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Ex4.xml" ContentType="application/vnd.ms-office.chartex+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 id="2147483670" r:id="rId5"/>
    <p:sldMasterId id="2147483648" r:id="rId6"/>
    <p:sldMasterId id="2147483697" r:id="rId7"/>
  </p:sldMasterIdLst>
  <p:notesMasterIdLst>
    <p:notesMasterId r:id="rId73"/>
  </p:notesMasterIdLst>
  <p:handoutMasterIdLst>
    <p:handoutMasterId r:id="rId74"/>
  </p:handoutMasterIdLst>
  <p:sldIdLst>
    <p:sldId id="256" r:id="rId8"/>
    <p:sldId id="573" r:id="rId9"/>
    <p:sldId id="574" r:id="rId10"/>
    <p:sldId id="635" r:id="rId11"/>
    <p:sldId id="569" r:id="rId12"/>
    <p:sldId id="570" r:id="rId13"/>
    <p:sldId id="571" r:id="rId14"/>
    <p:sldId id="572" r:id="rId15"/>
    <p:sldId id="576" r:id="rId16"/>
    <p:sldId id="658" r:id="rId17"/>
    <p:sldId id="577" r:id="rId18"/>
    <p:sldId id="578" r:id="rId19"/>
    <p:sldId id="579" r:id="rId20"/>
    <p:sldId id="580" r:id="rId21"/>
    <p:sldId id="662" r:id="rId22"/>
    <p:sldId id="584" r:id="rId23"/>
    <p:sldId id="581" r:id="rId24"/>
    <p:sldId id="585" r:id="rId25"/>
    <p:sldId id="611" r:id="rId26"/>
    <p:sldId id="597" r:id="rId27"/>
    <p:sldId id="605" r:id="rId28"/>
    <p:sldId id="625" r:id="rId29"/>
    <p:sldId id="596" r:id="rId30"/>
    <p:sldId id="612" r:id="rId31"/>
    <p:sldId id="613" r:id="rId32"/>
    <p:sldId id="663" r:id="rId33"/>
    <p:sldId id="644" r:id="rId34"/>
    <p:sldId id="641" r:id="rId35"/>
    <p:sldId id="645" r:id="rId36"/>
    <p:sldId id="630" r:id="rId37"/>
    <p:sldId id="649" r:id="rId38"/>
    <p:sldId id="650" r:id="rId39"/>
    <p:sldId id="651" r:id="rId40"/>
    <p:sldId id="652" r:id="rId41"/>
    <p:sldId id="664" r:id="rId42"/>
    <p:sldId id="589" r:id="rId43"/>
    <p:sldId id="628" r:id="rId44"/>
    <p:sldId id="629" r:id="rId45"/>
    <p:sldId id="614" r:id="rId46"/>
    <p:sldId id="615" r:id="rId47"/>
    <p:sldId id="626" r:id="rId48"/>
    <p:sldId id="591" r:id="rId49"/>
    <p:sldId id="593" r:id="rId50"/>
    <p:sldId id="594" r:id="rId51"/>
    <p:sldId id="592" r:id="rId52"/>
    <p:sldId id="632" r:id="rId53"/>
    <p:sldId id="595" r:id="rId54"/>
    <p:sldId id="624" r:id="rId55"/>
    <p:sldId id="622" r:id="rId56"/>
    <p:sldId id="603" r:id="rId57"/>
    <p:sldId id="636" r:id="rId58"/>
    <p:sldId id="600" r:id="rId59"/>
    <p:sldId id="601" r:id="rId60"/>
    <p:sldId id="620" r:id="rId61"/>
    <p:sldId id="598" r:id="rId62"/>
    <p:sldId id="606" r:id="rId63"/>
    <p:sldId id="610" r:id="rId64"/>
    <p:sldId id="583" r:id="rId65"/>
    <p:sldId id="586" r:id="rId66"/>
    <p:sldId id="621" r:id="rId67"/>
    <p:sldId id="653" r:id="rId68"/>
    <p:sldId id="654" r:id="rId69"/>
    <p:sldId id="655" r:id="rId70"/>
    <p:sldId id="656" r:id="rId71"/>
    <p:sldId id="657" r:id="rId7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2"/>
    <a:srgbClr val="FF7A0F"/>
    <a:srgbClr val="ADDCFF"/>
    <a:srgbClr val="002A92"/>
    <a:srgbClr val="75D8E9"/>
    <a:srgbClr val="001A66"/>
    <a:srgbClr val="58A6B5"/>
    <a:srgbClr val="008BBF"/>
    <a:srgbClr val="75BEE9"/>
    <a:srgbClr val="00C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94C2B-6802-17B6-31A9-6E40A2136C7D}" v="158" dt="2025-05-12T07:55:38.018"/>
    <p1510:client id="{2353AEF6-68A7-A8B2-153F-7CA4FB8A51B7}" v="2509" dt="2025-05-11T13:16:50.636"/>
    <p1510:client id="{30FC69F6-23A1-D3F1-4E71-4DE40ED6A0A5}" v="1176" dt="2025-05-12T00:22:31.408"/>
    <p1510:client id="{4476270B-072C-7E5E-BC95-CAB3B90300E9}" v="64" dt="2025-05-11T14:08:38.095"/>
    <p1510:client id="{4731A532-85F4-F661-EEB7-350C26E0B500}" v="60" dt="2025-05-12T00:56:17.149"/>
    <p1510:client id="{97166D55-72F8-E713-253D-FE86FADAB082}" v="126" dt="2025-05-11T10:47:22.341"/>
    <p1510:client id="{A3E34C8A-3062-517F-84FB-94F72C62BCFA}" v="220" dt="2025-05-11T10:51:21.528"/>
    <p1510:client id="{AC89B6D9-3A9F-1F27-1896-D8E94351BA3E}" v="29" dt="2025-05-12T00:34:49.308"/>
    <p1510:client id="{B01AA3E4-5B5E-0103-53F2-CDCB16A459B3}" v="49" dt="2025-05-11T15:35:54.587"/>
    <p1510:client id="{BEB7AD92-C315-D207-5C9B-26F2C0276492}" v="23" dt="2025-05-11T22:27:20.970"/>
    <p1510:client id="{D1ADF118-CDA7-2141-98D2-FC30AA7F158B}" v="3827" dt="2025-05-12T08:45:30.643"/>
    <p1510:client id="{F1C5432D-A78E-D5FC-C3FB-DA9317CF98D5}" v="10" dt="2025-05-11T23:34:25.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0"/>
    <p:restoredTop sz="55701"/>
  </p:normalViewPr>
  <p:slideViewPr>
    <p:cSldViewPr snapToGrid="0">
      <p:cViewPr varScale="1">
        <p:scale>
          <a:sx n="82" d="100"/>
          <a:sy n="82" d="100"/>
        </p:scale>
        <p:origin x="200" y="184"/>
      </p:cViewPr>
      <p:guideLst>
        <p:guide orient="horz" pos="2176"/>
        <p:guide pos="383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handoutMaster" Target="handoutMasters/handoutMaster1.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Amerika</cx:pt>
        </cx:lvl>
      </cx:strDim>
      <cx:numDim type="colorVal">
        <cx:f>Sheet1!$B$2:$B$13</cx:f>
        <cx:lvl ptCount="12" formatCode="General"/>
      </cx:numDim>
    </cx:data>
  </cx:chartData>
  <cx:chart>
    <cx:plotArea>
      <cx:plotAreaRegion>
        <cx:series layoutId="regionMap" uniqueId="{0A91983C-2B0E-AA43-9E05-ABAA5B3E87D6}">
          <cx:tx>
            <cx:txData>
              <cx:f>Sheet1!$B$1</cx:f>
              <cx:v>Series1</cx:v>
            </cx:txData>
          </cx:tx>
          <cx:dataPt idx="0"/>
          <cx:dataId val="0"/>
          <cx:layoutPr>
            <cx:regionLabelLayout val="none"/>
            <cx:geography viewedRegionType="world" cultureLanguage="en-GB" cultureRegion="CH" attribution="Powered by Bing">
              <cx:geoCache provider="{E9337A44-BEBE-4D9F-B70C-5C5E7DAFC167}">
                <cx:binary>7Hppk92qsuVfcfhzy0dCQoIb776IRtpTzZNdZX9RlMtlhECAEJJAv76zfIZ7hvvO69efe4fDFXsj
BiVk5lor+Y+X8I8X9frs3oVB6ekfL+Gf7zvv7T9++ml66V6H5+nDIF6cmcx3/+HFDD+Z79/Fy+tP
39zzKjT/CaVZ8dNL9+z8a3j/n/8Bo/FXc2Fenr0w+nZ+dfHudZqVn/6m7d82vXsxs/Zv3TmM9M/3
/3t4dUI+v3/3qr3w8SHa13++/8Mz79/99OeR/jLrOwUL8/M36JvTDzjNcVXkVfrjk79/p4zmvzQn
lH5IM5KXOS3oj0/x69xXzwP0/6iFf/327t4/+9fp16Z/t6wfi3r+9s29TtO7X/7+pfsf3uQvrWIy
9c/mqM3b2j/e/3jZn/5o7v/8jz/9AK//p19+tyN/1/ab3Zpn/7z7YfDf9fz71l/34E9d/27fft7S
07d/vs8I+t02vg3xS7+fbX4lXp7dM59/Owa/9Xl9nvw/3ycEfajyvMJVmtG0QLSk79+trz83VR9K
UqEiLdMUE0xz8v6dNs53MCv+kKKcZJSivEhTUkGvycw/mtIPVVrhnGJMiiwtC/zbKb8xKnKjf7PG
L9/f6Xm4MUL76Z/v8ft39uen3haK4VMSmsKRojA/KqsK2l+e78CR4OHsf1UqRbRQ47R3ehvZNGJ8
XxWb3+etlhe/M8y/meptqD9NRVNcZEVZlAThNPvjVKbMLe4Fdfu1Mqdx8Le9lYeOoIfCtee+So7/
0+nA5BkqUFmklBIw0x/eTNqUxFVgty/n/KFoyS7PNsVE1iumo7rcesX3fz/jX20JM8IOpyWqaFaS
P824uAm7OMOMXYFVvU7jLizjrlWasr+fCKV/MWWVIlKVZQYnAf6HQPH7XcPWuF6T6PYjb6dj7qTc
icznnC2WxzOTdfIcV5N/wLG3e62XUxfXexjpy1LYpyGWB23KCbFqpRuLpbtOi9buStSeNB7lHZ6H
8fzvV5z9ZcVlWaKUVrAdVQUWgvP8+xX3KEWZolzt+8Rflma8iMN0U3EaL4YqsKVLl2bBecGGJdO7
bZ3W3X+zgPLPJntbAEUInK0AJ0zBq3+/gMC7GRlF5L7PXC9rHYw8N0WL9jT4RlSJZh3lJ5olNZmT
ehuqC9TSs8Dxc5qu54aHpPbp9oJMtv43u/n26n/wi7KsKEFVirOqArf+kwsK0vUdroZh3yKJ593W
loYznuPp5Ged1qWx227IrWvZivBaNIMt8pu/t05J/mweCEQ5QhBTMMlzcJo/maffKlMIQcV+WGf+
Pekj/rLFiLuaDlV6StCmDOvcJm+0UMPnpHUP7bptTZtorplG67Jb7AZ2QwTfQTd7luIt3ReEFvu8
Wh7mdm7reeGiJuAhDbXmwWzmFDGXT6HdoyUnD8XUdsmOl2shdmFAy3pQSV+hXR97YXeGJtt8gcyY
Fbu2WNKvpfXVcsdzlX0lWvVXujWjYllM6Gc3Cv84wecxMW36NW5mtVfT5raq0Xm1GRbiGG56LQbE
LG3jfrI9PSyzGyLMP01NZlJ9jodBX1VrHBzrzLS8ii2fO7aWczvW1eTk85T49pOTOp4gDMl8N4aw
HbRXcS/1mBxSUZnwOM0x6w+xTWN5hsuFHkLRy1NVunxllS31FZkGs1tkYl8HmOwhx6osmSZEXXRj
NjErU/8dxdCPTGakvVKTN4+RT+7CSpQWrLBxxEzFEfxZLNtiDmo26iJ3lf/eoTUey8TQR03bVrAq
JMOTrsr2Sm90vcwqj+slU+ikvJAjS2yxNNrmPa69JF7WDlN81nV+GthSmHjUqs3QfhLLkjA8zDjU
io5tysaSrocOhWU+TCsp0I5wu9Qoq8oLuk1SsV6h6asVXXLNZ2zjqbPaxl3PK9hMMlVpsXOh3La6
zfvO78GWq2mGIu392TCm7kS5sPCSmMilbObVj/E0OpzJk4V00rTCd7g2naj2HcayXkY7dpDK5ECu
kRCRH1FEadssuczPt7k0W61dmTlW5P5jwXGfNm0+hWdUjP3Mst4u45l0GS13y+Yjv9wmnvRN2vcF
C1L2t60sLK3nOCQP3JAgmRt9aPSos3w3yyURX/FGvKhDqcptP1QWmX3rKnwbkth2J8Ln9cpMQn13
VSxeiW9XDqvNdC3bShy3VOrLERN/CYbrv7tlsTscyU0b11Dnin+khF7Kbqi+bVTf27zEHys9yPNE
0fkociJZmzqr6oG44rq1YWBa6cjENqr9uuRdY+a2vI106U7ZFtEOS8qboujy42bTUEdV9OddhRam
5gIfSL64pitmw3rUq123UfNxGrl5bnv9mATOa5RHdVS2FPUQ26qZl+prygnfoyBCo8rY1ltmCJuc
T255S6bAerJaFjoBto7FrVnCGcltdb4WY3ZMum5ulHDu1JuyqA12iJk8uzIJz3cJmq9jNl9kyNiz
gdI974dw6lOX7bbOb8ctI/dJJQlD02TYkgx7o1VynZrcM5zxbhcmn53WuRpO3hB7qYLQ+3ydtGSI
zk+oXDKmR3SD1v57n6XolAmuGtwm+CFJM3vqNyrOQy+/jnxbL1Odb99Dn4mPA8TNJ1cN3cmJaWgW
r295p0qWVwNE8sHRoc4E0fUENmls5d1ZPvTlYe1nd5j4koDjFuBiepm329BGZxtblJlo1kE9FsAY
9iUX1yh0tpmsoZThsiOCpXIA1Ia8aZzN7lYhsGSErPQBVWPR6FWfaZn5jmHOFZyqwV0pl3R3cujr
qhCfC4kKgEZGn5dYVrpO+w0/jjKTV20/y3NRDssuw9V4tnR+boxAA0tWU53yuF7YlYe9Nkpc6UHc
riILPSs3QJA7WzgHHm3Xq0XF+XuXkPwseDEdUrQS5vtgH2eX05YhvvWH0maqcVydBr/yGlNf7bmd
vvWFrWqC3HidSWd1U5g0OYymm797DrZmivaJZFt06litACuYDU7UpvgUdMd3KQnbRRFKeqsHGs+y
0o+NpkV/VvVV/qmDYHHg3KBD4iy6yHyo6mrULxLn5fWakeFgzLZdFdN2RxPOjySZmZtNOTOUhy2v
N1qIi1EDUuFVXnwZNhufVO71mdKBfi2dD1+UItuOVrgfmEhMfuG9HiB5CsgrxKp4sEOOb0YDqLDv
hX8wUW77bG7Xa6KUr8cq73fLOGY7XvB4WjuKa4FSE2rUmuXIK4r3Pkxml/Vbztq8++w6nh/kNG+U
FS5OV5CSi5cgqGFYuvEiHdS0IwIJVoYWxu+67SDEIOsiH78uejtbzPYsbYWZbntVW3gFw0j7dYLw
tCODvqNTvh1Sld/kM6pV17nnYV77Ax9RWvfWTCfr+C5bhLvZuvLaduu9ngI6Hy164TlxzYK2cdfp
HjdpK8OeZ1k9JTGpx8VWDPdK1kMyfo1qddeuDfTUpqrZ6HJWiOpFZLE9aDmvu1JA3lblqmsw55ch
dt3NFvVaW+uTV1T1d1xjxunma0s6tbMZ5LZkncRrOdrs5J3o9oJ29HZ2KrBCkDDXaqak4cYXOaNG
OpZaCFSqKOd9H2dWtjT7GtE4P3eom1Qd8RSuNmnpvgtw1hlHrngCtFFebeBdXb0gcJljmHv1USR+
VA0ly4NdJa8dmfKHRZF5rAmdb1pfznbXycI1ypT02nGxsRkWfa+MWL5Ql4hrnTk514sxQpxvBmUX
a+zo501uZcGytlAp8wlKP4EniJPqcueYSvT4KjGBI0Q77J+2mHW3WbKGg7AtrxozaAiKdpZZW8Px
bXUtlhwnLNu8J00MZAQsIXLAdMKmwjLUkSprgKFKVyPJx6G20aFr3GFzk2xhTpkenPnUlklIG4sD
Go9boHpkcRTiwYh+W1g2rb2pJ1v2n/JBFxPriJu+T/McLFuTYDDLJRGGOTzZBzVugPU6p76YUc8N
3hREIZtkF0M+Fldi3ExxJnNetWdm6MN0KAeHLwkR/bdSEcV3nHb5aSp9fjG4jhwtL/wdjQMBL4T8
/NhDDKinwuv7MJtdPhTh3HZF4ViZeg0hK20/RxmKwzC06/nUq/W4Wm4vRfTFV9m9IUyGJ02/RLuS
72oYwwFO+Xa7Vrw9ap73WWOnMT+gUGZsAr/P9ku7RMqcVNXMlN4Erme18R2JMt70iJfLnaAkds0s
0gFSYIkbXvkchp36pQ5zRW1d0oHvNkA5tp4RBBnje3khK9KHQ2p1eMrWgV6m44w72rTepzlzfQeg
tst1N3xUlQovFVCrVzuTeJ/JZaKNV9adSDZS3ODApW2QS9OvYgoQwwEmmfuRa9XdLO4tGBg6R1xD
3IAsHA2FvWyjuRsVHIhDHE1y5ccQdT0OQe16tOodyrrpKekQfZpg7G4H+sXQlF4ttxlwhDNhOn+n
xZYcVFT+olrH6XEiDsBSNW1jz9J0CZ9sjGQDUDW3C0v4FnA9ptSYU5EbXgDu3PKtHtqwlJ+UwADE
3IYvUZqnqha+L3eETlEy2Np+P8Q+a68W08WWVR129hUivPMbE3k2kENuC0Ie0kl16pPHSX+KSweI
gAaaKKYC9p9kP/CboSJDz6oyyLsRuTVlRez9cR3zpR5So8EQLsJCl6XZet9KFgTqDgtKIAc6K3qW
K4rPuZ7gLYGKj/dbtk6fe++H0GSrqL4jKtejjPNxTCOwkJBOH8MACaei/fbohRVHtKphrkvltwMi
umsWTs2pXKd2Z0NAxy7ZHAPw0F1KFxfICbRiXLtx35p2q2lbjd9QO/iZtQvX4DJz+rB11Xz7g0P+
Itf9ou/8LC29GPB1wQH4/5DWfvv6nw9mgH8/JL5//fgmwf7r2+Wv2u3fPnV4NW/62vTnh95W89tY
MPsvq3uT5f7w5S8K4X+hAf4sBf8Xjf93AiEFPv+bzPsXffAwgxg7PKs/6INvXX6VB8kHlBWUkCol
oEukFDTdX+RBij4ghMuUgFhWkhy/Nf0qD1YfSFammILAheGQIlAOf5UHc9AbSUX+H+XB6o34/06d
yEpalQhEG1hbUSDyZ1FLroNc8k3LQzEGsdM2G5nBXjaD9jepIMPOZ3ioZc+/kz7TD2nlkr1fEgCy
1bHvo2tQZ6d9ETRnekbx1GLJT0hWa8WA+e1a2R1WPYJ0Ffk61CbLv6It6CYW1rI5rl9MLyTjgGM3
jecLIgrBcFJhQC/prSTLkx7AOWm7PmcWXJPLhX+vAll2Y4xdjdbxOwbZb8f7smM+L+utAtFxsepe
VwneFwXNgSrOMewgSRs2g0ik2ZT7dmOZ6uxRTzPf+zV94FmfsVxUeaM6Qh49HVPfKF5ocVCuF4D1
M/kSvfUXMYv5HprLS7SEeGt7yzeWQ0Y5tiIHCCiHoqzX1kDOF+KqstlVAFteEuAh+0LYs2WsxCEn
I2r61tVlMnac5audzmeciIrpbjQHyPj4y9jOeeNSn16CpHVl++xj2mY9G6QsD5tO+HeKE7eAwEGv
DO84MFZb8Ib26DOR6k3jmHomB2mBfejkuMrRMsnXJ4DYl8Xktn0xFPhjHOJHnFF0HNeUX+puHk6T
JujZOK14M0J2bETA3Re1elPrbEMjWyHPnOGgPqdrGb8BhZguRKHK05SV8cmMyfQVVJznFNBbwaQt
Os+qfMQpQy4sB7nFOYA16bqxdVirugdsf1pxQq8pAB02YjOeVaZNWDno8cGjRNS2nBImKBAsi9TT
VrTDichsbpbeuHMyreU37sjMgPTLb8LNEJL9uMzotit1nlz6dYRw7gPybPUyDBft6pN+h3Enz7YF
gxiyhHZxdXAKMB1OQccKfNTHxSStfWyJkv1xjkjfdVwBSEDBryxdqw3Ia+UvNo7zi1nPdxlGYYeX
pYMkUC3MbR2pU0cey1VdURJYTPJYD1Y9Iv8mfkT7aWrp1OQu3idjUdxLlcvzynTasgykjbSZp9jO
ddpVMT7aNC/GpyVR5hKPOTl6t/gd1vP0GJJV7EUGUJqEvreNBBntvpxkezYI2EDOy/iYtuu0D+vg
7/vV64thwO1DagZ66JNKT7ULmJwjh8E9erLsKzyiO2mcug6TGJ7yCC4LklN6UaVbn+/EHHtzjeKa
wHkYcrHXK0kezVCGm1mjxALIGD34fr+sHexh0h+WJDVHi6db58L3tF3SOq4mqysPaawkM5CBLMua
TeTzmSCpYF03XKu2fZJpaJKlSo/Jej2aam4CLuSpdKU4jm54nQMIJiXN9X5c0v3QF5QNWs1NroE8
6jyjdaGL8JCp+EZ86qlyaKcHvp97nty1gl+hfvrWprl/9Z2z+1nQrFOsKGSbLOdF1nXJRzmVpBMX
jidKTVe2kAKDgLhOWx93U1VgQfclbhE1zbTa+VNKQH9qy/zlTbD/5ltVPmGjy5t26oozYHzMO3+z
bQkARe4Jo74MLCGbOo5jMRzt5pBieV5Wt73AL97HifWBlsAL7UF3C92pIttYy7vl09S1+ZVO7spx
imXdlpVtCoiPl/MI3E7pvr+gRHafe+rb63zclstWDPxynrUadyjX7b5zSXk1zJMfd1OS77HZLsIq
LnxbnZPZgYAa9FcU8xNNaceWSWs227lGIohT27r7wFXWTDS9xVs4b62umtX6rc6hulBPfQj7RI7y
zIyfx9DVIscL41b5cx1HcuNUK3ZzZ5dr2g+SJUPefwINemZWpXpiaQvins36NGHeO7xPQbJgJg1Q
RWirajhkGZCmXTusDei9LwoXt8FOpWRpvi4nO1jUaNHl35cK7xI1lyyZl3j7FjNrqI9cbkW1HPGW
ncN+5TUqU3MSWgSGxxHgU+jMQynHfSXKDNh6oo86pOEbwhK0tWkqbyiP2ZvecT8VNNaVi+YhL1vA
0SBa1jbFaRNdte4scvw4LAnfwfm1IA6hDOiUT+9BoTF3yxRKJsL4lCZEnfuxr3YV598gTu0DYG5A
w+BxJjjApDMdUC27cbv3Gf2Euamg2tPtAR3IZlvUI7diZabAvMlLH+uQRnfDUYDzGIKvFQKY7doL
LHj84rdBNIRzwvJWpftyWw9DpXRjgj+02Qra30DXa58NtUPyY6EWfhj1IgCnj2FPCkn2E+TKh8rz
j20xOtjmiTRGVvfLuj1tyyrvl6kfm7ZYlwu14OFYLFNXmzB3+zltdQMYJNa44HXu+kMmtLniYb6a
KBp22YjIOe0t6BsixJNHOp5D3TA7qnl1dVtAHktbAi+6xpxpWvU7EQUDWTmtYYkp8L/klqSzg5AC
ZCXv22vZZleyAvhh5mnZy6JvGakWd47KNtRDgMDkNohUXrYPc9j2/Vw8bdtQ52JJxvGuCzMwPAYV
NNwXZ/nSFUvH8g4TUB5jBqynq9q0+pQoLg9JThbUIGCQ/nmarL6O1AC7R3sEEEMq/QlCN2ZFiUTt
F5/tgkj0zruu30Nt6uj1UjxmHuHDOnXHQOkliHu3RvdrnS3xMjeFq3PeQQYsL42EaCNiox1v+nRg
XSJO3GnHzJv2SDK971dQLcQjpNXnZeFA2MLCKJUli3AsSFhrB1QGsFa5i6mHeklrITJ25yWNJ91B
TcaUbFrcy2x5d8kXGu6TtbsBKHonlqzbd1VWHhNp0gZNsgAQBdmubBQUBRiceYhcpJUvoOJl99bL
faXecFoHgjtaW/wRr7YDpXWMoMfM9H5FA9hypa+YzvpyziYIMgFErWkDTTdU7jZxIDSDSuXttZX9
RUlJCvxmLpYVdQ2NUfS7WQHw3gHzxdgzA+WB7dI5jubGE6j9gcKX5/hSztPQAkXDoa9OCfXrCkJd
G5NTEbt+eZR0FfQlximi9ueq3/+nS//uwskvTOrtysEbwfiv6dJOvbt/VsvzN+N+vcDya6dfCRNc
mqAZSlMgRXlRlRgqmb8SpvQD0CHYNsjqQJfg0sW/CFPxoShyYFjQCVNS5lAx/xdhAuwF+Z6mJCug
Rv0/uU6Ro79cAoA7HhnOChgTLnUQAqTt93VmuDwRYr6VeN8vEDygEn4vQ2KekSu3o8eyVfu0xX43
Uzu0UBVp+7xeFpJduGxwN54bVZeCKMR8kSYQxFCygBcWOH422RTPy9IOXaNLHq45qdquTieoE2f0
rQAlMv0xw0p8AYih76Yy3wTjncluseMpczST59YM3RGSyXoSAEdLBqHOQpoaAXCaqvrqPO0bhMU2
NzouZb9rnXK7GWQVUwue5o+dSHLQbLGMT7qfbGxkV6aXXTtteTNuQ3Lbu+hvh2zA36zQUIagW4eA
x01QJdzPThScyQXwH3jqxPsdMDNzzBUCAtnCe1SNwqKixz5kwbNxQCVgXSh8fnamAvyBMrkf4TrN
F+GBUNc+UXKtVVGYvpYR00eoShTPcsDxrFWAjxXR6xc0x5YyO+UGxiuaHtguixOx3xKtNqiN5NHC
kizc12hgA4DMdtxfK5Q7ePWQX2Yh7fqdljI9W+1y0KuHogotm60k31OO/QNHAE+Yn2jeLNsWORsD
6vs6BcnoMoPy9ZW2w02BVP/NlB0obL0r+42BnLX4uhomPtQ4UelHPndl21R2Ns8mTGneoIV2EP2D
fUqjfwpv3Kx/Y2nqja95a9/mXKH0CWRuKODiR+M5aLk9Tq7aH6RvgQD/vc0JPsgk9mwEciiBJE5v
bNG98UbvaPFlcd0X2a1bDeoXUMve8+m8+kE4FwXZclxRM/9go0BLqzd+ur4xVeGTy1jOV3xSG6t+
0NmBhAmMUskjBOIksiFR8bZ948BSJyBGETE9bNUgX7DnwN/jOogDBkTo4QABm962LG+6N4YdbARt
ykD58I19+x9EfNCQvFiOrGGTn8KOOw+kHe5M4L1T/f1SCXkIBNd8gJ8p8QpuS+jv5Tp3dRLQsuNT
krzibEpZmOZnB+iXpbN/WlG8VSbHNSBIwXS2zBcdyAymT4DEdfOXMgyWATPSDRR2v46lG+qiKxGH
WmGyf8MO86hAxGgxSY69muOJ55Kz7E3t0HRyzQoCSPD0dmolPP+mjciRvk5vagkxgGpm427sm5Ji
fmgqwPZYkoHeuXOV2e42P0NFeEiqYmGpShKorGUBSDoXXwxN0ydXoG3P0bqiuohWH2SJJCsUujWp
NFAC6U1DfCZ2KKSA2oow7NVQfoobFDK8CSCypBBa2ZJN+RNohgAQfQvMmEUiLYCmngIejSWtB5Td
uBlwq5JJAWc15k3EBjB/QnDjc6XrbMRL7cq41BtJ0Bkw7W4noULBejsXda4Rvava2bFqNNnOxYLW
InGUxYJPe9NmhterLJOWdXqin1CosouE2AgBKN2WXWgVyZtcje1DQYcEN9soCL9KVwKSUsQbwKs3
TWWO1V1hNw31tar1N6BHjGd0BG058ry9DzGuxY2hQInh8oioARh9lcW21Gsa5Rld13ADxL28N/BO
fZOvxf9h70uW5DayLX/lLbsXXuYO+ITNWwCIQETkPDCT5AbGpEjM84yv7wOW6ikSGRXRYm160SaT
ZMaU8sKn63c45/h4n0ShjN2ATWw3o5f8FAAl8tz2at7xpLU81JAbN+EqOWhaNm4Mr7FFBW1pgY/k
cejbJLFRSZi3FuMxwquZ9U4+5SjuzvF41w8juy7GtJycKh0tBz/OPTGMzWSXUjT2LEb/AKzQeD/F
sczhM4r+h+iWEzY25bco57gzrDH3f6J/VSb3fqCr1zob0U2LZSmf8ko17DpVre6do7v4zwrvMViQ
fbzcTNywFD1GAKkYcI3vLzcjz6NJRL3Y9qF1i/YI6jGy29A2QTXBOMgg7+wkT3YKi7SJlLGgV7p8
m9TPeVG9AhQTuVLPzQXwkrFcqUclSiG4yYAUkQKYO1zhazScGQNBGU6R2HYkNJ2R+K8iHV4A+pF2
GVXmvmfzM7AOOPX5dxOb0a7SonGDkDwnkbxlSI1sv4g7p8iXallhuRzQH5u2+tlMs8GZm+5nhq6w
jcbMYdk8FyZ1Db1aPp9xhfAYMFAg4xAgHUcMslZNGfgcn99NuWdV4WGYmptgKL7psY/ttPSfpVXc
A6Q52qUReXFK+V7EqJKN1aaTiRf0fraTTN+c/7APeM3lu4QGDtUypABE7f13cSItqxVUIFYvW2cs
85c0zEy7FaxD81tuzLb/J2Tz/8fEF2LiZUf/+5jY/pFG84/jcHj57/8Kh7lFTS0taSxA3iUe/Re8
2Fr6BwpYxwV2rI+jYf0PbnFUAZhhClOwJYb+VzQs/oFehAkYosUsBdzs34mG1+5igalrCtClqfG7
EPS830GdEQVMmrTxWgLcU6jdKK8PQTVvj6bjhFtab9RfZnB6LACigV9cn/9prgCjnqfG6wi5Klq6
Tac33/zDHMP7lCeXkKxruOYva4LCEqCSQOKvfGCCITHfmBvcAuo2YFo6UTV8johCxJRlllPzcjMm
tEKbkLm4De/jnnxlfoaOQ3RTzuF+rB+5DJOtHzRvQC4/tw15OT8hbJnYY4/46xs110wA1AnnuEpC
2GD6xmihSe5bIy51JhyzNLVdUibdOCVPIaueK2bsBEqdgBFW9kxK4P/i8Z7H1jU1xn1CQnhvkRou
+g2dTRBAnP/GDxjm5Ruxx5iCz6MAS69gr8BIF3OCAqVnKo7aWjXZrKu3fRzGqDMbB8KLzxxpgC6r
wMG1eROEvLXNSnmjme3qsEPgRrovYV19HfL8aQ7yHXz0aCvqG5vzn3pqxS00TVHMpKBmyBVwnQhl
qlRhNgODZ4DvTM0minx0ZTrkDoWldkBrNXZS4/qYB+qeN74s1Xopl94blYpLZayB07TTpUz8skGb
KfJy6eMckS/nTayPqaCUIZ3GfpYmsOR8Gf8RBwCXagT8X9x4GdVX3dTsACXzWCEv4P8/YsAXOwAX
m0iMTY1+58oOiodTnIeNV1v1jyAHAq9JomhTIIx0BYqNXqLjwI0m9CXmKEiQtdSP50cq4djezeYy
VIZeK9wfmBP46/0niCxXKULZ2ku4BSRFFA+bOiv7Nz1M07bNipocgnaYXtF1J0AQ+uxLkAgUs9JO
X1MBRIMjszT6gQZiUgLjVWhHZOa4nyc57JjAr0LBnzRfx9q/8SuESJXKbkSuLA/gi/0czyXAlMym
EYq3SV8yj3XyritJ55lBQN0hUHd9UmzHePY/FUWLjkAcXAPLbu7wGdeE1v1mStC39NkYPPOWcmfU
cegMvENnwi/udGmoDY9iCugX0tChVond0PB6SEi6WWgX7UQZYOTUBiY9cMI2Ia9kIMmWWkEOwNn4
xjMkxEyiFOxTspH9zjQGY2P2rXUtrPDCwTKXk3O8uZflEKBnCK4Yk2K984qs02mfNbWHCD/cGHGY
OF08hA5cw6OC18qH6LENrcirRo2mcFmGnafymu/DyqQ/uki8dJ053A2dadloHXOHA7jvAVCNYC/Q
xJn64KbpgQtDBaSyMWTyOtb4IRBrlV1XLPgaxAs4Nu52uEQAwEEzxA6o/nl+2506YAKUHcYB18Rq
LeSIowM2BXQUyLxqOJCGfEpB+LoJ5ua56tIf5w2t/f6v+VyYPGDtmBQ8sveGgG6xarCIaq+kabLL
q5l0jh5TZOQdhddCvbzd9E0K9MlE7fOmT41RgqzEcLBNIBBWY6RmUbOyLYFojYrkR9Xom1CO7Is/
59EFS+vrHoNEmY6a4PTAW32w5M+NaFOKptecq3vRLe2glD8FCDP4zO8jv/zj/MhOTKoEfkgoVB2B
d/tV8TtaPUZ6Px8SWnu0jfimMdWBjYAQCdm6fslueMKcNs0uDPLEdMIoWhQKBLRlNd+vJEFzHvDk
ofYylBVcS8bXfAgn2wCQ4oKlU24ZCA8s3MJAMXBK3psSA9FWlVS1Z6jyRzAl30w1zJ4lgD+00EtA
ZgrMdPuzog067KjhnJ/dkwM1AbTgljKUsd6ystK9qi3sm9ps7EyIGwkGQFONF0Z5YtNIg3NkM6Cc
YJuuBml1qWx9P6+9Yjb6rTHnL1GdusVUprZM2XPJcss5PzC2/MqVcwMRTODOlgJcLbGM/HjfsKqe
x5pUntFa4lUGqWOUzT6MUFuRU/o4TWPoElOWQHIFoEwYdfwFyOnN0MpiK+Qwg7RVytsLH7Ucww8f
ZRnIFARIah+iV9mRUudBiMVGRbZFA9Gu9PSttL7XY57aah7JhtPuXlhI3ocWZZbz9k8ug4XCPaoI
TGlpvJ8TBYKHqAerQr0jfmzBGvGz6doAC2YygrcY7Eb3vL1Ta2AqrRFxwCehL/De3iRJgBtIVF46
WwejKl4rYCvPmzg1JGTIuLyQahnAS703Eci4S/15qLygDvmWt33uGKSetgObPgc0uAKb7LxBto5H
4QDlkUW1crUAuuZjjV65FxSlv4mBR7gr6zIGJKv/1ogSOJNa5bHHC9ToULbdCYRyqBN86RvjNpXl
zorF6Pmq+dZnxk1QkQz/vTnuYhX9OP+lp842yjG42SVbksBV4Dw1LKdgNVQoQscvAKPeDGZ1K+Lw
4T8zs9pUSYfquez6ypNNRV0C4lKQjonrUyBMzls6ET7K4wGttlOR1lYE7HPlRfP8PTL7DZr4d0AR
vADMeWmVT53UX/ecEgKJ0i+3feQ+BkWNkKdN5cVmAcoqv046SwJOzG4bLW6oTvckSXc04oWnRPB4
fqCnzo3E/Qp6KQftUqwGOoxRNFAwy7zMyOkml7p/a1Bh/PyfWVm+4miIRRuNRojIzJtQqkStYDMF
6YWk48TlranJBKoQGh1Butobo+VXPnDZpVd3401fDF+scX5kTXyvQv+JVhn4PWCXXdgmJ6/UpdkI
PwcgJkNP8d3ActkZ41yq0vPnkXkkH4Hinh5zhLX7UcH5+RF6RLJhuzhPzb3P+PP5iWUnAmtUfODa
gAVBS5St8px4nPzRGDOsX8mAp09fSQgigkTDjAXZp7FKvvAy+tkaKcAGCcvsrMjc859gnTj8yJUt
boKfjBRfrrwUUAdcJuD5eSBx+d5cpyBQssc+HxXw/mgK9eEEwIdKH6qhNg9Zlgxe2xubMOJqMyJP
dVFMSR4Acgs9VuWHoJGxAxpmuh3B2jBLOboV6Hj7lE9OnaONWRfzrSV6wDV78tTUYXPFguFlWiCQ
+SiuxtFKvLZtCrdiceIp048cZvbUbQeyT6t8/gw4JnK6IAI/gjS5nWHFJJknVxK0nyJj4U+WCYB6
ZvI0hMACyoLfl7Xax2ERHkDTGVxIOzAnHLKbPAAQlFMwH40ZYKY2eB77tHfKxDyM9XiNfhgYO2FV
AbyhYyebZY+WWUJdjtoCt/O5AREiSrdAmzwB0mFsJxLIvT+bd+EItEgDrj/4I0P+hc2WYdPCv6qy
evCamWR2o/V1X4h0O1EiHVl24FoxFtgc3DfQGjVZChU/M6GA+U9uTZBXIxKnbtBYg82KWlx1jJE9
kPZ//+bXFEEmUwAz4UJenXXwBU0ro1PptUMeO/MwB3YYhA+0ie4DK37E/3XhEJ64l9EMAMNYIthY
coX3Z1BpsF3jsAI2rgMWq0w1ELAh3fgMXZu5jxxAHS8M8UNJCxczoNgGwAcAqHIQ89+b5HWYTsAE
FggyAd+txJRsUPiKn4pctXafR9+6Cj+UfWJtSks8ZFn2oyzaa3xafhMYJbf9MkzRzY8NVwDpdCfa
PH/jxDC3HZNA++kUcK7zx/SUp9AmmjkmvBTDUV05yElnyWRZQek1ZXatVXnoRtIe5iy8AysT4E+t
iO3Hc+xalfGzJ/qJ10N3wVeccBVaUEQICikICjTLUh7dAxxcCtV2qsBtg4Z42gJDDPZWOCt9YbTL
JltFvxqwefhDC0NGyfi9IbMpy24oxsIzkuyrjMUWCceFCPtEcKbh8JBsQJ1DGusIF9WKqotr0LCT
wXhBj75xwhydkyLcoS6D3jeiHxmYDwp4hwuDO3XVyeXKoUKY2vxw6SRxapkjLby4iQ6JFj+WzpFo
svspzO9FISYnj/sLPaJlR3+YULATxJJOoGa0WrlE13qmLcNoE1E7kz8/VSLboCNvAb82XDB2amrR
SEA9eOl2fKhudFPqF6O2Si8V8p6AperwDtQDU16VqrgiXD2ZlXyKQ/r1/Bk5NbHoXkC0REKhAfWq
97tGDDIsCPCzXs9sVHoB3wRkDFy9zi1B0xQTYLkA9L6eN/orI11NLYqUQoMbYqBERpdDc3QoAKLP
GoGLDU1jK9lz0lwzhnSNN+LNTMbABmhT2nrM3iLZArLauICpXLFJ9g4BTM5JlFVtUFTNtsEwzU5Q
mwIEXGUC9lrA3dfxd85L1AJJswnAk3RyAKcc1tRPKhFvVtJ+USVAPeXMPplJJ+yOWbezSojXEHT/
dRF+K01QglE1DlBr1Feo0/RA9SShG1tJuKmbStsKkOptBsS520fV0/npMRa/9GF6UEpDEgnhGuiK
vJ8eAZ5maY1+4Y0NGM1UEQ4CARKwEjiPei7EgU+d2pY+PUxLdBASo/qaTmhGA7XyREPutl3YbFSR
7cVcAIoE/QtMRsWdOOJfpI4zNw6A3wZs51Kl7MTFBAQaqDQmyhDApK0WFkidKASvGbeEHANnXFA0
XT4zd2jG4BrYB2l3lb7UzD2RNDL0WdATsiCEYiE0fD9fKfhsBphyhVcPvN12I3jPRooKRIl7GSWQ
km6jOcsccEb8bZlGzIGQD1xJnFOwa8xP0C96G4f2pev9wR7oDPEeyQ9jBcA4hTTHhZv0xK20BAkL
mB3NFaAkVkeubNqgUh3PPWqhUNvGzwClt3ZUFLVT0QDsR+hObEvAdVha9mjEVNluMAZ24V766HDQ
mEesAkkFYA7R/nk/Z4CelQzA4twjU3KVTvQWOAMnaSbAxBgQctb1ECGE1UCnnt/cH/MHE5EEVRxF
To7m+0LvOj77oh4j4ffRouVRRoAFWV4ZzgkAyeCMBG+1Hz5hl9qj6G7S9sKYP9zFK9OrMVdNxMKM
prgi22mX+ON+KtA/KPsLK3zBzLokDlB0GqoqwSGw+hvQMlBcbTyjuFRv+nDhL6MBqlPBj8JPyOXn
R040oCBSmjEmchh5vfdlVVyljGeb31kvQ0PiS6HbjXvivRlj1p3ULC7Qp0i2RsufQslvZRS+9ZZ1
3wVZaKOpdVXV1c7o9G8Zx4VvAEKCuNNcpvpojGXat0gGAhgvySHvzIfOj/+Ykrazp/Jb1Vb7IA5T
RwOEMxX7CwP/kGcu83tkezXwmJAoDCGn4AVRtxVWuqnl0qlF0jdJN+/754rHn0dNnoFcugZu9sJB
+eBKF/McOjImsl0gCVaXQJCrcR4SK/d6/RZOhl1nwdVQ3QFvuVPg+5wf7DKWdzfOytiqJjKTgCCB
VrmX5bXTa8OWfecOwkDVOv0PTa22rQ+Si4XUMPcamoPWkDkBvB/rHw0U5X9nUGDw4VoAhEquPI3J
u7KC1kjhda0CWl4Cb4ZW0YhUdp5uAQvqf2dkaDWjsKQNS61Lghk6kgI9bbCmrbrbRiCS23WflhDI
yQA2Hc30wg49uWhH9lY7RIGM2BkZFi0KynvFhpumrvaVbh1qtLvfmEr4GW4uonof+ijxhOpwGvv5
wl4BkEzzWwsiijUgZAgPLzXTP8Sky2ZEXwHFa/By9XrdGmLkvmUt45qgqyBltolqedtZ7aap5n2c
Ao9AzE/nB/jxVkbnHvVA+auFDqT86gTwmhLa+sviddBbmQziQrLrra1A0QnKPeHZdRVWAJ2nE/jZ
6int6wvJ1eLKVkfw3QeszkXHSz5QqEx4VQTYTSp3HB2KVA+P5wd64tbAlkEGh5I1mge/8vwjj5pW
cpbRiMltGAsPiM0rEIu7S1sTgKuPw0GRUCMuQyQIrN3KezbtDLedIIaVBvkaRdR/5HEmt4gInLTJ
N81Aw4epHIfNZE7fpzJG8xYlPzcxIsDtR/qUkOqnLsrKjrTRe5CFqCEZh/paWpVPCTXkVs31bjKa
q6owb+LReJhygKjjSI7ARIb9FvKIxA77arA7yA44iPGJ4xvlpwWvfT0VgeW1KHdvwSLiVz6g3wvk
Bahq2SZF7nQ+9jma5VZtl2YSeU2f6Z9FT4NdnYbiuuijXZ+T+74zs6sEltxCzpZjDfTAOlODnmZe
+UPSbiFK0d2Dr7wZeivZ9TUzvFxh9Ek2/wGmEL+tfA5Scj24I3q+FcgMtsra3tOcfDLjNL3GIn2F
aNr41CI7hmQF6NaGWc67MagFVIIAw5ZlkduGSKv90JPOJQRcZaOKr7p53BVlmtrAFiNdSbvqIYy5
9rpc+XecZ8wDSi61EwmMxUIRCCRrgRsVkR359EvZdM8DARMZIOc75bN9wsqpRG/PADC9KSXwBob6
EsKuA7ZFA6FDs0XBj0w3U0IHN0xm/yH0gZ7Oo7g+oFmunQon7BDWVNpiKR4OYZL8ILNZHaQxlbe0
RujZtb49dUG9seJWbGRgxNcaxD+HZnxf01BsuGzpfsiDa0ZM9H6yFGQPzvoNKK9P5hR8AzUSPITh
KWLmcIiYgrZbWRdOq5PvOU/L236uwS6EAkciLRdSTZVtQRDUM8003gxg6g7AFmw4AGG4A5MJtC6q
dxYzoaEVs11fageSphaIt5MJ1v0i+tPk5o7I/A6Vd6zd4PehF42gAM9dIT6Dk46uxhjEHfT20Nay
telv07idcyc2imEDLZfDAFmtTwwgFyCpK1DWVGZ4LAukq2ZeHHjXjLsMtcTAiasaonLF50I36Raa
LIkz6GF40G3vIzs0uz1p/JtSTvR1IIE4BEaQ3Nd+aRLwAGNlNxb4thP3r6UmHExFPnwVOdiIOSa+
2YCkOJjbPpe02vUjIzeSV0mN8nEtcmjyTLZlhLahgnALvYTmAZxvw1Nzn8A5y8QB5XF0UM/NbTGX
5VWGVsWeUDDCASr24gLUOssoXhRtdywD8ldApm7vx+IReXTygt4mNeweCMh91cv2W2iWGeh7qGED
pd8MP0QYGhzKRQOU6yyjGrQLfSWwYuLuOQKEHQp0KAJDoqj1x01JBiczrXabhq08jIb4osKRXYFU
CtxdmSp7UGoGqc6onSEgIO1gTSB8iAy5arraZR0yNojBgNQKDcHeS1lF4FLIMFwbQfCtBed/47e4
XyFyFYPHUgfzXQuSv+kFegK8EGnPLYgvPnxG3SV2yaYGlM9sNrYUOkeu0EE9O6XRAKIUQGHKIwpa
UxClGhXdqLgo7wjJ+xuVQR8KegIj27K4yzeZJM1TNBG252nBEygH8Oj7WPh3KtSNM/eN3BQ9oP89
9ekD6dFetYcCnmzKZH7tx8O+H5pbMwwGx6/yP0RHIDpThlGwKStrrh0SCdQk/dSXe9aIoPGgFjXc
ilw8JmbmNC0yaAtVmKsEZBo7K33uVmQEr4TfJV18D6jiw8D4NoRcQFnHf9RTSSDuQq5Emt7qgAIu
Pxz4XE42eMWFq1QYOl3NXsk8oyxDAcHodIxKcpoeJsBsvLkprrRMH2Y6oRIT1dBLbUjqIv/4DDxC
48pcttuEsldIkIHygMDHAQ/iHjqToQ02JvPGsL1Hze6PTGNfgHYwuP0Q7FnIBwdXzouR4o+hxfYT
hiCSBSgb5BLA4o4+5R13B/O1B3HHxvK9NjJ7DSly8l4TJMm0fBys9inR5g3JIKqXtAUEO9RmIByg
p+qxb/kbV8ADDXLY+POEpnS0CzAzbLIeoKWJI/ZidXVjE0k3EMbeQqrmBly3g9LQ9mLWwGyGWpQ7
VSikyjq89nPh+G32A1oCB269hIXlVKX1CSwFMC/kvuDhTz8OvDgDnD4Nr0Koq466+0HT/FMPIdVw
YMNhToylWIooXgI0FptPipEr3P4OQ1IKUoGH4vmtGXwBJQ3qon742pfyxkyU4WBjViCv5PeGOe8s
CV8A2nv+SBhOejJnL2Y/2cOkPSaKO/SKHdm30FgbyfcQylDwrsEtZ5nLI/aF8OaBJ2Oxh5+xO62/
4kx9TXowyFWyaUeWv1ko+AVhdkXrWnuB9Sh9uSVs1N+yIrlpM3lTtyx14h7bcajJDiqOh9YXbGfi
D0bTL+5jKBK6FRejq2jtJKKHYDBCidxqY5dPsnW4niHx0jwm+fgD/IP+UKF33x7SZgjk6IWyj5rP
Uzj20YPIeF4XD34B/u4GGEm5DaJkPqCC+fN8GHaqDLIA2yFODRYxAr9VzcqHhkxHJlTKYqO+Vot0
xgCcn/5iDHeQqroDGvcl4MOu09GlnPpEYomeO8q90NgB4HedplT52BNso8Jrmhp6anqXtsRJyFOR
DreWL+/NkkCnDh1VyIxiKX+wSBxA7X9ombqam29gbLntJUTAx+AXKF2J7Yai0JJerFK1gUMEM9Bd
7gU+uEtGZ89Z7hCgQc/P+seglGHQEtAgqIsDRLiKsZMEusd+n+bY+K3jR4ZNwM4a58ceHG7aQz+0
ulQQ/TgwCvQMpwocf6SUcvn5UbjNaVjJdqmeDEJCmqx3EGzfQAbDPT+wE6kgkiUoLHF0IE1zXQEN
4wj6EQXWtG+6Q2AJL4PccN/UW1oZF7LcUzt3ScwQ/LClDbTIt78bUiGHuFWwBQlQBAD+Vk7fjPyF
NyVUMKDw5oQmdyeUlkt9qe+5/OoPOdJfptdAzCKrfbwTgNmc0ukqiNA/gHAOrv5yP0Acdp5xIXah
OvRc//1U+3jM6zPTkJHU2RAWnulbz6xutiKHbEqV30IS53B+KU/tGJQQoIG1EJQAyn8/veMsEvCR
UHYiOVJNkz0gRXEK3d2dN3PCCwjBwHgDKhLruG7BBBD7ljPa+143QA/SejXSAS0ncxc2ySYh6gJU
5dSmgb4WaDmApoM5vjwHcLxpqOyUARkUnIOpOUjaH7KiJ7taJ29zXaKEiOm1/cn8FIAiJtUlHOiJ
OYVRdK41X0TIl2cPjq0nYZr0BXhunjln6Ai0E6TSFWR9647xCyfxo4uh4B4t9TooVKPvvDodU9n0
0QjWuRf2s7gqIem3zSD4jebDEO0SARDX3MzjRs+tvNA2OpHZH1lmdN1XIDl8g8IgVaP3S/fQ19w7
v2lOuJmlBoRltOCnQc16P4/BLKt0jnD+xARFG7nT5q2JdALCBBcMndidABcBWcOAaAV/cOWoM2nV
oT/Ax+ik/mxUj/WU/AEO66ZqgivVyAun+9T2AA8FVXSwRNCTXN3FM9FjnSC69tAyc+pWbuvCsIPx
0uydWKAlPzSAIedQd1jLzdVRClHqEEcOkISv9QJNhILP+QU6aQItARTrwc5CRev9Ao3Q4qQlhYkx
mm5kllW2Aarnf2Zj2SRHVxo0dnKJ9wQQuWTCQdvRbpNLTYcTC2IZQMCj2Ih/f1DsB+plKFHOyL3W
oi+6iP7oS74L6fQbtzN+/8IHRKIKzPBquvpRZyOVsJOr+aXP4rce4qI2UOOb81N2ejx/2VlNmeJB
X4kStT1AdYg9J707QJ2zQkX/vJ3Ty/+XneVYHS0NgUgQMHgYDyh+D1SZDyQLL7UKTtoQoBctfCqQ
pVdz1k1QIbP85X5S/qaDkE8FHfPfGAZwTXi4RSs4m1UtttSThhwVhgE5hkMM2ba+57vzJk54MpQa
AeoAjVBgLCtnSXsL6EQL5d5iTn9yv7uZsvCtarLr2brUzj85YQr9OYS1JhjXy8+PFoXVEEPD8ufe
iPjEDmcMqf/bWBVAYoCOMfEMCOZN/aKRH9uAxrPVJzL3gEO6tUhR2T3k7HgVQftcXyhUnxrPEvyB
UqdA4/ilqnlkSw5tKiw8IoEuKn2Ym0co3z+fX5xTxwW8drh98HfRoV4tTsHqQgaix+JM2fWSVRZ+
ghJjdAH7csoMICgQx1GQSzLXjXhICGc68HHJmCq2OVTIqxpZj1lfaEMZJ6JWXJcK0Tm6JxBEXZ3K
GbVw7afYAChC30ESHRIcWzwgYZdlBV0UsSUxEGiWgm6J2AuUc1hgeEPzJZGQ7pAMEl94PuF7BlEH
S8w2rzJ7NiwvKUroXteHfOBPeTFv8DjArjbx7oB52wtx4YI8cR2/G8Hq3m/CBkgAyA16aQvluOqt
5YYX0+LG4PWGG7V3fvlPWgP53gShEuuzzpkCq8PzIiU2c1RHLp3vyAQN4rCyx+JnZF1qEp7aBIg0
/sfYyjVnI+h7OoIxGqJWC0XtsFMQRH79nSGZaEQiMASKchVh5GHSNnrEBI5isnFgIFcHqX7g3kvE
9lJd8J+nx/SXtVW42/eoOZcFrM0QzVPm5AnyEhoXws3TRoDjMBZ0HGjO792a36sqxXM9uafJtCH5
A4R/3KSuLgzllJ9GxP4/Vpa9cuRs0n6mDUR80ZaDjh21ruZ2hDTauGH8PxzOaouXAEf3kwlDvQl5
mex7anyBGOgFV3ByZwOpZGpwhJanmt6PBned7jOI3yAOaDwy/DRl5RVEuSh3OaSyLiRdJ+fuL2tr
Lg2wC1HXDLAW8GYzBpY7gw86aUiod38bfIr7x1puU8BE0FdcbwZZ0dKkcsJmoAak/YdtptWFuTu5
345MrHYCBBg17cmInaAMF1VlXXRuaP7WfgNhF8EnLjdg/N+vEPo5kY/uRo489UaEFMyNYlNSZMWX
SJAnFwcXHLQc8Y8PgM+ATyqXCrdoi5bbCMmRibUO5B9tnl24TT9aQm2NIftdcHlQllsm9ugI5UZp
0Rg6iV4u5NY0q33ToENSdXcxEu/zbu7jTQdToIsBKr6I1K0xK71RhqwD5c3zidrqanoB/MELWXhL
IIWdmddo1+Zxe8Hox40Bo6ixLRIzBqDvy/iPxpfMVgq95BnRQjJvqHq1ivQ2a4YL2+/j0YUVgftI
olC50C3fW7FYB8x2hvUaYjxZVmRoAGabhL5GvYGqgrywZifHhLQZFVEwgj8g1yuQykRQ4Ty1JHEZ
iCYpQb9wGDfn1+uEGYZyGg4saocAJa4GhS5kmoTxhIdhJsNBxH2NkdtVl19wRMuveV+2Q70dvTOO
N7WA4lqnDHQGwjdK8P5M0NBEQsmKts86lvEllPip4YBPpiwFsL0E2v79GgV5n0atBR2LrOBPXJQu
G8Q9yC1/OwBe4PUmuBDI44FPWfkINkOvOlVmBgQpHhDRAhjJiIgL99GJ/SbwICr+5sBIIxB6P5YW
ItLlCOFaz7CmjTCK64xa1/0EDWNosOQ8fzu/Ey6ZW40JqfXgo2+bedUwbdGSuNOGgde2AseCsBUe
rP3yG+agOAL9HhSrARJ5P7o8LKjRyx7mSqi8asvzIXgW5qadRtqO0Rs8b+6EXwLkBR5QghmBfH+1
MSarCYeaZpk3zJk9suCbwLM9gPdBF/k2miZonKsdCS4F/icc7zurxvtBdrKE4nuRQ7fZxFs+eAiH
9eNmaiIvyeQ/D/LfUpf6d+9KHD8r8d//d09UnH7rYvma/8ceqFhcF6b93wtMPUEzrv2vm294ZyX/
r/+1rb/l33/872O9qT9/w5+SU9L4x0LC0ICzCbq8NIGd8qfklDT/gVoB1KOgLLnUCZcT+a8nKzTE
WZHXWYh+QAjGtv5Lc0r/A/57EUuFUwIBCDipf73Icf9PF/l3XrRFLoQQEX0k1O1Bul+DqpIxadoR
PQMXunrGroDsJ5otM92Yi4730TT9afpYD+8D4WuxZcESQiFDL5n4+91ritmCQCnEP+NmHnaqAVyl
SRa1ZygfIlcOBgVx+T6IIZBoQb6ktcNpTLe6xpcoYMK89mdEA7FrcT+7mrcQnYtCl9f5tUqgu3b+
Yz8QSn7BBXEvo9m2JPPr0qqhW9X0WDy3KdRLkABPPvZ4ZVLr8KYA+W8sIZVdlfqTTAVxVbWjFHdr
PPqhnTUaijIEPewS70fZeGHgLYmqZ1VHyinRGM0UeoJAowPvoaHxHc/ETYrE3I5R33oBmk2oY+LR
LVKmGzHk2o1vjRZiEmBJbgJdo4k+4xeJrIi2zIihqRhfQSbVNaPoj1D7j2Zlga4uyLOuoIvoF+I3
/MLd/2HvvJrjxtI0/Vc69h4KeHOxcwEgfdKIFClzg6AcvPf49fscqjRFJlnM0UZsxHTMdreiq4qV
BBI45zufeU31o7jtmh8/uouH6tR05umW/o+r4UfT9c0P9kvV/mvdF98fjcVPP/PfMQ7QvOdIeyMO
/AoDxIEfxbPt/+uDv7e/hgs5KFDRFRTDaMEYfLL9NVQQ0JUT3XXW2tPtD6oGlh9VquAbiur+t+Qc
25+J8+MoSBDn/sjP+oVE5eOWFI0YiMePDf7nW7JD6TuZA13DPTGEl6VArXWM+p4CQi+r+y7E/CEo
iw99AeylSkLdS7M48yx5GrDJGHamFo7g66JzdOjHkeTT/O5x95kWcw1BRaeX/vy+xqye5MIYoFSl
4+h27VBsjUY+9GjVQVKVVnIWfJE6JJ+ibLmuquY6LaweRdcS0VZ53qGOZYl92bBBFaWRXZr/yFKF
F8Ads6MV4gin9QH4ktzGQiJofWu02G3pUHtNoyVrP2R44zk2svZWqmPkNUUbFcVREz8ajF+XeaXr
8gF5usx/XEJ/dOr+T9hdaNe8tbfcsniImx9Pt9XjJ35vKk7Hx0Y+uHj+4tmmQqwRrLVIcjFoR+iU
g/P3maq+498UlYkKAhwKpvb3plIxkGco6CBsDjOCD//Jmfo4tHy6eunJsZ048pkNi4udHHSUPokM
VRiTu7xTPkZmVnoTqsKI1SbNAtIQ+8AVnVfPabL63sHr+rbR9WDXxqZ9MBzUq3V5+RQA4fSaOrWx
rVHa4FvZykqE59Iy5qsxQ4VgNLRo3Q4gFAc0yFdLIXffdDU17/o+RKhnbCbnM54J9kWIh9IPKQ7x
cg9qu97hgpZgSpLa5sU4m+YaPQm6OH0erXkwKnTicgw+W62ynClARIFx+ljgvpLVMEmE8Cty6idl
dZOFi4LBC14nQx2geEtbLCuEYW+r1aDBinKHi0KzQrk43/z5tvqv5an/vgcWrYS3ttTd7b8QaQrJ
WXdt9lB8b59tLvHZ35tLf8csjqpaZrgkZMOovX+fWMY72UZ9joRWZKukjH9vLvYdwzuG64AxGOE9
TVjxIIBxyqbknBGIJfVPNtdp5W8zJGIyBb4NlzfuRpSdTxaRRBU5hoUa+E6KMlU8b2Y7+JXikJiE
P8pXElW+xbN1enqJk0KZM1dxtJFLTJF+oVbTBmPNlTk4Z7aDOMOebodfl+H8p7HAUFo9iRKdNKRh
J2O1HWTjuoQOUpZYBBjOvVT2uyev+pVv9KhgcnotaPyiCQlREprk86fmGGVTy6D7fXsYDpHSHUq7
cFNF9utgxpkmxVZoOJRzuNHx8Yrz+bKb9S042K14us44b5DHOPP1T6OB+Ppw0YB8ASrg3rTnt6Qk
upIhQRr4ZSTdVFq2jcZwhRHZIRQvtrHvkCU602Y5d0mxtp6sHV2FBC7TlvBzOfxYzFwWl8mp6L2i
TzwpgZs9neuYv7Zcn35LsdaeXBKegGk0Nd+yyhIvkZE+0dPtmZcrFsrpy+W44aChGKQne7KQEmse
SjvseLlAVxe5+FLY+lbiWhyBQDb0i8HsD22XeE5XXgNhPHd9YsWL61OJPqpf08U63ZKNbvRqmjaB
bw5fsLS+Wrrcn9tsmxbO0Q7i/RzG+8RwgDtjzpXbd1HbnYGeiaP75S0wdKcmRnfwxQTZCWY71IY8
8Gc8yUChfVab/FhZiHPK9l1RLVhyh66MMbIWantdQa7NVuM9LsJ+rwSrou49nO29hI3HUjhiDn+A
J+kOMhQbMkejL6/ffmdiv52+MvahaJ5T+6PCzs+fLIsao25Tj0pe2WxedG3iZdhb6WrvaaNzK7Xt
AcGUi0Juv7592dciG3N23HHRSIS/eNIkywMk64KxYDUW41enya+rcoCEGt28fZlHEcTTrweTBWgA
SokcCydBGjKmEsBDD/xU/lCm1XUB8wyJIG1VdeVaTgzwCni4hSF+ZNJRhJikjFbOLB1VQRMvsvdV
sWyWxXClePEnK3wPlXSVAwjvpB7zqJl4NE8b9G/XyDNsnaq+wjbSN5EfGll78qTtZTg8XHw2ol+p
xD8eDvBCXnl3qEVBpaX/gtrkybvDitBOpc5ycLpwPkRWfo0z1CE0nAuzDXxYD2DGcVBTtWG9xN1u
MpGI7dKHvg1XTp7sE013pTL+PE0jHBQ8aY3OG6ermuU3YRpRzYAsAlwUJegKcC1WVpNvC2tYZw1I
ytHcLktyMzeC+lUC+5FWFs7XrTJvVCvbTvh3TNqCPFG4KXLDNXD2FE9SRkArUImsyE8o7fjVasfV
VBvbhica8s8jB35GXV8F+Zfami4jrd0lWDtCWUT6ILrBEKJ1DWfxAyRoUeIlgw3zo2MNK3xoaOcm
nyccDMQF9by8Zpcf+zn0rFbHlCzzOzP7jPPlAWPg76Mmrdt2eiQkYhm1Xyakq4PCDTDSpj2+LWZ4
0XLzoOrxPk6K6yHG80WKmivaVxd2OG8GM0IMMT+ULRVeGNyCrXmQKk0TnJdLdWTb6vZ9rsQ3Vtpd
xXVmoMmRfhhAxbtYcF4njr51dIzkwmiFa+CVbUu7Po2/Y1iNRMmyKcN4hUSCcGP4GCe8UdO+T8S5
YOiuMzurzvJMyD3GxtBwD7bdgeAhAklp/ox4tiLuimcNsW2tFSu9/mJjQeTFSDhVmvF9CnVUZoPc
5djbWmZ1oyT5ESyPny8W7mDjIYuldVNIR/G7ymHZIHt7hT7IHvW1Vdtlx2kI9znWoa5lzMi36x9w
HV4NYbRvISWmSHTl0nIXYNRlGiw8adlhwXbRhb0n6dkR/Y8N/iLHBJRlLTnvRdSRYnkTKtqFnVHf
muGqTgy0k5G/6qObsRhKVwNi5jXj9HXOpbXws+SPW0kFx2bbQ5x1bmkp3uEJvZq6ZiJgskBGJT8m
tbypesPN8e/LlXbX1qYnB7qXJdFe6sZ1kSZ70whXozUctHLwcGvyq6DbQfxym3HxW/gtzOV2cdjf
BHri2TXzA15cqc++NsMtrHO/GPlMyCK0sAuk5vjWFjgglvKI/Fiz61t9L151lPH3JomVLd1LQ7cb
9RFyVrqVw8HL6nDTltJaDyc8OtBPah3W8dDvujG8ITnep/OCKVPwuAY6k5NMD3/O6bKp1WCVRYtv
qeGtGUUrPeN04WA11Q+2gjWGkmBJMq6g0Wwa8WrC1FOa+HMLDFmH4JyzToY83xpKcJer05kI9VqQ
F/4GmCGbzMZOj+OlqbF471ToiHZzZUEuC4tp0xvqmWP/ZTuXBM6xcRVD6wMG9+kUOMG2pqrBQvmj
k/6M2MWNCe0mw3vDmP1W0ffxnG/7AszRXPYrMIQ0acJP4kyVjeBjBJzMbaf8xrS7j9aUHQPZwL52
9t8+ih7tDE6PIprrILKQJoHSepJmdloSFXlgOyAiZgMGnZy5s7N8Gw19m6gIzPH/kqPsFbP/umjq
BZyfjZVAxwoxyjpzK6/lScwSGQSAWVCAnD4/9KG2joz54InOY3QTg6LVi+Vrn86bLsf23epWqgYG
eqwfYqvzaotgof8pbFQk3U9v4eRpTEMu5aBfHN/QpkurDhM3KquHpLU+vP1dX1scqOYIbLyJzgYn
5fPvOmR1LKlQ/fxlzD5Xsn5hWtKKsm7bLc7jHimGYGVZs98Thmot+jQ3VzrKOBpRyAka2J7DunGc
Y9nE+7xn20b9GWTrC34+z4LzW8GtG0w4f3HyLMxwbjKrURy/L0OYrMMqagg8mEcl6YjGz7AGZ7nq
JedOCrHKwufXffsZvVL/MbYQY2xGDDSxTh6RlFhaRJvT8XPly9RGKztQv8XkQVlxrvx7pe6xgAgx
MkegRwiOP38ZUqVbZZrVjq8mu7zXViaSeUlg+5U6b7RKJyKfwUGCQX+ZJHFJQUWj7heyRM8vmZnN
lHcxl6x0EjEOjt4wUFUJ1yLRhbUeYXElbLqGlag64wUnYc0WDmLpVqyImaJMr2GJadD59WEN5XVr
zNnWNDPwtMa+XZodqkeflnhaV6W86XM8zMdhlZi5P/GZfBpWFllQE4YXtpkf81i6r3LpdkJtK6nb
K2VOoGE6xzjl8IuMfdcISVVjnyIG1+aoOjfJ+zwZXWswtrWZfJmpqubJupez+thw0+LzHU3wOYlW
XaVtO04buzTgd/erUeeMm6JPIhvruR6u6AejjlaQVXZDEV7gLO0pfXelz8FqIAucF32vyMsGV4WN
2CW9w8/b5komYjqZvhXqDePYe30afgp1yZdKKpYu2YdR+hNS+VajVtb76QbyLabRk+ymybBmUryF
hLhTyINFpoXo7aob4LUPOKvD5Ipk6cZOw42hhGhMhuh/TTQPu8MSTpcifs+Nvg/UL3Ed3CwMosh4
Dy02uVVQTfjKEa0H+6gl4Q6ZYjMqvih9CEIn9uoyuJdbUnDTPtKGwFIApzneQ7B0XossUu/E70Oy
z5qs1ypDshrnOFuwsQVxHcK/eIZDV1/JeXjjzNBKwaWKz9HgXIsTFWsA6OQwZh3+jNLtWMc/J54f
hlSH3P7QDDOVHnb3Tr/u5NhjorZT09lfgvR9ipAb+LmbxXJWTUf+hCgpnmYoovU7fFzubT1HpCbQ
LqBm+U5o3WFsegyc7soq5sshHg56yoGf8E5Za6GD0VyaHw1zujTyq8VKbpKGpLv9AgXBq8f8WvSM
bNRYVWPcKJW2H/NhV83RXuMU6vTFj+L0/TLHXliOh4LitDTS9wUFa+I0ENIbHhsfjoaEJLmKbkUv
RKwRc5pRzl6gIBOeWIPiiM2ddjdb6XFu4aTKOet1XDl6tzOJrh1GEZ0txN6WTRNhAsO7aaR+ZeY4
OEfSrVXygLA90OJsa0zpVmnI5MYPbOm7t4PdozLms3OYSSptcVSF6YszWjspPR1FTnq+u8OjlW5F
PaDq/QETzLVYBkWib+M0vIVMv4n1edMGpIGac6YsfRFwuQWaluAXMfohEJ60f0q5lhtZmxyfSdBq
KISlMyKiRrad8+7MWU+lexoARTPGtBje2UwbCIPPAyAK+VBipdDGHi3ZS4szM83uGjduoxus331t
IY1v9fS9ZESrmjic1Mp9HU1f6jq6QUoaBp2m7oNKOg7RuKaQwVRo/GrCyren0PT0kpKT2KAkHE3z
QKYumdIxSeP9sGS929kizREPlyKtqsIN5h9bZaYoiEs6H+NmNHtPNLuw5hygq04bs5o346gHbpmn
2yDoD5jG7ktLwyhZ2xsa/SMrvqH+uGnZOsiLXDomK2oesSLsRnexsSAYZv2izMLCxw7QbXNrgTkZ
fkxsnENNc7kslPly7EQFmhGjoMtO7lQQBZf8qDdMIrroE1DJ93giX3dNXiDWGEBnoqioiJd9bhFj
WauF6eEufNMo6FHjxVxArCEOP377bqaiLqRbicPWQ8DhpldD1Z3lbKvr3VepiX7ME1IGEO63ZlFd
22a/G9i+Eq2IFmenNAFIhnvFbWki7ajxBhB7P+Zp+LFDujymciyGoloF9bAiEuzDGOxPnOwR+Lnu
DIo6g+MqolhTC2rgcliH9TB5bRje1HhsEZG1lLOus4+S6tymXJOW2Xsl6FByyI61rO1xIbiwqacz
yVmJfdEitKEV+nZSZp9ltsfKZqWZbFHqjN4Y1l0V7atkxC8wvBFh1qqsO2UsXKvDiqJpGlevJLDu
/HIn2cZTlroZOkQ4jnOn2bZTORTRuzFbftC3qYfK061aGeIITjza+98tsxNaCgZSBy3u8XjIbJEO
tt2iRDHe/tlnVuVC0I2w0on2mZRu03a61OzZN1CjRYnrIU3t27jpL7Use28SWywEDkThnRCUFwop
MHtfoyazMa2XGgSYlnlfzdn7rrPuDTW6aVX7piY4r5w+J2DZ+XXYBneixI6SLPUmK/bwtV4rRDQV
ZUjUxlZVECL8wElZGugNjCu7orYupVVRWTuZOtl1+i9mTBlPvp0pDrIIxExXXoIDdjh7Wv77zDI/
tC3ZSb1MeJ5PhovTL+IqtSYsuZPPTjFEaw25y54RyUGc9E0RnsmdX4kcqBmSMzONFBSPk159R3sL
YWvZ8m1nJDviYXLwmmIL6gXw/mH1dmR+eTnBiyPnR2BToYd8cjk5NpHJ7goKpKw/iPwkomq2i+JB
rHQhp/T25V45CHS6j1AiqcrogJ4OR2fBzzD10fJLgn5GgQ0uBoGHRd7Qs/FiJf2CUsct7OtjHOXb
uO29yUneP97EH43Z/2vzwNdxa88wLv/4i/4bologCTx5Xf5D9/CX2fjlQ/7jf/8vt4k7TqA3J4X8
gr8nhcymgWZDQdEA6jscqL8nhfo75hFk/wzcAaQ/Alh+j+Htd3S+KYERQkSW7VHU7m9siyZbwCnF
ecl8mLXxB9C2F8c9ta6pA+JmusaM6bH+e9Jjn5emqaaWWrfVm8rTxwl9mNZ06asBI/n55DFd/8pj
nmLbXuu5AGlDYI7GvMKXeH7ay8jSZkNLw7srDKQmQuy6BYNh5UTt/dtXeiHlK0p4QT0HMqgDBGSa
+mx0MC2F4wQxX2vB+gs52sNg3xf5NPrKrKfrvGkA/w9Ac9JA8oOx+jRbE/mvfI1AT/kl135yhkuK
ThNTwvYbIaY2mB1X01JYFrqWr6LEf/uGX8QX0XLAB4QWrSDqnwpxJHaTG+MoyuxZi92lrWWGHCXA
mnGBsIYUlM9MVz8TZR57Kc/TTdSOkQumsrao70/bPlkWG7hM59SfCWbXdl2+5zz+mamOOIuaizGI
8CyQxvICk/YJ0Rdlha6LczHopVtAdfVrHGLi2H4f6RiksJY9rSXJCuuLarifpHQE/qTMnpDnoH6z
UCrPi9qzQ+fLbJgudnfl7diY76cBB+5OlzR3jhbd603sng0LuK4hR36QW4GrVAGODI3T+jn4vhZ9
tY9tI3ka0jFnIPOvBF5VeDmJJcoYnv88Xzh0ccMxTjvHj+x+8hsLrrUGCb7IchTasNylFRN+yrvO
pPoMjnLg7LMGzWDSR3Pz9pJ42ZSD7sAUXZQD3BJnz/NbmcvU0vOhcnzZISEdxrz1Ue6b3SS3c2+p
IXRkmeysYhXHc0VnZtF13qyjsWXUH8fBbM60gl5Eiue3c5qrO3pfWsg5UJtIFZ0/rQ79QWscT+vv
aUaf6wOKMuNkaQLyJySC7qUSOi1D4gk8jjZgy1HXAWJ6Y0c5WZnnjvXHc/T0MlBdicwaIz+i4PNn
nOskU0o8iHMdAfZh6r5o0wR2L+4vcomUOUwWf55sbV9FGqYFCs0Wq6JURogvMratmcnwN6yWkjNn
PK+SBGXDtiis71rRt+7gXPSZElwsI4h+SevXQUG7oyrjjYQVMrUOOaMzXGpLPHh15Nw1hnLVB61+
qMysRrAirdw6xLzUiSvoUGPizmbeXZLq2krc7+qQDC2IysbH031T2FG+Aj6FZWwWPEhy8j0txs9h
KNdHGys5CVCfb09yI2ZUlpvGd2hBL65t1gjQly1q7hFdmrRAysUZivJMpHl1LWNKzZBTUTi2Tptr
0ZTVo5lmjo9X5ryiZ1EmaCpq2NdsO2C40RCVBwUqKKI2EUpmoY9y/uRnhu0NfOxMT/FFp4+VTMCz
xFiZAvGUFWo5Vd/ZAa09Cy9dV2sx9c7lUnblb2CWq3bEpTbq5DPF7qsXtRXM/kDkAP05GYjKINII
Ely0CK+HrnPWIeJdrt7UF0vcWK6Nsh6r7fOZGCLOudP1DRQH0AOWzoTkk3BWjABdhjrheDf6XUsu
vUIyL90MPFOEYBx0/fsvVrlgTFpa9O/S+JDTzLNbKTrz9V8B0ZJBwzphT0NHQvTh+U4LOjTxqz50
8AkYaXnl8uAFMnV5ZKFFLNfo6S+0Rbw6nJp90CRY8bSdvVIt6RKB1mlvU3aWPYC8qUnOzGgeZz2n
D4l1aZEsQN4FJP/81tI4C0ORjftO/lmDXnuVzZeIXSNIYa6F6gybR0Z+Wtd2zFAXM5gv9D4lWhhx
v0KMo/PTkDNKkQd3Vikpy8r53KJViOBqlHuJdsOkDXWmNnE2k7Pw22i+eLAQIeBgUjwkF7U92isa
r59RD/FDp0HwM31ArMeh4c7qYOyTjsnWGYPA1aQQmdQyThjyA4HERuIB2JCMvMG8bktlAbZ7VVsF
tFbUb9wibA+SXCMpnaPdmAnR53BKfHOuLZ9uMvO2Onsfoyn49qp77aSwMP8VUZU071TewwB8XPSB
Zftj4gy+1kuUwsxtuvguVtXmV2j5f1Cl/BujFkU++AbI/pFscx/DsYF0A2zxX13041+b5kfx8D0u
frTPQIziV/0uTZR3TDsMUBqgBOGNCjv336WJ8o6aAIr5I3Ue9A174ndpor2DRy0KD0wyxGjzKUBY
uDAzO0PU4Vc98weViXqaAoAMZuzEyFQ4Wgis5fNtGTgS1lIcgr6CQirWkbmYkprOgAJ25bR15iZt
qt7pqabdJ7ODgIw6tjaxNWvvZLQ15VHNGdKXarDWQZcl2FMayackt2QUE6fyWMVzF3mKpIYfGH6Y
fj5q/e3clTmCuJZqb5NWPZNcvpj3CawzxlG46dDJ5X8ngSZ2JLQ3mJv6Y9y2fgj6+VqvRrROaVB6
xoxSY9AyZWydTvflucwutKbV32PXnW6WrGrcVusGb0qU6wRh1n2WlChGRsoduo8G4pftvO2Kpj0T
HU8rE+6Z8pA0DN8Mjfh90qK1G6T98KpI/VnL83U3IqIVjvn9uBQMg/K6dLvgLOn3hWyZuCinM8M4
xDvMF8wGXpKjlbaKPseQqHdpMt9XYJZwc1cdr7T0KxUxnHUC9d3D4DxeV33hnMl2X4BBxS0I0hdO
D2jtUVw9X31WXY2zNXALVdFYK1OLmNDrSvFpUjQUTI3IupBbu/GjiRavIiXSKp3VyXPmDhQsScwh
QgwZZEj6rcpHyU006VxC8UhFfXpscYcmg0oDfI04t06nx4tVSDmy0jwk7R4ISz+gDC/RYYbwMRS9
W6PAnCVXZht7izzt1dw8Ztp37FGQ1sXLJ0D0FC3cMIfjTDnRY4BnFb7mfJ7txJX0jxWi33UrrWPn
tun1MxnY6QnxeOsqCHcIC4yXT2+9jpKiyFUIWa1UKi6WtrmPoVnkOeky4pG+VLsn8fCVzsML41xE
h3BQo7K2EN4TdPLnb9M2BqZdjoIwqSrho2pnB3zjkk1JVbXK8jS4UHvta98llotPCT3RVJBaRilx
W6WXXLs1zU2HguWZ23r5GLgrwCdAe23Bjz2pPnrHbjK5566cZhq8RY9Ur6y6ZkuMLf1Z6lv/8TH8
0Vn5P4I4I7SA/vm8/NA3aft4TnoPMZSQV8H+4lf8dU5anJP0AkQ1KgKBKugyf52TlvoOnji22kJg
DpKo6Cf8dU6qyjthKcZEgv6TAOHzqb9aePwIZxfOAcF7+UWy+YODkgP8WY5vOBiIYSqAtB2hgBz+
+dqeEeYOog5wgIr2/f2c60yPxrL0zQzZ6raLfw5NUt1rSvnw5KG9sqnE6nwafx6vSxaAdbrJmPq0
P7GgpDFWkgyUGIKeP7Rac5O0U+2hidqf8/g4zQXEtTA9pTeGAR7lk3gGT9qUPMp+GIYZZIRN2mrn
cbhuTXX5tT/+EbbKG3nxjeALoxtL7gOr4+Ssa1vdyk2Fq5i2la+6Nh/XiPCn2zYxiv0YgfYUsAJV
3zTtmO/efpqn5yzfUChp6JSHkJmQdHn+DY2xDxcbt+r1hBXfyor0YyMtF6Xcx+D8Y2XVVFDs3r7k
Ky8Q9BsRmJREkHdPvq5mBElXylm4HgMUy4JC1ni8yeIxpIvOlASvPFnwQ+iAqnw5xI9PcjnHiapm
lIANSW0Vow0xyUAGi3gXGFZ6kNr5i5HKBzw0M1SRzT+3TRd8NaQ2+JaINJKEPX+2KLmnXNsASgMH
wIsqBujyXGtuPiDDnI9K42sqTRFbIGvjZNFQbxwkX7FHV1vST1SzfEiOjTPP5LXHT4ZDC5Z1DTFJ
1O5P1vSiGFFblgwwdT1z1ma9ZB55Y+UiH1Sv337TL84/VpfQ5kAeBlcQZkcn+0epkzHO9BgjgdAp
D+UQGF+j0s6+FCjk3dWDPID6QCxBTgqgvkepzuk/4/m0iuupXi+os79PlUBZzqQBjyZWJyEESVOK
EHAGGhOI00Wfy1UIKojQNWl97AI1QydCnu3SjytHKd3azuwPWTgrl9qwaKFLThZ5eRDMl06J1QT+
bNLH3pz41KxkETMMk0ZWUVT1Ue2xuC00i2FDHvptY+vHOJS+5umkeVEUgTGVJuAciTkat8HUUeSf
eeIv9zO5GV11drMYGj6q0z15u6lVRqBceLtNZKVrY1j6g+UgG4/VrowxSlBG8k+8BvFbnKVp8jUd
JwXSx0F1+4lRrNtM0XyRTxIYoIom8Mc8bwHoQgcASato87kO3QssGs0PQQrBG45TDOTJyQqZ6sCY
y8kIVksZlGjiJX3tlQUYz9xo8gOKxcoNCGalJPgWSGknun2dqP04uFCjIUArArINgbrTuH+V+fmY
tijAjyjXuZ3qSLU3qbgkuOCTb6tyGa/jGieaJkAIEKT/ZB0wMDSu48nJbuIMXE9WIAEv250f9J2+
qaNW3eMXaNzEZmCDeGrpg5do/LvUIctdimLMXYI+xLdO75h2982ftqORt0FFAioQpQDTklNUqjYY
gxFqMBEC0OJ3WTXLNFzrc3LiL085cRUBiAE7hBDvyTsAJ5AE9Jogk4V264/q/KOsTPtM1Be/5Pme
4yIwkYiFlOrkns/DDiKV8VIbY7BSRrPzjWSxPjWqluONUWR+PICu6qsR49WmUM8cca9cGZ4LyQBl
HWeALdLhJ1siAcc2x2rrrAYDIxXa3ynO1unizg3e2GDJxrCJ7iW7OCdh9ih0dPKVBawTf14BbqbV
9/zCTWTGUpRozkorcbtwtckOsFJo2ge1TVJICw0s+FyRpXUaj3nqocqzbMsprwBIJGrVok9oVcco
lefvCUMfgGutrwZEDTctsuZDoCbSAWS89gE/typ3zaKIbqS0yL+ZmaRfaZWTXE99GmzejjAvj9Rf
gROjFppsLM7nX2qqtHquKgZAUeVAhxlt57Yy6psWi4wDPgr9GknpS3QToo0jTemZRfT6I2XDgROj
zUcR+vzq6aLrki43zgrmUr/pGj3yAgkTu0KqrE2S1sMVZWXpVoCffClhRgHGN10vmaxd52owr+rC
vk+tgIZuFCxUZYuQL7GKbVXq5sppx9oDP6X6lVz9CDUAN33ePGRxFVx2KoOYt5/kC5Azu5vdQKwG
TwKq5JE492RhhtOkDNFgWas6VK2bhXDiBroTHyKY6Z07j43qCXWKXdzhw5IZtbOb8qa8Dpo2vP+/
uBUswkTjDW68bp2kKhPyuFqcluyRBpGrSu6bh6HH2BxoS7uzF0XCf2ZBVEUPc8rzBkzIbB0Vrelu
ztyIygs82TMiBRbaYaI7eLq8HN5mNrYRN1I3R6T5djDN5B2sufhIhsbskf6hl2khiEpJ3+Lr7Wzw
W8j8KlaNM4vtlZUOCIJIxTiWfMk+CYuRpga5RGKHDHmJVH2U2hcmO/XQKkXtZ3powXJSHpy4mw+S
1dZnOkGvBGWchtHjEb0W2JMnwaOsg85Kaq4+OUFwEbSOvdZyvfm1Bv+oNP9HjMwzJM2/cRtbID7+
uSz/pRl1iLvuV3F++QPs9bPetfj87961+g7BGNSf0IUCOEGD+D9rcsSkAE2hFUc1DL0CQcn/rMkV
CwI+vBJ0LPDQoCgnbP2G1VjvHhUxBAYGpRfo838Cq3mR2VKK0zSlg46wDbixU6HrhO6yEuPE5CdS
l1yYOEjdaIUmz35uhep1MqXZJsLyem+UsRKuNKMcWvrZAUnwaM0F3W6pm7BmGJVvmErFa3lS0nsk
0wqQqdiuI3akNIU7qkudk6Dl0iGbqi92OExf4bablV9EdYoCjd78wHO5P1MmvwKSQKsAjATTPIvH
eyr96Jj4+BXjBIfSMOMH6iPl56QIaK0KJ9F1JKZCrlMoO4mB4K1j52TXDkPuT0s97IQywl9A4j/a
PP8T+lqIo721gX7JrcV1/+Pprnn80O9dI7+z0Tbgv9TCNmR01v/fEx+VXpWghYNRE9iXv3cNODXh
iS6URclNn0589HfCOUhAxxjSqADG/2TTPAbyp2cObr1sGrrubGsM6k/lbLO2l0tIzoUfFfUEENWy
gm0yFxM473lePlCu6zutT631NELgjcJ+/Ggurf4jN6PgoZKsba/PQ+GrVeLkrj6p9UdFkzYFxujX
QzpJtzpq0EfkZZwPcaLVnjUm2aZXR8efEIT+UvctROwx7n+0lfE+DK3adGeN0niiSj4kgxpdtbkR
7CPQ6J5ZNhZ9ghn+rt2UgYt9XFeAKbOV72beG5/oszfX86BF6NlM7W1YqW3mTl1uRO4Sa91tgm3I
5BpV9hPrEgzJ61mBZxwXunyvqLX2fWEGMrijYyTvIQkBDdAqzMLUSacLpJIjDHAhUM3OusEo19qA
9UhGPUR5Ei6fMAeKXdnOyguMlYYvQV5b5LgjOF3Ziaw1qovhjJNaG+1KJ1W/Z+UQburUWSe9fF0R
cu7Moq2+a/HS3WtSiZiTFspYyqmF401L1ah+VlE/D3iZ7xw7QSaqlmCX2EOUZd489aMbRWn87clK
vv61CJ5iB09PYQT+gOmwahEOA0Ui5pFPa4ciXRS9IOpgetI6fkyBs5Nnyf4V2f5/IInLZ/Jrihhn
/fNJvH/IaYw/PIsi4hO/++HmO6FxpIoM9fGk5Ee/++H2O1Y2e1fUmOzlp8pS9jtxXhNIBJYNAAzH
8pOzlzjCcY3mAoRDxjN/0A//hVt8GkfQfQTMRbFOr0toQ56kbGqHU7lTKcl6UWTcPc1RjR/sWNc4
Vhl2xi7erWg/tXTbbkpFTlHvb4t68FEKQOMpozVI50KGQeXRdIHKJQMFnYSoVICtfGQdO7gTuZ87
JpLEkwZ3uKfQw3Ix6zmS+2G+A3y6BG5Q1b3q4XuXfqw6KyxWJAr7KIjymzlLtMqrO8tELS20ET0Z
jWzSEX+gFehlwYS7i1pbmEUutP0DF9Kddp83wNj8ghntMQvU8lOdVQ7cggAZRJrZwRX7HY/oAtaE
sZFM+HGb2miV63aUc2cbafl0jwcpIluR0y3Em1TGqiivR12CbsOkEy1F+7IMlXTyB1WZfoSKM1WY
IOTTnZLYMgyLNAOosyjpjr/N+7VazMrHMK3Vr1YYl6BlZCv+P+ydR6/kyLmm/8pg9mzQm8Vs0vHY
sl2ma0OUpXdBBt2vv08cqaSTzFTmnJ7dQBAE9L2lrsgwjPjMa76iQi3GTYsHt7F1ANWk+16aE06f
i9Q/zrDxP0EeLNObccmDb17atvf2ODoeWgIkjlu9KVp7Axu5yHZyweIdJSzQI2ntUoX1wMPfVtls
RJtFgsbfdnANPjdep1FBSEAc48+gd+goG9QHIXgYNa4SgaF9CaZsMDZRGjn2IV4Gfy8s4X2tNRN1
n1JL+89maSXfo4jzuandJnptjrWRYotlCmuXLEH/xWgty9os0Mk5O0RGy8Mw5tlnjYdx27mDP+xA
5GcSKGCPG2I6aOkXgTRlDmnD6WysegPr59DKKd1SDJ7AcqYiQ+LBST8PZmQVWO5qJvIDs4UVQmSO
1QE8LfAdoYH52Q5RIpJDJAf7rdtZUxkmfYI35WyPVNm0cpmaK+nWSV0aSLrNf0GNWTYueqt0K6s7
V+fvTQ8QTKp9yiZu+LDNQ89jdGWo08yOkgy9DppHiMGRex/f6nBtilgYXnagcvFG85ZsV9B1RdtZ
aHtyT6h5bTo8NPzjGyPTx8enS+2/t/3qtg8I5f7zZR/Krz9+FrVsjqJG9e/8DhoNxDThkCpOPJHj
08X976ARvQATqTMyHZUz8RL8hgm5f1DKVIA/Op08xypv/n3dO39Qd+KWV66JsAHox7zguueHHRUq
UAYFI/JUaGcg0sHjM+Q2HK7ZGuRuKo1PkTCXTW336Q4mw7RJzGu1ohPZQjUcKSLeJWBiUFZkxs8D
EWFXCLzkZr8TXBgbmvsK2mYH45e4nOXdMiqVkdTPDIK72Et+1HJuqGoJy7jV86XXN66R6giXe9L8
S5hFcZNWkfZuqNsZVivkhLcmtRZ1zTvQtzL6nni+WYICh6MfCoQJTa7k9G6Z4+quKEzzz8QBVopw
YrBNg8HsN1Op3xIrQ+NwnaiXu9nxWqCmcxLzusy8GHM05G/HJMG40QJd8/bZ0TkXpqkv9vnTq5YH
VAqHBIwYm6LKSs9KaRplUaNa1PIERfulEmXzwR2RO967GvwAs/Ur0I3T4NWbudK+8E+q+WMXUb/R
qj7ooGUnOpaS+DxXHuqmKIu6WbULujr+kDUlTuB5mnbbvkjFvKH0D3jZaXPc6rNB4jq+DMbeqF3j
RzdACj5IGbh3Y5vNtwWiLe2mR9Vl0nuHToWb+fd62jU342xpOMvzoC3ewt/kjWZR4YNqxG8tSk2f
M1RvlijVxe7ySqlIaL1SgM4Jh5S8AhmxaiA9W6llEUWD4luHEtOCSM5QGBsHgTKg2jF2JTS0subB
AYETUqff9AY6MYuEnp7QmjNTw7yvjAl/+lHntZ85PEOH6JOe6x+1vIzDspuK/ZUfrKKm1dYS7mHi
CuAB7dCnDtKzH1zE3oiHd9HvqgqsPD86gmUefE5FRO3WdlA/MoaU4jqsjYrcATkCDFGLXAz/uLb/
Y5defWEnvwPkkEKTc9KC1RHDBmtJcyfud0vfWzB0ImtbGZ13bX/UX3M6DOCzJzs0Yx1EZllL9zHP
FLoX1d8Oki34eWHsitjutl1vTTcodbh7RUGiTRxHyCJk5tbBQguf5+haf+4Uj0a5Ssmcq64NKfja
ZMEpo8oz67qj4DnT3qyL5ja2anPcJhCHNlEylm91K3JMJKZ6xErM5W4GCHUvc1G99sw+tAZ/qQ60
7dxkMw5V9DhK0Q5X3nN1Zo/XjBIAwQD9ANtzqAzx58+OyNS3nikivYN25ZImBunjYlR3vTvqd9J/
jce3+Y9D+d8nfPWEK92g//yE7+oyrUjYqv/17mcjvxUquQYKTMH79sf/+d/q3/39lJOeQSlSaRGF
HG5ovvHfmRvqvuoxhogIIARJ3mf1n+APSj+4qiK2rVxrLf7o91NOQRWPZeo1CL3BjOUrecFTfiob
56ryPoUm+jEKG/jE13l2gBqtMLPZKsY9/Gjfu8+k0OdD3bvTcsjzIvvTzD3k3nwbC/EQSWoY453X
434lwQPTD9Brc2dpeVzfdU4x8z8M9CGU+KzX25Qy6tcFtru1W4ra+tGUUVPucltiTdE0tvxQZdAI
qQlFmQH+Iwb7R6dUVLf2NNcucSkCImll1AXtwUrM26G3+pmCja9AVjQIym3lzRoPmNv5OXliCYlf
DGMg4VN7ESIUmY2GS1dnHuL2c269IoZwPhpu1jcInYBo2hh0+5OtWDoPAn3tDT8D6UD+c7Rq+lNg
zVbe5ABBJ8RiXHt41SaljHfR0DXtVgsS/VsC4/FHViUoG9hJb9qkcWP/vouLwn3kfmyCba7X8nEM
hkDi7riY84bSk99vSgpMJar0i+kdunHMkPGJu7ncGnFvikOPTVv5SmV4464qB6zuZl22Ym94EwQF
aE7izeAs8Yio4JJ9NaYq59F2+Te3hEpTt0dFtza2lhuR4ox6Wo27eupl8iXpK/01Tu86Sebi1922
tP1yeDXO0h7DLh3FJ4ptAzFcUPXIs2ip3wY3bdPkf5rBlNvIOQflg5Umw0RqN5WPkTfoX0fPz157
ueN9Q0ULPT4wDbm+nWo5ThsjRkwVBec5e13YQf+xaYPc31qNr+P3N6GTvUsizfq2eBPVsW7Klg9x
oK7W0QOttDFcARIL3Qnwqpm2oOIy1x3+wqIxm+UQW63jvc28oNY2HVGIEy702RHRtJPE3I35iL06
fnMuPTvH6N5pWUFUBqAwemycoTd3diO8n37RLMUrmEvmu36gd/GQ2YPp3jTSMvPdYiMfsQ2mKC+x
SZsAbRWR56Hxx2NNWqwJPA8GczbHncZ30aMNNzXxtujjOSWubJFwNYY2sDEmh2C1kyXhJbLxVhGF
Wuvbj7ZbZmig9d3CvmlIg4QTvkwlDfG5XshrO/muMxJPQoT1xu8GlkiUVTQX0ZRYT5Lhgdit/Ssz
+7ndJXJSSJY+aYDQIlHrbLV8WG6ljWQAlZIRzr5wrcHY9UaFGh9oFwSQfJHX76NxwRmiRRAk2JZx
DRRqLkDi/yV54/294c5Zhfhsrn3qO5GoJ3nSPop0GMddWnrOR38c9U8BiF70OXKz8tjxEklCo0Qu
20g9D22Cqf0e1G0FLSDTdbmpsnRuOf/DN4+6yRtwOBMob/zoEipCZflL4JYdbOfczNJNTC3hPSD0
n3MkhAyBfcNiIxCJQFtTBQ0N2KE7LlBRboticvJtnsTd934Aw7Idi8V/aGLEETd11vLZeEk6/ZnI
3HllWxGKHHMVtMaOJ7U8eGVpZdslnr1WMV3j27Jgtjuj70264P0kgUo3udbuykxr6p3piMA6aEaf
N9uSS5qSgC0CMA12IWKuHlgB+3oqvEehD0az1TycLjlGgTtsKxyzJ6oaEB/uTfKLHagv/Tvdefm1
EiCp9s6YBAWIncK2YR4u0sDe2Ms+2FlWdVuzcoz3DoeweeWOSVrtcR2Rn3R3ocoW94CitsKcAToV
Bu17aiIcXapvSWbyFwL02KRsgbFz4jj+hoiP/aj3uTOiPqva+2LIA7hKk6u3tLu0Oj7YQ2DWB19a
eRY+eynf/CM4uVRYhvYMJoV2g4KFYy3FY/k8ZMGcoaez3Y8QKBpjH5lRsDFEeQ1ZaqzzIjWMDddG
Kb3xrq3pBKbQE9lNAklRDMH6DWdIQ+yx52OQcskek0wXW9fMoi9jnjj3xlL5cmf3S3O4PFs1m+cB
GpAzE7taR7HM6QCttW0TROTH1rXavVuXxp0vs+Evp8m6Dy2dB4KKf4UgZxZ2nd+A8IFXpNSGfRi2
sMGOF5YkITA6IBt7ag9pCW9+cjqkq0d2Oegb33gQbYEuYlKaLYr9Ov/Zdlmd6vunn/GiCPH/98a6
az3bmhO9it/R4VFMyL/xOyYEjE6vjWoMVCvSKRX4/bu8g8AKuAcltUKNxyae/13ecf6gD6PqLfAq
AL8oWtnvmND5gy4NLUZghEpACmD4C2LCMwUXgN/QMkHEAJWnp3B8jgydiKRPjXZn9qV+WCg+b6cC
Gscm0goqqkj19cvGayBTY23CRbpJ4qLboRrq7tq8RH9n7HX/Z15ld/Ywg0MsguaNUU1mKGF14ORS
mtUvs9Z4DoK8oeStyx6rFw9l5l1rjPFD6mpzu03wdXkQ/igfEHedPzW1WZv7xB7Kj640zA9VW8pQ
4oR4h3HbdB9NDV7QokFnYtvCz91PyfKqMfpW/uN7/u/pfpa/qCb1vy6ek9O9ld++Pj/Z6n/9u09l
/8GtCwqEbtQTHZEU/58n27f/oIRhgrrmaB/3qUzrDxANlDgoZdG/ekpif5/sAMEWsNoB9UaQhC+r
W67LGPTSyZORmoASzjBrBdq67Xsgsv0Qdp0/HygQxmiCXaU0rC98NQo8TRsRCaAo5G/HX0+j1V4z
otMZas1gbaYWXSrTQL4k1YBDPlv3Mxf+taFWdZksC4jtjHII+UXfnR4xk8hHzTgWuX53eaT108Kk
sI/nWQGuQHllXWT0/bGwKX7KsK61eGfUDhJkA5VXmtpJEw5B0FAA07sDXJnurzEQFifoXyfszEzP
bB0wUtJepWfABbi+kqhxBDiDytCl30V7MMg2XoRRy+VRzqwnmqccYM9jshj9Hm9d1ySdEeWtDI1G
0+6XjLpvXHLvocvobi8PdW5CihlBWRtqPmDS46GMsYRpC20n7EAwhJ4VefsoCazNi0eBCcVhdC0K
iERcx6NUlmxi2pl9aKKbQhLWe+/pOlQvnwuZFD1oWMhKO2R1DKU3pmnR2H3Y+L19D6Y9eosR5XRl
FNVVeB5IcQTZF0hJ3A/gwdfOd3Vv+jgAUVeLzUrctobdb5pWB4XRF95djObTVnoJqrWY8V0Z+cxe
IX4BFpJbDebVk9DCsxKJnmle2Vd9H0o5I1pe40s6ot394o9ZCa+oSr6Sp0WR4HivvEWv6f2aTVhF
YP7rCZU/Y0Jj1WgX8UIeDPxPrlpEqBRuAErcaqgocGadNnsTtkbp3S2m9G7L2hWvWs+pbi+fwNNP
ip6NzumjM6WQrerPn61djzAdUoppwxEn8q46kjX6wNlBW0ztxdt0PBTP0vOhrHaacV/Eh9nrO+sG
/J9zj6bNtQmdHobjUVY30TBoEmM3rQ5LnqtNQOXvMa3ja+YpZ5cNnrfLTlEdXIvtpSVexTBPmAt5
6Y2TmITwmpPuMr1Mr1x6Zyf076HWNxHNbvjkMROKZs+/pe2FnGtq/vwbx+DZIKuLyJVWCwclqMMG
LaUwiaS3SUYNy60OSZbLQ6ltPr4n2CCoHAqHggbLWtiLxmo0R7pfhxkdhJD2jnOT6n15SPG65zYs
bi4Pd3b5nnB6BthKRBOOT10Sa0vW+14dFh42CVqfVNtc8/IXb5KPmAzFDAIoW91Bx6O0g+ZVZelV
YZ70H+U0ICoZ2OPh8lRODh2MAII3wEJwo/GSWg1S95mZRr1ehD12TFvXSPofVtK3h6gR1NEuj3Wy
bE9jKQaUEsA/Qd3zWkU1kWIRNoM7fYWUNNAcdVDdujzMU65ydBoYx6SSjjoKhHRglscLV8MDL5Oq
L0Ldz3Fnd4P0oZpReh5zp3xYRCVfGwhNPmrW2D60RW6+zkmuP0lqs6hdaz5iuFayPHpSQxk8mrJ7
XoDufWXNzRXM+8mpVb+TReehgWtO4f/4d0YmUriIIIKOjGXwRfSR88pw6xa5ABTQ9Gx4cfwBsxo0
GUcJnD+AgFWoY5vpUHUxhpSmoX2c9dHaFTqKfJdX/8wm85SRl7r4rwFfXgUG+VJFsEzbIsyjQlBn
Q7kzcoZrivknIh9EbE+K7lCVoZIQwByvXdFKS9eklocd2/S1KRJr3rmaVSHHYyPe3nRZg+ktvtjb
aimnz5aVBCC1XP1PbnITxELXvPeN2HwYUel5KC0WAnwleCPYqt1CFZQ62NjUkCPxF23evnSJTIUL
VoAcJdS0jmpMa15qHpE8zIvZ32ApUN8IbfavfNknsZNFDYoEC4djAMdkZscrRHlXl34r8zASTfQX
OgzGth5hPs+Dm96LQYiHaJx/ekvSv788vRMRKuxxoMASSrM3QI7WsaEFbhXQVp+FXpJkSCtPmfXe
WWbna90IZMZH6QGEo6Y1vZ0zPa93LSLT+bbp8nh5aPyAzy7qu+CL8qb8EicuFeDc6XQ0cy//ztPP
759oGmQrSEDXhBfplAY6hCmqL26B62yRfXGUSXvVl/N2XmjBXB7u3H4oyCTBHrBJWvzH+1EEcR0I
fcnCXNJLLyun34McjPKt26dR6OaN/UXmuRs2s1t9uDz06TepYKQqFCNWhyG+umgSU2Rzl8gsnCK3
BtyAriK6LHl4eZQTwgL7TtoBspxoHcWidQ2pAkE4pqIAEpkJeBOFbgC8HMrpHT5L9p2XCutuno3k
w5Ik0bZeYvt2bAe4XuifT7dQx4KXPtPq96icDpNEbvD124bynmFA7UzDrtRzDj/2pIIG5ZV9PbO4
4BJRS6BWwXO9JpgLOhSLLJw0lImGao9ZNnsjk9n/4yirLTTSaJYNz0U4zogmwJ1zN2aVa1fujHOf
Ll+ucohHvYULXIULz0L3qLZbX852Es5D+dpHq+A9Wq0CRfEEpW5U5EDvb5t2BpPVaG76Z4FyAgLw
Zp0c/MzVb1NIKxX/GJg/TD6qX8jbpP9Ej/9fA1PUKXNgzKm6EcGXbx7/xL5ONQOFvyTM5DjflIu/
vLELK9tfPsyncREFfNizZEvk6izH8Sh5u9DJTJc0TPNyvMMJt0WfTuIMZ5rXVDdUOHIcrpjckXDf
0E5Ql8NqqGQsOjP3+ySkuvJryrzXHV0bOAfeh6aJcLkyv12e2gkRU6c6QEmFqjJztNEKPp5b4hvD
IqYqCbW+zcNSpgCb0gioT0sK/9owljHUhNvfT5mOsZsTV/iaWMkbttL5dPmnnK6yohyCbcQeCmbo
mqtsmLU+gzVLiAiL5U8XQB+KsDB+rdQtr1wGp7f98VDroHCx+iQbGMokrD54Ad4CjiHx3EiD+MGV
7TUrymvjqefg2Zdk2N2gtxHjAWTID27dWD/SPJ+AvAMlx4PVuvLpnlTruIRMFdsht+mwmqsLIiPW
6QO9TkIriYwbgOd2Af4RV7ZtNA/GI6zhfDt6TbWLot7/q8gi49flvTx3rFhimGW8NRDzlI/v8xkn
Fv3SzuAcx63ZvhWjrD96wGe2Moqs+5Fd3rdeWYQF2tB3QYztsvSTIN80w0vLD6wEjXsgNE/1qbVi
TjLVXhDj4hJOo0Edj89uKwcp6C0X+u7ynM+dX+pfSoSRQikFt+MpR9MgjLiOsVYT9KLxUMlhCs8+
bh7NvLk81LnzBNINQgiCa8g+rla3r7PJx+gADhFQgDsrQQ2/FAhJZHOqgcwvsivn6fRZo+RKEkXD
nauJF+F4avkALr5NrTjMF1RjKzEYv2COV1eqUqd3H6MQM1BlBtwOHOl4lHbKmh4Z7jjU62j41BQa
whyxZRxMb0i2E3nZrhHZtZLv2alxQgkOVFfNXV0FMbVGQs0qDgtLb94v4FbeJoY1XrlwzoRDoO11
ePsU3Yhm19BGTfMROcbKF1VBu3ybL/n8PeZauJszK8IgsvXuYIRg2FeZDfWxrNoOgHHfACgDOFtX
11RgTsSBufUx5KWQwPdJKXUdfybtwgWSgVqlGFm/zongPlbJovGCdkBestx6p/uVg3LxbLU/68yw
9nqJ83IeZdljY8bxrVXlybW379xW0LwmVYd5puqtx/tf6saopRreh6KBvaHryB2W7jBe0yI+AQY8
TV5JoNNMVcWB1TjzaM2d2ye4z3AevtVmE+wLIZr7oFyc+0a69e0ciOQ2iDvki8B6v12mGW7k5U/4
/K8ADwjjHxGYE6tdzkKAYquGtdycLZ+rUdj4/FZy1ydFt22RS6YEjMEGEK/s1QJZZ1OmQf358o84
s+KUHFAQoDAC036dOA8eV1Zj+9qh1D0sf3ArAL+XiyuH/8xtRQOPq9Xj6gBjuPqu1WeXuDjiQAXq
P0Ky7h5x0DhULZaGrR5cSTjPDcbnBRWN2BBW6+p7ttIGAamh1w5TlssDKam3J55w3jhF5d9z6+fv
Xr6E3Ppw3D0bvtVa0D8J0PGXhWRyFk60o5GPuJd6+QsB2BxZ1JqoE8D+BkG5ZlzIaiRwkgLjJFkX
m8bNiAUjNIwuz+XMBcwopL8w6fk+1nrzNDmSRbSMMggnexMjloouiPr29bhDArkd70XdpVempnb/
OOJVU/v3oKuiY1zMQvbwAA8AJO3HHtXR+7afgxDRWfubZ43RTQc4P4yayDtcnu6Z04/CBZKAMEao
sq+7fXmlUc9BouoQxIkd6gO3/jI0S3h5lDNhAYcR2gizVHgn9efPYr80dwHgiCk4GKVbbCexxCDW
A3ODCsE1bteZCfGOUcGFUe6pu/14qCESRjEmIjiAD/Q/+GO73IumH6+EVCc0Cg4jYSX6JBTbSA3X
LR0TBTsBlQIBNWFNh8mtkcE3ogyHinTSv1uYPYEZ0dMfED6KZTs5Q/y9tqXxylz0PPTcfNghex6/
6STS2htj8YQBxU/TtsA4m8ekcvzdLOV4RQn4BM2vfjWsFyQjlY0LAcbx4ugkNZEXpcHByYvmlY3S
ShQuyLhAMPRLietthoc3LEZPn9HDWmxwKnqSfs+hY78zcyd6k8wevLweuzuxKdhyWDV2bVXbeYxl
/ObFh0aFzoDkeJ6JKVfVWajh0tUM6R+0oTL2QYMn1Dxqxd4TIr/yEJ05n8+HWrcd9TGIXdFP/sHv
0uk1z0R3a5rT+NhOS3RlD64NtfrU5wE9dZz9/AN6Mt2fVS6guNM7eWgTOf6dWVk0UyFFq07QKgMC
FxRnAd3hg9TBju6sJkvkNsc8413kl+7+8m6d+e6Q0KAnTUOVx3Rd9dGo+AzTLPxD7/QLvuD+sg9G
71rQdn4UIP8orUCwXpNEC4afM8GZoHIPcqrCyaLBQ3h7eS7n4hIm8+9hVkcv9x20i4sWyZ2hbT8i
RkjbO9LsB6PRf2U9qj9QXiQ1AewsdYnwwsZ1u/zlNzNaZYj/qIsTuUL1yD+7M0cPCw9b7zj+otQ2
cL9nuMHjNZGjswuKNBn+AwBFvbX227IEuZHmDScfJHHI/4X+RVXGV6Kf86NQb4Wr7FN/Xx16f0at
bygrHwP54FcytfEBDaXhSvfo7JdFoq06ICRq9qq+LynikG9y3JEqsV8liVZ8HMGUh5DVr5Xcrg21
mk8tSuxyXT7iNu/LewCOQdjb44JHNuSOy2fx3FDgFNTjSerEt3V8DEx3AA2tjf5h0OP6Zu6z7g6e
frrDm8b7G58w3QniAJARpGmrBexoulHb5BOu0UghgqvFnqjDvHIrnQmwAH0i624oHiJ1ruMJRVXX
59WQsU3j4Ny1c5reFaDVblCDt3CH9wVGd0nz6fIqnh2UCB9Y05P15+pjGqShVUPuepg9js1edcBw
srbH+7rvl9eUjXtaDdY1Vyf1l66iOkSiMBvks0KUaR3zNyLwBn/m1DfYV74qx9E6mL7W7HG/8h69
xCpefmOgW6/K+1T3LZSjj1d2yJ0F30a+5b4W1U6mfb1z6rF9+f5RB0eFCfTgkzf38Si2ZeizPjAK
EhbDfox15S3jFjujaautyPv2QxvIaw/0udoB/Roqz8gDUIFZn82sLhsxsNIHAoYMPotmdm/NOK3q
gysruBoFd6TdWBVGlI17aOBdIGMDq/G+ymPzViNuubIMZ75LwGTIw4HKJHZeX5yWjujPjBbIIaij
dAcJW2x1PWoPcNb+zr4iQ21TwYN8SsVrteKANEUO7fnQ5CJ9O4yI+djx4F8Jac/c0dTtiM1pdxiE
0OoTevbeuFo96h0X0KH3OKNSx0gzlV1y5Wk9Owr4NVUkpCS5bsLGMEOyKGOUBj3EQ+bJr4sYqvDy
135uECSmbVIauvp0vI6nksPJaorS8A5ph1aKNeNjKhz7xVArtRkmwDGQKCqHXi2YHyxmWhSjd7AC
IbYQRfzN6CfX/OHPnTPQKLAmwcSrvvXxXCxDK4SbdHDkutm/GbXYuIu0pHwLov4aN/zcUOSAgINU
945P/HioBSVWC6Vj7yCwCdq5sZvuNbKQQ5Xo9pUdOjcUgni49NByRo1h9QjgHDd4yxSjCqXlDczI
vrxpDK/cxRpuQZcPw7kyPG0kojm6nuBs1oViw8jAWQPzOBjCuU1zVIPB3e8pUn/2NKVlEnso5/hy
21ZYKY2d+WXs22+Xf8PZ6YIy4aAojaI1cika0yjP6QVye8nqgIQWVb3crvaiDcbd5aFUaLp6dFQM
hKQZdFoDnaTjTXQmHxEXfXYPXWNq93HtoGYam8m2jgzj0UlN1MLGqt3jHji89dsu/htvEG0GpN1J
vwnRVzFEHPS5xqfnIule2PDzcfKGVHgNOnC6p4jlU6xWD4GHMPJa5rrWgmpOh9Y9aDWss7FKo2rT
0Q34oRmtee+g2rVrusjdC4TdPsjRxqUeZ7w3drYgf3Z5wU8uG34KlyZQGdBLNO/Unz+7N5fWMKd8
ku6hR5/o3nbT4s4d9E+XBzkRvkXjBIkLXL8s0nelkXM8ythMGlT6yD7YLtoe+6WVRrsZse+0N/og
p4OPhfePyEKm4q5FOApnbm9MXs3B0ngbz0oKAQsuNaZdP9blFA69Hgzh4HTVr3qEuLoJJo9XVUTN
cK/Los0342zkw/tJmPoHr6Nttx8wd7A3sO8GNMxBqVx5fdRl+fzY2nRVVAWWdUTeCyjQ8fziORgb
vx2G0MMP9LEjW9hWFeJZnNZFv2kGwgo9M7Wfl5d1/V0+jUqRSHGGANqtYZKNEyN4ZECGcEXb7bO8
wAEQ7uQGP6Nuf3modYmPoZRcIagIH3AWj8bxBGFcRI7PWwcWpAwOg20mb5bF9rZTbGpvksbWD3ls
+1/7xc+v0BbWS0tVlJgJeXXQxdw9a/RfkGiJY1bLAD7Ann9Rl/2x6E2zK0Xc3uSuH99MSzd9vTzb
9cI+jan0FKEdMvDadi9BTFSYWGeE8EHN3YL920ZH+X8LvG6+cr+rk//85FCBs2Fp0S03ALuiYX68
sI6fabFVuW0Y8YweCoOpyVrn+wfxiPd8FVxZzvUFq8ajlM9RxVgSEwW13M++dzOt53IYZBtOldWF
9WQut0OctSi1pfm0NxL8Mmmhu7cT7/Y9LfbEvjLh9YXz9ANIBHFzVIKy6wonlvGFH+HUGc595+XI
nxgZRpITVP7Le3h6bng9aEz4RB+qg72KPHwJP46btwkDP8X+r8FE9PvkDopyUOOh4RvS2pXgSMPL
w54eHYal7q7YUDzba5aNHZlkj7RkwnwovhS+n0F2b/9cDO8aOfbMOlIugnBFiYzq2HojrcYftdaY
63AipL4tWxdxoFibb148HRSDVdmV55/UZfUgIlGAMO4g6pBaz/hptCLtlti72umVll/LSU5nBK1M
SZohkIgS4toBEZE8EUTQ1cNEw/HB9jpjQzGm2F2e0ekHB2YPrxgyDuKLEz6NXs96ShGhDNtY4iFl
9PaW5lo42ka87bRIvPi4M5zqZrFVnPn1cZ8y0aCqkFahpljxgIbQIMina1DgM5MiccWeFT9CRdBb
bxNCekuZOHUo3fyTWy7WFon+m64vMzSRzeHKEp7ZKDYZDWRTQctOnGGQUPEcIrM6FJO+vLX6GnOw
QH8prFYlWJZCuyphFSr+6lc8u6nsSHMGozXqsG0K+2EsjOkjTgTtlf05/V4ZhYqAkrwmOFkrBMF9
nUXR21ANFj06wICiTG8MdjiVVnflRjq3bDQZAaCRCcGZX00o0xHdyjW9DodGSBizTUqfXi6Hy+f7
3CicbgAsJgkxxPnjZdMoZCOLWUDTwBp9i85GD+FAu9Z4O3fgEK8J6M4CxgSkdDxKMNXcAk1QhWPe
+p+hERt7OQfuPg+GfCu8NroSYJ2b1RMvjVeD+vwai1pIo8xbc6lCmdG18j00X8pE+xsfKwcBbAdn
mjLiUxj77MhNshnNaiyqsAZbtK+6Aty+W19z1jhz5GgIQZiAKMBjvPbvQaYK+cbUqsNkHMobkoxy
v7BsAE4RpLt8GE5aAXxEJI6wwKk/KtFA9Vuezagp+hQXW14JKrT9xs98QMrWJ3q13xAD+VUWw30i
q/f1HNw3qbjSFj6zZ+rpUDZFOBDQ0TweexRRMVJcqMNAxvM2M4YGxClyyJeneG41qYShmktyjHzu
KjI1uRa7yK4ZpcZSU/RcsFmHQa8vrl17p6ETxX9HsUsJ8IFdr0YKltbVIEPUIVxNtEVb6eBxaMkw
KroMO/IYH0LwHTfAPuN3bWFf8xQ9t5z09Ol2QNJUwhjHywml12tamdahVwczejOmg89a+k9V+P8I
xz3zYSu7OGrcIL6BlKwmSaBR6s4ASynpne5NtmiAvNPFbslkcvxuqhwL6ssbeBqoIZxKiRm6JEw5
0qjjeeVGWWkD93BYdHN7T35I9hfX9qMwsgXdb9jCGwAG7T+9I/7jRM9+GmQ1xNwcG5Kn1fF0prir
8ADkCpsWmlMy1T7EosrvfGHa36caxWMpE+tNn1YCH9Bq/ogI0rWG4Jm5O6DkeA4IFuk/qt149nmm
Nj5qUg/K0OgD7S6bsuLR1ql5dw7iW3VmDo8gAl6KMeBOAKOnXgcEJ7i+V3cChPdejA0RkAA5djPn
CdI6WtxfiRzPHFdkqQm9lQKfIpCspsZt7TulWYY6Kp1vl6TpdxqVhf3lw6PemeP0CYtIUlN1VtU+
rtKnxPMqieVKGUaoNb2ul8Z8DV+12k1dn+yiBs5l1iYaomTIfl0e+cy9g8EzuQUHiLx4jRXtS2lm
lmjLsGzMdqOTKG1yHMYO6CmPV3K2E6yf2jEKzgh9e/BNCIaO15L/L+ChsSmRqHa/G0314Gj9Y58G
u6wQb7Ddu3HHMiCi8G9btKRyLdu3VnyDgv+ny3M+s6eUpYmZKUSCbViXv82qjaueRwsWtVJXLqty
0+f58vKTA92YbF9lUsCfV1eQlUEdKuKlCFvbSImWLQct1u4a1vfMRcdiknEojDMF8NWa6pNolVxV
EdqyXjZVVWi3GpizJCrijedrL+2Hs4WKRcdJJbogiFlF6BYKr7JvvDxMRaPvirYSf9nDuLy6vEFn
7hOVQcFa4cVFCm31RmCTMqaWkeehE+TTl2Qyu/28DGJTT1lwV7SDcZcNsXGNCHpqlMjkmJkPboLv
kGjj+Hwi960k9KwsBI9ajxtNYtRSQte58Qq3D7MsRiiqnM23i1EaOwgJ9Js1URxGrAe3muMX27hZ
rNCJWu9KCHLSeGPZecpo+Kq0W/U5jn/ZrBW82AnBVW3VuO5pkbfJE6TMwO08+Hb2KopSrEL1GIOo
8iGrxlelUgvOnOnH5Y058+UA+KBISHRJ1LwGXGWisgenhZymub1xJzGvOMyzHK7chmdHAXVLX48z
wFt6PFvqjJN0Ki0L7XbsgEO74i7qne+Xp3Lm4oPNqLYaKLRSijkepKsKv7FnNwsjoHa7KUmWbdBB
kJKBvDLSmU+Ufg4HmRYlH88acY3jnOkv2ZyFKFnm2zjlfuuwBIg3RP7LpwUZ/SuhyElhnuMCVwrz
F8IB/mHdfuiqMS+GFMqbv6TxnWNNWAeVsZaiYRc7YRNMxQ4HTLHrCj/YTDOO5WKuEZ5z0/LKyT23
lUjmKDIx8qFUyo5XWUVKkxGVSOTpw/8wd2a9dSNn3v8qQV+HPdwXYBLgJc+i3ZIt2+2+IWRZJov7
WkXy08+PTjLjc3TGZ5SrN0AHcLutchVreZb/0mEvWWqRBrLyDF7/1LekLO8DfaXrDlDncBTfQ/Yp
rfUM2i16cWMp2w16TqD37Eo/czW9ntCP6i1lAxTMqT8eXYD6nNqIQpblHgKWdmnH09de2frlmb25
ZreH8QCjYFe+vsp0to8nVLWxFYxVWu6bCnmPSM2NaB9sArl5C8ks7qNK1UO8zdPJx21TNn0b8p6a
71Y4PQBZxBS/UvstZNQDGzcpCNEN26T21D3ofY6uZp7WzVen9pJveQqfGKB/GQ/Xi9uPM9687uhG
JVj7b9NgiUeFRujlXJfzVupm9y7PVGeFmmH19o6ORlXulTdjUmeJQtYXGjfgJ33oVb3vnbmLGDjY
zLFh/dlaoE2QI7DKbeO2+pOIVfGizTa2WN6gsHTw8bj4mrbabGyHYowvbM1Z2q3Z1OUSytwDumna
SR3aVeeJMxfOiSCa9Sbv4ipYcbjHVdZZb7NsMC3o4VmzfJZd4H5BNBwzAkPrHpoyNW4NJEp5vzvz
yqv0eGP4+Vu7sYSx/B0oGoLbI5I+TiDIPwtzzhyeHBc/78mUSzg1KGsPtncuVzm1ideNRTeLAf+h
xPtTvD6qfNT7AMkDs3XTbT3H+YYE/O2ZXkCVnqY5ygYwwI6dFYPGcpD37DA7y2PrwimVvCvg1Z05
+6fmQjAJp3aVY6JDf3j27SRnSRcFg6upH3UJmSLGMfBM6Pr6gkE15qdBjpK71JyxqJ0ZJBfokPaZ
n+8b4aYRjfNzDKeTQ5FF0i6itPuKfFgly1h7nSz2MtFR03TbeBeDVsVZdx7OzOr1w8SsgOr8KOjS
oTi6NhegOrPuFnygrqmu+mYwIdPWaMwXY9ekYVFN5xgvrwM7RuRNp5qz5lPH4WMWdyLoMkZ02t66
9Sj5R86sEIX1a/RhUWbZycx6e6GKQVdVa6qVYF2Ow7o8zyhkBmmxd6VQV7K2BM1Y0fAIo4/764v7
xGaEXcKGJ5mjPXyscuVPSi5VFeT7WZTqtihN9ylvPZSh3z4MIkUQuBgHxtjRI+T1JeDAzmIYx1R3
Zl/3X4YqebMrPSqOFu10umuraugxFomsgvgfHskea88E5/TWuGyFbkwRnGrjVknhbmTn+Weg2Se2
CO11HnMyJlD9x7E/lMjRnds53ydQ03atjVebMUzZnRvn+q5O7OyTu3oL/BsL6vLFKGeuNc2jajN2
juZalcr3Q2PICxEMcYgF01vVybjhDXpQVEzBhPCoH90iLKVt9PWQ79XSJjdTExclTm6yPnMjrsf2
KHg4GGbdpD/d7vOQuvaE8t7eGfzs0iXO9Vb3uWdEZfJdIHp3X2QBLIe5TP0rC1vbM7vzxBdEF5Qe
MKg8kt9j4FdfmXOctnG2Xyp7uJMofEWTnWACLkdzI3u7u9TKMvn06y94IkWihUjhlHIQUmIE9Iez
xseqzJq2RcjCkaLd8tAEdwJpbVLh3vqufL97lp3uXRNWydDUs+ki1TRz70JxvNXLsw7NJ65xOoAg
Y9DBJho/hv2X3J3mpDUZTp+GiiBcFls8s9BZTq30TLR44tJBkHCVNVm9S4myD2de+rhVoYaa74kq
hjDD/XNbZeO5GOnUhPBwp3BMQEois/7+T7vKFnqnx9Au93GeQudekCeu9My/tRx1rg14ckJrt5b4
l+TlODXzaj02Woeh0jb4M3H96koX6Tm216ldCioCNjFvIECto8M4TimMF9/M9paPEnk2tdO2qebk
xk5nLUoT170E73kuMzs1M0rERFzU4GlDHwUrWVzWY8CyoSwQqxAbBPV+wv/n46/Pwol3nV4gj+yP
Ciny1oefCl2z2DZLEk7PEeodFibdfZXFiJuMVTBEQ2w5Z26cU9PCKhr9C+I9iphHOzCb22aQSUfh
xKj9vaPZ/U6b9XOyhKeidDJJlM1YOqC4x9WHQtNLaecy2weFVFd6qqZLVRrixmrG/D5J4GsTyBSX
wMnFU98v1NvScqnPJNcnzgFLi8Aa8liUQY5V1vqsB+q8JNwz/mJ/CjTk4Vsd1Youlue4FCeWlcOG
7/SqnGCzVQ+/46hGNfnlLPZVrVd4XNvszh4bzF/vllOjEI3ROVu93P3VFuTng52ZCgD3nKMUoxl/
tiWoTKtFpuDXg5xaNXAeKyeJh4Fa5dEgSC8meZWK/ZQnWkRZDwl6RP3D0rSGM/M5ORTxnov/Fm2R
4+enXFTldo2X7o1U+9ImU7wRyrzXtCz+N3YC9WzydBZtrbQczonXr5GzhypN7eH7U8+9vrUmgX0A
puHbXy/fyW+EKDGlN5rhr8RYbORWUFUwEcCxW+p/HfhVG6uoM6OcCBzQ/qLc6tF0X7GrhxPKOkci
iO2LPU1ANCOgTsRi5zW4mmz5ptNWza43RzHolyVUBe5WJOOac4ZA9OryIveh8rG2dVZCrHd0L6/4
0SHpOV8oaNbvhMz6SILcDYkUvU1ZVvFby/TreCDt19LqSsA6upIDzLTRu6qyvcRSYxfoagx9e0jO
7P9XH5AAkqAEUdUVPU7p9HBpbRdJXRJusTcC9dxqo9zoRhefCbx+0PsOIr91lFVEYS3SAz1a20w/
vdE0Ayghi1bsNWoJOGiIHkCIhtZdgfj/e18EOX4NWbwx7U7be5mB43jZmeWtZ6IxmPR9XkaBIXFD
65M+LFokXztLTQiYe/OucDRt04nUidJ2XLTIs9r5XpuFeyaQe3V81zkEaxmGKA7146OVKpGV7Ew8
3vYY2fT9pm0rmyjZdwsRTgS0m18fLPNV582Ap8yBoh/u0TE+prTYws4z8O7IspgmAg/J3GZbP6ZE
eqVTO4mvem9F3BbdBK8gntpvHfZ7d0GtamRrZhxf/Njwr2BsV99SF7/pejaxbu8Tp74VlSfv0txO
tuMYi9t6UR6QVmxiJcqBUWUt9uUwZP6+knp3USrbumxj7QlI9Tky/eu9xxTRdYBLCe+KW/5wVwhD
rwxgESg51YVzN2NVFuZ2I86cox/0wcPNh8wacQdwcIC1ECYPh3EzKzGKbEz3sSmCcFzMnd6Y71P8
dOs4+NSP5rXtxffI8BWhXdo7suJLjEpkGFddlFbzPU7bj7Gks6F0pYed6nZtMVrhjFZPbU1nSh+v
12StSK3EFAJMUIdHJwXqd6DZdBp3diVnnHNru2zxBxq1M/vr9W3GOGsCAHpk9QBZd/tPJzLJ0ctA
vcDflfFifcBBpfpaU/YvadQX5fuFKu6ZAU9NbOV00NkECsY/hwPmvTd1I0/DLg6kdhlk5F3WlBZv
DfgAza1Qh5VYt7aOj7aUEwgoiTQ74Dd06tIe8dxcZfb+nbkAFCFAX6sBx4Rw16oxQSmZSzbM6W2i
467ZlLk4kz69vnAIsgATr2njajy2fsKfPlHqm7XMFbSQoW3ajYshifTrlwp0ypnpnNgLazQHOg+F
M8qVRwdkwG2mTnvf3VVJMl+rtiAFtzxyD+moj+3snjv3p8fjrVnBh8C/j142YTtD2RJlYcZYDH+q
EZVNt0QBakB1c4vNsfPp13fpia23svBAo/JuQ0A/OlNLjlkXol7uzjcH8zpOnWxLzWja/XqUk5+L
UAiQKMw1dMMPPxfM/QDtsnVWFtChFEDKRW/NOK7O7jk2/akF5C3i4lxhbmCVDoeyZh/dQWuB30L1
92pZWuudxINZLTdOlzVntuHr1Vu1A9EAorPOJXoMyxqEU9dWLKwd1klumHZ4nA5Ks7ZvXb21DUdL
lWIoj92P5/CnzV5nzjIxjLnDUe3r4uY4dVOn3XXwTc7U8U7NB/SDTXRMUghE/nDxhlYW3AimuesC
rQAl74ybMiniN19EzAfkK4Exn4nn7XCU2Up0lSSWSRs6y0KRj8ZHrTfGxzevGmBk4OnUBnGdOMas
BehPpnWszF0zo32IEI3YZY2jf+hxcTsz1Ill4+1cGbbgDwxMFQ8ntNgoIdf+ZBJ3t5e9tJ3rsfTO
qQCeHISPA8LfICY43mtTG+voEzOIW1Qz1X7PvxJKO9dlel2SW6MOdjShxwqrOK6qVrJA4LUsjd3i
V91jlw5gUrjsh/RBswns741Y9Zgm6k0OSS2uGj1sIFYnl/XSL6hMLWh+bhfXkecuxtfTJwr6gQ0E
zbmSDw7XWE/KQQmIFTs7cfOXAsQl/X+9PdMpfn17UDbXqWSv3Ffa/kdFkaCcy75wKp1Fpr/m+zMa
80lxI9O2iZyy6M6c7JPDweWkM42wFayfo0lhwJeCW9F3HJjlsmowbRcuwkyJLNNw0stzoqyvFnEl
4BAAENvwfgLWPxxPxsLG5NF2drZ08YL0DFzgFvvN8CZGASPKq0xqBtXw6BZp9AX1udF3dv0svtly
8KKun220A4ZnTXPKM7nnqTlRpCAVcK217HJ0+KZGZH3b6c5uauwCp+W42SaBVZy56V99qXXP8UaS
ZdNseAWgb6Epikaz7V2Qusl+CugC2HJRl33jgRm103ManK+U53+wbn1uL1Aoq6LE0U4UI22bEbHU
XdbGdBKbRQ4x5iF90UVLawMHsO2mSSlNm4i790thOmHbJeoTThxOtkF3rm4iS5rmGPmpGgxM3QzN
4uFo6yEc1QAiu1ANFly/vnTXq/sgn6B1QOICkB02CM35ow09ZkRSuFfauy4pps8VoIvtXGnuxmrg
sSGa5N9MwAbODPr6zvoxKhLDVEBWJunRgzJO/qJ7CflJsqTFXT3L4DpA6ePaL3x5kbZ4R+DyWivM
CxutYg1cf0chsL6z6yz+Ki13vPj1KpzYkhQ2wKPBml6VnI+OWYLIg7QzWPpBldp3MxJCoV7M/Vuf
UWaNWigKJ9RVV4+Uw8NMuWzAW2ZAGmOw5xtbNS5VLM98+/ECYsF7gOmigRviejB+Cj46y8SqXeX2
bsaBI3Ik8tejzQ779Yqd2jdIKABSJLWHGXW0Ymal556lfGuHq0MdR6VfTBsjgCUVdu7cXZAS2ZdU
9N7c+l1L37DLYMR4cKSO2eVT7s1GYRG/aTQSQ8AIsHWHoDuzhCcmh3cjZbGVJbBevIdLqCp71NtR
N3f2KusdGIyzRWnN2MSK9zwUXIohyITh06/XdL1mj84i0gfsEFBJRNTHqn/uXNiIbc4EDMaUhOM8
FY+Zmryt0cw+Ja143NZ+rD/E/vz91wOvH+v1wGuzBOrHKsl5ON/W8BAt5+4hKh777SDL8S5HmP5y
Hl3jzEl7XT2jAIQwwJrBcOcgXXE4Vo7JbzOOs7GrhA7JukubIkJ+rWfWU6Plm5iS23NqZ84GuLa/
pUk9bt3My+zIXuphi55cdwV2Y9lkc9PtZq7cqyJJ8XzBpTrEnKXZBWMtrlsOSJjOZhmNwmj6M0Xp
E/cFPVcAutwZNO+P6WYBylw6n8bYBU7nXmhTnkUxPZMzZ+zkKMiHmIywkkiOlqovbZ0CymDsNLd7
1+ELfD/EmXFm060/5Ojb8zquNz8j8Awcvf11Ty1z0kdjJ7SFC1fIr0FTmkiNycu5J03/9U47OSXC
QY+GIIWAY1B4Jax0jPvG2A0YoIT6YHmX+YIx1a9H+WEPdzwpqus8xlyDlPKPJlXhCdQVU6Pv9Mqp
nAhmdPcFQzEqghRC/K9aXqaf6hTT4Wiy0HCjlDipfldIapRhko06lEjf6L+31hQ3YYfc54vl9cuT
ivHNDSc/F/YWKgTWk1pnO0XUAbEWe0T8eLcK/M4bhLYD98kpG+xXbWtGz4z/g3RbW4YUxN+xVYXY
lVd/lir2vwU09V4M0t9Hafvq4zRowgaxY9lfsGzIpxB2t/PZTnqoA9BfBiPUYesBbDV90GuFnegT
fue9+97Ppe5HWJnQGYHXWX8ohMq/JF07JZFll3hpS73Gftpo/KlayTLFEPIXn53tX/3a81K/r4yd
jIvMDd0EfHCo13719cynebXdoLBTKEUMC54ZneHD4+/isCJ9s5h3M5UmXvlhRFex9nsqJ845ttfr
zbaGGSsV2aZv/+olxO9WU0bWzDtRyy5KRjt4l6q0+PbWGQEE5rWggkbkAE/8cEbBaioOkkvfkWd6
W3MqmnDSRIPV1XROj+o1t4O0mMIvHIRVNxkjkcOxdGfs8n5pl11KZtdGJLHLJTWIikCiLEV3OXWZ
1NA9TLNxU4yJ+wkblearWavyehRVPEZzoSj52nlVP795FVa5KrpJiDZx9I5O3DS1TVZDwgJ82poR
PtyEkIRCodm057oJr18rAo/V0gTAEN/2WPuL2zwJOidddl1s4PYMeXmn6b4CACnPLfjrQICh1moE
z/KKrj6K6Ud90Aa/dmZERGOSaKONmwdjsWcAsnai3SNDhqFQMlsocv16OV9vXcosaODR+URBA/TZ
4Yd2BqdIY3vimKhgucrr+HvgKP1MmMOu4ccc3pMMQ3cdqWZ4JnCnD4dplmroJiPod3Gt8uCiDYZZ
25a2seRbXNOnP22nBQyt14lVh+4QuJ+k8DOddVAuUOK2j+NNive5sZFOie84Er6aHYrBakVoGMpI
8eJuHHNLJDPZ29SZ2scpWOo0UrGYMgDXKExcYIJIAa4tg6nd4SsMs95BUXlbFfFsXSwqbfJo6qkd
hzxhaLugLpwlkYip4t01ZYmly7wUXhaVjpn80c7S16LGl6m/CarGvwFTl9gXbtICjfW6OgibXJmP
+ji2SYiPvUZIFWeJ3Eq3K/NtnJTiwQUSXdI+SrCV/yFRv4lHPVkn3ak8WoVk16atERcby5jdJjRj
s/xDzEP8AeJB8SD9xP3WxqP2AYidniPf1hgfvNYwPo/W6Gvh1PnFiDFVTcGg7WvHBeVsqlu7MEzg
z84UvKvGro6xSvYyJ5rn2pt2fdoWyDJ72lLflGge0SReapg5UmhjQgvRJ7tsGz8QdySTq4WzNIZ7
CvE9BJYl1T+20i9ElDeWzBHwWMoyXIRTxqGwEA3Zt26TlvDRzDjb0Nw03tuqE9ZWFWbfXJRpN36y
nNR6orM7IDWyQthF58o7V9NSvOsTTs3HWDT9tUgXc9m2dqDSleJWW/uhbqoq8vXc3WT+VPqh7ST2
96CLXQcpH2cGKGeniYXf2Wy8k4orNsyF0j/hKmN3O6KqJNiyVbqHotZkjTuAgRGUsZgDRR43DYbQ
mzPtom9pp4bIU2ox79Yyf8n7vGXRfI1zmo7ajC9Y05NcyqDhDAtBbyyIrfHZjx37qza6AzIfpSeu
Fv70V5m0M1+m84lA1ZL3N5R7FmvX9NJ6lDIoRqJKPR049YkKItecTBfLsDH9Xlm1fWM6StzTCEWT
Qit8cV8QW7/3k7YgyA28Sm6G1qcFoWdG89wtCkem0SsUU9P6uI647BQi6aMlr+o0d77mYBzo1FHJ
ZGZlsNjbJEvm702XOx9MJV0PkXjToKU2uLPaKI+0JcL+lRIqZj4pl1Ttj8uFV87IxlZ8uXsArUQr
LviDyCxTqi+TSuMpLH1/AseTiQafbif+E+Gi9kvlQ5YMe3K8h57yvRWZAYkx9ASju+3dd55MblrR
xI+qabXvpH99HrVy7KsIDVnvRUGD+JJlo2nsu6Cw550prbK8Llyb1VYi657hWjkVnnupn+7MMc1F
2Pkyu6vAC2eRZ8/+U9O28kVQL3pgdWLID2yiKdKRcX2pg3T0IvjyWhUqjECfkNEfH+dZ6c2+RvuZ
f+sFcthYpWHV0YgodRwuTZ49UgwVRaTTrTPCCo2Ar31A5WY7Y7npbMY5ZofkhRP/wR8ToNRG5YZ5
gj96JJzW2wJjdMkyHM17P2gzAnhOlvuhZfTDfWE1aI1hEuqxLft01aEXAd+gr7y0CS3AtdeBMuP2
MkZZXe44UsE7N7F9DM+mmU6/bdRdEvauSYtUoOPnhRT61CPR3dKF4L5URkhoWNd+7c7vrTLTI5VZ
cIyVPttX7RIYbFoj9dVVb6oGki4J3RChEZuUIRNU+N55bn+tOa54iN1hqjZ5VTh4w0jd/hCncfng
pm3v8glrA1sydzAuHFoY93XgwmPyaPsQMaLC0257G9sELRgq4HyjuFnQc31sbdNYdq7XOO1VhXNe
G/VCohg898ESRELm6c3qRMPesJU77WqOm9wt01BXezlmTUVprvKri7zpJCAYUYJgner+j4KeRB+l
9Ej3fpzY3LhNhTR92Svnxh872OWF2Rp3OpgtN1JlNt4abY88WYmH4x5XTq7RCnNAcYW9czLgmZIq
Y++4kkuzhffy2OVZ8Zyamkr2jvCnZDfIrBL7Ah0uUjtCdWsvHBUQdjcpd1OWiOZPBpgowqbEJzBp
A+MDZh45/fVOIxToCMUqcLjanEdIy5uflxLr0303Sk+/wKvWTEOHr5jzYQSMoSkoJye0xtivQ5ia
wx+lL3RUFzIdqk/l2csfuG1j2LaUg/ngm3lxaY3AF0Kh2noKLQsxgW3mJaK/iLmN9Y2ZjJ6GOFzt
fUgQM3fDgEfrtuPQeVee12g6cud2UYRmVhUvhRg7NMcQPPpC/767rpGijUGOGR1F2cYjtZiXZr6P
g0WTONtUJZd4FztT6GUZLPBMsys+M/Lal8UUO2FNgrMfW0+PlmS4gUTV30ulOTxGBHNZaOJd1u+c
ppEsAeIVWJglq90mLe7x3hZTkoVg15IvvaOVY+R0Ejg/DbbsSh+d5ltNwZCc1BmdLMxsnRCbQFhr
NkVWEQbH89waYdK4tdjMs6fdjCVKpZSInPSLZQ/u7TK3Suy5Ka1p02gmD1pqZFroBRl+j2Npt1yY
bTbdO2PWfynruKgjq/bEzGXq5FC/lNHEmwXUSR7WSjlyw4Epgm1SyuFpoZmyRx179q9UKvKLtuPt
2GQeUepT7uTushW5SozLtNLSPz1d2s3GSh0z2wxGgpPaVBr7YRL1rhcNTDLbylsjquamvGEtMy5r
Ufd1JBYtaSIT2b27pYA8+9WeJ8rFYz64j03nWC9p4MLXdftC6dti8JG3r5jsGGYG73Wo+x3Xw1C7
/bu869qXoeWl26OLCP7M6uOZfJVrt39J1OjzLOlUmatYnz8b1lS+yMUwCQ/abrYfc6mp56H7lhY7
IyuXb3hK+1+mYqkI6Rpq2VM8gDUxAUX4oSY9t93w3RyauXhcPrSjPzwPYyE/18hzF2ELA/mTmDz5
jQSF+K5xjUaFs9kT39kIHhYf1vjkIR1nLd3LIkXNMsDIS4bwE2CXdM4wqgg9jymNlmmBMaQHQj52
nel9bnxn+CP3RT/eoVZQPcNjzt3I7w2vC8tY6+68qRffnaEy/zAtuyE5tOP4Oxcbb3Nv2lSSMIQt
k5CfU70f7cr4mOul90G2sw6sp9QQlwfHULSbiWtO23Aai+CSMMqdtnltTJfuwnYCE7zunhzSA8Ip
KfxXPxm8B4zA8iKc0iaFC4re14NeF1ayUdpQfWni3HnJYRcSRWcy+Kg5ZmohSOCUL30caO+qbq5u
M2VMWyGNfN5WRleuPgxifCrLun2e2wGCWRnHzfKo4NexJcSUfqhVQNTuJbnh4b0I7TGUMdqIzCGf
oTdXdf6RBcvllUTk5VNaa6KAnlFrzd3Sdoa2kTrl1o3Hfd+EVOF4kLJcON6+MQyqsEhEJM6mSAZT
kKn0ZfZOV+5cf+zFGnf0nWUvm3zSAW5yEwwPaKJ3TVQF3jyEJVv1ruo6/WEuNBeTDF1xvRF6VXPY
UNctQyPF7jX0xyyYwzxAwzCkpegkF2aAQx3OdVMnQtrTzbjNBz/5hPdt8K2mYwYG0JvSJRxA8n3I
WxdDn8HVtT9LzFQWQukifa9MXtFQCIprU2fHS2imYH7CqU7qOtRiPifHsUqqK2cwphTLC2ndlWj9
mvveHcX3aahGUmszjzdBNpUehLVpTT4yyxgiDC+aMeqQB9WuFFZaAn0JP33MvELa3H+zNn3CjHiW
F4G/DPO2JA3E2VF3W9rr2KXyzASm5lCPdcdm58aLqC5a2Ak3ZjcM8ya3MorfSxHku1iYdY8mnuV8
Xw2jiUVV5TuX9VhP34CNes1VaVtJF/aaF1NtMpMyyiFN/GFZNScpHzwekrobp/6dif1weZF0YxFE
nXJEvjGmZfpUWcP4FAOoTKJ8lGkfmWponkQguiQCb+k9V9mCg+tYVYsb+gXfLxI4cjuhrQ3d50Gn
1Qfwq/SfinpEORBmLCW0snSSGxTkW22rD66Rba2+SfGo42W2wgmQe7Ip3ExPNtqSSJZnEavUYJIv
5V6aJfwL05OZwGIFVZK96xUoayh3pIacZLWl7pDAqNS97D33o+ahghMZauDW1nXhXcjBGvtQj30K
ccjgor0H22UG/UppL3IS2eoXbV9Y5pcC35PxTuv7xo9QXKpu0zlp68sgn9O7kjjBDce8squQRHT4
goLQcN8ZuKmH01I7WRRoBKMRJxvy3eKYYxxV5Bk1AQtt8dBv54ywPSvyD4hHFVY4yirA37MfexW6
aEZXdFSCXu0HPre/FwGmHZGfpDK9NisrmK+JjDCF8BrDvyzaRgdbVyEPGxWZ130ojHz8XuXciBuV
z+17Rb/roRxzgv4sIT+8zuK+4O6AI4HbWFMP6Y3WaN0U+nPXSKwuyxyBbzFx4qZU1V2IkJD9BLG9
Tze56zT304RdyoVGGLDPc/qh21rq8Z9zzkpvOkK7PPKHVn9oxpag0VJ6nW3lKLVuXRpvfKCkXgeb
IR+HPvSXoLXCrLJYuMEyk4Z4Uq9HYpiJjUSRh6Y+UD7HuM4FF89VKruhJgJJms+epg/iMoeG9MXX
0UzYLEvSLZsyqPAWL9SMZCMR1LAfRgq6aCDH+IQOsze9lCgvXPXSIXuVC/ZfIUw3dIT0pi1jriu/
lCFE/eS2h4F676eN+2BqPle20Salvp39NjZD6RI9UxnOco9KiUgDxhrzJgpSP6AksCj92ZcdSnFm
Mw3f2owu2gV8t3hXT0sQb9yqr57H3ur0zV+tVNYNTmhql68ZcZ2bBI+tNulO9NfGJWdvS2AFdBw8
QvZBWY9eQ+kpcdCHixDFxSkMcYggDamrJzbfzSo+8HcO3izF6VEeoo3ug6ym9njcEzOEnGtrrqZd
J+1bhDRdXuOekvGbC1+eB5gOoWMXRj4VxcOKVDaPmmwMXe10+KSgf6E9Vfp8TmP/ddMDp2IcFeHP
0Stlwx2Owp3bpwkq8FhBjdltmaXlfVcGxZURO9aurX3rjEDDiYb3ivYHDLuKJ6CudlRIXERrLY6T
qJ2ysfhzOMdlJ3ndrOmThvhJ6FetHbUoOIfOQvBeZg+ZSxTdvdX+0IE4ZK3cPWttXwHvO5x4N0he
9MQcUB7K1IVqMGyqUDl480dkFORywCkzY+NYWCE3IdUklhp2kDThVHdeT3iAdcyva6Sv6sBIZdK1
AoevrwiGY+AqhbFC1IlEZDxW8jYr8I+hHOus4XQR/XqoV+VYLK1Bk9IcWnU5KXMfLtswDU2yyKLc
tYPXR11aift+EupMJ2GtkR9WY2HTAJRCAo+SLAIJh6Pwl7fLnu/Cxylo7EhCPTd7nmJJwU37AtsM
bPc5QPmrRUTUS/dXphyMISqoR+etGDF6HHSHT1VleWSUmbbxwMJFCPS/mZYHz4B9QSjCESCgOVpE
c+mdJXaGeWdjUxMKUpX9gjb3mV3x6lP9GAWaB+QMmtnH5kxFVlZqtFtK9o22bImfl3Ax6jcLeq2j
8M/qqk6L6RjDlJSe8oyhmuk8TG7oUMXaiQFzx6XX/in6/B8H4nP93/+TXz/Xzdxhyzsc/fLv7+RL
N4zdy19un5r+L7ux+vY0iLr6z/WH/PcfOvwRf78Vz9jz1d+H4//q4A8x0j//Jpun4engF1sMeof5
YXzp5vcvMIKGHwMkL/X6X/5ff/MvLz9+yuPcvPztt2e4j8P60xL+8r/987cuv/3ttx8w7f/4+ef/
8zfvnkr+XDR2T89P9as/8fLUD3/7TXP93+kmrmg8KDmAYVdgjXr5x28FvxsuMg9Qj5CWAAwGtKGq
yWz/9pth/g4bD+TxKlcA32vtI/X1+OO3jN/BfsC7p67pYq8EdPNff7f7fxzYf3wg1uKfv/5LNZb3
taiG/m+//bBf/vlcswsBGxu0PVEoAr9ytPFngA5aurjmBs6q9m1pZXqXd0TR17LBEi2XprupXYyp
mwaJq2rRvywwZq9lP3lBZJGuLatAxWb2ayPYCurQD0Jzp2gxYAWEtupJvu2m7z4khqS1V8XEAjKr
vQsjDfriojIi67uUurhcKnTZgZDUEfpV4GYyVA9uqQFc5x3a2q0mli9Asbs2dALVe1u9Xzaen1oX
Nq0GJypsZRUhEXpRbihCd2k0yw4FlSEez7BGjh9nPhZ1PWBSMEdWkQfz8BoclzSLdVLzDSp3mCaR
R6mp/2jn3kQlUTX/eJrfdLz+16NycLz+j4fw/8Pjtdqb/O+n6/9VyYh7y9PPx2v9E/86XebviMOB
g1ppnrj/rKy6f50u63dCGhQkeLBo8/DJ/ud0+b+vbUtA8NBd0VRbter/dbr833m30elaVcf40qBn
3nC6XslwAQdbgc/wUFeeEf873C5LiT1eTyV9U1t6sXF08XlFk25Bvz3XwfDVF/7D2M7GRWrmDWE/
td/Z1s7h0n7gjH8+48AGWYVVgpp4BOugozMOxYrQS/n2ZuRauR59eeVXFG2y7HHSaI1lwBh9sv+w
ruqb/2LvPJYj184t/SqKHjcq4M2wAaRjJl2xWGRxgiDLwNsN//T9oc45V8wkL7PrzjpCCk0kHREJ
YGOb/1/rW2LOhzOKlzfq0+X6eB9xQME7Zkk/WcdpzVSK6Grdh6Akxb4OZNOr9LS+rnIjGt1Antvc
1SQ6uy7+UrnyY5sSuDuLlD1pVkhumw+x4YZ16FCnSpMIj05Hpbgpm22WVdXfG9H/fHavV7WPv7o2
Drvnfz0XP/7lPjcv3Y+jD5Av6Z/vT/mE/4sDl4FjEZP6ogH/5/tjnSI2wOB/BPjDR8Cn+c/qZn1C
Q8iiSG2fNcxZJFD/fH/mJ5RrfHysjATx8if/5Pv7rYE4HvmYaVCOQyvHk4yD7Pj769SqsKukmfys
p0Qaj524oGYxscqUs/yiVY7aceBJgzX93e6ymPHa47mZahCofWTt1NGpb42xQW0IOvjBtjXheBM7
bhRSrTy/pGqQQQ+UsHRaY2GfsQ/8PrYe/XqwFExSyC3/EiOfzB6SPFPoLo3BjzpjekbqrN5R45hk
dxEquNiJm69KH1GZzAKK5ROdKTPukB0OasI6Keu7ZsxJa5XYeWBWXdyJ9HJT7T6MlBXhRNYVa9x0
07Xa8Kg1CmUx2HEIR8Z4XtOemlcUrxAbJ7lUPM6hX8jXYYYm0pULe7o1qbAcArVId3zeNPCHXB9J
pJ3SeiNiuT+XVnh6FIDSuoRjolLieRD5cTKFKJ1O+dcsR5/EpcCr2shyu1GWPKciIvHVUH9nS3Sq
q1kuhQoanrAObRNgz/GYiUs0Jm2ejj5W92aVYUq5IE5BosXc23RPA2sTdsXt72v+Z8Z5NePwHD9Y
55vu5flokf/3HON8YgFBnY5bV1+sGbz7v+cYS/6EVo8jIqsb6Aroef+eY9RP8OYI8yZ3F6X57831
P3OM+mmZD0zmGRivSyjDH80xSz3m9VeK0mvhjC+oWv4aU+HxeJHshModISJ+MSj5LXjj1HQp920H
JsdolytDvjOHOP+CwCa8UCas8xsjp4jKETD9Eouqh22TZ37YyOhTsowi+1gr1xhRqs4HImVcoLiJ
UbQk1md1sIu73hZ2SYLZP/CA/wzCV4MQA8xiI/nvB+KmzJ6Lf911Lz9i0Tbx9/b1oPz7//3X4qcZ
n0jIwhtJvtu/1z3+WwBMGDiRkBK8sCxg/yx7mvaJAUmaDkZCAybrosz+e0hqjNZl2lmGMH/rD7ac
mJaPxiNZD3SNGNP4ziCgsOE7nb9oXCyxj7JX0x6nkWnqyHuSxhNDt0NrtU5U+zBbygPe4JtG54gc
diuUXJc4G/RV2Yq9kZvbvKTjMefXkmRelL1+pRjW3h7Sr3EVXcnRfN+P5ui2tXWRdcOmb8SWmDIS
i9WXSQ4vGl3+XOpEGEupU3h6bvzII9PNexpkmvKLqKtYcQXbzIzN26ZMkhcrTc2fVd/DJVBnVbkf
C6fbGEZdXBlSaVz0ttWiKFG03RihDJMzs/vapjXqBKhXT/IUqP6o5ZUnKZJ9GxXmSyqew7Qqr9Eu
ay4F5+8VLQM/SgzFnxqRX4TO0K8Lw4quschGW52cBbeiwmW4WRvaO1NbmtttY34epxS1glF+t6Ky
9ZQQcZfEMfqqTTpjTQOl6PymtuoIIgaF/ZTu1lYurAcYOgKWgGN7id6SMWhnnEiNRvU0ubppQmun
0ZRzg6Qmg75r7ipSfqjai+i7kQVk5fHPAJ24SHMR3jp5tWvrEpkH6q646b2gBPPV51iwpt3Ql3gS
oovJiLdWuhdDureTYmdrDdX3r6Jtd5SL2V8XhFeXaBTnqziu3WqKAi8Joq9T2PMPlFeRbre+07SY
qirxYhDRWKgdvBzz21jNK5rnnmI/VmW6piHixnqxm7ONqDVPsu6s3PEkojDMoiC8DhtbK7zEMQ+Q
d3o3HLubop5oHSd0/12tt+iqKEFYfRdUnP2EFspKoTywU9hHfNWwkflZEVzlVbpr5gyRXSE/jZgD
71EB3IlwkrdjkCTXdXqpSeUFeLCfer8XUbLmY1tbCT14SeUMQcf3rqf5wQD+3qQiu1GNytiKLoYZ
bnjo1lDp1L3kA1dKcbVN6xQsHyOz+ME4kLzZGmF761W6VuWg2udZdp0F1oJICVpP1MaBNL58p+mT
7lE8mT2rRspIm/lan/GshlC5XWSGj0Fk/42x/KMJ+rr6Wdy1zc+fLeW2/x+qZ+aH6/63n/nP42rb
8s//NcEa+ifKl7RZ2JEtPq6FTvrXwq8rn9DMY2WUlxiB48rZq7O8+onyMft+h/IWJbM/KpT9xZr4
9zpPIY5/g7wAssfRhb4Bs/dr7xp8s9GIEc24pSNF0kZLQI3dzKkexSR7tk5IYy8bcynhnCqkGLVl
mBsbw8rna2u2snDHdjJNIQupUr1RtQLlQJzMLTohlexD3yKD4NuEENHy6iicHtIutb7ZZTrj4wjS
8sHWpITt+zBAciEKopSswevCsrWf2l4r5xmRl633hLQ1IHdD4NfTxB+JQJLdK2bItxtmgAcrLxZN
Iv1Ks07PG5QsEWx0Vx4R2+B3kBJVuZikWBXYX0ImU2/Q+OwPdpB0tJ4o5h3axbdwmQEMi4iLldVh
bWUTkZWGNtvihgKHqe/CKYrwkExzY0wX1VSn5bPdynaMd9Rc2v2FFdtIFtgzZS7VPUP1prTMInWT
DFhODlHXtmgkAznm3GZgvXgOSGqVvwRObIyylzbarPUoEWKpiPZJk5Q5OgAyK5+mUYzNfZPiffIq
jj4TQssiIDnMiVI0TY5TRlruIRfUJpRKtRrdOnPgPI15Pla7YCz76BKxk2lSSaQ7lzS+ZkhTgPaU
W0hUL+GPIQAPbYgk+gY1XC185rI8XGNrrNW888vBZmRkblI1YX7nTEqiT7wYazlsLivbTK7nLzmW
EHSunHnqVN1XiiqK7qUhyElOnBOCk3o/1HLAQW5vtKPWHrK6JEiZ2kwdpN/VPuvHrVElhQq4qW31
fJuYdhP/qjtdUu9CPSw2c2xRADUkJ70P5Kp9LiwTeWaUyQWy8xYJixwk2R6yTpUAyssaZrZoQAye
FJbxSM250bYhBPDqogCtF24F6GPAgbOeenPnZLdDMAm/1TkYVx0ZVq4ZlRDPxGAqt5qktbtW7YdV
befdvVoNzmMr59ULraJrtamsBzlMpMk1U02/LbUm/64i0a5RsnR66apy1zyizo+b6zHRs8dKHuW7
OsT7X/SV8w0iWXgZhktmn1EpRuPVhkP/n6r+eoilO61CFNjXZbafYrIaXH0yIJ4YY3WbRYP+hGY7
GT010uG6Fl0c+kqGcJqimOK2S9Yx6hNqzYUsrSGle1pRFbsgGkkgFdgF7FGTXb7mX7PelFgQUeOK
Wf7SZ61Y2Z1qHsw24U/oavM5tIvPvdBCV8308VdJ7WGPTB4VQhGwXJh6utITuUvvRC7K0nNGI+ld
Wa0rqmBpkpscNxHa7C22FpGX4qhLL2ojtpx9HLPj9G0q8/a6dwKRXmWyMqJNWfTxj4yDZPjBZpS2
NALUQL7qOS7XPkoWFvEwETSpk2mENNMBgDK8Hu1C4Rczae1X8xiI2ZPo/VjXGPpQ6ajtgLeunNPo
V6qZJqoL9Eafe7N3UFfEzYutIM1xo9S0Is8el1W7mOPy3pHsxtwQDks8YE4zl8Hk5AXhynKvyCs1
heTjlxNO5hsxtBFMqERhJca9oD4OdAeKFaZh9DgohPWJr5wFfB3ptDWecxHhq0z1oUwWunyI/dzE
Cw7UBn1+STFkiPoHzaztcROmPRhprQspTmA6KGUPEZaYWyJ10ez9tIZCTW70qq6qdauVaLu2M9rB
+Y6Kf0sxoa7VbN8Ubc7TEfTokXX3vXOuA73UKo4WksXwhbsU4w4sS1LSjhcSyxmcARWY45JzGLui
j9K92WmB20h9d1EW8o9X55d36hnvXI5FEOAwQD8gZzYL5Ot1y2ptUNcCPX6WSPHDCE95L2WOum86
p7zSpkk/49w5rp9Ag6IztfiE6Y5Q4lNPmTnhPCRyLSbyjqEbLBvqZwxqGOl65Woym8JV+3PQhuPi
0N9X5NDF8KbQD97g+A7DONTivuCKtVqSW2Qh5dJ4Dl4jn8W3vntzYC/QkNjExJyyqQ29EDBNRnDK
YhzXaToMa8DZ3RfLbsp1qCTxvSUG7Vy61ns3iJ8MthoIUGogJ5KQxiRFaDI6tpmK0m+kKhYrtUrr
taiyc7Gvyy7m9eDUFig7QI8Fzc4p8TSA0wrDAtj8BG2xD7t9LFnLrCr67Z+NyeUqS114Kf7SiDkF
RRWtLdLR4ixHQkX0kqKX3jjEp6GByvrr3JCC9f/gekutmf4HB/ZTt3IShNlkw75wHSuZiMEAjY1u
bHrstQRBlw7u4UzP473HyDME5wQND8rHiVwiwnqTGlbHDSYtEY+FlcilX1VN+/3jG3v3Okt/mWYV
BYVToLgxoIO0tMVAkiv1SxUN04vSROc4Pm9HPQ8Nn+rC9iOY8BQLSm50n5nEICJ/dLQtBo947ZRZ
8VmYOIDrKhWXU8DC9/GtnbStls+aJq9OABRbeBqup+EE2VA4lLqYGAmtU71WGrUKMSleCd2ak1Wn
J8jmZY1TX1k7NUbAih5wRY/768e/4+3HR5y1StwRe3+2P6eYaCcrrUQTRuAS2POAmi88sJ0OMQBM
ze7jK719mTh1mVx+09ro/5/M1CRoT3GpzPS7wsL5giAFbpKYlDNYrrf3QxuQShNdNsjsdBeOZ8vC
ypN+FthPTIc1Tziq8CM++gN9jcr94xtCwkZ5lifHR3faLWfOSkLDLALXaIJyD//oR4TK98y3/c79
AOenqkZ1eMlBXta/V0yRzDTkNrITB5VAwAFnUctDuLYxGaZZO/35HSGYWMQSOJw5Cy6v8NXFEhGZ
fUiWxIIJfZTkHusFhMcz4+C9O+KsqTDfEzDExH98EYxKGi77wXFnpif6LV3Xpvu0L9C2F6Wo/wzl
sHxnZBsuQAIgVewTThdsc0KQyUfogLUR3RoVt7MKpDlbfTwW3s4hzBtLkR7WLmf5pWL6+snFEGMx
XTi2iwgcG0YBOh9Ru5V+0dVxuGgch2LMZNaDfOaNvXtd9lk0Ieno0Aw8vm479kozdSnDgxbVl6ya
sLAA/Lot8Gh8nxS5v5PK+Fwm5ztfMtQKiIFIDJgyTucMPXZoCQjHcVtKdtBgM1l7UYf6HLj7vYEC
SltbZIyIytSTe8uYl9EdqI5rSpG2M6bwB7sygL/OeA4s/O6VeCUUXLgYefDHT7FP5GbCbuHgglDE
N47TzeK2EPqWaOvuzxSwvwck/WEGCVsDZsNTOe9oIvRXTMHFaK8iNyRbT1jfh1ATG0oYZxQ9b1/V
guJiBqHHqiEXOdlbJVbZ0MEt4NUOvezJY1D6koEZ++PRf0JHWO5puQyscJkldFEZHj/AKKrGLCos
252CeQj8DnseRrFJJW7LlEoqqP1k80yT3ooepd5GLF7LAhm9JkVWtZ74PAxPDSJIyF1YyJb/8c97
9yEs0w3cWFr5p5Bag5MmGRnctVWZNdaJTl5PJubbj6/y9lNEqQP2gvMPbVp2Y8fPwK4GiqJdbruR
SKVDOU/lTShreDlsUd1NVls/xjT6zsib394aLRfUQcAUFxLGKZR4wFvS9TNOWMFj3UTGlPvCyc7R
7ZdF82jbvDA1AcegXwbi+QbGYGXggaRRmKjzi+a7EU8pTsgspRIVY5qt/SZQDekqqpNcPxhGrJln
Hu3ypZ9cHzopciPU0wyw0+FlzSLOWxNoFx6H5tCFM2ULvVHG7VjQkndn0rNXH7/MNzMC1+MTRXbM
Agvk7GTu6ZygiiOmebe2Ir241wMUAy67adhas5IMzpkTw5vXCMqLxhp5e3TmUQipx2NHrbQWnRXe
fKUdUN8FxNuXJSjWj2/qzQhdrsKMygIP/4kg7uOrZM3Q21Wk0QdKU7HWsAtvjFQXnlKqSBXTvIKe
YJxTBb/d6NI9Q8TGnMdZkWiVk6uCMoTdo4f2YiLDW6uMj7GpfMWFdmVH4ouR9y96gI7S6r9EpXlO
qX6iUWNmQmpDIYLiEId21OonE2Dbzu2gTDhGRsloVjCx510EZ8hLZ2O8MWvKaFbdJre1oNMnCVVs
scAOtf7j4yd/8n7ZkIKEW34GZ1zQnKf6cmJDSM3S5txLIGvhrxtaj1r46P35VQDLMxGgmSes5ORe
szTENxw7uQfuY/LiOkJPNqfKmY9x2ae/+hiRkVNn4U2CoyUtnv94PIriQh2YiIbGc+beCddFYDrP
iZPGzcoutGDYtk6V0rgzjSFZT1nQ46LrhV0/fXyvJx/o8ivQRi4bH8oU7CaXsf5qqwpyBFffXLUe
TBLpM+sHopxSM2G+Sk1HofZPr8YKBzcLaC1kP6oUx1czKZSFxWgSLhPSjEh5ARF13qTLXdMa7HOE
v9+7xeNHjIwRAB5YSAeqyinib1RmguSUqoeWYNMiplrhFLjTlr7ppifaqb3oEgK4fKE05vSldvhB
K7OgPr8xnUyqr/TGmZPB7+iPmM/EGimWr/eixUiqhsqX3oSA0rhWTPTFbVoMo+5NkdJZPhoQ+WnK
VLQaSapUDvZHZW6xb1JRKB+DRNYTVC6oD/6o5/f/KAH+/60zuOwy/nshxgMiecSHRfpagPF7Z/Jf
8gu0hZa9jAD084tS9+/uoKZ/wt+D/mFhxnMiXAoHfysP0VkYSC9IIGdbqVDB5X/6R4KhfGJO4Jjz
b8HQH8gw0P8cTwLIMBiVy+lNR7KK42j5PF99fuQLaFUEQcBTnPSiD/SvrWZ2N1U8IsOt0nBr1vPg
9jg1XKPM5r09jzdqRhGxQJjnjUiNGtemBOciZDp0cqNvZImkVyfV5puSdLftGBMI7+qjqm8MffS1
Vp72vczGLc5pf4iMYpfAbbRSRa34VZpCcymCzHNMyXJJ+CLvNwNBotalsdaiVroaZuurhGRhJeEa
X7e9mfwKplK5VluleEjJZL0pO026VWezuemGWL6wyGo/GD3IH5pTU69hRG2iByWPxJNV+VF/Nc2r
pNkIu7ukuQYcsb1InP5nzTIK+cb6HMrEicTK/ENTOwmEDOckbZiQEDRPavwIgu/OjKxDZDQ7Ncs3
xiR2erRLsfuql4YED6EsngOzfirm+qVpiotS7VYZnZIhqA4LlygeqhsrNG+UsLhZyHRLi3I7BMqX
ccK6a1YbM1gN1k1hJ3c0cu8KC0O3WlhXuJBXi0AFWfZKNOE+zcabwX5MYsvX4oD+araxR+dgivHQ
D7U/FPjOzVJ6qluWZqHmt60I6f01TB9G8tSO9WeENg+mPR+i1NpPffAtLeeHQWS7QGk3UynumZhX
wDHWAERup7BZ40ujYhiGVNDLbyJfIfxkkEjBdd+X5CXRYR7kb1p2COuf0Fn8sk4OaV1+VheHHu1I
ukfOeswJzbBDdY8wfZnI7MtIyWEGmhptAI6LzlXVNJiJ7Wu15op26c/wirYhcYEzaCc0sX6bXCMe
lW3luguNVd0Ez3la/CigW0rtraQm10mUEsq+Tzm4hxBZ1JuuEL7UrOf5W48IJRq/Rsq8WGcbv5+k
u1xWn6tS3abata5MsUczbeM4KEkkuUCj2j5KmbRupHktwvIeqjqMJl3PPkOzcsdu3HQEtRFZmETx
TSyFO8nRN42arODWXGmtcdX29hXJRRgkv87iISi6nd40T7MVQIUytqg5cNmal1M/X1i5/oRB/CYK
0s0oZ9eTpKjQiLhSbTZ+TU8qBPgspU8CagUdW9qtqWfJk0dMNq5Ic0mH2NSqeonjJ7wi3PoCAsuT
oT4zgvZzI9ZKL3NC/pbYnxUYH1m9LYIA/U4//Iql7FZOh7ui1/zBjmhX1TTftZ1VPBZSDQrKNPZI
5Fd21R60wbmA1HEfd3Qb28obrUuhGZ6ddmswWE7XPyiJtdaHSwyhnbFnX1m5BNJsnGk8QCzaN+ZX
WwJREmZrLRUrHZiCVWgbNW5XQoRPToaNzygC4AYDKh4+PtzBX4i+rLvPev0zn3RfS9YNMfeFkeCk
6T0DEdKAOKqp17YsDlqZrM3KuSxNhzTpbVMWSLTw68cRkKXCbUpr1Wapa2r5tSE1j5llbCc1uLcK
aSWq6gDmcgaw5Nz2FcQe8xa0FY9B3ZROuFOHEIjYpsgbeM/9VhhiZURPk27ciCUQKBTZZhjlr0Hd
X6GDoyarf1dswBxVPKzmAqVT367G+tKAucI9h5tWwO6wqq0eXkTpWu8lpFG626lqCFCTWJ9Gd+5h
/99oTkNOI84CSZD82cSolUwlW4/KC5rxzWjOfuhY67nZ1AzfRjZXwHW+qnIYMisEv6KA/Hgk215b
pnsnSXedllhuFQZ7QGM/KjbfTOhB7tkdIjFVv2jmfm1GAyZ7e/AzW+lXFIcXElrmPNhAwZj5qycn
iBpQT0l12bQZSBtL3uNevNak+VBPoePqg5TsJ0621x36CBA6WrTR4+RH1PXXgZIdTGeAg0aq/T7I
o1sAS8BwFIXBYRE4xExSmSChWkX9lhbzHWC/567sr0SWRfs6aqRV2xby1kiV/tDiXvXMSc+v0Hkn
nw3MoDfDpClXqsy+ZwXqBAKSpfo0/wi4v49CE1kMtHvGbq1s7JigGOdycOLnLGuoNFb5fKEqQ+qG
8IGs6bbNRbVJAHNI+bxKkQVmad7ui42U2sZ1gsq8hbgGJSSkYQrox1eDYe9ksrN1RpleRF2u6jB+
YM7PwI3eqZRlQaxvMrncq4n9WEf9fakjfYga676J68AfeFmplU5+V3eHvLiJcwNDSUyTHj8loen5
eNGr5Y+h77/PnfYlavp9kQzgfMJ0a6OE1yUB7U2RH3HBB89VY3VehHGHcl+9Hi9gqfGZQ26NCjAL
6uxFXQU1wukTty34QIaueWAPXnsyyeruoJgrWU4eZHNsdxK79Z2tjJfJ/Gyp0SNmBG8BfxCtmFM5
sfN09otE+iGn6irvHXjP88Yp6sFPQw0iYwucSTGyq6Ka2HgAEjQz2v39/Ch32i+JEh6GU4dEcRgp
LIghTQDCgtxu1A9AwQ9pFnxhZ/2UDsGtg9IT8MPjoA/Pg6PesBdfAyz6EY27Wv0cloPsR450aFmU
vnAcLDaJLEtIZnoZ1pBkuyqos81QQllAgJkfpEQCUpV2VNfGQWP6zu406pcs+XXs9Zm4anB/b3Rh
1OtgeWIZTSEk9xlUgkzpsALafNNT+xUvuub3ehYccMZrLjTf8EA2yyWkFJiDdlg9GkHGAq+DZ4Py
Ya3tgtEwdo3pZ5WxHLHj9sJqox+FOSwgw/lAFl3gmTMOCoBE/a6A/XaI6Gxd5eYkb2LMAGu7ocYp
i5bqXVK5Ydds1ZxiXafwlG2L3dKMVdi0Rw8XqNgMcAsztDCe3D1W47c61g8hhl8vdwi/shCbwITB
O6gYzFP2F6l1ruHw70amEU0eto1o3XJsF5ikfBWmLw6UMxciQLdSjenKHuq7erJTd5DKzJVTieNJ
EK60Kv8ip8UFkiPfjoLG6zFyriutuKvH6DAXicLE1kLXom57YRqdvS/apJlpqmnWVQWi8bK1x+zG
bpbZs05NGMOto69LZSpu85jznKNdVLJxa4eTvRui6hE/cbjW4q0AGv95pnF4Tw8NsZPmVHBr5HHo
fMRIwWrMeOND3eabOqdXHdXaQ1FZ1qoX0q//nZfoLqRewzupWXeggXeTnIP6kFqqSlK3q2H9p6EO
kKiaLtVGfYlF7qu9+qNjo6lXAfkMxV8FoP8ct/6XuoTA/vfHrfsibn/++Nf/aZ5f/rUCx/vc/hRH
J6/l//63LtP8BDdsOXoh7iAnYWkY/aXLNBQUmwaRTLCIyO0DyfFfJy/VxKqB7J0TGVFUaFH4c3+f
vFTE7xShIJX/4+L8EwE8f+d18WWB70NcwCtEeiXQ49POu+nkeZ2pierzW/p1qjvFDuTiuXrrSYnn
91WWSis1c8z2b4ydtjbEWtWQZo3foCFJY9CepK4rt1ErxwdMkJJbg231qQ1oX7MhKW9evZubvwod
r23bJ7Wd5fLonvnXkvqMMpU38Ppwmc0xJDhWY3+gpLeScrn0KiXSfK2p7DPFrNPK9l+Xwn7DZdSl
Mnp8KY29AM5wTq1Z7az1fP4yLEtKnrAbnC2Eor1ElwK81reP7/Cd17iUdXDUyJxGde2kUtf0jWQg
T+MOcVzDRXOkdRUE/Zl672nZfLk5IMo8S1pAgB9Obi6lEjlDWjV8WYriAyjg4on8BHA6MXV6OU27
7x/f1ZtiKxfke8HUZ6AfsvTTArNT1aXSDZbmO8iJPYWj4Q5dL7LSOVDLxm8zCRC2mebWmu2p+QsL
xlMsl9jvkf3en/ktyyN8VUNbBhG/BS0AFXx7Kasfv1kQaJh1I8zJed/DBTItfxrja5SofkgKI+7+
eSK4UVwa/GY8BYoLQ8l8CpOB5VXuzhE43hnSR7/mpMBv50KOHV3SfENSc382xLMcsE7KhAD8Geif
otFy44vCCZYPmcenDplWT9shBKvG1yOc3Vind/gezkWdvHs/PBVs30yJ5GwdP92MMBC4Yypvmi/1
giauxhEuibYpKuAzo/jcpU76B3rA4g2YC1axFUVeaEHAtLrqkhDddPXxmHnnq8RatBTqmV4R5yzT
4quiliaHpGEwI/nVKJpVacn1foAc7X18lbf3gyxl0XKgsECVcOqoS5O+1aulJmEEmrwr8nna9WmW
Q6ftzoVlvHcpdFM4shboEC2I4xuKeE1BoVOvyoe8/ZpTKd9iAla/hiJo/rARSaDbAiig7blIYoAD
HV+q7cqkbhzc7dNgVZuobNgykip75g0tw+r4o+bV0Mil3s/SsJgejt4QWo5R1kqFvgaapp+m0BIs
/abjyaaQNwMttpdE7c8lKL99iscXPZmsu9GClxkMlU853KbsUPcehDxOlkrmmGcG+9shuLwq2scM
Q4M+4MkbK+t61I3GFLwxypktDu2LGlX3GZHU24UBAx+uAkYfnUAOcsePkdpxlge9IfxCkZStJipr
u6gmOa7kPEZFMs54vd95bfSNlxY1vVvEHCeDw8hGK8KD3fmzQMTqgmAfvMAaq/1IHPBFnZjdygnC
c0rkd94bDsHlIeKPXdwtx3dplQionTzqfPb3SxJJk19kAGp8O1GaMzf4zgMFmoZAl0afI6MgOb5U
FNX9iFyFG5QpTZRG093Jc2z7ZQVaX48c+5zY4J2lllUWETKecfr+iJuOryjCVIxqHTd+KuMCVEVb
4DGgn1kD4MP0EsQ1NnmzbIznytLJvQZy1N46ylDfxk5N3f7jOe3tNorNLc+YKQ2PMESQ418Tt0Vq
5Vnb+EamBbY7thlxeUrbphMRKmH9WSQTmM5pNJXZSxKcI2e2ce8MMOZlBvOCNkHhcTIv9IWg3BJx
/Q7UH53tBVA8CAx3QnkGYBrtanLcztzzm+FlcgwgvWGZ99CYnea3DfZAc6wVna8qRbISfVy4aQmG
dCqLnx8/3bcvm0sBWeKszr0xkZ883qrVQtsUeHDwRzWZn2PW29hy4Owas9VkTqCDTq2dQtU8Cd1a
lDTWzh707gLCfR37H/+ad+57MaUjy0UhyHg/maKGIpvbTpWwyeSN4Vqkjnw2MiX6UhtlcmZRefNZ
EYpIu3URuCzD/LR5P4NiCIiEaP1KLqNVEycWvvJwvAcCPWJc6uzHj2/tzezL9RC/k/ICCg7qx8ln
bEo9FM+AGaMBP/E9HWdY5G0j7T6+yu8ndLSKcRmN9ZIYJqgUvzt4r/cZSR8E8WwM3FaVBntF0Dx3
S0xiPvFDi0eN2v4qhebhJqMWrac6TKjFjvHFUKH7zKU0rOkZhPphttt49fFve+8JAA1CEmmpHGV/
9/1ebYFMNesJpqCnsXggLnpNG9cz7rUzJoplvJ48ACbmZQvEJUyowSfTRRdIYWbMwp+AsWMvRsF0
iOc0pJ1Rd+pGk+TkEiXo6KtlIG0NIKzncsvfKNashS6mUTHmgMS0fSreDWslVcqgp96OfQ67nhn4
dVAAEilVImmzunWBFxC5K+dB9MgYdW5wmOcrm4QLX50bZUvBKDmzLL/7WAyF6XPhcFLpPn4sIUhj
KwWp5LdBGVcrvSLNgv2UTCooi1m6lWM5gNQrZxdTIdPuG43yHGv0zUTKY0Et6HAuJSMKvfHxT2gy
m+6jtQzNRIFgxNNA5zBR7SeP8Ncs2SNjdFbOfOa/xRrH4wEYKC1tDhMaoZTq8qtej7pOHqWwzAY/
sLQHvbkqyvbSDiS/INPG1CSPLvROM0NvjKY9QUc9FXPN+tELxxcknhhh65EUciYy8u2TWCJ0qbGA
0YLNfxrQEzmQp2XkFb7RaN0hHYR6RXpafUNjr/WlZG6urcmqXj7+/N5OeAxJJCbsJZDcIZk6fhBT
DUHRNkvZL4RF5+PX0toaq3zF0pb/6ZKJFgmJgKKxbppQxE6eeY5Jq0MdNPtGQswLrodupRVFcZdm
jbENshiMAoqCM3LUtyN8ueiiW1joY8qp9lXRo6AghmWCgcVTjNQiuQhnIbbZVBkkIhd2vA0Q4tDG
dbrpqlWreffxA367eHFdQBfU+zm44r0+fsAkFRhJC9DYlxvA0BEn5X1gleLb0GTqmUu9nUrR87Ej
gfa0POHfi/qrQV0l1bIfmyd/JNXkR14E8dei0759fD9vL4IsieoOn9/iJndO3mIVYPyBIjr506wo
PyU8wN/jQvlTyTKadtjDEIOQeiCiW3iNr7/PYYrIqorwFildk+1MoVeKKykx0zW8bi+KJ4QVf35f
nEtk1HssE8jMT65oI5/tZIDrAartrdbU0qU6wDf4n1zl90nrL8HVyVVkpNhalfGNSxCRlMSovTnJ
0/X/4CpsjRe1zOKuOBlzc9fHwxgLMF0K25ZcJOa+S8LxzHB7O3WgTGPeZvpY6jGnToC0k3sKazZ7
RNxZu7KszV0uBfVnXY8iX5EV7cyze/sl4XuhFE1xUV+q4id7pTHtkjw2uB5ecelCSyTJodWcFSQj
jeO5lfG9myNfnX7XovfDdnD8okTWUnAWUudLQRv5SST/X/bOZDluJMui/9LrRhnmYQsgBgZnkRQl
bWCSUsI8OeBwAF/fB8osazGSTVrWumshsyqJBQYCcH/+3r3nMo9LfzJWvOPpad5ZGV95pzYpNZ+J
RWrbll5ezEhx+vYL0JBe9AHHpdGOxqx/L/j4lfu3vUvwAjEs0aI5u3+tnOhOao6MCzv9UZM2Tp1j
fR5ZjQ5vP36vX2jLV+a0yDKx/f1v65AmhbCMzpLxJPvmQ6+aNFJ0uq6SVb6zGL12JeStQKLYwtGM
nR3zNfjtOTG5MgY71t1ZrWPtNE/rHuZufi/H+ldj/mXJsLW1//daZye+1c7M1Pc4cfcdM9JJdIR9
W96aM21rjOTeGoeJNCLNMIZoCsTaUEHBgz/0sAeG2FoGkP1eYhEWNjrttEaLMkeyI6SXXwLAWz/M
jZibR6U13Q+BgskMl7JevJhoT1BYb38/fxNIs7qiy6bW4pljpKOf3zaRFdmktVOMxUXfQZcYruU8
jp8WiL470imCnZckqBlqe9WuoFckx8Wzu+Pbv8Vr3912Qzd6OM2zc6OIXDjPLqaY4tY2+kNqUuYC
n5MYVw3nnUu98jJvZR6Fjr+t7ucm3GXsyN5jNY/7CthNg/UziZZU664gz5BFk1n9e9C7V6/IRMHZ
+CY8NGcPiwMkwp7KcYptuiYX+BPkUQTb6DWViXFtlV129/bdfGUJsalTNi4oSz78tJfvnLEO0CFN
kuGyoG1jPyAOLzXd93TCr3wsG5kwX9mvGuCcID5WNtFeKBjivuj0uFCVPMHyEMcVuMitNqzyP3hS
WfQhA9NdxY1wXtIQNFm4ZjvOcbooAEjQ3vaAK5r9VBTt49JX2tfaUnDM6dyq+xzX2zdfUgO9sz6f
cS+ZcGxtva1Fz25A1+lcjZ2mrUtuz0KYnzsaO1GWzYVGS32L2s3k1WxXkK8af7pczMyMWrd1UYTA
VlHaatOzld0dUBrYCd5ih6vf1vtMDRtTOW3jKuFVDIGRyAgStHxni37lHdvGUYh3qabAFZwt+QvH
F71sNRV3PmRq9HDafAxqZdwRBKC+//MnkCeeVxrDB1Cfs0ee0BhN12G/xHomkl3Wdn3Yz8577tTX
nnPeJ4bbaJJdho0vn3OlEaIDhRSICTldx2oo2lMXTNl7z922vZ8t9pv1lVQK+seM2M9vXAPChTJE
xUZNxKeqcGtE8DECuBu4Dy70Og1kZNLXfVoSoBwRqy2QkEGvLjDo/9SVVx8dqpL94pXpnWNP7RQu
NDmOMwbJj2/f91d/Vap96hRyC2DUvbwjc+7Yc0XCE+J7bb1Yury+qgC1RemaJIct2HPT1djf3r7o
qw8WPHWci/StAEK+vGiPU2JqA/ihRJQivfLNSNd78rSD9T1f1Ktf+G9XOvt4Aw1OvP5cqZkaETfk
6Fxna6XeaYS8/nlAQTC1BpF1viPK0U0TOnFz3PqowkVKVAJI2pU300R6+M5y8upHIliFzgeDYtT2
L29eUSay1xSLGlJfY7+00DzEoHfvfKTXrrK1TbEgb9368wq292Y2DGcA8aqU3BkkWCITnP9KLACG
/jrw/rUb9/tVzt7H0tDRw1sdDwJnuQfZEr00zu3yETmRes8s/kpXmg7a1qHlocO4dj70UIZNJls6
Kh4DqRBE+QgAtWZQpymt/WdC0IzTbPni09zp1RPACO0qGWV+adeL7763Qmw10vkKweCM5x897OZJ
fvklThi/A80eVLyYRsVKjzWg1rPn2fDEIXObnxM5YBsZ6YTsdUUWmKf7BWbX26/hq98xvaKA2sZH
BnN2SilkkukEd6lYBH23eYfRuvVD/c4ucpZo8+f2t1meYJ5bm9fr7IH1OpvM+JZbjoDfuyQsDxcP
9esNe+3gox3FipAPqbcrlrL5pvljHWEA8j+ZdPS+LhMdoXdeoNceut9/n7P6FfW5p+xZqdhP/DWU
ghvAOKPbtSZJRf/8Dv8ygNKhN9E4nN1hMq84d7h8zcZiEWab2EsMTzHdvX2V7S05f5hQem0tSU6c
zjl2REjlT47KVFxQswOyW2sIimobPd3belk3MWHE3RVZjTSqrKQAJvr29V97jhjzAOHjvMsJ8ewt
ZmSbemsKGbvNgvrUT+BNu7IWH96+yhYs8LeP6aKyopbiP/b5IMfsM4LAfBofwlqyrxVIvzz2Vqk9
LlPgXBrtPNTEcE/DDZEiwDvLgCS/FBNOf7GOhvaszMEmscIRnXYYutl9qDWS4965Fa9tp9zYTVWA
MRYx2sv3ui97fS4nnYhlYCjHOtWXUFejd7f6fn10W2eLg6+dx7fvzLZYnH//W3EJisjmyHA+TUwJ
bTARaLOYtFW+y7PhTmptEUnX+QxI6+PbF3vty/a4/YwiKK3tDfL8+/HcbKU76wvvDENj82T1PqGh
hSP/g+0HzaIPPorFicLk5VWIrITVmHMfrdndpWNT363jJB7e/iivvTeeu9EsUX/RLjz7snJ7AR6l
MyPowce3m+BY26WqrOjji/FLotnBrkgs0mV19R725bWvDL4GPTac8Exjt7v8W5ODKR3BKwiFYivV
UjqSIjv1nWZku9otCWCt9bp8evvDvvq9MUVyaU4itzrPIepxZG3EjzlWKghixyrtGG9ZsX/7Kq+9
o3wi5HQkdDo0RF9+rjwTpq9yY46TpDZurGEOTsxjxgt9LN9zD7/27ZGfQaYXCo1NZfryUpWwXdL+
MA34BIjdlIFpPyXe2BxnkWo78i3NC4II1ScE59Z/cCsRM2BORK8HiunsFeh0b2BMqlG1WHP+MQd1
FNV1Y78z0HntC6OzQWeK85DHEfTl51urws2nihxiMWQtYYWqtkJltsF/snrjE97GeJvw8G8kVbbi
xu04na7BbODgCpaDuxDi+vaD8drCyOSSchIZDzft7J71KU+ksOc5duxEXcs8qbKdkiBMhB7gBhBL
rQFPrtQ7QpfXmlXI44DNbBgG5v9nT0kHUHvUDSpMor50hceq9+6ScRmeWB3dYzLN08WADvSwtsV0
q4KsuavW97zfr1aeIJeQFXLQMmmzvPwq7dUYyPrlrSD01NxXRjAdJlfvvhZDkh+WtbH/0M3V+sxp
YYjmaoCmkBajc5dWpLa//TW89lD9/pucLXlkkbpdma2U9W4nL40mM/dFIPp35uWvXAXeOZsDnQOa
/OcFgdONdpo7LUX2SqB7OKXWim2g6ox3vt1XrkPlSg1NZ58q+nz629WG2dUDGHAnG+qruWing2DO
8849e+XRZdJLOP2mcWM+drYXNXrTC4cc8BgzoGDRdJfvNebLg0CkwyQwdbLQRPRwePubCngmzjZ1
HlebphwEMlhQ59+UmfVNmlVGDP7TvIc/nO0D05gjwlnNSCaLOK3FjBspyZZoLbvuPVLTKys5Whl6
jxvPCN3Q2acWmcjKLE2NODCkfldzHNp5hEo/eEr7+fYnffVKtMY2lPM26jx7O/zAWNPKX9EFDf5y
2duy361lrz3o1vjenvHKA4NchqibbaILq+DsUmQDQ73JfcDzaMzCGdN0ZLZZEr/9gba17Pyr4/yG
ysKlo0IX6OXr7gsnEYIEqjiFRp/HASz5Z30Q1XrQ5VTCzW2asnmn8HxFpEO19NtFt+fpt4rCLYGh
jUFuxrIqJYf1DITzZJvjbs2DZIrIUWkOllT1zta8AbcAVtlDkLj2RzPXLv1k3LXkPMFrS4fvb9+N
V+85fV/uxpasZ5svfzFpSZRetF1jzt/95VIvVcyBe/znSw6+Jn0T9VFZc9R6eZWhUh6jDtDd1bxp
Cssq3YFtMd+5y3/qbF5+txT1SF046TCT57D18jq6J1WgDamkRlw9dfSWtf+0WliWjfUzobdRWfng
LJ3JZwrXzH322JKbXEK+yAJkxjJpblKtwdM4tomlHcVqjM6jJLQzvWWla65nuaaKM+lku+HUpz7W
tDrIxnDxZ9+9SC2z6Pa5EF4au7gvOzKA++BLMncw02qofvi74VlfltCSl+O6yoW2wTiY6VWdZQva
xoB9Hgw3VHH+ubaUhzpBshV7LGIiysWMQkXH5gwJ20wHRDSD4WJ29IdgZ6gK55nR2JW/C5YkvVqc
bn1SLdwOUIwr15/9Pigw1dr4hX3wlOOpVAvAkxwPR8OYpNQS/l9gXAMVJks8BrysSFiTCUlJIEHa
z0Ks0jw2jpU3+8GgcRdlXeF4OzGh5sHMP3T+oTKWMmPm0242l0xZ7mFShXcoPCyMJ4yBw4KjPfF7
pI0MxC4Ha8B+iEAIO99kd+5DMuOfie15VFrY+kFO8Da99jJqB2DyT1aaz85T6Q/rvemoRdB9n1cr
5FCn9ftM5vSkKDm9mSh4M382aWfgNrKm/rrtNayOzi/UtCfArOMrwEmad8R4q8x6aGiOlAjol147
aRO1GInIcj12duLgw0wXArQZthNR4KRWMV1WpoQ3kE/D8GFwcnuMDb+kIZ6OjK0PlYTkEtVJ4l0V
rod9l0B6cybnadafwSUUZGY5pXWTA37fYOvsIxe0lgor8kZzMCPy7av+qsezZO5rfAN1nFiyvwys
BAFfmVVrFgfSg9VMir3XHyd8z/IWzrf2Eff99EkQ3o0BXzGXuPQl6R4LT+xX12/UrQCffunXa82Q
W1f45zVc2ftyKtSjbteAmwtbqJPX+lhIEPEYW4RHO44BOtuatKoF+viNPg6BdlR5kM6fpe9jPSwW
01pDNY6Txp9VXZAepls/54akzFDTreIwaUL72eY0dYhXxRCzB+3HE6s31fKBhbgKsKGv9bNTN5UW
NintmIiWY/alKDr/wsrz+kc7iPwOeOtU3CapZz+XeV+MaHpswwxVlmV6DLwoAW/u10iB62DELKww
vg8XtbcMIqycJX9uJl1AZS9U0t7N5qqVsS+ZMUVrkIs/SDdpYfpXTdOBoO+mL2Oeqe7Yj1iId4SU
O8+g6tV0MEw3gcDfS+u2zObAYZQ6Z/sMwQ727ypYhzCzF17KqalrubNLErd2niDQIDK1Nbgt0wqz
r5bwi+TYbtKw4kvDQQ/9/g/BMeoGqtP0jXAj2A2mcnJsx35pP+fYBdLQ9zogKGVW5GU8o3QRO8RY
xMYHWjnqcR74FItNoGFHHYY1vzN5l9OoTxG+RFOClyHyk5l4QKOomovAzm07zLvGYuAl8FuHwjVB
81RzjznXTMlgvpeayYiatANpxz1+2Q4KgzMV166pgdfLV4HVFoQ/jmgNmEka9oOViZhjUfPJVDpA
QjnVbXFYAsHbaeoZcdnmMCXQD5QryaI3c8lW07AoMGNPRpRjgdXcz7PvPGiZ6s19X62iZpTuKiNc
szJXcS2HnrADRL4LCw7tjxAbgHZvOG2pQA4IsA0M29z1VE9Dg7u37lWAqFg6g1eTdzJriTF8Q4fX
zNq9rqnVXcNRtwBNPLVz6bs5nz8xGd79d9Nj5CNsw46nISdYBzPmg8NS9OiYQqNh1wfDzs3d6lT0
EEJSQ+Wh6Wl9JHrPfIJ+VPDXwSCevKTpeKKqVvvLe/t/tub/pjj1UZQwu8KOwAgAmc7Z+TNFPTk1
c2DHhZs+cLtqJFTJEpaC7Mx2Sih6G9HHVlKCjCEQWhaaF7UofsPAZrHp5PD0q474fzMwZmBqov/b
DPwA7f/rS/cv//5P969NNLHH0WdDKv4ZvvJv9y/RV9DktsMm7SULPC6Vyr+5S96/NrvqJhOli/or
4+rf7l+QTPwVZc3/BiT/A+4SFdFW3f1WL21YN8RdG9GTqQuXO6uXBumIGei2ialcqzFWWiWvRJbo
1g+WZ4byjVWbBawQWD1fYY4PemQPhdxbflq0+4r1vAs5TgK1SVzcCiHcwXre1e0sx4jQxKaO2pRf
4FKVmm6SVtz53/0ZE/5+JnlkBQpAx1g7BVLLR8oJZ8qdC0tPkic8OGUQz5PQIXKMqw9/J8whHJG0
ICE/1DhCe6PPd4sx9s13F+S174ad8Glw740xGJvmxqg9Wz7k3jjblD3wmsedOZJX4rFPt2n906qF
2jhM1DY71vNxPtaVJ4cPc9JTA8FLcCwUW8IkpymgO+b8tAwJMiEyRzmX1zKYhX7n88p9K+iRGnSu
2QjtGTpEU4wf+6qWzYVLhWkelhEdEcsuLCayxSZBGa8hlcXXUmtL8SVN5+WRVXO47aUd2ihIWPrn
9Og1RvZ90NyPVKI3Y0rESTo7V2YFBknXNyn/D5ln9z2FdR4NTcXKJ3u8UL2hh8sItM8v2mvMoepp
zdgCe38QV5tKeOcg/WaPBEbhrc9JaXNP866/Hkr7NBXpZTqOX2d1s3Sg+IiMKTG4lj3ADt1Plou8
KzJUeZn3wR2dqyBtIgLcruxq2a2jfaTC3/cD+w/n3Y8U3tcdd9i81uq2Pykx3K5LZk/xsuhV6Kns
XqVNQdDOit+oHeVpnocbfL3OfvBs1nhHsn+SKPZptdv5xs0c+waJ25U+yqDhwUBtccxK50HxS4aG
TD+6CJ2OItPK+5pcoHBaAPilQXJMlRCHGozVbmZoG3Gifxo10UVYM5BAmVlymKCRhv2YnKqiEPzg
YF6Xc+UGxxxD5ZWXNg/4vGNT1B+7ciQsKGALKoV08siVc9dHRNxkT5Mw25PrUu4RWuhnYZ9ml3rw
w/V8skA57kLqytcqKpW4UuwT6erBr9DMnUpOrb/cpI1bkOiNdumxTQMt3XV6WorYUMxAAx4EUCbd
MXfEh9yGa+2xrewnMd/kHglLAd9+WKztzWTpHYGrAdltQdSKrD067vKBmJej1+VjrNaxAehnPxmV
2tcpkK86qdWdEH4XtrVhR0YGrimnMUQVbYkLp+ymhUi8RV5XDNX5H5dTVsn1EkCAtR8kf3gDOJCQ
FCAmGkmhXeg9TeWGPKJggRUUUWB/M5oxNps+/ybm0u6iICv+8DpZdtFor1+HwbGuRkX7byMHnHKc
K5ee29nXbq700C7nY5dYfRUGsh+AOa0muprE7sK1U2IP8DeL1tq6xhLuhm6hJdeDtOGg1IsT86mC
OzNP7WkXFIbb7u1h/loa1R+K6LJ9N9L9tn2zashE15arduqMA3XRnIMu5Kd7sBs04nVtp0B3mCcv
Ncf0sLoZ+VK17XBEGy8Kkl92jTSNdG9axQCjqukPSz05vGyNlKwEvtn7dG0Xi4qqTCd5payiqG/r
XvtpaPJ2yLqfbuKaQ0QF4lp3Szs+DvPkx1k2P5Ze10WGXMNsHJ90knoin7X2SneSUyrsT4tHsfyt
tshlAqUSCr+9KAz6p7mv1zqpcY31fQjGluEWQbuzJoJrnFcM3lgKyzyopjBptTvbzU4i727yZrAv
Wc9D2VX2bYX6Kix9jazfJYCagr2YOp5vM3UlOwGZhE3RBjEgpjLkbPVDqDr5KTLvSxVoO2uifAws
mjer3vn7ZU6ek2m5Nkpdu5jHen2iOwYcJgn6i2KyblrcG2WUcV6kaO3q8iv+nOY2bTDNG06dx8Ju
jmVT3FkagLwyFTA5S3/cT55m7DVp8GTJ1o/GUgBBzSmnzcCB0uQIEH7q0ijW68GerB3vE3/FWOzZ
6OHn2MGQUTOmPUNJD9Fewg8S79Q+eGMC4FTnvwzH0nHKKEAhLP1MRQo7sGV3zk3JZnnREYoXu27m
q2PXs2S4tNzoagClnhwsqWwYacusE2LAQ2Jln51EffKc1rtago9j0x9bH+rR1HdgB4crZDzRUqwX
MnDlp7pI9NAL5EUjrpz1YuZMNlX9bdkv7KZq6CPL4dlv+4+cEMbLNJn9CK1gsMtMrK9khEQy/85K
RwpxljrXMyOXD9Zsp39Y04+qq3Y0w7iD2jCUdzmLw1JW98FIz92YD2NSXjHny2K9629Jbx7Cqgbe
6Qz9hyVorqrM+uD6X7vRma5SvYg5l9IbSW77frjWWzkctaUGC9T21d42svZbkMrbznNgGxnX9YgF
rajuS/NC1+b9XOVhn5xIh4xmq6EOaONMV9daLq9SIAARFuKnZXFu3E677cesjtJGXNRm+oPFV6UX
XuKix3Ky2zy3q70Iiitf+9kZ90Q1hd5Q7SkOnqeAVAhStDqm6cEOfCwO/7w82HVe5bRry+8d62Tb
PZrWN18V4ZTZBI/8ITtElXN7S22wB8kT6eI6ycEQ0OnpmvQxt9n5oPAHcgwLZoLDYERgMI7ueCPA
9WniuZcXuVkcJVt1MCT01n/4rhahJI5cT4slzt2qUMe6kTfuyuLzBQp1JFlRPEKjJhdPFkw+z77m
lb2jnoyqmpJH+Md+hSQnFdsAi3FexCXsrzSfToM5H0e0ta73HYvNrZ9bd1nd7srej2pkYR6Eu1r7
jEqmtshdNHqdA2CBo3gKrmu5rYrPZeXFLsw6TuCm/YfQTdYpM7+TU8b9Sk8zgVyRWN2dSKzI0Ujv
0vorlAqkb6Wgvti0CQYgGyOyMxs8mbnPNi/2HNx2fhINZX2U7l1P4CRZ9C0Wkqwwr5tWAitSAc+K
bnb3YH6pRaiRyc5zhMIG7wvUraSm6El9sVpwLBtSVKxDVg2x0fG0VMv3rk2nk6KLGnP2PjBuv1Uz
HTi3N2iSBl3HNowH6H7tNfPCsRWsS43Az3ShLvUlvYdhuG6Z3jBcGT8Ni21dFF3r5aHrrQ0AvgTz
kqnyDzV+rKxojxNJMWDP1lvTHy4NwGZ0bIXlL7FJD4YQ09pjiWzLDw6Rqh9nK5iObso3QAhdF0RF
X9ML+0mU4V0QzBcpPxIqO4hVXT+kVCLEnDrySBhTHmWLsa9LcQnzwA1Vt1zRhXnorUpnINeFvH8X
VXXgAGqNka3w8qkucsrmk92o7KTUwNNtJ+DehEvZU+ggeH0z+5qZ7oXnFc9tmlEeKushWbJdlgcH
guPCxYMR6lSPJlduBA1CzcUGYfof7VzGwUIzYDVv7PG+N7cn3qrijljDvPEi9uK41ggxb5crI9dJ
Qk+5MXT0iovMQ1euk+Ha+cc8bxfkvOMuoThecicKFA9rPh8rFxhapY+YTuVOIX/JiCfrNP2TlVNr
Eie6BZjWdntTzIuCdWk9Dbp43n7KFdVH9BsPeaF9CZzy2pvGD5qh/xy16UkFfREKSoJwa6ePPRKb
kUrqdlXNQ7ckNBMK+mn9tV4ZJ82qT15usNfraajP5oNhD08zkX9W+20Ap0ePidtR1JeE5/IEuF+M
Yf4cSPXZF9416sGduzYWydPBXjPTQ5N3T3Ob3NigCiXczH0hg5rDSOOgjNCtJ+U5a0SDKNkxlFv4
WaSUjj6H2qTnRA2W1YWZ2zsvWyNdkxltxA5DW506fJGrHzpruudQkEf9PB9oQ3wZp1xcEpnUHxMB
q5aKvlfLrlrynRz73WhV92lyChrrM+0ecKPdbpzTHa5TSiR8Lk0O2hmo4L5o/VPa0DSoO8B3ATmJ
kuNUkX1e8dMxh12GI2HuX2nmxzPxiW3GIJ/VsSC5107cOBt+ZqN9QjgWa33w1Ru0xyDxHtNqOrit
ETb1RtJz529OeZloJk3QTtCRMLK4yYJbt8CLWwdba3O9LALiAlfHOWmqLC7dmeradroj6ihWIYtK
GUxUafah5XzSlX6gRb4zzXrvqc47ZS2Rmt7yIffyC2Owb9asuUpITUuoVFhldv3QfqlKd9exsyu9
2JneEHvTFPlOddUlzilbbzd9pmd/Qn2/s8afaavt5Nrc58sU5Z2Emi8o/sZ45h7Zza1eS1yFI6wV
KuNEUVWl+v1qukfHmY42u1sJl552XKzXxZe2Eteau+Ezb71mfuid7BrGYWikXxX1ZDwvwT513esy
m+JiVB/bia5lVrF7rKVWPnaLz/5gMYGIhvSGKJ00SnLtp2vNO9OnLTaJdZ8Q83vpGrNTxRXzA53D
S199L9PAlleJ51DmoQ/nhJOIYeE0ZPnFs8ekkoXQnqnF5dom36uM9leY+nJeP2RtUM0RPVBwsZ6V
cOpZ60X/4Q2F+d1QY/pBZI3NBzdy92vWifpLoA81EMhqrH+KpGFZ74uC7aW2guUB9Y5nkYy6LP11
poLiwhq7hflsujQlHhqnH1j5AR1ulEbjlmCUVAsXxxjcqHAtAaIrGcVXnTMiVV7m4wv0ktTWwjJJ
BmYD1bRsR62UaQxPQ/alQnjPocQW+slylsnFeyNdduvKJHTLL7acyrqXY7r3LOkRf4VzznOFzkDI
aQgYNTPjxnXn9tlaFwixZqZ/sfogpW1W65z5YSwaTMi1ZRE7eK27DHlQEVuZjRTArx0cAfQy25J/
oUFzJVQi2TX43rvLhptLdTUxeYs1DKRP6bB6LN2OTG+cfPKbWFoGJaByFvHJrqXbkQZZJVlsWnLY
mvN5ii1fzWOc9EV+wy+mHlNNdlfK1CwYjP3qPdSex0NDpl/5WMxd+cjIyXlag0T9ZBgCZmbVRVBx
uGvKPGJohicGjAUnC4VOrAmdyimafW9DcGHWaq9U7qAICVRhNgoeaXLARHgsGF5kTxw3OSgL90MC
HfLRL9aJlWWZyDU1OkdpV8UQ1BtlxnPc/QBAXvDSIXbcWWsz+/HGU4Usi7T21ra7irdfSu/W76uZ
NlPXyksqS6Tmq+HJNiLwjhmH7S/Vto4rZwzBTBcPjOPgyhCs5qxU/FuS7wD3+2te1tpHUBZLeqi8
MtcfFM3zbdWz9c8K7IITDYTwLDGWje9t7lQ8gCVuQ6aCegNhQy2G+HMS+f/d0P8iWfGtbuht/bX5
vRn665//hUIM/oU5HMXUL0M6xlUG73+hEGlL/tX8BH2IRH+D+ljW1tfeeGN/oQ8N91+uQ5OSdgs6
uY2l+E/Qh79MU7+1PhkOE6CFJZ+4NYbFmE5fjorz0cuLuvCdmOxmMmgDbIjlXktzdrxgXoy7KV+1
8WKafAaIGnUtXR85+zJc2pb3VuuE1TFSsLqfnZbA5tW1LrkpTFrv9Eykx5/03UDYIqIaeb4T57s/
jEworXTCXZUEjAwvnbIGao06ipFHM00f9aXPGK10LVNCT5iNHdtBp2To6r1+P5KN+KlZVwfMfeYD
+B3oOM/htKbdApK7M8ujYQinAmnQZkBwBzF/ruvAELE5C8sGS+r1S5j3JFPtHUdzq904Gi0ZZm3h
nBxC4ZJD3ROOESnZretJMFoxI3sZjJKyeq0xNzlVXu6HMs+tx6Atp8t5LDMvtH/NRDHpMh9lqsms
dORsbWwg5fW41i3TVIxlTFa9NjFLbBEMXKdfs9f21xwWTf07WIBXJO24oYCObF6lLUXpTOFRAXPW
ZcH0RiVB1xwnqSE6SCi71dFNKve+qOhgJI5WxyOpajf6oI9u5Fa56xK45vlH/o+bu9/egrs/n6vf
IZTnohMMIcQuoCpBqgM+UD972oyqS2u2QZ8ZFtNfQ3Nxo/TKPxYZ8Rtmn/j7f3w9hgRAEwN/iy88
l9IQazyxa9GAYoi87uUo8s+J345Yetrhu8Fq+I4e6lwlhEGBzYOr4ZngcueeSHompY8C3Y+rlI9W
aqk62a0qKFqS6p2Pdq5Y+XUplhFOSPhEkFS/fHHx2g5AYCx21KXw2Wjn9jss6/U9CNTfLsPyg3qU
P0kkRbuyfaO/KXZyNbboYkgySDXT36XZisaAvm349vf0J3Xot3WIaB3meNup1qY9xec5+zgksNsq
XxWucEqbKdi5M8yU2EiVtUDMGfP+SZqV7nyubM3QDo1n5j+pisxul5Bsz1G7yRAzzWFlk0MQ6lk5
z7ezqjJ0dqOyk8/4wXMwzGZbUpoUbmcm4cJYIAkLbNu015xW+xEUbl9fByl9tiOFoPtsK23cmvqS
B6hkkWS826CpHcJGDLURraMjrQiL71p/zgwbv1OUkdFe75H/pyx3ZuOIYg/VuXpQWyZbiDi8bOKi
MrvgkA9DYt+D8J+yqFbIa+lG1oTNg7GcUnFJnpqlEhoOUqvMcJhYgJ0oqSFythDAM5rQZaLNTpQS
qV0dtQaX874xagLCjcad6htjrRsjHmlWcrqRQ+kll5LsK55EVIH6LtWNsaCDmHdVE7qTWmBjT7qb
75x+WqubROmd++SCs+OUAPbZ+SZK+uu7HnlLf8j8YWguQYwmn2oGwUMcrG0uP9Fp87+vhV7dO2WZ
zxQlvZGPdzQUtOIj+qBC3FtoBqZHUtG64ujnZZtfr0zUJ3qAHJVklHTKzfu4IHXPoFWdLPI4rt3U
X610HMuPaU4U+IfeHPsOV6rI8ptVNpp5icRQLt+cKiFLIhgR+NxO0k2WuK99ke25oo+oAfURbejc
dr7R8auuFRW4CjOSBKZQaMXQ/UHeLxTJsBg5BRwdbQmscHUpxB1qW6FpT0D+A++p5I1rozyXfrVv
8zWwd7aw6vFpyGRrP0yrQYRFVeRpsxtSn7OqqiuM8OiElum26teG8n5K+ir5ZE9I0U7/w96Z9cat
ZFv6rxTuc9MgGRyBvg00mYMkS7Im27JeCMmSyODM4Mxf3x/TLpekc2y3gX64t1H1UMCxLWUmk4yI
vfda36L1qujaaLFR3vFdJHFOnTe6RrxpXHsw701CPrRuXxtT0XyNvdwdxzCOWyaN5UEXRMAhipNI
SMOkpGMD7fC/UkxQRcabTFpD+X5lxzWB/011dFAgYaRy9+1Bl1QfNEr11OcJm8CqXWoPOiZY3YIw
hoO+SZUUlLvmoHuqVwnUbHJPQstflVF952NU1Q+KqbyNo2grsx4lVXpQVbkHhRUqM47IHJYXf2vp
yN1pMHnzRzBk8al+0GpNwka3lfNR/S05zwwy7NFSxIqsKi8wKSi+NJibKuwJ3kg2hSkmgjgOCjF5
UIuVB+WYU0MbPRVWM8U7lJwDwzGTqIi0k2a5L1cRmqzcuN4lB22aZq46NXrhrnPsFA3dM3w6jk4T
DwNq0LmaNqA2Qe5mZkRyfRi6Xtk3TCVM7agSgEFC+vnleTvYoDnLg35OFVF8Yx1UdXGjsbl47DNF
xgQjFcVyBoKszrVNu/gCZHm5OHy5QQlPlNfpiyZIZLGUzCnSYgH3oaTpk9gTrWNFa2HcsY/7wTFj
2JXCROhAU77M83iXe5JWFKHbdWHt5VhGkIF/vTi/VW1aEGlXphchaGw1K+Ho9R7AEtKVQxZhvJ/o
6pSB52SRdQ4Bo8m2fU2P9dNUoCM5Nin2JKFDsXnX8Zj4p2XVDN1pkyHABhKBiyU0Omf2z5MUgc03
5cVPpSBvtl74LJDfwCAhBOZwjCXn9ZssYdrjUEmTTTLicgBpWmycPhoDsRjab7bet1L5w2uRTMF+
xUbPIfzNZsVpsmZhcBkUqKHciZx6UXp49Syzsj/Nti+valFH/JkZn0eepm+ribaAypL6+Ndfzbr7
vto1eW0d1yJ4CXrFaPdff2i/0VvRuaXcmNbsOkdsNfGDxXqI+C9CLXPqqcj6HffhzYmAu4FjAHlY
Nkc54KP6G8lNGpWGpVmrb5yW26YrWV3zqfpDbPB6zx2kyRbnHJsaZZVsvDh3DJOQST0Y86YaB2sb
1zESOqJSfnPu+OtnWTlIXDnOHJxJ3xrLm4pzT17ImYZcp1+q1jKPxzU49tff0irYfvktCZNfTqlG
G56bk9d7/VlEi5ShyfOUFnruAh9prNCuczCIlc8O4cXTJtGIcTm86L9r7//g/ntx/Tf33f0/nspO
dvP5ffH0n/9x+vRwX1avy+/1J76V34LyeTVHfCu50R9xRoZ+gBFsZc2uGqd/6o+sd9x1GGGo05EF
uav7+XsJLsS71cSKf4yCWV8xZH9SgrN9vL4/TIhpK7MRRybmG2Tbb+RHiiAq5m2ZQYabhE6TIr9/
zNFAcjJ0veyMgSFBTBDWvhRuNe81d1bcSsTF3rlAlbxtnsbVY49WdQyHOs8/ym6MHrCaudZG0Vm4
QISbofMuNRpaRVmUd3HG3IHkuInROF3WU7jGWbmLFdtPUBy6YrO2TIrkD3pz/M4UanLsrF00fW2o
QfW3PxKInd6ka7stKocV77Fo7nWFvDULKkTMpyg/x5ti7uS5NvRzt0nXJl6vWP93+aG3J1idaTpM
OmqTte/XHVqAna9QthA3Ep8nhyah67TOx/7QOkRzWE77pe7r+r0xTNHWRxpDVsyh6ejZfb1G6Y7Z
F076j/mosnTTzNWW79CkX6mNCG6GQx/TOvQ0zXjU76y10ekeWp70PvNDF1SzUoOOaJTNO29tk5aH
jqmZUDbi+25MhIxrO3XlDhk06dc2azvp+kmdD6XYibUPa+c6Ldny0J71mNCj6G0JaA/EoYVLvBzt
XP60uUcf3FTg133DCRMUKddD6qXnCEL0D+LQFk76uWUMXUFoCK1D65gZmR7t3Xa0r2RbzneeFxX+
nl2C6idKFiTBDbmW2yKviNPEdRtfwH1xUEMbbpQGMqtJ4WnIfPoyYXmYw9JpMT9FE446Go2k0oWV
WzRHvdGbX/NqyPY6TdRmN/tG9lygL3uUSZ42J4tqcyPM6O8+cb2Y8OEz0gnH4RjVhe5cHAtz0mgC
+33xoOa21naOni6M7Caf1kidxkjUFNPkFOEm888wTjN1KVs8aEHHwNnexEitbnSxNM+VqKySvqvb
afSps/bGog9znbt5moOMNAsDmmXdkI1le7fMymwOSm2vq6N/L6fdfPz4nyynrGw/F3a+78d72b1q
Zq4/8F3Z6b1jBVyxu56zYqp/LKyW8w7KCCJNTkiQG/A2/mth1Q9rLjBgobsOuy7L3T9jXbx39gq+
w/3rY2ABlvpHC+th+36x8cKuJoQEZAS+njVz5a06eM7c3iqUWSMha6n7Y3guyMB1wm8Vehtnys/I
Q+u9z1EcxhNRhCeq0uoljOwS6YMicJ35ZK03TdBHCuUAOHJZELOYVWQ44Y2BoyqT6MSs5l6GJXVd
EeJdVmSPcHaZQrtPsMKp1Iijsz5zsmZjtmVbHklRTV9VnM4i1CLqIQ6GvSE2eTdMJ5WeLJQDg2dc
OoiqrjxJBPpmAXGDEMeqh4VSAUkVRozcqYO6NpCyMHnPwLQNtQgMtymPO+bLKNxrpZ9pked4Rwy8
5Sl5KwU1MRk9yabmVKkfjebiJmGUtgDKxhIB3sZDgU6U2iw/6Et3nncmV0RK+SiiSofypGvdeJFG
s/wSE/wcU/oijj1iNm1OgW3JC7wA0SeCDBgoUetFn8oushiANoU1Xy3R5FyQK64xf3eiuH/00WLb
2zwucyaY5ajZJ55RjdQzjnJaQiIH2MFzJdFyu5GF7j+ZVY0tacY+hHHJNMNEJ2EbOWSyeKETFxWT
VsM/KhcI4vusT0RyyZQVBZoeiw4Ti+yii041gmk7BfuJiCntjlJRIRpqmtJ6cOJZrg6pznwuY484
b9dPL3IYcwyjuMAbidL9OjIIyKOhPbDVTMvMnw5qZAjjIeLBsFp/TbJuCfSSvffWjk2cl5FqHJyX
9bkt5nvLKV2miQoBGgGUVWhbJxG74WeXFLUhzO0KkDtJkkFMKKu97VNzhDlv5agddEPCt5k+YK9w
oB0h2h9wImO+DH13hLw0ZS2KhrSa1G8sawdj4+tniPRrKgweJpAWKFheH14tcBncImDP6ljKHW51
Z2/qAGcZFaxTNAwDA4q7iq+oEdZg0HHX/QDmLePgUTD7Syv3snarlQpWJ2cUD+XHeb1y5pxMmxcL
0990l603NSBvkffqCgFGjbgAAnrevNdujvQMZyG7R4N7LE0R/l9EsvXoMIuUTTv1HQYJmJBydVSb
7d20LPr0XjA18LeiaYdNpvJy9T2tAtMJWsmzAzbp2Z9szAKaXx5pfmZdm8gViiAtFAMzF0obQoTS
oYQon9HunAmMY+cVz+CuTArkVGPbZ5uY9vSTP9vpZV0v3V0x+E4TmIheSMKNDOGGbWJEnwpb057m
OKouG8vLSZPzK1IHGsEMXm/5FWGukpg3FkXxvi9AeAQYckDR/PoyHtipb79yB00+Yyq4oBCbX1/G
1JjcYUxMKJqZtK+qQg23feN8zBJpHs1x3h3b6HLDUiXztnFocTLrd++ZNbQXrjYax84gu4+RkWib
jBPQey/Rkp3bdNlu1szhN1/5+lbevNX1GG6uRGmBdG+9I16Uif5QEhVInNRmUWb/OeHb2GKfXXYI
5E1CDp1mBy4eLxyPUvW7y/SmrFvvNrg4BpWDy3zPetsW8X2Fm2cmqwBJunNcor88MlLlb7plrm88
bUAFXJjoNImg281L2237qhpwWlW7gpntVs/8pwgF8qlFJ3qrk29zgjg4+w0G3Fx7Ea+vkMdWy8Xx
GIStw8TXV8hLy6moHPD7uUd6+aIQkfVE1VzXfc+2QbZBGrbeNCN0mskmy2k8b6NBLGHjZrc+rcaj
QTrWLf4bjHeNqZ2rCBGc4Q2QYqQ3H01u3u/j0jQujSRCYPXnp64P/81Cyjlqv3je/lKe7u+X+39c
M2mqX52p1h/6XqFaHJ24s4iPXbsr3Ns/qlXrHQsxlm3sKiuSZR0d/7NaJUbP5xb0XQpVw8A+/uNQ
JYx3uI1BFoIjxuJC8/xPDlWHEdaL+4lQYCBcNDS48UlAYrr4+n4q285xozruw9bOubl7zS3R3DM5
rlKUTO50okWipF6s/eMWinA88kes10hlofMy0SHPEd0oMWpn7WBm7+3G1+adMRZEGxG3zd7GDPVD
K+Zqh84mVttxirQKKfOCirBHWvKh1dvsOMo1DLFzKe10X7b4MaLaMeKjDk8qfdwS8VXOI1ft/vx2
PJNfVdVWz93/XFsxXyvkOjJOuoMB6V//9d/tpl0t4j+vAcK5Zj7w8n5d//2/blfopZj6ASCBvrcp
Dr43V8x33C0m81CGvWtQ0Yvb1aa5AmCFYelqT3/VXFlvfxBg/BQZAbCVrT+5Xd8uf2wMvK7FVIZN
gmn425SkyudMAsBkCYthwT6Vo780YEFlqx/Uy/trZQ/DpZYp49TH6PwwJgUSPXC96mFKHeJ/XdWa
R25h1R/ZFknz7egB3IParW/byEUI1/SG221x4tacBQbJpARt/2J9u/F+2tx+s83xKWhSUhJxvWzP
RB30+qFTNYc8HWpIaBszsUNSOSjYCV1PF6vZMNPYtoz24vR37Om/e1l2DMfl/wSIuLd97okAAZH7
aETjGc1utOGjoVcrPizTclIPw9nIWf3bkv/Tj/rmDHf4qC9fk3Xx5Y4+TaMm6m59TX06NqLaRrJA
46JpzLsXt/DfnBbX3t7LnfHwSlxNKHtgYLhv3+yMukIwqdUprj9D2Mh1K7MYONBnqE/TctBuutm3
3hfJjM226psUh+8q11165G+gDp33mlbZR56tjyjXM9OWK2UZs8Io++zYoDa51+1Cs4NJLKAuotyv
LmpawXlQG0TT/eYcdHjM3n4a/PkETwAvRu5h8hi+vG4kBwJtZ1ZPFJSOxyqpoQ2FCCCQMVOnT1vL
TkojIOUe5aNbCCU3WtEst/5Su4QujyhmlnEwzqKICmqnjB4DBwqW4SkBiGEE2eyk4woejwiB6q2q
hzpQayPB0etHJGPFuLcyk8ztrI6qYOlzLodXV4jaWL1tvPJcLz8eF7WNuIhWKWSPnnu9tO16leV6
vZtsjqFiHL6GURsbhoVeZGzoEsR6IGrBjHJICutpBg44oZDT/eqE3DzOVDgtpwYne6VtjGWZnon3
iBnG8yLGNhktKrSl88VzViNmCsbCIJW5M/E0BYMZWU1YiyGaNhMzR5LvGDfyy4upJP8E8RAR5USp
oQW2RBtzRRbT2ALVS/heZ4GgNqNKT69nH0o0Zq8trUMTYX6ZRphSlsneloxv8CA0xfS5tN2KsHaU
mt0Ob8hVrvrlKq0tpoopyuKzhOq9vdBjf2RyH+XFFeFf1XEy4ajZkeszLo/xiGhxa2qV9jXOsdhf
TlmBJhfVoWy23tDOV5VXLaDaGLJxW7cddYKTZ4Jq1kqx28+dRWIYwAJXC3uasQNYsjY/7qEOQAyI
ZcYZD8jTDkzDbGIt68ytnTjItWQ70PNYMwozOKD2eGOubB9Tl0Wx56e4QSh0ieAmtRl3/rzY7TVa
73gK2yg2ibmffKwbuJCe0B3aBmhtUzRBlw39vWV746eayt/Ct8P3nMeM7QOYx7oMJoZQaagxD8Dr
ODTqfcGXNoWiKBiKRgmUnD3UC+Tja7ZAWPVVc9uuy/Mgm6kJnXXRdtblezys5OW6qFetyfrurUt9
tC767br8M/vsrv8Hhrkm6xqF+NLX/G2NAn07xbqkv+hTwgSWPmnexqG8TQLhZP4Nwrnfym2Mvyx/
RBCvnFMqCwZGzl8US/jxxgRldLiY7odSFI9EkQzEQXQ+i5A8JZWcPck0n2u655GPBWtRzqllK5+c
+eGKyvqoycvtr1fK9Uj38shn854A2LGH0gFmO32zUP7rwsjW5RPTTebDe/BbAhT8XBP7cH1ylHkG
lk8u27xewH8fvb73X6krf370Cu4TdS9fT7P4gW9nL1t/R6eL8zjtVx+T8Xq6+a4l1d9Rt9P5ZJpE
dASm6x+lwqotpcvHTOGfJcaPUsG03yHCWse7Jhlq5Oz84WDr9X0jYGNC+7QJAuPoQJ3Me3i5JdkY
aFM3n5sNLsF+h+vzuSpSeZ9Sy58W2gqaSHN3L4ZhAdkRFY9WUiy7LJ2sfYSQ6s5MFDqOGa+FEKN1
/OIq/s3uf+AfvripD2+OeQXHQqSBHDjXs8+LzoFd03OEaNygYWV/DiXKhhNUMt20zSlUMMHJ6F6z
kGcFbTcU4VLnwN5rWYelHqW4bXvGPLOwLrymfnCkT6iOdfAWLUsfMmSxPhm4BkINtf4XNltSr6Ft
GS69XivXg8mv3U9mbFFFuYO2n91O6uEssagiTnM0pGJx5G8kWWvXLKbVto3SMWwdFD0YzyHcMkGp
zmytS6xQuS7GRq/GoGroFlpbkwX7mZZSbAdlVky4wP3ZuZsVK0iBhfV3CLYDKOzthVyjSZAi8wLo
EF5fSK8DAqlhhGCqBIO7MLfmCBxmwjU7diWop+hsKB4NrMVDPmxFe1cW3t5Nrhp0eqUe7yr8oQr/
yk4i4PXT6bjJe4gIdlDzx6jkwiiTG4+5EC2x1af8m/7Ieg/+5d0LqJKoRg7Jzq/f/cKSX8W0wDcN
NoNN3LU4wDP5O07Jm4P04WZzHOplHNzAb9/COA3YBxQWudq4c2ltNZuvtIwuezD2bnEHogvxUyN/
16B6W/sIpigA5HRm1VRajGPeVA2xUG1aOwR4irIptrVV6KcjI1lYh1Kf7m0zFU88whidfRhHl1bB
QoIHVE9wFxbFqS3n6jRHr3nRWzp+auhc2qlOWsXnlJy/j8mcr2iIESGWM9vmJvXi32lPzTcbz+ED
sLZR+BCKBKXjzQdgWVkQNoIASHJaB0oQN2pnjMWXpSN9PMXQrnrhhMwKXOaLfb6Ts+CZ02sgL4Y3
Hduo3NBQJvl2wpbLmQ9P8yKAHhWj7e3nXJ3YTnvJMYvTf0P/okCjemYQJvFhBDWzd2r9imZe+SFL
YzwqNhKxXy9CbzuILpkVBis3synApiyTr28+e9CANPcjksfBUkemUseNJEYWV+QzjCXymLF2/PoV
1yrg1e3OK9K8QYRM1LNLS/D1K+aZRj5jwSvWShEukhawzUYTpfJJVbTiN+eGtzopSnsYzMTeMBoE
Rcue8vrVGJvoaGoA8FClh3lnd7tal25YWlLbpIXwds1cVEF1oR85EJ42cnr+9ac9LOJvPi4bGb0v
rEXov9+uTcRFqLm34mYTg//eEyFhneR9ER3n7hKFUWtHm2Q2m21fKjfomwZgBFOAoEHSF7bw7TDg
DO6xPsAirlwO7aK7gRU6b6008cMDcMpMLOQKGfgNTqUqKPHJ89sczBMtsIYYxfJNMV1aHsrSbjS0
iwIZYpAwxdiOiAqJ8NW8myHpyz0MrJWxRSLh4rOG2lPCaKDrvOqjIXMd4CoPwWgzldRS55go4OqT
JD7rxKiQz0qXr27Klunb7OePJES/bGS9aoD9tDH2qk/W/q9D34zkhbUz+uo/tgcRz2X/pOarp7bP
v/XUvv/L/9u//C4FuplrpEBfq544J35bDE39ZfuKE7JHN3TlB3HIWVtUPHo/P4T974f5Sf7257+d
ydZF7NsZzHRx+pD6uaqITE5i68P2vV1rMAOnx4v1hgE1TFGbMuD7DNx/tyYQYCPA/uNgAnLNP+l/
GW8f+PUIRkeaHhsSpxUI+foRnGLAC1rd3c3lxMHcGnKnUSEZB0grGBqCVA2tCtnmcdJGUQCzXkFL
N6ycOrWAJHTVZnacR4FQQ16rO/qiqoIZKDPlblTu6jNCZT2xvgvm/t/deP8Fb6lDKs3PbyEoBf+4
uR9l/vI2OvzMjzYqgkxOT5zaUQ55a4P1extVfLtX2HG8FQP/QqNmmu/WlAHS0VcMvfOy628a7/g9
/CWK2JW8Zbp/dBu9mSLR2iUtGscOog1aKlQcr28jy7Mz00MsRQN1aI2HiH8ztnh0ffUc1SJh0WRJ
hPgZGmnWGXg7Y2uCN7IMHGf9sNWQtO0YmNr21eE5/P/6TuGs/KvF5rrqu+Qf1/3jawvh4ae+3yv2
O1YuTj+0ZA+3Cvvq9yVHvKNG53+UhHQQ1lnPjyWHbjwCQ2o7gIiC4yBv4vuSww/5fK0QqlFQ/7Ge
8e2hBpYwqh5wb2vLgPrvza0SJ14yuSr/YsPiubGzWGzLKc9PqhIVoIlrPsaliwL2xSX6m3IORRF3
4MutXnBJ1kqTZv/aPnFYUV/Vc35hiTkfPrFCkRzfZ8hq99Vs47SgaPM3qT6MdKbaAtzLQBZzWCS9
e2PWafcgnGXeq6wS9jEVjsRO48jU2Nd9Z5ufJid1V25OOz0OcpaMsqJW34nU4leQ/QKvqqVmjHeM
U8163yKjOIupH2+jjuTXcPVK22eZWISzbb1s/hDHXIaQo6vdIuTsR8b7eeZ9xc3hZ2crKM8LJWy4
CgM076UP0SPVtoZFx9byZ4rENvri9pHgEJFKzjxtiJxnwgXVsPsriopyhQAsSFZp63mT0pzbxM96
wGtQwPQG0Qo2qZSoNLP3v/oVls1NtZA1dmnKSn8YRyP9UiUAMfcTBZ2N+qgSZxYOp/gTf4U6FX4u
WJmdaqSYQsj4iEQtEl6vK/rFnzQvB001zu1SAzoZRL3zE2sdEGDBcXUtiAvUiPuCButVnSu8fpXe
elt0qnoL7anXjxpuKtAE/hLFzA0nW+4Z+FE4yqrQziQEXBX0Jl7TIC8R12z0tnI+VCPopZ2xqNo4
mmKNc5lXaT1KKA5tPgkLKJrcwDazXg/btrfGS3xAXXKTuMWDqcaatiSlwAg4lOVsLBbnrgbKi6c8
jbF/xHZfgYGh1u+wdvV4LowFf0qQaRPu6aggTzfIhNGIwITbdJtYzvClc+mBBv1szN4ql8XwVXaG
VW/BWtB5nE2B06WbUoCYhVxK/b3e5frOacb6o1SD8yVKvBmP0CqC2ldEdotAg2iRoxLJgVcov0Wc
iTZ+OSZqMX6/WCzJmDfTp34ciydclVjz/DxB0Ja0dvLU6vNgoYYhsg+EW7lpEp7FcMEme1RXIqb1
XVRIWSLTYqBrqyJWoQkO7RRMWTcHMzODLAB7NhmBkJF81Ml7M8MGyuxtv4AGDEQ71o9xGyu1cXRZ
n5TF3Hy0arNpdsPCFBlppo1TF6HQ6B6P5VjuAYf5QI9mgYY1AtxFJGAacSSeax2PUBYVuH372L7y
07p9LHysFGMMjRRASaHOpWdXnyx9cICva+14qilymkGiZeqqwuXfhnk2dkBNmrjYD12d7Qi1BaRb
1ZO7NxQhCyEQ3+XULyAfEziPQDfIRTVOoQfDrQr9hdeDnCJGgaeK9hhoPOZBDD8UWIMC+BS0uBGo
apBgQCKmUYdLEmDaVzce8/7LNIuRYtHFWc6aqRi+THZr30GyWz4LP6q9YDLT/oL2gLxOs748Xwpt
iTezGv3nYSFpDtPPBP/NiHPOZt7YNLeQl4FKj7njngN5nm/meeIhdobOv7JyZ/6U9Ut+bw1+km2j
qDOiEMSqRCs35HoWQBicLyqrMBErQgPvtjUjcy3IFyMFWTu1VhYyoIedr+vUGqFvDImJm9LO9F3W
e00loZvZGZqjyE51a9vopqyf13b9NWdCVz1JAd0wIFSpO/MdEJSMByqz2wiGCXAr0tXXhwvNNAPV
c7uH5uIpPfDMtrADjapJ7pZ5lgYiRlvZ/S4r+ahnsapt+7FwHbBZbQxYS27sehQAdRcEhPNWj6cx
A5ak/JpbVZ9ii8wxb4GEB82kGdwJQUKrfeJLltDjka9bYeaIBPZJm7tewPOEAmlMSWRxATXOiBl2
Wu1yXXbaSLrog9NrS7J3nALIwy6qZYalXdVeyVJkxvQzN0uyjG16VqlFlptWjd0CL4IJ81FSUgrm
YS8U8B1raubS5FcL0ZnnmeUBnZgQis/+vi4Kz0i4GpqT1RsBenFH+qdOkKbvZvNRpBEtpwAEVo51
sm5RgE8ylEjuEQPIytkuHk5KP0xAjOjqlLbhMp7NrS9yAExp2zo3MQxDTwDTUwaAISpLd187TuaW
4UxA53ATMd80vyi9hgSlVArwG3ioij4bcmyfmYBEn0ZEYUbQA+Z5qsypNo/p0o1N4CLwYoKUjvYe
rq7FXmcn+i2rXfTMbCo57VK9eCb3zztOu67p8AtrFi7I1ANlk1ZIhIOpjvozb86sFE+fmExijMrq
Csdn8rmO4+5E05Puvi86p4N3lDUP1oHgmRYTHxjMPPDKaKkx9MYpEq+NU7GPgw9i/ho0qtY/sngo
yIjmUJ2zYkGz5OYF4j1rSXusXIPxJZsQCB0mSRG+fHIK3sOUhCqZTxy8KaJL976ZotQIKP/hndE6
NZadDT3+axux9wet1dMYhrKhPwovUTd9qRPNJdjosmDJM/cKcFreb53Z7PLQFDX40cXP9a9gB6ol
8Os8vvZx9T1MC/d0MDsjH7Sf60nvwkYbFJsuhPJkhw0U/IFTkkhEzy2dLu3R8z4RNtF1W73JC3tT
My51txwWZrWfKlEMoWqbIoE6HY/tNi/b4cso4JAGEBQSD9CJZbDQNQ1wk85I3I9aQRdt5xetU4MF
zCAI+rITYzBUbp7vYq9KvwiE9HYo/Nh8nHisIZwvfXIfOzw/ASENTBenOAOCpud9n258P61MUCQL
P25VqXtugbfNNowSK1Cx2KGhlUBqoQcS4+NBKFrp7/1VLRz2SnIGYUEmdLr0Ze2cFQN90pCDWR8F
psbyxRFncTivaetrKwdnMtRES/ucjQIOl73MpmQIRos/cCbLYGqM3q058mI4PqAQM1Z0R81oaJfM
TIDh5c6E0Hmcm3lPsDUO0Lni/DPNi6s2FlTA/LhFUGtBB7Lcntwbu1/CDub+zi1IPD6RumyOMLBr
w4bhMdQmGfUO65LHigvSewBilkbRKTYb1w+yjqzsIGKEIUJHg/CH1cWN7KOY2UsbtsuUfh7HGk25
jzgbEW9htI99p7nGbjKWAerbCNAoBAkPxJIJsnWRGoN3OQyTdmQsOj1xhKmsH3HDpEEnaOoc+Hh5
54NYOLM6h7U7zbPlnFtzukMzABndmgY07VaXayfeMLgf9MlhHE+PVT7V3TJdjAtDhR38HO0zn9xh
VpzGw42m6VnPoN61oeHDYMKxPHvWPdgr2GuRL54YbNQ8nVZkpGEK4ZLVLiniD0CAtTsP3/xXHEsx
aOOq91cuqIpvJ04LGJPG5Gxs5+wz31Z/XA/AgALXa4wekYlRP5dyWdKNqUnzRjWLIUIrn9xmM+WT
GvcVs8h9RGitTWdW86dwqLz0C0i8rgjo8YFzHLDWYfPHx7uEaGrBzuU6xJuwakq72CBmd69z8s3i
fZU4ERDfdoq5Q6HefvY4qjAzz1higiROSVxcj/qsYFLjSYKNguCMtZEhfzwPPYiuWjBtEXZjZ0ih
J+d07OPlys7JICcm0hoKXKi+2WL4k1AnvVZ7ts1YO1kI0GCTbA2XALA6vWjz1AJG2XnHg1vYLRc/
s4wwSWIH7BK+xPa4Qe1thyqKhRfMUAmBA4koObezzn8qi1jcgTlEDwHa09F2eKtZFGyO4FngarNV
7nzkAsYxNVt2ikd03XowNJXIUXsCYH250HsmcoYP0Q2lLrepZhTNhh/lFNrgd0BjUDjqioYkSc8y
ikt/O3YgQoOu6WuJEj1qun1v9P1F2WgFgnUs9dQzfqU+MLtK27B2pNilS8nS5JZ2+cEdDf+2qLvB
Che5CEH6ddkcV92YWrs0bunvN4WhPZVAr0A5y5iBSRqRIbNpeb0F7TksSQBKTuJcezqywy0oGKzV
CYP5D3RaCmSBUnLIW1SDtKAldtE+lQ66QlwPjXc8qrS5yONZUyHR110UtLg0HBQa2Vjyjdn+oxHl
8rbgIfg4QcKqA4qbyQ9qd/YS9OBR8RB77vRFDi2XG/sCKM3FnJdgINKmxeg96Xd4EDi31iYoHFYA
66MyV9JVpJG/MCy8oTCrKt5Plsr0IbN03oQ5RP6VUcF34B3X3k3e0I7ZjLTb9hZuc/Q3y4gSLKn1
gSOIQdt605qoAI5cu1ROKFK/9MO81ql7ukZbTjGadMXWF2usDnKnviTzovWdUJq9OAKg1WEzBEMh
g1EkfR3yJLofq7FxWmB76zIly4rdMLE0PT5hsef6YuEyAVct7HBbYqK1277w5ktSCPMcMyJMnG3n
RnjoIuh0kHl7BCO4BeZ03pGoQGuxLARZC+mYRGg1bbPaC2NgR5xchOdhzNHFA5w7oAV1tWS6bSlF
ym9jkD9qG/20X/2qq/3L/vd/wTYkGP0XnZO/qI/v7ouHN5z+9Qe+95XEO4QeayYa7QZ/7d786Csd
Go1Iy/hjUijttc38vZWtee9ws8AYWnuNMN7pM/9oLGmG9w6PF/311WJNRhji0D8h9dtrW/5FlwfL
OfUiyCu64liUBLSd110eHJAQUayevTajw7JJiDSUJ74JPQGLlAQBbiTeWpQZCttGq4zpM0zzAlra
KGHJaBs5uuPjJHgk9qlXAlPwC12fjBCepPdkl70lKbKLuEjO8wRQSqg5bsWoxY+8Nt/AFJyAUqSO
cWf6U5Zf4Nfo1M5IDcB6npyhIEaZiMkiKTnrRBHcjLNYapQvFv2Zfosllm5UWUIE1frZ23lxjgQv
mIusmENlpitAtOwm4WxQT+vqvQl+2NrUFLaI8QrWqeYyKtoyo4OmaRrPXuPE3uoq6Hn4E7fM9g4l
aWCIJr6jrQOvEn3umeyG5GZh43qf2Hp7PSkPP1Etp9sGyucJYGOPN9aihKVvs5NR9cWqC06effmI
x3L16Rjj+5GLG3Sz1W3Qezf3rs4lZvi3HEew7o5kM6q9PVXpma73HzQJuT43e+BdRQG+20/aLTEx
1lE5jP17Tljlhh30C9bgAeKL7r0vi9a9MAs92qaW/lA6eb9am/qjcnLt7ZyIz4yBh/fCdoaTxNLL
52Syu5OoqcU+U4Me1v7IILrFaVMx4A+Sxu1u7cKLgrqDyppWEZV0mGOehUDOad7qMFE5BNSFaVej
Vws0jyro4+TAed9lbssXRcmnV+pSa5fF/z/cnUlz40p6RX8ROoDEvCUJTqJmlaSqDUIlqTAmkIk5
8et9+Nod7XbYi17a6xf1JJFADve799yfM5Sx/iauev4JuaaSRl9utGHMPsAf33khXQhuU44QabLp
npgzPDQaBK6NFvOxY8Ot73zTsiPaKZVTwaigIgZVx3FlrOgCguAqNg45Roy1jRbBD6HwVfXL8FLR
gsgRwIZfGXXWdrE8QhphtyalvCZ2O5008aSh0mYe/8JrvMlKIq688RPFT3WwD6x4vGXAOO2oc5kf
V6/huGymSLvPed6JaDP64/RzQojzjjhui5SuvtwtwXNy9z/zhVfhxanD37md297JonqpOvvK5gzN
hfwX2O7xmcmRH+4zinYZrmaRUEc0MXWsIwRF9txNl6vhe/UH/1T5lLhVHmt6qYzzQH9Wyt2nOWJe
AvEO3F/eyMiKtsLuoJP6LY4FeigLsweICW9xdZem/0RdxRXoVjmZFTpqDlDK8LtaU3iFQ9emq3Zm
qYL4REmDEg9Bfu15KRxuDbwH6wUIzZMr1J1GNDl45fDt9kqQBo1Q0Frtvln879r3Plp1ewPHqwx3
UHWrMxJu2vzOdJmjPtYeaczQIL7suOH4+qYmn97tipA4wiYd/Ln8nOqqigFvhndW21rVtpsntjgc
LTMhZqLyGBN975cp/bzYtSb8LFpxqqZeXVignHAj157vNI80YxOV6aI/XVEcb1xqzh5/Z7OfkTJ/
T6YhP7+Zp66weC/d5Yu1QIWbbg3raBcxE2V/rRkZ7TNaq0CxT+K6+6/u1NMvUGjg5Wm/XlEpefcb
X05aIHgBo0qmKS3FLrbWyt8AXPHbHTtGGh+vnKoSwcDi/qxo6MhI4l2GxnEeeXmXxGeOf4tqMx5I
CZLIoNDiJ7gbUxwGuPAY43t7Z7vZl1fWMRoJfqtee/Ypt0aJCXdefyBW3Vtt128KV/UHUXHzNmP9
TQOBuSGCYe1FaoU3UTm4N4OEtO3pwvqMxsJn4czaYtP7gbZPjkeZFebl1aOVQff+Hoz8d5VRooKn
x/zSQ/PGKMrfFzRinWvdcr7s4xAIdodnteXvrrjhNK7/NS9WcTsNNQcRCg0SHg3vbbZBNUGpXs+k
fsmlyAn1e2qXjLOiN1UXIju0N6Vw4OvG/o6LNn9ivU0vMdUYW50uDmR1E+DehylzCAMZnHzZDptB
BesvqFPt3rLD9ZcXhEW94wpZXqhiqE+eH1SPUec153KR96R7/ixaVpyb6IU/B1HaXuSg1/NM18y+
TX3xVK3R+K6Ddj6w0kanopoy7noq/eEu1A36LIP42HJvPjmmn+85ylOhpWaq37eN8D+qyY+5/HOy
50o6P0zoTI/G0wcPysA+ROk+gq6Hl0a+8kJjSIXnvYk37hzwIU5bu+c3CYPLMg03HLzDu3DuX5oU
izguakKVibf6fxhYPPl+451KTrCHrkwvOQ7XMZ34LNr2iDb9oUDgO0H/YMGCvVKY91I39rPomiRt
ykcA1jcZGlcY9sueZon5RhTuukdSb/F8D8eyG/XeNwO0tnoZtnbh7wfRwqria9t3ZJE5ogOwrCj0
9fRIjjjkSrT2CZ+/9xrjFt+X80CHyOzFh7wIs9sljew9uz6rRV6nZ5p3BjooLVA73HXO67qKg2+I
COdT2N46tYO0KP0tZcg4HH3zmU3Z/Agl7tQV+UsHbZ0DuLj3VXY0qp0pVpwIBVB+MRsO39xp3fFP
O7WPFSMCZk1UCLq/egT2rMzPfavoPiPUXIKSXdb8LdPzbhrte+S+cyhKNukg2lMXl92WtYsbtyuf
8hBgfTmf82gtE7vL0PLH9lXM/jEPiCD3lrdufF2eg7C6gctkTkulUG2vcImDaNcfZaGQy1q4doh4
D8Ec8bcsXGVdqOwmYOftup+B2xOIXaZg5w+AZMkSghOmqqhiXfLsp7xK45cq1j5WrcK815bOXtEF
C2vrer1Z947KoGM3U+n1O7T6zt3HdLXkp7WYLGYfgN9rJK6g/hDueq8aXyVBLqlLCTp3h+292w70
+7E7l13+KeasPmmYnvZA44Z7TeiMSmwmLifbXJpqX8TEITZpZd/kayq56xN8hyyEUtCtBHpWTad7
cOANUnvCNu6J1iS6P8pR3pOCzntOGWo8i7hdf3aNsPd+R0HIDodniPQVW49Ww+qy6Z15hQ4ylDI4
4MJaPiZjIkn4QFgcJNfSEXpbctllRF4V7m3miil8m7JAU2I5TGWTcKfMHmwxDPdrD1p7yAr3fmR2
dy3VMU7GTVTTepOrqTzNdJlxAKjD9tQjWT7EpfHuVK6X3VS5VbIuFa0cGQrOMvKlA8yIKcOErt6n
tZcMc2Hfq2ywb9GvGe/LEl6xN42vLafpx9lUj50SFp199ro1Ls8uAQj7MAllbvzJ726NPz4V1vJT
w4h4BNbNJtdW9xwBl4sHN7HeulnlI9kMzb5WAP/pzcLWhEMgKrtXeiowJ8bxRdjI7gv+36RvPXvX
wAa/59RC7IN0Ib0j833GC71Fwznahcunn67fWWB91KGTn/MQvFweFkfTWaeenMqHH5V4znpC3TMg
g9PSauy51xngZl7m5oWvdfqJuN5frCz+XDyYlpNW1bHt/Tdl9d0dVyD3NI/XDqCgeWYmzBZGViVP
KtV3CYaZdt5aaqDEY/UKeaVi5hfmD9AXuZ+XR1jO7kNHcd/z7K/V2c1dd2dEdEsvqH/wgyU7TS57
CQZLgzssb96IOaWHOQjlFvaM2k2qiPdLafwkniw213j4mkf3EWVJvUsC7ttQQuYeHLgHsy0f09RS
GG+X7DMuRXxpaW95x6t4yJlG7ZZAt+/oaDYVIln0tC7Ns1008n0oxi/gOydSwfk2Zo720+6nfTnN
xbHOpPe7rXrSNZYan2D3dkmD5vRbDWH4mzH5eN/lNEjFVddH1OyEFOJkqf/czLxiWdAOzyMJpBtr
WYpyw3Rq/OMbMp6AZqdD5dgMvoeQPU301iEQOvyFgDsCR0RzyQJIgpu20HToePWL8fm1o7pdnhne
n+piFAcbdMVnbSNUYeu2fiIINr/6SudJayInqZaxvJ+UjeNEePK+joz9k4iK2NsB/jkRNW+TS6Pw
guWcY397aGeonICJTFKCnTjRmzRuVShqxC38gS32y3Nth+1h7Z3igERCAag9Csou6rhLb5bUmQ5q
GOUjdSi7qIvGrag7XIBBa68PVdBeJ6hjcbYKq/qxQrgHDBz4B17Up1xV/dnYaHxGpY+5gbbc5lSE
0w5OgCzM/RsqkDAdTmsyFZY+2WGVlGOp3ovOdh6Hrn1xbalvFje7zWQAhSFg6hRx1zy6Q1Tdt1DW
E9XBILHcLP7ABsv7Fo0/I2/JH6RDFkutDoUPyMUXj61jW3mu2AUFcVuYQD/SNqYWt56PxJLcJ3jm
nPEtqA6lQxwqaDpFTXqH5REZu9iZJjUv01TmXgLGpJ82Y2O8vQNb/2jYaL5K1D6UQKd4aIEsPnFN
53aZhnF/BxHlEygDReGlC+HAj/LsRrcW2MDUss9QDXs6NUeK51bvqrxZihXEWx8K8lA3SErFZXT0
E3VfYnu1ViZR5iMDMNu4q3Sd3UYlQxesGBX7IwM3cl7txrhFfNTgiLZ0/2a7ApVuX1bKf2qu559i
BojlCfVphylvqHZ2RRWjfKYEqwkhBkywZ/ZUoTQGkK5/pdncUCeRcQ8dZsXdW1EnVHsFG1GxxFt/
8b511rxjqBbUz9EQ2miPzmswHr/5vqh6GP66KBfvBK2Wdx7nU9pmNOGsdY5XygsO1jQpOBtrIE+e
KusEdKvsdiW1YgvXwZSSWYpSqEfACLHx86VOYoqSz15F2UzhZtGG8dQlm6LokPrprSfsJ4iX2bYE
OXM35tGPtph2jt3GJxVDrUDI3i46MlsGrHxSTfwYp368dcYpTVZdfKCTSHZ9mvcCRngAuPLj2JTr
lb5/srP61yQ9aoT00Pf3kx2/WnVxpdjn4b3hGHuTMgA3W2eN6rn+BJeRHXN/YBrYQy0UiAW/0nCd
t0VN1HuR6wH86o0aO/VsBWXxe7ruzgOdD6OlqmfqHi5MxNUldaxqn3mhfIFV8IJw1L/2YzzfE9C0
dmac3C/uBx+RsmjYaj6bPm8+Znjgl9pU9CS55WwfW9JKW/D3jKStqmccu0ZnOscSK4itt5yE6CGM
RPBBd5r/vsyefWCAeKmnfNmyyNCaJVbC7Dp1u+M8TM6RS/gvFy/MZvSG98BbvnhEUl4Lt71XvbAO
C2DdC3rqJfTcjKK7ttz7Q+398ciOvASIOgQgpmg7XiebrYH0sY5pD/OfCrjBcj8nWWt6HCRTcaFt
f0dFt/yxTNXAup13D2WvhhNXtmDHxmvt1Fh2EIKEv/WcLDpDr10TOnaxOfgE9wPpO1u7tS0GBNpn
HzN0hsWO/qEnpBFrIedVN/P6SGyiPqtKcAO2/6xLmO9j55rasHkfdqq0enpl1q8yFR31klTR9o3d
3TaWZK+MNO31rWiSzvKXDYQKHC22ptvITMuNWGP7kOn1DmL4ZTbhG8cjDuWe7O9Uq+RpqDvvUkdu
u22vHZwb5szhr6bgAhyr/M9i2MvriGFQPwUNs+dFUUIch5eWP24b0Y5i5/4rPhjQTd2ab5RcSTmM
MVagwpUHYMbLRz04y11PqdzRbx0JLXjF1KLXvWvG8FKsJUShVnjfVpZaIJct77Ee9cLb44KtywZ5
2+Z9sHO5/p7xNYvnorHbfS8Y5k729V7nrvhKRiz8O62s7oCx3+NezRofcs9IMCY/ajXTEt7ZzI9E
JI8mXfVJy8Y6Odf4M5PiPyhQjG/98rm/Bq9r2GYbW4OuDrHxPE7kF3eom3/EVMY3zeQGRynC4Sgc
JlWaiUci4+4hECXWdiMwGNA8wR7Yy/PM+ekujgbwQuA/xEbCgOMYidC4Y7DJjWke9Jb3h8KIpRkf
cSrQcipjBH1FQKmTIETqBSvOtfwl3a0uBckTnX1bylZ+sEG3W8syKwEXJhBeqvptHDT2llbKX+x4
ViIg0N1EYdaeACS5e1n696aRJwV7/8bJFnXoCMOinoacHVkfuNsPUbkzlFglURUVx3JBWbqaAClw
6oGsC+UkA4PAhJHZjzZbXplmTkRdC/Erq7vfNSYxIdNuJ1d/fqXJu78+W/1JOMV4QAS/X9bO3lWB
922zy1J5j5mGWHtFGVPIfL42ILyCWZ9FOhSXlIhMopoyfKhqTIaUcB16LCmnlfrS7TQYFEQv/6CY
M3XP3NmH9AbMUUY9ge7z9lAFzLkvYgjowckb38dng4PngYisS/yW2rsGiLPI3E0Pg9gAwVjLS+Ha
fLIBJZyGIZG+urRZHvJXEH4UFKZX5IqJy7J5XxhecYO2F3fZqEBG7zP8CwxeiLhvNezGl4IZC7eH
BhvQaRQp706X4V2CibRwJ4xyx176Te/25Guga2TcK5mST/tQKpa83q65pcymfFaQiJxva0CuewyD
ebbOZdcKWH+NC+SYtPsyiMdhsrlwl9C21p0Tp6OCitQJcdaOjrk2xtgQbpTx3SnxHZyXVE45znom
2nC152TXYI438y5ReB3I5SIJyUDjtlJxP5Sh+TMRtSJdNsG/ooRvQP0skJYfUP7jY9gX5hhQVSfX
EcK5CTimyduUmRbd9eu2rxHgiFF3T03mn7WHlVlQKVfVzpBMsrr6zMKvaXDWVx6E+Qf6bXkIbNLQ
HOpq8+b0pt5U0AEYmcXLvl9W4SWCkSnteJG6jcsemvwWMHhzPZZH2GAsmiRfadPthkfRjw3PQ7eE
x1giJG/tdGqeCgSkMsmmppbPDY7EGwwO67bqkS2x6cs3vFiwJOWsxlvw/owlcoepnaMZ8lYwwzAS
JWyd7SsJ6TcCLi9Sh+lHR5zmaSws/0k5hqrA3FwWwREx0EHzc/BKzhaD/7xkimsBi2TOoiTkgSlu
8yAHKMVVbIXInUjmryuci5OrIn9P9073Ltbc/HHhfx1A8FPQ4SqqCP02fa9LWPnZsJCEmTLnhADg
n2YnLf8QqrQMnU5LFDEzaHvnNlo61W/8ZXa+FhEIlpBV+eZDBkaKoyyobEg4imv/6I5enh146OPy
tSj6GMzy0C79iTCd0zEtVrpzb3DV+UWCZynVW6/QHRcIweCHK3KAFWUHFoFflxBkmcQFCwLlfBNg
mArMZUmkmgTJS0V+GsMjpaDsqiYxlRzxiAzarKs+ZjmFzxyLsnCeL5GePxgFpZS4893shzXO6YBP
12Qd17clbx+Qps+ZsQ2mTDfchKbtcGqg1EpafU7wwDDGqob6ytnYZ2YUhQf1G4Cy5zfzIaAid+9m
yNg+q91GzNW6HbPoNp7s8o55x2bmuvITr+V9HfreVk+LPIjZy/ZV3QdHu12se5x0sHIQJWn2vZqf
WN2p/QmcSZ9SpXCuql6Km8Ze1a9V5uF7RnLuQt6DWf3qzr9ySnvPCxIpdpMcVRbkECqvXNt9NsbR
MQKsfoasJ2kQVEOn+H5AduLJZbdXeVZZoCGUu606z5VJmNt0ZovGxk+VVk/gb3+tWeo8Mxi4SMc5
zSZX456c0/xn7To6DDuO5TZu6C1H8CaZRICdsR/6cAufGdMpIMT7yefV3ayRRQAWpWpP9Z2LHu+Z
Ag0fyedt7WOfmgcLGXfhePsz0P1336Ix190QXBROrS1PU7njlEIeQYn2dljW4fekovth5sJVjsWw
54Qen0p7Wc4RHEdofFI85q17F8SddegGc4im4k5X/bFTQXzjQMzCBW2X+j6mhenWYzqwnfuYqBbp
CMAImXK27dQz9hlMsbHYol+sML1j2sGmyGX6UYc8lTYi4BNhzNtAF3hn/XPBOK8DfSAZaTY/tUV+
sTHhh6/QqT2PKVMel9mTY/LgiAqQP9Zh2SYxzoNDgLUuFjm/dBy3icED9Vut5amPp48Gox37BQol
UYF5gxqQDtmjVPbyyXor36YuhBG2apwhtrn3rB4QazhEcnt12hLArFCRXNuZjyP28Gd8iZ5Dj60s
T2J23KNbLvPO4LN6QZX9noPsh/Rtxl+8dxdfmuUYQgDZmWgdNrGM74I0zB4yxXeIiYqzQu2P3QnC
R3TSC7OmrmfTrjU8RRKLIFgG17obHWptHUfJm8XSc5LjVil5oSPrmeoz/TxN1VNBVyU3WG/aR8w2
N7lTOTtLifWU1ZQSO6FsTzBQ3prStTe2idTWwjl9Ky3BJTDtDrXw+t9ZN3BnhUEcXj/UzunChAtc
ubOla3b4e3FxWu9dINzjlF7tP2X7mlcSL0fklNyS54+5dNZtRI0SI6m8jDYBS8hN4zbyNhtUsPOy
4LMJsV1xKrZfmoi9AHfcbeDn3LUcuZ7cLN3zByJHU+B6lcruGrtCO24MxSgz4GevsTaKReu80E22
o8iMBkld5fnL5LGL0Xg4Td2d6TkmgQfp0+AGUN2c/uq6KfUTesxS5wbWBbWvk+Ox77rErOeZxARV
Tjf2jLkWvyKnXe3NwTlIsUH/YPCRl9sKAHRwrMx8LdHBOKx/p6Ed0Ae6yuHl34/2/H/1aGBb+N+j
Ykk/fwxF8y+Bw7+iq//p0hB/c4AxkQ4Ei/8XvugfLg3X/htUB0F68Bonxo6Be+IfLg3QDqRwr/kY
ignEX06Mf8R/WHL+hpWCsigH4gho/+Dfixz+lfD5ZxTHD3ybCpfA5XegjCGGY/evJg26vZizgm2D
Y8rurdSLt1gTqOmpsQja+ISa8aCESZxBncFR1HA5boqbudTVO8b1+NciIvNp5V1P0V4syh0QdC1O
rSoodrECqscKXrUGHPRc5m9RULDjFb8xgLp7v/S4jV2HxCmuhgmxZPBf+Fk+WQoWKdPtaYa5NmfE
N6UY38dOP4wZCXL8XPnOW8SSiEm+uGNqb92l816hVOgkt0tTgwYYpJ2kFLmMB7e+ZkhKKdKvrnAW
PFJYKttnpNwaLq1zrZ/1qjp6bmWdJ37N3dOGl4uTc7Y1LffovEvRDQ+WL0kXCLNIcYhSggUb3mZG
I4Lx9/jikHBAidRMUVHpc2f68rQe0cT6aRoYOGTYxlwrRjSAhe7gwlOOk/c7gxjG3dTRlwF+GX8r
ZofpbSQcFSdkmQJ4PWICQqUyu0lEd601zdSYPeaeP9/mwMDrTRCBHe2UOxOScLmXkxyg2GR1Yj3e
MYgfD9wecCS0LC63HvGJV5HS2NTGgbyda+fAz35EO1834V8IcsTNzWxb/REEJ4UvNqJ8lfItqhK1
ru3ik2WTaNqIPj3qiEJdSpmaEhTDmB89Gn/2eaiq3axD7yZmqKSqeqPt8mboKmQfaDM4IZ65V2Nd
mdb1MXSAWiJwveHeyxlp5OWhK+LY2jKIEc1uMB6t19rknfOGqSKWP3Ibqnm3YajcZruQ2iazsxqP
ZpO/B9T+LcfZ/zkvmY8B7H9fp6hbKP67mez6L/6+TLHgXHOAnAYIusGMjMkB/j2k6BBNvTq4bBsj
GV0tHga0fyxTtBuC/bYdzGdR4IUeBJp/LlMR/+1KtAAlEOEX8fx/x0x2zQP+c5GC90biESMZzJyr
qY0c+L8uUgpYoINTPyNO0zmPGG5+9Q5YDlzTYv9fPpX/IZsY/MUd/pefFYQgOFiZXWBlwgv4kP5r
NrGnbNB0GZEUuMNU40J82M82P7qs5WJthyZdgFrX5JcQiIM7Out4ztnnn0OZNh8Ke9EdehuA5TGX
J5pWq+PkYYqBfW+YjYrv2Aq8o1LLW9HG7rknAfPArGTYkQsWCBWpx0Q/YzWK2rvcsWJuXn6cQL76
Nh0n/bnJ3E+MzTSjp9l7GoNz2QQYmvF/SKxmGIMMeosVFcE2nYLpHv3+YRJ6+E6hK3Oi8sPfkZ/3
hyL2sG/0Vk/8pTxD/nW3aaundruGMt52Y+cxvcdVxoJCCzNU+S0LtGIyZgr93OnQkEsE0ZIno0nD
fhPIIfteM3KNOxfuOr3qfbsDZTaglxXSzaxueOYSTnwBnF1m1fZznBP1caJjK4s2RZobfa/WZzu2
xAqodMFsM59Dzorzu2FOU27yGXM7+T/wX/dd7MYPU+WMn/WShaD+RkkjS2037ke/aPB5mT16Jzti
0sqAczDBpu0H62ecmuBxlSn9G0FbPDmjiSM6ewtCd4SCJiKis/F/DStunhPjTz/exDkBFfoV2zij
btIN303bxNZmGUq4781sL+fRwru4x8CYHtd06n/07UxxPJJUEZwxUGkSOyyAlF3m3ao4zA9RvTHM
KN9E25ekaPqKDmQqqHncYKmF8blVNgZeLmDYNTryGjRyy8oj6MYPbndN52vQKNL1273SWX4OR2Xh
qjIl5UnV2jWvPpOsYc/fMLyUtj9TYx2bnuCDPQZ/ItIhBj79BB0pG2a4fE6Uu3RPe5JApbMSl+Vu
xDRu4xqb9ua2Ct03jNg5MrRThOVmRPD8ntIe8EVX1OIrInuwHuKwj98GNwTRV4k4x2FDvNzaTjFY
ZVq4u/i8zgW6jwy9lBvJVPhk/6zrk9u6ov0spVPfezaqy64Ebqz34UypBfmMqzbvToP+WquA5M8U
plWbWE2og91c1SMzQiwh037qqH7PHq9NpawLLEpG9d9VF3k0Pg35zNjRupoBpbWclSBikbhBHmu6
PtljtiC5SaE01tjkZ+0THTyGHB0+AlyG76bLO2qqXWcZ9saZ+HAkzlp89VVPE0GEKYGu96BY0l3H
5ejR9cvok2ei8E6qT20+3Hoi+muHwHZYMBbzG1WVwdsgKlHvS48Ge6YNEasJj4/8Wa229Yz+W0WM
9CPvfnW4KfOKcnxh0Ix2dYhbnhlmaxhUJJzncFMUZN82CKR2iRjvDq9lO44/+gai/Wloq4FURBcx
tuxJBRBYoWD42ARzSxxisfvvJnBUQc19MZJEjkdzHCRZTXZ5z9eJyxW3fLCnZf4KXciKxEEYXWxy
egRRRTC0PmSOLt7tJR2zd1zs7tfi+OOnUw/1U5fmkhHpTLfVNrTopN0ohnRgKSeZeXvtu7mFeBnm
9SpkmWgT9A+UCa7BpleUySdQKov12I4Z4YVYREw6QCqITUWK8E/lAj7EU2l56oxnUS1YkWjgSbqh
dnPs7Us73tueWXlf5MItdWpS8hQRbMkcQnFB6FrMOre3eTqF4owtxFcn7To8FFNeuM4xBvSvd05Z
ivexBvCwRX2fDtniXelgurm+SMKjts5o0pCbMJ4NKb/GHhacFrisXgS+0s+B9jUkyIjKW1JO8XRT
FXJIkzZz53f630R9dPDCkjCNcCDj7Le45s9S9tEbAA/CnTawgAva0NXIzy/b8fISlSeIw3mVLkgz
3NaxL3ENwwsZvqPOaeQfPTXr8pu22lIismvtX1snnLkjmrt40WPf+tbqb4XPeMYQ98a5nRhiBzOn
sTkr7mAzOxPPVpjiFcbiK2im8dO8mbjPgj3EvEIvveUexo5MIZ3yi2Od0JTbImduOeFldPn/p8ec
4Tml2Lnx+JMWr64ZjaUiS90/pVUpeRxc0o2Ek4aJgf6m5VId7nFzWrgJ8Nc0BULt6KwAgACRsSLZ
2AJ/zLFtqJVfK1tGr6ExZc/inJX6SXHfxVFkhFiPjfFbQHS9G9bJ7Oq/7hIpLiWs3LI408OtaDhA
LQgfrKGsGaHNAhEbUi72O+nkVXuwG+G5h5RsjUP+qKD0wegQbwKy5NgUG9nM2nuqet6OI/D4MTxZ
DFlwCWJScsovd0YrfzN9MNi4L2I/rXeq7XT5uU6DGF7UyC3j1shwkbe+rxxiUdIz3bW1oA3zC3nX
2D+kk5LpD7sS64TFyZvyA1ppK/nte3zElSXn+3k2sAnoJSryW9bfef4eVluWWIcy6T/O9F1elpz1
9WZe9TztuB/gFIhMsDRPFefq4ZznafCpHC/j4NzG5ZgUtHmGQPCpxHwYjSt+k8zOxj+d0Wn+Aa1G
jrfeWOvs0nIdwftqN5KBVWvHBFFmllE7ZPpsdHDgUVnKCR8DRlJ/m3vZ6p3t1XwtviRPSEiNaWkh
7yi85LjAKUWKXWdUXLKmrv5xrFU+cuzvaw+fbYEU6fY1RUclJ47Uz8jwLS8ljYU/50pjw0olrjIC
jEWSpXl9x5lh+eO3dp2YgWVrw9PZ7z2EU97kyGxktzT3DAfyvRi1UFuia6y5lvIw0M76BL69Piy2
azZNqv1dOBhFhXa7vjZVmZOthXWGSZdmedEPBLV91IBNxujttnGW6NAJumoCiAQ7qpTvwHFusMGG
eLTd+eI4/byf+vBLmWqiK5TG5tBmJamylC7LUaNqDsvXOlIaGjBXp7jmeqGb2/FNl0vzQGph3pYh
I4Qu8Mr3hgjOzwVTAWFZmmcCRj54ynd9LcjppatgkxOGQ6ZVk+DJwlDvg9I/enUmEi8MuCr1chQ8
0IpkCKb4LACCGNd7fKzWZ5wGv3lM+gdCmfj8hhBkReeNtx1BpO0iLDL9S1R3Sc6M6MG0JA1Y+dRZ
B9o/OP4A4dbzLnhFh522Ksn0zrXu0wBggNK6OjMG6p6ngAnctghH4heZ3ZWHqM//jI13RR7H6KUE
4MpdFhf+3bBwXxVe/Uq/B/yixYqI3c32k0qxx4ckPU8aGzEMm0Y+K4Lmt6kT6dthKLtTU4MtW6Ud
7EqT2fvcRtm1A45PBOKIT5BnYmfzmEYEtV1cnEE8L0OcJU6bE+/OSPLizmoSXJJ6Q/dw9s7LCwYw
G4efNuL4Fu+cuF06n7Rja9LH1PThRrme2PiO+5DHzQ/EcGo+Sss61sx6PePL4xwXsCmqFV2zKZi7
d+14CAvbvNbpcu1njj3QlHhKpzFYTk0D54EzWD3Mu2jlpd4NVhR8jHEaPrgL2zpWHP82YOM8MAB+
DZdO/jQI7RuM5u6ZwGXFUqXbL5SYaev2Q3sWxHyZZdTPsXYY7BDiZliSYo9fJTNaqk5j6kwKjzpk
dKgfuM2HYuOpvP122iYoE7cMuj+iF8Wp9Zj9CKSCGA7xbDfk7+LrIu8Wu1hZw7iLhF1VvHaY9VcZ
kRBueivRE8dTejney/9g70yW60ayLfsraTlHGNwBhwODmtyWl50osZGoCUwt+sbRA7/zRjWor8gf
qwVFvJcipSItpmWZgxxIQYEXF3D3c87ea2dKU+PkaocQGXZLF0wkzTujvZfd3H9PTTz8FYX6t6r4
/097ku6LPcn76FP59dPP7CoOJf9d6pOiaOPwwgngOpgRGLP+d6kvA4CyK8+Man3tAvybgEaUhePa
EK8cram/taQJ8BeOyBJ/UCU78MlB3CikMH8vX9FZzWlPSv3VtkZPQfF7AGQTPziZP6FesYakLU6o
d8bopUSF3fkWrf8+JgCaIKsrhDa3xhtLRgEVGGtaY0peYUGhLJvzKn60Rt1MiCRGzsSN8BJMDRLA
+ZYkPoBXlkaBDsmWTW7TFhFnToshZ7WL02X8YOeVmk8jDGes1JG04Y4HSXg3dN1Aq9Hgjd4IOy4+
zV6BSiCKkKJeIpg2cXh0YruDWIQTYgjfBsviaYHwcyxbcYAaUeKayTyqlWPMYE8yYcqZV95yko/z
i0i1DuNBryASUI0zv+pqMmenICTytmH40BztRs7ZdmBMwBGtlVX8gx8YHaNk3ZZsghKZtRai+DBi
+GLSih+4h0spsOjEkqEuMkgXl0FirrOpKB3+ipCxVUpZztuu7SWZVwvgGBRGnFkOQCKxS80N1CaM
oDoCUmuPiJyLtrbPgrkoh2PopdmXlNXH2jU1gfObMeyISB1G2/nopNLc130L1MaPqgbgR2g0h18p
xWZEGXfMbZf7Yfy2pq+bCC2PTe6L5BGZQ/ZFhSnk+BxpT/s+GccxeJS2VT+mIHyyHXFbUjKjGfJT
MQt33ONeV+/LpFs+6SnhObHikukjGbEsdbY7woa36nxtSIJR4kze0Z0uSuRpWYGputGiQB8AQAjp
vTaQ2H1pqmBvlqB9g52A4VXDUx/D25zQ7HFgWy41Ohx3Z8Ziys4cZ3JRbRuBDbiMxXoMaFvmdDry
6aaDEUWAGojSX9gQFgE0pcgqtbVIYQx3dTDgqcJbtODHAAhAUwD+jE3iJ1MEtp5qRFpeOoyu07mN
vwnqbmvTRAvTaPIBDDNLujspwkigNJsgUtm4acfRv0a2kXCCgOjd7CaRdvFVSZTWZ1GX4mYie7M4
5phlvvoUy6jsgzJO9tihhztU8PLdiBGYE7XDEQNIVZbwBrRb/0+AVZxnJnycMVXm3yNscmCu5Ogt
/SlKIp4OPFArB2vpMYVuK97w7MpaUVmcr6Fm9fbktiicV5qWL4b5DcwczrHRsvK2iBGHvQVtYPjQ
rECuoCpETZBlTbwc+WOJomNk0ZwptdvYB1xm2N0Kf/pKxoFeu2wr9yvSKwMs0HWcnxF4LNSJqKT5
6KzAsLCL9V28JCDAlhUoBvR3WOv2nPjyyqcBc9Fpq0/2c29NZ7KWeM+bPkAMvajp2p8SxEVFhk7c
zTNABoUfLXfj2Lqce2sZfLfrKLsmc3OZr7Tlk+3dONK7Jb5vfLSR+bF0GUrrfUNz+2G0ScfbxVIX
7la7gEzRszVbEacQSFar3iVjD2PeVaODHMfxwI7tsb3Wjwp+VrVpzeA8xuzJ703xox8HCQXwY4bn
lV6E7d2MiDMszCHQHvOpVtGO8Xp2D0rMDa9T+vclQKomJzWR4fwROqAzEUeuG5deTJIh96wRPBxF
183foU2VU0sJqvvBO2gnw0VBGMVYvLNR7qPSqzOUFSS5vtG58kqmzvGitx1ik4STcl9cpWBc480U
tyx5mAMhqXUZ5s2wt2mmqqB0yFQOGRkT3ohnkn86QaZcEjDavnU52Vp70kZn3B1+2M6MaH1BZvpI
asoZTGv+naKjfv7IOSyvN+3gTyz1bpiMnwM/dRFLdvH0BcHB+MEBtPmZikW888oYp02bUyKQ+bi0
N5WqacBsW+r1swrMLkSJPAm+wKcpFfjYJRvP/Y6T+GYmc4HBdJ6WpJNTopGEYdRyJgKM/3sFdchQ
3aQNra8GpdMeVtTysdMFr4Sme7hqQvKq3GFpbLHVg0/r9+C0rOggW9QyuxCZInZIhUViWwqru1j6
jLq0pYP8UAfdhCxYtf65s96CjVINcxoin1rxH4c9CdNrXqp8OX767lO5fCqfeez/nT/t2hAamTxQ
IqxUTma4P52VHOYagpmuEN4aRv3vsYj9B3NbwZ/BANUa6/tqjP+f4xLzFMxnbB+wQdFtQGj/Gyb7
dRbx86xCwE6UzGcC8lPQMKtnw9uB8SC9Ejqp9BszuBGBqQ7Ibqfo+PJU5Pn8BWgFDGvSrrXtMsrW
K3H0p0PZDBACIFFPJDErCcMMZ+y/uMtSvQeEOe5evtavn4lsd2629iRDJSINn14rgxdWmWrdU2ZJ
oHNtUGCx2Fy+fJXnx8z1ExHTpED+KtjCgu/v508Ut4h1bObVm2S25FvVmrLf4KKM32T+EmPlbu3i
lc/1yz0MpAh4YNaHhS3IfnbFDK2KbxoaIRjngJPnSUKUPGxKmrxpNJ29/PFeu9izm2jsGdWas87k
hT9PCGUq5x66p53skIWZV2Zmv3xjRLGv0gGlbJocPCfP7mVn22WvmI47tbHeprVmSxhV88pVfvOR
JAUBeglajmvh8vQqJDR4nYyhSaAYT+mpOh0cUI1KVMnXAKW/+0DOei0PcQbkpOeXSnKnxydPp7ur
xQkdG7L8QI2vvFS/u4oLw5XFwmGF0c9e3rzoFd3YeYXWueLIKCDfCvB95y8/Cc76VT9ZI/h2EJ9I
pqfws73ns1Np6ULbGNE2GbTXete0k4dV2q9rXGeFGnrsyUs3tFe0xcynCGT5fAnw0OC8MnVMf24p
muZOEr5abcs2QNMfTn3oo+It86u5JFxywwm4F7ir/SjadlOHbYo279RvWY1opKA5qji8jiL6PrYJ
gvzOWap8qxDCf/JyjS1nIWGK/U8VLe1qEpxPCR44f1f2FQpKVzEGevmWrM/j8zvCg2rzBQvWTu8Z
9JbVIGpjy6UlOWfoXDHG2ptAV/nbCinZO2/QgBcx0qEYtuFhKisJ3rz8C/zmm3e07QjXdlwIKc9/
gQ4fhC9GVCCTTXNLjlSstoP1/uWr/OaFAeZvkw9DGh2F9LMFJ1oWaAvI5De96eetHKS6cDp72NmY
Ub+8fKlfVlOWNFvZKAhYU9EEPFtuOKp2iVI0L92sKb/q1eayARvByNNrnOS2VKFU1y9f8jf3EEEc
u/OP3BqQ10+XA6ueEk6yXFJAscbDMw2HhIzTV7aJ51eR2MhdUhFgZmNtpQfy9CqJw5TOEcy8mtoS
GfCypJ026C4Hf/f3Pg7FFF8RDRk2JLk+Fk8v1GReW8UWEQ/Yl+JzsSjGS2473f79q/x5YKC3wqO3
fo8/7ePVVBqCQbD6+AFZM3it052DQPaVB+/Xm+bLH3mjLldxeAKfXqUYhduVEjPgPHrFRVVBkV6G
3Lp5+bOst/7nt1gKNHNsN8DwwCAJ9eyOpUFCBx0QJAHQS/02EUWxs3o5fxXFV4nyaiohpL58RWQr
z6/Jmc1H8EICDVf0fsTr/HT/ysmL1Oi1HNkLcM3b1i6hUaA5t/q9D+2yPPl94L13AXPQKyVinoEd
ez3FhZLmuBQ1MA5h50wAmTZ2/X4AC+jvVjCQRb/d9MU+cZ3RR3OYknLS9MX8uQ0gnWxFIZsC+liT
fWeyw5BkICmG0U5FhtDBw3oC58vpgJt4NjiPc4WxhYZ2jUMYwNDiE/Sd4guXOQ2Ebblot8Me7oy3
Kpjcj1HLF3To51jCZYpCZvtT4EDDISbbQcjbFOO2tJqw2ecjAu1ZMKpFhiu9eVWhVsA4ao3jPxC4
kSmFGEJtUbiZkUigPP6Q+8Zb9iKo03Tr+qauEAmLpt+3PkwAWvhi9d1CAYg3QcMc9nzpoxEgWsk+
9jGfhJehxvZr+wC/QwFjWeL40CdhY1/5i6s/u8BGzH1g49zapB3qeqyfVQkEastQNHXRAZZev6Aq
mXHqGmVX+j2FuBfzG06suTQYiYhKZqHqY1wa3MxRPo13CxsR5m56iMnWG+YxzGmulH5L99vHqoev
yk530AaxhkQrw3Eb1KXzBSJLn+8sf/A+dzFQxwerKsJPGlcwRh+LV5sZqT+/C3LP+jplgpjrvijM
3dCnrvW59uzlzuVIktCQM/jLKk+Mt5GvhuhUp2NVbNCyFAvmvMBY98YvUQ34ViI+dF4bf7TgMUPx
DWT9iIc1IYOr7XQb7VJAznTkZVbHW1PqFtiRLEbMCBgufKZDMf6UrWQQ5Zxn+HTTgwtI9mNXDnb9
UWdFR/jRAK4IEBylwbFfamc+0DhxMSa1g2MdLGLOy03RLiFTJziv8ujGOBI3gW3pj1YlWly03iqV
meKI5zzIHOddbsdok8rUM91XN7HkfNEWoWOdcOQzJzF2DvfZCuwuP2RguG647yJ9jzpNgGbNw7y7
R6PRtme9ETlTwtoqBRPCGXME6nhQXEOdIjTCYnAq55obWwa5GegWhuCb0mJgJkSJn9FwxTcSb9I2
qfV3j/4pCLAWQf+XVtMgux4qGyMemHUnOfcD06WXpu8j0jdib6g/o5oqUsbkJEKaYDN48XKmeOPr
r8YG9rrhuNh4WFqXid6cJ0BNz8EYrzSUgpj7EeKsgiwaq36XidwrNnDMcB6QDwNPw8yFuRdkjUFE
QIJUXgRYy4FjBQuxscpJXH/TDBFnYDoySXHFaF62V3EC5rbckycyRu6xdYrRU7uWgpb4xQpUPM94
MKA/2SeVIgCHO51l54EbMDiOKPVIvumW6uM8RPJU0NTtb1hy4vYgkdrh7SOzXXXIZdJQNY+tdvqu
+9Yk2H1pm0rFhFrvJ/J6/OwsbmCAZg+pn4loO40TCuABwuBG1Km7APQE6xtFwX6BjkuvfCDbUdDw
+NFMn3LY2CG3FdcR6cbTnjZ5cAfQliZ8lPSTRvbSmYfJBy3M2ovwYbNUTl4eqjEf1r6yR2BmU7jA
IV3KBAb/liNKnDoAs1BxNXrZtHDfAE9nlAtn9Bzp7vZ57vVfiTmdMS8OqHUvOpqe8abklGof52mI
MGJHnFPRsSYMtWvSU4pdsuCMh9oNZvts8izIm/bQptfWBNR8o5xRjXsAQehKQIcCcjaVXxdbOaJY
yxmK15hABb99yqkF61+bFrfdBKb7ne1FlDEGbud09BQOyQ1N+451us6Q9sPdst8im1vCc6LwwpoX
pY5uUi8v3lCRW5i6oELd8m9402bsJybfGZCT7KLClEtVMbcEwdBcHX1U2JgHT0trT+VB1JV/y52S
IE+tsfiAi1kThVp5+beO8UuCxE0qKtUlDBIa9gg0zp3KDz9bvp57QqlazhAOKmWLkbpVf7Zkr5np
pTH+bnrP/WFKBjhPHQ1r3KdAeK+sMSzlsWsTpHwZbfL1ZSmYQWtWlYdOd3a9s9NG3k1TSQ1J9G4M
RNhElBItcD2xX+bF+1SzdcLjh3BO29iS1UcMvAgxFtD+p4BgNoM6mUoIHmXPaq3xKj5YmtP4QXYx
CWOJ140XvByKEbdd1lduqhPy/nq7t/eLJGYKxpCJkAzWvpNtGbC2fMhORfd92kJZRgjSmK09VW78
DRrY0Nzza6rq1BSDznmArFR9oBHq1aCvbN1fkOsKV68gLTbf901fltse+Hj40eXHSChoja5PNPTG
aNs0/oKKwOtdBbqoYxidGltGt/0E2X+P8Mkvt7pBl03vNM/sqzZDSrFLBnKJaLlb0Elrk8nq3M/L
Sm/t2vTZvpLGwjhLR8U+LDGgjNOcBsFwWRKgkV74LDzJfpLYyUFJBIgflUzgmqLUYqJwKugXg+YK
0Do99LaLOd50kv8fTaHCa5jkXZlhhSkb+zJotcFMGNA29t+qyNTN5zCuGB2Padh3x9LJmIRH7A7T
hmiROjlbWiIXmFqv8CKYfiHSq8DEWDgjjIEAccErLS3ArH2epBjIVBhYyOujOWFJhbPcbZa562n/
ux4zHCtpVHue5jW7ke4kM/+YeNoQGJWHpqjj7OTcQTHsnS1iDYx2ZU7tf1aiX0UYAHAYcatUvTwB
GfC5uxaGHMIXxvHoVw5raGKoBlcOIHsYRXLFGSbBTHyuIASXm2TiUDbHllq20LVGtTH0/66bhEnW
fviBHZsW9q1jn1VpAnBZV99nllkfBmUc3WthNTyTrBThBdPXxjvw7mcp6dU1g3Z2uuAqGjwJt4BG
kdmOogjdnWD2gRZeMKxZnFa1SACROe3rGc/7psoNTP1i4R3x8xzdZKoQWyKqjBbIubhMj27TmUs0
uSENQ2hezh5XgEPCunLmh74drDetMb63Q1aCZJQvzWaosOTVvvO80N4PoQyTkKp+6abv5GKpRwAg
3nA3xdNkHe2Q8+fWIhdj3gyRakCvcfR772Sh+pIouy4vM1AHKzK29FnWGELM585Y9hLcnpUdK+SJ
+C9VUmJEJ3wh28JlJkitr9vgPm1yxKV5gMps006J/SHttRVsAbD0nD+nRhYHC7cYHYewcm7donCa
U+Q6CITbRhRMRRpNUa8L8MGMDRZEQF3LzHuzRpBwoSpWd7mXVp9dxmDp0UThQoeJFdVGCLuAlfKV
5UFyD5DRvtUlfR1g3qh7rhUW8/0kYFHv8Vhm8RZjiTmHVx73KFwrced1FQjdeMnKT0OnS+5PNwU/
NmKELqj1GsnncWnWNU2TTRtqAhRndGNgYjDNkRBKcuAjAh8tbvO+qj80aHeZBOQL8k+sh8FMDk1T
ZhvhLUR5M6RmK6L8z2ifar992zs85Ds59GiPgNYLWCQt/hAkJxkkeOW17kPdE2W95bSWXwzUNv5B
Me3NN507TFQvVTK/fbmUcp53DCikVom9sD3832Bon9WIZEWPI/ksED0ZhYNL5OVglN2F4XxZRU3o
HZK4s4IjxB132elkNMmGvJT5ZhFkLmxMRsjHYSZIbt7h41nU0UdRF21cr+6qG4L8RPnOHZgNka4d
qQV4q5XKUzSk8rGrrHKAs8Vq+JZSG4ZLgfoRBETleY+e7TMtRAntoFApgWb4fR09uDKdHtLFCQP4
KAlErTTjuThasJwCxLAuEtOiGfvh8eV79OstwjrhQZcnTGxNpHvWVEH7WYPtVuXGB914b3kILPFW
S+RfaPDuiRTv716+4POGEX1CieiC1jjBUhJG69O6fZhTbZMdD8qeQdmXxWoKmL1YjzfV0olXegS/
uZZLz4gJiUsjXrvPmlOZh7Ib/A4snGbNKzGlfyA2JDot5DO+Urb/WrSrgExSmqBK0G4lXO1J0yMo
w6RFL8sI068/BMw6r2Y/aV65d79exLMlZhFODuvUR69//1NnABZfYbxh4mAS9+n3IpXxTVPU4+nl
b+h3V9ESWO/6znj6ef+m8PGX4dhb/cT5cCYSokoA4hTHl6/yLNecRhQORr22VPAZSAUU+umHUR7G
PtUyk12/JAKNaSBPHBEFCEIIqspCFTCXHMpA4OsBjbMn7duUWm7ZU7MTfyDn2ZWXbE3GO829mPUp
FlGmt6EupmD38i/7u1viC88HhM9MDbPl09/VQXzmUk1z43X3zqkRJiPS1a+MU357EakF6GwGezQF
n15EDMEgu3qmndlSh3CwrRt/N9c16tKXP80vrwWuIzY2LoREiCRUNFg/P0ZZqQfoExEyfK8j7maM
kZwmAIK2izua1zKHf70Y08111rbOIGz5fCIVL6ufQy0w0Jyl2S+5hS+j9x8aWdmvfEm/9OpYwFxN
zwzxEALL5yuLdBt0A6i4VtRVv3HnajyxnaVvEox8VyHy2U3XB/bffe/XVVPaHm32dYazos5/vpeR
3/Sy9ZkeJEUd7tykqA6oSqs/r/IfleE/mfj+9PD+Qqc/r5pnqYc/fuAv33Pwx2pfZl8PELwILZjB
/JWQ6WIMXMddCgA0EXnrWOIvQ6Hj/OGsAsSAEZ8v8CDwQ3/NzdEm8ge04Gn18B/Q9v87Y3P5PGsY
+SPzsPX6TIEko/hnL/QwJUHXyr4jvAkUmJJFf5kCFU73rsFwf9Y1FiE0Y2SnJ85l8XJgiLZD9DSv
caxudxEtejy1wnkYC2lOIymAb6XpHntyuJzaGq9LyKn3VqGdO0lMPJCZfhqPNcgFKCT2At5FcE5r
6+7GweNwxe7ktRyDBVLkfMJ8sZeWVzTAs5zCISEt6+TBx/pSQ5TyEHhtPbtpr3rb67secS0dP9wm
DCm+5SpX1co8YdS8c9q1vgkY+lk4SGISmWYonTQBV84py1flRtO0mZkyUFlRCQMGdvXFiBTRXBAF
4e8X5qw2qCNhUL4oaiu7KYpwV0WRus6bcTz5FaaJTRIgOhbdUl4hW6RLHaNLolzKEk5q27rD2HOd
MNuAoDM1Rh7LfvLcd2Q917TOUwqut1E4J6e2m9zofFw4XhEGFiOApjGuk+jUOHVw57S4vMdtxn1y
MVKnsblQGSE8lrCKR7NGsV3mpi6vjQG1m0XtMryZ2jGD2tqN975diPTKxQnTX+dBzb87dnSUHFUG
6pODz4jPkEwmv7M92FbnHrx/xHkkr5GBeEDDFKac8vqyqBkIDuEQ74vMT4NdI6fwXjSoxmnRolSi
HYlawzonxYiBBGyiIA8Pg1b6S+RlcA+rKlX6wh78gn4QDxF+w8bL4eT5fYmyFGEc7QYuWm9cP0or
TuBpf6iJTLa3NKqW4tPSD0T2NCIcYOObfHa+lXlMGRDXRbRl3C+a7ZioAqc91SCQo0TBZ5ms5Usn
02beTdMCXqYMXftxtYJBHEMtvoKa8zk6ctYIHzqQKJ9yly7LZh4CIPcKpqJLMFWc3dKXpxVEBzuH
NUcRS4aR0D0MZ1g5fDbYVBc+Lli+kr7Xb5Rb58WOOb7zpo10udCPUwGjusG0ZmfFRXIKR9/9jpwY
e6mcQ/+CHi49eqci8RzPZp2lmPJcfWlBAwGQaHRwljurNz/OxuVdscBl2ySRy82aJze4ymwfuiFN
xPKUMXA0B7mkbrPJq2W+a1QDRipBIf/ZT2o0oHzh+muswQ9ucj3ZH5qlm+8dUC3hlg53hSkQF5BL
rAGDvy0kyiK7lPTEqytmJE5wpAFgxZsuDsvyAv4PMYMr7+Vbj/M23A9ugem0M1Bod7RsuhLrihJX
4OzbU+r7+YVAgiwIm+txO0Csoy6bsnmwLyMfBfEubEqz3hCvrujXNA3WDTekDqPdrhiIAzosdi3y
PZHJ4sGCzlDvFz3wtBHuW9zZ6JV3Xu+714yBWhTD3pIckrKkT5Amnh0DYo5pXiEj6vXbpdZTfiDD
sH7QTdR+63GYwmRYrAluaZG98ytcdKCWVlccRXSB92+Yoh3OYlsfjNbTG9Wk5dmg7FjQkRAhGml4
DSnhEiH+xQMRgG2G+vlSTtRH2Nk2DWlx/gETRrGxB+1G/9mI/0fExnn0/23tJ7suaZ9r2PiJP3di
DPyUkHhoHNdzOB6vadB/7sT6D4UiiQ6HjS2JyT315X9vxPyVK6TgFeasZiuXn/lrIwZbsmp91Cpm
cjzbUX8LP8KG/tMMV0vhUCyxDdvsx3K1Fjw9ouFNJHYJSfmGk2PxkYCo+BxIM1ExYT/cjlaek7hJ
0pku7ZE3p2mPP92nmz+Hxf8o++KGRlzX/q9/Pj0Ar5f30M1R5UiYoKsZ4unle6+eSxUjbnWr2L6p
yqX/nLThRPKfU79yAv7lUhy1V/WNwr4dOIAWnl6qsEKXHYlpNfEj+R0Ocg8XQB/umGMFr3yqX26q
i9THVgjBfepr+/lg3GnKCUYXy62t1iAYAdIY9+wA9y5e8I0vXPLOYxsSBwwIwbeWUDfn9PKNfVZB
cmf5lIznkbhA33YpvJ9+3DZhv7Dx3CHdG9IKExQTpS3uUwLg/CVxUb3jA7tt9Uz0dOQCDxycrH4I
+t7shrEEbxpBVXlg7YyQ0jN3lnv67nXxSrXFS/H08UN0xZPsaNRb2sPO+fS3TGY/B/iGJK/UCwIo
Kx3OrcIUryiw5K/fPbs8PSfb5dSJSu7ZY2ZgQeO+Ip03gze/ntWmmQA6YmS5JY20HzXIhDdFjxad
LmgxLscO8NO3Zui87yMwzPitkXZ8k+geH6wB0mDtwY8ybNZQXm6pq/MRyyoAq+1Qd/ExC/LyGlsX
pK4mcvRw7IJBzQf2LuwjJq3dLy9/10/bVFpSYXFUVx5xFqwx1HdPb6IPvHvmTYOy1+P/4qjjHyDz
rRO7Yty3OPBf0X08cwj9uGCgHJShSI0YiT/vi0X4Vkd2p5W1Zh9dDjkbhLY74F5ILrKPftjcVr46
pozQgsp9HG3vnFSUXekzh/DIeOKYZaDmvfLEsyI+eZS4CwH3wHPRA9urSPHpXdDKsplwzWyTjUpu
a5azfRHO35Y28y8md8CVQoLTKz2054/vqpFFbsnrwWvOK//sJVsGyLIR59pNkPnVKcZ/dyjzdrh6
+fv93VVwi3EhBFCYoJ9dBSyzD5kw5NnJa87eYwcqxGu9V+7f767CVkBhR/+MTs6znYBTnAdgc73K
kEfE6HQeEgud/y3RGI8ObBdH+2xuNLZQcz17Vk2wYiDWfGjokZ8KtDYfhWncr6/csF9eeMpLRu90
pcRaYNpi/bA/NQPRrbQVU8EvTdCz4tsxUr8zL1mC+psnMHgNxGe/B0Wb28zEXEvuoFKQnhWJIbIo
Tup8vO47p5LXKlmN6D2+keraKVTXnpGYMDNcX7rKnDq3i0gNnZouYbDVJmgykS8o4BAUMxcSladz
GcmIn3V7M9fncahq9p/ZBncH4jDtz1onJfm1bJC5rphioBOG/BPycWvUz2Efp2dRhgfqSPoH57eB
L8QQgIbSFxptOn3uiGZOd003liV2UlJDebGw7byph4joGdip+XuLoRLWkEpb7SUhbf3yrnfMYsP8
iyN5HPqmW/ZjIJovwWThimiaYvEZA3hpcUa0DoHHWdLEw66c7dFlskZ23K6rZI3vbGgJOTG18qPj
7C7Ne7u2hmLXE9zVHYqwVm9K02T2fm5g6Z8Tf8hJmxCoSuy6vA3nK7duIamOEtLMTiUuk1QCUeM7
H0+TvelUvB7Skb1TmLlzODJ+k745yq7HLR9WDWh42zEowBC5KLEfRd5H23YAq4iiy24OEfMy5+QL
8O47FAfLyc8YR2+g8dofCWcBsl8nLpm5daYscwAwgrAgqtc7qPIi7/azp6K3HbZ5jH1s3NezTNAr
RdxSOET1mmo/VDOpyQvqmscJjcC3ZnSGdo9bjxyNit/+viGal1A6130nullYb/jHSFzOQuEV+wYU
x3QE+wZ7O8nC5X0mCcS7IhQu7vY42ezgEMwIBCB8l+FJtizC52DeuhH7skOUHsNmQ5Qe2ZvJjpQT
KCed6K0PgjnzvLdqA76lJlzh0XeG4nOYYNjbcDBNkqsZ9TnObUEQKWVILoEt62Z1+kx2+c2qRWr2
3ZTkF0nUVAjgEp98K5T45iuEf1QvgUyGs0Rk+byLjIcgeSTZ7FQR3ZfyTahy2vJwzYJwW4sUgcFH
+bwdTA7uZnCKpuMwqRyik5LJ+UwV51t7PPmkAk+FFfegyyaRX9QiQzSnUTOdj1affTYz29i2WiLR
bWrPJU5+0qbLthGuIRbCkoi8bVLp6NOsTeCeeSZ3m32Bp+Azjjhgcy2mShSjxWS5u8guuuvCIG44
gWwqm/M0NPNwo6A/8OpgPZJb2DAhokHTMB2101w4Oz0AgDwMoEOhHZS1HLeEuK5e/wXX9bVyfHc6
lqiN9E0/tPLRs2D43eCbimhOdK1Kzg1dqfPFNoPCuDUwRC7aoYy3bQbOl7I49mCwtoTCpCPCpm02
TEO1CycthkMbtOXHOUjGtw5SMRltQMn53Z60e1oBLSNdFGMtU+F9PdTCQ7wyZ8sxzmq32SZMTPOj
jDNCyZIImcOmoeZzzvyyRw/H4TS+tcwc1uRCle64XZSeOBixlAZkX8QtTYcV9beZlgDHFCJc/8LU
LdIyUhZpp9EJKa9JJ40rUqEqNMDTWBA2If3exx4gjfvVTp1QHN1pTuKDvcjo/eSbQWw5WZqv6Ef0
FYaIpNo7NZGGUz/BGxZl0FoI0/z6whPGQwWow6sQIlFFEn0Jx72B3OsQjmPMWZI3A29z2pBhOaAy
uE2chtQ9vwEDAe3avcrwQJB0zrxjBCdaZ8RX5CnJxmixgnMZ51VzhamIQxIhfo1zknYd3pIYxyce
oGV9DaJeXBP1pA2UlWoekU4C9d7hKuqXY5YHyIgcVY/mZgi7xTspr3ajbanGwNt63gw0gT6Z+dTQ
rbmg90XCMzE/hNMPJGI9iKkANFuziBGpjVmS5IDYMQQt+W2/VSnNqciB+NdxuHyzTIRTARRULZKK
he1uE0kIpnHvCnC7beFc0pGwLpBOSnJ0VVC/JSNTQmMn2xbEVDHCRFyIaIGPnIoo2aVkwhHZCVDi
O29E+2EGcfmJ3pHVbCCWOGqji1WdOUxdZ3O6q/FBEp1miF2eIhzQMRCUkrcwCug+BeRgklKv1cfA
zUj7iqHatIcKynAKRHUV3VpRYd3Mg1UBGRyJxd4uXPOLW45teDBuBcDHWmKfMVZSNPaemPpR7jvH
iT6k7FnluRvJWKAGqcDFNJVnvYnIJg12RT9Xt4wsEIqlIiFnj7U/ucvw6t0HUx1+L/qA8GTLcGYH
1gxImwzEOSmPuIoIOfWH2D0perkPMwc7Ms+jFiFgPK0lj5eEYKiNFeFJCMOmueoJlLi0eLUNQfa6
vvFqb+QgGQ7yPg/jzoejUfiPS2fqt8rKy3tigIigJjmdGAmmPbVB1FAi+FehN8/7le2HcIFskulM
ICrKjvNI+MZxvSHXDqpZUsdaA1EkZnCCHkKZ8UsxgFHZwCE1uGBhY9DdzQx9szpViwMUh+BUr2Ng
XKB0WfMgAxYTKXqbaBuKAXavnscXUS6xkP0W8RCvFVl7fKtDaYprd8Hfu/MCUBvAT5IGB3zezBaB
6rUNbdiJCKa6tQQ5hNhkPd3p84o/64FWiQj1UFrqmbeM+Ewg9LsJ5SIwYkhHdA0qiXe6g6nrfO9j
KDa7ySCfIrAqSzzvL2PXfyZA/0Sg8dPR95cJ0O2//qv6x11V/Ot//wPgxD9umn/9n/JLUn97Qp5Y
/4k/O1H6D9eTsCVXwUeA7i6gkvizE+XxN6sTJwhwQrGKrZPIv1pR4o+VIgleAkQtKEnIFf/TirLs
P2whmBLxP9/XnovR629RJteh1M9FHLbpwKVZgXsB+q5Lm+vpuT2HfEDMG6qdxN0GY1ef7HJpp+3o
cq7Lk+YqC8m3347g/zgv07056YJag/SQ2DkfYmvI/y97Z7YcN5Jt2V8py3ekYXQAbX37IUYGh+As
knqBkRIT8+RwjH/U39E/1guU8iYZYpGtfq4yq7RMk0ggEADczzl7r73KUze/1bHYXTgw4YgqDsfp
6wgFBbSNV97YIlTmZ02MuQD7xwhB+8ym04OQBlch/8SW8PasU7skg8F9IM2MdNqgM4yLCKVcslRp
k1yGFmqyyOuKS8Ln2RTlZIORtSXqv1BMWGdWZtnHVmMOXzSYPOfZwGPG9sMzToAP0QCG39Y/dHlV
gDbjRNY5TKc1zF5xanARtYVHCtA3GTj9s05kxVVfDMPGaa3uKbG7+Iw4FheyWmfz0pdFcjqW5iZD
dUQy1yRRreKzBkmPpb75y0kDYIwolE+tTHNmwZf22bj7bYlOixOnLPcdTSOWVk8cGggRBnqZO18n
V62whO6jtsZAL0t7bQJ9wkeEDuvlcfjPm+EPur8fvhnag9Hwy9//ORr2/nQojWHFsBxgR5ztoj9e
A6bxp2cQojw3DmltMCH+79eAadJ2hqONeoesOIQY/NHPjrQPgIb/zbRZ2kxYNn+rI/3Dh/v6cTKZ
QNNXgYbPAYV1+BLApZKqSYl7qGutuMHQUCPWJFI40eUpa0joPod6L5NopXg5VPKrrXqkL5DIinwk
RY0B5lJO5QzlH/wUvXeeezx3GbDUyd82NtQyonksS5ngmeuxMDdB7JH2kUTwsLNljuuoOSKJup0Q
78NdWWkBJo/kDB4gyC6605a5T2YsRbVqtbjApDqWGFvSTS0g2cEqbDzxBBYtIT2Txbdo1Kanf5e6
Ry6jMYStTeaSUwR9Vay1kJplWQwTFIPYJ8a8RPI65yXqiTnEmIKcMQvlksAccsYWGjHLx6nQwjYj
w2c04aOEdU2+FbnKLglpFOMOCXJoAs5Kh3CLDeZWyHuLILKLeINTgQ40oWKSwKN2gJRfFtIwmS4W
VUekVUuEk1tKQwFHcQhmCr1KndVlSFy05xCgORtNiH/7ixFhTgYNJp2opAgP3fopaaeo3osQ3AyT
BOJqqRAImEaKO/C2IUTEcCwkerVXgbm2iTbZqQaXwl9jaRdUUrEZ+u2JDh4tXaO4YXsCjwtDCEq5
8i5gio3cX9IwZOI31y6hjthIUlRetHXnUaP4dnvN1+W0twQgkXlcYy1N4VYUrXU2QMLCc51OBbL0
eghOkjZsKJXaQiO7Ipx6Tg9bVkeEWMM7cZsB7/zuKNcHCeJJma1TbuCKqI6IGHHVjao4zukilOvI
4C9CViQmvEbu6i1B8qKmK4i0b48d0et3nk5cNr4hk5+MHaNS1gbvgntZRuwdF7InDJ7KBqMuUcDK
42IWPavfwldoIxdGPfIp2aZN/p2R5Tb52niKKtinFnVkNmmmM6yK0IgYAQdDHXmLPAuQLdWlnXU1
uSlm653TWY8dxuKeZhH9lJfx9z6won7rCuKH9F1nOIP1GIL0s+519vpwzLtag+24JESwM3dF2UxW
su3SPuhXAzmKbBKzCf07UThwDds5ZbXw59A2OXmw5Zidc1JTXFbZEogpUcdmHLB1HHO/GreppwHF
HKIkumgNp/lutzKj1ZXQ1iAg2wsyLHGVTkz3KFCDGvTBLnhihy/ctVzGXm+KEFZAQuNC83pFqGbK
r2arzR8mXSDpunRjQ9+ktaoH/HNEXJUQjbY9XSkq/0SqrwXRSNcQNu2vk967X6paEj/ZDVZxmsGz
M448Nwv70zaKWiJpK5N+XoPhvqfcEgNRrnbCzZZVmd0zlkVqAOIUJ/WqpjMcH7tK9+KFR4rOjr4K
HQeypborj1Cx+8ypIrJkxqg3yMtkq4AGIOVWcTEzPcDQTBDN6yMBkpCHx/JUTi9qcSfzvg6Rrgjf
a9g5DOegnD2F4wq6J3vufjbBUNw0xbGCddxueFWNjJlLDCPXJbur7KwIFeY+dhElROmQIGBowKZI
7IRYxTKn27BkhOVOd4r8ougKSw6dH+qmHuojD+A4DS2Vol3b5O3ymBrkbMmgXlmByarNyNsJt6bf
RK7BXZrqVDl2rxtyN3A58lXfUd6vYWLV4kQLNVvtYC/VzRkcMU874bmN3OPeLguvXvV+PUjAYKUu
lpqpY8JYooMoLD6e6MrwG3q2CNiMH5BV5PSkYy0bvzS0uwILEHlhq6ySeDAWpjaMIEsj262Mp9mM
P6W7ItFCE4FDaOEYPPL7hJCVSW+c8zjMSU9XoWvf9rRFstOwCaGPmqKTxJVk7aCL/N6E6Yq3sNMK
CyhsZExjpF8LgqUdzz4xcUESPNWm6i5p0lQ77Vqzaq+KWBjVLorocOK8Ls3oOo+Ir2VBygqKIAuZ
CxoLnxLKjVDcbTKIWhEEPmZ5V2He6O7S8wN1CW3GifGfgt1YmLmWDFugylha66TP90FXm2gRmHU9
enpGSjdgEOBXjKjyfYPluOTCTWw6qdK5JQn0Ls0liOiaEKxewAygrkywu4LdVAuthja1hHqZ7jvS
kFlMG5zk7YINHPFhTRaM21rLcuLRxyi4CODNBkSglf0IjlDiedSFqp8bIap7UUzTuPH9xD3raHaf
haxN862hE90ERxEoVqz7ydFEtxPHbt9M+i4WSIQAVDs0GQMskRU+pNkKCydLZERvVjTdNvhMukes
nNX30B88sFaSKnYDE7bCZ5D4oqHqZV+ODZDAJ/yzzZyOgMbmuB9L0pnjkgWgBDjWkG7YWBoi/RrI
2IyWywVhDr3nwEyiUjiJLXw2YAic/ituZ3xcg/SjbBMUFTF+LN948OijhnievCpOlyOzrmPbDamZ
5+SrHMK06I5SEvP6TZhUzteBkCdMpxmNA5DVrkFI+kCjZTrSm0xNV4KQO7FkvmbRhY9FecwNNbSr
2h8INJOyF9eeXlewlgc9+i6CrPaWWqvGYzMLCmww0vTKjVVVBNe0RSCP6RldZfVU8ivzPtvjMUIa
62lj8UibprrptUZ46wGGdp0ukLAV1lnthNxjMOiM8XYUkLFXVRMH2lHQmOY5QmsQ0U2dGNQkUTqV
u4SoctTHWhhd8iaxHizCYuMjhu7xs8O3zAXNE8u875Rpt7cFBLJ2SxwpYh4ss5F57HV2p29ndW19
VNDb4h3k57wWXbumf69EXlfa5eBUlvpOU0zQZRWKiPZlr/vTWSBj8wnvUnhdWzYIJi3CjRoMUZAT
gtpiPinLOm8BKqfuldmRW0XWoiRo2fQieSN6Q//OwKDFyhaF2H5BzU6A67ndN66T51DcQLiC1nYL
9zEdLI+IRyPCtwONkXgf5aR8w81Iq4VZStpTq+jmDpUXlmlRIGpdJLHdnUX0WCO+t0q/lYUy6GBj
UHYXYaLYJ2oT3vRFTxZ5uC66JuZ1rDJOntyj+imXhEbBD4rUIzxjdQywIbrTuqK8MiK8qmuXAFkM
I1XZnVGduciuOiJeFsKZmDfEShGbV7DC7ppEz/+CrBudNsR//oVUTr9v2fpVWyxGEEEynaaSjKe+
XgAKkeYO55X+jGuCruLg1MEXPe6bvyJMVcFdLeGvs7LhMSMlK43MhyEz8+4Gi0aKpzJEjeduGYkY
OpF91ArWJ4PVg5E20AKGkAi9UZWbAhU2PYfX8zu/q51Y40MtotrEe+17VZatS0NvLmM3xbPSQJj+
zBDxyzFRxFJ1gLjBeqvb9sFo0qRiooEZuwtSUfIT26q87QR5kFH/AP0542K/KsguftW+HPY6TI6H
usewkPNQ5xwez9GGhEXBwOg4hpeC9XbJNW7XRjL561BDi6YGo8PyXvhriz3ibxFQXIujuz5DUpwZ
jHvpW7y9wliAR0XaF7vnUuhrH7H7cjCLTwaxB7oLDoIZwzApNJEoILs4mFwnqiqigZf5Ahu7WFaj
qIm8pQG1DtOufPz4cr5/LJTOYpa4k6j09gMFRtKEMi4FHc/cX6lQy+/q3tdPW5nQp/74WIcKiJcP
ZnMgWFK25SBvf3swDbzCBONPUNPw9hF0q9m30po5knWtlrnK+nXFrntVD0l97OaWN1t2AYdbNRvO
KuS9gPrybhhq9VhlxXg8aZX8zMlwMND/cY4uilekxxTtL7lTr2bgXRhaJbnkYpGUXrluuzg7srUk
2Lxciv90WOiwcAv9e9EfcVSP2YHob/6JHz0WByovnVHHA9mG2h4Q3d89FpB2PjE6OJQQjfACmN9t
f7daDf5obr64AE74N4vbqilbFf3XH1B+Ac0hcfHps2PjIIXrd/T3h/cG+3pMGbR8gQx7Hl3ht/ev
KP0eYwYrnRuN8inurWaRtDpGs1dX5J1X3PzMve7kvBwGQw3KFRJ92JC+PQyRpyTwTuC5RZYwSPEa
1OQ9oc6dHlbryB3d64+Ph4LkzRE9g+627/JI4qBCGck85e0RAzpHfSCRB9d+mehqxRyW0TZs89yK
4cSMmtIotuqWSrnPMcbCmaui+jgWboDX1VaQ77CP5kJdEkice8e2gbp5Y9vdWHpUsBFL1VL5BUkv
y05p8NCXcZz0ylnFnh+qeKXZkaUHzELGAM5vGiLT9xd9pbWd3KrYoMHEbpHpHbN1q3Vx+LuVE7v9
iexICfxmGBUci3mDQvN7mePo8TsCsq2hQ6LCaB/YWk91JawHSa8r7ld1rNuhuxx0XUPM4BBjwNgP
w5/L6mj6MW/Co6HIQgq6KIVme++MvZq+uIzFpLUc8E/oR0rG/L2lVITxbnW7FiQlq25yidKkl1EG
GGHRAw7kEIOzIABSD6iigkVJxwsLrOMMGSQUyul0l01C2CtdWqIw19GQgV+mAZCTn7TgXHyTiEcK
WVChkWztVUpKHeUJg1VNXnoSg8Rx3nb4ObFS6zYT1LiU+Qm569mdTZK72IUJPod1Uk1GWa1yuBnh
V9QcebNjiRvhCLoyN7F2J0reGDn4ox0ByYAFapJb5GqsCTuCiGUAt2Hy5Zk3ttFUKDqKsGjXIBTi
5HsZJkJi7dBcfcs119gWsbWRmyqo/Ohbn5oegv9yYnC54DYzhqWZFFZ+omrL0FYT2wqLSURhd95T
SmuTIWzMEgv9hYQKuUiLsgYwJmgN+Kex3bvMNF0SqdGmDV1+VU2aVh4LF9APjTK9gxe8qENKr9M5
Qq69JmNSF2dZBRfuakyQk6xS+L76Puv13johSsNPl5SMGhV8hioEORBLirXOvcYSmAnMvrMZFzp6
DJ6yIWzgROBxE+dDSKwsuNO8qMoTLSl9OPhwxJTaGWOqS5RSWU57fuhbUcm1TVQ4sfNZYs5cuqzO
XKJu5dBMD35nmRpNudRu9SsiNcEGKQKA0rM652u7sMra9PcyVBWI6NJL82stxqOyZ0hgGTe2bIj6
ZrNOmLsWTGS74wJeOKLyKbpVOm+Z7RjVigAEVOxjhLPxGfYemrGTNc75MQORVvVZF9o9O1zCePxa
wv4mtGXreXhoduASLHGcCDWN+3Gy6ZW1biWMVd+0XVuBwJjwu6ymmrrY2MaSPeBRZVRCPvh10/SX
YUfQLk5/XxbdNf5wOyN0RatL+ihUqunXkqG9OtG6NPVuk5D+OG+fyQhUsGotSjieeEEPsMXVYOf1
dNVDUmpIdWxapDgdNnmgKdU1yVRW7O95Z5UyWMreDLP2EntzMbQoL8hv8J6YMyuUTDO9Qt60VWlr
43VdDqinuxgf/0qUkvk0zTBESGvUORCNkfBJGmFuIhIA1S44KnKRmfCLZQdGCsloyavUP2fnFqPt
GLn5EDNqaFfRzaQ6kPVcs6pwM8k6kFuXBqR+7ruJlrBhAYi9JuAAYScRR5SNgwozQtITLR65Onpb
7QQvDmzTqUZGRZHFbsbWzA3s41RV8qQI9RJxmc3XwYzLSIgvRto6YurE9a9Fy2mqCuQ8UDLCDrGy
bAgaAzkTwtt6CNF5Sv+kG/0uzC79wpN9gKw0DyISsPrMJcnk43Xl7XLJqgL5gdk5dkafyh/b2ttV
hXq5VShACetunRB1Ud7SWKPJEt/9fxyHCQzKgxdX3MG2knUf7pJN6VmmhIsh4aq664TQx99aln8u
kmD1Xia37EMOFkk3iT1izzmMVmu+2KHKOKn1eoexWJ7aEZ3fH3vEb8P/CJ/Ld7YB8+/7ZxswXz50
Qy+KdCiBpucfHC9AnTVMhJEwp6WniOgFMh1CeNLUgB+tMHkRaEPA02NKCtUn39zbquDl0OwJZt+F
xdVj8P32myv1kZYHMDYUhUG2Togt26gaFouuy8+wue8ditGVazINY4E+lGGzWDt553CoKS3FOSl0
0WlrJCY5Bc3Xj2+TX6/n/GEocnDuA0g99Be045g1LjPvhd1PCLtq1BobcqWdexvs39JjhkP4dRId
dVaW//gq/7Pd/8Pw2b3+++3+to2L50eMmk3z2L7WV7z83I9Nv2ZYfwqQ0ux2Z98zWjnukR+TVaz5
JAq72PpxvMy8hVn5/Pe23/yT6hgBAZ1xAz3F7Dn/ue03KBbw5cwNghm8+1viirfTd4JFBOiFmTrJ
I0hNaM4vuVf1IGOasTOC5DzUNdCBolEWUFhCdbYBP7SuBk3eEriJpODVZXrn4X/pJPzz9P84Luv4
3HLHhqK/OFVeHReNErmWpBFH4do2yrMOXE7E/owB2KmI82c7M9dNQGiCb6X3v39ocJF0kGaLE7Pu
+ZF9dWiSMWuYifKc9VGesO61wN9h329IwjIUzkI3Cs9GoyfQbLBksACV0sMCsqQZfvIGNPh2X70C
Xy4CXQLKQBOBq8X5vD2T3mhCYY/ReVyEkYlCi7gpgqNg7aO7C3HIe81kkN8uCuMJpGODLjGvATEZ
fpZW6AG96MRMNKUWQjT0vX//MjG5p0kzV6yzU+3tyUVlXxudqe31qiaXqEuD8a8oaelh2plXyJXd
yfyWaEcAdqR7WNHKZ1Jk0RNtg09gr29bYj+uEopDmhW0LEDnHiwUzujZc7IwCYKZ+VRiWXwayEle
BczCjzMjN+6QYrsXIBjLL7pAq/3xdXj7Av95dN6oL149F9/A28tA1dEIp2EPFsroSywG9USvMNog
GPqM5v52P/HzSBTeLg8F3U1/flRf3ZcCApxThtq+Rit3F0RRdGn2/sXvfxoH3DnDKJf1yDl43LvS
CUvG0/swsBlfYzW/ZXCur9lDqtuPj/Tep/F4rmd2DWSOX0gybcSWcEwRuFvyqm5Efe7ltf3JrfHe
l+PRbENjRZsWF8nbS9amaK5JDzsvDH9kyXPI9qVYta8S4mVPfv/zMN4iyJbXBszug2e1JFPbCOL0
3EZ/su5UhAAjD9t2+OR2e++y0aZ0ea1TkCOJevuJFNmVLrzDc9dPJ9LRq/C0wSr82bP9Vpv2cqux
75m1YVhPef+wyL2+1XrG+hV57edlrJv0I11mmpsiaPwlxkF5T/2qrtEOO/qqGJTJmzjxcm8pyUhy
t4KZnPXJ+bzzoR3bIsWKXpY3OzHfns6UidLJM2/fqELukF/oR52WDuuPv8D5Mx2sOLxqIf0jVLJt
AiDeHqQCMMak2tibZlfR1wraRVsWd8w4nwZffuItfOcDQSFG90jfeVZUHbyyXOWgSSaopg/ScOfi
QV8hiXE+Wz7m33LwiZCjc5ugjkRgaBzc/UkRYaPNzL0/duZx3syCX1lFK26ukhRsnSjswERFV47U
5TjFnHsHiMJa2ol1OrUaDpI4C25oTSfXJvVUhBeARFlLS5IrB9v59uPLP5/M4cnSoyQoidE8sJ6D
y28zCK9N09wTuKWdT2VXPYEAozkwIrfOSQU80nvdufr4mO+sHHNf9L+Pab79ylWkD22i7H1CX5CY
wD4hMHcY8pPK66ZFZFVkBxeZcrulAfL/FPecdvnxCbx3HzBVYf5mYLil4/n2BJBL0uJyzL0bqGHd
4ZQ+G6Io/uRme28bwWPDZAzF9wyzmM/i1cKBqa02CqXv2WdY1rodShPPZWTYEJ8mv7uHmxw9VGnm
EBTFdmMBHQSOnxResbYTXQtXuQX9eNFqOdaljz//wUjk5UWDr9ogap4qi43swYMwGeZssoV8wHcE
RqGMrgwVZ09llJjrKZXxlxrM4MpoGgsjG03B+4Fu3DqKu5h/84kTt7ViK8vQg8frTKdZrj6rBQ88
0T9PkR0O1Ho24KTmvb16EAdpe/v6viWs6tiNoM3QLOu646Zr6DQ4Q3zdyqZ8EMVQnjCBj+/obxBx
FdfNaJDm65prMc9Nh6pIj/ExVjcfX8L3bqF5puxz93hU5wenJ6q2wb6s78FKFNumIFQ0Sb32EzPp
O+/G2cDLnmCmEQBKe3sNQpT7cRp2+7wCd7KqlR3d5noiFvEUKHtTJEO++/hTGe+sQK5jmnwiblqU
3fPK/uqeraauN2i27ge9VSf080xaS4n9VYrevOixyvu0WSMGkTgM4XTExnAEH6O7DuDJfrb6vPfh
KWZ4gODrwd062OGVtShFIOTeQVi1hrB665oDOurCOEnMz+BX7z2r0Nuoe9Bw0EQ7LD7oQFvEyTZ7
wtyIFPSSbBnJRm6DgLYcSg13ZyMDW8nSQ+LTjxUBdyH6mkVLJxDaGK1jgoyl/sm38c5CwklRCzoI
rEk5OHg3SyVdGWty3+MSA7pqPFRT+9x7+lNQkkw7TVsaC58tXu/c10x/aI3wWmA2+3KDvLoB0soT
jVNWe6vHS8ugc9btgNi1DV/R9zG4DlXPxzZPgVDjV+UdarWXzqjWUIW/hvN+5OM78t3zmV9SPAQO
O5HDN5WFE81Xxd6fQrnjhi9WkHfdTz71rwfxDRZrKv55d0Dv5+1drxWh7GVZ7/PBjG5jPW5ujAhx
zu9+Enz4dNZmnQRjPOdwp2qM2L2cfp9DMP9m9QJ8v5NWn3ySX3feHGTOKkWngCabweOb57fQ/FJD
z7pXem9eV2pSu2CaCuRZHeKZz1aRX/cOFCwWygS+HWacv+RcCT3pmQ/t3SwuRoZDdngZDU78xWqg
J637AVemWSXWLe2udgewangcDTM6tvWU53gkuZyEHK1daUVU7lSiArXo1Zim68Zqqs8afr90Nrjm
cO108kLQAXDWB6+T1HGCETnkvkwGRGeqJzp9pftdfAKsIaYRx0AmX4JUy4k7xtvJP9U4EllA1feb
N8J8JhQSPGbAZGY6zNvvKLWGzIvqcY86B4+j46arSY/1T76cwxuBg9BQBaOBMYcZ9SGsY/SAuKqw
3ffFzHrvk/5MQKW0xyL5BBLwy5LxcqS5Lp7VCxQKB1UCXSri/XwU5bm0GeLAETiOe+BIUHiShT4K
dyv76JJxTHSB6VJ7Vn6Nq1MJ/eHj5+uXd/jBiRxaEWI3DIVZqn1sN80Zy0pxUZt9e6Hr/Rkic7FG
0RXdZoKhWztOxxXznM3oDcaRC0weVZqpkev48SnNH/315vrwjA5e4MM4xQlZIPup13QU7YbxPcCH
e9n3olkE6Yx/N2xnnabE9RpV/btvtfnotJ4t4A0mopI5dO/1Wg4HCTW90+zd3ADlD40ccrbzs8f8
b8cF733E+VUDfNOxQRLNq/ir9QLBABq/qd6HYzWtImEXW1ZzJpqJsfHyMrpHB1hth2rIt00U65+8
7d79ymGM8uamk89e/uChzrQCAZaq903j6ZgNetM8zRERXMMlznde7DqnmtSwOZg+1IAlUSGgomcm
7LPTFdJdiqif4NUbpfHZ1ObdM0P5wTNO8eyyfXl7XUBFwHvIGmqc0D+Zupx2YIyuqloGiXbf+YHB
ZF0fj7Siehx8TJZt7OkbL0iuytRsT1HQ1o8f34svZefhzcjWBloIGyp8HQevHdVhjhaW2uOL0LQV
ucjNgwECw1tObEATQPt+f1bWY1OvB/pHoLJLRVwIk/u2WQoiWs61KvZJrbU9PA1a0LbbJB6tYUHQ
gtEdMy1Nnz8548PN6HwD88rmZTmza5D7vb2GLCp6OZT5vnOLcEJXZ+N29nQCelZxj2cS8QF570tw
bBDr/EZXFwz83Gdr6ima+Upzsfr4hA63CS/nM/O/ZtcV0JqD71QiNQ+JNNkbWj3FSyDg/RZCCVLV
jw/z7ht1Jo1hTnTZlYiDZwoSSZGgxeBzWwVxtXUun9KyGox1WA/arqhLC/84UT31copS7LrAI5w9
4XBIx3UMjL/bauVjk+VFuYiCB/bn4el4Sobm5PlnjTf6p2FhZ5edEUVf46nqrz/+5O9cYGxpFgBa
Xin8/+BxdqPAToNMO0M8M+xA0guiu2vtk+bkfPUOngNakwidUHMxwDmUcrrs1oPW9M5ITrGPglnG
XeCwu8SALZERk9N39PGH+vUNiYQMKRi2KVpcCMXe3sUkaHfwzruzJjabe11Wyl5OBZHsi95rAdVb
OoTFE3qWNZG5Rj9+L8AUfJYxxjvn8FOzS2NaRaAmtbTPhOXtWVBhIe5sqzMrsifAJj3RMGuLKcU9
Ab/+vWNB/sRGwCwDp44aviGi6vXZl6+ai2GeTs8J7pFzluRB0CzQHODQmoLIb3e5H07p1jTKSbvT
tcadjsc604+hgjbawm8VF7XF3jbzJvOwW5pCDXtjqtLrOnHqbwwPbLUkK4/Yjwa3m5xjpux8ZQ9a
1K2d3NWe2qJNL7tYwk2JWCW/zdqnPSEM4zdY/KG9Lmv4/BgWMheKjjNauzAHJXKm4Iv3m7p18m+j
wiW7VLROoUhaeXvV2Aa6DT+j5lgY+I7aDQ56Uv8m00y/u4U5x+Z0hnZVTx2a+M5s0JPrbGd2aVL2
D+RXjekqNjWQKmWaIqRwO8v6alihibpDcxiPIVLxzuMYKc2Sg5vkcs2hn8dDArNtQZhce6QKZl0E
GSUR4SsjbkTaQoPBW2yLs9Co1r1HCle8QvDlxd9UqkNraVD02KtIAkOdi9Cx2FjYtMYlshEv3+Zd
mfroSTooIgt+CnvUgtgF4mZczWq9I4mw0DkLPAKYFqM/xMMmaDV/uPCLzttaQcNf922pZsxRYPxV
JLGOqNkCJbHoiGKYFioIEaPr8xuZOMw+DwHEy2mfW3VaLNnOYVVQJTbn1Yxp5QtMs9JZBITmZLcq
6bN2ldh2emN2jmxXPrJ6pNSkj2UkzVOKosERTr22MIAni67h20HBE8pLLbdYMoEzmZeiz0xjT8gf
6URwZUW+zJ3GyNZT07byyODLfUhRFXuAE6KG0pWcuWCZmIrhpYYhEPOCHxvPjUbnNwDb+RW/WTYd
FzpkoG1oB/Ib5r5m2tcxVNslmQbEjKd4sq5VFpbNarRJy14oiySipYgN52JUZnqF3ZI7CDvYHEBU
V16xCPzB9ZeoQMpwxSCVu9oPqkZfWo1HYFrvzFBjbKZGSE/YQsUTVTRel91AUsKi7Y0RNbkf5HId
5cjvTs2sTYgOKpPw0VaR0jdw/tzrUozDjTWaIt/YcRJ1GCN0TIhDMqQ3OoZWlkQ9nfMh4qaDedJ3
l0bJFG/RsuaTmTf45nd8jJWxkZ1vrvMp7k5cx6q2FgDYRdZ3zVEZWpG1Cxx+zbJGgLboySW5Fe5o
zLHkMrqJ68I4hU+mnRDHR8yI2xgoHHKvasWOxAh1g10qPh9UAAEojmJebTUNpS/Y7hBamgM8/nU7
9TbvkLAmeq0iOONnbOl/xA9/MJd/tQL9ypl4BN/5r8WjVNH/+d/Zcz6+FkC8/OxPAYQw/6QGnYdm
jLBxlnv0Vn4KIPgj8HKUDqz3fI3gA/8RQLizymFG7kN+AOo749z+FkC4/NS8xtFbZwFnl/k7sudZ
QP16oUZPKCBWmFTJnMS8LXi7ZAUKuaKX9uaKkZe57KBTLwalxasuubXqYquDRKuV++wnwQ3ahGyR
q5gxihyO3Vb5vAbim+DUkx6K4NG/J2/PXcHsJekuMZgzzTdjFcLILs98RLEug61lrKAsoOnlXTVN
7gJ5Rbd1AVgt6LTKNTi0h1FHHiepcAX9lB/F4m/dsOfVc3Gt5POzOnus/uf8o9/KapRxGKmX3PN/
/uu8e+ZlLJ//xV9s/rVpi++PigCXw5958yua//Xyx+jA5pvmzX+sCwU+97J9luPVc9NmPw7382/+
v/7hv55ffsvNWD3/1x/fyhbaNr8t5LRe34IMOD+6fc8eWxmrw5j5lx/6ed/af9J3ZyvDXBkhDncb
dcPfwh33z3lUSdeU+Rt237lj/lO4Y7p/wlel/LHZjrEVmmOE/75v7T9nxeBcJ/9Q7/wWE+FwE4s/
h4PMRQLiIqTtB7t3Njh+iUnwawz5a0ZmB4t2IBXp1TW5+LFd/fcsXqYj80GoccDFYtdxXoj9r8pu
9sZuCDjla++l0VExkuHXxJp2rFe9+KQaeffjgIsQJBPM9qODHgZ5QH7mj/4D7cu0WiDJ7q7UWCAH
/fgD/XoY3ilguRmZmoJv7uAwbe90cO+d+16vDX1d6Hl7MziZ/llW+eFmfG7A4nNiPIsEAtn54ZfD
bsrzcNBP5GmQ9RVYdyF5aixqprHyIygDpTvWyy7Psp01Zp9hjX9p6HN0h5EGlcB8I/7S+eMubKWt
31t5EqwshO8x0WUYwW1Hg+eW5uYK21WyH7W4/sRB9ktNOX9wPCrs/akA3F9qV5ItNVMa031thiq5
Jf6pD5Y6O61mQ2sf4qAuDfLISSdIHxW6eHMlhsDNNqVjKndNKiNa5I+/8IO3+2w1w6Q351pxFzMA
PSimxRhX2VSZ920S2WtRhzd4Snkfp7nx2wdiqaLzjiCMmwu88ttlBJZZNLqRda+ptGbPyzYT+0ZI
BFoY7j7+SNYLt/Z1bckDzyNJkUd7F9neYZO5EJrGDRztp9Ei2G20ieVaUWLy4HhllV/HRJEZGFvJ
CViaYxccu37IqoZ/HXNFMwqaUYno0N42qo8gRpRB8hS4QcXeUArrMYelVCxCQ0mQHUVdBCsxDWm5
BvfI4LwbJ5N4dLb+QBf0MBMnrJK6u/CCzmegTzIV/fWgMb4x9rOHNYC9iOTPAB8wdSdb3YVmI8te
FLXlariBLas5CbDdnnnO1J4SMT8Om9xJvXjT12316MGDtc8azQ+KSw8kwZ0lwLIuM2vQyyN0CwSm
2UmCGjw1rO68qkVbb2zZe8NiAmHGfQ/u81p0Rc6MwLRVta7GIMBG08PmX+oYGb4bjps46wyuY7cL
bFPejJSk/gJvg5bNvhMN4X9MUACOjwhanSbKYVlLB5+fM5XxUUjBClYZkQcjfmcYuxviuibrZCoE
NUaext3XiMnDd6nDYFnMpuWU6D7kycGjIT09fGqFCK6mzoEb2YHqb5fDIKmeYKsNGhd2q2sEaxzT
VrUi/ZryAC8ROEPD0i7LFs1CsgDyz4BjIvxP1lN6EZAPQSN+mQNq9zMSNQIFbXxNLpJE+WJXfdFo
e21yNCkfqqqME+vSnOyKeGO9RytwBVHHaBsMHZkWiOu+9EsFaUDWclwq+HEqPskNimR9AwKuM0nT
TZ2ocryOKKqwtDvUHO6kvJs8C2u2G0tt0gODisKFEBouNcOJBrkitb2EcbUiQ9Gt74jOsMjgjm2X
XDcsJAj6g11XMQKgpjdxntyQkzvhuLb0XP41SaslJZTWRO1T0ShZBacd4M52vHAwlwl9mVqVJZMt
UF6nx4Kf61pR3DaRTEoCfANoZ86irCtg8rbFoWJcRWE1p5Q2Q7r8v8ydSW+kSphFfxEtZoJtAjk6
007P9gZ5qGKGYAzg1/fJp1ZPUrfUu968TfmVy2mI+IZ7zx2HVq8uqa8X+okSzdV3vZWRmEk4EsYm
qxNnn/A6eWiMSrxZ3ZTIYLCJZs3Lxkz+yplhz6VfSroU7BHSuzeTSbsfRJnFu3k0tfQV3ZWJhlPU
urnzurlaASg405V7wknuZ5lo68Zo6/xjbobc200dDGhF4h9Q8ZRufG7eUtOQ4y5dsSTcDW6cunvW
IB00RgduP3ybxMhPRp22725hsg2o1r7OIoDqBqMJwyfpVVOzJ7+TtJgHshKtmbAL4Rp8qT3rZM/g
nxiTdxXnU7fF1RZrL/jDJov8PfLT77NhNMqtWBiuvQMzcqznhaTm9BfsSev+9FlrTXCMqsUw+o0z
Yr56axmRgjyYed39c663Lmv9eMj94czCFVUWXrZBEQjc9h0Vd7FmzD8D+MKeel6spnaAQcAbGjlr
qOHvSLde+V2mCYQkI3cfFlzgdSRcYmVB5UzltXfcgjUH1jFSoB2zBSGG0ViPsB265JKM0rxTpWQ2
JY2uvJI1OD/gBs6p+bs+wSNcymzmoowd4E9OZvwdWz7QLUOZVAR1PwGDsqTnougyDLYrFTPgc8XJ
0geLAftgJ7Oe2zar5oph1ezGoN7K+bWHKUUCe+3wumRaE+t8RFATbqMW4W2wh03PceI5L422tnVo
J6Qmhn6zdmo74Vdzt6YWO9BMavToAYnP6RksT/bRL+om107z+cFgaGYFLGXppIs+1lAs11iUCCl0
qntlkUu9MZbMeSU7OPkUFPw4nAot/tDNvPkZS52kUEc1+OVSM//D6A4qTdpn/aer6fpZtuDcQ5Q7
RbIZx4HIEqWL5aPh19eFrZN7MkiZwtHdGI3/6fh1Br7a7urTuiSDGySgLN96hQppEU71nZqK1b5J
psr3UDUkubqZag5yrptsl8J4uNSzsVaHQrP1cUuApJjC3Fqzb8ernCsUkfLFYOj3lcMMx7EkFuJu
p6HNngAQ958p7rwXSJfqhxMqJ0B3BKEacs0ZpLx6HRMyCR1qqxYd2ASgUe/vnMxiBZQtYMfOrbLi
UOqd4gks/VrbLAPetRXF1Mw36boMzmnroCVzVgD3Ak2otuWHjplJrH4x7EpejmojPbAYvIkVlKxq
NBc7rHML7omVFOqir70iX9t0l4eFCKy/I0FSd5Dv1VPJbwBSLRdrjcuSsRGgLSNmkbyabejaArRM
7a/YNi2tJfhKiC7FOMMt6YPrEjNZ99LDrkqKVgait0h+SI4E4Tn4qQV5YtE4C/EYDYQVLU4DqDf2
mDauSn53ymGGmhoTvxdarerLFV1rhHAdNG1rEcYBIqj16j5a9QRwRbJKFe/46g71iuinIqK7He+Y
B05uUGV9nW9bLS7eeWVqY3cLl04DIpzhjHUESBWBZ0rn0eqzed3+Uxf9nzrbc/ZD1Hzzd/jvHep/
6XH/1/73/2Eve2vu/mcbCunBKOK+/nPze/sf/q2NdSB8EgJx2wzcFqdIbv69jXX9fyGgmzodyQJQ
Fmrkf29jNf6IC5YtHvIcx8aiwd/4b32sBveP+p4+DcUQbcbt//tnbPAfzi9GAP/japci/NZ1/Uc9
y4aEFaZuUTOjKkEX9t9zOoWaOlOhpYimEZh6FEMRr1ymqt04QazKTPWsmcWiHwnVQDGhI5pZEUkB
gf9GEmR/J4mMvc/BGPIkQuqhDYHl3qqv0rUTMpQlxQOxwgwMH4eGoOKtLmUB3I9LyEl4VWammmRS
1cZ9WwpGOussb5d9ZzntHYNoG4NzZXmpeq4N6ZzROLT1Pp46p7Eo8Z11ZtEytDgqB06n4rVs2rY4
kFDVMTftPEVaiBw+8Q+Y3lYMsKmzBeoDiMA8JMEdBZw1P3dkPgZkc3tcU829Nto979So+NLsFYNK
86Mp0wn7qWtCL1m+9UxQYM7aMdGTOEg9DnoiKfPNWrO8kBl5ArIy7N2aayfdAJ1dFE4feEkxbA1X
xgdixE5O75T3xIRjmE09K2A4d2WhnZFQL9swW1QSTeUwXdbComcDeRE2XnqNK9p+kaOVG+f0MIAJ
eBqp0yIxJeKATNEMjMUZtpYz/KkrYw6N1rtPXKc7gFo9StH8NbTlCvVwBYGcaNtuzl5Ya447NSVg
d5a8uRp4PPw8t4OOrQnwf9m+yCrrIpK16ijXi284zJ9IMdmmm3ARXX39scAU3evWKCOqP4oYoonC
AgzYxmyy6anwx/eFl+BRSn7UTsD7L2so7IW5FJ8ZT8A+k66MICHNwdAJFRgJxvKN8NQ4P6M7TPVf
tbbFqznpyExa5Y3uE8ELy8H1q9hCJToN1m88lcLjgWw0LeitylHAIDOU97i9sU3vcs3V7yRFtoh8
quL0mI7Ce9Jm9t7lgMF2KvPQsNvMUKE1GWIZzwIJpvvgMW+B0iF6g9bhL/EUKIXuEm/sffMhtRNN
JeyPBt3Ijj39CHUDqWPtrnUqK8WWvY6PiS6b5SQaEGxhonXGk5KO+eWtLOM1gIJ7euL2agjbv06q
7/YZSubAADVFSvgQp1zMADd5bC26HsqrhtU5FwS4/H1adO25i3PAj4k1bPDLs4Eie8g9qjpZLiPx
Nz2oPcmStX8FIAUs3cuLGI59DUc/UdkFF8EDIRhWCFugCgahTWC2KjeFARDnPMVCjXI6VTcV2tE0
ykV6u77V5nXfL5QbaLy0E/kO+l5gO6K7pPixNW0hOp3dGCHSbX/X45bt9j35DXrY1/ONFNcUi//t
p228L51JjoFK6Y02dpLE+zHGJry0/UvaNc6nphrwktUEf1EqTW0pG9MHm4XIztM0I/I1w982lPBb
ginpdn26AMHKCywbLIe0yd4h4WlUuXV7MJRDLkberpsixU52K46uGXPfY29XmOE3IOZycc/SNjt1
sawPmPp5YZ1uBqBA/ScwN783MCpOzUBinGoGcRaryr+ShJj7YuaxB2bMh2EldNnO7UsIXmCRctNI
FUrs+t5I6dGIej2JjhWc3nRiJ0wNfxu64iBHV81MT/p3xeqLS1PbFv7wHD0+Ox/scUo7IQO0X7Ib
/bNP2G/1PQDMZc0PfTq3TzrvCXY1vmUxLO0TsRwsqvx//lX+a9JxYrHi9DMYqbLl+2ZD9/7Pb7Dp
pb5v5tUKhXn7GzRX/enmjmS+Kv0qGi07zcrWjl2TqgObn/lZELOx4eyN74fB6gPDI7gn7WR2qCcy
eXvb5edrldoqvSENkFRyKBqM4bMOGBdLXPO+9SYVwRqWQSYdyv/Z/RDxkn/98/1xlKVvynPLXdHz
FXqb+Jd/PkMAmDPbrmo4iM5O53NSOin7Z5X8Jr0jzhAJrd85H/QrANf8i6SXOgRRm38Vo4WTpo7X
7xkMe8gYdTQ3gtlJ4My9+1EY2nyAR+Q/ezC5nrq11l4zoCMMHIgHzW8UlrasxZ0yoCZUplB/M6Ul
56IX3sk3Vpw6Xe1LOlCU7RrBFTFEuOL2Gbumyau+NuV0tGZXEnsIq9QAlIAG1yTsClrEgDLS6DvK
VKc4aIxYn/vMsY7gSebdoNz7uNGfhrZ4JHMcUAgwy0aoKHXUziTWo/bGrTku+9GyvqXAaaLniR2K
BOQkoak8/FLQb7Q86MJ4gCH9Nt3EPFYBfYGgjmK7Vka/WyGuhPbElIE7Z9lmKJCJRCWY0B4dGcUN
6LBlXgWoOoIOkowwkEqk9gmXQL/TUzKuXcybgYtTfOMlTrLvSIzf9ArUbrD0w5fXkjwwj/TEsVpe
EZZmfP7NMyEen2MX/zhgYEKj1p6MTrUX7hI/GNVS79kRVVE+Kp5uj6MYfK0fTaso9/5QuC8zXgBs
FWv/vhDME3mTp51gTGo7UlRvqmxj3rl9ejD8duHgtsXfWe/hFHp7VEvMRErFlZWtjz2ikJPWzTuQ
hISquRajWKO4NwvNO0sk6KFQA32hl4nTUtbMMooBtIAL3F+mL3GdsHFWYCRV2zMSyt/aYd2x2p2B
6UzubhAodlqj+MlsgAuea9QBY4nuL/tQm7EbYRV+H0O8ywxETcayxwbURiONVaT7cx0yzg40W4lt
YgMsxVUULrkLBrOUzo2MM4dNrUREvCnHIOCX46SvMwPdEYynlu9AbbrRCOhy8G9ndUPgZgJpMF8y
JAXWYF0V5oNdoqY4cOLWfyA5qX00elcFlldiNROleGo6z9wl9WLBWo4RAGglzTgIzCzssdisMI1t
wi1dw7/GiXWgGhR5mPnKPBQAWBUPX5pd1r4q732coVvOahRaxqLp144AsjfMRpBwuikbb5o9P6Qg
FRAxG64RmHoDU9L4F5LIcolNQ531mtV8A7UlFFJW10wn6RscCDFYXNIRy3PgtFTIDF7t0drBbeF5
taf0Eut1uwUt2j1XsrDJ0NCAGoxuu37WdJQ7b3S6cHa6PljXRB2mqXKPi5VPWyig2imrRHFw6t44
WW7u7RXn1e88NpJHMtfuwT6QL09o+53hd+uWc9E4THh6gA7OiljfVIOyutocMim2nCU0h8VEzZJ5
BIHAXSOfJ2P4QxeYgptZvST0pDdSKzbyzOC+C3NUJsgGTG1Tz3r3VKsb0tKiYnQFk2xZeMsnluBh
k5dmlgRJ5yWPdAcq9JxpjepZpX9yp3EiVY/5rm1TMGOp5fBQEIK7GSrpbHQq9TBe1fIglelfZdzf
Suh5CxtGu9D9xj/8xcUDoCNg1i3nP7Oh9QXZAr5DG6NzpuWHVfmkMtNUu8Wy/ElAuf4KCZ1Hc4Eu
ywTFTGHZ+yxHP+TEsdqR3gtzSLleFqYN2m+ZcSexjPnrV1UWIWdjAJMV70Oh+rMBLO5qF7UfqLp5
bREDRQx95yPi5vTZp2QM8ZtlB/yKS2ANFKDDMrpRvvAXCa/+y43OsAAdaMxVtsFydJn88THW4T8o
M8eiqpQ57ruO2yT20+pqL8zjqWo41eDVvJX+8AyGwzomkJA9f/zRAYKTwqNZYV1IOyiZYlSEvaww
Wn2SiraTmX+7itTjMcm/PCjMW7VWDVKj9r7jHdsU+G82izNy00o7DSg1egjeLuitQi+BNulrNA3e
uQJvfUcvUu2AjufBDD/2FRYidErpl+KE09wiSzgZKJWBxlJ9b0bs4VscWrekH9PZJMhLt9kNPZuX
/Hy5Xn9Bi+JQ9MvjIlOYImnj72M7k1dillTAlKQ9VdCn+DWZsGJKfzqO+rySeL08LbVw93bbwrQE
wIJKRyHeKe1L7bhfouxfcrZG6KiKNWI44wTgCrVt38ZustGZ1m+9VT5qHjWlSMTtl/rHuo3YMhYD
DwlqrojtzB909xS6bVdtyLsuNr011U9m6o1XsL4DtrnMNYHZmDJwWpHzsI3xa8/aiIGxoxgeUS1t
kCG3B2LQ7J3vpR2URv8H2G8RFO5YB/aNANp3JlNsrjoykrXnguQxSxPtMYaIvAfr495PRXvWbGPd
oSFKjobPzK9s4GMLm9Els0h3K7WOZJmxX3d4gSB7MPWvI5r05JA4No8zFXg4ZKv+GKeW9qaGGlFT
PF+XevxC+la+kM65sQdbPuIzyJ8T2yTcze6sD/qqfjsL/bcFkHCEi81Z6LX3+ow1U28ulVfvFMOt
+zrRZCBlTn6zWy0Ho7E6lEfpdzFndzqfKxx218GQRvZSbsASKjMfFP3Ubzr2P8HgJKS4IUSPJrMs
ds6ABW3jl9K+UyBJHpUtBgZFOdK1GL0PgCp9O/nrsC/KNY7sGj3zFCeUZ9qnV6fjGezZHFqVNv2J
c9G9gvRnBlZlyC405ew5v25bPRm/spwkhgpZ2Q6tV3xWBrwsgjj1EKNIGVoZNQ+bnI2rq+RBoXwN
1+UGf25u5ie3If0T2Ys6OwOA9ppVwZlFK6DnahwuOYdzkIJN36xL1V4yc6l2nSQkbWPQxRO6vf7W
tr+G+ZxOV6RW2m6+9aEUKxjZ7MGh8W7Hb2A6M+WbuYSl4S7EYVZpTSD48J1OGZUS1DFGyY65czMH
gTYvtiqk8eGsqgocgUcxc1qb53+h1hns90UBRW6RZG0Wzuy3WvO6nSLi6hkajA6larDvcp+EyHhW
GoW5T8ggwNlTVqN1bFdtw4DW2tZm+SYyNgnClk7IhJQF29BOBwX7dIOHBCp44pLfjSAsfuCnyyIS
fQgKqlg4jpZynsj1/uhc1g+kSjOUHKXtP9R1vUYQ3vrvBtVhQIYXH3plxMRO61QiI9Qy6jP3NsJM
yr0zaPqpdtlXo1aFC13N/tW2yumpF2Zyw4uBg5aNtTyCgjAieuFiz24ATFSSj3e0qEMEUMg7TCnw
oJH153PjV82jVS9cAzbn7LklqHxPil93shqnuIyxmH4XUr4Di3AsUhjK5AkiGIP5FWPsDEfrfbDc
eQ+W2yL/qJb32GPbD7215TEbtZR4tgKNndFyuAy2k772aX5NiSO3af6TVP8E8N6/CMZZRD+x4JaK
2rX243a3zs5L1pb4MZylYk9etndFIgmkMjCXQvUq70ZiEA6GsX51eNWj/MbbRtq63kHP/4OVyDgl
Kl3vYmWy57DHeQ8JdqCaAFCfCl45P0/6vY32L3I0m2l0nPw0s9VHcR5/T20/7tBxn2ES7/u1b+47
b66vLDTcv7GL69BKkvGOJYhz1bo423nZSN6Mzprrs66d8o6PLgu9Utg7bzH9UNfT/upRjD+MNFt7
wWbjJBk6oPIfSmPjtKMbApYheZDPKEYaiTGcf9Bae7wQvhHqqeuExEQs2CXyNn8kj3jeTxkcYcU0
L/AdION+7WkB+0ft3ZexHejOmoZNG1dPqypnqMOJ5INhQwoDv972khkjy0FIiTixTB5CC9KgUcCW
J//PnHaww9JoHOL2UgABuBAG0gcUtBWog9omBZJ/VD8lORx4NlV7TOvVI9tMK6pTQ3txB9qTtJuH
cDS9YlffpgR6MupbEKpkcBY6S0R92PPvSg9wyVXArKEkZr7skH4O2d9yzcqv2kMSqYqh3HtN1e+m
tlo+esnhoyd+V244+Owf12ytQDar+BIOsZS5rMf96gxi7/Z1s10Y27xDbl4iKNMQpwGRGb/+qNev
g5B9yfJr9B8NKfT7ds31n9of4giMcRcMg2f/GRknhQnShPC2NcBjmdfkIzChMWMeSj+d5SsjqBg9
dN5c4hwGMGju5i6RQxskqlY/mT++kfhVXFSStftx6ClsHH9uPpd5th/NWYcRg0j0Q2Ry4AixxfeU
relJajoodC7uKpiJc3jsHS1/mvqYQ5htbKCqW6NdL9qxYf8TkgNKQB6LhvsmpWsmtq7WLRLBDXEG
qZedZD5m3xYo2+527SRE9JlV/jB0qxeWk5XLjdtnguKh8y6Wi+PqpMg4kyyYrJ7tHCEr5lCEtvR6
i0i7jEsnN6YTQuX2YMcCj7GVtP59PefeI9O24myQFvhVmrDXN6VWZZtO3WCfJDi9VUaih/HC/d8x
c3smDiY++e6ohSVxk1vTT9SxyTIZjFYNAlDTtD+jhF5t6tlDT67rg1l587GJK+ZnBRuw2Gg5G4v1
DMUl2U3MG+9ykJBXjV8bReniP5hzZTDgdEWwjKU8y1iPj5ytLK2RQESV0873vB4DG59k+PUphKB9
fCNz+9Yc9AMMV+9Yh78NRkw+4ko9NJHSoDvzHAIIj1hO/0KyGwNAY5/umEdlCeyzs6rkxHCxfMZI
ZlIFmSHpty+ukhnBkAwN9SXZGsZgbRBZWyHgPjTWixkCk+8x96ZJkJYm0LM5x0yeLDuHOGEAqIoC
kwRc8hyGp478jo3dF+fpFkFLCsjK6rMm4BDl27G1zCksh+WVLf970/ptkDpjhFp+i7KbDi/Wp7Nh
MEGM42rPC75uMkOLz3IYTHCQRX3y9BrVvlGSfWcqyjVLJER/pR60ziE/4Dcc9svcL7ulI7NO94sj
vMXhTJuUJ9zt9vfk5XmYsivnXTOvyO3VvvW1rT1ZhPzi89rJbrX/uLrsnlB3a7ANbEaz4C+pFMo8
sDrD3aO0ERttyAvsYI4Z0VuBsvTG4qxw9e+zGx8ahE1NF5nn76QLV6GX2voDq2ntnLXQEDc5kNiI
K8W/dz1GvH42PVdZaYRG78UbbWG/B8fHCFrHKrctyoDrNDA90JWnhVhdzzClUP/AUNijZE8Ofu82
55pZ0tbrFH2URZPdNXz26G3BQxja0frnJ+NxeCYJ8dGvKZWzqbAJ046p+toWFsGN5urjoGAp6rEV
nY8o3Oaw92p5UXlzMJv8TfbJeZLar5xyLdQyc4r0xcsuetJf9UVH9s+2lMzE2NuvvuOGeiKo/hzx
Ldy+o1up3xnxIJUDW04TJdIDkicyyeJb3V6Z2wYE1WYdq0hD2XudpMUDoCpG0hA/etqJIF+1Nii1
SSNbwGoE5j0BdQzpiG0SpDDlBQa+yrsbhn7bm807m2Fns5QebTDhCoWdvfUk+ES0DyjnWA9tW3vt
t07htmw3Vj1kOXG284b1OfI+bPSsbi33rvahu1odG4M6TVWE1GmOICpCqhVy65Jot2lT2eNMmE02
4YX17Gn9x+gzpoOARa6V5s3cmPopbkCE5otQYcWm9WQL9dIT/cpwC1xhJfX3XFgJR0sx7d3Rh8RP
ydUO1nw204wIXHrRnY8Y5iid8dFz5U3iUU6Xksk4eRiuJiO/mbOtU5PRYU6fU+o/OTEjkbzJd5z0
Y1gMZszZK8VhnAv9mfIx32X+z4r7iPkdYKJC95+pI9+SjCwaG14BfPH0KUNGvLDPuRSGp29H3avP
tmb8euTO6b4M9QyNSzfInd+u9V5ZY3q0BBoj6nPONB4Jz8jUDhFNzL6k3pa2/J2G6gCb4yVuYzts
Cnbysd0c86TK77qKztY38tD0azbXKfOtir4HeCmrrdjuD4WFy3CJuT60WtR3a54f6ZKSo/J0uTM1
46c05HNSZF9TlhnHRGrGvlB5ua/8kk0SBespGRJnZ1Gq3elugdGoEGrfE+UQIaXz7xfL/LWqqXwq
dHM+NCToBiii5PWGFECAQRwu0QhpQPPeXZPVXHZ1PX5kM9fInUpUmKXPHOnqQKCK3Fh4hndmxWJn
cpvkkyxoI4RTxCOu94BJhH0YFIDqJdbysHemnVVXh1KtH9Vo3PXJuF0tFDztPB7LYrxH/JBD7o2L
rVHmH0tjX/m8D7NlR059ezwLrrml1SOmrjsyOJ/mHkh1zuqPIKz4IUv5ommsTh2oE4Km5CObtkdr
7rajmR5QfIXoXhDnkPRkEG6+WVs5nOyY4ImRMCffeNUSXnU5H4qC2J61HX+Lci7CWDO++0o/QFZh
26tT6Y35WerioJniyXCtMpjs6jj3ydGxisjDEYaywnyY88bYsF/D1sSEMnRJkCmb3qefbN3XtKvf
HSQ8qajlB97FB6dIQUn0T3abLvi9jINiE5nSLUbseeW7vuaXNMZSWg0hVxTxwfJFT8nfoYrd1q51
sQzZR8aymIfRjxdwac2+GTIQvCKzCTCqYjaz7LrInQxVMn+vOBuOWieK46QhHRkGoNq3yoKY2kvs
4klyx0ZtJCFjUbnMH1Wqq2he47NJ2+JMANjQinE28B6VPjYA2fj3CQuELUTWYwJf/NT2RkaHhyvn
jYEY8rUkzzZ1PKh7tKGndqWOc2k1Ixjl2ZZRg3y3u2W4Oeryo5YT8e2TNsIkwcuZprrdprTcHXOW
7JD2mrsdzHLizUV992oTJvRttxTs/czchYe8Lr8y16Fbp662Y858aS1apPedjGZKOU0Wv6472Qg/
kpSFjD6GMwyNifqLnS6paOzzGD2RNulF4LMfMIjkEf4Ibm9KE9LdQ6/vInx7YLeZZhBj8oRDudhP
3jxFdj/+3FLbDgZLKmYWqI8ygsW5LioMq9Uy1mELGZFDw3GOpqoejcqdWGlopAUtr3ZcH1uSQTaj
rj9gYy0i0yOErIrb1zIdH9RkvrAKJTRFsv/XXPJUWgP4R712C6om8XPLKqIx18cdIqzmeWwm7yjs
/PEW7ixiyANja8WBNRvLZrTXqylXGVXd1Bw7Uu3dcinZxxsfE7nwgWplTrAWmzagFFdy7E+ehwyu
ylB1TYm3W1iM4nZbQiv1+4DQtgJNXnwpquTRw7tm9Uh1UpxZG26fPXnR+iZO4m0zOp8Q+z/HaS6D
jp1iBFIT3W8+vCbN+OODum9jn1WK60QTnG6eY+shHZXcNmXPKqjUf9wiq/aaK6qN7bGf84rUo3Qw
o0mAzRjL8tQNU5iMCruVl39oDcuIojQpFYdLpylrZ6etsV379lHEBi238zi4XnefEPsbdvHs3nWN
PYao/abtVHErc3xaR0E6nqeSJmQHnR6HKbO3q9E2e7+gbGd9zjA9pgn13AYCfSJeDT/vL8R1O+cU
8Wlf92OEUXuP7PU+t3kM9dtFE9NgdHkRVU0fsbkEUF9YZGm7bHALM79XOlh9wvzMTe4tdaCyrNiO
LOyj1KZQKARaaFbl2aEUDK11Fw8PWfXUk+V055T207ROeIQddW0tFCO6p7/2JOsACZc2/2nSQzaZ
X/A29k5TnYeETOPFJFRLT2wQ4haxgYZNo+ItFt0NguKaKS6NXcZYOGfuab1OlpzL6gEsn2H9WU1J
pFrcsr3fuGvZTAerGb3iBOzEXTaSqEjrzE7WIH7ZmYru0AvNMO5abMXQ1kuUW/OuSzQt38KtVF3I
HL37ymVaMqcf+vUtZVQ3X3tGSRLJLaj4HX+onPNA/9lEhNAu6QP3e9zdd1qz/EV3K7qIVbtkXl95
nr6vKqcrtllcTwnRfaxKGlCIbaOHudNpxh3qDwpC4k/Sj1aqxLoMju3JR5OlGNU0z32R3UFvacbH
qYt9CtfEbPNwRKNUHwGh+uPWZ93N8N7xR/Jh0JzrO+JoOnbNRE4V2umGgFguao754WIQRaxULbsf
bjnmdAvoVycjmzfdoGb7nRD0VT/6i0Fm4SafbWOIqHtcTLOIJ3iOVaW5CETFEiojz6YNql7/ATWF
uNie8T23zoMAvLVBoOkGgFizHfG96lFYQIvaXLZ7oixi8qiyMfkkPE8+ADafig1hT6sZmGBrkkCv
DXFA6IHE23Oeq6R4Tzpv6+YpA3AjDkzyDbZJYT0IVf1aWMI0FDjERy2dfWVx3hwTTUhyJOdpXF/t
bBTi79R15u37T+7Jr/sXJdFYqjbdkuv7k9qjsatKb+fnZNZN1MBdebegYw3BpwybKgcmpbDmsoRB
Sjp75pblRXnoJ/6wzof1YFRNGXatj+zHG+bXdnX2sgN9Fg8mzRtl70lV5FFW/mySw5CmoXf7kGrn
FmzhdrtOs5pDP/vLTlnyu9bEJTX9ih6pPSpJjUd3NHPAre3Ma+mkZJ1yjrqm7AI95Q1Rg2e8xD2w
fG02iTYAFBAyvVyQMuTxQZs6+22Zx4Qd6Pomh+K3oegIh7nb5f0a78lUywnR8usgW538rZb+L/D4
/DA246XxumLXTOo5xZJ8mph8XdtWlJGjvG6LCfmzHuo0yNKeW8bSmEd3K4x7XNNjTcJb3nx55EmE
/rpu7Zk9+Zz2h3hI56hGu0ZT1bKIaJcjSztrD8gI6/FiysjGZ78rsUhQJXjvY5rTKdf9fE0MvK6u
UyWBa/pYLYw4yVA0+GfhdY92LeSzB/gY9+DqXtH0+XtSwryQ5Ur7EyuEpyrzk8hvnZndTG/s+wmN
V9f19BJ43WnPzITMCZYU3LOA/bq2PvC2M3cV4pQhpvltWRww3Id1USu13gsTcXJd+PioHc3EvFF8
FLiEwj7jagOI91Tk0xxUYhYRa9inda6qs1/ErHUJVdiOHjbI0Kny+bWxrYpiBo3UkYU3RvdM8tlv
GIsuiIOFv34hDzO/sSU4zRX7Wv5mMtU3tnVpzKgFyObrt8iL9SPhCfJ7nXzmgRuYP//K3pn0yI1k
W/q/vD0F0mgkjYtuoN1Jd495UAzK2BAhKcR5nvnr+6OUlRXhUio6Fw94DdSmEoVMie500uzaved8
xzqXWY4LXsvkYxobMRPGsrpH2WadIXpEGm4y4OyX5pT8aiD8XRukF1JVBeMwYjyRC25rnZ5L5Vat
N67FjdFqy4GaI3kgvBarxRSNp6INplMWMAprckeBGVU8Bz4xemNE6KJB1dUWY6WfGoD00OB2/aS+
cuiDpTj0luurKSjOGzf1SlmPp6Q4yFsIWe2pQgTvTZFmX7v5NO+YSSSX3RwVt1FVfBEgLy54iQsM
ohmGjjS/wfZanTSNJj8yFtnTOn6xmkR5WpOcYwZlKVykvKl6ox+82AjIGCF8MkADFC3dmbLDJ9zV
90wee2+OF7+vde0kgT7JTCu+nVIGeXKmN8U+fMCepr3g7tEx9jvbdi73iSiIca2X8YQVYkdoHDUJ
L4lP1uTc85Cn0jOsAEM2gW8XoaN/HFxme3pm7Jl8VRshx7NKduJEmFq7DXTCXYZ43C0q5d6PYxtf
Ozr+kMUtmEd2kbOp5zz0LAQC96LqnMvQzp2Wg2HbbQlp1LfYuYgciQjtbSPR3C9J+gD5gs27r79y
AOpukeChcijHjxHLLkTPcppewFLc0SCKdz3zFib1BGjq0TZowLhU/XhHCYopR2edqPt03KV99bi4
uUt7NhtPg1bnpzE6ZuJkYq6ni7EZoRdu5sntkvPQsizU+6NzbwLSvMhGiyDI2o33ON19bDlfZzdf
/LWVz7Xpb6lkoQ/e26Wfo6/tzp2oLuROGKAmdGX79InUCRBr/VL1s+St4wkLDHQqY6OQppmhvmkT
yz6YqAPGjd3N3dZYUuNyKbun1KrHiz410j0ZSrOf9aE8YxjZruHVcjPoxdeC59GrEJef1Q2y1U1e
hC92FKMUqv2xm3Z09M9nwZvm1h/JZUXOxtDikNfDuaM5Hla96JCbCDpMQm0oxot4W5o6Ea+9aKl/
XKQZdrmrGTS0KH8YvZ+6vXHoGcmJucu8vO23Q4Miok2Mj27YwYaqznOYL3TGwGFVeYjAVjZWCoTa
6f1wcavzJGk05DtJhDtKRB7+AKap4Wh4dhSUmzpWwaFtZHXoabzxfRF+xe78kBtduSXdg3Y+dylt
4xBZb5Jv+im51VrtATfezHwLZ5prYZHtxnlhq7euy3xIz7LCYqbFxDwO8vZMS8dihxj0wKhu8pDD
FzhPaFSaqT4gflB/ZJFOUNGkfTGN+eNS9aQ+0X7302Y4H8dE22kDjjCinDgeYkB9WZvPJ+PivBhA
aBV+rqHzU0qFzWgsJLZwsy6CgszEP6mr/x0y+P+Pzd2/ZRP8MHfHfftaE2+sQR8/RPG2+cHSQSsR
KKmba7DaX5p4y/5gKaiGOuAeYI2U+v+WxBO8YEKpZkrl8kddDKWvJPH6Bwsr2gq+MSSKOlIejiTw
v5PEH9loFVgDS7ccZQjJDoijdvUXv/JdLwnqvzR1JrZlxyDE3Znu7TppIporU47cfOx3bVvbXkLH
N0fajuKQSt75hupmfsdt+tZM/P2jGNDC+VYGLCPkHG8/SuHOLFROPG9FyetuCaT3jhb3VFuZE25z
GXU3qaL0rFf72Ssbwy/c51gMXtkCQGSSm4GFGGoaND/DPkYo4dbVxtZcSg/j54PqDJoAxfSSTGrH
2fw9DuxbZ/j3i8Hb4oeDMYei1T3iJ4FHsC0tVXBYNTl7c9Q/m5WW7n//jX59EXh5mHZ5xtTRRSJw
cChIUZKIPDZOtDIZvMUxzY+/v8pb9zlfBcIoSA1rxeWBIThGJVbt0JWF0XceiZo3lsYEdwrrO9dZ
XkIDfM1Snaghv86IR//9db9T/f/t4/h+YQXBizgftChQvnl5Xj+2pe02GoqC3qPA09wtsejauTV8
dyuNcXhPnJ7sdoFY4BTEpf5sAg29mLTSvYtkQDeyHhiEeX2So4cnFHny5llzGYRy2niMzaFizxAa
8RhabrDfM7eHU+TaSwdVczLvulbxFzUc28d+oFpsKGKDk7qYl8t5shzqkn7JqJEFff5N2WiCZPs+
VC6TkMZZ6IfSByUoOdYesGs94EOpw4PZ9Ha6MbreMXwrWe17ZgWFmfQui6Lqnbt3/LTzQxuYalxD
R0VG6MvRzbMq7HuYL728YA6m6UHvNzF1y++v8tM75Zg85qsTnvcZfMXRE9jFU8ueaXTeqHe153aN
oLdMLS+nAf3NQn31++ut/vq3jwRmdRdvkeWw4ILWffutbA3dXx81nYejnV+uLxjj2LX0wooGSk0A
vGcwafnnXxIHPqB5ATjWFcepHS6jPYnDuvOctOc4X6WHLmoR6pvIUub4n4FW16eebYQBlzTghLB1
rLf81WKt4y9CJk7JHazNpGDSBz+U07u8//XleXMn18xQfjvWYPrJtMLfXqYzKhFj5XS92EnmBztZ
aGdzVoTGVZexulNDdQ79FMxX7GJy9kpNL+CgOcK5s+cBhVNrgmz6/uP+d5QavyPOrNf7CznzP4Qe
s/Lz/t5yd/E8l1338qa8WP/Ej/JCWh8w3GFlg130o4r4l+WOf4PjSpg6KaSC3JJ1hfwTHKMZRD5h
oeFP4hemw2bx7xDz/Uh6FR8oOkiA023YiJLH7Z+UF8drAIgVh9cC+omrr7zAo3dSq41BIBpaLT1u
tE9YKM57O0oZa5pfgg4SwKtb84tt/HjTYz/AKMjqpoicBAV3VEHIKR6tgNHKejAX23TGhw2koPnx
LP6tjXClU715P75fxqJMAWkJxlMeXSbKME9rGYgao3ZtBPp1eJoG+rTVtZikoD4cSbGne4wg3DQu
cUNj+ptQM7zzXdervH5L108BKIeCSdh8XXlEk2qmWu/xD5JqUTXl5yTTwxu4hUsSJN/KsrS+tv2A
Fp8G/GluCwC2BmC1RIPqjlw2ra6LYVkeEzh922BJ+YOFYaTfUiyztzUBCbfdkCZbToDpedxq4AP1
MjPODKzx9tahpc+sKFC7fmrkSTgMk7mlH8JRN9IDREQ6HkNUBvpX1ZB+59nIwldddMvRT/RPUVGM
T4w+riUyq0u7yoytyqJy56p8ZDzNvsCWnHg5SZsLvaqxif6zloC6Ovn6v/6L1+/vV5L/k30+hlDx
3/9YR4TxgVMASBmD9YIQkZW1+4NAZbgf8GpTYlFkEU1FbfzXOiJZRtgoYNkKyT+/M9X+XEbM1e/7
F5fK+IfZcW+fdGBuir/elVSZrGP4itb96tW2V/c1eD5wjaCGo+EmRfFXbxxEHn6Z4ebfvLopv1hD
xBGmjcu59BUsOr6AhRA6i3WVeX05OowynBnsdgyVPoFjjj/jOFotU21fXihN9t1uVEXcbMpcjJ8Z
JClgIqEYLsnGtc1DXmRoGeLeSq6mYA4zHzNb73p41ZIb2UuiX6POjtm/TTc/ayVsgm1OCMEJQ+qC
jrJrgdSZCBD4lAZhGWxwulkTU3oBFyUMjJWdIJL8wYqaHHxVk0B6tZsSK0M+8FlqJlJIDMiakV0m
ByKhVfwJv194MjoZft1oUbnatjKhLxLE1WqVaOhabLs0EE90cR1U0kxUHlokMsZWN2ihbiagNkTi
Wpq2Ymk6M/eweiNsV2k1XIZNVj62U5CflTAVb8PCaZJDYs5y2GZGUfV0Qup+RTNRUVOV1fX1MDgi
9A0aYMMLkrPa9jlwdU8hU72rKIgWczdPjfVJtb2GP7TBPcjwXYw2hJeiftBHY4oPWpsPdPjScL5h
8FqgqqQNXm5VpdV/cFIJHmN3ykrkZvhaNlaht+Mm1BcEE6Y+jk8SkqSxEZGhHqEWrWlyU5d/ztdQ
6x1ZoHA1+rptcUfpSg3bCdHHDaa43FwbNq3lOYvR3yQjcj98un2OCRzYtbZB88gEaZzwUW8RxNMC
r4sKMkYzu3cc1FDyljnsIVKfK/CrtubYUCSwrMP5E/JZy1sNDf6SmKGP4SRqdkUz19crEuVzAidC
bno06/2mjPvJ4jTcDohs6BneQ+Vqlm26cFgd6nqJ9l2ItmhLkNh83wHhKfj+ctUpSnu4GoIoYzgM
wLdebeCWZ2mugxKhZJZndrJ5iSu9JK9HdKOXCh4ZgIPR6G5Fo+yvYaKBGpyzWb8rQoFXSo+aBndE
NbT6wdCb1o+MbOg/yRHZ0kbMID5oX8ed8LPUGZ/CaJpQYk+rMrIpG2yeYe3QRpP9jLUDu4Kbn+Rz
K7MTW2ZztOUx0T6rhERjT2gaczeeOvRgYE9QuugRilHUiTPqh1Vvt1pFtPqj2VgsDmYzIdE1TMKS
fZFKwaGD3fRamC0bkRpdmW6xznfpBpcyzpthMWsaf1rMYIMaO003vZG2OSp2e/zm9gljMvxRvM18
jDvLnMb6YDPAcXxBW8VELIJnYjvqswuaFuG3gRhz7O/arjGpmOO6KX0qlvTCscrK3KTkmJPLUWiR
Hy1W/XUxGbhtjcDocbxjGJx9HLTdM1AiJ+Yvhb/iR2rMnsa5Wx0jfRUwjIzJBvDlEpovo2nl3UVS
zQ5Gi4oAof0SGbF1ig4jvGMUW42+mIqm2Flx3X3JoPl0237IdfOim9u03pbTgB4yg/DBibNdFnwc
dmY/LbbGScpMGnHFoH1+cOJWv6uyobhFzYiSWW+y4dpivGL4S63AhlDRgQr5vhT/p+j/r+99tr/f
qi/KpvzypXxb9NN7+bFZa2zWKyORLZHdcCVZcID/Ny/S0FfpHgEmwiCh5N/btWl9WENhoKMe79ZC
/8A4nYMlWx6sNIPO2z9oKcrvOWD/rkxpcLg08WAC2lTIjmUdR3UoSMdaMYfPTS+15YwAepFfVjKZ
MRgXbAAnGMoTaFhhlxMOSZgnJ5RNNdkuC+BmUYmVxfssFgWm8f4Hbmv8Ad8CM7WiuPTvXC65IroY
dCEb2PRFqHC0ASmCXYV5owTrRdkM5GqTI2Vi7bRrRoiPofhBAwt+wMFqEU+gwhIOsFCG6ZTRE1F3
8gddLHIjvSsuXDmJbtj1i5X1HyEg9dn1TByj9cmUFtmxFYaH8hrLX5BvSL3V3ec4d/PkFKOAM28z
mqi2zziudLYpWIxsFxM3rZ+yeMJHnAak//40y+Yb2eFts++lGJqPltm41a3b0za5quw8+4Owd5zX
ziggJ+j5oJNczfwNLhHzqS3mDDLec7tIHCwqakIrsgQkpKBZQD/daXXrWS0+UaVlMzthr9AyF+Rl
lVfOUOo494YqcXaunFPt0DUktN2UiVk0W4WDCFljgxFhjxHIOrQkmlEmyLqDexD29rBJs1SLkA9Z
6adWpfMFmG093I5dM30j8W5VVIV9WlxW9Ck4OsRteKe1pl0igjGDL4ZutsnenOJqvK8snU7CpgoT
liQ/1tUSPzNMM+WpmTeZeqkrkgU/ubR9myunCt32TB/4m/we1RjCmgFa+Wk+1xK4RFapnVTN9DkX
eR76HSFXuEhNqd9qpeVEDMqpQ3D7Ijf1Y9whYJrYlhBSWPC5tnFtQE5YTGU9WUVcfFzyNjQ9GnTD
Xcerlu7yZEC1mjahc+2IYJIbQ9qMxWaVTpismZujtylL8W0QCjsD45wB7Tuq/M3iFBbyn0hH7OKM
Cr4V0lXohz5+IMz0Oxt5OVEaSInmTVTXZbEH/aF2hg4d6rQDLtaggIW379OMz5aLrlBaAyWJl5na
BdadH8VIgS/Jza3S3QDG4r7q9eqC1JAgOc2tasKXG6s4vHIAQCBJp3zFeVLZxlOm+tqmM2cs3/Sh
UuZebylSN3qtmasugvLYmzs9u82rEX3JOGqWtR8ywS+N6GgO97aMm12cxYmFwLTMbjNnpMc5BJqL
Dj/mWLgDY7mshi2HqnimzoTz4mL93FjskM2+tBZVbwurAtLYV3OpIGRgQ4sbvRr4oUpXLluBx9Q8
oXnKFmOJdOBnE24wYcDqe2bS+kjk4coRxM7Ij1LHJ2NJebyD0DLe11JE+V5LRHoTRWWleWqZ6hrt
ejUNlB422NTIsQvSCXGuYbpgPH6eCTOcN3BVMdfWFNPJ1kAwlCHHnVsFNrFCRFiXjnHHcht+lEWP
ijpAL698gRFY3oGKR+3ECWDMLmN0fZEXBmkO/GtEtY4Sx8Cxn2iRFX3i7IzHWx+rNOZ5ZCrgIXow
nrnL43g9lba8SbqOnKMRCaj20a2H4cAX1/y+KNSzMdZldSLHXCLuw9iRokySKfJ4XGQFOAMxmbsB
lfhKjcR5vEkqI11oTrYUBId4Kod2FzsdlD3R1RmytYpUcXwMuRLVk8jL4gxvrjSvRTW25a41ZsBa
EpYMRc2kxc9LY1k3+eCwkgtqXgfBQAV7AO1V/c1ppTgMrPLVI3QhI/KVEaP6i2uaKufU60W3MUf8
5fu+F+4nQJklfhb8t5fJqFXTOZIoNIa2w0lhmw+FSnYNmjge+JyT2zYekpDhOt6XOboch0qKCxCS
cMc2bWWLh75ynGeFw6N/xH27UoK4NZjBpyhNUZ1PrrlpNEylh3Hl3p/IyZ6GHQYSJLQ4jvWPqWPW
iMKKxE5OI9np+g5fr/g84DAnUSDFROSDpUzNK50MGX47rWpxJ5tpHnlypn/BsrQs+FZ6IDrbtk4n
+VLPkWT4O+agDXHzwKecZuR8LkJMGFMpIIcokT2iHabDcY9vY4mDnvcTqsOq24+DEqYHJZo2nHKe
CaMzCb0wxoqX2p1zjoZFaz4r4DIhZL6gaTDEzVkzmlsN5U/1VXSTQtOrtyV+r7TU71uOJAnzY2tI
6Me7Wh6wsFBtI11uSI0gjXIErLjjaNZhZk1gDRySuQBrz85HNkIyJHl/PVjKmfdxMbM/erIZejR3
mSEC6ECWSAameGYqbnNb9d22ElBQ/WmaDANmyGQtl0kbGSSiJKvwZ3ZkH+7Lnv0MPJQpbjiyOtAD
UqIYwhMdyIixt4wICXg2J611TjEd9fslDFX6iSH/wikjQaY8cHpyS7qhG0TwqiWoIIEQ+xKH2lye
tSn9D7i/AfLHYof6SHXPaskLzrUhbxjRoKhDVbFpa/SUD0mWTKbw8gU8quQ0YabVSZYYpp75FYih
YPLdDijVBbAfB8dbFOXDGRLiVp22uGPsvWToxg+3oFKWM2eCqZ98DK96iwwvCJT0TVsHVLeBl1T1
cATQcYHroj8zWbAB+8IY9rARphmcDsjE5YRHF5QRJyrXiS6y3NTsp7qz5vZiMPSqvyISjUkHarIY
9kQlzMo67+gNiwvRN5p9FmlJl16rLi3JGgQs5WQbGgbLcF3ZhTbf1UGjD390eB2WdKNBdu1Q0U1I
VGfB+YwNLc6b5tYKsHW0m8IJzW8l0b7BWdaOGidFq8mCPwLXKmsf64hzZ9BfueDGAdFYgGh8BvwQ
1IDL6ikZnkarzVCLRUE4n7kV4pbTmGogveO4Gw3PKeaLz2unpzogRkURy+m4TU8C5I0MIFxbjtdp
Xg0WMEaI2IcUv0J0NocmMv4AV1eBubZYuk9owfmmnPHD5nGCdvqxyfviD1swE7vHF0wUZgHjR+6r
Ra/A6uKOHbbjVHCedm0BIEQMI6gRQ42xdpdlWTneji650RrvL6AGrMsRmsWh45jlF1093tL0DEb/
P0efHz1KCrtXDbmfwh4Oz3EXvzn4rP/9nwcfx/hA+49Rs9Il51/6hH8eexz5gTGbA2GHIGwHwhCH
pX9h8vUPdGnWAbXOyIqnj8PSn11KQ31Yz0rkMUiDyGA6jP/k3PN2Fo4kC4ahdJAPAMvmQ3zP/33V
NlxUY2ojOW1+MQwgYmJAAXuebvcEubcMoGm45QU7mvYytWl3ZU9NmPw4L//tYOJtn/Rfn4DhoOTD
kF93NG0RCVPOpm4cH0paumtqExEe5BZaIME79PW1BfrqhPf9u9proDsTJP7PcUydVTdakOuj7eeG
UXt6tVheVGR/nv//9vv8fEe5p0w6GSAjrAbX+LYRG6lMJ2JaSh+ps37VlGxh2xpGb7tJ9E5H4Uaz
5VDXhXZpT731OBBIHe9ePXy/6Aavt+ztF7U4L3OgZYBmCnc9Tr/uBa+xUDgySTefG7iLld1SE8+B
i5GnzffYHQoaioH2zhiLLLifLouviO4Rwhyd33PV/7y5rMA7kumN5etFxb5aRnGkn2gyM9nzAc+5
vjsZOCu7xhhB8Lg1NvdAtzC3s6iWV2GnyXtWt5H2KXHc50VlkwiiD3b9nMadyz5dAnXbJI1rntXG
ssJmkwX147QUNOJczLr4L6NgsWkFQ8fY8EmNbt9AxrrTVZlPHAgnNA2Ngyv8a4Kzp14br8W4C4wx
uI/MOPnEj5XcOpC3P6u0TsmlRMjUHfIEe8KWM7x9G+IufFqcybJvOivK8nuZTpmJdm6uk4PqNfuP
0JoDeWlmbtTfp3LO9hJA7bBTRQp0y7AXuoh6lw+PzsjZxzcmxkmXQZ+Jj6ENQnY7U7bfL/aCTN0l
k4sWwEhKD3IMaQOMISLrGZ2T8cUMLd2DVz+aZ+UQ42mjQLQHQgF1xO61PhgwAI3BuVD9wkHPcrjt
GyfB7rch8Z2CMFFZBrWThwK6RaJVpQfyU6u9oZt6NIpdJ5BElqjmvQ6yzUnRcNrx7Tw3sek4hFdS
WzaGRwt0oQsHzP9SRfF0F1Yhgz0jXxbyqQFFnOMfYI7ZGLH6kmeTBX1XWc0qdzekt+BJ3OtxGlD2
gVSEc8yLAusyq140y0VGjS8FmwqGO/q4bZ5/Q0oKKCjERR9jG0yH66IZPpeEHzLiSPDRbBplwTmT
akIG3gXIwDTE39hwBseHjhTfkGUfnWPrdT814RC9jE2cr2J2nUhlRy3mp8wEDwkgoNs7UlNneTo7
w1miuRKjhpZdi9ossYS0Qp4WPWKhjUO1dTFNruLwvcDcGgjIbJgbTjaMoSkU+BbKOPdK4QCXgP6H
DaHQORcOSo6X5HfTB5G0VEm8wIkYb6wVf16lQ3RTZWmm+bGs3P4AmmWNSiUXzFeJQpFNKyVOiR+I
cUid9khHMMQttSxOJ8qb5dxNpyT3KpG7tzC86h4gC52dbdmm5FRPjYbkAcw05qWgMDHf9NoCTCAq
7fIgQaV8lsNsS4TxGa13EVTK3nZDJzd0eJMvlYMAG67Toud+ZaGh4kxoa+ZVYo5dsIWqUyDgnCCf
JLLoaEvkwXI793P5h8Lu8YUQr9jaAPEKbhCyYzJOEwdviVWF93Xv8Iwno9G+OGAjr91Yl/o2zNrk
Zo6NLvSTQM8aT8Q5AnhladaD1PT8qaFF/M0tOk1t3DobntpFBZ/BDUz4310jgq8xFhSYrUxz/QD4
wgquQE3M+obEQ/h4a9Yc7uEMnsKGtTxTW12fxpAmP5a8jeEk7jWKcpIjxFAYjwE405QDdQ9QIszx
MWGfLsSl3iU4EWzEd7iBe/oE9Ozoy3kRRSy1LcpBAfkJvJQnRri+KL7d5Y9as7VoA0C2eMYdxSxQ
RF2JfSSn78ZCpglzVwISAx4DyUd4IK8wkhD4NRtY5gD4chJcsvAKqVXSwg5k5uzZRIPk+x6jFCKi
EcQaGGk2ov0Ccj/bdLw7dDGMGr+AC/yeZYC2DIvLoKbniXLb8dLSqXRfnyq+WeeY6MeoG0K8rkkD
wWwaRp3E6CBOrW010mrzxlQVz9A38+uFpzfaBHUk8MtSoV/Zs1YYmHGH4Ms6PZSoEYf+jyzU9Lta
s7KANwJb5gbNGQFxjS4IY2g55IeekHqjtgK+neO5TZO63tgWmILKpHMOBWiSxitsNZSnY9/xZE5p
Y9/3iKuSTaUXCkmA3abGO7vaWy2IZX3PvnJdB4knbQN1nPCjSlYgjjmWr5FheJO1NzDHrdNkyapb
CaDkx5D/b2uHX13NBBitgA8ChlgVua930IUUhdJG1u7HWaldjyJHjT1qjMjMTF5Eyaq4+as//4s6
QbzVhKzfjvoRLQ1CUl2nVDm6XtPg5mQJkQyTwv4mUjEQjsiiMUS72gUBbyWF2cCBRTzuJ9qsF/cC
Fm3gQcWgC0iEdJt5tbRxZnZ1Ky84ELar+9YEu6wNxTxemJj2ba+GcztjrQhjyMfsfO+J9o60Lev3
0Bnq2+zoJlUxkdtv75vBeZ3UsFAh9WfkuZWt4xqQpAY8CqDeXfuMWmkSJ3WyOm4nGlkNOnShWbua
1br/UdD+owHQ/2MuGA/GX8Ku//23bPb/gfqvNXLnryftp+PQDgfp69PQ+l//awrkqA+rvuv1Qcjg
IGSbBvMfA6ngOsr56xy0qr7QFqBYkrpg3EMe7V8HIQ39hwOpXFeIwRmPcyr6Jyeh9Sqvq2ZHAV+h
YjcRKqLW4CTy9iHC7hZ3lmjlw2ziVVu11Z+GSGqfi7ZhxG8Wy9WKefMCR/WXWjyYJ+lE932Ee0AM
JeXcO5KOI5E78namUcK2qaWRa60Kl7efR0uAN+mj5jxIkZgnnSw7TEZJeQbH2sX2pYgK0spitySC
5z7OqI01AIRBl+b/7Ny0fhAmbHSaEGQT5mYcHSeCRZhBgYHlIShgG0cIQ7x0Xtp3VlpxdGrhMgZf
2GTa50IrwSXw9vvOma1hoxyCBy0A2ibhGwCw0xfODhQKKcI7ji4gFASOVtEu4wuDY7bFwHJO7ATZ
l5k22S436n4/5WHhwfoIT6D0BYdicMW+a2M4iYAYzuxMm3ZpBSXOAM91n3dVTgctT1ygek3th6YI
968e/l8ts0dH3O/fTAGlg/G+ymGPpctA+JnSSek8gBY6qzCYIe+7LI34vC5IfXBg65JAbM+w5Uq8
eJCdzHlYq+sN0NMDYytf6sFOmGTXF85pnpe7JIHXUw4fOyxXlRbsNTFvbe3i9x/76Lj856dWtok8
kf3heFEV6Hio7Dr1EAm7PmgKJe2Mvfqdm/PLq6yKeJsHjFnjeu9eNSDyKSht9h31AIjTAoOOVXFu
nemdE/H3PsarI/H6Zb67VlBbG0gQaZq8uUyIViISmYgeh2yOb3ojs8N9wzBlwETFrt60ksgmUyXx
w9zgyvRcMTYXkdLXePpUFrWPEnyEHpPV4Paqxc6xrblgvt/5nL+4G1Q59H0k4SYOHZm3HzPNmqw1
GX89JFWlAVKHvy7gL76ztPzqVeM5lNxwXVoMvI/e6LFqdMKntOBBKRP/WhlXZ7XQYawVVrdNqFq3
a23pJ0kFjZp2MyzFWjDISYs/CJECd7LOBdE4xru5LL6iKsGDOxXLddJhB7CjoYM5YZvnGEoxoy3w
HhKGdmDi8wI6Taff5PMynYpElO+Ein//4Mc/M3IAVAREC/K6Hd2/Io8FNgbunx7gWCTJhZzgZv7M
DpTulY1QrQf9jQIUSQt9p+aiAK6GjS2Tt4iEOE/Rt98SEPbeWr5uHW8+Fo01QZy6UJbBGro2B18/
5NYUSsXJO2SWL8OzKTYimEu6eaaCujybG7MEt+Q2Fy3GQO/3L/FRRbnGcrKJUMAKiT/J+snPYC49
qp8kfMxVfl4Yrv3R0ZKXhtyqky6x23fq15+WcK5mK3dV9wr28mMpszWWqWmSnPfoZmlD3hLt9B6r
5jYA5edVdbUabWvznY3jqOG2fkWqZdqotLyoHcz1FrxaQbAS85FKVz2suNXLKK6cbWFK0rBlUX5y
ItfxZ1k8mv2y7K1hHN55Y39a27k66wlyUzCaeCnWW/Lq6gmmU7RdFetXSI/ftLMn/NyAxed0fOfm
yl/c3dU0ZJO3unq+7KNL1TSKrcyK3Qec/iS5R3VrQwM3RrCVfXSozZGGi3II4a4/YyafbwI8pwsz
SM8NnW+DnhOThJLh2ozFUz8Fy0Gr5So7dHbAfPvNzIjaA6quQZRCUy0JX6E1TRZbwaEvQZjvlUxq
zqzefFwgk/mVm5DOMdNlNHrNOSM2NEZS0FRni6EHPhRmH+/qdZ25zQlQD5jsNEOwDVjIMXSrOymb
MdxNLaNtt+EYa0iyDhyD0/nvn/9f3DNSswG4mxSRwjGO3rzWsSacUZPzUFiNuxNDxsAnB7I61/ly
SkhcuYG88qfF9G+Pcb94IqEYKMWLTv8eOePRM2HBJjEr230wzdI+nwYw9oZTaIectZTG+mxtw5XM
sB4BrwLEmO+8EL94JJmTKUooxbthHlsSO0ufzY6khActgtiKwb67rszwBnZF+U5leHzwWt89jBqr
f0Hp/K+xLnyvnv4mThPbnSP3wUaXcq160A5g8UgUsVtkf5GFh9xpxu1IIh7pJmWLUXucT3//E/9c
KPMhTGD0lMrrIMU6Ov1NebsKPEqNbKFces2K48wro96nTU5n1DGbU7FkxLjP8XwIp87dweeODu2a
EPr7T/KLxZYf3bKoZlzDMdyj3z1OB3xNZeU8TK1B55fSdOMmJQ2xGWsCYhX/95f7xbONYo7BMZWl
ySjoaLNL5nGFzJnqoeEUu6nMItglpNmcazjTcb7P4nJ07a+/v+ZPBQpfC6YGFSGyNYeZzdsffMxG
UI7GqB5a4LT+HBfPDdyEdzat72/l2/1S0JlgE0GujWbw+K3tnMHN0w7gb6mhpwFjMvhdas4IeWz7
liDP9oB5bzoN85r9rGlJxjMEEUqx213mNRRIOGPVe4/6+hQdfSaGGuyQcj2nckh8+80zZO6dKFtK
C2Qsvm3Mw3kyjItnoA06MNfW95Fpzn4Q17GHHX88bUdj3NdM3N/52X/xvON/ZBNQeBWo3Y5L5rI0
shzBVvzokK/Ckh11B7eshiuOrcETXZ7BjycY5SVW3oMV5ekpsz1jUxdRt//9w/BzWSNsk4Mqczs+
C4f0t7cEuQFIv6COH2HV1iWKq9S4AxLGUbjNIjj4a8HXwRsMo8dO9aX5zoYofl5ncQwy3qLgk+th
+Whxl1MJIhag0WOQ1su2RETgj0zatuho6i3V6XgYtWB4rGOau0G6FHt4X/VHZRTqMQnkdN5PQ/tk
2W51hdw6/NjPOkTCLmtO24W9cCja/DpuVUvXMQIUYwc4YhH5H+pMIF3PLWOfuPBvCiiPXpI1A50l
FOS/v8U/Lymrpxwewqp15ZU4+opGCX25NPScnNBg8sgUFHuVCPLGanegoY9I/PfX+/n95mBNoYqs
wOEQ/tNRFbJsWzkRP2kOMJb+YLs3tUi+s0P9fBxDzktLYbVjrCfLNTv+9b4BKrTIFoCjj7M9I2ap
4dPlSO/GEuSumZDFXS9T7+ui0K7ICwv3ddx+HWOhf0nSLD5RBKPuCtX+X+rOZDtSpNvST0Qt+mYK
3qtXSO4RMWFFl/StAQY8/f3QX/dWuEslX1mzmuQkYwl3HMyOnbP3t5OjDonrymd7v3tyQkcNvHRG
2UMvq6wKKV1X6GV2ImuDZImIjHWEz8aTWkP7//xmv39/8MZSJ1MncDVIBud3AUVwPeqVXp5I1ysf
ZVvVP+FNk+6FbHEbCzd50vSu3zAzcK6tsO9XM0bTnIoNXpxl27yoJSVyADHrIj8ltsPw0WKBMBwk
egwQJ7BlEm9eqCHMipzqdxeG9spBuxlEQruWC/7+AV8OawypMeUbHmLu83vQSCs2B9DtJ0VTGLCg
CPRtmxw/8pt8oYLm//yWvxU/58v4chKj1YfJgV6jerFpWozf05K4PBzz83jqLJCtolC7mw5lL1wS
Z3hqNMmLXrTqGisIvZURIpKaNvqtw1BzpxIwC7ic03EZF8ohqbERZoi4fQTg0Z1wdbJRcUBurQJq
WlqQZetN/Xhj2HX7VDcyufJ93tcArOLcOmTwHvr5y5P8ks5DPISITwuQ8kUQ4rpRzchdDU3rbQfE
1ytYX+61imu5SRc30abrzgKh0oDlZzv/0YrKJQ8hzNMTmyWR2rnmwOjGRpRa3137J1ne7RsV6QYT
9nCflkA7P/8V369SzKxpEhKz+db7vXh6RaerEqFcfmJ/RMc3ofGScT1cubfvVwKuYvFa0o1xEegY
599yQrc52yAyT6ZKmloTj8MNDEZnq5t2e2VP//BSVK4LHYJfU71cCWLbGSVAyVNeQYMCWN1gYzFe
ARw5V670QW3FnMQx0ayy/lK1X3wrL2H6aE1ZcQLx52w0egMbDG5i50hD+m6m2Nte9F8VB036BFXp
sc+QfWq9jNctqum1V3ryyhH6/a+JjI2GAZlnCGZAs5/f5yQbFbR5BZ8oFN62YFoVzJ5y7aD+/k2x
6XnZLq5Qi69/6cd0MCtNtSaLEzi45HZwQBaC3CMToYqLnQfcYqWMprzyoL77XV1CeIDhoPJyTRqc
l78rDxVh5+50InPnT0809WYQmb4eI9E9f/5KvD+KcSkDtM5y8mNaeTm+UCGDd2pWzae+yJM1xpRh
TTeV9nfUlIcIujmBzp0SxMbY35b9HNGZMYv95x/i3S/pvm1kvJQ2nYp3n0Ff6lI3NPWTxO25Kh24
xxmS5Cvv5btfkoEEMiOaxsiMwMldlJ20gcCyKUZ9GvQ22aPysG7VcSIdFH3NJkohYXUAZa+8N+f7
FBUmgybuq+o4S/8Yj8L5Q5ppJvpK1xOvkWXfan36JEhb9IFUHpOy+Ofz2/hm1v0/6+t/LuZiaEYR
yg/K5z6/2ISbs9DqqH8tZpSqoCatGqIYiEZyy5yAlF64iW7HYNVlffBazXwgBa5cZ45i7dlkBhK0
ET6rKRxFVBlTgItebLOia8EUJtm67afhWXNyL+DslG7dcnLJRRVWgH90vLJXvDn6z74LiBH8W+xP
dGH478V6k/DKKXM498epVooDMTHKGoa9eRfmTYF3MNHX3iSHwFCaYl1FdEkMHI+knDASwazkHDtH
T9Zo+mtoHumwdm320Kwos6NKmuS2b2QL1q13DwiM3HUnZPZFoYBdu03jEPYWQuF3EuWGGcY/Y+qN
26YMjZOe4himN57+cr0YXGE3kl6nYaw5mGYX3rgReqk5xiaYAHbdjMiPV7ZGX/Hzn/n8beFX5s5g
NFseraUKNi8WB9K+F7aL0x8lWLd1aneGX0su9flVLmrt5TJUeTy0nKdVBjnGxWath3HhdWaoHqfB
1fn+k4d0qTRX/VANX2fYyqSzJ4zCW8XahQkhN243JZQ9Odptzh+3oiCqGdBPt0KYUV/5dO/vgUmb
mDqCB9fk0H/xWrmhQqK6LflwHpEFJqDLgIHXNfLS2wtz/hByGahk4EbY9pgznb9QJXo/Yl8s9ehK
CEIT1egSsNn6fW7mQMKp3aCMxi6W164OuC/Nd1VHVzQrUx/kllr5swVtF0GUlvs9+UiMGeSVO3F+
mF1+JtpndOktdKO0sS/5NWacoOyCVXzMUstacTIjhTiROvfEGgKrL8dd2Fjxtlei367gNfn8KTnf
qP5zdYopBmMMvpfZ0/kNqsMqVio70o85IrMDCpDOTyJ6lAXgzH+7ktKvomZFr0FvVOPYc36psKvn
ts5L48hhggzwXgtXlLFoUms9uisoy6/c2IvB/tt3W/S+HGz5Lw2ciwsSPjCO7PQGLfrQ/DYVprHH
jVk/eBp2aYsuwgrKL8xfxzX2ijKb+MaLcDP3WfaYZe01jtW7jYSvT08BhQ+CcIeN8vzrx2qmJNwc
45hIdDM0wFHFcQDyjawz4dc519AQH/yyPPG0vx1mihwWljfwrxatXnZtlDWOcWSBD2+oC3mG0LxB
cFavSZ/f2r3nr5mlL5NWROsocWg9n18LjI1bDD3PMCZH52GmMbwapPJkywi0pSmd+1it1ZPqYN40
8lwjJYYEP06pE42a9kWv+BXSnwaZse6wViyNYLlRu7YhLSvKu8/IO4ZWCLkHspPzz2jnRVwTj6Ed
5aCbz6ZRjnc4xUi1rftoA4GtxC9ZOSssOunj5+/Y+7WOu4PLGJSvB0PxzYH81y+hcGKKzNLTWOt0
nYwrXW5ad273//oqNDBUikENHTbN4fPvZznz4rNSTIiAsYbSlwaqiPPsykv1wXfh8V3EGsyRbQZs
51dxxjj1Ylh9R0Gvcm1W5UtrokP8/Kt88Oia1OsufZjF6W1dbA4QdQi0kpN11OzY3keqEu1M7DM3
dlqqT59f6sPvgy+Q15KFyTGW///Xb4Pbm57YzKXgXIfrumRUSQJDf2XH/+DZo2fL78LTx7DyclLB
0Su2ybwzjwmFDmYwx9mibrSe5CSzm6nCRFipTKrxUqtXbqX2tq5cPPd4Vl2qchqK2rtzX1rZ5AzA
hTpq/ejFawwAU7hOi47gLtDFMFbYVDDfaXV6k2BWfG0R1j7TuWoOdoGAm5K4uatz2zsRmN6WwTxo
4Q+lFMpTZFj1Q1fnhCEqpbPpTJWZegokIwzKPJ1/FvigLYLp1OzH3E04O+yJHN9Az2z6Akxr61tv
1qMNJPuUTUBqWY3n021/YK+gBakklntTDq61dh0PDoZrcRwlgK1Gm76oW30Pt/evMAmdnxhNW8MX
sxETW2x1k3Ebx4keEAIzJCAXCRZba46A0Q78RcuDxG3VH6YxOL8Vs6stIkdGSVJnoeCB1qomJ5cm
E18mpONfDJPMRmZ4VfgYGuIurnDkB50xleq+7Uznl8eImOTcWsg1BaNMtukc0TJONZHVJHxU6Q18
HLTxpMgOM8ncWnebNcTZ+w3NcuJRyd/6hgXPMfy+1d1NXC4Ow2QyqJXJWBDzWuSjIVZNZeT3ONy7
bd1KShg0lzP5HY7VnjpCdyBEMgGPN7KRbKfwfMsfc4E6qGM8hohfkgDkh/CSfw9jR7OLso7FV5T2
fcMIL9mQfY6FHkMjRgoy7lODRlZFCCyJgmqy09U+/DJw+/HhZeVwjAbFBjOSK7vESPHlc0TZs6pq
xX4gexdW/8IXMoq6yggJGYg2FXbYv+p4FMsV55LutYaknW1BLfZfQadbu1QfLTTbRuv8zsC93Bqj
IHynrh3ANvCDSAqduxL2h5tgoG00lDh+r1hNHtRmOO/NYa4ZR5vl9NgWKPgn2GU7jJcZBVQfGoVf
jO30dWjAWgZqEWmHnCim0Se2fKF/pxG26lwPwfDwPHJG1uCkzYVGspajtFhNCpQw/8hqpJ+mJblO
VIc6Gye3bjPCZRe/Q4ur5LYDk5Cthgk+0Mq0R/dB72ogQpoTf9UwT3T+6A72JiKIFtaOK4RFWstc
XTk8np+O36oddnqkAEzPIAW9qQj+WsmUeVAG2pjI6NhbyGWfkLd5eJ9BN/DwkysQRhixzWueow9K
bKwfbPo0O0ysxZen8twRBMWEVni0XeIymiRsTgR6438drPafprVCVCAk5kUM8la17DGb5Ga4iwrd
fHItvDC6C3Zpajj78Uq6B2J6kis74+WdYZbIKu4wuTQhkNDdP1/jCbfXjarMumNmDcl9FhG96w74
l4ksiwIvM7VnypFrDeePLkqCB+uxSh+R7t75RXEQIcLqi4FqF0d+qjtAjsioXqvxevI2zlD+/nwj
uywvly9JV5AZ5fIjWJdSo6HWe9gKzXAM52bbupzsx5R08r7S2h1SoCsb2oWC3F1m7svBbZlF0vak
sXj+9TCe2JMxWMNRzoPc4FLqVqQnqQ9xlQwAtaw6EJYo1oaXELVSpOEu5owHcN7Qg7ROmxXAVdh8
ce6t+eDNumTUGChVkYKGSMWdFzoTJpVpurIbfvCjIFpYqpe3odqlbMHMhfBiK5HHTJ9ssndM9xGr
tsbLXmo7HfLXOpbGNW3fB78MCNE35yZjZDTQ57eKzoskNriUR69pm93kKspuQOHnozqVq7QbCv9f
PwmLhpCKc1G/gJc9vx4muk4YJMYeo8h+TlId7EoWWUFWe4fIBM3x+dWWT/93ecGD4ALOpQG1nOI5
45xfrSCsSNKhGo+iVfp1HJNqCe742gnjg3vI96GZRPVO8+8SHzkYyLKzsRmPi4c5GIgIPnTSfmY7
6G44ol97eT+8HGEi9K74ySB1nX8pyjVcQhApjnOKbw2dybi2EEHvJ6X+TeOpuvI2fXAPaZKhp6FK
o/F3qV6EaiXJOSino8SuvUGiXG2IbdZeP/+lPvhS7A6YjrmR2jJAP/9Spa24YVlY01HtrB8Agh4J
N/yDr+6PMw7l+vNrXQgy39YHpL0GyxFTZdzMF6eRCHM9uM92PhbO1K/0jOyBwVGI4kqFuZ2cOt5J
Ki5fcYdkPwxJCMLcIGs1LuHY5bi0atWC6k6N8PnnujxZ0HDDFs8BlfY8z+ql8cVLcqUtJ61fUvgI
XHBTY0XCtrtTK7b8zy/1rv2wXMthlUQrhU0FLf35/WYkZyUJoJVjTwnuI9VWXho4cLeSMIW1ISqk
CsaIAtQboNN42oSTT9TbkIT6fUclvv1/+TisC3TqGQMxAz3/OLlWIVDEG0M/QGn2s87Wi0BD3hcE
r+OKofckhspAeo9Sb6EFrYp+CTvTSrFb6D9XJFPvWt1vd8ciJZ4nfikeLu5OPVRF5HQK7WH01SCS
cFhYI6WshwxhZevA2c24KLfqlLt+XSTD/ZiE3rZxyQUCaqGSQ9Ounbkrth4T3MBVMv1BzLm7tmpL
ue9FmR+gmhebHF4n2XbZuOrjOPM7AAlXBELLBz1fAI1FjkNLAbcYox7j/L72HmxHBRHoUQeHGFSV
Z9xjAGYniTtwipBng5wRwo2ZmsfPf9EL9OfyjkEqR7PAOvVGBbh4x9QBNjtsrOHI0gEyRpnmF0Sp
lMejo34xhtRbida0NtJqpq3Qx2w7Fd63JA31p36u61Nlpc4a8rgZmJGabOkFKxBjoDO1klG3aygK
XgRMsoplLuHxsbmxmyEMKtsqSKuJq1c3712/4GVj6gRfVIvb/kZDcegbTjxjPzdl0JEc/Kjoutg2
YroWwfB+2TQRZMFzpaFDMMWlmCSLO+SyMpmOljulm9moJAfPxLry+75fMiA0cD5GL48WhyP0+e87
tdCRisSej5FVkanUDo6P+KjcN51UriwZH3whnR4pUFdqVUr4i469aqMvsGD4HHt0nFsxD80md4tw
9flz89EXwmMIh5lRGriCZZ/466AQMZTlJJ5pRwQvgFJxPflz7T26hdavP7/S+x0HfTTqWwcmL6yJ
xQ7295WALLbMPxq674O2UzONMG+teKon62DT/Lty896/h4y2oUkws4fDQDVyfjGPzi48NGEcyTdw
iM+DKlpMdnunavT3yFpUd1OlVicINdd6LB98TeR4aKiRRzJYv7yhs9L2nOFj4+iRZ/YiIvOHFqvq
b4VE+JXnOPLKSv7B70dRgtCYSSuN+0twhjBLt6ujyTiqhaqt1DZxtokrsNcrdv/6+Q/IE8FdO1/d
TMouPHbkRLOdX87oNXuMwC+FzjF2oxvR1KW7Ttouuu0qmlX4QUznZUw7QpXNTHG/VB2qEYKEhswN
ZmmXB08P0ZRXE0Vo35kUvZyBLPzCBSblwBtB4nCuV9NvtGuj19bBoAG6T4MxYJicX4PUq2t64wXY
s6Z1h9rvyjE2giipAOwmdinTtalQVrCJmgYMNBiOB0dmzjPyR/Yu2BO+YNJ47LoEmeIUVXR7KVWR
pCu7WjjVsxMWUGr1JLawqjTDcy3zyg4iyY33dfpSYmWDsPgKcdYY9844aV9js3mWFh5kjPtdClqn
UPJvqZml/RbqAm2ZiK00X1UEUjdBnfDZolEoe7znRuvHeZesnNrhONyr3ZOVIsWn5zIN+s5kC3vp
KdR/M47GAzwWcx+4Th2+TlPmeZzf1SEGBDdoB7WpKKfieAgphdUCUGJLuKnfIu4nO52eFi5sM1/s
+5UHMnlMLDJ8tYyWK2GEhFwSbkxjzpqTeunhRNlNDwYWOWOVfdP6SfnJ6rCExkdVzXqa2zs4bKz7
em1LSGNVFo++B9P5O/ogejFL39MKqmlWvpVIQF/axgRTYNsgMcnT9QjJLNpZvNK+lSjfkU59wW4f
3eDazbftFHVfBATF75qjyHYr4L/Aa8zNlqabKWd76yL1JOAZPcq4tgW2zNdyTprwwZLeHALSGuN7
JR3s9Mqh5oO1BO8MegrmtOyyl/MM8gmtGgfNfAQ8iC2e8Ctih9xNFxvKBtaVDTeRgHlHTa+82u83
APCoTAnAM1IzcpI/X8OaxKpyQvG8YzOiN53UzKZGvOqNeL9eLXZXGq/LRBRp28WyXJtzqAxVpxwp
z7qD6dliq8tKCVyrideFZV6rhN8vWFyP+heb53KAMy82HFmFsZO4g3KsIRqswooYUoiY9wKT4eba
evVuueJSjLswPC2JIJdLMeG3dTu2jnJMSMu8iT1tXmt0NFeq0zHaIdpvFaVe9JzCeSaYvSv/gV1S
rDxLGqvUrpVrtrRzteVSoS0fh2Qs5HLMVy8nP0z6esoEXTm2ZNSuurhJHkUbTgc8AeT8GWGz4dUn
BdyMrENr1zQ5ebqDbk6u9QQ+erAQfrILc8pkbnNRxGilkiWRHkUnqSjZilxmGpVhH155bT74odmD
OfSgAMIJcWkDo0vdJtLp7KMex/h7jDxei0nXt3bdjbvPf+kPvhBYFVPFAYbz4p3hL7SgTVRh70G/
6829HpXZqo4RnX9+lQtx1dsPaC9tFHsJDuAst3zjv2qlwoN3MWQ4euByhr7aJ+KGmE+xYQme1ktI
KU39WF/PkdR8UQGWsuNJuTI+vND9v32IRTEChYJql7nYskf/9SHSZgE4Rm18CuMBLb9wyvCWU85U
bIrErCLEC8s2qYeAFX3IG68zRtr6wFvgvuqegkXk85uyLELnJcFidMF2gkFfX7xV5x+nyRo1gsaO
qdFpyfPFXxU1G32urWoVK2FirOu879SDaCLgTf/20gzp2MtdWomcfC6t8ZHujmPJunlUNPANCTOr
AKm6F4is+JYJ489Ymcr680suXZHzb7vAMhY8AA4KtoKL412q9Ko9L+70ZpyMPzlS4MXZIJpjbOYQ
MaKwGQxGCB5YHNtK9CxYIsbSK7Xt+6cd+zLaRZSvCBgRTJ7fcrvqPQiaOvZg1QTc2aXiAArHW33+
VT9o2pxf5qJDNNsIT9KCyzRezaTKdmrfYem4cRpde3SUIn9YUq9fixwdrD50MygqgrjyLInv69bG
+NdPzQNILPfKEexCu7q8AaykbI0MnWHEYPo6//69CLW5T1RyK3XyNfln+Z2pMn0p4ri+ze3ZW2dY
klYJ8MegjPqchu48flf0ZsSLnBKbFsnoylDho5tF23tZ51B5qszEzz9T23jhHA3jYnEx5DbDkrIO
lzoXdDVgm2lg5LKgMTtX/kFB7D3UprRX1Ims+aMJ684VAHo8V/7rhZHz29sUiD3XY/E6/1hVGOk2
EybGQIMhfdqlUKGw4l15K976+xevBSfHpVjhYIDI5GIRiAvcjeCw8REoRfqiNLPyj57o9bSGSp2r
aOS1NIDHzX7bG3PpEwjcbw01hdtfx0bq+bopvEePce+TglrEWYkaSpSWjmqy7sLRudJt+ujjAhrg
xuBvoVttXazjWgwQtMzc9GRMmXs/z4znlCmL7lndISnMCGQMRxHPIg6TgzVRMMTTUBxMlRRSuJ9k
ATVqvVVtPMxW36aBNycD7FOEClde9I+eKnrOUD+Ypqk2WtDzn29yaHXF+ugeSU9rIUoXNv1Qvbk3
sdT/jMZw+B0TY/StivJuJbSO2t0SIwJQ3I4LKwOzrlXRx6Ff9O+k6ss7yIKLkIqxFe0u553pak57
xUxH79hlWCmtUparyFTCoK68+MozfGHW+M+1KOLeOrXwly4LiUQxGhLv5/BYq26xz8iDZtorZICP
wl43fVeAwSdOto0n6GaRBQErD6MHdAMSx7Ltbg2nlAHQQcVXB1yCoozjQ0E34rnp9cnPqWBeh8bt
tpYngV+FKn85ctO15/RKEEVFfvx8YX2/fDMqM4A7qQjdmc5erKv1EFcq+JTslCGe2Ekndg9aVf34
/CLLI3z+Ri5CL2rNJYoVaenFI26aoTaCAMtO8ah7QO8LC0h41q9azZ2uldnvN0XEP4xFeAxYBBDh
nj+lEPrKSYESfqq12PabHhC3kpbtbVtU3Vrl3dgp1FS3Vd22K8UY1YMTjgMtxV7zY5Yvko0L+wGr
pbZ2C1usnCiN1sLwwq3FeOwL2TdXPfTLGePi7tDvR55GgizMgEuoCa3bPKrLOT1RNtoInsMk/1qQ
8KL7nhwkKGFiAx7QVtQnq2crBvqe5fuhBT7ux2SDY+4x6009VvGtDKfwxZJOGPslMOtn1pGRDqg1
Z8chDr0nWdTZnTKyDvnzRNMCfGMdP+OrULHuZ+S2+HpvhLepFzZFoFUdzJtIiOQH/c0iRnyZ8Jh0
NN017rG9InhzDBz+xMHNyqLjuD0UX1rTbXLiNyetDWzQjTld8yXLmZdXU1A8DN1DqeX9N7WJSqQ2
eTdcc7B9dDspwVj/EY0uhfj5AyCIV8rZFtOTVWrxxrOKdlXTlfopsypec+1/q8JfxHOI4qFB0XlZ
ZOXn11NCnXmYqaQYf2x7ZTR1snIhIwWmSVqrDhvyykH8g8KfkeYyAMRZwQp0qV6vRsWZaxKqIXcI
ncbN5HqnuHeml0EOcbN2GPjfYejH+FvkuYLkR01g9wyEaSlXat6FBnzx6Ho0t4GaMNZnwkCE8ln5
z1+0vK5RhhONlXZfmqr5UhELtKllfbAxDx2oP6xHbAOqX7nRr4Zcg1sg3fVG7dt2P2tWtFYnXjUo
rJKauRJb2qLpmkyt75x6iiv0oHfLEAJHtgfUCJzNgMEuT85fhxUXYfmYpx0MBAK/nIT2VjbDov7f
FfG/g639fxeeyVHq/05Pu/uRJ3/T05jV/jc+zSTWjiKTnwMxMxWnTlnw3xk6+v+CHIShEW0h4Qi8
kP8DUdOtJXqHKgL9H34DZrH/w1AjsxsFNqHEwDFIyuMI/W8Qarwa588oDAg+GW2OZTNAdHzZ4nE1
pYO2LzamGFVrV6WpKFc5xVz3lWdTdVo/UVq3XBM3M7uExi1PopJFTXPjeUrvbS27qYdnY6x5q4q0
c1JA+mE3/BM3OO9vHBkO5NI4db+nFsrEXk97o9xEjZ1D5Xcj2JfaTMTWprbIsDk6mYINfDRmidB4
Rkq60sY+9r6iTKQTxfQwKeUXt9Gs7LcrR9K0fWN0YnullpzsIQRnyUNhiLZe8SLJ5Pco6PMGrd22
3j6dTGk+IN1L1nOcaWCF1NR0npJ4HmOC5+Y8XQkr1sIX1ZEeETlVP64S5r6d9H5Vnrwb6DevjDZ7
CkmAbiFmhPhfFuYqqyycs6LvND0O1K6rxZ27oG1Utf3ee0Ay96MZkqKr2xntItV5NZP4RLqNd5gb
DwdQbY0ztzQlL2/bo8aegrk2yOooIwd1Zsy58mjCMGjRAeJ2Q/JXd9GN9LLm4ODoFIBVU2Xe2iIW
wZwgRzjOWQtr1OcbtCXAu8p4INYnvO3xWlANEwu2h1QZVT4N22IvdDsXQdy02osQpjcG9KbLLHD7
0A33M5HXVQBVX3s2CrPyAo0wD5eQkioef4K2TcZNFZK6syVbyIgeZ6UJjSAnN+enLrTw3gjT2Xlq
5UxFExDfR3xQNunf9KaffmRkQzxREpo+aSp3kqbQSmQG/o3EbexnrISvM+yGPTBZTu5Ci+dtGs+Y
bnzym+J4U44UDL/MsbfAzsUiS7eWOY39XZ3C0vWVzhu+JoiUa1+d4GcjTmzz7ylotmkbNhopymnX
1rC2O9mEz3HBqXfsNJWzgzZEmfMH20mu/clmxx6/ZHC05H5qhdfe52Ohlro/1DnEOUSCWYdu0SDu
vCGcTYAVMnZMJlJSvfHSZeq+VsdE/0UejdNEHFpUZh6kdRTxqcbE7HxzYPIkjwU6u/5PoiiQuHy6
rC2hNu1QlbACXC+sKhsWrGtWKz03ort+1mFpbJgcEcszkaeYrrNKiOqnF8o+2lvD2DhfalKskleD
0kQFD58meRP77lwJ6RPw04lHoSKmuO9I+MibFeMuVP2h1roaWyPgUd9Kes0btMBw0shVAvJICqLG
7UpWeGmp0JHitXSdRXlPjFyBAc24i62Bk2LWp9OXDon09zpropswhaQbOdbwPSvBVlH9Zj8LOY1+
0mQITTu1rwPiVySkY7bEOYvLnZJlBYSGsMwD4Ke28KcleyEAdw0lUY7zjT64+eg7U5m9oKWrHD+d
eh7frEeM0PftDWtcurO72T6UKRSA0JP/pIRs3o91+JJTTj+zpUUHlRCax6KKiF/JekQn/iB5H1qG
hA8F5vAXN9fJo0hKshtUVsKDJHqq9PswlZtJGaZNpI32q0oa4pNXT+LAMLa7bad2CCbR2iviVpRt
lxuQJulOsfeTPjash8bwBoKsWUw3cm7VbaOTtIHcy71RXaDQ/tBM5TblVLubSSf6ppd1Fgx6YiJ4
pH7l4GESI5SQbVkbobuigmREX6uEB5LxtdfzRLnrB/GodTH3qxfqJiplRRrGTIpFmNm2P7Y2Cm7d
HF8cq2a6mXb9zdiO3jqXmSS1t1ADe5juUCKOPy1oLDsL+v5zJ5YQTFxO1GuaCiJWHze6mXEGNxXt
xkzc7jDFMv5KjqmDChArXKja7cYZ+3CfFA0hN21IMFOa+ZIsse1sIf+O8j69TyAy36YodZ8TpUZI
lNjTNwz8YefbyBeQ29Q/MUOT+DTK/muE5e6p6TD29BAOfa2Zcu6I3JK5GN+oZapzGFG9IFSKAbJk
/iOahwSiN/94eeS1Ow4t/BMXUKFlEyc5jr2+KeoFcAs6eq0QuLDDbSj3yC/gg8eK+RXSnX1jMrfk
JJHUhy7Mb7CuitVsd92yZVnrqu3LHa0QNN4wyu56OzIO42CFd1EVhxA4LH0Hmrn9MYVDu9aE0ezt
Og1XQi/6nTd3Px1+wjVtR/25gXBWFHl8m0UpYEnUmQBDQ/dbrtp15qsFuC9GtEkRmCGtSppa6mON
TP9FUnZ+05NkzP3cbaJtl1jlvnI6A2XkVAWc8lx170bL0W2KZHk0c+upUlJ2REXVnwlsNVaKiMkE
U3E1KVAWngbUJ0NrOTujSO3vLROhoCChHR42Y+IpM9yDNEvj5E0OQ1edCLHIGn8pec/Skhitzt/r
wjQMbI9ML0J0iGatw9T4wjAMhLc7omCkGuqfgfIQNinb1mfpcukDI19owogGHLlZd13k9syMUWv7
UVt194CC2MWByTBxVtIwJ7B0NpynJrKbWx12+j+SfEpx26txmgCsDxVSUrXBd4Bc8z5uJslJtwNT
H6e5UUPQJm/Fjr72btRq0WPSyp7hNC7a0FYApULFIcjVAyjYArkGPh7mc4QWyHFC+G3QJuFzLT94
G6tfFsezUMe9hDPTB0RHxP29a5MY+wdNhR3+0O1+yhASYWz43gmt2jdzo/Lwlt6GzFgsC0X3HUct
wT2eJMpWWMmjK5Q4sO04f8msMne3SjIb6kaF25etvaGNNmRap0WAZ6t67gidWpXQ+O9Sz+7WbWvV
OBpIKtxYnZh32dznK2mgUJNOPQUTAXC+OYieuGHXaPd4Kwesc1Nyi2u2OBIgCFMtBxj/SyKqj5gW
x3EwJlW1CkssIkaTv5ac7/yEqf3BSOBot1aW3ik0AH7UTWG8Kn0tlXXXWf2mzWR3yIli8oK6nl1e
fW86CeFVuwIe/WaUs/UnnSYzsPVE2Uaz80OGNVVc5GhP7kAQHa2F7tnpK5YN/iCPTdo7/d5LExwa
qCrwEFe66YvM/lIL111ZaTp4yGEU95c+kjfnddJ5baziaxhO3ZeSuoYYvDh1noQ+GACkWbRUOszS
r/sw32DqtbqbuhKoIpBM6F+kSZAXm05eptvZKI27nrTb78QGfOGY7z7WVL8bO+49X8Mm89ikilz8
gCLEehnWSyps2acru7WL77gEi7sktfXdXFn1nTFFJE9ZDbGTsZPvqnjQdd9p3f7FTezxNkFVB/x/
JhtDU6xh76ZQTQursdkw5p9ETlp+N2i6b5Vm+bVzpiRwwoHegZFVo+XPejXSNU40a9qBznVjH5Cf
8WTPrvq1N5qBNF5CoAZW0ME+Sbcxf5FyJl7ZGYcy6MaZnLypz+7jMmYNHw1tTy6Z9sLpWb+zFBkd
iypMf2bM/Ucaw9X4ikGk2Tnj4hnpClATtJX0O1Ko8drYo3pXaEV4yPgTXmAqtXo7F7P9goumuTEn
I1naHpmJVAAFDhXwFL+C/47uTJGMM3IwpfsyaBIEsNUSfUHkMDxTao1QfI/sIWlIDK5MaMJF6T7z
SU+ExFR+WoUyIx++TjT9J1byzrojSqWdHqYQ1cKpyQBXP6S9hiHGH22XZD1Gv7J/gbGX1HdwmUN8
J+CUxQo3syhZ0TjBmB4ZJlk6HLwCmEiAEUyx7rRBncWamGaVoFGSwbWDGUmnxBngZa5PJGMW7Vxr
yNeEU86+ouV5MIok3LU4bVyjYUPmXBCkojnxvep1JAfBx+aNihU2QJo+Tb0vDNncKlKZbmRv/cxQ
Qd4h9PSeRGOm5FyI2C8KT/PxCRG43EOt+y/2zmO3ciRb169y0XMW6A1w+w64uZ2kLZdGZkJISiVd
0AVNkHz6+zG7Tp+UKjuFGh7goCdd1Z3JzWCYFf/6TenZE0HYqKJ7Q0siB01Y6swqhKjfHPo0K4+u
l7hHxykfoJnfDObYRsLm0Pfm8SE2qdAbVnU0kWOxJxTQPWi893cWqPVp7d2R8q3Mh15N6RejDYqz
QBnxPvNa98Rm6lJyO8ay0yw9e0KtJc5Bu60nvbG9/lLp9fQydeR0HWxJx4Cr0qSM44h5ZRdh6ivz
S6p49xGGmL6cqdEotY2dQ7u/QmeUi7syg+cMgsTRl026Lw6l4Y7tMRUxv6xqPPPQjsp7HIgPq7aW
HQfxzi6zQT/qFoSMVTjuHFWTMB5aVnOFRSME/1RX8wg7pcg17BZjt24P6DIbC8UaudfcvVKmsFdS
mR0HEh3tM5ROqrua/bmdnuzEjs1tOgzxS+ZKC41QWxOB01kcPaHfeKV/MVRkmz95BM9qJ0TqXnmj
eSNDR3hej25lsNjOHZJAz5YgqLUQpv6U4oaGJC6ycbptEVUNiXcj4hjVW666JrnBSNSLT/Yom5Xu
i4RpgweAIuWAl3odSQiqL32ufi5p6dri7IZx6eJDkQuf4BZN42trXmpfpDXDFxpQezkHllbUhwWm
TxGWwwzymw9fnawTZzGw2tZCsodtfKBfNUhDdi0K3IMZ5/JFX/r0keCKNPQW4d5pfQ5ldDGqfazF
zT6vKg5MmoEibM1V/0fDSTzPY5zk6DMtcbB1YZ4j7g62re7eC+mMzHzdK89S2WlniTJh7K8hloVW
eFFe8ceAQuvnkaBVcmMoC15otJASYppIUMq5FHWItk8eNEf232ax1Ge6cuLnBgSFPRA2UBAROWfv
ZgONKLkxOunsFdqHZZvYXAJz3Wr2mr7MOxcchLZDUht7MzH7mzI24vPZSMa9pwXmNVkKC2Z1i7Hz
kv6rhynozhMuwYxxIc8xymTlLZV54SNMPSVEpeRh10j/PiCzZruYev9s1dpwTtpSuptMkkXLwje/
aU0vz1MwGoKKzBW8bn3ijWYPrjTCvBTngkHkG1LGJ8xxLe7vLPidU0KbShbdZ4TjG2vGb6ScrPhc
2TOpJe1QHKE0dv02xhL2ou/nPELk5Xyq56T40idJcaw6BiQqqWmOJJ7OIbGPxnGm/RsJmGjnqapV
RDO7OPRGnoZO0jfbZsz6ky58rFriuG0e8qwvsHAnM2IIrjBbqvqzXiOzlULSSaYzzbEa76qhF+Ts
C0PaAXdiMlb7f7WX/xaW+B9DGN5ENVz9T0McV5uz/4w47oeseqXN9FrBd5qP3/75D1hn/4U5ah7h
DHCQ13hsOnEBEqb/Bh1BFskDgOqDZwUc4jUe5c8EO4Ib8AeFv6zDUF3NGQEx/0yw8/4wuJ8j4sEN
hnY+vsl/B3R8p6/Ay2n9myBnrC3dlRDyDhfP+4necpmeNKnk00Tae7KRfcuKcZOiUpGelfa1Y3Qm
xWfdV8PWVFiEH91kyl8dfyjnY9F3NDF/GsDrf3WU/g+M0+s6q/run/9Y2+v/3Wf6149a2eLoDVfJ
4XuXh7KsWrwxxWmZ5+YTloLOQ6NmEUSuHRePQZCoL4ESwb2zdpk+6B2/7cn8+WicIhkMHXOQ91wl
Ac8sHr38RAibtkuCyrlQZYyQ2sz0a1pF6fPv3/RXjzPhqUH2WoWHa6z7z0C/xWbheyI/+bYgzTtN
ZfmSt1n1GPs1Gk+v9L79/nlvGwv/er2fn2e+e16OERLb2MkwF1x+Cr05um2n44rJP/7+SWvz6v03
5J1wWtXp1lo/ekM/tTCAdxv4rDTx2I9OuVaUxxw6wAecll9NFEB97CY5xRz6JW9fR+vwEAVGONUY
pO4pI4zvkrzOC6TL4mjGffs8tK6KpHDND97uLVT/5ziuvWjEKuvqfTeOBILhaJukp4SONTqryrZ2
VqGSW39x/NtqGsbzSQQjB4ur3cZ53X4U2vPL0Q2MdYrSr6Zb9PbFA0/OhaPzfMJ9tw2EwX2i2o94
FL+YnLCA2GPw8EEQ8J4FUzh+n/d1eiJF3HkZ9FnbUxfmN1NRpCezkf3fo+j9GFT6KdjaYLXPQ98L
SyFsFA5H1imfZH0up0a7rzMzu651K77xCcd9COZy7btZOSTCgkBtiEUCRbqqPurN/2KZsBzX/zCF
V0Xh2+EdST3R9Tg59YMwwPaETYJYB+4Y1H/XJpH9FzEtpibY+QR4ra8f+qdlMkiNjnTsXYxmn9xb
U5YfyY7imtnm+eH3C/IdA/LH8CJ1grDMUWOgOF4X00+PKlt2Mi+3LjI9Mz73DOWj1xT+s20QOXYs
S1ecL/z3OqQpnzebAe/jJxKypybK83a5/f2P+cXCpQvNO8PHhKbznhs+OQBkjWtcsIY8/KFEYz82
S9FsiaxZThR65ddlFuWxFHZ3/vsn/2JSwziircrB4nC4rp/+51FYQB9Gy7qok8I/EK/c7woggCgv
ZkmYZfUhw23dgt7tg2BMFmpROPwIpt8x3IbABjULzAvbcFuEXrJwAI28oLZDfIWGezVa04VM/QEO
mG8cNBScd+gQhvD3b/2L/erNr3g3zdjpY29ozAsHXCmne5e237s5a/eDQz6KLi48zxb7GaXDvrc+
ZCL9YrNama6QXFb6tv9eVARnDDfpxbjokWOcFb3pHGjumB/FhPxizeKBZqDkw2XQY2d8+2F7JWO9
aYwLLdapt50RzCLlUt0Z1MO/H8x3pnA/VpJtQYRB/oXEjHrs7aM8QG1QIeMigAvj0paZ6c16SBV3
2J1Y2FmQj3MikFMdM3M2o8ruChLbNRDHoY3bryRfzycEAtblJBRFvengNPDB9/7VYofyhfsh0llc
694TK/2qAzt3pgtu2POFIqFnaxBMeW1mZJXP3Klv07wMdl22xMdmCIZdLaf2GJNjePxgrNat8u38
x2sWnpJFrctZ+d4xKiApB+MQ91xkurqI/UqPkswetoNsgpvUm+0QnxTCpYxJ3PjCTg8eGse95xKy
EsJb+0hn+qMieP9zfINPBhkZ+fL7TRCzQ4X/rnM+ylpwuyuGkzbYzTOdZrGJsXrfS88bDkZe0ikg
FXJLA3L8+sGQrDPx3W8gcwGJIqXtKqJ+tyXkabsEdeWda1bWnWpj8S7MJI4vHcT/EZB/dRtktHqq
wgvOkGclN3NnFtHs+vNHJ8Jfl8yPkfjhcQAR9b1UMh8m2tuDfR6XXf4tdp0mootwNGgSRsM4E3I7
l1O/T3ocF6xWz74Hhhzv/aat0CBZyzHFny2sRlte4jNlf7TI1lF4N0pkfv24Nq2mS+8XmZGZJQNo
nZOZRK5QMKAuw8sCmcJAd7ktn2J9wYJkcch9n8Z4Ww6xGVHUD+dcVNI2rK1x5tb273vd9b+e/fO1
5BeXpdWdjY4B56eD7fe7cjOx+0krZv28bywX6HKyxfWS4WrT9JQhSdOI2znocAEauifopzV+S3Vw
jMd6vkllklq7D37OX4+W9eeQX8GuF1CKckn8+ShraMJnqWed0/Ejj8uLXSOUE8jFMMl+u9R989m2
5/p2GjUZ2U11qVmcOr//DX89x/kJeIutHKWVW/Wuphh6yJSdMpGe994ugyQX+saAjU/fWsXDAEXq
qIzuocBS+KO5+8vpwTMxroImxXXt7ctnlT3QPDbOkRe2B0SR2X5Mam8HRVG/ETIwHg1Y9q9BmbI3
F3oWH6dAHL3ct0OT4YnAbP9EQP5jcM1fxwLKMeMQQLKngn2/tRD+M8VywQCsrpcnXRpM1QW1JI5P
iU3UbO/OwHRUewc3lh8lVf31iHUM6mZ2E4bC4BB8OxpaquzCCvJzHzXHba/SeV9B8nn+/cd+x6te
zz2eAvIO/ks4DnDt26c4Wd+YNGDOF2+uL2ekhEeJJe0GkgSpe70HJYbpsM9FnEXA5HZYAvnR7kox
pRAw2B/q3sYvtqJDuv39L/vF0HPKACNSQ6/eHO8mg6DZ40p+GKNDr7c2ysuSCKZdPEEO8SsPa4Y6
rjbZEH+wla/D+naPQpFGEQtND5UGLqxvB6ToLT+tMLL33cIXEYwc2W8aRa4MmDQYciRUnDDhVDJ9
dAH8ccN7/+jV8gGdO+f7X165x93dhjB1Lj2691YLeF6qrN84ufG1q4tx07sGaU3LdJOMrXuulHR2
qJ26ncbNgthDWVzLtiQc24n7T57d4udZLTfwHOWpbAn2a8fkRerD54HA4jO0y/m2alosjwGGty7/
+EGZ8NeqHGIejDf03xQrbK9vB9KTmRiywTvDnJr1IaT0oyWNrb10SM/eWuaS3Px+xvx1wawPXLl7
3ELg9r37ckyX0lxs92zyggQdsd/uiqL9ew4463oBkmB3gjeIjhJri7dvpWcQkLTcOSs1I74ePRu2
fQuKvoFIKsj0WlLt0+/f6q8HOpIC7JFWP6F1P363QKtCSaoOeUZgehYF3TRuRWq4O82pzM3vn8Rl
6d3cB66i+gU65Lvxgu/lRG0FQJ0Ll7Cywu53beKY9aZL9OpOx9WqQpE+OjTE4nK5Mxt2LuwRNGlu
Pfrg1dGlx38y1Q9IW+usg66KxTwgc5TpZpnalPrQnfMrQ3VkwOeVTyKTF0zxsezm+ttQL+WrNuld
i7+gWaBbH5oYq6xWWF+VFMXFaPXBS0cdmUaekTZPxkT3C/oJ8Vlb208dtVWxL15kM8AtauJ0UCFE
/fyy4XMNXHz7jrCzwSyLjZxKZxvYC7HIdSfES4/52AUxqYpYG1r3S5jVHX1CPCFNI1REz197+kIP
x22s4YXFj3ebWKZz8sFHGEe1QvA+iEF875pq6qPUmt3X2svzW+6q+vcOKt2Nhc9VEqaN9NQmMQ3j
ueoNkcDzRG5Dg1q4T3hRmmM4anr8aJcGJK4afbkVxUrPz6vCLm5IQuj8kBud9hk8wEz3sYCqGCI3
6KbzJbdx+MDyxCBnyJxKFSZxgApHi3MGr16bliR4HvMhIAMwb7VXyT3oS4/nTRymkxswg5vZwB2/
Qu6+r5s5d3cilXfmMFRjFBjw+HZ5Cil129p0xkITndIYzj0+4vAuJWHnFGrOdyvV5Zk+Cvde4imH
+zwHpU/3uuKP1N0S2Buo4DPd9z5pUPBAzj6vNXvJogHgFzW5LrCCFCNJD57mNpgPQElRYYo9dxp2
FUdhBJ1LHbquxL2wb1OUtFjilfXGaUmyL+XaMoPyuzawtcy8hmagpXuZj+qszyUNeoMWDB5cJtTF
sGgkv6els4I4zcXABAJdRj+KHrOotwN6+32qFf6Lk8MR2xB0xazqLAigYSDwemQZaHUIo3fOYbNI
mkE4zsxHq7NKAgR9swnZeeLnAcorn6RKtCGk0VocB9OTX9kUp2mDv5T1uUQkcJ927SS3RTdZ31xo
8lnopK19K2FBQhXoaZhG5TJPtJF+tJXioXIKZufsfFK6rT34P3pRQ5FiB9C4Qp1DVhLOfsy4Ooey
H9vikIwyyM6yNKgzhBZr60zrcGQI497TvBAp1/zSuFnXhm0pIGAaa4suU7Sqw8ZbyiQUMskCLKmX
Rt8YWkpEb8fkGXDuyepsn+QepXlg1m21xxDSIuVKOoqbFzFXNQcYsSSbhpALsRFlOQxRO/cxbEbU
USKskmJ8dvPR00Pd9tJHb0F4z4eyhL4L5Jhc2Epf9tiAVyJEY5V/ZSIPmAxUibhqKAbTDVQZOq6J
T/PVEoFqI1U5SXs0asc6YHDp1mHswK/bLrNWwuabKnleN8XSbmo+Mrlgvh4/226SYzxV6H4RJbKr
nUi1mJ4ezLrpH2Lfz3vcPBN160w0RVeFzNiHFgNJTojlx1+hEmbopBA62jAG9Man85+x0cAZbYtI
omanaFj8CfZtg6wAh7+RHqIsdbh2I537cstRGbw0M97gWwE1jQSDH23uYm5oec8/2t+5MCj2l5w9
x8Z1/TlpbewmZvDxl8UrzLOS1uZnC7sNeDPMSBQPRaGVe4OsarmVrQsJoigSvD6Noek+4ULhyUhI
sIGwNzD7AjCr2KFFOxB4jwnZSkzPzOFLNhSQvgxVVznA9492vlHNlwsJBl8sv2PbSegcH5J87f0H
g9K+o2xw5o2y3cwIXWfSbvIYtmLozpTYmxy+AK1nsxtP+GlghNES8HzjQirPsOAP1J1ujOrBMaV5
YqQck+hcP//CBxhvkxj2nIlNmbXxy2qcN2Ra6/W2Lms73/puHrRQuKc13z4w0mpnJpn3KeA264VL
TUNh01m5eUF42/IQDJReKExFPITWGBhlWECvgEkmGz0h01O1bjiO/lJGs82ZssGCzvrmwGs7WXmF
P8jMGzYHR1vSTzSNmzsAF/N5/MHD8MrB3ZKNVn7xuLpe27kMvmqurS4TWKUQ7spKc7e0h90hhDeL
ldcipiyLdCOOi12fKf1GT50G+StKvCYMvMnB56KxA75GAgM6pCDXrmvfhCXZ9wJz3sDK70x7NF7B
Y+NrQUdtDl19cm9retL5pl2IRo+ocvULATmHa7VccMWhrG+g0qiFU9L1nTiJFl1vvyud6vDArjvW
oTIRa28bX6xy8h4ZeQgXyqujZpBFfYbMSd0HqnOd7ZiNnjjqIsvv2zwgJY51NfRHgoZdeT77qfZ5
hkm31drBSvdClUkfEnS2Cl2rSnwpjDGoCW6N3Stda6HyDCW+EyFy156g4pJkeQI6ypxJP8zGBUUL
2H2u4WWxUTMJlxvHSSW8LS2WZCUQ0vU60b3B6rfmxN3Miy1hhEknGI/NVFRnS04hYbDhXWWK/sqr
4yLIMzhrhrDS9Wo4m3oLoXqaWXjQ2UbtX0m7hk2lWwlbulU01qOtlQWxsXO1EExeIZqNYG2PDzBD
sqMyu2rEvcIiVnkaDe22EiVcP4weEFTQMpthGkzgcmBinh9K7HwwhMZT+5bb9pJHPFxom2ZwypfO
HSfMQz05dicsV2brmKAqO1QtZP2QJqttsaEJ5yVd4uQSPnbzojJZtCF0geLGLj3tubaChGyQpbLL
qNOQG4b9EID+GLawCaNO25YNJ8g/WcjkLkt2eRpb1OscCkMv01DGSaeFMFj0M53byHIWx57S7soa
g5+9HqNBPcaqQUNXVVhLhTBCNPtksP9QE85cKK7hM4/6quGoiwTNYJwqwgCHfNx0eSWsbdH0uhma
NVMzRBVVI38cQNC3abAMX906pqYY26wBRKMztRWuI++71oDgi0N4ku+k56Z3mS7db26ssmpTjZQ9
gDeZ+c0ePHUDCVD6IfnmRhLajnRvxtgz2AHLBC9t8jXgdlgVI7iJfepoDJ0VxzkKrUYPR/R0FES+
5dynWpZezInrf1qWZP40A75+towUxpNWEfYbcu1C5V/qcZNt/R528iZJx+a813OJmRHUxjt7LuZX
R6q+ifrRcj5PXTp9DiANo3XEQaKCVhh7kGn1Jr7CU9pQuwCpS3zbOjJRbEtOv1ZYkEg2ylqgwCSd
T6hX5eUB4eEU1ieNWqHZTHm1nj21HG88NaePpdb2UR8s9onIwW7bGKJP99Ty7ClKdX4OE083LzUE
nssuhm+mbwr+zaNZgxhHcLP8Cd5O6ZycYRw/Lw5Bycdct7vm0Kq5vBFO7e3ZZDII9TOeOdskdoEA
YjNdE2pqO36NU728bQShMw1J8UMI57iAd6BgVG0stk+16VDHuxDR5nYJcySgKBTKXkt3tlAI8ky9
KBZK3CH4bmCt5W+muCuLqKxHPt8clL1xwp0Yi/QmsBMX5+jeht86LASmzAtUnEqM4kuT8qd2BUe+
vRm1rn8YUwjxod15bUnOeDIvG9lns7EBFnW+5XOdP+G9W2bRqigZI9fwu2cK3QA7rk4l1Q6rJSCf
sbH4JmL2a0j+OJ3f11oGHKC5S/lZbzERDeuRWn3rjADRW92Nk7smU8aJHvLyOPlT8RVzHesMh8BU
bhpTzbdBiRZ2U8Md3rtT4anQaCAy7/C+mveYRZXxwRq7z2OdB9DeZWlssoJiC0t8U9tWlF7WaWJw
bgYvz/IDZgH+BectdpZhpnsU12nXD9RC+ViixKLDUd+SNjJ+rrA2dEMu0ksX+aron1EgjQ+kXc+3
JZNKRFXQw5LSJhQiUdBWvXtge40p/WYDYuaSi/acXgyizgCgeW0/NZJwhcmevkkctnLEwd10ImSr
gb3WdeODlYzJagCfmN8mmFLM6MlCOExCKwNs9fEnbcbjCcXvXFzSlhbfvSXXFTZxi31fm86YbrXM
yM1NYtSVc5bl04Ssq5lxqJdegYFXYrbQNutWBlg0Ni0hPpqYWmDEYCIXysIY395ogwOZMk31+QKx
6MCMGmOn2MUVhhUcxUjQnDZPXgGzvHHD2UvCj+i16R4W5WDvPaXH34UxmkfHmmMwL/ajh7UdcZn2
85wd+Qpqy/5eJeQkYpEbSJZ2J7ryykeTAQdnsVN1Yfma+BQn3H1pi/hQKBGuuKeFyFTIk7GPln9s
Z3sV3STPUPZ0FFhNTb5pkMLqCDsMkRD7oGHe+ArX9NA1S+16MFfb+zbhPhNxvVHfYSpqEMVnQxMb
WCFqAqMIvIeKf3OaVdvddqMwrkXM0ISVWZQ4orlxcN8NbBK7pus9IxynuhRh46YQRpdk0O5hLc0t
RzVd752y9PJ7QYL3ZzxNcsZu8DJBuRQE/E1kB61FqOEXm8BJ8mkDLXHBeSSnVtuWSg3jTiud6syR
dGl3khgCn6WNmoA7kifXms+mzMaawBlP0DFztXXrCS+bfkiDR9uUVbcFdVm1G4FWX5FMhYpOtn6m
0BrL5nJhj9fCaViDBVArzw+9REGGVdrk1ztV5/5n2adSEvRnJl9+ACj/y5f7hw/M9e+2SvTUP/1J
jbt8Kl//+Y/903Nd/cyWW//vr09dD2/O/sMxA0zdccjAawNnxv/iyvl/eDqCqACPKrq7DtYs/6bK
mX8AeMGRA4kCmsbE9N9MOc36A+YuZg4ebjecfKtfwf/7v2/g/O7dP//c/XmLGEJLIc0WrDBwPVhp
QPzvWh2dPYoyQJHSxEH9yRGFfxprPEV+GotftJjegmpEGq29WuY79hb44pjvhd99481xOcNdNho0
BcStIWdYzG2Txh85kbx9nT+fBCQJ9MkYsdreYpMIVttyQmNoUlBHZm5jyDTNU/S3X4cGDZ8LljEM
yPdRp4njy1ZygXLgpx9Ye8lVN8t+55tp/ZHbIPlvbwBJ3gj4eDXTcgBNAh8Dj7dvFFtNOiROsbVi
k/vTUPdtfArAuIttOwkfb1+H1B3Iup27FcloDedYJFCPtgh70GLELlaZC+EeZtRUCQCHn/TkY1hK
rjEpRV8vnwLckyz8icjEwjqlMs3LBMHrVaEsU+57Cv8XFK3AyfASJyIHa6++C5x4RnGrpsq41FrF
/2gmrfs9gzjA8ain5biz6tH5nhE6BJPJSuz8Zi5bHmxkmvHN1qYs2dqWWWOuoRS34qIRgX8W554L
Rce0pLrUadd+GfqRv9vS4dCE3FK5+UvZey+Qvj2BdjE28nAqAjILi8KbH6ZOH4GSbDIVgjxeS3gx
5rTuKlDJsPes8mxMnRb2s6d3r4DKZUwyyzQ/j0iM7yZVlt9JySSmoi4QTmpWOtwin1jyHaBBwlkK
WEjDtsuce8RRdrNZqlp77obW+xLbZfElRkvCJRWrFT80B4NLXhmU+XDv57kw9dXesr8vfTVcLX7N
SFd+0Tzanlnd4mADNmr2Kr8AUefIwGqEezFwbX8vWZHPVZdlz6ya4SkFQsjDfKldi+QMkxgn3TK7
Jwp7TpeFLJo78pAySOxJWSa0jWeElyby4gcaSIazJ354RsSNCvchoTa/NK0uuJEyQagwmlbPj2jH
4m4yESFw1ZuulkalSDyHvvhUDRL/qopz8qsxTphaGPh5PWdB0N9NsVBfUb/EoDvYg744VtF96gDy
xc5EAH1CrAV0N02u0FHaJNOFH0xughJalB2Q8KS/6krlL/Q5IaLj5udA3UGJdgNFvh3wIyRPKJQO
Vnv7uMqNszarK6zA+0y7EKagdCqyClfTKejjOlKcqje9HmDKIhZpxdEgZ9MjKybhWuovaIRuEMMn
11VpoBrGbec5kVPi3foyQ7EHJAShH4FrtZ6mQGuzNiiqikHHwq9FVIhHfVu4STj2Er38lBvNCshb
cagySE/I3WswW3oBLwWsYgAxdHYLzQKgf+YfkDiZ0VoBhqWPeF/0bleHYlrK24p+2wVc+tQEg3Xs
GhlgR0JL7hfz40iIDDk0LdSLcLIcNHYNIctOKHii2BqxbL4Zaac7oSYdWDfVoCmbineov4D7Ll8K
dvwgkrqbfhu4WWD+06XeQ2m17o0pLcPe1Ig+8vXHYMVRUTnekOnjmOdz7KRd2BckL20xa2D+6w3m
K1GzWIjAArt0HrpOy178zi2viUnL8dAFNgcF7RJt2mT5ao/lBBZxQpYbpxIIahrvl1LVfahYfy9c
hedbAKn7Ooj5WkU/qMvOmOZXXP+ZSVCKCrWJ0woWTVDE/rZI6mqI/EYHBy1q/KaiFiP6r5It81HG
mq9CZ0DSFLHhyPIYuAQdZeVMvd25FjW7nswy3yV1l9QbK7YqYOC0QckfN7NE6Ces+VSXbc9r2pq6
4s+VXyyUrGWIap97NXvaVEYJbIfvi8FUmYIJumZQu10bYT4PRlmJIO3IBp3Fjbk4QmxNOhK3CS9Q
7FBuLlTkLlcqSf8ae82k9XYdqFgMblvn086COYij7uwX/n7sHCrGMTctoCmEKOSEG+rBqJxm2hgl
YVQhzF3Q5abpSYuLgReundjQ0M7oaI2DDH5RZIsJ5BkFOVkYQpBVmZH10mCCl9IUaaei3wiL/dmL
42hEODwPvrS2o+GhSuvUpK/Kw9a5liNFaRgvMnuxma0AlCZmg5FIfUH/CpERl7ZEDdwnhiB9EE2S
EVQA+PyaGbNjbxMnH69tAXaFs6pAYe/r/fRpcG0ENTict/jj5PiiHooqCKaQvIMg22TW3KdkbY3d
SzzGaElTHSJ/ZImGzbfTeuMQVAn2SZmq6HI0nrTvECsmIuw8bqxppumvQ7zC0DNBIWuuhHuw/Bkj
KuqfUg+5JFgHBJDtkXgzP9gQjpVeoLV1QnyX7PMZX4bPeiGCZw384dHwJ9GFttYlXaRwtj45pd9d
9pbeWHvUhPW4rf2MwtohUyyLSimyL6uX0zMe0tOtbSjyQTjdtWJfdz1+AFWc4UoEaPHSFMq4Aymh
zYVTPChlPK796zYfZbEZXK99RsIktnjoW1U0mHH9XCmhbmqpW5FdSuOaY8G7RP2DO5k2mTtT87wX
xd8/hwaYvrlRbj/IQ+Er/2pW7jrPscdIeAD8VNZf1X0GTki5eJOctkNXTb4WkjN3Y8A4wLxY0pne
Wh77V2hDtTvTMsuBCuR63MUIWOD0kWaPZq/H1//YM/meW0YD4ZlLOGw4WkjxSOh1ychKwIGqoHOu
JqPKavgDnQ68arAixzRoPyWj5z1lbdt5m3hB5N7Yrozpc5i9s7X6HH+3xOz2JezLitZZvtwxN42n
OmhtoLmJkHuEu3OBR4bBlXGLS4vAL6XJ+weshhLYZTMkqzADQ5zDKrAnfMV6u7yoZ2fhTDHn3N7Q
/m8fHCZfsfOWWtzMBNl8T5FsXQ4cFMwjVh9JUGOSPZr9uj4A+AY3MvREehuIXNUd3jrZo5t32E0v
o6Md7CZxdpmFmDTSpKVsRM4+gLYejJwOiiibL4nqQCAJeBvsVcTeg6DJacCDYaY9G+Ykj4InUk0C
0S8JvH9pAUeX8OpqdiKM5BjTvudU3uKzGRDomCh9vKkApYobo7XFeN4ZbVtYR7rX9o3ptUqtJg58
O0iwHcCMkwj02rHTPo9Ak0JbNANSlyRfDpXuWEfFmOIspnAWKojZs5R7lCn7FhMHr/Ntr7LxOk9M
EJjB7yztfKI9WYST8kjJgwSzgN/Qrf/cZNSdqGZJBQ0d0M7rXtEIxUjBl4emInNiO2HwhgUH6uoK
h3KbL28bxfRcaYrbPrpg/Qx6aZuHKi3gdNjFkFpXVs6K4yDRzBuzg12+q8cc/XY3EWx+TTOcmqhr
Z84ufTH9C/oZ3rjLejd3oxy4x75MvUbM0Tx1FHbDZLjismzd6UmiZkD4zLko6J0SUgE93B+/SRNL
BNT53JxDu7d6E1CnzA0O+fU3D3Pig/+CXqSbZOnHM3Jju2/DMs50MN26gqKVaCSWIk/jwEk6CbQh
Ax3HNa1zcSyZevZgvZ71o8IoTEal8kg00eh/tDdIkrvuBGSaB9ugi61ghzJiPIgRhXgaplozFpEY
IT8i43OtZ08ZnQdpQRY28YCBiS5YOl1uXWW9MHdDoJnLsZzHgoWRupxAS9ZXZ1CrJuTRxaD35S6L
48xgyzFH+0A/uEdt3qEUontg4W4R1dQULuEFlP9hjAYl5lzWk8p97hrPwiAihbA7bnC3CewTdjIQ
d4z/z96ZLNmNnE32XXqPMszDFri4Q84jpw2MSbIQmAMRmJ++D6rUbaws/UWT1v9GC0lJ5M0LBCL8
cz+e1fKTlZW5leIaLs0PGbNR+bUg8dk/VK7ugwdpu4LXlMx5B7Ov86sf/6tG/CuMt1uA/2c54vLt
R/11r4n7Kb63/8SfioRhOb+hOuDb31MT2Kn3fNy/mGE2agUFGYDESONhOf8pvucT0tvxo9xU/NSf
OLF/xfd85zdO9aRt+Zkd8gaH+p0G8U+axH6k/ckERmaA7I9tIxYQIMGPt5uvfwozrGr1zGzk9Rp0
4l51YKzXsqemPVz0IVo56lCoqX9h+Xxn1eKaPgMNYskc62GeWe+O2aPviSwTUqcqALg4cbQ9WrP1
2Ibh9DDN7K9/+jp+qYh4f1wOy6EHDNDHb7RD237+iIPJaaVyeo1+Hbkn7eJk4aVbH8wSTsV/cSn0
JzSEHT343t6bjbU0R6sCKGAZ5hIHO+aBWWIWxXQ+Vek/X2zXV/761YFER+miSdHFFv/+z0gvPDZF
OIIpHSCwHhw1noqqdr70ZdU8DwaYY3bAklOpP6pbbKfuL67/775GDyszwpmPDPQ+gTORb/IX1tKU
mVVzLUfWwbBS6mbYQGbMPRv1f/68//Z6tP9glkR04qH56/cIFUvaduOodCO0TE6u72/9xZmuzTkM
ryP8I//N5ahoM21yB857ta5vxmj2chekBb6VQ2TA1xrQxhnt05Y6R8AL/vPr+bsNbq+o5snfP/5P
T6JeZdEW8woKLFz845D71oOJVem2Qe+5n21H/uLzse785fbZM0x4jenFZAXCbW7/9Xo14VuqqvEC
teXmPkChKI/arsWhlm3x+Z8/2vssCa0Tf73WO3dtZLMxbp1epWPb6kvl0xQIXEQlJoICHUH5eJfn
9gNVBtMjaDrzOupmziqBduz/4kNzw2LYpIEBava7tWAuV6SQml+EuV57WANj7uJIFNfT2M9v//yh
3zmK989su4z3Wasd7Afuu88ceqBA6e7tU09EtAkX2Cq8zVqeh7VDRdPD/C3nBxs4RX12/OdLv18Z
SIt7vHJCl+AO9tT3oqm0qqjHfdakzYciNe5cOxk/GaeRLs/nf77Q3z4jKx0vNz6Lh+IevQcQOwrm
V95TZ43FY0jBV3kYpVy0kSAwnLSJ8uASVsIh820yMPmPr40l1ib5h4/U9vaA+8/PC5AxpzA6hbhZ
T8W1I3zzTAUlkpfIKzjS1veZDp5LvrXBL9a9v/11yUoQxef9bO4e2fcB77F2W4vpX51OdavOXITo
VhSWV2u/mgcqoNpk6ozp1E+EYByKCX6xTvz9YbJsdgXQR3mf8QYN9t/vp4WCCXrELFBT6rF5G9Yj
B6cOXMfEkTi2U5tTJYhnxpsxeLPwnOlW31BBa1EM1+W/eN/9/ft3OXcRycKVzzP1XjCHFFGYYuhl
umjZJ8z6v9OE4SQcZtsTSZ/u0EcAsmbLVL+4w//9hUPoBnsukMDEX/8GmN10mVlS8nH1dPbmBtWK
nPhpM532Lmd++rqs05O/zUvyz3fd31ZN8sVcEBAw+7IdYf3XC5trZlkF8/iUIAiHzmWF7xs2+EkL
Zf6itubffMaQiQfjIgKCVH69X6t8KJKTWru07Zf8Zoa+gY5lYy4CIpeAQ7We5lCHzy2As1/c4X+/
MntP5CDes1QL82D/9UM68xwg8JNdc7AYEMQwus+5WX2Qq+ucAZ/kV+7AXS6yNnr857/u+1c8CVMr
tP7Iv4CEtN8/07PdY+HhfZB6DH1g5cCxNDFpXoer82jlkXH558u9K81m+djftIzJ9rcBePv39vqi
M+yoL7VxcEpr+zoVBYKMLYadmDyb55A0zk0GFa2I5VSKm3yLitvAMJy3AREv7Yuadm0wLRcQ0PrF
cNV0Luzolx0PDDD5e/+802OLDqAg/GPvw27v/aQtCLN+yGvLP2TB0jaJCbKOri6Hop/fXbil/R1p
4Ha5aRY0uet8KEonJWBBb9fkCac+yW22y9MyL0v9rOEm4WHbciwJmFgyu/gCqNY07/Dou9YzVvYG
yJfSCKBOj631qlpaoc+Z27fel8leu/Zs5hW9RStzOIrkys7MzbQJ6my7whzc1OcRksOcrDaD/aNR
1nVz58xO+FX3wOY/ZoMWOdIT5CNwILhzkiovphpXzjC84SRc7StD5FRpklg0E/z+ErYtt12RmOSG
nnLSlzjmFoevpLErDuCLU7t2nOkue+gdgQ2v6dikHdvIWs2XMZzdH3h/l3PrtesncGctdo1VtR42
nCh/3VvDGZI2Q3joJjlDL8wio33YBCyxi7GbDw6S6oeJlZZSqp4HEhPu0OivkTthJxF4rU5NxOsd
+Qdfctxuu69mC8T6aWxc81H1QV/EavOyL+s899NVrgwU7olqrDvcOaC9Zs4kTbyGmSdPVZRJOP0L
sgnSh2N0iNetReVc3vVNitusOqGjUcqrCwZRrUKcTF2EoA/hqLSdqJKxb2IMKl8upS6Xr0vYTndj
F/jzcYblON1PEGUrMkxMOUnaNZaRgFHClMn+3bhQiefdWFs/xETJVZ/YYRnctZvofnc8c2hPtqJ/
+rL6xjDSNTQXDOVmseXnLCzsS0Bsrb0hyiLWwyhM2V+J3DRSs6kigwSOh3YEHQ77emuDg0m8YfXd
A64//y6oI/4LXw3ETSQkc9ofQtJgBzHbQZtguw/t4+wvQXVVuMgbYNVIIPECdrIU4gigTKdp8OZY
q0CQN/U6Xy9uPmLfwVozkBLBvJuMKHUF4x+rgztodX7BsExmP2Bez3e+Ns0hwUpKN0voGDnzzWCb
XhypVuhtBDIFUhET7rjC9tkcMn+iuxI3WJG6asDiKlhY2qOrnerFaemqJt80ZCi3OhuODspP92SP
0AdhvNp5+WjOjk5tr1qaa3OlXuzU2OUQ3jMaDqeLw1nubrf/5tdQsd3nZYenxqKLAGyaq5mFz3Kg
3EESb3HSCOoBV1DzGh6Gchot5hVr3sYtdlJ1wnkzn7CYluiGnpsxGVC6OfMOLxmDyZKwndnrng1p
I80JVc0PwHYt5cBiX5vlq6Wj7APvlt1rI8wwi+mEiB6gSSGz+YPvtzG0fcdJfGmPJvV/a/fm55r3
BTtFw42JQq/FsTXLfnqAwl2aj7bAm5oiNtSPGOl84+R0gPGJpbZNWheAQflzmGPEdMvvI4CoxV7a
qAtH3s5BsDx3En4V2D5zvCkUOnhqr1X7bakK5lb0LkzZwQu77NIWi7UlC7snptKFFfBfV7bNCLE2
mV5XXk+tSIZtu0Mmh5GWNl3tzYy/5skghOzn38vBNjEYbmASjZqDyKFA8z1PK8oJ8nBo3g+UzmSl
Lh7g7DCMKJjcHVhNOMSIhoRQYtYttc0jsqX6mBsFmv4gcekylZID3OY+GMT9KK2iSC0lpLiqmlkO
l66bCUIg9wGHXVvoY9jL6nk+equ0zAOeEe9ujFjQXqupcimyYLHpTuVAtvnJJY0yMYIyoaqSdgl/
NCajHIbDHFXTwofhHftqMZmfashsgyO354GGUPJFrbXAadZGu6vJIHR7NeNTrWjRbsmQ7LWOMhDS
BPJelvcUG7f1oa6j3Lkf8bJ9CEwVmOfcHOdHaEriJQtX/1PTNpx0phZWNbM84GKVVduYxqbMQEZd
KkkNKFuz4jCDru9TP1ho/FjhtfsH6juthdFMITfeO/PcJIy329cqzzy6jBhGP+CKayMcd2Id47AZ
As7lfdg8k5hcWUBX33oO4Ol809Ek8R3DGaQzVK3yR8V0KrgwPewgTfGcg13No7U6MWqf9MWF8ohN
SwTzgaHbyOsoLPIfGHdB4XShWeSnfrCC12gpxHAgbgaUkpF9lsVBk+H4arwNNzcq92nRiLz+mLUb
Ug+BSDpKSsI4wpivN+3i5yYBWcNIhJa1ndbMrpuk7QLjk9Lb9nvbOEtJQyIOmDN1O2Gi9Wh7SdEK
mcfNCqgyRshpiiO3FMsSEbLydosUPaD2nBk/LOEBuJPNKi+g+WTqObA4MD/uRGliLBaWdyDBV+7m
uNOhqDR6skNCoD/C9+XBmLXjUW7iOryJxrZbJ8ySFqp8OCtvoijGwUPkNhOpohyCe8fzsdpvs6j1
jSl09OYJr+qPAgZgGGdTTa8W3Y/4yztQ2XEVFdtbbk2GhIhoUv+d+/PG1MMI/Pve7tdtH+xOXhqY
VSj4H1c5JEM2b1nSCH0luu57Tt7OYUDWBXeOE+gXECDV1zGvxRWIf1gQ29y5OeZ4r30D0ykbKHYu
2B2V64nhyhq8dW6vqZfprd3ZO9pFnhDGIBeyguxdmMJANrkphh7nMsMNfetaxfaSB0v/uV4Hc4zF
Bt3+eaX8IDpJKpP6BMt2/t0YczKFxhha4pVm1eq+Y6I1J5Frb5D+vX2EMxl19W3tSGopaIQ+ya/M
aU5Tl0cvDISg+9XlbsAg7sD6sVWVOih/qr5lWdkTKrRGkcdYO6r5qpuWfcvpsPVhxtkzHGILd70G
41hfGnfRNUxZMJ7mYC2fZ7naZ8lsG3usu7BZqPnC6R5b29Zg6hzmrySJp6NNbEams8isH9lgzmvS
GYPE4lqz/JIR8cR5CyYLMajGnh0DMjYDGFXBWh/YMYVXXWsMZrIpM3+ULiEijn6W4h6yNmXd0lik
9bHGaMnHUiQDUlyr5Zi4hIryk+UbwHIWjHjy2rB0W7DITvbXDrtFn1AFxOpFtLZ1z5TduS3zmGiC
N82cR5CozOV61RNOoDoYl1IWvrGbdJ1bx/JAhG8ismNnMBz+RVMk3iI/TtZSfGjdAsNtruD1oOAF
9A5Mg7u8GubYpe5UhC9YqXqF7Thb5yvB/vv7zEYUYcYX9ktrTPnLOre6OxtL3XzcZDfL7yaC7Cly
h805kpFdmts2A1VOaGXOi4TC+wVcPUj64UYDC7oZB+3J+8lT/VWZgSE/yqCVrGKGdObLFs5w2yLY
l+cNl3pNlArtJq6h+gzM6ybam9XWdZCkA8kh35h7nSfVUoDOFtlgNHdqMidxDKF/b8nsazImcu5x
j/W6rsR5zcsZN0vvus2lluGGlayZ91jLSvSpzr0siAFSqvCaLe9QnIkQbVPswWvYEoZ6w1eAWQGP
P1xhIPrUPlzbIKj0qcpVw84GY/u5GwcnOGwaLjXWX8HMf3Y6Xuuzrsa4siz9BsTb+kbTBfjqFfc+
1Raeop563CsjJ4Z8eYLCY72YZcFQ3d8Mw8A/K3hEN0IKecLzXC/JEowNbIZ+xgW3Z2UXFXLDBhGW
uNhzN349wRSXfxCPOatPxS43sQcQ/OmyZuGIrCnLx7IfWBPt3mrPtubFeJaLYIrJKZBrtqsdfh8K
N1i5PVdY6MKlj4BvjZUvcGcqowVh1SVuyh2paYmiL85D3hH068nSujEksXnAFmWT51Vgsr5gfSm/
ThW6zEmvuiCKRCb2tqizSKWLDAqKJian/liicbSHoVI8oUU4BhWq0WxfFN5/tp0uW122k5aL3yfw
mWIPqgFHQPVUHx0NjS+blG0lGnZxy45VWVtVXkIMaidT78Enx628AdjtRtcHIh1l066rDXYh88wu
24P4e2C8QGPguhqmd+iHrvqI/b8gmqGsIB7dxQc/j1khJ+tWFiOkbvaZV0uNsSrFgBVB3mb3ihOh
6h9EMwYvOcHqq2BYlHGsCDBLlgziRZ3rGSahbMUe0vaL0WRzZgzuwfAWUL+Rqs+tAdI7Ho1x/MD8
1Q0QEeVoJ6U0/OnUWa7HF8qflRsTeAQS47JJP5W5PX0vZ5RAqjjJul0zs9bO9zAc1rNL2mtMy7po
YUjXvXscswU6IncpT4o7jrwr2sCRB+yXBPdcgzfdoe8sch0YG2vwWs6wnYJoGOzU5+9knFqRM2Je
2qU8tvZYGwc5D93FWP16O09BY3zjb0r0FwBPqWIlOfviVZqiq7Vb1idOsSMvcHIGseX6PGWWYS/l
vbGRF1N2EwGJZaB/3XshI+2xd2htMKZgm9O6XLqnapIDZ9fZw4DqjXwf2Nf1rA5B4273HaNozepr
zq9TyT6BHydtxa80jQ8WGw9SgbWnkomRDVFNC87s6ILzStqeN2ZabL2zHdp8Y+tLiqW5GREPaMZk
xvVaNdTIAdF2Wf7QWkfi1PRLxnZdczojsxCoc1Q7g463eWBLJyQJMx7Blh2LFRKTYnvuh0cs/tNR
caQbDwFmmwLcfCGevaZnyxAWhflah3goJ4wtYTquetpObgZvCtujoa9wgUbRJSxYIDuaIfok9xbK
agYp1HHMYfzFJpZbL6UanqyRVzjIv0zE5jIOnDkgWSeq7Vxif+h5rtw6PIiotd78cRHzsRd28Bzq
qb0pXHh2jyYT/4zanHJhh9etWKVsK8TP6wQFbz0HWSS/Zy7kv7jjRmeHoXLn1tVj4LKw2UMEjz1s
gtQ3EC6u6WkFheeKkWQ0QVIxp906qAkpaZB3dG2O60USycmPDLz40xXab7nlWzvMr+1eBOOJRX/D
vNounXuiwgGLCnU8fspfNMueQ6+s9gNq5xXJWDZ0Y3pyk+p+9A1d/CAfiY95t+mR0Rj5VMxbSCo2
KbzVnhut0lV06csgX2OFG2o9e9ugimQoXbNPa/yr2wnRIWyQwGT44qtu3F76KbMKNsXj+iE0q9k+
elY2A/yi1JHgDhu6ZJmL5ctmS+O8WIIViaAz7ySzkOMPt9LbDcH0vczI9Yr5pth8YSVakMukuZbC
HQxzBbSxzraaEb9vMNJg+IfXtgtZhvFHdJlxkaFdjmSnp/4RELwek463h75viSr/gdl2irsBNHZ0
DHmRESgv6as7t2POaBLXbNSDl3H2tFUXBcUBXP1qJhlpU7Zmbu4cp3H1QGs7S/M7pcLBrYzszT46
+f6VmMrNeeNPvX/wOWJRdZWjESdOjl4YcxvozwFyWAgR1eJFyKM5WQeH7gL7as22/ktIMra6WrA1
+6/L1oweR2/bulrGLQ+JmJrLY7A6uXhehKvWxMP6FxwA/w6E1sMO9TfyF/tb1yg3I7BVlypBLGj2
6tM6dxJ+Ri03g1eUeHOxwoSUKQK5PvK2Ik8/UePBiWKQ+SvtQC1A9hYX3gGsruRxqcKBYdg2h+IE
fg8vT9GEQxvnvTEr8OomVpltzUSQVjVnSI4Wys7Pc0XpT2qx9bxUDj+KgWceb9ESgg0ZgYwkxDrP
Ww5AuhVdiaGNNdUci43TXmAUXxdbj3eCTS0Pauf4LbvmyaGRduB9yUFaYeS11i3/gAOTszpgN/iG
dV75iTRFcLOBaqroF5XZ7wUr71sz+OGrMvTiJg1peT6BOzH82EKpnrmkR8171HcfnE4onI++yL6L
VXXbWUZkws+CkyRvFJp66wQ+TXDPDnFbzzQTNMuDVniosc139HqXLpbupEICYe3ZQhWwLg/6rtS5
mJNm7BQlMAWICnKt6oex1sGbOfTdvbvpEdViCalW0K0/NGypUV2ugcyHInWE592UObPe8+DbW3Hp
e2l+ULxyProTRQxgL+bqVQeF+b0PrMW+g5yGRIZnbHAOpssPXrZ6zk+dpEHlKOq+PLtebjM+RisD
G7C53xjdnSSvGxvDkOPnCSjO4jRipM7iDhQPfWmGtT34c+le1nKtvju9oOah7Q3rjeVj7J/YQwv/
rOGYhzg72UAc0Bkq7neOYyK1gIrR5LOQP0w4I/ffSfJmS8KpucLZPVhm6ml6sFIdbHzR7uYbXzRH
Qw7MUch/BliCu+tiq0EbuuY0OodoZhOF40rSxaOdzeF4qjHcrqYAUzsWsjyYdAEgJzqKcpSiQWtA
e5zInTY2OTowMJgjgyIgAeBUxpRgMGvL42RN5ttIXKOMkTAZTHk4Qp5L363C60wtMzkCd4ATYpU1
LnSX7HJz7XshzUswChgKDHnGwZ5Oj+mgnP2ZXQ01XfFiaqoj90J47jpJmRXszeq+djbIHaRHFEUW
ubazkx0arXMUoIbJJLo+p6gJufgLS11FP1/tUYBcRfmPwMhxGG4YuGSKDk38cALwOZ+IBkTAmfK9
g3R0cZUlRk9/KnN0LMqoW1M0pky2u7Tia0y60Wj6s9U7nKcc2WR12k8D9RKVGq2aI3bfT8h3gUrW
fuo+G0Xpbkc/m+anNmimFZPM5uPxy0Nq9QKxAPMbGtyCee83zbnS6HhcQbMOVW0lP+Qmc6hLNLHo
PyPY0ALabC6pxxYZ0z1O20h+UOWDQKmOuqo7VpZYC7K2mpM7K4Wl2J92e/UX9sIhoXqn5+DSytxh
IjBNAEWDcLg30b9jKhOgzNSF1R9JaVJEA5hi0od1Exrllkq0KCmMnGpWBN7mTshRIEUJb/uAlsMg
KzRxyxJgR9cwg3L+pGntS/Awio+wK8lSe6U/0aLAOaSPc+zobbzWtIcfwOF1WRxO64QimUvne8mC
hagUuNTPbSX8kcAL+xNcnv6Vv44l9xS6uJZMjaI4mLbhOujYAsXabr0TCwInGUgIy5jIpg67Q9ht
Bib7fpUirWXE42hIbLnMW+ygO7OzMNlabP1oHRdLory3bJ850YQljmCRb0z2LTowyP2EzTTeDFWx
3hu4C6PjWluePrLQT92N2bGon8KN+Pt5mcyGXU0+QB+BoUuUyrZk/xk9t+IEtPmefcintj+vAbdL
MjOmmk5Gb9cvQ7mK5oyfNaBey26s3aAefq5Qc11qmkwNV0N53XVZmzTbiXVYDmWYGfeZ1zlDDHlp
pqK6Eib7F4qx0J915t4UKzXpse9RmJfYbk/OCpULfg8BIr4GAJh0FPVkksHCgS8Bv0LfwVOUNzjr
dR3OXwUuXY9utyww4hos1Afsv8Z22Da98ZZlGnSQQ6g+UZDIcXtFd8ioicB5fwBX3dINoz1OWJZf
FYi8na6+0PtmcRyadNveUoTBXdhFm/3NnijNYKLVht/8qrdf3C3yyYOi9Y7k0Bdae7DoVsd8Fc6P
QJOEStZ27D9SJxKeQPYiJUaZYTDfCBo66QX7t+JYCHJ8KdNkZ8FRNH/CZzC9LYRzxiQrSNcYeu7r
U9NvpHN51bE6Z0ggDg24Ned/4Apws7q2E1U6GEy4Tp3RFFT0BJWXRPnWh2dAV95TxMmoZB0dff0g
OClbyEE6f0Tg3p68SJd7ZJ4+kNNKhb19y+6PE0uNIJddu4TKsqeC+YQ+AGsx5997g/gXQbYl0MEr
45bIO9Qro8hT1/O8XhvrUopHiJuNcwdxaFrvSWPJ6KmzVRXcuJVfDF+8KnJocrdK1GWmlPqB8s/G
iRk8Sv9X9qa/jZKdyMSV4O/4WtcN3hsb3UaC42GLcgCIM1+gXcD8WOwoZZFzjvbGTfnPs+R/cz0L
ih9WH9D/JrbOv87Mq3LROLc9NDQmCQc3mrsz6YvyTAaIch7eH3+6A/43/ft/dk/F/2y3Tek3Anz4
9We/7f4Tf9pt3eA3qnQdzLGWswdhA6wNf7ptHfs3CnbB9sI0xur6B9nu/3VluL+BoAvJVHH+tbnb
3P+fAHZ+w9noYsIgPUznL3fTf2K29fZk8k+TfMYa4R7/pRge8dIFrfzOPlLWK6wZHzZCXlldcDVR
GPpgS69nakZAXF2pkgLfGHwLLzGgo0DOgsNUbcZnrZTSsSpJpH/qhXJVwtQup6WWM76trgsqID47
czSJK6bjAiDIogooFbUKqxSCnR9ehh4l5EqNXQYdjgmVe6LRFaSAJ7MH3W1VkzBQtySCDBuDeGNz
8n2QbfWlaipeMLrSKgfMaW3PxS7cH/C70NK4bwI4T1GURMyJ898j4ffhAeCAMGIP0tnCqUKRA+Mf
8WjM7WdZ0dcq1bUdDbl3Va5bQOFhbirvhIQvrVddlLPkaGogBdZrhOlyqto8vzAjjAhQuSrPj0uD
BeHKMZnP37cuO7FT49HKemRzDqVq47ymUUtVCzTFgmEx2fG8YJS7LzsE24a4h1lAaKIrZwYvSDPa
HM/DoNhB+ujG8tAGgShTr1PSp3Kr3deQfik9SQZhrPLtGbRADiKjMjkmX4qO8F74ZpvFsozX6B7M
DB6nAHtYliALsue7G0nx6PnJNpoWElijRTc2l2VaPEY/cTG6LPJPm08zFb2DfCjyK5XmLY9cA8oP
p+DYYd4y2VsFx6pr9JiS/KnIsfg9EjrEgma4Lsa6+mIZPWG9mBLlPnyYV2HV5Hb2cZkZqXZ6zmue
l9QtqeKLYYtZ7VPXw9i9dTQTiFNQTzO4FI6WxsFvw00crH60yWOoKKNjKqfz7uAU5Nov2xASYUzI
DMog6eY+Ks6rZ9MJTe0gYsOQUQ9Uth2ykSo9e05dYp/B0V9zspVbPpnOlb0Ks7vtVrobsTUU7UvU
NpCGFjp4H/IJxNPBcrjnmIkELjihOtCngaHsg9B6sQ56xtKDTJxPRE788p6eyFaeozEc2OMCzfsU
sL8zK0rY5/2+ZWtbHFEgy+Uy4RKxk8IfGXqFoe6hOJbTap8Wb6CcHb4cSD9y3vCgZ08t9hfbGECq
hVAPwx0GPVKTvdgTJ4iwsUmmWlku1aMFeOMpsuRc7HsrWPh0a1FVGE/KVNaroUDbnGxBudex4F6X
oM8MbAh5nQn7kkWgY4BzYeQrb7010IhWRZG5/ieTyBtFOhxXSzstB2Zgn6ZqChBya3+oT7Rq1O4X
EkumJP5Se4ZB8CYyOH4OS9Vl9xxAZufW4+Gf7kjp51nStYPXfbPKduNwlgv/weynNkoctsTpyFgZ
bdVv1J1V9T0Cu0WUymJa9Niz96zP9SIZkdNcbVwjXCFKzZ1jyLhAZAdruBTWjsaqGPPnELNS0xCr
dwjzChGQuV6TpwEzzecxXL1ztERqjEcLmn8KUko85qgAJ67KplRHm0VJFjAZwD59o2mPHV1GG2Yz
FpfA7ffCgyr02wNiQzeeiPLLN4gfa8SAGEmXg1NUVrSKGtFVOFpOfmi5Rx4ZmAag6gvhc9rmwY8n
YnsqcSHcejGNxniIaK8dGvQ+hmNlB/Nbm7QBEp5q8o20MUnZIyRKngVVFfUP4IQNYSNjDd+WDWPJ
oTN784s/GKZ1ILwfXlzhUb09OzgWsswMC4KP0CdjsD9OGw/r0rPD09haUtK46N11xXkARVyYVwTQ
JDeO6TS/B0ZbX6tBua9TS+XzxdyaTHQf8fXOz9TDsY6s9Dr/YLsegKdxtFXFeZnJl0Ks7h2ugX5J
/QkbI/QBa9yAYZXrnY8IUaU4NpqdK+7r8CRY6NBLJl89bqqBLUv6isOfQugsjrzJxHZTseY9AJKv
CAluLQ8UevsE2a2OrM94gSDKWAQcHpUnc4MRQp65JRxzjgb3tCsXE4OsmgRujNUjD+PNJ2jfJTIy
F9ShoCIXG6tG+zJl4+nypgv9OfooS1RdcJEsXhwyjAW9cgjJLjGezRe4wnMEKsYVSjAfM3z/kZAT
csjR9Zl38c70OBvWZKA+KoMy5ysosMwGfXuwwwTXfhMkUeta321TGW3qBUK3V5zcsSzvhnHJXlf1
dUpOEJo/o2/rOzOFTeF+isYgrhbOYIrJcbG7e5aagr7GaLNrEI/AyTChjihfVeXc9nYrqjXWEswR
ViQGv2SulDO+zpE7PmcbaHhOMHX/wCPAZwWMtHJIUsZ0aYqMjx0h733cbO6NOF+w7RI1bcYqLe08
Gq/9cauAeXlF71W/4/cJwgv3BkXlDS7tKpZ0cO2/5KoqL6Y2j4Q9IY76Q1AxhIqnEcTFC7k3Q96Z
BZr9W6nNkr8uOK6GwTyIC9NNB8Jt6JJAjTvCtjUzi6MUoGtTiGBLA1VNGuZBlyzTFBdaJf3Ac1Ai
xMsMbnwnBovie7NeSRXAk4ibnVoVG9lgZYk3EWDEq1vVX/n/rR8CtImnldZ77pF6WV+IVwZ3M6c7
ExGz7z95VIeSll+WwLnCxhgi7Kk5+p3epi0/VNXY3kXmXDxHRDsfbAx0IZTPaPsIoYA+mKWZPkPh
2m4LPHSAz1QhH2tfqBdnkvtI2GFMeGwAHpIvxJ+PmxFlsNpNahO/NUccmrYh/XDqYgyNm8MxmYVV
Toer2IsIuOMpa1yRzs2y3WSEuYfEapv8zBt1mJONYf4RPmzenITvDlctH4UhDXP+J2Ze80j+2uxu
ospWZHVDr/vALE/dTXlm63jcgLCHpdTfUb+8p6rKGvpVTWkRzwrLrAd00LP3G4SRnWqiPUMytTPu
Z3hHwWW36qOUUJXsx8XiNe0Rxax7BUwqr5hYKHWwNTNsWhOBt9BbqT6xQ2PQ1kYCmkLoL7yKGbZV
8R5eX2OMPOoeTyKNzcyG+yXhPuGYaHGm3Tt+xvk8kIZuElKR1c3qSJsNJ+yAb34vaGCcYB/SZ+JF
BkWS62qWMRnQ9mUzoWJcLw22ybhs9sxu23YDzBVf+foUiXDF+aYm/7PJrALGq9P57Y3gAd2JbKpk
sTdGqCOw2VyZbmbFADXCiBQedDBQN1m7MMBG2y0/lSgJ/LMNJdpAKfyqSmi8DHXMg9SMh8kAHpKM
wWZ8V2NY4GWjbpS5CefKOlbIE2D+W0002R/W8HW//pzqJRNAjmuHWXLCGAyuLZwIL4x4Y4CdjOfc
EHQl/1/2zmtHciTLtv8y72xQi3l0HZGhI1K+ECmptTCSX3+XedbghjMcTkTN6wANdKGrM83NaPKc
s9f2jEo7INkfsl1STvb94Buhvml1OGQr8ktJTcFXhs+7U9TaXuE2GO1tqq4Ig+PK0myCsFMPA6iw
ZlM0VLdjium7uyxTxJPwzSbYUxpgqAo7tsmIrVpetASw4876XdAl9VmQHaF4tRryT4WpTam3wgc0
8vZ9FvOOcMhsqE8YM2jOS42lMhi6ImlufKI9yjpr2/IR+b+X0T1Rf/aqFIjiPoIk2OxGsibsyJFT
KJa3skUZDbeV0Es4A4jiuQDikj0lAFkI91u7xK28x3ryXMBZOXMEJsLw5NsNVb2FUWoDVDNbg8bL
NVLDbLLIDHZ2VaqT/TbjtlBRd4QKvwFjGfQliacgjUoY1YoWbrNQwKewSeyNVCGXwffSAEAp6wLG
e5Mi0h865WX2JsGQPN6UGVHIvy/+/3uB/5eD1ODCC7yO2vrUr1L+gX8e4MZ/MJy1mEAuMCXET2gH
/nmA2/+RdC3bRWrm8pCW7hb/8wB3/4OgxUbOwRnrQeDiDzXUjYQQvaBzYZZieVAq8MYw/1cALhzh
kElKYQNCeCnQPI3RRJaSZqHiUkPhKpQVB5q95ZLa7l+NxsPfuvzXmK/TSBB/LbEy/kM7xCFQD84i
QQCdCghDlokaMq2+tF46HJy86K8pjoCT6CDNX1DhnGpSjg0aKJJgcEE0QDxB+OK1IGiYYEw6ZLoo
82m4TAxOeQXdt70G6xQvNCX/qv+vRPinKUkV0yWVC+HpaVMjGHZcSgoYHlWSf2uoC10HShm+XB7B
mU3OsRmiMH+jd9hjzCW7Gq/FUBvIkhqJVz7kjg8bRRdK/awrSrUO06KgbC3rQWZAsCI07nS7lFqy
Lw2FHDu53X27/IPOjDBzl2s/0RtmjzmbOLDYBVhnfk+MgroHSeAr4Pzb5nvQ6fH6X7Rl4Q5mIeNH
XTdrKwD8lOWxAO4Fye6+rET3UnL93hDigR1xua2ZAObvQKMwwp+QmBgSaTmXX2nJ4PiOIwVtNqwi
XDo0HvsvthW427pQilur74uHZLKo5ocmsxa1Rt67UrWWylQd/K+CddnfeuNCj/sPvEnHnVn67YLf
3pk5B5SNyYZ43qO8TKqVXv3GkQ89aUlmA4znyk55fLUqdYCol4fiXCsyMkhGBRMcFJSnrah51Dmh
m9grB0ZFgBu2+ZI4sqjvcjOn0qrjgDOD2M1wKSEG6c42B/l4FFkSAMnRp3ZnT11wFbsauf0xrq+M
bFQACSMKw1Fc158vN31uVWGlitYJKw7mliZn+auB1M1SEF4MMaaueS+sYrJdBy9QM2fXO752b5Ez
nlYQ1lHH2C7ps8Crm0NOSowLqQ3turea4v2jzqxzNOkE4hJjncVDAzevuHkk7JWZ5T8mJRXCZeNm
L5d7fmZHdonFkgVAXy0jr6cdV9Dz5KYXs+9rSnYQPFn0lRphdEIQDQkluTb/5+UWz8wm5ivqWPAr
HDnerEUflDVPp4AIQ41kgHGUZYwYar+/FUS3KOZcqHJwJE77JXREDlMABdVLbLLjE+mZsVDc3b9o
xaMBVgY7vztbGRMBVG3IKhJtTdk/QB2CP01caMGI98wWi7DNNiyU0riZysD968kJNEUj6c7JwsXC
3GuhsNY+Se6NUBTn/R3yWAQ6KwEV55tNj5BuSeiCzGEGK3MDJdnfcNEuFla6HJbZUUkeiKsLEw6v
1/m2pQ5EVGBP0Epjw5VXhbOONMmWtDdFrT+TB4fsbLgPfegtbJhnhtLTVPIW9M0gJzX7YK5Vp5UC
m3llSnPI0mqyHaAcew3MVlk4rORhNO+kbqk2wh6SLWAvTr+akyUUenKUr/q4oOQb7JoHED9USWIo
uX5N5nHJl/LMyiJXgxeow42HU2G2gVpe4bYtzOeVMRrjamwyasNQby7069wQmmzPloEG0ERJf9ov
YqHVpAvHXFlAmQ4FhOtdRx3EnegoUbm8vM7NEwuzDXySOYIxBzxtKjAz0duCBNCg2sEVb1j9CqGT
gHqmazexARBZJ1ryQilSv1NLU11o/lxPsUpGRm9ItbE962mBoxplSTp7SEZM21HM9NYmFHILzL5c
GNRzkwUxsWsBcrW5zM8uGznuKriFwGOkOpP3cP40Rn69Serpj+3HN26AvuHy0Mrffjo7HbThnC7k
3aA+8Hg42VO6nB3S7YkbCz8zdhRM6h8iombb97cCAQFCsAEPAKrNaSsDtbed7+f4kEKl3DhNq++K
FEPmy628/U4Of7sFNod9GPDArBULk6ApCEpzVReV/RyrofezK0T7C+HttF9oSv5d83Fj7+LeDXID
FfZsTuhJWNNVXjDcDR115QNV68j+UI21ibTeugfl31F/4grJSiMOQV0g/4jIsRJqu1EQVXybfP6W
lU3RT04FV28qRMyG9k+EY9O0G0TlNOtY6zIEGwg4vyYiRNGr2mnb7wqvjm5H7OqSjd6SxlhFkMl+
EcdMEdyFao84myULzQ9O+4sPJp+KAowo0AlHZpbiaxJZPzCybP8YHIr3lpXHn0kF2VDzqS8D/SPs
jmRVbQ3UGlLBgQAn9fJmF/CLv4bK1GVbPUcK61GNRR/tKrj2HTdMNsxrcpXCaxQ8ZQLK7NYduins
VAhduwvWpWcmroYsjYuayk0RVvTplCIe7UQoaKVjj6XfZl35zR01/2rhM7/9yvDKpD27x2MVXvRp
IwlFLY0k36ziPhk/xIaeH9zSC9f4MjVLM+pMU2RYIZHAIWUtziYUJYdqTaWySUIyS/eJndj454xW
sKHiLF3iPZ2558LSMoi48QTnxWDMjgh8K0McWXhB5U4Jq7GzsMVKqK56qAfqi1ZczvAnQnftr7Ua
VCDwV338ZYQN7lJDEj9WxFMXhvp4tZ6tKEZSpxqSMxL2ldwaX129u9IwW6rXLYpc9fR6AF/JUrIQ
COFokfwEtOreVhaTbWVYsUOiogmGuwqask31LG+GdRDJMsvByHmH4XThP1aDq44L2+Xb/ZnPbcrI
DfUOFqGa0x+J00+Bgxw3Fr/K9B9NpQ0b4PbWHx79+m8xaja06rj7/f5ZyOWf14jhcKDPWTUOsVQ1
hBK5opTduIHibG7QHGiHCZ3qAhr9XP9cYjIqcSmqRPT5hNeodFdcDMXgj5HvIRyMpGZ4rKPiN2DE
O0cU08KIntm0AZdTi+KaPEDs+UZq+JmVxYEMl3SiOjSlpX9K+R/XExVS73Mvly9LBy4Nxg1QKY/E
udOvl+dQ3OKCBDTHUHelCcVeW8Iob5RqWvKCP9ctsD+wdwBHUccy255cTrsJxg3LudXEwclUZkfK
y601l257Z1tiLmKWzPLx5hAlMVExN/a8o8wRI4iCc5UCTyzEdqgoMWG6PBXP7bpkCaj4ATImd8bT
EQzh1Vm5z34knDK5HQcKY3kw2z/e3YrOwaozBQnuUJ122ooWwMPWGnansNKy+wSDqwMlv9m/6Iyu
0w8MDGBQvUGbkBWDayKYDtSDuFd5qBs3djSoh/d3hlsJlxJcFTRVm3WmtBsiYBTFray26R8xsRw3
8KD0hYUrN57Z7gmHhsosGVQmdjvbPS2hFlabKoC3qZoEuZL98TWUTZFzAyzGXpgFZ6YcuxCcRgLV
HB7O7PSIJ3h9g0FjnC/GF6q03J2nhmJfh/r7I1uEUnm8q7w0TCywZxvSYCpYyQnbokwicNGKDu7O
DZt+4bl7ZvQMODc80LjLyZV0OuGshloSSr2IsaSqc3CVursassF8rlqXg8UQ+kKwVMIu55+LCJoN
mhIEGi/R2TkyeA1l/SFPCrUkM7h28kT/bGmkQBUC0o9TqU2/omTSnrUxKajHCLr+IPh9+8tT81y3
Dbm+mJemy2v/tNuTYQ9QJtntcfaaDlWslzCbFP1T24awEvxWLCyFc+2xc6iYXMHl0ua3DkqCdD+d
6HVQq/lVjZ/IzhNh+LGdkA6wYSuPl/t3Zp6SEVEBBWJermtHd91XV4q6HwiGH+PESoPLW+dpG60P
MAR07C//oiWiZ2wnNtXsc9AjCgHEgunATVkFmy9QlGD60Ocf0q4X7w5dOETbqLjkeD7uw6cfDYMP
MrIma7pSzYfGyJ1PSlBNt7Y7LGVp5Oef7SkcXNSJklvilj3f7K1Q92IdAg0s0D554FR4dh1lxEyT
knkIu3a26dXaPmDFvWS8feaYIcRFjAtqGhN0fu+uW/KSJFcklntwP3IW+ZQ+hNPC9DgzHU2Z5OKX
c/Hgn05HkpCG5yoGe4vrgAymLP6LU3H5DbTwd+OL92/QxC/YLAkguFS1zh7a6Ed5mOnsmdLblLMA
GzMKCJB7x6rYlkRTFqbJuSEk0yIziaS8SOeddi6dJlwIbNNC1FINT2ngpHvRhUsr+lwrYO1Y0hjC
I8Ke7SBctiDp58z7dAo/Jr4tVTaLT4OzjegqKRjuiGyWs3d95vtFU/k8Q4s0HG/tsrPuagCz2/cv
YaL+RFfpDZT02UmTF1QjKJVrraiGc/dmZJvXMAHiTaFRtnO5qbMdYhPEhx2uGmfO6bcJsS/gbsaF
fkK2wEt58G7iTrEWwsXyB8+XL7d4Yjtk44ixzk5p7N0T7rXMgAFX4ENQU8DpNk6x641puhKQyzaO
Ut7UqmASFvZihORM69zeuB5wbrF/zPoIB2UMOpXqtT5L1E9p2QTfo87T73N8Ud/9hHC59lCaK7d6
gM+zL6fGHVYPjcV1sUd/iA9I/0wBcbqHfBssnJhvt0SaIv0O39KS+688cV6dKIKSItAMExFrpa9C
ShitfN1VlfU9UganpYKRYDlMD5ky3F2eM2da5t3ChZgNhEl6RF6+arnGOdZWANxTl2j5+4RH8HNS
WO5H3qAu6CCMt7dSXIkUVSeLc7ntt+foUQ1AaQCbpVSKnPbay1NMAHhdoEjR0VLzMDu0uC1fjYUz
LTT1dmnA7OYyArXTcCAYz9a677tIpExCWo7SOQ9JLtorv+3ff77wuCDlRKaUwj7orKcdIshaxuAZ
0NWM4Mys0VLW/JalooMzfQFKSKqUS4EURsyWgFuEIxsz13GdKsuDXVF1ZbSZ+u59y2Pqs4uQd+fZ
Pk+iWDYlQVpJ+ayfTerWaHtv5VEGCiDJnK4uzwN5IJ7uKDQFsZd0DeSsN1GjMdRFhmWEsUI5l39P
u5woZNh2302sPu4Frlm7PtS1dx9kNEpSksOMRA2b8+m38gPqTKmPJ8gZ+MG3ASYcJDIl+HG5a2e+
FdcMSlJsgjsgiWffSsNLNnKoEFuZPKN3DZqyDUmhcfNvWmFL5vnEm2/eSomnAMRSWqnz2N/y2Shh
oHZ0oZUzy5UNSj7NZGaV3MzpiEFTU8Kk1Q283vtpS9QSYJgHrQbTJrGw9Z6J2rEb8hB0uNJww55z
NwVZM6BqzPHKwW8eYx813ypO0jXU1Xra1cAJ8DUSpr1t0JlshNCzXzxVPUSLg1nvYT6kW7u2xFPc
5DqagtF8d5hY7tbwwikGYOecE2JruxjNgfvyCngPeL/CUfkl0dKu9fYmSSusBwI+pEsZzNMRD2rc
KsCkYSjuBPZnw3Hya2gOdYE1QJitOSCjhU98ZroiuSJQKhvlWJh94tFtvaCs+MRlYKu3Aj01qM14
XEionGuFy5AMKPBqM+YJFcQdbTcBkV4lSBY/8jO+AEJdWnlnYtFyIwaNTW6bGJY2u4YPTJnRamUW
oyjNW2nCdGVPefnc1C2cGScK8s9ZkpTrOsuL20QN0l9TEuIVK/q4uaU8PVvY5c4sHyINslKM2BMh
3tnNeaxdFA+chCsJgH3CvDvaF3bVPsOy0hcO9TNNSTS4QfabHDTX6NN5Aw4JXZdObQcKpfA+i5v0
Bul7A6zMrxcWwrmmCENJowwTB0x11pRROPnfFFxVuNUPNCLNHuwN2rEeEsrCIX5mOVjynk4wkEsZ
YY7TbnVCgd7WkFRUcYQ7VNMQ34UKvvfIKJRdM0ZLCdoz85ScKYFW9jz5LJx9Mc/kBeJqmUlU3re2
cRFFB+QC9cJeNx9BxgxTVNKlR6g479PTXomWZIRT0wq+SPkBYz7Eg24QvcSp8t4aQkPFDYWbHuF+
PpU+n4L2SNqvSeArwfIFLZWoMfhwmMuXTyMp2jw5z2UzhIIxqSK3gKXC7OIM32RCMkUzLsZLVmbt
ky5eGRgHT4Ox7uB3TJ6+BkoJBCXWdp7pf6QoHYUa3kB68e7R5bdwxAPlt1hX8wiKno79pDokb608
xRQvMHWO+dbdF57Rbi73+223CQYxMXW+JUEhd/4h7bzFwYmKDDcr42sPpMsHbB2WUvnnWiHXQKL1
mGE3ZzcKA+1KFrH0V1VjD980a2w+V2b+5d1dYUraJqWm3DGZmadzcqw6MA6NauLuiWY/TPRmDTvo
vdcWQnUa+zIOs7D0Wc+z482G4ZUPggFLDBcoKffaD1buJUufxZzvG7IdihAMXlZsvqR3T3ujA2AV
JLWRXFDs/LOgovFbDzf722QXTobe1in/tKU3fEywB/6ObKv6jgkZ7pMU7XVYKFK+1q98LQOfVhXO
+MCGZ1UHHEKc67QfVOclgf+ZrO0co7595GcK1gdUxR+cqGwfOq13cIpsyAddcQfOb/I8zkjPD73x
c4T8MG2jYFQOsGcN6vCn0YA0wVJBcIyfToN5WO10m1oX1U1oCYnosMP2q1HDD91m6dAFh1L0Zb3m
DHEPoIaV7w2EAgiYqA3wZAP3ZoEDTpMgXKWIQIIDZAjVXhdcSoN7PMyTu3R0xk+9CaF5jU7Rug9Z
uDAkEyAouxS+ZglQdpzqK9VMKxyNge59LtoufHbHCNySZ0/RbQaR90VFBfq9FLqJxgHxAxaLqZZl
e3xHA3/rWkN7y4Ug+Sbcthp20M5MbVd7g+bdVrHPvhdGehFfgdNLATlzswv2vhub5c5wB3BSYJ9R
7MJey7MNFK7c3ZSxFfZ7nXKr4CN8BQRAtV1mDpWTffohG8jjw1mK0Nv5VYdfcakANF/bdiW+l2qp
fTJwR+/XSeh71WrKc+/FtAa7uQqRY/8MDZuSu8YDWbpme6sfrTBNHswerNyqgWP3hWsLUhUR1wV8
wNoybSxES3hnQD2EitdlWt3qimF+0gvglStYbcknlX9mnrc9PB8F4RG14m7V7SYA0vWm9xAZoUVt
m3SDhibhYjBRhr3KCyEQCQL1xt6v0u0ffpzrn3ofbPMhwH4+XPUgTkbuyFb1Kw/q0L+lsmpCGWYo
xkugJuqw1bPY/+xU0GkPjlaGT4jW3YfSxzcvHjvvKkLEcq2OPVgryuZWCHyNb6Pi258I4Td4xoO1
yHAJbkFS+ZMRkwKKKgHdJu4VLM0cLRv2DZGNXyqccDAbGaT7deS6EfKYrFZ+cLYlXxLV90okbZU0
s6fiY8D/NRRPtdVP5aYquXHia1lV2TXRM7BoNtLOeMPrN1FXY9A7nxAPY0Y38ed/9j0k0D2a1uEG
6G2NAXQLbQ+jrBR3WkRHfO64Btyeu9Xwqx1AQYmWyp5tPKh+vTPKOPw8EGzIN76wiwebQht3A+Ck
NlajNrg+QLS8NBWIwUBstqQrppvaBUd1TxmF/T2sIyvdCC+3ql2bYPGxRY1NgQOAfte+iSGtinur
qQ3jBS3uBDbUHQMWQwWCYp2bcWZsUtsT9UqxEyd/pEyi+RrKFNUe6USkU49j9f7X2GjU7DaaQoEM
XamTL7XpuiVaxMqaYENF42fgOMBsVjn+sO63alKmneZB67rJ7SwRh5LKQ4x9yGV9rUMY8kyOMWV/
aPNeWydWGTa4CPb1l04d+qdAs4oBtZ9dXOVG7EYU9TVudF1anT5tWi1w7FVWpibGiibXZ8p10oHL
F/oSsXHrIALdBGXMwYSw9/sbK1Qz7QCnMr8pKhD54M9iPt6EXDrLbPWZ/b/5VrYZ2RLXqCwMMnuM
yCxRll/Lfmy8naHYlYdUWIeGbYg6qdeBJ9r7eIzxzh7UJg9WlI7yLy2EHZ9ClIUP/QjcBFSXPoFI
JkWdEvd2EXSCULP+pF6xC8BJftciM3hI/MrSYazhRLj3h5QxCVTJtR55HmAz64cSNoBrNT4G3lD5
wHIi4x6HBx3pWArqeO2BodFXUzR6YoOTkBIcMqdJx2A7tMAyr4iLpkG8nrxcvIy13z8GWoeI1Alr
1/xUmf3ormKr1b75wOW+1R1bwXWnWYPxHag7T+GrHpUawCnX829H1q9Yi7zWvyqa1PzWkB+dNRWf
aIGByyQPxNOYm9VRLZxYCsphJOOoiCsvbR7xd45xhnSTzt3rYPiZA6nnJVshpciSMjttrKNCuTiq
lRGqmXegi5AwT4jGQdBKZbMddv1vSrjQO6uRIZ6TEaxF8bk7aqIrKY/OYBuXtX3dSdX0eBRQ+1Cf
rpOjrDo/SqxlogkVPViIbt3xns+hK0tJtneUZ/dSqQ2IDdF2BX3xyjpKuXOp6hZHgXcstd5o+uRk
0ob0d3kUg8O20IddQ7Ab27MMM81tJLXjileEH7EHRVAuDDfFmZcFRSw8BXO/npB1MoGxPre3lB47
T1NE1tw5itUpyfevDUVFoVipLpJw8yhtt6TKPToK3l1qcfKNfRTCgxCMrqLWFeHOOErl+6NsnnFF
Qj8oHnJ6MfjJvhJJ9Nge5fYcYUjvW6nC773KewbiiDS/GW1k+ir5J2ujHeX7plTyl0dRf3gU+HMp
QOwfHIX/GBMpH5BBgwMoj2gAjLC9x8nvoe+pkh3QpUN917UOQAFTsgVU6uDx/i0a+4GJDnwg/wsi
MMLQx2dEAgrGI6yg+Qsu8DUp5W8734HBKLkGHQRK9V6jLDbeNkfswXBEIDCtwSGo4OTZOzRm6S0a
emAJaC1D+ykyIS+DerC7cRceiQqNngzj1gQvW6HmTltW4RG7oKT6qD15eL3peyWRVAaePBAawiOt
Acov5AaQ/wG0Ty8V3+uyxVd+jDvjqfwLehiy0IT/lg69tvUdYI9rXsRW/rWLeuPP5Qvxm0caaCGH
kAg1e/zXG1mUkSQN2/mIjmEUiIb1zFonZpDcOzY+65ebkq+j19FQbqsyuSIfLRT+k3k4va0qhkbd
CPzAlUOVKeeSDfeyxp0Ua1Zv2NWQ2q4j2HZXYJ+nbdN0+fZy+2e7StECAT5ZBzmvIRCJGgI1bnjG
4MGwq1rL+IiZwbBx07paSHu8ecvQVbLxPOltTloutKddDZO80EdX2sT7JIAVDbJbVbbDO0MUDKhL
tElF/EN6hWK301YUWwVTJji59Aanktjh9tV1JqjDVq0Wnr5nvh3lnDJeQBkT2YZZNGRS3XRqJ8p3
MSqBnQ4HEeKLZGu7EA1Az2IkEE9leNvFTnktLN/9efnbnRvQYzKHkgedANCsfeA9Ts4VjpJyjIv2
44glgbBIo15u5dwMQfZC1ALpECVIs/d92WXQ6jxBXW9dlFtzUJqtCc5hNUpS/+Wm3naI4DzJDDIQ
lFK9eSLWrdlB53Yp7Yi8eDuRFbi1G8w2/k0r6Bo42YguHbV6r5JgGvT83ifitAI/AI+hd4eNwJNl
YdjexkUkpsyjGJ7/IIGV0t3XWT5AxlQfBDSjNKm45/3tbGMr63FV9ktlUzelezc0AAq9sR/ubFyC
4BYnKPktik2uYCX3BJoDAFOKly8kQ+QSON1zyORD4SJvTFUGgeTTXwaauDELLtBYx9vq96C3lJ3K
NRxsN1d0F42aJMKES4Ug5z6uRnmQLBUiUitNeF+Ph++NXQFbRu50IC+bDNyjxNgv7GdnW0FzR0qO
XL89T2QBmhAtO6eJw0YGEDsTn1Wo6AthprchBrSpCMHQUKM6ojunXeFAi9zA5nygft9bgeHovuQF
gFTIDM5jkWnD3079nwL+v+R5d0EBH+BD8hpAJ//vf/Xvhg1LTibZUP+xijk6/0f/jtuz1GZDI6Rq
Fg80WdT/j/7d0P5D6NqitAo3ZKCWFn/oH/27roGtY6GSg5K5XHkQv8PtWc7lVyuMUgniaKbkIZIO
I3M7W2GuMhZabUIBFmxm7mAcQHlcl1W4ignqmMTmq+jl1cA8/P27X4vhZ/P+b4vgajiHJO9uHuwt
pYV6PTlYVjh4TKjFPqMi8HITx+KVN70ivcKri+2DksPTaS+VtL0PnWINpflq6tapvrH/+NfRIVrd
D6vf9BT96s96dV2uvauFtuVZNmtbCkv5ZhJQwAc6bRvMapnWOY5ffv0zbO5TSD+hDZYNnmUQKBtT
vZPR5GxcuAnOayx1WUTALOOYp3GZzjltN+q6MSSkwZseEnTiF3ul1u6KwP1gG0C6eQ7G5aOeWnvX
XqjulFPkpMMEyCRUE79ER6b9Zw1DTiiCcdRBd5vslDzi85XhlNu0718Kw8CRQ/OthQ/8ZtbSpEf9
L0MMbp/tbdbX3sIeoKNJLps/sFvprzHfxKeuUx561flYk3x7arJ4qYL6TLPIzSkRdC24E9QFnDZL
aIK0bxSH62IKCP0ITf+R+F2z9YfkSiQCvPu1KRzl5+UZ9WbBUJinky+kUBeP9zcfloIXpcJhI16n
itmQqIAB/3nEH2HYXW5ndlYwgWTCmBsataokzub3UTvAZaepcvzMmpSIMoBhLIvIVn4QY7Bw5ZDH
zumUQd9I6Rk0TqL4lPGfDqQd9Eg/KkAJOVVE0XQ3YIeFu8vl/rwdN9kI9xoyuRTve7OtDfFzWmgU
xK6jGrpu6+BJJIb+74H3c/jv4HdxZjc72xOLW61BMYDx5hKfDdBzut6I1/K1voPaU2IgVX43kONt
LnfnXEuyChZNJnkybg2nYxbEVKeyxpkGobpm3163Rbpm8S106NyoIQDjqOJ6ywk0274conemXhYw
2/TwxbHq5wpDkMs9mV84mWnUt0jBDYciBI35TFOE1pXqwJfpG62GoG/oD6lfFYe+Lp4nNdsEuSDd
MmpdvzEULznUVPis9bxTn/S618jRtVa7BTBfLPywM0Osy+cll2CXTLg6W984zhkBnHOiZRZ0EeLY
oCZXWCksTMy3xxPXSg5wzl3SuBQyzdppifS3uP8ka2MQP2oUR7ugjV9UL7U2KmGzra4Wvz2nsL9a
GWiLEH/KeqVXXXMdWWpyUwXYDJnxYF1VJrwtpzP+tJ1BkDw1ws2kduqvy5/r7f5OYIEklcckJ8E3
J9TaPA1Sz3QYlfE5HX45/l261h9H4+PlZo4H42xTQCRgUcHDRdVmPZ1OcI0IoJdICwirJ3pX9piU
AoG8w8cxBkReN/DW6wa6wmqE42SvjKE+dInebWvsgfejgnIAaGC1sCm+3fK5s5EKlLcxF0LA7FNl
ZaOrY9dwuCnB2q3H4GHw+u9Je+isqzYTZMgoo1043c5MQ157aBVJwXOcvtkdwcKy3WuE/UxnWwgX
TH2UX/tFuxCAOLPUOVPYTVCiUTk931GGqGwmonHJGlihI4PYvthlhes/Xf6w82aopeeMZovk5ARC
ML8Qxbgaoetl/pRjoNyDlPM3ndCbhc7MT695K/JXvHorT0BOjQzG4jopKn0TYsOyTovJ/qD3BgY2
Wd0tTIz5R5q3J//9q/ZC1YuCvqdXVn1rah+m6pO2NHBnmyDGLqWXLlnv2YKwC7WrW48mPOpksJHM
yIRgb7O0G8kp/HrdHbUOBId4JJKG43w57QmM5y6Jc5V1ZwXipiHdsU/9cvjaO2F/p6p1873BvxNY
bbVCJfTQYK23mvD/aRZ+yHyfOf4OChWIqKDPf9PdIR01uLq4hgRNuO9zq165uD+sQtXatrrab2Ov
WJgzxxn+putcRNiMZUnSfAW4yCEtNe+Ttel0w97EG+Mx64DZ+TbYuSnq42e/gWo/Jr65qQyw1gaU
sCEJHxLJQlDjOyifB8N5pCyxemkrf0FEcWYCyPIDjgmeZ7AgZnPMmkzeRqbg5/mi+UmCIkEL33AU
+v7wTpGbfhz9V23J9fVqPleuUVh6zO47VtGa4udf9ujtKKVf6JKcs29G/FUzs1uMauNhIyZu7iLw
3JsgL69Bp+JSaN6PXvQ06qGOjL/77tTAA969DUlsuwxxyVfK/FtPUdJailEzzW0FJnZtJx9q/AyX
ptSb1cTpRbmrxmNIdtOZjSNnsEqKTudak4Eej7BIGXn2rawCAUxp7+o4+FiI4OD5+TXk1X3qhQsb
05uHIFd3vqbUgKFRcd4Q2QIlq/EwhQc/BMEvpzXvUiN9VgsVE7gsvNfq9kXt9E2D2aBev5MgoM/b
ns3Ytug9NWlI29fGT4GLu65EAFPdhZ1iXkP5ppnZIGulKCpcpmrQv+PWcbqDNJFqCbGsbL28tsli
YfR6RWL/yoBfggFxDpW46feXZ9SbDUsONJFJl5QI0q35AyNxqkaNGj416oCHKuyvcS3ZKlr8bKT+
1gfMvtDtc+3JfYAKNlYrYqbTJeo6WCoZA7Z9IWYjbBn7YSD7x5yyrd1AgPhy784OMvISegeFBu3d
LGgfYrfTNAHfshLeISyj69DqH6HeXudm9ajF3m1p11ThTM5NGfn6qhxdfQUtd2FBzS9gckY54E1k
YJpA+PwClkSOIFCqVespzM3upW109qhJaZx7JanM+lNudKJ8TnEnqXZwjkvr6fIwzPdgWRNryVGn
dYlUnJ2ObdiDmhWMQp7dK+MHr8F9JVzKXMj5+npXPBbeQsIg1I8Wi5DG6ZdFv5zz5JCPnOgqo2DF
UrdejyhkWEIJnmsIUJzHF6UIGXXLaUNlqpuZLo8Qc6i2AazgOE/qO6DJ1VPkx1eXh+5MY1IHwtej
6tIkinnaWDwo6JjSlsZ6dUcMbO0Yu6aoKQMylubqfNdlAC1WBKXbDCHb3mwAMXAaA4JjOFp+8e5z
f2fXH/1sW2ILlNcf0gF2uXWFScLCRf3NzVZmCIjDEtgldkLt6mkH82ZQprblXZJM4oYViLWeHX67
PIhnFr3D5QT2I8EuQsWz+YfvalboAz2D4v3VsjpY6uED9fBPtlp8af0l4sfZLr1qTj/tkkhI8YYB
doL4bXT4LVTXQ989X+7SfF7I2NLrLs2GbXDNkEDUxLxwUDnaeJaK3NniCU+iS1mKBc8bY2YgpGQa
cpEm5jyfhFHtBYGKrdg6hZeEwVOlfh58XazzJMVJsIiVhUk/H0DZnidD6aSOCUzO0zoh6vk6BbW+
xlgeUwlADhgYLIk3zzdiI97huQxtbbayLAiNjYCjjcMrHFQ8KbDiCBdRG2eGDnUaFwleotSpznMD
OJlP1IcydLl7n/VPufhlhk91+unybDhubrPNj2Zw4SHX4clKhtMpp9p+Rs31UK311Nh1cfKpicT3
FPsYYafXRhw/cGXcGSo86bTDhLV2D0ls3+gOCUnhftRzhllpTGo+C+/BAai+8PN4BvADXv9AKSom
fcZdjhg35dqzH+hbihtKTPCqtit1PTSjrm2sDoHPn25Cv7DSUsVVNo1NscgWzHzxjHlpjTbe7iwU
KyRRMbXHf8Cy1y4E93s38Lvwcxi4VnqHQWfuXJdjH1Mj2I7W9KxPznCXCk35Muaq88GYgGd/axAE
hxu7NYt7URAQwebVL/CCjGNwpFrjdgdkz/WD64xZ+Tt3I/3eV/s6+ehpU6BxJemmGzF4T04cu9vG
UZyP6HSzR6GHwr2J9Ea4B1u6rOACBEro0IimeKzxV1trGm4pOKv0wydVYHRyh80eLG01w64GcONW
rXTpuamHX4I0KG/1QnPuYvyDVkrSYiudJH8sPG3MqyYZpCt0r2EDEIRTUG2GwoZWX5vYaowprpX7
USfMtc4JFlR7TBOJ8tRe8j1N3HoXoQy6zkksiW1vqSGZlSbsv6ilp7cUvuY3Pt4rVN+55VRf921k
PCRtvEv1NvxAKYN/XWlJT+EwBcB6VdufVSWZ6oM1auqNquXmozdQATnG07OdFO1dFeXtlcBCUAdD
R1q2C3d+Fef+ldZ4ztrXC+D+Ig9bzI/9QvxorHTM1m1XiF3fUbuRGZFzX/et/tD6SdlhJAJmruOT
bpDcTd1z4Of6R6sdGkG8OyqtzeBaXnbVu/n0QUtKFeM/Hd0WBrRtoXQRlQwVFqWNGj6IbLwWZtzi
hNutKlet9lmZOF/sIm3+1GprbCmWvdWaQF875bQJ1bF6yIaSIlmXGCZ1x39cvCFX2MPBlVHDXKEo
L9uXeKHqqlCoRjPtX2U2AsKwqWdM4indKJGgKG1yymatY4Z7BwIqedAcRX3ke7X3+PSo2q1XTT8s
lSJolY8WIFqkSnsFP7BYJTzXDS//Y/TDyFPZfShk0LpQ2jUmwP+PuTPbsRvJsuyvFPqdAc4D0N0P
JO/s8yy9EC6Xy4zzZBy/vtdVVCLDPaJDFfVUQCITkSEX/fKSZnbO2XsvtHC1DWCAUIdnrGPfPCt1
v2SFVV0QhNNskur8C6Z5cxhrtwGp5K1GBG/7YDbmD5KzOmROk2xDzkqbBiDr4AWhVuSP2SwIgG/q
gz9qC+Mg+y6R78HS41HWkbO/zE59vdR8x+xsRtgu1gPQ0Dqa1qU5es1Z8rBoGvrJZTp252pCQ9IL
y8MInQQt5XUakCy/1jUsi0HWm2rWjW1mjNdnlzZcocUgSZb+ZDFx5Gg3a6E/wAQY+5DXDqK9OPfU
xzFsrTn9WuHbDnsHsvGctG+W3mWbNi2aS9Ip1iN1GdBQ3rDv0zzo2BldaR+T7utaZCe6/sYUBQqo
xYuHyJogw+tCrY+l89Ikm2kwpkc4zXp1a/pyrjf+NFTbqkiHvewDGCEafK77SWMaHKKkMO8H/YcN
VgRrzxADlEZNJb+spvkqNB6zmRMVzuRexwCTq4ecRuKpx7X1CKoxjY02w+fYMHU8Kta2dkxh9Wjt
dtBc861PNXcLeD04lIJVYSPmMgTKcNk1CCALtLFyKlAQOu/emJ76wjlCUt9OC+gG1fMCweCRvjuX
m7FwlAh1E8TQGXAc+ap+EjDKY0x8ZmigqTUQvG+gvpa0yXx+foIVLuXe9vtNtQYHiYQd38pXtMPb
JUPIzgmjWNPtaFfRmA3PCMRjPUu5XBYXRqG+D/CjYTvq+54weAVMwp2HfTPsM2sGOQrUQMdDMCYx
O0E41gQu7sfGtZ7biXC0qupfWMfiwC30Ef26ONJJg+ugE2jpq8hOoVU0hfekmnm8ylyWBeE6GYAo
BJTIpV3jG8T2iVOkea3xXBztzl4v9Rzh/zbNOFlwnqArQz5O/9Zn7ZsvnFuoKsXez1xRhiop2+vG
VsmGIG6j2+BHuLcE33Tv2PI6G1a08ehI1+3QJe0dKI+V79vCPVAvpn5jGkUR2Yudf1uhwB3w9n/3
e7hYpRjdJ70SxX615KVdJRdARp4qx34BjRQ1fkYstO/fuFY1b7ze2gvopDcOQO67VsNVGAQzy2ul
TWkk2rnleRIE0xyc1ujKY0ek1m0ZMOQw5gR6h4TvEC4e+8NaJM8KGV6U+ENWbMoKL8UxoWuyC0g5
SGZe7wTixw+ojoO+yZZ0kQ+VqpYbQE3zTtNK7UK4ReLu1r70TjgrpRYv/upjeSnty8I2j7xy4sL3
axRO2MebnmEaFI5wIgMpXA3jrR/mZ32c3ebItBL0/Dglb4G3zOQUzvq6Wx3nprDKhnZgiTkzb65S
Cwk3NXOszXNMMyL28+VIGRYWXbNRQHfMtLQjmJ3R0PTzHquLfkb8JA4jjMGvIzJL9WfC9Gv7CEm0
s+96YVnvnYHpA0vSsKFA3hBAc2np8pL+665P+s3qgZURmEmu0vEq7RlLNIEbZYWsDwXBNT3ZPNCf
w8xt70CZDsdCduSM6VYKrmXysxdfgA899nJejNB22jMHkBTMDs59wQvNK+qAlekOnXPIhNU9BXPu
HFGiwk/RCXyPyCMsgtMs8AC0tD8xMmV6FqkeuTYm1xSSqk2QvFz3chLrgz8ONR+wadUjyJ6RhnbH
1aIed+YmEN66T8TgxZx93oRuVW94XkhlrI3mhZXqlUFaw4hC2X0MMmy5FaY27VdSea8KDXZy3IN/
T2H4LdaVZhUYbAwxLx1LTD4VcbfkZjhnPhnnpGbm9KQIs5+9RY+JGMwetbxD0lqO2bwHKQzDji5l
Hs6606V7s/WGM7E4EFcZFNWvbddMuzlw1oAtxZlFbELp6dECQBWJxzRonQix9/PZTpJl7kvvNW5s
wY6f0O+BZDe1g9O097Nv1F9Tz1HAetZ227ia4XH3pmkDp2G6Kt1yuZHgl3HZBM9WptrLxtOgv9ST
jGfplDvy6MyIPyWujbmuidRipdagFIfGSDAC7Ka12epV+dg7GaPUdmr0eGmD7FKVsK/gi4sXYcLA
3ZDkyhoKHhrWusxCbDpf7GW5qubez/ausPbSbyBmi5TEICrcG4VR6iLJ5+ytXKwq1ivO4PSj59vE
TnbeWJ8MCLp3NeGt8UInMFbSzvdgLuRF5U8HJXXLYI4hNutafumy4QCxpZObNr8tE/+haqr+Oki8
5/KMhxIQslen6Rk7zER/d0w+NDsfyxexcldORT/mu4b9IWJNS6763Pb29jpeByUmsNyp43IZOB/i
+NTDBhPKnYVngdhP3qWw5gyshUFh32WQjHG+aPrRXuru5JuyfwHJeScK49ZK5mdtsXaTh1VmXxQs
OYXa4Bag5moq4b7m02qNmwRrzRnNaWQ3Vspmo5JDt9rjTarqPsFcoSVBmPtV922SVfusiPy4azj4
Xrd9RY3Tr80DcKcTcLSyiyEv3KVpMMamUjsrV14MRjz/QZjSboBK/tI0HqgzL2US1Bb2Eyb4mWaR
+eoN6XtZrvOFNGcBKzx1kmPnDZdpZk47Y+ZD1JVJEyZPnyyrruMuH8p4mrU8TMZChMNUnMTZZSeK
zNxB7htCe+Q4jnn5Suj6herMDUYCNjbqzvt2lW2cgbfMYVN7MQbkV7fDVzQ23o/Oc+lEqkZcl4N/
dM8AZ9/d0t2IXIQy9lBroAo5DxStVV9MhlXtxzoYt9AF+j2Z4hX7sN/FgAszATdJt2KtWc/vY1RL
92aZg3DMzfbSK9yCcXTeYtWdS7ULchokU1OwcZvoSsYTFotaRnOX7NzZNaOC8N85q5km4ZNu+7Ce
YTDmllpE5FGUvA2CyK3JmczIbuX0tUs4CTmp+OaaM9z2RAgOzj2WgPpr1S5yM+piLS/aroMGugBq
4wWQ+aEbjOGyJR8KnaWar2GIQY52mrneZoE7I1TVxzxOcfQz5GcYgdlEjpvGcLetzSjbTllPYbR2
bTSvSfXDtKR2IJ422IxZS8SNJzypSLdgVS0JU9p4bVpvzLzU0ZuojDCc/lu1UKurJAUKmJBhS4Ly
dsEWBz1Ujs226AZ7b3oij5mSUuvV+fwEAyGH4qhdEXP7ozaH7jZzVVVsrSkortOUbXKvWEbxTYAs
JVFD0eONXcKURMyLU72uUxC0R8rmRJzG1Wyqi7kyl7XmYG9VwOGdNLgLkrP+ixpTzPFg+GMRwcor
830wDd0cWV5btV4YsGeqy7xUHqP2ZA5UHDQ5vxtMw9y962gNW1vGuaMRp4seHHjtF3mavaorb2zD
rZJIk1U/7Wmk+gAEM6XFEhD0ZiiIhH+G62DakXAmfgFYkH3IcBiqlvLh96kqIALN1a3kGdjUmO50
W04ttAEjg0Q/eM0rrL5OhFmeVxyPHL14XPrRKzbTvCyPDA9zC2/AErzD+x5VPNpeczFmlrzBg6Xu
AfIOXwbTSaqNWBc5XzTZOB35k4b2dRI+ILgMH9aTLIkVIZWqmK1vaUosMWVHzarcZJZ1zYHEm54k
JvxNgtrcJHwb+9ETmTBVci0h3vuhaGYvJVOrd8VVbS26E7M8NSxJZYMxMiBTuJbGfu4ghVX1etCq
1uGzdO+dygm0djDGh4AW2F8R1nTWscyrNniuq3EYTsy6iirSGivY5bkT4CP2B7Wf11TFdAirEFSx
yDds3onL0xhcLbaaLhH4vOLqOlWaoeKkas0e7G6lupCVLX+bIM49psYkL5puKSi5EFlPPZRPhmTK
nh9xyRAevmuSBy24T9PumLo1hXjGqrJGjZvQjpq2bHzNKK9qiVLVfk9Fe99lWys50ssxLyjNxZHd
dIyFTRWLk1G/dWCuxbPQi3lTdpZX7iV2M4cY5YmCTeuNGKNPxxY8gDEkI/4iWVa/3VbK2Iw+nMuY
G31VpMnJSp1Noy8nq3u2va/LGkRrZ6TbxFrqKwHRsbjtOtNN9hn8uwF/F8/dlZJOfdtUJJCtN1yw
fplMo9kS6PE1zzjui/WMur1ck+fOjzX65PZ8WkiQj2Xm0OLNunYrM/sbDQ8tmsbFJhGoqy6aPr2Q
ra4uFVWd62Ml5i65kxrA0HZppM1qCvNU343zqr/3jCSHkCivxItoYHYPOJpCB2ZwsDDtHrsTDTrr
Dn9R+zSZ7WNzoiPYXeD0KdgtG/52mCUZ9bam7AvTUk2hw4+FSUe8U24aV26biYrl3A20bZNM0tgW
ep5c47Za8C4MMqZiz8KBw57UvuHKCl1SpUHorZHOIlvhksyqJlpIhlcE3ZGw6LK6E1GQjmmkT5wO
uUOeVRhEQtvlwQlWiJxp55YaM/s0YIETaUub0pW3i45JcWt3oCQvS0c7StP8GqzL/OaJIo9rU2vg
ouLDkxEPJMWNV7mv0ONouqCLn8KOYV914efwzrbaXMgNgZApRmgTPB34yv5K5G1CQ8dKUBNKnV+Y
g1uxGVrPfoDkesoHIX0Q0c2XOdcPXpcQsJjawzxtQDZP8kpbDHzRg3xoUbBigvHs9962drRzn1VL
FbaHECI9WlakbXhoIa6MqrIAWDr1Juc9eeBMKu5U0GydwrXFJpGJczANWlDrpFvXPj7ZblsQkIlT
tS3H+cF2z4xcu28hjfjJFPdev9GFesCr3rjfBkNPLjLMH3RAUiey2Jkjc3WIjAVRwnpXbSU0Q+0w
ONolTjNjW8vuONXj1diBMk2q4DhoTXM1wAetami3y+D3eeyodWxETMKfIRCQThZTmFJz8gta56uK
ldB4pNbKuWzabmCWOTavRjJlc7Rw0j56VWnST8iR89JMmLUI4/98PVY5qyLOL+owr/5RFLLIboFS
6/dBwtA5Mvq1BxdQaM91nsmLWfP06jqvdKCRgZqTw+C3nZkQXjDgWfeSbliPo9PrFxb6TX9zTlys
OC1InrJCrHE+csDd5nQv6jBY8+pB5sF0WKUrn2tpZdVFL81ai840N3MjXDOfrpdkFNluNRdvORqN
eOD4tGibQJtWFdrzbP/Q86UEFZlTH46amcUDDdNDUJnqDbrz9NCz6X8v9C7XdqOvlbcrDXAOpmNi
kLiet1QPvT2fl5oSRf6KHk6KYhc4i3jLJ6WfAiMT+2TFAAmGW9UW/FXUfAcmIwZ8ULw1/jbrvbmt
tjSvm9K5axSZ8TOHphXPexvWQ0M1+mVKLZvKS7PnM5DR6InH5a4OAiWjsZXJyl+BKCTXtGG3Yvib
d7JpaAw4VSpvOEPZjzTFb6x+rfY5Q77TovfO9VxSGBmDpcXsoVN2FNi1H7KRJ4u+hFH3Z2CYb1Of
lZmzMduFNvyesLpmSsA4dObaaq/ThAJQ0+0Eyug4Tw5BEqwAy/7vO/1/Me74qcokcw0YCa6cj3MI
w7RXKWuGKr3q4pT218Ia7gYPyfyLkfLnkTbPOUJHiIeAO8iC/5kL8gepjTmTDmCPzL8YK6jII4c4
Ko3sOZfuM0XrFDPpVogg7X86rvx5XQczCmOpn3HWHz+gxG0itILR1FjCXNA7kV+VS938YmD/eWB5
voqDmpDBr3dO2fl0G4XSlJQFt1HabmRVRiRKs92uhGZXpTse1KhXv5j+/sUXxzwbYSozUg+t4acR
qVRl3w682dSIRrlvKtpq49KQuIxMJ7IQGv3iQTlP1/44DzpPgbClYZQjVh8TwqdPaEyeVZsNFYff
Z7tALFHh+1cZUFtrWPbToraL7L6pvHj5p88n2CFUw2e/A4Nz59PQL+UNbXOvY37elDs8wfGsZOT0
7l2i/M1/41K2g8uBwWmA9+DjkzJXbW6O52qipHVD0oaO4MToOAr/4ln585uArgJpKKluBODw7X28
TkVLOugb5AhWm8WMUmI1NMyA1s3UyXhRxnkX+8XD8ieZscfLbRHdew5fQrvzObyOlGCr0zzevgFk
SLjMxk5JYOkcUxhn6Y+A07/0db8X9B5bnTNlTmVtqbssY97w93f5T5/eJgAOsTkKeChqfxJjgBru
l/w82ndSPq11W096RDs/tDqOUsW++pVr5k/P7fl6DoNcfCQeS92n59ahFw10xaSztylu1GkN2xi5
3/Ov7JN/WgC4zHkAfha4n9EJn17HyuWQ77K3R7SsqhCfhxehXLprHO2BjSKNfHOM//5G/uqK5sfH
KKgsvzRptEdu8b0rsBUUBBhYNAo1tSXf5Bdf22eBHfrBsyGVVxG1znkEf/5e/7B+o1VqlfARsjT1
cDTc5MrqyZzgHEkJU4u9iT1dNNpWku7183P+I3flQ13yn/99/pm3ulm6VEj10//373/avddXr+V7
//kPffiZ/v/+/Ne4XOJX9frhHzYkEKnldnjvlrv3fih+//v/80/+V//lf7z//Fselub9//yvt3qg
vONvE2ld/dEmeX7j//+uyui1ef+Pp/fu+/vnn/ndWqmZ5m+Y2hEMWzzPuNvPo/nf2cKa6YAJ1rFL
Yc5Be65zoX+xhb3fGKVQ0Jiouch5PEMS/8UWtn+DtwaLA1M3AZoI1/+Jt/KnNuffG8U5kQHKAJG4
qATRcKNe+/igiNI1Jwc0N61kzTnkYKtp1fcBvg7qmOOYr9bXhvAr+lOdRU6FbOGoBrllbSvhl68k
cR9lMrjtRtOYKc1Z0XNIKvTi2oWr8mr7tXkamOM3JCJMPp281Wzp/FaL/5IEhsbAJ5/SOF/q8jlI
puGCiRJj98IL2xGixp48Iu15aJETRBmDC4alzrdMt7VXm85uQiDKtGE6vyKXXUnALdBTgiOb4tw1
08c/fKk3v9+QPzpCzfN9+HCfOIfibCIF47zfYHT7eJ8gnRbAg60frF7mo0VPJerPUV07h0FVZAvU
+2DBS7kXDklDuCmHN2chnwOoO/qXEPvHfK+hpADW7pnjE5tVuYTdyOk20+RlXRCks8k0nT6wYtST
hMYwpJsqt9df5If+5efwkLAg1UYzGXwOgrTGXnjOVP9oGynvyHF/l1a+7IomG8LC1WAkiPp71xCM
4lXC2omRWBJyWXByLT3hTl6D9U4J41tSJOMxcdSZwKfTTZrMA3Oa7pRXo31j0aY/CGQ/v9iKPx6i
eFbJzceSi1OZ1wYXzqdFrUNgY/WB+FGVSXlRIR8EvydUtKjRvDBy61eY10+L6Pl6qPyRVf48s5mA
ij5+5+tUkFhkeu+DVbxoufMoi9XYOE2m9qquilMyEVk21Cmtoabm2Z/L7d8/dD8JBB8fOtL9EDeh
0vbIpfbPN+QPqzjpo3On5vo9ZU5vhBqJB1M4MFX9XqPR+MH8Ea1P0o8HwKBOumlHfflW2qZsIkrl
hfYWgl86SaV/UczmtVN5uhYOa9F+JXOq2Kz54tH10FVDNBPTjNOIQ6baMAnXnupU24wuRq+tsJRU
0EGsuzWgptqXRSeeq6oSd1riUzsPDLR/kajwE3Ly4WMj7iMzHbXkz9SRzzEqtjXVQkr1Zo3d2Ia1
6S7HhenUSze3kwxXPa23hKvrP6Q+w7W2k9k+rwUJzS+/cO8pgem4zWQwGmE+1QvBPlVGd2hphmeG
KOpKujYDZvJJb4nVcp5mOU9X/F9UA5LRLssQkV6NRKni1OnD7Pu3HnrOw99/tX96lNED8QR7vIQc
08nv/vjN8nLUyJadbw1dGQaYxboh0FAyEDTIecqSX8XF/0xC/XhLcWkhAmUBM86P86cDT5vpnmkt
7beBOIcXJxHOZqHBH1eFKrPDUAbmK9Bybz9q60kq1GA4Hvs7c6xQBpgj6xFN+fGibjoNVmRQkcRn
VLmIO9vWdgVBlwdN91u0WJ6vSKvKg5TemEmclt+OD2M5aDo8G7qIKYXK9VLo5C9KrDp67eEJHCtF
bqFmISZ2gu4YWOnwg9cftLM7WpFG0fIrH8nHQy3vNbGZHLGJtUFkTF/gfFb742tlp7Q7yvVtYgYR
55Bv4oVbxvC1kyemr2HP9vL7sei/6MH9z0tSseP2B3XGafrjJWWaeoo5y5tedP4hQNYQmyQNx06e
BL84aBrnr/LTV31eJfmeqUyIF/j06dirS83s+rclGF9cuJvnMUJffDGYQGQraEtEStO6zzkg84X4
ZHmmXZZfLnR45l/8Kj9B2B9/lZ9PnA7pgl8IosvHT50HpedLM/hW27P+JV/WkoZZYHc3ZtZVEzb8
Jh8j5vreY5bQG2R0KrSX85DkxczcPKqKqb3WyszVo0ULkntNOK9qHpcO4XnK0qNk81YRogX+G48T
o4c+UGkohtbmWqX3K0vspyzU83doGaAsUKafSwb0Uh8/jZ7SbS80F8GfiYzaRfz0Xe+7Nep4ya/H
RSlonqDBEVLSetg0vDfvc+cHYZ/imY49gZe87Yw8CJs0n67WelaMxGTqxw6f4nUizPTH4o6sB6a2
zpwhVvPe7ov+KheL/UL+7/jU1gmqG20YkUsYe2L50ttcosJjxOePdHFrP6MXpoRnhF1SV3tzGZYv
eTF0xsZeike9Uc7JdeR6sikLLozCK9FYICmAT+Bk6OGEYWe3RolWKxz8VDukotZ+VVGaf34+qes8
jwbW2SbOk/HxNlqjQrwpzNfOlPoXe+jcKjKkjT6BYHZ0In21dF5sIHk8ubU7HzxJgzVfs+KYlZ0A
/qKb2V0/1m1sJysCJ8ZL94IWOsN4dsUfykr7WO/KHK3VLAYRaqqvb38u3v+oxrlM37q6r3+ozxXM
h6LnGinrvere39Xla/P5T/4PrHXO/s2/q3XK967+WB2df+L3SsdwfzPOTgPahWS04I7kbf+90PF/
oweFEtw16STQUzyvfv8qdKzfaBjRWzCp+c/eCP66fxU6v7EEYSRCEg+0SNdN+58UOlRZf1gVPZqJ
mHuxSbMq/syROv/7P6z5NaOBBB1ZPOpDtXeTfj211oRhk9zgX5zaPm7t/7oSF+JusOfanxY9hdiP
ONQiLiqUGpFsnaxE3Zfm29LTv8ENILHiD1/CX9QmH7ez3y945s+7Hps4y9SnY/E6MM2ygyyWzMx3
nBcNFWVqZjHxpxRRd9qhNx1NG1VOF2hPf3/tv7qtkFQIRmdR5PZ+uq3JZKSoHtK40lO9iPvG7pad
bfQK2U2di+IXt/avrnYmhRLDZuKIDT6twLNMVMXSFTeoMMxnLemqNBaT3/jh1AztePP3n+2v7qvv
81gGJlhASEYfHxlwSXKiMos7Lyt3pChrsULNbOeZc0hIv458Zt83OYbUX1z3/ID8e9f8+X2SVkOM
IDGZtHA/98BGlzlw7tfx6BoiWlvCkXOFYM613pKu6NkLWSX//pP+1RXPdcY5xQlAmfPpvpqV33d+
R6iFXpFa4CvfjgGrjyenMeW9gXQ6NsU0XP79RTlvff6glNEMMWhW8d/ndtzHG+xZcIXm3NyOSusr
2pzdSta9baIGGVhJvk+emVzKGm3S3kvQzGwNAv4PtBv0B23WBTGvXo9Ys3Xc5W7RzEKPKwKk3g1m
e49OZik9atJuXCldc90knnioLyzcgtjvjaH6NiEDYt+rTftGC9xu3s1mb5SPdkEhGfrV1BOt0c+i
3jh+C1KKUOfRY3pY4S2YsvGObVcR7Ohn1S3WdIdCsCucZMPErDlqZg0pOc+KxAj11LPOXYDVWTZz
1ydmvObeYEYa2bl9NLYUAieQBWxw27lbVLk1leNIkurKgGlqRN8hG3dLY7sYgyzGUNE8Q74Os6Fy
Scgdp/K7KhBdZZ2WurvUSPM7LNm9ezsGjbOd7K5FFoAX047PluaoaKugjS2rrdINaaWIHuSSjt2+
MQvFS+xXxdM5ySfbaoW3fh2hX8uIk7RhEdndWF/qsc9qhmwauFm/q/OvwnVZYwjn0s04aCvjcWoM
G/1r3zOPzzUXnU5Gpre16c0R9jisAnXlLDNSl6L37YO+uupd9qNaNsoPsu9WbSxt2CZ9tm6YMLgI
JDLSt7PaHu0nS4rqPKAXeXUoaclTCYKKXb6g7VqQPC+jY7wEALFNA3t275VXTi7QwneTZpDCks19
JZ/ysq/hJbBVJDSakIA1tyswNO20tFnhIDShuiYLOB/tvKXkF5O3RRgh5dXIWD7BM1INLWc3lAF2
e838QXZhadd2tmXAkzpxkTLujYx6dieWQcJgAhSGys/vdJIs5bHUp8W+lHKs17DHolVzZHNyjRMf
XfxSXBglDegXWXI/MAPMmgLfI0vXr9MYkrqzfDHROC4XvteZxcXUWv2EUG0c2+9tjYYq5SiNcmvF
AqRG4oL9ju/lyoAEJd70QauNe9ufE2vrF2mKD4tkdM+JHRzg08tKxrobNoHetbHpdHbyhfer68J8
0E1BcaSgFpeq9n4MyK3aMFN5HkSLsU68joE/iEhXHkd54U7jQ+m1HB91YSGKtFKhJHJGe3mRYzA9
LKgkEdOSYTCdLSDIENKk0u6FP00vjZW2d4PNJh3h6WLM3QVj04N/zZPLwuvcL+TeJLtyNZw80od6
oVDTMpu+ZRnYV3rTD3pY1DP6UCp5DWESh0d5IfwZ1SysNIO2gIEDwSqWN82YjVdAzMUXi1XkrTWJ
q8dpkkykkmd6cSMqqX/rej/4npMC+jqZiTNGFG6D2pI8D/msALarh4wKtVu3lYSn1aRjvAlmjWZo
JpV9X8GAaDnPBtzPsvbah9RQQx8W7WqhjerxHFmmdJqooDX8yhB9FUhwNObMNi2c8mubWs5iRZ6T
uEBZcQFkX4xhOhfMdCK+L7OFcKp1s1VuSBRJ4wD9KlF1Vel8WYMWTWE75DIISydLtGid9eapoYu8
RK7if0LZy6SKp7Qpn3JRp2dZcKEBnWnNBml15VZotcSKEEo7n68R7DaJCn0z54sLStPoN0ti1Uei
3FFkMbVPH8h3Xv04ITh5AD8w4vHwc/qcgQS8FHeJBki2bwPvTqViriLpt3Q3Wtsuv/bQgoINjou0
3JI/L4bQ9aR2Vq+uaL/LvirrU5ItbXnpByszp0mTmOs6gu4vk75EtoMrUNz1RIMg0+ZjHXyvaeR1
6rvptCn7QNZ5zM8VAX2Hallumm7o0oNFsFN3nEty2sPVnr3paBMy6e56cwrc7czblsT12CDs6zS6
KRiyivTSUnmSPARTQGQ84UxFyepeWeN9mdoFUqfW7XT++IJppJx6S8R2NnVLpLXujAhIOrbaTBjw
erS+aPfEe9CMIngUjSfEhdSXfNqucg2KnefVznBSWQE6wsRMK78bdj92F13rL+VZUmsvB6Ml9z+e
zxSGm7xRjX1izfVSXsS68dmnhwBRY671zVsAWuNCY13TNglHwQlygqaTlbYQImJf8rnW9aUf/Jme
Mxy3he0EUIm6y7MEH9HoOaLf+Ck2wR2HlG48ueeYoSM+kazYtlqQIjlHpdSexVEmKdIsBHYPjmBY
nOkwTiPt2GHsS8gG6ZTe176+WvuGpY+U9NF8FEPa/5DnHvQ0pekJik9Ka7PWtO/Myfs9ieyoWhej
ltkum6XtRca5NGYfTQl+GzvhLZFJTLazzR0HrQ45it2p9h2kpoZR1nbYr7kzRWPSzv0Ou2PdxSTZ
e2+j3zaIV0XQ74xUaQ6QEEd96Sd0yikSTRRXU+e/9UtVs/6kfYsemq18kwd9C4dOgEHfC91X9naa
q+TJLZDUoNQVCA6BrifzC3hRRGMGNsuTlQ3og3p9WotDo8umv17WYj2y+6fNOb0FEEPsEsx2EQx1
v16CHjCMe2uW/lMv5kCGfuP5hFRLz++jap1Gc2OvKF8hsqHOu8dkaPuHFX6EF4t0Ji2/zQ2vPNI+
GMvLujJ6JxxaR5UoS8XqvrB4D2hVyAjH8dCg746mOfC+47xxXtpVBa+OcpHYni0CGwma4cqq7OIl
aXN32Tt62tToeqzK3UjghtZWCTxF4ezOCgRIXqKGRoLF2LRmY8IKhrrip9jcwV/JKo+JitdnwsBH
kCevCSL9qHfP0XqiHsVXYsMXRODayhc7cvgJLUdqX83GNS/7wsgUBzxpz+zpeU1qY+Ku3+217C9q
krbNy7Ya0ok8celpWxfTYhlppfC750kbFGCrtLfcb7O/BNUOTnJS7JOWL2cHQw1vhOb2rTr2fj7n
x1mDDRlxwEA6J/OlF1tkhBL7W7K0zqnterd+SB3pDxddPo/ypKczy0xou0ljbcpBgEXLJEeJCA40
LwY9Gaqi0JyynCevTe0X8pNpo5azyoLIQu1WcDLwqn4z9UUiOaj14ngODfh/7J1Jc51Mtq7/SsWZ
U0EPOd3sTrIkq7ekCWG5gaRNmgSSX3+f7VNxr61PV44zPzWoqAiXDRuSzLXe9TZeMopcveKqbKIk
i1xDQSrM5WqmuN/1KUcRlU5dir0zG5Nv67FkGy7QOTo9kLdnrK0amcd9n0PpdAgcW79HbRl5Wfqz
8NqpP7go1uTWBncqvtTCU2W+ETy++JuQISKmiiX2yIi+fbWAhPg5LprNDaNLcEOPJv5rm9lmPW+G
MZLbIs/dn9NSyasRZdkzxoz17ZoHwptvZU3SytbF018kQyNpncZ5xAKkyc0Bnk1oHaNiyK8aWRYv
IbqsL2DlfZRI39PhFhN6Tu14yuQLds4uYlq/yvGxtj11BR4f/wzXtroRZNqUe9H2/XPnGiJ72nJm
wBH6o19frG5hPuf9RAHI/ou5jTEltPJSLXzug1+xvzpTZ3ZSm3I8YOrXDBtKYwJMqnZwv66yWL8A
47nwik0kv8ddMfk7B5ow79AO5su86wZEOGUXf9Uowu6E3xEkzau3j6PTFu1urNL1WtaNHXLg9/Zx
tVtwACmyeUQB5Fiv+Rx0Z5NqSHBYZhLOEovWntxfU1Zf9aDFtT+7geUnXm2mzjpwludn3lDGw9Y9
zbooubrC2ziyrx/WRs7dTlAxRgSpaxeZXdgNWYKXVn2N5kg0myIdvCfyHeYvynTNF79KyysqMqfZ
U4hml2lf9M9wGwVkEumUF4E3VvchwlnwQX8OTFIskBY4k0BHN3K2she2Kw8RhzflTzMBT+PGFX2E
u4x06ZvcNPziwPW+GZDy3Y9ZySEJIjhKxovkJhDXZtxPQd0E+V71zlhu8iL37omQysuN8mm3PhX5
4kfbsEvLOBmk0KRTuujykV0bc1OpVLaJT6zQRe2S8J1ozx1JrskqSMU+pdP9OGvaAPJj1ZUtTN3s
nTakiWu8arxg2kaux5AWy39Cuf4XF/yvU9D8/x8X3P6o22/911F++9ftD6VfK/5H+/NfY/7jX1Cs
s/Z3ZsTpX/qP6bTzbzhV0A4gM7h4bZzyqP8bL3Rc2A/wG7CUxvoZ/goQ8n/wQhgT+HIQXo0cB+Ie
ENv/xQtxvvz3aayNtT6UUYIRgDH+B67TzMfAHn8DYk4+szGGwciZ+Q+TKecNUo3ifbKs01kszTKn
W2h08MwGLY1qf7Y2uvvNYFTVbFqvrroN4TYOktvedZ/Ryg2w0Qi4yGBDCM4wOB5luk37MD+bRsFm
UwsmqVt0cKs8nJgg1z788K+h1tldDnmV2OBS8jnP6aLXTdFXnEV9CjK2mTxlnyF/KtgtYz5zJgG4
byZrC86KVHeWF2SwcC5PQk+opmi2v1h+Q0wTdmWooqOszXatZys8gtIMBy4P8r21B1Tq8zM9TyMj
Gg5WNAHhGn4j72R55qGP8ae2JCl3g7yv+p72UTnuERaTxoAuGVvGMqw4R9aoP289UhoYtoZrlfQx
49ddYwZ72sx9lz5ITzbfMK9Y9XEKYkIuSRASYCQDu83QzqlF0yF1nMyD1bxofzVQSgbHPdijS0+5
QJjc9wu1IuOKcb6zUCSbzYj9YLdporn70nkCGSuc+e7kHo8N9cYZvSbbjeSz4L3RBcYcWiKZ8QYd
F0XPN4v5aW7cCIFRWVBwxqusXuJTP7Cd3J7rRNXk/0QkuH6u3RP1X5FccrtU1uofRynUzwjrAvsk
8Z+Ws06tVnO0UuZEe2G6rAHuOJWAvu+TFFWMfeDuJW6tPBG30Hf20tgK1qJl36uiDFBaIhlHwzPG
j8EEJnIg1M17bNNh+FYyWhtp/hb708o2/MPrs+lx8pZTLlIP45k+LHRv8tb3v0caSGkjZWYjjRd+
kW/ICkPhopVnCIGY2p5dXGsSqRxEZeENw95u6HFD8K30jCTpgDS+koIdodNw4hz4dUZKaN12doz7
TWzvw9pW3mFCt/DSATJf2UjE1/RAvFwOrt4rUsiqdCzwJsiY20r6WeQfcQbcxZezZg2G7QBPm8Jl
/E0G23xCp9OTlPMmHaJuyXkTTW9f4KqKIDpZujpIr/rRJVVqsn3+OxadkY9NL3rUVlNQzmeQfUoS
Qzg9TPBiXJ/fyYzRkTsKRq/4tBZCTBc2eTrrWdqL1t4rt4Mc7ija5B3KoTZKOrik7bmKLcS8xYQJ
DHZpVjRsw7Qq7UsLnbD7REHsZ3er16BCSEOYSAmY6TpvdZpX9sNUVeGaTI2bpy+VK2T9qDuYVVc2
gePqkyZjOnhCkymqT828lCtWZJo27hWPblXcVlEz5fsFKrB/a9dwr5N8VoSQ2MuC0FYpHU2fVImY
eUsiA9nbmxQqBjuBjmePAtLM9p3feajWXMxW1g1B1v3ngpfIZZxIMxJMRy94riD6Zztdd86wbQYZ
QhWpVb61UQ6Fz1klc4aKxVw9zpYbnnKDemaQmRUQANXXJr4wIdqTgim2ndQzYsUznDDHH/5E+X85
RyWIVVZ7vp+gU16wUIUQ4GxStplxj1TR019N7q93acEcnM6NOeV2qYSSl05X++kunMiDurWbsJyx
RI39mwgPmXKfM6C/CRfXrXjvOZsSuo+54OcE84VMw3n+mWGjv3fTia9ZVgVDZenxShFUzK3e4Irj
3nE+FfVdUEh5K+HqLwAlawYF2kbumvRTNpE9NSI62sOnDm7KwQzfCKTQ4PyMl2VU2LR2wTK/lhmj
KgRecw+bbSxkvlB2erT02YKN+9GDdAabU3gILnUouZNsrCJr188kUt6IRuJDpxsAOtCjZkwBpZkK
J5a2526fpQ7JWz66zc+sgcE/SO3j7Ix3XH3J+NxIFFckOyVN5hIpKnTVfh7hXpfEcqpOmJ+uyuvy
QL8ZkyCYpUucTHFVVxiZyVgdpsmuznEvOoGJAgn0VUnY6kPoot/fITxl0yVSLLyuyjBigI2+Tyad
sDwbFxwpn8Zu8p6rCOsbEg0d9eyHRRjsZtOAFrVhNWChQHN7EazhWOHFU4cLL9BtfAggKwrVis/5
0emENjsHtBT+kSvnZ/yQojtrDPsBULtwzCVylPIKSCr92Q4SKkYTZ+t9mzEpPtCwoZoMPaTHmzTO
M3sTYNV7Twh9o7dy0UQv9pw5pNFFzhIlvjMhBwObaQ9ep8W4iZBt4RZTDRUAaTFKs/eDLGJxIAtH
mgvHElAqVdW0w+S7qnZTHZsbTIbMM+Jn4rty0P1qKxCssLh8y87OYy/Nw01fD0AJmbcEA8QhHT0s
iIhUgroGBTchkhDfWbnesbVgUwLDsZ9tUowA611egPPvcqu1L2oFcrrxC9GIpHHlECbk8fXhsZwX
1W2lskmwq1cQbJDBIVRM8CosFSGZRNuxUPG925a8Pz0bcVvB5EqBOmXxWnEyQ0pbC7azOl3bazBx
xGCmcLyHSa0e0PxcDZ9ZE/ZL0QXDsI2VxABq4Gm8UtEQYTNH4/JcNXP9yrw3yjmRgcc2xuvEaRl7
1n0++PkT3mvie4W2CFEc5UGIbV7GTQSdaRGNwAzk2MzjswLpdZMQntwFF0DMvEJkyKeAP6xWKRvQ
xrPu8e2lccD/ZUcQsBXcxXwzM+J9Jye9NFOQ7YelG+qLqGqymuRxx/oBvo/sUo1z4eNObqmzFSTZ
xX/YyfCxmh3xNImi/axxhGBaV4IGJBj09p9ddHYxZBiLKYi7FPqaBLRuPCzKw6UAfWlAM59mjdi5
sqrtpMzYm/qxTTsSFltN9rrl1B3oFkPPna88/u8p3JApaVqswYgbVdQp5cK0cp8RynoxExOhjuCU
FGj05QZjDmKLmqsVkezz1Hv1dAimaf3p9ZjSbfxBxssu6GDZXwyADMtp7a0XYe+p78EirS9l6mb3
mcnUaVI3i1fVtCUwJXHNP2o7SvV2ZWE+Yz8ialLLLe+iJ/9hwrnL74lPIkfrOC3D+tXrNTpkl8AG
8l9THJWTNSbsjpIWwFg74PmYmA/RVTVppRO5sJkkBG8GmpyevvjkoRBy8QPq0nM7mJjwdFhK3TSU
s9/nrFaEjuJicjf0sA3FtBTfs3HB5MGeonqC+OPJl27OGPQBEzQPOm/MD4jk6rqYEV4nDFHEfR+J
8rybZ/2V8jXl/Tlz/41Tub9pVQhvdoKoiIK8V8WjDKTz0+3Neifabj3OVk0ir+ws92WyrfpWW5CE
Nk5bMfUwOc2LPzC840Fn4rWrpuyLiSpgeJ1BW4M22Lxi0tVX0NiMuBi9kPoKDSOu3VSX8XPNSsGW
A2EGcv+CnhjPm7Em0KRaQWBst9LUwSq+mPE5WwlhxTRuK1prrhMM8dRr2HXIjgyZtx5MX63uM2uZ
jwxhFuxIsiW+7uln9WZ2e4wAoCmKO9NUAd4Zwwr0y5aPzDsu5y/saWAd2VKhciRpluhNa/UiCiYP
asyuIIWw3xGHaH1ByB3nTAtkVe6iugeUGuI+mPfQIccfyh36F98qUBaGMx72OwyrSPz13dH6Qlrv
/I0hin1fsGOoBMMAhHaSIv/BgGoBba6FbvdiDNfjuqYexULViixhTGOlkISX0OyCYAS0LVUu1SZN
EXYcFdNJAS6G4TByz75sdg0+bOI4FsCLDLuRpW9W8nCnBFJayF7f+ifKsfFxvKE+tu7TIR3nxLF8
dc5fSR87kEM8fKmzrC1WL0wCnTLOvF2GVtW/XKoUjX8v1jDYdFYFe9QPp/ALBO/BAWeclARmomJP
prGGBosFxkmOXhftj2WZQrEj67a2t27c+5SsRnCyWKFXfGWY09Qb5S0cPmqc7JfFmukAJ1DekN2h
BnyN02iME2Vz0Z2cF++J96yunVIGz32MWUmidT9fWcQzPqWjq91NtAo0UqMf52jtsy7eR6sFU4ve
sq23dGA+GbagqD9WG3oot+TgYoPxyJjt+Vz0MW2FDnapW83YfzWQ9wmHsJnvQpqGMBEvJzBTpYFp
krqCPcEsqgrzvb/g2bYFJqexHFy4/4k1Vq46QtnHLaMNRux/wrLBiMTX7DV7vOSKDh1SxtAgyDMr
31YBIMthYHjvAL2PaDgL3yybIBwXuo7MMEeJfatj/k7QbH9lBePQ4Sg91Jc4x07uvsATtU0Q0aYt
Eyu2su2oTbRsiAdHsq4b7AxO/hfVsCvDFNs3VYUyvKu8grwkz8poSSOEwdmx9VqOqSUNR4VvWzgV
jArLFBedFnee7eTVYXM2xlXcAPKWtAgFnrmE865BRS2+pkJvA04WKKje0jQHipnhnrDhtjxnBke6
gVcp7DD80sEqp1KKXXbKguBKrLUXb5tstm6BVaPxMPQal0QTwoG91KY1S0IIKD+txIXiO0N6NSVd
dOqHHdtV6R6vBVxCANUHc16mAMXHyh+nh64qtXUgjknggSEG1z2HKyeyB1t0o7070Qe7Da6OBPH2
2Kv0GwKdYL3xvTD2WwcTd1tcOvwStI1jiOmbFO0BL5Y4x4d5ImC6muKCstMj9nTjE2rqbEHaK2tL
S9il2wknOT8hMobY4ymvdHyoHVDq89wbcrqeuirVseqiIj9zozyLjhkHc3uVzlVfHNc4U/Wliye8
PHL+y4zvewzznRCuGZmDVC1pdakhHXnsTn864g+d72OH1JAEuHMYrymzZ9BZwEf3e+ox0cN5CJeg
qyzz1yaxrazqrki646R0qnplPBTMyC4UrrbOjhss232JeYO3WxkG4Zelg7HflcOQqm1Gg/izYCDj
HKLT8b4FpRfeec6tEd66tkH8WdOrV1dWJCHoLmuHN+GIT6o8E4Hx9TbrzCJ3MMZcufdxAMCdzWX1
3wyTa6NiYVId7DEbi0ijFzbpVr6dpkTQo/1iCi7dDrPGydPDfDYvbYQeWxl7uqrwkq8/EXa7AGnD
sJb3KbnXKhllOs3PsCZYjxvpYHh2O0H1yi+EVwU4kM3lsOwnwxZv1NQX5zOrukpmzC6CvSck40qt
JhT11NK6+JUB3ph9R4vb06aDnOxYUJ2A9MzvJ+qL6e1FOXZwx+rOW9sdcdVZTIp0qIptV4djfnQL
Xzk7iCKqwJbo5K8z5JJ5MCHMongtVWs9xRBKu3PFPCvegvm1y5awZ8qQGMfK8aL3BjNyokrDBMZk
ntkRxjurQ+jVdJkx4y3QKDUhx8UZX2SbrpiZRvmFE5utC6Cf74ZxUDIJOxzPzmRZ6+GMA16z0oK+
D287z8+LWx01DsyDYEWBGpVe5+yDWeolmRzZuFtnnTJObo9HefCwfbtgGqXRdMoxbDHuyMgbnVyv
vy3Cqvg6Y2pAZPCgSF83uqf07YfVqjetBnPYhnj5XOELFl3bS1bXGzNV+iUemZeuyzCRH80XFcL5
WRmENNxxu2ubgJIwb1nrc+ObO4m3QYwmqlj8rXGrjjezxuoe12SGAvnsjIzfAe8NLEWLUrMn+xxz
uNaJ252PJOQaeADjwQAi8hnQWztjz4LJXmLgsDzHy4IHqzWL8UqubW3IfXLyJwkf+VFMjVGbFU4g
6hHdRi+MRstX45jV4pkjGtwQKRtwRGC3eu74jBg2pctzZrcEQ+Q4r+lllxx3gI2Pj7DaurUQL5U1
IlFdnZBqxaHY4igpGLBt+qgdvvPxW1gmRX1nzrGfc8yXXtIfnBnmAY9aY2rDw4evglFcvFCKlhMq
DNCwrNTFJR8TZiI8X+xCriqlpa4Osu0HCikcHcaavDGsBoj6tWpZLRtLMZAuDql2lv44skrg61Dj
ZPd1ulBaXPcOI8yrwXIE/jRbXful2sNUV+PeDnUAVmsx+VZ3dimYSAYASuEuSIty/qbj1XXgQvhB
m/XbvLctCvcU5k2xafRiN/eYPwbdLvaWUG87OFeQE2PwIrVvTW+nJ12B7vDixZlB+RiA4E4QYx2R
Tzg99tLSnACiCo8VVkXwVDvMbs7pBad155c0cDnSbVBxaEU4JfSHYoxW5yseQ2K6rTK7jo8+Rhs+
LzvMotumtM3yY5iwI8Aqr9J0lZ9mvNzaA8CATQtTd1nAyUODnLNdlGqO9bdc5NN8aauezg77GXty
NlFLIGsOTldnLhyw2XVLKFgdoaeveL6Y9GV0w1Lfl2k9Al5KO6VLYIwfAoxtMCsZC4PRiMCHkYI6
H+6DbI3JaMLQP//uSmvOmWZS+4Z3kRIU36JuJVaP/igkQdfSn4rPGUujveVASgOsXfpCqS3H5Mgs
vOrOCy8zDzhiLAWGFF6LV0qsoyu7PwG8yOxALy0fpQMgRbjtXEsHCS+uhry5hh22IHrM8X5bMPkj
OrX6YZu0+6Fa6TyODhaBjLk6u9l5HdxdmokQVdVMs6gODLOLfCucZrXO/FI2ZMxbY3QRqbF3zisl
FshoKk7xNXR8GWwWr4mXQ8xYjQlmBstp49CHs4tZytwNVgzVZR66eTz3Vl2RJ8PzpobtIIACSyIp
3MYE0Lu0Zc7gJkqAJgEP2d2TcFT+/cTuECeCo3Wn8hYrkALnDHdnQJhW3L35sM+apc2vJ5d/KUln
a7wEJsrmzdzN0CbmdkRlKIMluG7cFgo98H+cbfoMWzkcuebqexs3y+OwitnaSpRe8WaycthSEO8U
RLMolT8dUFB+AswdOGJ9sAACuAvWxEwvsoGpfTx967wRohZoGcY2cTpin1OYuX9qGw95UVxN7m0x
I+zY4t3lfKNNy/YyqsrbsllySJ5xjvcvA82HuC1wu9BrEE2Mk92B3sE9zVacCcb11lYx7qzDmOYb
VjPd+OI5HXYkao1eWgw51AYFRv9jijQkig6fsxvDRDLbxWvEMpvsVR3xIJtv0wbGxc4Asd/6NCjt
liYv/zFSIt4Ch/B0prGf70YCeAEDLVxweSRDcI0boGq4uSVl1y34khOqh0Iy34y12YS4j5R4OLXz
lzqwcbGaFK6pIpJ4B5ySULBRUSmV6DoVdI1zDvS3rX2J87QsK+COsujjr5YU88KWp+qfLf60PyYs
D7cpIBG2iWwUF1YacHwzEE7p0QGiOcokrqabuo7LZ59q2GxxRQPtny0z3zNCFfmZwIlnZgwFnYG5
Midu4qO0u1yEhRxkLPziB30UzEaaiPiixgrK2jUp5l3FFONZ1zfKWs5c6cddUolK/gyYd0vY5w3j
mkAF4Cu+V1AnFzMs4m2hbJQpvFq/2Eo/7PwdlmqUbT27X37ea6SnRT8CILWlgEqFRSfD5I690cZL
xXLus6xCIEvcgD3uRR3jXCjYlnxspTIqfWZhTXlCaBgHhXFPy4lcDeCDpje8S2fPfozHVKz7evXy
G6+3O1ZRsRbFpgJp+l6yuQOHYB2Ju0M70Y4DY/j2ea9U900s3fLg8CWR05I6w5XS+IUkUdhaN3D3
pAQXb43eZMPI1EtXbnrf+06qAWw9eHd4OdDMd4IhyBUlYXyD3572Tzpn/mY6DqLDAhSG9BGr0NDG
dafLn0S3ZFZST154XFN/VnuI6s6Q2G7XAeWEUECSEWvg+ozez72jc4vOsQDM/N3gF8GytVNVR6ws
5nLo9wpnhT7erHiddF5fPA9rO/4suulks11X0/cIQk15G47DKLaufQKAgWEYBOE8q29xNBPWpzBq
vKtRBAvSbH8snkJE3jfwACBP+Mrv5cXA/V10cSGizUz09aPP2EnhPwX3G7ynUT/h7UMQxKKdKmOw
7B7P8MjJbycYuV/xae8IU7S74bETLWbZtqrab79G0v87nP8vEio/ms4nfcto/uvvQ/hff+M/qh3x
b4KVaacIeD7FEJ8E4f+ZwjNOR38jsP0gChLd+/+bwvvhvwP0kzHGGf89h2d0/x/Vju/+28cg9ZSP
FkdId6L/0RD+NGH/TQphu2SP2/xDocdxLYg34M9/U+3owO+0Zu8EHIc01oZWA8jT23+RlXhvdCW/
LvNLVoIenrSk8I0QoZpd5gWpj9OmdPQtgxz7sQttJrvS73o6ig7Xe7uTHH/4N094atvC6gHiFmMl
co3sL/lgECSaZoqZOZuevZP5ivUpwNMVYy5T1Z/KIFyGjYARcSXmCZpy0FTgaS2Gc+3OcyfEmL7n
WOCL0AARnhePU1ku+mDmCN+ZvB7xGWxRAMFCDOxtWjXFJxh/pZX4cII+x9oTOvltlbwjK+LFv332
4uQd4qDR8FEov2E/mLRsAtJpqdeoJfpGXEVrfOc3D6gwP77QnzSL6PT0/7jQm6e/5mXpzNh4J12m
aWbbq66KNzSFG8F4E9oGrr7L+Qgi+/Fl34he+F34+RDRLLDYQTYVvxG9sG1raPJ2SmlV08m3Yt5l
RdWedBHpHhYlIETAcObji75R57KKuSrKb0THLgo5Qp7/XNGdHfopx3i6WT0tEnxl5a5k/pvA6nOv
O/QJIPBRWO7n0iUioRvbwwJfd1vxofxFZu+9ee6MMxHe8dm7OAxFuFO9uRWqRuTy1cJ2HGi6eaLe
gssAGR2RcKD7HnJSxk8bM/jiCp8F1MGwFutLANdAHvG3p6+3R21fIITjyPbSHhdTOBy3flfqG0u3
wpyr3iEIYIJnnlKLGwtRRKGN2nd9OHYJwcCMavH1RQTctwjx0YBjce1BQaQAjoLX0y5j7+3acaaN
1/sAyn1b4NLDzBbA2gnqAY68WfZtGwwCMUxlLzsRDMVLbttlt/34zb3ZI349LXLoSZkljNRjev3n
i4PIlK0c8pRTKtb4mYTdo6FPflWL+7eAI+cfS/OkVCRLKYYGBdnJfnOtegRHzgqAOh06FUX/GDPP
GvR44VlKXhegsskShVYyIK+9skpLIajv+pugaNdjP+FNAY/Z0rD48vbcnHIbIEIUkAc4uf+ynt9s
Er+eCq4ceKOwhLCjOf35bxt0HEGeNS24MYXmfAhD12K6QXewHa2pvaknd6h2H7+H9x6Ojy0OOTyu
HZLa9UaWp/NedaOZsqTj+7oNqij+kbp1M70Y1cMvqQtrodqy8+qISYywNzlqfjzWmsF5GisPFdJk
pQTvEbZI29LgGIurcj094HWvmQTLaXAPH9/xm0Ps9IzQv8JZg8WJajF842kFd3cEsudt8mEAUg0Y
lXlBw4f+8WXeWTTBL8paEIQ23hJvFo2BWh9Wa8zO4vvm86iRlwvj3nXkf11XLrY+CvLrX7Zu542E
7/Tb+CbQ9qM8IYEvePP+maQTN6prvKxs44SbFUva4hBAtTo59mjoAsoQvDJDOyMqzif8jlGBjadq
zxjl/uPf/85jhiHrY5oExoTRwptb8c20Uky0NIseFwtHb91nUqd/W37vXgbQRwQcXDZL7M8VXweV
T8aIsjblOtlnFTOCHZ6RGqWvl0Ikk5nvv0yAuWcxvs0vsBagBZGz+U21Sl61VXwCUGLa6yzK3b8E
l757axRsUczbt+34zUFqWl16uTey0Kp83Abats6obLL/+VVCphOoRB3KQs6xPx+Aynqr7QRUDvKf
x+uoxT6WyBvvy8dv84349rSw+LjxnLMRJVFqvvnKoxgRwrrwmB0vr/dQ9cuDXNU14Bvewj0+VfRF
M4rCmhyQj6/8zrFIuWlDPEUo7rHV//n7XLlMoICsI78YiAVF30wYA8vNumGyJbbWuLSXRBVbT0Tw
IH6cVVbcfHwHzjtnDYJuKKdBSCoh9/HnLQxZZ2s/Pp01uJ0m0kJN3hfgcLIMi1uLE/Oo+jE7DNqb
zvxIYbtUOORrOZAFTqas5w5TwMsgM9CM4mGd/rLRvLPn84HxgpDtkjl+MjT7fc/XGDtRkxMXxDDe
+VyGob4hjuYkZyMe/SKuHNXvP34g7y0GjsHTvkb99I9TZmkW6TUeami22RqpHup9f7baVwKGTqQj
bPQk7muXhCiZp4+v/M6mivyAQsN1yDlnd/nzt4pM23XQMq714Ott8UBjQSpMuwXUWYIaiB7bMYRN
/7KVvXNVFiCsTZtwXGrTN4sfyUM/VQu6ys6uMfSYu+x5niDu7Xpv1gxXHamhKkxrffj41/rv7CAY
x8AWRe9OWsmvRum347xf+nrGzY3ZvFnxLOkLXCYHprcOR3vTnWdNmwa4CdvK2o1UYedKF9507uHw
89OMxrKAc33YdThR2T+lm2L4W8Obw1+1rF2gO/Kl1FYKs77K2lvdo9AdIE6QTapOIuhBsK/adJ33
Dm6l93HmwxWBAjPoo+PrwJwxoTY+gs8VvoLin18+Z5EEYkZISJxCRsW57aCTP7jx4unEtVyS3mbt
m4PbD0Tz6aYI9WaM0HDDja1yEMGlFExPFx0sECPn4S8Kd+edL4Um2MO+i0IbN6s3R5InrEqTPMZ3
TA7cpzQjO6VwKoyOSPTKD6iGdFIgP97KqZovrMBvPwmz2FdCFP6R5AgywoxWZ2gjxBWDX0R53kyD
+Zd3zgr+rcU+bbTs4UiAID04qJDebOfGZdoB/TRLiiz0rp1VBbtotkAkP77MO7sqnkucFzbPI2Jt
//kh+dBJDa+f6gs/5i0ku7zeunOYdZCYGJ4yIzcXTkzPtMV+ABpjGdl/6ffeW9toCvB0wxiJ0/H0
57+t7XEuYe6bEIVQYTlPjmtObDA3+4vB3nvlKb0Utkt4KbJjBW9+KB1cbdM4gyWoINz71Qyab+sA
kqVf702gJzIRayXOWgx8D4Hbk/vaLfLaBWQ/Y7KPO0ht+uYxJ0liU9jIyQXuOBlGz5Xzlwfyz12V
Tx2nCXQUCN4pnf58IEaQ8TGWHLF1E3FSNF6+a5RdfFGEf1+thgQs6EtfltEO/3LC/nI3+3PN+RTC
p+qdK0NVebO/NXZPTkmOoSB6u+BYuVnwuZlEe0YaWXAUq5WhdZ3Cn8A9TKqybDhnHjNf9a1u8UrK
wcw/Xpv/XBncjk8Hw9OgRv91u7+tDCafqWvXuK570J0huxPQWRtYWB9f5R8hos7Jqpi2zot56LgX
vPnSwslHNOrMiChCkm0AeIdt1xso7w5ul3AsmvUa/tX4vDIWVvCfmCtCpjDEoNutv6/Im9r5ji0g
P05dbjMIrm7caI0OGE76GyfPnNePb/ifVQj3+6v/xHDR5cP9c33MpazbcQQfmOf2FYE26t7KJhuR
eRFcmI+v9c8TD79a1z51dG7o2W+dXYDaW2waeDZrWkDDQObAGKHyHjpjhw+yrSkuAhP+5Qe+uw7j
02aAN3yMl+rbOqsGd+sxPkX6lz9EftrtbbT+hM6XdpNUpkRhb9W5k1j0VegiVh8B6hBPeVIuEh1c
wIT248fw3iOnjQbpBGPg63hTWjVeu+iZlgra0mDvs24BhbLU3DNSlEv6l6rqvQXpA/742Ox7Lpvy
m8/Qy0PAAUZ7GLJa3q0mLgbmMoRFag4Blag8YnrhlVvcmcR8zGSKgq6uG1gmeRWPPcOIYKm2WIHL
QxSu+fIkcD8ZEnhlY/EZNxAh9+Na1zIxAeSc48dP6p3Nyz+tFNodNIf8jD8XZ21lUFQ19x5NznxD
Nm1xbNH5btoKkWvb+9Wlm2oUxoBxf8u4/+dRxl4B1vELL+fBvbk005QeaEKAzsTEniYg0+vjWNRj
ATsJdtXNKKrhguS+IPhhe/N6v0wE9Ww//vm/tGdvttCTFS24LOgl9ktvNhODc+CiJoeb8Bt5P3dF
sG1Vdpr5BA+4+QzHaYX3KW1v3BGqOD2pqsProXRM8dDNA8FvgaA6S1Vu/6XoeefFBBh2gZNhZeVR
Xfz5Ygqc6DANgd7pVZHzrOexCBEiuM6lZE66HqrRFuUerY4nz2axEv/28YN5Zy/nlZ5Qa0RRDj3D
n5c3Fi6AQyTpDFMfRqYzN9vFZH9rSN75TkOX9hS7s4Ca4u121cTGjHHLxjFDVFIQ3gvYknAOiH/D
s+4v5/Q7Pwl3aKoWigpBgvz/Ye88miM3tm39X+74QQEkEm5aKEOy6U3TTBDNNvAuE/7Xvw+lc98T
yb7N0PweRZyBWhKqUEDmzr3X+ta7KpIIy9zsgfNulE1XY5N2FsbzLO0/W4N/ex168aYNcw025rtf
Lkd2SxzK+kpVUXuaVD2WCLNIP2k7H6m5755cVzjCwbvJWIFz2dtfyCvSATHdusYFqJFVs6zJUYO2
T9O01i8ujgFx6uUCdA6axC3h0FmDDyn+IUYks0zfi29+b9FN8x3vV0mqUoGJLiVo201thvO1AEPA
ZL+4+9fPFZUBGyK9AfiFK6fun9UjPUXHn+0B7SS5iLuU+f8Gobz8ZFX7eGCQ9AjXxAZhuTQA1p/o
H5VIUbZ0PWKuAmjIhTDtJocULNWDXSfeOQWs/mQLEB/7d8zxmLrbHoMvnIjv9vgWr6mmCjbQLtM7
baYWxbhgGGAvuj/Eaoo3KbKpcxMWcIhrgpF5PkHpSkdbbJs8XbCMohQjCqc8cTUCjNZXYhNwOj6t
cR5IMoD1edZp9UmV/btHVeJGWVNCzIAj1tv7JIBnWo0XGZuaYxIHUkIwjdmcd//+N2c2yubCnMiz
35NUk47BvVNwqq0X7ZypxUk2nqW6T67yu7XEsWz6aT6d2w872RLnqcTmyximBgarUApi6wrsNeq3
tNLwz1/pdxcj8wCOqcVsz30/1JsWB2V3MaNqTMrkHI+gOkWmFR9kHQefVPm/+414xT0bXL3JjvDu
N9I2kUAAEyjpHFywlaX0KbRhefPnL/SbwhG7t2/RfqZZx2jm7ZOQJ7OnhonVZFidhdT4al8veK8q
fQvxC51K2n7ye338XkxmeF18i843R7z1E/3jHXUAKjY24kf8cUQl53JqrpzOmD55wj/+UA6gDN9Z
Ie3rafXdemMBYgFDwj429GaxNw0PXRPwK29nobn+rO3DJ367InMtGqes+qwDnIHefiPkwSoxSHEI
OcCYWzTCCFJavXyytv2mG0IDz+aBgA2Krc5Zv/I/blw+w5oD0QrOY9DGd1UQOCmFbC7axcE9P8rq
xczj7BJFYPvFyWbirD3CMXKCgbeW6gmRqoK7ifCGC1iM2VdtVoSW/vlh+s1Nh0DKEJ4c43Wo8a6y
Kwaw4kBReBXJj8YwUjNN8boRG6Mdiec/X+vjg0tzAOIi0FMKcP/9yisdzIxEKsWhNr1mY1dM92aD
ENHKJlGTDU/Fd6k/ds4nX/E3hePb6777jgF4GDwRqzw3pnnpKPsbospiz0dZiHMrnfvCtt1DJlE3
enPnXpGU8g3gzIKrwUBcj1EGoQNc9W9/vh3c4Y9PIfrVNZeJX33Vfbx9PAB6MUIOFpSRZtIiqkeO
bDyYzVIUZyoGZna3VAPBMNSW1i9f8xZCG4vcbOsprJA3DsLxIFTKMC8rlNnOPkt65O20bv07Rnsu
uaJBgHkyjWPxNXMUfuUOkwTT6SGGRhM1gbMLGlImENgt1io/JUYNCFNErJfv5wkVs4YZdzYEy4Ic
riPIYgPTErGnsyxWtu2mHMssHS3zZ7Fo95ZeOEfYBf/aDT2pTODuUtV3TGup/tL1zmo8chqJc3DC
QYppyp+dkPzwtD4vPDqc7LDrsLbDSkuAa5vNjzZ4HnwUCtZXGGPqJEkGC8kXeoUtLKzARxqTL6iU
J9ztNNUQloAvaAPn3Ivy2NmWGV2mjeEFyVfPaxCe6b5FpOsSw/G1VWPlf3HGJkD4KHtmWak5mcNu
TeIEyNJb1muHh+4VzWNTUZYlptzn3JNla06JgYDBMOR9kHMjQ2hl8c7yR88Jy2Cih0JeQ5OgfBf2
MzGq8odGTS+2E9FhZ3E0wNEu8D4eSFU2tpNlNt6GbqCi1tAeyY8Rgrrvrd03j27nYofjDo9R5dib
JG3rG0St/QDfkUyI0CrJy9w7VZYwjUJESDogioFgY1mRf4vOmLapAhU9HlI/kQP0zSSxD4lKi9uS
WL8njSbjaZrLGzzD2alKXYjZflSqny3K6+8ExdePeO6X66XIACHNWef88MdpAtqD9rC+liagfECZ
NmYJu0wSoKRz5VlhS071tNWGDUBQE1Vxbw29120KT1tfaXTYy1kGU8reFV5GbGyZeHlDg6ucD75w
i3E/JjNZ2gIoFq6MoRHXuDunG1O5M6cAyzcecTP73zME25j+id+4I9CWUfc8rVRyMxoJN2uWZnzR
Fl1wwNqG+VC0WXnhdOA6VpnuJHa5suzyrJdez3Pmx+RZ8ZjH7mZw3OhuHonowwcQW+ej66L9zyby
EzCdFK95ViLGl173mitsB6ceYaqnbUH1t2B24OG0LH2HYDexNq1K0UHTe53xYduT9WWGx+btHLcn
1xrPbZPsXWsygYsFZpbtXKQfpPNGkTHBVMEbiiA8NZPt2DbRNwmshI2wlOhKljlyk9AcghJKZpMc
JgO94ybwFufOQdoPBRn3CggUv9cQ+SZfFYeJhN8f2JezF/hNFnjAxuxxEVgVLQ+aWs3Xosyqelu0
muAJYHnOa+/lRhw2+Pf7sImlv2CAAhpzmJj9YAGEg7i66NO5/JKaLa67NrCW8sSATLG+hLP9mKtV
E19aM1mDEaP0VRk2/ALWhl+g54CJI94hhdXD635mM9v1totIMCpmY5n+hI6CSdYzjejJBWRwTnBO
Bu1ujIIXk/DbJ1n7Bb/bQnMb3udETix9tDbn/TUtJzSDvrwyCJoHNJCI7t4k3PKpX1sSvXIt2K+y
quF4dqJItkm3dF/NdgQcOiSOvlosByJgRNLmszck0XXKkk0Spk77Ww7/y00wx4h3KnQhELbgWs4H
NAlkDRAyK4ez1pfob9NZYcVJrCq4qnRdfO+0lQzbMVvGHSkq0oVcZ4w3i0qd13bAkG6OtUK9DQTz
dWz7wsNGNeYk5pjgUUPNNhUi681/9coxH+fMRBwMSC2+QbqVZrzSDvZ53mOHW9yAG9zU6PxxSjKE
uR19mxaiNeFEDrMUsezULCQoylb2F7gjInfryKEdv0RGX6KezdLiPrbH1j/Q0ZL3lujw2bhwcW+J
uUheOaXRMI8i6X8TtOwfU1Lc76QApHNierbAgAgSJSONdegezaSKjgsQ8K8xay+V54Lgi8Eo8nzY
BsCDyZkfO/QR+Z1rL8UTK3fgn5uS0/EGp2H9vXOjPDnx1qTRzTDORLzz+j5A1V3I2TTZrLCwpsOd
MhnD7TijMkJp5z42vhjtHHl0f8iJ3kAKwa6jh548a9eqZ/ivxTQA0ejGcxvN/IXRRuY3bWnE/fiy
5x+kvkGwyRo6zLjfMkJubFm5y0YGSfCSm3mJs4cExS8Jm3Zx5jCdDPMgI35dVLa4hEnMvtU5trZO
xAxGBZt0lF8xsI5WG1CAHgxSqewISvLcDPEQa+k2E/NYb+uFiTYm2pU4EZQCDPOMVegbFwC02rm5
TvYJLqt65yk7eRj9RYlDhGZHgTjbFHacnMUjL9xsABogxSQrNSsAwYRMyw3D2tY8gvNJ7C/GpXaD
JAm1I+Pvi5xLvV1Arl2STIxBgXlVfaIjh9E/sd3jd7mQSkP7DDdumOB3Y4yJhJlY1tiQIyAm5RIj
10gyzSWunle3rsqvhdsE6pxApWWX40xikNuWMBOWQTZh7xJBslUozG8Eydr2ZoGlmRy6DpM5lwGd
egoXUbykdrAkmI7ZOMBhzt71ZFkMXycz4r9HSHYC7iDyzHOFphz2n2nUV/Es8dKkk9OZBzGrMT7p
rSF4asnyFgQDaX3Wzy75xlmrpguWZhO/F3ay6LJY3Sal6EqAP0fBkHYqeTXBcHIYYDZo82L0b8TX
N3CbN3m+9GBfMSMRTh50cBOh54F0Iq8BGmis/aI/j/jlfjjKG59pYMqCIVbk3QU+YIoNZtFCbuy2
Lb9RE2J9KMdA84APcjXHOqP9bZ6KEmUgNZ9BPudkovD3JsfaZIbPyhv1gWi2bpCJS1f3wZWRdd1t
E4Fqdpc2vsLTSsptBZD+Xsx2BWjAtqZbBTcIYvCQ4Y0FLwgxJ5v1/ELx5+MWcGC5byOT7O+NCUh7
AK4yzSRMOIO+iedCPOetmbNoLTM47bx3YSNouBaB7Ecm2QnKfWgsvzLtGt96wTjTXGYMTtJoEdRb
7KHRxqziai/S0Rz2tj1bJ3h3gQ4nAlrYQYlU7D3m0u2tq82JrMmOBJFb3g+cRxOE1jqseQ/XIGnD
fx5nyBJnTZaRQ1VAwoNdBcow++KVQFZuMhLYFPbMIstPc0ihFz0sXYuwwxYPlGHRNNsI5AXqwunb
qGW7Iy5jR+B6YG/bvq26gzBmbL+ewLx2NvlZTp1gZgooJt4P8kQHJRE99XMHUbafHgplZHd1Ckd5
pxglFIQOGNLBb1OpB7O2czMEf46bDLJgmW3aDlvyDhB0Pm/7IcgfkURJsMhBbX51Si++d+qJfGXh
TclZPUHCJCWnKfddHsyU2Twq1+DHKLHsyM9OAgsg0Jk/9ONFRaOMCdWEjABsgN0DOV6GtNsMk1f0
O+1qkAuebAMkM+kynVRkSpdbPKA817NjeOfEXFrlzit06Z0XtR0QGSWXnvIlMcAajKMObq3SG33c
fEP0A1Rp7O2XqYjhnBWOIGyld9AwV7Wf/Bq8LOKzUaxcFNVsXjqRIKDOW0UMcNh9AZoX3yMvE8hx
4teKG+AyDt2RprxuLJhrp42I1DNh6tUVuuw82kEObw/1OORoFkS5ltWNNUxhjLd6h2+GATqjAH0u
cekPodMAkT5XS2/Eu8WMLEgQ4M5OsKtkeitHioKNOTti2Rd69vSejPJcbGtEaQ5vGDD7EJw0echZ
OWf9rgHOFeJm4UgPDryooFKMyfIVjXx76aBatwmpnw2ISIHOy5sc61Kz803S4baxNbTtBrce3lgk
DBKQrD3z7/+feFG5HffIeWro5wAtiC0N424w2pBhixaf9Dh/M+WjqeH53uokQNfivWvY5AUE1UEg
Fstnp0GB3P3oE8k5b05QSvlWxH3wHVrOo/mKfV+BOB40Rr4p+um6U/Lv+zrgU01iOYW3SkLf9atm
pF2VKlXMPFMkh8bI9U8vJ5oprVbk0ydn6t+dqAFBoCJDGEUn8+2J2rGB09Z2xxdv63qTDIHejjrT
vyqSKUFmlOKTM/xvdGuOi4/CXVN9Vonuuzttg1HLG0kjSbpMiM2OaK/NYgC2wOU3/YiScrwHw8kS
CD/nITf85qqdA7nrHWLcWnzQJSSmAHJ6gS/skC8ec+0/35HfNV2IK1kbuihRiNh8e0eQaJq1qxvk
yjGfEpBvsWwCTJ3hMvjGNVYnEy9x/VkizNqre9dfo8OAkIu8RaZSR87kPxpfpoSO20fIuTLVBnt4
dN0X01PyZw4MeGtHLVHkBDm49DN8mgqjG3zS9F2fqbfX5wVYtaqkfRIl+r4TK+IAjGrF9QnYmM/A
5PonGt/VsxbETkGzuoa9pDBlGf/aYrEGASHvYErGTJux4NvbDX8msOvRwWJhjMTQzpw0bROM0kLr
M9lUc/HELDz75H1ff8N335bpOUBNmjrM51Z46D/bjIayoBMs6DftOLPPMLFwWFiohdYwi3P+oDj8
+Zn6zVPP4kJQEdPoYzLlu9cMa34/tbhPQ23UJBOCb9/FGK9hflFxsq+5kQWPQ7Jb+jIfJWeUlmMO
es7kNjCJu19Q6p7xhDDhk2kAa0tIKuM/f8jf3BS2QlZBtCf0/t8L+0gs8ZtETDGFCNyokYzuvVmf
J5m9N1vrx5+v9fFxR4It14cdpQtK4bXR94/HfTTMopwqDwUUiNDzoPaUcZJJQlYwZxKREHaBjB9x
yhrxwU6YBm/IzKs+iwf/aLShp4MHhDGmhfYep83bT4G2znHjVVEiInBrZ7VYXB9cSirvSkuNt0bb
Wi9kuizFtmLrAcBgQ/tCbJH6P6AtYKX+8035Td+VKCHUTmBYCYBHYfn286S2bzRH28KQKcBZxSIR
qlNkNEvu35QJeWbEx+Iur1uonu0yb4vebvdtHw0nigyY54F+4K5vdLT98wf7+GSsn4vBExooXC3v
hdZKTIE9dzwZGchAoCcoGrx0xgsV+8ZJsYBS/fP1Pi5G6FqZNuAaQePKSPXtfcAXYrY8iMzLq9F/
nBlSMdHuwOV2wXosiGG+xlneo7RxfDF+cvH1P/52beAbshAx72BJZNz29uJun2XkWczoW8dZHVTb
jNhoC++TCdFvbilPHi8BxhhS7j4I61yyOaxVaQjyUt4TlmxeK7FYe10t+hTP1fyZC+fj3IJdhTEY
LwoyZTbet18rp1VhGA7bWt+q+ArwDUyirAKG2OHE+fPP95tLeUzacHeuHjbzaCr7x8s9lEJZncR9
Axho2S6dznYTYhkM2tH02cL6cSHhCjws1LhMpvlib79W7OE1GxKg6LjESQPsq+YRMw+gicWp/Itk
iKcRVMmoz0twoyfkG/0S0CK2aCqJfiKzJuy9uj6DgJ9v2t5YdnRtor3bQxTj9ErwR4Hu9ZPP/Nvb
I2BU46tj03sfUTwEE9LPmLep6aE/Az2DnAwKuN+npGid/vmn+LikMJPmxya3m7WOdJl32+uASS6H
aJWEzKjN8kr1ufaBGrXTjyxRMKZ9dyieoXZm6iwD58NYSaTJ8K0VSd7t4NK0UPVKVGBbaDmLuGmS
IA4+GfoddRFv3jjUEj6r8DrYQZz4fo5JCpeOCnNJwoWp4PxIVkVshSOIoSAkcorueGwMc3FwrSoh
zWiCdvoAJUojEc49Ipo8x5xCtBBQghHHyH3btDVWvwZwEDVljXqcURDBFUUn1H7I227Enx6BDxG4
kqDU9FE1npWOrS76MtU5WP542unYTKZTo49IrZqgSM+XmlGF+ORNOe5z7746DqF19M0dkN77xSYC
ipLT6aLssvvlMBqtMW0L089faECQjrL4fZntaCJ65BLMRBLs2ZwAogFSyHfJhLnmC0b91N709qKc
8zR3ImNXMHa4sxG9f/e8jBZiFsilDl1QguSqWEH/kpU1GQXmQN4nmVdpopkvpsndn5+8D8soXUxc
swFvJX8x13j7YrYxXGQqTuJSTI57gXK8sFHz+IkY8mNhhXaAU5JNJJ1PHem+e765VX5qRaQGZH3U
nGdlH0wH4kE11LlSKvxAvrE8zCoCFJ2mK+fPzzTgxx7g3dAw46RT5wTGNp46vNj0OyKxG/wpWz5R
NH28G1jf1vg6Snzy896Ldlwa3tbEYC/0rGw6kAGxxl+15u7f3nPedBZCgrGpatBnvb3ndEacjLeV
VhLBSnTGEQ6Ew5KlzSeP7YdFF5W+IPMQRzRHZe782+uQQuELXULxGAlT2jqpC8aZfsluLruqPmTx
5H4Z1plRqCepz5TDc7n/8zf9UCHwCbifmLIRQZkfxD2jWQ12u/AJpKjJcJFmvfEwnJ0zr43Bedjd
tJPQmw6CceH1ny/9Yefm0gFyKE5KSGKZyr/98hPD994kxIJko3YJR7wnF0wao1tWHetmigiV/fP1
fvPorGdRb3VRAThY0wz+WSpHuPjQ09Jy6ZrcPJ0K0r1w2X/yi3ofr7LatjkLrQ7NtSZ/dxXOw10x
D1mYuqXzmNOszkFrS3r6iroh2WV6zUbRBslzKEb7atgtGEjnBkUYxCAXNQbAtCuywvrvhrQgs8iZ
ebHXyxqOf1UVj6hKplcCSnrWgRqy1laLcblFxyYuC8/rvL0APgWQfqltDV/N916mxgqMXZ/ng9wu
vFMuL48xRhiedEnPzfHq/oqMNygLBbJIpv6VYdylaAGjn35ht8MJvhk33pfjZAc7xrMRXl5kwsU2
N5AJbDtZdsuO9nNJkmUOF2XPVj8RUsJW9Sgi3NVbwC7ihlPJWN/XNIHmL5PIF2Tm09C1xEJh6w47
PRXWpmq6siISMNZPC7Isa5vEDYgVwm/qgTva1+LQ5UtATbHYNenMgD+3w6wZXxHk5N7A5iJ8oYRE
ep8ZavimG7dBQIChQT83jKFPHa8htprT4KL+XjL+F3nyX+uO8z/nkXweQsK//h/8if8XGxXLKf/j
/9lq/h/+xPqL7F76B1hAxRpwy1rxnxAS+y9Cdl2KmXVrRzy/Fmb/wZ8Yzl9sibzKaD9YKDHv/5sM
EpYdXs3/X0NQ0K/qRk/4nNkDnDrvz+2CyQ8hYc3edSmVsLjN8QW4Sts+n9qlrc4H9C5MfhedFzvU
1Ml0NolJPSWSeLUQgWndhkFv+CuNfaR7PkZ9nzHAcAriC4faJaItm+eAyV1d3s0lpyZCNrIWR7Mm
ZAGW8UiVxuxl3tVixLBl50n0q3JyU+1nq5f32jNrBtiJ1190ds2EYiFNwD7pYW7YB0/SKN/JqfMI
FvCYb22nlfbXMhMqTxH8AgEkyRIgoHWEAw5GDcOvBZN2Io74wAGWGFhAzFr5RiwqekEGsDTb8Qge
zI4QwuUIJDTTmn1hIsoSIUDlpBfBEV/oir5RAAlXrOHQG/lriQ3uxTxiDycCFsELrjREop7Sp1Zh
CtzHE7REOmUNVWVQWL9wv0TWBoEhaMVA1u7peAQu1jhvrpMjhtFuRO0DrYxFulukQdpJfMQ2pnUa
TaGz0hxTopMUXymd5da1W8NHzpAvd6TekWtfrUTIZXTqejdSkNdb6wiNtKeU8YvZ9BQ5wENfNAZB
cCgra9KNXHVJQQyAEomeUVLirmDKQqMODiWKZGOTruxKAjLUbX0EWuoj3JJp7TBv8QvZ59DxwV+a
RxQmUuoVi0myGaOICnnRXpleWx4ESmQwCr6bZbeTGjr3dinJGD0h0WPQp4wuvOZU91mbhqUUebKL
+wX7ZUrUqrUrAxURsooiywp1o3PUIGoNkhgGMTUHx00laOi4W4yD4cDyOs+LAPUb+WNGuU9ct5m2
lqs4w2IHxHSqc2E8tWQpZK/+nAm9S/gc4NcN5FobKghssa2VD8kJ7T5QOSUnHT+s/oaYdkegKQfw
/nw+gk51CsJ+005gK3dtg9/1xCgZcO69IcutzfA3MXXp2ti4r+vRdfYxIWMFqVzIpM9UPhqPaUnu
CaW6B4RVuVmcnqcNBuLbFC9r/8B4CjjgRKdnfC7TDNFBUgxdel8YyZhd0OjXZ6g0BtQiKeO9y5gQ
jPFKdUE3nqL+0v6+WQgP5XnN7eipE0Sz/eJzG/WBFAiffZUHyNnrebZICK5Fje7tyKGNzZVJm7Qr
n3aagbQT+ht36amV+TBsMZtyVkdg1xaXjio9/4rsB7AMSQVyBe4gztkt8DjTOiQrItdzqm7crmjD
fGfSTChCM8+0vVNpWdT79kjazY/U3YnjHeNAu0hqoO00kS/QdK3Wqahvyku6PKxcUWx14kedVRw/
SzPqu+vgSPvtj+RfB2nHGtCzEoHbIx04IXemQz2+UoObav1TYdd5ekK2CEmg8K11djKaiGouhcXK
czKxWCSnmgxHqMTdms4ieI6iM5UMQFgr9E8W0j2nlaHXWyra5qlVGlvQKFCPay1pfBeA2OQdZJo1
4CeVk0PSwOx/lQGBgyG/Pv9S5Wn/LJqqod0mYAifc+GpX8grnF/oJOBLV3quH81xvXqpbf6GkQyQ
2RnTm9BJrRKyqS+BWLK+mfzp4AqWmwT3Jb8EI8ldG/lFsZfG1F0JpwN3A0Peu0yGxfzRgBttQZnk
jWL95mC/qUcv/WmJ1rsEvQKxvxB9/Zi4tfrV4ReNTrSU6tc8GcCOBdobckTqzEGArSUva1LUj76l
fRE6ta5/RAgM+b2I/VEsRiaIKo5aZATZi4Nmq1nm52CtxzdETJlzyPs7SURgcJK2qbOQvmTave+f
CmJM5KZIHVDJikzsfr9U0fR1hGXZnltlmt83HRiFw+io0TgF6DfVIRuG0TD9kPYTHITcNk5iUTtg
nRXxD1lYrnHdhPOR3N1VZGCF8pjonZigWkq6mD8RSOKcdkkWuR28NQc8OmaCx2s8eJI4zql7zAyP
j/nh0tLRxSAIFVd9gaIKVglNODpZUFi6YxJcJHtmZPUxIO6YFWcdc+MS7deX/dgDE3XWYDnAi2TM
DX/nzXFaE6GsSkWOx5pI15PVd6M4VcgD6VA9fYpjfl1FYq+3tSbbrr60x4y7gqCA+5bL5xv3mIK3
rIF40TEbr3IDnYb9MTOP9ILlvkEyesP8zH3Mjul6KEQ8tJMpmXuRTfxefkziQ8wRvwjWcn7vY1Zf
M7buTAgHMqGNu8b5LabKz10TRt/eUJl67tbgPxKwyAC01zjAdg0GpNYlXKAwxJNhrrmB0RohCBEA
wo+LGI3tho60RxRUPLTEY6jywTrmENrWmkmo/JLUJCJJklN61jWxhXI2TEIMQbmakAg9MKossmKO
d81SOhbI8ky4YUtD7YeIKrKZptEdbgaCMe+bzKloWAFhR3qVNBlDZH/0rygCOnVianQhkNxbeM2N
vxBiSVhVRPS2AACLvhlWRjml6rYTUf26Bm+Qnu5OiEBTmyFlGAwt3MemJPKA58qDkY6nynqUY6W+
F9UxXFDJ9BqpvJHDe611CR8snW49W5qvIp7ThyIN0jUwPW3tkJyFZtiRUSzsA13BGsqLzZ3VbaK3
jcAQvolaR734qUngE4aSexHXzhcrmYj3Coo+R5tY1D9Q+5BeW5LDFGyaerKRaPAfbvduUDDLKpQj
H5GfZC0AvHj9kRFYntTKVEbYrwd2CNlsHGFmDZrUIk8n+BLRxYUoUwNo+hmmkBPpSyIvO1cCQ4B9
Ot0ZadEIjHplNmwNmQ3XrRgkOZcUND8dB3r/GcfGhLieEc2AAcltoK9p5BSC8+ynKFRcDe7X9JPv
zBMRXaE9kdfdOJk8+jH9feQhbZ7vFxsNycYaGL2HZlysLeOcQRxtXMVgpjGMakM4wsoMN+t8Z6Hz
lCcRsXnXddOJcU9UwcgetG6nKGicBqirW43PqVO4X/pM2CNR4UaKSmGZM/+gxhZ9leHV2bTPywHS
mh3Frbd3FEE1dDqb4sKAY5HvLVmPtzKovGI353l0TVBfoncB6VAS5aarGchQqZBRh17myTBi+5ei
bViuR7cJkbEBjHYDpJP4TWmMVxVlAbSKvJsvgmYmaaXD4cg/FgGAJnWkpWHSDktFKFODkRbB6hxj
wkF4/S0tACqfSnSZMNiQItDBDDghN9Ekv2Z11htbM0HmAwy7JvFo8m1/FyTE8G1LDFljqAGIIlWx
pvln1sG6LrO+jzDhpvNt7RT6uw3etNvM9TQ8QeJm+5CBXYpwDlJoRRTN1KmpK0BmTcA86q2HrPVa
aSP97ksCxS0/o8mOJMZH8sQCS50dm1mzmyInocGctlJ8qak1byCgE8M9otKDb4QlSIYc0zn9EmD8
TIbsQNFluskPMyHldkua6vJgmUn9sOh4lOQiOiTVmYk2nY0ZqeZHTrug2FFEsQkFgK2KDUIb3yaD
A+TNJvXzmUYneQ2bxK8kyVRWunoZkE7fxqQp10TF0gEFpGfml4y3XERHeArIwnPXgT9Z2hT04FLl
92ZyyAmLnXog6ErbEQo1q/k+diqCkkv4cbxRnUC/R1dohKEPegcsbev7CSLrBmog4kdWNIbRxiNq
xsi91Y5OXlVQDi/zMsbXPpC95YZ4BzorhDiP7iaJan7RHmku5brTVTczjgwUx2nVWGGCHdsMEWxF
5wqjC0b03jXPtOMPOcmnE8yltRfcb7ENxTe2azqwy+K6yEJrHLPvaTOZPxMxF3Amg4kWB2za6bxD
0mryYOLu3kRkXlwAkxPF3rVzfZe5c/o9rSwOJYQjj1/dRvWPk5W1r4hZmV2DLWON6hWwW7Pv8jtE
vCtXmqAyCPvtkD9mS4Uy1sh4dMKeQvVGVoG4nOnrPtOfmTSZORhbD6Lzh2fPxjaCsb0t4i2IhxR3
bkvh0rbLlAPLsJPXoObMsDHS3rFDkkOcDBW67L6VOk1fDYLCXrUOuqc4V0uKRMTCkt/TFD23VIy2
lb9d3UI6bl443oAUrPyxv3KU1E9BRliIua0CXo2nfkjjjm2A4xv5cKVac+7L/CFHbvtgVrXxagaD
jdCYGLKnRRBcyAGYrEIgMcgW97FM+luFgoLQd8qdi3ksy18LToDHaYiXV28iJ2PHiV7/BKbYjnse
rPLMqypaTyQNwar2yeZLAAVLLwtHbQ5PBcDbFxMrvQfLEPA4Irmk9/e+VaLpU07BtIso9AglV165
D50gX+4yyDy3QZtbBP5ZX3ZEf8wjpehoTEm8o31p/eAc1iBAsGOZ3STkTHmhqAdnXcDKYZ9UC/Vg
mbr8DWawMUdPUViEalQzGB7Sph6l01OtN1YUxDtt2vF3nQ+WOkjiNa4oioW4RDPNPY761LR3UU5A
1Z0cOU0BZO7agtWnUzwhIFbEVrBs02hMF17cxG0Q6Ta1Z/Vf2FTdXdQeXeqEEDRbv6VQ3BE9WkcX
GMO1DS+POJxbJFp6tbJPifk8iS6jljLQ8loDmrGCuPFR+XW0s5clFo+gKdLruPGh2nDz8q78W731
vx21/7IEXeH/uaV2qr61bwjC6z/+dwtN0kIT4FyY7dEkM+mX/XcLzfb/It3XxVcI94ScOIal/91B
8/5iD8BD+d9/yBTiPx00EfxlIt9x6RFhjfMAE/2bDhr8ljcdNJQNaP7Aiti4+dg2P5BFPMxWqBHN
aouOMwU8qLR7Eld0tEPWrtMkSgmFJ2U12DJuli4WaDUmJw7BnBBBIPXCop4SJ7nx0DHm9yYt9m4L
FF81BzQeNjWorhs2La275rLsTNRMXkW41cEEshDvgzZN3DOaUqV3RpAYs1aYYcpuX9jy5Xwb1Q3Z
ao6RBcVZVuWG/MrYTutidfNgYepcTjqHpEisZ+Lxopy88d5c9tiSTVLF3bGILvq4l+NOBYLiIVaE
N26avjAJ2Mt1du2DvcJhn7YViS3MwNAlscDPD7hlekJEpwUZNzwZCjc0/KDwCW4nJp4uZLtjWNvX
h8HEASjp2+RNi1bYk/lN2zWTfBAcl8rd3LYdviyXhphhbj0hx/HMiaNkhpGK2zzMRMUa3vczTf6x
92KPLsZs3ad2YUS4TLwq3QpkxJe07Kt2F/U5nQ97mhPKmTSZr3QxPxS5U5O1mFfZN7+ZhisLKcy8
rWiP0JLvwKGFvmfUPyTRBl8KLbM11q8hysWyB8fZ0tNY+2Tw3IlRcL0Bqg5Rcclet64Dx6xJ8ZRs
rKWW6G7Qahi7kS/6IFuLKkFgK7mg7Sb0aZ7lDMyJh+3jX0Xp9eK+a0xf7+2ORASSYYpo2rUcfVC7
DhhkwqH1SKryomC4GGNb5nunk2s3IM55nOKYCNbNGjjSEPkZA10qtDLbEBxQk51SEcQPKp6MBewr
U7Zd/H/ZO68d2ZF0O7/KYK7FBk2QQQpnBCh9ZmWWr13mJrDL0XsTJJ9eH7vnaLpHGM3pSwFCX+3e
JqsqmRG/Wetbjs2kplKDL9eG0ar7SHZmv66hWC89R+Z/qpTCfOskVZFsWuSe0bme7OKerEtg9LJ2
1NcIruJHjr2y26KD6OYDEsSpJkNxRPAvUqNst8KFu8Dv+q+UTsbByRozp+TwveYUGHKUe49o6Xpj
I9j2liSWNNkhoOYFsNnpXYxOdmZIwm7/SH5LbdLXV/O46a054xGrh6DZ6SLz7yftyYszVoRbctnn
sPHx10QrlOuUYYVucXvYjChusmhKFppoXb/2Te73G4tkN3vlirShD3Sptfej7DBjhSI0UUNrZcvL
ZJvWtCmVT8ZHhV/up21SHqzhBnbfqOOTcEOy41it4ccpDIWTZMw7OtXTHLl9u1ZuZXHZD2TMJEkT
KK6/jL6ynYS6ECjpu3cxYQ+svKPOJTLMTyaqRUwV7HbsKRHEZQz+z8AK+2ijnMWJVdIyLh93r30g
BQ4Ir1aNwEqMV6vaDQRaT+vE4fS46F63wyotVZxu8spw63XileKJW55hp+MrxMJtg2Zw1bdO7uwo
zv100+tp/ABbFYUk0bi6ZaYputsi7jHkWXnA2KiW05oyWF9qHgUM+DoFt4Fd0cKyOsz2M8ZqZVM2
2RMmGFlNr16M8w7ncYxQbmIOe5uZ0VButKckIu05AFpqulULRSZLcKwlldNbx4LvrGK+mzClZwJf
xztyhvGHJglfwSoQVc5OAXPZdcwygQ1kX3jOCr8DwXIO64BigwwaDfgkvCY/5LD/BUMY4X+IrCZW
sbZ6UjVIwqLGDepQh0Bu2pwffBgUPZvENMWDWEreN8du1I7NbU7Akme/125ezqtaM12SZcAO2597
+4rJKLu4uajbe6EkBe7AoTOtMJvnJcZNjsJ1ZaLhI+PCt+4zO/aW1JPuvjXbRW3vxJrgHXyCfKu2
xNRE0uh86FUiA2AgWT2sIcNBO3RJckGjIHL1QqGO16ngp7ZQpRwrWgtnwSVnneCZc3RqHG1/dtZ1
PA9bRsc3BTdVbDOysRSJfU4cPVVT7BwldWBEBta1E8vhzNsVbqfOvEvdUN9Ekp1OSnBOlYXp/eiJ
K0L66lsWGfcZaaI3Uy6ZVBj0adGD6hbmSmxfsd69VSy5VzFejbXnD7fO5G4Lsz55qYsDRoeVSWbl
1JWHPHKw3rE+2+iqru+Uu2iqzGMUzvGGIL84XDntD+44rMKZuiejKnlKJ/2jChlGk7J8j5+bVOi+
/wzNcW/l9g/6lqOKI0kS0hKzobwb4mn3aeC+61k/yo4AqGaYeEcUUYSDx1Y2t9IL4ZBql7YGuo/k
vfTSp1bmPQnK3am2W/FVWeNu4jC5dNI3TqODdZg2K09eBJojJkjDhNSvDY+ejh5r/gWLtLZwNU9E
Cq9VYjoMBQued4xFfX2IGuc61Qz9QO6sc1Ncce1xypU25MLQvqGh9Xe0956C9p+GW0FM20bZo38X
FJ5NHGbqca9EBt4h86eUM5ZhWQL+bUtS9+LsSuny1A15vnYGNr/tdJPF+V3WpWe0UB1QIUrXT1yO
l9TICTBnAXdHD7E4EMeUsX96S6V/nZCD9ZizxEM3OhkHYs+fdBMXF952zECy9M6K2Kh1xFm0Z2RE
l1b7xU1qijv8a/Eef+/k7oO02bNalwdDpE91nmUbJbl54ywizy7pr2xBlImdB4dapBcFwvChHQYE
qpAL7hb36lq7zt3YsFLJfV28gTPktfPav1UG18m8zIyLjqsa1eB15wcw/NMgBteKCaB7GHRVfLty
Ks/CL609K5xpN/Wmd4GmUd4w4v+0k9A51jjby6ng3AFAkOPtsfF7R2P91ZbWTWsnZDQXAh4w8MDy
wauY7jKowPDVkpuHfxheOnPVkA9VNlyXdSRZjZCeAlQdb7Af69u0IpiWdcAjBvFns+qMO4tSFZ6Q
3WzjuHpWPZ1YpsOPLOveTKempPGwmTwYoVk+eobr7FSdOp/SUk+Jmc9PWU4SEsg56pcZ8/Skh5UW
8bC1cr13hqBe11GWHsLKecsoJdjfiU9mausl26GmkN3GBMU8yCTj1hsyjKmT3xMZpc6VbabHsZv4
+iU1K6QAACvudQZDa20746W1Gj7NEVyvJffOOXYiOBqpxzCAu6ssivmIT4dJQysTtBIZLabMGO2G
9qfrZPdKzy+THX3HvTHcGYaeHm03Td5o5wiyOZIyadmA/6Cm880XuClxb7bFMSlNty+3HKg220Lc
cOpdmVNl3tqWPaQXNjSDH659oEHud40RchmcgbshB5kYXd6jXrRLtLLNlMPOGz04a4FNJftWhPdm
JMeqxR+HXdRm8TuWxBMX13XjR0QPZGzR2Bml8IvKj8FvuireluRHMaCjJnCK9NplXMNEJ63jfJky
Tj0wo8zOLWAjvq/z9A5TUlcjpsM3/urmeSj1VpM+UDknb8I5luxB5JSWeGxyw7KrW1yH5piewzI2
i+LWt/3Mb2+HNCAS7adCd1vnm1YN6tsMIsnkr5QAv7dt5ek3QQowNrLFlW+PrFU3/iC8cd87lXef
BAS25ozmGclUPi6zlTeg9rzGUmc4T0nhVy8olSqTrKvIMp9RjAij+P86kbibjp9/+6u9IB3/dVf7
UJLx9pf/+d3EHz9/393++td+627pYZE7E8eA4MPCtmX/QyDi/SJQX2Dnsf/Q2xq2/QsKOpT+FmIr
E/PB7+QhJOfQhSKuQ2+CiHL55/7Hf3yM/z38Km9/0320//TrvxR9flsSkNn+7a9Q7Xn53wlEkO0j
GkP0jbCL1ha16T9pJEXMdNAdEGAj1MvtTWjqmhOSDzndBb3vqz2Sm0FEWdHKc+SYJLavnXqU0UqF
bltdOxYe+bOX04+iiGrYy7Fnndi/sdOdrwVLUf8OtS7CYDgnmFDvUyGa4VywziEN3cTgfJhzL9mn
uKjDk60rlGYri01EsIk9oYcHbzZtxFlTUTikdRj2TIxqV0/tzwz8JWHtNFih5W9GZYR3BdLJkaxj
hqpvJqP0KqCgAtG7T5PRZ9aJxnwab5yABoLlQYHbmtFVnnZPWtJvskYS5GbS7MzZDaHJWbNPC7Zd
D6ZtuOm9jXgkf2+NVt65YeGZd26Pf+jklXWLsoZA1mJjc3oMOzqHujyAkRz8R6KIyRaBz+wTTBwM
9DDveUgA6oHLTM/ABZjd5sfEiwd6xbJryCQeZimny4KqAqjT5YuEm+E1w+Bry6e/IuUQXsb06nbw
RE56pLD4cjjRMK12Q9nGP9mlk11CsLCuS5AnVqDgC3L92cTToXO4wyCaNG+RK+P2OvYMH58Tl55x
zCsn8b9hXXTgsnuIZV9TKi0AK6PDicsEeNBENSwCZIsBLBO6wqnJXUEiPG7I8CY5JAl5S765Oz13
ExezZexUaaHYWzOrEM6yI6uC8KagpiaOZHIYFPANDmA6mIDzxcb8IGI2/8ufb6A5ZD04peshKIL5
xSBoEpL9iK5lVEeuNat9EyNLWWasXOU/6k6X5S2AmK3Ogno/t/Gjw3zoKtVO+iMkevkYsqlcdal8
EZNXfVol+Mu1MQwvJoHDG8Vc9tcH944soRL34UhXVGo9LzmXaAhhCHP4j+OYUQyU0nlmMKr619pO
M31F0dKtXJPi3lxQu8aSIlkJvO2yHwoMui1JN4/ZWDJEIQ+v3LG7mO+UQUHIm2owr46A5aykAfAQ
O3FEvqeb8uUQX50CrI8T7xVyAXCUwI2bAIJqoGPzmtiUxqSOC1So1qHvkY4KxTAmGsSqxNSf4wlj
/j427HF+B+emOtYbY+ra12kSlPNNZlep/SyV37+m2YSdCOt9v+b+y509O8VhxydMvfJH7T2zeQd7
rrDZe9Yh/11AnzfeCYs78A/TRNtzb2BCYo8RdZFNXihLOD64XVoK4wVWYzu8TwS86k9fsGk6ml5u
uAejynR8qUlrspkqm4ChLIJ41YkhAQiXyJz6fjWPYNK6m6atyu4wG21+D880IbhuqhW7joaqCV1a
ywq2ZwKyNQcpxrVAHMNcfzLKV2NgZ7NJUgedT9RzdFxXis+MJVnLrWhHHWulffJ7UXim/kEWBEPu
AiGNrSghdKwD2ZXBNvRLFCEBoXrrpjeSczqZBHRbaZs6V2ru8vkAS4IRBP76ghVUFfr21tZl/jIQ
HEvJ2QTpleE0w2055Ua2IUfH64k2FCxZCJMpXnrwDV+qFN4V20KiPvpYf5a2P2xD5EP3eeS/zMpl
0gdmAsIl37TFpEAZO23j+c9TEoIVQix7Pdacn3whrGJmVHVHvC/Wfi4H0uO9mK8sN9r2dWStA0kn
ZzsXMvF6LjDi3DBqXxbpbbzNJme6xxqT7SsGovta9dO5sLP8MQTWc0c6omOflGy/GaJ26CWwHO9I
h6leSfgrnxKs7QwMOsv+HoguJuvYXTr1CUIN+xZqoxzqBlSUefbJLhvCb7Nz5IvMIBWtqWHBQk8j
ZvQuT7ITfg25VrHv/hCeHuf9rKgOozwbEWyVdnqm95HRZrBVfYO4SW49rXwWv2ZDT83gf/zqm+Gp
I/sW4CL6phdBX/rICWA3K0sYqtnm1NhHlCfik/jQ4DpuRchSrAg3TmFPl6xp1ZtGUGth5O/0diBY
lb7E1skNKC15x495PHp5kL61VU+wrlX6/W6gbwqhdJmi2YRFOBCwgMUUIRnAjUNle80z7H0/3CAM
9uq9ZE9+n0Gi4FSU0UthyuES4iHe47cXjx613mtj6n4HhdHb6VHG95VwWmx/o3kYpHGi7WRd7lSP
ZjrW11qA9LmZWiPF67eEFVW5HlhsuNNVxwydX3eH2GYXvmxH60NPp3pytOk+NVb8LuqqwD4antMo
cC06Fbf7YVUkuOMQEBegAzfp5GeP1TzPm8kamnXfzEjUyrJbD7E6gxjz1m7fNXd91hNAMC+lALrG
/DVWgHIg2Bn3up3SDfJ/ujJGYAxtjfA1iAEt17kctrXpGt/0Ojh1gjphslwZpbgbzbJOjxWLZ4Y7
/BTwCwwAJGDrnLO5/w5jGNEyPhZ1rV6VZd9KAs0fRF0b2yRu0DoYC3Imrq5l1l3ACPXEIFRQX40y
N79VOqBqa6Ir0WBXtGoR/cABhVIIpPpY5OIYhAPlAqiTGmcY5TXTG84ek0jdsQEbFMxaPY5B6e64
+T5tR8UD/VeJliTv6YmT8qrSxa4oGuQWQ4s6CiADFfqqroCT9HEHzkiMVxQ5/oEDNTiTQ2/s6SDc
H5RBhvdWl80Qfo7eZAUrE2bCfQq9HbIRzJ5NQJwLuppEdc9ZRvzcpvHioN64PguxDdFUPfEIMmwW
z7xLtXbIQ6qSe2s2tXzNAmt4j/zcqzYtNMVDnCyUi47QUKOyvquQgIMdp1z+lXLnX/u994x2JHnN
m4jzucTREEuGOr0iYObKQet4UF1gbQYzBvM2stB/HdFTrApp1hdy4dI1Us1qx0awQxZM65NXk//C
R8NYEskdd186Dg1sGWXhrqTW/EG8U2wcs2o5tsE7SA/pGwPJnWym6QNSHCIS8u7K7kaAWocuS7Kq
Oxb2toybaT1Dunob4PVk6w6R7kZ5C9irMWwc861st8kkqq2qqhs7SdhZCh8EE1HJWGHqDJxRY4n8
jFeIrydEZlLq+ewy38IiUBXFGaXeuCJJvdiXzPWZVxrS2hmWHlheGoa9onTOIFu0HKgrfHt6N842
zBDyNs5gRhrSRsYKuWeY6s8gSYuHAnHkq5+66ctkDOJlVFF3PwZuaRHrNNc79ib+M9uX7sDqpNiN
fflJUJF5qJMmw91q+pcK5Nil9HS7k0zRP3ONdqhPhXmIUkQCdQDp2C4dPH0D5DPXS3rMBG18P0DJ
JFTVsHaKzfMTy6/55Nqu9RzJCk0SY4+59rG6J/PwZbs14JhMfpU8DXu66naNXH0hvzLOHdLhnjqh
5TaNBXNWQIFrJC/+rV2o6JjMMrw0geSZ9UfkMKgKL2nZfsWZCw6RD0AAL0vU9w3vpnNqkYxsWlLc
n4WDtLIszGw/IMp815SSh2jy+cQxH2BgR+YlS+S8uC4B0r1pguoeyaoXJNq01Yj5ejTkHlQJ9SlL
tOiGlXK/yqwkLVeYKtyUWVLqrsmiDwqKM8AtazexvxFd9kcc/0ZLWIwpt1oybVqjILHCFStgbv9U
A4CxK+0dKzwaODqagqLBsMWxcXIG80XOinlVh40yTj5r/mqtRr/fkyVtP+VJlAY8nNWy9gt7tRqV
LV4Mu3G/maBl7zZOxEscdJSLs2je2LzYmzlv0cI3iYnwBIVh9ZN0hfxkFYilvBmE35pwHZPNjqo2
NZiq4S7PZATgzptDarqWtDYtrgfktHuLFHqy/fLuXmKXuu5Mi2cbCxxj+qwknBGro171NijHVUYm
08mzUfmhhWt4Ep1GFnIzduhaL3Vi92s0uS0MNC3TdWPAmIY/mrobYf829ZvPAKekeSl5tvHET3bD
tzRZxL6baKmvBU8sygNweI/jrDm2jClS1RUYH3mIat+5rw1zOtQl2c4nBJ54NztXtE+6wi6xArEI
lrAVk4tiw4JZxeDXGp/7droADGJAbhkpREKUv9FhigpnSw3j3jpqMPZ1KLwP19ams8rSsmenmWZH
MaXJGUpm+C5bcqCPoRnacpuCFdxq4U5w4SaPQyuNS4ZWARN7QqOzZsbH5CI7cZDT7wJIN69G4lMF
Zl7zGI4tH8WSwnEV4Tn9Fn6Xbz2lkqPBKfcc9m78To7yMmNKhpembIubXnA+IVRHqOd4MG6aLjJI
rujDG58jHsyDXQbPwGaXElbDkZpoEG6MslObKJHuFvJj6VM9OOZ17KTyOiiF/mlRU7JW9QSkULaq
6yJxCSjNEI3cZByKx0bV4oznvHgs/KB4lT5W+XUlurxEvtVV91UVmLu6yLIrUvbMN7ST7bZIlHc0
WRrjEqhn9SmqbmENKP3gs7u7M+cMDKlgI9htRsKA+Gy68bbvTLEnsJlLK6qDp3QoGQkYgz6ITvbP
Ag/ZjieienPN3jyyIks/AF4m5zr2/VPXlnpfGZNYIR12T7XnQzNA1PQcQeM8Nt0wPZCcmXx5kDLQ
oTn9VV3yOPZmpz7ckIFlh4jq2svHFOCStrl82B2tAlqmu8gOMh6ysf1ZBlVwFytT7ewRbKln+UfX
Q+afeXl4KgIXNb/PjwBRc1Y/IGVTb1236Merhq5b9/E5ymMuc4N03muXJxkkziFT6PNXWAQSNHGY
ht9cPLxXntFiPnVCbAZO+dCS952soLCVO8xgsbfjDJ/8FYTWeM9CPj6xASSTrEcLTVnbZD/E3Grk
TMzCOdQyBHZAvVPOcCbopJe3z0WN5A5x7aSp4pH9irWlQjZCIRyYuzD0yorLlhB7EMERHTYjFCrr
MOYNR2BxwKBiI2EGxhNsZDNi7m5K8dKPrX6qAFG6a+Tsrr0Na8v/QcAM6NMiGYMjoogquJpmDPbv
c0nCwSGpKfR1kKfOUYi0HncmjV67p17+zNpBwkVr9e1QCFevWAB8mz5IijbOzPZqxMic3JSWy1DJ
p9o3V102IVds0vfWbcbxMRlSPrwj4mSGsTp8DtTkHRb36APTD7Wv45EoU22Hpnt0yAGXa7MJp4Me
kbyuSF+LyUGHQ4DCFTbElr1rU5yWrCzMiXWgz0WPSWA7M4aDoTY7zi5QuODjsnY/vdCs9yotE73N
IkpyFFasYjTceGyCmfnlzROTkJLt+RjIHCmlRebyjh4VQGVDELM4Mr0d+Fj49nRmutMRxsKY97Hk
yszWxQIZZe9nEQpvIhsYkQz/GhDN6Avo30rmcf7Rd5Z7QqzcrXrpPcTsEjYNqSUf2ByxxEOmYxvt
jA9REoszVaoDkTSXa/hn5LomcXKHEqHY29oBRdwU8tIbYnyQHdNtvlO6MSNPXz2Oe4TG4QQQuUWF
uQLWlV5PPsZOwierLXdrwqbDR8s1u9N0qbsa0xb0AlOtyySOEak1yb1XKrC/bZEF22gSNqDdochu
PSNO2/WoSte8WFIxHmS5DH12JiVenkBLzuZ9kwUDw7e6m7IrRh6hj8XCjlj1EqvWg2N1DOehqdoy
vDVU1dO88WTBNmUREAnvS+RzX7z3YZ64OxaPbAU2nd+AR268ei5/QETy/AM+0SjpV75KR1wxbu83
Jk+hp4y9nQ9RH2wqmvdwnyUydW9JiZvFUckkhQA7aLqZLtCBuorsYZq3vhnzquzw5dkdK/9bJ0CY
3jD6KhfEQMfhtC1bx2vOg8rlLe2DYJsZaCKJ2bDF7VGUfuLvoh6ZwQUJzqjuXOWocpfROujjrDko
d3OX8qox0OpPBB5zjdUfuXmJYIgFDYzeZFhbkvZ2XEFBDQm6cG1lbRVu7Hk1OIyi7qIcdd8BMbfR
b3ntbufJOYCq2A8dyYdRF+90zlVzX7MFmXekhuVqb/Jpci9D63fzVZNCFDiQEeNEB4ZEubzK2FX3
e4cAgGRezf1sqXvDd3nxFoE+Viu+0XDPuHAajiFL3e52Mrp8Wjlgnqd9grDK2KWRicm+a23DuMV3
HuT7mRqGqFVkfuVCu/PUmQjmgkKZXsp88mB7cOwWSe9QciUCfiaAKuM2mEded+5mprX/rZWTX5sj
WgxG+tPZ0HNBhSx+BpFVnVpTBTNahCCcSYhryzNLtnHGxDJM/s5jlzKtDW0hhgrd3Lttx1yfVe8x
Z1Y2A8CajycdSnaYhdp72mgokkCnIskgOJEQDgy+KToPK8+995gQhO3QmOqJWQZLKrORx54R4hE2
nnXFPqg5ql6lLHlp5dPBNaA2Nh9eR9qI3/cvOKj6Za1eXxjCykc395sbuDJAGQYlAQxmtG83Y1d8
Qkl5Gv2847X8l2bKx0VYcYqr9gRjFlGUBzbYRfG8pfLK0Ehh30H1D14FNuU66hhrIQd7xiqIejaB
lp3URrvWndHsOjHDcIzCaB+NrXGQQ0M/LCjDig63QKr3LS7tbYfKcl25ZCyq3JxWVtD1W6bj1q1L
iiX+nhDJUTxUIAhdEMikf7B0ZLLCAT4RirT1UVr/RMbm71zMaps0xcUZrGU0OOZlhi52iDJ5ZbBm
P0C4yLfCYKVb29k9gL2f2BIlm2CO+LvQVxbisjBlGy/aYzRVSKrYmX9PvhddYyDXGDerPLsld4u7
q2ZR71dlf7HYzb8K08JG0NrZkTrfxMbBy71p+DGHyC0cFDSJuEJdPH77BRSnwm35YHvgPPeqsrz3
KBnOA9jGHyh9wuehMjzQ7ZX8cFBxvOMxYG7JD/ZFttQdQxvFDxOouJU1WsO1ZWXTtmFPtGZoVmxz
h62yg7J97RsEDJmlL3ZmFT175FAm+86qIZY2tYZuawchqa1edWi9+Eug4z3G9XTjMFVcpYN8An1S
bayUFG8XexjTUPbNwai+xaCToxXl/nvp+jiimJDXdv45VRB+HZQ1G0j0zz1ByivSMbClI4QlnbZW
V4NsqluZjz9Z5hvrglgDfPUuMSZuGt7G/uRvPIuZ7EbK/o4a7J29Js43Bf1zHpPbjB0OvOqYGM45
Kl7mEmH1NhMWCri4qh/SLtbFCldrdk8eOiqAWdG49eZ2NnR1zAEPb0RWjGBpTWszZbFFokH6AJcd
FBoUh2YDsYdlf9RWP8k1up87557o0CcsGAevQJskuvKFYNnyKsm9Q2yZpImmPFeJo18LC6AmmFOc
eAM0H0eQKh9VYq+sorsaxqa85IU/niyXmY+mtj2SPkLvU0XjCsuhtUdVHF7HuiNYzbe+apTODy0m
7mUO7Dcrr/b6o3Saj7hhh1Uz6TrJWtZrfywPOHqAUxLsBS6NeisRwX5gs7YJIX9sBi/Ua7v1XjhD
h9e+0ieRDeoYp82wdvoEnV5fC7b7MmkPXUAie2ZjQIwq8gHG3CmYxFouHCp7cG6I2YYty17azemi
RHGieyuijcXnRe8z5cVXjlLetePx2FZzPB7wckybecieCW7kTm2U9WSSG8PCb8rx5wTFSUY5VUre
uKvaLZAWei9hw5NJ9CM0GlJ1V0h3n1FdizVv1tK1JZgA42xiJBa3fryli322Muuj9IgFSnOI663w
0AaOfL6HuHDPouiNT8RhJOPaJYZtLfGBY+2oUt7SsWfntbYY5iGAb+2TNyQYoNs6fJ7TjNpvJNIo
lg7rPKxNa8Sy+SuyEIJujQUNREzoGucXKHfWBO6dg8sTZ91ykKMbXC6CKfykGaXWQMAOwJ2zkXOw
4jkuw+oEpxR2iV+c+1TVP6wGg4UMmV4nCgo4t05xkFh7uCOkMW7N0PUOqGn3Q0ywrx91ndiwJQSE
Vuj43Odef2JCyBke9euxyNq7KUncK97D4kvMiWLIUNCkgNp5IkChPWuoHo9RSbGBy4k+AICF/lgG
xN9GRzVdtn35ZE9wW3t6KeYmrI+ALkdA7U2n59sFhiEuTcUTe5TCfRuZIx8xPC8kd41edNuNo3kh
MhN/GLvDTW6N75FtBEiejEZBFRoIjt70qWFioSuEV+61tJ3TmDTdMx7S6qqcuCbJQqjuWG4X69SI
UVssg7S1Getg5USx8ZPxBeUzDjiaHeti4yF8Ams+7Zy54HGt408yK8INI6k7XKZ3nZH6HERq9KD9
pvMGhl24sYTJHDsliEEkEf6oRuOxZcJsb8zK/4gTxE452wi1bWOvxhZCd1+tapElztquqg5dcsg8
2HOjtcsijXo2JwSX1SvjH9HuhrhnJjRiLOhKz2PJ3FR6N802pw+Oj2FXETmwi8zMPBSCTNk2sLKv
fi5OiRwzBu/mdBW3lnHDSe3tp4lLmTLV2DS+Mh+BRnQrAr6Hf5OOh+T9D+t6dIH4q9C1L+gk+BL/
TE7KQ204xYRwxR4O9Ga7dOqxlk6T/FOkOx8HrIkowLIsU0Db+z8is5V2gTyqPFk3Dg7jE0Afe7ya
XLJF/w1d5o+0HnJrEEE40hKuY5nuEovEd/w7IJzyJ51ghYq3DstUuS0HSW4JyxX1OpRUjZuAH+pM
gRZEj1boucO/Aa5Zy0/sd4SM5fWXyB609tL1JG6DP76+rv1AlV4Qb+PCADGOOpGGzIWfcCci6RQ7
n8yT6gX5RDJczD6zbk0E4u1K1C5ubG7d6BwGlRlcrK5v3fWvapI/ZRd5LGkI8/9Y/s4HKiNilKLu
V4nHP351iT+YGJXf3f/1T+2/yuuf+Vf7z3/oD/8y6pG/f3Wbn93PP/xiW2CNne76r2a6/2rZvP6n
0GT5k//V3/zL16//yuNUff3trx9lX3TLv8a4ofi9fsbHhPGvVTeP0ddf9j/z9/gPmpvl7/wmuTEs
ACtBIKhhHJPZGbzI/3SUGJb3i29ZHv9fLPGSSA3+t6eEv0XWKF47nvtfeS04VP7uKeG3TEkcDukZ
coGJue6fUt38E9nNlY40aYEpeAnOW6wqiyjnd8981Y4WdHrid8dYMxPAdvqGC5wLCk9izD2bqKK6
ERZz8kcJdVmtx7YOHk102p9zlU0t/kQ/Oc2Vn+OtzHwASpPJHtuokuCYoeF/HkDYmXunNsEXRfEM
yGOGPQXdQ0enujGkca5lbgJCmPr4iVld/dZY2h/2sw2hBKurautLjDDBXIV5FrL6BseJBNwc7rxU
Qbob69p/C2KfIQp+OM3NKysOPL8vwbQjcCCHSsSacbGXO5PGC6HbcNlbiy2ftKIjh8NoHJwPqORW
Ey4EhZ+7aLod/+QcrqraMQtqX38x0prqo53JNEJzmKKTnuHehtuQSk9tEgePfDD5DOqDEaYUnWSN
AKf1MJfhz2RKxwCfNmRt2Ch8kO8OSbGF1zc8VmYnrruekfsK/6CL2L4fBGN60im4NBB5k6JtQe/f
4E43kqMjomlrmD4IXqcLcqTvnRw3Ohf1swbw4KytgH3j1gNJgcO5SWJrO1d2VmwcZ2mCpN/I69iY
0QjbqvKrlamVOR4mRgwYaUkXImeWm2s8GFkZTcSb0VoOYkZYuUR3o0lguUHWSTOhAoRlgQUedzID
YWQ77dbNUva6fm4CzK2JKCdRF/fHYzcljJZ+tHa0EAArxLGrYWadcbAa4leYjjCNXmlcsueM6To7
NpUjN0HLmuutbefiGnpee8qBemRoflDArvIooJtqy85Gjp3gMlz1JVO33+6dP3Xk/dfOs5vqq3jo
mq+v7vKz+n/gUFuOmn99qK16EEGf8e9PweUv/F1EaP7iI9TjvDDRq2Fp45LSX22HQBG3GwcW8ZLo
96Tnehwlf/fIGfYvBGEvQkEYU6aEucrv/f1AMwTaQ8jGBIWyPxEmZcWfOdH8Xym//7hFOcIWZ5wl
bNKweTVrIVr9/kRLmj42TKf6MbnCvGtrF4aPwbzGiM0TjT5LvEycIgb2K02LVutXx98TDr527HGH
MXjruQ+D8zA6E5AGlAJTFqztmJ0uVDSNuOV/sXcey5FjWbb9l54jDepCTF3AFaVTBiewYAQJLS/0
1/cCI8uadGaTL6fPugZZWWmVAThwccU5e6/tKMdmuilHqsqz4z9DTu+f8cm2C5RaGmqsvaEfNeUn
5Zktkrq1UVvNqm075b7QfpdEY1HSqvRtbhtLIZ+Vqj60U5bs8hrgm63VFXVMtfHqBP4Tx1Sbw7Jv
+StWlhe/JqRI4/tqgWokjlHEK/wayrJ2Qxp+l0SMu2tT0j/E6O9SLrfiC4KijmI6RgZqg9IKbuZg
1KDr91Wn7E2MqIriLkVX0TROADNkTUNmBu4OVWMyoudHNhmlBlQaStMS6pGtbJluQqEeKhjHfvfU
UZlZBb2clgpsytAKfhcZuN4mPmfHTy16mdc7g7DHOkDQAAuUJGOj3UuMZUvZruNQLDV0LmHfUzy0
l6GClChyVq2EkKCP6755VYpw5WSvbWisYYNuivrOcX+HBnYqEowW/eQeO1O7mOsTC4k8diN96qRJ
e54I624aLGtraKR0DGhdvNmC7eYC3xVWlDZ8CWVPddlaZYICTWLH93EPoppc6TyPt9QVMD2MZbJQ
dLs6V9HOUyYI9kp2pps/UYA/WqT3LAib/TFlz7HLemfDHyl2XZ8YayQuKeoe/dlnh75JYaofOODL
ixZOhJGL+xYojm8JZPm8ZEHAmiAsIBDqbdVb6CV8uhvpilO+vg7FA0qsTSFhIbSczdHByj073yu3
mYjTdQ75zOpUWGkpVUDrFYcBKSLLdmqcG525HrveM4ESDNqwDqfqUGgQAuL2pfJTRnRR7wcrX6tF
uTMYpFVYv9KgRmOfbegHzo5oT0MLuShNrV6S74Hhb2pBUDjnULn2PW4j8BYrMvlMvBA1BCy7haCF
G9xVqb9iUlHGipodejZKKrzlJc2ftZYCT6uHWQW36p14NSXXrZsBEyB8a5ig+DrjRimdtW5GlxS+
13Yyy1i1a900lqpzw1K+UOses2oN6EmeAy/eASta1o7Y6pTXEC/uow6/prFKlcjL5S9ZwHZDxnfv
UzvRzWEHHmBdmL57pbnI/oVmLBODyuyoHEpHW7SxC6QXqCMN7vya3tJODxvGqbrG8Fde0mTPFjl6
lUHtj+0gNlguL2kfLgXNasOM8ODndNYd9diTsxcpewwYnODoTRMX5kaZ9FT8LkjWHLx+gk9JxsPa
7l+V6SFSH3XIDGnpV9do+mkEsAFQ297TlbN82DXimEhY4wTGtV7TXmt0EVQ18/RmP5j9TVvFu0mi
B8N239XNyorzs3jIthEWVt++JH8H9Z2/bHWWZkIeyb18bqhUh72F9x1FqR6VazhTGz+2dkZZL8pE
uSroyIT6qx9Ey3S2Nna3gx89+oKvwaG2PWjPud0vbQgChHOs6gZ51PDclAR/+rjfQ740+sR4RKDG
oD6AN4FiDVcaHLqqXw5oDZXXHEFElwrquEdIUpsmvo5jnyniohORe0Dh8CjYRog0X3Za8IxDCRWF
vINqVKwqW10LBSmPaNiK7UNIIEMFN68ew71j9lc11OxZU5A1fUFzNLfJc4q3iN282ciy4tQJ+8xn
AqTq19JXbyCBV8l1Mz24uB+VdkFvFZBH7hWaumbcIcBUu00FoJOb50C8BAjjL+2se7VpxE6OcjYN
N2q4C5uN2pqc2ZDEySaCsVn/KE17EwbKNtGI1SoyyqYpkjLSpgJ3OnPYB610M7zA0dtcNAIWMubD
lJZjeEUvlzQut6IG6j51fLVsWa/p01HqsdQfkrWmzpPhqe7n2Ljc1c6CBGleF0AyQy9NXGtFQSG8
zDJxrdcWJWRhjvyw6FDHyUXtZ+OTy/ZNrbSdn8nzfqIWJ2rLK5sIh1EBwkIrCCVK9NarCJ7AO6W1
aJzyhJAveayyEC1EjYewUe10V6FscAGUdeLMoFD5YNWR3ARuWt8Z0PMM1FI47xT50qF+fNBQxW/r
geNrZ0kTgpeePNaomhZmVu4xO1Myyynh+am57qT0N5Iu0YIf6JkF1YbK+ZWVWnBQZI0NzlFBSPRu
5C/itt2nnd3e+QJzu4PaE6QkM1ERiW4VzW0JrK0PITauKMTXGrjRvezlUmgs/q7dX5MbxRcZnleD
ducr8C+EGtDuCqj2O9o9lm8MbeaRCg9C/nq66ianR6+jr2LVfMhD1ac0qA+lNzSHIChfTXVwFnah
5s+AgABdSfSxkMxbUIK+G0+ENfK/k0IN+J5CDQmUv0+69jCa4XZwp4dmrjBPwy/Yas6KX2CSt4Xg
Rlg71y53WgO2SOa8YLvNMIZHa5NFaWkIpVlaTRphHm1XTYUPLO8fC6E/lHq5hiwSLUhb3IVZdZWV
tYdh+qG2e/JD63BFG6rGOaA6HjiqbRFQIsww+SIfskmuAkxCWhqDChoI3k9F2ZIEt8CQy8OMFGTR
KlqsqT00g+W8ZjjkDmmZy5VaNPk9amfHG0d/WFUC/J7WKtCtXcKMWFdR0zcb05INdTejXGWmNC9B
7fqTl2ABi1ZoKdpb0Djh2oyj4Mkyq1Awy9Y1KWChORYLiZDYKtg1lPR8kGyOs8gRme9KlKO9tNpS
v8p9kw1RFMtzvMP2pjZH85pjTkTs5RC2935pmeHOot6KJdRAPCnxTpEN3BnRNoE5uSSwmRCfKkHK
lgZ2yhTqoI7PIx9mna8U7t4mEYPAOIzB6aIlPmqfwMmyOKgo9oGvWl4meGl+YEfBSExL8sykzNky
hUnxhFWzsFepM0XPxOvWnlUp7WPBYEDs2zQqzT9fC7yW1DqCX1lfiQhr0jOzNW32itgJmBMFts1g
9JIpNDIUFPYc8ztuEBZPh8YIgmu9Z+FotDE/xzJPwdz8Vbu3xAYcUEVO922ejFjs+tIbE86vRWgZ
Z8aAqEaR4fDD5O4vLPRVpF36xsqNXXsNqN66LjCcnhN0V1xzK/QIYqBic1gW7W9mqbi+T9CM7uBB
ILKe3XELbmD61fZ6tEk1e1fSpV65meNfsRirngzxUsaDgaSoVw9JaSgXrVbkzzkWtfsQOdOZQB3K
p4eqsx0drpfPkocC2TPe03CN1CHERhv1MCyrjQuZkAg44nzTzAOzgrNEONUet1u9okd4B/rugcK0
v8G0YPFJkosa12uJNfDJLqdiH2CYXte5GG+VKSl+ZtBx7yNT+usCQ8FW0lwn0h4mGrJ0VDu0+u7s
3A09pS/07RySg4agxzpZZ+ytZvmC5ybBtRtrKHmdFhN+XUGNMbr4aKbWL5LE93XePPRd5EXO9VTJ
H2FwWxVIN1Qf62ESlrs+jgq2cJq99UW/w2kRXja+m6zxJd1GDojSqpYt36gbnpmDeas0zVx/r84V
qqfrzMero5FdlHdR9EIfj05aNKoLtFpnejXc1AWa4nlDwt5wayc83FKr5RkNhSXJz78Cuqjs0K1H
rbXv404Vy5pTeheLK9/sJX0Q8yxOXrGWOHOT7OjHsrlS5/Rin6zNVR0pyToOpgeh6A+YUNjaxkF8
aOagNB1adNC5xxRnJdPggcxsGJBGf22RdJR3zVVDnwQRVsvpAFdRoOX6xq3k3diZP4r53KJzSAns
ZA9CsiajVVlaVp+cd/DxYCShjcS1PwwrVKIr6qp7R9opZhCHTXGtTV6hoArIkHZ4SHPvsVbX5xmx
BbumCQG22S7JDRPj9gV5W4Wr1kfwpaDw72FMnQ/+mEeeAs9yxyIr5naV23t89PI8Sdv2IomieNN2
GQaNDCUhXwZRlNFQoQio7VauCuAbaNgCGlr4ubslWX7AZqECc45yMv2MmCcEf4Uq699dPyj9Mi0L
dZUxvlc9DNRn2VQ8bSPcl+BcJS4EinXYyIIWpGa9BTbutx4cdhEdLEk2/URgXYl3CdPculK6DXLu
l1gtN3Vb2askLJoFDeUfHIrjhTINPwFx0etQAnf374vI/39WVDSDYv7/XlI50Gl7/tl8qKm8/Sv/
KRML9S9A2zaONR0XpO5Q8P1TVSEz5i94+paA1QBd352TI/6uqph/YdhE26QSyYHEQ5uR+/8pqmja
XyCH5n9sw++eYxb+TVHlJHeQSyBwoVKsGnRj5hSgkyoxyQgm7KymuxrNHgkeyALa/eNvRl3/u0Ln
ttMQ7PCN5eoiUU0mcg3OZI8r8YCoWPvj8f1gHX1vFdV5GO/6JPPdzHFcEMTfGjb87ccKjzZEaRb6
E/CAtKR+CPhXU7P0Htm/Tkkjr7eZluerFjquR9uRZn8IYzjS3C10nicjRpXeSIc9E3rb2wE+zIb+
NN9xj/KjGfzhLO/cRwLf6tW7V371pwT1/r41+x/u2yU8xhE2PleX0v2HytSAUaK1OyW+Uku5wzCx
AR0QL1NNqivVBUg0Wy12zuQ0ezro7lVONdnzMfZt+lL0h1YG9a826+Q9bIoLMewzTXv5+g71k57e
/GQFyApHIwJEc0kv+HiHSN1Nc0i4w0xL1SNb8e418hEA47ITMwxOHFRnIrRIxYGntXQYq8lOPAvj
kaB0vgqlrC7NzOyvSfiWF/jYClgYVH17pYc/qGYYCKIu3SI/Vy+rpg3O3EEd11bvAAcYELZ9/XPE
PCzflQKpM5J/Ybi0S5CUkxzJt/O+FAgox64Ro9SXiYFOD21jbZiLsWUn7TiZTx07HBDeh9NRCsXX
Dl2jPldKY13SSy1xgXUjVYAmSDcgS+CSKLK5EM2MTAF8WLMHLJVfGRG+/jKzqJf0KSWQQeRXkx22
L2S76LPXL7dvS3EDLAFupXTOqipqNtNkwjGsGqi5S38ykiUWxOIwjIaKn780UhLBDYzGShR4mE6M
h4nIo1uC3K18WRD47i5kGeZPoL6mlaY3L7wvrHhpoxoCgL3jXtg8jnyFTbV8NJuhJ9kZOMwe/Ur9
zXiZP7R3z5cWqe0YlqXTQ8JYTufy4/NVEwFNV0bFDWh6vAiTZnlwpMyLr1/j6ezz6TInnWasGA2e
orC4YfNabpSY2lc6zWVPlJjoZrTZgxI+MQJJYouD7D731fzWNWCKjMrj1/dinHzDNu1uissQ2Czb
opR9GkBi2v0QG/h2YchP2ro1rOGioGuzspzCOWs1LcN95dabHo8QpdVeex3dQjmD4JseODFOixz8
6B5ONkY1LAmLPKYUEY12c5lykJLUFIzfg+5aGwhk+KV6vpXakgctS7StZTYm5B5coGgQJwLtmuSB
gNfhPBjG8rJ2nGGucBRbUUr1yk17sD89+hm9iit2N4Wz/fpRnMQS0iB3oNvh+SYcTicWc25tvv+6
htEy/CYciJQxsCqN03nMc5AI4SfVXUa9tbfKGWwYe1Ff3FSEgn5z/U+jD/q0Q7fcUB1cd2RLfLx+
qRMG0JiJefQnZAFEStk83X5voZsngnVMYav70Q0GBrz1kYVWJ4HIJIwmXvHP62WvJekZ4tL+8uv7
+sfbsul00AJRHUzxH28raoTeGnIwjgWxEMgqtQvSOs0/O6n/dQ08mah59vx2FmKD/9KJlmLpf//s
xzDx/YiAimMQOcbGou02QE3ftXXzzcc3v8QPnzhNYT5tAnB1diXaaQqcrsaONI2kOBJpGyxJBaWa
V9U4J7HuDPckdA3frJLznX+8IBM1ZCp+ngWH8bR9U4dVh7TBaI6BKTFSj5eD1JZNZv3uYIrVUbZy
oZd8c81/GMoWbeO3rZKO9MM9eWdxqSZAHLsS51tKX6G+weq1BE+7yQb5bBOUM3HqbStjxbnmlZ7k
5ush8/k3E7GC6EOYKARArZ9McGQZwSM1++HYK0DQutwarxPwYksbhNulbHRgUrVOx6btvvuGTwar
o+oq+zqdx0zXDpDDyQyO4I0DdGLUGNTy6UItweorWrFHYkW/hBp+Rrk1mojOJg6Wvr3/QMu788SI
mxM1XPuT5ai4iv1K/+aJvOXpvhsGTC0kxTD22IVo3KUx7wHf6RKSLuLLZkd8aUGXu26dTuwJ7dAp
f0v/ZprZMsQQAbxPDPTq7sGWYJ+TAWc/6UYLoIXRtmXT4oWFmKNcKAZlKuOoEhbLQ1lO3tcvUPsY
bgPFxtZdg93xDC5BP3SafgXiJ8b4NSmXABqXkvqi0rVnmjh3jXGFLcwLGt3rFXSj6fTNKzwZOxi1
0USR7vMWV20L82QW9AMaVqCFxssRNjaQZtqOklk/BayFS1cTHmZZAtyr4Zvp92QGeruuYdFeNUAg
G3yqH1+QlsakA2BMvzTIf1lJCXlRsSX4Y9dpvnm68094PxZwQbLBYDKgyYM0Sz/5PFr8RI0NUOJq
TFXlwu7ph0yKsmZgu8vCbxe4PIYf37zQjz8PvxFZneyENVYYQHeuejL+Mo5cEZjJ6ajaLhrNrICI
MavtFxAUtK2dolAPuiDbGVVr70Zp/fKx+uAdzrW9OtUoOHulQ5gOxZ08S6QlX9/e2/z+P4/k7fbY
oetzQx03kmnO3/W7z0MMcNRZv8Zjljd3hZZMGCrqaEP3zD1rMV4sZ7Q/3SM1fIyJwD2jhwNjpW1r
HC2AQtD2FOtpMOMVqh+cSNg/8cxqSIfDXIY/zE4mOyj8SyeOZvqBBRBWj6fzOgGE2Ay4shwyYBOj
HfaG7OLvZuOPk9KfH2dxsJ3XN/5yqkmKJAoC+OzTMY1T4BcGDVSj7xOEOQMNyApslJdmmtzHznML
RQ3hNHZ9t82uGURIUX1pLEO8OL++fuYfPzTuaj7/uqrFMEStxYT98ZEj9u+S1h+1Y9zASBNOm29D
HG8gYmS+RmQ6/HCyovbIbvhup/PpeXBly8H3h+rLQGh5MhZVErcLQav3GPl26tVAJpfD6GrfrPSf
RjxzCCwfi7FOZjk5FR9/n9+ARdUqFANMcd2mNsRDJakOkZ+rfDN6P37P85O0Z2qUYRn2nMx4mqqN
JYn2mVGgTWji4BGVY7sWuXsgWApY4yzZDl1Ck79+e2/7hg9fDGUQNopUS0hTR0F3chZ0Kpi7rAbt
MeYs4VlKqF9ZFcmyBDM2NzGTD2YxUI8tqIm1KjuEYeHECcMyQUiYQ7CN8j4GJGjL72aa+cKfb2z+
htG52tppNQPkOjyp0m+P6GPYgES69hTpZnvwfWPaERzoH/yElAvWNDRbKoAMlpaY0kGir0imOQs5
hXmpKYKNmGJ9n8rmuQicFzMHetDkY/fNXGx+XOnmlweSn2foUhFmmLgnw0THkKrRp6mPtd4Lb6p6
QHiFRcffrjoPu1u15yNFQWDXpucSxXXsOgdeZK9P4ZMFEwahjSt3GoaMM9+QwQWnrOZZVE22EXTw
DllQFi96HmX7oIahl1RBdEDUOq4JDdcRhQn3LNSdfE0sXHlRF+qTmiTVPRMDORUK0KcLaF8sd1Nf
X4S9j0CkKfG4xRNpQJqQ+7IyyT0ycgt8axbuvhljn6cIqmOzkGmemxliJx+qYw2o67uwOho+Yg13
LPytP1bmXgDD3FtRIc6kGjrbrm+vRDFNDz5tsh/+2D1iQs4QK4TNOrFwCOkCisTo4ucdFTPcW4aW
P399qx+39W9v0SJXlbtEw8U6Mk8G79YPrBiY7kKlPKaj2WzdMS1p0OrlohjQKjSTmNZfX+/zJ89u
3hA0sOadvWHM9/P+ek1KhL3wy+MMm3tsaT4ULoWPOnIpw0DmBimFyevra36e0JCCMU+b6NEogron
2waCPijWADM8FoMGeFuP9FXYmICazeE75fg/PE5bmwVxpjsPgE+VPfBdlgmK5OhkDmKDOMZ7jlUe
F0iS79PZbff1T/t8PRfZvstUTS3Rosr78XHaeFcgZ07F0ZGuctuXhBu+wcpHlfgeMqfKb7T+nwY2
+/FZx+yaHJMcTrYfrydl09RRF1H16GtrO2FAgTcadp4VSTjzwAUWCOeLXa127TfbzLca0ofpca4y
mEix3o6EnFY+XnqwcJvFQN2OETK+HwMW62fc+tN9k4sLvSKckbKtSqtY1S+UKpqdt6XYgQXr10Cw
WxrFegGkMm8fE+LBOCWjbzOVHoRKtIH6VqyG4UnRWHR8R9aYKwxlWZlt/dCmXfDQ2uMizWE98ylH
nlGRyYa6Zuy3ad/QwJuKP5kM/4+ner7K+bfaFPvnnYaA1Pjxt5a1P0JLYhgFIVAup/IjtE8djNox
Hbdfj6BPH+TJpeY3/u6DpHGZg7JiAnBKYEdKKh/LfM4i6d0HWnOP+tho34zZt8LHyZvklMLZnjKC
afNrP17S7LS4sOA3HRmqaDFNIPTLNHWLR8CFAJlbqHqGHebrutevqnrqVkwRxYWaFeGyrrNw3WYO
66DiTOrOxL6oZGW6UZSm9tBSRF7ZG9YR6mB9qAw8gKPwbVJumpf5WLG2iORUF0M9zbTFYooPlTOt
qsGBXZzl3/3Qk8Pg/BrptzD7M9tRQ/9cwlBgycHhSo4KJOyG2fAMjT2RcwBNvDwjOh2J+A1G06ZY
tGRDLczh/uuX+2l6mG8AVa3LbbASndYTiMekNp/UyXFQ/JAqtGKZL1lv9h6b9eaOpJdk8/UFTwoo
f36yg+YWBw2NIo7CH9+tmtMAIkY4PRpRZaFQ8Alio+lYsCrnvVZvAzhaF3lXAx0zJ2sRVea0EOHw
XVns8y6PX+6+ddHgmXImP5mo2tq1KZUE6RH4WLRpXTfcJCYSdQz3/oQy40X3/RCl4OBgLJM+cAVB
Nb3jNfmJuO782vkZxt+9jk8LEdVi5uo3dxF7pzfF8rtvrZV6Lh1F5EdEnc6DbdMpmXorWotE0a6/
fhEnvbG3F/Hm6GAxmusnp4UIFy0UHDazOJZShxXjhGTOjXRZsC3JwFh3EUyR1jBzT3P4wqpC0T2U
2+0e7b+zz7UyXgpTmf0TeTy75QK5MFKoNvwGqnBNPe3sebO3bBMhtr7vFuE3i/ans87s92KtYb0m
dISq3MeBZCLKgHxOvdGEDbbIB7rs1Dm/yxE/tVrNnyjpYpzrdXLhOdSdFPyYDYSjQzg4Ar54iTp7
i/L4oaiMEXeeCLYtKiqEMJF/bShgdkCZaRtLaONdQpFnmarQ+75+b//0ATnM+bY9G+oE55+Pv9uf
aIlFbl4clZwjd0aO7DoZ9Rg/vXXL/m86z8dLGUvlYFfTrZ71xJV/dxA52dlTxGGYkobCLoYxigvt
4y0EChh0pSn6a426Adgc+LbkUr5mAhkuYYj1JlBtWPF5164zSllZ1n1TOT85CXEDDjYoi/ayMaMh
ZmvB+zXJiIOEbp5aH8ums5bl1CPUlfE9hN6fgSyVJco8cxVbFaVZg8ykr9/AycD7c3HXnIt3jAr6
3R8vrqbYhS2rlEdY/791kD9nFMOz268vIj4943nvOz9jfqQt+Bo/XsUSdTdB72qPlFadjWH2gTfR
lV7wOop6MRo6niVCXw4aYQteQ6b6AuVpv1bC0L+1QJsek8KZflpxkVwQTjBsCKv0H0e3DH4EUo02
8FJCDwxt6+XG2HpO0wgAHzpcjUxmi7lgs216hwZ5Hlz6fk/dtO3A3oR2sgFm9dhZKTiJwXbX6hjW
F1YySs6YvbLGwYMadxqK83BAiEP+TXzbDTZWAeAFXqhLF0c8MXUEyT9VlVeMh25E/NnZZnUWeF8/
Q/wgHw7MfLemypB3eFVURVhtPj5D1OCJNAZjOlZu9MsYHRzroBH3KGyI2CuySZ/P9A7W9kjvN34w
lk8BPMCEbJtFnSbRc1lkzXlX1uU13mh/HYSh9JQyRIhMtOShzOHlErnRX4oQIITbiTnYw7eBkxWj
jqze11eoTkFxVJP6zU/7NAYdk4WbnT0HSIpMp6MD5BzsHidUj5wdSOeLB+U6j0L/6t8/QFosFo07
erccWk4eoBWpPVCGWju26bAqiLYIRht0RrG0wtpztOYmdKytMpibiGkP6eOigxKvZZs8uA/kZZ7j
zjfGcwexeuvm66DZpnVzmyC1dvqIeAjoNlg0SqO/B6763UT5D2+fqixeYOJHma5U+2SP3I89ACog
dcfWLnCkFFjFSE1ja2/qQ7qbDCRlNb7EgO5FIcjgoU2IASUuzs1Kmiiiqex0IEsx4/fTsur6/RQ6
vzoUtRvRCndf0c6+7oi8WjiKmv5O3Dr0WIVIakRCvxKBoM2p6/22QNj4zdr91kt7t0FmYM/7Nc6Q
cNYxPNsnmxcNrgxwJ005Dokxer4B1yIaA8gh3XA1TV15Xiuhey8t8GZG38K4skdx0ZPFuSxGOsOR
GXmVqo5knU8oYRdMKTHdo8FaJQ4i+q8H0cmehnu1VJuFeu7SUM5769+829PYSWHL3m31Y6EoGoXm
wt3VYByw3+vKN0eVf7wU9UL6nToGbfV0XRr7KQ3QeBz1LIat01XpLAK01gnD6/j1rzrdP/75Wfwu
bLf8h0Xo49wyiEbrp6Y0jkY8tdvEDLQVZIaOkpF64PxLLGwR7VInCTaIW+8bd0TvqfrYXCK4PrrG
1wGT+d/t5t/uybHYzM0uOeojJ/dkFpCgxVQbRzTrr+ylS1SQneVfI5S0v3mrJweHP5diEeaFUhii
pfXx5ydCBRmIBuFInNad4oLVSXKSgywFbbddBN3+m8c97+Y+jnhmICg36AhsejunvfLALBjxU+4e
3dYoni3FdZfkUyWrPDK7FCdpoj0OvU4QcxTm28l3lN8kBDigp/IBzit6xfCqJIHZRMr1oKiokCes
WjuN4idttyIev/lCP6881D7oKlEBnZvUp7XPvgOq35RTfDMZYb5SJr3/ZWilsUUjRFod4eW7GoTn
N7ui060hL4VVDrUY9VZ29fSJP76UruwAZnVZdSNb3SKnhNYTDhLU2pkyXtYNKpC8HYyfTMvlKinc
+nLKQsTyKN/+vK7/M8T+19xf+9/Vm4uXPPoABZj/73/bYXHD0iRkrmDbaJE6zZL+R7ip/mUjXOLc
h5rAFdTN5g7p38pNDT8sSk6K53SkqKzNVtm/lZvWX3MApYHDlmIQS4Dt/BvhJruiD18YnzCNBRr8
Yt5rUgydAzze76n1MSFvjyCAvgwJFN10onbMfKEZFVnp06hbnhxaTPMd9sCZ2N9zNCASvS9eemUC
RJP0cviFWYFkl7CXI+2gsiZRSAwkMi2kA2ZnmSpEOq/6vEJ+VU2VLgBLOTArcywOCs1vR7ttBmFd
hAbL1zph+capkTqVfqgHUowXfdsm+XnSm5hOuXAJNLHnj9xOoT8WS9GnFcYKkfbFgV4++VdU5wLo
RhIy3xXMsAT3WRODFMAfmahLWwmdckkHMXzQwyBpQaVklrOXfT+4ixKRfLHom5oau1J23qCVUIwH
jZsnQ9IcDyQXdrQzdAsWqQZQ8LWyo/jYxgJcI3+EKZcAX1qxBGQdh15lmNWtmWvuDHqp/Ts/lCwR
NUpGDQumMOuFLmt5QyuFw8sY4CVemGBZfKD7Rf8zqmpK3pg7amM9qFgTWLan1FjhM9BeDd2s23Xn
tIGxoq+TVptQycxiPcRKwJmgbQfnMsu7GMSm8DGrEpobt54s7erZTXQQBXki9ZG0yRE9llK25X1D
bnexGVoNs1SKXcRci6krLnJTJ2kycEUoVjCfCGsMeifXl3Y6+uNar6XUN7ozJpQ/FVMjlWDw7af4
jRQMiPeFNFI9PQjo4s1lVBUxhEW9Tlteg0jHnVuBUNkig4ecbVA6JmbeV+GcUfAddcxaoQ3WgEh7
a5Nji3gFpTrom4EnSn6T3xBT2IXZUyFEzxnchZjg4ECq7OGOJiEIcxnbRrRpyNHFpxDZTUIVWPrQ
xeAe4TYxu+xKQOOjOVu48Q8GO9GEUBUtE5Vk14uFLRvjiQab/TOmnyM2w2RUV6am4bPRG0A9C7qC
U0+KWhkgKHMStptZ1FlnaFHKdEWPkPRlgtjx+vqOOREYXLEpWkpljnA2WtvwL4OM5g5FTQ+tVOMs
LB3fGiax7E7EfXtDn75wvZHNBNCHLAEpng6D8zvupPkQ92C/l3pt+9HCL8fwWcUzdVEh5FSXbhtg
VwTXNugcT7T8sZt04zGpqL9hKVAc9VwpBxYlLfJf+yAFLd+lwW+SrvUjOkr9Z9MZPu7pnISrRsmN
1ygt6x/EYVZ7qqfmHVSu/IdqjLLaGnEXaHw1IeaiQlTEkxH7MexVSypjsBSWgDFsqgEUNkhQKeOS
7xFzJLlSPygTjYqn+wMm+whQPaHIAaVcoiS7dlgoPZEFC1uNCX/2kQyCW6WuOy4Cq2ohSmpRibnY
jcuNHZB2IQxBUnIstPQqqonEXgERzcIVloXwuQid7tFwouauZ2q5gaCJRAwrM744eD7tC+4KXjUW
cXkRQOC94u3SR5Vas8vCsn6uY4HHDf5Z/YyKlh9VRzHnGlsaKHZrFDsg8aQtXoLRaHLiKYt5D1iC
6UX/HmlPDXv0Q6PLKlmFiQnAP3QC3+aGA9v1Ek0kEYzWtr2N1Cbzl5gfDR8vb00srKymzsUKE1t4
q0OH4BkT08546TSDkU3ewLSQrlsNV1Ow7PA1RVc5sRuIX4vkUpKv0i7sVI6V14eyflZByFsLBeGn
uVJoPNXeFATZuQtj1TqTAX94bZa1uezB0sXHiJxuDQ2X1pUbq4Blj4hlYnbErKQZwOkrFKPLNi2S
YW3KvGNzK0zHqzs9TpASa9ZdBnLP5bZizarunKnK1BVd43CnRAiqzyvZUXUtwSeHG8Z/rT1AJNbG
XyMFyx9GVavlWk+Z3cBsmsWVW5Rg4xInk9jZGoVMdtBn7WVYWnTfIaaAeqYAQe5TruiVMQMlm58B
PIEcAmyFzsonL5WsC3JFwJD3SXkXIV94CggluNdTy4e8DWwZ/7GWvXJcCi9YciMUqkNna2d62Ik/
Ior/2yL9F73zr/ZIO1n/fEnfM0Pe/oW/d0niLwSrsK3Y1PAXbVZN/9klGeZf7KhNNieQkBAyESL2
n02SYfw1x3rQmzbwvvzhify9SQI1MqPHqFJyEevfbpK0t67A/xxD5gow/8xFFYJ+js39aTXYDDMZ
2XZTL4thiGESiHR6xBxdXzuDPj2i9vcND4Q7OVQ2YJGc6mDqBb3e29fA7mF2GAUWiPWYZDP1GD6Z
R0A3UjjLz8SF1rh4WAlJvu3iCIZdIAUk4yGN83uVyEq7t4Kc6dMQVJ0wQkJKNRqpr/1CqQovU4AG
Q30Y237FXDOoZwH0yGkVVC3arSGJiE/gQ0sPplZgKbFj/Rx4EcokAVIJwIIJ83/ZoUHwwRAW1Ysp
DUlCVDaU+aExYZouAI9CgGTqIRC00thi3JAhogf/zd55LEmOJNn2X3qPEjNwLGYxDufh4cHpBpKR
kQlODNSAr5+Dru6RVyPyemT2vSyaEU5gpqpXzzlNNVTH3dwFPaixJKpPeMUreWTfYGj3FmC/mYZD
MIBDq6TfkzTxQNRCqeZ2U+euHI6WUQ9IHofM97fllKkvJrmF3qS64mR16kLqEENRJbajU7jn3B37
9BTMHVK31BaRYBEi7eqQhAR2blmu2FarKcYH1SrozvRop0PmFjXEyCoK4BhCKkzDLBMFoO2pkrcq
6qrXrqm88tDMwfzJ/QpWAX1DnNbpwt41HgP21FmPqPaBmKz6NrKGHxlK6uko4ApiRyi5K28MHq1s
RmdpwK1SrLPgDCQT92nPKtKHntvPN9qf5bFk3gV6ocmiYxxzCd5kVupfatkUGRKnOhrDQfdMH605
8m8ANFQsIeFfhfkapUHLiZWBlsNXzL2orh1CjRoxDC2Fic9daHotv5cUyEf44/lVN3Qpa4OEchr8
WmofDcjcxiYUSZxg3yONL3/Xz7nxSfRDZdsChvHBA+qfbQrPz2/LwBqRjFXS+Bn0nB+7pBtEewwC
5GiHbnH892a0gU5mYzYye57oJWUewsr7IW6ya5eJiU8m6owoJP7L1RlRkPF7nu36MvTgxA62SuBD
9UPfcpWarWBsjzYH+XhU+FgAZOpK9j8BZwTTTTmLwJ02VdTO1XsuFL1Xf7RUhO0mJ7PjkgsTh2bx
Iq6I+TRo2v/c6jemXLDNl/Giz4AiRPaYob0bILzMlcGXpk/m88A5z6TPrL0VUtbYYF1I6FpQBCc/
1nx3UBuGGZSJx5JzpDxO6JaWOhwWs6kuVu7H3Xcn0AIDkXOOKajUHw5muJh19Nk3t26jJEdVJtUz
++3mtUp1elF92qMe81Ar50MTEI7CuhTgfvlfOgJ/bYitjysg+DQgeG6S/yQa+9earmQuLo3R0mEd
dN1OT/iXumBeNnz55J8rVP8+z/7GYti/Os+uafyr/ctxtv77fx5n0vkjCNbanrAk3U9W+f55nLHF
yQlH0b+mZGifsQby3+eZaf3hrPto9HbR3a9n3X8X/Wxrko4iMkDqkv7S2ir4J9Hw/s9z6l+pNNkb
+GvRv8K0WD0hRsL5yeX4f6a70lbNaaxqbmuwQ2/KbKmtsGX3twgn1TpYooC4g2CKBLbkZoZKV3eq
x8NV1nDoLcm4MUzY78xxHwdjcY44uu3vxJ9TdT/5bOazBbHkoGKIjGztSUVvRYOHlnCNrtAg9awn
6ww2QM/RsBkcLEqEi5XFV7Kt46/JlE184Uq4nH2zrw+IgqN9UUWjh+kD4c4+klCcp21Qtt7C1qHA
E3ia1wvs7cwTpTs6ade/tBXcuE3RRvB4TB5Cy27BxFKGCDGT5fe8NLN3cUc2rBCrZ83Rz1ymmI0f
ePFOuxls9i1Vhy0Os+e7K4LJGcWvSmFsrEAtFKON/mCocU9vlqkK7GPJipa16+HtRp9+b0KdKJzZ
sq5uPVgSTB5s5BT+a5LDphpby9pQAEffw1APb4oVI6qZOeJJOXPg7YFij5DOEZU/zh53VvArM9I3
UD/JfQ65E1bfYDSXugYnhMdEsdreICSEhiLEQL1Ud3KLqd58bKCu7/s4tm8il5WmkAbDO1QDi3LS
CLJrP1MLhiyrlT/r0SaN1usqeWKt3WLrPQ8AS7cmuAbbyT5LIMScaQWO6a1EfxltRNPCiVcGjHW8
wIkOk1m4NI7qyL4iuGE3PiUFIrdoVT/kNPVdSF8Wh3UyMbfu9QFfjUVU2XQf08ZufnI5hBkGQzyl
p0TJSrwoOS58v6ptqb3ldSlWw4CTBzC2k8mtd6kvjGJv0YAf6MTAE/KR7TyV1sBsZsMa0hIdIf7x
WiHc65FeW05cPwNChyDC0MIbPmPVrp4v3IX+pbJ7Xzd8FN3ZikD9EwL7MWVVSZ9GQIHCxrgkOb6x
vm/WCpCFqCuORlms3wt8kKKz6+dldrIbW4GdcnL3Mtb6dgn63wPlyyZo6CrNEYPRpEhP8YrpqQwK
9xad01YA597hYLoU3QTAIymqr8xpn+e2bXc+lcx2aESA0dPzf06kZ7eWpp5BPofZcRydYz4t1F6O
PsRmQzo/4RRFAr6APjFe+0K85naEJ9Puu/0y5fmmmAlFcYxedEN1OaU5WrjZOpLvPJid9xoJa1ez
G9P5IDFM0wGnPwODMkSrd/kivjsNJX12v5SLAKN2WRFw45Ug5v9CrfNtFAtQvOjeAEz8VLXCC+2J
QzqFiYFLqkRpZmKNnbkjzVkCq3Hyvgk1cIrPkdwkQEi2LslLAnrq4A/yblHAqxFIdly7mdct/YSY
iPf7RkfBAffNJehW0NwEu6aq47e+js9BEH/aynuaQG+GU1p8Bg4SImWDnsAvcW28LP7Aif7ALttp
yUYL70TWhsXQnhd2eMO+Me7iJDpmUfEGjinDpgrHik4/N0MTYQJGEBAjTfPiNNOHUfZ3E5KVvOtv
RMbA1wHbjz+kfKFKgaU+9PVvl62ffT3VMYxAh4eF9vR8ZqPikeEipCpuYrsk1oRPY4U5AY1syEUO
K+dS4o+EOA79iDsGCUpmeJDgzbAFw733XcJqlTk0xwxPu5W24z5z3G8fD80tQ+fiWgXtfVyN01aO
FqzyyA0uXcuVjrWtguRb519FRV+hGZzHtpNvxST2WW2JTZCwZd4H/THLcAJYtXPqRLDLdPSRuPZX
hbmXsWggtoWt39iEh52v22gfL8LZuVaX3FboflS+ClxdiK3xCBfEcIBzt6o9r80HXgXAc9xnb7gC
Z+fBg4HiJXCH3Hy8AeL5BPrivjEyHiHYv7dAT38Sx3gspaPAiLCIP3nTe1HEJUgSrjcFTuEt5jW1
TXvTPKKOPZpy1Fe/pU0ae2wLNEJsU0td2EnZ9WZZ7zqWoT/SyQLxE3+RkrGfgXrfFSXEjX6oa6Cn
5Y5t6eBYJqAG4Xg3RwCALzTBv0u3vs3z9KZq5ozH9cByo/VBbssPedgYV90DtuYjh9PPaB6KFAtf
auqXXmhQkDZbP9NyW68P+ol98SEyQ9nB2Mtdb5PwjeLiHR1Srtc5VJsjUs19TycsZAviUDvBtsBn
D4fcuB+H8bsW5XmOFUJrdeoWYZxwFT3wfCuv3sLv3PuMuMk2uBvHab7nSr84ovptdiTMbYpQ1cRb
jJiXMZ2DQyupVJfKeCgEa3EsJvNd1wiWyaQ3I5sCNMfY7Ss1RoYpDiVLf6FdFNBWFvWzruf7svDr
MG76n15sz1tEnxWeSmCSPlfhDWXqPhfx4zKgW/A6WIpj8G3o5a7vC/uhzpyzO3m3i/QzmqN+5JfV
kaM9p5cbmdQhPyvh9Ar3qsif+5oPIxRLDEY20F7BOxBMlr23yGoWmxW+Xf/UUvc2R4qHxhk27iJf
qdsZk8deL3tomSafqX1X90r/9KwW7zIr8aZE+LDIEkwELTlraLaAY9P1HJtw3nvPhDTz6dKXwPMI
y5eGg5cPP5r7QHVYB2ovDE6c+rcp17DBCQFzZi47MpsJ5gz6lqMk4R2zF5Lxw3bcnMxuMm9SyYzj
0xaq194Oaqf25UHTASjMg1UZk5MdGO2bujqQqtYGXLiuOgatPZovvHlmPV4hxYszCZzgXs9KP3So
nL+U4Hu0bTgrAPJyMCT6qfWcvHaOTDxcc0May9pTHC+x80Zkg70pK841YIbK5jP0UJh8D41dbViT
6E+4n+NO8e1m2Ltz2ezNmq0hbPrc79FM/2zr1/WLwFhWGHepAOMmMdTm4gNbwCqRgvlFBIuDzzEr
ODXbebBtpS9ZNvmwmKKUDa1HVjdJV6a0GjC2oJrKDk2RO8wuLIChB5PIbk4JCsZ+2BaR1c63eKKY
rXQbWdBV3hZl4/m8vAD6HWsTJY0nd35NnQZGGe9KyOjJ47mQLxw01yRq2+4eulrLQ7bldv0wl2Do
Q6tT5UH3MSOQOPC7FOtG+9lzEKQvBBtr70njIIS4YdpN/ZXafFCpmov71qBpsaWpHnntPmr7+Dbp
DACHZdCOk8exs0zgsDa4B5JqPLAqhLIQa0Pck1dsKd0B3Ik5vZ9yX/fvfV3q8hSNQkO2UlzLMIfz
orNdyDqzURd6efZjqr392BlIfRffKmZ/l7at7+37KRhpbY4RIdapBDWWeWOm36rS7B5pLTE2iDtX
tjtXMXsmGBEo+5qMmiTTKr2YDpUuaDj1QdZ3Z6sw3GMUFAoQYSQywdd7Fa1wZS5JUq/spkUGJVEf
qFLhlHCj2fJNL8ttYwUGyAsDdD1hUDamegVTlaWthOHzHFfePhLEFU+SWIL9mhCMhzMFowiAZbl0
wU57SV3zoo1+vlkNUpupBhunABz1YWu47TtBTQxaLDQyT8yLc0k7fT84c39odbO8mZHVfAxFNnBX
s+qihY6vO8c8TDlkcthraHIbXQ7wmXR/CrIO9ljXGxcsaPUJHp59gag3HRdbTyej89Qj4CUdOrMx
kPvt1qZawXNzWTzgjb7JXqeTnIXPY4vf0tgFCWYgD6ttggMGXqGrIs6xJc5v/ALsmBcV3d5KXQij
BdS9TvhFSC/GvjXGpvjRZ8Rqs8QALas9cTGGuP1dzWqNz3HH/1WwJ/ibyAzdaZaLjS/cS+wymnzL
rxq+Kj2vtYnk58OWdS4lkd76A/ee1NwnXpntVeD4P/00bwI2oeF/4VV8gMcAB0SWXxwrXw2rShvY
+RFL+8hQlXTzL0rWZNe0ZFthUmVHrevEDjuOylObQsMk8PZl1PDFwA/PR6cNsjSEFc7a/6CzHaY+
98GIc/cUE9Dbz2r0wYlW75w6RWjPGtjIDGU0yBkBlU2UvDai1Fu/6G+CoSOxVDD46/OG6sQbXLkP
/j5Wq0ZrfAMr327bOfVgCCd56M+ufcQA9qvzkd5CwawfpkndM+4sL3HKp36ZLA8CMkd5vhRZKEvS
SBvifybtMmW/4Fh8iSaAflAZjR0x4r0NwJGXcXR3cSMkXkNgs5lK059Y5ahjvXLV7UjG34Ncd/y6
4gmDKqXjZMN6t8fmjd+EG+ocDOOhLvGqNdSTJy+SyxWyfHNCBefxi4/kMU1kL/wmDCP/3n34dyPm
b2t07F9kL+q+m35UP/7SiuG/+LMTwyBgXT9nqMCpRHp6zWv9OViQAT0ashV09Wly2n9fGv9H+sKQ
HtkMnuo00IQrSHoTg/onOMt0/yBUSM6G/4jGCqGr/0srRsLj+EsvBo8HS284RUzCqqwmmP8z1Dz5
fSzavmw2TsvUadtabZd/4er0sBsWckKStapNwShzE74zZgGobhNwhR/up4YEwtZRxiy3teQU28a8
COI2LQ1sbEE8xdF+pBfk7BKcz8MlRrkZnEWPhgHXMde7F0/DRjpZSxu/EeXU3RFNZB/dBkyFf3Bf
pbavxgSxd2mM/g9mqjzYWb29Rxls//AyqIo5T7331MMu7k5ENVSe5B/2WK2R2KgEV0nec9FcpH2v
yK7w4qADM7nceBJuJTBC682onOIz7QoWNtXA0YpkKPQkZHPYqKvfcW6LjdUS4/JnRBHsPAYInWbX
AJ7juzl6Am9Gp8oc8xmuqrprSyMCSUof9mHQsX+zRn4Pi7toWFMreGHJ8F1lA8BnyX7NVdKXGENf
afdbqO4jMGO8SQJOQjS18r6L8TttvAnlYW0v1W6OMioEe1D6AFqnHLmQR9zrnQHbD5ls/65jGv8F
ChoVk1c8O02VnKpEx89B3DQon5UfHy1YVrt5Tv2XdBSrJajssp3jR79bv/kocRlimiBTwFs7nDvp
MpKd8RlYSeCcDFcWB9Zf8xfXmlaU5DbBo8v+xRJLWIXFSlivwDlEg7rpm5Sg9qqoXiAkvuS9kndJ
JG8pxV9SywHIO/t0KpB6xK/L3K5rtb3NZCEay28KxXRrtKznSAsu0cboiuTWBRcxbEy3rUMv82hk
8LNh6ZAgr7tu1OfO493SqKntTd0EyfrEM4ArmsZTwMJrGHTS3jKsZke/wtAUwIVgBkaVzKanc44K
qs0MDu/eys0dZvWAPw+oKH2MzYCfiVlHdoi9Rp46i4gRA4BbAEfG1s2D+RIo9+qoyroRCezkjEop
ZGQBKrow49vInJrnKvPKa4TN+Htht6jfzN1QngoIxgdtzekushP16lbwzJYKjbgK/ORn13HH7BZr
3aOuWXgltXlVLiz12SCWxMt2n1rImLsSlmpiLOpcrQmYtiwvQFCaYxVLgg+4YlmrIVi1yUxSyCo3
G96E0gPiZcI1JjQ07FzmGnynku6ZhJjELD2ZB7ZD1QGnwIuJXHWzptw3BPqTGQZsdR5KR94sBnmJ
ikVwyors1NOdg6oZUFzGNqzsunGBsRaNvvMrDfk0sSAaGaMTFsxKlkWUdz3LRvtRZdYtk5ngroth
u1SGiqFHOd3Nkgpm600Z2N91DFZ9Ft106pROb1SaeHvpde+ylfEOQrW/mT2osZnEW+ZZ7mts+q6G
bbyy/Cfulf6eKIQ8M/bjDheoGdppbD9XEYQgmg0td0OyKu/9wgbRks67knJmwSoQFZ9MVhGjMCTb
9LRy+exoTPdLzHdLS9yUwrnzEzbL0zyZthUbXUhUWKLaGG2bnaLWVVuX5vYbmxTWWU3Svsk1++6y
y61zLaOd8Npvc8y/Utl499TyCUMhB+sAbOB401V196rpis+HNuDhGFCml0djqmL0CD3Xl+Grkzks
dL5gDuVNW3vorR0iBjbqekceAzIkP3KbtEjRo2pRme3eRuNYCHrKAtF8kir56HVkyjcNr1qb7/I1
brBwY6cDYXWwcOOSt+6BSwWEaPn3wBA2im010vJcu0xjcuxq0RzNtjkVRX5nLAM+KD5wrK7N8iBL
C47H/NqQyFXShHra5heRjrsg8r5sRne0x/aNZ++zHguDsuejKJJrjFo1BPH31Fu9pmFHbJwSSnAh
5Z8eOin25RTx1/WxwOfqe/NPO30SEU823/kAGk+wR+xlyxVoNG99k11GGNZ+Ue4sFgLqzL9psm5T
2sXNWKIi13Q2uNBGS3tYEnWaCfMkXUXvxtx4bRY2Y7ArY2tfRcvdbM2o6QBCkyAcZrpgq/1K4t6G
ztw0oeg6LMmOIrUIjy83IsLZmseBecxXXUQVXSZk1IY93yMP3ehe2NzHE+oFQ47RhnOLlgLU4ST0
QKU7IbfP+cEqJ8rKobF2Zpk8KMJQhO2qO8WuZh1nT3mZ71v6Ua2RMZsthXl0mCxfC8qDb8O0l+Wc
5pN8kC3Ha2LkbMn4kfuizLhlbUvmL8ibErYiWOIgoybxxJHZD0cen3tI7eXeCQpjx12YBfgYf7rT
B7/Nilp1LAMRLpWkYR3/bFweIi4xsM2IrYilhWU4BXr6QvnX37JBS9RuaK1TrpLoztV1tVW0PTBU
1meNUD3UCT5UqIgO67H2mQdhsnEnRZnYUPaIFk1nnRzjJrirPWADQz8kmKR9sPqMAnZ15KndOid9
7/vxO1rqW5nqE7Pj4WtBTNrWwV1pLeaRFaJ2T4r7CQPzk2NgWeK6QuUD/aBsR/yvBUhyds5Cnpr7
pCCulBlXqcVyC+GbWXYxPYychAG2U1SEPD4KHb9lI5sWBHTOw9yd46h7ELF1gf3EYxF2pD9Y+BVg
Sb5NZZ1uuTdMx16RIFXV7P2YWK44r1OcQ9RHHZm8QK+L2wU0/36QHwl6hMblsd1ZaTzsgOpz+Rlx
J3eyMS9uSTGMuDR/TwZhfEzecsvZAVl3wL8K9DGwf6X8SFBOgQSrAYGTlU7Is4Fms6T/GY0milcB
79Shacm+kFdUB9YqP6SOndDwoicGLMQeM553aMFQ1c90ULd1S2kx2XV575rMEQRZycziKEqpfiMc
SGHQFnc56MAGV+9nv3Q89ax2w3t/GSfEBzgU8Y4YHxL/tU/rnwxat1/XtEDxWw/OUprXMrMuDOxt
0h4SSGXGWjLukt9dg6clXqbHReSPLL8QI8VXmcvmpi/cvUELQCdB/psyysITi6czsugExBhJMnyN
x3xE/5hwMSWbSYfTarHz9krMLx1J0E2Oaz2ETjwRvrM+fPJXTpSZe5oH/nFumhvXa4JwKtUb2QoC
tWNNcpb+xmYgd7N3m9xKt6MtFL9T0ja3TaSL81JoufWW6dk0uTQBTfsR+ZI2rOqWU06HZeutgq1R
PlK23+G0tEIVKTlf6BnSHvLo5uR9gg9rxsytIsM95IQ6v8lNtGjuRTK/SIFfO3TbKP7hdMTSRr+w
6O3EJdAAVgouxIP6h5pXDHqArZDnavFKxDEg0DpZ22wxl9NsjPw1kerFOEpSPyysx3Z+jCCMbulA
e80u5T0VBDXHmZ01V82hKsuE4jJRLqqQqrYeqs4qPm0j5g80F/8uItB3SwaPlDGS7mvs6uW+b4rF
Yo1PLRNhare67WZTfTI2JQPKLfeUe2LgNNLjSQGI2RCndXCzGv4FgrWzac2FzzbdeetQ+o1i4JB7
Z+1l71nZjzRj5CLpa9nyppOx/U7MkCtOUbC23TsKgmvZ7WgF3y8J2U60MF96GuQxz1CO3cd9L5jA
Ja0/vkpN8PzQ9Czi54bhsmlFm04fxJjV13Ye5htwmYbjbqSe6U6HXV153SHT9SK/tbN0RyNY44Sy
l4LWcu0/RnZaTseA3la5tQfdviQwy/kJGDP/oPeVvBZWtIywDLRzadAFI3hg22s6lF4ct9+Wkbvu
ZsoN3vxZmkmxq2Y7s85iKFP3tq5ZIbvhWY3Hhsd4amzxvOYI2LBWMFLx7Z7Q4NgLWu9iFhHNKdfO
xN70OsXOIcbP4K3Syu8eIU/wliQobljj6rK2OdoStm9H6MVM6eW0rqt2xMwN77yAsDHfc91I+9i4
forKCWiBsx1gcH1q3fjdxitLZsD5mMXJyePYMe+RsfU8XJe5qwbKJyoyYuNuNuwW+FENX9g4oTXN
dvYXKaryWZlGO9II40nzpMYyMq+UlhzTHmn/6VLNA064wAPnN3LMtuMPht4VqbBosFPM7QEuDith
M/DE+pHfHseUlYBlHlONqCJvhpsp4oJttSW/lyXxw7ZY7+jw9vG2rQxKl6xOf80VVGOrl/lXgQN8
myzm+BAZvXPy58q9T0pm1PUAwIH3xwjhK/mM011cPUYdBKtALrnX5lg8p7FPkIk0my1PvmMsYMsB
CWQG8OTcM14qWtUWxj0zl+4JsJCHa5lthayr7zg2GtxP1K9l0r5nhc88alBqV5d8evJg2HudVI9D
mvZ1yLLVNZ/G8h2Aw4+owxdmu+MrYlYFGNFrcdzW8t6MVPJE++4JDLXetE35siBYB7OPKCJS56CM
0aAM032f2tupaSQsBONG5i2UFMN6XjfpM7spN7IrXie3YZEn1fluCZQMRW0/zIyd2jI4UxdEIYAJ
waoCKYm8/4Uadqfr+XWagus0Z29APGysgQTL6Bhkr7zVH71K7qFcUeAZ6kdR39d9fnKq/mcm6mPp
zpdlKZ3jmHUfbsYboIOw7IlwJB7bE8Se40adMkVKjbblq1mJR9WJfTLKuyGgHQYq4wzl/pcIGtY7
46C+mkb3ZBcrs1+U97E9PeLIuJUoUEKCuy0jgpGBaXcTeeY9kw7UEqL/HUAZclR+ziM9Xywr4RY6
cn2v9S41aP/HanxYanIMgf9JPT4drTw6uetivudSE/E1dOHWr4cgY+xS/c4AJbvkfAufo8yyduhK
9jx8wdcL97NAtpasqUPw+qhUOntvRNlhocCIC/+rn3k9nJn+v/UxQxNmoJp+zEmnw2hKT/MSfRR+
9tOuK/NGiuqTjgcxFIUkoezXpcBlZ9blq45NduXt8TAI7we0jYK1MEHe2kU6TlQB3LRVH1tOwSbu
r15jjzoczeVHb/NxxJLBzz2Cjq4G+zRok+8y8LjBXSzEFvzIJv8ns6s+5JqamylVN2Q9vxnA7es+
wd/AAz00ZXZDn//ie8Y2a9Zh/tKw/FxKBn7Cepy87KXKnQeGVQdSLi07FSY1vs+rjIfZC9KTye3W
X4Zw4e/nq6jI74unxkDwzei+8apDnJlPgqu70PE1y/WrVlP0Qv97t0q2PXO5WkH+AjNu2/T+ORnF
qW6MQ7q0R29xj22rii1rN4zGCwLaXXUQ5nQz9tER2M2ZITrVfP5SmCJ0/WKH2OiEuOHJ9BuIPFNx
luyMyNFOLyThzn0jD2ioT1ZnvEQIXRlwp780vphdrhbrIOz+jJZhF5vBIzHLDtUfX3DOecUQ2t4p
meOJoSdRzO29vxj+3eiqOzonJ5o071mXfkdcDBeO6C3gqOiaWvZwERMWUU7xjzaZLUBkZnUEKbFt
E54Y2Qg6JiMfuc1aI7ifpqphhbxap9Jsp1JHvWqNXcxml2eTTpqQStSXD0USmzQIGpQBHL/42dmx
FAUjavFESGrnZ8Ymc7tbP42eHchuyxQEj0Oc0Kkw8nEzNyLUUtHZCA5M/LCA9zb2VfsscW46I0KQ
vDeOtHQAbBUEDWwHaDafWxu+l4S+QqDnZlG+vc9nOkg0Oh6IvZ5pZ1F305M8LgbdmMjYpdl4dKqy
Oijh7c2JQFBfO1+Lnbx3BrabvGFShoc6Sj0Z2nl1tdBctyJgRMrjisQEmxzeGUIV7feAS01zygDs
xX5xhL1l3Bot6DZ1KafV4genEqY6jRDpb3MWQCs7+q4YEovGJ/KLycNJ+m3GIs1rGzO/xbeOVpZP
bHfoOLJrakbPse95Xm8q1W4Zr269nnt86VnGrenkj1BKiJe5u7l/LBrv1Cr/RZgL873ykcUN9iTB
JptUaxV3dMmV1ARoz87GRiyC7mBtBczEHAzq4zLtKcHZH8vVD+CAbM3Hz+1EKZ4WmbuXMbQpfGRr
TFgdx9r8BeoHVNby22/xpw3sqWWtW/CdjtY/oB42PfbX1BtvY1JyVUfO2yrcxwTv8sbPsJtWDl1A
0atN6qnvUVXnKZ8+c+RUxRTte6m3brG8kRf5kEzsQKtxWWlcWjEVIVZjuvehvVROfzNX6nbizoEl
atPU9qteyHXkMn3LyvxuxOxnD91NxeQwzZAYOiXPDieiidHmjMm9KN65s/NB/O4ud9prNZt6g8IC
dwnAjLDt5YmLxGtT+3tRcxUf6g86aCftlgf0gcUmj2LrBGjiIgKWY5RLc9c0KAn1YL7EUb0lAl1S
zPVy4+b6lpVrD/BM+uSL8sPP7dWYghmIvcONTAVBNMs5907FLIz19kOmyh8Mu+KNMwL3IwDun2RC
YJmLyIetV5lbE0+QEWlqVyml4Dw27bkpbV6WpEpCGnpfxJWhrweTd5jc7sh98CPvDBHKhJlqoaIt
V9KG7ZvgocyKlyoagumdhJzNVTa1cdX0+6UopkLxf8Xh4241A0bezKNfxkYhnsouKQu5M/xGz4MR
eim5wHAYkyrfL37JNN9sQMKDBZbRY0e60iLKX6f1jb3Oxg9FlNkvLBMwDnCwRXqoflz5DPMqYdVR
JSqhhKubD0Q2stiz8EYoHGt59F170TTu87x3fuOK8x7rZZwelfAJhyWBofmec3vymLU2PCPiwh7o
aTbG0u3cuG0+JiuWeUiw0KippPyKk66c8uuSTcajmpzm3QF2P5FiqpUKzTmZ34OoA/IQdMmc7nPQ
DEtIOJR0Vmr76YupI7ZKO4iszKFZV3dJ7sMdO+ZK8TYGOqv4RDS206oDsU2vQxfFKgVLAsLSuyHv
Blr4lW8c9FyXn2Zm9w/QS5Y7qXOEVpXkzhv+e8zWz6fv//gbc6n//5TtPwvSzn+VmPPv/yPtLJmk
eTDgwQLxOTPX/fM/Z2yG/4eLbnfd3glY0JGWyz/6x5DN8v6AtroSA1nUAeG7Tua6Ggnrf/xN+n9A
SWRpGnghbG94J/+XERu7oX+ZsBHmJIuNByfAHAwNnw1G/vn/g6LAUk8IOE/P9USLO39uRWfbt7QD
nJyzW8/mpGkTNSzUlVyISOEyawiWXCO65tc12AoOJqO3rmYwi49y3XboB6K8DZYmb+wsMjF13JMn
2AUQoQXnUsbfa1kVYZX2wfNoWVNYDOQtzE82f9VYfSQtCSHGJYapAQ0uiZPYLx7YZSxv+Dz0k8Wz
vcTZPSAl1MvkjDsfvjy4br9itJOY0bTJZDEm+7kWy9Oc09XeWkECKzVn8BNKOy+Z5Vg237WxHpPv
2PJZEK7ZfkmI9kD1vEgYLy6lkslAa+kyeg9Sc7QfPb+KCLeBE+hvWZVgqBTaduWo7ANRCCq8MKZ8
dY+eObjZq12bSnTMa7xJPpET1/6hy20rvlVDOT0XQRN0R5YW8+BeYcdE8dpXdOx5112xp9vmVkea
CyLM05FpuFn9F3tnsty6ki3ZX3k/gDQEegyLPSlRVN9NYNLREQJNoAkg0H39W7z57FlOalDzGqXZ
vXklkiKA2L7dl0+8llIKnzVT1dAjCPK1VBtT4y0H4Tw3ByyrFbpzqRgomlq36NyzF0GMC118Np7b
BQGKS28FivoW0kTDrtdFx2DSsVpE7FS+Y6fLifrzIWlWed94CCw+uiX9bn6J6CH0d1EIOaK4hJ3a
tplC50OzcjIUaoa0IJ3RBixB+dkpdby85OGYetX0xKkrTO8Vd0WB38zCFRDGBQP9yl9ExZdrQLy9
s+OMys2+0c7ItiGe4UziLmPOcwVq4kFhcG+YMRS2CcVDsFqNVhQ1dBW57GGdgEqdXRHghd7GdT4U
2FiuQwtzfjueuK12d60fdRbVopNX7Ad+znQYSSlHD0LFy7wty1Iw46QD9+VuiBwfqz+rpHXszNUL
83/wkPp1/tEUoHPWMoicl2CxCRDnRdjcLxZ5fMywdX9r4aU6z5Kd+yrMEswacefhxjN+E5jN4sAi
xaFVVK99NEjvaMsm/Q0lZbPwUEJ2GUhnnn2L0Fd06xJFqN7YsiuDQxDNfLZsx5jpuzqwLgGuFH81
5hjC15bO4woDaSnfp7yhYKrPlLa3rE4is9ZenYmVX41dsrvaMP4U7FEEYoxVF3xdlXUvGiQgyuRS
AkC0KsXdjpQ8W5FeNMEnpiaejG2QoqyTNCJln1rujMkkAli18nOfv1mYZobAmcJ9ci2Q8XhdMmSV
sEAl/er4ne+AP6zfIsqxeLkswwj04bQdV1KNI96yvqdDWmMVTXdtWuWPMcqCuUJ3arYJ0yQ/St2G
jBEtFue1PWVZunUbE39ZUxjiYauk2+4szR2TBW2t99g5k3obUoPx6tcFB+yi6ipqnrFf31TMCF85
8ISU+kmCKXylNJ9vSlUgT93hVGRLa2+LyhMpaYPFC9odrZ652WPSnHD1x8xoX0Sm0RcsaPZAVmoO
bvyPx7U2bkdddsGzGercviTN2JUP0ez77LELcvRUb5C+xWSrcT8lX+MADyWBO9tf7QiZC0frZ2q5
S3BhwcZirmsqP93EUF2W6zYvA0uIKUDb7gGnglO8saSJcD6S6wXdXPSdfpqsWeNmSLAC3ISLqYtP
WeQRVezsgfr2qZBuyDA55HQvsmgaWpUeuT65e3O/iBZ8cxNnIsU5TIDyPhGvA5yNf6vLDENCx/17
S5kVyltDR2PzmuRAe5l2hYzvMlGRAx+c3qfWOpNNPb+r0XerhygpMeER4iR9Bgcw8prj5Ig+fAsz
p3cO11uvSrYmsugHx7kaRumPsri0NDUiMw7zWQ0W0WzpTO5O6qqpSDZ4RbjOG9zcG3dUXkBgsaUn
sq+qiNVJ5nwMo2NZT5g8FzC1wngPXhIgJ82TEl9ysWiDXcamyLZmmGgNdAvUzHehaNTdzWNiHEaY
Eae+tAhubqSBoHEXNdY87k3gYogGyq0jMokBS74RAN0TawfxXNowSlnSz+hvk5loN+U30OUd4p4g
n+24KQQQGqNvy2Si8LnMLZVuPNFwusa0Og4ru8LXzwXJ8L/RHkXKjedITArIoS8EEiGLQT1ts2NB
7ibGwoVAxF6lzZKtY+TUbTyHJSkLMR2GagPUomVwKFm58EUiMj5Q9dGIj0SX9Inng+Vb+7Tl6lmX
WdnqfTenJGcnxvZyVbIRBC4aIJeyz1C4OwwxJodmAzpWr4S68pGYRu5vfPI1WLfHKd2PCBAMDJVO
0wNr3rY9YikTzz5JZnwNreUGZ9FRuUomo4lcFsPlQsWtYWbz4ah98j1GK8Fh6qSbSqUyvZgBjhST
m0ryUzy2zXkU5fyCNF0Xu5LPsbibBwi92ySktYqa70yKbiulx2dt21kZnxalqeGlbbrCKpDrmTtg
KRtWsASFvSfg7z4jcy5tfamC3kM9UR5GCmzew1Me5HgrccKJXxPlJUt0q2Q9AZ+0Y89qGlqQcvaO
92U+RKzDVOwXu3ZKh+dZgQjdeITpnwZm1U/ZCjTL1keNXff5jFMRVhN/oxDJGm6eF9D7xOkmwCfE
GfCRID+Keekoxf0t0tM3Dtoq2jlW4j6IqWFTb5oqqreCU1WwHZwuBD3IuUdfYrXwIN84yyA8kp9Y
Eb7Y4XVdse0jkUTopnmgxpcpH3W+L8gg/VnqK6+OcEn63It4Fjcp3vjqrh+a1vypJxrVvUTwJx2k
E5RQhgtLbkoT+OyXvLbHV8RBBpHWb8l26t5v9p3SPeXXuVvptUypv3tIPBK0h8LPsnAXDTUnv6UK
gvoi0qvO3BFOCFdBV7U7v7daqmAz5WAk4TNYu2MFcNVkcxYCVSjxBhVqRHiqoyD9Emqw2fQX5H8O
qa6t8NizH/hoHNZSF4FC0cA5I+j2ZJEh13sBF/I3LrsFpaICXouShKfmVIwg3XaNcioMKpkecTaS
17lC47sSaGgEr/Erq6aYOmB3FvX9kl+tN5llaf+9osikvHciOzdPPpuFJMtWI+vaYrb+gSpHrdzL
SDf1ZOBD8DY6rl3LpU+Rq9CWrOsKWMap290mWua/qeXDCUtzO5R7hzTRdVHCggk/VN3fNcQOXWA4
OPvBotPqvBLRhMLRx6y2CJzxSDwBBnJcTuh5Vh40hQtXuwmyMCcfiI3WEsi3pSyKB05XKBdh6hr8
V2kSYWzjmxWs2m6emdIDx0MziCK9nigTT9aFzRJxNcWcnok6NtEXllQXrm3dezWQsdoi5z9jfCMv
44/ncBj0xVQdxepJIoYvTi3ztIO/id9mmb2WWuBZP4ftAmIIA1b6wKxN9VUdJNWyCgROZyJ59fLB
HbHtVwAwbHImIeGZBMAsRyuXwR2rsAzfs7GkaXdsPFbRcTdadPa5dv7rTh44jmZQcDrr3NNoh27R
r6esht4hS1U4uyjV2S8zPDcG05KqXgXXGOpB+CGRjyV07G/gkiNkdlpKWpwF1fxUq7pAnc+N+xMS
AWAASkf4P0jpV02qTtsOh13G8z1loldrKYPlkKoh1eugghqzL2yL6kxpCv0+1/DT17ZT40qwdFWV
ayNbj87Tyf6bJ0lJr30WGr3Ny5xjqmcNSGhlHQwBqxeLldL/n9P/Padfw7z/90F9/bfq9Vf5X//n
V2d/vqr/evzbmG86mP/THnv9Cf9jjw3/Rem7Q3mogOfHcZDR+d+ju/D+xaOLAZ1SNyAaVEP+7+RO
GNm2EbFx7zH/Ag9jqP+fyd35l4NFHI4HPDMHHCPG2f+HnLLjOdfR/D/BG7wAl6md2R0cKeAN0tL/
ObobEE7UYJakRXlocHcZ/c61Dj298Vs2xt7B0/YnYc1mbzex+fQWu9u0Y9BfCPLWbyIcpguacA7Z
1gqrXZqAZCy87Ntta51s2D51m2DIgn0YhGAcWepU60zb/t/QzeeTr0Sw+ecnXjsFNpYpv+fCEZu5
6yWn+TCq3+SkgFLMHvI1wdvpNfWb/pbKgeLRG7V/G4gZEASGf/7r3MrXS6vzS90sASAwOb9OQx6u
e9P9eDOC4orQgjzSMB4eGmgfSLLSXWNPmzb2PFUYt8rqXFbdpkvK/iIztFnCoz953od3dEdfxV7X
OeaNbR/csvtRaWK9ZRUJxbpXHCZFWL9h4AzvJPnnvZHWcFQ8fe5M33S/mUWuUlnyeP0vrZGfaKOk
PluG7l6WMDdDE5e3acRLZprpL9Nk+b8M0eGBiEqI0J5/w/ulAi90C1oml8Vd//M2ZBUGh0byOf3z
KqN5LC6204asJpufMeO/guCwSRtCwhnqJKBZPzgwngmaVBEnWZ/Xb7HxNAc8Z+wvhtT3wSfDffHj
RB4dIadNH/ITCCn98lel343lvDzaFj2sjPxC7OkuuS6e+JhzJe1d0A8joGPednp94b3D66XCi9N5
OxeX0QsY2OFJh3dL4PBOLF4+t077Bp6GjS83IJ90zefah0GW07YS/Acr0VId5ybS+VGGnzkWbuKu
At/K/dU/f7x27gn11vCTrx9uLiPaMZgVoUHOif+Lk/a7rUp+ozv+KJ1/685y1k7LQv36sVZuH0JB
4i1jXRIbdIBvHJDVerD4pdzUg1/6vPSv76XZ0eXueihnGR5yt/tx0VXvPGYVCmK09+nwMMX2M9yh
+o731UyedehGnNBu9wpL5V6UCe7ooa0dPFwZi1j8KeWTbvtwm8sxvMA4L25En2T7cBjZhEZGRNBp
BNaDRNsXn13Ptunc6BZ/GpilIK6HVexCAYHOg1OCy/YOk5zZ2s2U3IAlcM9FFQPndYz+YOzDUuNN
0F1cIl++D78LygqHSfI46Q/nXP9QhRXxKN+hLyc0kfvjsgeXeJjrxllp019X69rfEAbszj1ea0I2
Uf83H/2ShsQY/1E6xcva0xbRmijqLiNf+KgOGb5iCH+YJVx/H3pF8NACenlrTDQ+5pQCbEGmyJa+
+Vl+AVabAVwHmmQPDs/UnsfHGcr1Hd9686alJbYV48uwLkxLMUVrp3dEr5oTbiQ8kQr2cdDVuITA
Y2EscEbKSIDuoASEBFrmPr43NnmvNi989tetcy5YH9ylDcd9+FWcuQuwxGRw7DV2cJA9Wg/kLvt4
OEib6XCVVGm0h4Ofb8MxD+56bK8XVILxya4TOISRwTboh+mpbFTJBhh17DxS6/it+LW7mU6fo1H1
HxMG3aPgVjmyDJnwySkfvkIV3wWZa22qFLYcnLRnUfG33Y5FpbeunbhbNyGWzpIP7s/AJXENYmwo
0/GOliOTNU1C42mwvNcarNg9oqi4y4M6eynsRJ+cyvK+u67hWFXQ80SKzJZipdq+OKnOCZptnEYu
0THxcmWavcVl6L8ZtljugiiIWiKfw6yqt4EFPS92rZaQGskkAnhIUmMl+5NXdcmr71jsG4p+PiR9
3d+bQJqDVhE7c1JynDKvB6kxb4qbXuTWOQCq92gXS7y2kwbDmLaZ6zg4YenucmvZNZhRsnXD+fqn
aZK/uke3lNZ0cKUIN3OwZE+ghuIDiIbZXkdc+6zTrBxxauppE5M6eOvyyjmKvmKxD4PgoOGrb6+E
nTs+f8MA0pXxulT5hZVJtYvaqH1JsSysgkn4J1nb6X2aTrjckz7aaJ9qw8kNsxu5JD5XtYm3XcGS
1Z9aCk0Kp9xKh2y54fi+smtHkwkM06/FOLwnLZn9nLbf2Iv1XixUTVOBUoN49BhDT0u0qDOoq3Tj
aMc5mgpQtM56teJwd43dCxy6rZrirW8winoNl3fSD38Gz5x1Ttdw3fN+qbW4gVrobZg7hqMdzPGh
SUq83FHt1zelUu5Wm1mfi5aEL1u8lMGoIbRyIydS4jMKgc1t3eELRQb8UdqNPHAoIUBmU5gyxwlZ
NHsI3vTAedoao/EP4MGIM0Dz3A1VdtQ15puOkvdXG6TqzYxD+XpJuHchW3ZuwmAmT72oUBqDNMC7
FXDefsiyjnTbYvnHSWTVLZTR5QCvZdg6TlJuQM7THW8lISl9Ud4he6WrSHbtXvFCtlYccW+1ay4I
KhSOGpcqo5lLej2JL/AUQD2QEl6RsZNHnnfEirGckppLH0tj5rvUH+ObrF+KH4PfG7nPnzkkV8+J
Krk/Cwczn+uov6mYq3Og4mnVUSWzYhNY77RZavLY3ZNK5yymci0Jd6pIxr+uTtmxM1UB3+SG3x3i
RDk3URVYD7YKIGbzTQ1PCEj4e7qhvcRNYf9Aug9vOi+Sr04wfVhz593Y80BwJPEMQCw/w6jQBfXt
nHJTo58HpniyjHwds/rRtR0PTIbwK+jqWXLp6/ZhAvK8dxp5tgOvfSAxBM0UsoNZaUQyn5+/wx18
b6yp2mSI10/IuYqknQWgX6oLbNrXYg6ne8tOiEj16JEJrMu1ZNEM32LlLa46c63CHMPowe7SO43I
esQMG3UJdXvfuTwAGMCfqcXcBGr55gQ7b5Ipk7s69j/jRPA1pYmH8KNtcdFSFIAeE6+bsHxy8TDs
tI4JPPiTfaIz3EcXDq21Hffda4IUfMOdptqK0SWHgzFuVTXF8L0MU806njQrxvxMXxZfTEdLJd6l
qyyMGd4Ugz6J431XoxxibV9+daxPerSHJ+F3yaV1MuvOr6Jh6yHn7oaUqlgFngeiCRJT3qKU+DBi
D05t6e1gle5WjmDh8zlwKTsy3h8AY9W2lOHcbmd38om7dy8BD7ezyqcWbCIomKPnmJmtAzUvI1cN
WwHikO1mniv7JZpU8GcWUwmdtHDWftjJbRdjspoT0+3N3Lfso8OJQMLUI4BEcHkN4upQTCfiSrgi
Wd3UJ9fvz3IZ3TVydbDtAuI+GJzVvq7VufSAfLY66PfxgH/IolJgE9EY9uL26i1nT7Jd4JNt+9Cz
joHqIfD7EwZ1OattVJKNyksM7Wrwk1VgjQ8TeNmdGyNW8HCYGOFDAtQtt7i09pcDtsV5t0AqxihP
TXpUaS40OWQ3Q4uZofUoTIlEH+2BO2R7C/PuDx3awT4HnLWyiR1teU9U0WVmufGdciF5L78q1tR/
UlzhCE36s6OIdOWxDHlABKv2LnLmLdx9TsNDdNf4kpAGZzcxSbZ3XWU/zba49PS0QfJI0X7MzPos
Z7ojUuMM2yG2uj/xtHgfJU+3PwldE8eqwemEIL+IY1WNkdjZydxwHy8s94y0iTVHkFgEsTKY8SaO
ao0ntHTvuWJhni+ef44a7Y6rVvTZu00X761vy/oONR1S2zz70/OAUvWFr9zawBmQtCRySzGdEGtR
D/lZleNyE0VqoSejgfreZN1CQ9WA1QmWcfWgYguXuYscu7b9INmPbgffhKcKkqDnVPM9zWUWXqWW
llxZu8k324vkwJmwe/UTG7ky6JYZSGjnvWR15V+yOOh3CRrcnhQlmIce2gkSNCip+zFu7ENIAcPI
06hvHwYZV+EKQyTYlI4CmuOiwubbDVT4w4NiOfrZMKC+Bam8D7DX7fuab54UkdmX7Ri+jiiHW1/K
EXv9UIsz+SV1hBuYE/Oq2NA5Q0cJGk3q+VkW/llYGuRf2C0nqVopGXdCgE65IzesKMtHS/QbAo7Z
LjBgomSjviBMpRvVdYTDKSzahhKU5BTE4yodsmQ1p/771GXzGqfHiwrcaF2Fw4/mH21TZXNmrGdu
0jynbykK9LasjYuLWppu24YsBJp82bZ6MIiFcrj10LlvAQ9/gQsGMi2MtZvYAbPU4rCOo1L+DL3H
XkwNj+HS7KOiZYbp7VdwCHrtjMUpNcG4HYyCawuOYMd2DGrN4J8nDHBnz1nG74Iw0V1Jp/IvYGvx
MKYp7jsnz0jahBzKIIttJ9dWB44/D2E1fyL56ZWbDel54nrdLDhft+whglMo/PRUtb11lYedTWba
20l1/spmKN1oUiP7xpKwl7QpDnM4iNfEZycQhHOwzi0Wdb7T3yJK/nDvLNBeKc5URJpqLYutHatd
acWvLP6fi2l+Ur0PCStA6qPt+LkiDGPrDobOgGhMD+S6y3LvoxnlclOrPLzHHVi9WFObrJzQfV3M
8JGwdL43Pv7iORDJmuXecm6anKe5+ckav94WSnxPiLmrybCWJRDCcUsHhgRDXpLXWPQLjBJ1y9a5
w//osQmkJgCJ4Riinq2gbxXvLB1g5sJHQUFwN1Omv2fAHtX1LJXhC9YTT8mYqkjwHfKEO6tFySw+
raLK173wn5LR+gXghWOgvtT29AF2iALGabxXdImu8M7Pt6CbrVPQR8luCdxNSTfBZkkkb79K5pUR
1pvA4rriBHg7shkAYVyACrPbfAucyzm7eTNs28WrT0XKaRIjv39i2YRg4QGVitL8jmMp/UQ2APkc
aBArR3pZmyBtjotTZmsCR7euP0BqgblYrApjk9f0xbKJecht+nianq00jAAoDPEn4e1uM0R+ugVO
fWptxNQ+dv/YPLlOIwFmx7d31P2dC1/5F/I8wz7nLLxGBvqd+9Acx9mlitrKZ3I5i7O7VpHxp6lu
8iD+rL3hadFej0DqnLMsprlj+B1988dNg12F95hqJnZ6nCkINMS3dZUAu+K5iZJzJ+NkXyIDWW5+
k7cTdzYbM+HU0Rmc9fMrNvMbIB5EXJrx7BFveWwS+OnCgQVV5DujnR+86UdwI8SpBJMcC8U7Y5oR
EbXRaNqSqjkh3lo7fgPQk6x7B7Ng5d80BY+5yBAIraPuVCZm1ZUFx3fYx08DD8mCLwSAHOsDqgg7
37jw9uk0vo82ADULA+HAWJgG7KEtWrRWlqn3iRde2JLQJhtJn7U1kIyyx3ERYYhZtxCzGemXX77g
SPU5Crqo7X2iJkKFvnpwY8/sLbbyke02CADliy3SvYL1v1W42nlsv1p9fNtgrj45tvmLPkcDTzN/
lPBmrJXs3Gf2Pm/KtZaHJrc/6qtPox1JllrtQ+2Lv8pTb20cf49z+pt70e2gmFxcJGM3/k1LLP4N
526ndByikpi+J0/CGeq/ZN2ON+NC0YxsXLMLyu4Id0W/NxZLYILlxaWnWIyzop3cgnUgew0Ob1Om
EswDRoRNUcLKsXQbH3jikQroFLjSUm6od1iRnRrWJZvFoVGnqcOcW3snmrKY6mCntOnyUy0TqKSe
bk4Mxzd50n7wYT71lTwgtFPIJactgLadcUseq+aYpTpYK2mhCBS6PJRXl0lZ1cGlwg5YMqeRSxRP
WKsoK6I82c5A6iy23ezqjD5XFkH4QT5S0nNonoxNZXjfl8m+jtUpGgKQHfUqYKqAlKTkKg70aZLZ
a7nA5MLEjiUppSfM5SFiu5z6xj1iU/IC3hZYh+/vktFRKwJcDfuD6oF015nrYc9PeYQHdHEwFG6X
xb/zEvLHkx7X9Ha+5Wn3ONC1niX1jW9zkI5bEi358oKdZybARGomZVO86Tz5oHhukd6dXyG7nOwy
uXjs4HGD2vuSaO06LuIjIFcCDpk5BEGTPrtV3K/twHwEJAaYh1tap5S3DgDNHBpuZfvJSZNV04V8
e6VEEq4bm1TxUoZfWpMvB/MYr/vQirq1RRL7kVbHF0RCgkylJU4yLe11T+H8HjNFW+IDyLvXxaq0
SxlAjYDBkoLhJ8qxg4XcFaXVg/Oi++hoCC3shuxat0TbO4QR1mpEXKBJQmkVJyxZ8V8om9GR6A6H
AOID331NXBAPS33y4m44c1KtfubCK9+WONXHTizZqQ9RhtEIQL2s9KSqp1BL+SfplPhAYvNwIxvn
3gmi7kV3uWFfu8Dr6/Gnj8h0pzIs5lNaexsTd/+8JKzmTRyuKboEZ9cy7mGBmzdz3f9dhFXecNn6
uyGs+IBnUP4JIe77yITV9T7RPXaWvIpGfcAoJwUNYDb5QBHisyyWJjnPjudtHRxt97JlUvYaEb8X
xtCgbQdA8qm7fg0xtT53siy+UqJEe3pVe9KePJXcsXdONhz9hyGzePXA5rO9A2aFBjHSwh+5lskm
6KcINqQDaqwbqJOL8YgTyyK5VepwuGVaR3DoNPE3LjggdagOzWCu8YkePEbmJ0+hA+2QNTt0BzW1
h85vy90gQ//Q5srDwrL8ndM8OfOWEvpzumEHxY+Thp0y8AoQhccqG/sTTxSc0Dih9nVoKM8MtSve
g3wczgwdtEjw8N3NHhLBaDnIJPC1HmU8z0+yrtMjXoTyx5g+fJR+9+76voN90FhwZSyXOiOO8QkH
4xOQpAfyhZhXzVxvAnbJ67ZF0dC8oK8ki+anxidz0+BgXyF1TXuOMeYDqNd4A4ECrqSjgCm32iKx
G3FwDUV3o3Ebv7Ssy9dKcMeGwCBvcTnYt4bn320XWN4GFIp7SosZf22OcmP87hhVjTmyhY7WtJFZ
F2nnnyMlJsA3smu9EQYbeBt9aae3jU0nSx9VzxkV7I9DnDtozRXNnwb7NpUTDAw7KCv9BhoDbmwv
r47AeLJNUyzFrQ5qUFljXx5CRctv5PlCkcOqhiM/tv6zgGe6SUDNMTEYa2vS6x9WV7mm/t0M7FX4
HPhmbtMkEOexa5Z17I1PqXL7LfSFlqc5rqZ8Vv4R0neOlzuvt2mH1QzaEsm2SIyrTJlq42EIP2UY
h74mnDI8dXW+pbQJzaIPmvM08VsZKse1iNIQf7id75LK9PssdvQpcnncpJPvX8p5eDbNPD/2rHJX
dWpPx5p4G6flGqdMmTz0sx/RrIAHQM0FVsQOfACWZnbB2cgUStnInp7ycUv/OvhzqeQagFn2yDe3
/6lK4RBlIpBXkv/lqS7DTeZosQtL80RUfXgi/0VOjOXNupRj9VbExP5w8RCUBh9BLhFkSBGS7NYh
MaTBddo9WgtrE+yPd6JFYdJJ3j5YhQWuYPKTHa/nXHcYw6cicM955apbJyo+PT3KXT97JZSPod3j
fURAYeZSfllwd4y9E9cvSUQxmstQYEBwMGetpD8WdI7Icuen5oPSbhC3RRDd4riqDllhin02T9+D
tpNNPZe6Qplc0pueCC2ujWL4SfOOjbhSizjNw1jtpWfrU23r9swqKt9xQN2hcW2Hoe13jmcE523o
w05JBkcoQBRWavlQBBpaDJPE3sPxh1XYUGQqJL14uV/8pfvWvelzOR3dqRlJaufi256qaKt9d9qA
4fPWZLn1mpQGypAtox3dFtNpaCpQ/mBYNz33hh1QsmqlrZb7ujTRGQ0mfBlcrzynSeNsRgmRu2EX
tE7R2klnAMxUunsuxrzfxhAe11XQcgXmkT7NoNFxLCpTHnO//GLZWO7b0h7PA//vtWvDCCCS4Ry6
wvafM1Jdq74sk10d+LdSeRztF99Q11MQoqHOZ1oleIA2Xmh1vEmcbatYT/iCij6AZgiFYlU2XcoJ
up+zp4F0NngGH14eEbC9DJToiD411UNYgIVzXTd4EQCgL6KLl4MF6faP3ZsGD+oy/rUMm0xhDWEM
EYalWMLG8Dw3S7vvppIxDE3lHjMOakUYWii/GdeAqNxjUC/uO5595NWuVK80uSl0V698DZh8NqWN
/szLjO9BFYSHyQU8rUK2hUs8DC9DO/xkdBffqY6zDLp+ML42gzXdNRkQCnvpfmL5zxaXH4LzmN4p
E9oZ/ozBe1+4xO/tmXa4Qgv97pVZfE+ZkXLWYEag1SXcZTiau4X91o6ps5naYPhQFE22a3qafH9t
cMnxhcjreIVXLTykMvqdOBSht2KO2USwPDadaPoTPZnTa677bpNzIPyEaWe9NUPfH6oo7U8miIYP
G0/OA/5Bn62V5wV3LvCBEfDxsLLYxX+oSHTnMB68S9gI+yQKkxKQoFVuRVcG97cQmUOzhTzrtK/f
BptPj+Xcb6zZ+NIOkDBusuD0Jj6BtJc0EswWW51lnMSPB2WQ1QzFVSs/zb/bKB4fWrcaj9U8I39Z
nk3yGQ8SoNgO16Yd3xd6TI5pJvG2EUM2v6nsu5zo4xBs2inmeBU6dOmUlVVt6Kj80ZKvjhOxdffD
K3euEQzWeuYfrOeBj2iSM6AaBSi0JSV3KGTf3kuQWZch9pIj9uH603BPPrq29t5bB2wKVx6f7EIK
jNGH9xsP7LkXYfR7lbAUpT39+trqsrM2UzSxIR4RhM+LoxiTZ8gHlGno8psMeL5hJ5RQpEF4hhaJ
n2uRGIDxkpdfQB44smZvrvkBm2SuSQ9pqNwLN9X4vvJ5LRQLQoNytK6/Z79x+x8TqLaxHvg1/Y3j
Q/ikC8OOXoXLt69maW1WrruE/f76qVS81/uk4961aRT/PhtclF1if8u9N0bs5NxvXEUYBGooZ2Y/
FzYMw1Fk3gGtD1K32zZyA5xQbOvrrtx2y2/HxtRBf707jT/0hNAxUJXVjJYTi+qDNbv2H2kaSacz
bsmw4bju/WJDNZBq5l62t0XfZ+MmoWqU5ioxj/ounpr874IDFgZg3jWkEX1Ne0hUh+KGHvXF2179
dvIRbKtzaYBId5B4bAE/kkPusO2q0u94msBnKEgNEVTfLYuZXhNUlORJj/lgNlaUPuZZBIZ0xfY0
gKY5WjyRnBlQjxANG1muIKg0Ri36zuSSAjmn6/S7jYu3vSrf5evC1MPTtFusN7jNY/hWkcFXuwJf
wshZdyhuytrhtDGrJuCLGPcB7sYwj99Hv3D0mTXNi3H4N8tIx/iXSjuoSN4g/Gg/1ZE5YdeGbgGu
wBav2VRbgohYZbdXMGz63+ydyZLkRpZlf6Wl140SAArFUCK9sXkefPbYQNwj3DHPgwL4ttrVj/UB
mQtmpDRTet8rJsmku4UZDHj67r3njvCWAElLPpbnqeC2uzA62PRO2cVvumzkRy/79qJhahW7LArM
Ejk2wdZsAilyIHMWIXuICjcxwO8lWpNBxAPKawdxkivqGGDTWRmcT4OV6yJ7ruad3sZL211TaccJ
QD5WOX2qN2HHuQgJMgbURsvWdkwz0I4WS51SjjjHulC16M3MGe4BDtAAIanxh2RrqYT8HCGtOAbr
Ukdpt2X1QQeMUbTVaUbMs6ykT6WiwHWgtA7lzrDw6/dxhDMP14JaFFkI5qfOu/4c8jLAR2O9xg5s
zvUvMrTtL79PG9b3quAgl7L7DZa646WfqcytcVmYZvUrlI4trmZSBPnSNsPyW8I2u2qVbvlEdHuc
86M9JzGcacZa5HH1oDMo6cc4w7J/RD0tbTY9ZXTFPUeBXaeoJzjkvGqOW36VLHO9ZXCNfZDaFtX0
d6snqxtaXO4LUTgBwYtAaOkaSn2swYCpyQT0zuRg7wlUqsAiexl9U3kydfyskjbSTTMgdXwPFMgt
KRwo1w5ddEQ43aXn++OKvo0MvN7Y4o/U7SsbkWar0QdyMigj2bSYcSjGCeEfle0TUzL2Q9HGXxxP
cngQjd+tQS+sGe3skNkifWFGO0/sDSiYYW0c2ePeMoZ6pUnXg41l98uiGvI772aEkje+acUIndQf
707R60tCqKhmpdlC6xQ/0SMZf4v2teJJfLIQxMMxhAdlaz+6YpJo68adNoPqVw0jPCq5deJCzbYG
WDZtjDmZsL0+DixBVr2y/VNpi8esrrM51be3AiqwE8kJSeY5e4nCJB4wwoxm6xHCjCkcd8FovAqr
djmySiPnvOiCJlwwqmzobfHeR4dcZWrokLcsTtd8fuJpkjxkqWp8mgKLPkrCmzP4lM0otzH0qbUz
9O1aD3L31RUCJyLeZEI+gw5MoSNyTTf3uqHucOJC5Y6YR2yB6mLKL1FUR68lEgjrpLJJT2WVV0+y
l9k5HIPnrGI4dMbyBX9/ovylJ5UG1h4iI6GDeJTZxcWiTT+dKW1cwwAB41mvLhdJQwPaBH95DRFi
uLE06A8ToaUb4w+lhC0xhsAfFnTWHZ1O3eVM0o3lzZpI/MTpXtP1Yl1ZMfhVXbuxHKuXqmC+yCid
8n3BfQCCC2GqdiiWUTeqJeTbhzxFzW1ctWnFXI5Gw4XuegRDQgANOvtcGBflJrEAtuaTybrNSj6n
uKF9EDLLo94n1aIsifwA7TC3yH1wN7Tp2IGm3uYxJjpL5+C/sFtGx6oJbASCiYmcI5C+CsbQ5DMM
4lvlsfIM63Yb6GV8z1Ib1LtBbswc94GR4h8mn19E8atlkXBrq2DHGpCNll+m6cEjy9Fx5yxe0ErV
hxkVLNEITLGhjF5pYE+OWJN/CNcMH4bUfIdpVS/bBlqypwpkM6U3W7vGW+71m7KazP3oSnthFjyd
dP+hNtRA6D5Ru8bqpy1O7u7Lc/xfkNzYSOXZCMcLYTClwCtBQN6rRoLJt9mPxlOYntI8gT7Cv12J
Jtinmhg2lo5qYUoURmCh0y/uTDN7GHeFXRXGiXYofZOyfqlZ8oCtiOw1Pvk3nwcV8YniZGkpm47g
g3PUm9+0NOoZ2FCkpZ6lNCqW5bREglLRFo3uuFcrQnBurfHDpdj4JHKbA0BsfQkzow1CFPnVNSaE
azcsNnys9tpvMJb08AUWkxt/OLR9zXIsmpfZ4dCBnsx7CsrIISuAbPQr1WqGCtolWTLG7coZp3NI
M+u+HJ1nzXIGHvjYCPHgIEXown0v6BDdEvXbVKOEuAOaphisHzRThtuoJpqSfCe5eapz76fbYVWx
TbIWDXdpMmR5/RTTe7KgxHHnGdoa6sCm01u23tphzOyb6fGpN6ab7gGdmJcx9O+Z2X/G8WNhx9cZ
QbauPLgpoOZ1qIyWaPvVGGs3MygJ0bUjBhqRfTr0to5lcG6awn8r++I1abP1GNUMigq5HWrBqql9
/yd0sU1EIcdTLU30yPGhdl3WWq4DWaK+hOZUkIigIdVJfnAQxoQefuttTFbLYW1D7S+JKNZvbqJt
Il8dxhT0uJfDXhCWZEInDRAPMgb0kY0HougF68zAXzex+zZY5VtcG+0yEgmQFj22MF9bw2modV5j
721shUumcUwC8K0pz5JDSdYN6mra0dWW6bMbuPswtiC5lNl+YiHFMaTnrNV/ejHISS8LPXDu8UXi
t2YPVD+DBDkQiFz5SfkhGP6SCgJP2+Q/G2ls+yAlmhGAzSr0PLz6rblMzfglcKotvDdchO3d0wt4
T/nVieBlu2Tv43QnovYSF6V9bHSinwssJkw+fQ5ayoBGm0cHi9jJooDe1mOWJWrFCiMvCshM7VYA
crjXqcrWBU2gwFcObZd8xb15SYrqyBGHJhg3h52vUeSj51z1acj+34W6UMTDJxlvpgbW2Wto+fKH
SHAO9WEYLX08DaDCYG3HceFwvDbtWa8zN7U2KNZ5jqJNPBD7Xhnsxo0Wu6NBP/iKLlq4tZVpneyu
NS50upgzbnsiwga0XY1Lo5USNKqqxzbbkAkELo/R3iiKo5nxRfNC2vPYsnjW2o1yWAP+tcZkc1Up
/D8SiGsv4YWlCl2r5BEz9fIhlcmLy7hPRIOGMXz5Cy23eJRznLO5e1pTdaor0H6cOeanCmlcCAaY
GnOfHWrY7dEv+6tVC4sOWUe7dUAgyQ4rlD0wE04nq1Oeue4pjauGwiZ1jyzabZDCOUsk9UpPOmvL
Csc9dE2ebFUzHFtRE3WTLzzajgS2nIVZMytFqW5hYjXsXVK0XATKyu6k9cWt6jO55O2HoZv4pzgw
1lUX7TicIE2yGUp8mI4V0P2h/GQ5jdYQtzPDyF1ak6utIlnvW0edtLZmCxScSYLsoWm98CTCrzas
qJt6LlOFw7dTbG0K5mxadHz3l+VWMl92dmt2a6wy8ktZIjqTEY1PqJPeOUAOPQDZFPGiZyZc+T31
VLZgjouq7BtorFriPKGtN4+Y3CFK3Q2mY1C7ib/Cl+uteOi4F4VkdspcYg//qxntQJoivrlW0RsQ
J+Ok5S/Tn39pOq3i7/5/gOHPAIM5Zwn+7wmGp//+rxo26ddfEwt//Cd/RhYs6z9cXMN/Bg90GjP4
YX9GFkxKRB0a1eg2Q42zHBtq9z9gA5b5H4ZOUsGzTYkaYVjkCP4RWRCSnycd6TiE9ew/Ctr/HyIL
/Ip/yitYgto3Mf92HeSAbv3WvOdAsrdLi+9jUsbvHLZOfeod2QUsMuaZv7wr/2h1+x95l90KdIrm
f/9P+4/W0b+GI+Zf5vLD+PM4vBFzf/xfwxFJ15gt1kU41IWWTY+UdGA4bnKD1TOeaIwdJtOccWaF
En/XU5272ywUCumm6dyd3mQaNpzMxkjrGp1f3qkS7eQ+YYhrbljQid7mnHjDjZySXNtXTWYPR7Py
22pnO8o5C4KVxZUljXmSTdQGl5zkF+dgtorVMZQU1GC3MpFO+8zlW2a2EzsAQ9MRVjCETCCZTLqV
Bojf/EcS0hBOPowPW2oh21vUEsnY9CLJ51BgxtEtJUKf7aia8ukgMvvrGHT8pHag43xpl1n57iUu
IKcimYS2rBqHw3UNyJrTXteIG30mLkzZRNEtatcTJEu6nDFnmGkfbBg4dGPVU3pBwsTVQ+3MJKTv
LdsrOsyGCiLrcgLHCYMEtTE79WXEkZW4IIMZw6Htt+wA8thnpw8kkx1TxPHQbQyv3oZTEbULg8UR
yLOAD3FBqg7Tomy64EWB+s73E3izV+IhQA76QPuEHrY2DO1e9tLG8c4rbRhqKJkqtbWKYKeb+EkX
qTXT89T8kxI/X5UkrJc48LaE/9aWlhscnqhUIDeLqaqVF690HgIbZjQVSS9E9TBvDKQySR2/hZ3z
ZI/xQ2lGZ2vkDMO5DYuCNy3GLukxbrBUnB90XPH7ioF672UYEUBe0o+BXLlM5nB3HFWHyIbTOurR
ktrxjXCBShqiZYcMvEADrYxh8toPateDSVpFCgWzAXNKuw6+vZgVRkaMLNY2TVZgs8YF2kU4/j3T
4bnM50yLArSy5stQdIzjkByBUDW7bMrMsznIB5KPM8My+Agb80Bn3rl003KVNHa/qiafY2vebKxK
3tw+XcUDLT+xoV16o9tMbv0wGsElmWpth75ymEYCfi6PW/xx3SKJ6zM7pJ0g1bga8nHrqHE3jfnV
mPjtZWGfWCDfpBl+GdTuwMaon1ClHgWqgszJXjCxoLP7+Bn7IzuMnQa6Z915reK98/fgxeO9m84M
NyeCnYAnRrdZjbF/oeoadL7ZjjSDTc+QuK9pAokimBEKeTvV6FCkxuF85DSCzXU4efhqofMtNA/N
xR0huM2sY6TiFaz1Ra55vwB9F4vAg4QfQThBhPxqQGwvMNSiXI/ho6CbDej7xp/gNJVJcy6N7MlO
EI5k5R2VOZ3yKboV8KUXwnAIeOqXgaf2IhtRCShhtDYZq8ylTyx0w0gAtsk0XtBd01VEZ/nCm5ot
WACM9O0bLxQhiT+K1+o/PS1ZU15EBDUKv6ege2RrMy4Mr9/WlY3c2r3ZYtghqEFUn9GTkWw+w9rD
/IsPdSM6BqaRWsrVWIszMe6jM/KHnsoJI4YQ1hpAQHxuOQ5izY9vAsLV1itnogWrqCys8FknGtNi
z6hQTZj2wYSJ0PmCZbOBKVocxyR4KNHhQXZijDMleQGL+BgDCspokU847mYTqllMSyGS736kc7yv
vM+J6RQ7JX9W/4wDTe59r/exFUjYSOUXBg7c1iacJU+TG2l1aznE2qLPomFBQdEqZam+YPi/9pPg
n7TRscH7vo00ewNMGxMadep8KfrNNCO2w+wAfW4f+AlFdHT0wPBY671/bxjwFhOYDy6w7B77+PBw
NuNPl7C5iHi9BC6lJibq/LJVlotMgimAHfSjXzg3AuTuDTKjsyZuZ64ZpZ8so/Z2oSs2jja8wB0h
9R1UuxgalqsgeE/8NlETMjaJY81bh+kh4TG9mILm3LmTt42SMiCLk6Vb1ebfY5q/FLbzK1fjFlQF
S2ydyBt2OEFHVEhsSEY/p9RgWHZN1nVDucyTrl0Hlbmx+NuTDloVOk0fMwZrMK1HXikCBMpalegv
YeaHu87p4LGUa9gw0dKK/XvqAMnJ6p/oVGj8M90iCom4uNUa42G0cFzEEH2MnjLdW9HVRYBbtaRt
ZM0RqiHSU83lDXS52IA91zwk8gsXPYl1XdUG9kYyI2zItKsuKJTzOqi9gtkbK0PFZ9uT7LebgwNk
a83Rk/Ierz8WVXqoShrLas/5Firh1mAkCc/FgORGNDuSeVsqxHjtgCiiH6Xb0t5k+cmuI/i7M/Po
HqT1u2WKc5EZT62A/JMVzrYWuq2W9Ba9YogQX5y9tQuFATNYIT07+OZy/GYwgiZaAeS4cZvq0yvD
J1MV1teYQaqXsA8duxvvSTWm4ASjDQ+/z8kp3tuSW7SXVZgFNH1HVdtA2Ue5Czvic5D8kEtVsefg
o9OC4X8SudipSn6z4hZLEzrCLrbC8tZnsTrSHiHASbvsPY08ewp8npidY1nLLk0FbxQfUq4Pz7nD
gRsuGi5EcEmpXT6YdKuurMg4QwL9zvIJX2RXlrCcxCUi6gn7o+mWAPmhPU9ZOxcp8pitOzClDXDF
YKzzFYB99IESvbOkDrGOOb3WXvfiez6r54SGizyU2iLPgFAimR+7AAygzuC69LLoGHNtLPJAx7Di
xO95m3e4FeSbO5beWi+mH0GZ3TXuU75liIXC1n82gQ+tRETflC6SaWkOXbTorUpbZTxeKBc9QHa7
y6I+u07+KN1IrI0xsOcH4GxMNq2HycMELDIdnMykp4+uPb1LKHkEtaytXwBxQJaLdojc1cros+5e
NSV1pKZ2Lhu8L66tvwd8Iwgl6t3J9uKR27oNskpl2i+0k58dKB7A69GDjBA5fIeRx3M140VSM5Yr
GW2tkj5xlszvUw6qXbck9WOhyRon42OvtFFcBUu/ZoI1m08JFmIdOZVKXKg5c8jgange8HW2Dtxp
KN7Negoa0k1HlyMVkd6lo/phIUaOwknLUyJD3qF9zqFuIVgF1gQdF/9gkc/lh+naIx9EwSKuYi/5
sBNxpaPhGrfRE/74laGn5xqDBrDa9GfiVQsNjQUPtU0T5KTvpkjCURd3qJdbnEtvw8RW3GHEYJDj
NkjaCtFa/2hRe2YfzAt/WqiqFc4EZT7rDvb8yFHHrDaeiEI8UEpXH6yO1bubKo2iyyC6AonnUvRq
1vFN9V7GGtjDCbBywYsZ9pA1GMpwQiKxwMAowzswBirHQldzQL/aKv+CFOYk+zCsaDpIUHAeAt2E
fsiNWdEniOE1XNWTxBIaZbq9hQ6Ya2xE2ADAInbm5glKq15V3BU9iB+bbSiUKk+cm86iTDYU80a8
bvghlkOQ66rXwvf+TN//HP4z+IIJnI5Bkf/1bEIC/LdjkGfp9DKTDafq2jFnIttfiGtBzsK2SAFN
F5nDzMtOp1ghkYwn6oT8YDni9KiBa/jNvyk+nw9/v/1ixyPF7mKBI4BuCKByf/3FJdEgBFNs15ZR
EIcwS43ABNaKCjnBddEZtMoDWkNGBv4TzBA+d+wnwGXJWzYroTvJoxTAerUqFW+Jb4YbZVHos3Ay
kNVT0rophQIa7atJPMljqPO4zkRCklQbc2Anei31p44S63IZwHm//f2J71/fVU62tgCJJ4Wnu/I3
jl2VO6EDbK1btlmdvjSURLz0errTWAFXO23UnDebRhZ9/fe/1Zgz9v98zPSEZ0sbfp7hklqbz7x/
+TATbWpFoFNEZcd9GoF/KcWzqAyr2dTDAPiVkmjSljCl+SZl2cApYxiJ/c33l5RuaASBf3N1zefa
316QZc4HdkAD1Nwbv72gPvBkr5mkTDqu5mPm5O5xSBrtHHMAvWllqZ0rIJeA3hV8pb9/M/7lfM8V
rXPihmUIjoC9wT+/F0aoYcEWJfqlowLKiF1MNwAr62ApzJhPvXYm2139/e/8/ZpGxpdQECAgwFWA
2PXb7wQjAvIIO8OqSyccLzs4o+uuePs3v+T3i0uy/6Kr3vUkbDfhyt++OVKJqckc8lsYjjfpatpf
M3u1bRafP1BQN8UbaKM7Dw2DQhhzuXR33PQ3f/8STK7m3z5ZyZLDpq3N9RzuwfL3F4GHPfKdoMD1
HrIBToonMq4hx3acfsIp/MchVPUq1SRO5uRaYuorW269GZmxucEaO2mDkpsHIeHClttc4XgNtQXh
t611ez/oMFtlbcwAhRJyZ7MZrkCsx8ys4WuLQMdt3iq3FgxeB2jw1NgbUPh0QRaPRSoPTmTfyljh
yaSdQysubW3uWixTC1ur90VFerWM2yVx0HHR9i7Pa0EcDP0xP9GeYK4nbZgndnXrhP+GyW3tyeyx
aHA4iuxIeg5DSuFfUlu91nI4yJR3WY49CHf1bjbDu07JoC/MA/yho8bdlRUlWW+IeAtoz3voDRU4
Se8pUOYqC/iMfH2TQLYorGGvG2Q6e4s4p+v+jE1W7RA1lipgKzU1ZF77NH40wuxSUjIKpXLbOO4h
E+6K6MiKurUfyq8ew9b+iCqKdJJgNyrxEBUepNqo5kvevGcGw6GoX3lXnooZ64L+TYWNscUacsg0
+caEdm604EId72o0+T9rwQwj7l6xHHMnpf+GA9omsLStDLWfCc9X04jQG8v+q6BZnfs0PeTttFWR
AjCvyyXfTrpR/WdsUwKzb7uewgaOJN5aYb5JKAKqy14mrzh0GU1Btp6gQg/NxnHR1WDTUxe/L2pz
BdjiPR/kPpi4jcTVxRzjVxVE82xMeQmsCL//yBQgnU6Qao3U46yvVkSW9cb4odmwL+gvTUj08R5O
16ZJn8LAOGQWRPMWUxO8PcXjwS0KKrJzzjJx/m6jVy+DmBWEzZhG2Vz4yED5rNqGvjE+xSUtmO0S
RIJx7zTWC4AvWpE/BUi8m6oaKFMHcfaTEhBnU+sGIMViO5n50c66daErsO4kr1YkAU/WRGOHh17r
wyhh6+SREmNpMYXuVqvHAhNDS+PudBplBHRYNHdcAe0lH2Ak5G18EW5z5ECM94I2IHvM8E+G1iG2
yyPH04M38T3rRmyXJTBKFJ/J2XaUbq+1wIx2YZaM16QoT31MqsLvqGGw4h6ImYp3M7XU6XCiaNgi
9latPVtsx/ZW1Wl3tjTfcUrTOefm15Zmc2rrneVEm/ySjE277/i2raMieqeh/MnO/Gw5jDb+L94L
3UHRzSR+gpGe6JCbRp4VJy23l61PWI6hGNWpWYQ2AG/aAPuFiR8Iv+2AS71m7tPNUWclWK8x/52d
xt9hTjdfxmGiqn7snjxSofxrf5URX3p1Sx6GFWu2U61I6BSMiQvILxTatyRzidN1x2aovn1THnLS
jmxfihC6/DQ7xq2zF3oPquletUY9qLBeYnyYaIoVGIQBfLDbbLB/+tYbaJvqQH4VrQ0egwjl0sy8
M8LM2hDuk65TZWACHHAKdF+fV2/38orh/iKH4B0zLHGualubw87I5LakYgWhnMwvu8apGC9RZ1x9
T25MrpS6iD4KzIlpra1NrVuRNlpq1bApXWNJ8vcKuvaT9tM15IFdlFq3gW5rMC9HmHpzSjrd6F6x
rVzjvZs+jNB47aYSpl3cWvXWIhAUvjZE9LetcmgVERwPVF2gt2PmLlQNq6M0A15cVK07x6O4zP4i
y+vBm/RK5HNjxB0VR9PepwEKBHVXah9ObsYLvw7mIp44f0ydSD50Kq5ZCfOme9wb8Vcd8Z/m96qN
youuRcMWnAZO2yZ5QZBsuPjH5MVzSOKWDYmd3DTjJ8NLqhtL5F+tZuyhh/qsUYwVdo9vrbMpx3Eh
YqxsBE+1nxLfR/htb06JlmWQdvweJpYkBxJubDr9lEXc4OrnIuGk4CaE8SNsBDLo3YUMJ4KDkf4s
TXqIELAbH++k89xFWrfG4QwVFanylqOfejgKA3WEIME4K5z2M0isivB0OZ6xTDjA/OZ8TO6M5ipw
26tin4I9uNnbHh31OD+XWgsPDe7ltJwAfuGPsM9of/R2pdrJVe6tVaa19DkerXBdIRD6PN9hpB5o
L6QJyimAritG2zCpX9pGvFXDQAaXisoF3hATF3SlHYRbXZpB3ce+PVljDuHecdriJzbRXyIjoGFg
y8ero7ENziqfDZcR+S0JFuglg0NW7jMNLWIKQHK4h04tS+eietdxaR76yJqMRehyPH/ISMSw6sjS
6MquyvrCstFuGqOBcR5XFtS5huJLVotJSOpqtFAaMYXS7YBZDreFCYKg5tCg7bm1hvDfS8/IVpSg
wvztcxgAIEqt4UcUWj+7QJfZznOUcWlJvm4QWfOVQ2h/E2gsLFazwaHZRPrQkPBKoBmwP7GJpM2G
qUjcx1LV9G9iil/UGM2bNd/laF30E0vU1DWL64h76y2o0uqSdUbgrypXwwoMaY+leeF+0kvprJM+
LR+GMpudtfFJ+gwzQh8uLll1bd9Dx4FIMsAO6JkvnhCvQQaQR6ccj0DRPelGLuTYWA3srXAr+MmJ
ixH8aY1dpQlvYF3o79CKF/iN58EV2sIFwohhjVRyzJaScDwJBBrrlkWkqddQ1g+G16FPz0CVqFf2
vaqylBiO471pbShYcM3u0ZxN6xOkHmuENDDjQ+JrBmLPi6HSl/Bm6ximf1G5L3BMqd3jclw6sE6X
VT3EO8/MHVawLcWDjCIgeqoJZwPwngf6xsNnnSao8ckrLPhfLk1B0tGHs4oq6zUHMEfcQ/c3ZmYF
M6gGhSb2kpUUBNJcirdusaHkFpSL2llel7Q7qA9iy/GhilkH9tzQDXrWF1TI+LveK6u137IjBXV5
yt1BvaGLAe2fuke0xOlYtxorCN332Y8knvvEff9aO6o6uBIsCalZ8Nh1Uilrw4gdb92Z5Cn0YyLL
D96ad6rSLnFnbtC+9jXR63gatrTMO9TyKeq6uxnaQgUHVC3Uza9ehpBHgmkTY4VjvS6JktRd7YMm
z7r56dlP1kbQe3QcTG6ihNNwC6GIHdGIyFo0ULyp6KCjXfXT3nXl3U9mLt+U2svKkeWNBO7W9aPm
joF5rabM2DngXGhex+uMSLdQVlocO0LOfEPGJZDZeq1VCq5WnXzw9M92nU6KO6zcDZWyH20ww9m8
VGKfULcmK1ehi1ifcfcOVPcV2PLBpguIo8uM/IlPylQKq1N3S1zvZxV7E0GeDhxxJFe9pL4KOQbK
bmDs4ipe1aQxiOxxAWqBOus5jcCx8g6xxjJZC9tzBQ8gwJwVTTSwWxR94T0YtoNF3SW4Fyp204mn
YQRNk5gVibZpegYa+mwF9myM5vfWObRyuO9rIQueu3ilDfQHZgiKuahIbzrzh2III2PORClUDEyC
alp9H0eGWpeVhYs+gohy6xSaK270lGkAuFYi3Vud+uJMzMvaar3U31hXUkHTkLDMibOWppeu24r5
dYE+yRG6ItWHIDBUS2eqpUOpFuWwngXWpMmdnRrciZ6QSf9ZkwWkvQch6VdEGflWY11xbXNxT1Nr
uCS5Kx51RVyxGtwblkb6JDMr/2Gr5twPGUBLL9yqOXiL0xGXjkyeKy9+aWUERNaPO3ampAt8na5I
A3JQIogS1ux/A1X/cO22WWd669EC4zrNtejG/hsMBlCQfniPY3A3sZtzQ9b7t5xyj904JdEpAypA
ZWsFVYd9wKaqSRMTZezWKkD4auDXriyfipBMYJzO+uCGBwNZQ3MuwKfTX02ZDXfTpK7LcMq1+GPb
4FM5Bhgi4Z7HlI0MnbXUjWovoDfuRV/zdpebwOuWINupi6AZdkmUtnyAWLGkI2rdAGPKIHmG7XbQ
OvezBTjBFtPHR1vMQ0kw2nuSukANJE89UJi2FTwKIiePoyXVi923ebkN2MN3t94u8JSXLYmKgfjt
GvPOMwhWdoUQSlI26dzoEUx5WJrKp64iBsuMP8xtyt0kojs6JtG25mpP1XUgdJZo5UNnoVWz1tnq
BRnm2kFSqRvvu07cklaYvH21lEaB1YAjD67dsaaQZzMaUbnEikXwbwzSDSQRKAUEdkDymmuKTrJt
0AL4t9GLuLV89EZDvl83z4VpHXFc0sXT/0TKsNbcENdR4GBisnleK5aTIBdK4icKBFU41DdhimPX
cAWQkH4krnwSyJ6ZC67VKxQ5Taw5Zome5gT1pWrN+jZY3tFzaqiIaZMC92d2oFBo31fqBpmc7AhH
L/BPyNpdMnRAe3Si7y13SUxaQ6/TeuUT4oJB9VGl5rPUfPmA8j4nCVv17hgjhbGzsa/NcZTHKnsF
bwShfWzfCy10FwgU1j6Kpidt9Iq7R/0dxlfhrpV0i0U75v6Gr89eNh5GWjyEGwGgdGH7YYUYO+gr
9ozGxeHmTm1J+KYXjIseZKkFAZ0TmIhs3UlmbNWdefBBO5ZUIdq5bx9NuxcbE1F84UXmPWi8B1/j
ba+c79o0Gkq0vbsz2ME6Ava3HIouWAIePzYyv3iU6GxTKqbWZL2WY97ewsk7SrvI9gQsmcc8DkR0
TEzQ3OhMjvsgPvDdzTE2EDUWkYZPcPogfjDnEfIPahGOlGrWt6RgN9A7L7RkUaKjBOQsYjVpIw5G
jrxkiMDly1u/VCP2ZUoZ/QfLjW8JOtO5DzI8WwEuLKG6U691chsQDV0o1qj4Dr3JOVaqZt8dlofR
5gFpEffiqYypqqnzFJ67CXutDx5RN7SF1bKHZwjB9Gu3wUaPtXtUQ6DTqNXzJJMyBZA9TduCP2/u
06WFklkSYWghI7UV2Uk3aKjabdynXsao5MmEFRzG3prGGvATCihNZdHg3HTDrnM7++Al1PAVzZjv
aozdyzD3gSZFn3S6D78KZdHYlEvvMCTTp16b7sErRgKU8XtVWayBHHrZRX2bdNDsbWBreydT6Toh
yLfKkvIJ182XTwv1YuIeu84z8SGjhOYxF6fbgEbehMpZuzGOhqGpaLyLDrDCMBYOwY2u+xjjHB9T
q2kb27IvDnS/5bx5MCFUuEMHY9+OVr2d7QYAL02H3hNK+yjMcKTRqUq2FbdjFs/XuPcLJmzaelnU
/tDHaS4ncJ/HzvhGbwRMXxR7qFy3kK60nZlEbyl7wC3nX5q8urpCDbNpBJamvQXxeSMMjeqSTu4O
FynPqQghVOjVZ9nMrQktgjmjPgZJ68amuiIJkVybCkxODORrITX5KZ2YX+FY4Z6+n7loqXxIiDWR
QeCBQ9vFMc/6bTLbOUMmwEOojPxXmubmtuU/6e34rSPszejgnAq+qmeqzGH7s2uHecUypikv5mDx
SiZCWqFZkm3Wn0fPuQUZASFKFXgh4EJmWsxSWOaTIaNrV/KFhhd0R/b+ISHBzI2Ix1IMUHdEhc2i
i47G0A7AzJK05gtjgqIcjKssk1+QaKDT0JESJqLk6mFEzCoA/m0kWDL3UNjGej7muFJbjqq3mM/9
9TjxRBlrr11Z/LNF6o8nWG3PIVzNycEnUcUaiLr0FZDljncR6o3kf4zpbShzAknpniIz/NnavE4E
Erga8XNwjXgDsa4uIzeBoG2AzpFV+dir+jkdWfNoTXWHks2YWtbQSYKz0NX/oe7MluRGrmz7K216
R1044HAAZq37EBGIISOHyJFMvsCSySTmGY7p6+8CS60mq7tVLbN+6GtWJomqYCQSg+P4OXuvfdTp
0B7DPIVSaOoL9OozbqIbz+8eyjRf4yGcF4nGaAuSrtimZvGpNB06rfkduvdnVzK+qpNhL6v5NIX5
m/SmZ4JkDspHlJXYxWfV5umLKdfs1IEwSE7MNdMClMU12baAVCkB+/Qa9AqiDtqMXHEi601HvjeY
yrZxD7OrLy/wE/i5w2eHArVLM7YYBTiAKKu2FrG3W8OS9NDoKE3OgbH5HSCn7aw7tDQRdmg5vQ1t
dSRal8ojras9OcoDf6Q5CwTicajjlyZePni45VlWebpjCkXYYAg1BXk4HTIPXPfw6HLn+oJZ8+iK
Ye8N/VHo9E6R2YOCCee7MxnsA5kpUH8xz2djT2JDcmFjSHI8Qg0qFu8yy6KhxZRXeyamQdGr7DOG
eKBbNlETI0tQPDGF91oDbiYuwWA2PG6nMn3Lo+4a8d4ARCXZ1xZ6iKIc4105DZdGkZqad84tLYSH
0XM+Nz5avpyAaJ4umPL+biHzJp/o71UJfzH1adHh6aV0VoBMVg8u1v2W+KH2nXAF58AOa2FVRJmP
GYSWDOxgLDsxcXBXI0vxzrLBr9K2uXhsvTd26LBpC8O72cmvZ3O4ZuR1EzW0p+xWQ2ExJ+/Bdebn
cRohgub6tchMpPLstDCmEVMKBNlceBFWgoI+BJRhFl58Gy/AIVKt3jwtEHJ3/NgirMPA0+M9GDNr
07vIsJwckxB6havMH1/MKnoComqQlFJcK5ME6MTMnuQsCTiPymNeKAJYUzCYTF9pi443kdnc1qN3
W4f22axQ7BPskCPKG977jiWA6M/HuIQ4IpkDLuTuWFUznEaJMT/rqKFiZsBD2EkQjF25WyrzpZe8
1WMPnEhqJUBD54ZWuYWZfkzcjYENYAduGnq7g9hBMued6NAQOHOcSCbfoAK5x1AwBbhI+hvTLh9n
ItN4WUbeMRJsCOwEWLy5WMQ+eNOLYZSk70xvPulDqE/C6c7EVcfrqmBVsy8RevMNKb/mQyd53cFP
TTBQTOG3AXLxxgKyBo9KGDcuUdBbbfqBGMMzujybLmg5P4gQjFvj63PV+grFUkV2RGf6Z8AQ9gFv
Ww2bNLnrUpMeWYjHmV/XCGZXP3Vk827yXBMZReLG3gA1wZC3vgu5ZTcyUQpCtjtQd4LY23WxUb8g
l+2eVFh1lzk3w8toiArOYqmn61ChowDKo9HNK41OnOCL+ByZvDFZPg89XVE258M+8RMWIGq5qvnq
QFXb2gz9ru0YA15LztWGueuCu2Bo2+u5jR9Azi/o/uVbnnrzcVi88Ejdx17f/AxH+L0zKnVqHOcZ
936yQZYFAoHY1KyIoAa1dJ0yNb4uGfKPJVYXfAUzPCP9grbhE0g6mFVUEYia1uemrpOAudm3IiIY
XejmrlZUJNC+rKMN5OsgiPDZ9d1EP3C2vuSRMHhk+fVV3x/HeHpojcQ+mUw6A2VbHz5EqO1gCbbZ
cX42hoVF3EN7BfyKxppoPjXAghn0V/jcgJnaFrwQI3qWbOT3iBCDJlvKgHFhT1oPZbsm2OfQ/NC5
0BzrQlTIoUsMJ6PScslHGGADO9EBgUzui1MRc6UylxXSTomOoa2DZo+irlWmt9MmNo7Sdb7qOLyV
q92drqy7Qzjl3Pair29Mx8cg2pLc0Dkx50xc1cRE3Br0wnZ21NLmtmdk/ThmQUm6TssLwsZIV0JP
QrJRN3fNSAxV5QAhHXNwNDuOLc/27UJyhrKjBv2/ShjykPZtFQcHVEMZtIBuV1/EOk1S7M0Lah5H
XUHjE9tINEi/1jZ2LDq2rVl9bKz6tlzIoyEusQqAsaPkyxl+9AojQ83YilXnNJTuHtoogaVDuOwB
kzX+ZkiAx9k1hZCgrTII9rcuu0IgsHNgATdmBvlpMNTXArfvhquzYgH8ZwsOjfD8R4MWeh4904S4
83WR386obXd69psjCz0kLl8eJ+RvCLMMatlYVusvs/q9STvZMhwL6UAZ1iZfGoJAaloaxasT+gf6
4fScnPymdCRpm4nrbFyjP+GOprQJJ1TfI3wq/6m12axki/WK+fjFH8ubQbGzUOyV6FrMGvAj54s4
1jn6FMbD52Fc2MvRf5/I3d6LxX927e5x5L7Fyzzv6L/TwvWDqeTpjKkpo+5LEeMuXWQpg3B0y12P
kDCVoGiasHpBsRL0Q3maoevowXyfbOuhncR1bYcWfYYOie/cR5juhtsSkZHvLju8HAEoNHLbq+wh
L7o2yHqklhzxd+Szt2Yad2RfDvfZOGLjVBliz2LC6yPzoPGJjlq8c9iiUHNSSrQsG97sNS+OkOqd
PZUnYoOYugFycerhYsdfsM8T/aSNK6P0A8/IdxzZJ4bOT2H3Mc7setk4xUYBPPw9SnteXeSlbY0E
oJcrP49V/FC50LtMYnF4R58jOqid1V2xqzzqqf0iliWouiWoF3BtHXGgvfegGwALbt/fZDC7Oje+
m2gPcNec2LccnDr5AtO+3lgISk75BKWejLbMnk6xkKfCjeODH7uPCx7+TWdV5548432DBost5II2
I0k/8jD6XjvFd6NZLuTS3lGUf8qS/CzqaO1l2y+RmSMwdUNsbZGkdF8MlCtuJkYiohVSXoeKT1rj
c1rM5JoC5bZisWfHcYaHsJPQBtBGV5Xap6PyODG0freZudxZMtE3AngIy8wwvDaWYlegdfPgRHX4
yBrFiDobE9znUlxldct4Htw2uWB1sZOpQa9/8tpdaYCGCHKjV9+73IqeAWJF+2xp6NJZhBaV2izG
UwhHdXEqO7Dm8plwvgXhrEArx8y31YgjRpOMZrtIh13pCYScWVweBlWbu3ULn3hAycPQfQ+BiD1W
JV1SbPFEqdu5M9J1Eq4OBrz7mAf4ddPa3qp4OfXtABzUccCNb5HITFs3oiuTj/WA1c/8QrcUQAMV
PHDo+Q4mPEtEDfGYwu69A6Fy59n150Uy0jHD5LaPuxKqSE9Wne+le8gpQQTO5gEwABT7WV0vaA2Q
QgQzo59euiiu67Z+TBpcnyTa8eTJkYQixNB2bXyDseztShUyre/Qqk1OXd3GtSBUzPMPCKUP5gSv
ixzuGF2t896yY7odIvnkhvF96FLJtcs7nUwnEFVjBMsa9q7iiO7fugeyQfCTLo3JHGPrCZfvnUqj
F3eWJ/IdHzsIkGOtt5lTrcukWbyVIIs06/SSWDZD1DVWMdLA3Nv6M1vxeY9lnE4AfdmDnWrja7qw
jvul1WDYtYF8NWs449ZTRUcuekmzz+vuJXncO9b48jxmxDCbBhbGOb7G/UDWOqJoo0Jim5Ije4x7
LCawqFEG4bA0DON5UfUdZJdxO5E5X+KfZPqonK1TTSR/kpnrLkxgJcyITT3iiHMsthiLf0+FsGO0
omEN249FjlF2IAg4MspPUdm9N1lBvVYxG3Svi2UFdznpVmQ8r7K/6ErjRc9drAy5DvKFNzqdd03+
EYQdcJYsIZVxTmtsHkSmwUbyCMwzZXu1GGNAfNYeftsU9BYz33rxl33XaHzMdhFwza/SuWlgmtMh
T0Pjth3SK0Pan0AQql1n+OY+6aLLYkNgwKP/2ib9czW686nvPGArXhptCXvDtu70D24GxBsq1Tbv
4mmry4ynxJT7ts7cwKFdwtAPP+oSIjjQQ3M2hf6M0pzbjK+BN86vt/ME8ZejLECLhqmLT9vY17pU
G3Sr4aPwXL0abT6jptFrBtsFtNYe3lOIrEdO30xtfJo7zRFrZ7UCa4WzjzBJ9lMxOe1tS26Kl2KS
NT/i1u4f5UBqtVt2LMgZURYz4eSbeaK4Lzm/Zl2cnZRdlU2sJlCO5ZLEkf1g4QYA+0euytZgfr1t
Ee9DBpz9dYl7Htv42lnWCqSj8K68FwK+NHMy9quZnzFGb3grNrQwGDrNeke/85RXsYXaq7lShE6d
ZoB1u8ksntj23meFKoCL5dahmxnYuaUDHgRxkU63rYZ+sjE7Qmjp/BLQslWGkHxQS2sgdK4bojPX
fvH3Se0iaQ6Rb5avBH0hrRsbggrPg3QjGqtgDYCUx2ujy9SZ3tmI3TEGZUVr3Vm56WQ3s6r4IUAo
cc0YkRy2dUO+w9Nk0ZsMpgwXyhWDfpJqhQPqLxlM3+ZxsRmPZzih4h1F0PzmWu4Mf6YStQqEYsMU
ODghuQ9mpYPFi6oMqJdRfAyaisZoahbtpudLrxPHnTsAGJR0mG0yHkXY2Z3DDipNP1RClvNLOfF8
Y7tAVrTribrVHwDredULxGDHWcil/dTSac2ZBb7QF+W8RxpH9y4C7gOtF8jHTOvZoVoqGwFKZQI5
XQHsMb9JDc4sgFDLvLVj8hsOVVFcT7E3tFfMhFAYAWnxX6O25LgmNSx8KTL3r4DV0vl9tIbBewcg
YbzEY2gmhL5nMYclTeJaIkrTB8zC4BStpchubDFAsyDHrDpMuCzmG1P7OeByivTyoMbIbqCTj9hA
EGKh1vDYJWVb0WLgeXTE0B+s0NXtHo6dlx55Z06c98Uksj1r1exefCKR/HO2mJ5+pdZLYB4i7ay2
YV6Y3mYkXsD4DEGiJtxBMVbkQe2VSZ8hpv9GYmdlUzMzDt4liOsD2PgWkYnMganJWns5RHOOmj/s
RvEk3dBPArwdYjkMMJpAtA2dTm5q5ZJN4OuxQzaEA7D4Rjsmng4xbRkERqnSFLbxqGubRmxWDuEV
U/Us3U752LR3Dt6p4rEzFKBhg1HxdF8VDKWvOongfpc30pJXkQwT62Z0scjRFmHWEdbQ7DdZa8NX
MmaCmYNJjMM7DaxypNAiJPgmHlxqedPMUlrWZmaZD4Lc+c991I5zYDcasYLdMfu9t0h5KdHRpePe
i1TLLDTuBEqKRlg7vcpGr0zdxS1SmHyG0CJ0XeHfX0EwWDzYYVh3AjH78KDyRcljFyVcGSbFPIy6
9ir32mUTd1oQ4rZbTqXFrn+qZ0CEiN88xlt5atwBAF2MawgJiu9q3fmMpR4ahWOoas0WAtt7ZEFH
F+2DVR+PpCChHDWHjr6qESME2BAWz8KBgjB+lNlCB8bMVP1M+GTsMC3Ll+qmMWvvnCLt+WbMNVRa
XizVkZnCeI1Y/4Z0XQcAk0FA+2Ywhh7YKlnzIBrKmlEi8IfnxagkRUKGlo0un4GWP+oWXBi0reHZ
FQPmuDBK9wXkJiag68TSmxJehzlN580EmCvdIY2AawXTNE0G7kVRfEUsIr5CBYDkYg8/lJhUVMZO
2r0jX2pnMNs9+zO/vrGyNJnw2Qx5i0qfs3MpWMrWDmT93S67pTyUCRLv7WhOqNRStLz2yeuU9Qla
MRciIQheI0mY0OhEnafTE4JStu2pVeSI+tJ+cI5rPMs7EFJjenBU/JQlE7rcycJaNgJdGq36qiQx
8nvEz81uS5oldNrinN0KccJDyGaYSRXGTPnU0eUgtrTLnD6w4DkDmCTNgX6FI+N3d2o8tSlT+EK6
FN5bkeX1ZRr87uJIg4ZObKUM5Ghf0V6aovnZTSceZWDavXU3pRwOKXx2fnLS0YNcRXz9Oxgk5Obt
pHPrZkDld5TgM4kYVMrFBOcU/RUFQ8YwBuznByEoUXal4zYbKdRstFuUzEa3RSLP6FUmFucX7QhL
p0BShcXhh+BdJejw50IgUYD7zdijXfXsczjpHf2o5hZbM0skU5Xnvu8wvNhWp4KuarLmmMyCy+LX
U4LM1uuNJwe/ULRLbds+hnYRX/f0ey+ViftJsjlwiSIfh2bfu4V4smZfDxysmeBQMfJTF47zIzwg
caGRQa+8bmhUbluTGGEvT+roVBFtqVFWNr2kP0WH7aB0ycpGqu9whyar+ozOliWEfhJxNP4iqSxt
c4l7AF4R6yO7p7DeFsVswweY7Hhnt4nc9klGDnYazoZPYwIlt06Y5NHtIb6ohjt23SaL15PHMVcn
8OzDZzV4KNiFI3gPtVDtjlVV8cKtPK7TVKnxCwTTtCDBClQAexDHGTeyEx30IAW8HQg901CjonMh
iX1FWsNfk6wSGF0mk+Sg0oecC7l2ML8TEqm2foKrfBuOApOuBxBNbqKFdmbA8jK1+6TEObaZsVYC
hgQ0r0DgUYdcmV5hoB7hadhkcWe85Us6vHbphIrXG6cLLmcPgBgCgxemhfkcjKJD6GkaKEUZ8Uby
NtPgybfCnCQIhK7yvptd3d8OPm4xSt8aOVTHi9MWc08ueVp4r0M11TCZlL5JXGzLbcONsMWcwL1U
WDnG1STq1GNHHjX8ktHFwSdn7w3yFrzFweCzpUUFcfHYZcU7k4WdoUtoxA9+C6qJbpWbPwHkvpbA
tHvggwV1etdPT2U/x5/9rqHHZbqFRGSSxXn51plWeT8BTfoKgzS5zgddfE0U0OwVMF9cG5lgE9Uv
NT2fXBcPDE4Q2plGbYPbGwGKZLUcTp1u1fekrimkZpOqpC+AhtB7y19QpcZYkJw44sosqHLI+jHt
3Sgm51HnTWccJVOWW3ovhASNdcNvZMfjA7vcpz53LBYrOaJh7p05fZrbsPzQQ/6mXRq9iv7bEizD
AwV/dLF4G917jAyzc+q26MKnBOC7in3MuK1q4fORHOdAlA9st4kvDUzcaxssFNhyN3XRUBn97QK8
DaV5LOL3JPJDJCOyq56TPGFbuSDr2TLlyzABD4Qdm2Jp71FIeGQY1NG9tEO0RX1UGddO3ZnPrXaT
9wqxiYGjTvvefmAizITPdXq5w+OrT4lHx5xqwEj2cURHFyUhMQdwkiSvNMtefbl5O6sCAQvYvpQN
RRssSKAnKN82C87vfonF04M+2DaluYS+C9d64b6k2uO+F9NcKrShBcAjL2faMHd+ZF0ZfUlEoGMZ
xO2SU/zObJim94+/NyRE5m3xgjQ7hBTLGWGX/0UnvXg3F9xoO5py9QOIOh/CM7wTWifIjU6ZYbJm
JFPBCpOXNrdxiED0QJwfSpvORcvfpQ0vn4o3NHIjh4+Z6/OURyUJP7mFw9cyGeyPHe5fEpkMJFfk
PW6AfFFwx12k+XY6BAjeK+GgQknT7GuLnmbniNQ5m41i1R1kTtxMTDuMXAzDo2pFrPU+zYPd7Xvt
5OWWrLrig41FeFNhPt65yTTvzTXphsx3TfJsyhTQXWg0bsB2eRhyjIlTWVMzE08sy/RQ+NbQbTp8
uWWAJTP/SuQ9J4VpApaiOYQGJsDxwKKl1f0djbJFoj2hdS8jDzJLmSAvBbeuK+HLwGqcHjvLtZje
2aC46PBgD/FHc7C+9T9OVt8v8fJCDyV/4QF20CGyFYk2LjkutFxD/FgltE7endTPqvVK/Ik5Z6QX
tLT4n154g0zc2JmEGW9L358urZnMsA2RRGNA4NhADWRFhaWsSKPSf1bwEw84zeWjVTEznfTkvMTK
prgsqLrMTcpe7rMUU4mnUXqIllQf38fdtNwirrLux0VFYHH6chWrYxxN7hUSWbCgjtnIwDciSqR2
juN7V/vCviKlaNnrhtYGhJ/8JfZdHAVJ+9xWCJRbr8m+iaWJeBsjoKavq27o/FOxJyZyVQxjZCDv
tcKlS7rTTMgSXAU6ZObA7VLOOc/PErK321QVw8BNtVT6AeB3e1W3MrllwPkugH7orRkJ3wuiAeDG
S2Vlswrwa3BBSQTmPZK1vSWPph8TEfX7239MNDJr3Jg8Wgna9l0t5+my6JjwcI+4lHAz0GEZzjLi
Lt34YKDbwP1hefPXV81N2RmdvS+4UwAGlzHN5R9fQP+bJ6LCmIvaIK266aKaiJLL9tedm9IkYl6N
VsX/Iydo2oAffO5LvPPCJAmnig3Q81Nvfs3WewWBPe5GxzTnfU/agHWjgEpnN4BsJ5JLhHTOju59
hUtm4ARlYcOX4PjkBTX2pJAf7TZv/AB4iIMiY9HsjK1+HLJjHU98/vdVgFEMETQeNAGiyojBARfQ
ygyr548FDIcB4E16UEPibcN+RCynY0nmm5MnFj8MdSxamKriRyrXyZaRh47BjSZXSleShFA8u5wI
3Rk9+rORfhp5eg4Awf2Ass7EjKiKWW4x/tLT33o/CsKOxcd8Lgh/q880B+zigjQNrmSvESOSr8DV
3UdwcfyjH6ue5G+1SiFHHtTDEpYsXvPCc4HIOc9ejCIB+UTHVzHHRdjDXY1E88Mn9ITWPjIO4CBD
r9yt7imkNkRRLua2jNlXbROVcCVns87L63qeRHrUOT8bpHUGNdcwqvYT95CinQlJNgqmfNL0pIhR
rTa2oom0taQfPfbQ1Shm+j66qkE944pQnYnFOskwcjSWNecMipBEE9BAr+QQiwQb+gZNoNU/O+xA
vICyCP+gbhQiKXgD3DmpO+Qvv19DUhVZLvMuyjTpKJnpbBo+XYF1rPx3ZpODfaAHxDjYJPDuYiVO
rllVvB7GQWya6Ff0hCcoj0Nw7KlNXuVoYl2/Z78Qugc1JSa+hLEo3m1Fa5M1f56LrbXMNFqdsTef
gNjJ5nFCmBPCiQNUyXxgYvqCHip7IWuOWz6h80L0ipuBXEYhYN0hsSAawFAxcA7ainnHXDDDwu/r
qfSP3STsL1T53uesCYPUI2cSWeRGrELeNR2QiD76MFH5EiXWxCskvx1GicfDZttDK2Ljz0X0EKUM
sDGZAdOL+u9W67/iHGRFdBxe1vvenD79cOz9n198vt0PHNJ7Vc9tsgKcf/3j/32qCv751/Xv/P0z
f/jITfLe4mT73v/DTx0+qtu34qP744d++WZ++t+ObvfWv/3yh4A0h36+1x/t/PDR6bz/N4zT+sn/
7r/8l48f3/I01x9//ct7pYlb49si1J8/46gc4Zqu63u24/uCwEJn9WT+10Qr+pt1veaAlv9y6vK3
8tufftfvqCsDwOlvrMRKMMJb3aYKx+/vrKsf/8qypWLSjwl2bUT9HXYlzN9s4QO7cl3Xsy0YWX+H
XfGv8Hha0jRRf2CPlt4/k88t3F+twf/hNHh/sKb6UZfohCLrpIszOZbMqD+KAeMeWh+DSkfMt4h2
SRYkbn5enhu0fnT7213qBB7yKnJK0CRVULcZchCBc3TfM6xi5slXD01zUeEtzJCa129+dJdPnr5O
3W+gkjElIent3xt5LyQa+Sf26zF6NXab9NmctyR+9LJbQ9+C7G6sc6culXct08vQnTP+82yE5wVl
w3TwvHKbh2cBW9VKbluj2sC93C79rUt2EsMVM/vqlscwfBj9FyRklfGREUug5W27sFRRPpZwRnPS
FC9sHhS4qvBMEJgqnyYH1TTCJVTtR6vFy/BmrZYQXCAihAmvHwpCQSDamicj+ySWL0MGlv0mBCnU
n9RMuA2T20CNe1Uf0/xAAhWRY5slf1lzdbMtMB16sNN8UIginLvYv0aGnuZnBMVE6djjzTxc8IMx
W43jq2V4RWgJa2ljDkhbLzgtQhut/5He/M6JjsZ0tf5TweoizvxeZ0/1aDL1PBcFk+XbVj423WOY
460+Gg5ylCD2gqSk/cpMedenh1ldQU5yGVhm7FH2Vn1o4t9N/f8Dq8z/wqXBcvA0/9dLweNbUcF5
+32VOX37619+fP7fHndX/CYFxATfomhwPfHT4+5avxE+xKojQNTZLh7xv6HtDGH/JnmgHV8p4SmH
ReHvjztzhN/wU7vKl45E0Gk6zj/zvMvVA/7vxnuOyKGLJEyHasuTFjaUX93vESbNovAWejllAqyq
LdsVRhku9TdiXuOA8ZvDy0pEaKXHmrcxTFpoKnNCUwhGj9ngqEWRvuqF/C6IxpHZUZcrdZG44pjE
8K4mmTCbYXKn+DMf08X40g4dKI8SLs1X04apBD3U7sY1VNJ48F0PZVQoY5YcQG5zHWhElN8KVXvo
v8uS4SNsogVfAT5tkhxlsW+oAxs2DsOkgzph2vhqgMe7S6YIsAcv6OGEEBBkUVRSCjb4P/8E4bCC
L349g9IyPRtgn5AQBMQf+IAtVzZZmlw85WYSIhXQoKMKOfwJMeBXSsF6naQleCfwDjC5i2zuo5+J
DXmb97qpE/FUELZGWk3V7ie703vDimP8E4XxJ879/+TG4FdBB8TbSEIPcP/wAzWBCovdOvOTMmvW
r7IaXifbM+z9GPqN2tSaeLMNPSv/0ERmzM0g3LGgMKWzSr9bBujhqHNSNCTvBYz2j9CEFrJhEAm/
tXdHrBrRXMlHCSolp50m52dNeR5uJ3oGVUAsWrEpySlAD1r4K/zDcbKK+BMxq02GianfxrXLaBLv
Z3pHb84nndmu8Q1g5roFdafFTsm6PjOZaR5UHE5fiAMjtNTo9CrnVu13WWRpg8akdnm7DWuX5KdV
4PL7HfAzMOU/XDEFf8FyPCmsVTCxPsM/X7GRkrzXk5qe+qj8Hi7VOTI4N4vlH40Mcdc/X7b992qy
u/qjfOzbj4/+5q3+/6Aw4yb86byvhd/fltq1svzrXwj5/abbt+7nBfjHX/nbAuzZv1ETUdIRnCHX
BBMuw9/qLc//zWbDaSph2j8qsX9fgYW7rtqswZRhkvJqBahgCOzjv/5FWL9RJdJuB2sB74GgrH9m
/f0BNvlp9UD0SiIOZH1uFEo/DufXuwQ2C4EmmVL7aV6nXnNNZ4JoyN5M721jlanihtchsiIAUryi
P4Vjo66WqLBOw0QDgJHODnoTu3eRPPx0Hv+T+9f6lcnigOqAiwOSxZMovV3b/0MlmLh0ihDHRodl
FOErbjpAakaRkeNQg8U71GMXTcyGu+KEYZ2I2nryMdQpJ4lPZmjMj0vC8o2yvXtiBMbQuKvQBUqU
osdajMsF7Y+4HusoTkB5Lj1QzDZkvr1UhUWfF5HSTuO7/bB+9DVY9GljhFkorg0p29M//lXF+qv8
chVsMCVsYm2uAI+rt/JafuLhMDxk0hHRiYhNQz1NxICNhE5g/qQP4R4VFfFjIsj49AjSOrSGTl4L
pzZQps+xB9mqdJMbo7fSuwRZNR5M3/vmceG3Gk7dnxzpeiR/OFKotoK788d/rRuBn4809hqLGT+K
CjwxeGELt3gGNRO0MbcF69F4N7Sz9zxh6tovLZFCcFG9UwrjbQfnOVrbidZ06sMqOasF/sSfHN16
t/5ydJL3oOn5vKYI8aGC+fXoFPCF3JsIHsTi3T9WfTMxrCA5YxR5QUhKNryYSCdl3oRXnfAElNlR
XP/jY/CsPyy8jsNy67MhYhdFcYX8+deDKLsKxBBDuL1LDh5iyimKCMIrvDpIZfY5YsXfQfFkakq8
yw5oJsnhJnY/N3pedJvs2BCIM1mfVtC5o3ltOPpAmcM0Ds/3pouGCtRDWTuYg+ejYr61x6huXewE
ceYkRbKt0y9z16JNqcz0pXLWrgiZRjRiQYAW7nCABYCdxBifYuitN81IxqucEYZulNDJEzRfWvMq
sgb0bZX7ljqRoPOXkZEYGha+MjUMxN2HOn4uzCY/mK15TTG2oCMYyODxS9hWtNmjARqKz/Q5woe/
TenLfNJhQpMkDXubw3AkDe6h9vf+YAYYJJ5cNwO7gWxQbDJDvo+qyL9AkmQ+2IT0yUW/BnWhvd+0
SFF4lpt8BDrgdCBy4rH4MIxcEM+ROfiBOL9jj7fChZMGisZvkhdc+oT2RgrK/FQ0X3zVylujyKkr
am8+wPwOgzpsk1PsTBVE1aZ7Cz12VQU5Jms4zr6Zh+JKZ/SWUiQBq0a2PRVddTuVIL8BczjXZT+k
h0rl6kE4Kbkbg1EHsxriQzyL8tqV8Fz9Ps8Cy8MOIIz60XagexQtnlbLJv/SDceDqeflMy2nOigq
5d/RcGzB2g4JRrDO97/0Y/jqeeNlmU0KzkE79hPmyIiEhuEpGaea7Bxv9p/S0fCIs63T+Ay+h7Qv
u8BfSOL6hugsoo/BF+Iiyjj3M+3B28hiLr01Wqt4VHNN7kEp1MEB4HGYpv5xBlVH2hGp1aIDO+Io
CdMfE+xTHKc+fi4mmLQRBxCKRUVmRsJFnIh5Rz86iVOI3oPBAgJW3yxz2BzeKxYmpozV+IpnxPgw
4m7cFhMQAcdeo8sEnETilDZLhhNcpeS9Q+V8N+Y+aBh5nJCDtHfh3H8VdPswZNTO1mNEva2A2lVp
NAQOlXdAt78JlrTsdgk3UgGR9jwsxn3cpPd56HSXrKNh3Cp9yuE6r/VXuJc67L9luXNxsDAcRkTm
BfZW4kQT78NY3Hf0DjCIaZWx2facfZoUGQ5FuEamlbDRrxiQhHEoVkuFdZ6GMP5ut3N3y1oDYNfQ
sfVKwUjKssjUXsAIPcI1w+pRLS1xVjKaT+3YOoFR+x+8qpmkOFG/5Z4c72qUZ3uUDf0T8YWweqtG
XhqbzMF5EYHPCHFXtw6eqETM9rWDj7HYOGViBrw1pi9ExPlfbdJmTukQq88GjZ8vdYm1YfZlch0W
HSG98KuItmOoFx+dbnmoLH+5nYRXHHLHVndeU77P9fwp6rp5w3rnXHe1IF7FJcjRAHv7gv6ne4zj
8GoJAYkhjwrvs8ldrhlz2tvKV0exDCu9ZF4jZ4WVHsmPxETupB7yhrqK9feMZ/SLZSoDJ0ZuFcja
gXsCYHD3kG9AoM0pmR0jDr9oSQ99a/uk0aRT/UmXqX1Ki5HHLZdXOp/1d5OgwNsKoV/gQCZHJR3m
GPwjhtAXv+vQTCjrM6ST6xZN+SnuWMY8m/EIe9PmijTCISgyOzvPnZHdekukPiWAKjHVjVN5rkJP
7j2ZvHY0zzNcbTRPwZTIKMqPy7AOR4uxvBIQwneuN/pPY0lnnnVXPMBTr3am1dHUVzEllDmFvr+B
71TTKknuItC0+8pN8OwpkSBiGMgWIDdtuU8x0DE3RV5E70u0sB0a2Ftuj9gIJNnO/H/sncdy3Mia
tu9l9lAAmbDb8kVPFVmktEGQlATvPa7+f0C1YRU5rNGJfzMRcxYdJ6LVyspEms+8BhPIyaAH5Lkj
MlQLvBgRqjq+LYIqQf8BicxEK8LHLtSCexVTsV+5N3aXAJqf0a4Izi3Dybe6qxh3fRjHixQ7sC1E
8l+OWewa0KmoFYDPfI2ofC9PV36SFJfegM9qlJo4uMNduCwsGm1p2brX9IFuk7HehxOjRmrmjmeK
upHsNTRtmh5gr0PXO8vPzLK7CM3qmlRLLvFTx0sR1WKlygy0tspya+VYhvd6oW0iIDl0jMYzYAy3
+KWAFLI75GXNjmJVSVv6tkVNGF7NAMy6h7WpgvNcuaH7nA4uDlyVy3NXmBCFB89DWCx/KAsve9KK
Ir8PRIgSro5jjCNbFMMb3VgHFtDJMdbDcyze+rnUfbkxI8fjgOpiCUgDzVG/sG71Gl01n4R7hZXf
MBOTdEZsl/p1A+c8nqPhRBUDtOdGSXGHy4j44JGmu9BPrB892qkIL983odbPtcG9Kdo2X5YgvH7B
8WsuU91MLkOUUjd2D+Xdql3Mbds+MH6mVRD/srymuyrawluUOaRtZOH6iTqi3vShg4xVpChJthCF
6o3wNvLQ2lYtRmyz0MN8D30zW4BKw44F43MvAy6oNGgYnJf4tSpLVM9oIBbtoOrLyG0VbV2TReMG
1eCvKXdDYJUoDwdujE3IWABGoD2PSCs9MyxvY0Nz4jXoveQl5XGKL4s27CwExGQh5pqNlu6PRFph
DuG1oFGlsoGyTerQdVznfVJHuzy1kgvNjRvuJwdtktY06vqqtmRmbjygEMMMaJvqbVW1L8yV6NBi
uW3SAbU5dJiYW25V8nx0NO0ScJD3qykHLKoQKe/o2RJfXbHNYSvZZY5bKBoohlMhWZ70rIcYaO7R
unEl7TYvbC8s2xTJJJxePeharN034JfXetvG4IIpUy0HOLso2TpPKkq0m9KCMZCGyFbABhlB/dYe
llJLlIPgGbYqJCIrMoE70ehbNiPYPvCQHkoVFG36taslkwqJ2vawKhH7zpb+UHnAujIqGXCi6/Ae
Z9QY7r3eoLndmB5eZ0G0agf8bbhl1POxUeWlNKV2EXeZ+w3JAlqwtbCifNFabYbDph9wNzlYWV96
fY5unVvn7pmSqO4ZWMJCpUZRpVvcm7udRDr4TDRNibL3BHzwA01sSr0ZnlkB4rQmBfkk8S/5mhWZ
ixVKS2w2Jh3RU6+h8J62cLlFcNaMyuRn6wbBjRCufIAtK78Ta0tULNrxWcFob4kgI27lmZJZP2Va
Qw6wAvrrkOB3pYtmapOl+6RA0gs06UPAus3hLsL7Da8ixXio0JuDGwQdglAUmTVD9EsRVV/Bc8mL
LB3qC3waRzBYRYd+A+hOMBxF+hX98SDchGK0UT0EeZtucrd151rhod+PLSTkBMMNDIwvjPAs8Ske
LXWraZMLFO1q+F3oemxgFcJ+RECyErfB6PigBoIy+tE5ekPdxzN/oEIPst3GezKFU7YtcxE/+k46
z8wKut5oBfMAT7c7yIIKWASvOMtbh/udotu1gjLIlrjVQkk270a0g2kowkTr2zVoAwOgQa77Nb3N
IcXjUaRPXddVz1Cuh0dfj82tbhXVRRWVw484DL/1UVudZdooAKtm+BMHVel/NwPwxgCi0T9Wx1o8
oSqWbAcBp7tGdGGDNOG9V5TGvazKcdU13mWV9vmj1hIcpBA54SPlTfaERpPpkkfHKlqJXGvzysQB
ctK8C8Ht40cGYU3E4Q8AojcqtLsrzm9yiW1IiB8ZP9+b5dQ1FoqWwMTEZZzYxrR/JZFjLhIc0Vvo
L0kU4cbeqz6G92UvLyNC5KVvFPU1IA6MrXPdgEdDsQJjhTSmYNtXdv4jMB34dPgRw+dFuUBmChKP
qFJ8d8A5L1S7vpUIt3sotdntgt6s+4BLFibaCrDDtaFzaKy+Sa6HLN+kKI/ASOBJ9a0CvEQYu2D2
WwXPVSe5sIuS6BO3oQIYCzBssHx6rvwEIdZfR1W45d3llnPT+lfQIwCAISh4v01j6jXObdCQEBlM
62xT65UXLtFmc/CQnzzsPa0eq22u59Ula/4rBZiSzh3c0GRW0UqXyrJUUJawUcvqKulvEbmusdBK
brsaXlEU2Q9eUSCVVRUEk7J88iqvo+/C+aL97d65PVIFYaRd9ujb3iOuAgNcN6Lh0Qs4lRA2gaU0
2FGuzDjun7lRAHFX0QKZSNCjSsd4MZZEIUCKmWOSo1aN7SMo1mPC7hN/AX20KRzpUcjmlwaBF90v
Z2IUx0Q7kDutcB93PuqnBSEnwXd7kWHwuSGki84xmkBDpe67O9OAB9TXFyXOlLvBRDZOxAmOlblJ
MheWWXqfgxJY+L0FMx/inoFYmq7IXd1HwUNHs5+6rT45wvSlKOkgYt4mCm5zZ9CMqz5E48GLe7ms
hPS+8eL4CydsxbrM+3qVQV9YAKqxntSm3OexaV2ZkRs+J1FSnSPa2aGMEPmErNUWgNhOh5z9DYJj
YazVOPS2TinDF0DPFV0vDBMDcPt7AlvlPHMa6IlJ26GgUpXX4wABFaY5Dy6/LPJRnKWRsKxSSfgw
ZuJF7byWvt6Q02YoTaudqzwGWz22tAtTqgIpWS07D0IR/nwtXfx/6IoddOL/Z3Xe/0W9dyE/LfHe
Ne1T3Lwt8L7+B/902JwvVE8tQ7WkoEdiU8b8XeDVLJNWmSrAnxtAy2m+/dthM76YukBrmuaayj9f
y8J/FXjpw3/hCyKiLlHpU+mJ/UmB90i+HBiBKlX4HarNj6OeOtlUvS3YVcDqagN+1j322PEcOyHz
vJduvzOSRt8ETWVv06pP1qDUshvRyvyMhDhfxYM53lSyb8+bCOWMGLaj5/n+HGxmdOFgKn+nAXm7
sFK1WJoaKZteVuN5oFGHXeTwwi8QGY1EDdJr/nl57bD+aE89Qs68YSHpTHPIVo80peFxGaZLs2Nn
RA0N+iS1QbbYHJlQOVGUPSw//zWSTTmW+qUjHHE0UpOQ60FENHZQAHBW5UxvUXkN1qkBN6wAL3WZ
N/kArDuGTfHHk2RE0zBMm8q8eezChUJl1tsEaTscGlvgZpV3Hru6fuEZ5rD8w6HYZFM7YYKdsJrH
6xmyb1qnTYo7pTPrFQDzp8REZF/pNePEl3ttEf5bnGVBpXAoHLMNQZ9Yqj3VTd8Uua1MNdEEGoq7
yFJXWGFPGoIrqmsXKXKORY+kHO+3Ibeph/GU/lCoyPdmSOqH5577lFg/dVjgJYp/RBu4et6oJT5g
LQxmerBJvDOoSPYGOhbImSPqi39zcF6i+4ajBKbtQrv5fN0Oi7zTZGiQS44nhgQMfFzkxVo9NH0R
R3da1CkrS61Q3HLJiJKhJtpCyHf1+XjvdqO0bIGSukO/HBC3cbR4OcpsUTiU+p1qY9AA6HncoOoX
n3eJSwDfd84tJiVIakD4OrFDDvvL00yB/BhTH8pRSSXso3NghWFvOujS3TVQuZfUAlwIQ25y4rRp
7w42+SdAA/iBUtconB+1K7Vcy0JF6cVd49KhCRUf4UV8AtYRlA/Q5PFCGFFFDdchsijNYFm5vjkr
iXUo05bBFTxRpKKHtWiKpz9cedpijiXofltQTPEBOdy2eV/ETRa63n3gYrbq0ge/tjQFldu8xXZO
9mLZatSDLMW6/XzgV0uLgwMDYpq3AQKTqtumLo8aCUSDpuqbRnkPlImKFo6fPsZbVpfeFtXwUMr2
Dt4FsqeeA1Azls+16i3IjReQGGAx5c2N30lIz4P2lNX5OmrET0/DF0c6+nNmjgvdHtc9AqUwDk9s
1lfMwcEvN6gGovwvaGrRjXGOmvdUMm1KN+1wXxji0h2RAMM7LbOdqwqL7xB7LbxLZ5RnH7Tm9z76
oxjmfxag/G9rRItp5/33MKC7LPXY2W9gQNOf/ydIkV8mH0uaqSqdxldo39+oP4s2tKNDZ1MxIGOL
c/P8gwMyvkx/2nZocpo8R4K+5d9RitC/EKMYfGa2pqUTwvxJmKId3jLgS/Cb5JIBDsTzQO/sqNlr
RUGIEW5v3Pd25kDRyaqtEybKIg1N76sR9y0Sc2p6pwcS1z5sb7INHiv9digRZCtUinhNPcLc8TVs
IN8s4wd96MObnl/GpacKyePFRtZwyzg8/9RowDkHSn3vqmgWuHWL1bNZaDeFifsWCVl84vC8W4lp
PD6HwGpGMvzRqfdbHX1dGmj3Hormy0kOAjXLSjsRYhwd0d/Tmgw+IRo4tEAnuOnb19h38wiXH7+9
x6WCihVOfnJW4hi0dn2n+2o3ow3fxa4vEmHKRW1VyNIVZXPiFZ3W7t97gh+B9IXJLaESY0mscKZH
4U1IEERUuelWZ3vFoJtZCaE8DniDLezEbh6GEgvvzE6aG1Fk6m0J83jx+ad9vwggixxatLRVeOiI
gg7HV3SaHlqm9fu0RpDBpYExpz9t30gVt+bMsNpFY4TiXBYUDMNefwR0dMr+5d3ntgU9f+C4JAiW
UI9hOinSh2MVe/W+pFyGE5gAxF0CF/t8poev67TQjML5BahLmmK8ZglvFrrvQ3j/fl/vC1OWWxFE
iH2g3LAueWhPDKVNAcHhRyWW/N0B1wGKTWnP24865u1EbB+G/aBVkIvDGuRs5sot5CHnrMXcHpGh
3NceHawMza401xNTfBMoafDgeq5IkACMzbPP538EsGD+QJqBJ1vAbahlGUdBjG4lRZg0Zbc3pfK9
cRDHgjK3wUj9to8Vap1Isnw+4PsFx6XKAdajG9yPwCUOF0HYo96aeTzssz6sl41j0i0VHWVVlPlP
7OJ3Q2G5qWGjhPyeDb8BQNDBetcFRtNGnLV7aIgI5QS6tRhpVyx7HUn9z2d1GIWyjRiK8Ay0oQaA
BAzS4VBpXuAD73bNvlHSZNWjA3rmNpAI3dIwvmYDqgGaVcJfzyCBfz7yR5OUNg6DExqKfTz9sjcb
OKwbP9ejst8nQtM3INuUhVllMWjlwT8x1LsLn0nijARcliQM9OTRevZ4/QTOKPq9q7sXVhVRAcXt
rbdgnPiVfP58Xu82JoPxfpqcE55aFvVwXlYuUEkG/beP+hz9Y/L5FIUuq9rktN4R7VGS8yaFBfzH
o8IuBpDG3csb8wphebOa5QjsFesvdT9GifuMBsOLDMpgLQOhbBTMjRfQs+Svz8eclu3gWiDAMPiA
1EGYLMiuw5nyK2ijOIUKXdhr507nRkjXZvHmj0cRgkuOnAzsGM5th6PgXu/YRu2Oe7PyHWrGVY3I
CcCqz0c5hs1NB4F1M8iOjQlmaRzdce6QyRb5ARMion2ZoNGWe5R86xwBXsSMwcXJbzUwFSfcwIHs
VW8ZqsOmB4RiogBU9PvPf84Hh2OKFAwOJaEcMdzhpAvp50qcJebeRkWgQgFuqpBihf2fzJpUl6cS
QK6mqUezHrBRIqivzb3vLwTdingmz4NLe9cBt71lEcS2eIHH4P1AHAXd8z+f5NvBj05Kplmxk5SV
uU+dS725sKwrzz//0yGEMGmEUp4mz6ZAd7iOrUzTqWNRP8hejdfxWFJZiCzKzLER/fE+ZZNy8Ikr
AXry/w6HUrpE1/2ocfZFR1ZNM44G1ySY+fmEXpPTw0MHV5bCzrQziOBfUdZvDrpmhWVg017aAxIC
Y+bHWf3T6+jizhFYCumwZQLSpZmNxRkaick6r2v/V5HGSLR5Wh9aOGzo+jcVDHQM9sX0o0Wm6OmP
xEhz4KC1NqJ4T1vcm/d2FNRr30AEbjYWUYxZhqyHcz0v2puyQcEMFmS9CKhgIFmLJbK68YJi4rzo
tYtJRes7v+wsoH/9+QK8v3SYP97R5KHQltTXtOPN/A0QZDhxddY+rWIUQhMXrcocsP/no7wLY/FM
5e6e4nYSGcM5OhcpRXlEvitnD4VVLgCJIufo1pklzgQooa1f6HQlkZAbb7AJi4olZOvk6vOfYLJf
Dj80IFkgs4LYBh7AcZYyKraFMYzi7Y1OgJTqmwr1rSjaKF2WLiM/+uMsxTG5XIndVZ5jhEmm3/Nm
YTOd7pFW1tFeLb1oYY0Qg03adic+3/uFZRT+eoTKKa876tGBpLPs9hjjRnuflxqfZ5mDvoJZuom6
1rhJvbaEGZC6W1n02NZ6Xn7iQvhw/CkttbnvKDwfzbIcDD0eLdCTsGGoMdUwn4pUnAcZQY6JMtii
6/ECnNFqfCx8zTtxeieU99FHZfoAs9EdZnSQB4eLDN7NVnzfpG9GF61TlTXPa3luAYNc9nQ/70Lf
C2YAYMKLBvXauVmM8aZA8+rE3np/iADJ0vMggOZpdfSjnyFc+q25wlfQYMes+6BG1qjJqvXnO/jD
UaRKyEzPAsGE6Vu82VFoYDhFYbGjsqJOllXc92e5GooT8NwPR5nqarzaDu/2UXwQd/Q+DTuK9maN
PmTXgcMCxFyd+HJHpbspUJ5iOchTUwOHCO/oRW7cFuJPCwB3UCLEuKOsukTvWwO/WxlAE5Kb0c87
1JoG3XnIABxexomT3CMfpL6oDsbiIM/7pUzdX5bVt78stO0wY+wsB8TLmA6/tEgRawRo8H8z6nJY
ovpqfK/cSJu7rQYs5vMv88EpYDJYo06zmdL1wy+DrwCMBHQg9gmwpzVu2vDrXYotlQKotMHxeK64
GX5u4jafdO0+H3xiqB0fAshHDgEjwppEW/Jw9Cyp4MKSd+/TGJAkaxfOaiXXtqWq1asoR3NokIia
dujSrQqjM64QWxq+9kiurTAz8/+Ds0BDD89cAPuGfrwWJpUfDK7TcO/EKgArNUAZ3tfTE2fh/W3O
9iE2eB1nqqQezhm9BhSX2zHYj3YXzV043ehVe5h1JMmI7bjRnxjvg0W2pneDapNUdc740bGAflGy
XcsKOd/2W24hBYswIYw3FNHoeknzUavbxxbAwqLNOhAOjYpSEfpi57LMohOv6buqDHUYomsKizrw
XaDRR7P3g8SKwyGt9x791gJkTY3FfS6SpedU/ppdTzcfBMLK9HTEW3Lf2/tBoZ7Y9O8qktOv4C03
KGCQK3GUD79BofCdI2nVU8nABihb1A+Ep94WbR9chtSmgHfhKWu9TNLVgErbc93I4Q6Q/M/USW6y
of46GKVzomBmTbv9zTvPWzDVMibmJRQD4o2j06ABok4T220fLV77C6/Jw0ezqupu5kKnQVHBsnFj
qsoKFD6EHuPSs+Pi0SxwsJtpIXbkU6MgvirSxv3ua7VakXHGBmIYvqxmbdfC+EkAsWPj6rVw/fSe
Bqcy+Nk1ohkwqwnB1UcB/rufjXWX3hVOhnCiIo34puoq7ZZyG6I6gaRbJCqcMGYSxJ8CFcErvnuo
Mr1kvKh3YMVDOSvGKg1B7uA9M1PzMUQUGLUSVBGV9HuKGfp+sJEKAWKY+ah6SBfkiGaG/pNQayw0
bT9yzqF7pJdlVnovbYLIG3+ByJ7lOOAZq/nyR400McYdEYQe2aKwNkfcRX/WHK+41UcVdmaeGsBO
8lwlmB3ZSxdBLf2X3LESQCQdwbk0GogRBcomd2BUgVtizYKNFNxSBe07Pw+/qWni/k4N/q+F8V9I
CLy5/N9x6W4h15VvWxivf/53C8MQMOLgqRFeTxxX1Av+hlkYwCXgrVE/QAnEwOiZJ/+vBoYwv4As
pHBPqQqiHOpB//QvaF8Aq7Om7tTfbY+/xR1ufp+336oUH5vTH0YV0yVFmMY1PcVq1B2OE0dLT5RO
y91qUZW5fqmhznEWqOL2zWL8NehbQue7QajgklvQHTFMmgOvd/ibAKnJhkghCSkXmG0aZ0QTxqbA
QHb7+SiHTw9TYZQJWcFiMgQQ98NrL7QRKqYfUi7qwlXPexNKkIFedtAq8SpTFe1EHjwFQv/eZ38N
Z5M3GVz3lFOOhqv0wG2oi9BYyaMCEebImfOuQEjxjW4earg9A/SAG9DIU2/sYVTz98iUZsmNX/Ek
hxPNyDuHXKqMHLfxBcKgzrYGPrkUtWwXY4uEt2JI3B31YYsM0HAiQjws2fwenRIKYS65zYTMORy9
HbTIRSy2XDgF2Luua5NFm6s4ptrI23z+Rd8PxfvFGIQsFv0rCPsHgXXgIcveomm58Ap0YhCWz1eF
U00WUcNwKlh7DWwPvycZCxV2NiKp4bvAN8lSt6rgJizivNfRocqa5CwQlgd/EY+QpeKmOP6pHl4N
QSFhqw12BxPHaJLvkPLkGpGjDtZ2HBqXcK7cPeGony3KIQp+2bEtkUpOrce+gIqt5726cgUitAJw
MPKZcPrzzE2w18qr6nEYY+8BWnX7XdH84M4lwpFzVJUaQmS3rtWFiCsdurxLmLP09b7L0HYtx3kC
v/DCtw2o9Obo0v7qXHB6elPoNPtDZdwbIAVeXETh9WXrBDGGDKHoweGTof7qs8BRSMMq7BiKogL+
7SOifo6GqTUH6WtfOnisPblN6exrMBS/rMxjq+NBnf7omrzQth1MOW1R13FyH/jxSCNMS81gVjbj
fTAa9t1gDPq9jz8JjtoujxlMdoEVtqfpyrfQ1oYXMbTQSBID2scm4y2+AoU4wedDSwPmXqNruASX
6TULw259g7/EAJ8qMamagzKqEI5DwKmd6SamsjO1VYOnygJkvqDyA/XO6EzlHM2+BE39vB5ecjP1
fqqWUly2UNmhKZYFdnb4p92pXVAhgQ1W626sZddgoWPFP+ygw2BCNx31ErgW3ujhMC5rS/Xg4geg
pMfR968xnFPPklwAqdaRm4U3VNo9lELDaKN5hxofIvQSeiyZBni24VX4Ds4pjTqpbFAHNq809Jl4
qZ3Q+YG9QHUbqGqQQ9Xy0TTK4rK4VPyRkAIzshQVRSKPvdvgsbJkTq6z7MK09OEYpcETso26iS9X
b5wjdF26K21oSxX7vLy/FlVrVSA/9GSporE/bnyTyhb+TxYu8kMTbequH38MSUgpqB/Gupo3WjwQ
fnVm/6vFgBksbDg8VTAAHxS1hNqZwhlCPsC2gbT0KGU/2kYhhhkuVG0zR6dKPEBojOcyh8uK6EVt
btu8tNfwl9vnxq7l11LN4bxlY/urrqtw4XUafOcCM6Jb0WhVeiKRfsW/HZ50EGNc21iYUHiGdHt4
reQNwtC1PlQo8eAdWDmzYrDXnXOfeuS1Tb+k7weTjeVoTNT4dnnx0slzCl/zwrlCf6ZPrruwgAl7
abt3NSmsUFY9xqOvd9//xVL/xZK/eQbexVJXT03ZHMRS05//HUsRR30hXgFl5SANg5gLL8JfkNXp
3wDXoaanU/Gh4PNPLKWoX8jK0BzgxUIWfgJG/htNTf+S1gORFvEZtZUpP/kTOIg4rHwRfRCz8SOo
OUzsf0c72lx0AWNyusy9IYJDI90PSWqq56Eoh01uY4QUCWVWc52js4fndfSzVEAwqmMLUmFYpHVi
Upzorb2G0h6okm2QNRGIfGsigr0oo3j+v11WD5OWEL2Jz3bZ/iltnurDfTb9F3/tMwttMJRbyFen
ru0b7YtpBxqThgBNT12n8kDR5x/QkfyiEqkT0oO2AbIwISL+AR3xFxrsTVB4YGMg/4o/2WWvu+jf
K2yqL1BWZZNPccoEjDraZWE3UaUSu9y1Rm8+2K6Ow5CiYqyM4cKmttGE8AMpL6oqEtugbMLzEqup
JyvB5RlPyGypYI54aYTWeO3pDvYwnhyvKXBa68rWsYMKx/r3RjsQx3ubAhwG579/MJ0pDVkc/kcm
cHjneiMvmeFHyGcN7rjAnW9cthCsEMmsnJWGweiJeO7okv9rQJaG2jc3wiQ2chA7Eo409hir1Q4F
XHWvF861mdC16cl3lk1vP0Sxnp3VaYzluhUgwdl0PfSLNub2t+wZEhWXEYwIxHs74inLoTfaedWy
rOMCrXYbL0UntFa47VnrkFrMVvqYur7ZkB9kTYcJxjQD+j6OBaaU+4yS7FH0ixasqUdDUu9CI4EK
lzQdIgS4sjmyipdDbO3UsKy2yPLsPh/3qHj/OrDQKTDTUOSq5LI9XDqlD5FhTuHQZ+7QnA2KCNZ4
AQfnCfqYZ05NPNlZSrPNPLej2a8oi2S0q4Vtl6capx/9EsYXaGIQknPvH33EGDmn3I2LZoeyS4X8
WyYvbB/6TdAU9YaCTHXT2IW2qisVAq4R1iu9ipDIg559Iul5bUQfHjhh08oBWTG1qiisHa5JrveR
pqb5uIsmG6LBRQXD6Zruno5juLaGuL8rewJHzPZs+LFpfsVpipZJYOCI0xbutlFb+7aLuvhBgFe+
jKum3eOwFV+pniN/hw7/7Vk76vFPH1ByPbFryJzoFBx/QIDkWhzXkdjZRRdcWn6Rv+CI4c1h2CPF
LjF2kj3opQa/rF2Ym+WZ2SJ7jGRqqq0Q9OhX0FeR43UHOAMgd66VAC+KzzfZtHkP15PiMOdyqtiq
gNi4Rt/2TJTGK3QPJjwyVpVch/kwzEaB/xyuFWL2+VAfLYfDOeJG5q5EmejoIMVO6DtouYtdW+j0
923EMUY6x34XLGps5wDqwz++a9MarqLmqepXYQBax41ngGwN2XfyzdACUS1RS2r6leUV2A4r0L8f
WlnIH5//2sPkfvp20y8EJk+F2KLVc7TlKwP3xtrX5A6rg2ANRX1c+XpLFlCjGwk9WZwX8ThsAwSx
F6CltRPf5RWOdPBhHIZXwYzTrzAAE0230ttajR7nTaxbzg5nF+MbbJrePWvhPIhZBjttV7veAFIj
7SMU+V09woY4BtmxsMIYk5dQrYzvdNwHnO9yzdliF4HuXK/07r2EBfbiqH48s/qKtCTR6F2Z0QBf
zDfJk5CS8a0XuJikT43v2d6yAkp5yfCyQfeB/BILdBPbRqcpJl3XMaKPk/RY9C3qRozjvMpSQJDC
7fU7wDpGPvM8eJezMm6iH0WmOT8s4VUoIaENi1eLHVV3Fik7DhaONv6McDGbPJZNdCpzfUDuwNPr
SF0PrwbaRp7H7cqpc0cs6y7B7L61tXput2OOlIFIkmA+xhCjl1oL9AIBYZR9F9hN+xU+vWV4rlqd
ktMNKMl+ExBx0WWYhVhdN1Ylo0XgBomxSCu6omaJzK3T0JfWtVJqK2Sxhbtu6zLE6TgaYQrlJMgU
8usyWxUi8a/zCg4oGn6dAc+y6mJt8fl2PGppsB+dCWvLpQfOdbpUji4+D9G8Lgwba2cmvbNURsrO
SYPYJjIx+vfMEBOdhTnT2jF20CT8H5gl6yc25bvgAVQm3XpEArmEudyOzoSWZX7iZ7W1UxJsvsWY
k/Qrlpy1iOttEgtN1c8n/e5yYjyCPgEYAfQ44NbDM0C2Og618O2dogTdJvbjaGFknrXCWMU7cTl9
MDVKv5KLGoQryL2jobhjEcfH72qHICp1B9/A4E/RiFMq4a0S4ZxCP3wwNZ4xAkfiIsLGiT/49nhT
AGgQ4ceJMxoNbz4WlAlCNfoJeugU4vKjmQGNpjqFR4rKm3k4Enbxmu5OVLAOgsxW7RCk8HLF3bQ8
CIuudPsTiIePdip9L3IvvNtBJh4DV5M8Ui2KMcpOj0W2iapSLtsgjnaazSlNTV60oMZvuehRWCkw
X9o4EcoOn++co3bk63ExdMiP5H+I4IEHOJy162htVWaKgfCEwtVXKLAct1FRUC+NA9d2F0af6Fxl
rj7CCZKTm17NJkR2PbXk/VgbOEZaOXI/p37YcV7KOaZFykmeYkmEUY82GlpKNqUu14GZ15jz3nG3
ueukML5NbSfTyDrP2sCaOdKFYa5gqosIQ3fVmr65+nyF3gfmxHOOyfLQdwDfdAz54/bDwzywo7u4
ThR8J6vgEcNE/brwZf0DJXsHHyrs2yFVh3H/hIY3uGq1CTxtAXZBAXxdOaBqatScQml4e1R4cKwf
LMXVLqMqV++lYIKLwLcsCNsqqfNMHRKWOY91iVNvng/pH59h9jgFBirUUM4AGxx+c4Q26j6vGnen
+FQJcxM+QjMigVz5abPq0d8/sYTvTxbHSiM7QF3ImSB/R+MBMleT0XR3jiixlUTbOIiir2OQUIKk
WP7H34tuPm0oUgIghgCZD0cTWlchtGUru9TW4x2Vs+BauDjOU17OsSAdPFBiaESAw0ETrqw7nGXJ
C2QjXipu5kuvBqcfDC7ybcKIN05o2uHMx/VpnmAVifrIAJHXgoO7jPNiPB/MoHiUmFSfmMZHa8Z2
Y9/roGsJOQ9nkRA6AEUJPMI8xLAC0/3ehuOPqhXPsa4uP1+y93csKyZBtYE2pRDwjpkqsfDsKkPZ
yQ45LDQmv/tdjrGuIb99PtD7/IgLlnoY7AuBb7iwjw5111R1MhgORvB+UX+nSTI+SWNAeiejL6DM
h8IIFcxVXGSXMlz9Rurttfm90xJnRJhGqfMTGJMP7mB+EEHCFCiAuEJS/eB50QFWBkmeenexWVob
S8m6m3rAsqsrrXCjhrgX1QWCl42OnantuPY1aUl+or6rM8ZhBEv5TwNpQG9zIkwcL4of0gqMff/O
8eJum8cW6gcYpZyIST4YBUgPIAuqROQvk9bqwUMKUsGMsEy/G6MaWSUCsEXQRP/BtsXEYkLrkMlx
acrDURKsHRyB98FdXY3FLFWqnTHIbY3P0EJrhp+fbycxHeXDlSP35Aml6kUDG5DQ4Wh4CwkFraHw
jhcbYS019S66HgjsHJe0UluXaFpf6XGLJLUbu0l4O0J7wtMz14abruhKdTk69XAfi9y5aW0lexZp
rm8xEy6sYi0Ts5IEyynG3kZtlZvPf/t0fo9+Ovg7DvhUyaXMexSmmlqLdDEyYHeVWp2FZsDTa1X3
Wayfq0b8IjQkyT4f8P0hp0QC95x9Rhv03TNmhH40QqoI7zp8qQgqFG+FKIeKGmPrnLi7PhqKmqOc
sld4qcfhbwzWI5GNFt11OaZQ0PnNRaeVGLLgi3piV380FGBRhy1ggso97qGXIgSqW/E4E/+Gi7HI
vLVZRsrWF1p7YgGP/BKmUImKO48mH4v7+J1KLqKJYSThS95FetHc2mYpHvErt57NVNW+Ndogf8i2
US5DJLu1uQGc/dGHtBjNAOtq8E2aQLlvM5Y9CkuQrF3pZS9RNOqopishwpE5CHJcLgejIA4cu/qC
Pn050v/T8X9F37G6SbEz0TlH+FrP0rguv5lKbj6XeLUMsw4FiXTelvXonYX04TEeUbXuGmNQaxv6
QxJfeGbbX6iVF0Na8EwYBfgRQTi04hG8bx/66EOOozDngdOL4Vz1bNua83jat2XXq+O8FcjsrMpQ
RXtIN/Pim5IgqI0do+9/V/MeUFMcZiU27pbI2lkNDe6X1nmSZ6toVsg+IeHUolNYodKYx1g+DUOG
a0OO7I1mlg6hvdfC8k7MSCkWQehUF7KolZFOat9fRVpxXysuQlGxNQzncZ2r3z8/HXK6mI7OI/wj
bZIE1ogbjlHdQsa43mplfpd4CS1Ljb3aIXXZhj1W04blLjR1DLEVG2yzxeHRjp5dsxxQQo3L8jZr
y44bQxbWw0jMjp5xWqsrBEgxi0cYbtJf0FBbGLwcx7HWmKt6GlxFJXpRc7OROPUVHb7ptS3bW/SQ
nZeq6ynligSwwqzXrej/sXcty3HjyvKLeAN8ACS33U29JVuyJI/PhmF7bIJvgARBkF9/k54456hh
tTsu1ndmZU8MGgSqgEJVVuYPsFKV5a6HQiYYdrnywcY8q+ovMAJ5555Bv3Ag1krgOYm1ABX0LwDQ
8aFapWmlIiiCPUd1kH6noFtdd8M4Ve3O1wItsn1bcpgQn9CqtRBAui6ZNyvUtpHkT/eQgOsvoDMA
0aOticQHDWOff/fiOkwO/QBd+V0Zki8KVHdAlsmou8cnCb0Hq1MMyte1pNAE9CC1tFeQag1B+k67
B4UN2MmxZOz6z7v++yGMeioaB9G0ALBtZD8uwbEFedIpFc8EfIEXfgpBTe5Djs4LBaQylvg2rgF7
/PNv/n5iITUebhmrBKlOFESOlxeSEqi767F/9pG1PkiBYnfQRnFGBihq/vmnfr/y8arbsoiAtUNU
0q4bD9onYe9X8rnwaw7ymHHKUmPWM0fwFiId2wt+ZUtX+tsi4neOPwgJZKool/LZRDU/jCT5wIGh
zopcV3uulqcOTVM7QApM9ueve+fpiroUHhbYuC3PbbOWA30vgF+Nx2eU9vuvJF7JPZhP+P0SR7BS
kON9FLVqMobD71CzOnlArjT9UXEeX5XgGD9zob87nY09He/VX2turYPSCtEjKHGfjfDNZVS2z8Ew
oGmHTvO3RXDYOEmWx6T3u4sBiORLsy76sc3BvxZAZOtMYPvO1m/YoABFPRARBHbTCKuioYsMGZ9n
CcreVs4Qtex0esaW3zkrgGADPhbwqo2Cwn5rySLxpxkinM9lWfn3pNDLdwX28UylTaSyqmcL4M1e
ITPSR+NNi7kuaNhLeQkmgQl8iQ1pcBExUvfIp3rTkFxLqIW3O56X6/epGUfAZ5gXzntWSM4O6xKM
t4aA5e6Q5PgDytVa1FdDO9DvOTQi94HyoHO4LgMars5Ym23mSEJsZXLkJJDxBhPDdoG8zTP7iY6K
cjHPKSpsl4GGMNuuHkN5Lfl6oZDHueyAhrnDjryAfrF6AUhfXPbouNlxVMXAwlNBSlrL/gbkNfqi
56N/Mxc5yNqhk3zmQWEBqlHhwFw3sRekywgQhHbLGwjYWKkENc8FiZfXRhq9X5qpaXZl3YBBfqy8
Q52QqxVicxvSN3ryVuNdg9mvv5HgOPkQ8FR9qUA5eiYRYJ9927w234DLoskFSJbjNRSQTQeLXLc8
yw4cp0KWIL0KdLNLpoU7/BTsMdnovbY41NquwptD1qlgeQY7ZboXhEI4JszbyymEFu2fTcO+Rbav
2qS80JmGIxA2fPxVRBEvp6Bbet5uxr2O+fi8zNBsLyqp77umTu59hqDmzz9q5we2H0WrFJDzKHkA
wmH9qJ/KqQSADD8qQTZaBAacEpHxMl0gH0UkP5di/u14ww/C6tF0h0MFren2KxXaJ40aJ0Wewda1
XIQITswevMr8DuQ8wI1AxxHcfFti3VDkQ7T/AjjV9AKm2vR+7orhjIm/s+bYWmT4kVbCsm9IiCNv
FKkH34rIM9KV4LAqJ/PUI+ewm+fWv5ADiEqpmc9iLt85A4CwwFYDEIB/bL8C9zDgMCJZn2kOssE1
pdCDjaBU20OB6HJEA3MWQojsWQxdc0FArf4MJnd6QC5J3E6zuvdQ7rilQ0QeJwG9QWjWrneI9PuD
ZB49czS/42oojKEKAbwFANt2PLvWqIPUUOt4HtDk8Vr1U7BFV+nFANrrM672zqogykDsHMI0gCQJ
jvcCpB44gKPGf47iab1GlWK5bpYiuAB1fwhVAjA9gmnfZCav1Zn4zb7lEKijxIJmd4IyNwgAt9rk
mzMZUBKC3HO6PjO9kBs1BMtHaPd+/bOn/f55gPPi3EoQ46Cg9CuF9OZHFtO0eOI25LkTkCDQ+OPn
jkTtLo36+iIchbkZZKsf2kLpMxHOL8bAt6EVvu/XW32LFkEAZBOCLbqQeVuGwbNYo+WgEi96gs4s
ULI8nQIQUERlPUApaSVfu7FA5Kz6ycwHlcbQMs1JG2eoYYIGWiQ6TOGYXLwEI6dXBqX/Yd8X64a3
rdKHMO4HAnGZZf1pAtrqvfCS9VMCMZRPc+99oXRtPiYDkAsXMAPwsG7NRD+jlfa3KbAk6w0YDKEd
NtEpBd8ImYMPOZTn/zUVXnk9lIA57CNUG1/VQjngw3grfmjSuIfiOdAr8ozZW23YsHX07BCQeIHQ
ETzueMUcm0TS6K0ox+qXaiTytu4CMkGxsDd38QIa4IynjQw+QKwBSNgOzQSPaFIEhSzQzFC1CMsR
IgtmbXu6i8A4C7U95XUKFHnyqwfqga1+GyQgBm6grwF8dHcA5tSAXhm6GP2tB5WbOlsMdDx3oHDX
T2ucxsVFGih6s6Q5IMo+9UChjdTPeIWiSqIfok5WZ1KslpbPtgColIF9cgO+I6Fo09f1Xjv3c6jk
SxxyfivA8n4FnYwe2gDgHS9wGPVQvG75JB/wwqmu0KKOliY5sX7ZR9JD82MPZkG+h1IyNOzDtdFX
hanTrNEgYtyBXMinhwg1j/tEJqg6x1D5EocEnLXfIpSoVJYMdXWhV6RR9nkXDx/q2Ue6sWVrpC5A
cxCdebdvHn7kIfBKIOA3WAbuQBwFx9uNUobQdZH0L1rL4aLARYN2p7DgN3mZRpewkj5raTJekYKj
L2tta3nmCPotpU2B4gTQDB++sUL8wnG+PYOiqZ5Az1vqlxQKwVd138oM2gFAJRNFDyBdnq69uR4v
+yTAvdyE/X7uWfXI43a5/PM5ZbEBYedTNNv+qlUBjbEhsY7XQhNTglahNy8L2J2/xP6cADynOK33
ICwGnrkQFKUkE4jgr5WANGcH5fHiQ4ceGw0W0kY9tqGO96Remn826f+hwWizwvP9NFPcx691Oaqv
3RE6ePtf/kFtxvH/IISDKBjsBg90tJ7/Gx3MyP8g3wixQSD1oHqF7PZ/UJthDNBmjEz+f1XJ/g3a
DEA9h8I1gMNQ8sJ/B4bQudPKA7lPDDwwBjo2I/Qu8pqtHcsQUCVI4vAc4JVzJcHjm/u/g1thK2MN
tJtzDO577Stqri9BNJzxg1NDW+av+hCE2GlLM8iqTUho5h5IYUCI+GYDP/5ztLzFhZ4afYvH30QB
YJoo537qWZYw80FE6S0ui+bM5XVq7C2WezP2gpxiwnXBskl7/2oN3SNPcY4r7NTY29+/GRs9PkAY
Th7N+iD61Jj66zhPZ+K/U0PbT6zIkxFEnlgWryXE6mdgAGbanKtbnBrdiipDPXpzFMBScqFwdsX9
dbsQdnDbTevaALlFvOg+p1k8AGY4T/SnDKdztYlTM7cyfGk6z1ONxsGsGCNvv7YedP26s6qd2Lf/
Xnz/caDQ8s44GCaZqDzK0qmHMIsiyTX0TEB35LQwtkjsWHCmEzPRDKTVX3I975gIX9yGtvyzn9dh
bMHynOHqgzyokndtdO42PrHkdiIXmqkQJwhGmglRoKM6yOkOwjU/3CZuuWdeTSYf8h776Xd/V428
K1v50W3o7XveeCesBBiA7cwqFpnlTXKYx/wMzGib3XuGYnnnGgk2BgRi3VWo0MERckDny2K4xfF7
7zZ5y0OBHfG2tlGaBT65jokH6eu/3Ua23HONhnSdCRTG/BkK1VR/FXhfuw1tOSd0TCQtmoJmaUvm
a/T317eTH/wjen0S0HzCDAPLOdkCwFJDwCeiw+iOrRBClCpzmred71lnACbRSBtlkYaMdxDcQLjt
ym1oyzH9fEIHNfqdM+mx5KaIvfEnyPqqF7fRrYsTIB1NRIXRg3z5HE3DA7izHNdkM/033hOwdlpA
PrJkHgn+XgHY21HP/+I2bcszOVj7KKCHS4Zy+XIBVY/0gCzAuefqKUOxnLNLBJOFHk3WUPYxT+nl
Wspnt4lbXon36irDxUQQVg5eZhr9DRTfuWaVU9O2/LKJ6rCYkGvLSklvo4Y+6FqfaaE+NbTll4CH
TV5TQhh3KpsQ7+7qAWotfzstid3itiAHqZGXiLKuLPCG1fqShtNXt7GtgBaIN+ixlsbgPIlGAEfS
n167uq2JDRAdhxmCQkov2UDmH6CFekU53W3WllOCbcRfobmAkf32YeondHV45wqdJ3bSbgPyqzAS
KfhDM1mr9rYr2fQ8QTfP7fy2O2xQc/eCWgiTzWHyvaHRp7ZJz9yYpyZuOeXQU2jEzBN4CdjigbTX
v+lyCGC5rbjllnr1SzQoIA2aT/OlPwZPaEk4uA1teWUNeLSHIjY0pb3gMUz4juXc0botrwSsd5VD
IXGhxdOyK2l5x9Hr4DZvO3tbFQCuUAEeCFHWf3WsufXb0u1msAtNRQIoXbJZSd15zSHVeMgmHaiW
nBbcxmbmCfhHNvRHlhQ6QPNHAw2xSru5po3TAxYTwGcJQwGW6LrsQsgYO8YQNgd34dUaotww8Doi
Ohs6qF6HTe0WypLNq95cxlVNOwm6AFxpQv1FeoaEMCFnqj4nPNMGqDZy5UMU40jpB1PsATw/rCA0
dzRDyzNlD448KXCpQZT3SRUc1OPM0Qwtz6x8tENxrHMWIph98sZSf66awe24svXkJZTZowRw2ozn
3TNKIU8rb5wOK0ArjvfSVH08xkW73fN1u1t08iOiTlsZ24I7UWeYGkE5CABTeNOm0c5vwmcXt0Ry
/XjWfKs4TwFwJiO6L3dGtM+APDqObV2YRU2FB6QwLDApgfwG1KABDbBTIgWlrOOJIxJE4SmtEfsM
8c/KKH/XKH2OUvh93wFO8njwWWlkecMSNhjoAqTI3VfZLY9uK27dmDxAnVkSrDgIzu7D2s/oWDrF
3wANH087nUjY8KSCCa7eD4jufI/I6uQ4SLAeD80hVBrzaFwyUH2AcAWstmh7KZ/clsS6MTW05ICG
wl4m3fJUp8igQPTh/wTu+XfuB90jxxMfUIgUpY+rAahoeWEom69RhvfcnH5TJ3l7gMfo0auSHCau
OEmzAojEwwKlAKfrAQIM1uhQnw5FJYFkXQ350vgq/Zrn83zttOqJ5Z4VM36bjNRkaOt7Iax6is9B
V064T2L5pgr9qTIFRVbZUxflXAJmEYLmx23alm+OQ4M+qxWLEojosVtAJzR0Z94O25f/nv4BVOR4
vb2g0qwkcsnQipQJTTKi5m9z2x78sjy4zd5y0Qi9aqiX9mtmJL/w0QhIknPdvadW3XJRRnM0lXqY
fRGIbueJ6WVGRsVt2paHFiYoYghbLlk8CS+L6hWUUtT74TR4bLloTYaF1T2UcdB39FoN87+kcHr4
gM/jeEPzuOGBDkKc43Pzd6PiH3jL/t8UUv5zsPymUAMIJzp2V5ORtv/SB/lHwr+5rYflmMtaGZKu
Oa62Sn0E1dNnvp7jbj5hI7aiDRjdStmtOK/A9KvRIAgFlGVwy4nFNr4oXEMo2s/wzLVcPhWd+ERU
4hQUxr94R98EymA3SHQsvAUsWC2kldinMTqHyDm1JLZHtoIlOFGCDNB5RFg5+O4D53lbPgl4K2Bu
Gj4pZXBDcvKcgnvNzUosl+Sr8tOBkiWjq/6MoPmGqXMt2SeWxCae6RuSzCmAVtnaxp8Agfi69rHj
KWVTD7ASeba4ZCYbPAMONRYPu5JHL05rwqwLs1irCNrMIsioMLcmIY9rOjkl7tEMdnyULOUgShLB
AttQPHtyrLNiQleC27ytC7MCAW0k0EGSLT0EKyB27RXqyW3obY/feA5TSdmTFkP7XfBXGZlPSdSe
IyM+ZSfWfVnyFO0OFK5jgrLdM+QfYwhjuc3bcktNRuAJlwWPh3L53oj1C4hUzuFBT83b8kq0Ypej
qZGnTpf6Q1+AknjBw8dt3pZbNoDrdAF0K3BTNhddrq9EeA6mu1nxO+EJte5JltTdKtiK8AQ8HN9K
yMN3g38VFyA+huujY93RjWxwbjAsDfiEkemMw+bLHEyHRuV/Oy0PtTw0V9DJQ8cUvgEPb2ail5Ul
f7kNbXkoRE4NuhiwPAVXTzXIRrw+dRza8s+CTRr8usgWFmT6UEAsq+mk49Cbjb7xzyoqFzCSYtai
FGieQsvhPuyd0mJoPT4ee4Au3sjras3KSpgD1DjNddd7y5lo+YQX2RDWZgRBShMPOBG9Bch3M4z3
bV6OF267afmoWYAciws8ODvmfy8UcIRQLPvqNrblo+iPmoXaImXRto+TAWX/PKRu55aNBDLoWIYg
LcqZyHOiV6OWekcAeXaauN15PSqvIoAiwjF1fB+gBawIQ7f7zda/CpsALKod1mRu8rtFg2N9GGu3
M9FurEGDzwq6co6AtgHBgPzaqvSL24JYjon7fszjsABP69wll+3UVbc5U+uZNdlGeefAjSzfDKK5
I6HAcquSj6BP5Q1guGBuegIrPDSmnD7Bbmqu5ngZNcUn0ETeiiX57Ivk0m1oy865AC2FN3KsDkR2
vcF7qJbALa1it4osou9ilaAYm0tw+WvSf5+W0u1ItAVdFGFtI2dkxcGlf1n5yUUQnkvsndpR61Tp
OMQu1x43fzJW/TWl5V4DXx0zL3c7FG0KxKkfWAMeAiSY+/oTD7yXdUn+dttN6/qP49r4Ee9Qsuom
eh2FutiD6+Kc1sZm0+/Yug1imkgeFaJBZrzh44+0pMMeBMRupXugrI8vomhuRi+HIDhufSF3+dq9
FKQ646SnJm5d+2OVhEuzbJZYpo9zM1zmhrkVrdAWeDxv9Pt3kI3EoZiCPG4HivDvMwMPmNt+bh/0
5uYPqqABASkm3vKF7wtTXaBLyA3CiAbL48HVNPV+sSDtnoNAZ0cABZJjG7ldQ3ZbE/dSpXkNW+nU
rPdj2+IECD23Q8vGA42jr3rN4P0zNAmLrs3aQX90WnEbDzSTSi5tjO0MiADP83QDYvBXt6EtC2cg
zChLsM1kq6f4HpR/IFYIuFvy3Vb1UXU4mxAla6jC1h9iNT4M1PG8spV3iwaaeF2H1Zas+uYjUIG4
xaPbklj2DSRdUqYSs4Ym66XBZjaJd+02tGXdft0tfR/P4OID4XywTLdAOLgd4LZWBgPhQ1x1Pmw7
Wi/Qk/MwValbSGs3ffdg6JmSBcRkEH7pdsiE3Oq4cZy2ddV7Qw9QZEkX5JX1vjX5p5H3n5wW20YC
5e0I0QEfUUQO4OxVnK/8Oplmt0PQJgrrFy9WIk1xCFLvEswnV9IrMrd5Wy4pRW9SNPKhehIZ8aDn
MrhGV6/bUfKLjvTN4c3XsPIjgFyzaQH11dguHAz5vZu/22ggPCA8yWO0fccSDeJDd5v3g+OiWE5p
OKq9cggRAEFWAdyK7GfcOb5OfvXavFmTpApZpSD3nAnInKlyvE0BaPjzXgabHb8TnvzqtH0zNpqW
OVMCaUPK6mIFfWajoEngl+kNiSLwP6PX8D5eTfIIXsU9W5r53odI/GceBfOtnIoR8hANCGovtAmj
6RK0L+IefJrjBzC+gbVzUCS/RnKcPy4z8XonZCtkTI/v4B46BwYNoFjrOPwcBfktFd3Vn9fjRNBj
Y3WCXLMBSDedVX7zGgzqGn2ibp0VsY3UWbjoRBO2GkRP34Rkj2p1fAfaMJ3ZR30XhA8iW1o/K5f5
ECSV44JYkVpjBvQP+EZkkMO8E2ADooK5Xe02SMfTJVRSDDK/s8faQyBBKgOlYbfD1Ubp8BiN8P24
iiyPIawR5QmEbMvZrQEntgVKSw5uuhq8hZkkbXux5sWBJHVwJlDbAux3XNJuIwyanPh5i900QHA/
pb3+nKhlD63gi7YZUrfCow3YGeNc9oAuigzkTiXJ5lylD0ggQmrRyZFsyu80nmuxctRj2ZzfNVTf
FKl/ZujN9N5ZH7sHGigPIRXBcZh4Y/U6eAhZdqNM/GYXdFg1l/mji+34jMmXtOzGQAo0cajloGdI
S6R0cUMborHteHTQ349RTQeRQbyz3DWxuuyb8tlt5tb1vKwLyHFqzByUjZc1CS66Sv7LbejNYt9c
Fque/dLIEUYDXeh+Gm88eY4E8f2DF1oix0O3XlH6EhCVrGpGUL/GQxrxnQGs1m3m1vWcD9TrMfEI
QMM4OszIZO9bLwidAlAQAx9PXpYFg/bIJoe+zJ8DsHTxwXcrh6On9njstV47SFahK2clw53PB7R8
k3ONy6cW3cragAKMJl1So1OpnqpM83LcN4Y6GosVOUeklosaOshsUWhZqXK9H2jv9E4B58jxohRx
ZDQkL2k2D+v3UXfXcZk4XRwgrDgeWkahRIfyii4oyHzsmnmcd/O4uDUSgh37ePS4DZuhHDF6GdSZ
t0AvMJzPXBsnNtOGHfVlvsYVGPvQFJp85ozdJcatURYatcez9sc4NlGOflNQPYB0tkh/5DEiDSfX
3HQc3x4qFbrZ/ASS2ziviutYxfc6dPRLG3c05P5YhzXaNsMh8DJZtXu0uicHt3lbjgmGATW1WrBs
XNfkipTBpzlaGsdFsTyzXgMDWEaFwYV4nbT/GTROThEdYKjH661lUIlZAES2zuUzCKz30NBwShmi
Xfx46LJkmoQl7IR1bXlYdHQR0cYtOQbyn+PBoxXEee2I3i30EEODY6xfgp4Nbptpg47oWtQgOY5h
hAV5SDpysXrniI1P+GVsXZozLgdK5coygzTWtRpUBGQqD9xOWRt4hM0koALDxE2uX5Ej/ywG9uJk
4DbsiGu6gEUIOolQINc70LLsyyF2u49t3FGSQCdyiRqWlb24JYu8bWTs5jq2/sC8JFU1VjMa2GO/
yPRQP6om8M+8l09tpuWXRW2aSfdYk3r1bstYjzsREadnLbPJGDmhgKJPmDhJ1vpAkLtees+tD5zZ
0KO4LNpoLQ0FJ8wESabugba9U8oGxN3Hjqkmytqi1DTz5v4uX72sjt0AzCA0PB6ae3XOVmCYMwnv
vNwOlMJf3LBvYOw9HlwVTTPyCEtC5wFakOQyGFqnFC14eo+HZmJaliicaYb2nG6nvL3RonczQZv3
K55IUM8aa5IsAOq2FXnVvBV/Ofm8TSyYz2PCmxh7OZjG7CBvTnYg6HczcFu2KPE9MBTVaLr3ZHLf
Lunz7MhEwJjllwQNeH3bapa1U39ZVeXHMkncgntm3ZdeGRMPKOuNKkDE3Q6auynaTXvulGAGlcqx
qRQFn1S1mfgCUiJqSJN5he/WoAhK6uPBjQedoH7B3CPvNVAdhNDAa+lmhzbiyAeAvlQNEgZLHn01
NdLLGkoRbgG+TRxFE0XmdDOVyZtXEHpSdkmgYOx221PbPQOsM/XA0OD75gF0averWwEF3ePHC+4b
4DHgRCzzhulmXearXIkrJ9e0QUejJD0Y0ycGHrXgXgdFBlya43pYoSxBla1MttwPSHj6qyAcy4vB
SLd3CbVcszeBCsaVM0i9Frf5VD2D08lxSSzXbIuu9GNVIr6n3oewrpddVYOr2mm9bcCRvzU+5h1C
lLiEllg6FtfLMMRuK24DjnQfGy8QWPGOmWbf9qb8Bs2b1C26sjFHvB9wjEcgfRGCx3saju1H1N5y
tw21UUcCHIu8IFh1v1ooePtz8mGqe/rNbdkt38wnHc0Q/0JkKMJgDzZ9sYPasNuxYgOP8sVwM04Y
vAYPuAEz4a6FiJnbxMNj1xcB6lRlgSdb0EMNcyZ1h7ZCeu7Vtn3+70lP6Nsdj24iaCENHAdiG4X8
fi0ryC1PbRiCk51p4RbJ2XyFUkQS34CO0zrnD1wOO0VGp9LbbxKmrKpbXBbbKTBQf98Ohd7PDDrg
TmtvExEFQY/ctYBJNhzhIehfIa9u1sgtArAhPKLD4AqSf1k90JtSsWfTxV/cJm4FuGB0j5eBYllC
zaIHzlrxquqZf3Ib3YpwK7RZpU0Nk4Q43RfdrZeiG51wamA+PbZHaCggaOlAE6aGqd9DBxLRougd
k562aEdsRFzAzlmG5lmzz1U97aAB77jmlqMOfaOVQU94NuUTPYjAAAKbrNztdLQxPN7QBTHUy5D2
rOgd4pgrRt0QWcxGNDZzCSLpBhOnW1bF52ByFIvvWPGw6dOh8jCMqUBOlbFoV0YrOHpNkbsFizb4
KGrWvO4KBKJpERWHPPC/Nr1bHZHZ6KPKML4ygzd5vuhbH9xsUGZ1C85/Uc6/KXhwD7Tj/5hK2l4Y
Hf4kWj85+aaNPWpMWnh5gFnXLG8vYl5+75KKOS635Z2yCIWmTQhLUSBBLgHF9KP+558nfuImCqwQ
l4LwvgWkGRxKhvNXsXb5HW6n8qLX2o2fBKI9x4eLCfDcTzqszRiheT6oY3UDoYpzqkfbRN+5Sm0k
UpIaVnYdwcpP+QPkc64NS9ziCxuJxGUdhN6KoRMSo+8t+Va12i23+gvA8cYU/RgwuBKyU0geknuN
RF8MSZ79n7f0xIrYSCQSibqbYlQlvHGpb2azJhe07tz4T8AverybHEwcHAShNGu85NV0SISkJHYj
+AH5+vHgXUFbitYdFFTAGnvdB0CR4i0zuj0wbDRSWuVRG2xHS1qGX4t6HtDCGEjHwS0nnSOe9KXC
4DxRh1KFt0l9Dlp2wkdtYiJRTkUBatYoK2qoIUKaPRi/m85L+l0IYmjHQ93GJS0mlzkU6KNsLqrq
bug8yIqYxo0gBmoGxzvb99UgqwBGacJl2U+azYcioGci3VMLZD9KAfom7YADcvZ097Tw73HFDs3I
ojPjn/Io62XaxAJp+XybfDF9gkDVNfHdWjN+45mPotxrC73lFkUAQRMZXFdJOrpdHDb+aSj8fFF+
QTMluvu0X694mLjlRG34E+DSrTAM8y6hXA7AhpI75AHdUos2Akr2gDouHXK5OQBrWduRm85b3UBh
OKmOLbHypVJzj82c+v5e+d0H1qRurZ7MBkFBLUd7feSBDi4tH1hUXMVuRHOQLT6e9dqMK9RAtkM9
iZ4m2t4nXVw7monlm4FfJGMUIU0MGv94V03ys1kmx+Dfxj8ZbxjQqo8l0RCh4opfp71wTFrasCca
eUIuHiY+mnWXD+0nr6+d7Bvihsfr7fsRqDlmnIZxF2zY2PXCA42g0w1NbcBQGOVdoWMWZUkC0ilG
vGwS4+q0m2But2bOpUnyDpYy5PxRt9MHwf0Xl8gCPOHHQ+PlHPV0gF8CjPC0EDJmFZptDn8e/P1D
HHKix4PXdQs4AgArSBIHn/OA79ALd9kOq9P9TG2yIqCzuR4GEIQyKIeBc6FTTyKca6dQEfrwx5NX
UmqRK+yoakx0gFIOAFs8aJ3SLdRGDXmMdDXZlgYiA080DK8ZcStYQGrgeOJeN86yzuFCdS3yXcXp
x0KniaMpWvdmWiCALme8nrVsbqqueV25G3gNyhTWvA0wy3WK7ZzaVOzKdRZ7E2s357dRQx3UQwZ/
QCwnZu8gVX+7dKHbVtqQIeb1eM2hhSoL+7XbhWNV7yt6Tr32/TiF2qChpsoBrw4x7yCt7wv5VxeF
n/7snKdGtp2TEb1W2xsuKdUh7ukKmOPshoiHwMDxXkIV1YshGRllwvfu2+7VROLZbdqWW+KMJQw0
KRg5Zd+gjfpjXuNvbkNbl6b2m2geQEiaoc0r3YU1JHq0I0UZpDKPV6RJwiks+miLxeMnVKEuxnJw
63mD6tzx2JOGkn0/BjgIdUeA7amDHcC9TgAWSCceD85TrQ10R/FUgUoLJLA/dBNzO8BtxJAKyqEI
oMyYrWwFtlwNj6NRTpkhagOGCOcDJJKw3qWqlp0Q4W4J+9bttrchQ1Ey1Z0qt5unlsMjhH6b52RR
uevwlmt6uvZVLrAuVRvuyzq4h6J55mTjNmZo0MXU+sA+4DxZen/nQdLgNpkBG3S7H2zc0Jh6oIKL
SJQt6/wQjfyQ8sTtnLVxQ/4QrXUSDijJTV4PyU7+nYfLq9uyWN65QmfVyBAr3gb8QUM87Dbxe+Zo
ipZ7aumTlBhMfGLxg/KSTyAfd9tOGzVEmzwgwwRgs1a1JjtVyOm6ik11rv3oxCVhQ4coWwrKckC/
4lG/NkHLUYFuHW3FBg+tDNDplgONaPIkgw7TQz670bZRGzoE4leviyRqwwKKpjdsysnej9rljPtv
fvh7gpLa6CHlsVrNYgBOMODRPq1E+KMISihlpYpzx521blA+DSB0giYI+unnBHLv805D9PjMB5za
VusSJXxZ8dYECoJAhuu+98BJjIYZt3ZPIBCPb4w+WcAzMmF5kD67XerwWyrbznHmlqOOECAtyxEV
UEmHBPJTyTXUW/XB6RSwkUQE9c82bRDcLiM7aJ5Di66GgLfT4DaOiEJOI+Fk63CAwLvYVWOJfqqp
mN1ORxtJ1I6jbmUgIfkwlRekaD+tq1srEuSzj/dTaB+KbVuVUuVJvSvKtoeyuRu/KrTIjgevWyh3
49AFICdd1D5p1vEwQiDNbUd/AxIZYvQcQwiDxcU+HdIPhLkVzOlvSCKJ9HBd+0iXsabYwTD/npWj
qVjuCQHmui5mwEPaKpW7tanqrCk8twIo1PCOV3wpmExNEuNkiWa+C0kJMcLJjfCC2mAiCNjGS+ET
lnUgmoZkYTFlAyvOieieOLeodZP6wTiF1PgYPVDDjpT6oZfDk5N/2nCitTOVAJMyA0puMTfxqpJd
acrBLQaw8USS8rAK2y1EH74HVfpXk7hpj1AbSyRNB7lruaGSl/xrw/iI1Bl3I6OiNpQIb89Wrn2D
nFmxAigbl8tw5zGTvrit+XbBvqmZpcJr6wH1IbQ3AswCDcQrsAIJNy+ysUSCQd+ty+VWQggvQVia
TWc7QE/YoU0ClIuka1A1wyN0ovn92qpvSZjXbq8iG0mkEFzU/oRYNJykBy306efYq9UJ/fCb4qnU
Y6HyoUaSZUrLrGKyAnojdWN2oTYJUC1NPaQJRu/a8VBX0bKbe8f2bPobhkjxfsG/SD2tvtpVfvgl
5NoJLQPx3GND7PupTtmEB51Q5LaWwdekqN1W3KYAgrCmSemWR/Tz/OM2NKPzhZP72EJmaZF2REmc
5Mqkh0RU90Uk3LKfNnyoCTuoTM8Jnua5VnuDUChtiHQL4mz0UD+2k1wl+my6uvqYd/J+PveOOxGZ
2+w/RTGmbK1WROZlSDLI09Fv0+ghm7PyOX12W3X7/uxz4nl4YmWAPFznI4RvS+RB3ca2wluPzC10
ozl2lNfqsalX/xJwqO5MNLRZ8zvvFhtB1LWShjnkqLMmN9VdJ4b8mQ4aAEs0WnjNLm2C+K6JI/+n
ESx0TE7ZyCLV5hrS9gWe1mN7t245GMgnnws3tiTUO19kQ4sGFkKjrcS1iuZhiM0PtA2yKk0G9IQa
8LJlcjbU23XDOvb7PI8jEB6G3uhmCDb4qF/adCwTLwRbcBHvoY36KhUNz+xVdOLLrLiYlGgp1i32
SgTscz+oeu/7uRv1M/1f5r6suVJczfavVNQ71RJCIHV0nYgL7Mnbs53jC+F0OkFMAgkx/fq7dnbV
PZm7zil3++lG1hBO28AWGr5hDefiR8yZOpB5xjaznap4jQI/raWL3ra8zwFIaKx7alkwiXlJboJu
9ffh0gdv25jOoUdQZ54zOeDR+8Ucxg54z4y+7eA9xx3Ncxu0Hi1PHR8UmDBdpzvghetXBB3+zeI7
hx6BUS9kV1qxmUFsaDdKUPGOVBot33FQsOTEkUn6bdTWC/oerhHmbUfbOS6JWD3DKxIlHOkCDrOQ
wJOXGW0tedtE/Qs2Cf1IGHlgFYTl2MVtR6fYo9Xb9sNzaNIq7UCirI42rGv8xzFw5Y0aTVm+baae
g5OYInnlKUymKCwSm4s1th19Y6vsHJvkd4M/5TkGpp6mMoVD+kWXF2+sJpwrJYWhJ2ux4OJUlv2W
eM3TsC5vww3xc3QScizPjN5pYytEtqvb95bp9m3h0DkmaQSspCsWHAeZtHe6apobWhH6JgweZDR+
DuPsaXNXeQ0bUzIi9gzF5xMP5++P5n8TWpwLpsyaLnUFd/cNL3r3BUZEJYkRmPcsHbp6efj7m/yb
Xf9cOsVWXVERD6NTefN7BNBDTFv6tgT3XJWJWNCIlhHbMglNlTQKwOS25m+c7efApJA0Us8Wm2fI
WR5rKEhujd+Urwz+vxmXc2zSzBoVDrCwQuQyffGz6hIq6W/bv86lgqAoxTwB+YTNONME6svXOg/e
lvSfA2Uiip6zZhiTdSUoDqvchxSRfRtFiZ9DZYbA6kjXqG3VK5tigcycLm9z6w3OsTJ6JaQhJbAy
3mAfoWd4oyNPvSkvD86hMg3c4k3vmlN5uPLABRUblbnXChbf96i/RoQQnf55C1jVMJRqDIB+aIxo
9i4nUxR7svCCXVPb+rYlWbPEWmIHTUShonceEKRjSjmUEOK+qQqXOoDgTr8PB6Xt1GX+axoGlH4/
FP/6dPwcBpdLsZJ8RMsDHCSRXeY2tEOsROl7sRtcHsXKNOG9yl1VJDTUXO9bzWbd7fxxcOMad8sK
NVwAo8qF4u9msDrKgBYH5aLl26LaSMZAT1dpnkt3GPXgL9uCe9WQdksLNPICi3sHmXUHuTg+eS00
dpyK4izsmvd6LUOxkZOam7Rcx6xKfNdmX/i4dG2qqmp6N5Ouyq8AP4xcnIm+6JNlGd39tIxr9M2v
mqyAAFZZmYtWN9PNAlu/4LosKhFeQoxrzS9XDlOGY+W1RQ4b29W079F9jKbjMpVaN/FE+ZCtsTCm
m2GETmAIGM1DA9lIGECJeQtr7bUCPlZTAAhZnQ172LRWaqcnFMA+2MVf5G5ZRO0nxposfwcfx/62
0Uj8blbB6zquWNiqC0mCkly3paEskR2q2ZeeLprplpu+nVlcQBaHYwOjWqIoWsOttUnqqmbjpTNy
Vp8n6tPukC9V6ChIZKFRdx6Dy85l4a8OqkvUkUjfucDlHdq2FDDt2HfTSO+MI609IKLPRdzMWlg4
/tTLuoW7LEy3U26y2m6CItf889B6Ux/FpnR+vaSWRFYIKJ5XdoLjgWsq+Tx1fUa/wWnB9I8sAvLp
sqv51N54QeTJo5k82dw4sY54AWKsMhfDtXlseQK6/rKeHhJtvCaJwGooHsfScX2Tl1yUQRL0sNzq
4mageriEl0Ao3le+QePJ2WrNin1JMMrgiKh8K4o1010cAuV1nztOp5uhaVCEiNpiLJOpmVr7Veop
M24z9C20/Znp7RFIZzEwRNfAuhDQnefxoc1K9BUg0lTTxzormJ92OhepsR0pU29tKN46ak1w6WsD
XSRkncoV7ZlmuO4jv7/ORxVAEjFv5KcsEF1+AVUfg0zPZrlZ8YG8skbu1wc6CUVzGpxupzEKNGV0
MjYdKq4+kFVru2Oy8S5QkTQeyrRFQzaL6YJb2jf0MIiR9Unb6NKP6dK4aKtZXolYBrCTjkVfwyNT
BjzT8TjWqE3XsHf41Kh2WmKRi5zGjYd+VWWJ2QmYZGwhIRd9AvUbPdvOrDppi0HVaZBNZompaLqd
6Sb2cTLhwmPLu64CUFmJKYXXce52HQ/YVzWMHpxQy/AhMlJruEKXa5byKMj1XvcdujSjWfOYjFw+
soXbtJXhNG8t5E6K6zmX3taDs0N7oEVvP/U9zS+UK4onv6J4qqqCXGFST+HEDoPMlL7vPFh4JQWF
pk661k0vY9o10tz1i6juag2efGymjN7OWSWK1JaEiDSsRQnntkYftFy7u6zzkKwt3MvGdGjtfW37
cL9EcNhKZxZNZus17dJtB0OXaYPomVcxpDbci8lbRq5IUekiBgKlL49549BD0yCITYe2rHRiMq9u
92zNWrvBmbvYK6CCD62YzAtdc4xOk5ep9cY8xz7Ts0Ol6fC+LQL8ODoW/ZCU6BPdFWDji9gnC7+d
xz6qLuC/xIEFyEvLtyyYxUPV08odA9uBClTobqq2zq3Ku9R16ewefjPzsa1hlxyLDqpMyZgzf7r1
WQmNQ9av9bYxyzzD+Zks67uuFfMuQo/kUgVF2aaUgWDMAxQ1LuUa1iSZw0WDLakre1mHU9h+M1Pd
Rtucu2iOZSWMH3u6VfNdLwv0QnK2NvhvAMYyOoCVoBs68axKl6YdgQiapVrvNS8mlkJGGMw64sx6
H6Cj4MFiQnbVJycHSGXDEW9kqWqL6SoDuhcNbjHM9WZafLYkQkEKKq5cWLmdqmt428acjXXMwPQ+
Ulaw7diU5r1c4GU4LUaYfV8B0XthlmUxt1PTdhl6TgD5hnedXkp3hbMo41d2kMu7RXZUbb0VxOtd
KTxoLiRVz2CLBpOa8FsehRb8cUlYBjqgquRF7SDOd2ihzltVcZn3rEvdABWsq2FUUsEWipLyiBnV
XxVCKdDapyZH9xVWPZulL+h0155c0m4YLzVLXNXRz0EE5TmU85ocEvMn3ZR3oov6oj6yXEQ8hQwm
yRRUNwaaqkCQzaDzb2XnDe9RsF9TkFEw0Qsp+8SLoGWH9CCI7mr0rD6EVo/Pcq3nPqali2SSyYwf
OsU6aPBP81VgibtXZSDCRBtIAnZVyY52HMc2DibdHFGxyZMBNLqEdjU5BLaVx1mvA0knEcLJUOCH
yk+dLbrPAfi7t5XuirmMg6wLdRpozPt7AMRssDdsJW08R5YU27KuZJmUUz3ytPdd+IlmMkRl3Rvm
NcGqDrxY+66n77GoXJbOsvL6y7xeC0jolaveVjZTwQ4wq7KLMfXssQ4sFNHJSstDwWAgnHjCBX0M
6b1or4tyHRJIUZhiLyoZXcFFrnexVl4973hRquCCqZF2LjGzWYYpNmSx7KariihIphaGRams6vyu
7ruwTztL1GPuG1vHJJvYkNiyHuLWwQ4sNmFYTddeKSOXKCurg27rpjnOUbTWuyGqPHvv+3R1CeA4
aPexHCFILhbFtkJ0nt6rsoxQ+XFBE0Pn52tDx7bdGs5Lm0qe04tq1qXaCfjX9Bs9EZXWobAJC0aE
U7bi+sMId+MxHizOgHih9adaGHlUYITH0MK9LaseRraKlT52elBoqrSYqbBbHxFHPGMxZjFbKA7p
kYjyeq6LJlakmgi8wMf9UCGHiCYaxUxTFuNOOjUyu5md+rh0sA1mM2f7WY0CVZguRM+bDTjHXFBC
3dObgUu/G4hr+EXmCp4n49xZdzWsJhuT0OYwVOr6wgu3rOtBL81B8fNdjCAmnw6UtFGf1ENTVvHs
r3O17UQ49NdsLJxLhqFh+V6vFTSFZyWL6GKIEI/Efd+N7tvi11zGwVrD2m9EED6lNptEnfZ97pNE
UcQO0F+fifkgisyzaU9F5lKdw6gTDzTbR9TJOpWsEJ++RFAPzj7j2fh1cgL6NDrIiEqmCrPpGEa9
vEZFds12Hkdwtau15cujNKbmmMv+RJI2H5bmti9G9rHjnY81sngaEYrMvD4RkKBt0Bf3tUqthcTb
jnlQIdiyTAb0AC/IWqZMkDy/z8F9IteN5GsUIxzI901LPR8j0PjDtfCRZKTFNGUy6WpJP7jImyvU
3lRYtXvPwWUzbhXi1kRy1bDrGgiFIqmUBe9mnG11M/oD2qBFABGHOFwB1dtzWVT1sS8EfURtfowS
7JvtLvKpuCnnhQxpGXbK3q/UTPd4bvKFiQyiiBqiB+pAVnihxBCpFePzOi7C38DNG3W6uRmmJS0j
ZaP3IBeHZh/i7VdRYiIq8y+uGeCMuip0aeN8buUjF3ouIepchGTjwRRXJYs3kHabt1DXTZ0Z3HKE
xpQzSZC3fp/WDkp2CYJ+cqnydh4R/dq6PTbQufoApRRBYt05aE/23TBDWDTq5ifptzMtADKZpnZv
R2zQe1sPrd5YU4Edh2cdJfzlS14AHImjd+NY79U32Mer+UE7cIyO61IgV/XnpWoO8wzofWoieDal
2UxXkdLBD4JkpWEf7NXkC+w3o19AsnsYlmFP1xBp4FTC/fg93jnjRziJN+ala3GE7ngYrP1T5YNe
lLCQ5vPtwouF3rHRc8UGMkGZSNuSNNswiOhH7dPhumA4+1Of9o4jW2gG8B8YSMVpHfTZmspWO7fv
7FyyVARl6x1kAbTdHQJR5hIYbSrzTjRr111VUHtDxDW2M0ofxWC2BFe+brMVAWbTFKx+V/q8cZdl
CwTvR6/mgf44+g0Jb+g8TGK/UMEeR8ZZh3lWdzd6NFztDfx9eIqwmlZJD73/djM72foJyA9EvjAG
bKGOFV0nwP4W5116UZgNF0GHtkey1n3dYcV0eo37kksgeCNA7qILzHqJ8YeAj3ejSJZ5t/CFQjhQ
Zh5WEF52WYQ16FR4T1u2kGVC6wTiZzENB0fAVwjMYzDUISYdeOOz/tRpV07PEiKU2fNQZXT9KkfM
XPvN97FQycmrsTZIUaUIs8TVPnHxEumZbWx/sohTSk5HV1lTpvWM0yuuTI7kNleDegqaMPw4w8Dr
VJXvchLCLj7CCkCXaMq3rsGZuaTMw/8zmABUbpqPWTD1ermlcLgslkSOrBq7FHtB0eKlOgFJlBJJ
k0790iJ7GYrFhywfepByA5lfW6VMVYtN4IPgkxhInLzDrjBDJWREsv1+rEA6RxEa1MQmShE2Eoi9
h1EGMHAsxnoJPlK/ZBEiDU29JChqld+MdGL5C7bZvk0nibm0LVwfiYPgYwe3BS5nIz/Jwvj23hWo
ENy3OurqxPKwzZFl5A5GwjXD5hdhH802nNJcSQC8BrZe4bWG6rjC9+TBb0NV7ujIxv7Gs4z66Ygd
przQup8eYIAKx9audUVw16lqRHSKWgF5cZwFdBMRUAv3ADWNa2IQco8PdrFkjPnaNPXFYqds3BWW
MrS5Vv8bkD0TiSedz08EJIIH4XIHOojXWQNlU8fatNYu6I7RNKmXtl0y28XWh7YYQnhdYRZSWBxW
26kmUYlPKaD1b7vrphN6j0XoPhakzkTMRif2friKbyWJkK6GpI54sqBZYjesUlF9NeCtdGVc9Q5V
6ngZGl3HazkxvAm38lu4X4P0tqzBHBO83nSyQzCmPu/921AOfntkaNcxxD443uK8brkBgLN2PqSH
LQ49OF9KtvV7aKpuZOez6nmmees20BW1AewNCyqxthBgJ11n0FcZPAJyycxrfuNL2Nvdcjhm6YSh
DN0mK5LkOlXrYIvjOitusb/VBYsBlgZJXCH/HA4MAvRXi3N5GcNVahKXNlgMcihPM2VjuMqGH3ht
xVc2e2T4RKi1800RgYm3RVEXorK+5hk+wtxyOIEBnVYkIYzo73CJnl+OwhMD9iFKHYYcKnLQE276
stqTcGpgmO6EDlkC7Qr6nhJUnuIZUhMPFY1QlYGlS4ZMcw61OOC8AZ0wAFjqgMq6DmFsVjGJeg4k
GBLi9UYBKoBtDkIv44w0IOxIkPaZBo7NNXmfHQ1tVziR0yjzE6R44n4qehnFRE6iTTph1ccQomiH
QWfGT3K/Ee8yJ4CW7jtZPPZ5H36oXFTxhJJKPYH+tT4I2ETgIScc6Mh8AhmPBZO34ZipzxFxNU29
qWoPuMlyyxbmbbCxVndVXg4+gqV5ahKXCbvj+TyQQ1MuQFAHAlMj6SoOw5JyhBHSdkUYkG8hpt3l
OOcc3KemDFvmhWcmXTzkJ+Dv567qEOb46MQE30DLzYuHBvB6tGgoTinUawRSB5Wh0HZdyaG+tAsn
m9J5kPFRGI5+Y0xZiXuI4pIpiTwfu26GU6t1KdrnPEuNQ3DfY4J5FKU0rzYxn1FFSta5aCA6jepI
zNW8qaS+9nm0vJv8yu3zWpDlOOS6Nc92JhkOi2YY8gtvsQ1YkEQoJse4BKXmdiaM1Yms+qaPg4h5
3i3rl+JqYIUgST500WEVs5cdbDtD/1tXWa7eNTnc824zoQIfMSod58SpPL8jkQ8HJmldc83tyGBA
Umd6uZqRVB9YP/XHJfMDlyB3gsoQz3CQDkjJqts2CMQX2tS1SqsIkUmsuZIPDO6iF2iFd5CxcqNB
lDmq+T1qNC0iaA9EV6Q2pR6OnolCNGbNtHwgepoOmWdWFtcyK6+7UTffahpFfYs6BMVukS312hyb
EQnfcTRClrFbqZuTpZqR5/O29iAOxfHOdqKsR1vEkNFR2UPE804cvdJTF3VX1VNigmr2LvzMuQ6j
GQ0vMBGs8pi7oYhiugZLvwsgMvXJiXkeE8Rx2Y3yJ/8yyOSdcwXAoxC8E3OKbXO9skx1/mWNJvcL
iPTRnYAAwadFILm4aAtaZ3tDa8J3JAgXt4PNixnioZ/UPQc98S4YsqKPTRYtn0BbjD767dReVANr
N6Qdt0uBWgtvnyeGJREH1k4f0T8IYqBjEK2hW4+dU5PrHPnlDUP9G95ZFhCBzYjw6X1B1/nQ4+y8
A4fGeocmnFEircNsugukv16MNuIqXjJZX+Td7rlbp3hY4HQ2B2RKo90gIS2RhKdKcEHL/MGv8+Ij
FZhcSqgW2KWAux28I0HLM4AvdsnQVHgVJWyIrpe89q/DfF2eMhT53jU8szdLJwe6ly19L8kSL5P5
xvPxca1risLykOcXJV+rDiU/Xhx5XxQHvBgv7ixMVoCjmZolHayZmhjDz99l3jqPaYjg2STOqxWw
QqixfWMrBOawGhhq0HBylPcSSfONkk7ceKxsLE6dJbcxxbTFOrVLfVeSaR63a8eCalOoBXXXkQT9
J7i4EB8nN2OozjfeHZXecKCMDLB2yab2OeDr8iKWsSMoQC68x5HQiG8tlNC+Bnws8athP1ZJhn03
Q90DpXlUIgv/wc9RoAbFbnKfer9t/HhqGcQMamOGLNUyKk3s5zybERwu86WbZ1UmHPX5R6Bg2Awl
Hq/NkZTa6TNKhF27HcNevGBh+fswXK9bjzXXsqTVFVvNWMVhx9xNH8r8Ctt19KVqYEb+Curi3zUO
T93cHxCm0HUebMcVYPHR6B/AXV0SxuTbdHD4uThATVDa8KsWiBFMcW9EuFX73qc3tYLP5QFy1al+
LE/NQ1ruyxHbEfWnt1ndBOe0734MlLYwDd7M82n+dHAOV6vz3sRFCM5535TppchwjG6gtUnFXoVk
vfAtOqFvwj0G58RvoNVLFLwBqZym8J5kl74sP75l0DFXf54uy1Ki1FKsQF0FNl7z8NYL/TfNROxc
P18azSUQPlrMlTzPvnRT84ka8Rqw71/P8uCc8u3aqM5YgWvzPPtgxZqU0dss+AJ5BrlXVtW8nNGt
Lbz2M2/Qx8rHz28a7HPCN8P+yqAMAEGzFk4OfAoZmqAvb7v2CYX1w7pnQ19IZIUgZTf+y4oGi+zp
/LYG9jnhG60jEGL6Ez0z8r7AJG5IaV4HbwKhoeD784Mjs5kbxkHQhPpNmZZIoN+jhda/CZEQnBtF
sGBBAdGeJqGj2SVFqaJj61svfpqdP4x5gV18aioNMKaz1+FSJn5n3yQfgwj550tDKxKF9xDkqWCY
36O0CAf14sPbZsrZuhQDemUeBXEqMwu7VVURxNOau7dtKOe0b7RFQ7kWBVj2Hlo5U+8dorJ4mwIT
Gg4/jwqfCJEh6SDcxVCbRe8C0AXk1W8al3Pe95jPWbRCvgvQO/l+7NGTQoHujdc+W53NDGV+VLoB
LzH+vo7cpm7p286ec973GK59Fgk8Nmq526ktP8tKP71tRM6WpoF8ZshPwnoRc2sysWrZK2vXN+GQ
gnOjCLEAWJBnkHcsnbQwDDcphSnFKyfmCf3yV9xJcE775qjjQLIXXJh6cogdc5bBSNWQGbAL1qEv
jLJWWXX7JqTzHxZa//E8/2f+om//++r2H/+Fr591h5oBvJnOvvzHo27wz3+dfuf//czPv/GP3Yu+
fmpe7PkP/fQ7uO4f902fhqefvoDlLlCyd2gGL/cvFi6I36+PJzz95P/0m7+8fL/K49K9/P7rs3bt
cLparnT76x/fOnz9/Vc4wf4wYU7X/+Obpw/w+6/7lyfz9ZeDrZ/ar7+c/r16TnX7VP/5d/Yv13p5
ssPvv0bst0iGLCAy8JnwxQm9OL18/47/GyQ0GL4JqUXkXyf1khaY7+L3Xz3u/yYjynxYKXLG6Xe2
rdVIAE/fY79RiSNb0MAnQgpQoP4clZ/e2z/f4y+ta2410iL7+6+nRfnPuSN4EATICCMmASHgXJyL
HkD7CoW6pvEOEN1sttBNDzcmGj97VWvA36r1znHUBbR798Pg/fEYP972u6jxT/c9TU4W+AGGhkb+
+Zklh1V0Gnk2TIutue2IlUB7TJn+wEPZPNVt4d1rVKHRFcgGlHaCeRkTwLtQ0h5DJEutHvUm6OgR
0uxoeZGA0qMq0KTfmproj4xGeZFGqL28MIfTN3HdXKJQpsZvRTiRxwUCN9+80u0gkQpnjoy6Bd6T
lbsKO5o/t6Z5Z4JT17JZUQOLV+V7HxevVbe1VLu2dcgIQgbG/OhPwxBz0p/Mxzwocke1Kv97pP5X
K+1KPRtt9bfhfB39tPRuupf2YTAvL8PVU3f+k/8frrjTO/+PP6fuXxbc1ry0z8UvaO8MxYtpv6+5
/9MOT+Z5UM+/XGIJ/rTkThf7Y8VFv0GUCsghHglMMSy5P1cck7+FSAMFZjlm3klP5p8rjtLfOCy2
KMHvgUAnT5H8nysukL9hssK9RaLzhi38z2f+Hyy3n7dqLFmI5AS4EhcCQiX0nIxeqmUe9JoXCeOF
faxYVN2gCBY+Ie/PtsCjmXgdqlc9kE6B1A+LjQY0FJDn8Bk2DCbkueqtN9sMcleABdSVS3t3TTkY
QV/garmW92hQJSM0Wvz7fig3jTZxLuuUlo99+xCoCiaMnxxquxp1uMZ8MX6/BXM8rsa9D4/ZaD40
xXgI3V1rx+0IQtkU5Ikqkbw9ot+7aW0Ve2iRy2rdBBalMtfuxgL9X9JvSuAf0UodotdU5r7zB/7u
456hRYFI0yFH+phED+JKXfcxBOfjNUVXOTE33Ybd1e8N4HKJH8tX+Ctnu+lfBvosBIKGq0eyGXfO
QudiNk83mfmY03LTt+qbmzkwHt9+WBT/YiP9Tjj4uw97IlH9EJ9rHs5Nw3DL7mA3236zHdI+ruJ6
y3fZXh/CuNk+/P0t/zKHf55N54QzGH9OITnNJiBUN/UN0Hjb1/QO/uUtKFBKwIOCE3qOqKVAxaKl
65XQCntehQL8/BZ06ETr9wDE/P2n+U4A+ssA/nCvs9lScxOhJIN75dfwju6+il3/zuzno95NH9vr
/CW/8G8CFQfH9q7Y5UPMHoHBmT78/VN8JxqcPYUklAtgHv1Q+OeE7wCAIjBggMWz3obRVMBeCBSu
eIT9NDBpOUpyqM29EqifQtu/u+fZbG2oCcngV7gnqzajcrt2WC1AAWDzoef2SpD6LyZqJBEGIZj2
sfPJc/KpFZ7XeDVtk0h7Ado09XwH5HS2rZYiTAGIZnu32GHbrl1zFaDlmTKfi6elN25ve9Yfu8a6
mxAlmBtPieoFWN3glezibNZhe4SZHZqX2Cz90A/OeUkUbRLsfwrAOV6oxPgkTNH0zo4MlpGJyDyV
AnzKX9kyfq7uCB+tiDCguG3k4w875/wQCnES6jdhAuyOjRuRmy1Fj2X/9/PrtAv88KohiYXPBFQE
qkink/G8AFEv01hCoHnZh0hJAALXoQMmLGz5oyGku5n1Eh0NNKSAETVhpADHDbP7v3+E7ySgn54B
pyswWEGISBNPcU5VoR366lBJoHtfdAIt6VrGGrjdfaAUicOg0Zs17z4XoWkT1UtzLAvVbSvUohPU
v7OLEfDEV9hzZy+cE+A5JAJRhnHBmz8f+1VLmCnYHOBUFq6xp9b+WHZ9fwiMeGEqmvZDIV4ju3yn
K/0wDKeb4hyGeyqREuH7X1gYTJcDSvK46TI3D13jyFY5Wb2LfLRWgf8wTexDyicN8kyEKS8XhoI8
swYwzXUE/tDRqn1lHL4zkH5+JoHF5DPkkCcUyzmdffQJBInA3t4WFGUY1SzVMYtGlvSVybYkE1+r
qb6QWumE5gtgvhJIz1dmB+KrH2coJxzbAkFDU2J3IH9x5OJr1lPP9PMWCg+0SIKppZgV9Uh0XES6
uAcm2p+2KxdNse+6NXvICtM/RaTR4Va2E1B5xdxnX155KkSRZ0/FIo5Jgu7l6c+5mhWyI8CLe3/c
eooBZr2i7nMPgUy1b7lt7iM+qD4mwdgBd54v8zOAAVykdQSsX7yiOXsrGvTP48mPPL2J+nV9p3yW
q1eKC+db6+mYhOwiWnsBYULQcwUVSQEemKI23GMPgC9AbZqPdKoyQMHyMPHGhW7RlLKxiHIS85J6
h36ZAL4Sg0Qf2Xcwag8A/Rn4LVZctZvzwb1SmTxf+9+fMBI8Ij6CaGR7pwj1hyilWpiFhR4N9222
RDXoBULAnLjwt9R0foy0E5bxpkb3lmZsr5UZd0KYZlPmgiYFfORjEi3/O4EFpL4YNcEJEERoZlB5
zmHveqiyn+BB++EEYpVonybd/1Ym9/tdIsIJNncZRRGNzsj/ZOBONUMe7eWavxCzDunETLRpBHmN
pPcvBplGAWpMvoTRgUBS/fMgU9v3c8+rbL+Y8nmRQPYMDS2AOGrRoUSL+DGKZP/kmAX8aKgMtDyM
SXhfimSaQU2KgIF6ZVV/5yH/uLGckvsIkC2Cjx4IuPX8/EgAMWVAFvIMjmxD+XWuWXAnHT+QvPaS
klVwDSyUPtYFZMpalA3fgSMA0xm8j+08qSbtMs8dbQglzDgaxbAx04AG9Wqb3aDL8r7Hcbyh42pe
OZPPV/33p0ZJBMke8iZyTkevcXwJ36r/S915LEeuXVn0V/oHoIC/wBRAGiSZSVs0NUGQZeAvvP36
XnjqwStW9WOoZz1QhEJPEpjANcfsvU50HEaxXqM1Q6QzNOqRoVvLJ3v3w8XMItQc1obGLB+qPepH
ng2iG9dG3OMeq9ocHp02i7N9w6hThL+4QtBsivKgU5o4Vgusnn0rcfT4/3zI/WXd//CRSIrRalBO
Eg6H3a8fabGHPO8qPTpukOFnzD35HQM6uzvU5kYeYEbE4Jxay9D7vTUq3yVbKWUCK4X71VGVbt+v
Wf9FyHZiOl6VYecwBCrScVK65pA1yVz7SBndfD/2o3GNHCN7K60MF5woLRXbjrDq2NMqq/wkT/nt
VtveLUMt8NxTXMM3vMW/fzt0+kSCqMj5XRHKin05LMKPJhxmkNOHnVUWcs9syWzXiXUbqITEKNbF
cPjnl/uHpUTCTZ3PtIjtjI8bwO4ysTodG8AFe7xP62I9RGNhX5V6bnzyHbft/eEzEt05BhElBy2W
iV9/Lu5o24lXVTkmRWQFAxrugFID7O9ldgJ0FYmXd5jgepSCnzz5D4vY5VVvBRQTnuZHF3Xh4IhC
Aa8ccUK1gT7UZVBh7d/MMdhVcqyGeIDw9zU9GtW6/Wwm6x/e8Ra+uYTQumqqH2ezpm1dMDs+i0Mc
ZtZ1NCzqrWTxQSz4VBPwMWJkSf3yqA/n2dxjIHPyOA7ZtM6xURMrHHBg75fKqILR2gTuWpF/ckb8
8fdRKHbwnFriN15XaYzcH0Meh33sjDvUNM+CY+Ciiumz0Zx//HmOEA6BoEsetAVpf9sxY6LrvVNp
/DzSksAyI09VRfoqcI6ejDIyHyz1MwLxhySUA5DDT+O1kgRRofoIO83NxYETxo/r3D7bo6n/Kgq3
3eP/IhEiEv3kXf7hUNiex060VfTuJF6//kTKznaOMSUOp6k7pZ3+NK/58Daouc7Ik5EoUm9xFUW4
QxarqvcpN9gnf8LvL1kn63C2rgC1Rv6EX/+CGfSfW+LMC5HJyVBx0gKByThfWrGFkWkdBeq8lp9F
YFuc8evpwOawNIqefFpOxA9txWnu6sKmuh3Gsz19ZdoI1X7I0iPP1hGFre2Ks6BZpxJTiGIlXoMY
eQ4dPdJOxeIqzScv4a+JbB/+HsIN5lYbqsqh8RHOxXk9yzV33WPj4GaaMBkdkTMzJRvjom9ynPid
bK1ALxQrdLtsOeUJiZodK8MBenqzOTKjuxKcKg4qrTpOeF5OTTYtLyU6pl0nGXpQzoZ9lUZZfVsA
dw6FzPOwkMuM1jijp7DE5a02R8a5X4zipBqptsumsTmBCyj81OnFJ1HF79+ds1G3WHbkFC77+Nfv
PqHOQQqtusd5SIJWv6w4/XrrRTaXFCffP187f3jWFrkQ3JIU2OKj5GXOqs3hIOMwTUVybgb3hbHs
6pVW25Pn1sVjtxafMW3/sLMMxwQE4WjCJnD6WD5JC71f4c2ywrLoe61hHbJ7ZqBth9bNipz6OIjI
RVzp5gFmYXGNvjP65BX/fpjwJ3ALUE3RLJ2I6tdXXKVN1q+6EofYSkaPLv2bMjRxgDFY3yEm/Iww
8/vBbHDpUMpSidYJ7T/sZClXadR4ZEMH6+VJU9LmvM76eF0sS/+JRuL3K3ZrHdi6yi+Df/CROrH0
y7BMiUzC2bFPMUpnXDO4CUyzKw4db5NgPooebHWyg8acPtNkfSxPckpvNSqOLYYrk8B9BNHaRI/K
uCopV2zl+HJJnZBxd8muco3WZ72vx24plXe8PRoEiGi9kZXynNoj6IL/dGGbVJA0i7zNMqiUbgv/
bzeUU2RWOScuDlGUi3bRzIFWKuvrUEzGuU0MFfX18p+JJbYUbnsmTAvb1QW1ie3b/O2ZcBmmbqUq
FtpGke4iLUvOxK+fDd3+fTGZmoWK01UtW3U4rH99yuA6gyIbJw2nbUpeoTf60djUyAkDhT4pdP5h
MW1vkGILFUeVE+LXR7mtMZmTKLIQJ914GiPrsVDt/KqKIvWokVP55lgV11mt2l4lzeUTjs/vm5Qf
SqCokxdS/PxI5Ko1uIwRYMNQdjiQGWdW7ZsIFetcGeE6is/URX+F+b/eNDyPFUp32OSZH88lkzFS
w4K9M8xUIwkmW8w71o0StHKUsRcNaXdS4zbbc1PBY3P65Jj0/Yi/oZX7Xh2YtjKk6bs6YJHuQXsd
lx5pPaFttJtStw4rJRKQCBvn0KtZfFAiOZ+jVXH8iELsmzX2d4bd9V/+eRv84bDlR3HG0rDcKlQf
+wVxriXdILsspP+JEN2xy52jN4sHoDc+ZKLFVdipDBXsh8CZ+YdzunzGBvurQPLxxaJE5k4je7SE
/aG0QcxULhOm7bAfHMWfKXNvc10Nx6s67QkodHajNJs8OZkr82gJpb/WpeW8aNq4HNTRSY561byi
Llt3XYJhELE1vsLYso6YPd1rxWTyvCDOPkmNBFS06XAXjQ4ae0UxcVCP049sfp2ZuEG+GVtHBfjd
/p/f8u+3KJ1ThBHqduQQf38435uyTrMEy3U4aWa272tN7lYMDjuliI1A7yLwtrVc3v75oX86Bxzg
9g7tEhMA0PbP/3bamFqGP4dqSdjALvXUaq4o/GLvd1vrM1L8H3Yi9XiLM4e6r3D/qiv+7VFp3A1a
1rcsIoWxEWmkxlegdYq9bszzIcdD/kmeuJ0rHxaMzr3MqmUKInv/wxHnVu2mRmHRapC1A8NsUy+x
ms9IPL/nwSaP4KLCJENN+eP5oqyi7pV4zcJosscj9ZLE79Nu8ruCDBxnq3tR9KkK2EDRJ0H2H38f
FX3BkrHp8m/v+2/vs48zzGW6k4Wd5gxnBKXV01S57e0/L5A/fTW6U8TyrEsOtA95/hIPCeUOhfNs
xv9dxWp0BtmjHBWh5Hf25pz7vzwP4QApy5blf7hyETuW7TTwPsc021lOV+11e4h9WmUm9uPPmpJ/
+npEGrRAiavoh30I4ZicacSu4Gmi08qrZBryoLfkepxzfIbacrab+SVW4mr3f/iR9MXY5Sg01I+z
jVw6QG0kLRgHtZ7ArxLNPtaKwYujRTmLVLU+qYz+8SPaHII8TqNG9XGpNNJ0yzHJQ6vWCk9fC3kd
ZXy6yaW4OVaT+8nW+8OVj8qM2hBNdXbFx/vCkEXlpA0JEPVaxZ+0ITvOHbFjjzgsVFSz2rmLVlF1
dZPjpCqfCc3/cKgRlKukeVsRWPsYmGeRtLmD7TzEVjVx51rzZc7ar/Ng98d//pB/fhJLxxSUwOi2
/boHE3rZGNKSItTGLNrhem2PbUr3nEJq/sl2/9MlrNPNNAnIyXlooP36rCWDLtdRiQ4TtU/ec0TX
4bI0Yt+sWROm9gBSapbOmSmWkU9E1L1Y2MI+Wbi/9RM3YQ8RgEvoSPnW/OuP/NuhU6MglJG2ZCFp
e+QzCoHL1VAiNPLuuk/EqO0KUWpH1n6Mizmp/BgMMMsgqo+QkcbDP79+YxNKfTjkbZWCjm6Q7VKt
+lhNNhVD0/RmVUBuNJrm9SKpfpa9qd2ISiQrTrRoMY99nZvfi7aImoMNH+l6bibrtevrmcqzrT3Y
cm7x6m5GPRx2+nOmiPFkTaPxtJhTrnpL3Re3eAtTSEh5glkQa/8YOvnr2Mt76hnDzVCvg7On5Vn+
iAA2zTu9nq3XOTY6h2MkC8gemeVer/f6oBUX2YPpiggs7kvTrG8ZnZxlyBFLCK65pS4w5EyiU0yp
1I68NJ42eNUq+2CEPZZdw/fCjjcpRrchRTL+61FXdIcha2qCHysvMRxnncNDrb74Vhmr81SWKTdu
OQ/Tu1MvxdlRi+TZVFaIpXWZ0IYG0RR5wyBo1idDVepBLBv7Wm21Gk+k3meBgX/jRe84DduWks6B
9iN/28Lk29xbzARgkhO5b81SdU/lqlgi0KxytLy065WHnj878bo8LrVgTUvttVRl/DDMVep4Cqh6
4TVqnz4oFMCUA503Z/bWAdd9oWXW9YSockqzp1goglGkiLxfmj6V8xH76WpfKLlP743qFLtcjTB/
UC7OtCDOhHHc3re4QScO8mfC9X3lUNyBr4KEU/jpbApc2rj5np18zN9FAh1vZ3PTvJrVpoIve3t5
dbXeFida4GYRDEzmvtQAB96sPI3csMVYHjLGFMMWA8CHy9pXHeQ8kGWl1zZpGx2kVTnf0qqc+XxF
heSHWaHRGbZe+xDlkOq8FiGEBjUgWh08fVJw1SlA+QIldVesuSlN1CGqnHyX9wLfe5GM8ktp1HN1
MCy3P5pJVd1PbW6Ha2JRZspsFSKOVd8L+HfMVxkaWhACANBdLVcg/S0gmx6q2KA9qtjux2MLXON6
VVv11uajm14ezaDmbEUBD7ggXE0ONXTb42A3UJtAHg6gLzr7XC32/E02rmv6vSmi0Yunpm+CSleL
kgVcqt+huuVomEBWOtTn4/pFn+rxPe7yzEWMJxrAaq1avxpWWv1wzaJ/MKx1eANwib8m6mYjMHuI
gZ4dT9lN1uPz9vEiW+9WP7WqH82NWuNidpSJZZggBpyt9mFocif1nIjjy5dQl966LllKf+EIesuz
fMp2iibcF+bMZwfmQuIoN5y0LmE4bP8/RVYM0Cg0aYbqVGnvFhXT/BBNs3NL5ynWPYknJfNzcpuA
AU3mU2oK5ySbJZv8ItWGyFfizbGe6qb86k4UWD0GF1mDV6dLnO4MvTBOCddHhZ6iWQwWSM6wR5Nb
+UXg5068xK3ZSWZK08of1KSFHCEH3K1Fkg4GFKy1oCmW2cVtacjutsrihTGRs4gDjoH2W9XN5TOu
TzMsKxcejZqg8vRkNHahO83G05pLUDfUgVF2pfEY+1qaR53f5ZqDWTlSFCRmSTG8Qk1wc99A//E1
zgzZevq0Os1ec9Xo25QN/dO0FPbi61RETQwAhR6BPxwSODXbnDyqybiJQ3fI+qdOJuWlmJoIAFLT
zsg8y966z9TVIPPGHUvCK9v5lvEx9WPa1czp1AeW7n5o8Vol7Wp9VyOSH2+t4+W2zdpEQVmQ9TLo
WkhTRYaz8ZYDHGv6ahnryFpb4reJmtvqs/RGGiNMM7ses3x+HyOZvItFm3Q4dqhOIF+q7hgY+ere
A45wjQBgm5yuyI6Mx2IQM0bhKaZMPtmdCnlixL/OFxgYyWmK4q5Um/6bVWdX/box/yxzgLSFroeE
ZojNMBdtrQY15q6gRIcKbQ/d2+QVYJLagLVQJbd1Yqr7UmuEPFb6OsanTkmECGhhKXfDatjZDgpf
e99h8713ndF9n3iZj3HZXZeW+0zqmGWBPXDZ+PA1HMSxcrhWDXXdROXSfK2HsYZgkbO2VEb+rCS5
+mL6pSyjdefkg54yxQSWWVYY8WuuNQkMu7IVaKLAfHhrvkSnNR4hHqQKm8WjrlP9BJAExUnrlfIL
IvX0CyN5m44fBXLBw72r1IGrYNf1mDCccQkBTIq5sgzr3lmG6lDMm2m8yU3W9qxYJZCtXmkBjrkt
LBfYDSwm0ERAfGSPz93FUTIxvCCHnShrFO+C+Ao22Ci8uYEmh7y+BBOQuxtoTWU0Rth3lfY6Auk4
TPE0Op4NVlDzq1iZrljMjCEQRi3GQA5TXQd21c/CK4yqv/TYZLi/pF29lk3T3UAS6gdfN9x5BBxD
1dnXlbyEJFLHyEL1ZtRelMRyzk69ulXwVyjzHynv/79p6nWTePh/F9V7DJhL5dt/7d+66u+Glb/+
Z/+Wz+v/IvtxUWFRD2B//aW9/bdhRbH+RX2SBgUSAYreZJ+Efv/jWNGsf1Gedl2aWoag6b6Nh/sf
+bz7L2JSU9CMICulI4F56z8Q0KNo+bWTRcHSpNRk8C/XAMuFYPbXqLvIk1IbGgzOU1X4Ws8JciHW
NX70ikg8SGTb2SMTz8YBdSjHXH+Vm6ZiTI4KvjpfL2dX9xqu+STqd5jeIyK3BCCao7CfaldcQURd
gLvku5ZdurcR0hxp24PdAnDuMWdHhQWQAfc0v7Rtf1qmBtCJniCFdkRzHJhVclV12UOirAeabnCE
ohiAQzW3ECvsvdp2XrtE8blW9AY7Wz3dOBDw/Yrt6tFBKCTfsL9vK26SeonuICw+R3IMiIABOKFi
SKJpb2tR/IwyVfqakNcLJrCgzFewgautv5RzR5iwlhzgjZkGa2fMyNGb0YvU7ks5ZtbN1OtGWBhq
6Qm7/FkWwt1FzdTdwohcf1pK+lV3liLQwc1wEOdUh7h+drjIopuMcQNX8DepM6iuhvaf6r90u/FL
KkryugEa18mKYnXdUQG27iFAKX4TW+CDpmCp7a8u/YHvc1aI3uuIX6dAarV6t8xyjIOmM6NrR59p
gnaVuZ6bfjXOdELAhE1xZu/jMnJ+Qni0dkliDPnO6omqaGaV8StYA8TRxqx3t+g9xHPRRFQhh3Rd
bqumKC8GuwKQaVkvnhULIwQgNDW33TrLc9qKn6BVUrAWvMJxpwNPCxfadweoY/ZCVbIHw3mwYxFP
YB0kQJahoxDig9uxfSi/2hhMUGpfdDiP83vX0S5G96Le1KUB86cfC117bNRYvYytuGP+Dh7gVUsb
3y4KYj8lsys6ZDOkaJrg11W6truKi7732mIuT7Ne2Dejy9dI8rTexX264iioLzjDSlq0hpwvzCCG
UtCUC3eEeGLYs56ftqDnUGnmcYSwB+8wWqC56V/LAkWIrdIxnbkp00iPg7WSrpfBdq+BhDTc3EGk
i9Bx6eAsrZ2ctsZZzH/FiO9qlclP5SD/Guhp5up1Rp4wpqBg+uWFCPIcr+WOU/lKDroTUPHYxUm8
A2wMrCaePUMiTCGUTmC01I6A+9du9CSrOQtMMMDvDgW0JycHSVl2jyKLfUR1xQGSQcuFSrkgTv3e
DnvjfqweGqs91OOCivwbWfduXhbep/qignO8H/LhJhoRP5rNgeNo2LdcN2qkXxXUqxindo6hTc1V
McPdpn6b6btelnB+V5gGaRYdC4g8a9vwVYEuE5HKkE+152K9KkBYO7bQDxAaNS7ORfMn2wizNOlO
wMnXWyvhuQkhjqcwPGbXiKJ+YNtca9ntQsjqqF/T3PmSqNI3VusApcWnMxsa5eq5qwyXPrvRwT/V
sPqWdr2i7gDH56fJqSLA54WgXuYvU2twwZdwmTIwMRUYTRG1uygRX6AFpLCISyrhbvc1QnZxndAL
8+c8/VkVxW2R1dAPMuEQzjYvdTN9V+CV7hp2Ywha52oGET7M5MJN91ak6YH2/3rsDe19kfkcn4s1
MoIp7YbDksmoYMqDGgXwhLFGwFn2J7c5wL9NDc/R60s/9z5KMFQWnVxbY58h5AuyMU+uujJZFA+i
eBt/iRGEe6Ct93GT08XPA0VdmNJZPMR58iNV1He58Ko0JjLelevkr2O+q6Nx3UkbiGkmBuXeBBT2
3SA0U/Hd3LdllAK41BUA5WNl7KLCHREKEFuerQjUqF4rLUKBStgekO0wjmtwMJreeVXZVS9Ad0df
N9top0gCUZkxzNPLtfUtJ007m0a6jyO990Wvr7u27iCGVXbmgZg/07V9SCJk61bqvBTgUb25yOZw
cseBiEy9btMsJdmo3RPUaNS2elZfR/rieEnhYoNy/K4uH7Viui2aMUgojfjIRIvrJpLZTUSVIVOS
L2JhZ1Rq/9yU1d7M31LotlYSPzC8T/dEpf5wUvsY29FJdtVxTPOD1qfcKoY9X8VjU++UvPlGXeZM
uPlty8AB0MDOhkJ812rat0ZpC5/CMpePlh7LGQ7dJHSsJznzsNCFkIYiaF7NGk5kNu+iGIuAAprC
cxcJ1cewS45CffLpPkEBX+tvkabmexCPp1l1s+/jVDgHq5Lf3bY6AfVU9yJmWIVlUuwYB1+qcB+j
8rKU6Q2MwsTLWvLkUSYbxdmPmjqo89GT5pM2P63ra2dtwnRaB7ztFoLKtug6UT2DI7wuWm613sx2
/TAfLeU1VeTByEXs2fr6LJz8kCmvdosUoZnOwpwfCUhbJklB2WOVUOSY4UeJA1D3u7YY92Y1h/BC
2A667cOauY0RsBkULtIabH+ayXdg6wWo/+6sr2o4dC3NWzNYZHF2G/NL1CQvkamcxnE45SziKqm8
uM+upO36g9RG34jVr1GbXOyyDs1l9UtxXsXwnC7goRTjUUEzRd9LuQhX/ljHh6YTyV4D4k/4S+Vr
XMyfdoSVP8Pqpb+ZVMqdTNE8SKak5NYDCLGXpfsJSPE4lvHZ7jlmWslJrGaXqtCOddTanu6kt9lg
evqQ3GIfMRmfUDietahsc92jG9vvHSc5J8YVBSn8gcW3Rk3DGDyB3tVBVmOthWvLK5/27vw1BWlv
8Nlp+VnGbtG1swsGsCkVJXTULiwgwitRxpi/xVOzgrTkOZnjK2N5RttwcEpwafPiKzoVcdBI9UnV
Z1CP8Xg/Nu6RrO9upODirxAth8j9zqYNKPceQOxTBhTRElqNAXl2Ur7bdR2CbN7zwnyWhr8USVgx
IcJZnYNsSctGJVDtRybivLWJejAyJUA2conVtGEDtpdIHTxV9vd6C08fxJlUqOwCFBQlkGezwcRv
pH6lYiHM8rPTCck81/I17344hX2ZZfeia8ueas/RzK29Va/BmtBMK2QVqMVhorcXixGfwKqW8B5b
99Bi/XxoNr8RBk3LQrNdm9cM8LpeVLTHqhbfDWL4Uk2GEpTT61oOQWkX1dEYS3E1d0rGD3WXU19+
51OGuc47qcpgHsozW8tjgEsw5ubJ7iLLc8f80jaUPeQk7uyxbH0xUIoxButci4axYamgG6vfx3U0
8yW6+4ZAgxrIrYIlap21ANR42K4JlH8VBOrUHbTZCuxNtW10DzOeraDqAf+m4O6DTjYDEpV5PK6d
+eK6o3wcIZXtDKtzr1yF5WePKrxYUtDHxUhftOrRXedLXxsPVTUH1qjvB6W/S5zmChnBtQAgPXVU
k7DHB2bbnXpsFoyJuDNb/Z7xwsdZT79OqnPbY2VnIJY+KQHqiYOeUkrl3UOyvi4n5xGxLtQttf++
Hej70iy5D6rxAM64BAb2pZE6cN3c22LTfV4jYWEi9RcYrrvWASNCwUmM/V4sz2ZGHquaxV5SWDp0
zqmoJMWV9DiCA9shnNR2FMlY6rWDj6dkGLL+LW7fZbKkB0L1hKVkGgynH56kATlocb5iiotOlih2
aIo5AjTOCz17NiSTxVybmj3Bosy5MzgXxlW6Ps1Wbo40t2iBR2+os/1hLC6M4/OITnwhU98oKWwb
057p2thBzqURXUxmsqdfZUVAYt4UeXcYQdRaXfPaIUMrC9Nv9NpXavWrERf7XM3IeSi3xCsF3WpH
BdWrV6lQIW73VekEfaTnHmfMW2NvA1mXHW2mO9NSHsW0hjIFdWmnB/LP42wMCKwp067Ulspax0iv
RAeAyX4CD6spGBiLuiI69GZNuT26F83XrHQWXzrQ8Vfz3nBKY2c1+PGn3NlHAgJlvPhjamkIOxxA
eeKaBG8fIXFOc2pDTpE/NWMfpIs4prN7sZbG8ZXi3dXQF2pvnTBvF1O84/dH/DIf0B1qIG+pLT8b
lU5JeWXNGI9pmzMAZRXc2gIliEKVbza7Bl1MY3xNIi16deKGi1Q6WaNg9FkOa0simepV5TVt+9DO
InpKKsac8J/Fy7mba2vfpzUxhN1XKCfibWwGBg3dJL4yYouqsrSvIMK9Q4J4mTifPdhSmkfdiCVp
j7suTm/1xXgvZ5EGc9o8aDNzK6ppPblT96w3yf1kme0zzKvvAGwB9ObXOC89XZsO7ZreWUuv0gxJ
L9Ggfu8a5dQCq/ZtaUPA3xi07Xf0Y/7CEnJn54xP8lKY5q4rcsV3mU2EILg6bFCqMVauY67SW+D9
607XlPwsxwZuIgO5j0tn6USnRcs42pEhCq4GMLJsL2S6yn6UrhEOU249FL3e7V1HJi9U9fOvcPXA
PsL69FNT764ZbLX4fa2sX5W4b/xpHJnggSTmjBDNPbqOVWFH0+sR0Cmd/n1frMo1rU9A5AY0bs1T
BEPNkYet5s+xTmokJJmcLjD4h5vYagHZWyuVNE9WDeY/pBBx48Vam6QB1ePNHpXqtXZdEedOzUHm
ylC5x6yaKbkDDY6tp1It7dZ3rDFuD0pNlziy4/TASoOrLSmAQs8j7lgJwW/radxosxy5NHOi9OJi
JiP5hurXt1DDxw4YvZcXiXZydKZ7+D20Q7iMa572Xl0hq+FlaSMsOtDHO2ak8O+xbCnPzOjDiWHl
OqmoWSj2cTWcsSOQo07uM3QdqnvkQgX3tNhcliApTHs/5QQbk8bhTZDaH20Kt+ZFNHWhezP4xHCl
9ul4XbzE2IjQEblD4YKB4SboDFuRhGTg0H21iVnReQk9wJNzJS4RsnQ/tV2FL8g/PA5Ev97YJvI8
xCs/fnDy+o4SUrEATOoU2giOplj2vs27dX208IAy0mK2FDJI16WP5WppWDaka4GpRMtTIyumUNAq
fErafNnCznjx7EytuyssD1xgQkSigYzvCkX75nAtq3Bnq6xeIRdYbW4cszVXG8OztIYW2kb1ixn3
4PCiwki6ErXbxFh5ol1tHX01A0xKfi1m0V6KBWBmWKxIkR4YqlNoP0jgEvEjZXwBJhe4WycMTvb8
UtLFuO57cz1idCuhiszzBFsUL6++VrZ235hDG/mcBNpVpBkuJ1M6Nwum66yIDnBDUcNMZkGhouE0
4Txjksg5Qz/ANJ6eWnwwznMGiIH/iJDAjWkdZKbNt2A2bne2kV5unAVlbf0xz633CqNz7FO+xcwX
AfiVe+rRUdhaRhJhzJhHi+kpzJAEgowlkKkrqripZ8eiHOtqyr3dFcYPWbvDOwIU/W7R5u5H1ROh
YOSxgr6tk8Msl+5UqyMwb02TqTfnlr6Gk7oAH4QRKFIukwUqvVXL/iD1tblP0qw+0ZaP7xCrRkng
wEJKPcig7Z6RTHool6LzwW+mL2mRdVfjXMAGwlOyM9VJoG3jGKAMvEbkD3ms/ehtun4WeO2Hurec
+yZ1qrPeD9Ydek7gormctFPb1UO7s7c6fT9l1l0jJ31Lu2lA+YXVoXy3m26hsLEgMbcZdbR9/Qlk
RY0p65b8yfJnJdsUPTHyeJyopsf0FWHuZ6E6z7OV9D9VWLAjcF918VN4fQ9SGMaNTFtl3+SLflWa
MfmCdp2qCVUvkRNDlFTDQ3ulh8T6UI3Ms4pYf8g5Ll8QdNenTKvih6hviUfMqXMpZY1U2yyC8UuZ
6u5LNyzc3iXSdjdYojl+g2acHEbQtLus67RvuSjMwutHrXzK8mWjZsWK4WV1Ul1WQ2N4TixvWEcM
eOnrDA6Oo7FQJ/ClB73HbUedqbH3tpNe1EKlSCo5Xwja43q4zyCqTp7RxearAT8deCgKT+e6Z2zE
szbXRDOx6GjPG8gOhlIjfVtNHW5pNWCupbMw03+RfTJ9oeYK5F6f1PGobU0HunkEyeaNsXXYmcNo
HmpmwjARYxiK/YBU5UgZzgitObZuW1rbJGtGFRrr16Sl4xpD3EC+eU3lcxFifsC7nJ4aduEJY7ex
T0VfWR4dbMJnRUt/aPlKiDNr0XLSiza+jWPHfJgMSYJgQkDQZdo9zirdSo8SdLePkaucC3pJpK31
/YplBYJKE7G5DOfKGsmveN/9ncEJQ9jRyt00Pxo5FQKdEsOxcBvdM/tK8ePN4W+3lCT5Fup8hSmX
+ovTjpBfsshvjJLVjfrXx0hERbW/DFNyVguuUys7sK2KQG3zFySVD61KJFwdlJmBMWX8XZqIwAvT
UwhtRFeEJbMlBtckqGBIWIpQldbdQOO+ixjNkml+bTKsilMG4K2g4KxV7Xg28f2dzHaxSH5y47td
9spzhsS73ENGtp+2ZhCY9N2o30a0+19Q8V0tNBLfsaok53KZjZ/TJjxHe6COV02t5y9FtSw/CtMo
XjWzN08IqQJnTtpdK2m2s4sW0R7HxKnpFhVKlxET5nI+sD7LJByRYr8U2Jy+G72V3OT5anwzV5s+
dcPMwp2g//9FtQ3t1a7c/+buPLbjRoJ0/UIXc+DNtgooQ1KiKEOZDY6kVsP7hH36+UDNnWGhcAuH
s7wbbdStrExkRkZG/KZ8rzWyFuz7uJF+BnVlta4FdSUMk/azMil5vLMlp3sc1WB66i3hU3aXhfkr
Rof5To1IY/mPjmjcyCd50E2YC6n1EJIhKR562N3PWuiUJ3pRPQKiyk52Zcj0qyWLN5c1HXNJ3qH7
/zQM1Ida/34c9WmXilDdd+EQfhsRVTj2IVw4R26BOmDJxhXo+mVk7pHGpT8HQuks+9oB9fy7Sp6w
k0nJ1uDAcySHSBzCqXrX9ch1x4DDd7SK7ylrIUehBaanp4qCGxU13ql1zGdM3rwh106lKoX/CMvA
BqVo7sUQJWBbWpz1fFN3Exqk7iBZDxY2brvAcD5l2KvuC9F0YPi5gxR6eAkFUQgs6i4t/C9IZcSg
dMz4oVBovQ2lMD0TOuoHfLW+D1H9BxiUO+sbB2qFHYOe53dgdpo9nKbCTXAg60T2LKXomviV9tMa
WwpLYSwdzJa0oGqPONL459JGfZiS+hfFZOPXnW89tnlMpUXKIIM1hQf9lJTOxtKAAm/9aJbGp64P
SszEprIgrvq/VDu/pxnh9oYAZlRI36uSCmYxDDs9Yxs7ZVfvJbpDotUsz+7+AcLP48JRT2XegEsQ
3ZMfmAiZ56xLl2aW19rd1yFIaLoHxnuKNvEz6WdyLIyu8wjvRz+iVzkAouCfGT/aKHvSFzoEaVgc
us5Bn0wpxlOhdfCdUao6OxR7T2Ned9+xzslIrYFOQC+TPqTGN0xYjijA3AWUdr1xftxo5vikoPp+
6IL4vh1h04hp0DB8SaZpJ9fC2g9ZErhJas9C/+qjVpuUiQG6KQlnqbBrrrfcnbU87P63PfU4g5ny
ged1eYaI1+1G6oa9lSgfIV97QrYyTw26AUxG5dGN+YEPwUiVDbMDoxVf9YTSeeVUB79X6aXpRv9B
sqEvpeRhe4G3xl72LU6gMpybQZxSndojzO76qe/ZMUk6vKelIIh1ZnxIszZ9yOqk/OT48jvHaZRz
K2WfG2V8UIPhn2Gw7sBN3duTBQMhfkYtm1JfLz6RwaN3XWTpU6lYwz8BhTs1Duv3DT4FP+IosR5N
OUmpUSAYQ9yF4Zum6b2d5THJB5NBI3F6Qtj5l2gtIAecNFTqgVUjWrOzwULR1wneZ3X4RaeIL8dF
Rv1eJbOHOCZr+6lJnmgRnjLbOoUh5oOdTc+aNH6PEtwpaaCcSe1jbggPpblvAvPMp7HClbMe86e4
qYyfxdDZH1FowavEJ9KRLcnpvYP0eLYbVP3zwEsApfGu8fpJ39VmkR80jTomzkzWsROpeOgt7U6l
iLfv5P594zftM0yq8BFrpYOhiugjJgmU3ISNoH45YLzSAZ4LHftnVdFW3FfFqL7re4WqTtP5Z7nQ
KYgprkjlH+NUKadcCXZ25KgUAvtjrwXKoWi1zy2hxB2Cob5r80z8GuIRVIJISjZF/lGLEN7LpwcQ
nx+lRvmFssUxJSTCNd/zRe80MCWq8ynJ6dpg/bMTvXoefek+SPSzmpOfOxggYFkQ5d19L2WCRLwW
rl4WiddMlBPLMqW0TmB30gE2YCn/1rrcLVNmE8fVP4qmfSxrWCta9JiGQDniaNhR4jePvJYQugkx
Q+vU9Hmk+AixVfvSZs5dSyEvR8wEZ4mXsiAHYQjV5nkY4+brkEleUtF1scOm3Nd44x2UcDLurbr6
HgfhPeR2mgV0uKd9JYb2YA1V4HEvI5cj99+sxvraZMUnnrPpF6aT7Rqjr/alfe5LbEp1KsYDjIY2
Dh40464Py/uYAtKHvpWjQzsaj3H0j5r2cbQDKqg/VmOHbXy+H3gQfocfOPyq68F47KJe/AMAsTU9
fKUGdxjauZKOXg6AJ46gvsMWDrYE8FjnKcNFjzQYPMZzwBNEuqdDLj1qo51/hyht/ESpOfqW8itN
/qP5PNmlXEt78ra68VRHxZENxabMVfNRkMLkaFTRTVGOhtpTdfab7hGClu3aZSi/U/Bnm/BkoiGl
p/L0G9SnSg3OzP6QjAb0EeMOqbe0JYClShDcBxrNS4rBf2SAKQ15UCSK/qiSmO1DYcbfUR0esSrU
tZHiZhPXEg1ErJzTQox/kdFvgnn8/ymwCNLiBhbkEOWzmOlrGMj8P/xFgWjIIdLKRKJoxlmY6izj
/RcFosr/YRiAe2UZ/oH9Ij/6f0EglvwfsgM+BBIHQG8TevV/g0AM5z8ASCN4BCtVA0OiKW8BgVxi
vIGSgLoGAAIjj/KqBlH9EgGC+1YUOjluYbCDWkxNUru/E2YQfnEKTZxfLcqHv+yU10qll3yEeSwL
WQMVZQWI95CpFnjy2AAJIkQUUc+19V9tmzXmLs1IpHqeN2KPL06xnyYLiyIcQJINqtzq4DBJkCGB
iUTAv5yorNMuolARepUu0ViXkvJYO5jTc0VhEZgxtLD97M7sESC9Pe0Zy/MKxv1f80ZEhi4DrF4Q
uJdDa00nVdgIhV6pReOevlIE+GvE2ht/1PdDD3qLh7ue3zdBxaMra7F3SyzMGIoEhETWj9XWD1rA
fv5+COQ8gJazHPyyyx8kKbVMMmmTiwOjfEgxDb6bYkOc2JLTAWgiKHNHrW267G3jFnhbH1QjcZ7g
BSobYv8LG/KXtYFfDL0Y8hsA+CVvagJBmOEtHHlilOJ3cT439CI8ic6mHGKV0kohery+GIy9I/hX
PKj06tnIufgA9wSUtywZY3czVGTHjZ2Ees7Gx5uJVH+38ixl/PcH2iQuM29tPnILotXgIPc0ItZO
xoXXCy+ywZuyCZBEbRu8v8LmmJLr32uI6R+oAUduFRTNlqjYygcDQ6ag7KDDDyRaXH4wG2Be6PsI
qGH+NjxW1BldWvXp+9k47WylleWOBuo3uzGok4eE1xolJDPvfloYDP+F8iF/u65yfB0w0BpAYUc3
QY/Z3H2XP8Xh8eXkTZAgSBqr/9SpnhyG2BJHEYAKv732l8Sev0v/aihjMWuccP2gMnhyqXLFY2O0
JHQJJN/HZmEcP+AtZR1uD7gyt3l1idWmBVlnSZiiSqQh4oh2qyoUsbeLlBcVzrQHu3a2nCjmM7/Y
VhwXVUM6F6EObckCzw0AsTIsV6/qUakQCb6D00SDS08toAC28ZN3ubXx6ZTV+fHch3dOIILlcvnt
aLlIESloTBEvzQ7gicYPcUNIzFJJ/NCrNqTBOuQHTgGeYpXQgIZ3PgjtRLY+JFmhgoSIzYC8Fuee
CSPOt6nPzB+cMAD/R7ZBR4J8XBDWiFZpFbVF6jWFoKlV0ewb0qg/ajSxNs719d6yKV0S/tBzVNAQ
XNx7BeGur4G9e1pIq08qo2jn88M+B1WKfbdlBRuiA9dLz3jwm2aCKHM05r///fNjBHgawfT/g6H9
hKOgE3uJLsIDBBSABq08nM1Sdry37mIoxJSkmRvXLenD5VBtUhNLi4DOJ0BnT0fSB4ZLmEJIG6wN
KtxLeL7cxoyFJJNNmqIpVxoCid5A6AsrjmjiEKMzXRrviq4f6I7jIoh3cjm2+AEG2nsqY+MDEru8
hmpHRNRvRuuMibDzoYrGntxZLb0CZ2VKMVmrbdDLrk8bhw1NWOBD6GYSvS6XxOqRkcFpk+INlPlD
T4sMMhQtWeKbxmNeyAdBZXZjcdY+uQn9UUP+DHTc0iCCVo2vFPmYeFFTAKsgXHYdQDkrfA8zU/r1
9o/+arAlH7iywZjKMljO0BH6fWR3T2mYmifstba08VanpfKhUCehZusstpdtjoni84cXDMkMBAgC
T+q68aDjZbxxSFcC1hwk/2esxWXTG2VEhbqGJORX6V1YSfQVEX1EWQHyAlUidNQqq2gx426lr6Xh
G0CJAN+1OK0m4Z0cJtWTNOSgvfq2fDD60fpwe9XXoohJu9rhpNkzKfNyX3VWhHdYyCu7I7U9ae0Q
eKWwzU9t6BRf+x69tNvjraRLLAjKIQgVzCziFymgV2GkkKkYTrmSeJNRWb8EChh/xs4qKZEOwjD3
dDh6KiZhjmqXgV+c0Fuqt0oE3JRm04RlsurLP/tuMhEEjXSj2bhh1tbDmb0ZODe2SrJyuR59QFHM
DrvMo9LVfxqnHiS2UVTSM0E2Aaw1FhtPipWDTRKL1jAh1Ua/YZHVt73QkOscZnlLJc72mcK9EalW
8lUALjyKGNYHHpK583T7O8z7bhH2FEXWVBh3TBMm9+U8k1BR+pG6hJew6aiJjzQfBrU40L8qHg0l
wugA5BVqLqB1i8BSNrbByhFkeF4SLyENNtbl8Go1Vhn1EeqMVEhoMsq1m5VgHVNtHN4exKhhsuc0
hSSFG+VyKAOPUDsVPVeyRcunKbrmPhaNtcvKfpOvvvYx0dTiGkFF2L6iu1qtbxYoE6ee49fDzs4V
+5CkuuFOvBtcJfKHY9v2xtsniCw6VzMqLjo38GIHdVoz+XCKAi+soSQ1vuW7UT+NOCLTzri9a+bP
stg1yO2wlnCLbVRmF9EisY0Aohbx0m9j7Yw+KvTtVAWlFtLOxFs2dKNBZBAek3/fPjAyGC/5DsUm
43q74peqgHhTzWD4liLX8C0P4ebDHjJ2TUsXIbbt5EtaNmAQbg+9EhHIEGQLhSESIAjWl/sHwEut
FxG+rWiKhI9pFfw7NZFJlS6AWlpo/UbuszYco1HSIBqQxy+WmEc2DxRfkVyc6MN3gTJaXynyl88V
hiYfFd9XN1Z2dTxHVmVF4X3PPX85vcqUKk2VAMeVg2geci4rOghklUE3AVvLxMZD8HoHIRvF8ZAZ
bP6e8895Ff5jDFC7sO1Cb/JxW+bpK+5E0qTelMrtUQrrD0kof8oRAtlY1oU+zZyZM7CFTgaKVbp6
JYgZZfQTWwdwcaOQxrgmnYfHZCgBewFidp4KbQBYNwSc6p1tS4hbJ42E8nUJ0gNDL1I/bI/l8F6V
IVXvwInW/9AOqxGr02Ln2Yo15zEssgpWrJ+ZgMgLZQKjUKHeNEMh5A8jWg4DULM0l9wo0OQfqm9K
5Q5J2/pQKg1azNCNqNje3rsr6ccsaY7K+CypbSEbebnctd4aaj71kVcJGcxpOZQeJKsSn/QhdhMb
l+JuEp2Xy/STuxGP+sSm4QiQH92XtFL28OvG+1BSTE9SpXojcC2ExF6+CcKLZAIqFxBxc/Hr1IgK
NxoTkVdO9EiFMan4/LTyPkE4BtxMCLlBBWwgUrjMat/DNoCguM8T09korV1fR6iZ6AYFJTxhHHX5
rMw0BZZ8ZASeqQDLCoYs38/OLOesK7dc/9Y+Ca9mKqJMGb7aMuNC2TIVSqfgA41OCw6wo1bfdRAg
3SgBvrhz4PN/MfBadnZVFXS/JSnUxK7H5NfFWNW+MyFzA+fK5ENnGdYhDrIi2tg117cYRV4qqhY6
ZwaPWe1y03RTmYalCEIvjfksRaVi/EL/7qE0kOpHUG9uCddbGcHqoPOqkCxbVNIWgwaNje1N70MS
GjihlM3K8JTIDn669ZQn35CWorSaWVtffo7elzfaXND+n2EX0d2U5H6QwoRQB9AHTLpWU5XLx8Pt
c7g2OU1XyPDQ5DV5ql2uaKCrRVg2BB+YGuYZd2G8gpO+82w/NPZ1jIklLq2bb485dC/nhibhrDXO
AwQe5+Wo6hTCmS8ALHSZUzypI/gTP9aynWlI00eni3g9zgk+7rbEAqSldtQzrI1Eb6FD/veME3co
EkHWhOe8+BFpVBa1igk4j2Kl+gH+OzgVWV6f8Wienvm03Ver7sM7g0hzFlGQnYvUKB5wXJfusE5Q
31lpFv17+2tc574ONw/FDLJuHNWWV6yCU7FaW1SNyMZLrxnq/F5yrP4QDbYFB6wUDyLOUBWPettr
Kcy6t4dfqaYzPkI/hDxuQsrXl9+lxYGvk3zGb4CbHTpe2IfMcYwHpw4hNkkqdjMjAMQ9mkPxr8Y2
tXf51Fi1CxcV502p1Dbu5LXohwsHyYam4MVhLVIODAOqDnhy6NGZHU9K1/YH/LmfsVjciiyrKw8t
+KU2iQLRYjPwzMu0UR44B6ASgZTq+ncbIZADd1jT7ISUoFnT9oiDoPL23u8G9fvtpV/JPmgUwVlW
HSasqsuZIqhrhinZB+j/YjdW/h/g9O1nPN/bkwUO5ayasDl7RFR+3h54LcwYKuoWtjWLHpnzJ3iV
9mRTOACBZ4lTuewBuzvpPZo7+sbOmpdveeBpx+FhMDfqkI28HMUs6FjZCqpCbYnCdiTnwOkbo3Yd
CMSftTrPNqQj18IaympkxaCrFK7yy/GkqVGiLmO8KVLHO2MCvoisRQVLoKwc6Ysf2+lBzuJ0y9Rr
bcPOHmyaSZkQTOFiNUEhFyYPnhgCmjDcUBrlR7OHHImf2sbRWNswXA4IqVMjZLxF4A4ly0dGvYk8
1FJ6F/KsSYI6AirraAR9dULTQoNAsZ+arN48LKuznLNlCqEaKu6LGzGy7DyxnCTy7DiHjZmhOVQU
dXhChFbfmObaxsGH7r+HWtyCIEYHuHdZ5Ek2sEPbRPWzw7ZpL7JcHBqoJhsbdW3j4KBHR5nSE53l
xQekwoKIjlKhn5piOFEDvX9X+ihmtEMl9hFkUiC4aX+8fQbX1pOh6IqQcbJ1FmEXvbOc3lMeeUVT
jW6AJsoBDgMiPqhHe7eHWjvuhFNiqTbray9VCRIQxQ7ZEj1B6msHFcDFYSzZr7dHeenmLM87jgYU
hS2CGkWAy/OXiKQSOkvoWVlU340q/jw0rWmdIT4M1tQOHjo5rr8rlo3qkF4oB6cqxb+imtojYlEw
iRULfkQHUjeRFDpTqh+5upb1nqUa5UboXfvkdABp0mNwQQF7sZutCXlukVaxh00EfNEqN9wS/LlX
y5G978piOkK90j5trNBKCgQqAFPTWS+fc7R43Y6DVeRJXUcQq5z8QVXbrxq0+WeQR9NeGtnhiEek
p1oJwepOAqSp2m/0h1fmTZcavABEMhQ0Xt5AryK/1MDfEDn5jxrlLdj1ATOnoY5OjibprqJb0RHG
9LCx2GsvKyo06IvT9FVNRZ1/1atRG60wgrDmkdEapfgq+wFvqc4KLfgBcIiHtEsOk6Jn7xTEbd9L
CpYNu6mK4kNEk1bbeE6snDt+y+zIoON2dfXgaXVUNrJAD6BqB/JhxkE+Wh2aqZo2dhs9qnnDLw4E
jSl0x6ElaLz4F0e8TTOnkbQi8Khr4yqZ4fXxXcvMTPEqmivHHB2bP1KYxndlmGPthjHk2O5vb7m1
700BkC9Hbgcrf16NVys/oEcFHKwIPRpOyGO06Bj3Zhud00D5t4LFtQOR1R5uj7kSvqmJMW8SbVW9
gmcoA8/ieFbkiaD/QWBF/k6KWhusopme2jIJn2+Pt3IrwjZGw0Wdr0aAkZdztAbdLyGRMB7QBS/A
bfhgCmjiodv8bkt9eEB/ZKvdvLKLuCw4QRTFyJ6dxY52DGmIh5xGCrcxYFS9N46olkQHbTCSp9vT
u1pOHiqwjwz62gb68cuhKjpsE6/3xIslvZ1fZg0IYsJlrkuSi7Pvlv3B9Wllr3Iz/ZXC1Rjycj0V
OVWzClKdG+ptg90GiLpAAwQBT65zHqNEGc+Ach2vkXNEqco6/BqiFuZVWZZuHKCVqdO+VvHZpClE
q3GRIDe9UXWyoEZVyFO51+Umh4x56GlVFXV2uL3MV5fkPGvVsHA/mEtA9uKkxBVhK5AZK5N90LwQ
NEZzP5YlCh3/m4EAeswDafayzIRWYG3gig7jgLhz9pXO2WEO/V/Qwf8nrES5Ovk8aNigbE3MOy1K
jJdfEQa4aEd6tC7UrvJo1HbpGiO07bAL/B9VQ8dWSsz27ORj8AxSTDzq4aCjtggHNIBtC8LTAZ3u
h4WnOVmDclghFX+6rm43tvfV6Z1/JzkQbW86Py9qT68jlBMMqQPnQHL9aMhnbYHwF4hn/yvqfHAJ
SqOuvxdjjrpDjWDP7S9xdYjnoZEmRdIaQSlVXmx0dPu6PrdpUBRWbJ3qwTG/DELRwXwnzefbQ63s
LrCFJGHUfW36efNOfx2HJycxe+iCdE7H4K5FgwNnbyl6fvsodK9eenfW/Ei4HGWCG6rns2KA7avF
2Zmq9r4ty60+/MpcaCrRcFExfWBnLfK8qWxjOCbQHzGwME8j759dC9Lk/Oa54MpGfYoHOjryy7JE
5MC9sK3ed51A2Ke8QknA7vJ646mxsgV4TfEUhpdP03kp/iu1Uku1Ssw9qig7B6HQDp1hp25dtsrG
ub8aisI3aMW5q4FDBA/vy49jlhYscezBXeRQa29AteVrEk45Bbcs+H177a7OFCbHVPcInLwuaJEt
hur1Um7SAF4F3gHwDBUdfYDECMnBFXPfhE34OGKskPVCdW8PvDJHA/sgi+x2RrAspZxr0YL2AgQJ
K9gG+p77AaD51vbiSbU39sfKUAj8447IslJUXGLLcEcM7KBRsIKSB4AxAj0pGn94xbYOxELv9rxW
FpR+Ho0+cHooxS1hAp1pIhUW9g4ssVzUe3wJh/vaB6uzk5rG+onbQfnVCDBxafU02JKmX5spFSKI
OFhRkXIsvmbia3mZKWjs1ML+EfmUJ7MA8ynbB5Ty9mkiTk8Nj2vXvMoWJ0RBewIUyM9BNdtdI4bR
pR4XftTbKbD3uJvod3rm5F8Dv9wyu16bJY9wQB/U/XifzH//KkJG2PfFDtw6N83I+dGYtDzMxQxX
U8It3N5VAEMFGtAYDk8YmlA4WCSMyCGF8OV8x216uKuDPHWQL8zm++3FvEpe5mYSGFONogJ6NuZi
FHtQgh7tPxsaT5bfoRgQ7IdRy9+DzFJPwYCl5+3xVhYQYfEXgWve+OoSgWeAIKgpbttuFpXAeMMm
9uiOSyenKI2Ne2ZtauDrQcPRFb5GxCV9pIayhNyARFn5DpXx7BTTnE13yPraqqv3ottyib6u3LOc
KF7RLKU0hIno4tZpc+phMxjQtQQVIBSGCrTJ0hFTH8QPu4+ZYvbGLk5xJx4rDfU9P5PsO8mZlH2i
JbrnmKhuodEafXn7qmNiC1SJZwBtzcXh7KQaz1LEQLjYw/yHzBXfuUGAiwjK1NOHN49Fz39ed8rG
KmNeHhEDYVX0CAOH3hyc4abAWmkWat2FWqYebg+1EvBeEH4wI0CPqnAiLk5jHVo+Iry+7dZNlx3C
WGl3xHAFvw85R/Zbq7tnu52eGicr/tweeWUbMzK3lkoQmGPt5chtoSI7NjJJnDtRPen86lQC7kVK
oqtOt4daiOTTDaLsJpOB8+l4IuN2cDlWEtu6oQYmRzQDTFnp8P1qPeuPSa8rZ9OussOodf6x0gFd
qlaMVKGj52+/x1AnJRLxvqG2uwSyIucQ0t5UbHfEuQrpnF6/Q7ccMaO807/dnu/aRwUuQ2kOkxMs
ThbTDXqnF2NUIbOtQ7bqohEyHH3mg6/HgSvHscFrVsW+Jk6SNyORWenZY92GrMIxWdJi6LkBLHNq
BEqy8g+aNahxa4xMT2XaqHCt7R9yeQqrAIOAic7B/9U9UulOhVqcsEk8nHSH6qh/6pLil9n3zsaX
u46C9PvRmyXXoc1xZcHTA8Qb6InZEIwBDBaRlbtGPxuP0A94EGO3lRFfz4zxsJCbQw0JzxKl1ppF
MpYoybuib/7Uvo12Whs9DpU+HG/vk7WBKKVg2U2nCxLJItQWVW4ZojRMfGiM6iQHxNQcTIZbWVsX
yepIvL1eDrtMxf/yY+Wjow19iuGOmSoqqnkYLAVVNuz7HA7z2yfFncUj3yJddJZt1lgpUctPa9MN
u3Q8015IgDN22T4SzlbRbW1WJKTzhcB9TNnmclZQsOZSaImNkB+HbtLoIUIdUgNsQTW9N88K8gCv
MZVkmM7XfORf7fZSqqg0T6np4pUNEbFtfcTz1Lx4hLbZ/7o91sp+n8ts9O7naQFBuxyrlX2jgRBk
umVnfQMqOzx2gdK6k9Tl9K41YyM6X2dpoEHB9jGvuUtpLPYGCgtBlSuYBjpW43tYCCMuZqXRW0tM
BH4+1V8kFidrMSkng8ZJ1dmk/EB/Mmv8GV1SN2c/FsUJugPti9ureFWXWQy4mJau5w3fkX2oJCNy
IrpkexQ5qp0kJv191GuR1zh5ubGW84m9qEQzKGAHXN75fpzoReYwDb4/1A5rCVfahNg+SJ7Qx/SE
6EV0SCmf7qtpsM5QjnAFyMf++fac13bObOGtUvqgzLZEFfMMbKs40k0X3VYfKj5c+EIX2SHjq57A
+CpvBVDN00UegRYH1ZAXxe/Xp6IvOk6eNnIA5dr4HvvIAKBD3Bt3dmbjAX57cvMOuVpbB9rn7JMO
hWuxg5ByQZSkYXJDntLG6YPhnFqoKwCbjN/a4WZenAmLtpnJ9ORFYM4tHOkQ3TDdXo4ELCMIRSQM
DcqNNjqzcRwj01r8L665mWYzXzzcOxRIL4+9CKQOgxhOSDU2yYn2kHAdlCX4o0bhQ8Tym98xTJJh
DHqIlGWWWa5uE5vViEmWIisPnWlVYB116ezIRbjx3r0udc8LOhOkKPlSnVnGmFyr0h5bF+4fXXKG
fae0aAzW3YTcDB3995ZVSV+GmsRIBqFxGpRaeHVk6seRF8bGtNfCHZuHnwPMzSapuFxm3quJ33Ua
0y7hlSPr0VOWDLWN7Ggt+hiciRnhyLPlxSHp1X0hVU0IMGJ2xbAC2+VFleySUEOzLYfUj2Jr5zZR
bm1cvdd554xmpCFMc4bkcwlb0NERAtZv8pYvh+yoxyqI9H4wD1NMlwbzlt4Nkq47OwiJb5zNtcAz
vySQ9AZ1RsH9clHHjLuxrjTDxWkve0zQqdF5OUbUbWgsdwhsUWVMNsZc+5A8Uenz8labjT0vxyz0
UcoabTRcwEXBYVRRV7JSIW8wsNaizutRFlEHVy0rqqOJEl8ut974Ih7TORN65t0WjmdtKMrzYAdI
NDD1W9xYvYZl0hQpqLQIDdgXgk37MADgn5dG5N2OpSsvMlqV3PV8MTiVyhLDMw1pGthCNlwU3lsZ
DYlERVnI8O1viRbl8XmM9fRfFde9jyPwPvQJE6v/bs8Ux9s/ZO0j0vmCXD+rApAhXH7EKNfaQlGo
oBoaDIlOCOtdmNnT19ujrF3Lc4ZItxQ8NJnp5SghN3UCkd50ux5a4Y7YbryDUdejaSpQIdvrVdj+
GvIqzffx5KPkLunJFqZoLSKQFswMfvj0zpKPzbWYlsmUzOp5Uo4A2jAdTKvraxeIVXlsVCX61zAR
gd04JWsnE2QQj1GeMgCPFwuMMHSB+zbV8GGYZEIuEjNK6FQUrjptOJSqL23JBqyNCAgNADGG2ASF
RSxAVHaIzKg13byQzQ8NsuzolBHGA731PRHB8NyY4toemvHDs20ysedlr7+OtVLnt3Uk+LqDGu9H
PSje987g/7i9h9ZOpz0HGgoZMMSsRbip0kC3Ro3rEviitoc+aCNrmmWwrRPn8+2h1laQgiVOKgoM
IfLmy+2qqUWmdT1x3AzR204MlAPMEjsoDJM1tx6yzR6myj+4TK1eDzj//asVLNRQGSGbIepYJd29
YleOq7U6ukatne6rqnL2utMnB1lp7HdVmfyw+xr9L8cP9qZoo41b7BooSycFCMXMQNUpRpqL02rW
Uo1vC2+tqcqrHxF4WES7atyb9hE+RX+QwJ5SLzQDRCinBOtvdnGUPaBRIVGHyKVyOI2TaN6MZ5l/
FcaZEElIQXFdXaxRo7WKPZDajzAZvUFQChW1+YCrtPX2mHgx0uIAVbEOS6RmJEVSviJvlB+HCWHX
23tsZTszCBnK3A1mQovLRhn9SdZwinJ9uuQnRP/INlO/d5EW3sq4VocCZohFE8QHXguXKzcZedG1
LbqhUx4LJDnL7K5Mqs+TNpQbWdfKwSHA01mx5pc6r4TLkTBTKyDIUxCwal0c0l61DjJAt5Nto1as
GXG8Md5KTAd/Q4eDOEdnXV98qTaW7FIDaOD2FuyaqLG0/ajk8imM7SpEqChJvlgy1tcbAW91mhDF
bCoscAuWpVuld4SF8irFiGKyH8CzjB+oTvC2TCakvWtj2jiRK9cn3UY693NBx6ZFdrmscYXllx5M
vLyUGElCqZg8o25R3eFE5Hs7b7NjHYyYnEZ6sw8d1Cdu79XVZX41/rzBXoWnuGtFOREQ3V5HWVdN
JNTBUtW+EzXwfQ3U+N5Au2tjkVeSabq60CfITug6LHMGW8a3VR9S9LCLpjzhBadilSEDJ6iwx0V7
LT1rSlLuizZXN87/2nTJiUjjCTVcAPPfv5ruGJd1ahFWXLjg4ZGbyEcCNdL20VjU76ekxWEKypl7
e43XDinpCfUy2p987EV4A7+RcElzSGObuiBvhQxhuDx+IJC+Wa2ESEqFZAblUKrgNX85v2ycrQ5G
yp6TGUA4xukcrfEoOXQ0ETaWcu2kvB5qEeXGzlQ6I7VMt5hYSruKlVOqoKQ+lvqsAx06h9ureE3z
mlEALBbO1S9F0EUEsoJQaijd8br0felP1Zv6nZPUjmdVPsUYfwrx5JLrxkIbcew6hOskCF7JGAVu
F/e1J0XItqMsbuClEk+ftF6yvt3+hfNZXVz1bCss02bxEAAsi7Nsa2OVIrlguXhptQ/Y5fzug6o6
3x5kZTNxrXCFvxShKNlffmFdrtrS6lvLRZQ93vkYlR+HBPX1MrK2uMnXygLUSV+PtSibRKMYHIyz
LNdEq7zYO/VkYdZq5uNvNXSaP1EF1OhRihTULUHVJ9/NvkEUu8RvSNonoYmXgEV3wfIw4rV3SM2b
9Ztv2llziF4QZWouwGUgsRxJxqoER0szlsRdL9Xostcoy4Z9ZW88Vq8/Lq8LbiTITRR1yPkv111q
kR+24xSdcMlQ3/exOZ1LZxJvjowUmcka5sf+nKgs0lPJhNc1SfGsJpqaB3soizPZGGUdRD5H+I1l
/rnpe81VaTi8FUbE84kXHOkXnVk6iYvjVQsYKTTyDPT3uQkaRS2RIKqGwyjS5M0BkaHolRH+ebXx
uLhcS7/yUWROK8PFeSd9l4SxfJr8Ntvzgnl+62lhJF4UMzkJp7Zl8WRGYOPGVPDVHAmlbfyImVRD
Wjso2v72UNdXC/8++RE5AxnLFXVALgqA46mvuxbGUqegib4TzzAyGXAv1eAm7jAE3eIrXMfgizH1
xTerRgkJj4Yxe0PqXNnGxA3AfYXbcxkeogT51NtzXDsEr+a43J7T4IieVg7jIV7nTZZaHQIqABun
enVW3NJzoZ1351KKbqqtCc91dJSVrk/2WJ/Z8Kw7c1ck03CSTDs43p7V6niUamCxkdfCpbvcjn2f
mh3qS9jB4Zr0URmb2dkcuaIqo4AZGM1W3WAO0Zf3BF+NriQ1GXJM4NeX47UiSyPKpOyUxEb/28AI
DU/M4REyebhX1RYfFclMj2qtxRuXx9pMZ6ImORcNsKuXiVk3cd/Eju4aiQhONR6Re1MSObhRuT4r
o/T99sKulMIgqdIx58omovAYupxpVXdqBabccNVQ8s+gbYo7H/loUNg9AlRG2no+AoeoBYfSL1vL
vymUkjZizdqUwazOFBlzFjlbxG1u0rFG0Jj3d2klXmXMriFYYBtnVP6D8yglWyif6wuaOSvgvywa
6jwQFnNuS6cPaWgbbttw8icbcrcwy9Gr/eLn7eVdnRqDUQ2a1YaWT6Qqjcy2KqlloB9WenIX5TBS
0PNqzSG9LxQ12Ng9K60GRuOdblPYVA3kLS4/p6bWQ48n4hy3Z2RW0GHrnJkxpdRWRYs4Ks+pFJh7
Zez1R3TNmmPmhPIezwFn46POAy1PEDcVDWPYT+Cz5jj1Ko1XwYYKmo0GGbXl8wQN+EPIittVM76n
gr59gq8jiY1h1/fzXNt9se8FnXw5bpq0aRKomIW0tXCoI9eN+rE3tPQsKJP81lpJ+scYEVRIrUj/
gKNRexx6qdsqyq3uMMANMxkOaYUl59aM8Jyd8IhzB/zMTlmRhN/9tP0UpJNyuL3DVkeaywszygj6
wuKDw0WlGuCTjmTC/k/OzmxJaqPbwk+kCM3DrUqq6ommwcBvc6MAgzVLqXl4+vMl56ZLrSgFEDY3
jvCuTGXu3MPaaxkfo2XwngZT6e5XChwHe7tnCmSDvKGUG2mWX29to9rxoqiY0hdzuUvhDUA6LWvP
S1ocvdS7pqT3BSNKoL4doI+FYnZTilfKyMJOCTPUf695ngWRPab/3t5AeRC3B1XiT4g9wL3A63u9
qqJAd2a1NDOIPa/9pg8p74uJnvBtKzuOABYdwK6gQSVEabN37ar12kBLPsgmBCDsoXX+ced2fFJs
/SMSWMvBonb2D/YnCeRlBI2K7cYcNNrzqCkQeReLYAQstx3mQCL3m1IP01H3a9cW8x/geTH5hv/J
7LrJLBGAC3RGQEKt1p2H3jK/G96af769iTuvMu8x6RsJugQmbj5VX9E+ROaIVQ3CMM+DhSivrcUI
lUGr3SLOWropqEVPeWCadzr4gnuexQSdLauyfEZ6udcHpUNlSnQLMcGkOtl5ysz2XZf2ZoAkQ/+p
yAvIE5ysy/wYJNJDlY0iZAQ9/9/tLdjbbHkpOEXQJNFevf4Rcx0tbjsTLfeK2asI1aWI5bjMmABC
EN2Bb9k7tJJX9f+re9RJr43Rl9YnNSpJdRC2D+KM3oI/WVN/bhkfzgNrbZTlILvaXd8rk/IIvHo2
5mQZ3R7xtMAzxx7NoXIOe/Rv30daesSCuXuaGOmDxtUh2NvCMo25VpMC1T2kkCuRnki3msvMiFJo
5a6joApl55+j2Wm/KPakHYRde7bhLED0AofDg71ZJh2OqW5wGEFdptqT50GLEutaefLs1gipbU7h
EJff0lgUB590b385PDxNtFmprnmb/V37daQ+awZV66gXJ0W8dZRaQ/W8rOHvH1XmyZkK+zWEbG98
UIUEYr7alKPtuv9RObn1gmRnd2HuxTpY1N45NTWK64TqHvywmxxLobYN4V2NBjzONRi70XwZ55ax
xUWV1DrO99sL2wuyAMjQ52eym9bttsAzgxzOCgmQcZso+Vbg9u6TJrMe50ivvnsUaz8tjOUFSs28
WapM1odyiWfYZtLuAFa2U/5h3BZ3KEv+cvEbd5B6oz7YLfGlS7bgK62yPIka9Praav8IsQpK83b6
2JhtfF9FYDo9tVQ5ZLagxplDCBYXNEQt4wiaKB3D5k3FRTKMwAwS2LrtHFpUWxYKgjzfiAaiY8H0
YKCq6Dx2MTHDODObBuPkEd32zkN+ZXTjrUQBy2FEjVeO6oyn2tG7SwTw/OAZ2DtrEsRjaKBbgA/J
X/HKQZUohqfTlNpBKvQvg5Nal7X3ipOlZk9apFYfbh81eR23G0m9QlbCMUh559raougTE3KaHahR
rflqioZ6W9rTc6qN5V2sijmMs0n1DWTZTlNUpi+3ze95C8viAAAZYtRjiwW2vGx0gM8AykphrIy6
FOKIVkeYPk2qy5+YAgYBYpy4ZZsvrFB6dag5UTquk/kO4vQqJONv3meaeRSc735ChkqoOHm/xjKv
NxX1OlFCMUove0pp6FSx/r4ZJi2Al68IbNRX/uBNs17Z2xxM2BpFN8FGH3hCKc4rwycnUrg19BSU
i27v4u7S6JxLgiU6jtvsx3WXdO4o6AVxN0WP1CmK2c+QtoxRFW0QgTfT32Yahd2AYhqDeLghJmbk
EXp1H+ySgh16JfjepnBO5ZDqfhMhJ+qhZ36+vbi9C/7alFz8K1MNUp8DSwLpsCLYkmrDEHRNNR5U
kfeuHAUmuu9UkamKbC54141am3Gh0FD1OnjGPdTs80jzHgo9Vi9WQgBYCC96rNNVfNO9uVsPvuHu
D5BYSFnnhXh085p1UbR0CTTrAdQh7uRnOYALAzmtn2VtKmg/cN9tY1TOihIXgeamR0wAe5cevQ2a
YTylsPBs3pTahAaZAM8OyEsUxOWVDlF4N3GNv+Y1RaXv9kfdXa0cNGK3JURn81GZHC0qK8Ka3mmz
70TT8H6FSRMRcuip7DQt4WRU4idHaPa71ZqPejV7gRidAkrd9K0oCG3M0w7UqsHCnWteUma+OlX/
DGqm/KVZUX/WJz5uPor+1JZdd+DwdvMJyepP5YvkCfj59XGenW5Q2xmkkKcN67+jOfdnCvH1nVuP
3l0DX9qTo9StL0sdJwitTJ9qijjqZuzdKallwJfmm9vbuSBD6ZiLX2guU8N63xQRRJho5x5ql8ht
3L5jtDyheJUsFkyXXq8VAeSaFgJwdEvt/jOLTjsnQmT+jGpkSKXiaOR+d1W/HhLQkfRqtke4Ktw0
6gFHdmabIYhG5wmx0aPSy97RlREAtTbmugkGrxelxJ2XzwOJb4Nsm3FS+nZ51xYQWp4XaM9Sv+v0
WIRcdOhVSZG1OBicYv4DMCPPM3B3mjSQ/sDhcf0z4ABG4kSj0hZpa/y3ykvjj9NUPSi1UwR1jEjb
bA/irLq1gQ5gUd8ZYogOoPB73/f1b9g6TTVr0rwDvJkudJpRsW6ftK7U7/JBQ58QPPzdba+x94Hx
UA4TbYwpvRlWtofZtJ2YkrGJ7vddbfX6nYcewV+3rex5QkoNUPcyZYOdzQ2dEqqWNBytYFpF+m/U
N2bpu2Uxpr43RuMRrmXPFbmmrMUzZAOP0WYPtcHpl2olflWMrGXIFKm8B5FORXJyEwPNpV5LmSqo
7B5t3h6+6KOK7e5qiRvgIcUZwFZ4fY7MdhpRIW0pLViTexZlt9ytYJaYZping7xFbtzWHXAs5TQR
tBggyq5N5dNiVyu9m2C1VFSctbz3Tg7K8kEPljNE+ph5pqU8GqHYtfqrM6zTX3lzaJoKlqJSdm5z
u6jvazv/VDN0dlHhZHhUJogCq5ib+vtHiCIchWCJ+sD/Xa+0NklGfxXHEoTT37Wxun7WxrS/Y+D0
0MnuXQoZ0FJ2NzTqcNsPqDPlFjtwjBUtKpy1UPN3EzrKB1dv75jKjA0slGSR3a5oLFpzgDkYCsJa
N/6zqq6aghau+cuSVmbAWGH60MO2BlyomA4GU/ZOKK4WjD3/cvE2j7U5xHpiMfcWzEMy3ncJiu0R
u/EQt/ER+8i+KSYYiIBg1dqKf3laA24PArEA9rgyXJz+WzdHiJ5GU38QAO1YIp9EIgqqfl7irZNp
pxn9qBy8pzOk5gmqmOhhnFyr8E17MC6/fRqhWaf7zSAwxcOti+libZwNdK+DfonToDc1BTpWd3mX
5GSXt03tvAiYAuPEEaHPth3FtU3moYyMGklcD8rPDHEH39D15OvQNg6g2vIIoLrzGNPukv4TdlvC
KnlsXyUHjjblqYrKeaDVbqW8n0pF/SQir0BCY+rE9JClonDPs9uaDC2uTuEr87T8fXvNOxfwlwIS
lXDQIWRg17/BLWJDiJLKz4BW8OfRG9awY0rz520reweGwj7TnRRWaCls3vt2JXuF9ZDgRouQxOun
9N9mUGo/Igw5yIX2TDEmRN2BXBkfttnUovY6lAZn9EC9pL0z3MZ+qWIiG1s9pHPbNcWL4MKTSxdr
W8laVKrLM/NhgTOKNYy9KLlH5dglZIrTg2Bl5zPJPoUHNzwXAfTU9Wey7XZgmhQJITTS53OSFs4l
dahq3P5MOweSYAzXTwdLkv5s0jhzcIGUyNeGFLkPJ1G74TItpDhzjvYIgtb/ekr33Yxy636wot9H
GQJxQd6ACgejD4QT12tskTWPaiqt8Jx04j0qSRDwesMU6tp0FLfsbScEJLKzhVKWtkUl8Rb1lrbS
a0pbXUMdfBzCBqG/g+3ct2Iyp+sRopCeXi8oavJe0NFFvnupqzsiFP3JZY7u7vZH2zmFEtwuCfdA
MJIVXltBbRqNtYb2Soy22llJx5Vkf1TfjU727fctMQeDz+e1hhR/s55KbeseDhoK8Z1pPqvVot/N
S5KecpuG521TeycRQj9YCmBEJwbZmCqritZOR2BZaYXmG7EwfC1Skjslcf42lCIxfdRU1Lt2mNPL
aHWEt7ft720q7IKMW+KaZaf6elMJuRjDqgjWmQpWLwx0fq7NmkpmYqzLl9um9k4JNpBfZW6IYuKm
XqpGVV6WEAgEZtN2kmR+gWiiQXP6YEl7W/rajn69pFzoU8NYHJd76YZ/nN5I79fFbZh3zIpz46z9
ZSyFFSZKHfnz1B0Je+zuqEx9ACxTht76lj4T9tR3PAHrVBVPOvoVfzkq2htWpH26vaF7llDPlFEl
oyhvyOvmdaWJkur044Y8v6sQgfuYdCTtsObaB3u6E56zHkhDCC0lElB+21cv+OzNSDd2tP7gnyh+
eIOpPli9mn+LwTc8wHVWPluzMf7BhadHQTvXo19hbfthHaiJAhlpC/Hs3PAT9KGDEdHoOw/gQXB7
K6XL3SQ98rmRhRaIHzmim/UZmmhXg7nJpp/JbfJo6C9pXRePieFE57a3xAtU8cp/npofVXl2gjGb
x44+ERgrBpE3pltdF6OSJLQ6c12/lBCJnypnzX3eCCOEYLM9iDP3lkrUR2lDzqQxa3y9VCW1+8Um
VgfDr1v3Izw/vj5HbVAZcSdbjbpf91Ubpkk/hLc3ec8BMOtIU0SytkHAe215ZDyhWbl6AfaakzfP
SYleedUceO89M4S2snRH/e0Nt1dTmllaCtmGz0vzW42wwkXArnkQqOzdCCIIyclKs4IVXS+mTZgr
iSPYyVazeanL3LqIrlQujlAqwNuWOGWRUh9ciN2V8RxxTqHueSOs1Quj082UldEkLIJJZxZ9XL0f
t7/S3sJ4jGB/g+Sd8tz2K9VKgoZ8BseMrtKBqafeh7KzQ+d+6fy0KIU/1Olw4F92ViYfPwn+ZQz/
DYEvzNdqrS4K0xDWMIy+k6nisZ3T+QCkvW9GoovJAAAYbtaWJrHSKAXle1frlJ9isYrPmnCOmuu7
VmgiAwPHnQBhuD4aSWnQo8iZ43eErdzZsbJkfjMM5sEJ3HnnIPKWWn0U2UCXbRZjlmOtZgNdOcvJ
zOdKU74jSO/AW288FAC03vft+FWdEXbQR/eoXLPz9MDwSGtJ8tZDTLhZoibASJRRLKnYYu+x6hq4
Zc3cnv1Wm03n4HDsGoOOV4558QZtG60NbNWtmcquT7l4L2rUO6FulXSP1UHUc3j7+O8aYzf5egzu
EgFef7yxi+MFyKUT1I34iXNs/kJ1FLWDNT1KA/aOicasAMIrsATCd3ZtyeyUCqKEiPZG2bRnGEqm
1V9WsRy1OHd480DUUnOSc7s4ju3sRTGplPIaPpbawl8pFj15GkXVhenijHdFzThfUEyrETR2isLi
PMb6ywhD/zmlVB+f2qlomI20YfEObm/17gEGWkxdBY0XKgzXG6BB+a+sAwM/Ok/r17xNhgcyZjH4
zTxEZ/bD9SCqgZnObww1T092XormIP7e+9xUHAHdyMIu0+/Xv6HOGqbf8xb0BYnAOyb9h6estedz
O+mHsfaOZwWWD4sKME3KZNtYW0utaDCob1DETdz7uq+Vy2IN7cnmyP0P7sD5pMdp9wfnmZRdYtKI
5N8wb6iZ3TlKCcYw7+zliz4hXutpxfC1JKH5g3tKeZqCnItmG8ip671swTwX8EjjFHTYuf1Ij5z/
cr0oq8vQtKp5vn169q4PdL3Mt0rlHLAJ19ZGM16yOOb0JGC185fCFfBWm42z/MHUBgkn1AzgiTgg
W48wQAajkEExMraK906ruf82kP38d3s18tduAlDUzRhbgolQlqM3q4l722ujCB+nUhp+hMpee4mY
DjwlqT5U/jSnR1nS3sE3KTPK+gOlmy3rFcrNsQeGEC4Er7XPRgmqLsv74TxUUf4Hd4wmMl8deh1Z
H7j+UmKoRg0pDTAdttDvq3KtgjGOo3PtJkfgpj2X8trU5jobrenUbeNB8WYwrtDbtC3suf+nR0sT
fufZ86dVW8PEbHu/zBxx0DrZO5Jg92BGAx6Iw90k03WfWbpF9yswO9P6kDOAci6nsj+IAve+HLkY
oRKVTD6hdDOvc7GCHHrKgFrkS9zeLdGC2DqIxSfIxafz7VO5h2EDSkeZihabTGk3ny6LayD0TWwH
nQrH6klvpui9R/N2vqM3NPyn9LTJT2MT46PnmIrys73GyKegr1E3vr3Y2j+A/OeLXjXTj6k3lfrg
B+7tOGPu4AMYdSKL2nzvjrmmQjNkK8AsxeelBvYB7vcPcDSoeFBGA/0kc0TjesfjRERurjFMP7Ra
FDpm961WG+Uu1tY/caFySpLgEVASFfNrS0TlszXpoCVhJEbOwi5bOA8KVUOaNLd174AkYPckUa7T
NKi2yMw2Dlsfq1louSSis5rkq0ep8C4rVP1THhX2QbV67+2TDChUD+AkgGz1emEqoxZJX0rgDMOl
oU7WG6A8032YW/dlcqb5QbET5fPt0yv/n1ufKnmfEAWROn/bsqS2VInJaA3Xse2Tp9kSjo93FZXf
eJ0aiG48wsntGiQgIXf6BRrZ7GeE2oJb1jMkd6ipQwmied8bh1GfsTNQyKiNo5bR7qb+okLmYEi7
15sKZY7iLSo9t7jo++fC6K3PmlIO53E1ClhQmlQ99bDgHQWUu5fuldmNU7CYde3RbcLJTqp+atNC
0BoTR2N++5vJ8wQAhjbHthNQGraiJ5LaoSLXIOm0tIUiGqTTJ4Zd0vFEeggh+u0Ts3chJH229itt
w6Fcb2je5t0I7ocmZmLaz91SGmE8mc673HXTg0dxbxNBhzIoQKxEt3ZjKlbRGJlpSAXWkOaJX6og
u3zYEw5Ttb1DQmkL4SVCWMaDNoYW+k+VVjLx3o01kh+13a/nSJsaEc56Rbej8NzQG5r+79tbufcS
O6BiiWqAUJGkXm/lAMonzkmvgoThlkvm9v23tc1AZySp8WgZin22QVKcIJlvmYQ1vQN/s5v0OIRS
kqqUksk2CYfUza7IzUG469NgkdVo9YuVrFIKcOq1NrCNwf4EekhZfXOYgGJOgOUnXwyuWZ3s0Upb
H7GUAeC2qpcHL/jeJ+FZxTPJkA/Vueu9gUWb71zI2KsujCfA3vGZBDoPvF6tMn91Gi2AMqg+2JJd
qwA7+IMzBIF6bZUR/HEaekLMzFBlfbE2fmb5nD1C7rg+1ynFOGYvj2hH9/D4uF9N0uCpcupxcw7o
S6ExBd9ekAAHO8Pg1p26qk1eoIZxTgnA4n88AHxPFc8eGhGqTdQQpf9zO7i5bh/IvQsnZ5M4FOCx
zG2ooDuJParQgAbVmEQXMgfo61TjKJ/ct8JcPvzCFFe3Y1DKXIDrHUjq7WnN7g19Kp7szFIO/JT0
sNuXTbLdcIbopgP4uP6Uc6YYRiuzBW8qOmowtn3J5ny+TJm+3veDU/t1BC2+nQn1cnsXdyiwZP+c
CSsyFfB72yTWGTRYakXuYjUfXnRXUU9RUS5f4IqfhlBhFHy45LmhC3+03OkJgdMcgjf5wcvZejEb
LTvC5O6daxInkmoiGKp6m9Cijho4HzrHIYqJlu/GrOopSDAX9RZdQHv7UNurg3K0rv/BfSIhpEZK
OZue/+YWIxWsGfEqJRCicsieFdEVQRZ3ynPeZd2/kKwMzouaxOafrFfmGLpKPUeqR15/fKKs1Oom
1jtFkWe9K8zSuYyZbncfTVjZXuy5Q0fSaoyD5GbnPQb9j8MCkcuUnCtP/qu0A9SkI0RcuYE2NPVj
VEVdoK1l+aNrlf8xu6wfmNt5P1A6IDlFO0OTrMHX5pa8zhvKUZyzwbBfiqWNgpmp0692VBnLaRk9
8xE6G+2TV0ml+FU54p7eWy6Fml9TCBzzLYfnUrSxohemKxuzkfCVEU4DP6ec+nVtB09GV+764+Bu
yfxwc63JxQEHSO4z683dassFNpa2d4K5E8mXrhn1izPl8QujOfaPNB9Kf7F7UfuppXw3FqMPoO3X
D9zkjmvhN4DUgegX6Pe2993ZGcoL80L906nWCxk7xAMMq91Fq4NQt81cHqPqTnnO2zI78Go70ReJ
HB1+SezAVO/mYA+lZYOixvRSpsvHphfuF8Za3Xtt9dz/DrZantY3Ww2wmv6G7N5s0TOlQQEkgfkk
GD2RPRMReD8dvWQCw0t0FGejTNNrAoO8fXamWBH+olaqfk5jfp9fqVlXh+iIW7AtdmWCq2t1cfQh
9n8hJ4FCAg/nto9sK0NSDnkKRW/kLAVyOH35RC3ZOIhF9sxQPJP4EP5Bx+D6njVWXap1ypnToiSp
gyWtgdI1xVr8dXvH9+4Tuw38C6wBCecm+rCGOus9A9IysGB5fNKGrPmkdnrk9+QtkL7EH2/b210X
cy/QO6Bujb+8Xpdm5NXiusTXqbtUf4M9UH849nCEfNldlURFgURmTVtm7E5Upro4UDyV6zo9m3VG
BwR67qBRnP4DXBZHV2TnrYO4wOReUvAARLG5IrVLBzDLZicQyAcWJ7OgbHy2CjtLTsk6lPGl1kC2
h6aaJv+7vZ+7lqlak9o68q/Na2cL11q8jjTCVfLs02JG8SfeCg6mLmze/VKjflgrS3Db6p43ousj
eWXoCr4pHTZzXZgp7o/RL7uZL7E7L+mZSgFvT2YozTlNjeRn0qZecqoi+A4OnOGeR6L8RY0LJDm4
t81226tWwf9N8dzstIauk1rF/3hV7i2+OTdH0zZ7Z4laFlggELRoK2xuSOdZA/EbkVVfJPkZ4c3c
j+yleari6PtKWn+wtXsfFNYvKs5ETbShNg+sa0yTTnfXZfbVeFojo72rBvW9tVTNxVsAs7dDc4QD
3TdJxgtNAKnAdqAlKhS7pEqIpBC0YwCdpoYp+d5dYG9cva+1nZWPCCdZB8jkPauSLQhsBdvKNb32
BHrhogaXqLSZDIoUpZIooWLF/X28Zt53G5GTE3JRh2Qve1/zldVtnGxDNQzJGe0JZenUFw9msHPr
ji4EtZyAE1HPpPvDoFPNsFP7WdEH89zA5xho/bTaEDaBfrQT1fjMNnZ/xVm9PKMt0L/cvl57ThLO
LSmAhEogz/311hjKEnc13YggmeP1UntV9MxAmbjctrJ3i6DzlvfY5ZXZ5kTtEqm5RTMoQBgBZHNZ
mSc1t9WA8K0//74ppjQoM9Jno0Auv8qrIFVTEW/yerS4NG9EVlrJTD+jDnaBlCo9uD97ewdWQUIe
ITp9I6hR2sRnVe4C9c2K/IxKlXIudGc8OLx7eycHs34hOIESyF/xakFzliONbchaW7n8BJkX3+nt
+pWC8BG2ZM8QmSQBlS61hrfie0LVBlE0wNaUlg5alBvTyazgecpj8vTf/khoFzGlQO+OtGnb66rW
PCtGiXmsGRZ9hCg/D3Xw6CdGGP/AgRPeEdmwhSQtW54DU89NZtsB1a9pGkFXP+Tnmvr69xVa+d9/
KyivuYDj6ETQK9h8qXiETWBiwJcAxxEXqvtJ6KSwHXSZdlT33StukfrJ+RwJYoEg5/pUkAIlWp4J
Jygytb5oeqOcUlQnw2WMB7+i0nyac6cJO3dc/GiJGbMrteaSrHPlJ+qw3HeVVRxAa3b8HZ0vxE0l
NThd4M1zsrhV0eoVy1eHtAl6KmjBVGuExrqdnqxpOKKi3bUHNwjNUpuh6W3cypONbloDTiOZFKXy
Jc9TmMOg8WUxIuMuSlr9IIDduSCM1VBmQNac6e2tbsbQGdAhjgRAyiSmn1lWx/cTkUA4lV5zgOz5
1ebZZCfUj0xZGtZkErzZzHwqItB7PFmKVo/2qe7Z2mdFazvYuWiyf8hyxf4v1bt2CBTcaeSvBNWw
wMBl1TBHmM2jv1jkigEyKowkT50jPhIGa06YrG2p+p3lrS9iAux4Eqs+fs6Yjqj8NS6YfGeOJ2n9
gjA+OZWmUj1nhWQiUdWh1/04Rj3kR63NquXHBfwW54R4PmYQtxkp5zVN+6FYxfBTn9tC8XthQ2+2
LJXanNS2r5eTkTT5h2mtB3GBYs9Qw0x0uhLYbdn+lWW69e/a1PbHpIy9j20StWvQQUN21FmQt+N6
d2UjTyNNBRjB3zJgeOVTzQFSEksbwSm4uvi7axaEdFKrvzSWVV08B75O4RHY9lmk8Ryqn257v7cH
V1rndSIEkgQsmydqQAkpErm8u10Uv5s90Xc+maj1zrbGzjxNie7++AOLQIzQBoPVmBf4er35wrnR
HIaZXRzysw0c5LTYRv2iOYkIO9G7B57wbcBFiZUcxeR2/oL0XdurPSvRl5FeX4/sG9wmSX82dLc/
1WgGkDxryzljnupgW99eT4zSJ4J5nLFf8BrXRr08i0sDrxfYnV186ddUpww5Ws8REOKDN1l68u35
kQLb1BypIwMBvTYVZ4MyLRGpZcJlPJWpEr2PM9U6KC/unZPXVuSveHVK08WY08qmcC6Q2n4ommp4
gtKpOKHrDHOxAS/Sn3w2OlHg+hjA4dm8Nhi5WqFMeHiS174Pa30tTiDM50uRtQA/mX69zxCo/O1Y
gM8m0ZgSBSc7RddGmeo0LEZ96E71SffRNtPIH6KxfJmawymVvRMCRRjDFlCVUojYJHN1M/SdYnHt
B7OCxcQcmxMck7YPa8wR2/HeDUBAWRKmwLDEU329KjILSYgB0ivukVKuRss7ETtEn6FuF+/sdbJ8
2y2PRt73DsyvaXMKpjQGtmFVujZGu+psZQqKcLrMWtp+GAtXD+EQaPpTY1TwFNz2LLvrlOwivIow
dbkbT6rC89F3LsjCpkn1e4Rhx4AZxuapXJj+MRDmuMBXUF/+xCgpuRzcpUy6uX5m76ZwI4F/6Qq1
Zqi//zp4xN2JovQnZcmnU15pRwvd7i3T0HJChtCOCXDc9ubsQD7D5GKeryFF2Cro8hhV86hKTqIU
c6CX3npQlds+Ub/sEbQyE0A9mNj1+gBFeeepy5iu4ZT37QfZbrpk+TR8zaOleQBE6F5EFqsfvKaO
TrrWwP1ze4/31suSeR0lE88bb+qIIal0e2a9TvLVydr5Q8q4uW+b031pJNPP29b2Vkt9B5lM/Deo
4s3uClLTNaGvFMaRbqLo3CQPmajU6iy6pflLVUQfatrS/hMNc/HUz67+9bb93dXSKWbulhk5Ivjr
3UYRUBnbblxDChQulBRWHphJX7yzB03zlWU4Gt18Qy8iPy9EgfCUUcOjOS9/0CvfPqG+OEYms5R5
X2l367Q6P2RSdumGXgvNpZwCRSh6OCyN+mhqefJXAnjtICrYukN+A3fHARYA/S141M2DOdPQ6PjI
a2gW3hJMgClOmZUVp4xhpfD2/u6a4iSRHwDTomR/vdx1iku9pl8SwpkyPJtJoZ77ShWfx7k6Gnjc
McV14ZKSX9Js3sIa1z613K5DBgR8o/3RNkpmzKY8eyxz5WD/tr6P/aNiAlMVbwnooq2a7BhnCiCO
WA31wk4CRV3hBZwX5XtMWP+cQUFp+JVZdgdRwd76bJJ0QlP+8Gxeb6UhGBKqkCELnU51ThHsNH5E
A/S+yQ7lCPdOKbgi7gUYCoYTtyuMepZoacoajp4c+5ideaEwkNl3JT2PfxYjL/5d3cWBpNfSz9oq
XBWSHJgaD3zRzkZLnlQ5rgtS5s3QBoogg9v2ihr2+fRFiU3lwarQtMmmajkn60hvhunToybrzj4T
v8oiEgSJDKbI//7qhq6lVehqEWsh6Yl20eJYOSfWnH6cyXwP3rMd70cyRQsBtAC13+1sXVlRdNfs
XAsjrXFDl78urgYZdVrqS9gYYnjyXKgTEeiognqY84PE/e1KJeEG44MInUs/sLmchlLPqmJVWtii
eRLMZZz8HXtFGyzxut7f9gNv/awceybpkmoT1C02bi8t26xFW0QLS0BJJ6cshodB1dcHITzhG23X
f75t7+3OairCBToFTg7yDuNay1ghBOrhzECY36rTeNc5/b/GIPIXS6vFo9J52oPKl/ZXURXBbes7
GytpL4k2mdGn3L151fSoiOLaHKcQxvjqUUmT/0qriV+cLlfPty3trJPoBJYqk4RKthCuD+tiD4u7
uLiiudXnsEZS8COk/Mt9bFUUvJe+e6xjBC8VPasDM5u8g3LFr0GN1wkRvS98LaQtnFSAq1s4ytDQ
lO+qcQntXE+Mi2FHueqT8emQmdtx8q6jGOGdkO/S/3WF1k1n2Q3MTqnaZx8KUqfyfYtIZ+YneuyJ
U2+l6PzIsZPlsSdWF4+DXfbUsCCxSu+LLotav2lcKl25M0SXopwqcfDp3rocmhM0h+lgsTa6Fdcb
SmO80eK+5vZHbn0xW3cONaHKzaNuUsQixRtGtf3z9mfct8oN1CXN4huho7It4LpWsZqWg35h3G66
9MswP3tL1f/XzqTt5Vgl324b3TmlAI5dyQUKwzaFieul2pNSeQsqC6FVRL2P0IZx71jVHM6dax8c
011TDq00FzpClcrltSlQfkZr944app0wLwIY9AkfrJzglywPPuC2byhPJNEzOQl2wOZsTEHAXFZ1
kqthabv5yUiz5WJHbuqrimu/9yJPCe20faR+34a/v53Ec0R3QOzejoVOqKstAshfWMF3ekLRqbho
iYPYm2bFB9du533mtvFAyyeK/s1Wm0Hg0cHNZEQgTNfcg6z7Z1m99lxW9DpydW7u+rZvH2YDaLxf
tVlzAnXZH6x3x6Vz48neAcaTF21hlqkT28xTthwfFenrbCiHh3TMkn9b0GBPdQPpy0E0sGNQsqtI
gl+wQSDlrw+R4caxbjTNEg7mXH+K64wKdxxX9ykKcaFCCnpg7+2llCOONJSIXOiVbjU4cpt6HE13
NXTtNH5UKncAyWZE8DIkdneui3n8tHSO/un2MXp7fgl2pIieQ9xD51J6/Ffhhzn0hpvUbOsA1ugk
C1sI0yvVl6Rqq0emS75XtQSeWcpBQ/DtFcUX0GVic/mcpJ/Xdo2coG5peTF1q/M+5H1OgzZPi4c0
L5KDK7qzsVemNlc0ngczy2u8gedmJVg22CuL2HLfq60xnddIiJNmrP1BBLK7PhBGKmPbkmhsgwph
iMVoEsHX1Goz+xv8dfnDsXhPpqT0Dm7GW1Pkkzg5yRfHUPM2ep6EHVt9t7ThQNx3WigUvVv15KMp
HOW3/SrQCI4L+G6uIZjl648Gk0Zqd+3a8lq1xamEsfNcd67pO6mifLx9Lt9GGhKFga/hzkt+i81r
IVKoEhlgw5SjD/diGntfcdryrM0gUATn0V8qRPNg0GEKfvl9AVY4iFQTLlsqPyBgGMu7Xuo0lGsN
6WkXqmva3PfVbH9JRsfwKRZpz7XeVyeCpO6uKsTwgUd0PfdMVAYjcIPiFM90PA68w95HBuGuybhW
Iro33siF8LmNYE4PS7FOMLeU6meaI3S9NPdIrO3tfXE13k1SWpwCJdPN0bVHOyqNNarC2DKqEwSX
PyZbeA/Z2HdhPRrrx2Tpj5jW3rohaZPIUsavMr683m61cKKmILgLcyWKpTy07tvKuLxb8mIIUqkQ
2CyLfva65Ehp9q2bhxAD+n2+NjNuNHCvLa/AG+Oy0uuwLhKLyFXT7kXmzhdlQCNxJVD6cPtg7+0u
6SW+npBBQlyv7RVZFdW9ZtahVU5umKpOfoIiLA3dtTPvsjb/H9XMo5b73hopKjJlLqkycbzXNnOC
dkI+tQ6jetZPmdMk4IwSLpM6Z6e4du3fdn7cnFf2Nn5ispzOq1OtDmdTpL7eCOddvfTVRXWFfRCb
7C6NIhfaDTyc5AbXS6uVvBNRN9Wh2ZijDxkoRYRKKO9zWDN8T3i/X8FjaaQ/kPUSiDA0dG1vqbsi
IUdhK+c8vnPz+ueY16gTt1BWtoPlHezk3r34hSpAIoK4eetxO91ujdwdqhACNOv/OPuuHrlttu1f
JECFaqcqU7Z43e3khHALSUmURJEUJf3675JffIB3drADPwiQHCQxR6x3ucpnho5/madCVAM8wSqt
gvQx1lNbtk0kb7wq+4c8T7XQpIN2Pz4Gwm9oLTz/UALCc9eBuFNzyvUTSOrrQyLn9kaV6QXAAPfs
H8MAEfJ8GDaO0RqscV+jrS+g8mxYFZFJP2SUvaOwLL7jqeQ1Bz66nBjYWbzBbBNn3QP85QzC+oXc
4Cpe21HoDyH0A5cIkvsXKzxlI3Jtk0J5fltdrRqj6k3D5NxXmztk3NyqWV4dL0eIAIb0Xiq92MHa
JrA4BR+nnsKs/Sn9Of06hqHzy3nVsi24GOYfr19B10dE0oIXfC8sXlxBSaMN0nQs7aI0KSbU9mor
qDoEZGVAoWe3eO1X3i6oDcV7WQ36IUhzn6+xWQmgvwnp60BmYQVz5KzMtrw/j6MyN/bTtdt1L5Pi
MUGzCErIz4fK7LBAkSTD4mU8fyRudZXqh/QD1dI9QAcMd95qAX57fUKvjAoBLrSloLi6qzpdTOiM
YmS6zNFQQz1Xn4dl9k5yNqwcEPCXdkiCskG36sag+wG8OKC7oAX0C393qC4VIBsAc5st71RtgnRG
RYPQx7YnP+M5shXsVdwdj0P228DmXrugu3FKrnwyFJ1QcMJrgoz+UuVSQ5ZocxE0zQJHbdkrUAZc
ziCUHs7txzSZglKQ8JYB5AuOF15pyBEh5Y52bdsXE933qKwl0ZhVwAiPSY1OCij+Rs3xd8TG5MxM
RNdawlLuSS6ADN+vjaFf84GJsVoSz7vx9lzOwf5r9tsROlOAAAL483yzrQTtTtmG2e49uZ4bbW29
TaqpYzNp9NOgbkoHeYuRdXkvY1DE3nBKReUGkIBLHRGoxHoxbztapZz3nzHb/Zd1ukkPv9xcv0cB
AAmIXZRQX4D0ApqjBjZLCiUcGT2Enkf+kXmuKxoxe4ZlWXfQ0RgXRojhvp+zGxfU5YWxj46K5l4j
JrsAwT7xfySlkbUxLONJXjE7bg+8j+4i5s93o0Ox+vWTe20kRESo2wCIsHNhno+0TEPkoE6RVSOy
HlfEPUpSRZYp9Y/fb/0NOMfVwYDF2SnUv/lNF4OpPHbbFgLZHm+tLglNptKhM9qUUbitH1//smv7
ZCfh/v/BLt5vnW929SwQ5ZMZR0Ces+mYAiZz/B9G2bNBNEcQFl22FPpkjQI674hbkGoOodDxiWcm
ff/6KFcnDoAQdKjxTmD/P5+41I3wXQVuvoLeoXxHHfsEPJw9rHDqvfE9L0pd+9bbVTKB7UEC+qIV
BcmLNGzGCNxVoFRREI26fxXp8xKPiL0fJx6UikJNG/K0+hhNc/YWgdLfotd//4bfeA5gm1AzvYgI
3KikyDTw+RCOFHdL2AaFH6jkDMHrtQqYt915hrgbL+dlUIBBEX2B6wEAO670Sxq1SRrCfdHgMktG
W0l/0q5setyklIbT0UNKe2NRrw2IEHpvLqJwCqmG54sKRgsVLeSf0IGmoDopsEox3WGVbYl3FzQ3
vUivbCKMBhgVFEERal2KNMysGxtLcogJm2A4paOc7zhZk0OKqP3GXF4dCi8Uqj+4WuDI+fzTejp3
ee+yrKKh66sgGv1CoRx9UAQEv78+GqiH7kLeO8UMUM3nQ+klQRbQzfiqRrkzH9n3EWSAd4FGIvT6
SFeeBHCaoa4DWSnIBl0GOabx5gCeMNARmLrk3TqH0xf0gwV4bHH/EWlsct/TjZU+cxQ1b8duDH/l
PoPTNE4l2iVQo7sEVYUzE6IPgHRSK20+Ru2q713W3orkro2CHjtqH3hdUW+9uGk4/IrSZcF9lkvQ
mhXx8n/CNh9vPATXtj5gaDhvoPPuyKLnizYmfRJP0GSpzOTkBzNJfhasmUuibXYK0LYr/37pgADd
OxSgU0O/4/l4Fqaj6Raj6drp2R5llow/VTyGb6ECH/ICoOf2kMxZ/0gTq770qWa3rFhepHn77bKL
ZO40Vxy+F2Vm4fIERd68AvPeZwcXT7SkynbfASv3P0187A9NwJyuzJiQBSY32tQwQMw/oJUrIZed
i/SzyNl8Y1NdO6gp0mqYCey50At9BIrmnum3HMKvW3QAd2YtsojGZ4Vu4I2DeiVYxNEBJhaucejz
XcJGCfOzBroUebUpSA7glhvzdyu3WVDELLZvxkZHtVXx8v31pb8684A6AeO8t/2B5ni+9rhjo0yD
a111AxefGhXyE5SrxifQ1NndpP12LaIl3P3TR58VzI/7T8LAwR2I/3lDade3w3c/lvQWfubKfOCg
oaAJbBBensvKRsdIZy1VeZVNwVAYzNtp0xiQryhyjoEZRDHB6fXw+nRcWXDcy3Ad2YubewXn+WzE
o2pZi05+BTLlhkwhgih7HM8wF1626vWhrtyXKJwA2ZHAOwb7f/8pfwSxLgZSPZB435zwphrW28A8
JHoEp7o1pUGKcE66/hNRsqvlBkHL10e/cpFhm4E9iXsMSell92pg2jRJzvMKYMXoNMHXHXmi4zcu
lmvTCWNPaHzs+jLICZ5/I5mTLaIt3lQw5r/1cc8+MezBe1in3iJBXbkyAbbaIYK7EC6CtOcjKaHY
0kvM4QzUWjkoaNgMkFgt003v/t6qOb0+f9fGAz8ejzfSTLBQL95VXyg5+ZHOgVMxEhT19qPWTB09
NfTl2HW32si/u3t/ZvPYILCA3bt/0OpH0eni+/TMWizSlFe2B9FWcDFDlznVpQrD8W7V3nbiKpuL
CRaTxW79Wwgo5z52EbZt7nRysnHyEyp7YbkkKKDDj8/dmJBrS43rI8XZwQqgJ/N8AUILXGqedzko
lSLCdmbJu0mSrgBokdavz/2toS7mosOrqWWPoVzny3MTpBINu0i8jUOwx18f6soxQZyPcBeUQfR6
L28hzrhtHAQ/KkVadiRbj3bv5g03jsmVzYT8CPKRUB2AXtelkAYD3NeMMA2F1KuHde23jBUp00E9
EgfOksmS/17/rMuy8X7dAPvwu9jmAwZxkfyh67rRJIFqFYX77qcgQy0qpd2jN4r164rS3xtoLJii
30R340uvLB0iNJT4fqNzQCm62CVDIsPcxfjS3cYgg8RBkaOR/oYwJW9UoK5+4664hAF308B90v+4
X/m6omwaMlrN0Nr5BfIF9Na45/cKUtKq+brGLHyTTh49T8pMh9fn9+pnwmR4p8UBYXJJdNkNb6IU
0iAI8Jvws1qBMVqzmHZFPsy3SETXxsK9twMvIIAMHO/z7xyaNFqTJcHNkMmwgDtqdte07V22gdr0
91+FosueBaKfjFDt+UhwZ1iQZ44UQmhCeTVKPYAl2lkOtuTtLNYbT9S1XBuAh90sBEI/u3DT8/H8
WMCcOOO0cvOAUmUuY/NPEjYWLmCZX3hbCzoPTT5vRnUwaJGk7Hs93tiwVy4A/IYdbgF6+l6Ef/4b
OGUEJLAe3wwfnS+Qf1aflJ5udW+vBDuo7KM1jMLdb17f81HwcHpDMqQo2s3Sb+pM8gGsunhX6w4q
Ak2h+OAFOvhbr1RcAyiYYI+inIGI81J20Q+HthXEp9UWTPE/se+Sj41jH/961zwb5GIV84b32xhg
kCXSFHQTHLZw4OwglXP/vT7UC02o//ugnV8L+XZIH15cL62WtE0ju99rTP6wqek+hWG7fQu8RNyt
3tIelYuazyxslhLAupHf6WwaZGF8QODneR1ubZ/94y6ebYQIqJmg/Ask+GVrw3M8smQLaGV50BxR
uF0OsMzbbZioKjp1S0Pl2j7aJcWQne79+ct8JVuDOYbDAIYLGadtMYFoZAsUx7b5jD5Z9naZUaN6
A+CEvhWhXLmGANtDyI6TgnrNix5yT5Yc/AyvyigBHAnK9x+E6hQstNqV/H2s8bs7DgXxHW1yWe/z
vLRzLjLwbu+CodSt8lEEFqp2gRTn17fUtQXcG/H/f6iL8x+AUp8N2nkV72VUdUtuD1AmnQ+5Z03Z
Iz27Md61aYQH4I4ugSQGUIfPb4IgV9SpePWqwLdLpaDxAbLLtr6RgU0+v/5p11K/vdqFJsHuK/cC
Wj6nnJkgxJKt+bB+2yKIgxaRP32zCtLES5iEH/aMHZq+HS+gl5GeIXVCCuUDFKtRQEL5kajq9d90
bbp3nCtKcBHYqZde4hE1Xpd6vlfpNAdzC4TD+UnBrK3oIetwBlvX/q1V+35lpDuUB4kmUv1LfMfa
jcrz18FDHbw1CKJT2G3ZeazhhvVmy2P5P9yGKHRAdwi1WxSSLtZXWIo+QtBgzrNenhpp4SeTgfYi
djvs1+fy2lZKQe7BoQR4+EWvE9F427oGlyG44vRT1wxfgVvJD0HK/pdNC+glOBFoviHUurh2g7zZ
pEgWr9qWMP26zvzdRCZXCRHe4izvf9LlfQpQBTD0AAMBcrp/8x9B3Zrydlxz7I92CXU1tkQX1Ftu
zdy1XYgKMBhJmLjshX48sssNBR4cQpKs0zHTzn0BKpAWXmfaA2vBk359pa5+FUrBYF4AK5xeJuOe
n9rV7eKMth38akkb9c6uDXDorw/zckMghwGIAEgmcLhelFT8DfqEvdewOubJ8KWbgBsux34d3rV8
G/WNwOnKYAiYwH/Ca4R/XO6JxYQLXDgHVm+B3MrI5PnRh4NdOaehuxHp73Hn800BUTK4LwCTsUu7
X2JERqgMgHhBcKZclH4HaY0d+9H5uoCNpD1zwHdPgYptXGwxyZeCRqu7capfLiB+wc6ZAXXlN5nt
+baE5UnIncpxay+uu1+MDO6aHqL5r6/fy225j7Iza3dKO5pdz0eJZrPqZuoYIDdMloEn5D8QEu2a
mqvR++gFvQir10e8uogISaF9vENBLmtUdB1hy9QahgrUlJ+bTVBIQChSc7Q2/vpNx8f9MdTFx9mV
uSEnE6unoe0qE/fmYaTImEKW0Pevf9XV1UogWY9NEyKQuKgfwGIgzBpuWa2XDD7UgdYffJbf0ta9
NndoKO13/V4PuaQzWUXyPuEQdx3ElB95PP5gks0HkcIf+vXvuToSbg6A7xFkvsBaTDTaomihDDRN
wc5JQP33/SjkUPhicP/DWAD470xcvJp4w57vwSATjb8Yz6tU4tuKA0t30qte6gSAvr/ukkFQZc83
sUZQAbgUgCQyGvnqGb5XQeRpYxE7TYGC3VS83MLKXNsReJCB5f1dm7g0gPETx4LBhrwGE9XURi/B
rl+nDq+v09VRUNHeS/zASV+yT4fMiCzlE69pnhjYyDn12E7ZdmOU/aBc3IY7cBSFZVSWd27o8xWa
l5w79PRFjQY/ezAw1DlEnktrJWV3BA4pefvXXwXqB+pXaPuBfXEJzW3o3CeUJxxboE1OYd/YD9z2
t26il5nNzkaCmwXIczt066K8SDyPqWjKRT0ENCrtFM1lApgwKPaN9zZsmKgFQucbD8uVqXw26MVF
wVqp2MxTUSfTMABO0M9ve63tWYtIsSIbF3ODAnllh0BNGVQLPGXoQF/6dlgXarRdcKNLraMSS5mf
IeV4y+7oSmFlF9rbbTsgRIctf7FFmmFXmoDidu1BnAmyYS105tOJ1gNukjJpvPA89z07Qq5K3E85
AbElbF39+ra5cmmB7428I4XK6u5t+nyb5v9njcdaICgHV0LtLzlkxqNH6DbnX/9+KKTWuIfxNgPB
cLGMnUbXDZSApqa+nM7j4oliC8at1FOW3Xii92LbxeHb7bpQ4gSxFA3D/d//EZ+CxxfKgXcwzJiz
9S7Fs/kOBiTt0eAlfVL+XneYh05guiUEE17/zCu7FWMDD4S/YHp0uaqQyk0DFsu29piX1NG2DAX0
5IMyUnjAw9HdkgC9toJ/jrcf2T++VTEq15hgPHCEdZk1bigzRqb70Ebdjaz4yulHUWdHngDNiFAu
fD5U5qTxuyhv6nDj/rdFoq+/kK55pwRJ+6JDAfBfZHby+PqEXv1AJIfoBuLWecGbtTj0cQO1jVrF
gEviv+tOwIgEd7my/MYHXhsK9+cuU4RGM1Ko5x/o6z0RUTnWzglXUdaIz6E3qeMEseUbQ12bS8Q9
IFqjJg5o1n4H/bFswyS7SaPJWMPhAXJlmRoOzIcVCl9n8rS5djgm4CfcCLmu7c0/B92//49BUxNH
HqxAcC5Sf7xLDAvKUXTD3WCtuMtm87e6NzjpO4Rnz6XAmQdb//l4hEPFp6W8q8HNe5TS4T23/IjQ
KzlS0JLLIc9uxRDX5hXvE7ro+5uBTO75kHO4+onKnYCBt4B3BuCQIUxcY1qBeh3zYsAVdBRT9vct
Vsgyg/YD/MTu1XN56pPWZ14erqI2vbb1PMHCwctT82Bs/PPvjwNwlzsdcFdovnSI9poBUETqixpM
+fjUQLa6FEtky3Hw9P9w8iBoD+wXECEvYZehpdOcKi3qbhLsKWZ9dwZ8fD2tc3Sr4//yyUXuCCQp
4rEdtpRcLJttMrTCt7SpgUHr3wLtOjwQo27Z+r7c/5i1CCU94OfIDrN4vjkgKTFTu3OmIvjdgv9v
D0lmwUQf/O9qFVH1+krtQfjzVwh9YuimI/1A3Rmq3c9H08HWQwgf4Ou05/Koti47jMx7im2ripTP
7qRz00E2z9BjRJZbfZuXBwEgMNTeIQy48yovi/DcOmmDBWSwltIY+n3zegfnieEDya2BkLDSAEvm
07vXP/nlBQoZyhDlLkCSIXZ12R/P2iYlfZbrGunPXLat1kdYJHslnOT+1v4dbTbwP5AAYTxA+i81
tRaa89nLZ1mDBwmL2MYyiIcz3edDESZpcwNE/jKiwGi/6R+7CADu64u1zHGRJVMLSU0aqTsHtFm1
Qc6hDFNghWTWv5c0is7Ap5xen9Br4wLvvHsAgPcGX67n4/YT6JsmBPgkamT6OPtd8+QSmCAx533g
MjTHvoEwfbhiK78+8JWVBOBqp7tAVws9nIuBhT9tMya2q9k0uXMwt9s5TK1tALvu/FteLFe/MkNR
BdxJqLNfqr6ZaFGJ1UtXa1Al0KqwgS5SLf1Da9enVjn1sc/lWrZzcgvydu0z0Sb5P98UPFQX60qW
OUTp3WvrMfYRD8o5Oiq6Led+8uWNLXR1KHAxwAXB/YUj8nwpYQaIW1TofUazCG0w0MVib2JPRI39
jWN4bT6BKQL3F+hIwAsubx7V5F3jDV3dZqBHgjmoj6M3DyAEh8HnORrD4xrGtgIL5JZHO9LNlxcP
Hv2dA4sqGWKpS4liPTvNWrrAqABOQnNUIPcIWOFGuMgVmgcS+mzUp7yk0bLiEsJuUJVlaiCVtzRh
xWCCtRSR2ZakUI2nPgToRVDINkdqKJxz5CwBmFfQd1fdWKQg7/w3eXh/634l7PuaglZUpvmSy0IP
uVJgqcKRpBhJamBBCjdLV65ixcsSSi4wjuCLO4G/0I+IL03079y1Sp6XmWauCo2NTGlH/JcYqIWs
LJcAJxduGtuTH7dSl3Jk4VeB5GmqjOHrG8hIsOZomfX+jdc4P/UJa3URLEJkR4avrkMrQJIzw2LD
EpUormuy3y1VDrfNavQaDT6kngIghTCFZ18PTBYQN4EOosshk1JoCIU9asHJfw2EVqeyhxz0r9St
TXtu5WCeKGGOVISs0cdUNo1/9gCdAbxjRqZXrAPKlUe6Zt2HmQUQPFxSX9xvmQjIgYSe/gE4VbvX
/kx3ZxuTkvtRZYIXLkxmV1Lized2jFTwJlsT/6FNfBfd82Vjn5EAhO/mTbhvvRTdPxCmnr4BNDMC
RiO6CSYtQfwIW8g4RC1/CP8ZtCcfYFZN3vY91z8DDyiC0hddf792FA+HPyG/0IG/PuGZmcajtYq/
bVTrsSLSMv8+AozpV8SIpCvncJaqmhXEqQsfKgi82OTk/VAeSiDFTPW03ueQMBhLz/rhWxMBR3Ta
Ntq50nQ2SuslSnuU/OGgCccCsgDip6ERlBVQzDGfA67pm2BtjaimkZivDfeWHefapqzMlrl7VEhO
foUNQr9CjGADnGZAOb/71vG2VMMSRY+hZQ3ctVgHgc44a3tbBWKQX+Ypp0O55tsMeCczYwXtgeE8
R31CYDFGQcgdN9t/6mYGAS2t6GJKahTWgnUKvmQASZBfBBEZ8EHgDE9FYtnyJaGqpXcSg/0AXyaS
JSwgACpCgowQACib9buDjNN926vkJ2S08HS1Od3GWkqoCdYt1JHaOkrt8FbnkZcW2s8nv2CJ4QeN
unZaNDS2/4Uoc/7kfu7uXEzb7uh7W/jRpJKFpTf0icacUB/hKIzTDti5UJFpCBNrmY5dzqBx7wl9
YHxepspJGYjD6s/9AGnhsJUlpMyG9d0mmi2pO8cSCVmvIXmYOmezAtUn/xtzfo+OOqC0ZxeFLd6+
sW1/zAqGnMUqpXfPo5l9h6LL+iE2IQoppFnWoOxQy3/QGk3/EkxdQX74qcjTt2sLlb8RRfe5Iqky
oOyTcVHlRreo6aulHUZ+WIG+5lgN5Nllz2bAXaxNYA4NUEz+Dxm9gLyj4RLB6UMbIAILkzrXnecw
GKHT52nFTQFWSvxNWgPhlzFNuuE/wIMA450gaOHXIwL6Jxs01u9h4MEpKfEj6HDHIPDcFiI13L1h
bbDNBRAw7iGdWo9ASnkAnNB509R8jT0CSMUS9L0rp9RLz9DPmebCBr7WZYoDpT/OC4nW4zAx2xbO
2+JfMPdkj1DeS3gEEedgfctaxD2lchpnLBvdwhCjdrL9loM8NhXQjbbNk4HhRTYVg0p58L7NkP+X
W9KIT6MNvLxIiZhb+PkFM7AOUBCCbtHoOYAh9WKGirMuiops5as45tFsv8Qxo0mRtiwLT8vmIWzD
Q5/yg1zFEhy2DSoahxW69uHDCr0e+WveAkY/RBPv9fuBDuTDBig6DBxyYoY3MXDS4tFk0MT82Xk0
6O8hZJDzN6m/dOFXCNeF2WM2j21QoazmvR9HPna4EBhJAOLUUVdGyRJGJVnbRhw1kPa/8i61D7Fr
nTmpAHfMIR2hFXvK00EhlheWK0hSqWEr+6RJsIjC03CwSJw5Rpy65hC3I5QmJE3tLx4IP3p0iZT/
LWKIN1BpEqPKlvY2fGzk1n0avcXQu4SB01yNicjep9YPZI3mmZwOcB0c/kts2icAW/H1E0x25660
iADFAzdiSQ45fk9UbTaHxRxZg5Hd+Qmds2LplCdOnUcgq28zKPNAWknr+4iImH1bzTw01dTH21aR
rhvHwje6Dd9rJXr+FhtQtWVios5TpfSx3d6kCL8gLi9SUEq6tQvzYzK2iSqaiUQG/GSWpu8BZPB8
VSbaSvg5G+Et1QzFV4iN6XZa9aHDx6jHUTOgX31hWyNL6FW4qBCTTe5RI53lKZ+3ND8IX664Nr3F
onRGYaJH6owpYX6KaGP/mChudMl6laX1YOPoU5f6bnpoWJgJwPvg0fQBcO6kqXqSwBIGcsU2Alch
C7ndFsgS5XpDSJJxPKGPczpKD7QCmGznDKJ7fMn/C6KO+09dF/jzlwAoJl433Qbu9YL+YhwdEphW
Z4dJJ67bgajJVEOCFWIY2jCgKQ5OBqv66jMIeXoFB/ioPXjamyHd1RP4yx9N07RjQYCtb34hUoTG
KR7nzX1X8MxTR3SfnfmYeP60lnpUHLcipEGDyqX9AEQ831o8dNFqcxz5YIgOTWZTBVjeNI3FAOyV
K9ItHf1/c5E1Q7HrUkVQEV/GHMVB0MlL3F69K1gWLWO5wPdAlwsspdLSD1vcAMaH7dZeNzHrAygv
kOJZZ8qf7JzIteaWrvwxXMbhfvK6rqnEpLqHIG89eZLQ8PbLwHXs+9xgDSHnlrUdcPSAQJWNUCFq
I52xeQGwZ7xW3Mp8uTMEl1yxhcxt5dIt+usK6ZKnuV9zoKOndKGl7YX1Cwq+0nlhe2ijW2Fwuc2h
+WJnnlvYhiQsKprFrE/9bGIPGacfsnLFlfo5dxMsmOCf0z1B3RxXrgQiilcBroK2iC0JxVvhG+Qz
AWmlLFpmRF6BDmFjhTvMhKScSLjJg4HfdVsZz/XhYaUdMugWWmFdFUXr+qSXforKADU0UQw8WQhE
zU03lyg0JyE24zazNwy0GP5Ty8YsXTnMtAU+HaW4voy7DFFw0EBDs8CByJpDNyzx+jBmsSZnTXgU
nrp+Ecsp1oEZj8yjBr8dWBK5wiJjknnyUY1rolrEPVbTHIB0lbKCNHGfPyoydOZxbDix+G0jaKxF
mG4ryYqVpJ76ihhVjV9SNQ70icqc4Q70Ebw72JzGrR3vZxduqF+HizGngCbyDQNWg1Wpark5E5pp
NlX4myd+TZzJGOXuXs/VDOnIvk68dsK6NBlCMlwOkhRsCtAxh/iHFsWawzC8WGabDSdUY0avgsZ+
5N7DMJl8CvCnbccNYAxWLF44TbXEORgPob9m3+DfONIiMEBqnpRm8CJA/ih0HeUIHe8dyfXHdENt
syapS8GY6RkcDppYm+lpNJ3nF0uS/kbmG3jOpLggeNF0scZN5EGd+3ER3IP0IJ6WuQomKn7ES5qt
OC9N/G/oaKxKl+bsnUZMElaAXZCTl/hQHVu7vItK5DTcwF0koCGczIh+wP6jHno4zRgVOboSTzrK
h+XYa/y7PuOkrVrgo/+DBwpsKkc0R98L4pZ/jJPNG9VFqA2LFhz5h3bsCOIPRVmMIqaz6sR9zUAc
GcBADSmnc5UEbcRrqI+Rrs7HOfgUtzydCkNWBc2DueufYMkBvqjXkSkvQVYI36oFbIYCrKrcHJF3
qZ/bZuR9brNsPC2yc1+hBpg/NmsO4xw7A6+O6CHA/5HM+apPok0Puo28p570Flcwj7KzheXozxam
rf27zNnwCRszmpA6MO8DAA4pfLlk194B40A/EelJXbTIJ97TljIE9GIaPuKzCL9Pec8wjMj8p8Vb
86DsvcA85snihwh49Ubvk2EhX7SPKBafQldzatZkiCodxRDlQMq2fYEzBk58lNuVHJEGTPSsMtWl
xSKxPlU20OmpWdWUFq1tGNQRhhmz7eOtu/dd6P/oCWvxzkJ38Tu8t8Kf3sAg/riavHlcjMLLltnZ
F0U34/qpcRTI16ZTpq8VSPCwvDdx3JUiHyDuvorGHnHozFYETATnbAr30pHLGITNok6X+eLPYRkR
Y9O6jebgYRDYo5DXjqksGt1tskQllvan3BHSQ1MACtl1HDbeHfIJjx2SYUp+cOsB2LPNkxRIoreu
xQsz4g3Zoj7XbxCJ2b5gvY6Dg8YLAC49Og+/zDosMBOcIXh0bOOWfjebbZAr2CaKa2Dzk6QYQmCT
IiS3DKweHk5FvnrJ+iHSWYB4E6Ia92Oo8WcD5uZ30Dju+6Rst7U7bpa6peiFjJr3dg78H/BdTGzJ
VNr2BxkvOP8T8ucG51ckGu9CEvxo07xj1RAHCPJbmvQBsvgY8IkBxcqlNEkXwlSVZHlbBCDKuYIv
/UzKbgCyGBWjGZXVxDmA0b2egHKjdPJt5nZaajzbTONh7lRQBLmvyHFo4rCt+0U1c23jFDonYjB5
6fUzXbHAqK2ceJMMTRFMk83KhDA+vVloN76R0MEyBTRx8uyRIt09zZ2MvgCFRW0xOD1oOKfk0YeG
A8+MEo/YKt7tb0NkQ1iV+v6EsD5sUAwrF5va9wnRoHfahJPmrlfoKhYgeZOPMF7U60mPTf5lQ/z4
0Ews+BdmD333sAmojOFN3dRYur6L3oU93NHfNn0yfmuI1/WHDVHtr2XDY1x2+In/DSDP4CZZt/TR
SbSZCkSJRpzWcLAdMttNmnKcALxGqhbHCCDiaXuMWbphlwqCsKXfkn/HfpnZXad72DUmLiNzCWJd
jDYZiWUKEadFY6/C5xvvWKK7/I3t3ZqikINCyxO0WltbgFug34VM0u3g/GX4JdtlncssXnKEVAuN
UQ0KCP++pyV44XBtuwNy3vknXoNAQN2wF9CT6yxmJckWcYjVAhPxZXVbJdng5ffE8PAJmOfgQz/m
Pi/9ebVn9DI5Uqc0bd71JF7nYgyhWVYkEIkmRRZ3+lNAifgeRhP5ZRaToytNx+G4GAiOlcjbkI8T
pMAxzmGu7tpsm3Vh+gzymWIYO4pLPVh/4QHIhrKdrPs3GnyvwwJYhnavabMnuQtJAkDF5Y+BOOOO
ROZaVZhT2J8kLAnf020Ig2JZtkgW3gCR92PUISAoMMfTt9Fvels0c2KXAoiM4WOaDeYhBkNgKHps
h6dpaLovArprvwSP6QnhrPf/2DuP7siNNF3/lTnaQwNv5kz3AkgkM+mLLMfa4JRhwSMARMD++vug
JPUUk+zi1azu4m7ULZHJSATCfOY1E3K0dUEAIt1jOa3dx2mEGRK2XUCloLG6mko5jqf0bD2l1USN
pXGu8irPz6zaTKmq9RS3Q0wcZzSzgpSzrpj6KT+6uJS3ER2hLouF0kkH9FqY16r2Ftx9smHseXDb
ODAZTYpXj2W3MX9jvMe6juZbUVtduUuXSbD0g6yfiQVU+4Wqi6cTkKTzXUEE3+AhhBRRWEyu/s2h
qZ2GWVtUPhSlSn6poYC5Ydv3JK5zP/vXfd8LhGPrwri3NN34FFTZZESz6s2vqgrEm4JVv0ZOZ47n
/pK2XqQpwpCjOyA/TFXSEecY0gV+pBXK3mcLyS3mrro3haXhz27stcmkEaVN9cIJ1eYfkeupPnSB
UX6UhU79QepL6uxV0k5f5JiJu6AQVC5l4Epz57SO+5Bkc8WkUXFaaSlb+pfcLq3LCfDbFOmZhifW
6o3pN38SBIUDCRSHgenoD66VtRSz0jElfpo6eemi1aaRrZfrpQkvNovGYAWNZQbCfWvIwj6a5Vh+
bBwUuOJMOu4jMdfCbtQ69156yBDuMn0pP1C8Lb4YlbMM0L/E+NmA1mpSW1gJhFx85zN4GAPYLhzL
xZfFAJcdKhXM74FtckwgxOKySjENMuO0FQYhVFKTwLVyHs/qBM9cJPoc+9B5eaqHVSkWCiP+oGW7
Mum3YxvP3JuuMuaUgpnjf52zTj6OUMFk2Pg+Ji+WokweecgS3cFa9apokV33VZccvTHLynlcOJvf
Aw4X73NHmpQgcocwItEEp2hVdW0feXmpTfFqGVhFCa/gW5e91H0qEfTpEA8MRm03B2633Yd+e2zH
iaNgGqz8JtBShCtdT027ckQmMhrtnJtoIit6NBSRFDTOxjnWQ42/L7mO/V4VQHaunZLsMOLWVh7b
Q9XIpausmlFqRY7yqOf5bN42tscaWkfcJaNsmpwbGp4IT1lDlvuHnjovKZ5w7ezcotJYxSorqvPW
msdxX+uaCkKj1p05GtyxNSIfEwx6FrPtjqEpXe8zsIueWsg8GsSdfCck4ykunwWFMVlRSkcD1Zwy
Ky8q3NC0K6sg1d+NVqC1oa8sijdB6tjgHErLIDQffUE1XBbd/TTqZb4bhD2rUNXBkN1QtU8/KRNp
bogzpbpVtWMouBGNe1M3bZUeK676OyGyEY5CRgYQw2UXQyihrUno6zMxa2MIu4/wCjDOlByKKu6W
sb7vlUe+OsweEX1C6NGD0XGDK4HcNeKhSk3XMPgoFgUQjNfQHFwuN6dygE6VmrWWYS2nrg0NSo73
ZjNp2SGQRfFAUEQyqCWth3p4QGUGSmct710tye1DnznifdEW4pg2lnjIfTt5Nyzz5G6VZPTgFb0J
P5oKEpxoldI595qyHaM67WiMBQhli3AmXqvP5trx56OgcPeAPZL9JtW8Mo86Lv8gTDkFqp0+GcaA
g3QyXKXW7CF6RS3GCJEaoeDW+I72MJNt3GSro95241LeirIl1mp84b9lg/G6Wj8pL8SUkOxzU/vm
nR5oWn4szdQCn6vaZksz3JHf0cYLmdJzWYwKlQapbFJEm5yiGAnqFockc5f4I7A9fIHbIqJX5JzZ
6Wji7dSUtuCydMUbzpHmVjTVXHA/wKDa9YljxJbTNRZlrdG4Ipob2VQwqhz/sm8pmV72pHBIAaLk
dXCmeXzjTMbyaWgGlZ8HSnIgpoM0D7J2My+aNseTSCSO/6h1jnGTcuiwmdtUlXHlzcE79HUMyrJ5
4z0sSQfScAqUz1JLBu++lH1TYD7hQs5r6r71wjxApib0MVLLzvLJHIy97lMe4J7rUlCXTVUnlPec
tAyt3hvkFtX6Z5Wgmrebi854O9h29c5JB/saF9oFQ60exexIpPNyBjbBphdlNUWLCKgWIKgVZNnH
Xg2JPICHTTHDCaqvSw4pIuxWsKVU8D293vt9Uumx2wTOTaMGtkk2FzRy3NSeqXMSeuq70c3aNx6t
se+22Y0FwsOERJzxlF1DP60BJ1Rr6nypbFV8wb8OvOOKPs4hxbqxvBTNQOJpchmQybjefE4lDoHt
PvVk/qaxNoab0/TiFaTpcxAFYOANREFvEYDrqXN3ond9h5I3LenBJggLMn3f6tLAUzJz3hapnN/9
uhP9Ak6SAW18G/xNXRPJsaeNU1kp9AZw38A/s1murUTOUSk5RFOJmVZilFTXyDGOdSWnXaaNwX6o
i9c0lX+Q2U7AHLgqwSAEsL7prZ0AVFjsCmp/VoPuTvoL2pOWuxWTrGuZFdO4Q0+doDJLUccOxzXj
KpKKi2BH2mXeoKZCxfbXs/IcMEOXFVQV/mVUCOHmPp0UZRqizjo8PuFWN5ek9OJtZ9X5K9DbF3rW
cLdRoNxIJOhJn079Ykv6JGsd6ykScrQuJ04A17lImzU7+7sPBPwHhr8NQoeA+HRZZXRIuyoNmjio
xiAcsna6oOuhv9KEf96cxl828NEmAJGD5eK2uH9CwImaF+fPNQ8kew6B2qsexdr1b53EhYu64mfX
a918/+tHe2kWaXg4BkjfzYNg+/lPg1KfngBP+XW8Zt0UCX+2DnYgkr3MRPMKrPDFzQLmbiOhA994
xkLQMEJbgdA3sZ2l79tBjGfWOMqIzl5ziQFHcjARStwjdinfC2vto6oyxWtKos/XJovyp+9wsjZT
U0utSQU874xwEJFV1VxmWmX+fZTD5sGOSjNoAwRUTtGaHlbIC7WRmLHckIRgSEMnoUau1tH+QneG
0KAox+wBZM1r2skvHYLM8Cbdh+MzCrRPXym0yJUTqWjiprKHy9zrQFIuWQ+2ABk/pdFR/vUSenE8
NHhc0NNoq5gb4uOnJZS3EPO1qkd+Vq+WmNI9YG2tdPejQ3du2PR4fz3eC6xU3qED+AK4isfhu73j
nwaEo5nqi1M1cVJXbXYsF0aKhOkkl8vkFtf9bKk7KenXNZjaYNg80Ua2Sm11Q9Me/TgVtXNeD6X5
4dff68WlhawZep6okLs/wCc/fa2hcaw8QWAyxlm5/KQNsMo1NJ7DX4/y4mzjrg2GG/gM+fnTh8+G
WZENmmDLVuoBeaCJm9KYaFWT8V1h2/4aevSFUwmLF05aFJ6oGJ9C4zO365yR9CDGDTU4msOg9vQ5
HcpoIL/0RDlvVq8X4999ys3wAFk/xHoQUDZPNUrXrjRs4tYmlk2bPHpOUb6HFrVct8a8HhcbSu4r
d9bzw+nHiNCqsUECHnjKG83qOejzJROx56gCBV7HfmtXAbU0f/WiHKR31FQs72VR1PEMD0xFDSrm
1+/2GTZq+w5IpbpgaEFHngKvVT/aRbFoLGzdc9GxWv3z0t64biMF+KZKzb2vt35UdNXwd/XkGBlm
DlOOyANf4GRV0VezVFJIRMmx2z4MqktjkCkybJcJU6jRfk0b/Nkq3saDsoUfPefUs7iJK3RJl7UW
mN6YxWc/c9tq55FSfVkRWu0ic+1fs9N4to4ZcSMfb94ooLpOdRbmOqArCNYbatWIEZ3nypsxA62S
479zAdbBuwZQ4b1yJDy7XbdBAcN7iDKBtj014s6HsfFRghPx0PpNGAQr7EhamaAFq9dilJeeb7u/
GWUDMDxXW9dMm7ZJE+eeXnWho9VdfUAzzPBDa9XVGalD+alhcs9+vWZ/bIwn0SfPiJYwQHo2KppB
J0tHjCBLwAe1sQZz7E6R0lIfC7ACr4rJQiENodr31P2KuGtT/wOo5IYywJiklxnwLHoUKTlQBsDj
PsuMxA8rkw7o/+I0gTC1BYn0JZ7Rfwk+rTFzExH7rWgOGoW1GPRxe+YH1IGydRlvfj0nL61uaqsg
7onntmv46RmdBp2qbTL+uJ26BeZSle1nLbMvEKwrEb4qXmPGPlc14R1wG268N2gN/M/TAVu3pjVa
qzZOJpsStJ6stwQX6XyR4Fx14y3uquJ+yawHpZnedaE39a1rjn0S1v1qv2kl0Pe/P+VIbHJ8c1PB
Pji9DEfVdqNskjbG/raOAynaAzWYLEaVy9h7wB9eOb9f2GkGChwBghiY0FunqgnUK6wm1SemvLDy
w9CrL87iprGPXM7+1y/32TVPPAcznkQLVTcIASeh3WonmZ2atE8KomUZunpuPSKT95q64fO7YFs/
SHDxSu0tLXj6StMJwxZMv7q4bFp9D+QHVWnL0s79tZpCywGw0SWedSRleE2a6nk+uZFFgOhykkAS
Q/Pz6dBYnwfCm6wutmhNkkCXgDQ8L9spxKzGuB1s96jENMRmRpxjq6C9ybpBfiRFes1t9/lbxRXR
AtZuOAY76VRcu5zII3UAGkgE+MlBm6f5ewBv53ZSTje8smJfHIu4kjSe4j/yjk+fmmzYBwXNWH6n
q7CaLdR2jWIN52Up418voZeGglpJuocO7SZK+HSoZnBasfpOF+uLtHcssepoJvW70uiKV07n54t1
24XoHiAijFrl6UlE28QC+hrwKudylSEVYjCimUzb9JXZe0YoYc0gJm8wfdiAcR88fSQ4Y91kDwUW
Uv3yXir3rQYHYreOhYwdF+Pp1aIA5W1ghE7ryle25EvzySNS/NhkeLhwnw4uhW4t2cpTTloV7Hu6
NUfQSfmh7Nf2laGeX7M/7ACxLGf/E0ucPCfcA6MFLtPHXuGofdXq7u1C5BTrXtICtCFHcmi7Bf0r
xY4X96RHD+2vcU/IAKbbZXqJtyqQMs6EqRvTY137xt5sWrlvsKHcoXLYH+siCLhhVH+/2r3/ucGs
+rWT/YUlRaJHr5WYkGrIKY9mtVPUhsumx/tjcCNw6fp5XbTeK/P84ihEhh5azS5v9WSeawwRMnLz
Pl7ore6oNKkLQW3709/eiJv0wsYcZSBqLk8XDtqjBldj18f4dDVn7bhkMW51Zjg3xvzKBeXyp56G
SbCLSWZI3KCQcbo+HUqgmJf6nckG6ao+9it8OVNpNY8z+yn0Z+RxXtmRLw6I7bPOM5gwjreV/FM6
mvmzATbE62k2IeM4QafeVaXzDWQB9AOnrF55YS/swe3cRFMM7RggzifXIg7MGb4vQiKQkFpR3jg6
BY9KjxYm9ZXN8NLacLBuhWrIxYD279MnAzrtzVWAQ0bPbL8xJly/doGLzMArr+ylcQioSRmQbHH9
U7YInnBtVpYp0rvK9+MgUdcwQV7zSntp3n44Y7KjPBiG25f46TUN5LJamkx9PGUBMrF0CvapN6w7
p2GL/3q1v3B2Yd+1+VQQVfBgJ2eINBw19nOLA5xtbVa/SOwluQTvMubzFXrzbjTk49+WhGTZQyyi
trhVX71TtzLstbJ2LCYZGzVJe9BP/WEjV7SLNF65616YSc4B3d/skwmdTvUCDGiFzRQ0MvYLrD6m
Elu7At5wNPn03n49ky+sDKYRWSBvEyeAUfj0pcmN803oJOMKA5dbWlBeaCtnfGWdv7CDudEMYhIq
poFz6ufpNih+zavNOq/KJS4ykR0aGm/4K9Dzo4z8v4iAYIRSCkZNlsPwlIJqJtIyqmVQscigfA/6
7IVdQwRY1Nn8R73hP7/O/5U+its/Dj75z//m37+KdqEtnqmTf/3nTfvY3Kv+8VFdfW7/e/vov371
6Qf/eZV/7YUU39Xpbz35EH//z/F3n9XnJ/8SNypXy5vhsV/uHiU1xx8D8E233/y//eF/PP74K2+X
9vEfv30VQ6O2v0Zzofntzx8dv/3jNxbFT2tp+/t//vD6c83nLvMvy+dnv//4Wap//GY6v28n2sa4
p3wL35ANOj1uPwl+5z8SVXFtuD8qu4zRiF5l//jNsn6nqkHXgMCHo34LkaUYtp8Ywe82e31zCEQz
f/vpb3899pMX9D8v7D+aob4VeaPkP347WYxQ8wkfXZYF4gqokT+LsRarljg2leBiayDdKOAMOK5p
+S0Muv6ejG6+/Wle/vwCPw94sp3Nra1DMuujQA5HmPPj6R5zZOOU7pgBzZ1Bc/cG6l0Y3H8Zmz55
5eoynZOHI8Mg4XGwCcLxC37MKTMf8b+q8BV9zbVdTCRrqxbBGv2+hWpkIRZudaidoPAOndqIUxCR
xZrt/FoHZm3s695dx4pSbKbK3IgSo0gPC+wEP/KMSX6zpD1HmDit6cFthO5dVq7VXnu0/qNEm9J8
B4iwvB/IrbR9RfuFvhzwAesymPOqO2ZVMFVRZrRDEAtAT+Irrfhm3oM79NIzFzAxb8QEsNYdGqxz
0n1TGLLa1WWZqB2Wd8sQydqv7WvIHrW8Fa6bm7HS2qW8Ktp0/jrABLno87X1PtfFLOwrf02929TJ
k6sWvuLXaq7GHCKkAXTfMWW7zLvEC1abEhbtVJBna1BW4qYq9ORKrAAOAlhBpaT1rhRzuXOT3gE5
Rq9d+Jdg8QCjQ0appp2RaW42hTApOyaG5f01TUejemi0TFnQV7S66C7mZai63UxJ0BRRkCy1ceFn
3Uwm4czCl3powz1y4ambrgS3rxeJvVpbrojUKA30uixaDKb8Mi923dCK6WNHQ7QDPag1zVtATbQL
QgxqHJp6RQdi4L03wTlYota0ZlmB1Um4BWJ/wnRJ7WmiCQ3c76w1vQqXRLMyay9FNwVWXNKyW+3z
otay1rtRqnNr+SanBOdVuxZNjwFXkykBbRfWtr20KhKZ4623nuoAk+5yVVhefbOCuNTvEtl09Ye0
QDFRxksLmGXXrtokP1eNJjrQMMpfljc8gBkYOzwfBgcESm2jOBw5bSaqAWhdRk0mRHds6e48a5D1
bU2V84ZavSb30shHcAX22n/o0oVFRJ1mqfdtb6JwyXt0ibbzASBBkfdkcG5eWeVuxdynPozwZPxo
NrwE/w1APV/XopVrrNqhGM9WvbXS90Nfi94BA2fq4whaRw3pjTbroKZGMtwG6P4YiB0SUE0Wdp4/
lAB4AlAj0D6UgEWX+sFZEjj5wZrkWu901JWAoNS+dQPFB+sDBfet3DUupKJvk+FM7fkka0dcG27l
W5fVOHfVRY68pAWWUl80mCP2ms33haWkPCS0MvhVUvsiNNkV5jU8AL0Ax59NrhOj1Z2Yu9ItSx3A
djuKME89t33URWWXB0cglnUBnimdImka/Rc5DE4Vlk4+H3PV2vp5q+Uj7jwVCkPpet6Dw1FDjLcm
lNnQT3DTGvdQJTW3Rvt2dtxIlWM9nm1OvelOJVlrnEkAe02oBuCseHYv7cFcJBjPBTJTvUtyZwFu
aGbOEA6t1iDe5nSyJHob9AguidMcfPqn+j7Fa7gOWwxT9NjSsEy5xX8mkId2qKe3pZGa6VXCRvbP
AB4Oxn062yzfeKuOF++FSGb3YKm5nTNA343TFQ9zo2mVFrWBMaor12+Ahuqw4oDoymJTpLRNwXdx
c92NLEio7WUDtzc7aqZfAduakuxbgy7dGoEfQn7chcScRybB5/WS9pW1m4W+3uc4EGV7KgXgQzu/
6S7KdfbncFoxwYjHenDGncmFUO9KIx/me1bl5O2WzMnsd5NmUheCdFGlObjyOeCwfoDn3tblWd8G
drE+LOAKAfJnxurvGs2fF/Epa8bFNB8MrUHXrwmngt0sIfa0eQP20jZQvnbBka7+MH1LO2TDAVuN
dpII+WXsnCS30shaRs2evkFTkHX37sfl92d88uT6/VfQcxof/duo50mk9Mso6v/F+GiDGPznX4HI
s/joOk8f+/xphLR94o8IybB/R1gDtyowBOwLbJ7/ipBMfrAhC9CdR3KQYJmk8M8IybB+JwbahIwo
/2+qHARPf4ZI9u9oFFJ/I9oKDDAJfOqvb/bkHf2bEMncMqifknz634BEtroQHlP6JtL2NGbxKirp
xZBAvCjydj5bcEeuQi4vPTiulb74162XNjkhVF5mV3BuldpZCrGlY5HOfhn1Lb5O0Wy6/VsPctkm
Xzul000gnGxjPW1EtTAdOt0/b5XRFEFIOG9Wgk+UurUzZLtyqoLIzPel6fXFwVugWkWgtIV7ZTcS
8skCGF2EUPa5+ZBeWOYYyyK/j2bNEE3oEigByqtEqUJqB9aV7WTaJ7a664TdsFEoyGGXK1sG6SfY
qBa2g7UJTL5x69YAsWInU2hPJTTH0k+99mCjzVhzSU/ouxYYHeRAdIsAAKoLSwUjXm8CuplnnbW3
4G+6MbX0VkTUB93lYDd29THwSvPazmxhxCqt0pt+VcFn6gzOR5Eq/1ubUGmL5OLAIMt6KBZ4iQyG
+3ETo+MONRBXgjUwzfXVYlZBfQ7UvBq58U3suQaHqO9oV6jb3ltr4cKMwhfdjEtvDaAmt56/xvqI
dTH8rMHnYCQ5uncEJM0rp+iHy8BN/Jm3p1W4RuRyWM8rFNvljZSJTjm3GMADtq5ZXpiuBUIVhfD5
Y5Mm/rDvAj+bZDjOTfJeZDRX91OgZfVBJhmktNTtCoCpuey+9EsjcBCHSPo1IxmENGAu9vtpMznQ
c6U5sVGV6mwgve0i/K/8rzIRiD0UCITJM0J1BxC3AWdtw3DCM/P9tL8oHIcj1nCHxdn3APNQLrER
/gj1xR29kPxgo37AXynOHOnOMKSp7B+U0LRvSNpAasGmJ78wEpndaSqX38lk3qk8bXEZRhPBjCrl
w9YlmM7vh0k0ORNUdnvIqjOB39qjduGupvXBFDOc+NKGSBt6+DLeDfZYmOEI0TyN8qxasaWv3EBD
VnCStAvnev4407zUI4qOzVdTaXkf+ZYy6nB1nfUNzu9QQ+Cc5vXetPCZwSJlRLeBhmD/iIVI8jWZ
6uaGXN74kutrgfloKsAdD17XEOOMiVPyz3z6hGiJ2YU6cgz9GUogA2ZLS2Bt0N9m/WxrTnsDThUs
T9f1aEqXo/DVTgd9GoQEpmLles4LcW6q3pJhzh2SRxQyLTQRkmnRQzNfjfVjVabJVwTHbA9emzCb
C8cfIDYsALflfZOadgZuPYCUMyqzvAXCCgtjactLQ1tVssv6Uv/WdaO57tPc5aKXY+F/hI3ovlGu
Cj4Kz6uaECC2lx9FZSlxzKaqBtYudHDIlZlA0M+9DS6q/PTRlAs8NKfvttAUFoAZcdEtdehYYkqj
ZJ6rdxMWNwGHWLYO7wpRpQ+gonk/IHNzQhOFWsDOReMnCUlYoIpU7iyqELodsaptpN1V4Bf1O91k
tDjxiuU9nthWdjPWsndZh+5Q3vWz3eMTqyOVAviXRMk2AaOd4YrlKBRpXMR34JRAFxuov+HurVVY
zwDzRACiyW1SryCpU9h6A8ivUAsGq93ZjVHXOwpPIEDzBo+eMMWRjKcLck3sNFuMHc875ldSM1Gs
F/Tvwf+vPtYlfo9lyH7xtPEBqKx4qG3CJNRdtHYMtQ468E7NEL3DavDB4lZDqubQ9aR7A/0InoWv
+ot2TleyEmjbkHGXFnYDYZx1x4KdDVSa6grsr21nU4zai1vtcmrGOnmCdJvQQndhkzMZrCZaXHgY
sechCXBDOpod+xJQEZRkL73DXWpUUGnWYd+YHWdyB34bDYMKzgx1cllfJSv55oWqoeuEoNPTIba5
fYawXJ0C/G9SqyB2ick/AW5kUQw59liR6gLvTiZasoZO62burlLcdCzrOX/Ic2jxUS8b3d/huJC/
tW0XoXNoguI8qU0DOa/Ud4ooRSJCkUnj0xdyZwx9uHS0rkPoPIpY24C2v6tSkYNxLMz6fS4z6ree
AqMYdvwDGtqst+/NXARa1A8li2/M9SaLqqZ2HjIEaSCOYWu6o4m8ZnGHlgXQeoBi3+YgR5CEW754
IJR39eZoT9KZpvewg9nQoZv1xrdJ1c31sK7EiiZmkEdHlkThSW6W34vZrK6d2XXemTDjHqrB7L9m
GmdhtAjhfjMkgH10anT9/SyKANc72YvvdupkZ/PqiYvKWNdPuWEOV0FiIAiUJYJ0uO2KXuy6rsrL
KO+Ecbeo1fgAOBzqTI1yTxBOfPojKPKJBCgw17sy19bvMG/Hc0qDOajP3Aa+URUrJjqjF9wA/sJJ
p6By6IRjb3ZZqHcZCCyVjcbRGTzWzDCVMGFWNk2OsNCE0lGTj+7bMtX0EsJJgt13lSBit7eLFK9W
e8ZFMhydUr/Kqi77KmetRKKhay0bGkO1+G9SazWqSOa0hK6lUi20hdSfFqpBRVMHcAXgcFmfywAk
Mh9clTFcTABB5tt1hU3ZInuGSsplSgpRXrqpNhbcLDNqd2/dKlflbvKLjTtawqo/DKXW6xOsj1o3
jnR/Kv1Nv3S+Ae+mxzUNZFTQkKVZ7ZUvOr+6aFTm9ugKFMZXz0+n6ZuxLGl3Kaqk0nacwBDK6BYM
OdrvZWJtn1zWqAIM8SWtNHhOlr7U2M4Yrk3JpMPGHrObWenJUQ7LkH2gP6TZsdRkU7xVC3Iwuyop
9OKQYFAKsZO0xzSi2lmYmEBBRwVPgg7SJzD72DHqUxPYB/gaPpTZEfQw7HbRVUHX7HvKDvpjV3KM
hZoPhvxsQVcXHtYIkkhRbaFq418GuUqW71Cc9PJackD0e2XVfn+Vl6norxK9LIJjFlAFceKa2GKe
dqve6JgdTe3gAVIuyFPsNRXppTnayB+IXsMhLlMz7Ii5cKAf5TZlX1r5EGIPczLYiMXUc2rZ3wAa
DtV5Wm6ED3Ql9TXqCaQ16OGd0s/JINFo0hfW7gEpj87dd/oKJ5llKqCarxDC3kt9NfOztPMIglnI
zvzOH4tmc+pwphxxDrPrvAe8LoyP8NBnE1vRIfmuD0CMzjA1cRdOiXKB/pXoWNaZK4sZJBxSNXu/
Gz11aKq+XI7MeTlECPXkIIn7olMbpF2vLrLCHB5hIk1XPm6sn7xmQf3C8Jcy3xs9fI8zy4coHk9N
3pjR6hnJGgmApc5uXdHpYtJGcY1qkmbFqDXosEFcJ00vAZHieOZploHPJ0E2BLLW675wJuTD3hml
z1I39NyOQBmP/o3yBra54VeWiG3CDhQ0uOst7nezG+KtrPu9s8BX7Iwgb4i/y7WzYncwOxNWMfKk
O6BscKCpaKjqjADB7kMMPtlv1Eg49VruzXd2kAf8X8vu3gpkp7L9sHjKoYQ22WiAJQZEwdbLi7sW
AND3xnSLMoIXPmyMLBveUZtQzpWE1GonGs9OQ9HLTcurcyf0MILa9c+NLGWKe0/PPkAJ9NpoQDlM
j5TVFwiAoBlJqNKVenZrDaj4HBtHoF42UrwTF/ZUdUW4ZAniRuukFRtNXEB0RJR7tcNxGMrmqpt7
6H2iojt6UeIzUzF5vZbF4+BReyyEgbeOpvMWUKZ0S+o0YCeyqOSPQV1CfSuJlE2VJSzapYHCPckF
m+8im5ZQl8H0ddTWiigaQPtjiqJsEHdJ0xVf2qq1l37XpRrJxSIxEtutIM9RzemEN/pDZKUKVcUQ
fNswdxhDeK0x7kk7AhhTHhwwJwmb2dISIKEQiaO6k2PwzuUSTfZlaeX6XQZ503njQHypoDCPqG26
kd0UlnxH6FlAjEr7Fsz/H03L/185+G3zR/j3hYNIiPI/jrL63HyTP/dXtk/9UTzQ8Jf/3aLsSROF
nsiWpf9VPdCAHf6O4LmPriT1A9oBdAj+LB9o/u+EXwAqN5lUuhLQO/9VP9BM43cUW036c7a5uZiC
lfobBYSnIJoNOMP3AD5OJwKOAoaSJ+UDyoID9Hnrjqh0RlwDDT07E94ZaWzSRykYk3DZSl3rev/T
VP1Zyfi51/K0n/lj4K2sQpcWZDngWCbm5yZ0vQCbRC/FvrOaROBVSsy1wuJ9pf+8/ZX/qY4wCr4G
iDJi1Ut/Fr1s6+kodLSLgeNbf7Nq1pXmdY+JoaEQrM3nJUU2u2jOgUvFv36yp52d52OetNeFrPoW
pof+higzrLPUOzNkvYHa0lu/7V8Z7GmD/Y/BNl1nfLlpWIEif/qANGiSUSHx8yZrJn0XlIMdd7Ru
d/kYrvdIBmSvNK5OUEE/BnQgxWBMtQmf+6eA8XGQVp8oz3zTp+UdqR2aLkl3bMrymGrT295etGNu
DuedfUiGa0dRHvr17J6Af398AVr6IMeB/gUBek0nTwyqqw+UMN8wlHVJKfgaWZH2rKMjfpgw46IE
IgPEDgR6NFmj7sv9aKLH0bZN8QE39qN2VJKq8q+/1bN3ThMb91IcJ+h6bn7hT78UQlu+0Va5d7va
pOq5XBb0biQqcK23Hnyoja+89uezwIDAXgDgogRPd/Hkvfeji+pDt7q3jROg7kTxoze0iw3wsG+L
BVUbZa5vUUoCeofhsDMVkTdh20obrj2akFl3SBXcpwNCV7+eiGfnCd8LjCECxBtTBt+XpxOhmzN1
sGD1boXexWPlHG2VfEImFOBh4BtnGUKZQ78Wh6Uy+lcIBS/OCfKuGHTDS0Tu/GSzY0LkyQG5tFts
ai9rr/geLKP1zkhn1My8+QMspZsMgcizlQsyBmKRHkkOzoRHscUal4X+J82YX0/HS+sCaUmOfo46
ELUnX0kzOV/TzuQ1tX15C8a3i1Q6PKJZ+NBI33xlFZ5OPqwVVoO1nXWmvk3/08mfSCTsiVPwzg+G
z0FnHvtW249a93aezU/Zqt7N+bjDOv417+Mfm/7nYxaAmb9Rz0gWkfCne346cNaSgK/GnY3BInkH
tdgdVjlh+n/YO4/dyLVs2/7L6/OC3nTpwsuEvDqEUinRe8+vvyNU9V5lhg4UqP4DEjink8kgubnN
WnOOuQ21q0HY1x1bq86mmcIZkDYfRbrh5ecn/bVgfPsN6LBpiLOsMvT+/g0wVhXIfrJ0HHrbPBhQ
BZRfquz3+pXWOIyFT0P3p3gNMzmENlY60YaKQ6L+t9PT16P442ecTU+w4ecsZBE/hp+66jfvUr+W
cIsPjmBs9cIBigMrJXvTG9eQtggMLjyF8/Xg/PJnQ6ADnBCIM5cfKfJI61BeDzEALrswrkdhHT6o
EmVrp1kessKNn4vspo3s6OPCjzjNdj+9irPh0Cd5cbINS8dezx2tfhlkADZmwwb9vRBvKwZIY0Hz
m9ULk8+XxP/bhcn7YdHHzEoixN9jYBBRBc3UBI+4h0gCUEXYpaBzHH1aDcsxCOniK2uWBpszWtJy
khpflxIM4XYe/TG7N/DDq8p6UAgLoi+3jaErp06oH2R5/fMj+tpXffulfC8KKzfLmHo+TDQBfxd8
iWPa+JO1Amd6rcPQQrfRg06Gr+xSwgsgMt1hV63fh892oxWesJrYl2V+Vazq/qqWbNmyi9keXdHX
HtuSQFenRxcmYcxfy5cCCM9aTcxffOWnNiRbjVNQ3/lmqoqo4AnKIB/TYjWm6/mtkfchFcrixVC9
LHdiAsLXVGiNkvwcT5fcJbxdxodJ8AbosYfowmz3JXk7f4Z//p6zt33qGRSl0PN7Zodj4Qwn5coc
DsT3LLGvwzIO7SQ9tOFGad2IjNv6IVHW4Itts78OXyHwJdltLu40cQ24TND8VHyi3dCUnlxvDcMb
GnUHGauKVwgUsufUvM2CNaUT8ZgvFz7b0wfx052czV3UsLqe6pt8jJfXzlpbhp/lq8B86+dHRbkg
cvq2g8Mbc9JTiaicTjpd9eyxqcJJq1Go0tHqHP1W8fN1uQrW1sF6Nbb1BVvSl2D1rzs7u9jZnXHy
Vo3IYJz3o1sp/LG7xot1i0KkZ5RbjZpAsU2jlZruBhBawQlDSzXvGI/rct4qyfXQX3WSJ1Z2ugez
RH6cdivul9SjldIitMyw+9rSXXyXQpikhvCs+jSwUv2QwB4mBMRWxvtWWS/DIUq8RHXzea+ELn85
ftfB8ApHubiQEPdtG/Kv54uCkm0gR77zNZ/dpiqoxUzZdYVFRwQYq/nSu/I86qg4kL+uTnBFw42j
PUzZi6nd2rfJ9/TEWYT5D18sG+S/50CCcVULvCKvN1wlECc7x6LCxwysFTZZ3lQekqtCW5XIcf1J
W0eZM/0G6DFiFJdoVB7G2o8Cf4ypfyWPAqBw+DOBHeS3tK1UvjWAa+2jSeH4TgZ5CD/aaz7qypXz
Z6s8hoIjlX50woXeL9JOrNZkL5cuKOaf58/vc9HXXbJlpLlOitK5ULWtWkiiIQ8ZV2O7OOnkym8i
s+ejfuJjOb10qENfnrZF4FRXPZVqHU+iM7V+ortiu+ourfvGPz/2//ygs4U36AYpb6dJOpozRXdH
kB8TdT+mbnQtJM6QHagSDvH1oEOS30n6tljcXrDlO62heksl2CZSmUoYupyWWPeCo4sLN2uEyXRN
5Skqnf4Xnsb3yp2P0a32pge2ccfoCpaNr4/unBFrYDdH0w+egawqj1JKV9dWP1laTM0eH/Mr9gDW
tXWDu6jO/XFwZMGhHsQhqdoKv39+Oeq3Tcjp5ZD6wwkNSSl1ir+H4MkZJInCKB2FO+tae09+W4qj
/crlXaduRMnXBZgkzrxvttpHs9ggD+tr7j1/YyNuPUcQdt4Eyc2vuqPiVY/5fb3RPpsrhpyY28Uz
9EGIt8J7fCz2wa5YbOG23beb8tJp4nzr/vUZY2sl/xZnNHLAs5swsrKbKBUfebjwwwfFCSB/XwmV
2zSrSrOldM1rMz66FMkyp4qivrCV/HKcn8+dp0MeXkaZM/fXkPtDpz+2lgAbKJKPyJkSu32IBCde
pb1rqStUD1RlstHHfMSkSQtMfJZtc9feF0deaL/JK2DPdqZysjl0NFRtc3ENYfXziz4zgbIj4EWf
JPYUkDhwcYr6+xlZqCsr3eQZNb5I7TOzp3vWf+3WQ3fR3nQP1oV18uIFzyY3ujG9oJ9GVtFwlLD1
j4KoAGh5jdsAEwPhToHUbooLs83Fy56NhSItAjM/jYXgYXnvAOVd9R/mvXSbvA1v1mN2Yf/87Rj3
91PVT1PNH+8dud6/rxY+ElQgKI75Jv/WANxBkb4kwP/nQfafV3gOWwjRWUatxtGNFpU4bYjOCudr
pCfsK2t7Kp8jI7eJtaPfDMnOj0VfRZdn+jErcHDfG+tSvrGWdRVcidqpq/+oFgeV4TZw8tKug/oO
2cWF7+IfNzB/jLrzPJcoEQTodEy1teEqkTs/FOUaEcoIUxRGwvsJgnUpVvAfF/U/r3l2kEcrmulh
xDXRxAxkK8yeYPlFe8cek3q88iAYbnFE18mtazfBJUfLP98yrjQ6OdR9xXM4hRCOhdovObKMT0If
5m3wYkle8avaSeRjdNfxpXSe7yf60xj8zwWVszEoh0PRWmUtH3XLk02yHxzNIozgHgQtkGx74HOP
iVuSQRPHdirqvvzfRdf9e2754xechG9/fAUkgrSYrrnl4b4pbI5FJxwxOL70/udJ7Nve+7R94HKY
VU8Vza/91B/XicJmnOYgEO/GiTNjg7xiO9f+QA8XJTS0k/+6TnF2vfP7SvvCaGKuh8EmM9d97nXD
Cs35rDuL6NBu7nJXrm8zwyUBRHsYblu6dF6cXjg9XbrtszUaYq0WAJ0T70xpS+IoQUB5u5XCl7hw
aIpe+GS/zzJnN332+WgJDTSo3OKdgPMQFODklq0PiFbUSHAhtMIbACYeTGQowHKmjfhSIGIMD7D6
kSalAfBjOxT9Gext6TS6A18IpVnMTCT7P4+GryLhX4vu2S89Ox0BfR5ANvBLkbXTRAurfYS+f1ih
Ny+vonYTlrsqXM210y5Q8VYFHwSpWbY2v9fqlYowLwhgL5e5q6BQU5vDaG6X+iptKIC5syDD9Wce
3aNsQjOz6sHyaixcKDCFzNHr3ulpQQvrUippdLOxMO7y4cLu7IxlxEg/3SGeH2K+Tm0R66z0oAlR
0scydzgU16+VNTpq7Ez6pjFcTXlR0o3F0X65AdfZXcqKPyPefL/0+X7BjAERi1w6Uj3DWiUjD8Hp
O9eKnJZPQXbkS/mz32fOs7s92zEURTz++31m+1LcIOcbtkDxRP039PVFPCiWZ1xKivxaNM8HERCF
k0vERNR5vnOLBDE+UfClO6pwXb1RxVU9I1CjOOMD/sVFx6F1fiTyl+A8Od4mqQ+nUaISN/oyPeqO
VROA3yroT1WgBD2o4ASGJyeuikrjOL5YB9HcBOq78Dq/hIxF7K88RUihnI9VRI3HRvHVAByxYx3M
GJODC1yTMwEb1ZjYLkQeVQ8J/8msV124RYyLFqc0L3xKX8Sx708BcxO9Iphg4tlMl1lJL4edIN7F
i831GiJK9sOn7hSLbwTXluqICHCsleoM0a++XC2xy+fTPE3byaFAYN4LR4DCmckDOLDBUyNPNNdK
6/fmOn4J79MDRLXBnjQvNt1sWEXzrm/9ybR1bM7olqYHS/B69bMXtniCldIhFHBJ7Ni0yXsLnYWH
+RRhiQg/gmJjckajKpxcmPe+7eQYfFDK/t8TOJtkO6u1ILoy3lv5tqs4RqxiYa1v3urctCVh8/PU
dfLd/V1FOrva2SQbCSYgJ5JS7iiybJp3+JA2IJSxZv9YhsxkDjBy4SPL7Bp9a7HC1tlsOWNyrnpv
XknlYqEJfqWXKkD/9KNOU42BLBNB/NkjEDUy1VKUUneN4qJQHUKHc8nPN/59s3K6cRI2UdSf2I/n
FZeiTjMpbybpzohsrBQngG9pd7+zX6FMSJcDvnghp6myi3AdPv18bfn0+78N8j+ufbZeKBMJKmrO
tREXqo/Gk/iBIIchqD0NT+B1c3j+CI45jr9Q7YELGj4F1FTWKc86tMULUe3/tKj/+SDOqm2hJZZj
PI3SHUlCpCSUt7nmiK3bhM6lVtP3I9HZMz9bRQprmQVQPtJdO+MCSinm8TUijnFMaW+wqgscXHxB
PMyXojgvXvlsEUnzGXB3wE02AA0Vu57scPRGLFKcUPDRVG5t2kiLjIunwNOr/OlVny0lePtUZda4
sP7aPzYvjDH9bTHtBI/Zo/ARic4pX3Gy2Zn8PMb+ccX+87Weppk/tqiksSSmkfKsNeWoSK46uGG9
Eq/YQCrX85v60U+rSuFNLxeG0xdH8fsdn9rtogETxjqbwUEAdcowihL9ECdpXAVF/ew3wUqzOnd+
1U2Sh6L7pnwujIWInfc4vJsflmrbKC+1JNm5dDOmdGDoxdIKDBRy0xydaEAFJb0iEwdWeT8/qH8e
/v/5uWdzTRSgl8LfKN0FFAFUp2KdaTeB9Ej7sa8vlXlP9/7t2ZyKW4qIFII65N8vheycbKzUinSF
zqt1CXj+5EgqvQKkBvuowkgQ+1W0vVj6VE7j+6cLn42GWijNqtdK7pJtewZCHZaHQ5JAJnumjvuQ
aBqXtJ7liUZIKvud4OiEm2JhJFllsUXF6yWXVO6ocKN0M087mWZ4t1ITX9H3unE7qHdh7CfDZhi3
Wn9YplXQXpiw/3FZ/M+jO2cZmEUsCRjYGFaqg+HAbhgfVEPn5KWb1gvxgknq/jwyvpckT9MVfi0g
HvwPqKm/3xZCaZUcMXZkkbFRFqjQyb6FQC5CelHxzvRuG/pGv6pFp1FxGeb+xBlQUhysk1njZ8Wj
lh+y7EDRTe5cLb6eloMpO5DzFRk95qYeD1hL2fc/NeJL3B/awVuy50zdNMVGNtcIDRHB76s8s6us
9kBnu7iogDoeo2Aft3cXbvbbd0ADgIxr1ED450+AlL9vdo61mOAtNgJWdSjZ2qlm7/anuB1zlT82
1sbobpPqmq81z3dhvjESf8loy95q0Bd1O0idgiSV2LU+SIBRPiWSznBByi4Za6dNGJuHK0HwGgrt
Bee2XbciPRDHzexNjd8am/FZ3pGTSTmSPWZGINntz7f31cX96wM4u72zBUDQFtL6Wm5PxUvWc0LE
QeKUb4RWbK3NkPohcbiRFzW3VJENmQfvhcZO1ShI+WrjU1KruDeVpBVXkr0gdKzxMxHcRvZ6HpOy
KnUnkUhRWlXVinvPyejCGnaH9UPNnBFrEvEuJlkVrnaVG2SVOTyaxnS10MkXX09JtvQ6+UCJvSUr
QHbp2JJF0CtYEmxEqimP7xV1Z/XK8bWR4TktQNwdlQA97amyLvA8vm+NTs9KJ85TFMF7Ukb+eyg0
EjZXqQnZGqneLPtiRDBad1Ng/umQBJH7ozptfxPW2+W09562enehmPlttjr7AWeb0maQxw5/mXRn
Jmuzfqi6K0N3DHk3Bhc+8e+r5NmVzndilaagiWKzLQZex9Fynp8l/VY2NrBY+nJrBcC5dkbsliUA
hPXPY1L6NqWdXfxs5yWS5TIFpzEJfZF2NBYbi8EwbUVhNRb7dthoeI0nLwi2cbOSkquwWemNYxX2
xLJ4qXT2/Zx99mvOJoClwYwUJJF0lxekNqxNuhN4ce7K3+j2auQD7YWj3sVnf/ZJouhRm4WwyzsE
jsX8ux42uRli7nwS82Mxu3V72+fPPHW2LsHUbn5++N8PPigTYI3AfcSJcWIxng3yVs4wy6npXa7h
mNJP4FO1I3qls5aXwCgzd8kWlcNl/xrWVrQj0tq0W00Z3dbgNIQ3QFuRh3Y1NjmZs/P8acrlbEuS
8NF0+it7vpkgoPkddtGwjMaBFet+aZvmwmbr2+6Sm1A4LBJtrykwgc++1FOr3lBiKb1riNW1Bb2e
vIlla/Xzs/peD+EwirFEAfGD7hbh7d/PqjMQkCehEd3Vpv4ylfniKTF2MqnsaDGlgeQhVd5bzGrI
0+ic4n+jhXTpXr9PS1+/AvmoplGAArb296+YGrMMQ9Iz7/SJVmaKDd6sAXQWfatv1MYtiWNeAwwa
PU7oebkWhH2byHdwxR/6MV4ujN7T1/DHegLpDZE1sBrdQjVkiec7uXqa6i4KgvBu4iJuHWd3ETxt
W+zCz/HkH/35Dcin0Xh2OU21KMDR0dMQi55tHFMTUNlildz7oOx1OZZ8iTw5p+7khyAjR6ZS43Un
K41XFflbjYHKVsRS2GFtecYZQCllMARb1asa0Gn+TgM0BAuxrgcQEznBxk7MxAKnIt1EupZd2PWe
991Pz+rUhQCPg3AJ8uvZ8JnnEkYayoejPNH6WGrKh41UqL4VpJugyw6aYEibIsR+XAs5xJowF/yw
oYdU4TuySVJ5JFOKHGdR3siVGWKJ2enRLLiJMSWO1vfeoCmX3q/8/QV/yaxkdC041HAO/T3axjno
AxyM4t2kS1cRvuSxVhN3NAHRLElwLxCQdCvnS0jXfcJbhLHZK1rsUYk5kqVcdbuJGB4Heel+jvN5
0yvg7QPtEKPrPqVjRTcB90mSLKwHekjDVST241UsiAkUnuTfbou/MFZ/CufPZztegY4A6xRzQYvd
4M/fd9PpJJXHmtjeESxbr5KIpx8KZIjGU2F48EQRYiXPhi71vtyyNwpChDRGfoqpI/Ga5mg/bQVh
pBpFZ7lISXTHVesMBF75MU1uEFD1bScbJZsgIC3dUOEfEzDLyhOn658/hXPNJlJpxKIgEvj+LOOk
Zv77VsRxsgYrr6xjUjXlDrP3g8xWM9eNKzzjBgaoqnWyuF9rAAFsZdLGqzxC0KJIZrrNpNTr8fds
SYc7JbeVLnKnxJWV/4te+//+lv8DO/WPN/aNjHF4y97G+E9ry9df+Je3RdH+B4CFxgjExGH8q+r2
L3SYciJjMKMayATBaSLZ/4+zBawYU+0Jw66yGUWfxOht/wUPEyTjfyQZb4uJxUw74TGl/8bZImNk
+Xum1XVk1wAOv3B5kJrP6XJ5kCTJIi8TvjPTICCJhuay58MWfRJWy8eoEEfAxqLGMmNyMpgyU9tE
BdCq2Op1tzDlfNfKTXavQ3TyJ0yi21oSF5fds7RvLQnkuQ6aJ1xaoMzqUHdbuGHlpqo6KFQWq9lY
7xp93Gl6Ln/I1vySDw2pKsGxWwq8kxjiy3IwSZbjKChO1aPaiRy1cAvYcq1uM65eEffdjeO10kya
O1dFvREsOmMhmB9bSCvLH+dhJzbgNXVJ+BRk66kvOf8sQICECCsrYC7wCa3dV6rgTYJebatx7MFg
xFTrLGYD7IPujDv3vq7fMJXZ6RRr9GGSySfkietzRg/z1IdHcNWhavMXMb+f9GwVVlQPplPfv14T
DuFazUzTSk+dXkwtbxjblriz6LoA/NAELZGfZEf3MUgQIX0IBK9l4lTxpF9LWfwEZdaplQktH2F5
qQprsHoN9Lmzc6QJdqLIH2LbRi9iiAxT7LR5PWuSQPFIWnDnZ8oGZBLO0sAiRNH0yDrP13OekqGO
mxGZSLRTS1h/opLj9DMFT+hbUndrlfmvF9+Vjv5ip/2OKn0bicJtld9rCSe73B9STNVMKiAKxrdG
G3uwSWp4NKXmqk7bbdU9Fek2mK3UTVrmVlFBdiCP5WbspGdGFFZ6c9jJVncs5GJfjQFlr0GWV1mv
3yzF/NEYVkI9vNhYwzRAepp+heO8TkFX4NRMt2MfYX5d8t9x3L+HANUXnbHUmPAURFhGSSwETj6P
nxBzcwcj8ybXAl/JMSCyTVD8Ei7yesoyVyDHwiN0eQYcwdJuVyQzXSdiWKCKHjLiSwlPxIK5KjCH
+KMSHBsdUAU9zSxREPEFcboWq/aqHRGeqFn9HvTSe1Gqbj/PGzJMt4lBvSuwACI0EtHlQVflDhm2
N32afrSxdis1yycx0VRGYBZ4pRR/qLSmLKxm4jJb4MPwtBdt/GCq3UOatFdhxan+FD8PK8s2qNdQ
J6mpIUyKZwTRhnCiLVySX20fLx76P/Js1eaXOgzPg6WkqTMl0jXJnG5hNfcW8ccKzS9JyBBrRTI4
mO532HWOzPYJJ9Vd3EzFTR0idFSUgmRbsZfWBG6+p5EibyOBI30xWQki0kp3EyHb1qn2Jo+K1+QL
Ywd/57yxFqQQ8c0S7rQwdoy2dQv6S7O0DjDZN5b0W5+1rRyEq6rfwuJapJNJVQuR/skmHz8VIPJq
9DzfFM1KMQQKCOx9gQ3OU/MqKYyZ0ZTQj/ItjNngToq4L7InpaU9aLhNLmFfyCF88Nv55J20fhuJ
ds4wC1dPg6n/jrKMHnQ5GCcMiA4eoXbUUCR4uy+N6pXsVcni80RCjWA2WGTaFmmThLWdlVpPnWCG
B3Y0QZrN26FZsorHRGUJec2A/5dKSprTMwLHaKobK5jE6JVoVn3MHXMm0fhW1FsV/IlU5fVLWcW5
tI7wfcdbq6kBxNitkVfGOpjlGcZGp5Dlt2QzUaYtHn7ZFTG41EypEY5jssuVX9hWzWvRiuLGlQRh
uCVdFR0SnqxqMyVlYSHuzAfN6ZIpCslwTMxoFdWq8pSl2YRcaxarZkVImv4eiqEI3wAvsOK1yTAw
OydL3Sm23nA2dIQmUXWPVOEaa3eoJIPbDvQ5POTZGVUy1hvNbWWyZyuiJUiXL2BRN3gGsvJmwRjl
BW1jrqJMDV9ydmQBsc8wO6jM42fmOKwOxSEAvQSPzNXmLn3OFi17axfpqkiya9VMhEPZFsp9GeCh
R4QAn0Y9ZUtLFaI61eheysZESR8EjwoJr0489r9RC1Xrrprya6kb+HRQIzYanT5rWhdys2UPbm3r
xZ/H1ummdNdp40HFG2iBx8v1isowk+jQrock8fDd8+DLm/HUprOsVarw3gUJz1hAzludzeTsbaWx
6NhS+oUh5IfBmhI3rbr7OI5PjuzgpVViqMWVsYd7FAN0+ljUbG3ArbRHPVrnMRa9pqf/qCEpSuKO
cNLU75OYOEG1dDJh7DwoAsFWiDI3aMaV0g/aK4gFxZYnBYiVpnf+wle00cP+UUcV2wyI4tR42y6V
O6Y13IWBTxJAxVGHJ2lWRIoP2V0gaqJdof+5D+co308zaCBZBAwUTreEZecwmbJd3qSdHatTQDpY
gN5zDCh8N6v+y1I4tx9Bln2aaSKh+pDidTTMlStBolwrIfbxFr9Ak2mTDSmSIFK+PdKmPSQv+Q1R
ub405J9NL+zVsFsFeuumjXhlRi+KOrc+WJJd3lY3HQlHioLLXOlPEekrMIZFpoOiM63HSJj2VbUc
dSgktBe6AQ0qyglRH5yuSlfUENeG2HyKc3djKHl2DbnpC7i4aqXGJHNY2A9af2U01Pya1Jo1u9fL
+N5Sp7dgvA7SFNFaIlirMZf8iPODtewbPXd7FN8D2yWWUnP4XWrdI1lBsVMZTP5gZSKP1NvOjyYF
9UJReNVcP1Be2C7RsFwFQr7WxSbcw77wtVi+6bQQcaaVU9qYoENqaboieuh+id6KofNyWAYUVzYG
fT13Fns7qKptMCUvOZqoGbCpUBYsL3VvbaQu2ZmlOnsGTwDMwLFF2N70kEmZlycRqBW1BSeudGsH
CPrTIBAmU4VfWVOuzZKBVEneOMHILGens2qi5DmobuBupKs0nh8rufbnMnRDEfOUkb+EQXOooCDX
APdxQ9t02D8SmtgjoXnZwF5M5apxmT4pWrfWNb7FoLhOs5bPUAxNnzTvYqNo00qpS9oKkw9y+1eX
GgR53rTBPgLJXtW1LaD1GU0mY+u+nar9Monsbx6A/xHLpK+68alW2jW8rOyxr0RWwWtrEa1VDmmp
DoS1LAv2JFCqz1sHTd+TWL8NufBupRFL/74MgH7EebmTU9lRwY5oE5zWwFr1sfCQS3nghYkhg78w
88dqtJ4kADp3fJOmHRqscmU4HEpNXIWZ/qmDCcOqciw49jP7xghWFHmi2N4cSVivZ7fVIgwa1ZNQ
oynRKCaZ81istFIN2EMXbtgwFZooYUT0XK1wldO+baxXQlOAlhHSmcealwzoSNuYPOcyXsKbsSqf
NDO+6skac7VOXTHUDDuMZNGJg343oOtvxfJtUqtd1ZlXcEmETR1XDaiRZp0axP9hYtcQ3czMYB7c
Oz9P2uV5jLEklc1rRSY2zVSJ7KmR4HtjFbYs5IN4pZJaR5laMddwM4KHZMQhE6+hZD4vuX6bSe2E
FE19sepfA9q9Xo7WQzl3kJaMWwMOpisqIjNDi8KN8Ba7S5GmJDoMOKKOHaiajpowfiCNwKC7As68
Cq2lhcoknpCqefNQFkVGBUpXl/fKLCkT89ENe+KPE7evp8U3OxmgrSxgbyrQGNWVet80LDFSpd2U
+Ty9LHK7fMbw/OIeFJikRIeEMeQ1/Y3VjQ/LDMInsbbGUm8yLTiBUTAFSqkz17GbzOFeyQx/qHS/
KUZXo32qqWjhhNwQbpdZ72wrj4bHLFruc5kdljDv6g7cehE0PZjZzAli6UkI9F1jBGslHzZNh1rb
xEiSG9benKJ9QhBwZCVXQmE+9fn0XrXJVVTcWr32K4jj0+LyXE+SG+WmF1ATSkyWpzFo9HtNKoQ1
/LXYbmnbCWGz1rtyR2bKQU7CkxJv5D7gHMc9rSlNvKOoep3jaJngPS3qiUDDwdWWxbpZV6bENoTz
nRMStDxqxk0FaiZSVdeau/chL/U1pwd6Sx1x5Xq4btvEqWgiOkPFw2s1HaghiYtrctEfFLHnMJeb
KkXD9N5ikY1OKFA52Chj/8BGcNuXeekHrYrXoZ63MYRlUXqqTRJtQefK10WrvmuxsB2Zv4Ii/2UV
RuT1WbAig9PrtFuWlXuNv9So/eilitzZTaMi/dUGGxFnv62m/ilV6PTG/dVSUb3VGoniZfwRTqLf
h8ljb/X7PhIxKkjxs9pOB3Ue+Lat9cxrIQezy2AQl6+B4ccNZwJsokuZ6KyvotfBWKMYpBNEnBVP
ddlbjwnI9r2imms1N+g9Z71PUfB6iVmRYwOpW5VwJoRH86RXyiuZkPThrPgq64S3eom9psgfono6
mfYshwbV754+Y6bUxrYdrmt5RuvWrOuGXqwIt4sm+41JivBdrRZ+0hBFtMjsToHC3Ga16Y+LUaMo
GD/DBUQidb6SKQJCdSczr4oWM5bVD149YQ8KUkSXs/I7iHDxAbiEWDPlayGdTmik1FWCzodfNtgE
wOa2Ygz5Tppadonqm2oUzCOWyQlfm+/MBZBTU95zvCcyUHCMYaK24Hd97+ekgLttavhqGR7HvvLh
+x5JzPYGmdrcmJClovwu2mZtjiBlg+q5YuOeSbjYWs5IBX1Uc2dl+Ia77CEo90Wb31LIr4+BhmFs
GNaNCoGNMLkKxdySEe381PeBcWjADNvkpyevKRkElPCDqbSFqD6GOrLTJr/pDSt6D6NYxPgTZ9FH
qACVTNTkpEEqC2nDiBJKumY9L5gNiR2Vo7KJhsDy5tiU71tJrm5EaRH3acrYgzqpOhn8oSeytXpH
wz2zyQzoSc3M4TlYlkOds8VVK1p9rVaWPvv5iBM1AziGde7qBrTIZelb1grRBxr8K1CjGaiYGEqb
NJcsssLraV0bcbZqIFsJJLg+SEJDt90M5V8QwuunlpyEVURglW+FRrwi98u0Ydy3GzXtyxuOsNJt
oAjjOgh0DQzzgP2vzMF+RpGpPCjEScJIiERK0UI4y0dtCRKN65ccc07klvuApWxbFQZUEqFQU9hg
MtN8NiDuDVJtZtHQ03LP0pLWKyNZMnc8lTnatOsPURVJ14UejFts0NAhxTGdf9O3MhygYtOGGYiA
9TaaN0MZCtulQ97ddKpTtk1IwSCW/Vm0ek+MQBakhA1vtFSentvKONXbh5IFgJ951Kdp/AzYT7kx
tpxVoQwBLtZxup6CfP6dahaHXlCX3kxmeeW0BZRrBwRjsyq5s3IPSj3ypLJaVh2ZbY7RhOZKYDy8
hXRgVpY2p7+YyLfAS8HdLYO4RkrcTTD41OmDjkb13A2DZjkECyr3o97NztQX6l5RwOjZZaAG68Es
47VYq7Kbc1RvE1rgrTYoyIGKivNvnd+brIe5HcVJ4Pc8/ENetIUjhjgOe6kXKSIZg4aumlJhxVSi
K3cUYZAmwBK80uXO+DXJeXIv5ihcZvpqycoSgR1UshjcD2NU7ko8kPs8HlI3l8RdSo0fopIuFvCp
Vf6ZUSy7W0OtxFdgev1LhHyVORWC/K0R1xxIzDFHPgghy7CnFky5zO52bdSdntrJrKxrdeIQm2ux
9hv22YAZApgetfagSze1Fjc76FDpVhPKZA93vHnu0nHeJL2iUeSOQ9hxgQWIoJTlYKtwVXsxu1r1
M0DmbNfLWnni/FTalcAiQzDnBm6J1+H1I4zuVtIYA0VjHae+fJODZlU3AdEjTbiKJJnupykZIG4B
4uebLug6OhRtTwWgNEpk/hnYuF0Vp0wjwcDqT/s5okMRFfgEY4K7OcgP9xisToqG/2XvPHokR9I0
/VcWe+fAqMmraxVa54WIjMygFkYjzUj++nm8erHozmlMYXeve6lCVQqG00kz+17p4rYImesxIw6h
z+xBzFSMnBeKVHR7SshDd0Oca/LYmibbC+7K7M+aAOFh3NMFkFabsRwZdlJjJXui64tdH3X4+lRW
qVUUms9oaN+0ju17S0we54DmXLnmprPonXPKatiUcVw8kDwU3lhe+Nh69a5GTDJPSu8HdxnGQ0so
aUre9xjeTATb15u+UuNT2nQ/Svhv3lSTDcc6L5SH3mzuwpXV9flZIpOotkPJklpFC16+yfvpJ8NM
Ri3g603qN/G0mqs6uHBCxmUzW6Cttes00FbIy05210oEBUMCgx9jjHG7pvtVOQuY5xIGKd/ohBN1
bPoHIzhqOw6zFIeRUX9kXT03q2WsFla/ZIxWZC7JhJwG4a0Xek9eLCVpGgj5e09J2hfb3Aqx24ae
PhROehxIvVjJVIw3Bu5s69raeSbz4nr0WCJ9NJ5Na4UbJvNpAKhgey07dTMR0bMbbc+/OGQX9ywh
NpZBw4TIu7XYgCrDcASU2VIuy4A2iq1OR7HvQz3+tMkm3CjDNFwESFoH2W7jQO+szN2P0lyorTKP
zlAz3Y+umL5wTNLAVHEOWdH24KNrSfGuFmziR8Yr+dsnd3O3RIpsvkUTNFXlfnYzXZtelkABlzhO
RsAfLd3pKZjbez/yOw4/ddo/VLHrwN3TEriSI9HozJBXZqtIz67Nil2Uvb6D4Hv1RvlStsT/+EP6
YGt7WDeWE2zk0iIAZ6AH7iCeIEAc0trkVIbu0+Dslz5BUZ9Y7aVyQdqqsDo5rLWMNvkPl7iog6n6
j6Au7u1peNaJ/c0ysjbcSo6lzOHWre7DjoPFVXzqmY0U6h0IjN8yJ+9DYldbigLM2ikKniXquAX6
IvzhjGHjm1+lFMNS03CR4YfTek8gSfY+6aVH2K17b6YQV6Vp97UfrlXZWofckPMgq2yTLt7wAM50
n1PNAYG/LcQzgZnhhWqPnxPrn1314L2W78nL2FjywaL8giXYyreopyD1ifzfad6kyLJWdghel5GB
kTmJ84PgPHTi4GBrs+jwJe+DLaGE63IUzzP4/GqKortJcXLw4/qrIn9JeG235oSNeipq155fEHbl
i/bL51npWJU37ljdCcoUtplMtlHtbkxonqoA1SHRkR2BLSLaOt6EH955axb3izK/z6F4UQllClSo
5ot291X41lYwEOOUgDmRMbtOS9o+bP9ziQNuYh6+GBHfzBO1IRYAQE9IOCgidmfCWfdjgbQNHXgL
Nuan7b0G5dOqO0wdJbKFt/NZEchN2dYDxZdl9jrNIft67el1IosTHYb1Ki9IPi4875EA5wTYtH82
43iXxGOGgxnAa3H3uWBeIH5EkLJb/c6U7sEiw0ctZHEoOaddwBsObZTmN6XNIY8on51rNck9GejF
yo773y7pyoelbZt7AOLH6Vo7Emhm5cT4T4Hvn+YOcFvmYbwdhM2UbA5wOt47vfZMBd1rFWQ75iJJ
bWb9Gwe/2cNlk/duskLc5UVjveBXaY4mJp127wbWB8jBeWzAqu3IvEbOSCrlNBGQoh7k3P7qxjFH
vms4orX1t0oL4C3xPTU2vpGx2LS0F/DEF5rSCj/f91FW7kBUXkwOai5S+ZCKrjwBPy83Vp7IXW1S
tfOqulsTIDWiCXIv7Tz9CKrqGKc2dw40bGXq9hk03lqpmsTPAI9hP3lo1GYFeQSZcfQpx2k9JcOV
k/jtTTsGLrFnwWZR0V64idgIW3LnaD3WTrbiPvtgOdP77JfpptHxpaSq/sZSxHuWVmQeptG21oNg
is3ieTcvrbdlMphX00hGbOsuEXsuwk1ZPSRdHhEp4jyHDgJzuyicH6OfmYMwIrilCTbFYB/PxR2R
qgVu8YD0c5i19TT8inrlHxerVE/zossPNvLp3LbZz8VK8g+iUqPbRCWHZuRxSa2A8QRJO4nhV8uG
PDEVJbJMtnmCb84eEYi4JdGeeaTmCwnS1s51HSSs7SUZm/1I7bwdxZ+TBLAD9sBs4kOMxe58Q6gy
lnHz22FdJiHuPYOHaaGH1noqDwsoDitasq4oDthm2ejfOAHvaUd4tPLKX05Bs/3Mp+aYtwpNsqOh
5UWijjpWdrf2bIBqu3TpwrT4khD0WsxxifuSW9aEQnxQ4NHDd6Hk+1LG2SUOi82chgjEezYVThgr
N12KPUoYPEnFqZHiqGwfVJslOmPCze1F//ClhYcuUWaVNNHLYtwvHeZnqyhOdhEeiqrcxyXnKkI5
g1YdMlSvWPnkJbdSeYuCPVmXMUEDncNSHVNWvIHSmBGwphjt8phFreBDgl213UWOy9FRUcWpFV2N
HV8az68PXleVpzKxrJQMVH9NP8ozsdpvljt9w2LxcZe7wGmoEvCuJ4TsPQZgGseKvP6656hvcEEV
+cvUY+fumuzoyQXtdXJOGvvG74N9AYm1gvU75545sTEqMGC7EFdeczf4xIsXHqNICLtRlCSB5yIm
/NlJyaj139Qy8OQYcy119O0TdAhVqGSMjKgnyMn9SGC3NzpMvJuST7JDVYFxsg6KVUSOtHBf2+JD
mW+pIDssHn06S7A0LLn/e0iDHz3isD4kUbh2bQisBsCXSMeX1nfrk9/xwjrpLYWvz22ef7ai/xAT
tEJNC/NIq5FJb6UmCpV2IlyOVebtijQiypsJM7aJv3BRfdMB73FsoAKr5bK+sh+0JD+85j4Uudkl
5IcDUVExJM5D6tWHjmoAzstADWVLIERmeSuvEVvf3pkAV2axHGKcGivVtWKN13AgRWm8rafa3lQ+
poQyx1/mut4+I+z4BVcFG/VCQpdVhurOC9yvEbYDdfH+SnFqKyuxLCTZRmZ2s6Ht4gdW1oeiINlj
2tJBKpAWegwwVfssuQsE09gs4HbwbJf8fDNVtNkieipkqG/iRvPc+Vp8B+Kr0L35iT5R7vyw5OL3
IrDClWqT+DYMo4ceNXEZundFBw5kuvq1dPBPeCS5FIF+sjhrHBZBWgY5bz3PFwKY2Ly6ALIF1Q2r
eQgehJMeFqTK/Da8qzywFNfAkLO1T6zjZHNRn7NGoIEeuC9eJIHNq9y438GCq51PvPJki2UgS9+d
viAbK4JZdIhzqiEbSTk5yZQ8LY4gnsjgnUldTOvvNKA3LO9IqBaL2fsULBzYau4ki3xIYpWL4FrS
dNrGEyawIjmnpj67smb8XHAohGV9KBr3GNMwhaNcVV9sKJQ4xV63ayy1b3PQdXVtm4gdCT4DjSfI
kr/j1bpWOi2PzELrIICUS1rUnkPvEStaUb7hhOYZBBi4a+wOSQYZbP/i4H+oM+um6Zjti7D6lSpz
E1T9mxfjdpjdGE/iPYzQmnqlbWmzILfK3WC1vDQcCuu3yoxHO4FIwfjG/D7mr7Vd7dxlTqnWspPH
qOy+jFs9Kixg6PTFkdx6wMf8HHcIBuz0vQxh8Du7+65b5Aizle4HtpA1Qc5XqmwG9PdJK3OoC6gz
++dYBu2NM9KebivvLBD8bSoXLYPOtnFjcOKIun/LF4zkxgL8CwGFNpwZD8NsfdC1tG0yCUTnE8Hk
WQj2CIFRYXny6l9VkdwOjV7Hc8buOD3TM76JhHnCgLztneEbrBM+UyS8WMn8QmZ6/mPUzf3MsGp6
AOpOb0sCBlc0gpxpszs73XjfLB8p0d1dVKMdwHZahQ/Adns38/Zjkm+vyhiHZzHBPU2xl2QynVmd
VbSjpO1I+H+2d2fMQTq/HXS0qrXmP6LhVnVszdQ+IVe4gx44doW9m1r3i+4WVr9+uGm0uPSs8bG0
gNMeNA4jA2DdNel45zZyo93XmnCpFOIv9p4a0qeGWZyy7HoU8EyyZs9mAhQYFtgRI+vdkjW8sq3P
KjSof+a97U6clNSlaJMdu+wm0qM6kt2ytvRBRDWHSJ69PNoPc/Y1KxJAsRwK1OYVt0+wxiEgfFZg
+WWbVPsRQ4LXsaXH5aOj5FuGjXco021WRMTiZ3LDBpl9uymrbIp5dQrKIzM+VoJguyxImtIhPfbB
fEO5Gm+WQ4dVmb4JS59KG2ilfuC4aXYFLDF9QBY2xE+fFIXUs56HWtEyk267BGp3YW6gfkX1NrSB
cx5779gRP78hLhcUl84LxY9ZOz01serqVdf5oaGJw528VaSWPa0sNDGjrFqwjVT1p195bzqc78Dc
qs0Eth80Z91TFEg53OLL7IFM+8SC/6EFKCSmEKViN/92EkanZCatKGvW1cKN8rtHEZdPi3+KG5xm
lfOUN/rWQJqwsPdMVDTKUr0wbAt8TZPb7qEaM6Zzizkap9xpZn/cYgu9dSu5vCiOpyyQCG4T4BQv
9U7+3GyjEe035ShfioNT3pdPcbU8Rcoc8jGCJ6/jm2KJ5EWKEbV+0C13rZ7Ok7Nw1El+/ZOq7v4f
2t9/lnT+qde/CtXIcr7ipG7sEK33hyS4i/WSlA2PRtKG/t1cJoHce81Y/iIqonqTkwFIzZs5vEy6
o50OYcbgbE0F1fs3Dro/5eEBuZloSwl/QGZ6ba/6w8eQ5xy0a5qesJH76jOuEr5pSp1pPKzqpnyU
NbU8wPbRczW26ikaXIITI6OokFyC8vdft+X/6y7/J7rXf3pC/ovu8qXJh9+//seZmphfbf3P+su/
/uA/9Jf2f2B2iJA029RuoJu8Rtb8Q39JfDiOH4dmMlS+V53w1bf5v6LFA/EfyCsdjHDuNXgb1cj/
1l96Mb/k0maMOF0QTOn/H6kv/1C5E3XueJxUQgdLw7UJ9g+F/1InrQf6Xa93xVN9061u14fzw3nz
HW8O5u9kxPEf7hsuRswYKetXWf1fH+5fdcRLOWSLPdrZOnbCK7WJ0jmEGporCNims2JrP5dVfO6t
lJDMss/sV7uW+S6yOu9YiSTMbxeTRt9J2drfk2raE/1j6XGu5nA31WH+TMlHtwUHrii5Z/Hdh42E
D7Gi4BzMjveO0BNgPb6eJXzaDZg9/Vn8yKch/xEwneRrA5L7Ru1aQ9eP16CocKZJ6g1zGLFVMo/A
NwJjeU+mLMb4royRo23KDNfKKXV545mP64Da15LaJWeMLKjrwdH0ulczZTzA6PFv1EKBOQwp4AYm
I8uD9pqFPe2pbirC9YyZw4HgVQZlu6a8C49cPflHC2gxeqQZ8SpWyu1pOnpJTSZ0rlVdnkRoUQFR
jikkXO1O+6Y2UfySeOB4m6CiRHWIg5lLxFP9kbVLdWeWsvPWeatCf9dElVovTjQnG3hVWuRq6jtu
aj9KCg7caUUlRF1N4b52ryoH58q0NgaFfdFKtOfkl4QEEyY6cHa+9lS5hhWbfw2LoAOBqtzZ33e6
Dfv7zCT2cJwLAbjjQdf0q9yaq6fWxMGd43RTvp2atrxxZgtPsJ9Vk71zZGyBk+de86FdP8euHHfG
X88Ii3ZKze5Pe6CCAszRzHSfZAU/sK/UQJsGPpJdUdGwAr6edXfhwhr9vLRTO67rGHXuNg7rWB2H
bhA/hT3Oe5FkdO/5VCG5a5SXoTn3RR99cMoKS/SIqdmLRc3pwXWF+7IASUo4UYgJbTq351AbINIZ
Qso8Q8dqvkznm186C+Q7NbKCSbvKD9LH2zhaZc2ZJ9UhNRSxhr3MRLAcY3ren8tY1Y/xpOW4MXNO
YFadyTMh5WRV5VXoPHVVjScS1pVW1blFxKpMWr4Cj8r7vnUr9vUYz2NUaOq6gIA4zzaLTj79Op++
WmmRwRlfTwJj24oE0hRCblNMcSC3YxFKXC01o3dkzc1nvRTlAXDEfZU2Za9g70n7mx4zwPkOGamG
c7yKfXoTfqZQ4gsq/6R9yHu/A1ryHbm1szC8k3GDg1yU4CMoL2MofPrbwnTboNMlSsZNis/IohBp
3488mjzdHLvLYGzYpvxsKpCp5s1NpHyUjxXECMyLSDv/GLR+dWNxyBO7hpf1ZzDbZbqipgl4459W
8n+z1/+rzYuIbJIEcRmxLKMxDQP/D69abZeD8Ab84hVSTyEO6A7/xov4b6+Ayt5li/aYxa+//k9p
AUqVkg4rriD7VU9XjkiL/8cr/HFIIDzGuHXHFWq5zvkM4aD+b66AXxWTEa0U4Z/BgvaSKh4VIKsx
3IBhHyRqnv/+e3CuG9A/jmLXzvSIUg70HmQWXr1MPl6EPzYolMaZdAuCFKuh9UgnRln1tKg6ess5
JRNd2suu4ZOlCIaxbN00Xp5snS6sbmw/9eUmclVBA9E01m+TtCF3VSrm5b23NRIOOTU9OL6fi+ki
8AHVG7sqO+dvHqV/tTXxCXh67GvSOT4MKtrDP7xYDOiTDCQ4WrzYFwHOGDPTgd+15u+Cta9f6L/c
K66EMw4/B5UPmOf/+MItz1aZqNAJw6I9J1FfnEF1H5rsb4OQ//2FMDcF3l+hQX9caKno9US4D5OC
AaO+5kSY9jWPzft//+X/1ztHXowP5X41mtDp98dLiIOhjWZ7dlBYVUTRC7SnTfRB3ePBMuXfXOtq
x/rXexe6cK7i+g88l+4f16KbfPBE3pBwEE3HpthJYMapW9aOOmfh7r//XH8c36+PBF4c+5qz44b8
+89Y3DJASITACjyzdtdV8EpHK/tDbLVUHH+G5EKR9lRf8B387RHsr9joPz4ngcPoCz3MXMT6/PE0
Gq/rcYVQJyodf3wObV0E5HISIbJuKaC6a0yM6paqpfCXQ3TGicro5dE1GtWJmqS38fosbw9s8vld
0XqBsy4DcFKSbxPyIAJ/tN47KPm9RjFSr+EtmnNhj90LPcs8Lf5YDM8JiOlHsqj4RxIFUPgw4FjB
HF9S3EdZ94jMkvm/2eZuYOaNl3a9tS6wg16KbhmONHjyu2Vg9M+qM02wC1PHvARdNKHbkDaicF9F
jz6F1uoxHUKvWafSW6ZTTZyZe047I34OXZffVyVCELJv0KquTWAtJ9GFihjWPM4f3TH9zf4AsDOJ
ZqSRcYpRraTzQBNUFDjEhakgZwqPOic4gZLJJ7mYvj1Ond/v5s5Sv/I5He79JmuPNZqYQx2mFeEd
NVakrJgzjO2dpkZUQ4rcuJ5RZGJzMAEHDSOo2Ui3FsAYM6AAObG7n9hIcG4ssAbFZpjLerrrFkkF
MJLH+gZYUX9S8NaeZSrdTSaleIhdFd3b9LZT2OMFl2ghDdPSHKXWaT0WkM/QfndO3Gr8M3oQcPFT
FeaAkpJK1aBU7XRDrV1qzmmgtAXclaiJtAWFPhJ4EdphVZdhOG/cojVPqG9S5Hd5VH7ES3wqWO+u
RplkR3uwS0yJip8QHkh3b6cQEnUGWQiczGPnhq9WYCcXq4/lABY9phckD4058WU6O6ijCWwi0Wjy
UnpHESnD9npd0TxT2+tur13A067BTOpdxpi+1SsvHfqXITXVfokCC43womERxlFtdVCMSHfmoM/u
OTyEa6lAYHdBEZAlNuQU5o2DRv9iWXglBrfPcb0mWfs4Aj11qBLneDzX3Mq7OIvk0SQxm0fTzGZ+
Lnl23L3hr7smWtt1yVmlksSbPA9eXm1JVlvO/dAEm0l1OId8RT8kSm2HGLd0bmPI7Qr0XA0COlsa
5E97X2pTAb/mdIfcmTJVxZcW+NG3yZQMFuKNuDJPWE+LTwQvcXt2KbE7Vs3SALHEbRWs5zr2n4Oy
6fPL4DYK+DmfazBdOvB+yGUooBq9UcXJRrOr7z0mMTIEiwGYYmX3oYXJRYDztpwt8U7FvbfLHWWQ
3bnDrvHmmDQYrGb+7Gk4HOEMn06FasyzRljO2fT3E05yjs5e9+3YxjsUonZ2eWFFh6Lvx89ICrPF
hQPuRoVspDe2V8X9Js8lAth8TPRBzZEFp1w4zqoxNVpuCkqzX8gZo8ck0aRxWKZZ3nrXJVQ+7Krl
M6bQr0XGLJpdaLR/Uk63EE7PqgtzngzvgZtFuOYkaEk4ERxiBcNwr0fKMH2as5eV08v6hBvbtj5D
lbk2PYY5kXSphWms8ZKrCB2hgbUNANHNOmOR0/tyqdTFW+a3tumyz5pEggu128tXkVP+vEd1HlNP
EEakTHh1Jsx+suDm1n2X5C9z3mOUqJXV7/06saj4wRySb0Ul6m8zyAinhmviR/ok4ZtE3FX+WYzN
5NxlYa7sre12+bwp/X5YLr6HQRsHdzoL0uvptz/QfgwwFyTN9MB0aeRNbxfVCKCKKKtB81B5KIeH
vPM2osnB4kaW6B0RFChh8smZnvm5SdpxIvMpCkCsj4FJaU27IEsHpqEswGhczNbZLcLGO2QWhzGg
TjI3G2mbvYMrADo+LNpfQetVKGTQK59q2QNmjzMgZljF5E5roazHTOAL2Im4yV+WpPZfsDv727lo
ulPc4cLZtGOabmQ0zK9R5wbLxVa5uLHmZRqfZS+QyKO1au4Hq8j2o+uGP81oQw6PMWGwhLssHQr4
9iohrKIhXzdT2p2rPu3JQR68yEaOb5t+W7YzooRVvsDXPzH3FTR1izxvd+GwON59OHiqRhoiESZ7
uTPmD5Q11FtRj4J0+Lq1f1TjlW6Kcl9694bz40XalX5g+lq8gy2NkxwckyIC0ZBvttcEj0034rBc
gg5MNbITnRB0OFhsdpAvQfpJq6Df34beiPwI0GCKdsW42OlhMnJ2Xoey7RiyAjOdw16nh1Z1cXoz
E3+UXkfw/jg7VvtUd5rSR4KQ8+qc+qOvIQra+L5KjRNvJ2emLwXxRUX5ZwgNvrLpOcITj91JqlVi
xRhHUgwMu0JVOKaAjJbyTJJPBf0CdvGoY96Wgy5pYD6wN/QHH7ilvu3jViGrSP23OsUajg5pnuAE
ifk6LMamcJ360veFBSDEsJo3O0UGYrFhtdVHCrrRQHmBT8NN6WT2PhX9eD8suQ4vdUeU89rTc2rv
SjVRwtDSuf3oYczlzk5m3ynevnTIewEwneRPbqkEI0FCVWbhJNtljKgRnzlVIBIpZkyGBdZDIi59
+lkRFrOChYvd7jNKf4lpX0L32Att25cyDgwFxnabNI9e64WQS6MWT3XmW81exXzvKyX6GP+7O6eP
FkNKszPd4r2QivXIMo3BPRN6lPhRprF4L8s0xhOPNw3zYSNvZWfR4JqnimTNtq/68dw6TFE7KjgB
CIaGGBMG3n5mMxVRACRzDRadi+mkBUWqLe7e9VQOVf3DwjzKe6cjQ+G2MmW1bdy8o2mjnLytSyH6
8NOypL2tzSIC5JmdOHh+NZaXOjGFf8gj1yo3dl/YpEvKNLZQ1cZyBq6x/SuDn3wyxWM0tD1TvJrB
ztnG+iqObgO45/rcT1HcrCOKzzoI8CY9EqHJX9HrxX9fYnHl1NKh3WtbOCVrbV/i1VFN7h+xQZbN
SZVlQZ6IGbItlpgyfaRplUw0cL2SLMyl7je11aSUggWQgCHK+kg1Sj+hl0CNnhenKJU9aWlweSZF
6in87DbzlpLQ/TjbpUMl14kdpLuUt5+e65HEtWpBNjMJUDcs5P2yadMguqA9EepbWpTcO1qBocnc
x55pWQ17bVlQ8pOoWj9o/AnlNqGhIz6MfjjcZnEjPmo5dcS3QVlurUXPV4fYlXMZYjKowHCnGbYb
qc+7ATvJVhLyRsEez/bFGRSqCif39AU7WOvcxKUHOzSNcfWzYHPlYGDFKYV9ASR5W5rgjGkiuC+S
pb5H9dRGn6bUafoao8zaYCKJC7a0IPxIcELtMrfDTdUa2F1piQ9UeGhKwZ/Vw/SXPrKuVXB2ajsC
dIgK1IKxQR8viyxyqP9G+oDKe5mOcBj1uGvbbmpOHioYqiFgeu3aaawPxig8iV7ezdZT2GSw2c2C
e2nFvZ8RhSVoqZ2wSeRPu8dOvBvD2ho3osr7+skvM5aQQVLuNfZ4RY8O4O2mLSO7JrKtI8jcbedx
pfSUrSdHuc/jXDMn1J2YTzMA4dGy87ZeRV5iRch2O72usqtoJPSk/EYEzgkaVBP+nNi8sjyPI3UU
c+N62yYmQ38zL711LGdJmG+bpYciLpK7KRfVM3FLA0d5BTJEnrjmBRCTO9R3i08TIa9UPCOVZEFe
Nu6SonnryyV8MA6GnZVB1nQbyaJBneb6tyMqW9RP9fiNRKR64ZWL9mFX0vsQk4RtIdP7tlPerDVL
83xED4cI3UdPJM7L1LmcGucm/Qq8jqC7ZemslxEt0bQq2gjLTFvY+L45o4qdveTztJntwtevHR0Q
TGExtGQ5DdW29y1V0DuiSI8dyvKikLthuw+jhqgC2TqoF6mIP+YLXPixsjLCpYlJEfvaNFLj8dem
OFqBCSmnK2TaXKIqwJXn89C+5/3VAYFmpjPbYRnb5irWMuc2c9z5yLJIY5scEwqfFeT/1i7M/MVu
UDRowuurOzQTzimV17krp2LHVtR074JKow5KKbhvRReoQ4fw3TxGkxcCjgVOcT9TkfxThkrfuJAm
+yQkkjlpYyy+DrKr9jKSSvIu9IA4K2wmQ6BbMwZkKiYY2sOtWaqC4m8Q9PA0JF1RPw9NBDQ58H2G
W0kG+DvyYHQEnEX046Qr98EiJ+xHpGwxbbMpWM5pJoazhjn9nGoHVSwaF9HcLAZZA6/x0GNlTQSm
pYJcILKYRtxWlk5ns5WemG7LcGgOykNNcp1NSnhhGfirvNP9V9fk451l9Y06gjqWPyE+5YBJdzOg
cO52y2wn5Q2k7PKBLob0b2foiRByc6JWllkVb8WAnhzhdIbWUoPPkxusF5w3A/sP8nHlxBsr6PsN
FjbYaleF3cUtjAmOBQKc3YDN4KmOxwr6trwKA2NNaYQe8LYX1WNnT+lWCBluR+oMG4puRLSPdZb+
KEDXnmmp1LxcyTXYcqjyh7ZX4pWEge5ns4jyzgeL2lZToAT+gTb5cPouBKCz0SA4eX+bLS2XnbpU
dlsvM/otDrr8u2orw5l8iqd9jNvkNtAzc/kQ9MDENnvipkFteDe3nrMv/cCmMtnz51OmMvrz7MhZ
drxyqHIqD2FsbYKvQDnWTQmuTuxSKpoHjqTtx6htT3H0Ukyyi+IA5LlXAVMzp0g59eAzaUIFOVhC
PX8f6EldypxGJZ5oe2NaMjj50eWD67T2s/EwLjccE3zQDWIwoLR5NnAebiYhl28WGvtUxCb2dkmQ
GbI+eNDIOmyaN9WPXUayX+HdkmVQdpu6D5HUaMQSkQjLreklORVLaBuCHpUhRqBnFklCL/6IIHgP
7dSBUVmTok7OVRZbRuWiWdyGHjWPHOxatZGsB6+WVcY7h0nyPcgGr0U0Z0lAcxk0pxyB+gb2uI9J
fA7KB1ICpg+rT+vHALPl2rfS6VxB1FxMn6Aocu3Qvm2joD7o2S0frwWzWyExzjdoyu8GlceHoIw1
tgyGdxQA/VhjSgjMj3GkU3IIHRUcionva8ND4I+YfEQZbjuBp9llQ7FWZuIHoJepSV5kMEX7Be/k
ht5jG85v5vwtneKc5Wo50PFRHPspHhN0Su5Ac5VG4jB7E66+uXjIbBt2xfhTQiVDXuMzrX0LMSE4
/NNYmYAiPzU1qDU0UXIyn0v6URIQi9aTa5nAoyNCss2OfnE2nnBuMSnwv68mlQwjldeLOUQ3HqOn
bFXB520qe3pAC5wxJsv+4o162EQdpGGSzfneN6xrvj3TqgZ8yx9ScV2/VnPhYGZm/ZhXNgrzHY25
8YZeUPbqMHD0pUFqrNZ66P3fKaryLTt9g5aVhIA8Kh4TZbv6Bl+av7kenl9QsYZPNf7FkWNrOJZf
SxR3b3NveTgBlkhU99wOXp+p03OIQhQt+DBGmI6Gpbbu7CUg181csUHOAVMk9p6D4OeQF4TdXJoU
/Xabe0SH9OCim95lsNjludWj0O8JtKUEQcTYjiTxPVmflDuZabajQeovnQTjlmLFe88mtGKtOiYp
wj6MvoyaVye0BPmsvFN4wfzodzCDTM21Y9z14GTLe9wk3nuiZvMICMYsGf8naee53DbSresb2qhC
Dn8BMIlUoKLtPyjZspFzxtXvB97nnKEgHrLm21Ma21PWaLEb3Y3Va70h0rK9ye6SKFfWUDNAj3CF
DlqE2GCONvoK3bnwybMmaCxKaKwsKZsFfulGA4hLWASrin6SArElKDVHCIHiawi1JY6pVP5Rr0a8
mAr672S/rDybi9jQPXnokhevwoEmXpRuRAlyd53T2sfOnYtafRATGBBWKnw0Y4tbacV9/LfX6rBS
BC+VnEzC31nzqmkPGCunKymZInSFrKrfDTVVN6KBVEvZ5iGaOY1E6L5WRna22FVHWSik+yHhwVmx
2K5iK4W0nIaY6KRS490hmmOVdlliNOuIWT1pt0VYP+dF+26YVXc7mfL4qHZWeJhGdeKUlWit3Wib
4Biz/LYjUnANZFXy8Y1Rae23KcwM40Zs0oHTNi/zW2ryI+lhzqVpkP1gh+M0nIhKK/VX7ob9TW9m
PazwHnEcv02aj4KkEgNZy0zdrmBp2FIvtkC1Jni9nqQ2lE/i7rUhD/6Z5DrPodK5Oq7iRkFKIoBC
Tbotcie7zcw8s7ZVFaFoE0Cb7VClzsrbAEOUaE3KhoBeNI3Zi5VKgeSGlPrvh6BD67tqFQ6OUm1y
MLhW2Rl3CrIfa7NrjBryHncLoAZa/1Nu+zDcJLXR7mSYTtbGI9d/j9tI3wRFF78L8GYL18Cp9sab
Iui5XB7GfhOW1j3b8hgHVA4CBbSvFg6aBzVnRopZdZjA3SVPthBbkJVbWFagf32vsNyo8KtvRdip
TlXXNMATK/XeKq488PNaeKYA7MzqVacIi3DtFNXKo5LTKPa6SN3pKZ8fhiI24m4VmaRNqBTV2IcH
HrJRTQINfqv0enWLd6r5QUHzdy6nRy+IQ82uB1O+H7UwBxdMGz5Z+YaXPKGo1AKnksM/Cj7kBXmC
R+JpCthtArmj24wuq5UexiiGcOkJAQSYEgUH+hR6Pr77oAZFgL3t8Kp6oCzwEYzxy1OyjpJSm0jK
Tp4KsQXoLrSdA/CoSldqqrf4y6og9leJnwJXjYAxY0sopfQnGzBx3vOQ1BWS8KE/dWuayyjr0BBE
IMS3kOavwyKuN3GWKAchbGQEclJ/tLYAhKfhLpB0NIpQLkCWqzbH8JdEcbxzYiENDwgvlZoLomw0
tqiERsIGdIr+DrxB6u2CzEl3LT9pN0WeTfHRl0rzudBTOLgtK/vQGi2fwyh8Ec+VPhaQA9YosmCE
hxpV9IB0GqZS1OxbSv9MGfYMddm/p0Hdy+hlIdjVUaabPhouWslDR967yzgD0X0BLABwr5Dlo+Tn
egwAOpOehTnb3fqqItVbpJFwRWjQ7FAFIb2vkCR5aiUIca9CKUq/p1AJ1tA8BoCSWpZSgx+UokVt
JIgOCfO+HhQ4QS1eVUAe2/BW7aA0bBLY+Mfal1tc2DUA3GZlTfeNJ4YPpHX9XabUXeAY0lBQUBAN
vksfvI9sbMXKESItxuXM0vwaYk2EXIaYp726V7RMcAO99l4zcLZu6mWVeQAsk4/chKnCP7YyG9sJ
WcSv6ZSRMvpTIJAaSD461+2IQH5ctlBYp07AmKv1qZ/arQAdHh2hmrsG1fzMThLPnXSM7P3G42A2
YthRWWLSAcqHd4JBvgDqUz4Jk1C9QF/R6Kzxxvqtgnx8SJDmdzPOimbT6aa5SnQdCZ7UrIN0n1Mu
fGrGSe2dBK9f+RBqrfUnabi52qLXSsiieXWNyg1aWOHaMnxYQMFUoKrvN1ayHRBnjB2knoJdlsaq
wNR0+Sb24/I7LE7t1muFYgd9r38SFaQmyyjpsOr8bRWFcEyFulpH1kcIGNxCC8Cl0UnlYCABxWco
Q0+Udowk/q6l3iqhgCCYZGeZFyn7OEiDt8gLEPINgbUr9EdYz/SUrReqgvddkDx7khbnrqIHCEfA
6Sl4ijnokWbAdlAqon0KPBGktm4AUanHdj9mFEIOoqda/lq1xrJCPa1vil0bZaA7VR41chtl1q2g
wABNRkoUQ6VKngR/LwJQyldpNjUHFTWybM0Tx2iDbnoMpSwDk1JkNIZc8CyBx4ecZZZw80J5PMir
Avxxnz6W80vXb0xWng78unJMdvcPGn2zyC0iSWiXWZO6CitpIMHMJvkZvwVw5UZGJhhTd2SquL2t
B2qj8QawOO+FrDS5nvUh0PsbSeqMb1Isw0bp03q8r/KmlWxtUEoZaRTpxrciWFtpn5dokdOP+Ame
PAvXFZpa/VtR0LOw0VMJYFAVCi/bCgP1VSd4Pa06qjbHou+mPWIZQ3zMaM8xMhNu7YPUaOYxDOUm
u0miEYZyimrGy1QX4r3o+zB7xZSyEfT0VFxl4gSXd0JEmUTH0ofbtJiMN0QrKIX7QqPLKwWpoQNr
yVuTR0GBG5s2uxkaSf1JxskM4RBRVFt6XS95jQ8dD0CBW1CntTFt5NQ0Gzfy/Uh+LknFJEfGojun
sDi1xGuFwaFx5EPDRLAeQpspcFyjbCTAhxjKbWTwSrXTMBl/8uCk29Coo/hHzLBtOQ1l4YmmaEJz
pQMQR+HOUJ76xhTmoqOHkJJUUxDQoqrHzqetu12TWj58Jr+A6u7ja/gcaWGXuEk/DC/NqGAxNPrK
YaRcfaSLHv3IGqRAwjxLq52RoqW0DaoMBNigySsQg9QoU280UFRI6ugpk0aYX30R55i3Tr31hBaf
2twia9Enj03uGWhqmck0U6tNaVwDYSgS3ANqi0Ji5ici2Yih/xEAvSS7pi8QHUsxaw8dxUrqXQCe
Nv9Z0MQZXwQ9k4LH2kvjniXrK4kzjiolfc2s+peui9IQFe0we6nRTyVHhquEQAG6zoKdhZTN0byy
hOAI+7ug9RXG9XfFR+a/EKdgqwY5LqtqlEyvYa0Aua6H+CnQCupKKkRUVH0UvaXa1qKRYkdlOMBg
K/pCPDS9L4V3Me5h4mMQjKzwiLVlIHxXmLs0HaUQMUAz504aMPv2CJvwHdxmcyfFfQmYq7b0Yyhz
Djt92aQPpm/UTwrXftXWha4Ib7xGL46+D8Ps0Mtytk7i3P+ukwghRjZ41BojMVS44NQjmshmYTit
X4ed41e8XByZ9/awFyY/bB1J9YfazYc2fFD8RJn+Ctzkb+UU9XdJqKMtlflx8paJIBBsUaqb50bT
q+dRNxTawHCjKPaH+Y05lVXgTpYgY1GttLFmjxN3CCeFpEoxqWjTAwW95Mhnx2ZAVaVG/RWPbbXv
Mq16kHQSExmS12tRjgECSngoKrTcXWlKuhudsgmsA4iyyPJplTD6m1HXMOcalcQEpl8mkTE8oqFC
59MQK/kYZa38oYqFFbhBqHRrBKZM+XtIDkjtcwQXYdN6NLY1+2VXaVF7oOdm/JCK1twrYL0pq1di
6VpZ6cWbvhKR+DL0UMFrLBKPXS53cO/0EnmecFRfvDrhhO1aDiSjKdtg23InpmuZ1tJWblUuWWFm
NeUKxKyFpEkx/eGVJbnNVKCY6GkRgnZtVd0CKwweMP8EUciyyvDKof6HE7QAChLJ9aZoH0u5lB/q
sA3XYdoNd6Ilyt+kqpEO+iBpq7LgR5V07z0nC2stXYUlLcRE7ov1WOcjq0SFlQv7B400pRMi84bW
z/BGpShbkzmLE5TsotlXSuDfoiFhvIqtHtFmkNu7om+tbeij9+Um9KC5r0g+BXwaYxk5KY3/D/aS
t+owmX6IqpZKVeLxgXxdWfuoSdwrYQt8skgaEz9xX3lrRZJ7kaW5As9oDnbjBXL6x/PJ/Q7Yz3n5
jW/KNcooCecxQkIW6NegjxBNgfr9FEl1/0PJQkQ5KYzCqfV9q1IegtAr6i04vuwmalR9O1jkudDr
h5wVLQrp4wi+gXZmVEa/Rdmbvss1AjM2kjdhtaVcOULqEhvxNqADyFyoaeHteqUFbdtbofJbYRtu
PNSpsPVpoqpByTFOHn3fpOoAkEV67KlhkklRdUMXXu6yNf5iCteiJpEdP1TMl3Tycm2FwIxRQpUM
Abl1adq6iHpN2c6zfCFw09ZAlIOMooDtT49wm0F4T57HEAJLJ6T9QSavs/D05JTDt73R9uD+WmmT
TGn2oJkkOaOH8w6VV6mG0l2LkEf0+cEhpURSfU+d0/R/IPkns1Gq2UlRpIvg+mnn37ZhDVBaGbOm
e4US2m8sHwE2NOQEbdi18qRSdTYppLHFSy6RwoRIEcek4NTw3+yAlu6UNN1KH4sN50X84A1GHN7E
fhM/Bm1GW55Hsdc0Y3qh2+7XdyEk04j6oeJv6X/6z4UQsq/6mT0i6RSpAer5IErI06O1kQlcYbnU
sy8mJqx14JVW7jAJMM3GIah+VajlpCh2NzBfI20WxCvREqzzxhrw8okjnEiiLF+ZdCWyx5aoj+qY
pXuPY+yOK4x+3zZDdZRClASRu8roWHRpjUq7wH3FbOLOQTYC75Q5LVxHea0aq0CG5dqanMOOaYji
I40zCr8lPwuhK031oKtacnfT6Hp735cd+MakrBQf6SQzjRFJUcDShJ6OGYqkosCjRKp8O2RoRezB
1uFnqOghJS6zEvMHoclimjsdW4VOf8hdo6zu/UrV2BvoxUXkN3vJC6Z3r4r7p6oBSGm3k9YfKqud
6lWRIr2J0h0J1rqwAHkie5Z0OyrX8qtO5v0G3HykQq8ptB3UUnpvIV4mvDsSL38YiiFeqVoMtUwb
RhXllLCy3pJBrA6ZNg2xHfBYlHWlprM2YCMUqNa3EV0vMYnvo44JWpMmSCa1JYiSs/KGnh3pQgTj
E0iCpPpG2lPVQM3KYKtVQfynFkV0xVJLgVHIVd7sNi35DNq/CdK9Yqdahg1VEaO+uY2r2aVuIp7f
AcN55BiIQS6JsNy1sUg31dTIL4bUYiNCYWvFjIvfgfYVnIIa7z/Z5SZDws+bu+cSO2mUI+iZJhzL
aRd59IdqerpWTrtGGRoBF9WGBCCm0Icem6weYAqUkZMCjHtRCl99VRURD1pDDj5MmY+yrdShqGlA
5GbEbVGiMsUnHoL9aNbDmzXFIQLyll6JK05cCyAWL0P/zTIr88MfJzneZX1OGQl0YpWtSOBnS+Ei
l25HqyK1QYBg/NZkavQTGXvlHf56DWstzswfAcgmJN9LZPHo5vvmR0D7wuKIp/9CCbU3SkcAU83R
JUC0roMovY+aERoEtjeUES1jRB0T5oR1pIQJDET2zfCpSyuxuIs9EQHwZow0Eha1L7r7VA2mm0Dq
hl8i79XfSl4Go9NBvhUoB8vzOo/M4ZtcSOrTWApSQpc9DL3tnJ4ZdAspLa2pZ0N27uVMQvtHVzKo
bakpiW6IGPS3itvkHpHauNrldYceIKT/cbSjjmYyJAt5Pqn9jupB2mDmB12z9GNHVhUthvXnUfvG
DqJ+VVokaxAq70ZHSQLUjAJerc1N6DW5vqN3PhybWMBR87+aYcoQoulmrQhUA1yhU7s/ZlsrDbzp
KHzEi9jcSHobHcbB79/lqCmpwYri98uw1K+o3lncH9yHhFsBGOIFNDTvpa4OWuTF5fpxDOXblI1r
GdPucpQzQFt6kaJJIxSbL1VdALrFIvKEsYnoxssBynGPoYXVan5HLxcFucuhPkPs/8JsLVU2LDD2
mibK5mJA4LOKpE6p6E64/olITkHpPF4OcWbOLANnBMtQZisvc4GE1pRCGNqYEEqBNddzNq0o4l8O
8RUFbUI7FRXwZRqsL3mBTI6DHCxMgNYMAGu3FJBMjzciMNkpUK7Ag80vGGhTRHKItzk2D5I2U9VO
KQlZibegF+ZgSQoPv0TKBtCcR3OrD79S8yaE+Hh5ZAtC5fyAmDJZtsCIKDI8ucUDQtgsRn91VO06
mZyO4qEo3aCxHULqDG995Pho9+pXwNdfn9gMewbDJmumpGOY+HmQMq4AgwU2zs67Rzlvtx1aCUq7
ujyyv3DxzzBrS6QCrvO4JAh+6kyFO2F3DIaQAyQhh0bw2KlX+gZdcBezTVuykc93SDJdy6Hu6EB4
dpoVuh6u5DDpNqUSR3BpP6wwenbbK1yErzuCj4WbjwT629DV5XItzKQNK3T9kLG5H9rXxrxiZKbI
X5YQAZhZWYZaLUF5+DxuIfGpUpvQdsrVPG6UiV3soh1qQfZk/zNuuGsOHVIHfIz7P6MGa+n4rudQ
S3WKKztoYfvFOpvB9nB6DF1EvuAvm/L0aUh9kXhmKg1ovexCmhK+S8czQjv8qV5Ld95WSPe63fIE
XgL76ePapC+Mbb6Gn/fdyWLoxKhDJZzwQmDDb5OPpuFkux/3udPYUM7wwQp33rrY/gLKYiMia9+N
9p/ejpzoyuNfGIDNn8SUOKggpABg1znpP3+SmrK7MVS6bqt165SS6HT5W6QhIDoGCHsh1iUUqO53
73L9WlNPoSS9CyPjX3na//0QcJ5YgIqMzJ0sz2+Ik+mQ8hQ2gDVR81S0+zwokEpsHsdIrx1kER7k
MsI/Ir1i2/WXUvFpQ8KIkU0RRqKomWz8xYbUEwvIbiDRW4msu6p8K3qSyFrtjzWKYmOGq2Cv39HH
pbStVcBj1eZhMBWnVuJDVk7b2vdvC394vHxMnHsefCoFRzSRyYB28nkqqnqk2Qn7C0uGn3mBZgSp
uxap2BXkt6beOv6A+lzWvlhyci8goJ2lyk9UX69wX76c+/PcWCJ1HovXsmwuHogh0+RFgRbVuhSk
ria4lpVgvuS7FMi2MZU7RPV+XR75lyxgEXKxJeRqBPeRERIbhUKjUIa8UE+Ptq36bR5cOfK/nHqL
YItnj5UDwPieYB2gKvI8+t8Gt9DLI/ryXiEIO8vQZJWXGQ/z86MERzuiy6qgtjFqK3pNmwIPSYxP
rpxlX7IBA863Ae2b89syIVJ/DuMbQtMIjeJx2TMfxgyVGhO1yimtX1BgzF8vj+nLxJkqvDuLUoph
gA8U59P+ZKfKWtXVWoTwWJajgr+P9CuDOffzyZxY/kwbJ8Ji+RcW0FI/B7OGotfPhpIGxn1XhvBl
vhjCaYj5I5wMQYiEDjwLIUQgVVxF7ag3HHTNGoASlyfr6wKwVJHEluxJV/FzXSyAAm9JodEMzxZC
cSNxIfGV7pUtfyWp/bpZCWNBNZYVRYcZNw/4ZEB548vYy1mebUivTbROwaNkoHBgALTfjEK78sb4
uk9J1iWIajMtDobcYlA92jWIxWFulxHVVsN213mIyQzpEdHbVYfe8uVJ/PK4DOIhnyBzTvP78igK
Q5NyujQLG+U/O2zgkgEd+xH9/szf/8tIvIjYQAzKYhItfXECoZwC3QBhVDuojSPfmW99xMbsMlJM
N2jEKyt9PmI+vX7IiGSkVkniUXSABvr5qYnVULWgXTnvWqdWnyTtTw/XKhPpsBurtPuWIQ14eXxf
luMcUUWjT7LIeLTleYR2L2ZyIhHzSHW0EBkC7beHgcG/jsIVTmO9c+7BB12Mi1LuKFuZDpBjuBuK
7xoOdHF8JV/4sibQqPhLArZUbgqiujglaBYXJlR8Lj7CwaRQplY3RvI2tq+XhyLNp9niGTEQurCk
67Kpa4ubadcooyklMne5WpAOcP0btzSQgk4GJdqPrfbHU3pUtX3quUWXbeMRSmNFh3QlR95wZXV+
2Xcm11WdfsR86pKsL46tHvVQazAkDcl/tQecA6bFTFXlWVG7ZEeBiWKf2mZXsnf219cpgME4U7lB
p7NOF1NdgobslBJKqOu6e9e9dfe3/Gk9f63X9nq3s21+u12v1/zJ3tmbxt5tNvbjhl/+7z869JOf
9qO94a93/P7I9/G9q/nv+cWZvxz+cedfHMd2nePR3fK13xLLnX/hX4ev+Vvmb53/w/3Yvx5f9x/7
wi34r/2er4/9/L/wOfdXduvXFaeoIhIrmoESyWz0+nm3qi2lY9qqIHway46rX7I44UV38PTny0vu
61NWVEVn70AIBra8JGz7o1ZOVQNqOGfVdUUHF1Hbp4C7UJwqrD+Xg50bFJtUFXXVUIm7GFSqdH0o
WVQe46R4gCi+g18NyLg/dLKwvRzq6zJSVI5UGV9BXSeDmMd98o6KfSXqJh9R7jRBntN7rcvSpUDo
QH9YZc0vEAiX43096xSNPAedBp2eNRvnc7wAVctCiQJk9DAa26M3l7hAFPKbQUi7K8fq14OcUJaF
Hy75ikbW/DlUWOv4vGEdQDHQjHcSzQYErUZsfEYd0T66n/qNjwnIHhjOqwEK58p5+3fqPh9SYPnm
NINDXZnfYJ/jozmWiUOCM7Jm5/aP/7lVK/eApuxxxUfZdGt4qG7q/O7X8AuUlfcEq23T73u7tV8L
V7T/fJiOvzbc8Ua4smvmM2n50RQu2pQ85j0jz0/p5KlPIDQjo85Nu8XCJMCxQ1Gu5VhfQ+Boa/6V
hDBk9cuGGboxBhDWGtxRLTrS0ILLK9a5X2tSXMdOQyzWUiGZrSFVHWs3lLJt3gmjq415u6sA2Drl
CM5FkbKPWOhKp8+Se6UVS+fyaj6zUeeDh9sqgkzcjxefIE08L1A7PoFES85B3OSQ6wg2Z+O3xCiv
PLNzsUBsIf5EPZar+OI6ASNjpG3C1ShpAlcSbkTrNsX0Mav/l3Hmd+/J2qiEDk64RBwQBm4v3Xog
iEJUacrkSrJwboVYkow6Ghfauc78OVDpJbHfSqBeylw64v72KzKurfMzpw3EZtIdiRLKvNQ/h+iD
GExxQimhAvhr10rnaDLWooFWXtns0jz7n3cUD+Yk0mIlDEgIoKDKrLUqDEccDFl4we8GLVVJS3HB
oybcvmNnWOrX7K8Xnr/kxuYcWuP9RyOAPywGGbXoHQBh5FiRnkP/HqiFKm7L+qGXNyJABjU85N2N
OGxwH2qqx6A6AKxqrbWGUGn+fnk//K07f52Gfz7LYhrUqAmRvWIa+CxjvvGbu1z84aEJo2g4pt3o
2iYcnhJUeqMOQMpKj9fjeCU1OrOsyAx1GUQv5U1lmRFIna7kesV0FBWS3gpOrYhHX1NIO7MZdUnl
hYn0GyW6ZWGsBZCP9gT9MriGf+RcW8OV+A1JeVUiCn95Ts+EmgXk0DGk/I4u22I/ln5fqkWMlCYN
+bcuHI9Fre3B1v7y4uLaof11v3BDQGiOZg9vBYzHP+8XbCrKEg0lVrEibMrS/KXEMqoO1vd/OyTC
cCGW0YvHlPhven9yxIwdoMxRI4zRdIdgSEH7wP7IxxW1hyvVxHNv4fmmT/sCSBBX1nm5nMSy1NkC
ogsozlFOMI8FHdadLytC/5Y0RRmtlYh+9YpOpPmmKs0QAa6YeFthb9KPuKeM4Q5SvI4SPLUevCaL
/jf6diiYQ/OCe4T/eo2UJ74lUNQmmrfIK9fJn9GDRurqSD6/ypDSH8QqsW5YMrhXFF3fPRdBBWVw
UPSM+m6RJRtVmcXwJew4Xwx98p/rsIm+0zhudlE2tL89I2p28MNwh/zXT4Ic4J9EYLFfm6nre4iE
CF37QuKmMULCUS722wn5iFWdi8Pz5XhnDgi63LJEYkadyqBL9vlxYMM2xa2JvyiwSVtX8E+OcVRN
8A5CFwQexh5c1TMiG49qNDhmADcpz/Y51HxMJhxJjo6XP8/XtF6n4YiQgAFRyzK0xYK3qilKQpSD
bSlTH1W0erGSQo+g3kZT8M2cpCvZ79eziXFD8qGpxb2NJfl59Bgs6ILcopdb4qZ5iGrjTz8105Ul
/2UT09eZLyqmpaAWqS/HVA5N1kYKenhciVypxRCJdWqO/3blLKIsjqURiaypi4jSjXCN6Ee0aJOM
dM2wxrn8jJYHIOVGOiHcukSqWioVzs+T1gBpzyHK0mybdKgzjiG7QD1Xar66HGe5FpZxFg9njJCS
rwvcFIA13Rl5bJdIbIOzEszU6fPt5WDLy8kcjBI0onJc8rALXAQLmqmSsd3Cm6meRYWwRrG5Dg6v
edbgM6VmHyFkj01eddGLCDnvyhI5N6UsQgoIlCcpui6iY1wbIuMh5Fitw7iLuNk+QJ0u3VDL0JhE
uuNKvHNTi3Iq+CDNomizrD1Njdf5KpdZ1JNgbbavVn3TelvJvw2bKxn5l0vBPLEnoYzFrW/KU+Q0
1RgTBcg+JF+dg/vKNw0QFqCTt7itdqKg/xoLeTeCGL38UKVz47RICOauAueKubi4T1RafcSlsUS5
T++S+2YNP331kK0BICF0AzMmfqh/drjL2dq/RQTM4z4NvdglWadzpsy+Mdr4INHI7Y5N/SijHzFu
U+nKTpkP6dMsbxlrsXySrpQmYNHslKE/wN62Kzq0qAytuih4iDprU8Bzvjy150KePtbFQZ3Vmt+J
PisIxeqHDpVKX5PuhbxyYjgagO/pGGnClfr9uV3CDqFNQBdeM5c3LhPhqQLvVvYoX1gUCd6LFMY4
bfz8D8Z2EmdxlHoaThGRQhzT691bhEYy37HKByFem/J/8OR0lucsm0kqqSymkTJHjGdahsFVgd9P
mG58rl8N2v7SVlOha17Jxc8+NdUQuaJQWjLE+RQ8Sb48rUi1vwRWNEWRVp10FNKh1dhjmo93Vmph
IYGrdIHS6JWdOK/A5QrlNUunliOH+uy8UU8C0z3yqnAsC2w57jkCoVdsxXLzHzy2kxjz4E9iRHGG
O05PjCEyaInFe5xWHeCMT0hI74ygshXoZv8+JCCpudZA0cYSF+fLrGxiTm1QOD38M8Gx/O+Avur+
Oe1xprrWvzz3ijoNtjhRMCPzAiMKcReK4Qp3H3hVQ2UF+aO8I0OBhdI+1O4vj+/cYyMr4kUPsZZn
t1ieRRCCwJhDCtK0HqSG3AVFkv4asOhL/2A+wEAV0UWnN8dtZxFnasuxLvWocIATk4U+zRbF5jqA
YqK5ss+tB6n+34LpanhpXB7huUml6awhCM520IzFwozEyNC0gr0uDgOZBZDP8EU0Xtu5FvmIJBA9
oOfLEc+dYjNuwcIRE8TgEt+kw0mKaoE5lQL5qYVP0qbyKtAGp8quliLml+ty253EWvZlgKJ2ahYz
r1gcBWOGVKCXOZqmv1R+uAozFA0aWJ/QLu4RbXy9PM5z71464JRaaYHqlDY/b8esDbq6FXnxWwlE
Vu/RIqXCStK2kEXMiisH27Vgi70xTZ2GPhXBOuWX5W/kBkZU9FaWK0hqV46y+Ud9ndN/xrV42VYT
6kuVMYeSXuXk3S+vvBLO/nygLZApLVkFafR53nyx8c3C4uejdfAkBd1POb1WhjsfgpsPoEhRosv/
OUQhVoqVlyz6PnYTHZJQEVzZVvLZlQe0+/+E+Pv3J4dxhogpePLZCu0+pyNzGHbxZnwov6lr/Um3
34s/qDKugHivsGWlGrW7vPbOnlsaDRR6UOC2llCPyWtQ4Wl4rRpi4wD+GSmdZt32cpBzL1PzJMgi
TQB4rkBXIwhuUaWxo3MiTyZyMoqDzmj663Kws4/sJNhiN6EKOpZaRjAZ0rKUJ3iSXVl3Z+cMeIzF
FZU2zRLgJmRZaKAzUzhoxuk0873Q8ZMXCYenyyM5HwfbBA6FuRC0OOuRl2WztiSrphkgD88NB4cd
PFglqb5WPjv7hADkqhy0JI3Law66gvDINI4/S6xWjY7dlqs1v7UitsXsWfEeLw/s3CPiqJv74KBz
jb8eDidL3kLBTskMlnwxvjV1AvPjSoH+3Mz9EwD/ks/bdiwnM01MAuj9O6JYNs55wbVXxrUYi6cT
6GpeZxExRh2xiCOSXCTal+fp3AvwdBiLfVOIrVi0NSFQMgkiR613RevCgrwc5dpAFhtGy7hstwpR
KqVew2lcjzSk06ZaXQ5z7sVzcs1b3twNAdJDPx8CcrlGiT+wXuK+QJD/V3atCX12QP/cZZfopchq
R1JrIhVeY+ul56Q6IhxXEj7p7CI+ibLIh7BJQNOiZ9q6cDpqJsJCJa9tCOG6Gr/gN+sG6BH08DJC
JA1VDLkAuIXrJIlAhg7XPsy1yV1k9DCS6kydr+/tjXBvPY1HRG9tDFpnLOpG3EFLcbNV9GK+mVeW
6NmqxeljXbwhRxrV8qyp6kA2ee2rFEOufJ2UFLvy4GZQESo0g82Ei3SQRpvLK+rcoXUS2lzs8oA7
LiTU+TIf3g7DzxI5xH6FoB/O05P0dDnW/2ecoLtNqAuUJxfjrMomH0uPYGB2vF0yKimsbv8bCrO7
qBxI1pJWc6C4PuWWdSOWY7G+/AHODJbLE7enGV3MxXQRvzO9QMmrhsECAUibX31usrocrcfZ4ia6
dridGy7hVEg68Gd4+8x77OSITso+shCu490TCHcq1heq1lDzCp0GmYy46z/GQF+NYg0SNdleHumZ
7fsp9HwqnoZWK3QraXE4qXQbFaukfM28KyHObBdCQLUCTIua0BJGmemIJA9CTU2mPEatK6irCLZW
t2+UK53+s2OhXgq+lWqlucTDACWQtNBgGjt9KyMhl79G/fPl6To7lpMQ8zl1Ol2C7sdeSIgsXEXt
bQmwWxhW07C1uiu54pnXEXrg/wxmsSamCt3+uODBNPE6DW/G4sfgH7vo5+XxzAt5cWsA00M+z3WI
FsDyJp2kQlfLyKUgEGlLnW052buyag9w564dXfPrcxlJAgEBV0MWaVIuthQsRcwfgnlt3443/uN4
F27GX8LO36VEa6+A7c69L+STaMritDIwhRIDQSyc5BBsokNxCNbhrXkQ1/5m2mibatN8vzyRZ15Q
tB8kPDq4P+MMshiegTp7gLIfOR3E+w4PGzQELkc4t7r/iQC84/PSQ+fEGqSWCKLw0A0HE3VJz70c
4lzB42QUurhIs0xhwmR49t4Zj5M73iF9pX9Uq3HtvQU/hPV/cN+jWQ0mhkAqwLLFnNH4lbsJgikm
BuLg4m6XIPBYp1cyrnMb6STKstJvFK2CHA0XiFb91qgg1vZZ9NZM//71eDqWZREY+65WCELGEll2
kql2js5itBaiN0u5y6bj5ed0bikAIgFSDXwWlM9i4sAzVSlmQwWyvpVMzU3HDngqgpUxmdqV2TsX
6q/ZnQHBSAIE/3nVFYo0IQTAMYQJRKJvxuhHa1wZzbkHBD/RYL/OiIzlMiiGvlPrrCucMPioFLTl
1mG9EYLmyki+YG+o5kF5+H9xlgvBbyJELBLO7nBcSWsf7QSbotqD5q2SlXAosisn3tmZOwm32EtF
HKZaFTMssQZCgzby0KPHc2XHXgsyn7on7yOrsTqUV+f3Uf9U9tukfoz83b9fbKfTpnwOIeQJxO2I
cUgaA8jXIyxfQPaXg5w7PmfNiZnKBVB5efAILRd7sj4SW7938dXej6L1H+xQmsOUr0CDW5zUn8eh
mUGXyh7VpaDECtwbnBzkkUzlNsqtoxr8NJX0ysydSxYgqAFqBOlEl32xAhouer0/lxSwpbKbrrRl
4RFdUHzpBDvUrtzCrwVbrIQScXh0+uYbX7bK29YZh5sazcxRWrXX3I7mmVq+yk/HtVgRuVCYZuwR
ahaPQWqwBrzuRas0dXHnQC4UnQnzyvo4u85PpnJxDP03aVeyI7mOJL9IAEXtV0mxZuS+10Woyqyi
9n3/+jHlTL9SMDQi8jUafeguIC2ccjqdTnezEtzoQ1vj/pdCJBKKrW8gz4LSDiSK1v1wKfGHj+AR
Ci2pusyXINsRV3Em4bBAs7hNo5fCeIFIfWcc5AAS1oKL5PI6/gPGFyOzOhkygwIsZ2APjdMT6J32
4AI7QCIRbVzjb6r3jW1K5LttaV+R8K+VlHNMKC93OlikENQ19PYWzz2j0J2/Tj3R+9pF0yGPxHll
4yHotpOJHc1/+rJa2qTScJYMJyOHkDtkskLi3/bmO9E9NzOfkbLtQszRgGP4luZPrFfxpBrYBDIC
6x960aGmznJ0wKAOxw/TpIoUKzl4MUEZzMB+grwgqP+gd18QdBZ3Jd4Z0OEMHSmZr17KEG+uFQkn
tU6eKu+xVm7LdDeCmOP1X5iDEW0qY2QRAgrcFwWZINTAR8TPCLNBA8ofFoh7q+HXOsqiNchtMX39
lQxwKAW4F0BbABQCamn8FieKwVvcg0U5hqg3ZlvW4ZZP7Bke5z1jNoKWu8HphiIOJnPI5+j/yHqw
tzTqFq+e16M8PHnk2aggQA91iHX0xbRkBs5FuaiXWnQe49yjJL4ytUcIjj2CCm8LORwB0pIvorcZ
d3+EHsyzcycTg8aUp2RAyopTYmzK4uQbm3VjFksMeNqDJ6KPz4LQ3/npF+R49jB6gtPP/GiGJ4bR
il7De616Ax0tUMPbNHyEbpvgCy4d63PUyaFm6QkuuINl+EBFG0FWE0cHP826YQtfaWpMRNfFpJOI
ydNzhALtC/hI2GBqT58jBZevQGG/mh5zViPoDdfBFvwf0ygqBiex05BJcP7fDfqo1xX8X5I/0b3s
6kN0kNLBNTXw84Qf62ALXnEGxjm/0TOZ+h3AkvjY9CUOIbvrBO+Ti6s3M4jz8TgfRwUcMbkzoslr
pM80foiqDhw1n+u2LJx0Z7Zwx3dXSQQEmcABT+5zU2gQZEK/kQXSG9O6Bu3TM4NAMpiSBd9LtISc
c+gjtdoO7JLOpIOso6EkARe56FFvwcfPbON2lgmRRXB0wjYmQR3QBMdKLeqLE9nBbaMGDVt9zGBH
2CtXbd2D9cuCIbEgDi0kP2eWTP8+261+aiEf6QEzGju9Ppk1qFfptJ+grp04mcAnltfNAHmJjAsm
5a99EE9MNKtCcM8HkNpWV0Ugqjl9veVziSoM+geCv/FBhrlKezCdOdpW2XfOsFGd3k6vpOcbctu9
s5Pi0Cf031znO28TlXb0K/kTiX7E0iF29iO4oAGFFShcTsVd0CJBEs+ST73mmJljgBcEjBXNRNvq
6CLY5VD113QuevhWK9UyVIwcaBdiouU+Sd7z/tSiU5r1giAi+JAGF0SUHkynxVR21TEo2g07EyzY
/yZ8/DVm+gUzx8zQ9A1KyAkBNw0Tokps04W7JEJ7X+6G8q5LBbU20epxgSPAM2Y/JgAcC9Dcu+N4
F3SR0wRup/xYN215a/81jYseXWpBa5AAqSK7oUFVT7ZTWVQNnUqDa/uAix8Fpr/qJkCCQQZ0R7t6
8FqmP2oZEy/kRxq6AwXV627dLpFTcLEEREpUJSrsUuSXxvshLFWK1o3LmeSi1XWtx9+vLf8nZCr3
JElf61zbrpuxlDfNdy//7FXrud+Ok3ODmc+WzK0ZgjnGiRWC18drPXVTetRSEahg8fg8A4ROfQKx
o6kasjEPkJKE+ss+vQoOiB8qSOhvpSfEEHB4rxs7+dqFm1DQ6cjgeVqqYSPz8ShgzY65QUIOCgoV
hvQB5m3BSbNo4D9IF7VsiMFDdLEB0lBGtl5mdl79m301Q+CiLoQWmoZMZ1lpRrbRfmjQjasEViye
lzMMPsaaEJ0tMTnmaPG7bj2O7AatCX2M0V0FHeQCsMWQhGFvZLrge7L4N0IIrBiFXnTYw/RekfFa
Y0KB9tQEt7kk2LqLW2uGxIUkENk2TaRO0aJ6IJqrkY2ViyLSsgP8tYaLSAqjQTZ2sKaTkDC1G0mp
N6BsknPQMUAJpgQRIwSaFbRbvkTJewYBs0awyUS/gAtQQw6dwryGlRXETZWPtBFspsWUd7aKXIAa
QU/lJf1kYfrCugdLhhjxnddg47pJFW7wtPffOQg/x66NUNZJfRjEwj2etB1vdDr2wTBy04qeogS+
yFc19A4iAZBTgoegcCRN3+stGN7a6KiJntVESNwWU6Ks7oxqQupAYyZdBZIPgTkb/IW9qLliMfop
qAeBuRYNenzLTDEONWaNsZuJ+SrV1Gb6r1q7q0Tt4Iu7awbD7y4axBWbKjWj8VO38G1OuieoKy66
9gyC21y12cqNMd0cO/PRr/8M6mH9nBCZwG0dLSx0hXlYKZqC3jBiLoRhFO/PfwfC7Z9BLUwIMMAI
2uouBFQhkrVT2Nt/BcKf7gnkiGrUCXAvxTkU0s0oabYRfJdSB0VQfI1/PIs/zssWnMzVVMaSjWdf
/RGwXdwLWh/otBEuzu4ZBrdRMLhYxNFkiSHb1r5LbO32B70LbyEbf1O44SsErtwYfE9udXpmIB2H
xtSVJAipi5t19huU8zS9MNGBbE45Xy+BJrp9CcCoUGZQ2jvJVm+vf7nF8DrDmvbA7EogBdSPjAJY
LP/p0cEdi/iFhIrbdGQDzUO3KJKtpifv66jCZZ62xgzW9zLQC0+fst7KJxkUMva4pZvuT+KEnasf
xl128q7KTfpCtvfsV3V8WcdfzDhmVnPBowaDTTxOd2bW/VDzZ0kZ922pb2MZUui1DvG0COwl65DT
n1xzLC6YZH7rdRhih8U5hMnB7At+fuwQSTS5JQgqJhdUDD0t5X4yjQ4Hs4dsy6ukCo5kEQQXUupy
VAnOfPgnxLz6hzT+JRxt+JroX1ku/hQeFCPPLHC8O+EJ6mQ7+SGw0SZ3hyQU8sTsWttBrjV/pVvv
IXzVX4nd7elN41jus7JLILQkyAkEFvMHdZGa0tCwr4/3FDd3VvWgBoLDZhkCEyPTMyfuDpx/1LHS
FWTaEcMIiZwQ7JLPUO5Y98HlwPIXg/ONRqdeDxYXhOl4eA6S2g56dRv1np3n2XuqivpSFncZGlII
SKDRrH8xGQ2+UJooSDoMjDEVoOG3mm1bBm6RH/0Qyk8Ct1yuEOHhG3Sd4HbT+TGjRE+rpIdohpM8
gKUVhLGyE5ww2Act0zv1BsIU66u5uKNncPQ8hkGhDsrHBswLyLs6HM3i4IPIyTyso8giGO40AJ9Q
anYZrJL25v2wIdfBEUzo8Wv+o7TlQ7gLj9Gd5nibddhFd5wZx50LWhSjyyQFaq2c0M9I+ldfElg2
hYmLLY6pQRDF4GtdMihCH1OH8ixKaxhPJns52kBwFgK3bsV2Kqjix+j1X9g0A+SiftlQKVIk2BSb
Az1Bm6JzvEZDMw4ZRGxUi8s3g+J282jmUdhDotpprOh+TH0nYMZV3AvmvBddY4bC7WeKrVuxBih6
vDOVY6feJeRGEw3CXJBIfOVdMxg+3uteFvXW1Nw4TowNTkxKW/dvoE7cZy9t5pjBFcbqAu+qBT1+
6CiQe/xXd2ljmsEEbyMeqrj17NTQVzt9egDDy5TSn7Thhy6Kjov+OMPgVhNsIeiuwxvEdF/3FTdJ
fhn1z3rcyN5noW4KESXB4sebwXGrWkmsJqUHk1T1TRsgy/ikW1fCwtu0Ty82Gdi9QSqt4slN5xbO
HGItS6dvVw290xa/fE/gg4uePgPgVq1ToZCeGwAo612UHBPlN3SA1vft0jmC8pAC0ngcj3iZPw+0
IDqQfJMh0EL8NX3I/foILWN5MzahdqwxRnfDiBrtqFol+3XgpU+EPk7whYKfBw0Ok+2zLJX2aa9Z
aY+AoT8Yxj26EHt6FYkqKEsrqFCwn4J3Hv28fK9MRyeRFl+Zthd1vYAcmDa6Uqrs1o1Z8AT0OWI4
eyJ1BSUgt4qVZkBlzNRih2D63SG+R+w4L76dG4I8ySLogUZbDHg2vmjwZ0vm5V7IvLioHFykDDzl
jeamDKDh6reiRq3L436CkkE1iCIDGtJ4juQEItSBoUAJOqn164B9YpjhSHGFJn60CaM/Bp7lJcjQ
GrQ5ZETUVn6xmhM4qHX0SREE3eX8vpJDBQkbwPMh3Aah9hBB5XD9g134BQfB7Swa9iHJxqpC5060
NTx5T2Lotfj5Zh3msjTP4XCBSEnxlWLwojhhfFL85w7NYL1+X1E3Ko6QTEW4f0OsEuzpi631BYoW
RTB3YByRb1RMC9ARVFUNpYEmcPTE26YhpJYzlMFMUXuYCIrL03DCDwNTAeWb+qbvoVYzdHbZQq7Y
MO7W1/IiUn1ZhcoynmXQj80Xl6O4t1qmYSmhm52EL3W6TdvK9oznMvmlmd9OQDm0yfDZXitZVKlx
CMM8+Vo3ocQdHiyoFUSaoCgy+fLZGcLhcL6OIQRixAOsGliy631oMuZ/LFIde/+1RdVyfQmXv9bf
JeS8PvMhMxpnMEqqN0FsXUcge/C620rk9henPWcU5/U0DWqMAjTQkR8ClDkYShBeUt/XRvfGaHfT
DB0GZKENfhXroSr6covgEynbxK+EBzYOvAUjNoTeAK4FGOTJ3b7/kKqDlYCPoHqM8z8s3K6v6mUO
N5n7F5EPlqMmt0nadJUT/VQ3+pFuVHOjPeSYSUgfitzGe7a/I1eaK4Bd/Joz2CmMzlyUdaDYxMQb
YF+yTey70t7bqNfdi/o72aX7AcKgjVP+CStbE+zExeCJ0ILwgle4C+YV3DeCDESIlWPSa0uGpGnh
QgdVZN4UOi52xgyFCy0SrQPoUQMlLHdadauxwUkMnOOVS0o3h4YX1A4KTDIgilrt0/raLi7tDJs7
z9PEaINcAjar1ashBggpThDt25WBLsiDFgPADIr7ikmcEoi0AyqVup2UQDJ3CCGJYTqZHtvw8ed1
y0Tfbvr3mdP0uZc3cQo42XrP5fsM3OxCxhrR6k3/PsPQoI1b+sO0eiXIgfP7pN4zA6KpgmNu0RRj
asUH8ZgJLutzmKpWat+MCEJnehVLbpl/oFNwfbWWz28Tw2eUgs5e5StHBR7fEpMiFdHqV1R3jngO
LN1ufB+l6hoNQ5t2zN8goB6l2eM68uJpNwPmQnVQpfib02kHKdYKMtzZiEBSe9BLZegSyzehrgla
ZBYdcYbIxc1EM4MBCok4HAi0AaERuw3N995r7+VCgvIfESzt5NcX2/svnM6NioFQ2vfb6YANa8nJ
G/aznYpz64sowuAe2NMSXJVJCJNUfDWksx6GU4lIgmXR22eGcHFqiGtNbSqAoMDogvQH9SJqbjBn
h5whE53gF9o9YPixMFClG7g4wfX5LKioCnmgIMmFpPs+G3dBdhd67151UtkTFBttb3il2qEJ73If
cofv68u5fCuYgXMbu+vqLA0agKvxJtKuIOLJ9FcNErm9HcePfgHdU9tsBafN4nmOZlaoh5FpfI2L
WGORg947AGgqJa+9L+9McFF0lG5yDRJulW7naHYmieihaNnYGS5nbF/5Zo86FkgEg9M44DlB15nt
mcNUmDGqxJGHl9RvnMx80SKRcIcQnIttTRUrxjil8JBjtSX1OktvDO1jCEM3MI6NsSs8l5V779tj
bpN3zWzmoo7ERmb5LWAlitEz874AIZ7mFVtZJJCzGLtnQFywAW9WV9Y+gHzDPwy4AZlSulWh+bPu
sYt78y/MV3ifnURhrYV9DjpIx++hXVN0qLQqoy15hS1j/GgdS/TNvv59BuZHILmNCoCF9I+M+p3i
eOzgMZzmeGocui1ptiDsbsUjCMtWappGUH7A8DIX5rIkYbXBkPHW6ElhreeA+9ZVQwl1y8RWymxP
4wH/f3lQSbhRsdAYoX2M0dcZWy+D8jtPRMoI/89S/P1FXEzMy0QaB8g4OW1+jzmBrr1tYyct/CO0
am1D2UkVpN3rjcUEydTXzPTFqQLpmf8sBZe4VXGugr4ESzEW7yVTdhjBsvtev9UH1ckwt5BLzJbD
e0w1HaEw7BDobGt+clDII8RSUfryngr9V2e+pxXFBAeFm/jHFqRx0Gz1d3Um/67icsMYCGQymdgt
+F5ssC06XWE8rHvT4mk8M4RLC9GKHGmDBkPi9q6tDyz8KKgMXlWX9cNhHWo5wP5dMy7All7eWhgN
xpFCr2r6WHn9juT3cn2r4k4hQTPYeFoHXN78fwG5yMrAYK+rHbwjVyG5FFn7isiO3vebdRihF/JB
NFUzpW2nfZHcmsamgARFltiMOF15iCJIVzVuO9qd3O0EwJOXnXuhRqYxUQ0C5dBM4zUpcquKa0qQ
AOfBqfKCnacedXg8ri9N+CtCLaYPnTY9gS28hFaH170I8C8XGPigBdExtI6qvsoZLumtUinTzZAV
tW1VKMpsI3KlBiiBFhB81gZwsdyVxCnj1BmrBw18i7F/SwZRk+ilE5//Du44oVJdNn6B3wGO4HyL
igDkJXufuGpa3kIKGew41Bi268Yv2o4KLApMU5MoX9BGnTdikaYgHbNuYnXPCujvCqLM9LMvPi8G
oTAwhxs24eXC2rGSTSivoDak40m5ZWDiyjaNqaID1qeu5Z0qH3rn3zdrInsBD+gkEsUTlEgUjBWd
CrP64UYvUzsZtqz/vY5xmS4jbM4wuH3Z6xajjKm4UPmOKcFtMI2yjrD0ceYInGOCxjT2+unjQGKk
RWF5uCnit3WI6UfyH2cOwflcg8qAJYH9GrMLt5LR2LG30dmpFrE9iWC4BAYaFeBuxjZz+uJa6T+z
7tVL7k1FMDC9/EXAZYgqCxqb+fmTZNA7NsT4Ig2FFjnbRrXgky+b8Q8AP33iBYM5kAgA+fBYlrvE
ePG9R9p6gu9+ecTAs0AFgaFME5M0PNkrMwJdtabVAnm2ktngRkfgHXNP+wSlUPrKNCn6HNW8fhq9
0McsSBx5glsEXVxKjNQT1ApAfsK/co4hFMiGkdVOuc1uip13YD80ZmPQNzls4hd0qjv6zdX4qTwa
bvcGbUgI4ZYnEAaue+cl6QuslyHFBw6J6Xzg++yUQhl1loMrXAXn4bF3gx/6ewMVXs9OTpgVSTfW
k5QLQJdN/4tJsWVmiakJZXe/sPx6Oo709olSQea7uKtnNnFJV1lLoRx6+Pu+cirzvW49WyJxBxHE
ZOLMhAQq5JJqAkI3byTtwNCrpFaCN6HFvQBGYggNKFPBh9vSrRmMRA+BkRSlw9KfuF72WWhX5nbd
B5ZwQDYFpTcdqtXYFOe2kKjp4eVR7TTt1FswRi1kZEDoCMLlhv7qIb3+7ZlQOB1KtSAig4YXWKS5
1cONPlLqUqrAJ5shpf3DdGKHGbzeaG1N7V/X7VtyN0gtQ9kX064gbOLWEU97Rac0iClqn+0SU8et
R/RqvZRYgOdVxTMQaIBBl3G+hMaINspExwkso6UlBe8YFIBK2U6UD7V+XLfm67PzBwrom1F4wDM1
RHL4z1XlYRxXNbz7YO3rN1A6uH1m92/dTeR4vk0/zEO3HW90+zm91m+Hu+H2vXSGvbWH7JRdOyJp
h6XVnf8cbjMX3UggTYmfM33E3stQ0noRWDxZtGYxt5+DLFGoVwNC2Wo33nW2I3eYF9kbN8mxeZfc
9phf63a8gxzBPjmlm1pExra0QeYmcu5a06rAGw7wVShXxDHkN2+8TAL1giEIXEtAMtRRKfrooGvL
U+ilodqRTIWnUgbRj+KQELsyIjv5djP6FPQnuTOw+qKOzBMv9Qa0IqrRQBXZ/2G2rW164I3X79c/
29KemINwjqH7hlTUE4iKoALVru4xbqFOEdtNIyIIXfLBORTnIBnz5HhUAWV6J92KN2mTCL7MYsIw
WzHOBTza67nUAqFT35Jg3we3yBXl/LnS92r4lnWC0L+U0SMgg+4WBOoGeHDO40ndV2UWYtLXibOn
FJTpEoW2rP/p5x+q8SNID+tfanH5Zmi8cZ4Vd6gJ4X1+2BfxL0nE6L24eJCXQXDE44jBP1pESsQ6
1iLca+1rjQlichNBOUy33g31LRycovtYt2f5cP6bWk3/Pjuc05YMiTmlVmGLXi4UvhEyN4kiuk2K
YKbdPIMpjcRKuhwwsXZQLWYjXNtCJralbzM/nLldNBYKk6DcXYOs6rXNoUz4vL5WSyFn/vc5Txsj
OU9air8vV/u8/dOBJt8adq1QF3wpGkycdcCCupvJv0kPshwSncAHwFond76t0X1LDmZX4UK0Xzdp
6bvMoTh3lvw0Vr0C3yVXUN4cI1fxXwszcP87FM7JpFavWVgDxSTHRG4dK3rVJVGitGwKOEB1TMJA
+WZa1ZmLjQ0YKGtrMoV+eoUD7Sun9kXSOosuAFWr/4BwN1ToBxgK8wES1LE9KoGrg/khimTbb57W
12wRyTAUFKPwRAq9rnNzaI5qN6j9axiCsRrvNuz3HoF+uiBYL7yS4kqHe52C+x3EKb8erWbL1kdD
QAO8VzitoTqFZryEqmGryljaFmj/RlSZhkTb4elyq1fS27qNSxt2js15nznUStZ5eAWmkIVvtPJu
tGTBLXwpnoLB0MTtEYVlg882mT/6Kfxl6tFhCDlN2rpqxagbNhba4DLNONSlF7nULF9Ttfs2scZ0
X0YrHBwSOTXuJucfsTWoZ4wBTgsjRObAMqfLzZNn1oIL8pKvoEvSgugEGvzBZX8O08SSpeLUxaHk
bWgc470gc2sGQehiu/7BlvbYDIifZyuGrPPzKXdXSCV3tlx69WOaQJ0IRY4EO2Idbdk3/9rFX7hR
os8g0YNMQg96OwrQmBmSvdnjkIeurR0G6TSd7xr9bZOPojxpKa1AIRLUeihEQiGF+3RKKntyH5go
e6AOq1oPee5vlQbUSRF1Vfmz9kQTZ0tRf37R4wANq+nVOp2ivtaBxqz2mcO0IN3TAnN2LV5PC8Hu
u2RjhXdivoBAAhEsnzhyz90mjNF/WHVt7SACvUnY6dGQunqvHgPd28UJ0rWmBnFTQDZF/Bs9IS7J
GlG/4+I3Bj0FfgOqZKircHEu9uSxUKEz6YRRc/S04JBgziwsm21DBxusNHY73IV+4sr+57p3Lfny
HJgL5XiMB7mTDOAejdlNsE8xKV73gnRxaWdi1Bfksyj/4lmBW2JIzJSRriNlkIzd6O1IuDP1X9oo
+pKTb/C3PnQVKPjBmPJBM/j5l4yaTlUbMmUm7E6PRlBPEieI4n0rV4c2qveBNjzq+Xsklw5U1h25
kI809QXtkIu2Wjh90eJJ0L/KRSFJolRCxyx48uvYQUtpmDE7KTe56Axe2pnGXxy+7tmnpDLRYQOP
ScMHJQg3hZz/GD3itpTZefE5BKJ2vaVDBMRphKiEIhzx5MvqmMSt3GOi3guU0MXhmOzLDPfAsPfu
FCW7BsOs79BM8hzwemWCZV2KC+jiVlH9nC6ifCAaeozzl0OGG732K+zu2uT32Dl9te07QbhdWleQ
mkPAedISV/gbdSD3Eosoru66+ZpXhzB8r4KPKH9vyIdIM2TheQ+N8CqU3zDmpCAV44Jd2KXNgDCH
FUVJuWm3A960uq3s38ra1pQhOOcjjXuloqvpYgl3jstlHH2EQSfSVgh56vazd+6lfVVuzR8P0otZ
boJqU74Ioszi14M4OxyWoP+fL13rY4zXGNog9Y1Hx9ROKrEV+ScJn33RiPbS9sP4wj9IXDyLNYgI
BBMS8jzbonZOfoJTSPUECdVCFxM+3QyH2+asN5TenHDSGp2y8r61MVF4VO5rVOTd4g4KHdrTeqQW
WPZ1hMxSVK8L/28NA1REau+2zF6ziNhW8rCOc6mbiQMRVUIVkqgmnUZCzsPoWBlZCyo0FK92uiPv
5adt5qiKbd7KP9jj6IS74m5iQrbH93XgpaNojstdXOvYk+rM7OCV1S/WHlp2zaztOsTlZDlnG7fj
WhIrWSQBA4rn1KYvxdFz+4OJsX3vMXuSOzd1MP1iay77GTtXaJp3RB19i1thtrrc3otDQwIrKlZ3
pPQuGsk2T0ZHR0PHaN61RXlYN5iPZjgI8RyKz2hNDKxIdM6/JcTtBqUICtNOil8Bcv3Q/CyCqbfk
JgwPBhXsCt62LzRc1QnUpHHP5F3UAOt0SlTQEkvmuFcU7z5Dz4DctNdqgjaeUTR3ze+ICQ4jIpOf
4kEK/+vcOKJrZS1XFoR3wOflNxtN6bbG6MiQuVtfRd4zZUwMY8AMrQAqEkVcEM+B2rT2MtaCVVNt
fwYZuY98YyspmWCDX64eUNDtb06NkZd30CiH4mAfIOHNK/mjztOdlw9PvWRYdgulMZRbzN33zVKg
/G4iw4V0CE9nOzbpgAmNiKGX4inN6xs/MBxZFy3exYgytK9lSMHhQcqEyovCkwDHtC+TTAK71dVb
Ykc2sx/s3cers3HuBTXQi3MNSNMkIx7AoJ+nAOv8O/m43ntaaiEL2ZXu9Xa7253Ax2E7rsAfvlZm
nmnyQJzndQqdKgae76DUbudu56Cl2gkdfaPgfykwcvpvgv9cvb2519bm+nZrH/rJ8N3dh2qfVLtw
tU2+0TYf9p1q42qF4+N1t3l09vefn1ciapTLjXK+LlxiTE0/YiX6IpF/t6ETNGkAgoQ821AWPRha
J3+zD/t/VweCE7j0Q9pT4c7gHhMXcidjdcKmP5pluiUQKzO7AopG9RYK94LPfrk7LQhZYxITXLEa
Hj45uLyhUK9rfOj49M2xKgjEfIbuKqciBWI+/+XN4qIAjiejNguY5ZuerXhvzZhswOO6H5t+r6Dx
U9diGZPPorT7wjy8QZrgK5g6ApEpXlT00M6imH0RofULBwW6rbRIt03lmwQT6LICCzMGFlEyhGie
wuUzUJe1yg5S5E5XnbQyt+kYOVIg2DfTtjjbNtBtkaFMgylThAPlgigDZOhESZGPgTZur0kShLTo
/psxDRDQ+57knaY+Cb7W1IysUeISdoxe++L7ZFvp8g2Jje/7HI433BIm1VgEGi5HUj0NN+cSrF8h
3vE1pXQbcopEjUCXh/d0hv4F4RKiJC+HIS503+knXkyZ5Qd0VTtqh/NbkXax98fvy8f15bu4ksDJ
TdxE8OQyPSShHnIeQjE01EVD0weORoN7v6NbFb3pfUk+ZJnd91HrJil5lSH5XTAo1KuRwEMuzkDM
eqJJHnVKQ4NSCe+GTWPFcYuZcacjUHIAK9mHlRraz0IBgassaakLGbbhed3mhQ2GjTXdatF4PPn+
ucl9NxV4dAiVliEtNroGDRaSVcGGdcJu7i+xAW4HTGkY0DAAcVls8kOom7eVHKAQux1lZmOIZJOO
L17c7qvopYkh0MNOrSFd+fG01GClfhr6nZ6E2zwiB6m5Kb3fhnHQOkGeeNFchP2PRxZMG0LBEjwK
fAF8LIcuKlQ9cMYUYs1uG4bIoqy0wsUUiqDJdTRkge7oehmVTiDpTb3PMqrd+TGVNgTaKN4+CUzm
H0sc0AMetjzF1aKC3nes71u3bIecbGWpl65MEqSqI0cxhmayrusZRsUK5a0xAottQxUcvu765710
aYQ21ZLROEKgu4wNdf59S80jKOmhXTYs96Eio4bmjPqBpE4LmnmaukWT21a5gQrpOvCCXwF3kj2A
hDZESLkYMRZ+6kl5jMCNLaREmptVkssMkXTrl44E51PT2YAnBOTC0AOYfsfsYqhXvaUlZRo5LXpj
WO7bUnBvmc9quYnGTYm+kjrYFN5RYbs2e8HocW8+onPWb3/m+ZWabUx10ze36ORdt34h1iMvJwpm
zlCMxxg896uittCCLo+cKEP3sGXLCFvrCBdF0+nMmkNMP2FmeNMXlkwrQOQfoeqoqRNkdnsc3rpf
/Xv83asNsMCgCv+hKGLiXDrHssaiL+IMWCZYaEAh3FW3NYUAVeVWkQBqyW9MsAfAPNw5QBJ7DsXA
lsQCCwf+yPJ97YHQKtIOZvZdJdbpzyNnUlGSwSM7bhznMLFH214iZejkY6KcCmjZu3nngd9kbEG3
EzDRmOhFEjrhQREaB5qFZlD+8I/KEXVYvcCsqx8faf3OArplyA3V7y8fcEAEg+FpHCR8vhTEESqg
QQW7huIGJ9ZH7RU7JplP6963ZA4SGYyxoUyIjhjuKyEOjj5SZxAghD9k7bNtt7rymftv/wZl6gJH
CoimUm5vBwGR/SagocPIoR4/Rzgf6++C9nMdZsHlFIQqSHBO5V0kNee+EMY1klvPClBMDpqdFGig
ainUAC/7QZgJxiaX4hXoP0HKMTn35RkYDlqRgf4xdCC8QF76xLCgI+uH8n0/kDSzB6lIqU0kSn5V
aWds03ponuOAjaekC4lxV/ZxniB246a8A48vKWyDVN5n5ZX90+iz+MMwKm1vmCkYpIfWNN5VDDH+
/P566YpFkKqgGo2RpfP1KhqcUx2BSHajDq7nMzyNZXvLs9x1mCUfm8NwJ0hKPWhtGICJfSiC9Xtw
AjlaFIEs/eVfAKlo0sYTFOL1V0lwFkkttaD5qCLfbxKD+HYKkVsMC0fFA4o2yseo+0gM1hEXPA7P
+ailIP5gHIBP9KAQLw9mHsSOoUPdw+ohJxxuPbCPrsNcpNC4Dug4fhC5YR4i0PmHUkrqqXXtx46n
lgoevsGYSelxsBoLaguWmxe12zR//g0mZrp18M9Mb9HnmLVXegMzgGlBAi9o4baHXL7HU4mtJHeo
2K6jLWTMX2ozigWyBOtiUieEs+uZEkEo2NSvCJLEpIVkSvMnqAu7NdrtOtrSZ0NlBdm5iWaMC534
wjO7hGpJ7LDRPBLNA0G2tqGVIEQs+D1a3GVUcExUji7kZhqtiyRLSkFGlOm7qYgATXK7S/zKTjvB
abGwfPB3XHtxvCPG8g5SWaGCgIJpphRdzJuUtNI1gsivHlz+dhiRdNOxrhDURxbMU6fXZkvWMPOP
nO3cQSTPlAqqmiF0OEGfV0Dvj0j2YCZ7r0u+2ROBQ/4MiktbzFEJUTpA4TfKXnLTtysUEvXszf8u
sROPw+2zgJAaTITAybTBZVW1Mepg34zq96MGLilT1/Q043uRs5CAlGope9PKmW4jl+iqnUSCS4GX
T4kjl1FPU8TTgIOKwMHzMigteinDpoqcLHzt9BIX/MdvbyONYPJqIqtbmIEHhUXk61kTObrfYacm
20wJ7dD7dj1+uvkg9qEMgs4bg0+5iFZB6hpayo4RZ6cx0OygIscm/dSqyA6C4fsf52zXTm4/O0QC
VQqRP2PXKqX1FJe5Etu5Ng5uqQ/lj/X1W/hAgEJ4QJcPLj78RH3QZgHiB6C0QjqYg3E7yIogroog
OGsGzW9Z7gGizHvrYWRliLIiYw/rhiyEgjNDuCTcB1+FPFpAMTvJHhF7VLxgPCjof1nHWQhzwDEp
6huYZ8Bcw/m36UqDjODrjJ2gUB/b1rAxMLsfqb8phuhakUxRHWfp3J3h8d0Jg6n4MfMynIF51dtV
Ce7TrGWGzWjx7nnmloGe288iwb5dRAWN3VR4njrVFc7KmGkVC4rYGbP4iHehPP5N5d7OwXypyBhO
EcAtXUCRvPzFm3xo5vG0S41KKoDHWgqRjcGWKs3GHQjUUI+ddpugTqwNGyvcrH/Mi5YlRNszXC5d
h3Y9I8QHruyNO8XfqsX9oDx16q6GtdBbzaoBnA/ptqkOuqjcsOhJM5u5faF70v+Q9mVLcuPIsl9E
My7g9gouuVdV1l71QpNUKu77zq8/juxz1ZlInqSpr1qtUU/PKAggEAgEPNzT1k9hG69K8BxNpeIg
PIyJf4ByLZ3U9O8L0xdj5XYIGUwc/Dkbq7z3pZSWdeBq/RKaZnYfno2KedbZSk5F5LcV85zRNJ1B
bT77uqXw2IgW4WQvLN+sMVRYAWxH/YLwaIikSfyuJijlNio65YIWz8yl/itjtb7QewYrSkvJuM9A
PaSIG1FdBdEPT9Oszn/v8oX4M+NKkCoEBRf6kIBAAc7vcuCikbdR4vUq7StTecwmSWSvJ+puUKcK
0EmzoW0+JVbsyThFsjRw2tZradRGvVMrofFfFtswwQqNn2D+5Ry7k6UGKkAATg1h/Ts1wi1OYZ8m
hr+Q9c2uwJkdzokVsE+i1IwVEGQJZEgy6ORkZICf4X968sBOQDECNRaApriQ5JfI9IqhxXYRRpMq
uVnS1MwXovtcVs6qK6aqQGP1qmiPKs+QikGfWC3aPQ2/2KuJt28b4/W2487NGq400LWU8doOoN2l
r+hFJwR4zYc3RFr2rIljsqk8v90HaEd5VdMlQua5wq1motgmwRUYkQTnm0EX4gkkBA1cIsQ2KCRQ
Bsm7Dw2XuXHbCgkt9UMCHWvPvT1M9sdy2R/GiAiL8piOJkou4uR9pnWtL+KsFELI8xVkFdejSEWQ
WT0YzTZIXoc2r6ieLxQVroA30JmHKAqK1DJKCqhTc4ZLE+IoodKq1K9NlKSnRt8LwfAu1IrsxKi0
07SFaErUTW9NX4x2E4ESpI7DR19RPnvJf1WMKr4TtHFaxZ0YUd/HO8LtqblOivB9mBmC9zXIqPK1
tQQCkwIUQvF8rTw3xVufvd/+868P8Ms/nwvDWVoHJIWAMc2lVSy86vLzkByTdKUa4Mtboru53jWX
xjj3IlFGpgLlMOoltugHNFF8F5SBC8DFuQgLjkH8xA2d8TlyqyrXTYcHL9SKIWNEiQ6upU9FeRGy
gZbqPpZfyn5Xd67oHeR4EXoxs16sxitDix11ZBT2Lndspnd5UiqNSmXpQ4rtBGjNsnN0AvpbC4CZ
qu4tVe0ds3/x4tr1zMPiu/JJ8P1yN7F9BJjJSRMe0IzLTxC0XDOGDk6tjwWUp+wY1EVluG2IE8ih
VQj3bRDTLsI21sBEIFlZ7g6QiGkdSOiBslwGN3WwLpGBjx6N5d5qolWnP2fDU1/ZihhYohCjYSNw
ewMKu55H8+iJVOsxC+kA0tOs/kEy346FQ1N8puR3XT2Zxj0xV9EornwgX1BgTNKnVt9m2dIlbyY9
vBw6581hqHtTlmDopR/bAcgQB1zB/JEG5H5obQVka2P0qLZLsKiZTXQx49yiR8MgCEkPs93otgDJ
AptCnlCDg7P5e5TYFi5K1+HyYpQnQqPz1KnvYwM88yrNR8ijjCMVk208DLTpgAMOqDZ+iUaxkELN
bN3zIfLP72HRdJqQdSpVBw3aNBOVhZSG0xIR6xVcEBEZdqDDjRRU0QBluXRebxw9LW5hZ5wGC0x8
tPKesuS3qW6l9qjrAo1NG+1ixfjWV7GtSa6sfKFsQXtVo3Lag/fMpIVy6IdVLaInU1iiqb3SXuU/
kAWAs8n3Up+ouYTJVwHfb4xthI6ljKQwhz2vA5ryOxklCi0FR/cfpvAzL3ZxltJGhKbiAE6vMKOi
eWyVmorlvdH5tNLv5FpbOtlm1+ssy+SCAOqQ4jjWmEcfJOaCjta3lzDYlABqAY8UmeD60h8BPQ5Q
STfLN7zHtsMXyQ3n9umy9BXcfpRLb9BjD18hNmjuAm8/kwFdbPy9xrsxp0GXPZMBR/WN5y7qRBDq
ZxK0sZPymMpuUG0UktAgTKlu2q35rucfIiYcN2P8/UMdckc0P/oK+JHn2+M9xdar2Hv2JdyAcxSG
FaXGl9QgK4nKdQs4ZhaXO0Pemh6S3sqWIG8syPfQNBBF15/uhvGFCGDmi9YtHiCjaKRyu63wfl0b
Tqqi2SBUKBp0aJq861qIu2axuv3NM0kfmz2isUyWKHjPvvRoIU563exHFaDOd09e6fqHoAS0qslq
AG7A6yarAZ5Ah6LvUhPOrHtgyXQgiAxg1Dgn9Y1Oy7twUmmb9IDjN3Vup0L3RRq8md8e5HUizcb4
ryVuXXzD84hSwRJe/HAxSC0hcBt12GggK/z/s8SdBXKKRfNiWPIV0fZwVEK/kCrJA1mSKTih7K59
7c+Y+GOAZKWhjwHCTghmR4PQScZvk23RTnYaHlshcmTEJl+CCPqdJK5kZeuHO2IiDXlNzHeleNWN
Cf/w2Y8HlN1p1d5DtNeKSieXX5Fqjubx9sxccV6fQierIDISLAgQsUU6C52aknh4KcQHa4J3NwTg
h6j0oy/puJYPihvLxB3ECZUc3U5N8zP2flWVAGwuyNAms7PzpluITvOef/ZBnP9NASkHQGhVmmmT
yyR9JLGhgQkuLtkyBUgZhrtafOgbDeJ5f3+eAkICGQtWBUALLOcmqZwKfZgiUGRNgHqVcPC6xGmS
pbb+uSGy/lM8+TEI4FWbrVDHEJLREYEHVUDjqQ+2+GgMCjsdG2BmvVpw8f/1Vp7HXpgqHGlpDPGd
rDOS/zJgBnhCDQZhmm/680qlNjO8RNOwiTaJ3rvhlDl5swSCuUYkI+dHMeOPHS6BSBRvRNse7ERV
/WPwFTs3pVel0Wx5yC0zV588v98YYrw3xQ4UxcFR66X7kBBX7eKFR7X5yT/7Fi5XaGMzgboYFrll
xQ51BTpNUTvkk05N/14BhllMt7q6b9OFncb+XC4yqCoISgB5A3gedZDLjZbgqUMKmd042mqSb5nN
wmvA/MjOLHDxVOrIGIoZZjk173z9bVA2EHuJ+zdlOKb5Fug1Iu/7fMGF5tL7i3FxmwZv835ADIxL
1V+k6c0T0C4qboXsoQq/kwYoCmBb/v7ZHP6E1kIZZ5TOnmAv51JtcGuFYIVKiYZ94ZF1Chn4PDMX
Lq1swq6W7MwMN6GVCPZznZkZ/NQq+hU0U7zMUYbHXNGAflqoKlw1UyEUX4yKm0lk2UzlBqdUnD9I
qStEB4DGQ/93EpioNDhphpPRyrMv9CzRdInrcubYPzOO9tTLKU2iNJGaBGFXqQOnN8X7Dr2MXWIs
7IIlM9KlmSmJUeNKMMZCfayb+0h7n5b6CWc32p9VQ2fMpYk8FAOxHbBq8SRQsS+tTni8fWguDYIL
Z9AJFlWgGxBCgmClDLhcDv7WzOuFo5B5Me9+QKUBaycy/R6e/sUvByFFcy3y1kpxwjICafVBKhsA
G3eCtoSDm8uSkQMwpAGKJOiVYoM+SwR8YhRqHWFl0A/cjd9qIK+zZl3mA9qyIhzA9+LUWuWAnERP
KDqYRb1eGcOT2a5b9cskd6LyletfYCAl8oPZZHad5zbpd4L+w9AqK27khZxuLtxdfDCXueQRXj4L
5kpRLNf3cjSiApI3vxSzAFkkAKcAZ6fhq+9H2S4Yp9ASevHeCNpFYgK22twyIQYxmjTcjgHF5IKR
3uaSRwJJpc1QpE5gmKUtK5W4l7w8oJ3qmxQ6Db1FzOgpSNLU0voJHTOhKuOoB5BN0pc2wFxIBqwM
HaZAVwOccpq5s6UUsGiV3oBVZ0o+zAR9fNm7H0OEonzRjE05gIFCfxKI8PfuerEe3DygxIb7bY71
CEqUQGStATdd2XabOMWjMSAlBfWbqF44flhMvJr8M6/lQrSfykbYCDCaTk6GElqfjbQKMwf4MHD0
EioqL4a+xFo373rIlU/VPFniUY9oC1UybcDOZOwM9TZKDAQZIDpt4y7R77Ox+iZa+lhpS2qQc1VU
+Nofwzznht8pSYJZZpfq57b/kORv3xTtwnjOq00ToVdlOhb6rmwH2i4JHM0EvQs352Y6kNsaBUyY
1tTUSruPHq0xXbYQWWdQkcaFFe4MBDK/7LwRViIcsV1cr8LxNR8nnLa2YvyoDDDzZhQ1Uj2HrrRo
TXFgT+DuzsenImrsOHRzMPuZqJSCkWeRWYEdTlfOdgIQgPYT2GTu8KqzrEiLETs9b1+GcZcoGyVx
O7S9DNPaH4G93KXEipdYxubKb5gThiP4xyx3oMUT+lzMDBfJ3kQxMXZixJUwCZ0GrUNVbYMGwsq9
H120koKK5gleg3QL6FE6QvtbeExlW9YtL7EilCEbY1cvfd9MlsRArACPoWTApCcvD448UvQyEDAr
4AK3oxEUSE0HFdsHT9/U8cc4LbiItGSPc0Qh95M8rDEdUTisUcORwp4GklsUm0TYhsVLZzyp6qHp
18HQMsmFEUyAkf87AkerdNSKcukcYtN/5RVn4+dcVps00FhFbHnU96ydNlUyuRJCXhu+yIIVt68j
kVFMeS5HfNFCzP0/Qv2fyecRJkzuZgAJh4qqaoOcap94hat5Bw8PXymuT8WXGfyK9IWnwSurrCWJ
oQTxngMhDyBKL5ccGVYttHlRWcGUDPDFJqD9KIDfMfyNFzrMOC6zaLbNHDHrfbvU++r77zIw9gH4
A9AmjF7ka/B0Pg5ykTT4AKlEtRb/49zxxv6nJ9RL9Qje2/6xhCYlPEiiq4THBJOhzKOGgEjWJN5b
lnQgLCsh28M0WgY0lRCxKmml6uPCucbnfrxZzsmjvMg9RYLZEkU+0jmhbhMc4eilAaHTwnLyCTNv
i1tNqOvUaiRgMsNaR66CBS3W/2W5/kziqR/sLCEpqkKoI9ixQuNOCxra97sq/nnbBkv3zrchN4rT
yXJmw2hRcPaaE+Pvd1gJNAxkmov+fVN2CyUENh9XltAvrgC6ig5/PlPO5TFOWoLRxMiG9XZwOh0c
TebrpIxWHcYPaVXQsS4XLqNLVtn4z8YnamGgeqSGR0TbPsGhr+3LKKajZA1MHaRwAwAob0/prBOe
DZSL7MBS6GLSwSTpZLvIJRpK7VOclbaoClaTJ6vb5mZX8Mwc5/NhW3XIamEuUdE752207lgCwqUs
JRmzdoCbRW8n8nY0rVzOZA+BXGkc28rSzHwXeLqldqkjFBAGysqFEvfsDJ6Z4oaUarHZqV2DOAXZ
I+OHNqzDeACfcmZVWvBfVktGgx2Arqd22cthtbLRF2mGDaAqLXjP8x8A329LWQ5QeS7WFRkWNvVV
Fnzacf8a5Gvdqi6AQU9E3IAu8UYsoI0R1rsaLTpZ+94E5b2G5z8pgJuCjldvk81tb+Hz0ZN14HnB
SgHeC5EPzOWQgHWpxCom0IaMSoV6009P9Rbi8KyvnFnhFjBPZdCcRbAiBqEt4DYjBpHb4m4JyeiF
DT57qpqsuwl9BWg85jsYjbroKz+FLah6yl1iQ3qTRmCX9+2iIgA02aicUrQq/od5BIclXppwkF+d
5XKrlWnS94gro+cOWg/xC/BaaUKzAPefjV//2lG5AtMYCL2Hh6TKymPTSpTPGk0FWUs7YxV5naVW
v4DcWBgaW5yrQH1mksvXB0POIIkCk6wYgNsZzusuteryE6UDKmoL67dkjeWJZwEacvZMWRoTSXoq
e0++8KiZh4A8BZnjL3X3LU0mV4HqtUwjmQhbWlc6k2BD8aWZkIy8Zh1qNJIdL0JDlyyyJOJsdHEh
QBECiRzk0iK80nU23qudfpJsHzvbG1L0pg33Wlt83fbO2dzkbAlZFDgzK2VS2Bk5zPoV1ILLxA6I
upTAzy4cUknQhxON4C340oac6Ygu4cg6uvdB91qV7029U3xbktdRTqtsjUx6mhLqRUcDbWEovQ3q
Tm83UCMHB+zCiTEb1s4+hpvnKkzrbkww4E57TNvRKeIdOBsXjMzO6pkRblYTpY/UvsSI43irVAPg
7419e91m4yajuCBoqGR8PpdzqmOpkqYDeFbAFErdVw2FKLxnGuXS0+7sfJ0ZYh9y5iAxUbwiKmGo
L/AEAByFr7xK2kLsujbCCPfAVwBKIgb44wJJlUhygv5MBBLSW0IXrvKWuHjD+utluTTDRRBBD30l
VrD2oEZCF5Yhes4IbuG/XppLK5y7C9C4b7oGgzGAQoEAd5WEtPR+9urn37oAs4N3VDD6IUvgBZwM
CPZFiYbchzTaCrRV68rUC6r0zarX5G5h6q7DE4yBTAVtm+imBE/rpRvIRjwVAxkqC7hpGoxPSmQZ
uh0IhKoRFBAz7NqFsHG9hy4tcouVBooW+4mI80yb7vS6ouCbPt6ewVm3Yx3PaK1loHTOtzt9yPVq
xKAEJfmZZT15i4mOd2HWyXbb0nWeSkB8QcDXiU7F61avpBCmQRpJBeLVfCsH665R7kgt0/IDNJq3
TZ0QBZenMmyxd1AVgEiw1HBL1da5HBuphrRxtKR3V3waqHzMrWKn2Sb0+KDa41vtT2lJPOfUS3vL
LrdgEq5mxgiyNEunz8Y22U8PtTPdd+5RstB/S1uarVr81zrAV/RZdQare6tXgmOAoqpymnX0Cm07
Ktqmle/BqOzgXfXr9sxcFfoQXC5mhtuZRp5XbaGwL7wPVsFz8aY7EPCyTRBkVbvC6e2GTluDyo8Z
3eLhCY8LC25wfRJefgDz+bNgOoll3bYDPiCUtlX1JmnPUrQh6cOo4KRYcO6ZdPfSGHdEhKLs56jc
ww8SWyIHRXV8IaSi4XaV6xVPledMxUJImnXzM9fjNtTYd+jsD+F6atJRpQ3ppDsacsPOW+tLJ+Dc
XAIsCZgHeFrRQ8m5uS8aXpcLOrYURGYE4MUgXDp2JegsOrutdunbbeeZuY0R9Fr/a49z7yzUSRHp
sJfFLw2I1MS7tPjE7Q/4ioMA9uTBNVqrXurNn4u7qAUaOqS18dzEv8QPxSAEceLBY4Z7L9oIIV67
fEfCi3VcrGXxxfh7CRbCOIoYJA4syoAXXrqoGdZTPJYw2MRuX33q+evgLezDq4d4tg/PbPDlqlKV
CxkySzi5quppyiY0x//o4vCTpECGjtKDVJBdoQIub/SrUvNBMPOGPviFvXj11sN/BedAURIG+AyM
tO8Lq1B/ll52TIfcZcSOofw69T6uMnuBidl3LZ2GZKELaW6znM8C51BxLqmpmWEWtM50yqKgE3mb
pL0aPejDQn/2nBedm+ICX551aP0CdYUlotpZFQDI6QCGfym1i2Q7rtd691+Cz7lFLtLlqgLKgAkW
4/E5KldDepIUFfTCbrqXWvedAKqa4t9XWi8diwt5Q4WEZGJWB/0lByiaLOVcSxPJBTgjlSA1X8BA
nU0BBWceFfqO1lm4B5zDAR/VayZkdMrUx9vRZy7YnU8n86Wzg0OovaKAwhfCgAJmvuGJxA3VG90q
gt9gWA3/virD5hE1EmD0wNTBp5ZTU0Z1IsI1/fS7x2tTAsieaafSy+1RzeVf52Y4JwFSupN0tgOa
KVp79Xgg6NcQ5b8lQvhno/87Gs4r1LDxxVqBGeCPs54dSoqbFZCJWOIe+j9Cyr+WOPdQSuDwfAGW
qqCwhgSczeGbNuF9cAXg26S67AqvWlNgg7mG3p7L2fMJNALoHgCykvHHXrqIMdRSPhEfSlBgp/6d
xgSEbvEUbbJCN1rapl73KBSkfps6Utpd1eZboha9U0WLivCzgY2pWDIdELxfMWc+c1Yl0dpQrwKI
l3bEDqLnAiT5uCUQ4ujhwlPB6S2ATzrJmS3uuIJIahfGNUatV60d9hNswtgUvZSxZlXmR6qMNoa5
a9R4Vcrahw7iMhEiKN3Q78XuWzBSF+6/ScRfJgjb0PsIvJGwikLvsayiHcDZ6MeQN7eXaml+uGgs
BEUcGzG+WRB/D9mmr9xC2OUo4opLd4ElS9wGMyFiAlwoLBmmb+W6kxXPufjul4HDOMZuj2o2NJ6t
BLfLfBSwSFtg1bPEbaonAWAmMlqZVtBUBTiofZPC19sWZzPc88XnthuyF0GfNGw3VV9FKngLHbTZ
CZFmeZXdtUdzRH1piVh7Pnk5GycXis3SC1uoyEOWpTjqLbxJ3SX1WzJJTi35blahlZmVDI+jQStz
Gy/JNl8Byk/RTAJ9Ih6HQbzBNy+XyujpdQN2bVXa48Czeg193MF6iu6wzYvq0/AhLjU8SsCV9c+9
udXEN0CoFqLNFZqN/wpu6gnYO4texlfo9/fax2gFoEKONjWtREqsBtkb7W1xk1u/0HlOv/FcKLqx
LbiJg06mj9tuMHs2nk0ItyBSOXUVIg4UhgUtpnL/iSIGetqzEWyp5UYltT20qr40ATKC2HXg+XcZ
uCCX+CA6BsNmDU5mnWZuENDfn+ZdSL2vANfIDKNm10mNVlCWceGb62Hpwj17ep6Nmwt9oZzGeRLg
C+KKKmhy6gM7L5aEcpSFcZrcs0KOAniUqLAirurUadfyKqTa5mdlpz+BZf0aLd8pAEqmhh1usm3n
NHSw+g/l8ZdkASy0Sazeju3lTbiw6Hw9qq0bxejYZxVtrNc0CMARi1S9XntxIFm5Xw0vQmdIj1LQ
Zz36L4NmW7chqJ2iNGx/EylCl2zsjeZPEHxEO3ClmgexSY2G+plJxuM0eM1H3sXlHjyqaCXtdLV+
lFWzdccgAjWEDNJWgOxxvW3CQWhpUxRmi68oPd9JjaTc+pHarFO9U3a5XqI0WwrScRBb7QklCPBH
QqKHrL2gMN7Suve2ceWPPoU8V2tjX6HsrfTTXaabySoSBnNVZ3XulNB8ob3RZvs0qqG9HKmVPaZV
85LkY7/1NPBuD3KZo4xuGtkhMYh5n5NK/wFeQeOQtlPRQrPTkCMIC3W65noqgZBEMMSu6uminYF6
EI2jAkGdt1Y+wiZuH3L4d2qbg1/gMXrK7KlJg2c0hkPTNEiNhybpRki3kqqtqTZN0ropDDWz5GbU
fomYwF1Q+hCOMfRW9K3eLESFQlwZkCITb8+qgHYIxOqy2bamWb0aUzc+Qwa6fDCGIbivRT/eGl0s
bUpUQJ2k78TvsJS7I0o44kfXyOamywL8iZ5RpW4x6iWoSEap2VR4kdr6MRGPotejEQJPVMZLJ3bN
AahJrbBLEHd/eZMuuF6goSfWB6hiLRlpkeL0TSqybaNRQldl0JiZi3oWadGM6akpXpwgRwxIXA+l
JCOSpcdxqP0j8eQAFcoi8e5qsKY94LYeKFQrjfRTr3yvRp8wRKwx8ZVg0LjUzbVIMvIgejE6/FNF
OEBGDyI+hWhETqV547dWa8TKpyhrVrej5KnsdyNgmWyjn2VlZEK5MBaxY+RD+IiE8DOyH2LoUvzK
aLiS7/NNaL/1O30zuqB2XYpVpyv9LetczgNStdzsWLg0Vj9bVNbWwRM4wqYjgKwfk2M40RFqe/pe
v/fuACcNwGt/e/iz2YnJOv7Q7oe2P87+mGBbEz/G6JscTPhjedDIZDhe2/9II+NXXLV78I586mo+
bm5bnk/M0XqAEjywwuBavZz4sFT0tICwkJVIaH5XGN+XYf6Ig5K4ldLheNAEZJ4CarNiUoZUkFBN
yvNsodrADuSrBTj7Cu7A1psqBycyvgIPU3eeMKyIsJnSFQgm7dvjnc05zwxxx3Gn6ZqAF7baassW
Nd827mgReXtVFD7a0IDu5ZJvzaaBaCkCUSZholz8zUdIYlMdSFRbTb8DAVM4GujcfJIQmxsf9xu7
Gw6R7vz9KKFfA/UBloBesS6TZpTbZIRNsfqZ6Tjs1TetUqnRvqlLcJr58aEcxxiBwR7I38b9QBeb
usKMauKzP1jKsFOTA04d22Cgc+KGoEiXlgiY5rILSJKDHVGBVhza5S69tjNDv+iarEYwyqjaRrsA
/M4F7ui353HWjAIRayJDWfpKm8pvxxSAZGTT+bSumLqBcJCb79s22C2Hd31IJP+xwd2CcAFWIOwA
G75elICONt2mjH1vwSPmNti5FTbSs/iKJn6lLSVY6YBZL+KS9h1kDmS7GvyFm9a8QzC9RLyb4/2P
59ENtayIBAGmAI93JsaqhDPEKCerrPONWqJ1M8tTGlSGTQplabvNrRg0NqFIwDjHQThyOU5ckX1w
Dja1ZQINEULIS9So4nfr22s2F6+xo/8MkQtXk2TGbdnjNhkLe2w2WxnjdxDev0RC8gmxSCtMCC2a
pWe6+ZkFCB6vZqDGhP9fDk6NcWUoNGzrolp7UFeRVp3pEhkqSpY2gUpFojo0hm4PdW5CgcA4cSKD
/uF01TpzHNKOQibjMmGBGUuFv6Qj1ZSFQ2jWBlBrIKxjXX08/+iQlpOZFxhXovm7Ul7JXbEuit+3
BzJ70qlnVriNFjVGlTQ9rISg5JPGAMdY/Ag6hPuaGCCRq9B7WlU26Xq7r9Rns8qE/3D2nH8A55te
gc6OPEWW0cTjuzagBjeFvwSlWIstUMTN0i14dsufjZdzUhW49L7zMN4sWDXdazi8NeFr1y5shStA
PrtrAz/GulpNvEHx3TBeGqQSWDyhx9HGX5NofKXy6KhA3Ss1VBzIL+h50bAFIqlVwi2RU2qkcUiz
su4hKwxV5mL4KgzpEIJoG6KnC3nF3EXs7OP4jplM15rQ9zDl/QTCnd1krFq0HEMDOBIju1qiGpr3
Yx0vUyYo0XVed0U2mxpUYJiKzBgp6C/sSsg3JMsW8Ciz0Uf71wznyAORejDqwQy0YJvivp0ieySu
gTakMV9HE0rHS72ISwPjPHdsJK8M0I9jidBpaww/oQaQx3kzLLVTLBnifNYPtIJINZtB/SVW7wa/
R3q2xGo6O39AWDJMPwDAPA8o0eMilGokmx6wL3X81kd3/sjIl35M4QoHFK1xFbsdfGb3ooGWPCiM
QZCcTwKTom01T84ReyBqWRqrvl4R8zC2knvbzuz8ARKLFk4AgXFAXZ4QMRK/KY9hR2Xsl2QToPDX
CrFz28pcEg3e3j9WuFVKDdzcowkTWKrFPqvHxPUb4QPCUOAgkttj7kfagsUrDgEWZc7Pdc7k0Jhx
D2YS3NCEX01LS30f4AXNgLq7IOHNSUFf6pNW2SIYNoJP9M5SNdcXEJ5za3j+CVzOOYDNNYkCfIJe
prYYqG5MHkcyPFTtwvPkVdCSoA8ng4geNzL4ypX8kNhDJ0wwQBQrbtRoRJq299W9Ir1W3WO+iDtm
0eIi/wQulYnCQF0LSr1XdJOMDr+bhDyw3t2f7ub3wy/n7sm3l3jmro8JBn9lzYtgpAVM4QoQIRRK
G0xpaL2qFKp0lO6hA0ctZ73QR3+CRfHjwcUAHBqqLDHF8MstIHtykssoa1j2AfJ374d/frjuwT1Q
mMVP/HD+92/8ZkU3FD+hTfe//446DnUyut9b9vp4XH8f1/bu+Hp8/XpdOjqvAhGIIIBXgxwgfkKl
gf37s9wqLRuVeHkLoSertlzXDa3Tj3WwkMNd1zeYIQVyI8iwUBTmO7bEPk/jdMTk2zvbdm0Xg3bo
Ut5/7bYwAmkz3HNx/IF5+HI0lWKmKWQ2Q+gB7navO/vw6a7efhH65iws8XUmx4ZzZol9ydm8iZkv
eWYAS7vDAcsGFcXb8e2USHM+BMozJjUHdnJk2txQwtzMozpE1/juYNvvB/c3XcEdrPXCqXBSLrll
hxuI1KV5EOewc/j8/Pn8/OzTiT5DInGiuTXh9/gnmHb2jrV++i6sp++nnrK/vkcKBj32Hwuh50SG
eP1FCuCGBtFxUnEHSAV61Yy9HFg22y6b+w2ml2lHWuu1ZS0M//p5FOsIFOAfY1xQ7/VMHNSSGbPh
/dR9XGFnwpK9thdMXYlVgvQbN2xUKPR/ZDG592cR5dCxMWtm6sB2gLth254FAgwP47PZz9teND+X
Zza5mqZvxkNblw1sokOL4pcYwpgpfcVoYyu0fq/eVg/7h/3eWVjE60c4brBcObEtOzkQYxhGBMyp
6z6vPqy7paAyF9EvppRc7kLdl2Qw07Lh2QfQ5yB6PqzgqS9LbnKNW+CGw/mkFiaVJJ4MvdvuZkXv
liyc6qtXXq8Rgg5r0Oxe9YQpUZ4JMXhn2UrtdPreua1ju5ApLZxfp1BprdkeWEgo5rf/mVlu+8eK
l6aTBLPMP2L63lrvr7XT4zgYrcaunc7G6537SHFSMn3UBvqodPUGCk2rAUA1wftdhr8w/+vbnnt6
Nrs1H9zBZGQB+KDJP0vLjlH7cPoFG4dtHnai4hhlm5X9gl/xY4//PG0mbCf8sNk2vv1VGtsvN75K
5R77hNIrWygr/7OH//kg9qtr/3N6s69g34KfOBHYj6UvUJhL818gA8UCWUZUtlBMunT5PAd7FKlA
2cqmBBnF6QdC5CN9w+jvrC0Lk/bRXUpqrlJPlEVUE6KkoChHeUThdoBS1YHSGbDbtWNFWw2MhHjQ
M2PVUZIlNYaTNM/FIDljXFRuokyIAkPB4ZfTe5/6FIQPVkd/43cTHfCrzzI3B+OlGPZq/2A9bh5X
G8fB8L+/j1+Ylo3LNtLrcbc+2sfX191x3dJv3+7p19LLydVVBPkxmxQkBFDBg9TV5YqocZ9mQBzF
lpyJAL7lY5wD3yApKA2Xg9fqq0mfwo1fZclCkJ1ZEuDlVdxL0LKnX8nzGJ5QjhOBJOmAlxWKFv3W
Bkn8uzqq0TbOKmkhhZs1pyFHJ7jaoxzNnV8AROlVN0HStRM+SYk3MNORASmWluhBr/H5YNWCa0Oi
Dl2IuK9yrub3oah4zJCEBwNJs1p5sMIsoBNocxU3EN5976XO3CF7A24MxLOj/JQAJq+tbm/26wsf
9x28F8aDKbYevkOLPGrInpuYrp4+gGSCFAdouXvZXkfglJwy66gR7k1hAbzFgi+3DS4mgvOseoJs
5QiJa4tIkCPvDZ+i4E0zFe/jmRg7KUr0law6t4c9484XRrkTwVOKVo16GG2GwImKbTWkeM52hW4t
DB//wRSIRcC4DQoFWeUWuvbMVoZ2ZAxaxRwshKtCdpIqtOXO9ryFg479UVdTaeJ2CVk9XdJ45zXi
XCd+BfGEwbyfGohzvU1L9HfzJqA2hlss2Nn5Akskki4rmV5zMJbWONij9J3477dn7DoRYT4JIbX/
Z4RL6IIq8KZKA9OUWOtiDfZcsXYExW/f085MHM2IyNqPJ/EpG5LITYqi3zdANneQFhXCTZyE6tJF
6Oo84j6IS/TKQJ6KkIgYtWzrgCwH4HFHx4q307snLzia4aY03bA1bU0/hOr/kHZlu43ryvaLBEjU
yFdNthMnnbnTeRF61DyLoqSvv0vBwW6b1jWxzwHyZiClIovFYg1reZ0m+4BVwOXOoqMTOU9ET2Kj
CxlyY7FLfAByjt6geaUS6MbBUu+QYq3N1K0VH23BNjDS2p+GeZDsx3rhX5Mu7IcyG7M5tzDhWt0l
w/1iRy5Jfzizz/lXTJIUXdh3Eo237eyvwsKKUxAEj1UHhfXoo8if5uauNP5cV2vTB9C/IoS4um7V
RWtWEYCqVrufIAApnS/jAsR3VXKpyJRZfz95RxtlrTpFjfXTs/m+Zh8KVUMipQDedKQn+gienOa6
nnfjKmUASBa6dYwddzwbOFJ2F9hU4rbXEOyaTQhuu6ZVbprr6k3LA+euQe8t6zhVuxSo+8MNoHev
b9Yn0MA1eYLHbkH+kzEF8irqLu/Rn97V98uP4kd8qA/ZU+N2u/wFBvnDlETDW3sHnlJg0pigVkFr
9fneWXpbdFFNwfvbPKb8e5wBslYGsieR8VmPPLEPRnKt5CNktDmaxIBOS9ieAyP2+hJuhTYnmnxm
e06kEIA+c6uFlLLQXwjXAzb46shzIBFIDu+WJQIaEvwLhk7Q8CQcXsDTGx1NAAANBPi4C0ugzM7v
LEW7kXnLo911tTYX70SYcIy1wrSmUYMwHvHAih8zsKR244/rQjbX7kTI+hEnaxfBAyIqhBAb1x4Z
70orLNA7qEYyV7upDcauALeEiYsLcGRnqOJl7nGFN4D1qH9OI3dns/RNLehaEjjJcwFsba3GE6Hy
GFr/9C/J9L1jks/YVPfvV3zmOU/UBcXFmCoNvqLKwCj6fTJv9OI5ktVpt6QgIYv3BHjaCRJU54tK
Ke5wzAUCA3u5N3KfOvfK5DsyyM2tFUV4vWKmoevLpOIBbsak5yXol/p4AhPdtx5kPjyT1D8vU2yI
EDAvjv7Idbr34uU4g5xZpasUTQXYNCtadCboRe3sc9IC4B3+H7M6ILfqgjh32J3jLE2gZgDJuZss
jDWDULVw2t9cQa4UBCV1TNFtkCVo7okL8lvtCzNDB2IMspLarNQ27Geg4QeGUw7DcRz1Sd0VpTkh
MumMxvANvYpViR/c2iwUolB51pHasz5zLCcmUVREUxjG5L1WI34VBaUGbH7HZbOk6LoeV9HPA+YN
MQ5wz9bWlnOjaBpNbxUbC9l2MQsxa/mnaExDciFvCgH/ETrxVjxukSgrYgZGxMA5DHrS/jYFHU9c
JRIfuLle4FgCUJCO4SkRxdAaE9YuCziH04Hk/jR9dFrnWhMYS6dWBmO2pQ795PYEKy/qWMKaRag7
tPMM75TPKPvXj2MhmRzcFICMnWagRQqQdMKr2AG8klIUUMZc6X3YIRt+Xvev2wIA3K1SFb5ApDGm
cTbF1ACN8cLtXwBT9RyAQks2/fOCE00Lk1EAkHXw6gZ32blp1R0pMc6TgfCtj3ZaGlCCF23pKxYG
sd5itEC2yhFwEC5VJJK3tfsreP395OyMTTzOXQHaZLutvo+j7RkxkRybLXM71U24oLS+cMDKBt1i
8s0kuq9PgeKY4WxKbtvVW16sIRq+bMOy0fIoWgIgeG0HJWkwldpa5CXtzwmjDXgGdGP2gB5xyzOq
4qjmsihsUz0wJwDjxICNiFXNEuXHIRohdh6tBHCEup9n9o+i1jFp+eu6KW6bCe4JJKgt1PHEopSK
ZHFlrSSQY6N7VnS06y+zdZ+kB6L/rtu9aT4q5MWWtbqtZ/RiYVfqXJSjVQPv93MbMdIatLIr2bXV
JQ8EzTPVrxZMPk6+M3h4XcPNGxEtZgSIW0iriS62TQxSzz1cudLSe54STwM19BDLuhe29gyJ/n/E
CBF70RusHix48jnSgQPAJ6+0azcF/n/Giv11lWSyhEveyAG1rYyQNVbfnOK2yu+K5p7JGOMuGwPX
Wx5VV4B3gJHwApE4LtO513Ebe3iM/GZ95rUqc+0iQarYcMuke8irwq/bH6m05WnThVgAmlYBrABi
DsED18aY2C2BebQDnne9hsbEOJOBbMuEkHMbzFS7gmVASMrzNx6pL3YpE7Fp5rir0OO7xpeOoIcy
23RaFNwks8J+t3F6aPjsgblq7/CPtpNNgm89RIBg+o80QSFdxSOf1/CKTFsQSKssQMrVjfl3UFV/
jUZ6r5lfrxviZj4VFJyg8SLA60UHxvkamraulKkCkXXSPPKl9LQmfbWd+q1SZ5eD/c9Ev9pQYdA/
0t91OvuEGT5zmsDuZI2J22v991OEAxiN2VwULa4danKvBVYnvR/agJlDADjZ62pvLDTguzDouyLb
46UsbGvfkaUtP4lUJrAn9rsMqEDm3rJLP3Y+FO79b9KEbU2ZA9CrEkTWFt7L1vLaxu9TTFCnwZMJ
o47Vv3cuoM9FqwVaSGwEDoJz6ZvOXAgHrSrIA3bI+zHllzk8OUvrX1dr4261EcXhAQGMQJQGhPgE
uEpK2pUr5SkgjrsXi+8xxVQZe63ARCXB67mR5Iu3dk1DrpisTJFoshYUc0q2ornipiuWh6n1kmq6
JcGBZcE49JIO/w1bxCAuMuA28FwxFC7opipWF6sr2W7PnNsJcYU7MfAUmsD6iHL7wTL+NcIbQegN
D20D/Qiowo6g2xLXU5QrcNUZJzuGuasBJQ2Oc3Z9zzYunlMx4mBk15PGHFYxEZ5FWX/XoNuxIeFE
JHf2VlRig1YTZTjMIoJ7RDhhLTXZ0Cyg3V2aDhRNMeZd3KEi7e1cGI/K1KePTjrrP6PWGsK5Att5
klmYSzYSOdzq1jW4DhygHIi9XPuqzn2ckjikHBwN35IdG6cHPv/gLdEau7u6HioqHBrqKbT9fn2t
N831ROx6fZ2E0SCVKKcxIYjfJ+WxrXEQE+utTpydQpeH1s5ASyDl3VlVEcKyM1WFuNqMJsxqVXrh
NeT31ATTuCPGIaZHmx5s4wsdXlkZtmYB/LMDjyRPyC1/cLrMwparSqnZM4e+6fSRqh+chAWmcDp2
Y4L0nfbACfb+twUW/OqCGde0tiCwnhVgqX9tl9cyil1SZx4vP7RE4lc3fYJjgXYZMZWjiwjBjA9L
HdcwowGQB0q/H4DIMTqeCqxx3kvS1ZcD+6s/QE4BU1qAUQL18bnx5PEUjUoK3XSrUZEbT9EAwmfA
+5dGCX6/6KcRA3A8Tzi5QVvxsxJpus/twfKQAKa4xJPycH2xt7RHk4GxNiViKlDscaC8aTOzMmBZ
kRPYZnNrZLusDx0FEBXlsrsu7BL0DOqfSBMzeqAPiIcmNZGfqr4w4LIqLRDV2fAI5+UlteHzMvOr
jty1SdhoPvHsg5W+NNkRTlopn1TbzR4mX/G1TPJhGyEnvmutgyN9thIznW+LovcKUmpYhQl10bxt
vuBqkCz0losGsQ9Ad5FfwLSAcIRpHiWdMqzeKk/t3J/HHAQOs80PpFvaFGgsdHi+vtpbEtF8i6ZG
tIYjJSPY2tiiYuZUIINY0i77wuIeeTJ1ye9azL76UTz0kuhr40GHJhkbrSvokQDEsLCIeHyYCjqZ
8SjvFT9ihwUWm/y+rtPmBXQqRPC+xrT0Kk8gZFQohsSbzJtiJShMHdzgHJig025BJqXK6ONkU8Dr
pL8kH7BRhQQM/N99XFf9xP0bbMgJ4nkE8wBmrNvvI3u1loBraJb4OpG7MsFD4tt1mZvWCccEC8Qh
NcQRu1JV4jzrYDoFp25U9kceyQhftmxlHTJbYeWAu26tbuJEK0yx5Qsaa4CQ0B/V4taenhSyo/zx
uiKbzsZCQxWaAjDOKc4rOLXetVa9Opu4esh15aZN2ufZSYOYsfsk7vzr4jbXzUZUaSAVjueqcOTU
IeZDCQYyD8OQACu3anq0FuftupAtq4c5/CNEsIcmwxM9GSHENCdgWrbAEcj9lny/LmUz2CEOiObR
72CvQ77nG1QgmK2y3ILdG+VjxzVQCDeHlCd7JQJNZm7sWUNvufnbpjJY+/9HNB6TiPqQeRUZoS20
CNMopXh4MJyy9JumWJjnJOGYRN7Eyl1pfvB62qFLW+KVL3tODVP7lIl8MhJ9YgugNjEgTJnLGnrQ
fV0VLp1sP07f9JnsFcW66ZuXLk5uUVrxwdjhRYAt9ObecDMEKIP9amTJ3mAGWnp+Xt8N/SIG/Pyw
lTh0zeGiQnC+G12cjTXamQvPqZUeUPEAiEjMWiUAaEqzNxKpyzeHFvSQ6ozvUQrM/Y4NqE8D4y/3
4mGJ3BZsRl+rrlEfqohkka/ywSyAO5YzA9gb03BTTfqEjorZ0n2bJM0vlo0x90H6Pf0qqsz4nURd
GvbGNE8uTy3ywx4781DxOb+dY4dNXhR3yxOjnfbSDGr+LerbtTEu6UMQpfXlUakYBevsWEty9Fsr
oyF7aON1sNVQhpbNsexhp/YMsELFWkiAau+haTpwQut16c+OA2xMZJIkr8iLw76C5qItBe28mDxB
Q9v5lkxOgiGlBdyNQ/MSVUgz6LLmw4uTLkgQ7lNuW8acYf4RCcsGUe/RYjeRjMj+wkOuMgDyRZBk
w3i9KhhWOaOfnfIMWmhHdfLZ+G20Qz0/zFzitj5N9OxJ8SkJRTQCOjsdszPn68WAiRjPEaID5k0/
B39tVbdDuC+XPKeHxWseJ6+XvCQus1KCzNV4Tm4ZpwIYtYU3ozeFxp/8lgNvd9nVx+K+PQyfyESy
Lbt4uwgC199PBBbm0Fn2CIHqLn4qX9NjfpiCxlOfrvuDDaP/BFL+z1qKYa3ZpInFuzUoCe2QZW4f
mlBnlIQBMimC/WVVgtz8Gl9NPxc/foyOpHYVXzadLVmyzxD+ZMmcmERDwSElO0a72ku+9j4YiUJb
Uim6vFXOt0bszmCaMaDcBjnGoxaO++G2C+AX3oudLOjYPLbGP4ZOVsdxotBC7BLxAQRZ6n4Bz3t3
iMjr9f2/jEoR8KJqqOEJCa+HI3wuAxWGUR2WFGnW4luj3MD3+vUYzNZTZIcO3eXkj62GtS3JZl0E
bZ9S18fken6pOL1jJiwCpXdRetHKFZcObhrtW1wCtezcrpYl+AqoB55YlVBE9mLaXytY0QPhC3Qa
FgtqvUXb4Vdg9+HWd+1IC5wxSlyQhO3Q4eDHi4zsactVIehxqIMQRAdivWD4jRFl1KgRYmXM40ET
Vvv6CMz35jbar/nWndkAzlt7jr9e39WN5T0TK+QhimzQjATQv+DzuVlG4LL/Qp8EONckz6bLnjIE
E5gwwKDBqpwjVp2R9B0HVMOQIB870BwmSTLeITzgf1KGdIRqMDQjW3kz/XAqg91XE290Vx1zpAmm
vL/h9tQ9gfOkj11wY5avXWrkD22hsB8NVRbJ7X6Zv8C3Io8JJFYKAsCLwklaNsCGBhaYRx7ZG3XL
QCduAnC95aYO69FVX/r99U3YuNbPBAqbYNbmmjaGQNo/6qDFtWWzxlu7fKqR8GodjHhwFARrnqYH
mYoWVpREUtXLDP+6IhtuCK8Qy8J4IfLOF8MkSju2LNUQnzgWqh8sv6905NLHTtICtLFeeB4jTMcw
LHqjxbHMqgREHseYhMcc7qcKAs/Ju67IVoiCyV5Mtuvr7Kf4iOOJZvAR3EUeIP07LSBVMDIC2OHR
7TQZLvbG5iBXsnZNAW4CsZ2wOaNqNMUYwXcnwG2vPrrpy1AHWS6z6k2VTsQIV8TIeTtlM2KheUef
AXdAvPrJvi2+RA+pN/ypYhcQFiTMcNu2Etd6mRHDNQiwZKwkxjAAoCn4NkPPhyjPoaH2bD4bN0ag
BNkP4/GHeY/84+jlB6dy2R4NNV560D2AiO64DJh1w2TOPkE4YrlJU+LM6yJX3yznLltkDm7j+jgT
IOxipqZAR6QQYP7UU3eI3NQdXcNPiasmAfthyZKsW4HS6ZoK25mkRTJmCSw0ObC7GmNzfnRcdkDP
W24qV3tUdvNX5mbem/4ySEK0zQj3VLQQvytKoRcGgardO9COD6njj18NtwXI4mpI3vCUh//eQZ4t
7nqETsKbBB2hY5GufgUEhaoSxOCbu37gZfYhvBSAnWIN5apTRfKDNWb7WkYZuX3M/x6CdUNPdGib
pGiXGTq0VRxSUC3101cLE5AyvIxNOeA8WSf6NGRhBUM0RyTQxxJySu1xMVGCd76D+4RmiWTFNnw9
4CH/yhEM0KJ5PwPCGTjzysM83vX8q8JklrZ5qE5kCJaWA2AEHM2QscRPWYQqXBlUKD7FfD8sd6R7
TKuDSr/P/8V1eaaaYG5In1MldVZnYXgMYx+sVb2mBtRdeN3oZEsoGl1SY4CbQb0IDL/Nlw5ds3ru
/28yBLOb6yUqyQAZXfy0OPuae+jIlDm/zdODYU4APuDpfpGEZJjjBDQ/FqwF7DUzfZruI9CWF0CY
VF/n2TVSkDI99xGYrrUa5a4XRRZ5bD61MDWAfiHATwB0SzD7um/BM1bD7Fkb6vbjWIYV0KFRao9K
6qqUu+p0LGrJBm5F7WuheGXeBJsRng/nh3owE6ub17QhKLP96ND8WDAS37rgA3TjL6bX3KlPk4IR
+et7uhWhnokVNjVT9Ayr4OC5t7PxrpzC2HW728lj7+1zeyt7xm55lFMlhYefDVT7udNsZCjLfWPc
YSbV6dH3H1xXav1m4f11qpMl5LY6WjrJsEoxu/eq8Y3lzhkbF7hJ/RRG5ft1YZshyYlOn+AKJ95Y
U9ppaQmk9W68m3xQJHnZFxtw0gQ80zu8f8g7WCr95OlZvwFLWgYANW/MZOdGprMQldQTyL2iBOaz
fPlI3fxu2fde8kyD3+QA5FIM2jSoHN7eyuYkt/wOTqtmWGiaJkh6n1vt0mg5sEkRChad33Ug+rI9
W3m6vsL/j43+FSLYKJgUnbybodsQjr65Z/fIKX4vj9yP3HHH90wW4W3lJ2BAfwUKZsoA9EEAK41n
204rwmg3vcSP9fu0eBpYrlxZEnNzDdGjD7ZWFAzQkXW+hhgnMGi7xntpheD5OGR7LnvmbIv4J9sr
wtCBJDLj6QSXZpSZi4btKY/dXsYzt+G6z9IeggmOea4qToq0R50Cbdm512TR/4b3QMpwLb4TtA5b
YjdAYY/9wB0kcHo44Vz5M6HsloBGVOITNxbrTIygx5DoQ9pRiNHjY5wdx2RvRhJvv7lUJ5oIV8xC
FKeN87IE7Pfi8151m/jl+qGRKbF+wYlXUrq4Qz4CSqDugv66P8k4uKaMM2zrZAL0Ei90vNHBF/15
qZ1IWdDpjIkjSMliYHqmyAUkhVvpblXdIzUDeZPpL33Q1K8Te41kE5rrMRT8/Jn01V5OpOfgr80w
XIj4dMx2PbWf1RGdVcCgjnUr6PrCz9DQVDn97vrSrj7tmljB56VFFuP1DaUX/amPjoV5N2nf9O5D
X/51XIzEgQ3gMRCFooYptjACXr61etXOgMmpAlabtfelpYC9LJEkRi/XEX0c6AkzQOKJpMFFnD+w
dqhmCzOGFea22V0zPXOAsnP9oA4YrH2ouKT4dGmcoENbZak4xsClEPzr1JQWBsDt3CvQzq695smT
0n+7vkkSEWKLn8msikY1RDQm23XGu84sv5eN8Gy8X1dFMF6D+Rr9ku4+0uiAJxJGkhbNLf84jVf+
oW5z2+vu0Ln2h3JnPed+vb+u2qXzOBcqmP2sNDbnE4S2NmYns97nMk++EdNAxIp5jjyLg/l14Upq
gb6dpG0EEUH1MoagFw6zXXWgx+LQo13Xq/Z69WbvGu8ROKXHbEePsvH1S19//gWCEy4NxarUFF9g
A4NcOZgkGHWwdY1v19dyQwyacNYEo4MiIlzZuQvB8QI6AUuhIHs16a0+hbb6wmQtepeQacBewWwc
ah1ExXzoZ+X+xFOpPaFtWZSISN3yKX8DKGMcZJqHtI6b3qS7yC+Aw+xld2MQh+UzlUaHG6fhTL5w
4NpiIT1F7cNjN0uo+UVofNPu55C4xatz98veff91fVk3LoYzhcUSHxqnOmDzQ2D0YWouB1Pd23ir
uaDrvGNTqP1B26crEXnpllHwoGgYQ0v7mvsU7tRMnZXORPswHlDKc/bQ3o/PaGi3jmAxGt1lRz80
D50mkaeb0oLmlhU5K8QDSvlrpndd/pPtNZXZ0vIohhUVUeEubfRUqOyeL0p/0NRIkZz/LUVPpa1f
cyItt81sUXQMDlZpm7tG832qihcSfwNn8X4e/lxf1g3LcQhAeuDggIICQPlzYVnWJFELwmpQZcbe
pH6fZuZazfN1IRsezVmPIBhx0OoEbMpzIZM2DbVNGeLStRvKRXHQfkQI6EisckvMShgM5PW1v/xi
m1KnzGyF44mNRH+KgMX596E86D5R9VvBETGqKHYJpDRVSpKj0WWpep/YbxgudhPZWN3WlgAiFF2o
qyyMgp2vlmEXacMdFNoU53Hsw4L5aOe7viEbEYFjrJwFQJLcKNDOCS21dhzQlhKF+fKedNzNMPWD
Mq0WYnYMxQUZkjoaLfHZ52GVgxsHVRIMa0Ersa6XLEpJkxjzITq60xdXNaLZKyM1eph0G3ZuJ8ik
YTEbw7OdkfmUJxyg7g56V5D6UtBIhqRr7xlcQcY/XXp+4Fwx3sqox2skVQGanjV6vvijjoBKLa0h
2TFe6Jo/Irg69h1nR5Qbu/tWm2N229ip8WCBoOxgLvMSghgnubVIqX6QucYoROr0B5AXgRxN0zDB
6RqLobUYbMmVzm1jav0p1XoKF8OZf6TKbD7WfVQ+JwrglBsMkt8aAD8MTch4bJzYum2qiiR+OdHx
xigs631En9+O5HOyzltwIOhrsVLd16kz+ota9LE3g37zO+JudB6TWKsPzIK9uR0HBBQHi9lyi940
Hj1QRdW/ZBN1Ro9TnYLeqUrqg20m81vDuiS005GCukgbMATBc2uXpPoCFiynbmY/ZjMaRBeSKF8K
oIe95+0SPdZDn6JvzDZbwBQpmW83M+9uRgN4YkhHJ9Vt1YAjG9uox4FO8/k3aQnYDBaely8pIw3S
Z6aqhlXfp3/6oS1ICBLgCkkg22Y50m0ACyIGB3sTiIATd0yc7IcWd3qAoXJjctHRph+NpEdWfbBA
W3Xd5C8TKEhBo10QmUcM6mGC9PxUpYhVEwUcTB4BircBxi+iDLslU3fp0HiYYv2dKbI8w2cvhWjy
GK5BqQ4BPhyGIHMs2zaJB/g95RkJqur4Xnv24pZ3BsBO78fb1LOezfs8aH32UP5IAgdhGIldGeL3
llsETApGFFegYwzQnmtuRrFtVCUOu56HVqy7bJLGHxsXpHMqQriydB5NtTNABI1Ck7nkbvZ+II9s
u+SBVr7+2B7SY+fSg6zTSKaaEN41VWHXA4fcWEfzT4FZvupw3WxkEoTc1DBrDCgjq6fE+erT+4k8
XhewFUohpEBcgQbgz8b08+0Z8P6oq2FG7FgT5cMebftblcRIIrZOhaoPXfoiLCMKPASjtMbFHZIo
JT7arstfXaxnsN+0v21SPsom37ZUP71OhdCgiKOJxwauU85eV5xxK5EU57es5lTA+gEngY7TDXlN
2gm1AE7eclLtWgrs9rm5qch/Ien0ShVeG7Ss4FEytGH200duWn7GGhAgcDSxyKAKZZe3sGhqzeqG
K7i8+3mvdTc9ntrEu24xG/EhBiYMxKMYmwDZixAfpONMRngzRKN5FZZmHZY76xno4oERabv/TZSw
blOtlvmsIPcdNemex4eqAGHi4A/qXfKv544MhFYnWgkLN2l2POYRChUYEfQHKwWrg1/Ub4ba+pVi
SZZw6zJYEfyRdMGMiyY2UrRxPbKeYglBL572qduA5cvY0053zenAM5lRbBn6qTjB0HstN+ZKgbi5
RLV/9Gf1TzS6Y/F2fbc2GsSdlfZqrS8h8WKKYwsjNbuENyOegQEL7D19/o0a8k9cOR1qTeDd3Kl7
fkv3zTunvqy3dMvwEeQjbUs+x8iFJ6jFwORZmJCdKIOL3m4HfSLaUgfXVZRIEd+dMyB0rHTGjZol
leskGFF9slh4XcbWbp1oIiZHygUTSPkMTczGtHYc+G0oEGp3wFXVUFaOsuf/TZxwxtLZaIu+gDhd
/1nYPytEyE00uUn29bqcz2StGI2c6iWcsKwtHU1ZX2Hpd/qiItfoLkckzXB5Hu0ABS3grtw7YfpD
Inatxl2IRdiBMAjdUcBVPffyHVxIFzHM0oy4QUsTc+9PjDxrM9K4qZ/U4TDLOxu2zvfaIGmumQJM
Uguq0gTcovE6WaPXYBNvFlB9MvbMeFMGWnc/osisUEnX1JZXpsBVg4oqtdGida4mImGu2+tcqMIN
BmDMBxBWAbs1rdRD47TvYECQ1dI3Ja69/SilGxQxxLlEiw1G3+a4auq5sNEPoKXLPuep9kHyCLSF
rdFGxa7ESMrH9R3diAswf4IJScCU4Fkhdvdii6vcAmgCqJXMQ83u7KjdXZewccopGFzgTIBttOLV
nWumoOHaMRj6h9U8LwNzURPf6voJnYj27+uSLtYQ6EnooEX+Y4USwN+5JAzIzRqnrPKMYXDJtNfY
r854NNOflgzc9sKrrJKQaTXx/sUAorhbLAMztVaDSXMEhGqmDr6e7i1kzCLJJXBh+oIcQaOspwwZ
UWik20WIZ9dPB5O1AEIL84J+MyPjBgznEtOXiVy38ySOsyuOjNUCkXhkABDNT5Knfo69sQZmws9k
lCFobK8k+gQBBEQuwTxmTG4WxAZFaRajWjLeN6DXGtNHM//Xgda6lCYsY031oOQjBFpLhEhLLSGo
L76a5Z1ShGD+AdRl0PLUvW6Hm0t4Ikq4BKpmovakQ9SsAKiJuKRkQVHcxMAcyvMjqHuvi7s4woJm
wgHTUz1RabcuIWDr8iS6jTnfXxdxGYwIMgRDLFNapgZbV2/+qKynlTIrmUCddTNkN90S5hwwTm7R
7FEPV8zZs9JXTp+s4QGFKnTPv0i+Zl3As1tI+BrBRjPC6lo18DVgumPdrWGOLjKS7og+8ca6pVHn
EjXEWGRSBSwJJcJXQ7kQjpwkZh9X1kSxhUSxwGnp9HOF7i3yLUcYAfjBewVAEI6W72ZaAzcSXUHd
R0XBydVEpWwrNuUD0BH5XVCVwmmfH1C8FmaeKis4pWZh7AytyYBbrNiraqFCUep7BX1eYxl9N6zu
3VAl3uGyiIaldzQk7derCuyNwjGqdTZahQPtR/6VV5YfEUBkOqVnxu1bRMnBru2gmXKYxhTEZv7O
eRVE1nDsyrqSHLMt13H6KcIxMyNTn4oBCwG82iZOApX+1pM7tY3/mxU/FSSs+ADcNzzJIai1G6/I
33RnR9TG7esXC7lNBU/dEXznzYOeDBIVL9vbPpd7vTqB160ipXC+2RRQtWNLsdxrTkRvAtP6pauP
wIrPJjPIsy/JfF+S4LqFb6/rX5mrezu5ARYDJ4u1kAmoiqUNCEBPCt/KSr7rinT6NtKGP12XuHVx
Q9H/aHkBeTcuHSsMBJGAO2deHbW4ue27Kn0uaeUhpetfl3YJfv65qBhABAEFoh6RQ6oA4ErNVBX/
O3HcZPFU9dE0CrexXxzrR8Y9EL27qfFeR1/YvwY6OhctTv32k2KC7Byih3YKATdSMuaXOnLgucxH
XkTqqyS0CTiWipN6Ud2wu0lZOgJJZf2WRGE3eyS+Q6YZWMQ36GuzF2+RAexdtmIJMgXLsZelqLQa
Mq0cLRB2WKiGp0RHJwsV89Zqd0sUWAo4lL9LNnQ9gKJLPtVVeK6mo6OwQoNcjIh4HT10w71pwRF6
Az+WDJ3jgx8VIZ4nGOaILNkMwOZ5wVsMNSoAtwIA5fy8aH0257Q0KthN9wp6UIBYg/gmeSsU2d2z
/qcLPU8krV9ycjKHaSzUiUNSDZSzJkl8fUzDRvnXMNbYxjVkB2DwSgpy0YCmjRNwXDQopCDFbmdZ
7DoxfE5lGB+5xiQjDVvLhxyHbqE1A/0lYhnOabtSU1Sl8hRSecACcumQAH2/fYwMGXXf1vqdihLs
U0cVJtZRnkFao+z8XAfUauFklt9YMhDPy/f5uoYnWgkmaQNYYBxLiKqr2558EPpgAS6xPSbNT9S1
9OVD1d60aE/Gr6Du1SY06kueXVs+9eQDxORKNaEdCdNfCBPqX2V5ozpHzcg8hzyUqayavy6baJan
ooSYYGwjo6dxXHv9Yv/Jk7e8wnC/NfoNijBOk4SjUUiU25KIBf7nWhRWN1nSphzXC8M0fmXKbd64
SlS7CTjb1buskB3wLbP5Kw3+9PzYRVo7Z6TB/W9X9U1a9/umjxBw/r7uxbak0BX818Awqom+k3Mp
SmYpeT9GMM7KPNCevbIm8cHZHlwXs3ncTsQIUZPuJEWqGRCDKPJ2qI1wgYh0MvddSSStahu7hPF7
TFWiedGyMJYiaJQW/zFBm/I+KCKD+lwtO4wk2A/ZoKi+2U2Ji0bRThJPrK8RwSBNkCgB4xpk92jF
W5f6xE9WDbOSskxqVGFS5UlnpQ1gVGeUGOFqZKIUA0kidK/YSJ/oghEurR7VpY6Hcdm+gTNJTY/z
4vbRh0NnF5PLriZrDL4sQQJlHXlutPgDN3cF2TrXq61HgPy1au2lTuPqGKIr2OiyxfZmhlQcN/eU
LEFKDDc3lYPOQKJux4E5pLthAbh5zO/TCn3YFg8Wy35Ra811nGJX0DzMaO43FfVyAGlfN7cNGwBx
N6gDMaWuwwTWrTrZiiVHPqFQNPDy2AiTC7d1AisKWvYt1lvwCUikbcXLqAYDhAeYNQQznMKedA4S
CmQVZ5eYq/nBMc+NcpRlPtrLXuMBZzvF9K5ruOFo4YdsgICiuIc5R+F1YNbolCgWo/aAyOCnMYp8
dlDH951zbI1Uot/G4YUBUFyTQDNau2/OV3OeeNFODdRDVd5vIsSrmVtkv8rh8bpOG7tmYhgeVQeM
bWPmedX5ZNfssVLSfIRO07AzCXJ1ySHmLyTHC3PY2/D0/5u49XNOxNVat6j2uoRT/FrTxNXofTZ+
SaLXio9u+d88qqAdhtJXhFxdE+HKyqZNp161ag+gM4XjdkhlZ7nm9+QtddzePCz1XR1JXnJbO2dj
23AGcBQAW3uuYkyYOSUFr72x8weAHVbF72p+4WonWcoNawSYwV85gnuPSwoGEg1OyXT2I5BaLddU
DNRuvKKRdgGtli06QNxTwNUiaAJC5e1cpzmeus5IIcvWHibjQZk8gnQEuP3YACJrGtqaXzdhh8at
TN854+/rRrN11mGcEG1h/ouiQHAuvrTszCrn6dNIB/Vn3n7YZkjGfUM91UQjC9sVk+RcrN7qQuMT
kYKhJkM0Vb2FXbRAKLEs9LnUZQM0mxt4IkLwYImlz/z/SPuy3chxptknEqCF2m4pqVSb96XtvhHa
7rb2nVqf/g8ZOF9XsYQies4AMzcDOItUMpnMjIzQe5iQ6uhY681GCutN38Q3epr96KNJgO5ee7Od
7iKPvVaNrK0shl006+F3E92ZmQydtvAOFcU9hK6fpNDa2Cj7MvLWQhVd8A0Xd7yyoTyPn13abKps
rDZqd2nt1QkYn6pHqfsdhK9WdCyrJ+gCNtpzRQSvjkukBu7SE++xuYMSS6paTBYsN3XiSg36Zyw6
6kZy1xjlS1tlm2l4nLTIl8IeTPhPkwYgcCYI58LN5+6OVDOmcqiw+Wn9Owseunpwme3kyV1fO1m/
K2a81n+0IuDjaixausoIRQBR8YnLNIXyWBBYjRS3YE9mex8Mm6R4vP5t1+4QMDD9PyuEy5rTJOhK
SYcVnSBD6pCrbGZlq+o/1QX99nzd2EouhrIRlFMWEheMX3CnJjangihg/HJs60UqUt+oXidbempk
8HCWxjHRgZ7WRQIkAqN8MQcMNoo0MBjtS1DivECsLkHJIYJ+h3w0w5gahcBfloDKnRaMuKIRCrY8
8JDxTwQMWdmh2iD/w4x3xVSqNrsJ2LvrW7niHWdGuIOh50YeMPC6O/N4z1DHAdMlpE+wfYKbSrQY
zvdjyVJKs1rsWB/ArKKzgA6riLdzJZoi/cTkCqoYGFDmXb2oMYmYolXnoLNKsle79KzZg7ApyrWi
j7O6byeZLrceW8UARCnDVBXczf2fengywyedCd5Uaz4HIh18fEBsFgT7+aVntVGpBhZSpTKPaJnu
bOUlKt+scaQ6+5yBvkTM+Hd/QOoOQA+ueEAOuaM11UYG5RZYBOKWSiyAlkB4VMA2pWb/DK0BqPzE
FF+zQM8h1et0MQVCezAAbSX1BzgS6Vxaoj7G2tcCUTpQegBSoifIJQ8tqMCqMdRLZ2JN9rsIwvLD
qhTpbVDb6qk11UD3pjILQTsZZcdsns2jMYGS21cUO9qlnVmW1Bpjwu6BrlY6L56jundlLe8FGcdK
FEUjG5rvy6gX2k3c7lf6OLbdZJbIqSCqpW6M9l4HGVGGmVCtjOjQvF//2msHBqgHQAFUZKlo2J/7
V2h0VV+1sBexmqYlkMHvIxJIQ7634kgQzlbXhrYvmvaoxF80NyTSlJ22rG2uGwUEs9HkqWZ104QV
5izn6jbNyniLxQsgD2vPaGhSooW3SH1evtiiTKtjFDUrjJwbwasF2YhHMyTK0xyPquJofcbeB0NL
tyrJ9a9a7+xf9hj1XtuDWJCO6PnsAKLW3/BgCScK/hDr0UpSPfWlkgyDa9R9FHlNb6Q/9Ahya7mh
tW4iNcpXOGuodyhKqAhT8ZVqPxieVfATY14JRKpcKh5U4FEZUoCfq/JdJTeqDRUM46FSH1R1dKNx
3xIPLcnrrrLy+c5sLkfs5NVGzLnpidVWjpSh6ZnNbj79WuqqepZRBvguQzv/usW17uOZSe7UjtMQ
jiZZTDaeDFYu4oPHe+nBKua2UkASV+3s8AZ1JlZviuqhsl+v/4D1JYPMDCpJiBl8moHLFpxNWQeW
RfmmKt2WPVoMfTlwJKP3AGe4bm0tR8Vy/2eOTzBSjAxVgYKvmsjANKrb0r6d+l1XOxKm0xYBgMB4
rcD8hyaP8XtsRBpuay+sM/vcZQNNVbAzhFhuOO8SyEfHP8BJHcrOFL9E2nbU36owEax5JSs4M8nF
H2h2oymx7LCqPkT9Hxm6hd3X9W1duULPTHAXddX32TzK2NUIIsMl8BmystHRXrXzbT67zfJlvesW
V4Iq2K9AFaKBIQ10eNw+SoNiD7M2g8zY3k8WJEEtajcfceCbwm+2ZgrvfwicEFCtogdxfijtJsco
Tggk7Cj9LAtXhxiPlYLJLqfjLILUrNyhmPzBbBPyKsW+qGkQBjYdEPVABzdHF7M4Ijf1kuSzr7fX
t2/NDzFVgrcEYtuCLOaOvdLLRtBnSuWQTgd+uTBJl1GSkcgdWlbOdGplNaKQWS+OhmSxwc0TjAu5
dTjmAuz5mnsqIK+FQAGkLi9GUPswCqxiSuA7NYZ8QvC7YoA+sExBbrzyFaGJoUC3AeOuClz+/CvK
RLaYMqcVGqk0A6OyrD6hcWqnH5qIQXTtMIAgQ5MxOYYSPc+f0xeYMiKgPnQsMF8Wr9WUULndg1gv
l0Y/L6MdLj7B11y8nXvFLJR3YPW0IdyI0s354iypaapaKXH9yl9y6iOlpUoXU8zo92O6Se33snwN
tdekENGyru7qX8Mm9yIdqy6VmQbDROqdugPZgeQm9r0e/FKzntbDJg72du3r8za2nZbcN+ZbHL7P
5W0rZPIh1/eAjwgjm/K+M/BTJKlxdDjvoABIBBVa+Vdito7WbNX8GM5uMdFQAnbZCYrxP0RavJQJ
xlVwmV1MHphaoIVEq/GnLdtL9LsoAl9K+S742GuJCXB9C42riRyEZw9QTabmgQErPboRwyZTfwW5
by2O3GySad8kvWOYnWBpl3WVRfBC+SvXsBzjk9SkhHSylOVgaQmlfEMK35zfw+CWTD5rQ69rHlT5
2dK+oBF+fbUXX5UzuwTME7NtwzQr1wCm1ZNyI6HmaYz/mjIvFoC7glQCWFUBhj630IRKqLUt5osW
eKGmeEr/kkg+kbZdmjhZLJo2u4jwMIdWA6Z3cViBP+IuLn0G7bwVAe6tKEfcYU7CiNMmP0spFgSF
tZ07NcRd+22lF2FrYhaXVMVTNxfPmvAdexG6l7WA1N5EL3IRG+BiakyCTLN6YLoj9mZBYLUGVYYg
bF+kh5yJZZUn31+XWVbn33JCwwtUM8wYlIxEd7oQcJ/7WgR7Wf04JwvinNxObbmOA3ycKd0rQEJK
ZkUHCy8UEZRAZIhz61EC4LJPsXNJsFeslz67adpHM9pdPzxr3we6qZidWyIF4TH3YzJbs7HMDIWZ
BUZU6b2qaowpFQ/Xzax52gI1AYesin/5GloQyfpMTIQGK03IQQ6UjoZMSV6uW7l8qcAVAES30fom
ILznQUEyS8wCeFnMZ3TSz67WfFXSqATy3UlP6TBGx6FFDLTcemo2dhd6IY6UVYVO1ln/JRhiQFxD
iwRJywVFnlYZA6aM8GJoZkZoEfcjTTE12pASEgylM0g2SKBAXlfFtE1mp5wNwS9YgtLZhf+9F39/
AHcsDLvOcnMZhTEgH1J0m9Q8FOApgfx6mMsesLwQoxKcxDWXPV0zdzb0YMD7PgR6yW7GTcw+2tgv
B82d2YfgOy+B6drauLOhF/YUmwrWNumQtCjAU1oNILIwm30IDniKJ6Rrsg9tTv0FCZuoyHM0ERB2
9bo7XS2XH5O0V61h2eAWI2mZ6pMhp8T6M+uftfExRTcMsMqU+G0naB6txTvUiFCYAssvUBDcLlva
FKVQQkdIVZJtaNrULsHcnzwxy02ApOzd65t9kb99+9Ffc9xe1yXUWSSoHzthNP8optrribGvOrQT
FpFDxf66bm7Vh3TkLQvdNOZ5+QuDxYmN8gbEIjvLnWr0Mm9n2U8mUTK4uiyMS4KQZEF188l+FM9l
R2LYqfOn5VD0tT8qoWvVN5ZIo23VlA0qJ6ByZMAHuPu8avLIaJIaoUBWHDncapKbl5sp+BVrggLr
mmss4+m6rqLTjpzl/CqMJ2tkHSS5HYV5THcN5aFP72RjQK/42DLBaV+7Ok6NLT/m5N5V4hT4bxPG
ir4t/D5RZIqZI7ZTO40JfFBkikvA0nSuSa7AlDbcmtNnJt1DdkxgY83xQOCCDA94GUwGc19JaQE4
LxM4RNWhBtuh2wwWj0qVgIwUWFpdzYmlJbqdbFwC7aHZLmEpxMSUpAGzFNz2/fv1c7QW/k+Xw52j
pO6JjMk9ZMUkpjVo2OqYKjoq6c/5VNN2vKtr77rF1Q20CQCCoKDBY51zPlw2YVdMmPMfo1tSbip5
F4N0JxF4ncgK53V4wdndWMMKKEFsCtqPnyiC7mNFvcsiEXzkErMOJVCcWDzWFlQ3ZsXPv1QE3KCS
WJjfz5EsNAUomeyKGnVGO/JlZtIOZOsqrh99H3Y9REAU4D8awTW+cqSXsRN5gZeg2cof6bFCG7Ba
foJJvlTTA5Cl0nd92VDZ/ASRvcA1V0LVMg4GcB1UC9Gi4Q4a6kol4KQyFqz3KDhKGxSgnokxbm2p
POQhpu2u+wzBBnIX+bKxBPcZ5KwvxhRnpRk7TcPXnGXDGwzLgyzndQsrh81SVQJNk6UOCPLQ808I
yFY2NeguAH38swpvAV2hSSbg3BfZ4HySZLFs5sDZQSm2AZviz9SUjoo1bq6vZMXzz1bCfZshTnUt
rOAJTYLqd+tkoATRnhRmCnbsuh2Ma5zvGIhlUB8DBbwjk56W8l0UQzoZ1WgR5dv3Vc5/fNQEABvE
f2yTJ1VUIeFcaw2e1XMD2lfaNVOV0ogothsoI/petlVGpZd3te0FoHraRcM47JLBtI+jtYzoZ0OU
urNVD/4cRckGNro/hZzKMW1QKLy3mB3kXtokkB+Mxzk0aT6lweAxnDVz20H8VobaWqt5aVapAGzN
449gmOX3JGzDox1X088xzMzgIe1U7Z2gI+aWkQSJzUE2Q9/KFON3EKfzvZmpuepKVl/4VVUVAzXG
cEjQx2+6wG8CZvZHu0klEGW3qRL5ShhGPxpgjX5ITa1pTlGW0Xs1WUpMpTDIC8diQFNBa7nYDEmT
2IIDvhZOgJ1diBsAXMDAAfdxK1x+uYKx7qAACYXuN0haK7Id62NFPPTUrrvs2sE4taaeWwuTLgaI
G9YAc6JAVqOTjYk9lDSum1nz2FMz3F3XpuCWsieYUbTfSv6QBo9991kLNZOXveH9Ff0n8LwhM7WR
ZZ2vpgn0yNYiAwl//Vlprpr7GrlLowR0XAcp8c3yzq7vDePh+uLW3hkgjv1rdln9SbowsCjM8ArA
9L/2u+91WuaPWZtSo/d0jGDK5K6VPBY7UrcTGF75evZSDUfQBKEw4M/nhq16ZpJNGFjezfiTlD/n
HpRc+kPYv3SQCTLCybPwDAhTfTey2zkF3NcAjDMq95Nm+td/y8q9dPZTuD1gjZVB6hY/hQyKgR68
7ko6aMs1BgZ84DFAoSU4JyvpExaOe0kB7lvGgNH52gMjKGKSDznGi4ynMgOCxapSR8+D204qv6Au
um2n9qkiIgK+b4ktzslODfOqg3qupAOoglCWL+ddIGdIcSwg6ZlE2A2GTccBiU+aHJIZcIF9GknB
QQbbXewAPxB9BZMmSw5LDQXSmnl/L6tTsk1AWlFSIqWZSqcuYO9Rqo+vfQgJbpqQqN5HQ6/vJ1nO
7uUE13ARiiQc11wYuSh6KyASBXchj1lNwrllUT9CzUzqe5S+uxvZanVEBfIOhH/qNU36jDrMvZ75
IA7RKHQ6v6470OUsNeaq8FgGV42MzwnyhfMPaoa62Y52lzvG9KJX8iZS8ld7KGifZE82miGhJWPy
qneUtqFKNN7HAPozPX5i6hPpkptAeR4xhyppIhbXlb2BShe4Fk2cM3AV8nsDPWWNNHINaY8CVHO1
xlQnNuc7VJRoUEZeNcs0mT5GaCxk7WdQ60/XN2btkIPvBvqaIAWV8cw/3xcSmWDKjGVI20j5Dw3Q
S7s1Xw0l+/ekAtQeSy0MxRe8EPh7Z0hGQ6/h1tMwUwNSr4vSR+TnmOC+vp6VD73UGUEvCS4KjAbw
TZ5WQd9XsSbQ9qjvI97b5A1AwUZx83nfyy+k2wQdBfWSVo80gwYI+P+yeBeFW1lzwKQl+DWXu7vU
71HMgKQrLl2DywzlDDykOFgowukgfY+Aq8F8n0g/ayVm4MshuKLBZ6GQayxZ9skNIWU20toIqrbu
5ubuefnn0afU2TtPE91GdLsV5LuX9y0U1HRMXoALEOealwnsot7Uxho3UghZXEh/j4CXqq8jE0Bd
Lh8H52a4oI+kUavbRaUPDCx0ILeTLWJcurxWFgt47SwEVjJ63Ocbp2dTrOQ6LGDC3pvkl2J20wLD
ObMX/DML3nf8wWMSfT/grvgekmHMAVwB8Se1E3bPihii2yz/d0gSzJxGE27PwOeh9wZrIPda25u+
RoN1kiYQ20S3c/DVtPFmApCQznhFjKLK3dpmomuF6xKXJoI8d2WWZaBoINlEhMVDOe5v0FhdkqNg
PMzpP8Mjl2X+tcVjFuMBGLMIqsOONjNQMligPDto8cESvVFW16RrqKcBKUdUvhqZRgYq2gCbgZeF
UUUuKRhhuuk2Yz8LyRcErsv0Ems6scWd4rEnLQhTYQtPVuTkf2QFOfnWCEqHmB8zytox2ZTaph+f
rxteWSMeYDaYNaAagSVyaZ5qW3FrkrJwhvwrBFesWuBmJlRO9qadeP/BFooLC60UQHPfl+FppBqa
vABzYOHYwKMrxFdVX650zCF0lP17G1XBRAc60sg5AIjn09eKTbUaTjVstb4B8rHURtlLwYSKYP9W
uk7nhrgzV2lTY2QjDHX5IY1u5softd+q5YGWsUCXvS8O6LTI6mtZ7qzW61LBA+EyVYV5gg4ebj2M
p/EVokK3sxDJKKhR9MGV8tZhseEMSxfUfCqA2lO136lo0nrlBjizyd1rGqKZmhPYnEm2sZONkgdb
U9vrTNRHEy2OCypVzfSkGhu03YECBR8+FjVRUDIpOigOSe/E8ia23q876eUb+WxD+RkK3OWQFFex
uMJEpW3PWncmP+eW4JHvjEmz+3drSEtl0IDhiQVeq/M7aBrlvkHxHA//Mva0qXbS5iihvpeCq6Lu
BgoAjSApWTvwpxa5j6frHSZSTRA3SErltyPgo6kzWMYmjnIwwIqyk1VrKl6waLIooFPhMj/AU5Io
bbA+jDu5U2FSHQod8VS6avhaSKJH+sW3AygOqpcYT1uSTCRd57sZDOrQd50iocnqgOtaAcdhZKiA
ct5YyQNebNe/3UWGsliDqAuEIJDeXVwPUawXbRbAmmT/avPQGYggBfq+yM6eg5wF7lIIIsLqMkEX
wvDnz3ib7Tbz9o/mS/vqNXY+epo6wA+52NzNP0uewLJhIqQAaYjk6FsA4yRU92VrxnVmSrSQ8RJC
9YHdtuVrAqhairmHHPP4wz+r1XAmuY+X5SAs71W4Rzj9zNDbxBxRmdAi21TKr97CsHUgOHsX6Tln
kNtdtZtZX6BaS8fx1lI3GvTPldi/7iMXoZKzwV2vwRzOuRnBRoSQHECNcugoAOo1EaxlzRfxuEKl
BoVOeCMXRwD2byM1hp2mes40UEeLpIzWN+uvAS5sGCmb5rxcDIxPqEgoykM0CtID0Rrs89PL9ElL
UgYTVgSWXJA/zkTkYwIT/ORlqYBSKV+2qQXyjoSvsi34DuvbBJ4AsCBA7o1w2UAwqkaP0VmsIWkX
8F3TPKrG43Wf+g5jfFgwMNKM6ogF6ko+txmMyJCMHqswXlT/DbOSrxnI/H3FT3eF326FWOBVJz6x
xy2qLvROVivY6zfKk/LWv6nOY+oEUHC4Pw5H9Wi6sm+6gkWq+NrXFsl5NGFzGgFWhp0MUzesdadp
3Nk+9B20tE1qmHfRoiUAEGvaurKIQHPVT4CuBgRPRx2QJwJWwtRIzQYrNoObOr+z2n99Qy9h4eTv
c6cp7Ps+AUUGro7JcIjWe5NF5fkmE0lhiNbBHana0EJ9WkJc2WQ0V7aBLMIBKOvO8b+t4hG+Demk
ZAhhAnUOM3R/xg/zsd9+ghY3+ioOGTU2+aZ6EUndCc1yiUUc2PE8DjBrq870+JB/yU5Mc2SEh+H9
x+TmuxfbzXVB7vT9ir1wSnw6BfKHSDP4F0wnd5KMXpJEZ5vWe/1T9Sffuqm/mPt8n2R0uotwFkK3
ocmLfBBp5V5i8hevObG+HJmTSxns7kBCBDgSk07nyCtfoWnc0DHwJF/9EQlurm8SqMu1gtQFpR7g
VnikUZnHSjkvKUByrL/qV9VBOfxg7BR/fITW476hQM8cUpmKfHZ1mQuOGArq+AeqE+fLtJJ5nIcR
yxzTkhq6W6HNkNw2mqNNu0p3k+C2FnU9VxcLdlkEORCLoB7L2WzToO8qCYvNc1B/y17R0dovDvoj
JgCP0wbz+A/DdvQT758RDfimp4a52Gq0Nat7GYZT+5bJdFKeCdCKtb69Hk7XAsGpGS6a4luiT6DC
jKy+Y2oN/aM/1w2s5qqnFriQJplBoAZAeWIszampuq825J5RGh7b0DWoRV/abeE/aDv9XnQuViKQ
hnamTMAIg0IGP6qijlWkz80k0bp9UdCrqUF9vxtFc2grNzus4DJYABKYROMCjpbktp41M+Ic8Qo0
T6ImRdNaJPW98p1QtMAwuIyqJLAnXMCWg8bUugJCxon9YpsPciQY5/seVj471ahAgvkXE/tQSFr0
hM4PV6/UOuaZ88g5jK7lhFv7TqOWn7jBpqZsEx9Sjx3yB+KE3ugwZ369H3z91sBLo6D5fXuHWHMI
PHJ7O/vgWdupNHRfMue6K13sNPcTlz06CXORFTMJMN4IMyO36XBIDU8L/vU4wAS+IR7cIBDCqDq3
zX2ImWLQ90ZOlRzl7JFogr+/HCd+lw30dAzA8QwT4JPzJUi9HMb5UEYO076U5mlg+yHagAgqigWG
Lnx/WciJIW6vQjvAuQghv6BiJmsI9rH5k2SekOJGXU4vv6DvXEjTkNVenLFsRllSKzssyDVeRwrC
2SNG3G5/Vi6AFU7os2O87518F9HkVn/IHu1d7iID8KXn0hM1zS7OCIDqMjpgqNpjJh9diPPN1fIC
jGbFEDmK+sVit8OYy3UHXNnUMwPLZpw4YM4SxZhiGNDNuznYRPmuAg5VhFtY8RF03eB7OtoCEHLn
fDANciXQ2WKlvsmClhbqdiG2sDJ0VNzrC1o5UaemeMFvZbRLTRlhapzvSel37b63BBnt2mpQDfnW
icSAN39pZ2VEho5p+Cjkk1RQrzgELTTH0FJNBS6/9vlPLXE3ZqEaM1BFsFRCCS8p0MUWDuFevD3g
YacmOA+zC0uWy4pgvzamSuOWql7gVl4b+hP4GBA359/XP9Dlk46zyLlcaI+tko2w2EibRVyBEqd2
ikN4rJFqkU/dckQQ6MvCNWeS8z8mzbgiCEx2+0K6qdAydf7YzujIbxAO0Ceq5K7kTv71ha54IirV
8HdgGQEu4ZuHbBj6lLQ62EZRoUtfiOEljQAG/d1M42IVbGDeCGwDREfUOj++mmTMfTEakdO79W1I
TWrtzbv8ESp3Djh3vgwXmm4Oo+mxuP3SvIHeAuwG6Y6c/hpo+HF9vZcvBsyNnv4YzlutJm91iDdG
zuQkUDe1I5dgTN+dj8SJPpgXbAo61k7pBo5KjZIGgvt+JZSdmec8GVNZgcUC7EWm/bEIDSud1slj
Cdb26+u87EJz6+QcOFmUqNoZhiZPozltb5uN6mXP4M15ZFtlO/svvUM2kHH1iMtubd/ed1s0ZwTz
pqvL1cDGgFcSMnmTu3cta7BBcGNHmPF0Ew0CB65h3c0ihpuVCIRuMVDOoAMCFxo/wNvFmhobcxc7
OgOm5TnOX65v5uVrBJt5amD5AScXUBOinhczGGCfLYKcTbNdfAg9axd9zLfyne6HTh55nr1TdgLL
a+fz1PLF2Ylrte5hufXKjPZv5Kvz5zuIdALdfCP9rI9tjHtdlMGLNpQ7JL3aFREoXWKnSjdtfs+q
r+vLunSLZaQbrenvYvZFuhdHkHdsmxBY00RlWztgtxaZ2x0rAZ+tx0gEH7t8C6EhsPQE0DNGBALe
6Pz7ZdlcpV2PgkikOYMHjD9m35g7/Jqp5bLca+i0Sehr+oySQej8ltHlERzHJXafh0D8AIzuIH5j
cpUQ7jMSa5Sgvokf0McINku0I3fh/UCFRYLLL3duiFtpTZIsU2MY0p+yo4kNpsDHV4d4lzs/1E91
Y9lURKX2jYm6tjgupqV5MeutAZsArz7Le9kh7x328491FzsA6NL8QyT3sbad34KykGDC0eOpXnpT
hTDuMnGm1zoliVdE7mjfAwIpJy70E2kgAuquehCuSRu0Y0CsXdDpylNvJNIcYf7zqLnJLvcGz/Zw
c6A7Ahmy5Ct8Nm96y5mo6Y6fHZiKBA60cokucL2/P4D7sLFtYKraxA/IqbaRttA9VY7WFzu+/bY2
0350w8N4wEyCB+R2SYtD+kyAJ3Tk/S2bnTqgwGUIftHqGT75QdxXxxtonO0kRnFh8owW3InNJkaq
jFH967Fi+Tu8dwGOh16lhSxW5TspbTZ3QddBJjse75SoBdx3M1T3ndpuquHXdVNrbgVmWdAx4SkK
vmbutkprHQhMAlNW2dkPaSGPD0PWHuYpbbZl38aOOg0fWjuNhzQeP6/bXj24smGb4L2Gogk/3DKE
2ig1FrZTR2wKzMJrRbPSy43PbyQIAJfHPAZYAL88D4JhAhazwkgAr9Ihpich9zEZaMPjH8ycnB7I
HROc5f9hUSdxlwt7idbFUcUQGeL6PgFfM/tnJDIQdqesKFyW02aMyL0mQ/QwGh/a+bOM3xg0HaYU
rPazKEO/8PjFmK1hgB7DkDIG0843EH3ZsEk6ULDg9Y3M0JQIZvqKt9I236QMcNTre7dibdHYBVfO
kj8BT3JuTY5NsJOVSe2MVv7Dqli/VWOr8SJcZQ99MImADxeJBogTwUK2FLoAkrw4ZlHYx1Ztp7Uj
YwiddnUKzRpFTenI8CL595WBknyZCF+ARzzvXJyFvR3JTY0BgcqPmsIr+n43xuaWda0g/7w4VVjV
MmyEixceD88/38RuGECt3sKUlbBtbo5+ZLbu9dWsbRwmmRAu0JpfevTnJoJIktHWKWoQQ4AMsA/b
32Ykda46m3+uG7qsw2MxyKKxZzjEuIiW8HWShdbIfquqGWqolkDfTe4OkMLw7D7YVbLpy6y5TdV6
r6TVRglEQPiLyIi5MMxY4Poh4CXAG44zbWtTOJegOZI77VbKLE8p3+3x0VRf1bnLqd6Byan+95lu
LBjTPwRpogx/4a95UDh3CRDRtaMGk8eC2StZtlPyfmPUzQ26riA6a2kuaW6e634xRYng015cPYt9
tB8AGQbkUOOrkk1XMK3W5NqpBgP45HEyMfLa34LzOfJIIuWY+usU7/pXXnOnE5s831kn9TgJqAqD
mcuF8t1PGfRHRQYV7etm1qKLiRUtdS6ADAkXOHOzz9AhUGsnjm1fHsbPWtG3qNpvUVHaXDd1ianH
NgJRhcY4giZeglymEDd2Rmagh50S0sHLnCjpiRtCOEuJmZtCjd7qajfvX1PQqvV96P9/mueWao0Q
FwprmG+70fTyHLzmJB6QRBBIkUDt3sENcoe8ZcJLPPww9eQYWM2H4EescAABDQ5UGc4O2gl8ozJG
pwIKEDpqSFFyb+iQqh/AymAH9S9lUvdJoPkddPG6CEMHiFkC3NLax4ZGow6EggKteJk7vYXVTFZj
m7UDJqSboR0fq3B+lEL5rZ7t9+sLXXPfE1PfMewkRi3TsZA+sWCKVZ1bTkV+l/SoQhgNEQkdrMV2
9Asw+YUauI7H1XlMUidmaZBOxI0FtQGtrt4Hon9eX8135eAsZ4Lr2gACLhPo6NDwwT3HzAmyP7UC
p/KuJsA1IBn83aXbLNNo0b5FzDgY4ctU7YLxqVZ+J3bl1NmNVG3yeWsWPpmg3eVVoa9Xm0HbXf9x
l18Vs7oA7GGQB3kxxjnO19+OekjKPq4cpXZVZaYdIG+T+pnYj//BzndvBrSD4LjgLrjR7rUeBOGV
U2YB1cFQnAAzlWl7UohUrFdXhCUtSTAgtHzTN5KqJhjirHImTDKw+dEkb1NwN+aCNP/ScSCQilIq
uF3B7wos+fnG2aNOBisAsxwbMsOpJWY4QYCs/9+3DScBLWxMuICxmnPPtpP0tolAsdhXY3YAL590
Uzaq4aqQxcK0VysgRb48eAtBLqbSl+4WiGu5r6QASTLOAUjGGjNA0tb5emc6RilKuNf2DkAApKNo
ul7CuJHNa2m24JhHc5sHv9Xs7fquLcH4/MBhGaCnwlow+Y6U+vzbmGnUT0beVxh5d7WKBpjJINFB
UXW0FXak+3Pd2vpq/lpb/v9JtFKUINayFNbiQfdmOTwamQg3tZzCiwX9L3O6EE7SMqs20FWqwDG0
bbtNpPuT7Ehj7scGRCIAlwL8/vqiVjxB1VBxXabYFFRHuLhgjVFi96MGHlw0fOx5I82yC+ab60Yu
iz44ODaooxZemIUUm/O3YBzKCQwT4OjXc9coR8e0JEwgJXgjJz+mxHjuy1c8Zd00eAChwuckVwdI
Yja25taqaJztkhmC+zHq+XdsB1BSBksObtsP0oyIy7wQYtwpbiPKrB9FVx56SCvYs+Rlw804ToKI
srLleBACnIZ7CHrIfHtZHVE3SEr0DfLQesa7LXTAFtY6aZuJkqklanDuRKDpAyGhBVqBlOJ8pWWl
xDFmhhpoZBOMmUoMDjTL97UZfupGd5fWIJa6/qW/ocW8SeTgOri8MCyIiu25STTmC2swWeMUR/Xn
UjGNvc/3xAXTsJc60abxQLrhdduXger04d8HCC1MYiqYGAFcHekLnzwSS4p0degap51o29Dwtrif
YdbVvfCmd7RXLaN41d3mz9uUSqLMdfEbbungCMIw39JhRz2I2+0Qab+kldA5UW+qI3AZe2uXOj/K
t3KXbkSiZGtODFIiUDDgPOCJx3cxRi0ABRLDPktPrTNvoYHhg4J0N3sAdmwTwXUhtMaFvigzw9mw
sbTaM/bhHoDou8yNIdhw904OhegltfJ2xcE4WRznRKad1YrSY3HTAzhTMAhHAVrIXNNPxPXo5Y64
+GontpY04ySqG0qCo9rB1rDvvA8U6/zuDYL1FIxIm/FOlIatRcKzpXEXvUI6zIIuS2NvGFv8ZR56
2u8xwEVoRcMn5jcvD7noTF4+J863k3vTFBAbG5QSNq2HfBu5oP9yJyc62nSD5kbtMo9sRv8desCb
wn+9Hg8uW+MYrUABYimA4S0D0PP59g6ZLbVTA9vKp/07/bUJblT0M7oNqgPzvtwJ2wsrIe/MHuep
etzJabV8TnKDJ/cdtGnRuWVvNVAuc0jVO+jFONmN5RSCK27l5j6zy7ksGyYbEpyw2znVBpySH4+6
L8tid11fH4QNgNldIKyc/2SKWkWK3SPC7VW/+5PfaG7kAvjo2E7j9b/i3a9o3x0m4XDqSvKD9f21
y/mQXWCIiyQDtAjf0l+oMoQ0ODYfjac4o1dk9OVBJD26ahB1dQXck2iDfTvWybnUmaYX6uI4gzQf
MS5+YIWI9UpbjdgnNjhn6WcMZBcxrovJIehmt96dspucu8e3AIg6dEmoeavubuKXP8b/kXZly23r
yvaLWMUBBMlXjpJsWfIc+4WV2AnneebX38Xcc24omCVUcqv203ZFTQANoNG9ei1zegP+ywxcL7yJ
bHJnPD3rfx+JqWjlJDoIQZA0YxN2Q6RGeizL2CnFUzk9pLk38XbHxpMJaT9EewbwuYs2yeVmnFU9
qfxEra2UjDaYFyUZrBz+Meh5V+Gmod8NqXgF45nB7AahiKUiyUmNQrc1HaLdbMpvxFTvKSRYBrOx
q1sRta/53ImcSdy8OhBi4qWr6MBOsLXTkFRd1UyA0I1ur+/Kc4Cww6EnwUO34fWjbXOMK0vL31cO
Ct4FNKCPsLTQKlqAfpnQg/wHE5DjQU5RB2qV3QNRl/bBkGK9qv45BJ+Ir+yqaK/zIpfNkSy8GiiP
IphgY4k6R8K6n+B5gXBL8we5QsHQmnhK3l+rorgKkFHCbpZA8IqtdTlhiY6uU1+juPo+Rhu8hmbi
aU5g0r1+G6bm7LSH0LwbzGLnH7U9T1p18Tj2mse7Q0Y1C9kZ8FlcGjemsBwrDR6p6d15ovquaw03
GghnxbYH+ceOwjBwZbME6a4RdqYDmuh7xQI/lWBJHs7Ih8EznFk1QwGwpcIJl5KrAQUXu+dpQvwu
Ln0dLWiokUuQEZMql6Pt8iiUkgKOQ4/Nd/0hwKPrFnS59vShufUu/K7MpvJeO8GTuAMb30cEwTrO
RGz6FF4ci9YgEMsslicJSAZ5GnxBNu+H8V7zKzQDODpkFf5hi6zsMEf4lFX6VISw42eKG4LTCB72
3MUZ2g8nTnlo64pfWDr+OyTmUFs43GK9g6lJqI9U8t1BNeyiKixZ6l9q+pHWJbodOcHbZgC1tsrs
GqHNlbmvYXVeuFASdMz8nCSzQq8xyooa2YNnBmWFFtQzuryXG+f69G7cwmiDM8C0sUBQ0fZ/6Ug1
Yv48zn04khZbkDmDXO/fL6CGCjOQwEgNoGTFuCpgtCB9X0j9cyk0J6gKam+g9Ylm+/pAtuYRmSjw
jiwXw0LnejmSUg4AmeiixsrAy+SWJ7L3XfUofrZO70CdAgpAPIsbYfeFRWblNHnqjAZkIUBjpUDx
yOfhbDQmwB7NruYRJmyt03p0TFjYy0lXFoutqAI2UrMG5PWuT+DGAXoxGiYAlPtmbrMAFkpjr4Ll
QmgghcibssWdmHPrwghzSmflSLvaAG5D9Oh9aHcOlCZTZ7AfJ0/7vD6erUgBvSAgmICq1eIXjOPN
WZOKdRGj0fwDq4LOl8zERTSatUeP8xvH2EakiahOB44CXdkyYYuTYwRFh0BNG0v2jJPozDe+a1gl
Os2+Q1nP4yL+N91hZY5xvUoplUHNchBN9ordQDJC0nlLtZF7vRgR43GJT/IZKjkNmMDs4Z54YWHG
bq2ZkqfbnWG2jnK/PElKs7iNfqlPnPnkDZDxRtA0VnTOYb2ziiW1dPejd0XLP0Mr6LH4rK3w53WD
G8+ui9EyjimMnThWJSZ0MM5R6gi5KSvQQPbNXOFgfrcsgQkE8AqgD6HLuYx8FVYq44jTXiwaa8pu
alBB+0iBfhaR3fK6aL6Cm9FttbbEnIiyIFezIMMSPcaCORyopzqn80kszXI3moGXmgdIPXWm73S8
gvJGlffSNuOgc11rcmvAdnHfm5JpWP4p8XrnVwdI5+760m056nqYjKNWSSCDbbRsLPKe34andicc
hfuGY4S3aow/tl0WRnWB8Ri4xQZpaURUKsidQZaPx0u2Fdxh3ZY+MzDJA8bMDKiFQkwkJdUyoNkF
ZUyAXBUU7J1xX+/eQrf4Zhzlp/BhuomRJEh+JBMntNvKYV18ADNYELQ2tTHgA3QfmPv6W1XcLW2t
xYc62Tnoq4YPQj7m5g5FXEWtTciEczUavrY0/XbeP5PAbMg6mzvIVy2TcIz30z31pBvdG9HhKn5m
+94E9MntzREIfQm9rpGroeEt9MaTYb5o+78GQF9+C9ugU2V1J04TvmWGMHpP70nBEdH6ndVh70W6
SE5RpEJAkMIseVJH1RyJdWP1SEsghPEys7sLEcMEIbKiZIc+qt18Fj3e3tlK/IJn/49hZqlzAa3F
zQjD6Aud9yLeuiJQwhC4Xc74qORCkpd9f22gzLIK4D1P6gz2Wkk2B1Quat+UJTAzG871U2H5oSuG
2MZ3XZjA2KVjzcTJ0iSr8W9IdFhq1ahTq8RVwo/r9r427CxO8mcm2ZIroF5xDO7vxnoPDk1l/sQN
gl07Wwh6bdHsII7KCdh4I1xCktVFUhSgIg0oRtjFu7y0a4K6j5up6Hkwy+yXxjO3FR+ux8eEU7oK
KVq1XTwFfGCiPdY/gvbMmcOtiHptg7kb1bHKOlWCDfR9Wt1P/ym9Ed5jk94p/1AWvVgt5m5sWqUh
rYTJazsLjKuZdJf2HA/8SoLAeARzB6aUtMH/zpgL1ThLPuR25gHS08Ijkn3jAg2/k1/Jw/VJ/J3N
+er5oFdDZwGoEFioqFqlSUs1DM14pAftRnk1kD1uzHOPXAyo49zSesXJaaVI7Yo70Zbe/iHdhLn9
8wHMKg5VnER5hFWUoOBW3YKeP1S8kUdXtxUhotoMCLMCuKXye/ZX7g+ZQ02YkQsE7ZcIqfrMNLiN
hotLf5lJoiGVin4RUC0wLh8aYyp2OgZCPdTFrPgzhDDfXXQW7NRJvWEf2NeXbjtqWhlkZq6L9dgP
DRhUEWCY02C+vslm8zjtit3AOT223WRli90BFVJ5tQ9bhSP6DgWvQmKK1miSfYuKvUlNyGmf/fNH
+RA4LYpXya0CgRTOV2wsInRewA6AOgAkF39n21aLmCS1n1YyiNUoitcmyq52r4486aPlDmOWEf1a
OlBEwKrgqmOWkWjJ3MYGQYmoqm2BenXyDZDcuUeDSncKearnW0PSFy1H2BSXSvHlsVylhM51CCAa
TcX5kbbV84Ql5RVsNx7SQA+ilIDiJVgxWCYCEI9XMx40uD8D2x/ttMnsgJqN+CK339rU0cdbqP3O
PBrRjTtgbZW9VLMZukpNp6DQWHyWqfoq17KjN/m369tgwwqgUn9mkIlJOvB+FUUKgOIQge+ZyIeW
ErzF6O66mQ23AEsuMtYL6zRKmEwoUsW+FOd9iClEJtOteg0SmAk0RPK8OFW1oT/4pKqeopTL9rFx
cQM4hyAPqA1AN1iu+rYP/U6HLjTocPaB7nTGuUZ4Gx+r5B1CQElyf32cG0+XC3PMNUQCDF8jMFdP
2OWikwilE1c18ou2BDe9bmzD+9HcCdIDCs8E4og5VQJilF22lC/nat+DuzCF9PV1CxsR5IUFZjha
mqpl2I4YTgmV6zyB/OIDyY5FM9rXDW3N23oozEYOB9wJSQxDVLxvBrRRBaUzVzdSkYFy7x/S3Bej
Yny+pPU0FiLKr90sVKcsTEanE6rgvpyNezFvZc7YNrYYNtiC9AaVz3KDXh5SU9aRclJhrjfu82xf
R5/cAsHW9CGzjCOQ4NQF6vbSRF8lYzbJMwrZxTlSzaHbDQkE0R/7nBPwbMVZoC3/Y4mZu9GHHudc
wtLk+V72a3bbmx8zijKaoz6Qx+BceiRA1u+6d2ydHmujzAyCTQfamgmM6vEuw/EknrXeJp09hQ9h
z3kebm2qP7aQYLycSr0DkUJYwFY7PkbDQefVybce/DjXlxAHIFgRGsuXBoJcm30pwbk+nwrdEp3s
OHjjwrGP1xIu/gEPGMPGA4bHE7blhmu78qXdKQhHJIRhNwoW0aTX2E9tUeBUWLaN/N9VyT7MhiI1
ymzAVYnnppeUCMLT4qDoPHmmLYcAS+wCDwc4/IselW9Aai0gGIsm/irS3ZA9zEVi9jUIvXEv/7ju
fZs+v7bGnIIypHjaJII1NHXQ96lL1JsEqlctkLL+DGYURXFGeOe5lQLVAhNqcatBYnmPXqHGgRJw
ZI1p3+zDOKP2ULe60ybl5/VP3KqUAiwPfXJ0eoDyg5UViAolnzI6wakS2enb1w6P7y6U7Tg23KH6
kDWQtIEvECpaliT2x1aZiDlUyHh1b7N+TsN6L0jkgKrRSRXB72Hw1Ls253D9gYz3jXUB0n4DH0iP
oxuDSinYpXihkdbyd+Qx2+eHEBvbQ0fT9ZnZ2s5ru0w8OoSaXPkxagJF8tqSY8ZL6mx54vr3F/ur
oLogMUkIwXEhY1cpwAy2va2Fhzg++71pZJyq6db2Wltb/r6ylpc91HDRK4TO3/epXvLmLyqP3Wvr
zl/bYLyddvo8VCVmTEjdOHlSkL9JbHl6uL4uWxUjNBuA2QvtZeBRYl/OEPDKxizFUGb5BaSJVl3t
a6k1C2QUVY82BwI4QcVLemyNbW2UWa3GUCrdV+GFQ/+cJk9qitfykfJeJZtHPI526NRBeXzp2rtc
JgIsSzRB082qbWy82T41XqQ5WC2nPPqOjpzfYJIHXtlyyznQra2hIIa2uS9NspHW9ZmsY0aHMnGi
ChW4pn+Zc8qpqWx5/NoMs5P1TPfFpIJ/hK03Fzb2tNnP6HQHH7koJiZROBfytqesxsVsYaGmzSD+
dsiptUaw1xM0iuExcZspsT0UogZGl/AEbSLTqHpO5MGbU8Zh5BAy9YqIOfXF+6h7SzqvHjkytlux
23o+GWcRZK2YxQTOEo3pQ69Dm0gHda1WP9Vh7wBJxFm+rdypsbbH7G8ABFrdT2FPebTJIXW1bwqE
5h4bd7amPeqLbjPZ1/f6MklMTsDQFLCToQ8RvaQsgA2FMTVqfFikqfBziocfeUo4JrbWCTD5pcMP
z/QvLLVKlJJ2MACHItl5SO5S7UkUeSfW1kKtbSwbY3X4Kgiymz6HDU22xhv0+z4IVuTQ/RCb8323
7w9QJvLGN+mTx1y0OTgduBEw7gNsxRYsej0N9CRD/KHOjev3SWQWTWlmvs9JdHyxszR+gWgRzW1o
MAHk/3KAfRbjJV5BKtUH0h8KMNV9x2Od/lonXWygHRy0i8C/gkz10obWVkLZi6DEpe/jCfqNlde7
4Fvsd4GnGRYUBhwgFCaAuTKbR5uxbRvElcD+ofID5NGlbZ3WoxTpoHBPdnFnjo85YAMhWGkaHGWW
gDKM8XOm1nwM3HE2mxseCPfrtbCM/Y99NqMjxlGpkBH2O8u/xz1Xg9pMt6F57g3OfraG0Jasx+tb
72uxi7HJrGk0gl05JAsFMSAFe1BEH0CZUJg/Eqv6GDF4O3RQ2Hstjzw216/VLlD+KOg51hUkzcCs
sWyn1XYp5aIr9SlIIO/+qvmWGO2rfjeiIVMH6Zhw7rvEBrwmpyJoqzmn9pdrnjHN7NSyHaU2UmBa
1sb9KDnQynPG/mHmQmyWq+fiZGMMMR7VRrLk5zMMoUfls3bnb9mB7JVjDX4z9AGA577bXV/Pr4H+
pUXWh+K2Ac+QCIsotZH3Yjfa8Wk6Bg/9DqzWx9ECOZWV30MM5FkCI86h5Mzshj9drCr7wMtjtDtG
FPbDvXAyHgPwrVcvsZ3c6k9T4KD1Fj3zVvUk34Ee9vrQv55Ol5aZuENK22FspTCxZh1U2slrmJdu
yxMfWhbsyoKySMvaj4a4GTC8GSXTvGtQby8fGmM0i1Z8CRCfZjVemAMPm/z1ecQsKxNnjBhXglAD
y+r1t2K8w3PNin5Ohgnhk6XPYjzIN2BetpWnf5jUhXkTmVkID/8uXKw36dAk4kwwqX6Kho7Yq4sX
/681cpaxoZXLwH+QZGCPXbkKeqFfbFQG7XfAef5MZunUClO5A5TR/YcB/THG7o/eUBK8j2EsVH6q
wIaBWCfgdmB+KZ1ejojdBFqo4gmuwAgRbn1i9/Q21nonB2i2lg+N5Mzlhyx8uz6wzTNtNTDG/cN4
NibJh00jknO7TuOj2uMRnxiF4BSK3P9tQMUMkQm6M9HPR62I4ZDKfeifqx76opzAd3NDr0bE+Hxo
xOGsBRGWSv8BQkZopplawDkvtzcWOFuQdgeJNLTDL28hdSZoOVcxDtU4ChIy5ceCmC1uf2Xnp3s1
etKEwApEUwncSj2R1I6pKbe8mHu5Zb8cK6uvYGJuNPyUkzbgK8Z6LyqmDGSkXDta8j0cT6jCg67Y
piEIZXjh1qbTrOwyd3BYowG7bGB3ih9lasnJbi4jm0acU+TrEw3eAjPIa0K4UwJjweUsN3MXq7kP
OwJBXzXBOCRa73wf4kY+hMbDRYVSlGyhUQ5hzQEyLG7Czi2S6sh7g04FwqZMhFMpcQSYQwE3CqY7
RaggY81r9Vmm6YsJ8FCit19HIwzb6lNFyBlIMoaXVPoBxO52CvGIYVTe0eW/D3h3/NfK9O/Z/K85
9Ptdzuao6VUxyQkKOgDvaj/LUbIDMKc0DyV64eq8tsPCzfJhj4Dx788YtBn/Z5xY0EvDNBKbSQ5g
OI/RVqTQfRDVoP2FjHTA7S5ezqsvcyohCgeaAI97NjxMu2ZEZwVs6RCMMnsF7c3dbOZqak+0N9Vy
dJb/XzfKXSKlO3wrFM45753tiV59AxMnQlWszdMB3yBosf8EkZPhJqM5+FLnordysZTsQQhmLxj1
6VBGcn3KxtprQa3KSettxsqocKG9A1zLyN4w+0cK0wzQanyISCEU2dp9t4u1D6F1E9UNiFlQ9Phg
ktCxMPJOyK0jgqBmpKKEDl4OFkwtT4aRDbTCHETveuIlyqeBVn3Vuu5ZW2c9WtfwhtXRyaaynaux
MCpCUdZLnKEeOlrswi42h+nHdStfcxvYOaD4wSEEZB+IyxkH1tIykvQYYZTc44gdff0l19C5qrYl
8MxdKj/7iuLGbeZDe3n4MZbFt6bR7qEkYlhSpjz7LVE4p9Pm0Qi6DhECq/godO1e7qmF7EmSa1Rn
kyZzfMV/gKjxrgWzljCAgsmP7kmXOeqYOQGP0GMzVl9yqwR5EQn2Ga+Sk2zoFSGF6RJV79GLavIj
nRIzax9mqbWlIPypQ1cE+go9ygV9+dbGuIWGWt43aoJADTTMPJKiZUexux7rAv4XoC8RCjILNGlN
VbUTDutojA9Jf58pk5eqUHj2x7si710fNHjXfWLLv9cWmbip7I10mlAdgr7BXJkKwrVGTN8i8BWr
XNG9LS9f22KCJklo51EeYCtBNG0MkamVL+XACWm2LqO1ESZsqlUhbCQDRiacj3FcmVHgCcbBx0Oe
h6rbeg2tTTEOVKRtFxYh9N4bdEQ1uWOkpha9+0lgy3jngYQEoB7OmbxtkoCLAUCzRQzycrvEQxkl
PcXoRL+CpdiqE3k/GQB1UuPOp42pZqdEmDk55t+dhF/8En2hYAhZYnc2LZX6HRXkFOcT8aJXAjJZ
PGNvi6MCZZ8bwZksf2/cjjYBdXF2LO3Z9J/QBQ9plUP05H+rPglnjbdiGo2oCKeoTFA/YBwJeBV1
CiUcysgXoVar30UBN2bbdFaUYEA9j6YdgGMuZ7rIsxmKzw2O5HvyILnFIXB6wx4t2QWptpvY5WCi
3//6Ztzy3WVRgSVcyHzZHtyiRO6gaFoEGFSbynM29QPEkXFqqjbIpwawlLfqQ9MUGq/+uDVY0Jmo
sAro2xcivLrMcNeLfQKy/VOiuG2OxgJelLh10ugK7lCgxAh0axjXBQvUkEfqkIBb6Lsw3wXhc2Q8
U929PoWbIwEGE0sm6Yh7mRN01sYpxXWKDaJHj13Xv8Q1aPyG2bluZjMkAYGWtjTPyygnMXZaw/cD
cZwQhBpHNXRocjPk7lR7dXcWVaeQHAUPJXor9U/XDW+Ob2WXOa/DUerCIZyXMxT52STeK9VDkfFg
s1v30Hp0zAaLg2gOsgGzGGoExF2K9nMxujMikltymWtuVHaSXeU5hw9w2y50xNDGCwon9nhTh7xS
Guj5WTOUJaJMv+k1ak+zcPLRBZVLgkvpr+vzuXWU4AT5r0VWxNdvs6hXchFHSREAP3NndLy642aI
szbBuApeeKSiAUzoum+VkKj3nTA4B8NrSS1Iucjo9EKz6/Vhbd0TQBSCgQ+87iCBYTabr5ZqM8cq
3KSHzpX6NuQFaoODrUCeNUKNriXZrThM+/+XVXYyocQ4Jn0Pq/p4mstT3J3l8KUWzg3Zgem2Ihxv
2doLq0GyBRmwzXWJoMDcED8W6U2ogGI85JwnWx65tsHstwLIDBrIsEGSxhTAK0FCUwYRdj3ZU+vM
/5KfW5tjNt6U6clUiTCnhd/THKK2o1N3nFX62p5MQFqO8jueUgh/kYq7vNqUJGirBoGE1U1pGrmS
3Adv6OynHxHEz12jkPLHsdCTO8B0alQ960A4QUkJXJlDEgy3YZWmN62qD7xer43lxHUOIlaAdNSv
vNJ6bkRli/f1gtf00biCthG957UWb+1G8GWCFI2COhcRNrMzamAqCqVHonAYKvVW0Cv5HGTqTToC
FYgCnzf18mAjhjuiNDSZIE+bOZf81jBBqQN1e/DNQHmESV/UmtaUWYrHrK8/6uRc6DuJJxglbXgt
XdtgjhylL+fcQM4cGu8xULyzQ9rCHEC3p/m100bCrQw9i7CnZgQ+30QxrCTrTTGXTIBMd1MOtnxF
RmfNu4ac4PUjYiMKuPgyZj/pGlhhmiVxWgeOobwMHfbQIeBVuDZOdTi3DnFvdOAvRByXHk77tEEa
Aa9Kuf6V1E9h/Xx9FFu/D1UxNM7K4EaCYjnz+wXe8FTD76MtGb0R4EHjsS1v+qkCjnBESgh0v4Rk
wVz5rRrgcVHQG6PdjY2jF1aqvZFQtAABGgekXDjoxK38APJNf2wubrUqd9ShSqXeAI5ZeTQkc/JU
tMuSt8Iz7mbUnF+aWwN0RNdncms3QBgH3YYgil3EzS5NplTJWlIszzXhNqWegEcbt9V/2dLM64Wu
bSw+uR6WJIKDtF2GVdkSNFQCe86OfvQsghZGNjteCLq5+1DRAe+MhMAQqY1Le+ib0aRmxPOkg7CU
+DxGZm+iDALWHhQeb/WTiAq+cNMCDsHrpNmczaXvH9my5YXIPFqaZgoWDCvyB9KBhIdyfNcjzltw
8/b4zS3wHxuMk6BpknR5gIcRpJzNaBc48pt/27mGF5r0IbAlToZoe0h0yZ/jctBYqvOsIlEYzhiS
LuFW+Biy49RyTChbqSC6vKfRBIGXA/b05Yq1gNZPSSTEVipE1TNI39Uf6DHsX4ielbuu9OX3tMmN
vR/Fwp2Wx+0hzqTMiQFq3/mFGO6DuG7fyOiL36u48HeiFMxuLKgBsg+0ULyiD8DxFcjdQYTiGDox
tXx+S6aWWDQYU7jHSMTSFCq9Bio97o5tlMJHGgr616aTj82kCae68sfWFPVp9iqpCr7LsZQeadaV
937ZjLckjtpzKtQdslJhaQDJkBmjG3XQVA1E+Yc+Jx3UaECKJJsyrtknELxGuBX66E7VarWxwQgW
z1YJMQE0wEKLQDfnYmpeWgqCVkzc8IArJdhLaiU5ho+3gNl1OtmB6KgoUZqq6ttIUZYv8+N9D8Jv
W666PDcnsI/auVEMbkXV2hXzwci8Lqi6HUoFw576WRRY4hwqz0E664eBov/XFMdciRyfpFNpkkwk
t3Ip+rtgMMbYLBuxAYMGJtEdslSxVeisvo0SzYRd3wFK3Glqb7gx7SMvmw36LWtDYA5EUXiKccW9
z2BjPTXlQBxBCpUOXS8ENJ0RdEaIraQBgbw2sGavygyGljEY6U2addL3Lq3ln6SIxPOgpbFT1FKE
N6UvZ6kt5EX6miV0QEeXUaSfua+Oh1gRspdYgnZEkUuzVQ9TdsQ/746hrudWm2rK0RcmCQVYJdzr
oxwf5Uit7LqY0eVcoSz0alQyvR/ywIhNo6sVsCQQPR1cPwuC1OvKUN4XctPeJ7FSuSJK160VK8p0
gBjq8K71oQgVlRpFJV0oAm+QiAgoTaSmZyClmrvUB2W2WRhLmGOMwWMAmaSHIp9pYcdlWO67oqre
AkJDFNmlevhO+hj66ak0zepBDtP2WwyZcDee0/Lgd6LylHel4u/JkES7LpHne2lQcjdLJtUSfEG7
V7XK37dSo6J0T1DDd0Ca5ksmzVE8sUicTL2XNs14n5b9hF7Q1PBvB1XIdtQXup0flYJkamNV/MgB
1HlSMC+hWYW18BhIapPbOeQCnoqYjI9y0ErvRmnEVpAaYmvGZZw/5UpffVdTZB5NOaetboZJWL0W
YIq89yHRQM28VEBwL5DsRh9GADS6fnTTohme5AokZWYg1MWvsR9GRwLi4UmmEWhAUh1FZTOToTrh
ZJERPiqJH99mkRqCoQDv1yd5kgW38DslNMVCTHMzBCnxi1IHw95Ps9ow84HSm6GU/btAabGBC1Ed
sYsgRhxmZX8zDIn4NkGI05STiuDTVd3P7KkvtLusRuLLhBzouK/8SMDRQetk8iK0nBxILSTnKZ4h
s2SQsNpXOk3cXIWMmK/O6C1rWnW8BV1e8gmZ0eG5BBXpPtNTA4A2FAtOOdIYeTBVoV3WRf090P3w
DqdhZwt1Nv3QMrlyZ6IIeELmY2g2Wgl42jxNwU3UR3jdGRP1Pah8ZY8jjmtXjBu5Rzs9CfaFUVYu
JJSSIymL+EHwp3BHQ0XFdkhKbCQaghRZycebdJp7t5hp8pYZjWCSKeycDKL0u0HU+tGkgdrbdT2h
G0+QZKgtaR3K0mTS9FNPqsGJ4pw4RZ+og1dSWhsWSOBUgIkVqTHMoQBbkS2HTRoib1EDvqKWAAmb
PVHAEaxFrQJNei1xqJSkT3qsIJWaN6Mw4whT68maGzKDa19skl8hzdE4PRZV+1IVhu9MSl2+acRv
d32YJu5E0uZNCYR2V6kacNtC1zq1Vpc2CASH5zAX5lcideKvgSS6qWlJcQ+YmHYbtEZzA1L4eS/B
EZ+7TAAi7XqotRl6L4kxsO8tCD82OFDFxp8a3KSZ4VTQcK4hQ1/Zes7Txdq6sVWQyuCZpYPySGTC
n0GO8bZMELkq/kEWfgJ0rKecNDjPxBKfryI6UZ2qeBhhotMfDSjXdbUt8ijYeDaWv69sFEndgxEF
kale/KoSJylOY/nwLyvyZ6a+BKZ6h8sIwyhxVFTqq168+5k11Lz07tZzZb0izMpHkhwGVIWdvDuo
ynPc/30ihq5/nwkJ0Rw4GD7BVFWZU0EJrlFfJP3l+lzxloN5t8eJrPRpiTG0zSHuXmvjEQTu101w
pun3k2y14oafg8i0hgmZfAvTCl7195AeBLLQlUJ+A0pubE1hErtkEjM8DDLpEI2OkEWm6PMeccv2
Yl87ayPMYvRKOmhiCyP0PvsOWdu7eSdY1O7coTdBGPxd3F2ftc1X49ogszJJCsiqvIxqsCTcbed5
d+5vAL06K96zYYu3vEfORpUEEBpFRPcIIPMGWywXdZBJGS3OsSkD3mM468J9px4DyLfyZD9+04Sy
c7l+FzDZCoWkYz0keBeoJiCsbv2t3Z8GJ9DBwgCxHFuzQCY6fGsP1DS88ldu4Yp4JpIJhoSImxBY
3iDXvoU5VhdBoETR/djqlYc5ckXAQSTtTTZeRaAGMXQBvAiTS3j8ulubAhBlqF5QVIe+PGYhNRUW
0oIYFBqvGjMzrWvrugNtPs9XFpjDPOjAl2gscEGjm95L6TMF0s0QfZMqqHhFH0aanknLo5DZzK+g
FUgG4hKNA1/IrZu4URop/r20MqjrTBWJh50OPhkrOEU/ro+Qa4zZk1WjxR2IJ5GLW0Tbo73aux02
v666Ubgbo1effMbVL47RxTlZh1mPkNmXRR0j+Z/BaBiZyq7+zA5IK1vkQ7RjZ/TyZ465ZQxfzeGx
oargOkQ3N/6+Oj2JWFWBLyzgkvsaUqTp/kdkBcfW1DLIactn3232KELod8GJV63aciDgsv7PMjO7
Rj2HAZSrkVNM3XKf/gpuxY/6JfY0Dg7pKxsaEudrQ8yM5kYS+XUIQwQalY/Fizt7ESSsFy4b+pkd
1QeoLlv1XZCDJqjmknZvZimA4NGRcITqBdI8lzPc4FEnkxILeiwe2pN+JqWpexXCLBCyB1b8Xpyn
GzyqDTt7/Ze1XVlmzkHVCAsjXFyp/aar5glhseRRW9HM4kMHqZQL2jO7uYl+xB4EALlS05uOvLLO
nHyRoAg5AufYql4GvMl2J0kz05fBLg+g2nZ5fShb1wsAFmiZRwy74CwuZzlqwlSmC5K48O8gOzFQ
ty09qCL5vNLSVkSzNsSce/1UT0a/AHyF+qmrvynBnktRvnV4r00wMWxcwV2j5Widtf0IKULw0v5D
SIMyO+pJ0DoDsw2zJQoDWTt5wSkaw80A5lTDMVROinjz3fKnYMIC5KUma0SpR8lAmPXbQU8PbZTY
UhFZSszjotha+3VowSxJhWdomIdLaCF6JNwFtW4Sej8nXvH3jL04S4ClIeCkwBMJoItLN4vTTKV9
BlP+fXzSJAf3T39orUh2lE//4fr+3fK0lS02sJWlEhqYMWz1kq2Tu5m4/fAvsTMoEoGWQWkR6suX
w6lHKqeSDzBdWx5VozDbjDOGTS/4Y4CVn0zztqB6uJR0+ud8cGl4U/geVTjB7OZMAcIM/icoEmNp
LoehiVFeNd1SKtC8IXCFKoGoHCfe2RoJmrohkgSUg/EFvVSUsx4GA6AjYZibGbBEdDLTwpF4rGRb
GBW6NsR4syjENcnaxVDTlrdICCeHHAlJR2ub5qxBjs2q+w7NhRTNhqLU2HRW3ZRGigW5H168tbWz
UIz77fNAZLG0HmmrzMUs45GgJa4ooxErfAigs4HOu1HiVCi2Dr21Keayyku5QrAAU0vTTqTcQ4OL
s4LbFiAEAtQx2iXZUEdJ00yLlzJL23hlcaf0nM206SEoUP/399mAJgczfD3i96v8M+5iSJIi07lo
SUY85eithjnUqRDWAyUCkArb0QVHBGSjhim9pzYadxCNCq4agI8M+eZ2BgkaaHLlIHKCpLhFU9Ld
hLz93HTIavdmDE0fZRbNaDB2nXTX+QaS1py5WA4ONqxcfyDjxC2kdudumYtOeNXpOaSHLHTCAuQH
h6rcKTyA5ebUr+aDOQBQL0CwE6G6lQDv0UStScvJkotdgOTu3x/K64EtX7KKl3MjhgrdhIHF6FhQ
nlvhThSd6yY2/RSCiNDTBa4c1/OliUHIQRAjAk8Yy7dhIqHmzgU3bc/XHxOMq070f0i7suW2dW35
RaziBIJ85STJkqc48ZAXlu0knOcJ5NffZuqcHQriFWrnPPhJVW4CWFgA1tBd6khgYL56dH84Ue70
d4UfetSrXeO+P0hu8Sv+2j+ZgjvBZtDBWA2NO2+GGVrW1bJO6GCL77oHVbKReLF/yCfVldAoXDmp
YL02PdgfRIur24iLzCpRnYmKv1h2svZrS/0ie83ak5T/6+4y87eKuwnNTLQEIs96vm6lappDpKG7
pQaJSWDUDtFeulTEw7EszdnO4lA4A8ygxSKnbCHATz7Rldf2bh19ktSb0hqF0+51U7xsJuHQOFsk
EmtymoLTXxpaG3rVpHuQqRsPvdu36NhxeyjR0u45BrPZdeRlsq4Nk7NQta9lieQYZtfv1OTIsp8s
Em0D0VRy1gi+oBJaLMCwwCQ8v475IZ93ZlAg8q/6syF4h164xPOp/O3TV54DBC0x8lRAy01P6r24
d+Xih4TM66wOzmQdmajt9/LhyyFyL8/KrKQ4brB4GfSEbfUGuhbVqTtaHpKnt62f2K3mfJn8b9lu
uFnUFkVapReOjMPnjnRizQHq7DFiKUWuCGmVrvCvW8nF7v6NQFQI1IKU5qImboAoLmhkodBgls99
dKDWsaufo8yjmmAjiICWoa4Xj0l1mQcAqia/jn7M8k0BAtzR7Q0RocOFa+aGxHkRA8XjEdOBJJef
UMIyQART48Uu6lPdXhuQ9y0yWBC75jb2lKCzJzNSECW34KI3cZPQD9fXZnt3/UHgdvAkR+psGrC+
WUnsKa7tMS4dcN6dBuRhs5C4rVCY/HcLwaXX+IPJ7WiTRJFVy8DEg+AlBQmNnWcQhZOtLN+jgE/X
7FqX0JWXmbr6Gff6kmyvm2OeZzUyhwhZfKj93H72rJROjQ4OVBn5qu96F4HERkr02zgGwYhtInm1
z2dw9yeV0bh135m/slEOnvtJnj5Aaxw5Vc10F5FfyXKmTtLs1AjDfdjRwIcGuFbaZmWlt3QIh1uK
ZOwhlg32nHTdbdvFBLVpOJ7d2tLiz8GEGLiZWmQ/01b/Gck1FHHHNAc5rERQysKe5Irmu7QmTxqT
rL1eqsRrpPihtGJJsKCbewB5SOwziMOhse98D0iFSlGogrrnUHnTa3tCHptqtp6eGBU4/8vI67IJ
VlCcdRrNaJmShKy9lagHQ0rsCEpt1pukJ45Cj2lU2bLuQWz7usVueWhzIaOBPjuqS34rCqw2OTon
E6lAxbAzIWLetJk/4Uk5lv2hIcUuCpP9lLdQbJBfrsNuzau5yDWg7huiuHzmtRgG2k8mlF+CFpud
Pg7o7IaBtB9JYN3KiuhGtHWyruE4V4YyNyLJDHCp/Dhmrdea35JO9Nba2vxrEM6L0ca00G4KkLD8
WUB/JXWH7LFuFDyZj2pgCLzz5ZsZ0wYaaBTNgwYHYuwcXJzNY8UsKHgYaWRnwfto2lUDYonATsev
PfZf29lWMdnW1NmB8nF9/TYnFJXBCzrkjPnQYybpVWKWHbqa1R8IAzvx/NLVglzt5nyuMLhFq3OC
h+uispBGqh3PiHKoLk1wg3hT+x96K8hGbo/IoLg346UMhovznW5qaRmiq6N1oOlpyxH19A9GSsF9
aOsEMkFq9R8Qk7uZp6Mu61IKQZS6bJ+jgvhFI5JwEIyDLxA0qlkqegnjQN28F5mSXYNszRh+XF//
/+eS/M+pw49kCmYKOjecOkXoSeCKBdFSnkAVQHutQXsqnebyG51AhCDaZFvDWw7w/5zh/PAKFBWp
/aJPVQQI7TPJDuASUyp4QYlQuFucRLMCnabwivXkEQKWp8GPgp9/M4XgkUJ62MQe4QuKw9rS02IC
SJ88oTldHr/NZJdCKScId3nsS+1Hg84z0WN+a1eBw/gfVO5E0xdto4YBNWjf4/o5VhJXH47ScNDS
p5SIWDs3J3KFxh1qGY3RQq4BTZLeYu1TB+nfLDw5lzv9xQ1oBcLfuliZhIEFkAQVav29at0xubRB
czJB1jkENVUJFls3rUTlQ1uH2PrEXga/OjurCAlfaCjACTbBbmZQGo+ju34M7xoKDes2/4uLv2mB
as1CAIxcMKBbWmfFcQJ/OCjPiJSoYBiI58Q1K7xihkxwvGyZyRqMMxMNUVAVhUW4jQxPgfGgmJU7
kg8zK11CD1EnCIRumQkuWdA5xFVgUag9n8mgLyoaKH3raGq1CykU4BjxilRwaC3fzNvJGoXb1Ymc
kJK0OLRKdCCnCJjRXao+JJkAZutKtYbh0nL9yFAfOQMmnIt91um7dujtRjP9aqnhp2gPZPcy2vav
uxPRFC5Hz8oYrTQIrbFfUNU3q/+ldjeq9fU6hGj+OHuPIRLRqgog+o6hIg/qsXZlqm+s0I+t8uU6
1uZwKDL0iAci/yBzjqOgWd4N+gBpOVgCWrBuRp28NchyXofZHBIoEn8f+cijcjBVVyaT0gOG4Onm
MNN66Cv9lxaWu5yx3XWsDXehgDVjsXH4PLRCn69Qk8R6DR0nsD+a+3u1qcBdewe+S8GIlnXmjPwM
hdu4xaSXEQqOoWbd7Ku5sxvRtWzDvAFgQP1h4cHQ+Kv7ZEzxlAYAINBCyBNqz4rul/3XuSGoEZM+
oza3W1NEabnhjxR0uFuLGKqOulBuoawgMrRwET6vKW5NqLlhhv5IUZSbFKfuVJFEEMzfMIwzPP5M
CdG0FUjAkwZf6+2kLfcZSKHbVFAfehkeRvfyemDcvbOIDCNrIwAp9aHSD0R1OmOXtl5qPdPRV+vC
ztI9S3ZkUZCCYpyszwKL2dhq6y/g2/zwMCKo8MYXTNMtKDZs1dynIpnrrdftGQjn4fOwx+toWb9U
mryAQWE9gVQaa0+tleP+lng9vEmkjE8lnjyCAf4/4EhFocse1RkytyfSmc7TqPZgysWlkYBgXjL9
LH4p9KcWFJoBPaA9yoba4/X9vrlRrD+onMlKVaYu5eCgme19JXQL1cHj0JfrXVhCayz1wYlxHXB7
If8AcjY7BlqRQ90JbNXtbW3eW8ypmeABszmVYF0FsSyaI0GPwA1q0mlQgfIb5irH3R2zIubK9RR4
gaLlLrMK9NgYam9bkZqgA3k2ULZean8xTqgigwMOnAZLf/C5I82NbpLSEVzOIZ63Qag66nwXle/X
J3PLW69BOJuRMtlUZlS+OEUdoiH9NVN3INS3ICIsEsW4rJaCC1hDcXPayVYDRSeMx2BeaIDb/zEm
L1H1xLqdxVJ7rLwsvY2yD03ezRAEgeagZscxqFverg95y+etv4Ozny42ZTNr8B3obUSh93MhTy7u
1uAVEuXYtywVpYx4ahMV3XJ8+CBF2ohEtYoRa8SZSh9tKE5V+teHc0kZuMzrCoW7EkVWFWV6BpSE
5C6qBtj0Yco3g3yM6l1AwNiQ+4F6itNbhTqsfyPpr2D+aEXFU1sn1/orOGudKlkeu36h6Y49CtKm
sXT6mthdRG2jQdyy+5vdYSwN27quoFeQO1AMkwYLVRX4+GergsYVQX6Hqu+kI6JXsrZ110CxLQr8
AKNhHc83YpbUEfpiMMEE3Pi1x1xiI2OGfGZ6h2qUw2zXHppdbsAQlv1q9hNaSpOXn2hFulfvYheS
yLb8Aj7jk7wXFQts2tefD/vNErS6DCOWWvdsxIfVJorvI6T+D6mIzn7LQaDoDpolMqpI0fl8PvhZ
G8FJUIDMO2+eaxk+Itl30w2ZPUWtBSfJ1jyvoThfFE+WwtC/DSkb6JAgb4EOg/8RgXNBed2BPm8G
QplPdqvUdirKJm2eHOtBcN4lYSyP9QEQcXIgzTHSvTF/j+R9okO06SZoTwr7txV/2P+oi5TB1gZN
FURKz1eobwr0qIKzDXwe6D306vhkiSAuq1J+Y2h4kYOBiaID/hwj0CO8HFBhA8Ht+qb1251lue1n
vHuZ0McAbncXDHU2MpE5hcB96UmC83jLZaOQ7R94zjKkMifZtAwxrhpHhp/GzZjqN/H8Nzi465u/
ecBh7+fDNI0RbXIxhjmx+9hw9eTDKO+J+nTdY29t2+VF8V8UzmHLqjRaRAVKAnVKQ9obYeW0vehY
WL6VfyFpoBgFscbCr/G7bXzlHEY16+lQIk5vmfmdJO8aBvqO5yB8Rp+CRspjaj3kwNdB05yB+UGw
037/ew5elTWEgNEjvpBYcTfhbDLCSEHHsqOy+1YHIzR9pNELYZ9q8VWq7Wh2W+PGxKbQ7lVRY92G
I1nCR9AX+s2pwotktxTvT5BIt04jSz/MqnbDlgyCAW5hqKjmJwszP/oxuPH16dB2k2UgdloNla1M
xCc0fbxuKBtnKpgYEEXH1QHZB14mTQYPPJreQPZPIrR/x94863Zj/upjb2nLjkU8CRu77AyOc10G
aG/leF60BcbEDyTzVpOY3Qy40xO2vz6ySwI7pGFBpQHGFZAjGAh9nO+0yNSHJrAy0NLelHbkj07g
ljaJ7NTtb8rdkDizXXofplvb5MsAnWTqJHbofoJ97QSpUZu+NYL9sjXXqw/iz1LJyvRx1vFBc++o
oDKnkQuXHaEncwhvq2b6iwcxJgDdA6r6m4uKczVDSEqdFsBTFNuCIF0OQorE+Wxfo72V2m9jDmkh
9A85gnnf8ApnsJzvUZsB4ckWsM+5x2S0R9v9rnQsGw3jD/EJjGL+cMxsZqNs/DtC9Ln9bh3e230Q
2pod+u3HXTm7nQ+CQe/6h23dYvFh0Hs18XSFCBG3n8IulpGrxIcF3yS/OoVu94lSWNMNTqGnNHZl
TzbuIIfkL7bxGlY9t8MgzCRl1gAbtpqtaINtvlwf2IaW7mLpfwbGLbQmj2SoKRDY5+Bqe92L78q7
5LX9FjvBE0EM2A6f9NelPA7lCO5NBKndX//jJ3CLnlcpCbMw75zJAVeD130oJ90tvz3kt59vqA7f
jS+Bg5WWXNMm7nQ0BUa3Va10NgXc7cFSwxC5VUyBtL8Fgfgv0yn3xNibh8/XcicndlDY0nf9Ca3D
O/o42T+uD3/r4XkGv/i91UnIGtQR6TGGT+7vl07B4UNxoZBgh4+fS11i52lOw2xBovV3TSB/AELk
dGm30HAa8R7OSqu4gihu5/SB11Y+UWNEx1FdbbhIjMrdrRTeIHUoJ47ZOfL3GHSookTA5hmsgZfT
gHgy/vgIwlTRyqAj5n3u8LjWOjuV0Rglm45e7zQNPAD3ZmuHPaqEirvZvKtE79+tAwV0T2h4QV02
ZHS5PS0xdS71HvgjOZqomk4O6NRHPPj5+gKLYLg9PIJOXW1lrG8gwYXV5UlVjE+pib4oXSC4a//u
yb9YVbSZg0oI1KvgwDm3JTSjdApZbMm6D8CuGu2CR9PLDuyr+VXZafvhyL5It8WvJ/IDtw60Qql+
C3Ih5rQvol217TFXn8INu0laOoYSZjedsG0HvIHxNE18UNcnAIQ2LcgUdrI/39DD9fneeuMsd56F
ItpSdAQvzieBTYocKXqCSejAxEDZTlItp2uwtCyf7Sie7hFgfe86zVNbUbPG1r3rd5MxqAwgxsCn
MsCoo9X1hG2lhreB/HP41605uJgsYk9QUl3k8PjqOXki1hguB6QaTROzw6qk0FdSwixxQPAuUlfd
eF2jChz3O0SNF70xbibRmB4VVEZON28zu5Osp7oxHTDD2Gb8fahEUfjlUsUZ7xka5wgbaJoZ4cKY
YhWhU2S30H0OAuqWxpd0bCFrdKtrAlPZRkTgBSqGSzKeGx9qdvQibeHwaJx5bYN3ov6SQL6+z7Wn
sf+VBaEzpKKk2layAQrr2OV4ZCF4y+duEj0ZOgPCpo7SgfrgTm2hFaMWtt548nhQM0+aM0ihIGn+
TsDN0qSHWtS2tLGuZ1bEXaWTsG6nmsGKsq47FA1aFlvNm8zBSWPdnqK36xtyc0/AZFHtibY8lHye
78eWKuHYj2WHoyRGaWJ7YnImeBlvzamK+n4QcpmINSIyfo4RJuUky1rVOWU52fEAqplAs63G9NKg
PA5FcROA8V/S4z1twKeFfpRSyRBE1hyw6Ymc8JbDR20rRMSXXsqL3Jw65KE29E3nFJLpVayD0G1w
zCeo2QVsr2SqXxTQCRyflNJwclnbZf10KFTFrs3KbiDGSDTTiaTy0PcjTufvSfGeIllJ+sop0ux2
is3RljqINqGu+fpCbXpOUKbh3QMqMtwMuP2Q6mokhTK+XKlf6XgCPYPavVXmro8eSGWz4mjIIubZ
rQo6NM/+weR2vRGQRpZbYIIjzo5RdVBokhOOXq5JvgwSFetWgRC71aM60f/3dK1wp2twzmyiLFBZ
MgG8H6VvXZvcGObXVuk8tFtC76AGp9CHYIq3tt4akd96hUla8KRiuBVqLRHjiwpQu6W2obtGaEBF
2NWavRwmtgYm5bazM3kXS/CGP8fpSK2fgq/Zem+tv2ZxkKu7J/JiWSgzfA2FRInF0LGFimGwsTFv
DlKPQqmoeJUh+VCkL3X2UzKfBPhLqR3n8kGGDd+Lg1pHMn75vhU+gVBnHak95l/92uCWq0fPiL6o
6oEYdkNBWI1aQ1FufuspvcbknhuQk1Uqpg/wvdlTNPhmfDNJIOTQ/IGB5ywUeKYN53fm7Dm0aBo1
KbRwqGm0fC3aqjpYnSoiitkwqjMQbt/qMYRVyqVsMh7CQxjGYPx8bIwYpOaZ3+l/UbwGNKT9LPQB
LtvnfNFo0tGczTg1rRjMcersmPGLEsdfu9L0pwQXBKU6XLeT5fs5M1kj8s28uLYpydAvFZuo563U
bB+0IRjN/yLCDxhUDem4hygXHB8SBFfHMkExr4QnmV1J83dZfr8+kg3jO4Pgtn+gatWoLrWnclLs
ERi1DeYvZQdF6LIIvBcinbNNywDvLIQJDGSK+RyfxmIUkJU1hlTYg6T5bXDfxCDYcqBw7l4f2tYZ
vLDb/4PFmfpQQLy4HYFF51J+mNDZbcXGYz+D62ZAdbSmSk+qHrcQswpxmLTZ9BAg3uPVJLrpszy5
78w8/yb4pg0Hd/ZN3M6whmocrBjfFOTJs1a233O5usuy9DMYn3MkANMggCpRsCMpZGd1MGiDM1Q1
QpHP2bgSWFCtQXk/scCgbXAlx1WooUy8RmldqezG+r3vXCt9yaHvLBjusvX4jbLG4d5/iGPUgdyO
aF5zQToeevE+QKeQA8dqk927dDu57f3s5W74JJ0M7zr41iZdY3MPvsECATYtF2w13ZEsgdSVdcjB
l3kdZmsq11bG3RfKkvSJuVTct8XdYJEbpdWR2nmmIt2wbRyCKicLSQKTZz2f26JEyg84oBw1wV0b
pocSLWzCgtKt+A9M9A8Qt210MrBY62Gig/kpR/3OmDpElwP6LYyKvZa9gRpgr5ggfJwgl9K+gCfx
oSfWSwVjVYr0LplkN7Zygcfd9FOrj+L2TYlaCCZH+CiZ2Co96biateYupyhVRtMPmwSLumU76zng
FlWSpB5kNZjsfkIaoXPZ4JYoTfoby8FqopIRLSJ8JnIEUWzDIPmKnAiEKio/KAuboI4tVQQvgO3J
+wPEOfkyMYJhSlr0TBQ/QCn5QONHsEaTwu2nTy0YBUu1bah/0BafsLpDNWPUxqjaxYbQNAQBbNlq
d5LS3FmywMFvOZdFE/w/88efwmUOnjqSoxo5it9aJCBAOpx3udORF5CAUjM9snF3fcW2opS4ZeCK
CKFAFdQJy/G2Gtsi4lr+7qOYc7ZnNbMVVIYUoL3N9PIu1ZgjGZVvkh99/4sUP0F/auPxBWZ6yzX6
XPAxWza6/hZuVWcCOooix9HdjklhNyjFcMdai1wQTqf76+PeWtI1FLekFSkzM9EBlY7hIRsUO4z7
QzLnDgSxnOtQglHxzcFTXzGVoRvBIYp0C5JSf9LUvUEfr6Ns3g1WI+L5PGA1WUkDwAQSGIlj/UUC
/aNKOk8Cx0AGPaxUQVHgaOwYRXp7SDwaIwWr6+CKML3r37K1O+HVwSWLhnlEnbkzEuTUvVQTmHEb
jk5WNrbRUae1yGnsPmKFPY3FLDqztm5hFm5gqBBAUPKCiWvEha+JTHhTbdK+WQ1EPaFpAN5Lq6gh
DKlObhgqgs26ySq/YjzglY2CMejSyAJfRHaYT9pRc8G5e2c5lRcf2k/5U7XpadrjVW9+mR+uT/By
YJ1dQhCiXCNzF4HAWip/VDRHRHG1L5P4ZOiZYINcWC0Hwb0bW8wZSwKQK1gGEoTaCDZilOjSTGAq
F+vGwXBHcz2kja4EmMMJPU4yBHWLwa5TtOo8jYmo10M0pOX3latDhZo6DcbSUtIhFFB+yw0EBUzB
vF06VG5E3EELNW69lcEB7aTP1kl/ZK7lB5BYH9+6Y+BnN8OXyRaZw8WxwUFyPjyQFfQstFgr9LHK
0NxEXew03tYGyDgNt1B2eHlft79tQJR1gCzJUNCjdj6TSm/EjGQ9WMxexzvolZzSh/lGc+KX6zCX
katlYJYMbj2ciNjc3IpVyYRWQh04ND7F+U3A7uG1wWH9Yoz7HtINuq0rDtRzbCShBFeZTWNB1QWy
V0uhDh+YL9icgrAc0FF7U/QRio7QqZzsBANcJupiI69QOGMZEpqSaEFpPeiuPKG+0I9vqpeiWgpk
m+N0qJ+Sb9JoQ/DucB1aND5uCQe9QExmYaKxzF1Cd03eIhL5N25qNbrlnFhtuLqIZzITYDAU2hYG
CGF6gQ/edIQrBO4YD8eqiiUJCFhGO5BKZxAJwV6m73/b4NLBrSGmdUH9kgeWOhcdg7qGM+7iL5lL
/NqZ98azj7IJZ7g1XmM/AtGN6benbygq3AuuD5dpPu4DOBthJDaheIUPYO4tKrM/42Nz+JmejENy
p9mSaxT2TeldN47N/Y3c2n/HzBlHSUzdKHMoAxZm8jUBL5Kd52N7miPE06k2gao8m75AuuAdCoUC
uxQOlzMaTY1ZZ9TANm6jAQLrrnWf+MYufixeyC2NHGmnW7bixb6I0mTT26BNH7yJqKYEDwJnTDVy
YIm5rHRMwsfc1Jza+jq2NWjsq9OA/v2CyY8N+5i7Z+hae7okusMsC8k7A4ousKVKXoUMFXfkjlKO
Ul4FI88TJU18mU7yXh8k8sPKqvRkmqXy7foyb/kALDLSGNBAhzNffl/tTxaPShcNGLAV2UpaQQLi
fg5FD88tF7cG4cwX2CyudIBE2mdMoeWwz3An6puvbf98fTib87caDme1jNVTOPRg11syQv0IlQcI
qKhLYLh7u44kmjjORnEdMjJoMIBuznoH+QdNn+i/7/bFtkcD86KDbFqLcOb54ugQV2ilZdvX1J1P
ume4+Un6SW5AenCMdtfHs/yvC8tDheHScabhYslhqWpdt/EIlccieKexn1Lo3FRQPpHt0XpHlqgO
P64Dbk/gP4C8LqGZ9VA3bgGolppnoA6NGZ2f49V5HWZ7S/8ZGF+AkiI4q0z1gnPTDM7XNnHVH0iw
D9B5QsM0esJFVYTbNvhnYNzNvCqJ0qjodneq1DcKT9fdInvS9L849pD//O968YTrpFDLvEcRhKM1
rzkofisBmdvWsbr+/8vvK8dAY2NmIYKnTsCcpAvtMRFdrzYtbrnWQY0LqVA+0jEkbQayAAUXH/rU
oIgkYc8NapMsHQovh3gChbqoBXbTD0HsFpkwJLAt/n0cdngd6yUQLeUUB4NTJH4RjvaI6qc29q/b
3eb8rbA4K1DNTCJIusLnNcgkg/ZfE7i6y9f+4h1WCNxZUZhToTcMCDXkWJObqnkqwy+Nji6uXQ/p
GzALJjdK6I8Q61EgalqILiXLCC48xlL7jIYY1by4mQdjbih9AAuUImVMUPY/TN/0WIKUTgPCFLfs
gsIZNFZ/yaiR3xthmpboPdaiW4XMemNDhUa08zZdCgLe0GpHtRv5/S5b26waIjESaPii4SlRvXa8
6f4158gy6SuIZfOvILTcmuo403EVTOhd2oMJsEjuikZEJrG5N1Yw3DmGw2Uw4xkw7ZB1R0JH9G5K
yk3C0JHQkuTGtLLI1pPwqNdgEbtuuZvXr/UYuaNtbCplQslF6nzJLJvcq17w1tpdsZeP2mPuNp76
Bc5zL3rBbm7O1ZC5AwiNYzEZqmXIINCSVb9Jn8poV0ZQHhVY7ubW/IPER+OSpB3MsAFS1BG70WW7
UwWbX2CIvKOhWklpUwIh0/GmqnwVpfp6LigfFw2D8zAWUyrogWGZQJJBTWA8XbeDzQVBKREuh2i7
IfzVsEiSgpEaFN8xKHtl4uSoLMxupeABcqTXkS6LVLGr8DzDOxv+DFVw3FDSTEkyzUCwsjLR5qod
hwFlYXaZ3ElN5nSlN2p7mr9NwW1FHiCOKkDfGigqxRYtQ3CmoqjxfE+DEyya4xLcxOOj5eu78su8
R+O0fui80+RSqIzYp8ZBWlHU0bSNC9kA0FshccyXbAWGVCRSUGEBk/a9iSCkzb5DJvCeka/gkfGu
j3LLo5hoJME1Ev04YBY+H2RZIr5hLpKNaGhx2HzMkw+moda7dKLiOKQgPvv5F4CI/qLxBwINhOf8
kSpcUSqERyGvUR6n9q1F4ZXJ7iJzdOYg/DrnCMj++77wxZDQ9IPiKh3ypXxHKEW8hhbKAFAdLZfp
QR2OEyL710e2tbtx3i3SK2guQmn3+VRaJuvRBodYW6OjDS6YD3Uk79pQlOq9JJ5aBrOI2YP6GIR8
fPtUgxoGI6XLYzBGRVpzP08g823aOzD4eRBo9aM6etCp8gVZMMfKBDUUW94F6aCl5QgVGShkPB+k
Yc2FUaMnG431qMxnoHX88ReziFZCUNODqQCs2ucAqarXTNZwfaDBvFt0sCpJ9kPI+FyHWQ5k/paC
cpN/YLgDW9Yys6TLPQzlqXavgpYm98FCpUfu/4azbPbVxUAplXHooejpBLjDxmAYTCH0hNpT8q9p
DBerWA2IO51jMzD6asa8laqMfvV3CI7o2VOn3/fURTZ935qCROumuSPRBi43JOg1XuqhGntLbmq4
xzC9meZX2dgrzffrk7cFgfLnpU8Q3cUqf15KWoJItYQYqJUkDmVekeNsFrUjbln0GoQ7ZIx0TvSo
AEhumA+y0T9axZfrwxAhcI5BAylFOeXwPjVaDRV2TzLBUmw+ZpFMIxQlzaDo5KvCUnmKwxGcZk5r
vsjlndUfJ/VJ6r8l0aNSONGtdIso+Cx6Q2/toRUq/1KLcNfOyBK/QeM0FNKfu4aCDsktRJTGi+ny
e3WNwyUNwwZ8rIUMHKU2il2sTo8De2lm68GYP3P0tthU1B6zaXh/5pPwNlGkGiq3sJlSAgXvNne0
/ksqKvAXTR9nFrnaqiEqPXDOW7sZNVqgCqmprUWCF7sIZrHOlQcqaTtqjAKmwoszQ/VIbnx0476S
RV1NF/Wk8EDrZeI8tz4pGVVHABHE9MPpfQ6wYLdB9aVhvR2mFVLOKm5yIj7Ejd2FdJOmKMgGWYiP
ctNoJWHSqstxmA3yTVfQu6H/en3/bm2vJaOFagicenB3nBMPSDkyKCkDgtZ39RIWqGY7jnoQPmqQ
lK8RDruhWgF+uFcWvqpVKLgIbywh9CXQwA/2J11HZeL5EhpDr+SxikNEBoP+WO4SaB7K30m8uz7O
Das/g1k+Y2UpyHCEekoB03WQ8+3YfafXv7pCVMqysZ3PYLjZ7Pq5HuIOMFmb3OqgxqBQwH5k1Lpt
ysCGsqPgqN+44oKWAH7AtNAGcaGskCgS+JNbHPWJUT/raulF/a8IDJPS+ASTgjrshxWLimc2x7jC
XH5fTaWkSyOpUYuHHeA281OTPtq2VsV28q95A1FDL+OdgHvtQoLL94FXaJwJ4wVonMpdb0b+MOc3
9SyqpN40jRUMNx6NNSEdZcCAkac2HpLWz6L9detblp3z8hSsjgRZDhWbmXL7uAvqqkghg+wMI5Qp
Y89qELWyB1yZOlFydXM0KJYF8ybuTEhxnK8OipCxpRYoFi1k7nuN9aB1//fPART+kt8lzVgjvlus
zTUIXhMTUaexcDL1G2p7IFwoOPm37AxN8goUivDiUExu0sKQqVLYS1C5S5RdECGzkeipW+uTaw3o
u8sYAqdxKViprelTQAhm4iUFn8Q/4ZLRwMO4CkFc05myYzV57VJrGP1YmwXD23J8ayTOI80zNSAx
jeFFlu5UvX4qBusQFih/o+rhuvltDUqF+gp6B5FXuXgID5kUZFaKIHDFDA9cH7smMbypsQSn8ZaV
q+ijRRIPjaIXNCI17a2sjBECstLCjqedjlk0jwa1p8S/PqCtuVsjced+JOVzMDEMqJB8lK7ZBv0Y
LG/Qnq7DbB2/a5hlXleeTpFUOcRwAUPmezpau7KsBA58eyRok1+6A0CHyR0YWZ6BRwQcuk5e/JoY
grcvtPdG8jcGsDTj/weFc3Fxqmh1tESJ++oB7O8Tuq5F/JdbGrXoScMQdKobC2fS+WRVbMhTcLBi
JJD3zX5Up/jLdPNVcrIj2xO/OcYHeoN87r1qF3dQNDs+yugQFilEbln6+iO4TRXnuQXOe3xEN90x
8iz16FVpBUsmwuCWrGFjgxMXGKbu6+HrqDA7EhXcb/k+JOQtqqKDHDx83GSyTE0Z1MsQiEzmjyqP
ToOWH1Mt8bMsc0htosMragVOfesusYgnLtE5AmolDpNAqHXsQowrHipXke8SHBt1XtotOpyNyush
KSPiNNzyGGtIbrkGtNyElQyPUef0DhVxUILIP4dK8XLL9MHgJnDuohFyK6c3UEsLDMzqVFal0+ns
PaikFoWw7Ws5yG+yFZZeEFt3OeotBZO7lboCq6KsGzIyR+ge5zo1kiFK6mrC7KKEzNfi+KAYqqMM
hTfQbo/DBtHIxJ3r4MswaD40pTwzfJel8CGLBL7g0uOgBxNdAUReSOQulDLHLMqrmCHInPUW+BsP
cfU9MV8N6l/3ndsW/MeaOJcjQWOcZRXGO1OF7eQK8UJwdw5uTqV3VgZvcqncRqhhv456OThkadAd
u5Suoe7/gk5lztWpkpYjaDzitaaBYHGOnSb4dR1mK04JHIMqEOlREZng9orO6pIZJUaXq8atnBrO
lBkuyDB2tZQc8/QNLUcHwkKoaU77kPSf1+E3t80SP0TgGhJBmnbuao1hGBrLwB0PijpdmmOnxL4a
gi/Ieoc4rsByN6d0BcadtWAni4O2pYiFqcGXynhO5/RgtaFPpL95zODf/TMsblIJqsQTo8Gwpkh3
cM840oLiOk73UK+5TzrZbaLONmehPqVohMvvq2O+wCeZ5gjcKKn2arYwSvY2qVHzb2W3bJocaNY9
hFAUVhN5H/TdU14Z9zQeu6Vdelenva0MsmDWN5f4j7vga0DTaciasV+2DxIGWeRboYtO3gDZO1Hn
8OZGXSFxox9pY5VKhNHr7DvkhPJsnyH5hSKRYNGPHgSmu6wh/xJauUGeowzd9KBsW8YVa7otT68B
wtMKupKvbxARCud8ojElEoEYlDMRFPp7OviGcAkWgGyeJquJW35fmY3WkT4CARqWqO9eNas7Rb3h
Dv9H2nf1yM0DW/4iAZKoxFeFTtOTo/0iOHxD5Swq/Po9msW97mZrm7AX8NsYXSJZrCpWOCd8A9dx
YFhxEEc/ChBm/n+tzBKed12tWMBXhtBQ1X0j0j2njbeVIoMZXYt8yQIvCiwJvFfFJn87ayuTpnjg
MQByD4m1S+Zs+y8r+SNCP98+kH3GI1NgV1rODokdoZs/egvnWSJm9XKfrESwlSXB9HA3YSUGWKma
trrV+JNWOOjxsST6sFbSRbesoasGQBvRVCacjUG7ViERRfDJehewg7P5lLWuSd5s42OcN314bw5u
YXC37wMpEK1UurCfEcLy1miwUB2JtNJ4tKJD5HhDdaM3Qdb/tPAlwBPLPA5IkGgIrh/mqhE5Wbqw
y4DkqftmSQiUcYPXpTdbW4wW+Sx/LahryKg5LvEkkBk63WnBJzEWVVGOJ60XzXcmDyr0/Jt8O8cN
wrcnojxluj8mkt6DVUVaeqGXC0F00SIDKW9QaQmZVRgB24S74JoLCkfZ9lji9d1cNf4LPB5miQyk
ZgVF4pOZT6GO1IAZcbQkamBXNLYZHjKz8YHY8q8DQkA6IZoBDcMClyXWXKeSGaZilHhXELsFLEz2
u6spB9CQFbuzbr5eX9tqwnkZSsVQHxCAQIp2fu9ZSZ1WxSAaSrwV2DNSEDi2NYhHOjbuMelrbXuL
/OowWu2OTl/6ZHSYW4Xzc25VpsQ2XO4zQmEMbDoIolBrFo3pUDakR0chUHGcIdDHbG8BGCLC3G9G
vrHR8K6v/NIpnUsTLujMdZ4kDaR1s+bXuh5k9oMUwn1dCBAv0BKwZIWXv584JT1KR2bTGIBr+fBr
GK3xwbH5a5l0pSTZsyIIyrJAtBMMqphi/dI0FJA6jlgNVb63lLlA57RUyY5delhARSKOX8ofNpLb
y/mdLEYDynOGWTNcc+tnFu7nzMfYYmNn/pjelOX7+PbXB7T0/RhLlgTDqJrg0NVORRqOTRmQxQIF
wDjO8/z3XVLARPwjQuzDqvQBeNMVRDT1bca+1VagyBhELw8G1KEYHoLpWOZmxZqRnndkRMCeeUlG
D0ZfA/XOvs2kGYoVG7yMr2Orlv4hQM0Ju9UljOsO4SgDxE9O8aPij+XoDxP30HkZFUGrgJxMhkl+
aYMhc0GCWEY00DwlaLfi6FFchpCZ5J7WPsdO45bWvhxCiQGWyVn+fqJ4tt4nTC1QFANBcNc/T8XG
nu8b4/26vsmkCOpdJYNpRQ5WY2YcfJCFm2vPhorelpfrci41Ytk12FxMHQDSXLS4dRyVndotq8me
B/5YqPe1sb0uYvnU87D+XITgkCOzmildRIz2T2bvtcZnJRqSPmdZHe8yMMX9XAa3MReHhiSxgaxr
O1OZluEN8Ciwhj6pTi9hq1qV4OBpjUw5vJPYGke0JArjECU1UG10ybtB/jqOwAoWmkCqIkmB4sm5
bvVRNQGoCUkozX5tyYaEJcBC7gtQvF8/kjXtOpUjvIH0sUDX8IDktQVYDiBdMQA/ANmmNiTrWdsv
FI9RvkXm10SVWlhPh9dIZSG33FBAWv+XDbJJ8q/MsaBcaJJeyEAWMgK0Xp9LsBS7UkeO11x1xEzU
/rvOQOxcB+H3djsFwCVw3271A9mYASZOZ/c9x7QDPwBJ13VcZEPQp/0jDBg6Raat7A1zibGB9knE
MXi0Ag8bQZRgkBrMRxZTgedYb1ZuO76ofehGdu5ijMVtyltKPw0reexIDz6YR5W3O1RPX3qd+Coo
HCxQxZQWYCuvH/zKXURub8GpRIwFWylsV9NnoF3V8bAKrewmnPubJgZGZ21uJlzLaZa1RqyJA6o4
biUKDNBoYQvKMkvTwYaeNe1cfZvsMHXcfAY2oldmGeAdQcFlDF4CVoxdoeSYWjUMDlqp0R4OrGY8
oP2cOaATnoCaAQoktA2rCW9fQ+SGH8ySG6Z/fXtWrCFcsEXRgAfuAIAun2vTVJK5Iwp4VuJ5Nxnv
anJsZE1RqyJgPoCM5MDiikmOiOtaM9vw8nx8RjFvSo+Ip6+vYs39YlDqjwzhek+mVrO2hQzafMzf
DZwuunXN//T4e88fM9a4Zp9LZK4vC1iIaIUB4pOo7HXV9UaJxJRnNgAD+4zNwCA/ri/r8h0JpSV/
RAiON9RUJ8ehA8IgDAZll362pp8ApZcCUvUfAthTUYIdphPLIqOHKOrAOGq7If6OKt/15azcjbPl
CIeU9tPQaipk1DHQIzPXsN8mJ3epdkNkVnLF3J+JEsIxza6Bc1pB1FD+0pRD1n5WI4gxt9cXdCFl
wdnE3UUFgcD9inDxaTsqc2oDB3jMNoniF+EDaOIGKrEpMimCS3HM0YjGrACWYbozp8+OPiSFz+gs
MZQyMfq5JXAqu5g0DWillc67vdrGvxQOlvUiTf7TOImC/7+tE+xOnnUOaBwXuOb00wJ5bvxitYeM
ba5LufDGywHhdY36Dnr7UYQ/X5Nptw6NJmAUZywigVFZzDemWNanvbpzJ1KWv5/ExzGYwXiVAY04
nhw/752tXnh5qKA7LpWs58IgfK0HTC/oyLaQdRFuaZnlMUFzO0iOMZ1p6J4Cut4cGMseo/dKFEt8
g0yacF9no4/AZw6NAHTlDQl569ZVG7sV17oNEFgm1xqQFMkplVF3rG/on2UKt7dP4cYpwzKb6bnK
NTdGba6Yt5kuY1dbfugslsJ+AuMZxHULSyUeA+cnZ9i874oYV6twwgWgJijL2AVBV5Bqk6vO4Hx0
qDcQGa7K2saC0s1ArkAFs4cIelbHBgMkJ5S/G+9ACRg1z0zbs/wngmGMzv0D3uyyyj/illtyop9l
0elc5RBnR2qQmnc2MM1K1G7Igzm8xvEm7wF5+w+6cypTuHm8wlBBBl5TDzOXnm0gRQhCCfPOYoFq
PzpSWrnFBl4epO2gOwRsIrDI50scRwCUOybAj2n8ikZe0m1bZZ8WzE3IUdNzDzOlo+PbjEmM5lcW
5Jpg8e4PNaZ4KgjmYXFUGxSPf5TVa60g/Mhm36lxP4iyn7rU7a1qC8weH8h6W56TbRuVLqX9JqwW
nneysZS/TrF9afefTRG0u6tbBpRfaPeMfmCUKwvrIxklUdDyGxfrX/qokDPEBK/Yldg0jRU2E2Qo
UdeAJ7dQ3DYauMutrA+mvrgjOhkkYK+XoEvLwk6ECoaJ5/asjgww1EBCfE2Ah2ZHvV8VA5gCyw1y
1R43Qi+pv1VqfJOYnySdbw3tNVMVl9gcRDaTb5D52ITF9rq7uSyECx8mGC7VYv3IVewG2ijdVnnX
+x3n22z6ZZixWwwBq27t/MD7/XW5i3ZfHgJKGiCZAHCcCLlXJPUYJdqyH2OxM9FBoTts1xaVbHkX
fd9fy1v6ARFqL8/P81tG5z4H3BcuNW9A/oLoaka5oQNAttkBjsPQX4yo9DkYkKZZhk6w5sm1rwbB
/ytasGHGsKR0FhvWW/wQ1/UeKWyJKq/v4p/VCTakwLRVX6U4PNqNG/CFwISAjsWQDY+tm4yTpQgm
Y7AKVU8mLKVu3M5Pd+22/4x3IP85Nrtih2Lcg/7suBQt/F6/m57+RVX+LFKwCVXRsSELscg4Hf2W
JkFmtcEw5ZKYddWxnqxRuKF22PZ2uzhWJ96b88YpnyhcT3pMer9Rd72MI0t2dOK96yhpMHiDOE/z
2+HWso7W+Pv6xkkU8KJjKQkHWi3hsVK+jATEcME//D5e4SbKCEtztKB9pDUQrM7LEor7rnmu6e76
76/GHEDqAiousJJsMdSxcl4udWzEHGp6HFLLRWrv2axeLKPaNUiN8LH9eV3iqms4kSjoQJ1bak11
SLSmvVV6k/JQKzuz/B12EmVbPf0TQcLpD1RlGOGBoMi571vTM/qFbVni6VdXY6IBEc1UGh78wsUB
B6+SGKReQGXg3vJs3KtTBtYy9UPFVGY3q5LzWouB0eUNNE6kklRHJM0w+jIMyxyY8ZGza413R/Mt
uum4xHOsagXakxH62qisiuOyShnmzLGwdczK/KYb3ARJUQ5CO43tiqhxFRlR7eo2/hFIhca/qCur
OB8gsC63jn7XNEFX/qeCN8eSrEwmSHg1M8Wp2YgkjccAdW91/tS4afpT1zwqS2t8NZiJ7hdkGCZ4
aHF58TQ5d4u5PTE2RUC8Bfo3QOIO1gFY0BsLOY5d7HI33Zu3w+YuOXx7AHSX1388tze9n92Y23pT
uNhy0E/J7K+ur4QEJ99kCPtcqUPTEAtwtfP9hxKwA9l1N+Vj9k5uq5v5LnmP93PwmKqu+VDfMH9i
CM4l7vSyxxPRApizMSYNInu8r4QTSJuqAFoGxuanyDMOZDv6kT9ULgfXVuKmD8TVt5Ek+/5VMbw4
ihOZy7acPHWmLOSN5UDmTzZ72nF8Vx+mB/Wj9r8Vnu1PnuY2fnQwbrDrO1lb+SVshrBgITwaKEko
LTgWfCh3gBEIQvADbxVv2AwP5hbP2GN252xk882r8cTpPguhEcPzFhgCEKvsFmZi0y0PaepSr/11
rF+Me6T9fevW9lVf39YSI6WvecVT2YLX6qZ6UCeC/Sb32mZ23+z7cfPzyXL7jeVrB/VBvace2Rro
bU/fn/sNInRZ0/TqY+D0E4RwihddM1ghPkG/BVZw5HfB0+yOG8X7unrFJv+otvaBBNS/7t7W993W
F2ohtL6qYjQ8cmNqGce+224C1WqDyO1d/kE2nW9vYq+6SSYXUzq1B+ptoOBK/NHqzp9IF0+9zWht
O5Ae6kDA5IFOZaBtaxLAPI87rAIPD1HD+V2qlCyGOo+tl4H2akavVCKr/69uIToc8WDH9qENXFAf
rciGJFYhogUckF/vYKS7n9Ccm1/FW+X+B5aNl8mN9pigeEPfy/XzW3Owp7IFvTFajcxaCNk05WDC
8Vjhg98YM1wSOf+PRUJDUKkF7tRlf3LTpPUMQaR351/UBQj0ff6Duah0P2ZoQ/Nij3vlNyRIBnfa
Sq3SWnSEgtz/ihcUZajjOLfGZY/BEPdr/EhvkwYTih7jqBU6XvoDyNBefv/7+u5eVmRgDNFIhRUv
o3fATDrXnqTjSVgPBNsLcBpQmaX/WfaRpy+p/paYfpQeuCHZ6FWfdypSCDjtmAwRTyCyWcZM+U5z
7fvCL26qfbobwAECbs87M4UDStz4eXxLArT0Rq+GrNS8uHvBB6HfCIh9GnK0eCoLfi9s2jwa67wC
y+NrCXzQ/B6dXcgpOg4MRL2wLV7f6pUDRmYbLHUU2AnORXeqrk9OYWk1OLHrnG9HClIlI0w4HkJg
h7guasUkOEt/i7kgU5rogDs/1CyuYm6ARspDMX3jVJj8NlRJkWh1NScihEMsYo5Q24QIrQXE6EI0
O9zzaXt9HSt334F+qhgIxaVES9X5Oqwa+C0xJmq9mSAVytIAQMJOusnDb9flrN0CCEJiDPAtyGeL
rzqm5aRVelDPDNphRHgIkE1ubEkIhDu30PZOdltFz9dlrp2Rg74Ag4CcEh3LwtoYAQROCmI0IETk
myKs9pktg1lby3NhWX9k6Of7N5uRVWQpZKSgYs9VMIeDFL6o3I5sms6fJ5fNftRtItkQ7JpyLJzR
UHIg4oAk4VxuRYsqps7QAOH9Lgz/i8fnsv+8vn2rqoE2Ow1nBgZIMTevjuVUTJgo8brqpabgBCC/
7CyBh327Lmd9KX/kCGY5KmIzzzvIwRBlSu6M/g5YMddFXDaX4ozQu4PpU3hxePDlG06iYQV8i2Oo
LtqXl49zEla7MC3fmpn0wOEz2G5iaDBv1Ko4YuZhD66Fb3SYMr+YWf50/VO+RoAEo7jALmKQDmWW
hS70/FM0oyChloKPlGcjeH9aardvQxmxBzsbq1+TUYByIRkqNIug1Sn1eVs4d1EaWXCaSoquvRBE
Tvjxcluk9pi5NeKS4+i0gw2KiKVzJJ7nB0ZZ68ZKNW7jsquPVcS6V/BRWo2bDdWguioz44diNMzf
zEnpezfpqHOOE9hW6KBVfmTE/WMcphoUuHHB15Bg7FlP7st+SVmF1eS4OvAMNmU6lZ9DpODRBPwk
NWDoDnjQinppJ9J6/aD3vSMDrvxqIBX2j2qAXEarFEWjoSm8MQelmyenmZoFQttzyldscVCO+Wam
MwB/NNDWkANiqZ/M/FTr7tmZdDfSk3c4DD8Hk2iUR27RfE/RLGS0gAQBQVKmc0lefkWlAakJuC+k
h6FvYrU104BxVpsL52wX3wyD4ZbleBjt9+uqtOJez6QsF/hEqePZKXoTbHoebavhzoiMJkK7YEpa
V7Xiea8WbfqUqnTL7DDHiPcgmalbWSQUmWLjKIb+L6I5jDuUmILGvcUs2jHTmq2qFMeQsX9wgzhq
9GIvLExU9LSYlkOHdzI3XtTb9xUmBacF8NE0IknubM1DoUsNFTPgnjg2nunn2znXgK2y88Xe0clC
+1GG6tRkgTDD5vVzwxA0zqzUPT3TBtdy2iLQ+4K9XD/SFZuL5BNCJXhiHa1jgsuqQeNTd9VipxAv
8f6zWdD3zGCUDSrK5AhuqymLvCJ2g9hCzzbUqo+qGb4lmXMY6BxJjO8SCl1cWMB4I7pAbIb4+3xf
o3CssmRR06ZEupA8JyCiTOiGD68jmzZ/v3/ob/hfWcK6jDDCW3SCLIUeaLM1o+5WZcfMVvb/IAf1
JQT0SBfq4poSDgs/M+hKHOnO46QjdDaVVvsEPcgCamQWr9flrYQygDtZwK8dHYZabHAuxjSe88Vp
UOAMDWR4ygdZomzlOp+JEKwJB/ANncCo5w116SVE21Bt8jve/oNpXFrQ8Q8MdehGPNcGFjtaOS3X
2Wh+NnnhjeFzovx3fbcuZ54c/PCJEEENchaZbbKoQW1/1V1AfDemH4W617RXkmHgeETvhjd0dz3d
UplurGSSIRxvHvRV4+UnomzPkZKBNxcrnDFbZRu7AVhaA7tLkQyN/JZH7vXFrnkBDXG1CXsBBhJb
8Ic5r5VuahaVr4Z9mBhbbRy/o6fipmT8aBiFp87G3iTD23Wxaxqpg/kYECxA4YG5PD/HKmRKarVY
ZTK2204v79AQ+/eWH/7tjwghMMx4khNrURWMGj9yNX9KosHrwNN0fSVrio/T0mCdEI9hqPd8Jchd
pbPdF7CFDfXnct7o1bynwOS8LsZe0wu8gBANmBjPxjT6uZzaRkZWN0rgp0ZaXboZxYG5TWgOvpqn
jbnhkWltHF6Pz05f8bsKrJF+ptch/pOCj3RjNe4mFxTpre4mY4chim5sSl81G2XymihJH0wlI7cK
EqBBNuvVtmoHEF+GqjoeQ27PByMJ8/dx1hPm1jSs37uQ5oETaXnndlYXH4e2mR+pMVRAhqfzAYAD
kc+7anZc5E3syC1nDHcgYVIBmRDPhdx0GZIbv4iZoV231MtypxQa9dkYhQ/OoNfwlbo9bDJjLDyz
MjiajUfwxuitg/JuFD00nMQbVavDvVKE+7RU9L2tmIFWzWRTVPa0mYeKok2NTvdUV+ftMo52NDFX
3bhR1pd5QIpUfSSjVZRA5DXIbgKI/tvUWFruDsA/fSAz6uPAf4u6EFgzRRY4GJx7GbNR2/Y1pvEV
Fmve1McWeo6UEI1P1098NaJwFoA2GDpMRIkPUJ0qbZHZeBiqtmEDZr2u7vqh6fYGsplvaG0LQUlU
9KNfKaNzpzk9aN7ADs0l12jV1+MJh2cPggo8Dc71DvwaiVoo+IouUV306XrG8EycYGol8eCan8cs
yf/KEfQbG0imMUf2xWlYYM8bzET6M/LwwzPnMtgM2ZoE01Cgy5B3KeIXNY/dngJppfKyPKhbSVC4
Kget2uBdwlAJhqfO965ntCN6izWRLvLLwm/M2wpwura2u64qy/eKMdKppghnlKGmVg0mzgjx13FM
7ae06CWZnjU/sSBXIaNEQKMsIlgNeMa1Bqar0eGnYTQ9QrqnYngvVBslK3+WaumFibOvLFn5dk0t
vsbBNKjeMndwvoWUDgonyxYW2lGPvVJhro50Y5IBjlGWYV47rlNZQsos75MR2PvYxsque7cHy+8G
tE4vXVY3Ty1VyL/crJNoXdB4ltdTm9lInpk0/Gnh9QsaDXQ7NZhbGEr76bqKrK3t9GkgqPwEILy6
RS0ToW3qg3QSgBhBpb8AAE1iti4ODMYKTWUo4aKbG1mKxV+ePCvDmYdA68KcyAQYGjdMVV+Zx4MT
l8dR6X4Xce9dX9ilmfwSiEQxnndIl4pmcrIje2TOMqGuIF8Nvjh/IP1x6RC058lvagrUFhxkPWyB
VC+54JcJvEX4Ei3iAWvigSnccBCbIS05Y6Z65NRvBnWnqHRj4zagMWWj9OR1jgfMWqMqo7/wikls
5sW9X6RTvFfwBcBlFrs1CyQ5ZnBqoQDCfg4R0iqtDH3gQm0gAUCh6BUDpzB4xoX1ZRy1f8JDoFKF
gRHta+1mLIK++PiHMzwVIxgwvHsUVWmwjepbpQfslfxUv00+QHAMhlLOdWEXAZuwJOHajUWkdSbC
T4/b+2ZkblzfUxlp5+UT4kvI0l6N6SWYTOEWIBSK56YF4F9hjpsUDD0uY1Tz7E6bth1FWbkwB8Rn
ZQoi9QTdywAPR7+INpiHNu8fOZJUwfVVX+Yw8dpEqK0vQGogEhVLhHMyYPSix2TPVKcBPJYLBCU3
7PmNXVuofTY7m1Z3SC1sJzO8jWz2GNUSbOo1ywB9BYYbIhT0/wgbT+JwMJBTx5Sy/gl8Ojd37kJV
eejpAAS80Zesd9HMM5+4nADoyxEcwW/gipzbIcJbgKUu2BGVFqJFIm+PNCR2ENVl/Y3HVrLB9Op9
x2b7TifqbeIotp/MqeSCfp3zxVcAbw1mCfYJHdXnXxGaTjTyMMLgfGUN6OJDw7KKHqHceFFoovsd
olHmAhy+iG6ausYli5MU4Jdaoc17204atMil/ex2im38cDgjfqqQuce4ZZ4e1HoqoiCd8Utu21nt
S0ljza/CKkLNouimgM1W/qpbHSaqulJ7UTtD+ayLtt7SRNHfzDCsd1k35X4SGfMxio0cyHZhGLks
d7KHnjWjDP768uqhmIIZH+zE0rIvvmHU2Fb5pMW4evrsK5ivxlsznGU5XpkUwdWFtMjNKoOUmNxE
yXM/oIo5SbzOpV3ESuDnkIlFahrx9/m5Vk1ehjOFjNrERAUIC1FWB8pxFMkGsC4vzbkgISZJadGF
mg1Bow6eGuUXq28pCebGrfnm+o25iPCAk4xMAIpCOmpsRBzwVMI+o7MNkwVoI7O457Hf2c+8vMNV
SUvfziWZnOXDxZuBrgikHJa5axR4z3cwHYF2o/Mi8xwdBIG6/VCYvzpABGKgw+0dshllNAmrvhqg
Emixt4FRBz7Gc4kJt4yhtwERAtZ26jwS5hf9e2G/RPxHTx9jAB/B30j7Sy61EfYOmoLxAQ09j2Ll
csj0ybQzdH0MUbcbtRARSnpvNYZkO9dXB75zpMYALoqynrA6IFA3w4K3UuLJn+Y/kXCm4c2MoHIE
pGSg2wcOWtJK+2utwfLQKw/OgWX6R+Q0cIzODq0cgB1W9zr3z2N1YMmxU9xUeVWbnSYb1F9zY6YJ
ehsdACt4jYjIpn3ZVzlA4AGu0r3m3B+Jp6Z+GAcYDLGTD5J5DFKtO0fWs78Wap3KFe5hokeFMjhY
p9N229ged8Mka2i/vOoocAMgAJtp4f6JuU10jXZ6VuAEwTxctft62E11vtBelJZsRnFNKU9FCfFW
WjKAtmPG2nNYh+yitXNQ21LzTKIcshUJPpgloAtsIogJwShbjQ/IotIcL8Xpd9TLZt3W7AmKSRYl
C3H7RQvUgprWFkMHT0sQyjzRhLrUfGzC517FTLwMMO2yYQ/hBUqeS68I0GSQwjy/blqt8LohS4CH
jH2nubR61mecXKDUj234BiJgxbjt2Y8JySVnRzByXN1FdgUEvK3Db1Tjd4N22rx6zuZdYflxISsU
r2396fcJ+mrVLUlNhsAjBtmZ6vJp09iPpP3ZxZIQ57KiuuwEes9QT0WDKsbGzneCNE6rRSZ2ooGH
KmJM6QBd1K3R9Nylj7U1+ZFG3LQrgoW8vs++V+SmDL2s/mWSQzq+FcimWyOqgI8jkzjp1Sj89NME
Ne/1iqAAiE2o85tJzbH5AXBRmsQn9CXJN1bi83RXKn7Gcr+QNeWt3THkfb6SJZZ+AXxb10D8AAwL
hnsi1QMalhsaHornf+u0sfknQpY45eS1nbZo5QAfILyL9q1DFanb2vmGRC+DucvDe13WJLr8nOi0
T8UJWl/Xk8niCeIsM/EcyzXI3QiSOSp7dq5pL8AkVIxZILq6SKr3kwKVK2FtCXoK1WTfzE8Rni2G
9iOTEdmv2A24S2RZUU2COxHzFeCxTPLYgKg4ebYAcJDbjcvKe6a5KfFApPbX53UmTTivIdFZpiz4
Vmmyn5HGH9DIFEeGa+lubnwnIJkEQ+h1kSt6eCZSOLMEvKGFySFSb0igdr0/lLeqTDFWDuxMiGBu
5iFJwmZBIWND7tbZAXEwttV1Gp/XkkhHXz0x3CegtwDnBrB55zqfF4mRGdOyh9lzPO6H+K4rCMjt
fJMFRvESJ4YX8d9t8Tu2juG8s0njDwbmdNCa1nuASO7YpgkzX+sDEIMBcqB3I75BRJGi0SK6H+jf
O0GMM/z5XGFrYB/7Qo/x+w2wXilQr9HrYNc/B8UJ7N/Xj/qyhxuP/FNZQjWvcUAxNS9RSlj/LE0f
k5MxsIBo56YRxmyCJt5U5Ei1QC8fOuuQT4VX60/U/MjyaFvJXNCa+T35Gl1Vzw+qVbNwUFV8DcU2
AyqT3ZrcMzEs0fK9hZnicPjom3Frmg9F7g+jrICyYqyWOZL/wZL76ic+sY0KcgItKgrLZjyM9AXM
82BIPoyRxAGu3q8/YkTwNWUOFdrGEFO0H3Ez+KzaFXUhucSXj7Pz7I1gNyqAXrfcQfaGOHs+/Wfx
F8zwT/YBZNKls4nVrUSRVrIn6GPBYxBYTw5CeyFy4+jjGAfNxFupiVFxdLP41S6DLDyMBoYC6DtB
SqVDiCNZ5mWPNwJf9Hd/zcViIkAsM9i5MjVhaaGR2m3f+h8o0v0kfvS7BOKoG++b1GW/UUl8726d
G1mb/so5QjR4EcCyCAZLsXkmbbo6tAEDuCD4OOj26rZ8DK5v68opolNWs1HBtdGTpArXs8rtaqxj
Be6zjr3O2VjqNiIu5tZcM/ZhixIZnOLKFTgV+JU7P7kCll40WjWGUBsjcbOkAmz5fu6PCZHkwdf2
7mRhX4/TEzlcBd2gkVO8JxTmOTaSSaPbyu6ATIh+bk7sqjeLApbbi0B3Q0OP0PehkdCnrPgxdBgD
4nKBH4QmCL4ltZQ5Jyn0D0XZY1v2HqmTm26Ig3Jh6OKJZN9WXNmZOME3gOOZMEWFzmX67xQYB7Gu
uZkS1M7BwV7KeL9k0gT1a8weIJIFpOmW3yQ/QB7gGs1uTH1Tf0xl/b8rbhqZq6W8tTQrAANW2Erb
xGBN17HUuwHA2pZvspdyOx2afRs4e+opr7Fn3LMjSnl3yncALgbVNjn6MDhuGzBJMvhSc84/Rdhm
VQ2torcVMCKiF94CH4rB3UI2kXl51yAEBUokBAGSBqbRc/U05xyVoBHr1QFPZvR+rQCzwn6SNo9d
GhHIIcDxBXkRBn7E8CdBG6FaxZCjaZ+pHSCNNdfvOqBIuPWY24MXmRIHR5aLdR71n0sUtg/v6kQL
Q0gk999jj3y0wXOyj7d98IIpnPkjfvqVt0HstR4HqE3nGn58rNzsUD6zzRyQAKm9razAcnlPzz9J
UOVMHUptypfNDoOm2HF6aLtv1PSLTqI6K+XFU0lEDGKAt1gNGPYHHjuasZHkDcN4Y3chu9VIkmxi
mpuInJrytxFZ7CnSnGhr9TR9ue44Lkci0Sz459CBnn6uXOqksWEA87s3oA/SHYLIo0H3M1Pdh8mv
3NqPcW1ulJ0tWf3qNhvgKQAYDB5jYvIybGhDchXZ566+bYE6n+mPjv1tNP26kVjCVa0+kSQEOLmZ
qE2x5LnTofIpZjBry1WBdl4au2h458aj0UmQ2lbv64lEwT45Rgj+RQKJxN6WQzDrNsoR92H1D5Uo
nN2fqoc41myMUTFOSz1Ctb3Y8kytdTlnLnIBTf8ZGk9q/DLSO1AjXNeZ9bP7U2wRou+QqQmzimV9
GujGKdrAHiwaFDRQZTgyq+b1zwLFIrjGGhB+lpCkGIGZ3Q7zgzZ9XF/M+jU8kSE4f01RKruPIuD6
L4ywZZAjmd3NbUDDGCDtrzxxlWnPZQydKyuzNKg9QNNB13vBo5VEhHEnjRHbJ0dbe8jMj/zvIw5k
D09ECMY1xuhMMkzIUaXFQ6ejq+0VDbTzdK/3EjO+krI8lyTYzLEGqiRKhHiIfqQ/DK8p3Mzlb2gI
3rAjuXPrwTPc6McBMc99e8A81+en+j2T5D++Wo0FX4JkKQqA8JMASRcL4xNGAhbWbwRYmLXoXWPr
HNQfdeamb+U2uykibz6Mn2O70SUvi5XbcCZXsC91jySlzSHXCR8y9RnTxI7jGTDoybT7e1U9EyUY
FuCQOnZlYZ+d7LNTPqz/0HdaApGs7W+1+k1LblnYS1a3YsvORApKlCno1HUSrA7ppEH7mNVtQ4+F
rNaz/Mq1sxMUiE9pi+EZLIxqvyf+gyh+SJ/q6CmLd6EuyfKsrshBUzLwVJccqvAAVfsB8FcDMo0G
EgUcVbm49Vh2JL3ktFZv+Ikc49yxpgPXSdpBDpvvddMPqxcui1WWnxC3DQoPC7LkyU0xYCs6Jyr1
ENDpoQ5kXvWTyDLN6wIczJ0AOAzw0sK5EAfZAXsGhRvTSGCl+vNslpJ30aoIoNoulSk0dolNVmmk
mQMWvVip32X1BHyuf9DgBTb3fwQI9j3qNH2cixwosPmjimK6nt7b2VMkC+fWjvtUjKBWTVJzeCqs
I2r3c/Fm124SSjRqzdKcihA0KmIti8YUK3HKNyX+RsvAUZCAm1I3qyXWdPVULBPxGdqzdE0cBnRS
Y9BaFfU1Mz4aXeW1eS05FpkEYTEpgpWyXKrKHVwC8kCVKYnCVg/kZAnL308yB02HllGdog1AiV5j
4wU9wBhflJzIqgwwVywMOkj6ia1PLJyLOsUYkVeO94riO+WR5J/Xjf5K+LrQuv6vCMG9ZBjwSo0K
IqrprnPQU+wb6OeqboHU1Fe1X9hUcjBrthgjUaBqw+QBAOWFfUN3g4ayPLKO0bSprdbXSzy5Jl+x
jrDPNdDJ/w9nV9Yrp650fxGSMZN5BXru3vOUvKCc7GzmwYCZfv23iPTddLtRo+To3qdIu7qMXS5X
rVrrtn+zm/rMnORfY9ih1U2lXFYdO3UbWW+WBiqgbbmEqJz/Vn/8ki7PrmUYDR1hSPTfzXjDQZ+s
L2y5WV/QM5t0cKZOsRQuGbczANFRkNfKl658jcKdHgCK9xzHCxnXgiFLysC56ESWcQR+Mmzb7AVZ
a1q6LXBZ5gJdz+yi/fFInicLKAOwEIA31wzfAcd2IIKFUfKFLTB3I2PoGFKsQPciUks7joA5PYaG
J7a45ug2EMTMIwKyZP8S087MSDtNbeJYDQOYoeRRUT644t3eyXMviQnEjk/MgFxBYn8ZcYrYjHN/
AgrwEZB/JTywOPG0iG7VsDuQ7q7Pc2BJaM6d3K4XIN8zLRFUCQxwiFhTDgyRk0vjca5FFmtGhKI7
9ZBtUPL1wKaJxu1G6x1/BSRZv2DymsoJuK5zk1MkOYuwiBQCYu4wSTf5Lnp6yXeY7lbfbZd75Req
B5vwTn1Uv2uu4lWKo3zeXu65XaMh7ZmGN6f/SavdgLlKG0Fa6/bsvkhA0xJvOwxe/70WNZwEmTPy
B1RmMQtx6WTYtNpYM5wADGRT/1c73A/WUv15BmJ1YcSQznOVDZj7sWBEgGqgCDzKTr71Tbc2tuGq
6OfmT7G9qdOFwz13BZ+5Zkiln2DQ0LSdrNb5IWoKMGm+/8MnsnAQcLYx5CPXJyrajuVY4kA0vWIK
V7fieqNBKYxj/jExG9cQxM4WTuHcfakBOYm2O0DqEMq6/F49KIPQIoFNv9HzwYFSVtw6dalw14oa
tjE6Sr2yLqOTgjGzfT1k6ua203MhE7N0/++0zOuGBnKdsMlpXvzIrB1n34RY3zYxH2nObEhfjnct
ZrZG2AApX1irTlcZAJ88pM3DiBJx7XuFsiJ0ddvq3KUDiuZpfNXE40nGVaapwjSRwqiOVCrVVhyH
zrdTR0nfaL6QWM0e7qlDiAo/qvwytyLJNNGCehktsyryxjhfBUrDMV1HkSca1sL9M/vFzoxJF8NY
5Knfc5DlkvJh0EFn85qwhS82u3Y2tOowUwFelCsWxyC0UlBp4YPxHAqsimOxH3hYu4YJNZ3QWHBo
9gz8sSZTOHKTN8DAwKEh0p9D9m2sPqBG8Jjl5EByhlwBUwLLrLnTybp4jeL6JphuBqHUxHMkE2AU
McVcU4YaUz6se/0efE6tDUD52Lpt4hBxQiwT7ItVlQOKKE81ll4UV59xsg+RBza1d1UkFJcn31dA
pd01LWBxdN9FP3X+GAYLd841SPTCxlXNfrAM3zAr2Kht/ZFS4WRCd3vyExLuR8Dut1qUf2+C4Vss
FIcKdVeCIv/2KbxKz6VfIB19SM81ZsrwCyaQpQ1oQ13flWFzMJveM5CdD9Gi3vDch1Wh0ADOnbmB
B55OkwKqXmCSG8D/jWJ01YcYAx98HkPXPIVGWz5yohgZmL1LUTu+ARr3oxroydYqC8iDi1Qn+xi0
QEuP7qsbDIsxZVwo5kzAVnnww+zboi80zJIbsbFRRrYuo7/OGicTJoawMKwxg/5szSwZLFz5bjcG
O06ZS9t64cq6CnaTCUjEgYTNmvJf6coiYuAg7jZyt8yyLeWBo/THKqKgovIXQvicJVB9AjAOeib0
oiVLZhGnIJgxc0DSIHHUBV5h743iMVi6KmbtoJcEEUSwkF9xzrOU6TWwGPguGTmo5CfhfFv3BOJK
hrLg0uyRRLaNBAr45glncXnsqaKVemglExr2zgd3hzE6JNyqKbTOi3uleDXFQRj7rH0NzYXn3txR
PLcs5b9tTqsorNICr7CTxU9qvqMqNEW0Oyt8VceFG/E6R8QuMYDBx/NCw/CjKR38WA+DbCCgXykB
INAL+jS0L3ZbroKgWJcxRuW17kTAHM0Utq/VJZ60OV+NiVIEGl3AJv/+Cme5fiSgHs17DLSjb/w2
GKFDC21txwzSGOQDm/XQBPrCsZj3mOH0gR+LoAgi7ValH7TQD+BxnxgvPSV7ZVC9Xm3QyjODowm6
myGx96TUXMP/zEC3dDvSztDj4j2KtQZaA21K0IJc7izND1WrbXBaivrIQJ1W71hXu5wNDgpJzF4x
kHT461TzstjtDcyyLH3yKe2Xb1RAwCcUOF7FV2wulQ0le0EQGLp4p2bCaaBRgEmrELHBVLbpsNP9
U9+5t92e+9I2FhsDSIBcI9u79BqixAGHymPhYuAvPiZNlYF5uClPqG08jyK6s2L/R5vYzUIdeC5k
2JgcmKizUJmXQVKqVuVpRCFFonNUAUTuWOZwH/WdQ9RgoQNwlYwhO0BswlwrnsmQvZ4SibO97Jd6
RaxpsLw1ftq12GB80WuK2rGbamehCX57Pa+T9ckcGlI2TFkW+t2X5iBvJ0QyTScg9Xnudd1hkDsp
SLJSGd909UNrE1Aq+etAXaqtzazphWXpUyqFGfNOgeXaf+j82G1y8IVDwgkjIktnlV5vVZjC5QX9
Z7yUZXidMoyGameID82o7fUodnDzH0Ml8LSyWiWZjomEcF2wp9EMD2NnbmpQ39xe51lnJ2j3NKgx
jWtfLnMOTg2M0sDZUfneGKdawUxS81TH+d+fDyDHTVT4AMYBGZa0ewTLfOhBw9NcFfuKtSuEasDu
1J/QcdkqWb/DY2Jz27Vr2cZpCwG6iDftxDQvV5b00rKg3A2bCcQaim1k7NVgU6VbnUDRexuOXma9
G8oxt9c0flXw7G06qIzci6US10xswO+w8bDG7Y13oBQRhWb3YNXD74hDL0s2uvZiGSdW+W4SHuzU
WN92e/aL/rEmV0XafuBRzBH/8wKU5OSd16EHHSGnXAp5cwGBMiR4GB5FFiEXQnxM0nVCjGCCJRBX
UyI3tsVTrpaHUEueert6vO3XXMqCp6AG6DZqEYBaSVd5TXoSgdOjABYQRJxq6ZT1OhHE0ctTnrlx
OanC+/lbxCIXEI7bxvWZg3puezrIZ8EvaTuVVBmF7TxwRz8+qmGzsF2nEyBdW+geYLB80p7XAXm9
NNHWZRkynxUuKgYrFk9UlgOywGh325O5+xl1CJB3YESIgV5D2o2G0I1WbzAHVVd2sYkCTDuMeoaZ
TxbYXmv06QbDYKfYMmEcYLZ6AFQ1DAYkhoHxquCy2bXFMp3StfP4sAT/Bywd0V4KQ0BT69lg4bFU
JLUwXTyC/CMLkzH3bJoit7cqLTkYih+XCyF48lZadXQckKKBRZSAEFyqIZpRYooC5QUXLDe0uuvA
EEhHE8BEMNCwH1kNzrSlDzAT9C9MSh86ErndtT1MWqz3ePlqV8QlfbbSleQBwxEYemhCB5lN76SU
bFIbSm0+XYB3XU+JITZCO9BAdownKqDll7stG5CkxQKHqdKg5ZCiGAbNVm58tlpz0EkG+UJcePoP
OzJRO6o2ugChlppvo+yhYuY2MRrHjwonNqODz8xNSBWnLxcLvHOnbmJj1kG8ZqJEIu2KtoZA92Dj
1OUtQza3F8lH7DvodPl18Brr5U6PPtQa0Heze6GYlozjyqnI0sj33MHEcZyGaVGpMeSrCwcAI/Ij
Ep9IU6AvpKv9tjLAdafV1cLTaN4S3plg4sSz/HdqfxZlVMBhUzGVDGKdbpkabus2XZmptRBp5m4I
C6PPE/DdxstEigA90ZTYqEDkzUJUButtlHxGRbHWs4XcYjZiT5yieH6ByQ7mLjdZPkRG3MS8dAvu
+3QVRiRbGwTaL61QgBFjg/WuClXdZpjEPNZWrR6ZWakHPQedH1ftYOEGmfEbT10V8wToZ+K/6UI7
W168xdoKBHS5m0bDR5SiJ6dUp0YhO1YvDczNpq8YYsN9j5reRPFxaatQSmCtfDQm6sppo6NffArl
izYrS/8woFeRYyxzIZJdN5ZwpM9NTu6fuRfFooBGGUxCDsSr3lEQefov4Q7eto44YBTUediHv8Dv
AcGQJbbJmZW9MC2t7BCWFTS32tKN82+cAD2fOtVw32lLFPTT35Gi9YWdKdM6c9HPfFLUAnYUEJ0q
XHETu3eVvt4JtNs1JVxY0rnE7XxFpYPSaZibiDqsaNp8jFXvjOVzFz0RxSsg514sDaaBiXvOPQz5
qBimh+yOfAuOcRZbuYbUDZU1S7hZ1ffVpuZopK0QGcx91VCurQLbstcQBaveSFnRB8WwwZHcgOs2
crpShUBPomEwR6D+Fqz1cRge6VAA6qqNmpY+IMjyDRDUurUFJXT/I1H7AhjYIdBW4Rgg2gcsSA41
t5vOoxVIiB1utkW46g2l2qcEHZJoOp1aTiEEmwmiftoNqbe07pIBzIe2EnltGOeWW/c+uzMUHhuO
qjKw9wU6eeFUTT8MkjHoUahsxOOxJgFx9Uj1wetcNPFOZJ2G59AAVizVCiv8BibuWsvXDAc6h8EP
tYpKD8X06lnjGqDJaAF2KxE3BOLYGkKaTiKz8BpwhpprI+R0H3Sgk3aacuowZ3VnhJs6U7JdifAy
Orqa6h5QdGRrcwoAcJMKOmJ2HGIDIGXMOSIwGdp9l4S2cHkQs89CxTDKICz7KwlKdZdpdrRB8Wnw
7NQPzT2xVXBzNEOLdSuwyE4A5tLY45YQIEZoTN81QooA2GXUTE6RL0IBdAC0HDPbb36ooISEckVQ
Vz+Bj8yfi6gYfcfgkN9tmGJ/pQYW9ckqrOCuUnsMjQaQ6tKcDnQxejPyVVthjBU3GS7MDhPvbe7T
3g3LZpc1It6PXZfvUDWlO9L07AfvSzCx0DzMinVVY18pVa/le8MYtOyUGwVbUaWNAq9KRX7QitY/
EVoq1XbIVSvwEkqUExjaMtTOQRb5QavBB70YRMWBZB1Gzr3OMuzisezj8GBWg6a76L3x0cl7ztHP
b4saRMhJGKxBA1rfKcaoPutVH40O5+2YOVQrqPpQGm1erkSnigCdx0o79h2tVxpeVP+19gDiHNPM
DXRgqbmkgj57d6FCbkNNATH8ip2kqhrsmazEXUwmPqZNyE+0+5ZEdxraQPFWK76q0Ru0o8mWyCDm
TOOJjIIhKJYBiJDvqaJtwA2XIO1pIuNYt+2dEXwmNHOMpNxQmBu6dl3Q7sAx0VsDXtLoS7MzM4EP
dDqYMQDgE7xAclMqV8iYhUiMXaGoDnU3xlF0Os4iccMoX99+kMzE9InD30RiNanlyPVKVUmNWm0U
1CuFY5p3ZWa6Ub0d/Bdfi/6+CIFiN5QxCAYpDYTYy+ujHDoESx6Url/rqI1yvdirpBcpWPa5AXUR
EglvDNQkd0ZhdktMfDOX5EX6IV1eqQJoq2Ii/eA93zJueAoWuMEgbqA93F7Smc+nT3gz1PUxjg2R
8Es/tX6wKzaAtypu85UP9iWPKsWz0ner2AJHLCba+n5ptHEmV7+wKWUfVhCbEKmBzVR0oOTXkKY/
3/Zq+tXS5Q+iMuTheAygmS7jxPzSjvR6qNHwMcDakwOjDjFany2wos2u3R8r8oMwD2PRjp3I3VHY
uEqVtyix76LcdBUrXVuBvmkDZfPXjmFMHGhFHDZoZ8ufq9GGOhpB7uvqYHGoiUB64e/SSF14883s
P7BIQW1Bx/sfw0vSrmjQd2BlWCJJU5tVZWxBM4Y86gUjarfdmXtbYh4OjyUcMaRrcvQYzL7UyiAq
oenQdR8cBKiovA9jbrhNmyqlg8Ep/ApQHA8jpNZ133QGpB7f/Va04PcNguSYB6p1COvW3oaBGa58
vwwOYdQpK1VPW1QoazPxvaTpioc+NRl3aNViFOW2G3OVgbPtJpebiqZUzTEBRwBAfGb6wPwv2u+i
ejWmD2H2bLa/bpub+Trnu9uSKkxxE1EMdsFc6J9YvwVMeazeIPd828rsKT3b3dplZIgMFLa1aXdX
FopoXYzaThIuTR/PPX6wz1BRmcgwEYCmX3GWptttlBtEVKVbQiyyCUdAUEA3M34PtdxRw+9dBtkF
L9PVhXR9JkBcmJU2eFLnGa1imBVGtyozgJeHTSoWjMytIJlYzIHvB62X/LBrUq0eWoI3bYt2XqCF
90mwNBm0ZEIKpWpR4a4MYCLLoGc7+OEjhEf+vtSAQKOidw6KpqlRd/mJKk6AdKmBUWekfMpr5Ufg
p9CJKhee3HOH6NyMtKtFlFZmw2Bmwqmm90WTIYM4gQsqtVda+56ZC6F0JpmAW3AJ1KgTMY60BTKO
JktmoHjXDGB4Lpr7eLRWTa/vaeODM29JoGLWHMPfBKvoBEKQzMWjyU2h4j3qoymljunK4KZHS1At
aeGp/HspAhCtnVmT9gVv+14BoXjpVsr92NUOpZ91cmqMdYhGdr4Uxuc+nWoCGQQggm1d8UjpSUTH
sBthzfylWyvb2vTdVxq/2J3vcfHZA1B/OzbNLSbUWkyUwDFJfcXOrWs92osBRJGiqF8ZhQ92hFTv
HZHEUFq1BleY4r/bFmcCBop6eJPZaJ0i05c+H+TsCruwSrSqi8BRe/M+CIwNxWvvHzzDw2di5kPq
YsqcRmwYrAhnLQclyaodD7VfgWN0FVZ49vw1aR2az2f1bDlJghiVaowpkkyr+igIGOKj18HEnIi/
HZbaWtcFpwnJfAaYk2NIzriejoDnjfckdIOnHFU7ZGV39mq8i9wIIpf2hq3bzus83OF3xW5pSOkq
UEo/QIouacAVGqj4ARlY36aJi3ZpaHeGAOXSR+nCtBSSKX0MUGC/VtfGc/gSQkXB0/coohx47EBe
x9q7wTegORwQTq9v78+rE/HbPwR7PIumppC0wFlWxhqyamBH4y9tVJyxc1AHsfNXY4kJdsmStJJg
vejDegJzCgLG49oxIW8bPbYtaFG+/YtPOHITjGAakLu8eBpQ02mN2QOFB+Ihq7mruNuyF3BTtjgV
t01dHW8s329mSgsc+eASk463mbAh0rJpfxrtKim7FRcYZKNvt61cP9clM1JYjkIlLmgFM8rWPxU/
0EHvn3S074+dZzyATQ84l9sWpz948RD6bRBsgng3/yaIvVzCAn10KDMNGDOzfsTaV49eHvfva3MB
WzK3J6YE/jdHNOBv0u4TteiCKsSXCpSjCHaE3qXdgRaPwlx4cv3ua1w5dGZJ2n0kMwoRNtOeUMvN
WNmHuAFHlpZr6P6VwlNb3UkLvqEoCvZ1/VkaH/+woPCQgBgaUDiZZUZUbBwhE4YFrTrHVnQv4KsG
MOPg67ad2Q15ZkeqADAFii56TLCi7BAbBz1eK0uoyGvQw7Q5zmxI5ytTB6QGSEVc8mg+qruwdehj
/QuDiM3WfG4sT3n1A2d0Iw+Dd6vb7l1lDJemNamXmvRmiYo5lrFv31GBcHi/jXu06rWvASQddLgj
2va2xdmTAOgBEAG2iWeNtEUtyAF2qo8FzUD4oQ+uqX6FgxdAmOK2ndmjAMYBCE5ONFwy1CEbIkFj
tMbdZNyCqaeMXpRuVZf3xtJI96xD0/zgVBBD5U1yKBVBXQQxxUlIlZ1ZfTG7/WmnADRUfOF0L1mS
zlyV+tHgV7DU0Uebofn3rtWWC/LKhU0xe4NCh+l/Lkk3KIYUgVzzVbjE2WlsC0czoZaZx6/o+T9V
iThGBJLC4Qst3/IofEBNwVGicdWxbzpqmwOAUKMZuRaPd3ob7m5/16VFmBKMs4eqSJGv6xy/TeVe
ba9K/URCTF093bZyVVKazoUJtASmJdBDloe1A253VG1B3sb676n4alt3RJme74fS7T5vm5rlczi3
JX3WMMM9iLEvTCet8g9MmN2DS7F2mRc0HtIxDz0DINqK/5ZUP+YyMX1CuAJvBcC7JX1kfYjVjiXT
AenvC/W+bpaGM2a/1JkB6UslmlIOCYcBbqZerB2Hxku5tm6XsPGzIfrMzvTvZzvCokWbmQJ2jOh7
lI2OgVm85L/bH2k2mpzZmHw9s6HoCvo2k41BZE6cfPRl4CZq6MbiiS3x+MyuG5jO9d/Ysyu9ni5o
MSI3wFZVOiFMYfqAYPRiobQ4u8PPrEgXW1jVHXgQEPlDHFkzXkGhC/SEgqBqttbZy+3lm71mzoxJ
NxwJ0k5TJ+WMiJx8kHbW4A2FvOFLGKDZvuXRt9vmFlZQxtPleAJQY/idHHyIYtNjQFN7CYh328r8
vY20eJICAX5Yfrjp5aCNoTbd29nBWrcf0N91CFSd0F97yJ36wdiYz8L7MUDa/rbl2R3/x7Bc8FbL
IhF5AcO1wjajmnjcbE5+Yy2E2tkIcWZGutmMCKQYfgwzoeCg2M0d+n7bj+uq4xRmzyxIoY9rWpbo
AhZG+qUDF8irbWe/6foT5e8hiPwUdc+Kpdtt9iyfGZUCXx+2xNQTGIUk3lOFIWVk414SQdLWYp5m
fYoI5Zn8SZh4gdjf+ih0FfFekPylhZoHjwGh0rvX2wsxu2HPfpIUKhUBPWiMHKUu2jGYmHsuS7Dp
PlVLXYu5DwquddAyAqg0iT1dRrGsbLK2wFSV21Avgg5dNo4LO3P2ZXVm4uroGVHACswAutDbXPUO
2IH8dfQ6bsQ6+USlHIWh2yu3aFDapCYkkAMyMTLGR/GV7/x9iwkNB22m8YtA58xR1rcNzn2qcwel
LWsHiVllEcMatu898XrrUbU+jL9uPOJgnFuR9qgfYztoHF4N6a8eqlRBAq3J7439dduZuUACKpoJ
WwoRaXT6LzeE2RV1DFIrJOOYGsaDw9DXY7zEejD9EfmpeGZEjlaMlgQAChiZmt9Z8Gxzz44fGXTa
4kNdxF7Z1gubYu5uO7co7QlCAxuiIbBo8rUeuILijFNnyI/dZ5IvMcgsrKHcBWK2aIGqhjGleEmE
17ev2rfbX2mOuhAlVvT28ZEwHCODjJpG0atBAA1jVPWLBWGCbT/QtcXHD7tQEyfpWLfp62rwoqCl
e2amH13BMXser+zoJwSejkbWrbV+bBZyiLlIaqJhRPDTEMblfptNhR6SAiUo1ioYtI0gy+Rj7uJH
bDqNtRC255b53JZ07qqgIEoGcKVb8s4BPZo7Vj/1JRq+ucN9bkQ6dkiJAjYIGMkHsIAFqlek7V2m
JM74T4xT4Fug4J2BoNdVwx9pHwvroMfVp3pGnzhh/uP2rpn9OGcGJl/PUlYSAxxuZTAQqKC7BNe1
JiLHb98KfaXmS7jRuZsFKmEWg267CujN9PXOjAmmDyTq9Ykf6HvZ/eTd+rYzc1///O9LzvBQ6Fbg
a3iRonwbaLUXWi9Nv4QgmluycyvTv595kWNkws9Aje8W8a41Nj5Z6WoLUDleuM//4A90lIB2wm0M
zohLS2mXFYxNJN2A6ru8XmsYi6LWQtyY/Sh/jPzOvs7dMfyW1gRGfJCpM2sDsMdCoJ07LxZITTWK
rTwJsV+6kVcgke1jXFMa3461a+fAij3F/0LOdmaFSUWqHJ1VtaPwgwbrTP3qoa92+2tcD1jgugW2
DeoVePODTlryQwgD8WWABROsErm+Q23BFBjK20B7k/m7snrHCU2aDSASIAf0DLwyb/+C+YX83w8w
JRdjRYkrYNqmcmroVszxzdei/uiXBhlmj9EfP+XR2oBEaqHW8FNVMa+AuyF9tpdSl9lDhM4ZJiuB
osSM4+We8Aetpm2MAk1O34zq2Yh2JN8V9Speql3O3fIAKvzPkBwTaDEEcYhyGKqItDt13eugbPXm
o8q2+hJNx2+NZjmJOTcmhQa9sEUFwCnSPuGMa+vZdiIoWjvo0z0cnff30XVWx9XKdLbaUp9n9hSf
uSk91LsCutmDBcsxEK4jxv7KaOEan6U1PXdO2v5x1sV20MOEdi8yr35SXOVOcfkmOFkr7vFd6a6c
fhU8d17+qh8Db+k9O/uSPvsB8vbPWWWGo4I9w76rz8Fd8QYRxsaJn38p3+sH9XEvPEyJnJbmnhc2
kHwaCtoDnMZglWahUyegKzkyceSNpyffU/NvAX4IMWySW8NAIWYL5KnNMbD1VEzBuE+KdUSpKyxj
J8ZqW6s2FKZ6p6nKBd6q2bDGNBD2Qe5eBWJESme0xo8iP0VqWkSurxEHdCgaZoca5d7nOwOq8v4v
5MpOzO8SerQSr1mc55zilnxszn/BtLnPriCFVa0atfgFQXFHeyA1Qd2xLtNTGJwq7K/4yceD93Yo
nS0qAHEIhk0bWBngIC5tgmevaSJh41EDYvNOR6f5ISoflOoQmrULpT3AvBMHIjILZqc/K7sKygLc
HtDcAJBFihApY3mWmzBrg57ls0zGGq0UuzuIHtj1vJ7ocsEwuuEQsHCtONbwIKEdHqlsJPhlYGxq
RfcvVIBTMxBTehBjADD5cilEPBZJRQPMhlVPtfaeAuMZYQ7itudzd9e5EXpphObj0GR+mLm6smLh
3mT3SJdAu3HbylwYPLcifdV0GK1WIXAF7wzH4gCrLrGOLvkh7VWfqBnJVVgwkscuQ9UQNqAoHi4B
FOYuSBuKugBPTwdTTjYSRgpeVnHmKkH1Flv2Q6Uqd5rZH5gpNjVttrcXbu7Oh7o2KvzTyO/V6BhH
2TW3x0kxhRRO3nxw9lUCBnHbyOzX+WNETjV7tBD1zoawCKuFW+mYD1lKNWeEmVBhBccKBdwWTV/5
sVkEnR/kPvwII4dnTval3EeH/lCu8wMeN9HRWnW4KsaVeRfujd1t92bb3ZhAA7ofiCBA76QbUkWh
hPEae6MI3dZ2cEEdkxPvnpNd4sUbYBRu25vdIn/OrVyoMxIIXAZNlKH8A62e4KeA0mFif+blw6Jq
wOz2+GNKLtip+sC6KIJnfZB6UTweoz70aN8t9C5nN8ifTS/f8EkWxcbow6PWEJte7R9HXH+3F23W
E8zuQUVnQtDLxBqm6httkMFEXf7UoKuUhKsu+HbbxhyACvBLQKTRu4a6riVF+cxMK0BJISrauePa
PupusA9+VdvwPXgs/0PhUXsCgQr9hGzg1LMHTC3fJe+3f8OMnxc/QUoIhVkHBlfKzCX14OsAmxLy
AHnl2PL0HNQiq9vW5gqsTDUAZsLrhE7o4MvwTrTU11odHusYHIoVXF7G0Qd4S1gA6LjlmDhMTDRE
D1rVrDHVtXAUZpK0C/PS7UJaGidmUuGr6msFrSlI8baY3OKuRu6JspAJz+UOF9akW6aGCEOSRLCm
aU8Nyg0jYPdgTrfCN6HhYkcB7ug3/3C1XRiVLh5jsHUdY4LA2Zb3ZdAhyV96Xs49Xy5MTHvqLA8L
NFZkSgq/FOXRN9Y1W2lh4OnkZPgfyTQgqDjVp5YpGO3CzO87Jiomll1UdVwLhKPRoTN/kuDbwF9Y
u0TVNb/mpkERVac9JhO6Qj8k41GP3ybKtwwqr+0PY1x3Jdtk1Ys+eth84JtelBSZOUUM88TohEzN
9SsuMi0yijRkWPRhT37p3zi4prfcM9zkBex9B3XHVx0BnezCYZoJ7HjGE1QbAM9FOJS+QxgrTa5Q
nN1+PazoD/87XY1QAMI8X/ArvzPX2b2Nnb2LH5euz1l3DVD2gn8NxX759iSD7nMVGiOu3zux9maC
LqJZ33Zu1jc8bcCmjZKmJQvepQrReszA4qRSbWP1PzHvOwS12+ebPt7cNjWTqk2sLP8zJZ0YDn5M
ZhYwFapeqoBEeWvnm8FacGjmzrqwIn0sCM1NU32wwpJNT+9rtsSWMPtRztyY3Dw7lV1sFLSMYCCm
rhm8Ru06XBoamMtcJs44tEMm3O+VdEIYVkoVtaDrtyKygv6Ew9RVlvyHYZxIPWqQ1UjWoKOClM5S
22fuXF9Ylu4pRUuhHaxNQgH8UaAtngHK8h+KgyP6FKVXoUm3VN6aNYkJAgoOtQkkLr/BVDv2U61F
owRVmrR+KSAxBX7KBJxxg3BiEIspA94P3u3NOPMVp7GF/xmV/SQsHpKJBzcfHwrzgahfZv/ztomZ
S/DChJR+Vn4waryHiYC5ZHAqyzF3AUgCBrZw2/7GTUqv2HNLcrOubhsDvDmwpJXdiyH4PvYnFrgY
zMIDFlLzGu2rSj9M9RmvCW4esz4EvRdwN8whSewwI9xFrYlZ98oLzFfqE5CU/owgDAUQpdMa+UPf
GfcxdN1uL9BMQLj42XKSErWhatT42S3qGbRYd+qbDbxkvrptZvY7QIcWmEIb1DNybTPQQ7/EPCPK
9uaov0W2nX0PsA0heaxrIZ4hBiJ7k5ugViOYP//7R5YBBTGcYXUaZULwk8JFyjPIqEVAbKXPBTnk
6YJ31xsZf9/C5QQTBphGp38/C0dZC1JRP8bfr9GoxdAt5qiTtU0+bq/hDLoQZgDcRaUEfTrYujQz
AT6MwoBeTBo9TXP1yZpomz7wzCAAo/O9MXq8dSz72Lj8xdCdxnWpY5TrcSk0zrlrYs4caQd4nq/A
0k1YqvFA4S4vfhWJeWwGZTMIuoSUvr4WwVKE/zDZa6IxJlcZmzRXedpwFOEGx3ghm9Yjb9neP1on
o3Ibxzpln7mbHdL9kvLcb66dy7MMy2BPIeCewHiVjJEeCRFKSRCAO9McQ0fB8/pLBdzwgPH/iak4
bYDlbybe4qjQ6seiTyEUNGZqpXlqFBUPoHtAjh2kdQTxJbs2PQ2sRquurlog5E2R5Q44PQIMs/Mk
fPEtUb90Y4Fvp5GEbakfL93H08a48gdYbxCJoZ6JsZzLjcNFlpp6XKHTrgeozZSWWKV2qrqWwpjD
aXYcqhQpego9GuRZS3DG6xlZJG4YCcJbCA2v6zEI1U+BM69w+OMd/e7/0JzyqKBGbbv6DjzkHy1K
1FtMoOfOPrvX78DbspCOXMe4C/u/L7+z46moIGgjNuwX6VdgHvxo0/rvRraQWs2eij9e/s4nzqyA
sKCNjUkIg9VPCRg9Kihxqq+3Q8DckcCcLhC2oPSZeNYvP6SowY9fau00BFQ+UGGcQlvbmP6IK7pw
mOIvXNDXeRywzBigBl826EWvmMpAlKEEqoBLFYjI7Yo6NFzotc9aQL0ZWZY5XQty5PQLSmk4pQCW
ubZ1TNtVCxIGs0t2ZkFKFQcOhAk4ttE+KB5bH8ySzyQ+2AnoWJZm9q/vOKyWPamvotoFnhcpPAu/
rSCA1WGbj3cYByB864ervHMMUOAuIs2n97R8pM+MXRG4I7Op8mkcrOJeRk/dsMn4ioExNNia+rrX
vKK+zyJM128ZSDxu78IZed0LT20pafCVbJpphHF+Vz+S3lFebXdYdZvP9GR4JzC6hZ61eVe3TrAr
HRUDLeBpcnIXvGarDMjchZ8zd/DOl4JeHgqMLQPxNa074ccKHU17G4QLEWQugJ6bkKobZWj7vjpN
/4nUE/2OAvI4el2DzuJaYW69SOs7eyzAyKKhXoXNJJeO+jxJ9BwoUjco13XzQMYPGm9ZfT9gBK/5
xbT/I+27diTXkW2/SIC8eZVJpavK8u5F6Krulpcob77+LPa5Z3eKKSRRfQczsx82UJGkgsFgxIq1
dpn6QQSwGxepU4o/Gu3bRUccehTYNQMIdzwImGMZVHqYdArWm0MOFfofdi9zouXaCoHOBwAYfNGY
RGIsiDMhqaxTiKwCRZj8BnSXHLdYqb9hEWhjgQUNkgoKex7rShCrIMXADHQGAv2QTw+StRXSm7D1
St0NrdSuGgDd8F9O+3AtEJwZZs9mavRh2/cwjGE1S/Al5TNpb6XpuSF76fsY/sUi2aOYTAhFhC6S
gOS7mX6QWd4LUexeP/G8FbFHrCoyfaLDXJGi2Pp8yooDXiKB/im2WwCdOdbWDvT5/jGnrQNsr0lF
uiZgr4yPpt0nw/v1Ba3dCpCbEal6HYbZ2RcBIVpdVy3UQ8xABWSljn/FPXgdh3KevGgMZw+ysjxu
xbVNpGU6NFiBegft4TJOjUKkxBYF4uXpY9uCjN4RxOdSsicLpFtP19e3soWg7wcXPCjhwefIEpOr
XS+Vgg5brYXCr6zqT6TV501mxBPnmK2ERkp+gg4jHnaUiGe5qlAM8PCFCqQTF7EtTfFtWN5hmOlW
kMieKLeRqGxMDenxd9dngmHexNMV6Tlq64zVmVh6KgroGSdl42KqqzN8IlfedSN/ZuKXlyyCL8ip
gDTDYxRVoOXaMBsTRjmdU0DlfPLUG/R3dopbHKZN5prujFEj0A07dgn69dItfPfH3jE9TiheefUt
fwSNpGd5ZWzAV1U6bzL5KC5jNPvTOgRucxPvyp11g/z9Z/rrKNvpibjmw/UNoH/62voZj5VmM6rT
mgL+wW0CKk1b4ckjrjy1lqtj0jOlAj+2Sed7kaFBLUj9+Eg2+vuXtjdP8xaz2fftMf7I78un9nb+
1GM7VB3JCzhZ6GU0WP4I+u/PttiYoZopKvgRqKVXyV0ibiRlm+fHEkCl6zu6gixZmqJB4sxUmIkF
oKcwZdjZO8jh9NEmn/nzsX8Rfptb9aFNoVl/3ebqV8RwMzCmVCGAhZimxVhM5kSDt4SGTGc5JPq6
bmGl+IVVnZlgv2Ici4Uww0SZudIJMy+537qQMDo9JYb9JdrRb/3pFczyllN7uQ++PGKbaIRt4k/9
tjskAmeXqTnWb0GnD0QqgAKARzH5aTokBlGIAoCbtJeHfaF6k/m7BOvZt5cNwn7UJvD/wHBDMmX5
MbUs76ZYtOC8SVxurC7st0Vv1bNtFJoeuoYVmTfggY1uQws8025d5tXtMGTZYzwr8T7L5bz0A4AY
EhABdqon60H2KAtmdZSTEcPEsgryNPRgMJ7XDEMT2EmJAqCnx/Eko8wYa494WCe1kzWyvkuapqLc
/ZJQuNeXeRnhqSwBMIkmkihAsZgoGExpGNQ1VqmkmuiBai1w1KYRdkNLDVYt+jHyoPra1A1+3Vc8
jNvlVQbzlC5MsgBgkFkJ49wYhjgl6LMD+1VtWiMN38xJAeFWUPPo+VZN0WsMRUpk3hfKcFYiJUUC
QE7W9ZNtSEW8i4hu2qjb8MBWa6bw5ShaHWQsFntBJ0QRyiFDWymaSHMoTZ3cy0lrfppEiUeen8oX
5wFwaSDn6Lw/Lmu2njXGLSStCVi4B6d4sk7lFkJQkku5ADFKAtLc1gs26TH0TVfzMg+B6LXweV2N
lQUvfgMT+KS0a4dwwG/ok6OmvUTGe4q38XVP5dlgzuOUimFXmrAxF6egO9XRJokfr5u4DKaLrWTn
/utxblphhgmwzW4kKdtOUcM5b2smkE6BRxr/w0ObrvLsijAGtajQdCwcAYXAWDfuhiLlrOLP4Msy
QiKfObPBBOy+RcGvFWCj8rLIS+7yZ/Mo7uTQk/aWH9kQHAD/yvd37twkc8k2sRHhwQmT2Qz+GBTK
++8XjJeLYlwsRLW6FKiF+mg8Ro5c26qjPaiubuebwW3c3jFPxr5wRA6/2ArCammY8TsBaTVkL0BE
ZN5nd71L4bjv2kG+ix1zZ3gZzFsv0kt/A0Zcjq9cvilgGTzGUACycAOxbwpd6wHZrGBZLyH8Uzwl
b6WR2tro6tC4Gj+vf8GViwDwTBT8KZIMiTfjmAgvVtbVLbA50mnqe7BIha4YOqMOqL8/Bbov8qTV
1g40Fgj+UsgIY9KeuXq6JCot6MOBTAqpnzju8+RHx5t5u0wWYOHMBj2OZ8etVmoBHQDYEAo7/t03
r2LoJhHvwF3ieVGIwKMPVG0YlZDZSbRGa01ZU8fCCZ7FPXnUqVvIm8q0kddzsDgrn2lhillQNMjB
WAtgJ821g6Andh49gpTYiSxb0g+QAa1mjlrSyg7iaKF4q4GQy4RuwHIHM6239KZHN56QE4iq7RRM
i/3kq0RwrjvgqiEDbQRwe0J2ix3+CWW9Moq0B6IKhGlTLNkWelsQB/catXq4bmolCIvqX1NszwAK
UKU4tzA16ZiBbIrT1JH36yZWnBseQefY0GayLt6wlZojpyMwMfShmwfKXYqh3yid/Otm1mI9hgwx
LAXiVdCPXDQNYksYwmzKnXnYdPNDnB2E5CWUdxrgQXGCDO4wj1CcuCXZXZU9XTe+0vvBKAukEUXQ
sGogJGZCo95qRhoFKlgw74fJLu3xaO681E/9xo4me9pY9wLesYBudfaz4H+bApQO0kDxAzx0eMPL
7NNHFASjj1Mtd6Q8BIM7jkS8ub7AtY9o0oIOuKN00NoyMVHrQN6n42nhxORFK/ezfM9NFVfejHQV
iPOoeaCRxoLR1bif9FwC7XelHdLBtexi09vjfXwz37eZXQmbH/K22l5fl7x21tCrA9jKBPAKpGLL
Qz0TrWw1MEU7ud3Y3f6t8drEzmIbUzzQNLVPvSv71i3ZKrfBtgbibZc7KRCOduiEG96PWbtgMRD1
98fIyx+TznlNsgY/RutsybKT3g4c8LLb7V2ywXNSfDMeMEOLB1Ls3P7kbAT920yqtLDN3kFmEYMl
G7b7t/T3tHel0Kts9a57/zJ/zv64bZx2Oxx1w07uDb8sbcnh6fasEN3QebC/y2cielepCanptyg9
61F5621A3W40H07njJ5wcy/fE07X7E98Y1YNJWILFTa4toK+1nLHO1z2YESDgKzU+ug6TF5zg7rX
qWm89G7kGFs5Q/SVbmLKhw5Ds9M2U5iW9VwDATKkW1AQ2vO8jTFTdf07rgR0jA2ImAejI9cqewGb
WlnFxJTgQpPkdKmHxgfHwtpnwgQvcII4qCbw7kwsCADubYrSAI7vtvGjV3WwgyMEgMXHu/Qt8sJk
i4JEY19f1trRWBil5/gsfZGFKC/MHEYHp/HDrWRDUxWzUe/k1biRt/JJS+x6E93kB4mCJTjGV1IN
jLBSElrEJ6r7tjRuWPNIgtwEdscN/Oom2Zn7ULXHT/kOaeE99MlcbRe/p6/xY+LzyBVXAhRq6UCh
QhUXx4PtsuQV4BZRECE3LG6C6DaubiBUMcicOLjiNrQxDZo5ICeAumHCoJnGRZsWKZ7O1YukvunZ
930fdQZIIKA4ByZYtuRQNF07odcHondQxQypKxcnpePkZytfCe8DqpMO8KyCu3D5leQsUPWhp489
yZfyp8H0S+NV1Xei9hBoUGcHDIvjF6vZLi4sqHwD8Q8O9qXFOO8ndB+mwmlbfwC5j/DD6t3CTtAE
5r2A1k4dVXT8zxZzAIQ5TeSohi30H/Lb/Mb8GW10t9vIG/nkoBV9I36KvJfmilcsbDJvWamsKBkf
bJZeBGRSiSsyclOEY+Umum3tvcnrd3BXybxtBVEaoWGGuQgDF/CX+JKGgEBNu8luXMsLHiUn23c7
HhCKLoO5BBbLZBxnaORSLSe6TAi7CgcVHG66o7S5XUw8mPValnpuiy2slHmvQaActvAMazxgNdF4
dtTH4pC4d8Z98xi613105dIBGBHT95Dr0vFuYQ+22heIaiKCZTeBRQmdJPWpGnnf7cIKBQai0oJR
TuT4iFXLgyCKgTjjkYLuWJuiO+YSCbK1MSfD5xlhfKOCvk8bjDCiBQDsYkxRKfyGF6guXJ5iDylF
BZ7hKtJqZr9EaRj1cQT4MJHh7IpLNRyuf5GLgP7HAmwAdkcxToyFtiMETVig7sbKcovKNa0HKbMc
8fO6mZXdQgYATJMmS4Yoq/Tfn12YQVkTvCMJwJpVa2fVaA/Ta/jtZwEQZyrGqYA7QPwT2d0SmjLS
arDOO0Wk3Ctd72qF5MshJw6tLeXcCk1dz5YyZUPQJQG1oqQ7XRR9Ke5OitF8379wfWC/0FMBVTlb
q+5HFOX1GS3ePtOO7ajcGAaYVvPuH8xoqBHLlowtQ+2TWc0sQOpKo3SOVFElBw2mYgsp59jTs7AI
afgwVCgcIEjMOePGXRqRy6pARV/HUKembQYr9tDx94dQd5sseRgFsHdHvMr3xfXLmGRiQGKSyhhb
A33/WAVax4sJBAhaNx1Rscs2au1jTOi6i9O/yCwSsQ0vNwu4WczLMC5uzKVOtBYdVdNskFTjaTIQ
DwBFX5/Nhz7IOTnS5agEqtR4oCgobOkYsGSTpCgACwvEzIC0CSq/yzyi73PLL0G+aTyn6Ysk3UfR
mxVyOuNrq4R6pArqWBQ+ISm9/JTIqoY4r1FsVep9GIFAp7Wb+NCMmDLtORXeldCE7h7ybJnCnvEo
WpqSizSbqxKmkARDBy04dlmKmYjqd2e199e/3ZopGQkh5Ixwa+ByWppSixLCbT28RdN70W4k0t2Y
0dQeSVMJdhtO/xCpgDODhgTYoEGzzd5Qg2w2EKTDgahl3QOUCnw3aEfyCjFr34oq8YLEAQ2Niyee
ZaUTvAc9RNBuGW5qhAYED4r7GJp0gE+Um6ko3q7v47pFha6N3u5sYl0ZdZ/VlKHN7LVf2TT6MkQc
5rBu7MRMN43OG0ni2aP351ksbsamLY0I9kge/xaj1mmKcT9isLsRqnu95uVLK6EfyNy/y2OOOBS2
jSpLsaFmAV4I4UnStU3JG2FdNYLXD6TZIJeOaLJcU1FOFgYIsYYxlXeVct/2mqdLPPGhVY8/s8Ls
XJh3kPKjWJ4xkjdiHbx1bXWjzF9hXHOQEGvrQbMVQZEKp1wQxCrzlCRzMiES9w/ZYIHsXbAjXvBd
uWFQnQbOAv9Bx5y9+tVEneoA+H4MgUhuJL6K8WuALmsRNPdV/CM3OPFi1RykrqD9jglQTCkuv9E0
RqKoEnprzmRvpMdM+VkPlaf/IkO463kY55Us0ABiDkkAEhvsIhNzQVvViVDpA1bHsr6EDNOwRcx5
Ea+5A9IzBS0fpGmYdVkuCIdIVOUGsRZlnJ3YFW43TB/oadjQYOLck2v+gPzJQGvpf1Wxl6ZiqcIb
zgBsJTG2FpCNmbhtIOd6PRBdlm9xO55bYS4PXY3zwqLE222m5j+FWdP3wajUd5glmZ4lYTa26K4Q
H6iVDMV5ozkkBL1y6Mol1kmGfPajnnvywBv5W/uS2GILtRsM81rsE73LyFxkkYoCnxXcKeB5Gavn
6wtf/ZAKJoQRQPDG0pjoIYdaYU01tRBXabzvxVxK/FGRqshOIGv3o416XqV0zSQlmkDOgzIfXGj5
QYMWPHSNhiAcZ/nbIL7OqXJP0E930GbZXF/dZYWU+azMwbPiSYMKKpxHANA/G3y98/TZCaGUpSdu
WSmOCvlV3j26dtqBasJVjbkkVWaHTCQwnxgzZkMdUre7WFd2c9wdg2yE4o1gB3W3T9Xavb5Qnklm
T/tSh9ppCJNAzEJ+U7dH8wsCU1kYeEBdFvE/xDO8LzVgVymsSmZeAf009WooIJ61Rex3hvhWiGRf
EvRkDfmmnTCbmPMYMte8BrN7Cp1xwcQvG9Siah61xELKZaABp84ihjCLA4jL7MLUOKW41VSZKmMi
fsIg/rf0UNlIUgiAwEMDtG6UdLBVXK8GlGHTr9GwBeW2Ch4NeQM13etfcTXUwWPgMyrQRixULQJc
dk5VColrDBs0lnd1m24CEFteN7OWBaG6/n9m/rCAnGdB5hRiLAlmxDr0wvZFQNOiKjcR1A/7hBO9
1z4byA/wvdBWB/yY8ZRQEySoR9Cccgx6DECaP61qMByhHSNgqlP/+spWz/t5bGGuvtDqTQC28LX0
TrmN64fSNEo7LQc/08KNPGfv46yBQu8EbVDOjbj27YCAQEcCiTOKZIzPGBXEjaHHjEu30lKbaOpv
q8336CzzGHnX7gRg0hCqDaDEJHZOMG4VkKOPYAoCrvG9rKzIVrjcAKtfTYMEKIbMMVii0MWeeUjS
jfkA6BGd+IIoYyaD9T3BVS9jMJLzPlz9Ynjro8SDMEJHTZamzFKAPswMOJ/etqa0by0lzG6QbJLR
xvSSpVNez8a09UFOb9VWix7kSO4OZldHnDrN5ZrxnENkwS9BCQV8IssfoimDNhBkAdA6t7yByhyW
EKnQ7KJ4uO6kl8cPhkx0n1Qg1g2NNaT0gwa9aFT6g+ZY6B9jHtpZscVTFYgyzkm/dMqlKbrms++I
kQqijCpMSRMIqS3PKpFG8VIInhHmju01rakkCoUDI13YfFpCb6ffZj+igjrIZXGfwicRl5cLic2+
FscQcJmU1K6e9dsc4reKwCuSrCwF0GvcaCaqCJCoYKLVJCFdIBLqzUVj/MBgtW8EiB8hxF6vuwDH
DstDoAioFA0KGgV6PtkRETaNMHqBJnHC4aoZ6LvQywTXJqtGJFjo8DSVjl2bgt4RzdK0Lb0s7LYL
vn+MMcOCRBV1O1R6AOtefqCwqnGGM6twYp3YuemZBtjwb8wyds36QyfRxpQqB4px1/fxMu2h7T68
5FDEpaqhjFU9bqIkiGHVzLInUtcvMsEtLQKjIhaNrQmpk4eWd93mSpyArhNSO6xSRxWS8ZFeCZOs
m+PSCQxx0yuf2TT4M3KtCdyP1y3Rv7SsEMIR/1pivSSIy7AZR1hqzWdwp+MK9YRA8+bxQ5ORmngV
r31w6S+02YKxWBQmoTTPXtZaTDrTQq/aSev2GSUFYgdy4hYgy+Ckq6tRH9QwtIlAkT8sfDbRpCgz
qQIAKgF7xUxCO4XEWdBEEF0efs6W/IKZHkcuizuJK+vJ21YmR8jaMgBWHtsKgUHbGJDG3SbDRpdf
Y8P0GuHN0J3r33HVY0AFQQn+gEJit7Uz1E4bm7R0JB1oquh+lCdXDOze4OSta6cBsM//ZwethOUZ
rEsikkDHwhJJQeX6VbVmKq4kaG+59WoKPGbMy0QEfA+oOuHg07uMBR8ZEGONwhrBstIP8kSghvH9
xhzoCAw6q40uAE2rlgsaqwyFhg7xi5iyaE/ikHhpm1s2WEZ53Cdri0HtWIe2LI0m7EsbHbVMyGQD
wOeQ2Jp2x02pLrn1cNNbaGpRcClGNNhEp6vFNK0DxKpRawron2oHI9fajTAlp0gUTnmjavtAHo6S
IOxNs94JcvlcVfMNkcMQXC+INU10hx6Sily235dg0gwEZGShqPScuHM5lEt/KoY7adsV2RAL4Rzq
HiC6NCqh66tviJRvxQgIWF2EmAXYfMcI81eBI45f4ay5iRQ6Vv9tTDFtFSgyqksKKtFAdSy/fEMC
dCAngaKY92Fv2GH9AMbC71+PMAI9eFAdAnLBnss8y6ucTCECAYJQ0Ii+DnodLrn2n6Y4E8Z1Cq8A
dAp3xkXC3mTqnMgWjuW40TbC7efo5j8auwbPdNXY/vRVvz5Q0HtxOKan2s5eHoWnaE8+DJcLMr1A
fNBdxdsZLz8DIyZsWt8lVSEpKRZcjqlXdM/GRMeg2nE7V7Vb150LAb4HiYChXWt4If/ybqG2rT/W
kcOxs+RIuyuw0sG2mlg/prF1RiIdsogHc145xwszNBafZ7xFjeneDmbiEp2mTL9tI57+1sr9QZuT
KEZgcA3qFkxUMiuwQuYCvqdeP6jBbV+8gbyhHR/M5k1Vt13AyRVXqhGg4zyzR8P+2ZLaqTWDKU5K
Z67csr5NJztGGV5yh3mvCh+WYrfDs9Bvr99ZKwVRWKUFEEpjhHYys8q0J1ZF6gzD8Vuh9c170Ssd
+R3vId1V3XzX++nXz+sm1zzk3CKzTgU5VU4AM0RzRjxNSrkfQ+0UC2/ft4LGHQC6wDqjSMdEFr2y
ALXOQDSvZZNXt9OuqhsXQ2Scu3gthsJBJKo8hEYDyqvMV7OGdDTHEl/tFB3HTb9rAL2VPsqj+pXY
3OEWGX+NjTHn1hi3B0tSgCo5rLUbzHRudT/2pUN9mG8zGw/pb8tcI44okJMA2hV4u4sGw5CYUYV8
HodsKmyl+YW36/WPdImkYizQ9Z75vIF56k7MYUGR7GzXvkEQxxbRWrV1yU2P/X52fqB+/P1+HRAt
uHFkgGnxWrqo+yUYpu71BjFKfJK0vQI6qIznF9SL2S8FUANG/OiDFqnvcmWBVstBPQ6lU+ySk3nz
pP+Ud9btvBcfU9cxgRTDXJwj8Lgh1s4WwIXgJILuKQ1djNV0ikoAABCzQF1X1Do0cFHh4FFYXUo5
4bOdm6HR+eyzTUVoRDXpETRO4APrXWSEpWM+AV+b+sZNeaxf9G11sHYzJ3T8KThf7urf9TGnTQPP
SkFyrE/2P0YYnk+Qw0LU2iiPqP/9IscK2L8+hOawfELn/FXYe13nZD8mF7RlOy4Ufu2KON8H5jjq
QqKHoo6f0zaetjUeG6c/6C7x5EdSus1m9CxX3VbH+JS+OuBvvH54Vo0DBEbZxBHk2Fd/qJulhZIn
Tqd+6DI/bzDuPdynkVsEv+rBzUvO23/Fo4E2w8AUHo4KOnDM3md9XatW2hIItItAPo62PNy35V1s
xnaWgM2cR2O84ssGRnIA8RAxqoiiw9LJhKnXKlSDSict+tluza8+RKqqyANnH1dSCYqCAAaNPgtQ
jl/aKRSJBFEs0ud3LeznQQYdSK+NnMfhJXUELlgqnQ4ZXpweQN+XZpLICPV8mHA0n80P49i6BlCV
wZ0V20DIjk7nznuqFXljbkIeHGItzC5sM+e1Suqp6irYlp3md/5SH8FzfYBSngkntYgzO0plk2fx
9bqDrm3s+YoZhzHTCg6TwWqTH0ZIdvE4XFYOgKGjbgLvNwB8ZzGKcmekJeA4pSPUHhHRIEoBJ3mS
miMYvuTQn3jDiWu50sIgc1uRNLVaQqjBg+63R+loHOaD5Qm/GhdssJItHprt9S1cXSIFlqCmAN5y
FoAETKE2tCJ80yjHfWeNPrp/tm79VoxPvDPtQDJ8kMZxKJNWvxs0HcBRaIl4kzHfbeiLakjxLEUK
326NcIB2HI9tdtUjsSwJ/Br4fhCOXp4GtVOiEvyZpROiLC6oL1m8g6puiyoGlBf6Zxlys/MdCFfD
+EfW+T2SK17mu7bK81/AfMxUG/uxKlSciWAW9orRySe10r6uf7/LmAmNB+CsoFKKNwTC53KZuaAF
4dg0BEMuj2KBZvS+HQ+tehLEvar+um6LZhTLu3Fpi/lsgCwIZU7j89T9MFS/wATWeJTiG4sn/UH/
0NIQUBpn346JZLWSSvAOfLskFT0B/wTf7s6IefcbvTxZMxQLgjFJoCeRRi33brLEKR4tGpfximyJ
6UgjmBzjU1WWm+s7t7agM0t/qphn6YxWz3Ec5VLpZMq8zVXwL1iJNw/6w3UzawsCQRIgA+ino+HG
7FuWSlXSod3khOhMGlb4OdbxjYjSC0b+eI/JFVtA7IDDnFJqIdllNg8g+zxTQtiSE3LouvBunnTf
qHMQIJqbNG23onInYTo9q2TbGm9l6VHX62PYaHalfNZpyln62uP2/PewW9xWqHI3HX7PrAWvZS95
ai3tNVLskzS6a9BIyADIN1CuABYhssfi2+cQWQQGh/CKp5JKbBwdenlKhxYo+aIBT720GyWInjuZ
HDtUF5M3DbXiTyZueorEBlIVg6JLz531sJ5yEsPaDEUszZ+yH3PPCdI8G0z40oIyzawgIk4dF/Yc
+MUUuhWXImnVjc5WwrhsWJFRlBqsRE19s30XMOGduVHifftgLPaLiZIRsbpW7bAWHcTmIVBzO9Qf
ZZ58+/qO4Y2ugKYH/QjmSJjSnBhwQ+JkkA2U1K2FAdrJ4oSS9Q37zwgrRBON3SDONf30wk2hnnJj
m0zO2HFACJfXCtwZBWyMkIOH54L0uSqMIBkNbJjQKMhY2x1RqmOnEnBDZrIzSIEvD7yuw9r20Q4A
puOQJmOSbOnUWWKktQWqW+DYEzQaraOYF77VSs/XfWHlWjaRKGOGERJzKGEyZqq0SqSJVPAFXb6B
XJZfBp/XLVzek7TMRbmkUbWBGhLzMo+GppNrBe8Kw4xzd+ghCZ9GQ+5JTfExTEmHuBjmnPh3+cGW
dzN1m7MbhjZNO7XE3dyCXcC8TYJnK8CY/0NZHEeZ805baboBkwbMCBq0FsrqKv0xZ8YsESP+KUYr
oDFl7sroVVQ0J8knRzfAmVcgHI2QQckeA4uX1V3urCxiS0UJgAcg/tju/Yx0p7VU5Mdt7PbWu6p4
Qbcf1I9OdL77CWEIZXY6RImwzt5ucSApXVMiQyXd26i/B/Uu7F5qeT/zSKguvXFhiL22mjI1tGxA
ZiDVb+BOsEeetuBlgg9ZO8gp0gIb+PDZflSj9nPZtjpyqfEwt3d64QvRax1uq+FA5EPYcGYn1r7Q
uTnGD8uwSLq6g7mMTM4k7uap9oP4Qxi3bcLD2q7aAtUDQP9ADgMAs3TDfobAIOIJrnzxpTWTrarN
96VSe0Ld2YCrcDKey/BEuSEpLh7q4vgnc6o1oU3Ckt6Hw5DbhrEZzOeAeNfd7jK4UxuYvrLQ1wPn
N3ODlElvTuUAvaiu/KVND1VyjCZAITmlwzWfw0AUeFUAhQbSgtk3SYJAgmJQK9K9HkDocri/vozV
YISrAy+7P/GP2apOrEgB8TwCWS9XJ5C3+ArVk5LscuiqpLxa65oX4Iz+Z4wJRqjtRl2X4UI0Z9WO
051m3GsasQ1x1/De52suYKBehMFqJL4XNAktBOQLLcLGVVAGzGqfEotrEY81ctWKAgYX3LxAqUrM
7kV1qaFLCxZtS7ifLMikWQ+CwdMLW/M0JCr/GWF2zawGAZEWRmYcznLXxF+ztBclHlv36sdBSx9Z
MUrGF5yqBSGNkcYwY6baIQdDyxZVhcZWw/HD6PQbOQxyzhFatQjhJmCvAFzAqNMyKERaVGhigLsp
yH/SRKIxnErYCQNx29K/7uare/ifKcBPlqZ6tWibpCzhDtO2SXcVeC4tDckrx8yqP5yZYY6rHmhV
1w0wE2Se3r930QOJX66vZHXT0Ikx0NCC4AgLw7aSSK0BoieOLN/3yabV9qIVAKvp6DzA9+piEHxE
TBghOrDzuBG4nAYlx2KGJt6QSXESYPdHCKhdX9DqpzkzQ//9WYaS5YOpQyWBOGmXo3jsjLE3Sbrd
lv8QSulw6f8th27smR3w9WWylMJODUUfpTNfijn8l89/ZoI5qSgehwUaLsTpwwctPsXWaR45Cd36
5/+7CubMNKrVVRp15EZKN1F46CDyHIKsUi3tnls4oO66rLogU/27HvYBA2rRoalUGOsKiANoAx3R
m31B+9A7022N3Otn1a30LgHbc79NZ+v/bz/ZrEE3MENdhbCP8NrJT73qBw2v4s/xco15O8sZeKhM
AhtZbblGdBJbyzZ4mFyOj7MTN5VeQoJKhhEpdK3W682NJu8NXulq1Tcw7wuMHWo90JRZergiTlEk
jbAykK+gsKvJ67P7LAgdAwTO1w/tSs0WrnFmi3H1SBri0ehhS/alTbePb8vb8hldrq0x2yCaQfJw
122Np+tWV78VyINBZYdZdCSTywVGqtHgkUMQXsUnBQSZ+S+DF8Hp775w+TMTNCE7ixJJmLWKGWBd
evFiFp+j9CO1nN58NAfZBjb4+npWKmF0F/8uiC74zFoAgRUpq7AgAnqq2Jbfi0MN/STBj13LV35e
t7buHn+NMYEWYtNZOah4TdcCCMPjzo3GESQb9qB9ltrLdVuX9HJ4+p2vjPHFtB0brYlgTJy2uSc6
8QuEZT3jtt/X23RnPQu25fVeuxd8xa8fYpfwUjPeh2QctAlDqNqW2Nqo1rYAFfTjqwbUrqS8y+Sm
l//hxXG+XCYsA/6X1qEKa3KhfmbGFNsAP22mWtpd31eex/wBnp15DAahCACF2Nc29OrgSStcA0ik
OdmOnVvq2zLGHRptA5E3pkQXcOVcsMDPWRojjYCdA7rr6UtvJTtrfNICahPj9lYCNrLEqep/eZz8
PR4KE5vLYG6iMIXRbqg3OcjUqgHCJ77cvA+QVcqHr+ubywkvLBQEc1hVKtLwUnQYVALRRd2Sh0ww
OKvibSUTYmQIec19DjNi+aUlDmn3Rheg+riNBmey7Ib3fuAtiwkyYUYiYVRgL5hujPa2LJ/k6vH6
ztGffM07mNDSVxmpLGpiHh7H6VOZOFnPahnr7HxdoILNINSTHgbMsX2ZJ+EBwpg2kaJ78Gd6k64d
4uJEMswi5jrvxF0CKBeRTGECSW3KlZjEMK2r5YuSd8ckCw+GMe0zNd7XlujMpLBLSfe0UeTcD+sx
DFm+gecRpTlbXg8FuDs6pcVllAiqk4lfYhL5UT5vpDlw8zq5AZ0Ipya06itIIDCqhEczKEOWFhWM
Io5ZQk+cNnh6NXgFVKKGtOKkD6tX0ZkZ5mCrnVlbyYQ9baEQm5umUw/xqY9lN1d+RRaPJmcFooRP
eNZ5ZVal4+UXqzkqrsGHENlUtkLfVTf1NgRbzg430D4Zbek92fE69qvf78wus0y9bpUejBNI+1rJ
bvPUsTq/hdyAOEPR8zXt/2lX/zaYmfRI1ZK5kQU0mIPyRQCe13xtSnduNgrvbl1LZ2lFHiwAugEK
CuZy1/RG62aArxzIS+xGwTrg8N8ntX7TRxHPVdai5bkt5vhBNaEoxQJnYJRTHwrfQ3nfzVtUdTxL
sMMIuSYmBa9HszXvPDdJf9LZHavmIamyGMtrst+5eRC632P7DLJcJxIU97qpNQ+hj2uIgACZig7h
0lTd9e2YgV/LmdONEYDz4kM2j8FUbmTZNUMuJd9aLDs3xzhkXhoK6RqYq5ARGeoui2RbMO9NoIxm
62iWHsl/dbrOWeSqu5wtkvXLKGsNotBPCETT6PclXgcArOg8Ssi14HW+OuZiVUrMcLeoYznl8JGK
jhjdpTwK77WLjtbnZROc2pQacvm90CTqQr1CfCzN8rYnwQPyBc6FwzPB3KVFKRCzbGukByQ4orPj
VQ3vobi6UXQSFeTPlEOGcXAUlaq4MBEoFIwtS9F7A6nAhMe6unpw/zNyMZmEQlhsNiOCnzFNH3P7
FFsQUkbBd/xshMcklu5NkHdeP02rWwdAKJq6kJcDQ+7y6xSAVJhBg6+TTh+1dad+n8UCzbSzv898
mlEspl6gCWKs61vTik9RCsRAWApeMP1L7QOsuyYwCsAiQup8uRY96uMBPCj4RqCysENDyO24a/dV
xOufrTvDf4ZUpjTaGWMmpxoMiQRPCvL6v/PCnJC6GgL+robNK0TkTUaMly4Q+GAEyGwTvDvdcxxx
nmErwEp8IZBi4zMBWAM6h+WuoeMtmz3gyM70P6Rd167cupL9IgHK4ZVKnXsn7+AXwd62qUjl+PWz
tGfuPd1soQWfMWD4oQGXqkgWixXWegTeR/DoDJ/5DlD7gZdt2Rv1hx3zRyfZBiTdrXUAL/ryC9mc
c2VC3YymAh3HeZqGpqEdZhEGy4bIniywSSXppsdr6f6WX7irgGY4M0GCUA6zNpxvTZkWh5hvQ8d1
6kado3aA7iJV7gjW631BSy9PdLADAAjttzNGBne4EiCB6ZluoRNQa111zHwhnbwgwSB7NW0a9Tea
Ak4aEmjxqB9iba3LYUlPtEuh13iGlcC/1wurT2LP+hg9Q2pbto6SysyV+sQibZI3Ng4Rc8QQkJH3
dV7wJxhIw3QAOhAwjcg3P8qsZWMgoTiWBuDksaaf/QjohfsyFhpJQTqhzFnpL3IjPs3eTVqtZy0q
VfqoPmQd2rIgrdmbksl2wjjieT0ID8hLGXsJ8YctT/EPoGuggUsH43VEQZ4V/z2A3/xJaGYHOhDA
EfhCdDHKYjYo0LvTPrXyOaGJA6InWH0EtaS14rQX/M+VMM6ptigDi4UOYQMd0LokaGCK1SuNCOH4
876pF24kSEIlFS8bPD74s8JKJCusGnFdNXaJnYYI/9MoEhxpFLblGGlelVoSAWDc72bIX+7LXtIS
E6YgXEB1DbED55hYGJgNWtbhAI1wyyiwgRgScO3afO6aGJk7JhIbp9yAiujWreSMqC0l/dqg5sJZ
nMdl4XCAoGuiCe9aSGcBNrPVgQSEtXooAA8flqmHBprnGgV+3VjrWF/QCW3BwIxCvzXG/Q3OxSFH
mqrmMKMAtaGbV/Wn0gy2Logr9aFFMeDPwbbH+tz0Uc1lSux6gLl0cfHOOnCOStWDtXpDLfgUpP7m
cv7MTQFR18YzIj3T1BAwK4HJNNcsk/hJ1MP3KaGxGwFhPAuKUxLrbzluEtJN+jGgmULEZgLbSVBa
26TW1iK1pfX8moaFcTXAq3InMNMKKZpKQAB0Skh6FMmT6aQ1tpQALHTlGCzEAYhlULac3zoiytbX
2jMkUsI6icFI07fSMW5pYAes6YFVkgQ9wFGEZq1zeMnemL/+38I2mj25i0MKMqFSJPC5td3QETHW
a78p8notQbVkQ3Clz4cCWJxY2GvFxKkOqnxsoFjoy+Kuq9zQOjLBzkqfgpO0TP1K3OkFEFnUz8B0
Q/UjrLZB+xCtZfuWQiD98ks4EycxjWg8tAB0eMXE8eRUP0sHMBz279ZP8NrbhgftIXRNt93op7Xn
0ZIVwJYEgmq0xQDLijuqXSeXdTfvJAvsBr2VT4Q1ugTWxUqyMb0AfDmY/75jXRQ5v8aQIMPJ5XNk
4WBQTDhnmT0MIHrcYdYOf7+PQMso1mpDS1lITOX+I4vzrmqkd7GuQtaIoloWglMyBrKtLU6nZnIU
5XHEy7YS3PsK3hK+zPjOF1I5o+qAmMrrIQWRRJbM0fNgxEdZyuvvQWCOR7OJlLMU6NrvoB/MwqNN
C6iBVBeDLRWlDuQ+KXOmSZYwDScM4taSuqoDknNtYsxHaSWgHwiW9BnWVHf7iIK/seljhKuprBSb
IInot5CpY+qUQhN6UdBp3++rt+QRsGPmHKcxcyBxF6NWTpiRMrFdBYQAkrbBsFxEX61pRcy867kM
tY7pMUSCmN7G7TVvo4ucjtWn5SihOoJhSMmvBskz69AdA2VlsRa3CFrPJABjoavlZl6GanpX91+U
KaOVdm7Wh9ofoavaBNhSchx4VtQGwDwpm6cULtCwO0znS4QmWdg49w37FZDzKoNbCVzuILKc8fSv
VQamaqcpLZoDFA/p42ArOYieyeB+Sg7oBL32kbrKDlhfAgjPTBLv4i2mJN1sg6hoO+xHl/ktad1n
+VA+M3vt3bLwWJqJn/7zcTzOjSLlvSDMnQuThnFB5bm1tvjIUPV748i6lRbppcW/FMbtMaCIa5Yw
WwJUcLJMeqESf0t9aT61QpR+3Df7zX2DzCEeYvCBaDoDuhm30SSUHKOM5jitovJmjPVjjcjl70XI
wPECCqsCC/LtjeLQtwNwmxF3FS1oH0oMKQp0lb/mRhG4nUujcc6uyCZDz+YV0h+r0JX2smuCqBHA
hACF9tgpcEXnz3291paJc3RjJCR5mcwblj416raQ/GAN0ngBkeVaK+6eVjUgsNc9ZBjP75E7bTsn
+S7b4fkg2Q/T5iEAKR9RD5GnuNS7r93SQ+/KoLP6Fy5Im6yqLmWIbv8YL9N7d/6JqoOPPP3uIfMH
oJyR+wKXzQlfh8k9JMT4m1EuFDxIWlzGqfZnYA9A0Fsdy1oUAQTrGdPJQMjMbfbWyuOorxDMitoI
nFyR4A3tJsUa/OECsAJWDZ36aF7A6x/QQNemk9M2kduvnRHlZBzVn5R9Zm16kGu4qDH9VUmGLamx
rWXJZsLkA02ih/vGvKVBmY/DDBnzf0Eyt3pJKjZSpcybE72lLuYf3kTQ93kacIDtMo0BP6apz2Jl
pkQUo/2gRcKHAdzgTGp1Fw/Mv2ZcnD8HaRCAq4ArAS+ja4uIQBdPlDmQjpXfjeT2AEgtp43erria
pdv5UgznBMBiUfZSATFJfgpipwiObYwV0FYGmJYXGLN9gEgC1RIog67Vafs0ieoyyWyaGLHXoR0m
tuJDPI4vVvsWsvRYpa1dArG71QWPpdNWk99XFnjxRrr4hPn3i+MpSXFIMxWfYFAnfDELEock/TO6
pXuWBfLWO/RZAvnN1tp2PYlXbqhZv5u7GgVeDAMC/ArzEtfCO1pnnaohsmxUtMK+YrORIfer6FfW
rzxzF9W8kMQ5QIzMY4RrjmGrRnMs8J+FAGoYwARf5puo7bdF0K8s7uJFMnOvIZOG9ixeN4GOHUZs
EL9iGHIgWTKMTtWqawDMS65InV8dAClBbufmQIyRiuFoBguWTpx8G5BkFidnZY8s1M/Q6y9iqsUE
9gFw3a+XqZwaQy0FZDzArtsDrGZ8bU2vmg4mCihowZUMxwieVmQuLdilzPmIXuxLGgVoMrcgU8bM
SY6pV7ia4kennJTAK2Vn0s9haY/wRMJ7Kdtp35JcdJpsq+dbC7iP979m8f5EWnDOoM2pNP6gWqye
a8IzJWC+pxbR1N/B8IjmLSEgvfysB2BycCWMElRnLdkruROY2Fm7tnWL/iMFqUu8cqsuOSgV82EA
pcOqI6t3bR1ryJFHSfF80MTfU/1e6AbS76atSmsNUOqiJDBFqXOWXb/J4BlWQMNKh6TaTZ18o/oI
HzzJSQ+dTLqN5r33RPKMc0Ssk0Bqv+0I2kLsj9BV7AwgL8NecpMtO5moYJNN8z4iyOheJz8gj4UT
HEP39f5KLZ0H8HpgamCGBbkJEtukrgdN7RG+4c2HnTNFD+a/KB3h7seMzTy6j4oLdwnVkZm3UYnN
wEYgnmgg+suljSDVK85xIW8L8iGcN+CzYgSLB7LpkzSnKZCV0YjOAJEx9ZJ47lAN2FVimTlK1YiP
XSu3u2xsRN0es5C93bfl8qsOc+6grEV4f5O0w0UrVEiT4ZG6QQtJCyJFcGtrlSd4IEVTVkKNpZXD
yA9afjQNRMcyd+dKcdMawUymDFpgS/nOMqAgreWJl5zKpQzuvknEtijDaT421JkMkoCQMkUhIfcA
6Qvw+vvm+/pi/na7lMbdOZjwZGFMoVFU4YUJccDgJN3He+5nBBAWv3LfwOhHaiOjfJjsnfZr3Kw1
Ti5dQuA8NGcEgTkDwPkJsHHlyBHiE6oJh6GVYxK38co2WVy4CxmzB7n01Jkw4BKHjMCcKh9Di9JW
rsOfRlavJb1uJAEGB8gBBkbQZmC/r6fGhSRgR6p6F4EafQoMPwIao2xkTlJP3v2FuxGDU6eBwWTG
6Qa7CN91h9GzaNJbHDyh3NLuQwz8bM2tLm3ESxHz7xealIUyIkkOESUeXkJwmHQ3mhz07mII0kQh
0/0XGl2kaTmPpZSJUpvVLK6TbTWzjuGguWM0rVzai1pdiOGOcFuWetmUOF4o1qEHy6gqwoQ3vX6x
hG2xxpKwGDxfZny5wyzTSJ7UHtKQaWjS9wkcTmH2DbFzWLw1ppvnIjF/i+UWFdqVcGApbL08VfPv
F6sH3AFDoAyXTPpS5ye9OQ/TUYzP0fP9VVsy56UYbpNkZl/WhQgFg+SZ1ioBQmGtOphQm1QfUfOK
UkvXDWqEaLqQ0RujWtwxVruBybQb4CreARlohmjLj3fB00hJ8C92I4q+SH6C8RAef/6SC/NVWqNj
AACSRG1vxn4qg4/Kvm+6+WNvXO8/Ir5utgsR8qhUZV/OK9S/Tf0vGbiHlZ1V/n0pi971Qgp3rORI
TpS2hyINIFrktiZjtxJ6L7kiE0GGrAMOYE57XZsKHHmoLWhgiWbKQRsYySZHV1a0WFr4r7KmiGQ0
cqbcObIGONpa1hHhjSgg+BOG7DK8joAvTobCb1jixP3KDliMLC5lclejzhJJR9IYLpZicIYdGlqR
ptuLmdePdk1PKN5W/coGn23F7Yn5/phJHkRMXvIpd6GhcRUyCy8KGVNj6C6yst/xOJCp+qkEm/s7
46uidyvsi30Q8AOI0a8XLkoT2kZVgJqJrdrdc6+SLCMjKJVfo32zVbwMuI7syUrJkJLywdpafsuI
5egkdtXaXntnLyXhoPt/P0fnup30PEhYJUB3djB93WYv1E2OwQZYa+Fe2UXP4tN9/VcFckeD9mNZ
5DH0j3RibiPArNFHIGlB1PAa2Om28H+tSJy36R2L6/K1xac+C5QugcQe7dVEIIk97GLvYUK2n2Fc
a424c+lJeGVS7tiEbd+bWQl5jdMclMPU2RZJSE7YWbXFH/mJkje9ck5Y4hAwd3CnK1HKqom5M8Qw
hg0Az68PqI+17GGP6d4n3b2hrBEYqJ0DDHUNkHBhX4PNCrmqmTIILomv42s0bZnRodur1eZ+wMDR
zY6MidsZOoZyf5kxCqDae4GUkQUOTFXykLAnCdDa4umYIYvZ1ht1OFjGcyNudfOJtgxgCKlj1F62
Ngt/e97nTwWRJMbhEfzyvlOMrLGYMnxqWrtR/yRlH0hfdCJe6cPv+3tvtvTV1kNrzQyKgAgb4Ag3
WcnaEia9DsFZ2eYA5iontSEg6FyDXri5C2YpljYXj3Bz3vgv8NQWOovQqQEMq2lX5/W3wZIxl8r0
b3+vDqbhZTTKYiweGY/rk9QpTZCAJBr3c0h/ZMjoTjK174u4CW2gy9xQjMI1WmlACnstAoQ7Soq8
H0pTxceoPDcTmtlQFgCIKoteNX3lulmyHJL+SJcAKVQG3cO1NIUVYzJpFSpHUfWqSfRghtWrRYuV
HOPt4QBMMBJkyDzg/Yrrbf6Oi6hj1Ixm1Ie+QZVF93NX+hTOQUIwAXgKgbPUO0ibOJEvbk1wpo9E
faf+tDM/xc/w1fTWYHBvX59fH4NubQP3HZqduVVsIoBtTiHaBEUfVJx+4G+RFEFTgiedShsEkNRV
nfqg/Ja2NCXMj33921+P1XCfwHmoYQrGKtJYY7fxzpJdWd+aayHYTaA3i0AVHVwQoooOaG4jgUpA
KsV81rL41VZ/LLUj0fSsd3/u79cbX8KJ4ULxZCiLEHOVjZ1iUq37KfbbID/myOuOcLP3RX1Vj669
yazSzEsAHmE8QLldlEzJMIUBZNEBwXH7a1L1fSP/aKhm6wBwkPTeRr4Zk7PJ70aPHGPsjpZWO1Ol
HoXY9IT0YaDJy8pH3aSAvwzwz0fN63CxtdU6CwJMlqLpVDFcZNlcAWd33IL/TtHfp3JjiielXRF6
61ZhCNBdAKxOhjH44yRW1pgrcg0sWlN8TDL9ef0ld+uHrkVwainoZB/GsmowwKq4IMXtJV9MHKGg
21HYhWyt/H/riK7Fcbu1Bj2zENYQB/xg0neY0k1rMq3Svizu1gvDcbu11wtpaAMYTk+kDa29PBYd
SRFtYQCtxfb+zlhUCfSI8DLo/wIm8vXGoAAPw4QiNoZUl0QrdaI27rD61l/afnhogYYVeR88hDjD
6axKmyGDRpX0J1RAjg6yQhV9OejF7EgW26FO5LW5mqXth2YuHEEwX4OilwthjWnQS1PDYhV4ETWV
ckr7amXucMl7XYrgYlahlA2zjKCWAIB3ITynmA+gOlGKb/cXaWlDXMrhFgl8p7BqATkMeJdmfWY1
qJUYCXO3EVb2w5qo2aoXjqKUwahdqxCVoDk9NElRyeA1RtntkEaf97X66i7kPeWlWpynrFiij5nY
wHybdiQNuMKPzVZ1AZx4LvaDnTkpXgGSO/k78xw+fYvtb9RZGy5b8iCX38B5kKxqQUHczDsToWzG
3H7Kvb5FiUjaCyCzEX7d13npuF2K4w5C2Q3RmJsQB8zjF0FG3BSrkV2iqWrlGlrcmig8oAFhjtH4
bhv0CU2K0LaNrZbepBwK9WjSH9Pablm03oUUzlNZFjB9ZEwD2lHm92a3EQSNRMF+qDO3MB9o6923
3m2XKK6xGULjP1pxkSDDDJsRdNAKmP3mH4OS7F1xxEflDek09MUX1BZewVi1kU+l13jBkT7f/4DF
5ZvBpiTMkmAwiNuxnaIJQzhCXyEGdSCN7Ei19XplHGjRcV0I4bYkHfVQ+DJqAE46EWRf7dp06m3u
dbYj6J2QvgNGNigyrk/5lGD6ZcC8BjA+AUb8wOhHRX1j+IzUX1V3BsazXhyp4Cfiy7+w34VczrsE
soQ6xnzi64k6El7VmoGIaA2qct4FN37lQgq3SkLVZd0UQErJTmr+Wx0PMkCadBX0iADKrFM311f6
NBdP24VEbsmAXlNarJj3Rb2z4o+oO9L6Q1u7qxekzN3ncwoMUDIKj8fTiYU4NTKkFIEAjnHFS1GU
TcxzJ0Urt8AtUA5edZeiuIWiSSr3BsNTaJCI9Sx1ZNpERzxWj+oDqgLZltrj3vqQVmqIC+5k7j4F
tulcGgcI5/W2LGqhVWgfz1jZRzMYCBIwE0AtVKBX9tRt1+ggFk7zlThOyUbpU6NPIK6QDxnAGeKN
JDzd3/DSmkrcXhz0ojeBxID7RXvqa+D8O1l3bFOnY2BVjVyp+9OoXmXuRfOx6vYae6ijc02dFo4t
XLHu0pMS+qIHBNQNgHLnkz9SLWrC1CfQ16En5dxiZfMfqv0UHbpDswmfWi8D6/cmObCTTnbht/qv
kRSxqy4/gDsmLBCKVAN0tz0EXjB4ReiE1kdnnYrQsO/bfVVX7qKt0HWVRhpEKQCVjjeihpKt+iv0
fieHz9iL33LJibb0oSfs0JLopfB//HW+mlOWuxtNMx+M0sLKt4DoVR0Vva5V5kb0uxK/3ld2IWa7
Mit3K6YGRjiYDl2BctcF+zLdjelTPT4H0drFMZ8IzrNeSuLz0GgxUNS4gqRKPlTq9yZZCahvxzVh
NHSToaoE3j7E7pwqtVrIgaqmjT0OZy04WzUS7F6peBPbj4MD5RSkJSdVW4mWvgCFOcVkyfriN1BQ
XOAfCyEFw0E6qI1tNYpTwb8BZEqM/RiwanLvpiaYCBKbWvomK/a0OwrhHmObo7bXlRPypXr/GDEA
YY3or6J+EjgAlnOnmvTiPpm8HqXUCS8fhYzqNjaDfRuAGM0c3K7WQEsv2PXw2oWF2zQ/5NZPM902
wLVbJPuxOhuN6IHF0MKDicokWvOACztHlpHFQzMMQgEM+l07XCRk8lyYMDXF4AFpZefWMQHeh+iW
WuXc36QLjvBKFOdsgeE1Nak8i4oOke7Uoa30McEco0kB4boy2LQoDJRpGL3DH7BXXetFp75NMwXC
0s4iA7BnwFFAGuld6A95e4qLxruv3MLNPAv6rzzOsbX1iMyuBHmJ8CoapaPIL7TWval178tZ04vz
apIZKEWtz3pp6PmuM8+UP3PNV6bQLwxza05riHkLAtHBPHcPG3i23AxqC3JoBrJutkCPdkVabKPp
+9gcBVaeI8lda4ZcsCIGTYE8gwQskKT56z9jRjlZ1GptWQvQD/dtDCZkBryereyOhXv/Sg63FQtJ
CVU0BLY2s85Dckyll6h7vb9QC47ySgS3AZVJsSKlhN2aQLVlpQcM00qItqgESKWQYIS7Qk3heovL
k6JTFsJYati+NWxyuiJ8YvFKzLCox4WUeX9cpAM6yRT0SISUBP5NaTKS55v7llrTg/P4sRBacjFB
Qpn9LkpXGZHrQpr0/yWEx5/D/AQQ6AwsxwDokEbb9qYKz7tSP1ixFQ82h2piZ6g5NBFbDWQ/sgMs
XOe+HkvJZVT4/7vqPLZcVSVloxmQMbLpGOkHbUzQ0wqe9FFxiogdsgbFgLDHY1wkzWS4JSblhlBy
wo4BCVX0g/65SdbqBPMScZfn1UdxtwjmCVljCbBu1n4z8+dyPFG6T+t9R48SSovt430jLLqJCxvM
63CxJ+NA7BhoarEno97vIosI0VsqY+rmbzvAAclxaWvuDLedBbAZaz7DSfzQVuU+Yy/3NVnbMdy1
kZfUMgcREnr1PWC+DLyt+wJuGzU4HTgvoUfpxEB6AaIYTXxBdTcGKVVvktYaH4ZOcK3E9EDbTpr6
yaJr0NyrwjnnEdIJM5J9gAMhvmRBRUIc8vacTQ+1vhtiy+6FPRPkFZUXNyPyQ7j6UXO4qTrUlalT
VQg7O4PHCpgbqShplzZm/0n6Q38Sm9/3Tby0GxUFBR/kmQHbz/PymINaF4MFea3V/cmq/GVALgwD
qo4IhMv7opbSNoAw+UcWZ9C+MeWsTKLOlg515lSgoj8UP4xj8PxNfqo+85U81C0A3YxJcyGOc81m
oKYx+GY7u/sUT9Gr8Zycxt+lRYq9MdqK62jbV+2Rrrm4hVrBpVQevrkw5JTWKaTider2fzoQPh3V
bYg+DFKs8YCtLB4P1WxKBVDaBshCodNhMQbOmQ1oA3MNMnfpkruwJA/XHGpxmjQx5GSKtdVTdR/2
kd2PawmiNTGcI26lsFIygBPamSbaZr+LkV1by9rfjpRd7wqNc7+jORpjOwsRNihG+NV7/MIOksP2
+bv6HOskWnHDi3fepfE4P4w+BLFL5kWq2Sv9YRD9e+PURHAjv7MbIK78LvbyS1cR6zF9vX/g1uzJ
+Wf4zbSKKkhWlM/efJWVmpTit/syVtXjXHQ3gosOUJ2drR+VBliPwFzcRztA5LY9VMrfp93wkDgg
nJB9c+25LS/c3Jem5RwKbm09HErIRl28zIg09z4VRC9ITt0P8FH6a8wgt11PwF/EKBKgOlV0Zt/A
8wdjFllFI9W2WkR425+zdJfEbqo4clY7Ufw8lkcWbNrWL0dHKE9x4q+Yey77XQcr8wfM7O5zBzoq
ntfRwzRM1EoZmvSsviJJlzpZoYFHhmBtx8CO4+0Y6u4UuNla/49kzNa8J5o7OblJzQgNA6DX1vfU
QE0Svc/mJum3UXIUrHMG1uHyPQeytPFqaaST0QaXuwqGvqUfOt4oGhGH5NGqEvRmia7SoCvqaJbB
ZgIskFG8IEsiC+j9rRwLk0110ZGm+j6Eot00ZzoxohYbRQ5RoNx2au1VSF/Uh3pKUKj5bk6CKzSq
PYyeJG/iCYCKW63c5QJzy37LMLoVb3UGBttsO6H/cPSr7jkZjoFy1oDBSGMwQrFfNNrTDAjSiCqy
3LGmhzQ+M9nRZQBK20WxGdg5zrbx6IkN4lX2mpm2GGxiA5B0r3nxqDTICLB9Oj4Cr8mQEsesNkb5
bDZeliik6A6avovpo54fhO5baLxZKPhPh6Ta50pql8nWyJ+yxGf1j6B/Qd2EWc9Gt8l1YmDEVzkz
nB8RrMp69FljYL8595PXGbIbBUTN3sX6IzeAdzYEBEFRoh/DeRbrG4ufhfyHMtaOFWB40rIbncJc
aAkt1V0tOFb0CRJJW6Uf4njK4rNQRHaLQorcxZvM9LD9wDDwLSg3WeBNzZ+mtGNwjgVnpLG6+puZ
/OzRJBuWh66cDbLXJpdZmKjuPKq6tVhvhbZEZ+3oa/I5VXoi5qZvJu/oFvKyyM2stbrTQnUNA2Lg
ohK1L+pUngg+02gAlol2bsaxpa2xrcDQ3rrgRj7UpBGJ+KAcjW8VwIycZ5GScS26uY3cZuQJzKlZ
EsZpMRJ5fTLLVMvbSob4+JA64IADCz07VyIJyNuzfqAO232icPRWu+VKoPPVIs0dzCvJ3MHU81E3
KlxqX+1BgSvvSjK90ZJkCF3tJ8M1joVbH8ZNuDWcwol9YSCiQ521m2DBP1x9BnfRhV2dN7THZ8h2
a+cQjfZMH8649/L3b4zghnOMQ0LerV/3feJtFHRteO6a64rEHEUD9bIBM8TZ90J2AbZKWmVNv/n7
75mZu+nEJOtLQ0P9KiPZSbWVfegl0LN0Or9xAzAPt/ZaSmmhkHWtG3fDZSHGJRoTNs1eASWzZV6p
kspF/tH50RxPqa/Z/cpuWtOSi5pTpUpZPW9jw9opmh8MJ0XY3F+wpVv0YqeA4vj6qIQYFtWTCjLA
3v5T1DaTyLZFXJO6/4GKk2Olw4+mlwn43sCwbFb2KPWkj7rHJFl7Yd7i/GD6/Z9Ti6Ld9adYVioX
1lySRzD4CJxBxWPb2ElOgfMz8QdnesKtRlBmIbVnks7uvcbunR2Alp7v2+RmE4PMSgWMJoC60PmK
Yerr7+gBvJeKcoAwaqw82SyB69+T2jjK49N9QTfrC0Eayv+Y6cAIKQhqrwVZ6ZQWuhr1SLwBmEpn
pBBc5e+7wzkp3JmUO2VKhxpSKjTfV8A5JiVmtX22CZ7zrWIzTG6jeJX97d7lpHInlBV9BmCquLeF
/LGJXwrN6yX7vvnm/+LKCXAiuAOJjKVQiy0UE2JR3KZJmb3JgqLH7pCP+dFo4/SP0MbDSh5zaXeg
uRu918BqmFuWrxctidEm001pj3KgL9Y5EeXXvtrLyvt95W6fzF/a/SNnDrgvclOTKndRMcKAFuI6
Rxo83ac7+UOwbHQtP7OnYq8dwSAH0rC123O+HW/sCqJC9FoqqKGJ3NJRY7J6K0p6DGfg1G0NkbxV
pHMVv97GLqK0NYyN23fgrOqFQG4hW1piQqaFQP3YHEDgkfuWrT0a33tv8MOdeVpNR9wkBjiBnGMF
bCPrjRACS80bgAoFGHyAxiJS8xhmjtbsOX/+HXt+JbcuVrJlad6NIqQNjnQ2/e4zT0k9urI9v88m
Xz/XCIxCu8GkJBk3a/fWopOZp1fnRh0EZJyTAehXzuQp69FYhZbWbtPPWSxNX1Ny8VgAdhjIT+g0
B1bl9XbVG9MoLJgVwVb7p/VFW3eFQ7krfgYPhlshHXLKHqgHpMOVY7K4WYGNidLFHOrxl0ZrTgAk
BxgM4hzpU31EY70XOOlP+WWyNbs8tz9X5MlLi3khb/79YjE1QU6bMMx725DRydI0BP2nduTXjugA
/qfF62/Fsrf9B/NmvZA4W+BCIrhRUj0ToKH5nY6kRJ7aY57QkdjTgdxK6jO4wn1hG/vl5s9gG9+L
nXBYGxubw9abLazPkB8SeDFuaIKrtAC0qTI7o/SgSn/M9vd9sy4reSGAcwHoLOsz2sCXN4OOLu+c
lEAzikXzibVoT20LC/0uKOVXKYlHFSloYFsPKHL34YYWwB1RNCIDe8OaynNf9NvEVIjUV8+m1iHV
J0RrD4zbMH9ek4vP5RxIl5hJKcrz7aZv9e/9j4nkuhc+F5ungtQb8zPzpt6Jd8pusCXdGezRef7r
DpjrT7C4wE0R1KFKNVgsm7alCFCGRzOyLfONpWt58MXFn6mT5ywHRu65ow0UvTKKa/ivCbUuNhWn
YZXoZfm2MwCZCew4ILDyk0YDM/A8nT3y1KJhFkF9e/K0vYJJyY+G0Bdt1wAMyI68yru/8Rbd1oVc
7r0Wg81JiRrItSJ5qxbTAVVqm+ajG4af9yUtW/EfDTk/3MWjNjUUkkzrLYpe1ci9//8v3TLockHL
C5oHELRycYlRFyHtKQiiBKr5NZIewYM1PPXMl1h6ytbaPZa0uZTGucFML6awTiFttN5a6uXNWs/T
mgDO6+lGpA2ghkNMYD6r0q+m29w311LwiHyvjuoOoAOkG1hcDIYrelf1dmf8rDUnb3yQfGKaxVob
cLt9YeGgXkgyuYOaDzOwRAJJkSJ2NgtDZJyT+JjRXzRIPCoraC5NG4d11lsfMcUWWfMqdphm0ECx
EaT1yo6/Lf3geyxwSVkSbmtEsZxlR6qWSsfwPckfiUgWuGYxdEnywwlNSkiINOLKS2DpiAFCA3AC
M2khOjKv7y81gnnCsu5tCrq00TgUCiZzJTevnb9c0RmZBnOoAP0BYcQN3F8VGXmhaZhsllLgPfQv
CsbNqPYkqIo9KSvp7hudIEvD3CI6ntSZLpjTKQqyzhpTFYqYwHz6I0gOapHt8HpfoyUp8wbFUBum
njDxeW25UeuBVZZrM9rW8BgrP9V8OBbMBOPotBJk3IbgUAhA94APm+dJARZ9LapUqY6mGYgCRKMz
tLtOAfbtxso3grqXNHuYXB33a9x/xMY+Wxt0W9ITISN8I8rkmNPlhFutqUpFlzFs/dwODR/9R4BC
QkfXWtnzxqlASzQFAQxKVlUL42TXWpoK6J2tEYLGCX0PcXsaqPp4f82WRaAjFk1OMoahOF3kXKxC
VUNLbjnSLZA20ZjWFZ/3ZSzZa+YkBl4wIJJwlq/VoCGYZUBODPQb7acJ9DHjowLJt/jXdICwFpZE
xM7DTsdoJSemjZPe0itYS93npXXMVAOd9mt43fMmvgotOSlc5Af4yF6RIkipCuZPUQXuDPVXxrK/
fbbPYjACO9NMII7lKX+aSIutvIMYqr9H4DVNA1LWTr1GsbDQdnopB/mja6MVepNrcQ85SN2h7ORP
w3cl301I8IQ6KIStUw4onBLdhNv7e+Lm+r/SDwB913Ll0kppF8xyMXZnCmiORL9inJpuN6hEVZ5E
dIfel7iwCy0RDhDcBAb6Mb9i5It3CRuCqBkacBjBd2FCNScRgoBAeQ2GlW6oNUHzkbsQpEdCKCkj
BNVKmj0bkSJvAfmco6m1+J4Y4RpizIIlcTWCTwazjHhU8sWDVsiSVlLgJOoieRVRPGxo2xIxYyQW
2VEBAlSgyv/ClmhVBCzX3EJ7AwKeGJJgRnHLbAXPn77rSBc6FgPbSPnXDYuYesI4xhdQP24uzj1F
XV+V/0Pad+1GrgPbfpEAKlJ6VersnF8Ee8ajnCgqfv1Z2jj3TjcttLD3ebWBLhVZLBYrrIWXOjZN
svZmXkS2ISMBqNI1WpelTTtH6BIEWSOpuj6FRiPgxmJU1a17FQw9TF1ZuaWb6wIKTLgkhyACQGwO
QcFUuGk6oRnYb6hnjE5l7OUUyDWRU0tukwJyYjrE6opxLrgvjJEB1tfQkRJEw9ylcRZWOQO4A4nM
ShRPllJPGTVPVsqH64dt9rWClzwXIwaRgdbKmZRBTBgBTCP46NX6USOlyxV5i5GhFStZlDbfkDMe
PcBYBaXioR6k3kQHi4X9IlV5INpXHH+HXeNiTtm7rtrCjWkpiJBBWqYBIOefDT473jKSuHXTQTU1
Lu6kXD3S+vO6hMU9OpMgOJCajCzMLUigCQJwTPdNMn/Q0sy/LmZREV1H5QAsTTMX1aUp8LgY8w40
TU5jhveEDo9qvBJKLxu7Ba4yAzgmQHIQTlUZ4895qcPYh+AhmOklyicKKCitspETLjylu6faiX6T
CCS+Od9cV3DpTIOpieIDEHso4mgDWh3qQB/HwknM2wRIXUX/K269gEwrZ3rJA6szvSDURNJBnI1k
et7LSox+00Slp8ms3AHV92BEt4KVbTpTtuN87Y75mYAAhA9orsAGiIWloKO63LwMdJ5Fr2mFg1zc
qxYOOwNUhx80Uw8V109F2xgYFomeDEYf4n7obT2N5B3TerIP8nqna0z1K47Gl1BeK3bOksWjj1o6
Yj0kV3U8Vi+/jFU6uOZHoPuwXkZvCaZE7bD2QVQZgDlgtJ7aaMWOl7Z5Ln7R2aOhi16M+7JWjw0W
FhjlAORb+0WpX1STE69h0S8qdiZHiPzMmkaSWQI+Iuie+XDXFTuiD24OCgzrJFd+1a94tSU3YOJs
WnBpM0DP/P8zRxPDeKWgjxCam4kzI8NKEup6bK0stSZmXt4zMRrnSSODUdQxrLse6BwcA6qm9XT9
KC4dEcDaY5tme1VEGAQzbvLcauPCkYebIDrlTLNNurWIzwsvWmOfXtToTJiwURFhZZNnCbyORuy6
PijId2fVyqFf6F7DCUQqjiC1Cv4gMYIFyC1gDlX4trpubD1S7R5ztkjRoOY7JDulDHy915gt1cgQ
YoRKBgK+XpzSwfK7EUxtdW/X+h+9rlec3pKVIpwEVhCAH1RFrJ/AzQd9EuFBV3DqgjkJJ/xPWjWb
El09E6qbpyp3r+/t0nIDREMD7ifg7XHuLw2oohIH0HaGva3zZFuTTHNSNRpOaE8y/osoeD5E76i3
48a/FKXBjoLCgnIlm07WCAzrgTwZtH+8rtHPHBhkYOwHc024GJHfFY4e6uxGTuZX0VToG/QSPHc8
PjXd9xj8Vvt+Z0YcA9wtcQDY/CjHg6crrHIlhdid3q71GSwFN+dHR9A5bTChJ+GyRjXBl+bRHXnG
vzjy+Fnp/osn/XtwRGrRbtJIn4UQFcrvlblFzx1Tnuo1wtxFf30mRXj6GVafDo0OKZa5s6rXsboF
eVvX/4dzYCLXAIeDxxEQBAVTCbMuiXO8wkLMwVrtN1FQbqheKYqWqLD4M6qMOa4FoktHAeSe2C4L
AGE/oPPjpFRyRuF5EMV7VlbbCQs9k67kbP6plYhX7LmYObI7c9lcBnGuZEGMhN785zbVO1A/NTFP
vE6n46MWDHLgI8VZ6DaAgjGFW8lW9wlf1bujJYeg+DW7THIQEsjlg6lI/GVo5XgGhW8sCuYoBlMb
IyDGW6ykX/k4WQ+dgaIaMgGy+ZgEiXU/GEgEd3nQvNf4FaAzoxT3ltWgi+ZRGSJPLGkdt5WK5K0d
caCB3jNM5hguDm0zoNm0Lk1HUUnq99GgAnyk79GaSZvMsPtpAk4Oo9VdFdQTWHSTDGW0tuIUowx6
5ddAA0btDcTwjVYWwKGMUG4DQmVf31iMy5NtGEPxWwJ/7Ruq2EBUjClGooGQoeFVNWiAOyyaOsT0
WFIpxj7tKDpwaUgee0CUJKdWG407OcqtweNdhdl7OijZbarErQuCFkDcRJqRbbQMCO52LZHgJaqs
gZ6iHIjOTtKr9FZmOdtFIaP+kHSIDgIzxF1QN2ZOoH1Cn/ukDgFx2HbZRma89HPNrAo/sXgDLNZY
6zE91AyfAYkSjMcMUuVFulJlK5506RCem5Dg4djUT6xLcDxyYIo2wU0bPFAkfcz/gL9FEH+jDjtz
eaHgLQhqEqJF8pxgxFxzUW4j6iXEH+tn00wx1XAI6G61SWzxFJ6JFCKawewaWkjIiDCQ6VRKHSE9
Ud2H1fR+/ZpYXENAUqC7BqD9OPOXx9Bq6qkrMsjhA9v2kbYp6+Q5UY2Hqu1XtmthogjL+FeW2JQx
oFUhludU8GRsZfOLjPcc8Dmj+alV3jR5TXqfsDUknYVHxgyFAUQKoIojkhBJUIE6HzLQvCBJZ53C
+q7sT2z4FUafY+kkuj/iwMZPOOcAdPOUitul4sbpG8++ri/zvIyX3u7yK4TaHWg9zYBH+IouBSFk
8MjG1C3I4ASR21evEcqsa/3APw0IEudeovmFj/S7cEMVepoMccQxEQPuzqqWfC02d32wJmYh+Qo5
iNSASWpgjlWc+Q/6zqiyqcRN2BuPmgUuaHBhb3lk7Q0Vs2m5gvJrpOKRx2O2i8u69kxCzBXT+hlf
ANIHgQ6Q6U2Q7YmdMJOZWlU8Z2Ljpjkhlo02QW62Lh8ljgaFEdlYPVKerm/pgjnPmhtYXDBUg4JT
uJ0DGfwycgqhef0SW99pNNrqXDCX3qX8sxtvRuU4Tmt1m8VtPROqXZ5XkgdZyDQY0qBP20Q23njU
+iVbG3laVm4uQSDHDeJYMetBwPAWlFqDfAAwdPP8hllPOaKN/NbE8Afz8uaUB2tELz99ERYUxFJY
TpTgkOG71A3Dca3VMphsk3+zJkX7/U0AsIVC+r6+c4treCZHOIyBZZVjRqEba/Zl9sVzT+5Xwpt5
G36c9zMRgm2wxGoBHA5VOLufSGkP49pQ9NpiCYZgKg3VowJKpJgXwU2xS2PznmYHE6Rl9vX1WnRe
Z8rM63kWquWVmaDEAmUK81aiv6XGsKdhp+LpEsjHXg7shq/1vyxphxM1MyuhwY2IPJKWWrdDbyLD
rHANXe23Y3xToAlLHf51fgIx3V85IiVkHzUYWY8gJ5KLgyEXHjcyd8rWxiKXLO5cjGjZQ9ZpLYGY
VsJkJLjcopy5Vb7KCDxbrmh28EQUkyAUhXnxPd/XfRUTE1nXKu4nFFH6QPMV3qIZa0i5mp/AaIec
mVlLNzGJ0V7KxuLD7PPuoDTg3bB7BkT267azpDkAoIFRAoBmVIAF26k6q7JiAvKE0ADYOsuzxgnr
PvDaSv7+95LOdRdONVWZhmcCdDeD7rEM5N8N1Vxarjyrl87CuRThYMtFM1VjgJ2k/avFAX9WgmW4
vke3Q0QmhJ5vKNv/B73Q96MgEzIHT4LEsIrTKlKQ4o5jM/CTmuj7EljrqG1mq0A6S+Yz57eQjAWS
h5iF5E3Gw3IW1bbqkQXlXVwYznVtFi8WVMNw7GZ0T/D8XTqTKABk10RQ56gx0w3QGnXcKmTLOx8j
cbJ1pxiRzduVIdQlb4LlA6cM0l0IAQWZkmSRsRqQ3NaHENNpmBSaxl2uaZ5R8JXd+pkklIHxBhBq
0BxAmhiJ0NSq2RQrBSqKuT1J7oSxNdl4Z8qp6PcFe76+mouKnUkTsoQ07/mU55AWIW1sFhuVcORV
0Fm0Osa75FlwIyOSthDloQv/ctukiWVNMes16sQ1de6rVu7GYN3gzYxmJ7v9+ArCY2esMVmYUT9I
xhXLWdIVH4A0sjr3xP4z/3Z+C+VlFQ5g4wJhb+MH+a/WjNwcDDPEWmvrWzrjM8j7DEKAzDXVBV0L
9HBZEnhYrETt3sg4YdY06GV0bJFGMz9LY2xu9TgEvp6E8iSeg4gRV8xo6RMAOYRICNVpVPwFiwUF
klkA/H1uabntzN6fCTP4nW4e1WTXD7FNKVtx1EuGi/IPJns13FSoylwqDdyFQcbgfukM5uckI4q9
A7y33ciRTQc3BODTdctdiNixl3iXzDaF8p1gT0pdVqBOq2fmFrM+1KNm7sF3FvX2oCWxpyILsuHc
bIIVLRefKxTE1ASN+RScgsJNrMcdFE0psq9FYKtqDyarR4AiDMWHPt7G6W2l3RrGZqrXMKbm5RNv
ZpAUzisL//ODxVE2aauFvYGAUPqUNOVQIDtShGu1yqWwEwE7chQzyMwPwCcDnCeKDqYHdMpHNhs3
ZXk3JPdGjpzaJjK2pDkqij/FmtMjlpLfkc25vqsLBYV/KnkyTB4vbjTFXlpROckktSTCgHvfPJhO
73UH+WDsML+8DY5A2UDLPjnQnfJwXe7P1Z3FonUECUE0tYkvhz4MurxXNebEtfmKTsGtXBonM1qD
G16oBV/Kmb3kmQ+S9dKsWQY5UR4/N/VzDApxA0T1jQJIjfF1mCSMD7ePmPzywr6xKx4jQZs9X1f2
p2+4/AjBN2g0l+OeqMzRR8BABhFgbBsvybSjZIR7Szc91GzcEuKvi11bY+HB0aWKPqCNlTkpUxHx
Y6pbpl5u7K5LWVNu/oqzFUbKgIedBSksc0yoMTyrMFX1bQw+s/QQDGtvm5+3yuViCgZLSiOtI8SO
DtO8CBO7EWDFXsna1OGiFB1cs6aKUhvqr5daFVlE4O0GlO/VIxk2IEDs25Mqv11fu4VxWShzJkbY
onECWUM+i9FO0xttbfUrITZi/T1/NXb8vnowEIx8S2uHfvaZl74NYudXO1oU5sbc2def7Vkc0oZi
Ggqnr3xhGppI9+wPNVyq3HalTTN36JBt217X9ef9cSlTiHxC3qh0rCATU3pp8mfQW3uOQJIbHq2l
XH7ejOjRnVu4VFyOJpqPL9UrI05z1uDQ6+aJFac2OjHtllcv6nTfaStruWQo57IEtVpFmsa2hCwt
ixDhe1XgamVlS/3KMVvTaT6G51sma3FpRLMjawGoDNbDuvwdA+wBWGC2gYZ4ozW96xu2opkuNGlO
fdjWLJxXsbotw2/aPcdTYltrN9CSXSA8IyAxRbpXESlJWJGRXqI6xMxg+9mN0e8n9PUH/KBUm+sa
LTnEc1HCXg1aNpStAVFpAkKST0J3evj9fxMhbFNRVlqN7hmG5v0BdZU7qfpV4wlzXcjizvxdMjEH
YjUgIA/k2ebiVkNlo2BoOcZAUByYxq1sBWsMvou2hzEQ9ISgZxudzpe2Z/DKZBj0hbxBeZmSJEQ9
YHBZPx5IVgDXRH3F6PZKuLmoI7K0eLogKvoRIFio34SsD0BDCPyLdL5IMNkWuZn2+B/WElxUiDDR
7/mj5TksZYapDMocq+gxHu0kKDNYUuhU44rxzYsk+lx4czwP0CFhoUnpchFjjJQ2zYRFrLvPpjqg
w8NWy80AwD7mohYpDyvyFs/Vmbx5gc8cRl4VYa8MkKdM27K3VcUN+TuVT0X1cX0FF3BM5pEIFBMw
gWHguT5/yZkkpsQ9PDuWsD9ZN8hFyK/ptgJ+Odtnz7LTSHYI5OfAC76tdpt+Sf6K+KXL7Fy8cKrV
JmqINYvv/PKmBT8gsqtf2UHaxG6zjcp/bZfItMgyWrmRC0Hzl7CNSi7JGcekn1PKG3TQ9vwUTO6o
7K4r9dP6IUUF+xZicgPZfOHRk2uprowTUm/A0h70oxE+s8GVrJfrUn5OaCK6weMREDB44CgYxrjc
ubGXpyHv0C437iU7BhDLzEkuH9QbZW/5PMSMeaPaBCksO9rTXewCxukQu2t4MD8tFV9hgtgUfPGE
YjDp8iuQwEhyucVvZ8yNJlfCZGPlR+VdxVYsdf6hyyN4KUg4Er0ZRig4Qt1B/RVKdt5hputrZUnX
ZAiHweiIyaUUypB7fqwdcHj56qbDssYO37Z+uImcygNwko0YwU08fUc2pqed1t5XC5ElgIlA7P7P
ZMr8cL5cVG2cgp4MqP2EL+yX4cngULsFOALg26hXbJNX/STvx5U274XX1qVQ4SjGujXEyiyU/0Jn
uUsx/M2Osa3tGl/6YDfj9vpiL631uY6C+cpmSiKpg7hkPDbyH2MGDVgJ79bWUYyC2kpR6maCjJdq
Z56ond9LtgyQpOOrBXZOfpJP9/8npcQR1cFqU67MApVxl+g7lWyktcju51V0sU268Cge85IGQQYR
9FF9RfjoArbwaR187ifnJ9zL2f6IcOcD6DOSdpz3Z8dAwHYEcJrsZ772hLPglbvRb7fPpgdEs01m
B7Fvrrhq5WfccilfeF2FRhhozWyOPbCzo6N2w/3kHZwAe34YHrotxxmkOItkF+9u/gx3yq3iTl78
FcBQ1+A7VtdCcHLAvUzUAPkxnMfWU93omPgATC18y0uPyVfzVr1Im+TmMTr1TrJZe3stZHkuV0Lw
fJY+6no678S4N7xgYyI5eRg9eSvb30f03/xK36V7c2utHJ55fUV/i1LSfLtgAApzfpc+qJJq8P3J
wEOiMdlkPD+wsDz9+9NyLkLwOKGakGEaIaKXum1VhdsYp6Vu1yDMl64oXE7gTDTpPMeiXmpC1Yyj
nopotOz1zzTKkU/JKZpNI7CMACbWL3Rl5SJZOqNUQ6sv+vtNcAUIvk0bA1Opg/m9h4RuFt5MlrHp
Oi+adhG6fjlIYdIVx7MUc5xJFEG7g1onY9vNr6PyJSxrD0CVH10RHCejW8slLx1MpD1AsQzcOUzj
C4aBDHIaB/ODAhNDhzTkD0aeAn2xNp6GPnhoSeciZf983VIWz8C5UMFUMEBTs5wgTqThdIcuO9fI
zV9mMjkW/RgpdcAvBehEHI1ylIB72NxgTHJD6DPJAhdEmftCp36Vhg/XP2vBspC9x9ClMs+0/Xj+
lnrIzCmJgY8poRHnlACTg1ZgLXcMc61KspBKR+4edS6kfGQVw+2CDwIBMrFK4JY5UQLozemXVUmu
3FV2FY9+jIc9VUsZE7Ij0kLTQ6En3nVV55//4Q7Odl0w6bpAH3WQYwNkPvlBy26GvnLKqF7Z6EXj
giZAHlHxeBSfI2jXbltzgEvIhw+Do5MINCEkcQxyNw3bhkr2da0WNpAglzaX2DDObIj1CU7YRBIT
WmX5O1cL35Tr+3z6U3QYitHXrrRF3c6ECTd3bRkhrTsIC0D5ZhbpNm1QTnOM6NDwnYz62nXdFnfs
TJzg9hga8XTGsJRTgK73rvcSAB0P8RpN9ppWwj3dSgaRugDuYAD/i6R+RrErkU85ee3MA12jBFx0
c2c6zTqfvVa7wWJW3GAJS2DAIFx1a/47HIpdhrmk66u3Jkm4dBupYDGZX/xG8adMvRbY62nzVJj/
vmMDzyY4URmQDqh/igV6QAZoNJEtZBZUzUbb3w1H40bUpNvr6ize5mdihF2qcdpAH4c7sOIpcUGW
J2/HPlS961KWbeGvMsL2FLFGGrOFMkZzBCu2r9K3rt9VfGNIGEl6vy5seYcwMQbYLxQ2xbOrD8Vk
BRLsm5uSI7V4D2JuTK2pHRXKSqCyqBcKxKjWojsKj/pLs6uNQVYDA6unoOWdGQ9q/UoHyZ7Kh7SQ
HXmt2WzJKyEtjT5PYBKgeCouo4p6tB7B1RdMt1N2w8DrBtTfsXtj2r+G+ZgRzZCjQ7s15uDEhuRC
Q4ifFMhVlKGsbzsWIo5WknhTVPpdFib86fqeLZkhYEVQ5J97a36wx3dFWWo5DxtHZYmXK+HNGA7+
dRFo+f95VckYxgFzG3IShq4I+ZekNPMRzGmNYyK5BfTMJHqn4Zh6Mu/RNJQpafoEdrXeI2pY7qRY
zX/x0jScTg3Kx0rHeFBc5dNNOII5Ni0k7ptJrCORY0rHXmXdTcvlvrBRnMQyVWpa/xrMvHlLs0F1
9Eau3hSimxG4ACvJCcBr9kVA9PnQYCb9hmVWgPbVPNrKXTh8x62RqzdDoEW7kM5xWjYR448xcADH
qFmk7KppkLw+nLLdRCKau9xK9eCgpVFy1CvUE+x8AHi9rXdcGd1xADCvSySt6O3UKC1lg9YSTM0G
U65FXiJXKmBFCW3wjOgj0HQRo/Pwkuz+dO0A6rCIJuiLtpLWUp2gn4rdKKvDIZGl/Nhkef9kplP1
0kj1s6KqdxDVbYeywEz9SKYJ6NnUKp08UnI0nQWK6mMKP/toKTedSa6yhxb10W3YWDL6zxUAlhUD
KsaOWcas8jQj7cEpkBNjo+mZ6hkJSXZyViheJs9T7upA97AkySs6Bphn1tV7vevM3YiZ+Q41hyHC
2IXU8l9p0MrhXgPkqIOvrsw9A2V46dUao+oeMyMKuEnK3LLVAb3TTp6xtLK5OlaPGouTB6VAL5s6
Nd1TXjEQ7EqW5Q9dUKZ2TY3WNkGC9DFgFqO12wwQyK5mhUPjyJhs8dEakFTgpe3Cx3ZquPmYZUML
djm9UF5BC5lvK22oZMeYcsyuyPL4m9AwdXMmV5WXS2n3PFrYLlcuAqNEL4QGmQqwpV81Ka3NvRbW
1hOC7nw78rZRQGVVB+ppwgyaZYMX2zC3hdzy46BUtNg3qCxo7oi/e0VNotIuLTPQbQAFjZ1dFhad
7DaukNxR+7Lz26LQXuI8TAOnyYpiL+WEbGuslM8RZv/G+I6Gt1KqUDCBhsGT3qmy2w2En1qVD34E
97VvoqLeBhK3jiCIjBVIDdPEpYSHW571yQMa8aed2qOKiiZW0GCVAY83GnDlbQYk3NEOdb0P3Sqj
3a5jKTpwhniQ3Rlw4I8adyGw2bsYMUWnAG4crSTBUZWk7JHQsv+2pjb2RmtK78e+5Ftw5MnfkTRU
aGpJzOmQFkng5qGu3teNLAEbEslvW4W2vl53KUG3WMg+MDQfA/o3r8J3JUlQwKriyuzvgqLI9yzI
AM9jEp7da31jPXKlDu9ytRjf+7EZqU9S1dpMvRIU24lKzTGSM4pbD61KXg7eoPuuykjr9qaUyUdO
supBlwBcrkhG8qfUETFhbMlC7U/Tmt7DMC14lI3U7MA51BfZPO7E98ZER1fP88RLMXkwrlzWC7Ma
eA1jil+lGOtBd5AQIPYWzXWzyeEQ2oK40oRmpCF3Rmq5lkE9XHXPev2tZQzDg3CZrZ3uv8awdIvy
pJPh67rX/onZhSrR+ccIAUpDSNWASRUXUQbySZzCIncT+jEMqgv8yz9l/asO9WMUIAYDJGW82iG1
+L46/wDh0s1kKTOLYc7a98k+KVq3rQsX4NQOyzWMuclbDbAzRoYuONRwMYP9urIA860kPLBm8UhR
AJbWVH+0/El1olALt5bBvtIIbdhN5KtF89FmryXBOD7rwGBulKGbVZFtVcPKzbwQTWFuda7yYyYe
E9eC+hq6uIaM1hDPa7BJtl84Kvuu2BcoU69ounQ/n4uaP+UsiC+ldqK8ZSB4rWo3tjyS1B6SmjYj
zti9GPFmiPbtGsP9QgiHHsP5SYmGRlBZCO/XFDPGAWp4iKlw+elT/4I5yO00EdO2CupULH2Qxs/r
ii6EcZjyBuAHGDTwnNWEOCQKJWnKWoiMGxDYaDVYKSNM5O+CzOHJ5rqshcBKBsocErYgqKbgIbpc
066IGq0C+wKGf36hEd2m3L0uYMk+zgXM63u2aXCDaCI0IaDldQyWey2/KfrgLUvSEU+krF4RN5ub
eBowTmXpBpIdKNQJ26XpCe5tfcJ2dY+sf4mS19BYGUZYXLK/IkR+1miUxkrqIWJQB9cYAJXFVjZl
RQlDMIAimLTeUCChZV8gfG/p838oTKuAftWRg5qdBwaIL7dFnYD0DKB6BNRxlNtmi1se2AKSLL8V
SnXsIn4/RQCIrfu1Noal84TmbhQ5gROIgT9hg1I1A/4RURqna2Q7yL9I7iFQkyIMFmZPwxrC4uL1
gHtK0/7Jthni8ZXyYZQwnAL39FG4mH/JbtmrfIP4aVf+rrk9rrR2Llk7xqIAckMxS4ETdbmsRVu3
jTpfjan8VJdeNn1J9IC46N+fKUwYoFXegn/AQ/9SShvhlUcQczpJcduAeAAs3rWKEOLfd92paGv+
K0c4u3pl8T5OCbTJI5uUdNtMGbhdRyC4kZUq7dKhApCLiWhrPrlit8kgsV5PIpgFwo1jZk7HMV3z
5EunClBU8ArzGxmvyMtVGzuiIVSAKWBgO7Q7o8D8+RAHwHJBvf36Bv3zVBTd0MxcgAerRjGwK6wc
3hi1pIM9xim94Q2vHfT2Hvim9jRnOlR+7BiPgQ/Kk2cU3e2xtNm+WMk8LCp79gHCMevBYJRldP6A
rLHjYV8U3+m04muXkutosf9/WmJc5HJFLYCSDOkEIdIW0221d8o9/tU4wSbzjV35K3hq7vpX9rGG
77xUcYZcYGVgWAn5LzHZq1OtZYWEwlbD7I9pSzG5/xHJTrh7rImtbPPUWe03mY3j54b+FSlsqBpO
IHUPoCpxup28DVvXuOswterJjvRubLWHZK/cSHdku1a2XYy2Z5wHJPQAMG6JVShFr8ZI5QHmOTfD
UXlG3ihx402wRTPBRrHRpRE/sk1/eLluwYvn8Uzq/P+za3uUsxa86hK2FsRoIHYPlJVhn9kAfy7o
X7VmAz4TMJkdXsUhBLAjoPa6Q/KneIl9C6Nav69rsngFnC/g7LPPJBWF0aSxhgXMwUV2w9+KY+xJ
6Kb09Y0F8Oz09bq85ZP3VzHBzYRRGHcc0BNOiA49QCzbGvB3sv7pupQF3BjQb55tkGCQeB9XVO4g
hrv5DVjLnNp7wywT2QWPxP9stvGKWgsTYZcCBY+iGWAH7CgEqr/QxZufJuIovd2+NU/h5Kpr6i3F
+sgq4l0B3mXMiwtvTJAJywmtYR5o2+dvzQb0Ht/0ZN7qe33NPpbubGD5YTXnAB+PmEv7aJKmtibA
fDhIpz2oj52L9kZ+TN7MXfSA4bP2YPr8M9lYK3fE4sE+lyvYJYb21DREHRTsDKkXvRRuPAAO0h4e
0JStO8qN9pFINtkAwmolSFm0HaqqmDxB0g0kfYKJGnFcR2VqIL5MSL1tihQZap2PIAOMEmkHCgeo
P9Wo/lSqnsOvmlryONWkeS57jJAFuTxsS3UqThWrSOldN2xtwS+cf5tg13wyWQGwBPiFonMUoM2V
Uu9fF7FoysjwgvcDL7u5jfFyx2swQaq9SRHXTBoSf+qjXL/3SrRN886pCrQUgCW7IvedHq1kK5aV
+/+CRWYCmLvZxCMWPkhkHzwrfiFnmxXlFs35r3KW8HiIDOT85rl5p99XR4zXIv2Ca5I8m5Edfh+l
0/SZ/QEXx1pFdMmfn62pJRQp+VRGcmXoDXCsyAuvlG0YNJuJovGNauDQrUPHrI27ptLer+u75G7P
5QqOAkxgaPchWNJcuquzr1ra0+r5uojFFQWfJgIdcDAA/e/SXIp6HEwaYEVztBEgf6nfGmgiJ2/X
pSzaxpkUwfDbWNLScpz3Lf5tVrt2rQ9+MWpCJQ+ztWhj/TmsD+bdnsQhoib1FkoAS86mN+Sudo1f
tW/t2u2wVo5a1AhPTMT186DZP5mzs4t3MgqE4SVujE55kfpjSlbO8eLWAwcTE2XzcK1YAmUYIABk
EhRqWYmOY5Bt1vfd9O9RuPGYQzsuhh/xpkMq7XL3+z6CJwQiizM2D2Xv1eMdS1cc8qIi6MzAu2Qm
kRENLJRN3vEel109/vMWvwkwEJT0zX+x4zMxgoWZU47fnW/wOgEsZ2rnwVYzXki+8vRYPC5nYoQF
szKC1Px8n47jNq+OKd21kpuuPQLmjxXjx7mb5X/XTBPeHqDhKgAAASkKdabkSNhHRl1L3pmDB+qf
60dz+cLEsxFQW0CWVcWpWynTO62vI+60n2br1Z037M3CVjfZPnaBIw7C986dy0Arvm35yJ7JnZf6
7ATJBQN2DJvl7vsNvZUe8J47la3DT9zjDn9vt9cVXdw6TE/N88UY3hbRjTXSGoMKdDcnkY/xpDtA
k9wl7HcqVSvl48WgfMa++F9J4vbpKO+YuIexfaPTVr5pHPTqVR5fo2KXFqCOK3c8uc9BGRSutbcs
x11nooULUmVyT0GOxx3rFyCHrNfoUX4A5kZoF9sBeABOKjnRiRxKl9AVO1q02TPJwh0JHgcciyIF
jWOEnsKHnB/VFnh4oLU9DvXaiNVSEzPIW+C7CPoJUfifvc6Z8ZAkagBpDj0b6jYnoPGiSLafvPGO
bqotio0ntbLzW+Xhugkt1kMoMAlR60H7J9AzL8WqZVGn+gSb5W73Ct9vB4/h7j06WdvpbkXU4nr+
FSUaUdKbVhhM0LB6az1jU9/oX+l3eRpvB2aPvubrd6lPPsL3yF7NB8xhxQ/3cyZaNKKxV8t21rJz
Zduy8012oDfF9v05cIAJvmY4yzZ7Jk6wHNAq8oz9s6i+Zcvbu86JT51NHfUhs0OHHrNT/rXWvTyH
NddUFCOrGVWrwFglRm1vmXRIyR3rwcWJJiDv+j4uXn9zJhPTp0A1Eclc8D5O8gSUCU5sYUZbk+3e
+uqi3XUhi8HImRDBlaYG462VwOFIemDLwwOqlNcFLC3X3OojK2i8wbycYBHAncxzM8ThnlCt4WPk
TGF2KgeQUgISt6BspQqx5KrPxQkWEXIV83kVxLVJYGda6LfsJFV+vjYTvZjkOxckmIHChiSMFSzc
4Ku7BPRzW90e3OEAyG12QEed/tEepC3IZ+/X+ERXRc97eubBqgEk8m0N0dpG/4UegdKe3NSzPO2W
VY51r/nZJtxNXuAVa6+Ztc0UfafJuNrmWF3L/MyjfUafxgxtD9s28a9bzZLtn6+uYJZW2+s95xCk
oycRFOVltFHAjHNdyOJVAAI5DMzNnR0/R7+bvDX5HMPWhRdKJbpfDmH2yrQduF7a5EAicEGBDgIQ
BcdEeQJUZxCtpPuWFvT8C2ZXfraVBOjitJ+zmDy/zcZHdBDY6GJB0dW2knhF3aU1RRMP3Mlc+DHF
jCkFB/ZkDggN4/FWkX7Xua+ulU3XRAiWKbGmU6RZxFjK90WCBJgR+EBxdVY2bnYaog8+V0Www7Qr
8qotIIdbGyv7bCWPKV5Y/lH1E9qO3Wj8H/a+bLtu5Mj2V7zqqe8DqjEPd7X9kJjOSPJwpl6wKJLC
PM/4+rvBcklgEvdkW2V3t1fbZZVKOiQDmRkZEYhhbzM1LgcWA9yKX4WaAKkRQJEIIehppGnoE8Td
kCpUJRGErx0AhNKUyMLN4KFPvGXcgRVT9kEcZcq6PEwSNIzhxdSvrsoss+QmcjpMyOLljrGhK17g
gyjKmE14W9R7dX7T6lK7auKdX6v2+TNjrYZSjarjNGlsIKJLLyfhYRRu9Okm+4lXRixEVSUdhRAc
FRVllT0AoPI5IBj6GzThKOE2Y2HhrKXJljLo2RCBa7ysKeCXRz2xMB5tGX5KMFD61AC7X/RLuwkn
awqHTRmOp/ObuPbG9UE25U1HURwMpYdsXn6MCruPd0mxycP7qbTr4M5XNo10M5bbvrBk/iSxOHtX
rNUH6ZRGAlNelssBu5v6shnwrxU41+MAlA85f58XHUNjWNJopTSSIInnt67WuBKkN7mLTD0D/my6
RxsnY1/nJ6cMCnKeCN1kTPbLSGt8tMMSkKg73cPKlBHhcskdeJR2+8a/KqMAZV7vKc/QZdoI16h2
XeoyeNHjx/OPMJusc09AeYI81TlDiLHaaEBnkq73AhrcKsHUhJIFBLS6sYvFUpdElQAJzmdYbBsq
+4DznUJWdpLRkVhMgA30+jMLQ/MJPCy4YOh0FO9PQZIJWJhSbmXQg+doWnTPi1hf0A8RlG1Jwq70
uAEiBHSEDhopQOo0ZYe4c6P4/ryo9RsITPvflzOf48JjC2IAJAEBwde4Q+HMOwpOfdRfUYm5AhK6
spM3yYnlVcVV8zw3YIN9dOZapG69IQyx0IWQ2dy2dmSBIWSDBljOJ6GJMi941lNrsFOnIMFOvcAH
B+juXrpiE5PPmvFZSX88CGUAyhhq2Sd4EOUyMe/jPWBeUtUUG0s/YHLKHDfPsVWUhLvN7qRtwAjt
V93vYhcoe8Cj1zesFJzymGxARspL+8YzZdEOQW2vloRxzuv38cdSKZ3Khyo2+nzec6ewgGrgPgI1
v9tElnEtXDc2gOVGl8W8vq5cOqB6RDT0z/wXH5ULu1v2Ip/AfakqqTFjlKtzJ/QEDuvumChgOcEo
nqj6thr6ZiKIAPyOrVZ5wTgd471w9UotnoQ66SAQhnrq5vcoDI71R9kAMqmM8ejK6lnsQSuYGYip
FrKogw31Ii6EEauWd9nhiKpMdxVdNRv1Fi9SMVEJ6NKd9pWzThEGds8fM2uZ1CnzYm80agDRnIau
BRXDJ01sVcBxj7q3oJdZSrVSvv2wUsp4FFEW6koBcSP3MAQKacttpW1SD8BW8q2hXgFLg4QlY42r
kZcOLijA6qHcQE86cpOotnkFoR6wlUek63W1OAFSQshZENird2YhaX6ShW1UlBJAUzIk+Sg8hcCt
AK0IrzHMwLoQwKuAV0vHOArlvUK9bmKFTxuzbxAK64UT1boT8H87OTDQK4FDDCGgPUYf78e15JIn
dkORoUOu9Zy8fSqVyKx5xJOtvxOR/z2vh59t20dplPfXRTlS0SCN6LjccsJdVO2UPjhNVW/leUQk
PXTPy/us9x/lUZuYpRO4WSrIS+rBSTXpqlBrIuvgW2yiiyEXE4bmf9bBD/JoNkK9ERNNC3OsD/i1
3nBb1d9K7XXgrs8vayXL+lEOZUAb3QujIoOcxhC/1HEEHMko4/aC3x/ENAVPwjCoNqYOc5MvUrRl
id03rili6/xjsFZLGc861Ef4KjxFxTmibhWaaGLKhQwYBTgvaPUYwZIE/QQHKDoSPyqpIaqpaGCw
ygyKY1o6oAsSCljM6iHwNuclrSroQhJlKIFKZmTTAEmGeN/w2EcnA4pKVpE21onfs0pLqzuIDk4A
JSjzgBtlKGWuB7BQN59jCUkh2LIzH7xo4lFNekaVkSVq/nxhtCLMLfGFBFFoHLrRRRBWKyOICtVt
hYmg85v42XRBOxeromxKHXFZJjbYRNlHms5A0DK0X2X9J1gtPsqhrEkk+xkSSwW6vX1bmqwMOFRi
UFgZdKNMbjFFljZXk47eFoY6sraSsiqg1h3gabCV8/BtA8ZdksCVxn1u9ZnCMikr2bt5lcCwEzQJ
7G90T3sJSGUUjiFNiYa3BAExL/qXSHBtmzR89FBTImLdfouABRcb2SHQeYIZUCsqMcakJg8yZpHP
n+68uo/B8YfnoRvgkeDIir5933XMMwJFVgcxSwIYRCV3UB9IDBvs3j+x4xiznym9AVqF0aOPysvl
iSINWYWT5oFrxmeaLeejNRWVBZfCKGCvJD7Qw70QRqlV0nE52hMx05KWe6nb8yow9w59auXaXaiS
BCXDsGCsbyU2/CiTUqm0nBqNA92rKQu7LLxMG2xkYTXRTSwRtQW85NHnN3FkI2r0muOob4R+FzTX
WmhX6j70Wb0bazd4sQV0aY3jRimQEjxOrfhf+rh+VcXYLQaPEePM1pRWJZRLeFDcznwydI1SKPwc
WLIQgwFJd1CzJ0GfTue1dc11LEVQZs/wkZptAecEFq4aPF77Gs5/4q6E+N7jn/+YKEpJVaPRtUbA
xagw2xCkJ4y9OoW2VzCeWOeMnVs/oB87R+loUwdemuhYFgyRyQP7G0ADo8zA9loXAiQa9PAAvpCe
X48HAzSISHabcS0TBBnIh3l7DAQzjmjN56KP57sYai1VmOTgX8PAE3oKh+oW+dnHOrvIk8ZR+QE0
aAbz/WQOjz7r3Q+J1G2bwHSE5gNIbLPBDPKN8YbFSRegf9mFnDmhJ6HLnJ9QDmAloot7RuinqxIN
4tCmHbCXSKwfohagbBqmqZsLQ7htJFZ7xeq9WgibP1/4+iLxM18ByxJeTiR76ENoI5AUCkCIFE7n
C0TobFm4z41TWW349h5MkonAWO9qiIoOgO8LnpVr8Qw++nMAu4EF4xXf8L4M8nUQwyHbMgcPVthe
X2E6+rLWns7vM1MudeELTUOpqYbcaopJkph8d8orUopOUcaES1JSqAUBJLCAyOC86NXrslgxdf+z
tOOibITkosWcfLcDYKrbsd5o1o8WpJYKAicAMMyqvdhWTJ7xOee3gIqbeKtuFLw1Ne3j+YWsNB7B
G4HH5HchVGCP8RFM5g8NBtWNSw/j7uKDYbgVd0jliw50muUDYALq5kLPXxqDsYmrxmAhmgr1uTKW
uQ4MhSbgt8xWwcA1mN8C9KpgzFM1NgW6/hjR6lo8gxIKZknQHQkaT8oYKEUWIXkLiVxxi/QT4Gi0
0PEwD55IJWkxIc5qeFgPMH5IpL1rp4tJPWaQ2GluI9pqfjXGE/E6DEkHDabuK1IXhE9YsySr+gmq
JgMzpYAkoYesokqPM2UA2FfOHerhFHvHzN+e15xV7fwhgkYp9tuszNsWIspsBDZEYfWgJj0vgrEK
jboAqeD1XDKvQkGXZBXnlj/ug+DtvJD1I8JAtYjtAiD852y+kABVDlKSOHjCf7vgBtyAKtSOvOmY
KZLbq6dMFBAOBjnDeq/egIVoynhPVZpOIMCAaOG+GDC0nXSkD9tt6z1J/RdQQW7Or3VV/xfy5g1f
WBSwqipRP2PAKcbkStOADgTeLnKRpEZ36Zeqy7eYMkoE67xY1jIpO50O3SDxs1jR4O4572uXgD4T
wBpOLn0RUJ7txYLxBrz6JqUCVw/RDCoMgK/5uNI2kFOjmcGZQnF0UGK8E6biGAqFq+vTRSTchcK4
GXw8hjaGQEBpgIZrcA/gyiDgOHFzlTWJsHpb5JmUUQL5OjATPz6PPIRjGykz1FY5uInYXg+BxLiQ
q+HvdxEgVPkooivwQjoFECEBel+5wMtLFLu6zOZom4/rU0i1EERdS65VNFDZzihlqmeGGEltwVyN
AtUmC2L7vOasWoCFKMo7iXqS/4ax1TWbTj3p/UMjsJzC/8cA/H42Ko1ykangvxobrEdLfWTzQLqO
MlOMjl8PpUsw0AHpwsfrL0iezy+OKZi6/oAYaotAgOCOb2wPKfNJsgt500WlWaHHXd1I5UWpnc5L
ZW0pZQP0Lo/1iIPQTLQ0NAN5vqvVHWNpq0IUZO/mDB76SighEhhsB32+flkMyu+wcMGAbAPJihFB
rKr8QgxlWEpRBTaVCjEGr4LN+WsFYBwfJNB85HjewBC2qvYLYVTMJxhohqhGCCtHoOIDCKaTzdF/
rnPWtC1L0GxOF1Za9dGMM9Wz7cquot4VsChNN0cWhRjrjCiTpBRwAHEERQDkE1730puAH520rG9+
Qt8UjGNLQA8D0wplLcoiD1IgLAMWciY0lEbksW8GkUVov76YH1IoQ5HFReWj9DFjDCobwQhuxzJ0
o8xgvCaverLFYmi3EmqJ3+qAr5Pw3j8FruxlthJuGrxOlr41sd5eWauiDIReeb3c5hDn5xeBCNrp
jkQha/aftSbqriJZExjqO6AmMpNWJRpBRMIpfQ4xnG83fIxkSgkyJ1tKpvb2vG6s3l/gnsyQKwAu
Naj1VSUIDlUDM4mpskd0PAjgSmgsKTB54WdSmWii+i6KWmWNPjc5m+ENBak9SP5oRvL1kAKjGXzU
X7sq2WLw2+4Lj0WcunqEC7mUiZL5eAAlOjfzNMioLNgDwP5Bm8dIZK6e4UIKZZskFPY9aV4dKJqa
5LoAjbcApotGcYrKsH1WfXvVQi3EURZqarvWEFIsKvHtDongrnCl+osMFLTz+sGSQ5koIek7zI5g
WWLZkGGOGssQyef4ps0jVsQ426FPUc33NYEL76PVzXQu9UDoCV8S3IU9ZmOJhPbYoDWnHm3X8c1k
fAPwXy43m/NrXOl9xhv4QjBlIAdOTQD8BsFhrVt89K32DN/RB540MGVlzLlpcdMBCM3odKtHsFp0
niN2IRGlgIiddg0SsCuA47EqO+dVCqSA1H40mlx3Cc64ie6abq/opyYPdlFyr6pf4orVhzef5Ofd
n7n4RFQ4ZDoGk4SxKKoE9rtKeBIWZpdjRFqqSSZsh+x5TEJiBD/jz0EAOAO4YPqcHkYYYk8UwwrG
FS/oRAvsunmqpbeSBSK0nmFZyKEsANeOUVR7WJpWbotsm4aYYHxJqk3anUbBFcTtULxW7V2ZnEbZ
sxjKta7VgG5D4RRJD5oCRG65oOlnnp2qsZVqP7V2gyYNKb8o8p3RAD8NDRsV8Zk0brPl/nye3+W+
4+UvYpjMn8qxi7HoSQAUD/rcvYF1YT93nsz35ocI6t6MHdckyQw/r2cAFMYqCm2jIpIVIzMeYkDW
OeroAKGUYZNYK6PuhZZlBZ90UBuF03B07T2YWN3zp7buM36sjIoyFBU8rnw9m6L8WKUgGs5vNbj/
80LWb9wPIZTvBRy+zo0j1oEaH5G5bY0wsxKB5ogDU4drdExPHMPUsbaO8sFJz6dZK0Jk5nkosSU7
L8++nF/Vusf4sSrqsqmSh6YMHUEtaCFJVh0zL3db9Ri2rNGDdUE/4gnqjCI1AJe3BPMoa/2VkII0
S8wwIDpgsEOXH84vatUULywI5d1lvRQbdVY5qdwkaki8+L5GBbrVnda3+LZnaMbq0hbi5sdZ3F21
qIVIaCDOT9/K8EJGv55+mbFadleVYSGF8u21EalJAV5Zs4unraK0r0IrMqL18wtB2fHjQhI+Moos
hIiwBPUQohNOIhV3lZTO+fNZva+YswfGPygkDBoZUTc6sYlSH4n6IT9ysnRUU/5erbTr82LW6x0L
OfN6FwfTBEXcehLsgtQ/oJQlSHY008aSRvFtvrK4dqN6JGhZc/HrHmwhl9I/ceTqup1mJ4KWqhle
15skgLXGlpcNJIsrOzCe6yx4KSJwrpQaydr6oGljwLC8q8e5eAxKLyVvyqS+mSOSpN0VcrGv0dSV
DgMBSSND1LyiT+5rIYpSztRQih5vX5XZpq8KFKeK8HJXOHX/AMwxhlVkLIsevojr2MuA/4brVjk+
EJYhyxgxDcGwjKtGRIfLFDAlPL+Lf1QeWR7USOuhpOXoyvUbOnWKHIzhmChp7ipmr+Gqd1lIo87K
aLW4AQA6kgv9F7G6U7u9aNz34MbNtH1WOAAqZtxBlkDqxOLa4+Q8n5eXRcRXzYw7CpVIqvwilWxF
tSVWOmjVfv1YIY3wogQBqMrFAJdel8mITMPExEJfbxVZyKBCHK9Gu082YFF8wp+MsDdIneQAcExF
DCMnwwXmaS/5pn6ppH4yNXm6q4GlzOke8ofhZVgJgVlVSWTniQTwu042SD/mKYkAis9wGStT/oBS
B0783LiH1mwaNyEBwDOfaiG6LyWU9WvfnVu+lSQvNmLEo7sm3gVd48pFbBawxVzUb0EGwUoCiXPs
RV9bDLLNZNsAHAELykcd94vU4Nr5TEazNDWNyKb2iN/QKKZdoNW8sZ/4rxg0uuYOmdvcyZGZnLgD
iwlyzRssH4IKrBoJ84oFh60oBTRI9oKTyybwIxkWak0KmIN+v840Co9n8LISlFCNiJ92HOpGgOK+
8Mv4p2pwCznUlgKyIioiDRcZWdwN8O/tUqvR2s1Kwq9bJ21O9aM6C3qXjyeXqHKOtjYsR1PvOnUC
/5LVNph7B4vVcOJVVlv3uivFQALGdzCYAAqrj/L8Xhu8WIamgBM00UaSt4cUNeAhuB3A0ZVtDPQo
c01OMoVxU1bNxkIwpR1+aHBJjoYNoGiXLjf0bs+if171JwsJdJQdpApCKWzlALKjbHIK1bNibZPL
LBVcdZLgI5lJngzgUVN7qEWRMeQ9VCMLrpXSDtFwwSMqle0QAP7nQ59VbV+IonbNG8SOz7JZVHmS
hZ6oNU9S/28f0cZ9Wkihdi71AwB8zrk6LjwYaAwI0e2ZsWhjVh0VmptByzmjWb1XLhdBXNCjV0yq
cTyCgGJFeBgjM+d9ItWXRmJHMQhOJYbnX8GUmI0zkKaRYdUUgZ4vKJIuTmMNIhvA9B+V6/FKvcXQ
zZXn8Bb/CAQNBHVb/xuCuvOntnapF3LpyEasgLAvvL8jTVtdswEmGEdXor9vBWuMTudlrQCxflgk
XWcAyF7cIRCGr3QN4tsAfgVKvDkR9SrdpS4YeSfywJPkrnR8K26I7GGo7PwjrN2H5XJn77Q4WRSR
pVCVoT7T4GDWfhyRW77VZ2jI5/OCVguHS0nUzQPebCb2PiSJ0R4muR1bS+L3ioLOEmlTqU6JEbaS
lfQVWMdJXUJd73yx47DDNcmPE8L8Gz4iYL9G8SN4aO68630jkcQMrWfP9lnVbYklnbqc4hSHfAek
G9MggePdqlfRQ21pdmijCuf6ONBTZOmWbFZb5bq0uC+Y7Nq69WMB7S7MeoOwybB0UFVupKfK4U/c
PmS9J62Zdo3HqO2MlIvMABVhJ+o4xcA3gQ8bLrxwMEem21ozg8soizr3KkubhB/hPDKPANWbcKnr
MQcVVl/3llKoc64SJZSn2UUBCYAHnZWWHIvUlINXqUUvRcI5hmCX/N3Eu73hKCNvn9du1iJn/7a4
RjKqumhchHghP/UcOHbRPphmrCLragSwXCV1WnKTclIaQ5+Qfqh0p64PU3+vcqoZJo91dMfnG0z3
ltP1+cWtOeel1FnLF4vjigH93ikWJwO/MJ60fZ98A+X0Qz2yiNBY20hFVFXH51mmY33aeKUId2N3
03jfzi+GIYJ+BYrapM00H4sRMZ0shqLpSZMzJZl1XgzrqOgZ0kk3AqXt502THQ7ZBwQarb6txMtO
sXvhNRL2uWDxaro9L5e1PMqe+8HQCXwAsb7yWCGF3QknRXw4L2Pdqn1/b6LjUEWP6iItcEphj2bS
rkRqh3vEqPy+AuVopN/Uerg5L3HdSv2QSN3u0YgrEF1AYlUePR4hbqpWrBhnVQZ4VIH6Bt6YT91X
Wa3XQj9bELENLnKjRyrIkPP25fxKVvdOkA3grKGnTaH3jke3U5+Is5RStUYORFNHLxktkZOsUr30
kTj/Y/KonUv9aYyjHvY9Lq8r+dKLnXg8RPpT6p0GtWLETqvKt1jc/PnCUGh8GMW8CmFjN6ExflvF
YOCKGf2Hq9ZoIYQytbHf9SjvQ4jXlzZg3kw+NJBr0C/R1MJQO9ZhUeZW9bNIjHmIytF+b6A9x26m
r+NwI4l7rmFUw1f37kcagC4mak09FomHQEXzLWXsd4JuhSWLdHk94FxIodQhk/GWj5ZRkMgdg8tq
M21Qb9+mxyJDBYqghpKT0JK2mckdU4dPSXLUbZFxfu/g2GcSHjylJU0rc3IV4wp0L5cSIt579C++
Pt6KiqlbpdWZigvMTHN80O3WlHbAeWwcFj/gaqvlIt/BU0qEPPCQArwRExYjyay0N5XrYV+7ABb4
Wr4EJ8mOC2ALlIJ9/jauh6OL/ac0Cvxvo1qXkAuoMp0jyLXsm4346r22EkE1nHdEUn5FX8clGAsk
zWZia69enoX8WeMXN9ST5Tg2QshXbo5GihDYO/SRjbPnnZHo1+3euxYvvIn4X88vnCWXcuyRWheK
CrJdM+pJiPyIfJw4u2aVrRlS3l9BFqvTYswjDBJWF1ZfI2+vJGYcdWQqGe+ma2/DC+V5d/0LMaJS
e1JkzJvop2YSaG8S3iEMASQk0rcp4PFawyNHzWoPXjVGP47uPZu5kCpnUxV0I6S2xSvnyVYSb7wg
IaN+qyJHGtbO+4n9+8vwf/23/Oq3C1n/5T/w55e8GKvQDxrqj3+5LN6yP10lzy9v9X/M3/j9Cz9+
21/ct/ziOf38RR++Bz/8r8Kt5+b5wx/srAmb8dS+VeP1W90mzfvPx2POX/mf/fBPb+8/5XYs3v78
y0veZs380/wwz37560fb1z//gsaJhebOP/+vH84L+PMvF2H79unL357r5s+/cIDg/xX8LPDcEkIE
NGDghPq37x+BAENTwBsE+s/3loUsr5pg/jb9V8xUgTwG3QzzlNrclFLnaC+ePzN+FYDGKPISZgzx
8iVqv/y+9A8n9OPE/pS16VUeYvriz79Q1l1B/hhPhiqJAi5X0KbTo7iTkmh+YnDFHc8VaUy6gK8C
e5CkXQI425kzUysvmtDL0DsvjnFG2k6NUHAWBRcw2VNPxnBAG2+YTv6hrwwfbQld2r+OMWjUMLRb
3AV82aOgphf1saj54OsE7sff3ODfpHbH8AXTyfm35qzSzcp501Rvb83xuaC/8n+g5slQl3///XQ/
KZ6Zv+T1n/5t//aWhJn/f/60rZPn7LVe6uL8A35TRUP9FWD8qK+BbwV8ROI8ZfWbJuITTGLP5DOq
irzgXNX9rofCrzpGRZD1nEnd+Zm37bsair8CDwXfwBvzlL8GlI3fH/Q/oYbvgzoLBw/lE2UZkOcq
4A1VXtZmS7awVJMcRZitk0RXBeWHAvIUfxNWe128TNMtwELUFDACNyBpIgWw92V+MwBkRtqrIFwd
M4mUwQ4vziVyMuD3DqwiNLtpw/empO7wyisDSle2ddmsCwttv13kSpzLeZsqtkF4p5SHFM4MsVOg
Olq0qzKwdB48ddsHtteitmOpjZsO+2LahrnjdZtwvE0xG18fg712X9+mr8Oz8m14zlxOvhjTUxg9
jfI29RhtQDLlqD7tEOUORT33Ky+QRVeHF/wyvmkP+Zfyi6iaygP/hkS09lVA+edr/iX/0r6BgCaO
yfR1aEhwk5q+57Tj2xhaGIHRJRQBLCXf9NG+jV5UTGNPpRtNx1oyx8gZgVMdu4K/UdqnhPs2xgJJ
+wBEolf9aC209a9KsLQ90vxieebQaWgRLSlqyfNx6L32WFQnPdnwOmaL7wrxSlbJxfSNO+mPKFjc
Tvfxk2RzCYmfmhBIh2Y2EaM0+dQ0ElJco3FxREMAzAxor/GNf/AxcQuWuvnf9JgsBdHn3V5coX8C
BWFZBZ3KA/7vsworRgEcP/DevAG4AYygfDzzVEiQAk9VyQ2zUiddIoAvV1LM2FOteGxY05YsaZSR
/oPSqNBEny2eAQ4M+BeMU2Bgn7J4lTzlvtyFstuaqjuaPTLgkRVZuPSmYcPE441vMhXk4X2UOvAG
zDBPQCP5bJ+WD0CPfqYJmL69NJBd2QVHul0mZGpNGaOsCaivifKIGY8Dn5BGNrtb/Xl49Uoi3omY
sEWrDqD0GsLx4KopbgweUxOmP7mVTqSv4S4dTMmzBPztXfrmnxrBRB3Dz834jrtAAb3Zh3d8j3c5
gn/Hb90GrcK//QEk5sBIlFKCLB0KEm1ENDsG2Z5nx7WNpiSg6qm3/qH5FqQWd8cdo2sMymOeS9r5
V/7T9FwMKFua2UVvddfAAQX96gFwyYfqXk3MIiEHrSLqo3Bfv3ZufDk+9HvfSq9LoiYkvI5LE9Vw
XiG3kjPkxC9N0IvnCikjE7hy0xOoygPQLZHwG1rK/W/FS/ZSvFQRAd8m/i8VRL145S8kuN3OHgU8
sCkVd4lqoqMwid2cMyvFGjA6oJPsi7gPrVonIJdHRq29aVyvsEIAXALXGYWX8+adfcyUff/XMf8z
HjPLmmiUe/x7W5PZElOxDkJswA/gbRCcy9JsWxfeuewGQQ/GRHYL0X/rRflqHMqQNFo9bYxKEk1O
An/Nec1miaScw99DJF3C+M1mYxAZxNk8OJkUykXEihiXhpTJbm2P5mDV5u3DZAcXJmtihimIcg4/
LUhcc3qgJcRLiYy3E7yafDy4UMwDYGyXstt5nmdKOsCaMi3KTeD+bcRwGJy6GPwNiElVUwLPscNN
mF2p1FghVTXqtiJwpSVmY7oF/lCxCziZB/YSUOrVKSjRuQ/LW12UBYDWVR0mOfLizPLi20GUE4eP
Gxb0FrIDn/VwuRzqgLI6VsMqjGTXkMzUDIA8NZgT3pomUlZ4BDPpQPNoJaEFZwbEZqBAPg6hOZRX
cBxeR2SMkAzH7BmlKc3KY5PldFev6fL5qHP104Q3UFyW3RGR/ZYL8S8vQXuKGd1Ul/qjutE34mOB
dwP9sv/aHQe3OrIGRllHrlD91P/kR06D3/9XH/mscbRlXJy4QhlmjM1mvMghzCufS6T2Y1I81y0J
jqyyFku16D6uf4RqsdZK1VJ+eq00HPG7HUZKUZzThPP/KKtVd0ESgd9Xdh8fefPyEgiM5Onp7uaG
kZV4Pxz68JZyKHPi6xkGNmY5486/brYg4SPgZXL9TbP9WmyrrYywHWBzoBiuyUBczpVMkHASxHaH
4iIjz887y+Zce6fiLwVEpgV5kIlKMnIBlFh0sjDty6xN5x6Yti/VoKNGBvuSTyS+hv3zfLM9GU5w
JQR2bJaAF91Wk5mFZnYqduUlMHp4tNeWxLvTtuf9M93GSx8SXXvw/4HPwlIYukDxswqz6rcXCkOX
JJTARyoyhcJ0TgMnuKu/bOFkchdN20UCYC9GdM/cYyqF0EdlzfMVzruxhpd0sIzL5LYMZ3IaKbCC
0IK/KyTEYSTaSKFpSLdxh+ShWVolpmHxulQzHoh1Y94PYhEI/rffGOaJUbXXP3pi7xpw5oa+d3ku
NqhWW6OLQ2hIlpq5y+O12AStI9DNvklmAI7HyeL+sJZQ5vIfriXMTaDs6t9jE9YSiMaccgFEFIaT
UXiC6VxsvBTFwtTXhexa1pecfCmc3j1+SUljPTqRRd58m9RWbemXT+aptiWyubm5kEydjNZmP5qP
G2tzF5HNeRMp6Wvx6uKhaGCxpG10NGngoXhXI5UFR2OqJ/B1OcGt6qIS31lBhz/Vu3xf73CRH9Xj
3PaIStELvrIwuc2Iq984ErnnnNcSXZGK1ZrGxjPLDTB1bR38di05efbpPjGFK9Ued8iXbLacyaG3
QN0ikWYOGzRWuA3Y6fDLboh75ZPIGfaB8zaZnT2ZtVXYb9Veloh8e4XUFGcjdgZvn2fJVw1540x3
G7ua3WEDVWLaTw2J8eNjU3/VrTc0rxPbrMiutjwn+ApX/dV3awfj0/hiwQ3NlyvlSNLDlY42UMXe
onNlq5kFngOAqsSunQYc6Z2JppatjK+oHcMMXe+QPYQQCeLta+1iTpcJLr99iL41u9Z56MCbiPW8
xOaLah2eeuvhQicPSG+ZD1fXqenKEIcBz21vZXDG7gM+OtQhODJ2tk7w5XN1ELk33sm3Gdld3JxO
KYlJ4yhEtfe1Pf/z2Jsx2b8Ol5i2dVqzsmq7sfat+XovwvSjsQ3OPTJfFXxfiu+qrOyQks553Lfk
mGwVaB0chNWbj8d9tK2s0kZ26DI47LPD/MMKq3KCbb/rHstvIyaic9KD1SM6RNu2wn+i8kPaXWRy
znAlIn0YHcaddDmLnZ/QMz38uo+JhH9i8nrxpLighiHPm28tub/nT6EVDYQnpDygSx17XNg1+sft
p3jb2Crp7Hz7VFut1VvTrne0I7aZMwey9Yk7ogt3k5kb0MgzXualOTT8ZBZ/3M65Fre8nQW4GVVh
vp0Kqe0EK8UCjs42d0NyeQQ5i5MdetsCFWZChN1TvbWFHR7RGR3btBhRH8tSyFTI/l9iKVj7Qzn6
qinLZqje92dWKu+oXfb2kSNAdTG/COABAaeluXseD6YtubgDGfpX/KvDbndzYmwP22hRYf6/jNa/
jNb/TqNFxY7/yEvJsg9UAvYfaT/FuafikzFHWUtVMEQvgieWijc5ufGmIIexmp1ZZfHu7B9ru3M6
p7VbG93l+D29H5zBQe3JnD8bdyW8ZPP+dXNFav5sNCcnf862giM4+m6yRFOwFEe0AWttxxgZiSzO
7jbadbfpNpypYm5EtQz8HiKiVk6o+IitqVVOdt9ag6mSQ2vZna3sOvsZ1HjgAZ89qepG297mboAk
dcA0rtPjbwsztVCnwTs7IoYEUQ2s6UVEAnL3LJnPgO55f8VH0OC+paZ+lcM7Xsfu1TVAmxAYdeQ6
Nw8ipqQOxkX5IrmTeYCnzcjh6vDwpCIpEJAN+vDIfQ4i4unda8NNv+7vFcQKyGdoBBHgaCrk1JLX
eW++zQ908w3uG5/3+HwOKl5fX1EN3ZmRHTs+iFVTBK+YYHZap7DnbQms+q60Rkd1UqsAIZRn66Zm
sTBOcJ6Ms6ZC+VAfgsyvcmT+cXotdq81dfyaTx4oJPZ8kvvOmiuc8zHKu94uttlWd4vtYI225PAo
PQJR1wRdjhXayiZxfDtwIvwpQ349tQMwyKLX2NKcAMc//13pBg6HZEbkhDYmP/E5vtrJzdCeNqkb
49NhEx/xzlsYFn/5/9i7ru3Ije36K3f5HVrIQD26CqEj2c1mmnnBGibknPH13tWja/Vg5jaWbNmS
7FGL5JAdUKg6cZ+U5jBpRGeCCRo75W58FiqK/9Vbya3s3qkxj3a0YOl7tkxlZ7A15sOaLmCD4Wbw
kLCq0PZwGzq+RhvWm2XA4i6Ri5tuS1u51V3JEQEEJesOE7k8hncCOMagA5xM7mBi+qpgLEM+jR2s
aHkvrqcb5ZjvyrW8a1wW2L6VMQDAFI3LHMwSWIWUwjy3SzdzUtvp181NcyOixi/b4JP2R6ulJgs2
Kd6Vb02QMDc9G0tkCQxJGIYsfOzwe2LnmL3WOx2iyQ3msamg48ZusBVb4E4wQGUX0/xsHV8GbghG
O2ceAAMrY0d2obMirKP6/XjbOjRc+2sW0MgN3OsO0LKomHllP0XF31ZUYDjVdVExd3Y9pLnHoQlR
0Tk1BEWNEfAdBP7goPLiV8XggZdkyAj+jPbsuVw+oCjIHsGBniuyEVkSmRU5qSuw1w4OK4jWXocK
y59ruAOtNdnohgF6NsCECUvcjZXtm32/1p8xJI+iTypw2Gkz3iLtwAJX+HbmKLCe4V+Ae0eG4D8+
Ur0V6Y38HNw1LNmQdeM2LpjPUVxkX61RCrNGUJ+ZZ86BtLOv84RuLKjPuS9UdZGZBX2luuhzc+bo
lsGT3/eMq8fW1l4np7MKqMXJ0Z6T9QSppEJCKhaXk/yhM4nqrHUTK8XuoeDKxpx2N3IC7JuPf/uQ
lL7tWZ414Kdv566/Ce3Eqd3SlV647I0hWTPIV8x0dIMTf1+K7BT+2vAYQvkipc4q93gfZK/0wj9B
WkVOifcHFs7GTplnCdjwbpu6/FVfX1m/81fkeAQO/+5vEifcSKvSxU9cMbRLVrsp1h3iXBKnZAm+
x1hZbKc2Grfg7NF7BFoAw72xAi71PSvAfaCC0kr3qcvvhyMX/gatXlY5X4/Df2KduJMcr+JXPn/d
cj3B3wdhe9OtUohcLnYNGBCoR2UhO8TrFDbDbmLcfkgoOWqbep3cRXfqc76G+IZubW7qe2nTW4Nj
ugBszkbOAM+eGzMaHpLVuqimwPlgWiu0XGtDY0B+63bi5mcZnVvNzWRDumNe+whNKFn+itPjgDMQ
wSWeXbCGoQOL5dHoTmMSAgqxFdjCIXRiJ7AD24qOAYwTwRKg3rnqwqBfAAiePa4wbx0qbXRGK8Vz
GBiZQyVzpQz+criqDlyOU5igL8OK7OxutCS2M53iQ4Nh4bFg78FoGKl2QGx341unHFk/bgKUJ3PN
u8gNLah5D3rNYzBKRvCWjTZNTMNOIiRDgALlKJwxXI0Rt1zXOzQUck/7Eqqyghrb99ChMhZesdh6
lhwNN11jg2q7ANlz/vLskNd5OwrzkQi1XW3JuqeP/A5NbAyWjOVbq3aFeC5UbgsGwWqtym6tHNBW
YRtHghVgFLdNofo6Sg2gBhN7WHnQ87DLVoDC1/Va2dQ7yZWf1Vf9tbbGVx+UWVvxztx1qzX86hwF
6HC0qcxgfqV0CyjH2k/Os9PZwh5HC8vTd5GldhA2aAtus48M8uHjI2HHN4TT2enh5ktEHx56+gar
z8OBsXYVPeg31pZbe2hBS+84xFLTe36VEv/AvGZUSGOwAeAebus9khVmCkJQcTIr7X5FDj5O2MRO
lbCnR5AWP1INtdEpECngTW6/yrc5DobLQr5bHo6mBB2MKGhCXAhWzw6JV4D3ekfZBKsNTpKb4zm2
v2ecmBAtBwl5LGLnkmu8IYFwnewSdiYz3HxtuBI2TtnozwKgoczFbbEb2dLYiI3ZMcwlBrxHbeLa
ip3e+rcfuR3DiPBA+xkeyGvDLXBBreCvBEdoWLod4GOEBchCO6e/zOGlC49kDumohRkW3VAjTnJG
60pbPvsknGG5hcqZAhGUs38yPHPfgzN0fgPl4/gr2dacyaruNUdCZbq0kyBg2xt/a+D3Zi3a6Ijs
r1TGeVdne26marvCeZFo+wApZmW3Z0sVUo3LMVisTubEm9ZFXQFkcXwcH1q3OiVWu69djATD37g0
hCTe5i7kNCRzBAmcQ1dxWQfLF9hmzLME8YCbQQqm3g5H+SSfwl37SbrR9vHOX2s33VPuDlTAu4jN
IVIgqwcC34DLQi6HMUPGOktZaIbYjcG3OmTh188W8Ju/U2kFj0mFDQuyWaGdKZiMnxIHGGFbbyUb
w3geewevApzb4T39oWP6ethCMrvJybf5GpsVAFsLwF1jw4LNHnwrgY0NXPqpf6rcFhVugHQh32J8
PqjAjlwT4iUCE49Q2qh7c75UjMGsrkCeOCecYODWLwmcmsKSj/DjwP/cBYpcaQ00FFQIuJRbt/jZ
OfykMRwW5kYLU6OB7cuNDX7m3GAvkchTAYyFdwpChM3ghrcjME4Bn5i5CfjGhHjEw44gtEsQMFfK
LTYjAFVLwMdbmNWoFbOI28PdKj5ukAvpGDsO0hpnMebDdsdTFobi4jvcDYdb4i0g1gG7xt8+2BN8
BQKfQ6GchTm7EghsAjfVx44k2POEKYf0CWJu7bEU7gzOCpSQQrRxhxeOJzJGeQCjwedzd6ddi5RB
goOdjLMqOu/MSsBHGp/6rbAOwMznh5NsOrdhZJ3diEiWzB67jbbHcXHQnQZfhCMUue2ddAQHQEo3
nmWu8XUmRRPpql8V6kCLpxhL4E6EdmNaCr64co0fvLVwB8W8TR+61bDlihnGg8M/QYBr4p2NChgl
TmaFK+4MTmCiF3je9bpG+UNIoYfw4KcRQWjLzk52DPuVE3IIo6B3A7iAMDqwBelu2re3hbsKnYyx
5L0FUG3idFsEQkqcH7FCkHLjBjQrKXsDHWOD+G5j0pHLqZp7yOUT321oRTg7oPV7roaEe/5a/lcT
PSj4v7V15Mp3XHNybzBw4UbBG8SrGchuwSBc9LHns01++tg/fezfauCkJXdiBtcbutFMSQ80LoLx
yxVHDSPvCxeT8n4pKXPZeeGruQiz/nRefjovP52Xn87LT+flsur8so6QI6DXXJdZZEcS0tQnXHwj
1QCY9NrlvSAWigCXrjEL2PyXrrHshM1CBT+dsJ9O2E8nDHbXTyfsz3fCFq3oWaDqv2VFGwvyeF6i
IYpljNl8iJT0TD3HPYo1D5xnO+WWB1Z55hjijxRgBaK72jmGWMA3NYAbT5Zqy4hjaMCaJuAwHN/+
ihohT8+0Xt85Lhuz9xy9dd6epg3gbdRL2prbAzZoAeIMSHrEjE6kv3FAhmMeX3HWLfePl/K+Fu90
lvf1973TxfDXOZJ+4Rn9Pw1/Sechmt8ZPDoaEWOIEG//PfNX+6qTJblrOPEDrQNexzG3x8e3x5G9
AFRFqzv6iD8UFtD0LdIEe3xXOLTO8T7gUOvJermb6G2Jl/Iup/f3Ar1FKsEmu81ua9c8NE/yQblR
9sNRvS/sAoB2icwRA+GqGtASPRwOrwlChQegmgk9AIqaNtNGXCMndTO5paUB6m+dHOho4EgsX49I
Zi0tXvUxwLkOHIp3o8fS5lNCjePHxymgJ4QBsFbBegut4wdiAAruIUaoPkWexyNP2xSc7eMWwPeu
pR57e4sYcj8Qywf6/1hZjwhtABfU+A0jhRNZIS3/yZ/hd398xF6c9wif3Dj4hlfwpILj2/XI5I9R
9IuTmfn2SRiT2IxbFbnK/LFFyId97u3ByumzQZ17FOI8dWjYezfQ+3Mtu4vkZWrvKPJfdsigeUCN
jO1TzwoR8uBhuw7BFSdD8CqyQwQmcC8RMNfHN6TajOdd+0DuS2R/jAvppucQ6jUamxnVgzIK2iAj
HqB/Lp69d6RZu/3GOIVf9KN4lI/DobaNDH3E0YaQovQRjcgGiWE+hbE3TygOVGW0DOHVNMNL/qoj
yGcJyMWOWO2hwouhcFA+6nbX0+7T9RNQeJrntXXPDHXS1kZXeOCN8UYKEad95yHQlL1KiBlZPg33
oc8eUid1Eluw4lN8CvYy5ZG7EBEhjmnz/ODrazoX2F1b08ysbypfVeKCx1YQoUKTfDxkJPY0OxN5
XDyeh4QYWq/OuSasQRm/ZOfIBJKeemeD3CVUTCGyiShgfQ7KYG4ri7BU5MQgRtQjhJnsETOC1ZS5
2ieUqC6QAnoBLezpTLNHWSAaoYD182iBifXyIC3iBnue8jMiZMujAzw+lCFxqbf9O56+1CES5z0i
9oN8tOaWZ6PVDwl+8vA2DzJ7CD/zcDpPZ+Lhb55kz+k9xIxOG60SCttXLeXo31dkW6pWqdAMwPO4
wpiHdY0IZm2FuwEo3Rf9drJXPOXHZAXUPQK/OEXeCLBG3K9zzuE0gNB8xcl6OKclEStG/pp6y/MV
OlvZYDgIyxAo/ijcfvv25tkfHw+799S9O2QxzTIK/oOMCi18C8CDpw9i1chQ4+g4x7y53uffeyDf
iFsjUNCu+O88CsSxcoQXAa5X53gyQrb/TfKSZ+WqrZqF3qiA5NHG+JyDgHrdFd/e/kFZlZRHz0Ia
sBCiBIJ3s4HEOBWMt4t+EOlDaj08nHIrdc53CJl4fHvLUHvHZeR1PvixhfibdDwXaF7od3HIwk5p
sdDyLrlVdVhdyDRzOzfnWWAuJo1Z005+WrjokrY8V4hdXPWntvzf0paL9DBL2f9D6GFJGMsz4+nP
45YlsXtOIr4g3J9i968ldmcW0l9Mqy8ZSudGERfU9b9hKC0ZnfLMUPqrGJ1LZv988Mhf1+znnU2/
N58NNBVFRzENhQkz6ajlpY+mIzD1zOPnDpk7t/mwWt9mp3ovrZDkbb0jk8JO6Hu892HJIffAah+Q
Rs/CDcyLVbpBbg9Fsg/cu9cBXZlr5JKhZ5WrO9M+BxITUSTqdfv4nFeRMV5lEDwQWN5hzIJj4eYZ
jY5VSY8JPD0Uay6Ysou3N/PP/ma3p/8wkI12spKE+T4G6nhxuhc8baZ1GjbcwBJHlt23SJFRnwzr
mZvmPBd2sGCMM8wtYzIckHgVb/VzrmjJ2j3PA40cXibSoXsNbUbaGki0Qt4eLx6wolskWTnpnsDl
5ylHLSLkPOESqTxMwZn6bHB9VBDkEu11V5Mc0trXDbnFm5tZC3+rm5tPfTm3gjAvTm7Gd6MY+5ms
dujXYQDs2B4fgWs8PsOPRu4d5spR1z2oQFw6dkYnD+7hWKBcRmLwRxbcCa62vnNWL1YyY5HSQyej
RMNKbp315nT9DBdvc6Yz/wdvU+M7eu0+Z0CBpuSh3laAakqb55LGNxNAGieE9Hrh4MvL+kamXz7t
XB/1o+FmfQPIho9aAmz2gmRHvCxnwNA4rDDanxW3XqtOepB3+krfmqv0hEk9S534+YqurXimHSeP
GLk5YMXobetsAehdPxz1h27+xcnP3PwmztVcNiA9KoJmUDQeWfz4wovJpJ3KRPzMkIGprXiGJs9E
Tyxp5UhbnjbOPfjACay7OmXKR4WqfCAW/U5hEoSDRxWW3E12RZGcRrve9u6uL3xhX+bjWdpBF4Vg
wr6kx08oHTsuOdg/1hq/bcx8LktRDkGjlLjAtkEV8YSsUHTLYjmwPUCoAr3nlDHB934BruqsqYtK
tgx/0JyXCejeO/5/P6DXzUNFP2GEFK0oVomCNo4QBvDCNxW9gy5EgdMJON6HSEWk5X0snK4yGyM+
lzDzQYpCMQmRGOAmIFVGLP6Z0OcSADBHiz/v+V86q+TprFDwjb37xA9PcCtqXT+sJb6bTzP56/Md
4ZLkQqv+Xr5bIt+ZwP3jyXcmdP+e5DsT1/9T5LugHclMBv8u7bgkgM9I1gWh/WUE8A8b5pkmAlEY
C6eg8+MMgcxiQao1vVfdlwDlSbWbo3EPwMYnyDp2gonyAHlnoZaCB6kWKhckkdt936vF3y4+C5Am
UyPngjKgvjZl5U2EiqIJtbCjvT939rpNbWWVIdmep/MTFFMNaDaFPM+ThkKol2118itqlhhVAEWO
xGvUdHEJj54ayqqzvE9ISXdubkTch2x9RLiLzjW3IsK/EU1RlZNbCjthRKc1rgeXlxpFAOxDR1xh
Ogr1UUWCIA0HWjEvZRXD/0mdyE6RYo0nUf0hw4CWLdGSrS/cji7xxHVhi76bC5sz8wjGMkQXSg8n
YxmopB5RTMMl/jaH6hlhVvJfRYj+/WfxXE3Da2tQbYy/GPT5n1EsXoU9oLZccbiOyCmvDfhM8E7M
kcVef63E4fWI/NM+lxTPfX0EB/4a9A+GU3iPEjAk8fM0/wLBDIQMbRnBQRMVURMbUN7Fo+xoucV/
R7o/KpJQFm6gYqA7F1j0eBdqpzJK3K/Z+9JGgoIa0I/m+pb9C/30GzlxcrtgwtSX0jaPQU4ivKSS
vvh0XbK7ex+mHkzDGqN/HP4HTiOpna0/f34arSeFoXMdpmWgdv0NHWygwyP6dvzYhKD6gmHKC0hk
6WwXCX+ml/4/Ef4P20ZdSqSZUi0rL+uKFKd4Nuc5UsEf/NC4+RY59+t71BChlggF5GejP8T53r+8
lDDMjh+Pj2g98P5uovdTDH/YW3MLD/W0u83HxwdqCU8r9iEgHMsPdyNTzs/shBK9ECU6BerwMhcF
bjxeG21OgT3SBZm3eHczjf73urtloTXT9T+F1qLQmpklf5rQWrQUZj7mH2op/NDQJpIoYaCNJCtn
cOJCsnueHibjAF0ILYXZ7mDpHAIere4muvmiOxiavFmQ0T9sOWteXHJ2u6EsNHok45KBIb0Noomu
FGaFASzNixqg/LSTOjeNpMqK4zR1sgk9UlUJrUbVmGLu/XPfo9F+mWY1E8TikHbySxGUrMvGytUM
zEkkfScurfiHBsNvK1ZnplwaxbHm1RCc6ETSoQ4XKTkBK9YKHffABxsU9q4KtAF5+MKTEjY3Pvrz
L2jgM8r/nUF3sYSZQZdWhjrqKpYAx5qL6Dvf5oVyvJ1dQnlbGF436CNP6Ajr6vSRIBfiug0gc6vo
2gpmVlM6tHUclFjBnnvHb8c9b4h466CnXwMLZfewiehx4ZJL+z43O/74fT93Mr921zN7oi7aphcE
3LXklLDkkBdWMmBfgDpKpBWU7gR+4Y0R0Mmno711gzo+bhqm9JghmyC0kCAxrnAk3PrVAPsD5UCS
0sfj9Z36say7II+Zah/MThDkDMt8hLZ+4RYmrDKYnYA0uEn7bLkdQz+igh54k8VXFY2FeNtG96bi
fggv7F6t7rklwJfeczyGoRD98fHj9HF9pYuEzM/8QuD88YS8eKQzTfonHemSmORTyy436s8Xk0vc
OpPrqR8rfVyABlO6P+xW1+lm4cPnuc2/78PPgyaucPk5P+KCKKNB0USvh0oCt9RgYAltStCYhMX7
6KmhO14FH7LkJkdKVYuWY+ivgXZfBb1Bcwae8fTGIw6f7Ot3vMTT88zfP4+npQUjYt5E/o8wIha0
0XnzLk7sD9BGi0Qyk7HpFOpGUXEiERlaiflI5IW1BA2AIeFofct1gkA/DxZ8fldDEt0IACR2vBvk
IrrIZTyhNp8tWCaLa5pL07/Cmmby9Y9kpt81DvPf27qpviThl+wftK3ev7T/yD/+cWq+NGHdhK/f
TWb9C46+lBWwwb+efXmf+/nloMvzy79OupR+MYiO7tUE4w9MCQnyEM6/zlwVf5FU2P+E/2eKGK7K
pd+vwy4l6RdJIRqe1jBUVZW4kvp12KX+iwR/QedzFHTgjxpQtt8x6xIjXL8xL9HN2lA1fL7BR11i
/ipf4KW6K8Rp1Izow0CTc93N+kTYGVGmjvu2zXXMqzdIhVFdRj7eKFlKpF1QD1HC+pAEN4IspR9G
IA/IZk907+Cng/cYyYr4OYA+esAQ2ADwndxiRraolQoSx31RzmyddM2XXJCRRCv0gg7gQg78EvOH
SwzUirUOPSEawUNHCRI0BgtMI6vghKj5QUnUql3JZSUW9iiUyiepr9XxNfPGSnqS2sgL3KruSOD6
URgMe92MwzWZyhT9PCJJLx8yqciJzwRf0h8UQY5ju5AETOQc4x5juxPgbHZnNDpmiGV5ISm20Rcj
evrkgdCu9VHqCjcqCXKhBz2TortaLSqVNf4QUK8VVH0n+n6694sorpzIyBvVirvR1JGVXlcvQjRM
pWPqTdQi5TyPb3PMmnP72gjDQyepUeCz0ZOqxCbNoKST04dVN95WbY2RY5pi6BVryqkj1tQGIZqc
l3CLdmNYZB5TS6O9TyQthq6UM5M4UzmKNcah52lXv+VeKvhMEvTiQasH7SbMhrDVnDoI9ZJOiuy3
R0NRpDfih16H2RJ99qE2mb/tUmMABF2pvV02hZmwUo373Ck6SUupmfpvqueRkaLfQB3bpFPFkIpp
IpmY2InJwZiVFlUnM0YDaVfzSYceT2XuKbQLYw9msEymYE08bRLdMYrKXTOlaJvud0Xc0FKMhYRp
o+d/tF7tF7SNG1BBNSYeJgJpQoeGbxGJ0HKpnMq3ujNrlAKgizwQ8yYKVWqIgdHSSayjjNZlTR6i
pIKbmI+hQM0oHSc6RX6vW35Res91UnQhk5NI/YJBWduQDFnhgiPVjmZeG5/KLseN1bGKcXO9kkw5
yNNIbogmiE+YcFnn2zjp6oB1Wp1gyp7SGw+60vYx60dDrqnXGAF61FV++qaXet1Z8iSPk1UTbyiY
bFZ+Yjd6od9MYRm+T6EZGazOwvwoh2mo2Hk95S+J6WPuXRCQ2PaIgEF6Sqo1aL9aJtnzoMnNS+TH
6sQwysV4l7swrNfjRKIXn0TBAQOSUzRGM/pIYGWsYEigHMBZoV2ho0u50bUY2hcVaoi244Hur7vY
D+WEilkUbfswDEQqadWEarQ4E27lTFNbiwxRP1qR0vTraJKRwe5XGK+XikHQ0FYYhp4W4aiwQmlE
gTZtjVMtGz35rBAh/iQ0Td6wIYzlhiq+Wr0ko5IijSQ1GysSc0Omo5Ea3srMMbTZJv6Q6cwMZSJY
kxRhqY0g6yclUj2R6VPRvFSTSVDspnYRsomIV7lk6AIMYJQTQ3PNXqxkNhJRqpnnNYFPh6YRHprS
KwXWd6H3nogGKZ1RifxqN02iipavktIUlGRDepxaIdirSSGgeeGURO9DoMYPQUICgRag+4o2RZre
+WNNUCpRjLo7RXKXsK4Sky9tG5SfQTEDuuPEsZmvMkgUglv2io1Rp6hFUQZff5BJVPZ0Qg4FJtJo
mY6R1lImbNXO0977sFeACfmdvsulNiypmiSFTMMavVvtIskqdLWZjAbBE6PrME+YoPlgRoIETRi9
WHODMCXCSs8Vg9CzWvtd2vz/5nBrjI++puFP7+Nr8J4k7/U3ep6/6aue1/Rf+EBrU1R1WVd11QRe
8VXPq3hGxIhr6FaJmLLK8Z1/jrRWfjF4cpwoypImqXzA+n+qeUES8T4V02mgCVTNwLt/j57nNvKF
oyVLpiZKEkZrI51SRU7ezF7NxraSPSJjwGaiCpDSZkV9r1esZhzIgm3MkZnvLmXomOYu4399XhCY
qX0KKjc9anpjYBkCQTDKSIyvpPj6r/osfH8VQxENhfCx9IYB0+pbs6XMy7ELy0Sgkamkll7Vqp0J
vulenPLh66ovuzn84CqaiQ/HoHJNxinMjKNWxD14SeUz7BPaFXuKxOqmDp3rV5E4pPDtlhkGcmJM
mIeqoUnndJkLp0oVZa2fkixgpjG+le2uhMkzZJg/GqENmKxSfzI2RQqnZ0x2WutZLWwazc+tXKyo
WKJ6MT/Ihbg3puB0fWUzBxNkQ1SJSJg0KKEzuKGDdi+NwyaotdQUZaQDpRKGlDTpKfc1lCSbQW+B
kkbLq8Nw4WTPBPLtbhAVZilMZkXCJecuZhdkfeNFCJiTLDLXQy5gCrgo12wcjNrVzLSwer3sbTOO
+nVHgDpXkn6TBToye5UsWAd6VFJf8xcbe3Eema1LMxQDbdKRVgB+nZFc1csjaaChWZIJ42jlZHTU
SpIFS02nES3C5XS0lKFWbklRhIc6Utb6IAPQD0n+ZEbCCPsKw9zNCLpqMqCSPNPw33Oj9k2rFM0K
ZamGp39qJ03Ymqo83XVyN2SW4HWIUWMkne3VgpyySgnldGHLvydzooGJIJ1EVVbgpnx7zD16TvX1
IAZsNCaMA1bCxC19tbeuE9MP9w/jfOC7SCi8kmbMNMXKqGuhEjBBEyc7yXUE7P0UjT9zpWRyDPPn
+vW+l3nIGsfgT9hueGD83Ld3paphWRiDBq4KEoP1ZYf5kemoW+PYF/+FDTQVUdEViH4IDOXbS1XJ
GItFKQXM0KeMqqLUgXfh61y/oXPq/owCddUgYArktmAG6GwHpbZogkjEDk4qyW7CXhxuDbOpbPRp
Rj1nYaDvuBQqTtsaMUsS07j1Ikl2Jr0H1Lzv0Pm1M/p1EZ+aoELu39ikhwCNC1hYC9qqlKPPpkJC
K/eFFvWeHnIiTLneahksmSRS0B3YL2G3Jqa+NomXLMjA70Ug/GSumuDagkBUTqIXIlDs4nxogyFg
TaKguaVh1kye4sQySCKzVjHRQFFt93FchwtU8gPa13WCi2uiosjqGem5uLBcKXrtl0bAAsxEXZGy
n6jQRvkC7f9AkEL1ajKmtmq6pMxnLPSDkVSZ7MFXMGX0TzXHwZ0GzN3OOgIztx9RggqhtnDRH+2p
AcND5DABsIQZIFRojdhBRWIAQ6CmbBqieCcQMz4lnVyuqlAKn1plTBx42OH6OqX+YFOhm2FmGIYE
dvhu8i54ZOrHMGRjO7ZMyAS0yzXKpSz8HzA4gWo0z4oChtSMwc1GTYhiiBDImmhA/srDyihF5PRE
gr9AnvPcJT67EnOERWIoKmjENLhwuySTMYAR0hQqjSvpcxGiiWU7WLogRG5fyRhMldcn32hqRzAh
+8cquw/SpKeGbspuFpqJW5RKux7kBB2OzSz6ndv9dXGGqWoKkRRIh28XRzy1NBUJi5taLTj205Tu
vXpcDMfOT3V+GU5vF3uQ67qpT42IIFZARlsaW4kFXaGh0n6cXmLRC9Y1wrU7Me/G+zJBNDZvNfR3
b4P2GA6jZjWV9zpgHDUNQ1VZV0RqHWFMP0FlYKqB2fvHjkQ9lY0IaXJ9jGYpUYqO6C15v06c87g/
zlKFLQwQDZiXTlCc8u19QDCPSVVOKm1M9AslYfk26Al5BOOGohUa7UvjZajMj+RY5D5WpLG+lkaR
tiNsraIOkk9AqHyJqWBeRO4lw7cRMzdGWuaKdEqyWhDpmGsSSllIow4sDvu+ZZLahUja78JEtWQV
vQe01u+QaDfF0YI2OqubSz2BG5QJH5sHTQGZfW5Zf3FQ5eSlvVGPGi1bCUmDYd5/wm1homUYkA2s
jtyCL4NRE0SsbHhG/V2oISOJZGg3kAosrTV1QRLNVT/3ZGQM4SYqhDwsqJl+rOXSJ7E6GrB58uEx
0ZQPodQEAFmTb+tqMi5cTuJR+dkGANBUiCqapgL8dcataROrdQZmpshaYEMn7WJdR7/gIRZY26aV
G8OopFPt6awyy9jOYyARChkW2PJc7P7tMsASEPqwYSF9xTlfjmZcca/CpIqcFnaPupr7ptUbBpO7
3bVBNlmDNGl7OQGUJEwNcFWCwddNmqNT+FCnFGii9KWQU4iPIo03YVUi5C+o5L6Lu9JqNPVdkcnu
OnfMhSpcUZEoKkBnSQfDz5OKJS1XislrBKpXo+6QTHhNfAkNUbI8XjilH15JUzGFHrg4XJ+ZNYMZ
aUXVlb1ABSH7SNO0dAst6xkJxKUcirn2xT3p3F2UoS5UQ50XL4+FOgLMAvYblpK2+rweiK45edoj
DTSUsgXu+47WJQOYvwny45Y0Khe/lS7SFLQl6XNYMvUku2rQBYwkyPMpbDNplpyl7+/MhF8GTBK+
vaQjMPDtxQjy6c24h7Dy9AkIq9nllS3lGJcuJlp1jM1k2kpBHC3YTGfv+hvCBkODpeETGwrc1Xn2
0qBOIvC0DNMoMwzhFNv7Lh32eacCMibbKOw3sYEGtkG/g123wFTfUQ3YCflSOnxTgBqGPvNVklFr
R9JPGJ4RdIqteAVa3tdmDMu7XzrJ7zYXl9JhGGoqLgn4hEuZCzEaeUVTGjKsmAT1cFZXkZgGQ2HY
WVGjXUukDbQvysa5zn/zaauyLCMig1AMvH4YNyqZya5OrlLNaxsYwXDK3LJNUPAoZf6m7HvfzWOZ
TRlhRqQUt4XfqDvkXza3kt+SdeXHDwtr+U6O8rXIOu4emJGhzBnHDLtyGnCGbGgGwZKNGlEBUrYi
1du+YIlnFG7hdeJtgblVGQxNMRtoI7b7hWVwKv6G3EzEpSCOVElBOSlO5NuDEHtVFeskRdMeWNcH
iJJir8tF7lRwtyyF+G+xVnluUPWhJUeDdKt7Re02vTRaQA+01yFV3POKfgKh/8axp38d6TzlSZ7m
2T/WdfIle6svwVD+xl9jngZCmzA/cFCIXwLA+ScUKmnaL4g1ni1o7pJoIO1/QqHaL6JpgOp5xFPC
MYMXfw14CpL8iyLqGB0P1EAGWoqG6r8j4jnnL5TOqebZVJZliahkntEiJ41aJUYaHvJhRFW3RLLV
5CVkrahE2ORiWdgpSVBQ3JmVreVdY/cF8LVsyKLnKfLeL7bv8JWGLwHGeQrHeTUQZMjLBASDGveZ
ODNSf2hU0kWHGP77s6fmEubdakNyr+SJ996PSY2qgyjda+ogIBaoGf5RLPVxpFWhpC3NGklxC1+R
7qMRgQGKeE7p03GIgpxlSda/Xl/uWZ9ccOJ5uQSYIOQiUDDEtb/lRCUuWz2Wx/CQiA0Rrbzri/uq
y0vUYCaGcDDHoDBpORYYTxCm3R2s/hw12b7+osWdfCMOkvzQFeZwrw3KpGFUblK9J0HuucKge8dR
JvGH7HXhq6YG08NYx8Uploc7MeiEx+s3MnNlfr0Pg1MnXDrjOyUdNJWoBlV40OU+Wpu+irkLwPwW
ZDmXS7PdArlCXUGQw/41+CouFIio/AdnV9YkJ84tf5EiQEIgXqm1N5u2PW57XgiPF5DYkVjEr79J
35cuqqIJfzExTx6PSuJIOidPZsoREg/ByrjsCNQ6novXCqe2fejQoP67rGOZELBw5vmIaSR96/oU
j5SHjfAxISL7P8WAfN4k9EkT10RdyP95f/Vuzct1PbakboFAiXE5L9HnnInOQ+8aNfhDWvd4/9Cr
63hifrnhdXzjQ4ULO8H3AOAhL13tD+qFspznTsVwoJHHEQjqYbbtFjR5cxSOmhD1CfKZdRplS+5I
KHdVXKSlOuK/6A6TIFuOD9ejcNyiGOa1H3RVplPXH5MJ3cwYhxKU3H3bHxOh6P79j7NOzhAKgD3R
OPLxvwEk+WoQ8ibqzORJUC9yhMLs46UqWmZnooyO5OREQVpiAVtKo8AKaKCm2oK8UU8bN/YKeXr9
CbB9FJ7n0cBHxn0ZIIpXKvCHXMVjRv/0jepODB6RpyxLx703y343DJ3cmzrY2nE3lhi5AhJijpYb
Svzlz9/MXRRFMhRUqLir+nTfZwUe9qzbLbh3ScEu9zUAZRd5vrf07YJgHf8GkAWlUsVOG7IdH/gP
aqsXUlT7Np02NsCtpcRVSYHfUZhsrlNtvC6XWXBNVGy6wj10g+GHuUJ/vRVNhnZD2D7OC2GhKP0t
zPLG3YSsCyyjBXBGqr8uX4esF9WY6CIW07+5Hp48yw6oNUCkcO76knxRRbWjaYIiAC/NBM6hnD9n
Vv3o3DKa7ELdCPZ5/+v96L7+wCh3vFAgjQC2iFbM5Qf2hzajvJ6zOCyI/BoSFX5SHB2V90dZAwgI
YECXS1MEuT8+tbOKo4QZEDz6TC03GqRULASpY/TNeQxdudNZFpyDiajvftfXB7SEw7PqEn1svHra
vf9Lrj8/+oJsCWkACIjr1YU7ul4nkkGpOMvc/NyAW3HIjTMdCtAudolTeUcuZ/mJBl22MfJ1kGNk
AKeYPVCAcH3Ilww+882EwJsWtA8MGm8v/Xo4hGXIP1ZSORtrvszkclMBPkRuwdA6xgm2Ho+6eix5
ipnKwcgvMxvxUJeeSIOXgkYGsAidq0rtctuWd6SAtWKVpPPGlG99dmShaBnRpcGH2+AyuhormfVM
qeKgccMHZjTea0LOEjW9pjiz8uquTzrzWU0BLDcyH9D9IHH3sazZUNUtBMPVaoATiCsWWdZyfq6Z
0X3jWjPY0sRSGlwWeJ85gImHojWcpQeXdgdFygJPZ4V1+kBId/DtAOVw2411s6u90uLh3ZIMsZcU
VXIADQwKnapXwG7rFKXTWejJx3tNmskwyk0iHjtT0e91lWX71KahiMqpMt+CwZs+laoX/W7iXfXY
Ti75FExu96kE4Q88r15bPxJp0/1pAPT7f53TIDNediL+wZZ3Vl9Dhib1yizXcU0GutMFEk7tJngl
i88hsEPJPr+/167TmqUDKmBW5Aofaduq3mfBINA7nnTMurY584wBQLVBEana4cf3h7o+xjDUwgl1
XBCN8JUvAw2dvNYasJNiiQv5nuRoBQXK8f+XUXxnuapCwMDr27C1/fIYFcGEHIaImZoX4uXD/zII
+Aso0H221HuXU8naIfMHVpu4t7Q+FnMKJlc4y/1fLxjw+pBxsVy6gPIuRwHfs6FcGRN7KS0O7pD8
l2ds616/8VWYoK6LTJ0xsG5WDQ5hTWZ0I/u4oD18qqbh9wDizEZUo5Jd72wmAM2jUbwcdGsAy+CO
D01g+1iFXXGXctudSegUd8pPIWiaGTp1o791jdya2VJcL7AkLpE1kOMHLWiklmFQx9S7hWV7KEWx
1Xi4sYE4zqoAxQ4So6uoLiu34+HUdXEuB7sLW4WHKbEA0cR5tREP6x4HzgUBcwcPlfxrP/XVsPJN
psdKLQY2T12saov3D50iOPTAfo5NHyRPCTXhI/WyCTbPHO44kkI8krbsc9HW6uAPwfQPHQ27fz9G
b0wfzWuwupGbeIAWVuFjC+mbZqwMUjU+HZg7kyhrCgvsXA8bQeTeGAu1BKhJDJcVOBursxGdyLRw
Om7ivFbpV2K7vIt06gE/zzu8sldXE7KDuRoP3uBAxcnH0eKV31RxihbUmKq9P2i0K62oXmRPKE66
sC63CAs3og43OQPGv3wmNH0vN21pU6eZurqPy4AnEdzImzsOAvLGst8KhYthVjlSECwtkgzDuF0m
jtyy9KOXke7o8xG25YSau3QM3LjhIfkYOEkaeelITkqjG6TcdNqBNxUc3g+FtWpzCc8QBA1QJADr
LEXy5dQrY7METYcxbmrSPKpStxHrmqDfj8kwwoRccvh8zJWGqLUlAo0Wr+piAEGNs9ODge+25WmJ
121F1sCdI8h8ustS29FoDHsQokGrrcND6/f6mHFCx4hXhQvbwoE0sV87yRZLgi0X0mV2hnsRYgNP
oKBbLq7L+YhqntK0DvtYtkwf8qyDP58FHa4afREFJQcP2Fe/1StZX+vhPjH3I54+7UcaqcLvDrYq
0uPcB3DLbgQYwJYCPSoK+qUu6fBrrEqx7+oKj2NozFRy/iczvRcLb0iPtVT0sUom2HmrMTwJKcR+
zLS+A5PcOUyBsvsh7MaNa+16g+G8BP/SW1B41OqrG7pxgn4RMIyxQzRY0CbsXny/AwXcYer5/WC5
3iYgImNNIcVApYWM4HJt26kfPH8Oxph0lp0yXfxu88E9/w+DBICIXv8F2etyEMJa02WVmWJAbeO+
JhmezoaQZeNcWo6dyzAB4AUuI04lMCYB5V6OYmEbNCNRmOJB6d/SiHsV4KUS0zrRYFq2e39Ktz6R
h2wNNVooPADEl4PBSYbnZZ1MMbVdEUEgYY9lDkpkQ9piYz+v+R/YwiGalAvwuYwG3unlWKG0KrE8
t3GX8mYXpkLeteCyH2lboDVUkfY+tLn+4UqfGtDtBxjvjWKqIq5rDW3vWIZmJ1XH4IIJ0hs9mSAf
/ygmnG5jUW4Ek+uAp+iiasRfX5cw0JQgwHALxww0t53Th9nOhwRhY5QblRKgAZTIzANHE3G7/Iw3
129bUhKULtYDF5zzJdQ5+O9u7nUVLDc7tDm7wOnOKq2HPvK0dn+kfZ7idfMk1Z+TPrXu/v1QuBF3
QOWEuwBOuHzXMCFPUwZiZDPH4yzdHzOZU0R3oOIq6PS+mPCC7Pvj3QDZwLR5M+Aq0KWjSFu2GNCI
JvkI1UVx6jyKVmHhp/dQm4Bx1zfJt8qxzmdTFOw4TFOxMekb8Y8kC0jXwvYIAUddfoMsDXytymmO
0aWEIr6wZVSNBC8fQF+xMd+bQyGewoWjx3EyXg7Vz4nMZTnOMfrMgELCVuxYP4xHb9R6Y6gbDRos
LXaYv/RFFjTgcqxCCrSBRj4DdhLsNAB+3nuplz7keSfOJBs8QBCVjTJp+8Oi/NgPDORZxUnzJenc
rV73NSyBXyOQawEdBoH/1fjoTaCTphOVzfs5tjgcIu0O/J+67NVOikrfQ+ChI5oYsKEY+9l1A9nI
bW6tO+yffA4mEe6gdZrnAmk3KnPmmM7FN5P6wX4q66+aqW4jlm50dgA3vBlptepW1W1FR+LGpW+L
p8RRoXt0qW7UPnSN+Th7PmzJiqTo2wjqFDce0o4Ci2hKqF+MmKBwAQz3JTWFB4Gaw+kQhUMHi0qI
UeojqWj3E91kpz8HRes6j9ih1I/wKpN6rMCaCndtAxHgxpyuD+2FGwFWJwpG1CXQkl9GEg+yqXI5
YXEn8vaYyIacwkyD9eqlLtmLRd+3Dx3byYiBqf0c6sZ5sXntgOXViiQ/ej2fT4EMgz9J3hGwa+FJ
8Tkng/v1/dPEw+94e2uCWw9GIVsYWxyXi7NEwZsYk1L4dla1jhOXcOSkbIaoTW9xRa5HCQAFwG8G
fDqITYPVkTX6Zc6M6XrAG+oTiDfQgBhb/C3/Be0gxClEK+Cog5jprQ1Ky86Uou26MaZlGTymKGij
ZsrDf4isgjvi2/7zxuLR1epBJbCwM6DyQzsK3MzVvJrCNQxJkxMnLQt+mrzIk6gFKY9EfTmAYVeo
AB2AGmn2sFvIWiZKC8ZVJJH8/9Isd7xdp9MuiYYhky+gqWp376kqHGEgrd0imnkvi6hE8lTuApP5
H91SFsgyWl/+q/G366hixKjIr3r9X9e56ZPum+Ahg3+JAkrInT7y58HBjVQlwNek24HE3NQdB11G
S4M2KM31jPKAD3HZN920z0bPiogDLYXDOc94vc84a54kEV0eKeA4P99fQrE+5JAtgHMCmjxau95S
VF4GYN+7Tl5Vuo9D6WaANiWdz+EonA9e+5NkjPzD89l+nz0F7ncFQZrj90W9R9dC4T0jT4X3Tj03
vyoXPbooh3oO5oJKsiLqQLR7sUPgwph4DJz7rLO6eQTTZL6TiZs50Ww881+WiaY9BYEJz/i8+DLl
GGax0/ndl6wQaDKkIJ3v+rnLYWXXm4Y99YqBfZOY0tyXvYG0mPnWARJpc4mgDkmKZ4HY4H3t+7SG
0kkrcipzSEKiJiyq9rDYID1lc8vqXVZb/bWZlQsVZQeUZAcUHux5XfV9E42i58/oAzbhAeTQ7N5y
47U478GNn0dTwbcltLPZeSbo5gcyqoLe08Ez/9C8SiEH7HUvdmnXquxB+GXyRNJ5eK5rMQdRkTr/
IsJ6vJKT9W4XVUXiOJBftFkRodobxS5ned2fOB1RrzZtWt9VdKi/yDxv8aLOCNbXrgwbSJbLtOIu
rJqaU1mVNjv3Eq2AqKuS7iv1UMJEfZ2BCVrO7Fviu9O8HM7dX+qkgCmhvgf3GPR2Cvr+up2ubSlp
39A+dkBvPLgV0MYGvcmNkmx9gGEUIGZoz0KrAmnxWiPQFCWndVUhB/cENOcsJ4ci51uF31Vq9//D
QMUHYTVyndf85M1pnNSm7BPS27jQujk7vpkPOeDHnWLzeLLB9IPXLvjsljmHukelrcNcbxRrSzH2
9kJYfgK24dLAROsFmOflfsxok1gyJj36p667r8Dj6CA0joAQVyCj8fLcquAYhPb3++fAVcfvdVz4
ASDDYgvdazVubYaAEdGib6D71OyyieiXEssAqJ+E4Z/KNMOfEFlIvlPB7H9ofLc85vMcxmDCe7ux
LL661bgI15AcHqxrOxOB1y2HyBhabLRIbq4R+lI4t1ADgmZxuUa6GpxZ9d4QT8MAC1OvkafSHfFa
JtCcXe6mzX5qQoMCLGg2ip9bcSgA2i+3NlqDayGTA0mM6At/iPvRBWfXUSjtAOFujHLjTAaW6KD3
EQLiQzp8Ob/KrU3QOmSMR0Hk2RlmD0omOYNkWSKp+m6qMhNRZdvsj5EQCe+SNrFbsM/yvVdxiI2G
5iOISdDmrEEQNfQFtE0E5fwo5rM7hfKUWiqfeTXchUWXfClNQL9sBOFy2awHRboLoB8dCwrl1uXE
HR+9pSF1bSyd8OwVBqTL6gPKxy8U3Xzb4lmxqfkxgEWfCxND63EqXLormNpv/I4bnxnqAPTcHUAm
C6Z7+TtM2xkcvClqHrAf70RGvYfQCb37EvSxqGZQuk80g2lu48KPwnO7XcXBcG8tMbsR5gWHsqLw
lGUeO2z8sCWhWS0QKl0E3nJAoQhdLVDRcenWOX6YgIh/Maj4Iwggl1bJ+qwpjsb21SRgSPMfhfLF
ca4TvjMVEtj3f8iN6MAu4Ohk4UPhOF8tUAiecU2WojsdexrhBa3+IzT4zt7hU7tLWT3tG2Kbu/cH
XT/bsNw1S1qJhBn4v7jSF/u8UA1rLEoiMINOiT8kR7/J9WmcSXIHqlgVuV76uXWL/uARD27JqoBj
AroFey8z4hlVVnDqqwpK3ixvHz3FbURkah5AMiLHrp8DWCH45qcN5XjHsgRvRw6i2NPBhQeh4321
M4O3MtLRfYgvH+FSJg/UJHiNcB7Hg6yqElgnbBWxndBiMXhjcNJ4naCy7MmTQ7XB1l8OgVUooCe2
NJOwIvyqwtFekKihcOdY204fxFDASa7pyv2rrk9R621cTOt6dFl8aBk8cM05PLYXBufbSgUKYJ7m
fYLQo/0Y537Q7Ys8MweVdfXp/Q99Y/shGwXkDHUAAv0V9X9zDZPUwyU8506cgxJ8BuPbOw0h2aoR
b42yaDahHgPJDOq8ywlJEChVzQcn1hwZLa2G4Dw42Efvz+UK01jWzUfoLpRYNFtf4bQ3k6lmhrRd
Z26cFLhkwZhZkj6GpPp58Kv8ezpNwwsPYaRxn2Cmn+p0cmEgXvCgPZLcc9pdUXdkqxN5a+7Ag9Gb
QY8G7Znlz9/8qCahkrlZ6MQwKAKZJO/sDsY5Wyz6G0nF0nlEHgN0Di4Ia5iq5kIxGVQ0zvmMBzOH
MLX71Cklj4qwyL+yWmUvQHBtv0/StI3VgGcZ4ZIjAyTgs5b/ooXoyTPvy+o/X2T6A5uKQEeBP7rh
zvMg+t841q6XBb8XtguvlayH3tXlsiio0EoQVwFxOBbXasLF3rXDlh369c4F6A92nuuh5If3wyrw
UOiL2e9rGgc+Do+eZRmKLWYeZ11kZzXO45bI++aAAIaXmxx8kvV+wlWXzhaSlNhPRLYXMgGV35Xu
YURpCV+WItxvxPx1AoMZvhlwFV6ACNyq7RmNK2ajNJBqL9h8L73gUTVSHt2xFueBmOSgwjE5llrC
4z2b8j2cp9pPwEOqfVqN9r7W7Y8pF+rQol1xV/kzOU58I9e6PtbwUyHbBm8PmEWwTvkrjyuwXPBT
NenlHteriRoQJ3cygQ7j/WW5+RneDLVkP282HawPxDyhSxCHXomXsKQPhKnw3MhfRMCkVFtp5K1o
xu72XWxwNDDWaXLqWYXirKQxk156l0oHs7L1uDGr61TgdWfjCwTgtFwpNJLG1tMIBW7s89bfNUkb
xJUP3ZGHnOQ4AQE4gE0Wvry/lNcVAHoy2D0QbiNLBR/gcikryOzDUuQsNjPzd6Mp/jgNF1/Q4/Yf
tdOgMA+H+UciSbBxQtz6hjBSYZCOvrbtVrgi86nFDlMsnngjzzi17R795/mDVxZoc1va/w/jCRxI
2LsLGL3GB/uG856mE4uJKQC/ciKf4MvWLLpu+FAAEd4orW5sB4QLag6KQhtV6ApRA+Yt7dSXc4wi
B0mcsvQkevZbNWm+MdKN6ASvEUxlz4c6FLO7/ISJHKZRwmcqVqx1TlUWPIEHu0WmuzEdkIFhFBNi
EHSrVp+rYpMniECS1PdFe0ZOlu1nig5NUnfpxnxuRAZ6MeBco2xAa/KV1vd2d4el25GGzPhSgn40
U83gWeDjge/euidAgcXGvrs5HuihqICRwARXU8uS2gLTdWKlZu8YoGB7aYv+X8ICvCGWT9lGO+IG
NgJTFnR3QQuFfPYK6LG1dhsufSf2YRx40mPYPbOsdHZtkjhH7FZYc4rWjZpCDEduuupejznZqABu
fE78BvgYsSVvgaDoMmYq1/S2xBUeCyD6RznUPXqOip0YUNaN5b0RnsjcHBQbbDFS8FdXmITCzvfB
vI0HSZMHO6UKeF7nbJxjV30KiIyWJh5qwRB9ZqRjlzOq21qUw5Jx2EA0PxnpcSHDofDAq4Tea6fI
HhyTjvc0mL0d84zc+aMhR9b49FT7dXlXMPmbNMw9j7apjlUO2sv7J+0rpHFZZyx4x6LCWggKV2my
6GBZoZ3SiW3Yq3MajNkjH9Vwllp+nyDkOoEOJu+LonyhaVU9Brbhp2YCDlw1ir/ALocdTCfAoxjA
E29Hnh9I1XV7U8Hzb9xoIN6KD3w1D16XgLHQOrtcTVG1uQXO78SBEd2JNH35aQi8pTxPtmREN26g
pVMJrA4MH7ACVkPR2UvwPmHqxoXBV+HoPTxNXVF9gNG+Bi04dBftloMbgppf73+RW5PEjQBpO1yp
wJlepRGjpDpTw+xC5GES9ELnfzUf+blQ7nB4f6SrVv8Snbhml/4AXV7zXO03kZg5x9en8SyaDzU6
ASc3Lc1/uBqqzwWcPyNgRDri6MP86041/QduiPbMArlx9txIMXDOodR1qLscrqsZT5mU9dwNNE5p
N0Y47j5UI2xheiAl+1mhmZWk7uf3p/56fK7CfrGiAhF+cRHyneU3vTnOm2Ag+ZRwFjeu7BbNRVY8
ehNkVhHal0Ue4XS7L6UPzZuoIXCLhOx4cKzHopJo39g8rlr+B/3FLttTNFUOoXXCFz8k/n8EiSY5
ZvBiyPG3GrChYNpT/VFqnMZdKXST75JBl3nUkYCpgwiImPE2VEi/uX1pP1g+jafZGuI/eVxn90EL
kCJCmMM7W5TlQ5KPPlqys2oNmhS80XtZJ3CKbMg4PECeNKBdNWsLPZqTFXgxyk3nJuIuae1uylz/
I0vQOntyA+uCyIBCqQYJmgi0sHivp11hk4mcDULlBIV29eCQqvoJwZjvRxrp1kdNfTDVIKWESzMw
Q7xsYUT9wsjo0H2VzAJPtmbN8NLMsoz8kKlfCe/q5s70i7lYNnWwjCvTBi0ZE9bqFCRJukUtvxXU
YAxB070gJxCVro7cGY2okCrNYtBzPgZz4z5qGcz/zNXU//GsM94biBj3AXp+3ysngX9NOTX6gzvX
xfn9GLtxxaAQAs0M1zd8eNe7a/RymHLCig8Qa5XeoY8IJWIg0tNfj7JsYbhNLDpaSlcXWRVomiiS
sLhopTgm1M8PkFL/+MtBKJAaF4wg+OWBArYuNSaf1hN8AfwYyvX20Ho+DGul3LqTr04+jAJzIVDz
4D8AZcoqZezdzJucxA3iSflFFKiUfliKnHMLL9CNo+/qeEczCzt/USYj7UYGebn9xzH3mJE5iWEC
w2Cd2HzKHQsLDlii3puCmr0TZtNeePUWverGwAvjDAUGjl5IVFcZK1fz7NYjI7GPlvRz0DXjrmjL
/iDn8pdwMh6pfDZ7OfZb0fj/MMDFkQf++0J0gXYQsn+ct5dzbsE+nQmT+bPQAYpUoDrZUddz8dRr
Ime4v84EDWK3G57QC1RnrnlzaOQM3nEJwamXOgAu/JKEHz0Thj/LWgVf5dy3Hwe4oXq7MNF1/QXA
ipyjJrdVcnRhx6uPSH/qQ1vNJQz+k6zVh45ReDpoPdX3LfwJ2ihoQLvZ43gNPuZuYPoo7P0azu+F
DmCKl2fDuZsbGAandJ7ikMPReD/khXz2STg8FyU24M7WQxW7bRl+6NKq+KFqt8DBrUOdQj4H1n9O
/PxFZbB6jqDKGH/73dzPkW80/e0GyRRxO7ZlZMbwIas9Tz/hFFXuSbutfTF8TNkuBNkhPWrNeQqb
Yj39mnrOfpVd6vypIQFGVao0baKFURoeTC6he854Ru8slznfQ3Gqf+dlcUdwMuH4TxMoephBMJxJ
no+PVoXeZ8NngknKwj/DqsyHyZIP075DH+bpIShBUoh0xuG72RnW/xoyyHZ2chzwJu5A2XB08rDS
B2Dm8uySgqb7ue4BpogWffugApKe1LQ6Oin5t2dF/gIfTzwFVA51SF5npe6B7nkxgEL14okW1sck
ybja9UOmvxlPt+0hRL4Vi35WRy9s0rs2zPPvRdczEECbnn3IOHQvUYYyNokm8OLTjYT9KklYohco
BLpG+MbABS6jd9SATJEayGdHw2FxCh1ycKWu973XmAOsevm+8cW0kXBeo7vogMDrdMmSPJx9a6Gk
Q1qv8nuRPxOFRhwf2+Yr1IN21xLSnKkd1Um0VQHXITTiM1gnnxk6uvOcuw+B9uXflqDQRKNkARCD
Ni7U4Mv5+SZnUT4+b5gn5TN+R3agXsL2Cg9NRXqAIja1SbhxtVzXhMilOfqUaEJgTCggLgfsiyL0
VK7rZ1flfcQCMp9UDs15Xpf64zwI++DkvoPVL92TLAv7ybU5/f63Vw/wCg+lPb7Dq5Pu5W9wBMkE
fNXoc5Am9YOwxfDgw49z40Nf3dWwn0D5g2xhEXGjO3E5SpoNHYy8Mw+dScqR+nB/D07VFkJ4fcFh
FNxrwE4hcaFrxS9OLhqAmubF3OvSp8BL3KioUrJPYCTw/qpdXzM+8EZkBSBNvX69y/nwbBpmp8u9
eNYQhGRoe9jKqlMFC47DONQBINceft6JH/6lPnzx8ViMEEFIA7qE0uJy4MrCo3qU2os7GsLXnQT6
Rzq13jEcQ3uf+zBmqmxSH4J5JlvRulQrl/cbkO6F2Q7Ed/HaWW0PTS0sZNuSx0lpv9rc+F+C3lfg
kPLs3s2zk4Gz8B0Ol2zve3X4YXLVXegXJ0Oy/95f/NdT4fKX4JIFbrPYJAKXWrdPhWsBFrFGPWc2
IPtKZukxzUv6bS4ycnLgZrxvjHDPjQv/4VQkzV3OWljha0Y+484RhyRX7IxXDsRZun1wgB1ffnaT
Bpb+MKm9N8zaA4ROsZPqPATZjWn4jwt99kGNuKdl4O5VxTM4iLB+4wS6FVbAZ1Cb4gQOrpqS8LSH
nV7PeawTvObAZ0ACUTN09OwU5DvCCnpaiGNKJDH5/M/7i7pkZJdrCkwWgijoKoFQgSp0GVi49lUD
93weQ1Ax70Qvy0cZTOldaYvxY92JB9UUEE/jwYUoRaH1/uA3TkKMDsUP2okgDoAEeTk6y6ogVBMS
4EHWcDupZHMe4BL/sRoD8W9Q516UedpTEX5W+wziERz5at59fP9XXEGC2Ftvf8QqwMMk6IcZdsjo
88AbeQo9hBUMlSNu4J0B1wB5eH+8G3EMAzcfikkI5pFPrukwExQRIx758OPOKQmoc6rIvzFflT84
7rpPvAH3dmccUcBFuzHsG1IiV+/RWOlAm6E2MztEw4gQD0hVHPtRl7DTBPH2G3Ii0P7wTKKPdyFA
xYUNstT5GRk4Bw8ERR00H0aSb1p1lED8lvfnwnVHvctB0/05dUjb3p/pldAM3Q2UjKBjgRMDrfr6
Zai2npBNdsKP7bQ8nKgJuQt1F35QZdIfgVk6kYOeVsb8BJzO4aNSIE8H+LGw7e2O2qXOVm/1+lvj
B6E+WdBmB/YAq4DTtB6HsW79GJy/7rmqwt84vcZzkJXiYaTTVgvx+v7DcAhu9CGQYKAKu4xvCbpj
K/nkxy5shh85HPSAPA3Z3cYyX58fOA9BEYeBCHrTkOFfDsMXrjlO5iD2WsL/A7Ef+ITNnl1Jw4+0
LrB1iSHfmCX6y4BHNJ/YpB6MCskvKN9QGNAy5YeUJgLPfNMyicMkTPcObIXlrnIHu8HAWLbT5Ymz
/FjoxdFew7mzzv2CwpFNL6wfj0GK53zTlB40eJdQO2p6fH9hbqwLzpalsH6lRq03Wu43oy8bFsR4
i2U+pXh06ETmbtxTMhVnvHxS7Hk9hvtuEM7GHr8xMkdSvWSW0Hlfwf5Vwcys4Fn+7Np5OgN3mo54
7cY/FCHp9zaDGqProMJNMryk8/6cb5ypwMORyqJNjkMdfJ/LYNB+kmfB5MPWVmfP1Cn5oRza9h4V
bLOXLfWiaR7nKEde+8wG9Z3BrWJj8tebbPkFHO83Lek92g6Xv6D2DKdODWNdEG1QGcKMYIcGWR+5
M9iPPTjQG9fnzfFQS4Bpg3MGzZ3L8XKnDFJbiOxZ9a0+MaHLc9qW3m7oBCyW8ME35nddMy3kIajF
YMoOgcCaiZCBDF3YDjiDEyiYR8ABlqbqrpnCKrJFCmuZDO/tbHzVG2PCDha3BRAWVCrre7oHXRut
dlc+02SaPlsO8UPUwjLZe0otyfpdUhXNF4hCwVfOqQlwOwx1QaMMHEeInNJUicijwzhGzJPTs5l9
9rvMxtTZ+1aXHxXrqmLjJ9/4Kmg1wYgCvT3QeNaHko8Hi2SNNweeSwSB6QA94b0dD4W3JyO/of++
v0DLN748VVBigHkIzgGsSHDGX8ZAx7OZG5GqZ17gnSWQrdSecu3sQqDKGxnx7aFA+oUF3VIxr1Km
AqB66c5CPoO2JmBbX6vH2snKXZprvRHZ1/cHZoXVg7Hw4ou7Bl2HvCVpN2n1zOY2PUHMQfbG8/7W
Cm2p/t+OskLtiFt2M1cYJWNdsOudAizBMPwknNY9QlYzb5xQNwMDvYEl6/PRJFytnzONQyAGRz0H
lnuf276Zd4O1wS7ISHjfj9kWRHdr6yyvhTAB/zX041bHUdY5wisGiJApOH9HaErNvm58PINFkUrx
ySZ7K1v/f5jk0l4GKR6TBLBwGY+BLdMeugf1vIhmzkULr0+YaPiHLJM/a6a2MunrNB78d3xGwDjw
wEEgXA6XpZxknhnzZ+WSKgpY9QD/0c9l6/2hA3vGO1SPXsk/TG31tw4giB10eVDZw/HUAydhVZhm
AEm4W+AsTHoc7jIN2KEp7bCxmusHX7CrcZEtLpcou3Gtvj708AajMVWik8wBTAVPE+g5IKgyLxV0
NE405ijIorkg/M5BNrNHAxrgZw9ZJx4MGeAzJGGOC4u60XN+9xOkbPM81rsgmTU/iFHNRzOEM15A
q8Z8C+a6EejQeGDXQg6PVxrW9er0f9SdV3PcVtrnv4rL9/CLHLZ2tmoROjA3Scmmb1CURCHnjE+/
P9CaMRtNs1dVe7Hv1JiW3CQPcHBwzhP+IcGyzReoDBtDtrT422ob6Um0TeZYdyYYm2d23Hc2JqKq
hYBPg1MBEH68CKALppPpx1TV6v4JDXNlHzf9C7SYc7JP72xLgM2hpS8wIoZcbvzN06hG38rK3sgO
QRBBmS5ifP1kYzzz0N95b7FCoJMIO46ijrbc7ptR9GyS1KJTswOSP3TZREF3B6hrTqHj7paj4+Qi
Fn7OtOYUfLkgX0g9yFwWobr1JGZjPfVCF+SHQapNfDXKJWQZAxsnPXFrAjDY4uE2HLJRBWtfoNgW
p5b2XMpz7pJCa7bqyzFC8bHkRApkqLozqxt1PltEfOdZI2RNMWpRh0d8fnlEbyZn6DAVDPQpP8Rp
l1ya4kyNXRxGmIPYw318tL7ztHnUFAlpVlGsXGM62hZJJwNq/kFG68mpcyFBLLvJNh+PcsKn5RWH
aAkCgVPhNXA4viPRGCS0l5LiAKFJBTCuaBd+rWV/zFX/+lbTSqHneoUdYb+lsIO5YiJX16iSUjPQ
tGpTzi0UH6F8qcsi2gCeyr3aT8dNP2NrqffpkxxrUL3lcv4aQLNzUgEO2sf38N5MgVGgO4oEHdHI
KvQW8DwsAL8XBKKixC7c6OhghOc4Jq9oslWss4jlkPEtPB7QYMczhYh1C8jPKg95qyYsx7iPtmVW
IvkmdJmSup1SRl/CBK6wW8mt8nmeghJlf1X1n2lNSId+lMdPvhyUD/ms61/8fGqajWXU8aHQZP8r
lDo5p8a4IK7ruJVKOzH9zPv5qVqq4Ev5+VUu8fgeZqtSqqhIyoOiFosQQuuH+Atk1tPHw7xTgYDx
hNYriA9YksTtx+MEll6OY2tFB8X3kVcYPhcD7ZRkoBvWUOFvPLWTvLgyOQG0BsODYd8M4nUxG7uP
L+SdA5oKNY1RuiyUUcXV+6qgNcADzeODXpQQv4py3Mea0jtKbDVbax6+T7mx6fy2/qSMeXoGCfLO
LBCokgqbYBPx21uHQFJSiTGUvPxQK70Bh1QaPyvhHNtwivRtrEhyYpeKGDuaWITXA2qkXqn35hbS
auzoYa15uaoUZ3Q63znT2b7QQVPhSwEJWruKwJfDqFOhsGdg8PhcNwlmowoorqdJ74XMFiq5MG1x
MgO069ToMq5qZaciXq7bXSCJvhfxXV9SQ6LsO0Yx9JK2Gr8P40JgjXMfb1yiFfFcR+M1cDt++QCf
U0+gwU3TAemW4wUV+9mYwi4lh2rU+l6pQv1TGiwluIAGBbpRCE4WLvmH5aM5b1R7nki5RZU6wkcz
Ks3BqRCrTzZV3qlfCl+UrltubiPnY817Ngo9AB29iyED+kIhOA17ITRGvZOB7k9yctcLKuwcoxSa
JynK+AyeoInbRIFbVaKO8a05RZPplko1lJ4ELzpxWyuerrWOGNFdTN/g9gQm1IHGynOn90tB3ygV
8FxvMBt8EbpaSUt3FiuDWhVopb0QdKF4Icxhs6WwgJUaQUZ+0KVaBS9cz/U3E85wydUhXkYW6LSx
cYOq0XxXDoA0Zm3WvxaoxFR4Egv1Y9fKXeLIYjg8i7WhJg7oTyXGJCbJv/p+Xzy1KfZbHhF1vmtN
1FicpPE1GQZvoKSOKvQ+UKJxFMSLaEh03EQZu3Yk9ndEe30D3EmV5dqhTbRKpkIaTN8S+EcV1qYN
HdQYGSXdTlKUKO2uaczvk4o9jXPmVT85BpZXbcG3UfHUKf6sclEF0f0Ijsx80KvFbJb9ANHIqijF
1JawNoKBPBsEgN1s5VvBSgfxUwzQddPLOSqAIEWk5JKe4FjaTVErL/I4+o9a3/odPZc4cOq50Hk7
UEPsHCI++c+yx37EgUU3XMK7FyG88gjuo46kzusCVX6KzDbM7GmuYYqrSq278SSNl/LYzrByw7pi
6BSTrQng3nOUy/PnQkx5caq+KhXXT8X0TkJhi2ZTOyWpB4M39Z0Ct+rSS8Yy+6Kityq7hWy2sjvw
xhMDWdMARSM1Se2MvlSexihv9m2CDgY+y8CxtlrcT71dqyp9mDFt5RqfL/Su8OABx1UovaVtzK7s
JVuAMdFCXJ+g2RhhLnp5MWVuLMdW6igVWgxVoIXf/DIoIgCTQZg62Crr4QXcPoEEIFbC7+LcBr+j
8Bk/SHhQmZdVraMgWC5MBVURsCmiu2F5QzaDTxvSBKl4AUvpywTSdO5xQKpP6Nr6bJZdEDz7VQAJ
f5B7eHKDEcIOF4CXO4JQ+ddhkiXFTdAm8nAR+5rYb80J3Nlmrovi4eM1dlJfpCG4AE7YPRZ0j7iK
NMLIj9Ooa5vDEGM2rZWlcaHK9aERg9ruNZRKtXT40ozKObObZXc72v2o6EMuo29N22IRjD7e/bCf
DuZ4nupDmaSKU3RIKheBjAwjjlrbtj/LNnvnPhfqOiUkDnEymtV94kotjabqM17qX3Yp7bfOV0zA
vtllV+db1lbhNbLy01ktUSj3SKRJq5Hu52pYWQ8kc5b75hAujOhFKN5LdYT5P36IJzE8bQFjgaKC
V6IMso7jmjnj9RSz/iBVxgEzv+dUVK2rQa3lM6vlnYEIfXRqh0CmWTfL52+SBb9FFieQu+5QIIzt
krTA0aQlsEmq+lwYf7pAqImCwWKJUOKn/nc81CCBWiB+HA85wsMOe8LsQa00L40JS8lxwcB/PIen
5W7qvW8HXCW9sVIAWurG8TCro+RZcAYda4KKryQy4hechlsJwOpnTeNYLsO4timcF2eC2XfmV0MD
ZHEWohaC7tHxTatGEDe1aY0HS8m/F5aWXOfTLBEFiOaZFP8UhsntktUuMTNrhvLC8VB6HSeVVgvj
YZSlYitken9Z4wnn1eowXQKSMJ0qGOL7vPDrXcBFO4DTOhfzsHNX8t49v4psU3AiDVlfyDjhq4m9
1kB2rmK+O1Sap7dh4SZWeE6r7ES7k1I7ByoybLyUy+2v5hcpGNA7aT0eGk3ZJmnw52Ca0VNVVVgm
+1ulC91ECbbTWO1BQVwCrH5sWYZ2aSjCtVFPImxi/Uw8/87t8wAAO9JIpAiyziuiTonMuVseuT6m
WwQkh9t4AOVYyxSWfn6fWMSsyIstwFrUgY+fuVWl/aRSAznUWgs6LYnNh3gwEJBUEJD6+HU67U1T
OMKLC6oIgIRFg/R4LB0clBAGqnQYQPGS/4lGLm5UYq/c7i0Lrl80xKXgWGNGyJstyoafREESrqJm
RCc3Zspkeza04q7i4BzsqfPxuyCejhctVegNrZ8pHihA/csMUfQ2jTh8nXocvo9zkXzl1Ommy2wQ
5j38X45mYwSbdj37Q/7TxTJulKtbssNX2dHlAb/ZE9Wx6JVg0qeDphQKdJFytkPKWvc0F6oz6dd7
a4W+7F9QK6qYq3dW6LtemBJhOlhTP7n5ovwX4t7mBFM4uR8/v/e2Q04sGeVnCqbLJnx8W2jBFfKs
M5bWRoZTtLjzqAJWfkOOrLkihNcwZPDiglm/43lcDbJVnNmilhGOQwQgLJS80Rwg0QSwtLoCS9BG
gu/p0KTA/tH+EonRAvROhZk/ohj/lIpFbhNnZucO1HcOn+W0phMO6w8y2erwocs1a2GXzgeNvMZW
sVV3an2oyI5UBh6ln38vabQu7kwLcAYk3/GdVnpa94YxiQcLdo8RydUnJVPa/ThART/zWJeA43hS
oW4tXCeiL9JPZRWQdFnTzGWaaocZNMUn36KnH1smr05VQe2ye4R894UADsHO9RQ5F2u2RtkNygRM
T9UYnz++nNMEZ0HFUwLm+VIXXNMd1SroERA1+kNS5Ank4tpyrAFT149HOX2a0IQAnVHrWko366Wc
yxiNVnJFDVUNk83Q19yzrMZ7qTUrL+lb6UxB4p27MimOaEs8hoDgGi1APR4JjqBWDyKiPvaQUwSr
C+ucXd07d8VxCdbL4hhfWtbHi6Yrm5qCeaMf8lrLLxLIMLsuUMItecS4m3pR/Fl0E9vcUscGFL88
qbXGtt9U6Typk36gsyI5GXGt14lD7PRBau3aajoHxjx9/SH/AG+iWYP6Jf8+vr8sD9CEkELjIFkj
jFFY6fBhWmEfVBTcpLlusOMzje0shN8+Xi6vz+f4HeE4fgUqIjmL6/fqmNTDFhmRmpnFKWv4rqoE
1YGQ4knWCZ+Y4ua+pFPuRo0J6l5MIeWUse7S5lU9RBKmGynUUseKlS8NESJCf2F+MNEz3vitodqR
oeW7M9d7ut44fUii2LFeabarjbJJsPoaO8U4YDmdezp0IcfomvjJL5BtEwfUIy0fgz7SremqaPKS
7DiIPKktBbcxdPzIYeE7Cb6/Zzab0+sCRQGqYalc0OFZwyn8nunQgjG492XA8MTSshMjWHnm7TaX
zuDx44KCzo6ECAtj4PlyvFDAZw1aTDP7XqAyebCqChPgdOwAUUhlOzwXo68ejIrygTPTVzE3cYCs
kBNFklQg/VcPiU0iU9ymHHcwscLI/IIlVSdfmJgm7fI4sLZhHIMlM33I2fZYRsFA5aupZnfSrPYw
VRruYnpOom2LWlyreMVp2WdkxudLXc/rDF2+0IINARDdXnqPs2eEcbKLLavPngwcG5C66KoqsVND
Tz2KNsXvVgeXv6/D5J7jOftmBJHa7lCkyj9VtWrF+GBG8r0/G8aGjCZ7FqsirJHs8MfM1bmZF/AG
4myzC81PspJg39W0E1oTylDXF2PZ1b43SJW0B/YRf4tKKRY52dIkcMxMrSsk7PTysunq+HtFTIrC
uRzMv1eFrN/GVZclbjEnyk0mIzy4NQw8cNAEH/vA7pDdo63jl2G6TYe8d9Iw1VlXFYVWcFNj68lp
qV0JgR+C1CpVnJmbWE+kM+vhpEBOVYEAn9UAaIoCmnK8HBDW7CoDv9f7uEWO3tIH2VUyo/2jUQUk
XZS+vagNQfGKinbXjJ7cmRjtdNti+Ne6HR0uGpur0CGacahRfYyB8kT5IxtDyCthojvGEOkUYY3u
jsbJbA89+qYfbwPLLz56DRBaJUgCVU4OgxLz6r71CM+aDhDBPW2d+nosjN6tQ126iCmLbTQ/Dq4J
+oUzr/jJZGtE5pzevHkgFMhYjydbSHkteZ3k+6wOg0fdZHYjXMe8oE7FjVYk/qbEjMzOk7L4BlO3
OnMmvYYrq5sGG4HSLOBI9BLWlY+2lqWBK1Dv51AHjDZ2piZ4sawNt6M5STdSHFLs9QuxVGxdDTog
2b32pDQq4sFmUfWo6NdFc9mTEw2bPs/Vm9oaUHLKs1kc3JLwCKVJjBSoKlp+vhnioAFQi1SPjdpe
F3ggMtXYVQvV2mM1zgmVz0juu5KUl8iTURLPnbgGcw/uuEKvMDBajq2PH/tJGMDUs//xBaswNHNW
OYHexvVQE9zcW5RpAWtZGdWRZt6U9ZB7GIFE7sfjnazvpYD2WkajuwqYYrmeN+lOgPg2RpGxct/o
dXKNxxGlWM0300+VWDwmtSg/VcWgPWGG2JyhLpwcJ8vIixcCbWqO5XXvqVaEppGFSbkf6lG1U0VI
HYA35w6t08IIwwA7RKWXyaTwvprQzMrGQS4r5T6aguIislI8M7Us3mUJhae4nQOk/+T4RuLh/qlN
yR9mq0Z7pKrPabydJHvLdZAkkkETAdGfPZ7otFS7OAo65R5GxfQoDnmxs0p6fGErBJ8/fqbvzezb
oVahFgFdpqpsl/eZSW1yLIXMISw6h3Y83StIzwnAKeYhoAu05PiGIkMSEVvq9PtwUqRNIkbZHuS4
gkXnlO+6spQuAlnBakvs5uspkaQz++NpRguoiVI38AMw88znKk6I1IGzXvfV+1IdTS82s20Uxqmt
ttUlQNanPhdvmrnfF2p92xvRudFPEi9GpxJC9QWkC1311Rz3gyGIbR5q9/M8ztddIikHVHXD6z5p
ZxcZiuEyScv8JlHE7M86TT/lRbQI2dbxuWhxOQeOt8wluF34YjwGav6rc6KxOmM26ky4F2uyB1sy
BhrZ6LO0tzWf3ekZLrF2lY+l4pio3H0fgm7XssnCKB2ayZnbMpLcarbiLx8vwpMXD79rEgs2cy4L
7Nn6+TRJAAIbeNhB7qZgO4ralRlMys5QC6XAOiebLpDybe60BOhMFWcCVYgkf24CJTr3OqxfPQhS
0OpI/anJEVquQWKSUUehTrH5kJdyFbrNJJSJJ4dE7lZSJbkD2YRWhYYUynxllUIImT+r0HALVKv9
w+RnfXdEn30CwdZJijsrZrr0vwY18uoZcSZbVBudbZNyJcqi+Zxf+UY6GHZdJMKuTlXtawUS/4rG
wlDDCY2aJ5NjtLPhkZSDjWh5/0XtZvV3Syyjq6oQaS0oZEuWU+Qw/5ysXipmcZCMn01laoH0xtkl
BoIa+lpxLtuEbKXs1uQvAiom5TxS203zmOoK3V5bGrPonD3Vic7KkkURKMDWBOZ6KgQkBm0uYdme
PARqUsv7cQZyY7dhgMhj1JuNbLPfJy99IqeP2AY11OvmpH2Q207ZEXSnXyIpVgEkUyKmWBhbAYbn
Or42toT7zvcz63DZB96+IFwrRiMACeC6A1da5xPprBVNFnOtEHTRtEzMtHX6vpK2mSJ2W1UOi30o
FdlWjuvkYVq0K8Fe9K40JIlD1fOcqIq0fmHxcqHpAvJkoWVw/q1iLJR2o6muBPlBwEwE0fQdJWlP
0v8MTeoYjb5Z5FwK/TmT4httZuaKfqeOyU9G1VwEPAQsVxHKgXDxqtfx5thHaUXrNF8WH9Ki0x2o
mDyBedK3PeH2RdaIlV2W4fDngEY0Ip5nYo4ToBJRLVXPV34ZpzI76PHR0Xat5ht6ZjzM8l2UXjfS
bUFT1lQ6F6lKdzFWU1HnjeN7vbVwcvtjgvClqKUTaNeZsa9q01Nzybbk3+M83opZ7Z1ZMusU9PX6
AEyyvy/Xt7ZEG81hFBIpNR6Ax24zz9z3nmmPXmgfPh5ofYQu4yBUQfuC1UkVbzUP6lCO+AcxD4kt
O6iiOL0NCcU+F+OdbMXrcVZBXqT4ZT/o3I/oSHbjhC6CkK4X20BD/lpX//V1/B/BS3H313vVvLrG
fy1KBFcCjPyO//q/rqOvRNnF9/Z/Lj/2n29bfddt+ZI/tPXLS3v9XK6/8+gH+f0/xnef2+ejv3h5
G7XToXupp/uXhkPt3372y3f+3374y8vrb3mcypd//fq16PJ2+W1BVOS//vho/+1fv75mnv/19vf/
+PDmOePnPj+30dfn/BeH6zn5sZfnpv3Xr5L8G06IqsVeRCMFWiePYXj59yecTAieaQQV7Ki//pIX
dRv+61dV+o11QeQKHmoBOi92YahA/ecjGrd8P9GtAsr7139f3dFz+vu5/ZJ32R34i7bhFx+v+cVn
cEFdYTK3JLlAt1drhOqRHAyjwmsFQqruDpF68Ntn30cwonWbfDeJW2N8wBsgtna3m6y8t6JbWQk8
sn9XUxIbj9sN3EVbsOi+1Y959VkpP2vTp3D4JM43YXXXtZUbb60qt+Nxq/vOZIJ5+2oaN8F4Zfj3
2g/NoZ9aipie8f/16jpalf+4Wv8/XINocoCKI+YFsYfQKRABdpR/XpOf8qh9+fbLQ/vcvjS/XEes
qV9uuzadojz4Zd+kz/m35u1afffX/7V2BUP7DVgJi0SCOgbsevEM+LF4df03nTBvcUZFFYds4D+r
VzZ/Wwhnyw6qyGQ9S8/nx+oVxN8QvwPoidw1eSeLDzjUT6zfV4bm38c8rQDwT5QN4YYSR2EAt4QB
b040fEazoI/04KnqS3qSNaG51MQ35M6XQlW9DByyxTw/+NM4bRNTdWI182gY1It7yeDVufLtzVT/
eMHevlDH9Zsf10NhHSyMQZS7tokb6lZFra0PnrKkpFAVwHN6/ZLgC+IKiYEzcCf+/vGYq5yIKcQq
kViH6Go5t05UpRtFzoVJiJTHSRcuNan2smyoP9NPJDqrw9Srq1F18ipDEjkPP+vNuc7X8YHG1kZ/
kQibfYxSO5CS1UNANQVYez2a9zNi4BZ2BWGlTBs1gdkl7JHT1ew8Um4mWZz3H9/56cDUTRaT56X9
RK6/PI03Tx/bmRA4h0J2rQuSi2gjJykbvK34/YPVDJtG1R80qdxVhfr08cggLI4CTFYwDxhUN8+Z
3uJCfTgeO+5VLadelh0SGzMN/rm+/nO/x+LGCba97V9pN7ie3LQ709X3+j7a6vv6Ut8bN4KHerBL
i8wTnOW/L99X7uodAEf7rt61/NHy5L1819qtrfONX3vn653u5jvxqb60PNU1+Dj+MjzhsHE5b8F+
3GvXwR585818E1xZn8bDcFfE9nQn73tbcFrbIMIwvNr7escv/fq15Y+j07nMkxO5B83tHNMTNr7j
OwN/Umxhp3u1K27FbeGJ235Tb7Lv8b7yWndwrJ2109jRkcoP0Lyx52/ijbSf7sfb8Va4JEPxjCv5
WtiJ2+kCdKvXOQW/TdrXr7/f9LQ9kbZt7eY79UbZL7+ps33n++6ysCnOO4a7XIblVrvqstmlzgMy
Bw5maftw6zvaXr8Jt9Zjsxvs3Pn4gb5GXX/vJD+eJ6irpS5FP3MtWx3hC+pXmpAeNu7tY2RLl/je
boND/yUaHQoamEVYpZfBl72cdyDcbHovNsoim3kXecWWb/UqJ968bG8u8Faza+dhsodd4ObOZPMf
vNhL3ImrTpnyfPnnepKcwT6ENi5H5O75J+sO54+Iv7vDTnCDDRkqP7s7Uzl4FVlZ3Se5OTQBNPbZ
g9em1qWaoWbQK9lhTK3AUbTBvBj7CpWOIt8OUdi4xRSjNx2YX1qMJ6/++pKFF2GXhfvXv6F795QH
fbOtsgihZwNP9SifekcawbKbfYH8nC5V4t6no1LLKFC9fpHi9mso48ZqdLyhIimmXVMJt3mN1MtW
Gm5JcMULcJLihRU0P77kZLb27AeG+/d/e/0+TD/NMyvgtSa4mhmaOvTgONc4vNaejD7idfEUwXtQ
VelCUIUrNQ/pP4RXZvYitO2D5GuuESU3iiBdy9r80CAFN1f7PiBbaUC3zRex+C0IlatcHR6NOH8u
CutQIeQoJdZll7W/dwWuws2Q2vkX6lhPTZvtijF0sbDeRHV3YxX6NpI+o7RregAa7ihvbqsSCq8/
h1tdiVy/G6/GNtnElCAGFV/68FZLOq9tS88PVK8ARtzq/S71LQ99V1dV28tYi26VNLSlKr1X8vxh
aIsLeCln8srVCfT68tCcB2dCGR97iTUgIYvNDjZPFh7EhKMGwHFvI6JnD+J3sTWay6jdStrd1Oqb
MbDOeTkvmfObx8YT44FxAi6KtjDdXq2E3xwCpj9o09hKvodL9uhU1oCZ4TwA+KiV2dOatqVUGHpK
ExtnFszx6fMaNnH2UVwgNEOBcP0maUNtNiNGi7eokiE8ZtV22FfZBgf3W3w6EZlrFc2erRIxg7g5
Wwg9Hh0RCRAgOLdBI6CTT2y4qixTWPaDvNPEx0pK5B2IsPsYMe9LqaPuguJiukF5Faa1VlwXZbGn
WtRd02Le9FJ2GVq6gvxc/qyq8NQC6kaouZRfy7hsHjOIP2eaae9fKWB/ykcgDtbex7mJIQS6YuIj
hPUnk3DRyUSkPCLFuMzRv8WjEce0KnfTOT0H63pV6/p7cdCah7eH6gDZF4wXtGxXubY0ZLVJAao4
pHnnpsPge+Dj9xt3YfJtobJw6siBus+SubnJohDhTCP/hNlydxnkVWQPVWddGQU7fh22l70q/WFO
+XBoB7ne1nXSOK9/1Yuw8jQgl04+UXNuxQmEQZbeAFW9NSsVanNb+p/U9mbOhukqDi4sI+wfCims
HeypRztGMdNFay52GjquF3OeI8maN+09alw3ok7JjxLqp9fz7v91nvTfLV9fdqZ/To3+d/ZSv+br
D89Z8fw2CVp+7kfOg3T7b7zNEA+pGcPaWGL4v3IegRDzN/yCgDrJr4r5i5Ldj5RdkPhIBeuCSDqy
AyJNrr+zHkn9bREbRlEPrbAlVNd/JulZcvK/1zT7zhLykvNojGQsGdZx5Fm3VkXw2RsP8iyB6pok
3daGqfWSNOfQjdtm/2aO3slpFGU1IP1BdDsWWK9CpE9WdzygLChWlc1F/4hlmuK7Ud/SXa2l0LyY
rabDCFSVr7QqCTZipSq7AsmkLdX2PndxEgrhPvQtPd0Iuoli9upeiZTpJS+7p8zUgsFGMlm9r9Up
/TMQlGQb4OF5K3CA0Blosmg/xX38PKpJQBGr4L0I9XZwaKHmF1oRbiT/s9GZo4FY7ix75VhlTx/f
+7I/vJ3r5dY53kD0wktDX3/V8JFkP0Myo28fE0hgmNbKodtNyh9zLWlnyqOrfGLhNZBNgKFe9ixA
qKunarViWiutnj3mRtTeRGkg7bEzlFzfaA2IOkFZXHZDcE4TZ31yvw5L+39pIamcKcayeb85PfFN
KcY8HLPHuqKfJ0ed4aaYtbuqQsMbeT2AIsGQOIC5r3Jj/Drpzfj48RS/HtDHc7wYpKHWAb4YVsIa
qSWKwVQvSpmPCha6N0FVR1toy5YN3femMLjlQEkGr0Q/eYOV70EMm25vDSxEJFETL2k02WsTYdgC
wEyeEhXC36Qa0b6nB4if5He1pkYF3am+TutJPhNOr9cHDRFqexzAYDVAJ64Dn2DuFCW1IuEhFn/X
5cAphAsZLdKPZ2j9wi+DLHJooLAY7OSF74EpYbGVCA96mG316KXNyi27wHaMP78O9FOHwj9Wxo7q
Z//dzoVl0f3zufAYvvxiP4fP2XPz9lBYfujfhTD5N2KtBaNJwQmOw4JR+XEomNS0CGzYkUE5Eo+9
rYQZvy0uJwuwT11+ZvnoRyVMFn/j11BZQ/eTU4Mqws8cCerxNrVoAbEEqb3AhoBwvn6LtZqmLgdG
iT9zXziaMlByqfVy82ZS3jkIVlvUj1HgDBN68uqvmYyB1nWqMiolm7TvQEG0bF8EqZIINCrHYsrx
I8Bk8eMx370zlRrfUvaEU7MKc+cChY5J1bFnVeXCw6WtdgQRPfaPR1kexNt9/vXWqG5Cn0eJlZN1
STLebINwVtsG08FyW0hZFbhqlKu6K4ZW4S6N2cwNJOBHoAyi4GpKW2GyZ8CkF2RUkbappUrbV2I1
ymhcZ18iGX93AMNFpzzEOvKQW7k0UDkKp0a4AkcqyHedpLGtddE0xZcqPLfrDpn121LK0l3TtMIZ
yM1KX5dzi1xr2dqXPAFA8xpUhtqZ1XVWX2ybWVDvBFkOJpvcVkYoP5Q/QTD2sRcuC6dpLX8T1yKt
R7WMN5OUdznEa2M4M9vrQ+f1gkiZiMoBMVA6XJ7Gm9nWrQKAplEhby+Y+gVQk/EpGvvBnsUCUVFI
sNgyLLEA/Gd7NHPFFcRR/Sl1htdJWQ5bYhrg3Yui0vE1aIXq931u5Ojjp8Pvkd5k1wBGzhHET9YV
pWlQdbjuQC4B2bu6UyESczEYgnQblf3kmEORXoi6YNppJJyzoD95O9l8kDUi/14gxJwTxzekaq0s
NWIebtUsry6zsR1/b2kG52Dk8k8iJOlvUlD38c++n4xqUDAjyyIbpRJ7POoE2GBi3QRbiLdiYIsA
FS+6BM21j1/Qk3nE12XphDGdCCee2L0FskHvvpWQzKG1fhFGGEOmJm8PStjn6kAnO87rUBTTF4wa
xYxVIOaXFsz5Zqi2QtvEjyGMpUYwfk5llNXHIAt3GwUVtlK+HE8bAI50UOKy3EbAE+26HZOd3I79
bVZbxCkdLhgfz9/J4jCoa6mo4mHFirTrifQkh5elQ4nbglG6k5XoCjPyxu2E3stG4as2/qQS1OsN
ouHKkBxHiOOtw1mfXXDOdZN929QDB7q17+ZKeI4L986zYhQLxg34VdDjq2k0OlzmaGyWWwl+CKYi
XeNJkn+Ob/PuKEzgUmkBUbImuBCPM6MpFuFDXfneFA9fRsk4BwFdtet/zBhvMGEB3QQg38dLwm9h
2LMquRdVmZ1BGnJHlubWrmfpcyZNIIkQc9pV8hw6OPlGm0rOA68YxHM4jffulsYwEnAsFASWl8/f
bM7wNVJ0X3hyQ9mUTpNaymbG++fMglyxOP+6XfrXr3H/Ande3W5UJbrZSNwu+qKli1pAa8dh78nZ
8EDC9RhW1M0iGEyKSG09qvZ+Kf05BmNsBzXMjELyBdsK6jNX9e69s5Ex/7DLUSE/vncVd1YfNSIk
OpTuUYAbt1Gr6VwY9d4gtI3YpFm1nM2rk0fRGhzAagYpyxbJBxJlB9zQOfbbOzsmVljEDXBg2ObX
TB/kLJIChaZy69e5uOuSMnpM2NUuxsY4h0ZcgqM3CdyymS0HuShTCkWa6zX+eLNiJh5G39Vdue2L
VrD93AQ8g8u3W8oIYnZjIthaVk1eLU7nrMRPXxqqNBL7J7VFYhuqIccPzNcDP1bLotzqQ9M/xR0k
KlwRhG3ZNaWrEJ1ddsZQvDSs4OsB8O9Fqiq+oyNGeWblLA/taA5QV0WQDll0AiyC/dWFCJCzi7aw
iq0cVN9FUYi9cupTz299eoNdn7g/uZ8vKYNGqQolYRRD1od945uozEAU2tLQxuyizqtAtnuW703s
t8MuyQp/QulVnT59PO7J2mVcSt4cWyaickgXHc93q+lDHQ8drSKypWugsti5WIF2hhGwblJxSjEM
cTgZ16Kuv6aNjRRljBGbum3aCe2nyjTRlAejtvOBvF5OZdU7ZjsNUF9CFOcFI71Bml2h7U0woHfZ
/MTETXvVzLTSSbVBL111iEcvmArr0ejUPzI1nQ4JNi1X5C79VpcbHlJSVXsrHloXRe7yAhc5mnLi
CFte0LoD6X/vJSiF2Xnai5d5N4eXvoh2pKkKkae0QEBDM6f227InJUHnb7N0TG7KbNbdaWZf++nH
gJAk9SiyR/63Dl4Fq0kH2ZjybYikiJuJhOhV3J+pfa3wnmzR5JSLMcWCoCfBXfNCBlkQ0ikZ8y3K
aV+DMrodoULBuUK8yJL6yE3wgwmR08/F2YPDrdmDr2/DLthAV4K3lZdXBawLyFZ0BD++/5MdZ7my
pdgK5GHZRFcxGqIzfWFWM8tfHrv9LAGenEvFoumE0l6PJ84ukdkF1Egyz7x4J9vqauRVoqhVFr2u
Qcy32ZAhatNrtKKTyXAxwDmnI/HOu0Yfeim4ohsk45lw/K4F/SwPYjfk2//D2Zn1yG0Ey/oPHQLc
l1eSze6eVSON1hdCliyuxX3/9eej7sWBmtNoQn6xYch2NauyqrIiIyPsZkJzy6zp7zUxL7o9lVdH
oecHLGKFtreP+kyrNKyt1h3d9spRE6yrtoSf/n4QxL1gwIKPk/Rujg1ZMupExs/w2Ch27S+9arnl
OO4pQ1yLCnAJNM2gF/FY2KyNqTWRFVYpa0NyEYS2nn1BGt/w53YsH7GGM+/GqBvcrJEgIP/9B8JE
MlaUmER0y6MbsiTp82KiplToyScd3SVfajAUvD3KlUtmde7CtQtAierRJmda2nBGRzeBtSxq877I
i/GJU3EV3UnobY/0mJrH/6FgVwCfKxPKggG+MCAFjK1MnTqNU61iRXCUhlY6Ghq67M0Qace0RCGv
6ympqYPFPVPMe97qa+K+uU6BO0HGgNwRg9u2mTi5naPMP+SY9InGN1pN8zCTanwta9IPOH6jUI+q
mB+1Se2WdJ3sqNJf2RQXw2+2Hs1vRSX1bX7EmmjyRFlnHraF087b+cpyos7KbcongqptJU2xRlSr
sDUYherDCaNEBU1C+lmVGAtkQ2u6nVvj7aRyWP6Gq2Giw9vbvNUXaSKrLmnsLPkzv0jLLyOnwlfb
RoAWOzDuwDLWn6XYKj2BcOX5b4NJQayEbNQgL4UEvwneUYvkoTTl6ggr/5kz2vGR+5Ke657GPJpm
hEeQyU9WHu2c2L9Nqy5jaSUvkioheAMWa20OH0WrxyjB1+hY10nXPmaiCUsPlVpLuke8D0k1lpcX
SCPV7aq71D7yDED9cZxDuUSdbXI+T/lie701cWyYc2N+bVplsHxV16XvY5pTnlFmLC3cDhtNw5X7
DhTUQuX/vZxJVuJVfc+zRaWyRVvWiFJBoNpp+6kwuv6sZVH5rcfdne4Tu6qwJhtb+5l3jq/Wkml/
1SLbhhJUjvE3jCmbf28vydswh+hC4gxYxGMP+9zLG2bsxER1LqUD2JHkry03ttslTfn19ihvsAeo
IWhbQaUmkaMhZ3NZFwO2blLdoU8EwBHC+1VGx3ZDrXi1Z2QO1dZ2dk7jtwDjb20D5BtWWjNGsZub
oJaTNrabpDhS2evPphjDu1kuJ5/9QfUdL0cXh8/iMIkqBH1p1PS5tca9JO3td6/PLq5vkpT1jbIJ
eIGxb6a2oTgOzpqd585Q3/X1Yp+VKVpmmAaRci+H9vLz9nRf+3guQAIdBjmvkW3N0jTDOFoMXRzR
fIEsVJXyE1e/5OtQO/xp7Kguxqn9DSWDlj6TtgjSOt3rY3571KBEx5uMch438Rs1T0eKGyHHCzdH
oVWvOXa25yjpuoM11vjdRTHtU2D56X0adyNM0cw6/pdJ+OMHbCKgbMlk6lAVx16bypca/42XScc3
ORlGyU8No7qPoMMHUkZr8aCXEjav6p5L6tvtdTkJm+2FTKFshbMmjnXSf6d5yn5v6Eu7c0dfG4Ta
IPQa0D3+vjnUuxZ4e8DYgyjT4nftoMuuogptJ/O4Pgqt2b9XlMC6PCniKBv7qiG/sUL8gjtFqO+a
cN6V217v1cujWqVWAcSGUhBCYtujQhvwA8IZkTQqFXBx9DH+MLVz51NFkB47Iym8up+Gd0XIc74o
csQb2in7F0F/7bBMkvlUVEZ2iuY+8/WsS/86Kbj8cZs56M24TB2lZTlt/GPUvJhf0Bjt/duRe3UK
IHlAkIekydtuM9PxqNU9LpvHQq/yjxo18YelzpJDqsc7r+y36QffAx1l1fdY/Us2I4VVQ+eunovj
vCSKZ0OGd2PLibEjbb51VrH3BtgbbkOlkFRuNS4XhpNRDEVmy/TNJgrPpmbDPg0laWcir45HhYdu
NyBiOOqXE9li+V4ngxBHeQijj0IrsftpY9OPa6sDlS7Dv87mmM5V6ZtaLwDu1jhyDIVJqyvjhUUv
PeRjZB0yBGU9x27nIxbFe0a+V74Prhw1ZFi8PBG3Nd+iaJHNnSktxUmxeKbZxwfbKL8vytLeW4so
g9txuWnfW9EAqjuIssPzh3lIy9LlfEpRqWZhKWVQOeUBf9bsV1fZXtR1QRkVz5KcRO6wkLwm2UMq
1XdJaPuWKP1GyQKpjB5Kan1+1qdBYkL1K2kbyssjqZgf53K8s/RXbl7oJASOg4YIxYd1j/0BSA4h
tQfEQLOjnluyawM/aBptS2YFX69zfNEozs7ir3t/c3BR6eC+RS+Ejbs9uKwoUuLOMbOjJjfjERPP
FaFKMk9u08fILMy7yFpkoBOzPdxeljWK3wxsU3xbm50RG9hE+RCVSyGVU3acx97wpSqt/baMu72E
as1VNsOsAiG0OrCZUF3c5DKSJeOTEcbZscsK28spaAVWEbfPiKlbp7FZkjs1tJbvKLZovqP08pM8
TM7ZgJHjV/pgw2dCNvz2l185KKEbc3itgCRo4yYeW6cpQrGk2dEqDfmsFR0ZjkxXu5bbe0XOq0Nx
ksD/QKmLt8RlPKG4aAPu8vUZMhH4e6Y8fKNOoGHsfL79UVeWk/OKcip4+gr9rJH9R+QKtaZxt7VT
3iqh8EutboIus9OdqVt/72Y14RNRgeBRv9pkbb6nlWd9FhXe8GIgcuxBcT4gMi77fRgux6Ie4tfb
X3Vl/tYWJRoMbYBScMvLr6KuPvAe1OgDjBT9jgLIFFhJM9/ZfVH6/2Eovoy6B7ZP1B4vh+qlUkyJ
2qXHWAwLtwySSsusqWdU1PWd+/N3hG2mEaa0QvWRyEAQYrtYrVL2/eAkgPDK+OrUMQbdQ1YejWpo
/CYT7amRG/m0oB0TmLWpPy6SWZw1Coj3mh2HL3Gi64cZROynZkVG7UqTQctrNPjIvye+PAh4dxn1
Ay2X0nszQ4cJx+/hOVvU0DfCyfFwMMr/lhaBUDlCJSiqg6yCFqxL+UcA9rKZ1e3CN00UO3xzqEx3
NtBov71Kbw9oDUyJAxNyJ5fmFnRUkIBI8qFKjmW9DEFpVOZhMOz+OOlpeTRNKQxqLqTg9qBvo5BL
gdt5/SoKY9YmAYHQ2A0Cc6IjaEsWJHgzHOoSvo5lDTvxfuUJxqsH67H/V99H1OhyFicpjeXYQsev
b0rpOPa2Hihap971ZY01cKwmXl3W3TMtBPRUjY7qmVFT7OwEnTEuo5P6zEo4hrfL3balngw87Wr4
SMkRjxYVGae8Q+nIKHdWctOBuaYFDEMPMdUorgfy9stP7XsJvoTjxMccbhwpQCQphyaVQ19CyYxi
baidchgiD5Uoi3McNtHz7BTfohARsWUc0JkniO+1eamPt1f7LeuJH7ZKKSFeBezMP1z+MIXaC62K
6roGUniWkpHmkClqT4ZYVHcuiumpUIfuINJB+MjGWaelKunXaJLlELYwpG7/nGvBB+gGwXc923nb
XP4aw5xGvS7xGYta0/gazrMcDKi5Q/vPjB3lyre5CKvO966dsSvgtdnCRsv1rHVGdkRRToCYtji/
9lSuUEKqXRPvDreL0M8HANmD2q7FPfSclSu+tqiDbV5+pdp3yTBrdYashiMdpklNXQ5QHdxlGE8d
fj36LD2GRoj/QDWrRzvWmg9/Pc+8aRBdoveDo3mLqVpj3/exGmVk4XV50KjRnbRy7r2GvtmdDXbl
EKObHxUNnS6BtRf/8mO1JI3N+fetpqrtnRSb9p0Yis7lt2WH1hjwHevKv+aiwPFkR8MmRSeObHMT
R5ZZVHOacZXOqiZ5jaTQqDlRqrw9i2/ZGQwDKxutLsg1ECK231bUKNrQunLk4ntaptR+xrFGPjvI
lXgV/jylmyLL6MuhQiIvS1gqtdrs94neukUY1RQ+bemB0sG9UinVp9s/7spWWmVoqAxQaof5s8le
Yi3KTZwt0+OSz080ddcPqT0ggOmU+k7n0pUjlCb13yVoG3r8tiNQz5DXNHORHrXaTBfXFMJ2Lb1v
453pXn/x5qhG+BMaPupSK8l1s2NJxlBDrgpSMY2u0FA3I1dP2n9TVX7m3Nrr1rsWt2ulj04DGkko
KF3GLXJ7coyUYHbkBRkGS6uTM9N/BWte1EFsRbk/9Lm+c09cWzSICjxRoKKi5Lv+qD/yCmzRnHqc
HFJONLGCqjKjwHTIbrUBz4bb8bGxEvp9Ja1vgrUpkKsJwYHLsWQnwepGDgkQSfkQd6abNN0TCegD
1jGHIbZOqVGf2wxsNFRcLJDey2jHT2X7ZCetX0Sg7mPzpIfTR6saTju/Tb2y1A52QQB2a3eRsdlY
loXyN8leekTpvPOyRLc8c6oU2mCS0TdFZqBP2FRPi6GWZz4xwmBlGY6W1JvQaaI9DGEjS/T/p+p3
1+aaLFMIuJyquiUnyhr2UjrM1SGha/h+Es33vK+yd1E7vsf9SfZhg1MYgLbqZWY33eWD0Ry0umuD
GCGtnThZB9xuBQe9PF60K69I32zuAt6HrI4cPGll6WfoHo5bVDLiqoWsniuhUT2OHfNzqcbDaV6q
/5A0sSirVDGRs7KKLucDAe8ylgeWxxkrHvNKrWMwaJo7ucnVj0QpD94xGRN4yuUoYVmQ/Uozo1A2
8WIQz08ySpcIRNAxmrPtkUkZ8KsYdfHUlrq2M8e/v+LNJPPMpLKK8AzZ/uX4UyoiySkHXpm5wuMl
fsHy3kWt9jwqmVfJ9qHW6CJggc3eedYKTiA0KJ/BBF+bsTouCoKgsuV3reIKBapFkt2pdn6H/dx9
CydFL9IfXVY9WNHwAHHRq+XsRa7GX8ZcPRQqhS41ORhG9Ipt1rtZjp6UQvPgyHiwZhzXzNPj5GTe
4qjvpin7LOryx5q1Wk0d8Di+g4kW8JR71Gz2x9ydMyk8yjgd1hByxmJ9IdnnrK4CtO5OqYnVdBLe
03R8Z0JXGrs+6IV6FpLyrjLFWZ6jH1I23sejfpD6+FnNZqxQaJKNLWzz0KMazfJLJ2mnwTaO4VTQ
0d5nrj3WZ6mtP9w+GK6ej9jfrWVnqJd0CF6cj5bWR/U4shFjlMAwi5zkQGAWyM9wnNfbQ1271Xh8
wVYDxlu1li+HmhIcTh1cR9fj0T7Gzpy4UZ/vkfyvj0KPOvcZh/HWq6fOnBQWmpwei8ip70YiCTUQ
tfwPNzQ2JmScaycBVLjLb6knLVdzc0yPGPctfhTKqS9hyXa+PWNXFoeNuLaZAyoAfm1mrJoMeisp
4h7hSekwjSo8pREwDLJqryK7/p82O5OR4BlT0sEEaMuvMwbU7WkHJr0z7eVhkDLdk7PSPuNrk/op
Arw7b4Urq0R+t7pkQyN7q+4tgPq6XuXLclB4Ggz79Gk2wz1u8/VROCdBq9fK7Oa8A0TohUwWeRQ9
Stq5MMxDNHDn3l6lq6OYq57M78R/GwsWWeqYr3NXmHN9bybI+fHeEzuoz9VYAHek1wsGDs1glxHH
jb2oCKCiW4KVc6B3YvbHCPMzw6qinUTmN1j1Jhp4WdP9B2GYBbocaxjkZJTQGz2mM8cD3egJPiG2
lbTjqVGq+LmXRLkcEtXKmgBqWGd4CyDxeNfowk7dJg4XrONkvXbZJ2Xic7Nmn5tYrV+zxflphMty
kKbO+DQlZp0fMkuCrFfMTv6ozBAc3LqyBv2uNyrVcPk3ug+RPPaSGyvjMB6n2cTWvrCUOfJ0XnY/
LNioQZY4tJ7JSGgWd+z4WnkJ1cbRD8Mghi9mk6S9lzdi7I61MfSWm9BsNXqFMpjHvIRf7IVNqX6V
ebenbl/q4oxZvEo5c9UtnQZjcjVBRaGwSvHc1DM2iapieS29xQuCs5rxbsTCGVc9miu+VZ2jrr9v
nk4mJmWt2znGkHmtLcwveSXL7zuzpCnL7rrmc1wr7T/LQoXWi3s8vlAScrIvbJkz/2XR455m6AdN
zo0eDRgj7TxHHcyvWoZ+csMzyIAFtcpGFoM5xm6dWVhHz5ZZvjSwP0+9UKrUb5deeWDO+uWuqdLo
Y53Z9XkG7n0ncNQ89HNcUotf1Md6VPpANmZxchIrkb0oUSdaYSsFNNMy6+Wz1k42xYUQBUH/9v65
8i5Yi1dgJRTtgXQ2kS01SogMqZEchQE0XDn2v72GyI/dpO/kpurvytbWdxKha1uWxHu1PYPhSJnu
MsCbWCt4V4KpW52Q/KmV8AdLzHgH07x2qLKL0PQB9ONCWrf0H28PrEWZT6rHx5G3HrmMagzHpcKK
T1XC+XFBRT+4PZPXzgggVGSn+Qvp5PYBIo/y2Bp8ltaBhtkZ4aeXADKjsD/eHunamvFelCFsre2L
zmYCi0EsgFVTckzMtENvTLPfS8UMvI4W+rHmpfdPbi7hzrl0bT5phoFWAwa8asJezmfeq/huVrCd
i3FS74jP4ayJCRGklAbxzpF3guTKbAISG3BauKNWabXL4Zqwt3DsanmFV7HwHFRM/KpKfi60H+18
2DXMkKEo8oBMQ3bY1oxtdcF4tuTBb9qNeA1zLhPZblBKXu2TEr22sH00f4vJxP4YRuZ9o1btIVpI
PqNB3utGubK4F79mnZg/4tZGv9aSQ2oZ0zR6Q1l2niF04Q9RBhM4k8TZ0TnubgfU1clGXgLQGFIw
CeLlmF3HOWk17H90NxEbM+LK76vZCBar1HbOmythhI4GiRudNgiibn3yOPYjm9uNlHfJ8hM0dDmI
0rTwulpvD3ILRn/70640i1Co+WPAzXU62mk/oeefHi3MT90onaAeRTooYRPWvlG0A07MoXQu06II
1GrUvC63nANtcztJ17opN9c6gDmECyAl8LWt2v+IASSOGTx01uYOf2i6ClC6+Kbmk3xIHQuFwhb/
TLlBR1qt+r3t9Ftzfjs8SD3SedRNaQ7a5MzQnqYitVTODLlAwXMqD6Vje2OG2JfZ/4sZ7UGfk8DM
mk/hmJ7hozyQwOHf6vhSV32dlPKLpYbn3BTPljx4U96/4m8872z6KzfDKiVOcW1FId9qHtAaFdVr
hWg029xr0sI5ZH25J8t8ZRScbdbKvQJXjNbIy2jPoLzLhRRRI5mxTe57tUQlMtvValr/N5czvvYZ
czwjiYlm/raRQsbmAJFvns2NBIV6rB1xMLMuO4llCs/Ug60HR0qr92WRhwcZDcuDajbyUbTJr9s7
4O2OWwuVPPoszkYqI5vNPYZ9O1thDegXq+VDZrTlqZY09ciTsPxe19qezfneeOuf/3GAyWgrNQg1
h4GFppyvpzC5EA1HKS+eDWCApt7pdN+K+HHF69QdZDjjAPKrpu7lgKpD0FBQ0QO6ouL3Fa7mBhoF
GU3Qod1peJ1DtO2f2mqoXuFp4G9dtUb5moSthvh6GfZaUCsWIuoI3TRoJpaFdt/FrT37C5zK1q8i
c7QP8ZDCJFnm1hJeqxlCdocsVN6HFdvFxdp7Sj0nL1P1wW7mugZg7dPIjftGbv22n7TvvWOUnYtJ
eBO7Mlzkn06Rjd9pcBZfEqvsSHjhU5TYIafN4HdLu5ybWFfrIG0XIPdCHvH41RFZR/ZfkpZgnnL5
vUNFRnahM3f2nV2EmTiFRlk7XsJUPQxJl/d+ZEqCV4pkLK6COn3lm5OzDJ6BfXnu48SD4UslJjPz
J9Cplymz+uQwz8nnzJDa6iCH4ZR7VijJX+Zw0F8mO6krtyqmKb+nZDbZPqX80RpaJcg1U8bCyFlM
2ECDmB759enD0IhG97K5yEIv62Vtj217pWRByrpyTlcNGbhKm9NdlfIUXp7loGCgnjOt1yRX0hsn
dbtSSz19nptDVs5zQMUgdJU2s1x+V8WmTxJUusIBlxBpQbCx7WtEH/bYaL8B7s0ZANmCuhi2K7/R
l8vQTKdG7ZLadoLWanHTRs8IdiPeVYXhl7GleOTB7+lv1CmYjRJsvMw1qp4v0OEvvDdnGMthe19Z
BWL1e1N3ZZvS1Ew1CXkNbiRjPSX/2KZWVc9KyF0UWKj8jItmzW4jyS9FUuqfFYnte/sUenP9kasC
cmEohnQf4NAmZ426Oo3jekmOelSMHhFle0ucDo+2DhA4pRHcibA9JJnydaqWbifpeJNTrYPzidRZ
VtHiLcC7TELrh7hNjvT0x3imRu/MsfikZBkGsX31y9CHd7e/9uqAlH1Xux2q5PIme02kxa7HauAi
G6rwmGdF98GcaV1xZnBWvTawnre7vwZcIPVTHOSWZ5LJ0DfnYCHRGxcPfKXcm2QwY+54RTjvxfSb
uFlHIYfhLsEPhg78y7hxsom+AeSXj3WkVOfIkIFtpTw+4J/XH8Yw27MvWKfqYgut4wFUAVoD0qM3
eTleMVGyzON6fcdZT3VJ1y+gkv0YmsXsUvhF5latjLVssVe1eZMmbAbeHC31EDVTb/HgSUUiu2KJ
hiAcUD67HSlXppObmbQb7j7kry3HDheqdlCTGcJCWfRHacmsoFum5GDK84R2427n39t8mGZlNDNX
xHnlJWxpYFIUSWoa1kjrVqp6Mvtce48coXZXRURqayfVuZv7/DgPRnivRFbph4kWowSfSq+3v/zK
/CLNiDDe2kJOXXuThlVTWktxEcUkxPOPwtCipwQ/wvPtQX7rTG7C52KUTfggWmQ0En6AxzDGipZu
mNRTpfZfUBq6c7g+XOowZ6ee8BakIAHE589o4XoIgCFYHKZe3NnNgVqa7o+ZfAjNtYVqjg9zQsUh
4UafZPllbNN3naBoAuHRTWqrcaE/3AOqmIe261r39iddixioB2stEaYHe/ByQ9R9NYSWmsXHtpVQ
W+UJc8hM+SO0tMFXdWOvKe/t85iAQV8FCxiab+kYWtfxj4tisoSULp0VHRE6/Wklueqns669y2g5
90VovDe0OTvAGYsfOIA7kKMwD2aTPqtBM/6a47v+FrygViYER9xW/7TQ7K6k0z86OpWWHiRtjFAJ
ahcvVEfgj9zUAztHE/D2hF85gdYKAJoDK3mN7prLCeDFGAmlI1CTtnspolR9daJefFDgCLwqsV57
RQ847OaVFe5F75V7hKGBXNinVIi2tt+AP4syJ0l8xOv7PlKW2M1Wm4ZszKljW0CIHXrrRT59maye
cyp8yS3rrJn1D/CMn7VB0jXWA9j78MuMM8q5OemeNHyn6nGKcMX226Z/pIUiRfCp/o5ld3voRdEd
Iuy9b8/hlc1OAzCv35VnuNY/L+ew70vTmDH/OU6F2gWO1VmBoyDU8B9G4fHIOq2WXVuYHpAzSegu
iI4jz0ifiMZqZZj3bO+vLsrqak3phAfe1t6tR4CQAiLqR5BhFmy8YwQqs1w5C5NP65b1JQGCthMK
VyeQvo1VZWLVbNzs+tVzzRksLO5b3flRd4pyMKJE7ET6W5SARJpdDv8FUHitFV4uU9mEempDOUDp
Ia2e9drEQ0ZZ5ENUxH1QYAHvg6ZkB+h/0kepqjuvxi3yAHcz+QA5bfTGYdJBvHXjeVg63acaqJDD
NtZyn1Z4qE5Zz1+lfFek7urswC9BsAAUG/j18nenaZKEnSSzJL0zuqaKxJE5xL/+Q3SBu644+Xry
bq6SKivDxq4ZRDbb7qilwjiYTVH5fz8KWTIdF9AXgeI2o2hWl43UtFjoBYEKtIUbr1+zgtujvH04
sdIrVWYV+6Flcpuhij5z9NDqOEkjOf1Uj4t+zmWqS+aSIMEDRuPDD6N1YoTVvFTTCzouFgwBqJQZ
TPjTOM0D5rsNbJaiqE87P+4NdMK3w5RglLW3hvrq5XKqEYX6iO7zgLuk/w6bTHMjGr88WSz1nWy0
KQ9p7haaDHR3NnNaDXszSFGy3puldaBN9kD9gCZAJJooZG5R6GXBYqfPOimYRek8R8n0UEeSfVpk
oQdGqonnohqFFzvhL4pS4leoRyQAyzC9VEapvNyelSsxjpwfmT0Vk1Vwcs0L/riHI7wtmtYupaDK
59pHYEtx45DWmr8dZeVPkm1DoVpFHzeXXVsqdFgsKD+ZuTq5Mh6l5zjP9gQ13h6hjMJ8rico+2nb
WajLs5kVyhIGEP7ws6vm+ZSgzOepajKdVPglnlyo087OAuJ7s5wMS+mCO5W6Ano2l1PYJrPWGFMX
BjkOFUqiPFSaqH5QC7Llg6xn47GCl+y4lVM2mteLNn+Pedk0uI0wJgVh+4VLuLLk9xDt5hd4YhKX
sPxs4gf9IRr07NtUwoQ7OJBsqQItqniNY039UWvmvHiV1c+mtwyJ/K3PFTH5tW7PEihSJ/Tz1EwS
ivEUbPG8DTMV2XJtSV/TZs5DuhoTZ3YTEYeYb2hwBv1WSZ3JTzAPD/1wMCTHsyUVv8nUzKPHYe6S
h0b04ddpxOwcwKf6nkT9nLtZSiOjq8KVfRn6Sv+ojJP4VXRq8U9aRQifL5FsjJQljYFwdhLeBVLy
T6Z3zlOCwJGJNZTMUCEw90SUmxMZmDVWUFZMGt6XIYt/pHbNDiizNvkujY4iXOQHks+RWvafzGWm
853mj08K9tOL22jEwDGN1eI4qF0PQwhe649JV/pnMykciJeG2ZxmnNtehEKdF9aRKj0ojZ6EBw3y
zinu8XJ2VUnOv8WSPX4uKr19yXUsmutQbjFuN7E/M8RD1gsJQTW7R36+XioAl2IMX82hNu45XazX
HGz0pU7T8CCAi1q/KZz5vqTs7Zw6KU10N0MOTfLR/a/kfyor62xXH50EwwEnxRwd/X2eCui1Sa0r
pNAZA/q8o29KsQy13ytK/5QOcTYfG6OSdO9/8i5FXKdW4ZEkVkwvdqU7L1JmFk+DXBgfc1RKhIv6
Zvhuqp0OR2irwLbWxp3QVYRkAxDJWfTRzk3pZUyE+HR796+7+/K8gyFE8zjlMMRh3rQPRI1jTWGW
hkHUIg0axgg09KWiHq3W/Pj3I8HcWTtQ0cDgZX+5FcksarWJBOg4YiP3VRv/6vqsfpKdds8W+No3
QRBD7JokHnb6Jjco0yiKhylmJJ4GQR2J5n6pQsNre+nL7W96y4SHXosyGYo3nJ1UZzdDZXZl2xIB
GlRRi0yTtohXyaLSz9mgnbhIZj/WWyr9EIz9OBrok8zE3tH6+3s2a8iP4AfgQbyWejaH3FhpUOnG
0AlEZC5BPpnCNSZnCkq9+KjO/T2N0o1rhjaK6mH7vUhtwI3eKe8bqfs3cr6l0njfdeHXxDbvzVgz
f/XVEp3aVKt2bvkr6wKQRG8hL1k86LaTNdXWosslsdZJ7XBsYvtn3or+QH906N5elyu3jU5dF5oW
nSGU3ja5sx2FELe0PAxCwyz9QRiU+3rL8gGyZZQgcm1ydZggO0+eq99HDMC1RE8LvtplhEchtuIM
AzRtRfKXoVMw2FHT8cS/a/6HqaTLCfyIjYvk82YzWUqnOzHWtoGTxTKO5VnsQhiq0ZPslp2vuhrj
ZKXEt02PDc2nl5/lYD4zouXhBAM25b1bhsI6OJLRHtpFdQ45NIvzyOV7kAxl8Gu7Ks41mcTOVb7O
3TbGkdDhjYf2Lf5Nm7k1owQHBAxPgyVV8gDQkAJ5PNlBslCwRhO3ea0nXie5Ueyt6tWRKasg98SB
Quxefr4hiziVcmDzjubuQ1E0tavHtX0nDUir4iQffZzLtDmgB7+nOv82/4NIZ9F6guEamOc2/7Mj
5FSaiB7cHpb7Ya4qhfqGs6c2dS1qFZJvFtcimrYs4bGmTJMUkxMUUpj4bWqG3+n2eoBdZ+0UxK9+
D68QGDOAKm8EqnWSoDrPVCfQE7N+omqILUuS7JGN1vV4Eylw7w0uGbT6t8KmBowJh4SDUQqknIZG
awNNmfJHuUqbxwLkdeesWY/47XjqqlsOMwds7k0XepPGEywjJ5CKuH52ZkRvogqvprIcBKfMoPpD
pwlXa7X4uWjGvTr/taOO05R3ArGiGluWQWIseSwLhg81azxb8eS8U1NLwvAGWRbqXTSDycn0+fb5
em1P/DHoVmJqrJQQphuDtlQlf7RmmN5rlkgC+vDEy+zomBxrje5Llvl6e+CrXwsSCi+T1iBe5Zeb
sTOnpYGXxOJSP0M0pCl9W8vzk9zVjTd3cfkBCa4ft8e8gigDwWCP+VsKk5fE5gToTSMNkXJihyjx
9zLn/cLzPP456Kbk9do8BAilLI07FLoaWGlU4IRGChdJrQjCzuCMnkULp1GaKZ5Ynw2pqd+1Rmc+
YezieIIQCWjWNU+17sD/oT4cUL5XzzngGrRMtFWRgyv4T7X+R1OI6P3tr7savsiJo3dL9EJ9vpxR
PZ3KuByZUaOQstaV4Vvd961DIo9Two8kR0c1U6L4XrYizVWcsNmTW7ly/oDucrlgI08Cs+2vi5vV
4R5lj6DDNfdRlpP8MZns/rGxdOEtWlE+ysYgHuzOctwW6Xq3juvxncQ7zi+UTPbNzMrPop/s04i0
mDv3Q3jIBV3U2Vwb3iDDqOwWe7xXJQy3RyS3QsQ7T6hsoSO5CPMxyZXogL6F/NGwh8ltqxYbOkT+
DnLUxr6swkaZ+C2euajKPRKDqKYpGqXlKVmocB96jSIKdjcZBVQ97uqjLZbiUUf1/4uiRNn59mpd
OUJRPkTuF9oDwNc2iZb7vJbkhpgyOjE8VvbgHOQk1naOtCvbe5V6p0KF4jX1zE1MxMJIQtWuSSgN
yTpEYkLstFJSP2paoKI5y31VdCIouUyC2993LZddeSvofnJ68zBZJ+APzKNMlGEcsOjhTZWKcxVr
9XBPo7qKeaU5ySEqnNX8LTdS5VxFbAg1ztBlyyfrQCfYNHvwPvSvBTZ7H7oKFwQPySf5wZZjvAgT
rW2RYE6U5BwvFmY3t3/5lX3ED6eTiXOJLHxbqMjmzJZyaZ2zQtFOUoQRvaVOFfTsuvQXVe9909CQ
m+NBEUhOv0civLaLcCld77sV5dtyUSO4HtPclCRpAortrIa621VtfjKUcOcIvhaCELaAijiAIPNq
lyuUtLaFDB4fqiRDFCQ2GnqRHMk7Ifi2ZQ0klOR9TYDwrcZl93KYKRGJaJeGDK8ZxyRQsGFsXPi2
CPBNpGoYbA7p8KFtmuildYzlbgzzJD8lUp5Q/oDbyRuonLvM7SYn+XB7qX8zXzdX/gqYwa0CUQJY
Wm+pP4PUsaQ0tHInGDvTryXn25TCNJR7cSgi41SV2f1Q5k9OCEYS6e/FKP+TDctjNYu7qKle+no8
jFXiGXLxYQAYrzrNy/6Xs/NajhtJ0/atdPTxYhfebOzMAYACi0YkZdnSCUKtVsN7j6v/n9SYZaHq
L6w6YqJjFJSYQCLNZ15jzUdJqQ4qUsaSA60+YsEM2ujD4WldFWmZnfm9cJFS9BOwAciawgv19BWS
3BwyKA52QIIE0nUAn1LUg+51uvGgOH3vWwIYujNvYmls543GPngFcmUC+c25ki9yNqyraQeLNXQf
wiQ1nhxgEyVF7znjdRvsoMje298hrqu/gbieWrcbnK9SS0nKbcZkeVogm38LwTbiXTXPb1Kq84Ub
G0n6WZUUBC4XlFJf8szoMWet0FD1ljBUf8vCVNlj817a8AZcXvidBCMUF09ncB7QsI/LxQ5652ue
F+s90rfFbVmDKLNHlJpbOTOxSG6zgxbBfLg+lRd6tEKbCc8yCuccs1uCaR4qoVXDJwlS+sGulTb3
StjdSGn7QY5sWt9KGUhD/r50lHexKf2pQ5VRk25PivfiKrJoHZEf/bi+T+dAQQ45ygCj4YbpPCpT
LOr3K/dlmUQHJ2zwJA6/X3/xS6cPaHvSIREFAmc6HXEacrSeyIuDWpnQICpsy6tijqDro/xAzmxX
KiccHgzQi4Vf2+kwVSKj5DJwvfXR8gXSrh3gAg0xBYC4r2ZF4tYZzfCahsrtnJXtEcTx4DlKbHy0
wxnyamLpN6YSNTfrKhq3STkdaWXHDwuKjfeIEWpBXlO+nc04f0TV/ecblkJUXWCCBMgEb6HTx+9W
TSq7WrODZlSze1p8aiCrU+fGEY6WzppKbyJJmneOlIufhhgZxrMQx9q6dFAPX1FmWe2AykxKBbMx
AVs2xk6EcGnbUaiELUW7kixvcy+Ya1u3WjjZQa7YVQBryaQsOjlBs1bpR8NIugdMUJ37ohzt923e
5DvDX6qGUAQRAjMoEwjy8OnUhu3YOLnE+NmSIrVCOEYsmSW3FcgIrw9j572VJxNRwLS6spVRPTeH
PTu/izMtYF8g+bgdt81PqU6AXo1UP+xYV9wltPRjj+SGf30TXB8FK+HTN8V40ZqpnNuBpLXdw9CV
KAY4Ur8zoRdHAS+nADADtm+Ln7+6S6naLBRYOpaqMmA1MCiWH9mIuPyFdwHLgt4RIS1QttNRciPT
Cn0YWZtJHHEgm+9L1BB3DuVLSxMQHnxBeE5CA/10ENUueySDOQ3nuFSfcntNHleHQExa7PSo5Raa
IXOH8ENTqQfMPfcKVZfyVHpdPAEKfnBLtyz/0NKySkdtma0RW+hMpe0KzzsbMDdobPtLbzrpb7qW
zZWLqZKMt7lsSBnt3KjR78g4M8fFuqeOcNkpwz+HkZqb60jVaPsAjSx6HaWB8qiy8B5RUymo7bUO
TF8z1fPRyxqrflrxicNsfOC/rpQ1opNiOcU7js/onebk3ZfrH/VSmkKsTd+YGAxkv/j5q6UDKiOu
xyYnhqmghwNxx2E45VaAojkdU3LqQ68NhjfL1rITAV669wRJmI4iZxAMi83IqtqYNNS5hdYofm6x
g/AbM/tNadv39mC/i611DxQpoonthfR6xM0C1nMbgIvMPYSWsk8b5VtuqesR5pe3Tqu0sycvBd94
b4ABQ9YXXtuWsNe0QzJkA7dsPknlb0VbzY1bo+t9aDq0KmIij4e1Q322XKRPsdk7dxPqlP6s2Zk3
2MMfoOt/2iAQcjnXumD3gZQAT3w6460j2YNEEySIUH07lqU+3v0fso4L3/VklM0OXse4jSJxsC6I
EtygJq4HqAKadBW77jmLluRJkv9CPoUGmw2CiaIWabcIml+tYtbuJDnimNWqdSIRWBfPFMWN63vl
XMCLCURHB5sVcXEyiafDmPgSKvhvWxSX1PGtMTgx8UrR+HOsxIcuUuxPbdovwdKFrd/pi3ZXaaX+
lf7j+KQYYX4XZ5LkrQOwi+sPduHQJBEQqFCyZ5mi4ulzoRar92OFQk28mq3LIdkJz0kypUE4iGcF
zTNNUoLR0F5suR0/Xh/9XETGQdJJzAkSCTDyt5YVBYnISjMjDEgZx9Zz0mh6E4fGWHsJ/A0k+vA3
9DO7i94pjdBOEaT+2E0kybpf+8bA6RHMsGuXJCi+RNf4gBlTHgdpleRiL7C73MzO9Z3HvnDyQaYl
NxakUICRm/PHmlVDSidRcXLU6c0yDMVdIzXDJyfHSlga0UuxKHwFcheaO9ybC9c17Qh6xVDVgYxs
e6uZrFA4GxBFoHY0/KGk8+Cl42rvsO8vjPIDAslOx3D3TN7LSfN0NFfbCpQFr1bXsWutcw29Ltzr
n/98v0M3BWgpeHqccttyspxbrVZ1oxWEnZP7spTF7+K0TXGenq2bmbTHLZwwe/fTg4pmC+gioDAC
FHO64lmOdZ0pWJfoodo17mo7y3PlKC+hqbYPVb2W31prNncCoAtHOmVDSJiiYIGu2LbNg6dRQv0p
tgLEs6M7Cq7du8WgtmBHioa2KvXSRqnDx9YBczLPpvOIfEgdVCZNzM6me61b9c8nDJTJ2PrUMgXU
dYsJigc7jOxOM4PcCfOjljXDDQ63zU7V4fzmZBR4rujxgeuCZnc63XWuxwneZWaA411+bIknfJRE
fBT1ZpKUak9Edm8443S4TnO6nlVlBrCATK+T6/bgjCB4ZWsIfTUZfz5KZ/uT7NFR0xCi/PHdX10f
SS610iotZjBrdXsz9/Rg81qadpbP+YHDKCJA54zG7HHbZWo7U8PSoTMDM8QrXAu7+e2oRRoQPInx
sER+sEAceGsy75ELxXydBj4UGsFic+tTFKbhfTqfeVQ7Rb7UZgACWvKWvEMOT8+b2ySzxr1WxPlQ
vB5wDiYU4tC2slnnyOMQQBpBUk3qLYy88FaesybdOXQuvJEQAMImg+49Md0mlKFmUESQrowgj6Xo
PktS9TgCIwqqxqp2TusLQ8GqpVEjkIywsDaXqz7EiE2UMbzuRKqQzlsbD+cRx6+rda8UdHEoIWwn
vMqAZ22+U9zFSddOjh6URlIF0oQEbjSp040Cj3BnMV44tfEEM2VcLwQgYAvHppHW9vGq6wEu2PBs
sxDxxzgyHuU1yV6UVpFvKNmtO1/tQmeCaWQX6DCqIUFtKfOyQtKEO7WGji1JcDMhbTfXth/mln43
5lmLDuaov5si9VvqaMn7TANGiBdMEsyr49zEmaHcrWiJ+Gau90FkZ3lQd63s9ogZPVjh9OmnL5kf
RTIBqxXWbpvknYwkJAlc6TUUus1hx9kQeDpItGNbhPHx+mAXzjzyTtrPzI3ASYu18eoMokfn2Mg/
6QGu6No9oYdxIy3SiM4hBiiLVEw/jfonzALeQ7aLNCcIy9Pxprye2MIgcsMV2GarwHIu7CLZeasL
K/oHWwlDZyFLsd08VjqmTZ0njGIu+jvTyZdDlK89cv8c59cnUDzw5pAjkYWgTvMICPgWpoojeV5q
qUVVcGmVp9DpIkQJkr1Q+wLYH/EsTnFEuGlm09I+nbemsGYDyVY1wKxYupMcO3zXZVFNVwodk8xN
dKk62E093+I+Nn8vqnYJylmfb1v0IZ5o0Rj3jkk71EiaakV0J8/Rp1AyvFeS2B2seO08QJHms5HH
S/CzE0RzmHKmqPmy+azNQdZrTdWbta0GmUGRPa/Db7bdRn9lECHlghgouqjbHprSrMWAiLIa4Oc9
ApGrui9m1JQfrr/K+WbBJpk0D20pikT03U8/gl5EWYoYAaVlFPZc+jCxt/Y9aQIwClSikz3nvwsp
zumA6umA0gTJO51NC7ELqb9b8raidhkX36cqS+7ihxiunzKMHumZhdTLQCaWzHGALNT0ucDpCja4
5bzruqo5WAk1TnLI8qarEdi7Pi/n243HpK0mysc0VLYNPy1ZG0B7lhUsSdZ4zUAgWE/y4IIF0HY+
9AVKJGOhHUARl/OKq+R0SvAtcsBwYb+dREghQj1rfaWqFE9q0jkIy5pKOfLdt3JddT5KTYs/Zrrk
mWVT7pwx5xufB8HcQFRySei21D7dIUOD8WEFOJKNxylEW15bnL3i0YWiNcPAJKAdAGHmDKMUlWve
hbSv6TpE0P0hKx2jMB7cxm7Irowa9ZcFycYcF7L7GjQ0CpGKsvN9L72qcNUU/UZwdFtcVpXGpD30
/IM4snQ8V+PK0+RB/+mTlEBfgIyBL5BabFuMcm0rlTBkCpJ+svxwmZZjWlrl4fpaFSHa6XnNKJB4
kRASgh/b9SMP7QyLRhWUNgsQoK3MR2W1vk+xRdKtKjCepqy4U4kBdkKfS5tEyJyLEq/Q7hEP9uqm
RVK2D/NGZxLX2rrvOyM8dGGOVbhS7g116ZzidCL0BmKKOIl2OhSeCppUL3yvaZhLf0zpaClKkuKq
3HOpG/rPJzI/UjRaRCBoBQHndDwFpetOmicrMNWlulWHJHfzMbZ3QoeLb8X5Lna9OIA3bzUqiwDu
z1QWSsv26JrUpOFJeUyK6aM2N/nz9YXygyJ2tlJEI45SDeHjdoMn1P1i8IHsPEBNh6psZi90BhUM
8hIGaqRFt6s20kKiEgF4NZnvVLwhIX3U+bGY0eMlUOx9Re71WznVUI0oxtzvpeQPmIjqGzp5CpBf
ozoqvVLf9dn4ec2hVzgK2IQxLIansrS0A6SHyEULJPIVpNj9XgGHEqVhCdJ/jW+uv/Cl+aWKRnAm
qD7yti+tNYNWLysVFanN1SDPszCg7MB4cAJoP2rKHqZUfLDtBHOsCW9N+gBI/Z8um4wGoBzGthks
fVWisz84nsU8+jGeGl4UabXbQY85orlrHifirwDmCcYAUxs/JfpkH5th1FwpWpfAWDHUyQd98hYZ
JsnYFYqLlv74ZsD05yHifqRvYnd3TmjPR9scJ39YBdhzipZba3VaDwiYXLkOasLHug3xR8bZQ+tQ
rTUr22UU26xmbLdS40ZdtPS+mtEW+I9aafsoaVsryAoIlLW0dnd5yr230mR8uf5xLh1br+dqs/hr
pYlZYzSIOkdt3LYvtE9GbyhPTZhqXoMi/Q3ycobnAJryro984fAHz4WQnEPKSxFBLJtX59YcVY7e
WQnH8mg0D8OMtrqSd93x+igXTkfQcYJKSDGXM3ITWoGSnTMTdnMw5j22j7lRHxOtepiNuds5Rs5T
UOy4Xo20WXVFoSF1nkccI1FkeJpaTlhiANKWViBHloRlbitL7V+ZRLgTxMAiSN06m0jwOfqmS7l1
jHK+KZ1aomeQ7uGZL00i1XjaY6IBZGwLhXETR7VeUyjM2gGFGlkq0Uub1LteMvYwcxeH4rQQABqw
vFuj41hqk8hQcotgM2v8xlHfw/ZNj10FSuH6yrjQ/iDleTWUWKCvFmBV5AOYXdMMJNOw3jhWXAdd
WGUPOhysYHbC+otU5X+m9ty75tjEd4lNrDeUreU2udzeD6X5LQfwvxMT/X8ei/4HOnEXqDv9WDpJ
XxTsC62U5RtLwTTTX+xKVQ9JJZuuDfcLWYpkWp7qYtVbNzSa7t6e9LrzGxwwjuZSAT1D56j5Levl
ea94eiFlpPoumpzAg/GS2ooGIXDFxx/5RHpsIj0RB3U136+O9UVx1qdYAlUlKyQwOsy3OH3Whvk4
qvGbSSCehyx5Xmrp1lTKT5XRe4smP3aW5E0rArTXP+/58UK0R+GOiwc2DOJgp1+3o/3Yq5WxBgjq
h7eovA2ejA7gziI6v9vEKGTowmeYJFG0sl6tITuUjQExsjUwurghG8jfhFn4qIyd6VkyVM+ffSdu
I0rWgJDgtZxVcOohTAyISmowqFoTQCbMIbF20sfro/wIuzf3p0g/YLgTEVF52LwURSJr7XLK47Yk
hSADhmm5d4xoPPRJj/IXflRBoXb1McL5xK3Xajpib9f4xMX5YZm16SBhGXDIiiU9SnmuPzpDuj6Y
kwn2nev1kJqr8vIf0DEUUPAGdu01ptdyaU0HcC26C2NqD9l4ARrHkqXajz6YQBBvZfiWtVkiK9PN
QGjsfVvqrnLR1xn9VNbRdg/n3pO0Ub2R1GJ9jp0S0KWTUPwoCuOYwY8Jrk/wxS0OUg8CN5IqgqZx
umrw352XNHXMIBbYlq4tUDFSI/3GCPXCTfMVwV9bSrxC6BPKufm9HcsR4nmeuUT2ozu18hC00Fh3
lpf4rmffnWIKUHLyTi7M08dyJFA9OcFC0MXhAyFR+d7MouZ9PyJmXMvydzOx6mMB5TfQVhQqr0/K
+X6FSSa4mVyhBInbGog6jVlqpqEZkCouvpLMK2ZFyZ4/9Pl+ZRSUQKkXEY2iynj6ioMSTh3Fbxpt
Fe68RjhMD+WSf9ThaRzS3vl5JBPD4RIHHtMiP9tCFARVY0haywyGOLQO4awlfqOipH196i408hgG
zwqdWjSZ51b0q+hiTZEmGkxllg0uMkq5R8n9ZVUbx1/4/1+mBcmNtjXutKhCd9p+Y0uGHw/zp+sP
cj67OkBznFcBb+EKtm1jtGqnmFE+qcG85J9JVlXPkCBAR05uA0kr+531eh4rMBycMb4nZX8U1k4/
ZmOMOCObpRroqyQNLgWkwR3zIr5XzUr/6UbQ6VibOJL8s0X1MaMQGMrzg2mOf1gqcpp/Yf5sqghE
xQSTW3GRvAozozVBZi4LHFV7cOSDttTVwWp7clJr2auMXJpAA/K1mESA+7oIaV/dXljyLgIwrASz
VfduhV7dE2FkeegMZT5cf7VLQ1HAkymQUNOm+3A6VCkXKEqg7QU8oZQPQwKETO5trNesMNsZ6tIq
NMVrcYhAldy2P9H1hUCOKwSppq4/aVVd3yHzWx8iYID3YV02O8vwPIXiLqYoAkNFkDO3GD+O6yWL
k4pXW2VKghNlvUOC9SsZX18cQrkpfAlWoj/nzt4OOD80GVqlRwATl/hj60MJ4DxRuyhXAozu25sK
BxO3xOBmZ0Ivj8J+RuYI9b1t2WftpaVR7ETBzVfRvX6gwoT2wZ6/2aUVQg+UVBDZIchtmxVSD22N
fCmfTbgCwPJaVqw7a0xk9KbdeaFLKwRQDjcviROIlc1mRkpbgVnWKIGcdrmbRrPpt/Gg+hGZv9tD
It5JDS/EH8CDFWzVkPEykJwS7/5qowmU3jpJyFznSp88SzaCQbocGW6GJ8OhYAHFroaeuG86oXqU
G3m91dWm8drS6rxwqsudFXv+/jwOuQ8yMkLUbds6CTvSVJrackAlyTwslT2A4sswdYM2eoBu9fVn
9/7pcJtQvJQrZeQIwvews6FAyU0STNyXASzjD9dHOl+pxPtsfKEYQ1y2PdA6lBSKomQkofdx4zTh
dMiVstmxnjlfqbQSuXmot5JBwkw7/Zp2VyKxWzkrYnNdeUtIHgUl8M9bSm97LeYfCPnTmAwkGvJD
6McCC6IFdTqWUzZFRLYpB8PQhZo3yXP4ZS1VQ/ObCeUfd5S6MPOnPFyJynBVv08BmtZB1FbxcMdf
maJD1amxdCOFWT0iTCi1b5fZ1j6Peqo13lpZqx/j2ffYxNNQYqCyggXuzb5FpbZM7O6dKg3fjHSs
P+IVlipuWA/rS7qG7eT27QAlMh4llQ5FOuX5U2xP5AGFkjYK+r8S05K1QF9nq/oo55MC302b9C9G
N3AGz6Lf4v/s5zfJ54GiUDcQzPXNEYKrEz1Tc5SDuSv6m3ZOZHLUOP58fZQLslmcuaKeSceCoshW
/SAmOIWKhoZ8OEv0fZMpfizLtUVAD1WE9MGoFymF51AaqY+VWQPF1B77ZycdNGquobY8JJIx3WdD
2D/1axbCDARntZeYijPsdOGwbih5icYKdk9b8MUK6Slva6WnojyjLW/WsUf/w0ZzeLLX2Z8rXVpd
Q1Jt+aYZc+w6w9AB0tvlpjFRB5n03nfAhd5TEgm/Gl2bFMIcq89vazPUiqPl9MQIad9oYBuS7mB0
FjKhWlMnX2kUj85NlBgMECMiu7qdhnMklCwbYmYF9qp0SWZKxQWCUDee3lXhUeupAsJ8VtVHaD7r
Q2J11jtZn3Egk5u+7PzQwjHMRa0sLj3UJoeDoiJW4imh4cxuWskj7K5R7R6WtM69FL4qTOEiK792
Rom5aydLyueEAOVNUuG4clyKheoNCvPqwUb7vQIyAlLdC1P0iN0ubvXZz21jGB80p+jIuLQYvZSY
diSVYMry1xfUeQABEocADNQCiCZ9q9wxyVmizmW2BNpslveC0+prU1w8tr0EoKVwYsjgXflkZvOe
8Oz5ecnI4DOoIJI4nDEtcEulDezQmm8NeTyqwFJ9zS7HnbV4YRSyRg13FW4+C9WK0zOMIFOXppQi
ST+kE1KyK9YH+mz+NEAU0wqx9wX7ksBvcyorRmMhzNevQVT1yb0JRsxLzML+C+/yepRN6JA1UMW1
tl0hFzWDXzRLFTgafK7rK+L8huFdAH0QKzBhKEiczthkZ5OE8hUzlpWNW7WJ5upZuXoRJ9xO8vjD
cnBzUACkAyvImamRt23q1k3eamOzqOA69IHiQjwX+UtLVtXe5ZK6ciJIefPQzXJU3ktZC2s61iZ8
ZiJ5qSQ31STbPPSr3n+t63h8cGw9Dm/0cGk+OtS9Y6+tJbhvNaRAtLwaR3Kddh0w7atK9bEP4cz6
Y6Oke1XkCzuK1SYqCcJ4Abzb6fxlGQZRC9XRYLEz+26Z+og2TieItbJaeqXdSQepWKjIx7H103eQ
QNUxMBgrgpgtESsvpxRHnJRPF+myn6fQ4ykhy39lFIEYFGA3m1Tx9AUjcL1WsthLQCJEndUoJl/S
wr304jxOFMQA8rV/IVNOR2nltoDEqEMBWLT402qM/Q04xfymQgDIKxyE564v+wscSyp8NGpEFQO8
4DYwnVYzbwd6sUEB8vk+79Wx8pRkfYm0EOFtNrc710TDzqIYn2BLOc+4yNc3FlhJV7PH8l1brt2t
XEUjVmB4N0ijjPxbUoFpmtTmqLcNEXid/qH3cvwR+lC5cwSdz5c4fThNqYAAW9h2ks2utga50eeg
1ZUpmNoye4iXxHwfGrOKse9g7gTWF0ArorMF5xBhSpQf9M05QXAzhii7zGg+OSC40yS6S+IuvJtV
+aM5a2mASAkEEjQPj+QchadU+vAmqbWP17/bpeegYSOCbtGpp6p5ulCaJUxNee4nAKtl/RuwrRxy
EN2/56qO2j8liaIMIIGpKA9aMy1vS8VqLfzgrK+lPhV7UhXnhye5ndB6IwwUXMhNyDznicHS+KHm
TU9Ra63hwUBozi+WXP3p2wC4ECUNbm2BKDc2d46VxphG5Qw1jlP0ZVykwe+A7+zkG5eml+o19SBi
A8Et30wvPliOOZr5FFDg/oCoTujlI93aZUUwZs4f1t64m61J9yR1vDX69HfKDXtAuAspLKkiSRVp
FbE1oOjTT6wuhjXmS8yyztBQMlhJeCyq0VOua41Lba+iCeBowVwOhddPS3cXpng5VEnUe0Uy6jsn
hVjYp5cWT0PFiu4O3RfS6tOnyWpKH6NkjEGRmNq7uqtXfxqqaIdNeGElofGOmproeVKt31wjSmND
j+gYRWrUBiH+qHvfr+aQurKkdTtv9KMG8PqVBGVRFNuEJCmp67aWM01Qwomnm0CZZBUnvrRH1ExW
4wQp4yQmZI7atXJrddR6yFllcRzNarjPleaLWhSDfoAAnZLQNVWmg96L1sIdIm361JajIt1hKZi2
yCXkJfQOwuTHro/HTxYyP3/kY4XHU4krbjrKrBvsv8y9jGl7H4t3oxDHGSV6HiB0Tz+XXJeSjngY
TjYgzg6knvbnGX3mb0Op4cXXx/bbPDTyL7aURbd6NVlv9FqqXbSc6SAlaF3X+tjet4WlLm6ayQ4v
pVhHMLjApGOI5ddPs+3aEg9LLZQyDZgjgRo4fdi2riUznIcmmPTS8uJ1tQhdpnUnxNveFYzCgkLJ
hMo18nXbzn1otUIlIG0CkGNQRQcSnTyuKzdMli8laJLr73SG+BTDUeSFXQYQX0DhTl8qj+wCg2ug
TVOXOYdiWBZ/0EfTl4S/s70aHaDKRnurz7F+lGVcTZ0ilY6d0fyethPXqRp1B7MbOlfN1N7N1ra5
RVdHPQBT3UuHztpjPKvK/wS0FzlvYACbZwVnF48EpUEVm/GjtTTJg5bHzlu1N9tbRaroEfVa2OJH
0VbvYGUu71KrErX/BaRKqqe16q1dpb1dHX1PHP3C2qCPQ8MBdQs8ebba6OWCK7pRF00wY9YOmU+L
g6yK9twdLmwXoiBGgV5AmWlbx7AaGWOYsMaOemnzR0Tauze4TY3ekJTGmzoszTeo0WaHGHndnVT0
DBbK3GMogJkSsHMw4VsCVlioaPDheBLkRvGpMCvHjTQZOZY2k4f3M0Zhj2EHDVbvws91ZqLRnM3T
znW3PXWRk6R0L9vU02EWUWg5/fxYORvqZGljMK6YkSet2d01LRUsBDX2RMYvDiX6VUK4SOCvT4dC
CVVKehu1tTWzv3fZot0uVfJiFvUeHeJsXsVLmeQE5FgkBijEno6EYnhV1FYxBk2IHakcY85jZZn2
3lza6NBkCLbMiOf54ZS3HzK5XA+69tOUAp6B3FgEaA4Rvba9YcyI2VZGZwhWG+yFlhQ910W/d3xe
mFORgds6RVgZu+TNnKbG6kCfDAcIr2UGnLILPRKl4b6gBrBzZ14aCmqWwbxSVqfRejqpcQcoz6rM
AQRKLvuKHuV3VbU0d/O0J4m33ZFi6kCGsi+omcOV3qzJ1dDmKY5ou8eWXHqRRLdlsI3s2GKe7Wqr
1r3Dw7cPwArteWWe2YeJoZGVouDMZUH3bPOS2LZp7VS3QxAly4B1mKa4Rj1ArXei1lXitaReG5fN
+y4WObi83pgD+LNBaev7JXbqY6iS47LdjEDTigyXQ3390IRlupP7XPoWwodd4G0E4kb8/HWLg05G
GAMrDeQJYIKJUP1NG9XjAciwsfPZt4cwOAEBtSaa4Iigm79JfonolwGL+SZw+lr2Fp2waJjCvSvz
h5bq64CMYQzKY5RPBeoNeu7pG1H3BCYRVXWg6QPa30BWly+azCpwo8Wy72ZsduDG4Jr6mM9dh4F2
HOOeVC5qq7hUt9MElU1tCg91aap+HutaCxbQ6v0WClFgLXk+CAH1sL6pR0jtLvm7/lkZOjqx9Zrg
WB1lXbWQyE6YMaCHWN8tao/Vn5wkHBsy5tHu4kwdEKy0TTovN0v7D36R/N3Qh/5jrWtR5KdjN5Z0
W6HGuWufVDdpPpZovId5/TVMjdh2S700gLuY4xgHTmig6WGXyvDWGBUcdyMtE7I9CPPLcbF+KLIQ
sBeZjtsmuu7TsarGg57KEoQBKbEpsZh19zyt3ZLshGTbYIlPgZaqiAcE6fP8SnBSfdJTow7yapx9
Wcvqm8lxsWiqlcTaGUucT5vPTlBGZZ88HoyVufnsyIcsoLaLOgD92vqFo4Y+Cr8ZqBu617UlhT5y
oHs3/g9psNNRYa+Z2LKK4hHR4CahGWrYn6C+E96wk0COJnqe+YXZCk/ycXWejCZ3BvqFUwoMOOTH
iB+28jfDirGZXhcoK4m5hF/Q51mnw2Imy2MzZJVxo1d9Fwe6ivht2IZmRs8qX+vDjJz+cms6bfJu
gcM7ulIMwfuQNH2ouiW2D4fQiZFR00jdZ09KtRmLIfJC1aeDC/3eKvoIwnRk9kNgTVGSoSGhyAjT
aw3OsviGzethshNtuW2zefkm68VI28msbnXheLnIuGQxjD58kNjomMyvo1NxVxgQUK4HvmflTcMh
WIOnjDYf1y5R5ekuLpteLqS6yyiF8DlTKaWlWgzD+pysdVbAN6kyV5VbrWQfZXF/7Pta6ymm9dKX
NUex6lZex+q7NqwJ0DeqqO5QFEg46YlMtpU2uL273bjmNEvWrj+kdW0WhyiV1+aIIh1+DlO5VMXz
9Zc6S8Y5kFgiwhtGAxHItJ++VBwPWp8NbRL0GGTDVhr1YfV1TWqew8WRLMwjE6f2Minmxsih0bX+
ONdO7tUzbLJDZesKpeuw+kfw+F/f5v+OvlfP/1iu3d//hz9/q+oFJG7cb/7496fxe9sP7fdf3nyt
u1+CofzjK+dK+T/il/z7H53+ir+/Sb61VVf92W//1sk/YqR/Pon/tf968odDCfJweTt8b5d338lP
+x8D8Mzib/5ff/jL9x+/5cNSf//br9+qAWUmflvEw//6zx/d/vG3X01EcZFxd+j+cQlxKYjy0n+9
Hu+ff/nxa8HveazaP6s8++W2y7+Wf+z+ou9fu/5vv4KP+U+Ql/QvEUYU1ihEI9P3f/8EEpMgoVLi
Qobu119KNHDjv/1Kp45/RBmKth/cB0rCXJuQa//xM+c/yb5/UFxYOhhj/fqvJz75qv/7lX+hTPOM
r03f8conByQXovnjN1H4QqqC/p2IlV7d9MgO2fqEeeDLcLcgz+J2v607GcAmWj4fYnMaQkfpW2Vl
CN/+GH0df8ufRouR8MDda7Cfhi1nI217uVilVRmCk/FLdWiPz/nPpVP//PX0iPmMuD8bZ1ikcigz
HeLgy+ThPDg8ri/IpHyoH5Pg1ar65zd6/U1+pIT/e3+cDyRiplcfRVdmm7x3jl9KmvExmBLXCohD
nN/j4HZ0tTvjrr+r78PnwU/d4Xbx20ftAOrE9FGtuzX9KihQb7UO159q0yk/f6rNXZqnM/YTVA1f
WvySsIk6BtV35zAE/QExzK/zp/HLDIFJ2Zv102j9fNhNtB63oao3FsPKd4rffphv14eU7vxL93G8
V+5Ct3vG8T013PLuzvrwF16Z5AdbE/oyVOU3943USKmpp338onwrkf3ECOdL5Q2fUQjSP7Q0AZ6y
IFEPxuRmv18f+TRu+cdLvx54sy0dtVVbGcHNl2k5WJGrtO766Vt1vD7I5uY5H2WzMzttjJEhGuMX
lJksNC8/yw2eNC4OhAyoE4gLJSQPZtP1cTekuX+NSzEW8Wmu8h/P9Wp9j0mVEpg68QslnbbskEuI
FhFiONzK1Mxx49Fk+MrmWwqnubfMt5o8ok/Xmv29pUg5pRPk76JxaD05nqs3uQIsvc8yHyfb96nU
fpFK+xPoofRQhEXoJgpkGlX6s1qs+GhV0LyAsyDboKl+VnYv67J2B2WtI//6W24qX+dvuclsEJO3
lpma7wtY9Kf+OXozv0s85TFyx0/L78pnza32kGniN27PDZKbf8/r5two02gZR3WNX7T3uk1/yJVc
/UAE49pPUuzZv9nq3pcUv/HaiJszIYRtPraNEr80h+JrcwwPi+0NhznIH2SP2Ex2DuPz6uZ+cZhd
ZfGwG+xQjrW9MTsmMWrt7nSMb/Lb7pjf8OfsSfLV+3Dn4Lp0gACaEYQBTm7Y0aen6WqPclz2PGP7
sN47j4Wf7nQWzEuXKPkldwIOIvQwNhEczMRG09skeSnc/8fdly3XjiNJ/kr9ANNIgutjA+TZFx3t
0gtNupLAneC+fH07lVmVR9RpcW7Oy0xbWVlWpUwCAQQCgQgPd5C7LcEQvI+us+viDR0WEK9ikvsL
mvL5nfU0bNH+c6weFBAousFzBe2ePQgljXV/pd7IcOeC9Q/c8dwOGB6Ig62lhXLTXY3xJ/XeoUj/
BHqGN0gvRIp7kp38qn6Lrjwa0nbbU0ETlfKrl5bOkR59Po+n+3w+w4ktQ64ZPaq+5D/otHb9deOk
R4kCN8GymA6O7LaA99Bo499Ya43m/QICrhRFuoX2atCC+c8y9fDP/MZ3a2o79dwdMTqqnz5vssV9
3w+ppnj+Q78Md/1G9ll5H63qZbOqMseMqFUtu42ykXf+hlzZO6HPfMBnm9RPHzA5B2kDKoPGgwVE
VOy0jf8UO8MqY8W2vYrYrbkKnW5rORF7KDalY7PRKPJNzqpNufcXxbY7pa9XL7+6U+zi0chC9liz
xiFPVoLV8gGJ2mcP6nW5bWUq9u129l01Gui3z0cicezJQVwz7WHx1SiQOlSnHiqnctJ1oTrG0v6l
LxQnXYQLEx00VLjGzeDWx+CtYtUddz5mvOUl34WW4hG1gkj520td9TloVI0weAju1Xv1XbrW3gyf
Vps0cSM8h0D3Tmg7xw83Kcb+6aPPR50EF0PJI52kSfAQLsRRX0n0qtxVS3/TbueO0OxQk1iiEKaw
PQlDRYe0oskeHsFbBOvU9Q5wnNmM05v0fX2f2SSCyImdRWaWBg/aEhACJ3K8g8cqp9tBp5BJh+5V
cvsneV06CB9puy5vIsd0goeZXb14MM92dRJhmH0SD2aCSeNQLqHGuBqW8at/9F/tA9/oLnHFvglh
3t5Bhu9c/jz6JF3w1xroyBSgKgfTngJrUqh8KImHNajdwYHS7TF2gm3s+I7EAiY+2iegbRyPio26
5U5ROXuLAZb480eg1HjpcIFuFX1DYLX6hivoa5uLTMMaPK5fExrQx5v96/0iOOQ0dWBx6ETfZvR1
vX816bakiE6chLkqdTdLQX16tdZYwo4qk1mySeijsXwuabhIlrfwIf7i2o3Yauc7i4gm+HvrK1fD
/Br6es8XNwk9emvcwmyxZSkD7ycldM8xREmfT3tzsc2Wz6eIHgf8rk4XJtUdbSnTE/CSu26xPzZO
6wKz7rCYsmXvXL0vrp6uf7n9EXly1R0WAd0fZQbJRpbRLeSZN8e95j7f+ozQD3Tc0f39s5PT23vA
aumvwunZcT9QbZ3QVUZvY4rxqbIg9HHhrSU3+VwAdD8w38FfRXESbvL9+AyORnrKnITeHHr6tn8e
MAVnKznu9ZEWdBczfPbaWZw29wB+0j3m8wbJ1sXd6o0vLHwcEiV0dVczj709eu79s7cOaMaudFxf
MbuJ8L8zdsRajtbRbV+xH5BnpAnmnDGJrnV62t84jbNfV/R22dHnfvm8ZW+dQ/CvnjtMChS98Jq4
y218ebk8PuOlhpjLZouELQfMMNpX9NrArvZXBv5KwjQH526Bv19RFzoeFJUV6v5yddddWpR1G8LY
jbs5GDRarq8WHX1a3eFTCVs2bF3Sq4BqsNvdw+FmG7MDvdoNMOfdamMzieWOu9lt3OudRTe285jT
7aqmN4W71t0dBmGItCjzYF4fL5ZTMkSkEDKlyyeNarC4K+5WG4vCve9rekipu9IRS2TYipodblS6
cn36hv5YLCjZ/PKdZbuQNmRD1cULPdz1TnTL6bPPkqWBhXOv8Q9BN3zcu5De29R0IAXBfPzL3bvJ
3I1Yelt3o7Dxy94ztnBkGFvDjONhh4HwnUyw/TFw3A/X2Szfx0DHPbzta7apXZvewaEBjn3lpu7y
fWDhKnf39ebUs33joN7oKIvKWUV0tSf4fnVzj9Pdw6z2x9vGWfSsdwvn7n5/1OnjysSJaBxrKS/d
FaQx6P1+e8KXRw4iMlewlPZ0W7vH+8ihmfNB6M3jGyx5PEYm/Ugcd3V3z9yrTQ8DPCyfsHwJ/bhf
PbYUq9s74eFlB6QGPTxx9tQvOnfjVqfesejgNq60zBwwNG09irsd/1mmFEHcYoXFFhufcgd/dfx7
kB9wdEcaP+jOvcPXVe7GYzenx9eWbjunxIKYFCdvUdJifXsvY8eMpYUlPJlOfCfTeCUOxSZlmzlS
hk8C42/Bw5l/m6BoVYBGAy2HfzPhXh6l7ePgvO5LWM09dgoHdu2zvcZULH3GXm+XlZusfyFtkK8f
LLobY9fGzReE3fyzqBCFbzykR26KaQOJCD1Fl8BBgMxBuobkecC8pVjziMY34aJCAqo9GisLXVYu
YSkM7mfHP6n1/XX7nA0/uYFt3/YNLS3HmFA9PWeHbm3CDy4Dlxy8lXE0FmITHeeK4JceOzZq6iNH
/YghnEQZsh+hG4+0wQNA/sL1de/KBuMMlZT8JUWjJ00HyMByCF7NZfkuxW+A6Y5keqOUtTV5AyWJ
lbXoWw0eWndYyx/Wh/bUPqqPeJGIvXkl3Vp/hty/lZ/+r7qsipc4eEn/RZGmfqn/lX3866ZCkrqs
gl/l/wcZaCA0zqxqzHB/yTgv6/4lBY70z2z2mLL+/IU/M8sAjf8BLiy0ooEcFtnbTwHJP1PLkqH8
MfYpo0sNksmo4I5cBn/llq0/kG9GcReRNtqzEfTjR3+llpU/8AuIUsYa9SivCPqp30gtI1n9JfJB
i5NMPpGzQP5AFRZ81vj5WZ4HHQQWVMEbn/ldA7IdQArNlAFkqQlWdIZn05SHw3MzKNrdIHzQaqUW
Kq1MR7IYx7Ormps26NDHgooYeS59K7iS1cIroRCXSrd9NJA3lKdtFTmFdJPLnrhuYx5CEgo0U9Cy
l/JuS4SSosRLGn6djTLXTEqH6FTXFVSQQNSaO3ZX6PddFBQIA1F9b6k1kk8yU+s1YLgiBZJiJVS0
b1ouIzuleiF/LOW6OgQ+KrdO2XpoypGBDheg0YvKR4AovNbRUpLkrtrJ5kuh1fyUC0ihU9R5ondo
zg2jdBEnA2YIChY3bCudSkVZvhTIZiHdVSSAPOtGaWlLCfxOW0hLg9opUSWoEIg4MSB9rY2NtqDF
tBTHaBX+VJW83jcVB6mAB7ppDWQ1SX+CSBDUNw2/LTeJbAHOmiSNdCwGlCMXpVnBLaCnHHnNyKzR
6wbJYB3vehJ3UGHjYaKvxSCrK84NUxxa7msD5XpnPimgKONMM7mQHMCHbH8ttamOC8pskIWt8H+g
jRg0AfSY86L0l6ip2ythmJG+Jq1+E2WNdy2FGq+XbUlqi4q4Uq6lxOexg6YPoAXxfdxpK1OvUbM2
hzteQACFGrJvrWUj8dCnYOYIQH3J63sUx3w1ZFhDkdI4kexXo+iIz4ShV68KiIEqSiJFNCtVTvQb
vQpQzYaOW3PbRrEJJJxW9pB2rnMPRf7QYmqtb4I0Qi6yDbyeZrWN90nS6roTVy3suJNM5cOSiJRQ
rze7lNa5UiJ04LEXUbm10SoGgi4ND/uwMHqQtDdEsKyX5GMI5P0bKbPsHQQM8keXDZCZL8BlsfRS
leA2l70mYaJFpsWNohhtUKomVZ9NKcGrb7RVSwsVqUpQVJXNc9OB0MZMM5+zvtY5XhIATqxiw0gA
DdDb/SCjWunKZVqMLcwhqvnqUBTPYQsOM2q0JVMztYHomhZVmptbprHRqyq2HRNaMwNU430VecM8
KVLAVTNRvPaSFx+8wY7xkPLNcl0HHPliC/35mtvjMtKXptrEEMQxIEvqqKW+VUKSeC4XQtxqckIs
lgY+NLtC1chTBraOFFgPHiXDMivC5lSAPCRcg6XGRv4sjYnCLGmwXkU6KAaDQLyiUrtRMuPQSWoN
pEU4tEdFAWcolXkdv1WKVQJSCtafnTA+xZ/lrpOXiiH6wK0IOrmZGLAXqGVn4gPd6/57pMbeY1Bm
w4uUYeuZKhnGUxoD8c8qWRNP4G4WEs14CEJvue1licqhniCJN4zN0r3nd7eW2ughayO1OTTCB7SX
D0r9rHcheWmjUa7HD/0Q4X6bRsd0GKQXswZTi9Oh7enNLDkqu0PmlbfBkJjVmsD9+a5fVvkNukSV
E2yMlFh9gVzVUGVR6Hpl2OTMQklYsI4YwT34aoKUVVDXsWiRyypfgKM14W6aqaLeVpqwlU0ti7Y7
NBp4u2nVmhZCoK6pqw2wgFgONGPnMUt0UNixWgU6gEnxUBi3We5HBMkXkSPsczS0ilYLr06yzgHD
ZY0sFOrsB12UgekWwG0FUMCNzH4fAlWlHZWEy69SCFpnCuZCz1oCo2DgLRfIUJjUjarrjrkOXvZV
ToQc7TIAb1KnN4R+VcdSX52yoZQH9BGmgQd+RxBlXGuK5Kubwu8zeSPlQedtihpcMx4d0ARYq1QD
ysPoAGNIg7ElSUEHI/ST5DtzaA28OoceyhapZrYyQ5IJ9u37JK0PqsX74h7P9Sp+j+Ko8+kIWQEs
H/sqmAVFnX4Z8Rp9tkofaw+Wn1hXJWwRT3QVv++gm0Z55ZD3eE1w7kNaeNgrGpGgBXrNSqpbUNCV
SDtoeQrF8Lw0uwUq+QZC9d73D7octRv0Hg+PQZh4iNUHO9wPwDIrS89qmoyGvSVB77vNxC9e8eGX
XkbFMcuj8Fnknbn1fQOKAjjQvxTR+gNrK7sjFE7HLBy0P5pvZtvWd0TnmUxx3IAOJKkHsDvUU31k
meXQKpyi9KwRA6xZD6TpIBhvFBKS9tWQVJ2bV0XpQiQU0HM1h8up28En1DMyeBvQ8JPBCfsBlKqN
LXeguNGMEG2eQX0DLUOtX7Wl0O+zto1bBgmJ/k4VMWyviWLOaZlzDVXMtk1RXqpAYwxmvCIZnEy2
sIB5MfB8owS8i6gxeJG/UBo1QFEKncctqz2oYMhGpxEmgafco7pSBxAIHSzoFdUtCe8Csy3x0DPt
PKcVMKkVrosQo4YQetgNdoL5wB8bUDPnoObRgkx9RleUQE4ADgU1vjiKm0WY2Dq4gfXkw+Q2iBQh
nyAKCO6R8CnNsu4eLMt6TYUnG6+VJapbVB5U3KBaFyc0VqE1gaJVVf4yM8leN5VdvllQVb2y8xpy
BK3WqKlT6NDgdYWvx6c+DcKsW+K2BZvGNk2Ed1+HXo63Kq9yAIQqyf6IwO7x0cjc/lA0IcM7Jdoh
IAPwKklUlCD6kJKV8PpsXyZd9QikS+w7BLwItwFQ3xEd+hClvRqImnUQKMJcWVJDdJZ6VrGLKwIh
qCJI0YoAPKRaO8oQVysPgDn05Q5qQphv9VIKYCKR34y2G3qnE76GvlvdhJgMCXm8ltElHFESquqt
RWrtNoXMo71Q+zBDaUIOPZlJHKJCShdat0BDpwbkV6KCUBPNBOCJbRP5UU6N5tGW04q43ICaBU1L
QlCJJPpwGGsv6MZB2/w6MAILvFIiDg81MKLNIUnCVnH0MIFQO4/kaB3akXJvmjkIb0lXgu64NEAM
0Ukg2XR631KhD2bWPVmgTTeWRsF3464CO1u5HBA5PRamHyO5gx7h2yGUxVVotAFnjSzJQNXzKN7B
qfsvla01b1CI4m+IZvvXuA6zZ2uIBnihatw6sB2r+EoTWw0sV2cC3ClEiWMOdtWrwPT8OyhrWyCw
rBGO0Rbt0Eh9SFF0C0gYKABQkDaegIsctilar/OFTlrb3gizUlBOab1KWZcBIOW4k7hynydNdsVt
IJNWmYi7NxAE+6UDOjoBzci69Z1CAwsHKzjUAqjv5eYarbuNSislVDbtMIToE4Ys/GZIeTKgtkpI
g67p0uQMNhzh0lQbmaD/BHhIizTwjQMUjN0BsG++4KKr0M2SdcojYoQENOEZgkQH2sLlgw/isIaV
Xt2gKAJ9EiRZKjuByGIQSOHK9kqQzUrQSEFWqBjs6z4depTULbO91cIRw0FsAbFUUM2g7J6ijJpK
ffuOrvOYO6AiQCiUKjrYQKNMCraRlvgQXi0l1IXb1rxNRIjyJ+54fggKqwAbpSyAMLTTrlOpFHf4
bUv49mGA9iOBpg+IlkgtPZJUMskqlMigsKxu0w14fnOfNXqvr6Pc0O7AGS/gYAsUnGiml96xISq+
oU09SK00vcJVtJe3JGJ27f87lfxbT97/EV71BZL1fwjcGkf+D47r/w1IFo7zTw9i5gP+WiUv5QUQ
1uev/gW6kvU/wLEBtCFIgEHnN2Lq/gJd4SegE0KK5M/H7/hm/TfoSpH/gAcE9Q+6tdFUA0X4/7yM
Jfxs/FsKHivoIPv8i7/xNP5sezjLmY2KA1CZBIRBHnM037robTJwqNtpyioXJdmokJdoaS4lpu8g
iHCywM5h3l4SFAsE0jl4lmJAMuToJWlIu0uKAlkrpZRfcbWJtW/wq46TntmNem3HmhSyBu8PkICo
9i1YS4dfTd4pTBcKHj+4nNO15pX7rGmjP7l6f8s+/xekZGAr/zMG8D/z+5KUwa/8ZXg6wHkI0sDu
AjoetIf8bXiK+ge6PQFFJgAcQr0RZaJ/Gx5+BxnKkYUGeRJgy8Y2i79SMpJG/sC7Z8TnjYwISOf8
Vk7ma0YGvDOjGhaQjjKyMbDjKZEITzKzsv0Wcj6gjgbInQYdax8zAY86U4CcVP6+jYSzdJ77GaCt
F5l6o+7Ang4lSmRfNwawAixTDkW+lbQ5GYQJBuPbeJNKbqcgSxMTjFeZqOZYa/BoewBRnO311Z8H
9ByZd2kQkM6jVQyJM8CQJ+0bQgNuXcp7ZYfGKyeM0az5q1DCpZ/NQaTG1TnzD5+zgaeBl9Cx6YCw
f129xCyCrm+4uktLa50HeI9YPovmRAMvjAI1stEBgTkLlHuTZHGMe13PEtDr8a5pb6veEyyWoYAc
xSVZ/bxykyLoOCEMNXLXQNQapjwZCnreYcrjQtvlrWqhhygenA7sEjN6SBf2BwQbyEIroJkHBn+C
A2nw8lUgyaft0jYPgLXXb2ve+u4gLLHvm3KOcm/S5vt5nICbBQgXAF11VJn7uk2NxaG8Ck2rHQix
ahXBipncZW2mhHhzdag3xGh5iWmgFw2yJW0jb6KIFy81mBgip8zsUnd5q3stslhDEbPGFOYLWFUE
XyDJJvkU/DXhbdZVqO8ROfyA2HgbOEGqNk88MNX6qulbexWKKNLdqMMPZ6x9Cln43DTchujJAi8B
OsAmVliXrazxodZ2JJB9t1LygxYF3PElC32lg8k6TzpCdvdZeNWwgXIXMrOFRWbIGpXxUE3OAsTa
xrsSvRhg9Zl4EkN4uVE1WGQVQpEOsqpUs6t9aOE2K/twIcm5q4tq5Mpb++C1+geLgEZnHBHkzEHh
POUA0TJT9pBD0ndahNIJ4WKkPLguixJtfUia7YJQc2RLRirZCNeRVJCjbna/yRowWhp6DgFhwE0A
API3NqzKUsOkCmp9pypR/mhAoRGQMOupaUIg6VQVbSKxHO3rfqiXUl4JV/ECZYU3hrT+zXOMOw1X
mCmTsVLwTWhZQP6OtFYmbY2oN5a9bXY3SDjOcYd833MMM9JSo01u7DWXx2rTWeUApYSSlCBX3aKd
2vQGMCKINzsCBxWiN4YHmKCtghxwXgR7fvP7M0Rf9Wc7AK7jTxK3s6G7TInagg/S1lI2BWoSrTEH
F5za8zi3vweYdo/2A0ckp7bSVlVPSb+BKmltr2V9xhWOrufLqUFFCC3iCDMhkgIlnEntJYtNpbZL
295WDdKpSqDfaFKxCAo1dMLQi1bcQr7x55X75n0nQyL2Od+00iqKpIQi9NY8xvmTot5Z0V05R0/y
7c6aDDKxjDbyOdJjhr3l8nObvujKuo1Pvz0PBG8j/QnU4HBpTW55VFbLCKk6fydJgBVwi9lqzTp+
Qhv74ueRvt2K4xPgbKTJJrVlmCrA6/o7cBlDd85a1kH38PMQF+xgjERHTTsLNCrTBuwcBBFdkof+
rhW1v2yGfG1FaP9PubGNPNHvoesnz7jMS7PCZY/OUcXEtThlQwCzSF3losKQvFjmfftUGOZM09Tc
EBNTawre51mOIYoej3tiAowvIEDy89J9C2GxO0ANgLUATKmIvyeDKINXF8Kr/R0OqsebjSUte1zn
FcwgtbdWflNZcw3CF44QnKqJ5wEYi1AdHT/pzPnUcp+rMcGQXN3LXB2tTmpPQTmHSru4fn+PMzVx
Rdih2eitvzOiYqm1CqqTPVIzP6/ft8fGuH6IK8F+hicz2Hu+TkaOvQLsPRhEORqpm2m07tH7E/ZL
wFqlfC4Yu7hbZ6NNgpUkgrT2yAe4S3iyVKGYjAfzW+KjimcTxwsVWpSC6e1cW8y0WeczzXA+y0kM
qPRGI0Uexi38a7AbLku7BvfsRqBCqaqPKE04EYeCAzoqgrqG4vXWj9+5v0rQSh9Iz22xT4JfbYO6
Ha/2HHXrNgOpfoQWnmhZEn3ZZUDkWmgBkVa86P+Bpzv/9nEHz8ytklFJTWIZZbMWeXbEFFhCp5MI
1ZOXn23hkhs6H2li2K1eGbXewxb8+lTI4pAP/hsvHnjgIx9Xl3+CQ5CuutzVpo5Hc3L7gYcADcag
jIOo7JS3ALwIUmsOxN81OjqkLUiOfNjlszKgj6avn0hj3XI8SLv8UQqdREeh6hSigOwXvZMNplOn
GxQljRB5XNOjkKnm+hxT34Vr7MsHTlbeC5EfLCwbnj+DlpOMAPNQd8Cta6APnrmWL511C9lYlHGR
W0CL/ddNDuTOUAQ0jnZxFhegl9MMVAK0ZP3zBl/yXOejTI5B3xi+V+kdjkHwUtbFvpWeq17bJOoc
ZvvidEayHQSfeBBM4/EwhpQlHsf+LpJvwbHjoOFlxm9d2huwY/01AkLv6YKhvFw0mEolxTQaNbSL
0z+JY0DBZahgxhuZr8hkV2qo2A1FMPg7TznxnqwyGbBsImae3RenAgT02GmFfOOUbyILREpE5cEF
w/Sl5l4Mz62YgX5dHAP8DciJjPKD9vjzMycCfn7ZCELD34Xp3hsIGOqWoZ47P5vX97coLhO08Pxn
lMl6ETJghrkf7DoViB5IaQH2Y3B/PXhcuNBY3htEPIqgRdVMf9KRQ3Y5KbqZr7jkxc4/YmLknQ7u
Qk3FVIeulKAcpEGSoQsIDfpOB66Eu3LWziVpLo45ajCMmQtQEk5iRFBIyTnohf3dOukb2mQdtQaN
aeqxv/55iS+e4LOBRp96to96Z9RFY44uqalBYPGiIy+ES2ro25lVnBtoEsKH46ul6Sx/l9k3VSNG
BVCmk40lhPvzjC5aJoBnoJDFWxVPw68zwt1mkxaJlF0q3fEQYIX+TgJm4edBLs4GMDyw6I25oE8Y
6Nmy1WpO2kIKg12oolo80Cg82KDe1Sp/5lKbNhR+Rhro7kM/+JgF+NY22UG81izKINg1xKB5XzlW
sszbffoKqgOapquOycAf2Y6cLko7oHMCjhdWExJ86A8yCaJi5EK+rmbUxmFgduNEbRRM73y8v+Zc
yaV3/5cxJqaBptcq7XSMYWjSElGwuTEA4RGLqo9XfV4upfhNstSZHbxwo6C3Db4YVEcWsg4T11Kb
aotAlQc7y2tPYa5DjxGtRz9bycXFQxiMYdBihVTW18XzzLqSSjQa7bwabVXqnUQiF0IWMyZycSZn
o0x8RW1IYdWRNNiBvAeAPCA1kKX7eSKXhkAWSgEpDf6Lu+vrRKCX6HeyXQW7wdpDP23Boe/w8wgX
DhQeqiPJB/LEqJVMbMBu/JiDJDzYFfJ9oO7bLrv21T2R45nE4qUtgWsYVVYJ+KCmjjUgXunHuQ57
Nt615Fpq76p4Lsy78ChBseXvMSZnJitR/QhjLdhp/lBveASW/hrw1yVS+htQiD2EdhmdZCs/ga9k
7vk1N7/JOlaDnEs1oF+70rqym/tQf6rsj5+36pPyYBJnf5nfxBoGCIl0oJwJdtK2VIylvjJ6OjRo
XQWR1nvS59RUllrdUjy9zGRucS8Zyvnijgtw5nkrlbS135JgF9Ux7VM31x+CRKZ29OvnWV4cB+Ez
OAwJMrFTjgxN1FYk+zqCqEeje2lBk5TfyvL1PxgEhR60XyLCQLfC18lkHRBU2ngpEnOlgZSPKeY2
njOJizM5G2SyYkYKJB0ZTFyIYJsCzX9wbRSg4SyLiLCgQ8/4P5nTyGqMuxdI8MlwEGmTklyFYwWm
hpZcOEa1ifPUCdQ5U7gQJKFCYIM2Wf1MOk3ca6dpeV2YuDcKKBYiolbBlGwEtaN1BYDNc332l3zg
+WgTN6v0HmBoIUYbCsd8SKQCcr8nQKhRYPLLbR0SKrq7NoP7NV0ecdr32szKXvQrqKLJBA8IFVD/
r9aSdiLyIE2NaJgjX6Aiy8jqvgUOVAY7b6HYEJ7PAdEr+qhdZp4oZ4z1oms5G37iWuxchSDxuNyS
3VOwMVBPuptNw07pKcZ4B3kwSKaMh3zkZP46ySHxLQmEqqODrqgkHfMmgJXuw+QxwPVmFw/mnZKt
ERUBixnNPGou5K5AnAQRKFDGofKjT0y3loGrb/w62N33GdTiAygnAv+dRVuzIwsC6byfT8qlBT0f
bjy4Z64sC0OegC092MldTHXzFBfvQ3j/fzfG5PHCNchiqx3GEA2YFV+C+tTrM6t26RieT2OS1bAk
38/zZhzC0dR9qrq5tLL693KWFGbc+um9A3ku7I6NQ69+MrCdrZfnKQ2xeth/6dcMITGQ2tdcgECh
lt5qX+xAuumxtFmDFWRGkPpiiIqsNp66oOxHBDTZKkD0iZKNV3oiOFkbQxJQGxLqDnCV1tKUobrA
vbxYIr+n7EgB5kQjSfjMOl+8d/GuQSUQ9FWgaJ8sdCjFQQ5+UMxfPWXQiIVGEpQZGvIGyNCeYAOI
NKzHtCEw1m4sLZt2HaTyTInpotGefcQkpydXRcEDrQt2ubK3ofkql6fZYtnFc6ihgdtCFx/qWBMf
YAH2DLHnDAFUAVo8wOyMtW5w0CDGAyB5otYosHhb0PhqM5f+RVMe26vAGGkhYp/cx0arJVkTY+BK
xGAearRlqCgDs4BSdUyuW06Qd/1MDu3ytqKRC48QeHX5M615Zta16JswrkGR3OnSvs7vIjSuEDer
qoUiOTbykbV170VQpFNiF1klt3n62UVcutg0HWyJKHqN/IUTs2ory6uNZnylhN7eBF4W5amZm+ui
0ZwNMTEaKwwMo2jxRJGz+0GA41zeEyOnP8/jotX8Pcg07QUlENAy+hhESsQjotMwuunMmiZlcGqC
X3E8YyuXwioYp4XuR1xZ4Lv+6r0Hz9OK3haYU7IZ0JQUxxtkm/1k5ta9aJIGgikZoAwIvk08T6NA
0xEAfFiH1VPAuJipP8d6Cn3V+XN3cUrQvQA9HLIaMMWvU1LisOjjDmOFncWCQGVV9iHUHlxXc67s
okEAqClDUQjZkyk9j93GohIlXHkWA2HtvUHACBLClr4dYo+tbQvt1/Y2AMpYM5iHCMtIm0Xbv/1s
MHMfMf787OCllYnLRMHBC8MXQFBZFWyG4PXnMS4aJbJEYxIAALxPfrWzMRIAjmVAOIKdjfBMt1Zd
qDA/v+L+whQLb5gZ7fKM/h5tYizciwY9L/BO133AJMB9WipU+Kefp3TRX5xNaRpSpCA2DWLsXaVC
MNt75uIfneSzESYeySSAN2UlFi2tWWVcczSV+T6YG5qOQTlg4DPe6XMTvgUWZ+NN3FPdmWHRgZJ1
14QeU7tjFOU0LI9ZsB5LQXWwER04RnX5Gt1gS53Ujo8mNA6LjOYgPzNrO3UqIx97GCSYuR+jwdE8
eWgx/Hn3LpqIhQL9yLeDWvP4BWcGiZY0GypwPbxkUH+UtTmsB0N/TDuSzcRMF53J2UCT05W3ud7F
Bha1i16UJGJxipA6QQ8lWN1+ntLcSBOrV7xCA0YOI6WDvsrVbIPSDWAOTpq9/DzQxd05m9LE8q00
rUEt28JhDLylgfGOFuI525/bn4nt91rSZkWNMQbzLvGJm5avSjQngjA3yMTggRE2iS/DzCxsSuR9
AHEwG8Rd3hX06IB+e3zPTfZfDrUSvVEwtESJly1oP6Xko4fychXMGNrlyfw90GT7CU8hRMmxYmZu
bBPybvWWKxXWjJFdvIchpgWZU21sEyBfz42oWjPrVQTfHYcIMSQmTHTEod0kVHS3iANla3Fljj7q
8sz+HnNyVqFLBPiojjHr5kVWehcWJ7o5zfiLNxRQjoA4G2MXxGQQIXMfL/sBr4rsI4oJNZqVFrw3
MisMaAHJ65+P0KUp6SOPM6DvYOCdWkVahXVodzZy/X4K3cpM0hyBjsYlCALimaGmXByfqQQUEDUd
OGQkl6douLJGpz0I4gJAkoZVaSvUwqUVxW7pZ8tMLKEVPz4i26h0owZ928NJN+ubqtY2pQymUwlk
2EM1R0916VSg+wMNjgh90JAyOd6qBSrwLMI3BUHnIJRT0o+0kmhXuz+v8yVXBWVbwIpQPAWecXIo
2rAXVWfF4S7m1z3/QBHs579/yWrO//7EFYa+h8yTlIS7LAWyx6BEiWjEHwToqgtckGnk/DzexRc4
sN1AeSvQTAKw/Ov58yNdy4dqnJDd5osijzRIfhiEhl1mrrhQIwif2pzlRgTaOt4ljz0o52c+4pLx
fgraoFsDvN1TCXRiRlWmG5i0wu9VLjOUwiTj/ueJXto4w9IVUHToINKYNmtAI7Ku/pu0M+2RGlm+
/iey5H15a9fW1dVAAw0DbyxgwPu++9P/f+Y+d6gy+ZQ1XGk0Gk1LFc7MyMzIiBPnzGoRX/I0e2l4
7bvAw8o/OMw4kk2EaWD+AFt8O5lVVE1TMeXxpWpgG+7ksPfoGYdCrCy/NSXKBaljjhtRlshjKMki
UUpxljTiyiPJC9eTXCD4NMlPQfPSGyldfJ8UP/Oy7Glyio0hLlfYOqZDp2oRCOdoQ0nudogRbAoj
eaL4YsfWhxI2qO5TrJ7G/EQr+RulfMP7c8M7hBbh/KYPGggpT7Vbi4UmR6mU0hLdN3tinsLOebdM
rVfoASlTyw2q8S+a4A/3/WWlC0VpgtFpdD7QcUAtk6LWrdkGMaMyHAMKFd+sgw6fRvaowJb71f9O
hoYWMGe8VNNRH2hnPffJeTYRVATeEmym43/3XD6EN90iR8t8r9NTA2DCtAyq8OJMl452+C3Nc0Fq
GAO0x6AhAVUNEOfbkU6hjHqRCk4yGXhytBFsm1LtvzEnKP6Nl2H8PuWlN9SVp0n+q6kzNzzqdwfG
PJVJ+gEpH0Kxc2u+Ki1zCucmvHDXuAFqwgMV+V6pvXbf6p+oK27Y+z3ioAWMOILzGzJDBMFv7aW0
SdeQvIeXiv78qP/clKPXD99SE0Xh+Hjfi0S2DFqOrKUaztW82i1pCRdLEQAD0fpyr2bv5vdwJgCF
pr39X+cPdcquIEOBpQGAWkOgaJG1wqQgAJD0H0lMEJWelSTaOGt+34qIWHB6AphAeIez+nbqMqWV
YNggFdRGlEeyl2qkDfjLZH6R8u/qR2fYeBELPANzSI4sWOulrnxrrs7U0WhQW7gUaMD5Ekoz/kfd
P6jJg438ltn/fX+xRBvhxp56aw89ISeCQTu6KGZ6KH34GErjIQ2to630HzRww8H4Y24/Sw9p1Lpb
GQ1BvnKZ3F+jXU1uHdrjYC+SblIonSx7dIvZP/hWeW6ic5z4T05n7JvSPvlDe1DlYlf2hscbYGN3
CAICPmMpENGrJCMXugoIaNCxC2PJrJjO+KC2qqfLn6f4w5RGxyZtPE2jlx7abW3r7vw9CGBTotNA
ZnopC6/bv/xMVgKnSDnmTDiGnd6lhEOde8uFBUkJCg6AHZeGBPKLax8mXRsZUwrafZ7+lo+hvCvD
yUOKwKOD2J0y98V4MI9zf8phrGk2ip2C44BjluQ7yqhU4tZypcsBUU1BRNbK+qaMjZvG7+v6uxO/
ieNvG768nCy39zRreGVq2cpX+Qjb6nQbBjnqCcOXePpeGK+irHDN4K01H3Xz7NuHovi4YXPZH3ds
rrMsOgQAJcUU9mvSuM2r0DhFxWPsH8evbf02NHSXf3SHDNpxw7BosJSQyLqQ9Fw4Cm8HG/g10z2y
dcL0ovff5epL8r2RNYSiOs9u3+t2cMikrcf+ElitR2vS+stS0iHJY+DWqF8odTeNvI/Her8kdiEL
oyF39tR84xgUYNXAQV5ZWiKE67VMmlkNljxaNnceXYxS8zGv1T1PLs2hZ9YroPGf5MewDN+oanYM
nbf+NP5rgA/fsOCU6ERhn/48Nq6+Ae4PGDyW0faSpHi1NJSubwEQMbX4/6nl/H8B58ItypuECAx4
BV68mtnJb+Ywo8GeVtrC07X2lJavkVwyrFOl6wm0Fh8UOOJSy99ZiB4sVUKa/i9hPO9r1X+571uC
K49x//qW1dybah9rXUFdLidlWOaO6ztfEihIEC915y5z4xDW1627QHQWXhtdhUQITPXLc54zWEle
nNLeDbl1sIfvfzA0tHLoywJGx6vl1q0aeN1oInHYrrNyqu2j1jm7tkX4RK+/x/Zuhhco7uTTfaOC
aJanEeUdOr8INdcV3yLvO9jnFHIvKW0SfalLXqZpWyTsor15bWV1iamFFNjVQPIFIq5jG6qnrnrW
BhIPWzgAoSGFg5vOZKrn8vL3q22RjUbf+Z2Ee5BI2wPnK4+FYf3Q2YAHpQnsjShPOHsEy0gh0wNE
vufWXDsb9lAVOl1UcKY08/NUdLv76yMc0NLsSHhs0PGxcr2ka0BSSpzhWeV4mvGkyMVeCs6b2UVR
nKEu1bD/GlrNXAcL0gyxHsFWaFysLNxDsQG/Vf9AlWCnNL2J9tl4kJ34G2mHT//bIFfuMULlVbfL
PWzOpxjlhfRNCbeSEkwbwZRwuRb+Vugo2GjGyo5d0ivoG3TOEE95NOto2by/PxJBiExvBZ2Iy+MJ
TZ3VNa+l9ZDSKkLnAzxYFEmRSXVN5a+0jQ4l5WZr3Lhql+VfX3r0ciisG/9C9PPWAbW0SvjfdA7E
LWJ6QGJP7b+vpND7f2Vi5RiTpPUxbZzRZWrfxogaNkHqQn61sTRCP7+ysloazchlVSroBBh+FAzB
sp5p55jLL/eXZ/mVe9O1CkxKgl0YBxjLqNZuklZ7aFST8dUYd14Zb7jC1ohWrpA5SH9TauZkLZsn
O57ORfh9rD6qcf32/qCEhuBRIcsKZgh+21sf6BKpV1rENi+VPO306oMyaU+NjOj9lt610NmuDK0u
KGBctREsz81GKYnNleUFCJecn1fGxq0kXCf6U4FBOUun6LKRr45xNEQVJ09YJ3gBvEk7J1QJ37cx
ZTW9CH/cnz7hlr2ytdpCCsDRcY7BhVh6M7+G7Uo+ZpP9urWU73VjRcc8m76a8lxs7FzhqsF6s+gB
A+tcZ66VRs30sAOEYMltgQ4WvSJF7r/LdYPW/zAeN/aX8OhzSEegRrtgflajbGZ50isDc6lFrtUo
4B7s6THc8HmRh5C5Rgh4oQfiP27XbYYn0irL9D9QP/Zwqz1vn+JbRlYbK0rsrLcXlE2inFsDAjXn
yYTc+L5XiOZraZwg00cKh8DodiR+WYHNR3X00lha9U7pYVw0pHhT1Urk6NdmVssSB53eTvnIres4
xSmPKw2sXfo5rePskKZODKpYmXZBPSM85XTm3lcTedf7UrjLUWnd9zN6vENqaicljByC3zk4Qx2z
2bqyxDHrc/P6MxdnvtqPY6Ca/wEB1chhmGgwoSA6BhBVaMbJ1s+d/6g5icdrr93McYlXG9CWplvw
zq+RJUrlp44TUdFq9jRa29Mhf7m/0uIl+GVgNTbNgMgmQnP4QsDzCMTQ3sMpuIfeKSO9E76Gsnlj
5wtDrSU+RR1a/pnpvZ3NYaJkhygc8JWydPZlJ6EAMsgomuVDsk9UJHyrLsi93OZRV7ZF+ak2iq0s
s3BaOQmI+NCC5VS4/YY0Hswu9FVuJ+UzvZNOXLth8vX+zIpO1v8ItgEyRvh8tYfyACYQ1U8oAlo7
WT1XWrOTePnnn0EsBM1Gefxn9vE3HyVUUeF2X6yttpLiFKYMwzfWVPlgIZ8xTUTK0zNFoH3flge0
8zJtIijr9rbaPNwfqvC4gHVeW0jhVRrZbqfTUaIyRKGad0d/rG1v/JPjm7X65/dXg/P7ib0h8fuj
n+0gR4ceeCs4Xo7N3+bvysTKI6RxliZr4IbQq+GQqNFBVR6hGj7F8vtC+2DA/rkVvAp33pXF5e9X
p0prDAsbJYOK9W/pKNmuEyY7GJ8WFuHvsXK4v0RCj7+ytrqbMhlh2mHGG5HOuMxV/Xq5NLqg/oPE
DHc6ktwwLfIqXK+UgiRf/LN7IflSxV/j+PwnHSGoC5AUNnUwcBTE1mWM1EFTeeLImsMdJbj3ub2r
mvcolN6fMeGW4qUEIHxJAxM43C5QB4wiDWUSXWkM6XZReHH2fjYB7Lamm8Jbb0MH6hohKYqoO04Z
LMj3P0C0ZCTyqN5qHPy6vFoyxazgMB54zRvqjxSkE0WUDtP3jQhOKX6dpSJqoa62rndpWhbJOTyr
lxoKck1r3LI7prG2I2mxK2CVHfKNs0Kw0TDIWw00CjfAOkgCNjJZvkJVGgicF/vxa13mRlWhEZyc
D4YRnTv53CLfcH+Yy/ZdbW+QrnTlA6hXFw7Q27WsJbOuOrOKL7VD7s40pfdNhHiTVKEaL1tbesKC
leOwAtIOIBTeEmOVGCn0ZEz1MfmJy0gpUZbK02A/3x+R4Pi4saHejsiIc5oA/Di+tBQoJ90/w9Pu
huPT0H2oI3tj+oRestQpYEujGLKuUvoDoaIW9PFFn3/W8bPWrQw9PKi+nB4KefgiVUHB+978fn+Q
wom8srtatla34f+WyvgitZ4ePMn2l2aLUERkgmGZHCUkLn57iRS8sWQnHeKLM9hPgd8+kjHvxw0o
9PKda/eDIJSGA4oqdMytxtGYfSc7AUYsFZTO98La6iAX+TfNBTS8onfuELTfesOoNAYNklZ8WaJE
KBqigwkCM/ff3l8PkdNdm1ndkg1M8zzcQD9EKfQ16UG1H9RTVGcoCfx135LI464trW5H0m6VVk8M
yJoOUo9cRSrLf41GRbFPQUxmnyI8cd/i1hQuX3R1H+c6VQRZ1uOL5nwxrCcz2vdV6NJoc9/M1sCW
8/HKjGNNbUP8Fl8C5UEfYE6SisuS7Ek+JBUy7WW9cd4K/fuXZ6xLJTFs8K3la/j3TJXW8hsP+ZmT
3GU/7o9LdF3CfkchkcYl0nFrIN6cGE6SSz7ImByElpV9gjn/QR7qV3HRfquQbZO/19+NkJTgXMhb
xC7CWQXZAAYVOjRAB7ezWvs96kGaBFLNBuTXlPnOVHLa8OPULS2a1WY4nL7dH/CWyVU+CKItfx4y
TA6K8jrtiEVyyBljmDya5kFPkegKij848xf8xn9HuTpG4OvMy15Nkktixl4JO/ShzrTCXeS53DpM
T9nQJxsmhe5DNEfIBfoIxPDtxJYzhLH1AiJW031HmT0mPdmYG4UEoRF6sJfmKIjl1txoo9SUNKpQ
htG7L2A2w+5ls2wpXC2enUv/E4RJ5vL3q22XlmEMKS4vvmhQvQQdpVr+uvDsS8Aa1ZPqbxwm4t1w
ZW+1zROpCPO8wl4Zxc9BNbhzebbnJyU69Gqzl33VzbSHJP1Ubr2vhXP5y/C6rc6RKhkiB42EtfKQ
6/Qomvae4v+b+84vtgK0cLky2W+r6bTbDJL/0QR7Qz7cKs51WkM9dbxvRHRrQtUoL51KXJ3rxnno
+6yozTASG8olqdPHXve/3DchGscCqCPZCu3JfxRer9zCVMOBrAsm0IuHaOCL7rzAyvcHNiBQoqeA
L/6tWI2CVtEZUUTE254lOv2yqXZjsu/3rYiuL/DG/1hRbh3cDnq4asyAc75+zrV5P7Ywy2VnQzI2
LpSfrYLrYOba0uqsNUe0F7Ki5aIMg/pBSlEIQz2L2ksXjnu0CetdoLXWsyzBqFjpmfkmVtPnZhg+
WYMVulIwj8dCQZik1G0EMqeocuW5m5HpkqFVru2PthnQZl/QWd9ogfNQxRH9fVEaHq2x7S4t0H2o
O3kI9UGzxbIidAfi2wUmT71/jRnxSw0qGvLPlzmOPStt90TuEbpC95fqJ3rotxmkvZb3Ky3OYP9u
10rzZ95jATBnIz0Adz47UPzberb0gZj7SY1f1PSdqi+oZ1Be9XNoxh+UuPJ6842Wf+3icDcPxUMz
vIIXObOfAdUfZPUlkFTPyPdt+kqKYAvCqQ/3P1sAtQfSThALSTGlcmKK28/OYhgm5JBo3Cwf4yF7
jnrQvXPxYITxTp7myxSHT20GRjyvQsftQ2iUi+5YNciDWtFOtbTzFKl7RFTkjdNWuGxXH7a6FxPN
jMsGDa+L2Y3eGJdudG50/3R/+FtGlr9fHRXOGDtaqoHZbtLIkz5U4/fc3sieCA88OpNBay90ReuG
yaqaEPdWa2LD8W3sxJ4sbxx3wkPiysBqDGFTNZMUYWBId1Cf4l6q+i4JPtyfKdErAeHKf4axfMXV
TBVxX+RNzGN7tB/y/jyMZzgd0ldxu+GQojv92s7qjVAjt4YzcRCpxitL2iGEFkAIWksOdYO/8cD7
oxIlrsEDQwwA7IgNsF6dbraRPajwMkIhRKG8waJ/dswAPL1tml1cK4888ntp68GwHAa/HRZXZldr
VviSUswDCZM63NvQWOoEtChajp4SorujOZ45Km6HZN7GeIWreGV3tYrRENlop5HE0PzXMsgnBqbQ
EGc4+5qI+v7cCm3RYb008SzkjKvLa2roNJkMVrK3zmmb+G6i0JWf9qfGj0j4btH/LlP225RemVvd
YLFlRL1e46BO8IW6EkQDL0W2cesLI0AaIaA2BNuJ1sPqkHfqTDeKkd4E1R9NTynD82x7yvzFp+M6
g8UlaI9lJn2ANDev45c/mc9/bK/vsXxGOWocsD2kb/ypObU6qs2G5Zb2dyf6k2zX1UDV1eKFvVQX
pUXPh8QriGdJWhw7YLPPqG1mf4DLRaMDLqWl44lK6+oK0pWwqIuBRNRjaVSeWsI4LI8btRShM17Z
WN0mcwe7YDYoHPRy57YtknPZF7OOd8htupT77q+U0BWvjC1/vzor2Q5TAZF2fMms8qOCtKdvWH/L
jrm7b0Z8eNH9DKcKLAOyvdrNZlcFbVjTklZqtTsZ6evSNx7L7NwXxYOUzK/K/Fw6XvZ1w+yy9r/t
NHshfFsoRIEz3A5v7OTcymbMVn6zK2LLy8oXOLba/v1Ypq6GGqJGCfA4I9N137LwKqVKQIKZdyXt
ZLeGJQKYeEZlA1WFzPIsxIYfBh8luP/Nymp4vkKfc60uVuCrRbewnHZ+wvF134rQR0CCLDSptkZw
ejsWUJ9dOtZcPBactd3eWcim5w0w+LL+vy3UlY2VH+oV3Q3ZyCNFi0N1yc0jTpqi1jlMaOPSk/Q/
Dmnlji15NtNsGJLmn+3hi7JLkq2WV/GIINKi0kx211y2+dXOSrrRCDXEZy8ycibaDwOisvZ9nGd/
4AJLIh48HTVty1452oSMaTQM3CVpOwNVeJhCff/vl//awsrJ1CDWElVteC1Y34oGxIP/uqo2oxvR
hgExCooKjAzcy6vrSopGKUUTjzCjOdOJPAY7O0auUIl2Oq+xyRvTJyU7SXJ9yIO3Wf5qEe+7P07R
uUuLG8UhaEghylm5OarfPSovLJiOg8NgD/9Yp+8709jlkbmbjeTlvj3Rtrq2t3b51GmdFo1JqGTs
B3rXPa0rn6Ri2ng3iFppaN1Ddg5hFYWwcVWvrII0SrORh0PXl7vaenKGyS2rM0k1mAB7iBRD2814
v2n5ThqhJ3/fbWkPiEf66wtWPhqhdtnnE19g5x+62jjMmePZ8RYnr9CDrsa58tMiiZLRarFiGofI
cm15417eGsXq7tfKuQZmsMxj/Yruf+7IAe3S+z4hHgOYNGgzDJIcKx/s1V4ykpYnru1rX8PAtL2w
VObdfSPigfwysnK8GFaG3F8ac0kIRZV6to1vrZ9vuN2WkdUJmxhNrg3zEuNG5ckP7F05KqdNxLnQ
yk+UGPSM8CEsT7SrQ9buq7iwZWK/wqxg/eig0Gt6yC1nScoO92dNeDzQVL8IdwBft1fbqFSKcgpi
TIWKubf+kqbEHYuTMQR7/Y/mDsAVzrzI860pfdOwMEhrzUuNWvby4PMCO2+yjaS36H5aUF3/NbLa
lJreGlxeRH6OGpmuMg+ozQ2TddD0LIcbTNtC5Arnz1hkCknfLB0Ct0sVWXaNHJiMa5uSQgKyjT06
aMKDpCT1Lnd0SibRkG1kZkSNyxqd0v9YXV0repiVc1tTfpqb+qw2s2cq8nFSoLYq8v3cOw/W1O/U
L3rvHMbI+ZvukFeWEVzM+M2cxGdNel7QSgujzH1nEvotPbDUG8CfKuv8NVCASp0dm7Cb7FtiHWs9
8Gwqpv+bldXgjbRpJqNyuNFk3npUSp0Xc9rKkgv9CJzBT21K2mBXRoYglzMiXfTWVXsH+6MvQ73m
TN7cbziseM7+awjRslsH8guahBBcj3/mypNeP8tW6yIy+Cen4z/jAZZya4ZHpBw3PeMpnXGnBs7J
1JNdukkxvLj7OuBd4Bn/mTaazW/N6E0sLcAX2BF89UBB9g1t804ceV37tDQM0vPxB9cXtJLwPcBW
QCvr6vrK/CSWpYT9HsqvxrdKxpj+wN2uLawur3IYwmqWObbC4V04f5/6py7ayl2LnIDukUUwj3Yc
yr2306YWZWJDdk0wmsensNBP9FnHRrjhA6LFAZtJ/zGB+0LucGtFQqw+6JI4uUTN5MJDvU9AAFDN
UKTckxDQjeONxREdjsaiYrn04lqGvgz76h7T6PbVZr9N6P/pkNLtJv/vYI4sz6562ysdpAVUX/mT
ExlcF3okSzsOXOW3Rv0xdex+yJKLrv9V5gcu06P0wQi9qC6P9w8i4XxeWVp5hjHk9Zgj1H3x++Gw
9KCG/qG2e+grOPOcaghOsrbljWKbPL/oRKNBf02C01eDWmjzkFy6Csw0hdniWLZa+jA7CZpUySjv
ebzvoyQ2N7LowlwHtDX/WF6diFPhj2UOvehlqidafJUARPH01HUK0oIe6LDQVVFyquOvILs37jvR
9iA4WXKYEEPR9Hy7pHlKa6xaGAkqB8nHMZ+mB31K/oomM9g4jIWDpO/OgWgFSWKwkLeWpiq0izQi
UtWGcl/4hNyomSfFwfjaaOZjX37IBmfX2H/fdyTRPrmyuqaQUCff7jOd0LVQnsL2MS8lkMbvxuAM
UHNjKkX32rWp1T2QDSpkmEsVIQMy0gBpq+qnJgooCr7cH9NPsdP1VXBtaXUVSIxJThZ0Vl24eZTu
qwiA0Zh9B+CW+GSorP6QyKmrT9Qh/eGvLjvG47kYvsxF/2rY2qrLVvztY8DRQHsAvwqwh9t17awA
rfCC1K1Zlzv0rcasPNwfr8hHURr5x8JqYiNKY5DJYAHO0V2XWHsmdvNhIPZP+gApExJr/tbEJPsW
MWU0EkOHxjGlI72QaSYi5vT93TD3bqGNqtt23aOUbrVsC530yvRqE9q1EhX+zEuhTg8K53cwuk5W
Qx7feoO5Sc2zLMjvC/ZroKu7yrYyg1CeuDp0XsCvemYQHdomQbtQlY+NfhxGCC0d+XUbSxv3vdBV
aLakcqrBqP4bQNiPLTUwFmhX8MX2fwTBxsYQ7sCr318dMWWEKk1Sg4hD/6as69dWfjTCYg879MZA
xIYWKctFvpwQ6dbn4ylxxnQi466rxX5MZwTrlOOcHyTw+Pd9X+gaRGAwRi1scWvuZ0OPiSwX9F2b
yd5SyEV9ex819r7SjF291QIi3GlX1laOGGpNQoGSCZScJ98G+QGXvvn5/oiEc0foQokJ3aDfRIxn
1cmbHm7Tix6/a+Wdpn2OYWjZ8IRlpX/z8X+MUD+4XSAbZZ2wlHgu4WkSNOQwIasmPBPfqQieJC12
03Gr0iPimYCrkHo3PkFv+bpdOfbzsB40n3TP+H4w3khavVuoyAF4HzS0oOGMGZH1s8q9UWiWF7Ze
llf7Eq7Lc5n9eyUo3BIiGNoBUA1Q1vBaX4qVpG34lghO+HaOnoqfJxkEgvafFC6uTa2Ok3IauqRL
eDPGcnhs5NptFGUjGhRuAl69cMLx9P0NLAmfdTiYIy8srXlSQ3sHjb1bmbOXRrG7SXUnNAZ+kBYD
mq2IiW5dx7G7XmpLjNVN+AH17FavD1KAljW8SSX6Mfd3g3DH/aTtwSch61hd5Rp3dZvQSENO99m3
Eq/OzynCdfeNCM9d5BZBwgOKBHF9O6R6KJvEsKKE/lzpsxFb0xsZyoDX942I9jVQRRo/6KiCqH7l
B7ScV0ailclFnnM3zp5IU7VAnmjJyLsNU6JJg7QP+LsJAo4M2+14Gmf2yzjmdaCfFbQVPm9R8Yhc
4Pr3V2/GwchKKR6q5GIpO3nWjnka7ux0Opek1ZAeO9yfOPFoyODaJoA73nO3o3GqtDfyjrNqlE03
KxAWjx2vz7eeN8IAxyJ79F87K1fL5SmQgClQ+EkvEFm7IXyiVvOxAtkG3+FBsWt3LL83ydbBKHQM
cgjUahAvgGDtdnx9mmYoMHMWAa1pBnj+qo9h9nc6x7v78yjycuuXnZ/jv3oS171UtEbAQZRnr+vo
dbMlXipcJzrkYVGE+QCgye040KoGjB7xxofBsEzqPe1NobOlbCd0vSsjK9fuQ6oSasVWTXIqs4CC
0ndKYjag7s9Du6Wa8fN1t74moWH9Z0grR/ezfBi6aTnraNSlNhEaEC8HnvKpbI5moV6m2X6dyu/M
dPaC4TlsQTg21QNdsHOo7qLgc1Y/Z90DsCJHITh5S1Nst+TYxsp4e39tRfc5XTzoampQGqHidDv3
Ua74ZqMz93nqOdJn1ZT2Rvs3wrqI8TzwwAr+BEZ+bXA1M/bQ6JHZgVyXa3/XOuVuwZHn0waYQrja
V8NabQ0KadYYyVhpu+85UiJScpKd90a8S8stpUvh7ljIjXUNphPS8bczqIFblcaJ47m3/G9Ocuqb
8dv9NRLujysLyxdc7b/YH5XWrshiDGWxLyn/QzhYenFrRPv7hoQHCu2NJtSG5IjWfY5h1thRo5L7
cuLPPhnQZDgPPtReWxkL4epc2VlteLmIhsCQuGbIuY/9gIjP4xg9QiF0LOt+P6Wen34N1Zeuy71p
fHSG8smKg2cUJE75NFLraTYmeOt7VpugriAAb00mGI7mMD4NhvWukBq3qrpj0EZbMD7hchLYke4D
KUBYe7ucCQ0qptQXbDmHnpTqXPezO2xRFYhybgvCnKwiaSHuplsjKAI7wzzOCVCB4a8q1J+1qDlQ
MTWLHVm4QwyefiMWEtFUajbs71QeGBzMXbcm52TRNYWJ4RLYmjdIpz47+4hvW5Twq0ezKHa6Du0d
vWidZ1qf/r3nEobZFOnIMPz29ikGZ8qkNMe29Eaa+wengJgh7bxc3hKGE+2RX5Z+ewChWdpItczq
KXN1DnPpgPrA4BhveLm4/8uY6Hq5nU9SXq1lmlhy0hZeiek1QMEnKes8mfL6xuKJfPJ6VCufdJIk
i0IJtrpoTl1kvWv7zZh/+YPx/EwA02MJ9GxtQyGblWXssnY46nr4GDRPSVF56dxsxCtCVL19ZUm7
nTmjlqRAVnv282R7pJ4cYOd7x99J9Ccqjfl3MExP4KiOTpa9mWLVy6z82UqLNwtVnzLLpwZ18/Ql
iftDECiUHaxjMnwKh/k0yY3j0tD7EErt7AIO5gkob4V14o0El6FhodSMhszqeBzyIEUThM/Ph/kl
NjQkSY719E2xQ882vEZKHjtDf2Vk9mMYtC7d3Bvns9DFLWq19MIs6evVcdgVXTmgKMJmolR1VGLb
fOiLTPugzUr1qpb+QMJ50dxcCNBp8KUbfHHOq/sNfaIxRjgI56NMutPlzjy0OY3F0D6rp/s+KIzV
6UyE+gyePwSjV07YmxP1dAlbhf+ml8rjbNmFV6TlOxL5Z9meXuyg3pt+f9Cy5s1926JA4dr0yivb
sB3LqVKSSwpHhwexCmi0Xt3KGgt3sm2RrFve2Mzr7WSqIB2J9ag7GJBms5OpYm5XdEQeQsYALBPZ
Y4cL5tbI7CNn2xQ+4W3ePsxW/hAm9SnpusYFVLaRqBNNGyAPCKKQZCYNtIp+ikRrKiuXeMiryTuL
9LFaNPHGUSuatGsbKw9UWyk3w2EZTwD39vjUzvluMyYVTtoSWiH8CrP4msLQrjI1M6CsuIzteEiD
zyUlkzDqDjG02P/e05wrS6vlmaDF6AzfxpL2AxUbV+5/3DcgnK8rAysnKyvdT0Lkpy6RfCQd5yag
YzZDmK35WsUTMIfHPiQE3BfSk5aSJKqfph6K6fzwB4MB/kE7B9wX4HBundkY0N6TSwZDv1wBuoAe
gM0iiNCJr2yswjFQV8mUhjgxKvV9g/YYau73RyGcLQt0NXtEQT9uZaFvWjrmsiS9VEmxr5v22GrP
VdLuA9rX71sS8eDy1oET/2fDJ02RtxNGt1xQ5U7HEdNEg6uGBHQSeIadYvSornRqkDz2gS/Dg1VL
O91v/9Im/6lDbe7R6JNoV8hwHlvG4Na2ZP64/20Cx7z5tJVjWtI4xqi88brsa492ozY13U3CDfEE
LFDyJeuHOMjqSJKCPuvGDsQI3OC7AOhDHLwMkltpgVv4Hyg1m+NZsnpXD0ovMskv0CQnu6H6BxAM
Sr48I4g0FGhrVxFiZCm9bBVkGaxaOrTS3klUTyte/v2UXhtZ3ZhTHtg/ayWXRSQ30pAlshO3tbYI
eAX+SychlAG0/nAt66uVS8MxIkYAAiHF1g69XxhMdhKuDDfpv98pcPmQ71gguLzDVqvnZ0ZTmxKW
+A7Ea8Nd2JUHlLgNaMbuT93yzasskO7Qx06jBYJYv4mKoxyltVLLe5qMOG2PrX62chodZqn5ROao
8PqoDDY2p2gDXJtcHQNOaWatoZCNAOTrlv70NtXjXRAru/sjE63W0iYNt+FCJbUOo5JaCfJZmVit
QR3cHhXlU9Wfwu61YaRbOtjCIYFmA4+DvgPZidvjZlEeqoKY81mfXuDcNt5v1bQEhzMtlgSgC7ke
77SVASXv086gff2Shmbu5oZqeKNTb72PBcO4sbJycDktUfMFVEDMdBi70U0WtcNxi0lRaIVVoTcK
ZQ8U/24nCznICgnbOL0gkB6281sq+nZbbUSyy4248msDrfd/jKyGoqZhlNmIWV+qwhr2IHvewe5h
7MK4td1IL9J9K3X2Lp7jjRekeHDkuheyd4TmVhF0HHYdQFGy7LIyRju5apDNHYad1f37BxDj+2Vn
dUKkkhNEJiq9l7yMT07+IbQG1ylGz+o3niOCAwJDACiXJmrQbavdOtQVtIp1nV6QoTn5EBDtVP2V
mqqnXlJglk3Ch/vbVjiBdKj8VLZG72FlT3O6OrTqHH7KTD3wMN5JiEKm1oZ7iNrDITfSOa8X1B7/
ceuEUGzMatowrIHmEUojgdum6d5K5KeQnvCp818N9tchtv4KWt9r53NogquBoCV5D1k5FCAvdr41
csGBdfNJq5EbTmj45E/SRRWh50mUoAzFPbbomN+fYuGS/hr7GhelFL09TX2TXnr/ZfT1k9IMpLsK
Lx8PWVds+I8oVQDFE6K6dOMv8fhqu4dq0zK1ZXopJqn90GVp/FANCvgvEGmelGX5s13a3dscyq79
HCfxDmXjL5ANxc9Vnzt/3R+60LtM+L4X4n7qRattY6L6UsQz3gU15XtJrriALBltuGDj8hHBtHgM
QqpGugABLnW1mPastrMjMcf+nA4uybCOg8fIa1cvn5FaOAAbPvp6d+yRCvDlo578yCgCJ++S9HkM
N5xdNOirb1mjtLS5T9JRxbHihlcdsIRwLPabPcQir7q2sor0lpYLBNxYZzn5KBWurruIlWvGp62q
uQhrcT212iraK8YsJDdfUch0O6Su6uP3svEm1dVSd3pnlW7n735sUa+I9ub14FbHuq41WaPZHBdy
qe0zqgBZ3HhV9kKBcyMgE+4X4A5kxJdjF17t25OpjU0nkGRWq6+erWZHzZQDaTbOSvygNrtQeidZ
+0Tx4v7d/a0hyjvxYPhleDWvpTZwn0YD8zr60Jidh24/a24xHsz2Z0EQVJfbV+nGThE655XV1cyW
XZ0God1xPMSmK4HwXQSGN99DQitQ6Fpk6uij0FaTGjTZ1PQzPpNCLBY08JcO29w5wh1AoRv4jQwg
cq0oQHetVJsJex6i3lCrjwkvnQYuJcQ00y04nahjn/sYhr4Fg6ZQ1bt1E1D7mdTreXax9W7fqsoD
KJlTMB9a8x1MK/7Q74Nqb1Sf4/YPFgwAKm85eCUAPS2zcJUKjYjfAytqsotfvhoCSm+D7aZbRkRT
uVhYms0XQMnKiFErmdlYTnapLfPvbpDfowF5GDP1fQl+a0Qb6b7vL7f9TbTIQQ16a6FqhV+JjvXb
MU0jmWYpDsZH2DUpWUqycgiJfxvlMdD0Y9CMG3MossfQuGQW4VA4W2/t2RmyoeMwDo9q5xTfciuq
PY68YIcSXXzoc+ML5Sv7VMS0IN0f6O9uw0ghi+dBRIc22hqrkcqV6Y+1PAyPbUfbUmaEydsxMT9G
+uyc8iR5LWvV310rqxctj/tL+H+kfVlv3DgT7S8SIJFaXyW1epHddtux4+RFcBxH+75Sv/4e+rt3
ppsttJC5g8wAg8F0iWSxSFbVOQcqQ3uLFmQlyF0tL74CsQ3wcL5drnooxwJsxZ0UTX7eU+RjfxaF
ZmdWvbUqX0ah//aYr2I33s9ofNLwlAadKrlSKBi0tApTA4s7HSGQsUlV7R4NMbu40Ffc6PrU501Q
aB1AmxoenVd5uqwIo5QZMNW9qYfxXnIMJ34JX9J79TE5SofmpfzV/mJPfz0+GEXGFjkWZIivjndp
nvIGqnc+Q78fG0vHMtMNkVI7j9Y6VBamEkEHOEOcTdj84juXza3Zg4SU+RNgEVZ9gBgc54st0tfb
Q+L+L+xHoGmAFOBKk7zt73J/GHmpKyzpmU+S72H9BkWO27+/tA3ATIj2S84ZI19FT4tTFNDUZH7Z
xJ5kvCbQBkX/mpOUxZ2ZQQ+mwC2/MpyZvKELe3vb+tLo0NTLL6DI8OBRfzk6KvdzVsbW5OOxD36V
MEc7aFav8ZAvrBW4W5EARLITOQnxqttNStykHZoTWlnb6J18amL5vmybxG6Quro9ooV4BuIY5MXg
GgpElvi3nJ0JhMxgcWlDTKdeDW43QMl2qEYgNUuS/4qNWL4DoQuKlnn71zIW4JdEUhwPC7TPoa+d
f9mZ5Wg2YsZybfIraJlFSsfdsf5rykduBIwJiFrIvmBfXxqRqVQqGYmYL4Muo601B0YIWckcLK4X
aKbx2sZhBBrvSyMMwjA07WPm99lnmna2gseJNTrm5vZSLYRern5FTfWrC0HMJJUkVJse8jN+pn8Y
kqehKpZlB9VCd/mw1kbCHVnYxtha/JmlGiADEaumGpW6IO7i2UdhYZtX4bdhzg+M/klk4hDiKM1L
r0+n2+O7uulhraiGNlSUFtETI1J2T2Mh1fgUhGA9sQP1VJiZi1zJisMvzSLCLeDdHFh4RQJqoeco
KmOD+RUaZFJpU7X0M2PVsa8Mf8yKlTVbCBi8rAiatS9KUJEms5TVpkmbefaLuG8+zTzrBxt9eebf
HyQgAAcHCBofAAQQuZHaKdPLRNWYH0et6la6hZhBNfowpIj2pdKRFTTAUtTgDOf4GxUClAguPZ52
6mgFBp19pch3cuXTSPoYGrsxUq+tZw8s0Su3nwV/xF2AZ+VAKoRRCmGqTXoLot+R7M9at4mUeVMA
PFvTV73d5mQzqS6qUysmF3Y1TKLNCUTXOkKUYLLrk1YCFyEkJuvI66x8I01gHPyk9cpcLjgkKEYV
ANLBxIdDjW+LszjIZgNJLL2X/aBVoC/JEvVnCeZur9IjcytlavYgz0G9vb3XFhaQl0HQtsz101Gn
EIzqWtwWBpn9eDqZbe8FmZ8qmm0FGp6NkQ1qgNv2libz3J7gMBXe4KoGvlBfi+18MwebbruKU1qa
yHMbRBgTy8wmKNXZH7S9kZ3GbtxYZKtn91WXrUzfQqhCFwSv76Az20Bq7NJUoWlGUbKc+eij2kot
uorzYdOMwQpceGHW8IRCNORtb7AmzFo31V3B1Ir5bFISOw6aE+CsST/4XbVW21wy9SWVA0YcExdu
wQvzNG3iIi9whlVO2qUvkgqdU60lrgmahNu+sDR556aEjVUajNBegalMe1JSxcbJEswrAXHBF9Cv
hzKchlXiNCuXC6Th+SZ3ycR8vS9tRX1QP/oB/RCgplvLFy5EeIR2FAw4eTWOS8HrwEMKLccUoRes
rraEDlMyf96er+v0Dp6MuJwBzY9Di/c/Xg5GgpanMqkKBhNWpzJ+DMIdwNWVvG/G/7HHx8Yhlb/d
trq0SgBFIfZxwUBZvOrCJ6HBEBEcKZrEbEig7yhNYzsM+78/9gEvRpkC6wUKLXEvJTSh4WhgdHCH
MKjBcImXvLUGgl+eRA0m+OMVdoQta+pjw3QJ6wTVS5dJf9LgffTih8Lp94N0ZGtdMgsBFiUXzpOM
5CPXBLlcsy5EQs6QstlHh4MbymhWzW0JDCAJOTSMHSIqbW6v18IG5oQPXBcOmCv0AV0aDORyjrK2
mn0V+vHQuS5f4ggNEwHQv141k4/b1q7ZpoB7R4ebCQ1O3Dtg89KcRcLI6Kd29utaHQ/UgM7shKqh
Y6TjuKsAmYJYSFLbMRTe/TSe6I7KcfGgG5ne2DGzOj/N5zW5rYWtiNI7LkFoewZBhYjKIgrElUjX
4bLVRzLuqKC2HepqDUW6sDFgBR4EegpeOBZ2I9LHRRjW/eyPB/nEfq+x8C3cdEBkwBkFoSCI5wSP
bGfXgU42Q1UuR1ytAvDFBMAVPZnZR2akIBbMZOA8unRPp3Jlty/ES4vTouLNiVW6gvlLPUKJbjBM
nT7ZQVu4AwP7Go6Cdnb7+deK8/BzS3hdnFsTy1hj0xOwDw3w1YPxVr9OoMLwTJe9mb1T7smatcUZ
RU4HfxBkEEkvZzSYavhwixltjM6viLwDgnBXB/o31n9k2YMWvADVdA/dNGN268qv5Q0BSL/OcekL
nVx7yuVI3sV0TfJ1acMidWmglxLnBqLf5WdFsz4DUQs/ovRJJffJmNjqfEz+nhvTUHDL4yBMIP3B
fSscUKEJWiSiIRLp44tqPRuo2dfZfdn80ZTuNYlVx7QeAv0gBX//hoRhlOvA5k10JA0FTw4h3M6Z
jLHK7a/aGuwQ11tzcHTts/kZaXYEjsHbfnW90GjiQMESpySYoK4QJkwGZzzUTXDJlIsjYiQKsD1W
sLrrCeAW4z6plNHNNLbyULgOCNws7yDhFwFUpS8XcrRAm2x0CIV69l2i2856nuOVcHt9mvD2FMRa
kMbwKoUwlU2fAV8WwQTYrBiLXTZSMI68WhDElofSC/66zxc+w0utAB0iyaWKF8/eyFpJUxEO5IyQ
Xami8osXTPRTqeKVbojrcv6XKZC3IJkMJberZxab1QlHyexXH0VdbHOpd3u1vWu6ye7qyIXUiNeG
BQBWkT+1x7GrT/kM2pPMKftwQLl/dNRMWVnRJUeCw5rYL2jCw1+XK5oimaRwRjFfyX8Ac2Izr0dN
lOza8K5DovGv78N412KLogudt72IKdM5rE09gfitH5THUfrD9dfWVLyuT8ZLE8KAUH5pglRVMMnj
92H+Rf/+PQQwEFA5KEEC6XfFzwf1DL2A7LfsowPdA+MStl7Uv0pGvJL9XdoHqHQiaCJlCYi8EMu6
HhJ6aRjjTY7uZn3bo89kXzXHaRvqp9ux5PpAxIjOLNFLF5hNSMvRGpZIROxE6T3oo7rAHvksjNzA
WnG4tXEJZ4GK7KHCBlhLpMMn6ZyQOhrbVNL29qCWIhUazIBWRl6DoAR4OaiGabnWmdwNisQNssqt
UP6b2KoqDV+Gy/MdkwcuJuRNeEVFFSLiVGkN7jDILkgIGXpsj7SHbC4rIL5Ru2P0u7CaZ2WqHsY0
3FIJrDurNLN8eW59geDw2LtFgOsMjoIu8aSoveNR0wqtA0s9vGIyuXsFq5EXBy5Y9tPOmeS1ltPF
uaZQFMZJxGUqhbkO+lYdhw5zIFdHE70GpQZ1ub9F1CN2Ap1t4BqBLBzKoJfrqUlDVnUDMh76+F7M
T8A8rSbQlyIH1hHdDPAXVF2EfTDKRQcpFAu3FHfYNS+3/fH6CoTvP/txwe1zlbThbOLHO+mQlk9V
dD/rwGtubltZ3MrgkUOKDXcgJAQuZ4mEKFdWcYC7bbMLSkeT/LG0k8bpR++2oaVjA+9XrDnH66Il
99KQzBUnuwqGUNe5l6L5IQvST2D7XynZBcHwDeyVBlSMVvKHS46GNAe2NeIVrxddWk2kbEhHOZX9
Km2dpLmXyAPk1VcC1OLQzowIcwjeIfTRaInsT4P1WoX9ppwGD9QETmUSx0wJxBoMLy/TlYC1FBfx
juOVS/ScYnSXY4sh4hyVY41433zTjUcd/O1UfcDMJgneC8332+u3NJOAbaG8gtIeys5C0CBZxeCs
sGZ101srhb40tXeQXtvfNrPk9edmhEEVVtTVdVTJflxstMHJEz8pkM9+vW1lacXQKPA/2Sw0SAgx
OLRScJJCU80Pd5lyJLWtM2/YBJJbbMPIvm1rceL4cxWVUfS9ix0trFZ10PDh+NIIcsdRCH267xaO
l9tWFucNfeEyWg9QfRU7S6y+qFtAI2TfjHcMKK2BPhiotA3pStZ1aTSgqwEJD9JFFmCSl07XBDRM
mnbAZQZBQo3ACIkJU5Jffz+acyuCszUFzes+GmV/PPXtp8KZhrfkr3E7OCBws8a7HplQECcL2zZG
++aQlbLsM3JgbNvJTtBv435lwpYCLBwMdRlg9lAE5RN6lrKQsPoVY1QGcvRYYAxq3zpT6FgD26xX
JvknCyc7Vx+HThsiHgo0PGScGSsmggTXJA3+DA5Sv4NyjJ2AdvL59upcc2ygJkOAd8KxAU8AmfGl
GXy73CQsGPw692vjbSy8oAQP4Z1JfkjKa1O7QXJgn+oj6JTzwo9B9ZGxO/M5lg7RDprGamoHjvqL
9m6brZwyC5nMy08TpltmbWtNQJH65fuwz9ynecu8H/Kd9uP2FCyk+C7t8P14NtNJahWBGcFOB6aC
+X4ME5uWrmFtCrqPwOf5Y0xPKt1FL6vx5Ovicr3I/86+cJKmWHo6DjDdlPtY3tNgqxVIPdtEOWjt
Lk++qyC1f5OgTMQCL8id+FspPVYeqGoaCSJQT7OObGt4l+5mdUOsz45sG/2ume9D/M+lTbzoJXmq
Qrvo6l0rHaDsLTWzHRQrAeuL0uLWMARfNY1xaOhgDX4L3Ht8gP6OGSg2GV86RbdTVFoMw06Qb+oj
bx6dCIq9921eeqH0FCfbFB3kSbk3pzetivaqr4VvSv1YFK6mFnZXqUDEudmcOloPodqXRPrTjqEd
g1UiWTn7vyqQt4bBj5ozR9CjybDqKRx9tXhEcXACYSTEoPVwx8lnZntwypfoI7ebvRG4M+JlX9jp
g1Y6Olah9jP0yES72DhKThp+Z6YLNu5uiNw0eS1lp9b97iE+TfvwQDYqGN6gPIJJs7EszUHJn0uv
fJQmh7AH9WRapzx5SaXjBJ5re3yeXmvFjtOH4aindknsCbA/cicHD1bugu3GilYmYqH3CDsCnU1Q
WIByGoDelxNRMVNqJ6QcfDBmoeWP5e1Gb+p5n9cleL2ngvhJCbrlkOoPGcvHb3nbg4lyYmtA8y/a
l8sVIQren8hBq7iaQ6bo8kOUbKj7YYxHf4a7oAfTUbTh24B8NzKrztx0vvlZQzq+QSNFWSubzNI3
VN5b7CfUc+1kpJtJsxlyLJ0tgZwwG9MNOMZ2PNmbRaldy2CylZxu2+vNzuSZfeBkzdzvWn0nrxEL
ro5FmFTSl6SurAh9jdIBKjDGm7aTsC3KB+qH6WYKTfTgbqZpBy7dGCqqeYRsMUqT5T5VHpIHatiq
tIs38bAtUycg7lD+Lr3ogASjQU9lb+O4sNe0Ka9vIph+dJ/hsoNiCw6jy+mHCM8wUj0f/Z/q/pE+
/nXcvfx1YUJiGuFRmeHXg27GWjReTradib710uHVDEk5WsO86Vj+o6d3bRXi0RSt5W6/gO9XHgZ0
DURS8KDB/ftyiGbSJHLeJyM6StiDJEuP4AODAnD0WKbaoQDfd0UaNC8jjJUoGDDiyrUTBNm2JNZT
b87P0cA+kL+7jxoTotpDez/UwQ5VmyeIemJRnVihbgjsouRZEIwo5nHTUY+avtE/jQXaoQ3dCaWV
/bu4bOgEA2ySWGjKEQ60SqZDnpnF6DdJjh7IxC3zAcWOTYCax+01/HqYXE3fmSnBQ6pGUesmbEbc
HfSnJiwA2kXPSqmfwAryQrXYzQoJfd+GK1N2P4zZ25BWbvHURZ9Z29lgm9kNpmz39H1sDjRXHaJN
W5LvVr7y+i4FT+MdBrjkoDAqKj4F4WCWbTSPPrRjDI9Jg1cUSuvmoa67hQSdvFIKjugZR8xPIZEj
QfG9U4fElVpm2XVWKM7cSio2Xt97NRpKPBU0FHdRWIB8YiqKTVybNqJkjjzLrOPJ2OleS9Tu6fYw
rsUfgBRFIQ7qXzw8gzPi0lcBfAAjh9WOfgnSR4OA9LEHT6hUant1HrattjfN7cTeVcmxonvoJHim
ZRcKGMoVtq9wkxnTd1Kvqa9cv7+g6wIAK0DcIFlBv9nlRxG0x/KpHf3RDJ4Ka9uVJyVUvb7Nd2hL
rQc/mteEKheWEyaBA+WlSa6/cWlyqoE3tlIZJtPGmZMD6CNXbjSLg6I8PKGhDW8Lemmh6oxR6jJ0
vxe4AETRtiNHg2ROO2wz1Jz7Q8lW+rL5LAn7CD2V/xoUwhAgkoVWljA4Thsa25DGm7Qt0zbD2o5d
ONuxXsgpc5oGVOXEXuzGkqYxmzB5irFLymSHO9a9dgzlY/vRvA5Z4IVr4mQ8jl+P7V+LwgswyMwg
n0NYjJMddBM/0G++hyrA7c2xaITrbIEODBV7U/CJPlRTUOIro29WgZ2zn1YgeXH+RKNh3+c/h7VC
wKKDnJkTHKRQ87kqI4wp24/3su6YD+1eSuzi0K44xkIsBzXlv+MSHIMRldUpg6EBMsZljtvob0O6
A0mXd3v+Fl5bXIT6X0PCa6tvMz03TMRI+pZv+8/gR+7QPyrwnXa7UtxYdsEzU8L5lJG5A4YcppLH
5pHKtrTpvdzVveaAA8RY2cprEyjEpxl518qYYAx80U+A8Y8PYJFYmTu+2lcefjYg4SaTUNQWjIbP
3UP0OHR292v43rvRQfb6PRra+u8r9viOuWVPOAjSSGvaEncJv/MADqhf8i3dyncQA99r6Cheo3q4
zhNdeIZYtyvqySpVg42oMeyG/thO8MW1JoGls+3c/cTmhXjoOyuWsX97qJzHTr4rIruY3dknhQO/
iOzIl7amJ9uuMWyinyu7bHGI8DnUctAIDhAwJvzs5SdNcVFIAcIv0AiHrEWkhwhwsQYkXMg0YCbP
zAi+aCV5HksSNnPoz9QtP7vSnZBpGDzIiFhR6LAakT/agN/KWbkCrQ1Q8FBDIkqS8CNTTTcmlLG0
rTmztW2wuNWQUUY1DERTAEFfzmKV92HSDQTPhWIPveE76peZrTvJQ9PZem+X+2wjD7Z0UpuVC+9y
ROGYMZmDuEFIcmm5A7tKCv4QuCiyIQOZd/2bpZUbo/DNdATrK1BH1Q9wpjmjGqzEl6+ec3EzcgIb
IBw5ukR8o2Zz11ZdoOF4q6OTmm1b/buRDVu1uJvlB42CdDb81ai2moANi9wrMRQgQ79vt2PzjfGP
s37Ilhequ78niTV4vw26GtFzyHtDhSgRxOUAitgMwJP4qRr/SPNPNr6uRKIlv/rXxlWTWELiiMuR
TX5yp+k7cOt5mR8ddXvagW7qpD/b455ub9tcNMkvm2D/QpuIyBskS4URVgqGxab3lhyncqsap9sm
li4TaML/xwT/hLNwYNCB1D0QWH7wojrzrrOt43SI1q5iS3eIcyuC02oglcLjI50Q8p4NK7X1RNrO
GRpe9G0j79tut0oG9iWSLfoq6hZ4OiDnr4N95HJgpBrzAqwSkw+yjE25CzcoLxjH+l47WE6zGw7T
wXiMf82evg0f6P72pC5Fh3PbQnQw8sLU5rkApmw7oHoCdN5Bf7lt4hp4z10eVX/eQQQdKLGOliMB
pKgtbDQu+q135j7edrt0azjVVn2SvNwzV0oC/Pp1NaFnBoV7YC6n6tRVMDg6k73GfLQ4Y2c/Ltz9
WpqPRtLlmLF8BMS9flCmX5E0HLGCK3vqq/vo1jgEj5+agAXTgHFIz179VH1rN+E7OJb2g23u5118
qN30oO/r/bTNduQtORo/giPz28eVq+Hi3kZbDQhoQW8KtJ7gn0mgdiTFiDWwex8zSbOVak2TdPEU
Br4GDV8mTMli+dpEP2JF+ZpZXvzSPasHcwPC6V181xzbfT94Kz7JD/WrqT0zJxy9NNHTsiwqoBz/
tDvrucPOo168UfxqNz6Ob9Exe39G/nflwF/0nTOrQvBPizmLdYs7Juj6xw3aJZ28/pb2K0m8FTNf
r4qzSJnLU9GXOswM5k5qnof5YVaPbC0zv5RmQlvGP0v2df6fmQHRO/A9Rgkz9S7PXXNb7fXatgsX
ahuucmifVXsGgeKjtqkdehoOysH8/5tP8W7DwhLUan2N+dTf5GkbRYqdNhNobFeuE4s74IvCFQAI
NJzwCT8bKdCislW23eTX8xZNpKhjszVA6mLMOjMh3EJzAwS8ARL8/mQl6E49KpjKFZ/nsfza5zkR
7f9GIfh8GVdDwkyMIj+NtV380IidFffF8ISuuU9dBmoUHfMrRgmvV98yKri8boS6knUYF7LnoU1/
zXfs3dw2O7Dgeca9/IELr/6R7A70B54TUmWvUTRc86Lw0+efib3SuVW7fkqttsEHsIfW1g+to/9W
K7sdkcyxgXx/79cIym97CzJil97C2maQ4wrzDEoIU9rG8abtVk645fAFV4SOODaZKO2ah5KuNhrC
lwlEh/6ah8/1I7iG7dUa/uIlHrv4H0vC+slBPbZBiy2Wvo4HsOF6ZA+p5V3lgKfkPwVlXL4M4GM5
ibFw0ATtHMl63yOgEPeBDvYMXbq38Th/t0JbvzMO42+9d4KP0sVLtwjXnitL+QLQ5vxjXdjkYRAV
KjQ5cWvOHYi4lH8spPz24WdKbGQZzef6d1usFnMWHyrnVoV9DxlMUg9o+UGfOiqbVngnU5e2++Rh
orJjZo1tslNh7cPse6T/sqLItlIvGPdx95GGxfeweEmm4dgxumNrICK+slc792w+hHBRg3yrVCu+
Gs13lUjgSdrMhk0+ivgUZk76316q51MhuFoZg5N7Vga4WrChtavgVK6dPcrwOC5R6bGL3V2Vu/E3
a/9fAuO/IxVzKUqgJvMMXW8/qffZY8NCQOm+640XDt8a5Xed/RwUXLnMU7faa7B8Nz4zLcSKXrIA
lEqw/PIpuNdPrQM2d6fajK5p1+50aGyyEjkWz5kzg8KFv7M0OQ5GefJDs1TcWpqASgwkupK6WbyB
nFkRbuAxUTJGkhHDSnYNsRW8Laz0oK6+dPn03PBRsVCosTJNw56HWjBH7MnwI5cfekW1k8Cmlc7L
8qX0QNmwcqpx179lVghUuPOoMsswPPAmpY51DDxzxzq7/n7bMZcOEmCyIcCCoooOYMnlQZIHTZRk
3Tz5JYPk4rQdKtwa12hgFo0ArgLwHhiuYOnSyCRBpDxpKV7u5GBVilN3J6KtgWPWjAhRLipBp6IF
BE9c+hr2pi3r+654uj1bS56tnQ1EiFdJpQ5hS2DDDJ6D5JcEobfbBpYC4rkBYTnGZgROQoEB9FdB
6LCH9k610es9gCJTCbDayoG0OB7krgBwRBEcoMXLhUmqVumVEuaqveSsUUMsLsjZjwsLMkVakpY9
fjzdoST4Jq28QL4Q2+IO4WCh//fxwmLwbOQ01fh9cp/bp+lhgjyRXZ+Sd+UUfuucP/gX7/bqLIbS
c5Pi8pimOXaGghdk/AIeIDTmBYfOqJ0+11yzBUNU+wm6s4I9V3WDFkEZ7KpNb7Pwx8p38KkThg4Y
Ch84knwWsN6X69YEodolhooNlcW54Qward5NM44OCWFZuFEzTWd2PMpoKlMyOX8OokoFe0WiKNM+
bQxrNwCnnLmSWsspaNly86BpxXTXaVYfok2sWuvjX/pejinFaiHWXGGgzMTMpG7kbt0CJlz0ufRR
1nW2hSw9c4pAi3xjpmtgkEWjPNpAVQogJ7HgOZFJjsH4jhfV8ELGd6vd15WKd8/vSn2+vR4Lns5x
5HgB8Cw/BOUul2OANks2ZrCUTlR11TrSdwlpSgcPA2vF6xcGBe4usKaD8BZvX3HlQ1pJvSqjqxba
L3KdAs8530GUK5DumZ5/uz2shSMIza5oJkGqhMMYBG9nVqMGEDlG4/0gf0fmFa1W1pFD8mh5lJPZ
BZHG6bbFhTMdECtIAXLWCWqJxNgDKkWAtysykAxW6OVzarkmxO32PSjgWuibbP+DOT6RSCgDNiu+
7aPCLMqxQPewBcpMiiKJ1KnbVDY/Q6NZO54WFg64JI5loYCwX7GuxmYOTbUxU3y1DEAe3DjRNDsp
kOy6On9rurWS09LaKSDSQ8OIDOSi2ApUV5Ghd2hoB5fS7MVs17WN5caJtDFD49AaxVutK59/P5uc
4AUzib5yEIQKu8AIZTnITdlP/9Cc/sm7GnITHwrR/vwHO1gyNJ0owMKLud4ubgwo2vaKn0OeIGXv
AKp3it229crhuLCrETrw8gUxsMK7IS/Ho5BaK9JuANFiGb0ZVuWNs+aC/nTFCZcK8EAPA14LzgaK
V6lwCJdt2upoSFJ8IlXzSdPyzs3xCvOUSZk2pjUYGzZ17adpJRJocodwP2jmGuvjgndyiWBOhqVx
uhfhLO1JOoUxaoW+ifbULh28zKw8MwzvO4tsovT37RVcevFfmBMii6JGpQr5CsU3EtmpUJSsjNpV
p18IoVaWbnUcQLoaOlOhexGESP/+kgXr4PlHiyN6G0Ua24kpQV2Aj9UvldI2Ahx5c7AdLRPt0vdV
tc1k9XcmVSsg2IUNifMaXDccdwNBHuEVZqq0bTH78Noi+gZF3eJ7MdC9JH8rtcyjerUCmlpaUA19
jSCwgEFN3P+mUkSBNaBhF8RObpGguTyo7uI69fI2hKCqFqwk8JeGh4srUL5cZEgWWWxJOhO51HPi
h5Ezy6iEoh0wrO+HEMzRzV2CBpbbLrQ4PsioABYGInZUYS83Z8dYr5eoOfvl3Nuc+Ni607J4l6Mr
Oydr5FwLxxIQOf8YE5Pd+jxOZm20xO8HYH8GpQagCY/aPI6jx25Y01MU4o4JQh/gr5FQBLqUo8YF
T5lpl4F6taCnRu2cKHkwkB0ap9fb8yes15cRsJrgJAJekC/Y5fyhckuNQG3oyRzfDes0j60dxndp
sAep1FDK7m1rwmr9X2u4RCDAgJjoCyN/ltyW26YeDDLRUzrHkj0m8Yb0WbtRY8OtUECfu2ElBSGs
2P8MAj+NP5BSRDv75fCsaWoglazQE9rqkv7UoFG/yA4hqARvD0x4QP1fO4icSF7y57MQNykU7rIS
Yf3UJLR3eGnLpqHSb29bWR7Nv1YEZ6/iUUvigdBThOqp1m45meQU1ja0n28bWnI9YDTxtoA+kXY1
bVmb10liUXpSJdnJ0Vwel5oN7ozbVpaH868Vcrk4Ifo4cchhOKqmeWN6BITE1pXGXsX2rg1HcHIp
AuiyVGEI3gfQxlNUv5rGSqBd8gAwfPKdCn4DDOpyMDObY62j2EgtWoiR142Hh1TN1rj6lrYrjmYk
rFGwA+ZR8OfS6kfePaeeeuvZDB80uRyeLJDzV2R4DiUKHiIyTfvby7S0aYGixz0L6X+cIMLIaF31
yQD03alomo3ZfAbS04xiBpBjLiSIvNvGlnzi3Bj/mLMIYQZTmyWVBJ8g91X8Q632UeME2goZx9KQ
TEj7GWgHR3AVxcqkAeRJehmrJxDgvGrTZgaihNyB+GPXkTW+qiVbHFuHJ7qh4RYpLBnN6hgiV6N6
ir7Fw08dJ2BIf+fdsEmqlblbcEG4HifsRlEbj12+Dc7mjqghU80p0U9hMDd7NPkCXZJBCfz2Ci2M
h0c5vL7QWoRQJ+zapjGVpgdZ9SksegKeG+00KI2DGjDI05AL0+Lw7bbBBZcAJBpiuCCoBBpJBCNp
s5rqaZIbpwq7z5Ug/+cYteYDcw5MGFujM1i0hkozqkJgoSPiEdWlY1uWLayxTotyB3k+yD5NWjb1
zkRm8xcILCO6cnos7GrgPEFVgUORtyAKcb3vY8rUGaeUVN9TUGLMAPUV+6Qwj2WA5rmwWXGUhXgI
fSbQteMlCrSsCDCuc6Cj8lajpwA8QXr5nkeTM09rScXFmTyzIpyJBe3mui4RN9CORwe0U+KCPZYo
tf2H0+piOML0JfKUagmoI06KOqORWCnf9REpQCOoV4FxS85vYKmQRUKMRwHvcovVdIzKPgnB2dtN
W3U+SSx+rMMBMIEMCgNHiwLAV9o1dHEac/CZ9kBHVwqdKNrNOdj+6pqu3H/52M4ygPziQQyIRoCX
CS1+4H6+/KCC5I0cVAE9zRbeaMEflhEnPoIyZg5OVZtD12UMd3+/H/GgwKsCKTygUIR1neqSpHpe
aacM9DcGhCSH9DlnnxFKlrcNLbgpoPucghxXDfRzCWNrC2bIHfQqTkw6mugaBQekvvIaW/DRCxNC
yExmVqEg0emnaJ7jrVno+1ROB2CeM81GtClXRrQQoaG2Y4KizdCQIRS5GcNhjBJigvKZlHHoW6zK
bVoE5UqEXpq3L2Zp3uHEBSMufcJk0PXqhlQ7hV2C2zyYA5oYHMJrz+eFvUBRA4HTYT8gXApmWh2X
eAYliFOkbhID4Et0bM+Q1enVFxmy0Ld9YcHPYQz3a7yacfMRnQ4kej0YghvthNfstgw7ZwSJe/Or
YC9tFnkypHXS1/9gEdQIaBAAOSF6Hy5nEcrv4aCWsMhC8kKjKD30OX1pm85AczgUpI0sjvYDkyR3
BtOre9v4wolAIa4MOgOcs7oqC35ZsDQM4qTUTrrqacE7dSVH7ndjf0jWsFRLOwCgMeTksZSQfBeG
WeOaFMhSh90sUTsnP6c+srOgdVLrdHtIi+6ClibgxPAABOHj5Xzq1jghxRloJwCrNp382dF3o3nq
QE4zrtVql0whZqAKQ6kBAQMhcFgtiLUQovQTerTu59CeHN1aWSAxW8cDLxdv/ceGsEKdaSSZkhb6
yRyYl4z1S6iDKqD5LIvcqboIAuPTtg2DxyReC/lLK4YKKlLgPKWLZ/TlRPbFNIalNeunXIcmyUwN
l4yBo3XWg6nEf24vmljp+hrmuTHBPbowbuYiYfpJJ0EZb1FJkeUNBJirO2NQrA9lHnVQRsb6o5UO
hwGgqHup7dOfbJBML1JMJGUC+HjotCmxvt/+tsV5UDXweFr4J67Xl/OQRKOCfEymn4K6/GDdTxKC
ICDMf+bBqlYv/ynhlEUCBjS3YMnjZNiC7yZBXf/vmIBAnA32TElxg8LYdZ3kzIodFbXdl+1nN+Ue
Ud5vj3LpyICMKTLcqCqBqlAYpRoXTAepk34Cdn2bjStHxdIcnv+6cJnXAk1S9Ay/Ds4J8KakTjZv
s5fbI+A7QZw85DtlBTsR6FVdeH135twyEyy6J7M8hgBwT+TwX17fmBpsdjxPES2vMBha1mWFXBqn
IPdLjAV67bcHsTRRYEsC+RhnMsWheulsMZtCQ6lr49REnMuIhTsIbKwSzCxNFU4aE/6sAYln8P9+
9oJjelCmLZv+D2lX2iMprmx/ERKY/SuQe21Jd1dX9xfUW7GDMYuBX/+O6777JtOJEvW8mbl3Rhpp
Im3C4XDEiXMsFKp2CQa7Pq2qjC3GrUsTkitPEDJwxgEmVCXe2Q5QSG66iRxwVmQb0sQ+G9VDyrgP
DtG/L/eApkk8gyE8hkMk5Qu8iFC4EHGrjjYscwOttT2I+ZJ+WInNS5fnhSG5TOsWg5IPPUHMwsxz
NYAz4kHRUJBTmKeWmufqK0XGxa8G/muUhhEeIN90/dV6nU2ORl3rTKnpAb27jZ0I4OA11ucVM3If
W+tmnWczzCTMdp7LVuN7CHT9gk73Sq61FHLA+ggQPp5VoJ+UQo4C7cIGxWf73NmxV3aZz9kat8/S
ccL4MfDBqMBASkaKO9OMiUk2x4gJCvUJb6FidC5J5nWruj8LluBuOLIgd8fHkeGrEx0T9OoU62yr
rxz59sxOoKaBvuZKar+Qc1zZkZwg6sa5LzOsqAA9jBNijM/r7TKwyXmy+5V6wYIn/GMLMGMpA3B5
H/FKOJza6R7BqJWT+Y6x/+uIJ0g/8FpBnQCdQGlB85QMrprhakCgMIJaryioLWfma2xqPUbsNcz4
gteBVw20sGDkRWojl9DdTnMih6Dw0nS/gOHyK+3T/QUt7tqFAWlBWQwirciAgVT7lhdPrY4B0/hw
38ait4HkH9ziKI+hz3cdCvKyi1s6VfbZ7A6a+Q5QRkrPLeAL982Inypdqdirf8xIQdwYdE1hPZZS
WGm0MRn4CMG3MXhVraV+204/+ro3D41Vu5+Sgq6EO7lrK3JCA69mKLgAEYJZK8n9oH+cRJjjcs4m
4BJkmPbVAEbvL3hxeiDi2yfJJ1L+6M1wMPqVQyYj7G9MS6GJNEozpzZM67Cp6d2RsXmnJXlgI0r9
qsCWHEfjJtaNfeUWz21UrKQBy2snAFJoBIQxQEtef2CeQxiqGXIAdEFI1I/xEbpRRxRBQFPzgNnS
E7GSU0YpuNqcOqzzt/vffemM4JIRXM2YhgEZ5rX1pjDyocZtcyZDC3LXguR+qqpr6e7C/YlWoAso
DFwYlQoR6i6ykHmui7psmHNGZuiN7Bu4nrbcCDPw8vB0y/v3+4taemOgsQAOOuSIYoBCOpgmBqSU
MVId8IYE4/gpd4K6BoHjnqrRHkKzQWexYHY+K8P4hTYecxMwa601VpbCN55zULyE3I3Y2+s107aH
t3ale36Mu22k7gfmO0pQrMFxlsyAzgoNeZQUgI+RcuEc4DE7nlCiV7i14e6wB1Zm08cbalmHmKxE
iaVghPkbPOph0QKu93pNdt9A6pUb1rkYKUhgKvQji1Y3DyWh1pZAo2vldC4FWNQQbLSmgPBD2/Da
3jQpsZKnOh6mLoZ7VJPqHmr6YE3L1mS5Flcm2EtRvwYsTdZVcMD1aLoDVjYNHSBNNigCeK15TfyQ
pNbKPSiPFX3EHPPCmHTkzQ6ivS0y2jPkCkGvwKfC2lOzBmudAhmmAOyMgzc0RhvocVpvtLHcmCTD
OElHPtdRrYLFoJ62XE+IzyNbewE+tNmMRaMf8Sqq9sqUYVA+XePYWIoUYmvQ2QSphyVLhCRo2KoM
bOXnpp6+gHjmgN1auQeWTSCxgqInEgW5EZQnTTU5eCuf08L6Q7Xm+6ROazNdS+dFoCAE46+QzZHO
C4nzduw6E3tvcr+ItJ3T96fRifxYYyDlSf5uluDjU6OmLR4paKDhuSd5cJGXKYi9rPNccu3R1AXH
3eTynQFlxZ/FOA7n+6FvyY/xbAX6FD4M8Iq0PLefWmtwkZwmoBkyJyD02tprQY7oVtv7lpY+Fs4L
iP6xMKR0khOXCoCrvBZp8GCn28nFsbSsZo0pZHE9SOp1sMri6SDfHLTFlIRFRYpV8V1OavAfgqaP
4hVWrE3SLC7owpS4xC4uKcdMU2200IYEoHgIUog4ek5prU1fLIU0JKMgBDeJhZaHlOoQAbeIIad1
diNKPMXqWi+x5wHEWtHak2jNlPSFOC8GdFVFUl9bO15ajtenmEorxnklD14qAUArDDB/9LAAxJY1
LyPMC+aWkeHxVb1kw7tid4FV7Ipxm9o5+AbzjZu+xGs0GYuugfo9+u3IW3X59Tpp4KFzMxg1aX0s
e+OFOfWLkYDu02rDf+HryCYEFYBACkuukTQRn4YCtRrVKJ70BC1B9S+nqz8CBV7HgmhACLvKHduu
iC3mlqN9HpruwF22zaL4lSbqA6Qjft5fzVIIvDAlZ9sFd/JmdmAqN9qjaf1J9a+kb7YCf72qobP0
kYQYCP4StGcylzbyhAFFGsc+83oTg+a4BLfxplgD5K9ZkTx91lTMpCPxPGvEo3NIxwD1a1pv7+/b
khUAOy2gWcESckMJgzVqVCsR8UhfPqTpkcS6N42NrwCb9deW0JRCxMMjWbz6xC+5CEWxMzuKJt5D
FGoMPh5db5CP2ThdWXqO26w9/hf8ARkk6oOo4sED5WpT5Mb6pLPEPY9tuqtmFxkIvqY/KbU/5v2f
Uo+KlQxoIdSaGESHt+sogUNs8Hp9FdB8TT/W7tm0ij9NWoKdaVTWlEEWnrSApyIfxIrA6udITtGW
zCw579wz631SgGMXngHKyrnx6Peabu5/sYVYa+IPwVoIliLkLtcrKjVkFU7au2ctm6mnZiT2Wiv9
TA1zd9/Q0sdCIc3Au0K0y+X7I3KTZk505p4z7U9bHV2mbC0YK2ri2/rX+7YWFwW6T2EMHFOybDJS
copRjck9x30IkFulPeZrBOgLZ0q80/7PhFjuhafnWZJCE2LAvrmGj0bJNgYLshpXQcqTlUO1tHN4
DIn3C+qqSLGvTZExLRveYDWD/XPI9GP9hWFCeRbzTWsNtSXXA04F/WUNbaSbCfeC1ZY7oJt1HlIv
tf2k2TxlR6cD8TI6Sve/0VL9AKz+/9iS3mRT7rB4Yip2sPDL4/wTCE43TA/p4G0UMHOtUQwtfbB/
zIEf/3oXeTzVtQLq/LMNdpP2RJqH8aul/r6/qOX9E+y5AKGgX02ujWCcQWmdyXDPnH9v01fN+FK6
AW97z42fiZEH45pwwaJvgF/svwalgDSY3HRiMrtAhMWeY4FVTHvL55dafRiadiX4LZ0qC4pdIvzh
Ivkgk7lw+XpQtQltMhed+HPLPw/1C286//4GLn0lpObi0IKZEx2E6w2crXFqS1BvnsGd5mvV2azH
IDLeV/Xbl9ZiY5QF2Sx4Mm/aSxUmpzqthaNHSZcHAJPS0GVq+ViRavcvVoShAzw10C5Dv+x6RdBu
ZNVsRPA7/RWDXF6dhqitJP+i8yICBHoIeH+jwShdGtToau6qLDqzKMhNv3e90v58fyUyZZZI9WAD
gnQCUylGja6XUpadgdlJNcKospltsbvtwdG61mdGlflgfq4etCL7SojDNqilzT4Hdeyxqu1q15ea
8pxN2hAYczLvykRXN/qQA5ulq9MjSUAf02Eme3P/B4vsVqoNfwA5UMyCajlQjNe/twFT49jZbnTu
ZvUxYvFLpTxU0adiGHYmWlOT++2+vaXDKIAj/7UnRbQoS+J6AH/yGRB7FxzTaFO38Y94TRRl6dVy
uS45N1UV7JdmRtE5MclvN9KgMJSVAUPlBNAWsONreLpE26zNPWas1QWWDg4AaKK5h+rrzcFx5iKf
csxunVP+A/SDntL9dOharWMpCoDcGWbwpkBVRXI0G+zOetpl0bmcbNBiKzzfabn+rWsMEIoq1hq5
2MJ3w9iTmGaBoAnkP8TPuQhsGidu1CUIOqYZkvS96QdxSi0Il1VrmsQLFwReYwKjAXfEfLl0C7l0
BiqYFso5h+ihUYN+spx8bXiYBjGM7Bt55M/12q2+8M1Q8wT7oSvegbjar9cXVU4xFdQW52ACOsxL
lNhbc8olG5iWF9pkKFtjedc2GqaMmTIZyjnjZDdguCSqyNbNN/dP2K0VARVE0Rj3twl5KGn7Yq3B
gDuFYxCcrzgxPB0io8T46wGGays3sTTSXCB5orNVcT8y6iBZ0ye7dXBhAW1fE6PqEJuRPC5SBSyR
V9G5ALWh/hbxJFC6x3J4+Tfb9Y8Z4fgXjt1ztYz0tMY5qhR2Sl1jPmpRta8rd41a+PYIXS9ICrXp
2BppDwG+sw22njZIAnPn7sa/nMnEBYROE9qwqNfoNsDa0raVaYsEZCCuGNEqI8dX1a0NRFUG6sZc
X8l2FvJTMW8NW5qAOqE4dL15TB+7UqMUXtBty/5ZnQbfNB4mXvpKsbXyl4J8jrmyLdx6BR2ycM8K
y5ZgkDcFwlP6bHi50Jaa2My6/allX5juVTbUF8ottXZED+dk2zZA2KXOc/RSsa2qbKCe4Y7PapK/
GZHzmZVr02q3YQu/CJuh6sBHYhBPiiBQBDL1FDV+DHV9r0DEnlr+UB9x+YxfSJ/4cXDfb8V/7vri
BjAGBQRMj2FeBCf9eutRXGQdMuwIlEcIimxQkiCrqbGSay4EE5GmCzUPPOYhXXlthStqDLL+Fts8
IVzlG6SEXrM2VbiwcxhDwd2C3M5EXibtXG2nOVcUBPy5Gbdu6xfDKwaZRSJIp2CafpX27/t7t5Ad
QN0B9W2AdcHWD9ju9bKgomR0VceUs123I9s0igaeAgWjMuBPmbvxpzWwjHiY9yg/K2hM9X4D+G6H
afHO/Xsgg3Bg18YVDnlzILCvf4rZDo3iVKZy1koTzfmm+TEaw9rAoUxiKaICGEhwIeBpjL7pzctu
GkZ3qnUs2Ck8QsqDYUMxCZmQPjm+222LClRwj46eP2NkYdsrmNf6e/AgfoJA8gLWBdZ9+WlkVrYV
o7GrnDk5ZuwrFNec1od+x/1Pu+Swl1ak7aRsys3ItZWzQt9a50WHuiqdV2zc5sxYiagEIUFBx0o+
FL3SMY3FeRyidJIWu53Nv2R1MH2q/37kEcUZQdkiyB9QhJfcdAZdAZ+1Mg6zeAfwcJDTR3fO/D7/
9vebdmlHujPs1urbziriMMkAfJuaYyNm9+jKbbFw/12tRgrZ6dy0sWlh27JsRnPkWA/7yLS8KgEV
zdonWnR4m7g43AZAz5Yq+UEzNrTXnDYO5/pboW9AvJlpzl5XtBfTOCS0CDL2YhaNN55b0hz6sVnD
333QU0kBGoM2//wC6eNZEHykcdvF4WtqeUAi6J7Fg/Lcn1LbS3Kfpigd+SzyH/yyWbkdl3Yat7Ko
D4BY/YY1oCGFEKgb4lDo7U2brP1ficNxWjkJS6cN/Pd46qAsiqev9HCfwf0AQgY9Dgv2TOnG6XcJ
X/HNhTQQpN3/mJDuOa6YpI5mIw5FEVHRmWfpT3aR7FbHfpduITDIAHVsC7iSnMu4IJy2k5QlYfcy
pcc2/TOyU0cbP41/9Ow5UtM1cJBIxGUHuTAov3OqGXLQTO2SsLIsb5j/NEoGDUEsMBJkCA+1lngE
VOxF1nr3j/tS/BLzuRZK8Sigf2R1Fymv6LtCWR6Gc0a3uWMiTfrK0UaeDPT0Hp1+jZ5s6RNe2pO8
pO5K3Jt2m4RuD8aV6TznkSeYatcGOT6mLeUdRUqEKhJudfyD9ChpQDUxthVPQpLvzekrbU+J9Ys7
tcfsB0DOkArX8SOBKGUVavP3sfrUKtumHHZp8y/OxeUPkVZsp4mKARaShGw4FfH3lrwm44r7LB09
IfVuodaEC1VWFy3cbJwToichhZ90EfFVEFF2w1q3aslX0BNzQJeB+RGMC1+nJ2NP9My14hQaXIFW
fx9p86qV+yzs7O5H7ny+75hLjnJpTDrrTmKwnHdOgvQdLJOjccq1l4R5pO02/z9D8u1QakAetXYS
pmke0OmPVlS+0WoonJAVS/L+YQIN97eYMkDBB9pT8tXa4TTrUcbPTbVxM3XbagFtwN6kB8m8caOV
K/bmQSabk+7YXgNhaDrlHMoSBvI7n1SBlvyc7V+xFRJLC5zp95RuzXQFCSNfOMAM6So4YzCcg6ol
xAKuvYRQMzXNSFfPM2u2hQLBSsPhIRuV0gdR0aFL1ff7H3DJIF5bqBGJbi1Gq64Nlhpjg5WXGpCz
kFyrrH2hvtodbjsz9Yd0TfZvyRoeWyiyoV+FkQ7pIxJe2w3XqXYe87Tyzdb+GVXqNmLOWz9M5zQ2
1h4F8l0k5DTFICvBewBQGxkw4JS0bilGIM6zmvv2YD5U+vyqKvURdW0/LvoXvYk2XeOs1ELEZ7qM
n5JZGTwwpeDEnnKYRWLx7iJJcdX29f6HWzMhhegMnBd4Ziao/+bkWBbdFg3PlSMnR0YBfwAQHQV2
HCNwAUhfi9E4ob2dxqEbl9vZdne4LvYp+3p/Ibef6NqK8JmLS9Sw3HSICuTm6lhAebP2K931S+1T
UeSQAUanzn1EI/LTfaNrSxPR5sIoaBsjMnQwqveYaY2BBK03bqOtnGaxQddugKUBAwoSRGAm0cq4
tjLlxkxHE1aMqvV01vh2y31MkxbZGixrzZLkDZE7VUo+VXEIkVNUF0Z1A32WfK2tvrhrkBiyBDcS
itfSerhZ9WNLYcWEjFLlgtelCVbv45uaAtwOhUqB7sGxReVfstIoVHWMEbkwH23A6mPFa20MHxcv
7bbKk4+Z5xzTcwE4I873veL2TMEynBhpK6phoOe7/l5VUUHEpHfxvRJSIrnJQPuaGfb2vpWFXUSV
Alkjcg2wT8jVa6sy4jbCbRa6pDqAQ8HrtPiQW8/3rSx4xJUV8e8vPDxWEpKDgywJNcfZJNUXah2T
jm6VZmWU/+aBKD4X3u94IKL0hLKTWO6FoVGnmW6USGz06EfeQ+olcQKzOtPxvWFPZfu9VzVvMg98
xFgG1DLLvyVG+bCPgjBQLNhUjLld2weYHkDYuEpxS2pBAunTavwyfQJCfy37XvpuYgJA3MzgtDKl
M0bi0mndBC+JLJp31QBpg0HZ28bL3383DCIKtVRgf/D2vF7OCOygUyRjGmpmCmYX2yfRc6sC/7ym
YbDkIOgK4PECNgHMNUshsLMqZvfOlIams4MI4QExI1EhGT5GK6XPpVMFPlFU0UF3hh64vKK4ifMK
eglhpCffIc+be5oa58H9bbtJ2FCiVwGegyti9+CF0tcBSQHUwiuah2X/pZzOvQ2ufa07FMbWyest
4B/+3GQenjBrQ0EfHa3rKC9w2PjTggCmONHXX4z0k+rEup6Fij15JqQUZ2enWhhKfx6Ved/Y6c6m
fp+eDLvdql0TsOKNZWv6JbebDACh0IkAaAdALpktiqVRRJU0ysP6XIVrxDU3JRhsLgbfUZ1AL/7D
La+XWBmcKpkdF2FcYpbh4EIcOwrHvn9Ih3zvqpsc+Lv0yc7pzkl2UL95dpN9TckZEWfFmW4PISY+
0Q3Gqxsf2fjQM7yINsxIQa4zTGU4Fb90+hs4yYavRLQlE/AkwPyAMjXRP71ebEqgUOACgx6yt6Z/
1h7/Gp2G3QT/zz8GpIiZJIVZg5+4DCPT9JTmRD1tQsL9mKFQf/9ULC4FzLqYiMNFCtXZ66VMWdSV
PW/KkPfjgUd7q66eCkM53LdyG0kcsVVI54E7AbhZujbZ3LG2N7QyTCbraKC/QYqfUBV5Kaff9w0t
pAawhDMmKhN4RMsFFzulajxFBJ+maP0UzKT9W1eBaCU/1n3raxBAsgwkkdEaKm7pAFwZll7vc2w5
k5LBsEXDhDfeUH9JjSMdjV1RUj8flIDib7kPhXsdF08/vSN1tVAudMP7WyA/g4XvgDoNzW9QEwg2
4+svClIqgLhnqwyboffiLPZi/rnmBwuhx7AFCfWKBy3a+8j/AU4GpFdaOJi1HRtFEZw3bfpi0A48
5gWtGEqto3Xgupb5s1YV26w2hv39lYqwKYVVvD8Q0NFeQoohw8mLelBGMOmANtDoj1aBl4AdOGqQ
OsbXURlXjC0FcXCBubgIRckL5E7X+9oUJoOg+lzhpJRIVgA7eTYymgY9jYJM4dQvu7TbmqXRBZiE
U3a1YxcPUM5hB60uk33cTXngjFWxMuyztP1ozuJcIWKAikkKFRyDj9XUUIR0t3owIvNLaRUHvYgO
E42emuqZZYAv3t/3RV8Hby2gRaLBhY709VaY0BUf+9SqQlt7Gt8Svht0hPex2aHx28S7oUm8enix
7CPRWk+AZPLX4kjXGAkXLjS08TB8JBj8gKmSHL1ugMuJo6qGuj0G2ma9cTYaxK1WrpOl0AVdd+hv
oAmMO0XKGjrNKAneTnXo7NAOei3sQF35gksh+NKCdIB0c2JkVmEhQQqSkt/JfDZWTHw4p3RUUDjC
3A8GPYAWN4UXXVyKLe8IR3mnCmfV9dCdMZS3aEP4L2PnQLOkooER7UmierzaMOtYFD/AkcZPEeht
y/epfqueQM8wjxve7TheXCbZ9iq6LPfdamEfsMUaDhhKXABaSfvQKT1IezVM51rZtJs6IQMAztGE
rdVZb2aVESHRjcY8K5pGjhC+vN6MuTR7rTKGCk97o/Rs6oB3XfWBCN/05lH9SdNXiu44Nf08CpRV
8MKCQ11ZF//+4lO41TzzKkFdXAVflfM08ydFO+bpj3+xmeK146Imip60VLWDwmA+AeCIsBApeOjk
XgctgixZe/HI8pTOx16KdzheCGIwWToeagU5dyVBKIjnfUuh3hY/D6j9t643A27Fs0dGd9nM8YKt
fdcJq3QLDCJo0HyISXqpc8y+pOlzPG670ddo70GjYVc5D1rEjgpfadUtxAu8jFAdBt0NMkSZWzTt
OLiniF2FRQ0aKNPBTGRP8zVQ0NLnBRYMhESu0OuRQQbUHedxsIwqbPiPeFR3KRib69lLnPf7H/i2
KIaeuKD5xJQTuNDkuWhVK3In74o6bOxPLgCvafvuRLk/AYjm/uTFmUfWyvlcuG6vLEpRPxu7IkvQ
+ggd8Mk1VdBAN5nm76Qpg0FJV4wtHlLQOgHdDeA1gJCSA2sJJApmg9fhNPlZDTVm+lrbL27bBox1
fpxar3l/YIOBmoVxbtKV2sjSYxEZhSBFwv0C8LwcIwog7lCGQS5XU6/io6emyWPkDNvGVl44nb5X
dewZ/fC5HFsIu7fzyrWz5Kw4VaiCg84MKY4UsJMpjYYEMMmwUiNl23ZN9XVqFXWllLBgRTDSAqSN
9xIuU+n0ulZSZEWT03BsWnvDnXk8lBnTVlKnBVdFVQTJE172YohN2stWsRrXHgwa9sZbET9BW3kX
qdpeS7WtS23f5kBCDH8JmkRcAkwOqEYATHHlyUxzrKktBuWkJizzzvEtrdb9YTDWaEcXjgQMwDvA
lINi3YcC0kUsL+akihWlbUIQpHxWi00aD3s75n5q/VlFGixcj1e2pHuDGpnT1KgOhOaE9uNsnJJ2
OpouX/H8248Fp1dRMgOCCIUCGdRoVqWatk3FQtXY9v2o7w3SGFs2Zscso08kZd+7TiVb20nWRjdv
M1lYBumtSLWA65chOAUOwgR5MhZO5bHO8ERyn1AJUrI80N1QjdYmfm73U5gDAkEM3KL2Ls7Gxbdj
AwHyzLZYWFpBO5yU+gmgmZUotrCZ+MUAr6EggW6WPHbNYFtzi6oLNd6cAIB7dtrveXoCgeQWLb7v
dbrRV9Ob2zPtCo9HvQ6ofCR7UuTgjBNIIWQdtoya24lnxFd6ADTvXz8Lu4cpfF0MH6LKglLF9e4N
FqsKrbD6kNm/FPNcmbVXZm/3bSztHkZvIAAi+JdxZ1/bcHnepDY1+zDTtUBNFSSqeXIc2sI/QiHl
PacxwEZrkkML1Wrg0l1DsLmggID/XVuF3pDV5nnXhWapP9edC7SifnCH2EPzp0nMhzlNvTzP3vo8
CawoDYbsKSvalcC8UMcQv0KIoIpWL14317+ihEh0FvV1F0IZIbDGDS5Kry827fTN0J80RfXqevAb
zATc33JZsw353LVd8U0uToWSOw3nY9OF/Tt3AsfwciWkIO2ZA/MpeYXSTbIZ0Z3SPbfy7bVnysKt
e2VdVigq49nEpQvraqr+YMNvzndxbHij1m4Qxad2DzItcOAEBi7d+wu/jeSij6SBDREgQyGoe73u
EeVNOxsYLFe/TfNA+CGn6Gj23ty2m/umPiqQ14+xa1vk2hbIQPMcLwB4mOBk2tHouTNeKw4aA4hg
gBl6ahSP/vym8+eqjVHReCjdX2hCMr4ZV9xsbdXSE9qY0Ndv46ELSTIcTBdsEJCRN3+UxHmYjHTF
2MJbQawbpXCEJeyn/AiFCIMNksOyC6lVkN+OztUj6kXuBI1flb33c8+Zn05RN29ykDv0nhNlqgY5
PFbVW2Pg/WaOspK+NB1aVHFpGj/bKqOFl46F/akuK0JBzJBzczNbJD0bGSNtAIr6XNlpakHLXVKb
vXoYWyvTT45SJc+pzqs1xnhZy/fjAKEUg1oglFRQlFGvP27bu/lIzAkf11M39W7cZ8/63t5HR3UD
DUfIQHi831mnT/VPK4aScGCv1KYX49flD5A8OWX6yMxq7sLujWZbw4vPZFPmp3H8Nav7rOk9+8Ca
INdWEtbbdw8+rk4AS8FsAoYFZKemPMv7BOvu077wqRVFXk+qcj/a0fDVLqM4XDlFYiNvTtGFQdl3
86pmLmiGwmxsoPTT7AlwODY55HYddKg6luNracw+5MTvG164X9HiwNAB/h8VVpm8CecU0lsa6cK0
JLqfxzn3zGGOt/etLNyvKFAgEKG2h5RZvl8Vs2Odahd92JSnLv0WkT9EX8n0Fsp4eGBc2JDuGDuK
bTWGllFomW/qEDbFcWAbvqmbBw7KgvYEIEz7xfL6E2kfWfMjBgD7/iIX4/3lL5Bum4rwOe553iNL
PyZx/8haPcjZnyTHTPSmOzl6d2K8/9zla1wNSx8R9R+4q5iZB0/S9SmlSUtchTV9qMyO+qnOkL5g
MiD6cn99i1ZQUkAlHk0i1EuvrYCjJm4oYX1omrV6KAhrDiYmiVfgiQtPZVT1kMCCAAKITLRXrs1E
bMgimut9iNm9rfHD2Vl+7UOi/VX3u6fKWPF/Ig6WfPAuzUl7l+hD19OU9CFPMXJrpmMO1tix/25w
KwlmmvUPlCnzM0YJMbKva9VJtyLUgTSn90HYk27mOe4C1DTUJ4xvZ+hgl86hGKthqyYz37YK5nAN
EjWvTe4WT7U6g149TtdGiG4TLAD9BV4d3QMgA264+Cc8fYw2dYawVGjyW2+KxK84015qHmsPc0sj
zGHrBZgNoNUAAh46d0cNbLK/7nvIzTHHr8Az62NUGkx78mur1+2hnbKCAz6uH1LwkrAkPnTdGlvS
jSMKM3BD1Oggqoe/XXuIkkwAapGe46SbxVvsdNYIXheOWYf7y7m5BD7soLwMvmdRnJJisq5Uecwn
xsMGXeig0Mv3agAjoFFMUKlK6+C+tcXNA6ndf62JVV/kqiRzzCpGwhRabhX5rlUom7kAyztDoeRv
w/HHwtBmElPGGJmVNrDKGzZGTctDtBy8hkTHohwCO51XLu/l7/SPGekSbQD6yXTwZoWJY37GaHt0
JIObrMT9xW0DAQCIhIlI96WolKo9p2kyYNsytqsgYWk17MgdbXP/6yz6wj9mZJBW7xq5M2CsNOzI
n244cggJD9mnhowrdlaWIwsb2vlMTcXEp3EwqWyjm5G1vWd1ZCXsiah2FfVQR8IZQjkS6B4MH0pB
lro5SfNo5KGaNcm32o7AaJqwaPC4ag0bAxjxIErJFEBabK2KsLBC0GWhuwcqCsCX5Bd9QaFiYJfF
GPZK6zsFHoIW22iYmr7/wZZWCAJVRAqoW4BZTfyMi+OUaCl2TatHFLM21AhJC4XqYtR8lmBpvQOY
eLk2ubPgI4I6H5OcgGsgaZY2ldAWHIJkHoEa0UuvYT3kPtXsT5rUmM0Yu2l/f4Vr5qSby2G6PmQW
H0PO+da159brwB/g0agcAzNyVu7lhcOMAXc4DKojmNm9gU91hFV6oo5hVZR7Qx12aG79LXwUTnlp
QjrKRk84+OLIGFrFV6PlQas85saPKFqTx1n0wH+W8nGZXrhGxXqgsok+hnnxFaIkGy1voEMyrQQm
acNQaiGYk0FGhpISYPxyAzDBqzC3jYacKmrnW9WMwIqRdHNw3wmWraBhAhZo0S8XTnKxFjVvo97O
GTmhKTruSGq9W1VarlyEch3lP2tBZUxYADuN7Nljns19h+9zqqE3RT3WZfNLpbLpxWhpu0lqLd9G
pbmJqcPgf23+oNQF97IxmzfJCPbmBEzvR6rOlgfJ5tG/vwVy5v+/v06opAiRDuA7r/fASUdMDxBO
TkkyY2KHeCRxd7nlHrhWBWVxikzwRKf9qWVn1dlVje3F8ysrdw5B3cleOSfikF9E1o8fA6yW4L6B
hDmKfdc/RlHUrFTQeYc+hN+3P9wy81i9i6bJs/IVU0vf3gJmABU1TALfVNUS1JfamijaqVXMfp/D
1/wiH+mKH39oe8krwpw8cIbwMbQ+pEhaVIyWQx/DxcqC7OuZGHseJcPeHLG9qVOp4Wx0WVA78dc6
wnc2E67uuN4fjCj/DBq7/tA7SDrZBPEmrWuaLQTuIADBB9038F/2MhZh4L5iSuB0BUGNF2y3baQV
G8eplcDVZ2s/mJA8qKpGCzquvJp6Xh6SQYuwrepb24/GFkDcZHPfraQL5ONDAuOlYTICsNQbktbG
rvOBzwY5NeCe2feOGp0MSvNfRtJ+4+Xg7KEh6gRjwfT3f2EYL3GIOQLjcCPTl+SuXnexS06zYm1Z
RJ+qpNrSlj3b6rTX4+lYF2uc9UueBPo40KkC6AsRAynTVdKejYlR6KcEZVxoeR3HdlrrLsnP448N
xcwZBlMA40IPQU4HQRyHQr8OWeNqN7XbZpe8tt/c2Usjj/+2fuZrwoBy7ejGoLQqdHa0nkQwmOmj
F5cb7aeSe8UP61OeevqP+CXWgz7y1gghl82ilqJBMR7LlbNrg+a2xqA/fOLRy5AExXP+aD0Mxlbt
Pe0J1B2v/QvrVq4BGc/1n7UC/4GoY4PqV6b4bStjHFVM4Z3avvfj+TFLg5pvTPWrk6HEnXm16+n1
a6YqXpG9r6LmFkMwuDShcw64OBBlUp1wrCNIcvOInBTFAQVVZmBOH9Sos284cXkoaxCDD6o1b2ZH
a3+xWGm2TWzXxzo2AJ53m0+VosWepXUAWaQVe2jZ+On+oZLu/P/sD+ahQHKCch7i2HVYTl0FLRkF
tVKNOnNYl22/IXpn7mqdr9WBlgKHGL36jykUvK5NAalSAU4b66dZ31hpAojm4X9Iu7IeSXEu+4uQ
2MGvEMQGuVVWLl0vqKoyi30Hs/z6Oc7RzBc4mLCqpx9aLWUrLravr+96DlGRP8yrE5yCQBUFjnzG
hFsb4B/XAsdsNls1w9oGvT7PDb2bC3k/Ss09wJL2aVu5teorWr6XzNlFM6fblj9vb+7milGkYvE4
6Ap5dm8kxynKr4nm6x0azvume69leaday4/azBDCLNGhTDKBg7+lcyjXYaNR4UUhnm9qMOVwkqLU
lv1EO2eTfQiNyNVn9Z4sH/1bBH4PbadNd5FV++ie2S34kMYaDzNqX+Lrt6FeuO94hOGDgMqaR5UJ
IxKW8ZIrvlUU+8T4HnaS3wDIJfFyej+jvUyt5bNcP0TmsUVTbRk+RvYPOYwET8eG8wGvEzVanAHA
0q6CHivqck0fFT+s7nHSMD+hNy8h+pg+M5KIbA4XgDC9gzQbc1EobxMAdq71DgRxzViHquLbUesY
yrQvyvlg19nbaBoOak5aWO8SsPDl6uBMhm9Z0a4soqep7R6TsvekWZQY2npiWA4A5ApwhlGu4CIw
OptxUUmW4rdy87qoL7GOgfG8eCYUaPkz4F4nJDxINJ167U0tRd3nW7vPsl8wg8gXQRPW+zFkpjmQ
Cf4YlaR9MZ+VLvPKMXcwr66I+qKZG8k5ZcgV/Y8sJGTXsrS2im3g0Ci+0p3n1750Rt0hb2Zg9udE
WETecA8YRBGmxPAv1se/Fpbi6O28zlRf10CHQmeXAFw2/nhK2+8VqnyjGd2Z/ezOaERrMaAQPs1g
SLltYrY+ASCFbLxQRmsK3x5LzCHN9IHggiHft5NKEykyKxfVKfhs8JdKo9qFtCKSY3BTONut6lOC
4ZYEQRsND0qEHmzju9Z2rtlWnqXF5wrYDjTc0T47yU3phJPfDMu+rus/8awcCCxQPiZAfvioQAg2
LcVJqWN0EMsnkPkKrt+10WVOlAVUSrRFIAzgrH6u12CNzDrV79thRNTlNdFL0nuddpLDXRJZn7cP
YEMcfFEAOSGviykqfp5fM1NJaScEWXVEiTvOwDNqjWNrVG5CQVPatzMe8FFUgNxwpmBNAWqMNK+B
U+c9U4XEJUydogINgXil+asI0ZpOdsRI7wa0yVuv6fI7bz70yFNY0iXrRR2Q/8cXMP5HzMaA6Zbb
ZwCiEGmUZtWfkjHFwEN1SuswGGSQINu/CuVPLKXP0WicLKn7RM4M73zp0okebm//9X1n+2AjIEET
HaBZONsyxXkZMcQa33wpDMuLdTBAF/sB7TADMY5N9oRWhtsSN4zpWiRnYsq2igpaIAAypGHYJZnW
7K1l0b6pfTp69gzWMT3Vy49OxxBkm2u52xeJ7UhDLeJKZ4LWtm79Idw7U6W2mcCoqz6RUmk/5XHz
OJMl3+stlZ9uL3rDAEAWUDHQqYjrjxNfmzpTSjtaoZvbb2N9n+roqDb15BU0giU1XKl7SABPrjnV
NHl1WAGE/T6XnOW1N10zfCimvT39RpfFrKDJE2nbzAF9i+hYrl/d9RdyuxFFcYZqqqr6URV+6HHi
gEkISI3ePDlhOJ3r/BlzbftEfgvtU1EEcP8i5T5BnDWIcuJ81QnWcv0p3HO7tIBgXLCZ/oC+x2cQ
1CqyS7XTSI954xb1rk0FGUIeve+/JaKhHkNvcHGAmLc+HuAvEYDO2qova93ojOODOTrLGLS17aSG
clLtjyatjwo6FVADLft9q3yfAdLSx+CAbPZz5A+Za0eCr/pi5eQVFJ+D5C/LwgBKY/1VjVo3lVQj
fAa9U/5dnZPOKyM67eR5uWtDTXpYjDRhILzWt5R2mPYnpexFvfKkhBZQ1XTzH2voxx0JTdttqjjf
JcSmx5h0P/E/+QRh8yMoKN6V3srOvZWXT1WmFvcDit27CT1trr4U84kOnfIvjA4jq2KuJPqy+UQp
e/JNSqWvFMhIHeQH56dKIeCs0ivJrWzzUSMRQCkrWSEO0Cbsv3/i4FeyyXtGVXpVCtbtolc1YEX5
JtV3TYv6q+nYdQImXEeaTQfUGKKqAd/NxBQM7Txok8ZZop7+ZR8u8qmmJVkhwJY1vzAH8PxSuX2e
qF3thiSPfwOKbg40nc6pk3RZeUQdHHhcixZEmdKiYyOZ0c4dkZ9j3Sto6m7yT1KBabLMmziQmlCE
V7FhCfD0I2vDOPIwNca9TNkU5WmjUM0H1uKh0VXqxM2g7gbwM7hqEooq89cuGErL0G7wQQMyAF72
WsvLiSrp0FPdl/p3VU+cSgR+tPHGwWAAnhFd3Ji9I5w5AfxKq0f5qPsh4CPSqtk1KNNo5hPIBxl2
yTHPnO7ttr1nP8ndXED3AnXdwrQHJn25NVVFRa26T3V/QQn/WGhyepcPLdANY1tx5SFNvXow6/1t
oVt2E085Sh1wpdBixMPCmDBivZ4nht8u1TvADU+NFn8PE3JchuGhoX4UgdR7Sc562AtM1YYXhzgV
bbSIEZHw4NNEEylJY1Bb90mrklMPwHAP9O9A1AZV7z7J0NvuYPrhsy2jVmBLmA3kdpo9q4wPBX4p
QuW19oSWOdjAVzT8nBInqwro6ms7C57vDRVlIzxAnIJDjOl0zktCJxMSUahj+FkLTLQIuDQOkRrR
aNfWJqK7EiUXxrkBmJ31UqZCQkP3bBi+3FN/1DXXin9O4SmOYq+eQ6RqhVRKbHP4zUNMibwaYkt0
EHPromDPHvraNvwp2kXfWJEFdkd2wDnfzyhkuu2PP4UofbpxNeABYQzT1jBkBEOzXiVehW6oq8L0
SfJSFns5OyTAs5ijwi2zSVBj2JKF1CVAtDG5QTSe9lqdmmhAEcn0rUE9JCZKco2CASvpoJWFQ+L3
v79/X/4dOKKQjAaXxHppg9I1Uq8rlt9Ld4BtNnqvTA5VBaZWNXuigx0QfVdUIu7Ha7UBjip2FBMw
bJrqK4V78bS0jZ3ExhxafhGOXlQq1KUG4gVigsRwGnemVqQuaScRzeb1nfjC88atgOpgiIu7eIDw
WCrEq7avttm8r5X02GapiJB2o0K4lsLl2mcJaCmVXtr+0MTvWpQ5iwKEEindhXa117pwB0rVx/FN
Q5M7if0ulBwaf9A08WoRkOu1LuFLYNPhOcgKpiHYMVxssyU1qSQPke3XjewVyR1S3vU8OCqJUYYU
ZCWuX+C1LK7YF5KuoSbeCr+M00ewZyEMNz0tf6jzRWR0Nh4NJgvpVThEGPU0uXXl06g3RtvavsK2
VKLJzwSshUDvq7PdELWZiw5S9RwVJvob0PBxZzbZ+Hb74myp0hfgAeSj0spnR6asmkM6drYvxcAL
lPt+dLRa1w+3pWyuFD0UaGiDuqLhkNOlbox0eSkH24/S56munbgwnFx7KAC1OsnFIQ0bWD57lya/
bwveOk0kfZBMQ74BVF5Msy40R7XoNNQRdrhqiua0jNP0ZETynRVP8p1mjvLp78UBusXGawisMTwo
a3GZBPpFmi3214soSQ9j+yOJEbwooiTK1rFdCuIsAJm0am6a2fYpsBsQMmP0yrm9FJEE7sRAkjgP
YwEJsu6r5HWOBSqxZToZGxnyj3iJriDSJ/TS61Iv2z4QZpzwgz4ND9pyALyTIcqqXfugbC4eeEcY
pcLTztdSyiIzimmQbJ9U/4SlA096iHb57Lnl5IzG383wItiAE4ZxTPifuoxCM2c+ErvFpuWm7RcZ
htP1KmxdEJwaAiN17XmBLAnFewBLoLqLEae1ntHeHKa27Sy/lF6qSXZnu3LzWbAUkRBOmesMTJVy
0lt+qsZOR2WnVu7+30J4RdaG0g4B0eeXeeSq9T1G1HYAnr2tyxsrgauFCJABq2PekvPuiILQXZ1j
2Z+T6AgoRT9pMrfR291tMRsqjSgKpgYJXBkYqexKXRibVh1HI8E8vm8myY5E1UMdBZkOsCT9bckB
+dxNgm7MDeumwWcFugTeRJbJXQucy6VYYLFlv7YOpvHdciutdYgoQ7O1e+BBwXQjvEb047OvuFhW
KUfTMBeL7MN3pkc7yXeZVFr7eBLVerYEoe3FZsEMIDOunvlIkuVexf6h2/1HazZuGZNH2o4Cy7Mp
BiVVdL/A8F7lXVHwNAEjDTEaxlRj6y5Onwfj5e9VAe/OVz4LusB793GdybVOOtkvmt6Z231JqUfr
T1q+gR1OVJ1mj9g6lADpOqPmBSgFYzZjC748IARFNuqgsh/d9+Fd31S7xjSRrDsPglBz403A9Ayq
g8zsIJ/CaQLIDhc5tXrZl8xfevgHONG3d030+9xr3Slqpscjfn+Z7+3q57/7ffhZLCEEt/3LS7nY
KG1S0txsKOhJ7aaD0QTqREba4+1FbKkX8lugxgNWOeobnG1ujCJu61SR/az6zLXGBcYYmNkEfs3m
kV8I4WxzaCgS2nlUrIQmgA6mD9DjyIh/avIPzAcIXIEtM3O5Is5Gq10UZbSXZb+n3UFTf5bT4GRm
tjNE9K5bBhQmGpxIbA4fIMJrRdZm9IpSHJ0PrPrKCbvXafmG+VnN3Bei3MWmqsHK4FVAchcQDmtR
YR8hcO0IbDVDZVqAJC9qZtjaNQMd0eAyYZO6fNu3bozKghBf9jFR+FPt9W8yyBS01MmjbH9b4zYl
wULj7UFzEmzAei2xZCxWjMKnb2r7QneMBuEo8I1EE6hbp8OsM8rxwOBHYWotxs7oGBfwfHxjIM5w
3yuehByxQi3wCsUoVgt86a17hGo4ej8RWwO6l7NqdZLFlYYUgm+F4MJDpRr/j1eJ6C42Om2+Gnrx
2sA1RH8B92gXKdqIDCthFf7mrowmP8mM2UlLe98bZ5MMTp9EjoIRqb6KgknOd6GI+nxrX4FFC3Aa
gIPDZ+QMRqhGJGmVTPHnvnf04bWyH0kGUfOhNXdV/nRbWUTSOGVZzNrE6FCBDtMidlq99rpIHkFe
6tjRfpFmr+m1SuCtbhkrpGRApcAyM2hlWyuOXGZ5q4CgyK/Dgw5oOXukB5V8pm3uUn369ffrQzc7
AmroA3qIuIstN2lGMdgh+8BAQbsy8QfkYOxo3qWNgx5Mx0hygXncXB5oHgFSiNEHxJnr5ZlppClT
BUVV0RisAhGClmD4KI7IOsPJFHVNbF0LtOzCQuIhhjfLnZ9tpgtKhZ3i1+CDMM9qeGekAjCujTIx
3IkLGdxNL5akIkaGOhVoCxz0e+H66W5vfx8VZTfrIEMqj6iH0eR3L8K82NpL5vvBnzEwVsq/0HhR
B7XDlBtL4y0AD6ii36MpuSArgbspMJtbOwkkCnCawmVngeH63JSYasMcQZYJAPUwM17Lpnb7rhBo
/7YYA8lBgCUz6MO1GDxBwENRBhT9qidtwLRe5oy5CFN06wmAMqBSia5mJATZvl54NshDNhLqMIo/
Ro0L+sdImp3WflwmQUy48WzqOBewpiIZryHSXcspzbqTdBYLTHm2OBPKdUe16kRECRurYWaCJYuQ
MdL5rM2iK/NUlZPs20MxeZGmd562KA6Npl1k15LAIm4cEGIbJBcBhsVILTltr8bK0OIRvpSePqfW
3dJ9E7JEbYtgUBkwgigzcJc2RMA0hANeaACSENBem3fl3FGQ/nSC8xEJ4tYy2V1WN1isb9Z/gNdb
x0+zIXDSN0WgEsNQUtlAL/dgYh5KURO2lnkpHXs+4/1yShFn06aeAd2KoaTigvB6VkiJlMRjrPia
EoLocSb6CVXTt9tPxaaaIUxHxQBmADBTa2UeMd9iZEqt+Lk+9rs6NDJX0o3w2C9x95EQtNbelrdl
V5m3CchqgAhdzx8sHRmNaigVX16a4QSeu2WnG03qItUjI1ckxZ6VFAa4WxsoOk0xVqGoNbDLRlEH
1NbKWb5ZRmYMlDG8yvckgc8jpXA5qtSJ1LuOhK+03JnS8E2wZOa8cLEpQgcbbR0IumwgnK/3WMXw
4Qz4T8Vf9i2mls+9doxz55B9h8vYCzRz4/EAFj3rKGPZPtj0tSxMrxFqjZCFzi/HqI/hDAcD7L5W
Xe91/eX2yjb8KNZRgO5FQO1j8JJbWI0x4knucJZV4RelL9loyTV/LEO9s7XXwRbYqG1pKG7Buqvo
DWR/v7DvCkrWTdxiaS1e4MID+GPn6h9Nu1NEIHpbqoFH6n8lcRa+71MY/wKSKMiKrV918WM0Rtcs
BWe1ZUUuxPBObz6SBJi0cJo6+w1YTa4c/wTN9+0jYp/K696lDM7qRhOwZ0GpCH1w7ENVHwbLu+8X
d/gYc8FqtjQPLifA+ADWiUvFHc9C7IZm1QRXQqvVnd0tpadbSXuCizq4ZVFHD6DYEr2SV8tDjyS8
TfTOopcGZWRO3TtgglopeiB8dVkcNYxOY0Tf+2E/EXKieu0ky8eYxa+39/Tq3JBmYmYZPgZa5tCk
v1ZEuU102lJV8qWiepCaUyoX34jRiTzQK7PBxKAXlnWOsICTDxkAhyMRPZT8vGh2CvlufoBXp8Gc
FEbvov2QNKepFCRTN1aGpwCFXAwsYayGj9fLbMFQgy7HQYYWJEaTRxeHjAKVFAnhnpwZxp82mRoH
iXyKEw8cApr9/tcntFoHt3UhCH+1woCI2OzAH/dnxA0WES9cPc8sUL7YK071pIYgqBvnODDP5b79
6zcDv46mEtwmpJzZtN5ax2iS4+ctnMRY3iOn7xhvxPonn/bRdO6rPxEYwG3692rN8vaM0wmFZiSg
1iIbU69BTbfE4CtG9zNpgThsuRMVmIkr28oWhrwSmyvBh8ucbR2jGKWg3owD+NiuJGfo+egcpTjP
9M9tHbiyR2tBfBgll7YpdSCECwC8guD3rUiC0Dxg8NCVRR1e1xqNTBADAULiCWu6enRDSQOSpVEE
Ca5NgwpeHjnJX78W+OFLIdzx0E5HgmSBECkGThWBBKnbF8VfX05IwTQsc2vta2TccDZSSlO9CBb7
JwDc3DI/l7HgZK67KthSLoRwS+lpnCFdqBWBFaFhqhg9Wli7ts7eZ5vekRQw1mPYOuqge/GMLkSt
xYhh3QToU3SntsYwkih9sXWAJot/dQbOg3G/terHcV9NtEySgMRBbVgoUx0a0Ui7QAbPSqQvs57G
SpwEE/nRysRld7gZRHlqkRTuvdezmFRdi5W05ovR1Q4YuAa1dW5fLZEQzoKPZTfXCRMCjqUEZDPK
3O+MJBLEcV8obCvfhVHAoFUCPT64XMgNrk+lU5OkAi95EXQ0dzI7Ps5h5GQ6YI1de8ju5KH2KoBR
ABkgUKo3wLlqebunXYF+7czN8k8oz1Hu9JOa1M7Sjrvbm3BtyBCfo+yML0T+XOPPk8jxWKOPqwpq
vUPrsCVl+0ExCzcBvac3a0NyuC3v+r1Zy+NOFqwskZJZcRWAF3WnLx3gPv6fErhjzfIhXvoxq4Ip
i1zT/ExE8cK1t7ZeAvcsUzmcY8PAElDPpEPrtCnkSJ+K+dRW5g5pUc+cBA+paNe4VxogoQgp67wK
tMrYKcYdtWTBrm1chpUesL9fhCVkrNpqCNMqGJTDtBB/Mc5GJoK63hRiIXwE4i9yTxZ3NLORxFE+
1RUQHxGJoHD7TmvYkLBsP/9ey9j7jxAdFw5V9fVqskSuMODaVEERA+YTM/OJfo/pMFEz1MblQTkI
zg0yQSAd4+eWlQ593BJGh4MCfGOWa7+PHWYtRWDyW1LgZADmgLH32XyI3/U5GRJ4NUEmeUUtPwGa
+Q/Q0NCzLmpG2VAznAzG5oD+gxoGPyhbjhhEpmZZBWQpKz80Y3VPku719tlsKAErdyrIIcA5QuPL
+mxAsmLXeqFXQSpH3WkC5/ovaRpTp0f6TmTit7buUhancKOdqUgNQ1ayvMhNezKMfya8yXopgqS8
botD0IiMLUvDwCu8wuLs6YzMCTVxQy1pn8MjcJdsONRt62pavqMyKFOb6CGPzVPXP97e0A17tBLN
bSiSSgVDhsCtQlXcge6ruxyuaFx5ff5B0taxpDwYkllU7drcXOAyY1AdziLoH9YHqWRhp2RtVQWd
M9lPuezE8dGip9uL29SW/wjho1QARABLhOImy8AIDuuXIQWJcGlRUWVrS/WRKkFaH6PByO9zm4g+
UXCZDDO0so/1s1ZV027Om8m5vZprb56l0AAewkZDQAPL/n5hZVW7NTI9jGp4T6gLSoU/WcM9MmG/
E4y1OkRXBdH35u5hGAT6CE44IASt5WnVoJeA/K8CO6lKL5uXypPy1t5XciwCLdvaQOAbsiIMw/Xi
bWGXDYbZalkdkCY8dGqHsdfQGNAjc3sHt1aEtiIYD7SgYkaCV7pBKfAFVR109uNsgvETkVBXUO+2
lI3FIHnAWr/QJwX7zp1Tn+Q2SH76OtDlA3CcIeFf+F1IjMAlBCI8IF34pzDuUymPW9oEWVI/2lXu
V/Hyqavxp1Fqf/20A+4CQzSIDAB6gurtWgmGvMhKhSRFkKY/peoNUYFuPd3er+tTWYvgfFzG6zbQ
Ki0CFPsmmjgYslDKl9syrs0cZGDeAYlaNJpCBdbLWGLQVLQmZOS0OYUmANJfmvHOjr5p+UEGPo0s
0DS2LWu/fS2P2zagCqNspkIeQb5CvpvdrHwZ7ZMsomzc2jt4Q2DFQ04dqRj290ubkOEfZPCLoAaT
TRmZfp7c6QBnuL1711LgDgH4DvkwIMFA0FqKnVaRKZVTEUyT7k3zN6qXO2Ey6fqIIMTWUMzW4BXB
i1gLaRoYz8ZEcD82i1tNlqOPmDWgf5J4cjFsWR26Khes6/oRWovk7HY/q701UET6qSG5yvhqoUsP
CjGK0vab+wekUaRKke5BO8J6aWgsSsxJViFn1L0CE1IESAPCHtqN1aDzgCGafsFU8LDlc41HKDOt
IlDr3LVCBVFZgaSB/Cw8qmsLByt9IYmzo/NSyHVvQBIZ3pLpjowirr5rAejIApsAnAPU49CKud4w
1ZYUJJTm0G+KY5l1+zkRteddbxYbR2LNn/C90PzJPW7AtdeUuquILw2tl0mvUbFguLs8M3T225fn
Gs2G9WKheQnYLRhIQvi3Xsy8KDUAHZsQbRQfZb8j8isKHsDsDx11dqRFPVLpjGFnyZ5/1cgk1H0Q
tSetTzxDNEBzrYfIZwHeGW1brDWdn9SrUzIsGl0AdzbbY1BbNPeWEWWClsjFUbBqtoFrCwhgOYaT
hQIxWi0JZzPiNkXva9aHqIX0h9r+7OPU0/rqOEnqeSryR7OUkcnvHJr/AmjxS6WmgsmzjcVi01mN
gqBJ9QrZcATUWocoR/Jrje5ULUiilzIS5Zqu7TwCRAyIwz3Cm48q4Ppspwr4wWOPDGujh3tiTg6s
YzST/Rz/GLSft7d0Y0FQVBRCWP+AiZBxLcs22karaZQEwGz8lVs/SuUpK43X20I2bh4MCJ5KvJEY
5eRBDpuu6LPGyKIgmZphtwDsDJgnuqhPZWPbgOeL9xhVTKgGb+vVfGiWGclpdNvdAZXlXuvuU/1J
KShIV3/dXhDzHtZ6iKgXFW5QqimYetQ470ItgPUfhxISdTbdFXF3QnI61Lo9GILdvP7TmILk/vUp
QR6G6tkp4YbxhChDDJd5iUkCjsv5qMdLYNSSTwCkcXtZ/A6y7DTSE5jaZuBc+M+1MiT6tFhJNiDJ
mRTUbzqpQQmpKPdyJcF3Bm6om2I3/vJKYfQOiRdMGKDvB//mKVuLNMp1RKFp0JVnSXlhJaX+z+11
8foHEZiFZeylDKHxqrDYhYlVqlmSBbGF8Zxqip4joxCNaV9vnoFgA1hDUHQVBUx2hhdeUzLaKWgH
+ywI0cJmo7citFRvpuPvCoiFKShSb6+JVwm2JjQUAT4MzVIWlsWJA+uobADHLbA6pGiBJJ9ituWf
2zJ47+lLBkgDCXJKjD2Q0wdrsJO0JVMWgDncnWu05FQ/zekRWAbONHwvWoe2P/5eIiZ78ZbA7UTw
xmUyl0JNitrOcqDoK7/bIVkeQZ07Ptgw7Luma9NTHJrzYWrG7pA1nQiRi7/WbL14VYDohPQFEEO4
9coTQGpbOc0DnQC/Iu3tYz0Y77097oZxOmjLWej0bO0wegRNtscY9LW4B21qez0BYUoe2AsIWzDx
q7nh2O91ubGcXMpS18i1yitaOQTDFO0E9/3Ki8CCEYejNxlmDLk8vntWGqTBnoy8DJbBhrOaNO3B
UHLq6qCL2VndWB/kvm68TK2Ho1ID5tuJppScymkaNKc0y9kDGzX9VvVh7idFW33LQaAmSCZtXF7M
54MUDS4u6wnjbC2NDBDfaEoegOkm83JJb3/khtQK8hJXuE1fW8EIJQFggl5KfhIJMGKlrTQ2WItf
qvpP+oB+x+pgfgcQY3iXqW4NzoBPTTreVvcNm8Ha6tH0CHcGV4y7xEQDdd6i4Phr5U9LP+N7VToX
z+nLbSkbar2Swrml+mBVBeo9eZCVfgTnKAOjuvUdeFiNkTuyCObH5N7G/97I/6yJu8KG1ltRnWp5
0BfG5I5qGwG7xpC9MNcWL+r6aHd7dRuGEL0igP/A1QXoC+9c0CjLGP5PHswV0Brx3p8LXfD8bh0T
lgWkJ4abgl9b21ojz4YONygPqqEGeaqckjsERfG5VHLrsVLzxalbkae5dWhoUoExhFvNsO/XMpFB
SvqsgD4O4ePsgVHWUZbfcfMn/by9fRsWCPj6yPsgYtGRv+LkzHbcyFaLMLyjEoZKwTj2DWR+3V0d
lo03j5JxQro1vp8r6Re6ZkWlsU3pDAmWxcxAGOGURcownQ5YnCJopmwf5yPw6Jt/rAb92a1HpfZ5
6eIfZSbQmC0NhXON/CNBqgwjIOutHfWxQR+ricxDmDms9jnFT2H7bHu3d3ZLMfFCoxYDZx4wm+zv
Fw5BmRi9NYLBLsj7cwcwGi26q0Ul/y3NxOjkVyEXE4c8ztuoGcM4y0xG4lhHNC+AssBqnVFET/k1
qnLp8bJbDdpotIKxuATd0+vFgMxHH0lRl8FcPyYgASwj2QUEd9o9abIjl8Dbq/bFgJ6CH23YO1L9
UJFdKBGvNSNnBJ9lHGposu4tDEYnD934rsRHcLye60UUGW/t+uWHsh272PWhxufTtCsDDSC6KFiD
G32/ZIXgbK9VCMEMcJ8YvSXyf/wwvjw08zhn6BNT6Uv2TUPMvSj5EdDkomfpejlIzjMQS/S4Au2E
NwN9M6CbsZbLYCoqRwFmk6T8aobUkZfKZZggxoh+oj5+UbJnW5YQ52foTl0cOhj7WPq4rdAb7gJ4
U9DgikcSGeKrYLEcMQw2myH6cdr9UHrhfU4O/fKRFGc4CPu4H4/FogIzGxRz00dtJE+N1rqz+WdM
9re/5KqFAdd29SWc1VrMppZUkCcFprXTZw8dTw+DR/d0n5/iR/tMT9q3ijoZdbp8X1f3S+Zg/uL2
N1wV2Phv4J7VWkM/CLCpkWLevY9e7GaeM7z396Kr99Uks75667VyNjJpe0kqegIb6Q2esqdBf9I9
5TvZV2e8defsKTkvPvX7o+U9Aj12Lx2AGnzA3TpED3+OxXPrYCzqSA/VrvSANry3BOb0+qXC9yHe
wV1g8ZvJ2blmatMGQKhl0GRZu8+0BffftlpXyYfhIBup5nWxGXpl2YuOYOMWQjLLkaiIGSw+5NKW
PDXVNC2DbJGcvj40g9vmTtefbp/0lhigN6Gpns19IeG5NimFBLdAnpoykI08R+QD1gi9umtBmpWI
0jFbe2ki+gAtFgJWkAmuRRHYcpvUsF5TC7A+A82iAw200AeSGvpxmn+MTGRg2Mfz2sW8J4aVi1kF
fhpisfMZLVRxGeTgZ5ObvTR+WlhY+iPEEHuoYKA8B0psFBjKcRSMfF/NLLAbdCGbz9hgGDLs0RVb
Bu3ym8SHTkECO/onb3qwCTlN9TRMvyu6jwZBRCGUy1mPEDxtWVpBLrHNvTWSXdE9VvFJORPoEciy
lwH4j/OPCtwgtzVpy5qDEAclSVbJQ5p4fbypWi0lnVtcFalN3TgrUxTikTNSukpUY9vSJJRnGQwK
XCuwua9Fxfo8YmBSL4PEAMwviWPpMAAlx7HCcdlXpE+91LQGwBGWjeC6fLmMvEpdiCZcTnEsmiVH
H3sZRKbhapn+Qswf/bhXSLqnen9SetAq6t4CnM1nMu8QX47TOVHfpja/C832MPePSNQf1UezQZR5
+wCuRnKZyl1+G3f0lp5oFnBHcPTkrFq7TjlGMcZUGJbXPpofiTchZsHzRQSvxVfR7HpT2GQbYChA
6MIJHs2+IU2JTSm+IZFyegAGevhqVu5n6yguMitO7+ae6tTO2z9gO3GzHcZM3NpN9tGe/Xe2gz/l
hQI3hinB1Uchd4RsOmuKNjjL1re9SaRshAEtD0NSudX8sBT7Ki8PsdOkxGkXEUzc9Q3ApCA7BHSq
IuXHV8vB5TKpA9DbgjRfDMdqIz8kcuRIcXO8fdLXRvtSEFL2a/1PW61T9axHWx+1/TCz3iLAebW6
7bayYBP1q01kklibMgO4xQDcWhIoikZkUdCoQYb4F7JLg0vzIhY8shuKu5bC6U83mEPcmxSdXRaB
E9i7av1JmsZFROfO1eLEBmjRBpAbSB5oFTqnNnRBbm7z6JD1ZtjumOz6+sILz9rQx0Wa2I5a5AWJ
2la5k9WX24d2bbSwSMwew15pyCDwL23S2F0ZymMVjE9Wf27c2nCW2A3fs1hgB67jprUgdqYXa7HV
pkwt9OMHPcFY/E6qD9TcG9/lVnDtN+V83XeW4caK1nLmTNObdJCxZ72B2/SmpM+kG9ykPdsAwr29
eZsafyGLnd/FmuKwb+w6gqwe6ECaNyuxGzWeMBlybTOwdRdi2GdciEmHVtJDe0Jzl+VGpoPRafQ/
Rd64i3pvUve31yTaPy6asyO7LYpZqQIz+WPHKRKT33Lk/yRTCHQjWhb3NM9DVpR1rqKta6gwzVXe
pdbUOqo6OSq6nWm5D2flYdYiwWSQaIHssy52sxvBl5WbWGC76Hd5qB9BxL4zxiNyFI6lCTq/t9cI
o2tZLMfOw9d2yhShf9qAsOlPmHwYau8YhQNlVIrEtR4nZRSo5Pbq/iOQO75yQdvH3GBTFeNXGjqd
3bjdKdQfzG+31WTbOgJe9X9Wxp2eSeFaxQCuC9IkGF4Nyf4+996Y/phbeljGI4HfTrLhhDgdI1IC
Hf0aQ1m/ouxG/Ec4d4bA580VxOB1gNb10knqLnMkI0Mmv0XbpROZ87ulzChWoAfT8tKMAMxSa5K3
0DTTnVmk5dnuJUB8SkDyFmwLe3quvswE8iKiJGQRdO6uFhGhUjii2664T/zGlSxHeskeh2e1cJbH
fyOLzWwzSik0JHCmztCKjiQznofYPiT6u1Y5Wji55nM3ur38j2rDx6kP/0omQRoP2Sk2Hrm+PSTH
K9IZsEX9fpYNLyTvtHlWwQGtfZPGl2j5nBrBC8VW8V+kXdeO3EiQ/CIC9OaVpt345hiNXgiNEVlF
Fj2L5usvqN3b6a7hNbF7WEASMNhJlsvKyoyMEGcULG8AVyN1iPYx4RouFaWJOIOTncr8PnGcm1YZ
g8ujWjqlqH8B2zHnnL9xR/RyBgLD3MZetnYt3EDPrpKu93r5nkWZm7Q/K/3flWBn4gBo++JlOwOt
kdsTTo/TUdtqWgvip3Hrae2H0jxF08oRnW+fk4n7ZkM4JGWXDH1eSMMRWnEgJ0g98GZ7PHq+PHeC
w/nLCiijgYqZcRqiUG0ulWkW1cl4jNpJDhNkTnykl+muKhUWSDVRb81o7FcCIyFq+dsoir4gdwOH
oCFcvJXTdh0Sp8MxqXVz5uWXGPRik2ocNxPR63dQAOkvwO+Wmz6RomZ/echiHuqPeQDAYBn0VXjx
CYe8kqZJYhJmtqflrT3tJO3aAPa54HuONtNepcfO2Dn9v4ts/raKJCgotRDYiEl006jzifZ0POrd
UZeyoEt8qfvZm4c+ebw8wPn7xZ0DE5BhAzcItJqE6SUpEFCJkwxHy0HKxY7qTVSkpouiluxpkb72
RFxaTbzQ0awGCDkoN4U7y2Lp2OfAiR3HWGuOTtMPxDVobfKNk4xThpq3DX3AMR7BxBOZRTz9h4lF
kD3ntND+bxqCh9GzKVVyrk7HqawBWyS+zZzd0LLPTBpeNY2vydt+OzLQgUEBBtQGoMRBlkuYXuQf
KsYr3h0TxDqjAZkMFIBr/iYl7/ma8tu3pZxtocqN54OBRKGY3lK0qc4aye6OJuk3eamC6BE4TB7v
VXVlFr+fCpiaOYHhotFQDuzn+dVQpD23Gq3mqGZ1gdnfYLtu9WjYdNFHZpVu3JVul5DHzpRWYh7B
fdvgXFbhTnEdzVOKsvq5YYtBaTntbaill7E3kDc7OZAEsCDoR7/yyNiu6qosTCoYFYAAxVWBXhlT
OzeY4aE+FTmRjzXQmdCRipLyQR0onvF85Y5ftoSCFtBvwJ2IQ7MTUtdpQeWjSl5KFUi7LY2RspDW
AHALU4hGHOh4QERkTl0JUxgrZBiSyZGPaW3dlmobIEq6RktrZdVuS+l1OdC3gq0UeZcGd2pUPZ9G
JU4M0gGDcIwb4jXJXo4/cP5H7e1fejNQwgBehfsW4wOQULhrKQLFrhoxtuRDhsSnSp9NtfJGbeVW
+ObF/rROzlQlM+kAbqbz0ZRt3PRK2ijHMkle1VFHM5PPdOVWT/g14AxdYgaXxyUmVbHvkSOfcYvI
Is9xhDCwmCuxrA26fsRp3EzQd0Nn4NbOHC9XM5dClWWwQT/elWElpxDHel8x/335kJEA7gqzOkPY
1HlPnTykeB1JhWFO9rFtOgj43OZFus1r1M1ZUMihQ36XwyudHvJtpe0oSQPT/CmhzWFlFmavcnZX
IZOG9MUf4ps5jy+cRWfMtTzKzOiYSXUyI2Skqx6xJOZCWcPNfffbQM8D94fSMq4qNIWcD5jYY6Zk
ppqETNZd7dqR7qoG11LpRenTytzOXy2MCqV5xBcAWqA9TsQI9HiaMGvsSKg1mXGI4+pH3xPlNh1z
dWPkEntxMhXcMTJEvZpMnvaVYt41ad8c0ry90kxJXQm4vs2ygQlGezASROiPQkrtfOhGqRGrVPA9
3L5r+GOf90FqaZuVUX87QrACvZW5rjVDS8RRp+jrUZI/o4599tu64/7bsKO/ide/FlDJLT3bzQLL
d6g73K8SN36/v/5Yh1sHPgutCyK8v1SVCJrznISDnbrd9GixMOkeWpsAjfW7KOtARTF4XNMIEp43
M7oabZZA0aD1FvUucf/KKmR2AaQlYVrFgTGCmc/I/ZV5nb332W4SbMzfcHJSMSrUQJJ59X4gtFI9
6jsBKVz+u3TLJ2slv7I8jycjEvaKRLJc5XJLwi7o+4BKnul3fuwpnW9Rfw3ysTZ9wpnUDQlt0R2M
SQN1I+2DJM5KdCFyPPy9QqBQBPAAZfg/lfGT2dMih3Vxj32BFO8+vYofnIAfAAjggezXN/1OegRn
wBqo4puvmZdMQ9CGsg0Ekf9ovp8YJUVrmamKcVHcxB4Yo/zEynAft/axIelPpq6lxb55c8GgsGpZ
liB/FWOPxHnsMic+UPWtNn+YJV/ZH0uuBHHazDuEgw4W//PN2JA6S1VjICFRdBTjTCiNZIgYvd6W
1yja1kwJ+95KMhXERjA1ZuEoQRDDiVy8NtY2yOLxwtMBLRnI8H2LP00Wp8OkRjhe8mdcKFszaR8a
pt2Q4ZBl5V771avVXsqk29RaY/EVQZR/bc4T20IMlUVaje4nh4S65U2ZR2y/3IClqo7eKummUl0r
3ccc4r4unjWXvcrChgErNgh98RadW2aFdYxrg5gKx7GQrWKfVuPR0QfHzdDOoHUtXZnjhZUENG+m
9MVDDZhUwVhWtCiaEaxkDeFuD6/FowQQ7Zbb2sqoFs7dXJWHmKgFWj/cRue7M+/tDB+CtVTujC6s
9IBoSNcG7F9yqMzrNmcHgY5HzIIGAyF2ywxwPOegRQwRke8k5ynNbqmtrGSZvkX1sxH018ONQFQA
MPnzwaDqVyddndEQDNwTvSZt7UvKkSpbqF66Q9n6mrQSBIuZ2b/GdWJScCOplqh4p4OEv/gNAH5S
uD9y3379VD8UyzNd1XHNXbPWZibmov82isQBGg7QnyU2RCn5hBAxYTScNI/9Lm7ZTz3ot9Pe9Mp0
z7hnr8Aoluf1y56wGxtqVMBPwx7vDs5LmT0kMliSPL0COHu7hgFbMyYsYl6PUku1EmymiQNNU7z+
YtuzBt+SQubs+8HG02JNNun70+LPzvkaobCM3Khpl1GMMI56QAceK9kdUr/Uei/ThiCNPuN+UyNX
Y/Qrt8PqWgoXemZmmjyM2LPKe9HRPVfsnfRUxWNI22sOdTUOOU2bJ55Db7tmjWlgnkshUMKB+Rr2
7B1Obl0dbcUyA99/OOpSHmQlnxAnVXlw2XMuRUh4sMF5GrMWPaqU52ZqVo4FpzkN82v4CFe1tlmx
J6rbJEEtuf10tVYVWtxDJwYFr8YARQA7PpbT9KYdTVwI47poKRlfPi6PTASi/HUSTwwJ11EVQcNR
VWCIPI+/y9C6sj/ZL1BD9UF2pzD3PXO1w+u1WrjT4OVHxVOeLn/A8vY5+QDxaMr6QMcW26cY3fgI
yV3tpt/Im96vHtuttfdXzM3n4NuGOTEnHk7gMyc+wNzgQ/H5p/p5r9+VgZZ4w/bauffpp7FicW0l
hYNZJq3BwD9Mwzq64Tqg8WGPVIMyY2iSY/FI6Rrwc+mahxblTMAKpQ3Utc73qqTwAh0gWNG+vB0A
Kcp/Zz/rYnN5Hpen8cuIcOgrLaZjXDQ0jCoVotmT+ZaoteKRcVgTwloKmGboiDVnDQH2F7OUeUrz
BjJtNGwNiqaMw7iJ9tp11zwZ5iGm71W9Gx+hvweyedm7PMj/43B8mRZGaTUqiB0gZhraw12UfTbm
ldZ6DYSYq9gd5atG9evq3XzsftHO05vnWE/c6D0D8X1TPRjOi25vKIBMlz9qeXm/vknweIz1FfiD
MR0xlSLfqNJuwyC65YOvM5SmPrhsbXUKhLAHOWJGCqvAZdYkm/oPNUDG3cx5iw1+37aoiQ8HM/PK
8jD8Tqiy7+3doGxoCuFVoIqJp064aB80bd9la3if5ZP1NRPzz098P0gJwcwyr47MrtSD6Q1sz13n
Kb6X11glZqfw3Wn8Y0nkWzNQ9zPMYp4Eo1bccayJ3+j5GlP9/+EKv8wITr/QncQuewzIcZ5UK0iv
ee2mmst8+4Ueks/LKyvqMv/l+cFhO+fhgTEQmYCkpJPauOW4YlggO7dga94W/HGWsBrVTeU8ZXta
P/WNd1V+2M3V2G0yaY8KvfJ6+TuWd9jXd4h3q+mkQyfrcCW5uSsmzwBsfqtPN5k54rTfMfMWEIC2
bFzV8AcodAxFM5dDQPB7nTYPUrTrpF8mc/XjymctpLbQLPLP9IjvCsqnUssAmgg5T14le5M3uzGB
CvsdHmtNVjzoXeVBzeNQl7vUeVfpK+MuUY5I+I8aDfJORz/Hrhw3eeVnBtln6k3MCn+qrSutdzN7
hJDmWlll2VWefLNwmffoEk5z1DVC/an4mYXpQ3XDtkPQP+ovyUMaSmt1wMVb4MSecHdns2IQpM5p
WEXxtBkbyHXqFST30NSzKoe6dNrh/aHo4+AegPbB+WnPGGQ3FAuHI9cA+S5AdsjivcyPmuOX8q5N
JiTOH7VpY7beZHM3Yo8jhGNGV2deg2Dfal0Wr2zdxbDw9JsEX1yiL1Uq2wrzDWHdZnrVJXwWJX4h
TRutfU8z2y35T9QwNpc35+JCnxoWvHKvqZNetTgzSXxV5KEGXmaN3FkVlADuCrJBdTJCI65fWtcQ
+r5se+m9fWpa8LplX2kWnWC6lCWIz6KpOr5mpeImP2x1rQttye+e2Poz/yce3ixrh7b4L6wLxdVl
4g5rR2bpNj21ILhcXadKg2ITDZk67rJR3bOq2U2F6slWsoIsW3yiAWwOimsQFEAAT7AVE3MsVRmj
afIAt2Ig/bK8clt6ww2/GVeihOWteWJMcAXTZLV1xXsYkyGf6/Wdz63yqgwiMLKm3U6afozmmi7y
Yi7hdISCP5BMFK8bDT5T5cwdS89od7Xq1Y/OHYQqipi4yGTYnYe2BUt6Blnq5Z255I1OrYuh/dBk
ltrA+0WVXWxj5IR8Z9Bxb/UI7y+bWryqT23N33KyM5Myr/MCXCthXFyZk8fkG0WuwSd8Y3euNFzz
nnhxfVds7LVQZNENnqyr4AaVwRqmdIThxNoN2u8KKQzHG1wQvmyJ9WE9Xh7n0iV4OkzBwaWSY9Ql
Xr4hyW9rOQ8oQFboX4w4MkXxhGjYv2xveXQzSxwq9XMR+HxaOUhqpLgd4eT3xqwXjGYIr+y3rPXt
UKtXc7HziRPjOoCB/jEn7NdYS8ERZ2N4DtrLyyC+UY6WB/kxxBPQK0cWeu1ttujQkEFEiRD8psil
n4+vrvOO1ZENg4nkuFpPJncykES4PItLBRBlZsD7XzPC9aCSHGhAgnuZZneJhq7ojVXdoZkdB9TV
Z9XdT7DmAAVv5m4xJq6mepa5lhZa9Kwn3yDcE0PpoHuB4ht6aIZvtStFceXPIvfK5qX+0O5L30xv
M+XRLg+NlKP0vpZjFNtx/8S3X5OAXrHzuY4TTqSsU3A5yyiyHuInnruG/dSlQAttK0iSpLs2Pab9
tf1QvKTl1pEOJEMb4Eg9rtIts8CIp96T6rW3j5SN2//XGkFY/fzzcnT+IfmCz2PyNkPXT3ebtNuu
fZvSTQ6VBXszRQ9Set3KfC9DqIZO3LWrNQbUxfP9zyJ9o5qcokHnvWoifbZ1Ep9Br+UhXBPnWLz3
INIC3XHsyFlp/Xykmap2lRyrJHSuUoqKhzoGOvlg1nXe/qR153al4td2YPDXlSmevYV4vE8NC8dg
6lOQvvYjCaP0uUt+s8dbgOIPcuvG44dE3e7t4bLBpS0Pehtw9KAcMdOonQ+0bMcEiuoN/IZB0aJ1
J7OnJkaHEl2Lu5fcyKkhYWAkm1pZsyvUGofeLUnvGfbz5aEsbYxTC8LpjXhlWG2DoaRG6anQ7J76
6zS76+lblW8MviY9vGgOqGgQtiFjBa2B85ljCtElY16pVqm8qsz9KM1c1owgCDKoB0JUxddovbk8
RrFX+4+HmPvgYRisNqhWnVulimSV0NCEVb99l0KwxxqRf8+Iy3eVn35ogadyb/dvUeCiWbEZKh3K
SZ4qmO2Qm3fru/indpQ300/5Rfov4e3JCEUGJIWwvDd7FMdoFnkmv9Isv40fTGclTFiMNqFZiEzx
DDbBo+98JoF80fmozenqtJPxApEGn6ikeEL397Vq5vVDPaajy6rKuQZNTXuvpwbdX17NeYuIh/30
E+bDeRKROY2tSayjNLQUX69bN+n2PB/d3L6S9JXgeun4AcH4B/aCjjYxI9nJLViQKqSDYruyD6ys
DRepL8m/PKDFBI2F1wK2Jrqd0Rt1PiKr4QUucrxNrDHk8aGvnnHutOl39ZkDsgnati51ycdkbOhb
JPu9s4vKADxQb5c/Y2mwp18hHJJiVDqpafDei2PZ3JpFCVSqDJGRy1YWA2rgUAHVmmkD0SV/Ptip
M3nUUATvWRKAjRviL2oADkGpuEcjFe5tr7Jv5Gvefgyr2b0/51zcOqe2ha3TTkNv1Q7CQHO4gxLH
IWqlQ1ewPRueVPnA5bkqSb2heVXLd8Izb1Q2Kb8eJdSZ97x5Gw2f052h7Jtig/3vx9EvqaT7VKE7
nTCIbUh7OqQB4dv/NGd4DAC9C8y3OGemicaodkS03DPwB70V8s00GTvJ1UFxOT0n6Z4gH1qXG2vl
cpjX4vt8oUlbR4uqAmTd+Vq1kwNpdcRIYZPogNhkDsgstKTajhKkoi+PcXH3gXbxf03NV/zJqTaz
fsp4P6Fcgw6CIGnLaYf+ksfLRuYtfGk8wjOA2xEwm62MZ2up7NJDUo+eGaduEkdhFP+Kejuw4jUY
1GJUBFrxf0Y2j/xkZLyKAFxiWDxbifcxVAGMnHqWhudqR/xYK/wE6Ehzuh4aV6ajf3nESysIKqMZ
pwQ8NEiFzo2jmy7nPdj4Qh00ZYFaGPlGShPJT6mZ/we/PFO9yoiIQMopchhLkPtCK70zp6qY26L+
TrgPrqpA5mYQ5ysR2OK4wAA582xAHkV0mciwVuZIkzTUogTqWwkgtqRviN/l09rjcc2U4Bf1fASg
hbE0rNrM3KZ4DgdpGpONzOy1ZM6ig5rpR/8elik8ZeQulSKVmlkol3WmBa1dt5kbO43VbWrCp+om
mpSejQfJQC7Lk3sN8nM96SOwCE2KEaQoFZKgNFWi7TQapcqeTVbcXbWOOqi+Sij+HWu5Vnldb0ns
wYoLUv9W5KRCHtFUh+0YGbRwjbw2xyu7V0F5HZtDU+1quYT+DOdy07ogyChsD8cITVtrl8OCF5iF
OmboErICIBI/367OyDJSqVqKiKkK3ia38j8bj7jv6FZ3KXgALh+OpYsXUSGeZACfA64til1UU4qm
RLvNwtr+UMz6YOFOivQoAaJCDqXisylB1iQh9ZxN192Y3/Qk0NPHvI82vfY5SGFkfECB4+PyVy2E
yBpSMWirA9IVjGeC082dPmuHMmahntSuKsluLucbMwPvWbkBoYJb9q+XDS55KFj80y8x111FgWYE
jmUzSoSF7aZV3BxCqJ77qf2anroQ2uX/wRh4b2flPzBbAtB1vsS0Y1YBGidQ8ex5yLZd5fLn7OCx
O3qoVsBACycXGI4vU/NuO/G8RQJbKp/HleF6TmzrMymTX4bC1lzf4kY6tTR/yYklo48iiJHB0njo
0x2aplGJiMYnCFWA+GtXSDd5AMl3HV2ZaDF+tuUXdDWjt5mWTyuzu7R54A0dMPHOLK/ijc1s6OmV
rGLhUN8MapAOXiYPgQPSqSf1R32sqiB/iPNZo53Jo5uRY666ybA1iuPlD1kI0mf4zD/fIdw7tVVN
tJIKFjLWuiA2USqoZ87QkniNEmrJZZxaEvaTWeZmj65eFuYb8lCsFeH/dGEJIcPZQIQ9ZMVkHPMI
E0pGzyp8Wm9p+khBLXWVf1ZvReLyzwmQBE9+GXf5k33bY+HXYualyunccYDOQtDnzcqG59urzfQE
6jUttld0X+9N+7bsvMGXG9fp3Pq15p7Sv7fPkG3Ma7fRIFh2X3FX2Vo1Hpv5KmZ98VgB0AfJyJlR
xxHWluUTz9QKX9MdBgisT9Erl66YjULUWO5a6QqYgMR41c27oWs3jDcgbyUHI/mXZE3z61rDDgNh
N0CUIC4U/GQ7pYOkaJyFz4r+C4pIrm1DTIcHmQF6WF/lu0gJdek11X/12tpFtbgiUH9HVAVBlbkZ
83xFhiqqatsesL+PaPkM9vp+equ2ZMv21gMPnkAF58lvji+DAa256lb82tKW/zL+LeEpJ7zOS31i
IdiBgVRorpi8Cq2fF1Hc9/NbFGy8wDBDFOx8gEY2NqC/lrHlpoNZepm+aVDsgNapZzzXTw5Epa2g
XlO4+pMRuWRVSA8ZaFIE6fA8Mp/7fZD7BAx6m/ZO96LRHdzOT++lgxa87ts743p43OZHfjvcJjvj
d+GjAnwkb5fd2J98xqUPEp7mCZr7G7vABxmuemh+lZu3xGs8+nFToeOA+11ghM4OYmmf1e6huHLw
jfWVdHxvfCuIt86T7QMrsG938U3mviKe2yr4/ybX2naP1M28yx8rEgH+ORGnayZsyrao2ljl+FgQ
YKLPjD0Q08vC1pN89SVQjkbQ7aJb+aXbt97usunv1w6QzAj+Z2Q2ip5ijlttKovq+liHmQSBDxBN
OskGJeMO7glZtghJ38v25pGcLwtanrA7gSiewWJieaXU0pxXddmG9hMGyvfvgGjWz8xfy78u5Ltm
OtFZ1wZErxByF5yM0es2Q4ccDJF9AoBBd3TU677XXWsofSndVx3ahFew4fPREgdngZhrzlaCiloW
brTG4XFVFEUb6tS4Uig6dp3ko+bahqvl78vz+N2TQM9NhgCVAmvo6hK2dzQwndiAVoVxI1+DVgIv
qTVJye+RwLkJYVPatM9Lc6za0OqHTdaUqPHtqsontgKMzMqdsDIcsR8oH1OzMwhsDa1+jLN0o0Vr
KOg1E8KGkEuTFko3D2eEmGBsuDR+ubwm388SFh9PdbDl4s9v0ixJExUVNzKsSTlCwQTNWU1i+xMp
fCMrAlr1vx25Xun3XbMpXOnA2+hyFLE2ZBH1NLPaj3bs5uwe/sTtOLA2+u7yIJemEWQJIDKYBa5B
wHN+vVCNWrmeYxqNaTSD0aJghDLlH5eNLOQa56n8siJcJ31c61mlYHtXbvMEWjA/vX6JOnc6eAbx
h5WG8OU5/DI2//zkDUDavJgMJ2/D0RtHl/xyfrYjaOueL4/pe/B1PiThODGnBnt+BCvDJnlMntdu
4KXT+jVj4NA4H4TSYxXiFr7HaPRAmkLD4QjwQnRqdPrKdbXk5k5NCSepT0sAzqbZhzfvJUh4wE77
JP1bWlTcifN8WcA9Qg4Fbk5wpopeJQ0hsDINks/KLVG0Ta3Rt7az3csrszyeL0vzlj9Zf8dJ6FCo
bRsWuZO7kQrZYiW/Au7oWaqKlQhwcRegyRzBL6Df6P49t2W07ZBSY8Req2I/T4DGU94mBGWXR7R8
fhBZgxMdiOxvOgA9MPSlMsFMUt/EDUDZah1ITr4vbTBsJ4FqxbfgsvaKWPsBouVgiIfXy1+wOM45
vEazNShsREVGEjOQdORyG2bpa+FgmNl1nKzBi9eMCAfX7KCrzhIFo3SkTdInV5nU3zOJrPjYhack
tJoQT4OHYGaXVQRvFMWO1Fl6hA3CPiNklmQbjKCZB8ZHVkNgNWVuNn2qPbiaNciKDQHlLOgK1CMK
emekhafiCVqRx3JKdpdneSFwPP8yYQaAVqlIV1u4cvCI9KXaj441gO6/oylgt9auV4AK9q0n69bg
G/PDDu2ocQ09XHvXfHc++AzU1PHGVcGDLzY0dK2e29HA0dyXOl6i3g+qcpWxw8hcw1wtus1X2nmU
NWeq8ZoGKHouaApjliTJGBu97GY08kTcke3r9FfhBMbPuPqFN64LpKfEPsEmtHJ2v199gCGBUweU
L4i7HJFk2C4HkIRYaGFMrJ+GeVWnb5dXcyFmhYGZn0BHOQ9tyvPITxxR3elTkemUh23Tc9N1ylRW
bniKSv8162yHbPFv502R7E7zdWZPkKJPK2unSsBp+Ze/5fvRQgM9an3zmwDdoWIFXE6nOLWjZAiR
pFaIDxYOeUdHUy596Pit8U18d8AwpkKvZH4UzKwz5+PuJKbE4LIcQinL9jobG69U4DMGOuDtmK+F
zotD06AGBA4TDbVM8TQPU9HZTTmEgLnIBzDBm7cDCG/3qiXTlchi0RTQaza8BkSORAB/REw5zXWO
gY2grkJvarZTjUIDJTWaDS8v2OIczrIveOzMj4/5U073jk14lUTqENKCNG6s7pIUvKPjOASdMU7B
ZWMLMNKZVwpZSkBB5m4IYQ5Ree8RTZdjKA+Sc+/EZsPdwojBbAVCIWfyYmss03uc48xL47jeWKy1
6gOprOyt7DjefFYRZQMEhxX+2PYsY8+XP/D7UcX3zQysaAOe1dqEEKXuOnBUoyUwjAAevmKWns+d
XerKNHyf8z8aTzI2rz3T4QiXuTXFllRp0hhWaOi6Qhf+eDAlKdm3RUMeZb2vVhB7C6PC6oITBxgc
tFELr6TLM/R9a87cmV+/S5ghJIjUyIz1MTQftLd0b75c/vULpYnz3y/4MlC6xJCWw+9XoSnwM71K
wr3TuGgCK59YNv+9Yu/7FXRuT1gLg1GtA0/tCNwmpEqusmarvFDz51BvB2BFbf04SIHSuvK+pImH
Ip3bDw918lHpaz38C8j/8y8RvNlUmkZcDhq6a+NA667MX2Z5oyIdV/2imyr35NwA7avT3f1amYE5
wj+/F8/tCh7AUXVpQu1mDDvnR1n5dbprpg2LNqhVv8Tv2fayuaW9j87FGb+qzAkI4TmjccjSsCaf
QpKqqL4XZAS2OrpzSBW5XC3WKIgX95OGSxfR18zxLVJckKadKf6LKew01TfJZwpu/cdo/zopu47b
YB0n9ubyCJdOmwkeGVCdA0KBR8i5Rx0dpSFaL094FpjNhsq03IxWu5aomn+LuGqnVoR5rDIniYae
T6FdF16tRNui3HY36Pl3oyvboSuh7NIpgYYPKDnxdMf9LpzKrM1yCgm0KXTsmN3KeCe4WWtVe0Vq
tG2jFyGntNj/h3k8sSmcTK7UfQ8nDZsypwAJlcOWVYW9+y9WUIJHQgxI1m89aoi1W6slqP6qensD
nfEfPbBKK0aWNv1MLujMkoUmAt7zLTGkkJ7vZJSY1XaIb2LF2qiRdswsO/dHYugrE7fkouGhgbfC
C85Af+25NaQvpSIqmRxOuOLc3u7ad0xzfmvkXbVyky2EniA0QyZxpjMEg6ItbIyY65PeRPYUAvao
7Ychh0RI2hQe9B9GL0/l+Jm3qDtaPXRoqhoCzVbvmCvR0uLsonauIXrBX2K0NDemKFaP3MWEvOmB
phC5J1o3+ikyJ14y2R//YcfYQOHOUQKsCYs5pSobrAi0ahYfms3EFNm161Ly/r0V9BFYQCnMvKai
yKrBJLUy+kQOC6t/yNO0cjunO/7/bIg+xOkki2TY+ymTFJfwNva4s1bLXCiVA8OGKMeAR0SGW+TX
tVIrtzU2wAoy+Ad02zZXlj06+2gY22MnIzGX2g20smJQ+2d6DXxpPJquEsVjUAHoHRhEcjZ900Mq
ohonv5NM8hiXeuYl2UhWOrmWjg44YFDTQDsidIiFuxCl9Cp3mCoD/xlFforrKeQtCJ86mqXh5clf
NgXpQwCaQHQq8uZKVM3jJnXksJG60VOzhD8Vja27xggkyGVTSzcSqpYgJ5xFlSG/ce4QBsMgJGs0
7CW5i28nSqdAV1v5v+ymEyuCK2hrBnEReGxQUHf6JunKYm9mnb4SPyxOG+ShwfmLJzUyRedjsdVs
4KkZKyGYLcDAyYEdLCeV3iIlZa4cwYVmG+zcL1siwXapA4RDJVsOGTIKqADZdc6vFYhd9LtYm+Tu
mo9Eg+B4M/Ha15yKjTuNOHLjQp6+Qck+MzqkyDLddGViNLHb1gZanwudolHh8govz4oF6lXZQtZO
fJtCY6GTWiWS0SCXlgeltYwfo9w3D1FXOCsll3mCxcADWqQA8uH9AoS0cEQAibPK1kkVoBvVp2Ey
3upKPSZGGCtoAEH0PGNL2pWQaml4IJua7xjIwEGI6nzR60SfqqGBzb4uE9DLQ+qqlJJkA/BEvGJq
KdIBGTj01bD2oLPUzk2NCAe4UpRKmFCw2V+1pj9EAbRn634lJlg6lKeG5p+fPLyjKEpVahfzRs7v
WUK8LGYriaeFixHXE4AbyHeBTlYkN+71+ak974q4iQ9522wp2D1co2cAtjxd3oBLcTYqtLN0O86C
hd1xPpyR14kzcAxHBte5p8bcN9tE35ChHm5tvZa8lhT9dVvrqOwb9o3Z2eMLk7RyZVYXOj+QLkEN
ALEq9ooiJpDLDL3TkOlVAJMw3bjIbgYdvfnqc21DBEFVvOqgtyD4iVW/L/HCH83bJuuCLuN3rCj2
Uh4PK0dz4bycfZB9PjFlXThSr87nJfFMnWzUrLiKMAvd2LspJD+r8VpfAwEv7C3YBCGcBXeAN5Zw
XuyhhLAYaWAzZr5O7+V8rVd8eVRfFoRjMuDJ5bQ1LOh1Em0yVPScIex68lTzGskM8lAO0XXl9Cvv
kKUE0tnIhG02Ia1bZnWrhGP+YaYv0i1EHtxiGh+prG8LStyi9cuReI5WBeiovU0LlzgrBKwLVRJM
LnSrVWCegdESSdLzKUdMLcFHAJWlAadSSr2XWoaX9wrAmjlD8jE6ULPdRMpgujnVrrVhTWh43jaC
Gz77BmFbWQ1uFGfEPVj3afdLlmS8/HLOu5eBI1KaQPZ93adc9SeWrwlnL7qVk+ELV7DZ27lC5uFb
6EaQ7HdEr55uvU3ZWjJ52al8WRIv4KquaAzIMnxkmEFGHjrvt0he0+fqsb/T39Z4UxZuGUwpWLFQ
ftIQLAmnpo4ISTitldBsr3UtlJqNPq5k4hZulzMTwrHhXM2ysa/gncx3jAgsgyr7Ffc2rrP9ZYe8
vEhfgxEOSst6ozdNHBQ2eUAI7QybuYVZ3GXDSkC2FN+fjUkICBBzjhBegivokJ+t0n3NNmaje5r+
qaJOKSW9ryieRLV7CNFuBntbciwe8Wt93IzcfNGZ9mkQ+ePy8Bf908laztNzcrsqeJspzMBE28pr
Qnw5Kl0dCvbk5/+QdmW7cevK9oeOAM3DKyV1t9tyPMWOnRchgyNK1EzNX3+XvO/d6aZ1m0jOnoCN
AF0iWSySVavW4sptqd0a9PGyva2HMOrOSLHa4GVGz6FgsOyzNEOOAveGgbTwVQMsCd/sn4VOXCCV
6gcug8FuR6ETi6uvnQyxqBZ1ntZ55zQO6waKSYu3ryGIOid7U/lWsWjs9X1dqRXhw7PVSULx5hlz
Yl4IQH3RzBA27VfIpQfBVVfLCE+aLJTM6+amhPQFshmgzwSj5PkonWoCYV4JM7br609XJnb/Aoqu
SCfI1oBcw5c9Yza36IlBwZ0hRpSiUoaNY0I/ZM5b0rt6qGivRU2Dbnm5PDzZ6ASvSfquThcPa1hX
9Vfe56XvZppGijxn/mVLmxviZFiCt4zO7IzzBEuL1YWFdc/csDUO3I682a/rxUcySmJxMwKdWBQc
xCvGIhsdWHSGcu/Gh3l44QWa5obd5ZGJGwGAOfQWnkgGCUMzlsbUsyKGDlL/ggZOX2sB+XG0+lpH
OmjVSdFTHpheRcr0weUPdI7b4PInrEM5OYw/fIE41KRJO/Q5VxEevpDuY8yihNkoWzjFNbTDg0XZ
XzYo+M3/GgRIEWkK0FaKaGRT7YAkizFkM0caO/ZpcYhdmYqIsIDvRsDGBLwlOK8BuBYOq2kpS3ca
siqarJ/GdB1XCWixSGJJxiKe8v/YWQeC7mJkYUXEjjokFMQn0M7ykjxw9RfPz7XK1yyi+Z6+178P
1WNHU8m1XHwovFuFPaCdgSpH84Rwi1Fns25R+Kii5FlRjlkEKtzss2rvCuDnjf2sTaT5Gae7ptk3
sz+ZAZdSPa1+KXqNaQGHiazMmhcT7hvqYtaxoTjQezzeNsQj67/GziMvFdnpwIcc62/pS/Plsuds
uarpAEQEjDde0uI5ZfSTMWoO5NpyXBi7/DYFnVleV36R7nXjpk5kHW5b9nALgXQ0WtzgTIITFSO3
BiUx6siduqeqfTKr9KbMX0q84x0F0j68u788wK2tgWMJmnRIBSOrL8yqVlt15VW0ifTWHT6N+txf
5aNzzNtZO1y29C4yIS4gkvmrhCwyIsBvnp9NGrSZ7NZJm2hdt+TQXSWH5NBejdApTziJ98BNXbnH
5Lq7Ygc8ew8tvUnySA3A2xZRWeu6eAN5d+jTrxFmWmsXVrp51kRG9VopmR+7L1l8k8XOntvKrm6s
I+RXoAD4dHkWNjfSqV3hhOamu8SgxWiiaZp2ZhEMheuDAieenrDGGvPdRgm85CXJd9rDgP7b6raF
0Fov204buwkNUChvv+ufaaIsxmBncVmP+AzmjUHm3GTtRLSpJ4aV+GYlyRO/p9+FpddQvQcMBArT
BnQyzpfeS5zOVOy6ia6ddec+gxA5AKJ1Vx0s/P/X7xpZ0adJSHf//M38N+AqffRFhTFJfMtXA82f
whnixioxJAWRrRPRQIoUEnCA4axH8PnXsXkAGGbCXJj9QiC5CiGY9HWxpjvuLFdqpqAl4QZooKuR
zeFs5YeucSQTtLEaBrJnKwM42pg+1GSYmZeFOxY86keI8ED8kbTzFdVuM7yOL/vfRoDBPkd8QTcC
QCJiw3NqUnUZ0XQUje6nDuwURn7D1c4vl2M7gTzwz55V6yaDNZRCcU5ZSKkJmyxzRr2GsByPeE70
/YLnNSlkehMfdzJ8GHz3LoQrHbiYI9wKLV5RxnHfjPLkq54PATu46L/N+yDXHZI2wVDXn2IZXbNw
QYRUAowC8wmAqYU8siWch6nCSs/qRhqhTsnCZdDLSEHjb+gMLbspC73yOfp0/d7gULdZUkmq8oO/
gIF/lSbXVpTcmuQ991iax/ZSTQuN5hxqVyMqfT4zizj0oHp1TEZI7bK5LyTXtjUynW1itNyuistr
VRZNVe+9QCcvqAxpMjcvDRpVuuo3sfY6cfCy/qF7rjYAp19RY3BS8byNTd5PugMblIalFaJTxvF2
8c7Mvyay3OfGHJ6ZWv/8ZDgGc93FrW0awVUeU6Mh9nxnDQ9KY95p5cPlYclsCetV6X3RG5ZJo3Ig
Sf2ovyQ/4wFSrpLZ29oKq/gKkFhrKyR0887HNPTq7FqlBr/IvrS9DQnkT06zz68TFuTXRbccpvrt
8shEHM66Ec5MCucZGqoUo7BWr6inBwCqrnMcV+lkBfbc+W4C/eq0g5DedK9OCQED/mK+FYztL3/F
5vyejFs4XwbetY6lYNyVE1R8xw7FjaOgFe6ylfVXPmyANdMFpg+0H4lJ+4FnSz3r8BhO0RuMTFHq
3C9skS2iLjEjDGZmXVmiRAzH5HtAfPbpUhHPUPZaep8GN+h3KauHdiHS1vMPD5h1JU+GJ8TRSi9G
xYthl+pv1F3CZTL9MQX4upNEr48H7rslB3KgADahxCqM0FvQQ1EuaRox10zCtDaBL9YmpKGX6lHL
tNQvWPmKYsyPqkNjOmgzan+m5WcDSHTJ2b81ZsAgkPg3cTqhTHq+YVhLp3JuMGam10crDV13QDf4
QhSJna3YCZUsNFug2oNrlzC3vdekNq9cGlms5vu+0r84o9lIAvSHsx3TempEiGhZUWmZMVsYTMve
7NGvftQm8xMN3dcpaAbrPvMvb4jN2QPx01rPhYKleKPvOTPSSceoPPWOza+eU4M/0e/0x8tmPj55
MTBdx+0MZCa4JanCYetaie1maNKPqgFiUnuts/0sAx8RmguBpAFNt6/cgchAshG3plMHotgDsBjP
etFLEzMtS6ud4KXqgU67tPKd723sI0E4VjJy/y3/OLUl+MfY05ilBWyhmOqPBf6tJcFLZkFwjiSe
9HmaYQFUi+Aqbkne/1mK8/0kAKrcMUzgzNF/LeAmXFz29JwvaYSO1kCWoN+Kvac/vgbNk9M6H+YM
KBi4gNq0/mR/tUDHV/KvEkdbt7sY4U+tCOenq1m0tId1CCgKfUnD4fDD3eWhTQ6XDclGsy7WyWhU
vbUUVcFi0OQJ/On7Rm2Ia8iKXttL/ntBhDCbx15ezuacRguzSNrfF+Z/ueKC18amXblZhelCN5df
0nuu5ZI9KBuC4LVG2wFLOWMIPTi9Z8gndqkEoLEVw3Rc5XEE4EzHtfp8KRRNo4DWYika6Dw1oOQs
Mzf0+NemDi+v+WY4WbNn6ko2BazauaHBGjjUk0tscde8srL02TNuufGAswmv+7UBZZY42eYxq59Y
XL/oxMsW3WysOoFFeqcgq2LmpH7Mr+fAcojmg/J2qCTnwaZbnxgU5nJU0ahqI2UVac5Twoqwgcig
LTMicku8xxnkEACSQ0P2CgY7HxZrS942XE0j/d4G8u1azYn5lIT2vg/ZdfHVujd3ORk/Z9+cY5aQ
qybb2RKfEaFO/3yCboKDf81noFvp/BN4oxSTzu00yufdeL/8KAK7ufbi41LfW7kZzcYzRxbrVvmR
0Jo4f6j09sG6MAGc5sk4Az0WqfybAVR22qm+2ty441sx/83BhLQ53proLvQACT8fqUcrapWxuW5x
2yOrCkoA5hNZ6Xprm+P2hRyrCgluoATOrVjxSvcEpdYIkI+D52XHGS3Cl7ff1j4H5hWtX0BhrVn6
cxPA8/SAwbgI7eBNNKtd8mLPz9MkSaeuHi4eIBYoolZReAtUD8IBMrpGqndJDCtoSS8Jrpe7zuz9
DgBwkCIs8+AbVMZrsfnqOzUqDI0Z2OamDaPF/BV1mzFWSbu3vtjam53MO7unV/HwfHk2t8YJ2VcQ
1KLOiKy8cBx34E6z48xLI9y6FCRzk3CJ3Lum2P3V4ECHifQ0Ln5rnvp83ZgVu1XFaRY504Sn0B5F
P2dOiY18vELv6WSQLIVKlyw/Ktbp3zeZjbsfMmXv8idCuK44b2xImaaRgVMnNTmEdQvQg1ugf0v8
Jvk0f1G0W9DcHPX4Htq3+neI7jS79i2zPzuGJXFesQP1n695r1+BBtWGUv35LCiul3P0gKXRHE6P
5nN5735fdv1Dcj8+2Feooh0wMejeH+5b8O1/R4Hi8nLr63qKfg3IOMpO/9gXjpLURbVcMWA/r0h8
YwXWj+kO0GMy3nfA/X3V9su1FyphMZIh/pT4YH+6yg/20+Wv2HS6k48Qjhedg4dZbeDn+vjU2Gg0
MlzSLn5bHHRnR1FDyEFWednk1qG9khghNIFqDo+A83mvk4yBPh4y8vliHG1ooTv9zVAGDfV2yV3x
/bKxdRE/TvJvY8J1yktHjyYMxuZjesgeex1bSxYGN99SNuDAwIWtUyleQ1Kt75UKConRsIIbC/AV
2d2vJIY+tGkca9bcrddSw2M3SfyaAoV7eYjb2woFROBFUYXGf84ntKqTNuZQKYtmH/GR3VdZUD5m
L0tHxv141ya79Fb1vdfqUXlVXkcvkJhf3yAfphhcPAB5gpwKSelz847ea0uCLrbIvp+uUhbEz4yR
5iW+i0lTvvyUWNvcNdi7a3EB9D9ifyTlNVMmEANEbTcd1PF+vHF/pD3RK5co41PX+lbwJGsS39wk
cFTIRqBuCWIAYYRIO9clOHyj/ptz6J+YDxBT6qOJQDKVmzvjxI7w2kPnU1kP2ZhFlvXsLajWuUHp
Rab5Tbka2kkSfzaPuPUN/n+jWmf65Cpr63DatIS1LviFtNTnOOij5RMKltIU6uoBHzzEWTGo8I7V
S84tFUvnxUzB/FVQAZjorkGPgd/QQ+qG9tXwPBn7nJHqmTs3OsqksSwBvnVNAZL6X/NCoC+hXBfX
DAPdTd8NsKQlkhiz7R6/f18I5Mzx4sVK8fv6jTkTbxX4KG8c5zNePOioJI3E3P+zcL/tCTE7m1w0
tQMWEZXceMsyZ1/WxVXn3sWVDWQzulo+JQbIuGSPLckqiiW9QZtU3S5g1tix6GiHlzf29nH4e5VE
2quqTLOYN5jFYTeH8bduZ6Ld5oo/Ky9e4O6TI81JrpL5R/zqfDU1ot7MO9Du6c3+8nfIRinsCn0Y
6mXg+IwEfZqq8nUYbttGlhNZb48fNgSuzSg5acheilOpZBQhc916S5AcX53D7FvX3ZfUj6/b+/Sx
CTPJoDYDy4k9IbCoZqW6YJXMIlbtC/N+WdnS+IMx3ljzbYVO98tTuH0enpgT5tBS2gH1NZgD7J1k
A1jhzP1SB03kMN+q71opJnt9Alyaz/XPT0JZ3XsAXyeYz9EvwvkeF4kjj36imZ9MIb/6Q+T5PxfH
k+Gtq3tirTLsAWfEu7U60n0TEknDL8v/dXkWN6PWiZXVUU+sGL2TzG47ZVFxcO/mwLyWwjdlFtY/
P7EAMpSypAYs9N+ma9zFb6brIqzDDOAjtoNeTABy5gcIA18e17suxKXFEsIx4OB4FlN4h7nXBnTY
m6D/5QGgasAlsKMX8hr90XNAgy/KXj0Yr9Rv9tVBvUYq4mAF6C72590fQkk/LKkQwpexscvcxZLG
ZgE7lgPQZdHLgAJb2x53FqAi3u9JYoGb1xTIJ6pAex10EzSukWGQbPTNyQWqytNRQliVYoSBIMWD
+kTq4Wm3GyAevTeP47HZDz/zfR5Nj8l1GXnI5HC/PfCo3ne/qhe+Lz6DJjLsr/qg/pT8qPfS1M66
38UVP/0o4cAyYj1N8gkfpdy2Oz2sA+6jQTYEL7Jf++busn9tVk9PrIkEMLOe1jzHSxoHiemnoPJu
yI+SFH4J8gK0yknubMZW7Dk1J8TWRUf50i4wuB7coeNhevmp7Sgcmt6O34xbNYTq0pc2LI7WXjvE
tzWOrewG1x2doIVv3z25ZDoo+wKwncvT8E49c2HSxUISump7I1bxXYF6o9wqV8DDXxm9DwqLFoLb
n1OIEczPxqH8hkff0b4GPsa5pyFUA9/smnA8Qz8nPwxfvVOjjMSfqMRRxTaa9x13Om1CyOZLYSkV
wyoZQCs9N+s/jv+6EM0/vklJ1yUOKNL0uEmdN2YGY+rRIykx9rsXaD6SLPwmewtuXR9OhyVEbctK
AMNY919uvvX5nVH/KmSpyo9wNyTuTm0IcbtX1MwExREcHFGT3ipkIOCM3827JJhAWI/szf7512Vv
2nxjntoUgjaUexXL47CZuPOu7ms/LQE1i/N9l8yHOl6OSs8P6djdT6y/dT36aQBjfZ2D2WuZ94bW
hInmPi39rSKrZkhnQ4h409xnHp/xZd4jAwBuDo1DD1G4HLL2ij+ESjC/lMdasus37+Cn8yGEtH4c
GzouWGd1nz4sB0Ay7s2g2DVBJ7krbj0uTgyJ1XQwfMS22mN4Y2hFy7VJvH0WjoTeX17gTb8FKRLq
6StloVgO5oyrs1IkLGJpG7QaFOoqP5M16ryfPh9i0m8r77N6cuMwIcNjVQplkdZepdkvbaIHxz14
eDVN83A3pTWhtgdhrNrPyt4fjPFANb+IZ78DxC1fis+j4pCy7/ZGXO3A44gin3lgjRImWRt2jnG7
0pTGTf7oMXC5cBnXxLqxhM8H8g4938ino+Ik5gFqbQSqt+hoZKJdoe5aYkL8U0+eylGyGlvuBbky
5HSQHQS2XiwRFN0E8RTmAArXNYfKzW95u0tZ6Kl7nT2BQ40PCRr2ZfmHDSfA1cGBPCb4pwC4F5ya
o9cELzyeRgnAb+0APmUbt+dKJlImMSPmq+bEZLwvOiQ+uyPa3YJZo36n5pItumUFEMaVlg6sIIBM
nt9usZDQZzSReOPwn7BX36Sl2g13AELyt4X1C068uVG8qjM5Cqn5Ul6PlXUs3GnXtvPz0qu7y9tz
DWKC57nYlxA3QKkT6MT1U05Mxe3SLLOOqrCeh2xIA3fWjDCfwEWRhZPN8/1AXQmiaI3oH01ahg4C
ECATHSHplY5Dhscr5m+cQuh+k5aNkGi1Se6VB+Ad/MsD3FwtSJD8nzXhFqU5fHK0ClgEcww6+xuL
v8eyG5FsQMKrFFhOl/eKnkads0z7GGQfgVKAa9YqprfeoujqNE1Zkn/TJjo5114HtMBbghNqtOWK
kqPUp4Gcn97semffLJBtl7ypNg4J1MV+mxE8kddmrScVaqdNqz+UI2gJkthXOuUwLVrY1Eq6YnuU
SaYXvLkBTCQwPP298V5YtFyH3qzFLYAhsvHHZC17T6fByPLKZ2hjuewgmzsAGW6glRB9IcBwvgPA
2aKPTYchptpV4xtAyxo+aO2bXVzv/ztLwqgU054NXqIugxYqLXlqE6IbURbO3XUpsbTpHSdjEjwS
bQld1Wuon67NWmXI06Nb+jF7GuO/iYUnhoTLNojbWtNlq6FM3WfVEUIWYdFI0FBb2AgX6kH/LpHg
7GMzeApbsETU7PeQr99V3+iwt91IM77mxb50UE6zKUn47PNWMpXrb3+IVjbIOcBw+k7uKLiHmSm2
1aAIYSxvS3I/yXpMZL8vOIVjxLwb0E4YJekvS/0qPUu2fh9cBqCidSB8odurq5wE+MHljjd3BU6r
GlSw1FiOk+7J+hS39uupEeGq3FlFXll19r6HgPdi6ADKzDu3/3V5A23FcrQEruBCJCA+lMPMuRtT
W2Np1Ho3jL21ukx5dGvfIIEIcirUy23LFMYxWy6HxDEmC7kru533aqIQRAeiFUcFOjmXR7P1UsVt
6Lc14VZEmdPHLgMCJ6PjyEALBYKHmSZoo8k7D3r3+hAWKus+Vxm/Xxwo42Bfj5/6vrRAPlvwYCzH
J5ctuSQgbnrM788SmQncpa0cOq7YpzRR/NFUzR1rVZmO7eZaImEF6hYAupBUOvfLljdzN9gNAJvG
5CMUyhdz6+xCe96/FoSdNfTl1HU9LACz/FhBQEGZYpLqI7EhsmqapNbNY/eHChFr9gFccQaq/sY7
haFgVOuotpbmcXLZ4IUZ2DXn9V3fq77Wrb1CNDlcdqKNaTyzJ0R6xy2mpmlgD35EoKWDdqSbufmL
8/jMihDmKc3xQNFgpfZuzOkm73/l6U1vS16km2NBlEVLJSgmARc7dwmQVxhMBftoBObsQw6tXTSQ
/SGD5T/rA14yy9FBc4f+1DMbl+d+KyHogarr3x8TJr8H8M1mJs4lnvXZrkzSK67Q5I53VThnKWjn
WFntKqf6xQbGosxugDszki9zayxXfOplrdrvwBLhrML3OKvOhrNSvZ0P7j92YqVmkeM0Trz8urSb
o5p8q1n8JU3ZzqM2sWsk4A20bi4kg9oXMi7EzXcV0/cOY9e5Ob6qmf398iRthFS8y1edauDdQUUp
LKqReF2RG5gjRQnSJbSum+EzMldUloqT2RGCaRY3NdgYcbmidXWEptdBXQbSUOtKq7TrNqv2l4e1
ceKdDkt8sau5XVhjD8QRdH4BsxviII6PDZc8XmRWhAXlDvTvZooFLYga370w5zk2JAFk24QJxUQ0
xq1417MN8R8ts7p4ajFvOhiGxuk4BrnxYgz3fzNdv62sq3dyC2moQ9mQw0rqkAkqmJHHQmmU2ji4
sCZ4U678WHjLika4aWb9AvRZ47o9ySbL8Wc2yeBdq8N+2GQnVgSHBk7GLU1dWS8hR8cdfRM0sfFy
x9WMWBDE7WS8jduO/XtUgmMbDs+QD0hRlLe668yun1j+tc7vVJsDxS3jFL44OHDgCadyobWgPF0h
VJmhg+oPUt15TtSXvrplIK2WpqM2I76F9vm1QRKtmcJcIlnkIDWEsY21j3OSv47Z02XHM9ct8mG5
0GOHGzD0eYDWOPe8wXSnClxLyOJ2SRpmhdMEiUsrf26YQuahzD73pWoRs2d52GQN20Ee/WUy+Eg8
cHUTrebQoLexuGbX/ALLSEIg2mH4SzoUPvaO50OH+5uV8550WvlM6cwCp8hi8IBqLuHUSBK0d4JI
y1vS+dnr69gftITeLmOiBVWFrtO6yV1SNkMbIikCdtnJniKNgjLCVEsn1JJRIaXZ2qBqMIzd5cnZ
nv7fcyNMP3UbttRZkkU1mIxqOgRKInm6bUYXNI4B3IROvA/UeYg6bo+0LLLZ1r2WRMZ8yNWBWLJb
11ZaE+fLbzvrSE/ii93nTlapsGMfCy8E/ZRi+bGJu/Ix/aFcGZVk4jYjzYk5IWhWS4ZKhAOnonek
l/BoyaZMcFjQVHd6rOG3KyBGzdv2uLxeXnWZAWHV7aFr7WrGXCVZDKKcp3Z0/AQCJdnzf2dHCFxl
bhh118BOnB+7du8CEcxvVF2ywSWj8YSI1Ve9qhUGpit+6j+5d+nnSdI3sxkSf6+1cGP8j6NAyKAB
0hNlWC0lXEWf7IF+H7vQk03YZqQ/sSRcJ4FdMPSlgCUt36GNtAeNUULQbqnKuqm39/2/u0WkedYT
Y0bpHIage+RMKRnoDTYPubz8m6NBKcN6Z7eCOsz5ljT52GP11+VvHzwArBS7x650ifNmyygrNsez
PtfxF/Ic4h2GK0lZlVMJ4Ie6x/WXGFNBGhmObHM8Dhho15w/ZM3XmHASYnKwGSip1WSROwYGGv9K
7pDCoQTNf40tuS5t+hySn8hag1saD4xzW14D/bqqQlKIF2GWhtOwAwKvKtBYG9YyjNNmLDuxtW6w
k3EhHT9mSg9bUJwFMo1KTgDZzwvhTF+GIjZHQJj7Hlkhzkwn6JNYEgQ2HeBkDEJIg+JI0ToqxlBO
nzrrzaqOdUold/HN9QfhCDRU8DwFvPx8nhKUGPBqRWIIGXe6oOUw10ibU1Kp0ZhL1n/zPNMhemSb
AAZDA0hYlKTulX7BtSXSUSwJ52H55IyNuk94qQXJ3Kc+mtNuTHc2g7mfajK5Wi2J3ltTupZs0TAM
uA/Yb8+HCyXelbSgwpQuP7Pk8/QXPaLQq/r9+8LpYLu0LlkLuHWTdEHJbOKU3xtD4hdbvV9QAMFq
GUjsoy9ZWDSjAVcLNVARrMfrXG0aH9nqqOvuph6SsnoDtZ0UhMFAsGBBWXGf9e5utDoyWXdOKtNj
2ZpR3BTRevUuP6cKMwr1MzueKL5Fg3ROgJxQ41d5fjtw2VN409BKsgLIPgiLRV4qXnmx7oJAPhoW
/W2JSy80UqUPUuy78HKMXxdJvFyDqNzQQR0DRQaxrptW3URrp0fDWcWehrqP6vm2VK/oovucv1Ro
ZVwKyTbcCo2YQRD/QocLEVKYRWvq2dTyCS9JluyKQwt5Qpr5c6JDVTkhsYz+YOt6cWpOcFNadJXe
ahrya6lzpXnF57wuADLQGtKq6dVfzObvoYmIDEjEgBFgwNDc6hnt+oSOLSm9hUwPhn5v0CVQZf0H
W4BakI/gcYTqF6hpRJ8suybNlhTtmeW0szR2XYEtKX9wIdjnepDwywJ6bae3TTpKLgdbp4KDdlcL
TMPWyhJwHl1KTbcH20RigzZp8gv5eAg7j5X2FzHs1IpwBVEzb8HphtFZQ3aoDTxxst3S1bvLy7bl
IqdWhGtbkXuz2uew4ujzV50TXOKOoCXzU1MGc9na2OjGAfEV7h9I8wlnKYdzUFPFczlGuuAAxsnv
aFRW/ZROf1EDAL8Vnm3o78TFRtT1mxq3GOL1jWAvLjg1F0aDnDcyoZ9NL/htRUQC6DPEwgwTCRvF
eDPxJgctjMTPNlOiQJ6AuAR4FxccQueO1pVofjQ6VKasJvSA9u921ZOqfGoSAs05r3vrp6v5J7rh
rfklS0o/X/yiutL53WUX2bo7uOiJRK8pWmaB0j3/CmNR+s5pajQBs6t0THa0umrST4M97wwqa8/d
csdVCAPCUAbwKeLSKU7bdnULRMcQF/uB+69FnvgptBMvD2krDp+YEdeOam5RO+qKq3jqGbFH4v5U
X+PslsmafLbOmFNDwiaeBsNqhh6nGfvVvsIUm8jDooR2HMjaC7a2F8rMiEq2isrAeyPJyU3YBas8
rkKI9bftIwjk/hz24p3+ulBDaYExyGMLv14A47KoEXQsWIt6jfXaxofLa7M1EJD3WUi747KKpt9z
dyuUAixra4d2ObUPdmM90Ko7WMrbX1hBpQEtc5Zlgm/z3MpM8asdCICiostAnUrM8dGZB4mbbdZY
UPMF2go0yaAyFc77fmQqn3KAa6Y2bFC0MJo+sLzPDJzJRQlVnfngFXub7sFyQkrjqKjO7vIwt/aT
59o2/jGAQBA5J5jaZvowYzKdNuvRJO7tamCzAlaULUmUhP5x+gdpV3Sjv/fwo6tNmNWlV+Ki9vCU
6abGHzoQPTbjYU2cWLXkuvFxYLCEgwtO6eqQ0lq96MTdl95zkqZF2xUegCkYZkAzo6ZtCFULpM72
lyfxo0ee2xI8cuFaz+sMtopnOycLllGXWNgeDa7Xa/s5OFKFQF+4Sl1yC88zNgLtmWlGdiirgpPB
Tj3iOsz9L+0J23kBUbrFhx64EAUdLt4vo/yFHSZlPNmeOCTHQUaF56AjuH/XNkk1mDNe50r9DdjV
u5Lnn5Qkl/EnbWBs3oWx8dmAZ6JOtx5hJ94Ql27hlgnGo+Ul0RPqO4VKbLxNmiTDNb4jtpcdco7W
Ev6tr6+62gkvu8jWAqJr7d8PEEaqFPpoLwsehJn3pFk3TLkxwlEG1du48GKYeBWh/oueYkginA9T
LbmpcDyqozwNu7YmKIHSMQuSpkBkQQuQSf3BKonZhJYMe7u1lCemxTsvVJwgNb32kpXoxcv3AG9o
smTLxnsXZW0dt7aVtBf6KMIugGJeodZTh0nsldBqD+5rjT54VDpADBLQ+cc0B401+ODtNrCiPQPZ
GOQ8Cv3L5bXcQPWff4ewO+y8HpuW4zvY8xv37WMbWNH3+JXu6mfv2OyUo31XPDqfk0Bid42O5w/S
c7vCe79pZm22SjgRxL/LsDT9FedRrxKn+lHtQvSclbI850auBjaRDwLpxUoKqwo2Va+oxhgiCVFS
dujCN30OneaJhSsWzo6P/dAQo4/oInkIb/QnnNtd/e1kx9ptB/ELDXNcEaUit4O9p4F51zwBjYnb
XvfQuMROCGVk/DJ/l8zz6kcf5hlUksiH2WBoEfte6pSBiUNBtDUVi6jtD6+nIaXTXvemXU+rm6wr
73IIAmkDBp5/tcpZdi1c49GHL4CmJS73K7ZXpBpp6yFuMqoifzSPn9QW7V8e/4471peGKzd8MF8l
I970LCRjAUOESCi0T89nu1+KZvHYAnoAtQqAdD+mygixhtp9sJ7czOfql3a6ssDpSpgqme2tyAjf
slceBJwDIhtO6zQoavc6Spi38OXy1ijDXFLk2JzNExOCLzm4x8SxoyH608AtGClb8E/ZREl7v5GB
BT+++uC3J7aEu0BhL0YyOyaS2737o/NMAlGKh8urtS7GB+eA5JUBxAnWS8zVz2U7INkF54BMKDE6
JUTxqRrAq6a9pcqNq/Skkp0sW9HdwArZkHADOZKYsTXsZVbpYuM2ZWH721/B8aTpvSS+bS7TiZH1
z0+2fNZWNZj1HTyYC68KM89OwsFTycJXEWmno6RtCiqxuel96BR558VA0k04l9vMxflRWFk06c+l
SonLnp3pawUQ4uU12xobCJrxxILQzMrmcD62FMRxtd5ig00YSQDc5BDNsTUE5jKkvj6yn2B70CQ2
N2P3WpgGD9p69/hwB47pMBcezuTRvm6+TPOdDV2fNk18o/T8KT+6zX3hSPba1oSawACCVB9uAu88
Hygrs2EwXGxnCjomxY8zpKCVOwjaSQ6IzQk9sSM4y8Lsycpt2Bmm9rtaPXJG994XkFfuZiX2yOXV
Mzd2HEh2gbZc08G4gJwPqlnqiildyiLniwZ6BRlv+Opk4oY+/XnBOYxa16dyLFjULF/HJCY1GPBr
5bFXjnpH/Xl6uzyarc18ak5Yohq3J4BfS7STjRapxnsXVG1Sks+tIHVqRFgf7nW0ydsVGDh44Km6
i8c80KZ7awo8N2QJIF9SIP2aVr00jcJeLpVumloo7kZJtS/bQ5Y8g1SXDMgxK+0XiChq1ku2mPeX
J3PT309cQzg5a1BbTkWXMyQ+wMelPaAjh2ja7YJczmVDmzciJG4cx4S0KZ7qQla55zqLuwXqUKm6
b23wjnU5SUYP4iM9vZ2VdJ9adjiNEBVnV4Ma77RiCatHC1Rhi1pdq3Ev2YFbbgRKSAg8rQ1WqOWe
b4pJyztLsVoWzeqNYz7hiShtH9ia3PeUIkppUPQUhwyBKjOdcotFyEkQbfi1Ml0n3Ca6JpvdLXdF
KQ0JMKjZ4G0h7HBVLz2lWWwWVaBwpFfJoF13ZXKdr33f5dFY2OehlQCCt4IK6gPITSCBC7pr4RUx
OMascsNkUWtMJMObVApA28Dgr/S361UBIDSEYyGwtK0Xj2mDoqCb3KLb3s+Um7VLdAzG4utyrdXo
rjJQmsCLVA35uOvtPy6Pwz7uDe/qAGvT37mLNFSZ6mJ9FLLeLXe0Vp5KL/7zxOb/kHZdy40jyfaL
EAFvXguWRqQoQq5fEFK3BO89vv4eaHZ3yCIuEbMbmpjonolQolxWVubJc66NUCdQDKCbBn48vAq9
zBKqmFTKoK/zvy5t94ux/Fy2F9GJX5daowp4CCU1v/GHE3KTzvo+XLQCkOVMSI6OFjq2KwqtV2fE
zz6a0KiRcQDglhn3wWjtGr3T0qWDVBKaZUGSPDfaXa9NobUofKqIfAom0ftEsyEDC6090A4TeCG7
rX0WAgHB8b4XWzzRYFoHjSe2o8RSVv1QQomKncODajMyyq5E80eL5Sr/q+HN4g2go2TBGMRfD0/A
clXZPDyA7p1IUBxwaEkRHjehYKX5CD2CtXBrcekuLFLnmUXbbJBLiJHLeNwIpd2OkGyRVsKrxVVT
8MBAszlEN2iWDqkqBa/psD9i+Q29M7UleRuufykLXD7VSl1n0UHNlSUBGWoVbvF6CpsggTK4qiGl
o/TNo5/yzDFPy9a8vyMWR6QCOo9nJzYjnRKGrLwClBZiqxZZxrn+AXndQ1uDQ+e+ncXlubBDbQi2
VuJwVNFEz5vvLFm5Cxe3NZpIZhpSXFM0jK6T/DYvAxV5bR5dlvykNwNkx5nHPF0JN4Sliwpcv5AK
h/DDzIhzvSgsTu0EnXa49LpX3xsmlozRGzQd2Jlg683NqtHkI23gT/uojHgdxBoBEcVW3hUdYyL3
LhtskopOOXDPAcNBBCnjE6vQomTDjQJ65b1iMuoqql/DZpAs8FSwRA2RIc2n5KlLq54ocYtUTMAX
xy7Cd/hDy0GwpAidIelDPZcBuWNzeTSB/ontLk+DnY/fTIQI4CgoHq2Jvc8eg476Zu0oPLtBkYe4
6HpCQPJcqrk0xfuBic9jI56RypBPSSwkRln4wXvAVNLKai/eq0A4A6aBxxWki6grp/LlQg6FAXHJ
SCqopBJR1145V3mNv9jf6R9OMaJKB4Lu/g5eHul/rNJFyTDlYlaIYLUwcq3eDsq7X30xgr/ppef7
lpZOPkjeNbRUoogCQoXrOY0l9HvXOeZULAE4rNjYrbxybRKXwnWUjX+oAEAMQcePyHFVXMuMMRqi
eGdoXmOtemQBT9IGu9ScNOsJm5SkDd37Y1uoueFeu7BLLV6I38p0GuKuIGcK0rPx88SF5bGQPHaX
Dn528jM/QttLPxq9KjEbj+feMp8TjGFMiw0gA8HKui6+0y++iOa1U4GCKxm0h0FDiRR75dPnLP53
98GSNjfUesXakqtC/Q26m6gB441ODZ+pa65pAxjzI7TsVZskRfNvCiH1te76ZUNA/CAJgFIEXbMK
A3GMNXjdPaR2WFQfuKYhysea9vPioQBmEXQfkL+CHOT1Vq3HGuyfFfyQQj5BKKdvE3tlvywehgsL
1MUxtlXbZQBmobonQIPm1DhgMXEE809ARoMxVPAH/Y8WKR+fSEocdX0HEmXld2UiyZeI7TuTNQ4X
OIBOI3U5qg9SlxMB+gBKQrpsTfln6VKekaD/ntV5Ti6C3cRvpXGYZxXkFQboVDexHbrB2g75SSvf
+O4LM/OdfWFmZMrUi2qYGeBFiQTlRWhf2SHxfyHFT6x6j4at0HhFHtBEGcAoN/6xM5+/JnMN6rc0
XiTdUJBGQIO2DWq8ndCBsIT3cKuWkx6BNacCm3hRvoyimdYyXmb5yilcikYQAiNJBiZ4vDqp2App
wlDk0ihBGzIUMTQ2/IMGy0Mar6XJFu1IiBOA7UZ7PH07jhVgBACYwE59GoqtqG5Ar3p/uy6YmGmF
MWvynA6gs4xKPSVJmffQxzSl12QXrDHuLpxwDhG8BEVbNMXjNrreJCh5tUWYD8mc9xCBGnDKDhqR
Ou/98yW5skMtSS12SiZrXbJPi29grEGHsIpGX3CJgJOgJx4DQScwLZjrh3GsMvKY7ItEgYb6w9y2
WrNfqwjrxSWRtRncjGq3TDe5B77GsEkrJ/ues6X6oY9MAHH+i1W/MEH5XV9N1KGKYALIlTrbwgQ4
8O+bWKrazxgvwGL4mT6KbrJAjrdhkhYYHM+Wdp4VWbiuSaOPzp/ntfzPUlRwZYvy8kijd0JQw1YU
PSv9VujBCg6QqCbkhA2MTDZAXV3lZp88CcnvtRSGsLgxLkZKefzQbzOmnEfKBET7rSZk3PmHbs8+
TxZStHqy++Scxhh2jRlardGeIz1xSiN/bm1oHu9GS3QqE4WEcCZuPYNpbtVTLwRrV9NDOchMrgoh
nafnhTNYcyDThoc1RZdJpXvGa/7IgublRSOBeX8PLO7ki4mhDj9Ed6aoQHy2T3rPriSzZ3lbnaz7
RhY9zIUR6uQPLfSr5QJGpMJFeJ0yT+zwyumjtrKhf9BU1H13NYvzh1zcd0Oo5qI0j4YzWlIe2i1n
qRtZF/B+yPVAjzacEx8KazKUnWyUOnf4VW+rTQBGPlswQJ1usIZogcJNb8/Q/uKt5MRBmzZwRiJj
5gUSG6G1zok5ry391XOpcU49436ks4iF5o0lPwNZoSNeOeNk3J/9JdQKoHy4dJFmlEABTB29wGNb
JWEgplCgoV8gU2p5MTqPm5c6Mf2SFAlR5PSYKiv31tKZuzRLnTleZupECjEsJVKsZkCzSzzwe05u
P+QuWFMsXQgwMEaoac/Z+5nQ/XrlZWxjX5AwxpiXN1FtI8vGZb6VOJpk1cpKyLq0n/E2RVIPEQbE
IijfLIaeJxVzX2pdVXrEZjvkts06P4XsAB7rf56RmvsV/mOMWr00gXKD1wG2LQTjQVLqB799l5XO
CKuSsFxs9eKamNjiwmnQrULXLXakSvkE1UfOr8jQdBXVgPaNRQnSZRn9SlklciRCb4hzf4Mu20NC
VoJYBQD91KnVIlCRaR3alXxu82sTRYjXhmLtNTzvNvqQIYWBYgrqtEgkUT6IDQefr+eOpIJ7YYvC
6pC24cMzX74F4qZvNz4fkAStv0r8VYpOWr3eH+OSn700T41xzMJxSrwCGgqeDNhujuyVN539snq6
b2d+Xd4OExXwOe2MbA916ApwH/lA1qL1S3gXWWknRI1TpWde/Si5xyRKza5Zo5lYHtrfJqmj5wMt
DAAIUFPol6gNUKx9iQ0wfqlcroxt6dihFPGfsVH70hdSZuJSLOEYVXYja0YxdqdGLQJdkEvCQGPg
/lwu+eVLe9SWmULGQ1PYvC/BZBSKT636576BtZmjNgXbtxrnzQYKV2oDvcjPorTihNf2w+w3L27E
MkKLRldi32Ut5MkS0MG2uOXYRxDvCXECXaVvARiv+8NaXCcOLSY4yizUQql1GpHdZHgBIOTicUAU
4+tx78QCaYqP+3YWpw8JQqSD8TK6YTH0Sjb2phnCFtXK5+h1se5x3sMwrFF2Lu4DAe+JmcRt7km+
nkOpTCQ1a2a42vAstw4jnf+LcYBeghVVaC5Advv694dBmyMlBrxRD6qpVAJyBbhStlujHVgqcKMz
6m8781652AseO8aM3KO2wXAw5VlpDKZJNO9/Iw1n9woP2Ewp6kmlvqO7qiFZ/SjFQHXzwz7FYvro
jr0/7iW/z8MZI6vMz6hratwCM5Rj3M8VMuQKpQ3S+VNM1DUhoGUriD4hYAYaPloHiIGmMCNNGDWQ
wXXx2eBJKPaPYrwSey5uRlDL/dsM5SxSX+4b0CqhcATGRAgcxwP6gZI13OI8JRfuHY9/DaOAX/9p
i8efr5dQrHgOm7HhzmKVkuDcRzbbiMQXQRMSlgaXtitHmRoVbY/OnHqDGMWNVHPnQd7UCpiFvYxM
7Epvy5oRKpwCsCP0xhCD4nvNbEU9BqLEY5/vbzb6sXszFP566ngG2g59BSvsqf6Arpf95P2pnN/R
oYTfWLmpqD0320IPHZJPwPRCHpDuwE97TQA5H8ud86qS9prncU9eLrGfAZ70BjAl0kolcdkecBVz
e7km0ElaMRJUwIFgr1PsUdoNOUcYPgNSS3FWZpF6p/5rZH9bomax19i86nENn/3clJNNqSEszB4i
Qyzf6+SI0K3v+ZU9SF1hf5lE0DaDhfEXupAuolI35MLInYts6jdsVaBOVmWZpQFsazYtOz1JUZWM
JBXFwfEHUdisjHnef9ShQxGFh14CehnRSTTv3wu/iXaGqJlL4Of0JfpT1mRwpUP/lkKCoDlkw8po
Fw7DlTHKjzBd0sg5rJ3rsNilbGUmTayPY2OuDGrNDhV7pJqSF0IOO30nG1LgH9tSBbfRtC2hDddw
etxCDQtiCEROsmPRaxs1jrdsENuxzxvc2Nn3v2dxkS/mmLoL0GYPXqNewrD9yfXFLZdPD2Fc6iMn
7MIEqPiMNZmoXpmFxXNzYZVyp1D8y6DVDqt90lqN7FueFxpxxltNN66YWplvGt4yMHmkKT02UQMe
mF6c3pT6MInKWiKJzrP9dVr+HtJPMuBis3YQagMcBUNi0+9UeeuqZNtyKpm43AxznpQJ4wS4Mlh5
snJGJOhM0OV4TZNrZTV/fPHFR0h13uV+h83FINUf9tIWucyDGMk7qekMqWw3SQJifGFtjpd8PA7P
TOMGIjVUFOZFuLDrl7HIKCEDV/E+NCiIkY5M+razs1OBRgbSvd/ftHRm5V+T/bc96rCWEThIkVnF
ogaqU0DItggFM087fSjQ6iQieYRyUgomuQHM0LUWWiv2FzcViDCUud8PIEnKG2taLDVlp3LnrAVu
YIwe+jEC5Kw7TCiqdFpvSyNyWaO8qydA/FC+j6BMGzoyM5FWWEEeLa75xbdQL89q4JoBfIDcWUis
nkVPA+jPDGU0UeqdkDeN/5srD7xvmF2g5pEguV5qcOuWCfrkufM4vINzu58sDopNa0L3Py1PN77/
wgw1KvT01lmv5Pw5S6B1AMwY2BqLClh5kY2gZNQWaP3Uo77WSF1Hnp5KwHjVTdGbgpprRq1O8Zav
B88OWmYwO358D5Wh3CnQLNlCyEk0Jx7QDyXOJwO9P93BT4toc3+TUK+Xnz0KSkPkxFjIL3F0Pbr3
NUTzos+fY688NlV+9lt1rVF+aR+iDg2C6LnwAqHg68UI1ajt0P+BWZLH0QkFX9moNYeWfA/6l/eH
s+jg8IxBlAPZS1RQqZsi70cRefKCPyux8CuOZEtO7J4/8AIYFKG1EvJGwn4EZagncW1KA3KqWa6Z
9z+CeuHimQYcDahR8LzFPzh+1+NVhmLyQqWuXfTV4qWW6EgJGp7wXci+4fNP943dxPyQWECnLSIg
vNUlAAuujTEhM4oc09VuFxdnpuRP4QBN66JpScFOG2YqsO/Znl25kOlmwHmMcCozE8CcUkVP7LVZ
H2zRUyoMtVtPo6U2nV0k+yo+4aAx9WQ141uFMhvr+o3ZcZ3d15sJsl5SY9wfPK1j9fMZKH+CXwRP
Kw6IxuvPiGvQW4+qVrtT+DwdM0EH/CnpbKUlHprGzdH2GVPJAG7L536qXShbKWe2p6IwA2nbjNBi
JeU+4OxQIKiDeznYuI122HEJaZljfV7LfdAl97++lxfAJ4guFMSMlF8KlFKo49Kr3WKjfKZfodnp
JdT/Jsczmh37WJkC7qPaqazG6p12Dwmuc79rjOnIHkYnWtmn3I1TnuU5Lr6Gcl9MLsaMGmL2eLs1
kaPWW9MnjI54HRejR35/jUZEvn1j5ZmwcD548PWCAQQEVFBynf//xT2ctlPpaxnbuFxoDHKut/zr
LKfN5fCY8J33t8itR4DIBFSOkdoADS02LbVFynrsvabBTo26wlGyys3id60q7DhooAPl7/OYMyYO
YgZy/90wX6362idr4NTb0GP+CHEGjyFjjh/qlEZew3dMIdduDO2OXK6AUI1O/knKjUjk9bExcsYn
pdaZXtnPXX7c28osLLgJ5MJAUgKsAKhXVWrOvTALWTULG1eMXj2I5fb5V+TzGyHNSKuwRCmORRxs
hpe62vTFQ5H4ThU0ei0Ykv8WcmAS5cWViICG8c1nQeCQ9RaRF0Fnm0JdC0zPS22ZCo0r1GA7E/Z5
pTO+PSAaHSKSa5IxtN/hYMvRY8kOBJQgZizwK8mFed6vLnB8A/qlkPcHwR/+RX2D3GdV5uF+cv28
RPVCA1JS7fk1DMVtJDibkdCVNWsjCcqNUEIVjGAW7loXLeC1r6exGasvoXBQSivpXS830PfZtn9W
1nx2JteDm0WYZiw76AvhHKk17zQARNkokM7q5KCsNx7GQRcHUKRKO20kiAhQtxwGZ1p9zdyeOYAf
QP6g4jmOnBpwYdcnnAE/Mq+UvHo2GMfafIYmOpYJp+vybsWV3F4AlCXqYCW81EhcBUujXeyrTWYM
5CsjqjGhqCvq0DzQLQ4yc43ToVDbmaGtGjIE5zgzNIJtarE735oe19oNf1qUr2ae+qo5IrrwcLkk
tJIEP3Bu9VEfjOiPus02GbQdIfdAhB3nJFZi5PoXYFbAbxjoCEFtWbYYm7cUmycjRB9jq7CTlYaQ
G39PfRb1IJkSga3nLrtzr4MgWFfMjBQAdq0pctEd+pDjul5+auNxYInL8+jHTv4CFXcMOjNcn/x+
/aiIR+q9R1iystt/WNFv5hyZfiSLgXcExud6zjWW6VMpk9TzZPWYc8GRnMkJdW4bHUYjNVCK1WfV
QWOLebXvn7R5PJTpWZABMQgwP2BWpExnfNnwQ9hp5yB3Vf6hhF5gVL2HxUOCCul9UwtLiBQvGjx5
3J1z2ut6lL3QyUEVoT0xHEle6gCc+2jIKhC3IB9jsGuSgfOXUyO7NEcraUxcMGErl8xZQQG0jD7T
+h9P3Vy9ho4GiMcEPNSoqZPKQeAqwP1coSmIINVELSwwA+gIIHTOX2uau12oGVUNGtdZjQmZcuoA
iIxfR0iAwBpgxJ4Aoq53/lWsd+OaaO6ioR8hPJxy7Iz5/184gEQcuzxrhNDl1RKQCjN1C+TPSqcM
V27R2/2AOQNKHMQ0rAZ3S11gLXKfksKEkaucExkwFDExc68hJaMnOQlZ3gTTz/0dePvoRe+DPBP7
cAAxSzdLhkxfXkSxH7kNNM/bh09xO+rfDImOqY6WSDuGfuU7azR2gZ/AXCvY0HBtOBeYB0Mj+mJA
xwtHcz21qtiwzSAkkSs/l/pkQLDTqS29fV0Z5c2jlTJDXWE9V0ZVFKSRmwIXKwEdO5olCfTPifCb
yvRtkQSH1qgAkE2AIHp/LnTfWLtH+Hk/Xh+/67FSpyNBwKLUIT6iePMdhkAwSO9IC9c9QRBWNAbz
cYJGMPjVSWGrBM4VXVZHlmQrS760my+nnLrO5CjlfJnFlCtk5I6CoouQbi12cXW+P+k3QSrmfNZO
QbZcQTRGO4NaHGU5i5vIlZAYVLMAks8iyxOFO/UbqA/fN/bzNqQn99IaNaqybUOQq9SRW3/EZqJ3
lkawnXTV5HVeVyyAIUhrFSZHBmMyPp8APLdlQNxDO99DaBJwsIbU7zJpNyypbGhc2q3+XZHIYYxI
h1S9MRiNwWzUlbWgwYo/+1+Zef5YdPDhrqM+O4iirop5MXI7SzC63WYivqOQ9jRBpJoHUHvU2W1j
FJvSjiz/9NRavSWTfMNaQoK79yM1su0wkHNoMI9r+siL64fbCd5BEQG0pY7m0De4LcL501oNUCCn
aSejKTlHRpwRCSRln+4v4dLxQO+KzIL4Fr1YImWPV2MtZboyRieevMmmRM+9jcwoe2Yt0XcbwGNn
XlqivEHVlnjUDbDEjkSw/NIqW8tTdklpiwaD3MIbm2/+t7FRRz+otEJgsgJja6GoEzy2w6ELB9Ks
4Mfosj+2E3pR5ssXNMyoStIaumEaZxzoFSKXV4yq3aWJ6yMYnTboUSECYPitiHh02nWM09vxmQMX
yFe95tNv1xHfAE2VmXEHcRQNcWSnPpA4JoxdeXQq5eiFO6984LnP+zO6OFSI0Pw0qgCtoVGx08AP
eHmzcewOlnYU3ksz/S4eI4PfxKZiAwhlQo4kJ+VKKnrF7E0CokcLmw9NhNht9q0tnvJTbbSWZk7b
1mKtYqsY8DxHfmWwty4bASJO4ZynQ36Xxronid8nMT/EbsBY3oN4qGNn9JBi4FZQGrQ68rx/EHng
9MkySGNvWqbZEO/ewmcTd9rXpzeFlASBPsRQLHALkyf7cb9/tb8ev768t/4YH5mCdGvc1wtDRW4Z
IgDIX4Ow6adn8yLWSiFjDwKtMnO9X5nFfHAmFLWNla1zG2ahvotGXMB7BNAT0GH3WHCl11VD5o5b
8aX9FRz9X8BX2JLDPI1/GrM/e69wrA8xS/LCiNbO6Oxdrm8qWJ/5mdAwBkJjOoFe9UKTloGQuYUx
7FEV2Pk2ANJQdsFNnzysAS5/crf3zFFulRshpxRLMsxtUic9DVCz1tmNdqh28gZqmI5glM/SobYg
U2E3dnjOnjXXM1mnfVUioh6Y9+R5dQHWpoBywKwWRkyhzd8EAHxhyXppBxYA6QZv5JZ3WBM5XVzv
ixmnvG9RdGEV5krmMkxDJvUkJA/SeBRbXauehV4HefX9DXYbbV6vMHWpF0ynDOBBzVzWO/BdYgjl
LhT/ISXyfFTR4Y2ufwnFRWRDqXUNZX8UlIoN3BqcPdxrsZbmWhgESBMQtkHSFI9ggRpEl2mgk+S5
wJWUP0PzyGR26K1BjhYOO6J+VDPBz4A4kaZsHaRUG0Q5j9yjYIjmE0/qlQfVbVoSb4tLC9QtgbRk
xngFLHD+E/qeiBo9cskDO9q59EflrdwV/Z24lz40iDShhnt/HyykTi6t31wWqEilPD/CuvjLL/X+
Jf6SrGmXfPaG/0AEZ4xMcRMWm+JZIPKanPXCNYxZ5UHHhU0CCBmVKRezTGiFqsSTJyU9HjtOdZLX
IGrzwbn0LQgxkIuHEVBkShAfoc5xPfVhLed+7vojQ2LpoCIjujKF9NmlTVBnN2s9pfFTmMj2/Tfz
G8N5KV/4j3QbnEO8laRt7JHpOzmkj73LruQjbxL9fxlHvx9mEmOkMwxd1Ve5OkYw7gq74jXQg7O8
T0zmEYchIGs3A33iaGvzabm4+uJ8KIthtgZ6AGNo9kmAtEb3cn9C6ah+NoLYl4MGFvJNNxBJMEhN
ZSuyOVyvKlvlc5zqw4QWqTUS65uXPW1o3p8Xoyn7Jk2LcspdgXij7u/y52THbYuD6qxdcaumqImT
J7ZQeRAzuczOeyg2ydG3/X3wFJE18sOlFbqcvHlyL8ekxXC7MgwpEl7s3p8S/SexfX+BFjcdSjsi
qsAIgCDqcm2Ekxkh9jgud/utCKpM0n0Wr9ozKHWflUcpIulK0eTmNYSFQrITgndIRCJxJ1ILVeGm
KeaQxBWOfEL6p/qkHhFp7oTv8LjmlBZ235UtaqUa0Nv7AZOUbrwLtw3xnNJqX9cIFudfQnmlKyPU
KgWyOoDnH0aCTfIoOOyR369tucVxAB0IKUy8JVH0ul6jEAB0Pi7K0p1+9x/CIfgUKsK/eh/3t8JP
UyY1ElzxKOpCDw89wXRBnJfiBDD1vHSTt0Afdk+2ZQ07gkjx4JFX/eREpHXum1yYO1hUORbebq7n
Urc+GA7j1mfr0k2f/JLwx8bGtlshLl84RbMKBl4y2GxzH9z15PkZE5c5w1Quyz1EiUZYANN9f+Xi
WDKC8hzQ00BvsNCHvDYCypKU64qgdkNuEwEdBkpDFUCC+7N1e//huTRn71EMxIuJRvNLiVaVRZkB
G6IUKDgm0PLI2yQx/zcr1FDYlkHPPPioUW88M3xO8mFcGccNAATThIFo8AEofeBBRF3kUq6GUe3B
RMttJ/GDZTRL5nVZRjrqsRjJaDV6l+uav2UEcGhtsmxlSyxOpAgVAuw9PIvomgsXy7Ek+GntDh0E
zSG9meptNXJrw1w2A0w9oMWopdI4FylovXH0Aa+p0HkrgdJbzyc963RosQAiyb+x8a9u+oWuGShc
cmtMN3RANs8xUDazY0cLNoCE1ztyYlJA+zzgM4qxciT21ZMjc+RfoAi9MszbrX9tiAqZOEDYAH9X
ahese3qKPr6uQHeHfX9T3lRF6eHMX3FxFzISl8tBDhCEREAXYtUPw6f/lYHCe5M5QCmhJhgahe0o
PRmsyjjxZBuQlkjGnH33kWg/t/jr/W9aWl5oS4GKZab2vylUB1MupSmY+NxaCYMnTmM1Y5qCesVF
3pRMfkYORD8uEbANarRXVqZxClSVaVBMULfcLn0yLFbPLG6nIPMEDGriyDvUfHlD1zYrl/UPAOz6
RsDaXtimfGdbdizgsLANDo/XBxSj9cKoNvK2O9YWMsJWvvnIrdR4YcGlkpjnP/cn+KeZ4Z55/nrR
k64QuNb3WxcQTEu1i6OEFBFrFxsvIcixW5I9OIreWyhiPPH74ZBt16reNxgBevbpY9SnQ88KmAFf
1fPmU3kd6q2nvDWBpbxGos4FeOTVVlySmrMzZrLTBqpmBpv9GQVQs+Z7kInKSg5RMMbI6wg8BLrM
GKmG/zo9tb6dD18StEl6kOHnjsZa9ydwIVRFagCQbVxKYDBG3fN6AqU+koOwBXbEL/Sw2Ne+KTM7
xqlfswdtv3aZL50H3Hygg0K6a/Y918aKlmOrkmFbl20/OjEmXB8a98ez5NMQlqBwAdwNWvOo2DGM
QlEZorh10ROabIcmzzZgCqx0ttU0Agh8uWJvIVgF9Av4G6C/0GvD0ZC7eozR3p6kLZ4vEnmIztKD
cwak7fv+sH5qDfQ+vzRDbzIlUTImgpnRRnvtVjpLv7mdZT1whvxYOd7eln4Rm5CnjjxtNDP6MJnN
6cSS4NepBd7jXOgj+V4ZujCfrXvfNK/2hcNlq3qStBbfJI8kVneRAmjZExtYGqoYqCYik3hKn1HV
KtxJsto3yBeA3giIbMUonREsc7XZPAvRjvtuuE3Nf2oGL5Fq741GsJb/uql0zmf0cvqou6FK6yZr
6qR1+XhXdw9CoYNW4du3Ml0z9J70O/wNchokMiOzsnX+yTgl3MpR+0Ez3Jsvam/yQ8cyvJe3bp/a
Y2wDmJ6zn8Br+ZWuOYx2qqWtlp7S/lgWExH6XVJsQvazkBM9UQjqJWmqC8zbpOrxg1IZmmyM2lMH
vHtsingwi9uet9IejK/fxabqwUBAOMau4mMem4OqQ7Weaw9BcRi8x6gGJXQN1UEQfPQkgdLMV5za
7V4tzEm2hE34O/LDneoD00z8YZWK5zaDwiugFcY/KKrNRfbrfVNrdQe6+bZ2334dPwGaYUizgZ7l
I0M+oVKM0vNcfkZ2nwEViQ+Kqvkn1/Fn/EcGoKLDYWtuWbL9SJxnwQQnIq72M0QcALoakbL+66d3
Mh1n4P4xXDrtkCZBx6+IsBSshJS3bKsqTQdlRFiobBKW/R3K7YP4Gn0ojCNrVlY1rtq+RFG1tnVu
TxrKAvzc0QwODbyHrmdMyMPEQ9aucXupm0g9lb/ESHtjI/9BCyd25VwvXQkgIQWrPEpHSOfSJWAh
qsKslWfcrpDs0tGtpdooWNFQkJmW3yLhmHakLtdyk0uRxJVZ6niUQslW/AwX1o7gmikexZIk53jr
P8tGD9yaYHI6T5gNa3BIszGbGpw0pRP802IIPAXKOXOCecbX3MiD9EpYiAy4L12e3YZEUy0+8o3m
eTyD5G4QAFAw8UA8isVK9Dr7Sso3oJrGQ/wG+CGIvVIrnI5RKlYs4hhGesh5n9T8GmboBjX5M7IL
E9T8MkGJnNTgNW7J2QWWEiwlHR/YnW/FzLbQ8wLhb//Z2X7/cv/ULGQNMKcXlqnkhFxEvJYGGBwe
MVa1AR01TvJXR37/Br4By8npFS4p39Dws4bDuKmP0sOmYg5e9LOpDQKAYx/EbYc+TvgUfxvApwAP
z7+hNwuUlNa4xud5Axik7VKP5F7xKl9lMN21WQGqEeiyzgEyGO8loOCFFA8Sj+RWdooNDcAXfqVw
elNnoMzTbwIt9fwuB50wUpDFnjkoB+1peFUOysNgt5/aY/Cwlrb7f1YZKVzArdEoQqOQK5/vZH/A
yfEGkr7ET8U5sCZH0/PfAQYfkBSaEe+Ce65N1iep4R1U8/4+W0hUzvvs7y+glpoVgChIRSx1IZhK
ons2BMdSJwbzZ0Q8nnhHtjTZ/s+K1aXrDE0qqJ3O3XZgZbt2zirDeplQIwzifg8bGf2sUL7/xZqi
YIX+Bu3d7CM37lU8Ls9i4rY1ELG83sQr6z37h1v/8fdHULFYX0sJG8iYfDVpezPg4Kv7UMj1Ti5e
74930VPN6sx4K6jgqKYsaf6g8Xkhob1i+uLzB7Zq9PsG5lW6GcqFAcoVakLRgrSJbdxhz7xJjoSH
0G56llcmbPGW+1GZ/tc4KHfITVWmCD3XuPG38Jt5i7+0Z3Uvnstjlq8MaHlfXoyI8n/TmBVTKMDU
1BL+FyQE04ck0EvAhXfsfnjQwHv3fn8OuflX0pMIpiGUwaAejkwt5X0UFmQ14N9s3AIUv+/ALb2n
W0kC4+bwAsGdeqe46aufQSVvJeOxeMtcGKal4sSaZRBWaOgEwSO82su29qbtICiEJ8F3aoWPa4rh
S25nTmHh0kRchE1JrWOUoQs14/Hia8oHPKoDubKl6LkSn6tycprBzFFZgoxGAtDqSAbWEUW9ygQC
zd4231app2dx5uSZla9REy1NxdWXUcve9pXAeSMeHWLk8OVOQvdJ9xjw71kMZaCDx1jle/MwbZPo
8/7i3zgkDn1zACHPNB2IVelG5EoN+qZFOHVCP5oGoL+s4xJ8asfH0qtMrvfQ0b+GG7/N1wJTORMO
YwVUMHfRXB2hX4sonBf1KWCO/njyNMYYxGPWALFTbcfXADx48j5vLQHEz5oRjTbbft0f9W0WDJ8A
WAA632b2MIC9rv1wXqhBEGpNfWoVtB0TBlyS7K+Eb8wgZy1OYnRZwVvrEI6bpNwogVGmjzzzPY0j
WrfKowZVmT8+A9ZdvWVWFuTGo81fhg6kmQIGlxBdlZ6kpq3QN1qfhDowOnFfMt9N7fbjWyNrjoDr
8v5M3NwFszkZpNuI4BEG/JyYi3d5k6cM2EH6+iT7MaQQdhoYYeR6DXc2X2tXHoaywv8fadfVI7nN
bH+RAOXwKqnDzPQEzeZ9ETYqUYmURFG//h6OP9vdbKEF7/WDYWCMLjEVi1WnzlGm2/FrItyZJbz+
7Q1TOAxggJ/6mOnIIOmvVbUvzWOT1lE/HpvlA1QANtzq+oKfjVN+4dk49TF3nAztz8nYR2XeHDxt
2JV9A0kqcceWNjaKyK66cEGJsvryZe5PdvV1GD6AUmaX5nHa3tseC4PyBb1nRtYc/2ARkIzFhtTB
nKvGX63Z6IVbLlDAAARhzI5zyiIy3f13I0h2oekLYHkIPysv6dH3Czp4KUsmX/vOWEGPlbeQA2rq
W9QO11lOLDcERfBcl4cLEOrLyWbWmINYzRiSSR++ukW6y+bHpQBK2T6YGYvAJiE7j6xjU8fMep3G
V2u+d8Zj8dI/lCm6p+rhtJB3ubkHBVL+tYjKHUc/bJ0+T/1dOx1aL+Tg/eijvt9CbKzuExmaSQAo
tBVUCpV2huLyEnhDUmnGAzifdhqfQpGL1wLNLXZrR7X/orHfUkA1ZwhNve94h4eseOEFkMUQCarI
3vw84n0ydDGx9Rg6xxt7+TpEwPQG0Bb00OSDSsxbAutsL9tClH3t8CHpeQzxkgo30gld5OluomH/
zvsJCKeIb2+elWviwqTiLwejzByXwiR0Y+vHEXgjbX61RDLhodJ845v9gnIzqg5DooFRn0ap1VZr
XQUcJDJO2ZiMv4cBzfFuGLzW6at44TMNEaceC2ejIW3FEYI9AWIqaCeRbZjKe2C2gFJtHD4nyOYs
cd1x9ItkZgXFS29LvlZGGcrgpHdHDh2tx+gyUKJivQ1obohlToC5ijsTglZBFrX9ccw2OPVWx3Rm
SP79bKMYk5nRbtDnZBoOHunCobwfxRbr0VWMjwDifDRKTOUzhjuWYTS8+pSV37v04+2td51HUwwo
e0+khluUGQw4Rmh4x2mMcrFHWwTKnuDGXZ6mj9NGvH+9QOAxkB5MN1EZx+Au5802R1J5aT4nbVu0
h9zpqoeB6yL2F9ECmW5u8fxf3/kob6CBBgk79P5CXffS3pI6JSAZdE6ywjsOz8TOwjRlu1qM8VJh
w2flVhf49aIBwABshgmzSN+pPdiTDZoqFOPmhPgB0qYFWr6rxtuycv2yABPC28MCsutwWupFIAjY
Iv3CwUROvXdHSe3vgWMwI653VTzSujvOmlYdCcXbgonm9+SPYlfM3hRmEODYgcUpC9FiMu0B0ct2
fjWTg5XRrSSznN7L84ivhNyoJTN5PprzL6e/mJwi6EFamwQdD4OgiHSgDg3uxz7fl8EWC8Da1J9b
UxabBQFzTIG4d+rbOGPO0WbNBnB0bUCmidZTNLZLVQFl/0Jh1B65XYnEAtgr/VA42EaPrvVRN15v
n03zOrCDd8ZBsdHNj9hFVU2tSFo4dj2KJO/afU6+6nQPBfewHKL5mb54Gdob/E+5z2OoDOHYfi3K
1zo7lMEDmA469B5PP5wvTeGFvuTkmDdC6Wv3Bx6Ot2q6g0w4ygiX68qhEh6Inoukr7JT4QAKEvQi
7PNmi7V9bUmBhvfxsERKFkf40pDbjp7JtUEkiz88ZTY9mnX+4fZMr5pA/ySmGfUEGLo04WmgQ7U5
xpIbOZ4sjQHu4V7fFNuWgbh6FCQWFpeSbIRVoWGidY2euo5I2hRSIin8wiHzjCGmTjtE+eiLT07B
pmOj5TSqhWA7iK/W9wOlLKqH0oxvD3ptAfE+g4Y9Xuw4mMqzgRDedrQ0ROIw79nBxiFj/Qx6o8Nt
MyvuXgryGi7YuFDZViFdhHjYG64ukoLnrw1YMaql2VH6TWyxja2dSxdqSrhcZBFdjfMXh7lmb1VL
wqbyF62CuMG/QtSJYnMJ3vcD2yrPXIdteNOfGVROwDCYmeXzDAbH4cCNMjK6H3bznugAboem/8Oa
drenciU2hUVUn8CpAtQ9nP7lPl1A8FjXAColdXlvjFZsGvepS8BoNoQZntWZ/VOM9l4s2bOnl3es
yTaeUmvnBM2IoFSUmSPEyZf2eWn0FrgslwQYyiWiVtYdQPG7JUZwnbDHxeYBbwbHF3h4USnHUdBc
q/vCQ/LCq45GF08ipkVoDnFau2H5zvIOaFoGC9eh04JDN/axtZgPYPZhKM0W1VfuHsu6v6eD9W5j
/q8DZ3wY+nJA5Qk+dJzky/HXJhto4+DDZu3ZBYzFtKJc25n9s/HB6vaF85Vv5XjXDikmAoAiQLPR
+aS8K00bpfLKthacnmynpdYemIq7hmy9QNYOqezIBYmmBf58tehlQpd1JvqyJPM8ETSXl2Cv8Hsa
ujkIlHj+8/Y8rkRkCL7B5YQMFTayKq435F0VzEOmJ0Y76Ie2qD74RHMiPbOGU92U9aGmhreb7Hmr
cWXlxMIwGEQhmYxsrBqLAO7s24LlMPzOvKfv+cHk0dLcD7+N8cvtIa6s24UlJQ6p9doyuhJDDOrm
rndA+QFqyVx4L7fNrA0IxQ5JhCb7KVWHYNdkCYamFYn/SCKckf7ja+tEVh61enjb0tqanVtSbgvR
gPgmbWGJVvvA/QUYYUT1pEL/tu6/Z9P+trW1cQE1hE0P4Pk1s1qWdzovAyoSTyc7L88AxDJiy4+F
D0Vr/bXpUCBN39+2uTZCPEokFBOUOFddU5CNByVvbWKE6EiwE4GWbjDHNSCo3E/lBlhvy5aSMCOZ
76ckwN2rR/pTCxw/aCrMh3bDypojRasAsNSmDioFcARd+it7aL3a722RiAAAxLF9bnkTO3O5T0v3
riKnUttRIFD4i1PwQ7MMHzVkHNKfgfukO6C6j2gi/J/j8uP2RK84m4uvkn8/ezjPmsE1rUAYNGfo
ePanO7MEMQ74wSoQB982tTrPZxOgHMPUxyGElqdIMtMmIWtQ9TEzCEfiJYKdW3Is8ZYi7koYgpIr
xOvRHg8no8Y7osmqkiwFPPagJ2l26FJ9F+R3E/kO3fDbo1tzMpJoEWIWuBnQG3s5kamxVBO12iUB
uG488tQXe83GU7C0lv7utqmVsgLgsxiTVF6V7lPZsa1w4TeXbkkq8o6aH+vqF/F+DM9+GRfL00A/
Eu1T0z0MdQxMJZjsysNt+2tDReABpCL6Y4HLUO5B3dcYz4nArNpzdagb9gNqqdluYVAvuG1pzfW8
aYfhivBxHyq70wR1XyAM3Lh8jupX610rnq2HxSxAcLDP8q0NujouqVT2P2vKBqXz0mVa6y6J06P2
OAEk7Be7fsw23qzXsDuZjcDFjpYKvCjRwXG5VQaBAD2ztSWxpxjq7jrS7V0SBF8a2oU1A9Cr25XO
cdJoxMuflMUpsiPVS2qFZXXfs7veLENw/5MuMpcnZ35fdH5Yce/RbTYeJWsHFtlXINLQuooOEGWd
07m3Z99JlwSIbT20qPUygno+mipqREFeTDEDGXbU+sMfZInQY4CMDfKiUE1R0769YB3zwJ2XeJ+h
dmCbLPYzQMTv6n6O60+3t9jKoiPKQskbsSSw6GrvYIVOJ4HHn57kIBLcGXlthN3QFjs6ku5429Rb
NkJ5c6LMBXVuPIqQdHPlhJ8527IMOHc9biS+l713iV7HbYrImcyGGS2CQkwQXOPxTDU08i8uGCqd
xdiPVK+PGRzZKy3mBiLYBQ2X0a0efES/e2+a+N4qiiykJBgfS9NuYp8YFAIOrb9r6AgpqcVNjc/W
NI87ZJutHbAQ9QsRev4655kPxdmpjQn6vTa81MrNAm4L+aBFygmFN2WXd+PQl/nYWEk7nuqBPtbi
xWcoGfj+xjZdc4fnllR/VOdF2y8TsZLa2wO/AADpgkiI7vKmPRrFk0fADAaluCoPWzvbl19F+jA2
IvRm7cvtBbaxfsr6ShZavAl1KHujHnS5viNqfzQI8CG60cTMRoJ9CxB3jdvCsTg3Ibfz2RYatHqZ
g6ayksp5cNsnj6LBALEEH82DN59m9uQBCYikKhGnwRWRCXaicmcB9VO+/slY8RzCjY5LT+2pMipW
scHtrcTRtZOlTRG0xreeePIJfT2f/9pQtlBJR90Yhs5KRNRYMXEPddSSyDvQ+4ru+jQmn/9fY1I3
kjmhvYrUGFOB1LsDZBYg2LctXONrgA1CSwqOBOh60IqmDMmaabf4jWYnbL6b3d/M/jSEtvg1Qvrl
R2/utP1te9feDebQMobyi/Q6unKBssFcaA6CvgQ7c180z3N91AnbMHK97aHoqkPdyoWLROFVCX0g
b8fcCiyeCc/Rui6aAazcqCptHHM5M5ebAdQDcJ6yloR/uUq+RWO1l7Wa6yTD3u1BI7+ctEgrEup8
/mCUW/jIlXlDWyV6QNCBjWynp4QCpJoyVhWZk7h9feoBHdPixpr+M6oWanUekkdSCBu3nLrf6Ozp
3PIYhpR2dA+RagrdjAEssJAFOjVzXuxce/H3fcWNI+88UL2NXv7kWUN76M2sPXKnKjfWUg5MnWV0
3SGhhEsfV6JyRdGlBDPR1DkJ2/neZ00Pe/sHB9xMO9zemHLjXdpBfx12hoscGqj0rlikhsUFJTkz
kiWPHd0K2x/uvHfEVovD9TraQIjjzSX1B9Bbowwnl/RHonYNvCB7cgCdGiQkqRXskE+jx9sjWnng
SVvyXFuoAwJqgyGfueYAV6juMMdIjOVTwYJP1lzuTJTWKz3mbDd5RTR6LETL4uAvgF0dCtc8VnbY
tneFBoDWe2rHFfA308/b33XFboHCF9p4sZHlTCOMVnxA74L2vUDtKuEg0RrABDryl67/zPrl+zQY
UY+cJZlAVpvpkVU+l22Bwt8z7T+1On/fAyniNuZPa/E3Hp7Xxxl4KBsTBW+ITL/qNIyJcwqiQzMx
tHuvbkMuWshbRT7N9+3ycdbCTmx495U4QZqENbnp5DV6uUAzzxqjxF+S+lVMNcD6aVy2pAwzvYq0
AXGDXvrh9NQHoVtZzznf6U4ZpZN3l9Fx45i9JYMu9z9ojcAPLJu+wE2s7n+/b6uJi9xOOE2DnelV
9b5Pjfk4iZ4lrd3pYddqKdBi9hSmfuseNSC20YfKp98b20N656svwXE3pF4bgKvKY7KirHYzrbAT
z5hDJ9952pcBHdjML0MDDMLkaYj0hx5CxN7utuXrHYApODOsREv6UHkWszEFVdCBU1K06Hip8ZKN
6uBeq15YvvHuWsnYg5cZVQ/TkZLduprKTn3NAAiKukl+avP3o+AgAD9oSYkUpMbDZmhCh4cssPZ6
twG5WPENMA13B8EH2dGsoqErq061bBrdxPKKsKitMLC/8hQgFjgHPYeKMQHN5J52O4uF2Q+4iZbu
Oiilpt1R2I9FeZdlZBf488Z3XXt7+Vlw9mBOgeCbis8w/WJoSpu7ieaYR4vddRkosRcjblpnn/53
EKzhWAbkKNCKb2Orqby2U27Y3HKEl4xoge1PFDypMptYin1ZvhPA/z5T/tjad3kpHjxjK5i8vnEc
CzAbHZkTrP9VenbkDUokweQlg7XjoLl003cTFOjGd2T6SfpX7+MMuuxmLg+L7AP7BOSWmDfa5+Vt
oxy1i09QAiUdfdh0LriXuF1kaHuz+gjsKZKnj/7wUIIj/Pb5ur77LgesHGzLN5ZG0xYvwfPXjXgH
ySavE8CS+O3Wg/0a1IulRYEIcSCiTCRuleCMN8OSD7XtJXOOpsruY47Sm/tgLMBy2+1wh+xECeCF
F5P0sRpfbo9zdWHPbCuzCm2fEuy0lpcE3qHoXtr0NYMK/IbzeDuhytoB2WHhmIA0EZ3dcrbPbndA
GJyGEat8tTUdO6QnqV3EmZdO4EFoWNnHQWmgkDz0FjAdxQC+3seeGfOnosu6PizRCZ0eZ50V33oI
1nzSggCqMiiyNE9lPYPNYWoFtIoC/M9Z3OgEfRlTkTfpcahK3Y+6hSw+xDKA5Y2njHu/0JpcdBHY
ets6KmaDfvAdXn+2c6F9axeZDcApWLxDadW43R2+eO49CEO0cW/bHdKERgFMYKQ1tvxRCM5HvBrI
t2Fh0CYC4wfISq0UMkmEAojk5tX8ietjyuOmcCe0aVpGHTWlhW6ddui9Jqrcuv1cevOIF5nTai81
6LzAEYYCqRMJ6Aj6LzNF7P4LFOUWNgGfkcEAAlx8pzVnTTjXqdM8LfB1n0Y2EpDIo23jVBmE9FFH
0zoG8xgHveDokxkUWYN2WnQrg3gUMmwsdjE3VcydhX933ZzVEasnFF9G02yDg7Y4dvatDjp4HH10
2n5ftDb4NUXdTtYHwWxyEikQahu5fuXkAf2D6iAu9r+FJ5XXgzfboslb6FtaBOXSQnOTsWim0B83
7m7lBv3LjuQ+9yF8A5C/YgecM+myQCz21NZp8FCKwI+senbivqoLMJxweqAB8+9as481g/5HVrH/
WYfKAd4wsiKqnPlK1FWa9V55mk7Bd1R7b59qxVe+/TokIvBERrQmE2aX563MzSq16qU8ESJ21Bvu
CmeIOIpbdffeZIfW/W8Iwit7ircM5szvPQ32POxRW6vQ+deGm21CyoV7ZUWJedqOGY1mGGhWd2es
UPC4sODZHYb7KeiOZbXhGeWvnfmsv6zhJWIjew7aYrVELjmRBOQ1yhO1Fz1q62yOrNlY4tsrpeY0
/jIDthS8GAHrA6z0cqm6tq0HtP2Wp95p97Z+1AAdNCPq88OCnLQgJEYXeszKreSG4viv7Mq/n7nk
rsstzXKxZG79FEyHoWb7oHsZu60Brk7j2fiUY+aQyjDbXooBz6F4xzfejWvOAo0H/8yePAhno9AC
XJ6TnD2TIU+pfdMzHfi/LU6dVSsAQErVKMjh6Mpx4p1T9rOj4bAG3YGbLHRrG2HOf4sn/1qRMyvq
IQqcHD1WGbo5jY9u2kWDCTdN9F0rfjHrw+1tt3qUAh/1GiRPgGGVzvF83nQGNwtm4ROS0E5oOSAY
tKpCj02alQdokoM8vqu2lBPWphEEmNLhgjoBL9dLo1mTGthmRXUy7F8D9MGRO0c3RXJ7ZKtGwP2H
tB3anq96CVMMt+78pjrNtvE0OfpTNjhPM2gNbptZm0Bo9UGGDsBpPESVxZrqehJm1VcnT+wr+s2z
T00WgzwyrrZ6vtYH9K8lxevxCQ0hmglJaey7O1Dl4TV5eyirBgDlk7pCiPDVqyjj1jx2Awz0er3z
54Mu0HWTbWzuNXeDctQ/RpQj5BJQtOhjW506dMpUuza795rDspUUXB0KrlRkH+VjVVdWxQJgeal0
jsWnO71HdNhEOW7z2/O1NhQE6bLxCq8/oFkvt3G1tCkYpp3qRPOdjVbLNArwDDd3t62or943d3Bu
RjmiOgIs5lkFOekUDeZIMvGILsYXQ7SoeS6pm0LsvCYxMlT5bk5H9JgNHlrubW0M9QFqjK3oIssT
zQFvVG03UBfEG8WcxZO1TJEzT9CaE9by/vZXry3A2Uerr1RqdB2QmpgbPp2M/mAtO8PduJfXYhsJ
SXewV/EcvioAT2WZTXRAEdd9GMcPvV08m2wK8TiFXOYvbtGNhVgdEnCKAZ4uyFGqHR+9nrXtaPDy
VAdDGU+Doz9YFMQzAS2dw+3ZW7srpczc36aUJafULueyHMsT23m7Lf679XEAFgcEjQ9GL+XCXwgf
DSrnjaBXHvWAKO+WKOAb7nf1cKBE87cV5bqnlsgWYsMKM1FLrbp7R5AoGL+BnOXd7claHQ+2ATov
cKngHrs8hgxg/U6AVuM0FN8cL1myhJM/GQzAW7I2gwYFFZbikrEXZEAIiO5fwe3QW9DeHCSb4fPa
U0SqCv5tR3FbdsAqzVwQi9WjtXM69Bhq6FrTRMTAsgMhtigwQI2Zb0zgaugJlDgwzR5wIlcNRgIl
GkgNIngSThfl5Bk55QMou+aJQ/+iiPL0h5l5kc/Q+Xp76Vb3Od4lwC8CNIAE7uXSda1ZzhZHIEDK
MurT30G71T2xujnOLMi/n8U3yGLZNGd43M3pBz7fIzkc8vHj7VGsOiJZwEUzpuNaKp9kXrgud0s8
4fzmoBdRikZfYxewfQkBtS3U0Fq48VYs/p8tZcYYnyoALWCr6oAXbsE3aD8DkuXZdG86W8Ch1eWR
aU3gMVHxUPNRubsUaDxBCOVnug7m0ualbclGNk9V8ny73vDTsosO0RpKGZcr5M2yT5CW1Ql1wsBn
IXJ5rLjfz/43zdwN7Uf7HYjudPIJ/eUlpP+YFYJha57jjldhZTb722u5Nr+SFRTQM9kMoz6YR21Y
xEzq6jTpza6pExOwDgG+PL8GeirYCCDWNida6KEGJbvbkSy6HHqbIsVb6IgdyV2r12EfPNZQKbk9
oDWXIg+2VNIGd6/6ehVG0KUzNDxO46Ddl2UNehiy66geVpNBMSwQ9tdD2DraVqf42uYBiAMoDkBe
0VWjBHqDWw1GryN9o/PmXYM143N1d3tsq4t1ZkJxl9Vou6MGZtETknuuZ78znMfSovumH6PZszYW
a8uYcvJq2V6rOY5MR+0rDsVGMO3QYp/Z82my/Q1jay7lfPIUt6WNswHVbRirOvHskCV2CzskvN55
6RMjzY6Ym2Hm6ma00AeBUEqyRCkxRy27TM2OVaeaIc8RNsjujREDjysE33MTWEi3oSAZ9+sGdKej
gS7w0mBQfxWt+d2uB68Pi7wHBBVh6Pijph57qUVVlDuHi2IvU6+QOKL8VxZQQEI8lurv89kr0tAd
q/RlJIaf4nAj6fioVWTeCBXXxxbgVYOyEegUlZDH8OeqGqH8Brwf8kNGmA1HsLNsnLRVI+i1AqIT
/6BL8vI0pxlqvwLpvJOWVqG5HNDDGOr2t9tbfvVUoQD0JhIO36nuQo00eHFUeARyaA0VoGfdtTPA
+LetyPlQU17w95gtH30xUBu8HErpLyP1oa10QsPEyNGkAhDd/SaMZ3UswBV7HsC3Oi6ASyv5zBrm
eXB/YCsMovH97TGsLofstUGJBrygKiyk9MFfz3z8uhN8qMonL6fhkH+8bWN1BGc2FAeu29Chbgq8
mBkEPO/SttHCvvBZfNuKyrf11xWJt6wEO6HIr6YGl0FLAWKUb+ZlL0j42X8U4ZQBuHpEjp5Ur85R
r8tIHw/Oh9uW13weYGkoM+LBA9Y6ZYVmASYDl7i4oIpa7Fg2gmfCa6DNPi3tg8b1k+k0WxL0a+t2
blP+/SxiM0a9KdlgY+81fA+xg0dQgewYnTcmdX1oEHpzkBZHpUF1CQVjlHOvOuW2FUNHOe5LOzb1
5iUY9bCmG7UMFanwtoRAqjm4DrHZr6BQ0LGf7C6bsNchKTs95RAiuqcN2EzuR/cwfD4G72+v3Nos
IpOMSrHsOoOQ8uUsenODWveApEHfvhDXREoU1BRlu7ttZW0SoRIKbBxg5YiXFCtdYTVOPWlYK0fE
6L0WDNxzwcOk16eubf7Av8qOMRAJA3mAYsnlkFCRw1NysaB1X4Lrrz8MkBsftxoQVkd0ZkSJWjTX
TZFtMREutXNUTgB+FvvFmqM09WNrTG5P3+oi2YCHAaAtD7ayB1vRlFOfYw9OOg1bnsiS3rSFTtgy
Ikd8dp7KNqi43sBIhfJduaQH9K8DLFZsnKctM8orPLAIypgaju0whnN+qLTHLSnPLQvKpTTVi2AZ
lSklAIq6CYz2kPQtvA04oXRp6tUHiaa/10RNXInMmTOrx3T5DosmUOrR5Q9qZDLAQtIKVQR4n8sF
cXjqtKknD03phl7wvSyruAFx2h/sLRcKB7IrUbKtXloxmn4ILA3jcPTfDX3MihE0BX90JM+MKEvS
FWRMfeJXp4KBlcQBOh2s41vlkLVgBG0rf4/EVqoFVVfwPpee2jfu+28kfTDIbgt6sWrDA9eRJNKX
MlKXs1UChuCzOkXwm3+yxt+NdeD5qbc3Vn7LiuLBDOEXOXpP4ZSNxyZGpzrC6Zdp2vAq61bQGyeZ
12Wn7eVY6IQXrFmW5MSc5mjm99UQQED1ELTfbu8wubhXJwUS23/bUfZx5heQrujQcweMQ2AGkd4x
PFFE6ENKr7C+k0mPNgOurbEpMXY7otI9VDVy4V/L4MP45IGHBOwntwemQtzeLmsk9BEUAOYmgbWX
MwgIDq5LzMWpWV4W3zzOFsiB2R0ZImvAe0UPmf2rW973C6Bnlr27bX3NzaFxGfc2ENqS8u7SuL00
eKUHM+AIEEYGfSx99IqPt02sJvxkz7CJlAtIP9QuSrfSDRaUqPp1dppHpk4OdiGevAkcMuTVEs8j
eEYbYDod9h+7oeTUmigtIR8g/wMB7eXoIO1ioUsGzm9pv2jAq/ahQ+4HPUJ5+/ftQa5sFUheGsjL
wRTarpTtuYD4Qsxzj5ZQIK+R+rPHfk+qY7OVkVu3g5H4kKK1PVUBtl+0ruwNSk6+rX2YbfZt4t5d
I7L7Fs/RjZ25sjcwpn9tyW85u8szve0hejuQkzfcO8UOo8qnDR+1EgBdmFAWyOwrR7QehjP1uADr
Aux7plW+UFIloNM5BhCrub1OKxcuAOygO7dl3RFYlcsx1ZbVs9bGXtTzTwsgs/5WWXPFT10YUEZE
fMKseUDcuGgIGHe9KQ5Zfee/ZG2+dyk7/Fe+7b/2uKR6gP4N6gUqWXFHB8cgkLM68cz9pZnOC2TD
N8L71U0nVQfQcAc6LTVKmYPF02aBMQ1j1PzshocsOGbdRki3ujKA6YH5CYJcwA9drszM9BSCGnDw
DRpeJt/Z5/N/D7ZwRf1rQX7B2X5e9CxI+4Lg7ORuiNoNOjj+5MScWZAn6swCcvNWLRZYcM2kB3yH
0J8opv6BEVSFQDhjowSFbXxpxCk9o80I7ovae+i+j8FdunEnrK3EuQFlFC7vhF01MGC1ITpYebVx
BteOCOpa6NJB5UkHj+HlAHSqTzbKxBiAPnWh7WRopAyOxPRCD3SuNk8Mob9zzPx4++iv7eJzs8rJ
nMVAeNM15JSnjzr7pdnIf6MtM9sqM63dd3g3/js+5U6dkYIqXRPjK4lfnNLG1KJh4CQGk9cLcZ6J
MJ5FEXxtuO2imJ5u0ZfLn1cipQvzSpicGdNomx3M0/R5Ie/RtAEZihF0QcJpI5Zu5BrWZxUFBWRs
ULZ54+A62/LFxHLSWbAGEZwcIFsTOu/kvnG2aDtX7ZiWtPCmL63seryUjdwOsHrAWCzjvdPeN+Qe
UiC394jc2ldzBzIuQHjeEjXK0mmeXdJswTUOEylPMJLNUvWWCWV5SO4xMI/BhG2PuH8q7xMQ3s9+
s9V2uj5h/wxFJamsvAAd0j6u1qqR0BfoqSz9PvgjZ4QmP0Q8eMciHa2c5Q4gwp5O5DT4H/zMj+GO
eNdvOIxVhyQzgsDNogX7Tb7nbI8ZQqOpNmDKLE1r4rpHMUQrnf/If/V2keJ2QxTs4YQiVXc5FDE0
Zmt0sMIMN8big+6+N8CrPcWmsbHN1gaEqwg1HPDqSjX2S1MAWzdePRjkFHQt9G88okfIf4uNaVvb
aZLaAnaggXIFS9IW05kA5YYfKoDCttIvkoWBBPpW1Xttp+H1gmOJWgcA3MrN3U2D3zrEwo4G3udQ
8dC3osLbeGeuDgap4bdqhAyzL6eMGC0dMtPEyUQYMn0EGZnPNlzZWjAK7rq/TajcCcIibj6YWJUa
Yrq0PIrp0c0Ohu5Bcmgrl7m2AyyJvEA/HfpLdHU4VlH1izPVJ9Znezy8ZNr5titbtYA8KdbeBC7M
V56VxNTwZs4Ri1haFWqgF2z+AFyHftB/LShP/7qbZsd6ex6zb6yq75vxt04+ZB7ZuLhXL9RzQ8rj
Ks+8AhwJGArAjml2j45TK3E+IM8spr0NbjP+BxHWuT1lQ5ejFXAqwzg5dRLHQUFTsPHyWTs04KRE
vwEo0XBCleXxq1GMlYvHlZlaB426YcUgMjJ8TdstQp1VS6DlANof5xNNlJcnp69b6o0GXLSlf2z7
lwBZhcJCDazeEopZO6I2oBV4XVnAkqmQtTwYUrCnzG/vRVZYd9gM1ea1tratz40oBwdeoOrKAU4t
cx1kDe5BaPAHqw+OZUPWVfHi8eQwz26b0h7TaZxggdcMvUEAiDi/dGfjLbI6V2dGlHvTygzNNWvM
lV3UcTD+lgcUTCPxbR+wZUUJebk9ZRUrYKVr0CVIJt+LZr+HXhpoTTYuGznvauQEKjp4zwBdiUi6
XM5aL+wGDJzwz9Nn9zd51yxVeNSgz0E/bRWb1tw0qLdBUQL4E96kyvoQHZIMzVLWp4CCYnlpKP/J
MvDp5LmuJaJpvk3uuEUjvXqGsKehyQPcOpqgLkdnZBza5aSqcZWmKH3OEa1YaDVT7PJft5dszZLj
IlNvAGWKeEpZskLLtb5tSH0ynBPrmrjLE5ADhxrdaI5b2xqAdknaAEhrQBP9ckQzp90UZE19Gndp
H32nWwwvW7+vzFjXTJpPa4xD9x7G9gTYdTa93J6qtS13PgTlDKFPa246yNLKXM7MH6pvLX8ARjca
rV8oDaB78v62vTXXA6IAACahTgT9eOW+M1ASasDqWOPMChD02OH4B9g+RIMyVQpkDCIR5VIwGWVz
BmG+U9Wn6PLrd437ufhCQVvstVFdbQnVrV6sAP5ICA6Q/vB4l5ugXhB5dnULeyl7YXWetCgRZDo6
W0tXC2fyPWt+82JvpMvG0q3t8nPDylTSKTWNmsEwyyk6/iCDXUz7tE7IFjB4bRuCj1AmtyXjq0rv
MxSO04gA21wbD157n46HPyl5SsrDf0woO73Wu2Vm6Kc6vU1WEYnxfsp+3956W8NQtjo4e8psBvH3
CdIrvNyR4tGbD/8/E4rjcUmeBhT0uHKm0CeBmbLbjQO0PgqJjkGmXHJqXW43yylB2EWH+mRa2bLH
MwxyeZb32xFGtrs9mDXXgHci0gW4KVD6VKKEMms6o5lgyZ8HcEL0xoSHnANEcUBnHbIq2fA4pm5/
XPrB+LpM5lZhf3Wk/9pX4UAdgWKKA6n1k6t/xXql1Yc/Wy8fZII4vnAa6tkdMo3IOiaOkN9Ffgu1
5SWyt1oDVs/pmRHlnGo+xxXs+fWpyPghy+aYT0nhmy8d/4N4CNisf0ajhPgkDXRX1A48EQhD0YGG
zIvHNkLutcABPK/Af4NOBMGwaqMCUVHvpPXJynXwWj8yn4aNroW7jahrLQGHO0KWQ3U8i69SYg0k
WphmvY1FM0Oof+bv/PdT/rh5I62N6NyScok7g8saf7JxA0L1IW8+pP1vm0z7gaVhN229wuRaqxGe
J6UBHQDPwfOqnF4OxDdUmmCs+t2CoA6tFg9W/OKPkUhD8tXdVPlcO0Pn9pTBTXUxFUaJLWEt48mb
3BkCXG3kN27oDvlOoH0AiOL5wINf4DXb59y8H0bnc2DOUV+5G55rdaKR4ZAMkJDLVXWv9HQCWxuU
mU6jfs9zaz+yNPo/0r60N24c2PYXCdC+fKWW3m13t5fYXwQ7iSVq37dff488785007pNJA8BEmAG
6BLJYpGsOnWOke0a7ez36uZ27FqwhYfB3K80U9x/A11CkGI00blK90Jh6fflKOpECaD5IPRoyDLq
NIfmWp5wAiYrhjFnv5QZEj9fA0Arw3L7aKnRUKhX0D2aW2z/GWQi4AofLFLK92NRupZCH6TokAgd
yAffhh4ZZelFylu3CT+VjEe1sxB28DFzolc0QBPOgq/03hJarSvoXrYaL/O0GtQfIF8qc85Tb9nO
nE3CEYEjnLn/ZJoWipncUvRrRKWHrpuaqCodXPRj9Wu0uZWcyDC7LLOFIJomzn9wwUe30vUBKICE
dZZvwiS36FSfYj9z2kH7Q2GCf5bywgoTtKEsSg0lghUFnc9Z5YXUy/SE46ULuxP5PmQWgV5C1yNb
xAG1WR2qVU/3YHRfGfJDWggbn/7N+lwYmbfKxVO8SDM8780ORRT0hkaPvvIbfJAK51hYdIJ50vDa
RzqGzS7HoGcsJAMj6WRlG4vu72kEpVXMSS5+vQ6+rf2FGSZ80lEb5ckf6D6IQzuWtrF+T1VhVWij
3TfqGYR2RA6OUvY0ihur1m2rHhy/rB1VvmvwmK5ca9gb0TsYRwxzXSlr7OW9ENebvAe1rHSvbYCe
ddtCcP36YPJubksxCUBStPApAIqYbPdjJ/dlHkoK3YOMrRJ25SZ+7X4Xf4Eiw67/1wqbskwhF901
KqzgCoq7nR2Daq1tVE6mYnEsyFMA3YlWGJFN8w6phCrzbCVTbB8Fnmmygwe/AXvQ458HchwXQFEj
Rwz4xex4F94rDYbQNi1KgBrg1A+JGfyqGio7k58KKy0YkcEucIzctrm0LS9tMjtmCoU+qVsMDkeG
rafvg7SlLeesWNow6KZHCxXylhpafa7HpTUDuGISGu1R/AH916E2PnJjFXi3R6IuBUv0K+EEQB4O
iVJmKFKUFHKQwkzpqqtuL6zBtZA5/gZ0QTbY1sEBRwwikdxOSOqFXuy+Pr1UtrJ96lxtHTxUdi2T
fmOsQHZDKjvexM5zRjI7WiWb7jfnWzFidm9ffiqTYu3GNvSpEUZ7muEuVH+Eyuq2gSWQmHJpgXnQ
CENXJ7KPyVD0eIV6nKcP4NMUHxO5dAdwk5nRttJmcmrDACcfr8GdpbD9OlIuzH91jV+4st/HQaa2
GKAMfmfQobUTqd8Av4TyxH337v9o3oc7yMqHR6T8bo982QtASAzo2AIbJPSKOjFKcnC8lFD5TZKs
cEJD0jjbhiVc/GeAQOebOMrQiGIxZ6buZyUO7ArkYoKnRW9+T11Dj9ZFS2JwG1ECvRWCgmA2Os2Q
nNR+jRqkDukvdHgGIHgauUWPpSiFrMK/H8RsMiuFzGYQoKPZgLp9hb4HSFQNsmGrPnJPA+cwXx7+
TF2BnQbaWZ0JVVoYpiKIn+Fe9WgXfuxMckhi/0cImvL2oByyj0HOidJ5chd5w0E6iaMXSA85MjZQ
W7y94osjv/gWZt+XEdTUcvBH7aFAbkw/ewHcT/k610kR86rXS70u6HrUANlBVne+Bl6HsgTiD5bW
o8veF48ZmCSbsCGxdBDKrT8anh9Q4jeOYUF72h1mWj+oTPQdJxO7ePW+/AjW9wqKaoCElnK84Ptd
h6hlT/UhIDQnwWPzaQ2O9BaREQ0Pj/Ujr/dv6cC4NM74WQj8i5oqaP4fg9QZ9DeUrGyuhtUcnb7F
R2TPZ+pcTDJ7WbRoNZbDhBFWmwQXX1ne1tm2Tz9EZd9174B2/MUJhT4UYE3Bnwz2jzmoXIQrbSoy
C3KZ2DzNtqSoTAL1SXPkfXjIhKUMKkQYFagaIWmLZ4FybSmICl8ABC/aZ3FnZ+GplAx7rub5oHqz
OjRxIErjkXi6vUWWGnxARQ+ymZmpHYlNxm9TJY6MNES761BYXjkl9pR4fvWrr4i0jyPrYE1PYLbb
RpyrMssZ+E+YxE0GwGfc01ANuR6uJIaFkvRytLfkn5E8oJCYu5pGSZ/vsjBwqlAFlmskDeRok2ki
Oq3XeGNxMhFL9w940b8fwQSrwc9oVGsgEBCNFyDu7B40BWj53ER/yHb6NVq4EGBqQIpKWOPr0SpD
qpnQ04wxWsdsvOm9SUjQ2fSnib3IeR8snXMoKaAVBLg4S2frPtKgpwIEBPDUodpvCMv1UMaKDE5o
nT+Y3YcGes3RZIckBvrQrgdUx/2U4kyB22gu5DXD0lXe83DfglKQVwxeiuKXppi4AgAc6rQFTPV2
/iztk3MB1Cj5i21waYTZfWoeTnHcw4ghO29tD4lj0tnRRGRwAAOOdrxtbnH2oHElgnpJhno0Y82I
cjMyA1jzDXEzqnP5mUAVdZDA0AHG35rj5kuR2bAAEkHRHludfQ0ZILafMUIImr1C7az0D1aSfPqV
zzv8l5YK2ibQMkZVFfGZ8QooGQdWLIJvpFGqtSZB4CTdTc0KWuRSuIMoQVBmhOp3svUMfaGq9xJR
X9edHU6PgcTDLC1tAxOcpAAb4x+I1Vx76JD3YgX2K3CeKUW8MY0mcmlQS5zNtnQeYZMBQQsmZ3Rd
MBEkyydlLAY12k+dvwoTwc0o4Pph7UBgnjTZti67Y2QUnIN+aUHR7COD8QH3Cvx1PTZQ4aD5A0WQ
fdiZNtgeDMjMco/apQm8NMIcfZKUq1IPDP1+qo7F9KyGE2fTyUvucmmBWSJ/QsJGyzF5oXWf663j
o1FfS/OtCFKJzJhIGszP6rQVtmF6H8UHATfWWCNRGc/a6T1a3FSCV77bJxQwTuMu6t0gmTxVWdUS
yaRq3cieQXn98ryvZpY8HisBzdPzksf7MYfmuwnBjTea2KC05szQ8jpDoB18ooCyy7P3Xdw+QBKh
xbmFQxJMAMArUSIgpZhI3u1otLjQAMujaoJbABoarq1AI0LuYh9WwsoE0Jza4N++bWFxHBcWmIUW
amkahgZTlksAqva6bYKEO+PBk5atGMDAIQ87q0Jej6MN1CRta+wKYzCcDqWfOYc1jKvbY1mK3RAI
+NcKM5aU+mUI8gFwHU0H2dccq/+Nol9XJbiMgrw3+DON7q+bAxTiofYFRAyy+Iy35f04qKkFrhCa
3SGflw7xoQXLJpB6wd84G2BVSF/L6CjUmIHRyo+z2h/+oaIccWOw+idZ4jG7zt/LXhzQbPCvFWY8
GOoEKbwJztYWbtJCLxHiMUKwnWree38pNM8pRuhLoE8ZmN9rdzD0uGoMHwuV6BThJLdLzdaSH2jV
KNTYlToXGdLbrrEYGS4szq5zsV1pZgRCSLGR6rxzfFn2RqsMiNkF67wJXyqfV2pZdEUNyLJZTAPd
T+yK5XFaxhNGGGeVhe7lSlsPer3JMug2lElAnR7+BIGpiPdYmX/42yJeGGYWMQQT5kAznPP63GLe
HmT1Nxqt/sYfoXGrAkI38xTKzGwCNOdPPthyfUtZAREaI4tS65yb2OKSgTkMNVxEP51tgQl8kEbT
BjEDBVDSKtFmeLE6EHmr+cqKW86lmdWgmDczRDhQrpkJMeb+5ushqZnf1Y2AOGgWlITStAZfpYWX
VoeKOMReczs8iNuUuG2SrAzdNcrTbQdd2Hyzejl0fFEQg94089gLA0WQtCSJkZtC+h2M+D/KEDTb
eW/YfpBzLimLxpBsRQcWktaiyRxeRlsNSSyA8qUXxwy6Zkln502qQG2exi4upDzipkV7JuDJM+kH
quXsbohNrdf6BhQIg4IG107apmNti9C4lmn48/ZELmwAIK0hIwANH5ybbEY5LU25ELH5UC5H90CQ
DEgroTneUQs/4jgNzxQTVOoxj0IB1Dl7yUcGgLZEGiJSQZzj9oiWErPwTMSSmVIXzLPMnu4DWowo
L6C3Vj9BpcLOnfgx3ojEv8/3hd152law842wuW12Yf9dWWWCNK4FkZCK803KDm2D/DZWsXPbwryn
mFgF5SgUTWaaO1QYGQtCArWX1kCfZtV3oJ8RoagU9q+3bSwcNTjS0B2sWnhnWexrOIS2jFFo6JxU
y3CADK+xE4PYnXIIekhuTtPXWU1M+LxtdMkxgAxRQfmAjnnUna+DydgnUZ4rJu6h6MuKq7cEeXyB
tz4LRwyKW+hAQ5YGDRMsGDfVKyNq8IDaN0Ftx5bsicFJ24aGLQpPXPbbJWcA4hfBAsxHEJNgno/p
2OqQV4CxPHtOLc2jb0rkkz5KbQD6/mLy0AUExPzMw/qN5a0oKhH0IhhXlCsk8AVxBRBWahfVyFP0
XhzVhSnmsSZMkEVQC2xgClCA2Lz1/Wk07yvkScqCdzAvOTsaTxBskdVC8YIJ8G1XtEnaY1hWcOqg
45vmKudUXspT4uia2T5NpH/QEH/tdlHch0av4AxBFzEJrBJ33hF4mtGOoWJD62lF018akt+W+Bc9
sTPXIp7yqonmXtbhFUGP+yBC83ABgfnXrrTxpL/tFUtHCJRpENDhfJD7mLfcxQUOtfswQkYNvFhj
8pi0A+S58i2NLJfyyuBLm/fSEhNtu5COLdSowOzWVJCDoTo0kP1Btk0tETkBkGeKCYAQ74qGPAcP
SRl+FulnV72ZKgfUtDxvCOTYukjO68zGrfTUSnIDoxHVyM6F1AZANssDj7ac42J5LACNzS9idPyy
/l0WyVQVGEs/uF2+njVCOInp5aH8Z4EZiqkUQa3C0/bmaH8AM+Tv/qa7BYik/0wwF1t/aiErPNMn
+fJrWJCqe594hx5vnpiYAyqVLASXIbgDio3qaZC8W9/eKUtBDQR1M0k5hIy/lQ30YgytkYLtA6oS
VVtA0ekQ+5vePP66bWcpoF3aYZajUmKoDmew00FIAPyqQpSu/twCSLGRYLGQHUVYu97zpq9ZuTGA
OauSHOBhRuX59u9/gTTZC8ilAeYCZxW9IPvxTKsA3XOldmU3z20U6IK1MZ17+jllmwjl93Ry+66w
ixcokekThPnextQi0TYKNoUDfmGBRwCy5CMgnkbbKO57AJMxAx9HoalqE99lmGCkFX4PwZELxl1a
PlSzUEADyQjOWibM9aUyGJ1h4eyD5G6BtgNV4+zXpYIzbl7/mWCG4QdyauUCRJ+aNFoH8mGMelsf
HCD17/0I6HPFF4kE0ONQPjaVScpznDuQIVvlUuwo4Umju6rg4VqWbk0zpgVuBRQAHlvXPjUqRRd3
Lb4pMPKDrJ/D8ZcUlTs5U+4qRd1AsIUHU59H+c3JAG+Z3z1zrxkz0Yk4yR0IHcEXkT9IUukVxq92
zkinOz19uu3QS/gzSKnNfYDA7cF7mBtAAXGovJDBnmUe9G22F9fmQXEaT9t1a9nRjrGduvqZHpr7
6QM0hY5KIArmCID1NLbqpJ6xEglfGnnR0/77KLb+PggpZNVjfJQvYxOp0RrXbruz1DUVzVU81k4D
Ekq1PQyjapuUHrN6eDAb8wVIX+/2/CxBAS7nh62CoDLS+LWKI0S4T9fCOr5Lt74nvfhr8E7uo1W7
4Uklz4vLLj5WHQ2Z6GoHWzITJFU/LuRhPrNadLOGPZGHl64AbTgne7Dk1ZdmmHMrhafLQogpHrqz
XNo0d3EIx2vEp4ZjaakqraK4AWpp5O1wT5pj1+VFrFI7JTJQw2xL9Wxp1S8raHZqojVkoo8mpFJj
NwOswa8MR6p0ztm2FBjxtMdDBC86CafCtfG6FVK5BMfvPlZW/mTYZRN6Q85DpS/tWECzAWUAEBIp
SmY2A2VUtDICpg+hguhRKQCNCRVSCy0SRaf+DGuBU6paNIh6LYi7v5RQmaCEzFTTDDrmNNyYG416
qV0dM14aYXHuLowwcyfJfQCiZhWoQdRqOtAQltabbHJ22NJeR6vhvyNhvGMKOwCwdY3uPcJZ+i9q
BnYrXf40E0fbojbiYv7p0U2clMQ7ZRUVQKipTrMXf9fH7GHaST8UL9qoNl6LD2BDWEnDU0O3Jg96
oswLcutbmJPNEis8dix8ixU6wS78FdraD80DagqV8MT1t8pe8nCwZV6/D5vdsAKmKH5Qd+nr4Ob3
/s/0vrmLvZgMTxbABs7tILd4q7mcqDlYXOzQLpxEPwzgTQhvLlhhEQ/cAKx27kjtFEnvbfFqNcSE
Q9vjhm4G4a7/1bgUcrJrg/Mo4Dk2cx4Z8ijTaXbsFCmq5Jk60SbkNBUtRdj/Rotz9nq0glg0IVSo
4NZOe9C96sCZztsejRrc9e9TLclFTcBSi64b2LeX6vb0oF/g+rcz1e9zbV4p3Cp/5s5kiw6vn/X2
rodi97UJS4h9XPDw+bq+E9Ntr68l8+H2KHgzNP//C38T9KntkxmOLHRb7FFSSzzVCN48fYsqfogK
zjxPCekU8IJCPeFXDPYe5Dduj2Wp8A3C9f8NYIhV14ORcOwFnQlTjp/fyfYngLavkRPfye5jsOuf
aEl+g6NR9uIHeTfiNb2Kf3RPyZrXtcubUybARKKvqjEgIfvJPOQDbmkh73I+++3/HcJwebge6CSJ
QVW2OA5U4K0VEjvSc7NCBfMeksvGfba6Pa88N2QCQQ81NaVKcHBne294aTn1jMXqzcWqsckHBQKj
VTAPpvk13gn2cI5XCTJRI5Ht4ozHHV1XxV2fH0beVWExN39pmQkPcljlo1RiYDkpHAt/7aOOBGv5
td6Um35l3aGVrYdgHMdP5/m6sXpfUPKLPad2IVpDfbjpBG5kk+TUqzXSOdn4qZjnsOU4C88aE0RK
YxAEED7TfeWga/NHt443gS3Zofv/5SQs2mEIBXWg8hxIBKcMCy9WErfUOefF4ligHoIeIBT60EZx
7feJ0VoFEm8YC47ucAs0meKGg52+jDsebdqyW17YYpyjCrNQDyLMmygAiTLIxJpkMgzGqrMAl6lG
iKT8kHISJumRtgaA0MlKN7WVqacdaWIeAHwxplx8DXPamIMcNqOJo8CgXWRPg3FSC4WLtp5/5Ztn
XlhhfMVQx94XZ8/0D4kzecZa9JS9ucd1g3qdx2toXzwZLqwxZ485KoOObDFOf0pS9HxsjN4pjL+5
1F4YYY6fvI8laxDnPZ5J7lg+janA8Xze0jCnTqtqTZlasGBlb2m/y0Ue4mL52XYxBuZAQRdSqPUt
LAjKc9Sqrh9txqj10tgFloT2WynsnBySDyYyhrd3NW/DMQdNnuiRWM8OkX7SbboqXGknPKnI/Gxu
2/k/dtsXxnGG17IxsaJDNVhBCzSqHIP/N2s1XbZpG7fULoY0kxxTzEcND7p47AnEn/tjJJkQFC4n
Y4LUTK4U61aWMrrys1RHN2xDcRxamcKjUpsH/H2H/PedzA4JO1R5kaVABPI9dcB9vCqIG8gPQ8+Z
kcWrMXhMZsUStAuxJSddmmRdmfuJqti30WEDcW/P70unE35zpn5x019YYgKd2FHFDMYAaO06sSMd
bTMWhOUfh1ODTsYnFQIVOiIaxLYU6Xzb9OIYIbKtqXiqgyyV8WutthIhU1JINsopoZEikc60XN1X
tlhn3n19ceUujDGurExi3rUDulZCOr2NfaBsjGyYy2uhaJcdWqVG6Jt55ljxEsKLewh6udC2RRkb
HfjXhxbUTystTAETbvwPC9lR2t+P8j7ovSq4j4AmAijl9rQujvTC4PxBF/eLRJMEP+xgcKz7FdiO
gVe6G8CGE0qoImmaE07b2wbnGPptU5hoswDYB31W7DpOJZQ/AO3B5v2MlGw7SvWzLqEf6LaVxeMC
uqqKCo7jmZTvelg5hbCeOdTR3jOgqTesoHkVqSTg8RguVmIB1pgXDJ32EPm+ttMDLzgaOUaTgdFg
Quei/DOnq1FIiFQ9oDGV5CWgtDxM6hfLGzuJkJ6Bf6DxFSU4Zni0DfMOgilzB9+wH9f6Nlz1h+Ct
Pxk9aY/pUd/gFP6QBTLtinV2HL0c6d/2XLakekLqfcV7TS2G5MsPYuah6SMzDuYPGm3Ds9zYNex8
Ve0iL35SvfheeY2OE/eom+PnrVlgDtMwGZXe92FUxPijhw/fqVxhNdnS/mf6wHvYLHnU5QiZ+GOA
6caohK8pz7zfaC4jmXvbZ78EAm+Nh9n8U61qlPYwgWLTnQWV5jurtvfItO7kh+pUrgu7XSMIedLW
fw021bbdiC+3P2HZny8ciw0HKZRj9RafkGw0R13F24ZUxMerl/cEWArnF9PJPuT8SvbT2IIh0PhU
zbEotuDBhmDY8+0BLUWbSzPMeQVg4QS1M4Q3JMpFotg8uKnCcQv2LtIFU2XqGcah3Jfr1h1QhPHt
4lXdEuMuv1M3gTtth5Vy1uzeGx26SjKiutlH5E13ozPchfv+Bf9uZRJ/hOvM1jg3g6UeL4AM/40U
bJtLNEUhcpj4vjF7rgD8O6h2ERKaQHLJpneZIxofvrXT8Uy5PfGL99BLw0yIGupAT8GjhRBl97ZI
ItvYqcR00o1MTM7GWTrDLk0xwWfKujJNi9mXXG1TPSAt4M4ZT86AeK7ERJtAbRRoLcHKYfj1EG8G
UpPO7eBTvyGzsbHuU06ugzcqJuB0UjOWNIS9xtFdy2udeVw8VQjeNmRCjioWJrU6GJkkItxN2xg2
bs/bF6D1RlRjwUoaeH8wDHQjo30TWekCdOl2vpVd3dGei3tx03Z2d8juhucc4bv99Q4JmNtfsDhG
NHXOZVnAlhTGPayJipEx4Yy2qiN6Yq3hrVaejJaTblgMBKBPQXsh2mLBpHJ9ExjR6BT4aQPguUbK
rLUhzxZZzhTYXEXp5cMWDQJooceNA5DKa1M5mCSzVEGXgHI2wH5vej06X0z6PEiS15myjRIsadF7
YbQqeIbQPHfQ0vcUDCS353WxyIqGPXRvooEOUq3zY+Hi7hiJqT5EPoYsNXZf/Ap0ryzcDqoSP6j4
VoFKSZ8GYkWpm2r7SdnycJFLNAoqqL1niQb0uiHLc20fwT0xtWFGpxeq3cY/1XEgKrgis37df6aR
10OKtN9Iw3awfnGGvrja4B6bGweBNWUZn0Uz1NQiBIpcNjuCuDrkrxSUCehFEtR13opek65QhJ6b
+3FttBv1KDYlmcaCzOooPC2t+VT+tsWAOIAuGBiiQbFxPREZFNS0Ipl70eLMJEklnNvcOtMGenoW
WirdKIlC0gP9DYqt+JUzFfMRess4c8TGTVFVQoGOCwiROWElParKaxfs0X2ymSL1rm7BmJYGbv4Z
/oWKgAqsLyq4wJtrINm8HjayHEHetOjLgfRLYx6oue+L+4HH1rg0uXMDizlz4WLHMV6e5bTSG93C
6VJ1u4BmW7loMbLysQxlvJaa96mSfoAg7ufteV3ysEuzTPLAryf0F00wK68aNCYEReoKfkZ8ozw0
Y8vZyktnG0D78GQLdLVA01/P5KgrQtFMmMm4+ISYYI5+W65y1NJ5Bt4jUK3Oe1Zmn7a1moShgIQX
PCOwc+UVtz41z5w4cscW7EC5xAn7ixl7ELKj1o78LzoFmDApymX+T2tOoaEyWr8HJcj/y5pk1dFa
t4ngFSGqTOiaFi1UEOi6lJG4bSbXLMz3IhQ5xbPFKUYnDYhXoHoApMj1FLeCmKhCiPVU1IoI0lOs
oCPX4PXfLV67wOajIREEYkS8r6/N9GNUyLEpYE+A10XZtE1MxNhAX2TndJEL0hW1sGlmo/Zz210X
hwe+lZlNFzj1r1r1xVngT5OWhk0EFbzOnPUWtEF3ep/jpoujA+OEBkkh+BEQ99ejk6VGTpSiBTqd
0nxnZqJix0odupYvRptmkhsP+U9lNxb4T7n5qvSlvmuRbefkopZIPoC+AtJ2hu4BJ8/cBZuqiywB
Gcd9Nz4EsVPRnkA1kSja2jDcfHI1QTlAKKqcaifIwldZXfvqQUASIp+1rJtg/eeTf/k5jKdDG1ur
0HADqKkRrVuQvkzDUybwfGspEIIHEy3sYGtAzzwT6CElnPV9iVMmrQ3XsN7GodrlBpqDdZA41sGd
IZekzHksyoxjAWWOJMfcwoSdbIGiiomD6PeuQzmN6EkK9AdgddwgfheMgXOgz7vv4hCbrSBbhN+f
6Vdn5sRrxwJXaWnFgRWdINP+IvjNHTqkeDkp5h76jw0TvV8g7gcTANun7itSF6iDEJ3wiLC7cJf2
WxN0MFX3eNsbFu2A+8dCbhmyJKx8p6D4TQYYYnxqosQZgtAz6U71y41BOWimxUm7MMTsxmEIMsmH
NPpJbD787Gmqnm4PhPP7rHonwJS6Po15fLKM+MMCt6ul8wqe7B32n0X5bwwqs/Ag7MuBsEzjE5AG
hwo8CPgj7aDuhkfrZoCymF2qeJffHhibZvlmlblT+KWWCIqAkelvgzf+9h/UDZCDe/9ler1taWH3
wAf+9QWWpDnQhU7HyRufBrP2xMREWyVtvcESeZ1/THD4fyMCkG5m40VfADOPyI4CcdlV8SlKbLRQ
RKBWIlVK1H224if+lkf1nzFm+rpQy5DYgLHCvE/f+zshIHUJMRwnI9Cat4dDhgyn0/5ZlP02RCYS
BVQd5V4o41OrFvtxQj4OGEUwavEoPJiL0pcdSbdwGQNrxgwkvo5FflnoYeEb5jHx5YcJ7zi/0HCW
69uxOTbpK+X2gy/tMxkUFmijxF0Jx9q1QRqB6A7KmtZR6c+SuR2hrHnbCxcNzO8T1QIxyTfyE1ns
ah1skNaxtvaqeT8FvCf+0pTh8oGaAoIrWAeYSNSCxTCpDN8/5o1s+9L9TEJP69QDWAnYO7UUOY99
9gLwtUZ4esuAxv7Tt3A9ZVIBNXG5DIUjhLHTkeiJ6rT0ueqfi27cpIBqlE7bnq0cNaJnkZJcTYlv
eVpZ2FHOiZLfNwNg/SgMgZkAZxjYKa8/Jc+7OC+LQTiij9tWqsFNobtnRRwOBDaRiBFDohStm6h2
oFEbb6FrM4lQGqWfRcFp9zGeoh+avp1WGlCOG/pT9e264NYUvkcUHcptGBBetBgVm7kEviBTQy2h
J71BChyxpJxW2UPyGVLJCzKP8lJhC0EZ7Nu42swIbihWsncAQxCHAW9YesoVza7DdKVaL9ZPLXQ0
yW6lZDsZ4WFCg93tvbFkFqRmgIwjj4EWUrZtIDKUHMQrHT3VeA46uokqUmp1husrVX+K0jLbGFaP
PErRh5uYltKThUe+d/sjvvsQ3mSmim47vP9m8YjrxRW6FNJj9URPBR1NG9rf2D5NLmwKzeexJjPv
WvgRJDfma5YMTI71jene6Ma+k8QoOxnnoCbesI1O9f72aL57zrUJZjRKq/lJ1s0mJGIKbtMSA0m5
zDxOU7JLgjWa890/t4jQCa5JJF9mQq7r+esCmppUTLJTBW6xgEwWyZR9YDl5a3eqSnReAXBphJf2
mHinaJmkxBrsqcioixMJC1fW3CnezoDJ5FE+3R4em3H8WrQLeyxpgZ8UE40p7AmSbTbvekW0dhei
rb8p1mlud0Ad0E1T5og/qh0eG+CPeYJ+bB55/gYokss4o3BBR8fL7MMXL8y0TsQuNvzspJcN0fbV
eNcJ735wkNrHNN+1xc+6+LBSYn4O0rHJTTfLJbumCVEGuovznCRBup0qkbNzFk6C+bOw9IiPaMZj
2yRakG5Q9LXhs1JHCPa6uU9fpXfFDg0ifgTnOiXVSjv0m9qToSLMCR4LfgDj6F8AaxBSN6waWNQk
gCTqUX6SWgupC6dF8F8NBa4MaDVNDgZnY31/WWCseLrMb29gTb6e5xdLkLUoDlaKkJ1CNXuMT7KJ
a1D6FBTxiuNvC0Fi7uIHwQ+efhjafKG4MFTXVTNGcpKf+uZdVXti+bvewb5K3ddPAHY+KTBn5mOt
IcuRA26yKzkvmy+2gKv3INqrwYYMnUWsKhINzAeMrSJSvRbVU+kW+/wu2ahH/Shvo02wNTfT0XoL
T/2jtgKux6lsa8NTHGETHSZOgiv7jLNrJuTHUyQ+Txk4Ubr6TEsKskIH1Ob45wEKekA33Vsj2hQ7
nmDw1zv01thnL7iY/KoIsgERXD3JdrYBOBNYrmaXrZs12h52w5qugo3uoc8PLOXyUXmIvdyT1/Iq
WfFEpL8fjfMsIB8J3i2wu4lsF1dfiqDADjALunRQi3dV3uLRRBRxowkrJT81mteD4o3jezKGxw4f
rftocp85rNApcz38Ui+KoaSldtKI/Al+U2iUHoI9BIEefJLf8/A331caFw3cI3HBwS1HhYbktTlx
NPW6lQX99CO5D97UzG4jot8XBzzVpsgROde4bxsLGDHcE0HaCsDK3PR0bS1GrTgOktg6yZbbdpsE
7O+qPRJB0XjTuGgJ9ASzYilGx+6guivrqs0T69Stu133kp3Lg/zqo0/GXMf30ap2w332W605ZnlW
mX0TjwnKVT6sjuGnfxT6TyhwkWZlhBUv7s+/dOUm80xejI/ZJWlbBfVQYyaLCh0EL4EAnvJSJ+2p
EoECt63xWQ7fUCWCu65bdDFlvPz2tzcPntoQFvkq7aN1jX1x+wWqmkDF+qdWA+xd2cV2EKzu9Kfb
22FhmFdW5t1yEQykxC/Sfur9U0q8lz9OgzBDYB6eZpsLoggY8am9A17TuH/sH/yWFARp+NXtYXx/
vsymDIRyDUxdOK6ZcZQJCG6FXvFP4lFE/v2n5WVn/1XcwPEjavsv1gNPFY2tP4CUFe8IEPuCdwm8
e+BSuZ46fxQDtdWk4Cysgx3tnGFngfh7m3rndi1+VAfzLn/RHM3hjHTewoxj6vAHCGaBk0ZEfvra
rIYU7RSqYXhOVQ+vldqGpIQC/nwFqhOlx5PZXfBCEE4j74+AOWvtMhuurEyr7DManqGmszJS0qMb
495PicjpTPh29cDK4ZqFdydAgwhczI1Xz+OMTmCywqMB7XS/8u6M3nkyNjzM7ndHAQ+yCRPGXMWY
Wayup6/KoSQW1GFyRtHNXOm/K5GEL+GLgNNgT73wt/Zr+DOgBzDA1xaZBRtkPwDKOUjO0s+sIN0L
FEtqFFNJx6vRfAuOjCHGIdV+KAMxwNBoQAainQwIvCvr2+73LV4wNtiLk9wZiYQj5tw9WC4uord/
nbs6jLuBwNIsIwU/Hz7md7UdOcZdrK/bH07qaAJuggRQBI7J+Yuv9hMzIibQd2AvCOoJJnv3o39K
ZBvAlaNrNlvf/nWE3O9tc99u9Iy1eQ0v4q0ldpNRzQMs4X4J8R+A3cdtbzpYDyqv3WHJloVIAU4u
GcUVFrwqya1VSrWMtcoJwHcCUiw/x9Y213NnGA+j8H0aAVeBEbBEAPtrscI84aDEUx/E/dkUwui+
jfoaxViDR7Tz3cURGlBaQRkStgBMuZ6+UGyEsg8z9RynTqe5Gh6FuyZ/mNTj7WX67uawg+ceThPc
2r4JrqramCSR0Kpn8LtIDUqtgk3N19s2vl8NAXW/NMI4e5pOaln2g3r+Eb/DHegp9JKX7Fn/2b3H
L7dtfX/wfNkCXzRaR7BCbBzPAPEB196knhtviN/Ut6wjeFhbys/Uf4jjjVYMJIl3PWRokPOWjjP1
afVcVxsLfRYtqfcJj1hzcSXBuPu/H8Rsu16bpP8h7cp648aZ7S8SoH15JSX17rXtOHkRnDjWvu/6
9ffIuJio2fqamAkwmBcHOs1isapYrDoVjYmkPpev6ejkGE8UqaBvAfuZsuOsfVaKyxMOOaOCCK/K
c8qRTW0qxdTWIuYJPh96+mahqe+H6kwYRRPYIR3o9/r8/v45kueW8HqorpznLPQF8HxAF4fdL/Us
bgIF86JeYh3FkdG7v+Px67NVUnAvSxBwPV+CiGo2GcYkA+RUPBe7n94u3lgoxrI2YON2b4vyOlHE
gDHeEy8ASM8i6n3uqq2IxNC98aT4ZEOaPXp6if/Q3emeLfDkuH5S/hHk1bFP8smaxAiCjF+Vs0xV
NMJLj8ZJOCGh6txe4lUgwqyQcaJWUSZSBKvwbJePu+5V4KRYrqNG5vuMAzWkoY0bD3ovP6YljWQ7
eBhTuwVXETGcGqcytdHy8msaHZV79Z13hzkIcAYWKCjRfoJcFqOPhSL0eNMNtOfqCCqMg3dsHO8e
erKpDzwK57UtW2KxzxaRlaelrnnqs7gZjpFNfj1otHLy4/Bwe79YcqJZ/y+AGJWs0cKjCqEBU/1c
nV2lIc1B/K4+ZIfabm0T9bvVC6pFCiI81P6/D1cusRl31JWDgoEslvpcBY5/8B4eyLQRfmib6VOh
fkC4gCsG5WKtjHKCFduP4wpC1cjkik63tTYVOr45Er125ZerYlQ0LfIxLQdBfe5ptMseypNfEvRe
QKAK7V6Cffut5kSVK87gYl2MJ0Rpb5WB81t7Njc5OQ4O50xfLQhsD7gSYiyViuyIxFZMqHEzoJxW
BUkUWA2k4htYozgiu3IxM4IhoWJprlTFf5dGOLSSdL4hGs/Fm/hpuFGEwyzUZHQThOJObAe8SPlK
EzDaHsNOcC9DngKzN+e/L1xLFeZaGiqSfwYLknRG7zrmTuFwY6qNEblmhUoHDTzgT50V8IzxlYGc
kRHroTIYiWKDbb0KlNDvpnTwz0a+M3HTLRG69u0HR6BXt9wvFKSGQTuGay4bTnqeH2AeCdanlYGr
hE6FvuOmRuHBRq2nnW7EdrKRGn9zG3ZNqmj1woskcgngWmS2UUFhTYNJ6P4ZBUN00k94NaMFhtfl
wUaKfinJRG7jXen9zDePFi/kP2GOMZrochcbRQkqZZSD87gXHX/v7ySn56S6r5OsMwa0f+aGA4U5
+/aXCkNohZ0anIOduh+Ow0Hf1UfVRVkm5xBfuzYGiZGep5SjEatacK5cAaRcoODel6dqG9PCQYvR
Y7iT9hh8x6sNuA6AGFhGiDGm77b9BNh+HzyEW5VmD9Lj9+iu3JkutyZ9RS8vpMnYxixoJ0HI9eAc
3519TJt7xhxvNzqV25wnzVlaF86aWRZjE0tZ9L3Yw7KErbkxXNDsfeDCs5cccRucBE5gt6qICyWZ
D/3CnPSpqQRJhmWFd/fSt+w9d3nrmWOL6+WACxEnC3V4bOFqpliJFotKcBZp7+h7fztsQf11jzzI
7SN1HQ9AbngpQ3nNfPO90nck/XM91qvwnDuTK9PJTmzQ5h10O95NVKE4zHbooo1y+8oBvlaNefIP
HtDQHIIHf/a6jZJ83fBQKP+l/qBwxktK8mls1AOPrnzlSF8iMbulDlLlJx2QGrvbTcRzC+eb4tSH
nOM3r6vn0E+zXNKsNgu1CPo89KZ5SQquTXc/uodfrmlrp9ENnvzveBjjuVGeCBmvVozRhEJ14I2w
VAI1nBZ9UciocikGVoHAMYUSah0dPWyxepikagkS/+iMtCae123pzryXHLRkPqtPt9WCpTszUa6E
otA/UEzQnYeTkaDkJjqXTnVM3JIm9o/OTUm6xZjCbV+Q8UG+N+/LnfbF2zU+Db8+0EHCmzXL+x36
LJLFXkYpvHrZ4Hf0+2Qn4WQ0R/MR718iHZ3M9R1/E+56t32Ld8lrdGdtFNqgF9XYcZVq1s5LS3Ah
EJbJODBLExEmfkhhN3ZNppoKT823X99BuX+qNqHrOZ4T/euCrrkzDFPU5ipgGVMomCMTp3LeaZiF
d+5cVDcox4BOh8mjpi3el8fmfU+jx+JUfpN4pBnXhvUSlzlBaZLNySzg+u/qXjrIEt6TRY6KXZvW
Swzm1AxFEKLO6uvUoCOc/NRt7zl1eS5i9jfstqENB1z4GoqyEc1e6o8gh81YY8DQOdOOdfQwah/e
yDPeLOXd12FZgjDutfCkompHgIgbde9txH3/9SZfuyEKLNqNt6k31VbaT46x0d3czt1+y0sXXV8W
MGdsplueaTE1WWU0ZbQaXwGNfHLWwac7KB2JY3rbJMz7wUpyicDoRNJGURnJVXLu0Mg3FnepmdFu
dIQYM1uflCb/9x4RA6DBVD9rPqjd2RejSDYizGxS43OtPA4tbQSU2jl+/yQo4AyTHA0lCF4q7vJW
3lQgPwTbFsYH2zm6KYujHoAKK3dvC2BNlXCDwJBg/C481jGqVMlpi6MoQ8Re0drIr052ipEpTtxV
77eRrtMQOPczoQguZhgOi3NyqbX9ZJq53hfpuf2s76RDSo/+rvwlvUQn6YEDtaY4qH5F7wSeBkE+
Ll9CFXHUFE1YpucpmUaZjrlf/Fb7NhRoi8ao30bT5AbGITfTER1U9dsoD6NOE9/rT7rU5GibFqwI
F51aSH7Vmt6WG87vm5fKqt3y9zGiCPVo9P2ySc9xfhiy8WiBOSOY0MIuhracfOTwCaqWYXRtaSsv
wYBCjP7x9k9YlZAO0maUCIN4lh2SqImh0KdTkp4LU9tboLgVahBq/msM8CXPA/sw0QiXR8bNFWna
+sgDp2dTLFC0Gsk+tfLO4mjwWmQEPh5jLiGC0dI0xkqgLwMNLVOanSu7sydbQjhr7nRbRYm6tceD
91bnVHZcP43B9GL8IUY14dEZQzWY+0AmpaoAVqPsDMLXmQgUPfAPznux2RoPvABzZZ8AZaDPDAVS
cJjz3xehgmZ0ZdF4OWrA6AMvv7ouucXHmXVY3mBkY1VkZ69u+3tLqOQ3bYyqR6FoWxrMO0sksdNN
UCwbBXSyqCUMckZhrEIHHTmBTWOmUkLrIplrwQOrDjh7e/1WouFKjgphBe9mMFFsJWLjGaNfmEZ3
Fgtqor4kQP8XyKUeS/93g65jlENZT323i+TwGR1/pGwxUrw++21AR0yZ8mxFcCwFdQ7lseLRpH2p
7+Uhxm9DFguv5ahFRDve5daIk1gmulD1Z6Hclr7kFt7PVoSJjp78AK3g03bMaifWSpIabiiEO69D
3RYmNaYlETCr5G2w3hrhiLKVPHF1zQnSbRJ8tpgJbN6bYBPDv26rE6h0wg5F5lNBwKinjw3JC0dA
RkvEo17xJqggKTyVRW2L3q9MzJ3gLvyddpsq/qlHb1ZPapTD3z7V1y5TA0n0V704RoHKrG2FEW2i
TtL6c4pqBJLpne6IbSK6ahR+1moJkmzZ/Ohagce1/OXtGXkjGaqg8QDpIOT1GF8thSA8a0QTxYDD
N08bdoPo5v4uz57G/EkMHxQDDNmv1vAaCoiXA1JYklPcKz/1nSzs06P4HBl2ZJo0ugO9VOFTTboP
alRy7tSDarqabkunMQTB9vBojE7hhA+y5WIaECkqMpxyfdOFtFRerN+yZd8W6HW5LcIB1ITjjIMx
AeknJmjMtLo3vEroz2IcoMAXzEHqPajca50a6iaYTm1ZYCK0bTxqVD9o/rNunMpqIEa0Me/SgAQx
r9ZVmU0mK+rlL2JUe6jUIR4Drz93YUYkty/duHyILVr7DS2sdDPqGHtu41UkP+o7PXjvXr2AVMKD
JtK0eRM6G/MHPXMLZTyNgTMZtpyeMnCSCLaEwmVvGyclNIeOzcG3m4Dn/a/eVlBejxnNGNeBSduo
22L8TtzHxTDJQ3zWiO2Nzjjg5uo8j0R74BElX0VPDBLz4BHLRqgWWR+fI0/QdgNmjtNqGky7l8Dr
dVtLrm4WMxTqqtB+gsQNzsCltSk9s0vKacKUMmIbo9tRlMmA7ZJ3R77yNzOMBnumwJ3qIKO/hKnN
NkpQgQ0YCxX1iJBaKpsNz6t95YwvFAwwMB3YpnkiFejfLmEkSy5SQ67zc10Nwjbz1RyssmLoxRup
1HON5qOBXp6kUavNlLRtRRM1CU3ax2Ncka4UUfskTKFZ0AzzoUaaeSPGxHkY1YTaryKso03Utp1/
FwpCEJABLTsSURRPfi4LxYJqYuxQR1N9rBNStJgeQ8Ug7mFlK89CQirQ+/fEEiLPbacsUOiUCd2P
MAdpPRWr0eARVV67YQhDQVUq8lSoX0NX96UwRLXK+tSSkvPgNrvyTrHrTeCGeKKL7t7VbTKQlqNL
1wEMg8jsst613dT5iPobtzieQmWf9jTcwcBNmFoh2N4Tt774KuKdXSW6fWcqOrBxsNUi7VjFhYKC
KNwz7hq3r11UF2OQW+vWndNkr+qh/gjQyoA4+PaxuU7QARitzOhmUOE2QFB3KVypML1RCtP0XDsG
UfengOq7xhnPHCM+Ox9GoS9gGIkmRjCmDaaRnVuavnx//uQVlHHXwXi/2gKFgl8AwNsYh4Yc7xQn
IvTflzQy4mJ8kWh0U1HU8zqckkQwMya5C1CQQTnbsqYPy21hPIwWTl5tpdgWFMG4WJLr+kTdmcSn
xj4i/5YiC0PRoQW46+DhD3UnGAx/qQVdJZpVqMxwdu80O/l3bZPutSL6t4/bC7uKjhggRt2CYYrG
vgjT8xs4aA4+iZzU5aja9SvLjIFLG4w0EuvQ6svFIEbC486YA8O9h9h2x/j4/MjNy67u0AJFvkSJ
zLJETxlQkHaQiCtt0d+J0pKXl4J+ci6ja0JD7cBMHQ2aH7xJXEINkhknUuhnZyEgb/kABvjIJ9vt
7Z1ZcaDI7qHFRcSDqYWw/RIkryylVJUWNyni/VDus11HxGZDaw7p5upBXeLMcl3c2FqEvoKQAedt
8oh1Iv65Scj+2eS1ga8JbYnDqHSeKINihcDxHmVaU/0eDyoOR9Wu4kBo2hKD0WbM92zbQm+y88HT
CPq6PgYe1+N1VoiBYOyaUBtICbQ1xJXs5I1IBUf4odBn3tPrLA3WPi9XMktzsSvi1ChaKGEl0U7f
u9VxblLcGdWTmpHn4IWXPF3zBks0RqElqZOsscai0I3wHoeEfnI2Zhb8jeWw858SJAv1SsfNvdmp
drTnfH0tPljuO9sNVGQYSYnZgNlZ32OAuObo5K6i24+RKqT8dvtY8hSATYkale53VVBm55Ei4CTz
VJPSTo8SemW4ecE58r8lNuZsgnG86/KumvcFgYArRyR2Q1ewOdrGOZps0ibq9UGoJihbYw/PGPi+
qWho82bSXBcAXp4cNjeSJ8PYjzEEV35Grrr7bR12aMrUnPh53MoHGVer19tbxVsWE+P0kaD5xQhA
O3z6nR73W96SOMeGJSzOvUT0FBEAbyqVtuqvhPJeFHgIjBnoi1JoJxEH0zwdJncguGzzzj7Hz7DO
LFD9KYk1bH4Pdo5yUzl7XNEJx2OuxgB/LAw66C7t2QhSLdmou1mTR9odQZP90bv7rUmF3cftXecY
gyvCnsqf1LRScGjsgEbW49F5EUXSE/VbHZCM8rpcOP7z+qag1L4kCrNpc20NYzho8Z7ayb6gPBGu
BThLETLGwJd9yfOLL2Mwz/kwaeVOtratDuBWbyhNKEeOc1j2v40Pungut8yvTTWvlPn4xOSHcohs
3T6+xPe8Q3TbZ6Ot9xKm8cqob0bID2lDdVdjpvmWs5DbVlRl5/lgkvQghxV0DxfV5tl8CA7UoSav
8Z6rCPNZXrjsrKibXgD9x1n8JKR2J0rB+kh4ru62RTBUxiJ0mSJlo44wqqd45jQpKoDvAxpSlXTv
Ge6nxmd7FDaZw7vQrePOtYrIVKEJgDGmsV8NPrITsN5OZZ9qgpnpHHO9boj+IDDyS7WwF8U8yc7S
c/4k0Gav4KGWx6LPWwYjPqnU+koEBwSi6h9Ixbtb5eG2tvEAmFBK1IcQWRMApBNJSEbMX9HLbYT/
oWj/CIotx7BatMuMIyBOvWnrdLpzlMzZ05FXozzL4toA/MGZDcRCoUH+j7gqizPkCMTXyDbvXxKH
czY5e64zl5x5qpKKAY6zNltEQIfb4OyLEwfkf4RsfxbCWM6o6LSxMiKYGNfcpKh/Fki8qe3oLtny
juf8g2/JjDGaSV+lStrgahgdD+Ccdk2FdPT7dMrolpcVWzecf1bFGE6pbLo+0kK86u3fQqI/c5Zy
XfXzFa/9+T5z4jOrDqWqxd5I9d4gkmxLGpHuhDu83ZDUrYiToPrp6Sn+HVJjIDKiK45BWFd0Bcnj
mYMPlbyMRZC1TiuCdn5MxBCvYScRY4tiI7CHUZ6vmzXgatsWSIxZQLdnmxQa3mTl36VPK6R0AmLZ
h+FU0C0n2F5Ln87Psf+sirEQRpoladhhVSPaXkACfXynTrLdf74qiFJkju6vXrz+gLGUBciN9UgH
AyzYBc+0dG+bolVjt/g6YyHM0so9GIjs/PpjCshT+uv59vdXzQNSoTPlwpx8Z7alRFUwGCAQ/tqD
bafb8SVKCSKr2yDzR672fgHC7EdRlFUhDYhzzA0c6eYFPR9/h6AwwW8loAUp8BFiB28TwQAV9LCL
W054uLrRf1bBThkG9en/R71Pm0eOxq7u8uLTjJGWxxB1nDUEJL/2Gw0DCdQtZ595CMqlpymaworR
3ApThtq6xnn2nv5yCYxZ9lDlhhoZACQPHe1th3uFXrdVCyEx1hgMaf0YGFBVEO08/czpQ2+Lx4py
1sHRVfa5K7EqUE2pQBkf335a74gwP/7qMLAmN7CERmplAATnaRtvjrlbbW4jrLqthaCYMz2OTZpr
eEI6Jzv/RcREOI7fWvf2CwDmPJt5IZTJfE9SN6+VrRzMYLYZmDvLOdWchbCm1VD7KYpLHIvyDpN1
zxnl3cxXNhvlRhpGFKHoSURF4eWpSEsPF4pGyRG24GaOOT0uyXyeRq2J6wJlXuYiyivQUm7hf3ja
dBT3p0R2GGCBp5qRF96vnPELnPnvCxwpL7NBnFeD+/9uFtjI092VDdFQ3IQSehDn6BJbRR+rCmYt
6lqOm7grJyhnHUrOlq/lsC4gGGGBpR9sKwIgvB+t07/eF279UjiiLb3S+CMgnNO+4v4u0BiRWUUu
TU2h5+c37+SKJVXBoIGZArT6fftI8nCYI1nJZt8k9YyDGnPMzL6j3h3v4sXDYE4lfIig6R0kN1J9
4z0i02ijdr4i5fn2Wlb84FJmbKY5bozeiGccsCeTvOMmE1ayIpqEKt+5MBTldOzMXKvpJUmYIKvw
tXdqYmJ6NlEQL/KP/1oi6wKKEZkn9OBvkwGloQvWwKXFDTDVHBoQOCMRv/ESPqs79GdlXx5ucUDr
SGnjaF6ZRixXoB3FfPJPjntZtzYLECZilFV/aNsBIDGJdofRme6QJ3nhxEJcFCZiGbXGMgIRKKWj
bk7xoaT+i/T5Mn7jAPFExsQtQzHFKJP4Eln7Lm31Zyf78Xlbn6+rrUACg8prEY2aYDvHwIJLu5n3
Ul/1hjpfkb1TfFfsxn16523Onh2ewhNKIY7fh9fxmNuog3BuY399mwmNL7AZD+SjXFnEyD8kMwKa
fFR2aNcY42JXwSZ1fHXbguW9RCd/1e87G6XgmCPTKVR0RgrOkOF7ns5cIeEBbRrqZ7o3nHKvuElO
zIqkJ/Mk72PM3ftdxqSKSPqzUjChhURv/THzbd/btn5KlVOSYnDkVnz3zA0m56nfzJgGwzuqDsPq
3EybLsMEk12jk87nvIuuOF+wWmjorUTbAmp+mJi9yzIQgFcSbr+SXRwmjbyENidS4UEwZ6EzcLVV
rH7OicvU1Y/vz7zGi7Wo9GIVzEFQBFkf5UbMznlF3kpHpopPMg1yfOT19q5Zqwso5iy0mNxo6hVW
UzvRrkjoG9gQK1omdH53MXYpxzeu2PkLOOZYWIEMzvwUcAfxN0qhpO+3VX/NhFx8n1F91VSTZkLF
6Hm6xyu/gYqugGZk+5pv5afbUCuB0QUSE1OUqFxQfAlI40amp3pj/tr+HQATRqixVkWKPs2PSCL9
qT9UnAWsWMGLBTDhwyDVeZZFOCpIDe9Up0rI+/aTs928szL/hoVzKvtQ7tsYihyi584dW2dUtrx8
0+2NQNXgJQYm5FZ6bgCj/TzlG9UuXj1OJf5tSYGc+xIhVqbG9ETshPeSk+7cW4TmNuX4WN4ymDPv
lTqmC5dYxqFDov6l/7ecZDNrxj+G8aoDJ5HqQSlFvKbk5BSSyH7CTE9eJwZvCczhBot+5g/1iLyP
iEfJxMa8Yk5X38pd4WIVzPH2hEzvpWQ2H+EedcKuzCs75xgQnX11GuKwlj0PCMJB3J/mVxNQaQ3u
i2/zel9vnw1dZM63iBz9VBvYkbIkJqE+KhHKLde+z9rPxAIXEmNOeZEbmhI32JM33K1keHmDlkfj
dc8JqW7bdZ0lmkELWq5kKhZz3jWEdwnhSIoNcaHVqhUl+LjY2e5E0t/hqSm5yWSOpL40Y2Gr8jRV
6z6APeyp4v6Y+yp1Ej5EvOsux5h8PbkvYDzVCDQvh4JpxHXFZ/qROxyju4qAwV+g+1AxouHqrqOb
4EfoFBwSA9VU+US0R9J/cKKgtdpq9GX8QWFMe50pU+hbMg7K1iB2nWxLZB9cDNG1QZidEw+P291G
RFFxjsAivtM32wat+O23T+ddvN/z8qirpufPr2FVBLF4qAgi1hyT/Edpf0d9NUeqq0q4QGCcQC7n
uV96QGgaYlHh4dDjuN72+KvWbQHBuAA0QxaZnAHiFdumAyX3yG0E3iKYaC/C45CgNtDxpLLdkJjH
QCcF5agGR/++XlIWGp60QSn3PUA0EnSkxs3DunfRFpOfby+Gh8M4A7U167BsIK6R/qgm10JTBHW0
l9sgPIkxYV41mGGtY1fOh+roojbRrl4rTnqKp7uMIwi7fojzHhDGvdsdoi3PsvHUal7iYj9q3cit
ssZ+oNEY44xBLvx8W0Y8AMYUWNmEd23Y//P0/KY9tS63rnrVNP85GF+X7cUK1GgI4nSmqAf3/s4i
b/HdQPCsmex99/ZKOFvx1Si4AGoHBQ29AoCyXzm5x0kPPzhn/Gs67pVDXqyFOeS10LZ6K2G3S6ex
JVekGt6VML8PD80hekq7ihqPTkWeP3jF8BxNZgf6aWrQzj2QsxAlu47It31PtI/b8uMcSZYjHDOU
irEogRHtesd8/SVtjM30++/sy9cL+GKTBrO1iswASE+1HLRbtkS/V3d/CcKce8UrxwS0Kzj35SsM
2F26Q9MV5ZXnrL0qL70o220IB9uM3axw9mBt0A7b0V1zLt9iV/15ULc8uGu2hfkWsFA+xhREtdf1
XQ3le+uOku6Ex9MZXYgP8YDu4mGvvFI6DDbWKcXOJ7pH/2NmY/EDGFMRtX6igQhgVsKTv/X36rNJ
ng3b/C83tj8w7NOt2g19FszO+k3cHMavIhV0EuY/b2v7ep5mAcPEBFNgZEXpYfcGuAbUwX28ezTb
cM7U2uvFctO+IrGFvoswFqMRQGaoJe0djC/yMJATTKYg5ZFPESlgPXjcMdyVMYFC6IUGmuMgQLvJ
SB6Rd+TRQneL4Sd/KUL10jkFfVSOaggR4laavoSbb+8ZNR54GTWO7WPf5BJR8IxU0r5Kfgfi7zpH
fPrLhTAGA+2UQ6oNgDilW9eNPrLapcnbbZDVZaCRca6swVRotoUXk93LocpNRAogdf6egzxO34b/
xfAtMJgTWsShLkgJMDD5CMPjqbRX38YDL4m66ij+oFx59FLT8GCtz7Fb9F15RB3+XOxrcNayfptf
wDAHVDfBPmEgfjvbIw0eLILB3UTaN3fb2/vyVdFy5dQXOIxTx+QG029y4MTFBqNUf3hkZh0j1AGH
5m5/V58P0U5wzX1NDNyIChD1oqOacwVfT+UufgRzZnNwhepFOC9Wzg/+IwYI6c/wId8CImxSm+dL
1k3EAo45uVPgoeF1hKIcTjK6ZW2pm4tk5A1vWavB3wKHCfPDNO/TvDbmqx1eJshbZ/v76fPz9g5y
ThY7yrVKuyT0RYCgDa18Pcg9wc0IzSi3UWYbcEtN2Eh/sAIP5M0oyQHREOkxiuY/xfoLYc3rXPiK
MUuDsexmRdSJaqO5+ePvVsBYh1Bu0N7U4/sDekHuMm5Zw3xQbkiIddxoAh/HWIOEvp5p3Z++E+7o
e+Tw2BDWOhtA8/CPKWULr4JeRlZMwELmugaZ3k8EVb8Y98at/+doFuu9u0H3cs/HilIC4mfakuDx
tUWTsHAfPBS7Stx0eBVG245xvr1THAvL9r4LZp/Nz9DzLdx6Fu67M/gCXD2wOSq9ujyQjc21figy
Z+WI/rMK9tWC0Wlfm0O8e4ltrhVftQALDMa6jn0YC30PjIO+yY7iXrIHMir0/b/dM03074KvEtRR
LPsBaLPi0McgcuzVa3IG4fKrT0JwpsA13d6c1XvmAoixaXqXtnUpRjOQgXku6A7klRmvK/gCgolH
MMl5kpIpnsuQJESno1PT3wOFL7cDwssyr+raAouxa0MzjJixBbl1Mb0Dqx9uEKFt8WKGdY+zgGGM
mzWZU2FEgHmb7On4oN+3x8eck+ZblxumdqKLH9qMcQWXFrTuphGDILK51KFz8/f+HXEpre0xJ6or
21yVmyOQK4P3B86YdX9hsOsI48IEschxmZ3c8RUsheRhot6b5HA83Lr0FkhMLFRamdVFGpBETMS+
D2wVc5lSLIinDKu6vcBhTitGrraCgtGRZxujFwT4OYHzxr+6EgMVGhgIMreos4/8ba92cZ9WUDew
Sep0jjvmdDO/kn3NXy+BGJFlnjfoqdfMxzS+CzExq6vs5vhzIKUt/4JG1Mfy3ND/slFLVEaAotB4
6jRCgAqZ3lLcKxuQzHfICfGA5g+xurcEYgLGQeqEYUzb/GwgL5h8V2lNnjIyOdVdseekCFeP1RKL
iRaTSPSzpsSeNS4iuNGR5lPl1nYBa8EbWrFmjpZYjHXVxhZKqGPbupktd4tOjtwGXb9924ZLPO2Y
/744ukatWBjsDZgC750z6zB4Te8xqQIq39HGwRQyH2aQSwvHg2WMLWpkJaOx6tlATW61A8mhrb6r
DmqXGye5G35Irzp/vv3aoV6KlDG9cYLy5Rh8hjgJU07a19ExXMO13vr3gPp4KDNMKmpO+sBtNeIq
DmOPw04ZTK3CcitIGQ1stDiAQgbcscWGS0YxK+H/PhBXk1WUNNHlRJ0Vx5Vn5vSjKx11mmoOGZ95
2rMW1PyRKMiWLrUH1+xIaNAmAyVNPmTHJ796u915h0eOls7fubUmxpr0fdE3egIcsBD9TJ3A/d04
2Z2MIRLcmJq3JMaeWFNc+H0OqMlV8fyPAUN42M5Q9cgNbuYv3VoUY000QZXFoMRGGWZEtL5zFeX3
qD5aeHzMRLtCXF3Zerftm43VvpdF969pq5FHxcBU9YtHDeTGjFImRhhWQT3ORZcG3oQUOFOnwI0/
o7d3b/3Y/YPz5QkXJgYRtyb47RdO/aN3JSfb/If6UdBmgiELBOomGpyYpQimKjSJMcx6iN7Hec+E
k/bOn2K4poeY+WrgrV6U0RbGWBC/t4TaB9ct2ApE6mbQjgdt8xK7H7cltmovljjMejSpHoPOAA54
9H9h1C4Jd6NrbSQ8Pvs2r9b/awNYRVygsRs0hKqaejLQMFSY/BwOv6bXPY8t6evV5BYIYyomr6/K
YDZLPUbUpUT5heucrY8EXEb2/dNku7i9Pvg7VXWGz2i7t3a8aS2rzxTLZTJGJAlFOe1E/IKp22v5
4eXw6N+1RCR3/Q5hl8nR+jUPt0Rj7Ig3tbEhTEDTwDqAREb71rzf1pK1c7VEYOzHoI4DlBROxX9H
bV0XUGN3G+B65jIsxBKBiUEMeRQbrcYaKlueSW0mO0MduEG0XUreTv5jSBPSuw+qbw8vjv2+z+gn
z0quXc2XP4GJT1rBsCZfm0Mu8A3ESOTK5JPH7c7DYIIRI0wxy2UOtdrXXeE0zrtv85axmtdcroOx
HGWdNaOpfamDgemnZ1QRO57dodrkRTxYD7c3jrcgxnwEiSjl6Ww+lHt3hhnoiIeP2xjzN26cZzb5
3fi5V48N/CQSQfK7SlKMbsNsBU6EwdFx9i1bHic5HEKg9FA7kDtPAb37/LuFMGYhU4faFAQIyw4R
7JKYTjRGxRSvrnDVHoAv0tRBXahq7JXcigopzzsxP/9Q3GkXP6jb28uQVkX1B4C9hBcChjmH5YR1
ZIHj6nudDiCBiIickwpe/S6rKHdc2mxirpRggckY9UhJ/Mgo4XfBCE9zoqNZe45udbujokvL+79d
I7NXcpkXVZxCiIjfVSpgKKL8krgx1c8dfQ8cYSfODa7dhqOF6x4S5PqyjDOsKKyyd32hgGxTQtph
09nR95oGIsnP+2jgvn+shZ+gtv0HiZGooMIYjQqQNBka37gaOQ25PW1amdtOxINihNkbej5IgTx7
KDey49NxDwp9/ivs/JlrHfmzIsYRgs43NFMFe1bHW6SLMftZJeovyaH95PL0g4fFuEQEtFkRJVjS
5HZgHI8CUMoptL5/DNGiwssRrb5pL/eKcY91r2UpmDTR6gMGJsVJj1aFRECzmW8lKBk85Fs8l9Fg
c/ugrxrehYYwHhGsrEMudkBVzE1dvxbtg9lstBcxeRFbNxXJbbTV10ekKzHvC5zLSI4zIo0LQxTE
WMEt5X7notyuPx0HVI/9lxfbJQwjS4zAK0BtqM53c4u0KpEOxQ/9J+8cz6fnWhf/LIaRXdyAOl7y
sRjU9JUkeJubQY8eMV7Bbnhbbuu79AeJiSlajPydaguXHtFJnd8JOc5XSF6Myd2cORBYXK0qq2j9
ct4cOzmeMhsM+/D0isM7Vuu+689i2HjCM1RBDwCTPdjuYLdO/VLuxOfhvScRreyWk76ef/WNXWLf
z4QEIydyD6f4bcpIcVegujPjckx92ewrFBUzzMF2Oo+Zns3jQnaSAPLRoITGzVR6kvsW2vS1DWm8
VbaBK59Rmb/rnhLH4ynhqmYscBkLj/IHVS8S4FZ40fhRvjyUD4+3dW9VfgsExrAXqGKMtBoIB++E
5kMKu87ZId4aGJs+Yug9nsuAgKkr6da/GzzQw9339dbv/0v3LlLkf/aJMUBaVvljKQILDXy29CSS
bPPI6zacrculLoDEW0WPuISZV8ZVx52q+k2SW2p7tnc8Nzv/vFufvtzu2xt7HeJd/kxmY7WpHQN/
UlowqtRueupdyntw5QmC2dgeFNC9r0IQP58eeHWpvG8zG6kPTaq3Br6dUu6csJX71aVoWP/hW0IL
Mu32rNhPtQ26Hufow/k+fzy/3t6DlZ6BSyTGhxSwhEI3iygmO7AW9+QAg/Gs28Slz0/Z5vDDxnlz
bAethw6nIvDrIfqWMjFexfs/0q5rOXLk2P6QEAFvXgum0Z5NNu0LghyS8N7j6+8BV7rTXQN1hXZ3
YqVQ7KoTVZWVmZXmHExUxlUHBdg7b/1j+KjbqfkF8Om91R3vAwt072vTDR9ss7Ue3ENqeabvGOvP
2zvAOkfK6YA1NuK7Ch/h3CM3yvCbf7qa692lXE3b6SM/6vjxgXyxbvlCWu3yx/+YstNbRal9X2nP
T7HNHdJV8ZEQYLhHjxbHYlC7fe3pcbt/suHgu7z2VKLgTZUizht+xzhK1ldS173kas8LS+jyP/7l
WfKFd+2mVjK82VQBO5rV2HlbAVUatnHk+DTsR3y1QghhZMUX8pTXOkJd7yxOm9CYdQTo9/e1YYv5
4ym5bxyklK3d564Fbui43UlPjWJq++AjGEi0i1hQ/OJ8pP/9ov8xV9cL3qjp8x0DmbUpkRisi85u
zmvXJHNL5+VxJCvX/v6H6kDd7FHTso7jsbEDMRk/LbFUjbrYQ4HGz1jFb+NRFpckPuWrjX3cjeTe
tE4t2bnv5udDuzVX1ozttpEiq2TFsYxPoPLct+/kn3RL+pWe/ITmFwoeBgLGOSasZ/vWElS4I8vZ
e+uKiMT+AgvAbWng2butED+m7UJcLxqT1idQy5KsLYOsB4v7iMlnjJJp7XJkXTkYK0xJXhJZtuLD
Hg0yypqz14GzXY9Ib4s+kT6OyuGlycxW3J4HgPqDLTe19wrhfVLafmG7k9uuXurVUedt6Zd6EsDu
tpJB4bsydhL49EigkxDkk8OmBLIF0ffCPVBBiB+gLTVZtwlp7tRvAV2Ua8Av4F+YrHA7gKkT1F+r
ZPf8LUUo0euHyhIe6syK7joPFB732a5o7PxJc3Kzwedyv/R3JfrpiIgy0q8kB9yitZnvPCSX0pUA
vo/9XT7jpX3t+XXjrArnyyAKJlzXqJiZ/Ka09z2EhrE7WFGLmjZSGsoHb0/b4ViS7uGo24GJRDaY
yFQzsAon0snLuiQgmIY3y83hiB5eh2vI2lFW0FQjNfEcNQEbLJH33coFFsS9tgptW7ORkd4bJ39b
ZChjnPRNagPas3cKlM6TDwUMehMZrUEwjS9tK67lhigpKr6Hu8DKB7JWw7lvSt0iQXdqQK/Ze9an
gukMnZS9uXvnP9LV5rncHkpLeTqKnd2RB9CnZVYKvCdpzVknb1M8amelIEBcBaQxSINsDqHxCoDD
Auoa6qHrrdHl7XW7ecw/0tpUVoFl6i1wY0JHO8D32Y2pFUDywlwbWjSgIyATiCdk77y1XbgPPZGA
iZt9f/aWeHQ/H/tnRSIk2FjqZlzr9xi42KBb1iXVl9qT1UaF8k8cafYmyRB5mDJM1y9QNJ01iTgV
qCuiL8001tEBrS5HYj9UJLFLK7aA9NWB4/i5MzvwOG1i67sVAAPlVmS9kfbmdDqEDk+E++oxgAU8
I/DFeXSHwxr/Z6cnxYBNQ+aqw7dYvondd9XPg4LOIFPHj2InOPMlsLKPaeUAnT3D/xTsbUoccC09
cyj2f3p2/tED4jpBc65MeissbCOxD+6zmXzJq2O+PbQmVgpACQ0l4VUIfpRzsTLuBGGbkNaKH7/g
5UZo/s7bATy22H9iUJTIBfnkXZHU7qQ5m1Wyycm98elnJPgOrfHFcx61O1BWF48taq6bHCPHFi4a
TwYb+XqXSKvNmsssz4dWBnZrZnsUvFem8vkem0CPle5n2J9Na9W1SdyEYGt/IRPKrQ9JQ8ZjvU3s
KibEXdslQOINCzPTvi3ecYh34mNB3NH0sDffsFXAIyXN9vHzJT0+pc5wCvbRu5UNzuTyuAxtst+o
WP9tg7bkZhUAGcmaLMkY8qXNpxpEGseFXoceXMnB1R/IW3iYGzISq0mJflSdGQbeWOOoNiH6vhnu
iCmfiqmEqZaqRDY6wEcKqSlsw/PZCYGn3zroHbrL1wUiZ+nOgBnN9owXxM/aKOd+tXYq6lLTIOIz
HbLLkbydDaAYhKZHkKV0b2/yQnMPJhAuNnl2iBdOg+d9DePgXHd+sUJ7D9Qb6VC+4LIooPPV2DWu
P7Nr1+KoN5ivN8mkVjjToiDPr8JTRLaCgwvAWtZC/IdlSaBUkURJBUTd9bLEogvEzvP7s0FQ7c94
BxYSo/T5HXrdI+BhlXdMBLmFCsC8tt8yqa2My6hNfR0ygeyeBXCD4HYJne+esTZWiHK9tNvHz/ot
6pMHKRejrkCEYt0zvvLP9M917EMddODXQgU6tzkAN0hsKwcFwP09yRliRJYcKhYHBFnO1QnkvDgA
VCNkf+TMt/3Zt+HqiAuypaetzZOHJ5eFr7igYRf5IPWn1nZxcfy4LoV0fr2gmMV6vbAiYXoAStOH
oufm58vTtnOcwDpH6CPJyPMZAYhzT1x7raw2TwExARX/OZob32K1y/z0gFMW6Gp9VDDuyWJSNgPW
92JZ+/vP49EtyStCS2ebk9RGE6XjQM9zc9ttPQtUU8B/84k1oThqfq9Og2k/2Bt5+wDXQO5C6/4b
znq9+XK/Djw81LNE9vsAIZir27c1+meS9MZ303U4zuhqADYgChaco2ft13urx6e+OYpb49mAYbXU
kcgODIb5kVXBZ9ymn/fAhUpEkwAy6jntk5o2S93kP0txVxfq5zl48eNqH2RDOT8mrLNP9ut5p1em
/XFGS0xAEKZlVmtZnyHegiNyOnO0plgmQiuV4OnEyO3+wPjf2uRrG/QvqVATLhbxMeBdsNYv98/+
SV6/rPbWujT1u4bY7sokD/hvTM6grUC1bXyguXIfQLIJmAyXpa2My0hXoLhA09VuPnQgKrJc8bwW
eq0G0v8SyFIxMvGHKwlGP21SkObiwVIJCIP6F93FmChn1VvWKS9Zs0tZlD1WAvSVAdKug9UM7c79
5ZGH+SxvX5Gl4AJU1b9XRNnm0QvTeFAVIDyZ+/j+IzWTd0wzMBHgFyAA4A0v5FC22Uj0OjcUyNHw
4OvtN+mjAiUI0G4zAJdzaMkHyymxH78r5/YCWbtIpUDbOkKFN/nZRd723zT4ngetJ6ymOJYY/TrG
CCJjnMICy7MSj0gp8X6lUIoEN/D2chYzPRjUAYeoaPyw/F0LUgItzr1BR4y2FzC8BX9QuRxenAGa
gyq8IlLLd3pXWydfM8JCybjsSxWFS+nUXRcKqRjDcpbe3t/X68z+vL28xZTrpQBK6cekroRaggAh
ddLRyjVb9MxXf83XtvE0ehaOjkVc9F9kAh9SEzUBXOfU2fGTF3OjgUu9NwBPpG4iJMYbe7LN7PFv
re63JMqPcmBrbaUIq7O8p2iyaguP19hqXR4HxjEyk4spoHnW79/Lop0fIMSzqguxrMJSSA/OSYF4
ax6TSoDw14BKRBiLW3JKl/KuK1f/iuVh8lMBi0teJ1c5rEwRhdhg4z/clrP0FIMl+b0u+inmBbUn
h3gOIZGSu7IldQ5nF1u0UojbFARdyd5DXIF3/SZCDV09lBphGZWl8P7qG6h7EID9pQ7mgxyRMIrt
xtV3gv1QfvzjTaXugxdxHKbTcYgjOHQwPwIqHedRP/yNSf7ZPP/eVMoNRKJYGt34s6AZxS4F0ELv
gF1rxVzRfJv+dKG/JVGOIFR1eUwGrGjmCzUAndVhPB3Tc4d5es5DrBQhTxFioJIpmaWglCvIeK4y
DGG+5w6gK+9Ui1v5kCjc3VbQZVfwe4GUOYnkIOMCH0+/FDMj8SoB5vJ7yOwmEmcVu7WPlC1pJd0A
5RJOTD71yKiC89cEgDAKjAUCW8P0nBBQo6sO1nOT7Lm1f6xdVj8f4yjpxouEq1PRk+FbR7N+bFtg
xqh+YamB3Xnf//OeAt9WlUURgRdAbqmjS/uxqHIOi+2clxogYRUmDx5YvnU5/3EhhTo5tTWmyQcb
+PnJIIEZD2QAYqtPaktEk0xih47/MH4wpS4c5NXaqIOU00SSUxlq2Tk/MSXeqoKNXKSzYTJvLBzY
hag/Zn1qTwz9cr57KeExG6vYovXAasGVWEIoPyCoaun7AHnEcIWxzV4z5MkaV7bLk3E/nRJ9HmFG
v5tZIFDJ3e/qJLo7WO+MbB6RI7UsjKBaQK+xeNdgNtkvRaFXG0D7jjwds2w+Yew1r5ulaaCX58Pb
3X0V2+cCHYBEdUfCrUcPVbTbKrzkMxQBzaCGjOEZ0L9TsjOF9+Mogl0YTcwCervde8EMD38m3Cmr
cCWEckxpH/XoB4WQ0k4PxkE+to/+Rl2XK8UOTzFmemefeMhsdzsgFf7doiHrOztxSKGTEYMWrOTF
0vPi6nso/2XEylDWGr6ncvaizctkNdjdoUGDFmu8nLm/lAtLOa1o1RqiLG+uw8TAQH58MF5ZL6YF
8361Isp/8ei3TZQAYvYf/uZOh8r0RLVv68riFbpQFcrciW3Jl/IIGcWdt6ts2TnhDc8I5VnroIxd
rAqRzzfIvu6ju9D+xa0qPMH+js+92i3KuGGMR4wqHisp7drO7dZGEzbce8omVF4K4y9F0Q3tiS8M
Chxvf8aMMtG20tZHye2QO81jsWetaynpcSWMMnLGhF5omcPuCUfhhYch2a81VD8Fy8Gw4Zu8Gff+
JrFU2BPrtV2b2bvi5iZn7mxJJjBtHjHL9SbYS6hDoQhme85h43avt7VoKf119ZG0xQk6sUjmHdEH
DCs8hxKKX5h11non79xAXbUSySUrrFbAjI+EYziSSTGDyax4M0ltL0LxCI3zY2FHgRVNm6o41eWK
Lx4Ynzl/xg2bpVE2K8JOqk2DsgNvehvl2d8OP5XPlc1vARDsRsTEBn18lgBECZ0nhvDlq6ZqEoYs
ZLDXUAc5qOqo5AEOcjT79xfUKnvSoGCeWeGm3yc66nuTWUzEDs/yEZ6rxT+NSb81rMJifMks6Y9t
AAesijBHF/+gy+RFTvI5MEsiMI46JMoFlMFRvf0q13eDG2KU6RW1t4eIyFtMwVmsoaZlS/27+MNT
ljqTKs8IOjyrpNaMv0A8mq5xSR8Yq1y0OhdSKCPtx4UqZD62mzerT86MX5GVZ+HiLnuCCyGUiU4A
CSXqEYQgknhSMaQT4jXYn3lyun1kC9mQy3oZjWbd8iVfyQXkAHP4XnyQ8AJ0b0tYNmoXS6Gs9FSl
etrM6gmn1h2/XhM3txixNXO7KBstKRjtrTLIGMGcIbjFttvUn2a0YvEgLF6132v5+Y6LrLUfdKiZ
/WgYtHtYc/eq0yFHdXvHlo2eokmyigSZjBwtrtmFlFDmw6wt4h5pU2CLeE9GbEpb9IogrNadxDVf
5/eYiO4sGVkC5alafTJUfDnIvPgCSsflIPGbSQr688uQEUAJ+ptua6BzYR6riwi/zfb6ATiUYF7O
VszXxKIxvRBO6f5oSDI3xBA+tBjSXmfE29mks22G0V5qa0X/s6YqMohPDUOmFhlGQSsFStXjjsno
VOhCnCnANMwhAxfbPnTlTUmUyWqe24jUZ7AIbosSZouPABapPscP+E+3YHWNLVqXi4+iFo9Sjzap
SYe4CZxNSWzK50cA/tfPt1Vs+cLogoQBF0GWhB8umgsVA9dMFiYgEDmPmwmVpFfzkVlomLfvD2eg
ww3wvIppA5rq3AMpwhB4w7yS7EV928qn5Kiuh/shJRm4et9OrEbapXyCgpF4CceJPJCsUQeaY35d
4bykP4ff8dPMOztnlkNz5zz/OqCK4xNtL5wm9N08BKsiIowtnX08vV6AiqIOoYuqIklUxDvmfD5E
fNrDlI6Yr6jOsQ3Myh0P8tZh9cCaVBZmI3BLHGVWw1woQj0ue8DNgBuiPDgDIPw9dF+Z3EphwaH9
1Pr+kCaCV0HRNFwXGrvHz6q+zHToS2UNTnRuUtPXTBXSEtc2d6+vE4LB/JXHRPQnY1uX1Ei8kExF
N403eXnY1f1fsPjoqNrNmQ1Q4H6KjkhKZPgYLnHpBl4KpEJOf5S8nGux1MAje2mXECUhvNOwjPyS
lYOqGpKmzVqjUurSxdOUVAAQRzebTiTQAZaZWcuntACHMf8+6I7KGSZG7UwDWE/5wUteU84dtfco
EElXbHIB7Y1Z1xE1d4UAw/w84wMXZv0UtFj//kBKwWoxD6Vivk24SpoTb3zi7788QGa8+ibvJiUb
9nMpGLmUSHlxNco6Sfex8xKQ78pNUsMq19Lchch5L6q6Pkx7AwWhwOwQ4wOPgolquxS/irCJvKGq
hqJq1AcEISdpY4QPUIBXubs3MFQwmAeOmcddtlS/BelznvfC/Op9NU7NrGNPQHbHUNRLTGTbcLIH
AdjlGxmaYB3exW1hthmJNsZds2fluJaqcDje/18r/WqQOrGL+RKfsJ3xzLt1/1Xui+dsO63S9Tum
SEFv79qR7UYr78BKJC2FUaKsqpiuFDTxD0DcKfHEJClGPKnLOWuGXj9mP8vCcDjU90IGdZaynqAH
L4eMfXOXxeacS9kgcFk9Ii9J0ELDWayUx/KN+S2SLld5Qln0Yz/1KEQr2xSvsLlZ1r4DYHuw5yxh
XX4wC3+LTudCJGUdPS8uRi+Ck7VmWrP6BMZuYI5h1BhawwaDWZSmSCBJVVTZkHVqT/kp6cBSIsOl
r52QNzML8Efqsd81b9FmZCR3Fl9zyJX/Rxjtcrw2BX5KDWFPGnItqA0LoG8SAUyUsCLBxaz5pShq
F9UwiYFVK/Znb9V8AkAqOIjaus4d/CntAOW44VFZTUg79i2j0rJU4gR77u9VUt7GaJNR7VOIbhyN
HCPRbhqCPonk1KAnA13hrCBpMfK7FDif8YXpSbMyjcFXMueYIgEpRhg4wKwRDq2Lf8dzK+pM6Cfp
mqhSoWyMN9mYGsocAALKBO1U8xtiMH+JlhvY7L6CxYcmAgVZxBsMfyuUdkqxynFAoIFVGSQ0Aust
102Er+LpqKbgQCZdmxuNVaQaQEg7rwxL0iSVUIEIUW9V22vF5lviNOHX7W2QZrF/hE4YudVnlmRD
/Gn5u9hwfoq5XOjj4ZzgySabQvsyiptEIkPbEyPIHR2YMskbDwBWAZM1+n00/WpjUkqnBCWi5EV5
NxL0tCvlRyKcxIyI4zNSd3Zd7XPpOxVLM0FbpvgRFyTm0RhO4sxUq9VYrwHVoKmMivyi4QZADqJs
YEIZ9FpyJeK1XoqGMygHI/Wre8hywJK+xw/S4+1dWz7M35LowlypCX4lipAUrQ3Af2MSw/8Yh00M
Liyc3lsYrCJktfo1Q+xCgVVBde4/C/wZR7w4rDla8wFONmDUUUCPHep0krlpmJn+pUhnpk1Gq4YB
flaNiq2iQZp4DjXkcwgi0+lQ37FyYT+vDVrrLiVQl0GXuDzG+Mxw1nL0q3IeUUd7tKsM4yDhZtoN
BunW2bGQTeVFDNZJsPIKzLWAnCUk7eACnq02RcniJVCL9nse+bQI2jqZY7HW/RW3AQlkpx4S3WoL
12A+pZZiY9hEiZdkAR1VCm0UpZ6P0wKOtLLS733Hmeq6AN+KbRZf3Z4d9i1p9aU4yiROmdxXnNzP
Nnh+ue3PGSDBNPt5rovo9vcDkqbMJMeSBlzKpHI8o6cMNTrVe/CmI494BBpYDn4XdZ0CvGMXW7mF
2M9VWJA8i4HnpVjqiZwVbRpOE8TmwLIGHsQREAowRUTuEd3L1hwZ8W6PhsZym28rK9rnNqqcjPTS
kkWcky7oAVM10IdTupkrrZfqNT+3F3wklmZP5nuyYs1bLOawLqTQuboswiPOL6UeV7kkH0eOoIRi
gqqvIc1DvIu2WskasVgMAC9FUnFE3ogJIKKwsNGWv6az5bxZ3U62/LtuJbvxr8BmWKuleOxSHnVP
Bi7j0ckJefsC/EphYX5NhxhE3yjIzO+zT1b6c+ktrgDJSRBwMXkQc1/HDg0XF+nYISSTOy+xAg0v
1CFsEpObAN94e23LOvJbFPU87kePF4VWR8p7Jb3UCik1S8OQFgcwX9GZZIa0RXejAOJQ1gAeraOF
5nplfqOGXiBjZRZC2/o+33gW3Mu9uo2Y/YHLm/hbFGX7227khD5CWDSCbXNYjyXxLHQXoISW2Vb9
wK3RNMBSlKWH7eXyqBvHl9MQosF5ftjyZnvw7V+tNaF1ImOW7+VZB2jHcyGKfgRVZV9LnARRSQq9
aExBDqxENQX0YU2buLWKLLGTzyHd53lotq3V2P30EukT6YFBlm0keW/0Vu8hQ7gJ67Xi+1Bls2od
rzWNt9Y4J/nWU+0u+dUEL3WxN4LPCQAmmTvGTgCMMd/O8fKqPGXXy0e+PkSD6yUMOtPFtyU6LTVB
MxRZAkrQtbYgcazrCVCYzy/bN141c3R02ubJsL4LjM9ZzCaln6iD3tNLedTxebyU153kDcDmHtEF
aQB75AmlPWt9v77XzDv7+VUbiamYibtpVsAnAXWyf8QswuftO/kTdP3xHej9QJudKCmaTH1HHoPu
NtP78fzygpzFBABV4PpNLloVBoyNkB2x3yN0E3Srh8IsVt9gFkctcnu6/RWUtwbCuygDiBTgJbyq
KqJGGT10Qidj3CvRrtAQ/3YmTsKcnrRBImk6meJkmLflUQr9b3mAYxFAliBB6vVhj/WgNz44BnZG
/AhgWSeKNjpyUK3OWBdlF/6SI2F3dTC/6opMm6Cw9nx9NKIdJ38HHCIrdLg2IscwBYtSAL9uqDoK
S7wiX6/Gl+O+6Zos3uV1slfaL6DZOf70dXvLqODmr6VcCJk/4iKKHsu0LNupiHcyxn3H8pvHyLZ8
N6VW1lcMyz1/74VK/iGKckkcl5ZDPWA9gBYGhWnL5wwBlCP6QwB1LFkdhy0oH+Kd2kvPAlDwAOli
D5W81vDwCnh5rXuDHUZaRW7v4aLaXewhZWO8ITcGP8PC/Nr7bLSYKOHwOancduKlkqHidALkr0Uq
UDpe0/BUp3W8AkKQ5oPZeNc1thyc+MHk1bssdfTumPnvuoA8xLTXtIAU6t7nX/wUw2lcbw4JizN4
UT0vPoSKoJTCEHu5x4cUYWQK4qOoxqSYVre3dlFnUJPSVA1vcljxa/U04iLv/Q7qKfggcAGlU5Co
DK1ZPL0LEdTpjVM3qlwHrfHr4FCpiqVVtRNo8mdaq4zDW9yyC1GUUfbKXO67eTVh/c0XgA4LvgrN
vr1jyzIUGXjTaC4V6Ne4UshCz/dNvKv4zNS5r0rH9Dyr7s0SQp19YjRp0eK+7fTpxHkx4bt9N2qM
3Vo0TSj5/mcllPfo0xG8dQaEiCmIeotVwZ2BUmpOXW7m/uvf2TVUInXUQEXUlK71TOS70W8qKMGc
ZSqrx0KTSRUzNG1x13RRQW0TT2XQ7VwL6cK074KijXda7fUkA6q6qw+55zRFzKoZsETN//zCrPd5
Ighejr3zsqesBTdZeQLrE8PuLV5OHZA/OlKHaOinhIwVeh88qY93daU99pP+BcQehg7Q77S/zB2y
VzyvCBpv0CRLqRaoclqP8S7V/JbEQXcQ5HSbpYnlN60Tps1dg2sqdtEeowtm2dlq5od2HQZWLPm7
XvUYAeXixl58D3WGohB3XqAO85pHkvenWvkq4qfbyrhgkRQe4+O8jhYxoL5RRq/KOqyzhZ5kbesO
vB6tVLFA5jdB6NjzrJcindeet/hKHGUAC9HIO3/AMaZF72QVzEX/IUz8o873z1kFsOFkHWNiCOU9
KU3trEC3msA45oVAUQHdDK/zWDA6aaRrdeUGNPZnY4dQJ6oIX6dE4Vo0Bk52IOKpAdSH4X/3K1cC
qWOM1YAfjWqKd40oAbu51JAG8DKdIWXBgl1JoS5IDboLOQOVzm7Mv/UIaC6CsupVnxSxfVtj6Efx
X2d4sYGU/UKc0UZNjjMc2/tAPRUhqC6kPeJ95S7GXZFBF1/tG3ACtB3DCPwX0RL6cySAlhk6dXYy
n+h8XEtwaupDDO/sF44WEj5exUJo68oICmFvrwMnRxUPiAAZ4hfuI7YYJWBRkiT0c1Ahf4Y+jjGL
xXg3dakVN3i2gg4pub+9vQuBpcJLmoIqqKZCOym/rReJLgl6G+3C7xSkhSdP3qIrmyTTTkS0l6pf
t8XRQ2d/neZveT8T2RfWu6xzv+K7LtoFqdNn62AXu8GpTay2P6JIQhJg4gxvtXge0Z0j5LYvf1X1
p6AcvcTMFMufUWds4citAAHzD7+McvyioQhNrGAn1IRMIpFevRVcWegGO+OhOPvISK/0kwCwa4Pw
c72DKIHN83eZl5ouetNejfXtD1pwQejxg+LLgBLBE5/6nkGLGqNDI8CukL8H9S3XGUexeINl/AUO
YPT40Y1nXNRC+QI+2oGpehv0T2FHROD4KN/g+jjeXsrP5Cf1Ppr7FXVNxS2S4VGvjWAh+kIjhngt
Cyj2cc99agnyk9gApqmqYXrPIFOzElnb6bkPLCInG46B4pRVa3EI/1X1bWAVPBetMl63mCCRVUFW
qA8K8aHBYOCDWn5jdCu1AHYXMM4dX3xrs/sk2ZYaahO6lRWrUH4UraJ9m2Q3SCLAUiWMe7540Iou
6DgJwzCU+aAuroTGB/EEZNdoN6i5qSivRshwuot3/EIA5QWnShIyY4AmefVTq4+rvhzWkr5Ryl+V
rL8O0lMCAO3bJ75ouy5EUmZFiKAHRQeRWfIohxsfjdhhIlm3hdBV5L+MCYpXomYAI0b8ibAudg42
MxeiVIeUIsrtpJlUOwY7owN+H/hao2kcL8wm4vNDbIWYMlh1QtgxHOHi5s41BAkpE/ScU9c0Vfuy
DwIOBrR4l56hRTberRkfo2doMnXtdHvJi3qLe2SgYDcX1sRrXel4yfNTDyseZeUIa2UN40jq3lW6
bBPfDXzDHNDAD/5xcy8EUhfF4/Ogkgbkg7pm7094QAgs9V/cQNQ6JUWXVB15zOslxWEhKLEexjuJ
i0mUvKetKdRm9qHGtpcB0kBhxfbLAtFYNSfT0ORK+VXgGOChJOHua0oAOy7vomGy5Six/ZQzI8WS
eTuQffP2wdGNJH/pKp5HyNRiocC+vl5m2SBfG/lBvAuaPrHKVAhNbShUq0W1ZpW2KIWi13myuERb
VYoRuaI2Vvej4YcMfV26maicCIoBcFS4Fyo8lDKjCeMW3wFIPLgtU3y+vVCavOZnoZcC5g+4uJS+
xPXCkOM81ZVkpe++3a+El9TVnOBXA5iac25GaGLZARPvXjElCRCI8SFao3OgPib/I9njH99CxY4a
n9RJFOBbENKoKyHnbUH67pTeSatT1b4J3i5IGMZ2MWi8XD910MPUcZkHkMrdfkxI8bKfKmtEVQVg
anjPwSygj5pVUF3yIALq+Hh6I5eEzoHrLe89o5EHPkHOItZIUH6L6uvtQ6X7fP+9kb8lUJc0rzhJ
jeeNbM0APb4omIATaCeFmEkNXcOW3Noj4RgyvAhDrMRTV7UZ+bbS6xiJuI5EcvYu9jZGidvuNcu7
9dAcxYT4w5OfPfpJTSYes7gqw+AuH6eoGki6GzAZ9DScXNZwMUhj7NSm+Iq7rCDaKDhJhCm0Zjgm
WrLCqLYShCbnu7UvbsRMdBmbP7sQ2gYLiNN0ScIJiHST7hglQ4FBYOTkheApi1KiRrCNE2emquiK
GDLjxYEAr91sI84Z5L9jLy/FU9qVdDw2QIcLUAz0AnuFWSolGp+FQJ67YPjKkrSI4dkXjdTFiil1
E6JIKYdidqrtexZiZhOJOJ9n8ecuOQJgkwNcTtQ1WaDDhzBrcn4UvGjnT8BQ5dGxGNhV/yL5b3y+
S5XSkeSKkWNZDFkkHvcU+cuZ8Zoyv3GMSd6g5mGRtBohwkszGFYcvYQpSr0ZuHurvddPp7TrGf5n
yURICPRlFWoEwkhKroYRxhI4w0gFxyrRB0S1rOfqbEtpLZU14PjzgGxAjYq6q10vjHXMwQgVxl5C
I18aPrUDanL+9+3rMNvPW3LogCsQm4DzkZwHg5SVNF5oSomEwFls4VbgYfGeiFkz0Uth1+XaqLCr
mYqK1wvkUKfY0cun4VPP31pLrHqSdPXfOCmEB5KG4UUdaSNqH/0KpD19VMHU5t+cB3xc5e32Bi5d
Lrx78EfHgwOoNtfewhiGitMmpNGnh6jec4NvhU3NsNw/BfY/TslAUVqH0eSxkmshANr0fSNB8qIJ
G9ENPX20xjBvLPBIc2bNSYI79j5nD1mI5rYuaQFI1AhmpZQKEfWqeEu6+BQbupX7nmcGWj9HS2Nl
D3mlm17NpaaR+BJj55c2BkERYkJ8NVq+qI2JMYgVhTyH0KgZzLhe6zpRO5WxM4tC0G2Owg/uiPLT
MHQRHnGo5XdhXCa7KSRFiqfum9zc3T7gpbsOh4U7KPKICej2wbD1UDwPwmSXIOMvdN9ZzkLpWroP
eMXDkqD5ACpKxzh1XcgBj0UgV2RyeHuktW/W6h7muhVRK+sZZnNx0y7kUdokZ3i/6kgJ7XzxVKWy
0+W9ycxNLy0KkT9iHZRlZCT/r1U2UDolE7U62UUiZopimBRhshV+sA2+cto8cuWahbS5dFKXIilb
pnRcnUddlewK/x15aovXc4ZOL8YvlyIopTb4RGkqr092bdlpKwzbiWbIBxi8Lkt/leFlZ1Z5M60K
Xss3XFgg+SJBXdIAfb5lY2DM8H/XzcvPka43OZkSrtUUrDjAay/WMQLO6mBY8uqg1xVmVL/Zsc+6
dHHBFL2XSy1vkl2Tn+B+PEuI9uou33GK6TF4QZbUEiEhSOQNzOpgAOJaVKPqXpJ2RbJTuq0onoQ2
ICL3eHvDltyqhjZn1A4wVi8YlOOOMRtaecJ8frlhdhmYn6R1K2BsnnXHFvcNTgftLBqKFbT1aytA
0nWZnOxwRcxpmFYy/xYpb0GmbLwgt6pRs4OY9fhfVE+4CX6u08wcf9Ty/o+0L9uNG1a2/SIBmkW9
aui5Hduxk9gvQiZrpiRq1tffRZ99drpp3SaSAwTIg4EukSwWyaq1VgHkA2EuzSlOOlpMq6P1UNHR
TwtQYY2ncVhCY/5aOrnvZKiTJmMQuY3s8bR2n0AbKuBd8HxywcG9XkQcQ0OkLREfd7J4vFzk2QvN
/G4ih9mhoQLN/NtLuhJobDSS0zh4Ubd1IkSzxRyrSp9KVGQVMBaLo1MHg/lpXtBPsXhNZcf9yvhs
DAxbAj0wbfud532xHyLaN8lYYF0T/aTnX+n0k32vq7tFVtpbs+NwQBRUJkDlfVf6uLCT09xBGdgu
TiM9mtEpt61Pc9s+WxDjt3Xt++0pXEun4GJhQj3UROkUjNDrVcvdlDgDt9Y6JYQ/Bq0O6hYKGznL
XJS3gdBzy+EwFk7no8GU7auJOW7zginb2x+ysj2BHjZtA4pE/JojrGVTa0zV+rI8Kazxh/rn0gcE
t9Fexgpc2Z3Q1kAlwECzbRSkBC/ttCqn01SXJ2YiyTl2Xkv2zd5wfW3xTPM3hcjW7YGtLucfg+K7
d6xa2iQaN9gEaRWiwr58VbuDVoS37azVBmx4De/u7fASqXAGYq9HA4swg222o2iG8AatHjPoEp8A
P/wYI9XwddlOb+jaYPm7AprNktvS6gpe2BcOyDpLyym1YD+z8XZQPyt1Gmju4HXZIpnStX2PXovY
9SZGjLLatc8asTai0YtVnKooVNRsk2dg0lh2shkrd0ezBmJiri7bKPxAFS7iNg5Bglwf4HZQn742
qnMNPRJ15ckB3vduatUXLbIBnnCjxPXGoqp9UuflJiqIddfHS73VyUSfp5wmgZuNS4gOrHh8317z
lXPTRhUJagcqgIbG++a+CBXmGFGdRHl5ovFQbpay6P00QUByBl0G51lzY1xS34MfoBwiyorlNcsg
KlucnOW3zebDoB7GAI+57aDIgClr+DWcISaa5oGfjv6GgifXmpFqQ0rLk8bYeDckThRGqqoBe5jE
ITQD0l1FKxKmQAT4szYC84FTIpzGvg6LkbWhNtIBUAh1PE4L+kCobVNJJn51NmxEaBfNHwzUTa6d
oTNoqc4zK1F9raptXtXG1qKJu8kruwgXy0zvzSii+9urvbbBAPTkeDoH8VpMPbRdaiwd0JinxQHo
2zHu5/kbs9XKUyPZ+Lgzi86OsxxqGoapmyjZXo9PK9I0HimcvWYHy34oKtkWXhmLo6JUwRsWomgq
cg+ogWYLS4wlrq3HIX0Eo2nU0KNG1lR6ZZ2gS4wrpYrMowMvuB5Hl8ZIpGgz1inBeUpAcVo8a1K8
We/2zfTz9vqsTJoDMJ2KK6YJPLUquK1GSze2Ew27kX7KunNJZb1s1wxA4hsPa0R3RFo+qRfbfWpp
XmgZRtNWNQlzQ0OvmrZztreHsbY0EKsBE4W/eVFlubaSg7hvDRGsvAJJ54JGlnmFjKGxti6XNoSR
2LTmuo98JEALIcWVhyVY8sAByMD9KxGSK+/8dzDCRp3hxnPRw1CPkoExLb42PSOB+ffh4MqKcCCp
7TCXUQUrSr+d6gOLPZPsl8pPK0khRjZvwu0l0u1GGU0YGuftovrGW/06zoEt252rjgYoi4W8io20
BP/7haMNc2MYFiVoCG2iUs/wSAxRRdMls7bmaBYigGGjWm+gLHBtpS2nvkK5vjqpbfTdje6jxNmM
OdnFRS1x6RUvACwH2VQ8EwwHLa+vLXUGSw20J8D61I1zZGYLPb7ELHepGRvhX+8eIBBggqP+kZcS
3uUNIxPkdt3yRBQQfZvnunwzWpAomCT5uPbgQ7GXC4S7aCIDYNX1mKyS1k5e6+WJ5x0fFfNLb0PB
/gRVT29UjsRfDH/s7pUuuD2+tcQ76CIGgjf6KWOMQpRLpojfLozypFbdbk7y0BweXToeR0iY2FN8
riyGDNbRsRWJ5RV3ATAWLyML4Q+8cP16wHHvRihhwSn5C7czDS+uXia0Z9Ofb49w1Q5kccBURaJf
F99ftcLsqdGwgnEDyujkVe2hZ2cqw+Ot+aSOKUT/H9BePhxNcQtodt2n9FTob814dqdXLZFEi3UT
wDi4JjSMQAS4nrF+wX1VdUp6mpRX6rwmwIWNxcPt2VoJFUR38YAE24CjrAQ3TMqJJJldvQ/DQhmx
Lf9lOS4MCBG8qtWJ2VlDT8w9A+G9LCCAsrO0GrK26ryChT0FEAraqF/PVR1rNc2Mmp4a7QzMruEE
eKFFskC0ZgU5BBNFK+AGAEa7tkLVeWDQOaUnbTiioaRn5j+G+Ftafbu9KKtmkOZFDh5ZZWDFrs0o
s66ypu/pCejhbRm2UDht9M53G0kEF6lzvJxNrD+G3oPFxUExO3nOlGqAh/WuZ5AuhMFNkacPuDS2
w5G/e9Kx8QrrKSuglbnE9om07mGBoObwW3Wf/nrYgPO8X4+BY8JF7HrY1qLVc5egckbpqzm8RPaj
Yt+n1t8fJldWhMM+rvux0igK2YU7HtzQyqFSWssIs2th1sVzE4x5YFbBzRXOETDL9NQxUb0C4qKa
HTSSxFw2KhRJi4MF+ZIUzQoNKhGEWAkYMEoIj3xARYmCEFlZa00GJaFTqm4TyONlyr3WSQ6uFd/k
8nHIUmgW+sKK3XBQrkWX1n4Gxcucg2GEoGpVbXIQriJwnW/7A3dz4RVzZUrYbS4DPL0hMDWrZzsb
jik6CzJ1j5yXr9DfSUt3sRbeNsld7JZJPvqLDREZVG2nDth/Mj03Aa2OjmN7LXQHtVnWoVk2OsHb
E7ZAodWBqdoKoy9zU91n9pH2r8y+b/KXyK0ls7mWKnSRYEalE54BZTzhAMamiNisARC/tA+ZqntM
SaDF24SLaQRzknhm6o2Vrzt4MJQN+fsSwZVxYT/gjVpqeo211OnbqGueZjzY/a/bi7d2p7oyYl6v
ntMlVkIIHyHyZ1lgf1c034Eym+qRxHNVb1YgdrhtLEcSR/nvil5zObOCo+KRHM8jxeC0oQqGug9i
u5HMH49Kt0wIjjl3SxSrEfASbeKPWwAQbaiStXtZgV82EsEpHc0GTizW8tN42EyS68z6b/N+iWic
iBSncKqBQdlWkYtZQo5WP8kOj7WzDIv/358XFaqq1h60iFfai/38bG7L3+XB9YvPQLB8YuGhUvw5
dPdcKP6200lG5QoXj6zs23o0kUlUOtbetXHUhpGmSAUmeabj4/r/GZ2weUu3LVhRYnTAiUMymveK
rXwTDWxl3c7WwhLH71oaalFIUwgeABGLTotzC5nRMwo+yjGBqHIboPyP7Itk6mSmhJMYZRqDsh6m
RrQgNtzRjxMSaAxpZ/1b2+3z/pHOssyYzKbghIo6M9Y2sFmhls3GDUBtHss27dzvqHvs1d+usv8H
B/kzoWIOK9YTBUHZxCi1bd5tQdS9/ftr6VbAoHHRwEOEC8gK05jUVRvRCOwcx/Dd02N9zA9K6Pyo
tq3304Cs1qO6M9HN9rbVtavGpVFhHgkdlX5wYJQFcfgo0+NcO4bRlRepSxNoQ/CgrwO5nuLlrJgu
wIb6i1adVVXd2eUzHj9F9vdVD7yv/lgSJi9yEk1LMmBdnCao0sn70SC2muXm9mytet2FFWG28MAa
cDRE/GBCs+ix9ifruLTHOH/WKbpoMY6zkCW1PgYm5DL5/R7vO7xFLWFkVI9TAvl3VAYBeNho2vgw
MlXmBiuXCm4FuVlVf8fZCOHPngvouxVFgfLYZHuFsskGvzGsrT5oXhv/nCGrRqf0OHyJLMm++ngR
hWWk0d+TqYCwC3OK+7XdEwrszaChzZqOiomRBYkEcCMxIuqn2G2d4j4NZIOpn8ei4E/X1niOTImZ
FQ7s1WDE4l8xpWqx6AD2FI26q+JvWV/jcZmHOWClrPuqN88asibudJqfsnI7UAf4B63ezUotoX+t
eg0yeqjJq+BafeDBKcywWYkB2+WdgeKjtTzf3goSAyLxzShdVjdFBRwHJJ8i+prJeJ8rTy/MJRcH
4RBPXha/Dh45MfqSOZhLPYHOU2tt6vaequeB3mczusHTQzGpXjzLdNL4fro+oWGW486RdsfJKYbh
2XL5DWSC2SLEE4z90pX7Mi3DTiWBFLu4Oos2Eh6AjPDtJ2y7KdNoPkzcWOJ4jnKPx7TkTvsxwGM4
vPgCohqelO/aZRcvoSyy9GRJYCFPbNyg0akCPMiqkqUgZGb4QC/MIIEGmCc3UwJixQUTWnqerf6f
BsORqwRCZ0hBXlvJGPjRfbSghlS2nNINOqUSS663KyRrSOTB5Sye3QT0Q3jiZAXKnqaaYyh3ZumB
9OC2eDbeZf3W1F+t1vDjqPOTOYc+CTSbZWnP1RByaV6YyRzA4zQqsbEIuqc5zl1pf9bT1CfqWSnQ
6G8IlBpyKf0ryayw05udA7HIEhpini2V9Ph4fGMmNGTskcGyuUDR9XSjMyuJShM70Nw27GecMtDJ
f2dglssn/eO9+NqUcMpNcWEpWYNRZ4xuIwiQx3dzmm+qcfbLNKhI6WmjT3/+fQy7HJ8QYerI7oZ5
LguemHXM52qQnd38B8RYAlwEWA64/eAMF0bVMLVS1QXoQFXFCjphkz7G8XNs7uzt9Kwokt2xFrkM
XUe8h6ImdFiE4RSLWlNzhrU0HpKNVkN9I5qVGYbbfG/3TgGxVhD0HacIbs+jxLCIrXGYQS1IjGPH
8HrHLh6DQvs5WVsr/5wABXrbGPf/D3P6Z5RiyCRMrzM7h7Ex/UXKczRLfn/tqnAxiyKcPCsAJG1L
fh+piGeZz7EVe2gO52lUcplcDzQ6gHo81WcDCHW9vRyo1zjqNBSnGVnEsXsr4+6uTs7tz0o56MZP
xdjqRhSqUCAcjAMU6W/P4+qiGfy2h9SxiazRtXWO2iv7HhHbAJc13iOZoj22Qec34+/bhlajyIUh
YZhDpph1bgHxyabfg+nbp4yGLZqQgIL+fzPER3xxBmXlPPVLhxFlL8kmmdFHIQUJRfJMWzvoAMZA
2hSFTEi2cfe8MKI3TlYbNUYzla+gsaftmSZvt8ex6oEoWnJIPQ4gUaaBVMlUu6WOGz+6opW+5suu
OKsrcmFAGMMAsEw+6TBQ7zVIgMd+6quS++c7PebDNr2wIRzViuoUU2XARnWwvWfTyw8Aah/u3bDe
/WZe4UdomdWGzP9F8br1feJ/MzZN+GbuFMmXrC7YxYcIfq4uWZEZMz7EsPZZd6eOG7X5fHvBRFVU
OANOrwsbgotD+oplbQUb7KSDv3xsjvn35Kfx1qJVaAjB6c3gW8yrH5XPZNcEvUSOQGzu+MG84Ph9
TpJSW2C+D50N/N5fvPIAUYKy9pej6Sme41cbIOZiL/tShwxddNOABWjsttG29PvyRf9R/tBCba/j
L7dnZjXIAILDZQAAYRC1APoyN7JeMRCsvxuBBcjjSdvZeyfd/d/MCBNgZ2qsQ5UWl9ziUKJ73vjG
IBVDd0bzC6jaf4kAF2MSjtllYmSJOLDcmmKvi9DiCKlcQ1KeWfVaNAOFhr1pQU9J8FozcguF9DDi
JM+g7Xm28qVlw+b2tK0k2uG3F1YEv9VK0LYzHWh1B2uT9kEf7QzzNFovg/OK0mvTER+yeDlgq4ms
KLQa5FyVgLAIgDWkBq7jqFFFNFUiLFmq9dM2XgzTmwnTAq1kDfUaYsgAwCvkWwwWJXi8ht/PWyHq
mSTuxpQSvM3NJejR9nxAIyxop1rGeazR8LSpfIbLvvWQxyje5EBRmBLPWd0NF18gxEQNImmx0uML
VH+0vrIc+5FuiwPAG04muwyuz++f0QoO5NrJiJdEhJC0QKMk+T3ln5UIGiDZl9s+tHbFhdAHGkSB
zYsXk7gbHAvYvi4rT9a3BN2KnKB1vtJ0vrfiT3rXhXqjbG4bXCHkoycjTkVAx4HrAbPt2nMm3YJO
UpEAgOIy89CORul1RpeF6TCMkBPLS+hD2csGT/x0389VEoK8p+zcru0/jXlt+FqFTj9jFylPlRt9
p07Zo1yOjLXVzNBpAK/UoxB2CIeyB7+I9uSQJ8wERmlyz0RL3SNgrPH+9pjWFotLd6PEDP3/D0qR
RVwpLSCkxUkh7QbZWK/uUr9T85CRv1cyweyZFvINeJPglatfz96ARpK5DbXXk4XDSWdhTBtPUSVr
tJq74chIzvIxoAgpeAUnBUZtgsAy/exfwa2vtihQTrhhQlO2lYTK1cn7Y0vUlaq6zIQMM3YVEvO0
OVjVwdL2qiVL7a29UAGRxZ0M7zmQ1oUhqeZiOzHH1S+xHvnLOMdBTYYXky6p71bj9yzvi43GCt80
SwhSDnN420dWU7QXH/BhnPXQgRcClHkdII0D/suT7rtfhx/x4CljMPxLRgfSRgRNR1Fn/tD3TSeN
WcUqxluit2TlzxvLlY1odUqBoYYeC2i1KPpd+2Jq2nXbjApiFAug6LYcu3JTmOfEeCBfczRVeLk9
g2vXXg7Z/l9zwmmXTUUKPDdCIor0v1jxrEXDNtbr0C6zoOsklzLuDuL9Fyw3cHqgyGJ/EDmYuq5m
roPVMhR/oRvlZ9FOdxnZWyT7BJTq16myJJtudXigyaLeBmwTbqPXszlHTjO0yVCe8rIL4uZo96CX
gQKC6l+SS06yteuJCcARqEaQ51Dfk1gXryDW5/qs5cDAVw3bNEodqpV7qNAo5R9W7MKM4CBo2miS
Muu5GTCEqmQ7QOcEyKJAj5ZDupBOYm91j3HEEicNQolb7OCoJhG0Ph2whPTqy9TtMghYMsp2Zgy8
OjpK0GqL4lXSfOtaU2J67W5waVm4G+hFghKqXZWnIQ5aq0AftsCKp23XKge4ne+OD7endm0FoWGm
ozqMC5H+npy4WEGtUDK9MUGd0NoHaqc+Tc9pJZNAXnPJSyPClcueVPSqiOAmhbNLKs3LsioYITmf
b/tShulbHRCOTxNcPTANRLaKZrPK7BMLiF+7NP1Bm6m/KJC/dCxVNqxVU7b9rg2BEYjyb87Sak4/
jHBLY0AzA22Zg0olex2Afcme5g4uRhHQGDgDES8BFGqv93RlzPYy1xFQvqT2lH4K+uSLCgmyvA7/
3h3g9BgLfAFRy7g2hP4BkN83QJqY80MFQV11n/7LUC4sCL7Q9bQjswGgdNKeqzwcmF9GeyrL3q9t
o8tx8KW7cOssV9FMTcM4UmujLHkwDo+q6TXPJKIh6Yen27O2ujwXY+J/v7CWQBG+dzigHU/BKVxS
A0TJ3vGn2kk2poMH1W1zK4ODH2g63tOg0QBEf23OzkaLZibOlDaZvHk5jPYPiFzq3YE2d2UuCRAr
Y0PSH/hNYPeQuhZFmNyqr+qx5wGp2c3tCXzwxI78QdZFY2UvoZKD0x/4yvdodD2mHPSHmAJVdlLB
hraI3/QHS5Ft2JU4dGVEmDgUFybL4GyAnIY98+fhDKlt2kByRRLF1wyhzoYmjFy+D5ok16MxZmuZ
3Rz7FZXDJDZDZXq1lcLr7VegjSXesLZAANkC8I3iHgDTgqvr+lwqGXq38HtvlIdZdYDA4zJI7r0y
K8LUObWVa+0CK6V2sNC2WvX05iGTXTZXwC+8TgJSJ5qEYfLESkmvNNBKYTk9lTqKusYTIchY9SZO
fac6ua15Mto3BYAzFbXs2CRvuWpu0V4LJY1EOxpUVgRYy4xASwZ4C4gLcdEF/XohOzp31ASBEfWo
MJkSjxDASBV21qoYTdPuzcI33KAfvsUuOmkX2u/bG/1dTkaI+zAPXC5wwOBjW0KwNJVunuIWgG6a
p9s6OozjvlGOLFFQ8hsecOps4nZGfqb12dSrvkWfR7VB94DzZENU4WgpvyNn0+fbsb+jwPSO2mEw
flMkNRT9mOrbstsTmc7PikQO5Bw42ADMSBWYYmHKWKkqfbK0gO47QZGidmLHuwJt5kDwSXy0TbK8
Op5DRVt8Rxk8fNWgelV6l49nbUJntMXZ4rn6aWxlL14+Vx/mEh1woRlgWpCK4lH1Ikirkz3gzQuQ
tqJXcTjhkrytzaaTlI1Xdj5Rka8Hld3gRA/+9wsr8WSyxK1TANKKgwphY+M73kuucy8rga/wy0Eo
QOKMv2O4/rZgqNei1rQY1Bbcz8l4GJKfDn2hEMapjMwv1ICNy3Fq40/u94z97srfSTp87nXm4exz
1HwHarrkKbASIHghBJRkgIdA6xK+Z4QrOICScz3+3O+K/q1f9O2SOY9jLQvja6ag8Ag+LEpm6HAm
RNchSpeo4b0MyjQPSLLX0coT7cF9l8pQE+uW8LABYQdL+kG0ylxSYtaA/X/r3O3Y3NX2t1kGfFqr
GkCx848R4XKHEq5Cx74BzF8nQRG5vlL8UAj1rdi6c6Zf7TazkE2Yhw0xus9J1AZJtOuMYRMjH4zl
BBJMOXV/D6RDp3XOakVpi9NWhOXMFGKzegEgcGHftGiTjge7fplk9LWVPXllRdiTVK2tDhxBUAK2
9U7ikPwLhf1OQAfHHZb3m4ZMwPVOtLShXboIENuuPYAIWh4s98jI8e12iF65tyDMgf2NRyLYuWL+
eoa8Emr7EKBDHZAstQcslxc9/oMNHIcuaksESGvhUm4zIP3RrwY5cv3JWk5lDBawjE6w5umcXfq/
NoSTZlaLMmoYbCC5C8Ck6Wf5Bnsd6pducHs0a2vOO0tBrA+HA9p3XK8LAsVQ2wnAoGl1Z6bQH49l
6jsr92P0g/1jQfCqyAV+vyxhYV526gRAlbuBChRoAyBGWJZkOKsTB1o25FpAagWP5no4xsQwcQNg
QumjlYaziWQqem7fnrI1V4bKAH6fZ7sh8HttA6geps8RbGjfHPKjeXT65yYG41Nya12dtwszQmrT
oXh6Oj1H2r0qQHt6dgQ1ePVJdR5b2S1hJS2GOwIaH3HcDTCfgrtVOo3JQoHbpkX7yTHbz26s3hU2
6i8ks580Rd2Cuw8CSzlJ9uvKcl0ZFm7LCpRBirRGxNHjKWhNHfn91oMGrWeqTBKA1sbIe93yHgSA
couZ4thcnFgZoG+64M64aHt3/FV/QlMJ7dlQW7+w9c1tL1m7EqBq8F+D4qsDuZQ+LzpcCaKq0e4t
p4s3mUHzu3jqyrBkfbZhhd55fa6BPRGhB5QB1InvTmz2UwiBeeOQDpsZCfuncixSGwRFi1YbHSKR
GzQdmyQF+bUk29XnijsH4qsGiSHASkrjlLjPSZPeZxFUd6Nj6notajdZGQf9NHvE+vtHrctDDxwa
oKwP7SFyMBNzPcFMWXgJdtrsDdoPoqK8aiuS2K3z4CwcQ7x7EK5EBGqsYP9e792I0sapdVxWjBYS
w01Iss6bLBJALHVntEejPMboRYeaoN8Sus0ST3M2tPlJ010XuYFab130QJyQPoZI+dx5mVt/M3rZ
zl9751x85Qd1zm5u4yKqevBRynBoX5Ax8+b502D0GwUiuQCCf03QSZKyfTvcGX1+f9tzVwIPMO3o
PAj4ETS8ReCYvtRKk+S4ZhVcOezBjqiv1L42zF4coU+yo/0f7QmeV9Rjriwj1qRLT+AYecZo7mN3
X3dogIrin/JP5oDGg0I6avjvj96LN0GqJGTKHUwuJEo9hTwrRuvZzugpaPqh6E993ErOpHd8+Qen
exc+4fR8nOvXTlcjmFFrRnMZa0TVd8hBScxSLzG6A1NsdAlFT0009aTPLGO7YlQ3aeT4pFmeyzna
R9pjuZxqw4AocvapqzaVu4kN8uX2kq/FYfS55cc0ihTorXX9hcRuYoeloNHowwB8hgJiv+50m1qf
Q3sxZgndbi0UY+r59OOqDQzKtbWkdnq9QruEU15VoYn+8BQ4HBucMiO+b9AAt2313wu1d7fHuHI3
5GsOgDISZ7yWcG216yjUmIAQhnDSk+JQb5l2zvLtto3VeQRtl/O7gI0XEyaV2oCP3+D+6WTfu87m
jAYuVZrKOjSs2cFDAJJwHCcCsOD1WKIyZv8jIqtnh9qdPTQv92m/sWNZOov/kOi6l4aEeKnorUFj
GxfRNuk3ZRM/TeQBHUwGs9tOLAqNNt7ensGVyxU0rQCeAledA/AF3wC4pRq6d/Rv9DzF5pmaZ3Xw
a+IcSl0md7dqCyqsqIhDaAniZdezWKnjEHca6BgkNaHxPvZhBbnS2r3r8nSHzl0yveLVMxZJiP8a
FFyQRV0xlzbw1Gn5a1E2RWI+a+oPdGwIqt6f4oclM4MI2xxqxP8wqzZKkFyOAk1MhDcLLdyhnXpQ
pEwaFJ5p+HMSlLKnxBp01sXrC8kccO6gVyqsHaSYrTYzAfVkjhvvBoXD4ttmCZylN1FeIsqW2lFx
pHkTH227mcKMDA+JFruf00a3zhq0ESShd23Po3cuT8cCUgXiyPUKt86QuE0xAivfgmPhvhH2MMWy
m+XqsqJcx5NZ+A+Et2srTefYQ29oQBCZ492IhoTV5ATWUB602Mb/3VZP3aBVzIPVP+Tdsrm9tuvT
DjUdzr9ANBVJpXQxqDONDh4KcYHOb5E+BM2cFqFaJ3g8js3gI/R1vpnTKMj6iYDzNFG/s/FwHfpa
OakLWgvf/qbVeQeGDTkmGzlw8VWpllNVpBbHkfWFl2eOt8yveS9TuV7bv1hZokFwkDf7E/YvcWnb
VyMXHW2bYAH4I1Sz2vWitM+2TV/eteXD7WGtGUSSC37EZVxxkl8vtGtDrHgYwMdrM/tcji+aCurz
2VzYwU7z/W1b/OPFyHtpS3CqxbWjaeFEqzbhjWH1SAnj2XQkh+Kq76IvJLCMeP/j1cxPmovbUGWS
Yoxd7NnMbeoNBGuyMElItIEmHDq5zuO0s9R+Do1Jo6FdLK7mURqx00xKe3t7wGtHDadEoX8Aqk5Y
z+svMSo22wN42CdzqaHDOwBwGEMYezPE+eQXRtKhhYH7NKbdIAkSa4cproEQwAIX1sEr5NowjZvE
zCLM9GC8MSTsXfPc9llA/gHzjPyXCzPITdgfOkHUet5OZoQBAjKESw4x8x3qBE3QzbHsQb86JGTa
bEANVahECvF+HnAItDVONssAvJd159xA69/8Dc9/SfRZ2+lIlgKKxNtTIepfT55Zm9HYcsJCyR5B
0vdSdPnSy/kf4gkaNxlQ/oVnINd8bQWUcgjFDqixVriln/FceO6MxNktbhx5t71wbeZwR0QuW3+H
5AlbXK8SN7YICqwZD+eN51R3U/HTSiTP7dVpuzAj7O55oUNaEEg8ooKrp2/xaHmurOq+OhReBUDx
B40GROYRgP55945fdNlDEtUBZPcc9JVLyu+3p2x1LH/siO9FFOsoIxTHX9oy3sg6QfOPOpdEh7Vw
iCc7yrgcImmJKnUITHWOgwThUDMglVQGEZzt9jjW5+uPCf73i1A4zgpVOgoQZh1taUQCU78HkVD9
BxA5HgZ/zAi+THD/YzrDSAogLbTn3t2z6PftkcgmSwilE2N9FYNRdtIS4ilN48eqIwma64v+ZxTC
vo+ATFHMhktjaw60HFkSEJDNoBv/LwHGxeUGR64NyqPY4wPoczd2IhjqzXxj6N+NHPwY8nZ7wtaW
HuVB6JtB0RFpDz6hF0tf2QmN8xGQKGxH13ltLcUD3SeYsk7ixnxaxFOdq47h8esCKS2Gy9Su52hx
IRBo42ZYPKTDd/DrK3QaSZSvbIpDbfrrKwtw4FC9B3AO/z7gEZocKA9nxObMJ1A85vuFtJ4aA8uv
5/uRvfztNIK4Bs7Nu2QlkkeC3+VTA8ERCrxAS9Ho8m2uTvX4GkMr67aZjzcFSDojVcH1hTWslhA8
lUJfFp0hQaVv0xDOHdah5heSPfRxpWAE13nQINDDxhSVRdTKKV2XATEyQt/DVgOilhs21DjgZsge
2T5OEHRZnne3h7ZyH+Ny1VByhCyrg+yxsK8sY5zHMkEqHtK1Wbq1jDdjjDIP4DZfgQRObubelFZ+
vswnNfrrPQ3bSDxiV2Nqwdq+3gVpoSILVKBSg8N1XxuQiR4nUEdle+DjZrs2I8RZs0o7k9T8Mdq0
XlZuOuT8be3RJpvbc8kD6fVeu7YjBFrbajS6gIR9ImMZ5g3gt+N5NDp/mp9GVdYm9GM85MZ4t0M4
DO4Owo1La5YsU8YENy76qSg+aW0HFQSJAp340iNcfM7i6gcGWMvo3iRcTqy2J5WbRePTUfWb2Ovv
kg366W5iHy3FHqbt2+35e2+LcTGBH8wJ+6xTF5XaDcyNfgXijXdG0+KS+SwEXeOLegr1lzuG9Czz
/JPjh8/p5m30yk0eHGTpC7GW8uFLhNmtqgoI4FkZn87ECV7J7/zB3UyR9+jUR//5rfs+n/wE1MXb
45daFU4Ft+i7oaxhNYgfN6XX7iyw+PQwAQj+zQOwQx88uk3OjmSZxSLFh9EK+3AoLNaoBPM+P+Pa
3il7G01z0MfGnwbPVr9V91Pjpy/dl+6tmWMfPQvSjfu0mF+zOxsNrH2W/bg9EUIo/PA9woZNMifJ
2xbzUCJR7W3VDdnVfu1LrsTvz/Vb7ibs1xZVm3ZgMDME+eLTvXpwei+++5J534fQ+9x71qcRNYhH
3Z/2C9iTzmu6Lc/6tzt1s31xvzOPbSPP94c3dTMGdy/qxvAfZPVlkUPzn7lACxdeIkE2X/BEtOLJ
c6rG01PuIT76wL2F0OTZx/7fipJ9sCR4XxqNZVXPsLRsgukpQ94uv+/8fCOZdvHE+WBH8DbHnEiK
esT01DPvddjX4Ka2qXfIg52sI4N08gRHMua2r60CQ7LP+V1/15+XO3dbt16xle1dEff2YVSCMzHb
Lt2MYVR1oKDe4qhoujN4k77XHI++fZ6SHShW9aEsfVSBGuI19j5LfYYm0kAnSA4isQD0n49B9cGC
GjUHJlwfrC5FNkB34Nn16UwWH+X8Ry3x8vO9M3vV5o3s/CVs99mRnced5Ez//5wZf2wLdzJ76fGo
bjAREwvI96k/sntm+g3zu9B+qh6sTQdUNFKGt0PGuln0AcI1AnUKJF+vhzzltjFAkHp8ynN0LH1w
us/ZrzI2tgY07Qf0IIF0608DQCqr3stIFML18H9m+8K0MGJS05SZMz+23Dul90nmTXPgWse5Rpcu
yTjXbdlcahzZI9zsr4dpxRA/mwasbLfpDws6RXrNvgx+3Z5MmRHh2DfdqENbQgxIP0Rb91h4L9qX
UjKQ9b0JauD/jkQ47PO+quyFR199fMLZNgE2+Mmct115mOeTUz2TWHK88s3+IdxfGBQi6eKyxKh6
jKoJ61/GQfNlavPSIZnXi9Mtrs7Qu3N8srygecRdEzF0CqdtLtnfojrQfzzuz9wJITSqjRZlTBgi
Wwt0/RAsl576L7p3yEDf/jp6JCT+bZ8QidP/sQkgCNongV9DhPUqwbVBQh82R9/p/egNXPHkJQ/v
i++0PpZBEX6+bZBv2I/L9ceesFxzoubRkMDe/yPtupobx5ntL1IVxSCKrwCTshVsy3phjcc2xZxJ
kb/+Hmr3W0swR6i7u1NbNfOiZgOd0OF0qXygXP6cnrBJtn7WyoxD6A+m45sSc21nDK8GcX2+HI7v
LgrR9EnW30K7sQubt5WJxxNzb1rs+eepryHAU169BJ2CDi04Hch/EMJvblifJ8iJXPYBg/AVPJ9L
EhNBrxauPuIYiWE/jiTJ/wSCsbiRn4tl1+LYvK8jjKw5w2KfVhfJ4l9ZCrTOYPVhL3gsCkIrCIAJ
cJLetaKbyd6o9DU6+MR+LG/DTvOGDMNPLbly6U9BplKAMEyV0ByRxJocXoOP0oiOxYhMloAbIrU1
mn9hpDJb8DYvDsa9N1/AOJK6y0U3V/AFPp4/9EIKIHNMyS+Xd6C9/f6hWjd0mDe/77tpOc3S/kDP
1DedJ+QeZ2/htrF5rTYcjlh3NZ4GvuQUoJQY7vpMd44dzAAuzrFNPCqMv+qS0PerHFSk/fkwob6e
6YLZfX09FpBhC/h9bKwFxFion3YByDif0iYhaCr+1Iyp7pijbWikqzkPvnnYMN0QZExgEqWFO4lA
sDZVsklWpe1a0nzdEm22GM8ec8c7Q8YICoHQjCsXtDQbqDUQPsVYykfe0iQeFcYAKh4gsNRelcXV
qCIacYmwV1dTknBEvP8dVsIxtoblL0A36DMk9564GZeFJLdBeyiFWgLuppPrteclVp02GiesGHy1
o+KP8RzUw4EZ1vN8k8uNla4OBazeOKjEXdRP6QZg774uE9UaG4lDHDIxz2QxxcLn07964NzQZqe9
sVRRluUQtM1wc94456faqF4FTZ8aTmI8FpBB8b+lxWiZMmm9QktBq0oWcncKHRJ6elvNQmPq6IHw
NEFXazArdBHaJ1v/kTgTfZQOKtNAzYYh+XJWC30C2HQXT/I+vkJnkKFtOfSGgsVbZhnVawU/rOUI
9HIdWfKjZ4yoMFO28SJ0kI96c+lX4lAeGNtgXNePmmDeBHideEPdi1I27VsJwt4F7Vamhx2YdDch
Xk1Ffb//4q3wGYwUbqkxkYKHlfJIG4IadiOt04AWlouExrxreSFJf1g/tPGGLcaz5onrB5NJfDno
UqfnhkhEYttfjjFZ857hbCfrNUq95YlR/FQAOqhXgKdjvFRJsJZ/SZE+JbXBExAeT4zWBxPvDCsD
QgvzTOtXdeHNypOtOxQ97PSxMA4ZzRueWJBd7JzHvooWpNwXNyPFcqTr3HPj0WCUuy3OoRc2oPHS
0OMiWJ8k3Tzr3rNiRCmheyTDXh4zdc0dPxAKmdHozp1OwqqGOVlsChoY7+8Zma3Mk3Q2DrLut0a1
BBzd3tVtellRO0ZqbfbB29vNUziZUXMHTeCSM+5vcZWagUvdGfrNqW275odd80ADByPm24tkfGye
5VJedWC5pUeVhJuJPiE9rp+q81rjeNfJGBLFCUshy0ApILq3lnV3NiUfEsfzsfOpfymbOgEGYl+1
klnklmmThmGWj6HX8q9yE4pG9Va/YxR9iQfoTiITw9b3xWZPmwWST4CkawjOlZdOHHT1Nx/BGJfy
ko8T4L5DcvVVvjw/jU2z+pWRerZ7RbLN5XX4DQZlkxt6jIUJkjovVB/0Uv3liM43mv1eU7rl8dX/
zA/1wHgjCtEasN/Ys43atpDSSMHZIrAwmtmZUF5JfVj6b2gwR5cGvtcmmIo/6NGvSDVqWzMm+nL8
PK/IYpUgJ8PphB/MuKPN9h+mmLPTSi2/CB4ICqeTSsR54Jou2e12HUFVdR5Zm9nhrGeAVJpn+y97
m7xv7bNBn6lx+aoNlz7bdL+F7eMJcs/no7NmbHkYTNFYkMlwGkDkXbSzx5Zu2Cd9c331wzcBYnhO
FDVK8fMYwHUteT+f29vtlhPxDmr8DRHGgEe1Osa6QxDRo4zKOjDsKKTyMSe9fWLPSRUA0w8gaEC2
sJGukI8xezLpIPrnnRSM9TQQOa5uKOzCxmx0gGPSDbE7E5K4SZDK/iVqD3Hjm9jtRZUMi0QmaI7m
eTwWmvRqvFQsdO8hNLAglq23A+GtKiYo8h1W79LE8ohakuhzh8YIUzPkJ8uixl54/cpPwW+aW77x
haWK2MhufHDu7ToS/uNQb76DubiqPNdVVqNGfNRXCcnIJpijwCYTfMpIoMSiOdljtRP+fIWrhlxq
Y8G51vHPU59geBWr9jAbj9iT9YINdoTXslM2B+yQQlfvvF4CPc8n6cJbloaG8BodxTbmsDiX/VNk
78ky7tCZ5HXXKCCrEAcXMJ0tMWpk8FzhdYfZ/QGDDDQDRhtJeoWdkRgDS0ByqrY5TCys43Tmbmxo
JN53OsoBGtHefWzo0mWaLmNNnwDL85f7O3ZJXhA5W9UvPm9x0oA5uP8extqMyq7EeggfT5lAU2o9
UTNtNq6U5isVUhmQ+WP1kpB8nGUHra2ngKqVVI8ITSV6xJETDJI0chTzTCC7cAnq0H/VBO30UO1+
FRx0/8ZIRaovOkA2QC6eJGSkAak3x8TsWtwU+vorps/1au+vktfHBuWnk7snyoRfggQMC0cdowZg
Zc+F6Wz2CIXsxzSGpOy6NhsrdXqlZyommjhtRhiR6aWsNQLjrCsW1twRnpgNBHeTv9Zz/02H0eMw
Kr0iS0GnoqXpvXRm/jpeR7OUlJSXGJJ/xjz3tJjLGget6msJaDXzeHnAWuhNho4JVQeGqDQ7wnzM
Fy5RgK9cYfdsqU/mYqS3RrKbWe5Z9391hmx21PCWmuE7urptli1B87WOzbgrnZuj+Ok17j+WueTq
EshhC/mGZIWzzFgdprpqiLMJmaeWQznmdEiibm+bsSm50Ckh+ob72z5Cw1e/YsplqD9d1qDc0mCC
a8evOm0k4/T7ewbYKErypa3S0Wo0T+n/P7d5f3qMR8zUNjs3zfX0ErIpF45pABqOE0QPOYBbjphA
0MkmCVoVQSRbjS10FvC6GIZ1EA1EGAVCHx3b6BW6TdkAp6hv6Ni4n8avr2Lx8m+0/JsCc0xVcRm1
wQUUVGi5r6f2lES6q3PNZC+sP+/+mw5zUm01UfNR3yqjmJtjSI8JMadv9UtkcoPz3l48osTEyq5z
VvJLeOVo41m+HtGY4Bnc2NxH8LCCfvPEOKRCEHxJwyrzQ2H4h4wgGG+IvJ8QtNz4lqtnCx7axEDm
qRfqfyiyacs2i1LF13CKL8U2o58dXUcbV+eEF4OO9pYKY5H9sxzU2gSVMIV05vtZF96c5ZiibUzV
A44j43LEWGRvEp8Fp7+tiFSGiYrsx3qkV/a/O7l+GRLCtR63kTGmE2HkFop4bTM5uVv455Sg4xrp
V8LrCht4HeKSbkgxprSJL2oWjK+kkK0wE3p+xTyXOVq7MxpbUUEzjqcedqE3FBnDWkyA357GqCj6
s4v+Hqwu8w5tdq655QX/g/bohhBjLVSniAs5QHY3M45ACCGBDiSv2WOL1FuCH/p7Q4O1FKM693wt
uKBefgyhTeGcc1w8JhgDoSRo6ndSZFUX4ayzaxLMUBniAfNdJ3sfscEYh7HUKdWowlHFx9xs6em8
XxUUDXOINtBVMxfoeIadi3pCUvTIiR/ym0onRDanpvE2qfCXQm+fgtlcmTW8fo6evwdfxj6rq/Hk
nGQZpGUlzzs8rPtFH7ylltcn7SMijA3RLmVVRjKIvNQxWZ0cGiJmUbA3YTV9cmT9QgVyNtbzHdEM
zxIOevwZWlyl59z01dDdxOa56jlhoF0NmUaE1Qp1M0zo2W/RbP1ME2B0Tna8yHyAZL9xAGO1PfLc
T9zH8FJgnULVHI6diQR3aRd6sudEHUMWpq+Z4T+suO4RsHDDN3ypADXynL6NBXudTKQTzHoBX0BH
VmicyZdDPx5rJAu11b9xgP0GYmi0xy65H7PeQSyP2hiyvCgmNMKTc2Um6KpEQOoC8MIc00iPreku
Komwe0z6ijvLyNEdaYbVkRh7SizDmGZfGFJGuuuyBBZM/wXH8yrVT2iwJaN1RvCXs67SxhSf5P2F
/gr2l7W8oDRZzrVZL3muGVrqEyd6Gqhh3p8M41ZEpc4Bao6TQZ83HePpAIzAtWI0PqnM/XRtrJ21
MuOVnAc6LnqqAGHB2CAGIq8Vx5v7j5UCWx48WDAJFLG1BPUaM8QGUrSDqRQF1Pke+ybnIx2YgXix
8aRhIOy5o854GyXCQzt3kCMXLNFaicbYRhRvXOYpUU+xlbwmPHHv75iVgQnG47AwGV166N2/F/fA
SevKkcGuQnKs3KksvBuIMh/Nex/HezeIvQ/7QQ1wKj02Nxy5whjuPKwudaCitIEnl7owTckU5yrx
N/nCo/56ZKWGYW/RTk4M+tYS7Bchj0V+ULt7PJe/P4BlF0Flci772kqJt+cYkUNkYZvtKmnIGlC1
QF0hqP/9i5gPE3tol0YyC7sU2YnpSzeJzqk0RRpUnGOK2DSR2Fs/oarp/n7M3kDxY3JHidHoAiM1
vic5KLHYF/SChHCBnZlhU5PkEo+6hxjt0x198gxjdPKpq4suiYhPbfUwfuLW5nvRYS/7lm1Gf5VW
aGO5ztuD5lwu8xgIVyc5yGSSZvV5kfuqR51phOENIcotOU1l22nQ8s45Ed5HMAEjJti92s1w9tLe
12YhRv5rglVftVkpeqiYzpuKLXSkCmmKblIN7eUmgJAEGLV69vhLBg397XEwql2JkhpWlYrKSaaP
lvKFJpKlJrYc0IkuXOYr/0zbdq26M69chFS0BNq+q5LO+YqBCPBOQpgoMy9FQBCMNQQokER9omOo
YOlg01ZNJwtEEFteeWXIZ99yzUSccZTL/hTQDFC4BBHR61tttYTH1EDUdccUE3XGyNfiVQCmJJEA
SUccpwAOM7xZoVIsyYyigMjd01h7rbQPvzYn3s4rD4KgZ+U2UirOdoWB3Pm9DjI2LsAouhLGvbZ3
CVlFpKvoyVv7s1U882f5h2uoRqrq3ky1Kj0mb1hkrBvTiOq8/MZA9z8+BDtOAMoB8Fflx4SgUwqO
4rnt4eVyPE1XJ9TOtV+htdYJouE+IvZ0XhJwKGN7R5PR+dTx1VrwQVPYKjAs4/3Ks2UDe3Ceznpp
N7geTEs5lJcuGAqJ7+gyaj5q2r/FWgXwqlrYI81W92p8AkaqDGj63ETnZI0mSTMKaBYuprEpTUku
Pkvj+cgnUvSKAaJzYWoNEbqFmhYkK1dlMEtz6u4fa+CgAvYwJRhh03qY3HuHWwgTVFYyrz1IpkxH
VJuveVkaHgVGG7q0qEeX5tweItvXNRquqfbxmIchN47i1D88MCI+BhiGJuQ9D0R6pxeLJ0aDRuOf
30fX0f0ZOb6QiGULDvQOh5RuSvJGnffHPFwDOcY9ARaiLx0C9gOYj4w9DjPUZvAQaA/FXLRkQwGl
HaCL6ecE7XH1lht6DFzLHT3G8nZyqcjiCPS0fZ+NR3a8QFfoZOZajalZgJg2BbRDHB5zOWAZAcOF
zU1o8cBTgx26CcbAfc9bFPIqcRuPMGSkreV8TKrSjl3k11POwqOBi7sjx4heVriJVvogJ0ENR1OV
yPG2mk6pP06IFr06WkVT7+Uxi0MptTuijDS642xyRstHi+aH5KWyqlWEp+HvYik9e+g5fEystyOs
0Nyc59Xm3rwO2lEZaWGAAu3ZzQ9Bctbz9mz/NxLM616uWhE7IUEiqrD7JH/3w9m/IIC9kBjdg+xD
Nu61S1OTwq16mZgGCETVBOtr9McUetX5cUo3FBgvMB15quc5bXtw0ax+1huO6vJ+vr+km0sIpWkl
XSQw4AEVVgx0DY7WU3kKO6Sv4xsmGPtQjKrUVft7UELg4FQxER2MA8Ua1QCFUnCihoExYyAp3VBj
rEM4DlWvi8btYbFYXUvuyHkfwt+HhJIZ+b2sjWWwJG8Y6aSxMd/nq5jGqw/kjMl/uznGOzkj8ZL4
Hj5D6GpSSL8bLJ4uM947cFCLbphlzEQRKhipDoX2gG5pVATdxrxMRI6QXNfFPRJCxiz4mocVe3iD
oI1uZTY7DysVXaKtL8Tf73ZSgffQMiZzsvdiEm32X9Pd10I7fCxa6/GJDmXhb272B46pOiqD+hJB
WoXt+ekyi3b1ZmxHHy6S5DzM1MFzxaqDvvcNiJLXI7lRDNmLKkEUcXtOHpOp9HGuuIHWoEO5IcGo
tuJPvUnUggRCKhTlV5tudojNw2WB3J9lGctGT9FJW+IJv9dmXx8cWz+o+TfUGc0/A55E8VXcqZYf
lew1jo2o4NzXIIM4PSQA0fGDdYr3xuXS+srFq73ugC0mv0Xf0yvtQt1L8VFlQmmMA+yDcLD6/bGQ
DPKFXdcT5CYmPQDXPVE5Q6NX5wXdIc9WTrDOy6cxwHX/Gw2GsSopx15ShN3Bn74nVU00cT5yefub
eYwwSidroRMKmg/TlddUkmZ1OjYyhP+PWRmM3bDOAmAuwPoDspd4f16dmnbVuEu6axVtMbVGZExG
1DFjMrISHSiHHIJDiat+1e0VHw4vKRY3FYmJVp1e0g4R76pGGgfrSpf5QXx53yRbk2T6Us3JW76L
nnLSzvYxtbePOR7K7Nx9AOMfZOVSZlFYdIfF8eIRF5HcU2us3lPTjOjOo5luVHqa0fiXMRf1HBUq
b4OiLC+ncy2K/zCqN+fACGohd+5EApzl4eVllS5PBXlvE+oSa0QtDPW5T2sRo2iBfkZbrY9nAUf9
B3XzhjojwtNuNMJOmbw71OlWdvcN9iQJ6bOjpIZYI6h1xgbn1PtTfcQuI84XQXNaoQS7C7RutMZp
o5nvxepCZp8etQwfOeicJvv9dqRveZ5YGlSlb2ZZRDGlCqpI1Hrai+PUOvkfJ/m5Qzw1I5ZRG43+
Nv+1nzf211wg9K02jGef8Iohg/7kChCNpY0AfGTMbSk37jlqY5y3+JmMdrl8eHy+vN/vj+DGX7le
I4/SGmrsR6dg+jzhgQ0O/b4oAG+6XwIDyDQmlM59sRhfykl3UCfJUTrnRy25/AvLDQyrHlkOzXxA
bbxnoQnqrsvOQndwMo9o7axSXpJWf3xMQ1kVnP83kZ7Pm3PqZK3wfaWD1inmhAohBjHz/eE1EnX3
qTQaE92YVUTUA4dsb0VZ6e8BsVHWlzXgMDHKLqh+JCYVfH3jX0Y+bTT0f1PX1coEiKpy5pAuKjyH
RhKM8WLSatrK88dqSMoLOjdJ5aWhmYUJljw//i5x4LsAVIlt2f1SLox4M9/lTZo8RgvFGNZ/JNIz
WrjMbBWtDh0qCaNnlFx9MtfmgEKZ23Zlv9iPyQ+9N9EEjGV3wNLFX1j4MmnqRZHrd+ODflzJ1Jtj
lYIx/9pybN1Q48EtGXalUDYN8qnSgcvMiAh6eqITViK/8TttehvG3PIdHUZJHCU8t1EDOiMb8dxq
834BpBDtLAPGjey3Ns+HDDlvtIqgjaN3aNh0wKiM5LpZW2fK+IC20YScNzMLxnQpmMaco5s/3YUK
6cAMJPrCsStNYNRmin0WmVdh4FI3C9K+LWnHC3cGgvt7EowFc6ZtfGnyEMH9vFsQYzlf71uOuA8I
wj0NxvW7mdeNAKeOuVFUhjM6I8tWNzhHNSDU90QYnRI9hBdnIHMfFiMiv63RQkB1tLjwvBr3wBgX
PhLQpIgoFEnplYQ5lXjHm8znXTrjsp22TNIq7y+92LbH/WTHMcac378yeGOLNexs67oEv1/gKRkT
Wlp7jn3p5f9eIe+u4ioPNxQ8qUZHQA0KCukn4T16tm37g3cTPD56I3tDxU27KKsVXETwS/sF1DLe
7MdAqfWejZ7NGwJnH2s6OnQF4/2t2ImFo5pDqlqy5aH7DDTT31Ni9FzxE+SjZVDqNqtjRY/H05na
m4S+b1ZmimGeC6YtN4jSODE5T2fYDLKQunmh9Mo/Pp6eakKWhuGTZ45m/jTPPXOYggDga79Uj1GY
2J+UnpMnGAlBMwYMMx4YpHt7LHIDYGv3RBil6bRMHBXj+Gopn3cbAG1d7N3OXVWlvltug07XUuKi
dRVZXQ5lDnsyk+o/1/0cvAjK52W1Q8/LssjI2fSs0p7iSMe7JXk1khnGc5/RZ6q+fbkdZq2mVOLq
w0C57O4Mrt0yN/KajoDjlAs46Jfp88sKHsOckSeVLnPj1VhTntD+wRD+c6/sqGkxLTT3HINclqG6
gVLcYqv/K1P1TYLRwIs8wWRbnxjXMxIk9BWweD5vrexAWfv+2Bjl00osA26wlPSw0k3T/BSfrKel
0Y95+fQl4nSrcO+IcbcX9ayqbYpDQ06vMzfmGJdk5XZsL1GzSdEByscY+vkMu+eP8b61EOZNihrK
oVtUJtUOj+X/D1by+44Yv6vUMVbERgU4OgbrFaaODyjNkrOdrnVuH8rP1+w9K4wpCdBb54sJTk9f
XYAG4ZsYeqDE2HvoMNN0ngMYKITfk2OMSuLLhSPIkIzFIiL6Ctc1mz3V1Pos7R2iyzkGjDUMePAc
2x/ipX+OlB2uaYUCs0gjsBm5VDnNIYpTNIoVNkcYhx3oNxkmbk6wc1XBmDYyoQkRZpONbje8xgax
/42focA3DcZJt1Hr5dq5l3f9aBYU3azItUx0Yhh0n1qY2OQ9OnhMMSZDac9N0GZZe5g8K3hlmrOI
fsq6hSG4N4y88o6Qe1WM8ZAm41JNFIhInACYzF0Vxzmm67dbzlUNtBLeiSK73WB8llLX7elADGEz
UAdAZ6xlUMPWZliWzMtT8fypwhgNX806TQhT+JIIDbpXX3L4JL+RH8ebitqurn9w7MjPPqd7Dhk7
op1l2Zu4oBiQld6sChM+ZaNziHCcNbshy3eQiq1SSMdRRw/bgcyQ88dIL2aHF1ODp8cDOdd7lhj7
UQSF2IynYGkBcifQO5s78umYlhGjPxB6/bX9+BA4a7kGzb0oTrGgTMDOnOvj9SYKwBBVgfgekqJW
JDkCSvXxEQ5r9M3vMx4sbdrYwX7WvnXiBRMMp9NmhoSeTNAMNMVR2jZPo3uN/WFCbggyongBasAY
iX+oGMpfQCnrH/bUnBr122POelV9RIcRwFDBWp66wsEptqw3r49/fCADBlm44YJxXekkj1QsyuyP
DQCeGIVejucSndvaU0O4oeCgEbwhxghepbbFBIubUL4OkTZAkZCXmBi2R98U2DYCt3JHieqDnRQ5
pA3M+mdvjpA8AKQIz/YNWoYbWoyfqqUWTZAOLkYz/U1qo9p5JtsPXnDB0Ztrzu5Gb8rwf9cv7QHY
bj2+/oHqx931X+3tza+7hVBXYR8svyz+6mg9BbZ5yKyZhUT8sqONbqzXkR6ZNl55PNYG8o331Bkv
pU7bshQ1nOACTcvdLBxjCj3H8LtZUlq8Ay7R/rD3z8KCOxLU68wDnWJHFKMwx9by/nHkVzR03kqS
YwGmaJ4ljtHjCPzVEt8crxaP4sAFzvJB3UxnCrKmHBkcjttvZJAxDvm4GwVl0p+gjloGotwN3lYl
ChmNTuetzatb8MzFVZ5uGMproFMDorpPmakYZzD/MrK6odC5/q+yADe8MdZC0WJZjac9PASmBFQ6
tt7ofLstOeZ1+L34TYYdT8yxKSEN+iP0LkSAKDRALMQMvKhyXuQDWDJ30s7i6zda9rfQLXTBUGxn
vsmOz/UJY0xcDz8Y3t7wxIS3F2+cjKOsF4uIvGSkXJrKElGFinQwAJ6M4DjnPrv7n3ygUmzyuQUU
LuBDcVvIShG9IJdFvtewXbFfLv3YaA2/jG+4Y8xGkYlVpPjQKrx++sfPJ9DMELwY1P5abHmIAsNJ
sBtqTGAhTP1OVBwwpqNWsDIjA61Ds12hW29zY96SvY3nyeLjMYvDcS6yUgArkafYac/4FrG+TMp0
jNerBNzETbo/zPA+EWfEwPXZGAv++mquGT8O2WFn802WkZv0LI3SqXglezxusIwYWwgMBPVUWfdB
Pf1CH2+KPnPBRlmGV1QcqF/0CvJNnXkjeWjiD8W8RFmMlkv/cFrNyIWC/mG95qFz/SFc/KbFyJCP
7VWu0oHW4mVR6n1nmEfMnVWi1ADbaSDwfny0fxDab4KMGGWunAl5/3juX5wwm4BhnegW8l/byZpD
iys9TGgqRVqBBTK9VxesI2b6Vn0w7JivlrH+ZSAaNnSbw13/iz+1/5s7xg/V09r3L330DU9OIogM
WjesX7nFRfn/Q8zwTYkJWLNIwOq5EUzbS/lbJRK0Y2bFdodI/xV7Qjoqm4CN4rD3Bzf7TZRxReq5
+DuZWhilvjijQ2W6JBZmXStKP5TZ1tU/XngdYRx1QJ0dZ37ja8vyLNdaH8vmun4U6Eq1N+ijLvSL
VXH4+4Nb/x9/KrtbVTyrURT1b5mTtnH0GZGRc6fXFzWv0Uzqj+rPkqIKjIkpvQZQB+f+8amb+qYP
0XeRZXqLE5KcyMCAv+XSsMeU7m0dOGu2p2/DZ14KbTg7+I+pUdnJeph0NcrV3kFC982DR5CPId0c
+QPu2Q774u+zZSxNPVJHkpr3AgtkAgxaxjYe2NM1x2NMeGQY+zKVXKnJG5CZBkQ7Y/rs2FLpd0RK
PfTwr370FQNrBZnFU3zG7LdlLd/mc7yL9oZBZmfT0X//fsUAyxH9sNo2WdIPB4/m+dzA8xk76DnP
9eEE1c0FMCZqNHEK3+mz2zpg9dIZppxHCBu2HLM0/ET7PnvGLHmYwrw4fdIhwcgtHZ0Ek25tHqhX
b3EeSTRjkdRxnEzd/gndzTLdIT3W6WM2hhM2N4fFmJ/aFUuxuICNgCB5uD2iV6XHztthyoyUUNW1
Qb0nQEvutwsuSu1wmuOfI2TLsn6qOJrQvxBXoFpQzRB+07lbcmI6jlnHhu57YxdMi8DHFkZoCTKJ
iLEQrVo1WSIhm9M9QCF4JRyOScdq2HuCSXvBy9dHym1xyvpRbARYu6cJEJxE8jXHboW9bz2+RZ7I
X98HN/a8Si9oZ7rWAidzpyHjLeyA0uC9of9HQozFKc9C2pb9szqxnDe4e2w3sPdcwXgcK6pskdYX
LsFUukAwXhYpMFC0tfDm7UO6vcaGjzm6vscfqNgV0+7m6OqR6HrKqJeOl9VqDJePxTrECmhsoza8
p7b0pvIEhOOnri7zhmSgTJuxFuMQF2e09NJCdw9bnnl6HDVhycu9DLpAsi+DCGytdM9G6mMTHb+y
VyzXwJOCC397XYrz6BAZK3IupSYex5D4i6mfFpibXG0Os523+jyEmx16k1qJfH4SQgu0mANJTFsu
9sG+tW3eyXJCYZVN0vkFXqdxr3q5vjieNubhCTt74PT3W3UWUk4wzFO760vg5iJbyevCrGd7ZJvp
mTi2ZNAem5ZzmRwvwObpFM/HPum+yg0o3FqXV9OUdKEu8HSbR4Z5I/mV83fBxTQVG4V0je4I/TVH
DR+6xwtBOTpwfRrfHF3n/s+QLFaodDtPAIx7rNi8wJNNxNUlsjzFBFrWWjoSSpuZb5aL37D6/aAD
r9ebY7HYbNwlTJVueoEkePNPjIp/cHjhXQ0TbChpJLlZX0PX0b7duxO0j1tGfzOovL1wiPU/9kCZ
2UTc+RI28JbgBUgEpwPyps5yeS1zLKJ3XjrpD5mrf2IAFgq2TTVPSnvZriJdUEg8sX3FDi/LUNtL
GWQ9k6243LUYeOOtGuecKZuci+tgLNRjsLlovsS3fP3F0dqB+ebbnMOPpZdV5YV+3IfN0a8Vus8D
as3MlWyZEMWda6H8TNYGBpka8oUGK470c4kzMUg6Qu9zXoC7xDiiXHE4mfpCXo0zvaFdajjVdrqh
7au+tb/24cpPYLYW/9E6smm7svIn3RSdEn39B6DMiJLR7hHiD4fXP6RZ/5Gh65zejS3JY2l8KeT+
Jr1faCNTqXhE1xqHCk9cmEcQXnV+ggW26P1JaGpPSHJoeT3jHJsoMQ+X9qxOPSFA2wpe5d5ctWye
leK9+9nlduNY8xW3AIXjKloL9ERS5KQACG6NZhwjwjGIbAtcJcllNemBRBqKzRdLlwTWznpa5ztU
7jmk+vj9gb26pgVurt8NqqBp4E4Out5MSIcecvILmcwzJ8jmCIDM5EzCUVaVXgeO8JhMAGuLx4rM
qelwsmsAUb6P2qSRkE7DFknShgLYRt9gY6tLPvGeJpgiXfvXNoQCa9l4IPHDTxYJG9k0BUN006vg
3Jyh6I4d1e3NsGa/mIFxmOifSNQYqNr32RJ+T/FgeHpDj9Em5zI6F36MO1PI4mJrz8H7Y6EYfvTd
EGB0qcRoRIgJc0g6poDM0zsefag6hoS8rVEr2y7+nRTeEGRcdCypwbRy+hMks5nlmOiaIo7R7h7z
NahWN1R6Ib25p2kaxZfE68P6TgdOHM9kDyY1bn6ejePdMDxrWa9Kk61nheRaEuAYUp6ssTE6Nkr8
/Vg4LoDS1TfHf+I5vqQ5tffIDPF4GswyfPPEBulNJ03PTZ8dPy/fcTUq9kAvJsBy0fTxW8GrxA2a
8BtijNtVBC0Wxb+I6avQFH7bOo+fQXN3Q4IJ08NJoGneNcsp0/HuFVl+PFB54fn12fvDqN5Qke8F
rQrrIvIknFqon7DO5/MC+CsCeB608Lip8VioucQYa5C5TdtKUxDTj8d8GZFFQ2V0hprymzDdZDO7
qEwOxf7zH7HHmocsFgGjB4oBkPITiyA7TFAwsZUZT9p518XYBez7QijdN/SiiI5BHbREWQpKzksU
S/As1WYNBl9fHnPHE0LGSIzQPBInZa/Fck5GAWZPuCUn3vkxhkLytLTWeiGMZ97qstDoBf3DX31w
5+N/jsgP52i+hZEN1avuMsk0DdReVsjr4wiBIavvAICFP6g89QgLWCtQEQEl6cdHOVyivSHNeORA
DEZ+q0FQcsCU9kClKvKkDdX26cYl7dPvxqzn3VxauQFCaNt+TH14WuGGOmtOgiypo75fdXGKPgtT
gYRup8YLDzZjOJFxQ4exKXLXumLS4YAl4gDSfh01WL4zt/ceLxk7nKC5ocTYFU8stcaXe9lc9e2B
QJIPoAtz1NVsHu7LcMfWDS3GrMiRFCnCGTFArh8rA2UuOOaSYBUFxuRQAuLcFUfrfkTviYsFsL3p
19H6+O4icJvtUAhB6wA2znPtM8dTs5G8MlGcUdmCWkVXGXGNsYUFNxy9Gy5l3RwgY0hUMFRlfea8
modLrD34khZKRFws7Ftjh84XN4biMcVYlUvlCIKngt51ejrUtdPo6fEt8eJCNorvAqlnCiTMTWQg
yVWT32jxnZI1Ur1bWzo8JseRCTaeB45sPJWcnqFVqI/XMZnsuBkUTkjIDqVUXtOKZX9o6LIju89+
FMFAt7KxzTlOk0eIMRLJRCtUNQWhFTbYzjwOmg7v1xnDkPqSKE37hPViAjzTYvb4IniW9LoJ4yZw
DkUtjQsRP1/RZq5f+oXnv7t5NqMLXojeK8XP0GKCl5Ss9QuuGZvtKeiQyny84aaflU4THbsceBsX
BzN00jcJ5iac0URMpjFImOOF+BQSkWteeEwwt1F0mPeNHEQtaHleraqTr0sAbHhtSWxhExu6oZAv
4tzQcKD0zRRjrafToMmlFiTFU4g1wssn421OOQ51+O0hYykU0GQBnMvOmYy76Xlcp1Uf90WkpSvE
Y+iXKQnmnzAHCDfEiR8GDcANvf8j7TuaG0eWbn8RIuDNtmBJiqIoylDaIFqtFizhCEf8+neK794R
uhrD+qLvbGbREUpmIutUVpqTTPggDcqppaOOT9PPHIM7yhq4ybEbTwTjb0rTJ3Vv9fRTgU8AbWQ7
zEqskG1Evg0Xa8arRixHY9jvo1iKBbJllotMO1/UcqL0oJ19IsmZTAGlE6FR2XvsmMkm/Lk+YEYj
8Yqtkm72vAa2RdeciWec/6KHRd/FEL+L9ghRviLORb6chJkJYHxfiHWzl0LKTEriu21s77zU6Z5X
5FH8RCfg6B8wfJU/81Iwy1nMmVjG/2FsI7pM+vg0OhM5PSc++mzPLaJajn6L/jKTo//+siusURBP
JnbnvbwY+Gqmc9nVrxyfXLzIZzKYRw9tMWyNGrpsnBCMRWh/Qdlbe/vkiKFf4g+onYmhrjIDdexn
bWKV7h2sHxMsa3m89jCiZHW48BSih+iWJGrUmSSUq4bcOEGhtAcnWXu2iZf9ivxIW/GeVtdS0b+L
ktneLFkz41qf4H4bNIXqvzIZfNdq4jcRsudlTLC5hbJ8x554/+nsjRSz2RuN4yLLgd8/hpXZpq0i
ac/niwTDOk5eEYIGv4IUj4cDd90Ox+tltmerAhdLZoVYN7ip+g0qZydgR2Cs9hxPWYwuZgoxoDGk
+SBkYAV7SnMvKiJy7nOSgsa3X6kikaR14ij6JmyPz8L00CreYK44P+C2q/7Ja6G08VSk9KtuRbt6
Oyf3OfhHLgZyhKFrVLx363L1c6YwgyYTCoaNZMGuarIyxYJImd358s/mpVNsUSVJTUZ/LX+Om8nV
4qPOe+ctRigz8QzIWIMR6oMKQuXTV5KR5GEd8a7y5ZfkTASDMRH2RBvnFD6KuWLQPGUbXOUES2yM
9Q/FPTjcoSyeSgzYZFoRiUZOv6Az/MCOYZoeH5zRbUhgc4BN5sli4KaPsDTHTCDrxaF7HkoXu1+c
8n773k22eSDl6u6ucjtP32kNyAsyh5d44MhnO7OSRgfJ9hneUzjtx72La+j2ceApyPZkdae6GqyM
XkLHY7heJS7w25NXKNzRFIdTBptgrXuB7XBTHdTzbsAr25w1guw6KenBcLbV52okT92viHhVEKo2
qLUD7em2pssPj283ZVuzzCxFh9F4lVeSwY2xFyO7070CaTKOpNsXu8zWcKpEw95WinE0LrvYWEF7
VwU/c0I7bu9/lFiA7XCi2+W80Uw5BmXKUi8rNcExL90X9atdVzlZc2e5bgd88jV7PLt7cys5d+qE
gA8T8MJP1R7Xpx57oW9bj3NBXPF0JmTszalK6en2Hr9u/+XlFoeZkRjgqLohryu6zqBxOsO5JHb2
aKh+E7p9TaoXa4umqC4oeTx4XMdjMMSshbLoW5gtjhHkER9whd4vJPZ4QzOcE8XWczqlGceMfp/s
R3qYfgS3zceBIrZ8oxR6oogXfJht6HuGd+JALce52N4q08jqRKVWQt9fhsL+G0jZbivA8azrc2Pm
WdpFkKKqhALhCtMf5/Xtv855jYEA9ffIVOq7/mIM9HQct8OadmO3d0XinXMbhJJoNd0fbNt9u3/0
K40HOIsv9m/HZjussIZItrSWAs76aO7xUqoG55M3C7v8ZJ9Joe43s59a9Rj/OkFBsCxL3jslOPBB
qozyCfbd2NwOQmqvG/fD9eaaiQN1SDIkGbVn7jQtsWUCOyJbjMIkN8zmGZBBBkmIMIclABm6hhyP
5elQBenLFB5i3puPB9Rsm1Um6G3TUXhrvPM2RLKj8flEFLdffdju/fuXkqUyjBS6LeWCRUuv9bbu
ib3ni+EcWXbYsRjPstnJeIsN661umw+Z3aN+h3muiwPLbZQHbn8r7z3EcteKmSLmJxUijQAZY5dg
miGwI++T17bFuyvYnilLE1PpTI/UoDkl1ujeHz61TxTUaJ3wf3wTsW1T2qCIU93C+zIUtJKXHlv5
eqfHKrELON4aYrZrV/Ruo9U1Brlxuq4EqrPTlSVZGYU5ZCodyEMec/KzBVUTqIc4twYHdNliTNkp
siqkWKpktSQJyZkH6v/yvkIXCTa1mJbKTvnUSd8XsoWlKWALcQpPeMy2bzb2vq0Piedw+ReXyxYg
9fyvOAblO6M0O2x4p4UEOlG4zzZP5kr9mWBVoeUE65QEh2DPuRr/5WN9C2Wiu64SJetEl5JMu423
8gR7esQy+y8uwtPH959O8S2HQfjz5dQrvUBtuQE5524VOmgZp4xUDba1gUePK3A5m/MtkMYcMy9s
QWVZxSEENmiHpPNvGNCkBJo0Usa9gmsF4/QOx/WXA5lvoQzYi5hJ6hQTLvmygUhvOwzYtfkQHmRH
BJ2+va83vM2h/4L63yKZELAW6zYeRHxAEMyciflwR6nuQPLF0Wz5yvxHDPtajMGoNzX04fGS320v
9uQhX1RuLwldM8wdB+U4y1Xn2bezzoKiyalAl4N53nvxpP7IMhJ6P8rO5ejFO3TsUzHKxLZQ6Yoq
zA1FG83zMHoerMgavQaH5/tupSAy4LX3LAfT37ak6s/UEyopVM0SXnIynBDrp+OEoxUPudhnohFi
9bTRUyjBrlWZHFUfld2XwfR1D+l0h3PL8HyDwZDSyqIBxTcA8Qajfsnrbde73vU3oIN9G/ahEhWZ
doUo5yivsUUbS0Y/KOXWiImTxG4xXn53WqG3Jwf9lpP7mPu8/RO49mTApGrVKslGaFjdne4/CgcY
cr67e73DdRDw2moXn/iGYWLLpYlFp2ywX2PNqlxVKfpDz+AvwyYFD5QmyADfVmkxwJpJYb5ZPg7q
aZDBkSm0dq65delqWAKWrtJqc2o57rjYqK7pikG3HWHLGsvSDyaCOtYvdFreAUb1H6UN+jLgv3X/
S3ce0J4ced0m8vT7zwiEp6bL+XxL520unrl7Cq02UeeCeOxQLdGZFf+6bcvFatJcAOMeUphcQDaO
CuBm6314v/RVG9CGXpQ2Czjj54vg3Ra4mFGfC2TuGck4FfpwQj0QPEUb1a2C5CHYvNwWsuQhcxnM
xTKOrWqJCWQcj54zgp8qrTmv5sX0xUwES6Wftc2QKvTDbLbVIX2tf6I/Izrbn9ylyEv38lwQfaTN
ELfvpN5MKF0DxhTCdeg8oEEoJ3c0Jg10l2M46k4sXs2F0chkJswcu1FJRgg7uxjXdnm3x+JDxVA0
DcT/EurbbLZEijoJtNMibXMwMJEttcQE8VoDXfZCRTB6wdFnyRHm8hh9ehlt3EMCeUpC0tecxPsC
vKi3nW3xCM2FMHdiJDXD2MsQ0njHDaK1zn0v3hJXfjtbJFm1GpL+A3T7CkLRTv2aSwxxvUXYrzb/
AfSSm321IWoTXRMmgESG/Mr2o/YJnoGSTyY3CCROixL3GzLwex4EDYUNqAth7tYBt7v+RJN3F2jJ
Qb/FEN9QZdSWJd1QZJN5siuyJEz1QL8fFDtK/wHB9J5cXnmYcX3+/2HFmSzmoF0wYHAKz5D1sjGI
9149GEG6G1GLcxrQtTmH0EUT4MHWPfAE4lLj5pGXDTv7AYyzZhkm6AYJP8A5vofgQcQLI0A0bPBi
nqVDPjcq4696dCqVUwU5G3C/VK/R4fZ5WDxzMzUYbywzYQzHBn8+xztJXHWOGzRcjuelXM5cB8YJ
u7gsQaYhwVbo9npfkcTvbdW5ey0wTWt3RFoNnEBxMfUxl0itOjtkU1SWdVhCIk1HHD1PcM8eORy4
M1A8zZgLeUzUQcaGGErxhHlvC1Lstfp4+xMt3l5zZZhLWDUuo5Qjb02jGoxsYiG9SuRXDjAuhp5z
Kcw1PFTSFKGBAFIqdCdPcIeTXWx893kdRB4PKujp+OP4IkZD05RpYkyIEaaXBeasNAXCWrpEw5VQ
+AwAiBzLUce6IYZNIlqhlaqipEIM7Wc6jo5xrxJ0l6M291fm+9aITSSex1wLzcmgGnnbwkEtvLEf
bBIjpP4c/w99+ctoOxPIAFAUy5msRTId78II2fFDcVQnR+fpF0+1xbZ1YyaJgaBTLqZWlsGKOErI
NsQPZ7AaTGgh2TyIqFwDX5ODuIHcT93lHWSOo7B5xdKszmZY66DYd8KHyb87rIMvbWXavM9H74tb
nsJAFBjorWzqIWczrC0PIwGv016y9xpaFm/75HIAMrMmA01JImfn2oI1XzLk6dFg542YZ7Rs3/fv
cda+9oFp3xbJdRUGpSq9Lcc6g6s4jaNdG/tGT3HkVfEiO2ueJRchcaYfg1ZKLEdm3OIgOD3lMVDu
y6OgAeW5Dd68w81giDrpdZGawHgRSYd+Jdznm/PP+68BucuauyWH99lUJrjpBalKTyNsWL8rr5j7
UhXSuuTZ9SsE+C2oMAJT9fdItANqam6GePGa/jYq2/tdjamaSA2kv5xdrBSP7r1t5ysngp1T0/5N
fN2/8DqPl2+dmUgGX0JQghYi1gfT1jGA5uMbUPMLayBeuB+Sc8ZVBl/yE2ZF67MG07qU3rVqieCq
r8Hn7VOw9DSboZiq/h4SoCVSKMMB565W/KT1BcxTrsRXq93eFrMYr6FfGwvHsMlRE5njjcDYNCfZ
ROexP90H/NHQZWN9/33mLGetKOu9jr9fuw74o+myjM67OJhDva3HcoA7U4Q5xwlIKPrQgiA0udtO
9hito+0k2npHmu0elf977WnktO3/C1B9K8ccaaNv8lRSIFMD+TYRXSxyRhH6p0nWcU0+P7msAos+
oStwY1GC3UzGmCoWOfch9bwGkelHsTs9a5iraJGKbZ8rOwKNNX/kkurwx02jW6aJjn7k3q4EabPQ
VMZYQmuF2C8KMgXwfwtEC2LJlldjgwU5F5J5wT63ZfGv7oCZWOY4x83UW4mcTohUccak1H59toNu
EyhcYNboeb2lIXOelRa7eOQUohz9vSSKVzhYPuI9Ykji9RcKrA/u69vFk+yQPK/Xa3ScHunTBiEM
ql+fn+Bys+/f8JbaA2g4d++yf82MwGBAhIR/Zpb4ZVsl0IBo91igCLoMacU5O/Tv3LIAE010ImjW
RPqNodq23MoKiVZ2ZX8pD+VGdznCFu/BmVIM4gxqr9dyDqUQeR6x9QjJhHsJBsxtXnp6kRQRK9v+
8V3mvIRT3Jv6hYoCC47pHxXspIgyN7wLKLNPENggt22JPmDQH6P+NC7EYimMd3QbvMe5+alFqJ39
GhahjDjSchFLc4/O+7RROs+yr9d//KxGhDuxdA01b31UBpxawWglWYE4WqWdnNhbPa7inVnYyIol
qRMAFEPblIMKrBRw48Oabpzav/Ai4sVQ4FtrNpcpDkosZQl8C59gcN/P2BAW3ik+putR36R7vD7/
7hk1E0mD5xlkTefUvOQXaB5mxKvXYkoExCC+m2BbR6C9ddxuAs6XNRiwisIY4zYCBG5UH8GHdELN
ZS1uEmygAl/FJy+btJwumCnIIJaaYlPo1FN5aJNPD5ddEIDMk4M+HOA3GPDJqmQsNQNCUEA9gUIU
ZVpu/pkDvQYDPEjVy2nXRnRN8cazPE20XVxk4H3lcWLwoNRgUKcTcHcKZ2jzgngUO1VGEoGHnw69
c8x2TTPfOHfsbuzTYPTo7g1p58Bgp3cG5pKAOsjYSvciqLvPq689SjmhrbvcyJSD4waDMFrYnUWh
gTkzLOtwkr3ySOcuMX5iFwL532DcYOAlVfUIB5vKasjmuJULW/ysUGLHClOiOX/3Jvx2eTZZWxVF
axQZvaTfz372HG1BwHgAfdNAhDtetmc5zPrn2jAZ/EiK+FQNJSBrC8zyPgq8eIsNOE6TQ7D5ywh5
phkDHpjJvWQC2HVoE2O8m/CkhgV5g2M8/zcZyBhHSzbLiMKwk+1HA3URNEg6yBfwtk9wJTG40Q2y
KXcN/B8jVtc0I/iP7lAs2HBxnlrmxkkzGfQwsihTUjWeUFBC7wyoqSgJN+IWXs8MD29NBjzkosqF
VIGvb47nbU+KoCLgI5K588yLXRezgIUN8EO1LIpTD9td/LgkCMYSV3ANyw7vipZUF6dqiE7Od4iW
Pjdxcm/19u1TfW3mu2VSBkEEwyrD9AI3QbIHI6K6rWywSTl3Ehc0aquwtkOQHXsDGkPlxI1sM8CN
GiGWoO8dPlMS15cYkOkk+ZTpNU79Ze15tW1dsCoe3MrCChUSbFW8rfxySvn7JLIbjLNJmkpFhD8h
QbnFwqgVGJ63j68mwe4ya/XJkUadhjW1qWINhq6Y2MN9fdDOopS6k7V+MnKEg4pTbhUMCvpBsivs
z3T7iWcOR9rSWZlLY1x4QhKv7C1Iw1QNKZzEfr0gOuG+UJfyknMxTMQ95WWPrpTTNWgQSAY+yODy
wasxLbrFXArjpUVcJMWgXeMfNPgn4HADOT2qWdwC+WID9lwS44CXOpWyPoQ+DcqD7YSVb5hrt2mj
I94PX3izWFg3yvtWSy+kmdDrj5p5Rq4V4SXW6Lc6Or0I/e5iypOIB9Inzwl5opirTjOnAhQrEEWT
u0fHQvpiIOejeoK0l8/8+L95ITtxYEjIXjT0w4V+fFAmop9Q16XVhpTH37HYHTU3InPhNWBBj8wz
NLv4NUbINh4mi01svkCvY0Q0y6nRRW+LGyreWBloMQ6vSV8uv8xiPDj/Icx9mMVyH7f05Dlbp20J
pGNNOf77Qs4ACdjPF04AutgEY6qmhdedpqObjjkd8UnQEqE6I6jGBDW89b9MS5xvSX/3n/j1LYY5
GpHVdoLZF8AvzHZh4B50ec+0nMOLxjhy2NOgSpPUmvQI4h0S7SOsK0pAdkhguNsKLV6+M7tdP+Ts
2BkxGgIiBQrh3vUo09IYjOCBRzaP3jlIC2x4Od7FOc65SIraM5GVhj1WZg6RaGwGlc37VvFOa23b
rURU4hLcq85tHRe7YucCmVOh9L1gDgPVMd/VoFEO9hefI4L3vei/z3QaLuqUd10FnY7TXVYTa58i
WqJ9o84nb4uQtHyJ/uOE7BhOruqZKPbw9ZcjIMvR0REAeqMAzAscrag33/D26+T6TCvNFCNdTmr6
fnREexfbZU2aQH0y1l8H443uhf0/bIblacfcpoIm6+BxgtBp94J9DjTFnDrVJrvLnsCrwmt9XOSM
mjsHAxxRWyZFLlFvPHr9IQ0dhHlY2YWa8Ovn1xeXuH85JPn+dgyAiOcIFWgV4igfydFBrBkY9vDE
BZDFmMRUZDCiW4i3RMYhL+fTqDeqiVQy2MuGveZqazuVvdznvr8XNZpJYh4knZypkQmlYEDtNcUA
FYanhBV4CjhQtVTs0tABK6lY9CKZWFX5+xmT41PRhq2KY6z6T9WH9Ti8NTXahjbRx22/X6oj/iaJ
CRDGRheEwtQgaXPceR9P7euj5f76SfDSB4l9bg9E40bGC2cNM2+SKJmWTosrzAcLxbisy8iannTk
al4EUtr1YJsg03Vr5/lQbSv/P7OcnzzwWor3UAMDOYBsKKqIRsLfDZtcLicpU0sRgOyF6ye63pq8
XZz7H9gCwuX2u040MaDymzQG/qOqaPLL2InXFG2JlWQ44T8s70w+IpJ6j+Cxya87B99+NPemh5G/
ygb/SrDBU+v2Z156+ugyFJfBQiEZ+tUNZvCW9FrVFUMsonq22cpuraIQjqhahMTgy1rRRUwciRRM
GN1/k8h85Fa8JOOI1R1P+QMKw4YBvlWkg9HzdHndI65+4SdaFmLd3yQyp/PSC2k0halIS5FbxQmf
KPMZ0i3c5cZLkcRvkiiuz6xZ5KcJJL8ZvKhHfnY3TY78+RrYXWA9feIelCnBoI1uUd4tpS5cGLos
yRaqw6B4ggv/LrgpZQXPvBwOpZHR6+HE0x3odFysujcIbsjUptVRZGUwKVD75puJroCP/NXy7XS0
h02AZTegxLbjl+rRPu0OTs9LGy61vP/2C5mP0MenocFKLPzCbo3CBFZVbOFvU+O3LrgCYRqb2Obd
SSUa3bVpfoCRsef1vS/B528/gvk+daZmp1iEmUBnrREM76Im4Zkk5YZb1N5/OPnsezAXeJpGVtlY
BbTFq7s/yG+nJ/f5q/7gPe+XKl2/acRc3cM0IbSLoVG3dpzAakE8jmptuN9uNKKQGIONlZdtLUwV
IKL1scJ5iz0lcAjhxcgCm1s1Xnr0/PZ7mLtdznAT6z39zI7zob5NH7oDHhawXbakx8gjzRltQouT
wFl6882lsk0vwjmUz7lEpW62l/tkL9egBYydB3XlR3cj0gTYzBW7F4LFEWjfO28+I+ey6T540LYI
NN9fne1+SY0oHi0TP+OCIiKyIH4ThN6ILasWVq9xYJQG7Dc8jGXcG6Iyt/S8FnE/47iHqdM/BkhM
cAfdljFtphTzcpC7WG2E7irIQ1o8V4gUIS0+2gLGOTDQYUO5qODuGrsa65aCDKRlIGMSy76CgiW5
uNm6tKcgIh87L66Ihtab+zwnpYMgtfIP69G378HZZHcJ6LAowtJHPUr2pp29/k3x6jdvY6CsOpeT
Fes4c8DTI6pXmPHCbj3+vcUBkSvoz24TI80isEzA8uH+IlXkFEbEDL9OTpR6cfljCEk0OUJKsE7D
Wl/Ud46DLcS0v2nJQFhZWWovhrA/klGiLSSe+qkm6BKdSo93bji3l8qAGAYO80Iy6Kd26OJQN8K0
/h19znVB7PMgk/7uP/xKUXTRMiVZM9jGJ6ETuvNgwKr5xbNIPtzr4Q9xYxju39hvJoexnzFKIawH
OS+eE6YEWRIRvcPULzmCFpFgJoix3qCMgxWfG2o9esFn6857i3Eb3Baz1F2L8PDbbgyyI2PYamEI
MZ3dOt7lXtmEIHe8Iz9XuFkKErTba+Yi33KTJYue+C2ZHbVNVTPq+w6SR6xFe/0VetFnSqbRzgFA
3DVsi4duJox5CHQ6uDAki8Kd7J7tBPdWCJjB8qQDt5q/8D6dW/QarczOd171MdarQC+FbDcSGtk1
963xeQkMnvUY/NaMUNPUClKEHaKrN0xDo98F7Rf2bf9YSmn9pg2L11YDBljq77phO/Kv0AGftlph
SrlbCU7wSVtdkt1+z5G6eOXOPheDxaZc1PmQUBv2dr4z7zpPPrb3TvX8JTifsc9dX71UgvhNTSaE
PJknqakMCAQpgeSct11HDl/dB7CKu3ZcWsTFmXIMhJzPhWieNCoLS6nea+KtIpKD6+3AzQ8uETD+
phYDIuKUYgjhBFGV03p0y2lS2xgstohuZ67weEo2k93sv6bn4FD4XwZtHeLcAlTCDVy++tfsNGDL
UGxZ1H/oO7S09Z8vvA60pUf+XMnrv89EmGDhONUtRHT2dQMwXtvChNH2rwD8mfYnj+pmOXRC3snE
y1qUJJM5EqdME84DZlWe9HVTkWFb/sq2p+efcbBuM+fQ7fDm3dCCJseSSy2xujyTyxyK0ehSqWoh
N77bHJsnJKSUNRIZ9gFNhJwDuJCy+U0UcxzEaGySswBRGcmfpHuU+w+fnCO+iMgzbZhTkIVRU5km
RFTOdte/Gi5G5Q5B7vPyhctP1Jkg5gyYtZhrnXpBZNAESEyeSPaFqhDm9mgPoew2JpEeG7dzsifX
rTCD7gn7Ac988szraV46Coqki1ifhgISUjM4KjM/TYxYDDV9osmoKrOVmji8IGgx76PIMl5jEv6n
slT65yyLzmJr0tPmPYa9G6Kpt/Htr/2AJhSMAHO+4VLQNRfHmFbRyvRyKSEuI877+0R2Ptinc3L/
HHA7hhafoHNZTKAiXARc4meqGt7A2+PuyQPdtR8GKhhOkDznxl+LX+vblOzjM0fi19Ty/29K3R5P
CIbw0n6K/NEFxernPublUq5vOxYqZxqy78xcCSe8DQyc74QoH9m0FiQ3wa72tblZuz7G+36Ru5Dc
rwllGdL19d5BKu9TfwQt2o8I7CQO5+sugcD899AQZOavstkItUQtLp7c5rzx/ccY/L0/3+wLWiG/
7Fb2/mqIV5/LZMIa4aKkWn6GDTbHY4wkMXm9X8tBeM8Jn3iqMRBuKsKpqXOIwenvJKy2SsZ9K/+I
BFtsfMu4u21Jnu+yjP2GokcROuxw8p8iQhehuVZqr3yfoAUcT73CTn8Bw2suT89SpKHIaEiRJJoM
1hlr9qhFYm9IiMeKAGZlcgTpHKYdy5GMtY3SDM9hlmLSuTjGqqcet9P5DHEIovq7MbXTwN6HGGNb
3bbn8tH8Vou5CEOjLPszdUzj8YAGRUyM3v77izftXBHm+pPDPAHhlgBFnFG244Pk68e1+oG990G0
4w53LcbYc3HMVRi1sp6aFGqwFDd3nEoNLl5kuxfvrV6t2/eAOz6+xLSIY/ZtQQa4T+lgYkQCCqJQ
XThY/4MdRJQy0n+guwNsWh0fiOl2RHd5tl16Hs1FMzh+kbNINvNYenq5+LiOsbwxG4jOc32Oi7Bt
6k1pnpWygknbw+CAnAINBhwIWXw5zxQxqKIzeKzPQ3WZsOYFAQylqgTBuU2HKR/NO5BHYDffjwNW
NX9yv91SzX/+7djudKVPLmNpRjCg07kCvhyydj4vbF8qHv8mhYGOYpK1pi/gIS/Oe54S7GmOHkTy
LBL0TkQO3Y7FC2/pX/zz+vvHJ9ky4WiOldJYsGfXEImEq+lEezVQQUDN9Yvz8RZLBgr2ZqCuoqKz
hqXqSadGr0ftJD11F9sRnyVar7ovH2zT49H3LXWb6nNRDJj0bSv3upVL9EpzxGiVYGjS7Xbri+Ry
W80WEXimFoMkppy32J9RwDeOTuY2gWI74C3jPA4Wo76ZEAY89GEc5HMHIY5ZE/GnHhxOrxwApjfF
H74wE8GARK9WU541+DwDfCGI3KczqW1zZbxL9rrVudQvy97+LY+Fi7oS5WYw8Y1QT1M2UlA9VCe7
qitXsJz4tBkntx9I41mZA2J9ucLkppK6ZfdwW+1reH5DbRZSigI7MxQkTZ82Zxej7lUPVKET011E
XkIfMw6k+Hh8RDHZST0N9FL6U3LEDNlq7dYrvSTdClE+tydnEbBntmHCQP1UVJ12SaWnyiTZEEyT
jVTThXzpJ861zjspBoM5Vq3hqAj4CoXsxBbGSoN4H6yf13VFuNx71INumZqJVbS8M07JBaameZHt
dpWC7Kwn/t3d23rNZWlc6uGbYwA7GJMI0wmpXEjbjgnBrsvUVo/hK49CbjEzoWiGgtwEuC10dt25
3kWt0qUljo0d3StO7Ycr5bEIxkeVLt1t8KhFvQz1E+UzI/rzbeddvg9nwpkzm6S9HqpFLSGKAb3x
dqfbO0S7jy1yW4072rQ6Hzjq419dG99iWZKNKpfqFtuwpCetCorg3h4jW92grYIuF/mrAvDMwNeK
5ezOH0OpVUIJBkYjy7b3SoL1W1bvIP+/4ZKfLXqoriLJBH48NO0w9tQUkE+El4beG57s6jYevI8/
CdaJrQ9fIEq9/fWWL8RvaawZEzmsutPlLCG5RIty0Xr8oCOqWeWgj4Aja/ECmcliIifrZFWTpkCz
7TaNHH1wVRlNtLX33L4fMqyF8Xk31nJeZCaRwbC0CQttaqCdQnqvkO27Neht3dGVLRRvnM/pcFtD
zqdTGCBLmyosJ2WQnrzBLwLVO4ic7drcz8XAV3LKJiEfIKERnMtDC37ZDBt0Vhve1OAyJs8sx7y1
ijhVla6A5Ryk6RIXRWKMQaJbnk+OvhiyzyQxcVJ7BneBdh4lJJOODn2pPknkqX4u7ZV55/+w7WwX
HHL3gOiT12ezjJsz0WzY1GlDJg8tlNy8b9+9p0tNsEmR2HkQE5H26u8DHmzxzgATRE3ZqQrVFtrC
rppkizVJnosNnf4/XFpySNfdR/lx2ysXCw9ghfgvorDb5WPJiJXKgkzRxwsd7WmDm2ytxhZ8+1yt
c5ufRFuMR78lskm0ThkKI9bgpi8g74lt9MtPfr06f5i8Z+X1SP1xn88kMZiSNv+1p1aClQIVDo+i
80v/hq6kbeFZj9rjr8cnbJXsnsdAiNEgVK70AdUr3vuWuumtH8JAjVy2ajNK1JfA6tDscq8Apd/x
+lEpxSl6OThflXNuWP4SI2qaMk9xQlt07nvv7coiZ6TtNwMiDW+tf6BKx5G4+FKb2ZoBn7zpEksZ
O3pSpR0WXF+uLWjq09RwX9kKz5wM/sjn2BLNCbJqt/HoUohjcXexTXAzlwRDdJIPEre30XVffRWU
QpitwUJclH4sx9nwDM1zZgagNFnV9TjC8SnuqI99nG191+DAcl+MVKdbLsTAkYQW+FNoQWcQ2as+
aBPBupa+VrgjC9f+X/2VAaI2lKRCMSAsze3txvuoNbuqfPPeQVdqaid/w7Ctz0BIZcKaknI36iLc
dYPoEO+6hFg2bsggRLbptp9ew90bdmQ3ZFbni6qVCb1RXpxyHe/OKaa+Vqtd4dS2oJHWtxEkbnI7
3oJxM99+crtirxs2bv0CBpWiU5jqenfBNe1tN9j6st2d7Y+EZOsVJYV382BdEdl7ez5wp844IYjG
wFB0Gs2ijwBDWwf9uOdX3gW2RLMy/47Xf5+FwmEvYXWr1OM79t4WvWqKV3nl82C5lovOKbzaDsNH
Ydu9v0YLqP+ztx8eH05+h47U5xgcPmDo8Cdf3N33Ljae53bwMg7+yHlQL2ZWsYZVp68hNPKzXUHJ
uTWE+iJSpBICDDDnq9E5Z46WeEJOhpX1sm6wbn2z5+WXFmvSc8HMER772Gql6CpY3GukSAgGPo5b
8QLyhXX3JtZbjNbzUpKLUeFcKnOW6yi3pBpkQ0/IDB5329NjFtnSCd10KudoLYaFc0nMKT4lrQ6m
JCrJQp+7ahet3cOWa8WVtsbb7XO82Ac6E8Z2CoFXu1PLDMI2GEGKai97j3f60yl2upVdGrhzajfA
SrCTc+/eK/a6cAMcbN0gvHuPFmjZ0zz/HcxpFmM8vMuGKt3EjvCYX4hdrSmL0W19F1/ScznM2ZWi
oh5P1gR9MUa229X2I7Ze+YbtkjXuNjqfndq80vESXsxlMk+Wri37uJ6g29jZH16KYgAattdcjnSe
i14bcWawUavZf1x00x4U/w2Ug3vT5t3UNAC59aGYoOGUTpGOjwUDWrvtNsMsNjp2Y4u2tX7ya5b0
c9ySxsQFaV/WehxCWtgQTNev173/o1rvOd63FObNPxCDKFbSt0UbSdKTnK2ER9Sjp9gOBd7E99KA
kD4Xw0CI1llyX5jU917QmrRDa9LqkTy8uqBWAqPQhk9IzftWDJJMo5Se05x+q03rOBqIH57RX72r
vVhD/y03q7IUu870Y5swxiHPMQEOcWBRsrxigxEJ7JtBc8TtM7xYQtR1TD3pmipLGht7SJMWSwoY
DJ/KKTBoGje1p48hdp7XKOGniD24GZylSHkukUGnViqFuJQURI2bBk3EAhoW8JhEJmy/FzgF7UVf
nCnHAlQVT103UCeBFdXC1mDEl9sGXMSjmQgGjxq9F7BtQJaehI7UW+0VjDudnWDh7V/dZDNB1D9n
gFRMYp4mPXQZbCd/KO2mIXSOdsNlZVuK6uffhwGlNoqNPkzwfTZ9SBBlr++x3Tnb7Q+UPYhbCVr0
85laDCgJitCmo6DirjJ+Vm8SFkKcJCcTHSRPuLyJPM9joCmO+1Y1ru6w8d53E6nhDqggg96A+3rg
qcXAUy2WFggOYMTKAUvR5JS+8SysARO8AiE9LX+A+sx+DCyJIIguzVajGcNt/yQ9rmXnmd68t718
MfM0cwqd6Qkrq6QxkwJikFBW/eP2/X23whgGVp3euahIPtub2L8tkodMLANknwlFL2bwDDBAbhs8
ZWU3brz0flOlBI+h/9GQOoMVg9l0iiVC3MtRIOoK3QXo2LitEgeO2DaX2KjHVkohIk7J8EtE14Td
yzyPWL4ZUTE26Ey1oVkMIkUXLJLJwPiLF1Xo425ceatfD4nt42IE+ZKNhaT8/NlixDmTyYATNjj+
P9a+rDluXef2F6mKkiiRepXUo9WO59h+UcVJrHme9eu/Je97kjaj06ydcx/y5EpDAEEAxLBA2zAw
cYsx/vXae9O1Aoh/Wez3EXT9qey/WRNM09iOWlg1CxmMbgLWb7bLLZZrI1flO7LmmsUYXKIlGKas
Hnqe4fXwADB+9c63j9JH37o6/OZGMEeRVhtqWLHF9OFt8nyqNqcxBKivfqLP2Zdy976XRzHrxv03
TcEuYcdRDfx6cIV043Ot2W1os036LSjte+SrJb5x3d7+JibYpllrzbBNweBC7BQdLt+m1TSx+Uvp
TCLYpLEb4jjRwQvbvqGV+u7ukO+XbDj6/grsd3Mk5FbD5zNyQtxScjr4swFyCqKJ52FT3qdX9ROw
XFwJoTWTzlAcXcCRKZo3Bb0gQ5inE7oxMMbr+i83mYvEPuYWJVTWPNQ5FUETRkwRJFkHKiglWEjq
U3ujb7APT8LNak/hOR1BCeK0GvSpAp2PPTIAG3k4oB8W877fvmGRuqwZdLU59Yyc6KgSbQYMfwZy
wN5xtwHiiYftF2Z36GE5TbdoVmD2l2WUwb5rXqab0rBvNpNXY2kqRoL3+em2+gq8o8uiXk2ynH+T
oDkZVkJXYbMc6OieHjBhb2MdLJqGYJEBRvrD8iT3jq7ZrnOCgi8zRpboqLFriD60XTLZ9BXRQfaO
CsOwOX2xo9Nd4aTbh8PdHeD0Ryd+Qo7PcIDQnlloZN2om01uXzuonclQ+tYswvmHCb6pNEZFqwt8
2FONNhBLjje4Zt/OCQiOaMq7ohvLRdTbU+OkxNZ3/yAbqi8yb7Sa/jinJXij3hrzhiz3FE2rGBxE
BiR3Dw8AvCUv3+Ovpl0cSozbP1W+rAVNJsXl72dPAdoOo9EvOq5j57x1nW4u6+tqNvKcMcEAaVka
NtPHKV09v4ZY/nzHNh60NcameWlaYs0LMmZZmoVtdEAPEKTIWpVMI0KWh7o7As9J27bLofHE40wS
xK5GlOekBLn1pGunHCMxD1fAGHx9zV2g2mysXeZiclliXmVcCSIE9HA4GjlIkd3T6Y0+JFuJXV1t
1TlnRrDfs9Fi7DwFhfK+32CyYAGUkOjBuov4fTSC6bYWgH4WgIS72A0sbD2gQUfeA7v6uDhjRexq
G+eS6rHVL/q83U6nh/DLT/v70uGEmdX3ab+Pd7Lj+S8m+RdrYgfbDAygkcwdvNLzaQvMRdjC3Q1C
5GVwT5bxWK3vnPMnmGNf4705quAPwBgPxW1gB8c0RHO9jVrgDusWnfuyst8BfK7cLN3MPyS6uJrL
PKcvWN1lyieeNdCfduhYgFFEsypeATLfu6iDGDGfkxFsLzNa5s8t1AVzL40dnNqlXiLRyf9idH8f
nGAuUg60ibgCL0iDYGu2nXQAlYztbOuWu9Y5vmOM7vY9wnYAyV1Yi/7OmRNsR4lYve4K0IW6wMbz
l35P3po3GRmZDAW7MY3/Mb1XLr99tuxT963d0xZdaTFODcjDu6V7RsLb2uvtnDfBlGTqGKZaBN6w
9OCEZX+FHX6TMSaTn2BLTNNPynJxloWd3lBUQD4G12TasR74/NIOEa7ZqOuk4zpUEHpubA9vyRFT
A7OHcM9ycL3Du+uj013RK+0KMxISKUo4FOGbzdxQYPFhUq626lVwtJxqG22vALUoobPu/X/zKFgT
lIq1Tp0hyStUMsfWHpSlicJFLgsQmm9Zi2q4fB/j6iTGmY6IQM6zNRJideBuQU1D79EHUCF2n2Ec
4/vNznvZhJuPYYxG+lCRXAlxjJWUxoTS9CLXcXa3B7QWAnXjXrlZ+vuBWC2txsvOUbAwyTBPrNAh
X7RmYH+svsce9sZBl//Lsqsh2KKzCzuoLx+qzB+JUM+pxkpkN8AkZoMBAwlf+/BzB8gcb4ORfJlI
V6lxlXBDpypetCYVAkgrzhQ/WVg8zVukiNBtYFfuV2N3BIdou7Ul3K2J9JzeHyJtOU2XBxCQ8I5I
Hjb2A1rD3Um3DeeabI8OBhUtNMLIcjhrURimn5lm6Etwaaif+dTSMuwn7HSG0m67V4YG9VJ27de0
85yEcBuNuIpUvVGhna775W3Y3kuM82pwdE5AdN6zFWhGCgLIeS2PDLRl4P2M+acNZk6wz0hCb82C
npMTVEMp+qpVIoiM13YfoNf8p4TAao/rOQVBGTojHDH+AQqoGqNy92ZnSwQEEMHLSielI3hswJH1
fteDDl72z0DODJ2HHbtF6AP8Agmp5ZPFyOecJcFrh9GUIs31wZILw5hu1R1Q83CVZBm11afZOSXB
VXd1FWKv7LwYJ3QLqg0g2mm7WP7QPgLZ15Wj3a8FB+cUBcfNWV/USKrguCqbPiCgk3s0yTUVczZF
W4aJMYBEtzToIXZENI6M9Vf0SNy+P10+K4l+i1WFvKz0mEUjBDhtwmjLVflC6HVr98vqiJWEQsma
IvNxRka7IfVTEu/YaIeKU0dOpQJNkqWu5pbjw2XGJIZILC4U9WTlwyJEoHXEgKU67h3ZNofVXN6Z
Loh+I80xjYx7tWQ8np9NhwKmEqbI20QP19jKLNX21VLGOT3BVNAuSXi/GCP3WX0m74VdH76gUzXb
0cGZMV60Pxaq/ViF9u39D+lVkx2jYD+MZqbzMC3E3QG7mxbERpndWAvlzvkT7cZYTalGoCkYnWju
GmdZq5bdXO+xShZdzhLNlxlEU7Ad/eRPWhouGvJ8GgHNuH3g7t3OHnePPyThzGpy4pwxwWg0ZY6t
tTpuGdDd9X3z3Xj5cVnbV+PRMwpizmDusTIBu6XBzAl+V99HNoaD7++WyRO0LaBzb3c/YNnqlayy
KzH1YuIgN8Z5VmMIMdrdSpshZeZdnJlV9T6pSIdff3KN71fhAflqVCP7B2o4aQq4O6R5pFW1/xIN
/rJX4jhbmPrcUIIPn4K8GFaaAAj2Ldi8ALPl28ZpDjLPLDHB4gCtDujxkcVLRFPfRDf3MjxpmZUS
h9gSldUpGnUWPS8QXySbbN/YJzsKbD2waQ+8+C5BECC7zVI5CgajTJJRByTEopLYcj3vQ3dZ3P0N
y4b3t+jc+R+vs7jwifRjZs4lbgDim9NWdR8q7Bs2sCn8AFP1Q2aqJD5a3PHkG4NRxdrHfTO2p9fw
R3Cb3CQPxQG26v/DRRAMSGlqQVaNCzkXQeLz6Ynsnq1trDpBYft3KIhF2Dp52aTILp+YPGC1PwMi
9sMaI/Oy/XK3ow+7zfH4MaAnRXqTuBcxXVDxSJ9yBg4HNNU8n04+yszFZm/Fm1vZ/gtJaMCFN0qV
te1M9Y+z828KD+kBWV1ntTJ/Zo7F9EDPC7QcLM8goMXjsQxE9RfUtu5RLpD5ltVs6jkp4YWSZFU5
0RzXDD1dACbD2xzp2wBLUG+4Z9veC/akYFsPdvUsi4FkUEIy4yIuf0I3cRhoKhgFIMQ2dev9buds
0CGFF8zSWSF5xHwgJ194WYh5gd6IeyOZQK5zkKhGahwbokcbI5Y3O/url39D3HU/fb1Pb8sFmV86
cbYK4nAubCFCSTNmjoyBfmLn6MChrh/Z73gESPiUBQxciE2AOhMpir7YTtTWs02IXntZelqqo4JN
mUyFYcvSoqN4Ysx7ffeIzhFX6sRloYm4z0lFqjNSK9Cpt89oHsG78yFFJdp37w6tTV0bxVVn4+wT
xZElI2TqYgkJjx6Yo3Oig/Tz0oezfTtgCRq8wrhfNsvuxlt/uzPtETtTPOcagw92c6V4P9LBlmV8
BIvDVBVAZhbgvQilGrYjC8eZ+elI4iBMPVpca7OD/T7Kt1jZFJkzPVBmXzbcQkj2BzHxXEk9l1wN
Uq+MyZ1eWTZvq5M2NJKgVsKT+ErNal5wWoAn37CL2Z6JPWF7T+oEsV0XDkb0/ieuxIdq1St+Rgi4
MrvUTptTqd6aTBJFC++PD8lhYptzDMmZlIhOvcM8yhDOWeqReE++Na9Wh4aJ6edlRmREhONpG6ze
TXUQyfQeS2/v1CxxTJo4k/UXB2RSploArmNAFRUyZRXYKfu0SL0ha2wzOYzcNvqfg2ocmWJsy0xz
0iyT0FxjzjSYgZ0N6A5EjvFzhlGtTTbOfZl6LEbLkX8oebCN+thtTMnC9DUlPyckGGLdHLRBy5rU
w3IpJyHHIvpBTF3CzSoRE3B86APDCicxULCMmTBjIaKFIYT1s9V2VnC8rA4rNFRAC2pYXcN0NDkJ
JqrReReThmQeo/E2r46ThYrCbEhuz8q5qJpKVVAggBT7MJRnLRL1EKWTYdHMywfl1hwLlzfcYcZL
PO4us0M/p/6WKwRCDGNbFqOUit2Wfs+7HOsLM6/txoWdipUSCsvJnoUA/1DQMExJLcqxY0G4P9xv
63go1cxTm9tkKB0e1E4anSor2DaGBHZ77XC0/9BaRPdZncfJTPqY4HDy1NoM8aal1C2Hf6/KWPgB
YRELtFR9+YizswkAqtX7pZ55jclaL9eLdKvUPfFo0wfby6ezyg+8EBaSIftPRUC7OCe5ovVp7kVk
17aZ21mHCI3z/56Igdhk8XS6YYlCi7jB9TaPcy+IbtsKQEDLujVVd/6CCmUUkjM1xkWsBhpkZgjH
lnuu0uzf1OTwFz+PERCLUpUARUc4+d4a6q4sityrw41qnFi+o8Vf3HyY5V8khJvfsphOSQwOhnlD
5+c8PfLu/S+4MFUVreoGV3UiWMkEUHGk1EEiKmdHIbAs1HSIIVHgNeNimMBBBCC5aplisBrnKgKc
HlQa1XSHSLcV7dYwXlgc/c2ZW9gfhWyFZmI/0OebAjDwkjWBmntTsbHocih9/u2yxNasi/GbxEdS
4+wysr6paJpouWcFdwZ9bHRjN0emTTABqijl5jKxNcEtUrM44kLVEq1yyniN5IyVe2OUH2IaO7iP
apG74dxLLv6aWT6nJNiYTlXKOejM3FPtl0Fy32VcLH8/E1lkZjMNS5Z7Btbk0lMTbprsNNYSWa0c
DHZsQYWxFgmD5h+AA2dUYjXnVlgqqTenr1jWdFDz/UyifZYadqxKnl8rHH2iJVwbMplcCRXQGo50
ityWOI2XqjJtXqMC32Jg0gyov5YhyK3WGqVQ+jzzCHZk2pUSYLVp9R2zU5rLSOZL5Cem4xa/ubiy
X+QEpuYpDhNmFiD32oSN3SDBntVbGvh2W+9o9WCMP4za1ic7i7c88OjOVNxm8Cw9cGBGXDLtFZkE
Fq0TXPmnTxKfRUERZ7EFCYT9VZd78/AlNPeXr9iK4oMEQwyHzne0ZGiflXNOa92aeZl52gQE6eBO
rR8vE1jn4TcBIcou0t4YwoUAY40d64e8vhms7f9GY2HyTPcrVutTo9SZ1/H7PngcuG/jil2mIaYD
/p9+/GZkYfSMiNrRHou5EIZohtk5mhq197yxuGsagOYai6r9opdBsU1MNdwA5Q/ZD4Wo24i2yaEd
rRRFNs1wurxP7i5/mOwEhWsSZAFnySJgzu/z6YfSv/1vvy/ci4i0EwWoeeaZ6byxjOaqCxPJ3OWq
jvBl8yEHTqYhtuzMSpOYHUFENLa7/l5Rj7d/wQI31QUsAUMShnB0/ZiwQEnw+2qIZsbwODaym7p6
CGcUhEPo9Shn/hQBQaWrnSzC2IDs4bAqI0Tz5J9nkBgF63BPgQm8PU+Jv0XjkeSvTS6xBctH/mFu
zkgITKAAZ+ZTDRIdRuay0um0LbmfeCPxh2uy0omOTRFYZ2OpIlwTJU0fVx0eKFH3jbSvjT5KCKyJ
6oyAiM40+d2gkgiPOYuWO2XoTplJgMiWvF/WKhkZIT5tzCSIBxNkaM/slp1U1OyZe5mGRFbi3qxp
oLoyzhpYCTpb5Q8a/3GZwNqZ6yqAa/BK4EhJCLc77zuD9Ius0Hy+Vy3tp6lclyyYsUVc1l21youG
FzzyEiZuuvBkUHPKQpST8Y4rn8Ye8w6GbDp48YeiAgMN5RcF4USU0rBGFoIZf67ec5YkWKR6KKrm
gdHnMTnNLJRRlPGkfXYKddbPHdMWntLEJulj2snczvLNf/KkW4ZmUItj1ehnCl0WA/pkYJnXB2nv
1mr409Jqd04a3dax7QS5WMLdeDaeCzIdiM+3l/VjOf8/yQOiDutbdYY38Wfy+VTO00h5hrCyRPoy
DI9VT48sf5oHuqvJmEueMOsC/U1PMNXBXOL9ZMLL9sZjXP7se4krWNV3bE39Dz+COButmwtTwe9v
tXf6/CL59VWTAIEjW4FRWv4xaHUWIxhdS3VkrDJvVLYGx/4xcpUWMp1bPZIlO0GW3a9QjM9Hogd4
cBUsyL1sit+qFKnlYNyYzT5FuUWW8RURhD+iHt0A7ipmxpGbF9E61aQLhjZCRmRI+3Dn0ymw+ymY
9zOfekc1FN8hiWHeY6QcXRR6EW/jprot4/il5wrWO5YzdfogCFzViq194rcpd6oyihyrG2VvuFXh
m4hluQaEJoxDfpZLZpZ1V7UJ3lm9YTc/Y9JBMv8+7aGhNxQjENhaD1cpRORjWlBWZzkiicB31Nly
CtAa46fLl25VSc+oCO94rKzXM42CShm4LYac6PVcP/Lvl4msi+sfVjAMK6ahYtVSJ2yhzD3WHltr
Gw33bSwhcYmPhYRgj4kZD0mwSCvJN2N5zOmpLB1pSkLGiHgfkAdVghBUqu5tKh/7+rqrd/+brIRH
jBErOsM+ejCi3aKWY6nHed78BQluQbtQFsB8myArmhdFzMM693zuX+uTEdlMIaGN/Jd7mdDqoVh4
7GEJEaGIuT9fk8DXq1nJ8ZwcaL1Vgduch6qNeQvsz5CE9Yuair5jebpzxjGoh/z9Z0okbjWitrAd
rM0dJdjyweX+D2X6PvB4H2bfJuZLeFvzHucUheuZ8mmYyybLPU6w0NR68qtCElvKeBKuJu9LLAZW
QEEZxn3d3wBi3W7NY8U1u6nRW7tJ4pfL57Vm7j+sjcEsFU8YQYppEJM8sXBPR4L3iz1hFJe7+Sv1
Hy7TWdMLJNmRYQekt/qHAupDMbOyggLOfF/GX9Krbt4miYTI2gEZUDqAW1KMcIruZMqyOOtmCsvG
fuoxWsbjv7hGSIBxrsHJm5YIFd50qhmzEs5xDPPshaVVDcS0LPTivpslqiA2IXz4RhMr4BlKRlS3
mKALTMdye2WGVTCwYdUubrEAbxvE0YZoXknU2zlt7dr4mXHZY3PN4IE5TL8i947NW8vfz6KMKi5Y
2YQD7lU1bco4dKzoZzz/++y7joI8Km9Y+cZNMVpnYTwAPWNMPGak5n1dBuNWH/XxWLa9L4txV+J2
BLgmoUvemqLE85khgMV0Q8CnxCsif1uF0Rc9xFpwrXXnajeyo1+MCDXIYLf6ozaaDrP6W7Pv7PzE
rcpuEzWzNQvteoXfffnXd+LThy3qfCZpc+hbklh94qmq9RJavR1h8tKM4n3MJLZSRB5clOkTKeFQ
MWkMROGuS7ykm7Y5savwGM2PHbdsXf+i6nu/9Mwxdc1oMyYx3E/k/g2rFsXTzMIF+oD8PGO1MHqS
+siUwFc39hS8awnBC+2gyZrLVpQXfP6mI5ho1AsnqzGNxMuGyf/SDll2MKLpoemBenuZo1VKpoY1
KAQ3lBGBEjdmxRjKOfH0IHcN4zUMa7sYze1lKiKsyD8Hd0ZGsAJ9ZfppqWmJZ86OzqzIQbbBnnN/
O6v9W9JT2IBqk7T1qQ/oNSmGLbPaHdVGrEgm84YHnUMGdrj8Uaus4+rCjFtwGSIYbW2ac8UGXCig
69nawfcTO5aUflfcEkweMPUAQ2roiFs+X405VQr0mam4s4RH+zqv3dQYH826us1I94StN0SioKsE
ub4ER0ulzhLu4ugPVYiXW+IFytewMFwy28UL4KzcZHy/LL1Vc3RGSbiKuoHY2KxAaZoeNOC3xMCD
xjozkyPZjzWKw8NlcmuZZR2JPfxDUoTB6n4WZZxYcVjFSuINMZkBmZ7FG6MEpl6qk8Bpx9THXrOk
ddXQHzG/nPYHIOBWe1rm6BoOkze/bEc3xNbJv7k/lg5BcJ0alpiV5YM29gbBZzX5EXVmu5prW+vu
LzO/qqlnRERZT10XqrMPIjaiQeoNqnOZwEpYQxHoMhTGEBP8AViY87QvY5UlXjzVlkun227JpAXl
bYia5eYyreWghIAXtCgsORo8EGALoVqO3cVkLGHbjFx/ret2H3bNzWUS4lTGYm5AgyEYRBQFpym8
E+Ki7wnLIbB2rg45z2y/x6PbtK0mcXINvT7VU5E8zRmgvM30RRtiJxhHl6EAMaiFk08oW7Wyb1o5
xE/fpH1W4EozUKjjwOCwEv15juZ9iqYJmmF+SbeH8T7TgBSs9m7fXtd1A2Um32KteKWwlQmNJMHE
ipn49C2CXWp9dJ2TAH1waCekB7NPmU2SqTyyrvTtdFay7ZjNw+7yqawevEaBnoakAACChUPJo7Ac
2gGHUhlx45Rhg9eHSuZ/b9Up2kZ+URHEjO21Je8CCyFZuLPiL2ZzyP2ny4ysxbSfaAjiG6LGSnkJ
8WXDY4SYSkPsRep3Hrz7hDv11Dgh0/cKQGouE169phpXLWPZeaOJ8zlJp9V5hy4sj5KdmR3D/lv7
SBoJkTVLC+5+UxHOqSyABYwxrdRTIkNDG8bYbtI0SvZ12aqpG/XqfMVMq/4aD3F9KLtRuUZ2Cxul
lQqA04ofOzxuOruIfV8S/q0r0O8PE442bYowH4o49ZpNf6NI/Nnq9TzjWjhTs2smH0YQbZsktxuj
cqfxZyRDy5EdoODEBproTc2hOF0QbIIAEFrTewOsW4uHEr8koyS4DJK3VpgraKydx22gneZ9P+9r
/d8/fz5pyvIRZ+Fw2yRDFwfQx7E7VkHpmv6Bp4lEH1dtFR5wumpQlCa5EDomXYVc99Kz28a+Y3Rb
mMu4ebPSY158u3y9VvXrNyWxXUvL2hmHD1+usuE4d3dxZP6NcTqjIFwtM0DeftJgnNycXKv9TSFb
xLUI4w/nekZAuCJB1sdxG0NY6mDAuh4zzHFm7CYmD0tgEtDaxoKZy1JbPx+DmMwAxr4qZtrNQvXj
cEJ/69xnzW5u/OC2yfxdYPl2BmOFKL6LHy+TXL2rWKJNUaKwELAIYixgBqEQeE1U9CWxrhoztg1F
1oEoDsr+E0ScURFkOZscGFqjCU8yhB4dnSJ2hzy1R0rsUhtze6YNds039x0CUCCdhvaQNHaS483S
I49rZc1GN4DNYGAnWT26OlqyWsPNOx+5lu6eqRj9uCyVlYgcpY6lfK9jOYMhJkf7sV+6gfC9URna
ZjO5Q/hd148peW5PJpM9hVfPwESsaOjIRQD8/vPdj9oYrHRLPM7rE4Fb2rWd5lR0sCR9VDJCy9/P
jEzPRtJmBeImtA44BrtlLV4awSQR3urdP2NHMGWhhuAsNcFOQvZope8ksY848/OPMuFQ8NDmKL1+
zLeccaE06DyLa3BR5Ue1yh01PyR557QZSjAPeWS6Qbu5Z7nsPbjOlkXRNoImWtTbPguvSLOyQdyZ
eJp2S1lwYr0lccqrWock238oCAmElLERswjwAZ1V2KPObC0ir1FwpZRVavPQG6kskF5u9x827oyi
4BCm3I/KaRlNSUNlX5phZvf9hnU5IvvAxsqgvTkcYpW4c5h+bSpZBviyRI0/KkJUS0nCwG9t5get
zfZFJfGqq677F3+GWBCq4wah3wj+APJpd3NwwyP6paWmTWPZbIKMGcHEdWE3Wskiygj1mpPs2Sr7
dSGk6pSWzOkIUVXHcbe/bOzWLxTGKbCoGMUT1Eg+a3YfKcUwJ/j0ouqcOu53fWG64TQf8ll9jgod
E6B+e19b3X1Yh17Yybr6V5nDBmHkVCl2zIh5bT4oTFGXwZhmShtbw7jKXV7V49tlNtcaLpG/RneE
BggScClYP0sLMz2N89RD5tOZUS0fAeU+G3g1BppTlFdooWun2KZHOjxE7bxJerL103DfJrqNhq7t
pFaHOla3YxV5Q2h+u/x5a0I4/zrBapZtnsXRiK8jTWoHDbfL5OkyhbWABq95smxq5gj0BAOmd0xP
ygqzQFl6COpmE0fVth8mm+wRHeA93+9zGruXaa5FNOc0BZOWmDwvFLbIPPgW99QJEmColA8+xJk0
75dpreqxilkXNERYGtyEcEl6mtYxUxE+Mf0pQwNhVlmHIhhfkt5w5tw80X6j1sFmDI3XKClkwZs4
n/3hl87JLyd85pd4EYcZD6bUwxwZZTzZoXSPcbVq11fk1LZ3gRK6o4nG3fqqQoUoH8LerpE8cLvQ
Dbt6iybOrYXYa/Znh+ayXRNrvl9dBjM4XxqPxSKOGrZDmBkQjjpti+g6e0gaSXSx+pbHYgyNgTuO
ThGh0pskpl4XFl67RYXF5n7o9M2dahROFpC7hgNaxvc3HJBASi+JONaKGSjD/qYsWDA1BdZorxEY
32G2o2ayw+E6b3+O5c9q/Knrs01ydJhVVwrCStWnm0ZmXP4L75juIwxzEKh1fz58ogW86AHs4HWk
dFh1W/B8ach1+ml2Zg0961Z2DNqrOuol1nv1hiEDRLHwDX1uYl68zYyh74MBQvc1LzMwF9PoTlfU
NuPNropkQ4yranRGTlByNHCkNbBjETEEd8lQ7ZTw1pLOlch4Eiz1HNWmWtAOaRMd+2wr61Sr39Ts
iH23BzXJNpfNxioxzGBhpBB5ZyoCE/FiqDAlB93RasuJhk2NFTMxeS2RyJsjiQ+S0RKkB/AyntdL
PijKN3GD91zzNil2h9ePSatScivWgh/1jDFBimUywqcsxMKs3yrsiOHrLdp9nRR34bII1y3vGSnB
eelRTwKiaEgsmG9ZXVwl2pVvKJsgLpyJvSF07WP0yldeWfaSCG9VHykQYim6PLU/BlxnxaxNK4fR
VTn2og7vdVQ5Qykhsuo58TrTUJamFuqVny83T61CbTtIUg35jgfHJs7cpIcx97dt/4BUot2qRJKr
WT29M5qLKp15E4buMhNYj6ln1YdMe80ppqz1bAc4/rvLh7dKCKJDTwFDLfzDsp0RwtAbNhy2FVx0
Ok67Yup7hEHl7DYksOy2KyRvjtUD48gO/lN+FpE4wjaoq3aAH0qDzFa1xz6qbVOWHPyI5cSHjYrm
VcS0FDHtH5NpBNvE2hJWcbBSt+VNd/AZyrFGqTpZx+3GTB/rmBT2/D1u0l2Jdope3YZZsp8Dt5i4
rLS1KmMLDkrD6DdkLBxm3ZK06yxoad1dV00227zobErnjR4jCLh8nmsC1lTM13DVJHgeC8oaGH7R
+RpFFISOU5Dq+8deeuMXQyXK95yIwBDVSNtEo4Hp/7B06/yYoafrMhtrpvKcghA5qkM8aG1o4gSL
1NG6H2q/wy46u0WdV8Pw32Via+ejUU6wlAZ1R7TSfr5sk4WXdoDwDc0nhVPl8bEcp0MTXusdbsNl
UqvHY6iGrnOGDucPPM2z61aihQRBAE+9xIydWnPzBt1VshFAGREhEs5YO2WhCeEZ1mPeYzlstEmz
9H/kRHBm1FcHFukMuBb9kSuqY+YnpZbdnFVFOxOXcDJ5gmGgsoa4yODwfZVJeFi06A89RqO7iWNH
3GYIPMxdHBvWjMnC3qwekF516jl57Dp6HDWya4ryexBaEpKrio1ebWLgqU3QYfdZ13qtVxIdb1Ev
iirPMNFaox+iEpVDdDojyXlZ21bFZ6J9WGUoesOdfCZW6tSvmjbBcD5p4YsJG3Y81kuJr1pVNyDY
MgyDYt5J1Ok+0/NQGTPMDSZW7sRaRR1qdir88ZDvLjO0elNNjvl0OCtMawsZq1GJLaMmGFG0Brot
6VMdBtuxS2wWX18mtM7TL0Li4sEWHavMLzDmVmIPSN2PG2t4TDpTcj4SdkS0iapt8Gaaq8wzmG8P
GX+r+U2YVpvMDDaX+VnTBJ0smDfILxp/DNAnU5E21AwyL2hndFyZAK/8jskEmcKtaTeFa0dIhlQL
EcWW9jrtOhPeZ5j6q0mBiy2D8mfYqXe0RmU88+8vs7UmQFhs3VpG3dFlLCg4H7IgwDa7zKvq2sn5
z1hD9kRptvlwe5nQai33nJJgKjKGMYSBNJkXA2jH0aYQHdNWY9w2lJvbgHCsep3q9kCDpMcchvWz
M/3A6XSiAHvH8mKlMp0m04O/uA/nXyVYEyXC0sVxxH0o9SfGf6jkG8p5YSYDUFu7DdxAMIEIG6MZ
VGBeG/IsRHMi7EhSbsz2uHiToZVhCq1ZY0BUoE8XfV5LD/dna2WmnAOUEwOBWtEENu/coCteWVsd
G03ZxB1y0pEquRZr+oM7gWkBg6MV6mNn8pk7ro2gzVFHzDBIOet22N9oOnfUDksoxk5mJmW0tM/s
oaGs5cYyLoZum+c82nRp7AZICPj+7F5W1rVbiDQfpvLRsKOpYtMOIqeCKJORebo2erGhej7QrdSm
3aWpuS3TRNIDs/Y+Qi8ZNoOjCRod3YJRpmpNy6xFE/SUAUrL7MzrZnzWO+sqNK50tADhfx2t0ZRY
aHFvyEfCDX1smon5JwbYEeHu0zA1RyXEmK0RIqsUtrd+1HzJkSTIuL7TDWRs59zJivhEquHKnH07
Gpq/MD+WhY5spNRUYonmTpviaNIY5nCtqToOFfuaxbpTJv2eVbLq0Kr2IHONpmUcLVq+PmsPdDIp
VAPTDfk8eaM1XDM0B/aTceLS2HuFFKoxwAviaM7Hs144z7zNgco/odGc509YyOfU3ehWOUO/wONl
PV0lhJcgAiFAfGGK7TNPmloaecVwgpV6Mrhxk2fv+XRUTPbvH50GwaQBgERUFXkOITtnNDxBWgxT
FFQhhwBtjRlpgHotscUrRvITFSELWdExbHiPyYkSaauY3UYGMKCLvwhZP1ERrIg+tyH2BuNw+l75
0qMn01TuNaVdCoR5G7k+a53Lh7R2z0BxgfWxPnyAcErlNAxGVC4TPMzs7NRMHSu5NY2nyYRHLzcF
dqUVQW9X5GsAmDkM6Bwuf8CaXKEcSOkjb437Lmh+YeVKPxQE95yOdpm946HxN+A/xjkN4bnZmKiM
aB1oZLS0URrXObWNTFLjWWXk/0j7rua2kaXtX4Qq5HA7CASzKFGypBuUbFnIOePXfw903u+YHGI5
5T3rvdgqb7HRM52mw9Oo8cvIAsDn0P0dYZKgFlkAzCYSv7QMqYjqFBmsZoslnRJ5AJjoKI2jRE6d
VjuVfFfmSb6bQjlftaNaEC+Vfhd8eQSiVsXwNIvUBF4AygEqiCB3rcFtJA+KEeuYDfGndSU2xC/L
p1YKrCxjbT6ZP5x6qymADoGpRXcMJkQpwecVgDaGsp/vAuMZm7mndB2pW613pYgRlC9dkwg/hmwN
UkgGPYpS8mJRqB6X7dQytzOv2SA/vI876fHvxfqSDGUuhkg1UJCN81094aW0wvoPo2fMk8yaeXNk
F5xQRybq9QCk8yjf9V1ChO6rLct/dVZAL9PRKYMX4CwfF/FTWwd8rrVgQi1fQEA1nvnu6/45LUQX
8yz4f0lQAq0NjT6FmITdCRhAJuHYVcRoJrQn2HE4bLVBtriy2HKp+nKf7lLEj5wvZoQElFYUpIau
eQNIvN80mgKQjbySVkaRFqsilFoSeg1w8HkdpheB1moYROWllzSMIBeaGWeRZOuRJq9R+oxMvhgB
Wnn/w5Z0DqPYGrq+MemIZnPqu6o+6A1kbXdiOa4UQ8NjZHJGaZ9PrLzYUvc3dtMAA28O6+CiZ1W5
uN5B6Go8CKAKQqSsR710pngtlbqt9YapNyaPUmofGi6Qfkz/wWgUx9N6a8zDh14fTLF6UmVWs9SS
SAOYQMMECOABkE29/qJqBHqEH+b5LiuVkuiV7JuB7HUMn7dkAi6pUIpT9b2YdxJkbhjqCvazUkwx
ABKk7o2Fc/82F90r/CuGCCVsxEam5pojKc/FUJiyHMmgLw0bOHq0mRXhXKTseSAYbQvBHcQtNkOa
haGt1XL4FyYcvXn6DHmGQZPvkfyLOy78NFLTrMpRutyM4iZ9r4uCMHR46TzxrtPwFJGwz4nOc4x9
BpTvtsSt1ZwVJqup8qxgYDxDWESoS1OGFNARGhjJ0d6G+EvH/j2RBa63SATJBrgiwHbiDXJ9Wwbv
1VKiDSASnJATMMtqn3X9v7gS9MOgCRTVJpwXZXmMPp1yhDwFBvLrnGjJvuii36KCicTk34QL6JBS
ZcywSjoKBtf81BFg6JqmLHZRVa+ijPs5ir+ENNxCee/L+YL7hoeQJagVqmjY33pNaIz4ELhLTQ6U
nMYjRsE5XONvdA1Pi6i3lPTHfXIL93RFbrYjF1KtNV6KPFid7/R2JF7+IcSoM+Xl39sJTOR+F5p0
BHZ0+6w3pCUfeDzkGj3BWVOvfDdUYoYXX2pvUHXMMM73I2Nicub1ghePDyDRQ1Hsak5f9Yb8EPjP
RRvuVYyvTnVh5fkHWmnNLKpI7WH7TMaZcdIwtGvB8KKcBhTZbxRRNHhcfwQGKbIkbOtip+fFOq+q
TcaC3l2QEAz4ISeO1s7ZGlGqhapFm7RRUuyqWiGldwjkle9nREoD4g0s17bADpLVCCtQJ5M0nR4A
0VQ/07VkLJAaEaTJgvSX70oQ4Ml2Xw6XmEJVXcHdgchNT3cvt940jSLshdFgNVApZmu1zyKny2SB
eAXm/PQpkBliucAcYnFUmMAdgLNpWP4Udb++A0jbTkkKO55a7EyJxH8x+o6jk3FV83ikRD/LGgFr
WYzBKDCBYeirpuDiTRgY3EbOh5qhAQuHON+SKs7DNJpC4+RmFd8iqYt6SYj/wcF2aWkjl21I1EmV
nCwLDaLljcRIGiwdIggii6ahOAQ81WuBHxqj5VIvK3eJV31wwdyibnir+9KxYKXQdI+Bd2TqMPlI
wyGGnsJXQyCXu6De64DeqAwsSsD4x99TQY5M/26wRJcUpbqx4kVZrkXVTgJ6rjY9oyRccfb/RoNS
3sgfxFqK4mqX5JK5KjH/J8SMNoylC0HnAF61iJYMlc6ANd0o1nofVvCKkatP1e80+jdD3IBqwkwY
2uRwJ/QjU2oEpWqlosIks7ryNc4SSt9uW8+9f1qz7Fw/zMAEP2e5ZTwtAGh8LVtZXtUTkDzxSFf9
XSW/q0JFKuxG7UIW4CaL0qxaF76jiYoE3j3IMXrxpEVvqYcZO/UYc2/3Gbq9GzAEO4CrwWPt5m7q
SFObUerg3X8KI2lYT3LWz1NphgK4Tn6LiGjHxZqlaFYWqwwdYVGgQi65VEM/aMFAb9fYUXT/dG7V
HE8V4N0jvILTAVru9SWgYWFsChWfX3krzchI07zoAcNGLtJArhZZAwmCRXdx82WGxLCv4Qaqkx6+
ALqYF5/vs7F0RrAh/yVBB9hiVfvloEJq9ZFk3QsA6O4TuBVWoFDB4M5qAYdJqwXW5gRjIgv5Lq6H
igQq3+4qoUBVvigic+D6ieEnv0OKaz28JkhpRzH0GEsCFM2u6kx9XBWFVT93pV35DrcJs73QMQSB
xSAlx36WyQOPeuVOzT3J1OXSWw8p95bxaEyVqrRiWMxZaG/ZAwoEZrg1hPjzhV4of+pxQdZKE9jj
pN7KGoxayYgDhL6yxe6zlBprEHKOeGPPsG+3Dns+VzS48AivFIyPXxPuvCnUJA+vJLTtpIWTZr6F
nQBeHZhhfLovM0s8zvWDGVMdA1Q02jlGx6I2ExFgGVq1S4F+p+UbD7sb9NQRvYjkukZUVlB3qwiY
LgSkELwEnLZKr4jL41xCkMPXO0n63cwQ24xW6oXju/p96vgyMdL6WMLv90OIxMPBI5F/zEMS64zD
W5BHODocGyIQ9IrRUBAzRKchTWKNoP6zTw6QBQUzeSkzkbTI0EwG4NqIc+jdJ2laK9o0ePUuUBW3
0ICLcm653JzKbpMojLrgfDiU0MOFgxACBbyV6Db0fMTrWeTDBr41JDlgbeQAr4m3+1K3SAR7SOa8
54z1QoVUVc5Nvi6DiI/zyqOXrnWS+uU+jQXJ1vULGlRIxWHvfdb6SQNAGd7Uk2hTorl1wJqIMeTt
oPgt9TEZGjFkvFgWhVvXEPIi1oJmUcJXdbKnjmPaAH3kMctOfc/KGS8KHV6zEn4emTx6+1Ki5xim
y+tmx5cPyeAhRzNYsEiDKNr3D3CBE9SHNZRl50yhdMNJVvLS2A/tLgSEgy31Zbeum9BgOZHZe1MC
h74avFlR+UYHFO21Gq4JPKOV292YTWZiJC95oO87QXD6uCFq2j+ObfooT9lGCVdqvBH0F7V7v8/p
raig7QrtPTMaLd59tKGHf0RlU5U6YKd4mR2gs8CJOBFZYbH3SCXGiR34KM1jtclaGcZ0fZ/67YWC
OhKHCpZaIJdEa3dTICxsSr3bYeDO7IyJJPwK7p0UKuNJdmtGrglR/kzo9MzzPa3bxZGbJU5fOD1G
e/w9p7LudNbf6ztFpR2OC9VGYBUjSL92YHXoVXqtdv2u6aMyBoh3Um54KdPtDMC5ZjgBwdIwUs9E
93lFisEXHI6v89X9c701MvgITNPgwYvXCOqG1x8RCqkaNZDgXTp51uADQSIaCFfJDIVfuD7kZdHd
A0VB0ZBOQA+el41KDzhGvbejh9qfRyV3QZExyNzK6Px2BwAotkbg8aPMn3ERjNSonSRaXAFVUCn5
bSG10z7gMOskdclHowGVWx352pWT8QmN6BIjIKEXIyJRC5hWTOcAYg5N4RrNZDF1kz7kmrBTAFw0
yliGNZ2LZJ989pEVb43pcRQjwnem1zpKvGke8UOr0Tt3X5n8FHtrXg1NFgbb7bnr8xgzUBYxl4jM
/3xgFweSipmCieJA3IVDXdhjxVfayciirjSVQMkxmFegosMwiQuDSgDXA5DPPDCBq6bLw10rJl2T
TFhnpHVEwuhZamARpaYTgJoSuTSsPNHscYrsSv17c4yiLXaGYPQQiTBM6V3z6wtRkteJIOyklMMW
vFhVdnXYlOf7SrNwqmgGQicXng/ANqVzRWVSdeh/93GqWSis+U6tOJJjHI+0Eh7aPaAIGEbpVkvh
wxAPoolsxh6l82BlNA26hkW3O0xXioDsU4Gl9TOplCrdR0Me6gxJXnizoPplfOOFocJ/U/7LK9Q1
orwWdrxqpaUpa9jmRgrJAnw+FrwZhxRjOMNfW/hrmlQowkeeUvV6LnyDYRT9Q2vlSmkCg/z+3S2Y
CKDEQirRiweUEl28lpC4xKMCmT5hp6VyV5mT0gipmeRVhndLEpe5iX5d7A3Ri2ay/GDCCFrKAbrx
/kfcOhnE3v8ZHgEGxA2uMxaX6dzAdfgIThBXyDHp1gDMM0eIKm2tTKHTt3LIUMslmnMMDlA25E9Q
jbtmHED50wB4PWE3jPpuVIP9iAogySWjwqoPfucbEYPJpZNGtwYKfhra5wBxd00w4aRaboBluMuy
/lcQYFgRaJNiihZLwE66WRSbXF6TMq4Y0rugLPACUH94V7TB0P26QhWIVTjA5qFLkLP1oW8+cjE1
zCaqu5HhxBcsAQA84MQx/4MeWRod3UhTBJrYZgCMJ/+x6TDGHpd2qwKLCLHJfZm5jTTh1VA/RdoF
cwQ3oLlxzxVVB0A4bAKQg49SrTpH5CqecXjLVJAoRlMn9J7uy/MVrH8WYIF26KsOSToWrRsXPatT
fOmK8HrHD0EsUBicj/XCLfV9k/eJFkk7PUmnHS+1X3LgN2aJTkqGVVmmNI8Ko/UWpZFZKy4oFdC0
OIoTaeclys+hV55GpTlwnff7/uUskoHXR/CBEB2YaddkUI5G+TRJJTTaiADwGXxjNWdL3KLkJ0YS
bnZh12Ej9iwCBxhYLlgjdiPeU8ArXO2rIjDhkw0ao0yp/FFWvJl2DxLHrfDvX7OGihyshoCpJU2m
WSs1TQxaNOLv2uEtmxJiYLhNZMHG3IodqtCQOHRgInep0TuleTkJFQCEqwBRljGiXoxvkTrEDIO0
SAQdVyi0zKsMdMog5WEFeR58EJHrlrfKMkfZr9cLPfw3hAAODiVXUE2iR2KMNi7yTCnVGVyzNMUs
RdzjT1nz+bc3g+tHvRSrTmDWMfd3LXT8VMkRlnyqWIhap7xdG1pXut2IEIi0WSlEj39PDnLHoxaH
ygge1tfk2sargOkWaLtEq1rSad2THOiu+vdQHei7+U/wMU+LShSZqS17gFCH2i7gyt1MBSBsf52+
MdDricwatvWgKYGG9zGSVM0Tztd2XRM+49HiocqnfZaJzprEu3UPMyGg1n4nKWG0r49MjlD+9fRY
Q1HxvY65c44VR6nshAIrQbBESEE9G55BxrYpekNq1be8VwSAcFZzw/R7IPT6GGvngezMup77lG5W
ffZo0eRbHtcD2CxbbN4lvbD6FmiYOsu33gYsCFT+yxMWQF4fXtCUBh6koCR5eyGvDsBiKrj6IPgl
HqmMbOgyVzAKWLUHuG76Ld6XUOOpxPmJURiYmS8GTlWED3maZ9tMrxmKu2CI0FyGPgt0maLNh+as
BXB7m/I9ooYAlXnCCf6Lhk7nX/f1dZHKXClD7wgiMHrqOoxFxcvEUgQyUVSUJJPEaiUg+Ptr1weY
+O+2bRwfYktKxstCaPwiBUB8oyWJFRkY20k4XjJLVRjsf8ERRkAAvYI5EPTaX0tEHopC1tcNIjs5
7ExgBHfA/9B0RkVj8dy+lz/DPMCAz39/ETIAdnfS9aAD1EWUGo+YsIwcNQt06z4vN9IN5F4YbQyw
aTwSiHSHJdcDiM8H6NGuTX1SefIjFsZZtQR3rslPUl4zjo7Gx0MVYZYBOGs0W2LCim4DQOU+rpJO
EM8xsfb7bl2Sn+vzmpQWKcjbQTFNl7NODB7pTMAN0TmteXGUnCQUhpiDaLBuLCvcVF8bd/t5/yAp
1b2hQV3XgO6UCMkY8Wy9/2AEw3Tf5M1vU2Gd0Ghh7CX4bWc/rI/+OiIb0/VsBhk6cXRDhlKhjhO9
2kCj/fllr5CcHAeyXv162BHz4D65FuO8vv30RQB5Q40KiRtvqiptvpSt9So47/v+8bh+/LWyudWh
MQH9ZbLE4Nuf3qM4h7QXYjAiDxOX8zFae8Gp1pP1Hpjr9ZoUrk0y0tmS+RyRpy9jzWCVzmPcsEoZ
jEnmx5ivZsKAav4xQch7l8nd7If+mbsbTfbU/8/dFrhXxHLOZHDXkfX48OvH6Jgm9/Zp3Zf45RtE
F++8pB7ZcJUKkdBy306Vyonn18baOzU5PgbW4+oXsQsimB7ZnKwXzmHQXOTygialyi36az0v8sRz
tuan1WHcvenkYOdWfdyYPXl64smT+3KfJt0a/p/ru6BJqXaY9INkINN2toI1+lPNicifwib/hLC4
vnU6scY/lu3VBUFK372+xaFPhnjuTV8momW5nvkZMXIG84/cyMsFEUrbI1/q56qVeJZN/sF7/F8P
jVJvLVezCI8G8VxYkMZ4srvz8HOMdm6ycp/N6vmUmCyS1JP05p4o/Zb6lAsbhAbn0cwTZPZff5lm
ttfWJ3eDvgrnxJRGynneEKT0OjZaJHlCXzpb6qf79SIwkgY0tgv9+3Q3mzaNlcyHELztniO1mePP
6k20NgFxLZY4fM8v3ZGHm3GD2OeVboI2Y7ejuU/J/ng8nteP6vr3wwMx7Y8PkN30xPpkpUKX/c4f
SaQ70QIuqCVOAOXt62DtA9NZrx/ITidvvmmanwwpocERbw6VsiBC3daDwuPSgt3Wen+vTZ8M5EE9
r5qRmO7p0//JPFqG0aKbKKoKkw8dr4LBrQO/2j0lVr0KLJRhhK+R9Fs3fhqJb0UrplNgKDndnVLp
uZSg7V48N87Lfh887GPXcXyyfpSt1U5b7UzBFK3KdD9P920mQzPoYSkfCHl5nEIVf55D4hNWhzbz
EinrgnaEKslm17O3BstxJvK4eiC2bW+evpiRynL4dSGflF3R9DT0sx4Ss32vT1hM+GD5lsuIEf5B
CRAlIv9kYPKZsvlTGAmRJMQSOHp3EmuCUK4f4Es3ESnMk3s6SeT+FdFDX/+nCH8oUg4AQ/KDMM4U
t8n6vVvLmYnAq9uPxD2xQBX+IVT4Q4u6ryps/UEAvOg5JS/Wu2CdnUdYll8rYib289Pp9Mk4zu8O
2Vtr9ocgdWeeLGR+qUYwzdbP9vE4AVbcwqp7sxzIRNbY3EN2ZLA/wteN++QH5CsgyWl+erjTQ0zg
oxgP+2XX9OdzKE9h9IUsxDX4t2J37Em6Tp8s1v6nf5DT/xKhZ7+bMvPSrgHPeewWP5TKIe7zxn1p
yf/GzLcoX8TRuthqzZSDGeVnfDY9syUKI7Sk50Bo2fyWpwsShVxh+3oaSOcX66hGdm9tNlZP3K4n
DEFZjs0BXPJ/ekejSqZJFkwFJhnPElHw57W38cYSesti+B3m7cjXr48uy5ooKEBoyz0FT15re8T1
n04hT7YMUv/gyv/wRNmSYgDMfRjNwr9/xcJ0MppgKyfvvP2ePidb/3wqECybZnJ4M58ixvTMd2Li
jurRmZi+1VOPr8NZ9V6dd2d9/rZlK0JsPFuf4e/whyUvy37uD8eUfek0v560mWZrvqibWrYOG4Qr
3MP202WGK1TDzI1sUqYlH9syigvI5nY7mnuHI46zXnVkZeMBucFD+b6ZZlgOeq9jX/blGBmgZgUe
EU7Ni/vF4oglmtLM8YW2oZEFiDP8zBFWD2z2c1/4udhiAC+TWbaDSWuOlS5p5aj/DsKs2XtHBQa3
CfvrcGfWG4rlT+n8/dh4aqF+39LraKqr/ftPciYPP97eeusDD3DGLTHZoqJKYIgAhi6ehV5AiKfj
bWiGVmJajLjqu1B4R7kkyoq0RpBk/Lcjed0X6/efHMEbHwEd0ewV0clHRJ4DBAwjQcjAMPuLMR2S
+goQEOYJL4pFBdNpkiTnEh4ItT2drC3j92cfeMPaxe9TrKlYgpkCFx2BuYEXCFL5DeE/xzXrphbV
94IMZRxl2GBPmdl4QTCs7Q/2/Li+r7PLD7cLGlRo1emhV8cGWElJ48BI7J2QdFs9tOJztA9WhTUw
OnOYFCkDOMS+52dpNl+OuGqsV4Nghnsw8aJxWe5lOXC84I4ygGHbaNisl0rnyqms+aaGXZVYz0/u
6YuVVf0eyr0nFFTgpE9+2ssyTrIFHcsJLHVnQ31PLKYYwkdXKUSZlydZBU8RBiPOT1898X8yhIIh
eN+RyKXlKzKtL1KQeNnLZvnckQQz1brDtOazntw5sm9TdUFHjEtsgfZBZ1xtX9XVe7rhBpIdXLdk
Hdpy8PRHEugeF0Ov0txTcDv7fYQmWBtRRU9KuFxm3o91eJRxSDyuBJwtKJX2q3V0nIE8ZttfCbER
4Zrbl9y9f1nL7uOCM8pKYCMRlowWOESJpOQV6c3146NmPjTkYffmJqZuMq9tzpbeuzbKZsTlNDQe
ejfO4YvKrQbTdt2TcU5/oJ2P8fJjMkcZizzx/Qiz/bOxQMSrEXC3Xj3KcxXGNjewGAyv9Q2scI83
ymKUuReOnAqCWEH3vt0fnXVDpkP9y3S/Tqd/cZJodkDBDP0pcxmVfgd1noEePrlBODPDHDsakU9B
aXXiBgMF+o/7gvJd7Ltm7ZoYFc/0GCLohLiEVm9fkb5CYme9Whkn1EzwD8NDLmSir4nNMnSh2gbX
lQAdn4khxUmmHfZHBdaa2Ie6nUtCLHKzyN3jjfL4ZS1X3dSDHBawN9ZoipuSADXY0vY7DOuclQFv
GJPhn1k0KUX35WyMo7CSzujYSzM7x+x4zz+hW5dxb7fRzPVRUgoeZGGaDAJ4s17xMgLIS2jXo7PJ
7CfXnThm2Htrv67JUdotRJwh9C3Y2r7ueZVkH/wOinafp1sfdk2DUuus6kK/xxTcuewt5zUw5Qce
y6JM8z6VBfd/TYZS5rEach3gIxKqE1seKEB27pPUHI9ya7YCAg6WFM5Sdk8KqRBA06NG5WrQs6Tj
vjrHHJn2yIcxrRRD8uhX0DihRbYSv68o/V09swRuPpY7bNBtUgVCjEktcTvxSF4hBFBgRE6/XjtL
ttPgUWPQY8g3/f7hDEOcivnU9i/hR+D0DxnLqDPuRaKsQ+fHNSZWwdB4et1GZ7m3VM5JXgokFrYM
yV4Ib69kjn72cEqopZMOWi97iyN74q07E0+sp56wUuYLxbdrUpRh0AKxUXUPB4fO/agh7UMAOqxs
0EJ+8poKZQ+CNJebXAeVl/1r+/I+2gaZik1rVer8cHyyTZW8JYQcuLftfssd91vLLI+oG6Py87/6
SxptQA1zwJsPs+CHKmlXvwF8hcDKZfdhsCSGshwxn+jtNMIx9yZqgn201kxgemUqsUyLIf4MWyhR
RqMVIr9u/A45SrK1io6g1/xX/MQyTQwlk2erf+GPpxoAiH0/i6VC9pa+Msj7+/FMViusjQ7IC8Pw
zpJ3x4LIVKiRVV4QA9dQOr8Ovq2QamcZxAeKhq2cumDPrnvIDHpUtFGLeSUGAAdDSeIYlJsdqqma
aQkPhtWyEngLBYIrfaAH6/hSrPlkPkk4Fe8dIXdOnOMaZR1/Ha536A1iekuWH6MhWbXWa/yyB3sW
zPFxT9J9vzaZoS9LRChz4tel7jUTqLRmv0lHgqRXkxLCPSsrWEoUGlhmmRFp0E3t9TgawCaHlEzH
F/1UolTVMlNBCw+/6+uiQo0qyBuv7+s5oH+1JmS8Bstb7ePAvi/yrMOjDMaE5YxNb8xWMiXTNmP8
OsvU34ylFUHFdx24SF9yleibsDBrfS1jltox3gyWD2NcDI2gnNX1CET/7zPrLP7FcMTPViSiW7us
gjNLtGkQukhPAGMkgZS1R3ArWA6/r53yDZ6MlRRcyPZfSQKN9NqOVYhuepBS0TPwqgKxEn+OqHLV
ZO1v+Kcqs4dVCfX9Yj6HWEaDbnAvM7WWxgL+REKZY++INvq5QryI0r1mG6u2I6ZIns3WLKxszzDG
DP9Cr9MQs7iN09mVJY0tT+aZMxPdUibWa4h5k5T5EDyEpG0FOuOsaIGF51fiIGeJEIvB0UKq7fom
qZBEqKcxlYZCQsfOyx4j1O2jcpjekWzzUXpjJtwWSnzX5CgTInaYPCvnBxiaIvbFT53MwdyWWeWe
v/qO06RH8DH9n6a8AjK9+fKqHR1LtPvWRjFqsm23Ucz7Bmsh03HNFRV3VGI+xur8ZH5RBMT326kg
/Ko3gT5iY8LMJBFxXc3SWWRn13+HSxrI10/kFJhR82Fiy1LhmSZPYuvLd1jR8bJBBi4e5j9RB6Db
heN8iKo+HhEctyY2B3AnuTZZQdUyL39oUGFOZwjtiB2Os/HaDj9spDjIF6uO8g9pmz9EqNim1NNq
mDwQeZ27QGtznZpoOjqg42iTrdx/+X75Q456K2lxD4yTEVHAdv+6T/dmbZlPSCMyjm42BrdS8IfK
HNBdhKOqmknqhAXA55eCJ4C/YlmI+VDu/T5ljLpG1GOhwu/H5GUvWcLhgDeYy+zQWlbZP2xQhqjM
u8Ebhm8BqD8MZ9ruHfyDJtPm0zCzQxmSfmeOLryZ7phf0TNDhZf99B/ylGEatdSTqxbknaODDmgb
E8CMUGChE3m2En9IUHFNmJVqICszh69w0GhEPp7PaHrzVzaa4NFWuvkyrC+GcCwbXCCdzLgZ3wv+
rqWDi+UeIM8TnkQBiXbxIXnjf8vHdp3Z2AfsPUUus39x4SQxxIIlKjOEHcAuKTYHJTV8r5v48+jV
E/ZySf6bHzdYNB8VPGp8Uyjuct0Y3dAQsYwOo6AHxEh/OWWFcj12QmFAXpmHIrHpntJ09IkJCseJ
/LmoT1HiEymz9fzHfZlZeCnNLSSARMEQxbyf9PpotdAb+bwuxfMQn1VBJSFwKO9T+B79oXQPJObB
oP8Mi1Fs6AomDMSyEhHWx+Q1WSNr/+5X5jFBjdE/HNfC9pEzV5m7+6GS3ioIOBWddlfvDvZzt3pi
CNMiw8A4xia5GfaKBsOPAeSsZG2B5uEAKQOptJSahdWxFI8oPOBqAGWBLU4ABrk+1CTFvLPf+Iju
GvMVuKUBMTTSFyTuCRK1G/TQD5GlHjzGSS8YUQC/zdi9kqQBDp3y4L4u+nJbiSArSyTv3G4ASh4z
Qp8lgrpOwAgCKBrYTViiS7cdYWYo8cvcgAU4lu/dD2/HbTZfwPdXHqz7grOk9leUKKcQK70/FQEo
Vc5WI9HZsGPBii132xLdrJz71JaeA5gQUQwsSpjXkNAbzvOklBEgwLLFJCb7MrM7kUw+EiMSumQe
O1PGpEU9Hbj9oJJu9YwSl8UQzaUiCTpW+BmmYsbfoi9w9Iehkj0OIfNGPPwc3CYkoYsAXeNX6doM
ncy0piMLBm6hAUQHVSx4EWYsTYC/XEtrpPDNNPKpfJaqdWS4ba+aPMD9zOixWBnqrh3NVgPsALl/
3ksPcZw1pr8gq5hNpGfR+B64EJonGGckxu1uK67LdUDEHyeWLf/uM6IEdh7zneGlgGiDOfZr/lIu
UrOhlEDIGkfTKj/4ub+geknIUV37aKrkSPrR4b+kvRCYP7ApubSkDU/QTgpcOuGB5UOXIu2rD6LM
QyQYWZNwonGubf+wT5xwU5vvvssR7ZAkpDtEdh6QE6szcf7Ve8dAWQevDzzFx5T6OQmJ8RjvoEhP
7v07XYixLxgDSvT1SQstgBMTYFOfx87KAmDIb4etvA4VVjS3EGZd0aEkVm+NuhZ80NlG69YeDbPr
HeMgk/ps2klmYaCfbLDW+D5zC+/mK6KUG4saOfVbjPifQXOyAcjT8VbufTQD+kiV831aDBG5ASPN
/FiRy0KdZVbc9B+S1dckclJTUclhI5m2+ppbzDTtfQlRecreBn3CRVOKY7WqNWcP5iEzfYZNX1BG
LAfCwD0wsxQgzdNTlFxdc0nee8ZZsiSSrbDLZ7Cm1WT6z9yxWXc/lFX9HOHlqRBN2fsxFpY6cWz6
KNCtp8fiPSFVQ+Lk7CsrFgLFLfcANeWxtAbIRzyYp4SKbwY/xXS+d55KS60xjJuuc9nARha0CSeJ
o7HAbG/lCfSwTQLoHTO0lEq9FYaMx2KSMvbOr7x9PgcmKhevLGetzld2rfTXRCjbp6Ll0ygqEHl5
Pf52nK1ubpHrcgRL6Ejq5qu9Y233GEM4rjHT6rvB8eFts7GDw8fhcJA26QNe4yegn5PNJnTMzebJ
/GAlb77Lefc+cb6Xi6efH06+6in4RAsd9j9/Gsied1aOduZ9Sc6rwwZNU9NmI5iT7aJVAJtEWI5o
VtybDwCahQEcA7QI0l53Cn1FrCrPQzVwcrBLWHEnt38rRpK4+ZF7Y/WwLF7JH3J0wiMFyFg8VYZ3
lvXCjNRXpWSAMyyEn7j0CwqUJPulBHSYDhQqJ1uHNXkvCW+Xm9I0zODgvxVkeKlMkWH7v5uj6WME
vgmWWgO2jMdhXt9jWBb6kOWZPE/F5qQksnkMifNIVug72kGcntExwxKehWkaxBCIRWdAEmCffFdf
L4WnTryoDnv5jEeFYKGhFO05peUdDx89ye3W1hDLPX3cN87fJVuK0yuilOZilt0T5AZEKwtaUxOM
JYW/PWvt7F+3n4b1+Zm7Vt+5ZQ612WSmeVKxNqogp793g9fMU8qNfc4d15T4DhmJICffJFZ48k/e
w5qMr5mt/pB/cuf7rC/YyCvOKV0VeV0Zo7KVz1lI3guJqGugMLOi4AV9vCJCBSp+JNZJroCIZRzf
1d+PgMwZViiine7zchusXJ0e3WsV1Jk2VGInn/VVcHx8kDbc530CLOGkp03GsNA83gCF6ci/N0gE
SRYmCtYrIlu7YdO/JsR87hnWbGGCAmyp2PQA4DBAI9ATe/GYAvY2GXF6GBXHDINvn+v9mXDzsOD2
caWZK1Mxn/jtSMKMfJ2kNYPpxWO9oE9l2jh5wN5sZZiVI0UD4lzFcUrzjOBlv47Nhx/zjPXh+SnY
BDay5ow7XUiOXnNPqSYitCyMsI/83L2GH+oGmjm4aLiEUbcffuzy9QFADQGrDWHJ9F2dOaWIeOvj
r+cznwdQLeeouOe1ymEO7lGzbTSVbL7Gn/OJ+5bFrGItasvFeVMqKY21inQGaKMdw0cp8CV5WpPp
ZNvpw4e8i5CCNo1/0w9xfc6UjmLzaadNWOuGJ4yTWWcYv5WMFsw3jSXPC29iUEIKDotOkVEBTNa1
W1GNMMp8XcCNQn1+Ctv1KiE7ABHYqEeE1khY3UcLOB/XBOf8x4VLyUNfa4QJBLfW/h2lQMjQo249
qtYKLabiHLOaSEAwqz2LpvWCzzlsuCSLdgU094Ms+kv2hSPI6+Qg7j618/aUvM9DT6yCyFLgdXWy
lKZqU5prxgCKrbm1nNgtV507/MjN/0fady3HjWxbfhEi4M1rJmxZFllFoxcEKYnw3uPrZ4EzcbsK
hVs4p6dDrVC3IriRmTt3bruW9vwX3UNWjUrT5+VS7iPssuacpKPiqEZsiIcVg798fa6WPru0fO1L
nJ/gQyJ0vOzN1gHeNAZDrGC32wmbnGwyHZ1F7H9Qh11ylW72YHZzC7CqcVIE0YXxin42zFVkVjnA
4WXt0+r81YLHfyNsdlVFV2j7tmKndYZPbXpuMioppGSNSD7K0Uq4upA9u9Xj2RXlGYHJ8nySNtI2
hR1kXz42FdocT1NVVH9s9tc2co61DjBcxgNHNm7NHuGFSlpU2DDRM83zADFkxcwvtIHfrG0ORKeW
YDwWShg9dV9sgPJCiIVpIgyzYeyYpkagKyvP2kLDxa3EmRnK/CgKohoSJRSQfplW5NgrO7j4cP5z
C9SZ3anGOlHjDhJy3ZRscPQeDOOwQbgDz2ct2bn8Tl4Jm1mbQJBKQUpxXK2ubirCU/384x88qbrF
WLGdmIzO6GscR8vOyZXYmcnxtSTkuQhiE7Ld7zFMAn/IdFSdkN9k1+kI9Ta2Z/6x14Zx1kyMOjMx
Meij4iGD4Nf3LVwS0+RgYbILYxDr985AVLl5YfSUxjSka7o6ndtdtHC15pmJCeu46sQOojPiP8mU
I5hYwGOyQ5uk8WnQF6T6Tuq/CAGvTc2ccCMZ1BC5bAhlp5EqnO05oc+O5ZrWgUdX1Yrqri1xZmpC
P4o1sYGp2W7ljpYoEE+V6H8zHnFzCeesEbVUqpEPYP2z/+G/8H9k1FCZj45sT2uK+tP++ODQ5tC7
vcYxMhsJ0Bd/Jx2jA2ar981rueP0L2fidyDPz3gfdwceo/gHmcCd3xmK9QEc/2BC/oi+/v92eJ42
C72OG5vpvvIGR3CcJKLWDlO7viE+Pxa10Jp0u8kzO1SnEif3DTYZN5Qh7Kfp9ISQgEJdL72FGc3T
99oVua+23oqcWaMW/V4xm0qIWXIzPgJflnXQz2BTRtf0bvsC3B1P1z6YXbVWhPjplHx0zjODFIae
VMY1FgvmSR1M6bRm9GcTycnGKlyC/l70LU/1IHTJ4h5t9e2L/UI/Pt7gmoz044AWo8e7v9AufrsV
M0MFmrnSz1m8AvK+ML4YRC4OZ7UGRfakIX8eC1vzAOeVEZXNK3+osO/RNxBPDSTcTGBhOYHFJYT/
/TGNKyo7JDN0m34iHwxD+fgDpt19tPszh0j2oyYdQhGP6tfvaI3KYKHAdLuVM6tUCZnQeR3ONsS1
JcBnMw6fxuMFrAQLYEy49dr7sQ56doTlk7ytWZAItBpPPsVYCYOyIUO6xkIQVj+HxCg0myXpZeXq
TDt0t4NAP5RZFNiBUMndymfdxgtCEJ+ct+lO+hJ/AzVqRcKiW3IlYeb4lINQoycAEiL/xCe7ttEH
hkoMeX28k8sO5JWcmdkBorTiCyN0kaWoPxrW09sbR6fmS/iqawH7smpcCZsZnKQGn/MUbp1rjZT5
Uf1ukwvonUmfGtV52DZoqF1DH58u7qOTmlkaTR3atOKwj8H3ewX6GWbTrBFFLcfKV8uaGY/SDyuX
S1RUcsn7BIM14Vc8Xy4TSNLKca3p3cypYfvak6sBG7gNUn3civqo6vqql7qmezP7kPJRCDYcZXIX
3zFr1LMk/uoNwGME+ndnawAzel3tR1yWqSCjAipAUZ2jVrChhqdI9CXMbOnxEYYQD9F3t0UQY/9Z
LfhPl+deKf5H2Hxwq5RaJuuiUEJUoe/1GAQfukoosCtWJS0+seAR+H/Lms9wFerA8Z4XSIguMIik
kex9FcdxOeK8kjEzFUMJCmuJd39SGL9an6B5wuLJBuBEsbWifwtNCzDuV7Jm5iIbQW07uJCl2Xtd
QF+WyTu9kXwcmrVRcWH55v6zdTNjgZYQcFTxDCwgDmkqTf067hsjd/SKmufn52dLo7mxs3Yfze4A
FIvN9zcQAlfnTJYj0KsVzwxIr7m+55ZQTM1Mpyly1zEbh9+uNREudPjd7uzMiESB2DSh6+ECbFsd
SNEI0CaUjnSLfBBqRxv6ktLTSV8D2lr2fK7WNzMpXNfGrjBgfa/v+3fFbPbj6XCZ1IeuRkdL1mtq
8wFXNisCz352om3TFoLbxdK52qAcmoHUCOkR5jVwxHc4WnA2/2z1x8/b9BPnFx0MHqBQ4JEbFefI
Bh5b5GWZCNJZlDNwqQWkX2vjmbyZuQTQHKJLEPU3AMzP1ENKPTdT2GlNJOdISegn93ftDVt0d66F
zHSjbfyYUdtMwnw60X9Vn9GBpe/b5Hv/DnpnAakefdj9B/C3S2byWuxMNUQxk918nMTua90PpsH/
ClPP7rkmlW4BDMqo6QZK+efxoS1mSa7lzt4fMWtGphuSyWgqWO8PWBIwJXfGBbh2a07JklJeC5u5
q2ym1nWZ5NJ5bKhaHBJ3M376saXpa4gUizftH0l3TmtdSa0LMk5s5zt6oYW3aLdpL0AfXFvRYpru
WtDMO22TSPKbSVCEShAQhE3k04Huaz1hioE3pXUso+kH/u+XAH18+PurJHooqrXYTAcWESARosub
fv9ZR6FY3cDZ4wMC8DauELBCTKm/q5aCcreCNq586z97IdH1tZ38Gfp8tLCZxRpDr5EEcJGdkat/
30tIVb8zNluQUdPl31S3Xyes2mGDf60TJm0vl40x0rc0RlM2BbzN2vcsPvXXJzuzNoJQ9O0g4HtQ
dTITI7P659awhW41LFg6UXDiArcJFSBQnMxOtAQeXNMnHQQxKdlr7zzgZE0P9YGXtcu+5PhdS5od
qtgyqhY2kDS+wH1mYqoQzWxhadAGCnM6JbIJlGnFxCzd+mups4PV+CFR+qKXzqFGhkhPLLZG6mx8
Qr1nQsPikf39s1ZvmX7mXJnAc6GiMVkCrvu806kFVXpdDpJ0fn/nALeUoeGRcMQ3JU3P7aLUXWJI
yMSeaGMnLvBCB2tl0WsfMDtUkJfCTeRF6Yx+TPcT3MP8ubVZn3rJp8hS9NdmmCQYCksIViQvPmDX
S58dclj2DNPHWHpa6cUrKrTsh0Z3uwapZ7gaRLHeKIu+SP80rrGjLwa416JnJ42ErCfHPkTnv3mj
L88i78hodW9c9MF1Ov+hfmgaZd1thG7xeJNhpmxl15cUXJm6inHoHMgVZ2tntRQLH30FiWiAeh33
r9mzd/Jjcrl0bz7qmn8ey1sAfNMQm/0jb7bgJME8R6NA3jbM4Z/7HJX1lrgYBMzf0M6M/Pdg7oDL
rO0kIJdmhm8NGP2yhX8x2aah5ZAXRR5UjpMXdvsqeB0bSQDvU84x5pZYkfjKqTOlTT3VVga7+zqd
xJGgcWftni3c7Ru5M/chKRXfxXSbgnAcuNQAzXgvMNJ6/hpx155FRzz/ToH8uxl/beq9zTjfyuqs
2NoXzHyKAuxxQ8rjCzxbesMY8hdmWk+v7+LmfVtt/njmYK8c+pKWT5MBCjj5wN+EmZ3bvR5y4Gok
aBM7d9FTcOZ1FHSGbWJOaZxTtfUt6eOxlv1gdcyM2Y3A2RKHOA28uGWgZejtBhOhT4+9HthsazCX
xPncvLiHl41B/Nef+hKaBtAyUAOwOsIMwcqnTI/e7FNE0HViZgizmaAJmX1KBQbLXusq5qx6ZtQn
RFTO6lfJWGXwJGFOics3nfCRjQqRuu8kM6PmFHZ6oPUkYHOS859FvpfCkoQwgTGQQO0o3HWgkEuP
rUrb3mHihvLquWQO/mgUgP39m6z1iy6F1ddL+KmLXDlQQ54NdQ42zjP3Un0LtcNrPiB/G23vckZ+
YpzCpW1zfrxvS27ijdCZmziMMtepScGcGVYv4TuZ4R+GM6TtCHfGpEQ9Um7Pni8sellOa92YS2H1
jfDZWxT7ieLHGlacNmg2foliVveeZOF5yPWsAG0w88ynK2nvhe5uXJF/FGUOGVEIaiH2as6cJZ4W
lemqlONBC/e33X4BMlj4W5RO89slvxWJjCJsYhFya4/Biq6KM+M8xgwm33jsucDTkKd/n49TaTI3
esbAGCn4KOyVQ5728eZy4FZgLkkFYShY7O+gzdRGZRm27N2zp1Jznx3yF9EITUUhMeqFB4O2Bjp6
aHJcuZQ/GvtI7ky5ylwNJZ+H3Ipz6rdyCyI5gMhXVLCRSNHPexYFtdgkVmVa51Q3Lc8K4T6HvvMS
G5qM5s3Uiqnw9Hg37hPQP7uBaRtsBMCZ5mZSYrNell3ePRevWkDUKiLtF4pPX0Wil9oLwzZEzld8
n3tNn8mcmSe1rd3UFwU0Wiu/ha12kujmsgZ5dV9SuhVyl9HMgB2KyTv3jCRZYuPRU8j7Ntdb35Cf
IgvDNuqT4hoSiJMBC2TiBUaR7xswEvz4X2v49CVorQejtCRw+I/bl0grhjbmUxnLFVwU/I9fxwlQ
Oqz01MWEzcbvVzTtPvs+EzjbX7aQSj9pJffcl3Zdo9m6/dPslf1olIdDcobJNgNkB3l7Re69n3Ur
d861kbZ56mLH3fM2+t6+R4eMJAbIYqNfrvkWBVOzHLoMpuhFezq9xKeX04ouL97sfzZamd0wNc5i
TqhU95xJhK1IzZLaYE7JE7waGOzHwu7nR6bFYl4VPK6aDBLiWQaq8RqtZkWfOW9Fyz2FT+nONQYS
GuhpouIGMOHoMwUphmeNmAf6SNqpPo9Zrpfvx99x7+fMvmPmU4I7V80yjnEBJ2BFBcirDX5HIz3Q
A/M7NOqCfG9l47HM+0HamcyZRqs+w4Eu2GPOOggqdbPfmfHvsxlE5OzsSfdLFMinbNr8djO8nWw7
NpTPz0H/vMDLXfNsJ1WeG1Uw3qO9GOx7iCdmr4fmFV7lDvB0MDvy6iEJOJ7bo/+eHEQabVSr23cc
2cRGhVBStLVN/SvclHRTcERfm2pbtGrXnzLLRAxCXzJug0+pYluq33qWSsK2e/E4EvaYtmecx4fA
TUubLV0DNCdil2ntGHS4NSu52tWgH8Ith5/SHGBHjR5EF6hJ+SgQ/Xks7C5i00AzhNdSUWTQHYLU
81ZWwipJpslQMqmmA/Dp0i2jYhbqoJ0fy7lPdP4IwoQkqO0EnOpMUB2ETVkoIRwSoifPza82QnpV
Pkrfn7weG+3FRspfWQUTuM8i3YqdNw22kZIh5QlazxwpM+ylGJJdYcomnPY1iqUlwzHRdiMgw288
HJDbvYz6TsvCDLLaqbfj1NqmYHeX6Nd5shcEzTyg/jJexLfsiHoV2mq+cG26bUPX+ouXnv6bDxFu
PyRTC6XJUnxIIRPxEGob2TV42qunRvld06QhebfCa3CfPZz2+Wrts+sa5QPbjxFEvm73vZ7/Mc1f
v/bb7dbOgWZXHVPcYpkeh7/nqiDNxUjO3JQVKD7wPKfrSdrFG4RymigJ4ETGpNLtBnBcFqEAIzHn
2DOaHPhVW9Y75jVIzc1Gs9SYyv0h+NB62rVWpZkrqj4Zybv7iycE6VI0TWD+eCY910S/aToYUYW4
+xQzSgH1Qr0zeWD6/skmTpA1iPPFBeMIZEwh85zwY1Kugqo0ZKIoaxSw13LHFlvLZumaD3BX3sWP
lzQkORB6gppZnu9p7nr90DT+hVcPaDKgSegI0Sln3mUR4LepydDEkAEH4HqvqfChboWRYoOHfCPx
Wyk0Rs1d8TYX7xvmyRUBk+WAJPgxOVeLBm19mQXo6biMzMmvnb44id2l798qZPdyqmaUL175oSZC
9d7yejgqRjuS8TXsPhWFtphRVrxMF0aSx3+ZjgZaQMfM7OS9IuhgiS+Des1fnDyHuWJMpOCgiBdB
KjpvpfGU3AWJdutdBFNxwYUQv4sKHMY6JWNDxIyqgpGWVuHRASFa8hR7Ky7Fj0M6/wAAKkjgOucB
EDHvOVTqLqniQvIvSYoa3pMKBH4dflzqdJ+1qHefI5Cn9ep1zPdc8VHnAMqQgSyvfGUZRetKWIS6
ZCZAKTDVmjbClNsUjYz5HJ+LS6JRziOs/CxqJDDawWAlI1FMkMxylrvTVKqZfeTIb/lIx0PgNC7B
BDqn6dnGl00XE+p/XCQizvXepaAcChMiMKQJdP+zA/eX++fxFV00V5qgiSpamiatnvlWftW4EuvK
/oUJqX8sSPjOU3Xj01g3gQhPcYF0A/2IKXk6inpsR7qRP28i81P5tBVH0mtTsztvNb2z8EgqqJUB
xWSK2YBlMjPcCe+LijeIuGPjnstJMNL8qVFYIpWeXRT7dh8klIlJ9qJmesrYkvtS9qR9rmXaiGu3
696k4Ft4sBDCDUYWf+4GD6hypeMQBpcak8m5M3B6/IkTLv5KoTlEPcmjc+lRntMZaTP5QR2pwpYM
KCl4gcHHJuNoEk0jg2vfOmbNO7w3Rkgw4x/cJfgtqEbfmtgkD4so65Lg4jvMu29m7lMV2ux3hdD7
4BYkx1B1RiLm9/g3iX6F7F4LMSzA2vx/3QSt4TtEqBDGq0FLJsz85azv5bLuyuASD0/aC66PtEsu
KDM0w4lpAqD4mOVfGRn4UWdVq3hR2pV3dyEyA9AMKizc9MyBGW22EQGTjCXnM+GlQINBS6uRZgrN
/lbuW2Yww7YrgCiya0nZHOCuMuVzn5mFZ3Qqyb68YyTtXQZun1mFx/C5Lqm0koSYnLpbe3P7dZOO
XVnosverUZi+rsa4rk/DAA8TTPC417JnlyVtrT++1wsBsoIXARUBAUzKE7LLrcCiHJuhHv3kEvK7
HHwYn6xrNKFesNts77omTExwZkubE4h/yUI6FsRb62C4T3CCaRuU4QDmYVEB4+ZuoJuWIdsKUXpp
rBRsN0/uB1q8YF317q1x4gvrrTwrCxf1Rt5MBRIZJNtuCHkp+63huUPn5ONdvfdnpgWJ8N3hSckg
EL/d1D5JOcXT0vQC9EoPhMDf3dd/MJ02eUUzXbmRMtMVzsVUpeyV6aVVnebUbwWz3mobJKu90s50
ccs0K3dn0oW5QEFTFZAgoKOFnycV0O9RM4LgZxe3/K59s69f22z3eOcWQkdgiV7JmBZ9dQGyYOLG
LSAjd95rnrDhVj4zFrstB1SlHstaOiURwRXMtSJKijbbP1dLPL5u6+wCX6IZDGS7UuCOVwb3yqxO
Ei6d1bWs2TXL2yKMpbHKLsrvroTdIezW93dR+MrUR/m9amjVmnFmPF7gQp4Vjif8WxmT/3iVfpAo
rjYzbAoh1QIlv/jglB/hQCjvUeq0jAnaYV/YtZWeRAb7JHwX8UiQz66js9fYzMnTdoz0K+BCwnOk
8GwV7VgdkUKdT2ic2oryXjOvTeWMlaFWThsg27IZ4JlgRG+AnxjSrHlx13Kl99qHHCUer+lawZ2e
x8N5KrR+0HXFxQ90SfqVpXuxWQlE7q0vRCCHgAyCzCPintzRq/2K08plXG0sLkD7Jn3/UqLNIHhm
O8kenPQkPz8+nvuSg6YC4E2QgS4FvwGZi1tx6IYTBpatiguSoW1DFI62jl9afnOQnUovn7lnCYPZ
WhTB3/wjFxazdtkmO3R7ofEBuM0asnfwV+awF2GYdAkX9Fhvj2Y7QKJ5SP+jc7gj7d6tqPbU2Lm4
8uLcY3pNq74SOktNKn3HonsTQvf9mb98mV/hSzzq8ZYD4symxmCHaVDFAsjJi+TQsLUfb/rSEWtT
NIF7D96x+aXPq9YVuK4uLtKo5y7petWKenQVa5qefgY1lSqWPpb4g8R8t8syj0UDAIQDbuDtMcea
ULtFM4CjSRd6M0NdMU05wvGG+l28NoAqKohmpAx1WT1ODS4wm4x0Ih2f0WdDgu0g0xSVt88iRA6X
H3R4ZjFGjUqQBvm0jOno0eqp/5vmtEfLSOPkQL8NaDPue98uE1v+4ivaMnaRGzlik1XkrHvuAQSS
E+gcFqYApG2uRFzPB+rYSuXFFwhbxzQu38KEeoVZRgMVul9BZrHuq+ab0ccgPfeiLnYvwl8UmSQJ
oP001YDgZgqqoSV2iPJOhYbr0mnRRsXrLEJRlMIUW+t1X9k2nJ5pJv6nhHz240P6Gb6bHdLNKmZa
yRVxLrOSXF4w0h5ouoKGI2UvAJVr3FXf4xe6JVACcq30L7jAvY9RdcLQ5BTLHaii2lVIo3HDs9ag
D7Ie1naXWtr4FLM7kTGy3Cxd6j9LwjF7Un4Fz0JuBMKb14FREoXlwfCO4u/aNZRsB45E961ntqUl
yBtZOykI6v4WoVUmOhO8RppVRceIM0fGdiOTl2h5yBBz54chzI2oLajok9HCoISPn+JvGImEMhUg
flcVBluaXEuH7sn/any90HikcvDrqUPvqy+tbOf9bOdMKab38MqSBnUlyKUqlhd+Ezp75v3YWElB
YuTSLFYHeKdPZLi2ZPybg7IX0auRWqUVmGvlf2k6tvmxyhgagHcJIBTuJxq4+o6iZXwAk6nlRTh2
38rv7FAcasc3OYBAeOdkZ6bgmjkOdDSjg0eUvWSFBzCoIj1/ickbBdolKIlYcJBh1pClr+DyvdiS
xZvBMVyJHhdSkCp3/aWzwGgoMyGqGKW8sEpF0+p7GteWX9JnycKpRqa/Ju/e+7mVN0svF3kvCKWH
neGOpVmhXjMx1o6ABVF133Qd1+QO4jEGd3GzYoEXyjQ3kuflSCFl5QQ2A7pxil69bSs9jx/ivlNp
VRG5+RgHB35HpofRJpOgGvzL46vOL7x61zstzK56F8ku1B87rdk8DTzaI+mMbqB3DzeBBCZqcrrg
ZNuUSh8urTaZkW0FZ2pOefwd/4tuygCTxTAYgPlmJyChEtolyfQd2+JTPlW036Z6OZq8jOhzi+vC
TnyPsZOnpPlm3/KnvtALJFoO9R82pNpvxU6ShEibwspaI4yIS5iKaAVlgGzUmJPWRMfuzHBWN+5c
WuuJ3h48njRf4amFEdlEuqusrGnBfcfZKgJ6CtBNwSs/peir+8Z1Q6wlSlBdhk73eziP33KmUTWN
7YbfsWxBw4I5lMp/HTVDKnwo5BRUDcmX2YmqbJtIgeRCl0XDjUnz2vc+UX75W699kdcQXReqTZM0
BWlqFUGz8mP7rtZYiDxacpiwuvjI7lR//Zo35XpfZm9oDBJzewx/S21AasEKwFjQ0DTmVzyKxat7
9QGzXFzoN37HZlF1ESMnRpMo3G6njhy12vYrVmIh7Xe71plVkse09AUVa2U3e+YYnkeT/TwCOkim
iV1Po2zI+NXT2D59awDlkziI1UhMU1obnzkpzO/YscGcgKeKeuZaVLUQEdwcxOwCYWJQGBJx+rjI
4XI7CUUi98+Pb+k9YBReMgXpRQQEmE25u6VyKiPtWXs/Gh1WH4V0jiVbOiYR8FeVizxsi8ZiclMB
khCDjol9USNPa9T9Rw9cxMFig+PjD1rI2EwfpCCmw+egYjNl+q7VT/XioZVx+gqe8MY/9GYHvw9e
Uw0OUGY3gsJHYqmqoYmHMO5TTKU/8SZda+Bc0kGElkBllHHvgKx8+xXoVpbzQqqhg8DsbwrT9V/H
7LdbocHA7VfilCVZmKNVFGWiCxbnucsij6Kuk/36gn7s+jccGQYZbiQLUX9A5ntle/kFj0GdOlPR
pKLAqZ3FgL5StX02FvVF6LYq965+M8AcVhSA/5DIswSpoqpnFFW04aOV9MpSPMhdi57da07OkzxI
8/pS/ua+IkGgwqCLEs1qFeBRAa1II+rZiyxZ/aESA5qiyyArt+paoL1QAkZH2NUWzC59lnYZSI2r
+gJmYeccvkgwcx+K9aIiWXxUdH7lii0a1Gt5s3vcirmXsxzkuewGZIMRvy/AMZuHqLic6s5RG8pF
hOWo0trKWWtXrOmi56VxwtR3//OAzE5cE0Y3Y+qmvjQJCir5NhcNsaBuv89rySi1kFYcxgAK4srn
FV2bfvLcO72WPDvwIW1krsKI0SWsOtKkcIqVhCaj4bGoBP6NKn2sP9PidzK8VM2W1xxveEtq2n88
/ox7BJipFAgPWYBNYVnhx2G6sigR5/dSrGADBjjBT0BBF3U+pcV+CIl2yX99q4eThBpOYHL0IjnJ
VjVCoyGVLTn82hWYVny3IyizicgET6iV0+28+hQ/ChqhyGDS2+jXsG8LA2lGdcqMDB3INMdPJttG
oqP4NHjnjmqnZ7n9eDN+vL+7LwDqKBIEKl53ZXYm/ES7zldJdeHeM0N66pAQrPmYiKzBBlvEKWhx
qiz0C1e9OWyBLWK5MUry4d8a0damLFEHC95BuLv3PSr1VAkstA+23enxVy5ZROT0/ucjZzc0dwte
CyVsU5mRoaABXtdkW+Qo03oUXuNjYfejVZN+aDyYDwBlj2OZuVcSl4DftCrxBFIAZMnEGTEvgEBT
H96j8+D4BlJ/K/WqxZtxJXKmB42SRkCvqqpLHSGbiMDVdw9pqIfKSjCwUEC8XdsULFwpXNmEGbjH
f9amAWok3zUYixN0ZO0NzEU4QC7dCQA6i40UkNKP93XxEKeO3p+RdgBD3oqO07hV8qatLuqGO3Ze
TMsRUsLmGCsrD+j0GN/p9JWk2QFyY5drsQ9JdQog+S5lJNOrirfHy1ko40xb+c96ZmfmCSHXigBT
uyCldmG+5O+wsFP0cAg7OSVs5vj7yl1JJi54gMCqFzlO5jSJBy/H7RY2XeCJSisBnrr2jRC2Mco/
JGFFR34C0tn23UiZmYTG7dUAIFnVpdsMVDSav8WEhZ3rjV0YtR4/eVvhq0dSjqOs2dIAvwu0c1qD
dXrMwfaH6GWtQ35BdaA1APSdqmUqZvBu162VEjK3IVNd4u4tUEC13Z5ajKUGpoAYumv7f7PNV+Jm
+tMFflyMjFtdivRvk4FcRf3Ko2DlOiyepYiBoOk4ZfCs3K4JHng41qDmvTQajdzvRMA0RbTWELwk
hFNVvCwshwS/NDvKnOsbZgjD5uK5hieCMbcG2PnaWNmiwqDtB+NcKL/w6vwNYUpZZOApNpdSj51e
53Txrw8M0hFjqSXGJA3VCWjiqMfIQcjoPwNlHPCGVDiitcIQbV4vyffju7nQ+YMWf+T5WaQaUOWd
58G0zlW1IsuaC5eSwiou3Bfb6J6h0cqskeNSKJLSGDgWWcB46NJui8ErxRTptsVgWE+Kbbz20C9p
8PUHzU5biUatScW0uSjccyDTLN4y3SaIAl0NiSd6BO1oSGeYiUp4oduM77wlg2zjVR5WTOPSAwAC
Iw1jcSiAyHeBTM/1pdq2ZXPZJii0AzvMaY+jrTwPxwHT0Eiux0ZC2p2eb7h9ufKML9jlG9mTtl49
Pq5QqG3E4lR6FNVHbl/32crbPenz3HSBMmlqdAN7iaLMbPIwilWejE1zERI0mvX7Ot+6jR1XT6Jr
rqjYZASuRWlTHw5mGFHjQBcf/nC7mKDlVKURve7idXr9jnYmtGRZaKxIAf64xyDnsPOARqPSTrdR
WHws/C7vhPqDiLkNdCahi1RV5l2rY5+JYx4X7TkLnfcRV6z+co8A++522cprMFfcH0kyqoQgZUEO
aM7y2caNm8Uh35ybmPBdssk7du+HYBLz61M4OOicXdnYuZL8X4EAK5zaZjC8NzNZcsDyYV2qzZnh
kQ/G3GArViv2fVHE1DeO0jt6cuZNOaASj9NIC9pznKDSy/sYfvkvjfvPIjB8iPYjSUMhfBbiyZrP
pElQtmdulE1GeyqEiHhesbKOu7LDJAYtJDiaac6R1YRbHWzkhmvHSUypy1a5Uy11o266V3Xj2Zye
6oyhGAE4bQqHo5qVOfmhcXybJx3s3YpCzh+a6UvQLSeyIspiQP2eLZgb1WqEs9SeUWgJbERUKuAI
SMKALmnrsza74zOn+cq2Faof/71oVUNeBiQWSMzgO2abwMahWmpRf5ZRSQiMYZ+BHT48NM+R+CJV
Z7FxWn4v809SaoQHIO2tyJ+bHKxcRW8V0qMCHnFwF83Ea7lfhFnRn4PApwWDvkf1gmpUJTqVshK5
CtN53tqcSZaAwQ70caA/dHbeaicynec1kKWwBE+rFp7Edi+iWMdgphn2HNUvpU30EBGcrFiJ6NO2
/uNWhiyUZCjf/GoT5a9dtY0x6y5sI87KUsMNSV5TmdugDfeFqzdyZnARuh0Lce3tuTeZt58/Oymp
dDumVLBVteLwmIHlCCp+3nOkfccR0QQSazT+9W+0g0NTrYhmCijoTDEDX3Qj32/7c6TqdWVXhtBs
82274UUjf8u4lwE4SZrTRgfpo0F34L+RDpYZBNfwRLS544pZ/1phx7o/N+Wz2De0xPzx4BJcZ+Ki
7VHgCJ/bqVoiD+MwocFlNOteObVf+Y5pY2/1RsMsNJ5EWAl4m+JMR2V0zCCw7Nkzm0cMzXkxga85
pCtGYIo+bqSggwON1kD8ZzEngirk7U0oMp4Zeoxkn2M1IkK8HwazY5+40Hi8qXezurhtkIMa/I8c
WPFbOVAjNwrw1+f+qL1kJak2vVNRlIPP7k5lSOmRdpPsdh+dM2z9TcCt2Pa7F/FHvIKHF41UU8r0
VnyrtGDWyyBe2nn9PuiMPPhoOZQTuakhd1xZ7V358Ge1IrxY2FdJRAfnrbihkXtEIxDH5eeCs5XC
rlIjEcDDFJKgUmg95rYPEuUqyfdh03wGRfUJ/isaDlaxZuYXTxh9k7IMRUIgP9t5YYz+D2df1ts4
sjT7iwhwLZKvXLRStmXLbrdfCPdi7lVci8uvv1E+F9+RKEFEH8wMBpjGKFlbVlZmZARliviWoQZ5
8ZCvp/RQS0+ZtjhqMYnzvQR4pEZU9NnBvc8meTIqHYXTRDkZja+PR3rSqWtJz8WzKur7Md4w9ehF
3eMgKQ5ATF6WFQsh+61lRiMSsDMqchWgE7icd2KFpdmXuXLK+6/JXrf5Ue1gUgb7fH4yKnkh7LnK
Sop1xrxaaAqBzgC5usbYSLMhNGUQDYIPxXnbQ8Hm4/Fxe9pyUFMHPzoPYG/nJUYT5eb4dv9I3VrX
c9uz2S60RrWjWJzc4aFr3up9BdB/O63vW7nC530P0TIAa0NwJ2pMl1PapUXStyZVTgeMDeyQ+hrv
HMjbOSvmrkH2v15nYIjenhQn8ycHbHavmo+/P0XX/eh8LVIIXT1c//NBiKHA6oOlnqOjuBmmeUVC
+eRxUCoz9/Rx+Hh/P2Tu5Harfl15+UO93m9eXh4ejmDb+nF/Pq4KD8I8fBhUSW0L0odXXbM9wMhD
1igns/Gb1wJ0DTmpXQ3595RWkDvUHBUR5JFPPwuT7uynBfO3zpgJRB4uRZC1XXFwFSOPEFrWyklD
SjMHvLve1HEOvNLR5h9DX6BR+XVQDb81IFaYeVp/qgqhhHb/M4TPmJ90wR2rwrtpOoABl5vCRFtS
FuuDclLJiuV+1aOq/Vm+qdmK968Jgpn75r5L8nN7gOLDiaGFEtW8mQ+rO8NqykxRToQ9ZApUUNfT
YOM2foA+fNujA2AyNlruDeHKDr2mfE3fdCjekWw9kJNWOCQKiOEOEB9KJ1/mLvThivoXsF35lg2H
qaHOWPjlkvDfVc1IbBUEl1gseCS839XLWRqHFsweNY4OYoX4fdonKIrpGwUMWy9fYEK8P0c3NoaJ
SiBwyUL994pABbi3LJegSXvS3oFMBwf13/u/f2PJL35/tgQTiSqqJS041P8g/WGgV3fL95ax3tw3
cxWZixrqf4cxj0dslFZSPmIYH3iDeKPXLZzfhWmaA2sKc4yqSsLvK17o2Qfl5/3PvyrUYc0vvn+2
5q0xcplw/L7ghzTxT/+g7/jWiROXLdi6cQFcmJo9LGytL83Shqnw8CvxjUN6vD+WpakSAepZ5qdM
QkMbxe+rX/EKtfrFPpslA+LPzwwkY9Z1hthSmYN+NGcKLLQbeV2AvvsvwTuwzAq3sIm/KVvPLE5h
THtg13TIDzVQebOdR8XBCwzgkN/A0vnjanjYfC2BqG4EJRfrJLb8mVG0KGp1UWCYEK8grvS5sZ7/
3F+pW5cSfAzSS0gP4sU0f2NmEmmyQYhnHeQDfVFctuNO95RCRG7fL1S9bhzQC1OzXZEmyWDqdISU
289sb/p64qj7JaLVJRuzjWFzZCtiDTbkym1cJ37oliZMXFCzC8XC6woPAnS+4E0+OztxbsqtlCti
6wFR5wI0sAZF7egs2bl6PYsWsjM7s9mCEoSqS7hGTxHK1vrnNtpq6+wJENqHJZYH8Uv3RjSbMykr
w5omGBHY+MOFp+jN9TgbxSwGxAPJYFmK3y4aB9jYPljMBy3N0+yM6Myoy0boKZ2g6/oM6Li+0tBX
QJ+XDuMND3CxIOKwnh1GAlh7PcUwtI+eV78yV/N7byE4unHeL0yITzgzERnoVkglcPuT3SHahx73
+628cE3e8P3nNuYAqxTsqCQFFeIpee7W+ZvtLcly3jSAEBtUQ4ixzXmYa6aRGgJYhXDCUbwIwOf7
Hmvp52cPZGgWlUwv8PPNV/rE1tMIafT7Fm5FX8Ce/XcEs5vYChW1DeEARMM+c7Crngfn785ev2zy
hQVfGszMmZgjo3xApvPkGciedC47LQzl5umAwCwqj+gHuUrS5FkR804Bnz04XJmTOH8bT13Udbtx
G4vk9/8ZmS1JS8eK5z2MxF7p2/+cRhSO8OzXZ6shm5VRjR1+neGlrLor0O0YEKlaioKvCvyIvy7s
zNYiShOeNRT87h5UgY9vdGuslI3SL5Ih3/QjZ+OZOfZ+0no4LYxHxC4FFOFP5dpbWPabbvfMxsyl
Yz1klqQYy9sb0vJAfiBegZZ3GzlqcDwel6CqV9i++dyJfX7muGyStOGA2/2UbLYH89l9fYFG0v79
wQtev+4P7aaLPBvZzN2zqaz7JLMRWh7zlb4NJnC4LQ1nafZmnl6PM5ZaLUaTbhsnCXZfx/tjuBXq
X2y1mZ8f0ZYMGV0sz2EfPdDt6fTcgu/BWTBze6PZID8DNaQKHP7lokyZRevWMIQyKUV35F80xryy
JZa9W0YUA2U1XPJglZuj6zhYRlKLxSDWda316Ct4GYEFwKkX4ohbjvLczPzQlOgwGzsoIljrZIO3
+jpaAB7f2lfnBmYnJmwiU2onGAAK5qt6Vd9/p7tx6Vje8sbnRmbHJGR9Ow4yjMg59BgbRzuyLXlU
dpHXbNj/cM+f25odlLQC1xEZYEtdK0G4YdulcP72kqAGaKIWBuTFzOuD9wiszgP0PSYbfaSOvk0n
xEQLJ+XW9gLxhYEMIjI49nd73pljaQlPszrUNLyA3jWv/kH3yMa4pYucKLzYHrKob/+LReRcLGDP
kX6f5/snORpbBlmFU+KwgxPt2LAedvzB3QB5eDS8P9Kqc4fHpdW60sAQHhRMPf9ndrY1RhamoZRa
GrQoPEN20heK1jew23lfR/C7fX2h8xB/NRsL2FQDnGZL0e13Nnb+Cjj/gNl+kaGJyk2GD8BMTytc
gW9vrZcdTN95enp+Vh5evmI/9r82f+7Ptyqu7yu7AqKCrlnRdTI72ZSHfSGXqbgOYRm9lcUrAWdu
CWrm3YPrK1ju8JSiXgcMsbM46luvuW+Qyv+3Pjv2BleTtFVh/e0N1vcrJXPDLdlG6587tMm9gPM2
8eh6CeB2M9Y4NztbbahaKC1pYDYELZj1h+4gWCoUXO7P7c3Dcza1syUdklKXoxpWZOI9ChbSwcEz
UokXgtibOYTz0czuS7NpOynnsNPswInInEP/3B2M3AO26vhnwYfqty7nc2OzWy1rs1YychjTDyJR
1ueOtgmf7OdfYBj76P30R+ghXBcd3wNGzPcFeWKK4GAu3aSEiFPrSE/0LyhAI+/la/f6+YpSw8LF
a4hQ8WpPo/6KMjAKPAaZucY27ImRWf1/Qrz393xrIkllOtZa8IEOG7EUp+1WfxoVQNBlNyt85/fv
DGTlkAGuN6XfAm7ZeKlvYfvvNn++REIrWlH3q1x/ff1Z9Hm3nQ+S/4A0GEB0zEE4mhrlbCyQBGp8
9VgGA8RwTmwdr+If9XbVrBsn2oa/6Vpzd8kj+BU95qFle3t/s17hsL894NlHzHZROhQsm3J8hPaY
BxqaWfOX4pC92ocK1qJVvK+elqgVhW+5WieAFFBzRLcbnkiXEVLVm7VWVhNSuiUvXUEM5SKQKheO
4c1wT1M0GTEY5KhAB3hppuwthia+CspR72h+3U7bXgc8wwO4yl/YeTcD8XNTM8ei9pJGCpPpJ0DU
pq3xg25jV6nW9seXmQKEqTqg2fmyVpFHFqiPbsVP54ZnvoZbIGTVplI/1UHi4/S5BA0DSw7tGggH
BS5cUirAabYMLNTsjVY3aQLskTmdyqZyjPFH2r6M6brSjfWPIQc0WakdnS6VrG4MDe1CqH8DgId/
z6G7dNDHlLdcPu1tw2/W4W/QBrHHJYbuGzfRhZWZX8v1tuQq3m2n1PiKPqXO5VB5mVb58Gf804Ku
wowXq0zXVy9Ou+hFAWuxYajm7MRlBc9NDc/RUwm5kTDXVvb01sSotaPdLqJuyesXgK0b3Q2N11hd
LZz36wFfWp8NuGyrbqi40p9k7k3ofqhabRWyxCn1bdnqLjE3dabuQcm0YPf6AoFdywCVmQY2Rlmf
BRx9PnbWaDHAksZVzneS2TgTm4DaLH09e4jHr9pepRHow4a9YUCzwzafAeVdt8wN+Z+2W7jPboQC
+ByQAIqOYuBYv++SswhXjyLVzOx6OJm/G/041cdq2jDpg38RDtqFF9yh3WaJHvKGm7g0OpuDREfc
q+iAZkly61tK49edw4egMiFOmW7G8V1qQRO0tVj/i3lj+tgroCWUEmein6N+aOnrwpqIC/HSEV9+
z8xDyhXvE+z+4TRV3kj3ZoaLkfmEotnzGClPo6OmzFvESX3HltdmQVID+gSkmOatl1Pes0rh/XCS
d2rkmvqz2QzrSDXWTfmRWj81c1WR4iHNwcn/YqMfcWCHstlm01bjBy13i+ppUHqnjU/auCb6o5VU
C6GVGPe9D5ytE4/R0tbIQACmvfZe2lK8Trp4L1F1WjiNV43AQMZiG/53KmYrYGZjLIHOczhF9VsW
vpjge0YWFH34WbmSyMlE8+DoaYA9YQqKXV25aniQmudUOdb5i6Ku5Ojnwp645Z1MwPjQMIFiOBrW
Lm9NI5lKS4uU4WTniTX4tCgzN9Iz/dMerWlFjepvC2z4Y21UoS8rw15KgZJEGfuzz61iIQkpfNHZ
OqDNAbz5oqMCRHKQuvtGGZwf0riJm5rVbZDnK6PafIzZOtw06IPR/eQfc8LfttCvCNwMgEiAFM/H
DaHJYQzbLshkyckV27Wp7RYrPRoXNpfYPLNBwf8BEgICUpHBmV2m4dCgKUVRu6Dt+FtkjcXKtiVt
wYh9Y+rAeUswg5g50XZ8uYydoBOIumYKaoNJ3CXamKPrgHL9Vx7mZesZqUS1hwEif/k+Re/Ks63F
lr3OOMnNAwsZ2lisWrMmR7ch7YbbaCB/tLY0Sj80zOTDMlLlxEJZAc3QYLfo2W86/UHr+6zzKkmp
nouaoru1LZn9xoZY+2Ijq34brTo9AkicnWim1se8HSU/j0Kom+imVr5wdeCa02ksZ145df1zOnbF
I3qSwOiYmrbU+Vzrq98qZdmvYgyTUxrGOXUMWrJjmE167paTQQ5aKVexP3KQDLhVncTvcabKqLFx
VJLRRt+PK3VquL0GIi4HkSpnWXLSGY0Z4JT2eKj1WtJXcaJKO+BytF8kTGVwFrNWk8HHmuRHXkgT
faCJBBGaSR6j1o+RVARDQQGy4UhOsvfJ5OyjNxtzm8rV+A4/mIFiI+0oczVaW580zfPKbwrGwdsJ
5H/i59DqeokqlctoTUXPm1cYSpW6bUtxNedx2xRO1ankFUSOQ+c3NGXAt6Jx7jNOmJFtumFEt0DY
gYKXy2lVgLO1aplnN3jw+lmV2qEDNqX+Z0IjNm07zB1xDN5D92UcomIJuzl/LIqzhC5XobsJsWqQ
Lwofc3ZuEzWNG7Uf+gBEyXRwlZGzBplW0screbL73AvhNJ67moEdrMjt5KVlrZlgQjQo4vKOYSmU
yubQ7hiV4jMsc2CHzAxkkioEUoDJVEDuiFkxdOKpJbG4n4NtN3NLkhQAumVme7AyE4mjZATNgBtq
pqAxwmV0AKtd4dflVP3uwqmuPFuZ2r9SGdHMo9xKwCXbg0lQILPjPdob4ZCTopA2SpcX3QpN/PWw
bu0aCEUtzwfqAL9pPg9NL8ueNBoRCNSHaYQmuNFEU+mAKM9EQ31dW+NC1C8O78yFoLEI2WXRGwNa
uZkLSUdexpSMfdCT0m37NdHiFa/+SvkS2HieYxArCQoUJOQU0Cfq2vyJakkolHVyNARWGinPk0QG
x7YbsgI5lIy7oQIYtxva1KmohUc2eJG8LjSlFTPHCu2MNjhO9Spdaga44UHBJWAg7w3GPgRvsxB2
0IaMtHoxBBqy065mQsIvJ+Tr/kU4i1cxcrxMMb1oAUX7EVi6Lvfw0HUN6xJ9CohprCCF6sZmu+sa
guzH+BcSvQsO+5Y50VeBaJTYpjrHsE8T4TqbIjlgQAY/dqEOyZwSm7eoR/7Eisl0NQjQ+/fHeL2P
cAWJMgVeImg+ml8SudWYfTNIU5CUqe0bXVdscN92O1znzGNoiFl4BIg79HLfCntYMrwhIexhzvYt
bwaGRY3lIE4T040ivTzYXOKownJp4WE3ez1+Lx86OGQZLhqdMvIshDN7JOhqNZUD2QjHrUHop9pa
/XpIQL2gh9P0QInSurkiVav7c3rjyAgadHSD4oYX2XPxADtzfrIEnTKmalMwDJVrV6ovW3zTd/YR
XeHuqIPvcjjxFuhXbZuwBppgE6S3ynAJDDbPLIsZENS7qDSh6o887+w7EHM2Nm+pEoCeX3Y5Q3jl
mD3hkMugoECAciBI+WviwlWCIH5KkIlJOZojky7D/zJETtHzv1Vi6m6ntHRfdLJ0kOVpem37Bg3Y
cVF7KEbkW1oP9oZWcfmCgnTrjHQMV7RIqwcrYu3L/cm9PvkYk6CA0mwENWg/nM1tmahlo3ZyoA3j
Q6lWP9pS0/99kxJsUxvThucJCi2XNsoxqSE9Mw3BFLXtQYWilIf9nPwy1c7e3B/O9XkA8gu5AAX4
T2RV5j0WhcYTFmulGrCs0h3baMdNU0yFqw/tsHAebplCHgzJNPBn4caYzxwlLB0QPQRIppDebcI1
oMf3R3MdcmLKRDUFHcECbT1zy5DLi8VbRwtqOan2atugXZMb5JkC+b5HRAB8b0dAhjmQyLWnEbrx
9+3P3/TY8eID0Bon/gaT0SwZVtt5bWioWgXKsDKyfnRCG3oP2S9J1z179BuQ2ugT+F/kfsUj5tJx
+798AGjakdREchMS55dbxyoszS6ImAG98Loh8iFp6+ZytTP16U2RXyul2lJTC1LJepT7xuFJs+DR
bywzQi8832DfFALhl19QdbA/cgVujxX8tVZ0tkvN3NJBdREiS3d/vDcWXEQHaJUTx0X7Tnecebpe
M9M21Vs5KGStZgjRJ6h+cV1fmVnTv/VSEvqNyrMVNVFf0iakFu7bv76+0JaraYgjhGQOUOaXg7Xi
QQqxm2RwDiv23hgT7mOXN4hpSf5BqfSPXbpif6nfhD4KSpQW2Bsu7YWKJE+VbchBQlOyMRVKd1Fo
5SsrUvlTnoXFgxT2yEcws1pKMIuhXN6cmF/Ms6ojESs4Qy9Nq3lo9RbHUHM1dkNmH8d0fGOC6rPr
0aNkH2MWn5oUveX6Uubu+iYVpi0Lz0lxoc1vUpBhxIMF9q+gkqkICpCP+8nSQCeZAzizmzTr+6s6
zzaLab4wKPb42bbSEmiW6x0M2lXvSNXPzMpWjVY8QkfRATHbLomTHa1Aqd+byoLtG8cHTDQE64tY
DA8C9dL0lOVaTKRKDUhhFZ6aRQqqRLzArjayBVPXV5mumzpB97UosyPrcGlqRCMroPNUDVaQPlkI
JudpJTGF5z8+v8OSEv1sePGrwcAYHuEOHbqdRclhCvM/ctI8tGhLlLJqW1bJcz/Fvvqr7/mP1G7A
EiX5YYZeIBkw6/RLrUAl25On+0t84+DqCN0RlYmgE1fg5ditkZhlOrRqYGjonSXMTaqPlPZuBqqj
+5aEy5+dmwtLs73UTVER0h6WzNgvJVD9oAwZ5/vX+1aWxjM7nQB9EYgC9mqQZdyT+aEl7So0tqW9
pCl10xByhvDwKMmAZP5y4sCOZzdDWKsBbeyHvv5I23Jl9Qa6IhdA47cM4QKFsgdYTdAfOAsXjHQY
0B5tqUGe5h4ln6wkG03rfSkzF/bqrXOApyXecqjcAtc9c6p2aIJrR4+0wEhbuonM4hVxxBJB943Q
AFI7GA/oCMBIBl2wy4lTALhXojxTAq0JI7e3un7b5Eo0OTVROwijG5NPIJu0qS0hsgJpY39EGAr+
WLt9tXWTL0zv9aBR0hKeHLVq3JvzOLaNJZ3HdSYHTaNODm+mZo0iVObd35bX3gzSxBBWwOsOVPAg
VrwcdJaZuD2xkEHB0+1EwkPbdtuILESW1/cDAli4Sg3iDchKzNlv2rGQMjmelCBTwWoGueOqNJDF
m/bQIvsEp9hRWyIQvd6cKJtBLg8U9xBYgP+8HFeh273Nkb8OdEqnowL6dS+jIdlZpJsCqSdL/D43
VgvVeQ2BHWqgGOXs1ElI+FhsqhHWtSrdx4xAy4XE6Im+v1zXZgjKYniLC0kdIHNm4Uxao4CcyIMe
sEKHuJGeNeueRf9+3gAcQ5gOqCsqq9gXl5OXS3XG4wZWYr0AnmlARod1hbVwqq+3HqwIXk34KEFr
Mjtvk1nQcGg1PbCGsArwdAQ3EILWY9U0S2C1axePbQxrQlAL7TTzqKwplClJ89QIpLJN10ZZ4MaS
qbwpclVbo4Q8vsVSt3R73xqf6NzDPYssOwizLmcRLcRhQVlrBEmto3sy7tIUSrfIMOuO3rDI+Oet
gRZ4MDrD58NJ4nFzaY7RsSunvjKCqagM1+JTt+qadokU5taghFAKnqLIF1wxtthlxqcK/QWBGVGH
TY92BoaTVF3wSrfWC693kGvgKKnqvNW+0MGAqbYFCRIrgYgA1/MtybV+Y4Us3tgtigEgMIr8+2fr
xtDQWCDIOFFRMtAJPJtAnQzc7nQjyEjJPSuOUWXO+tIZFbtdMHUjfgVKQtBNYnSCQmS2WNpoZLUe
2kZQWWa+ZsUo7cGEQzZEqbugM+toS/O424wS0Vy9V9N9MYzKImZDnLDLyAdKojKownQkMsFONjuB
ycAjmYeUBLZM8SoYdq0e+Tr9SXIw5ykOU8CwTFC5cLTixVx8NNyab9znIE0ChQHyDuLPz2L4srbl
KJxkI4gzE028TTx4egxVMsTe5cJ83zSFtzZqhSCYxRvl0lQ0SKbUdRYJLILm+r2hNUP/lI5JDqV1
iQ/aQk3y2ktDzgUJcR20SUQ351iYIs/jSocQQSAxKDHXudn8LYdQXngdXA9KWEF0YKBWiJhlFlE2
E5HgXWUSqLVVf6rc1la5hnKXk2TNEhbi5ogQ56ngToELnROdMxPAvlwCP6Tdxj24RrWmhwAj9Gj1
hUvhpiGQWqCYCyYvsDBcrpRSWQZtOFYKlzV9y0Oz2EAqvlyglJgzl+DxI243QU72je6wZjDAJkXB
h5EkDIzIZu92WdgOyMalx7qv+a7rDXkfDZOyo4M0+il451dZKhfrpii650rJt3qa5q6chZBVTqtw
bUlc/5ABf/yRlmP5aMY98XjdZn9MlBYX3PyNVYeKJtpCsRQgPpvrIZp9jad/0oSBWUShyyKkU0lh
vBj5IiT+Op+Aw/mtJwi4JPIKs6i7MwdUYA01DFpcX9CNkeP4neCuBiUplZLfFSPVCfKpFdRlCI+h
NJn17I1nhrI05Dn+UKwWAlSEw9gRKInPizksV8Gfl8ZWEFpp6pWpPJxqKbZbz4qyVZWa4YZDfdvL
CoR1NZiN/HYMH5LCrh/7uM8OeWa96XWq7XM4/oVn6o3lQPiCeAw9utiwc8U1Wem43XaRFVgdGU8k
QlmSFVF5nJBsWTga15ciXnNQeYR6L4iM0MR3eTTaTmS5aJkdertwSfFbQ89Q3aHXFRqK/yp6hSm3
0XkMiiJQ9wEdOWeSHLWo6QxmFgdmPRC7dpQJPFYf/3rhipIDsoPIosNPzZPBGAqqaxnozCeKymwx
KH90sKi5JELO6r6lq9cA2oFRn0QrBM4NeBRmrlLLbKrFEcsPIS7TxzxLROo1Nt08NNIdjg5f3bcn
ru+Li1UAUUCwhAVDdRC+7HKpYqHV3aG6fqCFrL+MSLN4XO/QDR/3f6ewNYBOaSdPiTX7WZUHumD9
6rUF6wjckeiGf0B1YjbargpbrW45O/As0g8pBRVSqQ7Duonbv5kUJ48slms3tjPl5f6wr3aoMIxA
VyCDcFfMa3daV2jRVNjsAPSgPTmaFkHFSwrDCDzmYB0ZVsXU1n/Tchj/9RTCMBwUMs1466HuM3NV
CUQxOFXi8tBNFDgTRJQ+tlPiWHnfLty616GbsAUWV8AU4YEBO7pc29SgIHXTwPFkVH3o0bq0g3ZA
mKYwRXmaYjn+sgC434XtAHSaGSXqk2IPdHN/pucwQcQU+AqhxoAiolDaE0txFjz1VhQDylCWh0mp
yYsuAbYiG4NAL5hQ+1WhwpX2I13JIPl8KYzO6J0ERGPHkbW5M9kZ2QGqb67a0P6lRhNdTTZoEkgN
LbCsLT/vf+uVi/z+VFQcUHhBom3uvcuEG3aZ1OUhC1PdzyFKTRFlr0tqab/uW7oKHmAJfhjVTOAG
UXOfvY5R9skUIgEHN9lK4lWEg99WHooFPyyOz+XhFqdL9O4BqirKgJdTn1hNWCWk0lABDdvMqzhV
kf2tSXFsGzntXUJbY9jeH9n1HIIBAnxUIoAVaY2Z78dbfMxxqklQ6VM0vdAqg9AMBb6oeiwHBi2v
fzWnoywsY2fhPF+Tfhmd1k9tl1tB1ncAWpmo2loHsELLhpPIcdT8M1pDwM9wooRCH26xea6r1Oum
kkbLDCI1g/ZZKFspX1GQd0YLkfn1PIK0R7AsgdFFYHpnhxdbZqozmljBAIifi3aLOHEAFcte+jA2
loilr7fjpbHZLYAMXmxQUDsFHfA9Dl5U4DgdUuufvT2ebgDxISUE9A3AwZfb0WpYPBVcMoOk4upa
m2pIO2MXcSfRARjveyg7EKNFD2utkWwBZHTt8BGGIuOFyg+CBYTUl7abMB3r3ojtYLIGr+ThPhkS
oAOa08SVdSWd7u/KG/MJbjDQo4FwHU2681xl1I6sTxEhBl2Vj6YzGnIuua1FMnshXLjaJWC/whsH
NKoAYYqU0eWwdKtS8AYpWSCTbJOYuK/VTpF8W12qmy0Zmt3UpLK0kBoMAnyEQ/rii/VHs0wW7oqr
acNo8EKUDfBNoizw3QNzdlWE4djESTgwwIbadJUydqJyVyxkeG8a+YZbIXGOxmbx52dG6ljKpdCC
lGDHEwAZjahLHuSIUrrgfG/aAX/tfwThob1+acewc6SMbIsFQ5SE276AFA/qykuswfN9jVsdexph
DEBd6EOY1/jitrAEPZmxJ6NbovGw61InTP3aHNdD9I+uHbYA0wPxmio424HtvxxRT0bTKI3Q2Ofy
k9UObuWZbevdPzlX4cK3ESIKfjYSIICRXBoZ81FkKmyyl1MiAcMap2+TbtI3jifRrhrt6L3FW3U3
AaO3jrQpcS2t0X/IHYmOZKihxSdZ1Kn1qNnRMq/dodB/M2Zr0M1L9YgsBAzz+FV8LLou8Dj/puOf
P3HxvgtTa6JkH72Zpb8y1orPD/zn/SmZd9YBAILaFDINUGRFQQL52cspKbVprK0it/YIZAuXF3a0
yqtKWQGSzdaoCA4eHWvoLAyV5aVWkj2QBi0IUktohJRgF+6YalV+aLL4wWya8GBKCTu1MmufbT7w
DSzL22mKw9Srm0j22laxO4eMneDRNIHvdmIFiN4FzzWPTTAoMBiagJYB84m86cyhAFxdTMNErL2e
j3gYrhW12UrdR4b8xv3pWzI0iz9LeQSuozGtPZ/2gDZAb1VziuQx42//gx1co8gQIquNoublKk0q
bdtEhx3TGB1pIr5Nk49Sr/xhMlf3Td049Hge/tfUzLWMpGNyEVvWvrW7p7Agb2a1asdDa8iOqvYL
/nLJ2GyhJBM0aSqYBPcZhhV5B6l+3rRLbBm3FsnGhQiyAbwUkKa6nDw17xKNA/UNlumJur1W0G3D
amtjjd2Dbo7KwlrNfbPYfIB/mOiXFx2VcxJ0mWtxqDCY62t7cDJCO69WE7qw8+atQXhBQAoIAZxi
oi8O1BazLZEh55XaZhUHvZqU0CAyohCaOXHLfzQRNyFkY/bqZ9M3wpeOeTy4Q4P2GVce1HZ0M2Z3
p86SaezVESi8HeTVtUhzRpbpmqNF4/SLkyI/EgqRbJ9muhoifIo05bdc1tDLkMeu7i0PRR88ZxM1
qpaqYlfOjygoiaHbFy5JIENnB6vQ9GEyUkPaA8JfvXLTIRsokEkp1J8WJvLqJYuJRIQLonTR/2Ei
XXG5PcqGpNSyuigAlWW7qh4qh/4Sza/FY7l0/1xtDYB5UbhUkSrD4/sKjq2MXRKayhAFdgpMDreO
QPRv9BoyqzKVnFb54BXUXbQUlbHix4T/lOK46x33R2kJu3l18i4/xZyNukC6RmFJHwWttCugZ6p2
1ToH+20PuS+Jrv/Rp3wbQ4cUZOMBQZvXa/uWjUbcjlGQ5D8STfL5+MXjUw7VET683zc1jyWxmqYs
ClcmVlM09VyuptRmGuDoUxQoaeWp4W5An8MYL3CxXHkUdKQi64HrBe9fEVJeGrENxlWZmUlQF9ah
C99CJVv3MQiEu4WXxRU8CcOBJYwFrbfwXdbMQXLbDsMYEjmBrkh7w2S9r+Gd0VYae+krNPVlAxv8
XDGiFYmU7GmIrWY1xuA772OLr9GPox7lHrB1piC0rhC5PIUI6x87qj0zjsZRAJT7RZb5G9MDsXXE
v2jaEksg8oJnUbAeonck6ZM0iNF6o2+VKBiMLeq9xZO9UzLP+Gz+hKG3Co/0L775/vqL3z5PS8Ag
bOMFDf+LxZlnUwkN40ZBYSLoINoN/WAWTEfQK9jpeughpHPf2BVY5tLaFWXxmADCXmmwVqV/4qja
JuXoqZO+hptZmTY6kcY9B9E//QFfmpvTwlhvmkdxGJ0AQoEL+ZjLia7Q/lOPspEGSsEdvWIApYUo
XxrcQauSU8kDrgXjyTB+RvWPrtG9OAVC7/4U3PAj9vknzI4CU7LMyAyC+R4/o/TNHFvwn3u8lV1t
CWl1404QXFFAZKDOJ575l6ONB1MHtxZGG46bvvoaQpCb8o8CXY5q9Gpk3cIb63oXgzUIMysqAIgc
vlu3znZxT7U2r9UuDpQk4BZxawtMK8CEG8Wv+1N44waCJRXPH0C7ANWfP0usMInUFBF0wFcGCOSq
Q+5UbkwgcdYsbNhr74ismdBCAKQFd+s8a9tLpWwxXYuR0VJFxwUUUV6LJSNzOgmEJrACLyxyMUjS
zUuyqdJMqCBGSdD7QxDuiPtMdD/yJK/2lnTbby3SualZnJDmtO14DlMV+ytJbnSk9r6tF15iV40q
YkAAFINGSkXMpc1rTiQdm4TRJgnUdfWsvcs+uvGc2vx/pF1nb+S4sv1FApTDV8UOardDexy+CPYE
icpZlH79O/LeN9PN1m1h9u5iZhcw4BLJYrHCqVPuQ/WZ0pmu5fm2Riwd07k8xmNNqlER4w7yCqGx
0tJOI5SexrX05rWpvFwVc58SZWwwww5SyOQQxwXGSXDqB+Pn6pyVa7cH+HqEmbDIGhK4rAPOaaGk
BapC0IvyoknZPR8WXqFFj3qduOVkWCRvrFp+NUJwCehtfZxG7leFPlSu29ze1wWDiQgKgSFCa8AS
sPxLE1LBjS61LIt97Sgc1W/6D9X+Xtj8BgM88e9tYUuqeS5rPuQz+zHRsTRmuJXf5LtSREOT9llX
nTnQNY6oJW3BfYaHgIADwe5sN88EpaSKqlQfYl/lYivHSLtOAbNQvOLzXJWf50uAVgkk/DGVdY48
LsXMcIAwb6bYR8H5Ib5Xd8CEZo/ZI0YC+JjXaxcJuOY33YrFWtrFeaoJ2gmQ9kfK81JqJBdcNMly
7Id8Z2LakIl2ZxM5ml5ecbUWrdaM95snH4ADh3VSNcTxAtSU+K+Kq47mtB8wvDt1mi0CoBV/eFEP
z2Uxr2Y5xVRIOcgaQHxpmO+N+QIvAaSErTWsPNBLl+9cFOMQNzWI05AdJn7jKM6/+uUATqGiDAQO
Xq/L0+GFXozCAD0OTdyCxSobzNkxs//+IgGT+1sIswJEh4I60RruJCZhq2V7LKXCTIyHsF4j517c
K2TxNQNhGjJvjLKJIBwxjKSL/VjLwDLDxUeeAx/X7eUsPvcAX8GpwNAspPEZKbQqyrpOcV9Hsade
HQl4Jo1JsWsAhFGe0L+PnMSjZqqkTptTwwkGY21g37XXBh8ZED9QReAqI4a5PDeE81RF/RB2kCiR
zRn6vkYbuhPx0q+xKRWbyogtbi97yUoZsB7oEAaPHpA0lyKDSa5pkMwXOTY8JGumDYLfxIrBaruy
wQsmA94NYA7A86EXmy2DqyXfVUMeJr6g/Cqwf3AJpKS25kbav17ShSDmIMOo60o55mJfEVMHGPVd
MCg+CDGc22IW3uk51kT7C1hG5hbIy50L0aXfZyRJfDIYlVMGeTiY42R8qjGGSqIYifHXYIQ221wf
QnT5D6sQqIWju/gA5ugmjtQIborEbwT+VeR4r+OVYzpym4BXB5Pq8l2sSi9VWG3GeWYZSpzAT8YV
+GdiULrSNMNYUyCT7dvbsvRVyLHB7KDMjd5d5qvyAlg8sDskflRjxAKNnXR61EplJUO5pEwot6Hq
jLQekkRMLFvFUtQBwzavvTlU1UckHQWRbAwkav5+OZiHhlQUkJkw2MyVJMhDEd5IsRypdgQZ7cHa
Z1P9dUkHhPznUliD3UnaEDRZ4neOCgxElD8Lzc8CPdbPt1cz6+RlGD4Ps8FMQAPYWuCnmNUMUm/E
Qz2lPicauVX3ZYGQdHBuC1nSgHMhzGJGpS3lsOBTP0pB7Crm5r+43xrSdUiFoQcc7s/lxcvCGvOc
lRLPQfMqpt9icVPHv24vYUm9UIlCjAkOWdAoMPGLUGUBCCUqiAjvsuCRJtsusNVse1vK0mkABIvH
BqACTO1hNqrqAqWmCiyiBHrqn2heayxFQZ/ziuFdipMAjP0jh3mp66YsuEGIEr98TeENcpEZYOBx
0AcmH7ZWXfFekKW7tKzMafRTLbrLBXnlvi69rhffwBxa0aRdqfH4BiTB8h+oWqk/9bdyX+t2VDjR
w+2NXXhH5wkCcxsz8PLIz11qCKJC0ihDnPgF548kO9IUkyubzZCAirZca81aUHckUJEqwHRuPKIs
Mr+riRxqsZBgZPZktuqvEMOdUk1ZuVQLGokWHqBnUfNHBk1gNLLnqmgI6hFnqH/ymE7KhS54aHCI
a3jWxeUgGYzuMCDWrgZfxaHeVQ0V8Ux3tSkWoTVNuzFfwzwuqP5cRJ27n+Y+SolZzlDlpIk1DWZV
V6GNocU39b/YMRw9atbA7shA118qQTo0cdg2auJX9XcyPfQ9mMjACpjUT7eVbelk0JiHtmmoGhw3
5inCUAwMjlMMLAV+sDRE4AkKLSn1QNW1cpGXjgaGYsZuIuADPcblilDowaDQLkx9BQOJO/nFAFOP
Fv99ZDebihnHOxOdsBj3pK/6IOsbCFGJGeqOER6F6FCla+iSBfcJpaQZyTUXk4CwZRaDrhLaZJDT
JIFJSOLUNdkmaoXxq35fhLuo03dohPBuH9ZSiAd56GyBWuBFv+oey7p6nAYBj5MvPqBjoDN5Lz/q
YFexux99AkjeyqFdp0dn/MQfgYx6lHyMBqtkFngSndTmnicnd6SVl2RJyIxOAxoOQRLaCi83M1Em
Psv6MfUn4T6hGFwvlsD7uT/k8mVl/2YPgfEgFLyKyB8C5498L3OrYpD2A7oopWhWMTNHx7gcF1N5
tW/TT4y4G9dqFkt361wao/E5X1Yc8qZQxj4EqvxTDsE3yTfWenJ0/k231jUbrLNszVSEQqRwMnaw
209auqHveBrzwWlVq0isPtmT2G1Ku6t2iXt7S2dTd0vyfOvPJJeqJGXUENHVdCgjnzrNj6Yz9c//
TQhz2/pwmkio4dho473HH8nbBFrSx9sylswTGqEROsP5B2SFlcHXUWeMaeY3bfyjQPNNM6GbSW3s
/00M83RwDU+jkcsyv2yUTZ5H2ykd3zU5XnOblpYDF/ALrI4ogzWEgLoFUj4lmT+gC9rs0F7jJkM4
FxqUtWza0muI9wMgp5lXEa75pQoANQIAlJBnviHFqiUEaNRVMfP69r4t3CVA7hGRAUeKxBDrQdCw
Noxhgo1AbtmKFBAJNKKF0igwcSuSvkJfRqXRCQyjJ6B4jyINc201vdLTTqepH3e7rolMpb0T05eq
8LoSyIvvfL8byWcWfqD0XAmKNbZr7sXiWmcSHyRzZh4dxrOOg7qQ6AB1L/iNhqCtJO4QECtcc5a+
dPpqpaipwP0DcA09k5cnFzXgdsSfzAf3oitbk/2Z7TD0yZSQt84dxUpQXrl9jMubeyaSUZYpCcdE
HkiGqkfv8rvB4R1iRq15L+yqLfVyS1mRuHARVF5D97iBYAiYj1l7zwyUIBSK0fMwjUGaeQX4wFCd
4qL728tasILgZ5Fn8rj5vFjmoU4t0ffRBqmPAXZo3fWmVLBq6aENvnHNSsp84bGEWwvmDhn9J+B5
YgxuC2bmSklw23KQ35h9FsagBIwzLxtlui07xJMZejAPBB2Y/2In5+nNc8/BnFBgnmkka0Qxwz++
Jvt9/7Pz4/7vASRoNwNeHTV+mBIQp10eltQHRRmFUeR37WcJGD6voBWy22VoXTVQiL59aAuagYws
gCPAv83tZcw9B4dZo3LTSPwpKq282jWhjIHbK8Hcwl2GdwgXGgBehONsXhYkn5mYKDLqYfJDNnU2
r/xSDdQ0/h49Mvd5/ZHDqAXRIjiGMsphmvKoBprdcR9x8QhQ94p1XNB02HjU3WbTCB1kHEJdUGgN
2lrig/LU0REw2EQRUJoX4HxmyfvUl8LKMS3u4G+JwAxf6oTcCFKJvgPil1pqyQj/xfgxB8eqinFC
/0IhziSx5jAt41zIA5QUmwBQqoHHAtUP2mkrQcqi4p3JYWyg0VV0pgwkflahgifFtpIhjFwjBpnv
CmPc4cggPSMDOogEHXOX0L8WJIqeA0RRK9QzhGTTS8NamLosBMhENOsAlcgeTjI0Cj/EyGahCjup
4S8wav+4fSgL9g7L+COBOZQ+DJMuFSAh4RsnlT/A4GvVvLbhhAN4C2yEdtZtgUtLQiSMqvxXiM8S
JHRGjBZgFQJR6j3mYEbgx/rbbRHXCiDNry2ATDNEA5t3qdLg/AmokMGGc6VuFVFitu0nXauNXG/c
LATUcDMbMLDpjJC+0ZKpQ57cL8rATQ3lLpaeiSrvI0qPUdaCrkXb3F7W9U0FtB8PBGq5MEawqZfL
qgNONoDhznw0aZs9HiJ6H+qnPv5rg3Aphrk+cmekLdcVmY8OAvAra93dVN6payi5tcUwrwMpgzaq
8xLvrOqkqUJM0iDDmFWpWRs/b+/btU3FgubCEqp3GsrEzIJEg0v1mB8yIIKOASm/teC2KWmDZQFD
G6n2bWlLegGqASTQ5/FlaEy4PKWA7zgUCuBJRzEq+wTJMY5+q+TWqur2F/qd1pMyV+o+316UzODN
zk2KLHseF2ot5aey8+U0ru0GEE0bTF3FRuroGlfQgij4DmBuAG4BDjwbJmjAVhVjJPR+QgKMSqLp
K8VkVnfSlM67vY1XZgJPOmARM8XH3MrEMw9hHagiV1V976OkanNaaUfpSlpk/g0XBvxSAouNyIJU
beoSa8Ft5cyu4zsHEmt3ypN2A/BebHF8Lbqy0hg2TajwfHuB18mmWT6eeNRNAXzFtI5LRYn0Qsjh
hPZ+/10WH2RrK2gYiZQD4wnmTKu2mpX1XinmlzwkTBBzobjD9jnpWaEmlY710sYqfkZAQ4GHvrMn
buWZv7pujBxmXX0VRGj5FCGHuqFSmZp4Cu1auhNXi/KL2qj9WRFz1aROjsXAwIqg8dU3EMtuyU8D
c65qh1jPv3g7cVfObG1p88/Pgp0wJBGG6UDgYfp+H9mYsbjyOF5ZxXnvwP6NzCeqxnjCLgXAYw+b
ocLeTd8LYk1WIdrObbVbk8AYw6JExjGbtaBR9yloTYNGAbUpGJK/35ZzHYkyS2EMPLq3O7FSJFwv
8hg3NqnvZdlsN37Qm2VqYjbEC8XscQWjD/9HwbNlOTukUqnCKQ0hWDmKRokxtYMbVdbL4Er8Rtm9
1R+lubKni3p4dmrzz88kTm2VCJGAU2v5b4l0kMNvqbRC+7ImglH1IiD8SGIZuynd9/Rz0A+F9L6y
cVfZW+bEGO0GbnHKsln5kiizQftlRJb8WjZmYqMxLPcCccVQLJl4MCKiIR3+M2JSZk1gSY8lcK/2
Pk+oyQd4jKW1KWlL23YugllSE6GdOg7J4IvUHLbqnqw89mtLmG3u2cljGEMOGVhCG7+L7THuH1fO
ZE0A8wxGksA1lRwNfoDsQ7lF40AV3Ukfw6k/6Hf8/pkcYyt9uC10ZdNYive0DQGd1cLBT/PKLoTK
KoBPzNdmuy1KAd8GiA7nbIs+//xs60oC7oE0x9EE1BJNAAHqFVu69N6BZOq3AEa9QKIzpE2bDH7+
A9gNK1ZOTeb1vVMTT14rRSxaO4RomAuio9gHcpjL1UR5GohgEhr8UXjnZxpyFxkqMzIxYlW35Hcc
0srqlryX3wLnHmlGYJ/QttZmgVYpWTyxtM8WLC0DRssgQ7ai5stb+Z/VQdjVs9Qlgx4XAxKZ4y/D
NOmvjxUk54I2gAgJMS76MeAesz663mkDmtmgc2X9kMenNDqM8em2Wi8s4kIE8yAVRVlqCchOfVF4
K9IfuK5VcWzQ/38vFCvXdlYtxrW8EDXf6jPdFrsSXccY8eJnaYNEx4ekv1FMEBHWYtBlOSj2ohT7
NePiUs5s3IZewh2CChiDbuU6EnmYDCMbaxqw4PlgRX8kMYZuZsAQRg2XqS1iK8G8HjnnnESyuICa
6sruLdg8kEbrSKlgiKYBLM/lqkJ+FEe9TAdg3DszlydzQPbrti4sbhxm93yF0eAzZIyPIkhTm5RQ
6IHfZVXogjLRlNWNTLPNbUFL+4aENSrK6IJBXZ7RBL2iyiCnHUXTf2cSuk3LFz1/m/NrQvf3/j3S
4yjPz/MjZhzI5balRTwQIhUUOPn+1HBmLjhlZQFvkvw1NAlEeueSmEVhbF448HJDfUw8ABOVFEdW
V+drgfQ1KmgWA6gB/qByCMf4ckGgewo1hWCCYCtZpc87QeHx3Iaq5pR61bZY685dsg/n4hi1G3SM
OOUojiqSkr36gxNDm4wvYugIggeU8V/SuSDeu1gcc1oj8pIGTbA4pY/trODNDFOb/5L7ECA1FPTw
KgEvDCAN2jkudzA2OJrHzURPQHZhnqCSy1s9VNcKF8zGXUlh3r48iVIipZipp7zGgwcqlUEAzeIj
hupxw+vt68Q2NLCy2O45Na6ljGsgK+F8LnvTM5CSvavvYu4TVNXa3oySTXxX0CdxvENku1btYtFy
/8hHMRYkVojcr4qXEdErCZxv9IT+cDDL2VnvmOCYU7bxAV2/uvvt9nq/cEhnL8mVPOaq5WquERwy
Pcle2j4pk91jkKaLic05anm5N2zGT/zZEHfE39w29WzVuf0JX2MIb30CYyv7OefUKBjro/NvqX5s
0eRT5L1TxJsGLavxXkPjxSCQY5e0dl28qe3HCNDelG9RMLT0Yp9EP4vKUTFskO7bsoV38jjlXtIo
dzqHeYf6YJXcfdNW21YVdoM8WONKPWBZaYBY0pH1B/6AtfZBq6pdF2n0hOkSvBV487/1FoNh8d/I
orVLRS/a2bf3jbH8/5wcIHlfLLUo6TDWqxwN9FiKHD1RwNxkuywqFHTCUSbmACZnO9DGCZxvaFq/
LXZZY87kMmaMVmGryolKT42I6L63ST64CvwDObhHgSeRE3fgXoTSC/tDZ2yHEARghklEUx0UO1Jf
swSoX2WwCCZx5vti5evYhp1/dkVDJResmCqCPsZtTXUM35p6HEUtx6ZKfqTlHfJ7qY6q0xYcRdrA
mfUuWC06sKyp/8idmXfmVCIgu0wgmHIymlBDnIYS9W6sgv0FTCNqgAHuem4HxmiGYYqxdw4X7Gvk
DIRDWZ6QtRDAATF1xMwmaa9hWLp6Pxa7EszKtw9taVsQBQF0hrQqmEJYl6dXh1wNSr071fQuw+ii
kjxCV6lMrKTPMSfwFJbmMPpr49EXdBQtWhL4ANHWAtogdle0KseUNK4/Tfy3Rii8SfWaonJpnjnS
8HcBy3wCkAXiMvCUoLTDAgUMI0Org6z3J5keSzky++FbwrmqiKz8Hr0y8uPKljLZjH/kzfhRwFnA
O8fSm/YylyuTIPWnMemKJ0pD0SkhFy3essWjTciRUgyyITjMJzEctF2aY37l7W9YeBhB0gsAEJg0
EdiwQ6FLOU3Fmhj96VGPRGSYZZNHEyX3I51qK13rqv0qODJ2GhBgYJJg43hQSTJPRToZHZdn6nBK
1DG/m2SFe0y1lsP0wiRUQaHSFjvaQeOlsh7tsAXbco66fz4anUPGSfS5SceQRVUarTEAyRbc49Lt
tFi3urbq9h3RnzE3UrI1cVStSQPjdx+UuVUZMGYYcts6EkZ/1kJTelwXCS43YO6nPLay2YG925X5
EangppNgbxSpmlZM/JIiw+aBCgQ1EAB6GUWmEV+FJEuQFknzF/CvP8jcpzY89NVdIz3fPlQ2b/+l
WAAMA3GA+iJGjTGeW6q3A7hZiuEkB44hbzGrdGsImLcVlWY5/OpBOgg02MvYDFamcUAVr5XRWVjR
fz4AbjHG66IYyKIsy74LJ42rhlMluwHVva6K3HkEbFnYID/c19M2J7sMlXxV/s53T0UHguNKBV3M
ax6H97d3Y0nFVfA5Y1YlpjogDLz0MJV8UnpZKYcTF7xX3ffROCalWaumVtytOuhMyuOfdaPwhFo4
gNtAVF/KAtlYNkR5N5zENv4EDNNMNBU+GDmq33uutDABuBNX0EDLh30mk3lNw5qKZSH2w0kKuO+S
7sWBV5R4QsNdkTYe4C322IFNR6BmkE+22K6i5eYNvLrV6GMx5lIzDxbpy0VPZQs2S6EdTpm8l+Nt
1flKeki6I6b1tg6hVoEunbrcCzFM6GTnh2mNiWnxhM8+gLladZdV8jhrmxRxjpJmJlVyN7iXQR7e
gVpMy+UVH39txfMHnSVP8ISrcazimONRuKNCs60yw1e6tfzj4puLC/x7Z5mwhRswQs2IsbMj12yE
pLJ5ROWluiUcNTHGDtmaed5b5MaKmSne7WvzX/Tqt3A2xxpQURtGGYtsU/egqlbpINuuvzrT81Oz
WXG6lk8QkxHx1M8jGxgd5oIaSfYGsrTsreI3bfKUA985PkrBN2NF1PKmzsSD0iwNcefl4ZEopCLh
6+E05D8HclDBVB0ges9ttK8hF1YE7q+i/fVvNhOdWOCrnsnxr7ynos35tscl7fB26aDbcRWESyVm
LVucYfbKRu/abdduop+3BX9RFV9dzjPBzFOAeVV6WigDLue0FaJHUFU+TzzgJiVsIOxgNM8vLmKT
JxhmF2JMxnYYDmWrbww4d0MbWxhLuo3lU1TdV/yTGHSgP/aQ66JIqnVibybyRu9XIsrZXtz6ZMZL
aKqhpV2BvQK3ULrVkWELh03LrfUsLm0N0mpguZw5NeHuMXYrokPRTRhWcYqNg+JGTt5ZUlOa2bdA
8dQQ463tFLwAYB5OP5tnoz5xORofpsAsjOBe5A6I4NXiACKzXQ3syT2dvEHaUMT3t09w4WoAv8Oj
CQgc64hGmK9EJ3IklNy8G1427WjwoEhbDEG3R/lYKWsMh8vCMJgAdMN4Ldk+jIBMNOEyBfcwBwHy
JpQGTCYw1eQ7jx78vI9XvM+Fk8ba/ohj7Bsg4wKo3OXhZJi1H3iuNv6rzfstgAVQxFRRMGucH05l
2lgVrzpj/hHuQk+Z0OM2rBHTz4rJKO75cr4sz9mzUHHlIDcjlrNXzH5lq75wK7d+OWMi5VJqk7zH
LxfjpwBAOFFrkG+Rt3lY2bXc2k175FpTa7c6bkpAeRA1yUDy1Mc6qHciaQ/JuJaiZtOfs7uDBaPP
Dug89CKx7bjgXxZD9K9BN/ni3tCC8i4a03mCfCtqlj6MyVsvKD/h3Gs7JW7q3FS6/C+B1/98A/ok
8QFAv2IW1KU57+WyMyIJKltWD5H4iFo6RoOrYWjJ4vb2TVx6EWdyl9+iGD8jrmhh1JKK21Fpxyrf
tK8V8qEjaXye25HvtWLHhwA8LMHaFPhFxULk8JUdQHGLsYhSEgR1LXAQ3BW6yRkDZhXTuF1TsQW3
Zg57f4uZf36mvw3Ny3jUg+HEjxudjG7f7AuLlrXZvYWdV3fHbq9PJqiJ0hHkk/mHsLLBX81rVzp+
9gHMWbalENepEiEZvKVuf8L4DWImTuc1Vnt/VFzJfefMyT7EvDnad326aS3qtRaiiGLzsHLW81le
fYoso9tcn1MPLG1LGIxZh2oSEnLpHcWccmBQeJCJ1nZav8axB//PbOTH6rVtWlOarGC6M7rH1uqC
t9sfwhJy/qPfZx/ChBRVUhRTRgqkhY59Yb5i/4XHJtu0GoYTeBkmi6Y4kUcttnrEreLgT8mjULvt
ZDVJZ7eVCwaQ5BihQzX/Szqpf74M2XsEeHOimSXybuACGzoh9CT1xSsxqh9ju4+yj9vrXzwH9GPN
lPJgjGaDC11qR0WIcQ45FThkdUGeHPDEVuvcKYIWjJdr+MHFuzYXEoGbxoPL3rUcFY8h62J6AtlH
vJOaKfkYozhf6SdfvGpnUpirRg0pSDWhwt4lnexjaHG4L6UocgulNZ5u7+DXKKErVUZpBc6OgRHn
LEWK3vF5TVpsIfyp3m3dcSd6ooem+WfOjbzyFdri0u92vOV3jTOOx8IL/ZdkO7rGe+eG29LpXMEb
3PxX9KFoVtNt8XfvPBE3tdYcgiXn3ECg/vtbGQsAflYgCkpYgFiMzGI0qYCsQHDAzJ9EFE292gTh
Y3v4N5m4C7GMZQ/Ax0HUFqrMlQfCvxfBUy9t9fyoAAaW3ZcCrMztQ1k8/7N1MhFkkehCEukpPWk9
GXcFpbVTdH29VXWy1nW9lIzB4pDCmqcz4p4yi6vB8pyFpKanwhl2rSt6+b1gc9/Vp/l0QYvvq27u
NZvbC1y8t2dCmQX2HJ3bEnLYT24I9pgIRqyyLmS/biLFjAopNAEA1lbcveUX+kwq41BmYNPT8whL
FYfCoRulnQBtPtYbzFOr8wOYj8QAWV2Hy9asxvJ5/t5jNqgUOniaASrbJ15pjyLiBhSYdG5YMYb/
5Xr8EcM+BikmxXVtiUKXgTT/fWLoVs/vSGCK2o/wrc8jUxOeuDXfc6k0gbS/OHNJonVaYQHjWSAm
QgcavRPhN2FmWBpypi3BxFxiwxhvFTpZbeACnuzVeWgDgWTLwn2TvxnNR6VtuY+Q+yXSPTjXLFVe
C1mWSmcXH8eot1BzfZ5IuEpZ4ISx13QPbXzSZXscthlaAywMLy9sJdnHnW62oDgy/j6xeyGf0XSO
GJhvzeHoyzy0iJMVfqI5bVlbWrlW/1+Ml/DuShhRBwYmdmgcJ+V9L9d4NQL5VRw3avemcmDb8W5f
3f9y3H/EMO5moIb5NIMnTjHnyqBpQClE1p/a7IhWH6dCsxJcHhFQEd1OoWsKFEIHXK2A/5FpG744
Uq40U7IXkt4SibByx9f2gHk5CSdXuti39ASOOEtOIisPXIUrHrpVAsRlw3m23cxjRINC6wW+w6uQ
FG5M/MS4q6r4rTTujXiTh+V+4t+k6THjd3G7CbrOBu/ljtP9ylgDrC8tGnQFeDDmUZRX03yJHrVU
KUaYF62iHzLpZzkytWmpCn6fZcraLs9Ky/oM5wIlJhRoDTmOKoAIwrtGvZf41gQRbkdcUuwyca1c
sPRWoLTIg9R5ZklkGUj0sZVEWgS4wR9h8dlEWx504V2lecPnbc1eEoQaO5I9ooGWYLbrKuCUQZ+Z
zE60quyphBHjuueyHjZTQY66vGatF+p7QDkhqYnxe/N8KcYyjAni86BHaXQqNC/pngeaYUhbb+nd
TjL2RinsJPLLyP+yq/XLLz8XyzyCodBKiRJp44mAIaTZkeo1WeN8WFKPMxFsjXxS6FjkHGYy9s3r
0B/rmmLenktS2dSTU52sva5L54asqQAUAhAZ4AC41EaOBJXEFdx4aiOkcRKEfdqD2G30odtEqBT+
rZKg8R7Ub7B/KHZj0t6lsFCvaRxFmIIpA7BSu734Ib0XoqklK+/G9Z2+lMNeMT2JUxJCDmfsWu19
0l5L9II+3l7MdTRzKYQx5W2fYgBjDGQMkA6VJcoBv+OKkXdvS1kI3CEGw9Pm6g+yqWx6G8MOR74H
VP6kUMGi+ie8HyqCk9aZODtsMFqk3xavIvnBjd8yZa+NP0ZkEMqIsxWgBio53kTt94j8lAFtGHe5
Xm5EeSsWdoiXZugGTJpY2ZZr/b38XmbvgRYnijYAdZYV9+P00G4au1dNtLKo4QpqeE0ScwAZgCpo
l4GkWttG+jZRKicJX9CXZ/ExD7TGCmZvAVuDleGBQDoM/aXo0r7UXiyKixJqYGVJepD6aNOUTt0/
UYma1dA95WAL0t2h4c0hmUyASmKZt9Bga5LAa/lt11tC/hHn4CMcUFLaimtN6td+sgozj/oHOMB0
lIeZzxt60KTSRhxRBxECR6+r0UxK8Av3SfxzRScX7tf8pGhAwoEb+orXSioEvQHMRzzJNZ5oagno
9SocbXwylEeMuimrY69GZsI91aGCLkhTKR5K7qEFzIj8ipV9HMXfM/2Hhr43zOzuXjGEkutCt2hX
FGTlM9k5IaFQwoQFsnjq5UR0QUnrtFpFdki4JvfR2K61g3xxGly+7Hj/AHCZqUznYhsTQoCCLc0S
YFlP+8JEOq0yj6r1+fkpW5/3/svLy9vb293dx+4ZKTbz12Cm1o+/PhbIRx4H/X0zzw7bClpGqjqA
plU5RT5wFqbqUVdxwYh0CD3itXvJC1zpMfOmjboVnOKoOrynxWa6i59Xabuv3+d5Cpk2869j7MZV
6zoxQl1NMfPspACYYLotBk6FILfi3prNGkRxIVWOsibeEzCQzFBhdvKMEMUaqTtNPfG76M1wpw1I
Xe5yRwVH+O0NFubnnT3gmW4H9JLoWblKy428FEtjZ6inwjyOFpjBrddjaP6Uzcq+9992kTmY326L
/MKuXIlEmxQ4ZGb/jSUl09AaUYKLXD3Z+0N9fzq67+7BTq3RMoj56W6PaJ02T64Js/LY3G82G2uz
cxzPjLF4+2G/8q4uBITY6rOvYfyfaELZnC9K9aSZxCl6u3kGkI+c4o1lVT7dpcgm7dagTWtCJaaq
DI3GIFqKLUDA+c16Hz+r1JFeJH+6w0Sz/luLSdJP4dPKvs/P1I19ZwGcPIkRgkcV9t0+2O+Ho3s8
5rZ7jCzOfK/Mz3nT3QzT5sxiW9/Z2Pen2LQ+RLM4bh6U+87crCgCO1cGrue89SCGQZRizNx4l69P
nadqONJGPQWH7vHg1n5KXP9FdA3HQ9+PJfx8AL7z17jT1uCJi0p/Jni2smelC0wBQnpYhOBJsEWr
OBhPde9VCeJ/t5Veb2/7QpYJqwRB1FdftIyWoEthFPQdBeFb3LDMnPzeeB4mkHfc0/AQvGjEih8j
DB5b2dprFxjQYIx4AiMU2gwwh+hSJoiIuYHQUD+VOFHFeS69YrOyrOu3+VLE7Mqc7WFOMEl5CALt
xHvyDoBbJ3aJw1m9+fKCatpG3qxCMdYkMjcVQIROSkNOO1G7twcr3HB39T55Fh5Fu3ChoJv8EKyY
x6+qBHNnQOQKoKeBEcPgXGBUVBWqUQzTBqsER36/jyzDqazPyAZfuZWaKP+7hZubj5VX7SqvOQAN
4c57kHmhybuPqU02sU3Ne8WrzdiJH8CSbSbm/PUd/q/0iJ2anPUC+KI17JVteuC2rRW6gRVtK/Dk
P3GuvrKiRc04WxCjjWpWZ4TTau1kl2748Fwc1/r4vgoEzJYBka6DnhEEofNE2kvF0FCmb7Ne006t
LVvSPrjnHks3drFjzrRJ3iN72oS7xhNeGrc29X3hRvvIbL3WS3CIwaOIfQC59ya4G9bf1QUTiFoN
ohdgKxfoHmK9J7meEv2EKXNO57zXW82dfNExw1NKrODl9h1ZSI0BG3EmjrkjEJelUx7rp85Bfzqg
+a7mIA9kGs5HYRM39iIHPrWp2bflss2bs2G9kMvclDBoIrmWsEzV03fttrgjJjV70Ai8VNve6+8C
57bABXv6hbY2MLQCrCRs7+ZUYxB3nFL9FHixLW3aPQ7W5TfVis1ZE8M4oxKGhiFrCjFwAzd0Gz4Y
XrwpLe3t9moWwBOYzQLw+P8vhwk7Uox41qph0E+v+RYNOG7yAETsY3hQ/cnrMCFDwxOJpOabsCZ4
/sXs1QHzHOamo5UKfK3MAlW48kWqjPqp9aud+qHuUrt2ZFvzxqfku3J/e5mz8rHCMHoB2QsZmF+N
Zd/h46AShj4yTlLlENmEhUIRLUR7wNp8jiVvFtnnP5KY/QxbKcIwvNg4GZEzWEoEXKvfSHbyf6R9
127cStPtExFgDrfdJCcHSUMF3xCSJTPnzKc/i/7+8+2ZHp4h9n9geNsbBlTsVF1dtWqt5kW1OoGK
CyHd5MLuB6ZC3QLsQnDb0za6upkqtK7UY5Ial3QfvqgvorkkeTY/c/81wFb7ISQoDO5kQD1wayDD
n709b8sLm31+1vDQgFaWApZANn0PUIqhtWphXOQD/1lsxe/yD4jMLPFZXHhTzlpClDCBc9CkiiTW
7YQ1iSs3Wt0ZF9BnFM/hbw3yaTaKmWB3Hj+1hW0365yurTE5jjpS20BxGwPpuQkuhiaZ7Ml7Eg7l
TjvyES1/QXpSTMjSC3/m4ptCof8OkrnJQzQwu6IAs8YJvAYv8rfw0yyxH885qGsbzOVqZLkmBFFr
IKD1W9J9oiPsVP7J7HqBPGOm1qDjDkfvD16jaDxiYQdC4EKFKUndixlVJD53zkY8DyZVaLUXrG1w
ip3HvmImUQSDAHAJyMWgyZhlkYz5NuX0Ggb5rUaKlY8nqbJrcH/6qAqDZ56IdgIMgEQhWEqbXfe1
yIIyO7dXX8DMLbSHPYhZ4QtKEw1dT0SzfFv6qlbq5u0omiD3+IidcLUkrnjvS4CDmIpnwJSAuUlm
HmqDXiYCyKDci8aPtituilLYjn+4urMfT/CcHailY27BlDhJJNwewVItqqrJK+7CG/kWcejvYvS0
NSjfWisXe34hQJh+2o2HlJFcEJDFwAsBbFRs89ggRZD5yCPxEnNwwlFXpmYGdQZLlBppId6U79YN
aXhQ1qEcBfWsCUF7OzLRBzxmGCXlwo1Hodjy+U4PN7lBNHSiudyb634HUDIJDzxgJt7L2J+VjCii
gyiNatKq/+a9z2atuS95TEdHQAUbf/6Un1m2NvSXrqQ8ep683dBDccy1Xc9sKrNG84IK6STw/yWk
eYtiUreWWiAwT1ADc/poJ3kLCJ27KwGjxBWKuHISNry7c2TIsyTp9KJMfd21imqA0KmGNGII4gQr
DsJi7Yu5ZxXN4C7snDnLujwx/0ODBmTH0866uu1kpQc7IFeqF7Xn0Nfdg1/ek8R8U/WY5EAxkpVW
RemTYgxLhf65pZ06lJCYRaiEYgtzb3RcWXhQUFABvwFOQiCcC42NaKukjiSQ/JD4dpNtQZSuhofR
24b6KTUiWggHvqO8sPY5OoIs+csYduNoVyXx1LPQAI2Z/xK9daRbEqiaK5vLXuM/QXFIahc9nKsm
/vAgEa+QJqL6TnxPt4r8xOujHYTE7exS30v42+PDeR/H/93BYDVTkPpDcyEzUFUGZ2k9Ih0HKdsz
3k8lsMfgkmyK3FvnVT2YZRuLZlRK7aZQqqc6VsHVNRQvnpo0pii4OlUM1+yS9E8yjRB6MRmtpUQL
iCglEinAh0faVOs3j7/7HgAyYe0MINMQz2IIbDwp+WKnjp4eO1KlxxtQ/CVHkVM3fgx9gwAA9raH
Yp7k9raR46whJM5tJQn/rbg13JWmKJApxmNwyiSzzq3NAJQPy9G95CGkHGohewpxZOWyI6AwIQVW
MlLrs6+9BsKC97lPvsC0jpc7qMYhisGzsaDsqlLBl7znJNnK7ai07gS75VddbQZOV28Bx1TcH3mx
y2raELcOFmYxZsjm4B2ssJIsapRJfFSlnhM2hm7xHMpFncu71pC1/qoKBIjytlW1Hn1X3oo+19ro
KyFNOOamDuF2y+iKeimcvHtbyGBUEQ0F2q7QB0HUz/iJtgbvelh5ThnJyLSFFVX5SKGTWLZdStlg
N4AUmlFd6CvD40doolWpXQdhuNEHcQmhcJ8kwNeAbB5ldQjXwHUw950X8kEOig3PEV50nybRYfjD
g5hrpGgoDfHOks2us9LAktyTIFuVZwOak8kF4ZNTnP0W9yL6v/N1Ar2tmISojn0P7UoJt5liacJO
kUzDeNUcT6YatzSPU3jKLO2UrERvDu5pEFtP992Vv00UiDNkSYcd9eqqxPfw3pX2yVOjHQvZIFX9
nnU/wy4cV4k6LvihvxnaO9t4faJChf+CSeTW9iB1IrQNcs8R9SOch2t6zwMHaBzx822jU7FdR/K5
VmzeNUWz/Iyf+OfuVbaG3lTCnUA1SxaJdFYuiW52rtlylgH+/SWnc3/hY2mvPpK9kJpC0fwi8xzQ
JRonrlr1kiVpW++goG5YnwRL3kFX/l3y1toTB69fmgLllYVl+lsYYqYKzAg4hROIdcJv3E6VhM7Q
rlF0z6m6yMqehuI1LazeW7kZVd2fmtu3+apoPtIxJJK894ffJW+qwkoDLqhXiJCukGNoLegjQlmb
8LkVt6bMrcYBrQnHOLZC9wyhDLm0uGjdGESILeVJ+kaF1H0xnutwU4JKokZyl/uR1ScfFASNcGi2
Y/2hGaSHzGuwCV6iAXIs6bZWljCcf2nPHw2eySPIXNLKCYSaHPVQqTaaHUnVPwfewWhptA3Ct6Ig
6TqJ3tDShEsbzfkf6TnM1pFijv7eq21VeRN7c/hWvY3HPctAhmdbbTAbeGyjOqluTKTyGd6GpL2D
NvRh6h6hQXfWVBt89tovV95orRNHmyI9AWXoTxrke1Wz5fGQ5rsYuNKAtNzG02mOwnH2mpZmrllF
vytXgfaUv6NJ5fFNOHODo9CkAqCPEA25FYVJiA9aVXs8p3pOHdlqQYGNL7wNmPBbE2CtmIjBSq/p
cMhqtKtZaH+raIp+rq2qU3U4yEuiHnPX0s3nTEHdlROJU4gZdZXrOcMhkdH2a1eR2aGI7vMk81/r
gcqyJfORqYtLdBozp/PGMuO+mljsx0TmPIdLSZLE4DnKqVFpRFFtMCuVaULQcb4w+/dPfsTGiP7h
7CcOYdBT3Q4X7d2SXJae79T8kcPNE479wfd0UuXAU6QTTaIVVQMBc9JWQNDc6jiO/rAx9EVau7t3
Fr5E+k8j0pRfY1uukzAXC7mRfCfTlQ4kfYFxVBqxXxWtJtBuqNJ9pcX6JRO6s1fz9S41vN7MkgGk
YL4gvmdqY9CBjyNTLITsO+fcJaj3/dMeXwhhUqgMiCDBA/3e7VyhH0kLksoPnMaV1mUQmoZWUkDZ
K22VV7bftFbFbdKwhZLcc8i9xuXeKO1IA1z56/GZuS9SotgN5i2EhVg4XVMZR67msjSoSRY56ioC
pEl40+zhAGcVyVR0N6KyLon4EZ1AFeQ8tnwPEJosQ81Xwg0LCKPCxCotsBhiZfixoxbH1LBLD5w8
6yw6a64jqb9D7ZBUxEW7BX+sVavSKzN1+fdcvPRgDPDTSUojA9D0veOBrI5dqufBFqagBVhTSfn2
dXDF+AsPwLv0EvPJU9hwdaIFOZY5xF2RI6qJ5PRwQ3bYVRVQPDEkRMowpXKf+Qt37cxuRhEOkQj0
NZDEZbMTXAqMb8CXsVMCErGvlshtpq3GXCM3P565RgKxK4FTx48XhqM2vHbfmrTNj61OlxL7f2tC
t5aQhUC/DsBIyH0jx3Q7e1qZuJnkR7EzxOPWCw/ysBVK7eA2+8IpRtnqso98WLcUsYXJye7l8X67
T4AivQOEC7hcIDooQJn91nwicnLj+q7vlMJEgxV2JBrQ8Wm38SEtQ5KUK36pd+V+v9yaZA5XPIAr
SmgN35nERCKxIbEkoAHrYxyVHw5JpscjnAbAzC+SuxpqXiALAqUec6D6JOvBVKkFjuR3sek3Y0X4
jKdcp0X0saX7oj7mErKQQPYZErwGG9lnReX1ghaGTpbuBvXJa0fQ/qDXTPxBRkf5BF9pnFqFLYSk
26v6yajt8QB+HtJUJBV30VIF9x7ggu8BbyRS6GCfnoQLb9dWq/MwFLk4dGru0E30EiJNuGflybW5
keTpJjnpKEkOpDpLjqGey37t5UjzQVYuXZia+7rS9Cky0geAi04E6cx5yvk+KTNwZTml/J3nl7Z8
qrizlEASyre8gKgumvpDR+lNCbVieetCrg/hpdiIUKa0Hi/T3PabHAbwl6j94LK5nZUoK/pOgBKH
00gSwiGjSVelFNbA5WbjOtSK2ESQsPR+mTMKciZw+mAtcLMwRpWo8oXEDyIn9nV9LbcVv+maD6Fu
d0AhjXjihcbCi2kmA/KXPwErD4HxiSvidpxD4UKcY8CsjvJvedgMmgBNBrw35IokLz2C8SqwhMbS
l2DBcwdOAW8PWvD5KTvGhFli1+QhHuGho6nteBDAcBIl6HWpy3HBd033CnuyNRBQCUiwgMSPbbaR
mo4fNN2PkOCA/JEUwHktXDJzzlm8NjEt69XV5sI3o8s/jBy/EoigR6QZEbd/S4AuvPLpxyARaEpV
0T7sSb9QmprbMdemmWBI9SQD4VAROXquaKBm6TkaxgIgSbmG566W6aCdSpLVvz8bGl746F1SgXhk
I7DR94WRN6rIqYcQDbMXVypMX/Jo2Oc4j8nSFr2/ZSdxJBkBjwKcEG5yZnqzNvLHDGNEu6pgZ50u
QkW9L7ajMD5D9HxSctAi00OsuhaaHMiwEK26st8EZs2VoELQx9SKgLG3m0r91sJBArUVF+ySUVxs
aZ8c1N1mQ7kJiW60d4HB5/ZTaxBj5MkoYDmSXaMg7YpWPaJLxwp6cOMWral8tYqW+Hpm9x+mCLzq
UDBD5oPx4HymDJI8KJFjJJUJKm/onr9wI03SC3LdUmk3eKH3+q7iTfT88t5SFDQdVXbQ6KGbaqMG
SDVYtpmad8V8FPPY4bM2OHCZjhZqPY7Poew7EWjsT+kIBTdFdxM65N3Hv96LyF+g7gaEJtTl/8bo
V2dPkbwo7/M6dkBNhG7bnaSYXWHJKShZfj22dN86ji14bYpxlWBWhQCUVMWOeEDP5eZdi+3atd6a
94CCQMCKbTRhbvOIapD6S04h9LvW3kldrEbfx7RA/OpwZpCinAStmSMPOV5pjII4cZCersxMFMA4
FkFi+t9fgDdmGAdd6FmchF2UOMkYokt5C64pX9yBPaZfynXOvKNuRsQGt2Lh+Xyjw5T0Iq7GjGhv
+gfEk3WowNDaQgossPuOoPb1srCi4v3OBVYZIEBEYpOSMhNvgMc/bMsgTxzAzSwk3D8HpzqE9k94
qogdmjrAJZ1ZndUdxF+HHe6PpeBr5nK6+YDpA69376AGgCmmiVPyqUEG1YgtLxpS+/E4Z7IpmOCr
cTJxhSdnQO7nWeLkpuqem84EdZwItV5wYdqcuK4uYrlV0/WC1Zm76cYq4wxVvSqheILBaafv8ndC
UJuKTPm9p8gEb0oqbak1fD09NjpzV8AmqLBBTYcH399Ey9WE8p7ogcOgThwuwosS1KhfuDSgZNG0
EQ3agFs1ndhTOc2WAKX3jQDwDjgwwELywEHicX67lKjgeCgUNbETg53vFNZ9LuAq9uSGejknAIyl
FKP+MuXeXj0+GmrSx1mp7PMsqzMaDFHy6nth+x1xRtV+99gFzSkIcu4LR1Dx1lLbcCDnMPTSRyNJ
AU7ZUpDz0uRDVRsPnjKCUSQoq1xFWaIzfnMQEVbsPsrkDMlFQ7GEuPe/pD7wArPpwzI6QNK7T2mW
qrgbZKVOO/PxQswe6okODPc1rkKUl27nQ8xaRSnyInaQU6i51tQrInggSnCfNIN2ewWla51GAXih
OopOX/S4Pv4AceZagl7bPx/AHG5Z5tMQ8lh4MofrRuEBJm0CiFRH2wq67BKNwD37GzyVva0DaIoi
ie1XRNlxDbiW6z8l9+6/Ypbj+rn2MOMBMZKXQj2g7vK/+EyAnkGUCg565HKYfdOhBXbIwzEGj9hP
8Mmvwz3ny6DnLe2gMdvOVkvS6gTPJVp4DS2Vd849JsBkt9QoY9ojTI82rmuhYBmJtIw2bb8pA9z9
pNAIv6SocE/yhV0uo5AOtC9wm3ij3a5qg1Q5N/ZC7GTDulB3TRGRyLeRKZTQ1RxKP00XWDWy/G0o
kDZ6H8BF724DaLFEaARCKbPY6NKrMVC1Q1/b2xA+DwA6JGZZcKRbKr/P+QK8pvCkx8t+esTdfivn
l0E3hEbsoL7fml6j5maRDC4xMOUWCqsqieMkW5clt8STNfO4mTCDYFCaWnOgdXNrGSpLbhGpMmZJ
5b111UsVIAfDeFSSIl+4pueiAZQgIUKCOBzsZUxwnGuFp5RjANcuCTKYrZvBCo3sFQWfLR8VS4WT
2ZsE4S30vIHWxy/mUHGINIMGjC4On6DhSTDssCE1CLLqizrYqAwEb9FoDv7SBTY5CybElK7NMvek
q/uBGxZN4hQqUYuzphwafqfbOKBctMv71VAuPHHu8VzY6KDxRY4Z5VdAyZgl7JWiEnyI9zlDi2wE
MEbQzfoSAVuvSCO+oSyin33ERaHFDWZbUc3mcacC3m+A1Xr8IwxbV174pDl/BuQMCG81gGhQq77d
VHwhcEHDcYiSfKPdgpEWIJJaeRG5SjlAjtrfCVnhUZ5LAtoAu7vw0JxLFEhwUQaeYCiSgzXr1nyk
uT7YzaPUgTwRUcN3bUCdT15z2laSVmlfr2LvqdQrK1gSfZuNu2FUlCdFCGQhGQ8pCwnwRC0sdwrp
i6eKT00DEiFuaEVtQks+o5X61tZ7dPUTL7EVtYJrxKswt9BwPwoo6fmQ6wTD2LEPXvXY5F0KPr7H
bnzmGEKxFcE4koTIXrHHkBtqJRQSIXWgWU05aeNVLdgxDsYS0mamUgQsE97expSoVAEXuV2GomhU
PY+k1In35Qu3SUhFIaNFnp+F598lEZdYHeeygzf2mF3XjWlblz7sZeTg2/KfqX3j+Wc8nqO9St5y
KJs7FXQTF2/vmRN/Y5e5aNJUqPQxFFOn/Y0XQSTvUv8z1VZKloM8A3pOpU5c5QC2Lr5/qbidi8/J
zTiyejQRNbsst7J4AVM6c/5uvmjaAlehJTfKqosHaOqgXD71C+RmyyfY9T0R/J+qX6QNmbUH0BoP
pkq0d7I8Q8MQB1qVw97Qo5FyjbQr2WQr/6XHmgNjT3lC88PUL2O1BaXrjpjfyc6tyOvjnf0XM8H4
3ik2+e93MMcvadF87BvYATsQkhCDSCgNExC7Yt/9NB+rytynALfmZOu8dF9PT0uJ2Lmk8I195hqv
0lYqhGKadwJgK9gIyz3eL1m46reZi+H7eB4G5pP39XjcczWPa7ssB1EwNOCbCDDuhg4KQbs9nts0
diF0sTKlzWNjM0+lG1vstSp3Qaz7GKOu7VrwwYb12R1ee+9nESIzlyy6McVcpYkeydkgYVjSKUGj
DXIy6BFud1WHRy4p5WP4qwNY8eAu5bbnPdc/+4gtsSieh6DCx4kehHVWkCaj/IF/5cdt9AOMzhiZ
HAhYMqt4EdWFzM2sc76yzPgwbJ+ui0fMLi89qQJAdaHdQ4JuMTie9VlTUht0r4BQsLwaZadysuoB
3alwuwn9qNiJgLYHcOFvOCgQa1OVJ7LLT/GNVxrK67YRHpGpTFAuNMolHvNpy9wf238+hnFXaSPE
fi9gncP80PpWj3cNR6G/gIb4GAieXWJySxmy+V38j8np36885PT8Bc0M5llS9kJo12BIld+BMBYW
SUXYw4naEHj/r5SimCUt+74zBqnu92J5BLhGpXhUtkc+OeARx7UWt9AxwzqhO3vMddS5gtp1CqSi
MqtFe314yhxkMUyX1ERAH6JPvhPTPxjrx26BuQL+xyrQoWDyQVqBPTKlAChdVZf9fih2gVuCMhhZ
seKjLIjkfuuxLTf+QhzDLOFkUUMfEnjnJywoQu7bJRyLMoqbtIMCl1kccvK5Xep+nBbmalveGWBu
k0pSW44L+n7fSYdM8Unp/vs5uxkBc11ISD/zcoMRqFFvdVFIm5yAhyBSJBKLGu6L3MvNx8vEPPfY
Mf3drFf7vgchSdRwMCkUUOVTDngYQJZjYWVYx31nhbkjBi92jVyGfhjwgLb0Ltn1117ZDu+15SIv
mb09HhN77f+POTw4INeJ1D6rb1mDBDmRO+z4jvpniHxtIHBJZKKsKltZyWaAfGm1As3i/jj2EGvj
0JWaoM34+/FnzB10LOf//QyDfXaEaP/Sc8ia76Nw0w4eGSWVFmhcaBuVRKHJew3RRirx6kLYM+3D
+336j112tmO+jLwWw483+aWz3I9mnz/zC3uVvROZSTZ45jIG1Uo4JgZ09fQKZPmm0BCxCyYt919F
8y4FmcUDa5kZX3KkkAFpIJS+umgphTC/ff8ZKvOkcMHZC+pzDPVypkt0ggvbCGmjW4fiZmkJvmv8
cE+UCQcVY9CymKp/qDHUkKMV4vhRM93kufAtEB6NqV1BVaUgMTDL0PhuVm1hZ627kaOcjuMKfQy1
caygvvF4n837PWTRUEqaZKqY2xJI9XaoDRzhhl9VALShAdtAldFyBev/zxDjYEs11EtQpuEU21C+
2myb9ZLE0/9jU/0zFsbFcj3USyIfR6YGd0OIUyvYGhFM/7MFueGTCfVv+nhM84cUuRKU4aCSByTJ
7SLrgtfIbsj3+0AAWBE6DGVdkrj9aQDd0NBY7R7D2m6CJfACE9f95/RcmWVc/QhyDCXxMZc9/2J4
GYnfPNklnLd0SmcPyH/t3KU+fEPV+VKGHcn41ONVfOba1eCgsXDawf5H6/2qzLyVyFiL+DOgS/3B
M2EAcpg8AgAkowABY1IvYq54ITpm4CUCHt07nNXlf6DGYY+gpheD1uZ6h3M3C2s6nfo7B3hllHGA
cdPVgELBKFSbn3QOeEEf3VrZFqgGRdl5oN0TX2Ut3vA4r36KV1G2EHOxQKn/LC/cO5JXGjoh2GK6
AHWqThwFuH4lSVdSfWmkyKrd6pdQ2DLfWo02bIquQGrV9EFil0IUJxJeWrRNiX62iTzoIv3SjEMT
u9vEW7ge2HTY3cdNe+bqzu9KaMuB8Q5+TVVsxU3M2ji7zUrqTbc8dJiSZ2HY5O6/lK/4j9mJFQ5O
GZEa+yhNkyxxx24y63p09Fa1ROPEO5Sc8Tn2iqXr3L/M+91ZZPaBNPhiOTawqLxw64t7Frb9VjwX
prEJFkKOecd1NTj2NkyC2C96mKoSS7AvrqmayupoQf51FR/3S5wM817ryhxz76VFkIYAQPd7TjCH
kULbU91zf7jEzJ9SupTOYWHLd/PIXIS+bkQBGu/7fZ4qm3Fs1l4BrK1IlL0Kmgv/UMkC/ulVQjoz
RQbAgywiijkjrqNS+t/Eq1MnJOizDGhwM0uqQkssyz0Rn9KsxPagiJdcWtg2k8e/9R4qeuogz6Pj
NYyWNsY1Z1XeS14mDPt3gCQseMSlwOLeJ8IAavbIgeIvqLzenr9xqKRgyGFA89ILV9IKdHTIZwSy
VRQZNKQ/xLxdiEVnxzSpnsEHo02M7ZhxwclYj6jj7KX3DkiukELA4NxMQI/Hrvdvp9nd5F0ZYtZH
5GuI5w0whNMt0voLKUZpPbxKpkCCrWb1VrCp7J/SghhagZYE0zh3Xy9Lalnzo0WPHgp9uEz+VoKu
HBxaA9ReKTHBoko9WlJ5x5lL8If7CxxrB43IqSsYP49lcDDcokrVWB32iU5daH/ohSWEZrVIPTw7
lis7zNmLIJI3lrIy7MMLr5K0XHEJKd9K/qkRs4VYiG1Bwzm/HRNzMXBCHOQ1rw373o6IbtU2WH5W
kM3d6nQ4khFkU8b0i5YWeFJotMrh37Yp2ZZ04rlxFyPw++Dl9nuYyLaIjCwSEh3fg6dSHNquWkGr
b2HU80ZANomAAXQLLIq06NtY8joYUWW7Rpl3GLGK9YLbmnHY01D+scLEzgZAgLnKwYocvqXac7dK
ITGMGCiWfnWeZWgJlXplYWT3DwP0EUL2GeR/OAo4B7d+Rvb1Aao8sKlFdmj87sKVVh9zgxpoS358
7Gc2KcprE53yNI2o8NxaGoRElvKq6PduRMqLC5LGnXsqt8b5sZmZpQLZmjoRRONdD9X4WzO1oA9G
VEXjPg95zFlzyo39GBTWYysz8RGSVsB+THcMjLAXQJPXdd+N4bjXslP2XO5zjCrJ11JDAAjsQR0P
qvMY/7dg9n65Jo4BUFFgEwrqXTlcQ8CoRSlGpx84cko3tc1bmTXiEcRZP40t+XQAAchSUut+6W6t
Tv9+5SvRAzR2uQKrlaxQMdulwNT0VJEuXhjSOlgvDHIKTG7vh1tzzE6RpwYRpYa5MbJd/yCXYKIp
L223dZ+jeNVonCVLFjfxLfsQNmy//v/MszvIi1QoKdbJuK9/604HxFGGKrAN9aBy5dmglggQgC9V
DxbWlaVZrQt0gWRpOu7TIKcy/16ob8M7j1xQ1/15PLx5SxB6Re81sCM64y/lqolxW3DYJs1LyDm8
+8sv/0juT7bEhTOT0MMyTurkwBdgs/6V973aNbrRNkE++OM+bDSzCAMrKgKCC5dDIrFq7SKjuRuj
CXk/CNxT/qutqwV2Y+H+/p2+AAJVojKhlVls/BgDtjvU8bj3N5lV+2bmr4FaKy33xX82ti59AcPx
k/8TvT2e4vvYbTI7db8A/A/mBWaKxYSvecPD/h2A5lCBp1gJI5QRSF3HtNC24vNjczP3xq29acmv
JlpMmjopdfiigT9w40v1mVHkT9HOHOgkHzfIlyxcGvMTiwkFTz1wQHcMriCLSDItz8BmaYO6wDqU
J8APp18bmbjkO0Tx1lu4HWd90JVJxinojdRXXpePe54KO1CibZWNRpYyESwsBnsFU/mPFZaXtdS8
qPVHWGms9CTSy0h8Oq5Pz18t+fDQp453Oo1X4O4zJboQfs9u1ivTzE2soau0jni4gHosaCCjBj2W
oAc5oQ92Yb/cX5G3gxSZ/WKotaBksCSDulP0TDUZTWW0I/6Sxe8gWMp9BSTgK5H3aJ4LG7wU6FBt
6mbB0U5R6Z2bvxrwdA1cbduySvWqN7CJDPcjML6ifuFczHq6q58/2b/6+fqIfibfL6a1TPJn3X2N
pZNYmJG89PadyeSgRwVgdfwGnzHenbeW0lJxq7jErultkLu8juue5Ot6HZuafUqJtBUoHIENphq0
ybwtWp+7Lq+tM/PYeU3VciGsq1vFRvWAJhTiCodyrVkB7Sk+gLq0NOVDCHZReYcUO1lIZbEomr/H
BlCyKY7Eo1U1GA8EIjIh8ypMdW1XFncC5tTybMWsrHwjDsjNAg5ZawQpZzG2oQya0cVkx5x7AHMd
Guwgd4PSNDMJKH8NVeu34z57rRsaPZeX9Cx+aq2ZHrs3cYe+X4iQQaV0152WOrbV2QW4ss1sNE2J
9VTmm3FfWAUZgAEuN+W537h/wPn5hLSLbAJHtPLo50dOXxW8ghr6DdpPy1kdHUcnATXoc0w+Pfqx
ulRkA9IjwgH3ZH3uPdpb+2N5FG2F1qsXp9upz0sx5ZzfuZ65yVtcHZNmjDUxSzBz4Fff17tkD1mO
BYcz7X/2pAMuCuQ6mC3xgGTix7xK4yGuRvhuLz4omZ+A/KjS1xzPx0Aejtwh6dD9KaVVSzMVVBta
VmySsglRHvIk+/HHzHkddMnhBQJ0GfpMmMu55lthKAJx3AfFb80/pfGCd733Ohgk+FcBkgBqlWdj
jhgAP1f2FX1fyxQgsmafgkL88RBmqvVoARBB1YjtjuwTG2AEYiXHWhe6e90pXnnw4AEiSGO7p7wt
bgZTJeDji63u7bHZGTcHs2ABBN5dECb29tudovggAazE0t3buW+Nb0lBNu2XfEFIBbncVU6GjfwG
4D/IZ0Cqwp37hZfdzOUM+yoiKxxwuBmWSJtLPKlrQAO23xkxVbfiK3eMfqXfPRE3xi/j0JnZpTjX
oISt1gqVzvxxqYH33smAkwCk/LLOA3UtsZA1IJhcNxdVd+8loOaAGsJwVrgzEmRIaHbiwhPzb5ry
9tTcWmNOjVDngpEpmosKdUa4U/DJkYlQR1x1lmIHz+B9tKOVavYEaUFyeVZNj5yPb0AtHgWanLtN
b/GmaLcrHqCA0YIkjfl4P9yfJKg+I3WGbm8gdgHYvN0Ohj9GWhZ57t5PCyKjdXlJdoXtscC1cmuB
2XCgKIzduueMvbzibOW9WmVOblVO+2Y45TF7SVfC2V/KTs5E07dGmcvcTdDuCup0d18917sRDM2j
ldKIpHQJVjHjKZAOATkbqLAgHMpemnqX+0mv4/0DgXnoVx0TS4qeZCGCp3+8UHMH1+Ch5AljWCfx
bzh/5eLdrO5q6IJz+wT8RAf/3G6kXfySHXKeyBt+467947BXHHnnndwjt1/i0GQHiori1GKOZloD
BDxoJb7dKEKitn2RS9yeQ4rOC77TvCUx1DpLqaJZsTDYOWMIApClw1iRymaMufwgqtkYeoe62qRn
3C7rxBuJnqKFd1wgVWDdwTSua1PMTqmHskRbaOQdJNfdQN8O3foFZxcVEnUe1O1CZAl4b+mJwj4u
WaNMoNMPXg6SHoyvvJz00AwO6iaCt8UW/Xq8a+6Cuv9Ykid3jxolELq3y4ZUpJRCdAn7AbKme5Hm
dmyGZrlDSjdG0AKlVaskmZ2cjPOSHOjdIWRtT6t8tWPVqpHDBt0AewNKRI13UcdV1629Q7Dp8z/e
CHbJ4PvxcGfnFeE7UOeo56AN+9bikImuVnGYV6FeiYpZ9Dzh38PMI5r7PGy04N+GzH9HCKeJijd8
KK6VW3tZ1InxGGHzjEH8EveZWbQpESoPabWN5PjJixg4njv1NRfZKYyfYi2nFbjbJzot9B/lP+IY
kMdTcBdXMN/E0snEQl9CqANzYPgECcaTu20OkTN08BLRPtujIeLYbCbJW7IIQJw7S2ChQLkOAdKU
U72dDr/u0saPcpDEAU55CH/nb+5HfmpWGvUgwjJKduUTbi85g81tltRYWHIw3F6wfGWcWXuhK5pB
z2G8gCZAYvW7+pR8qjSj0SHYKz5FcP5/KDuv3cp1pVs/kQDlcKswg+3p3E43QrfdJiUxSBRFinr6
f8x1bla7N5ZxgI2dFrqnAkVWjar6hrs0jf9w7d0aTHJ9hwD4GoLj9+MQnQBn4ECB+PhLCC5jbI8L
TJ1PROz5cjPTu7W9DYPvxra++5kvH3QkrAumBT8zf5qLrfpmN/waDvxzE4DgYlD/PLb9T5b0r0/W
T4JOIEDCxpub17ZTR7IM3wh6/8gv/w6Jzr8RJWCaooQAjtfX8SwKxxPk2YaeAKXcj7v8Yqv5xXxK
DievST/mk8RE40VRb6fxDjTYmxYqzeGAcgOKVOxUoKb////B/HE9X04AJnLMq4DoeprVk8nfUAcs
JWB5oJe95tMPN9dYPAoGwupjvhqW0oC6yn8k0Hb++zr+x8fzx2V8ORPyosu8LsRjYQDwFmhtL6K7
2ANf/yIa9n3yza/9Vb/FW0hQYIFvDyg/CdL+P79VxSmm8uTanaiEXdRQBc9alM6VoPnCR2DjaBoe
m/hmbSA4fLpLv6ZTKTG6UR3++7b/KsL8vwuBvAsYJ+SXf+Kefy05mzEX0dR2p2J9CJNSRNeWwEi3
W0t6GG4gfp6S71KAf6axvizBBCEUmODnPnhoPn/efLBigmwtXAcE2VW2m1aM8+9UdtHHu+5uFYeo
2MUTptBhJ/JBdryk+RXyIZl/8w7+EtfPt/7vyzh/jf+6dQ+ubJakW3eKyE8bzNWIftF2vuG3LbBn
6+UyPoZjPcIxDAPaXvL83w/+f5yVmPw891CDH44a25f9clUUVAqS9achfc4Brm2BkQ3acniT8F7r
4NQnxm95On/FdehLwNaCkdwQCu1f40LwOJrGgU3riZcSAgnotdVcplXYmNu02l7wf7/9un11NVjC
1VY+q3Ko4SoD/WREH8OGaOX3P95EW7VVaCg+LGVRWyRGVe0juL8k9QihDEgquPP897P6KrYiVc6R
qqPuCWEqBS77zxe1jcWwLGiBPZnxsfNICafnhH7zIfy19Z5/AxH+eTYfPKevE4SMUkNaadbTko2l
BcZxwNjqf99G8HVMMTvfCLQ9v8DIaIT7+PLSF+1ZVlDqTq56O12a+lC9qHp7B1jiANUzrH6t5XNX
vnE8wZe4KW92ogabH3291c3jDQipZXl8ezy+w0+lfj5b0Tzc3UVlfXFlqtdPXl7YXVym5S2kISSw
rDqcm2qugz3+q6o/TfXzc2kGGACyylaf6U2MkawI//PD7BL82UrtHvJyrfJyOLLyGiJbcgOJfn8V
7Z9t/SrKH1esbJbqv5/JX5/BlyfyJYTLlY9OVEfwRPbb/Jh4tf++CixNH7SSYyG+0QOi8wP+Y+f5
8+e+1iU9I+0SZ/i5y9Pbya/qoXyS5fH08Xbc35/q081RNfjXVXNx8XN/9VvtXw71f9/vPw7E/3UF
X3Ir3q09twGuIH3TtbpKq+Pbze73bnfb1A32/PKhMeU+Lfdlc2iur6qnw1VTlrflRbn/WefVd0vy
f+0I/1qQX71LUxfHJNtwNUM5NS9Z9S2k9Zv3+5X6bmja9YXFD2jYXKBfAYfc5/Lbe0+XBlOYAov+
uDXzZXzDujtMiPq1eIGx+X8/879j8i9v/ctGP+c5aOETLkKOtz6ac9HrHJ4H6ErE6HBUph9eeynB
b8CQKEHvD0rHg8Bs8HfB3XcP+0uIKkzbEhHjMnZPAh/16eVGln51OZQncF2qxxIfX4U18LLb3Wuc
/1f75vZif/XwHFXV5Y87fIEf373+v09iwNUBdUe5AcIy5sbDP3fW1pjCjR0QjTxEf8xxnn/MUtTT
WyeewVeXc19z/wpAEOFOtq38Gd32M4b5SwwiFP13puRf+Sjn7RF2lmeyOjoPgbn98m1kXtbbxNvY
6cWDv1utj+RS1N41u1lrkZcJbOBgfVAHe3XIj3hAeg+2bYvNsgYBu552n/1J/xDftf3/j2cUIqtA
nAb6LpqM/5FU/x0mTJ6YA0HnUyckmpgxQX/CYTTU7dj6+yJsdRMmZNoHbtUN2HT6PRZhcQSdmF8P
GWM1c4LuRB52jSgc39tZeic/S0mzdf530yJ/n5S41his/LO8CrXqy0pfw3jLZNjPp1G+LhEslvlD
v3438P33Jnr+EbypM9I2Rary56KZsoJOpsCPpGfV9hGD9hvwNHmZfkcNAzzg/Hf9uV2ivoA1kUZo
fD2vjz9/a5WhnCLlrY+IasA8YWjR22BSAp/1eCHBTxKb/n2jK/MrGPxgJNXz9G/nYDK7x2hSC+dV
x8WVsiCn1h1saN6UmIJr57zuU7IhPbvQ2gKpcYTZRzYiHLeFbG82SH1PStgRtC6bAEtilEEXpVGe
AWYHRZW99UKy7oNlE48U6LSk6lO6woSiZWi0SWCyuHcb1lLZrtILjiwx7HkyNgcPO1IrBrJtrD+m
tc+flJxodBwBoV0qQByBKg4ztj350zzPwIRNXLrxKhlnYIpKoO38/pNGWUsw45e3sLZCi+lst52M
EyGP3VJwt+uG3IYYeV6W/pdbvATBXBQpXfeJ2RBJdA6wnZTozanSDVEHdMw4xADvpDSdajZ3fXId
y1zy41wIDMQFYwdeXhstQEKlCdvaym09ui8HM0d+Y87uYVU0DTnfh1u6dAdcCtpvPCL1hyZYPehS
jiWrUN0FvJ35aInLM/zFoL+k+lnm7YqPOtFdehlbD2RzDqTGEVPO6/3EBoU5fZmMV5Sl2tRmDOa7
lfvkeeu5/qViHvqVBF73FPZDodHFBHjSlIXFtO99X3olc7G2deBMUidyAN2JjHMPlP6YDwARLlb9
XoH9Cuokk4rVcIqacEBFru93rouGFrmfnxxHzcPfE6xHvL2IhYf6s/DAMJH5uu1Edn7da7RkSZkz
rikgaJ4me9hB8Mc28zGPtOgEs7Tp4Kf7TKigqDUm9jfItoONK10InzfnuY4Tm8+gbquG8UYIyh7w
pyQrCYbLux1XY6vLzTF1J9su6C83OBPixkaq950d26CSnh+6QzYV+tKuvjsbwgfk95DKzjtGEvDJ
Y6d0OO8kxk/60kk/+eilyuAjYiUrmtCLWFSqFbPPKgI0o6ImadfDAvfkpVTT7Ad1EQ/0XfJ8eS8i
g6mk3ps1BrSTFTM1UuT6yZsDA4RguuGlEaIXeJynoQIDId8Mb9gIXm6dxqaAXB0P6scwhJkP05YC
SHyPz11UqyIl8PsykAmB0Apc5ZwBKKSnPv1MMCsJbolyyX7saRBUkZdJ/KSPbqi8wyvZyQBjD/XS
5WiXj7ZgcRcW5s/eKcOAbH6aPQyvNYHoJGSMZIvDCuUY83O1qnhcWz+9s3iMd4uviz3DW3IV2ODr
hwEnETZqHXTyKvA3FOQ6qaOnLe76H9wDXZwkKW3LcC0gaC2G4P5li3VWZuuSPvvcZnijcEH8jQEJ
gURJge9I+g7fv8YROJSRxkARWvj1DDumFpAvoEvGgpXZzCQGh1Y7PAXLoIcKgrX6tYp1PQYedx0I
Jgm9FBktpmbMDSmq88DawfbwaygtZnIIXKBbv1I9xd615GP24k2RUIegX5iBGNu3W721nDb+pM7H
vEy8k+sDKBAgrE4/xjHhy5XJQ4anNXTe2Vwn5B9M2wncmGXBhXZbyvJKJzzoAPboQrjVSh9MJw2D
uEe0d0yoirSYIAB3M0HChrH25CNRrQWVwtICN52mHB2JrQp+ZJhhdDV0iPSXyjSCv22W8DChfjc8
io6vP0c7DRQjun0GsxJ6fqms6FCYzPoRZCsL8sh5kWFXKEKtLrwWoyjlIFLsWjpkiWi2bPOjQ49h
zV8L/JwyTH+1ftJEwUS6K3TBzqAguRYFHCSFtrR+NASwDnB4EcYWNm2CoHcJHIgKi2Q53vRY+eAr
vqSBljEo6Ys0ZaGcXzRiJSFAhN2c3y29QKDZD2Q5ipT2T5RPmbfPFsGfCxF56pgXs9xv/rqMe7Da
ZFDinXjDjkle5CdKi66/g+ELCWtv5gBboxpjL9eF9GeRCPNcpWIpO83bJNP9tnr6oRgH7xq68MAe
LHA/IIT5iwzQLhifPYkiglk7bP0vqEpbV0bBpn/NS1boBjpB93NFb+qDk/0claHJkzvAUvVU5SJT
j5tmKI1E45okFUaLIwwxZdw3+xyR49awYoGs3JF14cc4bmfAd3Iyir3XsdSUPZnkoxpQfT8E6eKl
+zlx7c0a4Lip0sHgpr2YZ7/WWUzDzZZMRlecYdDgwU8UShZx1E7jaZ3H/DSmcD3CTpRJWkeShUNl
80kvdWgT4i7hJEfhJuwHcAiaXSREI4guUFFvcfVVgPU5VinamPAY+54BbrjCcRnhBty2YGObbJec
TjAniFWcg1geajJWQQgpuaKRml/RDZ3dy87SVyRutscpHYAQnBTdqq5m207LYeDeejegU7PfTZ2P
QIglhURpZ3Ne4/sL3DIA3rKgotM8xDc+5MkxJHqEk1LY+8UT5kU2r8wJbGnqRKjFlLmntzeS+HgI
LR40IG2ejX9GZvSiSgABAGPEkYc7KiDmlm3gt+sxmRSMSVAj7DqE6YsjD9Dii6Hmywx4nqEAEmFb
kim7IG4g2Z3pCqyikfuZrszoG9DHzi3aNfbzBJ1OfkYFRvawuKu2mMennKQ+EOvz6qFPmhHd72M9
xqLxiSKfazKsY8P7JLtBV9FZPokyO9TMekyXc2onfKAdWsbqFoqoqj0rwwW+z5nnw6c5wq/sFzKh
6SH0ENesSlF9gXfh33hp79rLOVg4PcBgwiP7tS1MujeB1I9Zl4u+Mu04+7sp5cN0SbrOu/RaMn6I
PmH3LjHw7NGUobcgJePSNQXRFkCwScbzsdjimF9Jz50RCUQADQEWAPRPGYUm2IG+bu5YrA15kNEw
qZt8nCl5TLQOf3AtcyCvUUCbL1MdOoPT3IH4hFG7ye+ehF59SLpxi1oTwg9sN3qdnIXxDULVyulN
o7tDj8uzBDv8czNsFGDHxKE9oBW2IyWi9yLYtXpiCPgQiKKdh0eGIlWWqdktQ9DB7AYk0EZmUz5i
/ljb5EBCAFLvN1GEtM7HSSBhGwD3eGjXNiC171qQ2/1M2pr4LYuvMpNtfb3Ny0j2G1USbaAgIRZH
ZDXIhIN1MOKnR4qMPLT4hnjpeegNq+2SWx9h1oAgCtFCnln3IAdpwmuBq5K1ydboWWN1vIVtGoy7
dsO/WaoJv5Md8syyQE/vSxR4K60iTNXczx7Z3hPt57SBvRu/4ygfXkiTI2ExHRseSJv0oIAu3L+P
1hyV4POhi9iShfkHVAX6hmqXc/e8HXKyE5xMCB8WldCdT8U2VnQJKGj5oyR91Qkz0VIiYjjBmGt9
j5nJ89J281TArqtr0XGXKrxDhUMsKmHKF+OfhoR/UBgMTDsuF/XJmWx/TJkJ5mbC1siqqEtyWBjn
GNpDyUmRrml5FtHSbBy1XicMQGMq8ueq6zNy3aPlCIGLP4W3OENSVg65E6/SIcwp58Igs3CdxXe0
DhtI+pzgKZe57WiBJIQZ9zvQWX8XDO2GiT/N3wvsameTRIONEdaIYJog1CieQ5GkCAK8VCyYL4jc
qehmigTGjzbehD1Og1HT4m5ZM/40rkG7H0SIso5XJPth8/NnAjj3lfGEuYPjW9tWLG7hHRYZFbwV
1Id8Q5epx+vQeQywaBIPB5itZXihcknpPiP+pBs6Lau4CBd/NE2XwLOtXP0NGBIU++O4nmOt7DUe
EYLwLlfQ1hlQbCg5TaN3QRJkx02yDtNTGy5QwmmOWL/cGDwJSo+uGKqbdZivjV6HImsGJSlyvAkA
KgQjbdzVySJ9WSOj2QTi9w3VIqjqGOViGR1p5fVZMf12NsMzj2ZCAcvsO97vTV/MGtsWjp8TcjCp
9qpP+DEhqhsOkWfisA59Nc53GRo0OT5MnFlsHxPP9DWGvoF7yVjEKuEvoL6YGHqKT86RRhgxxGj+
CgPICn7xWV7KIIfLJs7O9GURInmOdI+sY4wtLHy9vJ/QJKONvfYWVfDSpsOQoBCAfjs0/ZtVVU7C
ibCUZNyaBDs1fJ8Vqu7w1UkENHgL34gyDaPlkiQYu+YJx10VsZVX4dLxApFVkF9M3bKiXTJFt225
5d64lYNfrKg4dtkLCTugu2bhFnTfrg6Q/yQWxc0ayXgs2URSVKeWZEjLeOYDvCPZGduJ8oh7b0nG
/DIyBetrqlMjMfIxijs5DN6Hny8ZhLbCcHAQtWKiAqAOLGOD9SQRqnYAliUqvpuZ1XkTzyqby8kj
KykVD7OTR4ukq1yMakmJyW0USSbdIRK16GX/VKjfAAYRm/hywj+D951J2A0GzZC782jgv01oh+tg
oEQ0+ajwSfapyLuKIWoiFeuGKAMWPkswSNELXFMSG3fr+7RXOz/ERoMdZcoesfLog7E0h2DnU+LV
QcGAemYiVDfrKolq2IaxZLCp8ADwd0h7y0ns9w2Zhg4plMlhtLOFA6v8dBS2Su0irpcUFQYS9CCj
InDbCHLZ1YAabqwPS08MJDzriPX3oOynEJs6hMO+HGDtx1FRDOFW509we8LXAA+7OMDD4uE4/O65
CuCjnRBsg9TkhWuKdKPvbpm3e93Z2NVRC50Df6TvL/FkFUC3QSqveYLMFU898x5cyOKfgYyk3/iq
TzFsGQxRWodoPCBlAO+8J+zWK68H0g/60GbUpXWOzO41Z23sw+4t5Te829a0KTxGXx2yVWhDS6KT
choRDgHny/IbTOcKYAmYw64bKq8r7m2yRHIfdwMFfzFN/KWxS9LBbg9b8IGjnIr2eiVZUIZxTl6D
ODbiAsmEDBASLhAvu9xDuoruyg3eBi2bZJO5gAQNidLhMNreZQ0YX/R9YobfSojS9BBOQzQdJj5P
48NYEIbDevFnWVkj0EnCJs4JbKyE6nY53XRc53Lg5qgDrl4ATs5xMs4JWM2cj1t1PkKzMt78EWkw
jIFpRXg8BoeNrdOwhzWwjnYBRbybd4DjVhLkmA2HRxTAcNoLgpuU9Ni5V+HPNyoMJILrwQvx3cM8
Ckg76YX0SqpALZeJWpAwYk4QRRJ0yRaI9aHiHzB7TDfAUoLlvFOGGJUdaQxqMtU8GssUSxB6+9q3
eFxhPJp6pmucV6pDHlBDIH7CX7fuMXED2YmSZHnecinXSk9KIhnzUK+84Z4/Q4bR0KTKYsWIx0WU
BGuHiEqrvIavRobBLqyEsApUTALYWWA4ocyyHtYGBOnzhB1qDsVl2oetX0vfsuuo4MVYIjnCbrf5
Io4qG5G4r6KMoOl9mInMmlZuA0ArXExo0oQPSYCtr4saG/TD9iCsRCwpzpMtpYtab6pmlqKQAJkd
1fsc6clvf5Pe6zYlOtiliK41Ds0hjuCbjBH3UqSLLm5GSooWiv+Q3YyK2AJa4RoIRJcDbgOmSsCS
SEXC/MCihL8VwbQ9hV7oMPZhvPUz5NuKXCZaArDLYyCr89a198XkYcXbcMD5l0UEx/iCtoJnr88N
8otkgAZWQLea8CULtxtzbNFlAQoOdr0Nw5Y75NMjOsRYPKenBZQvoNEdy+AXEnbYYxc4wOcN6z0Y
hlCXLXNl+9XPq74FBKSia6pfo1mAlUd7ouIS6TXUHmqX7Wdul+hDuCiFfCOS8MFMbgadbEZsBOZp
jI9ZZlRGIM3LAWdoEfF3M6SFqNJzhA+FUHFs4DOJzj0ZchGV1gFGAljBsI/ZDslTy53nIe8yGcZ8
wkHetNblW5P760hqeI1E0U2wtquuBmwHv9k4FH5pYl+epBIR9MFOzs9hkDAwY/1Nn/J8kl3tJHSa
sqNAu56KYUjpIc3MHOxCZ6Nw13sGRWE6cIGPLGgjs0PBxwJIkpwBcEOofFJ7Joj6g8HeflskPfPq
sEshMEFKyrpq2hLZ3STO67tLG/WClHMQAKOiLMyO4GSVd3HlpkW/R1QHY52MPs+bIkRXaDUGvMsB
2IzDXzmmXfFutmEy4LWrOGy2iMyqMiq0z7nJzDWHey1OAZD2lyokk3rzFq9A9DovCVDegsHfU9Ae
Lk82GNMXm5x1yBXtkEdZeNIeR+nTqRpdEMnGE0tyKKDmuJpjNiAoBeHBIVuQgDRFwXi3F47zvET9
p8BeSrz8etIe/JAmiqhKlmbF1lDDbjDCkKjDge056DMLUex+4gODbmxlmu17DbRn1SOwykvj8lVB
85cRpnQw/wTLkj7O2yrgxIfCzFFe3RWTgjw8IS+jcH8EtBCIaW+o0dHJoekpGl/O8ZSpAyHn1GIa
VnxiLY4IdLxD0ETTXMaVroJpzaZ6EeH61mOVSViWswFB75h3ED4LOtbWhP2Ft6TcQ8eMF0GEwUME
uX3ACYgwKx4vYQoDKWeFWHoNujpszgtkbQcFC/kZjpWrbyGAc3ml6eLjEpIFXQUgSYDRs8nuPac5
9kDi/CeIOoOrAxAxETAJTH4ilJkkfC8xc6nh4oeoDUqRzj+DrgCJ3ZNm9vfhmOFo7R36/WuQPHxx
QCDCZRVgjb4bvC5EBS6m2T5zUU9flki1PxGROVrRfu1g9jlOYzgf5BrA2T2bfO5d9IGY7G4z+I8S
5SQU4vJomUIgfqBNnaE3OWQht7isRot/rnaJmNOHYQqGC0tYilnjMZ4SmFViUPaJmHUY7zxmSOCX
dvO7sMz7AlYw64Au6mldnUPdamnhwQtVpYK+EiWlz6TZajW04NpmkIhfXLciQpKyt/dw6W5fErol
71Pbb+JlEAgzb2ccIcljiEPbHbd2COgtrnKFVZg/JzjaAKsLL/2kDds3K9WGFyam8SoYLTeVKBiR
Fb4vA8JZlE1w7wEu5FVhegqLIRb542RzzAy0vuEITvy1FQ9uHCy2Nc6B2kVo5EhuK6YlB0Ehn1Po
8K2fx/LGxussjyTUMgDtSqaTeGDOC/AuRpN2N0Pf916dIMzFm1ayu2dMdmjFQrZkPpjodQ6BHBUD
pPno9ODplYoEnINauvl817bUKyqcexaIkcUkZLnQvZeF2LAF9WoP0aq9ACMk+AF1XJ+mDAncfkAU
AfcyZfrk5DarfhGWK4epcBHr64j5QCVE1HEo2MgWkXoXMkepHn8TP/LBmOmg03Vl9TJnq7kwKFlh
mz5DJhC5BcuJz8qNT7NLWQflQaaY4YUCj/HPeYwPbF18ftBGokm5TPJVt3t09w5BM/VtDpgfiAkU
hjUbXtdiPP8VsW7al30++MB95DxBUSiItvM1wZC9sqMPzgqXFpe38DS7hGA3zw0i0wQ0dLGkcxkH
Ci1eXgjJoxq0Scd7hRyJNV2OfbSGVU877cDJJu0eQyLRjzhDlILHlnde3Wnm3igMThFDLmPbmmZD
IxncZq1h/VEXcywu1yBf0pr2MM+r00Hz7tlu2BKPfYvwpoXG5wIalDgmdPI78lMfrXVbkB41iXVa
FjLKXzHqG7xwbx7dR6dJ1r5DqVuzOxyvEZIQJ87tiYojSKIB/KViKTMUsDqGKFZAqUFoT73DHMcS
QpeiEpDTFtIWqgLoWHQrxDEVF9sBO5Xyq62AycinMnLjl15Cud3RMRM38Daf0BvnbRGiNDVvwApS
FbKqm0ax3Q+IQ568HgFe5dKUPaKSjlIOsK3SeRdFV5j8eWQhcEjThlhiAx2LHd2G11ONuc/Hmsy+
zPYptzK5KWzQASgyDvOvoItStOU6y4ZyhK9XesgBN77J7NynpZt10KQ9rIfbsBNhM7YI+ZpI8u1y
lb5KS9IW6JGMYfT4EdLBz05GTosPLQpCGILUdE0rbDgzBQjeKHWfyHBFnUNyH1OW/YBglww8hiS9
5hwKp84pUpEQoxVG8O0YTnn/SM+k64Z5KXpAFwPPjWmR7t4guu6O6GuAvCBwNqblOEpkRLT1wyc8
zPwWGcZ6GrRN30yBl1XKmJp91m1tXmYpn1+3pNBRyROGkItOaUSwCrIJnfpjpyGQWpXeBdAxOfSC
NMPoxzTlawkRwMHawKbe4wDJ3SvRytliuxdwIAB9kSB9LkYH0wpUMWKFq5EYSclwRuMrmkLXZNit
H60bxU8F+e62NxpxmOcrWcXwrjx2DNpTMzpkelUwaFxTFzM1wU7Q+J+CB5Eu43EKXhj15E8SDt5S
jmbl9zECrLhekHSvzRwqdWeBIIG9F+zznhcmEKqNuUiajboJJo7nABP1i3R4oumGpJynFKWeNKTt
08BgGNCJs1CvkXg3KzofOsSyU29ruprO1mZgaYHvIVYPBQrR0Kh059BOCCFFVDMdixdH0V55ZAj+
rzdMEj6QzqCG1wYTzJpaa9wN8xQk6MBR85O0GcJ92jF0bwRQzi5m0Q/pzgaiP7azBSQYU1IbQBWQ
MvEekchjjXpxcUAJKEFA0/P01kEDeMLhEL2j2QeVoRwlcdTY2i1+9Hqc7siYlvEpwoMEEJ7jTC89
xeHMkIgu/Jkuc349s2lEBSOYpqHycm2wiUWhetKF394FMSAMud6KR5e3g4/SjgGROugUhH62MCh2
axeoO8y2JX2D3RFRCSckeV5CS7v9lIH9TuPEhycP6lBXqxXw4/IGB0/dtdCozsi4N6pKEQEe1yLm
EsTLQn+QDDWQEuIn/5GSQEAIg2h4Dx6EsA36/+eiGqTzwbYL6BxVCUMQjRzCtHjT1EUXGbhvfTmt
nXmnvsAwJQ5lCLVBYid7QAxpYoj0qGdXGJnnKJqN8drvxrn1b6d28rPSrtC5qlyueL9L7Fu9VyM8
e2DKjsGg1YYctWTD1h+DaftPOxaTqIjQGapIvU4fhSdkBE5bJJ9Q8odFdWGRA1diZrnc467Da0Lj
bitn2xX7PkLEgBpEi+ln3nX3atrC+TgNGosqhvWRRJII9Bs+cicP49TDPRo+LcMDneaNw3GzWEWT
LCBFVX7k8vetjzB9tvDW3qNLYLjluMybhSQWK2I+VzWQFOsX6Wl5BWGAfDhDZ6SOiNp+6inaTnwI
IeHkLr3gwXmAxegieYgoTTC2IVj6KdYtLBrTL6l4WCOU2rAG3XhcNJaV8uPwGbnFWTI3GRrNDBHy
cloomyG4hTPiIT88UubarJmjxKEdLR3oz4Kt+g5GdbhVjWzZ7aBPrm212mj96cVCiJ1b1PiCVglE
PTlJurRGWOkBIA494MKGDlxNawlA/8LvYKIzcGfHXY+Q9yGj0Ta9ou90gY2NSuTM95GHRtqKZ960
81aipstlLlBpTiN3XmX9ZLZDakMaH1CvCCnK5T7nx2U0MB5b0xV2HlR7W3joWcGfe3xqMZRalUS/
oMXq4AcmayP1itiSoMXCAuWD+ndEd6HXy6DCxh28QoAX6V6vc+c3TFqNB6jW1EMahZ+GmJ+hw2xZ
AuAb0Aetk1sffQEIB7t2nC6SDZFs/X8cndmWnDgShp+Ic9hBt7nXvrmq7Lrh2GU3uxACJMHTz5dz
1zPdx85MRCji3yKEEf6VSqjxQ0GN8o+ya2MkE9D76MmZPuoLc1lh97mzhTht20w8U9wCT51FE3Qj
JrN1BKTI7PAvFxBQIG/N/JExlOWc9pQf0qBebPe8EPN3l+d9j0J8w9MkFusFtyO9vT5F/QIIvuub
Ub7LEpLmO+dfZ3eq9r16rxVLR48scMsX6Iiyjw4bu+S8erdCfWQHvfEH3lPTYnGniqlhLxj4OfWk
yJ6TNY3/W8bVL45zHqhgV6519pWz8wIswl982GCY+FOaNJ69NBVmETTRDKQomnxykNcpNqzZ1PMA
ZMBqU286JtZRZJ0HPHnCo5xOR44dqABcdYyYblslrnrj8aLK1eufo6Gt66cpGcBGU9ATlBAxEptb
+taYlLB6KEhtrWNkRAVXbr/vkriW+0iHK53rmCdvfiA2NlCplVEymcYW3r7PRsuwJyqgtMhvuxMy
GKzya4zuCNYzk1B1Sx68t2Fw5Tk6gnZu3GqLbDfkJg2o2yKZ910lGH4WOvp852VApFbA8e6B4/M/
vMcO0YhaZhhJN0/lgaiSfH0PW82Nn/d29o7op1Rzq2u/4WBuFbSYQUaRHk3K1LqnoGYLVqlyjQ6E
p9f8QGvTD4e2DyP3VNopgOHV8HPb0QunZjsuql+rZ6fLlGijCQbqOYlQ/1XUU5MtzxY0zR5kMmzV
7aBM3z7p1K/8s4m70N4IbYHr+6nxvWd0Va661GknMsZNJx/yaShnmnBPmOYdAK81DDpKD6+RXmt/
hfGJVf0jKJJW3ORDBumydF6S8AsDM3+WlQrGswx6MHqx+fZHxHiW7iqi9q8JvNXUHdwq7HoWxZCB
3zUeFvTBU+4vgjHgMPYJZ+aE1o+VeKCV0XBq2y2fTsUK2TrEq/1jIm9ZToFXyOEgh3x1e2/TbN+w
8YBKb+VzQbAw3T33lVnKiyHFlftJ2sLdob6b2SuRw8zuq8QAR/hAUCCXvZViv1x3Me7pPyxmpD7E
LNfPG4hsPmulXsu+AqnnorXbMWgTzBNjLa7CIt+m67kd8/kXU075krkSPiTM6incT+gYRpAPMriO
cyvNg4bn3069N5YlSQo0Fj8bk83Y9GqVFyceMmo42cH+sjxNlfNBWTUIVBXhJoA+ZDHei4Y1zDt2
RNnmWLuBw9TPkUNZpsfB/ezQK7I+ToeT+dj4lsPLVCDPOy5JH1WvZoE9/1nmXhujRCtI8U6CoaPn
dl1vnjTegYeRLU3zZxBuRhG6lI68bYbLd1+MNQmyZTCRZ6tKAkrFrmA7XP3W9zA0+yLGYwAMDLkL
qFVtxcMqhxi6KMvaagePkcobBJMuvpUTWtsjgHXtTmoRGEKNEi440aHm6REQR+Iz4JEXN2td6icP
Emu4rHhamrdFAGZ9+LmqwlvJ1VP9XWSWz3fBind512R+4i6rbdP7YMjm6lwWrt/2sloDokpThCgP
heswaiOtJLBq2TbQucrLN+ZtSIX63fOzaGJtQzaIx1l4+fIrVlHD6YpLG95u9Dmkvhax1nvNl+0P
22wb6EgEIwvhUF3ArdUWWX5PxFImzouDX7x03SxasNKUbm4/T7w/Z5jgadlFfRgHJ7Ism/U4Rkkh
OGVzhiAjmeLqVuaWU2kRWbnzOPip/BeM/laj14oQus1KiB5ObBqc957HrGE8NotXNGdUGq49eIkJ
1BNVuXtWfcA1OASZss8dX09cpHZd8SHZ2WhefULe+ehcV8VDawvaW9eb8jvwMGffB21GZU7BqL07
2EN2FXTgvSQ1qCpo/lqXhmx+mIZIH0s3xLCn4PDFTVMDDKDY2ByMFIXbdcfN2S5gCVmezD88KJ35
StvA99Fv5mgSAamL6mZhPeY3SISV3g7RTbQepF6LdGfg8LqbBSYANln0Ojx5Unj2lPgJOexr2OTl
beoNc3hOWLr8I5NFvV28tQmrszHw37tJx8V3m5bIcxas5x0sCdf2sAOLAdhF8sKwwXy84LXKPLUc
YMaR5HtmTrk+BJc14jQdXqUkUzZfvGHx9B2vOUKGfOvj9o/smMd2azgGydEKE6aH2CwJMFEQqpTs
NCebu3TIzJ0YG0bAdfbIZprjLXbsQ2xY+eKzrb0+eWuLYCRKhjjeh1OC7JdbkmvVVytjgS7opccW
FvY8IEB2u56mR+98k8/eoZeS5OulCBHg1YA+0BgItLDZCKjPYyPHtPnVDrP/JePRjGAOGh0euguh
d9pm2S8Y4pj1VfkQvDEfEXS0jk1M6WumsX6ENOnt2UmonptGRtd3efYd737TuxTaKnVc0zpOx/3Y
as2Sys33ZwY3bOC3XumFHIItAdwOk7bZdiq+zld6CaMV3YoM8huJC2C9eNvQQMn2JQ2ZFyfRtYOY
mEXxYCfiIAtkE4yBXU4m0bKV7KBU0/RfP7DOrkybJj32cCsv25CC1ohF+niBi2z7oHJgNxqZQ18i
ARl6HovJvVuvwuUvBjm9AuirJ5GPdcEINK1vNake9lyPUm+njuF+Q004Rv8kpynZAfPQ2dRBtMZQ
plsKuZjaAHWRyOf/Em9a40uZLgFfnuCPFnRorQnvyBLvNyTKXKO6U+nrtMK07RfR6H5fyBlFmS59
80BQhiGChQ4luASrEAQWzuvK3kw3V59+LcJfTGfq0fQIvXeLFX67N0iOg4uGdvvrhXGjUI+nvd77
LNsuD/CuE8bCrBkfSDoucVdVDSKfFeLgPUMIOFyyFY3QHw3cvSANzDi2iMj7+haYIh6Jv+yNv1vc
kKMqKznzRzRjdqYDDDlwrR590IUpdf8y021sF2S9q3eaS4OqwrFpfjujJPPvDW9Pe5AisbSwPAuY
pySiedVTHZ5JARVIA2Teh0cZga0dFiS73DNxtNaXwh/0APzQzvIsh5oAQF5X7NVZOjdAOnnl32xR
7nFvZlFnyGzIkzvfF+gUtWIbCXcBlxYKA1eVp3Rp8nBvQpoOXrBJquPsh8gRXQqBy4h11Q+m4eLw
pw3olmAVbLCyvqPggBdmZeChN/LdZeob81ghF5dAcXQQJGI1xGFooGV7pDVuLp4QgXqAQhc/BPx/
d8zixUMsP/Vpsl+8botuGuSo7hbmgLfB25BVH/va0gvYaJToWBtgoX1alyPbA1Xm3vOU+WgPysmC
Wpt2cPjtJHR91GkfB3t/Mz4sX7+Mr7php+YuyXL5y6aJQlK7miK9hEvOZ9ZueozmNv+XDI33hiQn
ezaFRmugJtR+t3wY8C/XhF23V6k1SM7HnEAnxoD1e87GRP50Wvlql8k1nHZt2pTJM2RFVJGm13t9
CM1SxkF408HRcewglwOk+GiNj9qfku29yoFvdyBQNbnUc0TUaRurpTtN6ZY8BjwdsR8SXY/3Vy3N
byDxvtv321hP+0gO5WvRaDr6npN1C1HC2Y8SZsqTrKfprWJTD6tfVsjE8zyXHmjn5Bc/qfdbfqIF
3YpDXyigOT3xhu+zTbb+g8yi9RJtU4nWdp0lrXY9Ay/zzVvvZ5ZtmsmzrXHOGBvFxdcME3S5bpJI
EGpwhNdz4vcTQn/dujfPi+d1b3Igjy85R5p5RY2k8BFm6wVE8FOJgTLa9aUvVonGK9UsocgU5pJT
FITa3faUuB/wMPm3TlA33nT5tHyNaCiqw5jEvF0h+mJ7qXXW45POptW8DOwqYr9UtU7VZxbbyp74
bSVlcI68DzONWXpsSurwfuzmxN3aoSx0hrYjju4tlg6DGEtH+BzrJBM7UITNnLK2EOnJ1O1whWVa
8ZWpIP8jl9ApVMAy+uH1evoZjx4rLtnEtDZHmRbLul/qLX+ZVNtw31Jp9KlLm8DDxV4SNIWAQ0HP
yryNikcEmfV0mE1OXhltRzK+waakBO0NNKL7zKbkyvtKgWjPa+9/LbGpnpupitihFa1AjV3HuPYY
io3d0qqsHWoY641EjMs5Dw9Xu8cIguH0R2hlOO7RhxQ/LNuxFALYui65EihkRybj/q7P5pxLLS5B
oemrcGEAJ3ef0lfzX/rn1j0MrQazyaxZ8qOnw6G6qXkK/+ZEte1X7OMJAZOi8hzMYkErIq25QoVi
AfFhSspqPqbVVLa/eYAV0mwm1OXg8METgctt3B/SKG5/K67HJ9/67gsNbpvs8y1BvzQGJpn22+Sn
vxcXjclppnLWDIbp6L0H7dUqB/XMLS2HQqx/IjwMT61Ca/ZH68Z5NxOqaP+AXq8e7xrCBbe3rYTK
3NdpA6oAywsefMRJ03c3oMnF9Jc2KPZPc5668LZ1TqonL9CauuY2G+1MZOFHEq2jAKVDULTR3bwm
U3FAILikhOTMJn5NlIvJ9mgoApeNe4ENHKWt0eKp0FRnvU22PVXxNHaXZCr77NZwRXs3YMQQoKyG
hYdPg3gODtyOlX8qwwR+vGQYA/PIy/m1ngTTup/E44etVLruVJrD+AZopt5SMdfBgcuwIzk1xNuO
tKKCDp37fKS4b6l6VCsb12mndGxOSLADPnWxIotnFYdDYLdFFA3IcCPPo/aG+J7jmJVHNzPH78sA
IHw34rSIz9TBbdn3mGi9i/ADVHwzqjB+3laxSd233hdJDuNbp2e9vIipi+LjYP3iTzqhOKm7pCsO
VhbV39LFRbQr56iuH1y2egAy+LKq+5Bc5D8gG+KPGTJG4Nb5Sf7aMe37SE1QtLXnFroMiTFM4fJW
YIJCilH1E+1nkjjexS0r/NNUz2t1YxPkv9Qpv7IHX0fjeurslBf3vl+E3Fw2D9UzO1Iqlq7r6arf
a9Jsyr9ij1mBQ9qtn3aY2+AcBBrBe14oEdybdIP9cXJbo4ciRgBzCrJwo9EIgtBk6igxWYwLCp8O
gRsomHSqOif1migEDUOgwAPiJCPisdlW/iYPkbHsRew9BAGwbMnbGyR4kSGi1Y8eylGeegCBbT9O
RUhtEH37t+a8Vfsctll96CSrSRHACMHY4Tc2+p210YQNSEQW8xor3ifiK6ZqA3mmC7PW6D8KBuyf
WGOJhzAk1/DVc6ssq53y8g4AQ636R9vMvqD99kJvuJv9tqU4daX61HjeoI2MP/zalDM/tL8u0atw
JZugBrXIn6Hul3hv+tn6u4QtselPFgsoNKM1Ot5dWLmeo7fZERCxoY0K99Yla36KcnIwcOlk23By
6+Tuwlgz+CBQ26onC0YVMCzXYDMLIcTDd6w2IOM5H2b2quPbiPrjZPPtY61E/txjU9J0ymGTPfgA
lT27nou5vDdh1eRH9Ft1+xD7WpYvLpJbpGmcRN2jYaCxWpFODi5/WRE3m3co8eDX5MMNHYnw8Lpj
NaNyoUBXGVcsyILdlXIhNkQGSfWDsLnWXEyAvhqCx7n+KSrCq9MGy51l9GNVxrHoPO6Loquabyh1
H2APucAinlNNVtxbl5MXuecMcrMgrM5/zVPT/2gz2B08NH0PIMvkGpymVqSco6Kawz0S2Pke0pe5
dRri/hHl89VZ7abQ7sJgTX7pzN/6Z5hP+iZHznJ5yIKp/wKxiri/YCFR/SzJgGciAHI3acNS5GSr
U9wS8ipt9uvA5vcoESDZuiWb0EUxfnX7sq1bwY2sYP2LhH/7H8BvWd6k4EfDqU4RKdFvILGnfs3B
eMD3GfQPBWsvg2NNr4v8Je8McsjOj3r7VNIr1jc2a7bl7PtSfzXw1iSvbtFqmPgDU++yphr/ucSl
X5U/KgqEDJp9Y/L2eShs/jPABPKVeY1Gglhidj4EWT4lB7kMuEN1MLRf2i5ecFcnAQ4JROy1OYal
mG5aOyesK0Yll9xHs62Xn41OlmLHy5ux0gMaVR+ytEbbvMQeul8lIgL5G9lFsOCjyz9pqNkfmmJH
IOSpKHGkofVHCSmK1fGEsqVwV7fGWu346em0TDsn4x739+zTnies31RTH9hfyxQBDLL03pWXPFYx
llFx9dxBI9HK7z3Iowr749qHOONy/ZJoEz2AU8wL6Go3f0uXZzhtEjBQgCYMNNs/OiX34aDZllOp
FI3oqcxQzsodU5Q9hGnVEfLGZMfYHbdu2ed1wfaJaRxkeCgqjcFCxlX/Noi0UohG+lTvZ9OMpPYH
xhtQahTyBdsmh02Exr+lRS/yg++N1RsLDmLvbgv7QB8atxTr45RWPV2vViI+COD9kuYrpVbxUiDr
0DqYP9mkNaX7JYPrK0iqMXBzufss6qWyn5vbgKF1mNYLoq7rMbVlG/8DqOE5NDgvi4vPglO6bl5r
npLbonAPbZjwJGPDUpEYTdYhG2OPqA17hTaK7dokjWWEUXcS8JlI6Wv/bq0Fzvawr+MfYzmOrG/M
QyQ4aVlOIGml5y3sI1qWH1C+EjVOh/sA5L8uikMWanvHdpgGQJRf8om5vH1K5wIzERjU0O+TYbHL
kc3Zvtkt09UknXg+ZG6N0TPeQWiGd6Aiy5dpA2N3zjTrQ8+4V3P1FYU7S3MVa8I/+y/O50d5NDNc
xQ2EmlFkBE7yG9m8YkBPEvnID9g48DlUrRAgdaRPgWgHGAYTB1iLEDTijhg2/Tx5i+oOZTcw63uC
D3FMYp3/jqIFowEgKPrzPg4XmvCS7FkWd25Yvnkd+hFdwlXUab2ewdHPpY97F3ngHkBTfKaZSP9I
vxn43+DZn3Pn+/cMsPW2H+CbPsqCZnkf223ANLAU7cuEfS3Y5egVwXeB5XYIyUFWuJRQ+yoA5m+q
71ie0NBjFuSRuOjk6sIFuyTqVt73UpAETp+0ZA/15s/PZe2tz1UYSP8AOd2P57QX7r9+xIuya5IZ
5jBnOH2HwVDvmI+4pvKoa5NLMKG/v9Nwlt99W+BX2NrIJMcqrdpXUlUNw/4YLY+JgqC/CgEW6I5p
7N9ip7vwSEgamslyc81twZo2vHjSJ9YlVUnG2B9EhZSU4FqJB2qwh+yrSMIcFUHg1eorRolEAA7+
nqn5XaOFRKrIiehvg9gb7UEnicAyUrJu4cX3mcCf41Hm+pbaZf4jdCAe7xmxluo89on8dCxBS1B2
NcP0o1Hx4J1q2eWPNcgkd2vt82D5IsjpjA8oQpJAhAhBNTFUHgPqHN8FuCFHjE6di+2xl2CYH1uf
lM/WQendA3L6r62fd/quESl49hypqH602ZTou0JGV0n2IoLq2Dn6dixI7faNgRjmiAmHloYBEMoZ
irj8lU90TfwXRfJflIHo8nSrga2I/DWQujNyw4vebC72sguLJ7Kl6uVonJherMcS5ZsEnjj4Wegi
+hHPzfR7iwM7olBaVLWLO8WwilRBzBnSib71qt3SCtYQZlmRrjfa7/ztDh/MkL/grF7fItkihXDN
iOv+2pLNt5PKKsdj7DD44fOAR3Ndk3uHRukR6WRto+IY+j2XBRKq4gJJYN7nUEafgC4Na4OWuSFX
fUrzfF9Wpf7a8jxC3m381d9h96h/603Mv4RsPV5AF2NEcchO/4Z0SBCIEwjOHmG0M5/WaxdIvIWq
eILzieL7KXBMxLiJ5vsO2yvmOFFSjhjf24NYBxfvyrxHLG2AIAbuhA1ycIliH78E4ZjpKfbp8F+E
tUI8Z/iF0Pdltnz1wAvNk0utIJshYqiR4O0eUlusnAWpVJ5ETtNjT533/jjo6BJHFRq0lmkiO6xQ
emI/xuX0Q7aJwTm3YBCC882Ko4kjP74Zp0FB1lSZ/qW0N01n03e4WKtl6Q6BrtOU6l3IEV0+6wRp
t/xfymw+TLRUA1BrE/WXAKT3amDT/RFMIpl4f9zW700TMsEtcVhdbEexuMUJX6Bsr1vP/qTb6Uld
guaqH1ukM/M/BjhJhkZXkA20Ax3tMu71an1U+Ac+bDgjm5UzvcQuCkM7vq2xiFHybahJ+bh50n3Q
ky71DdFe5m9bYU3aIVUaqQ8qi34l0lsfW3/lEA71oNqTGRf17hrXv2V1twFG2HH9Wris/xoEKunV
IrU8y6r21IGI7jVE1++j581yl7wlxYp6MNF59NlV6loK1qzo99jtZMfzoNVDAYiqclePM0E6c4wg
7CD4nNlupRZ9JERNoLXSdfkxF1Vbv0UouWD+qavd2xi66r3tc7eiUpyXZ3BhrTiKGzaapfRzc4EK
AoJPyrlPTn6AUXengB7/ZSt95mGKtuZxXgu8uXjNJrQumOJ+dETQFahzQ5Jb2DS6Yq9Z6+5r3lSO
1dJ6CFW5Gn/7vN76gHxUfmUg74RP4UI0B2wcJBhI62d7yGn7SUDcGuNCbJon4voFu/dy3/PPMy3m
A6qI6hMdElr6RG0N6aokd3xi7jL6REJxOZ4L9E4lEvGpHX9v3OP0YH4bvTFh5tW+jySqfr+e9Auq
E1ffolgq+b9T6+RNSrbMcL91/XIZN605JZBJNWc3TpFAQwl8EtzPI8im2Ty22xB/6RC56S5j9TEZ
utoCcnsCKw9SohS9FKDw9CNmPP/G49HP577QwX/Edozh0bH6iaVAsPMszTTl9WksYY22nkyzbYHb
87cEm4hSULujCodon7VqJT2dL+A9ZnobPoDGIH3KwspPiq58dPQE/h6ENqdbmurluuW+qr+pAEuw
ww7mxP1KXgVUcdiIW5DiKLkggu3b15g8AMPXHMAB9TLntImitQ9ZjC6LkqcIEa1HWqpd3XYUHNMl
U/puiGWrfmNYKauzTE1zj3AqEiCLBBtxaFFlKKBKdwFWGcfLVC0EKiQN8sl9Gjas1FpjPwv3m8os
roBEir9XbdWDgT/wz9uU24SGfVz13RVF/l0TVdEiTsii9zYJBai5s1X+NAR2Gl/hqXCX9fk11MCr
20A/dpGc2+OSyeTn3JQrmcN0Z08FnBO9PJKnnypYsbOYUG7Q5V69SjYcr4zIwrQG7H8oOwlmdFVt
gL9zEHgVRsyNvtH0+9m4Bo9y2songnua+yVIcWDvKHC6fesx7InHNLMyoEubGzzfez/2vcB/JIOF
MeI0NGNS5Ih6l2T6s/Ws49MHcFuEsrs+jzPrTqx7Nd7yghA/GIPnfF1wVp2DKqx73Dw4AfvyVaxk
K4x3eYQmmEmReSsqjyle+iTDmoIvvL5hmV/usbY5CTqPPlVX4+9UpZvPBIje6dDWRmFJl2lWnOqC
7TnyMOgwJJW0yem+CYAyvvxPTeWIJhO+2toHbxCxeEOdvuXHcLCWzsuvCVCIhjkrdksUrP8ioluG
262g4YBciJX8YeuiV7cVlTA5LCyf+BJkN/nPE0z+1adNkc//eqa35XOYrQLOJg9bQUClq7vlpvX6
bDvLyLL++ZokAuRiy778va2p7m9WZavoMoN2lg/Ckv15S+gfNTOctqo/WL/J3NvMO80eYpmlKa4M
shA+xiVstrspb5PiAW8RTquQARX/FmwoMoiAt38Od0jxMGTtJG9XQt+KeeQI8qG9V8ATTDuuhbq9
9UjYdDuf9Bfeno10AmKMOmQ55SxW/lhIdLNj8rZXiG9kHabtJWI4EQTPZPi2aOoXF2yYiAUEAYqL
5j0xOv0dYp/hvlBWvAZqk+wzDgE7V6hFbEJd39DZcO9IBnFRJLs2K9bnuEhi8wQ1xR3GGxm/T1HO
Bs6Sd/zReMYQdcDjFrdeosW3q8byT8sPsB0rJOE+QAPIznHR6fTdV5b20cY1EGjWwx8VkeXPrIvN
4pmLw+2X2kqvuISt8vQF+s59GJnZk0zTcDrPU+HMo3Sa0JUcPcGbEUB8yCbwAF9cofCbEv5jOStZ
S/ip4QQ+bgM37F2VIf1BNkl1IC+oKY4Q3fqy9ds8Hod5HF7X9f/3XRS49zGChDvosILFxDoj033F
35vtKysCB0aetLhMxiV2l2Joq0/iRmqmhqUX9xhZyTqxcTccuzhIsh1KC1SqdYIMfQd0uwwXyrui
ZsWG3J+tql4AuwK9Y2wHqJt8JrArcBVExwkP5hsUPtR0NHbe01pVQLa67DGtF0Ys/1mbzoynvEDq
2KCnYFQHKR6AB3GkPZaYQwsiH4ZguXFgKHf5NiOadqxoZ38q6T3h3RKpHJl1OaGd8KFmR16o3jXH
KlITX60s5u0+zIBBsaXrwuztBCpNrkiwMZBMpA8/dzpy9Tmf8upq0BpH/z40+AqgDjxwO6WdcQe/
Z+LaM//6aCfWBi1WNkxYSUpDxAKMXLMrpzAaDmFb2n9I55n9CgSnZGRW2RKfhykrsZBwX58HkkW3
I+FgyWs1kpZwILPDvPg2h+JeioLBCX0e56xD7/Y+F2MMWSym6ZDFYM1I53z9QvRLDZ6FZUHfZ+SM
fayDdcXjwNLZz9xf9aENw8X8WiMob3D0VTT0vfD1vN/wtBhlyQNF36iN2EHr+HJPSijRLkEDFHlE
c4LGNSJcAMEFo1mAV1Mnn+o69hyKhJhgPnGq+hsRb8W79jP8zhC3yVum/PWAqdw8jUZ3pw2ha4mO
Pp3/Yt9Hu4MzBPydmD6GjQ3Y1z8yxftPBM2Iq1MZnnQHAtniVce8HRw9/E2EdqBDRkOIZgJbqdog
2sNed59tb7viLu86z6Hx7vxD36QEBYgg55+FSgg5s4ndHkaG9u8BmwEmdc82r9WmkxATHbaYHQrk
JYKnRFt8agIYfs6ZmO4GPyhCFp8ILV9VXIKjSF9O/8nAqD8D0DCfQMucIR3EYP1jkl5nx1yM7qkH
2rK7WhaR+Jf6HhRSBDd/LoNWsL1pDeY34iNShWc875mKZiV7lAJjdOtiDYcyyaQqb4Z0yreDgIJS
x3wJWauTo7q/C64RQ8d1qMwThdW0R4gmVGgB5cA7Xxe3RY+qX1Z7hxMAw4QleyS4GWu8YYKhGh2g
P01/0iwT7h7HiEifwa9FjC8WS0fmBFFSxut45XAZVl5zSfsFE1gdZ9VvHAMNiuBJ2PmpKl06PUSL
u+rSTFA/bM4p9UTOe2gffFM4CBOsLHV7QseQc3BtiyUwwP37XYMB/xZ4Lp7RDaH2pqEwGQFBAq8j
/xwODxnWBu+GqcWE+ILnoTuOsFADWRBYaAAlajRqu4JeytsLVoy1J90xOPFm1bCC+1pHXnhIuyIv
bqlyBHkmkXcVEZGtRw6N2ezyjCCfHHMOvsoJMyk3FH/zPqnjJXoqJ08iYcFJXFsutQpvht4HFOv+
FQxow5vJ5rHkZGdRDheRtBgTIduW6LQRzRnfrRbS7YoEhxxert8Do+lW7esumP/aZYye+5hY624v
FlCeh5U9g4RQydQvKJnlOo93iGz6+GdAlAQkcOJ59gWIqtIfqCUrrNQZKoL40CB3QQ0TQg+CDZKo
Ij/qzKTfHYUG9UcER5FtJobvsSnZj0jasu5gNTJ01OAQr6detXNx09nUZGdSevR0FpaGhQsRDYfY
+41uFVrnVBCo6XSz3A6yx41cGR09OFf6pQClroLozyZjfR9K0P2fGYKu4HlGekjA17bO+Wuj5rG4
F5gkQS+U5xGTvvHXnEcMt97PIJ7MwDpf/rS3LgPvv4hRQ+bjfgmR32EPb+P+EBbl+DJ7swxvFrCF
nPClMHxrwrokCd4Paa7H1qLs8a5WSAkZ4d/S85bNjSt5Yy8VT+V11gFTptAzIQN9lldfDJhuOpOa
uTybMBunY23TxSBTnr3yBk9x6e+VGVbcXJgQAu8uB7wnrqsQVfFStCr8bpRXjjcqH1WOMl0whWDt
Tb8oKTPJQjNkHTlOZW5awIYsyiHPJiQx489h4wJU+Of6qr2tqsafv3KffhtsAAf8cajXMXpMyKWr
LkODEoFINHKjdglAHvuBu+Z/pJ3XcttYF6WfCFXI4RaBSYwKTjcoy7ZAEASJDBJPPx/UU3+Thxxi
utsX7apWWRsn7bzXipKvQLS0Ud+ja8jPx7zMjisogGGYKDS9LNelk9Pu1nFk8pQ5oQifXZUMLX/V
68ykRF2XJD2aFqw3Py23erombX46zTSTth+p0UwmASz9GDLGVjc6nuLJaBdgTne/dbsxYtpyq937
AAbuLb61CoIhXSSGrGJ+VQFbNWlSxabzqVrQN1zHL+o+DVJ68BBIc5PsdlL0GnX7UX1Upvak8jxO
agB8WbkHTmqrtBfJcINAEiJ8Qm4erOzk8AmQ2p1Bu44CIER8+kIW6RS+Ci8aDZIL9Pi1InwobMlG
j+itMawo4KFKLKvZW1G9aPf5OWgKCFAKWrCoB7ewCzJHQFOFg1ZLTnk9kkzr+4GRtancbNVVxIhC
OIBEfMMeoagO3aTQ3VsyCKoikLlRg6OzPR7rBeWPoDlPdukfJ/oGQNfAYd8iDfdywHpns0H9sYWd
7lqlVplNqhf25lS9Hr3zaWotDCmoPEt5jQ+LwteicQoQg3eEzHGVDhGz3DnpK/kCrDAJkK0KugKz
pz+JqLMKQlMjYJzv/NtYtCNayydUTrbKaOsMbLByd+UkMR3IsVXWLq7cimHik6sa+pXM6+plB14G
wU4kj8EecDCURsZEwQdhJ2nnIOtbjqvpWftQW2mUHZOBK3+7DyTgZLk/7p5o+pMI/gI6uKgY8GzA
LFtQ3VlF+YgS2mKXPz8+7btCFLgbuN+WqYiXihqtdtozwLBQ9HRDL9+TVj/v9Jd/IYRQlTIAnpkq
Mo8nh0irTD1sFmDZfnFM5Q9T6xt7qw1gZItr4VnggjAOaDnkFQ1beK+m5JSybWSgKMVfC+VZtd7s
fECEeEMQocg0lwAmbOAzKgLlmpI1DsTi6m5FH2pWBQXjpOak2E/orni8ZeJjFwUJVxEX2qhsvLLV
LttUyXMSfqjOe1GvHku5s2NXyxGeWgxlQbcvlN2qLN7V+LftrLohjq6hHRPwno1tsqdWyY7tda+s
VxrG6xzQAG4WA3pjaC3C6WfSKdyeYm23suK30FiG+m/9OEDzMHQo/SdcvEhA2E6607Bdbbg2oiWH
Iu+ez+U/fC3i0QvsLttGY8hKRgoYgt5eASbD/qabm/928v2xXSwlZk5ApwF0t9IYPUmkP8AHMng5
cL36Lb80oH+tBMdSU2SVlyOshP6ATMpkc7fqUchcCmczuWIQ9/FK7h6KTTHewCiadLldr4RAjn5m
+FBW22xlgyW7A2xUiX8XbTYg6MY89MtRDRSMZpFI0TThtVjNQZG352S/iqs52Y24nNs1aM70D3bZ
97NB1o46F/iYo05dhda3BHxvLbW9E5WZLb2XDjBgj5cuYqmLHyS8rVPV6Wcp5IO2nRrsgT+LDZVS
b+QXUsZIHVwqXx8LvLfXlzsgvDEYMEKzJCm0apyx+vMAsmRqU9cc3On+zMSLcylHeGidlZM0zaP9
KgG/NKVnmUk7uoOAe3PGwOk5jF4mp5HF7MPj9X3eSFGwrVlYPU2hzVu8sbWdKDJzIfuVc5BWDE7S
UbcGXI9JAID7pJfk2XonUmzm6cycp8A1kQYfohm5t8e2bvdkBjh7uins8U7bGvWZ3r1V5m/rYCtB
pcJkv3EYWmpvQW6WaiimyoSBAbGPsMdnxQ5pOqz2q7x6JuXrgpa2J0hTvoeutdFHAGrRyrf3BjZY
pPSwVIibcGdMGQfLVE1BJSS0eBUkmM5rFSAPmTi2BBUCfuZd82y2r8rxicTgjoRNbY1t9f2U79f9
WdAAcwYeLJuQ9RgZTTrwVTc2SvgoQRlWcXw+Afl2XtcMXp5PrzFACA7QYjXZC+U4erwFN0qxF4Zv
rQGs46hQZ1zrqwz0TyMN2QEreibz4xbFn38uwOT398xQADCJkRIpS1qMjOy8bqniaRoQ3dL3xxI+
3Zyru8MaLkUIa5Cak2ETmp/X+EOuac+3+m/WvNSToAW2m7L4FAiQJncGzun/IZdIzLIMHDBHeBvk
fME+PDTndXJYNtl34BB9qR/bc1aSDQzS+6kGbnKI3O3mQbJYttGCIBCeE1zY6wMrGWXJqel3awkw
6SplNII3SefKQt8OvMl7kmDGVog2YciAN+Rakp2HYdFGubzWI6DXgZQKd1Nww2mUGiCwHhIk7qNz
OCV6tJfXNegCS3B+JdKVIOfycPfT6uzY/uMLc1eepZKf/wxmbMFGn0kuEBGf5LVaJu6+enHwn0DH
z9PpYzk3BlE1+xyBrqqkRy1VFY7KiOhNou9FZgDeWlVGMq7y1ygvgFTSKc+o6+YovzyWqN7qDkRa
+DZkJQg6RIWWMtte6u1ZXltHcFX3uvRehqb9lnaUelLwvp4MXTvOSsp2M73slN9k+/KJThbUByu2
XKY7SlqdwnywG0a79OlU0eUOepsxA0nEravsR8XEC6PZRjVpAKZwK0ofntRKy9Q2dlMwPbffGTHf
Dry0exupMQUDIBY3XjWEm0gzzZEBFFVeK+3L4fsuQQ96XeNXxTIbuIp33jSxLRiR5FlQh4rIw0o5
RjqWmcPzAjU8yZRRZppB3M00++RloOucmNFpO3CdunPw+Oxuj65XI1Ca2yhJC8fu+rkdy0SFtePU
rS1TGoF+APqHNGrS2Zb+tVL78VjYJxfitc68liZsKWP+Cpav6dbFLxrTq+/db+VFnjmj3Sj09ak6
bSIQEF3nZzqPXuvXbFaMHn/AJ9vNzQeohN/ErYZhfvLLXbj8ugR0D82o3bqdRc+UE57gipSWxrPp
d+PsyzJep1C7OtNyslvQkTUg/MbbUFm9rtkwihv8R+01xIXwBFgkOoStbh2VgDcxW/W0NY2Jvku/
KSm1X3CewYar3o9MSjMz5lda9+3ffIFDopV7rWokCa6/4KQadMODO7IuS4nHVXwhbzsNT367M6YM
qv9gTJpefNNO3Bq/9rHwezcNjwfmbUPpUVkFvVTHUbcrqfqvtUP5as9Ky3MOh5e0+7Cz8X+S9HkL
L/Z5S9WdwRXz804fXZ2Zeerxs7TbT6WWCSf78OWxvFvN3qeN8NVJdBqYR+FcDxptT04SyWtWOKvN
cAQINJgQ2bPdDEi6qyhI/zLvizHG+AuiSDpvO11O0Umr3Dwy+PFrV75CC7dj2E0KMzffy0F+tIb0
090VXogV7g3YglqaFIiVrHJUNOO4KjzJzBb7Xfgahio95cE2KhdRVoAR7YPyVUvtLHaSICM7Xwyx
j/deufiIsTZkKC0DcDZTuEkn9dgcwWeV14d2H4+d5vQB21A7OSUABDw+2Xt3lgjIkB0FHiNDvEmp
ejDoZmXdOvW3pAOgeULjZNa+GUwvPxb1mcoUV3UpS8h2dcUpy/V9Iq9bo2beC04Zj/LzRJcObzRV
LFtVk7ydfpp3ebGhqPWUdvpLuu/mO9CsPBCmd0GZ0gxtAK/vWg5oXQdFY5hLXkXARG+7ahPFCviF
UtH5RzKIYFtQmAmV31vbGKu0N3q5GgZm09KUrZYDil+5dfgp1YJ6YTuySvbTERZn5buY9tMCp0Q1
QDTWqmWd1F9lo9t56f4Ay5N2eAcKeXrM9R/UBhexvZ3ti6PKBLE2oS+7G7Dtd79HwwKQLIVD2BGc
MVxPMuBhLa8rfAm3NdSdR2+tPiDlznO1cRAMeG80wj1yldf6Nqsd6LYSSVkfXRBdZ+342Aa7Ff3A
u3wE6N3jG3T7SK+FCcFswQy/pGmRurYL5icydZ5ayw6GNTq35cljUfcXBmWASV1Ik1VHUAgaIJBa
xkDPmrmQ1hztfOvHdgkQF6Pyb6d/tTBDc1RVxnl2ZGFhNER3cU1GmpdBPAqa4hbkVBoNGMV5vKxb
xcIO4sKiyR0qXqLHB6jQvjPPCOrqErwWNe/GFbxW4+ioRQNe+l1Rpkzh3AEwxVR75/PCRknKOc1q
AqB1Qf37g5Gx2Ivi9vDLjM1fjxd1q8NYVB8O0OqnOrItHhWA1IYTIelAQwYtG96+mdFOkYKhddwP
lAaU3oG7VmIIc0BpdkxbIRARVHOy15MSwhKVpokMMGC67qw3aKUmuvVaWT9Smgji+Avzj0CtThIm
PLXtADv77cOmbG4ShaCubUqEwl05bJkgzFsoQuwzrey4OCnV9tT8FxeFKM7ScWUUejcFKYCbKZSm
W3WNUy/TGaPTT6gePPX58dHde9GXYgRrrxeM4sPcrK6Pe5TgTIo34LnSC/ZYinLrl7JnvQvDirj3
Yo03K7tMCgGjW++0P2d6I6XktQJK9ZBOkv0fGpZcPYVcnR7vzWPB997ApVxhF88Z+XfNOqvriAKu
nupPVjtRsmr0WIqi3rmTl2KEXdTMTGu7VFHXhyOYBnao+UdYyIKyIPvfd4XC5VE1U6KgYgmMdzwD
ejJdJFYSz8+AEwx8TS9MeCAw1ju6ju3BLJjCa9SrAwP/bWStz3TukGsg8gVfx40KSwsAH66Dx4vv
35sgzrGIzR3MDycrigspo5iJDvxfs/uhgSdOrsyLThs148ZWTPZE9dM2Lwfe4K1QR2bU3tBtk/Qe
YQYfdaHbGKVpGGNLrHWcKxPp4HYve23dnpV5snu2zZljDsi7c8JgVegOrqBGIAtr67VALdyd6Kls
nbWq1EEO9kcZb/JkCoQ7YHSFmze0ndRvuqZ4FjO/KI+BXb4T19KkbDOS2Ws+/NL+Cl6s2GGExt7p
5+0mrX8azoqRVVffjRVa4pKTV9PecwJ/kS2H30BKN/QvdueFxdQUUFA5sGG1mUJJ+dsxcv/x8d/b
GcsmKnE0eESJeYW7f2RymlYeJVwnjNzQSiWX+I8zGtMbGuO3EKuSGGLY+Js5iofYmm+6VXpDABy4
0kfa+FMiV3vTaRWdt1G0aWv1S1ZMs8Sr6hEJRvDvF1Z9ChygWQsJ+CmnGx/ThRGvFWkSxeXAk7tj
lGjgwIknOMNlIQi/Ph2mbxiSUpJow8ykrxlf5I6sSvFy/KXSu7GggVc+Rh4oO36bfbeiAfN7m0W6
Fi4Y+uxgVA2oGdEmOdij/AzAOXALjv4DuHcvo+tPCYdIf/vbfv3m2Wxg9jXskwzWuPAaYmhMGCfT
og3gTQwexnS1ASTpTIBLGarT3HnpvXPBs6OzULfEOg3MXd3ZOlvRxlwAK6nH08NpabWOuzeT4Jh/
l+yBhzYkT1iavoNFBZK2aJPVfTEKXJnDvIaij2l+HxDRx4/nNq2p0XhCrxHJGuJtvNzre0Mvn2qC
gLLbdOdlNNnr03O00HcfDQeY7F5rnSo7iPjZ6GxGy31LCtlTTr92PqhMkqdKY0d6KoFDDkFQzTPJ
y9sxk4JbsMz3u3go0Lg58+tP1YR4BjJFkPmTerc5ftl+58Dtdf4nfzsF9XQ/oxvtLaRVfWB7bjwt
QaSg5VtoY+EtbHebsv2uwehd/3m8/TeWUvj9gk4FVs4qzZDfrzfAjdi5x6BwHv9s6u//XI6tmmR5
TeyjJrqsdlNUh3N33m2q9qtelEs7QyWl5nkTR600cE43vjhrsnXeC44jdlkWjumQG20lJSFrstLD
WD4d94CP5sTAXXaclOe6mTL3OeBl3cZqGu1AeBuoA7QxKfrrayyfCUyBjusWtQeLSdCOuZ1TZh/i
wba1m+eJJJKrWh9Qk6AR3eLUYFAxbiJ5QcbaP02lZezZI3kSD1i125txLUYwamfH2qY7CbLrenby
kwnNq+pQfHt7uXsRDkUNuip6/+l6z5zYSmVJj+VFNSU77TO85Jb+r2jtzQCbmv/+pzfwSphYGSJf
CWNex7Ylk63veOpcmT4WcHvtrgUIT3Xf+0dn+fNc2gDQmTntAwNnot5qoGsZwnPNZQdwpHYrL6wX
5kJShlqYv3k+zdm+r+Eq9kJW1vrxmqT3sv3lbEK3nTKDMrLm9cAju7G4n7fwf2dna9dnV0H6m6ft
Tl6UgUNdwfGcWexbA+u9DZoEKf0NunD5WqZrSiBGuSF+G4BXN7J9/ZeruuSyBtZz/1X9vR7B6AF5
ltbNjvUwf/a08yXP2qgTyR8Sc1dPXNx5W3hWgBczbXzgBMuAbh6fhCB64vCzGQ9dR2XohASNBC4G
KMINksKNM6mD/hEzX7JJ3rInZ6lONS8fqV9h/XJ8bcBoDb0EwRuDvx4ENRXJqrf1sictiIb3cWh1
gu7o8ibJmeeSF93IGaWnifaO++0dnnRX8QAq9cylswaq1an9aHB9968lGU0cMppZ8Vqur2V+2Omx
sd3317IOwtneV6e5Tx/JCNanAa1yG1z0T+BClqBWVDWEghCqhkV/iOcgmViT0D9MthMtOPr74LEO
u6tfLoQJ+uVg2FrXD04tps+TIQvZ/9srj1lYiKAxCpJWuUYrwKLhJsZByr1v/VPgEZf78dfH67j/
zEzTonuEJACVsOsTAg8nlaRDLtNDnkxAbAmyp2SdLUJvN6A3BiUJKkqXwKLfakjqH1jphj74X7PD
LPSGXtWgJEFFKcAcy3m/pjZopqUbB/iDvj4vxseBBte7uvBi8wQdlcFKs4/OWa+jTr7u9ebSmlX/
fetEDXWoz0fbYEHgIk5P051fucqHB6DX83+8DYJCAg/EUXYaCypG4Di4pessE0/x4JUauA1DOydo
pRq6+0OYsKIaq7hnaAQf0Ks28sCC7iq/vw9ILKyEmVRrpsN6Tn5vfNUpRXxvSPPc0eJ0BeKwKyg5
atnC6dCqT3mUAWeEbL0dQs7z9F880ysZwsF0Ox3qMfvzSoMz5LuV6x6n0nTI6t7ZrysxwrFkDtRX
DJr0xwJnrydj/GCjGDj72/IbjXYXG2YKViECAyHuYri7c5fxfa+awzDq79DVMcDjDJPsPXtIpHar
U69ECsYBei4duCkWpq3MTa9XJe8Ahrxb+7I/+xjSC/fsHuVgh+iGnAddY8I+KmAD7o6N1du90zT7
nj2deEXWz9iHr29gabfZvn43/5Yldlu3sI5aWfUpK102YDY/t2ijknQELGJz9SVcKd7xt+ruZ/JT
+DyobHu1LVirK/HCzkLOVzAb+Sm+V+t7n/bRz9ecj2Bl8LbEeQNKqv+NNxJpdqRTk/2lNZifX/i6
qmIqeyD62NzYZb78KQt09+RB9u6Bbjyg4e/eVaJV+kJJIBq6IRj6qiT9XpWJskhThqy3lPXNjUEI
9q1rN0Y0K9ONSoeS9go5rtsy8m1J5tB67wSYfcD8v0/o7/bFepVtHiegzCqYM9Xb+87y8M6Adfs9
nFBX9eylNA+947ssD8j9HCEU9/lSrmCwu5MhAYmB3DKQVmCKF37s2143b5fY1bn6JfZSwLOhrfPD
VfUTTCq/HCrg3TETFM4ck7iXUuhNNgTsF/aeXk9iawNWX3/7Gj/Hz72WhWtplM5hbYNzbPt8WBZu
4g8pqrtP60K8aD6kck/CDdLRxXZurCp/Ucz1WTWPJ6ORshxDy/sTPrePjqt3GA/c8XuvynBMnRFP
hhv4Wzhzoz2q8rnkzDd1YEzKxRabH056NaK66tNwnPCZk7s57QuJgsqSzeYcaXGlLMDWg6E4aD3r
pR33Ls1hUnrngMCShA2oVU+naTvuA9lw0nkOUO6/4FTcu/loOD5S77jCtLr8bxsMwVLspJjh4o5t
cCbGyt5Q3d/Us24E/wvOFgT1h/fyFyT048yD0YKAPiewGDiJO57+1ScI+q0N4x3YaHzCyd/7sBL4
x0W4Vqedt5scFlBSe9LrkENxL5S5kikoHcK10pRgxuYYssxNJtpnoM3MvE+7SvviTAbW2G/jg7MX
Ow2sQjNazS6UxQ/taYtffuKSZZ7jDwoaOk9BpVSwxKd7mYVpPKfjsvQkD0xYD3CU1odFezqwroFX
ZAiBQAEYS9j162qDPq4PcTLSWcPy0nWIvoj+VRB6dXJCRECcZRXprj85Hksfhp7mpWc9HyZnn970
IS968KIIrmfPDKNLIZdzO2/8dAmV0efptT5YRLNsyCAMbaeglE5VjxdvoSJqDFEzZUwNHja/8sGq
CtRpOAlRAtLGwMXOPIvLAzs4ua7BU71rFC6UgqCp7AgYg8LkVOHi/cwLgTLlNateWek+oNdeue71
gONLg8k8rbe1D16K6LqacBbC+sT52ptwli9RhQEcm8voa+XTJs2ur0jzrWh5mzgwyrrNbP/FLPzO
g6W+ca1Z7e+X+yXUrf8yB3h590xBU0GQbjtGw2U4Bl/KoCTHuR4bG9kdMot3vVu6hh3FZN4Dt1q4
5EzZJ7s6aZWFueh+WZ8aA57iAHaQyWAi956zdylLuOGFVLdmCfrJZxpQeTmN2nEzhUcX/X+YROvK
tcb7ZW8WdzxoIGPcxyqkv9K35/33UoUrD3Z4DccB4usZOJgeiWOM3m6ooXVokcKN3plaGAPyjp7y
8Ny9wyre9GoRAoPVv4qELjZUNKnoegWkeWRRdSev2ryGftNbT45PdfV/F+zRZsnIAi2yNJcJt3Kv
7UkwnZW/Xutubi+AjUdfcHjThvdgj7bB4yO767XhMprgMehgWprCmaWtFaUHKB0X0CZ+nHz1i1ZN
X3NfGedz6RwAtzTJFsfRdnEk0JTGxpDPeu8w0U5AQ1gqwHziBtdnYJBSmNQWDi/D5obS9+qBleXj
pQ9FJ/cM96UsYXPz2pb3FdhTi/OYiH3heKfnyj3M/j/ioP6diQ/hUpLgkgAKeCr1HauyVoDF/2xe
rckOg2rPq4/i52GZj3SKAKF3fn58mLdtG/1Q3sVuCsEPegbQ3IYVQgu6OS4bfFLjKfSLD2sWedof
2a1AGhmQefcE6aPru6Ig9BSVfBiGSlIYtYqdk9xmdZxFAac4Zk5afvo3Csa5kCWcoAKETJx3Fbdl
0hdD4z/llIb2ASf2nsW8FCIcXmMYhZIASPj55nvViVs/NnDwHm/ckBjhrIyibHsumH7fEnLvzQw0
eJcu7oEHftf+XC6n91MuAuLinKkUrBuVwm6zKjfaUxQcyVQ1Y/1rPDAvP7QkwYOs1Fa1Oui7P2vI
kGqXPkzJ3PahExpck2BTY2ycTTlexab2/n4U9Gr55IWussi/Pj6me/lxZqz+vt+CTU1gyTwqEYsq
fIZtlnGwpbywneC8/ccLIWji46EDaam/3MD1z/ucVK/3WdSQGuxP4UY5XSxIsJ/Ho1KaPZckVrq3
aclE/3le9kEqYIo+yPp+dxw7v//bLlpCbKo1oVKVW4T2JVeZxEzqdTMQ/LxwQB99joEJywOqRdZI
VdvQAog901YKAvJeP6uUCdtlMqGZYa75vyq6AFqf2fCfbzy0IH95ifzNZmhr7zhAV7KFIywB1kwZ
jFAXT9+ytRokT50LJrfXeAg2PNBrg3S0Hw/tba8pHq1YONDKyrVMPbHibk7ZF7xckvcQ4MzT9Wlp
4mRqrwOHeSfHdrlMMdNTAmynGnuWabkLxY+estFqug6yZbl+m/we2NM7OuVKlqDydx39z/qOxdUB
bLEEbMl859YTY+Dx3fODruQIWt85nWLweFnTN8DDv8ueRFtAN53+odHX/f5dHYG2Ca0f13WoVU2/
c3rKZ5OPadHpL7Z5lnFSqc4pZzP1epnmxVuyT8YDB3bHRqsK3Us60wpMu+n9N1zYgJi+H0U7l/2T
/6vskiyyp2rZV+kHmyvur+dvWYIRAOFbA2a5l+V9pmC3LtDXvWfXp56oyfqONBhk3buQ9Kr2jdIO
/X6ysL46Phd1rRTqYmeWjEAGkvzdSj9MaxB04p4gVaY1lq5JrYdVu97IOq2TVNnp6kIfN0TyVDFJ
rk2f6Y4N1BG5Rl/GhA8c3j2lcilTWJyR6DDA7JGprMJN+lx/OUzlQPNfIUzyiuDwZb9MX6ulFrST
x4LvHeSlXOEgCUWOEkxD6gKUUQgbRqXx57GAe+4qc0F/76ZgxmGMiSw9QYIEFmOPh2z5YfYkh1Cz
HINDsyybcZG91wdpmhlf7dwvIP8d6j+/p18uv0Ew7wBoKoeKCYOF7IWz5Ok9CaJAXvT2CfBO1Gjr
U8aAcJNuk6GXf6+X5mr9grlo1Bo6uUZTF1DFBsmymWpzhZHmxm3cvQuG8Nk3R1pQeKi714GtH7pU
gs3QlUxliKC3VO+Ld4Bp3dfn8XhNYeA0fmndoSrUverI5Uo/te+FAkqPXCS4ZQi9PHPc+e+5u/qx
96dgomAcTSxz0cfTT637+79u8uenXYjeViBTK2c2GTIn6rSS201Xr+N1nwX5CX8SydvNUNpg4E59
JuovROqFap0on/bqtkXkbgSwKNn2oQjiFtAJHFLQNnoMAEaNNBHp0CqkGJ4oo78/MEns5s1oNVrF
7p8/RVAEUDX9jLyPgXvTm0HR17gUKZhJrQIHPY7YTWq1tFccZzlpnmpWPJuTzBusaN1VQRcLFNQt
hGhVvc1Z4HZLRnq0eI0+n4b6Tf5lzCQ/8x+vbkhc//OLc1N1yYrTGHFGcnQ7eakfdwMSPq35o/0T
lKrT7GCdCP/vbdQ9PYiDo8d59S9gPym8D3iIBmTefepMsTrQrekMFwgaTiLFAm6AqS4O3yJ4CRs/
+0rbba4FkAc/3j9BEqNRNEgbhtqX8ZnCNAR9pqqAwjoH9fA2AhT/TUGjrmCOmzwWInpqf0npUWYo
aTP4JiZUW3mfKUmmH96+0HazW22poYNQBiGCNwNX04XAY9JOXrzWVQ5DsYXgR92IFrbSkawo2lva
4e3JH9V/tn5Hu9Rh1Ll2Mz2AMu15H/vF8b3NgmiUlN7AOYoAGDfShe0167ZNDhULL36VQRYzSpu6
9aunfaErw6mDYrRp3U1fqJkMSdavX/1fkul6o8DNALhmCq8+1qQtBNFx+rbXfsFWdQJ73sy37q6L
6RO27S/lFjTJPeDGUwCti54dfAiK73Oo9uLhfH4COg5kIVOlxCummSx93wImXqRvJ/i87HEJTTWg
BYEanMFI985/0mR0hkMmGXf61Bkni2JV5FSa9ZEJvftc+dOlgTopq6ddPDkY68dXUvAK//o2JjBt
2wBvxtGFa9HuogbyRDl9cxQ4wqWjrTItdED0LvOgGhyq6fQ64mYrGE3Hj2cuXxYhe86FouemY6Rv
6ekMHcP+4OoFzDm2Mn68rE/wVFEQKoMnjSzGSwX/TDsnR70xq8ObSYnqHYa7o7RmdAcsHfkLOGu5
K/8pMzDxW+iWZsm02I6kYtRhD36dTmPGeqydvw+DLgVYfxbFMEbNkq/qXH9mxBcq+pDC6UeUBl3i
b9vN408X58Y+j+Ty04UjgW0lwXTUhzfb9NtTygQPrJnuHuR43KknaTc95O5x0q6GksyfQDA3e2b1
47gaAxs3KDVxAitUZKEDQ9Oz4AhwXxOaNxt/DQieB+7WeVxBWu/mv+Nx+dYz7sCBWZEc+AUsdjmP
9WltDByj2Bfw115cfJJgc+j4226bE59UjfxzoAfnP6OpuR4fsKW/sg99guVOR4w3jZk4e358Dto9
zcFE2/+2Q7hCW6WytrnSHd52U3OT/Pymf6ziZ+vJnKbz2Cueot24Cj5IFHqz9CUeGdMlM64rekT4
/yPVH0pQionDz61AfznM0jPGewOwJUvHc3XO0+ObDhBmPoXuC8B+6CHTb02jyF+qGLpOXwMinUhf
jQ8vdZfKX8CZT78dNWcfDdiTe3qDJJWhMetODCL6iectP4OB4fhWV9tuJJfHA5T06a+yko2XppCH
hsX7Oy9cTfCYQfHRNdKZjNnz8wv3xjlZEJ6X1vGNiXJ9aseKOsrkXPEtCe4mLYfjcV/s9YHbJwY5
/ZaDuk60TMenDgy7kMBRz0qiZHV1fFP3vmm4xS7gSRbHifZc0KQzVs7Pup8vCvNJUyYW/RsFxZEh
h1z0lP/6COpbOjCulgaO0fXStfP2rBpZfXyTJqayUGEn1t18ngPGeHbZdRobp6UeHKBQqkfAgWa/
rOnjh3Dv5qFEmUYCN5KKogjWpW8j1doa+fHtnRAz99Ifx9eKWYn4fUDOnTuFnB5IVofo98Y4ZAdV
6+QtKw3pE2GhZfeab+Gk5zblCVy4kGZATqcYAL1Kbl1EXtcFxpcE0Jnc+KejjZ/bTieaAphDD3t0
s2ioOveRfuDsi1F1nL3NXiR/ps+3Lk7K7y8DmcJ7Op8JYUBqZE02QevrddHF/S6abXyKjPPxLXFx
THABngpITw6esYRCtnatwyiT3CHXSCgq/rVE1Amw30CQMy59LRT+BUmpYQJ9a+Ws9aX8bLlqreiT
DL5AVzoezq7VQAO239qvrROF466Rh0pw6p2HzePisHE9bPkGWb9R8l3Iy+cbwlD+eooj6ffhpDma
f4B6EZyE4gjWPA5U+wrPJCVd52iX1jJMDAee0rBJEj9hNBdqvNM+guj8XNe7OYNtZeLL50T9esg0
/StUqczDy9uyZT7eihVshnVU5lG7lx3XUdvtlzBTjS/FoWzoNbQk/U1rDtnQEPE9W8acJ/yYYDEy
Ji22+u0hQi1Cp6eLpa/RDOBzsxpAkRIXhhtPyt/V73yONFM197huc0iOFM98b7/lIzP0bMUDLM01
5Wog7hH7XvtLAFgC38OAOm6gCBCvQnxZ1Fsleus5eCz6/hKVpkfTGp/gEJtFTKS0kLHtT0GnLR+/
98/o7VqpM69pgE1P0yewzp+a7+LS53Wk2wn80m/+tx/n4DClY6CaSu6Po/uDjXBXJaNguXekjGlP
sfeu6734H5uNN2OIz5/PUYOUzvbud8+bbPgzObsvLwfvJfMgVaczaTabeS9D8cStjuLBaPTE0KPK
t4t2D1TINNecMHxV8u9wx7llNU226+1pwPTcPotrMUL2YBseDbsGYPqVNFsQ7ZclECIACDGx+6RB
5f74IMQhSu7AtTRB+0THHMOTIC1q/bOXTS2XxpuPbL5YLEawUEz//Do77ml28tx595Gshzop7ryM
a/mCIlKaqmjBqwpffXNMr/di9F56EA+5U329/iqPMtfEoYLtyAPzf8CPuQ1IrkULTp6tJraV9KKh
LdSzDyVZJZCpPt7fW0fyWkZ/2Bf3HEqbKEWthK/b/Vte525cDbwkMTXz1wEaWg+nQ6oEdJVrCRKs
Zm2nHaXXdBKu/4xPs2a2BNDyN9XsJ8M/D9yX21wJ6zHwjBHXczIIeybnZtRoRS29Ap3lnqppT712
hkQ0f6/Mr60xUJm/e0Lopt5MWdBgqNdrC9VC76RzgzSDqYNynFpfNNrBHx/RHR/HkYH4QgnyuGXc
2msp5476v32QpNdjkATp2J7b7uwjout3KKl7T4GwLzp97kBYEGhdCzJp3rPKUyi9nqJ0dMpmu1Jz
y3KRV//cZWZFF4KEfdNK/Qg1LIKcQ0vsRguFLsMja7mx/Gu/74Y28J7GuhQnaKyyrPUyLBzp9QkO
SSZT1A3doi7x9S/FCw6BNzOfBgLle88KlxTgHfwlAMaEnSy0XNt3OgvcO01gQpZnELc/vhZ37h4O
oNLnBqlwgut9fVjZvqxg0U2jt71ZfC3iYg5rbe1u4zR4LOfOi6KOCnkKyyHk+Gz/vdAQtrVrd01X
Rm+H8jgDOGcVGsk35xC/a/nZzdNmpKjywLO6k5VyrmQKB3bST9utZh+jt8VoBdY+YAP8dSIDP3XH
Uxdj680m4XJPTPsy4O1+TioJhv9KtKCulMIwy6pF9LdvsvfFDL60HnyPE8P1R6OpE/AJ76TLI5d8
QwH/25PumwxwedWYLGE5ecp8/2MgM3vn9l59UX8RLg7AkjRnZ1R59BbHzsTs4Bo35Hl+Uvy0qLyy
VAc2/644lEwfVUEqZQr3aqdkdqimUfSWQKqsBnFtgMk1Saqn7JgOPMx7xpX6sqJrjCqT/vw0/hdL
U5ukrE66Hb3Vs9z2yogN1dyD7TJeuqrWB98IvTJ0K0a23YhZ0NDVw1fga3+2eeEev4flwPeIrey9
rbr6HsF6wNYLvLakRm9MiivfFjtaI0bQ5n3s6BrywgHLKJSzboQJpheGXSNpoLV/K7tx/tz8H9K+
q7lxZGn2FyEC3rw2HEnQiKQgSnpByMJ7j1//JXTNkCAuEefc2NnYiNXMFNpVV1dlZW5pxvoQkEgS
dv1/Sjz1v2yBbBQ9XKghIOt4u4eorqLjPIw824rJbiAMo/ff39ZLhNzUd7vilugp56I2FBL+2Zvk
1APHExoaOHW7DdZNZYHyMLS8xpCguEwT31khP+AP4LKPtMjjNI63Gv/A0K+xsmYrC0gmmmTURkp0
KGRrXbINHWkh7vl7QE7P+fUXTrI2vRcNDt0Eno2eaWgcGih6gCmWILz8djfqnnlnxw7nSv95PhyM
05YCwls9H7XXnbU685/+wdcSdeXo35LWkpaslvBx80fj3wxOEbwJJ2UD74WezQpWwJLqUkIAFn3k
ohpIG3BTp5seJMdssWa16NiLu/y5ZEj3UZ2oRO2lY+YtJONnEk44G1cfNPELyI34fltiSQXIHThv
DMXogrLinExrK8UWUiMFayyH3BNdgLN7U2Ya9HWVn0LeQameRM5SVWzmdYgPAk0BBEOQlQDd/u2e
BolPl4PI0rNpVd7wemkOF/bJV+nXVos1x0EjJr1wYueuwmuLk2upT1glrrzUs6ViJeZqX6JrPOnf
kZr3lnKY89ONQgQHQYuRrHBygmpkeBuhx3TnvMGBfiHW+HOx99DvqOjtPiKJJnmHkkYxwBwgG00i
9ME9P775592hII46cBC/Q0h4O8P1qDwODVAseWUOYgH8D7cJ3I/WVXMW+d0kWMdyaLKOBLX4UhWW
SpJzgS+q1CAyBGUbh6to4rWERoREdQL7vSmQ/BcC9QGBcjSjqqGxcO9PQTN/HhKTjVwPxAZADjjZ
3s0AYdw86T0bvbaGW75AMTx2PK2hj6xvBeKod6360PNk3/KMuJRGS6ogvSxM+FxMd/0Rky09ZMpI
VDd4di2da1lV5BWDboWOyKnWH0Pv2PelxqQ+iN2Mfs3iiS8W7MId+AfcmDpG4DshWQH3DTq3yTeE
2cBEQ4VvQCnUiCONqcgbmkv3yd627dgINbQtkF+4vON/M/gxkwz+ZMh5TnvIu1KQK5cW4fHUWJdA
MUWh0cVsdP1DUL/TT2EhdTx7RyHI+b/2JivulxKfdwLs1RuAWYvn5CnUq620Snei5n0UK24/bChz
D9UHqGZtPFJ/opdMXVrycTqn0w0AAdhp8F4VQI57e8YKt6jZOCp9aLieoXvtH6VCh7gb624kZR+H
W/eb2nBLSlqzUe611cnt53sCeAMbWPU41Xh933lftVmqJTHGe/AVL/Nk3asSkD2irz+JRCS9j2La
3t5D14sUxD73F6te2Hlz3lVGfzv0ILDx7rgFFQgbK7HkeLafmV71XNRWwr5JaAbtUrI066Onns76
6FSQ25MYCE9MYmpIT2ZDxNFI77W6T9xNv/OJDIXaPUsk6MT9N3cnHMuoF4t+DjDB3i6yUgCAyoWU
b6e1qwv8lysRjtWzDtwmilGLT3Sq+mhwT38rcBRu40CDgLcq8mpcmJGy9PgejU3GjtmFMh4vo354
R+SGMlie+y4b2EplitGKoY+tYwbCQoA184xA0zgyMTAwEo1OdljHBRwHvezAbqoNxakVp4V67z3J
w/djtzH+PZPRAK4i8dg0iAQQ395OLcvXslwJVGSHdaYBbQyWWcLXa39XcCufdQlQzgsP75n541BU
5NFKBgIIPM1uLfpMI3php0TwU4dq0xuL7UYzm/PGwMQDF2XQO0kNA+l+sBKN/cksYD8Q7wFXrDy3
n5TxeArnB4RMNyIpQEGmpJ55ghCg4mGP70lTXgRpnwybIPl4bGWmnILEtMiJ8O3gUbhT6WLiuGDL
PIhtNIamBak0iQTP1bbZgox1izf1QE4NyfSnBKwySaJXLwzS5OfV468Yn+/T7XL9EZOD7wHg5DY1
PgKK8TqPbqrU/XxsYWY2USMEepBGbMrBw9xuj5atJaYtcwC1Olzcw9oHI2qbH92FXTgzEFwaPGIV
0LBCsGX8jKunc5E4UdanGEjRxC8SXckGUxSZ/ngscxHYjZXJYMDExHs8NM/tSDk0zYbbOn6kQp0n
YnZ9+soNZtlBgXEpFrsv/qHyczW2yZ1YF5BSHjIvRmQfSmdh+C2HY5DvE/eZKfEeWgftQiww40QQ
4fJwIqC4BLhkkmEtUl9pkjCM7VYgdRWSIDz13VtRGR0L4KB3XHqP3+0ROEQYAikxksZ4uUwWr5FY
6AqKaWL7fQCG3ChD2diETJKvRiG7sFHuHPHE1mQJebmIOyYIE5spJS2AMJ9HGzEg4D5Ejmr66/GG
uduVMIYgekxLgoYKg7vdlWki9aXkAx8ErSTFbT6bovx+bOH+2TeaGIEP6BNArn9aqsxG3h2GaYBT
BLDCQ02oeX1lQBUnGO4Ta1nU0ma8i8nR94DjBYgF5OigJjtZKy6DUAtEHDKUv+Gw0PZNgZLMJT8i
ur4H0H0gGH48wvun/8TiZMVQhxe7kOIy28o66xP6EGYDNPBPYDQEYmfqsSbfKzX80tKl0z6zemPS
D5caWAVpIAInq+c7fhi4fm7jdaO9KxaohByDuKz2UZlKoC2CyO+OHQYKMAUY4nGRCnhs3Npz/VSU
na7Nbd5MUezWPQNaHENIsp9uIal5F1tOLI1X7pW3DGIFaUYJlmr/OxK1c02Tc98vnLSl4YzTe2VE
CCg2aUYjMeF7NeFXokJs2dEWHkpLZqZXmEiFbOEwuZ3rI/A4QCJa0UOPMG/Cs+8bjzfjPfpjnDlw
xaPIIMNh/d3qV4NCnChA/FbMsf3Fd/ndiN+Vcl+vwYF6bknULG3Bu9gH5njU+2k0PfNQMJgMTqy8
ssqAu7SBe5WI5X/kqVHy2kVMCFoLxXixx+k+0TJaHGWbWRaBJBzL7arRDp+V4LUubFTXejLgtQfN
HgjqHCRkrdBkwD+jxTDVJEdtonNFnaKfYSmivE+0TL5hsnMaH0psJRTEbHRT1CNxuJbFpPJUcHRs
Np2wsE/HObyJgSbWJnOcSVLj5EpX2IUBDndriZZ0zkPfzOjEY9KlJ3OpWBZ27q9xrom2M+Sc0OVb
F2or7kl6XtQwHEPuRyOaeEw0x4Vs6taFnSg7QTSbV4rF7gniY+5slBKwWbKUClzcNpMYJZAyIaw4
bBsu3TGUNsSAn154PYuN4CtD0w1a9kHCH7NASwMYSBgqVLk3QGWExSNzFy1hOccOvVFBEZlQYXLn
Vm0IBCIVlzbjnmIQRMkJkZjN4KgVaBPb46Av1djvEfO4BaHW/KefhLP/l0u78gmI4fvaD53S7orX
EHA4O7oISEnGI0w92MtE2iUWRNOGjWxwSBQ99kgz8QxEouCPID/Hg59+clZouuGCSFFKO6tfg1pt
NLE5xxmR+QU7M1cGpNBGKIGEiAZNHhO/4NWxzKRxZQfBaeBWku0WO2yklnjdAlsHNx6IyfaFLAyD
uoyC6gw0T29NISeSQx2Qq2xar5GD+QTOSDLcjW8/74ICHdYfGxbZF7DLgGzMdA+Jquqnc/FjoacW
3XNLDYpz8Qc+B7koKMGBMmWKoRjyXhGcVqzsqFY9qH8aca4nW9+Sul+s7AqEleagWGG1FoYV65EW
+XZK4/fyb/RahAsXwn06Envt+mMmR9sd/KBpC7nCpdp8o5EQtH+AuRIQSSMMQ8WDkBC4NE+XSAtG
OmspdTPupunSCCz2AAJNqODQk6VhykxsqKyv7UKE6pOjcIMaZxC0fryn2ZlrTwTSEa/iEWmIAO92
BxRtzDk12NbsYigIFILYl6hYj0KOpIz1ALSdKw/UTRJxB51vzRxg6hL67wFpPuT24slWwFt1rabe
2+Pv+st63w6fAaAZ/f7jExP/nVwVeMwHtRSznV0wRDw50IM2m0LnvkBztIJa3+CaHk/6TG3z7cBq
baoz3CEKSEyvpERrQwtg8NrsGS0rvx0NctK8Al1O3Rm+Q3ZQH3/rzBzefutkDuMoTEPGpTu7JDvs
SiQY3lE1GJEDI12Arz8nVrYX1HOkIpL4XjB+H5TdGp9sU2QZfTnNhw5P1vdI3fU6cpYhJB8+x+Tp
804h7xefvH0IJqPa6v7ysWD/Hok9yq6Nygx4HI3Pr0lSilL4LpFzoUOYBpWBUB9WMeCHYaElEBRw
NYG06LF31AWz947r1urkdMScUsm8oHR21e17AfFZVEJJcxUzS8gk7v4c3lqaRGkslCh5v8T4jJgY
B+29Vzuj1ge0ilWAX+jqFlnqT1AykthE+zY6xgui0pYKb02W8tT3vSiTuR6/9er6U5K4E3PG6ez4
JdlyFx404sPqFMGUB3+UqxU2nPutBEQ7omwAVoyFm2nKnQIGtdvJmJzKgQHsiKnxAW7+zVRW4pGK
34Y1T9jkLQyyEfgJSnCysMXvfRSsMsjLjMLfoBWeJEko3wUdKENh2IT5Mrzz0/ua+qrWgSGS7OOD
k4CGdQ7OniORSbtkZKVc+ID7GxkfAKFUpCNx7cMj3c674PoKO8hub8N8H5EdenKfw41LTj/8t3la
R2cTvYLoPP7k99+rX1DxLhXl7zu3xokHNAlqw+gtAfTq9gsoKgp4J457+8V6Pex86xP6O/sDSlU+
OWWWaZp7/dyTzeajXO/tTaR7BKDf4+rl8USMyzt1ytdfMVl+JqrY1GEjzAMYEIuLVIYEDHELyz13
4LCcWPGR2wK48NuhAnqQSUWZ9bY/6E4p6RGj6I+HMbec1xYmR7oonVT0iry3yxiUc0JEOA4HNzRd
RtKEEM/NflEl+T52HMv3/wY1WT+mDzpwLKe9nWkvux2KBSmx+uPr6+7dUw/P+e4ZV7yWMOqpI+uB
rJ21S545ax2rJiG6bqcMsT1QWgK++rQ6B2SjJ3s0x9q/ifqtPZ6cOc/KjepsaMlEe+g0Q8hTY4E2
xmFr41GM9xgM7xm6mmN5YZln7QBijbcD4LLQR7td5sAZhiAez1SGXPiY+pQRXNEiABTV7+MRze3a
sbCOFhoAvSD4eGspc7is6ZWwt/GbWiIIaBgU2ZY0yID+fxm6o9FpMXfReEiV+M1hrYq2Oeb1sYnZ
Wfs3ljvt5jYvIVUb9JChBvOzu43xMGDCi5st1eoWJm0KMG5qwVVwm/Z2zXd4YCU4hwnkSPPQWz8e
0dxxv1odZXIYhSrtqV6CIafFm0pBnT+t/ot1gf4lQly4zrGj6HYD1DLLp3RU9HYT1hoTATzq7oVg
IV07pZD+uxuvrUwuiVaCBm2ewApSRdt4fJy87g60fjCeslVDTp11OoE3qtHfPniWfNBEQ3/G46n8
q5dN/fP1J0xcJ7ATjcMX2ICZ9mqlRFLgZnaGcTjhqjKH/RN3TMj2A4Iw5xVwFJG64DrmlvKvcYZD
XyDwDZMj3bPoHPzb/3UHkHiaEDl8fzzCuV15bWH07FcBUJkFoht0GGAZArPgaaL7kjFLCL3/x0qi
m+V/j2PqMISYlcoIVvxgFZOXXTqiEw7rk4CMuH1qn7540iL2aEDyAIIVdZxL9GAs+MeFof6FYldD
ldoAwq4yPqIa/aPyI9iRa/zns4kiHt5+aKAEncTkXDBNl9eS2+NcoHu7TATDyeV1rizhxWde0igW
AtMDtiqkNdAodLtqURjwXM02A/Au4L3GnuzWaD7X1uGO6JA/c9ViI31k6mqpuWwmu3ljeFpdg5hb
IkLyc7A5Unim+OGHVvlOP+UNcdAox6+Up/Tz8ZTOhRYIEqG4i+sTNb3JBqWZIqi4tBzsGCCmPtF5
gAKC+oR38nsYLGRvxmmbnnbYQS8/WlBpPJJvpzXpofJTtuxgy31C6uhcM5mWcYR+pYKjwmWbOF/q
2Zl97F2bnKxkUCVpGpfcgMee1YPjG3Ah1V29g7zKcG0S12oC3MMSZmj21YGsG7hsIaGKturxqFwd
hZZNwkBu5MEeQkOJjLyjSRemWsxdfIq09LaudXSrrh+v5Ez9gUHI8M/qeBVfWXVrpUuU3BnsBiIP
IkkaHSBiiVeb+pdRlfgJCrmgAIhfHXb12PLsul4ZnrjRImpyms1gmFWe/A0D7ZLwjU7fPM4sNvES
A9pcYHo9yskmSiVHkJRkNOYeW0jCCz9ZakbdcQlbMuUO/7seR2QfDS8gIYac3PMhGmvdmBMGe7cr
VctAFmnVPOc2pZvoYlR9g9ZsRv3qDf3jGMNF1KvM/A302jouXFKzAwY3MY8eZhzUv5fW1bIyucP5
raIMNjL1nGxUK85ToQG9VFmZXcQrM9N5LdOaV3qYSbJdc+hz0sIRJGB4k5WXCgImj7fMbApKBO0z
kEEIqMEGcLtZy5qBrHHm0TZD1mtKP7n68+HzXUDT6OFzvT6tQa5iuNQiLvn+xpcAZkPJDDk6lFGn
+ml5XSd1XVGNTQ+sTQmZKnBLXo67vwhHG2grBasCAkV6snHSwvXyog5aGxENbmJRVT4ZCzcxSQ7r
n2T1dYGoOfBzm7Ii55XtEG/1sVmBOEfS3MvCLN9H37efMpllIAwyKXLD1n7hCHcA+QdhDDzgACGK
zVGojl6blzf0yO3Lw/mYL+FU73FMOIrXMzHxgzIF3t8+hHnZfu1/0fuvHhhijMYR34nbrwt/ALfl
fl+pPfHef1Gtfzz++dX+txITjziEfCmGFVYi6y9xdcilhVr5zC6+HeDE81VtG0kujwFmGvjZjVeD
V4ex+6pyyZOeoMyz3air1besL0pzjJvo9i69tTw5rnJNt1KRRi0CyxLUUzRepJriarESqhGIXKRy
pUSmxxwK4SlKrDhb7DZe+oDJzTpUMj20IeaWI6/h/h3FGE975lbrNeE1U6eNTbY5wyMuRZkzsdnN
wKcxoOQNXciMdq0GoRl4viLj+ecUXECIv1E9fUU9rdAs+3gfzST3b41OnkoxJQUxm8Joqwo1AfHc
++6zOT+Hx+d0s16bgn6JkLxOCG28ITgkNTOW4FuyyA83cyndfsjkwdQLbZL6f74l18fj3Orv79Wz
QpoxQbMT1edAO5mJReLt9i0V9D18ODmPbTcg/V249ZdO9188cnUxsUqdp2mCzU+tXl7Bd5EjthJV
Yw0eZ1Dpn34kfatL6PJnCWNvjop2XDjdix8wHv+rD6i7po9jD6sykgGCiQzRHe4PTIJPQOxoZqsn
SlIvur7BDES7o2cuvKDvb+bbxZi4t76XhbihYN9De6HTWnJmM6A2cRI1yBfekfecc7eu9K93/Gqs
gazUnTK60lyPUdLb8fphDRWXJ53Z7FUWF4m2tOkXp3fi3Lgyy+o6g0mgEgSD0dbe2SXNGBfgXXkC
3Gm7jTU47g06+i/fR+5bPC319c+kkW+neOLmpNChILk7nnaQGlgjUAFoBXpTbLHQI7l1Z4WqpD5d
LpCmAIWEzvVEh05gQpxDRgBRx9KvVgvLPiX4RmR4+1ET1xcmce4WzfhRUCo6INeIux3pz5P5ReD4
/Cf4fHB7f3Prx17o79nwwOf/7ZGrPTAoHhWHo92Q8LuYaNV2Z0jotXW006k7bQl1xFYAyg7v0oWj
trDT/5zylWUHzDpOSMMyl+dr5KuMPkstv3LVIByMtGH1xyOdgU3czPAU7lYUZerFGewV2mv+seO2
iAeJ2Roo0T1hiGfX0BYWdebNdmtyGrUpHkuFEUxmmrNzTMHwN86KPzhWv+Q3F+LDv+11NZlR/H9u
sLFXa7drtkNKDocEhL8ucbbmE1JuiUjAp3zGNlpUsFhayonTqpSuTJXxRImxWZWmg477GFKMw5oK
F/Mo4+l8tGEn8VcoO1lWKLDVm1rgk1dcUTkxUH7CQNenJ0n9ks9vKfyYZv8eQW9gLWxbbvYDJBAS
QchmVPecLKrcR2UQJIiSeBDi10ht5qpxCncn+dlvVQhQrcPj2jMqizuhapHi6PiGmhzHy2olDyNm
bxHIOQMZwT67+qTJpZW7vlxUAT6pP/IhiFB2cOVkLQ3AjzrGF9kjRXdW8RZYmIrZZb8yO1l2tAbG
ecxhKUBPpYlqJr/FfqY6uRkz6uPD+4eiulv1K1OTVU8lQYkaBfcG+I6Pzdf4OKYR/LPqZ4IuUCw9
/mWs5wK7YI1Tvd+zGoq/KSqA6NI1ipfthQOMlwZZUEN+ioqc2PWlNt6CvbDRQRKkHdEmAMburdgv
TdI494++fHLjsZHHdjwft3btsPs6pG2K4Zbq8zM18XEDAM0LCBM91khvo5bcSXJfkcewCRkpaYxY
kI1ycPolfdgDkYauDh09LKsExTPL/Vzli+1j93tBpllaESUOOdSxYfX2C4acLRupQsGypiMtqKp1
7VCFSjvxnpUlktBSpD3eEsw4ptuJvbE4LTTlScO0gZf0tkaxJPwJAqhh89aR0rAZF0zde9dbU5Pp
7cFTFQ4eBteqtCkcLEtWrR24sBCzeFq+cKru39cwhiIpPMyY/5oi7JgmrYqmw7gcT/Vzgn5XbeE0
zaAnRxMi6kBYLdAYTnLefoluv35AIRb0GmPT/fu7uwItwUAu/UGuyV49DonxeA5nfBSQ8yARAzM+
+gvRbnm7QRTU7LqgcgfMIZRFARj7PJyGlaiVBnC+6ZqodqC35DdYVEeeuYWBpufRGAGaILQtTPuY
nRAvCqoWejuoN32rZ5IIaqJ9WQHSBd5XqfoCYQNJsqWk4v09cWt2/PnVldywrMf6Ocwic6rjb6cQ
ZG4DV6UWQrh7LgXh1tDk6AV5ITUeutXtFyTZEu2AfEhoPYMnDz1/ilWqn6V58CEGyCDbOGozH9Zb
nbUgP2iDbti0U0NcNeZm05gQNTpXKn5tUuNME5r06L1dArLMbW9QHCFdNnYZg3zkdlrEKhiiTPAG
m+nPiZXntuIbYestbPGZhwYm5crM6JavZp/hy1wpWmw3dlMfcx5dHF8RMXV9Pxaqfs+Rrq4qY3Ve
fYRaZD7e6nOuEPlAuGJeRrlHnux0Ns/iLOaSwXYdV62Ug8MBjxZYFBejHVJeMDbzcBgFghUWHM0o
iUvC5PWuOAGqkCnqAsmWsjKQ5GELUHg8nCT1EzW6i4xVhCjlDtmTwlzCQo1ba+qDr41PFpN1yqKo
IyR43WglvmQigh0JWV72t4TbKnIEINUi8cSc37+2OVnZRvGUxo0xYGbboYU3W0mS6lPgPy440qMa
esml4+MFnfMgaEASIecHlAaeIpNAh2mTqOEiprGlC1w+KI1TI+c1Xtk1thOvcac/tjczqzfmJsFO
XUCdy+3oxuY3gYaeOHBuMrFKlU+uZzrVAqvGzG69MTb+/Oqg8NEgVFGJsfGqRBl9ouXFa36o3IU6
3ewcIjIYkbwo2aIx+daO0lQiVAKq1u7oKHoShXAnt2lOPKcX9DovqHUbxAzhwWAd155iCny/JEXG
jDtjsltxUMDjD361EVE7ucaBUIXMNKc0tt9pdGAK2chkSW3iC3tKP/NPriXx5+OVFGcihxuTk1HH
vshkjQOTPG1mxVv9STGfvK9mvkUnhMk1PyQ+s/a6NxrL3GlCtsuTYwYe28TslF3kvMT9oQKcUgDn
7U+oQOs02ciQBe13qXPi8aeVSBcRlWDxhGP/DuoCsTO8QYtTtYSIhWxGiVlDKf48bDhUJavvAKy5
m4RW8+riRV+i8JW0J7FWuXYtlKUaO1sx0ztp7W/yoAHHSaWC2FXsl/RpZi4BTAucFZqa0NsnTPxG
09WokRQomfCZNZxLRqWMmj+E/dhSlXqbugORs87J4GZ/StCCfemWsGgzl/PNB0ycCBIPfcQlPtIe
rcb3JP7tvV+UqOPGrMWFnT/TXwBeBYiBjs0hCLr+9sjVCePorGIrXEY2mxsCySDTnEG8zQgOjVEY
iRmtLdlTPWOwYtsxhghpRU51jBhP2LP0/qeMDR4MauHemIsBb75q4mSirKOgIIOvAr3lq+CQHWCz
I3yW0l8pEPWVvlV7pprZC750xt2AU4eWRdCVC9C7mAQrsZiJoBOOOjsZRGxRWk0gcJ4gpZyjbS94
fXz8Zg48x0johkVRbiQLmIRgKMDKUdrmnS1VlP/S4HVKeLFzFnbzTPlA5hgZHH0gvASLyLRXRVBS
j3VkwPQlCNZAx8CIHE3pPA1UTVlDCskeUF5Fld5BhBtrPgdQRKtGraTy/VksNmUJ7rqCWmWeznDG
4xm45/8Et5sEHVyg/nCBAeRy63YD2WX6cJA6O0AXVGcU8ZYXMnLMvR8WXBgoVoJRGG/pUnMoNc9N
lyaPP2DmaXr7AdOjHgc+HDKg4/ELGL6M91Z/1dzPkBx/V6isrMDrmrsq+9bQJO4t/J+lHNzMSQcL
wAiYHqV40fN9OwFs3uCxVeA5VQC7jmyR02qQ1zQOA6EP4qHd+k/lOtisFkY9c4XfWJ3svKodwOfE
ArhkVUYExAQJ9znhoGT0fIrNn4psW2P7JamAtbbrTbez1YUPmHsd33zA5JxhLhCe8uPrGPcAY4DS
p9G6D9YFROusPR7s3Ayj8M2DNADt9CDFvJ3hPqUp0e1pRKDoPxNQqOhekuF5iFe9spbkpcM2c6Ny
6LUDkBhKGNjTE88tIlRIyo4ZbC9Wudf6IwSMAsm3JyJqX5fLvtHRHgvqxJ9zEWKkS9O6ZH38+ZUv
lzwql1sJ1qt8Bw5O+E0OjT9EcQbSc2qOUAbELuFK8lT22cv3S8LWM3gcMDMBQw3JGgkUsVOIQxSG
YphVPaBVkpHvPIbI7i+AAJaHl2zkbF3hMDQrF7KEtP4fL/KN4enAi1YCX1OH91SwYpmNKxJW3kp8
Q1JW9dKF19tMeIBOGmiNAJSKznRlcjcpeVZTcoFnRcVtm09e+S26Z0VaGJEwcxXx7JgWkCUBlCHT
d1qOFyJTKbgdOPLSQ9ZReA2+xd9uyxhgu1cFIyfvg9FotDpsZbP9YKDUZQLaMKjZB27pfNvo2ze0
OWx0c7vVP/o1o/OQbVpfBnX7ttn8LumwzhwznpdAxs+C3AGubOJIpaSh2yBlezvKjqCrVHJNCdFp
U0FwBkHz49WeKQtBSuTK2OSUFWhqpSUfxqzdQfyINNCt20Q6Vasv09TRFQ0CSQqc6+ylXXTYM67z
xvRkpzUKVwOCyfQ2a+YIi3zyaVjfL7sSXWTRi2JuPqi1sODB5rzljc3JhmvLLHEqATZjkr9I5DVY
75h99hIsuI+5xzoPBLYkgnoEKYLpxo74qqSGBtOaIgGWaKkq4s0BSml6jQdsifjLMSpdfo21/ECt
padv4Rm0F89Lcj4zpTCs7tVnTO7Exgmc3mvxGSCMZ8Dju68wuexmeNX5A2U3n+i17NC8B87X9ZlB
P6GwsL3G3TN5iAGCjn9EtFiAbmCyxLxTppgFnLw+/SmDfSmfHm/fPzDtvQE8Llh0Z98jUIdgQDG1
KzsbcI53KFBqw5Z/kTfA7ouAE0RQrXfNQg/XeaFJpn1GaUTRfkeRAJCrUU8NGhgrqAdBq5IsneL5
of/7ssm9jCdwTsdd1dm+RJdW6AryXpCj8+Pxj/P3YPh/2O6rW6pqlYpjsgJGHPaNZd36JU8QXaJr
Kdk9tjQ7HLS7AeoOGva73Krbo3GhzjHRXuCdcxm99tzShb9kYvSLV4PhhFJoAqfu7Je6V2MIQGBJ
D5nxhwnaxmu0H4qc+rY5o0b9eGyzp1W4Gtx0rdiOGpg/y6/sZmeMgqKpefJNBO5arulvLPbH6ldZ
R6iqLGXWZpfwn+1pulxMOLnJ66azG1FYtfQLrXzS4qA/HuHcPXs1QGkSudEV1YGfCJvRTX8qR5O6
C+MbgRdr/4UZtJyM1CLoIJzSH3clCHwaruvsLHNVufp0OaPJziWe3o/tzD12EC/8MzTZKvEQgkeF
7TtbZko9TtCtLTgFwQ5KSYLGbQ/A4dBHMi1gf7lAUjMw7zUNylOOwBu51K1dln9RunhhB49W707j
1VdNthEnAAyv0FjKAUXMZ7aUQ8OLCgAlK+BPPC8Pj33DfxaUzC1ACecCHEFA1QM9hOjbFMaTdXVy
YkiDOAKFrugyq44t6+t5fuyHFyFhLVpZyrjPwOJR3UGrAYsXMNpDp4noLqHw6s+Rl3VKgGV8TSxI
ogAxTkqI6A3ffIXWvk10qcDkArqO7leM1YED8+FCPnP2Lke6Bb0Af4qK05MjCI0C4RqggPPf2H11
GF6LOD1tdgH3IfFG0EFEB6o6g/K6sPnGtP50mUcSs7GoJvOo393OtuexDUSeXRpgD1pNkSbeUfuM
xE/OxVvIoczlUkFjibyZCIkDYBAm4UrSd42bsPFga8yFAanJp1mj2J2Q8lIv+MCZYAw3KIR4UCQU
ECdPLHGhOBROglpGsK5qtdNKIOCg4Rydll42II6+nz+gp9HxKoCFgUei/Xb+6rDkqzBD0K9AsWSn
dIMj6mWFZLABemNGJlFesZ6aDw7fGRErUZ95xzuvfdo1lEnLSScSd3wYktDDkVBTzhNAI9uIVPrT
cV4VPtcJhA3RIyHzLqFdgN9VyICHyUkS3RKgoyJHHsKP0izaypXki7qY8UqqpzGyt99Qr3doA2py
lIwEq5z6qswLdK8VfEMnh86LhVFyDB3L+thSmhhJDSQrYSEsTOkKRCE44oZ972td6wbiuh1a5cjF
TcQdUintIovvU9bdFZ5fUJroUQ5HoN2d0eaQoo5igViBDQ5xUgnFq5RKTfrUBH6hrLsKaEmzKCMu
w9Uu+sCIDm3EG0oXcYyVZn1fbNhYdMYaAuuIO5ahczSntA7HGElUus/wgV53jns/KneeIHiSWoDz
G2p2Qg7C2bTwA7zyFB6k54rI+9VTGLdZYAxAjNVmnCpyofFD1qM1o4+hfuc7VAgmHjaia11wWM5b
MYXc+aB1yunQTvmoSb4EIQaSnXgDsmSfMZux0DILnZTy9qgP8NlRjFuFX0kdiPmPUl576CnrC44i
bMXmqR6VUtRj6ovOH1S5jdP4PQFjlaj7SBiUX5XMusUXX9axC/aqoaSSVZ3ySrtxKUoIXsBo4wW6
hy7Y6DkNAzbMSVGikw6KBnEg7ptGEnwb8gsu2thQA0ITvRJ2Geo9RaMgKe/+D2lfthw3rm35RYzg
CIKv4JCTkkrNkl8Ylixznmd+fS+qus/JRLKTceuWo1yOcoQ2AWxs7HEtv9XB612TTHr0876drAR/
LhtWai1+L4wse4kNcPjafeF3/qGukBj5m/hSmPT7uku0wBXalmgf+DEF2iNSve9+NUrTNKCvy4zn
ZErGkQ0gM5Ttsk2T3PJKADLbMnYaX2RE+uA2lQDO6HaMZLLx8ySM7lrZCMATJqterN0hQSOEB6/y
xOwoJEiIbWBAKH4oJswPyqS2Aku7Lh/sMcwzEMLnXl2mZl3lWmzSEvPAgL+qs7F69sFuqERgTjH6
7KkoCn26y/QShCOJPCSCqQoYj9oqWSyDblnHJkmsQLKit/Atjb9rwK+aAa07yyS7FSolPZS5mGHz
gr7RwJYKr0bC6FsT04FhWNIQWFf3ablL014qT0AgSHS0947lOG69UKjFJ40OaJmZDFLRX36v69Hn
lFeFtvFHgdQofJCwszsvMUZTlsMucCTixwqOShlUdyJAScLdaMu9FIwEoBUFCOo3SV0lGRBbSsn4
ErIUhAii3/qaNYHv7dtAiidwwGLpB/dBVQSCK1WZFNtJ6peNLdBwyB0plMWiYp0oJJPlYxiF/u2z
TLAB1zK9DYD28cF61A/fK4/MwpMOuGRUfIGVhlkQHvtJnboYr3A+vYQNOLYj49BFL6K408MX1CiZ
oR2H7FdHn8v4E/04rAzCv8NQWIb3HabAeTX+rnzOwpv3D/KVAgQ3FLy556FKpwyNJnOp23eEhoG0
TtognUyZpFm03NyWNv8w7oFFVR3JP9SMsHp+SDozJE8A7qr4khGaOopAXzUaOpnYRlYkjqlzW9pC
2IEnDzRW8FqA6KFxvrFSzQ54hyHGMdJKK2tC30bfzMdtIUslScBpoXyAhhhAtfw0G565aErT0kgM
ML6YCBgwRzjeFq7UYvsaJOe1Z23CIEbDEHg1duIDUsOorJxSi6zOp3IPPdJJQOA741PnXOe4zXtD
KcGnrkgsnUyiIUYOZUv8av+Ea50x3EFeyeIcYpFUVSVnVD7CF4/uHvsCndW395VzuXkJvA9Y1/6k
khCrKeC0IExDc/MfagCtkRVrvXcrG8fHUFroJ5oe6PKRHMMUTt8E8pSRKb45bpFtv70s3vH7Z11z
0RQZQGQseQQUBUyRda5FyjGNPKcL7pTKAnSu4005bO8fI3Sp2FgKUPBW5M65xbOrdyV39t3O1JTU
fWakFHJRTJjuCGr0IKEIMZpC8Us61vf921qjLz+3/I9MtKehqAYQtKsasSb2SSHFgXLsRzvd9oSB
3dYw6y88WcAOkI7Gx5rIxaNUQT6BUAl4cDyUX41OKrWNYuWI3CpNmKhamcbCP+Nz9DJEa0c524+r
LUVUCLRXOL3yFVZvWNOkBQnpsf0L4MBttxVcxR1e4+fYQTva7fNbXNh/ZAFH7fL4+q6dtN7IsJUa
Q4uA9EzgkD77f3KLft6WxL1P/xzamSTOago+mGL0HpIoNbXOAfjj36KE27CmkFywcCVHvlxRrFZE
jmc5AhOP4S8azeQkQO3szPg0bquX+lPf9TojL7eXt7aRXA6+rkSPTkqqHLvUjMLMLpXvFNSkAAwI
7oQIfs7b/04eF8EHaGYpvATLBGI7Mhli4egVi0/RY7UXTv87UdwVF0MjKYcI+ig8xY/AdbI9IME/
jyJbwzle28P5dTizJZ7QiZLf5D9roq/SG2COwxBzJpJvSsqK4l+/A+AmABT2D+sDvCVO8YN+ihOA
LRvHoaGYKxFZkhS2XNwnaKwVwFbvl2uKeW0pAdOLJADQCObI/Cc7cba6uIwKihZe76gFoB6uGrv0
6C6TgI84tlaGe4cGnrjqmBDFoDA+teCyGQV1DT7q+npcfgV3PQohav18Sr2jLn+P8SbPMKe64o2t
ieCugiADfEcYE+/YqrITJTvEWb26Nqu1KAT5KwB/wxcDEsGlrkiGMcK/7Lxj7desK05NedcaKx0C
1/qIZjT8A6RLFQkI3jiq2iiAcmcKXBrvtXfpvlBsMfpTG/cJJmbqaiUZyLmVMFyX0jgDOeYguUOb
UOD6im+YbZpJTKjVyrx9mfnuHoihqI8TEBQAUB+psCvFD9Ko0MPIbaZsl+ZPoYrysJknDGGVFRWv
CMMZeDRsY2LVtOsVNOLpBQPS+n3UFXZEOtsb1xDk5sO6fPEuv4lbeikXQhMjAeJGqrEvsyelN3Z+
8tBla9rPV8l/Vg/GUYAbADUbnT+c2iTtDB6HQWKXho1V6m9FBqpoOJl+YBkPIgtcOWTDt6GtmFAe
M2eWCyJatCYAog+d9VcxwxSC3iVvE7cFUieKFTZKppkVOf7GtyVLsGuLWmjoYtUmReUWzbIbAkan
xnmR/tCVNCjfdXb1LZwJmIyoAV5Il7iJzLrghHmwsMFAsdKxrD100qcUZ2b2R9E2EdVNCkaCsWFC
skUToCy8N2Ca/xWmFm0PgmD3JdOityR7SgNLiiLm31elFZX3o8aSX0q1i5E+EN+MVebY67sCjgF4
gKDDBDH61ZhCNMWjXFYkccsk/wM0YDhGw9Pti3JtYC5FcDoZFABbaRI9cX30Y+bdbiAWsma3ZSyp
48U6uKNQ9c4HNCeEYHgETE9Tw8TIHrKtcpxsQzPbhsmFPa45fWtL4wy00oXaKI+QChLHWDzUoS3L
K2EWn2uflQw0TjNOMZoFkLTlzIzY+77m1XXuClXp1PpJqp7UuDV7NKZmo5VoOwMIyn0db4J2RfS1
o3kpmTs4rx9aZcqb3E3p0y8lr2yamLP69muMbAsx16Uk7vRqQyZZ4be5W8SOLlk+tcsI3Q+sp5vm
OLI+WHEhFlcG7ldKMaIzm5LLN69Q0jQymhwrUz+EBikmHfnP4gM5QhbKaw7Sgk0GmMZ/hXGWUhzU
NJTSAotrOzOK7pX2t55vKuC2rdyBeZc44w9B6PgFcRNKF7xJ1qNyquIW5xX0pVlLOxLs4bTrGA8Q
oqPkPQ3khIatYL6EK5Zw+QApkiwy2GXRPcOlNowpa6VcKHPXm3ZVIFig0xFZlWNS9UUXT5V3N0Qr
DwFfC5vvBTobgCmN6iqIZvi8GDBBi54GpHDD35OTnT4Fsz+poC+0Key+fDDbbfKirzOIXLu7l2Jn
1TpzPsU6pEgO64U7tr/V77RDa5aXwL+wawEDwVvS296XHG1Ueuzvx9h46ag5DB86OLKJb98+cL54
frUF3K43g4+EPlEKV9iKpuJETvwiA1N7OIAtIzGbCJwqkwmgGrsCnETPRhRlwCRq52/qKq/wtYd3
uS3z359tyzQWaE8scBrRbgJiLLpAkOMysy0GQt+NY3kXbf9iMlI4UVva3d6FxQNB8XVG8MY8u8ht
QiSXVNSzrHDzIjdHDdHp6Jvx4EQykkMgsgS0wL8QSGZWPQAKYBqIE9iPjR8gbVy4tfYOYH1T7I+R
51uob9Q5Wo3WunsXzAcwrxHrgAUdaWl+hr/UJ8EbW7lw0zFwYy/bCF7JcsTGrbHm0c5PCWdANBUG
caZZQI7masBUEVMprMJyhoXxrHiD5Ax78e/llYaWJR/uXA7vOftECaQpgpzOSZ6b5wko/xKL7gW7
tDrQjQs2nLkjqgOW5wzm75H5T4FNtyka+cFQ+WTs1tg1FpwgfI8BZlRNoTr6Fy6VVyRZBOOVlm5V
RGaeR2Zfr2ztkgQEPiAegolUrpjh5KKNBk3JSrcOU+kw6DSwIx1l19uayQ+A/hgE9HLOnGwzkxPP
LWPkRSdVZVO6xU4252boeCvaqq0dBnbnm2Q72cljYb70c0dWYq7l9pYX+V/p3EOXGwKq/nIL6bSu
0BtSSCc5CMcVq/dTf+G19HyR3GmpWp9WbYVFyvvsWXgPtwjvRBZZAJ5X76gTgkH3YyV+XVyZLGN/
dWgIOv0vFaTKOhCYosjqxhMQo9IDqpYrRoWvUvxzdGciOJdE87WSNvFQusZW3kdfAHLzPohV2fWd
ZHsHAmbWtcGpxRcUmI7/WRV3XlMtqWFeY1XBTvtS3rGhr5FVfWaHcIfatLGPHqkT2DMj4201XfIW
kP5FCwfyv2TOPl9uZ+hHYR0YuP9aljOlNpEs8iwRDFybzD9KiBJoVK5cwP+PTOBMa5hYpRLv8mkZ
OHtipJ/dBnTosu2cEkCq7tdgrpb3lMBLx/oMAxW0y6UlA2bylbEvARJPNvE2cQQbnlDgmfWdAnqT
9qD8mRH7/0ZrhPRLEZAGs/3/JP9swNkLXAGyLZUmSNbuB6sCkJL2iK6H+8n8bVjtQV85w1kdLy6h
ClRDsBiDlwceGPJ/l+vUirwtagDquJgNys1KD9otAZm3XSESs26rC4/WBgbbS1ncgxt4khFlfly6
6fCcRn++x18BuLktoTmMhs+oel+jVFI8eIBiaZjW3Ee/8N/xsxr23Yu/q0cn8eU1dVpbP3fOfdX6
UknxTUR5BwixpO8C6UkIPsopMMWAxbsu3kRABsRM6biZelOXVmz9dVx4sStI3l2egGIogy4r+IKm
/+ttPe9vCka28n5SequeHDB359OrVK5B2s/nenHuc9YFZVFMmMIVQZc8J7UQm7AjbeuiN8QuyEMn
7WU9MxMwGDf+n9sHf7XHYEfT8SzLMBLgY+BBH0NdacuSkMot0+S9iH0nK8B/0bavt8XMZo5bEsrq
APcAly+CQb7enw1aryUgf3fr0bdz5SnE0GqfoyS2NnKxtJ5zQZy9jWtsbdpCEHqFnqO8MGlqHCc1
X9m2hfVgoGNOjs3YFqBkvjwiXa0LtACFWE/hFiAvpcGLXji5sVZiXlAFKAL8DDi5SB/zVlwKVeAt
92Pljq9qwlSzOpWq3RrO7dNZ2LQLKdzlL0jf0VydKlcXM7OOTqE9IWd8W8b1XdKg04AzRTpRBCE8
z4EEXJ8C3QlR7UpEwNhvVyrA+pSqzkJcY+WRRsy49mKz6OLSNGS/ZEMtxHbXxGtV4KU9JbhgmJeZ
fyOcWRHTruoLTSldUe9YoqkbMfyK1cz09BCz8GtJ3GvLinXjyQCuEYad0IDIqUqURb2cUL9yp+Jj
8r/yUkaN21JkFNpQg1b6fCsUpyQPXobCMX71jb9pAB0nuYG41eTORC2C6C16PQG5dG8MgCW4fS48
eh5yGfP3IT0J5GAUmXhVjqu4y8Selm5bGdsmy0zyFSgzjcYvaR/VZvxc6CxQtoK4T+LQocquGI51
oG+oZ4/qsQITbPJ6+5PUa2OBiQqkSgF8AXAqKl9errad4magOnzcsXwrjdBsYnXF2VzQeF1GUxZq
JYoBZjROBzBNFQxZXzZuIU2WHO4HDILFZMVILCgaZqUpwDNApjTf4ct1hG2tl1NcN24e76Xpb2kY
VhQZphxMTFeSlezsgkW6EMbd4ST3JZKRqnG1ippyex8UX13xHZJft89m/jGcIceZ4FlSVNR38EJd
rgkVlqGrgrx1SfMpoJuNGhi98UEsJx9l8UVDKea2vOtwC8EAMEiQRlRQkYBCXApUer9QVNK3bkA3
ShOh/uCnlla/N43MFMOtd+gXC3V7/MqfxUO8y58BUmDEe2iqSw61ur39Odd6oyL5BscTLCcSemNn
1T1zAJM0GYVEDVs3zU4N+abpXaTnKzdySQbSi+Dhwuwganmc+gdqngjAXWndCj2dIYj6cuSZuv9p
3hlLmPMdOMR5mp8fwCwykdRRW7Tu5DSIDwAeCKxG4JGuhcvX+nIpZ17s2YZh3FxDPzTk0BHZM9Gm
0SZKN90EhpiVK31tNWZJuNOIzdGG8qNIZ5ICpVcLFItat1VIYDbScC8DD3blbBaWg1S2JMJdBkIZ
ELovl1OXvj9hcKBzM8uJTaSambqS5p31+fKCgWzjTAJ3+i0pjQhNzJ2LFhdA8oFybkedh7V8OT/O
DqsPjuYZTUCUZ6JA3gCGupFXrRJ1bqKmx/6Z9PDgm51RYVQxfEmDh6kt3sUh3Y21t09A/gncx0F1
aqKaYLz3nwO0B2P+PznmmamUT3mY35EpcTDTJHiPt6/cwrniS3U4qDI4f67GW+nYSghOys71aC3s
mqQL7a4ev28L4Udu/u9+/FcKd7BFVQ1VMdadm07H1gftspkEeJ/V38FJTQdTu/d7TKca+WkQs9fi
LwmcaLJ9OVmxLwuL/WFQAoUHugSkH7DlMyXucuIVNKtHF63RzOhaQPjfXigP8jAvFBJgU+FRAk6M
79fqMqUXi7QbkZDAnLvyHj9Gz+3rcNecAJuyIVYCGNHwRAMrmOx6J7M/xL79BfON5xRcE+E0o+0X
biDGnC6vkBDEfSzU8ujW4JcgaWBK+SGpG+u2lOvnEMvEWKaKiSE8vT9e2dlGkiRP82nwRlfKhi0B
aIQGnIose5PXEnLXLQrYUBlrmds6QP6szkd6JqlvMiI2dTW5ozlZw045FE8+0IcHs7cyezxgwvjk
m3+jzfR0e4VL+3gud/77M7lhGraZKJST+26d1iLvWdv5Mzr/2fPunv1sVY4aGZMkk2swdfPZHRpg
22nmQ+ysdZ0ueMeXu8f5SGOlC4BjgKTR/Ew3kZUf6U7dZdtpU7/X1u96O24Eh7jISoN7srI8O1+5
cQsXAm45BmxRbcDYFwzM5VonOulZ2eeyO4x9bKK/n3nCWySGTP3WRBs0KChemroHmOzHXH6taiev
AifO+vvQA5Y8kpQFmbZdfjeNtrzGq3b93KAHa+YJRHUCYeZPTHV2DlUA4CXZl9D+j/Z8M58wBDbJ
JNgmQwFAFjUljkDEFmV4hWxua9eyZPjIQC8AHBufg9BpjgwtkpduhR6THr0XGU2ZOGz8XV6/h2Cg
vi3u2u6hwUUBQR16feD781aJ6mIkTFGkumFFjppQOAC6WfF4FjxJoGyISKfBIaeapnCqJo16ipqi
obpNYBenyEPVdjdRRjfpd+Kmd4UrCyyWWX9XpZaiOg3IA6WT5ISWZHarmcRr+3T5MZzWRR74P2OP
qu74IAKUgBwkQF/BCwvNcNjV7ZaCLvl5egVd29hsZcdod7c3/DqJChIntFWhCiXOswF8uj2nZT8C
U0J1S1VAw6epSA+YudGzlyKSGWn3SXCU231M95rE9ImaNHEi7RPYUv3n7S+5rlT9fAmeXvC4IF3N
Z40FrdRLMmGAUv+iCbq+mdo8xv69YIYnLbxPgUUibNLyWB7kfbBX3eiB3Ff75HH6ljxbZvKbpG/R
emVsFWoCBmhaeUiu/TEgLmkURXADjzKgPy/NQ1zVcl5E+Lqx+WoBf9kYD6ny968K/uhSQFj+dns3
rmsU2I1zeVy8IwA5ricp5A3dRt/3d64BmoCX3+7Tn5WFKfNDe2nkIQl4QthztOBfdXn5aTKTMcWa
q9yD7JdiQuM0TI7/iFE3zcHUa7LpKeuHR/T3VTnzD+WrITnysfuYfundUXAm1ZYbZ9IfNLLNhMEs
QCtdOsImVNcINa6fussv5VyGJq6aTiephiaZjpESnPDTXlPXmh2uHz1IQTYErd0wExh9vTxpOZAG
X697zfVGM64mZqiIIh5DTJMNQcXUgKkqRlji2FnziK5HBOYzh48LfC9pHjnmJBsY7B5TodPcsPzS
DsJMHmpltdUBaHPcNuH9iKbwVnycwpUlL+7rmVzOddFGT2q1utFg+V6r8DnDiRf/6uzoPJOj09np
5BIGVdMLY5xPmtuGjTvp8bajzUbRhpXobzbeV8p8Jobz31EsDIgxDJqrJdpG6xNi6mPxVSEpmxhd
aodJW6w8WQsv5PxQIWeOs5OR2L5UFyktPbDZipqbFB9xBcR/p461R4yqs14It8Eg2Lctw9IKwc6E
kc0ZkxX0xZfychLryuQTze2HjKn+myb3m8h7yjA2OVTpyuKW3uO54RYpODjPIIm9FJaGmE0FXKvm
AmeSMGECalGeZfqKCVrw/tDU+gP2jXIhojvuSQ5aQcM4s6y6BOBiGQWKc/yYJq+qhpkc1SZQlME2
QBBn98D914FN9RlnTmnMM9wYmTOUjwjNVg0wJ9vUXk0oLDoMhErAm0OQjGkabhO0NpxaOSaqm0XJ
vikpA2mzJeB8MaAREJlh6tjUgDfneV5uTr9BXoC50xk0XlGefWNbaG8GWL2fQOHdtXdJuJYauy7S
w2xg8HWGKp/n+/hOhGqcGqWneMKBf8g0xZTB8VvVW88CUuZvz0JrdKs9hicw2Vqj+FKvTXEtKuSZ
eG57BhUJO6g7nNMBQ5lNAEzqMCpLq/YxQIbdRG+EMSort2BJMdF5DtI5Hc0z6Iu+VExgUOq9PuLR
8uS63iDBFQH3EjyCK3dt/nbenIAbC+8+oki01XPmRC8UDAT3CnzFZ3j4tq2yR8O8e/SZ88tgztcm
ZEfRBK+zo7uCZdr23f7N/ma/736/PLUHYE3/CYBS/wRErY/t9mG7fX/++/AE3EDrYPnu+2HvmYeH
tZappeM4/2TukSxo3zX1CG1tpsYcohd9PPR66XTSvYR2jdv7s+ilnAvjXiwv9aeajqrqKmixL6o9
Gh5l/UXNHOlTKB1VtdMXZU/vouLgAYj9tvClV+tcNvdqzXzXdZThbJTkQ0Xysq8sTLHflvHD7XlL
ATjr7ntiUTSDrroHYC0OzozYAwA1wDDJADrVZz4nO7YHRi0w7PiY69/XdwiPQTlurYXISw4o1YFh
hmZ8ZIT5Wx6rraIkMd4Zf/yVD9tufqd91kz3YX0QNafK0pX9XbpiqIkA1wrWHw4Rp/tlQ0thxkxw
S09kGkaogpUawk9swW8ukrSwXRIiDMQgl5cYHQUZ2rgS4jrgNzR3zxP7JpbKvnRbN7896/sUmqVF
mB2hi+Npq++S99eUgTHj8c/aINzSPT//Es6G0XFQ5amb16odRtdTekRgv9AIsaJOP4d0a8XcQwd8
hmDMdKw4ZeMe+J3vBngDPmtmsOru/dN53lHr+4fjxjLM01f/DpImVjAkmIGK5/yeYbxi5+GQg0Lz
tTXXYOOWLhQALyWQjwBMGonWy+OYyoBmYdECOwKIHe2475RtnnYrWrW402dCuB0QtKYCjVBN3AG2
gqLDElAoLRBF89+3b+6i9p7J4R6IWke2uGmwmNYfQL6l1xgUKeNxxT9a3jLMus8PESYG5q84S8yI
Fc2MqRuICxwhBAp33biVgO9xeylLHqaBI0HftY68iCpfCgEwSOcHWUbckaJl8hUzCcWLPmBSFMmJ
/PO2rMXjOZPFGXRZBHZUFaXE9Y3D9CVGVlFWplSvOc1LxgyArT8lZ7zePxwQZ/smdW1fkaAkbgEw
70jZ1bVojkFpDcMDnKkBxUTDeLy9soV3EeeE8BbPuIH+A067KVCZ/SJRiGto43igUlDaTShtpoIc
a2SJgMQTrkhcUEGQxYIfWwUkwtxPfHluxqiCkEOAUVEq4BpFyPB09fPtRS0c14UILkugh7kMwAjY
EylWmYK2XhVpk8lJ0zXOmAVF1zFvgCBAnP81OEVPptBvYgmCyvIPOkMCTMuPw8os4ZqM+e/PlGJq
RN3XK8ho4l9YS6tvpWGlHXpxv5DMVDUkOjQ4b5ciDDJ2STNCvYeEZMD3GJ8JQYivCsD4ijHGcft0
llQOw15o3NOAh4HQ4VKa7GcpaMN74gpyHthdkAOzeqIx8+oAo1NpGGzaPFi5wD/859wTgzSxrgM2
DrOSOK5LoW3hBa2UilgiAKKPOrCaX6PNa2X1oH4sQaRRmvc+A/Hk5vF0+jhR65GN4Iy7k8AZZ/ZM
BgJgz9Z8l8WNOPsmbiNSAU2FwHqA9hjNcxMO1IxpC2oGFGJAqMw6rVDZ7a1f0qXzXZAvdyGqgIKC
aTgCtqgnpXqM5F0SrlRoF0XAnAAKCPcCZ3wpos+GFIhCEnHV6b73nyaMUfV05X4vmRA0mP1HBme0
DB9A6mGjwk5O/dcgNV9CXtu3d4rMW3GlMGcyuDvRKGLVIpOPkYr9uH+tbcTUZgPdQTSNXzGr3sEP
1e7fFVY5cIKfv3NTmBULUK4Mwwu5+fi9e8T12REMBIUmuGlAN+kFbMAfZ1BSQFXBh3nrTFAjiWyr
WQ//Rr2IgoQI4CfQjMLf6q5Wx2HMdRy25quO7CeAk0rz92IkO7mV03uCmSlrZdcWNg05U5A/ofEP
IGjcpsFPj6VeT3RX01/GZIcIKAdjl5zH/3MHA+P++syujrl+gJxfKlk6tmNfSaEONwYjDGKm5FbS
ofre17RfuTJLl/S/olAsvRSVZFpVapoAfa6rp0jtXtVBftNDqWGAQ9fMAFyyzu1N5FmNUISeR0DQ
SYMOr5+c56VIP6GQGaa6+96AMLhCQPWKdI6VmBHiLEx7mcl9zYCn5TQWtXvzXbbBjU2qLYoBt79k
6S7DuQLPOrK+14NNmaaVQ6JWumsIe4E8iOK3Ad/ntozF/UVbCsEINzw5nipC0GNt7Pxcd8tgikzU
wE7gk0dqRkNOWTlN0ea2uMUlgeUHNe+Zm4rH10bj0iSHXqO7gINjGubRcvq7mV5uC5GXHlRUTZEn
xyAMGgg5y66PgSqEY6u7FVh9gv7QAzUL7/b4d2hOYsI66hgUw5HiqSTI0KkbIPYl3iGbapZtQ+Fx
6GKGOgcbBJ+NXn/0A4AngdSrPYlrrcfXUwmzsuESoe0UDX+YGrtUtn5oqrpqRt31ghSt4ooTNIce
gZ6/kxtLk0yC8Qyzlo1/cQ46DkGdZ71Qb+RMeNUrFKgdiu5KPRiodb15EIDQtvGQbFypbP5UJnhL
fi5q1sAzB6rqMScgRBDVmp0z4JeGYvkIPH+kKzCihC6yx2w3gAbagCdwDzdgYLHpA/h9wuxiwk7+
5tu32V2IXWCBYQb7h4fWNP6Fl6ej7QMdneg9EvlnEwn0TEuAIOKGE3mGE/RMKr00vUEWV+7bj3t1
tR1w9kHLgu5RUARebkcAYjZAORqw0Xipkl3MOktyRrtm9yhjbSXrPmTfHftK2F2+KwDyBpAIVH0l
G7aOYeG3b8pPfHHra7jISpohqwsfX5OQkamtZQDr84/Qb7Rm42UHkrpRUJsKQc7OwHwOiJXQfg/6
lXo35rbay0CZHRyALIFlCW3ZwsFQduhbtgpyGOutEh1ohHA6NpsmBkDwuxTs0yFkbXxft04tABoY
0a9JKBPdEKxmalpbPQHZg7/TitEk3dpisbO31jq7NWeKKERABJ8GHVahw7AhgHoxunl7O5fsDkrF
qFfPMR3ys5cS6jgucMd96urDqZmA2Rk+UwUIiO3KE7WUscHQFkDd5+YhNGBwdwpFCz8MMhxbhXuT
s3dgMlk6fCPU5BheJcBiGJj9IyaU6RGEFfb3F2VfXyojP4wKjW2KX7P7MzJqP8QWMhHMisy1AspC
hgBcMGDRmNl6iEK4SLMr5UZXgoi6iv9bHH9nQw1Es99l9tvQSlul6cpreQ3GAVN6Lo/zSqJyKJWm
gDydfor+0VOcEoR5de/qAV7tomRiaaY9UxPLOIRRbxqD42W7AE4hGR8aOQYOzWAmkq2MChQQpPDo
ukfWNH2qSyuRPkbJnMA1mAqsKB+T7pV2T7HHtCnexsLaZMXiszDv2zzEgZ4QvpVzaPvcL7WUusmO
Dh8eMPUCFJt26rYDebrqDiu11qWUuX4uj7dKekyMoIS8DlCpU56+acab2AYmuddy0zceCgpLDXCE
KbRJ/AD4Qk+bVjw9njDhx+86/wbeFgUAKpinEdzBuxcD08ueADPOQvDMSJZhbDD9IasP8GBMRXem
FECng62Lv8WweqwC8Dp5TFqd2p1VhjcZqNsCGgnlIjQic89kIwZiFcZQqR7n7yolMkD5V1GYhOwT
f1tGK/ZjYQxlrrOjhArvHTSIMqfCJSgyhNwvqAs2CKW2tZOG3jPXHz5Ks0lrNgH/I9/dtllLhcRz
mXwNHFn2wiN+jm1HBzQgfJzAHLaCDfAedqLsLYOdAByaBYJLF4PYVrpSG78eW8S1PVszn48YSVkH
9SxfG5ymJoeuGNB52YEtzyL1Jhhrs6nvAZSbZgdVtup8bTB0tpXXZ/yfPf/pRDl7FtrBjxqth/zS
KPaK8E4VUxd3ooL5ySBY0fFFfYLnC4ow1AdRXbh8ICI10EbqVbjWo8SAHmUatZXAI430g0BOslKa
8VqxaNmUnMnknj0AVwNmFY27rqLY6qbXwVeNzUUhGJ0PjDRvxYvk/b2tU0tePmrvCA+BKIS5CG6Z
VItKIMf21A010WqydxHdOHn8fFvI4rkhVwusYqBXosnhci/HqpXUvKK6G0WpGcpbr08s3bMbtTaF
NWLNn8j5SkmgI0BMR4YOUe+lMCJ06FevYQgw/W1Fu2gnghYdF5L5TEWVyGfPBt7hAChQqMJNlsA+
UQXbkrtTftdbH3OPlMfS3d1Lz/4kZgZXDuAoqKLIzsuf27uyqGGI5ZB4wMZcxcuBQOQ662HItSBz
qQcNHuND3FqIQpx4HH7FVQkI9/fbQpdeetCSoMsY7aDoyODcEVHKW9TDIZTWCstieCN36aY1AL2W
wyeRVsK7Re06k8adRdlUcVRqUGgCk1jIn6r8Z0S0dntJizEk/AmMN4LNFHrM6fBopHEmCwFMv/Ca
tjVLyGdX79r+2fffk2abNKxFY58Y4jU6RpmbSttB0wH+kaMX5DMyjuMMFNAChmos7Eop3hq/2VTh
pqCbot/e/taFmwAPAag/QBsHBspP8vXMgsWqMgU94OFdvx6BnP+heo+YHGRxf6qiNcCrhVkEtOOh
nRzNeSgtGXykFBv6mBvJbMLg6MMvKbdBsJn07VipLALVa6azqYmtGEm6jg0T/qcMSOBnrV+5/ot2
be4NBGaZhCQbzxfsS1NTFkJHXcm3A83O80362FamhsRCgNZo6bFee56X1PxcIucN6KnqR1Ewm7UQ
sbo/CR9+Ftu512DG66uK+/ceLsnto10Tyd2s1svbKBkhcoxje1Lh1zfPQ3KfY0rZT3pbFbSVSb01
gfPfn+lSiuVNdTfMAvfePq3Du9j7U/qPIGuwsrDb3l7e/yHtvJYbx5Yu/USIgDe3AI0oiaSkUhnp
BtHl4L3H088Hzcz5SQhDxOmJNhXdilBiu9y5M1euteStJolEHCt34qdKpdbISlWSwTklCJUI5YNk
3nWCrYNihEDX/NEIKwHWYm6PDuyJRW1q2vuIgy+G15VdCnoCnJoMRMa873k1eXf5k7KDOdB+V7eF
rd9PNQnJfo0gT2rt18oZDZ6+2zReWdppt8yuFJMUlcWw6W+FsOV6piWvHRAcJz/MRt4a3k85r+5q
w7Szbo2back/XFqarWks5DFcG1iK3fdaLO3pLSSZzSaOyI4JK0u6OCwVnVa697j85zPstb6HqrFv
nCg+EUGFO1VGpkXPHElcyw1/AJ0+TeFHiwb4E0qa001xsZpR3o5eUQTGhD4JwgONAKNx0LNf46YV
3qJ+G/n5JvqKIkP9c5Aeg2pw4IEADtMclP510PdytFaRXPJK6CkCfSOXhFOeY7OKyCpTISF5nHRo
7Y5fS+lFNbe+/p4LycHInhQv+6Yo328fo8UFvjA6e71F1Bb0PsVoi88V+j8gFzd19qehT4T65crN
OMVVnyadC5GCKzc+mePrSRcFRU8DlDVOYpDIThyDIBTiYo3zY3EbXViZnY5mDGKxHXMSctL9kFCJ
oxrU0gXfoeU9rAEmlt5d8MJwr03ymyA9Z5d9p0AGyNVNGuxHLW5+jqh4u5DuhI/mi/ctXkEYLQ6N
qeOM8MJHE+B6AkepCOM0rEjrh29mjRNXf1bVd1lYA7UsLZRORAZwZuqF/hQgG0GstMlgnHrzNRhP
Zr0Sai7tuglh+xEPozg/G0dptG5Nd4RxgovZ1oq3HhIIK/1WIP3Taf/c3uGTi5pvOvpspumiFedT
S3yhdGEY0uZGR+h2lEs7k7/EIzWY54r09ZpnXkqvAR39jzV9VnSiHhLL4KeNU1qZByU7ihnMUuFb
KRyk9B8fUi3XKTU8mx8/hLG/yUsJjp/xvo/LLYLs9hh97yv04quD6X8z+sR2rbPbPfsZAiqOANt9
T5I7eIhQSxEPUxvwWN3DO3GA69xsObgvtAjDDmKnAp0j6SMk1s1gC8mL4QW2PGxuz+zCFXw11lnO
EupnN4D8wjhVsv/S1XtTFxwg8XRSPdDy0x1qaa3ktLQvkeakz5PUJX5kNrsd0SOSV6xlYoROmIpH
U8gPtwe1dMQQbqBhjlNNImUa9MXFYLlNM0BTaZyiTFXtNpYtx1AgAhATMkq55xkrl54yOYhP+9Oi
8IrSAESfczSUIfpR0tSucTr+0OwNWBegmN+mDP+P9+PPcPMTVW77B//2bErSzpTXV/lrr8dO+/X2
0BdaPgnQ6ZniMUbhGV7v67H7fke3ucynqP1WaezE2CT6Q+Tf6c1BHA9tHzndqa5g+r4XAbuNPu+W
HbE7LIn1Gn3HEgj86rEw+xbLDBRPMgvzJBR3eh3cCcVW53EyvGSwu1p78h1p+NdVnJL31R/IRIa1
SvVSdunqC2b3SCH1CHUNPFf8+D0zdlXVHNoAvjhtZ2h22z1PvR/jnzyO7CQ79GtojKVXJJ34Jv2R
pA/ZkLMIxWziVsja2oQMm37mUt41yfhFBXdTx19C5Sy7RxTivfBXnfzVlNewOwy/RljYNaqN4ZsY
DE6f25JS2aWMVCyBoST/rt+SL/2aTvPSs47aFyVvSlOiDtjyetc0qoCeVlGZJ9f6wTvWS9xNS6uh
mZZHbUgcU41sK3xIasd/UqzUyd27YdzQP7OR1uZswT1YcAwY1IgJnygcXH9J60lJkHcSD+8RKpL0
Pl7Te1i67bHAb4YMwYIBeLYrfU/Jcr1CFLY29w2qtHdC/Sxpx4lPpnjOddUuqodgjQFiWumZh7gy
OtuIXRNUhZuq5slKXzXr51ToqpXdytlfcEPWlAyDyAo1JVCZ13PHLmlzMxPIBIghIOUE5nk1UQvQ
CdnXFPfktH4f7npAx9R8+/AOmsbyKIaN+awbgm5LufUvsqs4I+C7LKgBB8bs7VHJRZpINatZC0ep
2LtPgvYQk8JPXm4PfSFAIA8IpNEgGwCd0Wx6q7oI1SJieiOSQiJxvxw9NNUdJQuPaM5fyz4sreal
udmwBikb3Ar1Ksjvj7X8Tx4cNei4//+GNDuSlhDlzTgwpLAh+4/gV76TSsWWi63xGP6LeJsGc5ZJ
UiaeJXG2c0y5jqNGzaxTQjtxJL0qDQVC4Ucjr22IpX7CK0szl6hCb5VFaQo7jpx/j+kBGlAyLdV9
5e6MrnrILNso/qkannKbeg20vOjmUB4ycMdkcsDIXR8QKVMqqwkK6yTv1XEfRU8x4gFu4yjyOZIs
KnsHrXmprftceRVg9A2/KjRar+l9Tv5l7gomB0feWhYhE50trDqoSlBplXVq6emvIfQYNcrkpedU
5ko2ZyFEB2gA2FMjaobRd2YpzeSgDkfBoiEp3Wje45A0dh0epODZ7L7d3q1LJ+J/TH1iI0xRQuit
1nNPiXhfuRAU0DIOMOC2kYXgBr8mk3WkX5Pe8DmoLnODcBBCNk8Qfym0TRo7WvNDqngQBEevO8Qg
EYJDl7wbApCdYmvBi9jswb/Vwp2xAhn5vIqkOCSiLP7gIpknOmKAdnWrc2LiXHzLpOIHIBfUaIxu
FyvV2qN7Ia9Ahzf9vyQ7J53hj8TWRUQrFhKIy05iJSXNgV0qL6ekq0aIbga5M8Q70Vbz7e3Z/ryk
2KTVhhck+sbyB0bzwmYXkevv69A91USGXr1rkIbtVuBBywO7MDK77qtaHsTA9N1TFf8Nwxdrl6Y2
hJk6csa/BEXcpOPau/jzVYGWAqo2MEdQtDDnU0kj/SC6lFBOvgIE133LAv1Ueuq+9X/H6SO4lP9+
FqdVg/4JOOEnCpZWzX1IH0LrJNKnOYz3xUEswrUi6vRmunYpjOnCyMypVgosCKXiWydVa7aS8pih
0mBYtH7J+zR87q3vuvt7EPKVM78QSWGW+0JHIZlk5rxIknIfV9HIGejSUyaH9y6ibmhi2OWhmWBC
xq7z233pBZtVDPLC0+La9OzCspKstkyhtE4lZcw++vrco1d3129QhHLDfboxf1s1xAHtzsi2gvZ6
e03/HwMnjQwwgHHP/ZChIgIQ+9N8S2ljp92fEETTUZHv0pHbbCTZ6Sie97Ua1ZXdtECMQJZKAhKq
wgzITT3LuuhaXpdByuWBfMzLKwRFYJ1/GY6O6o3g9FQkEbnbevb7aPOfpLD35ctmeLA2YK1QSwTi
vrs9FUun6fJ7Zuc3LBIFnWy+R/+qddB/eo6sb1uSn5L8pq7y4Uyjm+9zFcZqOOoBZBDnXt/fXgD8
TDdrDpOJzkLAgyjQ9oX4o3OtXVn6yBbvXBVnJZlO6VKPQpdXORr9yPNOqxzEocXmt1jujJjcEXSX
1d5Yoy2Y9t3nL4QSmb5cRCnE6dq4cJqmpESe7o/WCSXsJ1/wkTYuvZfbc/75WmcPKHhfuPqBBs8V
KjMprqtu4DKwoJauYPoI+5cqQ4qWt+0q0fHiAlNZnGo0dEMas5CJhv/MRIGGg1YpTiQdeBF6AGpN
M7MrObVD+rkV4SxG+0DobUHuHVPfZ/lIy1S0rUzDVs1XD9Hl2zOwcPnSdaZY0CLRDAqM9XqW1bj0
VSNwuQ6BuWkPLok1CeWLql45bmt2Zs+KRi6rsRAJoIRGPVZBekeb4L3K0y1c6dtYMzR7UASlD/1s
iaGh32qWXSd733fWsDaLe/Ni1mbhYCBlSW5V3LV6G/1j+hEYH/RZbq/M4oV+sTTaLL2n8mSBJJ+R
jK7jgrJT9x775usvI9x4zdNg7G7bW6Bp4DCYNCHwByHhHD+kGaEYS0PiniJb+CICfPRf+80EzniF
Ar0my2bsdRjCHo37UwtRzW3rSycRxrqpq0mFHeUDXHVx2mO1VyecnnsyNN9Oif3oGlXS72IFVrld
aRNbCscubc08Lf3zktAmKeFYtzfU9yJ5LrQVE0tnfeK/M4j3wBPMgfNB5cYulRD3hGS9ARVwKNlN
/+AqB0m519dWbtptc09JswqWqLwg1j3bjXqR0gw1VsDKEvGR4MShc2Uj+MIfnUR4acqPcver7FZe
RCtG5xSxNZLeuT7k7qkZUlDLpEWth1Lk5Qc7dj3GdEAbYMxlfy3oXLSL8CH5YejM6Qe6dlguRyKL
ytIFQKTe1zkH3B4Hx5U21b229r5c3CgXtmaXZKOmeRKKTKyX/s2jV1P9XQj/JuCkvvuf8cwccOJW
nqCGjEfTgfXey4dyi/ZSP7yH0RHyyczTVjz+Qt6AZ9+FxZkrVpQaWlAZi7rbn9v6qIJtEU2PasrR
y15ycspQ7OrSY98lu1L2724f9IVE8mQeBjB4wCe4yWy3Zomej0OCeZNKlC3p2yH5mUv/KN6zlX+R
kjurVmxRsePoPhqUTfovbvwL6x9O98LPjOOEAslrFzSSZBeAjLTeuDO6TYIGsL5y5y3dErDt8zdk
FcRZs60almoaSR7PPkpbKBj4+9szuXgS6IGngxCJeTBL1ydhwBFojYYbC4jmHKOuNn2gGU7Wuvu2
3fY/6sxB5mnF6ELih+WbfjUtHkzJPGCousIy80Ri9wS1k8ElCj5KuOvHTYxolFr8qM1d7juB9x7Q
WbYLM6covjfSqmTo4txefMZsE4vUmCO94zOiRkHDyW70L2O+9bbDTtv3G5juXLAnUP0VzIqwsoeW
nLtBZxvJCtWcIrnria/MwOuzAOc+hHd19Ia2FRhjO49Lu5KcTFtj6lg8MR8qRMYUC5Pzu7YX+gbs
8iILDXTD6fXka6seCstRXd3J0se6DhwRlt5SjLY5tRgRYs3mX1xnU5O7TPslpMtzaHOaD6EojDh7
miYdKdxZ+Z7WFLfYyPKjma/cLEte99LYLE425bbpNGkyNn6dOrjKIzJh/8YJXhqRr+fUjMfBSwRc
O+GGW5abSH6PFci4pe+BmzhS590lNBjbTTfu8nST9vHaOZoWbX5ps3mYTxFZFrg3rz/AbZQq9hPD
PYXkLmPVAYCzoQcC1BIJt+ShbndN/NPMj2mAjFGwM4Rv/733uLA/v7/hEqVTMtZdxDC3ccVjs49f
CmcQd7nWfhF5/AervRhLZxZ4A0cHrBaY7dnCDmIYCq1scW46fZ9EJ03+NZbfS/dBzOK9q3a4LmOD
3J5U/yy8cAs151G3VjPXk5X5xBPjEjpATUEGYHbhyrVY53BeC7hNOkGGL35zMAtIxyAd9GqoJfvW
NuALKJTwlGXSl9uzvtCbMdUEIMRBbBGiH312J8hmV1T4dOEUPk5qi/0OLm3SLSwAehinaG8egq2Q
bOVulzrF3dq7ZelNYRJqkMCmHYF372wJ/KarykhWhWnb63G08YNdor602+hs0UC3deWnlfEu5NMw
CLks3YAWwnszX9m7RhJHsSycKkN06kLYAnFpBhTpK9t090b+V7Q6R1k9XQuLfGV29gqUEknNWT3h
lMVfeulJbiA1NkyQkTYsFztoLIlbq03przHHL08wwDXwwxI8JPNktuQHvjLmDXc+jLpSYNMnlYzb
2gQ9btcPjQrr6hqL37RhZxsaCSFEV4AnTdIjM1cWcNR6s8TkIMBdjjaWj66Hpz3APnG4vZoLF59J
zAYZAmTyOmzt1z6rzppODwUu3TYzDyZZCjN4SBLzztQDR1K+GzCJ3ja4eFwmahy4SWgYUOZVzzzs
q2JQZdy0QBmEwhL0czQo9fohMBPayJ7RW3cQa9hKGTx4BhTO4NpUMjhE1ZtQ/pF6X2Tvq7IWASzF
0JB4ToS6INsnArnrmfA9LZCVNBRObYxSlbDVUv55DBUcF28+KbWrodl71V5Oum2RrcFBpkMzX/FL
67N10CTPa6rGF06GOyZ2VQEv0k56bhetBlHaGhRzcdVhkFCpl4BWn1f5g7iUEY7JsYYUqB+yrZPm
blACwgw6FOIcXSRpNQ+/cFfQwgZxAJWFKWE2e3qldSM0rKcA3gMFPVluNunZqneZe07d3KZNAipb
8mY+DKrZg1yc0+Qh61euyMWB6xM5pk4DCIpW14usRF3cCEEqnHp9bxb1ziiCjUHJmNNcKr8R61rZ
7QuBD0QcyFpCxYlIjzoLCSod/u+ejA/azbq4sXIKOIEgpZvWyNYIVBb9lMTkIlbOOSbNdD22uhdd
L/IqbJGrcNjLd4Iv9ocW+NXGjLOjZ9GzH8WZdt9l/uD4kr52ES/OLrUOni4UcCmQXX+BMPjx0Pii
cHLZuVZM1sCnZPXQwBgT1m9+/H3FlSzdRFiTUBqiu5Wy57W90eqG3k1YzSp5cMNoU/1VdUertTOK
D4YW2Ty/xbVq49JBvbQ5W9EI+qhGkbCZlLY+5na+bejliH+6zu3BLc0lUtETgTUFY3U+tq5s21rQ
LOFU6u5bWmS7PIYyE+qj+J3mDbX2Vkq2S/YohlN55+3JZTd7emaRJDdJxNo1hhPWwV44V3upkR2x
eO2Tu9tjW/IEl7Zm+yQKAtHNpn3S9aMdNCDu19zp0gV6aWF2zou0NtI6H4TTN7+Wt7pTBcJWACx6
exzTWs+dNmAJbgsSnGTqZidOL/VaSixCL73Qj7155/WvpnvIC/jnpYILZOs/3za4OCxQaBP/OwW2
D6jlRapDU7OwmkALp3REkkqwnNpFCEYR9+Ka/M+S46KgTusFaQ4FBbTro1U0Ui6nCUFern3r9MfU
+OGvdUIu3riXNmZHqYjZjSWJ25MLf7W7rb6N5p0ROUxhahubQPlj/THXSnIr4zJm27w369gdW2xa
8t+4+Wta57x9u71Ii474YlxzN6grAokUne2t4IPE+EGCAFk5ie4d+eLyj/d9LNeYVZcOFC2zAIfB
k9FTOgvJraKrg8YUvbMRd+JmVLTBHtN0jRFjqa5M/AumXSNhgFbs7AZPAlf2yjwHnLMpbN+hwgg9
mbHNt29fc3guxbs1i0v7/dLg9POL/V5Ubu5KCpCWIrXgZ9621s+2lGB3t1YO1uLQ4HsBF0zWHUzQ
bAbN3K9NM9Ap1VrNJqLLKhj/Ke7pekg7QPT5fVQefWs3cskMEhl491EP35LxZWXnLF0ul18xO3Va
5luj4BtAsJI/DTQN9/WP0vrK8wPMe29Dhy6iG7Lps1MfOK78yJcIzeMYrSFel6Z9IkFE5UeXASjO
DmYswiveyb17gkXIziNgoOGxGC27jeoVD7qUCCMJ9R9T82tH90Yzic0RiAv6oiZUZOAS7lM9vKON
9dxZLemolyiFSdyUjpr6UjYrGJulk4NAxMT1M+k2zR+zVZhXWpry/qnE4yD4UEmseIOFJeVgTiiz
CWPGBXu9hVvdyAxzTL1zZUE3Fng4BO686N0veNJVq0HgwtJZPONodoUDnsB+Zi7OpcprlNg/J3/V
e5qtz5Bk3Cfb6Ni/0EzhfvEgrA3pDN7d3rnTjri6CZE4nXQ2AA6JUGXNKwDeEIdK0Rr+GTr4XtlM
qAO1Qg/E1oLH3NgV3Uq0smLvwwVfOoZhTLs6w54UpEhZvvtybAvD2aq+oYC4KdP7Mny6PcJP6ziJ
uJLcY3yWBlx9djQbqfayzlW9c1vF2yJV78puH0fPhaV+dYXNbVufFnGyBW4IVNTEBjbvTkqK/P/Y
AoUFVGZfQDtWG8J+FTOyZmjm0M0+abwwMr1z4z4VnQLPJUrFiWwXa4QEi4Z4brEhJxzynDjaJENV
8mLwzn2rbEJ6hEz1KRytQyb/vD11nx3KNHccAZX7CZk/bTrwFzsjDkWodzvfP0PQVHbITobDhiTH
Rk2y+14JHuIYbBtcBLTysEfE7H11rEt78/ILZpM6sQBkTR/5Z/AXvRsdhPa+0hEDVJNNVKE9GCcb
yftze9hL8zupTko8MalezAtHhpJXsWIl/lnkcQmrhNpBHuUeVmuby3YMyPUB7HEWpp9fzG5b0XSt
9bl/VuM70fszEa9AXuH/19S/LCLP8/+YmXmxsKBVVq8x03rDNg9Q04tgRosqpyrgYVnbnJ8Dtsnc
BDcGqkAqe37e8gJNaF5hmKsHR8KHvYVBZ7v+yTPbrfZ1EH5EobRyxj/D5CajqOjxduAJ+wlBmg5D
UccDnhq2sL1w1z2Hj/7Br07KXl8rrU2+ae6dTd0kRT8Jg5Ahv161Iq/b3pc6H7ZhmlQePQ7C0Q2+
CvLeX9uI1vTm+WRr2htwnEyQ3NnSeYJmtkPd+ueHH++GXW3PZ8k+W/bv3e582NH7dd6d7ZftCxIM
9stLuNn9eYXo0CGc3Lz+2T69vj+dvv+BktB+hFHn/uS8nbZPo3Pyt7//Pn+zDs8Pg3Nn2I19D//t
292X59+wzD87X56d7f3KAi05/CmP8n8HMnP4cUbjnzENxDupT7Vd3qn2uJYwmSb+1mRNruTiOEXK
GCht1mPDC4l99EYn0PPWgoKPIOqzGa5m4nYA4vMWXigS9TKCjvQsaaGtZ/+0amD7Eei74Rfq0KMa
OHLS79t8S16u6O7qsXRgEHXE6LXUX1IEeDohoyFM2YD52t92XJMzvPVps61JCwx4K6HEcd0jnfTP
ChRjcX7h7uS5rOIZ5+k+XejjIJRG/xxB2BfFdPevROxLBmhbRVR2CvC4sa8XsOkite0yi5MVa7j2
AlflD2WxuT1JC153kvwkEkB0hxh19mjVswh4u2sS1L3YT5ojrwThS/vj6vfP8zFuQD6vnn4/Xaej
n0DzL22N+kzBwDbu/uTGqylt9OCbkMRQfdu9uskHO8oPovTXj2Oihn8BFaVidjlk+Xpi27rRCnNg
Yts2Uc9mrkkHxe1Wus2XHD81CCoRjA+OAGtmxW/TNqDIxVUd+TQPQRF4h3hsqDwjkB3ZvLrWuuk/
Q5SncV1YnKWMOkMxYsnF4vgLOLL9am5ef56fIidyKueHQA8szzy7vv/++Lbtne1v07m3/7lT+pVT
97n3cvYZs2MHkUkd+Yrrn5XoUTTRqqAFcySROdWbilgHG35Uh3ATG41tNOaDpPj7HikL6UEwf9dS
5mjDz1x+873XrqdRc9+Gm0aDqssPHLwEHmgl+F64wK5mbXbMwqTrWk8X2KAF3IPiJgRK2MDWYcXf
s7ighzzb3j5xC87/yuAszokSrxITlfmhxPfkW+6mEh8s198I2coWXAgWMYQeORUnmDHmrHZKV8mB
30RIxYlvRQskM90oEnxy1SZRkELT3rTxx+2hfdQrZy53ijjozOHJS+vTzJuoepmGZRYHZ6X8IZl4
dqlGD9uX97IAUbhrHaAn21pCf9CDr6ogOE39NMoAg7o1bqYF50mbl0Sj11QUAnh0fcaroBSrzGPs
vSH50EgOUEYm+X/N8DJt9Qsrs71Tp+KQ1khbndvwXd2H2r7xv9XpFsrs2/O6tJJQSWCNPhZoa2bx
QtDwJqmbITzXI11ep8y7d9sU4sz2Z5r4tkW/qcO757bNpXNxaXMWP7i6GwiJgE2L+JGm16269Zpj
5msOogz/vSkQtvTmIQhIK/R0Yi5CFb0YAl6IWXiWaqedNMe3IDUL9cmtj8JqWmjRTWoyeQxYtKjK
6rOBtW0rQVRQYy0RtwISjm041Qa7VyHfu550DFq0V1HS1Z8Ff1eAsSjpjLKC1z5kyrvuVLR/OkH5
lfxUH6vKKft/UPgtgu8Nhcae4CesDr5+Z8B7Ux9C+T1U1+h3lvwHIEHmi6ibp8PMfwT62IxCWITn
YKz3FMIAsunJYyLBVblWwV86RVDqSGw5+uhBHl0vjFsHUSxYcXiWg98kmMO1NP3SvtYp2YIQ/EiT
zX5/VQSDZkUshUVgKrTjIRyPRfyI9pANJrGrkaCo/2vtSU4R6SSa7alPE/DM7uXQqGD3Qt7pnOq0
DCmtHYb3JEZXTs/izF1Ymd3FKi8iakIdM6eHlp3U5m8y9Wtif4vTd2Fk5uSYtFSXrCY8i9nfPjlq
1kZKv4nmna9Htpm9hWvd10uxItTHH3AOYP8f77OLcyp1ykA4x9RJ3saPHmMxtA0V5qN0jZN2aYtf
GpoNrO61CqFJDMnGF1GrtpLB/X8OjGqXqpvbvmfRFGUo4qYphTrHKtIl3AfCWHGa6nIjty9WQ6FX
cKzyWyj8uW1q6VkOHxjgPWXSFCf9fX2cREj8UOzkrSR72lMypHdmKdqTFpAbDdvIHTeKBrGxYwpf
g2ANx72wdtg2eKMRE0wUode21VjtYkHGdqu85PlditAALn1NIXxhNq+szHyT7vWCRSbfPzemlNk5
yFM9fFQQrO5H/SVSDysTOn30LNyAyAZUP7VsmtPmImWDHKgxmfXg3ISy+OBGcbERYwOS+zxttp4Y
x1ut68Z9LxWQ6eaG+2BUQXj0dcPd0VqVUubMsm9Dx8uzNppgZWctnE5Ekkj+46On99XM0SDvJrmE
woRflrevILogrf67VhO7T2gFV9yNVNXvyKn/c3tSlubkg6qJy3uCkc+XQEDPXO25TLs+f42i5EsK
IZyirEWxS+8biNAnxrkJ2qXM0+SaXHl1aETxGXKeYQ+1fmE3Y4jmqHcSABHItUfAl9moHjVEnvma
8u3CMJE95Az9b6qt+S3YKrKSFEkbn0u47qPe0d9GBKtvT+XnKrI+aSv+j5HZ/RSNhiHUVhOfu8Eu
BmjeVcGGc7Sww3+yDdxhO3972+LC+cEgHbb0WkLPOM+mhGIauC79MOeyNKMtm0U8VqZkAZlL/R+G
VBVPnpqscYvOjZKeBH04UW0DPuFynLklXxfdJID24tzJLTjeveGdNEBohW7sQ2Ula/Iphz4Zo30F
wiaa6Sdo6bUfUgRfH2sFY574ljdwX0uCLeco2sNuY54tY9NKbw0CVYlou4bkRPpKUW6+byb7Gsof
OqRAqkzy5tp+r7tWn5ZufFbc2Cab3QMTibR/Y2RiX2EZIZOfgzcSih9WBGL8XGqVrWvf+7K2hVXB
1cWhXFiZ3ZLeiJyFGAXJeaB+0zF/2cTdAXH37T356VE3TRn/AD2fHh8s32zK1K4Ku1qKz1Ek7SoT
sUE//UqDk+reSfeGtBe19CAl5k4VapRCKhjvkKJeO4rz58jHR8B6CK5wYhCdo8ElqRTaxmRKQTCa
m9rdwLLl1A7od1u4//L799/k3IHsuD30pZMxKSkQnk6UE/MKMmVVLzFjNktW+y8wzZHoZH+6Oyne
ZuIa4mfxaEzqObybSd5znV3PsxHJvqiU0xBHlDryTUt4RdJvKpLHJCWqqD8EVm8XvElGJBZy/28C
z/G/GLHMs3liLgGqNfsGxFjcokQT5yxyhzhmx7XqER5tB4PeYzevXDvO+uDuttFPXUIsLmoaPPzI
6tNZPC+SwAQxup2JVQ02FsF9z8Y7uc/eYtmxOrg9YP3vNjB6KtZPUUs29lCjmkGJW9FWMiaf1nsq
owN+miQhTd5Y088vAlyxydzYB6v6bCqCuBVd0dFRDHXGYfRIUGkQYWZJtb89+OmUXsYwkDkTkoFe
5bYmVfPRZ3thU9B8oY8UK3jO6sHfVL4sgauXx5WL5fPmmszAvcd9qUD7MYfxqOVEyKViBuKWuvtT
54WjDNIurYOdnkNT0H0v6gc/aGHHPAXFqY7rFZ/4KRP8MdCLL5h7XhBtWlebwbMew1QTb4ThoY0e
NTV/oxrWtJJNeTHuE/SGfvU0NdDXe9/kkJ3pdi0fBfeO9hpl7ZumZ9jV5H+kHbhpic8M0Nmz7Z6P
EMwnDQveJVJ2CLKw20exJN0rLg3ahVcq9hhWEqBWqYbXW9OPUZ7Vm7oK5J2IMuqT6ptTr25dd/dj
LY22FbmxI+SIYopc3ps8qb/5mvpTaFCHL6wg3Po+ybDbG2ge2U8ENXw/9UWchibPVxYx2CIe9Lg+
NpLbbFNV1DctN9A+7ENkI9CQPdy29+m0fhgEEIYbphWJfXN9SrTR9wWhLuqjT/kqTV7M+kUmOmrL
l7bsbaN9LzvpIKTd3v1eHTr/odF+4r5G31i5mD7yQperN30IPCCQcUjU0vAd1x/iWW1qdllVH5H2
OHjSfd19R/YH5e/Cdzwv2KoFlH7ug9WizS2gr9I+ef7WfYqbn57W7nLvmKr6XVa+0Xvo8z88+nja
6jx80wVp360Rfn5qmP/4WrQ/+RheKnAJXX9tH5Czq+O+PpLSue8z22pUqJMNe4gRWaxfvahBW/eP
TtMJ6eF7JR23Va1t0N5I9EOX3yflRLJ+8ivNSWGV1awv2tBPnKYr8JePF+98VulV+ABoEdjPNXDE
sqxhfI2bY2wk+WiXnZY/p9IkyiuPfgOGyhMDdROXemzZjWf4D/IQB65d9Ii6iwGVbpOWWWgL1VIO
XoscGLWtN6p5HxZun26bpJROYdTQ41m4YQoqSjCTX2PoAV/PvSb8VRRa58GTXebHngfFux+VIslb
uQz7jZrW5rhLlUgBITAma2Rs8xhjWiGVfBe3PT059FBer5CqBtBOaWQdK9hLczfYaO3fVHqv/QEy
kUdzrVNiftt8mINLRaVHk77cD5d94fmlcWh0z8AccC23YKdudjZrffu0fhoTHOdchLTngerFUcyC
RF3qoaL2M+HoBe4xiV12X3lvaONDJBzVqObt5Erfb5v85JAwSUVRIvqEFgKhrOtp9EdPKanoCkc9
vKfWe+jqY88TMVC/3rYzvzm5qxUWZBqZAdJhLqYnNV7bRuycU+TY5opv+TwG8kH0hBGP4VR5wV+P
oemtwtAHXkLCWNqxWd6VxT26UNs2H1aCn3kUP13Ll5ZmBdIk79KyinXvNJqjIwujaAtd/VuozZU6
16fdNrMzcz9xVbQelSLsqM0jgeYmT70HzUtoBQ5/xeVa+WC6Oa+8CA6OIHIi+yO6g63qegKHXI0M
L2cC80eCmWPvbuBW0b7yNmil3e198HmLX5uafn5xjlolUxq/wZQfu/fdi1Js3eYYJe9EeEQPK5t7
zdgsYhCkzFApWzKNaXBvIjYCF76dJxpN1WDBqtGGxPT28BYW7nIm5xlK3WtGyNiwqCZfgogKielu
RugPaL71vb+3bS1s+ytbs83Y6o2gRrnlnUSAGUHnqO1jyktj0FceVgub/srObDP2QWW0aoydMXsD
HQDztbyT8pV98Sl9w9G6sjJzRMTSPZwKWOmE74Fufm/d5Fvqyg/ya/xcqBvBC17klB44bWxQQFzp
S//sna6NzxzvmOWWUkouu9L4anV/huS/fKt8DG4C/tLaR+T6Qdl4sev1zHW7ZBS8U2xB3dBLWvCl
0eXO8aQy37VFnp2Kpl/LIi+tG6QCoBqAW8JbOnOLbSKMQxfU/qmLxc4OQbbfJ8aQciWLa6aWHAjp
kym4I4NCtev6VOt6GfAoqPxTrRahsIWbgmg2qxJwvzymnuIq8Ur4JYus3xdj0Wxd0WvXOAQXjsP0
WkLAmcY3ldb7629IYlyLNwTRyeu64IcSWOD1G7fbSn0tOENeViuF0E9JVRYVeV4L+B5dP9QeZoPO
jNgae6uOTn2L7J7swv1IahN9RK/sttH/4uzMduNWkm79RAQ4D7cka5DkoizJsrd9Q3janOeZT/9/
1AEOVBRRxG6g0eiGAUVlMjMyhhVrzckp9n2n0yNPhnTt9tXftg2ojikPIgVQR9eLrZpJ1WZNSjz4
jdOvsVWIp0mpUH+zlMQZQX/DFSEJh8oS/mmlYXCrqgh23sIN50oYTzWSqjlKJuveXGuUsSyMSuIV
Vl9lx3GetZemr8EBmVZYVMdQV8XUUfIqj1w/SsK9CZ4t+zyTaIjwM5isXH3v1vBzQc/n2BMnBc22
uEpPWtf0r6IcMIRCfv4ghkJ7MvRM3huz2ThqDL/Q010ibgi1VjermsVJSrougyNeCh4LGNxOVlv7
bl6Yx76u1NPtr71ljqyXywW3AQTkq4M2xZ3cGHWVe8Gcw0ZGOltknVPhipkv2tNn/VBB5FgzQ4kW
Kd9nGadc9v2dr8p70ayHcC48uTVdI+jsIdXv/Cg6J/IlC2YHWqFBMO1O0p1MEh5Ves1Npjx0xt6T
sPGBkc5gumiROCFHWu1y0oRtqOpV6VVUmEoDUoGwOFmJeV/WY+fEcfcsC9Hh9lZ/aPux+jcWC9hf
For3dRUxXioDjdxVXl2Y5z74KVRPVfbN8B8tZH1BDGhxe46ml0DeY+Hf8Nbg4Q3q3TJfGhbU6203
p4KxcymvPEnN/22N4BBrA5Olcbrz0G7ZAUmxdCxgagJwc21nSPyk902r9JIED6mmmW7rX/1U03fs
LH9nFVNSbVg4QbgiCqO513ZiGs5ozRaVNzXRIauZJKcupw3RUU2/KNpOvLzxfptUOJh1RlMYwMBy
g96d2SDqfIF5akphQVY8SUKenwIYMHcCoa0lUf6zlpvPROQ6hylAufuGFdVeqTgwMJ/NSTpVcXDp
m9dB3EMIbtxDTuAis81zujzjqzVxUAVrsJDNQ4e9a2yBsfj7qSMHbB+1U3bQyx/+/ClH+jUzfsTW
3nH8uFayQUgQaDEtV2E9PiGKQzHpSlx6ac8MdfBDVAJqkHc8Bq4VKfbtW/fx810bW71mXVIIU1Im
pZe3KL/UQPz3iIc+zPUxkLRwofJiQsLLF1yZEOqozYzeTDzk4Y7FvfQAz9Jf7dw4BZBLkOe9jfJ2
tdetW77R9SVYrNKPUJmgI/ddee7E1AcELbAqielhhEIqYegrbvxPmVE+3d7Dj/f62tQqfu4QtVyU
CBPI85o4ck3jOUn30Ex7NlZhslDHQg2laMowZM5MfV9GKZz+menqRdt+vb2ejQN4tXWrD0YrZ8hK
0Uq8LKjsubirUg6g+SAqhTObOxxYe7ZWV41yu5ZHBp9JfCr0ozZ+bX8htuuk2d5A5UaWc/2Vll/y
zlFpQCvKOMMSk43F7IzwuVgp9cVJCV/CsHZL4SWLPw00sQMgaoO0FzRtrpRXFYgpYEtFWX1Bq/W7
kOYDB3LInTyov8XNcBSn0E4Dkv7i9fY3/JgWUM7iNePcUV5gSPR6ta0xzfooJqmXVuh/XrrypCZu
q52F5OI3T6r457a5zd19b2+V7xupXEyZhj1oTm3xkLuPz79Lez5kMC7tmFqS6/XNfmdKXQUn8tyk
Vp0wRNYGB7F4yMJ/xxY518mB5JrZaEY6W9uiPFyO/Y7prU9IkRBc3PIBmW673tSknkxlVkDg16Pg
RnageqZJzTP/nezN/m86zfemVvciTCpDrQtMjfO3mYkACTVeuT/6Bdrw5yKZTorhBvMAo3EJM0/l
RP5Rb0a7Qa359nZ/UDFc3Pf7X7K6N6Gvzp2mF3ieu8obDr0LxWPrDofuOX8EovU9uAyf2wO84sj5
JaXt5KMDiv/2j9g8ze82fnWakfepAhR8U08N/uH9mP+B4Q26qe5L9lvMdwoSe7ZWJ9lPic4Gs0w9
IzjlYckwCXCWY1XZ2R84ZrV+j83kY59o2eBlLAikB7Nha/awhVrFl4wu9WbhOB8b5g+EXxlYwWw+
S/Oz0P1R7vv5Euno/GbuXB+m7qjvlSE3slo8ErkkYChtKUqvKloNQvJTrLPDWQVvzWl8yP5hCDWj
X/FnHu1gr6a/bQ/3hPIUXorbdH2VakFIMqNNM+QpakWySfbHwM5jZCScIO6lpdBkVC1dsq74N6Pr
gQKXKILirWqj+h+eOyZPCBuXlPrDQGUTj2MrVhxwTW2OYnaWudNT+pAVj2M67hzkrWf8va3VZarE
mFYG3s6jWRQ0r6nwWbB2GlPLXVi7R2oNoAOWqINPer2ziaKXXdfgia1kcNEep/zghiZUaTCzjd/N
eK8AtWUPslT2Dwo+aCxXgZbeiuqc91Xq+fMlWGQ3/+r6XdA/TPqPwTrf9gObzwxyHwbU6grQ9HVi
GoWRWUyigLHm6xTbGVre0JfF/QittWSLwM4C3REq7SDPv6e9UuXWSiFZVOj5wedNWfx6ZwulzqOw
TzJPECE/z8KLEBwzAznJLnEE84CS9u3VbtlbkkUgD4QN2hrLUweKEo3SyBB1JN5rwgPYHsf3nwPV
NXJ4ZzpYe24b3HJ9sA8t94CtRX/keoFq2otVl6kZj3ipx3brP/2dQv7316D5Eih7GJqt5ZmLMAdn
h/xxPRI7Gt0MX4qV4fd8O4CwRw+g+cgdLaLSkb8Uob+Tqn6AVvDtqH+iPQ9HJaOY6yE+Iw3ARzVC
7s0z8AoKlF2heFP1qnQPrfKlt4an1PQvg2KXmnJgZsWRPwU0w0EXlnPP4LPmztFvIbrvvt3e9zfI
0urOMs/B/BEI2IXDYXVnraCc/cBPC8/M47uo1x7qtvqlWOUfDfAzpJIDB05jll1txFMlyE5NIhra
QUj4KqnF0a91R6znz0J8osa989s2gh7VAGtFIQgOLC769aFQ9HpQ9FEoPEP/O/rT4yzHtok+RTG7
gfCcQ8dSP+lz4nZ9aI/+WTU7R6D6LPR3s4/gB/Xv2z9osbfeK5SV6JpqIDHZr+vfE2e16gtDkHm+
6TuaymisauSXaIhltwxebtvaXPs7Wyt3Xfe5qPuzusQCrtCdaIQ6FRvfpG5m7PFa761rdfmyIEpN
ypk8DUp4UBgEll8EsT3mw062uvX0cvwZeAMeSBF1PdgTUzMyCws3Vg/I7yRqCZCiQO8SXp1EdLpE
dMNUOc6M2hnZ3pz/xvuHbRRAAUjSLlh3CmBPmOKsjzIv6GqniIy7ZKpfrV1WsA8wruWmmyJdaeo3
FhxaK1ctJb1gNH6TeQpA9roZD2I0fOqCl874lQaW2+r2rKvu4EfnoBl+qupruistuNzZ9TmFOU5c
sN+MJRurZKHqamWe/Rz3pqupI5sFioeW/vf2Ad16EGkcLwzSYHt04CjXtwGgTBJqNQuN8n/NNLjL
wuygjfqfKR/vNbCuRmQ4WpB/0gbtYopu043u7V+wdWx5EHkUgQOqH6ho5bLX1CqtMqbtsNaC1UFg
KWBmqAmmHf+9dXg4s9A1LMPCtJqu1yrnCh9raBdwjyjZZmcJcCxb8kHyp71S/Kapt1cC/WjKR+tw
mOkUnaHQxVR+GAPUZ6em+RRRNNhxr9uGli+IpDAss6s1kclWbWQMfD9FhSn5NRrAJic7/bItIwzt
ANhkAB8qzFXGrDC9lxUWgYQA5+ihN+Q/Q12Itt7qe+itrUNPN1mmzA0GGvT69Sfys6IUS58IohYG
ikVPRTTubNhGjKItt5pBfBEttLWUsdb3pjVWRe7Vc1/499nY0ofxad6cSmFq/btQUMiVBX+yYleg
g3jioRKzw+1Dv7GhVKJpVyB0tTQBV7cOFuupDts+B6H1rJpUNTvbQqr4tpGtqAAiSNrWEtg9i9LR
9WZmRRqaOu1DL8rcb9aht/9Cou189l6/HZj9t792NlQSO6/rVu37vdF1dcUqzUyNM4wmTe3Ch48G
yYg+0lQ0hzq+ay1n7OEiO/jquUy+1tG9AGHx7XVvxIVQsshkocCLZXG9uX2RMsmkJLkHok0/GlHo
H2pGdSB9ZhLLVMpjrSPdNivlXuF969UAIMUQ5zIQBMx6dRmzaCzkkP/yeLnKn5XYDnd6MaoOugjD
XdSay4mS4lM5RSNj0pXuDBZIgkiKsycmDAUnVfLm+N83gz6rwSnD8/HDrs/AiGpjWqIs4lVCYj7U
hSUdGuKie7msxPugsoJDPZSTq6mh+Hzb8tYZZ2hIWZSL6DPLy7+/q5eK4dTDQp2XnqDNR7/sz3ns
TJV4um1lI8Kia7RgrthwsseVaxKtcB7buSi8zj9U1U+5P38btH93y6FbZpgUAEWIo6XIsvqydG3H
phBrtrFM+IppTOg4infDrDwW/ay5FCH2ht43HBU9JKKcJb3BVaxu75yFY5YnRYkeknIv5YxRQ+yV
GpdCkVwtPfcnEU2f25u5dXnf21wjM/NSaSEaom/bDi9mcInEH7353KXiXUZVLlUeVUSkG/nzDDA1
y7/UQXEq9+rsGy/A0jpb5obgT+cJuD42luQLNXPDJXnV7Ajjj6bYi19l/sIqsEIkBEIBGtTEG+s3
RgRSk+TVQHM6OUvxQQSVX5I0Hvr+65B+labODtIvaXLY0wLdiHSAjhMLULXC96+nKPtJH31fIXvs
Urk5ZGr7U0EmxUmMSLSz0izd2x9z6/zAarOMnFFpJuq53khRSIoum6aCwKqbK1uPxNIO4Ox9knr6
P711VyU6ukZ9XCGILIg7sdaGEyZoJa4DBw9T+Hr+rKCwbcSRQBPSAhzehA66SUl6rJXzIOSLK94Z
Mdg4NkwyEwcxUYLe6BrXofhT0itlTR+y+yZ1rR3vKWttLIjqqrRM6TPcARDsejvjFDBKD9rMixW1
PgcTBOuFNk6fGyVNPKuQQU0JcgAjeWDstLg2HOlSqUII0aQT+WEOYFDGoTHrufSgyqNeZbWf+m46
x/P/0MrF1zCFCV4FzNl6wAE0fScNU0Lbfx6dMNDtQDncPpJb2QYwCeCqtJSW7vTqNYJMIytkC4hG
kAv3Jk6mn1unMlzTr+2gL55Do4G1x+jdoTJtv02PbbYnVL91UGSyO5TAJZBH67ndSVcDJLIBa/hJ
RBvtS9P9vb3IPQOrnL9vzJkZrLTymvxhFL+Nhb/npZejtnJgAL4XiA/7SJCzSk61UgiVzOdD5ekx
R4D2DnIb1S2as3xkbEuqbHOvf7Lx/BmEUoRTFMBATq0s5mGVxdEUVF62kFWH4sWArV09FApEtjsB
y9b2MTa1DGlxUMg6ru9ZNpeiWRZN5RVGLR2KZhadII12ejRb6yE2kQAVqKT360Ogi4lcNKVaeWpZ
O90suyJCFXoT2xBUPZER7+QcG56fFB74uSobwN3WKHc4LEdz6osaEWiaX8F4b3TqScFD2+HOwrZ8
BXtH4rSUmT+0YSgqi2Q1Se0lsVkdVKt6HJKuOOfRziHf2sBFbWxB7SyjQcsb+y64mxEJGJtOrQnu
0uMghJ5UnphdpM1fPu8SmW8cCVSPSGFAWAEskFY3Si/rMIn1tEEar/g6W6OTx9VO02PLBFEWkB04
laiVr4KtJBumgR4h2LGmh67E8OND36V7rY6Nc2AS1rAKCktEHiv3Z/n4v1QCWCXX5kNvxLYwQ9Gk
Z24fnW47oQ1LBKugZRi3e2t2XH8fgX5rqjBD50GJ4qrRn7b4KkJPuEsm+nHfwKItSiBAxShTraFi
spCVudoDgtZn0XwcNXP4EVSUN2+v5mMogxXam+BxKMrhF65XI0ZyPEgBoUwe9p/UIc9hEEFbUgla
686PYUAYR7NEJbgRDmY7WYfb1j/uJa6WmBSAMg4DUPa1dYbKy4IXs/CaoURCJo21J9U3UtcvRmpk
oxHurHYDyLj4dsqrID2oaK4DxVGGHD1Uy9JThgA48Cy00qdGjE07lQTj09jk8ePcEAqYdQZMWW98
/R+9L5FwypkhO95e/MeLzsfF4/OLOEh8huvFR3o2hLpPFhdJ01f4Ez8p4ne0mrqmcgxjzy1vJNBY
g6kIgmG6GITJ19baJgkHdG0WhKNcZG7TlNV3PIw22Gqfyk9jUVDbFvIKCp5ciNR/oLlS5U8D89Oh
MyQ1DJdKL1Sohc1GufPqbp2CZWIZWCsunPLz9U9rrD4zokosPUh/puCpjZ/qyKmHnVhva7sRPwN2
Bj6bbHa13XEdaHGf+cR6TaOfp6DwT5ofSYc0iTVX8KMXGKnkHZubK6MeyhUGem+uk75+EvNYjQkn
2jo8ioKQLWqJ90YVl06lNz9vn6ePYfRSfKVjT/xFoK6svrCUtVqRyxhrisle+iEWBI1IxU5+YneJ
daDivfP4bjkPwnXYU8i8cLyrD1cQPhMD4HSb5EUWf5TSITTulQCGxkb9E+t7Pv7jC8wC35lbfcGh
aywR5iugLnH7Gamk86h/B1W0J2m2dVAgnVqobU2mJta1bDUOysrIyXf459OQBsdmnC5jT34gp8Dq
453Tv2mO936hOma6cV1T60Yh6sqJ028m0ikKwZLPVvd3Vsxf4vQ7hFfk9inZdIGkW3gBkC3UylcB
50I4WKuqVHr1pyT5t3PlY226ye+mQ9XKkV5fb5vb+mY0dZc2C01dANbXdztJOqHpG7UE68lgdQM6
HmINa9oj8d26aBCwQanFK8anW539MPAry+gmUg+UJfNGLN1JC76Ps/oiqPrX20vaQAUxXMzAOiMO
jNUw2nO9Jqkx/FBIZIxRh0UV6xwOxXGUHQYfI8WZNVK88ihPXw3rRUxUpMoI3oZH0bhM0fH2T9k6
O3gVRrIXgckPxe68HQslrczKq6aDrHtN9NDUX4zgrIk7hjafj/eWVqcm0VK/8EOjovJr64bTHQo7
/a1FNuPPdwVs4MhnNu68x6K20RBlq6GzoNZJXoaKwvVWR+2clIQPlTejBCtR9IXR8S6thzvR1+zU
kuiFjq9xmb7O5V5VYgPnt3CPE0wuDTyqHyt3U2dw06XxXHk9AD+SCyZ26urS1t8zQ7WL+JJKz5r8
U2TAvPUfkgKS10z4jMLXTt6x8Y2XaTXiMwrfBAurnyFHaUWPiJ3PmGGUjpkjD9xUxd0JjTYuKk4c
JMHCKLhgMK53Gh2OOQ19ofI62fBaAIOR/IBe65fbB3b5Xtf5NU7unZWVO5iKapYjxt68OE3vdd2B
MdSm9nJo850Du7kcyhBsGC1tAp7r5QxBEWlaVNWe2XcH0Uwh4pDvWmX8c3s9m2YMXdQZu4ejdZ12
CF1Qjf7MelJBsRjVlQGzV2l7Cqkt7Djujcd2yQP+v6nlnLzLCwURnVroYGsv7DkAyUWLAyeMhZeo
haS2smI7qeBP8veaetsrpDtpQAVFjWy1kVFv+LWixbVnEaSm5+i3vweo3TwT4A3poEAGCvDhemGa
XxB2V+GS8MY2ExaHguhXja1DUuxcpS1L9HHRjCODx2kua323hV3VNNMU17UXgKyIUt1VknuGoI9V
+/f2sdjyW4gWkF8wGINMyTqktRqkuMdgqD2pkLqnpJjqo1RO869ck9tTXRaIzEjqQx8Z83EW5fs2
KvYUFLbcxgLffAM4AA9a9uLdWmM4VmtmHGsPgjtXz9BZHr8EwjES1GPV/Q+X7b2t1dHUhczvsrbn
sp16/a/5aPS/bu/n1oej34X0Hlkq84Wr510oYD70k7n28uQ1SFF6+QE205deb1tZnM/aOb09Moxt
EkCvh8CCVCuHRpFqD1baojwpyvfbf38jQGc2FsSWDOUMzNIrT65bjaC3CUEKFHLZY8g6v2dCcS/G
/L/KjMxD2qaijXrqf59Vp0VJewR8AXN0rO36LAR9I4z6wCBY2h1K67sWPpnNTlNiyzu9N7G6WnWf
dnmoicQHKV2PHG4rkW5sPj2rVnsQxc+peJCr0+393DriSymOXM6giL8uXnUNFXf+rfK4Qb3Wu736
o7Lsue8ctQ52KAw2bzQ83ASxpDvAQVb3SeyDSOpNvfbqUv4pRKJ07A0zcGpVq1wmmqSjpMBsUGRB
7jYBgLcuHayf/329aB4D4CBPpvG8+glW1gcQIlEZbJv7MrI+kcC8BFF0kgLpsdV3ynbLB1tfBiYv
qXeiE8TRWV25mGZJ3UdRi7hvikCWBptV6ks7b9rWvX5vZOX6gyYHOCuHrdcivj7Ep9n6LAx2Of8P
fh/heVqfdJdAqKzMCEx2hn5XErBbo3iRpczJJuO+iS3VDQsldm9/pq1FWSBn9UWjB6H7lTf025yp
D2ScPY5BBTUJvPWtVA9uqlVnX2/bHXMbH4qu59KXe8O7rKv6YmzQy079xqvblrOnm5VDKygBQRfu
KW9tZQE06S1moDkUKG+vMx/FT6yw7lrPCMuSwYt/8xhgdxSoijuNs+W1TDYdzVlQz2knKsdGzvLH
ITTyY5iFJjjYst/5shuLp9EAwc3CnwMqeuV2qsicGmOMG145YGeBaSt95+rKjqPZuvw0aJj+Xior
ZCKrQoclj1UX1mHn6SeruvfNQ1Q9tEZDY+2uKIqjbETc/Lv/fIywCUc1eTqZ15qBszGMmEHhtPMg
HjPpMXtp8fO/Hx3qiiJpLKKOpFkrh5L72Yibafq3kLLTnktJseNOdP77Qt5bWd2HJg0qpZ7r3htm
u5y+dq1bSJ8HOuW3zWwcBY34cYGWkpXzla4fOXmM/bTNo8HTiz9DeB9KjtL+vm1i42a/0elCvQ9i
z1z7RLhQCpHewuBl8yWOXktg1X4iHyyomm8bertIK+9LORz0DaX5JSFbRd3NJI7QrzeD18XA76ew
/FRX3yiMw6+oDBnTkQzdUKZWrHORSc+1AcXF9z5wOhlBol+D/mPWH4s8tis+aK1Sp/ic5o96/6pH
uhMNoMTa5KzH1dPtX721PcD+aCMhAoh4xupHRxmMGLMvDZ4RxW5uuUjU2I32GunRzrndNsShhbl5
qeSuAqlpSstUN7rBa8rsBBtOXynPQVR8noI02TG1nJoPH4J0GNpJKrgwdV+fqnEWxzFJlMGbTkF8
N+jaiSpqrA92vTvv/TE8RJOPe6jBTkJDcx3ORH06jmIMB4Heg5PhvWgfYjcKf1fSv6Xw7+1PpX5Y
FgQSiC8sn4rO8zrUVVBYn+n9kIdroz3iw8c98oGP1xEdXPBVJqVNyqjrw1DPlR402VKNTmvZpYhm
DyrypZL6X8UuOWtM6CEvBZMj8Ir1cxs3s07wF1MfSfXWFsMG+LF5EiN4EZPMmVPRGx77JN2JBzc2
kKqQtjQtmA0kLrw+F/5opM08kbRKanWBSfCHZOU7TmCjUgucY5FHVZZd/MDlMoqNqScRIWcHjYyb
zpLhFEb2qLdh6loVDLIoldVuUtOpkkOzccc5c3woM3auwNZS3wC1jMHwBFqra92VaWkWIqUUVNAP
iZAfVP/X7dO4/IXrS0bflpk4iuCcfVCA15tJ48Tvw4YSV1mWdhYpGf2KnkJX7V9KVWrdwFT/9WUw
nWK18zZ9vN6E8jTGloVR3FiL7Ai9plHnM2ovCtKzRmFFDy/BAl5Lgk+K+nJ7mR/dFtg7OFvgHKXd
SUHlepmyCiKaUdnemwA33pUKShCyGcZu2LbTnaEU4s6H21gc2wnEEYwjoYu2itaQSiikrC+wV7Rn
MGPfSh/SHwFlIVud+ns1UY+3F/jRg7HAdwZXJ6VOpiwo5ar3css4y8xshZVrgK6aOaGJL5+YJjvd
trjaUh57MHAktCTUUFh8yFIkNVCG0WyKSxVL8JDqY36nDanpqFI8P6StttewXnm1N3tUgpmPkXj+
meu4/oTIRJqaLxblxWDCT6V5GlHgr4wft1e1BnO9mYG9k9nNpeQL1u/ajKE2ZkrjEDMxsynIMGr3
MOPC9h6XpTMbg/K7ndLkuR/gppSmyXjwJXV05XwY7qfIz3ZSwdU5Wn4NYCFQlYgNEfWsS8NWSb8y
kuXmIqhTc5Tm6DU34i+6BvmKFWTqneBD7XV7Bzb2mecWVAAdMfZ5XbHIsyZA/FFpLgonmOFjIYQa
NxwIc+Zw5witsfxvy+MFpEqMgADvyGqz1SJTYGmWUWoKpcQ4oufjg73tGGC1kkggyI/0BG7Tpq6/
hUXSmwdBQpzDLhQh+O0jvfpP1/TCU9JNtWln3VxDFouktQLzeVrUhxruL6a081wMbSaMy526y7oZ
9fbr0c5SFjVY3tsPMenAu2FUZnOppbQc7CSIq3NgzJlbFAZqhE0/CPQngvzYdHpxSoRR/AnksZXt
sKuEo1DFUN+JQncfR8hDqz501X3p1zufc51Avf3KpY+ysKJRsVl/zySZwynMjeZiwOsB8UVcPzVC
ADhsTGcnMNPqKDRd6mh6aNHm0ZH6Q2Rx50O/3Zp3zww/YkmSqWe8TdGSWl3fqmLyYfOkGHaZ/QTJ
xkz2tcCVx3kZEPaNkTyriJqv3G+/O4aADbtjDTa0tfNpDH4Nva8AMBvaishM6qtHM5s0p9a0+B5S
ljygX2JOJTnoCA2wGYZ6/iuaxr51cgjpyRP6QPkCjy6hlqj483xIx85v4AsbxS//9epI4Ibg4FOo
YC7w5OtV1tE86ckwtZdClopDXjcSY8mkDr1m7Za5l0B7vaO8K8THeGC6H6sd7aolSRVFbMFC7vpB
KqNo0MQoAVq+6RaB77+ORgGEUginc610XAR5/o4Wc7xzwBZD6x+Ct4DAZSEQh4bqetFBUUeloHG+
CmO0kMyJvvh6mpzzIaLUE6MdGzf/7XF9O0wUpJl1XaSR0UW+tmg0qlYn6txe9LmECdsg7GpnFVZ/
GJEPnLPhBBSuvbv9bVeB0v8zCs6R5ECHCWJdh4j6ANXPWGovKHPWT7QNI2iN8sI1qm46EA02p04K
1VM4TaHjz3r+v5gn3OYeL/Opa2SECIVS1nV8br1EhVnVsuE7YgsSkhnqnyRrsjtdFRon6WvZoTa7
hzZZN2SX1dNOIVbjRVzQ6Ku0TxNpd5u+0F90sYleUr1BEkkV4as1R/0Uwah4UMZoOoxd0TkB0fux
aSvBIcx5VgD+OG0lV26RD8E3o2/3unOr0Oftt5Gpg0IFsidTn70+DmI3MpolDeUlCKg8mC1THL1q
OGQnkl1RuHsyaaR9LlNL2YlgP76UvJEUhBmrZe7tA3MdvaSypzVYX3rE/Ua7DhqGPS1B78STr3Lx
d47Ax4CLeSCIJSmEUdTmU1yvcza6cIiZI7kUACCeUpWZL1VvJsfUSqY7klKLvt0+8ssfXN1sxizw
jG/yGhCKXhuMgjiM58iqL4Icz0dhOXjUvve6ZZvLWopH1Fqo266Hn2naDMDQgubSjb6eOa3UK3Xi
ULYqhc+Rn85EeoKvDPNOFrlhlmY4dO0L8RRsMqvd1KMZDOCyOHn6IWnA0AB/ZwI8PkG7k2JtnE/C
KG05ncANP4gkG6Vk1WSTzaVCJK5NNcfQ24OOiG0HXqs0ilOT77EBbESxBCVUGGjCMKRG8eT605VD
nSd91/UXPJP1LdDSb6OeFocyzTQ31BCMs0YldXrCVjtBx8yhHkZjNFI1ZCh7f496ceMgoYfCkDKp
NP56PT05xkXpN9BQXxjnVZ/DMZiPad/sVeM3PDSlQbg5UUwGIbke+i5pMFRRJPeXRM0eO8s/Jobo
TgLsRPNdUUMpZihfBjXcidA3zhFVIyaVQXiy22vHPEpznhtD3V/qoOvtEECO1GY/xCY8V+r59n3c
CJcZjVh4y9CF4q1dcyBmBVl442v9RZTa6EXxhU4/Z0LcW07c+vGjHnf5c+KbpWWHCn7aFcsG3Ghb
V9kfJVCT4yAWhp3wjD0GZTR+pvj9vUoa6UyM29zViSB97hUkWm//6q0NQqOTkiriPMt4wvVRDMCH
dWMZDJeWqZhBs3pQJ/1PZaxKp6zT021jG3eNSueij0FMvpTzro2V+qBkdb68U2PdO1M9G3aapn/a
QP4R9q3blIAy1XYv7tuyCkUU46jMkWhk/NdW407vjK6Mhkutay9N9mmufvfpKfGJQ9qDhqjF7UVu
HHR81lJye5v4WyeF5hCXwtgWw6Xp9fMYGFCLfs3hZS2Tg6Xkp/yPj+LcbZPr9tPyyNKoeHvvaMJS
9rteojkx8ZOI6XAxZhPum2wy7/pUR/YEstxTq4r9CTLa4hxEU+JmmvkPcWZ7kKh12pkVnrTJ3JsD
3zhWyyOIm1v+8wE9L6F9EcRZM1yQfoof4EdtTxOV6ZOMY7gT0nlvgmfLHoSugDq4f7yJyxl4B+qY
u1ESOp75i6TObgFK3ubm/QyU4h9i0fa/3xnQjUQzlOQW4NnqQGWt1erIIY6XLoi/V5RwrPnfUpte
A73agUm/EVGtHnlqb2BSaUKR8a8JGGMeoVi0ou4y6fL0BT7N166Jv4tVX7piPM8PgZxablgrxhfm
VAonHZr6EVGv5GCIUYR8dKTFmT2V+V+906eKmQWrfGlY2NGngmuHsS/bcZGMJ9hT5ONA1WHnxq/7
NZxM3jiadMtkAVnIOn5oCsEw6yYZLrFqxDAOCF16R+pgvgSBckz6Pj4HWVs/pZEZnEMDgmZJBnU+
6DmZbpQZxzJURugudcVt6Zqc6iq2jp2lteeizyf006QWbTrdt8XUfA6zWHBDqyPPYZLNyfBCblKm
91Hfgz7t2z0ejI2vgwY5vRaT6Au8xRrDOzLPZdVZO1yqBE03gEXRS9w3wZeIntthGPo6s8NGeWW0
eHLaWRmOuTGNB3mqY7fvhvnQTcBDx6Zv76HQ9u9NHJRT0+A6WVqgn/JJ8+1cjBCkUyrxEHeFunOQ
P778/P6FuHsh2cBnLSH0u1tTi3LS+Zo2XPy59BlfFUpYmpAUve2dPt5NrBBA8ujjFmHBv7ZiMlMu
Jjm+QG2F1s0Taf4UyMVwTA2xd42xk3dW9dHfU44H4LLUCAln1vNBkt4ozTyH40XPetlJTGP4BIHV
bKuh0h+MpAjdtjULZA60PRrGLcuwTVFFAUYOvmwV1yU9HMl+iRdqxtI/RXLwGs9Qtg69BgO0KE+f
2lY5lc24V8/++OTQcFGWAWFqNzID39c7rGedLphDPV/69kQE5sIQND5penMvCaepdJo9FrSlaHDt
lRZ78JO8FSI1c/n3d+fGoKk05XE0X4ZyOMlRZCsSkn3BUyWpzpzv0Xtsro4OCDJKhCi8ctfWpm7Z
cK2bL7A7dG5tVeA4LEHhpmuWLU2GJwCgdKdqqTrp+rxzmjZOL4V0BpGW7Joy4mqtI7UZwIjs7SAf
p/EuDi99/cP8n4yQZTHqDcHUGsbXlkpa5BOMmbXU/mikzI3SH4P+N0Td7PZd3PhyrMaCggyCfHAN
q0CBwTVDGsRmvjDuE9aPYuxp3auYTA4MYbctbSQ5C86TxbD7Cz5Xvv5s4egLupha0yWoyV0U8MaH
/+PsPHfc1pJ2fUUEmMNfkqLUQeq23bbb/kM4MufMqz8P+8PBblGCCM/MYG8DA7i0FleoVfWGKHTj
xGkoQqhO+7VtU7uWAUZq7kboZZ+t1udi+w0knFWz8ATPQ/t+0bdyMM9HOq29Q5muHRzuINNjtWgP
1hhWtqBFFOe0MHMnA4GksOqjjafHuku5XH3oI1EK05kDcuvVuZeqXT02Br8il13lq/9C5cPVbdk1
bQeE8u0hX/uu72OtMuug6UKzUonVRbOrpvZMVUe619LQ4Y7Z+LJXTjmeyZSJqG2yH9YSj7M0yuNY
qOKRussjDQBzIK/T+LeC6F/7Kpf1RkZ9WcmhrsLZtkC8mdI1uIra+1gk1SQdIy29E3g1vGA8Hdll
LmyBNS+nkUhYzGDSClyDT3e+cPQyLJtm8KVjg5St/MGsfvf6vdjSzZqCjVm8NigOa2qGZHW0clYZ
q1wrtWGlkXzE57B9yGszxPxGULyubIVvtxfH5TWP28z/XYW0GS58mdtKqo1Am5Rj3Ofljm5P54yz
uTWgy4MSnBm1dRK+ZdOvWSGjkeeZOIjysevVTzLeG2Jt2RGe93W65XCyfIbz/U0ojhR4WryygAOf
fyZeFro+RYZ8REXtWRFdSXzEZMULJnGP0MK+pmoD232jJHX5wRbIIk87ioqgas3VNYTu05BYba8g
Ye8jaUozQ8CeokcHc2NlXHnNEWlRw+UiIBVeQ2vyeg7SOGN4pd5KR61vv/ctZL4u10svK4JnScXV
tRIQb+oNnJMSqZptjp/QnufqqYrafxRI4yCjiQH8hh4nmQ2VwPPpptTXD4ovKscyye06+6P4X24v
0CsF7Lc2yZJDM8UXNiqmFtTm3EgK7oxiHNtSpzSomviohqsT55fYyPWXqIqG3OWdwbtG0eoUJDEI
utZpIqEbd0PXjoITyloROqkYovtkdW22sZGudOuQtuU9s/hWQddZ8ySsagzLeNSVo1E2qp0mqbHv
krp/KAKrcieIHI42s+oVxcfwszJ/dkI3bSzDK9sMkTGWIO2lpaWzOqIGLTG6oe7UY2z+ULpFTuuQ
W5mX+fLGqXtlk6GHhKcpmxrxgHU5a/Kxx4q7RkWHfwLa0uOgmhqCbtdlWuw1sYx3ZTWmnpC24b4f
lU1178tTi9cCZVl0aJa8a62yFQhlXEv9qB4hLD2oRWTHYvw8tc1hFKOHIEHAQLlTox+RFNFHQIFb
k/Dkfe7xe7u9OK/se2BnpGWkM1B91uAUw9fGjsqDeuS4hiEiZTamLg8QyV9ux7n2YRcfsuXxsOA1
V/mSJSZtHculdrQQwLaaeT9hAjL0ARr1G5GujuhdpNXxKUe1WQRmoR2TugZM9zXKovtG/HF7OJdX
Ke9JCNd0YOjBkNmeHxp1WdJEbkftiEI5bqvDODg4hX5GaAdNgQ6G2yR19f/wqZBwAfasAQ6+QLqq
ud9wj5jacRwo7w6TAfTDTFWvbKstX6QrX4veC51GHraQMNcttzRU9IZ/qMegLJ91CzxdKD5q9e8K
be3bE3mZbqlLjoBACOX5hTB8PpFTGYVWgXPuEdOle8G4L5XIDUVU5aWfSv0nl73b4a4UNYhH0QkN
SPqkhD6PB+SuL7t20o6ZNoud25M5yCx5adpL3TzWzliF1kOAGO+rmeUImbc0JfeGkEPdn9QKRaBB
mrRTJVmRaPc6Lq5OqimLoRN0QFS4tDb8rcpZCA7fSIfCFoJZfJwMo9RtJTain7dHc+UVwmjIwBkS
OTjF59VofEnHA1zWjjguyVVkG/5kp0KyLyFBm6ITS5ioiE8dIPlpGG1GvvH1rrwClrOaeiHR+cO6
WKgqZF9LYedoBLGjFv7HIYXj1nxVwvjUfjXE+6wb7Lb10lDewvBdu66oiPIdyZk5wdfN/7FKANyh
DHWUxx/RrDngBr8nzTPCvLQKYZ0rsaPLYwn9fH972q/cHbyqKAADOCefXqPBsmThHmiVfvR7oDb+
GPS7MGuFQ95bGETIYrEza1PCdqUc0U+n27W7Hf/KCadTMiU1XADXQFvOv3qFijH5VU8uiqKxG4xF
6moAiJ0qUpqNl9fbWFbJKHcDcpBITEAmWxcI/HDWlCkkW4vneIdsrRtb36rIf0qAbPqKM4UNfE1s
8YLe0+uXQF1kxg9Tfii1Uxn8Sae9FUa2hOx4QxEF9VSKKZ7RolGh3N2elGvLYaliUKcERo1i03Jk
vyvb+AbVI0VPlaMqffOryK0a6zedSNeUH5eaQ1f2Xj0qhybZEgS9gsVaOoxvhGMsAZiqVeS5EMyY
xImMNjjISrD3/QNf7dUsR8dPgYU9ilV6UBNtbyit63eHMGoPfj56tRYe0lD/eHsmLu+m5eeQaXKr
86Pe0tF3ExHBTs3CdNLhKuwG0xVOJ3n6WmxZIVyNwl6i/kGz67K6aiSzFiIHe8SZuXDKGRH+JK7V
HY9X3iqgfqmEmP98tS+KyYAwF8s5zvDVI2VSYrP0/QjFzmYe9n7jl24sy5md9VN8uD2Jl3t80a0i
VxeRTeMJu8oiarHU9bpVdbIIyylTBW2axhmy4jSPimcGHe8+neyifb4d9vLiJawCIWDJftnhq61d
hloIkk3Xj0L+MtXP4fgrDai3bt26V0f3Lszq3pCFPJ3EwNSPSlx41Pn/SOBVlLx7igdoI2SiiBW6
g7DB2toa3GqHsnHzrCMFOHKvJofROBr35lZL/MqyZAJRsydnheawbin1YVdXho6oa1UvhZtQDx7C
sazu0jTPXFMo251Zop15+6tdHsjLV/sv6OqrteGsG2GCTGUPG9GlTUQ5vi9eg8pvd7cjXTnlCAV1
g3czNcCLcnHe+pM2JKzL3PoRYT1iWAdOJkdOxUMuPyT1fR8ewnJrvVwd4Luo8vkJV5W9BoidqBzm
gIbJdXs72ELFLMfk+VWzDG3hK/PlOMNXs1hKuhAGmabT2XCl+bBpWXV9EP/9/atFr5cqiKWev58n
np22L4H0Rfe3ZH22gqzWuJzWTS50y84aJbc2dNuPtcdS/eenAFMFHo8erQQEfl3JC6xYR5DO4vC1
gmDXUD10uiz/TfWv924vuKsfhWyDBJNlx5P1/MsHfTlWshAax1gDWKlLceWUgDX+hyhoKy7dRooP
kPDPo5iVWCeLktBxyKXizhwkGsAm+dvtsVy+NZCypWFP5r/AGJXVAkv0GaCx35rHXMzQTs8q0Umt
1MTdy2rukdqZ7aGofqbI3WykydcCAxmli7pcyNa6qoEzyTQJ4mge/WHGu0zPdA9OYYahcDTvxthI
D1IrN3styYvd7SGvveKobi3sMqTISAlIjdaiRYoygEAXBvOolS+z+AUXYS+LhsOcockYfR9B5CbS
QdWEXa/d90tdhwYpdHc7VifbaooDBKN7E0GsSIzujWYBNW72mZdbe7Xv8bB5S9moraKMd/7xgyyN
SyMS2PdtGv9BwqV86QTRJ3HzqydVUAvHrJTEpYyi7kt9phiKUQhinKGDZKHgmqHSeZU0aE/0QUWn
jlXzc2wNOlhQvXI7Sfg5ZnPyMRKFYWPVXrlF4YSgn8njh2fQ2vS77ErVTCdORWOWnHjSXDF3i/5r
KN7Nxa+2epa0b7e/5pXNSEZCCkSzDnLGGgc8RZNVTn6OopQmdDspNb77LaC620GugBp4i7PVF69p
9slaUtio+gK1WF8/plN1LKxdZjxQyG/xMbGT2Q6s0Junn7r/J49DOwufAohGfvsQ6CeFtpuUD15k
Dg8Nz6HaToZdbb505qGSH4sGcuguCWmo9nq9kTe9GWGtFhGTAooE6CGswLXIuaDS2vA5FY/iLBWs
7bT2P0l6bb1Erd5mzpgo4l7ujD7DgE1lg6tyaAVgg/Ppb6dGMC8r+nyzh1xZBKwhrIpvfm1FgW3I
vojUt5HmoJwH5KBCI5FbV86QTAq1rP01ztqMydmQRIorJbP6KwbAEbqyEuWi05CHN2iR+j2EvaLt
0p2goYzqlmHcZeBM48XaJ5+s71rVGKatCVl1XPyoEwC9PioCcqqh3dGW8pzSEJ6ae3JG/yNWiNKr
GiY+JYhGpn5RaInUcZb5gmF3qZTEDrKo1j41B/VrMCv1YFujVn9uw0yM7bpv8q8pvjCtHTRFwKNF
szqEMIMyccFuAujwZSFwBCvicmyyqencaUAP717vDd6XdU2Rdqd1hR7tUXTSy7umbbrvYi9I8k5A
0Ubd69pUfS+ohX/Tgz7LPabIDxyjy+fhgJWsodjpLGvlDj3V/JPY0SraOG/fOLPvVwOEXapytIFB
6dPOWKPU6KIpgsDBgi1oPLe2ngR1avsNaGVHlmNptJOOSqqChNJoCwItWjW00mdDwJ3YDmdreigq
+L7ibMqe0gN5s6VeGn5bdRp8ybKi2eilrnNWiBuYwKCwwI2+cARXiUnUGFY7NwKFvUgs94WEBqtU
jrFrFb3/EA1yu/ND8V8T5f8LCjCW4hEO0MbqgSPWUiQWfaQfp+TQfTEL1Z2LndR4bfSv5YolEpLG
XO5cRfCAVsOrxRBGnVLyprEU2w/1L1bV3VEX+sfXBd1wjkbeTXBnFz71KofIolItxUykHCSwYTVX
9tEZG/aKskUBuSh6LZE4YrhOeIvCBF5lw2le+nPft9pxin+PTfOkxNV+6B+jPLPbXnsaTWUv5h/a
xPqRDFsqles7h9hAzgCZLmuFka5ia5U1C7NP5udPi9xY7NFptfNcuzfi2pageEoI9XUbidPyhc63
03nQ1VpRwGslKUTBoxL+CNPPAtZ30b++oZaBsfqZVrRD+cMqRmrpTQIYUD92VWyHbezWcEoCTGY2
brd1tkEcZJ6Ak1IGoYawBm50XehLci2ZR6nIzX3amBDFQY870NIkT+5a2Q1SPXCQ/miAw5jza6M3
pWf21mtiyN3DlA3ScfLJlNIaaeBJa5WjoGPNKLRJfKf2qOv7Wq57vhRuqRivzRJhYaKDRUcYdTt0
Flh754lSNGOOqDaxf4zSwFaSObdDIfvcB6In+o++ua/UB6s2HHFRKPGFx2Gqd3k5AbLrnDJzNeGT
MQS7OpDsGkxIbG79votqNOVfyoToMvLTwCzJq9/X1kkgUk/3j5L0J+QjxpUnNR+SnVoFbi7O+OJQ
DFO426Tmsai3vuw6OVqiA/bDCGgp3GhrCL7cYvijNKl/zKC82UUkiHbo6xsZ2NUxIrpJ72DZgxdO
AYIUGiWSwuQZQ/VXMQAcxPLB/yP4jiIcI7950YLB0wLJQ3QY39wttPf6eckgsR9RsCajMoUY+eoJ
ExYyzR9S2aOp5nYgZp4IkbyBs3J7l2yFWR3Ziu6HgdlPwlGOJrvV9kL5W8K27naQi1rGMpiFu4AL
Aq9Zks7z9dykOEckviUcazPZy0NvI7arD8APtG91jzB42viOWbZOOqUbN+4Fm2EJvTgp8RCEFgDn
+jx0FrcCBJQ4OPkSunyGK6jGgeia/uxLLdLJtT0r2s9U6T8JXfuMA+uvAX3jViVFG+/lXKeA/Ryl
jjl9vD0nF8n32w8D1kUBn8mhR3z+w0JK5IleZcGpb3bIj+De4SiIAFWFl2p3Blx3aEJB/jHDZByf
gBb9R7n4uJgI4cLmStlBApXbxZ/jYmdZH7vak+N8V46HOO6pQ9dOVN6bjbphZnd5J/Fc4JHJrchc
XiiYAEeLFV8u+c2CN4HnJhKtry5C0jE2HFNk6koTIhVE6duzdXkvLYEXuRzSCtrX68kKY1WDwR2c
rEg+DcZgT4hJYMq4S7Lw7l9DvfV5EWGTKfEDvD3/LqlkBFKK1fCp8k3TbY3Ya1Rp3gX5d4ge3j/H
YkRAfCFcLpXgVY8ypXIhZeqcYo0FLIH+3iHI/Xt6fQv3cmPBXX47VFTexVqV1A05LStITVidT+nC
YPcHt5gm10KKwMtD8zUW1NkLxSS6C8S4OfwPA7VI1sAT055ZJ76Vz3KicpGehPhRDDy9eEzryLW6
rS7WlYwNRO9SLJMgbYDqW51nVLPrzMri7MTbzOkCdHzrz6X6l8LDbqbTm/b2EO6rXHC1wthISy+v
JQ3PiDe6zPKmXut8K+aY+laLOS6/rP2EqK/0kGmJ8uH2TK4rTDx4UNHnzQNTBtHgNQuoQmrDNEYc
ZLXej+5HOnQO8NoSQNEoRwxOVD5n1BFxsq9rf2O5Xou96CWz//D/oSO52hqoY+WjgOGpj1jggP2X
WiVOKKBTg2RVIisfSqV8/ffhAiamrMXaWQykzkNWUicLVqdgWou7cjSzZpW9Eb8yz17StFCRv9yO
d/lCA7NCxxUCD/sfkf3zeKY8Fbkyatkp7yG+U/YYwkBwy2Ic8ud6LGJ5byXmXB9AGyXm79uxry2g
Re4KK1lWLxXE89jtVKRV08y41mbwCOeppXuqqLn771EWECoUIw4EKBPnUWS8zcAkiRiNt3nG2SZK
T1YpTRvlyCvpE9gVgLVwFQGdc1echwmyQcyS1s9OdBZtQwuddoA61R9EOARhOHqCFuxa3Q4z85Pg
d8fU3MpsriTRcH8A95KkLrrD69UqGrQYLG3C3hWahi3qcetVRnYSjeyHrHW+h+hSaCeFwXE0tr6T
q/MPo2oPcS1Ono+FxD5v0xfEwTIn4TFmLxhFJ2jlbmcomepFtF7//eYBHUMJnoc6aO81h7Ga8bhP
kNg5tZbgIQz1NHLDN/VzvanIfO0uQOCebQylDWjmag1UopVYlbpMTe3p0n2zD3bRcB/D6tvhTXt7
vS0n7vmTUoNhYS78YPRlwDGcLwS4VHInin12kjs/+YJzsO/iMjo+D6mlsvI0eWPlXdvBvJbZw0gH
yagrnsczOsXK9YxdJKZ/LCuxwf5kXObDfR5sORW/OYBejA34Ls813rIXegk6ypeg1QXmEbu+D0mP
gI0cSOJBC6zsMYSv7/YtdDYxE+qdlQmc0qjouuDN4n2s14WnKJn1SKYfOwCOFccYot5Ng1r4kAUB
ZHupMQ+T1Rpu04TaQ6BVyZ727VNQlcJOjfNyP8RKcC8qA3D8tur/qGY48TwtUge/zQqZVaW+m+SG
h25hmB5VPR/qZNJu3O3XbgVKcLDbOU9IZVcfuE/Bs1JSxJtRmP+Q/L+Eom9LUuKxhxy1CZxJBNP7
PywqWr8LjwbFznV9PBNMX67HOj+hFPBQSxNGP49qmB+N9tvtQJeriROM85i3JuRU1u/5akraNhKw
BsJim6QJS/hMSt2WwyOZjaesn19uR7vcl1zqSL3CEaLkg+rPeTR/5k1p6WV+UvRfvXFYGEJZbdfD
XzVIH8Cqf8Qt/XbEN4z5+RImJPphgB/AyGJjcx4yGNtoECXMULQQ9zMgy1Nb2IkQWb9bxJBmu4Be
y0NNserCoeYAh2DAie1JCcfiq5gU2mcZcaLJNvpy7myj0JXOLsVEuZvbXP5WdH75yQq16kcAiqR3
xSwLoEFqpfa9wdHTUwFwbgzo2geDGgDq5g2vsr7e+iCvwMUN+Ulo4XCVok09HJza9JKYg6N18ZYq
6bVPxiuOXh9TyH9Wx80YBk3C06sATKHfTXCzj0E+eSn+sqEvHiwlgea55TV7ueM4NMGFIsWGZwR7
7vybTb2Ol/gU5CcdybDS8nL9e2UW98ASmjDcWTymby+SK1k1ARfWOdyVBby5yqrNTI4MENpYsotC
Sy8CfYDXDID+fTCU/mf4LmbvZEpifgpBm+vkaCnl0LEvkIcLtRHM8+3fc3X8iHmwQaB+QS84H/88
pxZ1/irnSkkSR43pEoZ5j6Fin+S0EK3iQ6Ci7oUdrrUReTnL1ruFmiyvFSwdlzz4PHJHl0QUEzao
OapurwtOkuyVUPznZzbTTKJPI4qp4145j+JLIw6B/pSfBumAmoKdxh97Wj1DMTuGOMALSXaUNTYA
+ZfZ5xIU5QzkjoBCrQtOspX0qTjNnD0DOiXqE6/jjczz2uQhVbjwH2G2U9s8H1aVB5YfWIt9PCIR
Bblfckw3W//X9r+yoLUBGAANXD+pQ8OXFHK2/BTggZzAsaiEj6P/yQeJFMwfb6/Dy9RmUUhAs2gh
UfCEX+W4bTBWyjQqTJmS7uZeJcHtHCWfd3LfbCkGLt98vfLAg6HCxfNx2YeryYumug0XQ/pEKB78
4JNYfhZVWw3wcSG1+TGZ3xtrS9Xt2pIAncYihAOIrcYqJrTjBjQkBuF0Mn2vMbTZjREH8W7P4pXq
IIVBxBDZUsgekLOfD23qoRcqclOcpLDEXYWu8XOYV44/veQHzODd0tTsZCuDuLYY4XWyhSGfcN2u
jrReaRNjluFPq8ZDmb2k2n0tblUjrp1T72Os7gbqOHkf9hjIN/GEcO3dXEKGR1Mc+TgFQuPGary2
8t9HW37NOzQoMrm1odQBtmZauusS2cmN0lbKL3HTHjRly2rl2toAXgNYCJV47obVZhaHLo6Fnved
pgEWiVvyPOTZtzpwV3YY/DjEgy2SFOB0qzGlo1S1c56Up0DP810zG0oF9L2T99OYRYcceaqNSbwy
LMbE6xiCIdyVNSVvtuK0zNOuPGFJEnoBfW8btZ9/tIumv0M/Cvjw8m4wQTGsNtZomlE8mfipqKPs
P/UdUk1mKRjuxsa6siIWLj0kfpRxiLQKIwBqT3AqWFxVqMoOL+UYPibii1oPPHDL55TOc6tMd8u/
0eDaKaibhNjX4EBhF1nvUcp3/VDdKJO9AcnOTjKqjFRzqPfxo6DCr74p785eaxjzqTe68Vs6JVHs
lDFMZ3eY1OLQVkokOh1tgdhVokRw+1jT96oChc6VuqzSbKzgjR8J2Igf7eTjDBJUrWyzCuvGmeJJ
/YCcWA1HobbCnY/dkLFT23AYnaqGxUzyWbUQJBAN/i10shp4AmRy3aHxOfyJO3McvVT3h+5jkevt
cKjLOlHsCv2ixjYGS452gdEvlcvcT/hjMOngKUpEdze+3HLkXcwRJTbK3Sz6C7MuObHKwSpDnSy2
Uu70rLzzxYyqdzOIdzmoRseYW2OyozBsZLup0SDpLXExFhyiRxNTgQ39lssEkFt7YSMBuQFYR9nk
/GzBvYm3KKibE5+ptYtUuSuy1lWsvZQqyNcG94hXezNkryCJP8yDv5EQXRzWb+EpdvG8BBG7FjqO
8lQyOyPVT0MTeHmlS7xTIif0i2gj0704sZdAVA0WP086b2tdgaqKu7ifS/1UmDlgGDRn0poXRGbX
LaT79nHwN/boRkBjtUWtylKAeRX6CaaH3aHnaaEJ3JSupKm2kfwRrC8bK2vJSVYriwsdBDaQcy7b
ddspMo2wHUR2H8DwfsdJVTwokfp37uB1QCbAvDEqZvWlqWAs9LlSeOUw6Hthcf65/UuufVNQ23xU
zkLirJYUdttqj28WYLJacjtrr0o7inUb3/N6EKAvfFSS2nVqQYKW6YhK6qcWYGNDh5OeOOf+xnbd
irJ6FWQWJZvAz4nS3LcUNY18r2obCeDlQmHpUwinUUi9gz+e70AEXtF2KFTl5EMZhQsoSwc/uUPb
zFHSL1JkbqzLt47M+Tphp0EvoYuy7IZ14SMUceyptVg9kUJlDjjgGWXqSRN3WfRBTp4n9ZsofxEp
UYtq7rTUrep+8nCyPgYq9KF068a8Nvx3P2f9JGr1YFSChp+jKI+qj8yn/thaX1rZG+OHId/osVxm
pMCUSDqAESx2F8z2+WSz9pPY0AQDC3BRfxyT3LCDEjikTzbngTatT3IWcBdwpXzotXJyKlzPvdv7
4yIT4TfgwYTGCV1ABO1WhRlZCROQoYZxSrkf6XS5Sfb67xHoAHAHg0VDAmyZ83cJo7lIWVlzY55K
UVCdhM3uimm55Q5z5ctRogBeSj0Gjab1kdoUTVdgdsuR2g2eoPwBAPwoREf1DuNLl2f6Px8rVETo
oADcAOqmrDV9+gjj1l5ImDZTvNdkSug5fq1qoW850l5uerp8PFz4J8hZMLTns4cRcynJmBrgGNw/
5E0b0Z+PPki+tbETL1JgsP/v46w3vtzQqBCJkwyzbaKEkkRfACPvyi3/7CuX/BIJyAnNB/701tJ5
tx4ilrjZL0JEOYeCZ3aNYotBkNodWGTXT33hrm9n/4AoMcpm/ih4XZdrHD+5ubu9MC90FHhOq9jo
8b7QlCUJX92KIkKTghH4GN5Ogj1gu5ZlX0J5l2fqiw/dtNobs1uV41Os5Z/KcXyhP7gAXtOk2vgl
F9W9hRnGZbmkHhyCa1KEHlQgYhvZOvFGoZ8s5c1dlRrDYVLyZEfi3UM+9SWvagPjzp9k6e72RFwL
DxEc5V++iEKZ4XyNhXpVxlZOeGGwkFQNGrc0SAPz2MBL3rqbERvXc7xrtY1hXzwc3nBVHIEUNhcE
2ur8a+pC1GJUS07djyqxQaD4D6NqZxsVp6ujY07/f5TVtRmx+aNgiSJ+EJ3+ufvcxw59kj/VVp9m
2YqruwyY2H+BlqP23cJG6KdVs5lASmFTKvyS/rn9mS6ni+YAz2AKGEBskfY5//tjLmboHlp3Uqcn
P3rVKEpG8x8zv/O1jcfT5ZSp1OeQtgH6hhjTGnjnT0KCglg9nmYLOV2hw0dldAT/KyXWalCpfQoO
2tkb6c3lCUTQBbmF3x0m8GtSyzQo4aAF8niStI/gxcg+UPl/zvVpI1m7Mo28hZdYeBah0bj8/+8+
U9OJ2GKFxniqYF+i9mN3Zg5NH2i+9EmKqo2E6u0QOV8VKrUtCp0UPOlPr9vtyGf5Ca2K6dS7nKbf
zMoeTc5wp1LtTrUT3UGXxt5/+/yp+1rvhfv0Oyj8dh954WiXf8Y/5YfyPne2Xn6XS5UfxUJCFoU6
30VZpQzErvGHeDpBUHocQHSUAsZU+ZbU+rWppnYJn0elU3LxnhvNuBZoTU6npoG9PjyHIdj93G7R
3v536YDlvf8+2OoG60wIGBi3TCdjDlmejljUriUGRyXN/ubqj7p57IXysSgPkbCxoq7NJknHoqGx
wP/WNGJRENXeT9rpFOp3kSHc5Ymtg0D6590PluK/IKvdP+cFHGKxmk5Ub/eGGtnpMD10j0G4m4Wt
73ZlK4K+5n/Uwxbe9yplG+E1WkZSzyclBvQafVMa2RHFn4aykXRcyYDRzSALwHMEtBYwkfO9WBvs
u1zv5pNQQ48w9uar2MJncwtyfOTFd3m6kbddAkYQ1H4fcXXXJYOcoBFCRKObPVMtPnbPM2JsDvUo
vJPH4nE0y0M+2nK/EfntEbg6CBZ1fbD+SO9ePhLh4nSRKA/z6fX1GNne8cNDYX9/iuwny87syo7s
4+iS4tuhUznB7i7ZJcsf7ND7+bOyG1uy4Urtnj9+fXwpXh3T7nfffPtzaE+2bNd7HtD7cEdd245c
2f5wYLu5hvtpZ3/cPz7e//3wENp/f/+9vSLf+I23RrS6WWvLHI1mYESaXdhP3sND78m7aQeA2LE8
7FEegLk8WTv/UXet780japuaEz21H5zDYN8DfbcPir1x2V//vu9meXUJx0k96nqw/KYnP892dbnP
KGV51Pb15Ef9AVheM3/cSjGWv3Q1ETgbqQupFR2Bi/wN1flhqiQs4uKYmngk7JIy2biS3/bcOgZq
FPCYgeVBE1kNDJqpmPhaIZ4ku3B+YirEf/H1c1L76+cfoS3aJ/Xjxve9cgzADPwv5HLuvbsps0jt
58EipKp8053kkLqC09qZ8/K6LNjv6HDYjZe9KkzxyflrnpQ78Hq2vuuQbRQ99Dn0wuZukb1vw5am
6pUM5eynrQ57aYqTyJD4aWKq7DSh5NmH63tUtw15SrRrpuikNOimqOLGMXx1ToAl4/SkQPtYo6ck
uv7SpNTiyei757445NldY/5M1O7b7cm/HOCbiSNc0OV4xAfgfO6BXdZTHQfSCdXfpn20yt7OShy/
3UnunVxSdkbz+3bEK4cxXGZFwRKGMxJ61Wo7Z7OatlKiSyfU2dQ5s+NGcuT475Ci4ZU/6N190g93
yEw/b8RdhnK+shcONRwdqtCLROZqZStaZ/Ju1qRT/iiYh1mVKMhjvzL9Ql0fBmybf6r0fCcZu9tx
L5OTJSz5D4AxmnPr1lycdpzVnSmd4oaXR/KQCN9bPJajp0jYqIBc1ibOI60yzr6UWykeDb5lG9vd
DzF4kcUveZW44b2PMuftYV3/jGDhyIZALcFgO185Ym+06JgzrmbazU8WmQKaMb6G1WgsoQLqI4X1
O+CavR322hiZLxrUtI5VntXnUSML7TVNzeWTacDptLywfTawzvWdLvohiBsTem2MLFF674sjCBo5
q5OpFqNkjs1CPmUwMIfBjRpbhVRZmbuMm7Q6Cn1ip9ho3R7j5d5f+P6LahGFUYUr/HyMZRvq0xyn
8qkSj+BMu6TZ5dNL0A0b+eSVuSTOMjwyIrrGq8Ot8lMlqvRaPo1l45jFjxBPwjgqQd9x4FvaPbYr
twd2YWlGBeQs4urrpfnYz5rR8PWKxE5SrD8KO+9fAdYIilON1b4XXLWx8Ac1bCp9thBacEXcgj+2
469Gqx58a99m9lDh28QyayJjnwf6PpUNR1MguYTe7V98dQWA8uS4WIQlWXXn36KIM7nTu0o+lYIX
+1QP4trNPQDpUoWyaWX7BjT/LS3fK7UrVGBIVamRcFQCjTqPGk5SCaqlZ92F2m98ypzRinai4pa8
kcXfPF7xEKjtzkCiPrMOt4e8/N2rY5IrgdVOewyCw5qPKmn1MHd1J5OUmxoSQk3hzX6abEzslXsH
yzcSVDTQ0LuxVvfOUFezmYU+KyHOP/njfKpmxSmizhX0HGkEkc+pUA1vNg7jazO7KFBTkgMCyedc
fU89rIdaoFJ+KvpfSJMORJgEvO5thazYtKPcVv40guzentOrYRe9qbdtBmJIXn3QvpLLphboP8DR
nmqvESZ31DPbHO906bVMys+64MnRI3KTG5nqtc/5PvLqti2gUCRGEminYqxq+P8DmUuLC9ntAV77
nFwDKIXg8oY37mpalTRS8tgPtVPs04FPIO63f6fqTsAcIej73fChio397ZDXtiZwl0U90CJHA9Vz
PqfirNElZsuegsYWd+30SUZ3tor3Q/FZTA1vmBNb2sghLieTxyPJ3FKOX/RmV5M5oYIg4OUyn1I5
VnZdF+l3jWDUd7dHdi0KWBRSo0Xs8WIHTqE6K0VYzid5Jr+fIqzhEI3/V4Mp8hGuUUomNBfgd6wz
v9rH/iGpqvmkC3PmmRFiXeaoRBunyeVddh5ltfCLzNIBu/BO6vELfzTwR9th+Up2L5vCneWrw8bc
XYnHvUnJCZQIXMk1YHa0Zjn1k0Q6+bGify80a/Kk3iQ90PywtkEVxRtbe0kB/h9p59Ujt5Jk4V9E
gN68kmXbsaTulnsh1DL03vPX78ceYKeLVShCu3ceLnCFUVQmIyMjI06ccx4uyWPfmU3/k9EuAtks
AVrxLCPpAibDkIXXBAxcwuMo5GXTrRyz+RidG4Ox30RympFqjtmyHRRkA0hRtCufqlS0jZFX+8C7
PPqs+X8m816JVo7Y5Waem1uc6qEU+tQCGw7EMXK0ZHQ4cE6tvVb/Dsg4NzSHlw8vQJnOk9r4ogF8
Lf+VFMlDEEaT3cq2bAS2YNwLgjZTR7eu6n3vEWG7fd7mrONiV+d+CFQWPLWWRD6GWehWTJ77lDI/
/3v0j/r3IvkTQxp5287luaayNg9/MX7NLNbSN5M6DEoBLdenqfLfUuZjuOi8dOWGu/RHjDDqCRaC
1zsV6POtlFAUHcw8NZ+sJA0dgL2siV4zo0FN/39ZzwdTi2xOTzNTLyCion1sZrahFtk2HOCi/j/s
2gcrCyfs/Snq8pEFmV66a5oJ2ds1mrhrDvBxzxbuB81/nXU+HyY1NplQZE4KEqA1Xkw9gZcper29
oGun6oO1ZTtwpgPKdY9tk7Sk3lmt1278qXkeLf8hrsZpxR+uNAZwCHrW8FRQFrygm1Wnugo7pTSf
xjHbyPAjek39WFvSVozMzdTdWU27RwP1qMqtI97FY2KHrbSX8vaHFXnfis9xZ/yxYs9Wpr0i8fih
VRjEkpsquj16GwPKM7xgPzKMk6t2F3ekpJ9vb9jl55n9WKYcRWLBjbi4Q6YqhG8eNB0clsMEdpa7
Xd40w0b1jplqrsXYK6U90+BOpEdJXsqDfeHW6pAUlsbQB8n318g6MIGe5shzCXZQQY4btqPjDc1f
RTgFqWy3qfDPhBBMFc/kwCQ1pBo0dM5PcC3MkHOhUJ462GY39MgVW43ENWzYlfSJiQsTW+QOM3v+
IpfxS0FgRi/Un0qlsLMa0eMtbz7jCzq01UvvZkG1EmYv/Z4+GGxyJiwm0Km/j599CPJWzsSX71VA
pDqkIQSz/FqkFJ3E+LtQWt1K2ntJpQQsn6cFrBN03tnFRdhQ2xhCrVAHcxjL2zKb6OzL2R7gF+9b
S34DPBkheW5CstQlx9TjXDRNvNfohXnhUZELBaKUpLpTpW68Gyvt7bZLXwEkMTWAGA6ZF+hZ8snz
j2y2EkN1XmA8+aZ03wv6Q9V4zzAo2Ln1ReYZhCb7Rq/bg1cnO3iKU/VBU+5qydxKnSuvocff89bz
G3D+NfOgMAj4GSV0/mt6YegtzwNmIn8ZSCxMqBC+W5CnO4yaau1b+EvqHetktIfbu3BxsKFOBJbF
fnO7QhGziLutHss1XGLW09Rl2zH4hrS9I+QnY3qB/vq2qUt3P7e1jLolME7aMdhSINf74v2t3CHf
1JtA3pemvTZiNDvX2X7Oxhjbot0P8gTUx/l+MkShplnUYEzRt3X+jAqGLSC6ntBbyb+tFdAvDtbC
2uLKV6TOL4je1lOm/23G2mbCE0aE77MK8O1NvMgtMITAKSO989w+fnu+LKnSRyGxAu8p0Ue75BqW
gx9Wu8aCdm05c9ULC+wcZs6t6L0foT0Rek+GvImtDVD8NLg3i5Xk5apDgI4FVfXOgb2E/Fcsr08M
zEygDT5Nh6ay/dSJaGl1ieM///vOUdEDYAVCHFTFwtPFqFWjQog8niUV9DobKXtT0pWYMu/+wukY
Umc9YKznka7Fe1hm/kMXC1940vS03vRaLthKL6fH2yt55yi4MDODQ2TIksDxLD5PEyVq3AaJ8OS9
VifpRZVoejntn8m3x3F3p3/Wui0DwfDar9idf/7CLghfqn7vaGYIRhZuYWiVkCmi8CRWDxEd/lHT
7Dr+gfx112S26m3kAgCetOLylyGKN6RJoOaBzSDFkp0dXTsh1ArFd5lyt7vpt9XUdte+GdI3pMpW
bF1GDfov1HwJGGwuvnK+wjLqoljIpsDtsz9DKL2Y7aMYtxvQeNA5qpt+TRv5Hfh5vqXYohrG/xsg
PBOA5wbbKqirCdEuVyU+pfXP1olFF801hrAgVpkeGu1XDyll235mWgpRWqZHhOYerrF9OLeJviG7
ZBTQmFscmIouyhpBz5XNB/ZIgWfOxnjvLlxtGifds8I+dE3vIS58CmTaTqj/FN43BEtX4sEF4ywZ
FxVe/IrJfo7Pcvyt02gxe8h4uFn3HGXfvf51Gh9GCKM9vd72Eh79uxTskPcHA+nZr6xyZeg41a9d
oUA1NYm2gghNM89X+GuI7MuTTTaI389UvNwY6sIxxIaJqzFVIlcKgUvXGZXzZPCslRN2oZnADuDi
yNzQ6QBivqx1T6NHoRcSFFeTOcxNs0nE+Di/IgvI+Xzh1OTlsS3EjfHVG3KbSoocgEABZ5v6tO6S
r8xDOwLvi7HYjtGueQdzD/ApaZs0XDuXc8BcuC7I8Vm6A2YEOKcW+ROoTc8IRjF228Cps2c1r3bl
rOegv7Vyf/BS5J5WAt8VZwR/y0OUxhP92OVsQ5DJUjIZZuxW1l1QvUjtKfTvmvoBUP5KHLh8gdD3
mf8BrIiILYnE+bmETbyE5NnL3CDvdsCm7TAe7YqV9rJmF37lUkTADb1NPH6RvOyxHLp/Xix7C/kB
LShQ20yRnP+CNoyNovdK7UkQLCccAVvU0JnR9ZCTvbmCWLncWGh7534Xc1Tzu2DxKX19jCvZDLm3
Mq3ZhakA2GTQ5Acvl5jkUmvVVdtVgZDrRmHdJAMASXEhTZ0EUxqasfAUFhJyIGrQm05m+dJ2SkD+
i2NdOw3jTF9uX2KXER4QHLVWoBUc54sTJuV6JxXyIFABMqvJyYpQ0x2e72ZFhM9rz65Hz6J7Goq1
uAXvla6p8F5xLchMmXmiiAgKGEGh8w9LfSpVpX7iF3h+kNtDAgMMwN/gIaM14HQZB7VL0mwjQOdr
Z2kMb6xeHUhl5b3WwIZ2ez8uE0oTACbSCeAVaUMuH2l9EGaZYYqJG4iDtM0EeXCwCSSgaNfyhyum
KJoyHgvogJr3cuYr66lwV4EVu/WgKJt4xpYOFaNu5TCuEQRecvWwJlitAFqjB0BQnZ3vw0s3FwCZ
hm2UugX6kQ0zZWZZwyBbOd29Tq5C3JCHV87xA0GkGzdZZRyaJN0X9c7Qcruqht2Ylm81U8Pyylm7
fOnNmjjkFrDekfpe7LikdEkQNGnqip6FGDZXvbTvxnTjFczB/JCq1jG0nYJyYbNvjPskFf75i8N6
Z87jqChAEV8Wh53oqjZybqSuJ96pmcqZSzbpWmvo4nAzYAJZKhw25qxy/p76f9h/X205A4hfkdeo
d4EqO239yYKWptVcOtC72z58+ZBYWFssSVOFtvVHP3cnszuaZW+L3rEYNq8RfKcQ2GhPsrKWKV4m
4bNNCKHmBxIf0VjYJB2rO2uocreGrcYOpC7fRnL2iTnTn5U61jsuq/A+6kIY5tt03ChjHd1BAAEj
s2jlm8KLhJ9BJqz1ra/tO1V0WLjgv4O2ZHFv+Z0yNmM35i6dM7woNBgSbzqDmYfoR9An5XZS1ykx
ZQ7TWSbAVvAcgUSVghlJ+sJoZUZ63dd67mY9Ak1arcpHX2VWvOxTn1JW7R9M3+f2EgRho8epd4+K
/fdcMspjXzbm3xVnmFPSi19DGWUGbUHpuny8imbfM/Ao5672bByU+6igrGR39vBXgcvdDo95YzN7
uQakvewvz5vA4nXKebQm36thHzy+ECGKN0o1d4cpP5SSbvufqrHY1F1tW0gxxvpdayFmtkGw7vaC
r37y+X0EX4yI4tbiPrHCEWKTyS9csW1e63aMtl4JC4asTeo+ykQDYtQpe7tt8yKUs1jYFznhFELN
i/lZTQAzJ0xT7oZUhhnCipAYLVrBqZgA2942dZF5z6ZoMAPDI/fjEXIeyfVprMm1pMI1vB+K/Kpb
r7f//ouEYPH3L86xJASankVq4crGxvsSNehY2FXpZMkeR7ltaj4HC89kOm4eAOKVSbtt8aUS1NIj
LzEKN/5bHItTHNvmpmyd9iVQ/5+W5u/3wRl7CX2wxFIKV7Ncwzzm3aaJnaH+PD4L2kZqVuLvFQ88
W9d8Ij9YC+VJ75N5XWryrIVbSfsU/PTTl9UCxJVPNQ/+kSFxo8//PrdTIiQXa+bIp0LWHs7d/m9J
xiT6z1CROvFQbm5/riued2ZuXvaHZZmWMJIEYm5CUTZ6adegDNfcAdQeMBpoC0jClPO/3xJMMwsp
/buJXNlC/aKPd7H31yuPUuno6EN3cLHcXtFl7kFZg+c8L0zKe1CmL0zC1Ng1foyzM7o8FY8hkjzw
Kj1QbP7tvUAlkpvHCAaCtYGfazuJehKMm5T64MNcmJUpWjJwiIOY2X0g+FsVMbvbK1uzMP/5h29V
ByKEcSYWmCgUtmnswzk2UsS/beWaA/6HCAjUBtnbIlaQLQFrUbAC16T0kqhHpWZG8BCN+7ZdOVOz
Ly9jBa1wHcJ28idKUucL0qNktOIwL11f3wVQzief5DSzB2MF5Hxt3z6aWXyZDta7vK5nMzhCk90F
8uH2ll0zwOgVkyVwKKFjPW/phw8zNPpY8OApXdOsHSl9zNZz/XkrFlvFCQKNYfKKBG20CAsJYqsa
darKNdo7pFCYtdKP/SYmxVeMnRieJPnQjc6wHQ5W/RoG6la2o9junardaNKOtkq6NnR15eOd/aJl
5MiiMq0HgwaH0BzEWJx90c6Cv534z/0A6mTQLrB8uCWY61z4vS/kJHqSUbvDLjJfk/6hWOsZXgnu
ZxYWV0mUtg0yJlhQ+tERu7+6eR+Sz0qRj3TNp9vOMv9diy/JcCrPclqUcCMuJacGUU/KIi0at0Vg
xaHWGPBuiJJDEoGh+HdTOCVTnJAN0Q5dpBW93pE5BnXjTr3kqPKjFFF4GPe3jVzxA6go5kycrj+H
eOH82B3NyWgaN4UcO05hw4njn0Y+3pV9sZIFXpYV5oqpNcsYUa2ijrqITVFfE2JRoXAR6rqX6v1o
4Pzqs2I8G4wepmq0i6EB9wT1UAv6PkjWuJwv1wq/ANV5hgABdcJxeX7QVaipERMpa5cfAh73TyK/
eMJmQLD+9p5e+gjvZpC575SsuPzCH1HhCCMUn2tXEpCiyHIIueW9kK9VAC9DPcg8FkT1b1ZaX5L9
Nig1yFk3NW6mRnYvveTRUZ+cUUEfYswY6TzeXtUVc1TAGBsFT88/yz7s0ChK08dKQ0KtfxHaHSC9
rnbE9qVyplJca8Venml4+f5r7aITOwD3DSKpccu//idI/Y1g99olyVq2MX/y8+N8bmbhkhIE1GiG
jI2rZ7/GiKlY474qv0uIXXqbMCTV8FS7iX7f3skrfqggs0Eti39xJua1f7hw+rweLCFVG1fdwyT0
uX1YAw9dpm2s6oOBxaGGsdNq4wgDkIY5uiPZ+kbZ55twd3sdV/z8zMz8Mz6sw4uTKq1QRXZDRHLV
7n6uRXnFymG64ggzBpuXMoQsTIEv1iIlaVGMude4SQF9BmQzPQVQLwPd/8kzipXofuXLzCIraE6C
QaH8szDWdNR5zbBv3THKfk/wLUWA4qpJ2mj92pv4SqILGdo7rBYE0VydON+9ZhT1XvXl1g2O/lNx
7H6Jd2hM75u7+KH5633rVvbxSgXq3N4iKompJwyRKLVus2uOZB4v6rHYMq92hN/2n/3ibGXzLn/w
C6kXo6JRRCypr5Zfvk1W/GPw/x2PQvUInBc1cgpc1GoXZlpNT3LSmNbto0cvcjXFf660rSDc6dVf
vYe6x6flaEmHaEohlc8/Z/7h9jrfJ3sW0YPS7UwBzf2JHtviF0yiBwd2m7euZSYQAdu9qNiBfy/n
O087TdNmSjKnMuwxgAT71FCDK6yHNVzq7JK3fsMimMhy7o3T0LXcApRqm4dWSR7Mpj7UVcl0zPR9
Etf0Za4ce5gYdIppoHK4CBYxM2/luget3bryeAjGP1kR2EW+W9naK4H5zMjicdFl8Oeb8dC6SX/f
GSAsJWfQIIMRPyvDPvGPlf41fL5tc/5aFzsJ6BafAhB2kaTncpTqKTy0uG3oKKhzIu6XffW0tfbK
VTuQC8MjSTUSqO/58Zh0K0gTXWndMLJ+9kgomoHwlkZfR3WNQepqjEE0439NLWJMOxlJD2q6dYsd
aUGzaUy7qHZ5vmt7O0g2jAdVzWb4viZ9ciXT42jqyjyyA1AVRZfFErtImsSCJVpR/hDGj02bbUsI
O2jlbMDTbPuJdji/Qeo8yNaGVzGr3dsfc17Zxcf88AsW/iPUQ6WHiKe6SVedIrl51YK173j1HHww
sfiObWRafQakykVrYVtLgW11D6q+so73BPzWQhafMG3LEUZIrCiH8EcNw/3vt0Cyw60M0XxppwCR
7rtDQvmYKuo3WvL1ofiTv2WDozM/gcYlPeDBif6s4lDWNnhxnSheEOZ+i2uNcrbppK3Rr+3vde+F
NpMRNwC96Dace5EEP6CBKBzC7bKtxoyYD8GmOv6Sh13b2dHP+Ch/vu00V0/mB4Pzn3+4uEIFtqNQ
n9d0lxyHnej0ysqb7rLrN19aH0wswnXbhyKayNZ8ZagvSfkY+lC+OAgOFs0dpfujluh3WeiozEUx
K/UUm9qDr/u2NtRHsaCvr3a2Koy2hvCj2a9UWq6kjWe/bZH9JCX5XG+y/HJbNCXliU/6Jyl+ZX7S
HvTTWMkrL4qrYQK0LyUXA8CKJC58O6jjtlYEv3Pb5rM4AoyxwkcvnBFa8uM0fM4o3E/UAFOx3lea
eBiCYo3049oXJ38A1spcB0nL4kmow/026vLUu0Jf2Yq/r+XeVqpf6poyy7VYMUu1Ig/DwJG2xBFm
NRRAsSX1ZCmUWSitv03luJJ2XcsEEHOE+QWmpJnH79x7FXRUKtmIBrecym0kPhjydmhOw+BtimG7
JqR8zVcYC2bslEcaLbVFfE2tVvBkPR1cIe6cPoj2GvO5RPSyye67yLBLWOLFcXP7fF57C3w0uoi4
lUAbPknjgdfanyDeGQaYqm96fuThdtvQe59jEXVJKhEpm9GEQD8Xntl3MOrnOpaM3HeqsHYyszq0
YvPC+PzGi9/U7HvW2GVYuyGjr6hy73XpexH+zIXuhx6a+wkSN73KtoOUOIXi7UoEdtvnpkRYR0zX
MvsrTgxGnGIASBzDuHhJSFoQoOnDt0jFQ5tv9G9IRPrD1hoTJ03emm36K2QG/g+cdYP3KyjtbqWw
M2/GcrM+2l/EaTiwhxrQGb4QycfSEJ7NIV9LtWfnvbAB34hI+KRBtaygGlUoJVpZDu7EJYBC6Q9T
edK15jHN3WAy7Zp5r7z9C1x+a0za2gbPzrw0Din83LAGrk017vxkJa3WqorXj27SWr0jm+NBREGV
SXLFexHC7k1UIK/yG2EflnK5DUT0sFsj2gyT1K/sw5UzrkHqBFycqjt1/sUN1Qm8epo04peo4vcy
/yNa7QllYqcXmHz7IVprAxJX4hZoR7r09EYo+yxf3xAga2rfdCOtx8KR/OGgFtvO6J0hSOwpgBjV
vwPaNxY/U/VrVVpu9bP1vbskWmMuuxyFYMnAvZE3mLuSF5ojZlabiV9Po9tkbgQXXBvYsnJvdHvT
2I7NrjOsfQEHFQzkx3mmVwx3Ity00p9M81e8/dqtxfAouBF66ChXiYvQ15my4bfiOLp1ft8W5FbF
xursCeDlk9xtjcfJ/Gb4a4w711yQvg3dA/J5IAOLM+YJ0wgpZDq5BbKsA8rBQYtWDkpPE60CwJUm
BUbZjv3JLhCD9wxrrSB35QswgDHztCHSyhdY1vH1MB8qQ1Mmt4y+wmv6UP9ki+7LyCqdsocpyisc
QXSK0WZcphIOfgtNlP+7y7LfQfx2OzxfBhxYB6kfw3rKd2Bk9vw8msqIwrksTm47AKfVy+kIs8ha
R/Ayqp4bWWRqUpxpAfIPk5s0dznMTQUdru0qGfY1K2DVIY6Aa4ZLe3GlBV2vKVVTia4W+U5uyDYE
N3+T7uXfN4xRZ74bGGHu6zmsfEhszQj9UE0oRVcfx/teNkJbSc1Pt21cKTAx9s6tyXuTuS1reS6E
CgglM5GiG7R33nBAZC0UHpvoKfFqOrnKRrF8J1DXxoKv+QJ6enSoAdLN9fDzpclFhFCPh1VkMEcb
Tsp4awAUX8nbr30mSGIhu2BabOZrPLcSxIaWEJlEN+fvr2JvD3zvGUHvn0UQbm/v49UFfTC1WNBk
ZYnYJJroSuq07cZH5AxWFrNmYf7zj96A/rFSlioWxBFoYZnblpKs5PaXFwc1lHegPJ0rfG6RWAdR
KBuVloozJiZGzE8sH3NpWlnIFUTTbOU/Y8xMQy6zgjDv0rYwOD1ZB1WdxZuotZU7eZPdNY/Zj2LF
3OW+UZJSKWnASQXiZ4nzMYK6k1iU7ProMjTVPkGV+Pa3v9w1/mryDCqaoC2AoZ5/GasWhDqqE8UV
J7B6SbXtmfBLwWfdNnPpzWRSPLjmhjc32LIBMVSUaPNmUt2xgGFHPDZMN03aXRiv4WmvGCIWMG80
80fwLFnEUENI5a6PJdXNmnIX6eGp8My/Ss0sSZN+vb2mKx+HRxyCcFDEMqiy7JbyfstSZFMMl5vS
DsQfBYH0toUr3gaADUw07UN6v4gJnH+dZlS1bGpy0zXA6aUPTTl+qj2JqN1bdh21GUMgwk8t7EFc
DI8W+kErP+ByN0GnEIEYd5lj0bIDFzIGOUxqaLlB/di2Iuoej3pFCS9cwf+u2Fn23oax8+ugCyxX
CCLHCyO7A+srW8cuebu9o5fZ7LwgtD/ZTdrpy+xyGEW5GrvYcgvrcZTvKBTYHoS7bfZT8qUjA+mf
b9u7nPed3WN+gDOkwYyYsfiCua5lMQQ7gqsFDXy38qGW7sS8P1WmyJB250CEA18YM+OP1vRpSgK7
Fn4XvUIiA3sMENrw39O68x80f4oPodgyG9lIRFNw5U9lYgvftMY+eo3jv2R33WP1KOxub8CVDQfN
BQMPXXgkMZYbrsAvPjfHg5ORC5tJ+Bm3yqESym3oIazSA8FbhXJf+BKGmGgkJSB1RH91riN8WKCp
9b4n++Us9vFsjQioCD4l584Q/vYop99e3XVbc0zjaYRDyee2mqqt0sDs9afW1Ma7sK5fzRq1wKqs
jF2kKcnKZs7B6+xVOFO6MCQAVp68mNfAubmqQBO3qTTY8LtN0SIpoO+7qntWde+L3sVr1i4KLvOs
8DwTQmsSOKu4CKV+UahNDUvNU2t8042vXenfa5XdGCXU6JSuVNNR27UNvVwhNsmtOKH01/iO5ytM
Ki+nHAPlRdVN8OCWzYnccl91HoXnZNQczWLI7PY3vDyi8zo5FPOAGb2lZRzv40wq2rgxn8oKCmhs
HnJDr/e5L0oHsB33SutFD0EsNPs4z77nlBwcaOgKWwsm/Tm3SmQh6xNoJM/19CnZlN0qPdjFJa3S
6uMum787vIZLyIzRC1YI+475FAkN08BQkvltCk1B+ryyFcqFg2EIFnIyW8IVdBLn258KUocIqg8T
/yPr/TI1e/iqOxR1m1dGYuzwWfk7Hqkpqs1axePiMmWJM+8aD1wmhWFkOLdcV5YadG0BCX+U9Dup
YnCRqT9zJUe8HFDADE9p0kPeDWznIt3RLL/wqkS1ngyx0n+MfstdIwWq9c2Qp/qtbFKC9Nj71rcJ
horSbr0w9m2BWFPshrGHmaQNAyM5BFPe7dPK7Nd0PK5tAwI6yHmjFUI5cP7zj8HLr8W0naWdqsmf
HtC+yu1AHvv9yne+YkbnBmQuAdAwjY7FNug5PBS17DFkbjTF/UTyb9lSFYOrQUvW1ic938fGaG7V
uNeeJAWodKYXvtP0absVzMjYFq2cILYcr3E/XsQcgJ0zEfZcXZz52hYRri6HIhajOHVTWU4+qWEg
7X0vaT55vlQ7QcisI5NBcHia5chcFswYtzfm4qC9m0ftdNaZBH683P4Ajuq2CBhDMlJrk3ViuI0n
L6SoWf4zHFIn2phkjhrNXxlpmPMvPZZhAhWYGZwQh+l/JykJfhdK1WGsE5HxmaD9eXtpl49lDM6b
O48NzM/WxYs81jOtTUI/POn1L3V46dFYhmBzF74WMoJtQbnzBEdQ13jILm5IJI8JWTgZ0xhE2IWn
+QFCbmVshqdMUauDXMr+rpoadRvrdWGHY7amQnGRbyzsLW7kHkW5gmc7qzTuy/4zuqQxQyAaNVon
RVTt9p6+P/XPLmSskdUAema2A3aDZdRqmiCpqUSfegdxuIO1TTbdBgLfjblJNvCEQmIuOLuepuh3
+Vd6aiVHy5x+DRY9W1n8ipkaUySdZSoXEfhzVxIkxCdbBqRPqUZRLkOeN+qgSVG1N7hU3+LAN1fy
kCsflZTOmCd75kHC5TGRW1UVyjZJTkr4IE1Idk+n17FeIxy65rFnZhbBQCprFaWhNEE4wd8zFWZk
/r3kh/s83ua+5yR0v1vFPBSSufLsvohCpHMf17fIQlAGSwYjFuKTiLi8NtxHiVsOMOmd6EHZkPLr
UbG97UnXPuFHiwtH6oW4UTmcyakanwSr2iAm6j8Kxa5Ca/62pSvfjoo2SvKU9A0er4tNNQRUIOVQ
Tk9qRUG9C/dp+EVJ+6dJrje3LV35flwyUIvORELkWEuSCrOKrGaS4/w05gbcZZrDPoaDg8RXlEYo
HDkZ00RaxFDciuHZ4c8PBChmcFr0LBh2I/ycH4i+ykO5NyYoe+rmRzk442TXlO2tnRxsm/QoJaVd
iXspTA76Kpve5f6e2158SStpYAMTJWwPzwE0gUl2SFvfGb+urPECrsTEDw/Y2VE1OoZLnussyhsz
isv8JEinWoOktvb3g/cQWfdUjKmJwpRw0oRft62+P8Qvd/a/VueT8yE/GcdwMLI8z08dAS5+rZ61
t/hT5Hb36gaWWiffg6p+yHfiPaO77vhQPEXbZD+dxM/y53Hf7LTj2lG9jPdn2/Dugx9+UDqXDpq2
zk9SI2wEeHm0QXXS6iiJCK1MlYPK6Pfbe3AZHM4tLm60KhgiX5zY+K7+5IuE+ekxq3dluAn7J/QJ
GbXY3zZ4kZSQpYFF4RDNBXtoQM73vEmLrCNjyU9wAzmdJGx8Uz6k2YpSzzUrXB78jzuNSuD8NPiw
kVZdmlaZT8VJ8WyyLOHHKn7nspo1p5v4KyKRlLOAMJ6b8Pwh47kelCfBgz2JJkS36RFUtRWlVrZN
yX+rh1jc5APSq4kypF+Z90md2jeK4+0dvXJG6WhCYsGs9/uj6vyHZKMXkrVoxSlUe95rs9rpHbMk
UMSvEVZc2VWqA/SPIc6mT24uvl1e0KilLFec8na0M3E4VeDQIgZHbi9o3rnFseTtBFKY+5iSx3JG
xFLTWJu6tDyZWdLtykCEqLqd1jTEr3g+A6c0ZeGtoya4tFIHUxlX4VieaFvvNK+/g6riU3QvhON3
STB/jsm0L/2V03bZ+yTJ+Gh0/lEf/DLo/bHNzbo8jUJ+jKMvZUVVrLpLhc7OqsE2tBYg+HEonEwQ
Xv0qPN3e2WsfkCFbXJaeAhj3xbHoZGMI0k4qT16j7dqhcbqu3TZCvnJXXjUz11gojdO0Wt5Y3kRN
yyrU8hQINHRLcHZCY+7GQv99ezlXwiXI5f/aWdxOZhBqPXiH8qQZR7msGIZ/kTIo2x/yxGUufwXe
Nf9tS7c0Z6q5eTiVebfFt/PbNo0DrapOQ501n9Q80r+0eWw5dA2Ro8rlYhtJ0RrJ3bUwA2iCB8c8
KXhJH2UklFpLNa1OWhQcxIbDXdqa9Ivaaqx8hp2L91U7ZXshWeOuvLK58H3TVgWgROdTW2yuBETB
LGBFOk1ajo6i+dKVZr4ZsviTxkBr2JiGYwl0Qm9/0suzPzcHZIzyDqGGMrvWhwMSA0JIE6GuT6NR
gZiQkuBLrevRp9tWriRzs0wqCZ1GdYJS7iKSZWUqCmGqsrh0jA91MOp3WmmFG0XQfKh4xPpzXvbD
l0homd/WW2EX8/49rPyI+W49dyh+BPUhhOvQAKAzdr5WPTabOJGs+qRUpWyjfU7NrbJ+StAJH6cR
ZKPRzfwhnpY6edLm28SvLKqx0T8PcM4lJKqTvKbpzQDZOv8deQ1VPUWT+tRSidgCHmkOU5SWKxf/
tS/70coi0+jMiqZVSHERCtp+y5sF0rWxbra3N/XykM5r4eKdNc8galhY8ZjmrsOUPZXa8l5pvAgq
J/1XJAd73/c1J9DbFYjPZazDIIQYmASxzXk53zy5DFNFsDCoiSPa5oH0S5a8nJH1yliJqpf3PA9i
nTeADHBpRiOcW6LCaTDCWDWnuvrdDV8UhDbT18pbialXNvDMyvwa+XAAMyq/g1LmzYnSHQolMBTa
AVLFsBxCxJupMWMhmbFGWLP0DdIRmsK0lriPYZRfVvDGiok/q9WqE7iZ3imKsqJAHqgrD+GLWLo0
s1ib3BTZNJQmgHazhgsKMiR0sfs/HiKicv3JCP6MY31k0iX/Rx9Z2l1cu1NfDAml4upk6V/6aN+M
r0P05bbfz7HiYyx5NzHvIZkorYZlQPNVOsNJ7dcnI/4h14jPAydFi33LOAtc3kzXqJqNbvNKtH5X
lF6aJXIAVpk5Dih5n3tLOaVVUXgj4VrdRW74Kn/XX8LH7s57yP4ajn+XUzFCld6pj4l/Fw0rIWXp
qzKDGYQtOuQUi+a2zrn1EbVBz/Noq4SJrf3K+uAYmfqmlLSNrlorqdMF8nxpbBGtiySQg9SXmpOV
UETaiTAFIOWXjYyddYht2ZMQj3fDQHQ6qNlg6FtBzurAadoKjlDN0Lxw70lWN0+vF3Jy8MraMJ0k
DpmO00MEuzdFV4vTQdYTcD5KodeJU07d9Pe2nyyDCKsAAMqXAtVIV2TJmsW70tebZOpOythFe4H2
zz4eg3uGkKKDN1bZ2h135RPNB5urlmIeCIbFkQuLvFfSJOlPTAbKj2HaCK/1mBpHPeyDrSd0NeGl
mCgsinXnKHEhbIpCgcdXjzqH553s5JN8iIqCWqMgyMcIY6Re6erEzbIAwb7MhIw6U/ZkWYTyc1fy
hVEdoC7uT1HrWbYu5/eaVdXfk0mqHhIlUuyBMuG21PPwyNCOdFchULICjLw8wjP6a26vA//ill3E
96zPlCLP5f4U9mp/R9nnSYBK4ZtaFc02FIbcbUPv1fCVJ6no1vjY31uR5wd5biER+amm86pdgt8T
eUzooyvDKfLl0q0Sb9hpsjLSPgomhxxF3MUKI4GtJHQP1oTYrp52wQGYd7FN/aL/GSVR9hQ3iuxE
vQA9Z6L1FDBQfFOG2rDjHvnGJCiJs0Vl3CGSV8La1MVP0B/2TmOpns2DCJLZ3NMcXRw/6+Fk7Tqx
8w9Cpz9Xedk5DHxuBfJDu08bVKiyLF95dl65HujGQt8LdfOc4y8BeJkfV0kghsMpsN7aXN74I2Ks
wRdktA5mLJ8GDzSWvCMRfOYX3j6WV47JmenFDUGTGD2aEVXdTNaetPh/OPvSHkl1LO1fZIkd/BUI
IiK3SnKp7QuqW3WLzYBtwCy/fh5K7zudQTCBqtUt9WhKyhM2Xo7PeZbkVTr615GWT626KwlK7rfD
XeW/y3JH633hvaMjDm36y+XecmjfjRobn/WigCuZFRYQ9QVCNmCG6TekC8yuORMO2EpqRTuxry/7
y9irdW7VqnelW4/Pyp3gLiZAzJmNULFjT35UiRsYNAmnGvodVlsehzxyNS8AZNpke9DHrUn/87qB
Gi2YJevUjRbarMQo8b2L3gcLVUMeoMDpm9rfQFzsJB9bo8YVhR+LCgCa0qsZdyfamq2ascEKgt5j
YusnW1L59+sIMo9LjcbE+wlcmcvv6plZRb3CG5+dyo5VBuddCwTBXxaF9Mv7znfcmD404SyAOnFe
4exc/v1Dpti4aYcmkjM955045ZntS++zmM4WiDnTQHydznd2Sz/V8BDM0HfGWCea+Y17at2fNYDf
tWTH2z9pnYvj7MZDFUUHNLFQmFvP8TTKxOYin5/TxMLrtB9bqOYCfpxPuIhvh7r+nAteEnwKDB6X
9/p1TGHnadZzNT/Dx3XwcyT/h6Qx6/B2lI2kA1cRjiNo3wAojyLAao6VXZM0l/pzmaruwFjenblm
NT73rOE4TMSIJzTuIQqdplEqTDcEJ94Noa7rhbaa1VFniftQ0qaO0qwSj13D9KOrDW6QyR7ukZne
mzGFkO9OwruRF6JQgqPFRqkXLIu1tobibPKUV5jPU1qFqFhYhyzs6W+r9x0e2ZBfm4LCh8cgZDDy
EAKL9dd52XfS53vFxI2j7vKnLF/ywzJFX9wldoWf4tw5QR1l4bP8AXfZSOylOksqc3mFwusDeTRA
GYvn/VoexaRDOehmbT7j+vOrg7jTwyL6ad4l93VQvt5eGBsrHbHw4sNRCqnbNZ1h7hstdXTE6pDf
1/wzDFUl3YMvXeeKf8xLFkgtlh/AQZczB4lUlbVFZT7L8h36fVExtQc2wFAy25u65Vi6mjqkcza8
w5emwCpSbprC65zGfGbfHHJyD+I4FcdaRqipkbu5CYaTrfvVntj0xh5GHdQAIQmYsKUcejm+Ysix
SPPZfpa2czeJyQpsu6SHv/5SOIcX988FpeOtFc9NY8itsZTec6crGbplx/xJyoe5y/dM5TfWBNbd
H0cbSB4hk70cjmUoZoyp4T0XNslD28270OqtKqQNZG1uD2pj5sA41QDYh9Qb6GSry0wz267KCtd7
JsJyYGVieHDrHPec0TYHtJzlkKAEgm4dxSWt2fGReM9Va8qzQhaa4xbpiy8dLE3i2yO6ioW8d/Fm
Ad4AZRS0Ny4nzyUpZzxn9Lk1tCYuk7QxI2LAE92XIOftSolehwNYBj1dE/LFy6JY5UA56G8ed12C
XJ/5FHY5NPnumgOsfY9DX/lmOT9PIrLA03ak8FOZHPH/OiiCtmS6g1a++pZY/9h3uC/BCAKKePUt
9YHaeatYGk8NZC9gZPW7nNM9k4GNIFAdhygxXoDgG6zLcp6AqzqhXhZ/OuycHXt/ebXqNUJ1XPv4
y8g4gr1r7OoEXGAwH372cm59uDvcrm8q8BqzeMq/4CQ529Yn8rWEfnYLTTk2R6Z1tss3nj3V6RQY
8jE1tPvRCaRHd5LmrR8CqgGWC14mQB+vlqemV21b4DCOO6s4ZTkDiUZ2HNRYt/bLfI9lvxENdTj8
Fw9BtOPXpCqS6IRBmaGIhZp9bEyAClWoZZBtP9zedZuBYNWCLBwXCDBql/OLM5eXvUyK2PPI/TwP
J1rN/xReGbjprhrCMkUXd4z5x+wGfQUTKAq8dC9j2RWzPJBsizgvsueRf6vmo6Zee3ZU4z82EkXN
8Qsdtk+gcsyomQEtihaBL+EKX/zrEPZ8e+RX4gw4bVCAwbfELY5mOF0Nva56fWo1VcYTkr9j3ha1
6VM6cJ8P2R0taP0yjnAZNyiq1oXegHtsl9l5UPZwj6nMgtRud4nQV9cwrg0deOWFnrho/y6n1sfl
TjlMkUerjJOBvcHW81Pp9YdJU77x1kgzMJtjjbYyskflaRm01mef7T2TrtO1RUUPBSoNPSe0fvVV
xgtTApZ1cAWLG+ceT9inooxFecysc+OeWwPLkADnopX+7c+xcR7jDYgKFfjJqGX+6dt+GDmUuFIP
VZUyRv7s54tTAP/dZ3u4qI2zCjc00g30QZAMrMemslSTNqCSca57YyBqDc9O5ZHw9liuIOBYWu4i
WQ5pW7g/A/p8+Rl54VqJ7Q0sTowKLt+RtFG+z7pzbR9NUkNsaAqYgmJGM/p6l4fSu1fsF9CWoQQg
zCKPVVLu7POrvvefnwTNO+R2S9XRWn1VJ7O5nXQAwbKMvdLEO6tG/rSHyK7pT8FVMCWJT6bTZP4L
w86unKLbU7I18UhjFyHrpSW9Zp4RMtSOarIqrkfggPURJkp2Cg3e21E2TjPoUyzwMLgaooi42tJF
YdWDXnVVXMHcyhT5eZrf5qp4JdV/NR5gT0BiBwAWlbvLL6zQu1SZ5WA66wY21+cuHXcW0daGQA0S
chtopmEsq2s11+fBNPK8iiWYA0E7OD+TsYfuOKn3OHtbOx7gS3DcMHm4CdZ5a8kAP+oFr+PpqEHI
ZXCicjqNTpzkL73xTKY3of39boccHkAsGB7QSGuxYoBf56oCPD4ulWHDbFIRnxLzrBnvtxfEVUUX
uxyW2biyYUOiG+sFwWmTTo1V1LFlvnVQEg40FBTpewfFQvkiDbEzrI0b7iLcKqlMZOHObKrrWLMb
qHtMpgp73v2bTxDFZ4rKO9NLyd+vecREEQQ9GHjhWquYjmr1RJ8Rs9D/nXsW2RYP7DnO/xoKvWTn
cMbDvkKyAAup9aGWJBWxWFvHaR50BY306TC+g25Wo4qg4RF8+8v90UZaZQsIh//CuQbveW/1Nkxq
r4BdTdXEBZvTBzO38kPSlerZaOsx1GavPQ6pNoZdii6i5IYVCWkYgUscOI2k5RhZKF4HjQ27NEnM
NoJ1lQmivUWDseDOWYyjtrhEZKExOLZfZEVzr1WtfqLJAMm7FH5ftdP1kcR5FeV0nA6cT+VZFrx4
aEVu+wrsgXemz26QYFKA/xxwiKdZ/VIKnR1lBZ9x1aPZSEQXpsTI7lDa5ncGytuf2lnCkMXt++Pt
KVuO8PWMmWi6w/hFQ7mALmfwhytUGrht8I9NPFlVdTQTvY6Q84+B7aLEPFZMj5R05Ttl/d66vy7c
Y21YGlpaSJCRT62z42ymZltZeLf1kG2w9EDpxtGbz0Mej/axlEUotOW64xHozufbo94483GjgNwC
2Us85a7uWuLNnuiKJh48D/SpzyrnsbucyTv7bOso+RhndYEadm80cFdv4kREZvlef9Is4rvJV2+R
DFf/dHuq4Vtnycd4q/Xfgd+eAnzTxDL/7qmXAUL19K5kqDxi9dyewo2rBqUfgCkX04QFsnm5cBq3
TIEmonUsjNw6Ky9H58WDk/LAun9vR9qcRCjGosYEKe0r97lEVQ2rKwzKUg/NaAceGuVOkUFe7yfK
3F+AGmv3KqHG1uhQjgcDCjkfZNJXH45QhcRTERyQWajzc5pnvid/5NbbYPS+zYpDWp08u4y8JmiS
LByQcBe+fcKr1C/JXdoHyLKNPOzow6SxO0fB680GvMR7uz01V1qcy/mKMgvSf3wLdAJXB3mXeTQr
KA48Hi5k3QAA0kYGSLTTg3Zuv4LfAue3TPog+r7eDr31VT5GNi6/v9vPXp7YZRPXnRfw2YlaXoYz
ej/EGyKeiIMmss+gwe3sqK0VDkraohyLJgb4rpdhPVHpmVnwJvZAi2hVFWT175z+dNhbQV9uj3Dr
aPwQap1+9ryppTQwt7Y0Ja4G6NPpbHj0HAA9zdmQB6hjwCOcVXtKsjtjXJddRvScatI2OJPH+nV2
en/SH7jg4Zh/ZeWv24Pc/IwmDv7l1baYf13OZ2nW/ewo2cRZkvtcfGrAAC8/aV5xMGj+NLBHTe6V
Z7ZCOvh2QPAB4AzvysuQeGkZ3OlLHs/Qx4d0mjjVdlX5uimsgGXjdE+Vnfro1JNjNs7jqcuyJhIU
LhiDOUOd1Ml/zQPtw1ZY3cnTFTvVCVcnA1d8omdVeHuCtq4KSDChjQOQAu5J8/LXKqolKCjilkpG
qkDCq6qzx8ALThuSQppR7gGct06e5bkFjR8QMEGDXcXzZs5mUvF4jM5j8LfM++W8+PjXV7t2Zmw0
8wR/3fTaSB9ey+obs89JAiEe6E0e++aH8tKQe2CqxLfn8Q8ha51pwOAEdnZA3sNKe/XO6nlNJ2wi
HnczPyTlPcSaXjuTBlbuHYTRv/blL8jlOOPdKF8E6336PLP7yWYBnsrI9of7TDuSEm5wwx0k0SG5
fZcWfkX2NG+udj06yoBjLUV/IEKuOAjaXDhNVhAeO+4EuX4RjMmjpx5aTTuJpnhDcb3euUm3ntkY
A8rt6KOgmbLWJ8issaVUGzEzKlXHTI549DNQk2BbNgeFNNhdhnvPH41RnDrbnp6MYqqOudnTEO1A
Y2+NLCvs6kPhMABnaqmur0E1Vi/0viScxxZPD0I/tcJP0nPt3tUkmF9Md4ID4lP5c2d5LJ//Kipo
GQY6kBA0MVcrExWyqZu9msdarkcA1jcQqUh/sYz7Xmr/K/lYBWL0vpd1VNajT7z0cRiGYOAzbn/y
NYUsmyXSEye/WxP2TbviMVuHFsjowFzgtQtRttXP43DWcrSx5/HAh+/IVGlAWshHWF7VnQ0OKRSz
9AAPU8Q6kL5pdyohf/KN9ezgS6B3A+GvRfv78lTovL4mXi04lElnSIaKsULNsfDS/hvFe+dhEE6y
sFlmuFNiP52UEhBLo8psz11RGNyf3JTfa1abfuF1jzY/FpR6GA2LD0v3DPrhlVl+u/1FN/P7PyB0
HJ6ga6x1FJxCSwW3NKwjY7pr7PHsiMQvaqS9Q3qoXk3nPkuCWVoB5Kt2soSt6gQeF1DlQgYIufm1
9JcO1bymHA3M19fynvke/mOid71Xkvg/xvifOKvrsyvH0i0o4jjVbzd5zLzFyeOF8W+z9ALgFw7U
8XWvfaJ7mf71NYFdssiwL9I4mN7VaSpYK2q3wnbJAUeE5o6b/ap2WQx7QVZ3kTcyivo1bgsjTufG
V29t8pgOnq8kD4viVLF385trP5TINwEkCxskoWQnW1iSgcuFj9chYD7Ax4D/cvUhhS0Sq5sGXIcW
i8xKvSltT7RrY7HgJQjfA9QAgQHA5r7cXBAS19QoKxHrUxaU4L2wxvJBJTnn1UOWQuDPnQKhfW6S
nbFd53mXcZd///D21rJyAL4ScR3nfpZ3o3606LFwA3MPOLb1HVEVXECkJgipa4hc1ZgeqdNaxK1N
8XbK+iQgtinAh0130drX5zgGhWsexyFKPrDTuxyUHEkPiVwp4homrnlnPXLYwrsLmy/FdSX4iRfk
3kggX0vr550TZ8nF1osFkp0QOYI+4oJiuowtknkSI8hhMQVcFsoCSDRcLXOAPSx8Ck7mKKYmbB0I
9RZtyw71mMvAm4b23LQS6sQw8d652q+SCdxlcLt1LLRHgKpZlzgSnHb2NGgiNmvjFejYF0fVmH/3
Z2NP59qqT+64d/ItF9F6DpaKHoJCxxeb53IObENBq2JoRKza4uBmMIFw+HkaYpTRDTGFA1JrNGKC
Eoq+9QQr0GTeGfPWYgOFbCnTLpw1a/UDzB58EXSfsNicHpklc6C57yBzgDHg3livc3PISHwItfyU
Dxuo6KpmLnV4oqhm/j6OBVKF3+nAfqdcv5tdGUhzeMgdGmjW5I9ldd8qK0gzF/mLdpzs08j3kF9b
Y0ejSEcvDJ2XK1nGvhRUlC4TMaRTfI1pPjqxiu8ljFvDhibsUr2FSzfeJJfDLi0GiwjUemInUceW
G36r0X+5xU9QKzjsbKmN7YwaHSBsywe1QMq9jGUJzczHnsrYS8hBaDzQlBezTvpjhercrMhb0xAI
RYvy0cmi28E3zn5gz6mG7QOODhBTl7HRdWhcCENKYN3eGufn5O5kKBvziBoPiFwGwIC4Qpd//7B8
uKHVozb3MgaDmhhAdMyPBntM9wBLG4viIszqRMysvue2jjDyqxlaz/3b7Vna/PPAwAPJgFIc+tOX
o5DtZPZzP8uYgYSjscMEaXIYfP0XQZB6opqPDjN0DS+DtJqbMw7UbTxbMhAZLILQgh/+ltK2kGAA
r/nfKKvFJvrU06ceUWRo+TvH0ubH/s/fXnd1tFx18DjAVygqFbmMBJr5Wxg/vOy/WVQf4qxzplTL
BRsQZ+7OXgLhplT6tDjycu+c3cAiLLMFlB/sC3DWr0v3pO6LoWgMbE0G9APEc0yF/kHl5wQQJJ9C
qRm6uvUR2Wf2rpR3vL0itufzP9FXy47ldTkIGKTG8OEJTBMlRgciyArKABCivh1q+eyrKw0UC9zr
oAyhZLR+/NSjlSdNy1osPkeLTEHYkRgKqtyAm7BB59CCNLTFt756dABoO9yOvrW/TGgxAYGC6xSm
XJdLH3ivRm9ACoon+QKuTcRU4c9TsxNlowiw0CwB6fpjqwRE4GUYotdtbzi8jUWug/4oVNSYRgTf
rnvb6COakgdenSCRdKZOHxazGdk2Od0e6Z+X/dVEQ+sTDo8gSqN/dvkbDBdyVron2xj64d+492gD
168R7TBR5sNeskfBhdcktAfDN9y29oUuHshsnjKZRsp+07O9Yszm3OOBg5QVQmEA3lz+oCxxvGaE
pnYMqths574CgTqbdwoey6iuRv0hyGrm02YCF1RXbUzIfJwc4XvTkyl/eOmLrkGnZedD7w1pyWE/
XDpeVhiEAbMXk46DntmX/uTEldHsbZqt/bm8Df//1K3TMKaRArl4G3eJb9Vv1Jv9zvha7x5Dy+11
PXugtsIaCyqx63xfadzKelCvY7yS4G5kHNLsDMknv9Wtw2TvTN72oP4TbLVA86qxKztFsNr5Tem3
1HtH19pE8fj2Rtg6cJZmNfQ5gJV11stuFA2ShnHqYoH3kVb/VPZXBajgMB618s1I78vm6+2A17t/
AVjinQmsDQrN3vo5n5tqNmyYxiJrF0E+1GFrC1+AeAGAPdVO5UPRi6Nd5r4NpM3fkqGhHLwAUha2
H9Bjxpqi7E1pmpcNaluMviOhK2Tnt8r42zlFXRXC9aDZIZ2E0OXq06XdZGuz46Bg0b+M5/TcO5Gb
HHVybzIVZnvI1atdtoq2yiRYSfpy0mwOnF6sJ30wWLkvjD1A9XX7bQmDF8jCmcDXo6vzya1pUiTU
47EgqMO4gyMC5oq7MdWIjzeY9TyYBUgUeGieKq9ujgYxyMFjvRnJqbvHbSl8lHiGMFu67beX1OYM
AE22vPqBx1tnbBSCoGWmEh5ngVX+kvObs6c8d7Xzl8F/iLCa44kVcHkrEKHN8Z7kdWTivGS2D5/Z
RzPdGc51pe0y2jp/64Wdyr5FNMZBQYV8t1V0AczIgrLxHrVG+RLVxa7IfJwOwtVPt2fz6imyir76
0KQbZtbNLo9tkkAO05mTIHf5Hlxg2QMXZymiALqF5g+OHhvCWqu7AUmOpxKM0auOMz8V9kkRMCfP
FVp/7s5+3JxQXPMwgHKQdlyRwE0+FT0dSxHbkNEA8fyXK1/FoB94Cf/PULr6oZ2Gbum5HSBeEd+e
z+ua2zJU2Azh1oDyLWAYl0OtJwiLVRITmlnwNGl+g/MQNlb3ltlNPBbkUbnWHXR3Xpx5T97z6g75
E3nhOYEzjMLiKp+bm6bS7TIVcSe0YwfZLPJDtvQIQbrz7TFu7UCAanQ4bMHKDZKvl0MsMgk1IolC
iMbgaJ4KzwwyTwImgW7izu64Xp7YWyDDQOluMStZdydUPynLa3QRs5nNwegKB1lFt+eFvBdllbo0
NbFVlzsiHo0wIb4Q4e0J21iSKE/+kSDEExB9ytX6J4w5uN9cEWdvbV/4zej5AztC+n3KzMBJolFE
XvXEyOfbca/cBtFzgv0lcu5FFQxaHauTbOwst9DbHG8ZaQArkyHttUckTLnGyRFiLwa60U4B2n85
hAPkS8C1hRsSiBHIDhR7B3AXkoyp5C+mlY0HWWtvM+SpTxNcUoNBG6qoIiISiYasyNJeGivNHsvJ
NSGyxAYoxVgqyqUHqU6XyJ2FsfzyyxNlGRk2OBqu0FRb85jmWSjPZBlKKKY8FDI7gNwSNZAif0b9
r4eztW/06nB7Oq9PsY8xnTXJEpZR8OCaUxmTL9V7+Z1+7v0Kb4ad82trMaIhTx0IuqJxun6r2CA5
lF7FUfaAX2KgNKgRdLMmdt4GV+qqy9KAijsYRsCb4F20/IwP6TqpZQNho0bGhn2fZuzLOLUB0NiL
ND6KR8eOF6FDKOTUhlCDH3Sazk/ZDJIkrKm8/KfpVFgrIME1AUe1t2Sf+AAlAjSyufh6e9avj7Xl
h4LeCscJ5OLr+7E0K47WfiXjqnydx/v0PQEvT98h219f+QiCjGRRmoWY5pqADrjCOFMPFTkjeRbd
/FDkKugz6w4V55BmO8oK1+cngi0qgJDO0R0Yd1xOfZ1Q6L6UEuU5F8CmUpy0IkFqtecvsRkGbULQ
r5fmz7o5knXYoEarybiDzFE4N16Oho+pnaCtsCftvDl9eMeitw6sJQp2lyOSJoSiRkuXcWvc5VSD
LNcpA5OMpV/SbmfytjY+Oj5QDQF5HY2Y1VGa50KkBdS44j4nv6rFxwEv58HXJKAdOirlGv+iiT0w
6WZQNH9AQgJyGoyxy/E1c5OC4oCakNsfkwSatSr3Ie7WBCZymMo9lv2v24v+mrGM7Ymb9f9FdNbv
Jm3WGoPUDhbkUT8zEn4xAyuaojJUfhI2wRjALOAgj+arFyQ7x9zWx/wYerU8k8HpeDUTfEySkFeb
ih+Z3oVcisp3q6GGwIbp7TS4NkPCxgJVIhxFSBUv51e6Iq2LpT4jyrN1YDjCOx2cjGNa7VIdr+r+
mFhojELSGdI3y2K9DAW/FR1tQxRFpvF7jmQ7KKzIKJ1Qt8+ZZ0dCe6FyzzfnShl/OWzhu7Bom+J8
QUpzGZSnLSqeedbGth4238V78z69F5+SMwncAxR0vxokdPfUMbfuEYAn8fpF4g1PllVMLzM6U29E
GwN1AbBNF+p/K9b6Z1Q4MqFQg9I5CFKXo6pk2tSWPrZIdV+K+vvYnhi4ETQ7gAl+yNI6sLK9ItPW
FQwJR6CYEBWZzbKQPtxaHikLa5Im6mapfed+LZr+qL8waDpDiOYznow7WcZeuOXfP4RrU9a7SWK1
sdZOfgLnGCUgtVTWP6T5qBv3HHWM2/t+MyBaq2j/gaRxhZhiaeOSnustulL2HKVeCYdvGKcfy7qu
TnQYu0PToS+WwBlw51zdui2QIS6FGvRW8bi+HKonzQLKhg5mtu2XhDRro9QtqrBJOxbeHuTWylxI
V4vsCFq5azVclYlxkknexWxqxKEbjNp3U9wat6Ns5Q0foyy/4sO3M/VZLzVadLHDEj8v7IOVvaTp
uyXkzjfbDIRLdsF2QYZ23W1zOmXTLum7WGoiMEgWmuo91790dC/QxrzBwpYuhDFg4aEwdjminFNZ
dm6mYqMq5oNW9vWTm6TlDnhjYyEgycJrHUahCxp5dUAqlgxZqmALgXP+HRigeM7gvmlnx9ufZyMM
inILCQ7iP+DTr95cFaupNLnbxSqvfbTVfcyaqe8JSW1cLMAAg9oKEzYshjWFVGlWMtG86uPMgWE8
6esi4EP7WwFeGVUgIT7wwWl3Do3NkaFwhuxtKU+tuftlURm6IBli5v902SezeiL5zsNuY8nhEkFv
F7KSUDPxVscgpGvb0QPgLW41NMLYYBsh4cCP9jA2DFtA0naW+MbKMwHywHMf3VhI3K7WBOBDdDIy
u4/rlopo6pwZKkmQYb29JLY+FvYQ5I/RL0XferUk7GR2E6ccelSJIPKVyIdmtgPzRRc88lj9cjvY
1pscJDEcadhIKA2vr5KWKy1Lc3uIaaWPT1lX2SEl0ojBxrRPBO/ZIBMUyqCCGBHTcuNOGY6KZAkl
rtu/ZGvY6EmB4YzkZ9F+utzWwirQ53aLIdY7pz5aBLh4qY+h09VvhlN+mrC8d1boRlUeEDvU4kD1
BqcMorqXIWnL25ZaRMXOnOPuBEI1lHqeR5SXHXqdvHnqu1oLkVuQJ9w3/L5KKUoWGkgjmkv23NQ3
suuLX7O6egiKSaMaHBWPncZDs0m6g3IoCSAeVYdjaeZ3PTfB4+vb/k5X6R6yaOPOBaoIyQSwyovg
5yo8FV3eVFU1xDUuWld63932saucYO5+z2I+ZYm2Z1O/OeAPEVcHOYiYFCbbiMgyWGGpb+K9TORp
YVJB2M99mLIvt1fYxnGBsivY16gKotO7vnAbMA7qxGnGeIacbx0PdPSTCbWfPUP3jZPPQo0OtGaQ
9q85d6arbBu+FGNcQB69hwMeunJ3tf719mg2oqCVa4G7ZIN2BK3Py8XrAXcnmTFMsbTdB5OAa5xa
7EC6dk8rZ+PUw20Le11gKEEIXhdUtaFLZ6jDzXGhHHIHn402FNwQO4nXdZQF6ECx+nDr4n9Xe1E4
wyQgNqtikjcAaErf2oOTXU8YIgBPi8crqCmoZVxOmMhSkqYJlls7iQMVYEa4bhHAP3jvWFlehpdF
uSUQciDACpDbaatAJdJSpY/dEGvTIzGzB9FAmHEuXpZGn+Hz+Vud/ZsMP/thT6b7eoGjS7W8Qzz4
juFCXL11rJwZVsLaMR5/5vSggHrqQ93cuQS3pnFhEzkofeOD2atda6Yq00GrHWM5CTh0dyAxN0Hn
/b69ujeWA4D4aJLA0gn6zWvrqlYR+JHDGj3W0k+cF34//3M7wPVxh6UApgr+Oixq8My4XA26UoV0
6lSLpdsMB15oFmoozvgMdF9YV4v5IYzADuNgVzs37lZgD1VNvN6AusPFcxnYbW2dlXOuAerv+XKK
nBFmaCQYtSBXwCawPe3tje+F/i++FPiwqHSuGWC5l5SDpbI5FmPva8PJKZU/Tsfbs7nsztWSB5sJ
NUMcFAvXbLV7S5SocCZUc9xMp6r9JzOtoIQvN15QdrMTamORL/5TSPugvQ5B8lVdZuL1OJhUzmBq
eNHI1Ms8OOEAs0CXzOfbo9pYhBaMMFF+xgRCC3uVkqAeLL1cU1qsKkYDt9eyUEqxZ8C88YHQnwNN
GnsWj/p1DT9xGYxZ6KjFaTUENYvnVATunmrXspxXHwgIeCj+Ys1DhGztXF3mknQJMbVYVIdp/kRK
L4AVFJzLj6YJFdcqORjaj9uzt/GhIDQI/XqIkkGvaP2hgAVPytImWtyPNuyY2gp6wsUw+6Ujzl1J
tZ2PtbEE0VKFnhu0yeCHshasSHRhWcIRelw9STigCdeNEv3eA55prPeUPrZiQYzHsHEEolawBsU0
vUF5mzh6jEp8no9hO+ZBXmafuHE/vN6exWvdGAh+QOwAZgQWRTN3rYdnTnpfSNYaMSfWMRkfM5JC
70/6DoQ6ufbP1PrQ0IdAjB5ZdfPIVHLQsvowD/zcZ/oTT1WkJfTL7R+1cYZ9/E1rSc/eBnm2GbkR
lzw/zHk4JhFx7jrrWHnvvdXtXajXxcqlvIbqGoqG+LprjuaYeTPauqUWE+fE0spPzLdcshBabG71
VJJ3NHnB1Ixuj3Fj8+N6gKnY4tx67YudN9IaOrfW466aMn9w1QjKbGLunGYbK+kiyrKJPpRn3MpS
7twWeryMq7HB3NI7mM7MQWpMvlnsqMptRUNBHfNo4OUDruhltAolr6wUSo9bHWL0PDCSR9CCxy6s
2p0VsrH5l3eVuTyrFlGX5dD7MC7DLrmWpJYe59I92IUq4VdQKKisA8Jas71y9sZ6ROnEwGlDF7D3
upUk7KEe7CnRYzq0YeKkT9DrKOw3XX3XCTzuhvj20th4OCJ/BKcIsoTouSLjuhzdIN2S1QyoCQMF
NaHe5ua3WXdBrU9n2z6MDYm8BGLV5QMt6YNK9hT2N9oiS/6KQi4uW2TM6yujcDvmeKnA/qt+TUX6
ZYLUI8xTzqRz7rhr+hNgSKU0j8icokLXfrTjFKSOOosmhrzhex5lD/wFjPPb03Kti4tjF3OyqGnB
Swjf/3JaegZ7KOGieNB0MjQZYlrP0ov1IWLet6LIDij9e2hUlf/21E9BnZCAabN3BUXrVvsXAusP
BThmCd37YRtolOWHAeQLaCGFQNPqezEgG1JAxjBfeLxMcHcq0ikscu67bn9Ie8+fLAi8sOnY7jqr
bRwjLlIV1HnRpAcoZZWu6GJgVucNRtz3MMBVRAkg08lel2Nru4GQBVEoiL0sJNLLmR8GW68BXzJi
S3wehyK02xmlDDNK6j21tI0jZPn7AIYDG3Z9FrdFbmaeWRlxPZthWaUh0C6Q+kn9HOI73DvcXlLb
0ZAlewZSZjx2L8dVpaMJvRN8uKrw3EjYeNakoMJGIwRI/REli99kyOq/zyTgJgshLzSq/iDvL4Pm
jlNmrjsZAFV8tms3BDz60JPHoeuPTr1X9dnAGOJ2wZMU6fPy3llLkVgy6zs42BuxTuZDAxvJHhoy
TmoeZm0KIaQQJA4/OflTmv+gvLjrh19cPw0mJEimYWcDb60iFEYgTYD3N8inq9kenUEXszEbsTed
aftlUG+F+zrtuU9sRrFQsnBBwseNszoldDVRd+wgkq0V7FlX46Mpq+Zoe90/CXX2wCrXmHecSQuz
CZJ76EtcUbYmp6iaEidWXLWofMsjLSMgwiO7Le9GrX1N85da/eT00PWWP1PtYLAuZJWL/9sNXbHH
1NwYO3Yo1KhBXEZpYG1vN9fDWBc1s+KmOtJxgEhQ5dvjG3Ssbu+ba/IIcGIfA60mOU1ss2ZjiUDW
PRmAUEnLcOph7U7HB7MuXyfvBbomUj/XBsysZva5asmOM9vGuwYUbSQauJfxulk/PAtXzRxyClY8
10l6yLtGnZJCakFjgU5we7gbh+zHUGtwDGzFc00UoxVXjfZARvZWQkXxdoitL7dwU4D3A3wT787V
oQABfV7llhVrdWe/tAZavNXQkPMIz/bI2u8CbMXDJ0QlCa9C8EtX8Wr4rdkDdk+spvog7S503Hdu
W2Ha7TS6tubuY6D/Ie27liPHlSi/iBH05hWgKSupVKLcC0NSt+i959fvoXbvnSqIUYw7O/PSMR1T
SQAJIJF58pz5Qy4iNaHl4wjnAeauBENMFpJeP92euiVHwFYHVhInHJoI5i+4sKC3VdINYq2cUAwq
IUauATa9Alxa2uYoAPxjg5kuSEQVGp9WCgwM1ljQoN4aXLwXvNoe+W0hAks8FXdGYrbDg6F0u7a6
L1q35+0KTS+3h7u0cpefwkwoP9OXp0BP4IZMrFys6TypISRZjLVbf3FicUkhkIe6AnBy1xM7KvWI
NyMmNknABZaBCMoVo5W87FKsi0Q2ojpUqmduCsaIoZYlCAA05eSlTZKQWKgRZxYKUpta1Zm5J/kH
UegeOznVEqDdw63koSUlb7XioMvBWpvB4uTiYkZnLBiKfxH0KkYm5VnnKaehdbJ239UHxV112DUj
zD0I5jpvLEF3eMpFyGRNey94SLyI/rv1uxgMkwoMW2Ds+M5QTlVckDR6l8GY2HEr0cyik1wYYZJY
yKSlYQwJDlBYOOIASZBHKPzc9vilIwQl2P8uCrPB89bP/KDCODBXtfzV6/9zRzRuM6w41MwMEI0I
7FXiGYDY8EalngLjqxImwEHfJqnFq/X79kAWFh6FlJ/jHcSZvyhNPJBldaGcwU4A6qoaakYW9B8r
K4/D8ojWsbVxLSV35mwpalFo9QSSj/EAraibKuJD9dTzb2INcR3tTuv3WZ3dJYFPVZDhxqP6EKpO
pJJU0TZ6s+1cOQZfkpWtkTwvDh75pTk6gfoumyJs5XyKMnC+nTy83tL8kas8U6vujHGt12PBXaDe
+48hZnu1VasXAHjAXVSfoPIKOu//PfSAoyBpAwwRMu1sCT1GAZ+fvHkdxYEUEdLqwJx5j//CWS6M
MF6vzHjSwC/VUyUeRu2gpXtQp/T/c3c5yISBqUHGFlVxIFIYK2BIbnSvaNV5+6JMT7B/wV2+cmUt
oABgZX6F8Ki4ANI9v8MuruiuaAJlRK7jVCbReOgVz+XAX2Z2JcBeWpLx4NA3QDOI11KxFTpdd+Ip
Btk4MFmxfXtWF44rvCtFwFVw1cxA0+svkYDWHfMu0U6C4WoKhLtVu1wtlC0ameXvQDsDwB4bXI1h
P/Sl1mhIuW/B9ySJe69+uD2Opd2EhoP/mmDH0fpFLOQwYUjIsAXCR1u8tgl6X4QVCPuaIWbpAiEY
0ExTaiepeosD3Zw6129PXbtWBl6zw8YBnKfyetvCTr2deuWc+uNdEYZ/O34lIF1bHObpomR60lVe
rsHj0do6kDrQIW7zfXt5VoywL4aw7xNPyAvtFPEoNaP9uAt3qWfeNjJPyXXRBblPFIDxAEIJB+58
7cta23hqMhpIS0Jf1cK5J1I1HiWryieDhujaCEI/2AR6s5YP/an0XlpGLIiKAR6YqMchSchWrhLo
3+ZD402ucj+1xPMsHYI9JDknh24zvXKlUz/rW6B996lO1WN9jGRnGExNARMcCAV2DSjWCus5sFPQ
IJ/azf82LT8fByTBDHHWkClkPMnPB15Lwo53vVKtaN+hopYLsUqKIuCIOHgFiaeWJ+HAldZty794
1mbTwOui2oZOIORPmfvWgLo82OB73g0iIp4m/XEAicLH+KntqtgxBDsEidD3gEQWlSASehc+BeFK
rMQ63s8XAGGDhCAYSdC1c+0TMhTR4zjUeDdRkh6bNR2JWAoaLbwuWIn8fuGtZ1s4SJF4BIoRRypz
d/BK2QZDnfOumZP3kry/ttZ7/VqQXeHcntdfHVasJcbT6xaNwRKf8m5KOlMhMcnJ/KfWAiplozoG
QScVLYlk2mFHdhl5UJw2JO3TaK7s68UVvhwzM79hooGjW8GXvOY/H3EUyNZ5IBOtzcMuotmqGs18
HLFb7dIgc/4WjV82mfR/DTamRsyuI2ZJ5/F1lk8pRU/Z2nW95ESXNpkdFNW+KPlQG3P3R/vz07hz
dr5JeXLerBzFv9JI7LoyZ3HYa207t8u7+842p31hy1uamt3RXEkRLLoqSoqAIM69TQpL/q9EaaF3
qLW6OQGV/HtQWdXL9BjnRPUIHUnQmn+iv7edlj2d57HNfKU4BlCjRjryeicmkQdylXrgXVvhqPDI
TXR3EtdYXNaMMCulih12YQIjydYgwwH0bB0YB4ixctP8ekiwg2EWKoEs14BnOO+Wsp2/JG/yVn8G
aDm4B82AZiX7PCdaSEFs3ehWoBH53ziKCuU7kILN/SvsVdfngDGnYy+4Zkrw/I9lUspkTGz99c6l
8VpQPB9c7J4DV6CGMibAuCgMXC8dUhK6jr7K0eVyAeRueyHl7dvO8YshfJ7QSxPMiVZq0OqcOGl0
p7MXk+f4490WiL2t9h2ZHgF6IsYRLDwZubM2G4CUyJ8V+/NNdGuIzDmWxxw6aNHl4YIDo7JSYr4/
hVbu6GboxP1OhWUcLhsOZ4tnKX/W2N/XJpjZG7ww9GmiK6NbJMOdruablqvX1BzmEdwaIbM1QGym
iqikjq7o20HdWDy/1YvSrr3y6fZcLhr66WcECArYEGZvKFWgyJMUTa4QuNCMNprvfLLlte7pHwZb
djyoNID9Ym5ohAL6tVNCLXxIc90b3WeJ4B4QXkf6Wr2ar/cCeRpISgWfPPZvIbWsgtCAjPuzWz/Q
tSN76Wq4/Apm5UBPl0ZVxI3u3HuvHDl1369RTyzN56UJZuGSUEjLNMPCQdyBxCDPlPqRVO1hEtck
z369S+ddOLPyQvFDVme+w+s5bUJJzIcsnNxoq7ymG2EP7pLoM92mBUkgCfV521EWw+YLcywjnVL2
ehDHmLyuJS3dH4fAHEw7M7c5dTR6sHrTct+8+5cvBGyW9XE+gYdrxVl/1aqZIbPs8H0a+qk8BZMr
jsdS6yDEfuJ10JFPpG8FotQfyP1wcbiGsVlYVNA14PrFcWrM3XLXMw2KXz+OBX1y0zv1GQg0wW53
WrXP7WjaQpL2LiIc1PUOMQRh/ZVw5hd1OIYMhTMo8oAcC0SALG5VS0AMEJUt73b+xyCe8+QFxKLY
p0SePtKwcab+IUC9LojlcxN224jznBI5Ru21VUidNujE3pSemTYfZZCbiv+tTBPh32/7xs/TgNne
CBNQsEL+ce4jZFxxmtREjNEf7crH46uAgHqPe2H4Gmy8VxLEKnllZnc+FQk9++bp+bb1Ja+4tP7z
9xcJmtEHF0udjZM71Lv2sddIqr3wnD1IaFQzsfu4lTX5lfaf1wSXKwpd/PyKZPMwWa53XSeok+sN
YJeGVoxvWF7ogX7wDuQ3nRxAKEHd8U+paInSGkHTr6L4j3UBFXhEhFCEYknZIpUP26DhJrfd1dbr
YJv56CScBYpneja7nqzRsy2urnRhkDk2pxG96Dqop9yhVEgBOEPT07zLQQxhDp8tWLX0hFYZ+NG6
L98HruaOE+65mc7e9FWnl50qtIwW2QoDBKQrW3M2zToeEt+QUgBlO3rYmUhEBS9Hw6UNPk0g7zqY
2j7qeCVfumgC2N15zTVkXhkTVeNFRtVhA6YEZAfTxnCH58S97cJLb0QVl+9/jTD3YwwcR6OKMAJN
clOkOUXGxcHBqlLTnuzikG2Vg92rQL6ZcKjGwRFQnoMdv8+Oob2Wg1j2b7TDIf0OUCE6Fq/PO0ko
OtHXCt71NfkrakNLrLdVH1tc8i17T2pvR9zfFjL3Qk8yxbw9FUvPKqRawSKPqARAGrYfT8uzIZKm
knf7gSND+xoSvuUptC7jZNcOUPdMehJkgp1DZoYrnpNoJTm59FxAE8RMegiALvBJjLu3yQS+qgBr
4UXnVn0tipPqtM+6T4PAlp/kszSA+77mQXHu1CApg/pfe48ek5VDZj4yWc9Gr/usUIZj9Rc1Aw6B
Qg0TlXchayPxD+VzZZjhtg5MuTKrcSVPuhAYAYaMfBP4xtHXy3b2ano9yX3iC66go36CfSTJpK1X
3kFLt+ilEeaSGMtSHKIORozaGdTnqCJgxk671xX/YQGx8/F4YYa9MOOurEWZ4+A/o0Y1463pntNo
HwQnXTkmg9X1ORG2t20uTh/ACKClRwgtsUTB+aBBfnYKBFcSLeOu81d+/pe028+Q/vl9dkgNYKlD
y+eiK/k+mEZrXg5PQAQXou3zapJBYXmCQgzAM9OH0Fcp2LaR/yR+B9pzM8JTcSCy0eFmkv0wNOx+
LBIrUrwhIb2B97eVtUBiDlJe4wYDFxDoI5oWLxpI1EBrkNdL6LwWXgOVibTn4j8QRmvfA1Q8gdCp
JtwISCmB8RnqnZ1Es6kxRApt4RiC9XUvZI6gdH1Dgc5AjnXi8BKmWZEq93yH4MRKpUR+zoVMl80R
yPUadTxgYZxinACKVyclgbx0yb1WfTUM9u01W4waZgTJ/1s0iTnk6i5PjRQwcNdsgIcg2iZ1UqSl
JgpEc+bcNrb0YkaW8R9j4vWJyvfSWHJdJLjVQTDtmnZmsp3scKP/tUXa3E+PImnuxoNu82awb58i
kqxAFX7hT1kfYkrdLXjAVaWcfZR/0DmLAz93fa9IhzKxiunB562h2OiQykwqmy9f0SRodmpmyt5p
DOy46axMfzCSNaLO+TX065C7mJb5qX0RuQWQGyxzFUdCUls4efiJJt6LSMrN7elfusIvZ5+5wsca
sjtjATP+SCLpoAVWZzgSUk1pvbJVF8N1NJqBLBzxMDiJmGk2ICgF/RostEKUjoZI6+7D527bOilO
1IiUB/4gb8D6tkl20an/LGhSzinn1Szo7L2/Z/af72BmNi6CLOe9VHDTzmweGgho7fVDNhGL6tXL
7dldDEhn5MHc+C2AtJyxxQfJ0I55Jrj8aKmOn2wECEkKpnHyX3feV31fTDQ9ryzpYoxyaZRZU28q
03FUc8ENtgjLwEilzlMM+HJt6vedWxU2JMdvD3TxAgOkHH0WcyeNwQRpoh9ApLgpBKS9xF0OLtLa
Ev9Xdo+fbXphgwk+fL+o00KADU6i/EnNLD5zczMHCntciWsXLy2A9XBd4cGG7qDrvYc1y5Qa/fyu
njhe8qmoez5fCSvmG/2XE4I3jEdTGnoi2QlrckjyDngvunluodUXdaXIPxQq4R+giBMqK3tvzRoz
dWPgt4mUw1rlOYNGxHtvzoPEDT2vdaUtnicX45qPtYtji5+a2Bc7WNITs0EMHDyUkdV1nwBT3Pa4
pfMRHWkzcw6YVtFhfG1IrEY/aBA3ueF37BNbbUIiRG85Dxls9d/ch5e2mEHlSI31WVuJ7nTPI5ow
QsIJXxKk0w3oPN5Xu2ItrbLkgJcG5/W8mEW1DRVtNGAwljtoI20k5TX5e3v+llziwgSbs9InoctB
PCa6LZVTazq8d/vsWRfMYCUBsngaXRpigomiH7oRJK2iq5TTlvN1aGA+eyJAxB8T1qz07wb53J7L
oCVDqK74/WIkc2mcCS70IQcZS56JbmDsJg/SJkBnwUFIdspoWKzs6dWhMjecZww1GJIx1Bp88A3N
k61fPHD1rjiE+ePEDzRp7LDd1GvNFYvXDMookKWe+6bQdnrtL3Itl6mIZj83hfjGnN4xdQ19/Zuq
uB+eoOOcbYfGt/TCBMuJak9rDQBLZTi0QwNoJIHKGZKszAYR65zzsEeRiWto1Zyzgo4mxIItKd8J
kcOrh1reDrJpPBjhystpKX1+ZZrZKpw4Vk2DF6urfNnxRrGnLbZndeDIZCa2zVEPPZ2gIabeVjvJ
mzwgyU7cizwR8S/ncI58mMBViLzB7e21dCH+MyOAC12vSKTUaY/sNO+icECQfz1pK8mApf07I9Ug
tI5WBeACrg34XFkMXl8JLno6R6eA2GwBvBD1n5B1XQmQF/MO0E1CQwTSMOggY5Z3zJUm8eUBsagp
fHrmXUN3KCGdPLomLbY0KFweKM+BWwWCeswGArFVEvu9ILiAnvQxgP9GbgICbvVdPLdQk7B5SIpV
Ppd5qti7GPByMAEBSgmZcCZ4KTyN78ZCx+t7k0IxA9BFq35Qnj2SPljxeZ/v12L7pfoERMvA94iI
yUDJh7HYoXl6GmNDcGOyrw7H3kk0UtrUN+XH2264eDKgHqlALgeDQ+vhtZtAmyUOgtIT3HB877m/
nLbt/T9qvc2swqkiKoKShreqioZvUb8vhZVLenE9L6wz4+TkejS8fLau7tvckT9K/yXWt5V/ryAt
vCa7t/TC0OYOQoRueMWDYPl6sENY46/GUHRHAA2pCDy/QcrpVcoskL2TOkaiyKqOWbxJv+rSOoP3
JEfGLC82ylZAv7f/nflAekxvt9dgwb2A2ZmRyKiGgAiKuQDrCepruS6MLoTNyVSCJwgyprdNLO3Q
KxvMPdeOaaeK6CN1Qb1k91xqy5x8UGu3bzdDdYz848CZAbQHi7y38/JeqP6/v4DZulk1iu0Uo/Cd
j1ZYd04Futuklq0B0Rno/BvP33elREBPROp+sGUj3Zb1CkhqcaYFEaloIArwFmHcDV3Z9dAO/OiO
Uvc+gK6Zi6KVxfzF/ItXiI4U7H9tMHGnrgH9V06Y6dEZnegQbINtbb3f+wT/Og0ZHpFd2sr3Knnb
naEJbt5e6KWCA8xDSAzohZ99fe3iUasIQzKgwv56fP/0SU45mjrNJqYOKvsu7l3Sk3oTOKc1he15
7phD8tIwW+gbGwA1IDY0uu3k1Oqd1n702Wuirry81qwwe0UHV2zfVfAiqMVBo65sH+pU30wRcm58
y9n/ajINpLRBo4eDmNk1RfCfyWxpYx6P95ldOyAmII8Es/mmk3Zb2ufTn7W+4iU3xcMPsCQD1/cv
sfJo4JURAoAAFqi72H8U1bX+gJ+Djl2sCwtscC9IAzrmZFhIST9S/ag6aLkh909wzoREz8bROA60
IV8pHeC3IclM0Rq2AX1CXeXvC+F2jaNQgSK9TjmJ9GsJ/J+s763vY5aZSxrFz0J8H9B2yC8i65fY
kZ07+dF78LYpdaw7N7Jiu3JSG9JlJKM94eyMIui47QJLNzFej/9dC5b+I9V7A7iHaXIBOJQpMNfv
ECw9Tndj9G+c7dISc0CqWiXUpYFCcIoh1/OkY8j6NgAnMVA5bz6KlGdEiWjjcBJ6e5Q/weCt+Z49
8uI9GeM0SQ31x/b7EwjsSQmcZbAFJTH+hEUfyMNXaxdWR5rN38MLpLPIGaleCtk7s96vwoQWrytU
cABvRuUezTnM98hyLUleMI2Yi+opjzf5STf76k6WzqkgmKGdobc+Hqm2vT0PS89B0J79Y5eJhjJV
afUmgV3RgbL8a/3XMwhN7c3KKb1qZz7mLua7C3up9yHJjPiusfmdiYYE6vbkz8pwlk5LsDiACw+F
SLy7mOF0nhSKYEDjYUb5ur9/Kp0t9CUjc3rOM9wDG+9u5bW1uF0uLTIDm3zUDIQeFsviIVMaoPVo
nyCduFXM7hAcDeUODW8ro1yoWoGrAklqVD3nrlbmxuV4WYVsNbCQx85E6u89jB0fcmekjekab8Di
wl3aYl46IfLCuhiPeLa15Pja6yAL16ajaSlrDeY/NRR2S87MV+C8QEiIaOXaRfRg9IyyFwCy5nXa
OqV2AK/gg7BLtw55RH8TsWubfmdH3SeJc9pLT8/y3bNh5jWOwrVVnbfb729BHhIaAWAlYe/2qJ6m
TJAx6mP06p80Kuxo44C8hnxj86847Q+n1y1jzNnfa6DI9at5OfeT/fluv7dO7+g7G677+GjQjiT7
h6e/1ov1UdKXyhnchG4SyzD98/p78xcjyhzNIQHLowsWvdIKC5LoBz1ODA61gKaTs/0Yp2ZlJJBs
AmzHqgGt30FlLzCNacjvec7HZeWN2j7O1Pw5VDN+q6A050T8pN11eZjgfyt6R5pk7b7GP+i2842V
E2wx/pvVNvE2hnQzPvvabbgpDIoJQrXIK5ieo/FE7qnHm9HGxN1obE/55zdnbvbKtiU6XYO7zDuN
XTpQooNAbY5/f6Gty6zQgz5HBr6erEn4lISnkbMDgq7elT2/Zmh22IvzU4/ALuwh2e92mvsutwU4
7k4FJrQQVgwthvOXQ2LmM1KlHENCGkXLiPm6RzzSovZrVW/oHlIs5FQUtCU86HvIfXPkz+Z55Wxb
2nlz6+hcM4EMN7ucadUZfpLCfFH50Ag7KtJfOYpJG4ZU5r49CL/wHJW7EhVHUhc7wbdieXq6/RGL
PoX8ALrnULYGepY51Jus8BI9bgQ38514PxHj46W2ncYnD45l+W93u91Je8OpA0nN25aFhQvMmPce
CtjgmYZPMeuccpI2VUAPtruYHJF26a1pxHxXSDCdpIeWrIR7S8ttIOmCtMs86b/ouYdYT2SooQju
XgogJERequ8MTR4FuSMohWTUMMt9RqXt82Zze6jzSJitM1No46EBfBvoIJjjvhxw/kiVyLtZbxvZ
e+l/Nf0BStAtAPZSZHbiWn1kdtxbBpktpIiZog9ItLnRl5AfNaEyVX0N7bewTfHQRlcspORkFQfS
9fKlIs+peQkbaXccO2ui4WRmzRpHw5oVxj1lNa+LIISVqab+7j48xRvekojwJRogsDPVDe7ETdo/
84W14i5Lee05k4AUHciL0EvL3FWhGkDxosNpq4OLwdfPhnDIUyuNLSBLyqE1Kyj1DX81yGpxNKnd
/PO20yzgrXA4CD+cSXPUynLPhoUspN3UiACPiifta4ZixJYjaHf8KwjYNkAh1JZnTQ+3zS4AIq7N
Mus6yQGX6TnMQtJHHX1TzICqOxq23m+qjuhoeyw02zDxCWnwoTzyyHMopnzono3YLKuV6OT3GYGP
EWcOCXAZIuXB7JzO7+sYb1kR4d82JMF+rWgz///XG+X695mNghS61CfthMGC5kbVtnIYUKQWqTLt
s+osQ6Oer49GZJbjNp+OTbfmY7836rV9ZrKRhACbzzw+MPflL8NDrTx5semlj7H3MX3E6r3WU+1P
TkYCAOvthV4Id69tM1ur0MZOKhWMPUkoalZdXRAufxheynpTAShtyfVaKWEOoH/NNvhwwOyPDlNI
q1wfGa3YjLFSItcuxU0CuCbfgTRJaxN0UGq9Kp9jT+TPbR12JpS8QGDfZ4EikaSKVZVAdR7Ywi5V
pBESG3q4n9K4KMgY9MNnPPXjR86n059c80FWenuifh9BmKeLr2aeBdMIimRDBUKogiwhX6sbCcDt
ONgrQw2xyTWZlgWPQNfCDNydwZ6/9G4EoSn0HN1Sbqi8yOVWj57S1r49oN/XEbryZ/EygDnBRcDi
UtpE76Vs7GYMTAo4Y0LHst5yQWxqxbOUmH2S0jxfS4H8DnaQ7gJ6FUQcyo9u8/Xaa0ZrtC2oyd0p
riInSJOPoQvWxDIXYgpYgbbdTNIMPRGWUzjr5dT3wkB01Rr4/mRXVySUjy0oZeLEs7sO5Fx1NZl6
a4fpK8hQ2/SUZiVRoq81bNVC8QWfIoEQBFcIhEdYsmi/jlvQJqei6x2Lp5KWpmJtw12xr01LJ5OV
yURaieUWStAwCc/BfQzpXpQdrueYC/Sx5RWU6sZTTmrkhlMqm8LdQO9iU/kX8Ruy0OjIRgUSHetY
2GtreDRpWtgnABEkuIkAYyz+8B8iTWlIdYF4AWlfVfzHx/5ljZh44eWGaiRmFogjEY2D7NyGowp9
LQQfbpAT1LFGEm68bbPX7hokb/eNtftbboG7d/F0XHmDLRxhl5Z/bs+Lxwn6MtPEFwvJFTpQExcO
34PSC9BNa0pML1g5edbGKTIhCCdOoAvjME7+uzDLO8nc+ruUoh3Uu68sGf1hHhKIjRMHpFyrpy1u
pYs5/nk4XIy00Sc59WLYLh6GhoA5yfT3EpruKB9YFBK07R7zS9OXf5HyuVpcNlpuEMFDjAWGtcKM
P2Sa3CvDQaH8EwKMJFoJMJZuQeSVQF2I1CC6xVhloKxBck03BiBUhv3Q0c4gf3zFLgwT4Og++Jjq
NUjM0gF/YZClzBEnwZiCrsO1CwT/SAaRiIhjD+hxV3b94cN72SV4g6y93tesMp6ERPfQlAOsDumB
z2jdOq36r0YG3ghweuCQ/8Vwy/Vi28SRBLyN+Nxw8hY6UmYjREQR3VIiOrdNef1dyL5rz05EW4w2
nLfp1ySEFi43BeTBgJriFgWJ4Pz3F26bBHFe8GEmuT0dtslnu/VtzOda7CTiV5hI5tIKu4hFPiRo
QIQV+ZgS+X0wIab2Xr7mW5Tx1xL4C+9W3Pd4uM597qDZZJ/oY4NrJlF/hmSmG7lBSE6HR/3pq//S
v1yRGAJR9+JxukfHb2BLBZEfs7XX3sK5d/UNTOg21JMS5wq+IUb/DYhIwgdpB9Xr/jNY0y1eeHdd
D5e5V8KEj7R2Hu79RNQ/ju+QFyLtvnPL2NRrxaiFbYEWEoCm5qmd07HX3sJVoxcNs62jYv1Z9ZLl
X8cbDqqoACr+QBYufLEVVT83pFxyKxuCRNRON4+hU5u8beVvcBPzdlgnLDxmMJh/zM2fc2GuijVI
3+nzGpHKrr97B8BqXIf8fXs4t5tujbNwKdzAoTnjuYGfAcfavEku7Cm6UBZx1kqul0ak33WSJerH
6DM8gcOFyA9d9chPhzrL18a56IsGstU4aACtkBlfbCMk0/q4F13zVdxNeKpE9C4gg9ufkTg6reF1
FkBmc44KtwBYecD8JM+R7cUwGz1ux6ApACxJrYI3Y4N6bWgmfIImxtjyE93MvARzcCgKEGEWkIKX
ToKGACzorW50hWQfTLskF2mdbxqAQIpDLJpacO4FKldUfZcCPC9NvvuToI6SOCtOsTRZM5UQKKyR
xAAn/vXXBwVQ073Siu6zOYmk22xj2m14HI544ZVoP30U92atIV8MRp3bphea9zBxF6aZjRz1pQKy
Z9w54wlUumjga0zv1JkGUUIivfCVZb0h90blkLy9OXfdcZOtdrYv+igeAmBTmsXd8TS4Hv7go6vL
EHG9SyRCFiennkAaiobQ0yrB+9JuvzTFzLTqhcAJTzD1bJqv8q70ScwR4cgjQNts5BW0yw/rL3sD
gZoAOmzgHkTbCWMN2TfNr2Jcrcpr/cE/a/vB7J6ku9h60qhzEMAhA6q1U+Wez5LrVoRYL9nmQJDP
PZ98e2VHLmRpwHz9z7cwC60No5RJnA44NjpNwclkKzKWW17LWCy5MqTY0doP7Bz/S+q2U0otHvVJ
chvlMTJImjm+NSA0zKwwdm/77lLkrVzaYi6GkRtEb8x5HN0mmmOMs0ynz9DlrNE+ZB862e02Bf2m
K1aXcm9XVpkTtUO1o456UXLnEsBIhIO3U3fdE1HNB+twqIhof0wTDTYKrf/cHvCS84LQBlkBFVws
QPNe75PQa7KpjVW8NHTadT7pz1H/dtvEkpdIP72rIqAvys+D+eIcraZQCMUag0tGgHIh8Sm1hyjd
BSsR/UJP2fxsAZvGLMSBLBPjjWLj61rKYSg92snGZ/8FvcMPNRgZug0h6eELDoon8VdH/nLWp1ST
YHSEldlUl6bz8huYKLRW5MAXQl1ycyXn0NYU14niZNJkvBhlULpNnI9PPkQ3/qrgL2/NvPXQLi5z
gXYc/Am9gEbZNSn0XcdMQIdIOUpEiRFiELWI+U8xlQHMyTsUlUhZcjWUHn0uwHaPvAyNt0KUIE/l
K9lXosppYqteqlkV135OaDm5G4O26EhfTe0b8PjtdhKGFppcBqe4mlirT3mRJQ9iXkFzoGzEoqTZ
CDInKmWq5Fs1EE0+/hyMb1GuVciVCkWx4eQUgVmjGQCcB5F+jBUp2RSJBgHAQvX/iApqvrSVlZwm
WZMJZEq7ZqdnIrdNikwLSSIUWkcLMWkhqJAlfG9lFfowCbgEAJ3OguqDh3gNT9S+bz2KTt34M8VU
1WRW3VyTPV28Mf5Zul/y4X3YobMTXP9u9FRCIZwqZ2ME31pOuG2w9yzDt/1gJSG3GPJe2mRPG12t
xwwlVzc4qDQ430emfxIcAcQQiZU4yspGXKj5YYeggowOauz2Xx0DaEnNjCjz4J1WcDA7+3iMNyWA
STl5Ve5BgfaRF1QuTTWhlMsdc+W2WB6titwmaiozfwezORQ59EZ1SGVX7syOO035KX6W0ShUEX4L
n9IkMBbVx3a4G9ewcfMvs5cmlOH+Y5ltGPZzMS0mJZRd41UsaEykyhHzQ945dfdwun3aLZ4AiC1A
Xo4zFWoe1wcqekIh8j1kMh7cr8Z4bDuABlaqF8sn3YUN+dpGWoxiqPCwUdnHPdhFQBoUmI9/Pds/
dJRYu835e6Ntn/XV9+/i4ACZlAVgqvF2mv/+4ijnpIkbBX+S3X0IM7cnbg5cfq3RxW8zEVurosdQ
mn97dK2dGwAAePv3lzf4hQEmctKUIVKNAgb0aOM5AYCFr3mHkp6Mcp5WkEk65a1KjPzQNytB20+0
eWtszNVUaikcsITp3Doe3+9toLVIXwLvA7rBw6Hc3t3tRGKetYj45tq1uBQ9zTDX/6wZs+sGPyoi
P+Dlue3gOH6/4z1CZAsNQtvHZO8U3y9v6dPdzgWC5LRBDuFfbfp/zLOoVE4oeKmPMPTuVTjczw8A
z3zU6Hh/boB+dKIVL1o8ZPBgQ9yP5ylA9sxUD1NeC0KIIzUG2vE4UmgUN9b4tAPRzh9vjdBxaW4v
jTFzC1WOyJ9GBWkE2Yp3Gk0eN8LbitvOdwDrO1g7nCgzOzXoDq/3XNbFPqTSExmpCrvY8zbdnP5s
2rU321IOAU965CugHQeedzYCxb7QFQ0nZFhR79v+LEkGYn7yaezvt2+dFTzqlXlHpZi4nRub59tj
XIoQZ217aBJBIxRfcD3ERGtTqexE2Y3Uz3L8GPOnlPsY17SyFwCxeENcmGHGyEmQOVFrCafX63xq
BrR7iICYKsnnk08C7AeZkAN3AjH3gTZg3wV7ZWiPhDMNE+RdLSoOt4e96D3AhgCdKswSOoz3FIFY
8v+Huu/qjWNZt/srwn6vfTtVh4t7DuAOE8gZzjBLfGlQEtlVnaordDT8371GW9tHHMmiD+AHGwIE
EENOdajwhRWcOfDurSdyqMe132/hlA0Ghf9Ob//XA50MhiOkjXi9b59v4Eg7EiGj9yYN/ZX72co3
bZsN1aaLXn9/S+4v5xH6XtBkPxk5nqMK4ZpLuqbBUCLTWRCT22W1uEm9fdqv4BhyC9LuS3EqTsH+
4bp+zdq4uoOWZnMEK5mn0Pa7//31/KqbgX4zhJBORmNA4pyu94cTK29IZBcMUyvdj8ke/ugx2vqJ
eqwvmx29YH7SJ++tWOdXJ9mPY54dzyHNGTGw18UW5KL6Af2tk6LudLvCNIvXX+JdZmSSbU4arNfp
wzs3/KsXANIR4CtAOwE+e7ZdaOOdlA6w35Lbro5Wbv0xZDcudIKmNoPwWTl1SSjXCL8IZvd7Rfhf
nrE/jn52xnp8WIQXzqdb36fqGD0G8ISHIFaZvEL+bvPOvf4MEsZ2gXLgCSeM+vh5hW4J88km3Pfu
G9BhzFauC5W0LEircgAvPEynMjXsy+8H/eVZ/uOgZzFQz+dWdwhvEbM/fMz3gHLF+4OOty/j8Xh8
FLudm1wlm03y8N528YtpBc0A4AMQv0NozT9bxZUs89LXDb13XiFSMqLMm0KsZiLr39/gL2K8N8Oc
rRjhFXVlpg6bBV269VKGeKaEl8mcowPx+6F+VW0BtBuRLHQEoa57nrIXftXRZZD0HrXI+CSZerM+
rhMVs/gWeNZ3lsZp2b05SHG4YTSsi5PKOiqUb7eCarHgr0eL8R6i8UXKetxYP7I+e+eeftpsT8PA
pQMedKfj9JyPNqIST1URDvfTobqyU3fT7FEWf4Fe15ondP9oMi/VaTRcv3N732Tof7q/HwY+W3uU
07KFos14X/hXubokt2brNlvOVkC1DuY5cL42c8ISfwfSjVhVbPU5eq69rEF6HsFQRMew9ryRKd/L
+7nfVvwR+hS1k9Q7tlZ5rAewM3SqETZnxZ04iDoZdtG9XT6GTcLSpohVfZi6NZWJ5tAD23S3vjwq
OJTCO3QmcblpnyU0UHS0Khzkud6mA833ggMEWu4aOx2dtEkq9CjjFgg/GmajCziKY+Lqajqx9/eS
NjGIQWi2G/IINRPUBbyM7b3PpX6X2n5aSr97lKd3/MOpEeUczegwGO4pCP0PWiaugR7yzoaaHy4m
uKYk0ywLb34/dX49c9CTstEIh1fn+blRsXkITi/QXrFDgFpVXsTvadm9N8bZ7jUINPdVhzEuvTXY
b92l896a/mlT/jb//3UXZwfQNHVzKAssM6jVp+3BAKrwUGGKxPIyf/79A/sZa3M21tmUH2fZ0sE+
jRWDLEjFxq0zen2Vx11sJ3I1XtrJbdS8Q1f85SMEBAY5MII3iOa/nRzN7EttrAqDGt2v+hxGV7Nd
TZkYt6oB4mgy00PLrPcUq37GhZ5uFs2Mkxf9yX7l7ME2omyCdsCrK8snawFfzQEb5qrl9glPrK3Y
heTktPa/cmfXvVgHFabwFYi9/p1g8hSV/rQ2friMs2cO3OTcWm05nrr97YqgDa5wy3nG0c+RhyZw
V79/yd+6pb8b8GwxllQs3mTwvD25MiymESwDeLlVXmq+CArPLTgICGi+Jf4x5FmzrYKN+GK/DGPK
kGJn1lcbKELx+PurevdtnAXvmvFeBLw+TT1Rb6r+htoJ+1x0d1HSiNjb9h9HvqvwSNpY+2lFLvn8
znbxc5/tdLxAnQGhHpw70Fx9OxFbp9F909HxXvuX3EeN+NgeIzcxAlvuJ5q38bShbVxvJYW5Aigj
ZRzd2PxxcldziJ09m0B+oajljjCPXrvj3ve29F2cza+20tM5eFKwRBB+Xv2f0R3znNbHRcKG/KKc
8AL969bb+mZdTOuaX1T0SUdH6t6+84J+ddxDAuGklOEGFjKft0/HRVapiW8m2HfsbH6jlylZYG3s
Sn4s3afJtyDpc6GclZ2XGYGxlB89qf4d5Ot5KgCSIwwKQnD1bCRfSG/P5m5F8kDTHiSrj976I2ZI
WMbhJySWa7GGRVOfAKk2b+AyCtJlfgNkVervW0BJ6Ld/v38gp+3hh2X006WcPQ8CSBnQ/It1bwHW
7lZjXFlXAHPnzTv3fJ4DnA9kn+2PLiQYhopgIAWFQ25/nfJjKDsYljsZVXRlmqS5dHsDsZynuW/f
2S3OdqefBj8L8gq+DJ7QlnVvxJ14zpvbxbrgw4bbqW1WPnmnuHZ2FPw02mny/xAn2BYJDZnxeis0
c/w7OAXBNwdec+rQVO9xO959rmfLPa8jaxIUNMx2a2WFXklr0/bJBMGdErRut93ATfxdeY1vb+t8
2gBvAWEF24dWyreE/8db5GoO4PML7Vtg0cM1/FlWJfS0YRcB9KX9+T2Fm1/e5UnSCFsFnHcA83z7
SPvSgioqoPj3pZfROqFmU24jdyPnI4JIVr/qaK1w4tr5l98vj3MzmG/vEserhbIh1GiA33078FLJ
oMxn0M/cnuUPfj+P68lBR020hRO7DZufZj40DyR0y61tBfOmITNoeLX41CzqtbKbca0DT1zXwMId
FuEAt2TR524uxeb3V/qrhYxGOJhMruN7cF9+e6FTYzFR57hQrlcnn3Bmr0Xqhu/6Qp1toN8eyCnS
AILEP2GlzsLRYcj1iHYGBEFVij5RUh6h0nlsrv2s/DquDXTuSUazXbDiW7oe02ZrrSRaZRA3va7S
aAvXAsTrfEXeCzBPS/h8Rv54XeczRNhO7rq4rsB58Zt6M6yM5tmEsk5RPAUj0hi3Tehfo/7Hl+k/
ixdx/Ov79T//Cz9/Ed2sYKZlzn7853/r4bD4XPPn9kPcq5fn/oN4/XBrng3Xhn/R/3X6sv/1x/98
+yO+6/tY6bN5fvND1hpu5uv+Rc03L7qvzberwFWdfvP/9MMPL9++5W7uXv7xxxfRt+b0bQUX7R/f
P9p+/ccfEKi1cBxifUHwCG1iUKt/mHun8b7/8tVzg+/57zfZbXbzkKX/48PjizYvqv1wi0eDKP2v
0f63X/nyrM0//nDpnyCGA4wPHgXmKsTw//gw4nu+fRLAHRmlc/TrTyA5zPFWKMPwkfsncgc4QENt
G37Q2AP++KBF/+0j50+c5q6NWgFKxTasyv74+1G9eYH/eqEf2r45Ct4a/Y8/0P17M5F++Sx+3L2V
6V114mEmRZMDK0DpprB9lnHRLRtuODwjxoGtBR32tCbXpTc85L2f9oW9RZ+/vLBcBsBdD+UGRa/6
oQKnr0r7SF9VUtdPYTjlyUC8MkbCkMeOUzjrYfIfXaVZzOtSXMw2QvdQzd7BqiKelXx5RXniE9AA
7WpewnFHQJqOW8QsVt3cjB16VE3F8usebJokQCa37ewaakfGruJ5bNMxilgeqwhq+PEglLxRDvNj
NtkDSMl8Ws8jXLzrwJ4Su0UJYAI4oO33kFrxVtHQPlYl644ed+cEop785LV5Jzz3mSl+1Tb+jcUC
IJUthQAqZAl++Uq4wdUi+IOJ+HVJ7B3qLnvGnbWCygnocrrf0QE1loG6YxqWED2lTgn2XBCtPat3
slZbe7drXq28zBM4KwMVNzm7pl92M1TzkLtING+GsI9Hy3rRrH7WuX9VwKMMnDxC8DmBFMCEgGIy
ABOXOgSqgPaZHczFru3olNkDyh26unS7ooIiXASaUb0VUXjonWJZN0ZML0rL1ygMdcJoQeO6mrfG
BqmhKkBBCp+7fNrmVRvnTgoUXynLBjrgcEDPg0PL69d+Vktcdj1aBS1CfieA8J6/iBVkNy0vLss6
SF0Gi8pEF1BUdmaAvmtFvKtWIR0erFKtPTxCEHE8BVmsCYxGOwA48HPQziXU6TS/mDm7ZYUDikXY
wsWEGpgoT3jHPdxXHzmHqggL1poXp0qWn2eyncRxZp7YGTWORyB3fVgEjwRYSf1Jaxatwa6Ow6D+
MrQucilYJhrm5JlHh+AipEuZKomcQNvzLiBWuybDdK9NNyd2ZUIvOYFCJqePRWnFAG1soqA5VKW+
y+0lww6XlhZaJKDWQgmfG7wR16wlTq9Y927St9AYBkySFd1WwLRLzU9ytuMKEBRB/AQoiGsgRNYq
6uKh6S5lAdFs69MgdAwAO8LGJiN5kUwuXgY0vGVJsTii4wSp1kAdLQYXPnNRRlDZuqqgIlL7Xey7
Dx6n+3biWR7Cc4nAhOFkWw2zhiKzAhQ1B+hV3X/bHv+tU2LPvyihxat5ewD8P3keOKciwn/8vYn+
tP/fq77on+cft/tvf/HX9k6o+6cVAFl6quCCQg5Ltr/3d0LDP0+RCbCBpyYE6skIHr5v8MS1/oTn
lxvBsANahoCjIID5vsMT1/sTfwOxrb+/1P93tvhTJPCvSMEHQSkCUdmFcxsAwyfu99tISfjgKnkj
cbKlwWwCFAsB01LIO2NNTCU/PJnvx8uPx8nbVOD7WFB7PrVdwK07J/XPlsVdLis3C9pAp1Xu8+Pg
BOHKrTxwLgrS31al6BMYTL1nG3eKw366S4yJQz1CUHhOFgonVzaDw92sKiRAPLSBOEPzHqb9l48S
h7l3kks8Me3ePsrG641bCQzCaXirwwnt4WFfLf9ebPf9Kf4wzNkbgzytnrsIw4xq4Fd9W6AZKxW5
67Dbo3+Yg7+CgwsQSVaj6EXr6pEv8zWb+uIdAvpZceXvK/EQZJxUIiEn+/aGx9oeWTjifY5wo3RT
nYg9Sfh6SOjaxv82zEhXJ6CWSmroiIXXYxImzecy0RdwQd6+J8T2y3fs/utqTp//kIW1LXy/PVK7
2TAWIpUU+980efHvp/D5O4al+AlQDNlIoA1OHL+3g3jePI5537qZ73R0RZy6hmmvdoFrn97LYc7v
Bzg6GOigS4bqyAlkf/Z0PVcXjWNKVOc4tWNZgcrHjHkvmQTkCpf849rAOGj+Bjbm7Mlm7bwIBPm4
pYMe4JJVairhEExmtmwc0c/AwDCWt2tv6Blbd9z1PrvOGC2x4+du92QKGjmI6KzQDNvIsmBsRKGA
BLZByHKw//Jmqq6rQcrCi0HI9A6IEBE1cLezcbhFrB1iy9M2TWaoOOlLBb83DQqqqH1IgHW+uO7d
0lBgfWerxoE6VNCRITVoFM2MJ7Mt0RdLKi7mq5AF101Ed6WzFGjHSItDhxqpaqKjYrJXYxsMXjqG
PTzcRiP8BPhND41PDw3oDT/9v+4qrqMNU1NX3roOVHpbNUr45YRSiiglXRs95LLP80PvQrpm3SP4
doCNpQP8dQkn5ZemXTxoVoyd/WlpTH7KwjsLBIicorlDmo5AQRq2fymL9JSqotUlhAM84EjaJkSZ
AoRu5iRWo7y1JnCziaeSwR2msxt75U46RGOA5e5H2F6PHGksN1s4ajT9plgI2ddLIKqkEib86omp
sw9RXfQSMW9hUGgfcgEV9dqGyxntLbLnno3e9hjqYc5Gvw6/RlY5ueE6iKbwsiAz7jcKZtDQiBtK
K6smUz+7pYuoUUFxYV61fDrBA2stl7hTsoXBh24J7HYL++goh+dAuc/hUba6PZrRDa4VrIg/U6wR
9NBqU99EA0O0PbLI0JhXLiTCgXhchtQls35lk6v6lFIO8yc1NU0Tdx4b7yrqUdhm+eNCoayAthMS
eqnseECM9QXnpw9pGnuQn7jXonSmmcPumoKgBINT1PuCsIhfFV5D8hgLtpCwgGNzkHVBUdSxMQXc
PSMYMMS9OxFEtSTsXitfwS0O/lxwp+r0kTXLIuORT2ieO0E/HOCH0j7OtYUNtuiK4sBdF1DmoK1C
NO98GzbrrR66JOBkuJ0GI7+OuuPdds7HCX0ISRT0Bn3CHhc55WXaWFqc5CNGxWLPVvWV6Tgso0Hl
N7veHSCgNPh6uHZ6t1axcOfxyi3cCTD4gfe3yqkMYCGOpSEtX0Vb1fuqiZ068IFUB1YK54JFIG03
Nx5YubCJhjtH09N4KVWXJ7xokQotcOa0kwoT/eAQxZdYwgB1Y5FaSTRHuHvSiLXdr8g34U4uosba
Ey9cnsD1lfYa0yw8jHJAa8UYA+OWPqitJz9qA7hz9BwpmWg77ybKB6zLvPPEq5iI/2wW1L3jSJ1C
5ZP9xaHNO/hjKll/ZQVDijEW8zhhlZWdjEtslFdlYeMxlV5u3wBdgMTQW/AaEhnNWNTAtPn7nDYe
GI2+az7OQ9jsOzMbmnLMmJumnbohAcG+eWldFkLJr3QrzNs59Ho8HKvDudVKx994yGEuAQBbVBJ6
ZU03lYPFjcZZJ6vUBq+xybwqWLxsVqNukt7pIYzETS1ZakO7uId0cCee3JEG2AXgZHOcbOZNaR2G
8sWySN8j7HZ4AWUUG/yMvq3pjlfS6LhmI59XAUezZqVlEXnZSCNuZdLPqRe3Az3hrDsshOuu7Fr0
d3oxQ9EUoMk8dYSm4UWuO6XihUqIkeT+ZHlrb5Fq2dmKBA/R0sAvfSn4cMu0Z7F1q12LJTmH0kUi
oapVZ0yUatl3RTkcF8IcJ7Znu3Zjp9UHWvRll1FbB9OmySGPny2dRh/byXtZbqx5lmOCSsHkbjwR
nF6YZdoeXm5ep5MFex9mc8SiW4gM2E1aceIBPG+1lr/21VhiG1Q+ZKREY0/DGuo1Cxx1jZuPSTEL
DqnOwmEmm0B9RnovF5xAGk5jVjwraI3Fpu+abhVWQTBmFbd6uUEqNt55FQ3iGUnxeOOrjgNjk0N9
6HJBvXIEfHuGQoUaWB1uWg9+dKm7TPQ4OSM68V0wuTRjVgX2+tJyKVNb4OJh3i4ccmn3DlVxU4ph
SWWAHbW0VXePALPwshDk5Sv0eYifFVVZhxkgKl4HKw5IPWa1sXq06m0eQY0c0uwy8a3Sd3Ygj4Yq
EwWt20RYDO3ZTpSOufMr2xpTHJzuI53kFGy8aZyiG+LneGCkbeW0Yo6lpmRgHYogWF9gEWDl9JBt
wrkNAxnOXZL1AtlGTHu7BXwkMuUe2yoYQqHq/C3UVcTG6orl1g46zmJI+tDbuqw8IBJyp0XQOIMH
R/su8mMzMUrxFU6tyl0YDuNrp6ugTlVTgh7X4DxH3ows2qwDrjx9UdsR89LTttPFFu5NxnMbOI8M
93mYK8f/aKCvNe8II1pgJyNIu/PSg7mQq8HX8HhgIHOaV95fTOz/O+nnm+LkYXhBeUu9fNg/d/rD
qm+/ooop2v8PUlZEHz9EtT+lrHtRfxXDmwrlt7/4XpG0/kQXAyjTU+BpAVL7d8Lq+H/C3c6DPxFa
qhTGbxjke77qnVJZCLVF2CbQZrVD5CTf01WP/glOmgPaO7gFkBHAR3/n0t8zxr9KyL8uSMJi5m1p
H1LtKGyimYsLgdg0gvCzMF8GEicS5KdSWCzuSDjkA9R4ZnNdVnDLisfBlmSNctaRoIcBzc/ABgOu
H04iOuZQeVZTbgT3Lb1SPQ9FUoXMOJsTJOrRgJCc4Qu/uor2OMpKubI0ypdRUMAvVk/0ATbOKhGq
u1SeyD+W8PlcQ8a9vFmG1kuD1ttTn0RrKPXrC0ujKqca8urA52Nv+/Otr7uvueMN7opbU4eiZWTQ
CrN1P2DiSwDfLxhH+Mo8p79fRFNceTTXaVC4I6xvuKja1C4GXqGElDvhKpQjQWt/4Ba7603UstWI
JH/DJeqeAhXbu0HYTwyVvCkmbqlBvC0AFkojCZ3GlT1E1sbuESzG7UxwYhVUSGiUzVGifDHvB0c+
mLkhYIA4c37TCV0s2TDRvE8YCXAW8YlDGL73EOwBbpfRShaHUpt7B9iOx7Dovd3kawgljZGND4sZ
EuBuG6EjpWWbIIaGhC6UbvCynlFPBONVCWvIelCLDvXQIMYJptzPqmrKDxrn2+ewUpAS8RqEs53v
bQwl+aHAKT5cqCKi97TxQ2dDAtkQeLHn011EQI7SHqLN2FBqf7FoW6Y+hFEiZDdSX+TGg6Wcqpwy
q61oQH2xH/tn2gTAcWlCLwav8EhMJfb5OgL7RoawKWVUVduyF1HMlWqfqhxtpbCo4FxLVeAnjU/o
5WAqeslKRQ6m6gBVHrEpXwZjQ4Fwdb37/HTxve8nptAQmtdzJTOFqtHNHB1FIdA97NohSitDyycH
NfCkhtd0rStnXw3TDBhHJ/lOo4a3mQZVJWXlj8m8IKyjZOKphxI06r6Fvxmg7YmUq6axhNJOnGs4
+BmFqrCHkGGlm/5yEuFj4RuR1nPRx7MlTEwhwEdG3q8oUCOFnPd+BWodh1xSJoISLhojXUckz1G3
aYMYSiRJG9Sx8ssVMjSWhNoZE0n86zx3rv2pCHaYXimU/SBSVQXQrEabOxYhkj5iwXCGtsunYlqc
lAvMBigew6oDDcdUesNq8aMxQdvTXw350qRIjrx0gnDFFpEJiCf5RVRdg6ZFEU7LJrbM0seuhtBa
mxtw56RXZL7bQ6rbGREkVdEtZTPqyKElESrUTlpHk9nQqX6wzZB4xoG3cWTD8aDzEHERhOAcXUug
AXVXpJMPl/GuLoY4wE3gJc+XJBQHPfPDPOU7WDiEIBuacWVBGK0YVEIFjJZJfR8BQXA/ippvR69M
KwhKBXPl7wYJTXNIyGFBKAeKrgHAc8zlr0u5NIkKx89LF/irelD3jrJROJHB9Rywj0U01HshDWZI
s3Qw8wxR6u6n6Rqap+zYynneFk2VhvVsrTgUoD6boVzWhdsAJkgUsAwdMRtJQnChGzT++ral9yqE
hB6ylyBxSskTjeX2CkAMysCNj6S16YfJ2TSFJRAtVSWExmk9rDotmnTM+dWyYKknWLwwbWbl5AHp
Nw/1/bx0KAk4ve5oHA6VObShC52TaleLId/585gPcJimWeHV68ltqsTtnetlIMs1WUiY8LF4QRIt
LmpGxw0BR2VdWz58B2fH7zZdEcxXNvBEz25u+5dSyE3d1QwZWRdmPSoWYs/HBcFOiwn/QDsfukMl
qatbE/BJxqSdEMy2lVusgBKDy5707MyhVXmNieKA3GScT541h1tk0kE2jdK7brQGqrcxXXhhatU9
dGg3YaNk2GpXFLtomDVdaeLQgSOfQ0KmwZKqbQuVOYVy+4IefIe1ASgps7fQ14Sa/jKhXc5mB7Wy
GvzX2Gj/uYBJ3GrpgDN1WEs3AYLNOA8BXUNiD4SSRxqHZZrasLStGxQHTB41a2voVFYPU46Dry/i
oQqcq05G3Y40iGyZqZabAq21XR+5IGZa2OQ61MV2onLA2lYgUycCTNkb5EY4HKaRe+AADQF/8ucl
OEDCMVpZtKn2Ba3yJKgx27AM97pSH8d5O9S4cuqrjWu3SBp8vu98/yh6KTJl4XfzelguK+Tah3CE
lhdROYxUXDFBo6ha8kSCeguZMd9JnaL0zarFXDVelygJ1GqbF+SCISE+1iABr+xyzo+Lxn7G4VYC
EcQUQjqQB/PFjkuKudq0h2aY6kx5TXfoO7mqBjS+AGyz6hrHHbpglDpFNjNIcMyymna5I0voqPcO
ggOgVoltLnxdFze5j3MnoLdI8j/zcHYhrTuQjQ4itYaaXRDbC4UknJrLCAE6c4Aiw9SbWXcFDdsj
fHu6CxiTmm0/Ee+2rOUrMubXwbbFriOD+DIvfZsGtkTCWF4F4cTWUlT+hmLm3UiCm44pWW7bAan2
Mhm2K9qWrALtOJvIL5td4Arr2PpNiR7U1G/rGg/eaQp5KNH0OpLawrXrxv6M2o6PdDsfVhbwfjIq
vT0PoruoncUnx5Zs42sP87F3HhSBqbsHzWLAAsvZibVHsSRYvukrvWBv6eS17FVxWy9l8YBk6bXn
OGicEfn9JMb8ineVXLHIqWPZ9AAU+P7NMHWnr+zZxgksvvZN42ZgbDVbp6QwD2BlmXYTURfSjFYi
Pa33LWU7txlhfWahheYy9oy2cHcXTFRfV9XYXfq2cLH422VrdYiWWrsc96hFNVmI3fBCBa3a4C2h
jNHONvbsyQl3uQfpw86aLoQVlDukTwSHmB9t/aoZtmJe6i96dLxYQMw8zu3xvhPBQ1m0q1q50Gmx
lY2lFrXHYMinjJtAZIa1wf04RuOhRVR8YHV7b5+kPlFTTZm36JjgXL8hqGZkVjGIjbAicamwr9yG
YTFdLl2p0S8vJpE4oUQGNS4B/yTRm7VTg+VB13zm3SWJ8vbWGAK8CIQg26QBV/cSVY5GpEZV4yVW
Ug3omy/q54pajKdCRc+LisRHe7T4PnTQDd+amg0ZcevleRzcKozLWfdPIKDTG3gcYPWZSTw0DfWO
cx+Fsc+ovkDv6n42hG5cHOeXUFqSKLwx6zqS9mziDrnYHSReik+jz4bXairarC9nK+1CUAXiLiLV
1dI3crOEExJCux1uBruFErgs+TonMIxi+PhrE/QSWACbvS6F/1I2oKq3o99vVN/4Kxj/mp1VjP6N
canJAmz98Ml2HcDRiEJ1WLpoa9aCOJsZlWgX9Y2Q7A3zBUEaT4O7sj698HLELmi5NfRAPRiMDzqK
Vi0UFWhmqJLYUFHi3kICCEpmhroXgWZXE+/VxgsAAChnHN2uMLBNHyr3alHS+VL5HcUVieauNYt+
xSJpDSpOFltxoKBgjAYjmgtfTY+TCBJYZVQvhmJzFrXrPxg5qEvMv+44huZzGcDeeSoQL5QBJHmJ
g0KwJAJt1or2910k6pUX8k9oBE6ZY0f9KhyGtGDhfTHMK+FBTd2xLqg/hEkoArByHd2tu7FP26UC
FsCReIKWvmv74lYakfiC7XHgIflwvOug4ClErHdDMFwXFSop9OsEteAQUUgNJfccELElZ/56avWx
Da1+I4PlWYTkitfAorLW0auuJNbKQ1yZoJrIE+nYGeyrEGM7ATQPTNo2ao0whG9R8dyjqNatw6CH
px4Ok8RHUt1p/dGt5TbnRNwj+ygyUqEcRQzWX1ATmVqzcwHKdAsPvsU+5EORZ3CurlMWzOWjYOjA
zzzSgHu00Yb7Q5lyxXhs3OmzGxAoqI0t6ryIY2NNa1zKYn+ZIuiDz3aUzth4Mt4DRwulpMSdxkxa
dF4BWnHdWlWPHjerLiqdv9pldyEZVOlz5BIJmd3mli0y386jHaJyVai0qYb6wlQaxhVjHl303Vis
qpIT7Gt5ncAnoEPjH+5sdTDyDbXJBZkwy90q7zYDXdpdIVDQ9ygMfitLfbbZ7IF+hY5J5epM0XZI
nWWsdhLl3kQGSFymU2MA4UPoJ7MZny3bLvcNIe4BG/Jja6S6baEDsXaMg4Brhs99MHubZRFTil/C
uV4baKMjSt51eOaxikxzURQ8Dq0aLJRgOvY6jDZi9O5q5pwqqdFGRUEq3D4BvGjb5Chn5qqcVrKK
Hgx2lcglPgqJM6SNvcGP6YwHroqizzrK3K1Cl2I1LgTbqOjLlDKygDjZfibSN3jKhKfB1IY7EC/z
QxjOn0KfNRsLm3SQA4Ku3BNfBTIdezorvUGvwKyQNAXJCIfxde6huuu7LKPEXlbKs+RmQuSfKidS
m3ru7j136ZNGknETabMKI8bu0Wmqn6Jiz0Njq7jzxxAjDXDyrOYxNb52krxk4KtE+Q2O+mE1e3Jn
j/hiDQGQ+X9Sdx7bcSRblv0iz+VaTEMhABCEIkEmJ7ao0t3NtTa3P6rv6B/rbYh47yWDVWTnoAc1
4iIQCBem7j33nHNdcUxShoRS62aOrH03NQxpTaNOyUmX5h6hSndsIiI2e5kOqqdBesjnXKe6Kr1i
PfSF91JKiZ2SXIrrtFumW2saFxJPyOZh4XI2EmhEfb4tnOFGRfLgFnSYjrSscdDQRN9J+a5OTctt
on1RCeylB0pzYpSoi+px76TtTb7IYWct9JO13R5/6dUtD5Y1ZejRJqSMPjfPzn/tuhmuJGN9I2nm
vZkpJh5B6dBayj7fuE79sJZtfyz0FIElj81xlYM4Itwa2b+tfu/i9IMBPyGz3g9pvV5LVYTbXObj
lsLXN5V5D3RWq4ZQPqSBLY9LV2XHYhg/9q1jbb3K+9TxbLuSKtBuYXd4k1T30/x9IWUFmQgW3rZz
nUh71zlYH/btxyKc1TasPhWybY4afHIpF8Acqil2HX5rxuqTFbkUHCUJsVtN74umc7cNqUQx0BE+
uFum5G0eQyJT8ReRQhpbh6HclfQqhnRabGap7pZVqG2SOWoTrgU1IRmQePf62mtZlVYLvMq5nuyy
zFa30lHjYS47bwOBD5VWUpFJTAC5OvVnFnSzbjk82q2eXHdHelvdZra97qZgfBzDctrKcX7r6PHP
yF1zrGuWZyVqWLuxBU0p9EGXcrmpUd1tYA4MW9hgj4zOcOAtUCIAPpmyIt2Xsb7WYUCPg8Q/Rs44
AiP0iMi6DMpRnDnHrGmgNETrSDIbzh9ZEW9ziluNmo6jG6nN4gKaa9V625ZwFdRm7PZiruetrIbb
cnyJk6LYzfOwPLjAV+x4ut/5TnNbiiDcdhku33a36uu1qaxN51bNrVMpCqOZRVAzUMslwcT7bfWs
4HFlh67t4cbpuni/yqLfKat7mLPhvmqX+7ScSP44PeMuBw4AYRciWm5y0aW7iK4jBrG7nUsYgckU
7vOU7TdMvHe5595lwDabMMimnTUvtDFdIb+NmROD1GsMjbs82fWrWp+cQNyXPUfxSkl3iNsvrSv7
jdut9d0E5HO0LPnX2NCGVna2vOl0QR+TQANOWDwNRQ3guDT5qy40EFBZf0VNRIoheVf56Fs3jmWH
N5U3YC80WF8daJtb7Td6EzXZTNnapxaEk8pV46zuNg80zIDQGfbSM6WifFT3QttUWBe3M8lGcUf4
bjJR75lrPsZ4L6+FGO9os0LbxTad98LClrlSst16jvsuasXdUnJuN8FX0Q1XgbSeKjLxYzfmT8Ey
ADna5VOfjd6tW67Xa5U+xg0lEqeqbmhUd0iD9IU+ud/sCnDdKRtv1+sGdsY8Lxu/7eu95zcL6VsY
Xg3pSk+dD2G++pQZ5LMK22Gnw+qhi9cvZdx+D7Km3ooxpLCSuTUkPxyBHIejNBiuOtfb1Uq/bSr1
JnWi42DXN52/fI4rTgK9LvPVmiocE5TEtjybqAj5uj5UNXuCS9K7SbTzp+dYUA9c62HI4k/l6lrM
dAkis+Cb3D7gvKw2kl2KCg31L/Qjf9FFEV2In6KXr5bPayluw0hBS+9zDFYTke+mjrDIVQJiY7NC
PIy99YgPVXKY5vRz6ZWHJUN64/rdTd97V610sQP0Z/dJiSHaThzim8pOH4e84FSMrT/nuPyE1/QD
sLMPZbPMd3M6HSoaZq5xOm7crKLN4vhojfMLoMOyCdoWFVhNPcsPUxZrKOBFrCunkC7EVbGiA5yD
rYo+rE3zVy86tpjIKzGLrh6SsM63qRvhPpWE1sFzyu4q88FStJvuwIAn3HKHq6bNq0M4pMkhXB0S
CHLKrF83qdXf2vl4N5W4/DlF912540vaDwcl3c8rJNSNC/tvI3yEpEEeHXuwFqrxgOMc0t1uKCu9
ndf4Hn7GJ/w3viDV4Tmm6KlI4nU7Ry3ifaVb6rUzXIeEuLGMQCdFt87b2h0Pa8PRFcvgekwt9EVO
/xQPNjRHu0v3jcf0LuX4XAKkbJMaRcC6htPGGpGnu3aHdsMB9hUe1NceW+tNWHbvrcX+VPgwTYXK
vXel176QkyW7dgojRDvybddYz+jhPlFg+hrVapc6CbU2b6YDOvKETQHcQo3P7TezF32DFbNs4rGl
7VkmD/1S3YfrWNLzNMx3ANL5NnfqR4s/BLR1xa7F41Uwm9FUAoCGdFKdudy2riUNJn0FbXJdnb2H
+yCBeAErSlspMz7ON4MlmDed9c0XDZ3m86Da1rGasHSqeaxGDtu5BizJ3PFD4fqc8B5pN5kPlNK/
fGvx2esaJMZVh7G0IH5Pbes4AZSSLLLdJe7OT0f8w+iqtW1Rzh5wPBu3g1zlZl2TDvzW+iuS87XV
Fd/jVnFMOA9CFdc9DSvTGJWGq72XPHKpxXnZ/SrrTW9lx0mNt+XAktNOp7b2uHRbCpX2fdE04kj7
KH5WS/tQzazhCP3HIbPjZJ8AUG0D2QTbYK1p0qCKJyCJDfS4Xe+315K67Us29bekWF/InZer3H4z
U/nNkv4hT7GFKlb/Fqc9gw6LG0gZKFe/QwX/6rTyJgvmj1PKcHWfczdBWT19mn0RvlRj3+yiSEc3
js0Z0/i4nneZ3PpsPttsnYqrwl7bTYf3P6ae9dGJ9ZUawxd8E75QjX2BppsdKR/teFt01qSBidV8
j4mf2qykfFEWOxdG7tgPIcVf9yOJIl0ClRvsrE7HGzCsYjemdb9l7u+W0LsZwvYrhellB0lK3cAy
yK8KpDzXfre4G1KI4Bg6y/0CjvdZGky3q/rHlVaeQV++ownBY9xaH1HtxZu2sJq9a4/UIVrCnCDQ
3zJ77O7EbDEO06e4aeZtPE/2xo4FbdkyUeyzPMgYwDU8KB13+Ev7/S3o+a0qk1vfS97USHe3MA3+
bDR25W6TYXAWcQZWUQWZu7K675Fe1LoRfXbow+CexgJQs0TxqKaR0ovvbJwJhbvwH6rJf1AyfSDA
U/uZNhRBvOhjXQX3Y+PpTR3kHcLbFqvyOUQNtYzVMSaU2FgSCXySE4MFi/M4T5BOqijbeEsmd1M+
7AJBOGTXycrJgrl5NkTeRoVLubXjIXnKQCOAsRc09nZHpRP+7v+PCnH7HUym//59pET8v6EubMwj
/mcq89P/+a+pvlDDUNSF2vwqVQmCP1DE0NUgSCAm05rv31IVfoMYDZEKLL+Qng6G+fovJrNr/0EP
rwitiueirMHz5d+lYct1/vDg4wb2ibUZIpz7B7Vhz3Av/0NkxEKa3g5UmDGw8U1D6UtLaTfWY0jy
gnFvVGTW2wgf5Ab5Qz1Yu1nZYXTw4NyQhMN/wCpxTjiuhLtaKOB73yforUPd7T2RAEcD2VIcFUAO
w7WjXAu7zG6UJNmORenWHUfB1p4s+ilJYjQMMGmg08Nbdh/qPrLq3ZTBKIPLtVIScKqo/5b6Etlx
RX7/JAYtC7QZKui3Q5mgfM6XaTj6FGin7ey1H4cpbL6mVh598eu++fbPZ/f9/7J56/1SgbX9XH/+
9gObwXz+X/x79w+mVUwfDEKTGGYV0/mkr7JeJ/B5msbeHyit6Ht2mtmvxjH/IjA4f+AkAGUdp3Kf
XwT/ZI5eNCBmV2W+U2pEa01DSSoPF+yFuNW21URL+oxjsNbrF/DVGprMPNRMsPdVHEzQ9qJOLfgj
A6U4bf2AM13SjbR3gIm4HGZ62eP9OLqzJGQg+B8W/9pPrTSyr8ZQe/Iz4spmyK80e23b3Cez36fu
0bNbh7m89DigVHdeKgrEkLE2hNrHEOw4f7ZXx+cyQWGtrX4W9eQPB9FP1CHfyiWJvYxwOwIef5vO
mSry7fm2hnVIKKj4sKDoj1NaVtL3z/FqAUttVUdJqNzBPJIIe3oWk++gTnFELKO91LF2SLfz2u7F
b/TVIVvR37YCn8YrKGONgSYaihCd7AV3ukKh13LGpR+cMK2XZNPqYQ7tPdtGHNXbosZ8oyaNX0T3
xVKBVj5FPbes1YG+SVP+MufhAj67BHnMKxkrR9TVbhpdUTf7lMGR1MCsMcWnt/c0nEMCyClOetgk
wuNlhwTVjABdEDpK5G1ZLV6L8DJqbLUx3FwCX5kBayQEcXgeo1SmPwTSoyGVHm1hkq4S7nxTKdEW
zd70PogevaXCupeCqzNH3/oG2sF7n/fI3dWWbb4whEPBpVWWwqCAKjuWfDwIqhR6izUUInq2vCIa
YJR0YrSdW+3peoquCoJqPzjQRiZoq7u0hlr4rQepn5aDHhd0BDvpTyKKtp2ICchMmm3N85tYlUS8
1wUbIf/zZSO5GqEVlderrnVsbgGIDIr1ValyxyL8nmxz//k05Tx2Jt2g+/K3s+pMFfq7uIQ1fjHk
nEB4XCFFcIjhLsUIPayJsJRL/6K9HvrBtRf4Qi83tlzmEF4BZcox26NqAwG8plSsmeQWjhmjPDpI
G8Pi+OvbYV/58XYC2PQxjELI+2FAJ01+/zc1AvHX6CZKifcDTCumBqluqqCIhstq4ZUfcizBOF2g
t2SPVErbcH5DPaJG9/Xr+7gw4WApEIbHIUcj7tW8nVcRx99uhLJQLrHOjt7DEkf48nbu2WvkVd8X
yCUeaTyVC2gjE/OxhNlf6K7pN1YHjWqEvBf7y3oQejL/zMuaLLgYTW0wohOTM3DPfaXKOf7SeOOU
FneqEV5xF1eFEz7++il+JH3xEMijECiwnFE9EfRe+CXgsM7eFMAPVlRvs2ATztrjNfrT0iTrVeYN
nTffJFY9NPCrf31pxFCXQ2l6kFJuY2o5KHQv92zUr/6UaS99H1ZI3sW7aa7owYOiGpMbqlwUN7h4
lM9mDfgNfEio/NYwJ91drYOh9t62roavv4HfZVbqPDuZpkfQ0DhmXmBP3Y+7PnMimdw3U0UUdUXd
xGwnSGsbvjPsuzVywWrBA9Daz3pO/hRVgU3dE8oEySr2s76saZ8eTJZv/OyY17RSb6UIuwMUz8As
XFBQbhOAjIr2NvHIlu09yOXEHVUD3POErRhuRUKlTIUMPjxAn0/2sypQKuZRnPXRtu0ms7Y9N1r5
XXz6Fkgt5qvJUHKeS/mD2VhUm1X8MK7r1Dyeqs0zyzxh3atm6Li439AfIfsq8nJa1tvBU2KBKg6j
t/vCJlrzhusBcCfdaxtGf7sTpRtSE4TKm3EA9kkFgXszUrFs8+s1XTAce5RtXjAkNdT+WTy2xVSH
1ufmtEGWtL9j8FQ3lqr9c3ZgbKd7b6153x/sIh6l86aUblMURyncRiqI1BargQ1WzyMfXdrS3HXs
i5bnSiTsimd/Nobq2+p0n52VL9Zz3Q7mHG2CKCX7dFe3R8Sxlos9OFC2qVgm4L1iGuw9x7nXfQGL
tRim81elRgcf3pM8m9mk4CSqpwp9AJWrtBjm9CrISzW676amM4Obo+uT5YdxXmIo1kW0OFLcFFlt
5tkyTkk43bpAQ+wxtXBTXumv10bw06YLD5O1xxHEUcviuAhnslDYg9bx+NJMfq4BfbROoPid9zyr
6/GQ2YdzoZk0Sw33G0y67hbu7vwRL88HCNaerEbrESspc1h7DeS3/Gpcon55nnthV8NuotMhsyoB
iuS9tD1M1augkqkpZBReH8C5cFSQU+Gyk6FtgucRL5VRP9lKDunTomSgwjcUN1cbcUYAphJNt97p
AHUhjxV3VGtTLnD6Dy3lzfxuTrMdkbSJe2QszZ4dwFVeQfPyamYe9GsADvwAjaK02xDm0dyM2Yfz
aUfmsPLEVtrKKYEcl9jgJ1a71owHxyNhFaW4PAWnIT1IbRsmTDa50ZsU370B1qIF8f3ojIHLGUvD
qKm1dhZ1vSG8CQo/Fcm+qhxdq6uK4pQXHgoH7b29D1pLk63/eqQvPE4IWemFCCuY/c/zQnbii5Fu
K99jTwqK5ygE7wbyEfNKFOjWTE6E36fQUPh+JUHKVFKC68WORABx662eUb3oBmGW/w9Pt9gmEyWu
N0YIiftzoKfz1g3gT/S40LkLD6/nxvyDPEkMyd3YzkH7xOYLXeQwjvaglq9JmUTtim9JvGTW19Ue
bQLixFGTF165SzMDY9OzZuZ0qVQ9UqLtenjp0Z0Vy9C/RoRPcP0bi5wfE1eSAhcrWDsCao6NH+Ll
KlLBYk2t27nPztp3KRLKWaHTkJuC2NaQlYQMOu+aLHRc2qt+RaLovvv18F5EK9wB69gJ0f/ZCBvt
SxWw7nsnWDTVqbSpiyj4sNhKUSjHGLZiyhe4NsyoD8N+ZKxpBmRGN4JKuKr9P72PxA0CrPfB731j
ffFj1FR0rl+FXdc+n/ZGNxjMhszKN6Qtkm7FsNBWMTELglVPODJmgPLub4K3i3CDZBFIAkAhDLgb
GmVc3AaMurHPQm9gQAarqRBdOYkFNUthKuLGf4UjZbPiVvoqitLfpC4/jQQXJtKhwylTgbdwETfq
temLptDtc4ZrK9kfm0XEcTKLxOKf8+bj1VO/NtcwoOf1RQgnKH8nPiV0/jHqiR3jMs2qilymJ2N6
8Q6WMm6Gokra5yabFNufd1pgmUS1Ex9LwHXpXMVF07PczkFMVQH3zm/AqeVib4qa8pc8OAV9L8hc
LJvYEJMNjrwM21T2Rb8NXp/p9MUegWRGhlquYoBrkgGPIPPrYK6qdzmluUnik0iB2oJPUNDi8zr2
M78Ib11qrmzECzSB7kuA6I9Tro/Wxup3+Aunef+UJrGZxa3dQ126IUMqZ8OIFQSdB5nZLreSn9Kx
MekrEwjRTcOcVKftX87Mvi+0RjVBzpAsnRzezIHycoo2jm0ODQc9l4ctPptokBzcedDNe8pfQOu3
DtoxzvjTCdjYPQ3rAIq6YuR3RV3CQz34TUCqdQujljTxYDvCEs4HK0C4/bYWzeioO1EGcB22o0x5
xkPgwSqY3/QtnkrwYFYh7PwgYiHoz7j4RTt3Oz+uFQWUuJwoZmy1DK32Pe+l4aTViIlxMyGfLLgF
HQQZt9CcYpYFzlAAXU6PUbZSB6hzfqfd0cAJS+Ob86qdqV/25HHa58ZK44ixXodxn/FlgVozPuKe
UlWL1cUnz3/gsKyZKDVnLskkMZt5wcJbU76a6D8nRqzQhVrP8+gbIMGWs6+qIwe9iQDrhXCBWLRV
Cf+4pxk11KEJtEYVlpynGJuYWIPiL1sojJrXVNRRlsXlfJW5fX/QOe+KJoBVvUJr3dQIIsv5o4rc
Yk1vp6nJR6QQpYxEB2eoIR6xRwrDiPHmelz+6kT0Gr0748o7siRtgCkcyULY3hayyEgyZSFKKHCy
zSV2KdFpaYBJavanURdeO1Jly/Brsd5UOu3zsNikw9rZ8w4mRZz9VZEPQAqnxOclwyPyBa2imz5J
TNwma19H6bGK67IZRoRaOXvHi+Xbeu5uLGm8YTZlbUuCbIj+nj0dxFCl+jZs0iJv31ZiVcn6zIrR
jaaljfBFkl3ZSK1N+ErJU+c7C3YcZE04fGY92dFIbXdfpW0VzDs5Q0D1toRp+G3t1twruBBNtkyi
cM5uzuPthJkJj+pTOIX9hPmW86lsTZbZudEXW7ySUwj9D8+P2CVEoZ+ZTaiC/Pxi06IdkLP4dZM9
nc4PEANCO48nUo/BomZOLz9cMu4dr4SMPLKJ0Lp8+fU9/HR4xJE5NjBn8gH7MOr48Qzr8gixem/N
j7Y7lVD07SYs7taaZOLFqj1ynUOdZCXH2q8v+/ps/4G/OTW4GJIoaIc0PsM45CJHlmEFXpWM/VOW
iyROr5wqyRMJ5OHCut1TnFyy4Q4O8JDYFOqzDmoraxEK/20C50Dr90lmYXZyXFrNaO8pNEZxe8A5
lsD1OGC5ylhnWjpEfexqUJHgTpfd/JSuQQ9o2Uk7k8uV2/p94cBiitqJ9IdUzymvcrau1tuVnsDt
5zc5iP+jfwHHNGBqCD6AlhtoAL+uH9+3E3bLkkK1eUpqHTr9Z9QIPXFe3g8T4+01DhfdODEYO5lh
vroGu2x86tC7nPUWvxtV6vMzUByTqTr2wEDhz2/zgaZVC9oXG7rZWJADTwZ0kKcvxoNKyv5mnBzl
L3sYhwCscLts1tctfnFhle8zdD5NcU0fq5XwpZqHjpc91pY5jRwPtw7/exdZoQpuHZ1zJ2nbqqzf
DTkQy3KDSAxe3962ih4lm7NwClG3hq2nKFZ3wk6m/BFGD8DdkQw/meGLc/qiGumGZHJiqv+cNxPl
PLWuZpTbUejXZx9zxz6wdiuqyL+eg5eBLAkgUissODCToVXFJewqB5UnAm7xo4fL/dx+JKMv1KPO
vJS1ZmIWdu9M0qxOHpTrGxT519e/XHogoVipAXUFJoz+KXxsOvbatajiRwDmUr8Ep7W+4nPKFHCz
cuaKBPDsCf/4ul4ANZfqVuJT5LoI2oJ2CbFw1f4jbHOu67eDwXEXtzH746A8oPSoDBx+9uvrXrQ1
Ze4bmBv/VuNxaGC+i72mzPJa9YvWj7PD1OcZx67y8u05XGWDytzmpqmiCHYiUl4s6x+6kpwNerDM
1goVSufLqL9uMgXfe+PSl7P8CMQQ007sN6H9RdcZ7tV1bMBsm1zD5mYv96dE2RUaAi97VCKeyBLj
IjMTwe/DIf5EDCDTZOdKrLffy3kAs9nW6arkV/K/iVj3nIqIFgOSdpshuJf1zvNaq1t2fRuZF/3r
d3sBbXC75EGUJnm7SFdBcn/cVgbIYdQOq+ABqqtiIwmRyjCLlO+t/K99PTjyBYnFLnAnt1qvbAwT
OVkKF+F69pub+Wliu1Re49cCK9Ma2euPN2PChLEBa3+sQ8SvwcaefBNcecEQca0h1hxwQ73k+uXX
L+Gi+4AZND/yyYao+rK0fkr7MVBJSQ59dpqos8brup8N/FrXqhOoQcbAwIe6aSac74k9s6Z4PMdc
6eCZA2NMBkE4sMSrCawDJ9fc9hmRg/oWrjSXcZQBQt0ZKWL+lk4ketTQhauGwAE6WhHkf/36oQJz
Ivz9pHShdnFQMraOiRcul2vi43ATzHJ+PCOySdsk4f3kdGuMtWGkQxr3zYCZut7VRdgV6TGHCT+2
CPZLU4pLh6XjacaeFgrWZiZvKRvmMXDVk279SFhbUNnQsyDMDKSuOOIpSCCHLlR2aW3gyQTFdB2N
flh4V/6IsfL4fsbwyUa++hosuAuuXQTZfmYqBz2gzus/JMPDn5mOQ3SpOhpkqvYRxhWldxVauR/A
1qhDe673ZZFhg3UzdfNIb5lmRJb05Twcep0NIqWn1QzcQANij/QFpmfKw6WlU/aH+YRLg7BVzOYz
llxiqceDTxSJGhgpVsuZ8qb0GnN/HRV+jGDJ8+IK6nJbxH5toUe028YhClZEw9todvKs/83u99Np
QzkW5gDAbuAabfnFwQ8VNNV+VIyPWPWZFaobkNcvZSYS1ilQsHmHkVOK8RrOXvDbzffny5tF4eBQ
a1JlcvUf1ySxVi6B+dvHM5SJhbfN+YK5HmR1RFWmxOXD7+cuylQy6L95/AvjbNZmwK5PYxeqnQQU
Pz1/NvpQzHU3P6RharIqWRK/gZF6eHXgorYIDUeX29HkZh2QAwPoap85sreSriGpOOdmlrsY3HBi
Q+aHorUMjF+fagLncB5bIOaSGILeRvtbpzPts63g9arnmYXxiqlx9Ok0VsFxjeYadWlij5MMd6Oz
RhZ0iliwa9DTMq+z6neWtz9t1yFYoOcBmJgyPVbiP46GKqHVDxRvIWC8blGkIz5Dfi5We6Sr3Zdi
zdjDwrD2mC1rmNXqcan63yYAlwEpfgcx84GSUWQap19W3ISj8ChdS/WuqkcLz0z2Mq6xFFPJVp3E
zMdf72c/YbN+ZCKAKID+QuQPhPfjsy9WQDN1ASELTihORFsH5dvswXYEvSJkhN01f178yHhZDqPo
KEKz15UKJQoYBTKfloLN7xbnT0wHina8AhMPUhv4+cgaVDlCZK2yd2mSmp1k9QrInoeCGhrh7ylA
WygSYWdjTbyTSsGlBiZ+PWc41vziDuH2Yk5eMApeY6gDsusht8zonTbKComzfonk4Era8OBMgZhy
EZSfIdZUptx6CkA7YmdW4QDbXz2e61q5N5hpHlYVUwKvEiKPTYYpFuX3KqRQt2kjW0RvuqQe7XWb
WlEb7IbAM0sbGvFE/oqJZ0UWNy/dK87RJyaedfzK4fbiyTLJpjqBd78e7stYgEVPUZmCPDYbdHy+
9MufRie3E+oEz+fMsuqjcT40uT2LA6npKtFEIWpktf/6uj+emoEp82Dy50CUitlsf4pB3HbNYxE1
CpNxO1FQjATVl/KF4khVQM/5N+/sv6nlg7f+cEQjaAsxfcN1g3XkOgYP/nFK+1gDxA1H6gPKBmgU
GxzAZpTdWQCJukZf5M/47WGPZ/Aq9JDMH4y6HBlsBU43/NOWouGDdFYwh4GHTY71fAIcZsdDFob+
xxTwAgGZA5oqlj1MkJRNI/wU4rPFzyS7DNkecKTJHxEdJyK79QlGpXeDsZmy3d00J+arOBo1txED
j1vPzkBhpt86cqKt6eLkUkOLhOApx20FC9MTm/x0o1aGAhoVgHLNH4vUjsq3WUnq7l5XSw8yu2u1
pga0KcArlL1Ryhtg+Z4Lf9hBtb2ALJomSfkemrV5EQtZkVo/IM2II4QhzjjZ3j2V2zlfbyo5hOF0
GBMV+N1tqAaKlo8pcCcPUPtdN/hQSIqMd5YPlaEooO2FVg3Ndta5Oq62NAfZTPweVrgnDPiyUWmC
b5du8Re1y3zvBWrmrnHL7abiDaKnjgHTBtyzrzPCAC0eSj/MHXyVZ78UejsStoI04dAEKPiIk7oX
fhJlbG4FsXdA/aYAJuFIOo9BoQuQrQ0hVleLp/M6TuwiBBSti2XI2n3nedrz3k72CMd5m1RuCunJ
KxwNS8DqU3N/ELJreDhOUi6VIKBFufwptJR5ZGC7RRq6KiCnB+W0sBh5tnoTSCDWp7h7mkIWkRKv
260Ra1p7Ma7+Wu0aimN9hneT3/ESfacdmKFYmXuVdSzEmvLDcwFD9bZji5vcJuzGTatAT+vu0smK
hvTOnl0q5rgvpWC+iALyeYretnanVPYuE2419Ag4ioCrt8C0vI02mgIk+VQRmZnXORYA3HMZ++Z3
s7cm8MbzdnTenIMUKv6ETHcKd5vgaMkExnrq+kOY38suK7jHKQ9a/vQ36/n1CPpPyM16jtiyWNUe
bTpZRJchN1c3bPGyeUBPB0K00zBnaNTdV0FK95eubhShozeGoOvbE0vgTCeIT8ShNZscDFroG4NB
NmXasE07RKTQJuL04yKYOs0Gc0srIRs8IaawFqgRd/ZaVnhnJ5DQmh0ZjoV5SelnkA6uVTvYvN2Z
gpSpbwydORDOxKzEzkDtsLzhGMrZkNnv9YlKFvAVfC6bhzhEwyly5XT7zO8t2vy0VGrTq3TB5xJr
OQvcZ9mQN3hg5LFYS/6ssmYD55bjYHDtc2W5k3VJFXjT9OB6YL153YpoT/V0aaHfOw4+Hv/6Q0R+
+Higu2HGVtuum6O128Wj9vkn8PwxrqDqR0v94RzGpV6LWfQBQzNcEpA4MetheJxCvMwtTMJ6KlGc
GSFuLAzrI9B4NtzrtoBFtYlF0cKcqCX92blL7wS/N7T3aarb3uzEGCGEqwkezzHkoFNhoRC0qslg
auydVZPeh+FY9czOFuYtxYNz/HhmK8hgwKzuQfo6cHBwWwdTPXG71VSISHK8HpEPBmf4CgARrPz5
mXQhTsErvt4eg3iuLJ2pL25LuMS5b4PdI6DCQpNkbLS7UP45OCCSeCgMgS6b67oggIm2Z0A7Ycph
fdNqi4L6b3rv/pg0gBFRP8foP6K1gB85NCT68VzrTWRYpIl+m5aNKW2ecAS7nIhMYh6eaXzGyaLM
/j1A9mOUzOUNL5rpGgGRB+5PZ/g8W6qp/Fi9dWvfZLJT5xtQ4xwss53n6jHNK5vbSOhqb+6mikxR
4f8FXHBNTP73TYEFSdmZorNP5wMyuItDHig2QowTSIbNn9bqrhyZpAvt9dgNbGs7VYMnFzzRm4a1
kiwjUXSWt2YGk+gYYup5tlICEpF8AJ+hzLRBTzawXBNRmNoU6nWixjR6rehNFtPy89TEaTU/FUVt
jrRz6S/nAA4rtIlOu/4uQAcAvXhSDiMwUfZzyqnA1ZcRup+NIQH3mN7XaUNNc084EtfNgVCEab8f
gKAYBUqc5qTRJRWtt+ctPGmytorxMeQEw0gj7opAblp7mqY3owjQW4swkPwty0VBqfXmrN54GQba
L9iBaOJtUHjgzqnMDQtyWWktwIKglqkeIwxpSPvCpDI/S3xh6iJ0ejLD3TZjXvnbwSJ1WPfzBMwM
3WvqzZeEUwsysSkGPFi/IBojAsebq+CrOg4P4Kg6jkw6LgE7KGBDcTRcQnhaHvFxt0iDWCHhAv0D
OnmlwpFdc4944zvBPdsjVf9NDTiyvnGjBHrubYwQmQO8nMtXwp1KvXWiY4AS+bQp1ExedZhcBDn5
1g4Gsm57yUB4HnHynYvndoGqe32K/VVVGCIBkq7T1IY5pA+4nFRNtT8TpYsRwlu+RYkzUMNWDEN7
e0pWWt82jx8oy5Ay4qoP8+ZmXjjvml0/4y/62FjYyeFZamtArOk21ZXJaDDsMglCWCD3vfPtduVn
YWkTO1I+f4VAzwB1380FW8LglGkYXcuwMxnMqFyb0CRSXZ3tqFuUybFOhJOsN9LpX/HG0w1HHd4v
cCR6fEbBnGFuck3bLgbz4txBYNtW1WXZk7dkDX1Kt0FWTJaLsbKHiv8+sGuYw1fxYsvSPbgIi6kY
LIVvCh75/2XsvJbkNpZu/USIgDe3bafHkUMzoniDmCEpeA8UzNP/X6FKJ7a4I7TPlYIUyekGymSu
XCZYEj4XUkH58KYal8jgpUAGmaBegxGZGRc7K1c5XmmCFax25DRjB+bJNEfJSybmNukxgWn89JbC
k6awa7dp4gewKBceqWm4qIGu3PiSSblGBpN8gfmxbzbHzES/2L/2fithV13FhA5ercXDGsQ1H8xq
uFTtO/0wocm4W38O4c5v44UjPeSA7zdDloD6r9vmNBC85fA/3exYMf5tPsRBD9EgKm0538J+sOVz
LWElp5e4pjBYgIznB+2nNasWHyn73rkGdSwZKVySLDH9i6bcBv4uGId866O7cKRqQpGenhWWESYY
8EnBynKYVqtt04sIwcw/tyCoBTW0Z/eShO/bkk/RGE1XOw9eYtV4FnBiypNbb0Yzw90ab6cuQZly
alZT7pdEvbDFR+SyXhX8ELUMAwscV0oJVuNBvK+1SWzubUbyX4UPNrePkKrfItmrEV0llGKWYyNr
hMuKEN7kQLqA7mcyxDTNnfgzUyssaO47xgqrfzYwW5gbvNh2CpU39y22Kcu0wMV8bppaHkkgAMWI
Zt+fpvq93I+RmZXFecDd3y7LRwqxIMBVlzt6i8OHsqVqWa5Bik4RdoJZYdrR2ljItqcS0ruInkea
UNbkKDz5vvLQ72AEzAoVNNZOkrkij7UIFhNC34fYhDXb9op1HLYExL2qAZ0Qppw0aC6bLUPrmagw
05DHFwcKs8UabSC/uTJM5B1rRnTRk2yTHY0CYQcMb74jH0I/vW00Br5y0nbmdMMyN/wIL8RLjmIm
wtXjG7oSzp/3OrOKAcQB54J5sigwA+yIzXNjlTBOYQvHAkEvnowZ1r+Da5MW8zlIeGV4dFNnrPW5
mKYkmO7/HlcACfO549CQO7Ig0FRuaDWR6uJUHkxEvVvrJav8JXpzi97mdLIL/P4Oo792WN7lwxDw
VK0lFdiuHPU2m405Nhy8u+d+A2PcfSSs8mPLHwOHOFhqL4sw8+HVSd9KVrDDiMcLbtmCPZV5hsyL
A+afvU3rZv5NBEW4SUxGgeQ+7fndVkSZXPq5yU2EKTIYR4JG0czS6dZ5ExzhsFgkLF6sXcVRkPBt
OUIUnNNnImqLB586vKs/xtEmD6zOamM+0ULDzP/T5bie1Bm+WQiidIWNae/rGgTheEup33lD+vNU
6k7DZZvp8BIbbut80u8LT0GJ9VhT7tIXAwMY8sCWpnhSxJFDnpduJilgINr9nbpWJk4nj0nFZxNt
KhfoXPeUuZ+aCI2wh8cQVNpfyWxS88SZnFhiYEaNuOx4Zdonkr0wK+hpgKnNmuZ43h8yRz+/Qivf
iPmxIiyoz+/ahT7XPIvABwE8egNCifmKvFtuulZkOBIdEqn/ecdxkgt0jbYmjGGu7ttEf8ExZMjI
qjGrnfhZYj+EbSAkjO5dHzFMLdgATpRL1FNfl3E5y58Mgcnl6esTu5pmn6+sCBKFQuq7FsNACKWZ
YfLxhQ/dtf4o3Jo4zJNoKrntLDVhK0ukdyleYpiXVudJXZB93ci3APVqL1cVXSHrYzmESjYM5SDl
K0Z7V+BMUp3x3JGTqQQxA79qfAoHtnlOaEF2nMJBXgN6flyoE3DbAeN+BxFXNdLe3GlfdUGwwhdH
3Md05oIR4Mjh4E2zZEvqaj63E9KKrsXiAnjaiopSLYv8KXk3yi1almnLtR/4pWCnVq4n/7YPpWN7
zXAgiL3bwKmJZY4N5wgWjf7eehHph6F3tuc2kuYwqLlouAQ1K0t/fX0IRwHb0DmMFGI+UdMEeeA0
Bgs0S4JjakNru9mi5PldZlX81RggcHGvBFRh/7GMrYFbqtdXxUxovdfF8y8geA7LUxnHIzWtPXSB
/93lN6llFYbWCTLpBmImijEODvXoSXQrofLnb3lcHiBRxIRK/ALiTMhfiyf5auwEpP37IGd6ZNVW
vcd/RBjM/BBWdQ9YgRtvPUZPc9blEr+qHfJnTr1Xyv9EbgalDuDbjZc3R0Cp/S6JrnwxJ1zkRu29
kI/IeJKPOzoTDfYJ8k7Z2bik2EX7tZwyidM5fShxumFb5MpVsBEFxMAvNFCUKBiw7Vt58WO+LSG5
EWk6X+jf4ZTfuwnm6Ix+GDLQNNHN7d3Gf0h60hID2hp59fOccc00h7IMlpxIv4JH844mRq4c7FgJ
HoP7J3Inf1Dr7t8/xX/1kpJyxJQcc2Q5dfB/m38FZmqQtzLYT6FTsVz01ilSVgNtxz4fzxchK5Ba
bdhKTcZTVRn9+4f5JyhOY8uQnlmD6eNNTfXx+8wlhyjZDR55O6m3SAL4IqiyOGH2fmCbCdtiK9az
VIf8+w/+r3eBQ7VvOVT5wOIWGNc/G3p7xO44jdzpyVMXbtADpxUPeoQ7uR18Bl0LkNaAJfqvRNXt
//4xIGv/s8VkIVg+9BccZ1gbpvf76zA5qnkswr6MXroZ4SHA1BDHxpikwA6RxAgvqYPHjBciLeYc
YS1xRjGbNh9spVLwHYhQ9h2uVJbxbk3QAKE9JyEguRZdaFBFKqNngVgfMCc9Ic1hpoYFDD4yTz1t
9moe0fGnbs7w25TgbT2XE1EIJVxKtvRMiiECGBhNK2aa3a6B4DqUPb0rWlzgDxEwJH4yk1QhvWvW
aVO2dWcQOIcxjLhiMUuzAZFo8NqnxkLXWF2NyB7sN+RrwCrn1auc4BWrUY9JeeAa01DgdrTR4T10
dsxlcN0miErP3K5Y5Jw2Tt62xKqANJn8Wq5RHT9ZcnxLH+VFxky0ZyzaaH3GnCx0WjgN2cZygmu8
JbRF2CiBM5gDAywi+TDHNYozaSzyGvKGIVyMP9YVcmpzHBw89wHhYAsYX1zc9DxEMU3Ur+WlgF1p
B9cs9EoW77yC6MGW2Ma1TM6ZGAbjc7jDH1U+yU48ZlwR/IDMmebXhATELjikRc2E7dR3o3RRIsVZ
NvWZD8+XH0LPmkPXMFaQiZPAzbRLjqODrSM+k1g85Bi+QYqd+i/cAxvzDbOLYKS9cJfmGQZ9eROY
eFORA1C8Tekym+9RZ9jhbWp7y0qO+HSXU3psQWMA0bQ2bNwneFmYTryQvointXgUYSvJuQpw1II5
GnxZXxu8Uvbm2HFhv4utkSwFPLQlzVSA5k9Y4RmzNxFswuEqfiqZToIrk/E5DfwZrNBf4dT3p9lp
BCKJPDTy1/+xxeBy/XOPMWZHhUj0JlpyaF6wgv652Zm71RwGrXcTTZo5+De3UdLkXyzKZFRXVY19
KlFLkecDwTd1GfUt5Ds7Du7mEqHdabGWrHhoMBC0Ti3k20fcVPE9dScr+VKWE3ruyK2S+ckOMB4+
povr35s8g4nNzIWQFPc0L9gGF/jWjYN5mnr+X3qtbAxCPuQFevB7o4VTfZ3ANrNT2mTiLR6KNb84
XjYzyrLx3oHLlDXnrh3N8thvobeC9fj2fPOpyctLg/1Be+riJMDebVxoME7WWCzWQxTV7bMRMNc/
mED2WKZXxGjMYeLh8ZGGLWZpXhPdJx6wOGLwOniE+VNH55nuMOTLFsHnsp6spwm8GHPvzbG/Wz7h
4uXiYaiSTUH+3GP5deohJ74u1ZIcCnJm/TTtXg3LLp5L11hwtxldTvKDnRAuJSCTp8jeHjvgGZs8
J8/dsohIxb4azEeAdONnJBLninqmOq2AW2f61OQYeEN4x3e1zqaRcgY1VIxffJiRh4FTHBp4tD2O
W4wfRFQG61ezdLfL2LlucxRWOXwQWdd+JP2qf0oAzy8F+TKfxtBwrnFkNucmb6VOxvPqB5gO9dV0
05VUmLaU/NDgCcl8ctcil/titp7354p129d4GPuXFYvkxwRy+w3bTZJ/qCrdU5M1xH7l83b2l9yV
plj5cjOdcXpogGk/NPZgnbe5x1o9d21I8aLF2yKw1p8tmWyfOzS7HyvXHO+hwKfPc2BWWN31eXcm
znV7YCwSfYbTXd5bhFR9xD4W67scrSD2SGX4YNLMfC29qf8aIZq4cm0aR+H1eP70eCxLq4zqyP1q
uFiqh+4djpD15xY3W+xnwFQw2hDGW2JnzWOEKdXRt+zxM522DWyCs9YcNPaT7STGad7E9qvo4+Yd
uyUItmuMn6YoesqsGDNj+Pm4Ya/FnZN564fNNsYnP8H81EqFuKUzzttOvK3gA1mYH7O+cT+ig8VE
FRVtzU+x4rNBN/zQtoTh5WHYBxcSkuK/6BxfI7+Z3i2utyt1Z3QoYGsxqZG+u1lhfnE5gM/GUoTk
3gTBnbNlDeT3gS+QVL73JYQUBv9lZlhOtktTv01VTooB9IbmkaWZHWk/Z/aJTTgR5Gm2TFhYjwks
0beFwDGgkp4RDuSum8dx8tI0eORwZ9avEEW3Q7OJ/C2tC2KfZrsGDcHh9Bi3sQUzAaEBXZ9wGCbj
7fnOgUqKoc1/CFOIeYLISzHcxyyt+7YaAV7+DJ5vxdROnBnpVrwggBlfZi6bw4ZM9zrhz3AgHLH+
7FM847NVNVaxp0SlE+6jS7uIS5lUw59WMNbPKeKdszFXIjjFAofnQ1KQE8oQ93XOUZssU/NHilrk
hl/CDzE4r35ZLSjLsUszpqA4bnSK+BoGrXGzRmxFH4Gcqzu+WOkc0VK0z1QUpOyUgAri1HU2V3KK
gRoT2LjleK3padBA5+Ybo7blOAPo/Brc1vjTSEaboVJP+BdhdFn5099wUSdAzX1oMAn8zuzJuC/y
UbC53OUpcfF5xmEoJ/zC96oT9LTuz5m748FaPf8rIojuBftT0z3VaTFe8Kz3X21rqPDhjDGvDkYv
wAsChsYvI8XxinFNO0LSs3HAOKfekD11izPBTCWMCbcwLyAHPoA6EH5zpdG1PfRYTtbkcN0jI7dP
2OsDNWz+8KlBInCe7DzNLsKLzE8J1TyOgmEV84UazhKas09waowXC4XBr8ZZOX6IgXwEacPYjQdv
3s8YeZxDZ6q+MGP1oAxs4VvsNMnXIjG74dDgSLEdeArtZyvKvUu+WGj+s7gvr0kTZt9dqDl3Afl/
7+7gDDfsRgNojXNKci6xSQecK2O2JnPzC/KR7j6zs/oEUx7uv1vEpzxrs59hm3bHcgnDl57QJHxN
3OQO98oF+6dhBCi1k4dqE6TXZuszH/wHrITqR7dZNfRDNChN4XB2d854pt3K+FteG90X7oilZ7AQ
uZV5/cXp5qTCNSprT7lneI9uu/hEY5jfIci6D0uxMMgrCdadI0tCGOxdHIPb8tvm2inKco/A3KoY
o7vWFf0XHyIxcoiiyJ6NxLBxZx+aT3W/iDs/MnAd5zS7zusa37n87PwUCNf4lIZCIB2pyXnAQ6/I
6muRhGn+S6ElHRnMdB5bFkL3KjZLEv8yvITBGtQIoN0o1PCVQ79OFUnaVQb+zvAdPaqmh7WdkKMV
xR3URKVhrhkkf9LIRMGBApyiUOhwLFJgcOYsyO+wKy+LMjouZTJv2WvA9JvyKsdhhD/iKWI6xZVs
SoOdJL9B+pzqg9lOAOEHYN4GgCsbk+4PEk6qRRyUlCbaaiBqyn6mDLeo9mr3B3tT4keLMSI0Ow4V
msnTOgmxPSHiTPo7DPsM4r/gluK7xq7z62esv0cxHZLIw85swoUmPRtD7/SYFmO4+WrE9Rr+MhEg
xfcYIlgVoHRBiWfgnjFfusBt6xd37uL82+glzdjCQRya7BNSsVja3rVFaZsPTD0Xz7/CYUrwGJ0Q
LCKlnbFnWM+jiI0Q3mpXNAfYWwm4ezznXFwHGHQS3iblp3gqFRMNo39GLpNFpXNCSs7/jnY5Q7dt
7Roxksuq8Rdy1gIz2BGAyfv5t5LEbsPiafa8NrlfTZ8tFgZNe42L2KkIQnWLzX+jIAsyrNTnybh2
nVXUH7XnQ7UxNW14HUm9vSr6WtRuXUgPkvIYg1RYw18o8SQeZq6YgdLrepUETcDRIBA8q9I4Mw05
+k6VZBeUhvEecTWcAi9aB6IR+ih2sfs8xw6XX/9MLQUuPmtwumSog4JmsrcqJ8XNGNbkCk2/5Wdm
OxpJhgDMKxASivaCTA9I6HvZrxt+oFkuygvrXDIrkH/IUWE3SR5Eqn4POZTszDWQ3sy2VLyn5iwp
V2oorvoIDW+pwaWm+3ZZDV3vRhckcTNTcaYDhWliKSQxTfVpCjJRh0ut0IeBlo5/XHHnRmFJCJEB
YFyX8vAJF+uWBsITBnkdwsEtMgp4NM2V7nvtbdzJm55Y68gP+vyBvpjRwkHMvme291uCwYs42gz2
WlBJXA7Y5MoRpcYIYED3mSr8OyQhT46tTFdunxhmLm9qjS0DsXlvi8a20NMXjPiuGgVs8FylOerS
GZwlyRB+vk6DK2EW3wx56HokNBK/BFia2HQH4znM0GH9wh4A5/FDEIeEF7B6/Hx7HaeIcVUXJWMa
3mjWEbLhFIzrMN458wZ78mo1/bRi46CeVefay2KeMTYTNtoWqPC8MTW5Fba9AWkYTZEyEq4daiLm
LwrQjAhwlMun7iVsXDct4QW8kX3U7anXpAHWxJ1DCWDHzSanKmkkX2hMwUI2ImF0bYkhdoaspDkE
O9SkR6N0FhIx9olFXfJrNTM/p/aJCzI6jhnaLj6Ka4PfM2apQzl1nQl3orukMGUFkpQVgHQrGdK0
BUQ9gBDPaVJJ1mjnfkXPI8VfI0oLchKznM6B6YFHDCHqq32AMq2j/Np6iON3QtCjLG6Umu2hRByx
vC6Q+4d3PZZroowJcOlXcow8wM7I+BTz0K0DrMVNgoZRtkYrl8C0Lt9zjgXzi4k+tOV0jtK8ujAq
FOI7XVv2VksN60zuQGQVn8y0nBC0Lk7PPhz6LndfU6Jwy8eMrEAPy/S8JpdpP7xGv5ewfbPfMGOC
H++b4TEETA9iNBlhG1Dkune16To1GNAcEaHGHBVxpDxRm3Ct7VUPrvXMXOzNOzZrLMm6JTPYO8DF
YkYBZYjkJCrNzGPI1LNrve9zgOrjR5NSSr8XHnE1CFdtLFO8vzftzttQKNAQmx63HRQKiaGPLaSD
T9XaxNVba6MzmA7lOi3ECawuct3sqM4jzSfO98MJgaz8OBASxHZdqzBaj3FQuy394E7ObqOZ4Yd6
RH1RtJh8e3G4xqwF2sflWwCo3L1bQyO9q13lPLDtWi81cVI3dhEFcmRYL6687W3FeHAAVPjNOTbl
tH6uE6Y46ozW1/wa5HCgI9K2fg3ER80VY3t8J170LBqkV45TyCTjsdprIO0qSuSVNsa2fVN6X9RR
huxVTko0RbkMTeYGgwJQTDROxkhm7U7+qMZB/sGpm+HFxFhCde+aPAHutfPBllXu1FYgEZk+aAZt
Tx4JvxkvFAGwYVuqWHw+FEu7gCAHe6Vr5ZdXQlf8NOT1o4HXpraXhsGqsKsFPx11EPumsbIPGPnK
MZ6FO51EHwV8Ovy4o1W+LrVecN2Wvit5Ns8ciQ7WbturL1acEm7LSoobkr4igndNPd8UuR+cS69a
OU66JZfzMOGX8iQAGpQ1T1KanH3kp0uKU83t03QHjLAzTvrK9/cJEg0N70OLJddYCpYEU1FO2znM
5HWh3pvmZ+mXrQY1DVYK/Ltdn+wkjxknba7KapDMmqAJZIUn7QqWF9gwEx+xRqkjI4cZUEYUvztV
p9/JOe5WiKm/izNSWqczzM+mLO+BP8Ouv1oDXmr1xzrylwXZmV+x+K9Q8AuTKWQAmiPuiyqVUySB
PpBJ+AQ9AU7woXBKprJ3TMAlK4+YtX2e5/byZMURT1alUC6ctD2WhM2MP4bSIiros9O7FXmLninW
gEB3a5U8fhN9F0/GqXw2TiMiOWDDP0lOwJFaYON68kvKxxd/v3KMcpBPTrFwEhpQOeIKKEfe9YxK
qwOQFMkHCNlFVgCtD336NS6Ex7MyleRNXV78vs843JHz0fGklTei2WosZA2IWE17BwMfRch9gzyX
j7aVMcvGHU2SjsmQrkq3PAmDlvLEEBWHr2ccV2hNT4mTLkFx0q4bmmYGnZq4k685hOUyIpRu38l6
GasNXaeCvNqnJDOWLSXbKLSb7vtgQWY7N1gNifUEL1eOZXWl46j3n1VG4Izv+Onsy2vnlCRJ07C0
i0h4PDE/GDKelen28tTVM2lN7FB0vUxV4XAcJfdKP0DSFaVTgjeXkl7QTL3coXmcStJVtgTymm37
XSdDtJakk/RGDt8VOdlABLwPkZnlku5K2cmNZsbnhJbLw0EPb4g+ltzoqqRVRbqnyISazaNVG4ZM
X4cMpgSLml7WmngWgke6Jq0LEU/wzp3nhqIP68U6J7mE25QrmL+XNNUGZ54U3QmIfsHxQpYGZpzA
EBoreihYmz6sauxxRqojJBcLo2ODhGeCtUGc4ehWmJjtZbRW0DG0w6vqJgwnC4bT37IUrNZ4L5Yy
L+soWvhgzV4GqxsRn1jJqTE88B8y0tQQ3BsqKX1bcZqCTJCvLrFqbwVxPnwsXe4CwvS8QIQnUBaa
fh1YZHrN9K0tVVgExEnO6hj3eDNcsahnxnDNUF7sw/6acoyqTG4bgmXYB2Fpyk2mnyv6fblTImeV
23CJR7l7zZnjxDtEA7Qs87T07VxVR3W3AaVLlTsBfeV8Dhxzq5tT7js54ka9ZnTngZXE3oAMSLlu
+tjPlKbNU6YJuJbIwaluk1a0uIN1qhkWM/9QHWnSoL3npiZjhWemLnm9p3EbVN+dnji/dEo1s1oB
5kbccTEsvotieegD21D8Ab685INobzrM4lPWwZSDMUBwUiw6glzkqav1OO6KaRRUR8ULVPovZqby
ytFHNsly8myfTIQYHg4XO82J1JaGXylxWJbGbnudyBScrVu7V9+ao2u0Dr5cD2lGCCDKOWQHfBn1
oNWSi6gMeUbqt2y4VvIG2Dl8tuJP/P02J9K1s2vSD/Llm+4C3nTA54W7fhtgAkGnmCRHFvdUruoV
FG8y/MO6RWEBwogYo24PCZMtYHwgJ8Ib9VpX78EZQ/nS1RS0DxNJLw52xZMuufVFHinmRqQoNfpX
wAfyFenhJWwleUFbg5eGGHqELjbwwKv7pugGguDzy986/3SUdz/ETLlca0VySNXQk2gKWUFZYC18
Ne3rpD/y2C5AAJrHoTisKURH/inHY8hHCbWXQHhoyKWu7gFCKeRiBaPcHeO2Df3AZXA6+ezNdZH0
H/kwWSt62m+qllTaZ/C8E7uRnZi2SBQWcVDFHaR9yZXaekgyaCSBN9ABi2mRL2PliOYfa0Cw+UHa
UUBzg3TTu3ml7My0Ycak2BMTNjb8m7Jdk59lr2F0tSiiGZsCMgJkWUy244y6+KD3Fv0X1Th2RfLw
H/eKTYE2iROCYB490MEggdRmN7wbmlHJJ9F0lcpg2cKS2cV182LLeaQqdvXVjfMrVabbo8yhD0lx
J6MMUzYZysagA9Xg4fo7NKKYT5oUp6qowZ05lipV6ScuIeQwVNVJUeSTaMFGKW9iMlOUSRzqFfqf
KUH1IA9vJWR3vB0tU2tdPzsjdRZ+sIJb9I5TtSaBD3InafqNdpV0xnWn8OzlUwztu3uvi46WP2Bt
yNer4C4za3eYTPG6tJmH2RYC035RDAa5aAPbq3iGemhuhNmaS2RR9ch2psl7KUFUpTYzBcmq9dST
c7awXSXN2oRSigpT3qawzWUZS1a6HBRrfM5z8n1fxBbLXNGyuchXKc5OcPx61bwpTdMBuJHnu2oF
QnXK60cNk36HMECxeOuBP0ihK5HJqb08hcCJvnv0lT+qZVPLeydNesRNXBZ8m202rEV9AOFXIusS
hX+pBshYIA484aBkeWDEkzM3ob5EqsHOINv9zTL6T8cUG7643HQmsyEofnCAeESDU7gBIrJsKiMY
ingBSLRHI5q6pacXk7W+/pWJEQN/RL/ZQhlysk3pEtVy0BAmZqErtGC8PvDWqHrMUF805ELMwRjY
l8VezEvqG/I+ZAq360j3hawU4dgEkucBF3o/q8ArqWKpE7FkzxxjGDRptl/CeXiqOL6bF9r2av1Q
dtgzhAd3cVhlW99LeQoeNwHHk74dlduQdjnRJPyso02xzn46bL24t9qKWuWCfwq08RtnIdm7d/rc
C+ZG3geaedwpyrkmP7d7jZawX9nlGk9paOpkWdkLuVV1q+T4sywbyJGVNkP6sNL05D4uZXNaq8qt
8ULJ8E4r8J7mRsiE5DPh+uaEAxcpnnMkDSqrYrjf0mfP8sJ0XGDGxWR8nfWnHTAaosH0FTOeybL8
Qom/LmZ/xaAjtNYTGJ0Ux5dW4LAvka3zC182/zw+RZjG1I1VBzbGqyY1xeJbsYmlcc68A4cKy9OO
F8W+iYIc6J+mtHNlmdGbviRsQpqS/2pQ1Yx3SNiEkIz9c8dRxkU9zLJIxhJLinTBSze+rrf1cino
wkQo6t+mKint2iLpXvLfNMOJvzCoskYrYwx8aQMmYmOO8JjAP8nBijeY1Pbd7I0BpaPuJR3GwnwU
VR9Ye4s/TaTbJOe0s9yx+AxAIwtzhNNyCYQm9geI2lYGI4ChWNSGMSyPoOugA+ygRVpClOcPjrvh
gKv4R6pnbgg04ABqSZLh38hg2HC4axm03hRBgi7jPQLTZfe5OC/yYDCQkNfp4HaSBdnX6RqwM4ko
BC/XAIRiRWsXrWgZSACswrHPBuZOeymqIWfid2VV7mOgwCtMVdWnmYizAg/rLZN9KIokiSnMk5MQ
ot3M9bCKVyOFvU1HGdaWtdxvFt5MOMb4VTltTy2WVIv3PEaIOyOJlW4xMdC/kFVSQ12CorbzT2MB
u8YnK9MXXojfmZVM+OMH6KIh5fSoD465P67dL8yxGkFmIo6ExTOttlWefFJWrOmPASWVG55ws0vR
hHrb5gTnNgYcum4iaP2TRKOspyGHpv1ABhB+x9eopBP/SNTw5NzqtW7K15pl9JdnMNZ9Lf0pEhcE
sxtzzRyqPHA81Kn7Zu6mb2bb9c0zqq2YeCHB54NF5Qxr3lwh9Rqrdx42272C+aXTx6VnbV0qO17N
a9uY8/Zgw/I7FU1uwwxqbHLKvYTjF7qJGzXrYfQibzqZ8wL/yxnS+b73BCGhXKJ5Yz3WG7S4Uwu5
y79AVoxgc5JE2TyQcLuZ/cUdonFkWELssJ9d3HI2sGjMGmN6MrD2KNdjWNprzBJjBLgQmFbHc+Hg
omfWDiFHloHm4zht/bzCQgrzQWB5B7HMXY5Nhl1XfsgIRPBpNTkf/JPJNnBOXeia3iP5jI7dHIy0
EEF0D/M3G/2DIyxz2U6CmdX8oWz8qn9rvBpWSyRSb36wrGBqyHIkMBifw9K8y/K8Qp7t9+JDi1Fz
e+tAPN2nqBwa48Fr0DX9IIlyIKjH9H0yXUEExvV7tcF3IkNnWoj/OgwTzn0gw2YYvPslFtUGLgJ/
pLyJJCZgS1GonYQhEUtEjjY8Lu50BGv0t4xVHTjNd2+jvCKQZ1pA27TzlQIOAytJjEeYMbb/EZIM
T+bQu9FKMhu3ArMo/DoYQmVr5bl3iZQskgA/maCojTqWDUgsbFVNttaFsirx7f0oIkEpFH+EIO00
BwphapJYImlKGWcrfzRlrhDZERjw4uBW86QEH+ofydX8ktNPImTqX7Gs3Y4cYzTGEXqWkVfOHLLD
2Afxelp2zzt94SjIU41IY5i8+9kMX5rFGoRy408NUHZ2DKrcwO3JJm78ayy63gw/LITDGeG5GC3K
zSwLZIu0WTD9fg1YvZFCN+6F6P/r2WRxtFgdp9tANlLzZWzDuH7PxsKPf87kD6D8NYVZvYzl6DZ/
qfGm+rarxp0Gacw9GxEdcLbOMl/NK83RZhg0lK8BN9l6bkAXpxDZjpEszgltqcQnCkV0zfaqJOFL
2nA4cD7P6kdvytvwui4j1MzYtPFz/NCRoVSuV9zkRyytJo92YsD82poHSoqpLj74Th1v3yYKD8I0
fIiUhMcWkKf7szMWxFW82aWdW8a1GcoMtv+nYOCfD7o7qD5WJB5SRJK+MI5c+GkToWjPyIS03WPX
CiTmS2V67Xnqu747QJoiX6+j42ye2yXqID+tc5JTAnhhcYHI3F+8cU7LazSu0JNQdQbRBR92+3Nh
Gp35PHDWn4RHRBgu8+WfxZh5ryjwqT3scPrB5TO2p2Az1zOxVzFE5TXlh5ZBOj4AImJb0Yt2/iUy
MLg7+rrmUwqK+VzhYXIf5kKckZGxEUfwZfdnizd2fRqwPSXrV5TLj96FUnYIN3vOjvMwte9d0tr9
4woH6ARpN/jce2H/gK7NfcRNyqkP25wTVGZ7Vffse0v+vjZd94HTreQt56SjZ1XlfE3b3rgLYs55
uPSruLNLa+4xFYJa/h1DNk61Eo3kH5Qhyf3Ayy/7Q9xMJIIncD1vNuj3TzDo5R5xXQrro49MEtvS
lIdXtIP9zgii8J5s2rwaBf9Mul3KQJvo7T4DIbd84V+TgErvkDHW8m9kfmUFZpVhkkMGs4f3ra5g
ICW2L9nvzO/gUZQpsdl2RqZgbnZP+J8wLSbS2y5OOQ0Sc7uuuQVV5pxyy5kf8zixvoVmE3yfMKn4
kaXFdA/z0fkwLxarLPLjS9TaxLR3pXtvz0MRHkdw++Vgm3F/b1l28yd3GzeD2IbiT8Ny60uasO9o
9b4S6p1+i+mH8Dqf84+1GVWX0R6jq+eZy8XBOuO7Xdnpa5wRLupFRXaZjS3+lOZwd4LZLpnETvZy
NGq/e66JMp0PmZGKEwy7qrs6VZD9XBrD+jyEQ7qcC2H2P+C+klQCsxEA0E0NQR54kXCyxKiSjl2P
SgkDNWS9xAK3z+G49MPZnOyqOomoJmJxNDNxDfxgfssjerFTnZBjZpOvCDFkcR9yhLZPHnf8w5ZM
8AbT1fts1V15mfKYWALsNm7IFxI4keM8xze4m+Rfcy41n8NpTR4R7w3huaWCe5mTbP5ptyPxj6kI
mcg7eTv0J76I89mRnrofzQVvMSbReWgeWxSuT/zYkhzfeLtg51X9KA0kw1/yUOAnz9+4hHI+8FfG
nflGEEwd35mG8Kev0QqZyXsK5yUgV5j2e4v8L17IG1oKwikEDjdXXBAg9GLDzACV5FOSg+0JvKaJ
Lee8rUDB2L2O1fJhK5JifLJnxAA36DmtdQNHK6x3oiujJT+G0Rx6rwnSu3w6BBa7jbPFBjKmssOc
vfpgmjbh2ZAaK3w3iPpcDT/aCHNL8cHMP2S4esAkGuloqAfvoStzv5c9Mc1VHU/B02Lm5PcNjWma
j/OaMNqtBRrrK3G628dm7OfgYBbe8DHLI7cp8SIhSEfGbEJJO+QmA/a7FSM5gl1LZkUnDIvG9cq5
25k3lkHpfMyn0tv+lyfpb1x8G5m/1FoFFpIEZO2/eweypcSQwNB7IqRCIlehlUqAH0MZ2T6DJ8tJ
kO4f/gdJ+Z/JRxihSXtF03YxRuNwC35XmjOzTbB+jo3HVI2dyiBGhXwO867t4ansI1rd/yxqIDiF
nQTqdBnuAijFXwhazLE9//fP9rtgxLZokDDTcBgsOY73u4mhTw2LoVpsPv5NAlBwskLy2l0woqYp
fwMEaiDn/f8YIey6jP/0HrAxbsM60mawyICRz/RPKnfvw+DzXC4Klqa7YeGsekJaZmF+WhMovxPc
nzEw38rCl9205fS19UYUeF0kBDmTl4ApTBJEDNQ8UVKs/i+/zN+tIsg1Rl5D5I0PyMmI6bdPaMYm
Etpucx/nKgy39A/H68e2uEEsdpEDoK5CXhSQ+1V9s3lC8OoXkUfM/sZkoXR5XgIIh/O5TuBrkgus
pBZzybyXLDHp3fUdeg4sPz0GJN0jNsbLv7/x38UxEHtdj9BAGwK2Ryjfb8ZkaJgE3vRR8KTxnFyh
wC10Z3aFmrLohhVXn+FibZXHo/73D+H9M78HQzjb4WWHAR0+Hqv/ZZI6MricaWvXp5x5OcIv0Q1N
2D9FIirj12RZDOj6o7HSwb1sSiJYqBwvLZ8o8BRzn8fAW9viChfLpGiMx6R4S4kTdOGc+IMl/o+0
81puY8nS9at07PuaU96cmO4LWDqApKhNmZsKGaq89/X050tUqYcAEcRRT0dHaEuUkEi/cq3fIN5o
N/A/g60+cHNB3D1wZzpF9eC2ZJWPNhS5MFEum6mhRUJ5EAsa2RL66rP+SgaGiGcq7DhS6t8d03Cg
VMwJ8ln7giWR8ZFNhylRt5BsqqMRxDloBRlvp0IlDohkgfRkTds4u/6WezFBSUhPnu0YAWQNrbXK
dg2UVqtsHD+j0Ocp3kYDOfmt3BZSjjkvb5wm2UZTTdazKxH8x6qPL/raMiBK5iuZAkBd35SFj/7t
Goq9Lz+/P3vKmzWEKwbnhmzwTKWMf8q5wFnS10nIB7tZdyafug+vkIT8DaIdlBSxPOpiB12wKSVr
TKrjs8BHMbkvkZIWSRAZv29Gb+Qe4HfTq2TudgLiNPtb7qEXdGSMbNO9JGt2qmpmEkQg3GaigqQg
O3q6HzTc1ZCUkcs7mMa5kf6g6O5r6WZKP852Q/NO5ckDyo8gWRTJp2PbbwmL5Uu745jSolroRpq4
f5h4iWDceSqi2ZIfLi2Er+6sUeI2Bdbo4hy9kiagx3/E1bNkUpuGhrabJVy9Dky2V/RFFIx4+YRG
cjfLe83UyqI8ECexmwuI8AsT5Lx6QSnx9EjlCBDmpbZiwELS3hAno7YQMopdfhf4ocVBk5DXM7/+
bj+2KCY9WE4ldLBcBaLbJVeNN+1rCuI/xkHyRtcpbRxfOmk8+PVAMHA7K+h3HAgie3tk7pEohiiQ
FBMa6v3d9OYLMM1kA02Ub6lwcTwffwETXQ8T57vqBl3bw+mhH9jP8+XnkQYT57IBpT6gvhFU1qf3
2xcdfH3r4j6NQrslVDohfL+5EKK+03Es8obbkMNl/IjhPXQhvzJd2Pd86VKqNqaKp9SFRa6eRkXw
MjlHHXRBefKx5k76HRlaq41JVt5iQOEXzd7S82x4dpIyHK9nabs0UjLtU62UFW8qtJMOmKYpsx+4
akjZjlw0qZdVZSGbOy5xVECLYVOqicAvzdp55FTECY9SWMIaovQoqoytxtXC45EsYPa3VuPYZVzQ
PT/hpXE3s5g0ylk47SoY+JxQcdkrg2LAHLjSWPnAcaavXZNRuWRucBrDIQjNFtK5dgwgr9yqxwvI
5UnVA1ANb2unBc28IG8cRLAPuVCjAtRr1BqUjCczEgO7XcBluLq0oEd5hTfmheVknC4nZpUFZYtv
RXL0lPPaQSr1eNyGt1PGC+9wanVTDDml195fvW+b44zkccH73pI1gsfjzocBkG6nHY0bT+h6fv8N
d4pbQuV6yplfaPDEvZExRmtCNjku8ZKUMY89abKq3F4AdYubuV46wRl7DwQMGOBDNUMYu7XxrT+Q
dVFI2pvwO/ZqQ04p3uDa5crlLaDdCPTELFgxO3wYHmXe3wCV/oCPmuqbICvJD2JliNXIgzE2dQwk
iE+lMmAI0CxWLe4goBb5hAIinrA4NmZgq+9SlcAV5JBDm6rVczXbaFpRlLCCRAjo1b5XkjL7nVNM
O4GCDlEKBlCTuVCHHoMpWqSWCyWhahPhK5K01FSfLSUQAeTvuKhsg1EmzVWAL1vi6wEmPZi0l9pU
EgCC0UrFMwxHC1EOLDFroZG5Xpd5qQCXtnkjusROpeVpHKrQFBotJICEmMIM0SWdKmq6c1ZzervE
ovTyfYAbVm3sUtK9etGVUjmY2yrBicO5DosRB7SpNiTLHYBxsDcduJKN4eH59jAN1vwsmg/+EOVw
3oyzdsKsF5PB1RqfZ+04pC0OiMJDntc/API1TXjZTfaqcmrIQ7h1sasZlOUklTu/OW3VEYNpFa2o
6c1yWEBPhenkhOyfRmD6R3Pwrqd6oD/GAE9aoNSIXOjET13f5r+IY+1wAbA47L9NuVi0/eKgXngM
N4YiCUTjEHmMQBTf3FQRFV5pAr6gC1imm5xt5Zg3iZp3zi1k0Kr5GGJaiDcNEjPG6KymAMgR0s3p
BvJnlSCJhV+dpwGB1nWI5VA0k291IwfWskZzxyzWrZyLwvKMl5+g2uC2JQ8RfQSZ24WpwGjW1lkc
YcWx4I8QsaijUDa2M9gtRUrAIfuiYNHxeZyEbUCX1dq9F5ldPKxmHZYZogBKS4As5kqu2yBH/B2g
ITi+Bc4ckb4vZUgBwAPHJhr/nqqaWkGl8yUBN4B/ox+OvvE8ob2iiuD7ByIGiv7cEBE09/i1Jrm6
gVMjDc+WPgJMuYc/IRBQBtguSq6R0Y0VMsbhqFTxqpqkwGaRGOzuBCQL4v1BcGhCsloFRbd6wavc
VHgj5mFGqsxCemrczIA9TkNRKxgTZAPaR8uOagmm7CSyMuMuZizgHCo6g6kHn0iAK+HjtKwbs2fL
RoeNCyTIKGDct7ZaZWsAdmIZTlgfV0Ly5iqXVHCby3ZS9JySAhEuRSzMCZwQqmpoyGgwY7Q4rnJQ
j8jEzHSPmX9jhvASyzVQH6NBxSOmVkMqq3TbvRVp1A4X1azjnPYCRTb3dFpi8ASAYszFy6nKP3NU
pq0e2Y4tfYIK22prpzmUQ2b5p7m8O22cCa0io2PSP87D9BvsFMLXB/o0oZKmQi7kbkHImEgFE3R7
rtXqqIZz9uCv6snPfU0cA7Zi4vRQOCrqpzxRSfBlmtEmqLhMOjcTVMe0e7EaQa+BvdjOWP6xx18B
gTpGxvFWxUFIacaDzCXdmZ/j2ETG2ULIAxffZ+fZuZZeom/KAQ+vnXLMBIyXfUXo7BSKb/g7I8jM
kbL+dFAGqWtziCZ9ZrAZo8yXI1J4joQX5MKRdH98LiZkaTd93kHwptSGwf4b02pmd+EC1AMZhYeX
Qkp5hqNNU/N7bR9OvYpR4JCfwQXTSYlBg8Dt26UoNM/VsZm2NiHkfkMrDtihGSDjQbIfn9vGFHfG
fEvMcmsT3Hk+HiZY3QxCnCvoMwaiRMmSdZlCBoxjD2ZaAPoY0QREORC75andLFOpFPBDZcIGTnU2
uHc67wGs98RDz59e3L89lw4UtH8vNuAQ/qobyL4jQQ42kL+vTekFCkMHgMgUBE5QrXmCZnSOiuLF
GHwIKTAjFzlfczoMGIpe9ijgIXOGZpaxqCaV0GGqbwIEULkwNcIMaDozRKeezpWcwiyXVgNECs8p
MM+GnF0pai3krngRoOn0OZ8gUoAmBhEmTL9TJgRxP7U+xW5ISoonyixHGhEqsY4iDlRxGTcpiw8v
KgEFtCZXDt62ibILJXuQ7wqquqgt5ZT+vpZ4b/qfPPTFUBUhmSG9xCEl58n6K55wMLMuVY4CKxfi
LGUz4Q0nwH4aQojGsFttWbEzCMWBniVh/4IBDylB13PSSNtIJtq/GVWIA+SomrgLet4J8DRaMXps
L7HgcL10ZZJqbKp1I8u4w67rSbB+WragekVrcyQwX/c4+HICXAeF2qAAjHH5mDpLr6DO4KOalWjS
uImpOrAQJqjGfCDPgeO80KeiphINIraYq8ZwKIBPzW/RmTwxiyk6Ei570Kgm0tcc4zZTUDXLfKq4
rTCRAKcF3gOvIXHqTBQcI1UFPBpTeXHOUk1oWDBjZfr9U40EWQ0xdzLrKCePdFfl3ZgtQgXtK/wa
D0X1WX5wlgnR508kPuQTIV+JLGwygbhmedCJnQEsQVSTZa4CvlU1Edmm+2gqcksHopM/nU5T8FRO
4eFMj6Biflh+E3NoIoCWB/GveXlO6JUJlWlOAemUTqqmyBa9cRM799YH44OwKqKUjCSHPNmp6xDk
PBs9kGxhUzut5hkYGU7SMaEQNhcspFZD07ms4A5b13adFllA5dU19e/JNNnZgSRRh9j0Ya3nIzP7
qJmy0FzTWs+r2o+u16ZGhheBcKCLbUsA83gCtMT+U9VbCg9wKINYjrEiF5TEaMkCjFMhk+lE08tZ
hm2oDLjmm8DF9wVYx0RBRNdOBNXw6wVmSCG8YP6LChBs9iB3gaYgPDqR98yJKDQN0rzHkMsfy2Zl
28EYm9dzWkTyujpSlh7Fdd9cFGF7SGtzS0bU+lsOIyqdMlpeCLVNurZabIABF+2AD11YgxdDGZy/
9G8oYS+JtahwJbNy5kGerYe4obNCXwrFUb/fV5OKJMI4MAvWPEL6LF/pYKiq8Mv7z7vTbIhjqxaO
DMgyGTYGq6fpwNEw+yzw0vgmiXNA/zMHfAa+D5OC1Qxn/6OGNSSIdYNEEMl5Q8Pu8yRfEEdaXdjZ
6N+EsV/Y3wdeChYg2BxLUKwRC6lP0nUKkJNj/v2GT8suJOJ50No6elnUV9CpOqkISJKtlXy6f5V2
Q27r16Q/a9O7cTA9RbodlbvGsrdgnUqlrxZj41dxutSDQcNe1eROLdW76EDoq+XEBiGBKGzT5Q/v
f8lTXWpNlSG9KDwfgFfLbz14h0Yg+vJW21bTuTQp0vazf3kZisSsbPd5LG2o2ea+FUKMsy37qa/b
PM+3WdyjZ7tQQVVKT2UWSJm3RDcVjfFFwjLQkrU+GccXfhLHVGCDWErjRWOUKCcsfCJVzV8naGJQ
Hph2i3HI3R+6+X9+9P/Xe8lml43qX//N739kOZByz69Pfvuv7Uu2/5a8VP8t/tW//9bxv/nXxyzh
/+/+lV3wo8wqmM+nf+voc2l9/narb/W3o9+sU2Fs/9i8lMOHF1wR6sN3oB/ib/7//vAfL4dP+Tjk
L//86wdezLX4NC/I0r/mH13//OdfGJm8Wg/i8+cfipH4518P3/Lm2z/2L90/tk2QvpDinz713//0
5VtV8ymG8186GTASurpClU/YfCI4In6iy/9lU/hFZl2R8eQRP0mzsvb/+ZfETywqoNTzhFu5KGxw
JlQZomf8UFH+i/Qz+lAYZuB9TY72r9+jcDSb/zO7/0ib5CEL0rr651/HOUEYaeQDMeCR+UVIBTon
O004lEgoCll3FadQuKi1WvqVUl+5ejU4c7OvmzlOCB6aMdA2V6inwpl8U9RN3DGD3Jfbd1Kdx39r
ONCu9LLO9uj+pp88Xq+fcNJVr1Fmlz8Vvmle0NN/20tRA6PEKOvo6juWqP29qiVIyKdVRmp4u1Qe
azzI7GRFWe3D+3081wjZ50O1mGm1xRi8aoSNW8cZD6edCnxpKQ0Fjl5qGV5I4h5nF8VIIhtAmk84
+4hfxbd41Yo0Dnh4DIG/k3s0xKU0RUQELupKshN59ecdwoYDqDpZcds+PYWjpmBZl42/C4ew+eFk
trSRsWaIF3/eDJb2VJZ0Q6bedTI5yAsYAy6l/q5vk3rtd4m84KKu795vRTlO7h8GDm1g5l8RjkgU
eY8HDn084ECt7O881KZ2lZahoaTJiJm56kuHD9WK6Mleaw1wvQ4k3KrtRwiCEPj+fC2ShNYpdvOS
5PY4yY23XCmu1Nn+zq/QYUZQ1VihKxB/fb+7x0HD1FsME+goJwliCeLnr5YJPIrE7TXV3xWR/LMj
dbNwzPzRyO0A3afe/POVwk3NOuGoonhgnZwiDWNeBo7p49yuNwjLaYjnVH2xfb9PZ5Y+xRlZJyoB
I0LnjvvkIthscluGO23s3W3vxMWqSIaXTna7C5vszVZGfoAKN8pcqPsBoT9ZkklUKrGZE9fUKaKO
CxqurlynUi6cGG8mSWchEFwJqDK7TD9J27v4sETgjTkxxiRYmV4S/TS9vF6YDea0mYBrvz+Ab7ul
IGJiiQmiuEgMcTyAg6JVXVn5wc4FKLgC2F0vJN4N6z9tRTVN1FUVUUajJH+y9Iq4EYleHRFt1VCu
0TVol/DntAutvN3PumiGmj9WKQos1pM1lxn0sAS2tMtNJL3KXpdXoVr0P4M0czYQCNX7YWwfeXVW
v/K2RLpfbdNlhmbk5k+7C+aA3UyhFH84VTtZKwFBV6bwit5hmz4AB5d+4h7S//HM0UHQYoooK9Hh
k5mLKzVrioAN5rh1s3bTMlgNUGD+l62cdCUDQFjFwG53NQrv6DsDM/c6u7zQypttzJUiNhdxB4VN
sm3Hq9AZekhlSpbsEknVV57ZDV9jX2rWtqzZF2L0801h844IMTGTKn7+6hSUM7uDKiSjKA667QmB
jdZdqEVXP/NMxpbp/YUgjp//qVpz5OrcYpyAoDbAYgFhO25sLCtvQLMn2yVl/NAbtnldIO6+cOsB
q8V2CScMiSd07i+EVm83Nc2CV2BTi1PEEMX8V33UogEsEMnIna140kJLAgFjjaI/njRaQdgUiBYH
Isv9uBXbT8NcUoxsh+arnS9bVWqSW6Dgrrcc6jrwrv94LMEesIUNStaqop2MpRVqY9WOUb4DbKHY
azSz4+fYNxt3k9ijvfes0f45SI2563MpqC5M5NtjmWBE4MB4fAK/OW3cK/Fq0Xqr2GV1raQrCCyw
Z+O0DL/4fqx99WMZJPb7/X2zUIl8QNhwnOkYNwKGOx5eHvN9Beuk2nk9tjaxHHsPoxMKbDJmN+83
9Wa90BQBCO8P0J/cpydDS0o9tExQ6Tvs2NRfehco+1zG6OrCIJ7pEfENRxY4EkJi++QW6IZmGBX4
g7uxUdpbnH+STdJU3rUnue7n93v0Zr6IPHidENIJLKt9ujYzJyp1CcnRXWkn1Spmkm6gMSHyYEv1
la7U9oUI7kzXhIq3rBOwApDRxAi/2nFCUs7wnQpyk0qHoOSjVlOm3RIhTOvC5n5zpoiuAdLFupXE
Fc+X46ZYemUvR02zIxpSvnVyHC4lr03uesPq9ulI1mCROa25thLPuJCEObNORNpJgK8UxSCsO256
HNWITIHS7LoolTcFyZqvSOmO+/fnTpxOR4em6OCrVk4WPsxE5IMctdlpifyl0dN+reqBc5VImfsx
DONuObph96dx5KFN4mxY2QDM7JMLSEu1fFRd2uzsyCJnJ33GVqZcS9gvXogNzq4UHJhtnvjgiYyT
JyHoSq/VaqvZIfY2LjMt0KgqJtoyMrFUeX8gzzbF+Yy5L+AxBO6Ppyvtsr4dbLPZjRTerxWQ8J/B
Bo83QaWnF+bsJD3HTcfAkTHgLY/TAjvhZFVW8IXgKKjtzqYaGyDAY4f7kZLGDeAbzCmbXk2v+txC
7JZcrqsvci9RXywML+9hOCuPpW/E6oUD9MxqBfzJcwrI0UHc/rj7OdBmlBzadjd0GUgOt9Nv9DZw
L1xL51oBnEcKjvew9WY+kbpA5qGmlbEF7SIVTb+JCEPX70/lmfOMdz1JEtI7XET2SWQb+H2NwYTR
wabgqkWFRkPWNSyu4aQXn5uqCv/4PCPfCtgS9iLZJN4jx2PXDY5fSWge7SjjktlnopZWJRXLUVHz
1Z92jUUDoJvHAW8DfjluaqgsQHGxLmPjVnJsQYJRFTRJyGesJIrZLuJQuK9dWBtvD1EdNCeBhM1p
DajwZLmCfXcLVfGcnd4gobOjcETdSKrTuLweNWSD11Vbp+1D7GhRtsPk2bAufIG3h5zAt4vsEzEN
V6+Y8FcXBpQZuVCaQNqZdmnfdFau3A+JVG2TSmkTDJSkXl+FlRvoF9p9u1xhdfGEheDBOQ4c7bhd
SunYdKqZuxtZZes0KqtFmbn+hTvqbSvidiCjgVo6ObbT00CGYgy/3naRiatHeLWqv7aC7FIyinQh
3/boqrCIqQWUT2wKpFdOrgojl/SYiVbvUTDp9cfe6iVMEW3Ih48UVct+I5KlKqpgsD7vPAet5Rvg
lVkmQ8hz+mQDtyVpl4mSVN16dCEU1wsVIfAMErWL0Ma+atATWWl6J0vXYKBLjZpt6INu0ODKrICl
uc+SmUqkawZNj6+i3M3xj2mljIlUwCehMJAX1arpA6VfIV1lB0vHyULjK/DRZFjmbjJ+ilOAkA8U
J9hjapBX5m3qVkEYLzxw8tmTgvdHtJApKqDH2CZN+C1Ap6XeaC08swefBLFzH4VG9Qt2utIufCeW
/Ls0s3P9Wk2dpn5sYi8vUMvzkpoKDf6BV1qdyJD79Kb6jME6EgSJLdveHTIBsYP0s5aEEBM0HzxQ
bNrtXaDE+R0AgPi5rq1SW4dkqoKP5mAE3ClEzN96bYjVvR9VeXBP3aUf1kE62l8r0kuf4ONa8XZ0
otrfVGaXedsx6tzmUxwVkXTXh31oXfe2S+V7jViyqzyGnWIUC5j9ln0/6q3UQX5yrG+aPij2CqcE
O7pG6CIrVm7f2ONVYeXdCD4vyDwEuVvVWrSZo9fXrR4GCXYhXWhvXFXqnyQkNuMVhsjh5xIZMH/h
NFaSrQUWwV5qjaYnCHu5wbfclzGLKGQj9Zc1Gd1rCcJGuFKqSsZKok+kEM6DWyH5qJofsMwgQUg4
2QZ3MpxgXJxz3Xlpa5Srl2i+tag117wYtq7v4vQ8mlgY7yQsuLtNNFqdwreoiBPXPgkL655KvFkv
Cwnbk+/chzpK8dTVYNOm1EQhAlqjhgCn5GTfzdGuvptllgOHq6O4gW3fedFjVAZqDxoskdWvPWk5
/2XEWEu9kgLDzrYxvKAKro+fA7v1TL/ZjL0eGRvLCGP52lUBkW4AAXYKzLzIMhBrDNHM4Q3uF3hH
GWplXke1ZmC+bMR2oy8C3Hi7VVoXmrxCNUECODZ2xbDEbSqqb2FZOJRScRxqvg6DUggR5E6jBB1p
JZbfqpZ3N5UjFVW1GDAAT29tozMZeAle5yJsqyS4Las0Rk4G3Jzys3OrMc1x6Av9fNf0oN+XWWW3
HvdF4arXUHVMgOfQKqVvZptkghzrxO0qU+Us3rZV4NQYDMTmI9UE30aUlcSvvDDdwjOuKUmr3saC
lltux8at82uAyaD3hhApgzUaHw04HEjM8g03pY5+Ax5PiCDwanLXXSPnD8LeGSFxwJnWfVUKGwaq
ear9mWJylLQLyg9l+oz/DCzyUalT7/MALhtSMErbfb5KZXwJm+t8jEyN7D2i+tW3PC6M+kPEbh/u
kCEBWBhZkL3v4PbUtYvVdO/mWGH7XfYzaFO8LZZpmMmcWRs5TYFJ3IyGNlxpUfcLO+XvAqy2jJQY
Hnrd5DdlqiovvmJ8qUvr3oO3hnCF8TR0PevNxWGwwkMemk6V/KqaPt3UqdqsHPLxi7TV9onkKcMi
0MpmW9XVflTVT2mls5QCEAt5qN7XgaRD5AfS+fdAiIJpvZPdNE2+pURerR2XbLPcjAkGDF6+dwul
2zijjoMEQJ9NmOnNQlUw18ATsHgM4ZUJL3t7EQfFfZDr9bLpLOnKhkq3x9sON8bB+NV7kE+MwISk
ha1oA+X2Q1Jk+jWOeffQ4NN12/Xe1aho39HX6FaRJd1pwETWdprmG4OM1rbGRgVqOaWnQetT9Bfc
9rOp1VcWVokbuw60j4Al75w2HNf9ULhAhMPwioC2XYJIfUACN1w1dapsKbzfyoZriT9OFymSPVu7
Gqr7OJWx3jU9f62jurbTleSrloC49sLhsbBkbym1aE71gVvckuTwPqMsHqE1N3yukGGCqy2jWsDD
/AbcT7otgd+MdvJCiX4Tdy768rUJTd9Z5kWvVFQnIMZfKY1WGMvSROs2WFDA67InuMOFtGqA0mQP
XRI641UdR3r8qJul4SylIlCkG85Jp7kxY68NrpC21gzYCb6d3WP72qU/+jEd+4ehTC1hvFpmdo9T
b5B2L0M5ZO2vKBjU9oODtFS9D4FDkYUnS6Jt4cP76kuiol5Xc4+hh/JxSEdclRYyAkbtDWLFdvkj
ztD8eZCzJA1WKFKq4brK0X66SYYGLB3V9viDVCG/uI0BPwNDCZskAW6l8GRrSRkZG3BBXvYrKRK3
gRPPXRui3jKQJWuWetdjduBZ+g+UJwLnm8sh7a3NSi6atZmGHgT51FY6gMhRUGtXISauwypiRxn5
MsdRNUYl0WpNdHl783MbS013x+1luQu0+/1oJaletM+q3inXJKlsfWVVrfOc+KjbLLA5y34KCxx1
YdfS2N86uI+bix4Fkg7pbAjQa9ISiX7lCz1AFFfG3Fk6PlT1Ra3KPq+lVNZ/pSg3jIsuMQpl0RCR
xusuDoOvXOlauXAco0jxjG/8G7/E5wtmhRYEK3Ww42RTdLH80De15ixtjF3oaZNJ+ke99v0fRdJF
41JG8Cu4KxQn5Rq0uahXGEY18h5V9zhe2ik6sivGheBtsHs95xng5T/rrsKJKMMiEp8ib6A+1ksQ
hB7SPhnLK8SoQYYve6nABgM1bmBDJYqJ/l3Z+3KHmEipaP0dYlseyfHMSsxVgie3dG33ZH6XcgkW
Ha42xJjFWBdIbaAW2jvViuSX4mF7W4RcYGZiGI9F2Yfe0lOa9EPukPLhZkZh495PCNtWWWFU+gdE
Or3yoSzikPMSu0oLUYNuwPWirKts7+Rax2lddg6PfgM2DJD2TnG3GM106o1V4q/5mGh5Hy8S1LS/
EhWYD35MvXWRIm3goLfYN8E6Jsj/SpQvJzcFW5IHvQpk7Wfjy8Wd3nutVSwCP1bHLZeFES4xOY7a
HlB/0NRLF6+xdNsXam0usxbZyC145zJetm0mq8hrRLjZcjMj1qj1FXG6ZIelv8GtpzMh47YYDeDI
C2brlhJZNwhgrGpuSk6uXwOepME1fz148vSqfq7KHAGgRYuSjL32yz6H+5lHkrvU+6xXV1FgsGoM
vUykD0hWF84aR2buhcJDo8IGyg4SbsnVkle3PRq/Pw0RaF63bYpPSQgrjoJL7+VGt1LZpt22yBRt
2CkyIvKbfEy1cetSxW22atLivoPkdJ0sk5AU4Krs4FRcO7XkPwdWUuoImWTWUzrKgb0oUNjItnbj
Oj8DoGAhbuWodbAsXErOoM29b6RNivQKyaQs3cQhur0LcOnhJQL6m9caCTe4Xw6HqkppyTh5fiMX
EdhK0Pr71De9fZjlGWeLkt5zkbnrRMWGc6E3nfan+dJDqxgyEPxRfDwtoRLUR2U2NP4eBbb0ujTS
YI1/k7UqMulSB9/kF0RTNtxGUs668AQ7fhaSPFeUvB79vcOmWZSSHO0G8E2QG0YXzoqaBbfvv/rf
vBBpkKQJSlgqbAlQJscNWp5CLi5T/X2P495nzzaULzgIZxfSJmdboWJr4ndp0MGT165c9E3ea7hY
KaNaVFcA+Uz33hlG2b+QajvXkEj/Qu7iHUhZ5Lg7LYbZJaDhYF8AG79W42pca0NYbt8ftDcJPQaN
Z7UNogSLU1U9GbS8rnxpgPO9B7viXTnAERY4fKU7KzYvJUjOLQiWg0EplUQFNYjjDgkdDbZxF+wN
ufxQxw7HBI7pCLw1Xyjzfv4P+sW6Mw97i/zrcWNh5lulbQzBPq1i/V72uuLHWPXIt2J0diGxdXai
yGfJliKm67TUkaJPnml1THJS0Twu2bJ1q2c8Ef324/t9OtsQyVeqfxwbpOqP+xTrAcr/ROZ7F4tZ
nhqSZT5rUGLq/2CJC8wASCbSyfbBefBVIinmVtBhfIf7JIuaT9ZgIgOUweBL/zSlYwOXIpvDNuIX
oGjH/RkRuFLHhgVh+YjCeb6ibgbL9p/+dNQE0x35E0QfxCydtFLV/sBtWkR7u+z7u7ho5bvEjOIL
wJ+3+wgOMdkimNRgtk39JOUYt5RlZKe1dk2Gh5MLYGZJEFQsyP9dEuN4uwyOmzrJUMlVjMfaMFg7
4c2+K+TUvqc4lV64Kd62ohF6AAATqVTSticbyPbypNDTztnloWRdF9AlFy5P3gup7rfDBsyA+idr
gNWmnpaVUb3QdTyfvH3eCsmoLMHxGMVHqV/EhXPJNPNMl6C5U40EmwKs8TRBaqHVEzWJ4+2l2JPL
+xSsYLKjvKtfOLnPXO1H7Zyc3KMJQw1BIX9fq629gPa5VqoXycqQJIK4ualsr/7zU1wDHkLV3OHM
Y/kd76Sor+1ABOB7e9Cxv1KjLrkBeK0GyH4O/o8/3VBc7Cq0TMHe1wAmHzc2qF0o4eHm74PEUtCJ
rCOgxFGf/3q/mbdLg3Qx0DIkZ2D82Qc28qtTiOQnXHai1X3lxeGXMWiLjdHgDMdjemyX/7u2RFL4
VVuhHduSbaK6icvM+Ai2VEf1Tu7WZFu8C1P1dhGKtDIkRtiKwEUOEiOvmmrI9rnovAT7GmOxZxID
yob6qnXhTjo3eKJKR5mKeXpTjEjMXNNLXN32EBMqa62YndN8KEG1tUsnGm3twjY+2ymmCoivAS7l
9LCQkTS1jEYjiug6MgJ9Xy1rpTEvHEkiFjlKzSOXQ14eQIH4D0K941lSRb7faLhoXeT5eAwCISk4
lIz2qpTt7K6xu/AulHxpj0NqT/ZDSVCp/eOFYjOoQGI1UbJ2ThaKUYXkgdBe2FsVKXOebCMOm00W
Zp8UGOz26v3WxKe96TB6UKLqQYAmn5z0ugdXy5fKcK83KBXzCqLIaeb1Utej8MYMm/rWSyv1qsR5
8UI/z0yoLRNqAOGjAsn/joc6aPGsihGb3YcDEnhOoQTrplOHC6v0XCuKDMXBBMuEcfnJSWLYfYSM
Xh3uA7CPn0wU0pIVfxh4F7a3uOJPx1Gh7iiGkZLn6cJxSXW4Rs84Slo3Ppm1nj+FKIstTZdXV07+
17nQ4JntZxNAsfcc3iJAbo6HL7GGboSZGuzzCuDtYEtYl1aSc1OjB/L0/hoRM/GmbxzCprhFUZM5
CeARqgvx2HKDfeRVzYY94YEh3eWtKj9nodWuwrG9VPA72zsxYURVpkCVHvcOAcY6DqQg3Butom+Q
xktvLAnB3VKzqgun5bkdQDUT6SaIkcRxJzugxPuxoaoW7hu8MZ9MGGW3RS0lN12dYh6OzggKCliV
3FSR1a7fH9izvcQjS3SUdIh1EtH1pMV1w3HDfa+Y1VdkQ0OYA9VY5xQXENi+sBXOLlGIPkhLcb5w
wh2Pqe8nxWDTxh4hVwViMdbueORG67RVUqwaRv3L+707u2xetXeybJK8JLFF3mufdINONT5+8RrY
9EkfhjcUrpI7JYqTC4iOcyOqMpuOplLBRbLluI9aiiyoI4nMpusOt4gq2xiq+036xfU1tGze76Ai
EiinG+N1aydLh7QT1a1QDfeo6OQ6AsBFs6D456KyGPbbNEx9aookgofabiyM3rT0E/SRS5GFop37
GjBfBJAF9ORpnge33dHpAizF2w6rKaxprPRnEfnkk2oMBBmAzGvjZWpSNKSElXWPpaG6D02Qe1dJ
roXXfSmP0OxTyOfvD9C5FaBqRCFAlNDscU7OKNuuOhz55HA/KI2/RrG7w5dSiUgQg2Noom2XWt+5
7PMLWZqzi0AnguLfCmTUycIDmuC6TUMhvDGo9WSp9jyGLlxUtCwunB3nbhfeY0RZAmYPwvJ4uRU2
yn52zdmh9RSHWjcNV+bQXpLXPHdCkdyibHsITU7xAnVWRWnVDOE+Azizl32zeor9trpT9S75gJOj
c6u5en2l4GN/AWJ5diQRpGbubFJezslI6mUk51WqhPvIiQz8LMZi7anIFIM5KS6sFfFRp3sJQImq
mYagHp2CqbnAmoAwPNqPffmSYIm5rqtifKkKTf1C7m/Y+r49fMF+PHmh5lldwAie3UPYcKlQyAB0
o3d1PJOx7BX8xI32JW+CrSQlNZSWMYT3q/Z5+YTZbP3JSgzMbYtO+dkn2Nmnrb7J7UZ7KmWJ6q+P
GsmX9/fPuYmHjWKAEQGnhYze8ZeKhqEkdUyIJGcaydMSDXL8icb6m9oNLam6OP1KVaH6ICGSemFA
zjYNYou71wStchqdYZbYOpkMHM5CHclCw1FIOWQhdbJVmchdusJXjsKvgoh7tooTx2kubK1zZ4fm
QIDXYPYBRT9ZepKGYTy2HOFeHSPlvgBa8Tc8o3Cn9JK3qmTf2DrQ2IcLUdW5OxIsPxwWUohiTx+P
ON4NPdm3PNzHKW6ZC/wpM1G88qX7lkz5tZYq0ub9OT63xXRyyaQMCPvNU71Hb0CimIpWuC81pcAb
MUEYfhXD3kaZJojjS9HOuWFFiIdHmwDAE3kcd7AdXZjEscOV5Zc27XSoxqMdHS8cP/A3HZ6Tv3xe
Ws/vd/LssMKaJFVKXQApvuNWYc00ZgBZct+0PfXU0YsTSubUXLeCKNlsMKKo/n6/yXPjystU6KDC
mQBKetxkX4fZgD8jTaIhdW9hsjfgAei1PlB0PXr8DxozYKiJkgfVypNlE3j2WA9pzeMeTvOz0YAO
3GR9EH8vLdzM1u839ha1ytuUxmR0LGFg2qej2TtpVTg2o4kZOGV4NB+oxXfemorsuDQVb9nGuvIY
yBWK8KH6/zg7rx65kSUL/6IE6M0ry3W31Gz5Gc0LMTOS6L3nr98ve4FdFVkoogf3QXcgQFmZjIwM
c+IcVLwWm/ZP2NroS0ww893/OXJva8cNKI8XAtQUxYaVRckyVQ/HWUrvtU+/B3nX+dDeUJwk3nF8
PZ3ql75PA9Qs6Lu+hxavDXd+wXaCSh4IvoqBXF4qfPj1t64ZI6oh0sV5p61xcBEMnd4vgzkfkzpe
XirHFfEB2MmHTu2M9yK2VQ+CmJ6hhHHcywNv+U0Q0vSBSMko1Mqb8FvtZQiTqNbDJvWh1neQWeQo
DpCs1O/6ypnPfR+5/xpTnj1XUN7s2cWtcFROB4OVgAJ4Ewe2DfTrUL5nPrRnBfxrkTD+7Jyk/xOe
ywSWxhmhJ33oIwdNAKhiUD1FVwbwLxPVO07tlpchm6KKwSQIhrqyiQRacyQA0RZTpYazFzf0l+A1
QHzHQ8ky7c9dGga/hEB4bCf2u7WyTYMOciRIGzeNhY59FQJ/JjE+qu2hIKJEp150xqesB5rgNaCP
0J7o5r2S+S1/w2SxbHmaeJw1x4QxoT1jjIKXwyyz9+pUjwdDKepPgxbbO3nHrT0yy4mJEZixVe3a
xhBaiWKgHLQbALefg6krDhS1rEdwv+Jdm0ffkmJQds719vb+f81VpNuaDrBAaBV9hcrYO5jpP4El
KN4FZZU/3vcnt94Kqpb0rOFNBZMvf8lvNwgFnb5WQBv4AVKykzdq6bxc6qLv3YOtFWGPxoxodqKd
m2sylAijHkNvQOKv1wxcnfEk6K79saAd7xnd0guPG87kVKq7p3Kw9579W36CgFIGV3CPm+saLULp
fZ3qWupPMbi1IK9Aw2lFUD9oWmq9G+0YSR1ELfqjcJu95ttN+yGioqwio21d/v1vJwyvshIOGvYj
wuapVALfSiaGOqz+o4iD9jjne3WOm4kyvBH/t+LqfAvXzlT42VIUYcHPGoRexxYuuxOA8ubJbrvh
CGXl91yb3IvWIVkeR72245JupWoO7R+ie8Y+8M3Xm6ZmCxi2wqy0vDAvsatUHozXw06N5eZntVxo
uyUqgarj9SoZmqBLnbepHxV2ejap7XttajnHUAzR+wHI+nmAEVmKKoG9vX9vbt7Q35ZefVUrckig
EGjxW7rDwnMhAvxaO2AePcWWIOL7q908Tsk+IC8NAILVFw3jFlkrxG/8GS0T23OGgciqquFU2onI
b20LoJxEyoNSgPD3+kTRXKEfEMvEzKlUyLIsc+oA/6o5BYVGARN/f183lyMal8N+FsXplfeptGqJ
k9DBUi06Dl5cZPUfgGDbX8IK+uw/2CS5nWxNy06Nvgoboc2JRAEPus8/XR1b8PqHpZyiHZu8uSUH
74bV0z5ZD8szGdCWoRtnfkdPQ4GqDWzsRUcK8vPY2k67871uuVJCQSbimWGC4GMV6ouWLrnbN5nf
l3r6uYN3/nuju9Gf0LMYDsxkS/0fqkwkbK8Yk9dcdRVsQLBawHCxZL5pC5sYP68ug9uBRYQ0TRzK
aDY+1EE7P7zZUFxmXElmKMA7PBzXdtmZQeboBcEWahrB6Dm2ntE8BJ/mOaLVdvKLWxEuA66vyTjs
z4zWXq+Gx0bVTaP602QFcxuD1T7FRpY91nMxX6yw0c6dFuTvE5BnlWc2Sn1EhM/+M1PbYseabnxf
lEToGMG/gJtbIyqsNhAZHjTzk8GYqse+gdHNC3IFrGgTL/qXrmjav+4f9Y33Ct4hWZ5nqguzWt1J
eMlwK8tITEed9R+1DJlZaWLllCuD/sLIV3AGAG8PO57ghoejbCnnVbmbyO2sjryNKrfsJ4UPXCyz
ODaR3YGRHDUnPd3f3q3aEx6OWWaKPJJuZxVbMYRoi7Jocn9qZiM9qY1LA87SyuzrgoJ3JyH9yUMy
1IcEtvETYUN+jOqQ6WrYV56DrK0frGISH+7/qlvfWXbN4Fknawdiem1xS+MGNRl07gMsVE8dhKqZ
J9SyvjBIozwyjFp9v7/grSDBJZ6l+IcoAYix1QutBWM3oEmR+URAwaErOvewVNrMpIMyyqkK5YDg
vI5gYw8qVuHEvigiLXa2fcvWcJWEnvRjeARW7xr9JeBBLteasuryJa6Xvx2RzQ/CGOzPFXh92PuZ
A72/c2lJqwwa8izZrbfZi2asjnpKM0OMdJ19J9fnT32oWMu7ivJ9c3CpKRwhKvojpSWFtGXRh7MH
y5W+fLv/E259bcJBStnMFdLUX/nQamSwxJy41ZM6N5ZXjYVhHk3Sw592UwzdO6hM4VS8v+ato0Yb
AWYxIiVGKVdm3zTIuaeGlfmtyIavCHaLxxzZumd7HqpjlyniIWIc8PwfFqVc/6rGAfnOKneaJnPW
my7MfVsbyhMDXOKizDFzxplSw9w6dd/HVHQ7RvVquusvDPKRYiblEEZGV6Ytsi7IOmHmvp7E5R8U
e6HqRMj4W7OU40XRw/oAQfUJ6P7iCSMIjxbMTgdaOtWjunTRyWlK41JWDO/dP4ybnsfUJEEbITcl
nNUnCEoBUa+u5H7hMEIwiM49AstDWdABE3AQKnNfgc6U0BDP4dHQWpqgKHIyARocynpuKP9Gyc67
essSSUvIpAkhIKRZ/aQ5matRi+rcp81sjx6apKrF6fRyCDFWGl6ZYS7UnYO4dQNl20Fm0/y5rleo
XYlqqqvlvpgr9Ww2tfboApl5ZIS/Pk+onh6hwbYOQz4FyM9X47xnILfuAvJbVIEJBqHeWbmALB6j
AmLR3LcMyCaOiAMjBjvoOmME4NmXC0pD5jPGdaiZ8ITLhsK3xfClh1NpDo1I66ekbeZf0QRoypsa
p/yBYlPF0JI2Zj/uG4201Wtb5tbJDEd2GzUajtcPAwRBjZEEQET7Shn7A9MS6lc9a4xl56Zuw1Ym
fWU/E89IkXPdgYCjFz4V2Vvraqp2M/9p8ghWffmkZjbjim/eFZOCgASl2bHYyuzqpXcZV7AA82aG
BVV4VNbLxQjjetxx9jeOD8Aj0B68AMHjGrehV0VuFDFdcScFu6kHZX6EXGGPik4+U6uPpKH+omPR
jJzSmbz+SEJD5gpDIw91Rhh0GXuqnCMwkrj3iliPvuWiyJmgawGreLXipsPf949ze6F4zRADlKkN
4fEav+EQVwANi1MfpJX9wWVyaTkVGvILf1aiqahFMnr8byvsmKel69r2NIpyfvO0Ogwq1CAlvlSV
EGD5I3+rc9QRHYlYjKlvx3N2QteuG2nCx2XKjVFnEE+1w2WpM+37/c1vXRgPGuADCaLmjqxDJztE
nZZQhbSuQdzgAC/aglpd6+QoF+Qsf4wGo3o7IpRFQboa5Fx89jXyoYAWstImvnhjZMsPyoHLwR7M
4WJkev2exDz+s0Z0Yucz39gp4HcadDRaJBnWKmwQIrSqvqfoaRmjS52X8B1OkKxg7FKf3JhRqExx
DvdP94ZfkPEokaLKkwonyfVXTaIsylN44P1FYRz7iFywnT5ktV7rnpOL/sv91W7tkKaGRFPi8Axd
uV6tphoAs39OcmmNOqPCBfNNizOJr07bjT7V9k7sOIgb+6MDCdchUoiv4K7rFUugFFblBpmvap1i
PS6dUo+njvZL9Q2+h+bNzy26ISZYcYg6KLeuO/yLkUBer+mFj5Z3eVTgWPCR92E8jVLWBdWo8uub
z5OivEI+AVSO+vTqoYMyLS0cJ2MSNrGyh6XTdS93tfknMj7tdIDgdpeVc/u0SiEsYPkS3aURX1+f
p0C2PomXvvAZrNDEsZqClwDiDi+35gwpy95952aoZu5Y6Q03T3kAB0yBF+LbNSaHeZgI8OxS+Dgg
7atgYO6fuo7mx/uneXMVaLAgAgVJv2FVQjDI6BPg+T7abeUp0tvh4IhxL0y8cQc4O0Z3OD8Jx5N/
/5sfhb21qI16KoFmkA+fDSjPXW+MzUQ7L5oTaedWm9V05xpsFwX/ykQgFD0kJsyiXC+qQyof961b
+BE6T5/saDE+65AO/FyiwPyclT2aQm89SyaUyPgAiUqY+3pMKSkkH62il35vWeLUV4yHB0Mndvoo
t7blEkCBateJNtZowyI0jCSyHFbJbSYTtYwpcORwmL5tKBUvmn7+D7uSMA4gIDLgWH07tETszoEl
wLfEqD9HHcOYejnvPAPbK8a/D5E3MFv6ju6awbITgi4bgmj+mBXJEyLu2QkWfnRtmlwDbtvG059B
6ATqjolsPaVcltIJjM9Mxqx7rVUg2f91t/IhUBlezDBRn2iNQwhgWW4q3m4ewIzgiULYhgbRerEY
Dm+Ux6Lab6zh377K+8scvp3nBiZJLE/eNBdahrV11IyGz+4wNn7S14XuUfqu/5xbKn+n+1ZxwwoJ
rZGzgwMKq1jPyc1BYYQZBS1f0xgnGyo7fFId7ZeWVYU/iWoP6r1dDg9MDR8tPYA1Gwq9uTQg3UiX
0Y/K8PtUo3MllPajZQ6orGfz3hDgNvZ99fevMRh14TXfW97VhQK3xeSrpbDAqwVKdQiUpEtPPN/u
+2LIIxcmL0QfT2Phjntt+O1lwFkyPkVvj4eVis6143IKoP1ouM3ccAigC6dBZBENM/BUh9ocX4pK
qXfu+OZ4edSAOkqcCwUGErPrFXtTZ9yidsVz1NiMvU/GSWjQWkSFw/u2qG+NGF5Xs7l2oBw439V7
qiotM2iVKp7jTFMeSNA6RtDibnngwbeQL8I/7Ky4uecUnAn4XhNBpFvXldh46pUSwbPYh8ptsY5T
KQRaa4Fm/2iUaDJ37sbmTWU13m2ZNLE5Yunr06QJq4OikNMzyJJ6xtSLj0Y/7wEOb+1JcuVDfs6F
QNLxepVpbEIdLxD747RA7+HM6tHJHfEksmJ8a5DAhuToG/ddEuOvnUoWmUkBV3Li1+VUPYHkyU6z
Omo7LXRp1lcZJ6tAtCnzOQKfzYgq3j4YTLiY/J7yypcSwCgcrnFCMbHLw6D4ZyziVEFcDiaW8F2v
BwgE2mmjuXvMdrcOljiWZhfHB03f6mAjoQRhOoGpp+QYlKdeq8v2CM2DOTwnrtX/B2MBnkk8ix+l
rCh/zW+hkdsOZm+bA9l8AdBaU5QyPnZl0XU7r8+tXfEiSAAdkRgtiet1pHjeDM4GQE2G4JBHq9f5
ETtoXqsBzDX/aTGwIxTgSO3W+OmgC1QmOlgMEOhA1cBN0OXo5ubTkufzHkft9rrhRFwNb8lYIZDL
lbt0lXBCL5GC+zBXximGzANFg8V9a9fq9ex4uoEDyjdhlcaN8Pl01ijogea1y0SX2XQxFBR68i+j
6fGLZuXJm28dX4vnjj4ZFRB1HXjlFZQp1Mdyn26FnAMa0eQ8d3kJB9gb33K2RqMVjneCBqb45QH/
ZoJDUqCx1FC7bLJuqD0FWR/hQdtUzkd7qGIE2ND2jnZCr80jx6LcMb4XiSrbXN0yayFLjes89MPS
EH6sCOUs4NiC+aXJH5aq/a61kb4TZW6fOYIVmCxwY1SqN22yhBZJEoP89Y1kik9dUxnfS7ceP/Fy
JEcRwPy4s8ntpcMipaYIDVcQ0Gvpgcop3QlJzMxPJ2ofR7e023+FEs5fGjHDDvPWz0gvhA6MA3QP
+Lu9ugd1qaDuBW7OzyeBoJqmNUp1HKtZ1HDw2BGUVGZe72lwbD8j9AUgYiTMmzxrTaCRuEZmWXmX
+e5iBk9wN0MRls1G90kjfPS6ZEItc+hjdeet2N55A65c7juNPiKkNfgJFrMeijHaDu64gEl1E+CZ
k928OSxiOpMJMnIt2Vlds+NaBXC8xaaDmdrLz06P4l9ZUfTfHKOoAaPSQv98/wuuzIUeMSmdFGgG
BczE+frGL6AhW6GV0zM+NTiosn/nwKx0jDp7j2V7dYByKSwSMXsG23Exa6JoBfCUUjnW/FzAzv65
QYGSiuoS78Rdt1ahEYOWDr+YctvqkncLPFFFN0/PitFSL+H9OSWGnu0YviF972+Rg9yMvNBUicGm
MAy6ekPNYJyaMjLnZznPkx50Nam1U+E2UDnGNXfl6A6tPR3s2p5/hZ1WlR5QF+t9SHKo+yO8jN/V
sLQ/lUpXT6e2yHVEULtsQpTQamNxYg+K8EIQYYPX5sBhH0cFirEno0xE99wO3JBDOeZ1dqb7bIwX
bdbL6KxkQW699M1YD0fNiNyfrp0bM+2XkdTPmw07DN8nlt1Gz2nltMXJRZFqPIRKo3BSBsnbgwLs
Zn4s3Dr/mqaRvXhBU+nT22z89eyA8hP1U+HiSq0+0aKpFSRNjvJc90X7GGSVe1LzDK41N6lhVau1
tw0EyfUomgPvoSVDrr+uyqh5KgyRj+qzPqIgp+qVeZLgRq9f9GTPLrZm4aga4Q6vNk3idchDZ2Kw
5mBRn5W067w+BPWwtOHe6ykPaGV8DqBxKSLP3SWz5+9/ez0NG3a6tJn0ZyRMBAyLzRScR7tVT6Ga
ioM297+6RLXK8zwwQnffX9y4XhykDLBswEubtr8uxiGPp2x6rs0iPxaiCD8qWmbvWMjKxfPFKGuC
uaJwRzOEUuT1BnX4M60J4pNnmLa+oCx8iiYHPeEi+okSX+HNwV5ms92WoXHzaBFKAAUt3OsFRdGP
VlMIpEmhDXxok+LrbFR7I3E3F3kl9KBIIsO660Xcsu27xKq157ADwo+UZHTGXyzH+19o69GpjWtU
cKkwuXTSVlFjl1WdjqC6/gwIIijPQ7W0KD8WA/Vx2Gh3pwlvfCqKaAzFwz4MMHe9KdtGk3kOBuN5
ilz1ew9z4aPOWPwTiIXwuWY0/zylc7LzFt/YI3hYlmV0BZDVmq5LmGo7Q9RnPJMUix+G0wRflzFm
wAv9lPptUTi2CKib22ZI1R46Vat2kTnOatwkjvEMSRjc5sJMj1JO8BBBAXgMaMrt3LBVxPi/68kG
nORSoC4irei3y53m1hgGFGSekyAdj1Ng5gd7auGQLIfeg1py+njfXrYfUEbEr3oftB5pPF6vFyN9
KFAON5+Jhe3hEMx61T3awimaR9Vt7fpdy5wOYP0sT82dWHXrx1C2VHkGCCKBsK9hl51CiDcuqvkc
Q0l6CCYl+AcgNGApcFKXqQnnTwbTjIdJHfZIxG4cskSVAs2lAsCUqH696YSOdjg7cAXRTx2PVRJ0
EErOAWyyUOEVxWS9+aNSNcFTS0FP+TqsjAje7rpiEJZqlx0WHiPk6SVdYiTP4ywdvHqYh1/3v+rW
17AenOckwgBoSQWuNzi7S2RkcSeeOX3D67oCXhCn3ms/rCGeGCvLMEIlN0bfY8NTNCFqb6eWeDaF
6RdGuhzbofp7NJVfZqeHnhN3n2Mkso+2Mr+MqvngJNO0Y0TSPq8fQ36CVGZldogQah2JgRsH8Elk
4/eG1UdHawqs8XNakgxAHYlEOnyw8ArkF7i9o+Bnr6qwRtoKZIo7fnd7j8juaMSQc5HW0kW/PvHF
0NCGjdPQd+vA9eamr1T69G31t1UxgFslTC4a0YQK8/0Pvd0+ibpMvqhUkhSt6fUH251olOaxX1qz
9cBwQDsjBZ1XitdGmjXDbqlYf+vabJpetejd10KtjZ/3f8LW1mhlUFjVZSOKx3r14th2o9jxCDwt
gmTquU3V5GQW9bhj0dsrSy1Jlv6RWcLg1hirZLKDNAMv7BdCU7wxGZ/oHTmeO4gncAR7tYIbe8Il
UkklHkACd31hcVZdnYRd7iOlU3xP9cI4OW4yPtw/udds5Np42RT4SYgTVVi+1nX3CC5xY9FE6ceJ
s1iaV3N6qdc0FEYvfa/GP8vCUJajW4wV9KMCUvTxKYQRYzw6BWyVVqUM9sHKUUz6DM2b+yOkS6J6
qgv8+JC0Sl0eZ9UN9Uc8jp3szG7cOiKqzby+tA1k6+Da4POkt8uid3M/UXvrQPNfHOwSht/7R7R9
6gE4SSVFBo7AG2+KlRMKNbMbFL6NXhm6no51HIPMQgja2Is6NxuiqAd6CxgvISep3So+64PFqgo7
KP1OdePDOETi4EAUu9NM3fgJVuGuYFPkQPT/Vp65DJK+ULOx4sLm8bludEKJZraEFwSI7XiA4Ydz
b2nRjqnd2JzksyBeYlybba5eIF0fMwsmk9rvrG45tKJn6tZQp9P9r3VzFSIl4BK4QGVdsszyKU5n
RBD8MVCHQ9d2IWlnFR/vr7KxCUjqpJelE8h7im7KteXB7m7GdTyyFyiAH5bZSp4zQpsjlZ+9puN2
KQiSXmNN5nQZe1sd27QgBTO4S+UvY2td2t6wj0NoMbYoojc/IARAjJ4wnkH1TiLgrndFJSbVYfet
/V6dtD/4NiksKEgPnpJ6nmKvHvsA2ptFe2t8K5dFvws9x1ck4WqHSpcUWlQ1tZ9oOgN13ZxA4x4s
34M0ys9unok3Tisx1cmCgBYIpcm1NsXzuKtlJaKofcXJqgcHlPYlStPu1Kf2G9t+r0txmBL7SceY
quH1kU6m2htZo7JUrFYPSgJVZxsb/SmlNvQugcr1433D3Jo/nCoEQ1TuyPCQf7lez7CrxBWBXvvA
k61TmZvFOVfFG0Gm/7srKoRcASD/lFCuVzHrHjHywa19KEiVY+iouZeN1nI2tbnaiVtvbogyJG0y
ZGwZZrteylZTa+wWp/YXUw3+Bmk1fmi7ednx8VuXyLH9tsrqM9HyQjsB6iWfMRHzEFt2Nx30RGvQ
xQDX+kOY47+9NSRf/8PHgpVe+io+2Tqxq+3CVBnsbvwldMKnUTKu6whavP0EMXdALOSRcCysZZxN
owtE1FiN30Pty1VOkFOJ4vnNHpGIREKbJfUYY4ertziAjL9uHAy9DZL0YEAf6zt1OD3ZyBN8uH9s
NzwiSuI00OTcMU/EysYBLoYMri21Hw5u+DlrFuVxVqN34RwPO0/WzZWoKQCHldjbdSk3pmxnFp1d
w96p9EendWJPjRLnMMf0F+5v6oadS00s/C5oGQnfvrZzwphOH/Kk8bspFIe80oqzFuqf/sMiVCJl
NYHu6zqCzRWrt9qoaHxVZvZdvoxeN6t7l2kTJ79aAqGvnBahCLny580Az37VDxgcN/WxruD5r2ck
TAjW6scwL/bUp299JU0CZWQUi06uvNy/1SvsmKqW28/sKg6mhDhw7sW5EHH30g9m2e/YxK0PBXIQ
NJokEaFgd72azqhpkM9Lw/i3Xl3iUEF82ET75/6Xur2n/1tljQ0LXEbT4Fht/DaOmyNl/uJQJ2jT
lFH48/5Kt/ZDB4EghsBMBwNwvR9mELuFwmTjNyIeHpNxMQ5hOwWn/7AKGSIfCfPbQJ5DrSghInQb
v4La7tio879qjqrEf1hEkuXQDSFiX0fqcVOPIhzT1g+0CGXhsRsv0Wy+PUgneObl4+OAENxgf2Ee
dNzeKVsfwITzl6oPpvtoINSpXf7DbhiAlTNuvOXrpBYpqs5agryFKbZZFs9NJ8XymqKo96hTb1oA
sNrXmTKaIdIWf7s/nWt2DHTFHFs+z0dSA9tDoOzN+Sw+W0IWANlDjsWbd71K1ptTPBhQy6F1pZ+C
qkU8ygaK8eZDI0eTpDpQUTHHoK1WGcBGm40FgV02qIckicVRr/q3eziCEfAkUl1P/rlaJRwSCwlR
k6kBpCg+aHGs/MsknP4xXLr0ccIJ/X1/VzKeukrSKSuxH/p8lLuoqq8eV6cYSntyAGMvdqX0D2XU
1eLzGM398hyMc1k/F1MQWOfYRq37gUZ0F745RKdySCVYJ0aSVO2rDY85Rz4ZQ+WnTUuJNgpD9WeV
oSp5YDpM/AnBUL/nAbevCFkPKzr8gc2sAwrDTdDKmg2uGRFMfygKYeRncAzLRTcRQ/FsLc/3ysHb
NSXvlQRtU7khUlrdBKVnUDQBJueHszJGR1fJauuPbNGH8KswGqH/XaVJuFPEkP/m9be9XlP+pt9u
X9iOw0TNt/O7XtHepxTHjlaUd3/OKTHofTPaXnTpTnD1dNylNPPqKzrO0hoCjkefiS1xnBpQ1Fkd
VjsP5K1DxFThcqdWRs1ntaF4ULtBaeven/X0W260vYeE1vt+0R77pNwLbm+dnlS7pcfN+DHqkNen
V5bqklLS7X2E5tonCMX+Adk8X5wFYfL7h7dZSXovLJoZBNpaPDHXKwmdyl/VTZ3vlJU4JrCFMpCk
t168zM3OUpvvhN/iRQYtbRDObGYv8rkuYwudZz8oYP1KE7c/Jl21d8FubIgoEAA4MCuJnl455Lae
BjVG2Azmk7jWvLCLf0xpkCN4biI//ubDozpuAVjgLtPoXNmEgWJ2PTraAAjJKplSr5hVRQLJVatD
jXLl3tY2/vIVUQ86jmxE+o+VVRA3mU2bG6OvOSPPQA/UsDiglmE1D6iRmbSN5xYdLVp1w7ealK/f
CUS2R0sgKtk4eYcodm2wozPqHXxixbeyLD4NlFoOrRr0l3Ex9/gWNpkrFWIMk0E97jZ911WwDbhp
ieox10H5IjKKFl1JduIkZ6SZDV/LGvufTA/it3Y/aZjhm3mTJPUzqfP1XXDCqaaT29h+7zAbcaED
FJoXONlVZHwHMe8xL23vA1VX6JexHbpl9ECvl5vGfkjDrnQYbh6UQxeplqdou95x+9Gk6AlNeGbk
uHvrtEXo8Ju5erL4WcRo+bFxOqzT7lqnQPkR4rCdSy6v15XfhxiWvhXNOEYK5LDu9aYqNZECDbPu
I0VuHKMSyJM1O81ZMycFVelaO7R9TD+ZIvBDW2t7b8HGbiAdfOXPphmIl1nT21gRGI68txcfkrcm
PDtjwxKt3nbZO9pcjYmwKIqUyE6iN3O+7ww2t5OlAY2ATaH2TBqlX+/cUCP0NYNShaXcqapzMuiR
enarKNJO3NRhOvLsms7BjKZsOVWiNd5ItiMRUyDpOH1w11IZZpUw1hZRVKkOhp8sqM+Zqet8UCNi
qWhs1c9ose41WTafGtgZmBxyBf5HJ3Tlabs+d+NlsUxmpETzoIkgtR7N0sxoU/JGntIiRrhvrG2g
EUanoXxmkCnrp/unvrlE8kdIUXE5rWUTGl+fugAlkc9ZalJggHgHl5Q9LYWp7fQWNpeIEQDoo8lX
qLFqwDKvV8nbanEGB3K0MVLLp3G202NF3f/Ym7sy9DeXku1WoPM4WXd1geiUkLSoTuCbbmfM5w4N
mfwQIj24HIwePljvrecnZbiADPOKvc6hX+/M1ms7n4bO9ie3Cj0rhGq5juNqJ+nbBE+S3I5kD2Qp
VZQNNXaluTSbUsf2B+p0L7bTaP/aAFkeqxFtcjcvlL/u72p7iBgF2TK4Sw6SD3e9q2wQ+tL1jutH
s5MyhgIdwoGGbvbRgnbtrR6P14miu+zWy1n+tRZJo5kZMp9t4DNLX8CyLubmKKqmOimtYSIXisQv
UEnh5NpJFZGVQX5vLDvne2O/NJ/oeErad9m8ud5vUpkO/RSMpoTz/aFU+/4Y56VzGux+3inFv86O
X3l4neiXmjWvM21nMNHXa1l6JqctxvSlCdS68yL0j6tLwofXX1Kl7puTFeNwj8gpopnSECl0Z6Vp
GuNSDfMsHvCIGbmAGbZMYoxSHzTRo2T+CsdL0ZxFEo+BpxWdlb5rFr0Zjk7smr+atjZLrzQHdUZI
NsuHwbPqChLqKHX1/lszxwarQIjeHJM+67vjnCUlBE0zt8nw0rBhrJIpryL4khpGMD4oaemEXoND
Ed6oWu1lpkAdHKAVMvRLanTTi5p31vgxcK0geEx64HLv1VHUzbMa1k1zbN0KPo2piA39sdDMMkFl
1OhyAHSZkf/BfNu8nBujCabDnCxT/qW3Gc69NKEShqdE69rlqJjkRZ6TWdPf8LsUyUHRuRCnOM8h
CKwSBndPTh5Ojjc6i15/TFttQOa5sUzxAKtwMBy4Z2N45lwV47Sk0PV87Atad62nzvPonpXYbps/
oj6FttvLyMZ0KETqujNeGjHW33u+1/A1GRon/2vS+j7/IOKGOnBYhWnwZapRSENUPpii4MnR46L/
EEyaMn9y9bKdwaTEavi4jI1aeRX0VNUFgJNJ/EvkaX0EOOuUD/fv89Z/UNullgdum8Ykscy1zYE9
bVEKzNMXwk39r7Gul2+RjsiCXjn5WShVsRMJbt9yslcaXGgu0puBA/R6vWJSF4iYhuqlHDPzncqL
PRwD6M3/oPgcPY1g2p6BXg0/20mddhLnbQRD84mUDPlwXivGKq6XDnSjnQch/b+VaUeUjsovjQI5
76noBbI7Rlu4JjXnZPjz/hFvH1JK52wXxi1MR1/P1UERETfoICUvok5GZJHn0fAip7aKnSRi+ylp
PMDmCoM9jTw6wNf7q8vUUHoetZcx7biDQ6llvzLmhb9xOYAZNZlqVqf7W9t6R5ZkR2yPyibg9esl
9UhD4K3W0xeRLqV21pBbz04FE8PDe2gjFmfHWLcnSRYEY6TkSZNw3tXjE5fUcBwF7oQcdutTNszq
OcjfOhJPtAcMABCNjDj5P+7qShTTGC4MQwZ+qhvdpQI6+ansl+FBgRLvlAKR6N8cKbAgH0wSishG
wSq81IzESBCNCXym6rSLmyBvgVjUGzUa5baYtgTEwWP2ysx1/a1yKlSFZcXJi8ste9GXyDrYIrR3
PpG8v9dvmEPeLplKmTKT6lrXq6RZmCMkbNQvBROsw0NVZJDQQuKxIPIz63Z5mSH66J5GleGzy0J3
aQc5vzUR1idHkBgIui1rxcvBjgmYSr16iRC5OLXIYnqVFrY7dr9dBeYQpo+pbWKLpJrXu8zNNq+y
PhtfKCz2H6vcGE5JpO11zW+sIjfBeQL3A3Il//63Sl8WagtVA2t8MbRifoLrOvByCjM7X+zWKpDb
y/RKLrKGtAYpRXzLzKaXV3hnnYv451RVyx5V0tZVUHPAVxAyYuPQlV9vpgAyxkTQML0kTfEuCoR9
SLswQTqHoZr7TulV/fHaBiW0m4yc1AV08Lqas8RGrTd6Mr+g4roUIPHD6FNtzQhq29miFcdBGxfn
Q9WGjXIi/jDrD1Nqdao3Mqoy/h3mgvpZPS5F6CVmL5yTGdjje3MMhfnDjRCD2TGmGycjZ4yI+Rgb
5veuvJqws1Al6plfCIBkJTJTHia1618cm2jm/tFsnwj4/4gvuRjcUBoR1x8h1JWhXxireyGiHRqv
ZW74oYjG4UdJ+/WLsMamPd9f8dbmiHhI76AQ4pFYlZv0IG3G1EyWlyHthyfGFfPDTH3x6Cy2unOO
NwzZJYuUs/nQ7ICgud5c0KQiNLo0f1FmRX3owiU6MPCa7hzhNooggsCHwnxPJZTU63oVO1b0RTBM
+9LXQ/+gJUb1jYlJ8ySoC3oubJbHrO/nnXbKra0BwZaU6dAVbVJXyQgfTm7HohWD+FVc5AeNGune
xbnxsUBiUNGCOIXHfB2phM3QJyIpipe4opzg0si4gEUqDqOipx+Mean+6iECyD2GxsZL0IxPk2KM
fxlJmD1l6DS+o3venMISmJtl5HvsFpszoFgpyZUlZoRhvFeSxd+8IdTKszbbvfoy5AVFAtNpPUXY
2uN9e92uIkvoQENB91CzXN8QunIMmIUI8UYzmN0lTtWTA+5+x1TXTJVcPUrohKFyHkkiUVdWlJDz
lqnW9X6m5bPluQaR6U8oHvr2fbiYtfJc9KS0D7SkZ0byFtupLplwFuepDotQOwR9knQnlNiXyZus
caB8ssz5HrHbxhwkqxJxN1ZO0RH057WpWypNwr5pel8TWu0lsQ7ODlIfT2iptmN622OXYwaU2MD+
Uyte11JBEZCAMcft00lpDoMdlRc9Sd3jWz+uvLKsIBeRZDbXG8ogG0a3vB78yWjBmLhadKF6mr81
nJMTxhKXA9KYcuFanFgx0lYFS6/4i7DUp3JI86PSz2LHhDau/HUVpkGoE6JOucYy18y0gZNvWIUk
xusT859eXx7KGuEZKwj3BFu3pkARC0OgPyGbdOsynTkm/0PZeTXHraRp+q9M9D164M1ET0csUIZG
ZJUorxuEDE/CJ7z79fOA07utQlWwlnfnhEQlM5HmM68h+cwMjVq3F8a+kUIHsZpKUOnOjC+vf6WL
Yy298sWXCluT1dmQYQOFE7nLR6VIUBevIzOQCu+GZ1PwfX2o823HtBZLHVTLgLGuEwr88rIOEQbt
cWiFHWiqCDfxXF3rEp89GXwqsL8QiFEg4RJfvbpzmg2tPrN4eMrJzdAVE/WZTvnQGlB3akOWO82O
r5HALk6Nyq26ZILn2e5ou1FD6VB7nKep2RkFNcEo7a6V6C6OQkgBhwR8M+/86YnSulY0kTS1x8iw
86Briure6MQ1Y4vLowChQZx8IW2s6uF2O05jBZ4TX6vWCsIkqW4VpbnGsLo4CjxvbiEIFGfoytSK
kOicXPZd7aDfn3AvV61yDQpycTPA31qoL6TMazBiPqWF3ZM4PeIiNQd6Hh9sNfyYSeNjIsuHvgjf
ZtXJS8Pm+/d46zJ+pCYW/jh8oaRsvxcCq5POE+XGKrpraPCzrsUyEokXPW8qSWfWPA3yyZ05Kdqj
MWDG2evuTSyKGydCCMSo5k/VLL+HXfgev4c3Kki8zJHVhAlLfYCu5vJl/wgNmqy22iRmfyCEEO71
rp/AGHvFTUaN6a3xLJNc4FWAa0gvKICfDpW2bIt5ZpNEnacHGGW7vvQMqpFDey2PubQfuXABgvOM
EJGs7kGVgnNDu1bH1tPDldDLlTsbFvX+9Svw0m1rU4pbYHCU/9bQpHg0O2uqK/2xDh13iw3Pcwg8
YuOK9FqTfW2oxmcCEURhm74ukBKaFqdrB5mjKcNOzo+FkUbol45gj6ZSDzLpFPsBO4tDN0fjQ9dr
/a7U2nBHvbO8KVoxUAZ1rikpnS8vIHHiSOQ4iMYgaZ3+NnlhTJY5m/PjaIkpKDIPse25MN4c2JCI
gsFaMDv0b9eK0/R+aoHMqP5YsKwb0fbfrbG6Jk9wPhWuRfYjojs0EM5UMGn5plRxjelRKKWy00SP
D5rbmld2ylnEgXQJWAza3QvhnMf5dMHCMOq0yIucx7iy302u9dBD5fQj5LtoP1/bLGdTsui2IEsN
QxJMEJCM08G8ETnRPmmsRyS1zM2Qm9je5MY1yc1Lo0CrXCCGdHf4RqejAPztE2/srUertirf1ntv
Z6bdNX70xVGoysJbBY4AwuN0FNetAePAE3iE5h5DGlYMHO5F+OH1g3xhlEWbYnkkkQWgYXY6Sgns
wpwhiT4KQ84bjOC1bd8q4+b1Uc6uC1pycGGQ6V3w2mch9Dh5bTMqiYtCVtN+qDK6RrGRtr/QRemu
HJ1LQ6HtBEGTz7NANE8n5MYIOtf8Io951xe+nPV+75g0GWMvqd/ahWZWAJoWB1RiIrLf06Goi2Yo
SeV0GpU02uC/ivaIij55k8/XYGEXPhOGRwsrlP462241VCxlmysNTU2hYvjahVr3oLnt9NZXf5kQ
7CGK5CQ6dGpPJ1RH1PtiI2ZCnvktxhb61ug8ZAfc8a3Vw0W4AWQSFnLEmggcnA5UtOi4xCIXBwO1
oa1b6r8konRXMiqIePwzJyU9MgEq8eRu1PPOGVhqQSyl2537ONT1JDel7opjhU/dGHT0ykxgzrp0
DjymVbaJpnQQn+NJju57B49I/U7QShi+ZLGaFtupqBBXswkfy4Amo/5Y1mkfftGGoZz9yGhpgEpN
6S1fT3rbuC0txa19jAKgqvit3YwYJqM5XOwxPk2bTe5NU+ZLVxXKRscjZwxSm4h4F7ZZY/uangzm
VqrjYOxyb2irnac1Q74XuCOOd13v2tXec8J8FyMn5kw+/ZNRf5pyOQ9fAbvRYLWr0b0TaWRWN4iw
etHt4KXyr4wz+EwAa2i7eUhc8c4rIjPeLQLzXeuP5qzGm6EEz/I0jsTt78PUjKL9NGg1NRolnup3
+uBa2B1QlcUmViuy0Tea0Psu844NT4DqqVD+cYDwY1nkH+wIAGgwlqae+hKx4OIdT/lY7yozmZ/U
rHG+pdqQSX7brIw246yY312T4sHWnYpZ/2D3htXexBji6gHUL0X3UYeoEDd2wtLWtzYIhvJ3k3fp
e5AimoYMCKHXrmgtrHLzGgetQ6Khc3Y31eUw7McGu6VdmkALvwnJDhGAQBitfz/EWv9NocoLVoa3
0MoCL1JC85nyo1ADex6z6S+M2hw9SLAiaYNizMsmyOwkdJ5mQixvV/Vm2QdF3s/93tIKK7lpbWeE
jp/LaVAeeBLhM5q1KY6SJYp/es4QpluVqlm0q9zU+BpZhWkEkPuycusNae68V9Mpg+3dh9GTGBQv
C0q7KRVkl9Sq2vROMqhsjK7XN8MYRXiJwt0279O0T7W7fAinmERx8pJjC0t5ujHrIp19PoZCG75x
KjfIIfhPAc3+JPprnkTrBp6o81+haIonW+A65lvEWk1QiiF56iZjVD9mc2c8TOqY4XzMTtM89Mhs
NQmmwlLkBjtVOd+2rZq3G7uhQPLems0s2bSRqcQHzcyUZJ+QW4o9KBE72s6KdPXtFLUdqIzlM3yp
Sq3RdxQIdCtQk2Qod6NMSnUPRqTTAy11osqn4e2Ne/pDyeRHcTZ/R8TP7hfLD86Tb1ahmW1idGa+
9xpuRZsGTETpQ9of9Y1rVJq1KbGEt7Z126j2s6ZVuRpERq2n4DM8/VgZamwfNVU2MvVhZDVfU86t
FthWKnTQY5nW7mRjqr9efxnPL3auF5BitJZhz53VJ7tKxBRXNTrpQ/GE22v0SUF58+mNg/CKU0TX
KDA5tJ3WkBj6y13cp3Nx6FVayXWD0rqjK0Pw+ihnL69NRWlRxYeqDFZ0XbDQBnUYMkXWB0EJa9d6
ZXxjxYr+uW6R9H19qLNVW4IVLCwAMS2aGGtvPpxHrEhvmvpgla19E/VDHhi9ZmzeOArNOpqfcBpJ
3RYM5ekrBe0/pB3Qt4fU611rkw+Dem+N3vhG228YRDChqVLzkYBVUDI9HUdvjHEq4XkhEgmVsUyj
PvcBKCaf6COY2xE0zk7YXSGuTG9JnE5fR/pdiO8AF1ysfNZsiyyOxrAdiMwrpw9vHednog04iIkG
Amxa0JGPWtvX6055M0cHfCBUbJrXCBWjxbOar1CRTJpL234sSm3cm4tlGrpDH17/eOezIyojMX0J
0S1QgqeLWhuzkS+KXY+GGyo7WzGN+4Re3MYqXXOXpfp9FiPc4jWD8ebYhniQ1BDVSQIE4pzTgY2u
4mUxWu9xqFg/AeLqvsEQ7UrseZ5WATkn0yHbIa86c/ojB6mqwVa8x7oLk/de6iQ7zSyVL21E2xqN
gPnT68t5Nt5y4pZ+L5oHRFPrrnLR0gLGDL4+VNQE7mB31LBvyfihYewwAfj9+mjn5xsAH/V8bhFy
U7Kf0zWsFC9UsyHpDp4cJrT5bOmrQq22r49y3k9ZKp3ozcK8XcRP1ghdCJVOJ7i2DpOSF4OvKQUG
WlUpIJqHiaZ3fuoabrRt0rzLf2vetOi4pkoIpC4dZPOuyFI57rIK4vhD6mRW5+PoHl7r4p1fq/yS
lNF5GReo1ZqjqZX8w1HoDQduX5WopU42CaGwH3XjNd/YC0OR4NFdIvpn7ddtVyHYsdGodofcmvoN
unTpJ1QzjftSKt2V3uTFoagwg1qkYwjV//QLK1E1eUNkdoc6FqMTcNFR0rGE6IgV1bqyd1c+9XKn
nFx2FFGW5txiFEPyYS6/zx/FvqnMWlWfnOHQ8hXzA9RNBXusObNQhHSxdguajh+7Laza0X1p9Gr1
yTXx7AXdWCYO8t9aLG5wRKdjMmhRfK0Wc5ap8OsB2uYdYBsudrOnv547KG0LLr8/OIoWB8aQELfS
RnsX6x4tJ6uCnjkq1zoMF04ZBUlYQFDOKazpyy/1x5pEBiofE43XAw9EF/k43ljHkDW5svbnn3o5
y+yohcZ4npFPGbqbaT6PB72jJRwYipwP2LB68aabZlNcCQ0ujPa/rBdngRuflQunPJ41amfzAYLk
dBPHHSDWMI7fwQX6+fqeOv9mC1OSMuuSLSNKtXphPImxbT6F44HbSnmPVqOwbqmZ65sid418hxxM
NQVZOtRR8OaBabZTRebqetGzPf1umSOAnIBUPVB+KDeU1BU/0pRh06mePGhVld0MSzz/+qDnDwAw
M4IuiuXL6+2srmRnRpRb9mI6FNnkPcX9LO4LxfKQ64v7d02eoij/+oAXPiTFSRJ0rgh8XtfqqZrZ
NWSGBQOy+A/CSdA0QRP8Uxi28f71oc4PAg82dUo+JLV+b92ntItQM2Ynnw6N6kb3epKiQpjH15wS
Lq0gEQF8YdRMz0tt0jSERnY2Hcwwmj47VtxshGZle7VLwk2HQvYVUNuFBcQ+Eg0xnZPATl0FIu1s
N8hIFOpByzwbT9ay46XGzC6px2vGORcWkKGQuVn01BfI4OmOxIqnl3FTqQdDDOEWSXPzxjSSN1dE
KeRw2ihV0jPkrlxNyMizLCoQvD5YQ2vepoM3PVDLuabzcGEuaPxRb+UiBhm07u4ORdPQnq61Q+OA
lkizdoRZOuab17fcixPa6YPEDKjuIgDLxU/z8HTJBicWiuuE6qGnZ2hswtIAPCcpvCAiKEf1pzK6
QNpbUMfvpzqqvB3Q/0YIqkal4t1MtaqngR564+fJGaf5hz4UmbMtVKezAuxBB/dQ64WaBaoNxPAu
Dev6lxPGdnsnq7h3P5GLliraYjGdSsOKomQ3Rb3yRnt40jO6F4tNM2g6lnONnGhRZ8v6otIOZh47
j8Rz6PqnZbygEjXty+sLeuF0LWRHjjB5IVW91eYY65xLJFG1QyZVeNuaBSrWh1tnHCkU1822zhLd
vhKEn28V3kQay1TDFg+6dZfUbZEvG8cC3xgl1fe6G4Njms3mylZZfvPTnUI1Gxo1y7jQdfXVzFJd
64sUkYaDZ8v+Z2Y1/Y6NazwVM3WtaaztLya+3rfapJpXsO/nNwiZKUBSEm10KLhHTvdoFxpAhiL2
KCIa5busnrTPXQrCf5goYr7++S4sJUPRB6ZGAf1pDWfkwWmVRjJUaGTDg8FWuYv1zrmC0zp/sokI
qEzAKOUCQQfsdEJOi2Y1NvDGgcJvvSmswdrlY+E+jHotPqSxnf328I7fvXVqKHKjqgaGFeYn0N/T
QVFazmpZ6MaBLowX2HUaf3a9yHpzQL0gofhKSMLTRl87pE1lYk4S66gDpo7xO5x5OeruYD/YlXMN
+3u+LSi7ADrlkiSo5r9PJ5SPjlcqNEEPnhr9rGevvVW7ctoNUXOtn3fhlkSNDsA0/SnkCrkwT4eK
bArMZmVYB+DpqYKnMQS/ZJsmCD/daiZ+j5vYHErYR5gqaXd2NM/NprIreVC9yq23ejyW05c4Hj2U
Sntz6XCNpprcCKePj9WUimkz1Ur1G89nEb93wImIGx2JjXxrF2ocQVFyMXzWujz2fDArVQj9KWum
a6HOsmCnJ5wDDg8PjTj2AAn26SzRZy/CwZXGoW7iv2RbGYFjdrdlCAFIj5sfUx/dTmmNp5lyJYQ9
P3WQeGjK0clHyYYE8nRgO2vmgaq3fjA8ab+bTUX5kVm1duUAvODwVvOj084jgCYL46zLdT2KLPXs
1tYBSpQbUP+3HjPX7jYiadv3mtM0BxUV3/1kdTIYp6E8YjsQb6TdXvOJO9+5i20xbzpBJe1Ibbkf
/sh4SOK6GBkC9+BgO+FTrVSCeqwk1fs53b711C/Mv+Uw8gAualunQ7W2FHlIL+1gKm68NTC3oCtC
a+T1US5MCEgxOSOlQww71tjbaU7LUnEzi5CIGnhuxWLf6zOO2BF75/Whzp8hZ+niE7guFdGzfjTi
bqnXlY110ISjbCbRtZ9sLe0DUbtUPjQ3ghE4alOyGY2svML/Ot+njE2RnIub3Uop6nQxh0wtY1Vn
7CSOvc0cGxnJjh5feYMuLiZ+BhBvKYmjVX06itNnONY0vXWI57LbC0x730UkYjvM6K/lAucnngk5
CxB8sWoAOXY6VFUrI5aqqnWYgGSiHcob8eTFefMlYttuUsPIf2d10n0NqXEKXwjbu6Zgemmyi0Ev
u4a2w9l7YcZm1LN3rEMJ0+HDqET9A1qL4oudW9dqlRfOP08uYn1sUJDYZ14lsjaRqgh1+4CgT+/c
hHOvOH5a2R7sSCdJnEB60fBZNnGdE7yOWb9XvSauHuxaw3GqApBVXMn4Lq0/ATOvGBk8cepqQ5np
5KAAWtsHUzQTtcUsp+06fSybamtK2/KbUPvZeGKnyezNQr9g5eFNAhvRKEOBzD/99DOWJ8PiUHMg
dHaDPlZDEOmi3sd1212Z5aVvvOiu8Iay/LAATodqaJxQHo6cQ1+Mug+myT4orY1GSRqaT6/fDucw
LaaFcA0bigiEas9qrHbAk70Sg8N+antlA/VteE6yCpXGXMnn94PWTJPvzF12mIY0HjewbMN018q2
e2qS3B73RqpH1yoly6CnD8+S0hN4UUWghLjGUfWFaJtKRu5hUGvzUfZ5/zCCJvv4+twvjEKOg4Aj
eqiLRdTqi9qxKOGQdN7BGboRzEnRyO+9ZU9XLuALX3PhMUCEIsvmY61gR7aMnG5WcpcXJU+BHU3T
02Bpw06LbPPKjJaAY7VuXIPLkhEjI6S8eiedxJydrlfdQ+a2/afeisJ74HW0b51M9VUz7D6/eQUR
sgEODH2Ebqe5unkLRVY6NS33YDth5pdtBrPXba8Zol9awJcGxiKzybu8WsCubwzhual3SPOi24Zu
1wWadHIEedVr9lYXtsQLYw1Q0CItttZctSzhCKfKvEMzVtNmaMsyQPHumszApVEWtwVwfKwaWlin
5zuq63HsqP4crBbvkxZxvU1CmefmzR+HThN2QgtGlj7E6q4ctaigW5OKI6+itS/k0PmqEV4jt1yY
C2AqdgH7jftjHZrZ6Akjs4EkVDkYWdDFTnqbckNeq4mdRTGc0xeRX9rGBGdrg1Q3GTQnx1L3aOZu
N28mLq35k5Y2BXWxdlTc2463ttgkaDbpQdXoKuRduwXZnY2u2bxHxVwfnzDNBHxBYaDOAoJz3LcX
mQkl8S2uuW+xiuiKX+Fh622we/L477QrlJsspFj14LqDBNChOgV9ldiy8k81QibHlrslxnDXblXf
6wZkuFBXmLKfEsfO+kE6SCr4mhDZU9Gl3fRxKNDIT33dTkwzYApGc1/WIZggQygxCgv4eXp+qlvJ
ryHFX/QpTqxW3tS61K2tibLRcD+iaeX4qkal+NtQq/GMZpU22feKGWvOIfYyWd3GGCmE0FAGlKUK
ffJoms7NPPm4YfSlryBRmtYbAV7Q/Km1ePE8v3HjOUCLXwrsXHrn+lo9IQBqIZN76AgANraRi02b
IyP/+ihnd90yCsQeGHJLgLIOxRpF0XQoUe7BlV1ytLEr8vNemPeZMY7bcMiar6+Pd7bRF819i943
hRX4Putr3DMrT/Kn2iHpYrmrdCRro9q03jyrhW9IkEndgdK2vboaLEgbKsIT+qEWTr2RTlLuYKQp
91Y5KreWXl1jHZ+vIjnkwm4GHa3x6C7n7s/MKlGVzq4b44D/knnE/86L/Ais9mcRGorw1Q5D59fX
cZnByRtFOQzQ8iJbsABx18WpqfHaMjV6Qrg6z52N5ZTVszlMUbm3C67ffWUpo7XDdGG0r5RaXuT+
VkNDywHRCq55Ka2vnivQhIsnnecd8mbspsdy9LJfqVOkX2tnSMXOSfXuO3ZDdPKydBQjCo8e6iqd
F3bPZZs3yq2XYR3lG3ameBv2pAtu0KD7/Cmy3UbfkzDW8yaOTQcSZTW25TfDyQVCcl0yWUGZ1l28
lVR76k0XW7L94IW2/Veo984XyKVG78cTCoW+ChLxR9/Qut29vvBnsTOdShtNGQj7Sza2FkIWWUv3
dkYNoC6T4alORfeYeIPFrWMryk97Vj8Vbr+ZkNX/Vcu++fb66GeP+FK6I5qj0gPEm5judKPVEVAu
NBW8g5Kk8X5oa62mY6yLNJjaNL1SAD17LVxiICp2izD8woFefehwMNqiqRvv4AlAjAPpkg9v9bs9
5qZfKNW+KPT3wuX6f32OZ1cEOSFMa1A54FaggC2H7Y/D1Bs1FBQKUwddz9td28AyywV0kbeOQiEE
5AOVUNJ6+2wlaydXrTROjkMsu6+DIjMfHWP98+ujnH8vRoEtoQG0YCbrwq5VzRh6pUVybHol3Tu5
pr4rxjndUdy6llmd3UGk7AxEkYBiAYW09R3kDU2OwBoll8zDR8Iev42pcIIQMn7b9dGV++d8YvBb
l7IWL5SO3MJqNBEVoxRlKY710JcBtQN6zFlpPGp592YzQgofILMpjTMp6kn66X7IxxF9PNwrjsko
ae9Udb7rM/RgXv9S57uOWSCfSFmCOiT54ukoCmU6qRcVb2AdZgERR3QrE+HtXx/lwrItuRKPEx1s
CtXL7fLH3q4iRzrpEKUsW2qITSm98rs7Q+T1k6aI1M3ro509ErRLeGOZkYM6ML2M09GsMB7sfOBd
Vy0x+1aOpppXKb/qsr9Xkl7uwZJeU1y8MEHeQPDmKM4sb+9qyI4byZ7TNj0CcC9vQ6ul6TW1Ssbp
asP+ym144Zt5S9+Eh37hIL4g4P9YzcgZhamKErko2YgHD1nqj4mZy+3rq3hpFNquOu/7Ivi0XsVe
nyhGZW5+RCQWUa2m9ba9N137VpdGWRqvKFZyrKhGn36rSCRagWRBftQ7N9zBTLF/iMhKvr91LshI
mQCkFglyisCrUewGOwxjCPOjHY4pViK4p6Ut0pSvj3L+cDCKxUeBJoaQ5frEzo4667IpiqPMjHmf
w+faelM679CSam9NRR/9CuXw+7bK7WsAmPMtbyxKBFxI5CILleN0GcNBK0FOR/lRak4/POl1bieP
sGL08ViTRBYfJ73sftplaCVvlnh/8WIw0E+hX0hta/nV/tiNTZk1WjI08phF9uAGsvSwoMNe9+1H
jL457SCCIr4g2kSn42TxFDqzK+Qx7FFqgSeQB1aO7JmX2c6bL8VFbIH3i5cLxdZ1lGkkuQR73spj
Uc7djrqIfZRJK69ElOcV0kXTAXIUIjdELyBsTmcUN4nRKUomj32SDjd2aqa7yFHCPVlYvNWH0t7k
OVhgKuNuMGI5te3dwXwsuPOuXM/nbyh8fY46He2ld7HePZztjAqlI48lJjv7oSpsPx+iYmsodbjR
Ujporx+U80PPeLD1KRhSdD/Dv8tqsipLJOUxlHECSauacBMuroWsl2ZFOsuDvYiBnLVgCz0zub66
8givRwSz4SVB4YWwSfWw3Oaz2ty8PqsLZxCCIGBuEhTgjetsiKRlrqfaKY8cFSPgeTK2MY3tnZeB
b3RnigqAg8WP1we9sJTEB0u1c2E8Ub873UPc2yH6iosuUah7QYgOphXoRLDulU92YTEpalG8hr+F
OdMaaaGB1R6tSa2Osi3Uv2K7kE95ahefG7z9tnoZvxmVCkkMohZvKVgmNPFWcYmr1wM3tlseQeca
d4ua9k4fTTtIDPPr6yu43BsneR0jca9QieT6ImJdhft1XQH5FMyMAoyxbURW9QFiYXCsKj1FwiTO
cvWTPcHZ9vqova2TUl75DS5sHOrIUNVAoXGDrit6TadX/TwnzZE7Thpb7uta3xra0OV3ntTK6hZV
A+WpkKolr2QDL8zl08mDmqE3yuOxhIBr8fQoihPgQJ11zCosNBweKKtEPxXdg1LcIf1ZxbdeCSbq
XYS2ef1X6Yyzs1eHPGk+FM4Mec5PpT3bf2l2I6t7ZTS8ad+OetUszCS1uH39U603IXwMtgLfaIFW
LCna6WbvBpDW/axlx94pmk0/p3dCCY+FKb7QNn5rprQMBvaGKtGSDZ5JrOqa7DRnTopjJBsNs9es
x35VfWv6wiioNnNJLSgmcqXVlJqs1Nu8aOsjxoV2YFmKt2erfbK8UgaAJNorb856sy/DAdYjhSez
oD23rPAfj3VpAtp03ak5xqXi7FuTNybzem0LL6wPBnfM9s00uNu6tkWgT1V05RZZ31YMDyuPIInw
iHd8rXeTtWXTEni1R0PBdsbINLFTbAh2r2+T81E4xy8iD9yKXMmru8NuUP41ZtEdEahxHyoob/nN
mFfDtQj5pSPy5+nRYblrFEOQQ6BUbq/jBLvJlMLruuFIYQgDHd1IRnffeLN6h9TsXOwyd06+mZZS
ae+jGq2JeQNzCeVYQAEtMkmu2jUVFQwddm9Wivhj0hvqvIedl4yB2w+oy0w9QjMQRb0k8bvUdue9
CHP7Z+qo+cc4pDbh53WUYLLsCu/rhAwsrAZV+WTYjZ28MShispQNyHvBai2Wg6tGipFCWByrYjxK
T/mu92a0j2RiXznhZ+yMZRSXWxD1AIbimJ9uUKMSupvH5URNtte0bT1arelX4N2mzawUCD5540g9
TBlbD6FeMYrimBmc/n1iCbfZYXGdoMVSU0b0R2RtlA09JmN4Y2q02C6wkzm29HSpoqyyvbJyB8p9
c3nsPZdgO9ecRyXv6Nm/7OP//DX+l3iWZAHg7Ivmn//g/3/JcoL0ELWr//3noXwuPrT183P78KP8
x/Kj/++vnv7gPx9iKmuN/Ktd/62TH+Lf/9f4mx/tj5P/2RZt3E7vu+d6enpuuqx9GYDfdPmb/79/
+B/PL//Kx6l8/u+//ZIdVxf/moD7+7d//dHt7//+Gwv2n3/+6//6o8cfOT/1f+bn+uePOPmx/pHn
H03Lz6p/pzKHRMaySeCTL6/A8Lz8iWn+HVoUn4XXXKX5u/gaFxKmIX+k/X3h9C1opMXF+QVG3Mhu
+SPD/Tv6wotuPbJLVChomP/fX+3kE/37k/1HgRSzjIu24R8+iSaoP7FtCcg1UlmE/7D0Pd2/c6TC
3OsidevMMr5RqlD5pnRmfoWz/9IY+/fN8zIM7wUlWQR7EJhZR+wFd7Y2U9jZpmHh3E4AewGv4UdL
g3j4Mhnm74H84aav9XxbNgWnKcGLZ8R++Yc9Zu2DPfcCpm4B3L23Uge+S9vDuAqvKUstN+3q14SF
x+9BCYt62dpBPSaYbPS00Leoljb7UUZF4+ezJ+67dnwWURY+xG7fb1pk5K/cVi/ooLOhF5lSDig9
ijUKoIDXGKM7r2/JbLInOjrtlzYf1G1sQA6ZO6cKZtmGP/IQZdEsUtsvMomaL2aXNA+5XW81KO1X
7rYLW2MRTmWr8UvRul3e5j/e3iRanhLskbcTb4Hlj4qa7jInv8bZuDQMJBgQW+y/Zc+fDlM1EGXN
ph23Msrr26QdKsKK4W297pcNSKAKMH/RCSZCWl2BEouEynSrcQsn2wsyiOY7Opo//zj3/zpcfx6m
08D4ZZAlLlbpZJEIIOhwOpWwSgfXS+Npm5FIPVBFArnZk3noDYIbxhy2QeaZ2ZXLfVmfk43DDULl
nwwV+C7HeFnfPz6TDvi0aPtQ3w7Z8L1MZXycXT3yE68Q33VZhL4zpbiF5UZJQiCtz69P+ezrLaNz
gyzsOB21mdX7N89KNDbIDW7tPjtannQoWfXd0+uDkEmtJ8n7yhsIFojG3cLeOJ2kKLWB09gk20oq
QBWsaHhIbJFA8Dey2Z+ESL6F1K62yAnXD/VgiP2s55QiijlDtLR59vSx/V6qU5oGlSqK0Tdx5vwu
Os2i420N91E6ZHedGye7NE573Q+ZkRPOYwW7ckreFxqwIR9Ytv0trPoh9pVUbfZu3litHyc9vkaW
jSV8qpu97fdC7T519MJh8Rv6fVNb2fvRqIYgwXr2W0p5Yp8kHiV/1Af+cipT+ZhYctr13UBDis88
BSmXMu60dn9n4q31QF3TDoxpMnZWWScojmXPk2jK585KHoxsDO+6xDWm7YCRzJZqLxrio2xS3xgT
514dMu/OqOxM89vemH8jedDd5fz0XRQOyaeG81/5tOOnRUnBRsuflcp9vGi0b52dDDyzxZfeaetA
xlXG3xlN512SxzKI7LbzO0f0MNemZgaFrIc7/Bnges1FSxFh6r9AM5o2cQLEQJkz81El4qk3WdPP
P4QGPtmsYbEEfW6CpSjNeN7WQyfRCNH7r42Rudusiku0SlAL2MT2eAMYV6BXAdYtm0gydcpRN05b
JLeOSdOmlsStdwafMLDj8Wsk635rGzhI0EwWNyWXOPGrqt3WirRvk8TWNvPg9red2ZV7XmnnqZzU
7xEf5whjejdTfgHbq7THBCMHH7FSxFFU2d9IM1U3+jD4YR9+wFz1CYgpxq4qPkX1koJ3cjfHDSoi
lvbD7JMoCGEkI1tZmje1AlojFGn3rh3NOIisqoe5Y920UzreJYkSbpVKNt+drr0x7FALSjqodYkw
dtG9i6gJBN0Qf8k0jCRS9b6L9Z9drrW+MK1jnDZPiZ3M21nE5a0nhUd7xM1vpWLqt4XM7iOZPmpF
Ym3pevQ3YKq+u8mNTOSv1sjeYT//GQxa7YupvQvV4qtVGv0tAbrwM6wjtlpu9RtdeIM/ROEULDkM
DBmtz+CNW902rqd524/NuNXIEay59GU7Jr409Q8SJM0N3q3qjYcy3yY1qU7akeKHU/venVDpMAuI
KGlkHDCceIznQd/UqplvE6dI/DJNQR3qddI8mqGm+43m3eI6bGy6Qp+fGmXUb6OqD4+II/8cXew4
YiSvHoDn9dtFUvhuNjvF75Q626ActXhkTA99iaJNIjDOskoU3Btp3E/VcFOZ47dGVeWNGxdfCzIY
KE6geOfivYI4zydPyv4I4N771nfVfJuo2aEqWu9YQEAO0FwtNppSz1u97n9bleJPhsOvbZVHW4z7
Io1/h3T7/EbBASTC6nPTK1YdtLP4JHXznbTG7D5MWTRP+97H5eLlOP3I0kVHs3B/LiJxWqP1vU+0
4rkA7fX2QzsOKrZIc73UVzlappn/Eta0zwznXlQwplJPftXkXH5R4vG34rpiK4cI8eZMufkf9s6j
OW4kb/NfZWLv6IA31wTK0huRlC4IUqJgEjaRsJ/+/VV3b890x5iYw0bsRuxBF0pUVaGAzH8+1p2p
uSLl6ruRO2lcNVFeCad01jvCWWrRzasTc1eVRERxa2nasveLP3ykq8WT5+eHOcq/GU5+17bqNSxy
xK9BpfdGPfCAXhbB1TvZHiw3Ba3lYS0uCqMgOkgr9UXnGzt3WR+srTpZJF7uW8Ou4mn99XGq7hez
DWO7pHF8qrs4zEnQt4fgMCgC9fvyoyzX8xiMztnLxs0V9fo+9UYjNtfjRuErbrvxVeWZEnJYv44R
bWxj3ez6Gf+uqTyibZzG/fBrc+B9RNapMPMvzVC+kX3zH8Pg/4JRMQUgD2POZ9hgAkD3/pe9qhoq
U/ZFQE6OYWzrvgKno8DaKy4PhZdGWZw6BMYII/cUvd2jTP3jrFZ/PEX+pIpdJ+t+S2A5+3S/aI0s
qqi5L9LFsbKkqtv2Yx7G6D2tmKf31mBSyTbp+XnE7P8zc/vWjS3DMMzjUOFeRx02rt/WIso/jAJI
Nx7kqhmwGo7l+2z0upuo1PU7iZDGuFuA6r83K+N30VV1JubasJaEhOb6Z1AZ8n0EfsnE1oaaFy63
rk9Ms2wHtl8M+PupWOoPbj/7ThumunCZHav3lGcetj2juG9b8hGRCPSlmFLspMKq7aE+F8M0e/G6
5d0gyPAa6sQYU3mbuUv4aHZ6Kw+oTabuRHXF8p4bsxZOMPrbO/bHJWMD8ortIUfqN+7MXnVm0iKp
C5PInftAYKVXOs4YywYx1E0Q7Ocwbb+nddB3+2gyiJiZVcPC5qYEkIduSWV21dbeF0oQKkUYNARp
6KYOu4s3DVxMI6RcJ6vs6JowtSHg+LIsSnSgLnU8pKY3J72eQ5CVyJweHR/dZlJUyu3FbAcdoLoV
1RwozDytEylVfVOQxNUKw1ekimrbWfQZM/Uc7ZQz+0tcm0VZ7ruucRoxN6V8XQLDzpNinCKZGJQA
riTk0Hko0qy2qTkcm3q9ioIlqvekhqbHwM88K7ZN0BcRjO7ix7Lso/VIinsFxUzuiJegduzWGEVr
9sMLmilPqjTrvXgm+jBKPMMrPt2hYqmvJ9RtdrdUHf1DVcOgkNducLAJKFp2ypy7mi18clehy6z2
j/yZvtHehZuxqJe+340228atjzRYXgeeCtNF1G4zWOcqnJqmiBtzUSkWLaLHkmlYSHYwMrs4lZM9
bS9ROOEcjzidvuK/K5w4zZFP7oqgcM+l37sqWSoL6clYotsEDGeo2el6Gb+oxmR5boN0eZqnXsok
Z2foRO/NtiaiixSr3s7NKslkRqj7InOt486T0om3dbB2ndpgYpBXmgvhD75ice+z1SJcKsw67i6p
nvy20G+5ZRkPvrUtb/yX2RjLvJTfRw5u7/1aLe8Ak2QWkEvSx0SUeeNxtYOlTcysnO5Wp29sMW41
6UDWqAiU7SjQ+pr1JFULEhyVFNMcECDFIlqYcakB3vkyfH1VjARrJZUc5u9D4bHQUWer2SYdKgV3
tWcpi/t18h4LtHW+IPOIYapALh3tWc4DP/G6rHw18OWksVeg1uJ8uU3XIXFa78YwDWmy+FTgCNda
ipVnaDBerDTkQqzk4Uy7yuon8mHrXFvCyFr7DOWj5V1gkYS1ZIaNX4Ax+7qRQeewt81pG/ezzjeC
LKJBC8PJ0hsVmau372btjqLKhvDb7DQ9t7odDATSBXK6IxtsViIoIukdBl1HMkbWXVRCEeb6tplB
WV2hY7DHc5mPBAyMm5/nIgrb0hZyNJcTQ0r47rlq+bKq1vb3FiH4A3t24+g9y4T3Uq+lOe2ntu7k
AW3sxgI2Usll42T1RTOswY9q9eWOAvq1vyJKwbidVzN93aLK9s8Rd0exs/jCZjZ8M6/Oi1tGm9iW
bOTgUCwsRCv34XxsLEUBk7epWe+6xl3vltkehpg4v/ShDzRKFm1isWZS4ZkRzRRsdEmoSpl7Q16Q
54Yv7wfrq2uLruMImWirN0NBPIX75HhTlu9WjNf322xtRJmRNNcfpOent5O3uGHsVLIwxYDxGF18
wyxKyHnRyF0HyvEceYX7XM2X+M6pJUQuycOFSDIv6Oc7v1/VRzRnxcIaT86BMFe9PXDiKN/SLO+w
gk+ec0c5mq0Si0SLD59b5FRvJQeJPixJcYtmrOrCjQbVxMNlsaLtjLjBGMpIvSCyCTIexkvn28K5
S131JuC3MKt8/sipFq5FrgyX5qrOHpLIb7IGD+USQS1tjkPeXA+EuUGJX89V1z+EkZF/71yje5pW
DjFxGjbDe+oa5gkOwcXiYTYDxHTjTTpWfLKvxpJvdhzoksA6C2bjy2oXOt9NFv1zopl5G6e1m4OI
CWn0KHUddPrd7hf3E3VIS2+kY0z3OmyNz8gzxuqiZI6cZCmz+RC2GTtn0zneN7POWr3riQ5/rVn5
pcjNfmphLEJjFU2Ybu11bSn/2zZm3eM460KJymszzgxr2JOS6GZNJ7Ig2mYRrBZbU9AUnuCbZoqs
1pR1bHYGUv3cJZNfKg4Qc0LyS5edAoCyOwDU8kGZec8+4LW+ojvcHCTyTPJuxWSNjSsyRpntJN2p
eneyYdmTNVTwBGQhGxMKrFnUQZF/0R6pDJyIiBrYsYYgw7O1Y9UnIOvJT+TYhV0st1BX8dYBJQlQ
lm3Xr/n8bBdUMZGtuLWPM+sYN9blXEPm1rOdzvOj9kdnIVqrru9nHc3MG2ysgXADQw9i9jlCITKt
qo98igr05rVZjolC7vgiBz+8c8qSWEIVtKQhhU0+FaIgsQf2fMqrB1vJYBByWYDkI69tOc9kqWIp
XfL1o5vsoeWzbfJVT5pzzRJodnTDmEh7MaapQjgZDX3+7NeVy+Rf5l+N2vIXkZXGdFUHIx1vsxn2
txLg4lEtjV3ubBu/Bscfd8zjanQrYp6nwOtivSCRiLMoDZ/YLlwVyzAbnJiKDzPaF/5MeoNhjIPA
F5qmeLy68n1Z5qESDR2R4SuHJEwTabhs25chdezmRCxHdg5mK/06YUmRscOGtOBK69N1B3Kpn7rS
W1Q8jqX2X8NwdMOZbwcv/i4sp1UMmzkDRywBnTjastM3SAt26hpX+0M1ejLcBQwQo0hrrdvE7vXE
Lc0Qd3AmhGk7LKI9at+piPZrua7RTTcPmyFCg/IVQQamdTnwEmpNWtHmJaTTLQXL/mBWe4cfHLYa
nGff2Ev/pMoMK01fzPlnQP+2zciJG060eb55wmeeGxFGqjHbRYNbfeaShmdhy54OCKaX8pxnCGru
KMYZSMFqCsQf/x53+lUC8SdsjVGeoBDYEzge7OQXwO8fsTUcjYGdZXo3uF7zbLsZyrLCKyQmsbar
9m3vWs+dV1vX+Nq72Oq02o11N/YxXeI8LlU0hKc+mpaT6oivFp7dyFlwJSyHcs/F+lEW4fLbe/6d
BPkTwv8Hs/JXEuZfUit/omP+LVXzfyEJE4J8/msW5pC/N2hRfqNzLpzN5Z//xsBYvwAuY2OAiyen
nT6RPxgYw/mFOYqxm4hB4k0wf/6dgrH4NeR36DlMuiSgz/it3ykYeJsLlYOFkAIKYs/IC/9vKBj7
Aj7//TYjlOOSB3LpQKLQGwn3X1W6nuwmykfe866ldzPvTMZov/VJc7Wcwviietu4rgeCq8SSL10a
N4M5sZFGaJLEurbdqc4djh66D8o15gzkfLWlUZZHxYjen61NlQbYIxIYMa691IlOi9a5T+vem86D
sZGBKepyXCzh6KJsroZyWeT1mq09uyBD83SVTnZVJJ1PR2qRt20UjxEdqcJpytI8IWeLprOTeUO8
8BP9TKA9/DGpCMSbavPT9tEfX9OETvh42hMUSV6q7l8lYjJgDJ45fWWz2cvjVmLcfq/WbaX5pd/s
7hhyRiPQGOlolyyWg/G+tK3pZ6jMoN9FJdMs4l+KY4/4R5eOSBryy0Q5TqFx9FNGRhy7qCCC6NIj
G0wTIc5boFtEI40ajuWQN9nOq1A0iI7sUbJbs8m/Xgr2U+FNqffZWA1eFK/x6QWqnPVysih7tmFz
876Ew2UY2warO7d+X0ZAplPUHj3ZL+aO1Nz+2+YX9btZ2lMVh1RiQoQb0SgI5K8f2cw3hVCHFF+x
5q78QgxR+emSNd0mRtsVN50Z1g9B0I2dMDfThYA3vVxdL1tm9PusWdNPAhx7IyaJ2fhipOQp8r+F
jLbRbCrum8vRDrq7LwiqjVJ1oK1HWvsmjdJ+52tXf9DLmBKt05bBk2mVHKTNwk6NJM3AAOKotad6
R9ZUkB6nFVmvYH/RiUeNqCvczFUfOJwYPDa+Fx3bkSG/rqSMfesCDNqid7RpsKYDJU0G25hozDzX
os4UKcANTOC+Maz5lC7lvCZO47nUDssGG4GnNiNeiiI3BVhleYVLpbCZOfMiP0nwYUf408hbLY2B
q2flBmnL4K0cTn09SCPeZFMXcRaO+f22ReWHMxXFcMpoav2cIFu3GN+A/vDTtXlTjj8OO4OBsU6o
EybqeMn7+apjSPmo6Unl+NgU7YNZhPi+jZVT8Oh3PimdKqt20qqXjnoTd8GaN4XUDdMaX/8wdJCv
AFqBPVw0WAu7sjMHX4LUlYuoqmkAC5ahbq9ww1ivlRdUt6RtbbjyrF9LjxEUEiuYjvKpU4OHQYZG
ne7gjOmVP3nDhzO3NEtk0k3fTEZMaubI4tvEUnZFFs9aOT9NcygbQG4cuEJueOfFgi+oxPFSjkB3
ZqF+FNEkeXeRmhYxrFVKH5XUOogncuE6YQGw/yQGz6jibLJLfTmW8oUW5tBfp6m3mYfMiTaCuguZ
yhjPcspXkkVUkkSSGqcDkLt62sB5tEDKYIf7dHJNTgLa1zAzcktXIaPiR1U2fi2USzzlnvqAsIql
cued6ulZExR+GWfLnZufaVbQWGzAxv5IAxqznoo8mH9iQJx/0mbDqJZLo50TgujTIh6b0HoLpRu8
edAobaykFb6oQk0etEhQfQMnbO/9Vi35ZXQufxZ5aRf7dLOj99XXUDdB3eSjiIhhuvGzNPt0Brdb
HlMKNjvhc0tWsYGC94xuZtt2Y7YAYnO4Hk62HOVJ1apbGcQ9lCab4RkPHcPE+pLVbvimiBackm1S
2GMaNy/jYUupJ8V6Ozux1lFeHCo0IvWxqTtfPcIY+evXakplT4myGZxYNWil8tpgQm7Vtg6H7q0N
XoPUDqtboDAz2BtVGv6Ug+bDNaP2VrzJm3NjycKYDqEsog+LTPSGeN585XSsZnVndVFWCEUf6z7N
ARwF788Bsqf1VmwNLyaKrXVzdhcYkHBLM8JevA1OKfP0qmM5LmtDG7Ukc39QUzcnwxL4zx5eyzae
dJ/dFRNZMbGzpOqxMaoVxl713ganZbR1vFWV+9CVzRKJqYCCjnO99SGNlEMTJAUWgg5kurJ5XmZi
MOOyUfq5DAMZxcD80kXbb2W3hHzPv37v7fWIIa3gVqr7H2wGQZMUlpehtmYyXllwFSnhNgvNtvcs
dx13nc+iJjT+Wi1aYst8kKU25Yl2CmsQJLCXwZsdGj2rJMySvllrrCCnjPtzPg1dS4r83NalE8s+
8KuEXij3BdmE3e3Gcrbl1Uzh3WtgL84Y55NZhXtpWaDspIOU3/25yFpLpDaP2/WULoP1ssi6BDKp
W051usqd7QGPbAmOyQbTJ1Ux6detXJf5UEdk56OY4LC5iMCYL8d4M5uuM9mzLDtOln8rcRa1fIIO
w5ee159LKGsicPO691MxbX39LSsr+2hZqhhvG8uw5NvC23KeK8vYJHcFTnECp7AL7tosdD57KhlF
MHv+Af6tfPC3AOw9pBNySHjWruvXRhOJKoLGGp+HYGVRcbglimvFmtsl+AfzRqQ6TJnoAcd+ppXD
W3dpxMu52OlCtxtjVnQKhxIExGrS/LUl5eJjyH/FAIxvASH790qroDv2ZaWe0rzvjGuDRLgsRvba
vHW80tZib+aA7CRWOozzT2KX1q+R03s/6qxuad/pXf86u2RLw6RFRcOLUkL/m4Tv/0/d/+vi6/vX
U/defTbf878dxuIv0/fl136bvg3P+sUnXgi7EWU3EIwXzfdvAijDc3+5WGnIvKVEDlGTx8z+uwLK
+wXvMZIhxCf4lC6u5z/Gb/uXSwqVhdAaJwLaUByP/8X4jVfxz+O3bzGQooNCIoiWD+kNg/4/nvJ6
jsA8Q7OHHT6d5Gk0NlvHqxt2ZRwNcmLBsRWzlV1B1sVz0c9fHZr7Rnydsk1om023uCURqkhYxtrL
VGXWwAROlh28cLXcPaoUuS+Ikap32tvmY4uY0t0Nag0jUeBHnaF6M/89Xy3gIQ2NRcQWcO2eWrAM
cr7TpACndsdc5FjbZiUk0hqndlbDz4gx9GXq4ONFmXbaO26MG0s8qbrtd3WNvfrgrshLD8T0bGzZ
aQ4SzqTvn2cg3iXm4quvqOxyHaOY9x/Ygp0HP5NTfazXtvwhjbV/lJRvfI2oXppFRo7AW2ZrJoxh
mUrjNmjm5TibTq9EmffrZ21jc02asA2+j62dv+lxCx89p6rXBI/KZl9D5RpOXIBF0Ek1eO4X8icm
YF0OLKGIZoMIazv16xcz0374MlSb1Sep4dLHEFqT8zw19eLFWQA6xGTsjawvMBNWrP2lQI6wGj5i
cKwMxT24W0ZHQiTrGbzeGfkWc4qkRFiORn8jaeutudZyU4exUUUkojzrz64d9j9Qk5pFbK5O2e/h
9OlI0WUFBUM+pb3uSO1tqe2ZVSuschhGGBt4GzF21QaZRakDS/Q2ckzQtW94hzTy5F3TEROwZ2fn
HNPXDaqALW/0jzwi0u96lIjCT3btqLfVNML3xp7dHz7Ks1pgVV1f3NLIXitzLvk0YYND3e5cfxSc
oWTGYB6hwYgBYIYu7jgB37goSj4zcPT6TvaDa+1zPN6RKaaarH49MNckGgyUeaZ2qFi1R66taPxC
3hDRwvxYMAM5e9DQ0X/kBKI4gRi+eeLUmllJswRLmfi539VJFfRZ/qzaEkhJFNY6YxfreM7iyRu7
N5gX7MeZypYPm2wbCjmm5QJi0dDyVveLlSy9AvbC9xU+tHnRGntn2qr6wdIdLO5IpLpxcit3/ql0
GhXnaijz/B3tpg55CFKY7nowgfLqlTK1hDjWoUQUCLa9b+ra6IUapg7Ed+M4IzxdlWR/Vblm3gga
VFj9QJsLZBiyocOWtcUbqHj+2UMQyrjxg84iswLzglBM8IwrudMeaVJrHvSm3GXvVH3H3SS535Mi
cDeNP5R9bNcR0uggd5lh0Ywpcn8a8kKBWqU2GDHK0B6u/Slv3gMLWFHMrqOe5OxccpEp+Ohi10B+
HTcj2Qs3Y46GYmfXXWrBg+GTE/DB43lWS9uJGjveHpDQLI6L0dSHpUQWlOSMmQ9b26dvHTw4kXGV
pl7KpHA0YeXTz5WqOexQny2fsyyS0Er2ErxmtRk9EmVj35uroW5KCgniKvPHNuHt5GPCPNz2iarr
2Y97houRh7b3v7FCFq+Xuqz31FvD8BRGY8Yx14/6GtkRihCOOmlzN4cGjmZ/tnk2s6ac79eqsxxR
W2PqxtRFykZwXHXtmKE5YkKp59BKQkbqJQaICI7Z5jPB5SuNPOcqHZcpCecx5a6fAJp3CgPI7/FF
/yf28emTrCv1+Td0zsPf9mPz451s6eb/ATEzfs9/t6Xfv6v3bHxf/xFL+/VX/vd27oKZsSXjxzBJ
7eLPH9u5b//iuya5e5coFMTLF6nz79s5a8wvAKh4YdAI/vaXf+znhh0wBmCA4D8leTEisuG/2dD/
jKZh42fCuGTL/uoyu2Q9/3k7XyW9PTOb2M7Jqqfm0pBAKgt0UZoF/wEf/uevBL4FYGtiUPkLPOxO
0rcMt5Q7GawkbIymdz9vklqsBWrhH76DfyIt/Wcv9SuCCRTJJ/xrwQJOU8hdzYcyc+s+rwgxNSzv
sVfpf8ge+vMs9NvFQ35JdAWqzouW5c8XL4q8nm6hiPjSxR6qeGBxEZj6rasO1Yfwyky+/vsPdrlG
f8c+f39Bsq7w6CHQBYz98wtOZQZSURZy5zWqokoj/FbOpboxMDLsZR4Bmucwpf/+NTFSXz7Hn14W
vBdclyABkxBFyrn//LJpPdDfAVe+w/8f3BukGH023ZrugKLyo5Pn4dO0dPPtKtdg5+ihO15yn85L
NwW3aTDC5SriHT2Ozq+RVQz7MlPzecIecr/lWRi7tfKu83VUp8g0kHBlfvBU4pnjHAQXMgwDpPtW
RwUpPm2nr4B/w7O/tPJrZXs1zSg5dVqMpO0AkNHpxJxUiqW9Wqw3YglhLx0ZfJ3MtD7kjgG5NcyD
cRdObvg9NVP3m8tXVxBjx95dK7JdhB71eo3cQb8HbfUjl1MZE5p7O2GUu6K8YYr7TkYIIh1dcj1g
3xYaZ+O+dparUKnqGFqVjwG9MF4tNw9vL9wwqsBJ731/7GlPG4LlpWEPRoKnijtE0LaoqFU7uSrS
R88EBiU67Zj2cwPdOw3Zi+m31rsapfXU6YyN1lwkdFO9rt+Z++EWzTms9ps3jwfDTUN4uxrVveGP
HvhFQd5tXNn0rnil2WtooqX60GiG41T7/XUOewrIMpoykbWh3qZqkI+0e83PQd5ZJ9S8XmIbxM5f
ivUIgnHAxguzEUOToS3c0sK4XiA/EwPIVRBRPn7PfLSqTM7Ws+F0aArDNqUTFGK/vAZRkseprtKT
ArfY2aiEk1RFA8yUI+84smb3uurTEyD3Rtw3PzyOtWlYcUlMfKJa5A9km7i+gNyj/bGypzOjon5a
a6/H00zfiyWYVIOzLr38a0aIiSU2JEzwm5XPYCKZRjbTOUeB07zb2cBE1OrS/j7RvQgIWA/jcU5D
sh1yfdGA2Co8WgWiItFz+tiNxEglBDGQZNkWd8UQbANtI+MPzRJwrpcIEYPpzwM4g6OsR21i+xkB
Ga9KSthPvsnF3Qi/2RfD1uexCUgywRfMiITtskrKSvdvSJizExyuIwqUYLsRwDVInIuxjMj1hg2/
2BJnneZjtFjeiwa5u7eh9Xd51sg4bbv0NUQBhlqg9N8MtzbPYZ3LFw/6IxRUSHxbSadHEh50h3IL
P7XVNHuA2wD1I/pez9frcxHV2WODPJvZy42+pLW0Ocb42N4yMztHOm9uTJ4+ZC2pZX5x8MPcjU6X
3loW2K/QW7M85alnJrKd0x8Fjqi7xWtK5EGBvIqKRT4Y3jC8hU4X6AdXd321M3gbA/pKt8t3xJHV
VO01q9nu52bSZhLAi+NdWXOVtsQSDU5/AGvt+2O4ENjzMJk2hHfPEcX80URkijIWT2N6aADImkPq
hQXTT+S07U3OaHeUzhCVX9ArORbq3cr8MUycB/arOWfrLisss4v7sJXZDVsK13vLFhnGqG/db1tv
+DpZ7A1RHHEWMDsGVYrz2S86OHM/C+9NXR8Dsuq9QwXxqUELO3dOtgiZzLHxeLPvYbCOz+SxuBIU
dpPBjjQkl+y4jaNLtbr1fM49hD/nJgIRa2rTnQ7YIJf3euKMLnp38Pq4t4fl+2iWxsY5bHBemO+i
4EyVnv5Jh+H6ZK2QW8+lTGlHbzhRjXFQ22DQyjCkm9TE5C1XeelYOmEiqB5VloXCKNIvBalvB7Nz
yaB0XSNOB33tmSoiErhlrh8Cyiy0SvfTlGaxikCrQPfOWUjbIWnyYFFr+gJ/oMa4Lsufbr5u8dSB
4q191KFa5ePzDzuy6Vyj1YfMc84KLQfAaGRekTHGesH1OBmT8Vl6wXSNyL+7pynXik349ZLYPPvY
0n8ouPmfJLdXq814zix5NHm9g7UE3Ht59DyMw53y/WNKW0vHa4V0KvbDAaX+GQlZn4QNJ+Amda07
211fwH7jZsPnmIW7sFdXgZ6vkFufiBK8qpbqZZ77Nw9S6LCk63evt96dqSdQ0D1Yarq2/O4L3MH0
hX3o0K/+kZLY6uQr5Ql0+JytZ3RRqc3xlv6jU9u0CHQ9Q0z+9iJRb5qIEAnKCbb3qlDXrZQ37JIH
TI8/h9Y6tI6LTKgjabB7avvqoXGiRpC9c5h951AE+fhtZG0QdZ4ORI35p2DakJg3g3tLa/zP3J2f
CZ5FXMZNEjUPnT3edoGtcAxFrwrkNY7StSW/5qJpHYaHsOM+mrZjYPZXOTqOFDd+vJX598WMgFpW
TA6fY7eOSI+iJN+ql7brNKqbiSWzgvaQKMzS1Imtvrn2vOVr4QdHXFvxBTHBuwnRZO2qshau1u9q
4h1v1nUu17vaVWeVo10zVot5k9JVl17UQc27oAzu9DDXgqi4W9Ry7PvOeOPBMT+5gdrhsz/00/Jc
Z7Oky1G1N32YHmtVcx/Z9dEbrf36a0xJtX5NPaOLS786z2jJ3CJEiGNxD6fIqVFtRm0yo/o/jASG
J7AUvlgbjm7WrA5lG/YCzI0u1gg7R1gZwg7sQ9sjmStXdW/kZf9qhVMYd46r7gi3vHcm3BEX5XF7
TbdmLoCtqv00Fme3mKKk7KH1Alk9Fx6jIW18Nygks4Osmv24FSfSCq+8IX+vWvmjccz+MXczZGo5
LZi2jWwz44lyRIZw/CmqQ4T4mXNXGmUT0zMVHXkBPnzZ4MJZE+zR5p7uBVqSlvB1TddPt2sZUDx/
jMc2g6fIibPahpmMfW0FDzZJgrcFNmo07+0iTFPddl1NfWxkjA+m7iI8Et7bYAC8z8NFMlume78y
T/1Ww3F1Wj9ORBLv27af97WRHhH6ze82crGbPtiC87jO92nRHFECjrGr7O1GGt6J3s72WMzbSaGi
SpDqfnPY648Wx1bUL9bNtPkPzTJLAi6zRURuWX6VZohop7uF/B/eck5I8azIrh2J11vT+bGpB5no
sXjTkT/s4a7eVp9XnHmBeAmXh2EqXlprfqxD94pYsYukt825udNDNyO2tQLjBvVaf7HqzMwF+dMC
s27h7XDq7iFyUNQXw/Vkkc8KAKRIAMyb+dC34Q0a/W0XmvW3qs+ufFcd22W+a3uv2a8jEJ63PHer
9VMW8zFw+sc+T1+qyn8klPU2k+o6qPJ7UtiRVW7jzlo3E+5jBPNbl+8+7b1wSpCB4SnS6jjMADC9
e23wuAo3XCkvlTdtDrtTSgTNYUEcsvXhUGyzjcVh0mCExcoSZBnhN8vtHxHjwvO4wV0pqx0g896W
FuBpJWMT6bWVb8a1bzbPejM/GpI7RIMcgOxuYvur1uCWnfPz4KyQkXzwDOueWHFrCx99gMjnkbQ+
rgv70nYNYnW9lTzrg1KshS0xqkXhOY9Br28t/lKE7mgdtTR0vChg3a4j4lB3YyCizv5iDBY2nJAe
WbUF6L+xakYzsIeh7B8UYby09M2IyAC5taTxvatcc4/PwT+XzgxpkQ9fqtZ9gp804qCYSmHPTY2c
0yO9UjmqePBUv8W0TONTsu0tlmgixBhO36eMSvFm6m5Gf/4f9s5ryW7kStevogcQ+sAk3O2G2b48
i2TdIFg08N7j6ecDu+eoapOqitaJibk5upA6utXMjUQic+W/fiMd4lHyFj5tlor9qc2Kp6kpXLNN
lnvyg61NpTUEI5scTi0wNqxcW0Gdnn3UuwFBWjl+nnPlnGecN6jumdsqR9WutspOLG0JpNgm3zB3
fFY7IhJa6Qjf9ktQWLM3qVjdxZaH8BPhFr6MfmVg+1pDl/YhpYR+Y1Ur8j7cN6XJ4VIZe56fRzGK
qySuvmdTe0SpCVvRmGZHrrXYiclzhqyRRsfJFtRviOlwTWslKPRZC1mlFT7wmbRfUP4lm0Api52R
pMW2XAwaawUdL2rWEM5nrfUbrQS1XvrKJRQaIFTrMULD4ctTs7redkGvQ3vvE2C8Vp4el2yeDi0J
nV9RR6UPqd1ctS2kG1za8/ulh0O+VFLhopNST3nacRGRO6N/lAtTcdK1ly7n7fhcNGR8QyCIFC/X
Sus+JhfLRbRFD4xvkVUXhqEDxlJ+V2Co0u+K9ceBDtYPM4yGbQdXd9oYeVK5c5yuWpkUqzMLGwe6
9ll0F+Gg8iWVs2nXCO28aEHkw1NMrzLYrd9pA5idq9ktGB5uxg6saZ3jgbLa6cIg7TZoOfeFFU3q
JmrleR/3Sk1vYVKt7VIUXJpCVBsnugjJoZOxDkVmUbtF3C03gWUMvjHqE+mT2H12HUEI9D3yc5Pa
n0vCQ5y4k8X3IFOUYBPEHdcbA8vIMGWNlnZXnhp2wa3oyvRUNalx38xkqMhar191BBdtSjWb/KBu
areSSKxDazFcF7EwHueBhjo9zp5L1Fy1Z2MczGMbK1ACE6sNbul0I7ZQSsnR8NkDB6/7j/EcqQTD
Kcot4ECVgP1r6ZlEivhBClfKaCDLqJBTHe93Vqz5FXVM6VUcoB8nViEchB7tFc3e58lGPycj33J6
Y66OCJjjdNPoKOo3NvLsiHUNo5HuvVUd0nEMt1CMzF2N3OSsk6OOTlj+jqeG6Yey3blErlkPyTRp
17Wt1Pfjgj5lbkfKs1zZRzoqsnSwvg2NEnghG8mhXWxeND0EN5Krcj7iHtjfNXq+ohpmMtXbNlGR
P0zrmzrEIpTGkA8sompSb+DBQ908yTn26tYPmO6aVXoYxUn6jRnh2t6fZVHHCoIWfAIT18w7Wc46
MiCsUYPXmyawj0caNd6UmVkJ4iUp5xallbgxUkv52Il8Fht9wv5oQ6RNeJeL+aToK7EtH9u9HIV4
M6txmW7phcFwnXWNyxZtXRGMNGZMo/QMfj2FaARVlMbLSt2vT/AqwJNji/7zNMgePNTe061s9pQ6
D7Z9biBMso1xN/Qy5ckyIKSZcSyJNLdcRVhYqsNEVhIBIwt2GjihdcIoxdqIPripR6olZSLugVvb
tC05+BcnSdRmM5q8Ljh6Wx51OqQ0Brdc+e/paIzrC7b2pJkj++1qD/V6eE7a6bOwlu/IUBHSSYjg
Bq2TvAHJ3SGqgi0xM3dWyiVH1eQD3LYRwhV9/An5pUu/S/fRFMFCr/r+0KVxc646a9z22YKMcxbZ
IU5qJBezpn0KbOPrxPe8DXH5c6HaFH6ZGSgyg7WBX4iHQKUInvXW7+PE5kahhshbJjtykBwYx04t
LAcHn+Hc5GblBxgp7btSpx2UBypn5TJJVz0hQ4DyCNFK4rirOd3o+vJsN7AVUzHJTo4Voz8reNbQ
JO1zJ4+MW12IY6PPhmdpy4nfozs6rtxuwzqqNyVqSrey5P0Sl+aJT3niwDThQqdwL9Q0Wg17q6sp
Lu19ZMidH4rJPtT2qGC5Bpf9Y1vmg7ZpSX3f9032XJWt4RoZ/CKD/qDXWmm5nWa6q4KgSyeUSW2O
x/ZLPONuE1lFiYzZkvwIbtE+Wqz6ui77O9pAhosBzuMgI/00SX6AizQ/0WATm0oeAo+mpr3je6ch
MRmzp9YYt9qD7Jc5MMRQKNqnOS9q2E5R40zgBJvR0q6AOuerGqTW5VaZI1Cs+qOeToujwVWjJNL1
2VdVsSmpOJxcYWGGchpsGoKZNyYdwSMXtS+ymv5ojOIYWWzN45JnV8k0W+fYDq4tnTgQvVGHz5ot
JXt7juBTlIP2A2fWoN7UcPs/IFpDWZOHt1UnxydLKtjUFs32BzmJdjh7yZ8VNuZ9lcoN5hq1eWaL
Txy9ttod1xjCtS04UUAsmTMlsYoPhKnv5RbNb6YqE/obw/Yg4c8ncPD8OpnGmYtOUjxLQTDe4oeC
NjOx9eSz3q1iE0sJ9gEP77XVhDRA7VDNAOEH+57G1EGVZ9OXm06+sys9wbGexCsnzCX5g1X3HJaS
ZqDhLfr7oiDrl7t45ZWNWX8MpXBE8FjX52Qs7L0U2KhXxQJ9ME4qRBlqYldEZOVWcCUZkwJrrX6c
+3TZzwEqr4HOoaNrTeWqqpoj886+qLHCOYzLwAY38MdF4JUbVvJ1WLYy+5JNVWbWRbL290c4sSn0
yEeVoFM3Rgy0nexGOsBpyDaLlOWAEOWHtAJmX1ylDIjGcIKkFBSLRDqNASGs8wSfS9GXTyyHBCrV
IrwO0zA4jqVNE3KgBI34PKCjslIEhXKrPOWiLHdapwA6a3Q6+Z5ujGloN5GVW36fgtcn8Agc26qM
m6HO8ivRENpeFRkxwSZ+qHYsG3voBR+6TPmgWKQHY2nLRb7Uqf9Qqm2ComGXYElYCLTotUFk7IzH
WoIWW8D2kfPFX7gl4tm/t/vCE1P12UysXRJoN9psPeUT+X9DpFPiJsO2Hq3uOhLTN1EtAmvKNvcC
YXLtaNvnKIS0jHf+vo4xdahqudsr2Ojd8M0156VMu1PDEb/LE+Imceybd1EdTp5RaakfxqYk36Rq
mR4gXpz1eP6o1fMXKal7bmzjfF/gl3gnRgAOPAxDIm7pNHtqp15XPRK9jZhGC89IBelnPB57tR/9
Qi/sj0E7Tx91reIepVnSuewpnjOYlGZFjz+0DMzSxXRvDNYjpj3HUkkzP8tTVHg6J1yDLoGkrs+F
Mdcu4pZtNUwH04x2FA0ugO5phm/+hCQQiAETYe5Tu8Hs70dEv91kuXm63Bm4Mzsg8D6+p4iq5fJs
LdhRDEbhanrSOVAV4luYHy4AuNvwL5U6azHp6/1YxHtz0q8Qy32yG/mYoKqthEp/OzmEtdhZS/4w
oXnzszh35LjfwZz1EJDdIv9/GKIKrWTvNKW1A1P1o4nAEeAQOx8OYRu7WKX6Y6B872gQtIrpzkZ7
U0iL/qSqmtuMipspHLYL6nYkg3DHGq8t5+VjYua7ZSho4egO/jRwJ0yYsNKxqfl6C/uomYqfB8OI
eZjlT9LksDJuSA/0bT1/rPIFJVPzeQ5Hko64Gq9XmyU8hEXk5HoFrU72BbTyz0Nu+Fhm3hs16u4G
XjKmfPZhto0PAfoRHSePTPSsogWaau3PaUVBG2GLAvJv4DcEZ2l1kgs2cHgxSamvptxud6Naupwa
h1Edq0+jph1yvdlGw7gXEad6HEz7MNTcqBQbVaSUCMVw6iCbcTFlrQbaqejGPYCBM0WtM/BL07D8
XCUEUSSJw/nh5kV1Qzf0kymxDVohh7ZsnHK9uCPZlY9a7oBWSGPLgs5H3ERXQOFl9E5iwlA3221k
DA6Yx42mVZoTQijJIvpGneVLdlqcmMqzrQcPXddQZXzVRvXUxrE/xemNGMWxTvrUbbP2wQiym9mK
QJcn/hDQZy47tjr4fRieQruk0RTn94FcnzMszAZOdK1TXWiEA9pQuUIip92GEWqXxX6ac9jofHwh
hwf4qLSb0ENp2qLCMZpOadOeWwtrit46S311zFqojTrfslTui4Brf883Zk80/vAg6JsNp/xtlYUn
bUieULvfzCGKY7wPDigInQhjzDuAdXRMFZI0VK+eoRvnvherjGoFMJsaxeQw3ZLWBKytpxwIXXLD
gX9LdMkZd35/kVMABBVojadPh4li3+6OQxHd4TnSbxpzOOIT7EU9QGw2yts4sv1KKMcp7xEyjnbh
ADvdFHp+EiT+OkY43g36fI9DlGsmKtpc7AkLrR29XsM+r7PZTQOpKjZRqfV+F8u7OAq4e7KuuNt6
BKQ8aVZggUj0n0vRPzaCrVPKIJinrXkU6my6YdZ8k0foRnb/AxnIvhmTvUCjPRXx5yEyb+kYfVD1
wgJ5758ybTguKdRKehEPgl2rojdIj/MM3/h5HuYDajo/SIyb2SZn0grYLmn2KNgEuE1Aiq/S3I2Y
4jsqBgqOEk/HWih7Pc1XOtMHa5GuTZU6uZSWcNOG4r6Pi9YJkNqLMDuPQ/49KVFT1+q2miQCYaMv
djtIDrjLPhBc/NarXMmj4+Z/zd3E1eT0qGfRkaDgu9So73qyBLFHaQ9F1V5x/hFTYQuHyKkPWRhN
21ztqJ9MywvpCsLxKa7NJj3hUZVuA2n5SAcbGdl0hBl1TRTzwr0ikE/WIsf3hAIqjtQn09Wy0JUj
zRLWyjyo/f0S5w9pMqKhC4BJUrLOZhhLDdcuCGt7047sjSKn82lU5GGT2ctV1cTdzmr5Lvg+sn07
1+Y2RGx7lbGH7JDiKB/mtS8oY8G/KRSrQzKmdvY+mwTqsL4A8LGaAlo+5ewnKZkRtjWIPI8xpMez
quuQrLs2q5GYSZGnNM1aAlkGHG4iIUHQ010KWfg+X4LkOdXU5Caba1Cf1J7rDcbhMqEbsXo3YMFx
o5mRzMPEdrjLg1T+Pgw2SAwSjJ6NKMAuJwyWyq/l6DmL4Gvvghh53gZT/f6zNNYzJ+RYjjdK3Vej
M9kW4s1OTVWEIfFznwU42uRFc1vTPdyVSCHvtdhePsJ8s66rfLCuJLtWSgfcCG/xOFzcFkmAFzXZ
dAN0qH0OpEh+GkGSd+UIDX6jZ0HlG7UcOAltuAzHRLumy9PlfgDx/67mzXgrTdLDSYWiSuUMK9ow
/mLXpgZisfSuMXU4J5SVRj0+s/sk3XTU+0nzaSeoFHaBfacHGUb3csu9MaO4IMBaUjVfASVhYx/G
sxjU+Iw/DSpmCzbeY1YEE8Y9g3kY9NH6EuU257MKCoqXD3xoqx/cUWTTB7nvEtS44fcw5RQo5xlN
UUfgrAP/rtq1atEfrJ470Ri336CzPZmd3l3HoAeeMqb1Q58LucfYpR1O9pSW+3lBC9LoAKvVGAPK
gKu6S6MojlnqhZPSSpFzkJ+AjZKmJACqbi7PBb3BcRPZ9rifpDbbYmDK/iMvpm9adXWsy6bgA2Jr
q0PZFaVyRaJZ4k/Abne2vKTHuNNhmse3tIa0uyhfqIPrhv+7DKvHnawCJ3Oq7Y/Y/Sz7DI9NT21J
H3GpYQdPxxkDfuw8eB0QqqtqQE0Dbgw3dRxY56A0pau5jEpjYw4rjw1HFJAL9DvXmADSMsMX9yia
aeTsGIP1NIFxsRkrklviFrl3ryvJMYhEciuX5lPdqLUP/tP6YWpkW2onGz2tnscbueRg78Ouu5IH
s4xZAS3NphQe5gFpq31vd6k9bNq+bL8tSiA3TtgTVVGbY39tVXLOdQ0rL6IB1X47jPZC0U/5xhXf
FFtisxskcHNCMx2aLhuNBnxyDppJHFor7A4irZCOEzJIrp6BsGIguXlKdj0N0Ma1wySg9lcb8aDg
llW5+qQtSOlkEIAuXAjqyXsk79UszVSM3Xw1pbD5sd7pPuEBlO/SIY7w6xgjEJ1OP8c06vgzJeOq
ClqihVD8MadzvkBxLdXNP5cCxk6FztsbbHWOWMuhjC1DGwZcJcosUD7ZRmJEnzTItCHKQjpbrolj
sLb/ZxcpNQYDeeKFAwQr2htWqNAb62r5yqjNttv+M83TpMVfKwIXI91xE8WM5cys8clJqjlaI5W4
E//k7fx/dt4L2SqaUwPHoH9Pub9uu6Yc/nHsiy8t9e8//s///cv4H/s2+1J8e8Xc+/OP+0sIK4w/
dBjzkOpl2t76ajj6JxOfpEZcRW2Z7ABbNf/k6P+3Fan4Q1dMOOpw/vD8Vw0oY/+tg9X+wO9QgSq2
su3Eyvf7G0T8P2OR/kXKIubC5m6MYRLXEJOwkEtrc1pPhiopSQNwkdylnSTOtYJtlKEnz0RwVl4k
+ALyvq6eu6Sz2dHN0u1TQX64WlVAoe3sdXWx+HRF9atZCqHTgnlsCo1IOw41hIL18ogrsOo1Kfb9
PQTPHZHBXL3ycN7CDo93GEtIng6L6jjbY3lS5gl9VpGudlSlcMNW3GJ2x2UIZ1KURvM+b2NGWfjT
8iGpnNyoIpr5KHdMKcl2uYlnJn3JFp+hagC+5XYnVYD2VYXjwFJGx7IrLRfM0jfnJdvYYfEE+WbY
2EscX1mp3uxNK3tWZu0W6vcpbpJv+RI/xyZqrfVv2IH8KHBB20ht7lvl8rnNdO7zaX3f29lJkq0W
74ol3hoTXbhBKp8iaw69oYSBsuhV5Y+2SVNIGCnYXsdRbqU/VCs4iAJTQfqtyy7W02d4bLbTRuV9
aJJMSvoshixdvaFDS98Qi1+HLsuzKZphE4VzvLXY0rmHyckDdPBsH+dxdA2Lpys2XbnMR7Jm5q1B
0eXIgsAKDbpLqCbCTSfT4uThJTWUXKcJuWWf1vN2Nqabqn6SO0Zbu1YQh+BKjxbF8sgsrH+rNLKn
cW7uizk8BktXeWqxlhI6XTK8w3RHG6SvSqyg1aB6cwqlO2O8MrpNHpleHqKutSLjgdTvbxDds03b
ZE/1NFa++bPZkzUx754UZPgFSuqW/dR5QyPNiCnqGqKc3JyRCtwS0dIgpoowOmsGG9pe8gPrkUM6
r7+xz56oudi8QwUnJbm8qRfeR4xpjZ8VbfXEFqrvSgXQgZBE5aQVebkbAeOvQP9boqrbM7xMCahn
6E9T0PcnnJ0wlZKWAl+2FkLMHW2K6hkzsvo2XvpP1ahv4VxbsHW0HTjic6UYFmh8eU8reCIKrniC
F34fiCR3tKS4b/m1Sd1+grN/g8sJpipYC0FckFIvUfNns0+/zcnKCReUILHQJC7PULJxFhS+wOVk
FU+s2K90iJrq3p5ZCmrE84L7fVNL/UFBEK6ju93qeZn6JUEim5RS1WnnlA4vPTG3VFEkGHmqPwJV
F6cEjuW0CRB4Osmc3agNLomThIdqWNAY4jub7eiHPiu3K3VrgxUYyy4ufugVZUQWoV8Vas4ipPe7
jSUx+0GOvQ269tS1c5xD4wh1Nl5hUliUuyxhaif04YVDkLa2s7ux5LI2hydj0TsfITjWj+FyHnXW
zATvE600DpEZllnMRaecqimermO1LbYLzE5ABsRsld7iumevWuwQT7sRgjUMOf4AHSNQF28cMLQF
M8ICPU2H347Tz1jEVnLQ0oAPo29daX/VYtT7gRT/CKzVxRL1tGL2bi7oNYQDjlL0ap+xPtf2RpEL
bDWXYmuHTEBvATpDYdSp7wvhytLyyEwaHoTYc5bIYldamO4NgqjjSFfJ4Gujb0M8nqc8/YGj/vCY
JfTEVJG3jqi5lMYxP621o9wZk67Y9qE67c0sASFTm084mTw3qvzFgkXnShrkosIopgMsqtRX+Lg3
Im3Z+ESpOtbMZdLSB3baYlC9FYmnRVfKbkW8ygEOWA+fraiu6c0s0OGC+lNfRplnWVVxyoeiAew3
ehSjtYb5Zn/+uW70LqrWj43OLTc8xK0ADlLazDsZGeeGlgqe1taMz0Ac21uk5n9Gvv8PFCT/1pJj
HeulkcdfY/9vup2vJ/y/rz+8r/2Xb2XzsshY/4W/1AGmjtkGVhr08tDSKbqBBODPEkOy1T9kpCaY
XGBWSX7P+o/+qjFQCFJDgHfBtuYgtv+l9ZP0PyDX62JVAKIT/FtGGxd2Ljo0cFSIFopwTbVgfl+m
nklT2Uf44HPkpaXfm+mD1o1Ok//AhGCXTTasNvpsX4riMTNPljl4Cmqybir3tdRvVzgjgnMmT/P+
xfT9htrPZL2goq+/iroLhiZO7giKf4mOgaEUWLUt2V4vY6I0TCmBmi0XuzbSgAXp0r8jJfhJqf9X
mcWAGN3ihGGvM2HwKi5tqhfQJWAGGipLBmuiNsCxrlbHMyQ4UbqSsiCArZimZLaOgScfpCIcGu7J
zVrkVWULpDuFdXbVLzN2VXlIN34j96sGa5Rb6VaBGPaxTgETcGJNLJyIUZHgujcJ9RO9n4Qm9BAt
H6Ok05+knnQ4YKV5rtyB2OHkvoDJADFCxS2NNkiMC+b6JIbXwuaA5SoJPdoaowysVtmwrg9avb5N
TAXSAfdZtbsLQKgVp5yzxa8mZdC3MTFcW8lYmd8ZRl3CR1ve+1EekoEBUGAc6jKDABTXOt2PqS+S
jyFNdI0tMFIMt0gKwJlsGPvPtTC4KiXIt/wqSDCzKhWu0m5U0a/GxEI0+Qb1NJ1Www5wErTDEH56
pOQLxn1DiSuyiISh0+Oel6/W6oWysYO2tg/oxHCJinNK8E2iob9wi3Ccr1vNoujFIp/pFVpCH4uu
EtfnwaIdDwXAptVI60aPnF6CxgHPLdM/9EuN/GqilH6cJJThDrbgSrcLYb1cKRJuiu+splUocbGY
iAOzkIygoCargI/6pXgWNC3OpnzW4CJqLazwzL4yshp0uJSUlXibTdW+k9ZIvizroWrKA55k7/yG
1+7g64Je7yCcX+sOwd3hIsSgVUNcJBRD+dkSpNcTA51BkbfU5LCQeMtKkcacxtYk19OGOtNu/bc/
4Qv3/jVZA4UffZnVXIhNTL/4BUuLeg6FreyN2Mc8ULi2N/A/RnfucxSeQ0+rLAsxWwBiddAYWDDe
IA8gyShwQ4hCNxpw4Xj7N71WuPCTuLUJlV9kq0JR1J+q5xfeVaZkVPEsJ4obKUF2tkXTX2PD33z4
D0ZBgU1QxRr/eZnnRaCJikN2rID2TMVxjgtILcGieW+Poqzz92KV8TBIG1hmOPcbhHKa3JBfrrI6
kbugDHiYqkytGxtU4o7bm/iuiBCoxhJX9mx/YmsWbiVgR6KNjd7ZpS/W2C+/4EIYhSxFXiggFXec
lB8mVS8ODd2AdgQ8FkwE9jb2Jkk9F+8Isi6+r1/GXYVhL15jMNMxxgFYcYeoHw8LFe4hqcVTHdEW
h2GIkW2VhPM3mIoxfTG5nG/envqL0+nn+MTGkLOHQxWC+4uZlwopqUJMFLlo16EfiDxwokjvb8yp
zQ7mrBnPb493kTK4rlteMQI+vGkUltRlPiNSYOgni4HLOuannmShGGllSJRRZsgOrPdkr2epfTtU
0nAFW2b6Phu5ea9nIR3at3/Kr18Q4KSsmCrYBiWNtk7Ni6kvqcbrWeiKGyQztnwEtN8JqE+3b4/y
WgD383n5QvHHMZlexbxUotGEULSS/p6bCO7MnT0v+4LL8IMeLfZmLlnhcLZIHnl71F+fTVBQQfA2
LYFC3V6X3Ytn6yXSErKK5axjWkc/tE+9ZYiHd/ag16rF9dlITGGGiPbAdNRG1/lqFCwX9ZnXCdJs
tpE/4QS8LQd2RCzGs89vP9Cv6xTl6YogcRChXjQviprFiqixsIvAPxIIH1Pn8lGa6KCmlYQgE6/b
d1K3f/do+DMSn8vHQbTbxQTibKUXxWBB3IzLeqsPUkZVOSZuP+XRO0MpF8/Gtsymp6KHIA2Iwlpc
nC6RaTSVnIbcQ+t2WLxQKbgI6ZVePmszeRQOXnH0oBWrRiU3JmLcqXJbFmhd6mo+we2SO26w9XQz
hhBavRQ2kDhPsTmrMF5W+cTbb+JiZvi1VNaGpgpyflSUZxcVAdA7mgYseIlaCSZX6+bSTbtk8mUN
+d/bQ6kX58KfYxHIQHIDFT3/9XqBKUu/9EU6q15v9DSSFuywNmOgtyubAZVDOxcWjkZplCEzgVgZ
OmloiYNiJuPs4Akm02omkH1yjRguZY75tOWLFMWck09446LTRBlolK0qsEHXA9wmlDlT9m8/xG/m
i7JJGLKpM13cBV4/A0gI4rci1uDKa9ZJzTTrsKjNfDSHtL97e6iLvWadLnYzant8GAxLldd//uKr
L+qoTRs0j54A4t8uilhuoZXCU12SpvWUQg4edNgB7+xwq+z75en9c1jY/+vBLdgLjItvs+wtmaWY
a15exO0ddrsB/aumkXwFFdziEUY9wEk0xbTv0kmhG5KreAQnQYRDRKq1hbHraHyZGy1YjENM0EW5
7WlwbnWMCXpkObj6HJRRxZF1gq5bbC3dqhMM0gYaSCnGJqP79jRebJ4/nwfXGLBq9k+EyxcrnMbK
2I4ytxS1Cbuz3Ve2S9Bk9M4o6w7youb5cxQVtjapWVybf9ZEL15WADMUdZuF1qgrMuSLvfGtpGMT
enFnRQcN/0Y/1cflVPTCfug5mN45In4zPoJsHVEpnQJLrK4BLxdLzqHblonO7hkWp6bRjpUqDpFZ
X9VG/D3vRQ/mYgKnV1/fnt1fdzvuppicaxhwk61nX3wPdSGpMe7LupcjovBwaIEvXGWjYwzEDHe4
S/7teV5zjVUmmS1kjaG6eE5RG7TRShXJe9+c7FLL7kUeFfuUazQirzjSPFtSpa2w5xEBhoAg+/YD
X5Y8vGmu/nwbMC4ptUz14omDOBaxatY8cTQG96aZW40zjzNUicruZhqKijmAQhjKCMUzNTRkBWXc
2/gaDMWHOjb00Xn7F/26wMFuTJYcKACTc5ldDUPGIEt5zXLGuMmx6uKHtuDT9/YgPx/rXwucIg9A
GiTGtPlfnf9cPLapY/FcVLbsyWkSYOwbEj9RtRHO2RYpccLP2dxv4kLRuTt2pqUSfINiDifDIvph
TFX2GaNpxOJAxUu1kXLd5jovm+0xonvS+loSE+SmoDTPkQcs2cc2TZd8R28eokST2OOK13bz97cf
6iIQ8udDkfzFWzSIDl0NL16vJjtEtgxrUfWGjNStUKWOTTDRVvrc+LpMyyRvCISVnlBDmSRMoEbY
IhPBCQ/n9slrl0p1RFzot8KS0g9v/7TX5wy/bM0KJMkNL2OTn3hpIWFLvOs5bUzXMuPaHTpLw/4H
BOeW5q7++DfHEoqFa64gzBTMTVxCTGSM1ti9q6ZrcjC7jYUGo0dW5EymPL3z9fzyWOtdARcx7uCm
xsdzsRnbkeiwjKXZAZykndJpND2Am2Grm5n5zl3o4prPFK5jAWAavFqdjX/dul5syZkWWvJSMZZc
VFc4z8vsR/2wRuaYX20NvMvSgJBKhG++3NvqAUeldGPDWtloaIh8HJvEO9fDX5+e6p0znYN1vTRd
2meoXVNoSmvy9Gufo1VQYtbGaOytZh7+9kS/Huqi4qXDJ6sFvKvVA7jxZkANx6T9tk8JM3pna3hd
p6zzDD6psC1w07eE/DMO7sU8qxaZYUFvGe5SyMPNIDfzI+Iw6W6B/X47tNgWoDLV3jnvfv1011E5
cFm5skIPep3rF6OiOJoje0igt4ajeZ8iSoeTKODWL626CzHZdCqTuBstmlGnxG10YksvbyIDY1VU
lKq+GWx9uFuyWv37L5lbjWGIFSXGQudiT1mKAfla2pkuPFV4iHW3uFMDZbmJA9n7ux+uBhLPxGuy
jlnf5XV/LMNSjLlhuvlSyjsCAYyzaqvpFZyb7MPbQ70+ZH6+ZIZa4f71mAE7ej3dC0nhJV82Q7WG
6eiZHJEZMr+3PbzGbf4aBexorXeJcL4cBSZaUwktMN1oomnlq4mif9basIDKmegLLljQBI2yWI4W
JrjvLOOLg/3PweExMJlCxzGMqNZXK6oN8eGNwt50F0PriekDdsauU1wbeVCR5YTgLcSQ8BFUI/MJ
Jcr2FP7xl9BEVffOx/u6mPvrl9AM1LiUgbBctj5kAp8qe1r9VVNooEjm0q8tzilEBSL20Ap5hmas
Vh/MUe4fqrYvjm+/69980BZUqPWibP488V9PREr2VII6Fh803EuPyDq0xwnRlZ/03QOFf+/raR99
envM3z6yrqiGCpNX+eUkNqDhk9eUm+5UZlDHbRhXCG27fRVZ0jPH63xcyG16HKH8b5PcmB7eHv43
O7MFcoTFELetdfm9fmTMbdLEnmqT4AalRnyk9Td0WINzp6r9t7eHUtYz7lUltcbqvhjrYmuWK9wg
LQLB3EHPcc8LO/1QJq22DaW+Ps5G1OzMFJEVmWHDrW6OAVGMU/oZriC06XSO/oM9BFiEbxuqEcar
F3DFLOawj0fWmjzT7O5q9lE5LH9QDE3/jyNdbow08ItUYqQig05AaKfwCpgedGvk2n1njtc/69c5
/tdTXdQZmawEQ5bBtFMqY7xejDz0JrIqEbfEMA3qxLManPGz2qT938Yaqrpx9NHFv3ct/O26Wi8M
QJPA+ur6z1+cUj04JZZjPLM2zI276KgU1bHT/AnHmnee+XdDQfxicxYrAmxeLCvcOGYla9m+tGgS
26wh9438G83NQHd2b0/v60vfn/sT6wULMIikFm2L109lZ5WFPoviFCVFsRGkFTxBmu+PwhY5iZpm
d3h7PPGbt8nZw4YosJ7FBOz1eOHccz/oS95mrZhOT1PKKVV1eucA+N0WpNHUxRuOQDIK4tejmLnI
VfjP7P+L0h7qcZGutAiojoA8DdOBNHTsLtbOJKAWV9o4tu9s+r/bdV8Of7FkJ601zYb0SzfWge2z
NkL9g1RvG406KZHUyw44UbL9D2ZWB4QFNAByvcSzSaOSS4nPgDdJolUmimw/U728M8pvlybuUpS9
FP4Avq9nVsJhvxImj5ZksrW1iknfymGPv0nwbjL37zZXvinwAcBysM2LodKG+uS/qDuz3bixbE2/
SqNv+moXOA9Ad12QjAhJIcmabMu6ISRb5jzszZnP1W/QL3Y+ZmadY8k6EvIAjUZfVCETmWlGMDjs
vdb6v69gnxMVfskVIiRlECfr55OyGKIaoimMgxHtqwX/YWjvJWPYj/TStS3v5PwFmmYI5G1f+5v3
iWvRLQAKQIPk1d3fWsrtVcfZzUf2mIzAyQurMv0LZLgyGqZ+OP0v/Jq/HO/VjkdLl3qm18+XT31g
Un1C4InjfXChvnU3Uhl0qBk7rPn/oPX98kyD4SsaE6Y/qSRR3ehogSIxpdp/4bv8epRX566vp0rP
0FNFugMlaUgad9+1a7Z7/4y9dc+zUDe3XjT51d/WfDPFy1pwz2elVGeLm2QiQFw0fRsXumdBY2Zo
imP2zIGrpK5D10JM8v5H2L7Iq1cVvRbLdR1+OR7dr5YepZ+b8VjVXoQ0czgO6bCCTiATiiTB+vL+
od54xPissaie0eqhWffqXe9osdJmwQwr0Lz621iqOVgpGXVd0z4oXmH7som1/fvHfONq4Zi2q6HL
2TaH22f65Wrp5kXgFOCYSYYpNc1z/YwA/Ee9qzePAudXo0Fmb/SUl0dh6p8JPVV60dDVNVTa5ieB
lY9ssW+evs2bzqtoa129eraUncngn84vlZnYVngveGBLeeJ9W93B+ER5ubiesAD9/duN8sXW1eUR
bbDRe/nVWImbTjpyVElt4oJyq3Us0g8buW88N7GHamymWaWws3716OiMNRswyPLomObiUAyu+toT
7N8Th1/PW9EjdVjN9SBrMhhCm4xD0RrLaWcQpg0IdH9UknrzVNtQ5rFAbc+YV6caq5/W2C6baGq7
/hJMWQ08cTLkocTdwaObwdCF0daPWlRvPA44C/9x2O0s/XKxIq9xBYsmAhrL1O2MdoyfV9G6O6At
JJuw4RIMM5UPMwCbNDHg7IPf+q09KG+LbQRk649yp778AFk3J32JziGyzYmlajOjOwknk3Y6+iJn
hYZGBu+uMWrrUZQ0TwGXrxW4k9VONCpbLj2Y929f/c1TQkGDyo7Oyuj1O6x3+tSEQc8KAf34rhwc
rQjgBolLNsneZVYK/X4erENOdAmVUQwswAbapgZnuVsny3ruVPzNdUGoijyzTiW5mv1m6vkESmwC
dQmR/4PK0FuPAhpzdCN4Ym2DCS9P4WKXwqss24uYcTEJe7rpqRZjcXn/vLx1gSKOBpvMBePp3qsf
ClmGpM+Ze5EqQVy08JrAhLnxxBwtJnG/XnDRJmQu7Q+O+/vbwuKG2OrCVGtZsm3f/pcrtK7JJLs+
mwePWFKYMtKzU25a7nNQ7NH7X3F78bx8MXEoUHnETBw2Fq9/+SlvxeAz5hZpIKyuumnQiyCfxnlm
SMkzq11havn50APvenCLERTX+4ff8i2/HZ8RIlZxfFGmS14906d2WCpUiXFUDPFghUUmi+dCDCyd
mDG0LpGj+Ji0BqLYNnqadQc47VYwn54GgPOJbFp1ujo7XxsqD+nTmuN9FZVLMMFpFxUSbciTgyZH
6zFbQQWH8xqT3+bFaFySuygYqnYzaICJq6kbVuTG9VaPfOySUawhzLWm2Vd1p2CCQMj/VPd513yw
MPj9QrY0gxoQ41pcrtSnX/7UPr1lo87ZZRV2NpHRd/MbRXHzb5crOco2jcG9wrvq9fKjHezMBjFP
yU0N9HLq1d8TD3wujGr+YDLirevJ4NvwVNu6sa8rth7DhX43cCQmVdtTNzcNQpiruTdbZa+BmAf5
01j63SRs86NWwJun0qOS5hGBYsTl1V2DGtyqKptiMXs5vQkmgjE7XqfZwYRkco8GQh5cp0Xd6rnd
5kbHIU6H+shDTd/lZNdzgfvXbiGlvH+Nv1EL2na1bA62eS3+4tXiD+4Wr7ZypO60dFCV2HiCRmAI
9I72j3U5o31G91To5fclMcUYqN6Dp7V63IThTMZCkmEalr9d/uMzWWxZtr391lF+ed1lsZOC4CbF
zlXZAPfr42CAAvxDh2WCCWIl+iSr5KO5mbcebMDo/xiEhP5qvDoTyki5CS2blTh67TAhHb9n+/RD
n3Xvg0foqwkdyhc2KwqicaTheMWCuH/5BREKdT7BUhGhZS7PPKaUg9ackxseN8N55mUIKEQ6GQ9l
T1BryO3h0NQeoY1K5jeAx9rvnrTSH+1saFeOgN0ZlJ2VffDw/e21u31GLgyGoLhXINa//IzwWUXa
MjYXSZv49WAr8T1WcfzYFc4K+K3GcnZonXT+OfDR7hdj7Q7vX5q/3TKvPsCrFZia4AnZVi0i/PMM
maf+ZzS9HxUff3skbAdh38V6Wjc8pjRefsu8JxbT856Jck+Qk3LOCtwt4SzMc2WPx96yb+xOfbA+
2H7dF6+17ZjMvrLVopzEX7085iRhPTsiE5HnsLgMJkSOPPYcxSZWHrI6Effvn8hX47B/XW6ety2u
2XxZ3quf0iZrobkCiLGrDXGUDIkdkXIGALXklvo5j5V8qhvfZqSPGNQimR50wNC9/yF+u7u2L82C
YZvSMFwuqJdfGrk5qS8bLFjGbCy4TFRFzajZlwPWytv3D/XmhfPLoV6tv2htJozJcOHUNUnr3E1v
1kovT94/yFs/okdrl//9Mdb36iDku0fE9bmIDKNM4129ttC9POlpB2QB2teZ+faf7x/xtwUfm1jO
ks/DgyFJQgwvz6DoloXZK+lTRIq7I2n35cLt3BLBepJlwTrk5b5e7eqDx8BHR331qIKkDSZyAYUN
B6LZAz12fhoySfay80cC4HaLq7WLP3hd/v4L8nZhFHCLBdmMRrw6ubJYV2dOjThC9eAeLXw757oO
X/r9E/r7vc9RmEhhiYOVlOO8PKETjxdvNcYY8TK8OB8duE+mj0YtWF4HCstSJZACFpgWTV5mH1w/
vw8H2NvR8e+hjMbn626f7pd1NAarGs+3HUfQ7vLLrvQ6xJp1L+8cszs3ZKWHNeag06VL3du2Kqsf
hbvhcWjhnyndT4Ely482+m+dEJZ6RKvIAGwjki8/EuDQTNUg5aJc+R7zfU1xMrum8yVWaJMISTb2
haydqYpqY80/ej6Yv19ppK18CjW+xwDrb4Ogk14tBDPGZJeavXdMtlm2MJkbqMC522oam35WP8D7
7U95ouP+VHaPWFXLJhjInjScnMWTUCooYGfZh3poUcDmplZ+Zcol/Urf9QoDqT8ELT0fawduU9lI
QQHdwwMHax1Qh16yHbJj6z6FL54eAFm7zGM0nboCMQKacjPRXlv2uEH/VZEFuVaBfMcbwRPN70RZ
RLLzRvKW+Cnoq1Umo0itxq+PWGM0f5CxmH/WzNyfg7/vfDQwKv8695hMgprmLuX1ebVuzXZpvigm
X/g+7SK/2IWrXcSjO9eYiP0aFq4JegyMO2x9iMNuWYY1Y+7f13420sB2elxnpH+cjHhLY0EU08ax
D/pYLSk8k6mdqYEDo/GrUtqhu3owMFIHo9y5sI2F4XVNySff8cCzE3/XTplQGb7OjEbnu741cV44
rdek12IyOnCOeeHdFeaiinEnJ6lqRCGeB2bHxqmsSai3SMAGpa9Ru1bKNT7rtIjYGLl8vwoePVMC
cgptxFWfs8Sks5F5WnOnpwkRnsPg9mVFP3Bzp9VmijTCiqup3MFz8c1Qi93CiWxn0FWQlCkNEiQI
7iNW0+JBjfS8wlzzZRmaENhWojMe3hAYzRNqYXtm37/qGaJP3c3m59E2NSjxnvucToWLKc6pELiW
Ikk2cChSuS+dB2t979QyLk46xyJBTyK7b4N5ph8UtbqAmaQGj2WbXLrxVu8wn0V6SQ0rQlLNrhVj
oIvlxFT9unNJpq1nrJ09oF0uGemg9RbDgKdtJgKEjc4QUA9N8+ciuQZme9Qpr1iJuqLSoqiVFm6M
+Jalg9jnAL+41M3RufTsdbXCctAIEacNFFHV0roB8NmRZ0rF8oMugJtHi+kmN5IU94wSOXavRoYY
O6L2c404bzEZtxJ2VdwvdcLyYFRG+YnlpXfdL7K9ZRYBGNoqm5Yqp1HrV0srQXB1xqwgm5r2hLkg
hrC5n1yh8+czQwA5RQPSHfDL4eTz7Vn7ZnCzfabSM047BMsmyavEUaeZ0rQRp2tjqYj10fxEn3l8
hDzMH0QTkGShANoCaKgd11s7TrRb+p3Gg005EB79WDQwi4ZV3cEtBBRG7RQPY2HGjgOOOYPTCcB/
5RbPvey5N+PlLB+pcIMDyNIryIpzf2bqVXVWiJZcdsdbH2+uDUsq0lIxMS0IGIDueMLot6Q5mJx7
nTXfCCXch3Us7Cu7c/sUanRKbLFEJR5VMV6yIGWXcmGJfMXojC3u+zT4CT4zTpR2KoRDmJqRQLDz
RJ0hJFa0MVfK4amFeV0zuyFaatN6ln2xllejMBNs1WkuphNHW3TAXezpzMA15gY4KYCKb9Jo62/A
/c0vnUgXHN1SjUXgdrb/4KGAhg1jxC2lizYpQR5VU0ztDn9Rj04NPmrQ9DZrMmUCmQIkfufMUJs6
OxWEN31zDdr1bCjK7GlemCELIBnm9yniQ0LhbaF4ANu2eqrGpIVyxFB22HsOHJq+dPQTx3YXd3sw
DA7GiyL9rCWO8xkjT9HtLS+fuwgmYzV/o2pmztE4W3axW7LUuJ7BK80HboqYT52Z2vA9UxJmULUw
R42DHojUMUtwDsMJwxSyLxWVKcjbMz1uv4tRtxtL7IqwFcwl7ZakLLI9saimDLV+1s7QJcJvcKia
C8rNhfaA/mMdTharqfRgLEWfUeJilxPkzqgtkdtZSxnNAyoBFM8G2YkapbGDyb13H8YZTZFlg/2k
SprGcdiOA8GyZdZEFxX4F1DPIzRAvQjF1z4pKnc6eLmTeyEhkGI4wZhkfjHE5m4htq6q084dB+CZ
TDn5AfNCMf8PjtndD2icsqPhzOKQgtz+acDJ1XawdYvhvLSrCZ9lzooayIY1xZ+BonT1lWnQ/jj0
5WaScRmb5Z+SLM2DdqRfF5VeMd0P8GfrAHN54Ye6KeG01y2huM8m0dfqRw/rbIpaXL11UDlde9QH
HwK+kzmfNemv9xYrUHPHE9Ragwxu9ldIP+R484lAxGXRE1jaFVZd50+x4K0T6AYhagYRfPqh2lBS
qzV1QveQrSCHAMAUj6Po/Io6DKUJYJk5soHVSDOExT4stiqfihsubbgLadLqJyC5xHeF8Ww4RX/e
PGq0SIqQfPEKQ8RB44bnvvdX8ywbkD0FTS16nQcvSP09xsHC3jF7yRABCQO4wPbiLF+zqte/CDPG
8pxkBc8JwTrk0YOJdm5lhTICFDi82jWrt+4SJxb3srNGtuzmzH5AdKM5QmjK4W/mqki/muDck7Ap
uvozMOvFwB0z6j+FHPvnyVyXb6SkJ248aeVHN1YuS4Z6cTemi4WvMBVae1wVlWS41s2SAJXOylPb
7kBGzXVtXVFIKR8MINyXyq6NGV9C0/SfTZVnF329mnCkmlVedvxbMZyvtnV2GrCNp9TU03TTJsLl
X5aR5ZyDmPPZ0Cde1okWO+d5q7UPQ6MGcBeaXoAxWXpix14z28e+9rv+NMtW2R+sFt5TqJc1YPF1
YEw5tMaU56e/rrbaE7exrq0UL9KG91cHt8289nJcrcmLnIkyKMu4Ac4nUSMWIgQ/GsmblGH2gF0Q
YK2FoFgcOhjXHou+rpFL5ZUAGcl5uRBuwyS025AUJ2BeNojJ8vksNtREw6J6Nsd0BmWITOeiNNO8
iFa6NfbkkGnGukn8O6eGNB5SGPLH0mult9dg0H5DAz704TgIeL21aoc1LHtL3Hudzk0IQKJ7VMuC
VXZkB2+DpGw9yCZmg/FIaGQqdabmHuvZO2gm4NZk5PMGVWUYCFWU1j1Vs5tooIlLAxq+V8X0LWZ/
y6GyQbBDbD3wnHvE2WdmPsG6yFcxHZUY0ktGxuoi0nrXuimhxlNmxGTt2BbfGrYWy2NLGrxKJqMt
yQGODa/vJl6bntHXzRwUz20td2aT4GjLgUgecsG8wM7FIjQEPPlhncDJxI6FCrgPnTSTP6xqHn56
mmRFVCdOdeETsLFxtCIwhhqZ48foek9UIdsmZYbKWFXMgojYNTYcCnWBLrFShAQ04ZWw8uVx5tOz
J9UOaqfbLTmnZttkGR9Vrf9oC7ysrxB/2SyLLhPlqJ/Nl9uYSjHEWS6pQJIAMAUhPHN8Qaya9rhQ
RQpiZzHPuJjXEyHL8cRz++nKhu4dzWUW32ZOI04FcrMTJKXuTbX6NoXpLD7WasRoOI7moRnK/pDn
GDmmWsPPVw7MrK8QgvOiW5uglZ/f36e+Ub8hVUqUmVSNBpLidWgeMv06xb0WR9u4/kF3BusUkbkO
FsqyLxwfA1Wpx/klC+zUCmcCW5fd4KQfjED9XsAhMs+Gnv3ZdnJfF4rd2Z/UOJd+ZBllH07wV254
1rAcrxf59zfmLw71ah8qRC9lk1Pp6GqRnqSw3m9FUuqUNyp1KBfyEWsr7yyWx1/fP9Nv1B2I9ZCg
sj0TP+cfW9Rf9uQOUGagNYXPvkLBAS4KuRMANnbvH+XNM8kUMztshh6915XVVasLr8xzPyIXVn2t
TBfulkdu7UDV7cNsztsHYzvNdLYL8eBVkcPnjW6pjPqNlQMAVA1NUlaeN/7Cvun9r/X7/p0LhGLG
v460/fNfTl5TKdQiLr8aDbH5JHXj5sRbYNKutsvAbgIPFJxKevf+QbeP/+pep6zJ0ADJUW72P9ob
vxzUHqY4bcsBU9uq9Ggx3AIM9mXanusxEpj3j7Vddr8di+ARbRzdITr86guqOml68Fl+FEvDep78
zp4i0+6tW5rkGorCrL5La7O8N4ZVP8xI2768f/w3rk5Kp/bWMNCh/r2+biYnZtltUDc2jcn9Aqsd
u52ZjX+24/4CBV39+YW6P8B73xtesEgI+1d/+8//FD/0K33on5/+v3UaM3/0y6nf4El/IRUvH6vn
//XfH7Lq6fFpev4VWvTHf/Intcg0/8GNxOXmm8wtkovlBfMntMiw/8Hoyja8SWwVOrvG3fjvRmMb
azFtK2prvKspa1J9+wuMKAzjH7gOdWrjVJN5Q5J9+xtkRGb0X1ypW2xXJ3fEc3pr2tLxfFVblB5r
LX/EsoHZ0mZL0wxxX98mbT128cW8rjm7B5Xl+gXYeGcvWaAfgXaou5k2APR0mQe0LfR9JnNgvHhw
mlMfwv8R1rUd1X0781rX9JvF9b7avn10qQAc6HdjA/PsbQZhqAKPSG2IUHU91shbTibsdsng29+t
2moit+3u3GbCPzDMX5DnuKGK2Whfs01lAzW4Egdaay31d/Z8jIMyF3KiHDY15PLq05yPf9Lyr9y2
1kZCn3AiHY1GOAeDbSB1Mdhh9WaJdRJtYpesQ1i02ntL758Qwh5Np7rmJ4VvOHgqYPMTB2D7K/wW
MRBva7kacn3vL/W1q7xLCiV5aGbpcHSXZEv6MJoqDyuV6eynOWsL26EkTagjNLF+sJqZXZ62dv2Z
0grnHBmS/ShHxnTz2WvCWUPKJXVxOkETPLDkMsJk8vxdXdXlHh37SebmehUMNkZOpS/1Xk0uIEhz
BNdobDj2dfxeESWmUrW0nyRD87gVcvA51uREHjvXnebVaVB08eeh7peQbnLeUtmB9COalHnetLta
/X7D65jzqa6l3ScdDnMwd2Nz3IBA4TAXkt1fn5zmoh8iWSf63Ui2kiUNhenvgPvXPTBi/X6tRoCX
Tmo+lMoXhypX1Qnk6/HU64eKHxB1E4knw6Sy1UM+6a3YAV2EwIJMO/MaFFTSoqIoMsUKLj9rTTa3
03JCthNoEd04S5G/0PrQpthzR21AhV7fdGdL7trXlZeKExeeNqDDwd5h9iiO3tJpgdbb1iEpB86h
Y8xdaHeomBpvbu6Jh4HD9ZYqXGmZnlqzmd/lFFT3hJZkUCCcBeZfNFh4DXX0Y0c/Nf2qCSTf+tLL
2Mrg3E3QtLQ9m9IZ59p+SHXrnPW5ODq5j26iSroJYe5i64dYlc3jMk3jYbGFdpAUpahDrJNzYtIc
GgEo9m4w+YpanR+DrKcieGqkcuK69opjAyLch467BjG7qICOu/k9HQVIT/8APzSOwUlN4otf6jXc
ULxD8dD4j03dyc+CPf0tF87KlcJbsMMec23pDX6grtGC1O2778kKY1LLkxGV7CpCW2V4Vi33YNf2
QBYWFL+2aWEm+qznk9RnoJWVuW8F0XVe/IqXODzt2W50aqQaomEqbKn7k8KvPPiwA49uvlzTzEwC
o66za9hWQFLFJzUQXFIwKjtKi5ezcs7aHqgHM/An/STrW9oa7YHLAAeOc5v79WNjUJLMpDqZnB5t
Rd1uJ2x8WAxf4PlIbqzRemLczA4G2peHFENGE/pmcasL320CM9MvPaXfu7PlfCG+ne/JKw0nhrJO
Rrd6LJAV7Y0alPVclmaISfa7qcT4NAGWLmL/rmmaA7pCinKORbA4+ZSu62cUD4e4K66rYXmcjOR+
GV3cwGpbnwJS7WubXSgSC6fbkR04sHj8SXg7OTaafa+X43fXiJPNdRyjv0qeYkN+IheaPmS0pIJm
Ld0AYmj6HDvtjZ+6l9gMJAJW8bXJdGiwWkMjKI06JztWIPExtN6LcXKvDGwWuyyTX0cE1w5ChNbs
0rBp0ytC92dm64p9XWtnAnj8nsDTuePZh7HD/NKb7V5kSb6Ti8njAp+F7Frr1umN7lDmC49GzKnZ
3Sxt+2dryXIv3OTWtGLq585y9ErOH7nzmjKFfwm8QyDAm8l2rozQLO5k7yx9dijY+/NuHTDLVj8s
s2j3sB5JqTvphbeAqY6FX54tTmOcVZZx6SepC3TLAyjX+uuJKu1zV1C179fyO6Go52wVB1sYQLKt
9MLPJVKrnLIkltzAtdPvSQ+4SyZ33oi5b4tKpNa8y7z4wmwkyPCJd0qv3GdG8NC21s51Ok13Vekf
Z+6MwB0N434Q3E+gRD9Vo9udzKluhFRUrifD3FETuAIW5v8sklQP7KJ39mkPEb9RAuEgb8/cIZdB
wbveo7qYQ8dsDkhVtCBZGd3prRURr52NiMxrst2re8xn+iMqXT9roFZIlrcDb9u64qXVd7eppKG0
mOsD8LpxF+de+Qyes7zxcYnvKerMY2g01O67vO8PulHJ71h35iADKR7EZaF+rBBfkFw4/cE3BPgc
Fx9TlIxTmh8nV/b+9QB87tCuKwZhotD+tGfsLb5EvwJeLh7/ELnjkX4a+jG7JTo6ZpHS6nLAGzgg
3h6WJgd+7lwPadzsmM5jYqlPbbDkBJlTdjZnRtnFVF/luINwHJJsL86rPsN8vMaCSIQFYZ2i/Z4f
277MPXkwBDcc2GVG2gxZ7B2sUTu9n+dHgOJORkrbJPCvoLgGSSdRYiDOM+azrgdFHI1Zt2lwHV6D
Z1lDe2JnVE4fU8uaBwzKm4UqGIsVMoRsw4kG4z7H2IjwLDtJKI0T6HnE6LGTKokMVLi8WUK3Lb5p
sqMnNmpJuBTW15nQ4Skn5gqVVejKgYKaNuCbkMDbEAsMyWWM0dov6YSkGW8AZEgj1ZhMP2rl8tSO
y7mDLCSCJnfd5ksTpq1zhS58ChuNN2sfI6RaR8l3lEzbxkVFyWXZoP0UeRj1niN+QgZep9WfI0yy
NCDK8jF3FisYYscLQbNTcJh3+ayweNbGHW5S7k14DDxVmnJvT+Jpaeac0GqnDgCT75sGtt3Q+Sgi
7DoJhTlVcKOcz5lcLgBH0RmUJlVSl2J1KZg0jrWq3cUlV6lVJAweo2+OYnsZAV5k5kmVgc0PNXC9
UWElE+z3JGU2AW9tCY/rMC5b6b+rv8FaoirvAu6nPNRk2a6d+vi8sRBtWQq5vQeQ/sskq/WIcKK/
HV37wU2l3MuauZxl7H/KqthLyUeBCBiJahpPWYY5Dzn0xp2fWz2FdzV1B2yFYGKaAwUcLiPGLp35
awH1aF9OBYOqCV3EbOmPvnDubZC1OyLE+V1VccMrAF5cAg3kYwfI82QDQh7Qq50tFbCU0GFkMJSF
Gh/peUU9010sbigY82KjXrtzUsLu6N0yo6VK6PKjin6tOAFNMzgnRcLvscuFENXOYLy94HVA40LC
vmQ1XQVmWfG2sZBeKRDfs+lE5qLPcJEzpnHwqUL1kGtgFs3s7WEtV7jgkuEeXO0y7EQqqPJWpFSr
C5xt1DVHAtTJqQvO7xqgn0C7Zzmd2lfampVXqEpM/aGj03cqGU3oykhlS9V8SfMu11B3VUV6qdNu
zxwesIv73MKWpJ9jpmbcnvmlO/UHWXTTj6ZP3FFEjlHmvhVofj1/1ZST/Jz1xMTzMmeKWj93ERK/
MjHK7IzafOdHJmelvxNUKo61pqXyqe29AVAyI5f6yZqtKb4jhpazzy3L2rPWwQ9QQFMBnW3KNDuJ
4V2GuLqsM+wCedCx2dCPHSVJe1dDv44fnA5VYaZ5s5dg4hlHdTlZVdEdKcSnd12Gcsqq+2xHd6Qe
jhS+sxmtcakHgLc9dWKAx2xOk8qv+K6DlfHCp10A74hDPHruUkDPqpZBJqDhnWI619c2xyI1Mpx7
aUMpZ09iCIUxmS7NnV/Y9pNPkVnjvYc4lB64kw87c6GxEpTr0oEbG6wVfrZjratxlY95kp6OY871
xXwoRaE+rbuHehGOHTWOl4kwn1vdOlmGrDXup6QT7lmtHIcnUQ2/O9poAAWt4S5XLe5BNYubIqUw
CZ0KzdJNnTnS/6q7HY9q010ybQ99U/QH7i6tzwJnAIwdyowKUZDzUuuD1iCMFNWjkuJQN01d8/Lv
E+fC1avMPJt1A9xyomd9GRmicFj/8sxQP8yxn3jv0Dd1eSXN9jlt2JU3XuzTIetr/bH3ePDShonV
Zw9NWxXxUqimE4YLb7SeSZloXejKA9Beu5OM+Q/9h2eOXneA16iNSdjr+kYvlQtjp+uYN5c06hSR
bBqq01nTx26gzZ7IDxak/vGL6HqtjXI0qfWVJid4KXW1sDEmzslioG8ZurFENwVLp9u7YYzvm8pz
bjKtqE7JDNphv71tVJdV7GNHmvzwdiOnzv1dni/zSYcGNZxJaJ96q6lduVIrrgxNjchOfX5X1caV
i07FkN+Ar+pX4CGsb3GafmbHxPWpDxpU9rSOU+y+BVhW3a/up9HJP+nZOKR0KQUjerXqRxqRTgwb
ln7io1861hJphHUQWrm9fyJZhX9lr9eLSJEc6c7akkogpvplOMq5ZhzF6OTej2eQ/Y7U4yYskC/5
Z6Pv1SWNh7Gg2Zs89oXhXCDSVHsZ6344MP3LcBTyRn6AOhkujNydIP/l1yicwpQuY35WucNcsovV
y08qyZlXyLvITZrC3y9tmtCEgbEqJZ6tcTTyhhqnNzwKGnV/jtP+36hYtc/1ba+en/uLx/Z/bgf4
9xLYP1/+LRWxv47//xKtrW9hmP+crR3+n//dP/+3H//jdGwy9aJa9cd/+Bdjm9oSqb4NksVMFxGB
Dc/0F2PboyRFKRGStknFiuFvyqv/Ymxr/6CQtWWfoMJuuDn+q395PP5hOoZJng5IAhBdmCt/p1pF
ZvtltQogmm3TGwY0t0HMjNdgp7w057hkqnyo4qS/m+OElHM4rODb77re1egLLnBM1TdHy+vsYciq
wrjpksFY1GmZD5QmorwlieX9mCVT8vE+bWEd/lh531jdBeEL8XmNyYiGfipbcU6QS91KNgTtSR37
9dVojN5T0o3lk8ad+BWAKIn80bLQoQ3ZBHTfzqc1BYagkiVo9XX+6fcerUA+MsO7naW7bYSgfs7O
GfGfZkQbOobEYeXFV0mdgtmKXgxd3dQU15qZqtM28cznNdEwHKZKt0yaDa5efFpALpt3jS704t7Q
VTZcJlg9Txherh7stJLgtnsKECpM+2n5mdY6eZBy5Um6ekP6YElRI+rRkhFx6xS3MKV7Pm9cFMaU
BMT17PF8WnMbjbmz8fznLrPXa178mR30gEfY8PAi1r8wLZO151lr5ow5lC01nB2BdFSh1FTMIbTK
ZPrKRskqjgv2XVZjvWl9Ib7toNbTExypqm3g+0yJ3U6nLICm9JS0megv8GPK/qmCs+/em+zReW3K
VKA2WVTKHBeo9R4U0biAKdMtljWmWdvr3knUNqWFw5MIhG6jjVgqylzRaOryR+wmQ7YfzLJFhRhP
Wbh2enLpO3C/WFGZJYonqll3jKpViCtWRxYhLMtmvRRWvtzBD4wrluXU5digzzzUzHRk9UdtJUmA
gqXKYTLNWItooJkumZwAh3jIiXcWwWrVOUG8ngIEuzudP1jr0+ETP/pU7ZpCIz6Pu5dhDKkNvE5r
qwafnuPY/QZ3w9g2y62H16ozWo8BqcL/Utcxr2Bc52jmEn8VgMtdstO8kr04lAa/WaBoQxcHQ+ei
CO20o5ftsLn7gQeNi670S+WGWZ0OS6Sswc3wWvAqPFpWUSd7y139KzYa62M7Tx1jKcyT6MHUpF0f
sBZ32Cq01vzgCWMmTc0UXYeJr6fHvA0WjwXVi/000I4PFtMs6HwnY/yY6/6qWDSk/pdM9qYMPWOu
gZVD7bihctbd56Kqr0e3pBzECGXxnEujlFFTTdlTMmfW7TJ50xRMoyIZP3YkIFTn59w+pPgPXeYm
6wlnp/055armm9mm/1mkecVsk+VetVqGSooRmf62SDPzvPLzmpeTbqZGaOQ1Uk98xMCyed8mQ4Qv
ZfyWk2FdmPpT7cxpLelGT2lr/NTlv1F3Hk1yI2ma/itre16MAXDIw1wQCpFJJpnJTIq6wEgWCa0c
Gr9+H7B6bTIQMRGWPafttlZV1eXhDhefeIVePtG0wTFPNoY+4Kk415ZHibb9Ek5oR1JHbM1kn9F6
4XsQjj8oo6S73SUU1NLZVj9kDTZ7W1yk9XTTZ7P1MIzArfYSHS/12OQNouqdgtsh2I7gO2XPRNnJ
pJM4pRltcq9r+eLyMzYBb72MCZpmVXWDjR4m051Fze+bOjTtD8HDHntC63iVjbYHMerMtcQkJDIH
TKXV/GXWKJx6jUkagtmobN+liqL+ADEKO3DsbLveqio+mQwKNjKTcM4xmtfsD7o6xl908JFsOq2t
7wkqrB9YpVNh6Wr+f16bRtPnBkDsQ1MH1acaa5raKye7eAl7tX2yA0Pcj5gM6tSpU21fYveDskIe
dV8J65x5yXSK+g6Vu7rZ501jfoPQYyfHoFbwyQPclT92QGhHZpxPlO9qpw64G7ARhcNVlUCEoHrW
wk7LbYin6adcxOOw1XkRP1Hakg6uJG1+z7xLuY0VXDs3DOWCf3Q1Jdk4SS3z96adp9866RT4EudS
2+QNzZGtO1jqsOtDMKg73OLid9WSsm0stIXaTWih7OiJxTYEAJYe/lBERnkdeDh8RDtQ5E+UHpLp
nd3ZyuC5Msl+IeVrjp4Fi+8hV2vu0jme+k2Mut1HEQLI9bqSX+3pVolDwBhF0U+UnJKelLoHLhxV
E5a6VlfjfTCHnaVTk6hseyeKwDnoGPC03oT1YQmWGJtvndTom0hoi3vo187pJgyBuyLta4pnZDAo
LLaLkpSnVL3+vskFiUvmlEj4JoQCL20aiCd2CmATNYjE3wCgB7nTUUr8GoaZeM5HFXNLUBzN5yye
0mNqN/iP6ukI3CFJ6+BHPoA29PRG5N+GzJzsA9QsSjSdWbGtxtjCk5TPBMRmtq3caycbYEKopM7P
tolwzXDTrNw5bqwF97limOWG9wCBnKSSOHfy302ScMeGXkoqA1ynaHJC+0kBk50osf4Rkh2ShBgm
0WEwajP4UIg4LzcYLQD6kMyWyjQUcR9DIeECmuAyB42tAnJUcIz5o4UM2sNEgn/Tcn82GPo6U4zy
khjuK6stAdHNzmgy7szvaXJonF47ZqrtNW1pDdu5z6yvdiPlXdYF5m98P2IcZbQsoDFlBPzFS7W0
3jka9W3Sbkw7t6kFpBfhkazVDq1jE5h0pYGtcOFW4kVLauVXU8zJ82AJcOUzzEsaIfqY42VM7ZaD
bwQFxuWtKMS9loU2mjc0GjGjLRqF8kXPMUBdiApsUVDV3g4VqYLXgZj/S9Fzvaccq5vfA2gVlQe2
LQuxm0z1H2El7WGjg6DHF8p09MfAqLXfhZ0kTxo1u1+yKsYWvbUg/R2VA0I0SWnTjqqyebyvtE7+
tivR/aSWDdhvqKwENPFi7kc4MwcgpBM5s+xtj+VF08zvwkZPfwIRVEKM1Btzp3VkPVic59Ldu+Ew
dRvyheShLekQLR6obJw+cLKfhk2NatfpsGt3+mgAR3K0qPreNFRC6I+17s/B7NJ3bZ2Jz7x6dnLP
zg8Gejoz1l1h1VYHeBZufu+S03QHoLLjI423+W86ns0zFec83kKBtD4IvSJWKgvZFJtQNjQwbbMx
flU0azBwRNTog2ZUDd7c3HsOm3qhRlog6CJMOyYwVp2VqJ/aDqT5HQ2iyj2UqBZQjFDhW5lTJj9k
1DErL2YPQQtPQ+0hwdnofRXPFndtTmIOulKbdbzSHJy/pojGyiaa7RbMtO7cI5Ldv8SVPTgbxS6S
Q5HPmLIW7BjC0N6uPkrqc/OWC6+wNvzv4b7pdFxZuSPxFy/D4V4nprCJsgqXl3twyV21mOcSJKer
f8mHiaPRuZ3yLhl1KMYG8J7vEtdH9U4WWnUcU1V8R05GPoUYvunbvjVi9o3aOJ9qcwopmZZ6I73S
UCKLcyUnWr5jBcjSVkzznm89vGjScH/TXAVB7MYW1q5inNLuQEpIYl8Edv+XmXRV5s2tEvMIBK1+
h+T/8C2cJonzjFoVzzX3zCezbWfQuYWBr7zIRoxZhyrxM0Xd2ch7dd5kKdZRbfXsl0DK/blLA0XF
LapVvoywgb6A33Dvraav5AZXe7oIvOVdiuqYRWUAnOxwF3YGrIyyC/N7bYTuviG9UH7BqiA2qOqs
cLepI01cwaMsivahEdOHstJJ2YxFE4V7d9CwkTZLu3uiQQyJpFCs+Z0zyBCAMwraZOdJD0Dc7WZQ
75kVBIi/5rXcQ3OgwWA2ZWV6VaKnH6Xe6VQKkLmyPZMiD0STOsa6IO1DSwEv6PBm/Ekh35RNf/j/
LE9eCLRX0uQozk6y4+Uv/1dybFn/gegOnDqYuIA1/pUXa6r7H3g4oJoGoE7Au/uvvBgFEvJpIBfo
9QgLscBXiTF1J8wvKeerGMwY/yBD3oDjYJDXeCPgYQBI4EJZZOAk3GtuqrAzHng4QfdaZDZsRwfn
wseWDCJ40fH8016iMCl/vFqZf4F//lfR5R/LmH7Sf/7vtf4HGT8ZqwY12YYYh6728qNeAarikSQr
CDPnzvY+hN7Tl3cPnx7TtwGpzsZYAamwtzUqy0ydu9T7+tdz6L0LvBtgxTW77myIFQJmsqq8nl2G
aHaPX98/f0y2H+fNN0DmN6ayxmaeDbSAxl6tV033YjInBrpHlHn7HG2ZDAS5fw7lf6vjtfIiA8Rz
+lnWjkGBHmlqUvJZ0gAkPi3GHD31OSItpweqIyYhqKM6vmt/0kqyUXi8ChjlAGMj6COED3cpjF64
ttvr22WZ3StI3NnPWrF6jen/LfO8//DB3RwepOf+D4fQVwuMnVWPA7dzl3t/RZvn1nsAf39jeTnp
r6fBjtcdoQOsBdtKpctdkHevPmKFp/mITXdL3doYdhSRIiwehPBq0vAb1NbTYpf1ZyjUawUAVzRK
bGP5Ka+HUgIdEC24ecUMyufQBD1OSugPkIvuBneAqZfW6o1NurpIDDzbBNxKDjQgcq4TcTpmOhnJ
nFpm7kPsaPbQDSyAzB1NI10v7nJURg7Xd4VYr+cyIMIpy/YAzX0m2RMoJPtS1xkw7yIP6AV2knQq
NiVkxm1XDfUWaG1waJPI3UVtbd/DHsLyXCO0Sd2wRvW2Hb5XlSqrpdzfbYIK9aksjkdyqBhIqTIG
yZNi5VRPzNx9j7emRQAVl34oK+dAA7bd0Rq2jxgl5PcKGcsOQrXYio6Ooqk3zmay1WhnpULjv+XZ
jg6Oub++BsuWeXUygPNZhmE7Oog+EHjAU0/XvGxzGzEHN0RcJFL3Lhbye6zW+7eOAkQE2Q7cEQVE
D2utfD3RNgtSda73uBoBRzeDfg9bQN4Y5exzuppqwIhBcA9sIyXj07nMOLvqWIUbewqQ8nPlFMod
5NHhU0ek719ftgtDoflhAK7hBYXjvlo2PaVjEqWBsZ9IcrYpI79MedvtnNm45W5yaSjA3sJEHpHn
f112LvPJKWGVGftZC01AAGayNeYi2kd65N64X842gys4ENARFtgkIpmrBUx05AGCOLL2C8B+NzsV
OrcZfcXra7e+WqCxgyrn7LEVCE/WAgFB08VNO7idT1NU/11Qq442MjPi31ngcq3NjV19cpvezW7c
0Mtb+nqrGyBgEWqCGQB0dREdP90e8InUujX64BCGyIF7FrJ+XzPsb9M99Ij4S2va8ltMrEUnGHWZ
W+/D+nLjdiMUo0GB8J6uQZA4HR1uTVT1RpP5WgrjGDZpqZk+yB4yW1um6pPew0J+40oj8acvR44I
cOmcrF0bnHyUeUtMf+jrMva5dcOvqPzmm0ba4n525nIX0ke9cTTWmwjJRFC9Gv/gYtEhyp9OFAWo
GUa5U/o5ztVepJrl+7qM4hviJOtT8WcU9BIRXSABY5KnoyDuG04cwNKv24bkJwf2ZWUYG6fNqLzx
VDAU/SU2DweCF3itlBr2Jn7pDhOyJHnrYGsYRc9zv7t+Ki5MCEVvl6uY9patOqvdmUAPs+eoqHya
5CVBUjNn8T50jQgiXs099DY1K9473nST/4DaQd6w1vPsnDKAOYvc66CCIilNEd0jVRZvCorOD9dn
dr4hkAo2SUM4eouV5mpmc6e0ZQTswEddTj6YdKgOKqrtN0LpS6MgV7sYK9Ci09RV/KWgDxTaeTP5
6DMo+3aIJbyp4sebp4I+DM8FDCaKk2vVwaZls7lKMvhVqc07qG9Aq/Hd7n5fH+bsrmC14IMtvU5N
J7dbrRho4LE2tGzwFfbkBxt4zzva9fX7anJm3L/G6ef18Vbh8bIZ0B1F1XJRF8EuaH2YzKwKgcyN
vlUY4SOYCmWniaWOlqN+ULtDum2rVt85SWAdWxGXNz7d+daHCKBCyOFdIH9c2AivY82U+xIYI7C9
xoyVXVDFSkzXA45/Rqft5fpUL2wTHAl5uLEkFDSN13nQpOZZ0WuDHxYxFqpT5uo42qpocFwf59Kc
BDEI7D6V3b+WhgmqBky+cCcf984CTqgCYNMpmlg7lAxWHq+Ptk6HkeaC5sGHo275x91otWOauKMQ
KjLF78NBOOD0rdr5qCph+RmdJuVhnou8+QYv2XkeAsd5KmQpnF0dQdameoSy7o3bWTvbwRYFKtrl
KiU5LBLWOnLhaCVGMqiqH7IOvadTZHcPlAPtbK/P0SKe0E5ms6Osl9LwMYnl9jR/e7gTiV7ZhxQU
SLHPTOC1Xq7MSUYhqlU+a2E8faR/J5Lt9fU7OwD8XKiLZB2oa3EEVss3WnaCDMo8+QmMzb8LynDD
JtLh10YYoNwDpU72bu5QDLcXHx51Gm7cxuuQiB3C6wvNbrEjtVAPPT0BdGgr+uf15E+CrpJeUM7X
hh7VvTyXX4PeiN8VzP3GpjnbogxK5Qa4FdQ0XLNXk8ZkECmWQpn8OE76v1K3Bz4bpnBEvF6jpXDj
Fb042oLDIPzDuMRd/vzrhHJIAQpa5uQXGHIiarj0CYHK2hs90tUb2+/ScjqAP4i0OHrOOu7h2AdD
B2fXz1r6PB0pF9f0FHe+WyIQWdJG34320ri+vov+hDYnEeayorwOvN8IngJiOZ1jRGN3thFy9iE0
01Sfo6w7oB0SfBSxMxgovRR+NvX7qrLTL7R5qg/GaO3CQqT09MGDZ2Mfv9dIW+A+ZmH7RjMC7ggq
ZURe0EZVCmfrVVFiW8ngw6pIR6CRD2Zves66kK4g5X95jwLRrczl0mdACBdNBkKopW5xuhyBnaCT
M+Sqb2ZWhv5Q4b6vRVOCmazDXSeFcSgB2r5NlPGfWXIRUtxEnZF443RQNRM93uH67NfgwwH4w73Y
mb1ef9LpxT9FQo0QYqlKYd/4+Bf2N8UL9BiXGJ8i7Uq8bqyBIlltDD9qcCtEWCOUljCN7p2/LT7u
l+s77cLKonBNoGNB0iNSWD3YyuiCorftCdKxqrCL2gz8D+3MhyFqih2/o/OCqmveGsgt7xgRIxRA
E1n7tbuu1YsSaSBr9lXqonACNIPGjzokdri7Pr2zR/rPQNzGy0IuFh2n39CJIiEyKsp+nqjdloQK
mPaodje+2KVR4McumuELMmVdQlbrwB61ttQWG86y3wLNgfqg2Wae3xhoXeVd9qQAaU3NDjjWuWdP
YQFgDVJF82upqvBNJNjcbeUa4bwR8PXCnUYdGBBZaDjbYW5jmGxSbwC9R0gW06NaWrpqZaaxj+im
eYsQfWkdiNDRemT3omK6vOWvbubADYoqzheFEuQl3C3CEmazh8Iy3yovXDoirwdafVZy1QztJgYy
YeKE3lzUoOyrsc5A89Ro91zfRGfpPlecwXNt8ZwThK0PZF23Hc3ggttHUWwkiYTyxUpa/diMY/4p
Nxv7QyzRAnFzYF43hr4QThgm5FkDj0m4t+t3YApgHyCAwk2bu8Uz6n2wWGTtjk+8CwaA79ZV34Eo
me5AGlabqc+qWzJ1F74p6R1ztxCqs87k0W297GoQZqoP6SRDl0xtmgFhmaZyb2gVXxiInU3+SS6O
meq6TlxM2fzHxM2ne4zya4ZuWzO1+Y2awoVwkgyFCIm3Fc0taxU8NKIbYBEGth+YikXtHgAjSo9Q
Ln9yEWEBgfOX8fX69rmwWZGPMCis8R1poK2G1NMyAvmX2X4JQnwrQ7sBEj+pd6SAwY3858LsMGFh
+xMpk5Ov30kiI/roLYj5Om/bv/I0RAvJDZR+60IkKTxZ2vKWAcq6H7RcSS5JA2od1EsR8l+fxVLC
HtRCwwc6WOMYMs3w1iLYKx+lFtX381BUT2Eddr+NdmHeWHOsPZbgScrt9WXWFkr7aVmOX0KKyz5F
Hp6VXoWhFOFNKB+J5fdt5yYAEolG9i0Qr0dFDQ3rQYMqt5gfV21yiLG/Rjlx1M2fbYgD316H6JZw
gooejZvYST/DTajLbcMLUh7jREe4p81k5Oz6RLTAF2N4a3Ec6DFkMyNBYauYg0+lrmVfNCXOH+CV
NvVXMadS+G6qjR/wDBwQE2qEaW0RlMmtA0iNAGJilgixmXTFGO6jtG6dzWxIY9i4/WQnG9PJtb+l
hA5EAFqX7yLdRAwoG/QUYFeUY8CYt0Cm4qwpn8yuB+yQNIqKeFmDntau1FvjJ6h3zLxjNWhzry40
lmQAWPR10ZkfN6YxphK1815x9iMnAxZPD7MKhR0RfKA/1JdPiXDQ7LRF76IYTg3OxDm2RmPPIAnU
QPw6erCbC9CUWhsp7Yck7uT7fjAFbK7IlH8Bm0ePKqPW9b0JoNwepxyQ8Va65vS57Svc9FA5ghDY
zNqziBPl1yR142dE0icPGMHOjxbeVzofE8izNwe6O22DlMyOMHw0xSNMRchsPUpvjzJWFVRNjdB6
CiozQQsAU7+fUdGOttcnQfWAoExv+8ypfym7DhSV1YW8HiaAj3qXlTJ/6IB9oPJIPWvcSDEocjeY
Rf7XAMxcHETjZC/jgLrhLqiH7m8DQHPod/w9Ug+YbwRKNVDNn7jFDswH6l5xH+WtuoBfR9Q2oQnQ
ErGMTo+9oOMHAYAInXofA4PKHtV5KDsvhy+vU08eG/iHGaSaowLkDnEtXR10LxI92OAwj3Q/BXWs
HkZIfAG+XHkjtmE9wJob+1T8LKEKu16qaegMILnZ53eOUmXfx7wbfxJCzsfJxuQXxJEOU9vUayn2
0hmDH5i3lj8MGFFgGmWXqRs7UJViV04ODNxQtRB2azL5WBFGEEV0Kj+DfRbuHLUFRmICWmrYIegr
bodszI1dyCP5+//0WM6OTVILns9m+VtPVD89qFzVLcPkC+80WH/T1GwyUeQqlj//KvxIROUCsWwM
3xiEjDypZnWKafUYfQWGMnReaMrCl+gKEtP2sCZvXECXrh+TBxKBG34CweDp8LlQgKyple63XJMP
ko7FNs8gMl+/5i4E7GS9y/xID2njrCY5Tl0rSpHrvt4oPSKQxAeLSBmo/9lTeUGzDfhw+0dkT035
+/rQl14Xnmf6YotLJq/o6QSNrgyXUEH3pyypc6+IzekAr25+MivHPoyN9e36eOdTXTxB1aXuQ7ap
r1+WoArQn40G05+DvEVcskdvbOPCaerulXReZB4acx73EQC7WzWG8620GAYzMjVE+mXrN5umkxbX
ypgcK2Qw3F3Z2uIHyngqZD11cICtlXbRAdHjbvX0KHJv5Z4XynAUbmnVLUkLudk6cWmnCNKTleRH
NAej0O8tB2GvIi7QbxAhcTZEa0pQSLDFjfDpA1TKvjckONCkUdsXBKSL9M1lF1p51LRACxACsw1O
v36qxLVAMCw91gBOYQ000r1fSGR3vYyd79e//PlOYyzOskubzYbLs4TFr05yFcKYLtUsPRbYgiKP
DO/Y0fTufWQMeGU4fXRjbuc7jZwFyABLTuUaHazT8fo+NmDmzY6PE0F6ABHkeMjN5e9FMmmHuEmh
S6qiuXGSz+NCBnWwkVeZI3CM1aAQUsFmAPP3ubmzBx5yGL2TNe/CDnG76+t5fjXhVcyFwZ6w4C+t
GycyjCy7NRvXL81K3ytGl961yXSra37hqy3eue7CbqKTvY6/tGAmWag6QDlYQ/OEBMqnJhr6XTyo
A6cUwYvrs/pjXX5aJSOSp59Gb5CjQjX+9LMl4yyGkayN2rCOyKmIgBvDW0pFfT8OtXgs6wKr76FN
m3wzQDVBBDDSog/NIO2PsWKUwnOGkdZiEkjlOZjsJtxqILyz94luIHERiHjuDk1lto+J2vbBA+QE
41sbTBgzhIRC++vTubAfAAKQ7dG6c0xt3c2OJ53Q0mwDf1T1RVBWC+poJ9A8sr0pNKFh/hvDLRAH
/JoWXfZVWqI0jlvNIH/8qu6cCRZXkSs7qsby2cjyUrmRyF7YgQCOuIg0JMuWe/X0U9Woryl2pAV+
mzeEl2FvfeusXN7AGl0exeCpAC2Nz8Tq3nAlI2TZFPilpUQEI6lIuhd1hIx8Y6AL7wPkTZ3uKu/E
ciGeTie1jb62jCrwZzu25y3hsk70h56MbDrUBmRgDTvkY1HWn2bofG//cks5gPSVbQ855nRwxPuR
yWn0wFdhAj8TEbX61zQRxQtUbKN6fvtgi36XySxJKPVVNTJsnHBwx17xYfQoXl8nbuKVda0ee82N
b5yACxcIG5/6Li1loowz2M04I56qTQpm8m6OvlzbbtVQH/atnH5MHI8bt+KFW59mBbhPKmk0fNe3
oqm27ejmmuLTGo+gBaGdYs1W9q5Js8Irql45Si23buyc5eOs7iwG5dSaSzkHe4vTj9f2UTvydiuQ
vXIURcNcRaoqraGA7DqrAeBv5YPlIupTDN8VWEowYZrJeHNpG6dWMBWAZnRqS+sCPoQAKzetTvEp
XOaaH+EToMFyM4dhL7J+Urezixb8xgkm+en6drp0QvE7wMR4qSaBnTmdPkcx6rsmV/ysnq37HLnX
TUg6e2N+l0ZxOJv0vwhXKZmejtIouPNJp+TLoqqOmBJ9OIEuv4t+9vXpXNqxzp8AjdY3DYrVdKwe
AQIzQKArs6kmJaiNbdy4/9sIqblKNLb+jZPPscBKFNwmmKfVcK0bJ1mFsgiImAb5DFE2tJ9a2HsJ
EjvXZ3bhcNBDX3qvwNLYKqsL2zHrSdW7LPC7tAUe1qH1/6hGuQGSMe9yEKlGxfTQLHXffglwnyIo
SOyLoeDZJYABbNHOzBEJv9anLAs7QputlwydALiJ9hvFSalfLWvJe4uOPUqT67jWRCApW5JJP9Mg
s+mBhmdA5AiKj80tv+kL25ImC9coxqxLkXN19mnlF0LLatevEjN+gBcb3XWIsR2uf7kLccQSgjEx
oIvs/dXmD4EGDCWRvB+m2XjvoJy0C2st/OWGZrG9PtTaTO3P4hGwQCjgSnPYKacHTc8qqQ0IoviJ
25RHFPHs/TjpyZJ8WyGWFUa2zdqg2GRhB0qv6eFSWa7zRaKYcgjQv79R/7zwLOMOSWsJWBwv8zpt
yyhs5HJc3v+mSmkUOmWFeLHs70LqaJsY8uAulhYRHw9afWMtLi27wDIdWVbOy1mrGE5wY3c5Y9Nr
kcm7wRqBQ8HYAZWLZRnUwOtLf3E4clSuHS7ws2Q8FmhTFsIkWlTc6hhZo0D7x7CGj0M1mbdMWi9c
c67pENXz7ygrrMOdAen6wen5zLMNlFobRyybBWYMAeAL5KDVW95ZF4rKRKZ0Bino6vxzHQsjfz5k
hYnWB2Yk7QyFTxf5pkPted5NGLYoe6sMwuSeMn+THhAj7MsdSrSQ1t18nLIbB+pPsr16s/kp1CIQ
jCBnW18RyWA0RoJept8kQ25sXIow9Z0s8zL6IBE5n70oS5xgF8xKP25xxUnv+zwZf1mT1X2NcI+B
6N9lVuihmZBovAs4bxzUtrPvJsrqA7pWQx3srm+PS19siS7+lOaXzuTpwcR2PRyR3At8N5ESRp+I
v6lpWn4DL5dN2yLpTf3G/j8/e6RidMqJipFiPcND2ZxzM9JyB1DAPNQHo+m1b4EZ1IjAGSjD79BL
lekWUI7xaW4aV79xHs7vVgRgFnlayEhLnrt6rzqzSd05SB3iKiHdzRhaib1PRwB+N96nywNBKea+
I5VZg3/hqxldGzq2jymYc1CirDh2LZIv17/f+fFmOrwSANYotrDnTr9fk4XSSsuGUVKsZrW5N7a5
BKsNLnG8sb0vTmgxnnQXOCLAx9OhIsRyI3DKtp8FgGhwocz9Ch2cG/HExQkRRlA4pKpDVHY6CiBb
dW4my0YnWxbbxtWwPUC362gr8u1REmtHKk0xEgO5MwCsLkIzHquBUj9XxcYp1GlXudG4madS+3dm
5YCE4TXn+Vu/f0VOgI3Mse3P0fhFAywEEBtRNiethhtP2/mBXhBWyIQRM9ONXYfssQnKEI84G2BX
iRMFnuh7FYbpZnQLHa6TMN98gTAnkiMAsPjhguY//V6Q5HV0SDlPRWmpd0jFpTj9zM2uEE2/0SDT
3tjwF+bHbhccKgfjdeCjp+MVaREROLRcH3aifuxodT+St9XNuyDvzZ9qUCb6jUzswo6EAwF4E8De
wlJaHbFwaGWKaqLjRwr22XGJYRAdfIQtqqm6cTdeGooPR3BAqKmdwbnstmzBjwnHn4vZuYvMttnS
Ahq36KT0N4a6cJqpGnKQlxDoHxWj16XT1K0F/uHMSvRUaVvZpNtRKsONfX/pa70a5c/7/apAKzTM
r9upcXyOBuBLV5/o+U398+TgtDbmlvVv7EY2PRVxNHGXoOd0dwyEbxPdXL5VicmNgWr342Thf41N
Daa1RoJMw5vvX8or8DswSuRf6+2vOL1Nja90fLsPwp3duN3eApBHl2u8xSZZ9tlpdEERGO7r0kan
CuyuTlpnIumY5wVrKVV901Y0plKDHYlidLqZB6H6FUYyXg1TYWsmUv/7+kwvxPCMDzyBKgjgOvot
p2vblnMaCYu1HezEqPwYVaNfbj13xjaNHTvb5LrVlB8R8ZNYOEndrgmARPMpt/TmrqJERrcZtdVb
NpwXwgnuAhCe8FzAVK1jrkJOSSdHYVN3MtEQAC+AeLsM7O9dVzfDhrazu5hI9B2KNiYt4OuLcukU
0eWC6EKJDSbhar/lCzS6dgl4LYmf1ZhhdwdfVTleH+XStcDmEuDGoEbyNzhd+ShEkilWaDvYaT09
yK5Idkk/YTQ/Vj+vj3QhoIYOQhxNigYUhXzhdKiWPzRT4HF8IA/9B9zldfRn6XNYEPgz65tRNOjV
4fc0HFWVZNvVBrq9rXKriXRhXaFIOs7S0yOhOIvS8FOEYDO5fuFG6UOXVoh3TsWbofkWk+UxoVuF
CBwZ4elkpWUgAoZnqB8UCbIKS3UEFPbkoEx1fVmXVVsd3QWYDsWCLsNSbjodKMrDBVcRBj4kgxJb
1UYR9VZmMv2cZYEV3w1JVr8XWqveKt5fuH/1P94KFjzO884H/pPUEsqM/Zml2ruW1b4b7QjvPXSQ
NsXkWIfrE724fxa8IdA+VpW+8+lM7RLtSy3VqJIYov+WOkH13moihx4JvQPUsccdms/GFrqre2jS
JN8PWntr81yaNO0D9g/yAIa+Lp+MRjvPTUwXq5Nm+m1MysY9WDZayChz4zu94w/M6Y2H58IRJQRH
LoGGO+/q+uGh7DEIxNDpDLZ2t5FzhDRN6Vb7RE63bJwuDcVYlG6Wa5go+XSJhTl1BYYNvHEAGV6y
2DV+ob4zIzOdL0aF1z/ohesVrOp/DbYc1FcPOB4UiJdNZDEImqnGRiEK/9bNWXMcgY8VKFuH2kfA
Ho7tlSCER//66JeuAdKNpbGPmo+6vo10eo+GOymOr+hD+RAbKMvCFNBvhMyXFpQcarlo9KUos/z5
13NMiSeqbuJ6nUy5M0QcbsbJwgm3roIby3lpQlRKaSEDFOW5Wt3kRhTij5oRdQVdUh/T4I9YC6rS
b182IJhLdr00cs9AAW0Cx65ILT/K8ugwp3m5neO62l0f5QLlBrdw2oKExYsW5vqsU8AeUe7NLR+N
swqundY8TUJxUekxqOkZqbWpgik6VPoYb5sqUHFQVe13gMdoWhqdslWVQfPQX5MPOf4mXoAK440v
u/6JqHQstAPiW3NJ988YuFK2w+QGenAsujY1Pd3N8qMI+sD9PfVuqf105zjueFo059gC5oh9pY8m
xZvNRkGMrjD0j0OaOAiWFeZvYyhxeB7t3kL3GMzXjatzeQNevRF/fqqNeib3B28SrerTXegimNGH
tgyOuYXn2qZyhgCfBYohg1fBo0O3LI51e2O68yj9ygoj9UWLG8N5297552fQfsUhztXYQqsAoEDh
11Sglx8lXLLNoFvZR4Shqxt8mdUV/a9RKN3DbTTJe1dHrk0RToutWDlOVawOW1Nxo6cxhF2xKadS
6nucC241KC8MCUyIJwlcA3Rze/UGh1mAv0zTBkeRWo7cSqWyDk2Oria+w7H7iYTEfrl+QJZJrL6o
hYk1pD9KlFyhqy+KL2KHbU8YHGXXfaxF3u9agfrRmKW30Mru6ppe1nNxhaeAx2tP/3z1JpiIRqTI
t+OhM1rKeyNCj9xL7HRWN3E1jj/YcLPmNXqi655RIfR8TDEH/THUdlJsFcQCv4tAiNpDrtLFbkNH
btBQLO09XHXzYyHEiNyaVlOTnDV1xPU3V9RmL3ulMO8mveLs4gGbmL80PDmgV4WAJZDPq0IaGOYo
n7oh7mJPn8agOiCmXL2YMcqQHnFZlG8SzDaKXd/X/eiNQdf+sIZ+EOiZKcZzr80QM2WFGK2SKOKI
aAVFXoy8DfdpESC6Lyiva1ujN6zyvT7OY/sIqqXQPadLcsT4wYXi1WzU86Mh1VqhxOOmrifzQpE+
Br9VwR+psUFSEOKgxVqE6cFtczN7jAdFwCHE/AEVeMdFMEYVSEojWahjcVCALPtQq60E21ba9jtA
2+pL11jqpy5ZwOIIz/fvYzzqYRxgXGdt5nGM70q4kJ+EiKjvQtKxH7Aijz47WoOyajmPdrCNS7s2
9pGtixZXA0Ar22IGEbpYpKvj1k3LEFUu1gWP7XCSGCqjyksOEAH5YhyMCNCQ75Nu2ykj9r2FhkEj
wOUSCTtTB4bi2Sk2yGDVsG2FKZl8vr7ZVyEuO3CJpanKEOD+AZWfXl+9bDHK5T06qlMU7lqcmb5m
uD1RfOoDfoY57qdY3EqJ1+HmP6OCoVSpzVD1WpPyIzKPCYkU6zjRIbQ9acBi3tZILuLHWffYL1tC
hr8yKcJm9lAJ4pPokZwyvD7xpLyxBOfnnSV49WNWsRK5KR9Hsc2jlubhFuFaZ1datb4bVSfYvnm1
BQkFdQ4IjojlLJfdq5AF7UgO1qAbR42bcxM70AQ6s8R4KElndz9zUN6DojdvPFEXJoikiqYtKQV9
jjUZPWvh/HZ5L9Dix3YpsNR6S02g3PRD+PX6/C6MtBh7AlxdHm7LXO67V/OLgcYuHFHt2IV1BnXX
TJ5aNVLvawLfG0OdvQs2STrNch39bcBA5vJTXg2VDUqMFGjoHnEoeJpZ1jty2me3iakbzCK89Shc
Go54ls2w8H9piZ4Op2Hzhhx54h6TMLB2c9Qa1G4UbeMmgdgY+Wxu3riSTA8JHOAyi74KjZ7T8YZa
RsDNZ/eoBXb+suCZ0cVSSu1rVcyKvDHYWQyzDEYkCKKK18hYP+uLWqFJ4ucc/y9n59Ect3Ku4V+E
KuSwBSYQwyCKCpS4QVEJGWikRvj194HuRgSnZuq4bG98bPZ0o8MX3gBzLI1uKoznrAAD5HLfUBwa
qKw3U+zL0sMoQkmS4kM3LNV/g1oAV1kFf6jnG6DjeHg333PR8STTUscJMSae7+PZdIqj7DQdDxx6
+LfICkyfLy/xloX7d0hsC6kzqzq7dtWR/3cLmdze2KQJL0xy1+5uAOkUy84wugh7btVx5K5MIYRU
Wmrpq45kZew0YIK/umrUQ9LF2rpN3Dz+ItIEZLwlOrwq8rHoq/8a2rEyK1B0bXlQJDU2l4biLjw/
ONeEjZNUn3WckH870uj3l1fj3dFdR4Hbp9u0vgCDbQJIT4dxO+i5F7ZVM72IckbPO8KL3o/Rlf5y
eaxNOvV34R30tLBEozD67jDVBu4RC0DkELjUtCcmHrBiTK91LM/NCKtIj8onrpb8ubefl+iuLKPZ
ZVfjjh3kw1IeyxrB2Mirr9XLzx2gVXkJwC8YY3KBt0PZY7e4BbILYadVauw7ljS+Cd7tj1DKo+fC
EXiTo+7eErpGEyxCO6upq1xe1HM3FD0qDTDfijx7d0MVo1mA+oWBsywo1kOUahwU7zvcAAurUtRw
lUy9cnGc+ZCgMTm1pAQmV/HmVpyLSiM01+2QlMbdATFtbowC05fLM/tLengTkSONQVWIcJcS1SrE
9nZ5zVbDAEWN0QGfsxjLm3rpkHfmSc8+lT3ac/sMvTIXcG/T9aio2onYL+BW2keAHHMULqmFCzvI
TcV6aZPOfByiHNgYSGc8oVRt6ecHDyRx8hA5Sf0Nh8leuV3QQ8+D2XPiX9JEccHvlWo5xAtsbdyh
Yv1oRoqjBQOcRqg2nWYUoRjr6GuP2vAvd8jzT+okwWxAGaJCoZtDYQVj28gXFeaG6k/mOP4ce7O+
RmY9s+mhXBsAtNfiD72Nt0uljtJ18rH2QsdtYVipcXdAMB24dp9Xh8uf5V3oCFCEagWv/CrU5m0z
swpL8tZWdC+cibWxmzKwWjWTbKcp5XK00Mf1J3W+Bnz4Kwiy2QsW/TysPJC9WUnmbyeIOVUuLK3n
0u5H5UBeXpEOICrwqUZo6pQSSqK8m8rlfpKN9WHp8vJeKXPlQ2/nWQigDxXf3sRoy8OoMrm5vCJn
jgPkTKBfsEApKW73KQ+XtaD5HYW6Ytc/I8XCkSKemv9l3Ukn4IkjFfAueMYxyunTBjsPpdaXMKOk
WoOKRyvlzokaY8DstKt/Nhku41dumDO3HKHI+kCQEKz6FW+XvtWLVrSZjEKZ4DaHrZm3WxAYCCCy
VPsxq+G8IgW577V4ekJb/hpk8dzwa1OSBf4LMdhs7aWL5zzOFGxMYmsIBWjJQMmK8qZoB3EqJq24
a9HT33fDqB9EYelXCMznhqersXK/CMlQxH07+1mzswKDWSJA122/4jNjfLCQ02fpHc1H473aNVqB
zyfq+8GEy8uVq/Z9TYzjtvasVnYORPVtwMt8Z7xriyg0c5J035m66hE/xUzb9QNuW9OiK7ROs7b5
nS1jwsbLne+NlZi3WdaP2lExFmO66XMneYkifKtAeKbxI/pRWB5ePgXnriCAuSsRwKYIbG2+E80L
ZyokoSsk2uZlwmcJ++RsJg8fjXjcXR7szJGjUqpB7EFd8f3L68SA1dqYNEAfkde3oMH8sSd1+H55
lDNvK/mTSogEmpy3bp3yP8lGlWiFqtAuDmNAGjceoOovCQ3rAwhI7OhwbrtSAD03Kzq2hGEEpgBJ
N0uIsncrxjbxQnQJoiMip2m2RyG3La9khtvm8BqJEVoS/FNDpx+7hQEv+ozgZkbgAnMYZbxCm3Fm
wfDHeFFcIA2fvGiWPzrdRBOeh6B/xfjOVKjHmk25d6pUnDJHYAZ6ebXPbKA3P0p/u9ppnDr6VDdu
WAztfKAEHn3U0yLeNyqWi5eHel+JWBeAbhMvGZB5gou3YzVG5bS1gLc8mdFwHJNUBSqSS/xvPYGq
iOIFOa4QPkcmDfpkokg1VMW1dt/ZCa+oNshOcMX+ys/+s71E1iy5IjoifJ7be9NWrN3Y1tGpWAr3
yuNxbihwD5QaQTMRF2/u8Ar75tkq2Vm12cd/uh5DtKib+q+4qH6+vLRn9jAbd0UKgqBf2X5vV1az
qKSlxUhMjOnAHg3u+mnBbOSKINaZk8kYpOQewizvy8OLa1V0f4h6kURcvqpJj/Qwbe7HlKWOEd8d
7B+Xp7X+7E38QTbBtQb8kjbKVnu4z8reidXKDetO9pPvjE36UkxONn0DHenhC1t7yevSopE0FQNP
FPKk1CQv/4Zzu3bVC6E3DBAOotAmINayDnOFanTCMTHGF7ypomPbCgvEhDRg20ekAGC0PaNaaEi0
7a1ZGcsJnjfaUpd/yVrQ2a7GWlqi/+ZSEt0mPjOMfcccVCv0Esqf8eAavmaNOd5QybwrRdF/nIfV
mRttgCvP8ZZCu15ddBc5s2AeECfeFi0cgdH0GDd2iLEK5qjm1JmHxoioy+pSN+RdHZmixXG8SW9q
z4g+46QRfc48Z3mYuzy6doTPBMMeqTnpM5fIyqF+u9sjUqwEUIAV6iVm30m0ml+M6EGju23j4Cpa
gXN0u7xeXv4zZ4y+J5B0HflW8svNaeZCn3BYKO2wHOyXZmmqWycvkiuVmTNXBoh3bSX3rY3W7XtO
WllgGsTUekQxTqU6Napf4Vb5Y9EivDovz+jsYIDQV8lFABfb+zjK4qXAi4x6dFbWYeV1Bk5LzYLM
6Wj+92idCjT4eougin7P5pO1+DFHhT1ZIVWc1RpN9IdZta6hGs7uU4JWlYyFZYT08nZnTGppjNGc
WeFiTggWuGpVTv5cFtlT1ICzCxqMru6GFDWlgF5t8jAIPUeObBqLIsAHC7GJ/77CyMOvFAbKp8SU
b38PlvJdV8w5O1Wvk1tJYQkj9ETG+U6VrnlNUP/cDl0p0BoTt9+XFqlVmtPidnao0N4LenpJgURI
9r+/aiT4dHqRBiUO2Z4+c9LwSq8ZxTS0Cu6CNQa52cwHLcY85b8vnwspE+ga+AIYdm+XbyDgsUTF
UK5BR2Y1qwu9DJGhKG6vqTKfWzu2Jjco+qBINK9n5Z+wIMFyeBG6jfOLo5QnyXj7tpnElbU785ho
a7aCdBFVEp7r7YagVOJ69doCSkvvV48OaRRES49p0WLjUxPg0Nf9Ikay915dLgW6L3WV7wxzpKh1
eW3fP+b8Eh1MAogcHvVtcNLFdMzdVLNCZ2rqe5nnEle73o6hFVVOeafPvX4tfzg3JEUlbT0Ja31p
M3m7w5s3JkQM9SqPb1R0+NuAvud0iOupPGERea2a+/6CozygrZBMnm+KNJunmyK6LA03dUJFG+Qu
K9v4QD0Ju+cWbPLl5Tw7FAUJ6upr8XjbXTYm1cAl3LLDAmuBQ12qxe0YoQ/f4Ix9JWFZl+ltHMCs
6PkQTcMhRqX37VYlAqPRDCYuNAR+92o0ycPcy1ctncx9jnAdxkIYP0IvrE/qnOnXkDPn9jCdTHCk
q8MNkNLNqqqZoSSTUTvhZHktGIi4/YSvOpb1MuqOWqONx8VoUeDJI5ylfaNKxoelqq5hFc4tOHcd
1TAgK+/TRJm1MP/M2AlVIL8HvcnmwDRmlNwxpbrybc/UwVYZNb4ubwsb6m9z45/LYalHF1dpSq8J
/OE+wCZc/1lkyUzS4iqfCxAMOHKU3qe2newQt+hU8wcUUO+WQh1vW9dojkMqsydnyKc/l7cd7NH3
u4Ht7XCc1g4WefPb3QCZiqmD8w4jHLzkK+GXMD+OFtZUgaEYTnMwFxvFFyeiOX23kInofjcrM/au
AqOxw5QMrSP8ymrU7ilF9CyzPwqhVJ24s3LTyh+J+Lt035T8eV+2U42pJxDbPxp28vXvubL7+NBo
+CreIc+U6XeNR3f3s5WSEeDoN43uSa9lDFxoxjz1e4JhXhXYnZnmIJ28OdtTAYuzV0A/zbiTxjwY
CBIb8Kh7F8O6wBORjWF0Ow7RH6dIbKxpQEpNMqCTHWf3nRzbVXJCWlhjRTYmo7lZD6+FnWT5oR+x
sd1Bs+007AOtZA4qF0c5KFQ2PYnOaZP5Q5LpeGMViocIV9dmzWmY0zHy06VyJz+1o6rzYQPqjy7e
1nRrumbJTnk+a2WgG2lH7CkakHfCnuSP1qqlHaR6MiQ7tRn4f7ZplDwi+tcMpzxt0GuIYXDp+1GD
vHPqYm/svuYD8kP2zqE47rwuY6vFh8rsnGgvEEyd95ObopnjC1dbimfgGa64mzL4KrdjZs31oS1I
CX6MNY6LQTeZtgyqSTfrfVoNuNjWGIK2H0HSoVxbLMv80jZWZaL4FRWf8J8rlB+aUdYYBeeGuhsQ
4bHGsMMFV/SY0cWqeV/MzaAGjWlMd7LVeB4a2Vs/nEG3okfN7qh2l5Voni27kTkecRbgMXTLQGGV
QtFxS7Jwq9npolLlccoj/Wst7OS3ZgweEZc+TXdlo3vj0RZsnyerjspXWhxO41Otx+Neqon2bY50
pfuQ9/OEPI9W9cYdfR7jwZI2xvTGYma/BsuOxdckRqniSL15vOtdUZePC09Csk9jS8/8TOZz5/eW
PZ3KUpHRYVxq+dXhtfd2aMWNT1qExZyq5spXb+ZfgbnMM29w6kCTnJPoe01aZ/lqG+VyN/bzomS+
p1UOlkipkyyBNxT1a0kvNw5MUxiPLUUOeWuXah/76swcfaMcjDkQRrNgvcD98sUZq/6179xBR+kS
Ubgdbu3mcIu1emkcUQcyhhtM3KvfMLZx+6iwovxRekPe+LlnIUksSEcPS2+nr6m1ahMiCGf5tlq4
OHkqo/cl7RIVJ0Wq0gh1yWH6qAiFWDDLRNr5nkVzDndWO9UOZlIn3kGhH7PzFNLw3RRF9FgT6Wjk
eGlZhX1GJRj3u1JE/EgzhTcwR7/60dUwg9bE9GXA6DbZgRt3H+0I1165s1eqwcdJi6B3Gmk0WAe6
63EO8EQkPdnZoKnPRtekPJUQOevb1huVSAlau3fmnSHtFdiXWCCtKrHiERH/Ir8eu8SLdvEwWkR+
g2EoT44pSrx/DKP/Uvb0+V7dOS8yf+6GKLnX2kyzv07ZnN8QrJagkla/4hTaFcp8t1MeI8nn6Gna
3meWcOogTnvvlk55n+1jxZvvhadOP2S2UANzTSeTQaY15kdELXv1cXE84XEVAlPlJi3MnxotELwo
0facTobbmfJII7K7mygE2H6hVgBqMG20c0Cfjto/ptkEkjKSTbPzFl1LwH1rEuRZm1XPY9qk9WE0
h2U8ypja3OMgOlyD6wiogIxELvcDFSXsyKFHW/vETOsnUVfa57iYWbHGWppPXZPX41ctGaJiH3O9
fFiGPnN26NCoL7Zwmw+GkvWYXHedqoXNWCNLjNs5cDRM1RbHd/veeXQmMzVDHjtnuNPEksQfrXHu
v2Hmw/kwYre9b2329iHhPQAs2uZuoNoTppeeLjFjt/FVtHd4cM/zMxLW+XyIDeBst/WipeNuxMK5
fk6UDjtTU8vaT8kwV86Bb+t6Dzz2mHnaiS0/iKiOpwBM4DhisuAARev00ul3RtouuR9zOFwfh9mu
9M1GTYrAqQvZHIpct+ODqAineeK0odgbelZ+JCDR6gOe3G0WpHhwAnrDl+jngEyz5leDXpwgNZia
TyGPzTuXQNCcuaifJpAvPzRlSH87Tms8FiUyZ741VtmvtGvHX2ru2NlOyLhDGmNOF3U3DrP5iUp5
BjJVW9BHVth/zzzIHf4hQz1/h4kXfZL21N3WUzX/mVx7omtczMMXSd7NPYFvau8j39g8j/pSFCcF
6cb2UJRa9cUxOvFdRFr6iVpyctJwSxD7Zuy1lFWR7ouVUzP2+btpvqsgVf+xXfoCp0jFnTzEQrzG
9FQm6ofaVfImrOYxfVgGd7RRTbFjPOKlZycBTJDkS0FFETtpm12NRLpTirAH/onLUdHb8x0upNZz
AiQIv7pqcFQ/wRr7z+jSsbEhXEVYJzv9fauCSvCt1lKPZWFb8Z1ZVCL3DUyh62dj7ttdJDvuM5gO
C6VgRFz5ZMADP5b0W+hy9vG0BAq8k584IC3mnqQixZC8N7sXiVOPeJ4mt/xKb3FUfCWtJ5Q0rISb
dhkzxQmHWSShGycR3s+D4b2MchY/TWswzT1XUal+n+XUWIeojbT2QDCnmvsepckH3Snb78bi4vuu
j3p/j/+2/o16Qo+dt9ENk29I8he/1vl7R1HPqb1rugnYy+r+KdyTky2DETAziShqi/EYb4+H/7dq
19XHcYkni9J3iaw/Vp5RSCjpfLNJ9vKAElv02a0ymnnu3HTtIyEk1CKvSAW6ojCo6t2sKMvPypGq
5deDNcQ7mDk6uaNjz8ZpgruS7Rw3mbX9pKDNfdSl1eKM1jvWTsEANrkrdGd5amXdmEd0pdjjwJ6m
r20BnjIYeh1aRuLir8wXaUi48xZoLlAkK8+OxAviYWoG7Bis3uH5zfG9+9LHCbP0wNU+laj4awGq
CVGGnbBRKvhHIc5q/8JKsmmfL4e970uhYE3W+hjAfdxl9E3QKyWnwUxyLcQozQxzJRswxVLzVvWN
mRTIj9Uovu2MLrvLBkdrriRgZ1IPF9iHRuK8ItS2SbwFlLDgRdNCr/DWIC1OH606K31cjMsrBYMz
QwFepNaLDifdsG2ux4VcFihTmWHUEQnExFEoiUbdzdyLa+It7ysgpFEoUnjIcFFd3mawtaHGNa7B
VlghrLuPNNLYeCzjj5e/3JkaALVryIBo8q8yMZvkFWu7QUUC3ArBECvIbFqD+DpxJ30yorE92JEa
/7w84LkVBNhK+vb/PN5NtoqSY13i0w0gk7hyr8levxsrZw50tO2Cy0Od2ZXIMQHSgbZCn2sLl5jk
iLIWfAOunlpr9gvaxxjnzFEFe17pjrbs3WJf9mPF2yg0fOIvD/9+adf2xLojqQzAntnMtMy7tIrr
GkAomvUHR02jW70AW2t6Ut1R4p+v1HRJf8/knjYnEGHNtem0rc+VhPmLdHU9NK1EeRUTXsRI4vMr
kKZujSJo20HNg76SSCphuAi9Ne+67q6JDEjGdjWO5X6Ozb4OJw8OI787c19xq+9W+afEyHwzViUk
QJU3lacCsj4ayar3OhvtkgagT2prVzh5HBMk6v2zGUtleh6rRs8DgejgN6nmqD8TT+cAmxdh32Kj
QtCmluaSHUyl1HJ/aXtB3CSjKCUZwORon+teH534K9FyK8z1piey19pdIujM5L7bje6HCNzJ/IRP
ipvuFVliG4lefvLYCnU2X1rNmAyfOxVhMgJKLQ4EBT9EdBMeuHhXCE8pfdVL9ehox+1IcrSygjxE
f/I2iCssph6yUhumG6AWehVgkzLRZmlKxQ5UtY+GnYm7aHpyM1XRjpSRUTOUSmzZh9SbtGpHEFQN
XzNpN9iwQWTsD7GuZ+JB2lpqn2AzNNkXxyLF99GlytNbVKChPTnCFGkAez/K98TUuf3FJIX/gLso
T3Bm98YQiCFbliA2ckC/dge+gZrPrD5OpSuLe+Dc1qfF8rI6SDxcY/cyQZplr3lxLXYTwkyAymkO
mDdC1svrNC3a12gsW57iUoj4TtGcrvLpb/H2mGVddn6Tlvhig+NrHgdvhW6lC+wA4iSchvgfTka7
1x0FPWeHYnfizxHcX7qAsVD2PSqqfeCYSNH7cqWEB5Xwuo+K4Za8DLxj/UHBNxSp37yejc+VsHFc
8UvPHlcD1aFoHsoobdo/2dJWz7aa2qQPljm7t6nmxneQuVCZI5fKhwDkTnRqIJCme69SXOPQqUXd
3ZWj3lk3M7bdCRwRrfzqVZhmQePQLc4BIIBnOQ72SYhJh+E5a9ltwUU7n/rCQkVapDhxHscy05Zd
b7vFN1xL0VNY0C1JcKPJjU+DJbzvpDnZp8lr9NuYRqQSDIlVFnfCBSWLOH2leDcFqd59Yc4DQWm+
OHicL14XBV1Oo+DQFxmBQwkYud5pVjUIn6Oqjn7f6O5Djmb4CCi5Qvixa+JKBLYs61fTXDCmKZvC
+2kinT1ybhZh7gm2VPqRcQw9pTcSbQl0iDDWLqfy8zSolZnfqYVuOwEotujZLMulDADqpd+IEeHE
4xC4fEYTyfsjl0Zd9k1cTJ/zZRLDEQNrtd8jOLf+zWxK80OOXdFTvPQrY0N1egpBlVU9CFk0NY1P
y/hFCrAo9zNOlp/GaliJa5WHtXvhpk0OjWd2nGPkDinlHhxWu0MNVuO3UthihuECUNCXRonyr1NY
85M941UXJNQYdTQEl6EMPVG1aNiWnhf0WrLUgTpjUxYQwpfV7ZQCVAtGT8UphJQLac7FG+AtJooR
7dNcRJ6vKnaTH8joDLI7F/jDsihowI/JQHdDi6bbQZdDhisFbhi+3gta2k7dj59l2iKUPHp69znD
eEDfASuwbUjnZF90norBX6ai+YZSnqkfrQaj+CiTwvQbujhYlcSdGuatMcl92eLwGuQz6KZw0mMn
9TUZZY/k3PZLqQ9Je+WJeB9TQFHXeX6Rw1lFKDevfaGNqiop8YXLWkKhFdztdBlfc/E80/ZjGABb
PHrU3ulMva2Bak5FUtJkZggydsj80eq6D16VYXve52P1G6eD6sPcVdYxTxRN8z07E7aPNJ5+UnBC
+375GX4fBQCexa1VRR6Y0HQ7ZxcuaeZQAwk92mR3XkR+quj6cKLu53ykxJcFS+ENvmuW+fHyyOcC
ACBzfxEnZzpzfdF0utN1Rti1uvtxGlC+jbq5PJiDWz0g2ntNiPbsTHEro42FUdk7QIKZuKMYRWOE
a6gHubmvd25jpIciql8ir7S/kSKV1Crba87F72M6pAII6FagOVSbbQCuZBJSIlZjoV0gV15m1rCb
9NylqqXOVwLw9yHOqkqACi72YWC3zE2mQWkjzzIrNkLgDsuuKLv4vucy+xB3WnbIDVqe0nbsK5Hc
mWMDknRVnaGuv0oCvt3P0kZwflgyNewxcwq9Ifppzeo1P6czuwUaCstnQe5B9G7TjRMyqdMZa4Jw
0nq7CdxhLH8gsNHf90jUNfsOU6MrjNYzn43dAnWH/4Ah2mJaU3voLC82ME3IuUFVK0lPE1pMh0Fx
yyuIlfc9MhzE0aCEGUUbGgnctyuYpaUua2vQQsWrF7ydbP0H8KjoCKfNPLV4sATkd+2+MAay/M5U
rnSMzqztahmIwh1i0OArNsOnSV44Be2aUOJDum8lEN7cziLC0iULhtH8Hw4EuJQ1DGfIlWf+drpl
TicMf4wllHqrBmLJ6yPNXRlaliyugMD+yvW8bT/SNV71K+DyrLoHm33TWvZYWYOthqiPcLJVTDRf
OwlL1NfGpP3pYZhHdQ4NZeFnGb6sASnf1MMUbbWHoW9yqI6OKmu/RW7rPyeX/DSyStS91hb7dhlM
dCPtgdgrlEVqPbWGMf/Q5JTlu9EV5k+hUTi5clLPXA/c9OCiLC79FSn8duEbFH6RgsshZYC2CKXa
Tbt5MZAAt8RwMhfTDQZoq5ev+c2YEJMAw9Fk5l6g2EjW8XbMSK5giQSjai/Th0Cty8LXdnu1StT9
BDTkCgZj2+59N9x6Wf3T/MT9uEzVOLYJ3aX2GvWm8QtxDVkehrqlckgQn9/A060/Y+1nihOlDGnu
vWhprhk5bK6Pvz9kZTzSdV5piFvNktrUZ1vY0r5Rxqz/5iVaGlh6E3/IgYPtLy/x5gL+OxR0Jrj3
EG54XzZLjFZDYlfu7GDErBhB1qnLLk5wKbo8yuaW+DsKnWvQfHxK+vibUTA+G1MXYZCbJJkdesuu
voOKOyFMWFePjSmvgcvObBxuendlg3Hxv5N0BUUuiCkj+8aRy3AbycTbt0upPLACUzBZVnVAqPd/
kGJZyfaIYdGfRtVyI3oOyy2KXYVBjb7g6FdC342jYt3og5VeufTPrCeugStoHMQVced2pyaL7Clc
8tVS4QUgpNKdFHV8TNwuD7Dd7a8cxDMb8s14m8NfqLzRMsucm9hOqUekuv4A4GtC06vJrgTSZ4cC
crvCHVnL7d4Xk1MMOGTZN6Wg0BhjUvVhbJTxS21fu13OLSJv1+qnja+b8U6xxKA3hxVLHI41YPMo
HZt927n97TK6WZARrxwvH4LNS70eAgMyH4BKF0rfO90nmZYrW6KPQ6N1nGJtjFVfskqDZ5PX4G3p
jnjFfkWmxj7C/Pptn8ssvPwTzpx2xAiBXAJzJdjb6mkCNVdRzHHjkGabtufmNnekG82V076Jlv9O
1GSqgMzAERMXvL1HLeD8RdMYMbJAvbgz6LLe29R3753Wtu/iqK+9HStE09jpvfjp8gz/Roz/PNr/
Pziq6mvktYqJrF/9n0ucin1cKlOVhAlg+wbtHpzS0G8uAakM3YgpmNZQOQwmgf6bb8kuiU5WIdEm
l0op6p0eDeYRcIu5HGxZtIvf0OABwq9QbthZrmjhQGqrt5gzms01079zC8eDDmkYSCwbcr3W/vnt
A6mrISwPKwOEV+FG6IpziIYkeSzSpT95KvYibt6pe2cu3f3ldTt37HgEiHVWKxbO39uhI6eOCref
lBu1RILFg/tzjJAV2OX1NF7ZhOfOAbYeHDkdAPB7VTAOnVpWS4oMT5J7x2bW5RLkLbDuFzsy9BeK
PNp3FD/wjEgT073LNTTLrsR256brIj1M5LrmHlttaqPw+tZMB9pm2kRJy22j/ezEP7s5Wa5cnWee
IniFNG7W4gAEw3U1/vmmWZ6BMJlTrDA8Mdh+ksYYm6a02pYgKak1k1V5/bhPm5F6yOVveuaCI2SD
5k+Ajr7yVmhOH1EyNWSn3Bgozg73pXSzxqcnhkpfzT97glc5NFdepjMLSxqC/iF0JrRgzU0dZEpS
XXhZrtzgavalaPrqi1qU4BZceeULnltXVpMAEPcP592GLRxrUDS9jm6Kop0SCk4l+mOQIk7N6NCp
k5gBVPvJod145YOemyEdFoS7+JxoBW9imVnVUL4oRuTiix7JlRwImerDqswM2HPtcqUDd+ZKoLbK
16PpgEXclkrlDJTs6HlGN+0k9BhFGgcDaXeWbn9TZxRRjzXX/e/EKeJPlRJ385UtdHZ4E2rmqmSH
ifBm9+YoYHFc3QhLBV35olHqoMfsAAbxO8KM6W7Ae7u+Md2sbsNmGaXy9fIWPnNXIEcLmX+tSHCG
NtsJcl6tzW2WhFkpHfkLB8Q+OdXsP7lb9BGrQuGiWoRhYT4kPgxOlHA0rxP/gxTvatAHHwQNp/fm
OVjXNHMuMCBRpi6+LdbSmwuNzIe0cy2f3+pHrA+YSbube5gjREK/7r9/Loy6cgvq1o5y0za2Et97
wojVA033pPIpBZlh7dQCsv+gdE5xSGxIFM9eGWdToOpx4RwaWbbZ0cHh+GRNijLcjooyP0wgIuwr
W/PcQeDLcLXRnn6fpVjlKFSvjZUbNx0Hyx9EHr8oUrZmENFPv+Zuf+4yYxPC1V8rn0RSb5elBFcH
vwZLoaSySYwsWmK+6SaLEcaGiF9Tzs+1itiZaIkXEekFuo3AYbeCg6RnPaVjlcozOMhDB3zqsIy2
vr+8xf/WbDcRC4EK+j00pSmlbmUAwSKlE9V5Ipa2T8pfDf329LaztBm1K33JgWcaKNKc5t6rpuOg
OosS1kCI8KPEbiULY90osufGhCTvz63RjrdRJYeHZFzbOb0hhRXMS+bMWC/aw3yCOCvapxR9Pfu3
QhSGvFQpJqIaTAvrKztkW65e9/LfQwOrG3L1u+M7mhpdHFVLKU4VBqoz9uJMwGHpLPvNTEfhfshU
0QZ6tDYXhqVjhUvL7PQDuLfiQXg5ZrWXV/vcN0XdkbNs8viBo3m7jWxN6dTRsNNQcyhjpI0tgqTA
gOfyKGeOBnENtVTYOahPb/PdhtaSbEEkgdqwspNKOPyY94s4Ommlfb881NkJgQ7h3xSK30VTS5m1
oMRYYpC103HCKiHQMAy+smxnXtv1b3PMKYYRIW7u4UJtchWd0TTsB9o9itM2hT+2yP8Dde12dI/7
+1hLxPF/mRuLSBWO/HObCxYLvMOm5wDqsRaXvjebSraDwltcWcMzrxwohlVphZYKJoTrP//nyo1G
t6vtuMjCHNEYE+Z7h6wodGFD+CVU6enoRW4qHtDplV9Q7cjSw+V5nrnboNutbDvKqFDx19X/Z/y4
WcRk5vF60bSkZRATg6ZsxEPVqugm9f01RYmz4/GukgNSQ6Xo8Xa8MYETA/cyAZrSZ4cFI68bcxHG
Lp2T+VmdsmvspjPjoUBqQKmH6g7iZrN78GEBSbo0cQhyQ+yLJLP8MUurYyTS6UZtqv/hZbLXBxQr
k1XpcyvE7RhjXCA2HIczOP6AHqqANzLpBwyfr9lJnjnpDMULuIpcee+iQa7ubEyaPA47O/WwtrH1
20YVGrItaRte3iVnh0Jgla26WkdsMwkQClpR62SHcsQfesm64jZqYveklMN4xSTzzHGno0dNkM4M
O3KbDS61Vo5yyJNwma25upVdZLS+ICE0dqJZ8ASfkyyLvlkoMCbPl2f5V4928xzCtaHTtuaixL6b
zamByNMt9OTDesny5ggbFevlCS7Zry7p9dt8IvA8DAvQmh0y93MR9LjV2AfHTkHG2tkwzIECM+RZ
dqtrejMMzt1g81/sbStLH2Kom8nXyz/53IeBske3B+094GSb0CTHTRQfCundgCmLwY0gdUkVqDiR
+ShXHpZzNWrKSNTgEU6j+brd2oqJgQEy7GAeoNU+AHk1CYTrcQ9CtQ7KJkn2Y9lN+yZK0x1qb7Aa
UOm7kgGduS7XGBWLXRoPlHc211XXuWObqe2qlC7kn7qe5KmbJggX7mIGs5mOT65V/o6yRl7ZG2fe
OgIK6hOrhCoCj5t7ZEmAAaQTEu25jPqbiMYo+O3Ru7bGOtffdgcS2HLO6DKhYbl+73+u42kWgwHL
zcM1xcwrX3SKGe3mtB+Sg14a/8fZeSzJjSRp+IlgBi2uSIliURQ1eYG1hBYBDTz9fsE9LBOJTVj1
9FjPgWOMRAgPD/dfND8wrki/dTAsvlndwP/BTOOSt2ZcVdVZWeLMvjjd4sXnx7tsI4hStMM0nkam
fCOszkWODEyM1j7uVk2TvU2caPnX9qLlUo1z7IO9q78/Hm9jlUHXMdFMAKKSdw4/oxPRekKdemzo
u3j2v46WvI8b+62I7G9Av/6oSgwmHo+5EXfg3xNv6HwgQ7BOM9oRG78mm7AMi4zqRxsW80F1O/0U
TQ5l2qUGhW6bO7Fu4/RydHlYcHD52HWSYRtF3JH6Yo/opT+oNMF6K0rU4Zul2Tk3coVW+4pUkLCG
uQ+Jxtqk0KahCHfIRIo+MQdkhjodRkILRGPyheC0QZ7orOFYxZr4M2oWEExe0SivN7AhD2d2WVLa
Z+tgVTW5MiSCgoIGdwn8T6ba71rHCrHytDuwRY8XdGtyabtLWXBqzneJsNVOgLlMiiWwX3MJ44m+
NlYMMcEYxH/5sN+GksHjt1M7JMoQTejLXpM2LS+iV34YdTqeZy0b/8NJlDJZiFUDvYB0eztSMfLA
SMMel8tiUlAKjdXnpSE4uHPVHVwUIy7/YRLJudmbKs/D9Y1YGwbFtFyEV0MF+epXxaz2J73tin+A
i8G6ejza1hnkbcSLjcbIfe8sKVUIkp2NO6NtAYrvYEel76BlWlDf5rmmwJJKLg/s4mRPRH5rt5CG
A68lyMt25O3EesZkjyiuc/zddDgh8ui+g9uhHozKfKUihHyZcncxmxDC0Vhf1ymVKbFnN8apVFTR
AiMHyYQWEO5V6929CvDWV0HJpkKCijoCa6tbq4sHtcZSzrnCVso/FKoWcfZm5wCkEOXTx4u3FWJI
nGgLynbrXaY9Ol6JzjeNwdrsnQ9CiZagD031BTM9wH5aN7ZveWa1AVbQ44+R1sze+3rr1vAQCdSw
iZBJ3CoXisxMWcbC4mEYhyHqkCIs+/NC2eQfNY/Cf0VcD+0xGnPjG9lCHu1E2K2pRjIQpjSFfX7B
egPRw6Pt4DlXp5iL911hT+camQif4o717fFMbw4lFXtIRqRWofzz38KNU4kY+GrkXqsepmWTGstR
DEn2pLb6f3BVc2idA4+CFyabiLdDGfrM20phqNZzl+faNoZDhy3NIRbpBLmr2duwG5uIyZOqLDi3
3DdHIisFT7q47lX6dbWw9qzli8B3qKESVUU/Zivj9mpKSGU8IipE39vkn8eTu5HoAUrgSibKSq/S
1ZGZo65ZjArCsV5bzqFpu/w4FM4e9mFjCV2KePKccLuSUK7m1Z0AuMUYrPWT65xHYcIIg697SRuk
Uh5/0K/UdHX3k7arhB1qu9Z9NlW4KPv2nncdQB8PV2tMMqP0O3obf6IYP3rftDoP3WPe93nzT6R0
1vMCM/GdVodG/XUxa1pE5lA747vRGJXpPHZizr8q4+A0QdbNaIYqQxUVbwstLj5VNX0XP22a5Z09
tL1ymMcmW56HWlM/0QDumpMyOUt/WeZw/ttLwccdkrDVjbM+zuLYayPMdUiQcRJUuRZZsuyszccG
RZH4aYY03sAG+q454zy9WOWEdCkUcVO7lkmbf4LyHdl+i837cNRbr/q3RaQUW7K6rbtDWpS6ep3t
pPtDqYQeHpuoZyu5oo0/2pk7T34Nqa4M8m4QA30GkPpodHhNfVARTsUyRKVNdtKK2lp8t3bNdynE
+uxbBVJHPe0sGGu/Xi/i6K9TwAZcH++5GZa0l2eOqpZyGMe0DhQj1SABWhJ7Vu4BIbf2IgBmrjQ0
HvS7M56QgobWiKG0NarOS4Vm+1NXY5UyqN7O2doaiRiI6alNKZ1X/u2u7wYlEQKiaxBbZladnb5E
r1bLIrc960kKuO3xRG6kE9x85NcUZFSareujLAA78HZWrj3AoDPXY/TZmqcWbfrYPqamaR6pHI87
g25+I38rUl5Uf+4a6cJuRIs0C13IYWwDFi98p3uV/R5r8j2F661gCctLpcWKcNudmXsLgXge24a+
BICVgY6QHlG0sJrE9hulSd2jkc+VeUhy1XwC8+5MhzR2DHF9PMtbHwzuSLZckcW7u/cxk0dae6Ja
WMdj9AV/qxJyf+N+hbjU7qT0vy7R9dFgl1I7BxKJPtjqOoKtAnY27WhQkQjOn3qvrH7SD0Vbo4aT
G5/zfBnnc68jK/pmSZT0OepooPlpn9nfMziO7wqYQV1g5JZSHp1lwkEHhOwyYBqqmOlLEtleeUgm
C8y+gmbHF5GXsK7HtlPhI3eZUhxKeiN/gN1Iv5KqlsoZ+3TtCZm8HPo8yr1vmihEduPVMwyeBSQo
1ESpqbjaxxM1OUWzdeXqqcWXLDO8Sz3bBqz3ydhZy43LDywv7ESqiSznuviGbYfuhbhHXPusy6HV
FcReRBp2lnGrkkSpmVYjjRmpZr5axqquTa8pTJYxMadnURnN0Uacwh88pJYPaWmaf9aDnZ4mO/sO
bTE5Rb32z+M53Shp8BOoIiE3pxP1VnOq9RQyIa1wTCsDtyUzy0e/SurlBFBIO2tZGe2ABjaOCWGP
Aj+XvUkFTf75b0lbu9hI6SMKc80wpPPLcMgPpqckl17h7n38bZurSA5M2PtVJ1tNr1gmA7S+oVyt
yCmviY2Gzug11o6K3tYoPKwloMvR74tCCRTAuB5D5QohZj60yAWc9A7XrcffsrlXJEgOow9K6iQw
t/MGiT5xp5kCvho2ToBhQ3QtJ8N8P9hUvi1vWv6lZ63avgmt/tkorCU+ggCzXx7/jI2rBE0CF3VK
Ijo1jNV2mbyx6HIloayfTfF1xhf6MPRNeiI1XajeTP2FtmG6s45bg0qsEvAD3OAQM7v9dEFnqjCj
kS53HNmnSFXCJwNZ5rd5nInrEJXio96LbqfCsHGpQLtmgxIIIJysM9NGioZMUwUQLE5qFC5i4xR1
ApDiYiRHpImLNxPW8odY8rhQi9lTF9w6l7zCTcjEAIfuqjZqAkE0sgTnkibnWwy/yqPm1f+ELpVG
aZO9M8X3m5i6BuAOxMQQeLprf6Vap9U6bNhrvDj6Z8eY4wOI+Xnn7N+9THmVYidAo4bKAv+Vv+K3
sz/rohMdXY2rV7fuSzM09fsentmxz3vnnSgMBzWFGlAi+KVXPzQYGus5XqXUFyVe6XboovfC1EJz
4DoNcQ8Xzo7FzxaC7uyjRRTumdrfn1ZCASUN1LIN2rW0JW6Hi5D3WLDFHq+gMdg0oq9wvsLkYIne
D2jg2UetphB6WJComH3Bw0P3c30syaktK013AGEb084D2aNnKXVV+U23PwaZcFuN0nLg20sPWjTA
/eIUMRvfUtG7310UpMxz1BrOSFPJ4jHxOGZsDE9FWV4wpEeSynE7fL/ExjDS4b+SthiHqqOw5HeL
3fpllgzPbQmqs85z50nvi2+vHxnTIvmy5C6/a1Z4vVtRZGlGLoCwOWRunb+BISomaL/leNGWyH3T
NAKHriUNg8dDr2XcsAznOAHCQwwAUUAgLLdfHbptOKAUOF7TxRmesqYzs+NchvpRH+LlMmmt8lyn
vfHDm/uBrlHSnlPVCH1hY4xFD7Px29qK/+rD0tsJbHfRlB8mr0P+BXIILaDbH1ahHexKKbJrPyr2
V0w1PMSPFucCB2H53ECF/9Kb+fjl8XTchTOKb8gVUlBgRCpwqz0gFAq5oPH764hGxnBSQi8NZgQD
PyNchLtcoxdQsh8PeRfSZL0PXVbZsYGjs6YOYQ3DAYzq4eqh7QR5I5lPKmXw038YBewQcqtcFndQ
sdZBDqdyW84WL/I/DS8u33X6Eu2s2da38EbjFgIvIHskt2smzNwtm4SiRTO61qUdpupMA3KvU7A1
Cg17pEJhs9EiWaUY7VwjJ5nOvALqSkEaKLUPs9s4O+HgHpHEwgDLAVnHXUAuvxqmFlQq7LAYrubo
uJce95oGczZb+5AbOOkcnXSkzkABxHq3JFX1QRR95R7JSQ28vPPOHI+PV/Bua8LeAEeCAxMJDR0F
Gb5+u5Qqp4trZFuWK4IEGeTrkqoL6jpqFftI5egKje9p/vvxmHczLcekvOZwDsG83NWj6yoeWgBg
V4X09ENvdu07RM/Gnb25+WUuRXbQO4gUr5M1t0qg5CXmQgoDc7Uyvf6a9on4SPtWv2hJ7CU7R+4u
0tMPl3Q4Um5gwXdOyNGELCOrPl+X3ExPHnC2Z6ds0k9oWdf+hGbvBUsTcY26JHptB1GOTC+Bf7hj
qCXfLqKd0AwCBaJeFUXUZxOJyBdzppdge0oX73yl/LtuHt9yLO4zVk+CYtePQ9fAXbmrleUKtBlN
idBDoqqx409jYxZ7/sT3iQSDoZADz4jklwxGrvFvu3OiQ+h0tr5cxxyNLmPU4zfko25yLsZmQBnO
bNH/7Fqr+2uMPPOdO3jT+zSlIriTQ9zvWNmglV1T0Lf3yp9u1KE7lpLk60IvP0DW6BA1wUlpZ263
hpFkQw97DBif6uowDgUmTanDlmWDoe0Uibl1Dx6+M3tv772BVjlRpumFInJjuWqFgpNKM4hTkaFt
8Pic359A1NX/73PWWgGou5MfpvNyxR4cAc9yWF5qM/0r1JfhKDR92gmtd1c7vTTwuTREOYE0fOVH
/7ZZmiWnquioy9We7eVUFVYbJKY5XcZ0QeFwUI1gLCgKP/7GzZn8bdDVTJblrFmLOSxX15q0C3Kj
xVMkxj2TnvtDp1Eg4dzJgjCbcJVAZDqva3vhHCDHMn+I9VmcOietrhFUh1dvdRL2/6X6yyxufdkq
Shp3CCsa11LJ4qMZg+Ax+3aP+nb/QXIUeaSpOOMKvopYsmIJ5lAYV7wExEGf8xEXnan+lPRU3x+v
0P0uBLDCxoBBIHnU66dsauo5bsSqccU9QvXdMFNP89K6p64okuMIGncn7b7fhli5AZ/HrhqOBrfP
7TYk/xly7OlNCgK5FJdRxc+qSpdjEdVRckpzLxI+UFZ1pxCzNaOyT4AAPqtHfel22AqKsBMXkXkF
yBkfQeoNh1yjWV4paM6+fkapxUg4BdN6x/0ueckJFIjNq8iRNoy7PvuCYcXyvKT6/A+yruTUjweU
h+j2zgFrRtLEbcDNg53n7bdZXqEldQz7c9ST5o88yRzxhD07hASjLiqd9LZVrEveFNg9U+kPcEqv
/nr8EzamV/ZzpQw4jYQ7i9tQH9scuS3nuoSa4veeUx/MLNROrptOl8dD3YcU2seSbc4nbzR25zmm
SxVhZL9URnyBFGcfF+bm9HiUjWMBNYZDAUCVWvqaRQQF1CoGwijZinBozVnFeaxR94A4Wl/GfMLq
+vGAq8+iE8vFhlsCOSbIHwogt4vogAIo6TDlAZUV99kKC/JME03cV48CBZqbBQQJAOP1VsE0DaP4
Ns/h62TlOy1KmuNSuXskz9UZl9+CHDypKw0Xulh332KKLKuBfgamVvZ+3mfaqV/yPx0swmvfRJIx
RDTV23vTrY7Br1EBxPCoo4ZMH3dVxem7Dmlcs8mD0UrKzylNrKchNFJUeMq08vwqE5JG3CegxjV0
VD5kLv20nVXc/A2wotmbksOwhl4qhjlPXKp5MMyq+9EySLim0HF8EYXpwU6W5q2ieMK357T4nptN
/eXx8m5NPPA82nk8pnlvyj//7Y6vc1q/Q9WgsAp38dDMo/EjdGxsLOuhO+iKXr6FHEbUe/Wo0rQY
+QD69NJc5XZU1MKnFu22Cq8Tq3qJOlW/CFRlv7bq5L5FnuyfBAzG98djbhwX9hcde4cm1331RqvK
vFuaoQy8ShjvRaUI5K3U/Pp4lI3lBH7ABYwylAriflWnQZMMgJxQygARUPcn+vZpdhrFmNVXMpsm
OhZ6VFY+mnKp7WcVktinug2bZKeuLufvt/guNzY4Nkr7ZPq0sdatrbFzvR5jLYxxENz8HprDXzP2
VwjN9vrnx9+7Nau/QIdkiATy9S0Zo7C8dAkWPCIMu7OXR9YZ/8A9dajN7yHG/boqKC2v7qu4TeLG
bJYyaPH9OdCCbPzKCB1eKsor4U6/ps4h+nMccVP5X93I3w5EayGHWuKVFDjOpH8djRxGaI9On/HW
ViaZAaMMZwdRGqf1kUKkVbz+aFCaoZIBosShXL+KSSMOt5CZujpY+kw5tv0wB/ja96exMotjX+hk
PFNn7OQ6G6sIQMFB9wujCIg5q/nFkzMqyxSd5TFSjbMR9pXvTeNrPWfZlagA0AORfXzwc6tPM+pB
4a0flgE2iaafJTUaxIa++LWiDKfH23JdFZLLyFgURPA0ocy1xgBnObV7VeG0tyJupovRhALPTWEU
H/IRi5JzDfD8ObKbYT4OtT5lzzgJusqpmR1sObEJLvPj41+0NcW2fJ+BXKEstN7CE8rn/aLNfPww
lX8JHdMvXBq0PdTJ5jDcnyCsKLzRGrmNrP3UZoJ8pwoyVJhfojFzgnBw9zSiVpWZX7PLXw8iUfZB
7sj2Isl1JJBEGViDlxl+STHTPmIVkGpnZJXHJ3OOJwX3AiW9VLpbaDuru/GRHjbSDvVwKEhs2NuP
RHQfkmq7NAGtD+OzYlXjk+b1+uHxim3tIYzzSMil+ARl0tUwdBpG3iVFE0SKqX7xlCZ8Xzeqc1Ea
rT3UmUlRs4uVwzAs3TnvNO+gZ5P4bGEjvPOE3Ah/9GghTNOzlDZ2q0s6mfpG7+KoCUCBlKihWuU3
ykTCd41ouDz+6K2plWJQRHO4q3eVL2wWlknDEjzo6WmdkGM1EeB0XtmClWAlknGpAyVNS+9w89Cd
QwyhnQzHqhJ90JydxteM3sAZ5fpUz5Ti2w+RHo57ynF338fIZDoSmwAJ+A4sj0uHq6YCYiD1yuij
0cH7hp7a79Bkt0YBPMQFQjGWvHK1YCGm0aWrYSTd2qjsldAeccJDRvXxWt1vUD5GSqLAfjV4oK43
aJFHeC4MYRJEg+CMzwUkBN9qCg/J3KwYwy963C3q0zjqrXEeMDoCzF7g8X6iA7CgOYggR6oHOz/q
Ljbwo2RbVBJypXOo3My/XaAhpme6E7dpUNazMXFvqaSPMxpv9EYnNtxJLcI5qJsKw4bYTb2/DLJf
fGu0SE3fhHEiG1ldlmFaovFkmmyj/aHNkJPOS1jEn9umzkoEkbJkj6lyd8j43ahAgEGHMEqKsVoz
sx+wok6NLEAFZnqT2mUSTFUevjR54e1ct5tDkVyApkZC5C5+KR5N4sJbsgA2UnbF7VT3pypzrsmS
f3m8GlsjEZ8l3R2g6h3fNioqIGxRl3LQCtvvjKYL8hCJ5x4t4dPjoXR9nXQyd9BdecbJQhRR83bh
h6bFxUlNs4BcU/+7MumTQV0zvC8KjK7Zz7u8+ClYg59pqmbpkw3r1vW1qFd/QHJr8oNoetOgt50p
/VurHqyXLu8s5eTkCS4nk+6Wf6rY62r+0E7G18pFoN/X8wK06RgZ897XbE7cr8o86KL72K8LkPw0
3NPAGSv8FXV8LoTaiAOK2XtF+a1gwRPeoNqqgUJbJ1/RNMbYZhCSzEQzrws2Ts9At17Z8/sVcrmy
wbkhVqVRMrpdHQC5nZc7Dt722Dgf0xjZIzQ07ePjTbD1LZx87maALoiZra7MFnU2ivl9Elh4vByx
JTPO8A73DOY3RiGCg/2QYFfJ2rn9lgS+SlzNzNiY6dGHye3ao2X3xeuDOKOQRwIoB6W/bjKjgT2W
Rh8xijo3J3hI2dkMxz3h/Y2NRh+ECpj2K51at38aRD6p/mXEglLMzsmJsrbyw8l1S9+uezfdKeds
RGeGAzpBRkYOte5sZUWMBGO3pAHwkPnao30JiSSHlecN3vJt0uL2lOCS94eap3svK7nDbh6lPBAp
cZKbyrB3p5aGp7MtCyppUHmNccR7Tygwn7TFuE6uWr3V4mn8WgJ1+7dTMudvoVp/P96bW+NTYuIf
XCngV6xOgB1aWVk2XhbgqlTNZ7I+t4E9nPduYHtZFr1NddG8tMDv+hMRqymPOKmgRvr4V8hrZD0L
GLYDWkBQ8D51zvGzNULRZUGsDsXFmFoCsQl062OnpeWnOEsT/UmY7V6JeWObGZRqeX6QSTr85/bI
4Ek/4lRuFYE9WtjMhGieWn5C9RvsLTSG119wPCIJNLKkxLt99dKrDKd1Yqssg0qMqu5ri9l8FK6I
/p6M2d5L6TZm9GYweS/9lnBkZigsqwl5sfdZ8UZx0+hoda3qt+kXJVW/V6FV7RyiValXxlLkAWi1
eOSQfOAq/vRJNwqvNrPAyhs84PHuGj+3ZQHUqZgS1ZVKSsW0I0CsbVyvBs19Szb6KQ6ska5Vi5zn
gI1XULhiefF+GbIlE5Y2+WAcIxwpzijJZ8cptbVr1Fb4fkWiOZE/Nn+2c7lHf9madC5GcOmuzJrM
VZ2L3ZNMLZ49gWqlfLA69E+T59bPfRSnx5B3E3BxLAp2iiMbgV8GStJqSrYO+dPtUqPjlJW2UmVB
2BXLS1cBABOq4v75+IhuLS+dGCiEUiAFk5DbUZDowWmtI5FZYlc5l0rYnlEkEJ8a0Acfs6TfYxFv
nU3OCMeS88JRX20nuyM9b1EbDlSMsNA5m6qThUX6BfhMcXz8adtDkZdTB+XSWd/P6mRPSu0WWWA3
uuVbYvqzNjEomD1L23mcbC4VtBdAgnRY70JA2iaKkgPaD+I+LZ9VRxmf8CqsdsqtG9eZVBQli5as
MhyVbpfKU5u2d0YeWmZaLMP7MmyjyZ+8ZBGnpC/TJrCTyMCpMJyE81RiGfjv4/lca3vJUIBuB5EA
QSRyq/WrYcHx0mkXUvmsdBFzBDmuXiMFrYEA47Ns/G5oiZN/KwVWyAeXovroJ8pcRLRqMNj+Miep
bR7TOm3aw2KlZnkqlzKzz7j0acPrzw6/FPN5FMKxv10nTeCMSyNuODvYeocvmK0Vbyhu7BydjVWn
yc0mhuRAQrOOjENoUv0FXR0ktO8vPGwy31rmeqcesnFA5duSTQx+nVrpatVRECoHKQsaWGPj4IE5
J+9ba0r+mGs3/yLI1fOdudsaUGolUS/41bFc3WcOiEYlxnAkUKpKHLsELc1uiua3rrL8MGh+nx7v
ql+p5SpJIFOXfkggB2RF9nZb16Hb6GM1xEFXiOrFwIzF9KHyxdaRnnf5SRvDoXrrhqoNV5CO53Xs
l4HyvjnOT/a86Phy9Bl+aqVsuf2RptiCgAvAJ+5od8Vg+OqMA9qhS8vJPPSTroEl1ow4OtleYuDY
PbgGdRg4PopfYuWiHKomyhDQlRI851wtqrPnpErzJELX6NBCz1PjKH0j6FqPXuWcGw1rxdcHLgri
JBTcf7wv1zNS6aXpQmNFQ2Y259PoZiPaA4ZxDDHe2xlqa7HpqlI95ljLAtXt5Of80Uh5FX7A5M0B
RtDl566r8p9wF9VDkin6f9ld1DIpm6AZxcW+2s4hvAqziHrlOmq9c4wq412kmbw3zXZ4wmVlT/pw
64zS8KTWT/CiHL3aXEuRqT3gHeUaqmp7TAwrOtbVUu5E5o2bBpw0UlSyQ33fnVbRIY+EZ+MjpXcq
1C6hvWmLpv2IIEj26fFx2fqg34eSC/pbAghBDHVmFxml1si7g6lkxcWpEKP6D6PANKAoAGQCEaXb
UWx7meJBMmaivMEdkbr4hS5eujPKxoVG0xDQIdJvksm8ygXyJJ5yzSyjIHTwNSwzDVcvHMPO0Gr1
p8Ju4kvk5uoRz9Rkh02xte29X6g8E84G2qC339ernQ7viBPWT3NyaDnyl2rIcZzJ+NwRJ8XD4/mU
u3oV4yhdevAaJLTsTnPIA4LLO9RBssyclRecrt1zRvnvPEeaOKChkkOcnfcAgZuDarge0BXif9Y1
qo5ma55abhyMmh6esnEZDn0TWwGSNM4R143u6lFT3bk9No4C8k46hjqyWGt5cv/+tj+d1hahorTo
3bil9q7O7I7HrtN/VQbPOD+e1M2h4FGBzuWa54jfDoXBkD24OfdvmSTuubfD3C+UInrniuHv/zAS
bzwg5FzA1h0KrPQKS/qfBa4lRH/QEgwUaLBVxY+iD8c97PEauCrzLAg+0jKTSoyOjtPth81TFGOp
HMdB2/X9s4kH7Nkx88LwXTeyP7XYt9Ynq1iw5zLD1vxpVoZ4FktR7LVn/58fIptfHBZai3KH/baY
US0cUeWokSeaMI6xJrJLHab9edTr6hQPnsIbUGA4nmiVe0A1i6gU9s3p8eRvnFUZHbijYM/xCNNv
fwSsnnK0JvTY26xHSi11/i4MHX9sO7MorNjOf9jAvD2pUVKzoLO6euzl1WjqYYVSqyLre8dq6hPo
iV38Zwc+ek+YciOas5voc1FFpmC9bmpM1SJwT66Va1KMOKVrbfM0Z6oaPJ7BrYMiwYtSnRVc8PoS
nAth91YO+XfCWHw4WuC1rnMGrcsfusT48XiwzeXiHYT+jhQ7W8Mx4lG1q0qHcRhD37IOZVexcqFG
FySttOO48C7YWbGtEaEgILhFocvEA+p2g9SmM3G3wGGHiYBOPoZdPTCGNArf5Yo9d0crL5w9P5mt
haMwQgtfgkLvIKiiVnioYUcYpEnKMSxMD5KAvTfKVgQnLSOvoPJwX8cO4RbR2iMVb0qlB4hhG4m4
NBDWzqjMd286uhC5vxixdXm8hhsbRraa0deE8QfZaTWj3khxKS5VtqWVak8xBlSnzBgdPwQ2sLN4
2sbq2RK4IFtRsJpt+ee/xRhUv5fZS4ckwImywAq5CDtxLMocS/d+1BsF/0lL2GcM0ovkWtqWIg5h
2YKM0ZcQaIyaqu4n1Y3po0aZUV2zvhi+YP+V2ufUCi11J3HYmpnff+0qIuKrnuZdW6AtAnDkaM4D
4nVjp/sOb9jX5wxgKOgtodaOUe364Ze3KT0oetTUf5bhszphY1iVtI4NpRXvq742j23X9TsrL1d2
lahIkhQZJNhqXvurqwfp5UZUDTmDU3rpSzdqs28rWnzoM0M/uHauHNHAMH+wPOpx6L3i5fHG29oM
dJEJHtQa5TV4uxmGKra7MY3iwNZLozxGTS6d7q2u0C/RhDGHP6sOHrOPB91IQ3keAIIi0eVVsn7H
FwiSAcTETcFT9OSN1lft2cKD2F+UXGMTUWLVsnoAKhi/knojL3riFhg6jhhV+vXnTlGdZjoYzECp
Q/t95ag1Db9Yw0OzcXYWdmtmId2gLCXBeLRFbmfWmW2weoXshaShTOmFoV0KO9MvNtbo+HCLZeek
bM0qXApeRVIa4U5zOe2L1AAhmAZxNETfxjarAVyJ9NRY2uw8JW3vVT4h0zvzeleKncF/Fd1X+xjT
ahJt3nyAXdelKqvXQrragpnt47SHOKqY4pjD44ifDERPmlOUVgP9ziGKj0bHk5cuSKzqfmO45Xsl
bscvUaMAi80ivS3fQzltrEMdaeGTY/Rd9oINcffiNW7zFk1eVT/UtVsv58a1sI5/vDk3LhroptCY
iJBYVa8359TEwkwF1RFRp9N7a661yO+xoDq/fhiPngnvExpGd1UmaE8ZCoR5HJSDMj+7PaJKpens
iYBuRE+kY5HMYAuipbzOJ+3WWnp7tIugtmC9HA0YKOhiKzUIOZOy8M/H36RvbEFpYwjAh+YpCKrV
NTZg8lRnslkSGq0bnbFmnwYfhJb+KSnMsT/YcY0FNtu00y+zPtcp5n+YcIO0nOYcn1UrXc58R5If
53Tu/zbQfFsO5qQ3+dWpHP6CqVBQoO89N2wv1RJNL1jZquN7U42j8VNn21GG7y1+HodehJHyhKKt
4MYa+vyNGfXlC8ymRews5MYUw+RDRAfoHUWW9X5BCKXond4oyJbLYjmEYhgvRmTGddCn/HvnjlpT
tWUEc3n9E714InB/rwL2kpfdsCQgSMNk0DDRS7tcO/SF2hR+aeVRf4j1rvjZJWZWP6tQx9VLHSnp
6Nt42qoHcKWt6ytDo/XU5w10GcelqMVOfN+aEohk4PrJ6RHCWP3GUtWKZRrA25epy/qrdX9Wprn1
rTx/pdblr+mANArsEx4ZiO/VUJ1ZxTGOLnmAUKp2Rgyt+ysswvLQ60v57+PdvfVVqEfD9ZDdVfpD
twE9kt3tGgmYQO0q9zxnhn3s0Dk52Fn5+fFIW8eI+wmAHOVZJHVXxZIxzPpsaYs8oBrzMy8S9+Sh
PumriKa8mN44HLBywbpRq/ccejdi3y/3H1SabEBw62Qk7KxILSxms6q6+mTMs/N2Bvz1+v6tVIWh
KoPQF6ohqyiRt2Zetk3L9sCu7bpkSn2KJ/y+lF7bU3aX2eHqVmIo6pHcTECU1ild0qlhoakpH+RG
8VNcjOWhsXmRJf2scQEp8SGv1erL4+Xb2CgeCAh2CHCEe7xz2EkDlAHqTDI3LWCoNnyTahi2VU6y
AyLZ2CiSZ4iBEjnGvc5Ol+heQzTOgnFShiXwsBLNn2KCaX0QxgS7Y0mraXo3ADW1P0WRq4d74Wgj
y5HdGIIyF8w97KGbm0KNKhUCj2omf4VYvXdX1HbSz5qd58JvHbv4jFgXlVqk/1L7ozLXEG0aMl7b
7y0zea93uV1dBhQZ3oDxwi25HqPI9PMQeu3p8bpsbAYePTQmuRFhBq+LSolj4iGe0U2rSckuhT7Z
fqVmy7WyjOWQF+T3YTINO2TvzSUCpMlrkvoSXYbbqOHW1aiGzpAFPb63PzSvyr/MVTnyLjfjS9p2
2XPB/HK9qVbw+HO3iklkGJxirmNezOuhqR7NJWaQWaA7c1z5SQEV24epgtNujhS7OHLT5DmCIlVd
HnDi1Qxs7lwDivYglI+Pf8zWmYACIKHjJIc0Km+noSsN3s6OlaM+aQvX532vf08iU0jrFrWbdlZ6
I47BkoEkQy1Wpj/y1/z2xOWVXcRVzQUE9M+B5tAixIi+3PH130S+SzVC0tfudIgi8hUKhz2j5Jrz
AojW8GN1Lk8R9+LOB20dM5JRCtrQsGVJ9PaDcB/MhNLZMNisMLu0ReEkB2OKnW9TNsYG/YK+/PLa
j4OFC44IPBXJHJnN7YiIAkPa99Ii0HPE2zFlx90Q6cW6s/xqWeyd0TaKEmTCdD8pLNuEszUxpTQp
AyohccQdXFTF+ypFS7osrOxrBge4DsyidcWhgyBYv3jVGEd+GHrAx+fGUuaLzUU8Ux+OhvBUjnYa
n2xhjuVJlHoX+thQCPPVC4JiMdJMMuuA3LZ+3ektuiYlMp8BdPLmlHiT9WRldX3lSGXvO69bdsaz
mO7biwxgOd1JMDpQh+7MPMDT1dRdqjQIkQ4+kHY0h9TF1qE0Buf6eOW1+5KELH3JAinFKGgeq/sZ
5TD80rQuDwgqc3uM+wFBdlvKUvuoSKifK57tP8K8FdVlcZqkP8zQNSYfjmoawZUWdeaLrojtN6DS
p6d8iry/ATE1PUKwkwqPIRrH6AjV1R6PQzpyG+/8fv1+rmiI/NLXBCZKM/V26zoLGriOAECV4GT+
IaTc9ucYktdB9dQX+9CElvkPD0cPFlThEYEyx0w/FVlWzM92maORHMOnSXaSnvsTjEwN+xtgDIW3
O61y5rPHaU5e1VpVf9YSxfaN0fNOQzFoX+p++vZ4EjaGk5V7Ai451r3mfKKo45gPSQ5zjvdIjGr5
uz5dADR5NkUdzNb3WDP3lytHl6wYQIC7gZVJTUK8kllgf5Iu+TjGYLInVZ0h75su1qBzfwW1me7k
P/dxHkwzguzYEpGw0lO/XWnYABUctmwI6kwVp8Vtc6kz7excpBwxuWVWx4+WKY9ashz4c+vOl138
D0fXsRw3kgW/CBHw5gqgu+lJUaIZXhCSKKIAlEP5wtdvci9zmJ2VukngmXxplil1G+2u9awKcq6h
YpkfeGyqU5fFhPTMJz4bPAnNf5nxQp9IFXQzwjbBxZ61iftECAvPv2Vp9bsJ1fwoJ0rYQ7VrZKmp
jLn9DqoSowfPQxQ4Mysyg9KTz/oyxQlmZ/tsgnvSntO6Xw7kjA9hmyjSh23KFBzvm+63SmnyXu4V
e2LosjNgvHx6b+eZHH1NMVaNoB0mXweczeLIDyceMjab3zEGyu66I4S/VebcCmlE5fhQbNB1DPgq
hPZw3INnIAhj+vX7FSZ9ACxanXdTkTgcXRO3JziV0V8pZ9t7s+biPQvHqi4kp/qVtMC1T9lyHEdP
lfdIA7LTtv2DRQwR1xbYUNK3HSW+lxUyXX/6iRsEiEAbuZUX72ucTrrERvl7XgpghDHu1XOSivbP
4ru9Oi2Yw/0lRzLbBhuFzai7LcGp9I5BLjWPtgp0u7UsiektSONF8cfRbkl6mCv54y8q2ga3rZ3m
oKtnB5+GpYv0nuV1go6nlITNE5/2n6xKptlBLRK69PMIe8evknz3xf1aCNxmEQUc0hyluUk4VdfI
1AYx9TNvia0H8LB4wLxbVJ+4LPD6Fgt8vGzx2PVgv7NyrgIQJ3dFW0c/yZTbdxyMMakw0BlebAoL
7qtA8R/0YFl6Pq4m5qGHw2KD4CBw7iWy8IjfBxCI5q+Wy6IcoHdcj95yRj9EnD3E3Wz2OFrsbfsM
Y+OMghHGyNteTXKHxEzR/wwcXemQtxozeUSz68BxA3HvhPARtvdg82RHzw4Kqg5VvAPnCor5z2mG
/dqQZSB7gI4/x3kET62jI+De8DpFkj1gjDH/gURk+IlIvamTo7NXvULWne1r2P3Toe1g9Tuo6tBf
eMer0YFe8SPqji/9Ek19l3DbgmrX4PDIRLZlAzaRbVgnWdvBdWT5kWgF298Kfsq2b8rd3m5rSwXC
NoV6nfeN3q5VwS8JZ/JPLGrWXfItZnLUyM2gQwcT4h+LEfXaJzx3YcDjv62ISYSjS6+OqvmXuWJ6
P5CUdyPWsIQTVDXIBuMpLehoUvSZO7LvOcQlmyxvCPBq0afS61u7wJms35p5+pEd6fLeoYVS2Kov
80+xTeuvtNqPD5Ks+hiqhWRxWPNp/oskJJL0S+7oMmxQWc59ghiyOE5bw9srmZnwWuR78dRJWth+
EfP2Grajeunm0vrh2GP9YBmYpSNZWv9XlEnMe+sE8EvVtoJAwWULSP+1XGHg3bAlHYlw0fadOFyC
f2+709paNSFpQqyPMGidM3yzpdnX0WpR7WMR9RL/QraHV1l3S0VGgfsfvUrMXt4xnMwej4l0I4NC
HU4mCJ2MPWiH5THAo9iJUeC4x3oG776BUe2fk6JWeozG54/lXFD8o+JqZPJo2RAOX5GBdZa/L5ui
X4jNLSAb5jLDbzfOjcFTyPnTHpFqP1RxsW9kpnoe9jCzo0f+CV4Qp4KBM3TF9z9bhdCrfkIxY6NG
Qu10NqSuX+t09V+6bulrwe0WTqZ2pho6XZOnCv5y8wV8cgiBIt/tPBKqKguKFoDAEQN/l2HKmSfd
+znJL6Xe2HwuBI5IvZu1ug9bnm6odMy/THkO8IuXmJt70azF3yVdZnKKCoZR522LLaAdXF/+Kw6+
krEFVIa4VpjAveiETHZgS129Ad9T5rQmsxI9dJnHV4I777eMLbRHf2RJfEPwNldDNyfsSpVYqge/
bxnMJuDLuo01npmuzxLJn6BxW99X3oED5rRxoe+61HzM87QjPImL9DfyIswbBdcCFgY63z5oFev9
NMPWr+47b+D72Cz4u4Z1Wb41FlCbVf06LfLLL6AQjaqqV3ZyLjTNsLcpfcwhB/iRQZUQBhMIMQhd
I8UrlNzAINPFtvJlMmltwEhz/PfxTTDB65gl6nTMHNGJeYOkwTJjJh2R9GbU0DYkvEqodDCaIrK2
QtoTR0T1Bm9N+KEgxSDrD5XDOBOgLTx+a34czalNfAMOTpOAvgCeKkxUy1LGa5FO1XTRQn4r/ppy
wQ8lD0D8h2rb8mSAC2TGTqtP8lfAA2KH2asHQc8KUXxq1nX3UB9BbthEaFz6nQnLkW1J448iOHlX
bUQ3fTkrkJvQIrfHmKv4UorteBF0x7MKo7D6q50wx53EgXEatWPLb8K6wfOVqrndz2VAbF3fSWsi
aJWwA+2TlZX0rthdeb3MlvyeBcoC0hEJ2Ya4uv1FlwXZzquDyMUB5hc3sOI5dpx/Sn0dpM5+I3xw
RTyGxJ9g4fa+oMzbdD5x1fgv6Y4CltoQ9gBNZhplMNWiu4fIYZrHaGNzyXKu96GYqpoP8Pw0/yo+
0ao/ZErIeY2mYXjL5u4LIm6FCFlUk6Q/BLrlwEADJAhzXRAFihs0+7JL7Q7MFkQAixa0jH0GWoEZ
slnNtM887x7JTGCaksYqDJEi3Kovi319d9SSf0Lm3o1Tw9oIVDupf8xFKvD+V0nJcXGiFQYMuJqC
oITGuu34Pfel5frxaHOrh4iR+XlKIIc7a9T+a1uHqRsDmzAcS3SiHFhhtC3o1AucbyHVQ9et60m9
5aXID5Bw5u2XikdHT1yAANsjTap9lPAbcGMTJjyTIjdBX21Qq/0reMKftoQjUKdiJfPD3LZyG/za
uTDG7btq4YoRf4RZLPXVmq/LPayqYCupEdcHPkel3NOGBIl4iQIi/zOqRPrUIhE+YCjI4klYJrsH
rPDrD8RbYPdV5d6wkVcRVLeYfNMl0G8iKvIxU3lKFxhT9nJO0XaQ2EYaGOLQdLlLklmK3ihB5eAh
tkB/dEHiFUW1/8cPsz7BLg3bf1YSZMYileTIrw7Dw2eX2fmia151eF9M+CXqKG5JLMyvNGVog7Dc
x/2B73qfepGjwg7Ik2C+Z2WK5p9sG2xS2ga8g1r5+j/arnjD0kMVN9PKWoNvAOiznxSK8pBRL5Gf
lxAn+jkX9T12uSX0DQxs5ViuhU1PxybyfAhkR11URaiqESQd0Igo3BlyvCJd+wgSEJI5molMW5/4
OHE8fiS50zClYL3ctcP/uLjuUVDc7dBnGqQKT77z/uIMboa4n1EMXitSA/7JvLILlPkYYkGnZAgq
pTrHszJFu30i/zZMsEom2U/G5PySVLZ7b3SKJj9T1HS7Iubp4gmZ1FkhJRPWRHWeKSDUMhFIsQl1
ggeeJzih1Fy8uy51EsjdZq+Q+0r4FQ1L8YspSwvsH9lS9FLl4DR2VmX8nO5JCUJ3BY7GiKsGzA9T
z6fHsv2OVCYlLsXgIlWwusSGRRHWGXPizwSnGgMPsgQ20AHyMtvDC3f7Y3N+qCtekuSZsRQmRRpE
9ZfsmyAyVAoGav1agz7egx2RX3GWBNzv4ACL6LHg7c9ukXs6bKZ1HzrN5juCLJk4bKqg+xX25Gwd
IKlAJ0mw7GwYD1n5oMqJ4zbYkuzGxyTzFwbane5p6+0v2KRU+NRpRRH0Fev0Y5PreuPryW8Db2BW
OphdhrcdpD3Tk0zXHkHARQgDscqZHjYwk0TiuN/IKbMYxIeOY7MZ8ahmfMApSf0lW+ngVtQtzdqj
yyTpfZaACHKL5aChfQ7bNKxSLmfP+7II3cP6J/8L2XmFEaTjMKtudslOfuV4yEoEtfgehh/70wxK
o+jhPDD9KWxmXg/JVBgDhg+On9P3JqBYYGp0cTMAztuwqX7C0RLsm31ffur16B4hWED/P+qo/Flj
TCr7de/mv2Yvpt84e2ZsqNo9dUM9lRJ/LWyEHwTuSJ+qrDBhk7R+ZjAMVD1P1PYwyxQH2Mir8BuB
QnCG7zLooIdSSO3HiMnrT1ll6u3bYSw5e8wj78mR2S+49rENGlLbfhdpFk2/YXr5zajD18t1dECX
oQN4mHCP8ec8octfrGjhi0pKNA4CFI9oyaTasE243fcrKVGEp1DhA3ufwbSFYsdgGhDTVJh7MBqq
cti4pH8RHqX+lnOHrkFLGLz1O9HHMpo1Kd9Li91sKEPj37HQopChYIEn2aI8320zK5chZosjI8Y8
+f3zYbAUMQeNH1Wod9kjvge7ZZUfxQeEoph8ksWZMG5VRxX0S068L9PiPyvLQOVYGVanHuSU5BET
e4X11e50uridZb631gT8mmm1LycEzWuIFwA3GHTFEP9jC0zoetOoNBnQ4NebCWEoqDZqi38SPy+3
Ig96/cEzUIFEwupXAqH4dpY+dhAjCNkVtzBAX+TYajZf2kmZbcTcKUFgyaKTF+Zgz9AHFYsZc/Yk
OGgnucXmzMocrzULdEin+hswZjPaOJJZ1D+E5rZb7+OxYAcE9kdP303740jKYPoa1KBtRI2eHsJe
LF91bcp1rHRCn12eLnz8fqhvBbJUMLjvdboP0BXkiHRYGwBt2oA95zE9/mxjbdWgvQ/pAEpIgvaX
bPZzmw5o0rrkEFWPJTdc8bXbsx6jlXqZ29iGoVnhQNEnSiW/KZrGnynU4mMr5qPrPe0san8lKmzE
NaaurAxZi/Ink25YqdRvkTbVglidoJoz+n78uaZi+Q2azP4D/kvsQ9VH1lyCy3YzdDCDn3tdR4mO
wbgVAzlYg/LPQAfuGTYcLMcbKX9bq8xDseDv7RckgnwGuTGKrfvwE3wE1gKtBr26GtI9+CeK/+2Z
LkmXXGqWxf8mxrrnyZm1G6cExCu8CbtCZy4B4Pf/lwj1BLSGa7dOBxkSagvQwdqjykfv+fKyYfa9
dKztPvxRl6jjHV8r1DvY1PdSTt0/eP7sW49hUKlTp6aSnuGL0K5D0RIU1Dh59oapMbvz8E+3fSmr
DGnsTab1WaR7+ztMa/wofW5uquzbow7RrfET5RrPSmsq/IUdsxxVEozBuc8AAXyaWLWPtjn2Y4B5
7PIH81FX9rFN+A1EGaYBSmHBOAAesE/XRB7AkfSeHv6ydn4FZJ+u6B71oZoOC23BLis283ClkDGW
QBRfJdmJaKrvwVuJcVhMuwg0ph0QFE9m/PbX3Sra65xTtLMi+vY2kT59sUTZR0i+MQwdJSN3GJqx
rkVCZw6WhHYIpHY5ALvlSArMhWD60Z5I+O+fWJXPP1LkhlzxPBfP/tA6QZgFYmf6KWuDGP1EGtkf
rfMcBhFtuwyERLwdFpIKwGUuj6e2JPTP4bLuI02MWpG712U4yO5HZ3vXxnzuZQuQfLBWFr+K1ImP
1XQBIaeq9R7gs5bpNfZG6zGxerUMSLdLs4EAWJ77qoXt6lxK7Bu128lDmnR0/7YaJ8kZwkRcO6CD
rJ5XUmd8pLmFl24BgCv2ZVbD8GRtgvisqUNM3+yaA72+a/Xrtobp2YdimkYcGfJ/Gt/mYety6Amb
jLY/wmICPiNbv9XIefMxgZLF+m3FUtbrCaB2X6pu/m1g5zgPTOwSHWYm7X6S2Nr/5YVvyWikEGgr
xhVHX8kCslABYvHDVDD01B0AjT5n3wq7G3Ps7jGhKyPgA5ruSdbKokAn6QFgo1GFGROgrfx0VCLB
w4CLd9an7MhvhBV1iQ881e/wcoGaraWO/UjKjNwjHiTUQPSCeGui1eWQ1kv45dd8xs9rjvVNokTS
3IB+3GY4LNk5wOR2buob5JiHLwlvNsQ+gD/3JcsIWGYuU9hZM9BRMK8Yaj9l5a3qo9nyO0xm0V7Y
t9Sv7xZgPEPgMjwqjLEfvKstfGpwjH/pEBdHsJDrVcAP0rYfyK2jvxyyFdAqAmxSwYNssYtth3BP
XSdWgk1b5NmpZAerIalq0p84CCbqmhvs1n035fUDrabiBkbDXd63brYfYa7YH0xw+VfBIm4BBDnC
CKeTBYx85NRsBBPbkanLxJf0FhpSqUCsnkQYWz/L30thY4sTWjdrmDh0tT6ZY1avDlhbjuF93uQJ
swCgxcYeCwyjGdm/aLqnGjegif11akb5pMBs29G3IsGbdwT2pLeMfIGhgx073637dWQ6PMaS+P/w
fBTPNULo/hCgnFsfNNihsMac9g8Gv4j7eRZzfjk2N/+OmBjbQa0Rd8CuwTLWH1su3mbv+H/HlqXv
jmfyp4JX0HvCtKovHvzBR+j1m9/LMk8StohxW8cdCBwfjyQLF/DSwCrEkJn/O8AC/0/DxOid8sDC
AKsjLK6YVPNPFoHzj3CSqvHMWbwkti02GOel2farLifY5235BFJJif6f9h2smbs+MtqpoUpDCJdO
AWHB2CLMKw7X+Y+16cRPWxFxm+1Ls10ZlqZk3OANUg4ezST0hhQpUlBy5CT20ZfzrynZ44w7XL6+
+Y4kKJvBp8VJCFX940kTAafi5PN+LBaOm4QusgS0vaXyhJuPv5G1Dw1YD415zeac7Chqc9FcOCyk
2x7PJSjP+HawGog2vUMhQnlbJjHh8ioz9wUqIapKGgnyI3FcEskZP6/vax8e819RNgH7gsGWc13I
4Ks+CtwRe9ltoe0xeriPHaoB3kP20gKLWzHL9hRXAd7vcikRbGJQYXoGAvaCk4nFg1XMOf2nATAA
z85SkDGVLvi5BLcwG0qD0PUxEgU5LmQiKI17QrESHxKuKn0FoDCOAujpDCoJpU922xFZTTyrBXqu
6LphXnd143PYu+Ejrm4dGQLM7+nOunpAWFP6OgVVf2mcL37y2WHGMBueTwumrwJOWIkS5UknHfL6
KH/LDczK+7A0y4uzhSteEORSPu+gkkl+biWO3m+4Wet/ds8T1HjdWiSjXjR6XXVBHoC83/LOYp/Z
mbrLFvA5rmDA59gpOjF9WNSOa0yGgZ1XCQ7FQGsjPstlWuGbPtFWwb+1BvSMqLsOq7Nw9mXXngBl
Rc0mF9cYe98ZAy04UuDdF9n998aGBfFHFTf5FJes4XA6UIXH8L+yey+z/GlzIV1OOwRaS98KHb9W
Vhe3gjTxVyWz7Y3hKa3gdLz7pxgK9Vuse/3KcWgHgrbUWDd5sdoXCrq1uGuQm6OwEVGPtXLPMTw7
lq2AhJyrsEugkC77gwS6qrIrKtrCbQBhqlgVgPbTKEwKNlOTsxpggdLzCVcB3mDKWSMm9xTE4O1E
VDZh58qK5UYi/w//miNGrU/akKWjQn19WZOteGqBnGLcABXnn4cb6JvddPKu8FmynsPDP+IupDPI
E7GtfzamKHFewYpcDGAcrDcGmJYciZbfOCCqzAOMZamACiv3+2md8HFw1Qj1DaQRvDynBAKhT5pB
rdyXOH4buM5NDpNMh4ESjlzY6FEcQEMz8HCb6mV6qEKZhsFF1v3kfg/7VQ6r3nhxDC6v3+BCKq9y
jyXuVOUsuBMt+PzGE/BkAV8oQDqIUST1kML2dR1JJIe5Tet5nU6hOJpu5LxuTb9o2fhRgIrRYiwx
/BmKjbjiMB93ULEbjx/E1in/E0CE0MPa0bT9JCmtcBVsiUpvtM2Oqm/QPcmgZYHxzLQT3fAyYUy/
4DCEMARtsTjstdzZuDO2R+CnkG6cioynWACXOYUbVxdB8DgjLjZkT0jDcaBuose95XFqAf7z6tvV
UZYFS08IeQmvrrGmG33RGCiYa5yyeiTx+OMRv749H0yNi9toXCtv0bTZu1O+uOpWuv/d0MHIlQMz
dzu3PrL1XO9798icZtuIlwUQwpo3O8GaUW/dSWRQi/aLrTAgLgDY5fm7PWbXs19Ec79iUfg70RLh
dbsr/hOGRDGuNOO8D3BnEUNHoVWB69yRfVW8xGTTAw4z9SVrZG6eYrXY4x2gR9D3ByDw+lRijCH9
RP38Dyq+OV4ynO7YLUPkEVYCSxr2KuBBmp+zHVYYI0DBcr8GtXidz65RRDyUUU6hn/3R8GsPOF1h
Ey2RFI73AkMw0Ogl3rCi1Nk7yhY2mk5ChbD0i1e27umCHvwQUrpUT0kH45OiT7oYzAniUfoLU9VU
X+eA8efHendY7La2ivnIUnF8igVQ4G/7Ld68GDxoBq98isMdWdLsVKDkradlht5vcAaR6ai6nGXn
vZ0tdlM8PzilZh4mbgusgw3+SzGVN3Cjqs1t9z10vyA3pA1/V5pYjTcYxaffsD7i56UXHR7gvWpR
2kS6Knj10qK4b0Kolxtsu2wbII9YAaR7T+AcOqHj139FXcnuAiifzQNtNe4jpJo7d8JtonslsUvA
BdyP/G8RSx2e6VRrexJ+2zpcVbnR97508C0gXbmnF0ryPLuHwWySXZJ1wVEvQZqKOKPO7V+hSFSK
XOgJtg0Gt9AzPTL/KecVOMg2xeAxvHTZl8Mf7u4Awe3buQCIaV7gM8ZpvyF6OdyRanXFICFOwHAL
B55iwJfe3TvseexdhhRF9YlG0voBlyaePSXT3hYDaWWXPJUY2CTMGQ7rHrrJtzhJ4n33PzJhlb8H
Nt2U7xkMQJqTDrrEZUXE3N+ssfXmHs98ZgZslRK+nAYvwFgKqOJ753SV/s1w11ZjuwCKvy48pfIa
MC7cBMC3R9Mw0B9o1Ck0hytVGUnGql68vuQW9KEeSpWY/6KAg3TPNp8CzEkBnQ97FIHf80aj9lPs
rXr0ioOQHuBVw3oK52fagxiR3qaZWwEyLYWKQy7LzmAVgiHqTQeg7fOQETdlcNG1OWFRnYrzvE9w
/ptRH9wd73Y8NzhpH2E0GHXEz/VbLIHetMAGJ9hgk1EgQnrDx7TT2p3AAajDMAnjPvLtcOXQQQh9
9HjATH0102Y1Z70dNbaGDvn0p5w7bgZVIqt21EgkjKcJjnL5SEy5x7etZXmK42Rp61+Vlllz0+GW
iqUQPoZDkXB8cCTdmRe1hwmKFsRSi8FBVBoGjSznY1yocwi7NdGYcPPt4x3HcJTLeoKKJsfXqg/o
Z0iivHjoPK+e8YejIQp8uVdtvM7Gw9gOdha4439ic9IPMD2a45XCy/5aL/AH75Ek3qZ3KQmpP8vO
Y5KoPOZLXOgSjHWknpm8WWeDPriR5KhHMD4OXLtNU8g4ADbdixtkFpU/S6yzYNutBoZ2PcDJjWNN
mOzxKmK6sx5Bi+2EcwLHpVd0dprOqUtL+YLDg8Yvxq1svgVwgau/XowBpox7Vn2igYB4CJ6Zxul6
ppl7BexO5vMRJriLQhlR76NE1g943VVrwgO3TXJfgU7RXgM+qGWfyHTJbitgHS/oRpMbDXAF1Hdg
SD9z/BSAxJVbiUCkBkTDgcYCTvg6ZxKAXMYmcjbNXLN+XbA83sijggUwQgCzZwCx2Cjy2EHbousE
kkj8JtYPUmbiGIU/lmlg9SE1kvFEuYwrB13nP8kYBt0C16i1bwrK6ZUSi04fuw2SyTNzrE3vU9jb
oWA7IAQ4YeIsgiEHSoCiOsFbdYVLJY5d9NQGDhGZVRpKHrJSYLoZiL7JQzGBbf6j+jbgeNsMIQS3
X4fj7EmuE9bcEkTr6qesl9SN1sFP+HM1U7vjNoCySTGOA64BFpviOd9T7FyXUgGhfDjybF3GBDzX
4mQq35krPpfanjvQAclPq4LC9AARHD+HBMbhkroorjzCl38x2E/fKiRaqzFfzIEjImgdY0Gyit81
xSrkNZoaA7EwLEBEFqNxF1RL4RBWXyzsHfDWVA/L3k4EKTCV/YKfDOg+5Za6/VbOCh5MDsqPTykz
/ehx63qHlD38HyZJgfsbE4szkOEkR6oQ0IBf7dy1EUltZbOPuVyTCdZBmIADPI9x4wKZoDhzDqfA
X7CqAUO9QfTgv9XqcNxw1EB/SvzSgvSBigfbe4krjcfblj+DbiFEOrANaPc/QT1dLxCYbmxQOFs3
Y86b2p33Eld5qMhCYnfRN8e6Ie07TZ2T9zNcxB3ciYHI3IHiurhzvYr9A08qJjp4BS4AEruUwy0D
Tp4TCuKM9HWdH9DjU3eoNywPzD2qqiN3EBGr+UJUdMVZABMGKOA2nGl1d2QcrBpeTKPMtw1B4960
IPPUChig3tOy6SuI0FgfksLfLzjRd5fFo5YMmcaFcKhYyCOytBSWN5voxZ75tsuLAbdqHgrkUpG7
HDcyNk4WAuGrFn5YIN1GvsURycpWDiKP2TGauRJ2wEkBDRpdfSlwxi5tMsSqme8D0oXgm859CyCv
28iDAWMTxCFiK3yxJTtO9ZKZ4hI7rv5buZofHETKoL4s+NwZ/H/Z+cDa9ErIXj9EfG4+dFNrsWzP
i3jzgea/4XmwPZcVlR/zlDEQLdxRHk/fRJv2PiscMFZQlTQ8a4BxywFYlDh6D8PYj2LLm+2sKCIN
aQp+4eUICf+XLXijzzRMhp+Rd1hVF7yFpj3lpHH0DIcIkKGMiFFe8qTewqUGc0APepmb6gzhj55+
OYuleFRl+d0IuEnf8Idl6s5gMM1+I1u2qy5CJFk+CuIPcpZtrbtzXBFa8mwnt7yUa4l3dhFq+m9r
Ow2kIpTFB8464GutsAf7aSKAwVOYffWhZkhF+h2LHG7CGE7wrqMivWpga2SYiNq/POJ92bjgBvQA
5G8DfaY2zRMsABRIDG3l1jOu6AGvUE6mtE8LsYBXJGzKYQo410DAWcpfiAjdyxpr+QV2cEnvy5gu
ICkzKBxyJygbGkGApVXpIqFd2/HJfppqF+QKFC1kGAYHhPqXbb6PE5io7Y/a7/FPBs4Ng6lki920
TcT+iUPcutwh/BCNfqprXd4W0Wj97sGLbM4T8rfKiyIoLDeRi325QJiHEOJdFw7cmNwzSE0nLDAr
oKNwbZfG/IQFL57NJKnlB4Nm7Y8Hw/pH0sGxeeAzzGTwKiI1+moNsAUY68ZL/1LM3IFHVdglXpGY
OHFJ3B6eXfC4/ADUh/mLwSW+G/M24kY0J9QAliMLMgGkxBoL0oaP+gqEJetH/F/TJ0iJgIoJSBbh
H4q9lpwZ1r5/wrUBR6jY4OisZjx6fzce1NwXeThyoJUu7Ncg9+GHgAFC9hpRIOxcEJORsQ6m/A97
BKgBAMsie7XCeHRu69CMEDiL63UPDYiAD7LMNTlZgK3r/SbW5ZX4jW7jLrosPW2NVeK92Sde45dW
4FpSIA3XXKWZKT0chFj6x0weBB2Q7qsD1Cnv/miTHHBN2BdrrsAIQjRCU1VITW89UnfGJt+qx7Qh
yn9S5A2XvS1whht8qqEUpjwhAkwuVS9nUq7wkO3grQcXvkLKV5/D0fqsvEJSLorRVpzwT4r7CFY1
jn6c/Y+yM9uNU4nW8AsdJKCAgtvupifPjpPYuUHOBMU8FdPTn499pKOdjmVrK5dRQgNF1Vr/+gfW
c9cU/YjuVC3PVpJG5QEnXzzOoOc5fRixUIF3YdR/TvPYlDeNF8VwEuLeisMp6cHKzcDwzrOha0Ch
RDY5s5p2rUwxv3S3RL5BDIkRmAOixmYE84hBS3kqc6JfdkPpx9MOjluSQCepgauGOu5Jya19UECr
ksaXuSzomHhcL6bhE6Cra+RiTPAZ8+6mIWEcBKfShOzA1kygZ8xb3i06l+1RMUR/XToFTCbBiAfq
tzijwlBJ8zQMKhhOUzJZv7wu8aKwBed+SJcOMhFnZIKCopbeOoYsdIj82kM6MiXOjrmh+9RAm/FC
pAvRLzwH4eCsZjn3i2cX6SGIClOe2TeHbEeZLWzOhrqh83UXE64QfXuyjykX/YPLi/9t8rwa6tpe
qkMOITl/7Voc8TfUGsyeN0qW9hH4Pz6jgDf0CfFokK18l6XeesVEH28DNTaPlQdqvrFLHzCvS31r
umLfTMetG9R+6K8asU3P5MA6uhi0FgcaogRVX5wl+RmGcjZBvnQ7BOgSRG3PCi+zGwsiacEXCJoR
IsyPzmU7tzdJz+vfL542PzEkGx4DXwTfWpgW4Pk4AlUmOLTJ4oGQaP5WbWBkm54BZrJj4GOJfRZM
DDFA23OYXxOAt25U+yhHxxx3pONMSDd1WfubHoLcCEG5G+0QdD1juGcpG544WLy6ysguaZHFWX3M
wB786lmWojKulaAC2AUN496tY2bY0tmJbSwPcDNA2PomCrzdmJvuTQ7XK3mcK35xSl510ekt7BN1
k/eTVd6JZWwZ5nVzEhyEodTqmN9ZjyZ6S0z4DGVPD01QxYiEzbr/NVV9Ol5NYL3VHbXIvHoX+BGF
cGlW5oERK3WI4/WNfQ8CVfXkI3uwb5rOT79W3Zg5GxHZbvu0gPNSR2UxGHBECWF8tZrGGK7n3GIK
tyAicW+BufJhT2qA63w2qnwRO+hbExCxp4S/dicjGg3IScmuo6JVm2xMe4PHVAf3KY0ZMDUDUPMI
cTl4EbC8032vHdZNEOQTlEUh5h96CGbOwKxhxBzDmGFRRX3826jbYHiMhcFMDoFRIe6dxJ9hiwIK
jfeL0MM3iLNZC3UVht6mGRavODg9pKcw7gOjw7157rptNcnhftEkVFPBRtVLTwUUozOpjBcCiqkS
c9dGvRSIYhiffPQe/Q8P8BfKuDP2iGCqpZ4+LQSEmPc9wBDUCFs7TnNU48ABFcN8e7Dl7DjgHW7w
tbRy87UJWvlFwMjXa3/XvBRxngaf7CiFJG4vRRpcj2Yd5/fTIlZkyld+c7Ch18LlFXCGt7XNUPdh
USBI123bNMG1VUvmCE4/ZJ9c9KTerdFrOz1Q+kR2aGcMTEgkCgYDPMuIWjpaL1bTdeqCO4Wj9oYf
AUftsO2Sumar7iqzJPC1ocWPLKsD48fn7S6Fe1hsPFVraBYlHfD9DFBU7fD0KqMNlUZBRmu95MMG
+muLCybRc2D00+paQMM1ULXUC/nGbe9D0eudJeq3sp0rIK/K1mIb89yxqNLNWFFdeH69Ndlw19oV
feCumplxA+DDlTxHfILBdlZgldusKfyK+qVuym2C5TDbQ1Cb7e9lSoWdrDxoPYdtYLv21gL+flHZ
mI8btJ7CDrVMpHPTtRXv0ekwab7BvwKqdB3YdfeUg8Uu+5ksknU1BoBvKDDSfLt4XZnvHSgpM5TL
ta3BsQPuE+c1h+Dguc9WDaC0pcS1ikNmdHV7NQ6ZerLauui2Q5fOxk5PsHGZvAq4yQ449d1C0oax
J9S8EGFZx3F9Hq0mTa4cvx6oVMUAF5NHQ/1ZqnG+LTFHwMqryStcVKe0Suk2u7Kj5g7mM7qPNH9G
2SyPOIPqx0Yk0ISmpq5fR1fmv5k5+k+k0AB9azuCZk/Q6Y1tutldjsL5fiyrvg0nJhIwOfVsP+YU
wsy2GWs/OgOHELNLrI6ojca230a5Dc3Z1N2wH8tOBNfAkZbcaT/pvvE1NByltP6MwK2R9IaKKvSl
8IcBUcTcQnubY9f/HU+BHYep6rJpCwGuq49B0ojfhQGNNfRyyBN0kGTrYZHbpLXH3Dmbvmuo/l+n
jjNinV173d5Zmsy8s2b2+S3jCrs9CaWj5ZBBTX+BDYXYwZ4L/8ki4bi9qyHj9UBV0hrBV/youtP+
zCbd+QN2dcPku6+JylJ5AOJgKlbFnToLOQeIF3Cqz48c6j0UUxmbIfmBbRHCXYUk16G1vFrqhUlE
ildkci6swHqo+q46RmUFccluIm5qVmNEIVOZztmXBbusaKvuZSgM29zLJGV/p2Fnk+VH0h1lKvea
V4sD5fOUeF27TbDBEaHpJsI/FooCP0T15NRUOaWLB1QUVxJ9Sw2DLPXG4seU+/rrPBuNPhvSHE9Z
Hw/OY2259exsokLbP2MpmaI5pQ3kP+IZ9jIsNmhfg0ezsV/YvnbQydMSDW7dBPtFu7RfILVTUuwt
Y7IUgoVR3yeGUf7E34N2eDbN9lul8rTaQ8yCnZwOA0B+Rda7S5Veml8JSuuSJ1Q342f6FBR0kz8H
u3nh9IQjIUy0NC2n8UzB/p1gw3HaGZVmOyMOGzKWKXzIzgUd5m0Kw/IzFgIM15wmaX5ImGn9xs+C
+kqKisxsP9JgOd2SqSuQD1YR/rZTt/UT2/1GTHj6ZVa+kpuO8UiyaWdIHSit1TJsnDxRsK7WUeG1
T9LMFFpRR3UpewteOBJriBujMGwAlG7G66vHN+PJWYqYKQWsiB9So20+yWFcUE2bi9fupQ0tfBuZ
k2gOgmItWqf4gdoOjC3CxkiowfCrr34oPsfk3JeI1IASbTvfGaNgm9VG5YBWcUPpdVEwwIC338Ak
gT8IXb60aQvCvPONLqyDeLrFJ2n0vi88SVxVqBvNq1o6BZqoVNvDPlGBFqE3ijk75nJyGp6Xy06R
L3mPvmdIJrWjucGtfjNRTrIcTCYfQPJ19Q2nLSRevAqhdkxCV3pRbQbfzRqe1QaeeK5uF7PLm9Dw
fJhc1CWOw8N1SnboshkivW+RxnRH3wBiZ3C7wJFte4s118F07Xbkh1QB/JoZQq+iCEemFxMaFuLf
bUNkSfrbjB7uRsq+i3cy6WN57YnZ+i4mnIqZow6jcwBXmuZDp4Kxfs062dlbNcCIP6/csHpHCAYQ
CAifP+w8I0bTRYHh+8fOGtP0Zmms6gct8vzIrpapA7oZdWN0nq4P4xQr9wpKePCEGZX6UfZ6xtIM
TrMDCbhsCfuqSpXQ1mPYvSnkwAENh6pU9CaQTLdICxAfMayNwZgqmsU9/miE9zVKcEBDu3MXIrSH
3rlHRmWpfWT36TWmy0sfdhS82W1Hn7EvtcBlKzCalj2TwMPfRPY46Rma4fAcOJG6deg3aJnjrP8V
e6Z8rgUiq1s/GNvquLRm/yDzSWQvJjjE8nmJh7E4+v0c96xRNCO7UjZDQKGQye6UxpIThi3Q+jxZ
eNxucydnr6PkZ/PlHNS4iNI7dXjPWqVzMEbtGDuUCeUj8LX6XRmD8aOGtEd3p5kdQhTUxatRlNSJ
JAE2ZHlXnadCN8kziqh0SkJyVNcBly8UdCRq2usWXKHcNSakXJTsInPCzJKGC2a/yO/llDCqswZ0
QdQwTbbsphJNaZhLBXtwwHRNHD0Dvsgh1Yv9IjX8qZ0FDTs/mJ6MvnsjP7XVkcbfiOnbHRoRiFV6
ggSzet/A3OmLcu5PLsj3PvPmqYHfwFoqkL+V7dckHQz7CGkRv8FWuON0aIA+GzaFwn9FMSweIFPY
39nbB29lTmXxHqyxST5ZialrmPyc1P1Dko0V8xs4pVGYFtM8cgi5KjtadmxTbXszLSak9rLaGYDj
z1WTOPogZhouJlhxVdwkNpEpKPmiSt+biVt3u6GZh+tsyErYpVAhaaAEc78bZBaVCQlWLYz6C1GT
I+n0Sk9HwwLd3gCwWke7zj0TVteElgeJRpfusP8pr9y0bJw7EiaSdu8ZKxjTDYG65weV32AV83w2
C1MxqrbZSgAWyFWuP4loYuShl6GH1IuBPRqYsZq7cyqroAgDEz5ahroO5j3W5P6BPc4cjkYCXRUq
RNCxO4KVP0FHn6mi3caOb+JWl/3tGCyLRvUoF7gKJuIHBhc9CpdOI6w/FG0UyUd+VAl8i1An2o6R
KT5HFWPcbW0pml6ZJEEE9a5kMw4SCIKzqRGZD5AFriPbcOW+ROJwlWUs+gdp4pN0pFuHjk+nBWXO
aywjes6zSQOHltX424V2sJxovtrpYDDUFWfI8ZSbXpmJPcT2nIWUquxGV9YIFxVG/BNaKbherNMq
f6QEDX5AcMxQCctYN1sEXDZ9K3agyZPXJPErrCI572uMO136CZL40Gc50t43xT/NJ754gu8OyP2H
PdbtuIE9m96AFLXqTK5DMWynIut+T3YCyA0kBMu/wSKQBdSUvG1F+b7sTVfXy7niU453uaPUvYqL
FD2G5FP+wulcwvyHBxDfJHCj/TM0ciV2OkN8CjWSoe0umvvmqshFGm3B8fyvDRZT2QGlIPWMLrK0
PsnWypKzZauKLE1KDOQ4DJjwyiToXG3iiCn3ts2drv46VhlfmW2nWFhijkbogVuafR8Cdvv5HbRc
vPW9aUaLMtt1fEdQXMWpO+RTyAzAicIiHUG4a0P4n0lRr+CfNPMY3fCRQahYW7pPZuxY+pgvPpVL
JH22CM9FluQh7fV3ndVx9AeirrxrPUlEBhIwgM3XGuXNmHnLs2pd2HEdmHywLUTEzC3ITDobOx3m
+4Lr8FTQJSg+4Jp+BBy6VFsTsoAbCnI2xrAQqADD0nIMkx0WdG+jW3hVWy+2newA+Sbz97byC+cw
GYxKceAq24PpK8i0TTcLdXS8SDn7QSViZYu56V3fj1EFoy3z6rulaFX5wPdbeafIMsbphGwC0Dh3
9F0i0c1uqzoZoIfyEKnIMauyzdrSN/gBTf45qNvyNp6Rr5+CGY8RyC7ZQiehZh+uS5T+XtC1tieG
mzRRAFOBMu8Lw/XrDYZqmcNqS5d8V/SJW+1ahqjfu4LBfSg7o2q3jQRJosRa4ocOFcD02vSCmAtF
xZaFEVQQ71APDLuO9dBKKkfCEH4LjkgUHZI0pp3p2Wl5GLQzjPe9VWUeUr58/iJHXPu5hFf4yBNE
e+VXU2wezB6W60YvMdMJDB7Y2MsYdSJoVMPJU2QQXzZT5ln80Chl7AFEl0NONg3vZ5DIuN3G9pSo
rd/OjRUWGFifpoDtcwu3ElNTl2q55fya2u5zN8SLx5iKLKWKoslBkBXr+XOXRf5DzITHonSAwL8z
nZ4EbwsaEuzmKkHkXGLWjIYjd7tx40ayeWUSwtA+KANBJ+skEAt5OArkgrowO0Idt7LQFnIBsPG0
oxiCISEOMcuJ5d5qGQGcZogzQFclZFNKsMzsgAQh0+0aOSpjm2YdZ1uEz6Nzmhbo40d3KvyfTB6Q
XgEKpXEopmYS4VIV82e+YqaJSC/njW/NlXUQJc6z2CcMzlMD27C6roJx7s9x4w5f+MDXPL5Bx2ER
VNVP0Yv5N+RchV6sMWYYYD7Fs6fhd3Jo+Kid6rRQoRlUPfNuJHTBwZi6pd1OcRQtYSsEXRTL/b6C
EfWbEXqwg/G3Ko/Ap9vnZR6WlB/nUQuPtBsISYa4uWNG1VAeTjBcTlTuo09d3rb+pooWdj0RYOiw
RWhTViGRHS5sl7Xh2U0JJvAbitr56xC4/SfRWN3LVMj5mGNKpM4NaPWVxBdtlayOSG1yYlNg7Urc
/kG2ovS6gfH2bCetX1JaVlYN6ZqNmyUvmynEwSoC1yRcRR790fCz3SwShEDBiM9G4kN1ONTQ+jBw
MBofPoIfl/fEgjUvmNsmj2rOjBdLl4x3Cslpco0TVi5C4MrB3UJz969lOiEbIV/HgfZkEuEnMgk9
oojs8bjOQJnsQbEHXYdPd9M5U/3dJOx4DPXkYDuAfQIKcelXsXeYSOsIwAUhGD32sxfQ4HH2bGiW
gi8dzDuFSibSHqZCkfvkwl1OD2AJ05Msluar52SETAmrSl57dr0pzEGhvzcG/K4NlOJ4OuBBb76y
JPAJpU0x6YvkON1hJ+Gs/niL65Aa0mZZ2AW66+5JdWmhUIvF+uE1S0k3wjSu3FUS7+xdvMj6k8Lr
R4RNreN7hWHUTw5z6e0Mnc827bQl4NGWef69ZF43QThvJH3NMjpw6kTGYKsdKshDi6CYX2oUqjBh
/cw9SpvmbJvAsgdCsnFc3ngtbhRb20qYazhTHOBIoTAv6hnT6EMWV0PEMT96z+Suj6hZROHexTKm
F7LSQDwPkbSZ/ldyekhVHudXHrSV354c1HNn1HzLBd/WP0Dponf42xVyixFS8kVWVTocG7WgzpCx
DI5GIOzxFjUYqV5DMGnYk7YS89n34JhSPA5gIlVGYukm6yfvZR4nWAKTDvrokDGVvrKQ6Kl9TVaK
SWnUreAx8kfnsBjLfK2bftQnG8FdsPMymlb0hWMgr5iVdgUfYcOvMHQFHI0qM82YhOIgsXOtPq1v
yzjC0ILVa37O2C3KAwQtkp0Mkc3dY+bp9D7r5uWHhbbhNFloKNcxOfHz/VA1MRnxs7sgRfKBrYPI
C+ytU1MFnEqvcUyIKAYOc45Ksvjg4sTATN51qng3OdSXB3D5xPo2ddP4VDmD0e2RMHo3Sx8X7cHD
AOJFaToLQNa6eIS+WY6b0eXBsQzwJdhyYuKtMUbe8ljl2p03AAkzXN3WwHUttjy4LNqYaXno9uf4
GINUhrY5MeBPVWE5FC5D87O3fZqEHmZBv+lHb3LodpboodCFMPYCucAPM8+Fd3JGW/zSS+0WQCue
eR8tWQHBvvL18xoY3cEOa2tKBacM3PMCrZJgdzxC7kqcqhxk/TFLa7VAuWsCCPvhXA/uskdlXkKR
RUazcbEefR1RzoOi+273GnhFYpw0eNunBmFCukELrW576MMpQ6HaubfAxllws2A4YM+Vim4QHioE
nlkb3HVWnk8HBJmk79rriAYuTfPJsHqQKrO0gyR0+7zhSzLaXt8FYzzF4TzmZIh1WL5XR3Yqiq+g
sEjyZWXmZAZNfpaztCQmIqqERZLEjMvYlHpfHGrbcWHy/AMWFaskFJiDE2s7I+y+cqtpYPEV0Jmo
oRJGM5i3aDiBFkOs71mbBHcpJx22MJwp3zx0Xe1ZJVFsh8YkgSLAJkYRSsxF1A7NrXy0o8WC6y7q
pCCnopX3fdKw4Xeaes8oGmSxeOHUbOUYJAaMCYI8Frsli2oAN7uWe5NBFWSnMhHuVjOMAZA0zeqR
eo2abqxMC41bx451WFwx3+UW2+lmmJmrjW6q1mq6BYBeBi8FJKtUslUTBODNEJGidCVqM+9WHQpV
5XfaGymxAnHtO54zx4rrmkSFIaSfHxyMuL5GVdPhupAICPiLYjPZY9fVt2eTZuYxHmWG/t6tFWQh
lFTDpkrhod+AQICJxVXnfIn8LLrv4yW6MRndRFdO5S1yi9mGMYZBMFrFZpktb4a942CcNvVm8ZvY
wfrFSHT0ZYY1upxWK67fTEMUSWYlnIiN3y8DduBNAkxmRUFxjS80+69whuQ7RkaJPOAmR0riPOez
RyeEH8LJkHVzFyWNBSTv0YOFbsvsj9eQlAiYXC8SR2nAnkeIj/Js57dNy1Ci8q2dUxYQXUkZdI/M
yZhdwJNJo52zSB8WGxRnQjeyXJePiB30/Zzq4UEUVceODZO9g4afTF9bZ21VEI4MZ0wYIJD5WSHH
K7a7yPzEakRB4c2iHOCuua4VxhG4CQpQiGwbetTVcd/sx6vInyBNuoaLTSbTvGLr+bFlxpuMbKVf
DSP3lbyGxHgDij+8aMuH+k3L0j4mfQ1XHxucq6r3lBtGMzM5DJtihGiRiNXPuNHWtIMrjufLapZh
bxY4INHeBYLpcQoQwVc3spMveLRXn7JJ8eEop+yPs1eZJnOZxLlCmRPbm5RFg+c/pU8aupnATmJW
ZnCoglRcM6btS2K4wb3vSp3DzgG5dp/6wB+6Ta1Fy4cAESgCWYg5PB0qye52iVQTbGJcqtxtZ5Wr
fDumxAmN2EqfvS5tln3D5EXf81Onx5ZzCkd+owkAUz1X9OGCzgBiJceYx+NyGXkWztJ9weuJcVCe
+/WPLhhku7Fiz+fUyDWSDVgdkEictjf6TbymImxTERXq0JpTzdhAt2R2AAyJ7tZeAvUE9u+5tyzE
HLNQ29NRaDUuxxvTAGbpsYZmDX7pNnFoZiNWMPzToQnxPcawIJULHngIGXH359kitgJJAoPF00Gm
u3YY+3Tf4WWb0Gslw61tD+bqHuAnN8siDP9THDnzU7F+jCAVKQ1vXQXekwklBF8Dt86u4tbPBdY6
Qfc8MAWdDgXi+tuCs4EctZI82Jg5VMUpocdvPZ7Qv7BKcK4do3DwNJJ+5G9jB/b0GQmbiXVzXU0n
bIncc9uStbhB0QJNYqHIYr3S8rvfLLDRrxZUTSooSEhgm/Ar5SfPzkUdDu3gYXHD2bztUBedcKAY
mgN/l2SbbpyYF+S2V5s7gaSo2PuOnr/lcgTkXoYkiHc2zXDxDXzWD9H2ruiOaCmh6fQMcYRaqM+D
GICUDL9xKVGkG7wyTrNz1PdWsp4P2EIjlMhH8YQFm/lp6uz8h8E6eemKqbpJnHhe9SIRO6gbzeUP
FPrmKk22QM4C3Ot+JYVBih0DGW/azJxfVwErfb7KnSK/N7I0c7cLBOF040q4B89YYsTI3AggRpaG
LzMQ/kLTyDnD9HnXT/X4OKXp0j9WzO8QTAVt/6UAnoQkigP9M5SL0T/AJxMNtKCSnZI0SOlumoYe
9DialdF9Y1Jullt7VE19DcRRnStKreXQwpOxw8SMDbQMcLpw5ymm5IGSxP5mxRGFaLnAI4G83cOG
W8y06fHRIfJh0zBoqkCYRZ0eliWYkZKVOXV07ZkBay4pHSpmNsBpX9DNsQtUnVXfBaWT3aKiadPr
sc5duEFmAQsri0UJbTh14tAFVq6pJod1MNpgv/iA/RmadddSfnmCNuOJLUSt6BXrrTi9r7Xbpnsy
MOwybO1ghJ7p280tyc1Ns7GUya9GYWPbZ9uHBw5d288PuVXkyRmstKKEI5cIxnzZzeZz79fGTxrz
kqc7VvJh9goHEuactt4Gv0itPjXx0u1FPM06zO2J5n+xhw4qrIiqPTS79N7C4giPqKqql1vVNIK8
WTQ2JL/Bw42L2/+BI+gZverHk+cPyRlfzlreDLaKgs0i58na/Y8didaBHluclmggIssqyrrEa8cp
83DEDnjaQ0c3K/6rBZZCldbzsW7nUoa55sSaNS8OxUQ2fmDr+YaDqEeBg68mtq60K+vf/8sTl2no
zMyn1iecok3iDSsBUQQmr03L+ZEr9Ft2iZL8M9/Dg5I/Fw6i6WoTipRHnzT+CLsIt6NQebZ/O+MK
swUskt+MaKG1CKgDGXJDRqsozFEApuID2823HCKlIDOeCZEkj+nCC9RgSYOcmfrUyaXfa4ww8cdW
w+F9t803zC89iSucb4s1zkFc+FAaMYjuTEdy0lH7iRcYfxUJbSP/wDgBJdBPNTlK7Pcvar35lHG+
t2A2kxp0GWZSon0cI/DH0zgM1j28Bv/g2JaxdZjN7Km6sCyCcBMWnbfs6jFrNqSaBtt6rD5K431r
aeHX9f8/ZDUj/dfSwmapla3HQx6KAts9eFe+b6krdKLDB9msb75O+BskQa2O7n9Zu3qTl0un1SeP
UfJB+MK99fCL+8Cs+s2rSEfytISA6XbxOgcIK9rqBB0ssawAVY57rMbWDd9/f28umn9d5cISW/Sx
By1r0qcaNfSJaIo49BkUfcWCqzynLcxKar7hg+/hjVdF1o9JeqllSgKFL26N5PgAzNHRJ4kRYsgI
v7/V2Rjh2obe7/37e+MpQg6FZuPBX8Km/sL5XOOyBEEk1ScS6myEs73n7+FOMkf/r9exWQ2mIPbG
woP2crNJSrZzWC2svrQTt9Viwx1dpviDNfG3oS5XoYwUjkQc+ZfVLC6NMMRdVl6Ez+Lerxr7cxRM
xnReVGqfgAQj+4NM9vX9/+k5SxCV6RAhYEqc4y/Xuk3GicSIqDtRIugviUubYaR5Fk6lF+OlvJr8
Z16F7Vtk2x843v6T0HFxbUlaQuBhNk7Qqlzf7b+/aAYwKMLUcuoHw7NOGcxfPJccI6ABrku7Og0S
IuKp1dRjRwYEXkObYrlnrdEp7DMzaOirIsTEjOsxbHFzORdbxBGReyzR0cInKDAAZejqB/G5kC4D
+Rq+9yZHi1+E5EBBmS0wO4E6mC/Ok2wXUX+wff69PLG35mBwoNA4hNZcxA5aQV4ppez5lPiZ94RD
FJSGJTEf3l+cf39v61XW9cIOTSrSxffWZkbmMN6YmVrhL5AYY781hsQ+jfXSHd6/1Js3FHiBHzh4
J+LH9Oc7M9GoLn4suRRB2WHmANKuXMIPvuq3boh0C6LjhOd4YO5/XgXnqKBtA4d0QdhF27lz8TxY
aOoQMXwUM/jGBwDIaQKz0vVIBnR/Xgqyc4mA0Z9OMQ1StcmLEWMoPa5eRjgX2sk1/qrJ6xhoeLh2
bszJBxvL+v9ffAQ+l7cciVaVEcHFBgawmhbaaaYTcIkBmlgwuq1GeHsgDldNY6Y7T1QfpY+/8Xx9
wECXiDK2GSKb/7zpOqpVKvt2PqWGIsvDG/NQtnoMBX43//1Vcqk1IMEhuoMEyT8vFXsp7vEZazN1
pmfHnjQ6L8a+nnCKD6705pP815UuFk3fGHjH6GI+9RShj9C4vNsyqGa0MvZwarA3YTzre/v3v4c3
LxowWBQk6JhUHH/eHso4GmgfhUcHj+M7X0z8o6hpXvwSCW9haft1Zgj7/f2LvvX6HM48h4fq+Oal
UTgCtpj5TjaeYkQv56ZAbWU4SCBAq9sPHupbl/I924GcF1g2VoR/3h+m07SoYz2dRgc38NFpUCOp
4ZeexuCDk+iNJwmPwnSZgHAWED7155Wa2anKwfLGU9oN/T32oWI/kxrymSlvc+1HMXxGZf54/0G+
eU0yglCfcQZC1fzzmmoGUbTWSekAT7hgANzlVzne8js14ZiEOYCJ788Mvdw5vn/hvw96YVmcBwTR
mt6a7PHnhaHFlRmGSA2Hnpugo2bunhN+8bMqdPVL4E4Sf/Ae/963uaBjupyzJHx4l2lZLR/emNhd
g4m90dEzYiJXZKr74B2+fRVKWopnm737YrVYXYmt49Q3p6KaYJIE8PgfgtSzP7iZvxclN0MIrc/R
av/92iygU2eI+vbUjhiZQeTploMHnjjuEmyLf7//qt64mLee3sRx4eXr+hevikHXLBuV9Cecdoyr
ntzBfTJFxe1s1h8lLa1L/M+zQHg2Wb4sxTVN4TKSKxhdl4FC1J3qumv6nxg100XZes5vcSaERj0w
hxzOqH6ie6KLcjpdi6P+/dt94xXifsTnx9lOCtxlW4L14xJlQKonN0r0tdlrmC8IkL68f5W3HirV
SkA3R3CQe3nq+WqpyJWq9Ckp7GQfLcUrGt4ilA704/ev9MaXtn7bpHxLmlf78n4YLoyJNcn25KWL
edCTH6dg2LhAM34e9AGv1f6/Z03TE5Lga9ICcfRdngl1RYqCwKPgZLbGdM9pgJ2QtwRXNhLd/ft3
908BebFkOMA5d/ikVyrrusP9q4ZG+pdAicENyUEMWpzXpLqW4Tl6nQ0yC+fcuW31C5Hs+EoKgR2y
D5pPNv7eH+xnb7xPFoxtkz0iqNsuTyRIzpPd2CuFAXrvE6a1TCx91RnHuYBv//49v/FGA4HTMNsZ
cUgcg3/espRF7mml9ElB9Loyxtr9HDW6QAHYARTh/0g4zO6/XtKBUc7W6cBVIUHoYg+AtFOWuUq7
E9kSWDq4XsgYttuZ+J1vyxHt+vuX+/sb5HKkL5KqYjJGlBeVzDICdyW9354SK9EnnC+QfXKvH1zl
73fGVSh716QyE6zu4jnmUIydaIzak+qD5RafHf+QxwE869Xj5f0burwUb8qUHlgdJ49HXNbFuWA0
Dpb92mCW3g7NuatEB2lVVvvYVf+1YPnnUnzswsdsMPgrq5EBDISyNjdPRIiUR4qWZ5SE4yrTij94
fpdv6fJK6zr916dnYeWQZX1FMkVSj/tRR97OMfDxeP/RXZ4J61XQ1Ji06RZd12V/MqSzxUmhrZNF
NYLVqut9ESKQJ2p2GQ69lYbYQQY3hKV04YS54Qcf2xs3SUSX4Nu2qFNoxf68yYyMZEKL8Iq04V+c
S8PXR7XqDt6/yctPmpukHCKbhOgb8E3zYini4uU5ip3lVGYuYvUCYarCv5MAGQXBmxyY/xjps17v
/2oUmzWJLufPu9KLQTUUGeaJwaA5bIslS5/bVmJE9/59vbHueXLUQT6EGfOvk2CA+DMbpWcjZyG8
FRl1umCu1APkIrrB6eCDy73xsiCh8gCBwwL0YReHgVs1UMiRItA2u6iSmjS95uXK0/s3Jdan8+8z
h6fHRk/bYZuSBLzLjcPuvZRmFkIeX3wXfFFVmQBwOFX31NQGdDCfWDcFphIn+9LpZmIvGtvmuF2w
x4TKOthbI1YW1ie+lmofB2Z7ZG1b3bb1A8jO/0vaeezGjbVh+ooIMIdtFStQWbIshw1hy23mfBiv
fh56MWOxiCL8D3rhRjfgUzzxC2+opnDE/oBrFZ46/bznos6F5KKsYz5NwHYo3aSSph/NPomcbygy
j833sFQ7oNhQC1SaYjic3Ay+nLR7pGTycI89jwyMHPDnuPH+ri2wjUWbItPzsChYfNxIQ6AiQINc
qRfKduxNEBB3sZQWFBNgn12f9pUzQtmUacfDfaWUFMdIWiAkP3nyEHZfLKxrPPhpvdvqbfnfMHYb
NsvzG7NYZI3WgcZBmesjy4TBrvs2n2SGw58PgaEpyH7jMGl/DrCo2KN6qz6i8oHlc4ZRyfUP/RP8
XQxtkKqQsVAGXb62WRrETVWBvKK2Gxi3Za5HX8FDOC+dZBuzyaqNmF3YBo9TK1Vf1aytjkD8zdfK
L9Qvveiyx46S4eH6r1pZ6T/1X8DqTMpFuT4bFCWIEh3/07AxzkEtmhsUQIrPgOnijQlYH4rWFt1X
c67rfdxUjj6hbSCZrLSQEYssatA6RpTfFxIAk//hq+YqvUoRiPt98TBnnVphqM5riaQJNCbUsYWb
SmH4AgVdPF0fa2UDa3P+ZFLi1nGYXnxWNRKCxI09eeADpuQtILb7PAAmuG9T5IHeVXWUNh6v1RGh
Ns6VJ40/FiOGUhYFSpJPntKXFqR7tCQBwGHx0gbUYdNgy5J6WU7gYuSd1Ay6BERtF/lb00mlVSVi
9JIwUN1BhQbZlSCpgGdkgEaDd9nRzH+MvP+MyZ7kIibiof242CwhkM4sMLiAc6t4ARwCwRM08Kno
0+j/c6j5+fkr4BEF/eugs0dvUu04OuS4DjxnCdignZTK6rixNVcn08BT1jI1zAyXMQEawaYdAgPx
nKZXbnuU/U+tnqa/Zxz9OZjK8g1B3HJjj64dPRVCl04Pm7bS8mmbQXll31KtNOAfPQwoC55EWUcI
I0Hqvn4c1i5YyvY2g+m2aS1PedzUEL9zZ4C3r9KkCIrqDGNRgTmZoAHWE/3gh4U9KVjcjSrN1sjz
sfl7HVE9jaUx5yNBJu6rzAL95IyoiQ65c9YHpf3VhQ2Ygtos8o2hlbWx5x4uhw1PW3v5rFRG2dGA
T1jVrq4LXnLhdyAax6hz0QeO7T0eI+Hg5qRF/d4EbeyNUFxjtPd95wZFLVvZyXABwr2d6wHa1tCl
EYYcB9/e1UbV4FI0qT1E6R4hoMP1BVvbG1SBCH7oS+gXkXgWZr4yInzmVamdHntHsly0BFKiR9ne
2PtrFxcBhawSx3FvLfMluUPbWe+nyevqajwGRdic8ckpXDkYpzv0QsbT9U9bO2toBtIGJMg3KPV+
3BEgg7UgQPXV6xzfUY96q7X3YFv84KnTCtX2Mn+WmVCSRrxcH/hPv2j51oMYgYnAU0+kvBjZDHjn
ZBQvvEIa1BKxiUj/UTvYv3jCquz6pIODsI9YdCXRoa+TELmDCiYMOMvB+Nqjo5A/QkBJVDTlI5hN
fqH3tlti1YaxJXoDybGBBi6fi6qLP2doos3iOX7ZwuUI6+AGOP70OUZ5FIzSaJhASEGv6d9FADN7
Dz1JvE9imhCQsIEIuRBpqtexjy1Ume1qAKDfon13i4yOhmHQ9YlZ2QFUa1ELc3hNiLIX1/oQ56j+
zbcD52UWNCuVVLqNk7D/Dtw2To9N20bV8d/HVCxKZNT5Kfkv464SM4mwExIV+EJGR6Yq85Ftx81w
APDqK/BWO4oe/8uYdKB1w9Eo6S4CkDqgOjzUjDnqls8iKACaBXfD0ZCG4VMnOxsbbn6jFvsNwAVP
paxRfqev8XGnI1WodT7q816QYdqw8wX+NXsDxe4t4MzKkdKpTRukSKZJXLBYQAdpWDho2eDpyD+E
SE7IigQmPsOmFJHWBH3/cJru4maMf1yf0ZVrStfRViZ+5g+awh+/cOrjxpQNensq+uL4QpjR6Bzw
6tG6Q6ca6kb7cm2fskcVQ1fQv6Ee93E0PRvKsYJT5VViahE7EiiC6pGkDq4lJgRMTJTLN+7hlSeE
FobBFiV5pciz2DJ2EQZCC6sJRBL6mvcimZnCZpiYQB6zH2hl3lu5pQ373Bb+xps9747l7qFdOof/
ioEZ8GJo5NFyuSE99bhTqjOXf3rIBAC92tZjDytZ/WziV+XmdSxNu7Kr6o3ZXltb0yG5xqFAo3a3
2L2UgDOCc4VbQeTPNh5CHk4HPyfsV07XN5GyNpKFePhc+3GIv+b//1eMkCC80edBxboSJqmPYWxQ
VIV4IOUusj10RHbOlJX3mtVCE8bsJf9eNVV+BqRlv8lZroFChOT4k1NQmTcRuBXhoalMHen671w5
zjxX2IXoKlEU5bGPPxOMirCcbJg8PYTGqbYCCfAGQvLGKPNhXaw71BmI9tQVqXIvoxZJVbAORCDS
U3j105PfZW15C+w6uGkxBoKz3PW1BsVGiW8tHDiRfwry6Rt13AJb0iGB2gKAPj/JVgTo34Jb/KuR
QXYjqaxquJtMqiX2SIxJ+QkBHygmpJh4fPnZCN0jdpzY+mlKDeq2aEHL6i35YTqe7abCbdnUraRH
0jSzkAsuxcgiRUmJ8r7gsr7rxjH+Oehh+axHQfBbLc1MuH6vBBB5fZzX9riU4lCDRH59oyFTF7iZ
ZI451ji9eqPJTZZ/uz6TysqCmVTvlTkTpBe5TAJTpGPRTQgMz0QVwP8CULWGUZF0I9eG7pT9fy1K
QF+gXYfNk6w3unZfZaEznCEAoBnbDoiJ5qxUuKeyNv62QI1nGy/Syi+kxM/ZomBHlLpsL9gKEphp
peieVgCD3wWG8hnX1yHZX5+JlYuTBJHmF87pGvMw33J/HTDZqfO+KA0cNiUuGoTeRIXQTmzhNBwI
+KQv9BzCf89uqKlQkARTw5DLmzOYIjXCAEBDJSIzzTMxhBMdexUnmq+jrlhbrbf58C1OjQ1EyEBe
b077l/FE2Ix0GidF8zINbrcGheFUmxgBoL+efQHL3R8zuXy+Pq0rjwObi0qyqdPYUJbIIfJIqxN5
qNPitgCjIoM0G4zbWf9UVw6hdNVRswqm5BZqdLCFfl7ZOtjSg3wEx8P97CzWtM8muPi4LgJRRbcb
3hPiWqir//udx6sOTJC2KaySJWyuj3BQScbc9JLW6HGotDDbDpUt1/uVB8Ce4UEzfpN+/rJEHgvD
8XWiM29ABN91UPrCcE1IB62gjXh9zS6amNQwSAgNhKwcR2H25nn96ywAyofRi1GzV3cWrHMzM+50
W0SHSDKmszVaI2XjTHzV205zQ8mO3Qn3k41ZXTmPM/yElaOKyy9Z/AYTQgKKU7HlGXCQvqSxIZA6
V/xjYffGF9zCg60u8dpXgzDW5yKfClLWnn/RX19tN6lZwvwx59A3x9begDsz5VA3HaN0aSzh3jdi
kpP0AxqtQdRj0ThZ7vWpX/1qm5CfeJEfszwuySiPQ5jKFsKdjn5MYOvu8cxBxwp8gVtoVryV/68c
EUemgq3yAMxg7gUgEkJ8asZ+a3kQoGIb4RAnQcdWz11hY3Bilfpsfm1HL6AgEJSy5QZze4r/oxHX
u476r4sqvX2K0KZ5uz4Taz+MIqiOm5SKeoy8iCSUAmH6XpYMzq6tv1jEuzuj7YKN71+5Epnp/zfK
4oYwEE7CEj0yPTlBCNYJ2++406tfhl7/0SEPfNP0QtuIWf90fRbXMA8N7WvavLBqnMXORrCe+N3m
yS3rrJV2pSW19bHIhxJTFHyBdwIzF0g7KWICjzk6FxCXSoSH7tW4zbW7RBbdN6RcxzNeN373LUol
HRcINUeYZ0RBBfEQYFsIMMLdDfZ13ycvvtnjaZSonYlysTGz6KV0eKOhI+GDGASNgUef0VhuBHzl
FCYCbTYNA2Doh4j7YxxTx4rv4k9i+C+2PwBSKrS5yBiAyw/cpkfzAQleQ9/q564eSI26H+RU2A6y
rn48kBaiWahMNyZ1sWJ0jnFMJHeqK0sOz0qC8+uuqXVH2iljZJ0Vsx0RZlCBwsLOCn3zdH07rly/
c5+H3QifBGT24pw4UavM3i+mN9F2OMRmgElarGLx5WTyxh2w8mQyFGXyGXc+tw8/fnZiJHCObJVX
K4jCXwmEJ1SNS1wKg3q8hwU3nFv0CW7o7xtbcTV/83JnzhAHamlcCnRiFyNnCIPG42R6zYQoXG6o
3V4foq3G2dpU0hAlZSTKwvxrsf8RZxyTyLYMr58GLBMDJeNmi7UvyNh+/vdF42aD32CDnSJ6/Pg9
eGjgFKNlvMwOrs9JEhU/wN9q95EAW3F9qLWLhMIxttJzoEpX8ONQUo7yYFmyP7LB0m4CQ6pezSxT
7yIy8Dt1QIzdMuuN2GptIh1SLYo1HA6uwI9jBjFibDGepJ6lBa11kAjCsn1kdOUB3ZV4I1NYH4wk
AWg2Qau6OIx67VQZJj6GF+Fpzs1QzOrmSnxG+knfOACXQ5HDygSMsPMIj7XFNhyjyMCMmUvZUdPp
tqpHxKx9Y/pUTuFWYXeeoo87fk6XNbwqqO4SaiyGQgci4VJVDc+AdA9Vmkc+QwzxeH1zmJdHWpmv
MQC7MwrtopLndKEfqm2seX1gVM5poIWhPhtt0Ye32D9jA4Q5V3s776tfOe4VaBvzrCIi1iSvGBnK
r44OyHBfZ3GFnJUSq/TQkXGzEIXFUQ0LhkYotRv7wn4bLBMiuhKq+e8JosOnrgSsf/QLU6dcOfj+
u5lCbNxJRhh8hjZWZHc2Kmn2Lm4pRO5gXEjK3u588z1tE0M7RYgHvlsGwgtoaEvGf/j1au819n2P
uKvaPwXau8WefBaHlaRTS+wPK6s5hU7ZWq8Qz6h3JdNUdS/NkMb5bYJxw/OUG31y9Lty+oWPYp2d
/QJpf3fswQchs1mprz1UeQBJFZDfPTCvXDlSoMMPRk/zXtsFaAa8p4kfdodijAUKIgTM90kpmVjp
ZZWQb3BjRCtQkTN511qz2Hpqaq258YyvvE504XnCrTlhpNyxOBCRkGU8FRLNIwrGpxH5Kyf4KVch
ryFlt8iGRpvEOFqGppMik06NEz10lCORWbBLp94Il1YSeQ7lnEMq7GTFWuaSneh6JCRlWhRZ+MnG
kBntjxiVMryEh/reHi1xwOIZEYyYJlYh6Y4b6mGMDpGm0W2SUBSivvx6fd8r8xwsjtcMZIOjRSJB
K3ZxAU9ZgdZkWqieno5tgoCILeV3UY4yB1vNCb5YE2iW85BHyLQ0aKLH+8yRJ+kGlo5Ib7IyG+Kj
HmXYVG78sPk6Xv4w2stE+cC9KVoufhiNMBCnY4GGVVgUHVJlfhkf0rGvnPvRkdsfk+Qk465rErvY
o/EoYxVASwv/FR0rsTc1E4N8lhCA0lwNs9wSgQghftCoHx/LSOl+Xf+1K5eUCsLHnvHVhB7LVMjA
3xNX1FqjbZ7JnxJMS4f9qKHuuDErzuWkUIoHYwwImNHMxRvWtVCy7FDWPLnPnW9pF+DtAJzzUSNO
RfAGC5sM9eceVaKhSVFCqnBZUDYgApfvKE8L+H9kSCgkghrkN/6VhEmwwNEOqriQ+ZdPLKmNhGym
IjyCmHyA3u3onFMAkht5wNoU8wrQ3wEmr4CE/jhsVCLt1IjJ8JypU3HhzeIbsgZ145CuPGyqrgEM
wHNLo6O9mGA/hdMPO0X36AfgF4J+ivPeOmXwrIOVjo//vGvIMogjKU3DQlveT4T03ZCjl+0VZWZ4
I14hz5OIg40K+MrEkTlaVHvpwgJ7WHxS1dt5jKyu5hFTBje+jNgNtK7q4fq3zH/L4riC4QC3pzoU
fUkHPi5PPgnL1/qq9/LI953fTq+aiQvDQEcSs+EA3ud0rzfGXNmJOqwGKMdEBped8XwyB9sqIIIp
ldZ87+UZp4LwyM5CcMctERS8GwvM/K5/qDZ/yeJL8TAwqHzARKFaN5/Rv/Z/o+FcHQ1a53UJbif3
mVqBmkO1ny4KwKb6ienB3Qq3UTGrygZ0u5EBMw6B0YTlrB8PS6cvQ0xFoiyLFTdAZjF4HOAZf+6j
iY7XDNm4t9Iqx9IgCUvllVpqQ95POoDtcsKF+0PDdyX5VpJa/ZBEqBTnhAujAdKlRtaxTxPUYzNC
6+AltbvM3IXFNk1zbe7ZUyA0qf3IrPzHWbBCR7P0SggvjrXxk4/XCx4iqA0CbBHqcaCSjWuKUvUv
12d/ZZvNTTpw+3TqYODO5/evyQ/zClU3HSS7Ap3qKQ0QRkchyNpDfrWfuazExoU73yrLxaZASVeS
7Hami34cj/pXS/QMpDwaQuO5z5XmHTWvcI9+AmqktZjegdxUe3Sg8o19tnJsSSy5gwzyBmZ6sc2M
Um1Kv6Yb2uoN2mgoj52MwBhO1+dTWZlQRuAUzbcD6mGL8Lqa7LivShO2WtQiXiIMX27OZqyonln2
ZsCGLZJph4+RJLkpgkTTrdGwJz61+JAmO0yVffGrDvAOOHLRdSieqbUKAqiQ+s8qjtT6xu9d2Xbc
lnTYZhbTJbUI5xHsi+uYdh7CDzSKzfJpTFN0+TuhJe0uqv3UKwaROu71eVoblysaZAHgZ1VdwkvK
WENCBv1/Tyqs8py2InrW6wJb4C5RHnkmG1Ra6+jt+qAra/OnME7ZbyZKLjv9XTcgsz4zCTV7KpFN
lDF+sjv7MLTFm4/9lHd9uJUdh/cfbVreV5n+9OJI13ki6x1ull7TtIiAWJ2DQ4NepltAjQuBDJDJ
dGPnaBO6gcNF8fFQTUZFYxBfS88AFT25faBFP3LKS7Pebz7ijBzWuqcg6tsB2kiiTzIi7Oqp0ysD
73NVH39c/+6VtbUIaTSWieANGOLHnzP4uYTIrNx4Ea6bOHqnkfVcso9PolWL2wTBMfWgpGHx71WW
OVLkWGjz2l40e6YkkSP6EXALO9TBfR9HxTQJmnNHWHC4/okrcSN6zBQ/SGypsixTj9EZSVSjsvGK
KVT2RmAqu6qWnb0cR+I4aKV/UnxZHCPO0jHEYO/1+vBrmRibilYSdykFiiW0I55AuUdqKTxENCbf
Va0WcaIc74KnCAVrBJ66ykBsyOLVOGhRqlNijZXgixwiB7xxo69EeBYxJBEszEFwCYt7dSDFRv8R
Ds+AC7VrgtYxd7o0tLXbdEW91W1fOcLc4HAZOFeA0pbPJMkuIC7RwPLqC7B7ImzPpFntzsFex0U3
P9/Iede+zuKCpJLBahMpf9zLIaZtpebEwkO9Gfp2VWvYDA35GHzDqKNRH6+v68rrSEeW9IyHiq21
HI3WfomeYi3glbVi30oKSv2GUnhtrEhHa0A2eFAs47lCF2rjPjZUPuTjw0ytZQ6b+cy5QbtYRoAu
sV+kUIng+iUc1Y5Q3VWMNpt21DBk+l+QSB6m1O4/OXGIx2Kh2+MXFMGl3gXN51Nit23fPATTZNvI
Q5cyblK23yOl14sG54epGqLdiLGC4qILVdaHpk+RsWsCYDMnOymGWVp9QiY00Hzld+ZgS4O6YzBa
O8svrU9K2UjpbkLV7MFvFeN3YilSeDQGWgaeRsHktQh85IG7Om+BfDTtJ6dHiuLoQNlAEFAYksbi
jfhWdlbvdOj/mQmwXnzKXAN+Ijo7od//LkKk7jzoe8LaYwlj5G6N6qS/V7ARHsKdkaHEvA+q0DQ2
ttnlwnOUQXVSK1PIyZZYFzMeofwhyuYhqF3qn2ZJBuc3zltteEI0HVxJmNWwTmLuW39HyKZugeDW
fwBxEWULWbkA+1VBiNubJfEem7qIX6YGlA3SxU11HxDNnWgYxQ/APJrHEW7p1+u7/vJMEy/N/Q7i
Dy61P5fdXzFo1NBomxJtQoiZN0G2UByV8Zjb9cipHMeesOj6eJdnmoCDIJCpJt1Bd+bjmU4TK6ww
AoJxoDf5IULW/GDU8n+ia/sNhMXlS/hxpPnQ/fVlg6rmEVYWsifwQj+IwWnxZupQxudNPKohvkDG
MFan6593GXYwKKfYVojnKUUtIlARjzDTQz5P9amg9pFm33RDUm8EN/SHL28Moug/BWuatxcXf56N
vaB+MrfM47x/0zqEb787VZFoP0oLesWtrIdqf4J3hr+6iGpEx33Er9GOT1FbPOiN6lQeoUpCSQoY
W7wrzVFMLga9KjbARTYZO00RZbVL8QybpfTKMr6NnZSKeGAmZYsSDyhbl4umrbym1NPuidhiUjEF
sLtfpe7DkQ2jSiBIHfqThCeAgnNmlQxW51Zhw92qNIpADjz18R0OMLrr4NOMWvskhRZRKPDucHgF
ECR9NqMYlcwgDdrg1uhs/ObwnQ9++6aVWK5eolvrVm1E21E3w2Y39WgQ7icMseMTRf/ygXZ2lB7m
6tKEgEtkPuo0SkIESET+XhAkHnXDV55tYPBPNT/+Vu0dTE2DMJAxssQ/rHGniVIEIt1xXN1BbTao
OiME/6YIxU72IfZkA58n1IdeKFP8tZlwrttRFheU2X0MVXkes7r8bsetXf8UaUFRFPEvJ7w10BAc
HyZZit/EOIa+W1VNXxwRP3VOnZpr4h2nnOgTEqJZcjJNJKPPNp5exZNccGTec2oCNd8rlQGOjWYD
pktM6icE/lH1avo2Tg/lULbFU1xBUtvLg2FHP9SG8uhNY9c8LRITo+2VrFbRNzTyzjnjBuBHHocX
HZEJDw745KVAkT6plfEG91jb3uchZLzHVHRmD0I6x1nCxgjE/2aWsXkjhIrFF5Vxavsa5d6vklE3
HfVwJRle06lUHdeGB6M9+lGslwf4D1myt1Bytt/6ACjh3VSBJ3wzEeYufgRJIik71arFWatRYqPW
L1vDTo/RC72ThB/0u2Foia4m+tX6bT1FenwOsqImn2rAlO+QB5YU3LFHM8KHe6qaI9KJvHqpXdMA
kGNDK790TWT1XxpDatRdWqnqj6DSwua2iHIMQYImRNpo4P6VzyNGogMWI3M45witeDQMk2sSGqYl
H/GpkJF2NJHqHTLgvi4LkdeuoBYfIUVrKnp8EDXe6eDypvRGLrBF3k+loX7Hdc9HXxdvPQBwqRif
8dbCds8OcKpyEHDW+FdzuC+yZKwQ2czDdp+Arvjp+7VJbSjJ4vI2t53hl9NYEW9UX7LsFKoGbNJD
y5A8S0Ba2KXYt0YYkBLjHFLMIswdGQROfTzNarpvOlsomGzb2s/aAARxoO1Dex9rUdSXslA0mRuo
tRy5+SBF2VnJWiUDq+aj4R+VTvxW4Gt8a2L1Rkfc9tNn2RCmcbBjUOs3MHy68aZ0lKg5WpPle9zB
Sf9IJhHdY0AiF6e0N0W9x8qbg2WFI53FIRyz4E5WRK+d01TuP6VoML1Dg8dwV0+RIt1PhtmGbt93
AY46pRSj/2jWbbL3G+RCT5gQTPdjbVe3zBqTTvuaPlZF/ynbjbacK4cpdvB/BIlitm+DLGrrF8SP
FnfapsUDjHfBx8e6Vnl7RyOf/fTAg0Do4sn6lWP5obwPqty9DZHIn5RUVT4bEGaCUxSmkdcPTaa4
Y4Hf2W3VVnV94q/QvM4m89oVtUG/BsmgreB1pR9DrXJuX875tXNRfrWT0ojiNLI9X0RBRTQX2kc9
U/UfOlJynxJ91L6XhpHe16VW30dRYB+bQDX7nVUb4fegywf/gFkowvV4DygbOelKjIF4EFID0P/V
yz6/ZEaqPbQSpHXfr/Zs+/I4OM5wm8v1eCt3ufHvLz9SgBw8qt+gpdX59/z18osAlztRMhcxeeFz
jbnGsOMVS88+eznc5ZHpvI6F377989sPcFQhITWoJV705DEeQiw3GS3PQZ7CJUnt7nyadsfro1xm
v0whxTsQ8NS5lGXroAWmLBxfsTwp1Zx0R1Lo4zQd99pDjvf8W12F+a1ulN0dRoP9y1RP1fv1H7AS
wSF1ZVLwUGGJaMsSPGp+sSpqZhdHGeE2GiDEMoCsMWCZdb4+1NrG0QAgEhrP+e0ScSBDTpWHVuVb
KY7tfLy8Scl4FBCcdx4UyFBbidhlVDUX4E2Kh0gRXERvatw0eBlolqeo4Q89MKubKXXMl9Sf5I0v
W4kTHY4qfVygKVSn5pTgry1Kf1xNuE4A3gUhyVHaKw9G148v1+fvMgRGOIL+BTaeEKzQiPk4ij+a
atUpg+0ZjSTfxnEgYUEaWkyiKM90BIp9r7J7rg96uT8gjs9o+ZkiMZM0Pg5qTniiJx0FPRUrJaQZ
sXeggWwAT++Uw/8yFD1bdgg9vOVZwMmj8uW+psw1YmSPKqS2C3VjPGWxH24cu8sFo+QETomeKGf7
AnWL01cUEtjZXhUCtZ+R6PdEvdVGDeJywzMKrQCEakDqUWX5OHdTCrIm7nXL4yb35QOIzSDdaYFh
4REl4cWOrCW63f8+iQ5YfKqlVKN5RT6OKccNpwFfN6RN1Tmm4hQoex5iaW+Kqt/Itf+UMhaljj/A
FF4qdgiNro+jZbi4Iqhlm15f2YG0x1nJeKBDauh7ugLOaxup8W9oeQZmiQC2y91MnKj3Td3nJm4b
IAR3FPKt8ogOq1ScTL/rFbcrgzg5dnaL0QIuy7XtBo5Z1k99JtSWUH4M8k+BBI3ifpwmJFLg+M1e
WNQycRxAmabfAwywvW6qR5ovcaK9gyFp1Y1783IHUWFA8YrD7sAiWaLdqqKbRrSoLE9UeXwOMde8
neS8da+v5srzgDDgTI1CrBY9y8X8Ok7UlY7EFVagwfzSjnXyDZfMotxpqlA03C2t8CbP8CXYqXVV
nLBtq7786y8Alm4iJosWFBqhy65z0zShwD3J8NrZn2KH9k8QnvsqjYE298DV3WHQbNzlCd7xVgbl
6dLUHeqNefgj7PVxo2ngU+ba/FwLv4BcyE0U1z76fp7WW7nqgjsx8099UtbtrZ1TIt2Dq3ayfUqK
9NrhcdrgJSXjHA2HPxLfQtRle1dI+FSdobZhIiaj5FrdVnFvaYdR6nEuUjCZ3CJIX24SdgaNZ+qQ
cx94OXnpZEklW1enaKFMhyhWMuzFsNK4vkQrV/R8ppB/ou7FsZ9/xV+vT48NqFNHjuHlsxmzSGgS
7MqIczZVqbqlYDTvuMVCaKj1cWtSNp45BR8Hi3FiEYEMK0IiJ963zjB+7abeirFdCccnnSC12reh
Jd9FmtgUuFiZT40vpDEjUy1hSj8OrsldoCUmIPvKomwXjGayF6Ox9Tis0JgBdiKeBnMW6Qeg7R+H
QR2lseqqtT10a8U9zDw+b8RL/blRJdTpyEtGicKaLNSKLJ2jCfUlIStIcknrofzLgYLvvTn9gM4F
qo3Ka8BZLWKl2CG1IDIcdaYcIxFq+unBTuL6phTguvc4qUb3Fb10UMhJW38zOyIODKdCu+1ci9df
PkDLc95tRaC7hWGu9uBkZPmkf6pU7FHywaRbm3I0b7GPcP75xptF8eeCJuhzSmKLuyjrMp//GNue
3TbpAUdr7awBw/n39wsZSHog3DpUT9VFkFM4sm8GA9lFBEN/PwgrwXMgx2GpGrder7XdBJ0JeTH5
j9LHonjZqSmvKFaXxIeN7FIDN9yQYH2jurd2Ov8eZfFBFPTiStcTpk2NJlA7ZXYMBr97jbEW2hhq
JUAkCkVgY8ZgE3ksVsjvo7RMgtD2Wlnp8WMecZ3kBcH6ktrQnVPRrIc0b21EiCtRDvQljuOMb7fV
JYPJnwSeZArFSz3EjsZIp/4o9xhI0lAYDjWeSk/Xr7u1ZaOtY2Eoxv66gAVmcj10et9bXsJcPkxY
bu8Bn9kboc3aXM4tOG5WQjf28cc7wElBDEUd0mxUIJ1vBa7fDj6e1FWGSb0pm17ysJLqthTGVzYL
/Dp95tkRlF48GDYlvrQmnvHSAdOPqJQCD+c3DOSc0N6ItleWjdubRhxJLtyzZTbB7Q5OL5cddKfC
nJwzMdR3SZOGB7o86T1cymwDnLfSaQUkhxgwoH1eDpq+H6d0wOYhwJzQ96j+BvcobVm/AEpqX6hP
Oa8D+Ec3TwQX4pQ4bqJm5nMVF/6wEflfRlSAfxDnRvPDBDSxfL+IdAq04YrgpjAprWMEH/e3UzwO
KJagVvAWEtY5uFeFSbh31DwgSFfyMtq45FbmftbBwVGKGBLdy8VMWGEGqRoEticUeRp3jixlIyhQ
afydTz5XamiGxcbtvfJuU7JRUQADUIAA2GI/6wZSouHgSLjpTJE3gN94KnDN23fRWJ+jsBp2uRNO
u46M4vTP5xWG+4zKhPuiXSx7H2RG6UwULw1LWE+9iaOakzvpxnn9c7ktAhMk25BOIludo8TFox3D
Ig0mp5LwPhhkBft1tKk6BQvQXdKDMdiB5Zb/kyUreYphSGNv5YzRo4wD6Q9VmYzpNQuT2N+ZBIch
WZMxDQ9FlBXZDnw5IrOlUpnK3pE6gUdLIEXKUQjF8nFuimWchNrAodCJ4/x06GCy3jUQK1EuaVOl
h92U4hQWmqONw/oY9cldl9Jn2HWA1o1zGQTKKzQGpz8roKvpbQSd9tL0jf8FxZ7oRdR5qroJft3N
gVZKKE4jJNjnCSUsMOL9bAsuyN2BqY+VjhdtMtsOd5E+fDITmPz7BDG+AS/1VnnEe8LEuMzI0pcu
DzPTxUo1f+2I1rB9tEsiDeFLeFcZEbDSfT1kNXDMSliNm3VOme0FhnTmTgQKvnMG/aEXnpkOaD/i
K+0ubIeKXk4x5M9GEeLdhCsDjuJ2ng7qUx4jPgRkXMNFNU7s8SYnGf2dGUL93QYAvMuROT70QZt9
R54ycXYD5exmL9O4/gnRWHutsyj7SUvT/9bWQf1up7gw3MRtPH2GWIU9ns2n1ohwtPYdPFpYXLEl
pUeMw8g8fepDeGUiL5XCa4tt/XMmWWa48fau3Nxz9A0Ai8bzzAH/eLmNrd1oSttKEM2jL+OgmnQH
asU+6HoebTyAa0OhKI1cBnE4UdIioqhwPeZnEKjIeT48I8RSPOX4bd1EmL5uPBIrb+0MaVQp/kAO
uHhrafDFPnZytifomJwT7D4fxhjrrOs3xMp1aM9UCGNG+ZFPL+bOxGIKN3vL9vAukb6ygNVtGDly
BE1Fs0mZCrvo3OtDrn0YOBSQP6CqZIKXxXLFTRDT4KNMMCLAIVldd5+qEFevj7K2UsR+zBvlwbmq
9XEUO+yVKgIv7vWNMrlJlw2u3vbvwMmSje23+j3csBDWZ0KuNj97f+WAuimlphnyPRYe1WecKLE6
Lf2tfvj69/zfUfTF90iwQPM0B4hGsTPdJ+hgnGgcRXsBAfZ8ferWPoj3irL/LHuDxsHHD8L03k6w
9aOOpWBd31Du+tVIVvzzn0fh/Z2N8WZm2kUVB1NkO5Xq0PGCpssOWluMR6Uo8n8/RRAIZR4lMHWE
lItpi9F+yLC7c/AHiGyFDK33nTNW073YmLSV9SFjotQ1i5fOWhQfJ03Ik59lTU3Pomzb16SPAQqo
GjpqdNGrYCOIWRtMZ6eBrwLTdcFHUP2O8osgsYGM4btQ7EHhNt2ww19syx1uJXhxgALjlEaLwiLT
/fhdgZkTuaj0YlLKH9Iep0/6435ix9puLKRSAAjo7J95iC+eQt79fH2TrFxPaCWzdKQ4hE7LuyLU
0LLKJuruOFpnO2mU8Abtw1KHYluOr6iaBBvLuPa5oBHh4NIS4p/F3p9SCnEx4AwPNYjkHdwv1rdd
408u7b70QUrBYMLIkB+arkYp7/rHrq0qNAkapEhOUfFfjo1OWdTO2RXw3ulGmJ1BqGPU1j3wD13d
uB9XDjn0Lg3XEzIC1LUWgzVcIP5kFRaovMA81JqTPdiZmm6McvlJSFLQNaGBMVdql9PZaS02i03j
ew5whzPIhmbXNmHxOFibTiArnDUQxCiRGbB0HKqmiy8CYKrQpQ59L68o9Lhk6WPozmWjiDKGZn8m
pfg/nJ1Xb9xGF4Z/EQH2cksud7UrWbYlOy43hO3Y7L3z13/P6OazuMQSSoAgQRJkluTMmVPe0owe
FrLmeGi7vJ28MscK3dUrvcAgV9fJD31ras09mO31nhI/jFY1XAw4a2sFEBmtIbMtYpGfLGF4pO+Z
/kRqVD/iRaxUCO61ne6pc9jEblZikOrf3labywsgFZMJgu36DE12ifWGrATnuO+N3MM6ex4QOgL9
6UphW94Po6x9AReZxX43onH25gxDl0nzaIyg3k24WgWQssEeE9eNAIlwWD+65DiHQq4Gvwgc7SkP
071R3Uaty4VCXW0jHUO9uy63mqaumayWwVnWMFUf9A46KVIH5mnucT3tlU72DSXBD6Syxw84GWM0
qY/V0+2XvrXxKbhAkNAwta7mT3guDG3rNNI5mkbNm50J5mzWFb5aWMbOGbs+yeICpWVKzBA89tUL
ttLWDMuxlM7qhFmFnlBPW2qu/YddxIwaxTQuHiFa/voesJaur4rCFm81mY+ykmHo2BWJP6VoSPWY
qByydNQOsYWc4+1XKf7Pr6tL7m/8IoSsJoipdZMr6iHmBYsenFEANr3a1PR3YV8Xni1LxXuJCcTe
7bqhm61D+xZnlTWvp714wOlYfnXOeQEeIuq2PFW/oxUW1k/GsJj5scj74ovVddrndij0zLPwtre8
IrDjEqfqsvkzQN37qJUt3Z3bL2MryoGHBFQtRC1AcovT/le2aaT2kslNBSQjM9L8OIxp+iybiYps
Kzp9X8ZZVqoj3PHiuyw5oe4ikl981GJLbQ5jbyWLV0uVku5swevODhBU0hFOnSH6TKsf1aZCCqWx
rHMSy09znz+UCJKfYqc1LnOoZD7pwb+4bS+HMKuzr7ffyHW3kPfAH9QwqEVcOQOahRppZk63MFTM
d32RHtKo8QAiZY9ZGQF7Q3fz7vaKG2cbdBAOuFybNtMQ7fUnCMMhlbS6ds5OEAEAd+TBjzJF/rdS
5rejG+jsklRynaFvzA3yeqm+muF7Mb89x1aueprU9AcoX93O59t8IJgmYt6J6NY68UhjjSSVFswZ
mB62phR+VBhQDZ+XUaPYePvbM6C5879hUkha/vqREKBS9WCihA5NQIVgT4sDejgGjs/BXg0ott0q
cgDGJmBx7zHAXI9N5BLWui31zjk3jD6+6wYoZG4wYZLhYj81lZ5sxiDR1cEOn2XMH/cO60bkYn3S
LGoC/rIG+ND7sEmxiCOyLS0HG2KAv2hdfSitIfMgre0pfW/cBADBeWCLgS10llWMhn+qKrMo5vvW
GN9RDOno68d7M8+tp6LZAkmLhJwLbnXfzIPEHIDC5BzOjhlfjFApn/NYIwzLlRX0PkpDb8e6E4Vt
hrlIEmwgK0bMJVs1pIqzRu23KrfNQ5UvwTs6cdketXPrLKA0ixwMjResTVbvcJby3hnZo+epkkeE
XlE+buhJejIyxzvd2Y2lmA6i3w3IQCiErpaSFxAw2mxq58gCRe8vI5MPWmaG9KeK2jT3b5+7rZuD
1iw0KxG4kNZYLZfWyjIuyBadQXbWf8ZcQwkM3LGcuklGjXyal7KcnrRmXNDdDxvUYQYH9vQhTdWG
LmwLm9Wf5ErOdu73jV1rA4yhBcVeoluzinGon9RpHkLhz3Sp+bLI4ZfJKKSn20+/sYgjyjrKN5Sp
riZlchRoCs7N5lmp1NBT6BSepRl0/+1Vro+GaGgB1QDHzv28Tj3boFZ6XQAXe7usPkpm78y4d8Um
EJwl+RHPob4TTK8jHAsKNVUaKQbaF6uzmCJzabUKYnvw+IKPnannxyl2qucS3Ii7zNHwFa5R4TmJ
0e40/TcfVVz49PCAZq/DeKsEnZbIgwXIfZpPoMYqhkma6akQbplEam9XRUDH3WDIyb3BIPwq6qSO
yYS/BpYbDNOpnALlrhlG681XO1o/ohmlIk1MDrjai72KyiY9IusMeRmel6yFD0Wz/HTUoXz7+0Oy
lEaR2PVM3FfXoG71Q6qOIDLRz1Yf1d4BFt21KNA2knJc5NjY6VJep0lMGiHSIJrHxBjt3dfXbmMN
SWTCvAJCgAx6YsaNP6E04Q1SMF2kRJ89VHve6l+ugxsSrGyT24hreD3xA5jhqEtbMVNtHPMQlxiF
sKEqX2jBf7599K4POKhF4AtiwuZQp6y6sIB9etafgrvJjKOPQzs2Z7tSxj2DreuYLZbhikVujZe4
ZgXPWofAJdy+u9LWpcqTFKU8QEnEjVdW070RwOZi9L2A0IoTvlZLRixZJzTmwd0sm9mp7Sucmcw6
uIuUeg/p/TL3fJUroVnJWJ+chGa5cUVfU7A9s3OziS7SbIPLjJDnsHy5TxFCama9+zXn1TgdSjTY
TVduMrSIeqMrfhSLkxR+aBkFWv7TVH8pjDL/PRY0nY790s8lnYas/BmxLlyxeqwDTzd6K/OSpQbv
PGm2ZL3XQr6Z6oYhzrVutiS6hdBR3GdeWZTI6+Yq0miHpU/D4MBlOn/R6qD+Pc5pAqoRYFePfBSA
DiL7jKixYLR6Gmpc/MulGAu/6K1u8KoxqN8b0kKLK1/CCNfKRcu/8B+gkLU0xfBnScLmDlyRoRyi
wlHwbB/7DMKHvKRP02JDg3njhhUvXNjpMJml07iumWAg5kWAF9IlmNrwwKinOBcqAIfbq1xtIUC2
nEDOIBUXSMJVmJEjCYmCbpLOLZiwz7pcaYdsUfrHKOBOv73U1Ql8WepFLYKVruDKdoQMhGGAzrCa
Nva1oVHvlyLfAxFsrsI9QD9JtAXWOf2S9b2JvgfNtDFzTkhISn4Bf23nWa5uN+RakC8RIp8QLa66
3tXiNMlgG8GZ4aLqB1aXeYqkxl8Dp08uejPFey4HG9+JLjeiuQL4xoW+ungYhbXmglvxBYtv9Gpb
2ToFYPHcKBr2qqJrQCcPh+k8UwqmmEIF//VVUCqzWgPLlM5LFNSfqSy17iCaaQ9KlyyDS3NjGA5x
1mcjVMdl5KhEZnfBPDB8StRkelKLSX6eDK2L8KabpN4tSzWxfQ5u8ZPRc7M3+tr45EQldFZEvOVz
rN6NspjJ1EFlO1t5kXyUmz7+DrlS3pEN0rY+AUsw7WAMCjxndUMqYSpltelArLKlmCF8FI4Od7JG
iTE3cOXu0mGyF7cNYvRZZ/yvpLuQoT1u4Upn/8hjR4s+akUoDWi/D8ZXPIFgTEVIRWl3aZE2s8v8
sbP8USZ43g8o9qSeERlN9FEJptRALCY3EzRk1c44SXEstR6sg/RHMenD7LWDAV4RWcyCCIe8oOYb
Vl/Xx0hDn45WtwzWApzR8ocucA33LQjUPa/ora9AqqnyJ3URMtOvd41kJIqBjwF93ESPCLb1fNGC
GkLp7Siy9RUEuBv1IJTOr6LI0KqjUfRFcK51qfjVG1r0rlKySXfNeDDfjPniJAAwE1crQpzOuiRS
BkQ+aM8H5ywZUmiHi+oaapY/gKQb/NvPdZWpi6WgwtCpomd4NfVGRb0PtIDpxBxPujea6D7kaWb7
s7wMDy2NrZNUYKpTT6b5+/bKV805VhYCdAQXGrhX/eEhQqlSskfnXDtAFN1qTo27OKctgHBj7Uk2
eoyqmQGvy43FhwtQ7mSeWxsHtASFO6JQhJzVxhmVReY6bZ2zUQTRZYzMxUMNID/efsqt9wuCQaZp
i/QADLnX2xOxzGUwAsk561aDxB2qjcMpM6Lsm+Dy3UnS+KMZrdYDlPfmjgHvl4mTuI6YcpAbvl5Z
KgFv4bkdnI1x0U5Vo8mnCZQT6OKqeGvHgPyds8zJYJZG70W86r+av60+oPAn9mtgN+lDocrFfVH3
1rGphr3KcuOrsVVBhAgl4+s23SxadGiuhBfkxNt/ai0UjM982JHv2/hq0KpEXcJ4mVph9e7MEk7J
pCNApw12+idUh/FUDDBs/aoZne+LkmvENaOITnlaBTs7ZusJBVHnBa4rJkWvX6aVSrbdMQW7VGVv
nODfa+NB1mFcHW7vTPEMrzNrgM70AijQmUnRq369jtMtacHYILwssPt8cOZ3Sz74TtxNd7ib7Dls
b7xRQVWDJkqrg928eqOzNse6GoXxJdKq2s8yyzlW/Wxir2Mmn7Varc+qnTdfOwgkO5vzqsIUJBV4
Mhw/whxDv9fPiQ2JgwhlE18yE4zfpAzGqcuy9BOMWe0+W5o/8OODnYbLS4RevVzAnAhw4VDBYGod
wefcBGZoZdkFakIV+PSWJSSE7DJsXWu0+8nv2jJPjl2clNpdMCntcMlBtAFbG6LwS4az7+TOqMT9
gsmvGu6gx0Xl0/bHNkR1esPN2rLtXG1gm7qtLoUnRZpMzW2cxrAJY4b8foo0Jbs0g9lVlzZqgs4t
rQ779Bj1y3/tfIZLIDnxeaj6RnWr0okfwdaGX00ceL8GoTz+iUMZw66wBuvlRp2j/gJvkX0rcCoI
fRMxoOjRMHDm7VJDf2JAuzxabFjI+otszh5Cy/Wn2/t18zty7qlvQaxe9Xdrp1D6MUOzgB45c698
UTrFzVVnNNw2DyvzNM7YuHkTnGBt50huXFUU1SyMgyo9ihd2yF/xDb2WGB3zPLokVp91p2xIQ3CM
bagbT2XaNu/Y8ONPCbz0e9LiXn1A25W51u3Hv+6Tso9f9pTIxwlOq/sqVrSsH7U4vsxJ2qUfM4Nr
GzwjE3uIJIQlt0dRdfEkfJR/wlCfPkw4F8kHOL5t5Cm1NTwvg5ZIOxXJ9Vibn4W6Ibh7pP+gyKzC
lTmNQdh2hMqyaNvBZ6G28oa6gtkyMYRUXCdXYuOkKEPVee1cG5lrtKZeuHamKztV5dZ3AlKMoJTG
JOcKqaL3ACZoB4QXFS7gQYw5/aSag8csA2MV5CZOrVJRHOIJNlrK0PjX7U8kHnV96AEsMvdD7/G6
gAnmoRwbJw8vhd7Uri3NxkNAUr1zDjYyUdTFcTEBpcamXM/VZ5sKEKIVq4RUmsCe0ERhleNYL3uh
c3spMTxltAtae5W8UIa2VuCkXBGp6vhdP+kftUQZD2hY1Dt56PZSNNt5LDi46/q5CnuymCQML0k+
dnhcyfohL5bF7Yd+byq8uWUpZ/HewgxTgI1e3wjNmEVFiRHiOStS8x7dmcKXAs34pElF+zjFJQph
cpF5Mgqhx25SYHppQfbP7b2yeZxB/Asip2AErqvdGo+xOFJIZHpltr4x5ozJgeumet/KWYKSCeax
+WlK9UjofhPe3mGmUS6HMtTGb6WuSI6rmoW2Z029FWTZwcKVApulK3iqnOaLRRQJL9xtw0902Ceg
7Fkof7aCrr1HUhNerzpiCXf7bbz0J1dHB9EoKhHycVzJde31J8F9cmCCKMUXpi4I0Ne4pvwswaX/
KKdZ/laoff00zFZWPKnJUKJcUsu97ML2S9DXyRqKUqfrrCcUcJLPCzK6mZtbi/QDl8Ch8IqlVz5p
lTNHblzU9eDK2ijpHio2Sn+wzWimqyBVzXEodRXOt8PFWo9VCxuvT6xnDBEy46LB/cNnKmpwsI2W
qP3O+KLI7nPsD//F/Heg8s+syscb7gWqjsyNhwJQBGx9zpKnZK7rf6UkLkevhAcAQB69E7SR8ijR
/LQog5bIOJc/WlspFRf1+hpdtkTLP1AaSuXX1jbKewCirfYcLlPq53q7tPd1OyW/6igzfsdhNP67
80GuQ9mr77E6IlU423OqsTtHI/2hDrHlz41Ve4WeLndvXgnSPZB1WJwMONcxpp8pnEbyoMusA3oz
Bky7inGwDkU8GR9uLyV+9GqTibmGcM1kPGSty5SirRFglrr4MpROed8tKCOYZVMebq+yEclQ/6QW
Yu6FgPX6QrQAweI3MCUXWuL9Fz1I48fCCeJjgXXOTpp5rU0KUJIkE2QLYAL+bhWg6c6i52uEyWWU
nPpHO8rL9xlm4T8y2i/PfdWN78emyn8o9RBXd7EcjZgsjVpf+aNuB99vP/dG6ODe5c1S1iOtsZ4c
RQYI46EmPwH71jza3YIGEb4sRya+lm+UifrVMTJz55NuFDG2TTuGqAFC9UrQo3EyqahLJbrUaG35
kBEgdyCA/Bj2TedhYBJ+/g8PKQZxtCk3uGIIc/VLyFNekjimxyTUyp9DpbD42ywOvjH9nxZXpwul
7UTIrb1rI1/JDATQyBXihliItBMz20tEuRu7WmEvGFNH9tPt57vGmLGjqFcELt3AeWZ9D884lHeW
OkeXJgqgKAMQHD7JeoZodxfoyJ5VYfZBgoP5qy6C6dwOVYbUWotPqz/mY+11nZwox3oZ6p0PvXWq
BDcRIgOb/WpOGKpQJZo+IvtXlfRxlKzxNAa285Au6d4sbeNVC8E9ikXyENGden0XZdFgFmVVRxc1
GuTvVqNqx26BBXn7TW8cFweBWXgMBAsMw1ZHFzvr2lkcPbzUKhfOpC2HuA+8WU5mL0ihXPXoaLw9
MgHn4Jql5UeLfR1qx6lAdbPD1LQwsuygm6F8MhUG8iZCLjtRfeNcgq1FeB7PBVZcNxcQE0skORvj
SzW30v2Q2P3jEifS7GVk/d2xkEq13zkhGx0GikIhUCzQPwyVX3+2CkSvEiqcEFnLmnc1mfdza9nz
PbKi8iWKo/7eMFtbYsKXSL1/+2Nu7E5xaJhniaNzNZ8f1MW0ctmkjVhp+Um34m9DLZUf1Lr+fXuh
rb2JqwTcFNDrQAFWe3NOQRkN4niWaA2/By70QwZusFNGbS1C0g9aGYkRuoirN4mpzKgtNCIuSovJ
zoSCaORHmt7s0UC3jgCXgQDAgEK72iSSoRRx1PEwfTc817ShT8yuraPeZXEDkVGuvLiBW72zT7a+
FbUqSDHmjtc4bLNADwabPiKJpAcfmmrMPVvBF8Ys5z0755douco4BP+dVh40LALrqmaHsaG1oVll
F0i8U3BU+7ZO3iOT3/9pdAPlR+gjKLRNXagfNPqNlssMo/tQoTYBeHaJviXJgJqkFQfVjxao0C85
DPvnIuvQXMwLo6rd0amsvWT8+vMbzGVENoFcMbAM9fVB4gjp7ZzP2aXSbHyI+kDx0RqudhoHW6uI
uZksOmTXcxvb6Ul2rZAO2VjEhwRdFH+u0+rNB5NtrNG14VND5L4KCn00RV1XI8m4mNmRDZ+dmkap
zmkD2+KtR5NhDXQSMQRmaHNV0DV2orbjmFwsCSx9lbWV35T5noDU9ZmBO0UHiOOi0GxfTwPzuevz
sEuSi9yh/+qqXb10HvoY1vugYzLrqtWkNP4A5GQPivFSg73ezEykSAvEnAiS5HoWbFJMoSwZ5xfw
QZpIRFrV9ga1b6ZDhS1I5CbKojsjRVZYtif6sabpSvIk/6gytf9cIA86HMakh1LJbWoybBra/Fed
dwomUnWIpmEEJiB8cMo4AvwKTPw3bcjpvYF+qulBitDf604UP9WKiV5KrTpN7tplrk2HpVMyPP+6
zjZ9tEo1IOVRqM4nvlcxe3G2oNxuBIOdwWBu9QaGtpJ3nt0IaZaszfXYKytZ/2fRSujSg2MQcpJy
pgDUs8ZGTMjgH9/eK9cxiFdpkLfTO0PJcD1fABYPnlJTuR6LLjllGH77almlXmmlzk4w39owgmsP
/xeszpVAThXM0ShpU3yZEDh1QayaP/W0AedrDc0znBTs2ab2zVhcLkHmscRYunAoQa9CyNB3ilan
pMkgR5S7dobwIpcOfnCTKh2Ac9Y7Z++68QdchYLOpLgD03zV0WmbDqWjIrkodmlkhziN9F9JYwaK
IAOmKMVyAx2t2SlGH8SL9UsNa2TKb3/T6/xDmG2Q7mCYtiX/lUSp1AYD+UeVFIE3BHP4iV50dt/O
Y/5gdnJ91tWmR1aG37+z9tZ+otxkzMFrv0aUNwCxZnVk7SLLHE/gH4WGso4qbrbX8N2K28LpzKQO
oRO/ftWpVFPi5OynABFhf7KL6q508m4nbl/nj8hrk0yhekJHCGWn13dQNmsL59ZML6qUe2WW56eA
/rsr10i7ALvYycWVjfeH55AoWnmkaymMMMlSySjB0IRqr6IMMIfmXQL67ZMdFW3gi2gwHYywhXds
D3Rz3KZOpYchB1XUxHHmFRK+hXfmiGyYF0BUv0/kcE8s5QVWt4q/dJbFBAsIKBfn6p1MIREPXTPu
shBngNMC/AUkDBMBbJk65MEfFNQFZb/uq/59GEx654HzGko/7qvsk4z/4h98gPPl3pTj8myocidk
rRsdh+I4sXwTil1ykIfYhoCYyVV5zuh/SRd8crLBs23hBxUgxDL5eWC2KdjMZGh3tvHG3gJohCKI
JUpP9Clff3WTTkY893wGBTWQT3quO66GjvSOBqMlVJzWL5LxKk6dMB1ATK5e5KLFFfc4QCPHbqb5
EqMXr7ilyXzMRXGlaO4BdKK53ce1oXw0qlKXPC1lfOG2hqCyqcDyctS85jHwEksunoNw0RH1gJE+
uVMvd7R0W71H9W6wS1fF9iA/Oj3gRC8Ji6zxwmm231GPAGGczUpevF5O419pp/eMIhfzZ94v2pNR
zqPmKkDkYlduozjxU3WyzUPYS0Z7aDMoXb7S16Z6GAfGu3RZrOmfstFy3RvGObwrS2Ps3DxW5O91
FQe/8yowHxVzxsXBAhT7KR4z7ScUeoQau8KpnPugQLzZrWh8Bsc5XYZvzRLlkksQR2khC6Vk9PMe
Qu2DFdIddMtxlJqDg4/yZzIsKT0uGI2d5zST/7WDwhpdSW+6n3k9zJxfsJshWiioort0NmLlXaLX
0z9Kg+360YYAb5AXzNpeubvRHaOKAaLFU9Bkv7plZzPCiQgt8HPTTkgz0ys9JHoTeqGcT+9Fn/DR
aZOSiVlXvMulrj90zFA8y+rVnWj2UlmvdxxoJ1FQgeO6BuCHqpan42yfES3RdN8Jh6g61ElbN4+L
M9WcLDWKw/vUccbklHdkByjcS2l81yZTY7hd54zOCZhWMB81bUSDPreQVknRQTZcg9a8/cDYZO5/
y0oTdx5CSbS9c7bLZ7k32gz71yVCMj5s4PdM0iCXT1VvD9Wx7NLxZ55Z2AOge66U72x7cd6Zy2zq
hyYymw+JISVf7Qp3V8gYeprzn00tv7zL59mTWmtMXAk1gW9xucjpMbfkDrj4HFOYLJGej0+Qyjkw
M8LoxWWY+/IytnGPpzABZjpkzqy8l7UFuzjLYZ/tBJONxIfiQkB7OOYkBuKK+WtoO9SI5yxT6ZxV
GYvcWs1rx+2osQ6jwh6Q0rY+RGS6O6tubTqWRaACbjkDpvV4LigFYLeR7HOEPIGbmKA3xjQvD3HV
M83qy8yz8zbwupZ0VFar8R7VreaktfMexHYjH+F6phzht8D0vcKRoLGeMPrgh0AtO4x1ujxK6tT5
zKKMx66XJ1Ttc+toGHuN4I3LVBXaFohBykILdRXFLXADjlaJzS47xTFoE9lLakc/CqnG0+2ca6Nd
yUXFzJBOCJ/6qlUxFYxadXwAznY6dR8R1sHzN7HBYLuttjADNvN0+ZjEA5L7Vi0zyYQQ1sef+lFa
vmsq4gk14oywndwwDuTizQgzcP9kMYIhSSV91ayZsFwZhZSILTWZn8b5ctGmMd9ZZWufi8kZ8Q2S
yBXOi3+R5zMke7wNE4nhFsDZT3PqNOL26J3L1KcWdsxGFO9lgspG1i2YDczaDdCvVwg6kPmj1dWR
dA6DrJ18rQmFaGLuGGBX+Fc6CP2uQhfaGOafkxFPv4lF3RP7huFqkc4Kpr2R1jm+qQRGfUe2maqH
wKqGLzNAM4Z5ViId7alhfp9Qkz7tbJ3NXy+qWdJtINXrOQ3t5FFRQ/jp1UKkAkfKTNtIshaQgJLr
D7OGjQXkz/BYlYp8PwWh2rjUxYYHH0x/HPFK8VppkN472iQdF7uXn8O5He/AokhfNb2dTlEm7Wn6
bKTFCOZxo1E7A0NdV/+9s1itEwE5Jo5k52TJo9NY6fnvZJrST3EuKTsvaeMoQ5ARSkx0T67bjVFa
wynpWA/6VPYrg2FSe+XQNx9CLv095sHmYjTELUywUWRYt6c7xPsxrjOl8zz1yYEWFC4tqEXfIcVm
HG9//I1EE646oVEgtK6lHEv03xCJ4bkYJE+esqAiXc6GtlOVbn0tgXFmR/M4fLfXNxBPSDoVFdQI
GdCTql4yX6dFdApJhA5Rqe5h7LZeILcdXXAoaRv9VKgoDfYgwXnKzf5gkFn5EibqLmoab2+iEtmF
CBjTGAUr7lVjUw8Ca8pC8Wjx3D3ATJWRXrYx/cqGeCe+bT4VQF3ad4IndgUN6EbGrH0qnfVqiN/1
kjOd6Vq233Mlstzb22JvqdUHw2xGiaYw4XghynK0ZJvWGlziz2EQv1nZns4614LJn0xLwTa83hsW
GMARmm9wTrDkidx+1hoPs5fxbrIIIrcfa+OGoC2CEoIoqJmfiUj4VyYkNZ2agCmBb572od/qS/IY
5UNysIzle91Hv/VWGXcu5o03+feS9ioHGIvFSCdjcc6KGUMPw91uei7RTh1ITts9CMHW89EuALPy
gnZep1y1gNjI+H2cK9ssHiUcau7TutXvC7NFfXYMRy7Bxdrpq209obDHEF0X+mprQCv/cOnaPrDx
WJXTixn19F7LRT2GxljubMuNOIIXphDWYriFzu1qW874typtR0pZDlJ3WJBlPIxah3GeHscepbrp
394vW+sJUVaBYcM4YD0Dhh0c9EOBukPaD8kx7sbl37E1vuldp15ic3B26vGNN0l1RqeHMSjp6ppv
HitxIWWNwJpEEZrEBq4VOcY7J6Ql9/xGNpfiW73cn9c82qmM4S3CNrgQfMcHrTDmR7o+5ofehmt0
+yVuALwMdNAQ7EKJg5H6eh5gmBmuZ2Yg1Ecd5TjNueRVU6EfJnAZJ0mxZgqRBWItBLXHRqu6f/Ix
LTxVqaT7MKTjffvnbD05Y18T3AJ76WoSpdWsXzoq5CpUT/0ZAtwdOZ3kh3Rqd1ApG8cR/Rl2jrj2
uP7U1+FmaIZgtAa4fXihzQ9VW4Z3SizJx2YJM79pjQ+TVCY74BNxBFYFNqgA7iHG9fRPX1o+f4U4
uc0zhO1n6Zy0Reg7c5F+ZBbR7OgVb77Ev1ZZPVkl56WJC4V0Hswkph7H1tJNnDp20YUGvHT7i21V
kuDz4b7ytYSb9+qK6INs0Tvs387QPKwfmKIb5xEpisMQwBAgFXW0DzWObfddMDn/KHWqW168aEDJ
6uDNLHeqCwgXYlpBmXFVS2sNxXuikZpVs5xdOtPKLk7o7FlbbL5eJO6EfA3U/XXFKsmJFSZ5FV5a
zZgudgaIxjai7tFx8v8wrOOdQgkgTRJ86dW7HUEUJnUNiNaeIiCYqlPcZUP+fPsLbh4EofpG+4HG
/PqKQIjAaewAaHSAF4g7WzOeJGaK02CCDO6Qxa3Xp9GOFdfWO3wJ3MB3uJ7WOiGAk5TJQiD3os9h
S29QLTGH5W2mAaTh24+3uZQQlSC+8Zd1MVISPjP0y9CPhoHnzXOK2UYr5+cA+badfF18jvXxBtSB
SDcEkmtgNxO0ppRrajUEWrNT39sykit9ekRENTnk/Zh8owAzPnfh9B9a0oATTZJPkCyCzfE6mI0T
AjqIRRPFo8o5lUhuHay4n3cGEFvhiwKLdgnptJidvV4FhX5lNGyOOsBjtEAaST6nqpru3AHK1oak
cBRKBLhtwfp7vYzVK4xbHSTLpMZYQheJqhoUbTfMimtiUdXcBdai/WZAxiC1WZSpOjTtPDSnPFsM
0beahsplEtA5B8uxgNOKvRG5Zbbk/8rF0rQ+7U11bxS0tc2EiDJ1DZ0UUtjXP1pVl2jCkE06F4M8
Xxa7yX45har5pjUp/+HAWkD3meIhSniFJkQnqxnlKqOhUeb2QcCo3NiU+1PVFcMxTefCzcsy2eGa
bX2UF2c/tNvo0turHQay0YkaGbiZFIwD2o8KFpgYQfipIX007Rm6ApSs/3B0BRnepDylSbfuTDkq
PBoVz/KLpYT6c1o2sYcSd/NrtpZvt4PExsl1XprerEJVut7ZebIoVZsAc5MKlJIYJ+jNvRaHyiPe
dw72kkaYP5udXi0noKV7hc/GsaI2JcDTiaTTs45QVoK/FQ6w4cWYAN+6SiOD2UQBV955nZvr0AOj
EyZwJuvOhV4GZlS3Biz5Jq1GdzBG6zhi2/7z7e9SOECC3ZPJr9bvMspRklj0gSYmSkkXhs2IWs2A
QZn3Bhdk5zvPCaEJYvmxV+5vPSCtRfJZB5zbVWtGZdhltgFt1qbPhycGWjV0k2bvUt7KeKiH0S9H
gMbiDK7CYIAvijXXUFajSEiyLnHd2gfICkJjt5oX2phjUVl+njh54EJNGSe6t9HIsGTResvTmkKr
dpLZrScXRFowDKA1r5rZpT2FRlLCvs91eX5s6T7ACJj2svPNJ6fAo1gQYFCe/3WQMzIEEivIKmfY
EcrdRGf6gmdWeQhNKB5aJqngQfPwEfTN5DpRP5zlzqkP/WjXO92WzV8iZu/YJgAxvKLZjUYvDRxa
+5xJKJkc8ggIA7xwI64PhTlb5h0SRD0ijnKN47RKoeJXiLQ0Rw2oge2mkjkmOz9p4wJwQNMDXRG1
6JUiiQG0spmNNDinc5wdG1A6D1oyKUcBHvwPXxtMmlC7AMB/pQucL2WAuFjMPrfkyDe6OvGlqd4j
IG3U10gnoqdMOoGw4fpGm+Yi0NoaXwozBUEV1VV4N8hKCgSoCQ7Vkvy6HTa23h/IN16dSrf+iqHn
UEyXWSmceU0o/nKDNERVDDjIDGn29rtMWDUKmJEgF687B/QnarSpQgkRszg4tVqbSK5uNtXD0C6G
RiYaKZqbGtHyz+1H3LhDSbOJiqQmKC2tcZYlYuodBrmUSvgwnJpeai62NYf3QWJjfYEEwWVqtb3E
RNvAETgQSggMhHzKrdXNHVXQ2zESJb+vpEL34wrxJS+O0GJh/lFQjkHk7C89nt6am2hR86tvbKy6
rBqQHFTMgIteTnXpAAnFmu86qBqp28OCLr26aebet6Ns/DgvjgT2pElBiipxPyUuVhzJD9qLE5P1
fMnjY4f80VfcN9PQg+/bfJM7mCcfWmcYcJkDBHWXVI1teQMhLNxJKbeud0IWurOIWYJAWsUtS4qq
uK4qWs5SVCIqP1npQz1XzrG2EjrPedSW58hJHeY/VXy6/dG3QjMQeht+PuH5SmE1MyCRF0qNiLeq
xn5fa90pj4M9FMHWYXU0eiFgq8RSYuv91Vkoc+br8sjVJ9VJdmfIjQxOFdPnoDKwOCm1dKev+IKu
XtU6XLL/X3C1q5oK70aIB6ieWqVJf73NPSHQ/T6cAAjyd46rzxgjZQDeXDVA58uKmZTcfrWbD00L
kChFv5Hi9fVD4yyOjgq8NEJGVb+fJKc5xkuoelKtGW7olHuT0usQBX+HYQL5qI1k4Muk8a+XLNVt
MkRoxuBfMmAgPego/8BK8M0g2yuCrkPFq6X+x9l5LMmJtGv4iojAmy1QpmkjP5JmQ0iaf/AeEnP1
50Fno6aIIno22kihLNJ+5jXq5tOqFICRk66yzbZV/lyKZfQc1JQ8enfaS0efmjkujqSC1gr76zXl
o1bpZlp2q4XFZk0bImy6m6zplKrMZ+iAhwSEcrKTMBdubnbVhyyi+udIHQZUuflm3+OVMQyiVOGI
Qh7fJn5ZZ9jLpA5xoGlF/C6elvLJHpp6eUgBt4YHO3hvMTknyB+gL3srhdWJblQlnOyDLIryFy3s
etxUwul9XvXpwXu9NxRZIYq9v8kX21LjpEeznrY54FbTqf0+tTEZQqrg1GWoX98/EntDUf/CqsyG
cXZDb5PbspajHmZsMifS46xI+T+dJnrfmrXp8/2hbk8fNTBqDYRgq/Ddtm6UD4U08+wAsSb3lDpe
C0Mbo3MWjplPkWQ53R9uJ+RjvNV+bTVBI/Zbf88fp6/t0jmJRjRzkUq0P4u2DN1pCUEjS4VyEsMw
g0AztTOODLOP0VX2VGNj5U2Zoh2UQW5fE0otMA+ohAAwxx3l9Q8x8zEWteCHhGOfvncqw/E0k9wU
2QLL06fZcJNGAvtdCuPA0GOnWv966PWx+WMOEDnKDTHMWdAsstyB1Onq3jjJRpY9LzYafW7dLolw
KT1DIC6UVgsGTAXqYMhD+dzxMPfMXqMdXRw7rwFWNGheIH7IEb6RNJgGmliC/DxQS2wjyrIzL720
JOdUTKR7RV4/aqJL/V4Im0Vr40tajfJ/2Pqr+iIOeeS4Nzl8pyvYVbBHgqw3LC8sW/m7Mgy9Z+Ju
drAOe1ufWs/qjk1Z9gZSIuSooYQEkSqrl69IKZSyZ6NG40tdbX0qqSQcXCC780sAQ7CK7DQer5vn
QIt1tCoMKQ7CdMjPaqxQ4UrmQnMHJTT9Sgv1k9Fyb1WqEr8zGmq2WBC1B/WDva8mklkxvcSv5Niv
Nx869XbZRbDllCa1/5bb3nwn5qw8I6vRPepEcEcCY7sDMr8YdIIPuqFyWEqahrnDvanYbC2jkPOP
s5QWj9YoxR9ytKEPQrW9R5dEB7kFFB64QTc3TBUPmVZjdBsUA0oV1jjiMlhOGNWVQzqT2orQb1Nd
+3j/Ytv9StAdK/7zd5n/9bTGEZF/KtAcah0xfZ/quHdLKU5fRiOkWRslR1XqvVeeVs1vbgzUpu0r
qzZtIfelHQdWY+K+NyIVoxTi+2yGBpr8xYJxYJx5M9myW+bzP/c/dm8no+KEpDzMEu7zbU3PEBVl
egcby5A+Fe6CkYLIpaKgNnSRenM5F9hmBWqrWmeMAsZnymXax1IssXWQrq835SbWUajHwq5DFAzx
581am40xxfk0REFOP9vNEVj4VI+SfBBk7I5ClgmMW+PQbNFbNjNs5za9ojlptH+ozH1pkCT8ejCn
Ow8SeTrOWbT5qSNu961G3aMZVoscuZQWw6VMRBkxWZL+eZBrfJxnKgSBbMfWN05unoF9RTTVLQXo
UjcfwPy6UhwurTs7bEYX29Ah8hYTz3HcIBqj94dSrN6SVZZJR4/6+lZul2Et1XGJ7hl/5cTZTlIo
pOKm3jieNMbLUzrFnX1JhkSXrykxTkXoqfbfokIWhm/Zk/yohFn9I+qH8MmscrvwiQWqN9sPrPbn
RFEIvgMsuyljjvAw8tKQAJVJ0Xieml47x2Dp/1HzSv4wlcuREN7eViFyoaCITsLK6359DbBVLEkg
8hyo8NIDQw0RHxrg0L6/v1l2+HFo8xNAgVIiW7zph6H3I8VUwaKgyNPcdiHJxT/i0NS/dIvasBOK
EDVDqEnRD3WwlOlZmrXiimZRK7wF9mv3os1VZp3UYs1JoHdO32PLBCFQ26pkXy0jt1tEhcT8DZS/
9bMVaS9flIkT75t22iB8sBTFp8oOMRR16enY/XVEUcw5VUOF35sBDdV2F8wnxvM4IdFwnXt7XtxZ
r6pH0H1O5I5CyT6Vc62az3KcDjVl2CFqLypYib8t/pPs3z6Gnw60to2sU1cTIp3gyzTRp4OZ3Nm6
xL8qXozA5m5uMktdsmqZexi68qwFoLfNl7Hryuv9UXbeJPqGXJjcVhTHtveUcJIKAQD6LnVayY9t
PTaPZpl0Qb5kxQvswy9OFSrf7o+5k0SQFnGVgAuhnbjtcPei7tSiYuujs1B7U6EXDw09YB8GSXJw
Aew8fkAHIB3TS0cyeHt18einebMAGpqb6lft2II1zeZPmH0478LIKYeDIHFnPHg71AzWB5Cm93qV
/hFAz6EdASopgAiE2gyBcoUMnJtcomAVSVo7edAt5fTL/fncG5SmxBoykXDe9AZx6c2beRDhQ59I
ymkZ1Z9WvHSuOddIM9bLkSXEzvLB32AuYY5ysW6r9I2VdBCU6E8MbTUSb0fr7c2/NnSvSrT0YAV3
7i3AnFRueSd/x4avZzTStTqSmxX/UTUoRMiY4oEZ1A4e0p0pRLITHCzqIiuYexsA65Cwa5P2aivT
RDk3KtWJT+boxECgnXapTnVbRaZ/f912JvI3Qohck3It2IjXn4ZhrNGhJig9NKPeoHm4SOesTmkP
kuwezOLOUPRVgEKsXAgaLJvvy7s5jREtA7DSiOpskb4+i1qLC6/JDy8udWfJ1jCX5GUVF7upf0MB
NSV10fLAQne5PIlQgY5pLrIhXMMQrekmpJG/2sFK/k6KYihcXRFTBk0r1/+XZWnzzI1bL77Wwlw+
1ZmKxvMUxfZZn23lL7g8tunFTq06EK8GOELS2Hc/FaHK/2h2ZGKYUqXjJxs3rSN38r3vIshSqexT
0rkpterTQIVgkrKgTpwWsfu59kOsRA5u5L1RftdWqHpgvbo9XjovkTFF5OCGvuTXekTixtHmo1rY
3iigGmGFEaASfqzvwp8XVaREia2JPAAJ2D8l8LK8ruqPzBWPRtlch0PDMKPa5UFiACXQJjM+q2Yj
/4fNvV5HK++AEGf7ngDPh8kOuSSoC1nyRo16Ef236qwDTj24J9Yf/DqeBCvAJYEY7v+LW72eNlAj
U9ctaRYoYZS0HtlEewrNwv4oFLOIfG00rDPKv1fNyuKDJP32CBPlUzb9XbnEbmVzhB3iQlOe9CxY
Sr3E2CmRXU0XcxBLw3yQvOx9JahFGljWCrTd4sJixOdKsu480GJIbpe4S7vh3FqTHXl5CYH+l2oJ
9Ar0QguDfpoh4N6/GHfHp88M6ZlIEvLa61lO2mykE80s97VRPurLGL1QP5VduzPiaxFP6Qs0NvkM
o6w7GHl3khG1AtNP0nDD6+5Vq0/AiTPyIiuLh0e8/dOA8Rm5tlof7dvb04EqEMcPgxmGvImDyrHO
hw4l/yCBjI3H/Bw/wcwbLvcn8zbCgzEABIl7C37/jXdIqpUjfd4SwjSSeiXqfZNR+OgQdJUrwoa7
tYn78Nmk8HLUNNopqa5kBfRAUK8juNzuo1aOyqHTsiKokKD4Elbt9JznqSmfCtTCfsW9IT70XWn5
KOwPj5kmRZmXlXmVu6aNq9h/WFrKdrCqwdDckukjENUpmho5tc36cxMX1kNsxKoP6zj+/PYZByyx
okTXOHAr+wTKWO0HMy4CkOk52sKO/GGGsu46ed19bp2hPFugIA+azjuVDwR2UH5aGwHICG7vh040
1G6LqAhKUdXn2YzQmFCM6f1IpdkfLPWfuRmcS9b2iDLmXXmi5nHUC97b0Kw0O426yZq3bM6tNIbo
FVhZ0FIgvwyNrXkpuN6D6373S0ElACUFiXLbcZZ0O1Lk0MiCyWnzDxidCseV1clJ3Vyp4xVlPs5P
VR/FJ9tMisota3P8suBgeAROvo0aV0DramMP4Nq+uS1CdYSujs1dgKdKtri1Zo0/6wzaJ9KZU3Qq
ley/HGa6Z1zKClDoGxpQO6AlPBAXrBRirJpsHtfHsaPp72VjaDbukCUi81pVtMbB8dlb2z9HXv/+
j4CB8je+Rl2aB3YlLS/62JgB5sXtQeV7dxSyXUoU9OlAP78eZaJAGhVNyNJ2jlEGkABDdE6TaHD8
+2d0d+kAnSDyBPjvRtQ3lkeyDYcnLtTV5mxo/6BE9ROjL9UrHaSb7w+2cwVzG3APUoNdU0P19VcN
vTxFVqalQTaqavqZPkn2VcUxQ32XmVZ4wQihepDlYbreH3bnG6H20dLiXoAXvC359Pqs06U20Hzv
BhDQYiE78MKUEliiZt2jWg7ioPpzW/tFvBRhSBRs0Q68EXwH1inqpKXWbJYj1XV3bEa1ebKlXgIV
a1fi4yKrQjs3ZZLH/3YoUvXnYox6/fPbPxyw7CpcSHn/ZnFRVFIzhk4CG0D0M5TWyq/VVgCTq6Kn
2BqORKF2+mZ8N0B69Kjhu99whQQXIq0RlGdsbcAkKw5rXySz/tTaS39pLRPrkDhDcmlWOw+vnNbD
CvcxkyLlO2GdOFj2vd22vrugq1bw1vbVRaR90HUKO0EVZ1Q080GXirPROfNfTWsnvhj07sGplejt
0oPgneFLgV9YgVbb2keEiluYFXStoigsfH0pc7+1z0oB3D8RT6J33mupVR48ezsXBkEqhjRrbeC2
IQ1QCASDcGiVySHyLXVvvThLdcQF2wkLGQUVwFVCYVXNe32AY0ctHBIlBE8NKfEgZ7TnRZlDfy7w
rL2/d/eGgqi37qIVm7wt6ZcAWiprQcTJWUb4T03f4vqU9U6ImrPAQfL+aHtXBBQlCDYU+FdE++sP
ayRYxl0spUEhTzi1JaBbegAEV2dJfi7gqt5+65KfUR4DjER1YBujROlS6UmrpoHaFc0DbW7bL0et
eyBFzE5paHQHse/eZFKEW8vRZOw3iLgSEZFBlRhPjF0cxGO4nHpUdfwKeaHT/ZncHWpFZtKx36Gc
5Mo0Swky6YFUEJTUS6mesqlTvvb4MB3M4u2eh1CmrrV1VD655Ta7sesix0nrKQtQpSe+JPM8qT10
yPsftBNmMYyOvQwvyE7NCAi+ycZXGQaBYQ+b2eyypjOn2olsaP2a/R75sOZiIWnqSsqk+6betgcv
5+2Dsv4GC8cvMntU9zYR5ZT2SAnNRJSGMbBhuMWvk5Dmp5T19sbamQyX+7xycf1CW2dOj7jQ6///
Ot9nfLQGUadlx96Ux+U+MlEYtIlH1K5NXdNsHzO7a08R/T1vAPnjinqZP/RWlhyczN1F5mBSQsO7
nf34+mT2Sjcgs14w+0XcnxZk0y9dqWtv3rW/C+N0S1egCWyP16MAJy2TJkPIaoql0Kv4V97YKpYf
da10cLHtTaWCxCX9UCLXG3D3yqOXnL5mqLCvrqNl9efemGrXkhcH3tQkn0FRjmej74wjjtaOQAqf
SZ6tkpXB+NlmZF2j94pEGSNoRGl9mCo9/VUIA/Tv2okQF0qTmHPksZQ803mrm6vTW8mJh2DwzalL
PndLDNYEccc3l3T4WbRdABwRWt/gPCJNiFLSDOLCyGxmkFtp+HFBFrLzpbYFNHz/QO/tKFgFwMfR
YYBguNlRU1TnFnbRaRAinq256GPZnxu7794uAchXcVgBxK4kq+2eSiwa70tSpWT9QyvOKZKOX2zE
gQV6Hfb0WPUFuT3k5DxCkVALDzIIVdk5sigPoTcLZPNWSt/SRV73TpEGy7I02Ue16Cc0y7RoiXxl
VR78Wky1QMqpVBK0xcZ0VGdfA8mmuaqC+Jub2Hod44uQlpUrJSAD/cno7O6aL0v3rZ/UGkrGUAv0
HOfQPNfFPCVXWRZa6C6zHmsHF+Dts4Iy28q5IB1i725rmwaqt0VVZmnQymoRFNk0+b1t5Nd+0Y72
x+6FD3acY4KSDiWwzWWrho7SdEKkQQyY6l0ldA2lMlSqTjP6bKekSaZn2xiRc4Lg9j+7j0HkKdgm
vX2XomGEJB0cPfpMmxsp7ZMhMgwEZMEZ9i/TIiTPKgrr4N7bOwvEqHjR0YUnbtwUU5EkjsveBrZQ
ZI14MKxWuqIZZh8VCPZWjzEQwmTx0OPYzOgibFEhN0d3tVVMP5YT0+t6GJtOHlkHrOzbSI4CBMg4
dL6Aod8obnFpjxBTRqKcpe6fFQTisWynZDkJRfiLZs/+/XXa3S1gJemaUeeiirOZwiGb0F5cnZjy
RZN/ogY0i1NvlUJ/zBWrVPyWYnjj5qgL5q5TZpX1PhlK+52c9VCY7v+WvWlGk3ctcxIQ3WQe1Gwj
yZ6RdI8hCfm23oZBnDrWOcWh7uCzd4cih6fHyzm5UU3UQZFABgXWW4EVFL6Sy53yPKLz5WHeQt/3
/oftLSp5JaVTFvQWJBJjjSJbUkZK1RulNwFpeoxSsAdOEuq/AGEewXt3FxV8CEwj8h0kqTdvhFqj
qE7JDeebcFRzF43D/FHrdb2+onO8ZN5YUT1AnSr6PJdx2pzqsI2u2VRrR/WZnXlGXHkt/qNnphN/
vQ5MOmZl1NDromSyTF6hLDjKALdKr6Icm4MnY3csLlfyA1qxMBxej6XmA0uNF00AvFm9mk7anhwL
Pl2mQEK5v6A79w6tXupNjEILfTu/0djqMTRitg9agZei6OpzKIdHfJS9N5BYB2NRqjE8hb+X+Y9i
nTZP0HYhUAQmaq26iyDl9AtfKeVvgE32i6aUFVYdY6iWj0Mlah5DvAenH2itp84Jtfb6S+/M8nDS
ke+/Vm0fyf5Yp2OmuJoyY4uq6KhWeymZd+tibpKtAB7bOulznTtvP9pAYEiGyb3RRdlGbniO02FG
vTiQTA1L3sZW3LyIsmtm5sbB0d45bAzF1cmzAwZ1m2sUItGEOiZ5UKEv/qxIQ297LXSk78kgTWdN
D2fl4HjvbTwoLpCGCInBfK+75Y9livsFtY6C6BuXivl56HT70khRj2ji4BykEzvRNy4egE6Jf8Fk
bj+unqtFQOujC2RHyXupdNKHpc3M6sLk689Q5qyAvmaDHSU8w4M13Nv0JDHEMaCMiP3Xif/jM9GS
ArpRMHaCjsdpBox56o2kP/jCvclclbF40rkueW9fj1JpQgn7tZvmNEVjusCaDDTapfRfc9HTg7rC
3lYBRwq2nZzplnSFpmaKzH2f49NmpqdEjevHSYo+1qqo/NKyxwNtoL3hgFGsoTukAHbM608bER+q
R+B0QVkVut/x2vwVDdCbJV1kl0IzjhpYe1NJyZgYDM0oGuubsMVIMqvV9SIPFnTp/UwdQ58tWfql
Jr29ZYRPAOUgSodw/G8wMOQraKmA0grkUISPSi2aUxoVRw3l3Q9C7IGmCSCpG5VD4NXDoNuUufo5
sryJ2uxLVTu6u6DP++X+DX9bfeWDoOJA4KbmflMqzEQFOqrOs8Bu++UscS/SA4vtd0Bni0vXddlD
3oTym6ugDIqcBfEy9+QNQrcEwdc0UcZF0hAqG5EieMvqf+5/2d4uhJRCXZJIi7bX+uV/HuMCy3QV
ymyggeKFgt66ldPM52gWjS8p5cE8Ho222YN6U3Y8C6hgiyoxnuq8+JE2Wfa+5+h5dTdnp/sft7dD
ALMRq1PmQWt9M5yjzvAqyigLZgHPYABy4Ekx7NOo4gTcH2r3ywAlA9VDIfYmhMSHd0HQmM2oS5Jz
TjQ1v6pd1HtJmsinNp7E+f54e9cv+x42OyjjW9qdpi6OVdoUXpxMyc+E8nUQrqrK90fZm0BiJ8Qt
eKZve1y1jpWvM1SIwNnCORnQcE8zlcprNKjtf1grOgxkqLRbCBI3a2VTMs5Hk+swStXkXIVJrPnS
tEwnxJ9FcTDY3mpZSOrS2KFKdlNsraLFaiONu1CKZUiKSjx6iYWQs7zQr7Oq7giBsnd/gLoBmQpp
EADd+nv+OGWgTmCelDxjs1OUX9qi71wEdJNzUnfyF/RllpOaSEew1Z1BCRJ5YciEWb1tlMU+LNps
rZMzAV1Q5agmu3lv9t5s9pFnSgVmxkPbfbu/ZXZH5Y5claF4uLcqTZKlwjG1ljToSqwOEzLoS06L
6Jy3sfWITE95XpZKefs+XQU76U0aylqr32Q4tXAWUactg85d9jKUS/wxVZLML9RJPwCL7RwJ8n6K
YfCLyC22S6lase6IEF/CyYoV+xyaefMuykBOPlQmqc1BarGzUblPVuwHrMhVReP1xplw88i1OCQf
z3Lr7yZuwosYmu5iJKPUufRax4NHZ2/5aEKQoq3y2jewYyZxKYXA4hFanOQlCV4iqh5HVy1WxbkE
Hu/pMlbY9/fMerY3Bfk1HVjbur8Dos3yqY09CBOb9qAplfq9pUwvpLHmObHw5bTiJrnMUTldJsy6
Pt8feG8xGZP0AOm727qUUrZDBvCEQhzCXqmHXw/Sv8UIi0mYZvgf1nIFrVP2596+KU/NKiED6vBJ
oJlV3Hto5NedV2t1TDGsglL13i556A/epZ13ggeQdx3FdtAK26gPz9lijXihw629FtMp82cbD66D
BdwbBR0xEiwiPu7wzQKmZgMtqqfm3RRG7WfzWm6sRXlwa+9AzzhvtPwsiD8kVtuPSaN8rJHOBsin
EER4grzvm9PU0vuWY5h6GaoVpduVTVm7CkwgP4p0I/aXBKCJbGn9QYVh/+es4NSVNL1aob0+nJAT
qgIEI+GFBtYjElXhlfhnPClLaX7FJbz+VqJTjneUVFxz+m7+kDX9czShGnl/G+//Eiqrq5rbDmUs
dqack6uQUOeZ0XrzpCdPRiolbGkzd4IujPqXVmn181wZ8zuUm+XnuMVTHhed/u08V0AassN2oP+M
5tFmVrAGNpeyotbbZvGvHM0Zsra0cxFdVS9jKjX/YesRdXHzc+3f4oSjvAOCYpiElEq6fDSsJnsX
A1U4OLs7F4VG5K/g6rCK5W0L2IhvmHOEbnoA+Gw8dZr9a+7i/kyoXB+8Lzt3IYx/LgmO0crbXo/a
n6GCCO3JKmXI+G1V/9DjKp0eCrvLX2TYC7XbxUUJ5qXB9GKwJ1O63N9Je6NT+EXeFa0mAOubQCVa
7LrLKVcEErVXGsDAbdKmq85KO8XXrNHNS4vvwEnlIjtYx70ZpgxJT5+LmLd1/WV/fPcQRco85wWl
bjmbT6kl2X5shdmFSlV1cI/s9J8BDwCPgIrPlbjdoSi5cAt3YxRkS9cHsty32IgUhVd00fTZQsPf
LbFLu1gxXpEuTda3swRJwNdHgBeHi3nb6sc2YsS8myWeRXaCobKcl36BZ9N3ic/KHkzszovOjcnP
hHpAmXeLBsHzvEKDsQ0fytRBjUkyxJNtxbPXyu3sZ/RtT/EoR5/v76MdxuDKgETTGfQAaeW2WNkR
eVdRzosg4xoynZbIoitsLmZRnJamwuFFgBZDvVrLKgXe8Gh+TI0+hoJvmKHwJqtWvipKhG2BbY//
ymOcN76aYcXgtU0hPWV1GOXwrFUEalvcr6yLWKboQ6JMvY6bUF8/hlW2yC6yHFF67tuu+qa3lTJf
yKWy3KUJ3/+gXdTEZ5pd7V9Y1CY6i45iqj/nTmJfS8OcE79Qoup9CT1w8AekIfNflMdJ7tByWE5L
P+jRdWqqSPmqqv38Gf/Z7ggpsXMcUYyFmkJ7l8ncdl0zJBMhOCZxYORhcylwajiLAR28XKrT/6U1
DZk5LGPIOIl8vb+AO7sGOgIFHBTriDy3bcM4VJq2HGlyqXVcBfhKwt6c4uEDVQ/0MUTUIoiaHWHn
dw4m8Ts8emxFQDtvY+smxzJncGBHFkNUn5wll/0MueyvjarlqPTk9WWKSuF1FvgzMVXD9/vfvBPF
UC1YTQuBMa3giddXUGWJNIMWSoCGEPlDl1jJWc6X9kAJZG8UKi2A+IhjcGrYXPB1gUeWM2dri01U
kYuPr/CrvJwOyov7w9COWMsRME63IVm38DzEoBeNcSkLt5ij4kcZV0fOFjsJCtpGXNhcaL8jzNdz
Fq06Nex87B5jx3iubfyIkk5T3Q7BBL8al6N+9u5nEcyiHwNph03yejxtxCnKKQmiy16qg9Tu809T
Lo56LfujOPRBHd5i/ng9CsL+xhDx1FPvQ+Xfj2bZ8KIsT9S3hxX4HQPr5L0jCt+iN6wUGjtIJMSL
Rr2PXKFU5FuV1UFbHiVA7m/f34xEtQhalQw45fVXxZWipkUDZi4vsT9raxDZcXsoNLh3Z8GygQVM
WAYqZTOK2Q9D3YBACvRIk144TpafIu72tNhZh7LlZPncKKWnKNPbRbZ/W1PBu1FR4rgpIS2SA1cs
AzaqLDQw50rGlm6Rhg+wBr/dn8mdYIUO+YoKhpNBK3OzC8fY1qa2KJIgMmvxvTLKhi9Lus8TQOmD
Rds7YKvSPlRgmko3zuapIzQ76fF0xv+TPkTrBL2a555ZLn/1cf/1/nftDsaaUQ9et/02VoBwb0ta
pmP2PUT9s2MksVsMsn2ucec+TczFQa9s55ytn4W4ACV8itybvZIsupqPWoVETZHOZwKJ+WGBS+rf
/6qd1WIU4lliN+h229Ay6fNxmpUJM241Wd5NHW44Jt3Ap6Ebj1CcO5vfBGNDZMkJuw22TBnvIAxQ
4oBGi6MHqZzlqW8uQ3utbMkx8BY000vLJv3LaRbz4Mrf+06go5A26CmRl27er1Kr8I3BZyiYxrzN
/HAslE9hOqa1L8fqfL4/qXs5J3gCkCl0OSlqbs+AlEdhaTZmGeRoGJ6UWQv9TJ5yN7V66SwsNbwm
ivOZRBEPZKN0ICUrsW8P2cFR3Nmyqxsb/g88P7QK17//I29Aa74J21QUQa5W0UOJEo43gVU/G4VD
kCbSoxhlZ4VXEuF6wa0Yo+1nq3Il6U1ilcGoTXKLtEgSf5MnSe18SwlnIpfEfNdlceLPEBL/uT/n
O8cFkB/QEbAqtNe2z0VjjzzmoV4EXQHEjwUOjfeRbPVHGko7wR/gNOI+gP8Yl2w57Gqx9IYESzPI
RxGhTCygxvIen8oOkF+DpLfXtV1x/Q8fR8URzA9CpzeJb5TW6KG1Shnoodw9FnpbPLRj2hyk13uf
Rk4CC5YyHHifdXn/2C7gUPU6k+YyoDNk/OrEol5Dxcq+O3WlwaaJkHJCezg7wqzvrdzaUqYwYgA+
3uriAlMBvhjGJVXxbDhlrZUguqmOB3CxnQuATg80AzpCSDhs62MhhW+oR3kVyFpdyS4wHu17m3aV
wJYyOjQ12zkJFKQ5edSmFYxXNpd30xOhCSnkJISmM1xta+ye6baIb52jxKVvaUAnPXx2BwX85TxV
xuX+htkDAPMDIELRuiRh2OYoeqhk7BqbLs4yQU5ZBj2TXXBi7Y8udlKM+BqjXq6CayN2rSwq/tFw
rf9ribvpZ9OrdkptuY8UV4JrHR682jsrwYvNEVIAee1ArvCPR0PQ5KdFaKnKkT2fLS3Xr2Q+8sE0
7FyAhCB0wH/fSjeEMAkIv0kNLCeWa2rfWCrxhDnigDXaar0O5frgEtqddm5aLiGgH7eO5JKRR7CL
QX4MTti/dKlpvCf2b+wzbquzfU4mWVrwD5wy2e+QfDYDLTfbT6itouJuDVIqPyxFpl3B4CNneX9L
7E072c5aDoSWhsH269Mt1fFYKRM7okqN4peUzHDbJSQ+wtHQ3w7zZsbXB2C1Ebwp/kqqnU/EG+gT
aMm/Rqg7T3Y7iLNG8eHL2z+K3hY0FEqQq3XV64+aYAyFiWrkQTZnlT/LSUJ2hcBcoc7WQT7yO8Xd
dGLolK9gU5Lw2xAal01jjpOmCPo8TP8ey3b50I/5Erpj5mQPyujoF5MKjOnqaYH2jl0Zp7GnfPPm
4+NwsdBis0mQb7EqqVJKTlppRdBoyqh7MAuHzAfrtoLaZrU9kgm93TYOxXoiiDXdW8l+r2e4ygZh
yzHocmu9Nqtszv+aTfMHQq/amx85RqJDSTwKEfamOC541csQ8flAxUHLNeRweWiq/Ah/c/vIMQo6
TKha4pB7czFSJh81YSc0JtDf/cI+ka8EcdkvDbyd5cqxOZyEjMb8ward3kTAwXB14uID13dTM8p4
s9MmnRAlXMz8E0rAKozmqnsxZ72JLkJLFPV8/2jcPquMSDJLTR5ewA1c2apaEjRDT4IxiXDaHvvC
l2pLObhh96aTXQHLYsVB3IRdWsVl19GuD7omj65tVSmnuRjslwRvtTOpQP9plfN8+1GkbY9Q7u/E
jz82kUqckKgoC9lskpaqm4UcvcUZYo9C4fypRdn235Fu6YMytPkZEcLIreGMlwdLujfB3HIAkdZu
DkHh65NR2/rInNDMoZJeXMLYCR8JXo7KILd1P5qG8CKpVJkglLfXNviOWcH6IQ1qSZqHy5zozlXi
8f4cqWj5ndVeyDL89zj/CAA3GTw6qe37t+8kEIZUWlV2EvfO6w9Fti/qCzWGOxCK6EHTJMUfEcs9
qP3tnRCOJphN6lcG8dHrUQYmeegxqAlUO1q8uZiG91mrooceRT/THLDL/Y/au9e4zE1qWACHbxBy
JSouOPNAH5AVLjep1TRcaWL7oUd27GCj7J0RXByVFSG3pmObjSIKVWP7WUC747z2B8cAYo4WKQwT
y4xXleU+ui7lPPx1/wt3SNpURSDvrhxlnv1tzjvMUj3KFQl3ZDRT6NkAbbxpCuWnCMjrv0bRtb0H
Z165GFE2Oy65oh6emmWx3+G5JdHeKSP71/3ftHdm1sVdGbhExduMtEAB0W5nEQfdmGg/s8gu3+vi
Pxi6rs80VSgglkCot7mgZEswNVpaA7bRh4E1IsPiqGJ+Nlv5SDL/d0PsdVTAwiKBxwVIu+oGz0ku
jOSUw8WeZkmOmStqDk9NMRazu2hNB0Yji7BJiyxkvc4pT+hn3ASL6GcbVTHsEbX7Ksx6eCf3fdH6
vdkI7WJbbHlKdP1iuktc6YqLhKNGD2YCFXu2e8c44ZhTdxdpkOtT3dl6TjmhSb71mjPOntYJ+gDK
tIDecpSksrwFvK7mTorUiYPbf2c5V8ku6qUoUd0KpSI6TawngaCYKuezMuTmc44w+0FaunNSGYQ9
jM8Hd+H2Boy0XO2zXksCyEW9j184PQF1aR4NMcoHb+bOHQQ4F0zIupS3WZMaZ/XcrJgXfZQVNOWX
8d3Yq/GztSzqj1KexMHNsDve2utkn+4IeQmrRDLf4o2WckQSk8T8hg5nfhVUL9+h4GsfvJt7y4Uu
B3khudQtS0KqHYE6RoxOXSsP9OeU6QRDvT8YZW+9+B60iKm03Ra5m2hRugrmZTDNefqoDGbtV5Kq
eFDD6oOkfr05N4dvlQwnAFilw3mhXr8ZFXqMuJAAcIhbY/6VoTXpDfTvr9OQD14t2emThVPU+z49
NK3a+UhUE8mn1q485Xz19chKr9Bc1BAncygDGWd0PbOXpEjb73kq9X/fvzR3dgkgJeoIML6Y0q3K
kNlqM9LKK51AnpMzNg5V7w06PeMy66TWbUtdPUjgdjYKxrxkVfRdINhtL9BM05ZySuoiWGKp8kxR
apfVc+Z0/7v25hA6AeWJtfJ841BkSgacxCUpgrbTqXBHcRJg1Gt6gNKOpDr2hiKGAsZNfEGtfLNR
0L0aHIxGiwAdruUHjoJR6NGQM78lcPT+uf9ZO889gjCAbgy6pTz4m7EEl7OeGhimVuqYPyvTOLde
WHTqpyRUk9KdVKVCLbXKD+7i/WEpomEVp9DjWdf0j+rdsLKT6xkcbWtP5eAOXCu1K+LcOMWTLhle
i2pZMMujc2S3tze3dGFAfYIjJ0rdfO/MKfl/GtE4Daaf4C/4udRwPi0mWf14f2r3hlqLrtTVVzbi
NpKSMkP9P87Oa7lRpW3bR0QVOewCkix5bE8O3qHWJEKTY8PRfxfzV/01FipT867ZXm4B3U8/4Q5S
FA5XQV9aKM4gMO87tZkfiskA7vD6YreCC/cNKFywN1vViQmL5Lmw8eNQJ8v+0uVSQ9/W6JyznbfW
OVtq406DPfSQlZm5Rwq+9aC0mKFn8VJNRzdefkwT5Oxs9mQVlgvtpWrM5aA2aXNMUzfeOeu3osvf
S13tm3yY8riWGlNjt8iOZeZ2x4nb4/dipHgONUn076NWENC4Cv5p/q3kipfPZihdU6clLgSDNv1O
zTF6k3fpHliLe4Y/c3U3rBcd24XWEL24qwiNEErKmAHQVFQnlvmxoLxZKh+2vAIvd9DVY76kneNH
kS76ADEdawgSFPwplyGWYL1SlkXgaIMyn+zGtetgji31HS43xhenK2LHh1mTtfgJFNIKVTPv7Lfz
ItrfAopS5rtu632MhVWWd56N3MTJcBstPnRJWXW+gkD3Jdc0XN29QkRqkJRy+m2rpYsDS+WqXzW7
9PQwBiX5bhyn6L0Y7aU7TIVe1qGtSwTcvSwe3yjS6/pj42XGV7dU5BiaYoiboMyNpQhzxjRe2FnN
OPiY6CoKRqPL8ih1o7bP9TSAdZ8UIPeBB831h9VRWL6P6LQRMyJbaCe9bjvoj/NCn3ZEci6Y00rk
QR8pjvRnq2ckvwBbxBNxLsruEcIRTsNN7uY12UUlvxcIDqJwTW8JZEoZy88yluITUcpZnjrPYS7l
g/XPrZ+ITUqkIDot+dZlTTqdi9r0TsUIZ+Ss6FMXH8jmtSwwhOrmh0jNhX1Qi9jERcKMdYO4lhpK
UBlZ+riAF8hDvJ66X0QPad/ruUz1Q6woLbioKSvHT9lMkRMurlmUb5eq6T7UWWM/IK8XF/5iT7J9
O9t1Uvt5ay9fXUt4PyZ7mY+exMPKH1KEfu4UzW6dU6k2BQqH0zg+DqLUxcPUTePkwz+N3ZC6ciK9
LywRh0sxwh0V3mQudyreeLEfq9x6B2T6nTzU5sFsg3qycTas6U11d0IdtcKP87oxw7b30vtynroB
42/hfUWDbHKDXpbWp8azutJ3AOu4D7oyTRer1qYcZWE4v4HKRSPvxqSaG2Qf3MJMsTfpCs3vPZhT
EH3qqQ9z8FHNWROJjfcWl0Xju2Pc/2xMZP78KFfsBrs6Js5Bh4u8el/3i/V5UKIEAJiVlUE+lIgq
2oIZtT+DcovfjhSTnV+4dqN8LmWr20EMvfqi1N3ywcgQuX9bYrO7+ORs2cim9ObxLNOm/TTOndX7
Zt0bX+pGX7QjQqt29RtLSr0IdMw09hpIN+5K6kL6f0zyyDuuK+NayBjGH0QMayiMtwBxo49e47k/
CmrzD02n/WxlPe9cJ5uQvhIwkIDigiTZ2Sild8KdnAYGAXY6cxp0K9auTpXsMCvW99cvrk3LiA4/
as2UpGhjstbVhSxp66vW5BQXu9Pzb670inex0dtgjrys/1qjz3kaRFdx8mb5GbxuVh9e/wGbR2Xk
RB1F+5F0lVHiVYSXmeyWfGrQjW686p1M5IxDYzRRtrXi+L8shXYG0G6ulGuURDaWZeypEAGjCb5m
UcYL9ITaOupKtGdTtf7q6wuFbI7RIQo2W45CmiyAHd2SeW8zNT9Xt64f2sCk7N8faNXG5YZcNYOu
u4pxirYbYH6qJ2Pk2LaLzLzAdTPrv1U+dtnZlLcuSQpejE+B3K3g4pd3sdnXxuyVFFACpv4bLzWm
08iAWJ5sQ5K2Nl4qz+ZYaodK1eTeKby1TXC+pi3GtBkQylXHr2wA39Ei4hR2WEcWvdmqvs6651Lp
+39XwwVEAy4AXV6gaxs4TWmnap8s9FF1Dc6/0AlRbi9PHWYkO+/0D/L0xUZZoYtclbxRfGs3dY1u
K3aFJCsD7SzPpnBtmN7Prdd9X8zS/WUnJveVWrhC94u2LR+E3Sbuw2zWhhL2ieLmx0jm6Tc1KlVG
thOF7es7bPPN15+H3RpMBGajmx2GZedsYldaXJKoLQM81blHumUywrz2/htjxzi4rsyDKCr3CFSb
VJOVqRRAl68QUmQ6X+62SkuTKW6GgjIkkgfFKItDXtfjyRLO8kZPrXmvv7LZYeuCVHwrfZeq4ToS
Ij3cRE3CgiWuxpdqViXHqn4PJSXfaVL9CTTXHx0WLYUJg0hagutb/6v8wvVmBqHrMInUl2j09SkG
sS31yYpD0+hb7sWocSufjGVlVTZlg6TtnLXPusiqdyomTh91KzXncJlhxN+NA2LZfplaXXJneI3z
qeg6e8IIohbPwAXyb7kegV2aJY93GPVKWw5TYyw/Sqkg9lmPEeAGBFe1HOu8ttU/s+eH3s+6RY7v
2oRO3cHpIJUyZYNh75P22DTVQOl9a+LYkj7lgJMGOIxmns9VOPZ+XOH+8kjYEh9aZKAiX5vd6cvr
G3MTYPla8AbpWaOABz9Sf/kKyzKxZVIia5/yrAd7ifpPVqqIf8XVravQBWOcCQNnEwhUJ8P9Ss2L
i5r3OnEuVR7aotlTtdxCwFiG+RTxiyJkOx1Ksyy3czCll8WJ0lOeR9OBfEcNZZoNfH8tCpJcN5+S
tE9xmbOW56R1jKeJuXX4+lvd5DrrD2EMSOYHiRAW1Mu3ak+RSieLuX8qzPmAGRHBXumYTauGDIWr
sCcJjjvH4VaMYTmOgon/6IZax0nzlhV4Qg8kLn/FVjGeMyV2HZ/60jlGZmU+ww/LHiJEufcId7cO
PXo+K7Ib/AEZ8MsHZmvVHLK6vNjDPN23aj6CN4uwRhu9Pfnfm0shckxLldU26jaZUlPurdAlxKhd
GpxKDFMFsQApFncn0bnxGV2VASuqrDTl6Pe/fCqqiNiY0eu5zJ1XnWZT1JdaOPZBY9QQ1E1S3atO
VO4seuP5aCihDgNukgnSdTLSGo1NZr4UF6S2+2cDR8pT2g794Kf64uwh67Qb1wP9MqSCaIffML2k
cUYFMbJpWspGvx0t7Wy3beFXXY44YTqrPnD97NCKwf09MSoM6xTMnbDV7i6DRHNSysU60wXrV7XK
xY8adU/N6EZmzbiXbhBCTSpYw6sLbFUO0qTkPkktB/gUAo8FwRKRuiPWDtVHzIC6rwv44aMUaESh
tpHPd6+f5pvvaB2TcmTXidNVjGxc4C4tpfZl0YV9rw7WWwwqUOacCphSOJzs5DK3lmOuQzOYseVW
2rC2m3Jh4lRcaldTPrlVh/CAVaA8Wo/5YXHmXu4suEXZ0IaE3oLZJBil7dCyG+vSy4sezGpk14/g
iOJD0dcJukuWyL7hTTQd86avncAovflj1GfjGa5TtZMj3dr4tNyh6FNFbf1BdankbWECsinsLr0v
YD+h2zs2fq8U6U58vvmKcc6iTiMXAzz28mAXubo0rpiKi5vb/cGJU++EXkp+59Wxc98vrfPt9R10
69Ho7ZsA40Ck8Iwv19MTWU+TPcCHjZPumZWsJUB52fxkjWNr7nzOWw/H9uHQMXFCb/XqwAyYTcdY
WAm0lnDXFppYTlqjN6cKYZJgcGTyPzwcVTaOmLQ02bXrw/+VheVaKZxowSmh5qSclqh8P3pSHlIs
UT//+2v8e6X1yf9aCVSJFi+kQ5eeIXMILEzQ96Lvhn/sXsP01hejnsAaaSVEWtdnXu9wgfE0SsK5
qyu/Asf3kHc9rlKw3z79D0+1YkbphsJvu04WZnivmPGCjsrUsr+kDoc9rFzi24QNm7JT6q477Spl
XiHbBlODP3pnV69Q0CpT6RJllyGJh2Byjfk+qd1lJxW59fZWYU1Sc+tG4Td1dmr2wGHRqV6MT9mS
iIPsreVYL91ei+fWA1HgUG5QWa2zwZd7Ysw9+kkNg7ouzlElop18Abyzh2C7kVuxEUheuQaYdl8P
QTDgtjPZ4DYGYRNdVLVLfNOdu7M12skhcWnPps3YnUgI90LVrVdJhg6FAxzglk9e2DmoAi41ZLmy
FL6GOt/RhRJBLkV1fH0j3nyV3HCgRBjYbqgLnS0xmUrs/EJ6Ddt57tHUHJ09cOPN24ZsCsYXNTHz
wavrFH3tRHbOWnJE3nDIumyhUaomH2ZjyY4kl3nmo4/UHwyx0Kmbhg7DYqfa4aZsUcPceSsrBfoC
F98mY40G9DwpfnK8xHs9PmR6ZEt66Zl5HDOkCACVuAWsYAWivV+VXjucqqpA0VgIHFuptovCB0ow
nMm595petzYbMYdfRs9kC9ZuxzgrI50hQAlc+n6yG4YYtqO8LdLq+xRJ9T8PsbbnkZHDzs1xawMQ
GigeqNO29F49cm3F8Or8ItXRfnD6Kf2CVMmeNNWtrJpbHvAOfDWMPK6+P2YUeinqorg4qRP/KAYZ
f/WUfvY1CckdCJH0PSn23N1vHSMeadXkWQGh10G2N7HQcXvknKzCUh8KbS5qP/Kc3vSBZOnfXz9I
tz7gqgCHM4hLv/saIW23nbuoBYvxY6DUGulUn9CLiMiP28Q8oQmUPMpGnUK6091Oqb0G8KsAv2KV
qS8hudPxWZWr/7ojkzqPEeUkHjJQMt83mvJTyNz7jRVXQg08jO3OKPPGnnmx3tXXbJNIH711BN7n
2pj7pd7P371Fz8LXX+nNZeBCwyMhpdnk4IR/6I2JIeDvV8qD0sBXZoi7k8ncCk0IMKxMSqAf5kYr
na+pMrfExmxM9HG8Q2iIVhJ27XZop7mthYptp5pvlYOt+0nbt6WPy06ahwV+Y/88jkawCvlWAL6U
nxyUq5tadURL8CNnbKri2bAELsLuYAegTqt/v62xNsECgZiMK8j16ECNzNbIeoQmh6GoPveVS9eq
rGAH5rP9P2QG60dE0HIdVGwAvCPDfWPIacS56Ex8qB1hPSVZHYWOHJ2dsu1WO2htChJqaEpw8q9S
A2xASsXuUFWzOnOAezLrw+9C1NX3Vm3qNzLToqOWdw0kfjzUDlAox7NulIPm42Vn7OzfG/GHHYVb
L8gzVCg87+WxnLu2dhWNJFm3k/jL0M5aYE1Ve8nzeD68flReXwqg1MulKmyOx8UDJpXMURpUw9CE
iFYVj4pB4fz6UjdCObwBlAzpw3gr/ublUp2BGXC3JuSJ0MAsOfATZJKlZ0/24tSgjH43J3vYiW0k
ALkEXJD9SgHHDf5yTamnTZ+VLa10GeHAFsXWR+pGdU8TeBtHWYbNSANozcuvSzYjiR1r8egljqM7
H9I4NR66SSnDSCntN2nX7QkJ3FpPR9oQSjCblo7sy8fSRVMZi0bbJ01qze9qLXrQp0Q86sZog1/C
OOf1T3frNcL4BKjBUHbtAb9cr7Sl13cNPNUuGp0Pg6KJx17Vmp1VtnsRkyiMJxhJGmQ012VUalLL
24giXCZS/x9o5kZHMSTywVDFjlDc9s5lJQrQlb1NdXNdBwiTedacAJ+DUlL/WDxckwKnV62TG0mG
AuiWni2L2WvqYhi5cwxuvUvWXKkfVDz4Urx8l+A4YBsbgOoqbJXOnZTam1TWe0jSWzvkr1X0qy9m
RklSzHrJjrR69W2sz+JYJ/N8tLXhmwLw+fT6Brm1HP6Kq3kBGeEGAZkNJOaw5JE6nus+KCfFyXwM
LOL71B66U8f/s6NfdusLMhcl49WAm20m2HZnaNEEK/HSao307cQBYoOGAlJ/MvqggN2mKTlm3zB2
9/bi2B/Lv5dZEz0ncFHsn7Xo39R34PkHCqriMmVzDzbEIYPye9zAtWBkPvKxboRGFFVBohjRcBFy
UN6A2sfICjPIL+Rz9n9IrIrWd2WRFQhVRePO/t4yCyDlMkzlxJJSrhYELzeZqwtrYtgAwQ8syPtY
VOI4tWP0EQ2j8Q2e0csdEC9MrHMsRZrCVX00m40gHjv3Ia+cZOdg/9nT128MQA+/iKKYaHz1cywV
NFTaj7BtIfSX/mAXURtkwjAvUzG5rT8kVpmGmB8W81GZqroKXYkCqJ9qRu4GwJrMwnej1nYDwLw4
T8dan6Rvs6ztnKAfM/zInGIBe5UmLh1+2be6uvMI66m8fgLuZHIQQgKw0fUA/J0pN25SpZ5dXDxq
v4NJE+k4oDAEJ9RtH/QIdR8vRyhurqcSDdZ2T8v2xvmyMNhEn38FyG4qEkx4PfzS9fLijq3yNKlj
f9Ss3Dq11ewF9IT25B5vJLccZgP1RQoTOunXEZLDpZRxjMFLk3nqecanL2gs44spvaoJrHlZsEmq
KxAIkLXHx6axis/woOS/vnUQupyyVaQHBYzNvVqVNj7xTDPPOMl+bVqzeAv93V7HrtZdW7fFk7G0
oMDUJV/xWNb59aC2SViYT60UYSi5q0b89XCFB7OxCpH22VPgglTgxp6YHY0PjB7ksdCxOKV5uke+
/hM9Xuw0BLNXAC0XlAMV0bqqyaTrLW6mZt7ZM5EdfGPoNiSVbhKmuDct6X1GbtpF5CkfUt9u3ebt
ONSq7eNanyWhQNbriV6eqtxF3szkcIlE/KFk8z6qNrqoi9kt92QP+l79sdmf/GhECRBbprOL6NYa
rv86HjSqpcwrxT2PTfIlw2DuZDqxOHZQ/YO+M5udrPXGcuTFNoRTwO9bTg+mgF20GqaeUWuU7yOn
6wImxPh/z7Hy3W3aj/+6ESCjAk6gqbYKd15vBNeJ1dHE//VcGaXBQEtEwxtj1L8qeWS+LRCtvAMJ
2u9cqZtsCEcOfGfxfKVza9KzfPlKZVE3I7WRdwZsNJ9ds3EDc0ZdcJoQN3z9+TYpCUvRpoNlxzAR
oNFVcBuHSsZRJ9lyNjp+oYu6XHxnggH5+fo6288GVQGa0EoG4YVeK8KNFqeJXpVzbqbcDTMzV87O
ALwnWtL02NeNtrNNNkEbfSo+G4JKzJRpp17tyl6f3KbQO/dsDXH7zhNVf9cAqLiLrbq6aNIbfcWp
qkdXonU+G8Ve+3wbP5DpoNhBi46+9gbc0pi5py695pwLQ42ekHbIvzG2HFjVKq1nhA25lD2nicPX
3/J247AsclxcFiRIm2R9aHtU4+FYnBNHWU4CfHGAvKh3REs829k4Nz4oBE2SMJpHjD6uN05cxKgO
GqPCsVc/AdDWz1OqOkfsuMtwrGX++fUnu7Hcav6BXA9wcU7+VRqBWmFRrbro58xup8KH7tV9m1yR
PsqqQIh/mv8ZDwU6AuYcH5Gx/jrRfXkG5w4CHZ0A7+xOpftBaWrVz9B8/ArsnOmO1v5+/flubJhV
cHIt/Qlr7JuXyw34/VGrat45Wiu6Ca7t4ywG7clQnMZvPW04L6oxHF9fdJNJr8+IUAGTnpWtfZ0q
QkMBnrK03rkvTC8+xTid1b5XrLCPBZSROCPiqDxbean9VxVtv+dUvI09LA88Y1V1W8PQ1TdFi3WY
bJtQ3vLQx9k1xF3EQ+50rW6twl9HnpV7nMO47qy/7ic3M4wh6l3v3LSN+aVBQ/RSpfE/9x0tNgsD
HwtQC9z+63ZqEXcy9hTIs05a0oZXOv0w1GIvm75xvl+scvXG3NY0Y/r8iKrNXndovBrccGSoPl2H
vWv9xmsDJ8ye5E7g61wH7Lhi25sxirpOvzShNsz62RjcaCdg3VyFTwPUW6f/fc39kkntTQoZPfPZ
YjlrUoCVj5d/9i3k4zCtcpjjQKzgQni5BbRY04qmRezRyMrPSx/lp6LV0qBx7Gkna6X5y996mcOR
p6+YDLTviIvXkAG9aCZdplgmd5PrPDlVE38d0a940hY1yfzBEEgMpWVqSn+qCkTWwIXo+edytKDU
R+Ngg4RMEnC95pTeIeiB44JJU/IpUfLst9BjOCAcaeC+K5NMPKQ26mFhkg3qD7VK7MGHqqG/d3oH
kGhJWw9nyWw0HxK3yGe/MOk/+4KUFhNnBX8PB9RtGnh9OurHXOsb/SNJeaH6Fho84wH5cYdEMy/U
LKwaXAIDjF+Zdc1OZb+1F1Gq1DyKkx+UyeRm8wbN/Wm6Qq1hL8TcN6KV5lt3HqiNunjxFj+ZmmV+
JMm17q2uRTFylK76XyW97HeSGM47KL5xFE4KevO+jfPJL7PNy/d5juTcqST6P6GRFFXhZDvgL9VB
EUYw4vryJVPK6rkbh8ILJssq3DAf62jCAdNJPgoXZk3YQ787GJE7DXfRIO0HHOHL8Z29uMaH2vIk
hXgXGV+zHiIG/XpjBe4kQjlMgyFj30aMUTkKLW3eFHLq0mASinhOUa1K70q0v6TvdFrrHTHHTsrA
9ZQGEGmK4gMkGInm2KBbzRMmZ1oTRrLX68DMi8Y8Lx3KTog6ZV8qxOEbbBgTeC5KugyNb3W9a/u2
SEYlhFbmDEFW8Z/vKlb9hHKxIsImgjEc2uRuKl/KVmhD9NzCj3MLEIqB0WzcO4Uj2wdFL+buXRcb
6q+yWjQjEA3SC/7YNEvzVo+EOGV2hcVGTONK8QG8tD9qPvYYTIuIsqDpSogjpiurd4sjJ8e3Mq9p
7xRdb34jR5An55Yl+R46jBrfSt3Me2tnta4+jaNNf4bqpHtDwEVHAThcDSTLyZ3/cEhJBEypscje
R5BLqx3Biu0pXEf9KxORsLyVxYhcgFEmSspnbnfr2xhH/WeuljF8/f7crAL5EOQVBkvkz1u4Tp0s
CpNwLNOwBxKPGSpSz05qeTup7M1VCGCkc8x5QPi/jF7FKJTIUWxxGYm/wGXa4QKkJ7/7x2chRtJf
YOAOGojR51W+Y6eNpsLJSy9zH0/3mtFFB8su2526+tYF5nIbUyqSn27IPTOXl8TcBXGYYUpDSFEL
4/shC9to2nMaurUUbQP6NavSG1Pyl68NZ0PkR9McSfhFwUSJgg1sSSpOFI/dDtX9xlJkpnDAaXDd
GG+oeldNVtYo5yjrjSBr2uJYN3b8xuhHbw9wtH7tq/sFshKWAVzJGJ5e3y+9ZWMmBxIcYwxzONiz
Kg5WZeX/KUWcv5kwQ2x3Ev3N9iNlomXNt2JFBlNXmWkOX1ivxjI6L04nwwKbirAhMO21LW8us46G
Vhn/rYJXD8Q6xzOWNI0ENMybwQu8Fgt3F4UQ355084c1tuLOngsjLOy4uh+b+TuHMw/jxS7vplof
gr6txp1jcSMvp3mNTB0lB0iE6+yRwRI+Nkvsnju7xr8g9hLg/Y166B23ejZn2zqRxu4BbG7sJxYF
GL56527psREhfMlBY58HWs1hhIDIcVxisAGD4uwEyu12opO9TkPopa8K5utn+Ss7nhcXbUGr1s9a
HOeDn8QySj+3KvzpqUy69L9qivaEIbZPx3ZiNM/AgJkrDb6XS8YlhFzZjdo5lZMbtohnHiId0HtW
NnsBGlT79XFhESoq/q0PuQGR1Gg6z27DYCkzR7c5YBttH3U1juygT1Bu8GdZO79FiSP7UeR95vqq
WTju0aiiOguQ9Hc+6cz04pAOYBqFcoohlgIYktyzlVP5wtC7JkwGvMyxo630pxSOvcRcuSLNQyPY
FEelm6y3Xovr8Ckv5/45B7f9S8tE8dny5lg/ebTovbMaYynwxiBkmUHBRJoL1ZP6T7tvre6Ijcb0
1UEhcL6rkQZyDhHtwG8lDkAp5OW8W469kefHRZtGRoJtZTnnlTpeHzUvm93QHlEEuVeGjlQlRnHH
DC0zT71AVaYBtQqsYKJDUknwwhop4nMBc7jCKqNoMl+HQWCFqav0ut+aXvuh62A9k2q4YBpQ+HO0
oIoGOgxowxsOEuBjm/iK7KvIVzx71n0zj4X2TRaVXYGE73LYKsLIvltpm0YBWYD4ETMSM49l6nlf
ldqFyOLFZX7faV7UnloynSrITbtLjgOk+++i0KL8OFiyf6+JesgwP0gr6Zcw03K/MgbjzbQs03Jv
1F4SP3hCcccgAtT11ZpSm2Q2cdCgLjyx3CfqPOWhi6ZLH4xqi4G5OUTVzx5TWjz9KnQCQy2NhAJZ
26jfuF4uxgCVmdn0Mxkbv5a8KJ5F3xv3GKxU00HPY9n5jpPFzV0mOvUO50219wevAAgylcpP3Ub/
0NVa63mePOVOjHr+fWi75mtbYtEAAeI9AjrVEKXmXR4Z3odZGHN26OJqSA9rNIS+bBdZ6SdLNv7i
ozcPmTEs2luU/m374OrjkL/DAgsn0xEKZBs2ujJ/HFMJ5ajIx/GkZHNqHMyo6BFnqFPvCa0npYGE
PqUMUuylPxSuniXncjCiKiDlqZ/zHGa0b6at1R87b1HFnWNH5q9K1l4TUjoqQNsSMp8wHxZorFJY
0bFR47oM9N4c0rDshpgtoCqynf1Jk937CC7/agBeGc0bNaZ68Puys5xwUiND+HgOwjyXi9Lf2WO+
eHfMJ1BvlLjAPjVKYnIa7On9UkXeQ1eZ6oc5YcB5V8d9nvrFaOefGMTlM1/TjNtD07tufOoco3uG
2wK7q4bTOP4X68ukhYXXaJQfYraaU5LCDijSrhX+0jdVEiSaW0+hW4/FnUy1ug0Jwvr7Xkus5dFT
ZPetrWzvu4MpgXKPJbza3ydJTI2hxGl1PyV24h7iPpvA/Egj13wYEf1TK4wcQiNccuU0K8hqQTKO
vE84r8npA5pSvEo9Y4dzPgnyTxUpRP8BRdC0e7foZRcHQ06Be+Gr6ODql/5LhFyZdTLLpf5YV22z
hK9ng5trj8x2hRQxrwODs8kG3QK5bmhmTP2bNJBwHlFkHcxDnrYQ9JfOPozVP5No1iWJJsCNV62u
a4aZUzEgBMgA1r6YpmOf4pVRd20S0qRoz87ipOFoZvNOvb7JOtZFgRiuqp1M966TxLKu/ihTwwyU
XfR50IX5juJuT4hsc+P9WWX16AWvQY/v6sYbNSPF3ziGNyGbImAiqgXw8Jv3g1ntqX6tWe2L9PDP
UnRZV+EvZJ6u7nPKHZrhaClfuFbG1J+GGseTVoBfRGkh8nvMgQA4VflRGGn89X/YNH/mVgzHaYFc
rV2l9PK6ARwVDlpO0NW9Q5PdlIfc6VFWkKlQAi4C9fn1VW+8XACMjCmZmdB0uUZvFUWC6Ma0SmHU
qfsmxynbbxwle0YFda+rf2spBiV8QDyJ+JhX7Tf4v30p15e7LKYIxhm5bc0oynDAl+Jfu5b0gpFC
RQSBnHM7dzLcqDNljtOFXmpPKZnvfYv6wk7SvUn+SI7A9KyHzkPvc1vzAUwuV/U2RNdga8VqNh5c
i4FM2pSm71HK79QS2xdIl1ld9Q8Yp9OSvaolJjXBbr6Hph9n7IheUY171FeXIIbuvPMCbzzbWivz
8khtt5LKzhgp0GIxuSviprhrRCkObd73p6ZS6wCFkt3hrbE5eTwbgYsKmmITzPLLtBaIhWX36SQu
Zp/mc9gg8KhgV23k7wolW9pfuibIjRJDn5jNimR+W0qsn8Zk1jR/njP0byw2193grFbNrx+RbZQj
hMPY4myu6sjXQSEyk2JMTPyEldztcLPSonddNAzv/5dVgMnzgZm+XYv6eEZLO0S4dD4HvQ4VxLYf
yVjGn6+vst1CHIwVvLXqhTF/ugoyVg/bjdsDpYcuibBOjGIfYe/kYz/Idgf7f2spTBIJpPT10e66
WioSmBYI+BOXqNezh1nm1ruoWCbp90JO6c7R2H6j1SuVHg9jZlCo1ygTqLCGF0/Ineq2UIPJSNKj
obV7/JQbj8T9s0qfcRMhPnzVFJltsVS08jNsdZVn0ZVFKJVCPyNEOu3shu1K2JOusEhmsMgtXHf2
x6GxhrpENs60quVN1Mw/c2fGtT01/tkte91x0HzX+5sZ1vWI3sympUOnVKDXDpN4LOnQQmhTfD2p
97Axm6nyuhQPQzMOWPIGlNID7FLRhOZ2rRBpjIfW+eZBOz3mSG1+qSrb/sQjj+c6jWHgKmDRdqr1
LRtl/QGgFunVMdXGx/dlkBlHx6qqmhto7p1GnooytT3faFSvPjh1VEa+wbDOeddiufjL7WtNhL3H
yAF/zwidgly4CNv0ie34saZY/0zu5scxYAG0QwDYOmGgeOUZnUWj0owz7VIvtnmiK6+cKlw+dyLa
rfyU9ojOZBYlNjb0y/eAvNNMWseHwH4Xgm+h5Y92aQt/msCB+EnEKKDqlj1cxq3PD2oU+Mk6NN1Q
jHssA9BcRzsfs3TrgNYCkXxq7JNBPX7qGc19Qvh6CcSUnLRkz7tpe6GR0mEzQosMrPEmiDvGhPFf
TZ7TKFb1CeM0xY/Rs/SjwhDCx0JH3elq3nrHQJoheIFBof+3vo2/WkOYF6qR0kNykJYVfR6TWAmw
zYl80U/Fw1Bny9r3qHcS8m3Y4Cn//6IkdC8XhaFPiMxSUiz0yk8WIuH3U7PSyZtdefQbERfcAxjJ
NfBCJL7aQwCBm8GF3nsZpU4zhN7ukxqJvUtk/SvXCflqqLEqdq5imutn/estGskAWTrigZiS6e9x
uy2O3WiVAQJapuZXsrBPWTJ9VbRub25wY7ciVgTYhlsSnOymoGqAUzbzHF8aoY/fY+SvFtZrNYb7
OqBdH+Ewr3lXl47zw5hLtb1HxzTbQwffeMk69BR646sD7UbhQhuNBv50GWMEbs+AN5P4aCrVHvnx
xirwUVZ0EQFI2+SV/VJJMl16/RkyBffeJBMrcLLa3dudN9ehjYh4kLcaBlxtGWAZsrcRuIMynWp4
6ubxUw4tcOcM3NgyoB5xJqLHb68zmZdbRnOFrU+Fopz1oSgDBrUe3t7aQs+o0R/dOtODBGH5tzHw
sX/PeKgO7T+0G/AY15e2biXqmKJwfEnjCL06S4kOyLO74RAvyU50ufEqacly2FEgwd71GnsSG+Ok
E7zxzUW94G07Odp/MOSynVVuxDC6GPxElvrD0H75Kpe0SQdliOJL5WIqedCaWP9lCdtD8kfmrXuE
tVLLcxVT6+zUVjcC2f+jZDHnAid1DUDLy7GtXB2oRj/RLfMS0YbpvNShLJXk/M8pMXmwS3BBXBYQ
0VWImbQuzQGzoSVfp3ieUj+UABXj9IjJkf4/PBYXwjpUA/u16aeLUaB3HjkxkobxgL1Knth3M0RU
xsppOe25dN56iQxdKKcAIsN8XzfRX8Fzai2vVdIuvYiGy91BpCmcmsgK3VTZG/Tc2o9rUQpgzyFj
ve7RuLrWu7m+UAuXUfxAe3E+Kcb0+/UvtcVWYwMPmpmMBWQNw6OrB6q81ppssrYL1VF9yAzRvkM2
Cv/1djIOMuv/j7Pz2pFbO9P2rRj7nB7mMBj7gKzQVeqkvLdOiFZizplX/z9L4/mni0UUR4YBw3JL
vbjIFb7whmpHrxcr0lgy9340GMhzTr+NhuEZhDoCom5o8HA6X77UMLK6WPaJzAc5q06pVilHbUBS
vQqaaWO1rL1UdrcQ5FO4AK5WphQ5cpyjqJqkYXtnj/F0HBM72qCWrr5VyMhAyOhlIeGymBEFRTqg
0AjOcqmou7BQrUMxZ7NrwYX3OrlLdwOqYl6BEo1bT132tvL132YwibcKJQTEPdptV3jIaJr6NJDL
CD5tURwiCiCgLovBBfmSbrzVtV1BHs/ZCSke9PViv4dYYZddU2PqPgZ4hnWT5dbjWH+Zmk2Ew+pQ
UL3BzZFbXUUvlaWFugHR/AzzPt6rSKPttDGCDB1pv41dRWIFpCWbg+IBBJVF/UQojGlOqmQQ7bv6
PcAZ6xPqJCgmOGZobiSn4g0tgjIBp2A4euiIaSxuWIndbek5ui5S2vYHWZY7dxY8bLWOpaOcl/bX
2/t+5TUyHsP9AqJdbXtZ6uJAlRHO6co5C1EgVtt7jXTsGcyWv7E6Vq48FGTEUAI9fsXS7fVygLgg
eI+0yeOdQay3QybByVFPSDL+Dz2Jj6jcWu9vz3ElaoGkwo0AHgb26rL+JRuFVqIgS+SuFvO+VsuI
801On7S+kRG6jRsaU538lKfZ8PtRC4VMFFxhrYhKzWI/jFkmsUsMdBDaYdwZQRjuMEhM92O2aRK8
dtSwRvFCFAqNZA+Lo6YxJ+S8UqzF6fDqlWtF5rgvVWU8xLlpQuHX1OrQmYV1ViWAV7tirDrzTeVo
3effftsiNKTkSEH1+roqJSMKUlXC48Dv6odQShqP2hu93sT/kahY+srY1+zGEarZ7YFXjnQGNmHH
CPHzq6WMPb02lSZZU5ipzgN8cf2hLeNof3uUlQ1D8ZsTHaEnrg5bLPJXF38epBV3FNVblcbMB0Xu
hoMaTEJQY1PpdHVCr4ZanAUYhvbWSPvx3I6luXOUOd1ZcrdVOVrZHcKeWCcjEyLDv4iFryYEzDUs
G5FMJ8OQvcDdDT6qcHiOJTHHSY/zKIZGaOT0bc0u/3j7Za6cdhdjL/aHqk19LZPanvUky/doc1m0
nyiecnoobsS73Vgi14R6QdqnPENxRoT2S8RaUcXN1EgoS4H+DEJABEF6itvE/kzxCivAoUPTym2A
/OzkyQ+YuZNq90ZQzA9IB2ZbIJC1tSR0CyjNI0SMWsrlWor1ma+PL9+Zqx/Bfouu6oMJlqF0dW3o
Pvz+u4bnDtFdMwAN/To/Xn1nCoGj5gBrQFyo/JLTYzuEMerKMB2jXaqMv40U4k0jVyLuFY76q/6l
g4wR6NSJanjklOdQ1xsvtnRpFwamsVF7XFvBZKREjSTY1pXHthpW/hBqWOpqNegK4KJ++HaQCoTT
ww7Iy2AFtDDqyPTHHUij5PfXMNGHKLpyLFzHPOARptFAU/AsR7MJVKf6IU/o3Rhq2b2NrTjdWMIr
awZVFjxduEM5g5ZXijJo9pQCPz73dd8+Ix2l/6yCofqr7KVu60RdHUvQSykom9cQM9ugG9SZqOm0
ljHe575pnBSgaKfOgGN5e3WuDQXhg4DcoAFwdVPmvkzvQeFYDds+fJylYT6YQdZ/iKVKPd4eauVY
Jcbl5IbMQsV8Gc4l+WDKhU+fJh2N+HkEGHwH4OPf+E6Epbw5FfrUynfyaTpXtix6TlX419S0ldcC
2Hnou0bbmJC6sgFo8HHdks7Ai1lubQkdudhH6uE82LMlAV4urXqPMbruHEYgNpGn1VnceRDOwFmp
uWV+9XMdld+41uQv7Yw7M6lJMYHXNJTkQ5ON/JOwHUwcUqS+Qcw3DfjfrTEZcDoHAmEry2yUrToE
xDCxn+Lec0JHinZYDrHggyLTfmBqPcQH2fBxIYhaG+TO7a+4smBorIjYHyaUaLtdnp2guTrg8bAZ
0FKt9tC6pr2D6uRT2AzPt0dae7u4RgIHRE6DREr8/NXBKdmJ39RomiPCoiJvDB7zaI9mcsSoocCo
Lcs8rQtGDPnwwbs98sr1CEyYj0pfXxAhF3PsrLb2M7XAWKyPs33M+3CrJBmOcRu0bpbL/cZMV3YG
CFfa7To30jXmhF73hHMTGOjO1IN9UfjznyDrnY1wfO3L/SKNiwL+CixCDcMZDGN09mdIenGvDu+k
AXUy1He3Iv+1ocA+Y2IEgpQ8f/npqBMaQSBTUKjNYldFQX2AKJK6CYz9jW8l4r5F4kZXUaDgIVtx
mYt3+3qVTDDvZdXHokWPpeFotlr1pyqhZOU5hR8dsjHO3sI1LYN/Yx8ILAGiYARwV73talCsOYht
xg0BBkKaGv/K/PGx863q3e3VuPoyuXWAJRFBXNUR6MsCiDWM6GxJQYzcXKB7SI7q3qQUW0H22sIX
S5BaNhWLq0uuHX61P6YIAaAp80wIsy+pn8qe4QTTvVVRQLk9tV/OSMuvh8A/gRGkapbLYqdhKGaC
7UQGyBpC40+aDurnCuTsWxlU62ejzMIPY1rh0BNZddgjx+6rPwuwE+9tiDWyJ3eWNHnEOxh1Wn2V
nxAk6CbXbjDNG3BBbQ9dbPUvvdHYJW3PaoTrNBpVtqvVwnijz7m+5aa30mGhdsBEEDXiv5blSe6K
Xkc2Jj7nnd3T6Jay7yV579fCiuve02fdpv5Tq+NupkP0URvsZt64lNbOErSARNlJ0EeX+6Ex7NGq
Kwt6/2wUnzUTZFmRBOMGlmZt14F6orfNlxMy0Je7DpJQ2xsC2SHVUw5QMWqOY5R9dJyxugMsXHsO
nsl3txfL2j6g6Cpw4nSwrhLtmcyz8XXAF70lfYVypDyUSRzeqWnbbRRM1raBLUjFhGAUn5b5wRxQ
oCDgAh0zy9IXW9KVF61JkwBxs7m4H5p8S3Bs7apzgOP8AhxCE1y8ztDBtMM0hG13WJdPbInJcyIM
p0rJ1l25HNpPWiNN+zRl7d5+qdcfUqOYBdsSyP8KKKrRIKoUBSd16wzpHhvmAdC0Pe5t/GW9scPU
ssqMcGP1XE+XQcnj4UQi53YF0JsrIpg4xrhT8tv8TpX0r4OZ6F46BypuR6nx1PiFsVPxv9yoC62g
JRiZnSkUq+lZLHeHPRlaHQ34iuhFmfxJwzU13CGaZ6iIeAvs4SVDeo7rBAWC1pEGzh3D+eQ3TfFY
Yeykug0hrOo1fRpuHb3XKj30vaAjCCaEtgLJQgRdVUkKyWeM2PoEliMHx4SWur8zlD7/gctYYcAu
kOKnZmrzr1kwExDprar9lQAanV06h1m6ccldHyY8EyI38H3IKqmoXW5zpRgLKe0IpuWsa++0Ho1T
s4aTeHsNXm9sygqgt9AoWFNotPKY1ndBuOX4mXHupcQOvTKNJNXtdCfbspZZW3ykcCDyKEYI6a3L
OXVKFtmdxBGdhJH0JksN2XXkdNyTTMrHTNamQxcU+hsdjZ+NUGV1niRT4JNRL71y0IF2AvOxA2oF
JgU6QA9yuq64xiQF4aXbr3RtkkJUG8oj6L6rekulNXEGk5JYLwizUwgBJPJy35H0nZ1KOZZwk29/
qvymfBPP6LZuLJvr85PWC+EK0n4Cj7OMn4M4MGOdL3iutKnxpjRK3lqBFbpzMcRHXU3CjTvPWjvF
6KpS3UYhRcjzXH5TIE9TVBXCqLrX4odIbYcCInCZtxAtajTg8WbMaj4uzApvLmzIqSkdyxcrcRp7
b9ndWJygaEz1OxTeYIzMmg17Nhyi4bHX5tb+3EeD1O6pmcXZw2ypBadiB8pmR35nSHe1mYz+Efvh
KHEbf1KcXajjgXcYK6fR9lkPxhU9Vz9vXEoVnQapoK8eBrOPWwyjfBPpL1Xx32RJD9WgsGfzM91o
O3DlsMoFXabQH/yyC2UPXGxfwuxvi3epFSEtOoySVuwRYcqifT3Dj3CttKZmFnAvYmuhp70AIWmI
jfU0/iQmHRWQbgDR47vVTdqIeJPZfzVA3aq7wRgtOpx1n7LJI3uyvLyZ8ZNVjbaG59ZI+bCb5aaF
lTH2iemWs9Gru7TxTfugdlGouGkpZyP7N9TLsxRjCX/oUMSv7ojjtI9ZXsrdQwbdo9xVYy8/y3T4
I7fzzT7cze2gaO9ub4GVRUhagISnKAOwJsSaeZUYjCVGKWrJnZrga+Zm9Fq8qRr0x5jn/m4GVv/h
9ngraxAnBEOUOB0VTYYFOCpTirmVqig+p0WnSp7u3GfIWqauLwfa9z6Xm3dZb5cbN+nakSL0SYWq
G53q5cLvULHgegZTMMWBtqN2hf8iMfCxGtp2I1JYHUoYtHBoIu603NQtHfkqMlMwBc6cHTilaw9l
Gf9Ng0v67Te58uVQkCEJQZ1B3AziVnr15Qxo+nMW9TRvkbPQ3K4243dkWuaxHe32q1HJWyh+8Qsv
sxAkRygHU8iklHMVWbbW3AOMqmA6Z1ZuuJIfVHhXSpwXG8fy2szgnlMIFyTOK2Us2exMeiU4iM9y
XHsDPeddp1StS9mxJ4OZtiTT1r4Z/Te4LBS5iS0W5+Lo6yim2/gFafJcHjGOqnZF0jfvOhq4+9sf
bXUoZL9IHTHHoDR0+dECbtNezsP4bMpd/yZACP2slFqznyZT/zdWIlkASY4GGVZZ2kbkE1DKNB55
i3mu76Um0d0qCOt9qENZ+P1ZiUoX/VdTlBgWs2pNc9TCEsnoKRsRHJSGMb5DMM33STKRdL892MoJ
AucWnT1qQL+kty5fYaQrE9Iawt5PsxNPmx27c4Etdy4yFOWxRSr7kTrGFvjjOmWlZwgTSQM8S9a6
PLfKtEBbVSYeykY9+kpbqtonulLZbm2MmIjTvfDpx5hQraC5OubHQOqczeD3mpQLJot/jlQyXQtE
Ki+nbsk19w735xmWmUVJKq+kR8kZ0Fstwyq9R3HGzt4FEJZrFP5B53t4+ZQfM1nOiC8ilGk2PsXK
RgUVL5yiRIGXJvbl84xKpvZmVCAVPhZI/iEz6dZxobpGWCd7s/W3+BgrDTLhDQGtnEVG7UVevACH
mwkcHiFTqMaq207OeFd1s+3GZWjtEqNK7kyrKA96MAf7ZJ5jis2df55tXFFvL8KVsxD7eoqfgPUF
EW7xIEpvyFFmc23GadrdWb4RvXUy3T/cHmV1vpSRaR7RNkdScbGxatqdyD/jkhLbAm9hZ84B92od
m3e0YJrezk+WU8LfJw/yagP9lKAByKNTYD/efpKVcwsAFmU1OiA8ynK+iPYVhYVWw3mcxmCHpiGH
iZHMHlbiW9Wu1UkDWeH10gURPd/LVZU1kR9l0OzOul9pvSsXjW3AdFXr78SI5RMMyvhjEXXGnRFO
9wPy+KR6uXpqwmZL63/lqBFtQqbNWQ1wfbm+VZPgZC6ZtdFIcGvDtH9Dd6t7NruoO5KM15+oOoxb
J/fKsAgYwC3jOoLTuSyPBW1LhY6K6knJR1wJi9kOFU9DyvRQQ1fKPZjsaAg1pY2G4+3PvDIy/Dm6
haI2xu9aoDRKK2jMvk2ck2601kEt8/zkDNZ4lHQoujFaPzjM5FviXCt7Ccis8F4RzJCraqCG3ogV
5gwaYeZwACOT7s2eGsftqa2sYCy/aMlQnaD2uGRZAVC36RMiHx0DXd1JVRzsal07NFCof/9swKqP
MjRnEcWxZTgRzHMIVJEDsQR14Y5arT63QaxujLKCqEEXmNkIMCIDLTN0fFiNFmcVhF5xLBu8oa2k
d7FiN0RMQxBJ7tyVpv4gg5wXjKiyQn02bIrgvqKwE/9+WMOn44RyEItg0S7WDQKzvuXLbXD2SRYP
BaoFH4fEMtzQmrf0BVfmLVjHoJK5AEQgIJL6V3EvUW8K5g2Ut5njsJo7/jxxzynK10bN5sqLFadq
92U5++8joQ3h5XHTPzltrX2/vaDWH4RokQsJdslVX9Ou+rDvOKHPaDT4OEoVkYf1rRa5FMp8GIyN
cmjCcvLUSJ12WTSqrurr5o/bT3G9rHkbKHX8YmxeO61NVWGUuF9Lp04uEXnmeRCKsk2Uh41sYwet
TpiFxgnBDcySUy/ffFlketgHhnRKhFuZpwVVrLlRoWENm4KeuENWQG2PRShLsWv5vREeMiOozwgh
w2u8Pe2VSwKwI/OlMArxD2HUy2dhOCdpDSOgd9aEwLaL0nwfI/b2mAVl/y2WtAgbp1l/N6X1dOoK
tK73OITqmpvPIRpdt5/mOji8fJjli1FkkucZxoiay/m70LBQ9BqUybqv4nLw0kmxERyCQubYwXOJ
LtjvHwWEQgBb2YGIKCJudPkyqqbUuh75uzOy3igw6ET4v5DRX3FwIPRLk9J5nPrCPyDoJ1TuJOfM
u5DyjVPg+iAXUHOiIWiFljBcu3yMWGcxBmYXnBPDau8yw5wkb06jptsY5zrs5HeTxgvcIq2V5bcv
WssJpUGBTaKPkLmsGFymUXSH2TBDF1E06e3tz7u2x4SpCKVlR+dWXtQsQpTSZt0ZOd2yUto1Yzke
67nvXKRGnA3exdpQgpcHeIbpkd9fvsLc7oPcHjhTYkOK3ICm3i6wZ1T6csQ5NqL31bHAZIIUFCYu
+uJzWbGRZ3meBOc2DhvIwIAijUYewZYZW+221aEEPcAmI6WJIlbOqzM7TwAQjKGJ6G0qh28Rk9E/
ZubQP+L45fx5+2OtLUKBh7YEXsekHH85VONLWLCbMewtvR/2eulLBytJs43I3F4bRrBjgJISTFAT
uRxGywKj8IfJPzlRN0YHK9Ll9mGClB48t4bSfY7qJFW8zJrpPvdl1b5EMHfiI4p6eeKFhVMYHhfE
FIHhc+IP2TQ28SHoqRW7VTvJ38eaq9Mt/bFoEAeqowTzlzbVjzWRxbzr54nKZROawc9Ij+vS5S7C
iibUojH2ijq1+l3bSHAcZ8uIQk+l2PIzh2hPamAY4zMeRaPvUiFKx6fKL1jOMqKYrTc4ak7OGNeW
dRfYcqV7fRiaOVdqqh3Q3MgqpO06s9717Tg6e3L+pMeQASzRg6zO9sdYScbsHi/fFrVqZDH3kx7j
tdhglHWXWnkGPsQqw/huTkzti5niCOD6eRf4+2Tss/lopYPU7JW2QLazlMvUvifcn+6CAMFOV2i/
PGpSASZ6GqTuU22nmX8Ktbr+TnrrhHtJLpMHtWorVJaGDOEc6JBtt2/BkKP75EeoQ9ZIGhRuIzfB
exIm9CfCAONZt1Hxe3PzXJkQj2pq6maRpBcv1P6jeOOiWNkHoIFE01RWDCqgi9jFj2gHq+jfnGJ9
SN9wr2PpmwZAPmaqzeHG/r7ubpALC3cYrmpkNxzxMK82nV/XhRbkdXR2zCDa008YXUTD5102y+0e
hYFdnqVoCVrh1sDXWQTIGSoQopZmQKBcHCydWnRabdnhWZeT5FOM/cLnQRlixNhVuz1hLcxd3JaB
uTHflVsYSzaDIo0QZYeqczlfWwv9rkp0qrxh0TzZvJQ7pOefBt2e38SO/o22pnSsx55CfNFVGwf3
Ss+Uch7lZYhBwArQBbkc3TFmRc/aLjojI5o76Gv15RFzJupSXQsHsan1vjijDqk2LoIk2RdwRt1z
pzkkk2i2Ju6o1NoxCrvh7vZ5uLLkqFSIRpPN/XUFoLayIJujWgY1VWClydVJ/hh3426kKbaxute+
O9aGHLpkAVwriwUXIb+mznEdokQUmVBK585LneyHrAWFG3eOs6dnvNWZX5seR7CuwEgR8KbFhRnG
U5YONkRFmPvqgQNEOfmIkt3HkrKl+r02FHKiJJFk50Iz4fILJy3wMwIslrVCu9Wg97Pra6XHFzuf
jrc/2kqEQz5MJ1nIlwr/l8uh/MGxAafoXGLx5GtukTrB/dAVfUvbPW6PEdQweWP3rAxJO1L0I4U5
JQXjyyEDrFqw3bMDrMbKcI/RgPGB/lNwcEJE0RJjlDY2zMpiEU1emhcQsq5LW0WsDVQw0MmOHJUr
uhvf53VafAGXbXozx6RrDNP0b5xMgJN5s4IsBc10cTKlwMEtc3TIHaOq8+peNZ+kKSd5HpvUQ3y5
9cay/G0HR76iYlKrRsMKuXhzMaiJhKHdm8R0o1EglBhQkrQ8nw1h/RufUEQjxKjkpMDgLj+hEjQF
Sm+zdNJwpnZpaISeFhf2TujIHYsolfa3V+lKDERRHEqPQBJTB16M5yd+FlvtKJ3qpC6/WHbeeXZi
bC0U8Vsu206CiUzlnW4aVbHltpOifo6txJZOaZOrx2Hqcq+Yc9tritr4/W1HhxB+jsmiJKVf7PBp
nJwudRhKV4PiYZAgfGSa82ccV/Yeg88tVae1LfdquCWhNAbDbNIfJncPncgNQ0M5Tlre7owwVfeg
07bK9WtvEjAal6NB8d9a6oy1WthMlj86p0mfBxdhuuKMbqnudb3UbmB114YS7GPIzkIMf1mcmkpo
HArCl6dmSsRcivJOL0feYgeb/PYq/NXIWiwQVogAoNHfva7DNDV7K7FCjOFyNb8zkRrvABXEw8mm
ef8wyj5x3ZDUTrLHyzr+XutdPbgDpWeASt3EjtS1yZ7v2lxDzTsleTbfy5Eztx/Q7dXbvY6ZjOyh
T+9Xu6yYZeMZ5zT1aOeJ8TnW22LwDLA5b8I0N99bxWx8Rg2V2N0051R7pChn+Qeu+eJ7mWoZopq9
3T745ELBV5vAc3LhfWDvFY0Ay7xRVcJoZ4Fhl91B8m3HLXUg8i5a/639tZn7Vt7DYg2+RDiWTG5q
DLJ+sutcHjw/kvs/EzUeuiNCOMYn6nFcUmQoSOVrIeJ1uqQEidtbzQT2YLLinxmlczpHtz/GSsxJ
GYL/iPyVi0Ssi1cx52yasRmVKDqHamK+SYfE300KSuuiQUTyQdIsARL5kULx3di7KyuOoivMIQj2
SM0sj4lGIYCSsePFFMMoDgN/Y5eGDfWeyRjf3Z7kWiFMwAgIcVHSZDxxt72aZVtKLTgzTTpJOPjd
TeS2UMSkZCK+ZgVK6SS5XF6DV4em/qTn2gvaN9Xb2w9xPV8cXcCn057QacosmwQZdoidkQNJzNrS
8UxgvJ5fW/MHrU3mjav6+pwX4j2iyYe4MmSpxbGYZXpuBSat6oHG0B3RrXSXJlX38/aE1kaxEWey
GWKlymLMYHjKnPAdZ0flvpgG/YSKrbqF+VKuT13kllDmAXxiCoDsItBpxwotInBWoPXs7q0CxOUl
6cfZ9JCRS3sPiDUldJQx2iey2fYj7gLzcYqgxUazYr5AXo2+xUPtAFaWww8TNgJ3A8v54+2X8Qu9
cXmoUWal5YQKH8HtVX2Tck2q2vkQnhGwbs4FtZrJlbsw+9lLdnBHWoHQoAo18H7Kg568N5s/ZHMy
7MtYsnZGb8mH3urMpz4059PtR1tZeHRrkOagXUOPw1ishrCboxFzGITU7aY/YjNY3xk+Hje5qaS7
3x8K1gCQX5V8GaGyy31mSzZtsBRZlVbq5J2cdngu5JW/T7VkU0ZuZfkBR4eJwTUClnPZ4M8JC0DE
EY8GkL5fekqomVtQZkyOvtYNLyb6i6XXkbwGbmX43RPwl753Qfu0LyZljfa+DZC+GPWm14GEUe3Z
jbOjfi2BeGHBbEOWcZFhncdDGMgtpT2pqBK36rXmAxaO0We7zobQ1Wjz3k3qGKe7OPAVUXopxi+O
ARh3Jxtd91wKLPZOM2dE1RtJQRU1y0Z0ypTAKA3IU7L20tKDofybFkbt9twhP8ehCG23RVjfpCEx
xZWnYiDiU40uovdVODtb+J2VFSIglWTYVKNpCYmfvzoeJTpeSROiq5LZUe+p45zvVWDbb0et2ILu
iMW22CaiCY8rAh0HrEEWi7FzUkPzHdK/OY+/KJ0WHmfJaD070+qdajfyswMbYoclvexGeTttrM/r
HAY+IAUH2n2I8dDAvJyoAuLA7lIKw7WWyLusdtodNOTKCxwHd2F4IcAaqy1pnrUpa0T4wsIV4cPl
pggGK0sk5MHPoxzb+5r+y6k1G4Gl6wb/Xe77E6AUP/OPYVlQV6i6Gojwb+5L8jW2JbEyADdEVhdv
vXDyUTHmWTsZftHulSFXsdhTHdehxLDxiq/WErVJFCtByQII4G5YHAEEmGbkp41GL9zw6fMMXYo/
W2dO+6TDxMC7PbGrQ0CMhj6PcEgU2luLidGlBVYu2epp7pH70kgUHmY8cDbu06tlwyhCw4lDxiJI
WtYsYig+VVoFMkGSHD3UBtX3SM3Me+yTqe3K6KxOCGC//P7UMA0DugQE+BroSVXKt/RIlk/QDbI3
jV7hUuZ0Wyno2tQg1bDzIXFzly8+lw1bXdXhoJzQBbWf1LzW7rOqbZ6RVdI/VJUj++4Ukp5vLMi1
Yalak7KxQsjblnd6kLXRHHXySdFK+a0UxVx/qREdejODAqYkiEu6hRP31ca415Egk6WS8N9lVrob
ixOAhaTqPRipE0JLFkU8uVYydKPt+TP9+XZwK6SY/F0jYxRVRiNJhtJm2S7JG2sLHHa9UXgSBEx0
iq4w25cxqdRKVCCFPxJqWcnBT6z5pMq4Qyh0Bw+3l9LKUBx79F0ZSYTb4mu8Ot9zq22jTI+Iz6ry
0Y/s9jFRWs6/XFL3t0e63o+AjdBzRp8aKsKVnIXStE3RAIs6qb1jCo0nw589o8iUjR25Ng6FDIM3
yIlKWHM5I3UM0ygDJnYyxri4n9o23029Km+cZVfJER0w9Nk15OmoLmBTejkKKrU5PlS6fDJHhRbN
PNYx1cMpjtWDHVdl7xltF3/FFqGYjn2TJ1ubUxPb4OK25AFUkMncl5wDV2tkVGO9I5BXTq2u9K3b
0HwZPMqXdeGaSpuWroG5g+zqpqS+o/fqmK6KRew3Mk7nT8cstW8yAr5/+kJUjytGyh67qlUxfw9F
c3IwTOVLog1q/0JpoXnn1OlUEbOCnThpBYp/mpPHL0loG3+VahRWO2jbUuNZjdV9qY0Y74kmaSUy
4XGUdiWI+9923mT22AQLVLFQfFuC6YzYLpoEbNtJAyaxI8qi1SkhzlmnxuTluGL8ZuWdcjTYLUIL
Pjop9zI6APmq5raJR0nXh/VHFKFmT5fS0pOysDzd3idXNRBB6gANRCgCPEMcOpdLi/QksyetHjmH
YkSZGl9pHlPJGtXHOaHmiSXQ2L7RiwnoA3YL4V9cuVgdG72jP2EhY9+Ps6VlbiyRzuxbrTdVLx6K
uvgz1v3JeqxSOfNqyOAvow/V/HttpM69PLR0i2k9hqZ5btPBoDzSw9BHOSkwwqcmHI3QHeqyKzxM
RjLZC1LTD+5yYoq/5smZ4UZQk2wPYypTd1XLqh53UoN7tSdNihlj2JEmcEGgRgR33SiPnw0JozvP
yoBOu22GSwX+fUOZPw/D0BxwNumnR2w6OtglFI6dO31wIu25UpFMd6OgTywPh3e9PCHZHgXHomsb
8y5F7AcugE3J5uPtL7K8kfgg3As4aHFwOShlLSIJBLhSiX3RnSK7tE+KRO6G3K3fpW/6eLT7uzor
1T+dIhyD6XfvJMFk4hKAucURDRhrcRkCxcJiRDL7k4YrTOLZYQlGMxyK4ItcJFbvheCRpLPZ0q86
Ka2kfGK30i/N0tmaN7RPVt4CgRtbTUDDiFdFLv7qpkAwb2jjNu9PTYN/CVaEsRsrsfnN0RFlMMsM
Tz9MPDYO818TfH3M8QJI5ERpBpw9OGlxf70aFRgCZYOy6E4DtJv+ZKam86SgNFGRQg6kTLE+xogd
I0MsP2RjgJ5zFVStuZPisgn3kRLEW0WH5Y2JJgrxDnKuYBwR91geBSEyRSjc+9NJzwvnKeik+GTL
g7abq2ZL+nF5lQn5FQTaWACi33elPpwKbTNTGeZTh4Pknd5iK1GabXK8vbzXRsEaFAg2Ijo0F8VV
9+oVZ4kz+5LayydM1bNdOCf1UalTfSMcvwqvfmnJCH8KBIGEQsJiFxlAvTEr5siOoFeLvqVM1cFu
9lbVKTs1EcR3EMJFVL3BPdJ8VPJ8q316vYIpYAs+tZB3daAsXU60GJoCq55JPuEL5d9FTRPdVVaL
04PlW6dEqyevMDGxuf12r5rJYt50INjB1FJtBPcuR0X6DbG0gdINJBkFISjfgvQmjX2FnVM+yqe+
TCr9XqLJ5Snq1JDo63L1pqijsKWGAHQ6tALJoto7IHty+9l+4SsvdxfPhkANAHzumqtrLQ0cGpNh
O59SJVXfFDG6nC6Lv/pqoeE9uX3SZyO55zzGu8bQSUYrw5nzk9zXeugBPAmQ5tWgKmCCOuSR21hN
pt7VLdGGh1sWIAVTKs3a01ryFM8PB/OzpjXm6NYlfLJdp1bNs9mY3ejJSVj8BWOxKenaVX0gfFqz
l4Hd/4SCXVy7vghn3LqtMF+VA3n4CUgmwiq0teLINdogALfYa+GzTo/8L7lDjm0jfF0GfOIzUp2l
WsZnui416mbpR07bzKfaUPxH2cit+ywOwOjoc+J8z7Ws+wlDsqsPVlGbH25/p5VTkP4mGiZIe4IS
voqdIW2oDftnPgGVjIq9NanGzyQwes1Fzgx5SIQJ/Kcq7uLUazgccdcliPictiPIEEVva2PjXhJ7
dbFuwNBjKOeIgIhc7XJNg9WEDFe18okDe5D2VTDFvVvloL0VjbaU24ZJ43vKpFvZbtJRAHMHWdI2
suCVg5juNgE4hxc1o+XVMAJ6DPypHk6YP8Unv5GnvSwl/nsCwXLjiFw5OagnEo+BDiZYXrZCUGHw
CfbnEQPyyXmq2iTbT1lVekNQyueck3+XJf+jv/Uf38b/DH4Uz//9Ppt//hd//laUUx2x0xZ//OdT
/6Nuu/rH3x5eyuZvHAjfX9qoyP9L/JL//48uf8U/H6JvddEUP9vl37r4R4z0ryfZvbQvF3/Y523U
Tm+7H/X07kfTpe2vAXhm8Tf/rz/8249fv+XDVP74xx/fCjx0xG/D/iv/418/On3/xx9oe7/aCuL3
/+uHjy8Z/+7hxxh9K67+wY+Xpv3HH5Jt/t1SqfwjHEK3EMgOy3T48etHyCX+nbtGx3qD7YL8AV80
L+o2/Mcfmvp3JBi47FDLQpmLj/rH3xpCRH6k6H8XqRS8N1DpbDdY1/8z9YvP9b+f7295lz0XlBub
f/xxeWIg9CD2LOkuqHLUF2jlX26SWuuVCHR79RASvVq7qlAn5SmhWKN+k2pfNd2Us1N/06IWIx38
tI7nT6/e1b8e6PUDLI4NnoB5kxly21FJpuS+CNmiIUpD0Fn9fdFUlbpT+9p03uuBpnSnyXDCEgYQ
IhnPoMvGRnLjeDT1c5ppbZF5gVIHNJbNJvO1LeTG4koUnsSIWtIMoPEmdtTyuWjpGC2+t8q9OrRp
s7MLMwq8OrKH3kvihKM8jOfafGxGTW8OSTY64c7WMgCWadNH8XM1IU3l6XooWWejaDpl46j/JUT5
v8cb5Szq3AJgJfQL0fwyF18OnzpdLTWjvMcvcaZaX6CRgJ2iZD9Lo5yVP8eknNs3SqLhS9mryGvA
PLdy++uEiF29+3/MndeS3EiWpp8ItdDicgGEyIyMSM0keQOjyISGwyEccDz9fFHs2WnW7HZZ296M
WRnLqpgiINz9nP/8Io+84Smq7RBRqD21276hNysfSNsuvb8Zzf+lqMLADt4hWUugjyAr/PmXJ2wJ
bbkGo+bTZq7NeqO6qc9uZBNupFxKgrZ3V/nKO77o82NdD7VOq0WO3lG6xAD/jQP19Vf9003DzeLK
/wG0o8Rj2w//UkZ2ZUFEHtXqiQpHTYm02rE5L8vmeEQ9zVX/pfTlVPydCPf3k4gbAFDHZaN5hwgB
HvIX7i7uNIbfVXo6CaZOKp1pMaOY/BUT84Bp8+TL5g2VGRudW64HYaOfTLRRherpXy+16xvx+8X/
2RLwukQgpjSJv691JM5NUci+PdmDqGudzKRnShnLqCvWvzmLfj/2rleMIg/rSaa415HdX1/OtnM7
AKVFnlCw2gaGE8qfb0i1X7dY0oWLv+nAfj/6riMRWPlXoeZVpXPdGn+/MpnlEMlce72tK0PPaf/r
FlqF75zaYDTa16HDpeFGT8Jzj//6pv63X+2CgOLpxEVeLb7d6534p8bEYG7qRHqUt75hVesh9NuF
RqGH6CXKjftKnGdGyCUt2PA3O8Bf7zHtPix2rhyM7SpQ/ctbZZg6Hwen62/HXFpmIjHgG/e/tqPC
X3iT/vWF0g9ce49/foE4wyzoxNdOgToDJPb3ax3LHu41NryHURha7HJj1B+Ts2l1JG/Z9Xasa8EI
MWo3wJvK31WNcrFyQa26y3qp76nC6RxqWDrwdXDvlS4GiqUIT9lQMtGxIcYNE25g/TApjONa501G
/nLEWcB/WiKfgMuhs3bOPF1WLyueVRYsvRs3ERiRsScxuKzdW9PY1sl4Vw24Dj6F80c0ZcN3bNjV
PjesBgb35l14Hb63c28cPLOezhYEgKT3TOyx7Mw6NoiaGW1KOzwN4MyHEMX3i7F64X3JICppsaGJ
114Ee9ji7d2wCpmWhrkV2FA1NTfF7hIO1VfIAMNTEdg10ui23osZMSskjvzQZe0rWQLbI8Ea687f
BPx2a8apJAIgglJXfOvn6YOGxYeU49YyiZZ6g1ljwKS+Nta4eWE15w0qOnAbIJxg7HFBiu7GllHR
vPW9dZycSgKQmv2nzFpQi/u4+dPQdMO3gTHWIdNesGe+JV5yidXKZmZdyvFsfQ8XGw6kloPeaZHr
s+vVDyOA6qMXToBgYDiPYVfUT0qY6kNV3pqElRd1twwIwrjW3tI9ImBw44BPomIr1+YIzcE3i3hm
kPLVy6xcJAic5Z0ttAfzYgJeL7LpgONJdMBc9blqO+cWt/V1x+a0xIGQWVLQ/SXdjGnozjcixzjZ
+bjdVVU7v2RhXXypVNdkKdtDdQ9p1n+2wsy5N/JCfWpdkGNRqGgn59o4Sd81yLcMdZRoEJ0hlm1o
HZSU0PmbdsIWt2Z8lkZKVz+wpDvZ1tiMfkrDnBOdHCDi9NpnmRu8XJfVXb35VmT6h2f1XrL6I1Yr
lR5vqPjXE0Bn8FnRDa9xgdvoEf3gTJBiiU5JmMMnOzebn472rBtEtThYEr6D1VWjLiRilnF/tQoF
NUxmU55nvU45D9XrXqHRlekW8YQUM699g9AvIRO83lfkWuPePKpkWPR2djPSyDkCyFHBFKGNmcU9
B4N1V9kerNNA/PQluc+ofm6sXrfPlle8aQvsE+e4aR8MzhJfOVRfrDI8KK91kimf+zudz2bilvN9
JtRywDp+3TlNXR3XfFW70iZX2zIyAHjo78teWSDti6q2ywID/GDbVX+02148wHkbn/0tay8kvuQP
ZYaDIR4pEsreOp9oxI05GQPlOcmGCaZErWKxLntb4YzhBW02xIFumFxkRbG+O31pe4mY6ygurbU5
W8VU1aewWJrmc1FnjfGlVLql04vCxSNCPAqq4txHfVf9tLLK+pA8OfvT1jnDU6c7D+eeTk7TJawQ
Yb5FqGCyT0PPcd7GDPtwbVKIYuuPUCg1JwYwiP/M1MX8eZWGDJSD87A94DOYrwe7hAqQOojjm/2v
wqwzsAtvsGqYlHuzFi6fatQVUSKLWZslUMvilgn8FrSz2kDlSY1ZUNWN87w2+wiPgwJwscnCROiW
n6AcoxhiQ5f1ubByN0jU2s/hXd6ZxJKPa4dlg6e5BVBX61UMd6vVuOoSsBO77k6KsKFstgb2lU9z
Ua913Gag5HFnzqSiOU2bj9D3ttVHCiQW987rG68+SxyNtgdwH05YG0fi7H3TrI9z29fuN3ugcLzt
9bi9dhGvWA6TZKA8xmufUymQZeZ9XqXFvRlD9o5kJNDhGkDQE0/hZEQ1eTgXAUOJNl41nkkZEuIp
UE9tK/P6di7grT6Q6Rr6L60fimsLHy0RHr6tozyGnmDeMQ82s0F/OOm7925ripZsbUINT/ZYDsWN
Gak+r5LWCMvF328mT6jYBcSZDwPgmt+d/WmxnX03SufJoRmqyjtpdtoFJWqkxGHKaq5mgydvhqIb
JHJZFXsXu7yZMAlZTB7u3MlufzV57Q6lKdTI2ldMkXcdxsdrqjCr7f14K7bR7lKrNoOfUVuFBbQf
C34kwbtq0sYuQD4cHDy8bvaiLBAbpi7koPmAIfQSxoZThOLOayxkdNGKKPJTtIbL8N52EJVTIzR7
NcJDLGBFJgt/rAfazyqUu1xMZXVno7+bv04LQBibnzCb8Ho8ZcJ9d7Fi6p3Y2TJvctKKrij/oPoY
+seN2nS7YZN0x6c8Y8MkpJCy/SiQIpev/WSP/kWNeuNOFZZ0si8d5pNsWdncltmThLZJXPboy8YN
4oWmyu3iRhey+igpW0inh8iqpJG02O4IktVHbVOU6m6dqxdDRsVbQEjhziizNW7CSKrDOtbyJh+a
bExm8mEuk+OtX71uzF4traJbgh39ZCmtHk81y/9EWf4mx7y84fK6/dLRA8WRs/hoHOqT72ZLsyft
Qmdx34rpIZrXb5JcrbgZ3PKQhVV4NqY2SxZX857Z/cgoNTOeMczuDpvdX3Pa3CHBBEDwK1fzsWdf
SSFuB/dloBzcIiM/tebCSwsprRiNku/FWRTMOyLOxb42vOhW28a866N8cxJ/ZWMJxVqnmzKn5skL
c5LvjW22Y4NWdE1lRPZJEYYN9kueFOfAy5v6JsJy8MbeFHBxW1tHx1LoKWDb7sti+WTptgxiP8rH
JOp8GZut650UBP1btHLyZLfLAjTpMia6xg14E/caHo8fok/rve923jcHp8q8uFnnLR7bubuZulA+
is1iFOcIfTNs5bjrxurd3drhSeZeFzNBn1OxZXOCkX7xJCp+3Ajx8dVrZitMOjfs7waz6xy4GX1w
f2U3UiU4Hunp5mYxO5wIffeMWb1uSz+0O6zVVs48oFOdOAGGRrsBZ7KPKDPCuwro7pOd0QzHTUd2
0Ngb8modWJX7uRwnFdNbDXJXFJn3qQa79vZBlLfhF3eI8uqiFs20LmTzpev0RtyfopFUks4L8Xjr
uxCNnLbnAYk95YGMq2bun0sO69scJd93dEbZ6TqBvrHXRpBTH+Xq4MAmjWJmJfpYT7k20gEiCGZB
aphv13xa3sQ0iIfJA1KLufrwiSx7izMfOsdL11ZiTXWu7LcSU73XMqjW22IYxdNUZs5NcW3sUxft
5o0pV6CGYRjL3VartU7K0nP3pt/3/k6rZcqSmejknxPxm588q5Rh4s/9ZMazofk+AB5iZgZjlV0s
cVSMm7majvxg/O2kMssmHSd3TtY1mKz9PKCwbmH6xL3jcG6pSkdoPMuhnKGA9fOdLofhqyK05tlq
VjyYIixywNDR23WoKivA5jVyLiEp0mNsEWWFQn0Q1dmrWfa3IabprxMN/yMbelPwBU11P6xZc5zm
hRS21Wz0flzUUqLmkk4VG41qEgYk/ryPkLGec8x0x2MVFcvC/dVGG0cropA401VzsnVu7PClWr+1
Kgh261Baz1jORwkGgl1S1F6+H4fVOwxZLvZj1pYvddd8s0TtHrlATyWCFuuNWyu9lFC4MbVFaQWp
uUX+numwPuTF2J0kfdPBQYieSmTdMl6HplCXiPrwQZbm8uqXwdKxHWfL64re4hbyRX1Xz3V77rv2
bOCn8WORU3b2GwmHSRXT3ly1d3RFxqjDWTDX0SXJTmTfgTHV2CxFdTXcYVbGKzba12mMORnH3m+H
ezJ8jW8hjcqaNMa2/WCxkm5jOn73pSl1/80jTengzuFPfO/rksuZw3lnbI47U64sNFdlxBCvpB1r
h9CQqVXm7zKsfFIxWRdDV1qHamwgKCtroL/qxrM9NcPO8vrv81Qv4X4NvTol+Mp69umCU0Xs+5Ge
vN/Bi39H1VWk1tie8mDO93LJokczs82XiR7g1qSKTewhWi7Tgpn2FmLslPnbtCtVFXz2xmy8GJVi
1zGm4iDcmoQQjIcgfiF8bN0r8wiRWtqERAsYrrxjoGRT/YwykSg0kknYfGvtN7diyVgjsrO+uAu8
rd6FGNd0rpkQB14mKhyPWYbrbBKqPnL2DjxxatHc3Ydlm2G1WP8YnKBIqsaIdkoZTHetSR87P2tS
7c+0o0ad79oon+RhtZzlB7zy197FQLYefdL4KpHHVFlPfuMEH/RY4vlqMnTB3NbElc3XdbdbQmN5
ylwK5DQc0Sbbo9kFZ0127hobdh6einY1yzIOhtBD3+BNuPEZQvsPZecZL1BHo/AQMnqqjlUXMPPo
wyn7Su1jpeEUkaym/faJEav9WQ9yRKfFuDYO85qmzLLqT+HaOOnkNYjwusx7MmtvARuLmptS2F/m
RfVPS8FECXmKeuh6udzqLcrZswPrlPkaUQB1wnNmhiqpBJLnEtOueIXT+ib9ARGV0xj3ZWV/qibL
PsKGAAQ0ySZMO9LXZghT+3CYghOeU3wI1bc/2MpGPBaM9Q2ZtqoTdwmam61jv9YTVRAscN/YNaFa
L+sQ6DvWdhM7CpvHFZ7IbZXV32mNq8eaNiRZSc94xF2cd50T6rh2tr/PzZyijPekAICAo9iKlSgH
uymfq6hXF0a1Zn9UprYTKJztV5e4+M+9lPICpdNJrL6Vx6aUxjeAUzZxrGL2vNFBfQxtY9sDWWMW
kzuZ9TEsuJpvQdDsepc0gQYcazdGxLDExM07MVtOMNLlsTPuXNEpXsaiTcZavBXTUD/YdTM8MfVB
yk+yS1wY2uzizqjPUUltZnbLeMSV5Wfp1sOUKDmidhlJ8I77oO6/bkGFXbVX0qB2nNu8f+ssMQnI
v3n82DYpdWnFlWk9WKMQt+Q0F7Ep7fHkuDI8r8p2L2B9zuOo7Kojfi2wj6rAGLXLyeYTW0NIUTgV
TrxWlnOYSsz4dh4F4HNRhd397Fjlt6iZWIDlZn4UABpU9jDG4wUr0BSgLnt2zcm8CF/ZdrJSE951
rj3th7JXZmJZnX/bZ2awG7doOeQujg5mb8V5Y5j7vB+9lngia3NjWvTpfQYrv3aTKu1WJQ5YtG7x
5lb+17E27W8bWMwYBzP7GPU+Nywcg/1AybrjBrw3bvSGrMtI6taNntzN6uEZ44Sqs7Y5Wou0EkvW
42GRjPFyd4Bzna+rjofR0ndGgw6aOtrz3kwcAR5XFSggEc/jIwQnWlrvFUP29Zs/jt0eBLh18TIY
NrqooP/S5ot+CKX2FEHkLQZO0YhHfArciOHHVDdfiWpbxi9as8qpjiK1t7qaC4NE5/6I2nx957BU
CWKR/G5UBuorgWXSVc3qPs9uCV0BarW4g5yFUXZgz6pPnDBf0lKoujwBGWX5HWaxkEZrkKPvJuPC
4Oiw2c0pbZf3hpvx8trAPFjwkt3INUFsXln+JO9mXux5elt9Sy3Sj0uIqY4sk8kKJ6xl07WEkrVS
Gq7LGW9I661SULbN3n0bOGnP5lC372AllBx9juX3Qz1ZcsXYyA7JnuoT3+Gz3ao/e5ihABm4dLWk
lyzU1ZcCBGbyY39bI46GgDLpJO2Sv7X7vu/Osg4HGW864//oscg6g7rRYwQa92aApWE8CDO6bHOA
O0Enlate8mhyz81kdP65XwbT/zp3jl2ftwXLjV3mN2GQBqU5dYeuCQ1W4CZDvkvLBhCxKGUd3UWS
B/6kbWdlMtWZLYSjkg9Gj1D2hDMe+j/bZzbubP1hFJgJoZbLPJm9DrU/OnuLQcC4D5c8bN/LaJy2
p2AzG0C9fsMJKql9hrOHbW6H4hRu+VadcndTwYMDhWFANFqUAPpCQ1jTiWtJTQtl5qFkM1xbM8hv
Ql3CzoHOHFxQMNDHb5WXlV83smmANLG04mlrZ8QNWjDFD7FoISDr3iYmvj7XsBvtk+yttWZvbQqj
tWM9CuCJnphe2t8oc9qHZTN6cy8CdwQFqamlb+Tc6PaE5Bro24wWDJtmdhpmGyrLYdflVRdCJ1Hd
KHZMJTL3EFpXPydKU8CCvF5N60aXEEMSpkJTlMeup9tbE3hhTl1yZ+rz0q2i+jDKoacJUlToN73V
SWu/zaaPJRQY86Q/NiscCLwi9Sr0PwIPgXKFg/7I+2RZxXVkJgQ33jEG/swi5asnz2xs+lKUzUz2
/Mwdy7umMGV1aiEOzGkXUNp+ZjOu7AdqoWqgQrbkoy2g0NcFYn4Zt3RrAz08BMldmdMas3J6BjLZ
tZYx0RLIclJXYHfwyOZ1IsP/kKhr1MtSRw6PrlGhyb8CD7EmbFjten6My4ugeGqDjG6kz7B7LzJK
zJfRynLg4VWHGK6R13Zrj0Xg7oesYpOyyBh2HkmFJupUZj2OfpTJutq5q3111M39rXuoqorrxKqt
Bljc7Krobpsytz5naK31Go/54hXUcUzJEp9X48gRuER3G6WusbsOvtxzt0Hvjzn4N/uxcEcDGmaJ
OXWRtT7NoA6jfV3PxH5Ic+OqATuikzXMK0LYRl2RM7j69dmHFNXtsukqWSodf4HA2VZdli6jhd5o
kT21FRvfKm87hQYsdgMVhNR8zNxuR5KewltUUl1xQ8Wj1Lb7NRV1/3ysg0Oa+rPdzFGbSBX4EssG
z5SJrg213Rlj48PpanscL/XchvYu2tTSXZZRjsii1tk48XIZ0WUeXHED5z0YnlysZ/pv0WgZRqoD
0o8Asqv+llbT1icGY3Owr4bQ744N0eDmU1EL3WHktHhbGhmmqi5yw/QBWMEau/PqdlHqjW2f7TeK
fWrYLvKjOxojWcYhFOh214MfV7fYnZWAu0Tivamo7bIYXh5vLTDNFCX1uonxh1vVbgOdRsnvevbU
Q97yiFB4WcP4E5qKW1OUCh73nA+tTsmrs98CjG28z6LvaabsLe9/Ojzqb2BEtXOcolXoPQ4GBDrb
pcicVLMxZLvrCmOLDmnqj013fTWmqtHffy3OabB4R0NziOTRnLagqOPBHpcNb32r0Wnh2wCD7Sy2
8dZGrLbs8brt/P0ERbVmKNSj7qmrsTpZeFORluU4sOMLM1/1ra/tAV63mQl5qoyuMWNK0XkCSy1E
RV85lVaorLRbNvBHX6B5qHhxg30wRfWc5GTUnJSOZH4TmFb/EYzmUnw4wrM2kGc78688JAzhD9Kw
neCWoUjbfsZ9kzVf2gRv7OoBKxmSYgSibUwjHC7uwbbJsdn3gdvUB2xW8sNiD3aejo2awi1u81o2
B28KhL6lY2c8HNvsuNVHBbZDultU+/XZU2EldEoS1TrsGf+CrBte73f7vor0J6k7fWfrmqE4g4iB
/RO2EbsXNHrq7mpYZJ7UUeC3t95WmXI/uaUBC23qhZ19KoPCk4fI8EKDwJmZSpt9us2W+8YFE7uP
1rIQaAEi3ggbkYVzQJHKPKvwyBjBx22sDa6hb426jetSNM3t2IboPRczxFXJjkrvaBXNBLlUZdGr
6wq3iFnBvcZEzJxYr5UYCvx/RvmdvHra7mksLW9vAYl9HmRI3iIZt42d/Dojfo1KodI11U6UlfXs
lb7Iz9wkTzwKVyPHGhimTp96XUz+5deOGUi7tl7VYAqc/S2z9BJNZ+FsGDg5qjgY48yDw/iUwa9b
4ADFDowf9tHe1q26wXWhuelV4VaJnp1p/OkPdjalcLevo3m/GfyDpg57xXg1dFOza8YvvRWYaqcQ
8OM+gffvYk9JsWJkcl55yDDFNS6FxhHNCq+FpTNqYpxhRP+wwDPLQD7xryC5GP39PZkqrOFS5HP4
tUH11pyJ0fF/ADNIfTcak+umFceieqEi8tRTTuW7PWS2ctRLkM+S5bsKdUO+lq/umi43t6cBLqZ6
8aEWzcAgvEnlTWYMhfuD0FttWvvS5JA8Odum5TvnSVNzoOArXDZQ35rNuIyQYjEkrxrTPHrueAWE
jdlGkpvSQmeYfmLHKP0fWQvPOw5hZYq7cPBaUVy3KWtLDTMUW0GYrm1kZmpFDBSWUyeFRj3qhWLR
oPOYEmC3ykn/dYC+v6TZAp8VcoqExfx5LSN4KLEFbE49PGDTqp7HoVH9I82ELg/MYxEPBM28uAky
lrY99niCfKkHbVW8onM4XDHslSnHsWtlaF3An3ARo9ObHKLcvQGwfagYe/yjRvKQi1B16dx3j2NZ
dxxdsDKCiVXcttslN2v10yIyHGgdXqyB0JOiskc+Yk8uWMCimnNeGf36THhFmadlPvOedWHHQzOr
yBM3QBd9fzQMIx+Sxlvr+XkzqWmOZkPXc1RbYHxi0DQel8XUkNOnqqvucLJUWiS5j/M81B0jfw8C
Zp/f6FmN7nMe2Ob3wLAr+cMk1II+cMHdISBTQ2Iq38fMLAuzjqfWzr9HalyKzwvxT9k3D2Mf9ZIB
b0YfDFhIhNJTkambQVdl6mxGvYFhF4wiTk5XO/V5zCnkd5nyR/NZg2cRcXG9sUdnJALprmtBUC7Y
i0b9fmsnu37zmPOz0dekW4jYKgp/bPYIH22X8SFF18+iKH0VxiIToZ90WjJSbKqRjmq0ipz72j44
EsoT88ktUgfNR8YkbXbqanvsM8bSJ1EiO/3edvOA04GbLyWcHaZQ8wmibi+OUF5D6zpkKbe7DXqv
felByrvYCBqldSwW2rMsJjpj0p9JoZcl6EjnLWfkgp37pDBjd4/tYLE3Szr0+lxF8KFvlWo6+EC9
OYXBmmC5MJY3JTlI0UOFvDG4hNuUEYO4ULH4gCK9dV31k2PoEz3DPO/IUNTTW4C5YrQDBiZpZtdU
whztZF68AawQNzZ8PuYJ6GUAOYXcTcwknAqjv3cMNVnR2RBOWZC11lDozrvtqqr891w0YB6S+QRX
NkBaiMQORsvvxA6Pmnrw1bAelGh953lydTS+dZXb19/WwmNoR4IFZf3W8IQ+R03E8fMnueTfopH+
Pymhv9FID+/iSrsc/8ob/e2LXkTLP3/9kv+B1FL4Z//rP9mb/41Y+r+7n2IYIBz/Yqleqah8/S9e
qfXHVRCNf7XpAiQgeUF084tWav1xJXJGOJMQBhqRCwKL5x+sUtf+AzHaVQKM3TbErGty6j9YpfwV
7GTz+oMIbAQa9f4dVumfhKv/YgqxAxFxd9XIB2gb4f/99YWyo47jayAhMEPz8v0K4D64qyDgCLpL
spmcTuzq4iabgvBVBc10xEnPeM1kfycdMz9EWEdFk06YqtxUrVb3gcvs01Vr+WkdXBprSLW7nB58
DyEaxtGqfpAK8nXLG5ViNvOY9Y06IDAjWn5mVsGcub5pfOzhzJFMJwV+83Wwyq9yDb/0y4YxoXBO
es1eyWJnAozv2iGTw8kKWwPwuHvtfWu+0Fq9Z/TTUuB1JXLKgWZp36RWasd5TY68LaaDY0+ansQK
dkjb8ECw1umHa5hPfJT2rGqGAGKhHMH+K+7clQFOr+17OlMSMS1dxUT7bBRzJa0JQURpZmBiUy/T
iYra2EPA6HY0sdt+Wga2JOH8BODKUhQrVVx77WEOCxKCm/7JoYjPauPNxYGTO116H8ZqkZlQFi/Y
krvHOliOkbCbowHom/Rtv91uePv/4lr+W2v6/74Qf1ur/3/L/n/gmiahwfqX6/py5XhDlv/x/lN0
5W/r+x/f+2uN284fV98YVEA41LCW/f9DHbfNP9wrtQBvLVSxLH9+33+tcWZMCACveoPItK8+Pf+5
xs0/GDvCVkQY57A2/60ljisgh8I/r3GUHhHaMvTYKE4w6vkLndTUvrSLaW0SIxAqPJq6gGGk7fey
vxS5/kyQIJyYUSebF361xv5zUWCD5y/+t80w9KErhp9e3vaxCucHyogrkut74ui0Qay9IWNI8sWB
TLdnpH0IM+vR0mPqePIBOvnn3uvde7FMxYfXwZxiwHtTw4cpvZ7J2XgRzYfjrDQuxGDtGjMqnyc6
sPutuDXrq0FY+1wXXt3HbeXF1dYmBjOZyNX1k5DE1Yx2WoftQfjVfb5OacQajplj23vNKP5c6DI6
ly3jCvajISlM8sOm7rURwyc8cc5TXZ+tpcgPmwYR7Yx9hZ8tE3gdz6JzdjoY63QVwr/3vMI+B7mm
F2DoECmYwNnNPDSvVEvRYWTIV5buD3oSjc3SAOLd5kQMCvkeRXkQt+OWKKIgDWvq7yY537WwuorS
+ilDBoFes4Hnt28Bk3IsUawXKTcMdXOqQwgQzwCrXTzPRqzbwdg36/I2SAc3wu1F1v27UxgKRLt7
qUXwBbT/1kOyuAfs+tmt12GXU6SrNh67MjuJLiLPbEBR2lFnJyDl0SUvHTedsq7az32ZLv17BqAx
9h+w3vbkLozvLdrUVGZXc9hRnje+2WrQ1Tmk+sZQ6c1dMHtErZCJ5AFS/QzaoY79pQqeCrt5KYYn
sLk6zppMwKaT63O5hgGun+MLLuXfpgaFlUsjKAiJrAY+aguuCn+qJJVabOjNQ7zZqKMu42BPnCqb
myo9qUPZKmuXWX7PR839xJ7zYzE0/q6o6p2D/3cSSkMyTWmjhB7KOqyLoeMVSQXMikDubNOAmtMJ
ZF9yZhKyFF91yRtNBdfA5gsePCPfrbkKTwYeQ7uJsTtjaxd63mbH6CcnVkHr4vZW5Yno2+905Tdo
3sdj3Q9HDA8ugd7uZxJPY8umNsYPKM7n7LhUeRn7a5BUpT8mQ8sgf+7r2LQFZlFdmLpM0Miyw7sQ
mC3jslTmf8Gl5ktArjXzQxgQVWznw3zI1sdCBI/U428LtnFxBofTGecTPcOB1zwdGAglblC9YD2p
WR+N/F4tzK7wn/PT3DPcLwZepfwnkw1pPFuVg9w/MmYyCEC6FYxsngDjjQdP3DdF9kU0IzyY/jbs
9tX2Ntd2GhXFjqDJG6ua7XQ0guLiFdvj2Lj6mIVWdl8NRzReXRLN8Li7EkCZXm5oxbsx/JkWSg5r
MDLacKKveUAGMSvXIuc3LssvnirZpHKhYx4KbB2zdnfYFaT1ZBPf4K766Ae6P2IuuDw4rRccxHU0
1Y4gN8hjnvHZ282RGa9FcSQfxdyZQ/Dhbs45skV+oT+5tlbBpegB9DJxCUEz0Tbzo/18SN0l369V
dJupuzK3naNZmR3knNZ6mjcJF5XmkaGcW9+N9ZJds53aJFqjtM6dGwHvK1bL/EM2TTxjTbbvMaD0
6RGSDgcQEMsrl8buf4D6O2kIPTZuzHcYhNDliocrqHqsNcGC9votmopu9x/UndmWnTq2bb+IbBQS
xSurirqyww77heYSEHUp4OtPXzvz3uMgd2S05O28utkyS2hKYs4x+8DpexfTQnsPL30vLOOaXkcy
ZiQKgiGUVUvIxFgzOoZ1MoLpq9VYeeiTJ/mLEnXR1A1rxXZRskDD2olOf/YVIlzdFOGw8BU6L94V
3fovzpSczMWId4uan0Zyyocgw8umVOTAQQFclxUsQ3dCY5p3cpdnxo2fg4aQjd7Dv1y+mplx1Tve
17koriczTu9abO0Pniw0OqAZUSq4sX66oQI47mYx/QhiEz1LdYwDi5TEcmskCP9kXns77DUvYlgw
6cCX5BlRuqsHvstxj9DNsqvdrzHlgjCpG3nruSdvMV4mSItkc5aLxkC7Z3bf/MY/9c34cQJs5M/T
Z6MKxgPamy/zMN6qlIzcnNMOHDf7JTGC29jTw10uSuOKFv89mlHsWMay3PcN8hVZluWPCmUsWu6R
VqJCf0uXOKF8sjx6XTfvvbNgt7F+W6PTX0e4TO4rz/7RTZMTuvEnTf/irUM2+CvlpuII9/BzSV8Z
CrTowR0/wswQV4Odn/PwkPMi9ESIlpr+wdfJB1Ek7hHGZLyfg/jsx+3xFqEAVUYcHErBUei6zT2p
Tkb7js3LAA2s+OKRNwg97wtKsPGE8tc9+suh780x2FEjItmT3iGze0Dqe51W7u8Yif/OJLUTloG4
ShXrOQDesM8UhDIPk4w6nSXFsKDfGWbyHKMtOjWu+2Pu+vYYUOT4YJpT8xgLTtQB2VodWr0fX2Z9
I5CI1sZz3qM0G0rLOJCslmeN4tlfk5UWiKT+hGFhf9tF2fAgTQPZV1o0dy7X3acpUcZdXKTyEkmm
+RhrP/kdoVq56d25fGjyqEyuEyPuENb33kuCb0ARusMibqyuW45FMiefa1weL4OmXnYNFKrvAa2W
FFTTlisFFeNunlitdKChqM2ZsHL4TFWz+tY2hrhqHKo+DQm5K6qhJna2Wfbkjwgd0er29BSXeXHR
2Sp/ypbIvvcNA+v60d8rG7NpRBjyYkj7+kiZH+q+A2f8N6n4YGcOqtxhaZ59cwXSUqr18opm5O6+
L1r7enHmb0YQ9T+zAHrcRAbsYzB0AwgS3nk0tVfKnfW+KZV+NOMF4YNZRD+GSUco/HxhXSJI8vaq
b0ysjm0KFKTJ62sna1EFy8a8N9HWYjdJ8WRft23/IIu0uTVpmQYClx/l8E360y6KAw6nsuhz9MbJ
fWEnw/2kEAeh9HZRtlAqaR81aOSrjtpJOA22PFlLosdQuULfBapuQhplUS0uaJ+MWMSUnRHrhpXC
pCCMUlkdhjx1X3oE6PdJ1nzrg2Dck1/V37W0sekw7OqEAI88Ylo6Wu1zt3SfXAqyV7YXNU/pwJWu
15n8kjV2USFmtLs8TI0FTVeVXnuJSZqqukOqcB35FAijvcsZFnTfRrTxp6EvfuQzJsEzqnHIo96M
dLC088uyH/vnNJ/ucqZY+vqrKvJrY8alx831pd1qdT8Mhdx7PZKiIa7ZlORfE0s5uDBPkZ3b+741
b6rEw44+sa/qHhs93WY3fqf23tRXj15VDdd1vhxEjmek0+/QQFsHv2PdIj46LjDdzzncn1B/SDNN
Xv48R+OnLuL718kcuhCWpDgM6LKcsoyPVRVcV7FVHpvaru6xKb2tCv/Cd8UzeuUh4G7VfJi0PmSj
+xgk19omCGExlDvSShB9SvNOYAwRFiQCC396aJp+Z7a36Fm4h+po36QEcmrkFdIfo3qWBlyWytoJ
e77E0+xcjz/WeY3W1kifdNyJkHTwdIy1eYV6+NOy9NXeq8H0KFRLVx6J9nAcquBxiofi4NrRSWTA
XmXyyXHb5sbT7JV1YuUqHMr5hY+KFw7pa+XWEyk2eWH7vxvqbvcoQeLLqTprfvi73wywOeFUckqk
utu307xv3f4HXVXL1RB8nLL4ptLGsXDc7hBMnb5AyRg6qTwkw2RW/PIiXBAmZt3niVY6zBx8ekCD
Pd91D2cW4d7kk6aomvvI11de76G3baL0V6BFwB1I3Tb9+XDpP1lJY9xgMXlbynQ5wNarQxXfyu7Z
6fwqDNLx1uyzG3pArpwFJvVS5Wlo59mHQBrJLuiv5oavDK8q96UVXOUWbQQ7s5+t8RfZ8tDS0/Q1
a5v0JMzl2sqNs9iE3nA6AQ5DH5SHtk0y2ljHBLFWeUWqxS45u6gQ0zJf4G/lArVBKsnBwBDGhK6g
dc9KcDpgc/57sdx39E2FXsljBv0xliL9nKXKuWlnTIn+2dr/X6UW7utf5Ye+/fWrp+38/0Cq75yh
+w+5vjY+Z/nK19kA/sm/2sil8w8XJgkNnDBWUPCdKRn/aiP3nH/QyQp4hz8UFHzPNln/SgYY9jlP
iFHa2UHXg8N95qb8KxtgSPkPmpvJ0NFjDjeT9sX/JuX3urmU/0hARpRYFr1OHYtmIKMfJfkhzofP
9CZ9j4Z3OsTfGpnJ+LOzMpcxJcSBkWHds/Xzvdj6/1xH5Jf+vvv9raFXrZPpMveiwavtQEvQg+kY
D7mFD/cf7+/hn4mQPxvb3xhbrNIi9eDZJaT67ABvZ7mtpM1ZOOfuftvovM8/JyUiHdPlqZ8d8IEw
8fSJ0/faSt967lVzZ6XoUZl9KzssUzmCNzWHfZ7NwYdtz73qAbejdtGlR+MO6ipvlwq17F1DfN42
+KoH15sTTwtaHDnUMlooy/6bNjP/nXbbt+bl/Od/NPgufpeKxjPzg9Nxt46Xm7SNL7Y99znD9sfQ
8J9xzqbR45AHJy4WebotcsQqJnltdU0/bnbo4s6+62Q5/HBUar7Hwn1rRlaBGfkIb1Q65AcUY5d9
O3/Efm23bUZWgek1utFuXuYH5Q8TrJ/Buo184x1I2BvP/W9wp94T1A6ZlsT+0dQx3+fvIWfeGnkd
lS46LU/ZvEgUsm6N854wwOhvmhNnFZjp2GWdqLzsAOf+nvJ/fCHryTxuG3wVl5SYqrqz6vzQznP+
Y8Gx6rJTdnC5bfRVYIpc0H04dvlBvizkZv51Dfhvt+81ij4iyz2nSO8OusPKAPHdGXD0HmDjrXe5
CsrS8V2cMFglcJNObYxothinrU++iswR/ULdpG1+GHG+pacqpbXMH5qN070KzIQu6IXP2+zgBzkb
ip/u8Bl+D7b91rysQnNBD8H9HCy9F6cF3eJI+2bArNse3V6dmohshmJBTA5P/qYbPlb1O5aVbzz1
ueL55xaL/KBUizED07fH2yLiw6At6/tNq9teBabrLIlJ7506+IJsXQYLLKmk83Xb4KvAbFzMlift
qINy3exr65qA+wIabrbFPXe/V/OyFCbtJcJVh6hLUR1W4mK2jPeQEW9N+vnP/zjX8moerNhkYuw8
r/aRLLOL0SWJvm1mVgGqLJQzJcKofUtKxBSatPbPbSOvotP17EYlaa8O3SAwqBzEz7PV7LaxV7FZ
og818sRPD34NuXiqvyaW0hvHXoWmFUmPAk+jqCe4IkyRExUejYKbHnyNKO9HVMBty4NnmjZARyoo
B9njtrFX0Tn6SVnYkgdXDGs65XNXFA/bhl4FZznh2OKXDN3yyX1JQvnKbCdvW/T8ZfnxxwLP6F8W
bcfgYP+wZNi3YuNTr8Jy6kTXFpxnhzlHbGezebseifNtU7IKyw4xJm2TCcuExOQOlZg4uMH8vG3w
VVTmkVHTWl6og6tykZ8iK5jlF+gBVb3t9matgtPzqr5OeqShyYIMz/ictM7Gt7kKzdmjThU5Z9Gp
MV/1FAXO5dWP26ZlFZqQN9QweuRYacj+DgPkBkZfs20jNFdnZmViYjclTnIYncl9Uub0LGRsv4NW
Oi+K/63y///v+jVwNSqbNMUskq5bK7lFzcN3j6m7baeyuQrOAN8TU6RFwtfgr5bmlHLbB9WZmvfn
wdM5Sd6MMeNGmhJgYOynIdu2/MxVZJZ9ziclnQgHTYMmGMXA33ixMldhacfCUjQSJQeEodOenOwX
Pmjfw9m99RpXYRnVGY9Ney21MzpLfQNPuYo24U2Le226VhrkqdBz8xrTL5D6aLI3t10HzVVI4q2r
6OMTCauPNpG2tgLSBdZ72LC3JmUVlNRgZa19Ro/i+oYAerTpDt60ycpgFZR9q/FKMgjKKf7GoYxU
Yci2vUww36+Xd46UQw/FeaXkdnXw4/5TFwf+ptjBluD14HpMC9uOGRzleqgkhJ9tVx+8TF+PjJyD
b4eZZaJVv8PJVYeDm73ndPz37/Lf6MBQ4USfQIZA6AL3QRWVjRuOoTetQxmsYhPaJE0JNPofbCBe
Ib2RaldP6XjaEj/yL4XVH9cICUcIYyRGr0x9l2f6V7MY75kUvzUvq+NSRW002glbYWvg8Y3m95At
4G63PfgqPEXsa9DQ2PsiAVN7+hP7HVYgyaajB8ed1+ulxz66x16OEKojpCnZ3OwA8sQbA3QV/DQQ
DbE5MzG+Ue+W+sGtXzZNyloP1xZowWN83mAoIIVROhgfR+37G0dfxb6h7VrBn2bPmoHr5wiA/E2X
cPTBr6c7rnSpM2q0B9Wo/dzCv1u2TbW/CnyadQINNYrYNGgRSZzvMH3ek66/sb791XnseeacG+dT
M9OttU9mWVLqLG63vcrVCqwb38mrc3mwGoIpHBdUxZisb5yV1ZGc0G5YJAbIuaq/SedTMW66VEl/
FfEeLI9+XAY8t6v5ps7z2+U959O35noV7ib2QpOPhuhQ5TD9wm7T9QHU7uuFVwo9dHgfcjfxp0vX
ojEpes/N640nXrthBPR0+EkCB8lZ3KtC3zpz+g5J9q2RV3GYz46pJ8Fh1iRKPSVO91wOZbZx51uF
4nTuq6LGfZ5o8aH1b+sm2rZ9rI0xJuTAfSs4JsX8MR4OZbJt0aEpfnXjBitntC0V4IMlrB8zsEX0
MdsuxpjNvB67gG3VoeNjNio6yBHxR6jcjG1HmLeKFmTGzlw1JYPHZf3N82vrJpGL0W0L8rX3Tx64
7ahQAxyGZvHDERBsHxvOxmdfBU4d96bf0Gt5kFT0Py9RhTTLQTY7bVvjZ935n59RsYkGT8W4src5
5BRAX8qfLzbtrO4qfKrRS/KxY4UjgbxI8rncwSzbll2Xa+J/1bij1+pz+BQnT8z381RvOxDc1UkG
qVGmGG2xn5T+RQZM/0Szrjpum5NVDGVg+TvXYR+ce7uej5AKZjglaqBJZNN/sC5Jm2wqzbTUtFhD
fnmURjNd5MiLHraNvnqlKVR3D6yUe9QDnX1q7P2XQgzDtpk/M/L/XIttAUQ5G3L3WM62omElcR7G
pu+33X3E6r16RRGAnFDusTob/5YmSC4N6X5jHK2uEa1ZzHwd82JbQyzXWT78VI0tnjZN+9pCbqiX
2rE1DEthfZSwg6xpm8bgLz3Jn1M+RLmtxfmssJMA3hAaPDfAIHzbY6/uEl5TpQaK1uSQ6+oiSW8X
I932NbXmYee+3ZNC5rjI/O4BSot1BC/l7Tc99tqBFP29ZUfl4B3GoB9vBtMsbyBJvAeKf+NSIVch
5JqQhyDBu8dUtfG+HUV5OetGHrY9+yqEstJSHNI9rCuAWifoiguNd3SebBt9HUKo8yarTzmBkDWD
2YlneP5q2vjs673RoOFaB617zIJuuMDuwToC5Nh4kMpVgJpRYQRt2SBsHuriLpAYK+Wz6jc+++r+
Al87nSPQ9MckG81QOl1+MhLrveV+nt9/T9DS7fV6Yyy5YIB7Y+uCGal+ePAMoNHAPaiaRh2tOnW3
bcBr+3I3S6YelSbczKi1rrk1mYhv42hjXK2uMtWc2JOeK35F4JaPjWicyywP/juPsv+XxJZitXqM
0nAa0+NowskLDWXtNgsiSmlsPD3Wy6eLhDGDjDqCroGvY9B/XvjxNpGaFKvl41mz77vA+Y409j/S
kFDc1KOvt317/ZtEyCFzqDBIPGbgH67APE0XkYnGc9OeIFabvDStIighRRwlvJ6Psirt32iq37MX
fWO3FKs1k44xjV8xEzP1eMEBh6suBm592w7ttUooMDvHq85Ri8ElZpG6csPWXdxtu+VfZmd/pPwK
h+7DREfyGA8YNE5+Lg6wnrJt6cq1VEig11OtYKeHg24fO/pIDp0oNi7ItSNOqknID4nBs8tm2vem
Lq4HV24Trcm1fZWbNU2nMNs8SjnaF1wLfPq252zbHXstGZqWxu18oEVHnXbDPUyDeL84VrVtp3dW
oVrg8I3QCax4q8unxpB04pTC3fbJ5Kw2+iHLytrWIw08ffUz6+rg0ulVtXHwVaRCQgZttvjyOOTw
72MH0DioqW1aWOmsItUZmnTJ3Mk9zqWZfG2wSjnBQ0k3leTkWjOUCTo8cYJyAW74xglSjndFo8Ww
sdqylg6VNHTVkNH4NmgGmnB9Zw5zbyq2hepaPBS5/ZxbZSCPILBgDZWzCwNFRdu2GXt1KRujulaO
TaiKrDA+RAhN91bt06iwaX9fq4d8bxATGCLWO6XtawXNaGcW07gtvbH2FrbzoC+mjGhqUtsFWJ6l
R8NP3jPuOZ/9f3NvWhtsYu6QVoWE/DokXRdOQN6uMzmNl1nV+NsuNfYqYicvKZaoZisTAMdfaij3
j0ERwN3+z7P/1i9YxWyKIRGVeX5BG1TlXRvluDzEJYu/8erpnf/jjTN2bVmV1K7PonHl0akn9zKg
P+6FY1z/+M+/4I3R15oiWLkltnOQwFx/SC9qejpPXW9tTP6eYQx/fr8WuG3aAEXlcVl8dQIYUhzh
OkbbThJr9TVlxzw4x548+nHq8TESeXArs3xbBnitLMJnY+BDh6WTCMM9iM5OD4i57W2R9Zen3B+3
D5mYRtOLRR5nN9GHsgSk5GRNsHH089v+c3TTB/q08CVodHFxUaVAHBZZL9su25bzevTk3Mfipbl3
nPEK2qFW9M84042lqrW6yOqhTcWKW5/ZF/XPqe7cax2X88dt630Vsb3MotGqufX1jm0fME8JMKBN
vW031r/89/6Y99HEUo1amHtU/YitlqG89lcdV/Y2BaBc64wmz221nBkfn3Mb1DIU61M00gS2ba9Z
S40mo85KULDyiByj/+yb8FYX7BTeueGc4/Jv9vu11ggV7Zi651XZORlt1zk1sl0Q4IpdOKmzj7Ju
CQeKifG2IFhLkEYqFAr+t3d0KNjuO9HWd5W21LZc61qFxEfb4pcRiaIYT5rQVjgc0/cstl1j10ok
mvLdyay5JM8IEp451dsQ5Yb4sCkIzFUASxYM/frcp8BujtfU/fojnLZt8kC51iIBtmozrNXdI+jD
nMZE3Gehk6etE22rdK0lSRZl8Txm6zk2hY1tkh+J321Aw+u2yVndlAUSrXq0GR35fnDw7follbBS
twxO3+nrrTOj/Xkcpcfg4zR9GEth3YP/zN8JsL8/zIHbvh69sCs78/DBPXa21T+A37J2XpFXm45b
YGevR8efFbJICak96HUVXcICqT7gYuAbm9a8WIuTDFrHatMugqNsB/px6a47GjOXqW0zf77C/bE1
qwarDVFXwbHrlHMHBMy8CbrMe9k2+urAFRk2NUkCXhkvKwiVgxc8x22tNyX+QAS+fvbOpN/SGhx8
70SjLmGuFmFcT+OmBS/Wlp1lBD/cN9zgGC3AZU3pFD+S2Kl+bZuZ1YE709AQjIPNvLvG/Am1WV/g
wBMXT9uGX0WrC9IYt+Q5OBoZvP+9XHI32wVRMG/Kzom1lEgClZrw+YqOM3WH2yrr4eabrbNtya9N
cKUz6B4jsAjPX2s6NSZd+pVU/bbNZi0nqlIZVIKm5KOT0bYP/RogVZ8H22Z+LSlKOyfNaYWOzsXG
/BoCmHOFNqXfFq5rUVGR0w8XZ210TAAWHVxTOHd9OYht0jPhr+IV8+GggNEXHXFeMw+GY6hvBc31
3zctSn8Vr63TQQi0QY6lGq2iOyr7KEeKbNtGt1/vBt4UVBHZEOOYBIX17DpVvq910v3cNvoqXpc6
c0xu3liMY+l0GAA+nXRvWBtf6ypci9JoFb4w0THuckhQ7Zw9eJAwfmx69rXWaJ6wWDxXko65k9vY
MRrNR77/89220Ven62ImRe8Os3Ecm3F6sSeo4ZGH58u20VenK0Sv2s4GwPPlsthHXau7NCqq07bB
V0moqNBW0+G2dAR/i5sKgM1wWsB8bRt9dbQCJi5rIxuNoxhlfaChQJ3R69u0R7ANXi93O3KGWC54
3vdlHi+4ldfNB3wq64178FrbFBc95cDYMY6WlzmoSbSuLbBzqbktoNbyJgUi0moEz4+to7snPx19
drD12hZQa3VTJody6hK2mgELqetkntWlwAZ221bjrcKVc9r2Zl+yC89DfmnTjPcpc3Xx3ufmefn9
+wchaMnXr7au+Qycz0AXPxmwHIyAuJxooRuOWZNkYHoq11u2Be9a7YSSGWtYMcFu7cC+VLGD1z0u
DRtHXwUvzC0To46FLdmZnCtTwJ1rSQBsu/6tJU84B+SBUcTxqdNS46vtSPe5IuvSbrvYu6v4TYIK
FL5vNqd+sKIj9SB9oepu4+6wNqDvDVtUMDGxN8vw0Bxm2LvhgiP7702bz1p8IwYJbJPO+ROMtHbf
J7LbF0mmtm1tZ6DLq6+GZDbc1C6Mkxi4XSZVrk84T29rGxPu6qyNsHCKDEdGJ1y6wP3Y+Af8gvEY
b8pGwap5/fAmHQ1Jh/PlRWYbZrmvS2ruboYT2rZVv1bijF1TVZEPg8OrhRmO9jjc9HUWb1uVayXO
4gReCu62veiGXhj7Oo9rSCVJsa3vWshVzGbYShXYFDQXgMfwtfZ5qyUwlG0LR563vD8+Nxvpu2aU
xfKiViBFECfUj5nT6025aSFXEVtlg2ZdTsZF2tSfZy3LX7mnuy+bImotxWn9UekCVhjW1iL/Ki1V
/6z78j1lKM67TMHf7PrSeT012WDas7CH+jKZewcXZ1JRkXXyeixwyhvAeIMBX67olHld+5UnbjOt
Df9kW84c/cIX2jxX/0rVpnjjdVU9wDY2FqO/NfATHsuzMYCDzYxrJOp7gxUzICwbD0/sM+bCta8S
PMohvWGuHJhHlY5O9t2YHBxasKdztfXFO/+TiQtk2uAMOc1tflVGQVrceomnyisJuTf+MpRDM+Ax
WHVT+wF7qCGvd9nc90KF/Igo/m7Y2oojDCzsSv00tNFjyzPhaBw/R3OimzEUAtfwXV3NbXRfWYAD
b4p+WlyMPDHcgJcqiix6qkcIGLcVReHFAENYz+rJa4bMgpo5xebk7bF3ke2nvMXk9ETLQVlf4nfk
yzDux2Ks9qOZ5wW/PwFwerm0AlCyZRpJ82LXuVPe+ZUVYBKnW+H2N9A07abYaT35/s9C1FZzdzas
MV/ABo62uR+x9OTrq4KT47WwTpMYqLTT+9k8XI6M2TT7DiM26/uSmzLBe95vVFrvZmeKMG1HEG17
kNNsrootqZ1orA9xpGG0KvwJ5WOLNTkj+NIwbAyOKTDL+RD7HEX3qiszdRdgqpxfBHyb1PygSGCF
1HcW352L76f5o5oK7F/2HPDVckrkLLvbbnDy5kwRRMTwYQmwCcl3feC5cRPKCW+li8SESvulcPq5
K2Fh9tQKw3EqMDIjBzJJjXGPX2tYjYj2sNzb0e83O8DpVT6SVjOtGVZiNJWeVCeQVTmuzs3SGWdj
i9KP8Py2nEDU30an0/p5SG0/eW4wmRtbsAPAdNKdcO0JEoPhxE5y6Q6VdL+mnZ2r373pGYs6olJf
IL+NrsE/27nJqKYLLLAcmMdzEXVw4xToBcsMrdLj/z2UAVowYkJjJPvb7OIEEF6qmojGx8YfSuPF
WPpBql2bLM7ywwLcYvwUJpZTe5oocGpNVB0UB6fWcPavyzk7B5jX9ElzoFkdF9t9UlZjMF2LtHKs
9qhwvOrLgxEkvWPu5ODg7bf3MCvUv2zyDcOTX8Rz2u37qod3nA3xF3dqK2j8Xe83odmaLPO28dL+
h9UxRz8b1dl1zOSB378qzbLwbuiQ7+wnv6GYimM3lJnHwnXTK41h+wOQ9lz8rPRYZRgD8IPsBSij
I2YPppAFQFtklo5/xpjDiVPsBYm3nF1Tkia6xcoAep/us1lonJVFBJrzZUhYVNmtwFbRTq9A5UyQ
ivGAa5PPHbuDqA6tmrw02WNOpaurXMXz2OzR+2GFvBf57OrPrmF2yy/DieL2GeP4OlBhn5ChxurZ
Ef3ymFgRxzG2uK5plbtcewCLoVSjJ2vCyqSGWR+xl4caeoGvEfisE32UbheFBUij5je9YTVmUjG4
l75Gnw71BVcDMfs2tpKDUs2XtOyRRhwnLnM5/GN7zMYKLGQwwOtc8OE1mXbIhOaLZCsNnlq71O4X
Zzb6GDQ0WGrBs+lRi9953zrVY5p0fvMyVUVlFaGYRD3cRaYCYazjUeVw4GYTWGQeybEFb9XUYKhC
c0iK1Drq2PXQIGRz62T2TTZaJihaYLwNfqCtHzmIFHLb6KyXadAzmHGRueL3YPARll92VRxU+dHL
qCIcMbTo2rtmVANmEVk6jctRUmXxPoCCFXjvBAA2o9DH6Rh4MkeDDh6Gsrc9pFwVghf+jVdO+rty
qjZmNSuMDFu89srJHk5ZA8yyAVdUu/E9bhNYLNu9XMxLMxU954WHR04cGlgj/5yx0kkeMy/Xw30V
NdI+MTex+JH7orBoMPSlHz9z0A8qC3M/K2Ic97qi1Jc+RnzNhGjb1xBcKT5RYN/1YixtvfOGfIif
RWBV/YV5dmV76XINsHjXyDTJ9CHvp6bXu1pP5vg4YGmpbjuV5Gfqj5nigYq5QLaP8yWA9YhbrPXo
JfjphmU+pzaOi0JP+WcjGrD5eORujyfcvqUhWNXXs1cvHrjNrp6uKSMa0oQmXXbDCU2yJWaMQoIi
98PCrObiu8wngb1PeTb1jvZJ04oaomcCbig7e4Ul98obWrbsKJrEN8hmeVnsl1H1lg5p7GlrnMdt
xvjc+V7Q3RdZpqrylJgqyfxTaY2tbx6s2DLSa7sqzW6+1/6Y2bDFu9mOl1tnWXhXYWPhbI06oZ9N
zKwq2yhUsS9dXm65g4bNxzUkVceoH+seJ1msTuZltpvDokny4R7Zyrj07/NGx1/w8cC6EmJmb0+/
LH77EoWeY6vxp9A6QPE2dVapgbdOJS7stq+dXWyYkT5bmPbafzIHi8aEOOhSvLEoC/FJ/zuNlnFu
YKcuS/DMDmjaaTiKNDCOmDUMg3tqXeySsRQpE3v+PjdL3V5HdjabV6rBJvJjmS/deCvMuepxvsY1
SYKo5RWZmJvWxOOSPOP5xQKB9dx7mH070unTajdPdjF9YldXxtfBmz07DvHhQgQRq8BJfqkgL9uP
rT84VXwSlZP41q7J3Sa4kWbjg9Yfhiobux3g6Cq9mMspNYN9MFogpkN8Jb3sSRse1sTcVRpRPuAD
6Q6X+Fz27iPW2+YYA0RJMbrbYVcXl0DvmRPQ+1bsICHhSjroXZYAmJ1C/Gmc/ENQVhzlYSUT2X81
JsDbv2qFpSfUdbPQwxyOlPrVlyCrwdCEhs6V89kaAwXNuWkrPmDCyB8wjYL+DqDKwoa4rDPibeZC
KMMRPL26llgnuU9Ufp3gQ7rIBpz5KGyrIQkL6bgk/eW7jOcucQbxXkRSfcqXQZY/PDut7TkUpTNZ
OEEFreX+SGXMMRDaqZunn+M5jtqYVl+Du0841TJqLosuUdgrwuFP7E8dPlaYfeFph2tD2Lh9z9KK
5tSLTzLlHouLBExQxT44SsOieQHAzMANquWzOAQIX0eXSTLgVMMFdrJuuHMI/5OTszce68U6M8rK
Bf7cy1w5WXacGhsQcSi6wom+FEtQdY88imSTi4a86K61WXX2g1sI3wgDZH9W6GHXVe0MPACsHMt0
AGVPVSSm9tKa8tw+LoL3w4V7rILn3kumlo7HLp6/RIvXZljpJYZTYL6RmJW4NRZi4tGcFcq2sG6C
JavCNHYlFFxP5T1OFA126jh6IE0rC5wYtMAO++AEXez96jLQazW0YRnw9wtF9fZCYuIBshR2P+B6
hcXeS2yxn/xYKibsEctZOd4n+OOOd/iG98kVOiuPXj4+n7V/1Zdd2/+26qWEB2/ixjLAJbaS6iIa
HTW8ZDVMjw8OisfkadSGM1QYkLXW/ClLu6y5oB6baHD1putVn1qTmunPpfCt0jo47Ti5OrQpEuqP
uPPYXOjHWNfyEoyuTr0LbEBy+k7TxMBEyYrqQf6yhkxJztcsLj5pNhHmh4xcKpmDyYh4C8Rz01xP
S5Ev30yUgY8zn1ryBju5lu7mfjAfpmqgs8JJ2zR4TtMU18wdX0itvMUhKMu+2KCr1H1GEsI+too4
/BZ3DTG5y2QUSFqPcE+jQdMSv8aoMoLHGfzAxMeTNkx5UZpQgC4pQvv9xyq3++T7HLQ+P5+tPpvv
PQ0CnWiD3F3exsasBiwpEl1iJMA1Ekt01zMvVQ1d/qY1k8k5jUOaZR+lrJMiCzEYsIsLfJIrcOHc
6T4NSL3q+yEax+zUqd7AtgPDR9/4COc/tn9lea+HEydfM4Ul6jwr5Fj0WJWWsru92Y/KvGnFEAWf
yrrMBXu2L+v9/1B3ZsuNI9mW/ZX7A0hzzMArAE4iRZEaI/QCUygkDI55cgBf34tVZd3V2XW7bpXZ
fbgPlWaVoVRIJOF+zj777KVno9e8zJWFHsmrvPIQ9Ks7sDI2OpRkV61XA9LzKOGebCa71WQ0edPg
PhIrPxt3HcQpd5+vinh0hgV+cTaLVa5JUK6cPs+zv8x2WFfdWHPbJPDuVycHviHIXXceCQks4d7H
FZisZOPp3mg9IsPBmQN7JTkJlUVM3NZaXVvsmr703I1o+inpIzaULbUhBSKtThSfMMldL9GdTdmP
SbLNTZ7Qu3KtnHhjW2tOs+tmegt9UIpb0ulYZ/KYlZYCKcA7KYeDWIbRiwz63eI84ezqD2MKBJQ1
KwCuUOX5CZ29WyUZcFLb88xTKRiJRDYs5oYflh0nNzATbxXHuHNk/Zk4pdf/GF2YBw96QRVNA8ce
jvMA2F12mw4uwHRylOE0BytuB858fZzEIbM6Hf5DkxJvETj5YPnvss6aeetl6wS2hqeYVId81dtd
B6N4fXCm3gILSWipm04oRoZf3heyMtbzBLSvr4pw1GZh5Ad7SSxtjfAKZlUWxtri+kR6Go5mBv+e
yPEnYc8uW12rc4vscW5EomFIBcdiw9z4/d/7/n+S9lqDiHHKm/RQzKKFvO2Is6xgn/173/1Pyp5R
DqNLnbQe7BqOANzG9hnodHz9t777n5dUwbN3bWXW6tA6mX5nAIF9u1XM/+Rn/4s1+R/oP9af5miJ
0uEULRkcuLpIGwjYzkoYpG518cHG6MR+FkmRSTQ4hsbHfikxSQoCu2GxS3qtvE7sM/zKfkAwpfRa
59Bq/G6BMtstJheRx45dZI2lxxf0jZXEO6OtfRLcZWO4QQE0PbkHb1L1d8mU6Skf656ZmFgX2C7/
/9fvpvH9o1/wT8oiTuxlSPJZHXyX9mE7df4w7/tYV6CXSJiPJAkt/2xAc5uC/aO/608649xKyEb9
0h8mQvU0cOE1iOHIBO5eR369IsMEdrxadoSaoHljmOIuWQL8d7oGdXxZBdAn31T9RrcHrdvORdx3
e780DfvkTLEmQxjQsxo31iA14DRu2xVVf86MwqEgG4Zm9KAlJH3fdA+4EWGukBST0jz0qdfe3cxr
tRZBI6Wr3mS5Nkp7U0CKdyOjSxfFicm5Y+ykkxgQL5NOV89l3TPbCACBl4CpoEuR9kU3S/++7FrT
1hFi2jXp01DESwsK+4aH3ZSJNvfTneXN/nQuPSchbEyqXlVZ9Je39F+Ku/+vYfIepq9uGLsv6HJN
/x/bsfr9QVFe/U+Ix7cJp/y7T/r/Q8M89MXXf9Tf/GbV3xMx9b/+d3+Lybf+MG9B9L6ruzf+JPi7
/x2Tb/3hmdiIfFeYpuMTEsrf9reYfNv6w9KJg3Q9cHnU4n/HxeSPcHl4tksMEdoYNsJ/JST/Nlr8
P88LZDpBLeg4nue5jmXYfzZYdhRCBiFBWoBHPd4P8cfcNUTJweUMBowzVzfJd3yaCDAAcPNPzgX7
djz/6S/XdcMj99I2+VX+7B0VhuaXhjJJDkq6PLyVo/1BA44TND1tQN9yWQedcoa7Mk0oaUZLhtmY
6bvilvvXe6ZMw7qUPZWhBRakd2RxBJ/CI2GLH9NSJlGapq048uoaUWO6OnhsGV8yvZw/0dLrmU29
GjJWL+JN0tnDW0fLugReXg77EvXgd6ZPag7rHmz3Npvo9Cwtu8WcFUsDcaxbTjGjq2u5lNn7sFpp
DeFFNpy2iZpf0du2jlbYH3RsWRHk5jBmISCzIoVBZK1hhxD8DRjcvvds5Vt/fWn/O57P/2nQCpd7
8j+nVpy/mo/i/3oab1//12fR8/4weP5c1+QoNwk340/+SqzwxB/CMSGxGbd/EI7Mn/ztSTQBW1qM
Rjywlza8i9v+w994FYbzBw+nKTybB9Q0gNz+K08iP8p/Mgn6sw8518olGVTe7d3C7q592bIPmEKe
63x93dgQmK4MUOgSWfQv9ZuU7/s7o+u1XZ6442PNjRS2om43cVfG+wwe5MY3jfG7LDNgrfYifylz
nPaedOGnAdiDv5LCisHdVPDQAbdzSdzalgA/d8Kx0qc2zvtzWiO7WCkwy9DSTZhto5rvvTJOntai
WkHd6uJLqtqPcosw3qAT0t2bFOhXX7C+W09KPK9NXutwMmLvUdJLHhyfII5J2AYE3aL4tdpz/rOX
41xErda2W6c2IRcNJUhCXc9FAOrcuzfamIQ+BJPI67TqTs2ue7DcLDu0Zeo+xmjrZ5NJ0ltLFs8a
DAoNO7QsRgGRPliIwG1bf2V5NV9bI7VqtJ5U+8mI0GfG0cXNuc2W9t4Rk70ByGhfQGqHXi2SI+R1
/TyU7CAD/QYalzfFj9Kwk5dMguthQu2rfevT+odWaq7v0LOGY1lqekphVWY/QDS180ZYjreThTWc
mHs073+ZpWDX7r/ZQtTOuVWOv+U6iBNOMGbRWWIjesypAK1HWXJo89V7mx2pR12/mnckx0CvMsY0
KUg5zw2LZsrq3mKS7/rQsD39E9hZ+VkbZXVYh775Le3GJH5Qm8xgndRNdhNL1OuOydqBRS8z9U96
BVXUHJ6bxDeDGoJw0Mr6bS70vbOA53NuhKtMxi2hdGP+mIjq2lj+QbefqyZ3oJ0pd7PQuO9cWTrI
ySRiIsm0CYtxqT6cTSThcWVkBx/ef6yzRd/HuTIjrf5OTFPfZRgnw9FkEIUasSEU/Zez9HvdL3ca
5PHItbucZvpW2hQoGdZjX1lZ0KIY7CEJb1I/2ajM/1B5LsLcu+BUt7/zSmMmpc+gVm938W9ljHFU
efp3g+DwKhyv3zCc42kpkKYt/ufN+oc5q2zvF+kbMql66M1OHjvPi+b+l2MAQLe6KRw0f+cqVwsb
EnCEwTCYH0vKdRNDkM1kvnM1v3o3aJq3XvmoW1OzrTT5IhFHC/E8mnlUl+k9RaJzKCTz0MwN+4qS
lEntVWdJKbBKdeEiBBw7jDs8gXsjrT7bKvMCkM+bUo/fnGo+EHWdhmm23mj11sRcThzAYD5YrZbd
pW4WJbX908uS364O0qvrnCkw7K/MdS4yi1VQqgbdwB3yyFqcBlGK+tRdYy9CoTky/TgRbMPlxcAh
8NXFTf0NTvSQigY5pWPMZpXZ45q6V6TV7qX1tSYLhkzuujHf9boZn4FahrNeRaXDmsmwAmtyfRUV
jEMUZVAw0O2yWMcn0bEsAIRZ+SZECYOrbLf1OMVB0djWobSKJ6OtvsfiRdGXh8z8xqBjToOMbl8o
t+FnDrq1EfpQ382yNCjezYOvDyLoeOqe3cnwLmoVfEDmL2eFO+i58Ys2FNVlJDkzojQOmswF062V
QGHLAyLENi2RXbPRfKpaLWREcvVcCHekwojr0iXuN1HpcZAu8WacyhlOnDTPgFo/3LgRMGab0vuw
lgY/d1r7XRbmKXvLyHbl1em68WO2eNP0ueoeFGHIO23A0iiMxs/wrq/DsaEujKZGj+9kLXLat3XV
X+pJNFHKEXv0U95fW4HUVKv5odUq+2Q0V32ZpTAvSddbh6ylt4r92maiZjVRrdQrLQw2Iye290is
r0XN/NfXode5Oc2OZwPfcnzV3a1ogjLALcpYVVrOtzebxy6pLSTsxApXT9TEzg/vhYefaKmaCCVi
PupmmdxVxG/QwFiEbA792YPuHQ7lZD03fjNeDWs+VpXbXJhTfYy5Li8IbXUI+rdn9lTHD7HrlJ8g
mtzPosRdG5ispoPX41GVsQF9dEg7rwr1DN+tp+X1dV4q4o2TfBmDuH/W1ASGPdGvZaJ/rtY6bFOb
WZudOsbzpDUTzFqdIZMo1pnjTM6ngpkzZNHVBczXPrWlQOirXUpdIkSasMkZfuH02M1JfsprkhAC
rg+O1KS0twDEuHN8vdiXcgavWyrAz74Z6WDhVJTNva1HoH5sh8bM6X41TuXu7aJWx2Gy1kNVeOrs
1lqVB1zuFh++VenNhmOsiKxsrPxAKqYSEWbdawegLhvQL+PpYBmF2I4TbEw/b+1gqcZwktYJ4dk5
j8OPounKX3XXmGEuLX0D+zPezKKyN4NT8XwjTxNKLre8FSWXcaXCXHOLrZVrDDca3nq5bOrU0B66
mV+UjPtxDXSGRSRMVu+xLm94OIhsMpyV/8Z8yvRu+3VcDX6mAmRLrws7nz1lk4WmEJ6vHzHI2SR2
eknsxIQdmtxXVhwOScGAq9fGaBqA8czQIZniblev+9HJISKx8NvDu8Hgd9aJ5+ljXp3pBRg9l/Ta
uveZZk5twKPkbQsHQGnZ3TWmxmCBYuzoOd4EK1oaIeudS9jZXBzr7btq5U+2puNtbfzW3GGiIfY/
Zpef06mAbVoO7+GofpWyPTGKcMOSSWs0F+prmlXTBwBnwYEOamMoTr/JEhnAUqIfTM1mhDrf4CXL
nSdV6LO2h0qIvtI69B2G3MLG80PTTBir2uJuLfwozUAvNtOrWLR3xLXqzPTCZvjBeGahrQiwH3xD
iH5Yk7GI2Ie6MzULZ0d+n2MMHOa+ZPbFRLxyxCddCx6GZR0AJFshwyYmEMpsN67Zf5Off57nB8fu
fk6leZktYpRqhrh3k9CZFPlB6rbl14AI1Cbwl6FJsJrdvlPkDEcwe/wejcx2PmmD0Wqq+3Gy5TVB
6V1iesKWoWOeNrAkn2NZxYGj92PotPeEw00/smncm/OjPpIWMMafWAqM003MxUMZDcUgI7akQqsf
zpWWbifhhkkxbfuhekurcQizqnzV7TJkvndYjAsa8n0xLAegnbd5oO4HvC2RnaYfmSi9M51wWA90
dNJcr7aTnJasBvPnXqZhAphbWvuJM3pvG8XbyoBg683DwZb9vZc5+rTPhsQFIMg8BnrbYSqzYKYC
uHOrlHGVZj1Vq/dtAGMuuqfUS/G/DfJHM6+c0Gn8CQF43YjyJNWch3Mx/WJ182qqOKEW4cOqScKj
rfLdU1l+als7lEI0warjc4jts1tI9Hy2Oisx/1ggnz80o9VFt5fJBrG6dUq7vccEZZ2l89QW+as3
VwdbU5u2zYpHc5y/ZyfWA6uuMRb22nogJLz7rWX2sU8Yqoxx9TJl4lm5GA9F2Z/4zEqKrvKH52c5
R4DywqVgJVm0kuCFWnHlAR127PXiOZUOY9kGvnlDRPma9AAAFz8Z7gc9GPnEsfqtbisj0BeetICV
BfyZZWqFS942G1nlZ1XVJ/xG/P5z9TgmDqOCNJw175l1HioN3UmfGBPvc5XO1BhV1GeMRNJ6Ccfs
N16By2iKHRaJKLUB6yrFPlS7+CcmWDtGrZGjjxcnKY7St+/TFVEinhId6GQ17Rs5eHWU8Hlb1jxF
PYC5lKBuhpqjhUtj5xETLmtjzyy9+tNnzlO1tZn2B8ZcpTub+W3nNSl9zfLFwY+l+AgNtTiMy3Jn
JDo11bovqU0zrpXe8OfQ1kXzhBSvoR8I50WTeJvRZ06iqY/A1lf4I48G3w2/WrGHTppi+zrmmmDq
nO+N1vyF3YlOYbAfpp5DFD9baKz6Q2wzDZ/y+sSddBJx/aoRChMKw7vDjB94Xr2rxS2SEpqllw8P
Qn/IPOPQO8u1yokFLZmTwCU2eFiNFdL52hxjV3uCReNv+j591/ryPl8ZCauEc2MIbPDA6BzNs9Or
ssV65FfnScFfj4FJ2bmgDZvULz6w3MNLl+6yQgYao9gtF+i3bash5Ho85Us28GInZ222XOaFPyim
sFt5HvjjbKTwIU1943bVk5u5Z2KWdI7VWr5Ojs0H09JvZxJ4YLUyyXJq41BNy7autPbgd787J1bR
AvoryNL1yeVuCeP4VdOZEjmFtS+LZ3NuKFwLrQ4x8I2R0/RhjCcliKWRRor1iLDyDO+zwiLzPjr+
OdPuMm0AYeAkm7U0T4bgxxmGqQkWw0OQTVoKoMEqojT31NYdup0v6xdtdvbKMX7LEd0Xeu56MKUV
aq21q5rkBYcIZYjfbv0e1hRD2jwcTDxfTF+fSmWmPGKtx+s5GltASddK4j8zsuGh7rNPd9Curr7u
J9cudw7pncHi3+mdkezaUYSK7ImCib+ebtNsCieTF6Kczkau/+haijTTqE91PnzN7pqdG7/PA8uo
fi18yQCkN5qmuNtKzYCVrv/Aq1hFfJj7Rz3J5sMsSr66p0fICgdXgfTfM98xNvWcTJfSK9erl/KR
0jMROh0UXTdfu8BtqkvdDo8Z+9yhX44kzU/VyWyc7jA1YxcRZvarHNPfa5t+MJ/vQ011mAaxUAam
0/1w66b7USn3AQhvFtFHNFEy+Pwajdw5enESLsK3w5ofK92W92j72nOrFcs+j1EaMQ4fld98sZOt
ohxN/2iabhnGZm9gzNGTHevmAdS5O1MJKL026F3bhmiesU/fD0uADdSLRC/skI9neT8w7Q+kQcJE
i0AAe96FnWwccHgF1dQaEcLGU2/NWwXYYadpmHpILji2cbl38uRZ78pmN7fZsOuNUkSe715XKgEo
4p89xODEf8gTL0xG7zPJOeL8If+qcs8LjM7agAPAjJhUe+Ubl9JX4bhQUrtUXotV861qatn6Zaqx
9rmeDuk5O2JSSoIuxX9T5roXzvgslVIpJSmuD7VYQzDkggfVcGGTLWHetfgS/DXKmPlHq+h0sqo6
flOXtrMtothZGAdNQ7dZNMsMJqY9p0ZzvskYOJY2kdzalDxYot6uPfbcGxd+4V0Nuvat45Q+KN2e
opSxZJQ08U+O2rPlx0+FwSipzdGOJBeG0amBf6S4wowfDEouY6vkxlGqP6Wxd9c04lemvC8GuICJ
Fz0PR6GVW4rzKw4DI3Rz7BklenfAvbrVmP9fK7PF9WK+eCm3rjMPuzYeoRvbO6FTW2GvD4eCEJXZ
emYGuDHII8lUD8a9TQ9all0so/81lPIllzjb8vqCWjaGCTGcGCuz52Iprszbv4lCvH1SYiDxa11z
yGahlmjaVsOAzebNt3SdOsSN98he5EU0K5/0EvMQw8bAGbl4Vu4+UN2RlcY8t6v2S2mcteuCn9Fd
CxshR/WfvY5hrLStbQJWoUxsfytW656YwU2bdNvYSr9zPdsqEBdCnyfWpaed1ChGYVW7wVjTnTRL
+2pmxq+CZKwQdxBf2cMGyoXxUBI5vGtaIZivxsYIfExLrw5enmjxqR9onKJkWgnKSUFyl49l2W4G
aW20FuJKnDbVHQ6q9m0yQZLrCOpBPWQ/R2+9LEvdbzrTeaoTXsTVmKOFVOTASO3XZp5pPIgxLRSi
zyjbJ9x4mzTOflROPu/KznnudPe+WtU9vnKaA0bb9ouF5SiSZfWWdcZBastXb/unXuse0gFIKpfo
1vS0lf5iHDaaZv0sKyvSXCPfZLwejMTDhoN+U/BRhCO2qaf6QCjuHleU4INubkrbTKkvkyZQSXzn
NK0MUHtkNLgif+tuhwsYsti237KiDvRJpltXaw59tZ56Z93CEsMs1VThEqevcky3pS7yLeOGY9tO
Z33Eyam31zEZYcqn9Vkm6qH2VjoOFYdMVuUJXYDXtTp28M+3vnSjdlVbUfiXqeDc4e4MXUPrsEvl
c2CL+jxq3gNOmpz6WT7ElpXt8iXZx1W1LSzEWu4nKdLHYq3erBmwpkNUS2QTIsTdpYJF6ngOK3FN
6BHMvBtCV8Vq12gcPQwpxNPcv41Otc/MrQGiOWSlrAtLtJ/Fn0Wgyk8EsQ1rBcNmTHX3omy5sIgE
654Rcc68fut1FCp81Fl8ePDX/KhZ3sn16wcaz7tysH9j8QlSqT/PU9EDftFe0xoJq6+h6FbL25hk
e8M2qAGaJ4fBb+TWb76k0hZZHvTMpvdqfhKYgqeO3n+Ms92a6Qs+6rF/L3T9HffwUWMn09Ti7g71
tA9rAQu9G82I/3MZyEQN13R5LtTyMA3MhhL7ZK7yZZp8J1Cueq0yrJlLlwVyqY925Z3r1ds5mLSD
eG3061KPBv3VEtoT+f5TGWVYi3TdfI3pCZjwaHszby656n7kDVWb7nbjznD8NAnMuDkabBfKFJnP
th4wKD4Joziwa/CAeznoDBnNefHljohcyJEyJPQ0wG95Zxq3Xrl7xzoUFKODLGuoXZnshLGc2Xni
FOirO2LX1qg1aKE7g9I+sbuN2xZtJCj0LYfic1XZ2TXp/coFj0bfh2nbhrmSd151s6uaxWHK9U98
d6/mUAkcoZDqhel/ZSlmr87n8y0mzroJWNzj2APS0uqheUNbNHOC7FNFJ5NQnadmErU3VNo0/Cxo
liLGbfIUz6ByCGBIzp7f7W2p7oguzbcshUHoqCmzCLGxyt7c190TPvo7PSu+seCnL45wuq1lu91+
XXlTJulP12rFPLhkC3pn33YbZ/DUDo+qz+xtPLqGOwRaIU9mrO8r94ek/dgsfV/TjH9m+bjBo4dj
DuPMPE87zaFS6poXtjN/FqWvR+gvQSY+/CJ5ZvPr5LHcXq6PhUHh2NqRmLzvhErdYjLhuea7UXSf
lWi26ZptZrvfSFt7szv34BgOvtli783T6yrTw1rlv1l5+FpsypUhfdKMK0goakf3KJziaohiDgbH
PI1ecorzZtO4/T7HuB8MupZvfMPBgp4jp+LYWI4iS6z7zMkUSwi8Cz7C1PKaG60RIlgrbl7/Uq/5
89oVF+YjlLceQ4EY6aijvdviAs+DWSXPTocM7fmcKShGnHe2jFrL2I1V+jEISRnLnrNfmFtGkS9O
zOqG3esXOWsjHpHGVHizFZv5BQG9/VhvFyTNTbvcG5n3OTeP3WilLqKoCtyl+uT2piXEzTHRcKgd
ay/ngSwFMMsfg9KHcFCk8QqJmxpxxO2pS4YQe3K6I0TJDNNanHs+Wb0zP9HAPdicE/yx45xsrz74
WJT9jNrVtozkZE+FG2HheB87eU9OUlhp2W9KylePgdRGNnxmJPXbgVAXN+hmI95IQ9yl5U0D7Zwg
YyU6SipURJ0BQeZ/GR5nk5vm+znNrs48jsA5dTvCSLs3UL+RibvvAa1D4+aMsCuz88HIZS7GKIPc
dK3XLNvT8TdHP6NEQ4imwuW+DDS8NDjZ/LCj1WZdSTg7ZnbY7yZn33vpthbapRkFaksfo6/OYp/G
BOTl7RB2mfFujjw4eLUjnD9Hu7XtcBYZC8U6q2BRYdTULQuLFPeTbff70srRc/LVea5af6jDbPWa
y2zWWDBReN5dQ1/uu7iqP+weEY3DLfHxwuv6uB2dcqAg7VMr6uXsBWadH5GIrooIaxGNJPDMiP2z
81w0YhoiLS6bezXmZBLUIp6GbaVbrEypDPHAGLdGlv0qF9GGvt1f/LFOI93JP8HenGqd4LmcJatZ
rve6Bqt0iouo95zmvCIX/GqbuLrMbIvweObeNbEmhPtxQUor2A0ogykp8h2hHLxXidF95GKqeMSp
gY1QdGW/jfXMiGq9Wu9Kzc1dGhjWvgrSk3HLWOlDtYziKU1ZcXHaRRAdcNvVQCDxf+N61RjdIFx3
Q+4dazPJ8M8R9h67Y7udjTy7lRn6hp2g7CR93TunguFPo8YBIdhuidmsmu5ryRiBsmQ2bNyRn1FW
o8CAvaphb9NH3KkikWey4MSjm0+uDJVnk2i+VrR+VPZxFsqxJzgyycbhMK3O+Ctx2uLguJKm2W/X
UCT95i8YRqFRUjbtysemXNSJV3TYetzHxlbLWQEIZ97b/UCdY7DYAs+DA9tiTW9lnysJqwKLq2AF
5IF1M+8Ua643hEmjd99z0uJMZH3I5d128xcc1CWbV3gXqZN0zX0b81ZtetnU+459qDpcpW8eyta/
pWJRW23zWOMmstMqY2m5t/RTmyjqpqkcqJmSYmuMXvYu11L7rekLQkva3QAgnZ4cYr1stjZ/XUWl
7bdcop7/kcwz3429nzOe2XXLpNatAlQ34+dc6vPVWvFXxJPfbQceERnkcdzvFvZ9jglC0F7O5U+v
VeuzjndxZ/p0GdxX8Wld2vnsUc9c0DCWQ17P5ZYVrWQDEwaVwW6sg0MY66NCxXpIx1luBIt0u6mg
iQ+qtLbUA70OYzlvqDqK9z7r1oM+DgmKOk//ry7N3XO/jPPFxlL86Jk07KGoHO2evSZ7A4ZtmQIt
97Ofg59291bqFQ9Kr62jTl78T9+Pu+VO9rbI9zVV8QmNna0m4WZa/5N4tiFcWVRe9zWrfd+J1pi7
JtHieZtUzAH3XpLoM7OmfEIUISwA0+uxqDBcAy/RsqiUw0prhVmVabkx2xcOEAeNRrbe2cDyn+6L
cmiSyG2YZrMs5hhbA/1it1pa/Cga7TFmfl8FmsexGOtVebcO/vy6Yql789ByN22BeaZwp+TQNnK+
77za3BneO5tZ9s7p9dTHtK3fdg1M1ugMs8F6LdxmYw9ZesXpTjKcXw9WE9RdKXcjR/xjrOBmLKT0
1zue9jg5WZOiFVTZjNbuKeU0wVxN/qEw4/XYmikW9HHsWj10PBSZrdcPF8Mp4rDKx/T+ZlTvAqFp
y2YqWzc0Y7Y+fvPvGvMzF0h51pTW3a4j1BaRw08GADKqwOAg1PCcmIZrMpNV9utIc/XWOq5C3HAX
dTda43xCZRsOQ22LU01gyPuo9TaSCPo5Bul1iTz22e47F7t5LVHxUaqpIkSefIAckY++szTTrfr2
jgmbej+ICU+CySq1QFTVeG3d1tqbHtZOSbjpa9+mT54Q6TVPpmSrZx2KJ+en+xPDQKK2ynIsJoKV
u7VYIBUXrVtH7WnplHt2lfvTKlrxNaIVB1mvmPTZFhMUrAD0ayy92qFyS/8gZ6eJL3pROc+rma4v
JZeS0883zW15YV7pP02sm6M2a6jCDWuExUy+vsaSNUpFlas16mfMEDdH1+My1NpbZi3WRhU1eGpv
uKlUuT9GZCAvb7zc5UlZPoKepsUS9/hqhcWCjFM5bRdOg0xPS7/GKa2WZf4U5Ia9rYwZdjb5qGmO
PJUAtIgq1LK30S/dKxYN4RL9ymsaCDwSm2wecErmyr6bcLxspFPTy4yEX+XM7fNnsx5Rtltmtpmp
0zmmvKg5q6DbvhxybAeArSK3lWWE44U73PfMh8KY+iN7bvG1N1T/vKRwBXDol/dxugjmeIakp52b
tUY7whrj2D6bp0oyIsjZWD430sDgNVcspwRNtYopXIsbsC3h83LfWd3Q7RdmjDJwRDld1sVBOo3d
xrpfVjOm6iX/NCqFy1pP1TR0G45JAj7LhtaJPm/YJG0FwU9jgbnwUV+J3GWRCBwKjdUSm5x9TFDc
rlW/YtCk/L7z9FAvlh045MQ82PVtLbyy7SLiZF68iI0n93mqC6b0LARnAu9K0nw4anXrjWlRG9Vl
j96qJcWQUU60VaAE95E5sY+xNYpavi1eBwUxxa9yv3TT9GFL3bjmhc7cSv4v6s6sN3Iry9Z/pdHv
NDgekhfdBVwGY1REaFZKeiGklMTDmTyc+evvF2W7Km3Yrq6H+9AuowBnaowgefbea61vGx4GOC6Y
Z4IsSG0W2UCizBkdP9JvcW3avWh3pq/00OIS2y41HgEMgfJMitcKGRKXB6Jm6ksgUAVj5S43pqO3
R3uy4r1Odbom/uX8QmD5t3xzD1XBv783qH6f/s/3qqZtjGX3t+1ndX4rPtvff9Dl+/zjo9q//f2v
48/q4hz9zX+s8Wl3823/qea7z7bPu7/9F5/5y0f+T//yPz7//lUe5vrzv//zO5dyd/lqMebaH/1v
2E3/3C33f79i+VYmbfdbByuf87NjzsWi6vn0srZlkIS2bOzWPzvmhP6Tg16JrRW73C8G1V8dc95P
tq8LXXc8PHYuTIZf/XL+T5jvKLiJhFzsd/zVr7/3zc+2UF6yn1+HX/77PzjBbioCu+1//6eBU/Y3
/lHSoiYqi6f7Bo4+E4Pt78IFfR3rLVH5aE1WMT1qlvfJ/WqF+jIe7USKVe6MB1IaBKWqIT5og3yB
0K5vvMFZ0Xmba0Op6lSJqciDNoIsrcFR7um8+8xdVZFul0HPBX7TO30Ur9shcZNg7OIxvyHd1A7s
26NAJLepGvCqKkinrDK/O3jt1YfjMLFepr7VvtW+WcXfaIiKZ/I3w4mW8d3tjf6WiCjPWcNv8zLw
aGDQ5eigYnQLAgc+vUgXZaGusVVT2uBXMC2g8lOeEwxG9xkrhbmIxrk7+l5C3ZDYxaqvam5ur+4P
cDwGpi25cRhk16+cBiNrpyU37jLpoRO1Q6AnzbnQ+NW1xrqSUf86K1GFfWHTKRtTohBMi2PrXMyr
S2xQbeNXD0tTia0olywwjHItW+vKkPh/8kxvWnhgXekEvk5Qh4BdaRTrIXKqp3YhszebYdsa6DYg
jTUOwMsTnGLhaIikWzVVMa1V4YNOiHNxXXTMzvXCIAo9nyBgjPdxU5xVP7fxuS7gUjBDc9WTUjZH
XHeJA7PgmDAjXjlonBnfd9alvDYzk+g+eTdu5HmwnVXTZPW4Uab0DcKTnQSUIBCxV7J1nlhHhI9u
jOOFSal+wVSk1BamOXqYk5x5fJpnAznTt7orJcenJhl5KgmEXxbbXGaFul1fwS5MbvS03rNhj7Fr
fVMhdK9ngwlxbrpmGCsWAwztW1ZRuDtGq285qQJh+lm7kXmvtoM/dmmQI36bnmNcl27fO7S3rHEI
ai6Z4cCUGJuFF0tOZIqNcV+zsO7RpdUTDGjrc+u4u6hLDxXVOSPOOLb7VbWQqVxLtSCYAHuRQZ8w
UEoRvE5RlO9Vl3VtgDdyrG9JvS3yULMRqAg9yxtpyYnnq9BJLdp/W0NjzlUb2GmOQCMW6ZDEdZNt
q8X7fhqjV7gW8SqR7WUiQx8c4vAkT2Ehm2MouZ9yp8AeMY00nnn/YBCpvE77Ic4CHhoVhGuRAMdk
qWlnlPa1hVELeRsfUA34GpMEQ3+P1s7mbFHJ/MrU7qu0km1tVAcgzcdlSamC/XeRWdMmqxkhRco/
ukYSPY1Sxiufo5sl0pETJkQ/uYRoN1pupqROwlRUUbcl5KoVzAtGHEWtNU8HQozUTsuSHYTDaFbC
hL63lwVqPoVDf1qm2qfTuZQ2+F2b6QafPyNaLR08PE1pyUAsias+mGIcXtOStgfN1Iu7UrnufTzo
R4FqwUyy1uZDr4arKB5T+tOSpFvV+AyxJM37FDAwov8aAViu5tZq8g1KRbv1EnwPq8TVZb6d0Ore
9Ebr7K1l+7jhl3aiGLKppA+ow9mt3uctO1JbVZ/iqkrMoNXn8saE3cICoqmW2rZzHeMdeT3ONq4a
p4K1EhVmFeHPKxhe3gaHcvy1pLPgYTd3YVFgsFzGTNxqM3wNYtL5lz/a6XPu9320HRJmc73s0bjA
HKJieFE2rbVSJnejm59TszOOJkO1U5PJDMXFsh6yXI4Hl3Zjq7emtS2SWIVoXyN2PPLK2VqbO7UH
we3r2G7rV5u1mAd/bswrt57RcNwM/zSORoYIHVBzBmKqscZN4wCAcJqOTKlZyJrXWmkAJ8a3LqeB
ttouBoN2cVEkORs9BxXMC8SLK61WvdpomVFS8YhYLSTcjeVQ9W5xTl27fk7ddjQuLqgtYoFCeE7U
TlT4Hry2l+HkPGgi8nCsAZ2HwTqpx9g2mZ47CK+Dh6LYkMaXkweqy3rm+aoObeIORx+ZwCbs3u7i
uT6xd8aBVJETlnYCWZObnTGHxtg1iybtNmoShBNbxww74fRHSTz5StPGawfDoGKMSvh5BV0oSVaF
6dtYM5JE3GZaUbNZKSlfyOHLx6XHoBw0pvli+cgbGj1vKXGIFYxTucBZEjq4uPmsmGLOvmXaSCOw
yOZEwPYznbMP06XXXrma7oWpjPRzniJ4B35cIjPoBT3uyixUT9/RWOUu9ew7jijvkJSXAV9sT6dG
r4uHsjBB4di4XC1Nb4614c9cweSygyVSoGjQ0Zc3lGRsZEVYtUYfAvCHKKJKjtykaA940EsE9mZe
C8MsApUNQ1grZTUrzY7LIai1RYQ52a91wSoipPvxWJnWSWfGGXUG9sGxtUuesImIom9Nqft2mKQF
D4vyggLWym2+ODiGTS3e5UmSUQ8nRv+6GAQ7u8TD/tuZ5fWC/1zDaGdhJBUqwQWa9H6+IKaXD5EL
fibIJYpg4JdZW91qxkIDqgP8pJdnx9ABYkX6Nnd1UayKzpJqa8PyvWc4xYMqSUXRQqbovw8u9+zG
bnw2S3ui0Z/gFbMpqxTlenZSKo3BsJpD1yXsjUN8FGxXZ3rb5ivT9fXjxDaBtTXKI+QiyFJYqzpO
AafU4Be03UvmOtJY6VACvE3rR8WNmHvLXhM7y08d/u7uCu/ENAV0f0ekq+HFBUtrHqfWPEMoSW/a
nEaevcMhmfrvZaojq2BgwBeZ0SaZZdM9LEmmT1jIfDrqqmDyQYlIGn5ie7go0nibpW56MFvLxz80
ET/2YlzlwszLTcpRiZVuSlBlrbskMr0+4DIByYME5t9IgkTxJokoVwnKjfl7bHRk9T1BgjpIcCfi
NrPbqF4RDZVVmPgFv0dm2ioLhTCsettN8ClW2KkvhlZdlvFD3M3uZ447O0InK1am1bnz3q6prELe
wQ5K1jzX1ZNdu3W8Sqe2Uhv0C/fNTEYdn/fkgoqhKI3O0vJ0xdQfb0xQwwSYAnD8+D5G04/EDnoX
oqfeJ9q4mZRoGWfa2ogg7EKI0JT2xAzaC2cupZ3W6uZGUKBMgdaVAy5+pxLXg8lNSxAqRCbHFFdV
3qFN626TVMM3JaXa1MbFIc3DVPYrMFdRyPydDDlXGrZTATYCeAE3ikh73qqq/jZlehQzetYnI7Rt
/aY1omNZmfOmrpzoKirMYaNFHqNylNpsomvrNT2MZUEKcipkt0IHnutwmBxiCo1alr3wKlBFKYbT
lRc1uw75YANNWuE1yT/zxBYEUi3znOjKPUUYIwkbzDFaj8aKqbPOKfruuIZia3benvSi8VZCtCEr
m9JbORVOy40wxwfbsq8uveeWd5mi3SpoqC1Hbn3GI4rBehwObtIiUlXTOk3VoxmDGKOKlZip5x07
VvG8Tm37RPJ/IhmSetZ7b0bjjhV9xhdvbL1jPi22/qjd0nJMpCIYhHrU4NG3rnandaZZ/mvTwPfZ
yKlNSNSO3vjIk9vrDx1z/wOj45F2evQeJUc0eQYC8SQoUJLfB01PHq0oL17HhXWVpGA6dlnkGPNi
DK97v7LyNwnrYtXpuLLgMBg1QAhgXKxZdb5gpNQJ4YnmkJGPq4I5Vkm9XSaHoXxvuTwp0yYWS+iP
af68TEPxkVvuMB+GJbXzbTn2i7/3tFpbG4wMmrBeeuxdC3C4B0MsxBeY1vBxnln0JSYUA8XZzScR
nzxzcfDlEbyLmXuVibVTaVyC8yBNsZpLSClnW8Uwf9KZx1UgBVOpaGRqF/Jxg3UPgIeHhmsU5WfJ
gxGHS+yPlhnMuYmfzmIH7rw1bXHxlbMNptQ4nldaNKah6U3iHRrEcJNLwvEbhil8yzUR/7Scgzhj
ZnvvD61Tv6ocEwain9rzIBjhb/hN3b8tZWcYuz6J5+zIahgEmyLVVnqvYa5VTtbc5noyfWSuhF6T
N6xTCObIdh46m0z2JuuxjK/rBjJbOE/zqWhsu33gGCl6TupYRUiq+T1aRV4dulguw0aYE0mFoEfs
nMhnde1HI3W/30DXvfbHeutasnjU1dw+C0IloKAJDH9zzIEHe6qQjjkmWnVdu1V2FQE2eS8YLbkB
K1/tl8HOy24txyFmelg0ZbchbZytCqVuVOVyE1vSf0tyuqMV9fAt3kLCWEzR2cAX80QJB4wBxCrK
bGLE5ESgIwCJkIQq8jSTQP3qBHIPZ5eElsdbv0UFhk3LoSrxSGdpzBQ7sgROxk64m4YcDvbw3heA
gsbMZnIfG+J1GtrGXmcQ6OpQrzv7KdIKgQ83n1s0XbPEAeAI4dwWWcXRJuMp6Y+JjBmsDV0skBGS
y41aFMWXihwBq8JPjUcKGAUh0B4uVVKc7cphKM9Ewar3aXYZ3xtaokMhY8CL/CJL/6hjfb3J/NrJ
t0kalRRxVoW0pVvDJkqdKj1B6en8fdqlBud+Wwv92ScQ1AS1UWsniLZiN1RDdFa6luCllEn1WMbE
7DbE9obbPDK6dyUMfVUzxPtqy2bYZMYsMF1KveRqmShmc0bR1wjpJIMg61Qx/+8SFRUyJg0yWc14
B9I2X8WGs0AYWRx9CCNS8t66SyB4nHp/ThpKUuhXQSPbikR479EcWYPB9FV6EcM1J+rsaNM3c/8N
m6S68xeoV8GAerezBp4Bz5Uf6dGBMMYIqUPz8iqUZmurFQyVE1QK+87OhkNO7G5r1BQ1gcD+fTP4
NcHXOZr7FqIgRQEklxwJoPRxQBuL1emh0ZbJt3TppuLgD4mW7VFDdWpeOS/MTpc4Pnq+T/szqsnC
ez0Kw5tDvADMuvO5mkMgPoKGz07wqTXGKMa9hl182jE4qTu8v7RnN9id/TTU/NRUh54+63tcqrHa
ZFKPNpS5nGTtWHcvvk02LOh6TVxNqWeuIVtQ1bA0XrudZQ7gcAJBwUE432FztDa9pydhZDOsTdPE
PptuKvYMYtoblWfIQBq0tVwT5bNr9fGRCsTb+7Qr98qw5GseTzY1Q+6hCtOjc5SiOqBkyqGJA6/q
SEN5IAPCzCzMIwEfnSqnqNYCxNhB9+flOrF5H+SUnDupM4HVFG85j4NwKoFjYvRI7W5nGuhp93md
21+S9e7WVdYMeYHvSct27Bx1CUDDlTHotkpfgQKLRXnjdcniZ6u8Ek6Hu9udSv9ds8YCrY86P3sd
xqI+qob77tqtNafYjYnm+3jHyn5nR95ax4QXMsS6T+vqXvd4a33nQ+sj/duYu9yTQDYm0uDILeqm
dPhSen4L1m1HxJNfPErn655y776m0mbE7pwISO0cz8PIFsVPXcaxVzqHZoCplmpvWtrc+i12A9P4
hCF3NHuCAllarGGKvpkSact2u30cLXc+AFnUjPytQcUJye580yzuxsGpbpCjbj2jeHGUfZ/o2vWY
286xggLJRM2imJHVdTG11wxu8JRykSljeXOq6qWSOW5O6F0bBBo27/GoJkvgfG9EZn7g3KIpQMmj
14jfJjNbV2V2vGxgZPjOGIXNiysHs1PQ+ez1sXTzcsHgPM1opjHTIU0VVror6uRBLxSLfxaKTq72
T9A4YJIG806mkJZaGiKHhU8k8nr6cnIecZK1aq/VtDk7PdUrJ+Fqykfn0S/rpUEXmHt+BDZg2fFj
tpACwZRz5Hw+R7PijLPmLvCX6dpp/J1cgPUQPEQ434+lWHspE4/c4bll0FI4qIisOtlhH2z3IznR
MDJTXBzTldaWZ4sSPspSAflnwOhB5lDk8jgKrTiR/tQpDKprfcgpS0T3kkOe3EDKvBDLE39vMrwP
/Km+pt7CFcw0QDrluC7IP5I67h792b1RBo6y2oqPqBIYdXjYExecmsemc76I+VlHHmzegaxXE8Tj
2FwhZS5nQ0xnSi0zQFHYeYqAqQMrLhXRZ1wic4BBebOE8WKwIhpJKtuz2T05QlK8GaZqO07meehm
+87KERN1BxNVrff+AdIpVkBiWju75GwSNQMqVH4roO1BgmmbZG+n87MvtU1d8wNy+gfUrQdJtbqK
Fm1cGY27hR52VoYz7YVM7yqndUN6yIiLr0mOlea01tq6vOcRLepSDO/R1NmBadMHzgmvZpUvdVik
eRSYOdEV1y6v8Q3dw8digDTU87WfDfN7a3t7EUdPPZHjpOoPqGzu1oJYxTABZb2y7gyKd32p4dgN
abItYD9ZteHsUgPJXhrYMmbU/BV8TlzLybBcw6Otd6Nbb9lAiWu7GbmceHqDpSzae75NvfYWbo9L
P71zlfHW5BS/BgJpkNW1G5Raoe/QfxWjZvMEzbG/9pilBUg2D0oUd04aYSeVdehzglNtMBfQo8+c
KUzm6ydRUJhGSdLxuiYcQ71/23qqPFTSLqlGcql8Qhh9ux7dOQ5bacFDm/VpwwDkupPeqxU1V5Xh
vFbuQOTAwD5GXYRM7cdj4JXWS6sVmJaS5ey5LRes0R5jkXWvvsRIhOeSFQpA5DvM+nJmn811Ebsj
bSS6Y7ROGltqu7aPc2fHmJ85aemIuPxulWaTf5DLH7cLG3eOeIKWe6iTetBAf7pV0rMexJIux6GM
zZWq9W8+XdZaYkpb9SkMmHjWiIOO7TzuYG+13yaCF1jQ0VndRLmb3uzmu5aw4sGqIzZJL5D6+5nZ
PwBw970vmGcgmayHmrIIUC0nzUCmMcVksVH2FK+8Ql6545jtcQ0YGzdFw+3q5A5581Bl1cPF6G+5
1kNMmR80wDSvLibMHcnKXU5BatrmlmruBP1PrXRuK0JsyRA4PlvARCrhQVrug5EByWXMhGEjMY2r
hiJl5+HJZRZ5xY0rgozBXGAt2Mf1Jd1nbVLsii4mfNOmkKxqt1gbybIjzXgiv5avWKZ63af649yI
nY7eSMxURHgs6+ZTW6gC4n4i2E/vBAHAPiYl9udZTntIefvRnQ5tgXU/rvv5CInZIDaeWftY0EAC
/G2fa6dkYrikZ7AQuxQ828nKx26tgMIescSLl6TJv9vo70HkmzoO/O5xMUb5gBKkQ/msCfZ5Chbf
pHDmtw/KLcqVVPDTmG3WCeRbz8LTbCbuRLCweo+1+L1uy3CMaOihB3Shn49fGTcJ3gCyLxpYsk1i
86RdaBrpJi3GG3SkfNXMHLiV+jbe5LGtgpFIFzZG9ZGO2qs7dze5MrYOzxFgY/kHDQ4HvKaDdCp2
nSefJy8ipTQ/xgWWUIblj8KuxUu8xNaGa48f3mtjaKJDdvJ0933BJPMxOiCiJ/cVsti3nhfUMwx+
5qYxt9MM3iwT+ymLTkO0fJr6IFdFA6MoHBOcOqE59fEePYz0NnC7QGdcbm8S2AGbZpqTkLWsVRwi
rkWHnsfUk6X3z2nndGuv8Z7cKH2hO/mylv6aSOWyaczuTF2IL9VyGOj01spgNhKWkoENX/PeEx0N
T8Rbp9TyZts8gHAruTeNC2sACuMAxY9pgmGbb1jLDBFEOrDtTYxNxGaSHlP0EXkog6J329BWtLfJ
JIBgJ1nlX8Zt7vUo8QaDfCSn00rn6LuWt546bcsAxl3HrIV4xiEkTuzXmj4cPWrfDM151pcWjESg
2AvCXZ2n7bWDDKWhNzpREiLt+WcqrtLaLUMUmfvIVlOxJo/HBCPKIvU0NTEjjDTdVHM8Hoa4JPSy
eO7y6FlERIMxH7FVjjF4e9jMOUhqDr58qK4Hhgoxr7GzFJF3CQZ26R1m7clZ9wZR/A2d1CjvCs10
8pXTodbMWJoOikfHF8n++aRjTv40RRf30DKMZHp0CFDpPBHccuc1VnvIFL7XoDfGyclO/HauvJYN
7NtDzoB2UzDaQvHPOmvL0GzmKszYqBAnzipKvNe5KE6ZPTFpxW4v6gvrpjbnVUW4LFBOtTHLzGPf
uc7QfWja+gw08FREpfY94Vq7MVrgOxgeQjxow8YfIybNHcfaoh9QiKONEWsfPG7O5WKtc7dz8BfG
7mUiPYUDAYcyYh0UAwQ/W6dDZ344pHhDbh07JOFePePu5hDox2vMHqB6qrjyAqDB29oqaupvrjAy
/6ZvgmAnfcOOv6n4kkJftPTY0TqbgmbTAgZXJVa8ydIody9Y2qWlGigvizy5uU0A4G62bHqmovGm
tofouV6y7D3VSnANyM6TEUAPF+te5Cuwq///oFz/y6A/Nsr+n7sYVvLt40fLw+Wjf/YvmNZPPv8Q
PnQcX/dM/R/wLcP6yXaFSeDP0nmyXz7lF/sCn2M7usun2fytEDpIxF8MDC4oIIy8Pn8GMwvwj/h3
DAx86m/8Czgh+LFsItu24fM/7/drciucoHZjiAM5wwbHsmewoGqvNOnXezKVxsqjd0R0zb2uyB4s
v5K3VLhk0j1fIuNGDNYlflv/wTdix94xGK3FJimsObtaWIekX1XMBe9wOS/jStA/+5sUCzygDaAs
NCqMPUGttwpN/1EavY9XFGnDxKxE7WiR9oodgihdLmCirgRP8isnVWPb7p0xA9yRWovSwgl4zs6G
uG+bq7zJgGDU9pgE0qvKG5nUasuTEJkRAXjbJpYlt6PGZMGMLRH0Nn2cyBq6oYI4+nkC8KOfSQoY
yBb8VPoRa2X2vIDiLXZ4sAzx7JW5fIs7FqBoEy7AQG9K80aYdrv2Z1aPq3PtOkuo8ugRoXuu4e/B
KqFg0BbH0L5ZfImQxaCzdccSgwWgelZU2rMidyrgW/vxHQcxFeiKH7SeLtHPviGmWLmFI+ldC+u6
pMCTd7o29+QXqLpKFjMnTvoJvF5PUSzANPAs0ks7vufc6Jw7R1N2+VLHikUN8yKtVc2w8gPki2Ex
G1HVu2zc+avLZ/uSImZg66zhr4lre851UIk1wzdhRQXCeOv04JfKJb12hM3ETmtN87ppk0jbLUIy
kGf8SgHggRr8TE0jQ82PhFQZSzBG11ubhKQf6M2igwIiGuqzR7VlDwlRjDHbjTPLNJxuntF30nZa
I7FI6x60T0vGwXUvFuMEgjOebE4iAYPAKLBrnEg6+3Ss5Vj4FNhTaWJ1x5A6sSuD6Lyr2+jZ/tgz
1MZWhX+6MxvwtjgLVD3QpNa+nJgiWN3ShW4ZMSAr4+KSmnPs3F1PdmV6V9htpBFaNjLRPjasS7QA
O4R21SeiQPqOBOSfiHV0h2VKMfqIqG6iAGZUP9Aw9B0BO8/tc3qXrClp8vB4irHBpADKJKzoTrdD
h5cJ0kHtgk2uRX3kDJNnrcB03jk2sY3eV8UZTNHM8IhuDyOg5qrNkFszzss5VWtI6mo3GdVwG0s6
tVS4DnCgedLOXtv0tyOzevgXLWdfWBBRezI0Wk1TVg6vVcktsW7ny2Kloa/twI4U/JvKpzzHoNLs
68a0b9kZUr/FZUxSm0tLrdDvgOxCya+Z9+vL4qzyEkwx8ZjKqveOVRbQspJMagGwsxKqdptl2jHt
s+4bTBj5MM2NffYyXmk1wNfC3TqbEurYY0dtwPBbmphfsPgwT5QuTtWmQ7ufaXPhv3fDd54KNsAm
sJONC6YBMLnVxmFdTD3XJxbBzM/Nra/KiTirpTcsFFlLdlAsr6ZhtqN5JVsi6vfEl8m1soaTM3aF
0zk1oSlNaqlA8vgtjO6vWo0W4C2cLhH5jbAt+mQ86nhQUfgZT3uDKln20Y0tOAfWZPrFVeT1IPIR
/pqJgPto0GNvVKl02qTJGu1N7Y8lLeXk8uIHCxmZhyjW+TFP1tg6cHMKkJ2ztbI9BcqRdDHjoS0N
h0bPHpPzI8YxsIYvaME2yccKW2QFtN0Uo3yzferMJ7rPUrwQba+yB8/Mx2mDz6tSJz/rEnXCR0zI
iCicIhMId63sb5QERxKkKq0U04YRmL8y8EtEyhFvfeNQaelZ4+4KP7G3ncV+CjrN4lXy5tKUTVow
8uqDT8hR9Ydcu/eg169KCYHsoqhmGzHxXJhNBzHR5AudFqdR8EuEdwfXLQ5noghrlVhIiJOHLIlc
ppc7d2KDkmWNJkoC9kzgXKRJh5G0bQKTBmNWWxrbqfDzJzk77jVKKUFlvdL9tVm1mDlhbRDOcu19
2eXadc84ZTWSjNtFohTbuY69vV6z2R42+uS8DnPvEh4qZFj0WIt17Cs7JYfq6PM418B0LPNDphw5
rfycBqJIHXqnobhEjs3J3DJLdTEPzCCfbUul28SUBgVtcbfobKWp4gIjXK9/CVszHtyazpcdFbYM
kA9gRhF/fcpn1PWrmdd6G1nuO1TaRr2CWOutQ4/VvvmIcqutTnVSQalBoOYNF67bPk3mINNVBot9
fkmKi8YZlmWFKBA4hc1qFZXb8Qdk9fSNMaupPRM8yuIjnoXSQ3JINXRYTrjQGrlk4EWa7rDyY0JW
Kztpy9vJnZnIMFe9pJNFeRbZxbVnsyUb8LXnljM9ZERjjqnYQ55Y6DiNjGdpU8wdEc52XjWqw+MW
MydeNX4x37DQg3SXRWzFD6c2S/09ARRWBK+XmVUpWlEVgWbg51r8odnmVu29Ov2ih81os0ND5+68
LdrGJdmWibtOLXiD2swHdmPZ5fSeM10+JlZWv42TBrMLCTHDOTHOxACcObuf0MBZsxDJ7m0QOu/9
rpQcM0GKI2D5Tssl5ZkdYaO7mUkreVtGQvMVQzoTuojjuEEa4+ObXU1+zcsFb8PGA5Ys8IDscY/+
vXD8t/y//0Ou7f+yEpoBx1/V0A9vyfhbE/DfP+HnMtowzZ903YVpwhDNtxkW/moDxhX8E+FF/tDi
4y39stzs1zoaOqZn+Qy+dSyMHtyNf9TRJuZhvMEM33+xAtv/Th1t8N1/wMhqQPxdjEqgOfnzH3bL
4VcjrjLp0AyOxjVJz5tiZ95kZiCuukdt88Or8Qdu4z9Ec/I9fkcYt2OlTxKA+1Hc9mf5FIwb7eWv
v/LvuoBff3zdv7ibf/jxXT9LNFZIGEfrSBzmOHyD7rHR3+Mv+/yvvgNtzh+8QrrPW/DjtxhHx+0W
s9WPPFOzGzwsEVtzKFnSXqk1OgUB4cJX0yEfgYOZlPbo1NFubBmy5qAmgT819rbAzgKVJDVWGTtn
g+Yy226iLAnx6niXya6zmxslVqw7M0JvqPMNSTtvzaOjDReTLGw/sqyFZ5G+9XU5hq6w3TUhFC/o
Sf+GPZDeraGE980zcmdjdl783dC76mv0M7FyazqbsumLkAhKvBp0jCuMI8HWpSWcHY9M+la4aBKS
xLMR33VtuWPzBtEjCymaVURyV3qZF2QDjBmB5WgdY/e+0XP9e+c5FQcC/uV77GNEunvfu48VIcKB
3E/QNWP3oVeMnxkrFNsiRUenlWSQgD2EWJyqt2bF5i8n87LzZQ9ZSKNQbdvMfMumEU9l5yWY1lrj
NEhRPlArwl3gGX/FVpWaZVAVVtEIYFo8tz7fgkhSVxQerK++CimA9VUxNBydYNr3me6W4DKd5sqU
EetvQJIi9DDqxzZlEABR9RoR2tqnVvNSGMlwSk3NW2PAbrZ/fSVdrpd/Apv/eale7o4fLlWMJViR
Zy5VYss7EeosNdpCQNb/BRDa/G1D/M+vD2P3x6/P0p64mS+3gupX2LvFiZT3dFOwdEfr0ZTDlILl
inloEJVBMwSX4WIgkwPetWW4++tf0aC9/8Pf8Xe7JFMNBqWaGgPP8FHj93Sv1LIjYR9MrUca7AqW
z5jsPX8fU5z/9ff8s5eVdMWPv7YflY6stJy1FHi5V7EczFU3Z6ymI9mA841RbNRP8Fmk0f6LdZzm
nz0RLn/+wzvJ+t8G0I6/HL2GWjRuQYcV66UFV9ekJ0SRdVn4ZzwmKDUphH7XfQGKnF7s49VBEd9a
im3CkTwa34i94fACt3MRNIgMvYwaFni8Ln/92vw24/HPS+LyNv3wg7pdJ9iU1i7HvGGT7XA7ooPa
wD8wn7RXzkdv7v76+5h/fIoQJvntNxIeswjJkq1jOmyVehhGPISBiUD2jMrVkmK1lyDz1hXCCjlf
OscV2lTz6Go3Xb9TxX2d/VyD/Gmw5f9x9l1LrirLtl9EBN684kEg32rzQvTsNRvvPV9/B7onTmiz
hTixXrsjVBRUZWVlDrO2GhZHTd2gBzmNxOiwBkB/bQ9RQIcv/sAYTZN66/Vs5xP72SoXF4cOiAIS
RSXx6KC9qca7A+B8DiSEVG4Ptr0FxUsZiGGrVXOl10gNehgyqQ/KvlQlQzqV+iWVM2vULriE7u1E
o+V2t3XSUvNGexJkxPm9PHxxkcSNKKrxaJRokKQmzY1G9447q9X8F5YWs+5tb6P9LoeUXP55/UZW
sghSXMS2YcyB1OfQsvNDBXzasgbEVQJWj5G5eg+gD0DhO16MDhvDzev32SwXoa5uibSp2wIb0PBN
CMPKgKIqkPNWGdvXt97lWkAVF8EMkLAEbEqMwhue0d4yq3Kgo6IUpneR3jKzs0W9UMAKcYFYsyJl
Y27zHJ7NbRnPOAYJFN9MDikCKc59h9EhYrQKJX/kBMG+h96XwF0DCGWGsCaCbV8LOVoIMdMbq1ta
W0KL6MYLIMd5XT45GZAxTZvccPHYM2hOicBNiRDrjQSrk3ZV/lVDrXrWxc0AVUs4wSihcIUSWqKF
+C5cb5FR851U0D5tOEFL412cfUpMBbWNUSeHySnGr0kMFaS+Ki0JelB1oEWCJl1DDMZCx6DOz2J2
xbUOULddOTFgZtlEAQ2ccwv0R8acQu591rP1p1tPgrksnmg8YU71WhySmkf7Z2o8MJCRIfgYzJ4f
YUyU2oOkwEcrgm1F76gkP8ICBhTJaBcQnt4LjcbAuXwS0ZIMZAY0IbaxhhoqtaALU6Hl126T8ebA
QTalPyPdgZw7nOygq0TCPSfEh2IhicNf+IF6b6QWyD0ccxAE05iG2wM2/oMSsVui8vp6rayFXWGx
7cBZS5p2QtgVjXDH0TLpJjvKjFHYU7IjZTba9C3+ALX+xr83bn+hnXoj4K/FGWGxA0NYr7cwlMCG
J470hOqDPAuLV5aXaPwtp32lnsUC7flNjaVLMl8DfXo96btn95MNIiy2JcS3JdTyq8mBvogLZ29l
IllNms3G2qA34Dh9nCLOkvpcZjvYfc2osEkGDVLhRINtr35dftTSGWIWuAB/BeA6R+GkDcKVA2e+
jTydpEodoGJ5gp1N3RogJyaoIUHGyKk7D/62HbTCYqWtSPT+Og08Mj3vwZ+LoWUHxayKKBQqCTUh
3k++A0VqH8L+XvxZDbCgPUB/rWAuAXqDaW6iXq3xQeu0NBJWWp4NCF+/orWvIy7OfVIkBhGyTpPT
1rlSUp0BIHoAs6A+I2UIWgLl1cQm3hTs/GzUkWWB67FvwGJMNzzF12LIIh/wYERX1Qn2eM1zCqjj
We8wFLExvdlI5mmIXBzyMc7fAuKRtBNWJfk1RMFkVnnoa6BzeSgESp0ugDSp5xSUY6oITm1CwFB2
QsUSZttDpoCFMjMNyziIMsehTnm8gD5BC5oLK8FI2+9bIFEINOZhCKxPEt9qfUPVZxp0OiyhLml+
4q4HkuP111qZjbDIJqD3ATUGH+9qZinAYQKHJphIkEr+ef37s8nGs9c1e3k85gSDmEAbHH1/Z7T7
vaTnCqcRCqFUiA+U9kv8E+qBnW0dX/Mx9Wx3Lo4vECgpQDKT0Ql8o6W8L5EFXC094e7lVQgT5wzG
ghDJASqerXZ5dKi2TNjWZrk4tsIAsuAJumxOmYHnAshpK+ezPvdWLs3Mm+fZzBabSoLiRwLv19FJ
tfKL1MTPHyD+VIuS+Zue2sIu0hMZehuaaGbyEUr6Cq3+oDhvCGr7B+1rRfjn9fek54Xx7EEWm4vv
CrRbPGF0Yspl+58x16nchDB9+JXe6lMX6rwh7MBBkkW5Mgg77fTwGrkAulSoQ5DqLOv0m352vlnT
cmC3u43HWvvyi10Jxy2f6ADycyJAWKXoKxZvDaAUU2dMv3FcAYeBAnT5w+zL3uAKGwXxMDDoEaJr
Ei7xVg1TgNqeAm0UXNArU24rWZzHf/K6+MX+Kn0gndsI323SEQ+I71aHpLlKv/PI2v7d1PnFDkOj
ewIekceid2qtcfpz7ZYGEo9sB7a3Kbn8R3mMTMDYFbhgGukNpmoypEmOG8PPx/2zGS7SABQQSTg1
I4KMybsUGLAjlnMQ+zjInIMrBjgajKApcNoDwOlFiGX9JNCHvaF5B8USFl1yuS5PbPgJu1MV6l/1
HxFNmtFpN3IFZmVh8POOfbiTcCA5p4PIzU5PpMYRbnMAjmk/jbuqVrruDfbQOYCdlaAEnd50tm/w
lcaN4GsaZLhnoPgY6CJcarNblpscY4PzQ2SMnGTQ6+zcmrP7FJZWzRF42wBsdvSNNmLZ2o7nF5lG
JmQS9BDw4PCyU0UtUhC6VE4WVABmVMQwtZZ5BbL6KuTsFN8CW9DiVSO2QmVSCht3A7lREuNffuRF
YO2oGnQkiHeBgxjsKn4wBBFmvRYBRRfSHHt0DJh9lUtoJEdakQLfVznobMtRQ8+0STTvGt2PvqYW
p8uYmRy4oQCHyRyPGwUERpkTDJohbQiBzdfPS60tykU8jgmwn/tq3nbIPRSk/BSuyb46/Sn3kQo0
A8moKClme1J488HHkFRqsF8PPRtOPd0Pi0idFklJwt2ZcvJUbU26wleabEjF5QBUB6powTUcPlCK
d6vf4z1rRtAMkGF2nqJec/A1ZjTTSY8+qJ3faMMFlNhLekp/vT0PMbronakpTdxYYWuJGr8I5XAh
pkA7wZOKBqNC78AUdEhuKoyNZz7EamYHGqe+fitrVSt+EZ/h7iZGWYuxQJawWBtWJ9fCEe0UqQCh
gEMshwY0q23/CODrtVCInaQKG2OvnFjcIgTDUQQyrB2G5m3OQSVABYPQnFxhI9tcKz/crwoPESYs
vQB9Rvy+RMnNdbgIZvdO/OVR/HBjUCa3WgErWS23iLMh+jFCyGAYVDngoZMKal/dgCJxB7OdNNoS
BLXZIRedcXva66/GzNvlSWznFsETzfKhC1KfdjgQC6HM+zESVpXqo9H+0oXCwPwbKccAKYmLiPbn
5zduG+IB5EyQUsFal7tbJE97iEeBQAsd1cGBBEINme34+vr55kbU0+dbxMh0amHdAoKNM7RGoI9j
qwBZDWqUoHJzSlSwSgly9GUS3yBYDq2R4R3VmkLp//oQkTSBBGQQpk5g4RIwxdhnW1UMag6Lz97b
/PeHJUH1wKWENJ4r6Az0a9nhRCPqXTjowbcc6pGH0BnKnUBqNdTO4z+v3wa19jYWQS8FwYdgWI9y
ehvG3nJOw/0GUpr+B1xPZyuvnPlpu2PIZVbO7xKoA5TMsbWKFIrCer6RiM29yadTX4Q/8FwzqO9j
6vlgQtwxK+3cA11LR+uoUItGznHbhYz5L30kdWgPEJ0Kbi+o3pwBJ5zKjQAb7X5J+tiD2s1C/vME
/maZQoBcZ1JcE6EODXchE4J+ImgYnxtvbiVL4xaRsCFAOqfn6MQcvLdCbb8pc/zMaRwQ0cZWWgtC
i/hH92SLHitGEE+UeoW8xQEovs1QvlYt/C+j44oARXGOcZHFAgvi5DtAq/TOYtTaDVkZxTtQQxXE
V2s8UhCEU9KNRceshKWlBzIUHkCEjzHyCMTYPrwxenku1NrOjNEsVEh+6Ol3cqR2vNzcCJc/5kb4
NijdTbJhyLXH6ld73XdRvrPyy+bJtrL/5p724/5rMmmUpgQPJV0guC+gtLKHr7wCLAz/Qaq5hWPm
sJVhrnWB2UWQpElAZ/I5/oMVTlQqr0jn4gYVRUqL3P9x7V3tLKxFOnYR6UQKnIp0wCCdGmtgaepw
fjASHS51qmhMKq+C1ncerWYHV0EHJH63McgddxyNr0Qr3v7dNmEXYY2G/FFX9XgIRo9NUvsrGJ0m
GYS1lSWspW3sIoL19Cx0M8fzRgcXD/OqDV4Vr6ECrqJKKZABVgn9n2BjT64FTHYRq3w4msfS/OUC
708h6lPtooQDGUGVhgYnY4PJmdgNcQkMWJ3AvDNwicmQ1I2XuVIyuPd3Hs6IgIizvpjzRP+Wf/dn
GAP9Do5g8hfyJ78SBoy2bu0l+ft6tLWqFbuIP75XQ+kPICqHViClbl/PMFpB4+IMJQlcJyj9AML2
AewjGZJaaq3dfNVTxI33vHIk3EXgHmYaSbQ4SRXGhh2pBo00GTySjayIWXmL9yz84bebsY5Efl6S
ENRBzdWArihKHyBzaZUF28UzJIwVX681gBtMRqdkICewZY68XH1DjliHhsmBc4cdWmS4tqrkxsdd
6Nv9b+/zfjo+PBbLhFMT/f/tCnsDfXDaWyd3NrRAncIKTRglaazRwtBEq2+wl5KH39zxDq2eOoPW
GCYqEBaMOQxaH3FK9GZg+bpgbSyFeXU/SU7ur/Lh2aYkruA6h1dW6b7ZOa3WGpMJPyiDRL8QsDa3
2sN+46NSEjcweENUQv31yPe08dnI3H+G5SIJAzGqkE6CWtPCTAjWi6Jawjt9lAGFzEJcHV0gYhvo
VOP0P0iVS+THngfQUPZudH/xJahXyYIvZ7cWTI/TQCmo4BSwUSv1niAgkA3wPHzyPksYOdeQ3ZcZ
7ghmmCiZQ20OPSTPZFBIyOhv68GzBLYVcFpkAFw8+g1AIQf/DAtekVGgF/V6xtTKsX+vSjy8awbU
GK6DhaMDAT89OZQGjCg0jPvma++o0hmDweqkTtn1bmunr9UN7rn8w5Az1AAeVxgSrBYLihDGjcJ3
brVOpZUAhyC8MbRJ/kuhG1yrYIfKhQFLEfVt0AqDUmorkC8bk1/JR+9P+PAkRRlG+TjfWKjD5PQa
b7BKcSgVaLPLMMFSfaW3hFN5LNzI3RhxLRos8riYgP6bN49YgK1IQpyOsCf5yHhGUAOCo/ogfmHl
pUqnxJoI857Ng2sl4WAW4ZUE1xOKORgY9j5auoecnGJxJw2ygdpla+OulbLuJdmH9xm08I2FnAVi
uEGggeROYID/JO2uCbQJXximPP2R2HfWAO1ccCgAkDa7cwdPBwXKsPSNsuLkE2aV6EeSRw+9GH1W
R4MbRH9skZc3W2t+5bPfU5iHxxSgBB9SwGQ70w/xMV3R2EIVCDRIvfieDdgPRQpjVHm0mEtvsX/K
941vvzbsIuejJKiTVPO3r9T0PP5OaoGgFsyhHoY/KgSNVZgWAXhUbS22OWo9iWb3o/ZhnvCYR8VP
ANZowqn912MubXmC7Aqi+gkuTthbaDfITQVvIVW6bkxybcxFBKXh1xIlDN7teJIgEKCC4xD80zXK
AFMHFNlk5qtCRIyF88i7YbhRxF4bdF70DxPtCabyZqNUKPd+UdxNCqGFFo1by2Xem89e4yLna4go
FqoOr5GjZMiF0a5/LvTYZS8kPNMU6vb6za2tjvkwfJjDMMDYjE94bNAR4nXsAE16yPh8FA1ZK5Lo
G9D4x0kyRBvDreVb96b5w3hQMkNFL8J45U1o5XAPcYdb6UaHGHmt2l4rs3YmO7QggPcLDWWzsGkd
LSu1eQuQt7+e8lrr7X5ZfHgGJoxAE2uxWPpfTvVcXAyZj+gIQvlkDFBO+GXs4lztgxN//ncD3k/B
hwGlgUv4UMKA/l76kbwrmBEYiGfkHmp1f+l3+hK2MOpT+H98D/aSG7f3tdriPb1/GBZq6skUilhB
h+6Sn5v5HddvEO5XU2v6lWz/khkdFtYu12II1eFmWh6Kt9x8PemVzXG/yjwM3ngU23oJxBnAnlf6
7hyUtxZ8tdc/vnavv3/ah18vewnsmxzLiDdou7FCLVeAbppLyij6B9/f36Q5aZM254jFRu56vxI8
2ZD3cvHDmNCV98duwIzwLp0gcliAKD05xd3e38EA76tkZRRplf5Avnvvgt2ISlbcQos7970JK1cg
buBggnIfr4Tu8MvcEjih2eKfglP7dx4mc7vglG4s8bWXv4hMeTT5EIzCowKAosXXcOMsWcnaqEVI
ItoWajqzRwbPfXiFnghfQ3P2P0lPFeEINRobH3dtmEVM8oUshRX2HPl+wjO9pyzYfXFyZEGC1tOy
K0PL/JVzxQMr+28QwJRxpKCMswd8FpcEN9fBb7ejjbbF2tX7Xt1++OqTRARsWWOljRoAwlhfgQIR
ER2sGplX/zJKfQi0UC83ds0aeGhJnCXGsBahF4xtI4daiIvHpAc63L90Xj0WMqN0GpIYlbehqKRl
rr+xttdSKHL+FA+zhGgZC1sIfFnQiu55CU2aUFiN91C4CXfSudu1BrWjP+kr4YZHuEOfqp96F3wV
J1zIUAHgdY7TyQ94lrnVAXJwO9bf2OpzmvJk15HzwfXwZGzdwd8sbLAY4A8u4o4M2A8NuF1EkuiM
BRuj8GvDzH9/GAZUSM6PSIpyoKBjkUEMewORcGsi1GLhx+NhexiJUFa1IDcOtfFSg9gazFRQG8k/
q+7S0IRGA2IJ714+bk34wVm4zylN/AeefnLQQckymR3l92GjNtFbge5XKNYnAmAmBu7EU/CHhQAB
7N8yXP+8IWtnmzIdHsUQl9UlCOLBfyoTLY+EEgSasEkHEoAZ+TdJkHmAeAE9HMavKoI9oe3x5C2D
pl0QQ+CoBc1Zom2YxhhR8h6Xhxh60QwMMT0ePiAshAc7LlReb9t7FHj2pebLx8MrLPiApGALiWvN
D8vKkDsh/vhQrb00Nt0a6Q/pweZNy983Rlv7YIuML20TCpaQE9Ja4s8AFTpi0ABzkUf0SuHdN2RH
fjBrF0JXBGrWpdUS4ITiX8BZRLT++hnmiT2b8CLKkk0lcLmHR2grWhlinAm6QAtmU2YbA6xdk8lF
wB36PE3qEa8UtFx11OA4jQywMbs/hMZaP9F5vpUmBr0jroBNvZ7UWvdzFgl4/Ixs2gdV5rfIao1R
q/fDjtpFF9+GI5bN6yDhQX5xlxmvB1sLd+TiYpoEST8VAqgJPT1eudGzGH+4jhNcQ0dOlaK5ABHt
IVNkUGKhTCOjDV4oU8w/I5y/mYYx4WYFCVq4YVZfLMChIY9yOegrr5/uec9GkJbtD55uQEAFN9GJ
RGuSLI7+pSFNnmksFNNgtJCD2A5bANgWwCsV9A3WpiFsFkO6HiRYuUpsAuU0qNFWTogKOxczWIs2
NEwUZpK9CGJwtFoCEAVdQy0g4OvwGTWfLPOd4rWjTVUWH6+nQa9kA0umFwxH4Q4/MqgzIkdymU/B
ZC7dIUIPUGXSLz53BDQHIZLr4Kk9qK1cgCym9BS2jG+wYwAbU4Jy9sa+nffGf+2ZWYriP1cXtDyj
uPWwusTxuxKvLRzmXs/yadKAH16cE6GY59HgFbhYwNiMghYAVIGzW8dZtfTGhbmWVtrrgeYffDaD
OSA9hDlImcVVM2AGdQiqDvwKeobQImHXjImRBG49/L4e53k8xYzmsPMw0NQQfOTl2Bto1hzy79Lu
3/wTXIu+xY/p1n3FG1+Enjf2swktIimA5HWZcnhzrFHvKyexAiVRRXVSJGQbPOA0uBlBPE4md8Ub
LMpU8n0r7XgeazDFRQTt0BFNqQBDV0eGVeCcNxeF/S/hnJmDTf8w3yLMDthtGP/at1vEU6oKh4ib
p9orxAE3XW1SBzPQE1TeoANthOqnoPgKVCI28qq18RaxFGIHY++NGI9BzVGSr41cOlvUsuf9Nby8
RexkRaLlEhI/3gCkMu59sEfgBanRyA9fr8B5RT9bGIviXZB3FOhaWIBJ8sX0/3Cn0oKAYNBtlE+e
B39BWjJ2QjZvoPqNndTpuT2Y1SG1SztSIx3Ful23a7Rc7Q+iCY6WDSPFfget+dcTu5cfn8xsScjh
uhp2JAwiIr7KR6J3pMxB+NwzYuhbcuZUmAQFYXUZ2uQExBLOWaLVhex/Qn3PbzUwuBGg1bJBJ3dM
oNepCGp4YI6vn+15dQJvZRFfhB6ukpCjQCADZl3nFaR9/0AVgTiDvbaTTrTauZ2RqlWz8ZWf33Aw
4CLOlFVRiRD4xr32NjnxF6PCEyvRBXcyvAswKjCqw5113xjhZ7qV18wr6Nn7X4SccRZJpuYhS807
xeb8tUPgq8Db+JdBTVxEljKmobsFFSSEMxQe+1NjpTbzDkiQGjsgCJuFOaqVAumv7ww1AtIQrlvl
6LV9KS6CjBBCprCc00KO0aT8mhtQUkWaUEC31w52wcbFdJ7Is1e4CC1kPHqEVOKSHA+0MhYM3D/M
1yvweaEDC2IRWKKJoBuIBmNBJGoEqT0lPjOQGj54zGc6GlUrR3BT6jRvggwbCrkXnz1L1Ak3FeGt
66+06e2yZN8ewLKE5F10omYzRs3/rf8GIXI6NfR0YI3sCCUbE4YmZHV5/dyrL34Rr1gf9pEwL5hX
FSpdsm9EOm0B72uI5383wpIVkEYMdFLh/4Si1g9ELFmmkNO+lLNc7UYo+MI8XLptUpPXNuaSIgCN
9CQW8x7fATxWrfsQDrjKnRsr02NrOgU379LsASYtvvONfblyXC2ZS9DTi+GPEM21jtKGDiSnQUln
+LtZB31a0hbgvIe1/JDRsHDSpkacKpAcwJJ6D9BmLlxSRVCT/9n4Qitn1pKHFHkhxEQIRPaOUgts
9UirO5j+8EaGe3OBSqHk0BdIytK9jdNZZ4/VGKNNalYb23Jt/EXcgckNS5aUj14ULga/yaWzvUTp
tlor84t6sumFRWihfHKEeihBOtNhOHjfndXnSnLk3/qzb/e9DPUa6OHkkB9R+D+vX+hKWi0swozH
+wMpxhgRbmISKkNIBe3cauDie9ziKDy9nmBVLMMNxBECosArw7X9T7ILWPn1o6+9rEU4EOFMkXrw
GXW8HjKrHYybiX0Au9ZYff37ayf1ksNQkFIhFYMIDQo4Ou+zK9yfUb1xpBOMbB3KJoxMSw/E1dvA
dDxHTwogtP/n9oFmLw1jeRjeJFyu1sOpZEq157WG34cBpBPUCe18CpzPfX4NuCs8WF/Pc2VJ30tm
D7uWoqcu5Ob3CHTTGzaMW27e/59jhDGlRUSASiadDjCBR2cEPvHH/MagPcmMyvQdH7au8WtxdMkY
SCBqDDegBHAmi9XAb98JH4MV2zQUj0qUj9lIDnblAeenCNHhYmP1rcRSfhEIIEYytSSJt9ZY6Lvk
b5SRmO0fYevn1z7KIhKMXhcNZI/8RoBS64WESCm4W39aYePp1y6f/GLf1zAsg7zzODdUR2jQtgoU
wSHQCPy5PE1nT4ddW0upbbPRsFhd24sgkHMTPAyhxOIIhEv94dweBHwoxlvByYPhu44qqANo4sZo
KxFnCbofm0zoyBrn0Hz9A6RsI3Fa+SZLQL0Io52KIjxEZ76Wm/FGQM2eu3GcIkkbmHpm5QRdYuoh
ZV5JfSzgeLEL4FUg72+HdnPNjsIOGBqbO0Gy9gCjPKj7FQoJtgtkM9UAADMg+2/irtZaWbC28GvP
m7moj80v4iEyoMsk9lI0dw2AI8t00qYN6I9b3rXYtQ5aMgoKW3pjB3vehOOQSajI/1QWyCnu83Vo
WgnxSxx+6MGYmepxg6zGI8T2wLCGrL5GYE+8/v2VTcwt7ilFH9VhSeQowciMQ+whkiITR+/8+sef
67Lg9S1CRJt3DQ4Q/PqUfIVO0OwGzxC+uvLm0WqAKv/snwV5MGNjuJVVzy1DBsETlUQMuBKB5zNp
4imCBGFFWfAFRQ8yRHoZi3CYVUGPugVbndq1QMItAgnRwPq1nrumZf/nm6n0ntY7Xi+tqFBpCCSY
bfXufeF6/3qS9PzunmRI3OLQbwjBY3IBk4ycCdhHSGrnZ0GHDJFa7eBEJhdXNEVR2eKPw6//OXyH
hxqqNLf6+Hr85xV7COAu6puDPwiRD1koZ9DJW3tr974N9+oDq3Ja7kQ2Kq4/PABl2ZlUk3+ZFS6h
5nyN2qEw11FmQBu3y21Bj0/FLkSLslGIT3LXnGC8pb2e4XNUAWa42PS0AOuoAs4sGO3W6cjl3eZa
GtE5dLk/g+NZuROYuQW4IXo/Bizk9v8HZtb8FZ983SWkXKp7ZmJDnORgaJlUh9q5NWWWAEfFXAlG
LYV8Ujn+u0x+iSynvIyWqATZFrRth1DrLl7yOUg3+v31e5xf17OpLDZ/UbaeUMNsE9mpijbZKEHV
4wzO3bjVOF2LzkvQODSmoJBWcfhQKvs2WfQbbHJSwzsy73N2igoSEOoj0OPg2mFf2NH8sYyvDFeH
dmM3rmzGJY6c4Piyi5qcdWg26mQ689287jaOwrUqxRInnnpcxEKFGp2EHIrFhQWvFVrHnYi1GElt
JL0T37zyyJe3PlMnsOkKrTyLo5KV73l5EydolaQfYmQNgg29abQmOQWdjmyCf5wS4zbFOd1shmIN
Ri/JPmHS6CEK6a6odPhDSGW3scpWTpj77B6O0JzPQtx/kGdNh8Z/Y5ozPHjrUGegjxJtfIW1JHuJ
M+cLomeoMKQc8hZcGbNBEWzAtVhOXOQFyuvlvJZkLwHnec23Qt02SLJb4QR/zR8qeKPRrueg8aoM
4y8L46a4DzQ0ND5hnHFuOYhPEceaBq2Zyw+FtHWs3rOPJztriTFvM5ELmrn0R8Y7iHQq0Pbv8mvZ
nsvxwHswjYTmqvDOHmgwvMIIUmtGNU56vucLgwGAIYAM1lSrWTIL1UD1ewSElDSjQ8r+LaJEh1Rf
BF9JEoDpQZdEDQLfcgDQGvHeSnLEGiEFqCPcMTAtmJ6xcMX6S4LDSoURDLvdCFrMHlTEGdbOQreC
vn8LgeEJ6AGQXMUGfm5fr7/Hyr19CWZP6kni4PyEl6BUF97+29mZ3RnRRi6xsrGZRV40siPEtrwK
cZj7IZtPz9/Y1Cv53B2e8rAboCQIP3Qfn25KDyjE54Ep5bA+3JSoWjk/lhjwiY8gGcziutlHFuep
6VtnMzalIWOH9+hWCjDnU8/W3yLjaeHVTAgdioSdDs0TGV4KFmWmVqR7Oqp10jHZ2HIr+dz9jvDw
svichS8GG+NlMSCpJJ8CPDS71nq9fta6gkvktpT7NYlVhAWE69+BgmokVOqQRkHF2AIqaYfyuYYV
X5nZDbhlu7lVRnzdRF2thMUlpJsWqyZg8wClTzlJFWRx7C3biU4IHv/cmJCU0Ji0QAOsWPoUNi4T
a/WcJUA7h3M0YgdWdWLBPtGAgroTXcNdqokqZ4g6pHjEn9ER/uU6oReJ1DiSqKpk2KK9PRxEO3YB
KWKPxDmR4Vb8Lh3H8+tPubJZ7/nBwzoJqryLUhGLnk18mQFkKuKur395LejfEQcPPz00dcOIPoI+
1bZuzNSopAbAv3gHgYGaGDdoTC3Ax+9tIHmtnNBC9hiVI8AsgYc3nzcO5NY1tvvdeJqVjXe/Ezw8
jQfNVW6KcJ9q1F6rz62bun8bvExaFc3ODTbS7bWlOY/+MEoM76S8hletU1GxQ9KdUg+51pXTLh1i
tWJTK6uHjU24dkO8b86HsXqWpOf2/KxEwNogqdjA/cgOYeSgaHEbgzyHhwjSvT37MAid05QkzAi7
zKI1GL9jEF+LXfqTVYE4NMAWqnag0Rv+JTGiN+FIWAHcc3GlkDaeYK1xswRkAwEEoMM8TWA2wEsr
lRCAA7BRla2YLD0Pyffb2sMURzHqSHjqoVlW6XDl8OFAEau1ToHm09htsHEqrhWxloDraoJirjDg
TcJgTfbunwycGht0NmiPjGp82MJNrc1nETomYkokhkZwbmoNuI0CagKhFR6r0xZMZ/6hJ2fYPUQ+
vDDOg+lsLGAA3q5lZMenwd0Chq/99CJ3aLq45aIcP80Ibwx76zydicEoPxTBRr16ZYPev87Ds5eM
0ArEgAFGymjPHjRVJCCySjDYFN7bOHvX7vn3csfDIMOURQTuV3j5KRxIIIL4HcD4CDVSuNbL8bin
cMGoITcEr2vYzWrlLy2pUEMOJchC6a/j3Vqt4x41Hp6B5hhm6ik8Q4xOLBxb04OQOIA9CtC7i2FX
cRPVnLjlYa9Gg9E2H+IIGzboA7iiDgtXBnefwiUciE/98/qB1sLVEis9eqGfFj0eaLp0KrHL97QW
ngy4u3Ey+BQbBYjVVz8ndw/TrgIeLsjwdXGa8Z3LrWrckXANbqAnOPFfpTjKbGuG8MHKwGxC/zKg
7Vw0R2InDFfyG44OYbyFlXxOQxCkJWyayATBpyXUCLiePrZ+pYefYTYq6HyaHaeHTO9GjBsyJ9ie
8UgqohvU/VLKIhtcJdyUBANz52XBxppc2VhLpHRb5PCsKfEwxJgpLWyQYhoy5wJ4nZDiDDZAOysZ
OrmIPLitpp0QIMQVgjnNTircuQxQ69k4ClZyWnIe9uHbtlMMue8Cc8hasJGoEh4doGpyWx20lQyB
XMQe+FcTjTQfNCA+G4Uzyd2O2XcKWM4aYC4of7zeCCvhmZwzsYdZEBKQo6mIYTq9/YaytDzTE0hn
q6G1lpsvYcHAjnYsNV/uaAhyHf3LqCSH2OZV4SP97t7pDwFyM5B38l0KlqEKqMExfPzkzebQ2hpY
XHBCqkiytpunB1hIPFiQZZeCVC2ijfbMSgD/L1BwxBB9EM7TAyO/3CMdUES0nje2yVrSuoTD1hOs
BxsCab4YIzjI/S3TxQuk3zWxl1t1shtFuI4oYXKnxHy9Hp4LKghwmvjPBdFOwZTn832ZhtcnAoNJ
mfCAScA+jeQBPRrarCKVhzmfER+JOViOGyOvYOzEJSyWzhoyzGmMPPyAb5dUKgUwF7rFmm+wh0Qn
lOgGVQzMVHLjawyZK6Re2laa8lwUEfNeRAsp9KUxhnIF2lX+V46vOems4iFAXnzTU8fP2Bjd1gW4
VAV5JzsTp6mSoYLtRjtez81WAeIv+LvxDZ63zsQlnBauZWxAwygN2M9MzfRuN51qHbZlRm1vib6s
fudFfKkoNhYDDti9dC99wNE2DpXOwVa8eWqpQC7Z8XROY3WQjDmgnza2y/OYKS5BtHQ21WQ0TIwj
hvQv0QC0J46QGi6yn9dv7vl2F6U5mD5EsxEV/yDn8eKkQwAyZu1sQR1XEhhRWgSSuIcObMTiwpY5
9DeK4NgZ780Po6NeVjjdsXTDNyxRLTTyY+7QlZmESmJzn7Qzbry6lYxFXGJohRIqwXdAcAWNg2+o
BcO2AuyDmpDhKqMMf+Gg7G8V5FfqC6K0SFzGeiqDikPnpAOIVo46pQDq/h/yKNTyZE+oc/1AKbt+
7+3e5jfrss9v/+ISZDsIBOmN85JsPtJbCRoH0tEfXoXZlNVo5C7WN2m18zT++84gLkG1XcFQcGsF
4qE9ExBJkeEcjpM1c0uEuY2799pkFvGkFceOmsIGvVgxbU2R7ie4NZXVxrG9cg8Vl0hYseShxkdh
Pfrf0IgitE6BhpuvvFFbqI21cCwuAgTcXsagbUvSES7wZAQX6dr/sjdAeWBTEMK4euYSUsfRztxe
TRJ5VDN30zNn3lXPvs8iK4nZ6H/wUBMuAXalT8IhNSQtgxBBDENtrVLLjW21EjGWCNiaGqJkYlsA
lVAMn0g49fJ7sYVJdLYlpvA8w4IF03/GJCESKn+k59a5p0O0G3adYwB92xRQHiJTKshCRhu3ydVF
MZ8nj+EPZkL/j7Pz2JEcW7LtFxGgFlNKp+sIDz0hQlJrza/vFfVGne/WTaBHBRQiM9LpPHbMtpnt
tQ0G4c+Yb0vqRt37aKiOgQH+GL8KL8Lykv7N2/Q/Jz5Icv/7V6mRpUFXY4C1Sl2FTdMmHMqv0fIX
w1/6wv0/hfM/Z1jVUjJBPbfKMZIS6V3PmtIplgwvoG5ORrsprcn+77/o3+Ldn/OrUyJHsdSM2zFx
spl53DyDcPJSRO7ILGHpYv3tKhh51q1dV6EKQX16BUPqKn87bf92Hf85z2qYZl8Y2QSzPtrP9WFc
AdLj61KBw4SXbMtRx4pk0O7TJSyjcP0k7I/xd1kcm1L8y+vzTzvyP5y6P2deo8EoLXz5savtHtgT
tKUmc+ftVQQdqRyzxdsiHNjM7Tw253x4W2F85ikU0voFNGrU1s5UtI/zUjmqyOZmWznNatxnxU7B
mdlaYq8bW69UWqeMdigdmLcWlGSBjtmwVB7kpgEs+D7TiapkLAJFT04feuNrHf3/41f8RzxLRSVt
l5wnLByivfxTPTBdsTec1S/O3U66qx8ANN6yx7/8tn859cYfESwFcilVE+yP0Yl3Imaos0ff149/
zbNwr0ve0Xqx+MbV2v7LYfnPrkGG+efEbS1FsIslBZtktr/lh75HSaqqixxjU1g89jo7GvEV6rLd
bg9VpgWJznZ6lXtFWh11Y7u07QO2JIAKOAIYEuu6FytMKyR2mS0OBpvj6jZqbU9SBRFhsY3EU8fz
Ouh/OYP/zJ79p9fvj0BpGvmwGcoMAygasJugnbKp/qbtID6iRDyYrL70PecSiWaU10BOvnLh3NTd
F+bgdlx8bvn7WEvBGn+bxTN4zDkOZ1WwO3U3ZM9CdhlxB8cz2rpFeZCj6qc4WWjZfCg55Tre3oDk
lahwW+lZp5EjatVFrYOmEWxBvFOSb1xOnCbBWC4R7LJ6gS55moSgsLweUMbKX4cjjqVUJ7YUHKPz
dFZ45/ovLdJ/GU3CCON/h1shNcA6a5ghi2gBkivcS7vKRbB9asOEgTXhL03Nf4nqxh9RPdNXHQqn
uh5NJtFVjKjtGAxGXLOavT5Y0+t/Pxz/sqxq/jmNnPJCFbOGL/bkzie4KZaf/3QBw5vaTg64e3ub
/uAmmc4YZEfjZZI8iFaaYctOPTe2fMwRL/174Rd91O+mxBl7xEx8NKbzgGOI+ZcX8t8uhT+HmEdJ
UmFDcKAIyHn1gRX7Qb1snvhrRZS/gEwdWIRnycSRMvdvhca/7HuZf44wa5E+iPGSiUjCDYPy/Z26
0Vxg10+/pM+NCRH8skkPc/M59r5410bOagKOfVElqNFD/Syzm8jq1+cYbVBgj42Y+tN8WlcnKdwS
0U87ZYn+l4r930qSP0eiM5l9aEEhRZT6fRtvvpXxTHAnxGZB8vr41WJrn0np7hUA8V8kkX95Q/8c
kN6aASi4yK/Ej+++8ONQ3/XXv5Wn/1bl/TkJna1Vn1e/8/0TmwkB1bd81hqecDh9qA/I5Jjg4yB5
WA/ag3VX/Uz3XeFsVwnr8QAwe/jfj8e/qMam/mcVq0OZL/rfw36n77NXWENBdpJCyc3306G4lCeU
DzjBd+WXyj/lv/9STf5nMu0/xN//b47aVBnrGGQgBGX2oIrWnbi+NEL+UU3jXa3og8FUSCLZQG6x
H8KjQBpfFOk+1eJ9l/Zu11enGp6xTBSs7tboaqZ+3d1N9S3T4OhVudPSdgCdaCtQn+JluUZ4O6fl
+pVE436I13OnlTuzpjufNdB/MoyXZQy4854EqKPYtCKnbMFQpt1hiwZUmNkD5O3NOHwWiadE7MiK
w70gWavdWaDkp9qngei2i+rCD7BNOazKYzG2p9m6tWxJKmLITJs3VCYsYu0iRd6wmI4gv3PluUM0
+6NZv49pKGqTI/FxNfM1y1RGcmBOiHY0fpQ1FJiieF2txqmMn7i3dubSO/kmty7XTT74zfIslr4w
oKnXZpc5RYwtQj6ltrxeE7UobUVqznGZYKa5zsw5pXPjb0PuDeOyJ1kyuxBc1l7V9LcoLg5wO5+n
rHCtvHoExhw0qvqa/JK0+/IjWebLsCShZAVjg+/pUIm7YbBsNgXkPjs2aYeRksopXOWswkFJTSuQ
x7VG4FJ0r9rgOWBxJb/meVDK+yz+qvvRVXEAEk3VTjKT6FvZxsSOqzqxyjE24nDXzvpbbypnKNFZ
0BmjXnpGqWefUym3H2PdltiytBAiKmvhCeKmBdRJWCo3hq4YCjFEj7LtDZunuNpTZ/CTk6x7qzrZ
mkLwYkMesjgW10L3kuhd/KLV1XNWvg3FMB21XAukRXPrKTd3hbq+Sf1a7GpF61+SBE9qS61+troN
trnHX9LLhluUXObxsdMvSdI7AiiNxl8H7CSnHSwBMnqjSq5J5+SR5SlxkEtOFu3XqgQRUYJYNK2R
Dk3YJQBb7/J2ZUfrK1JtOb0q7OEmhywOy2w3NPulu/SkwkkeOcrYuBF2T4uNZ14Cnntw8abl1U2I
w7oLbn7Bp3pIj+p4FFdnVO8wFi/UHYUoBnCmcD8tx6RnpEUPtM5BwDY8SL6KE+VP4naCsVHOTEl2
ottJdiSsh0JsTxGmISV9FKzQruaW3FsAG1c2OermPOe3hvfWeFlFEGMtFM+bZo7Huvsu2++FM6d2
QEXk92bhJVGm+35IAjNXn2nXsVplUJIIi5uqGeN+YoLN5+hQpTsJZ1xqHir1ukUP9SzXoVGJF8xG
LkUnnTq581ooX+E6xM+jZPqxjp643efSuWQjbJnftrw+8DHWmd6kgHFP/xS1mzNZw2EVY7wmrP2s
RFY4VPJNWdV7mLbKgxnN/a4EhQtYXVCW4qBliBIc3qasADZVGFnxaqg0sDq8njIw9aKjFs9Km7jL
mj1gUjqvfOcJaNrW8Ov2PG1b65iGGBqKV06lt+SAVjq/XLbnqWWzG9TbZAnkotC8z+Nrseo81PIy
zTB0BfykkgmpHDx2DRpGiGlkDZ7Aq6IVqU95xrYlIJ35YZEyvzM2t9YUpzZ6viSxDaXWrWRP/F2S
wvWlPlZCFeNfehIMd0JVEbGM9qBGub9/jwoVcjlWGpQA2QqyVLP8VuzrnZLg3mHpzWvbqNdGXqNj
Gd/m+TK230PW2ZCHhzXI2weTb11PUYsGl4F9Tkep144xik6vHHRhl5pV5FbjecPC1Uzbo5AUYYnY
H4t56XSp9RABF3YnbkNF0G/y0MMLEPI9D3gO2uKE8mTF3jjY3dEgsl1EpGvjOg14mLLykxR34mQL
xRvrxaZ1g7giTh+6FWm2wLjGW2EF4rqDPKINdqY7Q+FIH/zJdguzwWkAkpi2NDsSo4w0BBR7wpFf
T88z/KL6KG52XN7X0jXF86ryBgqYuPVN6TBEd8L2k5TstlWfUonvBcwQA7PafIwfpy7ZCVkR6knx
OGQthrR5LQd9uU9odLR9GZhTYvgK62uaBQF40YOe+2pUZMzuc6cfu8XJceDFolTjStOIgr9WjodY
eSCSpys4pRXLojeNVkKsHSzqK7Wa8W4wGkfTdom4DU5VN/yGeBhObWWkH9KtS/1F86KCJTndkX/b
s8xbloFiGAFbVBhoL4Yj6anNy+PFveoINRMoKQs88XXWZHczBlswQSkapx5AkRkTRLew/Ck2TFHY
l7hvYFnk0BPCQc+doYZRl1Xzq9qPl2UADQGRAulj9ariCEoul7Erg2Q3eaO0bxRPSLxWoWeMq83A
7zUtJ5nTATsZntp7mp977GhzyqKZ5cVTtYVKTi2pfisiK/qqu9bnTHwsN8GuUQKGvaF7Uk+LpXvE
OirQ+mOsunHCQl073mn1uZm8HssuFSEAMGoJFmu4bXcTAz7ZcM8OYxV1kPMqDyiLaXhjCl1AfVxX
4lG1+Do72708OsO6AKx2R/HNzL4MyB4DZYyffo8mQYIV1Jo4xcALQ7PQMKSwthRHln1J8qzuoYsf
tXqv/IYKW59OdXWgGxWXZ331Osy2UahVuzacpiHOvQrLrdweaooWdXSnKJRZBhuDathZkD/R+F62
+ED/UeVwbMk79C3flK2jpbcnsjy4vTNKviEN3tiWxKFsvW9WLYz5RptYvKhUoUWTDscM3FHVdbSj
aM85art51rbsM1w7vFjsuWLW/KKb6EZS4mW6/m6+JZ2XVhsvbeYouryL++KAFdV++n34KLrmnPsj
hNB2A6VR+xOBvuG7QLkZlmWP4YUjtaNbreeCLv3UGtducKxhXySDKy9tsI5T5bRde9TQAXRI2qrS
XtrhKAu3SCkOvfwOQLpaI9bah+mqpMKVlROnxSAUl8mH0UBTEva6AP60xWJymSVbXZzMzE7z0iqE
p0qH0Vl3h1E2asfaVjIraSfHL6OBZDSqBkmV2JPskZQlsuGv5VJ+bBMXfmYoblb6DC9jhmzVgRrr
/qqOuDD17rgp9oj6j2gpnoyG85uHXAKGyvZ1ve3V1fTlirJS1oOknS/L/EK/2G7V3hHxDuzK2ZVh
MK616iTa0So05rKr9WBtLXhivDi42FL91sy9z0Yi/EhosmgBllCCTxaTlyoyAiF6F5EMUNvszdpb
xh2U08CKZcCnvy8zi0BRpdrmXdcFWhntG8v8WZVYcadMuJZVGDXiu5TBr0r5qrWpDeRm5omhzD8O
tJ22wLwxSK5ppm0ZBwa+W7KQrXtb1yWwOvyRpqfSepPFp2F7UlfSOq8p7jZ4K9Lgr4A78HePwgTP
SlIBR9az+1lWvicWoxwREAq+byNTaeWlTZtTPVmyrVRCqDe8sUK3MyZfrgOxzD5Vo/USa8BC97et
WG/A44GzdpXuzYWe2aydL3Cm4kNblfNx1ntggtWQhMm67CcMt222YO+nWjrpw5rsFHF6rbnDdywt
WkHdvUtb5lWZ9b0sMFbrzJn0p0wnfWdkH509vYJ2B8oplR95RmEylUADZ6xSptbtC8a31nFPNhu2
kXCopGyXNFEAZvQJ+76DqgrBOpPiTFX6o1hYKscw+jSg9ob5Jq4GSRqvnQ6FnWjJlERdnbmcDwrT
xX133LK31HoVNULF2citxM458NUE1BNEQe41iEy91ntCSyiZFvxpaHcf+m0B78wqlp1aY3JcBnPX
RcqlMbqjRtMtbsrDtljYdVEMdJFfxJlbSxWPrxF36lDTKN/W4xKXfrqljrY+i6r+1iyUaVJ1KCUO
FIprpn1n/WtChjSUDTh1NgG8VtO8bewvcjo4ouIn8kdPr9dUqpsg3Te4jnTzI0zUY6kW12WI2TQw
+ZsAJZ1HfoPcr7i9FytJm/Lcd/Xrqli7us+fqmR+ktFnFvnajselSr7hXsAMhRgHW2xaI+5F+jel
gC+NHTUPMURRiTfwNsAS4SzkXt6cibB17cn9IacJLfmrFZTFzaIcINf4Pbtqsx8seSdVMN+4/duZ
twSC+IMxtmGbEnZbzV0FJkOl91l80Fd3zNgcUqVvuRhftPmLl9ClHiN+OFFZel2SuVG+uFH7qRvg
xpXvevI2oz2uJHL9nB4lRbSF4Vs3BVuCSl09KuZdmbqlgSM5UneNf8OClqpUr4qWXa1Igukk5OHK
Okmrr8Q4Wqhz7cr6y5YU+9WsH9uU6YG+3MmiU4oYWrNEU2iuYe0N8kTlM4tdYuuQv6kGD8lJWcPI
eHLjrkk9NX2IWEutXhLFNXG+EIWjKe7KDxqMnebEWIZXr7PyopkhWcK2BHmPkiHt0xl4Up/sDcvX
Wm5qypSDtozXbTZPMU4T7BuJfeUKtHuHgZQWw9RJdyZsoIYcz1RyouFr2WBiQTdTXqI1yIA1dOxZ
p2XsydlZbd911pfMKQMoSWk3+aJ+ylFuMcGE0zbkfmvs9fpM9Oy4YabsqOBLJ97JGEsunJ9mcE0R
0hOMR9V0LfMtxoumg4wthxo9yOh9fUwYTGh//YdL2Te2p4WVvr5wBkQnKCNS2HCg2nOk+Fp0Mi0A
RQ6VTkPGNwjuaJwHpSQWHYoBt9vNOptkwWreehJGSgjCY5e7Uj5CLiJkk2X3ZRzGVFyKlXsx1YKc
c6xFemr3a4XoO7jNGp9wiAv6gYpiGfbCkPiWhGdm+iskpECiWi8eviNorGmx+u1UE+NqO+2CKQ46
rcAJ8rFTMacJSskziogP0R2yInbrTCE3Tl1dXC5zbYRaTL9dVb7EGBensttxtV+FWfWFwo9wWFxe
IvY3uqoIV9FT9H1d/hiEnqWi7PAk5NIoC2UmK22TfWc6OeHYvhlqODFcX6/vfXNV2fqobPpLA6Qf
IkBhk33nk1esdvUN6cFua/2p7EM5OQ/CC3TvQJjhvZls1+PCxtM3Bxf+rWmdpILMKDpYXLVTzZJa
1tToZLWWfv1aQ1ItG8Z4l9Tz/Kq14vKqRm2PVGmO6l4Qal+ZlyCrBg99onWSJPd16NDRQOUrsyud
1T8mZy2uOgzZZ3VfdMt+jtNAtkBH6Nt1k2Q2pnJ/WKewkrqvTdfTEynwgyXG1Y5REwero4dBae7b
cv6JYwo3eph2FCVGMCTVfWOyPxWZ1r24Wrq96AnVyxpB/xXuanl1enDUfC5XXMcPs5iSII6kH8GU
vHqMvtb5Pm/PW+80b0r7SY9wZPWDmmd0lcIpPnWcubKp89bxN4EzhkP9LMhwcLBxw9vNDH6bLSYV
mXpqUhb8PEOAluVKs71WnrT4Q/1ep/zrbVV6UHu7aJxE/V1PCDmxau2lxd6UfK2PnajzgcohMazl
C/6UJIIVI7/uIB4kFLumBQYfwhuwrGtZYw35o39IF/VJeRVWH7i3FEijK+lu0/tFehuz06j1Dp1j
7TpwWWuxi1jBJiu+2EkS5PW54/8WfLwFtc3ui9OYhRXWm5NTZUGL46V1UbJAB57NUHFleC0cN6rg
eC+Q6NSPOm5M0f3Uyt5Y2lP+mep+xNS5FKonhUnEesOm8MPIcruIaHk+tWyt9btMOZRlE2Z6AASe
Vdd5+EhGV07DKPsWkvdoe4iHzynfwkbyO2ycGpfSr0ImjDtbFm1Ivn3rWc2lNjbCKeNsMRpYvieR
25raz8x3a8rOhQbrQOfHOB4aoIMGzrBaOUvGq5GH+U1pYirQ+zbzuEvWzJUrvKOy5MQ0cdD2yVE1
j/pFa444Zpo40DA207jWpzC1VNlebDyVKBPVpZ9CaYMIn9Oqx2+r1anDD122J00Q2HcX4RywVGk9
llbYaC+JxAJiMd/r6qeBQW+GwASkfiaYVS9qBxNT0D21PZaVm4hfvYzdb/VhMT9X/jTTVaP7r7Bb
Xns4ZEoaAsdJLl/RmYbkEjVhq92q/NRpxxqnUEbAS5xCGW4SBY9Lb+1CSQ5JCLb6q4q8Am55UboG
ot3gYYdqy2hV2TL8riHiCJ9Mupv8cCVFIBoX9bHqVcKsPwoILbCbxxPpSMOW2Sc5nts2Owkvs+ey
ts0PLpX+qf7WWj9uHwo9VPEfhXMPVmdgswNL40GxpktU1neQX22l4WECqhfvrSgA/JmYj3wWo76r
bmryFC8XvIaF7bFTyGyS1MnS6twM1PEU1XpSMso0BrrIh9tO0XMlbKxMQ0zSQhWTtbxBuTkUVhEY
VcaJx1vPcqXkKuxVPKQrnMOPZVs/6dySBUmYnFDMFk9afY1Xuy7vooFX/qRTzlQq3wAjgaKK/TO8
0tWJzeua36xtI+070VmfugvjarZhHNf6WimPbXTWSGhrumCFr0TuJO/K4pCyZz0qiIe5j26VVWF/
XxMHMWfuZV5Z6ppbU/mG/jZu+1JA4w3atz7fzSz+Gu8KiByRS5O1weWNz2UkwSzCdJQ+K3WHuGkX
9V5LfdxLQJBYhj9+c8oEyxvUHR3QmQxku6bGY1N9j8W73vZ36O1MISj9sRkcNee7e+HfWmWvi9LZ
bUfL0LhnWNTi6+stcZegRTT13VK+rul5w1ojfumr2C6VuywKKurx2DasR3Vxkd2sc9ahgymBUoVM
ZzkGkWqiEEMEKuCfGM9Se9AZO8qTw0QqSxzRna7nfT9m3PujTjkvEVM2wUUaIqXoqpAMiGI55TwC
H+JdiBY2qm2c2VG9LBbZLD/irovf1fpzLl76zlHZKcK9xbpUdeVg0aujlUiHvkZH0S8MMUwVUKPA
yK7UTpXMtakXtqE8maQVkVNvjshEbH/XYsJYcnn85NpVqa9l4ehxECtfmlW4mv6Qx06RhUkXjOqO
JgfX8GQ4MziH5hHf4KzA70s4rdWth0HenMfsmvTPWoWAe+iF2ZvYGciKt8UKFfGHjK4VYkcnS5HJ
Y5JDvrHClrvCwgyO07ZQMeyKd57sRSQfsZPODOdIvQ11TP+Ez4fDCThbze6/5nrHSWkSN+sCM9t1
HcnLQw95s4+/I/2gR/uNIdjENYpg+mozUjWsj1jT17zkaYFfvLhyf2FvmFywp8CTHywU96MCPtqk
REFcEjnLKVdgoKOSCFnYxoVbdE+5DkW+pOFxyEaSRiMU+vfNNBw93ZcYBfa1Ixq7ihFnSBsy12lg
nPPFU+Wn7VtJn2VQ9ALF73PEmjxxWa8cseTbhx/lxpVrELHKE6MkgvbVI7c+rKqJtm2XvzAb4mgB
UHjwBRYmoTjREVi+FtUbDriRrxIjQMiLD9xARoT1m7yT9c98eemuNRdLsksxPCFNi7714nlmEhgp
qyDUqo4yRC4zOpNOeo7siP5hz324Mi2pGa+xcupVrGZyf054SMujPB94E4oWjdBRWMdrXas/iwOj
nYi9rqw+p4gPxnVaXGyTFOpI6Umg362iJAut7k4LkhjDGIZttN91dJ6xlbZC9VVHz0lIm3ereanh
ao22buI78DQLtcvco72tX7964Ctjv4Z4FJe7hZEiSv+mDtbeazJfnJ1acKPe64cQ22oxfTOnMM8q
d5nphInjnTJF9maYQRzjM9/fVQsnjPJTg2zAlN4la+7jyeuaXTvvu8cWCCgO8z/UnhGjkOpzzLSi
6UW3kYHyV+NnzN1EcmoRh/qdbNls+ZjzbtoP9A9GT+aO/layvfRdqjj348IXR6o3xm/m8LJId+qD
gg2BPN31L8oa1PyLFG9bN6TK+yqWduQgEMscqvgofdsU0VEY2cI8QauMkCsZXYZqgecQ5L+SHaH3
EmvvUkqk9IbygFhvyd9J7Bb9R1oEKK2Qxc3lURIOfefmyy4SAwo+/UfNDad7zdSvZnxH5AW1bWdv
Min1La9MXrLmd6ZBqYMS5b04R0sbdvqJPrZdrEeVW1cYUWH9RkEfXEDMvo84AJh34k9d31NKFPpO
jWu7XQ5azTW9ULeGRv7ZSl+Kdv+r/+OgRGSTy+s/wtLvK6fa2TFNdljHWI5W7+gPMMUlIgwl24ee
hSIEa/Gx4Cuf+cMbC9L5Db3ZptdqRDfxRt+kh2mtL0G7PGrFLeOdShpcuPF4ne/VcGjOjRIYqxst
PmoJA2HAAHCvLplupJbhdGEMFHRi2Eo+75uxvI1cC/Fx0DwjcsY4iJrKBQlbz7ctwfLgYLU3pOL5
c4xbp35R1Rtfu9i7BRbfejB1PlL1zMrDx6YfsgisAWhmXP5akhqh5VtbnzTaM+lTL3xvnSPz4hgr
fY/DL4hA/Z1jc6y4dJTGs6TaHcsv3B6M2MuuW/esqOgrEjch1vsvmKwJ+Y4sulm9iXkpges/6FRG
AGBedx/gay3tUGhBlu8KybHIXUHkmNhyDYFpEqP9gtKXKARuXih3+RhwNPXSR+EW4PMhJxW+aD0l
7+tApV7Sm5KdKdlpxllizE8+De3Okj9n/ucWTkbY5HYlPEfNY/NeydE+yh7pnPwWPdbIkH6HP1b/
0p9UJP1uURyluOv0gzRxmUusLT9a0fOSMBRSO3wJ5GoSifamuRktMSJxT+as0yGfbHH6NXtP3bxm
tpv/WhsZVfOgLuVh0SnaVH/m3cpZQ7WFB51lh/JbVaTXWmL3tkDLW2hksF3VyQo3x2Gt3EFvTsb/
u94hNtQQoNZ5dhIoTXX9rsI/YHNFvzNa+UVAgLAFbfztYdel03d07bmGTJRnrcxRiaDVxP1Dp7T7
fk1CuaodfWx2XRP9iFnzZk3mhyCnQUtr2c711FH7nZ7nfjmrnmF6sj5xsdhV7KtUs1cGmRggtU3J
rZMvOfmQmUaQD5EZUIIDG+yUUGoOvzJc4or6Dy378ssSlF2q4FbNzl59aW9jG3vj+jNOissESs/F
hea8U/mbRcWTNmUMlqFNHHzP/EnzOsnfTL+i1aKN6c+i72VaJ4s5vlaqRzHe9o5qzqe8xbx4mA7r
wCEu0cRk1msQqeX0XN9b/WusiX4244fW5n5s5HdIAH4+/uK75Ptp+i3sEWoXELlN95sni/jicwUt
3eLFLeG12U5oatE2vUrmLVWyuzoKM35a04R7VbhhytnlXBM4xF+T5MS9Oa/+ZpFjHbWfeP6embSO
UQBsEnwsKAxXUg8zo4sKZIAYeoBDqP1NeukMD7/qw4rwPVzneFdN+xUllmYVrQQlvrMq+hf0eUJN
Omw6krvsNTlRcNvXKzJRuG10407cwunomLqvLrcKo+rOjnSvZkEzgmISTGIf1uu5/jKYucqN6Yq4
jEoxTVdh3Av323AEZ8EO5WS8ambM03ULOSiNndXEzDZ861il1Bf5tihhmWN6FwK5s3OwjUS9afQp
uNXuQbXumXbBh5lxAkG+ybz65Ml8R7PqLvEhI8sQSRDwazHxIKNhFGMkBYNv4gcRr/uPwngd550h
hytOReC6lq+JmcCSBt5lIparI9la6eW0iaMFo24l2fXTpcyeLP20zuecLitCr7ZXB+btEHfbXwjg
0vrFmKL2v2CNQ/fkRpJHiiJhbPg4rZdWug0/1leR6vaYenr02SwIWGl6W/TxVeJmWPnDY/JcN+8F
k2DWfJj+AavPqU9TVBlcgfWuYXLMYztJpBKvOdkjaWTho98pi23tLEhV0aXIg6K6WdOxmzyhuIj0
lsf8ALneVMzn9aVF9fwWqbXRPYPmq46+NdPJLYp+ZpVz0eG5i9p5W1yN5704WM7qzqqSuDrVUzpD
S5JKL0lfm/Ykfpj8zJh7S/kV1U8jVqhqfqUEpAlJ90hVT1uduYPK/cnGYC/t47o/qB09QByJaDGW
YrhNVBIox0h9Pmd5IHc66cVTvtFOZ5xlZDig6H2Vx1s8Y32zqOuhJY+Tddcajpt0KVpnmXFLDjDa
8NVDZPwiTlVvbV8XkT6/oyrf6+84BRM1lkf1oTC20pJs/NY3uUxiwRRJ4dQofqQMTPpYLPpmr/2D
RGnSOIOyWzZPubeuU/fUPmeWw/uACIpYIcU0t4SfonrDlawpfeu1ItGUXjpkljjbiZXlrpUdMyFb
uophN4noyte0oh3u/uZur+vqR9GOTSDR/GjhrV5Qz1mxplN0sbgOaomHPgfqsG9GKhoLaIZ8aMcP
VnKPBmbZ6uYLtDG3j2hiWqJ6mF+FXyeY4SgwpdE1UGwHPyVoiOFCqVRvOOSdYoWp2N97hq6C3HjR
eNric76+tulLnHiW+CbSokv/h7PzWJJdObbsF8EMGoFpAqkrVWXpCSxLIaC1/Ppe+XrCPu9eHrMe
kUZesqoygQh332tvN1/txF1bD6O6HG20x33KBN5F/mHjhRrZz66mfnaZsg8rbpqAhMQXwWxfKd/s
mGPWl2x0Jz28v5E1LxOfXiOHMhQPk0XElc2XA6hv/ozBLouVtYp+LYOtOvABxdeur1ZulqwrBw0H
4W4+lbB0IQIoIHb/UAacE6Fv82qXxVcsjxGT6TD0aiCSsN6IOvMmtrPRMMj601KejGwADhpg8rF7
8oaEDsU76GMuV/GcU0Mw17a5pSp76STDcrLgcdKQwYORnNp0WJSac+hQ9AlGVjxDv3ThlRWTaN2h
CyC1oN7unZr2PnmUJYkAfWrVMFBMTPRyk9gstxF04Vm6kvSKKM9MTNpXUd6Etua5pBlnpKgMh7q4
pS7PRMTAhepUyOKoCd3LxUVp/PtH3V/M9pTxA8P0xv+bE4MxiktqfgclMdOvsQqer9GA608Ka3al
tRrnlpgjml3q5AAqnKMi22i/OkN7V66YjFTTDA4Z6Kaf269KyYeyLzkK51vhfjZheP+f7Hn+Y6gY
O6RNOJgOdXfk6ebjMErIr+ydK1tojBMde9GDaGdO8tHYjFDTkUybV+Yg2HQAyBAG3tTmIZe/DTr8
RLfb/85m4/8PqHKarWOHtB7So1WciaoQbwUlUVS/9WmyMwRMlox3Or94KJw9azH32ahdOzIJhl1u
PgXJ2YRlDIMXtRkaf3a1U9f2wbLW79Vm8S7TeJ3tlfHd1ZhfA7p5HX9K9xK5j7rer8Z018zoVMEl
D5koGZc23BU6yuGjpmwssZzdwLf7n7pYStQV29my3JVq18q3kfIc6T2V9pddfJqMmKJ2a5nILYu4
ZuNkzuQ9IUo1e2yH9hhn+mNqMqtmfZnMdhYxitmXWYNLtJOK6pyhdM63oeEile6V/GfeubH+tMfo
WXHR2svZWuVaj/4E+WjUxbbqeMPbzuJcc766lkkJN7A2KGLTJeIWyGnHnr6nsNuN+rMDVlxgIYiq
V0sJLw1D7ZoGI3KU/hCh7jNOE6qXRwi7CUXLyjJUuSp169Gxw+hqmABCVUhNn8/F1nTDa+Gw9cYE
HC2+9DBZ6paxVSpoxmx+ndX7CIgjJ1RduP9jKlFyAaHM4E4G0jeabv2auazSU0S/M4ceLwC5agsz
1zedKwOvip3E69SqX8vW/AxrJ1yhhEItTPIgAgAS0+jZHapR3eenQFm16cbUXPxtPr6DwRheFO73
wDpP/RPtZx3vXYF3oor8HCIp/7Rs03fYIDAvrJp2KiGFXuCE8erwN1IeDbb70IRilXGN4cJuI0Q4
DbAh0fCYja3BmsCqeEyFsq80ZfCEYiwtcjl0XlTXF+21syJfyzeTcbME+pe+TlueBv1Wj7T4GTRF
maOVoFmKu0BHfG9heA5BRnNZHWtZvtq2xsrtHiVKXwKzm7tYs049wZuMCSaqWMEIi6XHlMGbyEYr
MN5NSUallP22brKHfuhMVK0AtYtkXinWVaXyZWKY8xyRBV6gNOairkxtKUM+b8dFJun0ePIReA5N
Xp8z3fUEp4gylkej+XBjscsIGqn6rmD1keWPLhyqZZTflvLgFNk2Cju8cV3EfD9bq8HJ6lcx60Nc
bFkGe+An5WQIkmBJCsiPsUHh7FFFOtqG7Q0Gt8UYHvApRVSdU/Y82TulXunurrDW4Xjtxd5kmyn2
AN62tmwvPNbhqmXTBXKWOTOrjxXmkQYMmAaapS3j0WDurznPbAjmms8JaYrmj2asd8xX6EaL1svq
p5J1EyHdzQl5W3H2pny0rWVD1ETjuxFzJoTeiJulo7NI5w0dgItBCkurEMsOR4OxBH9YFSzr6ibH
N0L+3HIbVmLbTXLVQSB0Oo1l9SKHZdV1myo1tpXZmmhvlEwxzCHQM+fvS/VYME7txJfDuU3x2/a3
tHUJrDHey/qbwVlQ58c2jI5asUn14WF2f0zBsDujQ6n13WQ1q8nmcyiVrZCfhsm2E8XHfkZa1C7V
mtJzc/WmumtWPvp1Cf7i1sGtzis2z8QBEAk03qiZvlLYt8jRZiofFgM23WurqRs9ltcpSLygEmy7
Mz0riCAhCgUOt2+mdVM7xH2ORed+93WpLjt1Er6ihdFSs4IfrYBH5aU2uoaFkmULNhyrLCrILKPg
v0A+kCU3+ZypIJ0Nq7Sc0N2DYBs+CiBvR9NlqySON13l7uU4ouSxNQaKaUCQL8aQ2VhpjZ5sihWj
tqIwQc56xjeiz+N9PFbMpeS5wtRWMR7pkvygIMYZvbaZIRHHrngfNHcVieQEnntMovgS3A2KBnOn
jvJ+xreSQd3Ytq0u1S7vVnZ5J8SOo7VXzVg8zqCdxWC7q/wO7cK5e4MkXz6QW7tfzCLbuKD+FgWV
SXcS400qoBSMa8srXyEvBVlNydaqS7u/9fOHWW10+k4DnKyGtJGUJ3j0FD+0Hxv9ODoutU7ps9k6
0K2F3vIr/jYl0X+B/ZBAINQUyrlDlW7fEqWig1Fsf8xe8zJ51sRknyZkbmYJKa35nd7WEsNP+5NT
nm35otRMqXdqXtxfuDwidzKzP0ubB814g2lZdQl2NBWCWBrVbwnKn3i9eIvCcG1EiBUVU7hENV1v
asWWfTusLPptyIRpRmoc9wrCUfenPv9Ogk/ZM+7kFRbTD5DBQIWdxfjxW6YUk6ota3s1d6sGd4R6
7s21E1wC7WgErTwnODcNKMSrNc7fUdkPu7h5Eem6Te0fK4vYT9KvLXAxdvmtIOUL42QPBO73KcKK
35Ze0j5Ftu7Z5MM6g5dC4yZGu2nv5B1B0bAhowvzK5ZRmzJiOBfVYZIAT9CrQs9Q+TPflvXGlpDY
S+LtnIkVCDxdi4FwqXtRm6NPqCh7ysZNFcyTb1y+YCcgXDUUiErXXX5EJPtlGseruazz4TgP2yjY
6+LUWLEXcsQk/UtfPyI6IS0PGULqys2ZvAGduthyPUWzVr3KtYZCI/vko1fkKaEaN+v9qHx0g7vi
0L5EZrVShmfTMIleHfAmGH6eKNbFotbLUnCGvuGkTS+hLaxNW89kgFD+L4ugQzfVLvz/97r0gJgo
kHlpi6R9iOjEsmw+hBpbCZlTGAyB2j5GVp1OIrXvFJO2ztRNWtzmicSP0fTqWfc07b0Nip07pvwd
uGCTm+PATvE/bO7jQHRI7TfrAGD1ZuEwk2/xahRGGvkMw+fJxnLKpCOddy77q/XZz0qJQMLSwkyE
A1wBbW+s/GTChiCFbgS0j+K1DFcl+TAFA+wk2vTlJOjvtpXoz6M64W7pm6gkVBVBO08Rrs2W9rMi
EMVuJmYOxqrvf2XliEfIgGrRy7w7d5KJPsf+iK4VSm3yVRWfh8ugKn5Qu7jy+tJ8ccBQMHgUtnUu
c2Md4XPZ1biSMa4o+UZk7EFUKLy7SfDCzkCUox5I/57o9FaW5P5O82sy9wrwxkZr1ZwLkOlIHbVr
PTyMrEAqHVMsKj0+5coyBRDpCgLmDIN20VFQFlSB6zGtN3qvgLSOzAApxC6dEl7DPvWn0RAP7Tjd
RoW5oWGptS906OHCcR8rjZ1j7vjIxDWpX+t7p9zo4W/hEs8eaWeDQtQsh8QrXOesN6jK6UkPnqDU
02USf1Rs6hhfu5pLs6yugbgYBFjDE3YqEfziZUy+ApqvunqVw7vG4SbFU2u/jhZTXe1ZZWgY34mg
19hELDb4OT6PzdEd8A4EsqoenAmRKbBSbeNEUr8FuFUzhNNwRpMrgsB3Ka7UfmXcm7sO4TyYK5dJ
qrMd6sS8tXO1HPQKQ3PwNEb9xggcP0tG7UkV30GneFwLVhVFLyBSLDSwATJqo3Qgggfls1ZDHCjx
rWmyn3CWTMley7nZVnHwojBeULunaGQkK22Am8ZKk410Rp3XB6q3UP2Mx2/BOSQsR8MIED6Y9iZV
vybJdj5hwBUbX1kkDgwvulmoyMnUJthyQN84x62CA9NZ5/mvkdsIjC2RRKPW7dVRaoQFfxXDq93h
E2Imb5ou912ybqZsYzPFC7tbQUp6J59wYoG7QyH2fNwcD8NzN4CGmmpOtxL7FhMVfUYdcsxo01JG
M0FnNjXc/5q4XuXVBVk2pZN3xXvjqI9h7n5kZUYBzfzSnjIFtuAe7gD0uM6y+qW1Ke8YuMV2fyCQ
OFZWcONhO64dDFEQzCaCiPDrmm6nju+YOrslFlJB3kDQzgyoF8sG/y5jK3hj8MsBVv3YevnZ883C
cWgSdJSwveRMkDFjEuVR6Y6CfS5eQ3/hT9UruY7QLEboZQNTTtKSO2xdWsc5STOXFdYl41+1ZF62
fbvtVCCQWexZD7rAVjxqQC218NI2WkfBxB5jxjPK6xTyjVXaoXQeGEEe6p7Bt7DPWlhswKezcKjf
RvbI5l2BfwhajYRnp+Xf56gfNMvTvDYdKL6aF8si2rD8HQIGecXovnVJjfQs6boVHM6ZbTKXMcsV
5oSRjNMjWHu1bVJXbGa3YvwqzYc8ZtpHLaT6YeFWB6ODNBNaDWys7gKdYjhu/Di26OpCnsJG7alL
caI0Fmy6dFELzeBiDzYDJMc6Ko64OknlacGxmOoHm4reEHLVCIbFwuMY2ycu9QoCWNi8VglwyjBu
CtM4sU0P6e4ZHXLCY7Eehh+9cvZZ7C5NwTeM/sXPe2K6W2fDJuyrbcSvpTUw/P1zoQ0rK/7g4N9M
RbaPXGcTNGuaY9kdrOcAZqcs2e0NtdIUmhcw252d3gPD3sngPag5HXlQgGtkND+UobVqUbfNcWQU
K55LIuKKgXUu9tkG9cZujfSsetX8Y0JqtUG3rfIPlyVGxD/cK6cBNi7/drtXxbx2zjccmIxuoYqQ
AsfW+ZFyG8jpNm2XP5WJRs2a3GTyh7LHRBZDj6O5MeJPzLMRvwfDmfK0aJlhlbzFQBeKs1Jb5aoX
9caVxqomPt6b7lqMMYZbuvS1ISDgp2LTK69DlaxtkmzdaK+PLyVmJL1nIZqpeiJq7jKHraW1l/YK
w8j7Sz9wsMcEtnRfrjXIjakH28RyPiSLYfsqXY+OyVpxDG85xpsMIE9PbCgzwARb20fUQSbmzaAJ
D01/HYZoXU5Y/+xyZ2AhwBS4JFDx7oPvTD4ppUfsBLtyzAU9co99vmBaRpsUWuMugfawmNJl8lrb
n0p0VW0ffxH42vukf+rll4Mur1WkunbvRT7jAY2Hr2ks8NaX+btWxOcyIsS2MdqzNjrPclbJL8hm
r3SnvZLuS5eIuYa1cGKrMRWL6Srvn0Mo+TUdLIg13xOGFjWU30BJ3Md7Zse8W5yehZOswwL8PEHK
PHTlWQZXmhlZIArvs/Bum1xVXbxsrfjLYnA6XCflmXo/qoJzbyFdjQQAqOEAbB209BuM5On/d20C
B24Nw0UFSZ0hbd2p37Q0J0JE6UIX+VGvJn+2st0kLf2RRVMwsUaLZzJqx6XoIHA1LeTsTrV1aU1f
unA+c/3mpOdZdF5aKwAuegOSlbnhUVjjDYK9SNxlHwCRB6PKVLm4V0dFkD1rNdN8WmA/jNuO5yK/
K+H3dAcqm7Gc6HWJ3TBypKyJnrgMnY0qVlrNdsIIujQ/smhm1eq15/A2k41vCmOfZIjLrQh2Y2Jc
zViuEsvwQ3fEiLEu47WmQJaCtnemr9frPD4qInjEDNFGX8PgXMLpzQq/sfoi5dOF2pbi6/JRsy6x
Ypwb5uy1Ux6VUfVsU6wKW7UfnTGBhJKOsaKJI8ApG1ZYET+iAdfVQEJbJmLz5gQJabN9xRbNdPi/
5bqSApVqCe2JqBSEsworcNfxPVnjapYwRxgmx/xViBvk32x8lYgFBshD748KNQwHSvki7PmJnmlr
c+vkGtqIG6rHHhOU0n6Oc3J00v1UoXSEhR/lKdYKB2ho2iTjtJYiPCqwBtUYH6y43OmhhUdmtFZd
qes+/p9lalVMndRdFTA1iEr5Uifq0oRow2HL2niI4aJZtdlwDJvAC5FXinmCy59j3xCOnxYDDF1T
abdydm3JaIWIV+W1cWqvczlRN2xwYHC91YHbBrYB2LjV/DRkSHsyhncO3k57FdPWDPjSPGyWFPuP
syS+BWr9kQK7DK88H6Z7gecWzdalZQ7EU5nbqDHX2V6NxUNLJaFVDA3Mdj2I4Mr7lavE6Sk/BZC8
MSZebXa8JWkJmOiWoFJxqfiaIVovChs+YC3PdmkzkEXHkDeO/ZrOPYz8Cr2mGoadU9qPbK0q/cYq
Lk1zneTaMHwzMvYlE2LNeG6rghI6pBFYFmlgLKoKS1qxUlFdDTF66T19iW7FyE/x2GEcf8XStnXV
fB1qib6etflrtB8HarNyPrvKdza+IofTot8doSzFIZjXErMXFPEKuTadLLhNsasgH0SzUaX22Tcl
kHG2GxnE6PlO9N+hMYOfR1+OnjILV7j7XHLBXtoiOoyEgLPJTXzKmWYtMOa9iYI/U0t04wm/C1OU
aTlxkU8nhRe7Vy2sCNoi6sY3LEOt+x0Zv5q9mZvmnFknlExk4gm/sVIdZZ37Bo782KoP6XyuzXTN
stRljXZkZJc6f3fil6nmHsRrLvbpAMteg4sbx5psqqQWDCnvesWqcLBORX56pxDRZy2KVii0ZnYO
tfJrEJmb4hu2a2wwd0ipi0q8+WKJg0iSS9e0G/YMeVkkl0i8E6sGdRy3K+Bn3RZe2Pd+MR9NO+cf
RpELEEQi7lalYrQIiIolMU83U/mQ6Q869Y26bucdmbEM9hczOUjOiKF1frkLX+GyKLc4dCOmktaW
gZFprtv+VHVexpgrvJrhssopsqGzzZ/qvlSKwYhInhXoDjgJSCX5AEy+SIxPQf+MmgBfpfQIrzUO
XeXYSVAU9sYmwHguTblu8B2hDkQnFE3F4nqFrKiCzIuafDVMw0PZIG4com7fTO+T6ce25enJvo0v
zXiwAUb16FSqCo+mTN7LzNw6QvDpfbnluVbyne2g8tYuVCbWSOWTsmNLW864D6M2c6Rlk0p/bsWu
cF326WHcosUtWnTt0XpRzV8ry+G67F0Uzs9xdXO1LsO3gtWhGjQfd6o/6S34Q7JWYgBZsQ/vf1H3
SZvONw8vxXQa619nBsu8LZ/VvnuIkGM6h+Doeq/0ITYxZSnr8CmM709FdLHcaFfxSeuBtkJ18Yy6
27bGQaiTRSIqJWwcNqzJSzZq2xwxG1PcPYmweMOoAQCAILBif9ky1rdBQlBybwGVTHPuT/2nZRmM
izrGA2G5JheLeWpN5z90JJU7nu5OW02dJr8aTCI584ciTklmkVRhed8yXbH7cFwFomVJWUXbW43d
ei4YQCQ17k4mT93YPEd1wdvehCqr4SwyVsxW18+hotnP99w+1bfp7/2wt7qtqzE4CF1mCaYLtylG
MFEsUFhSlOm1mk+gnYn2ltSFNzckFcDDV2jP7w5X+xheK0QgC+OEW6+CuL6Z7bm2MUtM+MGGMfvJ
G8zOUxNQo3aQ/Vr14rCrt846yq+h/ZKG/lBX2k7csyDK7FySXWQXItoU/aVmcIymNmvJImQIJhCO
HY1rEcvMaFmryv5muRE5R/G4DYafEIuyK2ngZHBxe8qkXEzlKa+B1PDX93SeLG618PYN2im4d48l
Uoihvqea9Ub0kVJ02yyN340QP26eTY8OuwSuTE03lJ6tycyrPw8p4JOGq2HZ8K7V3aMgrgdsP5Jf
U7vVI2Wp6kvhdFvUlXVJ0FOZZldJXhZ10wyqRrYgJTqbGaD7JvMjTE5Z5ofg2VCh0QTdMJ0jUs0X
1NnkB4D+SsU5Z/PsGUPgxc1SNs2X3pZr3iW/b+S+o3MyEsWzUB+dFOm6CtY6kyE5Xs2Jwsy+Cqau
fhNMs+dkKSU26VhK1v9m9wcuWrG2bG3YDwA7VXAdTLYZimpd3ssLpm5V+YHltxtWIsLNxn4qmxk5
fyvWg0pfARGJApWaPKPCOakwfDH9hZYQ5mzjPw7qcaSUwPKGf1FGqT/nOff43BydQbl7Ii9Md4r4
qapWGG/x4p8jxNCJ7u0ZXpT8AJW/egx1fGMMGVZh9iS6ZTA9amSyKFteSyytpbuqlY+hBayJV53l
jfUH3HfIYlz1sQl2cniatG0fbJJQ8cfoHMQPKeyp64/6Na1W0/CdZ0s3v0Wo8vZHZCFOvbSoqNG7
5KwYXtR06bCEajjoDDiVnHianH52bujvs/OYMTEX2h3yjB5Ch8LmlHBouP3Ftvx8POr9S25eRW+f
lND6KLk7U3GkBvbV/og02ajdcyV3nftqUCyXzMHTPiiWjWsHJ9ENnt7wpUV4PDodExjNSsVqkqFz
Tm5F2GEDZV+kjrk37qbaqhJEfiKLezUZ55nWUIk2R7Yd+uMcc0TNGTPGzDi1NTSWUUybThEoUUWz
C5yCY6Gb9HUPgOVV2K607LVSv9J4Wld4SaaS9bb1PBOA00f8Q9Z+MoKtFtfbuqw2qYJbKlXWGiYA
QSJM9iDv+2DGpZy/pfBEEJ/UonUZMdu7UlPpPDToaaaaWxfRv2GsVw7vMmEDfK5TwNhoG9racJ1r
X1DFgwPva4uCaMKOV2Uf5M49SJUmusATHMtL7+Qcv9NakJEzZuvWPhn6STe2gpEQCqTqPKS06s10
EJa2sKqq3pmODPxYWm9oEwSOIHPXkggphEXJN95r5leoi02MxyuZUbQTCHxUDtkbvOLGwtbxZBGQ
pcafmYB6lUgzk26uGd+WJkWtmHe1kRwyo7lGJsivkj4rYbQPYDMsJTxaTWQsRIkJrY03rpAbfcYQ
QcLaWEw+URs9AmB+IftnYdQvZYyfYVgWykPQERk9ZZZX3u1HCSrxpeNR7TlcjbtT2U446KrKhu62
DYO/s31kuo00XywCukWpj5gFoiZbdJX6plTBuxIjC6NM2TZpB9L6trms63SpAea7zXaMVnZEuSKn
3zCO97kLwY5RgQrKKhjSTXeyM193brd0wNikli8D+yLD6NDC5lgqU4p7fZ7iwM1td6fVhDo96Q4x
cg4sUMJgF2WtrfwYTzzLvy3chY3yEuq176IMtKkE2LiE/EZg3bFV+fOMtptP35ULBqIgyRD60k8Y
okT24DA1rAFMuwikCCpwYaAHZmm+bMzqMSjyk53KM3uTt2MmzmV3iAdClbruB5AmVjZCOYWJ5RO5
8aYFch9ktuolEnMCVT4ypLtghnVIAhineAQo/u9xVNo96+qfwqj+CLxLwnzOHHfAbrNQvc/5FcPz
4h6ZeBkWeAb/Epn4L3HUfy7XLZO4t1TdguAzV1J5KtvHNnj5yx9w/0X/4Q+w7sGQ/5HFWplSnVJD
1/aqOpR3QFSvD5MuY1BEC3VIm8rqvUsGrLFWbVHRSzTXny4UyErmLKEP/vJ7/EvA7Z9reJNWz+ve
hc6Zx+M9PjfFz44EuJp9+C58SvqySj0WjaN5BsohZt6g/uVHO//2EfwRgVy3hj3bDjfDaBKsS3aX
HQYqhrxxySwPWvqasJ4T7QZ7bdal+97YDtrW7m5jS9BBwwOmVOvWxauIGyRq36pUX8aK+80t1sgN
7y+DuZxP015UzB7M5qJbk6dPVGouf1T1KKfXnGO4uRmVtongP1QXk3kc2jc5PHOHYn7CkukJHGZB
ObJ6otvElrJLzQa8nuT3uaOixTjPg23gxc8WdvjERhKnJuGs4s2+qT22ynxTdfVGS9pdLhVYJJMl
rVSF3yn9gV7tdP6zMcV5Z6Di/vev9F+2ZYo/l6gOMmv6UFbGXg6NAgmetoFBomWuvEeFiqM8YvLw
PejQImbv0Gbausqs1SKGx2xTDIaOOX7VSXof3qfl1ib1kYyevMn37QCWWyV6fRkdKha9CJqnwbVj
FPhBY4bnAmZhRYoQBNMZf2knmuAvL7xxfyj+6X25P7//8b70ZZIWWa7ObJeUDyc/2wXnYh0tPv2X
ZpO0C3UNL6MuXhUPvyAA8GI3LK6dLxZM3L1w/Rt6XxirDiqA9/JvH/O/vTp/JMZKoeiN4oTGQ6j3
G4K3VMAVpXojN/+tdvRF6RrMXMMl88i7sgeqCwobxQO2K4Nmg0xKJJm0peTcdWhwPfX0piLF/zNu
XiMajoyYVutcybOrpRsHfL0LiZKfkM4GUllVSz/C7p6HL7V8Tq39+GtN9x/gkEI2b7L8MTZeFKIf
yyWITnhSJVFcd+bhqA8C19ZrD3SY2ztMvGa3hOG8sH966VwZtc/yebJWKpkfCRmoB4UqrfMd6lpk
dd6TXfjeamDuME44LpeziZF8lQ/M8dekLj7ePaIMn38HB4AHP6XHuhr1YHyRq1eeh+5mcNlwIfPE
Z8k+RcWayxNC8lgSXqDsoExrMS4Gktn6RUDAVc5Qh1HZ8OK8oklbxoPB3UwR3PUb9BhcfM2wtQlD
6pLjPXosM55GEoJh4/TvpuTNprEPYCRYpjYDgQyflglkLbtVlM1HfJdcm1LqC1W1eXvDc1qHGJ3M
l1Q3z1F8CAtAH/eUwVSSshAz92qW7bRtdBM49Sr0Yxf8sKGnHU/GWC2t6nPO9/ikkN9faoxlNttK
Sk4d0qGw+miM5/RrwjmhVdfajDrixMVVL/tz3eWfeuL4Lo2cRh2T5TSuhO8ReDHtE8v1aI+iejkS
f0AHTVm6EPGnHrAffSxXEuGYzddluMmCW6Mec7oDZhGlKQjkJc9LJ6IFVmuTpBylxpGLeUZyMOCJ
c36rZFiDzMIazjHhLCWVr8HmN+N1wuGADS1unutp1+V7HWyiBuAGDKxivOxRzKVgdb+CJLpAxcNp
Dp6l/9ozIw62/2HMcMZzZx6y7EK0jRZuXZvcn2hJ/Tuw373BXJdg9wvfGz16E1K+JPkmVz23fE7a
S5nrvtaHjwrFbNb3+LjZb5YLT3bYZRpDrsciWUB0l3CdXVZc//v7bPxL6L/5x3XUaXocq+SrHezO
JnPIoa4sVgXRUcDgHiuOGTIyilLLDwWCxxLFYYpIKphOoRHdZ05oU030k3fZtUyntQl2lSHwSzZq
CfYihbAzdd1thpqRFG6boS4ZQBBQ5UTserb/soL3n1OlHfFHVdQqdR46UcQ592sulaONSaM8AIT/
ZauA+Y9nsCP+iP81Id9CjZE1f7kOkfGZNn+rhv65nHP+THIP3Kaw06ZID5a+KI40HfR+pBB0lPK/
05NJs2H5wWv4l81P//Ix/ZnmrhQkC0YTf0dCW/NSPymPqEP3zNTi//MH/PEojaIecpPMjQP00Qyr
d7Tf9SeY+Plmvf/3p/VfCmDnzzD2pFI0YcT8iPA2fuVfya/521yURzqaVluLr/ag/e0n3fO1//fN
Sz32/968mRY7ugFpfhh+2c7GPYeUCL/8qJtEg3v1Tv50fwkM/pd627o/d/9xx3ekuqZshNIfgoQh
d6RwiXJuQwYVhAX+989N/PMzLKw/wnNz9V6kpMr4gEyEW4kgwJqAONBY4mqtMF4IiNUsTFfQLocc
hqNMHpToKyAdXQlmcLLRz/rjDKms/CQVc/Ao2YYN4lOtrES+kwmnrMZ0uoSBb5g6Zr1vZa5vAO9G
d7dBla8DJEj6QHL+kkY8yvRL064y7n3mdh53aq0dGuLKjIZhbRK9d/mxACEnz8NNuTK0j5o9nd24
cpWXUn5piXqpZ6THOPN7CSOokQbtxkgGSscuvZfKvPRs/G6zI8DHWLKIYfwoI6LT2cnQId9M7k5x
YY2ouB+G/Gucn/Ua2Uhmx3rEREMnilIbI5pFael4//0r+J8H538/UMK6P2j/8TVzF/fCnUoMAWR5
YXIk91fpb1HDlATWvccGYcOLSNr9OdUuinniEVxX5A5DUQ2yXoBIjga+9YSJeRochsr5VUzcMVl7
t/LdSp4dlaEkU6CeZR3ygm2FeJ29xA6DMy/pwN/t2sMFUDn0wtQhyVZrGsT+w6Ds2vSgiF2f7dz/
w9mZLceNXFv7VRy+hw+QSEwnjn1RA4tTkUVJVEu6QVAUhXme8fT/B9r/MQtkFU47oiO61RSRQA47
97D2WqYGOO9LDF4jBloZVw/5cDmE1aGlnBA7FHrzpt7FlP1Whu8/GIHznLnGOrN/Ve6NC1hUpTks
qT9TUdzmdf8Q9d1P3W0vZT+sddhX+hiyeeHdyfFHn17p9d4axwVnWTsVWc3uAbUm5WKYFUWkeucr
UBjSdf1Nkd6j9GhVunYTGIWhO2gXIo6P7SmaG8cLisvRDYBn1Jvay83PVhlV91QiaRhJssyBZz9N
IYmJrQ3wugiCPNsyDue30ikKdjm90ZutpCqjimka9BulKqnijm56EQ3mZ6XBMUxBBaZW79EqeW+o
NTnQl6RQt61SgeftSJs0ZLkzkqeOGthL5uWUEzELU3rpuKqInAyGqY5aGMCdtfrkPkFrHVJrgGvF
1mkxtC8NnezUBuxlDiD8xficPwTtU/eoEAtQNPzZ3bF6sALtxhsFTBQnHgA7HgXaJrDx/DRLuD0u
rfCJpCgstmLl/FH/juJbUOx87kuMAjzZG260P0q0QnAFnvEdFWAdw8p8AbekVNvouoKpgBZqRO92
QNXrFCa2VfGDzulSXSUHyDBtuY2qB9hQRt8DiHhDzj5dECx4pfL/wAbI2aUiBq3IRtijbmGFv9Av
o2vqILdAN1c+ctXK6ouN1phcm9eItq79CwfU5UpB7Cy/MNF9Monroo27wrO8JJE3/dYmWdNluYGP
ZS1JBT3pW7rodvGadsZ7+ibu4h3O7i30yqBxd1Qfr+Jdc9nc+Fv7gt6thXN30oWcXWCm7bmlmfFV
yDav6fHfiZ36QO8rBNPIi3cbeJq25hXTvOpXcgM56vrl+6O3iS7wQ25oKy8WLlLtRLQsZ7dcMDZR
j/kWKMRR5tzQrrKepshcAc9dwySwCi78x4Uz+LF/YMuZOS/JAETRNJa7Vz6nV+ggHIZnGL3X6fY/
TMTJmT1zapAnpRisW9cBlV5Ed7YA/pf2kVhYuROhvJxZsFptC7uPOutWU6ZeywZpnSLMIGRXLpy4
WNSYOWEd9Jm5SnWnhN99JIlBeTXvmo0cHrl+wDlYF52JTEJ1Y+NWO0vezgnDrE8qCW/MY5N1beHG
oOzbBs56qDCV4joh0wuLHWwt3SYXSJykCxvhhPf2mrl5M5hOKVfGMSU6ckO7UX3SaSw3l6buhNum
z+yqJ818iKSOOo9nPbQFPYCwMZ7fwKdSS/rMFllWYmem35ACLTMokqKSEn7kO2a9pmEDXu3eHI2t
atGfmwPnudd6SsuBAasVagH+NjF8nEcEZGHV1iEpaIqazEXmeKt+VBsAyQIWkgH0JeI4cLGrSnBj
VkK9im1fvWmgqNj0Nf0yLa3jsFul9ncpIIVE2tcF1RaMjnVrJxqEoq4L51asOr8aWG3Xcd7TKxDL
DKIEuO/Oz8Qpv0GdmY3U7FyjkVqyHx5C0JAIAbwk+YWgijDB+tdAr6hcnx/rxG5RZ1bDcv28SRWG
ykJfu7LT8gLsrr7pJyjr+RFOnGl9ZowpHpcj8ExkMioYhKAmxyKuIWFYCWPhFjsRhNn6bL6C0jDp
S2IIX4+CXQnAEDJz39i2Fng9Q7PUbddb1V60uXsf+GVzHSc05sFLG9IRlo+bEDO9EPqfmM9X1ac3
p88fEqr1ltmzCwvc1ODaBgc2BMXCcp2azJkFVkzdDNXeG26VYo8IhOgvbAfCmyV1EezRB97A6336
5uWr1pVZr6NnEMQliXYobKt9K9Ttf7QRxMzqqnWQxAVQ3lvThvhGqs6PClZXUXU/4zZcOjonTLuY
mVo6ZP1RjCqDDPj9TQjQPcna6zCRJIj8G9sZ70d9sFYQtW+EBENz/ttO2EUxyzQUEOIUhSt6GvYe
m+R7Fi5kMKbX/mBFXmsLb1bEtigYlwXP9bTrKJ2Y/wCSazSG+ltz3Pxn7z6zu2ZQN0WaTe+uUE63
L4IoXTj6p2ZldvRL6DOsMuHJE7VbHX3u1AUBrBPHQMwOfIPkaeIqGg+ON7AiD9oGMDREf+cn5MQZ
FjObWFad5ymCpxuWv0KhwxVw2S/k7k4t6OwAgyPqvXB6c4e2VJXmpqmRPv1kyzU4z/Ovf2pyZk6U
n7je2Magb6SgN12n0m3CDvFMoH3++Se8mVc9pDd7Mki70YOlN9uboNk9dXRXmmWJK9nCAIh8n81G
xfY6MQCATEBVen7UE670qyLjm1H9GGzYKNNs3wTNzyzSDfL0erKLYhggsqihLQPa3/NDnRLofHXn
34xlNk1Gc9AY7mkViu7UxzGhe3qtPPSP+mopiXtilV5D6Tdj5EFg5wilhvtazwg50iKA5rawf4YW
cNWcBv8lkeATO06bHe+4DxxNdyuYYsHd0woUB1+t/kYZ6JurvrV+vpB8OHHWtdlZLxIllhJI6r5V
7eCxYOFvXCdzL88vyYkj+Xrzv5kt3ws9x8vLcC+9izb4Erb3ar5wIk89enbaKXbXiivjcK9AI5pY
PZS+26JcuFFPnZXZce8s/FOtZVaSrxC5pzR9QcamwXq4HuGSXbKzp0aZnXhDD1sQpNPcU3Rrd+Uv
KjIhghLuqocH5OX8Epw6Fers/h5srW6HmFFCaLjKTdii2gDBw4pmvUa5duluKBYs2InvUaet/Ga1
o6COUE5mJLDHgPfJo9Lga1dbaOlLVCQWPujEwquzO9tBGNeNMqgnB+ePNv4exxUMHc/nJ+vUs6dT
/+YL6sRw3D5IEtgVDi0NuVB3+3WwMD0nTrQ6Dfrm4fSIVboA+b6Xe3jkG3rgSIAf1GIrswULeOIw
q7PDLOumbduUEZr6K1RptBAuvPqpeZmdhyHN7dzvFLoqxh7y3+eKptJ6wQKd2jWzU5AqZRcCyYn2
odhAkqFCWwHf3NTLsCkg4VvSAP54bixndgxknA+pbY3RPoPUTRH3enx1fs98fCOgP3q8rGDPZGkG
TUQjYsJ2IfFoSYoCIEyNVHw9P8aJUMlyZpte18jg2GEQ7TsvhGvcTNvhXlPSBnAw5kjzyU6O3sTz
7GThFqhet3XGVL/EY/kZ1bZyqXltt2AbT03k7Iw4hus3qZnH+6q/V+QtIkgLm+xE/Gw5swNS+UNs
F3ES73N4JhzqBrQO0F2/ap7dbxVNtiiXLcFPTn3E7KTko9b4dlLE+xBUemF9rasFC3JqN8xdXC0d
R990or09KjsJh0xJrjxABcBaulM/9qgsRxzvtyaWpZKnjNAoSArUkLMcXOV3XULHqoeb8/vt1FfM
z7sXAEkyqISH9Gc38nPkAmAAe5GNS7rtpxZgduojMxtMrfcpF4nka1zVQIyV7+df/sQE2bOT7oe6
4pRjFO/H5/aL9jP/7X6jX/b8s0+8tj077LVetzFN4PG+HkwDkjjxRymVhRzEqfeenfEaDpl/wg8a
4AdoRn41L/yH86996tGzM9ur4BSL0ONkoXlB2RJEpJBQ2YyhiSYc9Mhu7PyHMzQ7xFaemI1XM0O0
56Do1cAocf4bPr4+rdeS9Nvrs0CsDZo8dkwNvOcmvVAPTnqTPy3dQ6eePzu5TlMZqe2x5xH91L5Q
o59UuEtakleUO89/wqtX/T4vYNmzs9vmWeCrE8KkMVbJXfWUH5RPXBj6D33tfbcv1+4WDPH5sU7s
VGv6/2+mK1RUU7VdNdorKSA1a+voysKTT32FNZspv3PFEE9Xqa/AgJN5KLVVBlEdzHKgICuV3u0A
bYo0IfHb0Tu3UWor39pm1dzVVSZ3WVxn1xhKd3v+U0+snDWbVWlWWa3nWrQv0JEFn/bNezQm8NiK
PoPzI5xwoq1XEO6b2azUjs51xAz36TO93qANY3sV/yGerQf3GyHB+VFOLdnMJjpFZqlIKsR7yyfN
ShY7K8uFDzjx6LkmuJ+rHZh33l8lyZ5YSJqG7sJbf+wbWnMdbzXRh5L+H87NyDZLFTr79TbvYYrs
is35iTk1xMwyZqoFPcTYRvsWNi/65KH0MMnoL8Vhpx4/s45Jkw7o6eJ3JAnlsZsh2HX+QtLlhOGd
C2onql4jKcmjuwcouxHUKTf9U/L5/LSccpjM2Rnvi8BQ7A6oDZqN/Zf2AOZlUoO+r39U9+2P6ufC
MNP++8BqmbPzHhcB9BcRH4G+G9oxw6QdsYLGTNsFFMMQbdYXdumJg2yKY5vVB67jBuBW92AP4OAy
asgGd527Cp7zpQv81Ek2Z67NJF4tYbvDO/CRt0VwhY4fTP3WKi+AW8Pxby+VD0+dudlxLpqkQnaZ
aSsQI3SVywajf35FTmzYefdDqGr96BYk/FsFKjdklZXvGURZ5x9+4rXnLQ16pzSjQwf0bZ0jLMEN
6GqfXp/8X8/9f3sv2eGfW6b6x//w5+cMWrXA8+vZH//xJUv453+m3/nfv3P8G//YB89lVmW/6/nf
OvolHvyvgTdP9dPRH+ieDerhoXkph08vVRPXrwPwitPf/L/+8C8vr0/5MuQvf//rc9aktKd9evGC
LP3rv3509evvf51u8v96+/h//ezuKeHXLsqX9Nn/yzQz6UsVPM1/8+Wpqv/+V0XT5d9gYjFpidMl
vLU6e7N7+eePDPk3S9V01RGq1FTNwEalWVn7/Jr1N9uxoRKyHXCMpqZNdbQqa15/Jqy/OaqqWbaj
Ojr/ZjX//1serdO/1+0vYGwPWZDW1d//+loP+bcFMGzNEIZ0NE2Yqqrr6rwWVIe9VoPBH/Zd0LgX
RQ6/d92Fzb3dQpcXlV27b/oalmWtpjvW0kfAzxkoXTWKN11pg4Uz8h6dEQ6aSgcPQDIopZsxTq4L
k57z3g/gbUpMZYNK2VdIOB+LIXjq4BGANbaRO9WAKl1RwAO/WYx/febbz5rZAj7LtAxDQ/nOMpk9
mByO7U5XeA5iwWm/p/5uXxVOq/7IaS3uSmK41xdVoaTzqsA/SDMYrvMC1sTzr/BaYDyaWd5AWtJw
bOJe05pDTszAdEJ8GBWz1F58s4shPaTQWMBCEynb1C5pSoVMCHZeiUar5oboRbQ2rFfqqGUPITx9
ZO3Ngf7NGmqwyyQyocuxbCv9Bi9J+GxTpb8P9ahB77vi9k9VI7zq9Y4mXAiYrkyjkrdlSTUdnimn
gpaYVmZ6iioUCDQRO4iw10porSN7MdY/tjJMPVvStHTpqBKhZd2Zm+MC5IBWAJck9aZ/ir2a9kJL
c2ibyGRV/NbgFYOsOIYowRRCoryHxM51b2j3vigcVKtxL1HYSMLv9EPq7YIJnKVbprfjPHEcHUPo
umOqs7cLQTA4caeJfWjozlMa+/RUWFXkIuM7yO961BnDNip17z708HhiZMyhMxMEDjBo9Bnyc3aM
skgXuQu5svezZkkp2CWqtBxpziGDVUB7Y0TBi4s//FFHsBS0AHAW9uQrbOd4T1qQvQi+nzY96x3S
tHUNj+a5Ao2DVCWRUXZQ2kiFs2v4n6OiqK9tUx9fNF9AVjCqJrQwMZSwSV4nX5I4g3razGB/ZC4m
zg11Kt0aEmEnRBuVnV6P7ZcaFhz6TB0rBLAXBhtdG+ii8WHRTjTA+GvNcJ4G4xUM4g90w1daID/L
3k5+WAlsNEY7ImIfJDQwuZUPr0Babro4MCJoKmqyiZXVMXBkFr/YeNFGlSJOF+ZoFgNNOwSzgek1
heFQkHGmlXoTGJRjJ4Bg9PToNFn9TUSIIFEsSIk/Kk1X0BAPqgvXbC9oXMspHYyN9dn0C/g5Kyuh
Bbz7ghZWGca/zpuTmUf4+lqGxe4wbWFapngHCaiqOupga9qnOSJ5YK/FHmRnAjWpDrtAp45rRem6
qzFru6/jCGXIEBrW5RBHybeFN9GPnMbXN+HaMIVpWI4pOe7HE6SN0gvTXFH3Sp8Vm9qNETuUo84i
hRWSj06lmxehl0GUoWXq8EPYJoDMrJoCuN7I8m1EgzDNtTB0bc6/2XFuywDjZgoLgj+ysY409HkU
W+tx7dHb1z5YUfqUC6bJNnyEmA16sqNeLGSHX+t1bw8Tw+mOzngcJp6hzoIMpbFLTxp2+5CI4hu3
gLory70flgNky220CQvo5P2o+aU2Ep129Vvh/LTTibJNR/6lLysA2grMw+fnYG5HeCnHEprtYNw0
i5N+vDhKb/Sl7EwV1hS9+C57Gp+TsEwvz4/y7n4VqoXjoqkSfgvVwnTNhlGEEaHuoj0MKtmOtoon
feLEvxld1YaEJKxWRJE/cgil6Nt2gh9h0qW7hXc49pWn5WahbUdIja4FHKwp5nhzUEcnHrwqbXAX
ewfeQwTgLjoaZ7eW4Gz4ln3XOtberszw0nKFWBlO6+4tO7pLeC40TA7UNqrewkwk3aWSxLvTKlQb
flDDtmyWw3HmWcUxJH0CFj9GxwXW86hGgTiwSTJEEhRy5wc6ZGeoBOR+bXyC2xx2RPy02wo/arsw
S8ch3jRLvAl7wcaRdAyecjxL0kv7nqA1ftASLd4ZHjlCva+0jb25a42wXCUG5K1GQts8vDHq0hpN
1+nxGTkefXZGpEgbXSCN8NB3CZzUORLLvQppXJGkxaOLEDVy8Dn0TFmoQaDdIRCBCokdOt7Shn1n
G+AXYqNacvKdhTkP2/tIk30KG+uDlSOo5+Ks0y2Y1gis6ehghmm28fwKZRXoVdYpFHpG/b1K0XAo
zfqxg7vpEDaBvjfHnp4XH+KEP7tKvJ427WZDmtzLr/vpzV5uFAchPCsMHnQPZGrvWuVDp4+XRm96
N1rYcfeUanMXhrVzY7aNcaF5+RKWeDouR0vFKxAp63SYE1wQEBxvFDtIQ1/PuuBBle5dMRjqJ+kN
SI3olntV1ZqGigti5nYBf/X5j/9oaUyd7jndMkhZvdqaN98u+N+oqLoMXMCqrjdsD38i40Wnz6ft
yIsX9sIrKOndl0pN4IYIk+biWXAwxGFSyzIMIWGKUcJwQ+iKTdeA6iExr4IaiFReQbdIjz39NSZ6
XeVok0FSU3qElEK57tXuRxHCNjugzL01WoQ/peZBLBNmctPl7vCj8hNzY/T1V7NEW9czdW8h+/Th
nOHF2jpOMueaYPWt7WvRNRrLoAkeBIm6rRLpqKTG4bdQo4NCS6RcuFWmGXk3Y6Ztcb0ieqKasxmz
exX63jEOHwrf+uJWUbvLEwhM1dH/mYXObeagenR+U7y/XSlXqKoB4wN+uiXn4CYjCsbYV53gATo2
lJNd8U0tK/eqmyj8G3hyx8CqL8oIzS8bRprsDs33+jarm10poDYVq0ph5s+/0/tJl3y6RvgtTP7L
mX7+ZqNSy2l9JcOGaBWaFTKzvgqEFMcaluDRRYf2/GizHh4sNzNga7hYFl6oho9xPNxIi3/dDHXw
gOYufGkU1aW+VgxPQO/Yj+UvmWoHSNAuRiXA9YKSBnIHX7ErdOn9cdcGCi23Ao4pbzAebTidn5hu
GB/Ov+XrWxxvDU6SpbMHYS83nTkCkHggKQIgWg+CKADJLm18rNsOHiba84p1mutgtmScwXnX2DEe
P52mCCdbnLWNZob6585omzvNieNn2ysaelZQ20NlzJyYL6tURzPeKG49Uxke0tgQ386//Wsvxuzt
ddO0WUzSLZY5JWHeLqlluxkhSOo9xNCnTbCvYhtDc3WZOrCpBw0qOEQYdF03qKl64HzdodOhyBiG
b6arOZdDJ+TEDH5ZFhDvw/OMFp5W++tc7SGvt9CrsKMOTgsutn4qclUoPQTYU6eHSxuQAURVLSKo
ROQvXkqznVF+ss00+uwaTr6RMgIwESuf6Rer90OJhIAe9fllVyBCUaQmzTy1I65EHKKm2BAYLczN
uzMvOXikTkgOaTi4cxdviFTP6kflMOTeRPMEg2RqjMFCaXRGyvG6y3XiLHgYoV7HcZ8F5I5XaZnW
J5MoDqRv0sitSbcw3kTcRZuy0bxVHhX1tlK08XNICmtdFUFzn+XdF99Nx70QdnaN/jR6jTJ/Elby
2EQO1AGG/GIOPWTBCUSKXrJVq6LbFaJ2d64g5yRblgQF5qV6xjv3W0jM1hTC21CN68bsa2y1GciA
aspBryJlNZYiPjijHz6fX5r37jcxoGbqwrANIgx1bhxdJSf5pZpQmwUcLLe18Gq9nqAdkk5Z1feh
69NA46b5xk7UPYQ5ycL9M2ukmpaNN+ADTROHRbwD36i1LWjcNJJD0Vpfgnw3sVzTGWr9DKW/JT2+
razoZiJnRx+xHPpbvaDxsW/2uf8bJsdJHn4hgfL6zcdHmTeCalK3JZ6UMQ/HxgI2TE/tk8MEip2o
5xH8oy//YgxlvO6iNLmxs0D90kJ7jNGp0l1aQ8+gum22UYG0bmFabTddNoa/lAqOtyFRIH/yoJvN
NS/E4YqWeiLf75XpMiF6EbqmknrVZ7bH6mShRTI5tEI3tkNX0RLt0IF/fq+8i5JYKDLMpOMYBumg
ye17c2nFqq/Wg6EnB9tvYdhsIFxG77TauANNXeeHen8/mpzhKeo0HZ3/nMM02sBU6R9FJjZI4HUb
wCN6bpKsAkuEaH+oSyv+waf9ezwKqbMLUkBwUrZmEB3C2L4K7BYboNc3VeRc+igs5bq/T+38Otbp
70T/IVAuizbddfqAWA2sLf3F+a+fvu54/5Hfn24Rsvw2CTxxPNFeUtdlP5TxIY9Qe8sNkl3wOu+6
DMVaYUb4iIENrL+mJzpU+sU476Ph5ZSHIP0Bcew83WyUbRoXRh8eAinHnWmV5Wd3KKy9pXfXvhLS
HqgIfd9JpUFfQoPcWEc+Ew4k7zZtqwjhwCAdrocI0JGnkppI6aG4VPLB2zt1GNzWmvvl/HS9Dzcs
Fe+EHIIjdTLBs8XLctPVdXJ7h2oc6OyNbboxW1gtUglfmhenKB5Zyn1mZ0tJ0A+MJ7kLMjeODtRK
UqI5XigrTjv2hztRuEXDRZcEn1pbjo9tK36ptjf+UWsONOoleuWhE9AhGxvJgtP0fuPyBtNO0SbX
Tsy9DlH0wiTzAJNRVX1K6eQ8lJXIVx2N4wuz/C7fLQRDMcOcSO5ybQ4TGEJq9nkDgZrTZ5ehhcyN
Ykc6SDP4YqykugN3Zt75KC3kCoUbpB29ErQMdYS7ZgAF8qfXXFNtvGecCmKveT+H6CxzbHR0bvXR
UdACjao7G9aCB2GP3wI4eUozTT6rUKUu9KO9t7Q4MeQ/JkcPfTlz5uWZulYUlqjCg+Yaxo7eLYTf
ROtszn/de/PHak7pBdJihm7O8f1ZJd0x0lP/EJZ9e+WEMN+Sfsy3oyk/VxDKnR/tgz2EZZfkHUnD
kmGafv7GrsvCjLo6hddfKZwvcVpCYz2SViWR0C0kOt8Hf4TJsKbh31OmxFE7HqkURddXURwe2k77
ldUD0s2uKL96dvwcD7X6y6D6tf3zH8egGrMJ+YEx72/OiiARXagEBw3o362pV189BxLk2FRfzg/0
wZqR6KfOqpHuNzkfx9/mZ307VtzN0N0gRZnHtXlpBv1LI7r8ZlBhsD8/3AfR0pQzZ2/gojCjc14f
LYfPhRYv7X70UwtyHxRFbAQ27ih6kfBAvLCww/bSj6wR6uIMmnRKWN/gwdqUQWFdIUMgLkvPGCcq
T8tDdRLBlybvf+t+H30KixyurDEKFlrePlh/TNW0yXAhHFbleI6EX9iuKZH3KksL7r82Dx+UTN7W
Fs7mxIGMKGFW/ScTZZGcoRRGUsi2ZwszuGjR1U0h7o0o3Q2qd11XX6Lmt66IFxyqyxpGs5guBJkk
a7VF9i/0gpWVXUPEX6E/HRntI3BdGnmQCZGuBvVqs2BT3s8KxoSMiEEpxJJiTi2VuHS/hlyfB5Gp
h6ZxPlWdqt8Vwr6Vapl86lCDWHCv3luxKU7lOEzBBRndmXuV50g109voHUikIbvhpPY2jrVmd36L
vk9di6Nh5mmHFI+/y0zLO5jFhUBLMnLi69ZAr5fK0DczHr+Ndg23uHJbyv4n/WZLVZzFF5jtN2MI
PD1oHe/A7kBXTTeBADqwJ2bId+coxwGUVmLnW+Jeu1B4Jw5SKuen4L1RwC1ht9tTQgRM5ewFOreI
ZKtnWJ9Chz41ZKyh+a15dHUk1R/nx5o12U+B1JToIXLRTYo27+p66JOGQSBU76AX4SdVwwmLcyBf
Q5rAayT07EIOYfmbyMW7mZLR3zUV8QFIw9NLWWGKI80HUS+kc4ucmvo7rHMUStNYMcNVbhcveeWS
Y2/G4iv5hQ7B8cHbIU/sWispe0R5HR9taDe28o1F+nkbeMJcJzDx7EPbdy6EMUR3wo7zC7dFnlBX
oD6t88H9Vg/wLdss0oKp+WjtOVFwhVNfFJLs7LGtcfWicSJa8g4NSm3XZjK+2NSrUVxSLvRWNNeG
1ZKAHwMyW5aXbalna4+5ni9kiN/7phRZCasJsZ2poji7W2tVkvAtNf9gsA3XXRj9dsYCluqyi279
FpZKrW5+JXGt/j6/GT4YFwcCSBCyqTqB4WRz3tzpMOuOXgpX6QHaIOi1cfQfssb2PrmDOKg4cRAO
m9VlGtbWQufHB9lW6nikG4nbcCko7R6PnClNUxTUFA6qoHZn2Pbv2k3CTaKLOF8XHoTuedy5106u
fFX72nkYBNTeGsboPqx9VByrAHhQLu9D23o4PycfeLDkFbGvpEKltPS50xgoaTnliJz70BFPObmQ
df6HAB3wzSRTT103+mzW0W1jEm12AnJCK3qpIg0xycgz/7wFnjIupDoFKAFzXnHMysorTSN07oMy
6p9Qc0cHENT0wi6Y5vo4kKRwyNWC80PuW5vXgjI6hutgdO37JGvu29jvb6vQKXddS1PSwgd9cIkZ
DjVKgxQuhm5O/ibSUUeis3PvE9Jt28hpQyg3PGi/LbPdFDryPXEutIVBP8gdccCZPf3VU5bzFU0L
EZhl6Dv3ahKBcpKlBGOemXBYyuB7NKDembSmv4ubAfMbpsLddKP7oI9QmzuyQBaqLi2k32v4UTXV
atZ2bqu/q0Z+Xdh5k52fLQTIPXIznESNFOXMGI2dUrSjmtj3Xmcmlxk0JOtoGMN1XYrmDwzIU6rp
+W2Pfvg1b2Vf2YWK2G7jPy+8xzTO8Xs4YAwkxRB8R0oB0331xiw4kaJoNfpGh2ZMkag24viKADLE
FSu7zUCBd2MSrF0K00WdZei2LX78ph36da70KSKew1b0oXHbKXBu1mMcXPS5n0G53is3cewrf/b2
JPuAtyjw2nRK4POErmaQNc8wJvRBwu2h9iWZ/zp8dEaIC9HJ/NNbmOF0wlsB9g3fdB5LR4QKbufq
HiF0E4JiHJOLXrGLjQ3d5IXpp9WGSzdesJfvXLFpUHOy01zaiArOPAR0nAm7bQbtyMSsyU3Hq7JO
hoVr6LU2f7Tw+tTSwQlVCdxVa07yQ9xqZqqaO/dRFe5Ik5DWhk4aZbMGZZXAgiFR3yTermte4vYG
qp4+Uu/b9lFkGXWW/EZB8A0K5uc+6HZZEV4Y+aML47wMWv4tF172HW4K14UzjdeL8TKBKM3DRBSZ
xyLJlPuawsHWStpP1liGuykO+gKMLrqMg0bZDKWD8mllwCiI9Hsau9Su1B46y7JRrcvAsc2rhdPz
zsbprMSEzyF0sUxSZMenh4g86vph8A4N1fQLr3SDS48g6apsoVbxzehS5lSDCRmQgUM+a+donCrZ
+Q3aSRlgttq2GxRomLR6CF48qpEPoMHG3fnXnM7w0VJL7jdM/oSbnBI20457c8YlPfW15mvi00Bp
/iJJf3r1Q6Wjsh4HXbKQqHh/pRJT4WhwQCl+SRJEs8GiMcJbJI7LFdu8LzN5bwU9Ctlhi9vo5da1
DyPTzeTvyswOb0xfQ40uUX8iVpXQLKwEF+c//n1YbBA8THUmLiIQs3MIgD02Di6IcKBIRne0byqg
/AR9JCkBD31qxi5ADdT5boOSQSPNLrdWVghlg9QRa1ig0VEYrzpWRfXFBhL0nBcK2WDVrctiqzee
uxoc+zegZW2pfejdsvHipBCpweDFa+/CVBnl46iprjyMCM6P/SRGIbIHCnRcFxSAzk/TR4OB3CSX
hRMyDXi8bOCxPBmXhqQrJBpuTSNN125KtbE2OTqV44uF8d5ZOT6O5Is0DBBEkr1yPF6dsgGTruHj
Ur9e5cKJN1arLlm5D0dhF8KYxE4Etnc8SpKYeWGj63QQNmpzLYywyOXoSzxNr1mqowOGBSADyDWq
QjRFZul4GODSYQzNLaJHmmhvVaVuHrPI6zZN1RmfbD1VyXomRBihNSornzT7Vgub0dhYIrMRlwU3
+yQR+BvXla9FnzI8FG81+oP726oH65uNDNXnrilRTfJQ76tXk9dKHwo5HEI5tUtXbV/asFtn3p0V
JdEjoG+APkFfVeUqdHMY491Uj9fqkEXtCq8kuUIgt195Cn9eg+TMnxy/vcxV0rhrxy0Rkxw9AXl5
Ybaasg7bWGwokED+GgDBjHKTE6Ip9TZHffkCUg2w77kX0IbfWrG7Ubi2vIUz/G5zclMJLNiEneVG
nPvGRC2j3+SOepBIcW8rcMCrOq8kbxVHG51Cw8LmfOUGPFpQcPWQl0zwS5xle34Hw+wQtTXK2/da
q17b1net1X/UjY2eKsRsoDG88Lqwf2T+8KmLI9RMY+xbfIlcNvI1axKmW4EaveiatWLRavI7li8U
hakVC+rCAXSH8UVNVTlwlU0sHnRqFFHo39ALi4TlJGz4aLcDWgWm9tCUzkWGXo0aI3vfLdTH3wUD
01dS/7OBqpM4nPdnNDjvHYIoI+T1LZG+KKvb3iviX8HYfjlvXT4ciVaJfxZGKO0eH5AOVq7W9uV4
34bW8AdF7hs2dUo/eh1vz4/0Ptrko0goE+TSfAIgf2bIQARqrukg/5YZ/aegks9VHD/YJkDArK0u
gxZBIDnUv4PS3fnQ38VhfOi4lKOJodEmga8u8Zu8x9pMb8SliB8pJodriszfXL+REIE6qD5aGpUF
zWEj5FUmWn9l1RKGVOBy+bYUvYkKkGbfhm1CrQYm1oSuBb1HMc3SyJa0Zm7fWXouUCaLy4WC+zsr
aZOPsMC5qmRFp7r/8QtmKsGflVnavTI64ZVhF3iAUXVYWJh3CQhGwa+dVoY6iXzXzdw5NU0YQr1H
HUFcaKJDNHxwYuMKWSttVfuu/b3JnIOeOQKyxaBfuyMiHx0NKjsz8GH0rfPG2re++6vzJ0RUEKBu
ISNU9lpFJgvb6BWBcmwBbCqHtJtwJYJHntMCRJOIvfSV5t4yuQVbJwx2qKsjNaeNkByofRVfO4Yy
7AMPRpkcmZodEbx/6NPS/+p6enmIHamiiF2aWCmwdFqfRsill0650soG/a68cq5GpCDXLQV2dFws
b9c2FqILupfySZkkbaYi2Yz6YLJzdKh706R6jkSF6jpQEPeqMFxvk9bD/+PsvHrbxtIw/IsIsJdb
dcuyKdvpN0SSyZCHvbdfvw99FZGGiFlgygLB7BFP/cpb6mPqxPisKR10oMESB8oI6gP7vNsHdQiD
dFDFmebjn2QQzbHFx/gNvQb7IIngxR4UfBitXBE/ul528CHOMmy7k37vtcYzr/al0kLn2EjJGqNS
/WDTQUoxaGZPyScR2u2my6NSyJGGnYeZqbxsjlH7Lz5G9p3vjQD/C3nXV8OXSgm9Z7rvlit0fXgE
Piiu5VjYroa7/KVJLHEsgr46jpqTPdZNAKWj8vvnHHzJ4+BF1h8ENrUdBX8Zu5i8OjlUX1c29iKD
tmkkEPzzF8gfyh23H9KayGgOQdC5pdHhPd6RiLB9EWhKFfkPu+t3UQsv2dRDWx+iHsX5lXM1XWiz
naqDyld0XSEmJYe/HT8p6HFUctK6WGpYXxSpAvds9fa574hICUCGoxKK4jNaY9WPSiJLafpyVyke
1l2Nvaam9t5an/0aiFlArvApmIC3s8tu8DW1bfIab0W6eg+yWYBztUfDupj98Io7toxanVWLHXZf
GqX2sPqZNFnzW2ni4ZWGQ/VJw815kxAcPoWl7LwUUZFh35dazxJCkm6gO9EBhhjWQrmc7OhNh4ca
jfu9ieviIXGGhOe1CuiqJ3pp4G1Zmz8Gqwje0jzP10QrFmHJhNYEA090Ti1t0frNNJ+SZ2k3rqbk
iIQnVeiCuQmPIICVbVl0a/piyzTYmXrMlCEnx0vQSNrtUncA7HNFTW1X8aTqgPn6+IMEAmNbJ6/c
JirlXVgqzYHd3x71fiy2Zay3/zSBlf0EhVfuuVFVXLkgzd3fg4uzTAGBBjh9aXBAy0xlaLVQT31q
l3lBk7ONMvMhV7s1ivH0DN1sLbomU7JNr5g0RZ9jmjQlDWUVkV7XUeunNlNx01K7M1xG5df9z/l4
IDJFnQQFmuzsRIVJYMQtsjxu0jY41FhFtkVCtzrmlRqupObL7JSPAsw3ddvfi+TT1P4VHJiwxAZb
jW205YfknzQNtRdyUPm7WSaV6yB1dYkH8U2TcLTqi2wKEBPnzUf+eeOMSfVDkiTMO4LcPA3JgNtR
KYXfzExqTx1JOC5XlBRhAhnOn/sztHjL3wnCtLZVh43PBXj7q4cmtsOsrW1XThE962WlwvtZUyfC
ZdtdIntwniQjHT6PRRSsvMyLkgtDT5BtNgL1DI7C7dBtZgQkepGD4egY7uXu1eoteYe5OVUyTByj
wVurPn30sRZHfSry2Jjaz6600vCFFkWS7XI6o93YSphR42n+zLI2lMCSKLjY9JbqjRn0axWmZWrJ
51JDh0ENykbmV9x+bl+GmANnle3WYlDe5LTsNlrQ1LuxxBQpahvlICrPOQx2Wecb37bHnRErWGlp
lX8QfUHY4BftpTNKWnXFIP+APQRNRphjsRnGJiGDLPBLKEcYkU1Uy5fRkMqNEWLtqcS8WoE3SOUO
mWVzP0LkPNV1YL0zEvw9mwDL32CID21VDq5U93iZKHK1rUKpbrEULNN9m2C5lwvHwYQpSsWpRM7m
HIwjfiwj7GHd9h68tMgfQr+tn0In8rYZ3tG4Z6twNBIb9w6zkbVP9zfvu4ro7UUCJ35CCpH1w0cx
ZlWBsAwUETeR5maShiyTaOEyFkn1hE+Zhe9ZrUbbmql9JKb/XNSxsg1rU+xyA+QNseKbqNVwj5Bb
C4+1ASfgJV31ZHm62MuKugZWWN5F/FYwCmAfKawpc6MspTUbDONiul9xpfz07HSvjXC6/VG83p+V
5WNGEwKVbHlqD/E/Z7u8H0UO7qfWXGW8EqwCUu0s61Sr+afBVFZCpuV7wQATcJQ3E7Da/IK1sj4L
tNjQXNByGAtXOAIlbS/t/vMX8TizSJTSgeDMgT5mr+p0ESTNLQYsbuq2kfdxEvwKdDRrLQ/kwf3h
PvgosOy09rnKQeDMldYKJWkKW6dPOUodfU6r8WipeV2zsk5LiCFFWr7LoQHC46Srs3hzyMquMckP
XNn3fxhNAIB+8DDWreQaLx4zfxRDHx7GPi73+GXqL2oQvd3/0vc4Y3aAaIkAEyGCB9c0F9WM+3rs
lGLEnHmMor2WxN1pTIV9rQ3vBTjF8B1GHk+CUWbxFyU3i61J1b53YH434aA9lWrwVRgDFtV21DwW
Q9cfpFq28fmOsoOTe9XVVxDBDka9ffBiFPHatnocYkRI/RKedqXmW7tNHkPc6Z9jANsZRoymtSlh
MO9KXwSY7yrZSlfmo2nXdJM+BO802fI8SS6DoSgdp9FdkTTmZrSs/oIxeAFtIlZd37KLr6XkXKlI
cePRKQDWoFjt9/sTv0g1iAbg7xFqkUTDTp1dXEbgU5RONM21ISc9NIbRbD3olY9ZgmtkktY/a6NO
D6CVXbS4tZVQ5YObSDPUqe9GHg9wZXZBZFj24aqVa24cGBe1rdUYtTPlqdFLIMn3v/ODo0Tm7Zhg
tOh/Aea8ffQUSwyDFGa2m3WD+OU76Y+iDeSVXfzRirKMxJE8sBQm5q5ukpnLkqQxijaYEGziDtse
h9ePjujUQqrCiyW1WbupUutoJN6fIoK3c/9Dl6GFQlEIPoWmQ+5w5tI8UShpNlJo2Ob41kXVh2d1
wMXRpGq9HYosuTghT2KStysx1AfzC4lhqvcQT08CMbfzO9aV0Kk2Om6WRMohd3xl7+e4VN7/uA9H
MRSQluQrDhjh21ESJWmxYfAcV4J4eo2FfNGUPn65P8gHORH0MM73RM+f+iWzYN1ofKdqetN281i7
0iX0NwoEnrMW5PklN/XiVcv04Um32i+h38svRpAYB6+yqkOsp91DZPn1uTHqlQdueVBVSqowgZHC
MNB/m87SX1F9oQz0jMBlua0+/JDaqn4MC+iDaGW34TaU62irmR308JAE6Iwwtb3yFi33Fa+rw/Aa
9Hnmf3rs/xq/tGVfiRSyCt2rh3OXdtmuqnFd1KKXotqVEr6lFC3XoE3Tgt4+C3AECKymfgsiCfOX
KQ6EbA+FYrnWmH2Loxa4GXoWWRe+0rr9qUltu3IlvRdzZyMq5MI0Xh2ozeyy2++M2kjxq1IaXWKz
5jiUhjjmzigm+Gb5pJj+wbJL5VEPRbaDq5Ds7cZQdh04hi2N+zUP6CX2ZAImEKlDUQHOTBX69tfI
Ut6RoHI9N4i+7+WQR2pjizD5EdFZeazSIXfr1Fb+kR1fQr8AOfsx2jl9D9QIArn2RUd2b6N6Y7Iv
dDm45ppGKUnjXf/PB1OFrM7vI1Dh4psTfEORlHKhElMqujCvppM+xU0TrByB9wLebG0IJLnAp0cL
/PNsbQAdN6FCt8z1s2SMN0FQBdtQ1P0hGerHAIvsnVGPwz5tZPXgaM1bNebY/OEg/O/KDfHBtuS5
lIHb0TsiHJxljJ40NISxkuJ2g4KBZDhmD7lukABRQgrbjSPl+g8vGNqdmTbRMa6s4Sq04qGBPvi9
8nP7yckRsiHnK0lrhrRIHnw1wbOwWcuql7cGoYUMx4wKOTXReaxv0vCtpFAx3VGVxj9+hX5S1iq7
1MPKXLNOQR9+jpVq/JEhfbWyJd6LJ7erxdjUD+mzTQ3nObIGFTct7JzedB0nREXZutSFlm8iB0Ut
6TyOv8vkn6Ltf2chLt9l9JCazdmmILFJR+I86CyO/dCHT1aN2p/9GJqICtQBwovtH8kxHu4v6DIQ
Ye8itgCEFg0u6ia3xywIMrCBfqA/B7b+b9qK/DmJ/Xzn6G2wMtIyJ5qyBxjwU7gD73IWh8h+WElJ
3mnPuTLoBxw0tUMXW9m+AnCxnxL3lXBg2bxiLJStwN4QZTowB24/DedEGiJ1rD2XnWdT5k/0oxQL
OL0iNn+rqWOczSINNt0U7xuRzT+8YE9JRP8Um4H0w7dD61C2hdhmobkWNCxEx6j1QBSnFsEGmSBD
s0dN4nbPBq02Xd97BhSQl/k+G4Lfgf5NSpSdwISrjczHNk0vmRH3W/R4EGb/VRvji+lXj5V0Mm0k
jz5JkI6lvMcJ8rlUn4T9YrYgboOYRFzblU63nVSgelC4fXWqs2MrrWoCfxD58SVE0ZZmqYQM772J
v55HkvsxNfmLAlvwJSiNaCeNiKfWYZO/+J4d7Sq0Or41plJtEabKj1UurTBslncSmQQyWTQM3nPF
2c5CBEx1/NBUXbMTyiWPpZdEc/ZNpz8puOM92KL7fP/QvOcG8wPOrgL4TL8FfYFZSOArtVkGvU82
bCRn3Sj3LY2KwMh2UYVBZfNqg/bXJSDpsjiMQ7ptAqCRZvaQFNkXf5I9H197O9/KxjnwLpmOYYOU
u0O/r6Nga9fqKda2fVQjT1S/3v/lHzwkzBW8Ka4RFaykMyuBFXJmpUGkqS5pdf8cJFn06rd96Fp5
hQVlMj3wVuvvDV2Sj1WlG3tPqGJXjQDR7/+Sd4fT2RxS4OEYcEDJfedPWq+K1G4DXKYCdQR3oD+G
NqbFiXqNBBL60asSviRNuLOl4FQM9QOHCKTAsJeMYk/N6OoEBzWQrm3+pZfOICeN8ksoHUvUaVv7
t5CfDWT18qsWZZ9MfMUKJz11lvpFpA8mjqKt7btWWO0779lrkVarhb/xA4AQdfTbU41joY4vcOrf
4rSggFfTBxkl60vaOE+TcgCpyxqHf9KXnIV7Gnnwu6YLFRbIxreXlZlNyWreym6JOJMuce3jEmRG
X6W+2zaEPsK6DuEnCn4VzcZU3mjCbZVL0P87al97Tdn6+LtYb30XHHIf1jxM6iyVHxpb+4FEn7mx
0vgFPQd3TA91/TlDW0g2TvcX9IPkAXEJmBGkmFxtmjXbWujGICpXNqOrB8Z4CSQVyQOyxWuSe8lB
jGp8DKuse2oyLzzKUukBRo+SYQOfutlJhhw/Wm3cPAR+a6+RFZbJEwAGIkluWiTAzLlJZtdG2pCD
CHb7WpzDClsRRLKNk2IjJT1qlkRxN6l/EIgOB4K49nedjuKA27O8cZzsU+Yl/be2rFYukY8uTpq+
cGtBMdC4mFsAd73q6WEMpY1YSDlXuvqd8DZ4COnSv7RJII6mWUp7rVTBqFFpPluBtqayuHz9KX3g
NTUxkZmaubxwKzmhkWngO3wtOinIBIARgLH1OAbBWqCxpP1PZRaKeuQ0NuSAOWPE8IzMaWtvcCt7
aM/IbV1GvYjPBrS1Jz9CIK/ooMmUqRx89wHT1qCAEjZsG4yPvMLJLg3xrt7kmmienFZVfjpYpZ3U
0jdf5GG0njThrXmlLdvqlBLY0mCXuOZVtPxuD2WjRMIuCqd3Gzk5Q6voXVHT+N4Esko9UBibmBt6
Y/aW/lLJQ/AoCxrnniP6c91G/hl9RLFR7WB4rsqkd5UktJ87A9P23KovZRQUezKoo+9X6BekRXRt
aumXbyLMsnLVfhR5oXaBaBP4AJAYs9cqaUYd/FqjPYdlskMkwdsB43FbHCW3Tq6vDLY8a0Rd5Mn0
sYA8WfPABuieHRhFoT33UqNsC0mzdkVV/rl/1yz3Lawf2sXcKWQ9PGi3CxOFQ5gDRY1dTw9St7Cr
10E4xtMY5f85958GokVKXcvg0ZzV6WC+e62uVrFr+VJ6cor2nzJ2zmEnwm2nRJeU2H9TRsl/lnEC
rm7QDIS8AlSW3Xf7fW3mRU4oJ5krLMf/oo3Gd3UIPqEEDpjFsZtTFGTe4f6ULtdtGhIegAZrhnxg
9gB5sLKReq8zV/Jt84LsD17Qxho4ahmpTQhA8leyDfiilnr7XXKn4eyFH5A7AP3AW3qwqblim2OZ
ibrpVRWHo7iNVsLDZSZoUmVFIQe6GsngHPCIo6nvidHK3XQwuiNPMMYPud48l6H90yn1C+1xhRq0
NlwyjxLHynlYcgNYy7+Hn37eX/GxsEJpDKMqd0e53LTJi4eNBqisrnX2GkbKFBU/eUl70oG7Z/j0
2S3FNLSDyvStCGsaZZ8LYveoPo7FpbWkDWX1H3ZeXh10sreN8ho4a3qNH+0E8i3U3GjaQ6Ca/vyv
H+zIKZ5TGLBSMEZBuvYcHBedLFqZl4+2Ah0X8h+eQC7X2cnCbYFAK5BzZHAiH4u9gMmJ0i+DjZPT
EDbl1Rr1tTjggzGRLoI9znVu83GzpVCLwaxG00jcqb1vgn7VjerVkJKd0IZ9WHjbEm3npv2FuMRz
mL8ljv2atdKWx/usdslV14Jj2q2dieXtDC5hQhuxNQHyzSu7ePsOTR4pqRtm3dfatDIqIrL5MOoJ
qhpFvpoWLycBBB63M+EQPRguttvlzdVy8i5IGjdu9fRrFMf+oSzs8YsYVCBXqoCbHuth9xxVqvdQ
685ryoH+nIqCaMhCZ7D0wJhtHNPXXpM6FQ9hbo0/E8cIPt2/kD5IVSYAPRcv8RHiSXNLgkwYAMHK
HIlzgpdTZanepe40E0sVM/rWO/XVS6tDmVHi2yiSmX4uRqPYZuQbK2/AcoFIbHk5iWjBpFGLvJ2w
0Fb8Lq5AL8ol6qSa1EmHpnKKY5YbdAuVbE2pbVlvZjyCjumqpEc9b0yBOMQYG0qWK1o/Qs+ryPdG
bWOIWOqH2u6VS4ad6KYR/Zrl1JJuMmFQaIiCwZs6KPrsTKrWqEl2azVuJGRjL9JKPbaDgVNhBcMj
qTvpJfB7KEN5jUQalN7vgj8FIyEMdwQav+sSZ00u54PdSn4IEApQFJvgPW/66zKKtLKXE5o2blKr
5olI1jsbRpHu6NJl3wHbOvs27r/f33nLC5C3AkzMVHg2kMyavb714HdFJvqWQjgpqa1E1nZU0Dy7
P8oyhgGp9E4SQe6U/uP05399WVgYUljGZeEillGBH0yqo63k8ssYYBJ7f6iPPmjiD8HOBSDAGt8O
lddxMdi2l7u9IG7wwLRQEyrHlXf2vSVxm9FP1F/gFVyuzNtcwQo+KOlMKnvPYUUX2hzi9IEA6pIm
hrlVK1Hs88z4lQ96/9iiI/fHqaG0axYZdlzi1NzQRdhLcVJtTWP82RMZHTrVExso9BpaAjEq1bmZ
7Aep1X/fn57lSrCvSEsgDIP9pGZ4Oz2lWVsDAArvuQ0a6jQRvL3MTKtjV1K+vT/UB0kfQcgUUMqs
PVf+bCmqBElf4DCFC9XjZ02W9yrK1tt3ke8fEmFjvcfNfdJkiea9PU5ajHW1svGmIf5eJk2Z+mj4
SKCdQFFh/rl131hlatT1M/VO6dDZwt8LZ7C/tHYsTl2UiVNrVJXbBtola2N/TXxs0dnRUHKabhhE
jjlb+hyFJQZhidzurOcGzefHzlaLB1H4h96bpN7kEM9XTnWg6SO5efRdNKb3ILXQ/2ryjddcatVt
FBfBYQjUb72XdqdMKM3+/jLNbx3ETEHD0Xabqhk8ytOB+utsOr4PZ2TQxbV1in+CrjOoudjlg2xE
mauVAGY1kTbf7o+56L9Ng1JIJUYl4ORfs0H9FC12OOXhNdF0/63zHfhFRoiCDB59j3YP9xo51eAk
aWq97SspvSChnmwjc8wNeFD5WkIwf/bef446QeWm6IRs63YOGqAEQPJsce0k51eo1t8SzTjGNicy
LbJ2ZU9O33azJ6dv/2uw2REkZxaU6y1x1RthP3rocIMUQCv3/hQvPwni4tTKJbglKF+8rErrq0Pf
iqtaO8knO/bIQVjlbdn35kkho1w57fOLhTKHAnCRMIaThjLP7IpXqecIL+WrOt/4NRp69GBEdb4N
BmntmfxwpKl/Q4rKyzW/4TNdIn9renHFPMQ2NinaXZu4b7VxQ/IYbu9P4+Kif/8uol5QvdOTMrfT
7SKYnFzxsAeUeptr4UGzp+6VQEKw6/EKHb3mNY9AHVEOh4lj7Q1/OMnJeMiT6GkYB/gVFMVjEhgC
mw2yKgdf8y+oyZyFH60E/fNoavqtE+FcnwB5vOezNUBGz/JCfNevQT6oEEBS+3XEknGft+hQZLLo
dtlgYP6X92t550drQqPLQMqRbJY+4O0BSiO7LNOOkUVi6BulCbVHEXvexpf19D+SjqaPpDM8fSdI
FJ7426Gk0RyMUiDDFQgr2XY4Nmwlp+tW1n15SKdTCiSPbUaUOG9rekEk1WHrh9ccXiPNgogwDCbh
4f7u+uiQ8jSQnrG1EDCZ/vyvu9dE5BCKYieuOJI9x77XuiU12XMhdf2zQEft4f8ZbuLponSBscvs
QQa4g+lJzhmF5oEQqfkvIWaxdyT7lxqr/f7+YMt3hRmkPk6fDMsBIrHbb0NuVc3DXuaa61tj04fB
n0IukOpqwu4YJ/Y1VNfMcJebUENqgYl8rzCDer0dsR3VPGj0jja4boIrjvvygPRns2m1olu5XReV
DgI0XHt0ih1csBPM+nasqDUgVKWqAWRDO6iVd+ipgu56u4KO3NVnqaulnR3Yv4zsTfXVUy+eYv2a
9Z+D5FqVQA71swKGWQ0oh8bjQUi9usVi+TOuCx52Q/XBjjWUpNYcuxd5Jj+b+h61ykmmD4DPtO3/
2nBdLszeIb10I4xyNmGidTt0yoldg9DeRYWRfw1RDNyYdW0+K3LbnlsFlZfQcuqVnf/BWpHkQMsl
9TAIBWZrZZR1aYYR4tx4qymPU2v+1EsCTivg7ZW1Wh5la3IQAKbA5UQaMqv2IeNvFE4i9W4a+Cg2
oRp46OUy/Xp/uy+P8u0osw/K/Dw3S88fKGPaYNM1FQMHWzlGGk0tz8+P90d77xjeBhG8tbxzUNMt
xBLeY++/FlKREN6xy2pw/VQ5SJX3KbdVbxtVk009ngDnovsuhf6lUS5peDW7c1i8ivDLELqGd1H7
377tGuFVjdJNMmybot3m5hWYnBvnP6voV1Wek+4fv/a3o4wAz0FV/7HHX2ODlD0eA86eksum8b53
yIsPztnByjCpEf/+VudXv78I51fnaJgUlDCuT6EUbh3lTTNepPGTLO/JbKXupXbQCwuPRvGv0z50
yhdk81vKkZhvbKzgX8nZZkayacOTOekM/Ur9r50UbdLwN/30KIDCUv20xJ80/TeBIW97OmHGeajO
ivo1d57tBgSUukuREsb1eWPFD/iebO7P/yK3IVgGNTapGFOXp3wwO/+IIYg+IJcCPdjQomwc5Qsy
/Mbv2un9x0INfOThE+UBuoR+yYD1bdDdXTWZfw+TZ7uAtGJCCxK5o/A9nbK/dkES9TZkLq9z6zLH
fEA+h/lpMOqfWEhQKAriPzQB490YG78VO9zKys9woNKXbhqAOAVWetq5FeMlrr7Z/T+j8sdRTrEN
n0N6bvSfEsiKbMyfouyxrw9hZn3VM/XFSH5aPd1jlDG2lO1WboVlAANEmNyUZgdP7oLqa8hBYHVm
rLmqgH+tBZ8kKqdbAUnnoKdG+ohm/0ZzCmNl2EU7V3tv04EHnczhADnMQnKlSJE4M/rBbXQWKbSq
4tiPiF/Ghlcf9RBEHtrDrfJNaN6xTtL4LWo040lkcX6NslZ/qpvG25pAY//zg01ZBrtA9EbBNC+A
kVkUGUEc+rJbIUibIV590NvU3lIz2xQTEO3+pl5elJi8cJdQ9tOcCQF6u5tkO/HlQWSMhuTtYcib
FAJsvwaGWDRHmWxeaa7+SUITwePZ0bGg56pKrkJrT6QHjxu5fgDKvInjtzZJ2INtQCvN2PqK5G9D
nFmHUfkVeulvM8u1TVpWb2iNHsso3rY9nHtttMr/HLlMzDpedeoWJE7zbFCE/HE9IG9QGXX3AhNW
XIl9zW1rW68epkZvtFm0f+/P/fI95P+U6UfOFDQy0O7buUd3ozApj8uuKsHOrp2gOrR+1u81cy1+
/uCMwdTnsTJoJk4Ul9uRxkQfA8kHumAhebbzBdBGqL/NxgvGix8cKax5vzuj+Xz/+5aVEFaduAMk
EYBrQGDT+/nXVaUlGfiiIB7dDob4lwSg4iPtrwzRfWVwU4rabpAWHcY35Pm6JP3Oagn9KjHk21rz
gVOQ6x1bWKkPJiz4jRyXLb5RXfTj/s9cBq02byq3AfWQCds/ixUEDh/hUJnod2heBrmrUl7SojKf
c30U204Y4V5rm7UO6AdrTyEEFDLYazKaOVogRc6t9DqFFSFrHnvFpuKNJwRwgHZlly1wgpw92Oag
IKHfkELNxRwHaQCqZTvgVtTQ3CmtbF7jcvwc59EI6tKp9T9DhU6Xk8cvdAE2JpaZ33PH6I862orf
yz76pPlteWhrTfvPURrcFJN8jp9HZDOnkalxUgZVn5cu7Q0ffSRD2uR9vmZT/9E2nLp97+/LtM6z
bRgXOeAZoyhdUY0gi+JgeLQR8dsoBRC6WpP0Q9gXe1mtxYFgxNwJq0MOPC1d9CK0PcCs9JA18neo
Z+M2nlxYhqjvV+7hRW9Cm2TqyN/pGDIT1OZuz4pdN+CwzSZz6+abQPTrrHpledZjo/uWpsBmUt+B
COkNxmXEkOda48Cyl5M8+NbI3blL/rP75PvvAd9AZYEuGhn+7e+xahW5cKPM3QBq2mfd6PLn0Q6/
Jb1wvklVaL21A9h9SdgXqQxi1zYD86eKZigmhN3XUJT0TQo5/u/P1STqAyyRngk5+vy5amoMcJqK
rmrsB/knUWXBoU2jcX//Rlg+irRGeIJVclhcDOaJSgOOuy6A2ruWnQSXZhQo/5qDvbL7p213G8iB
Dpv4WTRrJ6mX2b0TxyAd5CIrIOOTE0GoLPaFbYw7UwoA2vfhf2ySTAvKWNSjCR41wKy3C9oZdj72
uZq5OIzVj3IjEwR21kovcXmtcc/Q6CV2mexY5kdNrWWf7NvMEerwfcjl1UvWK/FvBxXG+0v00Xmh
9DS1sXi2J+mz289RlTGwYsmpXB4yhDwaxTupVng0w2o4ZuhC/JOX6knU9fCj7QexBerabBtVi1CL
1j6FVrqmUbbAzDK/0x0LUZh5hsswC3HyGhxGiLesWwXdqdGNjR3migNjoPEgNCeRvM2STnsLOMi7
zJH3ct05u1Fumq+YL07sT93JaNhn3cYJ0K5xUOC98N/amyip233YIYrL22i0P+wkbDbISw6f2tqR
H6pMlFs5rstxE2gCCF2caL/uT/YUHtzsVDo6hCcTpJu+KYt7O9d5048ofg6yK1dAWPRgFMgBZs65
UdAKSRJbPLQgMj9lSi4ehCyNK3W55VrTIkUyjWa5PpHf5oU5Ow5KZwxjxY37JPrk2c4pD8f+5MXa
AbQliPe28o5Ifv1I8zDaGllr7iwsHdQRy7xh7NKVRuBik/NzJtYSrXbsCBZONr5i1jSYEsWlgR+f
Y9UPLgMUwJ9F4q3lnIubaBqKniPEO/YXEji3M+81QT0YTqZQYcjGq2RY1bZX6ZPfX99FeMgoNlat
1GVgS8AmuR0FekEcIHEvuxNBeBurdXLSMqVDc2zoXY5W+VYYRrsvEF1fefYWPAGaQRR2yWKprUEV
mJevAYwXre3UlYurM9ZySVR9k3AK2fVJpz4WtTKcrMD4msqAEcPMBz+J3Z87NIH9Nlj4ytJQbrEP
8b23GMHxU95i+ZuVxQ9w61cydXmjRE59Hpw+caWg4h2nNPOvHk+cE0QS1VOOdNZB67Fm7XLpkIOS
2MWpIX2ndaIeBnxbV7byItbkc6nEQljlbxoms0A8zoTTYnxN97EokUalhrWzRjw/w0HBLEBzGrSt
rGitcDRd7bfnl1GnNg1wQpyBFo6a1mhHSatXLiJ/R5AdVvXFoAoo5S0w6X1DbF3o0VbNjkn5CW2c
TdedawgZUvrND8GHJy9+Ve2mazbXdeqdL16HaISaTxpoJynEz8r5mXfqIarDXZw914GEC8IBCeeg
oQOiJKfc07CzRGxH1Ftbj/a+yvQHaB8+wTv3I2Mr1dkuaLtDaIUH2HgnK+72cHF3KOIlQBSCEtnP
NDj1erqvwng3BYpx1G1j/jPP2Ef9qdZ9QJ9AVsAY23vNKA+pjSc2//Y7GSdo+6DHYudJDyC4j7Gl
bCP/l8yv6fVjo6rHyhuOCXUSRKTKNgh5GKHH3z9jyxSYIgc9Movccqodz9vSqVnJ9KtK2fWacZNL
Ix68GA2i3+ZcJG3w3YHZOvbEYjvVjEv4L0g84rxYnAfT+lfSiuwhNlJr59Gm2OJZ7e8lWAe7qrS1
J9K3NWHhhe4FiHKkvyh3sWe4+udmG05ke4oUq5SZjDo7pbkoLii1KhQOO+lRH33lOZBjsQmAdSud
re/lsvb2Vawpj9hffwfm4KYWbfJJUKbYjlHYHTzNSa9aMq69vMs7EpwBbX5KvXQe6EXe3l7mqNda
NYCXyqkY7Iak9w+DahUv99fvo1Em4gINGwJP2te3ozi5bLSQAxvofjZ2YhliuKaMStv9UT546ohm
QK0hjzSVxeZBYdmkgSdrVXPFCsk60w37ruKHsCkT9U8vw+nT9ATvx/ZIbW4blRUiNlY4YuDtR+KR
+VVWYtRl84DkFJQAbWXSJ/jZs6gmS0qj9KUov5ZOqm21LOpcO0W5OxW+cRBF8BOf4nbfAfLbphmh
l1Sm1lZE9dv9eVnO/gTlYD6ouUBBn0+LIfw+xPslvY6O9dPRMWnOfTlbeQYXg+jA4XHAQMqJPvOi
UZI6lY/hRyi5I8KbFziJVACrPlu5jRfB1DQK0oZsfkhKJAC3GykUbFNNGSRX0rNxX8dtvm/MrD05
OVgI2w7CQyM680EabOsIRlBaidDf9RBuHgN8ywCHThLllGeofd6Or6ljqoVGZzwbnUCQHYvWjdLj
WFNkgb8j89RhaVEr3DiCKr49oKAmkn8Gp9U2Ioqxk0SurFKjYYsoztewbQET+VKLxWJpqdfeCa2T
Tev5MarabjPg+r6/vxEWDyjZH7wuxL3wnZm0gG9/fdYnSV3XRuRGSaHsqD6lcKpCCkZdfSwV8WCK
Rl47k4vnE9EZ3upJT5YlY+Vuxyz1vmQaafMkOCltayxNrl2IfMj/ODuP5cixLE2/SlvuUQMt2rp6
AeVO6VQhN7AQTIgLrYGnnw/MnOlw9zD65CzKLKMYDABXHvELa670H1aqpVdzRX1aWVfjDk8MvC4j
s77q1tTeLUg8eu+PwFn0SX2STcDLEBXSQz6pZjjo7Ed1utbwLdADxqpJ+9QgKvyntEj6hd1/viFo
nqlY6dKsAy95uuuS2dAjIQFZaKRShNa4QZaQUrzwlLPok1EDqQsTZZtVWivHwzvAcVioFWSHyBrK
MEvwQhVImIVInccfm2JKP4kqSsKW1teFJ5+fboiCYR6K8xZcxy2LPH60mKdIH8y+PgxTb/hzIg93
uDBkeBBmYaXPIozhdrptnlRXFj4HI4KNXlbq4/f3p/T8SNgEjrhwAdFQiD9FjEXWpNOv6YqDYYAV
QVak3/WG5SnZMj3W2bIghU6Tp9InZJajTr0wCudbiqQKmXwAlG9CHycx6aTiFLHKU3GAXpO4JaSp
nT4Yo88OfMpGYQelkl3yVTuvyQGA4PyxZbIaaiynFWkkUVeEvmz1notLDwhQ64BIry78Xujxl1iS
i30ir5D8K2RPXco+iVvNA5LssSnuylqoXtWvNQ1ITf5q1AObXtRCu9Fy2fmn+21jVyOLAcOapivQ
8uM1kq3laNfzLN/rkvqBTvlIxUlHvycaL1w/Z/MARoMkCIgLZVp43dtu/KVaLhVgJuqKB63SwSqK
LxbWk2WF/ETbio9REV3qJ2//3tFFsD2PzsNWgNoU+E8W/9rqZUu7X76Hftq7iTWnnhnn+YWvOjuu
tqcgG02uQ/mZ6uvxV5UijxCMm+R7SSrQwsYf7krlxHYps68XKlznwRPP0qGzvPHZOEhOjsZ6TpWi
WDv5PjHVZ20D12LwIjwdVNSrPszjbuzku6hWn1Ozc1Ww9o0r2tjZxQUd03K2f76/rd+Uqk9HGBeB
DQ1Lc4HQ8fjbtcFu09lp5Hs7rhe/NJMoQA4ku1YqbXBzOXJ2mZyI/RrJ2Z+1iTumCy85+eqoq4Zw
e184AaZa3a6Nrd7FfrwMI1oVO9POmz1qkz9nM0/2QCilnSyM10iI2m9adeGYkrQbYxLFfbpWybfG
jJbPLfrt+7xSjZsh1c1DU/aKx3mOBas+NrdcZM6LUg4XHXa2s/t4BGhkAtAh3oDFhof88QhYVpVl
g1rDMFQG0zcn6OPTqDyKTPWcajJ8nmn63dSi3afZsde0UnMhYDjvl1NWwK+JqAt00FZuPX6FyLQy
NS7hg6ildK0Z0u2gxV3QtNZ8U6DXd90l+bdpHbObUkZHEJPJGu5BpuG3IYr0Ns8ZUC1elR3utOOf
Zp/rftS1mDTnUPCzOt63BDm7jCs7aIh+gkmZ5dvOLurrJtV6T5ZQ3vfWBVblumjmXRmlumtXhXSr
aEqD52LJWW+h25SWD++vvt8csYiDUCffNH0Qbj89T5pZqrOhEbBsFk0KddToI1PrENtIlYbjMu2H
20JyWr8V6z6f1ue+yf1cw/5WHjvjqsjowxIE9tEz/U/Hp6hxGOxJu3C6nh96vCQ8ENIqYgwuguPZ
sWOwVK3dSeDF9ea6WxJkE3PYS5kNTiVts9ntRk2+cOOdn3xUamk6UfJyuPhO1feyWprrjZNxaOJ4
fUY3rL2Tk+xSi29b20drfyMgaeAyN00QRNBO7lU0nBs+AhEFmfWvLvoUVPMkgn7KGkClF30Izk8/
igqIdBFGUd8H1rB99S/3h21y0hr5ohwyUaPxXXcmNZFh7j5Xky4FTdTiTqCl90unqFeZlhieqNCO
V6W589Usn5+Bvl0K7c5md3slBL2ILTjYaKgcv1LZoQNiLajpIEH3mf8VXl7UxY+iAqoS63L6YYku
ibGfze3bI0G1I+BDnvOmofvLKGASPZtLFSmHJTVir0f61M/mavqnJWCUkOhZbkKvNIkoih9/mCwj
XS1oiB70VolDe83tzwPy7ftCqrTn9/fxWXBIZMZj6EQxgLDFTnZIVk8Z0sNI6cmtGO5TcTM4LWaA
jiPlHgJDmuzRYg9UFN+vIQpfePg5SgajrzcBSapBtFtOcRGrsGs7NfviMCGBt0N+MdoLw2opSCgK
5E0sruRgauQX2U7qYOxyBaeCagwKiuJuPRmRF8fmcuFIPw/bt5fa4BdQl4ktTnnrthglLvakOKSa
3l1R1Jb9qqqcncAcxRU0ja5GWX1KjNkTcoZyUyr2kZpfKque48F4Daojm8QNaQSJxPEi0IBVYvIz
5YeyUe4WOY3v0NvUAqJswExKU/k5vA7fGWThzyUG37koLwRX5/uLqILUgeSBasKZVUaxxoKrZYQn
PujPui7FV32GcpaU1L2PnleQa82lLf2brwarBUgano6MUY6+BXy/bLAcyc6+K6r8sNRlixRr7Xxt
EwlHul5QupxsGXgHlYOMihmLtGuCbnYoEry/Kc53+fFLnMQVBTUi0bZDfpBEKoWNKWVBXmXxh3/8
FAj+9Hho0ELEP4WIFb2jSKLIkoM6JeDsZEXypxIi0/tPeWOkHl8UlGFoGULdRgiQmuvxiKaLrDf9
UiaH2Jl8LnO3EB9zLfXhK4Wz8dlRHzLjutc+6lPpWZnuAqR1nXzwFwm74eHeihY0mVO8CmW3T7+p
q7jXymtDfx1iHdP4ZzX5EM04Swjgl8Pk2R1QkybfE5mHdjl9gAx1a8fjx7r9WuGTFrT1dxSP//l8
QQLkDgTbwEVwykyG+DPEQ6rGB3xVbuxCUvGL6C5GPFvGcjqQNkBC5AQ3osBpvI3O7EyE0iQHgXj9
vjYWy4tg6e0XpwoTyYoDbDpab7Izx7PA0+3LXFVccBfdhRn9zercmF9gnMHPksyd3A4dwh7OgMbI
YRozjeYGhoPyViF9f92cb374Zayb7QRAsvb0FKwHZ4xTq4wP5dq+TPLqPDed1b9IHFQ4oaQWKQ4L
+OkfP5RwGpQKcT3grdOAPukAUSU28kKr3OVXK2YRN4DL8WCJ5jAX0ugTiV5yOz3/UFJiBpJUFUtt
CO7H+6PT54SucF+irAJG0DAz46Nsr71vl7Pis4zim7Qp8t37H/pmxXG8mHgq4CSAJiDmUKo4fqpT
0EdrlrY89M5hrSJPSfA4NHJUxwq3gmWwTuEAT7t8mcHhytNLLpHN6UE0XdXRvqZWZYr7frhCvMW1
7Mcx/ao3jmcuy14se0XDoQYKGPysogq1KXEz7Vkp7rTk3nIoA8dG92iuSrjI4Na7HJ3Hzk25Vp20
CKO+2HXIZY5K7/dIZlqd+FYAfg6WHNys3Uqpl/Q4Bk3ttH9/SLZM6dcRoSRBhQ7HWWtD3gCSPB4R
a2Vvy1M6PZVcDvtGxhutwRByL1WyRm8OHYXeGq2gGPRLR+Rb1Hb0aPRuASMRtG+eDpQSjh9tO0Wy
cinlT4hlqm6PCO3zkBsPrdrHV3i40EKLGevILqJAy9je5jDp+6wHTV6YC5JZY6HizGum1xWgAa8U
hRM2HJkWBq7Pa4H11hx9fH+wzvp9yEuQ+dub9CCr6MzucZ5jkeitKT2Seu8RUqmvK+BShzrJu0Cq
jXYvDZ2fG3LtSxMBzDLLdhDpkvKQ2amzn3tcjgdK6uaiYjk+KtrzYo+t31exeCjUTL2w3M8CvQ2x
AykfgxJOUJofJ5uskpxmsMZWe4yUmERB1bsQMkH1GZT5VykaUCJDyMCT1ai6i1fbcBvTGTwUiKOw
warK476iDDHP+oV2xelRCmyPzt6Wxm4sDirFxxMvqlWqnGpWH6MqToLMlDp/iJPoQuXot0+BJoPF
GTx8urTHT5nrPCmndbPTWNI6xIKPbdc0/dX7S+JNieXXVUyRDeAV8G7tLXM4vRfGQsmVPpeMx0xx
mtBs9cWrUXuFEy1/Qx3gehKaCISdv5ibTsfSDUE5ZnWwzAj/OnbfBlUxi71TOso1giufWpx83CF5
TpI0QS7Z/pAZ8uyPWlldU2c3OR3IgFBXaTw1VpKg1K3m1okKY58kdekpqyRCirOGp8uFhXpnj/Ib
XtVe2ej6iy3M3NOF1QSZbOcXbq6z7cxAMAp0FDhciUPfFuMvMWRaT6vTYxX4SKwTGCGa797ijVdp
QJn/Zvaqu8SH5neov/av6XN04QrblszJLGwIe4A7WzmSLPF4shFb7tWk7dVHAJ97mJx6a/mmvlNI
F96f7zPC2NtngrpAlAoyOkjv4yfhvGgX7H71sb61d+ZO3M9hfaWEsK3dOFBcOSw8bVd/HAPr0dhZ
17Jf7mI/caXw/fc4vT9PX0M9fo3ZHIZ0lBv1EaVg10AOLje+avWuVU1QpRfW+OlOIlYG17LFXkQm
yImcfLKubdWUBMW1WSmNO8uOP3al41zIvn//ELDTlPW4mE+1bwmomjbKC8DTKY6KVZqlASjW9MKn
bBf80TpBmwQIBL3+Tb6O6+d42IwpQc51rcuDOcQ4OMO3RhK6ijd2fuQjmPGV1kDx0ICZ8ySxXlo8
59+4YQn/quZQ1j5l7VEcXuCi8vRGFiYMyqXaMqxL5pUnTwHstaEM8ODd2uuU8LTjbyxyKj8F4hMH
KrjF4K7AfPc5CfXj+yvwTRrjl7H86znUwNEBoRbGnj9+jtUijwG2r0CgEfxR3tvDbqrqR7U0fsqr
oaBMaaaLmywIRsGni/xlMsc7o07rAEMlc49eYec3SjK58qikHJG9j4wggM5JS0Jdznckf2GRpb6M
x7LnxNaLYom7TBaO7zR9uGiU2itHMi5kNScB0V9fRW+IPtYGzj6VUVhgj0d9yVc1Tvy46JR8W+bK
gBDqouaTunqMVmWtyPY/29Bvz9XpEnGKE1XRoj0ezQUwpIWWOUWZTjE+5EWeXtcDaV2vF7GbN9an
rr5kC/2bhQIqBZQyRTU+9xS1IHQuk6lJ80Nv6ck+WlabKx+K1Ns6+V8/5v+MX6uHv1ZE99//xZ9/
VPVCAzfpT/7434f6tXzu29fX/u5b/V/br/7fv/rfx3/kN//+l/1v/bejPwQlHNLlcXhtl6fXDnOh
t2fyDtvf/H/94X+8vv0rL0v9+u8/flRD2W//Grpj5R9//+jq57//YEH/shm2f//vH95/K/i95/Fb
/v1b+/PsV16/df2//9C0f233H0OK6ji8wg1rPr1uP1Hkf5FBcpZu2d2mNsj5U1Ztn/z7D1v+11tc
BBQJbV7qYBxdXTVsP7L0f3G30uegPgncDC2UP/7Ppx8N//9Mx3+UQ/FQpWXf/fuP4yMQf09Kvpu+
A92L7TA6pW1J0jzg0C0rwWJ100Gp7C2ZkXC4oxmLetit0jSxjVpULC0cw4CQbyWCHOvTLwP291v9
+hYnnYy/XgMxhq3mtKk2nULXSxBZHW59vEabgn6LCDOdqwpKS+SO6RR9TVd8NqHw1fnnoTGBKA+t
A7YlMzFb3A91Ex04YC39Cq9NS/P0JO6uTdFKpG1LM2b8IoZ0l7ovxxsGOiH+4bQQQAfz3kCnT26P
DFSWUpqVFtjJiAO4Vi47XB76+8qU6xt0OgxgNlHy1PV9FkhDZl4Vsi3crNGVm3ikPdlmUWNBjI2g
yF4YzuMyyV+vxrvRkwDNQky9vfov0dcgM3SKpGiBMSnFjbWY6GsvcRaQZo8hJJfHbE21K9SxOn+l
mrBPV6P18VtsLlWFjs/Pv19ka1bIKvEgbcLjFxFT0yxKA+JIXx24vnoRla9LK+UPBmoIcHFs6lDR
uq64jy3RheBsG///uZH+fjZJD11pyshnfekWyUTY+BbzY2qwguZxplqGC4EcitGet6qxISDDNsPg
//Ph32rpQBZRqqL5fhJ/dkMbyZNdawGlRC2ApO40rsShu+9QZM/cfipQ4intyW2xPH+ahkVxl2Eu
Hi0ROdWFUTip5m7DgFQSqfyGJeK6Og1yzNVuDTJrNVBrbJXC1EK0y88UDWuUCi1tFe1oNCmu20xd
IP+ac/6tVlZF83Cdib9dGJjzKdnMOTi7CMx5sdNu0aSb5RqJDq55oy+Jq49dE3IBRnfxIGKkVygy
faF57XjxVOf3qR4tH0YpbV5GQw5zs4QYqo5L/QW8lnQ7I1/rL84mrr320YUD6Xzdvp2LNGRI5TbN
5eN126cZNn/y5AQSoF3NnQGPeVA569u+je/UPMrvgRzoz8tCe/jCGJ3tXTIJAigcPdUNMnUKQ62a
NRrbpkvpOckyxsj1knjV4GDsOEm1/CUtOvUT/qjrn8JJ5v2MZfzNrM9pKGyrv6A881ZgPNpCvMHm
o8Iaosd/FhMMWZzJ8xLPYZOmOXDmZjbZqhXH2i0Y4PWphHa+XKuc0Id1oYoJT6PpQLins+34va2s
j13eaOlN2UjK+EmBA1uVsSGFXbuC6FuroR1DTV6UW8kAfRdUajH3u66srNzVLehTnlhmGO0XRnib
vOOvQiUDMxJgSVTkEfw4ntwsh7EIQXYMdTTE9uMwDXulLHNvSqbUH5tKCzXktpEDUrMf8zhKe1uZ
x0tn9PaQ05eggEQtQuFm4j+OX4IjOU5NAE+hatbz6uLHU+XuKGfKndNbH8oi13fvf/ZvJpPLlQoI
OQBGe6Rvx0/UhnaulcUZwhnHmy+yhrezAOzwosp5aftNug5e3dXzbbNW9a0DU+J6MdYEeeveeiyr
4ifMoPzjuAKpWRY1+1hXJkKKo3GTKEuVe0nRFXtDzuMRKa+i0r1Uov5papL14/3vOCm7caBtQQLW
m0RVHCRUi0++Q9L0xRaAs/qOtpnf6nIfmNXQfaY71txUymjsIwc0WSrF9b5e48WnmWU9T11NBN/W
obN55FFJNZ90rr3AIOx1G6HZh0hoo19zgl64D06IY29vTPNHpYQNKJeEc9vyv17HDmnd0rdTaAM7
/lNTc+zLIdEdjCVfHpMoUfcqGwYHN7V4sqTph1NWzq1adZnfxY2ZBmu2SLc2MqEvlW32BxVwkd9L
WiG5c7Qun9Zq1l19LedDNvcf0HkWV2Mb3UnUSekTkEG7MmZL98hyiwsx0Pki3rYRrK1NygDw+MmH
qb3d2LjrjcCW5OW2E9IQjNpYHYjkFpQTgTK9P/fnz9v68exeslksF07TImOgV5xFxhyq81x+1nrp
J0HHlji203c5TjHS+sfP29Qg0bLZ+DzM3/HEtfVYgEQeJlxVDf0DsuDiVVpn6wYBz9S1p8a4cOCe
1Gi3lUIVfPNHokxLGnbKVLdEVtqxHC9h3Vao5WlWjFN5VTzjfNDI3jLie51w7zSDNAb6ZCkEwkNp
CNepZOVhsPr4Ret12et75ODeH4rTROHtzbb2DAJa9LtOd93U1w7Oo/SAnFwTEBSQRomjpKRNaQ73
c287QQE87LXvsXrQoAlfQAT87vFUnojk2P3s/ZPDq2oKPVG7aglXWcwfZKlWvhqOspP0wu6Dvus1
f5b6n3Zn1NdJJlkXPv6EYf/XvDA5zA69sQ1LfLwQbJsiAPoLU9jR3sQqanCMl1avGw9d0nXws7V7
ccbSeuhj6ypNHP2qla0RJ0HDFl5mo3/oDnUkuWaW97t0KC+1sc9GB1o5yfsbEoxE87QtauYQCgq5
0UKTUGDf6pl6qOIKs2i1aT5PhvbDnormKWFXhWXeXbROPAtZtoIgQAEb9Cyp6mm8m3ZNtWpOp4Ww
wlXpSaqG6sMEYHJCR5Vd5edtZWLwMZt1H3TUtTMvjat2ryiJSNEQ6/p/HPrzQsirbrxDFKKgcR5P
Vxyt+B2IUuecmPTMHXupcCO56u9mSUxfLKW/HaRSv/qHO4SHsnsJ+GFTsRhOKmDFqkfz5o8dirjT
SPScUfmzN1A1wb7E2unjVPyw4O/sUULm/6sktb4U2Gyr8Cim2DReqA2o9N8JXU97aHMymWoymmbY
R/DNXNGva+ZhRoNnDD2m5rqt5Ky4WtKhoRHAX8HiZKymB61Xxg53iqbcFm9UVBf27kkzgN3De22F
LHKibVreXK1/uf9SOly9og5WGImGotmaN6PhOXABcHeSxzVBesqoZm9hYEq/rMxC26Vj1xnemPbm
1VxSEvT6UbWXvaNUqxOWYiF70EZJtvx6TYznNJ2yFEz/sEa7blILVKUSfGcuje82g8fjCymD2gdc
frhbxqm6dFsVuVIrPfUQmqLRfquW5JDAG0oOyZgsmhuVsW56idb1mRc5aJ5VVWnJniV0QwQLgqz9
bkrj7qCU/KZXg/WrfW1ZmkvgmfPzAKglPW0UaqHQU1o6Xv9WBYoVY1orhE+s+SJfjKt+kD/h8ufc
qemS723Eq76DRd8tppqG7++Ds0uaAIcAbevob+SVU3l2vU2SSKSpFTqTJj2BjxwfzMSRb4VC8iC3
UXNBOvJEzHNbXrDX6MGCWoC97py2eygwdCa9eyvEjHz4XkvavMvJeX0p0+XbCPWPirarMdGyB6hr
xzDzxYxhrppzEFmAsO+r1RK+ESfdjVYY9a7AOkAKypxqSEEn9HNi4TEyLR3x1QKj9P3ROgF1vr09
Vz1QK9QFuPhPL9YkkTNJHlI5LFnh9xquwuC0te6mipX4Y7GJIeWzlBRelC79rYPSp6fEC7YKc21R
PdKyEXCUiMsLMesJO3R7LY0rf+NEUPamM7vN8i97tqVkUtWrtoZRG+cIo3PvQSJWo/pDaupR9WnW
E7m6mhalTjxdHc0KVEBr3va4EV1j/GyMGOdKMT7UQ9beOYsaR+FUSMt0MzUOMCatTUfjtgZ29f/z
4kjAc9CalD1Q0zt+cVaCWpoQOUPFnq3ERSRwKnE0M52H0jKjL2UPEsuLlLykfAh+H4CGokxfhw6+
43ZVg9s3pFFJvLQrYWyDKbL2QzRXxNryFnF3ymA8JhbuYpde/Pz05rbCVQgoyhb7nWowTHVvJYui
oBvZoK/qxprSfzOEfVByLX4sFeTaitiWvuptJz3GatK92FWOiYs8l/dZz8a+sC5/8zpbagonDowz
HaSTiKvXRrIOYv7QtKYljCN0JwZ1Bl9hGt1d1JkwebrEurarybmupH6+z5W1uOM/rix1iS+0788D
sA06x+7A740RgrBzPKsL7R+16GYinLTa5Vq0CA9tnOlJ0pNoK0OoN1os2rDvGxmNvnb4MIsZGrne
jcFKn93rsnZ9qHQt95wONOX7Y/WbE2iTXaLNQz8ULPjbBfjLZlHLMrZauVnDNhol/a6ifO06ZpTW
D9LcJtWGnUisT/D3+p2hSpMc2tKizV8xSSQAygswxWECQ1O5o1xPLTkyzNqEY2jLy9Z4TIrrVS21
yq+tBu5hg+p5FeZrSpiZkrVcGurfTPxGaCGapDjCAXAy1HYNSCEToxKWJerxaaK2pKGmHc5ZvFHl
jG6901TiiGmMgaLJ9oPWZuZec6JuJ3Iu9gtje37pcpHJQDNBAsNQPi2zm8we+q+sw8Qs1qsMb5f7
smc2fBTvVlfvNSXoF63zSgxfg2hGTU+TO/nBLuYyTJpR3vf91KCbyFlBZhI7elAlWgs9Aii9t6bF
RENNG6QXyxhVtyuS7GujNmEVZ/33tJoziO6W+fH9b/rNmU8Ku8khKhsvC9LU8WpuM7FIojU3DU5D
OSSKgOHfxm3olLn4NlodjFuBaYYqpwuNjch5TePpOxNR+ysEiqdeFpco9r99pa21zwm3VcZOaxQZ
zSdV0G9ByHpob1uzq2/TDX5KWXn11VFZdmaeD5/BZcX3nAuLPxPEuVKrmMHKp4AWLC8ZcW0nzHG4
tTGqNnYREkCbFtTxKI2d1swwxaMQfWvz04IUOQwro7ojph8DdDmlD3pnFRdSvRNIx3bxUfLd/HbB
Xtpgck7mRhjZOBQ2uUPSxPqOwqe678vcwvqvmHdKUhQ3yLNXn2GuZDd1J5t/Tpr4lhjjmmHIY1Q7
WtftnZQ7sFtUrbwxVITmkLIWrlgVHfYliOldVYxKIGUS+Mqyjl6qUc1euGhuO4xHLyozvhUNfh1H
OM0g1bhX6Kxt3linX5S36nYlygEt+tbxtHk1V7+nbfCSOajJ+xJexqvb05GIfQ7hGk+LQXWu5qLv
NFdf6I6jxdE3UINRFq4/lirKT75aZssazB04/PtFxlPGleVxbr8iBjUHI+2IHXpCbeeNmYpyhyjN
F0Mky2eI8Satl1J8hAdZuSgkjl5TGziQS43SQ5R3cqL3TGvK2o3YJsLtiY8HYjd9ehD42VF/TqwJ
ImOiz1+N0u6QSBWpQlVTRPm11nXxhAXuqIA4KkTh2WYjrb6uzJLjl61RERCYep5fRbo83VtqLrXe
gnHGI0OXal6WteK1HVIE4SUxD2SuI0YKNyNRDuJTIzQ2v1B7KG74WKG2SoQgHinktH+mqjo57sLH
+cW0rLlPe2BC0lPJ1yCtuuZeT0bMGPO6qzSvmqVuBtngpKPbWEajeNks5eQK2iLdDFHffI4ivTY9
aE2oRq3ShHZfFckOLqxDxWVfLK1DqmEO7b4zmvEKpm3fomCfCXeNYgulDlB+B6dbJBkiIj22QKx5
YvpJbDeynzSFHO2mvq+VnYa08BODx3HYim2gIhHDNjEs0ftKZVo/i6aEJuZeOP62G+RkQXKcq6hO
0EJFmO+kbFg3ZlsmHOlBoaQKqHtYExKOHi6UivROWwv0YBEWqEOFS/xarzQIpb2iXEjXz2ptPEDd
im1b45u0+RSxIuuwVm0yxgArvv4qF1F8XYKvC3I7vY+HqbzSYvMZ4hraV5zNN8XcGvvFcqQdTREn
iHtQp/aQdq/vD85p9vTXWxHj2CiQAFTcUrtfQom64fRv1jgK2qWYXnMx195md/IwAlH6bMT5JUmM
s9iFE24Th6WsBzSSp57kirUYk9JsQfXaDijbbIrEdQvf6Is94lOSGg17I0bufx0KgLgrLEZXRrmE
NEtJZ/xdFYO2RZasH82lLZ4AzGfPRlF3k1db5h2II86IRqyW64wTTR25Uy6KN4BNP11PBIbQKog1
ILATfm0hxC9j5uizUatDHoH+H1YzqHSrta+aHDUr0NL9oLvmkiTX4Mn6bifn2vrcsP5i1xpW2Qkn
Q5nu5tjupp2YEGtFP5Ok1jMxd/iSdtlkudgKXvVJKTTsjDv5WywEcfdYpgKyvt2i7ZTKdf+xLfUb
CUsp1FusyUium65rS4RSqmR+TPB6Sl1cx8zKXWur/JyY68TB13d1uaN4h25/XMtptu+muO+CKpuj
PBiHsVqvYjsv+wcnipbWywrbuN7ya8dX5VYxAvCH1Xgl1rH4XtfojoRZrqKVGJFJfLeGpsz3c5dp
wjedlsAx19uhc81UWfVrzHmRaFLsdrldBaUxX8TMF0W79icHRN6/UIRpvydtaTKT4HFJp5JCKa7L
tSwXeum09XwbP5X73NZqNoKcAsrIxnX6pstLoYb6nGUFR5qpTLvB3BpMIF3AIoLWjGfPpG2rBzkI
n84TDUwXt8ZaJcV7YzVqd8xTe8LNJM3Layt39OUO289B8wHw1rtJnqI7VeVoX2QwUIy1+hRVDgHR
0mkt7pJRrv/gRrQfDMMZkA3J0sLX5hL18ZUcIizkQttTF2ueda0vpX1UreQS6KUIwzUo1EKDK+rZ
0wzRJe4AByTzEyGrX+xUch66LLYyL1EqIQdcRQ7a5mW3vpTS1E4BAg/5g1T1Y0vQPo53czn1rQdF
GNvwCTemfT5nRuZGgMTbALy1OQedJJdqyE8dxzUSCsPukCEU8Wy1RXpPnG8l1zPMnZ2ltHH5nEpq
UwTrnHfNC7pCQ/cA+7ocd43OxRQsVSL9FBm561VscGcGy9rpZmBGZfMB7Lwzhk5TlhIahWrbwerr
89lNRp0qWZ+m7U1V11jj5Qu8EPJ5kQCQqDonld3UdKbmQRvTXPG0dCk/OBnVpdvZZhB8KxJy6xly
Nuywuoa1lLa63e/qLJvGW6RjFH4oxNBS1Ysx7spQE0V3Y63zJ3yWUxQoynTxjQLfxIdO6U1ufnuA
9SjPilr6rEYB32yw4rsS+H0WRCi6PQF2gmCdDXY036qdttbP0lqbk5uzN6ertIU/66rrtEi7uTTs
0dXtwaI9NkPzul0XK+oDNnjBV2v1nO9WVUDuVsxx9CcK+sWrMGpEr+RJTvRrXNtMmin8/WbvjLkz
e0oqDZqnpo0yuKhEGnog2bUYvImC7Hpg6dWZW0w63jWwsZEmk5rFCk27BUjVKXYNezRqONTJWkjy
JufrBArf9Aolmn2MT9pbJrKjzy6G+WoQEnDGCKrAM4pLivXAgTKiMdArc+yP69aKmeiCvuST2nJ7
2Qi4xfFgCW9UuDfvasUQBfhEQtkQTlS0+uuSaMJbYn2CNNZ0dY4OYK4YXqovznPRDbpyXRaL8dx3
6fTTaIeK460aC8eD/qt1oTrlRbIvIp0uG8JkWuc27dp+0dU6NzwYimUDO7RWSldS8gqpuyiWWoJK
R5muZDUbhmCa2vSjmAb7dQLW9lEXbdl4hoQ5ORp1wAJumrwsdHcoJtsI4qUsCZmHsSs9Pd1k8zSr
yL5HlTz1wapV3UeTdm+7A7wxrdTzpHX1x1jSbYCiVpEESh734iFhxfQe4hB1/2glfGgI2IWIcVZF
2gWZNc83jSPyH5liS0XQO5WRAXUwVv1R7uv+etIjIr5cXxXE6pgZ8y7Rs+Sr9L8JO48luXGtWz8R
I+hBTmnSlZGq5DVByBK0oAfJp79f9ui2+o+jQU8UXVWZJMzeay/T1rB43KXknNBYuZNF1zvjnA9B
2FzGqUCXVTQLWx0kGwfQYp3tOQ2aaH6xh2X+cEyjJH1wxUzvKR6qqc9n8AL3Q+xN/m+eLo74yOd2
N58okj7evZ2HFC7a8WgwV/jleeME3HyQdZZ7Yp7tq2UdzT0nQI3haxHElswwvzLueSNbDMd7KmLM
RZut+LCMfYtpKVM77xoWcrtaVUVeeb0M+t0EDuAkHjrg/WkrrWlhUQZhfWosx6xJER9tnQ0CV0yO
+sltkmHnngnA0uYUPz3MFsGQZpG0Y7SpzAt0kNW1NRT4s9quSmSxRHZGchELWE2Ff/NGt+1uFtVp
GsTtyLPvjn4+727rmyTsbfd9LfSEMsAqucqXxsTjTavlmC8dtSkV27y87+Omf2D8DDG3Zo/me1g5
b2vVhp/XWejtXNv2viDYnRC+e5NS+dS63vFmrg8Too0QbkW6k88Rq/wjtFK+y1YxzyuNyOZ6VNR+
lR6hRA02zIzKmeVNhaI13NGl+0mRDTBiUx+XZCL12yRzHTTzq1mFPFJ0ToYsDX5u5NDfHJE7m9dH
L8wONn3anD7+RTILzyVyByBKN7L7KUEjhBt5pRx+C4Z8/RWzmO3hWFcY09H99EICWnALzlQELrzG
EYWZaUvAt3gB+94NlLqsNsNenCqs/fRp5p+8CxmpK1ZfY+XcRpfcs7wzqvm4915TPRhw7/06RqLZ
09ptMbwzTKZv5dxQ60QN4QxXGR6wP6ylGdN46fw5ETzW5xpyYZSK1nMpfiixHnahadXWSiyKYIoj
sDH6DJ0HHVoHo89i2rbHvo+YzR7NuJz6MtoByDYA5pusNy7CjkkIVUEJ4OURcPsK7Whe0zDA7Od9
2yjMZVrGZuoBjWn4He5a3DPydmeVKBKqKrCIYmwxrBzmb2r2a5UEi8dfo8s/vgirFQjX13hc00gf
U5D5h5nm1POOZk/Wbdhfqz085rw5rO3nsgn7m3Cal4LdwucaFmdPOV0AmBavWc9hr+slsdHDvUCR
xnH4jnJD6WMC5TxZlR2USVjU1hNWJODlIt5Wi78RY3ZUrzh0njZfW0NSRo3I2mElrUeSa3mbxWJZ
l6preDa20xYfcPnlIgGJWy7Gn1TxNJGvfo9ib7eWFEkdl0k1w2q5gslsV60Ld349tq63EnEM/i/R
qc05UfNZ9sthjULj+yNDeWo9Nb/4MYOofK0nViolBdVRh5K1SKZJVjGd+lHoVA1zfONe9ecMmmrb
ZRtM2PXS2Z1YT5wa4ZSPzRruKYaKpZuKFUjuIs2Ow4tcPP9lGDwzYg9QW5c5MMOSDhzkyRYaA7ze
9H6Pq2cf+VfRIUbjU4zIPtE/WZdljI75G8Cn/aTDybKSnaFlkxTRMem3RRsu8mz3oWKs6Xi1nUyY
j66J15dYF1L/xKdSW9txRlc9A0BMkwrOsvcJ3USnH1ZXvmAoX/VSuQhbe3k8DWY36o0frcEIrc+x
7HNNjMVvQCfP3BCN2Rbaqd7KySho3VzMGwPKdoq7jz5pf+LSlU7YskdL71tN17GkkwWHIJu35hif
jbVTWereL4YLEdHYVMjBETpjs2uRaxweWrx4vb31MNkM8agpnFZ8wDO8MxiELqGduH4zuG9jTDYk
76WA/x9am/hSV34Rve17YiZPvaw5h6K+UuulHJaw+IwXuV1cAoPafF5ad3jgBAeHEcrdnk3UxvXN
M34Pu40R4ZGKbTDVqcbtk/yd4ljMY+WzUR+9A5jjjen9srmWbVHK3GXS8FYNAxWG6seIJLpt1My1
y0iZRxUvvnoYSmUq6NDwm856WkIKjKm0sgGLK0FCtde+suRhtJRQYuFc+Y2gCUM2ok9kEDcPjkuj
ma0Bdqg5iS3m0XUkTQR3sOM8FcZeJeiLF32bldZBLndb/6xkgwCjwoyHdCZnKLKmAkK/2NglvQ7e
4OqL8j3Ly2lYpHNRnSKbm/FKcSS62bwi9WfDJ9lEiKhkb6sDy9jaog8pVXGDbxrjH9tXPEJr4Mo2
LVmmeOd460CwZ2dZeckIODfOXlLvzMXwq/BXBl9bYxnvubJCD1OKo/2OIzFd6WZ6ktHlrCuVdlY7
/NpG6rerLptFnwPVCRr9YVvx5tUaVYxFYkiLU9zagRn6+6JPEU4GiT8Nk5+utZys17abj+VWH3de
bND64/v7bjDp0AbLnN7txD8yrxzeOazoMgvw9WsSstsw+MFiebPTpqAVS+yorCYsNfwySKvJw6tI
b2WZzwpmoHGc4repRyxJBnyGJsaNnnebG9GGue33fXmzKkL6ToNoAj/zIxggISeXmzWC1uqR/by8
LUwXRae5tbtvTjXV5bkvfbt64OydXwytRJjPVRv8HDpDMkxmH579Ll799qGci+4Czt2l1CeOZgDp
2RiDBof9jOMW8tS2GbdToSsTvY9nuH5ZdPTMKyasolxsMZZJ/w63fcJPeHLkeC6tvmjyJfKP9yuW
ROuViZJ8bIn3CtPKdUY/U9Bgp5PjDPSzY1E2UR5Wi1iTMj4wLS4L1kMmMSn+toh+CEhVHsc421x+
xqtdvnQrIoLfJJq2n+VilR8Xv11DJsj99g7cTr2Og7Z/sCrqmmxY4tkSzFP640opP6vnoh+6MhuD
tfk5OWq6+LtovGQPLeoDsSu9Z74w0/aC2ZWwM9fVMyTpVrV3++XBcc9IHjAXqyngxKM6Ojd6FN3A
x9H7tMZp6cZgBqNgJpKGriGUu0JCNb3xCA/sU66DaqXy2B0cEoHtXn04XVt2rHj2abaLHCyyuVzZ
vqUKqh/RhlvLoxJWeImp49wnb1/EQvXckhRpGXd2MzLn1w1rNte8DnYJYEAe7N21n6tFfGDK0415
DBsRYUZhxXPuFdtAPkK9B+etWsgDsi3yVC/smPiLBw80l9DJuQQoWo5r7NYBCLprkd0zSDUWH1SB
o1fsNkVPidmKm4r3cc8IXij8dNwnW+aU146++WosRTbCIOF4YpB3icR2RMDCoEDYCq7+86QPrdOq
hJmU6srDAMCfYvVg78r+ZkjvtdDsYqQK84hIjrto108BHcrHOyxVJI4pnZ2EB7cJX+MdhL9xQgNb
pXc59QPRE4Ib2HLV54NkGCZSR+HrzFeOeZAiPMbc14vTnBSeFcC+0ChDgfhlNWR3F+SEJfD9ypH7
sI6wqGzAnqcER+uhvvZ7HTcPAfb44ORxt4A4l1K+jJO0opNUJriORowI6qRcv6oDgOE0MPHfs4VR
wPBG6bjR7xGHW/Gz14gYdwEKOcB2CNhck5H5gjMwtxVFFmVDx9A369RCxkFRNOucLL2Q3duIjJDw
OladdK9i95sptfaOO2VwJkUI4HE/M7H81B3lBw3zNaqXYFRJ2E72x41eds9nQ+mTr07fk7Ja1Y5J
pr6W36oq4hzcWvopZg4w7zMrktU7LpkwvDB7dpcLy8pekK8Amz1YQemRYiBX8V1ZXUh+l5TVno5D
v1VvnA3FR9Yeh/OjdUDl0wbvhvVF9rJEPB10W3epiII/i1p7FZk95t4kTnNzq/yuJlqTwcmUjoez
kd8SmzHd9DZxDzYF1IFYsVrT3lFxajrQg2yJ4L+QNOOPn45QoX3kTArGBLE2Z4MOeprXBWYtemhI
ctxNwbbM2EkcsN4h1syZcbVVPm1iNQ71ooqGqxhph990jV1/3HRdffPWmjw9d6hUcXGrMFrThnCo
4bpO+LAkajLqM7OpOZ29cOXPx9H+/uiagsECXfeGe51ZmODpRebdpon+AalStzLuVysrF+U56MSH
XiYCabki87WqnpDqyIdKjKJ/JN2Ixl0Oa+/fAi6OLzMTUwzglfG/xyB+Rd5i1t0/+R6oyMnty2JP
lU2Ln9hHjSvhDjy5PcTx5h8vfR1DSxcdOpV0ApH/bFpRjQ8sTMOBbIWr+OJNY/vZ2RUTyY496r8p
reoIUjnvi7k6uM881cpqo4+oviuYHqEab01X42auKWXblPwIsMAwLNaFNwDEg8FGj/Zlm3TzaxU4
CHJGRNVvGnvdnXuCk+QzyXHMYDttvO9rt9kjvHYnelYxvzbho7nR2SEEB8irULVM3CawXqAA+uMZ
6KjMmVBLqratMfaTc9jRnvFSKMQ9YXkvHWCPQ3lcxL8gwy1uXpi2si9VXzEcXFfRkPUb7BM4BU+S
ztAsFLzHEtM/devDiMM6eJcgmyJf9ljOp9jZB5NYfCNyH3Vd0nEPTNUTRt8T5gNE6v6CaXNco2Zx
vgMOwmNpZIQGzT6czKLh2slemLrP+1HXLm3TXsq3h+rdL9W4hSoLITT22bZMFsb0sp03OnzEHRRb
1jTdlD35ZdaH02+wbiNeYq8kozWIjDW+etxOYT7CD+lO4yGijUNSek0GKBH7N3s53OZe60ZbSl5t
q568zmxkvTQ4kmdY9LLCeNfmGkgusEzoqIdgPh+Ubxvd+rtpB9C43ZN82luvBpuoJ12+M15PRzZF
O4JhT8c7FnGWex7dMaozUUaUmHvQWICH/brJzC9q2kjaGvW26EXr4qoXHbifQR56QuxcDre7++V0
Up7dmec+HsX4bIs9CJJm2Vd6Gmeo52+LVeOyvUdmPGsFVbzpbetrG/p1AuPSFGdKxG4GEun7J8ip
e3yV8FIrSgZrD07xWjWacINmHNj6M8mDgBYiSkH3juA8wLcWb5A9I8OZ8RjCOEFse/gJELNv88HT
LVhL2Q7DhW9c9WR3Ru6US4RWRA5jRWG9w43cPm6z6yzlBTl9GF9FtVZrVkS2BIMoMd15LKd1rE+B
MWZPJCfa8bB21KheH6yU2lh4DJQS7eKerV3fvWqsGGX5m35Q9pXCcgZOPdzxjaFsci6mdQUMdiem
CI/BPqevwwR15tk0nmluW6D7z35die/QgV2V4o+p7HPYDM576Y3FyyoRZKT2aE/0DGNd7Q+oPOfu
PBVekI4jl3oy2D3srR0/czt12m7ZHwPKvU+HHXI3mcKr3GwKdMR4OTz4hhxrfp35AGdf4mOIPolu
u3PkJRBU1tIR7kCW057XlMPfdd2q7zZeVl/lWk37JbKMhIQTtuVPML7l6pvFEafRljhY6ng46kTF
1fIOvVCB0ZTfhgTK8WbAfJUbQZ4osMQFCrWn1B+C8epWjvg01Pbxsy7HebxO/T0OqKhbuzqxn/vw
XJRA5Jmzzt52GeraiAcd3+FPkGGjnpzNXXWu+FYRdqWj/QuU1Zef715X4VeGt7t8pH302ySunMU5
1V1NWngPKcmj0xPb+it0MXrP3LKIvcwxPszVipXovT0GipK09kqAcKq5icS0UDRPJFkzAGQ+XH/T
sYJvFOyqy5rNF+eGAM8OINIbveSuDTnzMPgzgyPp8d1gBEsY+xiFQiV3PEk7Xk7zrERo9OlgKP11
3ZBWvEUqVGJnJ9ZaPFBLLlnInZNjXHw3fQNoM0HiDVKGl0Ct7c/enQKVWX7fzT93PWMmrky7V8kx
Fqudwpeisd+7dqrxUrLq+EmBXL3Irg57hmQQPtKYOcgnfxjK/ZGIkwUXHmqtjCuKG8EAtfnfWxbs
x0k6S5/jE95c4gqB/q1cZub7Xlm4Htiuv7hZXY1283sLDvKIDPzM/hQEXXg8VGWs1JECkPsSttJo
Ltg6NUNm4L3/pJ2u9mx3XOs3tzENVY9FUJOV0BXtd93B6nk+UPlVbOK4v5Qlpt6P3YjrAkNUEPtU
NLWOUx8bLjdT3T68Tl3Hhm27EiC1VH0U5XrGqTarSulW6aI2IqW2sWYJy8hrl7NV8gASR64GWSx0
aUHC3ODdrLaI+QV2iGcpB/aYBXvleeeqtSGe2tAmRVZp5t9kHrO7PpvxUC4tZ+HJDwzg9BvoInOQ
qGWcMa9cexwrWwjdJTYQdfwG3Vgok6MIXSs1czEuOf8wJRWy4R8RWqY4UcfmX2pnsD6ZgYMr6duj
NngrblLSd7kcaoDLZAIbKB2vhWLojEsEiTNWYwJMM4rWC9Nl8orncm7H6rTu02zOPCWum106Xcxl
gNiODUa+Lxh30U9XuW4rQUj+DtI5hTVEF0PuHNxffw/DDPAQv0FnhROfaQbBS3aEI+Dc6mxDm454
uNNqjK1+Qe7otCePrBfxbXPC6f3A0fd5dOqlzJEQDi4To9l7Um6gp7SJtuPjrobIuUEIVjUzhRUr
ejaQbeVeL9R0jZZe4ZDe15FzCfB2/gHOwLMiP+y+neZ6bbPGxVzn3LZNdJ4UozmSwcYmPs8Qmemn
dFmIpJjk9nFqhf4hJ/w+kpWppUg9KeTFQDAe044ur2B4LcYq80zkP6xDfzCKtQDMkgJpNoWcmFR4
Zrcv/gPVKkK7aQ3CX7RCw5bO0a4DOo7GRDcUWHBIpMakmmJ11IDSVQEXZnOWKmesFN1xUdchhJol
n0Lf5KDE2hOWASjz+GRD3rbz3jiFokTt95NqJN5mG//LS9s6a5MK3dTqanRDnpAoV/UYlPH4a6v9
dsD2q7GaG5VbA26BHv9UcxIvJ+IUI4zBVgAcoDXmqJk6jOneKGFDVNJ8z/As4LD6JLIzBGSIUI6P
zA8BCrtdur+rovb4PKLZgnfN6EliI8MZ/gLZLMfFKfFnxb3bA8BOR2uXdhbStJKesUcgMc496Vhp
bAvyYdl44u0WyNu09XaRT0Nofy27tQ/gk5tt/Rt37U8hDlalsCPu8g9sWBB7Rv8mQhQ1vlaxs8S5
loBKE6BKNq/BcrOtckVAqIufhS03RtUOjoggH85p0yHt9nJ4hBBFMlHmcG/LcYSXWo9N2q2z+tCz
Zyngi+KLYzdB7k8af7xWNtOH/818uX+4f7GC8KHAhjN2sXuFk/JnHmXT7k24Mi45afSfSeO65VUJ
ETPXWb1rMzVMUTqxAZwyvfsLI+kfF5x//23/TrXEzYjxsPhPChtTqoPYKn2c1sCd3iw4ECZyxl8q
6XBDxRqIG2uDHs74uyJKKjIyG0Ns586tMJ53Qt2Ah0PptuF0GfvODqC6R2D7dNlw5MxU+xw7FNnl
Axdd8TKZ1hBQ6Jrj2SHMqkqoVw1OXU4Pg3lz5CIZaIRtQaEHRpf7TU84q1ol+ey44RHlfTClCfJR
bm3/XDS7+lQG/l2kjeHddbNW+OH7MJsPJepsrPCO+acHnykF0e0+wYJd3jLpGHM7qjbcZNUaQD6Z
ZhF2CdzSuadL41HzksLyhRLlGL4pgnmizJ4ZwyXIGKpvx3a4ek8otgkQA3VGGj75gSVSFej6Z3t0
ENSd3bPfLquE98L8tlpfVTGux9nx4V1xQkv9NdgiJMeTNtZXqCvQy+1C+QtYtk/4mM3GBtH2aumc
2nUYvlQhphZ/o9z/hzjEq4b9Bds1RLkGdvzv/eID9gK/C/SdjTWfOGPJYkSPdHV5/LmHd3xmxLF+
H+P6yxoO5S9ftuLUFccTSRvMm1t/fWNKPvP/3gj/4eJieuUG2JZho4S3CCT8f38sBWbigh1uJ1go
/TOXmf0xVtV89nFneaeZ3Z8HVkMCwjAWybpI72MQGpliTz2lrqvWOnFN6/2FL/cnG5cPxdbgGbkC
Lg7eIv/+ULPbD4uNSv9kNX1xG2NNqJxchuqqOBQTQ9N5DaDc/E2G8Cf928eBARUH9DTksFi6/cEV
DMVM4eQzzZp6UO1ynKg8a398hkwPnwTBMyM0uud31oBH0uCvn/g13Zsm6o5LEQr7NFpO/Dao7Sk/
xppa6X+/qv/r0+HvwVlLsgsv7I8F5MCGrhmDOidO2Dem7iZcPMkteurdZln/woT/56v++5BChgPP
DZEBKwPKx7/fgGLKrLyl4NC2Zv/7Mg1+gfx2n/J5tcuf7k6tNpTazUu/3586bQOJN71gPC3/Fp/7
3699z0tC7wlt0sYc/Q+NzUwEEo6WajvJ0syvNa07cFMZx2k0HNXP//2I/3stRC5MSPwqCbSKoGz+
+1sDTi7QK9Rx8kRPYy7gh+KWSaBloomf4eCp1eclouNfKAb+8rf/Q8aEoo9l5j/MSKT74o/XO22R
ZOzEmidSQ72SwWxnkbu2XoIB2JQ7OO2pvywo1+Xr/OslI6YH0nbRXCF7sP/cZj2NixWVrsxR6MFd
iXA4UhxKts5nD1dQKFjLel2K0F5h/9WDTufO0WcALFp8WiL72kU+FYk5Omf5blt1PaWOdQBQ1hQC
rBeGAF4uqRIz2TQ0e6U/j9MtONYBF4VDM1j536/P+fMZ4iXnMJSIgrsHDYvmD0LrXG+sokHRwMN1
/k6/c3RJh2zxPcd/9zAUgfkyRAM0y3bnTGuF6qCMxaAZ410hy/UbJItH1Ng0FPbTslje100U1V/8
Bv+vD3kvPBAs8h9k738vMq76rW2Zc58XrQWuvE257B9sbYkytefNmW6o35b5218ezZ/lGo+GJYpv
JERuTFn/lGnCX7JHH8ufc6+X4Qry01OZ+cErNZrMDybmT14o18u4Mz0hRvLeMBpiyi5Mo/+m9/tH
nfz/rzvctHGy4ny560bR//yxzQr89rXN/OksHRt+nYYe+KCnyX0K6uIQj33otuXDQc9XP7MjpHNG
gleJ60jvhJhYMMVISLsGVUDKGK+PMF4ZYkAiG52Htcd3Lt2biX+xx4lj3Kqn4JkBS3OcQi+ahqtx
Oc4SDGBtdXGnXj7GJQyOJDwmYON+c8vxqYXlIG61zzl3q5zalY8B+eV1NhnwneTwDQYJJcicy5zB
s4qEBvTQFLT0WI+w76fPAV4y+5fiqAgi02MHoLtN+/HQr2UcPnj+6HvP7gyTqQwqO3wsWGr4oy4K
QZ62Fhpj+LjhB4HIW2YmbgPzFm6b2lLgS6QRI0rY81+Wx59HQch1ix0zkV0sEk78P07ZvZk78MbN
PqM8sCUmA3FfJuCe6MwKW9yD7gfEf+kQ2NGK8kmRAWPqJsIeUZZL82BjlQ7pZ7DH9S+lwJ/H/92k
2xP4MN29IODP/1GfoPO0cV8r9vPRYCk7z0WPMrVmtxZ3qepf9GhcpH8cibhvIEbBYYTWhvpD/HHv
6b2y2imcizPUNTHcGWCOfiP1UP9uPavfcw9VBFyuCnrYyxJP5mO8RGV0WwAICV1dUaSc66UI7K9F
tNBvb4Ssei/gb+o5buHVpUVcrP5DDSnJ+aKtrtneD6ocmnygTN7yvp9GOw8iZhxZYGzK/WnHDOlJ
avB2lCz/PHCNC9jzYctiTReefpWLzRTNWdbGcgt+LKidjwsRl/tlmvzm+CAc+N+JGXBGTnwcTZxL
XMfd2bfQtGX3+ejn2JHRr1lLUJTCETjZFaByFHbdvFs5Rm3tV7ctnLPthDK8Nc4ODReVlrQx7Ea4
hNIeSxNqf296A4d7DJifU1udmYi1KpvUvoTMo4plyhfPWuWHian9OQR3b9Jgb/WPzbPX7gQJaYwg
JvfD+3h0UaQMg7X87jVmwv0Rm+YHdweITxt7S/uZMY07pLMqnff7VlYypRzyxk99HRTXgvapvfpk
zr16uie1htmIlldPyO2nx8nKEa/RyKdevSzvI6+LzdUwPfQyxtTT5/uVFScDFFOVBpVxxkT7KmoS
YrK8307j4pGsy3n/1UGjfOc19Sh+1nUEH91SQ9gNySJlXSHtNkWRlJND4pDDYnncASTrtJvMFuLf
jrg0h29DKmFvy+Xki7Zjvjpu4IoMf+hi4P4sVupGpY19Wt3WhF96etB8isD2uEx54ghYoqo4hzSs
R2o7S/cl2sCBE9GuLnhW2MuvXJCHvpdtyqrOehNB7lZwby6kn+7uR9SzSI7dY15vvjOWV7FaR5RD
7IsQUjOu4zwjkSoi5muZ2gyb/unXVq3MHVunoI8csHOwEhhwzB1grs3mYeACUqetwHYrseh/9QVc
QnQPaumLB4N54nADYxcoskqhtkR7qvw+V13VozU2mMA5Ttm2aT06munFeogj5czmNaguIE96X/fO
zRhfFm/dEvY7uE7Q1JnlmQoH9DbY+9QLp/adDdc5SJxuKx+itfbRDwxh8OuoXIB+pClRnxot9zct
P15lmmM1egNGDhOmOKy3mxbjN7r/ML4jUzsroJ2++/URuCfKKHodgeQ87X1/Iy3Hb3vBgFiteB6t
Tpy6XUv5ZJR0i7wavfIWOrVTYx+6wrez2u59HFb7tYNH8BNSyXAN66hkLOzWtX/qPQxTrp3HG8TB
hJiwBKFMhJk7feyRVr7eo4RJofdYukHMLb12MIHnYOqh6iCQpfjGXOG2WoP6CBy7jE/F3G+vttMI
TC3b3nmE02mN2T6LoXsEuMQwUhxCyFfjHip+qNaJIE6oLSzSaDzcL51jg6hNJQrCBECNx93BW0RU
hp37lo2UsVse1tvG8AqrupGZt6zfWk2j9gvW82ELk61yyRUpQDrQ8CBUSJpAzjyN4LhnUsYFp1B8
5/MI6U+PBELvJsf2svRAoq3uBdr+8NkHJBOJPoLgtVy3cEy9qNAPx10+n9iUCKSd15BHkmGrzScD
HUDfomj1sw4twOd20UeX7rvVHVlHGO52Xauo+QymZRPkow+/SA+GMm2KbqvC1CnGD353gQRM72Iu
43Tll6ZG8XKJ26H8gooRDY2MCzOc3eboPxYVxEBc28TGycc0keBYKGZVwq+PPpiyLIldCGX1SY/4
DGF4FmxNfkD9OR3V1g65aOsBiZ0b2/LUqao8oFu61f4y++0Y57IJ/bddXzDi6HylXycZBm422t2d
H3JAlk7vs5w5aXGlKcHvXf9HX1O352t7CDzB/fn4bEJFGeJNrNQSO6/wUwMjH74JnKUqA8JHlujO
Fpt8NQzw9d7vRaprj5x6CRSaOlsc5KT8eToVvYCRq+xg+BGqgBppIw7Ey2DNixdTbxw/nZrl17Zl
Vp8ueBRx/EQxTMfZBIhM9ur4cGDt1SabP7rvqNu6Kg1XkIgrVmF3QnuMYCk9glGTmcoUEfjKtdxk
s32rS5RLTsMDs6btY7UxLeUc3zb1GhRT/XM0h/PS2Hogt7DDgpMDyyLes9ikE3xymKv0STRiE3TD
gMFCWBkWXEdM1z45dYdMf4XQp3NGnaTZ7Ix6isbZ+k9jr9w1G6MOWjrHFNNmH1NCDD722D/eDp1d
nKwY5lJ6HHZZXvb5HpgNk9uxT1bvtTSnTAHcM0HM89V4WxSelD+r8FRpJxpSNbn6F5K3CUJM0/Oc
1QAnArpNE0ZwEkWOhum2jxgwIK9ckIYdbrndMWw9/IgYwtpAvq5n0nDfAnFZQ0/67/sp8jYI18vq
vN3cIwo/yJCld49L4lLDywlsK17lkIgAAkZWVbJ4dSvUPEjA1+08Uj1MHORotZIYVhtPZAb6FP1y
FG8b5n7P8QQBKOPRLl+9vbZkk9SENItTySnBzxgnxgSvsJqcFETEofbm2hO3Ka7q17W0mvJBtb7z
wTF73F6B7RGAAdfPP2qIWh3ii0HaL5Hdktu64OyTQUZSIxwwp+oSpx8+zUFZ+7nqYLOdHKGQe+xE
Vu4QXOu7xCNuGZ41RfFacyr/gPx9t293PD88mwkRB/zdrjzt5bZ8FMqWPwLniDccp4stV3Xbf6tp
FI/TULb6lygiWH4jO7NN+wICFpoF3S7ZgLi443CqwcKMKYUN24O7CyFGMB/pirJzSYwZtgdBy8M0
2DlWc7GI3a3SmRaYnhhHr2e3wa/nA369ktmttQ3/j7s3221b27qtX+W8AD+wLm5ZqZYluYidG8JO
wbqu+fSnMfsH/tj+EGPfHmBhZ+3EK5Iocs4xx+i9dcPv+lK/79IkD31dTVjHMl0hjrcVrezRWOax
ZfuxluNQpgA6oQEVu4wglYAHr+db64oQWWup6ccqACbpiCaOBz9YVEyTU2zi9TMnGe2zkHQJbN6q
m5crbr4K6mDbqJk7xJOak9aYz8zZiRFNmG6X6s+pCWvTJrdCVjfJlBoN93lLU38RDcSdncl9YIXV
vZQTg4kerW8fh2rOFipGTXVyee0QRTxnsRPOFePwPOkmwVNpnRX2YtVT7XOn8ASFCke+PF3m4cg4
p36FcIX1QJrEQbsTGCoTLBXP0nlBUcfSs0jV5BaFRDBF0RV9Y+vZEnzXhlD7VbOcaPYwJlp5KOZB
vuCGY8CD+7lL9YNQKMXkJlU9JXszhvXppjmL9REwRlWtjFPyMNgPyAyWR0kNzjz0i4lwbpg8q2PR
OgnM4E+TMnQqBONY0+/VMhRw/ETQPPdmwZfkrkdpZCSROZC/IKIs8+Wk0Y5UycvsWqmoosNJSvNZ
CKdIZHFCAmEXkGHMbUSmCxbgOV5IcEBJSzaHgLy3sA3GNdY5CjhHuJIsQUcn6pEUhFTTyfcwlaA3
ParqbtlSoAdt70Zlj/Ef9oPkJjLqBg/BZCW4w5RRKIYibpXnCgmJ5mdDWUtsW4KguK2sdieY0kK+
z2lovi5iL9MG7uv4R6DzXTvYa/ruWEroZA91rmT6HcwjffjdasEweCk6/mFXJIt6FZJY1TZUVC2r
Pgq3qbdntB+5R2ljvUiRWmynKBZNm79FxeTUQr25xG1kMoIY5EIk5E7mpxNBwN6makkXHmM1tJJb
phOV5uusXsNuNLMwejBwY65+yEoJvThNRFL7oPkPp7wmv9bHHhKOzxJJBxzH25k8VETQsH+MLAqG
DUO8Mrxl8LHxB9SDIvUMffR29nU9DxIkhlNmMpqNJHyXaDElqv4alQpKfmG8AGht1rSGpLyGXYuO
3QB4NzrKyOzqGI70S7+pkVpeUT9idl8ipAGUl3H+LM5hbLVfdLo+95Co9NGxSCahJxYYjfc9pCIk
jEXmTLVBqlaeoUB8r3DwjTYzY9Gt4ukrOu/aOPu7YwM6hDkBIBGipLnjPgZxWBy+s3Ge+00yp8NT
q8Sxw06Q3Mao632mFUHvWMX4DGimP1HvfmUc/99engYAdDFaR3QqP3zc3tTpMDdMJcR4RL7UlwKM
i1ZVm8dRjdonS2rD31lXopwq4/YoKMLvf7dHPr7+OrGhP4KamwuBc33tnvxl+qZ9OjcNbqkN7ZrS
tLFw0YWhHtshf+o8MB61t5jlsKrxENVTW9ZfTI8+tiXWLgjzGYodia40SSXv30BFNSFCeZ/hhSEn
R3Md7oW4Er9ZfPSjqffDi8Ze7P37U3/Cea+vSitojWZkXEmZ//5VQ7x5chNEsOaF9ImJTbwfxqJz
ZLSqhGMkuBzCxDQPiQRdI0P3fYMtkX/R//l06cHgaX/oCYbKRMha//yvS2+aJHugCFA3EWVoudd0
qG4HceyH0YGAWC+HGnRUcYtqtfmZW6F4B1Ol+zKC79O7kFc8EewC5rA6TbIPVwIwS1FKEjrxeQR7
TOd0aN7EhkCXn41Wj8MN1YpsOA3dFG31yHW/ZQrx2M+ANXUnUjSl7JSpoyxc0sIq299jV2WYgGPd
CA/sLpaCt5THyR6sDgLMUC2ZFwSVMbF2R8iR1EhnvRWaufdSQobXEEApEw/LZKKnneqoHP1KFfVg
mwCzyh+xX6jlMzpxUz6bSY/xQouCPtzSAq4AX+jgqbaZ0Y+qk+o0Qfy+tNQMCzmOQ3sS1EIcMQxr
5Tfm7rPk9b2c/8Q6KnaEwKEedCrAYQ903yVOO1BTskOaT4H2RZP801zSkJgrA5DRFNg4mvEnDf2v
711EQzsb6YizDKyzOyGM8YPSXFytluOnBB3IUcvKad+XeWmXFNd30OS1TVqto/N+jp1SrMrtF8/D
n/nB38sgczDmbwS0KgQW0hv4sA505PeEAhw632pNOE8jTjNh3xWJJDx1cw4XwAwGnJHIKGsnVKyl
8HqDwujc0C7jESlghT5NJFQ0O1Rts7hBvCPVtjrQ8/iJt7p9MrHNh9s5oF/kjYVQvxjEPCD2nCbt
ueo1U6d0NepvQttkyX5KEABngHJrP8zFJdiqMtYCu69lSLCTXKDNgJOB4CUPZkrDkK6fl8VBhWyw
TwfjgF1jLPY0PzT1OirJVPmZCl323uz0sN5RdXYiM5wyUn2M7qNgd0JiHlP4h6rLIFX7JtdLk6Hz
raeGXnkfFC+VZBCPMXdqz0EXgEfjlwndE9vCCscJeaDz5EhdpyG5kOQuuczUqcae0w/zbsDTS0I6
WdL0d7rcFDQQi7q5qQlSfVwM0jDvdEBA+lMvwc0KhURBO4U8Q38M+aKexqFUXltB66tDO9F98aII
XhsKWDmI/GJhuoJAukWWG8nlsvgZ6rL4PHbNyPm4XcwHdVBnQqyrcLm1PFiFUwIR0d2E0iDy80Cg
qWZo+RhznOstPMQJNgW0DMzCGBNaw1kbEqt0wTTQMIcP2Xh8C0vg4jGcU7/VzP61ykKVnA6QK/tJ
CtHE9lHS+v00J7pDEcdHiPpIR8A0wutEH6C2NvlqkuC1YOXjO8I/ZXlfijm3uYaeaHCMsCrHH/BO
Ee/b3ACwmaGtdqB5mIMJyjFsrPX4KrUEaTLFyzbIV835UqWtWNmxYLTPnMiog1G+IIRrUzma7sLW
qvWb1JfZHi2ThHCcJPAI207cb9A8lZIfSGkYbQphkrQDTkA+dAwkLj4DNAiesbrDQLdSU21AMkCj
yhsp+KVGHX6obB7Ri41QG/dtNhntfhYalEyCXoxPedr2hk0jWOy/2MQ+VkoADil7tTX8Zg1PUT5I
CSCeV2IULyF0LeB44WQ116Uh5YVqZtkV3Gj/5Rh3fT3KhBXqxffxKeiTWrTvB5nXU3JBuYdf/AOO
D7JTBCdvkdaMb/9ekz7NcHk9nUQfi+AIZAswWN/vj4ZgVRmQGNxwBvl8k9FMd1Fo+Q0+yJckhywD
1GrIDsS7lrYVj6pkd5Y8bRi1my+yHr6mhlhwPtZVxrgGiFnY0YnpFMEYB66FUM6hHCqPaTUUxwhb
NH7TWP3278/wceq+fgQ+gSybTF4kU/ywqnI8C6I+hboXTmBfMBtIvoEvytWNhZZrKANEE+kCHntc
CZt/v/SfUK13KzoBIWjqwa+xr8Ni+zCMLcseWWQf6H4R47hBvZgCyG3HAgdZIGq9dS7kATsRamOU
rq0eIvUQxmR5nrpa6125gwLuUDNCdmo5YmPUU3p5yxkTawP4reWHnunca/pCXwKnJ2cYB3uPFfmm
1qNlDmtJOFWxYYHNof002P/+dJ/ufWYAXFtEIyxBkvKxahGKIQiLcqhwJ8+Jq9Pu+R0m8FwlCaMp
QnQh+aJMVT7Sttb0lxVijwiNgpGS+f3dGMIaBD8U1ptxFml6k74mAa7KodThvGQjUJsxPhh0I/KN
HDa6bCfUVYqLAUjpPbGL09lRSxF/CXQOi7GO3uRPRZupHQKEGM8AxzF8yEak4DFamFU/CXk/PYZy
HYc7lET06uMycjIOxeIWN1/OkVVNul2KhONHxeHQG9fhMatv+/TnUv8/nTVGRfvX/fQpa+z02rTR
a5b9H6Bur8XP9u/MsT//6X8yxxCN/Q9PD7YMuluYEVfk3/jrT+aYLv6PtcKZWZoMEcUSmoT/L3NM
Uv8HQr9KbU8eOgXPKmZq/5M5pv6PZsgmWdTs2kxjWdz+m8yx94+AKTJo5CFQOUOsvLFPqRGjlGf5
yDH8xmy7cbCv2oto3g8jStRoqs0vlpP3K9l/Xo3QL0vn3qJX+XGKric0AjKhIlkjblM/v7IP3FFZ
MevqTuu8y+aME2//+lIu/1mr/s4z+19eE76nriMwA1zJg/f+kcP5Fsk9Sa63YTbuptgqt1M3bao2
9sQBz3wsp4fYkr7Qh/0vl1Vl/PwnbItl+6NSbtAHqy+lLLvJi7Zsh87cdZP1rRPMQxbrX55D/0Db
//9VmutKohaSLF5wva6fIhF0QymQXYv6zbrTBtZOd82zT3+KTFcnYBLJT3pPNNWe+/BeSu5IsTe7
O6XYUhA1ATsv67SzSK/Wgj+EquunGf40y8ephqxyEYddN/xW1J2ZeD0Z2JGfJQ9qe6dHhwyooubF
FFoRNvaN2b4sXWgXIUwfBuAPPZaayFWPybWMvFnBJEIReR8V5yy6W4wXXdiAEDPNTaDdFNjx8lVU
byaknlZCDi/L9lhdO1HYpNg3jW28meStwIBCMFHP30wG1mS44i6zV2O1cWc9La+443INSkC2j1/U
b+mbXKGivyzaj0zIT7FeOatko7yMbeyo+S9TfJnNe818rZPAnofeLqqrXL/VCTIWII+V/GsIvkPP
hhIKGtNvld2ATzwhwUUBCrlgZWF274tjAuAEzgCGDGF+NvD1S8o3IT40016Hsc4szLakg1jtKzoy
lyJ2ZJJ4IH+FIVoHn3sBp3STHuhbG+MLQ22ycfHbxSU4ji/uyQ/tiv/cJRCRDVDCILA+kZHrJGxC
IEj6bcSihgEzAMXVrvGfIizUBs6lb7axcixG6CazUD+UnfqVbvLTc8HDQLqqpEsSLNlPqQgzkKQ0
nXX11oGOmLvIwRQJo6fC0IMSTP5iu/3fXk1igeSxXxPv/pyh/zoja4LMDGFp9FvWW48UurgIcAeg
pE+OoKC7L17t00JDahwjDBLuNJ57k3X5XScmGFEI4OLOHiYZJYky1a7aGY9GFewImTsA1Hkk3/5L
fufa2Xr36POqNL4UEROTSp32ofMyU8GIJEenD82svYBBifLBfLS6ALKHmdYenAdacdHKt0vHLdJA
7uUqeojz4apDg7DxhCi7vEtLbwIBp0/J7d+r7wc1PzedhYpcp9ZBzi+tmS3vrwrzeBBdcmjd4z82
6MeCOVHwrGwZ2FpoGlCki9s53SKk3YmjVwXuYNgRyI1f0LhnCzuEDdpYve+2ieBgIj01B2mPPm9v
bJbZBmYX1Y510ns+o8MPNjj8Ylsa3RpnlQPhUcGyu9d90U5Wq6It/BSO7b7cQjbUz+1beB/t5UPz
PduHfrRB5+nRpUJeJhu2lLjBTXv599X4A5N+9239uRpU8SLaQQS7H+6RsKIuBBNg3TMEB6/0I6wB
XjDCd9C6RaoT/MZi+Jh1tnzJDlwIFCjoR6vGry1UOXbzVAc2BLL6vjqNh+RXSWyEbeAp+uqu+sMV
/9f7XO+6v56cJhTHcRki6z7ZVUdEIvBzox3dikO5FSDt2PVv+jXKc3omk+A6PEt3xXHe955hB8E5
lTdB5ASnaGdtw8CRb8qOKfkcwwPaWr1XQg2o3SxyK8wTKYgb5iiPSNcKbF+1zWBXax12sAH5vxeN
trE1DsFuvEjX6TbTY0HutDaW3EkDh+7W/SbTGYjfqeC5NL8NTlZ5mYNXsXzpuhtMOwUa2nN2DuzS
V7fVJrlWp/JOBgV035ySzVfZ39Z7Fel/7nYU4QqdUCTDtHzfX7eUbFf6IYN5Hz/B+72TdstdcmzP
+Rmm5Fb4pj6hY7r2NXcrYEGGXbbGIJtRu+ULkIfB2nzPJy8rgGM57QQq4tLQwRKcQnLABvHfZYAK
TM+IfczIUe0VlYvEMO7dOdmYOAIru0eDqDJ/c9pjctBSt/jOvmOYngAEteKh87Pv9b2wB/rwLfmu
f5NOwzn3hQsbj0Km6zWZnJwZD4vHfU96uQr/ZRdpLs9DXW5JD2JygVZqXFxr8LKUE4mdR3byhc9A
UT+uaTwl9NVXDxLqeuTt76/ijA8Y+Jxs3gen4AS8Za/sosfAgZp6rOkUTJ4g4kX3o9bRC2c1QJ30
Xe9nh+IQb2rXupY79GO+6ot0c7/NnZ2dvmx1fhBCmvQvUKKz2FO6M33TPkrh6SCj/Qzq+Yr3L843
JexkCzkFbYZVeimz/h9SgA3ka8LqDcN9Fe8y46oP16TYidZeHw9t9aJaj2a3h2ENVlObHbRrM03q
2Kl/VKYfDnZX7rvf810UIHSyQRV0NnRoWbLVn2ltW6/hpfot6x4JT+H8bDYwNTz+XGkcYGqQjWam
xL2H03bEZ0ejmE6UfA9Ut63dedyXyVnJIYe5Ad7QCG/ntjMKapvIWZO/LeWOacIgPhqIMObkvECx
rDewvtbVuL2LE8NeinOnxk5vQMAtHnXlbFkuD+bQ/+LN193GEL3kZoKce2tXmuF92h9gvpbpdRA2
+vw2UyvqBWHjrdvjd6oJh01JCmw05CJ0YVTejFqC02qoBEnwQYvHGol2mVu0iFYvP9NdE2mxq8Pi
4thqN8Yxn25GdBn6U2vG/mA+xcaDXExM2bla4xfl1MfiAiiNvgaziAim6SJ8HPkFudzqyxKJN0h8
DbRciGb6rHh1ILdwCo0vdo5PrwZKmTSrVXlMIDnewvePhJgnql7GaXMLTfMn0ErVVlKYPeLKLAQO
8dV04eMTqKGFJ9kDPTzHQ5rV65//tf532I9bZiXhPf1dRJtSvbhxUfxQdHWt84l1w7QfG7tiQNAd
1jWswxCUX9hsrcog2kr5KkTsAyCcx40rzdmNAgKHtSp9DDKipwTlLZrEGzHC35oxwtZHYcN4+khG
QmZHYbDpFDZVIb9aqXCOa+Oq6WhhilC8rgyc//Igy9uhrNGIoQOSzGFceX99WJsmRgrycgsa3M1Y
5yJ17BiH1761SIK75GVgc4m/MnCsxdzf2zKmLbJCKR8MDrSYAz50AicAxoZZ9uIN3mnriTSqIcyG
LWA07rx/lyofq1kN4ZNIVrpmiOuh2fiwkwk466MQec8NFqcA8h4wKixVQkgjTpbfFSXRXUBl/r9f
lFL50ydknEpum8Xn5GX/bA1/3XhTI1dKU1XyLU33JETlq6XtJzGHSBLPC83BZEvP0QhfixU1CEwz
wYakiGdTPGlWalfli1Y/qN0tIBpBvEzToZju5+ppbt/qjrtkuo+y40iYiH5QuyPVcloc0gVYx7ao
T/OyhdkoqUQRRRzicI+pufOcQyDNIXLtULuncsnixwnPvAMRFS/bBgV7dTVinvpL0Z80fZuLL2LN
Aq4K53qBHHZKhd8lZ45FRpQox3Yg+AZbr/qsh7feuhnlU21wEtqiAyZeSAh9WfmRlU8aAbzTuQ3d
UUe75wwGOr6dpYGbcaXit4UAo2mPunVnGnzo3BUyJv8DsO49K/8ieJbwzUwe5eUsRzdO2IbuBnwm
QhVSYS+rv4J+ow2vUnkulCuJzhnHW73DyLGJxspljkSEEXptB3G1AY2k690qN73GDFxFA4fi9z+i
UnBMIHJIQCLte4uciWEPwAyw1FELq/pazBx2tg1jRm1XmYi5d5yfdeNh6B8ifjROdadRYMY4k/nU
Wz7p6LKypUcRBxyc17UaEq8CFFXb//sG+3ha4q5m18Ytp9Ptxa704bRUxwUzFi1Qb1EcZhzYUeJW
lQnHqFSgtWgkUMQSToJ/v+inalrDwsMzu449KGyoFt6vFtESjv1UiMpt0X8WA0r2xSkXTyT12ywP
af27Fc4igewTm2l4Vbp9qOyDYiMFJ7V+6nKoS247vcAPy4xTPp3k/BzLZOZoVwSTtXadpe8B9ETV
rugnUDQ2+zHzwMo1+n5OLi1yVojqGOL3dekPljvsZeNY2LnySFW3XAKwXNbVGmgvI87GVhH6g+LL
gQtuszX3C1idStwX4n5qf4WFv07oMq/8GegbkWsn7q3rkJ7Oi2I3412UPBMPA1S0sVEM2lJ/RPxU
GaVtNE+GsseQETd3jGIY3BfxF9YUEto+LR1Y1iWikjgMMyT5GK6OdalCc6vIt1jZp4SSNPZwzHba
JfCgVfweBrs8LYPdPKuGK/VOMNtYEKDNQqm/4tebytr2cU8wIjpVpHVCH+H/hEQZxvlTABd8cOFl
LZULdYR8RIuK/X4mrW6fGKBNTnfl6mRwRLDxmqruVPZmZf41DahfFCyRXIKSX47ltMulCjMHroPv
Vvw6g52m52M5AfF/8X0Ue/K0Fd6qi9SeDMGVwkM4ELTzFBC+jonVDEldn19D9apUAwelk7ogTryD
0qdQB0CrdXKEP1VzN8+vZn8kiZYD040sRs7Rx8EtayBdNwAX8VA6Qr8vTBlxuBsiEFzcRt9ECojE
B3A9IPHfpHh0EyG1teZBtOb1ks2cB/t0K7INQGjlcA3bB/itHuJzIX7CcOcn6djLp1rZwMTSxbMa
35rX0Q2lC1PkakE8LpyQbjPWudOCc5CM0FY2WvNTYW2LTnI/gahGRT5qgFYurfYkhcEWKa0tV3c4
Iglgw3PSv5UTo64OIIHCXzjVdjW9JRL+/F9QbVDQVXa7REBMN0XT2guZ9t0PKYaPHLCu41st16MQ
DEqAwR5RG/aQghxSH/JqH8y7KXWrnr5eDyuTEUquv1XZT015kO1mcIVpo6UbYCJNtoUcE5rsBZT5
IBLsR77MTfH9SX4TKj9aNnngi6Kb3ITHHoXizzDx8SpgZ1EQ8ZeOlXrNBCNtw34wXLvztHAE9iG9
tS4bTbaJduCyAmODPM4uwUql+zlzq0fcPbRV/SyzyfFQ2XhI0NqJ7nHF5TjMNgue+vYU914E5n7L
NM5bBdUvKer17+HB8stz+ipcakSnkj3cJq/fjVtcqCAW6KXqO4O+yy36HiKPFWxxW9/H6G1I6WYv
c+JddUi+qbYYOPMVPKf6rfjizPfBmroWeAbaEeQs0mpiJjn1/RpZUsvnCDDkW9Ikpjcg3sKZMjgc
ECETKszpe8nyEiIaeEDpawF1d63SOmQ6jZ241s8REupWILZJTL/YMz7VwvQPwRIoqiVhEiXH8/07
Q6edx0LQT7ckynon1OBsp8UQ/7cVJR+dLGfJMOAVICz7sEcoHTIVM5nFG4J8us9a/yRG4kVdrcXV
8goT4zIm1hdrJnK1j2smvUqalgzH1yvPDOH9Z1N0Q5CTZJZuOYYhfFKQsEUwvQ6GC2TXdeHS/54U
BOPbQoaiu8FmPixPGWssXfhqZ/6CZvvG8lOhhi0djI6GdAuTEkr3i1HXzjScY4014zBHv3r9soy/
pPzZaA9i9jb0lzq5lMkTQ9fFxKVDF8shogI1D4hTJg1p4vaaQ80p0YW3jdrnHkiQqgCQnB0L9giV
VIJjalcgf4LSDEEIg/DKC2bltZk8RNnepK3sa466lQ80NLYUIlcokk7g0C90aV1tsBc7ZCX4rRee
zWvwvfwdPKa/q+fS09zywByFn2Nq5Nee7g0v6bf8TXqpD9JO/j5fBX7VLrAeCOYwSWpaacFY+1wE
Sgvwm+U2CNuZ5CLjOI1X5ObKtsrfhvTHnJ8m+SAOvjCcsL92405Abysx/Yqr7aDdJ/VRLJ9zt6iP
POCL7MO9k9KDRRMn3GXxtlB8K91M4IJh5YV4qxz+d7iJD/ULNMT8hThe2IYG/U6JlY0lkNBS23iJ
3/5d1XDQ/XzzGKYiKnBKKKo+nUZQu3OCzPrlFkmuAlhU3ybJUVWJikLF7lFU8vuqDuBsxwjOFiuH
G1v9btVuo3pD9VAYb315phdvLqeOwnq2VWkzrNhKoGo+dKiQ4xvpe5XT3rIX4bnKnfLcOhTXdAjQ
Ht93gTci6M49+S64n59JGEpnvyxt7ao+D0/S7+hWPOXcDdfwWG15Q/v6FPkpf4H1PRtdvFnlMbiD
denxHnfFU/WqPQ2bElAb9jwnvWe5/w0k1OCGI51Hd1Fc9OiCeIPb6M7YkvMgvhata2z1XYXPS3rQ
73QfrP73gpBJFFxeu+t+0wlk45Ts9kU7pby1k3LSPMsRvHyTbnS39cOjbrOZONAxPE4wwmtCg4YH
CrrAd3ot4n1wDB5EEt24dj/Fn/Iu3CCpUhJn9Rieyv14VrbDVv9JTuHglb78Jn9LDmSeaNeC1ucD
UgGeuIXhlpcsQA+9cd5r9FAlbwHpzMxq+FkZ13nYzcp9RIaPNh1RXyStw59hPV83BfT2N/Gl+Jae
9Jd+JBXHDk/5Y13b/APNn3+awNWFrb7GKSBfs0lRiVIHHMLIy41bqz0MAmbDUzmKdOue23k/0sNk
fX8btsbGzIFC0rVHerDBsjZcoaRKj6Se/BpOWORi0274m6ARMKNMPTpIsGjgRGfQ7Qe/SjettpG7
c5qdRNM3VJDC2LSwhdnRr0jFeUnOuzNhAARC3PuBtg9gd2FAlXz0NGDLJMk3y300XlNarOFW73+r
MfXUvcKIeKW4b1oiRMG5wF/naJJ4Xefym2ixzGpTlm6HylawgZ+mgUNjmyEiVlSL8R2TyC9OEZ9b
IDr+e0mm2wQWQUFw/X6tVrUmN40gX255b/R4IHjCg3jCbDQw74hSon7Tm9Qcdbm/FKVnarnsEogg
OLmo0eJV0i927E8dKd4O24aiM0lkvvYx4LxRmqlczQA36Rkk8eyJWsWEtWSsMZlf7FOM+j4tNTj4
qAyIm2WU96kbIWZE3qZStdwmN9/W+/48Hccn2Ut8y8P7TzIqFHjJyaN9Pz1UqdPInkSL+FG+qA8g
Cc0LXfJkuIAHTOiYE8wAXlHwY2B0hSPHGxPy5o/lcRZtR3vFY6tott45mWGjpaeX2XJvX/Ce5d0d
LOVxwJ24blAYQKcSJ5zPvEa8JL/XB/1ufumHrZI8hOp5HjyF5fmCovAgvzTbcJcfycvZh5t4Y93S
jeCR1XFR3XRDb/UbP3fH8v5UvI7H6iz7OD895awqdp2cDW7JwG0TTyOPttnP8aZLT0t3IVooV3kf
rnpBOErHV63X5TBQGH95gnGV2HIkRwUsqDnjRXhc18aTeOHth99LyvBH8cJ8TXxWfgOJOmYH+sSk
AAQv5Pcwh+FAxBqjX5Sb7upu6Ui25i9H6lufBG5XdmV/+d3g7bVs4bF4sxKnAqyp2CmeA5vJYv2L
C70uNdtlrz9HN+C38UP5wFFI2FfXrOYBHYp117R+WpeRbAfJgQfH77dvEEawtQeQ0SE6/yYm5VTf
xc+0Tfbmud9bW/2W/ArZn8d9c8wetB/zXj6lb5ZC49g2LjSF+VWY9skj8klkaWrPEdrupIOmrI/q
oh+z4doGB7M9Ewkk+Gm5zwZ8ucdpuPbdJVZPoerHjd/r2KfdSvJjk0WH5QEM4gYoMGANod8u8SaO
fIjgdDFUeMbfaVjr4AEhya7ONO4WO/1mFfaqLBBs3Zu7S9WTlraFiSfPN1k9pa0T6U7L5y6OQn/K
ujuhC5xUO1nxE1gnyK7GF33d/+WZZVKBCAnppYFp48NgBeSCYQVTt9yWJa/uBCUuDkMOFhQCo+rV
nTb/12sEmkt0/8ZqjkH29qGoBYQ6J+MopLeAhrLTxSYrZlMj0k1/zqagf9GRlz51AGjuUHOguJQk
NOjmh56llVTK0EdmekvagHjeOX/TUHlfFCMlWbT7gRmT4HZOSVFXehbCB/yrhbN6EDaJvtJ7cjgF
7Fa4WYRNNyBKrbAq+GAPfvy7dPr4NXDl6Qat3XXIenA0PnTX66kXcR3m8Q1yQ8lop+c21fXO5bDj
LOBXdv9+uQ/58aa4vp6pKMwkVxkEHKX3O0daWflStVl8M+NlPGAOPU5JYPrQYlo3jpcftc6JCspo
7M3mwqAlMg2yF1Q03mrWHIaGMyOfp7GFRA22uiX0tPUqODTxV+w/69OVkVb9xGoExcvD2eTDlWlz
wj3ShlRI+Ts2RgGfIsb4B+FO3Wj3wcbc5155ZV4a3Yf78pcC0GIdisbfseULOf1au4l9PbkQYkJ4
Ge2aDAFEf4YHq8S+EAOkBP3qaYEr0/qRAEkq9716VoetdcuTQygdisDR6gNVXp05CZxcuHogoU1n
IF+L+Loo20md3zcUET6jTwvMt+rW+amQad5eBWgBlPuJF9cePQEKkfnAvyqCHb+V3nzFEFGTIoDy
gIwP1AqgehmiUC5Ry7EffQPcnKGxMpyYWMPERf5aEeY2flVGrKOJv2cIyAphhXHvMUeA46J+WANS
SDe0XzPxfqngbPZkiSmrSR80AcdOYUJyWuqvA9ZlG8/8ps3FO1UKfidWWu4Yilz+fWt+fGLxTYEd
R0vNra2bmGLe35kchbHu9FFxD2FSYoqT3anqCPco/iHJPVXr4zyU22ScrC+Wio994D+vq5r0Cxng
ihiX3r9uoVS5pYNvuB8swe8kRF1kEix2DBw3JyqDZhapSv/+qJ9vbUZXq/tcpJMAQ+9DG0FQpa6V
lDq/T8pkwAp+mAFKccijmk/y1P+vX2x9kFSeIABafNr3n28KJy2ugCDfy0n9HEfYF1LF/FVK/SM4
ra8q04/FGX89TQSkDZSD67byoXWj1ODYoRGO98GS0nJDG+6KMiObf3+kP5vF+xsXZCF9dEZDIrLY
P/K2v0ZDiapMLUDk4d480XSj9WpPDzAmRh1yPo8/RZ9jcuiNt2Z20QhgBBREvYOgtXjs411Z4Ma4
CdZdNR0qzUuCTWkhTc98MKrkblWdR8zKWJ+V5qFq3Sx0pXYzCa6lbtvU7WJfCw4dvmEOitYhVL1Z
9XCJWYFnaYyoXek3x0mm1rASqByB6sQP+YP0ZEyOqHtK7FRnai/+PHtKYWuWdo1HGgsU1SeQos4p
GRlm51LxOpJW8nNi+OOfQ/wSOuScDEhvamJCvNDYJIcu35IZnY6b4QQi7YuL/HHqx1e56uUUxMdo
wVDqvb9vVFHIozgT+3sxXRxLH+6Y8WFMlydn6JrnXivB9pZfrUjrivP+i8UyyJyZ22i9Wf8U/399
sYURjUWGcfGe6U3CMXByZ9BzHuHwaLuGVnXxJdASGqZtISBRr8v/y9557datdWn2VQp1Tze5mIHq
utjkTspZsm8IS5aYF3N8+h7UOXVK2nJJv++6gcYJgK1AbnKFueb85vjKr8rLHz82DXS07uJF62qG
/botvbkDPKhCrFlGeZ0pxl0W57FXG1HgJRVGmjC84eoULx3s4y8++cclgSUYPSYYkwU0qC5L9ZvL
Nt2EnxPd8deTBfcPlzQFLZ4ZmQtCSPkiv/hB/UlOkRjAZlWAEQn+72BJUFq1w72r4GKDc12p2q6R
GYSf6iUaLiBtley2XebNLiWkrCy+CAR/c3WUpzrsMFSAHF2dg9UP72EBaGKqrxWcvKhZQGyV4Sku
LJUPwft0OhmqJKEIGN5RmXv4fOX4+JhdF+2hDqlGqJxXD64tjLgMezhe103eHFeN4FyjuqwXcLdG
GCBfTKGPWxpXIy0GyWZR9R8mst1BrZH4mc010op2RyJraAEBz+GqE9adLiI6hmQ5UWBOnS+G0yt0
9N1Ewk+NbNxSBBOoUnTxfjxFfBroZFTA8nxC5FarN3AYPNldd61yDLueWSwoSY+tjYkUG4KHQtRZ
G/HeckMkmFjs4WqhbuzBsK4b6uyfv4YP4TkKddOBosbCwkhkur2/vaTMFMS4oXoFEdmh1Wx6ifoK
9nVRNiussqGLY+qJdJ1SpotZC+dqDtFVdN/GgmKXkRub1umKNU1bqVfqV8LMujVm1DROJl/c6ocR
g1zVJTinJwjGHR3L7++0l/Ng0e9bXrsl+u25oWLilpXmBSJ9iioUZZ8/mQ8b6KLJtqh7oLnQCM0O
1gG36RpNYkhzPdmjjqQc3UqG8ccXc9D8sM7ClERCQ96GQgBK3IPFfTBrvHpFFl9XiNXoiHTFd10b
rxrMaCJgtScWUAd4MzNFYKMqjy2T+3ABOJ6OnXUeqKF7UQRuCkMFeQ+0tKMep76zEpOn4xRbdgCR
D4aTU9qtE+vcjbDWpCFN28ziyUHIq0TBoxtGyp7bIFtKUlhk45lbmWS7pWt4GTZhtqISqLSGcqSk
QXHl4gmS6C0vYJ6NbWmrzWVHdjRonf4St4QMI5orZAUTDq0XdtVOZ238RXj68eTEI0OGSH8M2xOb
08GbaWLDcXCFSK5niP5e6FAS7jEz820crjx1JuUXJ5jRdl16wWJ+Q/MP7iuq+6y26ilYzLU+QkEG
curNNXmAWrj1xkAa/MWSc9DkyAFvuU1ukfm19Fe+fv3NRlIJGXZ4VcbX5qDEW33o9XONrtc1dse4
O+Hck3VBgZqA9vasIHGK/cBWrZn7UUc7dqlrgOKaHjVgkG9whIr3eOme5HZPZ5jRbeOsaU5weD5u
A03sPh/6H3ZeBiL9AO6y+dIaYB0E4nonayUyIQSg63K3OkPjhAobff0I2DHtoincGTv/z6/JMqkR
dUCqY6l8P7sHAQFSOH0N5al9mrPmOY+ye5iB+9wJ2Aqpfilq9EVATtckv/X94kzUz8UWRZ27rCvv
r5rqei2srB2v8BbUJdTyaxsrGW28k3IV1t0q1B7M/JRupLY6yi2UOyg0YxrmXU6qoTdU1foVmkZX
z4QPCJ0ZsdMsDd5wXFAXBCCGZgQZ4tHGBk4+LiCcQj+uSfvRAST68x5Qf2bga7ua8ivsR3s0PmVK
u/xFm/n2tJYpJ06OQ3dNVnl9eZtrj0O1bijidebecDdu9IL4N4vID1pbzKxXuXFrFTvnXlr+IB90
/Xig3UZboZVqLkwHMyzqYch+KJZifA/+JIEKPb4o5VVKjjyvfDnuU2yd6ECsbwOyeNa9kRlrJz0P
ueH6aiJzVmzK0KtH8rFnU+mD+FO+s/ZS9ooxQ7Y39iI25VetU0mLBZs6csgtULPPR8vHvcDlGOrQ
LkPynUjtYNXElm6AJSRYJ3WoBcFIijOIz0LEtcXQp18MTVbi3wyTZSa47Am0/R/Sj2Mzz9W4Moar
ztgM4rKwVsF83kAbzVT8uZu1mZEuMB9s56dbnga8xCK4jtqHqDvC9003njXjeYTvFJRYaD1nymmE
9cG8NtL7uduifOuK4wA73+FWc27h1UCouA974bUdvtR0+cYUyxS4XAF1DaQVPcqRId0H3RV+R4XY
hs5Dh93zVP4SDeQrnSwGb6jpYk/DpaGtSsbzvRscTVG9MunpGSxYw5imOuRTxqbd9xHmKgPYQW9A
RmcMHQkUzF5b0stp6089Igkqai5u93i/0ZhNZlI1UAkzdHKgmfqzZv7CPHQltQv3YeRIVdP9pSDn
l+QMwoeqyLc9tz6R1a75Km2vqwEMa2TdoY1ZqRj/qQ17SkqZGyLMDxoIFgf7epXc9UiWMoiil3V5
laS/DErIqXDJCuxxN4TTeOOGl3H9vbCuVHQz0UOBgsfCsJ7zLm1FyN3y5CrgZgx3D0O6K78jokLM
PPqZjoaCEYvfj+k7qNPJR1dwcVbzXcHO5wEBg9VOtoVqWncrXrRrTNupg2sGEq8UY7TTwvBsbjha
d+WlckltsH/Uj8cc8JgfbwvpGfV6YEVoVyDoG7I2aNhw/UTPx1ap+qnzOAAzxYYEF0CMUSO/H/wu
XUNJqXCT67Z2ssvk1uWEHBzFiBmHH25DYnIv7H01bbA1HpaevAlCs3KSvP71OJ3DmuUJ8/fjvRpN
VOW+d8X3kWouWtwBd7i74dcMTCzG5HVLiyFl2lrcuOlRgI+JOArbh9DZZ/MPu/85MzIdWlgcgo6l
Yt1F65R1jHFCbdTdFt1ad/Bcx8sJvOSKf2V/UivXKfqodM/JbBRHKWAr/STv1kl5ZiEXkc1julSV
Rzzl91K7NLh5pfzVa5d9dh2M11gUew3mKeOxU+8t9vUivZXRqQzOdI22622UHxnhNkhO0u4oyY6q
bjnk6/MOjaSczzV5bGm+NDa5eTUN97Tz6f1tl23yfVecT852hFYa39QpDYJXWnfRUf4P7oHKrOZx
b7pr1zlBzp6bOyF3uKZi5lhBkjgKii/STcYS7B/sNzZauAX0DpCK9tf3+00vi3Yh8fZXsBmVGIVp
luAYD7J4M2nqNb7hw36urAEMZWWsmjw8kaC9/cANom2kkkvBCpHscDq6TAR0c1VKEGz3euvZFmx2
Jw8opKzAJtzg2HPTBksVVxRrXC/RQCxyMIlkq82jcYtbC3mYvlQ3PTbnC0U+9czo3m116Bl2XqGZ
7ek+weK3wlQis1B9zsUWwq344pF8PIQSGdF3uJwGAUsAFn3/SJTSbBItUrJrEajDhRX1fqVLXxhB
v5p7jc24p6XFCR9xV8SOUQUf9vlWon14J9zA0iW4dEAuZ/AlQn8Tp5md1tvgWrNrjnDGSVhekBPA
na81XuIGAWHbdh0tPqSI62kcPJnOv2gdp/JUMtA/v5Xl7b8bHcudGLgoUwRybaQ/7+9kmLPIzZI+
v54z9XsIEQntBOeugoB3a4kz02Vd//yKr2HVh0taukrZWDU5BB4cwyWEvGYWBgnQZmh9p5CD16b2
k44X1UVuhLRPdGJv1TJHFdsE68Coz+tR3OhshkeVM6Hrs3JQBjU/5kw1IZDsvbZOcRt+tkc2LXqg
xy+e0qu26/0902vgEJ0S+qNMOwys4zkAuRBXKWI4xkevyWjbL3DTIeh6H4/hdg2oCjhtyKEJhM82
cfPwokVoEVJ07GTWb+D0adtJVbut6IyVWTWYpC2+ISGImo0pC3fr2EsnTJ4gyWjaZttopbXDrkz6
URQ/AZFtTiYtBxgh1C8+nfFhDBgajZm8EvAvy7H8/RjAsXMMCmNOrwWtFavBaW4mNdl98dY/xDP6
+4scvHUYjakQaYCcplEpd8x2vom1ukRNw/8MDJSkHQoIgxkJ2cyCTdq4D1V3Lses3CS2Wm/ANXra
IM5BxWLTDXlyqT15KoIGHyQSale0vsFIBxMWn7T4Kc6uNEKaE0rF3rg+b1f/KpT/OIuXlLogl4U/
CMLFg1lcxg6c32hWrqwWeVNhR/O6gnCN50I47KOSQ4tFXNCFJyaGpF4YhjXNtY6FTGtwvniFr4n8
gwFK/cJCMrkUMjirvn+HrWsEE8ck5QoM/dZs9X5bQapdK7Oxx5KFVgWBjRvsPc9ITU9gBHXuLtiq
km6JdWgShMFs6reJ/ZWc8bc3pi2gB3APqv7BKkaWg0yyulauKneaPbCTV/qMHTJG1j5rGy3Asv2O
XZI/BrzDPFKOVbIJnj2hleqVsfF0Jbou8vHhi+H44RRG8YUDMjOZ98aR/uDsV3c9ro9hGV7juSvP
Zs6zlt5tA4wDjmcZ7K3ArX0c/yAFGaOKu2PgeFZTWscg+OBvHo/FCZzbtaFKZRc2bU6sYL2AnZ42
1SRVb6Q74vWG/4ibcho/1UVTvLT/sfzYU1FONT7G7X/+x7s/nZfP8rqtn5/b05/l4Xe++8HmP1+/
HD4XC9Pk3R+grRMTXHbP9XT13HTZXxf5+zv/1S/+2/Prb7mZyuf//e9PRSfb5beFcSHfIlIISt68
uw90leuf8t8grACd/fBDf3NVxDcmIH4tZBQx6CGv/Q9XRXxbmrPY2VQbvyBMO/7hqhj6N6pUCygT
SAbERofl6r+4Kvo30jcq+zMdGrZNN/2fcFVez2n/PTFxMXvVO3DiN7CHQlZxEH61iSmFNRgoV+2J
QqY1IvpxONCYsnH8YmrcrYgw/9GS/lzpza1WxXtIPOVGFelNloh1J4drM6ZbxAT6fVIX5p2eU7nT
cyCHCpZH68itQr/udULYLKB0bGDH3lScmaMUQJWtBM+ZQIkj4Dd5pcWxeFTtF6CLq7h3853jyns7
zGj3GXHmtDrturfUnQIyDfmtoHUi53vM5nsZdiD5f3RFCBaotWg1MoKbvBfnfz7Mb4qcfw9H7rsx
/q/NhO1zcfYzf24Of9X/hZMA+tRnk+Aibp9+xrX8LWJo+dG/poKiCeMblSTon1Dc6ElcHIP+YgwB
NVa/LQ2cNkObwg+soX8mgyKYDQTEJDY1mhFZFdk9/p4NijC/IbdjU+GH4MOhGXldb1gKLv4a5qwi
vJv//vNbBg939ibahO8FgQ+Bv8pkYGZo5sFksFxSA30nZ3zcyUrmRLlqjQQDE4rUDxVitzcP6e/L
v73cQZy9XA9iGkEtqkQKmczp97tibeRjrLmROFMkpX2os9kaSyWa4nsLU1/xA+OHYlMELQSA4CLH
LyWsUHpXYvoi4Bfvw2xuhIqbJRbpInsNOvsllHgT8BdzbrXYvhdnJefSahbo9yRaRS0fIypRP5tc
Bls9pt8aFxV7V9fmS9gM15L6km+MnXlG9HcJflRuc324sYsGqjqseMRjwa4FtbuhQ7PyK7SYWLHT
Pd6GPblbuHUlS048FF/oMFEMHb5IYwk2lj4rA03Xhxp8aVZRbo6VOM0jD/YdGh2cB/WnxaMzbjYG
fqXqzsAENt2H7aZud1lzGZPNu3DLfYJm1diZdDs9F0c57Wn1til/Ng62D2twCCNSHvMMl+1Vc1rQ
ZXiSxBsok2grGwVL+FVo+OY63FsVchUvNK5yd4XhIjA6S27EL0hGCDrp/5nPAPKUchfdaz+yyZsA
PDVH2nRqELNX+wJbknNX3lmohfTiSWowenadvbfHtSn9YFfgaVAiCgBv4LvqlrCb/IVeb8iadJ1H
RsNGNw4lHMk29RPDi1wvjv3yqruogdQ7q+yyvLW/69/daEX6075AIYTbOO0/eXNPuc+l3hr4cGGV
k35jbR/DtUtWC9bIfXGp3LsOWkr0Apsx3wTKemqexnbdk8qJTmfipaeYFFXg4d+RH5d+8KNSd7TK
pxlti6s035LjQOsgTpNTe2/69nXleHq3Cp4be+Ok9EmtiuPwkbdmUgXddslusj0ESfYNKqRtsAUf
vE2QZJ7G93PoB9OOWI0MnHs+3G1gapx0x8HZZK/Mm+K43WQnI5ZIK+NUSgI7vw/98HEm/+pNR/WG
zOwV8ktwfmicxvKU5vxx3OoXPa21YAV8K1+l5+73bKuczN/zR3nqmNu89OnqxyjJE9vhBRxTcEmb
rueeuPtorfpNvwq98se0dzbjHQlh+jcs+jPsfcqcwql4TbMdqbeCtNFL8uLicv6CcitR973jmUf1
KoRbMpAEn2l3TE6NwueBfpdbBO77qvVR2qMP9dJf6b54gKPhXjkn89Y97dfD3n3uz7Iz95IuAtxu
srP5J9O2Jne2gi9Db0B8oa3lpbzEf8ftfJqyYhTGtOZjQKF6qLf+fJP813bA/9diQZsj1P/6r/3k
Qyi4btpCxj/fxoHLD/y19wnnG6urSh4D2Qrx3lIU/2vrExp74tJMzpcRHxCQ/bPzme43C0ATRwHK
ZYKfYV3+e+Mz7W8k35dTAsn+BbVg/8nGdyDaX1DsgjMi1zcFXWofUCazKEVbkzzwZaeKY3tuHsrQ
araKBq+znSf3KNZyeUwMSx4ANyIWGzjJxIwZufRoBq1hYh99hEQ1uX3zCH+zR77fkl9vDOtmqm8o
XhbZ7MEh1gbanwyZofrVWFbHsl0S7KIhUStTEramgqfX5xd8n21YLqjzH+a+UPiIBYxla3mzFRrq
UMe47QgfIlbnqbVTH4Gubu8+v8qys78Ju1ECATgjt4e0D2UNyLCDq3RBHjpl7fix3qlkXmcd/EsV
0xcGofRWChHehl0lLsppiL6KOoiWDq69yN/Q3HG0WD7pwScMHJ3w2x7DNf7S6Y8whxHcTMilwn5E
8llnOtt4aw0bfK6oWjSOhP0TdQKfe9U6y+zGOm/JYX3//IEcbNlQJakOQ80wKTWpnEYOxQU22RBX
D8LAD0ZMCSFM2LtKKxp63hVWydKdI7D0wznW0c3xghRfRZOGYZDVq/cpKFYfuNol3jZBRH3Qzusv
RsVBqPb37aFLxukShrx4/fqbYeHMtgM3RJIICF1n06aI61W43T/HgnZge0q1eyNXsHzDrJ4NWYOR
5NYmrK7RKo7LJmy/CHEOpwVPi1MlawZzlaD3MC9qzdY4RU0drU2qBDQgRJQVyjqiX6lUlYfIdKe/
Tj7/Y2j8+hvfj1gLUSOLEMAL9DuH80LYVZbE6C/WblVkm3nsbLHC8F29rmtqjIimiLTkMLxUvIIV
ROyWWqiZrguhlUdKECm36jDOX7yV92Hr60thKAuLszArA8Kp97NobBqzEks2LrAt+7JugwUshO2T
EQaI8OK+8ew6/6ob9XCBIL+K2EbQHs9BhbTawdQVXan/5ddY2AH+knrTb2cY9l88799cxVjWPY40
qLwQQL//aNJSajcmH7keUyyc6fOBLp51en71+bT78ATJeNlk+pejP2XcwxOPxPDFTJMFkmJN4KdE
hEGOFWTdKu3aYDt3sbXFSdO6+Pyq1nvxGS9uYcJqKh+NvPVHvlxrSNes8Iz1i3xWgh3SCuXF0EZ8
XgqUVJt8wAnEm/TMpEqDX0K9DmRBu0rNoQhYlKPAiFLYG4HnuXV7neKXF20LnSYXZyoSCCamQJha
G1N5VdvSrojoZ/qiEzM8YSjp58mQaJcVrmrmumypf6yqKWhOSI5rI64D5oTkIFchwzlBMW47Psy2
wQevOOMxmkAI+mhct2izN6Qg+pHqqaDEGCKPQlwUae1dVI7WGRLVQW56MPVHjJOE8NJ28YJKjYjy
fBqnxbASnZ1dg4AC9u9oVSh8OXTYgmSit+TliPBwV1oF3C5dm8zYS+c+o8XYhFHt6lN2N7oiDpDG
KWDhtSSiwzlQ8XsmIznYj7RL17Wv5PSc4TW7b0o3uAYFXt1hDYByP6+pX3/+Tn83kliOdI1F0tZY
nN4P2KxJZhFwxvRtkSt+EZMoN9FHUy3rcl+fs/4swmF9/flFlwn+blFaxtFy8ie5htZaX7a6N6vy
EARhp4el6ed6bXFCy911JUvgF4q0/nStYe0j08CVNP4hHfH+Uk0TpoROLpdiVhxrU61ugoj+0VIv
jSPG+URxAPffzz/fbx7qIrWzSA2gAEKP+P6i+KH1wTinlq8VbnuaTuM5drYZXgBB7as28YnVYjT7
+TV/80zpvcDkk9QEiqdDx44CkoESTgYfNI6NjcsLB0jr4Oxahfbu80t92MWwwkNtS5FR54oEQu8/
XpMYOVr/wvQba8x9dq16r8o4hp/gzqdano9fXO9AtfK67pDjIb/B9YirzYPxktkmPn1phEyBfMfG
xXjxxZmH7DGO5vimS3OBNFB2A5z6Wpv9vK7mKyVq0nvTjVh/1dTkUD+XDubpQ9oXPpNMvahCDUSk
QTvBvpGK8xWu9Tevg7IeoClcQXhUh01YQeOWg9JieSYryQG3i3OvKhGLWGUzfjGFf3cpglLsqKg+
s58eDPG+73GNQODpaxHuZYOjxHu8vBy6xLWv3sRvBraDoHxR2VLYA1L2/s1PkWicpE9sv5nNAEcA
mghnQkScHpvYWg1tRu+zofdfvP/ffMBFxrd00gCS+KCRKlw3HiOF/EhnpxLnM7CAtWjgs4aj2P7p
0OYYsYgFDbybaAU+qCdG42xjotdb8EIdw6chrcUbuqu3BvxrX0vbr1SzH+MFwAcQo9CNY26Ebu/9
Aw1wBaVVKKfOh9kZrcBTe+KyzX4xQj5OWH4z9DyuxBKPnPP9Vaq4VUrXaEw/tiboABpyIT2PujPd
ghdDd57zxfX4lfzG9ys8CwxtHguJHYHIkkx+u8JjfOdyGJOq31o9Xa5JPOJcJTUDFKkGq1wuSCy4
k80UlUcNqEv060ML0DpotKlfOU6ZXNmB49brBk+yzB/xiLsp4j6R/qToQeoNGd0bRTMSS/RVq+/c
uZ1xrjYruQqmMnvC1nDaRrE+vDR5XJyHXZuJTWV3bN+ZHg3dphjYYFeNY4bhGuJLDCYnr3+MCdoC
X7GN/KIoa9JnkiLm9yoZR2tloNgA6aTW3XNUFKTLEKfh7zHoYngMCmIwzNgLu+VcnVTHnNTUJ6Mu
R+SFlpbfwvypblPe9ksaNcCJxAjaqO9nupBxzVPpMqwU3HDxw4R46jSaAfdbHSHwFgYCYNfOFofs
GDmlqcSguw0ry4JNk8ZUN6c8qs8M/MuzVaJ0Ng4jiN05Abaxfax3aYGEgYatZ9FWsEOj0Mp/WmVb
5euxK8UNJ4b+Pksn7GfTbNDCky7TEUi60zQ+Bn1tZaumdAw6iqw5NVYYFrX3UW/LEiU/fa+rsRB5
tknjCvCyFk1zuo2RbhM/jXqrr7gpFqSxzvInrCSVqzJFpklPSMCNDCa27Kuuhta9CbKQvyEuNJ9y
DM9eLNHDmZrSGMhHHQ+YBk5ZUHqiGsrz2lLKO+K3tl0pQUzHetzPC2g6r0jAVbmy0DqxCwECV4gl
62doGERjqwRlsG9HnSZqXar2STaPQbfvLKe9zYrcwuYaSijMP+qsR62QmAaks+NeubqsXCRG8FRJ
6iOlzTUjmrwSc1cea9yQMY9xPj7mDQKnIASlOj/NOYyPKVRskpZ1yzfapQb9Jgn07gxWV4taVant
G2hDCkKFInWc08HJi71iyuiXKAT4lQTG5X5uB2si+1jJfazjxkRPpxpe9tYsbriQumge6+JuGOV8
xbiOixUM8v65Kmq326bFyN0uvvHlynSC6tyqYztbf75YfjwOMMnpbnQQ/mMkcbhYxiM+YIsg2a8i
1dxW0iqQXEhx2lnKsCb2IAuuDhg30RhEfsLYf371j0dbIjqqHpQJlpZsotf3a4wUWlWJvBB+KRUw
Ilo+w37JxAyNQyu9vDXLTWeUIVGKIv2yqd1z14DlL3jhvmN2gBA0Zfoi3Py4VTGd0UssoQrh2GGH
cYv/yqDki+e0wxED1Ci+3A5EmQo91OUXn/83ewex1/Lh3aXb9jDEoGVW7wy71X1ykMN+LPoJUHMh
TzDGMI4na2x+RqYt/T7pjZVWxwAhsJXzJigfTGcY2nY3sVA5htx8fmMfhwV9bnSdcQamGdX6oGrC
NnSxD7Z9tS7aE7UbqFPoVqmAMitZHtPFMTYONC+uADoqbT98MSw/Jn0QJDI2iLw4iuNsdLDdzXiW
xWY0WH4e9OFZGbP0kxUs9xKu28pCCLaZdXYZS0ntCztubbSiXbOw0OPmh1LO+cPnz4OW48PdkPwx
bUkUSvFGAL51EDBr9Tgqeo9najX33ZERZcDEU4tT4qrSF0M4dZxisa3trjsLw4TTiSgZSEizVbCG
jOZf/UQK1cPRzgYip8E6yjP8k1GNmoa6rmoiTS8w07rcc4JeCMZgGI7C0qFqUGtVBjgl1M27tFPV
nUAHI9iJK+imeaPVO5FEIdyhoMALvEs0NtRAsFx6w4RmHsNxSQCNbKbxUVrRmZO3XXyWCQGIsxda
Ea5yJ6UIRRbNeirlyHLT5tUw7nUrq62VbdbDbWFUOn0ESqnQqWoM4V7jPTzopZ61nj6ERePXVe5M
fHPc5E9VCBZgjQ5BdcCNjhk7XKw4WjN69khd1aDZ3hbnpl42t7jCz+0Gg9zqvGMF1sEPWlq4MeCc
IV7Gsv6mscksrDuBs9VucIQy+62pnuZFbcmLntWlpXqEfNErIjW7qzpUy3iOO9a2HSX5r6jEetuv
FLrOkC62FbKdacpNKl8VdJSiNX/hLCyVLTtklj/n/aS2N0jQVP12diNT7KqpoHAUTnWirnVZ2uh9
46DZz0NQnY3IfvqTysZozkt1Wpv9KRsLY58MbQU+MGrTeGObfa1ditTpNkpk6JXf1Y4KMS12QJ+a
XVmVUIEw/Y37yrWApCXDjUprtkM6g/oDbzOknjl1tQJtJS61yhf0vYhNravNUxQEwyVbdviEZNSI
V3Mam4+Ev5aOYFxOuAYYSvlAvyVbpozU5jvHy45cVlLjbY7PaxXsnQmF4spqhp7UXZ6SOHBbqH5x
2ijGesAK76ZprGUTGKds206F02CqmNs3RTXYpY+H4oiUOS4QSNv6UrNvAgBSrQK+YjNLhik13xT4
W2T09nkyxY4AXpLkE14iLSVtKdrmjvihwXYhccElFnWcT/7M7ANGTpftbasXCriaYTAJ9JS+fMYC
vYjQ75Xd4OUSBIAXWymsr6yrId9XWWQiQa9dSvpx6IgTVy7XsSel2cnRiLqVWUwCjJjRWNsyaONo
1c5D3+Hc1o7lCRbE6m2kSQYgCXPl0RoS8FbSzRvbr+fGTHeFkUYPoTliT54j5lvHAU72vq1l+gMe
59Cv2m6xIMAOzfDQNKL5nEBxpys832J1Ob/izTBN6lQxpOT4Y8AOhBTNmI0PszILpIDY5JI3Uo1i
W9XjEuPQUKEUyhivugb4oY96o0JmWjbqbde0gJ1jBtXROBvJs2k3QHoatSdnn8X9o2ZFteoNNvLd
tHKVm36M7XiJL5XLvNUHHZyfyK+Z6kELRLjPvqMKsh564XY3ppakLwMeRad1WILYUZoSYVJuNPOt
QPf7mLU2DaKd2nW5l9CON3pmHQmK7QpWZetJDgVmhRWu7SsSchUwPseEgO5Y41h4Af6b5mqwx4y+
JepOoH9DsBsiyIBwQurWzjPC68yr4qVZQ3IA+NHnwKu8LK2mI6cfSqaFGSZiryhVjz9oKwFYCid2
nprRDIf1kLYpVvKZbfS0FjbTRTBWw8OYSwutkyWdW9S15hF9S9imiaynDl3B3z3V+iDRIbTaGsC/
DJ85vxwaYXhamtvVUSMn3dyxseAiMhSDkPswG1Wol51dKeu0z+OzXNbYWdctZ0EP6p2jrWllnaH0
aVZwWZZFcadFkWqtYjwl57UQffNLh75FrBMmynnPKkm1v5JAXGnERkxQ1QntXcqYqndDq1D715mV
9dadyXfSwGFEd2qAXSlbSi1dr4DwvS1itaj8QU2pZoVOkaaYt7W0XzluO064T7rhi465iLUbik65
503XgEiEDhG1igYCbjPMcMWMei1O6bfQ3IeO08KqrMIErpqTkCTI8gRjVTftrNs+oNneCzG6/BVr
M40q2MzCKFHD6rJSqTv4WiflSYU5u+6VwYzQremMMfBaw4gwPzZahbYUfcF0104xPoaWoGVGEEE/
BNDkH+tICfpdVEh20bbXU+nzMruT0agKSk62SeqWBsbJXgeUHQYbw9KV0y5xWld02kNet2W9i6QO
aUEVeR/4SYB3o6fgbEdCOKeW8FfC8P/rMP/9VQP7PxffL4rF3O5t7f31B/4uvhvfCKEp27Bm2Qt5
mUDub287vkIVZ5Fa0ugA5Yi8yd/edqbxDa0Z6cLXFJVFL8Y/xXfD/UYpn6wO0k06a/mmPyq+L8mu
tzkOnAuQc2rs/kvSjd/3/vyh2rNWq2GvespczjNl2URtN4kWSky9OP3ZUMbY5FCQW+7FXEWQOtIU
8J/oBAXkz0PMw2MHt0JpWsW/4VVsf1h26o1qqBoyWzBS6wl6rR2su7q+mpxQ/OEB5/BKB6GsXVRi
InGgevmYm+s6dKlwpHVybgEN/yqO/80DpkizkLYMDpe0979/wKIos0YBFeTJuaVa1ze0DWpGCRUa
BLmM2Hono2pXicvaG4pRbNyun378+ZN9ew8HiazZ6JrEUrmHyI7ic3o0XR+NnXI1ahw5P7/UYZZu
ebScXOjSp5jOufkgF2hOfT4EJePJmafuRKsXeMQYZNZIO5gLYi7Mx6H5It+5vK6DMYxjIkY4HKPp
5DrM05kKaR0z4uMlvMUI9ydO7kJR0DIWYOOVVBVkFbAi+PyTit+92aU+irXgkkCwlyPkmwLQFJJn
SbsYpqLoi3tH67qTMOowoG7whgw2hT4GOn7uHPF906npaXQDHAqoKDr9j2lWc1zZQwPNfK5adeUX
Us5wZMpEuW7aWbmQlhqW52WdYtalTFHRX2CcR1fH5x/id3MOk0zEkmSLP2r9sxRvV5gommcbKWFh
HUb91s1ycL26Trvi5xejWv/xTZEu4HEhOWL5OszyT7PhjpKENTSfmYa5hnM3Jzg7ji85g0Rs8F20
2JsZGdWsIRT2CUUTwBZtaeJiSKeRhchRKWhfLccGgxstassTTYHlwv7XUmvtTKm3u57RwpGnbo3I
S4hrb+i11TC/cfrith/tMb+dYwPNgBt2YGwSsyX3ZodG3++CoKxeRCkt4LCaIy9klKcj8g7ZS4qL
tEX4k+7QXGuXCCN2Sh9QDHaSiqZctYtlfFEXtjHsyspBOUMwpOGfQIcatNuxpPsxMYR5WjsdERT9
TMp1bfbGYwfNpgSzJmdKUen/Ye88liNHsjX9LrPHNWixDR1USc0kN7BUhEMrhzvcn36+qJ6505nd
1mV3P1abshLJCBCAn/PLvIzx+YE3uazU1SazTvrDK1xgsHD0Jgesd0wfvTVVl0WblUB6s2AxECMN
FLEj5MJYRZjgbl28+ivrZHbPfJ2TwzaFw8tFFpTcsun0D1E9Rggi+6XnDd/YhDq8oWCIBWbAbD6P
71ymqNikJO39xIiXGFCoopwgIPOGxqakiH7pEDhoo5ka661qmvlHHJrkrWyX+Cuw0upt+qGKr4ZI
2h+zX9FERx5E8DWqkThPlS5+ecbXD6qf0HJYEu0+CFvp093UWQsSWhj5wBDrU1fZDxHlJMDSmN1j
81RNHRLUwfakszkOwDdEOXlX9ZA+2kRxoRrlG424MpV4Nv2GxpKoJ+fOby6aau2mNtuYdJYpIRwJ
w5KTJXgvuSjJj7hb8+poa6f8lFUIqV2FTn0T5iM5ldzMhP0zhGn1JSpm/2qsSk2UNC+qR85MYMmY
ULRkoWgzC+3rmheuOsbOGsZXouvD8KpMlX9hmlqtqiM8dvXS5RNVemkRzsRfVpB6FHZh9J99/EKb
pM7C4RQSXUa0wNISHJyoGfEudjB8xYvKoxWXcwubRrlYOJf+HWspDESIeiGnI5mcQ4JfxvWhcC+B
8DMnDTUAvMwoFMwDXsft2jc/AlGXK+5u8tbwibvojzOj5Megy2U8XEZzdytVEpmTgSvjUQlZ9TeV
TORLwEnGWhOYkjxGqQintqWtkz2jzvytGfPCuxnDiBTUoSZoWFmEdFuV+c5d0YocZ68YdbdhPYj1
bU3KHlwVMkB6gtRi10PaDvjdgZW4FTAyEt3I+Zhk3XWko6h66UfGqY101BJS/GABt029puY2T4x2
bv1pMeZtRU11yYUfo/EwdHJdf+WzqNZzoQV/oR6EOtkanyXsu89DFm4z3cx3fdi1y+sMsKi++NKv
xRd3IvRqgzCyvw4LZE+7EtrffRhGJ3iLXJmnGxubfjrmmg46V3J3sh4hAcBQsnYQEgCfk7zjFsje
3MEM8bkCOMg2SYf0BbNZntnzuk6y3DpJxR0cY9NDvS3CJ1Z7wpl9XZIgAPHl3ip/dqhyrV3oIVka
wqx7ltrlROs3VTjKc3mD8NLsI+8tcgJxnwyF/u5Fi1Vf85aCcLJWuzwfP/o4nix5anqpO/dW+Gr0
yRbypqi9JvRkTE59XMYq2Sol467fDGj+B2/jdsRbfmlrZzERuu+5KRoGpxKxwjlH6qF2ZVHGz80S
UfSaQUByCnZRSP+CIO+F3oq6xZ8ZDtyEC3WX2O6rYkm32lvl8xjGqThh7qSuoXFTJbcLfxjMS7LW
byZybb7xDMQ3MOsSx1SvLMWxz9e6vQ3nofZPs5Fz/wRv0fY8RzSBsJup51hBWTveJG4piLYL4nkv
p8wlCovrflpWLEB04cZFUG9XF75FWDW8ULeeP4ViVQgSRxUBingxbmM252+5gKta9ehtjO4MgUBA
d2JBg68y2tBjnarX3DELj/NFRpjEe8hdudfOetuIcb3DS/6tx37UoE+Pp32nB7ub5WQ3kszR/Swy
XLC+TqCDkOIIeaFdiqltnudSKUoGF8+9NsVMz0WK/XogyVlX70XFahcGDaEei5DRiSYqIjynLPta
LxmJ20nxMCkZlSdiDm/aLKMnEMJoDw1ziBQhJXp142tnStkGe6sOvIDqq3ihJ8ca+wRGsUu7BJch
kWQImgZC+nDu1vsgVHuVzEeTJfTXhApFPX5wkiqEmg9ljclUusMpT8a30QoqvsJhTTFxzCSP9017
wgm3nJHPNu/ZSo+L7kOF4pMX17pG6TErGt4qiWfNfgjXH13Wv9V13pymv+qRR44AnzzTOs3VALC4
VrfVSipbmQTzdT0PAX0iXv4R6tA7tr3u2YThCb57mT53AVKvuiNnSaMMJArR+xhr62ylKTnN54rS
knbC4dtXGudn3r/lq47f8tkOzwFvPcS+lvRScp/2reqpNEmWz0oM8d7JxPU8jz/WBFWMGpuHvovO
WdHjmvGrNwqP7nVWrcem5ZSuL9cKqE7SPESPL93zC6U2Lnk+sHKKAgBkPUD+V3PpPftNEG7ptR+2
WUdjmq7m5ASRH12Z2ie9oQQnLh0F4cxsQGpHGLpf8zKQ0y6fCnP0Oj+4q9LuwnkaS06qr2viPhRm
V1WPH2E3iqfOVwuAgSvHaDfla+pTsDjcN7GJD3JU+ZlJ9pniSe9OlxEnjj92XzASXU1ldmoHaqPT
uf8uNI0XZJn4kwXzq7z5nErqfvoi+VKGPe6EZb4RPjb5PKHCJ+ourxUtClPtGH9vBtWJTybF9Hti
rbNrM5sTQ5KRB+mE9rqyMSH52eLT+agI2cZsQ4NThyvF9FqiEFH+jTCKXmpsfftwEuehtJZ0p+DL
UlF0s/D/SDDgE4EGW9W7n7qLDwxp8svguHKruvSo/GAmRqP9kafVRDdfSuloEH4RulBf12h2zqEV
DzVbb42JBtqcAFZn5w4O+bouvTQwIt0uts0hmBP8L3BFCzwUd9O4X+I12nSL3bLs+ED/cs80mJ/L
SONVaVK1Lzvz0Ic4YkTSfhQzbagBTps6HfTWwQffCnjpLE9v86jZyGT4Bq/MEuPMT46qzjIz27kQ
X2WQP5ulN1s1TtdD70IiiuJbW3G+gUfAoY/5Xds4+7gc6EGdR3E9eKxH+QUikt6PGSJnM2oq5JLR
c48CeeA2wOaL3aN32U9DZ5uRBJhtVBHmx6Kqgsu1L2MKrBK5g0/5dBusPaIzO+SHluKq70MbRBs/
9+kHiik2GwYqUxLzEbqCyp142VsnkzdBanjfGsK2GIgpSwCnpgO80C8pGHG8lwaMjyQ+te7cWGvA
xjFWjCuT03G7g+NtgehrSBBmR5DoAtROwGd/95eRILpVGl57Y46/MyU58tQujn0gs7Z4Msg33iDU
SCOBpAGTVW2BQ8oPSMPeKO27vxIpPPrd46Uctx733EhdCvwaFFYroWajhUvfNZqMmnaIu7MnZj/d
RE5kl6/ZmBB2DmM3ZufBJvKuUoaycC8P+/vanUjjHPMsIMZjpk2ZE5hNL48RXkyTv57duslOzprA
mVm7UETWzV2doCUQwffCQyWxjdxmRpoWBNMnl7FJOCKQpczCZD8nk3oAiPkS6g3KiwIWpAi1OBAg
kXxkyxrCWnUmUucBsvNuBuvhMjpuDnXfYktqROI/pqZsetBLr7pzpSHMdSKz8ZunO4+DACzK56aO
LpXwXoyfiG9Z5Si+fSQ3GNulhq/ImXx9MkkQv4Q+PJvKBveV1fdpaIci3WaAOOXG1WNTb/xOVAS8
FgN/r9DSkHCiHPE5EJxWg/GHxQrP7QzyWPQjmpJ4QQrmBYqCpiAwex3l/qvMIukfqsWZ33SWIDZd
TcdVSnxE8hud1YndDmkR35RNIF1QUzXxj0U3cadzdOHR8pb2NU5M+VoWLTeq53fJs0dfZQOCWqfl
RsSFanY2z6ePeZgrrpVpUWnkzjJuMQB098KMWUh/C5JIeqVIYiR/SDYfSTWmtKXBu508vzHLWfrh
+Cv3k/IDRa56yGJXf6RwiedmGUzAvd2RWZs0WfQmYYRKktZHe6xnr5cM25Zs3EEDmW186n4JfiEr
8LsSZfYW5hnvowYSgPdu7RR2F5gpfpkHB5fhxI1JJHjQ6McwGfufYPMoWJJihFNYICNucCqDsoV2
IhqsX8Jo3CMFCbuj03v9ryk14Yfb5tFzELekTvZ+GPbbUkU09daImZZdsjiaFxeEGD7ArNM/46Wj
UJdQY/hUpFLeY9gk8qHIo7a8mvkhj41mONgADDnqGEay5rjUVNFIMVOWUgap/Z63Uf9gnIICmxEM
/jXv/fGHalz7pUYoSjaOEw00TizF+NxWqID4OUTi7UaZYRiMHI1nplhmS9dkj2aAnB1bBLssj8KP
uMtTw/f2yx/OjDmKEzcn+ZwvNA/AQrL87Mo1eFiCgR0olMk87xgR7NfU9uPMMZOQ4zZLuOvj7A/N
CwyZhxuxa7ufzrKEFS/iaXxUDTEhZCx3xHKlvGmLfdN07s8xH0JLjZ57qUDwixhGseypNYSBZSK1
VhsKWyJjbspAOXo3RHRCNSqdvI1nnaHfTk1OGpBK17k+rLVDXl1bNykXWRqWqiifnEv/97JOW9mQ
4cHmy3EhdFXQPOU30WPQ2opEOCb8l8YkIX/sTDroxspBEMXhBq08idglwBc7+0DwhDLFwcgCE2IF
CU3OriGFpRaVXA8WF4A81pBj5pZQUUkkV+xXr06ftQlJZKF4SBhbaVOKCNClhEPPw24cU7Jn+qCl
fCmbLpuRM9X2F7aFRRyzPqfOHNDFeUyFu2LsnJNGcHhMSX2Ihkm/YEOIKWnK+JoM2N344NmygEjX
pp5PBAgl7dEtggbvxQr/bAlPyfdTLVTJjeWDIKtaymqT6JnXOQzkyLoGH9YiJNvqIU7fUF71apv0
nFCHgqTM5TB7eY3H7r+ZAIB/U/Tdbz7rC+D5GzhJYMIlTgmrDIAoGDD//p9QwrgP4yFHqEhs2+o+
2miozi2gUMuj0+u9Eyx4RiXFUUwrqVvNO/ZnrNArNacecpNnf65HDKJWeH8jcPkXoJbPdTHw4YVA
5IJI8vfPVWbRXNd1IXZ+YN5J/KDkCUEg74Oi3DOPuff/+Tr8mx+HrBtQGOOKB9L4BwxeF+MUL2tc
7rKIOH0/N95OAT6cENZ/phTa/A0kfLmqf1x1QOi//ELIRd0/ZUUhaZ8k9kTlTlqRz9/GPp/S17ag
9CcUwjEfiXa8+tuo1n5vIxn/DdD5b1BVgBmmY1AWdLHRH9e2c1s8bi38guEdTj5lPpEwGrtHp+v0
35Am/3JdE0JafD9GoBz4sMh/UBkqrmq7XH7UOhl7GFsif4JqCXYEUejT2DXF/j//Hv/NV7t8Kd9F
EJ4Q0PXH7zEh6dWNLvi+n0yc6LlYr3nueRM7dD/+D38UCdFgizgeMqT6BGL9focGeGomIRp+VEEy
UOIy1HQR60Fgvegflrb/T13+Lzos/umq/4tv+Gn4Vv4ROcN//w/mMvwv0BvCYy5yfJ4hKKz/y1w6
XvpfcJN/taxjdbrk0v83dUl8DFak8FJElVwIhZB/9X98w37yX5Cgboz6nuJsFGbx/4i6/J1MiOiX
QHIekRCX0dZBM+YfVJMGSC8wBdIm2yhMl9CV2p4S3DfBdhna+GiLmvLvTBuPhjqFJAcFtrLLrqhN
Pu2RqNDBW61YangdYf/Yo38CYoESSCmujkQSbnszUZLTc9LA17VapI//dK3/3eHAd//tRcWXwEoA
csZLirohyKs/vsRg3BnQRH0uvMzUAz9U0eWXacbWVWYzQGVr2dliBoa95wT25iIXPgLL01Cd+U3x
nnf5QjXp1AY0zsC51W9FMlpvN/sdZ06NmplVBi7n20LmDxjAyAi/nQLTx9toSAiOVU20xAe0vf70
NDiER1ZhE/T3xNx4wXFtgQL3LBHRDHV5gf5XO7qIFOIR6W5HdEe7zRonoSwipv23bNmht6U3jPeO
j3xrK3yHF707VhPNMG5FY5at2FR2DEbOi4jN2G2LtqRqVqZR9xkwQeJFZq4Y70qvHN9TnyqWa5Qb
2RF0hLmOMSAjkUE2pFSgViFWFFOKXfblnPjIVXrH9Vl0xQ0oSOjvm06bR+0OLfmTiEPeHb93i906
q8V5skj06kMVqYwK6FVrs2/qqnwuOXT3BZuZPoquMEjm0onryKDVCQC7dVw/+L8dxEjDqjRF3X3s
PGT4wxF555GLClL07mPVjl50q1guzCGQs653ymaAt+Ocj+/SvYi2HDWzqwBgTD9HEPHkSXQd+zWe
z4Gy9cVVuAH1qt8j0lmag0A/Sb7DWggLoeON9SEdHcRl0eiREWNLDwY7lJ64irSSC+HGSXJXuMEY
PCZ2VLjzqpJvQU3D8N4vyHjPtc79B43KkypAcrSuhsvEvGcao73UIMGi0hZL9ngnRTAwJus5NKh0
MhT3QaRc1pc4Jjw2cFt7lfgjYG3rNgTfzrhKd0pdcpaCaBFvoksAXZtwqEM6hXQ3n51iXjU9pl07
vuuyrT77QTTU73Zh4f3so2m9Zwu35E2ovzRffhd+88aUXxLmSZ0fcgLF0i2cQGn287xUiKV5pkjA
6KNCvADt6e8YIheUf74reZIae1FR1jnlq1GeLz6l9CSyXRWrxx8Wlv1Mltpkugu0WiL0XxAVx9wX
qQKJv+7XkRcI2Yqpd+jwgtx3GaUQuzHRynlqQpmG55SUAm8nvRQopW/ZcA6L8ZpLOu263q++S2Ik
k//lUZRyoi5rU1WKP2KIunn9WHsWlBPjiCX4uRfBSu44ej/R/gzroCEuRLK/OwSz1mwNl8JbkWWv
q2DDCTHBrPxgm63DezrX0v/S1Gh8UCdfbleEdHn0dWHLhT9zal4N/7jpJi3a7JByfKudP1vESaLW
AU8HdQEsnHP6LQkLcO+wxNVKcFYRfUXm0cfnLtSI4AqTIGSKqvmBa4LaqBQmfKePrb6JWPi+xJ4m
0L6pRPh9dXSIez7vf1Z1g1438KtrUfDWVbMfnRd4+W3cDaRqI1FUp6LtPgu2mJ0lD4yQGKet75LG
TyoS+VwK5CoAe0MHuQwuTq1I77sqd9/WSxxp1NRUHBJy+L4OaXKHYaV7yRTID8dB0X/oxqX/2JSQ
VMbphN4u9eJvly5vKcHsG/RjQ3YeI93fRpBGZG4j9rsPtBzghiraaAt8xMlmNYl4adboKRUru1kv
SBnfUjss5UPq64WWZf6EGPI8qXyuz0wd6tJdhAFxhD/W75sM/X7uY5+os4LmJBON427wEvOIid1h
Ajcqusdg09946cDvIHCW52XNxu2czyC+CcWFKbQxXIwEfCqiqXw0g6hXrmFqvthuGW8KAmX3aYRy
L2vkS53I6g6Z56db6QllQt9HjLk5IVJEfnTOWbV9/rbW1dNip+Isx2W64ds3O5Uuy/sKE8Z6XObn
OtN4TJulPxIgKbCeDAFdrnhFrmzIA10qQaS4s6ZIj4dsgFjMUp7cylOj3tuaTGg3asQnACUiS/wK
BcB6RkBlNczj0aVOg3+AU+iLzkaSFvU4koxTzEByTQiptxWcCT79Mm11Y7OQJKUUuOAHUdPw4jYp
B4qHwKm/9RZcjYAQ2tBaaAL8Osn4vSyd2N3nuWueEBXFAHPF6ICXYEvZJUZSrZGFBMj1RUzYVdPU
Z3du0yNvkuWGdvhk2wFDXVHXN5L7nNiPi3IdnZ+/tIcR1B+hjlv13zkaqwnMjUIi+FN5gqmedpdN
DcgW7N2/QplKkgSCQQfiYuE3BjpZq59Ov4a/SNb9zF073Ra0Dewk09SLQSDynrp18uGkqy53sFvf
ZachOBAO59vJzVOE2Iny4CDniB9VZ8l1VQ10XruNGh/DkL4+ltC13E2ZHn6h5J4/02oe73nDE52d
8uzdsQlS9u7J5GkRaI8m7TmXfHSb3CxdaIeL96QBBSble/BN8q2dzPhQOXH5yAuz3c9lYd9qT0fX
MmUjxQuR36ZNDcPvWu9tYeI6+PMsH8g2yQDKJFHUrqHoNaZd5l3mZcf7I8mm+a71hX227XAJ3oPO
YRybJ8pkazzu2XvPUAna3jiV2Fe11yH0KMlCod9XmVs4pfi9ri0Pu2/R/9sg6tijUZ1MF0FH85lK
TUpvpYf5NZ1izn5eB2lDCJW1JfCC7TeiBD1E2qGWrS9DDuNKcxMRQNgFtEqVGOUOnAb1Wx1LBRuC
+f06jDqV7AY3a46znFOxHRMVUf439tJ9uKjCT1K20a+2KvorK3i5b6gyX5GaA9/ao/AST2ytb8oW
/zyGF+hIfgfpC+inmUGMlotZvkl6XnNFFaVf/ZEPDTEZVVihozUOTzki4ebSQCEuAnRu4z7k4dp5
XjdkJGZ1zi/EB8I9aIDWfFc0hkzkyPGJ/89WedDoEewWZxV9rpMZeHd7ToJLwl38llj1OVtuUEks
5a7Op3khI9GPnUedlCC5vUIgsU85N0HwYrxSHwQgex/UZJr1fskMIjpSkYdjVDIKcQa48JWIJGjv
mqBUl/uYSam88fLVI4c2N768KqKFACqf13l9k1XZ/LU04fDAiZyqq5BENswbTB0kgDUlJ5eZhuHn
YmTU4IzGI3+s13BBDbEGHB8N/leqZHVLPaUisxVJCuFkyqbEyWsdxQhmAopxN2FexR6FqmHjoT5W
6j7SpGoTv+UNZCzU2XU7LJSH+wx4827ptHsyl72Dl0kZX5t8iIjlrdfqREhM9egvK+dqOITRJ8PR
3SWWmKJnmJLkygvmFXohttjwsiHD78EL36FaOF+ra43X6RoidAiP9EwtNf3Mcx1ek+DK/e9AfEP5
OCQAUSedje/Q94gLQkvfWs0ZGm3BKh5C8vMrtEYu6WnB4DJ0rCpY5S53GMVIqwnBlNPa8LA3bhjt
2WcY1sEHxLepK+RTU1mOZTtP9e3kLfGvwkvmg3EwA+YRCvv9WsUONdHt8JF5RcZ2xPbNb2NcYuDC
cND0R0pVkSNnumVGFDFgscgtftyNmLG8nzqkOQotDZDuJTS3qw+ta8fx6JNfHFB1EznE+VfpuLNL
5HhXLD4Sg3+wlK+ZquYI8X+XftUtLbJldEmk16JMX8fAFS0fmnfPVsaXlDwlgit/wF9LVXbC44sR
ho8pgt5/xXPb4XlYuf4mkDC9CWTgTawu+13hLuFLIOv+PWwGdaxlVn2EZcAwjyVn/elLb3xIx742
fGORh+fFiYMzTOqsz27jdiSyL4v7kc9w1Bv91xIgGm/1b0xdv1ZFkII+Zna0B2Xh1E4SpvniHg0F
7XT4VFD80xEZRLq8dkt3PXP+p/AaKV7pucM/MjpQArtWBFgmoO9dRB7Qp1th/cC+CW+yr4tnlnCP
IsE+JWpKZuJN2+C6wYP6E1NTLzfjuqb3ZFTTFdDhm4c35WUReVPg01Kq5tPkF9MT47eix4xIvYv1
5QTtwkIo+oKWwJb7AiNaf54FyvQhSQRRzeJnFNMv5NpyPfPQaW/bpIXa0JyFLD2STnwSZV4fnHQQ
DyHM0K+JFqrPRUUO+YPl9JGtInsqTI5DmfN15ydOe6GCLfSsO3XJfczj+yvXq4PGgJXlq1yKDkuQ
sCLYkc/YjMdxMsm7N/WB2sWzazbokiCutQcrGPfpaOhtyWgME70kxi8BGM+afkK1oZyawHOM/DR6
dVdGluuRw5LycXbKtIGvoeSnQMwXu+u9y+RBMvn0VkIzv3iOH1/7E4B5Cep2soRBML2ZL6Ez+l+j
AfEGlSpaXJMRhSKA4WQ6xsbv7n0ngM3nbq8LOg7W5QxHMh+E8dTL2njJMSkY4Ec3OPRtpL7M0l8E
ZvEgu7FN8rNfPYdqp1xQU2Ez215TVlSdpLI8I2iOkAtlpZ9elf3qnzl9fkFTFz9jHCAnI7xgn/JS
7egFceIbt8IMsEP2UlLYG1WZt5WNFI+8JZvb9uJP0UOZ8YoYuDs56zPg+YB0tYM2FeRumRXbZS6q
XTB4jLYwyduWxW87Vmq6J5ej2wvak26Jx/8VQb8clJHOeYqD5jqsHP+k8nhbcqBRluw57a+0GoJ9
CSf+JWvmmKq3op8iKjNaAn1xUcq7sJ/nB4RJ9RGHsXM1Ielr9sj9mCyXRCSoFgo32kyko0J4ZRaW
w2mZr/O5QdyZ9tUVIiz14M/dN1sM6xXjhTzVlAXeNEtCtg0JCF/8dm5esdCocb/iOuNs5qB/w2OI
uz7K8TbTQie3U4ok+xA0CEN97s9zPkxlcFo7nX0Pu7J/7GZX8ssPaEIg7aqR155ucmejy9HN9tKv
1GczjSwuHlMN78kMpnSi/veondh8T3TYfJmHYViu6JZU93Pi8BAJ3/K6d2w1/XRXcSkKr6VlmJXB
2yTZCcNp8bpjnST42OsORr9i6uDphZRwNq3DgsJtbJnJp7Bw0fOUy1OYts6ZYRzRA37mfBsMBUIM
xdq0H4JOhHssKOow5v57iP/nuqv68mIjk4do1BW5mo7z4ZKCfPQxyG+9qgLezZ3ivLJ/UDvmDHtm
FM7WqZIkHCCpOo9GsBt4SC1OsMbeyyqTEmrPiQngiiWfeSVl5m1Iu1xuIWpW4Kisvi/Wfvy4+DJp
B6vn/tms+fNEVNmXZo2T6awnhwcnqcOlep461RIRnS2oNpa40pSPKyf/AqWdbtVEG1PnNhO6Q1cf
DUE59rAWlPOxrbhmN65V88g8aA8eEQdkMXnR9L2OuunbUhcTiNmofqxa1tNuCezelE5zVG0THpk8
nfRSrhVerWoc9nOrnDsOwPH74jn1vYiKcTvlqmcFIxbq1mf1748OaOFZN5SG9CxJD61SB0IKU7tL
CtN8t6UckG1MdYZwoL1G7WpQkOTi5IUtL4rFihMCKY4/hvVl28VL+mvSrqEnPWFp28nELMwAcGLy
iG7LPiRWLV9HyEMSWZGa3ZupNodeyA+OY/oj0m6lKKpt7lsjznSvFcfFWXjQ07hefoU61tGVraR1
r4oknfV+bFfnwxI98TVt5R2ON1qkwW+3a5CUX8uicx+nqYKzsjV1MrNbvmforU5OQSdSlThPfR4S
KQr2YE7MzMhTZOAwbbMnU2Wv4/YGWWd9Zp3sjsGUxx9OW3oUQATiFmZ9J3tojJ2MqVhHhxd1Z7Ae
HHmzb86LCJ3HueIkYuaJeBSCRy9ZlitAv2ILkzMdJscJb/NQmhuIPEfsfSthbLEdoKCxqWcYASLc
vu6Uee/5wmRH1vCEs6R2+uusVyvY3NB9JCJghmvMJ7HD+jDSAPiKBGthsMrhkLKoulozMd3WhY3v
/KR5sbi0aFTqfiZ96j5H88wThMit+9JkmtKmdX4lAEWUNw4Jhq9zGDlXY5fK97Rzc6TlQd379xVz
xPrRRSm6a5UsBITIfKmWS7R+DNylywIxytCSP3EA6uvG+9K2gKlJw8mzE+44PydtzAQYoKa2G3NB
gvKwpN5LBArgcgxQ2u4y2dMLWzaO+2LGcNmNSqDJKYQKr2kZ5T9gsY/vTajbZ07cicjdrmSWQjxX
RJu+KYAHFMtIu/PQgQ7XUvbY2nrBULVBNqPLfbR6+EaZTODhRwKhov0aJixd/E4prmjRz6u/cZj8
O8ScMg6KbkNCWSABfqeFRmSUmpjvXyiNcUO2ixud8BWgnTF9IbdhT40fgP5k7pIa8+9/Buz/hXLA
IpWRpH8JBHWTv/L0/5nMTWM1Ewxpv9G+0t2WGbUIhfFQswG60tYxLqc+aJZHJ69DbKGobP6Gs/2j
HhS2IMWpwSfArcXBFRO8+huZLJJIOGsMkmxdrJQ4RzryokVWluYHooZIPePivth86G4Fqndc93tV
oQ4/TAno5l5PuFO2zPxjtSPVbb20ljmmuUYPkvvHSFzC08J6Htf73uJZQ3VbBc7Nf76Cf6S98hWY
O8KE2O+UakHKjP8gPBxByqPxwgbJcV7HRzEJcHCIUShMpUDn9rL2vIZRqYbTEZhFGNwb70LVOKt+
DeeLkNhOzkrw3F+sDW6fuPkbsvrffUjMnW7E1MM9xuf8/TojNFqiJB+bTTxMFb1pgUOUJnIpPhcH
9wOW6vJXVku4GuhXLvJfLFLWI1XY+4TpxXtRFThIVwhMA3wY4Tn4m8t4+U3/P4I7ossBnxzDOKoC
Muiy9JKr8U+yAoBtnDIj3iC5NJl6/MdDN/szYlMiwYb4EqYTURxbgtfvkp6ImnOxzjRoZ51YSdmh
oRU31rzWjA/N2HG7zGvAnZKTAWOuWwSmxEFLLeP0bypW/8pw+/2T+xdunKfIJw+LUInfP/lQRbbJ
xIgQDJlQeApq06QfTTEOau8YHuxvLZEaDdmLIqxvC9JoEc0STFTRJxj34jpKgiI6Nc2A7WTyaeI+
QIHNxU5Hc2g3uLB5aVYXNggkgJpoLY3/GkWIrpGgNPEl5Kuqw8PI3IwHomXVYJYeqZVO+xbBDY/A
JxtT9QjdDtZajnAm29WmzrdB6FQ/6FnEz9kaoLMJpBz6v3k6/N/p/MuvNSSfmSgaBCP83Z90voWY
wGwN+oU2dhV3Tpmy2pA0gTS2ZGbq9x1hSsHtTN5osZ/K0jfX1FEX9VWEy8P8b+bObLltZOvST4QT
mIdbTiApUaNly3WDsDwASEwJJOan/z+Q3acsVocV1X3TF6eijssSQSCRuffaa7ixadruQf8VSRpo
DgEyDUj4ezbRTJAeM/lEsrm6o8H7tYkuq5GvWSu/iPlRc/QxRECYoAfDxm864X+TbpHNB1AX8QrA
r0+f/ryG32+mHhQCxKuLvQmLQWdbulrCyWBMk51FAveNoVwqaOyb0jE/FHohj27agAfoKH6QS7fm
dtIwIfjgJTqzQP5eilwBN9l1WIYW9qOLyeH7pTgnozOVAiXFnBAutnNjw6aInH0whctIh9vs2Ycg
spPXVKvacZUnzbKzGrH5nRByifk+4b72xgScxZk9B6vcEUPQ/VUKDkG6zyg6aD1WGVuCLO3Q6TLi
RHAWoYEtnVlD+V2Y+Ng7NkBl+Oe7e5XLRYaEDnUCRaQBX8PDv898/+UcOIx65LY/6EzqE0hLSXZj
l3P1IATBiS6yi1ap4VnHyMuSb1IvgRM9r8miLd6pkbUdsI4wVpXuBvcTyOimn4R4NkcItsyUDOc5
6CZxA/WPPUWPHAQvTG9KrCH1wTilo0/+1GwAm/uTJTLcjUr05hNb0rYIZPNkRzRD6z9/46v42PM3
XkTMpoed49m79v03zrUKizHE+PCimatZTD3oISq1YGewEsq1D/TUY/Q1Vqe8j0mbIb1Zh8HX0Na0
tYWz6p8v6Gq4v1zQEiJt4HWNz6RJzMX7CypsO6WIgO3cDhznh6qTGqmCwRLV0BlRvRktd3rp6x7C
ndPmUbodnMmPbvEuSRdvlBZh2MCgWqyM2Al+IZAU7VYgF73zrMwydp3Mil9N6jCqdGRdnLq+rPNn
ffBH+qtlwMlGI7+aUjmfnA68foWSCvTu/KcE6kjAer3XvPVEJEZPyIhPSqRCzROtKnxiVnqvaN8c
VWXWypEFxeJUGEoSEqEQiWDtkabILPCAoaosQetyivKEXznY07pgF2lfA5xzo1V+nkCahW3F+9Lr
6v1i8rfzGfvTSDpRF20rGOE0CgRaj1tL5IRHl14RYAc8iWXUTnrpLWRT40UFE4iwU9H7rDLReMgZ
iuCU69I1yMw08mBrtWiRmArm2BJJ7q62moyOcdP5wf4rutCn/4conv8fU3aWt+m/xMZ/8IQO5Y+q
/KneJwwg7/7fXCEmMv/RMWzFtAAOGhRvNvuLy0Hg/IfdnWRgDCkB+Khc/0sVckgYYOsNyKfycO+l
pP8vVUgz9P9Qf3EOUt8s9C/7X3GF4Cvxqv291bsIiXkP+UU+zHVcDq4P1gJn7dKphYvowJqUwkAS
KrO2qacGU73KjYGYEYs7JChKO+0RJXTEeBo1RJu1V9iu2k4m0NrRjPp+QcGradqgOYzrVWlPmPOh
VbHmtebHEJqx99DnXZzY0VsCbE2PZar4Dd4LgqQB23BFPTNCQR5gLdXewbcGKdS8bRGean91QaXL
N6+3qHs9B9IQAFMyloC1MNNXowyG5BmnL8CUyTetgk/2cZRcL99/3qdG1+Wflu+Bn5Cbtcpc8yVL
/zn2I/E5IubKeJODV1bzqafMLm4oKfL5czJgUfAsgkx3Q+yvy0eaORmJLWW8yd+hSqYZxHQJz6Vl
tKMXN6YldN4wjeGc62xM2FbZySj4rGfH6kxvlY7AWfB+9OVHsgWRuGnyoNTVyhHCIE2F4s78Onhi
qB65TP7ExeLdvsnsGnmhnTUmEwqTH38dWkbiN+iqY/sZy6Tga6dor9YYj/VYL5q4l9srxAcCtA3H
8qH7aRUV0pI2LQ0LQxY4BtHBwwW2YIdtUn2ra0KH6JIZ2fhoEYdYv6Gdrqp7i1KEsOghN7Kwp9xi
mtk48RcmRpn2kOjKbvdU/QTuSoE0aBfByich7szsmPk/NzWexhyHQD3DIR167mpRTPlwj85diJ9Q
fXX7NBuqVOHQWDh7w/Ev3a+1lg7a8xDZbv2GXNLI7h2Rl0E4YE3c3QzeHC+jBikKqgooO8+9iOrP
SQxF5JD3ltFsKzIcM7SMmUnEY1qleMdYRgc1AKcNybRXr6fuZ45vVnFTxsQH/rD0Rlm3SWfb4hv3
OZkfqWjb84NVSFWpZ3zP/tzBKYGz7tVFrr4CLnZutBblxELLMjsdCX52dVndF0LOJl6EbpDsSzMK
BL6lFLZhnLYJARkJwhniFXnLi5vcz7jjMkqUtaGaz5OHWKGK25DBC7PqwuBrsSm/B8Pry5ssDsBZ
Ddr/2xT3mvyL3tsCdnhQIpXpcvwvV5PGBIdiRmgtkUcOIWzJhALzJ8IdPq/nabdP0nfQJJSIEIyN
pmfBlyLKqi4s7cXCVVp+ctKBOszQG5NE7lEU9MbtkCWFHRrtzGM2z/9MU1nMn0mra+0fE8KVu7Gx
nQwa/Jl2qBCJhh2c2ezkJSP/nmMFq3/2OxP0esCW9AEGuCYfIwKwCorwedRIdBxTVGluO3Ljen3u
fhrnFRmb+A3dzBG959eqycT4iLAlBa0y00zj8Bwm9+gKVM5/qSxJf1Q5wxVGfbEtnkoo7ARodU5K
3tnKLafSuYlRi42PfBSkmwmXgnTb6BpKxERaOLlLiwxiC6ejEXKSOWEaEGF7H/pGFuvM3aG0MLMS
EAEPKILF/Lk8f1PGr8X42MFQqt/kGWOaXaPVj9XU6gwchdL/6n3YhPgyOMMQVuiZspNtFXz3KNN5
MqJqtXSDgCGy0HsiKQpRnLT669j26gUvFjEhd3LVTYmSKLsBTCYc3atKdiJf4q9xwFDVyk6F1Vbj
UcHCCj5VhGMkW8/s9fZQx1b/CMimlsBmV+LFRsjA+GgYs8fdURPaqF2XBX61S0emPMQMsCEzn50N
3sB0ifLrtExGvPh9FkZRgPYEIGfuHtKh+zFLs0qesOUS87HrSXtYo6ms1R580AM97GorHEwDHpEJ
LYkdEfuG+mnCOCH51pEEb4RqGuMl2sA0vsWpzIcAPXdTjo/EWywhgiS/tQdtRLP2bA/BxMtTFFz3
sUwtUR1dUyYlvxthK/SmMjYItnKABNmIjanWks+jgCqAXiMpx7ue9BqogZR3JQJfHGDi+AEWZtff
Ov4oZrRirZnywbAUeqYAQJdMeCJISBtbZJpzC0nWcsMUNzI37DV3bLbuaDrjttAYAq6adHIXdUyG
auYeaTn/jHMtZX+frMmsQxzrDW3LknQDCPdKvRQ2ckLkNbLcXf56PQ2gDZe3bGomVgcFa54/pyPz
rpvLe9eyARLKHRlMfpMJu7RH9PxevCIJoZ1fRG1iBi1z2XZ309hk+mOXLz0MRoS1dUsOHL+PHQQX
RBR8UTvG/UYiagRTwCOr1jadPvb+Y9BBGvlKPKdXwKTK+c/Uz0V1bxDtQQ8jLTuN9ondIyQGzql5
PpeXv89kz9FXnX8jwkMW5uXfVSthB06c6hypmRWg9EsrxEHQI7IFKA3a5HTZrvLzwZcHfkbO/fk1
wXGfI3h0lTMQQV6XywsNTcuP4S4pD4+PVRX3Q9F9oCF434jj7k+gCHQAEw3BYjZ67iR/w5IGknqb
RE7VMeZomu8yc5zFYcC3wF4ltfEjiDVS2OMCquC+k8BS+1i2fv/0Wz35f+BCW0u7/3eFhlcMnWoA
dRw6N1peGqf3zZJKyXGpqfVvLvuqqBj2HLH+ld297ffEFXuaQ3aYi2afokTBNzlSDeV/zTAfs60Z
FIa/pr3pYOWc32P2fpHfualy5KMcjeY5cxuWBwuD7cPL9Iy3D/bJMK3UMMo3q2saecwjxaZQYCib
nSwYB5QNcwkfCNRK/1aAyhIsdy4A3CEm6J7JcFVj7xyl5nOb48p6U1jYD36Qx3LVyi+3xvIQQJAP
CRZJcsAVZlqPTttqRAfc1PjlFaHhjlaIGTV0xBXEP8vYG2mfGfcmzqXZFhKq4d0pL0HdKZpJN7DY
rkoqHAE6tOHxyxYBu8+A7StmDr5762Gtd9SxlS4CcvhkAqfTtDFqmCAAc+9LH6Jpk8PqW5U4sMDm
iozSumkFH3A7ebV5xFmqNbHHKAaNm0mr+ZFLEVT4d4uDkB28QoDdEbugcVnCyt4vjnKOo1xkXn6D
M2JqhYmOr8hLHtujQOOoN2jOyVwAP5JFkO2o2di7FukIauRZy+zPKSp7C7KpnaXbvFBQlDSjMkpM
S/s2b9YYAlLawMguPOgyXtXCfhCBU62gxxGEN0Wdu4kbu+3eJGrI4FUTbTFQmOF6ApqRp0e2t/nZ
rjhmRe/9kCi7d7WT36VWgBlkUNWQ6rOnMZ1fnZ59saUUWLM/Y9yKZUfZOncwNL/kM/TWCcpS5Bg7
rEcgCaQPbPXr0cvQ8OKnuPLr9i6vtUcoVY/gpkdGZFjVtpOzLuLgUR+Ff7I6h2M4MLuVdO1+PRMd
feS92w1zh8auY3zf7oVuqHHLbvAURV4Z9mhAjxGnL7QM3AlLcyjRwWb9Y9/ah7noD2Xp/uXK4bOC
qrSKxnHa+rHxZNj9SSNibOUwcqPdQHmqXC9f6/aybxiu+onxameEQ+yk7mYw5/ghj8q+/a57lSPu
EjfxEWqea2oj9v32uZD1XQOAhgWBsyfc/DR63gN8jn1saSemafex7mtrCDt1KOX01jXZjQtYDaHL
/ynG4Jsq3eaxVvkYOo2dIoMi2tfpIDrEFmylZBLJ8nFyZfTtiw4It8mJi8dX8SHpm2fGlQ95Uv2w
Jtgzce0hssytT03Sr2uDDtGF7RFYMWM5pA1RoI5u3h1NA0nC2IvvDA/DsV5UmIKskqBxV6aq76ic
7lLN9jCB9wBkpr9czX0e55QMMa+vwiqefew+TQu/EvXTH7Lj7Nr+dorLfot487MfqF/4rKgtAWg/
CEh/MS08MTsLxso4Dr9gMj4yAeOB5P6jNRdHTD+2SV5FzzKlY9GmV68FaGL7ROSfzcfBmc2NqOu+
xbTCTOEx9pRWgDmMAThx7owIAqzwbpSj/wBj628pkhnxMz4iYHQ4xd28K2xxSiR2yUJFTLVbCwTd
wbVDed43YRs/51w+1pn17GTR6zRwl1YlkI6+BWXcYhja73Dbw9xhFGKNHwV78WDX6VsW1WbKIoeQ
jfzbmlVYq2qm9LRduo4oT9votqq1MTiOlTN593kDWYRGo01v7UBT5Z1JUM8IJ9Yw9gxuEH7CHxc/
ZGtiGdzETpsSywxHtNlJIHsk2oU4FTFU1bWP1XL0Eaa8wKp/H2MeYil2r8Blo8bMHZ/s652qbw3Z
tShms7RnvCEgRbvHasib4VTackr2NaJVlwgIF03iNtDhaL7NqA3iUBtS09wPA+ZOuyqbHZQD7ph4
T5pddq9qimBhwXywor2LcUIbanHJQdbPYyNeDOo0BAKBdIe7uJon//Dnw/nsNv7+W3kwnagTPDSj
Fjvx+/1Xb9Km9fyY0Xg5c8bMkFSHDTkHgkARdma0HIlGHZ1ispA89SIn6MmJpRF9E/ks4hHbkVyD
AmsStOzuiyk13NXsjnQDrTdw1CbnXtDzlPVzCnK9Q67e+319O6UNZZsvEnqIBIg6eCJUwaj3xjxD
nUaOb8Rf8Leu1D3leD+Ejq1Rof35uxtXPn8LhG7iKkhQMuEmiFevnmg7+5VhoB/bzXZJr5plDG+O
aLf1YY+YnSEhktlFmuL5lEaGl9F+Dao3ocdN2MH5Hyyw9+Nv1hcmnbZFXkGATSbBaVfjMwSYhJpj
vkDX1OnVZxLOkFFrud1FOx35S7SDmiSSQwbrvF8TaBNVH8Ds7y+Aj/cs6hw+32Q9UCxeFSPMxgtM
d5PyaBslr/LKCbrlewsy47apaZERZCV5Od23Db4dTymwRvbBCNF8/44tlwCW6OnMPn3etWCRGP4+
/GyEoUMQqspDBwjsv+ga/HxKtHkaX6Z5WCBnZAT9U2lnPRdYy5rhd8ppxqx8lob5A16K9VkJ4bnH
nFR5/7VwY8yp4IEbtL24jBlUhXWQznqYDapRJ4V8HreGM7PhQqyoSatG2/PnpfZ++rd8L2o9CHWM
dAM7IGP1/fcqaRpda1y6WNvi3XZg23pHtxga96ga8iheoj5A6vPnD716tyn/8a/Ep4P0V3SI/O/q
blpDYquxiOyjxaQo2yp7aIu3yZv85JhKNWK4LESU3AhXNPg0nmnnsJd4260zlnfBDeUs6ed0cq/n
W2lX7YPQxzZ+SjRLYbjVTon1KfZnF2LmiE/VFn/wqdv1VankV3s0au+lKgROZb2XWYQP64MW39Kz
Yqs3eEO86DfHsfpgQrbsWX/vaefvDRiFUQBjwOVVWmrO39oe9hY2cYKajsEkWC0eXh3ZaSbHbXix
MWKt3/58n6/HU7y5qGHBnnWX/YRS/urNxcYHundkOSH+ObH7ykRzeX1QZCLx8vXFt2CMavl1Niu4
F77tFO3pckikItG14wzVhOSff3tRHuA6qQ4QajyfJOCrjV0UYLsewRrhBY7Lp4QNVBQ+DzMRFdsu
giEetSGLNv4elRMc8JqYovoXowA135rguXT9H1zUsoX8/WTY4zxmCR65S2wvQPfe1ZNptSkVhpGl
IWy5pP3eaXmJTBLCK+hMEeRxGMPinNcWXjD6Q2T1nthH9myVt0UJ7z1U0iwJprY7Lrw59z4fXN8/
TgTPZFTv0olxwJu4GrxfOUZv6LBH4yzUmVKpT61XzgpAtmIIStHnyADqoGsqEm4sJzVWcdb63mON
Jep0g2uZ12X/7oYtS5kNgSVxPqAwwL3aOHLMvpUJAEsRiOssmlxErsFDTjwhxqp9y8xXxINHmkb1
LTHxylznuTB7in45OG9DL6kI0aYBqYcA7cwC/ny/ziLmv5/ncnnMCHDBYJJDmAq0mvf3a2iNfCAh
KDhaRYqDmt/q5Q0aZhh6nqZUs5uqiO2uNeGyrpTVDXe43o7oRl23rbawKp3gNiai17yFlyLHQ2a0
UULgHaJ1XGE77Czx/0JdegpKWfBLL028N6D4uYU+P9i7uI1y79OULcPGP3+369OQXRr/I3wQ+DAe
wvVcCY8cPRWeNdzk4J2cL26NDmKUQ+RDDe18FDFxxZ/koAjOtgK57T6gjPyzPPEAB2BSEcjtBoy+
r16WNLM1M8K7jxBSwgfv8EVJhkM7dMTC1sMEkdNGCBx/u4Bb2BOBb5hw6NqDRdH1f/PuUh1g3MC4
j4E3D/79s24qJj9mZYgw9S0qxSkGWtrJobROtPZNv9ZB2Rkik3MQed66Zguo39wZSuSpjgyuivwS
XvMLEoaOh8HSnx/Y4n/w2+aylE+Ll8FiX0Apx6z7aseLLQSqGFiNh67UTOfboDmRBPHoKdMdC0Ps
PZMt7VB0QB3bKZl1f6faFNrCoAbn0CcFQgvm0CJMQPdwoOkw368JghtuKsvK7ZMWlcZHTcXy+v7+
/jBTJSmXJ+zq1HP/gMY8tzDzsspiIOAJcDEokW1xHgd1t/W9RE92DDeLTZ23lIUFysuHlPmYWv/5
xjG1/cdlsNCQWHEFYHX/uHOZZ9eUJ4Z+cAincW4MNw6CTYKcUh2qCXO/pwbGqPuqSkR/eA2dZdsX
YpoE1LX3ysqVeS/mcUboTLQlp4tMe47bCDiRngfmabTT0mh23FVJQ8gv8YnS4L8QHJaenNJPAvas
5e8KY6KmG4OO1VPqnVvvGDB7AeM9vDePF+UzeB5vZIPEbHghIcPVD7wTmJ/5sAhWflW38sEKNNd8
Zsl4WigSM6u+11U5PHATOvMB3yaIwpfrRFrAp8Z+G48vBlAyuXVWMcbPIP+OWltosb6MNgY3q44j
HKqgmdrdyzQ6mtpevkKsgNtfDD0qxS89sxd2f+PahXO0sAxCl2zpEG/cDFzzobFHLf+WDyQcQiJN
VHLSlCjxRF66jNgBq3qSbhLjI9+7dvQAZm2EMm2Q6K/LovCqnZ71c3ZSICEobXIAPB2QoFBV2LrO
wuI4d55mlTXmvYTP3mxFH82UeZmTGAzXolF/YFmZDYNQgWS+caGevcRxOjN9wN2JycalazNGLXBe
YzImspOGGBf/TJt1cxtA5x7DqtT6idFEakEcWqVOys9deoVJDawGDcMOZws5PHNfKXFxVrVMl+pW
eMRHMUSHPwqBpKavgTrPRfoRxsyYWS0VsN8tYvIWg59px6wBL4rIiMdoh+EDrzF8Hv7O5WeRMzn9
E/ZxC6ALUZ5xpe7w+PIWXv3x8ihJQ6M1GCOIWrvRQ//8gpA5al4hdJr6rjDaGjEx0r+2OmR5hLcb
+RpcEGlRXJzhp1L8GsYu1sLMnxNzaygkgb/aWOqCtcm333R2wN+sayTpaj0zdstlCE2mftKTHPtX
z07i9JTEeRmBrJkiCOegsL0wBS7LbhQhdN2R6rJTz5ADoeH5I07VX1EhZQ6GcTkQWFGTflTqpPM9
R7DKtUMO/eCAEVnwOIrYccfV5UFfaEEaGhEPLSPrr1rBE+zVbYOerD5Zi3Dos5U1medveWBdckpg
0mPYCqk/wFdATrX45dYp7gIl0rfhgDbWLU+J7i6OYB4ALX+pxKzuCJRP4lG8aMO2i7MFOIEng3Zr
lk5uYic9jM0es+GuDpncasS8pGUwwcJMymyLd0La7AtESP1zUzXcXtfrueGupgavQX+fMS53cuCy
vX5+F3OWWsTgC6qXi8+IwxOfuSZsu52glmglMRLh55NkCXNRDH/bLyVihWRj2VCqxAfV2BkQeL9d
059idsVRSv1qmdcnTOBIn6gV6zDnInjzcYmjwBdeCzu89dZgxaBOltvzT1U7tX4o6W5ehVU2OaBs
2Xc7zMMHI4TUkC6zY3DiitRO7aU0fXvc4EECkWQZBRfHyeK9eSKFJsqeNGVk9XqmY8vDWqum/t4q
urzeMGCcuzWy8eC7XZethwKjVcnXmcQ0pFBMo4mrrgZ0Zqu8LhyxcYkJmtCYBka01jKM7db0dCOi
994plH6XJCn5N3CP/ewpL82RyCaWc3mQshin2xxTX/cop2gk6hL4ABfjGPs1AMbeIASpcu/yRkg3
/PPR5FxXYcQGBw43ejGmWoCJqxbWN2eRTRCJDpebyxtYm6t6ir6PHfcWMUIm3+oMt9JVpgEYyCKJ
nyILfskKt4LZWMeRaBQDcamFsIPQOFZ9xbleLX9ARlZlP1T97HUkrxPju3KLnEShFEdJTNPzStxa
Y2LFuAUVFoaHNiTEFAvrtiMZYujxlkBukQxPQrP7J5eYsJZuVscqgBXaPsd97wPY4y2K7zH9AlCD
3T32eLR+a7EvSg9mPzm7sdGRzo8lHSqyOJ7wJkuqBo2BPhDuy1tbfHLLBLCajnYmp3LqimEzJk59
GiK2jyMlf7QG2qKysmeotbD3iA7dgI7aFRBI1r/5edAdvEY2H0SP/KPaCgwCZgKD4RUFxT/AhSJm
dkJp4ByqURu/pvqcYQscG4wIcMUTc2hwCEQrzsZWffvzonCXSvP31xBfqiCAIg8lFE4zagP++2/9
fVc3FjHehXUcOI2HzRSQKr0OEiy/T0EzDgJHB3/w9yjZu2RNcdpSokam/Caly9bAFTGGNzKfiazV
YoG+UKPs+rNN4eHvMNUny8RZOkxcXPiNBdTNgAYrhnXUpY1WP1QLygRiK9kTPXTy402QIOH9IoAu
B7otz2G6KzPh9s8mcdefImxELQjGCUUwBCJ+M2o/dsPeqGUawmOKi9tMbwkqxIjUhNcBMsXYPLVz
vkoJcXd89EbIHI8KlZT15BZp8yNRDPtxXUQid4+75/xsdlPwtXY7o92oPhqOE4y9OyNAuP3LsCMk
lop3/Xvva7gBFfXMfUjOZCYXosN0kFQITQghpbl1sg7Kpz/VerGvBieY/oJGPr/++RFeOODvnyHd
CcUvGI1D3XldrLdWLdXcSMYXpibVV68ogCdAwriwCxKdNYp/b7NmLr9TtklsEzvK8XtRKab4ZMnT
7ng2k72Dw2Dvl5ZhasNULIjmLed9NT2kIsp8nBDQZkKvM3P1JRfF6EDGQJmMRVBWBbeMZktvK9CW
liutcHBXRUXJ5OzSpVSawJNGDHyPFWC4Hd0HcrTiZ9UFenwb0f/F68DLXHNNoaqqPUJ+AkeSc3t0
odNBtANvYRtv5NtcW8WER0I873ULi0wmIBUaKjuf237bOLOw7/QcOvNhLIWxMESciQWGRxHNFhmK
RsrIDhD0E84hKZrxErHuIYDxcI+94wRqDGkK8wif8m7FKJ1VNqAATNZFlBY/WF4I+pwzWQdIY4SU
62hzso4SG3kcll6VrbAs7jBpDhieHDJhzN9YTYILqGeMxImdbIpNb+KIgKn3CBsrhVKQbYOzA2as
FpeaCympymo+m2jA+pewhty5c/vRPXiRluFJLFXyiKa1K8NLK284isKVC4tx74D5NCDhnfGoCD2Y
OBE8OZ1UJa0fh3KtFw3jU9EYGwx4dfBEbG/XuB6ZaGGqxj1oc2OK0IfyoG9xGZnwCpsQPz5+tHCv
9h6bTtx3YK2idQkYA13tPYARbtcX87S7AAJMSkwrLFWEdQ/5B2jz8xQK1cnDBob5Gperbnpcxw7S
Y7tOPyhIrttHLmahoPsuuSvQX885579thG7kdDLGWH2XDiVlEL12j/jDUr65M5Vl3GkF8S1bOi1r
2qeMaMonaFIdJlp/vilXcgvfdZZUeh2rPsOEaQJydrUhSwDgIiYifihK7ZceeaO2rR1Z3JtLbMW6
nuAjhG7nJOW9ZbdDg0kI6XcKulEw5vNN68SQkSIiNtvDBYb2zhuBN0r2aKICF4oZgvy7zpVTd4qM
Qqi7ZnK68hmbCMzQNgaDpOkumGQt3+CclfIDKB1m/9VzXzCuAG3gmdCM3PnquTO6i7W4zRNCUnva
Wz0JaoXCqNOTh4n3Gu7SGJvOWuK+z/pzvba+46Vqiz1oaj7iF1pb9zLn7ccBwSB9hcz5ut26TGGZ
5Ru4Mu+Jn3QMrI2todo3w3xvL6X+UVBnidDBOoOhaz3q5FG1WXDXO9UiUacdV3cOPT2hyUOA+Vfc
GM0Xpy9dnIlcCpkszO08f5kURfPRLINO3lpm/xKPdfzVYSxX40DNI/jCsJLiCDafN9ziwIzgqC8o
Y4M5obyj/yPyojFyr9+XwYzNG5Ra8dwO2OOu3bQmMA4pDl8n0SHooDfkAkWL8mWDwWPbYd4QcIGQ
8syScTEkPazX9HpFEBKlaawlwy62Io+NCOaY63yGaj1Hd4CbOb2FYPEcCC7tGQf7us8ZjKWOuYsr
SqUoS2eiOGKIkTdNPXbdbsBYHJEoaSbeAb+DlrhzDNY2pE4JB9+phLqw05B+PSemTsk0DMRlxBBO
YRDkNeLaTTX6yXffLMRdOUVT/kDe6mwCtGFQwFwz7w5uGuWPRkBKyLq2GnIYjLnwgYVxgfhx4SGV
EzaPhKj6wYxmpuU8v9Qal03ZlLOfMh0WMGsZpyOJLwhJjU+M9pbTniT7+ta1nAauy0JCxbGQM29y
c6d+Yzfo4OmaaCT0KJC/LDOLtW3e0eYd2kZoewADt71XXkG2h9e5w65SkU1ykFZW04EY1OFBE6ge
8fx2yeXICr8fdlFbdsM+mij1kA4Rg2DRhBYM8+vppS01JjSC0mL6AHIKrneuAE0AcKJj0045zIaX
uv+3natu2qSFOFnfDFNT/OD1F+NzakIV3zABrl8vza/v124dYmEH6acc2tm9NSGb9KfxzE4cSJMA
R4ryWhywme6hokDhhSZ1ZnoZFyQU/hv8Vh/T8Tdul5bdjFLq9ppoAyT9bRo05gHybp2/aPxsCKnK
nO5QAkCKE/rrLJ2B90hqsPIP0YBPNlq9qBzXVJQczU0dN9oz5Ystl5wdhgF4NVLtFDdKdmVw41sj
nQIuzLG1M7i1ZOXKeESO0FsOQ9ammA9kDiFRdFBKEkdTjgQYbZwo5Usg91zIcJNYtLJRtFRCrc0a
SKOJRNRIMJM/YQpq/SyiIkUdY3UlxNd8rivCXCDW/q+6QY8y+IsXeu7AF4Ul17jstdW5ErZkzMU2
cKTLr1ikKHaYM8HO0sWCJXO2QqOFJjejU2r8obupTZi3qy7ok3lfYeD3xevtJlixmkC0rEnPkg2T
r356oxNpJETcxk2+dMxuXvsuGqodwwlqg8bXEm0de1Kvb9y4Xfwz/UHo2dZu5w43k/N1IiOjpJgx
MBQh3hXMC2U/qXGfjgLfIPi+7CnlxujGqrt3m8lUH8D//xzq0eljZkblitCLbv+q10edCoiMdi7M
iOGt17x1wJWJGvT7UqSKp0iLoY5+N7ASLpxX0DHzoXCCPnpi9eHz8sEp+77jWoZnPuIDOi3klQtn
7gqA96IumYYuqcOp8TxKL8HaX2UkFz/Wk74YzlCpKTg9aXybw7xmHHl5muwkeWhXehXEUNCKfJeT
Z47NFNTDKKQ9ZlUsFNB1q0SqbUe/NchxL1sJ9it0PSzJ5k7XsT9a+l7ao1uTJNySkZxhht2EionN
ronzpvx3D2ApKkwcxXEqhgng095efd1Ogg32o4h2Daya9EnWUN4R9xixesHnkvSvXpjR8HLBAS8Y
X0aYRvtJKCwN7pvWncYPet5/8BMcg4tCmu3qru6jbL2CI3rN73EscwVEUgEqKTUbTkJRKHIpiVBq
HjH6KBd9JKlkLruWicRY2nq2qyCMm68seSv+FeDqWZz02ee+x2esfPLo7IiwYaqzrohhRaVU54oE
uzMRyLAxPdgONosD8xMtEHC8/7yyzh7tvzdjONMQkKDzC0yHpt66Km7aplEWngJVeBlAuJ4mv6pz
UVb7kmoWPbxUx8rLUvPV6HwolYJ5IB3yuVEFi/LvhR/I6TglUD3DaRRYspDT8zFl5/rc4EphpyDA
9BhEwSq+WhRNwiqMoL6gT5yLYtsmWKhijwyV+qtGcZOsU+GqdkNHXHkhAGufQxrrdfUYBfTZBJLY
xo0qrMDj8uABhip3yUDJcrPatQLJyj0SFkRDgjgNqMeZ8yFZ4IwR/n2vz28xxFV4ZCwkl4r56uQT
JgjpgFglLLO+UMdLv1WYXPaOTx6rgyAKadwFGOfS2eh+Pj5eWqoeRLTZVHVXIR2jkUoJVuJs3jJ6
wI+wMvHIVmMNjVd6E2VzUFRBdigLt4wJ/CsxevMz3qQwrluPoQMFEOePzFjBP/6HsvfqkRvJonV/
UQB0QfOaTJ/lnVT1QkhqNb1n0P368zHZF3dUAqRzMJjumTZVmWQwuGPvtb5Vss7685/XFC/z3ypm
UBZsWWxX2DqYo/76im9Rn/ZjAW20LElz2826DsGtLrMkuVFjmrfvXubmSLXXVb76bBqJ2OdtRGLL
3zCHZrEfmEVZ3o6Toam3mnA9nEUkAPAM2IlLT6RwaE/U4PTscbpTubN4K0RmtrwjKmOmpJqvHgTp
tJV9yoZQt+5WdcuqnV4HSiK3EfWvnhXLw7VDJwZVRWxtzD4L+59Ip/X4CR+bqd7L3lL9Oe/zOtlp
M2+ETX/t6WguI9lL2Q7YZ8IgHFiX9rWpITEqYDswZzHxZWXvtf/1ObIqXz6tmufJesBgHtQ/GivS
1K1WtArvYmACx2iuD6ANeIQzhpzirv1IGWqV95ZdxmjWObH0T0HTWO5HioySunFm1HdY2wbrIpqI
wsHeVgwQkAFyKNaVgmCKdev6Oq57lgLyhUUNEjkAUN5DDxH2zsXrp36CTxDVi/TsjiAvFgEWQfLA
xAmDWERAJN5mbIYCNcfWHnqVgKpdfs4UZHDG0radkvMqIBQ9J0cy7wfOclrbLP3KdUq9PgDrcHj9
1DTUue9lyiG8pBE1UoVwcrSMO6NyCNyCg8u+st4sE7YJF7q6FjX0PNvq1CoC1P156gmhY0apHFJe
rn6h1E5oNOHEyfJpgy+FWhg69cj3TWP0sYdkGDyONquAFWCioz/EzP7dvb5u1autZ20zom3AOOb0
vYdSH4WxiH+aVYBxsJgnHZmGaxpDsM2cmWyQjSYHGHvExoIUeePv6ykLSg0titzl3LvKWXLH4Uqm
TsCV98wkhHMJK5ytqLOcyLs3I1z7z/nVa2c3uFzOGk7Oclexs9sH7JNp+65iqZa+EUlW/AkXYsVD
oKZw+X8Tg1/7sJ4ppiahOFkPJdX15i9zAP6hdTsvEMtbJNQMrXsKw5yhIfODhmEZiTakU+07YFYT
qMioBfYZtSJtow0jLoShxtUcRcW4VGhCixjx87Is83e3hLbxKAAnEmuzXkfBK4J/KgO0yidXlcG9
7iqoJW8GvRsNOpcJad1tIiu/gBNxaalqanLS29EI2CLKCO1GSURcYLsAYxKDOJ6GTkBytmpV634k
KqzsuW2Iep9DvXIOujI4jY9h55KsBEo4u12X/6pBtQFOLiZJ6MPhP0aurPmJB6bLDrxNyHGxKKU8
ILliah8HmhAZyTgMAE+l3mWUzYKhbfm9DPOGeMCyId5oYxiqpHY345lPO6XVYphkYGM1z56WD0+p
Gcb5LQws7I7Xx7Mzq7q8T1ulv6WaiJ3vQVSz9Q85ssYnxlvA0zehRdbBAcnFiPs9rvBq1CnPpz/B
5AJd3DhTv6Nv1YW8nmtisRXTToS4HRhbOA2Gik9rY3sgn7a8kH43qUeFxXCDtkObmDq79rzLl6nu
3kFZaJAcuYi5WyrtQ50VKfuDafOuUWTi6JvCrC17y26wbLILpMq+1sJgmq+Fe8GnZzZHrpbXUOWB
rVn+Os5UpsUO7UUeW7j8Ot1UV/XqGCXYswEiV5yf/ILx/fyAUxqHF/2GET8cY/7qqy3dRH/xrqrh
9eeV1/Y4ZrXAfSf8oCcJT2BRe8xKV585NC6e5rWlVPQW9yPPemr+Zal04ylCnY1axkU9dQKn1OU+
kZRGxa80tOkdkQn2Ta9Tc/DKOTHsNnofhrc1KqetHQPL9k3dS6ftaoOtbLPHmZipJDuYkWULxqWL
6Wz5ovMbgRteeSzQguhnDVPRQNukMbobHObslmXW0BzFuZmUrJGp/8IW4Xqn/57Z63Vb/zeuADbD
CIuxsXc7g7xr7k0d7FGIAXkNq8ET53WjzYAb/wuxb6i2okSHsIvyWKgLkleo5mmRUcKVqZ4ZQGpd
su56XVGNZtqU0oRBao/eYVXDgpNZ/OBIDRbLWjJojE5Io8IF7YZOz05XDj27scPmzyoojcWmG5aG
fePqfdBDr2jN5TG9Ou96p+SCOonDv00GGi9FGqb8yxJ9W3cKtZkoYLYtjuznRGiMXmx3oNU/cfHz
i6kxe3kGs8amUl+3exyy/Ij1Ie7KQbgYy53OPk7VzHvTy9gZz31VA9/feAbHXriYWdMHX0So84pe
nUEGjnm+hNJysh1h7QaIUUrpqofVXBrMnZXd2oiIzW4nr7VY7sY2V0KSASeeK1hF2iGpxFhXm3V7
c+Xg8ajXBFHz2gqWs/x6cQbOWNTNDkxDCk6DtUjcFaeVPsCvBAMr487+uQT7BLtCEIWCehmxLFpu
wGqfTytdKYSmJ2XGNJniA1lDwAZh5WkOsNzSG/Z35hCGusdAPKp/KUMWLcNYRBRXNG9ZEClD1tIf
SdVub9YTVmiO0jr++XM6n+VHSHE1jnp0VWHOSOuzQVBrStTRttmcV+cuLHXKgzrD3XNgx6/scwLd
8bGEKkjgBUwA5u+otpsDWAOdSI1kbrZrUZC1atlE8cc2W/Q/eQhp0iMmdXFLRztxdSkjQYiGQye0
jHCw2eiMY8nxB42K1pnFgSNfgPzZ1lJyMdsJJwuReu65xKHg8UQb3KQ+WXIgSlsjrn4TtgqfoEas
IxodZfPuyMak2eHpr9rXJIeLv/iHrcTbZm7RH9rKVcVTElI5n3Nkfwuop53HXdanHqtqihGDYeUG
v74rhYPsU9l0Z99Wxd3SHG331mq+X8vaCd0NntTrLlJ1wbKprmOjEXwebZ6r+bTQXWFtFVEiww6X
O1wwHMALvFlred32c8EaXR2w/wn1HLb5g4pL1mt9rS9cKj8EfFZBDcHBlL8eW4zC/CyP1fQXz+qC
Dfk03QUAKEmgQlLE2cFbVsv/tAZBL5dzXVk4F6EaUeBf50nztX5ZW3vBtY4YurygPyoDNh4rJSju
o+yg0nxXhfzeuAhngSEu+iXSOl1eWcHi2YqC6SZBKR/4yLRik3TJPr2J4zZ9Tsg5DYiwTfVxO9jl
8v0L27iP6I7rOzfnTerrXtVs2jaPl+yCgPvUOu3yRrma52tdahBTAWffVYEjP3RJNsQNMCKiW2gv
6zFd2Hr2/nKtfr9U2Gp5YtC66ygz3c8YIr4UZJ1cnJn5C/lVBCV5J3RxpxHN5ZDcNXZHf2KqEoVQ
a7hq6v786H6yby7C9+XhRQPgwSpFFvq5S9ZUE8CINrsAx8vH0+R49dc2dCNCRyekKvewMOks6a5p
obegMoZfgZGmB+2+OBLgAC9X+tq2zZxYiw5t7ozlkeYb19cGdU1WS10ZSxAL4DIwLEsFGWazrm6N
CdHVpmsgoB4ZGVoG73Y5vAkPXNAhwz2eIvtYSJl/+cbL8vv/z+98Y/6jLbqDRbeJCW7pUPzP8kwK
05qsUmaXMBpZnllkMA5abe12CL9/AbPoMWmNFS2XQ0FQZP2d0FRd/RwA/XOYn72GF6otix9DDXf/
8F/VfS1P0k6nXGSHQfXtr1o8zUhZxRZiJ3fHCtSCy/pk5lFEcWeYLb/+z1/xt1W1aJxAXGFBYk2h
1//1G0Zaz8HLdPtLV+iR2JITmj1GPU3PQ6x1yEBDXtH60cmViRLNshBr/fn3X1X2v1ximuQoApiy
ehIF9udLDPcM08pkjdx7C+WeA6gYtiry94Be/NJxa5NcgT1Wkch4O9XME9tIevfVLKL00QWri1JJ
Dyg0VQWn7i+djU+sTlYAvQzkJzbebVtDVPipB0XonzAjE6R1f90i+4C3+WVtrkDiC8tnaMohdLgg
GbatPTHyy6WWkLg00DKLpA52Mpit/Jwz1BpvTInXdTdN8cy7DIj+fNcAOdLIAy+XJ+T6K/58fc1f
XQ7LF1iMKoRWYuUwCfv79NCO0+gOAg3gBeBilm1bQ4R01K/ImzzT9GHfVJlj3lXX0k7q1tQhUyB6
GFlImbX/5NeHK8zSnvONzIJzTtqNfPjv4bwOrASqUfG8NlfQS2XzS5B3WG9j4XbNAZEsr5CU5m9+
EaUpLy3HJMvv8jlO7kEniaUZurx9Zqgu9rlrR+f7ny/BsoR/WWEIO1yPNh/qId1xPldGBlFwynIb
eUmgl9XftaLKip1Oshnsi7XQUb3IrccQvkD7l7LscwuTMTKYV+SDDvCr39v4Cmd1PTeOgJdSWsO/
Xdxk0LG9UGOPNlnYrd+mSzBIHMZWsSUVxypIR6LJIP9mMPj1KtCKBEdpLa5PdjSW1Oc3rRWzg3Zz
A4s+MMfkaRC4f5n+6jIG+YbM84Jgygu2Ud2aHfEI1A+A9acqu5tMUn5fxsaYkm91o3J3lyDpRMG5
isKjpi7fREhb8qAWpeLfHsCly/6/d4+5zFWBSSuOwxp38dcNKs859QvadIe1PQBrnCclrinLTiQU
1vHHf7Ibe+JwbKItdJ46qxTzXousOoTa3f0tDNb+/FZgVo5/ViLwsBbf2WedYlMjM4paukjTkPDO
WfUYWtk54UMgKjt9LUkLSpNNPzAP2PV4DOU5bBtEQHGW7BTHDPPIBLtHP19CcAg2qxq+v+5fEo5p
/7RK7XFJzU2xqUOF6nz1hY7FGFKyr1LYcBSmdZyvZsney0HwXiVxTPCuiEjnKrv3RiKGd9a0uG/X
X7TWSp2KWXgNtxoA1TW9xBlrhol2mKP87XK21vOAMZYxn0EGEIzcSAu26wSGWc3EgGLARj6+yuu/
sMqG+1bZ6QM4/sC8AWOjkqfSSFxkEwmDTb+o2rq6nTNaaERRLDMRQXCFdZRjj9R7fRYjkUcYQFW4
OJRlNAfhpVFlEtxUGNiDvW3iSd+Dng3+ttVfb9svK81FpH/1TlLkLO+NX1daEFqNxQMqDrR8+uKl
rMbZfCa7jJrc1ibey+KqMVp3xLUjYddm7OkIgJFJ7bp64B+aM8Bdjy1KZ9oT6K0zf1X45Q2THfKf
Q6vfpv2IXFQkadq8RKlD26IJkBb8ZYYIUOPXh55DIYYyYnc1G+KujmLi0+ZP1OHUKQX5P+RQn01+
netlr1+cUctSws8WUsaTTalmc0DxBp7pVYA/JA4X2btaocMEne12NX1A7OberKO4pkBbdC9CRAb/
VnPDkskRrnxPUS9Wd8yH3GfL1OsaXnFtvqd4/F1+31LdpLPZpyeDeDTYdFfXcRpwEHseSabo7mhU
sBTKa6Xh9VYFCJ9m5g77UUrm5/WzRLaH/gl8Gvpx/sv6maXApM8YjboYhZR1R5BV6PAQLR8L+K7d
P6U0BKstfE0r3rkRbKvtLGHBb4ZBM7vHtZhuncXFzghv6bJfnxptjvg0jiPBKjqBbYp/0X1Ocmfx
x/hZlRV4tfXjpKk9Ba92Fy6rM11C/EhJW67oantYn85JRVwAWg/4NFLLGY9zaNWg5vGoyPINs8+Y
PjlihOWkFR3+0p20oQr+u/pYV9+6UxvOQCgTX3hPlIXQv2rKtYp/02hJp15v2dxYPLWNzHMdbVrD
0AtRauedvQQE0LnvRTC85PUYvK6e6vUQWUDN4gxU62wH7YTqj6ZfTIwDbWrNnW+zXouzDw0wZ/29
seaERmQY/6zCwikedApFay818RW5j+ed1p2qtioWCxlH3CwmY153kbmRk81xrWLXDWz1ecuoYr7a
xpYmbgNFqkW06a6elbWmGAQ2jt2QdxQx0UzAJOrZPj945tCbR7sAX7fBxyyMYmM6dcUfCV8/gWtp
6++dwfJ44oDuTcfcjOgohxh4+WqrnScvoik/zmmn9W+rD6TnwZj2QzkWLciwq4clYceVeydWbvwc
NoRW7iOAxjSmrJrxAqi9iLwVIxnY01Zzj4kPeYKqOMXTKQu6hVk3APh3bOMLnUr7pBdJtbNnw3jO
XKv2TTVbQKkqA/265RCTSG8O/Qfan+AuHWDMNLln/gwNEfktr5LdUIlFuFM5uARMuStSEUH6nqob
+vqz3xkhtya1oCBWEP66THYgc7p0fEBu7HIylW14YnxGtr3XBHcydn6SHij3udt0iJTHp7QfrO9l
InAB1K37DMtaoVDzxnMtIdRG4ajdwrNGC4tHl7FcE+7Alsx3VMnRvm4d9Vi10+Br2jTBuRJlqRZ2
sHNLnUE8R1Ae4WSqHUM/TPsFvFrikTTYY7MimyrMoo82WcJIUZRsTTqWu2KymludUAObU1RlfTX6
WPtuJeMAm9bxfDJpTRS3IrqthhprWt2Zl8kcrUOi8yhvem0o3pQ1TSdZ1y9ogBvUJ6Dqt0FVJxfF
rn4phTT3Pe+ruwbg52FaQiXpj1q7UYTGvsF3YxAfpD4GXpc+uUXuY1CL5KuFVu6EKhnGN7185QeT
O1yUqbQtyQLTPTDiNMVgOASHVoznVE/GXTRn0c6OyQ6vG3y2i9JBO2oNLajZmzJzS/lubDEIWD/Y
hGm5N8BRzsIg0p0yrH0UnRGdPJMyS8tGbVv2xpc6L8N7N6qMvWciN2W7vSlF/EAWcnXhDTbugmQC
buTE1kzbaC722oSwZRuVNvMFDFdq1+CkJaPXfNVQyPtT5MR7zjrh93lIM18MevaqyvGnFmQjIB6q
VAJJvmFoI+1jcKglnqupiQx/CuSX1OnDo9SJ78KLxG7DdW6tbQVSf9O0w8O8pKuFgB+x9RbG1gsT
FwXhaM4HNZWdvVNoLJrtNOYYyEiVyvwGL/CLnhvAf4x09vZlWJl4PWeX81Ts+ZFkbK66DHRkzP42
tzaKMJNxY0/+xRHOh/OBa0/bSj33jsQp/WxMLTy3iSSFyamn2wJy/MYQlvgoUyt5xUgLSbGvuxuG
V8mXhNCiinmTUVyswAh9JjHf8g4Vd2iW7qEAObGFZuTWUJsUPC3iL7d4R1XOFJrGO63xQNs6buM8
lpiqh22EWvEJlUHoo9vkymeGt0OuTRYwsX/FT10N4T9DbD2Skhj8kyfO+CCJVNzgTxu/qj4shG/a
g7crdTlUX5SWGl+CmZw7jyaPvWF9JS8OcTw3uFfhd3XiKcAXuyNqOdpW6ZIjHDn3wqH7fTSUFeSU
+0LDTVAlfo7DQe5DKKKHiWyEkwvk+Q63TH1A8zN/Bforsft42q7pnfkVd0t2sTMv4Om2myOJphY6
UZHdVHYAt1VU3pHMPEahiVwONsDWnIQIs4y/6XRd/W8eOuF95zFH0vW6Oeeh/WbFtflgUpFk5VBw
7CxaGj74KlyVzn7mBGT/mNMzZJbgnU7eyM3uUXCmevtctln7EDDzgRc6hQ/RpD1Yddr4KlPNidjI
7pS3nQ4iFV9US0qT3xYzYYqZkbaHHkb+tpr65ynNokezs3+6/TSyH/XeSQZyOprT6B3J9iMSibeY
w+wqGz8IJdu3qAVuhji2fIOgr292rc/GplND72NNJUrb7sMX00SzacqSTKhuyI23Ws76XVhr/Wvh
Jc0riVLmU26GGa4S1L93UW/ToDeK9keTFcUBbDHtDx4D4EpOeqh0D+KQjWSVkGfTl3E/Efkql8BW
ZWd+NUn3xYARvw8CRqAz2wlVVph8eGE3f5kr5CCLBjvbefQsWVH4nr4WVsGBzSLI1e0iZ1POomQ8
P2h7t6iGZ2W7ty5mzxMx3vWDN6bdPSCV5EDIULBlcZv3Er8ugYVRdegNSEEbjrf9TRJL7y2NgUUh
LTTeILpEey2R5g9FK/zEaLv8R7XKvTh1Uxa+MEYif5yi8CuNVB/0FpZvi8ndU5t0fiaA1Jlx1JOg
NmREtlo5CaZafpPUCShwN/DEDSlN1ibtOTsBiUkORjRg4vZG4FRj1d8pnCJQ0iLvtgij8IvVNd4e
IMv8RTHJfSf+p/ZrL5oPPA3TR5r0aY9INHV2aa0N2oYnGcFbnjk/hsy4g0xQvBeTZp7yatCbrd2U
HtPxkLF5rlS0pbflMSGGUbPXk1z/JsOQui4Q9i4bDKLgjFA0aN9d1WrY1DKTcYsjFp5apO7Jh+6+
1lNdPmYZ5qIdHtU45PiRdvt0DN1nsvvcXVmpIxnM1iGgmvmiYWKXodnvsil3fCDxHOL1ylsiItAt
FmzsvCarR96O7RGq6rS18668SalFN8oMydDU03zPSyfbE3Kz93I78q2Icf4oZ+roTseMabfJget0
J1AlveiIv7tNgJLpTlQx5OhZ9UiMtNrZJDguDrnq3iVzxoPCn3NCyuXtCi8y4d1A20uj6n1ki8Em
OxHgLe0O8mMn27Oejx8gNOxbaoq7aWBfQLkg9rVtnKoIjn5eO5TOlJ8+2nVSWcFlfuMkg/R6Su4C
ijMfv1S5cxjd7r0Wzd3AgWpLCeBsTTts3+syyO4g8Gk+vYXstuxbcce6bKh8ulFtOpvG24h/jXec
ETOQK4f2X3yExcF1JtL7SNKRm1Ti55xM/YcME+2LnYs320g/VKngZ47gxzYxkqVXlSXD4svsox2k
3eJbCrryiN/afbTS0n5BuEowpUybPVD/kNzfkRNBVA73dKLkph7d+Ad+LXnwAlL6gph5IjHBbrZ3
9QItVWcXd8yIxyOOADCGZs77KVJ3UPU0Gv25fcEE0t5l0oqIQiTT1Ot6fW87KjM26dh4z8iPmumY
9H18q1mh9cDPSuEDtSYTaftdQCn2ybZAQdfb8iy6oSn8WisUASzeSHk56vqpsXr9QOJtsEuURX5w
bNd3FdKbHfGk77HlsEPXOBY7mZMBWnvag2FP2mNb2gSeIyS5b1K9P5tRSiYJVRDT8sJ8ZbOZbxOw
bZu2D991rJOoUSRRyW75YbsB9HaGgj4IP7IuCsJJW46RbR3ke6Mn7DeUzN45eEUYgiFv77sqIYeI
wUx/ipOK2jNx52fabfkP3W7Ee5FrfAGomBfAFPGL6dWkOkXUSERcc0Io8M8dFdjmr0E1xQeFneLD
Qw94O8i6v5ljQ2wxlBd7B2P+oosgbxZMlTX6Vj5oO68gtmijuURHIrxhO4uD2yqvqP04Kb/WRkBU
40gziNtBbDeObQwcqcQeEySS9/Bw7pnk/iPqknXqxPeDnKqPsYDTDoEh/1oYkaTYpm5I6wHAYTxA
1TN5VhwXAYeHLqfxeuNiT1F1nueON1iX3UrOUm/wtNuzJsyCMb/lfK9xZDMQD+RdHyUg0EXcfmPG
k72Ta2qQ8sV12hQRAYjYiafNLPnA9WiiYa+Y+fWgqZ2nCZ3yHf6tkSmHcE/24Lo3jcLTUZoGpu28
mS+G2zabKs6cjcbA9sJwlBylzILkl+jk73qFt53a4ocWLL7GwtLavUt6yZbMzmnrMXpl3Di70aue
u9k50YS+DZpZ7t3Z6XGbVdjdkKFuhzn92sROhGayrS4hm1ixCaui23ZGxz00e+81N3pc5jH4OaRq
sjvrGNx29IUhOs+jVj0AdEleUsNBBAiU16d5XbmbjIy6/Zgockhl2d9oUWMdYBVU6n1OrXkbYFfY
eU6S7fKOag+xVXe2orKOnlKVyz1GhXob5u3bFGvuwY4dYzt00T9VHXZEzufJN3xk3rZF6OVDZTJ8
fITxyRlysWN6oOIN4cS0Cx3kGpZTwQqdM3vazTgkz5GF/moXplnxItPKozN25T4geeTdZ8Q2A/q8
Z9U+ea2jE2zYw22hfZJZ3oVJv91hrUlB2IW9MsoNdlk+PPzdODg0XuoVdysMTcNJlD8M6Vxr+wor
c4743dWGLfrzsN9FAabD3TAnpndMYech1qwynUA9KzZbX3FGyl5WNsLa05vJqRaXGC8UtX+aJO6e
NIJlwbfRpGsvSDLKV52MK1IPRCOKV8C4ExHIsVXbu2LU3OotHyZx0/bkNm9qD1/nU0PGH9pwmoHj
K80T2gFmLEvy59XsnWbA9eEhNrvIvhd15JGFkyInPzlJkv1jcI12TUtvFTeEjLXLKmpYsRIhK8U4
GJhviru14Rm7qd1u06oGpr1I3+kcYQugxYQOMujOpVnY5YFA47B47kYkx/eiVXyatcdarF3UcLQ5
YETJKO5V22V0a/GRFtjD8YKwn9eAFPahvpBPeHt3797sNsElnvLlVl6bMJnbkoo5uliGuchoq76u
/ITx2j6ar3zAMXNp16wNklFGFHKioeF60/NWtY52PrEMlDZO5hnbaG/fr+wMDzSJcZ/VBjAuP3eu
nNEuscXFHkBnP1ez5jSoeapxNwZwLOVeg85YvEq8y/MJC4KZbFsnphndXLF73fUWrXe9Q0MZdJsK
JeCSlE2eFZb0BaaEcJnmXExE5LcF/5bcJWFajJeYugZQ1Ii/lkCO3qZXJOKprX/mpBWPFRX0iA6F
WlAczdCT0YIcxYmJHoyftkJmShIe5FdSCwemKSs94s+To9+mfy7DA47hjP5MqeMB/TT9a/SqFIqm
4WkVSGkhL7HbcJEWHby+GkK/RWRE+BjSO/emt+g33PJKb3/ETl3PRyRvuYNyQJrVOUDNjOebkllD
MeTRdmRektFAv2+wGWlHaCdudBgIkWj3f/4S1mc3IyQF3h4eISzQVpiNf/IxjLMxwN804vM6k650
iTUqz4dIEaA2h+4j2VfGo8FykHewldW4qxmKj1+1nAPcLWZUD2j6ApbrtigmmWcbNYO0A44ufH1z
qsr5cf3JLFg7vw2HGi6/Iv0anZeUGd8aqEDXun4z4kt7m3t9kY9dJ56TFRveVkzVtA17abyvKm4T
Tavap55OuZgVsnFOltabt5rKQv3W8NBWtNAHTIaOdUycIN8lpvkXhgLFSnu1NJtZqekwFkb5l3ne
J04X41Tm1CYMIhqWZMcjYfp1SMBgzdVLreHtem1sijrWGYSsXet1a05UqGvbtIMe5oPsWgY4qzZB
ixGn/GU8Zv023kXiAE6K4T1ocQCnn25uUulF2TVwFgVdk+auiJwivKErVqZ76Noas6Vcuv2HtOgH
PfZJtEh/NQSN4p+6qBGkLg9YuYnsJpWPZJwxulj11avukoA+8CKkcifx5JMaRhu10PCOoKVm4muT
zfUedGzzmiFJ/raR1WAA7i3D2cWZhQok76vIOMPm4MhYOsJJ2URcL9m3Vjl9xXSjYVcwAHhtCbV8
6HUa8KdOkpq+FSPYz1t0ECie5JQwllp3mT8/Gvpvj8YCllgGi6C5uHOfn+/KtdvZ7mbvYtcenXkr
zlR+Q/RQk5700Y5Js1DeU6vbrr410AG91B25SX4x5k550+dWQRMEP679/2rRQXDAqBqkMMyL64r6
dZGlk5SqMp3gYgqH/n/L4Kf0cUYQZjQhw0JCmCWq+27QvwgfC0aOhGcklfliqpH3uxU6ZIGCJk+d
7pY7k1t7TLYIJNxadhyr/nwNfwd08FE1Haga8DpN57n49cP28dgv54r6ZghGlbzRIumJ9NKJPiz9
cKDSuVlRHGsgwMocvUqIUXOiCbCvoS/riwzHAWLA/xSrVz/bin7Q/5MILd5QYerJdGCe5TRQXqI0
uyNJqGn8nqojOCqK5GFL1FE9L0fEoAbUQwTCIZSeIfyy1c+rACmqMaycJJ+uumlNs6RbsWyIOCnL
fvo5aHU6bBaG2s8Cf4/azoY7v/E0NcGNyfG43iJGQR2IlLUjJ7oM6VogRYu705TO9nSYR0+jMQLy
IiL90BqGTVIMxHUawiHhFkZDm+1tAQPMNwnyRJdgZbHfJzyEGyuMhHZrNElv5BtDq1t1Iwd6CP4c
uwx1sJewecZ0Vv4qIP1tVih5FBb8oWYzXfttVqjIHslje+o5dpZpdNRU4z6N9li1FyoWYyTdR6Xl
Bg1svkRfjz/FaGFJbDqs7b4LvIsYDdbBIiOVM7tO1SWMXNSg9vNMobGdhCnIO//z4vv9AdZcRHEa
Q+KFI6xfkzj/R6C1WAkAxwT1eR1cLkzt/KaryN4AHGSP7r4UdbCEOiddvClHevUbFPVdtAf8U3SH
0qWZs13nZX/5ZL86olgbSC2wY0gN9Nuit/ikWwibmiWaG+q8Di1BGLX2oxcShrlZh2wrlm2tZDw9
T6tTLXX5RKSO+c7bOl7eIczK/P8b9vJvqiDwEexayHn4EzHIn2nBjYd3Cs27/R+ocdbgbn+x7MbY
4/OsFNbDUBa3aCjL8JIAwHLPUe2Mw22vecrxXdhhCxA1m+VOlfKlIq+AVHKvBu62d2iv4ViqOzG/
EWpbccyTi01IExXjBIcGw0c6oQ00opk+34AopbwQaICfhrdbE5kbwh8c80eVTWb1M3Q1waCFCv1v
+9bvlAdy5LhDDCSZ+rP3fyaC29IYPc6aw1mh5bwZPMA1D9VcO1DdxUDe5cboM5fZaTQVWBZ6pE3U
mk2IVcIjgMl45u5WxnEN/yKPrqIhkSfeuyfF0L9ZBr6AV46J1riHEabdU+wVMT2VYW6PDOtT/VKj
XhkfGWjC+NSgKbbvVEaNuqGC99rtMBRAfWne1wvec2Leg6VnqAPTr5sg8y6KpIyvHSAKbcfsk6El
/otE83GR1/0PnKl2fbZd0Rd4lwuA6zhe6m3PmuXy2m64d0sZFq9BWcWKHz7lxSaOtGL6p6u00WDY
GkzCRRiewo0Jm0yYJ1BrlKwEoaFTcGqJum2VLK6Bw6tKv80D4DygGpNvbuxM/5/aM706CWxZ1fPO
Qt0dn0crLmtfgz6Xb232h+kQETPE98xUWTBQKlhCR2HJuNilYY0BoudzaWgJEjqq7OTp2R2rSex5
PVNlgmnpvUvsECgJ+ujq/xIUOs6hJAUT7s1aeoPR7WhFtRwz3wxzHsK7RbFFQqdui9h3yfyqGBgy
77sEbB9LU5DmxQ5hRWCxv4Hn8UVpA03rW722bmKJS4rEpnhqSLQS2bEnobs5dl6FtDh3is4g0w+f
FA+1DQCEXLVsnzocT0/swgLf5lWuyrC9mLcz8ViPXp7k3SGebZNEnLCrF9loPD0ieCySI3KgAkLT
1EagiBKEI+e07TzzsPoQDaQ0aC5ob4GoBWT7Og36nG3/syJINRNb1gwjI4Wgha9bGmORfcSzVPEz
Fpzc3BR5Wbr3QBP7v6BUfqeSYzAm80VboE/LfvipOICellH8e0CKwwIZfFa29aPkGPUitCV6D5zC
EB8ZMmTivXMLcB6BPkwj94S6c2cPE3ripCKUahvHQlf0NukQ3U5dyOKEkkloKSarNH/goFs+gBd0
+9MqJ64MrZ98twrkNkgK+9EahNyDyinzQ8mve0VmgIyscUvqyz9v/J9s48vGTzlokarp0X7GuP/p
zChnswL03Btn9+qTqWIvdGAsRbzs7birdv+HuvPsjSM79/xXMfy+5lYOi2sDW7m62cyURnpToAIr
51yffn/Flu3RXIdrYBe4C9kjkWx2V1ef85wn/ENHX0YLaQNR6aHJAvLxSk3q5C0rTpKpZY/a1g1b
qHYrFgWVIIxahKqGAQWdxQW4Ml2RhdOUsQ+Xcp+LBwhgbfFUlrRP6yTOkn+7xlDQ+sHtG0dQoOem
/rsao5cXZTKKWDotAjZb0T4WbRN0hoBMSoes1cfVZIdrtkjnkc24VT3zL8Q7Ln27TDS3mh09Cdq/
Ohk9W3S6qaD7iXaq1MXkD5uQnAzcT3av1UwTfTs65p+vSlNUxwcF452uBIoFevYAMR5TLc2EZBTs
7MQfDPX63erJ2hJeYhfHTL3TGSg/w0NRGox6trbBMGaEKuLRWxgYKYGK+iyU6RZ/YyMZO0Ynyzjc
YUvfCM6/WA8/V2hHkmgoIBc1rN4VZJN+r5e0bPouweWVgAAeVonFO9upEpeqvwDswcYSt64uOzFy
xNGp7afJtPW4lMyoHfsFPdB3Fu0uY4dyi9scvfJaAsvaApPREKfue8Z6ZZJYBC8Wc/OG+VxB3xXA
LZXeP38r70v3J4Qc1CKSrYOQz4mJsevPqX5LnK2QPsD9RIIQ9rhIoI8dCCyJ4mUYNXPhiVhhYZLg
ITPaYiLUcnBV3s1bU5kfkesFapaTCyUQ+bPewFb0vUekDRJ0JESmgTCifKLAqkbZJLYNDYz1zZQS
D9x4TIbWvppf9zoaI746EglsE88ZUEWLUsbetQPX16UgREYxJMXtXwoLMR+8SdZH+SlBPkb7F0QB
jBF467+9NTroO1I9WcOmhjoIo9ufmAL7YAgqY4442MYWFRq5LZU4kNpJ+HglQHfvLJVuUVM1lNss
T26vvDBxw/8ZyeBjc0wLcxa8kuig3dcdhYaLh9N4YSzd4unOzUsqR11TLKSyQ48RWIK5lz9aUxpS
Ulo4xSveK4OcDF/mfVIVr9Fi8+HqRdi8eztcU6kMEUR2yntJsaqbtj3Cfhs2UKJ04z2tFZtPh+QL
vO13RbpiimkMXI3JGsGCDX09eK/FHOohfGBIC3IUoz5YrV/kAcSTah+NvmNulRWT6v9gnr9DTK+q
jOibHI2gHHTSJwlh7o5e08pztMsAmggN5hmsWUcBgKje+ya4iuHFJoKP50qMB/MWIaZDmeJdROaa
IuFtAED/imQlDpB3XsWWckbHDACupKIUi/Hh0zXnunJxr7zcK4X+WoVeFZxqeAcptrkJQi2BBWS8
8K6KhaStB2Geyrg6kwJ3w6dYHgmOS0tt9JC/Oy5eVSAZwFgg2gDXVPX5+sp7C0tZcFN1W6kKu3cr
uqst5nW5ToLF2yIqMsWpGIh1hbMJaiaSrCSjLAXzaFD/LeTSiALIO0cIwjRcmqTMKeT/IttGv1wP
h0+r7OqG/mS9pA8mPVuDoZm1DGwzKIoF6vbqyKFfkm+0D7NcU9nWI5gVr102A8MBZP+OxSy3oL1c
jR4AcCKwhLv8Vkkk6C8l3V7DTY1k0iP9yn/cmUleOs3k4xQLpoKDuyKUYnxstRgRsyZtkKtNBWGm
em6hph7YtEm/UQRFZ4qHraA5eNBRSnm2jaRionHVwyjeSVh4+fIxmOAuoZG/HwvzO00tTosdYmc1
H66yOCV/ygRFGb+kAMR/Vachn5iMwamCvL9zQnHQQjiq34Uqru1CXcoOxuuV8mdVUs0CX4YUZQhz
JVV87HSjH3QGdtXiwRSj7OXst9CYr6YEnw1hHLC5RasXXiloHEoVmCBsGINR4KdkXdoQegDacdfV
gqaUYd5OiMd+FWnm9HdjB7A5yOUtnp8OOv/wSRXMo09XvTdIZOZl43mHCo9U7BV2PEP1FL7V+aKB
EuyL7APaVCKWHi14N9sS0EwJl1jPsXdfFkOMJLC29cmYaXa5CAT0sGlMfBWCmuwhd35ESGqDg72q
DSV0piaFPt/KiSE/r6hRsKbeyYVr3RfshqFLOZfF9+hh4P/Ot65rGNfmg4q3HG3ENEf/eEDcJs/U
D5WkDQ6tcukezw/6hQZE/O15qVlLDwncT9j4mqlsOhKgSfmiI+iQPEjLMuvAAGFHL18MGtKbwyrR
1LerKA1eoOjMmfV2auAnmAgaATEFo3Fwwa6UQKzBS437enTs3ouX681ToYQmTpYm0kps6HBybdQB
VysLUgOLgLohRcxxT4UwnrtsuxiFRpLYb60S3wKxXI2HZcU395zqKpD+Nea0ZKqnWM36eddUo5ns
AaPG/mP1HrOMXmMUjjxxNS82TAqqPJ2p8X6r8LzKJW/RiPtwLQaKd4PnbJok84Kja/N1Aw/RXESs
+DQebgIQiKV1DuVGOlbrIveTbLcqGJ3JYcrepaHOdtAODQ5F1exWKgaEPqVh2DLQmoeOBpWcVgWo
v07ijVH0QLLXeerWgEihD4FOvVGf6TtWTWht414SOIy005AvbFIcbpi+I6yuKr17jTnlNBwhUFNY
RFeqP6r9sXjREAlsPUYrWxNoHAWfyZU3BKbKydq/ZYi/SlC4MA5ew8k0RtE2ibElrqV71YU9rVfQ
ACPT9aCYkXoIAHtC+W1MsVEdhH6s3gWUvClUWofeAZMLVMPtoq2r+UYl38sCRWUvnDctPtLNdw69
JOf5FMlqh8LplnV5iZBfjnazpwvrJgYiFj6pCu1dIIjESq/UH+eBsxH+bNN/qsBLpK6kgUwK84XF
42N3O0PrElD7c1Dc0Fjx+dzO6GIg02BTlh+6KfkGRmLuKIxMu3+PBkA/OSZZx+/HJP8xKSIaD423
Sv6Cm8GxjY4Yvz5gTqk0H6l4tCnYBVTX8eg1Jk1GUxVNX+MB5rMa17fIdmFNLlbp3tyjLdMZj6hr
H59FvCMBYxUSWbKNE0Kybj4YXKYTNkOewnwzxGXZS0cZy257utJbUwmdTSc1poqsEp3JXeNcYiUo
CCMfnYcfJM33NOWaQlzp7lfD60Wk+QFiBkTtbbzDIHtIwE/lftVphfo4c2yqQWf2/b/gLv4XKSuT
KAsPRzIOpTR4AL/rsUnzYLTCUtcnS98UsHJKUZ5EVIWeB4ht5YuhYodNR3dJvd2qsyzEWzuRbkEZ
4t0jt3lWP145Jy0TKfkR8tFyd2Uk/PO8+XfycgyNFONortJPOJRFKTp+Tg5xNkMlRcAFrOhNpsUI
mMJDq4BrFpdUb5h/asoKdWEFSc53ZsxmXhLU9KUvRklb4O2a1f7za1J+z6uC0yjrHOXIallkIL+v
zJVEJOIL8XC6GoJb1HMEiELtsHPJ0+FAAi1t7JLOD9tJaDeM1WB/tmCOZqiYiBQXawmLD9VokFIq
ZH1lrSTlfFXKvpJamimTDtnTecz8q9i1BJyVpDIbu2Dqpg1F4R4327rapcbfGxRPAg3oVAkg+6BZ
XhOc7ZAbSd7VO66S0e834j++rv8r+d7cX3P04c//yddfYWQzTU3H33355+em4n//efzOXx/z82/8
+ZJ97ZuheRv/6aOC783ta/V9+P2DfnpmXv3H1bmv4+tPX3j1mI3bw/S93x6/D1M5vl8F7+N45H/3
h3/4/v4sz1v7/U9//NpM2F7zbEnW1H/88aPo25/+SGYqMrply/zHb1/kxyOOd/GnPz691snf/53v
r8P4pz8a1i/03TWVckeHkq4dpMLl+/tPzF8MGmeka4ewH3/zEw69Mf3THxXpF+acVEsINhxjdY1S
aWimHz8indetA1OMb5jBPP4v1/bTB/m3D/YP9VShwV6PA+/oXRL5b0WZ8O6FZ5I4/i4uLKTrlT4C
cpHk9dc5myRkxFhyIyyroEjSw8h3qzyNiHzKdozV6XnSJ61FpjhJ1ge8m8mh61Te0PgErk9L1RVI
bVDBqT9nVSPZsyruJ+Tyqtc+icGdCYDTJA192pVsH7DnoCNHNQHIlTTU4EfGnXZeaC+oeH3tSqP3
y0Rub8timtG6scbXzFq2iyI2lbOtceaT7yOpZ/T68mVbRvE01TR2VRoHp7qzGjjns+ws6ICcWg58
z+zansaYJRe2Wakm490mr10GE5K9rCYzB/I3mxxc/9Bl8uRUjYZvUyYil7vsjYsgbOqBjOud1qoq
R6/3NWKkLdvz3H4Ucmt8alI1RkGu2z5kFoySPUu378SUiS64caD06sVBmF53EKGubDxbZY8yitZE
2b6RpuIpPHctiDCLy9EnQ2IOPAezWuKoIxbOpLHzUy3PnpNyM22D4k53JAOFUblPHktVSz36RBd8
j4EWr51UhVOylKEg96tjjXvyrRzb6nOZw/Yy6xhgXbPsF03eZhcZ9vWmzoaFtmsj+KY5D6fNykLy
91/NtUgxeEk3R6M8cNpRRAcoVkt/U3FSqHe9BUCJfYo/rRAOpGV9Tjvkxle08qumqFHx6i96sc6O
1ieICcdgVMpkvam434FirAZYBPF5N1c6mHmMTkJCBjhpir2ZYwVarcTLd0ZUszbXJOwq+aHSlcmu
wJPeID9aPOj9qDlYqtW8xdL6PCij4oCWUU7J2tIfIVCGWMy3H2ZjaZ/muZrdNJmwFS8YKNulQt0m
7R3MJLQH3RwTlg8T2OvA2JfBUwW9CrH+LD/++1H0vxci/36s/Z8YII+h2D+OjTfZmE6vdfb6U4A8
fucaG2X9l6P1TYRFzUbGDJSO0TU2yuIvFqICskXGQoeYAPrX2Kjpv5DcoY4jMZlDdPCYd/6IjZry
C0RF9BFAKhw/0P6d0Pg7risceIREmG4w/SMS68gD/JyRqDFaAEmrta6BCJ2FYJhEiBLR3XsVTCpy
t6kgGkBtm5+x8fnMZAbSx54ZBS5Oe4mCgZQawOS0EcLNgPKNtw8VjBmlEUzBkwm2NWIGHeaFcBG2
4byukrC5lNDrh9/c8h8h/7chnhb0T303+pA0XgDlsLLhz2my+bs3Yg4InO5CP7v6sqcWhMounQLs
HuL9VOi0Kek7l9m3TO6ts1GJ3Xek3VCISbploAZss4QJtpEpAIoRskNtUm6Tl7Hqs3s9ViskD5up
PK+yBO5tRE3uUUzGDHsIBqdZBGrRLPxOqWQmQyb461Aw9LULB3ncmGuKIlLH+ZIktH4Qwvw1nhbx
tFQztBBzWHIkeft8ke8tCvIPKobLhg2QHRf7dO96qFLNWH4FEVbNHs4OyJ+n5QaBeoF5SCmWjUxO
85XZi70neg4JEM2t0s5QuMEDAoREZ8862ivHobEhAd4n7X2qwANxrLZASGdgUtL6QxIvHaVTOjNy
HM0H5lXZAVFXltlDxMZanLnBfsweK10aQt1KhMWn9dbf1AxMzZOmoXcSSFiNMOoyyvYbI7/uhO4N
Qgu9ibxantd9VGpz/yk3cugaND0VbpLQdWhLoPJuOIg27CGaAsknbV/G+zkdlYnGlQwvsCJg34L9
hReIkfSSunAp4FQgS49bZItQ4W4LG35K9MoldCSyWUHYzKr3bzECt6NN8a28wQeyBt5EuTxL5TQL
TqmkMkxK8lsnLfrMG1HruZVS9ArvYHzKN92i4zZflQ07YOGKoen0otNChqhsTVz2Z5T8lOXRQMh6
t7Oh2iiPOm2gBjvk56Vlp73WKOTVrtKh4GAOmoQ6YQzKwEVWCIUqqVe1D3Ujm19xgdt0SC8YMTk5
ilKYFYFU7xypr2eujn4+8FgEijo+vRS2plX3691OH3R0BSzCOnfPmXncCAK6YMFawp0+d0g9vi2Y
lqgcZoyoHLEAJO2zEsUSmsy0m7Y6L+nrAqHb8ICUWZ82fQS/XkJnbmxcyprYS6R2Sdwl19QneZwD
4BX6gaPeZNk1VlzNbSUudeTxxXTDom6DDOlk2VZGrL+NMhUYWSCocNRQVxSanD5KvHyEdN/DWa6Q
WoOHNDSYfIzjxziXTGqudV+egQrnv1KWG7qdmevyWe3m8r1L2GJ5VtPmcLS61tNoE1ZqYatpSS26
Sfo6CenYOjsC7yBnG9MMEkBwb7W2jRcK3eZZl2enAKA7sx2Y09glm/gMimf5gnUUVVel4l2UmE3M
UWx+GhHRGMKdodDzNnZ82CnO5AAU2vFr2YqtFVnTNqC7KwukEpSPuugOYks9Zxi19GWbcpgSwtCZ
v1rTNI9hmq64TFltWy22Zc0K9NFkNbxxKGaYQDGdYAcrB1pRE26Hike3A9bV1reKZENdhvqCKLnx
RpEg5dHM/XZNasXMnwRjlLxBm0zTFfu+gWlM7K6dVJQP5gS0Z8PerWSIPVjgwxcEi4aPgDOwF1dK
MT4lc90VAfQgAdFmRR0bd2Z6NDicSPLzKBRs5k1nbOfWe8LsP6WZhIHHYmxfilhuai9eS0TnZTV5
aBRpoOXM6xVIHDR1Swwdt9KbkVHY0Lhj0bhAm8ePBaHVolGZqSPy9tPK4EJLDdxnsnlRziINIcQ2
V2yX+JpME/nbj9m2CJuPHNqs2OvaVXSzAH8+pha6zY6EGkbiSINZ12dLxAbETrUxzm2o9HEGjjwG
hIiLJ82xXl8HYIm0d2k8xhhn+UCcutoGxlY1vg61aScBnmFdj4VUZT5sAYTD+r0bQ6FXY+6QsRjm
DYAUNJ4sVFJfZblPn01ABOhWloX+TZ4sdfXEuZznG52AXn3Ts3SHTcbk0sZ+EBgAlQ6+DGUvW/tJ
ELISAmiuV3Bj4back0U2K3cxxfW1MMEWMxlpobjEi/oV7TyZ4alpkqnHwDEZmOkDGq84Jz5ZmT6e
l44OfLopZckiH+oHylfzDoCZ/IBC5PDGcFv+sgD77P2iYDaJ1MFUjE48DMDzBquQLfrwSO7bI0yc
3isJ3BMHVprc5RiDlA6VfQ3Dm9Vl031PpBuzxd0L6SKIcjXpOHK9ypYpTt+24+ZkozG+wAfKLSDd
O9Zpw2zApIwFAf+TZsmmjh7UPH7uUjEHcdLnDfiatMggqi5a8TXVNG11GeNOUE9wsshdEyW9ZxwQ
eDTI49k8jdOGPZvK/rjXlQqhWi0RoE52ywYbRpDHCVXUVptRTmWJuTEOLYMjI8ew2zN6icWNDHHv
funH8XmtxHRk0LHE91vfMa8s8LqXHamre9P7f5UX37Xf4Qz037+Pl9f2/4P+wSGMBYDqN/na0aP4
uX3wvS5ei+kP0VC+1t+G/3Cz12abKGf/8DDV316b32bOf326a/aMatIvGumpqAA5AJ91CAdes2dJ
Vn4BUKdQ1l8z5L9lz7L2C1k1pSQpNT5JKF79NXvmR3QTjm6EQn5nghf8d9JncvKf0s6/dBZQsvw5
byZNUY1szmncR9m5O0GKvIOfYKMsktvmRT4dX6q35q3ukQ7PPnE13E7SU6/Y0l38kN3OPkPqy/aR
neGtfuXld0uQnWSnd4dTflO8llHd2Iply5vdRmownXMvcVefmtiPncKVXd1DwSPCTy5UnYl/r64c
tG7xGJ9krwvWc+qg8hJ2Z0o9R/Dms+KmkRBuzu5KYRb20eaNvhiopy4ogtyFm+U3oX5qn5ITxkpu
cYvuG/a3F8ltIwyffYQhbpPbmYa5r7hjqLrCZWnsjhz2hu562N3KJ+NOD7rb7YJyUKS6+6m8zaI5
bP0qHILSVz0hxPf01DzE98Jt+VScrNvmUoXdaQx7L3Mk3icQM0+4aIHhxNGBFDFs1JLvGHOjuamz
O1/i+0mFRfOlOjFh9goPRzdP8Qf7e+QNbuw/c8w6UqC7mSd78ZvucF/9NtTfL0P1pJBncLtAcfdQ
tZto8D385m/WEz7pQeEJzsA7mwLkt/zF76LdU4L+PLlS0If6p/48uJUPYdJVTsWN4S2+EQAOD5b7
Opz5reWxekj9PbAeQLoMkemnD4sLYzyoThOBM6BH4NTB5pKFO7Gdn5C7PZm+8iadivvim/zV+oyh
KNcxuLgVPTuJs7g4Szqzp51gmvv6HeRsP7ZnDy54iI2tm4bTjfEQ3203UC9d0RddxUEiytXv8kfx
pvq2f8A0s5ltKO8y7pmz09+KLnZht8qtdRmi4ql9qb0uWt9Ef3S0yHArniS7T88keyHmU1HujZ7k
FX5+US+aWwaxEgGMbsnfn4x7I+p5NcthzOJQDBb3dNBczcUn3BU/qmF7ks/LR3y33c0FSuqa3vg1
4984kYbqI8K+0RRaOYLsjnmrPkr3rMQABQq/9Dr2icj3vk3n8gUx9i/sHx6ZPxjRFmSDrZ/UQPCz
u+Ipv+Q38qm80S/N2XzMLwY7oL/Jo/SEz855+BciSkxi/8FWPxrov4EWLw2MOb3ppMvmLN6MCpY/
uqBQnCGcbMNGbuXUu29vQPZ8g11ZRm20u6oneptDiv6sRIqN3fhrer84pcPo2R39xcM80CnsD5lL
HmcvjuzQLAPNEUpuH7HD/CJEa3G086/YCXusIge7GUdyFd/w0ejn81ZY5eNZTU5VUDgrf0Yb7KJb
BWvYPGhnKRQ83U0C6HBB9h2uammcmLwO3/cv1cscjuciKF7M3MZaJ9ju2tBi9ReNM58fBcdwhA+q
2/O9MYw/pT4OCmc1Aq7uNi/mp+QiR8gYZDcma+mi37EgoySSn/dH7RGOkz+fDHLuMInmE1Ko5/0W
QR9fvdMCpbk3eXRsI1RuSxc6/A4mY9567Ad/dkxb4vtvHPLO66fS/loTFRb2wmZr7uCJp9FV7G9v
Ob8PHdE9Hhs7ppM7uCW7PJM3RAw8b/JwDnICq3nbhaMPVt2foxLIl7t48HydzCeT2UKL9Sick4+s
OLd1XnVbjEDkOrp9XNw3YviNGvChXIRzfbP7szt5i9N409m6Lx2Nr4rb3R990zMfafKWAW0Tlp4c
aK7hZm7hll7p1Y5m15Fwt52O1y0v25fkTqeohp7ES+YezU6PLRB1YeOpQRKK3upCs3Vkt7/FcMot
HdiK7uIw6zwXnugodubDbrcXu/e3YOKoGTzBRtzAfkPzwZldor5N4hRpruXSarCinEd1ofjYhblj
PBufErdn+WW/9jy75iqRwAkksIzRBPdMx3DjRyOiqrPlQAhbniQ9tS+JO/0LFJzETOAf7KMDH/fb
fWRkBbBjU7x0nn7ZOcoaZwiQ5Xe7ENSxwGfSu7vfu6bDO+BWwqa/Sfkkas4q9Hn5ruA+FRxAk6fx
z4y78aGzNR+Na/sbBHYHapENyjdAV8023DZAAjuczhPbcPRn/9iyMP7d1f0MMzeYfY5mW7BzP/Fw
8WaN0Y1nTMqyOQ5JfuAmHlfI4Trz23og+X1knmICVe+bhPLYI922xc9gSqLjCemMsMZEp7pd/Y5/
pQTNzhv4g7zOejaDycOn3jm+xQp6PdbzEMKV4GuknaLiUeWJOo+RO0uCcXeQR3jC82aPJ+88KcpZ
LKN7fSM5icLM6sZZwTXd0t1ZlXnEb11MZ3FQn/4w8e5klo/Om2Fp3XLTOMTpU7ByKbn4u3nNn3l+
7isFkoNdvScGo79zPyW38jL+oLrgyieej9vNmhLuyxcszb2OS9re+Fic1mUDfhFFO3nCZyd9gSLC
2oES6OrcudIVHD1CLd5BborYufo1Hyd1gWvR6iecoZ7imMHIZ7sdC91FI9GlFW+TxvPJHD877tlk
s8GCxE84O0rvOBg1FvJiFwROjaVsRDVH0LGUGw+vFTY7lkZ2zXuo6NbcSDaegW4cHW/nSJVGfzpj
jOnzS7xQHHCDeIRgH0uvCY+bV0f7r+YFN11ux8BV0/n3ySeCOGhv0mg4dcdCdcHA3x2ftOHChSMG
GCzgxMdP1+udJyg7vIeNBVc7b5g82xaXmxIVCvbscS80Gy1UH03A95s8cvEF/xc5B/Cm9xk77CxY
LieUz2Ogh3o4ciojhO5ZoXAmBp2F+yUcwo11fLyWSpZ37JHEzb30fWFKHBX0WviAcLjTHTzkCZcc
PJ7BzjuWRH1DbArRqgmgJ9oiSywleNAtCEZuMXmH03JgDd7+6/5rGjWevrlpQLgKh4QYZHDUG6xv
NYBPU7LyRE7l7gu6OVHvy+xZAJ/BEgrs4mOlZrdmAP/PF8LeD2lfnq1oCNPg2A4jD6FrYdNk5TjY
SENSUl1CtCOEaTR+VQnD1s0Rq8qAgpElcyzLhVubuTV3lHqWlzBYVTL3cvO4owFb6sF8WR7UW2Ia
nzVSXpfKPe53y8UgqRaS/ro8m01/j09E4TAhR/Lputq41B73w8l4zMb7b4gIZrDwuSy3zA+JJSaL
EomnaGInxMQi5jkOEhGsBY4Vkmrzon3FwTQSH7bA5Ijpnc1tX4WgIaw1/M7kNR9YAWT9OIUReFCq
4LMR2YTHK2MG7zPWI5Egf3VI28LYrd3WR+HKga5BIEDxyW1ckjmn5CaPPjfWFU+MF/lUxfcVvvrI
fwTHyXPs1o0eyXuUqQN2qoP8qI2oFW+hvxlwb+UcSbmnnTPbsSvZsif5I+py/Nr7qcelzDfIDrlQ
823JLh7Tb83tcau7k8aFltwGoic/bz2LlNwM8ueYFLu9q4KORCV1FeJTF+znXb/Ud9XD9n0Nj0Rh
JLPJSFf6kMjBVmdIy8OsW6uy5zNViVeyj9HpQ46JIC2FfHmq/epUnJJTE5TbDW319G49d5fhMnyH
EWdDCg90u3BIgkS7eil9SqqQa/GBGzqqLfosMDt1lwAHezu7UBXZGDGRJTUBtoUhnVweRTbiwku1
M7tyerKiI+0C5cDfNMGc1AfO/A0fQ2oGywHYQ97SenxA/naZbtcb3cl90x293bOCkURtDZGUGHh6
2VOoSmK8FxzrFhxgsHs4CLiFI0btWbuNn7XERhjxVnwyXjr9ZQOTdEMi5qV+tdpVYFJKaIHO+C/i
Erktpmt5+vNMMInGMwoxL9xfForqyncQ7YL6LN8vSCS1dvaiRjIZnPJZ/WY+q/dZwO3hsflTwuXo
n7Lv1m1/1u+rACVAvyrsrLATL0mc5AFRCq8Pq4AjkjTzyEMlFGG8JMDnl/dZkSkmfBshOf5d2rMD
MM3+OoZo+9hawDfszhnse3LT1/qVNtG4eQjv34AENhzE7ILFbz3SvJCugdqFjCOyyPqsadDinOFX
+QntNI11wj+aZx5Mznd8vMJR9JGGMUllJZvcwyY66jDr/XNDdCjEaf0VGXHhM+kpC1AYbuJwcE0b
Ra7ElqOsj/Yg9eHRuvknifXwFWtPO/66uIu/eq9MaQgKDCbAx9oG12g4hkf7y9ZZXYPbsnZHvkL4
jjQUvRtbfc8aGYDzEnT8cGuyqbkoL0XXCmRfkgK+uwmjPb4NhNWxc7YG/TIuR/5aRVnUe+kt8ibr
2+b3Hrrn3EUJaqi9Un7B1OLGou/BtqVpf1yFbdGoDoUH2df9zj8uAzNcNx9sRuCPiDQngeo3HG5H
WkcSRFjDbsJpQwrRi+Gx2gnriZ978K3YDxM1H26lJJ51wJnDB8fadV5HR+Gg5eKdY9O0vHpL2n0k
3Zl/JNvH4t5Pu/PylgdHPnvcrqMEGW1KaF5k44huHfGjQIzCvvDECMNGYpUzjzTa4W8CEP1lOycg
kZ1TCMh8D14St2zkXDSI/5vdkEkfWR2i2Q6HGsVoTbBz0ZLjGDWP98FNpwwNam/kYmHnciGtExPk
j3QQ9w1SXczJ/O65IfhbURmsQc/l754QHI/k+HXWO403oIbWiXX03EXcLw6lxRs+7H5B7tE7Jmdv
7s2BGbZUGxykwdF/GYP0CMPecZcpAQjKpAU3aLY1bwMZo+C3vFDugfUk48cZyh25YBIpP43EU3ab
R0eObRrcUNmmAlFd7KJJxFKv/U6pzQlzlIsCWcVvGm9/Z1CqygfG7L9iYZDs+zn9NoU1q7amlS4k
qWSa1e7UNJY4171v5Cke+l8bZwjahhQAfAAGmRWDP3pBdI6IaQURUHUsjjq4iCQqIIjD8v7It9YI
/hsdDgSwORUkeklkpvZ+F7/El/jS31h3fSR7c7QEEh0Oi4x1cOgxkVQvJ42e0fChfN68JMRtl3wP
kyQitkj0p1ETVqfhAgrs3Ic1/9ddgpCXXcazHh0REZPpp/ko27jC+eP6cbXvDQ6hKhhedru+Gy75
0/D9OAak5+N8A9XiIiUdSjasJWd4MM6r/RVvHCI9zkeEKsvW+CMecZ7TTmU5p67GIMiG38TRAeqe
qFY5uZs641FUHueK6fZngWgoueZJf5NIfOkfuS2TR+Jmzc2jsUST7jhSdgrLhRSV13fonDibT8+d
OgMrMaqa41Ba2W/YB/DiEo9e3fhh9Y/sRqPRQNZsyx9298gNjvad7DG5JZAdN4KzNBAC3W9ciJVc
IYNoksKOMMUnMnCMMGXwmmg/1crDoLPd7YZW1kxEH5kGcGSi+wY3MZhoEOE/+cRbJwzE9u7NH4SH
nY2meKunnDJKfY1Tew45mIONeKl4bA7qrMzPyZXMYCX/6f0jj7TcmgzxyLGpFngPTN0cbbyz7tuL
+DF/qNoQZnPq5ZeF7X0EERlTSMdBlI6NghZbxhJECZQ1ufBvGPHimTGJ/4JevjNFGCQTpje7fGBA
lp76I4CER2lLcc2eRVyPEpAA4y13R4o4kf8cKZ7ioWyEy157Kj186JwjMVy5cVPE0UosaYkaR0rX
kpbRySGpa5Wboygx2I+wK4hSxLGb+Gt5m9xDviMmHS2HijBTk42Z/6pa1v7Rbv0dnAEWuIYmpWlc
4u/SnXqyGps2xJHvvYiP+xPjDvky+7t7JLImofFILSW/vhfuFrrMKPFF2ZN235zpqj3sX8sbvv9W
3Bq+EnLGe+bJJCVJ72L6x0f2EN8np/oJ5f+zFCin/a2hv5mQ8+yeTJdz87MIqU57vKGAJo2hNI5m
UmKKOB/1z7uSXEO/78/Gy36iv+cOEYemV5walkh2U90MlJiXTxyOhH5XvC0IeLvnMXyL5Hv503iq
bjiFSGgR/6CHO9Hk7GhN6OEQWQ9m4i5fEVHuos5Xz93Zuisj4jtRnPY5nTflTr4dzkZE6e0dBX4e
WOF7wPwBvPwJTfhXyOf/TVjo/0RA09GS+ceAphAk+B/Ox3+e/vfjb0czaEL8BdQELAmAks4fDN1x
ZpCZf/wYy0jgk1SRWQ2I7Cs+6S+AT1n+RYM2CChGBAmloED0t7GM/AvESMCJh8UKAyVT+nfGMv+H
s/PakRzHou0XCZA3r5LCp/eVL0JZeUd5ff1dUX3vRZYmIwOIwXRjumaGyaTIQ/Jwn714+fmfLc48
asL/3eLkMMK7Q/R4e5HrTOe9U2AcKJ3ZQU81vliRcMjzolYH+UDthmt2zQuioV3vqP89FP6jQv6o
ZGJIP+37QqraWy3Us7SRDw7akVpyA4xDPnzF/zuRP7Z87OBy4z+OyqIi0ZapMeuiTobWNK8ydXT7
sXGTudwAjMKux4v731//oFO/wnHkPiT4CuRGajDzg4R9rYgrS6/P/Aanhv74Az80TAJ+VmNVlw+d
ynFDJW0kOV5pz+fqm08M0DEGf2g+psxMGurjAI2+WT1bFVK//798Phn442L4dOSPf/6hYZT7GPpX
lXJQ9Hmta+He4e7T59J6sMqtkfa3ECJAHIHHQv8pqfWdJWrPbh3XMaqr0TFuQ4W8R2Yf7Lq9TqIC
H5g9ON8U/77qvzB3ctp99rhxnByLx42SWuveKmX5MBrJ2xRwHKc2Zk7/OKCKqHXZfD0Sp2bGIvWr
ZL3SBiUjrBTvyN3cMTmzak7MDHTi/4wwltgC/2dWvCXDW01dk7dU+0x1yYl1s5RGhmM5tqZMp2Fe
rSptZc0lVqE/rehWFuoWDO/XY2OdmCXKYuWHbalSGDnLB0P7jU7lUOMBJDXxasK2yDWCfJNJ9l4r
LV8B6ljK+HQr3XOeFqspdbyQMslhkn00eb4IOEAX1Vqy5tvaBPwQp35khOs8JIGhFzitDr5tpyHP
qWI7yo4H0hMqjbSm0sKdcekSoePBvvYj8TJOr1XXrqPROATVdQGGGm8RD1XFzSQXt9SX47k6r3HG
8PCJuxnGlJ4YePXty1JdH8k8SsihNBUbAo8fq+aukUmmp8ON1L33DipN8QsbT7ePp5UuOMFbv0aQ
jVZAHbCVu7b+kMwktDRx//Ugn5onixhYoGOL7DnhCFk81uJdT66Usx5En96sWEPK8Yd+WOYJmjuA
R6whsya9O5OTaTPSRwPOuU2yHRFztdiZk3rB9bNTI6DcxkqbbH+IIcOMqWtok4vj+pMmwq3ddnv8
OPcTe5kPVMWbuv7MRPtMsnDs5iKKFk1Yd9gKyAcU/atBfYMX4YrpXcHRrRRvM6rAlOesM+N9jB+f
bDrLSieW5TgrUisfNDt4nRIFz407s+HYJiNVdaTdlP1WEoulZdy2JmL4Vlb80LQOWkwuPAzdHp5x
1smvFF+Q5qPskBLylVDwOzCpgNeEm2akYqC4Umbl9fHsoaX0kmTvaBRM6N/wGnGxjLtCleoZ1R+F
RkQ/eFghUX+B1pVKSbxONuoRlGHaXig/DsoLxPljPaUZPNnp71Jp3LwdzhzoTwTAv/ZVH6YITrkY
YEHnPKid5SYyj57BmZbVU00vI7iSgfGmovjQh4YXRRkGZGjNwEygHk4V8BUSWlL2/cKTlXd72loz
ReQKicKOWxkerub8OlpcRhWD7UXBwP2+MEOKgfFgVXER/3o+nOrkYgMwy0SrqfeZDlQ9bUOd3Uz6
+XXLJzawZfmaAx+G+nGVrSW6goC0knQv1n5RQarkypnzwYngIS9OfuhgE0TQbDItRq7pSz9816Tf
X/f+xLjIi9ifVnmfNhPzwnGQaGynczaVp0ZlEe8ofoYto9CuSRgJuo7qX1IcPGC20VYXj193/tS4
HP/8w6SG+ddg1cgPQT9XmjdJ/dNMzvgGnRqX459/aLo0B3Muw0k+RMIvqPE959NxLMf4LC7J2r8N
104Nya0f5UNFpXeeCFysqUycMr+Qyf4k9s6Kv4mG7KR4jpNdo3ClLPWnoW19q6JQQGp8heyzFCND
EOkWQ/W10xj7WEeEoIp1GMCQmeuNlA9enZJcFuYu7u5Qtd731o1qIPnMvzd6sZIm/C2pN6p2cbiC
AVMBJwiTM2e6U4O3PHb21phPgcWhSEhrjVctR7qw5UWsMaupEXGcHy8pD8l0pZXnnGVOzddFfKii
IMsp8JgPwDrISOFZio9+ZN6PAbVgWE58PWE/HxjKCxcfv51nScW48NBHG0nF0v7MQvi896azCBBd
jt88ynD5kMbkNsKrOXmdpz9UJUCPUC6KoPjp/Nt36tFaI06C+ZCFPzvlENSFd9mgLENFgjuTmrNT
i2iFbVpdnenw59EBxPe/HR7GCAZnoM4Hs6nWpjL4UxGBiTsTk099yuOffwgQmmEI+KEMR95iQN6v
tdI5Mx6n+r2IEGEqByUFE/OhDB6bRnL1gFM4WsevR/vUVFmsTTwcQl1MgsP+X1jI0yjfRTqVH+zZ
6vDr659x6jdYrNJ40vIOvgQ/Ax86/Rn/IzeGsfB146cGfrFS4zIT3dSxUsvCr1mj5+74J9pdusfi
AZm3dk673ffsaF1w5mueanaxNKvWluLaMebDIG+jaRXM/kXDYC+W4whBbBQUwBxassmD8tiYZ3a+
Ex/PXixHSa0qozs2HIa3vXyvcAfTbi7r82JFZt0UD/3AWBQVoGLwXw+XtXsc+w9rUXUanAiPn87h
XjNvDePCb7dciTnlKy31eIci2lgPZbe6rLuLJUg5ZiNqYExE62vKFvp5c1m7i2WX1hwSRUO7eXg/
au/18Puydhcrrk2BibCXEfmt7yO2EIm4bHytxXYoj3BycP6fD/aIV7QfpZcNhLVYc1kIrDXr9fmg
m4/q/Nieu8CeiJ1/Bbof5hmOzlNhtQxEUt2baXvfNTmZMF5Xhb0bqSK8aLitxQIM2yiIk5KfEslo
AaR9OYaXhU5rsf6qvqn7uankwxxRcbgbx8v2wr+lsR/GJY/ilH9rTOhsW+LS41y2UI41Hh/XdSdV
SVfrtDtxaUBGGV50ijT/JsI+9FeblVrSUuLFkO8LRO2XXRpwjfi3v0ObKx0VZuMhRyKIJfs5B8fP
EycYsf/brk0Rl12XjMPsfB/EH73LNlPHG3bQ+I540sN6Hbd3F02+JVUgVSBy9cKauSeTSuqelOLH
1w0f59j/5mNMc7Em83qorLZiTcpVzD1f3qgT24Cx/rr1E7usudgN0zzAFy7krDeqKAAy3YveL2t4
sRgTDGWrwmLoewRRFii+Czu8WIotrshFgGvigUJ7d1Zv40s7vNgLJw0UKAcZYl91p+W7rjtThnBq
hBdrUQCVTPAjO+6FBxBFbjQlZ+LdqZmx2A6FHjaac4wemFm4FhfbTqVa/1w0/Zst/2ziLRalbKlD
iJfBfFCS92aK7iJA2ABHJgyp8XFaOcZzSZV6nTYeLqHuZCGMUh4ySF36WpPQ0EzyNo7DM7/rgt7x
X9mWaeN58O9Sjru4lDRBb6hK9ALUbnoFwxAYQEutNCujTWKvsx7G3r4s5huLPbYvY34CJdGHIIvu
6iPl5UzQP/HZjMWCHnsBLTnjN7E6ILepWwa3IL3O9PpU44v13DY8XcHB4nSrKV6dpWtbfowl9cxX
+Pu49MmcMBarOrNMTTRCHQ+qIJfSU2dWh+vCRDNfvgdN7EvgYeEc79WpO5iK6uZGgk927EOXcdvK
AiOjrkslvgE+4mcJkk+L+hD8DS6KOUdXjo/b3ozJgZkPLOEj1sZIdlhKnxnWE4vYWASHcbbqjMMK
UQdJbrkrrDPR7NTn0v7tMUYwAU5mtIu58FjWGIZPLnX5Z8ZDPXHuMhYRok7EVJjHmDZgAhEn+JdP
njxiOUmto6XOmzHR/jjJq9w7q6T/UVhPOrUwA5+pMP2i/pUN+qHX11P1qs9UeDepb+YUsammn8xg
ZTNtVzUvhvTw9dc7zqHP5tYi3gj8fZ1myKdDhT9EGt83Q+XmSuthxnbhV1zEEJ57uhrsGsjoo5tT
9mdqL4vxSw5BZhhVFOO9D/R9NXExufBqrS9CBZ5qaQglkjwt7yQSTL/JFJuvR/vEjF4abMVZNSoY
nU6HqTwYqVf0Z77iqXYXEULDQ0uITiEAWfgf2ICAswsTafpieddZjiVGXU4QjEHWut3rZSOxWNsO
BLTGzIzpMDe+irvp6rJmF0tb4s13Umx9OgyFb9xc3OxiSTtJ2vYU84+H/mmO+x9V1vz8ur8nQtHf
vPuHsz1OQmErWh5ae7FNpG9A0FaBll12cdAXK69LqtiIhnE6AK3jzVBcdsjUlnv0xNG4LGh2jF0S
uPVlvT1Wrn/cR/DAB0RW0qx2ZTwk42XRR1tszYMsxRWEek7v0Z1hWe/YHJ97pDOO4/hJ7NQWq06Y
IBX/rroAbxal/+awNRutB0R3bc47aZ7csAnv5QSkq0ApW1JL2aLntX83QeG1ZbVKg0dJqtZleXDs
eyauh91rrD6l4tWsuUy3PZYXE5gR1J0zpcfJuCqSn4OQdoYybe1ga3QP7QCuZIvJSgAZ3iXTuMoU
KoCF7k01ZTkm3E2UtDMFHrJwnUjxpOhZyG9fz94TYUdbxIbWsHJh98N00C2vgRAv/K/b/fvs/dnI
LqKD5cRxPYXyeMCQcG9aj9CoseqljHt4C6R7Of6VZb+l/LEeXo3+PeT48/XPPfX7LKJHNMptUNTc
tHHjKoqtPl1d1u4ifKTxgEWYI5Fx+N6X2+nC3URb7N0WDsYAl4/N/jHKfdefOR6dOBJoi7DBjqdM
2fGrBsmryWEumx9M8yeW2GcOSCdGeSk71HK8t2yNbpfBi4ZzkX4mFXzi3PWXqfIhlmKyikehmEee
tgu3B+HXI57Qkwej+Nbn5w7jpzq/iCf4QWNIO5IEVPoNZStB5X89RU5sBEvVYW3JTS/047fMN1jP
AT5zPD0897h0qteLhZpOdpebKb0uEXCUmO3vvu61dlwZnyzUvyqLD2MeZBWaMhxm+JZXSqjdq9M+
HHQ/mJ7k6DlCjDXrgy/3xjork7tYgS2p3CgOhgRAn5Km3uKpvTX0aV/wcKmFQAIqxM2lda9I1CxL
3FKQ3he/u2or4idZifxCaTzMpOHICz9LxzMzUpFPDf9i5QPr7m2qrUlGN6Y/h5S/V7pv8+Y81L+S
AJMx8kthqPE8TLWAbK9yA4TnCJVk3AG7co3O2o2c9htx01cDkrQCvn23BnK9TdnYhblSZQoEgJZM
me5rSLdwMboyi6vR0L0SyIqTgklWnkf9l6bi3pC+YdD8qCv92lDz2zL9IbcvVqeumpGS7dDAXchc
a4VYFRTQTPrPKr6KIglFi7luy7soesVD2tbhQvRURYzow4xdIbMm5vsel/oGGEGJR4QwFNe2n7Uq
98X4Pcs6r5e/ZWCkGplKDkHtoyo8adIxQaVe0ZbcMH+ejTurVD0QiRsjpbLIDvwhW83yczDZXh5i
MiIbN6b9YmtXaUn1y+T4zuSsrGEjBbYXJfKdnVCPalIppypumf+BBLSKknetTe8arQP82VwWc+XF
5jzrQVjCkCJPo3m8kPXlublyjK6fTPm/U+jDlOdR2c4sQFGHqnoq7Sv7V3kloKnEXkz1g7IN011Q
nlleJ2blUU/+8UgUGyFmaAY3ySDbA24BBL0xqVL5eu3+vXR89oss5nyvSF0JlZUcp6S4pvhuccyY
/mTaVZU9ZSWubbtAu28zSN/WzyZ8LKthnzWPUrrODQr/I8xWTPADde06+jWXpq2d1Y9yB/INxvWA
t79dVW5gP4iwfIkwC8Buy2zMda5SvYaiWqLwqMJLJ9kPyOu6lVrUiNMGX1f3UfISW/dFuGkp06nO
sQ9PxMClBVGrWyNwNpkJIadugK9If39mIE9MiMU2HGQiFoPEOOZUKU13on/6ut0TX/+vTPrDRJsj
/NfqY2LFbq4SsR+TrTSe0eoej+qffPqljBl5eG1MOVtln+pIBX/BW/eKVgGalKx7IvYEBW+wY//r
X+TEgUJdHCgCLS0nbBvHQxrcGc2TABhrNm7bn/llTjS/FDXbSlzNMJw4r2DBJKR4VU3vjRN7mAif
WSonThZLaXMDdCTtjicWuTjoRe469g4DeKaumZ75HU5MzqWoWS1aCVdzNmiuakcvz2H19dCfancR
BZUszrS0ot2UklnqjtszUfBUu8c5+2FuDpqKL7NJxtNMdyP0ROPMJfDUtzz+vA/tFlUllEKE04GE
qm+JAvl07jX6XUce7czHPDH3l1JbIWFcaB+fW4f6JavfdelGAK3V5IZ3ntCVp6Pg+NzB4tQwLQ7+
pZl2UpGQohrbwlM7e4PQ7LKooyyiToc5bqFHzXTAxS+MD8m518ZTc32xWJU0gw58fBWM2+YaqCCY
Xqr5MfRUZSARku5/PTG14xB8EoKWQlQsOVtoRUQ3S7sqJOpUtCvHqr1ZvpvLI64ZkwHnRzvd4VbL
5rrV9NGVm1ujx9Onnt3ELqiPXwdCceW59gcp3ojY8cZqfqrq50JvN3OMs1zxO82vJUrMpVisa2qT
TXv9df9PZXmXKlcIv4AZBSuraN+OFq41tuZJxx0b6+Ei+pHk+ExROlryyAAjqgpuM/Pesn+ISngQ
xL0kR3U8Uxmd1geAx2yHjt8n6zZM2eXvlfQlx9rDOheBT2wlS93sOEq2wP+SZzYMPDDF2WjJZUlY
eTFd8CNOpO64SYXiRzd2fiK6M+v087UDHO7fUBC01MVF9XGC2D+L8k4avn395bBG/HTqGUv94dzK
UTeDDjgIHkuwt3RD8ZAO77lyKwryZFP4HvIikFXv94YrOhxzsBqqXpTwXasp/VYTrybZYc2YsKkx
4Ng/kDddOXnLhtqjagDn7G/KQDF+tmrqTYKFlS4lgGjwlWuNVW9hSxAq7hhSWDJOvwPpKhOHKLmS
8welujYAkxXX8nydGYd2+g2qstLXivTNTB/j+Q5vezzf2iOmhbprabq2lfDBEhiT2UJ5TfWU+91e
mN+m4TZME9+w31txJTA261+LrMaqI3JWc4W92vzHah/0VrhtdD2bgxsBbJUxPlbA0GuWD5cRzGRz
HUEZitsna3qKqzt1eKqHhxmL2y68k4vHubiqg50s3aTFNsyvqvp2qh8T/WBSEhvbfjRjSgWju05c
8DCpGpI9fk51OEm/GohlprKPp2ATJ71vN9AIMIzRrVu7bl4nip4i8zUaeq+R7um63v36+suf+u6L
u3uPB3VdyhzUKCxJ2ptYumgNGM5ik9Vz08nLkXYHlWKU6/lcKF7QYP/f86ux1ITWFINEYTTSsEyl
L07lUofRWHAf5njQGM8ZZgPpW/L6LVgb85VkfZOMn0GKybS9c+xXM/5tjPlDJbJ7Q9oafbqNrEcl
odqc22kZUmB3mTDqL83k46YdyO1QxQoqDCCGrmEd5PDMUj2mfv93j6Ac4d8QUM+xliRUxhzmjPr0
2I/qTT8+a+O+l/2R+H7ZtFhs0nGtpZ1oWs7vmNdgKqFcdEaCFv5v722zKHSrOioF0qsE14ve/7q/
J/LOlAj/23CamcV/Apue6lSRFCvH+h71a5UtpZBSv1MexvCnZv2sp32FAfPcdP5Q7vMCxxSxtUbq
ZakxtzQeJ/sj8uKHmG5IaWT26LY1ZFHd14sbqbnRsNRTVi0MRjnIVrH6R3WSbZH/luxq1xXFTSUC
N8OPc5S8wJ7X2FC7c/XciFuAom13bYW3hnZjGLhDG5d9qaXo1TGlSckD7vR1/ZAqV5B0Lmx48faQ
9KOS6iEzWMGp6WcXnzkknAg4S9WrZpialB9zELKEAYP5FpC5+noOnGp5EXImO6sk/M95LPkpgeYa
LXFG9Pr5ScH4y2v9eADvAKMPzYTiw8banptyhG3S2J8Z57/3mU9WtH38fT40HxWRJkcGdkMpPuoi
sg76QDFVJqtkpdp1qP0GcwR4fGxwLMI1LM04rsi5C3zupsXlbQqld6vAg0mSL4vd9iLEzEjXc4oc
pgPgo1/aa6Tpvy77QouogoF2qhugDVCug+fx1XNHuVNffhFVQluNK03QbsdxNvKj35d1dxFTYvzG
J1BL80E1X4UMpOKyiboUzZZabtYScCHG1x3tdXf27ePYsU9m0lI1C3G+q6KODh8t7EHYu475bMNk
r4qr1Dra+P4pJi4WrZ+AWtCjexKZHvgqyKQPhf0zSoDTDlj0GSAsEqpQsrdq6h8HyijbLPDZZYKc
ij5lM9qKK7e4+CF6699m9QZoYFhvsmzbKZC0ua23t0PzpoXy7qIPsVTtJmoma3XFgOnvWrWvh8tC
0VKm20xjAoKG4ZLS27DfyOf8fj+/LhpLkW7Ua4nSQmA4zPrtYEypm8L7ciKcr3Q74nh52WpaanbD
QZs6ivEIS2rh9xZGk9bTZeO9CAAlpvtyZR3XE1zNxrcue+XC8/3fSCeVQTiXNu0q8lX3Npyrdzg1
3ovlP2paF85Wj7pdPJnU9hYlb6TPHd6rzeNlA7KIBFqpVqYcduQG2/y6a0jBdmeOcyf2lqVa16gn
8EoqfTe1b9CgXVW7ErjGXdTtpWJXA7pgN8fGZ2PVTetGPtPuqU4vLg1qpYPAizmDGgkE2j8ZzynC
ilaXdXqxjcdBaYyDyiSpqcYOPP1cp09sEubxl/mwzVoy52arRPXQrvVxW1Sby7p7/HEfmh2dKZPN
ju5awXfAFnp40VsNp6J/24VDJZxa7Yh5R5T1qqsv7O9iDdrzSCZITgl6iq82rpGdEZOeGt7FIpws
Cjs1KyHjvAnu+ufLBnex7uLOEPJs0mh/JXDCu6jRpZ52gGM6Z/p/PSXt83Wjf09rn+y9SzFt0BTc
AZRxPAwwEZPURmGSmz8GpfNAQu+zvPGK4NCayjrJsLvHhCbGPi8oMGW07yrMkNzGxLufG0ZyLyFW
K4rrunjJq7dMD7fArf3YmP04HH4illvVmERYwF9E0OGH1szAqNR9g+WBET/b8V1CxYnYGf2NppJC
uS3VftNVhmeJ16yvd7lGejr5hkIE1uKs7aBwI381M4waKY3xRhlL67DaBWm+g9m1jyLcJcapum7a
m0Et9na7aYOHcSShcohCjDexLW+gmyujitTVCH0Sl34VxHfzUB5iaQUBCMp0M7sNBGE9n3dOOewc
p9joobKB3bkuBufJiU2wPHCUtqWWXXbKWmqnyhDGXDCUPBVhi1wCt74s+C3VU2CYrWS0uA3E7VWj
vplWivPEZaIEngv+XfVO2MF91lidlfGrUx+n/MyOfgxyn8zOpSqpqVI5abOZ6opp3dvKSu/eBJPq
67l/Yulrxz//EAKbXAwTRGm2GeoYEz/Wzzx8nOr0IgSKHIJVrzDSUb/hJO7m+fp4ivq608pxSD8b
kkUgFHEGGjNlc6xHnLs1xW8Lh0j7IqLSnQtMkzvQ4kro57nqd/YfyXyr0L2mDfbtfQ9X+5zPyanR
WwTOxA6VNjEJ9LL9JpUv+YVnlqVkCfq34oSoHQ5q9dLYt1p32dc2Fpu/Aqk9TwbCp7YOn6cfX3+N
E4OwlPOXsiNrkRPzKLQOr6cz8+fEFzaO8+rDvNSbyqm7PpoO1uz4OjntuUUhI5lo/85E/ePv/Mkc
WqrxQYVp9RGdddACc11ggyRDnso47cfNUza9XTY2i2UQIyvVx4QBx9v/+rI3CsNYzP5UCUw9PWpA
MXp4rvkrfLyst4vpLDWyYerk4Q+J3q5y7QG23ZkVeyIc/E39fficdTeIUaYC+dCKXTfqPCEhy0/O
lSicmIFL5Tz6PnVUOvpdNIhyHmWq0L4ekBPdXkrnVWueonAkOibWey3N93YGZELN8jOjcqrfi+WY
B3UzFDGzo55vm+mmOqfpcT6f2vpiJ5KmckxBunOes3HLRKXGo5CXUkWTB6knyVjHq/FKnKv/PqFu
BaL271oNu3I2+4ZXYS3azFBk2/J9JNNmyONmyJqNnmPSq5urStQkZXmV6e7S4LKAph9H9sO80uA8
Dw3gyUP6wJPNmcjwd8f+JDToi1UrEkRmTkXwKezwEMGMSEu3s43bgox6kMWQwDEk1o1VxdlpyssV
jFcy1btKR3VSQHmybWpOvtGCNxSb1H7J5du53Kch9cr9S2J3u5CqlAAFYaD0oPm+p81j2mzledfV
/Xq0bE84vyTrnLXkX4evz36dRbxIcm0qNEPMB5B5Yb3XUYyXVb4asECDqXpAhaOnuym9pXohbxSv
Ue5j9eHrBXQiyC7rAZLIoOQ54baZR9cw1d1g3jXqa+YcBvvCd9VlVcBk2GbLPEAS8jI/pOuv+31i
ZS5rAoRImizT7PGQpXxLa9VP59a8yr8+X55LwbA+oLnJyoLTrdG7LYjz8oc5XIXym938HFAX5to2
7G/TyvEK63sfhTy679GQ4AkqvC61QLJvoxAM44hX2etgvdrmflDemLGunEsbWyn9RqKWEbs1R75T
misLCBX/l+6uCFDUG16niQ1E442EwK80t/i7bhvM0Npo7/BXZj6MerCvnOqgiJ+Wg/F1haW/prjB
iNeK/rs0mp1qPUnCvilbVJT6DSn2lW3g/ixXGzXGBaKM/b6cHuZR9dNq3wZ3g1KQejT9oAh8WQo8
IW0Di6uVWVH/bUMgLa5Lp/ZD0OQ8OXuUyvsiechJTORz5Y24l/Xh8BBV8tqQXorqd2XBdTn+k7MZ
HMvL7GylBo9FuA8y9RAM8XrU7ub5CmGzV8BEY51a0nVZ7nsdEO+geW3/Z5KuVKC7pbLVE8Ates5o
Dm5ZgugIfsvDdyDuLlhvIGXJn4ohMnuAnB24DBlGxVYekpWoy22qhBRUCfi0Mt6ek7wb52YzyVga
Sr+HfLybiLp18aeW92nbbDX7fTgqb2OAFNHa4C0tUV/z6uAMv2N518QvKqxcOa9INEb+JN2Mdr9p
EuOlCR5SNPxC5A9GTvEvC9jhKTsc1vgh+ENq+kb3B0ItMMuKmkVwLMadAzEz1m7qDEIyYckdprUS
OusshKtgCU8jGkmB8FqIxf30MwXzVikbUNJeRfWDMla+HQMysx7JmpExchuY9sHUel0MPZp3OlU9
CFy5+/S3Vcc3+ox9FtWcg3Yz44AI8dhDiwnB8Hs2btAfg1E2N3OkuFaXr9hIUYM0sl87K32V6I+G
etc4T+H41CdXfXbX4yzOP7bH/2xIRztJr65xlnyu0hv+XvD3/snBLH6u17ycCmflpZGfkDfPB6B5
1qZRhatyz+77mx4dSsT7nXmTQ0ZW32Byo6ohEBd/bPVbk/7UmneAwX3wbQq+Kd2fjP/OUjYp1nex
BdYik66zZJVk18H8HqjbxEAnnHthfzdmt1V2o2Y7jtOexIAqDvgwBTWmHwzXeX4NV3qQH5xYdk0q
WWrpJkBLkUTVSp5uyeOsQwk+IwbXTf7WJwX7C5VSnC7Ee57sik5cBxkkihRDdbVYtzXiCopeIsnZ
2sW4zfVbBMFeK90Y/fVgtl4LBQKKlpJ/t42nYip9q8n8SXRPI9ZlKjkJXPKuOSetWuU2D+lwsxez
5OXp61zujHZc9+GhK8FKhrUbG3vg067OJJVScE1EHUkJoPDxMFuvVQKRRa1fYrmNniLJZsiHBFRC
c2T7IjCZ4WmojV/bGy0AJ8KairLu2onvDP3Wku+gP4MVQJDOm5jSRXgnfLfEvaKOV6GuPowZKhRN
hzT9kpBXnVE6Fbztck+3i8e0jbeOkHzsIyAFrwqJ92FUuFn3kFe/xJjembaxBx/tBlqy0bSHwM7d
LBVuKWESwgPJ2GgozQdXhSOc553vDE+OA2Cz0VdW/c0UKZWt6M+r0G/D8TkjmdKVEJSUR3x5XQPy
pHCeuwYNFGvPDnXfiUbPsm9SRsDJv8cGwpva8pIK4iXGkhJOHx3FzJpxZaL0L8WzrqDLa+LtmO0M
6s6t3qfeAKEVvBHtxTEfA/Wli8WNivVkSL2jg6xD1aBvqsWqat4hNm/0onkT8vhDQdFnOdL12LAJ
FHN29M70SjN3A9FtEznzQq3dCW5MfUoNglx9K5HAZ2PtyogkugyDe/vo3ZSu9eZpAoTsdMF6nLD/
n7HdL4x1MsFybQ9Vto7CdSuRIjY3xfg495SlYnUPm7F5G/Tbrn4xVQr476XilRSqVO0NDjz8L0Yo
Ppr0XgDBZAbVgcP17WgZm7sJkvpUu1WYMWr3GJa8yavh2uw3kVjZ5W0ykKh6SeJHncUSFdB2gn2g
Ogcex7zCSXwzfR/Lak+wdqg5kzRoyDrUrFFZVfJDr6ibhJ2v154162FuEFtmfjZQeVa/lgG1nk7K
T9oN4XVZgN2rddJq0cpSx6dYey/EXpFI10aVn4MWMigvQ6WFA600vDfVL0PdaQ2HvmpXGvdV+FOZ
4UWgchqHbQKXLfuhtPuELpXhHrHUzuxbToSH3oAnkjwN00bqwaIELyiIlFLxHR0IQ7WWLbRX8c+R
IjtnuDcaP2wenfpN2FB/bqV+36nxrm0fSPawhWbT8HPWFbcXyUqVpE02M4u+maB1uEtFiiBJZ+17
QmxSYagADS6hqvq6KBRcFUoOX4CWgITDu86mm/KIVy6IXsA4lDslLTcFbrB1M68DCxBLiPu/cUcx
4C4Lb2Yy2FmzHaTfJh6GiHbkktWvkPiEs1Aeb0YGDn0hBX5FARIuB1NBvJnLBsR0+9SxyTf3ebqe
wltd88f0KqLM0oo3srZhM0Y75qUxmKLMl5Xvsrwd1YOhP8/draK/KNmdlkHZse5rCQEXBcwdtB31
trfttcIbFD4YCdvhEL220A2LLU9JmDo8xP2zxN4nbJzU2wr/41mQvOVnUPrhFOFtGKKlTqSDaL+H
vcTC1N2hh1HSQX5CWFaCoXM4kPVbq+yu7axxRZt7us25YK5vVRFkTOibLOcdglNLnqY+9sJe2O4I
zzdWdeiITpDpvRiIUuSAOBwMT7UGjlrYqhb9Coi621WPjhSu0/46GZqNU0g45MG5i9fUkd1FJK+i
hvQsz75x9EeerlP1kJe/sYqUlLssgoD9GOSda9Tf2jlYhc1dXBODx+sqfpljLHFnIIqAOUhb6/G3
Jn9N1HU6ZGy96476GjslgoVs712ytvBqKQdoesn/4ew8lttWonX9Lnd8UYUcBndCAASzRCrZmqAU
LOQcGsDTn497dIp3a7tKI5ctGQSB7tUr/OGrTTcQlXDeSFhEltdRwyxEgOnFcR5za7P0p8aovCbB
A2XYV05xUmpxyiJwWggDTVJyaNAU68HbSwnnizlZVEZ/YC4HU9Vd6qZx6zD0kgULi7H+6KdmM2FR
yJcOndatwuZQCNw15DPJIaHAXoO2MfM3tahWSZJ4cy95XdWt8aYH/bMqo8xd7MNovKvKtgivz1W7
70IVh+/O6/ps3/MITCqMBFeUdERPOijlel1mHwvnW0H2spDTa9hjFSxijQy70eK1yAxPnd8lDjgT
NeChxU3prSKZllGosOINdvCrsunc2FjuBkP2Sx0nP6iu8bCJOufYQ3TSjE+r7daZhRegBCssLLf9
LK+01nEb1k1aV5tceZ3K2jPznkTAVY5Kj/ucofptn6yVxPTHbtO2jTflkAmlqxbGLhuOmTk8pOaX
qd+H5iUr7klA+64L2kr4S7Z3IuAlSuNW6QaRGNccsD1YBuI7bJTimCuGp6fxqjCNo15lXteQG1bq
pqjnVbcUQYXtZdvkQddABzMUtkblqoTnXuepDXhDGnowGp/CQetvZvAwWvWLZp206amef5EzbEZZ
vGIGwcdr+0jBTGbCYK4W4Lc+5jqQI8NPacUu5mkarZWiks4PLEbS8roZ75MCk0H1XAosuoyajdG7
EgnVYE6AtAUFwRQo1ktcaOtlKA9jiTtkPCHv1Jxb1CrjVrnXDY4cMay6JturGjYsNu4l6T5pvJBe
hJM7WNBjNFggEmbqdISrlbOQ3bS22yWYe8nbpiVbzLhAwUNpO8/A0NiaUJWu7+fhrqnLdZ11x8Qq
MfeKN8DIXQn1C5uLWuAz0hqhaHNhyGdvtDo7jAh+azzmRVoOTgl+TDd+5wTUFnkdhaRoUb96iH5m
aK2cqth2YmtMudvAIJocMnyEaFQj9zG2v2SLCEo2p12NiLAMq5FMfsrie1uZjkuP+IZmyG5ffppW
dacm+7Z66zSMU2yVw0t45txtrA6UfnzqKjhO9r7OpBUi1D5KetS28NyqAGnjVfg1hjhL9s+D6Wzk
plwjX77XnB3fI1deYiMOYpz1sPrRJj9EdmjUgrmw/6QjUjlO6WfW5MX491wZ04dB9OtqXvfWnaVx
47D6SgFQfRhOTW35prio6hz09IAq2V6hxLeeEvXc1sWh6QFEtkBY8RmkjFGxozL6p54SMTKfo7hy
G8DxZI5phANpVPnJYkFXFdvRbr4stMFXoie0WUN3rOsH1FtWpnoequS90OP7mUgDC7JsgmRJXOAL
RYEu8nQolZHkDjlwhaiddFO5LRCW6bXq5Nh7A54YAjsrYZZwtirQyfYmrC9dexSRSXT8lTjvCPPV
qxohzyyJOdKogJIeCD9RHE1gbVBOwqbPs7SRqzRYMsq4kLXaUaAxYCmax94K6uWphC0ZcfAa4gEZ
Rb+2kSrH8U4Y06OMfveQZy5DH4iNQacEuc4HLtIqm+aDI+HMKKw1XhEABdxBhH4TDxilPypR7uGO
4s4z9QSFpEgXV7AFp7D0h+XZ6kgJCt0tTBMTboUD3ZGCEhBkQajMerT32+ne0ThdFQV3XiN8Xlpc
FQ186nTHU+WtnGX3TvNlN/pKh8DZaZO3QE9ewJpPk+72FAuz3Z30+XHR7koR7pde9VX8eWpj72BI
RFEex30QOlTBUeOpve7iMxOUMXba6XioK/1LR5Uelf6muu8xvS5PkbJDE3rlKL/V5HmMz6ODx3F/
IG6BZm+TY5PS1mgGkNBrE2l9U54fpTh1w1DF1zq/Z8xF/lCvGPMG5uyctTTehLOz7bPoqBdibUTq
Z0aGao7xQVjP89gwrSJjcApaMBhDttraKRK3hBpbZgQPUwo0J97JQLG6caYgp8GAbhvi0HhMaSjw
FNGqppZgyLs2Q2kfmieNSqOzGCaLx8Fa8Keh7LcWLYi042hCwL1q2VfTKjdbX8XuybBrNyPaqbpy
l0jxUTAyFrKnQwWTyHQKDBoN1ZNUjAZm83Wyv5w83jcd/sjJe18mT0xl7uiKIN6g7MqYEy4frJOt
t49dHwbA7agW7u2quqvjczpdroWpW5AMJ73mpuKYlwyYLfVoCuy7dLzFCT1zvY/M9lSHHAPLG7KI
rlViF11K/mK/pvQUBbuIvhF43DxmRD7iq8uEuHytcmjr105OfOnbt5R2janjMFZj8RZ94X5BXyty
O/Zah1D9rL1NACNVpr6m8xFa8YON5zoJtDHYG3OgVGm0Q5xhMGpiaHOl0mCgWBhB4fgtd2aJr8rC
JbKzNkZ9ouPoKrx6pMSvrolxaa3MfHQdKVmbtN70UafAZ09gC9DbcLTxkDXjrRZhrFu/GP1LaLYE
2a+FwNlD+UzD6FRI4yYiac3xIBiUDARy6qpJ/jXVnQs0HfOB87UtonCOCb1/SNWN3ZwYusGCQdqs
/JM0b04X7hO5D5SGc0eZ75u48K38S1oCo8BSNdzmthZMsePGSxvIrNpUI/+cjI1B9kBtrGiLH88L
MU/Wto2F9WJXeWkRbYp8vC+d11IZThXdKMPA+GwkV4/k08Kt9dBbO6wYEutXsexk62UEohNJf6r5
nrbGbD8YmNWJ5LNV7YNDVyizTnPnrDNyqlJksLxfVeOtCHeCTnu7EX0ZdPq6g4ssZceMTG7sfqXl
tqKJoeM2LR/DBEdIYLEifi8RUk5jc1WzmdpEXy/L10TCslBdTohxa90hU4Tf0CBOEVUyoDvRXwO2
Le4KIb20CFsOWXlKidNNjnlCkW/jBkaLs6yUFDhafS5HTK4TbVVRly6TV1Bpg/0+RKN9sGJ8BEnh
CjNaOdNr0Q97ObyrE6way7sqsj2pGbzeedM7PGLj5JgyupC530g2efrjttezO8loyIy/ChvHz3D0
x4bsr+q8bBy9MUrw9QlpVz6FS7hx7MBmxmXi6pNY+b5on+sSz9eF3Koy9oMNpUamk9tf60jj2MTz
zsF+HB3a1gKbbhaulAMt6Qp3BqfuZPqhngjiTrsyY7yIq4lWkwL5QbgFWcHU6HTsAKJiuNKMLMBG
gfcCU5nMqa3+dEP5bEVXafr0LpotXzaIGqbjGU3oFTVm0PLgxSnOtqo4CJuFUmSHaD5Nan5Jm+m+
nUqY9gSxVFrrCq5/VUgfAG5/KTYZoaq1Xi2c6BrwLzrLRZVJQ6SEqxE3zJceXpYiKedGd54NVF3o
TjzB0nXRej82i/OUlWKrd8qx18fjHE5BB5RWprOtStsiR3afBuT111NdIhsvfWtKV/mI+2bmqnMb
U2OSjkXjsZ/fp4vda/u+73+rAiiKShU6hGIdqSEt3cqADyw9xAMttlaXVwrNESNW7+UWY96lXTjg
0WSwxmQj5vZDduqgUBevkaHsFfquUCS/rwwpEMXrEup7A7jBbGBdkvlqkmGR2kP+lyNvrn5PHaDo
Zj6poeKV46FCpGP6rVnTKrua+/6KWmc31Nkebbvf8ULkdkTQLrhppmwQ88UesbtRvprxpcGfQ48t
f5Ew0elDP85qv1DFXdfm08oy4wtFCegAbywp1J1fcW/vRFy+TQLorlkd58bYKlmLooQsZavU6hlJ
MYeiEBIEoiwFBy9YX/hk65JrNQdJEQet5RnPD9F8sPE0T3llmy4uYleOnlLLr0zSfKfHpsBGq0Kt
TE83WsxcFtlt2rOBhtsgpRFJlOEu4enSJMtXrQd1W2OlItF966gznLZfC+r+2HmS24uVVmepaXwn
U3dlh4dt1qw7ZH0iDTTU9OCQrnaNs2trldqMFWaPDoJB9cpMXkX3UNC4CB11J/cWnc0GX+EW8+R2
qTxJP6XZNrJ1xIl0FkBbbVT1rC+nGCy+LYRXYdLga3mTA6e+GBE0lrF8s6/MxmxYx47KEAxPUf6O
WcxaY1bV8GfPkOD69ytXNKwWfyEZFAq+z9DU+qS81j2oJXHhYlBIEXM0JfUrHnsrI9eiNYeehKFb
4rOlYmVrYM2pGF9TWKEuhBRNV9iu2cNpMe+hM3oZY51sLwqaMC2p9KS1D11lBZPAdZKpczjJ62ig
/+TcRYnmyYBeBrlx+3l4wMrlrXbgH7RY5havISPX6ctoH63wYxk4JiVr3Rt10Oi0g9H6GOtPq35s
rF3hYLqudX4rjlNcrrsh8bXhzrTxgOXX6+UP1bE/GvVu6Iagc3QPsVc4FM6KBGDfD/hIHZsWF+D5
tZy3sbEv1GJVlAfHfG7kzq+FsooW2ZPoGqSyb8twNRXVTUwLav5bx9qvafEqzNhUhzy8omE8w6VQ
QH0pcZBI7a9kVJ9rYeRsRxHQ+roU9k7CztiKfNFvZ2N5k0k726lHaAoCZLQNxSZsms0gIexZyus4
oUs14CqpGGuZjTDzsIf4c8rKt6Qr2GG5J5mCo/bTnie3muznRENm0rGyBzvFmTgDTC+BP1tS9Ygg
zDrKFHLr3Sj2HBtbFnjQt/K2VYgD2fhlEqWqrt4symOEdYnJ/Tc8/TkZaDGGOJLa+lvfjyDlkrMT
mStt5Iw2StS0KhpIy1JuytEuPEvGD3g5YxSE6TXtvmma/VJLDqi2nPGMOYguO9jmsokTdRtK8kYu
bao6/RAn5VkByNX3XRBSE4yFvm6ycaOPOI8wtlDyY6Q9ZfNLlX446Ucq3iKOAAVtk+zQa2+VoNXe
30XGSZjnkZqtRCs4ohNJw0SScj9bPtLuxZlfsuFrgm5Vzid93NDDByYo22s6qFps+GYGTeF4HV+3
SgQF856BotKWXOE+Us82XRlH3kr9bhLnrD1G9UnPj0p8TJSjPH9M6lXP+4Fl6I11th4k6YwoaElo
WuTUzUOIyZmYf8UQOzvrNBp3+fUEfGzi7DKbFKRN4efN6PIwPqvqozXwbwXe2HHiTv4UOv6UuEQi
GwWX+MEk3zVowpcxGp+R12i1uwBNQSBwZ+kUYHBltZ2G0yvl5ezcZ9JdO9A9Ko9SqF0WrT0YHGmR
zihwgyw5o7egM6ANk/0v94bYhsUXIqXALQ6D/KFI0UbT2FDimKZ+Jz1PyVM7uaqyo1VQohqViatO
TbdXjaDWHK+o5h3lf25f3/d+sLSTlJy6/s7QkS5h2sswLaJ7uRfZrhxs7Xe6qAHson1evaqTc9CG
i97hjKuUMmo0zttQDXcGToOeM74Z8nMfK2sqrXXkJDgeYnfVY639Tsw/L5Gz0SXteJXHyYezHb8U
A8D24UlKngvmRf2DXXtpbe/0eGeTmm9061MSD8bvMt1Kbed3sx508kkp7qDyM9Zwu8AegZtiKR8i
2NNpj3OhuDnxWIQN6/ak5eM5wZq2w/l67IJcDX+b8TkmIsgGAj/kiAwMKPzsZFVaQbulnClM3R3s
h0HKt5JG/SPzQTXOTI8gJX15oCspPdTRZxEVH05T+cvoHGQt2pvqclBrRs9dp7mNBbYXAdacPNxJ
bN8gfCfN2mT4iBNKQhfgIaMk1ct0LXosdHp78NsY3FKseer4hC8gOsEdM+e93H+orViDm1qptD5y
GhlGIXu9Ij1M9Sf0q6ajl1HzkzJ9GkT1YA8Piiz5P8Ip3GqE6XHUtYMAKJh3nlQyv/+L9tg3+Id/
VAI+3i5JGXX/7/8o/zediorzj+va3bpxjrX1M2T8rSyYnCRyZcxcN2WQOWzkHwIm1RsIUomFmVrb
IMDmFjFpXtFfAGDfEfxuBcGiotGmvpA4lDRzmyavozT6iqlwxjKRVfVgyho3ytV14fyxw+khj7tV
Tf81clovgvJevptZ9pd7+e6d3KCSYPkbeXr9jo3BaMrLfviqb9BBYyZMO6t4JXJxmhllMQD/2dq8
QRPai+mMSVHAGFK8IfWTvwF+voGG3srvJFprZ6EKv5nDpjSKQLNPlO2rMF/+Av75RqDauFXgSeSo
l8ZEEqiY0q5r3GHpg6gmx2Y4PipbK5VXk4QHoaZtqRj3iWH4uvoSzjlp6F3pMFsZicN0RpSwOsnt
eNcXf2FqfHtrN8zefMwWOY5AHBd0vbGLhau+QXsgqutDNnwyg942w6bsn0D76OaxRkLdRMVCaixk
HLJVTg1BJYQr4CEsHlXjh/TdW7kfXkdFM8FBprbw6DnjlPqjJaTcABkbuxi6Tgbp2jOandU/w890
2Y1bz05RtZXVLlxYD6R+hYfPz+73Bo5oiUzRJcdEslF1ZXzqfwhzvNX4sVo9a0TScruz6kWgDw3a
ID+75ZvtjyOeWi4DTMSy38v5Opl+Fulv9Xxi7ATKaJznvfKxvFSf/32z2jd4wn+E/f/XuaQkqmQZ
s0U41kFnAfMYjasaLe2TaUkYXOd3SaGRAoZnR7rOrBEGaZkvivxQ678ZQUjSQU93CdlEnWKLpepb
JhHrDKfcZvksR2RlxXS6TucT2QlG5Zccvo3NxVHlwJQe42gEELVTFhP5YTZToVz++2tdN++/ADRv
tYMsNY0VlY7/PhcPM1oloh3xYujEb61u3pKarxiH08+W6K3Oz5wZhZk3LCUrvVvatWU///d3+OZ0
upXk0Up9KBU9IdpHhyq91gr/fd1vov2t7qGpDzVamzybUaoIxLgwSiGNJRsH8L8JxP7DRf6353+T
PYyprMmNwR5I1dhdynNZHWT9sRpf+9yhyxgyQN6O2qGrDlb+WnZ3HOtV+dJIEkC3bEUXk9Z17lbN
RzG+OtJDaL0k6m/s1c2Zhi2OGjihd9eppYTMTkRrp8rXVfNHY06KE7ap1hznT0n2bCQeWOaVzcgm
dQIF8SWrid3eOqpDYIl7mT6i/J6kZ0P5cJbfdJ/dMb5TpvvFvHqx3Retc5La/ZSekgrYQdUwZHyt
6e+YTXsflRq4SBA80QU5Q7td8NitHiZd9urieQx3DfhsZxcNf2F9f4cJv5V6NCGF9emAJtFVm4Ni
EOAToxq0NeeJRr8J+NFxjUjBcaPyaiphnea7E8U/kp8z5JtUqZucShIQvfZTc4zCjfgblPq7RX4T
LNUq0mMJ/MB++LIf67+c6d8FNfkmUZoTqbLHBrh+Ob4Y2IsCBaU95qK6pUcwfzvacUO7niLFU2Zz
JcsLDtNMJCLLq7ttnG2p9kUfGPlM05CHzVTDMtRjVC2/5KS7c/QStIF5tsvYQ1kwUGguT4m5jZZN
EWluXCSHmX5yph0KvFkS7W/M7u+e1Q3/s9dzUS6ZQk6wQ4FA/EyFRr+V0Ro7ptltzGWTE9O45G+K
Kdet/v+HAP1WQ+sqe54VBSsmNBjLfUKc2Jjtz85C/da8M+nE0DZoz+2TBQ0Gv0j/kqh+d9M36ZEi
FTCua64bR4XrjHQ6AJOIn3kn6rdqTTJ2HYU8IFqufDAd/VG1oTvX1fK/DvBOUssun+CKWL/CR/P9
v8+If19qunOz3TMz6qQRmM5Vm6RLve5nFZfu3Gx3U3RVKK5PYPm1nP6m9PHvB5p+K6NUDLbj6GFB
Luc0QeuARweDZMnAJOze+9nzuNl6ekpAEbk27avXwSv//Oiit2JFKWrMcmKz2NpfjeXTxfnZZW8K
mqJNLEeuyBNBMTLmcv6izfDNU76VKlKNqJWEqlLCacPGAgBcRLVrdVqg5X8T4P3uI252X6airWmD
xEVXnqHEn9E8pxjVO9lflIv+PdXV7ZukZJDTWJOUnvg5i8MUjSsnF3ubduas3kPm+VGart8KGKW5
LswpQzlXLYCZb5w+Wv/svd7sSbXRx2HuFDj1z9Gj9LOFbd9uSL1iYCszIjCUcEtTH077f9/tN5HU
vjmCzTBCevNarSTZJgPkRH5VxaX/3xf/JjzZN9tRdbAULmA7Xru1YtzO2s+exq0WUT2nBp1xHnHX
recrXnz13/f7zcq7lSJCwqBR0Q+bsYQDFNwjXJ+BmTs3c+qH+vKXD/lm99zqAqlmZkd9yofQFr3i
Opgv6KC+tO5nB82tQJBm4BcSdWg6mE2XrExd8Srghv/9gL55odbN1owMW8kGmxdqhKjBofzwl6z5
u+te//1/HY42euLFPHPPquGJDykN/vt2//nO/5Lc3Dp56r0wnMwR016GEzajCZiCSZuiQ4o6qzR9
LtEI4hFeUQdXY248aZKhcG1NMJeyujIZZ+UVaK47U7UBAEPzaOIgrTWGnkUglie9nK+T/n1sqy5g
yas6qFbHT06h+/ZsBtVCV1YLFHP0aJi5OhIaYfl+ZUdImQxU4XWhyMLN4WAi2Dct+V6Xe6CaDx3Q
7sRkfo6abGG9MaL3FaqsiFafycglzstgyaet2rd+j76fXXrSYh7yaN46KT8e/hgMU/unRYnWMcyk
sbjv0PMP9YutgkwoVPioTwjYgS54/+/HbFjXaPFvz/kmPEEVVhRyU4Fydw/X9jmcngzwRhIAysp+
qGaeT/gqUilQHW07O/26z9rd3JnMMHZWPzOXF5vCOpYhyuXgU3WUyyeHUXm9Gu3Pa1ciq3atBZlI
rYKrBMmk+RkwgEjeARUMIh3CDj+dl7sm+0zVN6gPMBweSwaHpb5ZmD1Pw3rSwbEsEfKGnmgKLwHn
nYiPCt4XEkau3nWrHLCwNU3wgDa6kq4zphsLoKScQb3xiWu0Kfba8HvMnaCwRWDENElAaM/vlfqe
4lQyiW0KLkO56/O15IC7YWbbKG5bbyf1iza9K8zhKevKu1rq93PGUGlkUglJudMqtwVSFoIxyTQ0
YMXz3IGUHu9nIPNRwZNITxYzOQhqYKRQQUuQ3ZeGSxc3YMD0TR7r7jRLl6oH8/mmKPNqoNis42qd
LdnzhP93njxXy+RX7V4z15XMrB49x0FpPYsfiuJ5wQpZGOIswSBvdP6zmowgZCXZ0wCMD7O6YhvU
5gkdrNVUb8y6X7XdGQMNt0wGX9M/8uZgzIaXmqWrCeWl7BpoimDSuasx0d5NZNyxmtokDqrrYhzW
8oKzNZyUIu4uU1Nf0V+a0V3msfdsmBSDKnngNoIpuQc3bRWlnyNQbkmKK5JxO4LCj6zcxVZyqbGd
iJetBMFKP2Gw5+XA0R0jwyjDdhVuweCjG5AsYwQU6zpg9FU99PSw3Sphtx6FidKps1OgejrhBKeq
8GOr3wzM2vok9nPAClk7BY351Y/hOkmcTYm2phprH2UEdBqCVsSA1i5k30xUr8wf5la7SsS4poS0
b5ufcvUzse5nqAw0SV3aIUBTHfzzCte2hm0fG+585R0uIWCiX7lTn+0FTSYmKMZKgo8gSUcn7Y81
g99m8gv914z97pIcLOTvhg2F0D39sjt7EQfFuSjxnymCrakASahBthuVO+mPshA7JwvoKDEXDQMD
vAUfvZqiNVM6yzFdBww6sCCnw8LhKBQZuFgJCLPxRb48DjaEoAbYqKyvSt6YXr6004vMSgQaNTEk
CMfQLcIKqFSx6iLJbWc0SLB9WRxrpYkXdI+7JHazCYpJATJ1KdZC28nAHMw+Bs7G1LIG7ZtDAnir
Mg1a4bZJtVVsafgkIvNXwGxsD8k8rVGBQnrQT7OHrLABDvwZNXuFQ43S7aQScjp9omnkhY+mq6EX
pMkXA9Y1xB3kw1XkszrjtauKdcw0w04fi/nSyQDMI8flZYCx2qswhp0SvL3DOqYZ2WcvUtGiTKTB
xVA3ubDPkeE8jNYe+FYB7LlOdgJF83pam615HAjQVvdLyuEEZnBFk86Ta8SaU1IrFLcYm4CezePM
z/tfk8H+HIDp4Dgyan9QbHRVGQLWrHu18daAbu2n534qAzmxmL2eMxvZTHsDOEjpM3eI8Y68kh/H
bFctdwpHmJK8dAOo+PTNMfVNXZvADduNY8l058ZVBZUzN8aVJLPpIPzcmcW5yljGk7GywfXLzmZ2
jqGFXVtnoRhduWP/ZCugN8HYe1UW/5HTfBfFDwXzdfbS9UAUBgAo60UXJSGy9Jc+egmZdvXAggun
OJrRqx0BhWfB9eDnBP4wqxnQUM0Wle3nFKRHiYVOlS33ZiM/FWDi5wJ68VQSl1PntZCIiPGUtUE+
mZ7ZT25r0Hs22up3O5rbUT4ASo1Ri0HjAeowCqRmudaSfT++K+0xyY+q/NsW0zqtOJUnhpLdVTJX
7FWdY/9z7pttV2tBll7AGvpzWB6pAFyd94YbTJs9GDWazNAAewd8bc/wKCw2iuUcW/U4tu8NE/lI
uD3i9WaPjmFU+7O9Ndpp1VhPvf1Kb8lLk9FrzGej+NLMhzH9jW+Yp0MliUg6hvLdgsew4Lyjdta5
Te/rDruU6CFtn4tkzY4KRMjVjDw5Rtl8L/AES6RdJiywdERgMLhoq7pMXCDigWrK0g5OsL3rStkV
BeCBokv9Ib2EVb8fS3gaYHFMYN4N2E2TzIRiynSc3+F8kbMSHC4Alih+jJYHbsOTAR3J9viujeGh
lc+S/iSSoKcnDJVqSsQ2l3ZWSE/YOWaMkGpA7Fe5lGK2PoaKE2f8U8HNS+Z8XQzTobegujns3+ZX
6CjbKWbK2oHslFisuSzDlwlXBkO6q6WtlEykwoJE7WIMf1PQ+0bTQjdvKpwY88QQQozYO/Op7xQv
ITZ3Lczw5ksXaVCSWvUAXZK2xAQKOjv8Adx//ciUXBHDfUu+FrW4ZCGHW/jQFoVXGBF5nupVbM+0
ou9ob/thBHQF4T3p3TaWNu1QgQp34Go+ODnI0LJamz2gKoDB/51y6f+o9fxbynXztao+HrI6Hun0
juAVc1jviNc051gdNp3UeAnBGKbxRmhBUy8HW/nd2p9gYFdqbnpWNa7iBe4lRKwalMeUGjCy73AY
WS3QIsQCgVTyG33YAytMpnNa536N5LyZ3Q8lpNVU3XdXLGFNgsqor9dhxVu1m5ePmXLuET5YeuHZ
lebL4exRq34WkFCdbFknEapUDA3mM4bp6woiZ7IV8MSS/t4AxaTNeBDJTyPSjBZkkjQ85vEHUFqj
HnfCvKScU6ko/Yha0h6sY5qBSKObH5JZQWBjzlBl2CQKqNPdDqUgZVU0CZTydQvlXjCdbgEFEQ6W
9nVp9mj+kAlBV7aqF1lC+ppW4lWGdpAORhNdegLXDBNg6tZOc3SMU9t6fXJWq2Ujp9uZ997B5goj
UMVStdHUyAWcRl6wC+sgzLeq6FzTjL2FcGZY4DkhW9g64Gyl9nX7riQoy82wUvuKKA7kEyKR9qYP
F1FcYvhndGGra6s6OdcA5VDMcFpnnWQkoHYgmfDUNPmQ5KdFeuXIAJEpPI3MqR4vc8qcNFrL4XHh
8GybB3uxvUgNpGklLlZ3bKZlFV5nLfI+Ws5q+Wgp90bW+pgdr3SG5MlwHKxfHbzMfDsR1kzSZXAC
q39w8egJZLz3JXm1EZvIoP13D6F4luVzHL2P7T5JX0K41QlroWD9acapjt6dFi4VF04fqza5Ol6T
axBwbaj7jLTwVwgj+z6GhTNZ4JYxQvMHiIhtIT9O+blirm7hPADQ1rcLdeuoyto2wwum3H7m7DHC
sLN2XdfA71X10FfxtqT6CYGIV7kJcorX48yMC5rnqnstwocueVIKZwdJCEFA7TGchl+SXO9ztnRl
fSzmdB7x/sR5AZs3r8T4rKP/NFSPek+EkCEyxNUuBP2pJTwA2NKJFD0A8HI7aKKjzCEwn6sixKps
Wo3haca9swbp1ryFymVUq1ULEcOx0C/QnwwEaosEtqycHfT6acyDYfqVZrNXDTvkyq5GoaStoLB0
AqOiHUu2olafcR1escngwMNjxrqBzf6mpJeB9ELm7TtP8LvwHenFWxvuNabC6j3tEtJ9XwVI3C9H
Qz8k4xTYtuOhANLL+5nzo9BfU5gOk/Os238ULP3MpPKjsbpYevRUQtZOkBlBA6VHBt4bQqDxMSdQ
Rv0Zoe0d8I9KjqjDHAeF8hH2s29PpAGgwt1W3/wPe2e2HDeSZulXaavrQTbcATgcbV11EXswyOC+
6QZGUhT2fcfTzxfMrOkUKyVNj9lcjNnoQmYyisFgRADufv5zvmOH22moSLIfBEPMVHH2bR6TuCAQ
neCb6wi1g2Hom3ttNAezoDSmClvOzMrfzWyvi655CgFkK68jgxVubQ+QAVMiRQaxb/F5Zu06IHXQ
2NWd6rw9TP3jQKrfnXC1pqtMgU8TBO+Etxyo2IlPR/GBrRDp/05dOYT/Q/94StEAT/H1ph09ZnPc
xgPSyoAFsjncEGiqOAMMp80ctXqeMW5C7L55MK40oQm3OYvMc1k8jAhoVjoRFJmXic+OnCyHUPqm
nOkJOb2f3rTN+13T70+LkEyrb5Gd7mLfWhI5X+qaQIR9OyEhZKhNBpGsOQ1WBD5AVuyjDhu02o3j
WRPrS9fOCNZGF5YFJDfFVFi16zDYxkBXdJPd+MLetiRhgro7+rZ1BjdtO4VYpwbK3upxN9t673bm
oUn5PHJH0oCYB+fZIPbj59ygmpsAg39df+lrf+Nm+Jvv6OwpJ/98yt3bNBl2QuM8BITzi+XsB/rB
J6GQ5BIvBpnpw0SwkFx0WL///IE/nEt/sUx+RhUPoleDLavxoLv2npvZ0QfTMyr2oRZgCDqiJvb/
OsP0qd/BNbAHUUvCZYfZEJfJqPdmMz+E+lvsBUfP//bzJ/UDzfUz4bievQr/vAIbltqLhE3QyaI8
lMUv1NEPL89f/c4nefNPapqd6L6vUkZ6pWmt2tm8H4KzXFJVNHyLjNugEwzm92LAadyeDayJ3RQf
U/dY/bJ+96NP7a+ewacJAYDyQvEZ5DdER5lJ2MspIw9SrXGSnfmDR+qClsnicqRHISLp3LBWZZJV
Jj9vywNW1xGqgpbm/5nW/5miHBIEixIG44fQ2Irhfo5+oS+yuv71B1d9Ei5dlZPfYL06EL5fVHTs
osaRS9xhjbjl8Ew4JD+wAaLKI13mTP3z6K1KAdWLlTk3twUryhzaq4qQGmvB2iYqPZJbSHOOv9d9
+WwF9sZR3cae7bOw7Neh8WzjEC8sfekVT0PZL6cgWmfZQzW7yyEhDVfum+bcnx7ytlpBN/JIxIr2
so7jZQZUpEZorvwrS59p7qbc05alOif5V1WPidkhr8G2oUxoJFDG3b0pCAQl89Itn0GFpD5ptrO2
h8htrnCBdJnL5pGYvNE+htwoRxJHY5GdlISlbzSLE2Wg6kp2FS9JyGYxwagLQCNtSYaG+qJV496w
cfSfSB1rnZ575poQqz0TV6yOYbFvJn/pIBFKdIjRynYxIK6EY0HREqYXe7tMFgDdyKgW033cFqu6
C/eupyFtPbsW2/Zon1RnJRIbVUtR8DKP3/IiOJQEfaoQ/zQpRggt0to6w7kHrrqg14AR2fk8R8c6
iliN2bezqg4i5lrJVsFIAnwgzhhs/U3gCGhTLm810dfxObblRV58s4pql+pplXandP9ZGd5F9fyc
DGx+FLlBJdYcOZdlxIpDTK/J7/rkQiYXGEWBO/nxxpterUysJzO+cdt3L3yzZbgqB+BxmYvwEXPW
Sha1NJdjvjPKm9YtV7NVfhuafNcaM2e2Z9c+YCQn7tqeZ5a1hmfCQd5eQlVa9Cq7mgmTD+SN6n7c
DIWPgJSeE3j7aBgPwvRZYywI04LO3KcEgbg7xSsBKbpzjIzkHjJxDOeLlt1jPQX3jvE4xfXBy9/d
kFStk61Gq1pP5Aq6wTvaoXXWBtZrZKFAYNzwzHejt8geU6vVOGBrS4rWH2NyW9DFunLjwdfIM/sq
ds1fzEF+MMxRn9aUKol7PjL+wK6jRzW8HYNwZWgsJCHpuPlXDocf3Ms/c7mhteYSiNBwaJP7jJph
pzn3iLX+fKH4wVjkM57bm3MOKeykDoW5iwMK88bpV+fHv75vOZ+WCDcQkY2yOxzG5qLrb1kBfvHA
P5hufWbiKs8qhtxFKe/AQ/T+DBkMiBxlx7n5q+XtB8MG5/RW/Gl5c9w8bZLZ4Y0lyVEmLR2CCrns
LAZZEsX3obmdcs19Jlp6tv7FsP5Hb/On+3w+C9OdTr9WHb5Y7mlnSKYPBMDP3+cfvWifRsY6CcNs
7nifA8ekifwwypYAKhC64evPf8BHzOAvFmRHfv+axX6Lk9axWAHVdLpT76M6Oial/SoCRHqqeSPu
rK14c/uR4216zPwnXXMkOTXhEbiDsrTqSsBhwbRLSk60ZvHqqWzfkrdkeLepe7GO4/SQs5v+xTP+
wbusPr0mppoC0y9HRo0kDFXIWEEV50N6m4TPQ/kUjC2UteB5BsllA/3wEpg+rgHSrF0YA66ukmhn
QxhJFyYjpZfceIuBwP/8uZ3e9L94MdWnF7PxYwFdTqMl4jtkEZnQB3/+yM7pt/uLh3Y+qToV52DR
2XwS2jy+ypxpW2XB2muHvVTTtiCWZohy0RTpCnA9lB9oHHnx4BEQEojaQb7T8bCM1RcR46QsrDOm
TQs/xJMaLwv3NYi5cye31QlUgqwpBNsMOkFNEsIDLKigAadlgnTzk12j27UVPif+S+KUa/Jxu3JK
Hopp3CXYjdPoymKYn1Oz2nlffN9eNt42j0A/zOOrPdo3tEajEli/eFV+dHl8upNPiRcGFUj+g0gL
RJB0OQIMpuyNSe4f/vV/fxv/I3gvrn5/iZt//Cf/fivKqY6CsP30z39cRG910RTf2v88fdv/+m/f
f9M/ji89wffi8//57lt45D9+8uqlffnuH+TKona67t7r6YY8etp+PDzP8fQ//3e/+G/vH49yN5Xv
f//bW9Hl7enRgGjmf/vjS/uvf/+bFHxA//3Pj//HF48vGd93mxb9ex69/Mu3vL80LZkn9Zujbdv0
QLO4tiNOEYfh/eMr1m+W69jak9RISts6hRTyom7Dv//NVr9pVylX2/zlKX0yCjRF9/El5zdbClu4
0lKW1ILE0j+f2ndvz3+9Xf+Wd9lVEeXtKYElPmra/+tScU0241KbNj+fyYbnft7czzyDXnUkOqbS
zB4sv9Ov9LkaPWgrT4HNCAwbSRlHvl5HkPRK1AArK5bObFsDQNJ8eGs4LUULxyM2DdBEirUFAuRI
+iJrVq1jByQPIYkgFM7GsRRorjsz9QMA+2VTya22ZIY3SURYC2jiJJeHls4h3W+YYpKkK71GgnhJ
ovtAt6JYlzba7WbIKt9aVHbpv8gyBurS1xYAx3K2XYbecz8WSIfjaK2IDCumZlUBjaQBvuHDwMmA
RiVAJi+7oCEf0jhWI3ah8nMwi7nFU89jqVaCSndGe3pOz0Aw1IcksDIy99XgfakTUrTQt+IIrFUB
TmI/JmMAxA+P0ddanAT62m/EC0sqXAi/Hc7BT/TnrsCvRt93x8GhmXKSYC1oUyLbQhjuupy6wDhY
hiRB4HY9+BGzdBq5HiljfYqDQBgLR6o+YIpVskus5nh8krNd3VjUxMGW60xgFbGW3ZNT2k62brRX
P2WBYz+7InAAOozDl4TYxqWvIsROMaohO7XLhQaIOUxLzEfjowU8OOrRzwjmgFibqV0FAFJ6Gp21
0A9e0ByKkImQYaHfiGhDAR1MduPS9Z+A1tZ2SvelXLJNXRHk2NnZOq9OE/Fo38RwTYmBT5HcROn4
osP82hTnRU+mXM+Pc5goKkOQAec4Yp2soFkZy1YyPTet7HU25L328QA4WYckWIGcRsCZugvhtFuV
zZdj192ZvncWGuIhbd7jcriqggc0zHe7ak8kk6cIDFgG6ymf9WUH3SA1xhNldC96g6GPbW39sHmq
krRf5PGxAhxTMw7g8luogV4Xi/KSKoO7Jos1UyQ46awX8PZGRYSvBrlBQ+kW6f581lm9lVayit3s
vDU1GW731mz1nphTlC2CVt55FP/cqnQu3mKz2VsjH0EmbdCw3BQLTGGJO79301VuCzhNpkugNGIL
XkKSQdXSjr2mH8N4UrYbLeyq+yZJQysdXzlal4fcaU7nrGa4a5AIapcotN8xGevro9tDrkGVC+iD
ab3zGkFS2x1ABnMTWfNqtr1HD5TidJzY9iUeTKJyOZiPSpjE0abHlDlfdpIjXVAZ/tUkEbJTEHXa
m+nEbG8V2EADkc07gWfQztr5i7L7a39uby0ohkaslmVAyLK0VkaGWwLNRDkb7RFFg9nXeFAlHBo3
vXGTMFKJtDro0NyMNNGhXh8CUoAzuEN4TVCr4pVHODY1851DZykZuhM8od4VbUG69z5M32AyHqhs
oZT4SaqY41P15kIqMiNIQ+mGS3bpYaYQwVsI/7QMgHlCCkSibvrnEEaoCji1hbeDJ+6qMS+2oe29
Gob3wqfu0Gcos0XYM3aT2cpIrukW6pZRXd25FZ4dcxjpcMwsAK/ldTa6G1+BOKrUcMrrP6kWOLEN
mWJS2KHGmCL6Uu6BTILlmLe20Y4rv0d54DdTZsWun8BoLMljDO9OhwIJIUfK66h2hpVk2gM1NLmK
bAjABJXGrNqdPtM6HahjcqiM5FOaYQtwksOYduPNyI8Zqv7ZNQq4YHhtphi81Jw8SoUXDb/r0pXG
tkm6vTPr2wzISN9A4/NoBZwvSeCeeSQli9QAnconuW/So5lGr14IEEXM3aJMIqAvVgUDasFN3ttU
rjpL+lrhAuIqphuwF18q8JcuPobbfKi29kRFR2Zdl250aWbnDipwkOht2ad3Y+Ee3byGyJFwJC4h
1NS3btzfSGPY22yuRHNlTJQgRcHNoCiKqsizty99j0jjEXq4Td35oje+acu7n6z6RuLgACjX14yX
y4ToCvYif5nLFkRGgj2hxOMGktJlulUb3JdFHF3OcXU+QwlKnWln21yYA25JJoQlDhTFkCub197J
nrLLiPQPoXYhhsH6anDo2D0ZCxcCBAU8gFBcCs4X0+B5oF/7Wm7iqtRMxyduNWnWLufY2nTS/9aM
zj7WyS4aXP+Q5179Qmcq0/5e79yyumSZZr5ogHkBH3RvD9h8wkpbzmKGSLIuEhhAzbAdYxjtbXne
AjhwqAZmnZ3by6h1zhv/rU5NRHWkcgaqbZ9B1GUFiMd13WXLKJTbOeleIXWem5O6EkWNvDNvbEwA
DnQS6bzODJDm/NIdLzWzm7m5MqnJGcyDrfuFspqVKMMdbEJgHMqwOejNLRNRY6BDokuay4QoWpdi
WZ+ApEdlc15Pxqsdl9+ySBy6ibC+Zc+rSdkcCKJN1eJrEyNBs2xfMbTsAnU32Kl81AN0COmeGzmh
k6S8zLrT7Zd+zfuudp71XEuutrfKNVax2b7OdbcZGqN4TSY/OnPgh2mJY8zX+oQc2FgpBgiAKk+h
UQ+EqMyraQbTN81XDNuzjvmViXeVIZtRhJyJIpAnIxC1mbtg9IIq9SJ93HVo+7OWF7IddxU3cyEQ
/lplV4S2zgNsC10weLvANddGT3jJjJ5qw+VNApo0VOLaSHn4iSlg2xjL0WVUiuLL4s/0am20G6cG
6OVhv8k1zpHGgU4+p7vJemoY/B2gZu/V4FyMbv3NYYVLiKOsxkouWqRhZxp2cPplkbB11JeifrQz
RsO6vAewfwiKjIZsoHYwgnXgPo5MyCrP22QAR8fxVQtccnYxHsBAr2OHOX0QbisrOkPLv4s77BeS
0Xk2x5vORivowhPmMx/WdWyCfrXesrrgPjbt6ro5dq1g1MflU7T7ZNJ8jC1nY3kdE3Wll44TXTS6
wzwFiRtwD2WO2CCHSdw5itllTT/p3mrtgtGMcx5YON1c1oNsqeZ6Z+ReeGSgIxTohAS2u+jNq6Bm
yQcnFon1HH8t/BSgBRu6gMGvHWfcc8cXGIZYlvgFp9sUin+VYA9Lvlix5qfkz2XAXNybbrSqGKp/
sdqIeeKI7AVzAmcIrLFlnjw7wM7HWS7iMTpWYKUYOKHOAqnJ0RJ3yhFfOxXsJDf4pBfnacGuNqPT
DS3ZxfujJRzQxto4Ub5xkC0FnqPYAKDYOeuWpgMrgcdC88FsFw+qyBdx9DyXj2HcMOSvowy4n2CN
kkCgQMJP0zKhawSvJRV0RnEcso42kN5uJW+ZOtO0p8MWhA0cyWofS3M19fyiuNa1+1RXzu0gTf/R
KVmPQ1iwJihZFFpfQtxQxjqcJygcb50NmSPL0YyCr720VzOUyJqNpJk2y9PiOlqoozyRcS7Wuc98
Xik+nigxkznfcy5azyc5XtfXJEzqa9pr1KqPOGZgQcTswQS5rayLMpEPffVu2MF2Ki5hamQlBCk/
h8faQBu2N2n5qscRRePc7V/GYj2dJOvG4eMltjTVWvm77/T7JLtsyvDMaQt8Cmnw1OfhtgH1lk7V
OsGcnk3QiGqG4MBqb1OPzVYb7BV5OJEO3bvtaG44bbmqgO0WDm467MXwwIpgbQWcNZIuV6dJO2p/
+mRVgu1wfhXFAz4/2T5EQ1XtHdyTnoxXNU8Bb/TJrSUwtbjwQXKUcsjreVLtBrr3MmrDw4rnR1j1
xW22DsjqKF5SAAXb2/3aMH+dDPPO6VjZ5jIH0R22rNxpyU2wLSEYc3qa3eYVthd9F9ZXvDTDdY7V
y6LIYPJtJnT+me2+23r6UmFUwkzsY13L+kOsw4tJOLuIbo/rfOyWJv12hnzPcIU0hbEaa8YDBBwA
qHOaMCUXOVeQ7887aTPVMKs1BKf1ab9zwig0at50oWSUGt9FI2+Uw9xzfB3ScZfG1kUc1lu39LZN
6sAfeA/MfO2gjCn/zQ+Hy9YCu2WhvcCVjk8YjCI/4FDFF4jVE7yU6G8gM2YwuiduymyTl1noPChW
mi51r6WXrWQnloXML+JMLjrt7uwAGm//zYo4X8jprm7URR+Y0I8G52hn3daxOIAO9ZUAwhVnAKW0
hccvtCzA5sb1pMIX0eERMAdr5dQiIYfan8xJDFEmD4TD7Bu31kx/oetgJXW+jFOf7YLY3WHG9fcE
y1q4h8al53Zsd8yFK+Kn1L1Jdb9KQxM6lLNyDRCHeMXqFytn0uPqqxzqZJacibi+8n2T7pj5BMNN
syA/y1PQ3EF+YWEZKkJw5ULRyhHX32aGYgbDQWnhq0KFDhPz6AcPU96shmgdWfQENFV8EdDZYI0Z
JZJ2s+1Dk1piibOMoO2XUHM/l3m9m9keZpySA/MlSWJuA1ZqrmupTmYz9jxWfie50jPOH1MNRw6f
K9OOqD9LJQdCTjfnsuYaZLyxi5yu2XlO08OATm+zKWZyqQwuYM15FSKlWM1ZjWH1tG6Y3vTVTbD+
FKVfg8CHHS7xai/ToDDeDQ+vSyQMOFPVW0ULnyVxBXNy23qDFYIsDqdVVQWH2PJBytoG/oQy4Uaj
q/Hc0NXarTH745YWUNmxc1kHZzb3Nv7UpNEXnV0/5tO0y06YJl0wSqxCHDU4cKXXvMAI3LoVNupy
GuV6iBkVYk4YIEc29FnGgdXfVBa+PSlXmPooD9nRALLK6TuY9Hnr2z3MPRp62J/auan2UXldNtsu
LAF1gyj1SElM3bc52p/ev24z65IHie2I3Qt+zGlesN8ZH0LP8xuKuHXzHFUw5ZCZ/fabjwFb7qZh
iDGmeCYWA084VFbEydzplfRLWmSMsfuIvXt80zQUE/toMdmXXZFxnkplm/Ea5CKjUCACvpfbpgmx
tAIQ3U7YrhaGZTZnZaADuczYtz75vhiDXeCMPkCDQoGnaquqvOyzsQSEP6fi3MfjzK6Dizdi5idK
Yz2Kyb3yPM3RwI47E/Ri18ovsXADtW9ay2Om1liYW/yi4HBkWTHeN2VzDp7mnqNn4s3hU5xFPB7g
5hmYU4kP8n/MWWH6TWKQQ3HHmlisDPg7+/jbG/pq/n129H9B0bws3/Pbtn5/by9eyv8HdM1TKvXH
suYWaTVv3qc/y5qn7/hd1TTkb8LxMK55XOVCMrLx/ilr8iWlLG3yRwj7pHzyXf/UNb3fXHRO2yW9
SkLCPCXE/qlrer/ZpjYl3+U51n9b1vxO/3f4Aa5r266QtjK1EvpTOJR7WzvOKF4LYjXeQRl+8gB2
jxRIYYSHzsrwdUSOi2exbC88s6HUxvGweTuRu/nTi/aH4PqdwPr9+PT3Z6IFT4eXxKMFiRfjz9O2
1s9yNLkcZc5LTu1W0RdfQeTzqll8izoDhVXL8IuenPDSTsKgXXSIxlsO+MEz5wFs7sHUOrAoCfO3
fZ/hpOLquzFKwjo/f6Z/8US1YyEA21JrV7ifRnS9AgI/WLxkVU/Bg4Frf1tXOJUxZmYhjmjNYO3n
P/GTwebjtdFKmUjQFiuZ/IxLMmDr99zMKM9ia4FRbOeaRXhrCFrxmF8Vm0AxJTH87iliQV0VMuA2
0Y7WotER5gUNf7UbkmhL/0L9+9js/1/1fxOncN+PL/vjexu+1+lL/rX585X/8V2/X/rub1K6Htq/
SX5NksTh8X4faDDPUJKrmotYCld7p8nyHxe+Y/3mnL7CN9oOreunkcofF75j/ubyuZOesLRAriDZ
/98YaMjT9fTncYbp2TYDE09LZfJwn5E4Qs/NOCVsG5uyMu6mxpEdWEtzSuAbVM3KTVouucRu2nXj
hsQRbTOmWMw9hQUGCZbcBPofxoM8wybrPaOxw2sZx3SgVsDQ6WZmEqFwbnv+nW119d4rycDkkzv9
4r7B7fPzr+HwYjieq5Vlyc+sMoYnumIMo9HpQECXVt92CzOwEaKD1l81aVbdFKMdQirykr05m+by
T+/6X9y3PjmyXJPXEcHYRPpzpMVd+dPtYLKr4lTxjLbnp/E5h/rkoh0iFKi2akm2UTnGlj8AAFNS
MLdzO5y3YWDcpiAV9nk5sXmt3aXFAIFniTzSJ1TgeCPAkbrytqVu6r1l28JeFw1BxJAa3XvagI1l
ZCvvOe6a2b6wa4FmPLn43p2h9c9+f6mz+b+J6Pv4VRW3ZlYxx7Zs+bmGNEeZ6d2kgreDnnSTNLF3
bEbTaaCNl8RqQpJ/NDJ4bPZwNOoeuw1kv2Vi4ztNtRc+ssdK6SI7Qd/N0fIarHrBkMpF4HQOMbyY
UN/i5+/Ov07tTKaCyhPKc7TkOvzsExksu09FS8Sn7ar0KMT4zvBhXhv8gmtPJj29P4N/1nrjrRzt
eedm9IG0Qeu8TlmfXfbWmCMP59jNxEjdi1+7aXmMEg83AED1+zmM9Bvz7Inj71xTqTDVWXVvI8AT
8vSGsymyuo2lcvNKc5umvgp4Zx5XGyNr6csooSWMUVK9JmNbXwjPqh8T1OpvheUZN5XA2kXnBSF8
JkXH0kD0sgvbWGOdSJaiThq6gxr3UmNCgU075Leu03uIOPM9U7eZep0qf2RalT8YLlGMTiAxqiCt
DlHQeGu/q6arJszTaRkx5gX6mo1naFTqWE5lc1HMeX5ZS+BItd9bj1Yt/XNHUDznecmN29P85bcR
Ru7CzUryq1C1LMsgJhEa/r4aHYryZh4M6vc0XGCXONfSbveUcETHMW4uSbZuxtqZ8c0AAu7MZ1me
9sSxhs8Rj8YYLGiea9d26pnXIpoG0nh5r7bj6ECZwJ92EYTUK6k+MpdUXHBtK0bwOKcLNP2kfNST
4W161bdXldskawyHZ1VSiU0Nc/P3Te93U/zvdi2fbz+CNdlVFlgHWwuPTdT3u5YSpy8ul4l6Bd3D
kFYjY0GnYNC7lWVZf+tGae6mVmCtj6PpcjAZQU3KfWwNaWSrGtEfl0xlKMBDdk/5mhXkKWeeaAd5
0NtKl8HwxMD8F/bUDzTcn+/9PGtlKYbszKzhpn5wkv7kbMqBobtkc2ikKEnekjQnkwnVn5v65O2o
9Lx3s6h/F34PIDcQxGuCqUFYivznn1+e32+lXPP0PGzH0qf9sUJ5/HTvHC3U4tkFCdaPfXWHNS9g
GlhFq7CbxEbWlbqjMrP91Xv2rz+VxeK07TU/7AHyk/fFFCqQRjcYiFsyxOvaD9WT7dbBW0d8nn4X
dARS1/Gc3yMVelvfJA9YLhic+s99RQqmRWV+ruAmnnPspnLBEhoGAvUIZoYO9PNXSH3Exr57rwSr
G8ubcphne+ZnzEI9uDqH063oSunzpdO5dAB0r+FUWtYika6/Za60EnU1WcREnYIAnTr0oQxI5KY6
XDZNJJZGLl9K2y6unCitj4mkqkAx1tyybRargYjya24ZOyhZVJP1bb1MnfyRqZm5tAXB8ihv/Ful
ZLZXVWZuqTS7r41gQJzQ/rS1zVwQrSn1be2HZD0GDuqNGPJ8GbZud9Qm/0AoUHIhGsPeYhQ+H0N8
Z4Z9MpsSZEFO6LvHRlo97IDQu3IEdp+68ym8CXylQSTM4ZfIcycaDijpIWdZrxsKITZJkNTzMtCF
szGGSt02E/ZFowr9bYKCS1cQTS8e5G6EndB+dsKBfD6TWAYysVBPY2HMmAGKkzYwJQNIbeME7Fcc
cQZZXzlO1Vwz6uy/2kEkNtzOkqNZSnookCzms4wOuXkRl9Jdob+MK3dEkw0deV008bAtaZV8Ungp
loEfOEcH2vaVEVvyjAiPv47Z/O3HOPXXY9EzQigkea4kQ/VW9XxWp3Q1ZpYXXGbwmrlnmwFRRkYr
hOkR0Yqdci37teF0s24DNWtUkcBao732xaazymibl/hNak38ZLJBNI6NJiYTJZG/yvO6fBEB9U+t
1S61Ocf7jHnxcYrItenIH89j5u9aUbKU+c4TUrd1sKrwQQWxgdrCfLPpows9sVOsKHGA0p83x9Rw
inOOXe02cWbvNWO12eaq0pT1pgXwd8JdBaGxjvfZKbBj6/p+nlL/oilafan72Vv2SZ5euH2eLH1R
OtvGNa+oB/kSNtF4M1E7wFi7oeS07HtJSCVVa4xxNR95uijFXK5wwDwFiVVcD3B2L1OF7D+wF7r3
q0k8sI2W+yKgOM0MyDVZs96KKWyXoU6mu6xiRhukJRbnaWT2m59ksVg95gZdD0zmhivaOKarnjob
gt8awkPGdjYtNMG7k/Wva7W76jWZ17LvMsEwl+EGsA3Sg9h9SAKP7Rfew+E2ddovFBcwGG5HedX3
TA6drCnOWOZcrBSOvcBHQ3RTZfSGBEa8srr0fTImY5sV3egyg7d6dxHnqTybK6/ZZOHoUyN3ykdV
4TuOHcnYIyPKOCYk4MoeY0Q+kXgI5uqiM9mdbmpZGNctF8z1wODrFYf6hdA2A027Lt7Yi5nRsvdO
nyCt9JllZ/LGDp2aDsC6e0Csv43LgLIO2TBrT/GOL6XDB3mOkOIXsgxhcXQMf1PegCM9l/aL4Kb/
aKg22xXce+51OpeXZSOLJ7aqIfONeDpvrIDBDQKVG1MhCAmC2C/jy5wMP3VRlUvjRRsLSZrdC/0n
o1Vqg9gavddubWX0IIKJjxo6NaPCHmjRlBL9cqpejREHQ4UvV9fMjQyXOUsaemorEsITbhC0B4Sy
+bKRNRg6ZyQ47s6PVqS+0RZTbWLVbE8aziYwJTT/OL6SgBqWmTd6VMkChe8818awp3aFl0KgLcd6
x24mcR9cL6woRvVyyPf9HA0Pruwq6jg9J12BHBQ4NYykvRyqInibEhri8LqFi7IhTIFfo5+3XUBU
s3Yaf+2VLTU38USfEVuBYxgqIDFNMhhHTAn5bRjn4IJU2UQk1unHSmwz2PkzjhJLxdgNBJkfZknj
KzYpfajKAp4+1oZyiev+FJsf06+RgkLR1HP2qMmWYcpU9mvnTx0tLgY3/gmKS2PoF6+3oekDt9xx
QYtj4pUenh6Pd6Z3XONU0lbm6qyna3kZJG6HiyR3FCFbe6x9eJppQmZe2cXzhAHJYmA9nHTrAoqF
acsPXwDXflni35ZphB3YNxnWpYmkow36lIf+a8lpHY25HO8j5XC6M/OsXY1ktkei06b4OnRzIS77
uInK339SPMSKBgbmZ9ibuQwmrYOzrJpMZ9F1gsIxlpGBQrxIqeJr5/kwRXnGR6K9NEAVNqz8BRC2
GZHWnlYd19q6aVpNhsZhAY5p5NuWeTdeDfnU0Hioimgbj7M4MinWq7k2rX2M95kOQJURtBohh+Zu
IbkR+zUo7RJbT7lp6tG2NkMfVQMTQfYohyLqUj6vSM1rNojINFSEbsdM078ZSu+BH55W5OfDOH71
xzyw4E5XslvabEYSdsECekBU+2YDjkOXp0K6rP3al+bATqYRxzKGz/DxVBMvsPclNZjbSQ7irjQz
MMd5Ko7k5+udqANxRKscCOqxGHN4qzW1oCxVPqvMuchyMjLF6bePxsEDEJJMN7U3nTw6klhJMc8U
A9NdzRbIKvrxqnV4tYzWVf3NaHwkOgpG/mwn7Ze4Kvho/E/qzmw5cuRc0i800YY9gNvcyEwyuRXJ
IusGxq0QAAJbYMfTz4eW5khdOtN9+m5GJjNdqJtJZiJj+d39c3uaZQKW1I/tA+gKHoMxBwDQxusP
shByKHk20bXvt3Rbuq5+reOI32PI02UjLVO/Rr3pmq2pwvrBoZmloX0j6VATh4wHtlLesU8xRuIz
AbNI/RlVPTvgxuT+6fNF1cyyCgUj5EPShhtRrwUlCrMazaVpHf+24pxI16UdFYqNM6qu9GTNVJMg
O+Luq3jrphzDVG2c9tOrZPQ8LzPjP2sJbWCr8+S/6di2vttQI+dNZU8TPdOVN9xljER+LqGgDj6q
woPv4DSr6ogHVJHydIpTTc0aHdLKj+gaWwQEdgmsSnpjxWgf5E9EW92+BaV2UBbWQCDbb9q3nbM/
m+MoyDi1S1veR82kTolYxhvVq8HetcOCSE30+dGlsRv+QeZ/VKqzwVlym6KFQ89Uf+ucXsmsvu+1
452XiDaZSmOt0p1rTiMclj0ax3pTayl99zhJHEIZy3ebkD6rTz1Wl02r6yuYes5Oxqn+bCWnDryr
ubLocnZnWnMp5oZwQV7tJy3q07mIO+uxVkAGqIgJ3AV8hMEuWTZ1/7p0ej2qYIXdjJXNDhLjnNqk
wI5wWrklzsPGvWSqQoQILADkrRKF5RLaCzQAt4fR4SAFUbhS2Uf0UlKHQW0b3m077jlOBHa8UkDk
Vd6KCdU3a3fYZuyjca0JbXGwHzIPVW8LYk9dVt5CkWHON3urh/mZYex3zpjfpErujULwBSFlrtrZ
okGy7x48V2J7Q+Zn+GPekwrOSSeJrSme+Nt64iA1+4W4F+PMKZ2CvYt5oYZltKJtpLhLisCf90yZ
e16Ljb5z/Ok2wQ1LfCurbpHVQMwwLP/hqtK5KzpaHi3MWbdZghrvmdUi4afplrqt5NzqPL4BUN/e
l6rJngbhfq8ry7t027C6ccv+TaCyPRu/XuOoCpJEmtEGrDEWXaKoPSdVE7z2k6Di1UvMJ81y6W5Z
wpbnoKOHZcHyycGQ9l9H1Ghzqcee2XX3HSkc0l8VnR7KduVF1Tsen777SZvTU+TMtKti0au02f+v
tEqqMfu9UaqFPTMECSkAT+85iT6VHDvT2bq1crLy5cSNzbXNext0D2Hvfzg5+KeBNR3fzQM9kN9y
kT0qNZMATN8cZT39fhP7W5Pux6rgv79KVn8w7//PTP0XX9Vqim9//VHrb/NfQYD/N1z9tvenc/Dr
Lw7qqvrDDHz9N/4xA3cQq3x20NDFns8lf51C/2MG7sjfVtnLj1zf8kP+B+XpnzNw4YS/MapzkGTR
zLiqr/OLfw7B0VN/w+5vuQzNUcX+rvzl/D7/+9f1mkE6/gXcbFQ1uqhxjvxlgNNK5scWyyLzQboG
mwx/U19irk/GEOt7b93UhXmwPbP35kFfa4u5VAc5wXIbLJoDe+PAmrfeNi2FVyIfGFug4CLB9NtG
Tnhv02jXR9F92tH3GIGteKvieptMxaZJstOMX1D3wXcu3eWm9la2Q/o4y7S7FW1zwAQDKFN+MuH+
GArH2phRH+KiuzOpPg5d9iPxIirNYgeknNdPZHHpK2NYTuO2a55jLnVK0uSXxkDiymG8dUt11XSu
t1NedV3q9CIQ7V2QA4gIlM10vlmOJYGaajUt1YhstLFhuld9++XTTTkP0z7HCrNp0/HQiOFnMwXj
QeOvKZLlPcv1bUBiYCNqrU94yXe+zH4EK0whcDEnqpL+TSwkVdW/GFPc9XNRwoVpCQdEH3567fnJ
MVXPk2iGH5lFG6TswmYDJ4U06oi6rmd+zaHDz7NNklo8lhn1WCwLU9eQV7TlQ5gDdqlpPNvWC6FP
v1leqADfdXryLixZ7rTLtcGd1BUZBtSBvr0t0/HeG5xbpnvbxelY6KtzHtEMV9AtuBgANVE9ATRL
5LazyrNfwd+wDd7GSVSgDMDTMneIs4tFFvfQf/Y61xdDiEAC8MSL9dk1xY2I3FNrVL+Rov5mICXR
LUHCIxErqCfHTi/kh5jiO84lp0mGjPvWiuEQ4xcK3txcCO0VuwGVaZ2otuKK78qmt0OLpbe6BDl2
o7Npa7t1f1ca95sIyd2j6TBAjWFi2SNmfIdCYlxizKurb41Z8Do1zTvBAmvrT679UzBc3vSczS8H
SXFs687xcxrSZVzSS3eo0tQ9OvN46rNs2etJQWDT0Clm09Ic6U8NhXreRRC0d8bEPxvbPQd9/b3M
S0M9Jnrl5Oe3ado41/gXDs4gJdnjdj6I2J+2WROdUzNfzpQA7/xOnlRh/A1VezezJB3W1YN1qAhz
3JfL8OCl3XKANSDosMOGWDXqJcd3S/AHhkvOjQOGnU9Bi3kxmgpEwUBBA4VUjcU0K3WmG68sjnrx
+93cZ68jaP9dbJqBzET9nPc530YHM2ANtkKAjt4n+LXdjNRExRE1IxiDQ8jiTnbWnLrh2nDl7DIM
MEXPpa/wRg4kFDVfiazhpNkSofMUkgFOM1ykE5cKFeqP0cYMXqZrKWEHtQ4HyJVt0qcgovSiG4tL
phF8wakmwPfBv5ZNH1FJ23nXt5RT+NahRgBwTHFi1ASUceK4mzrv5eBcOG2ab5teQwRISZuo0L+M
UkhkOTOXLtF7tdJZdLOv+YKo7r6MxSGK8Jc0SNhN9pGM10NPI5qbmjvl4cvUmUMAgnaRa6KihUef
jUy+uc5QX7q53VwHImi3flQXe7Pg9HasRB1tpY8oBcMPHdBLP9ux/TJG5pvfz9dzQr7em3pa20pm
YXUXASKc/PKjojx405d9sBsLNzt6Ylq2c5nT0j4Oe9iM5Y7L0627TOd8SU6NHU6XHhX0p4GyUh6E
+m6MxNVcD8BFos9FDo9ZNj7rwt+aAgIJbsGvNBiifVpYMQPs+DYJ6q23OKc19dhWCOOcsvptQOip
4lzKC1XiErqCxdlsHC9ajNJnZyaeIGhFT1fHWYVJWAwghPqbrMpZC8BhXfZjqkCtkUP2wxPTDGdH
UhsuQ0QrXSFemgByAcdQ6ysLmbKHIetX7YTZe15y1LdKwkNcDXa4sadri0DABbVX5K8k46MMm/vB
beRh5tLvS/2am4dqdi/LUSCZZZgkNeekbiCvveR6foz1cakM6zfW3u55Dpz2LBL6P0caNfvypOax
xV/nktERPrPLcW3w7FNyOymx/y1jofrDylk+5zygbjhQt6KmgnrQ5PgtTMv7WnfTYY2gjMWbkxOz
9iuu/DKfb/TsBW9DX3+mCc5QYyvIN51/aSLCYpU4jB0cB4o912kHw/PgNCa4Iu2Uxr30eWFMywi+
OOUCBJjP4usbQh5inXzGpIXm7muW4USTtb4KKA0goIq1c0pImpbEHfKBkREVi0HTn1OOjCZgNyDT
EuTjp7UWIENdyX38iDEezjqxvkyrn2wZL/vKo7xQGR6mytcFqIgJ67Uq+106xPlh7jCLlXW6ocvO
3jQTnU9KRenBNT0Nxf344A3W65QS85Cl2kaVecstQROszQIwunlwIC+Xn6OIHWhYxtdUxtDX6YW3
L4AlUzHR4e2ewtgcGHD6h0z09E+2gXXplGJ5mZblexhA/XLXUI9fY1wl7TaR5vTry8kHOqXKKTth
lM7e0wzMn7cIAEm+VLglpzjZNHFebVWQ9u+WcovjMo/5JWO5/nvqOfOzP9OmOwNIvbdyfx/Ng8R9
e+snh5kRGPFEYB2D9c0VXHHKvH3MLC5Ri/xe1n53rOLGO6gO1x7KLTm+ikVW5LLb+5rez3aMf0St
DDeyrsn5WuAsvEYd2qg6TRZRp7L5GtvAvY5tQGILnc+gQ/y3jC6WoZT+kTJg61uTdN+dOWAvkw+x
7C+6EQHSS3C++Eac3YRRZ+I0JRWNHVntxh7o6GC31HndHbEWHWZMp1OutnGVUCOTnRRlmMhwcDdW
36sN2bFsLlMoe0bicqgBKMnqusCTnJEr9rT/LNPmOo7xLTt6WzQRo3c6uufYbg8awixCX3055/Zj
EXkVk56RzBJVL3U8reZc50J16/cRF06NvJGTPLIofskyyZ5J502P2y9R25JQJGOA21D13xLH/TGT
M4poRy00V/iUmJnnPVHisHWJC5F6EbDFIGRmYF8i5sB9pDHg2jcgstnnMVxoIhxUjxee8+W0+qJy
rmHSwh+cNzO8QD9PLj2ffpr0Qzv11dIGVLsz1BwAj9QJXwQJ+kwkF0XcX8ZpDUXMoRaTrusxOfRB
cBJE0C/syPCRM3g8pDORHSjlD3lJKKoawNYWRJSSaXmq1nBBhnGYVuG+v2z68ZlhiLPzZjY0/JK3
fcnf7VvviQyubGb8hDuXn8MwnlN0GMwLuKjL9lLbyRHu2S0PNUe+tNoyWtoETQRKJNhrMMRDG5/T
3ryb9kFY47faC/CpxoDtvlWVfh3q5HtZ2Rd1Fx6GyBwXoa8Zqh9lY900Kz1EoB5UmcaPOsLgqi3G
5m3jbgqD8p6HL0zbNuvakAfNKx1mX54VX/ljD5mzum5TfTE6/YVIvQuF15nAIbLH+DmMxT4NxtPg
Da9LcxlZyUXVJJzmzcEtaAvNb6Jl/DHMznWb0Hz0gHBzX03RVa99INTtmiZYUWfXa5atiYd8o3Di
0gBsrozH2WZOoOVxqw046+Zk1bYmosTWr8t3p3EugxbzLa6The5NK2n8XRQCC6hLfsxsBT/LnAeb
07R3jfIMpik6N011WxEtGIR/YP2gTJx/IA/vfIzPi3lwmYdsrILQiqNvdTqj1TXO2UrnXWewTzNj
OnGuIiLCgnOM5teJg1oc6O8pMNR1yuK39pV05HPqqae6ZDizJCmTNZsoqc2mlfZ3lW29pgmT8WEt
s4cwecmA+FbOH4OrdiGK3DIRoSipSDVTdOzL6JnxP3Tlrj/Nhqyj45qL3hX3g2s/NfWLnILrKYg+
eJLSXdHlD6ifdKEGKt5wGaHHWI3vEHyifUjjraM971winyKUFZfke26yzLobA7yx7aw2pg3iDfOh
HCT6V7AG9Uw/P6dMQLhRUPzONoY8vB2G6HXirJSxlVmluNalpNv2Ca/ARS3QNYBBw2X0hocSOutM
7qmZ7G3i9AybQMCLiW61gS2gJ8lGqf0Gof51GG4jzCVzYs6uCL8Be9nlxn3x4m5js+yxZ8Bu6536
qV/e8+At88XX4pJD8O+sYB80SbUue/fz7F+2S3+umt69N1X2OZGsriz/ubDJ0vjeTKyjA1PTblUs
bny873nYnRyPkuq0/hnZ1T1NGPuqfnEy+aXc9rLISBik1nST2Aywxvi2boDltYN7YtPmtkZ5Lfzq
XQ4JIp8AV9v90SbwkS7BZ8mcd6va6igqFyq5lg4cxvasa3GROss+AfZsYL8xwftu6mBLLQQJOqvL
92g3jNTYGnQxHhnL3viGI+kiWGxcrunET2k7yuiwBXQ/7oVFIj4fB3Ahqv4pMlixTmz4mKyHXJBf
kzareSpJ4MhudIEsAZpOZQVBL3yMa/W6koKzduivExufTdM8kxujwcktx1NdBDEhbf/ZW1OefT4s
O/zX713tfauEW12UXf7G+I8MSVg11NmVT8MwS2K/zVEURIx6CraHuHnFOo9622LGbtVUbOWYfRRc
Wrek0qwTvm4JDDokhxUG78lYPVhtCemwD+/gaRHwjrEfzFV761j9mdTdDYoPeh8iNoRR6tl1u/h7
jGYoFC3JybxJAOyxDIjWKy5lqEbMe36wq9ppubBCeLnpUDFsrwnpq2gat1GQlSdNgI+3PI2/23by
qBpZcleBKMVP629zVuKEDUxcOkahJZJGMsztNxYe+k3YM8x3YbjqmBO8MMm9Bms4jc5DCZlLBZiN
Uogf2h/30VrKBghUm+UQ68rGtBbrVRTI64MZYSPL1OEyAZZ7J8OGYM0wdwcVVNEWqUV+SwdP7XlL
J9aH4+wU3CETTitThdrAaBjpBpJwWhUYy9xaOFcU5pWHuqgbPMVjuQUXah+dHPkKYIH+EYcTjgZB
eE9OH4ngu21lhxkyWprLl0qE16PgotQ6pwC0cshe687FDxWTWKvmilR7k40YGJzhR4HaF2cllDEi
IGHinpaWrW2JaLq23Gtn4DFHw7riaKrBXAOZNqRf83rY1HDJAp8VDt7BY2/XVrSftc8zPgoFsbZG
S+fmYcdsfr7DURi5QMISeLP1ZO9pQ9c0K7NZJ4zJt5PqKVkfahUf00zLYm8tg96akFyZxbeP1SO+
ypL4PLf4RkyzBAjfAoFXOs99rN77KMfhZl8NsrzxeBLDVr0lPGqlFI9p2EIfo/o5zmDvmvKgSmji
42LvfQXqLZ5p2evYlrOiAjMY52brx/2eukKCDAndqSOd3WjkiEWH2sYr0VdUxld+SW2te5NxVCto
mYGK+eVF+T71hlOUupdDoa685l0H8RMOhrthHLaeQ5VA6Jyk6TcD2ae2J2ycDu0PgAFbnJ7vJh9v
Gq2u9PyayLV+er6nav4Wm+uLKOvrmiCZz6EtqHwUXUKuoXUfVoRV0nkDqBmZR4zXXpXduUXOJKm/
SwYsrdkDbdzkyZdl74f1C1MF74gPcuTAiM+L2K7HiADj1gHxyT7obE6vheJ4Gjc3feyA9dTzOZ6G
W+1E93wtdypoH72E6OgivjzOfYvbfx8VkB3dVlcofw/5BO5nmLLguelXaCIZ2XapQMBqd+cK86qH
cmPFgnW3sq9FZklwncgiYxBdZS0j/jZhnNWM06lV6X1MUcjet5pkA2af8TrAd7tfvi1aQilFc8kn
8b0r7dtkiuXWqeDy9YtXbkvT4KmYZwRc+0FELcxeo5+dqoFW0DCCQJdZRB8B4aYyA4cYJxT1s81N
dYytMTrT0DszyiFaesjy8NKk5FUdBoob1DYaMloAGV6yPDkRK+eQ09QVL/IIzYTid1oLRaECNgbX
SrglZumFY3HIAV4CwMBPkqNaFBdET35LyulbluqXoeFI/feH/f+zSf7/b2EWey3q+r/b2u++TP+H
Wf76j/8zyhKEv5HFjXDrBegxqzn9/wzzRWj/xqjNxcWHzZb/A9jOf03zrd+sNWESRZFcXe0ufvh/
jfPt8DcEAAt7/OrRhaoc/R1T++oX/NcwHxsmmkCAGzqMJD80/BWYpfw4EYkB4dzgGdvUlb9cBHYe
/0Xn5ZqJ+Y9XQcqIXDf0XP6kP3o+TT3yRcgTjrSmfhAZHIYofVOTPHsUbuzSfLjjaPDz3z6F/8Zm
/kfP4j/+MonQK7G4BWgjqw/1D47NGvOW4qA/chrZWyIWD0nYY8ptl7dpGNwzO4zzF9Z2Ppb/+Dux
ifFpuzb/cX95TWopEk4dA5cLkaJjq45DQgIixHf1X5j4/7t3FIkIA6gTUjgZoB/9+19nr3kioEVi
N0/t+FyVlti5iaVvxmQgRkpbz6VrjR29DaU+/vn7+h9/I6+Hkd2RGGIt9KZfPssIpISfe06zH7Jw
YEzldfa3AiuQtcoqqv+Ld/Q/nk++O76NM8VfmVSW9cvf6beNSdpVTJJSQgaGonIobKku//xv+m9f
hVeSqGdcOKxfJK2OkIXWDASwNEzxOSw1PErl1Pu/9yo+NHnSY3zTfAc92/7lVcjiuq2Xxmavu3K+
iwZHHJzVMfHnr/Lr57O+CuAvJyRt5bPw/PIqSP9eW+qk3ffd4q4znPFb5cbBqW7s+OLPX+rXt42X
IkNClMLysVAGvxaU5q7f+QKXy36e16qaxKVaoWDc8rdfhSBC5PABr7Kn/8sfRGeN7kOgHvua8/9O
WKTVR1Aaf//DCWm9cyzbdVwbhfWPXygMLVWOqR6dXuBQbguS+dRi/pX7/dd3jIWBtZ4lMGJht6Nf
I0Szn3lNYcCiNE1EDBqKon0Rd4IJ4Z+/Z+vX4t8XXBIcLhEbFgfH8uC9/WLY5kMwQx811l5aLdVE
FnUTjrDy18QDdYXl3yvv/vwF7fUn/uEVI54C6RHO5Jm1yEj98f1TKIDcM0NrD8WCC1bjWgQoGH4F
jpWdvKB+S7wigkyioOgqv71yPE1T0kiZ8F/8Itbvucd//1Uk3h1/3R0t37NIbP2yCreeXAY5FMMe
FdSTW4CCA4XsRN7LY50VNZAeKmQid+el0IEPI+pf8YzXNAnBlQCMRkEcky+4Cq0+IQKBYW2mcVxe
fIe17q5iLy1OET7KmmtHYVje+3FkWEmwyzwASYIx5nBxSVA/PCgiOhvru9bmsn0ox9pcW9XAcHpy
FQONyKnzR5fvVwEirpXOBWpAn9IXlgLVH4oA5TzrekZQFnafdt8MaYQtaRznzzY2qItDFy/eS2I3
7bReG4sUy27j5Q+jL2hubvNkuuozH6a3JbtiwGuIVWuHD36ZmYQuVS6uoIl14bXEzu3TTSH66yqt
GB3qqAybbQtL9Ik2AiYfqdXW+6hcbymZl6VXWTmbDCUzzx/HVMI/HuNkvo6xGNafZVgwyA379Ssb
5CmoLD3ExtouvV21B18rhIpKd8AUuimAk+GOvfzeSuPVO4fmvHAvgolCqwpRhPmE1/p3uaehQ0gj
vCsS7yLcuEufZzvLp2OgEi3Rejx+AJmLqEnKDYNQn/ovT1Q+ZAxnmfZOO8kHq5AQnDDI8VMs0laG
aJ43I7GbSO0sL6X/gSlp+5EhjwN/wq6ecA2Ykh/KbqOH0K3dH0KNXPLtbGagMlFI1BOrH63xwsod
2J9pZo/TPU658bVN6ukntwJ25t5LXvrGM28p43y8yulItotJe99u23gKXrxspnYFvr0HBchr5TVc
igh3uwjFLeTH+iMfalcBToH0dOgCM2PArAPZ7J0sa0+Jgb+5wTLIwxhXPNZMJVV7cOcq9beDw81Y
EEG7MU1gnpmQuP6Fi18IOJRJa2DVoBUuuAAHLnOJOm5wL7gx4IlpSHMI9Kq4EHkmf3RJWr8wnAm+
jxRq6eIuHAJoNvd0iLbLuWcC1vf7TjrlRRqnjJnAPUUPfGR4Ilx/FMzLOBZBMMES/BzkfT3uC4G5
jo6/ycmuQtFxLTcyWEpyUXnP4AkfQ7l1cr8hJtG3OJPHxJdkmOlL2GjjpQK34Ows19jwMpvSJzvv
4lcSXOY2gURIfZqXBJ+Lo+vHupt87BdLt9qWaZsUm9LDLiFG4nP7srbl/VxlGCZIqaUYYAcyYWqs
kJUVEbLbqnI6DsXdGq9wVFJmWxvG5CO+XRjDJsyix1yN2j9Obp/fKFN4wzYuPLfB4lE2+dkdQ+9V
LAPxPzLjtnUVCQWqnGSK4+5j0RFB7BeLhUiVyj87RWF/SdrQw13vyZhWHQc5JVL4sQ++bTqxHSOa
U7YiN0GbnJsMsuM2TJcelH1sg8FzqjDeidSh/SwoS2ISnRKKArHUd69kznoFtlFGzT5SAmxcBtHC
3xRWieDSl6L7OXr46rYzi0y2t0oy6yfly+F6GAjKnJwoIirmjOskqXIMLV1R2IxmbxvLO/t1rd4r
trJ5U3YhLXqzP/lfvTfA/DQeVHbTO97rHHrqRw6i6nmhEvxVLxNVXaRgfGZaSRFku1olE8CcAQB7
kwlN9LRFkwjnjLOFleKq3JMag9ExE1R61aM7v49zUz2ECpP7zrXiroGjNmEjTBQS6bZpB+3RGerE
j3ijUue6Egh321rlEXFMT1ofFeJ4A/2r4MtDuBScBdETH0Rf2gY/uaChNJQGAOll7M1qQGZNJPQd
lH8M7JJjDgOX5rtuARRtpByZrc0ARL8M0fsr5OXQZvwV2a/+IpeXwuRTtM04YdAjKRxNUVySjhXr
B/hTJGbAQcewHjyk4Fx6BAua6W2xxhYjqdORNUR3H1roAhbgqDIPf0a4PT2WYk4BmPXTReySAXyR
zxrwSapQIH96Irh3ms4nZO/lLop7FIGAHNiD9o7rtP0+Jc4Gi8zBRxVPcoH+klcZ3XooCu89gIB0
64VpBOLe9D0j4yyyzb6K7ZxeobWUJ84cMVykRidk5d2qL65q28tvmW/Ai+9AQofbWele72Nlmp+2
St0BWz8GWNnJdEWlMoi7w7Dm37t+Pd7o0io+ummoKfUzzPll/XvQaTbmbSwt7GVjn4nHcVrmFwZ3
QDabGJ8O1RS1+5mwB81Hbc3rkDcmBLSp52L2GU3iXt2WrlX2zHA61ss8WRhXyk5ld4Mu6Xotst6+
t5YaUyTOK9Ec3NDpRnB7WU0KWjU47S3le0zNJ/0TsgIKIVMn5j0qFCQyelImByzc1b1D4x8kO5rU
FDP/AE0h8BTJSsKOmHqMDRawEV36rKvSoc9SVlJSYkB01WuNS3NP2VfmGssN+BURrOi4evGxmATG
YnQcVISIr1puLg+hVny1ZxPIkz0JakmpCS1vqR6kBgn0lL6P3N4PtkWn3eDcaBf/T7xYGf2LnU10
t4/Q3Gel4vuJLa5jre2ts5HS9jZNHrdPrDk5Kbkkj26y0aIhwJJD8NVYDrnG2rRf+I2hq+iZqd1F
UmEhZay40EuoO5WfSXRM7aYyMe1MczuKHwYR4KW35FKTrOrbh9hNvVuvIXOzXybDzhLigoHJwj5V
BrZDvpCV7scczKs/YfK6mDe0874HjNk+FhqrL3tceyUgHseBeF0icBEhFrd1NQfMpFNXfXkc4W85
Bljvnps71CfxsxWmJx6HXR17Fs5rz76r06754my3IokSv3sSMWhJ5EqrPTsJtuh9F4YxDRtDt+Bz
Akd8b3exeMSUX9gUXY31dW/korf9qIb3hcrZZtc7YIPoi53zY9x0YbabZMfBLw+ZuHZdRD2EbhB6
ymRwflcB8gcumAvm7QxlRFCkaFb8FTAaal9yjk+BgNTj4cQsd3U9FDjrXActMxij7Ig9zsJ60TLf
2IRTxvMqoQ7eYfGJkFzsKqj3IFfzx8z2+SVz29PvhWMXHQ0mrX2nxgZkU764MZAlMy5wC0kJwdxz
ZywqGJTap64pwjPEXex0jWhiarDJRTSP/YJxEqSVhe4tODfALAwwp4F/i4dgF+eEINhDhVYcZOsS
xzxtsNRlUhFlrSUjKQJs1cJ0BacEic70QY3sR+6ASHNnvIaDhwjRQVQ7PSeupMEELl7cFDSUEvaD
oRKNyK7Y2P3XLuys226pEG/CMeMgNpNs4OhHd++7ZdWNB6VoXLGNNPTqzqbxbGpswFVW4Ax3skAh
ABGWc4wjQ1cdzNwvZm+w32eHUk2U81oYqJAvmhwGEfcmeldHsl5noNqTswM2YT4ao1zWDKehOLX1
Z2JViBsLcp2J1g63Oio+Gzn0C3kdz/usCJYBK25sP9xUIceofRuMUiJurAqdN+HMPngd5lkIRS1Y
NzfJ6vmQN4184DxHIWPclOkTzra02Vdh6x49WJikj5NpRnVa8vLDtIO5Fr4VUQziA6fa+EGlvoJx
Km+HyrQvlmumJ9614qtJ68bZJlm80AAjVf2+tMo8JBEOjm2sFOfgVJfRj6piaLdpV9/ippzd6Ibb
j0UxIcBAtRtTHG9bIlMSYq03EbqO3c6y4WK2vwt6xaMlmbtB7G3kc1yE+nOKHeB0fZU0x2gIWYRz
t/P1MfHngGVTj/wdKWvT2WGC79MEkstvRNyVjeTTuFgyRKoXdIe4/GEbb1xocgGHtsV1EISb1tbR
O5WVYGYjPTjcHbJ+euL7RQNYJsrpp9IDR1+wT+1b4OoxxG1Row/UCELgQJuRoIWRNE3F+YSgPYts
fqv7MRyQbDJCFU1oXqQyOXDJxZk/k8mqyUOWoX0u7ZzOcEJXjz5caA/oWu5UV10nMrkvhyT8DHOG
/8BHFwiVntP/IPRHe7AD+u4aw5a+TWbfffSierxVQdADk5RZcwerhw0OIJnLuZp76KXyENTApU9w
kIeWzla6VqfvqopiALPlgm3U4FSGkzu07kfPk8BtJAXNTurHSd7SJBe3otLDJ8Qi2um6fq0HGIqM
D6xNMn9fdCnk4XI04+Nc9vJxyNZvZpEJ9TPkuvptsntN1hZPheIoPnpcXaKwo2C7q6C0zgSd6CEW
c3mfeVYR72VYYYObEihiIL6q6Fg2tKvn4TwgfQbk4jaZX805/VozYX67ruwBrYX85VYJWX74uEuJ
SwYm5MQUdCTX6EjlHOK3Zn6L4ejSORgm0YsrUtOycS6E74xf0LTLvuDxIaZ1dJoJgfPhp+lyFYTw
FDduHIcfo46BkTUaF+k2s7V18muD1U7Gc4WJZVTzFcqVZ+EXEj0thuQ7y40ZbB6EoMYZtanD0H6q
Fx3ck6meNX9Ha0A6GFe81nJsv6JmZZfIKu9v2VHIL7FQF7eq+d/Uncly5Mi5pV/lvgDKAMe86UUA
MQeD85DcwJhkEvM8uePp+4NUd0i11LpatFnfjWRSFTOYEQj3fzjnO536sfR++eya9QrUK2X6jZa2
a7Y4AYdPk7jFX+MkczbR1VIRsx1rrHl8Z26/FW8pBPppDfttIocrsxPW42zQ1hBMXsMALU2DRayr
pnfXgRgy6lYBmreLmbL3EEwNgKGDg5jL86N054y9G4dR5puXoQI0G2CGo2PTVEvMF3tOABxDYzQy
AOuJKC1J132lXzmMLLqhtgid5HJHEOGUCa1YXSMOw+7pdqHoK4koTvXTI3PODLuzoXE94+ijiTPb
psfcDEuTLzIPQ37ovDKed67si+UF4FpMbrZT6gjVZ5RxdBie+4tsSSozN5W/NK3Jehz2krylAgot
CYxVDAocXQqqzAl3UxG0k2Nl6N2W7D1qdffDylaBEutlo9v0qEedUKfwNwOc4VOxrc0EUMdIB8Ov
5Q4FMvesjVVzSf0eQXbZRM9WFs2V+TQYbeSIZzceSJ0k69fvRiS40ku8p2Ww0+6eGURihn5WDdnW
5Z++ui0gwATeVszN0bU/l3ylEvpCR8c0pT0Xoocg3Ca3MR0Oej03MpQJhqmAGARGmw0qcHmCXeyk
W8cZtIEswwQKcenK7NMRWVFwATvYrtMlw7uA/pL/RONGADcSZv1Gq1X7ouktHEbRqPpFl4v1mPWl
ZweDs35RdRmlr+heOhyJeq0ueP/kt/A18TVkFRedYKEOZtqTrDAbGB3OBhtlAfnXBQK8KYyVVyiy
dvSDEsno3WAmd4NmIG9syqS7K5QJyCceR5/ASeBlb3LU7HyLX6QADlgzLQ5irhtIi51KQPSQIMI9
i52zOgLldNo3Ixs9/QIL2k4RnJaKE7Bne7VVrsEnhXWqqIDhcL8unB2W0NH+MTWZOVrgyWYmPWHk
ZagTwcR24BbKySOQOplYgNteGRHfimlQKq7sFaNDmID3XRXceugyzXqg8Uw8YMEosZ9kmoz1NavM
2gvtQhZMNXUt7odTtHj2+NQls2zArJgyK8OF9MYUfeJgjdBO/SUCNOMmwyUBidOlmFbd0b76xcJD
iXNxcqIIo4TVaC/d4C79vTk01fzu9Y5TXONmXtPsZxHhArPQgujIWnj7tiRZdYw0+dIOVDNVHqP1
SqtkTS93imohjhbfrQ5ldsCMPbomvmEUhL7PNmqIEsk1qVmN3pYXo1mmTgW647NkDwXu+FptYL/4
zDdEz1gLeYmj0lqj5KRr+5Ij9ggdmDBVBaqIZIYs7FlLU9BGm9J3kUtqaFzaZW1B9KJwfiVCR5E1
zTbHWltVy9aAHWJ/JiKzlr0aawpHibw553YwmUvaqeXSfPO3qBjWpC36OT2YIMzbzxyHSOkDbbHU
kBOCgDHTDLqGs5TYTjO3yy8PX7DL3BOmz4Z1RF3+KqdlPVAYo1X22ahcvzjros141/q4ZnWUAdVo
PlOkxWZQ6VNqIGvkmGkv0ovb+cmeMDiPTNNYAdyN4CtdZmaisKOgRueDtBkBhDbC/NKsKn3k3urz
FwJlHBHkibMkoVXZ2AYB6oh6H5mt157zDgz1g8ykMpCtSdNftT+Rd5a1WiT95Dj2yCdUxBoA36xe
C7XhkK8dMxwp56po07aD4R5M0PDmkaiQes2q8EvxRnZz9MC2B7XKVvYmuJl9bHdZjtTH6KWxIHV3
ZOzt09EYtIlw5zQ2GRvnSLIjxsk0TG4RmHo/oKFUs8Nhu5FNU4CcdzuTSxm1Y+vk25hvQr9sHbdk
If3/TjYw/eqGsfv1byAw+38jh/3rY4Cz9D/BDwi1BzMfK9x/rCK4fBCy8VH8JiT4jx/7q5rA0/8Q
toCa5rMOZa/t/YeYwPX/YKfOltuDq8Z/rbTDP52BmP9ALlqsbB12tiCMWJP/aQzkH7G/c2Bi8g8M
YbLy+hfoeMZfdkr/uXbRBCRKy7Gtv12eYmw286lttb0wsA+YPemP0iMzISfgu0H008jkR9WPe0sZ
PySb5VUCfmllwygNkVuUlwwgzfoHX65zX8ofTh2/qXoL9u3kifdE9dY+G+9F50JbNsrvqFyeNKHe
kmXmcs5Ao2PoW2g7NtaAIjLu2Vb0ZnKto/i4xp/UXZbs/MG/jjOeQ9/NmWMAV0/ciqwG1e9mTX1Y
aImTqnZRjzqXpaGYNcYGLMm3n61o7vQSTeqdNpLEGrz6i/Eker4IJBjmgePp2Ke5WzOEq930EBvd
W9I7n3Jg4qmnv7gHz9BfWqDI4jWblgPtTTgO3s+iRTJswi9eh297HUhR5hVh3xKP3SSP9DbULesi
EvOUJ7I55ND8qAvjCeOMESq7+9Wb80PBPO6GN6tKsJxo/r2QuDG8hblWXZLf6E8lBQJ4v5imbhaJ
Q8jEdNVXqoNXGgzg0/irYaO3sShuEgunRUMymIZQKkdAHkYtDJti4HpeRWvGgy2RS69lMkLh4d6j
+97kztXXcuPo5OZe093kmR4r8FP/RxchXoTyvinc7lqlureVDcEvi6ZytsVqIDxgOMQqR4uoD0/u
MsxA+8U0oK+vzX3LrciplcpLYuOrbvt8r08lTjR/nG6XuLO/pIdAKzM/E9l6hz5RGkHTAJloYsll
wn1RNPodIiwN6xDNDXpJkilUW0ESKvJTHYn2QBZvAQY/d76TvEbMoPy/Jib/S/bn/54i6u+bpP9/
dDavWX//+BC7+SiGj9+OsPXf/+vpZVicNqy/YWjSdBqWx2r8z7Ay6w9omviahWcgZzJX/dS/n17O
HzrwRPZcaIfo332OvH8/vew/PKY1NvxptCiIpLx/5fTipX7bX/Pns7PG0GwRjIYSCnrY7/trfY5L
jT55AEJAIoPnbsVshSO3fuVQ0xGSlKqPwTTvjOJjSe688XkEHCbwmKjkXh+zPQwI9mkXtPQAUB5n
8PE1UQf6C1RITIAgXoAMxOCtuqwIwdx7xv1qoHXst6W5cYDyry89N09C7gcjD6az1gCbCH1ta6hD
/OzIe73Yux1PUshyP0hkdRzY/DGCqsVarERhXR+Wttg7zd4BrFsk3anm/3ILPXTSIyvZsBMxyR/o
P7tfRbnGB+Qbvb9rYribFrrKO3o6iq/ucarY7Dbfy2yT0vWmQGkZZfuTnKZbWKfE8xKIxIh4jgly
MG9yvQTTg3+ofPPyn64tAvAEgYthiw6aTQpZZxRO0E86jIF6/skC5FLbj3qE74eQBbN+sb14KyMA
Rky+0PHWhzJ6oe/ekUi/K+vkjOZ96yIWRWuLKn7iTSQQ3ZgwupqEWaRh7jYHKORocb8Z+UGg3zRs
9dJ3qz1O7KKA6YzxeSUNAeDZQBPEiXstUy4qP0YCjrA/+mQVXSpJBNqh0H8Zy6fHFeN/GEDWh46o
XnLBEvXTJo6DTeidHyVPo0dyo3uwu3jLVGiv90RTuG96uhyVxm3GhlNjEDHaw0000bmi8agT0K8B
RVnoEy4TL/l+QiUuWcSlhLmwoN7lJoFMiblXE35sZ9x2zbR1ZXNle0EHG67pYHoxbxECUHqKwIBB
n7QfKH2CVb8/A5LQz/OUnNKk32cLl+CY4RVLz40ugqV+NLEAZl8Vxu02Y1/uziF8SelZG+wEukSz
QHBVZVONZh3wO4fPF9Jmz/NtF9uKEpz0lE3FH2UCYQX5pNU6pKZqb81srAl8cAEoV6RNNoB4Fu+2
4Uo0XSpH1r6iOMXOyzT9aBg4lsVN0Uf8Rfkd+Casrxjb78a4ao/XIOwfuTJ4m3hSIQOln66ct02n
QqiiYcu3zSOlOW6XcGKMQ67bRkXUwpa2o9nfgZs/cBFuSh9DYxwHiyHDlNSrisCYPD1U5RzTN5EB
XcXBgAkPfwnjdBlamCwK987BK6Lpl8l4bHJ5C1bsv5yEf0+OuApg/rM8+vOAsXUhwF/qdA1/IzAy
XeRHyUDWmCi+0zl0+/I5n/ksI5yUWPvEHRCmja/BCOy8i9VmR4Uk3ZhwkS4S+/e8r4toR87WDgvP
boqdTWzdlVGyA+XKjxE1Zvys5AOAPhbIAy1YFqT8DBWZgcHIUkWo1ztG5cSM+hsxEbX3sLR4MXFk
Q5NUbCstHDwuzjrQMKbcePqLr9VbwbfZAXuJS58R+sZbLo71lZBWClLr7PTntqzDoj9mRDLBRWZ4
OuV7bX4q+CUqHHGe7bBXu+2Th5LMJVv+EwGawXXyf31T/0YeOLqqzIkMI8CteMYGc4cWPUwoQBeJ
G6l6V41Bi/fmuLwpUOy6rWrLf/K5rhLe/+NXYA/jeKif/gLg+P3iqCZN82aSzTY5OTTwxDaKfYUE
ZXeHijBzfiLCI75uSdyt3W2JbrEBxTnHCqOze5TRNq9vOSp08aKnF771mjpK+0zPVpCigMpAdw6N
vsZk/BMk++8Csb88javYjWdx/c0JBPr9tzZ4YvDaszjpfJa9BZ2mg7PhovLln7w/vwtV//2F6DtM
wdtDEOjvLzTGYzHiagXnIDDHhV6xKePAk/vUO8TtP3utv6A9f/uSGRQJOj2N0Ol3AKL8/mqzp0tN
REzCWwi6lfPgRsYR69MhLusDfFuCD5eQoSgaHvNtbkAW2ubesI8UgHapb/L5pmApMzB1wIiaPXvY
v4282MXE8KqifNVj9uzc84nGjEsvD0VVP2ZxGc7mS8KXd06HL60j3qfBIVS0x3Rifbqe5mOzaeLr
3H8aVrofbHW3MHj35huWfid5a+n3LdgfE3BfrGAjoeExcCQ636wGgs7016HoRsNB5mXkWqhmo0OA
9KPmfSrNY63Li6RGtwyOkllumdEcxJpO6XHGtrDLmEIm2gGmQbZ8l9oda7hTl+zxpwQ8FWzLZThM
V3p9gcEpZpqfgstIuRA9iFoD0onimOJJsgeyZu5rU3GqNzu8cBvDZSTM2+D+mOJuNzevmv2yXsNu
l+9t9ZpYZK61Cj3McvCTLpisx8ZdycmoQ/SbWSLSUV+Gfsm9NnSW1eD3pDJEG8WXQl6nl1sns0+I
HiDAfHvGl8tbYBJyBkhjrj4wdgaJe+vCmwI4PRxG/ZgPDxM3h4OsqNVe43wKdazs3ABl/TqQytIy
/9SNNBy1JujFhR7KzHLm3j3oEvRu3rhh+r9fTBU6SQPcxd1aFG2Dh2JAhn0tOT3VRnPmwOovLRuC
zvExdrDTX8wjS+Inrxj2SQyatUjt0JrmsHAt+ORp2A9ZkNUHFMbEbkHT42pbxpFH6lPQXumFccYV
VDOK8tMDOUYxjMQsMvY4O7OkJSl6IheqJaCA8567b8QpFF+KGGosxi6L2oyXqxJn63fWMZsYK3Yv
ubsgHjqJfl+Z+z5he4d0J3JejCjeTmN7cJ27YWTpu7iH9Uo1ZwgCEvkNhYxGVo+uwXBDZ+Q7Vzv9
ikaUAviYyKiCU7Xn0WM3umP25NE/Cpsfw7BkAoyJbS+Y7PPE5jtXycnO/CM7mc1MD5vDKEjIpu4i
dpX9wyLsx8J8nuzphjkYK0jnZDQogZ7Jbd20HhkMsYnpb7v2wznumzLCOG3uPe0uiYzAGO/b8XOW
JtUXplLG3JZ+mhQlAcLW2d3NXn/q/YgaJgtF+T3ODvWIs/VqzHXIyItmPhrkM4rmG/QtXKymm+gj
Qal3m4jh3mwZmzxHmhm/0UbyrGZhwcoMJdgR0C7l3+z9YlXBfoS6zg9cAsmE8dKS+2obob0cTCou
NjKkEAHUNrUnO30dJQIk/ah5fDpz8pgzRF0mYpYqGAviNtLhkxMwOvafeD73vfU2jxapfElICs8p
ieLHtaScM/TcfoXhFs5IMu2S5rPqX5u8OQhqTZXfwtneDeMPPU2eLZmHS68HGFy31HcYUjXYsf42
9l4ml5sSmk4af6Ob2SubMXAKwMUIvJU+W+0UBSnTV+JK6C0gt6Gn4lG9Y+sCCIhnRT0slKMeWw4B
UhyV5fQarfA+7Gm2YQWDxXKfSWjlEbUj3mr91GvbBsCqmsYwqY/I0jYI33amuDMOeTKGlrUVyUur
Ad5jgoNJ8GVFmcxQJr3URqEUI2cobl03xq4LG44g05aYQbsiAp2F8TRaYZkUoUaQjywUHi9cw4YX
xI48ZIBkCudodtQtDpouh69x9x53aueX7ZFPayPnlzF7NqDqUStpq8fRKUJft44RcUxp9gJVdwss
M8weC/mFgwPy8XiQZcNLP2iasx/UAoDH2djQqfSku9f6hzZfjpGg5oUp4nRW4BBYtcyhwf4tZrcj
KpC+ptx61SNXQ49SCATEkz6fE7KdFgBVwEe1DwN6+/qrDDVJytpdPhchgAUYTortG79pzSjDJl7Q
/pzhBngGX1u9gxcMKUSHE9NsBS/X2lBERsATVLWxUQUj91BOZ+t1xRaRG/S/V1s9llZF8mERLHl9
yrwvY1jWI2+MVjc6LskUKRO7IMhSP73lNPmH2bJhg9xYQpyj4TnXYbkUm6nb59MBuMfMfigfLm3K
4gittW3davZeMhef7zuNqcwh1vcNgXHDxZSP7H/b6LAanD3j4gIwITgKupV/6Fs97LVfvXyL6L2o
fVYebJ8LzoJzk9ubzNnP7ftSvTTr68BzQk//joAHwmr7jhg8iFAIZS9t3YdejoTGFbtePnXkZaaK
RoKH1tcx62eCxZoejPI2t1U4zyTUNhh2G/eq0X8Pc7tbmPV1U/3upQdEbSH8oPMwE+RGbik9LGNx
XT4Z9bF2rlP+Y3LfDQEnpXMCy/iGzrNRy67J6lCti1LJc7rsUF1tFix6S0Jw6rucOkQ4OwhZEQ1R
kh5N5GxatPU8TNAdvIgSF/yqduQAzzmJWDb592iKw2xhbYsTQrJzEzyqEtzRQuva4GaeQokS2Yf4
4XXDro1QTU/kZRunjsPUbvblgHjReMZpey9qe8seky9Lvs+7aSc9CAi+9tpy1M/1tFO0V0nzKPvL
yPjSJcOoiJqLUTz23MqDNiO8SbY+vt/Zv5oec5L2OVp3teraA1ABBR0IlBiqz79RoG7aoaFhO8L6
ZSrBB/MDbcNm8P1tBWqB9Vqw8sJ8GKOR5CDOx9COaOefZqjbZWkzXhjBO9Kv8Fg3Dl5qaQfr399T
9EfohwwLVCXqFBAS+7EiJRDfparXSy4/LR1f62FGCgZIXGpbR99AWA7x0ASyCkreH32Jth0PO5Fg
xDGmAY55vtVrfmR1I7ABObB8Cq6YYrLxEXCfw6CrQXBV+iEpsxMSjU3eqDBfBVEFlVx9niou3zog
2JrihIx71NiYMK5QskOg6psB8pcsw14Uh6SKQtu9k/6pWfeaJsHhhMY5JmySZR9bWugy8smFvS+7
dfVEJG+5XEw6fi3Kfk06Km9c/HnZ7DuzgfZU7Erdu2IBurRmf5ulABYaPUytg6HKHdv5EKZ24OjN
DUpMEEMWTXsN9upFRmUwkj/qIFFHDw31MgQxfS3QvHh5edMMt2VO+VF2uKjpWmX1wQ74OnbxUXR5
tEFKGOYThcT4hWg3nJziNE7GMXZiVoUz7WoXyPZuUekWZw3M6OXoU4gmPg19vHWd8st0k93Esd/C
Th26917KnUBLmPM51oUdRujuFTgaBLQ7YEEbz4bGou04jAf9bDK9JgNjg2piZzk/Su9xHNDQYjf0
qjeeZisKDKXv0bBtsgHmAhzmPE7CInrvV1ifVh4sRauMa3gG7CmWHSC3bVE/E2dAUyCafqdDHLKK
hTNsBw8+Ltx9Nd2Ui/YWd/lptIxzm73F3luZU1LO035WNyYQCeKii1syiq+z2R+XoQXhMO8ZwgG3
Pk2UTiXW5b8MGf6lkfPfHyb/V0rm//rvTaX/BxE3Mfv81efzj2fT59Xm8xt08z9+6K8DamH8QbAU
XEB8U6s5z6d3/BO8iR/XsJBL4dha59PrDu3PAbVl/sHw2TR1TKYUqvbqn/1zQG0ZfzAScHC7GoIF
HMEZ/8qAGpzv78Y+VxguuUm6vTa2Ai2y/Te2piKLsnJxoKjh7u4e0JstJ23s4yNJqRybS48QidOl
4jZAj6zvJsBGL67dfMV1AUfHPIlx+Mh0TmCi5pctoTUDSqUJi6DtaBx7rnkvJ0Y8oDdJEhX9Bzkt
gOlcdOEGF6cn0SRr7XwbZ3AFzSp6md2J3GPKwaov7zXDpH8hRyaYEReqBoiYHhu3Avh1qQPWnyZk
0KZm3HhdKh67+VR7xolA8fgERuBZpsMvkUGd0NJ5vFYC6Ss5EgRHIFfaOAaTarRe5Iwk0U/DnzFL
tddK2hfp5m/CNU44DeJzbAGPH0pYKk1Jo+PnlwgfELmysK51Ue4ZN46hO8riMC/FdelbcYy04kyq
y8WjaHctnAxpat+PynqsFrSxJJXXgfLrmgjn7DbTVLElyJ6bou7vSs3UTmhkaMjUIWNPvrcMs9r7
BH55eb9H3Y2CDQcCfT8Jv8J5GRgl4DSin+9xDblNkMERQcJgPmJZubbsF4BjPZBYum3H5pC25Aws
3TGVMsA1evR0tEO6SSjFeIFCwlnqbSJoysjX15T15glmMf9m6z4TEQW2IzJflAvk2NCIwGD5u/fL
7llIwZA90g7DIqobZa3IYJoPrYfPGcFgl3P8CeeaznrZE8/ENrRK6HpaQO1ZD+c0iR7XO6gqbaoq
5MNBnORh1XOP2zRWWYL+CRFeoMYiLLz8SMgGbLb20NrOTVp4uzTP9pXb1mFs5WnIHOLcEK86N9ih
0O34Gw0IIT6K+o2ET/LuK+ivGkVrZzg70bu/Ui+i5m2IUJiYtdUt2MYxxUCSjZ+TZVwyoKMbowf6
RcJLAJ9mbzFU4dEt9rpAfO0SAZi13N26qT5wCrz7MzHQXossk2hz6DUvyDHvSmekgVjZWNMTTp5N
ZNGCymprCCpjMRDslhn7tAFinmbotmbL+wnHe8+629o5ldAYMZDiks0ogKENnmZXP0TG8CAncdRN
52LWEnwKxRyjCm2TjzoBNJaZ7Xh+XqLKvepL0Ybe6DwYHmLDfK4vWkoTB1rikEuzCSKSjdWSx0FK
J0GwjR+WzNmXTJTbxoofmyrfER2ydVX0ujpkeSuGn6hpsBIkn5bQXlRVtSdI/6GarM/FdT+6fjjH
IvnEJQpiVdpPrNmLz9FJH+0uOkpilExbXUzKIrhszJVGN1CqDWcbir9j3HZVs3dzee9r9prF7V/q
Atltm93HraB5Mx9bEd83hvaQVjwt+AYE/H0GC9WTyOi1I0TPXqH2xAdkgVX4r2aNjj4xr1YffSwt
j/ditvcduelNNNwMTXMAh4vGNoMspekHgOMY2Xz7EDX1FyK+Ix2MKGJQgX2NQlI79WsY9RBbcdjB
INwR3HCO83Egbo/dczF3VeCU1qeHVfaIbbvcNfIFgsY5ojLqy5I3uOOZEpV44n/A/RjdrerHYF4E
WgU24eQuXEvXKrdZ2zId4cBpNe3E1mhHCkNxi3yxOjpQ0Zx6fGoXrBUzwyojboKOrLp8ncwP+lCG
IO/t/eybzIWa5NnTZvZ1DMIgH6fMJUgKuJmQgoTelB7KMwFivvPiV8+J91x6K/7TrHdYvlWozeY9
MdIc/st0o1O8llK85F23H3xC/Tz1WSsGelbcg83Dbpz2+I/7gfxhg1nPEGsbW6ZXPVurb6saUVo7
Z4a6N9h6N/VI+Wry1UXivoRYjp9tt7pz10zoccn4lpBnwiZmILEYZbo9jsAbbQyASwCx82CYzp0A
pDiS6YNK3MbnEJOhWHYca6V1xQOTwR+eqBvNZm/Gpbkx6+x+lFCC6phej+AiPj/vuZtB9DckhilM
Tgxuy48ZdRreg+6+bvUd1RiKUJsjFyns68ycDwsohC+9Ihts0PyfM8ENKDfN06xXdxwFrDi0+dVB
T/o4yeSlt6qfTuxccFZ9otS+i8vijeMcRqt+LNCYINNCT2yML3o3HsTIfCUio9GtK77NKW93pgQB
8gq+4BLN9O8kc6NbhzOv5Mlp05+ag0XASaAzLOzeIIPeKOF9FgiAw2ke6aQ68wWdrQvthmR4uEG3
cra4mYouMGL/ezY81BuCVWSFjYT6Gz4clN3pQsfzLmf9DUzqabHKfVfj/+NyQ4Tpu5+LZNMzNrew
eC1CU0DONxNeYZ+TYePG1WtlEK1HIttdaqqXUtd+TUYiGFMNR9Q6DwAImdo57iHy3XsSgsB1DHeI
Vz/qhUt1MbCpeNPVMpC/IOEMh16ePQ+RrsdutJ6ZC3Gd99tS+ofBBVk6opqfU/rTzBRfbibu+Dif
Obg6MribQ25qrJkirwmaZnxwZ1xcnqYTmcSc1oe2HJDr80vGxuMQAcVGz3Ye/ObK1YGzBnAhjwWR
4hk7xKF3Nq2oWUur+wKv/WbuvXZn1fkd+T2nsvHu05o5wogfGeEsasfFYqyczvHPXrKeILsIvnX+
iWqYBgU0qKqW7IaKJuewYWTj+O4rc5AsGJae2cistnWCPa1J6wf4U2+G2Q5c7sVhYo8eEKGJFwew
hGdM13Itu4bxIoriuaj7b0jXh5qdPdoj87us5RbjGwPUZDmWTcl3a6ZnsUCsmzEQwFGMxk3a/HC0
mF+dER5gJJVPx8HWr/ngQ9HEhOSvI2nXWDgeUDaVagcDHLGAPxzt2CQCMV/eU8f7iWJ/CNx49FhR
67eKOCG/WX7UEZ+TYzD7cmoJQjzjI8k/emEBAFfynGTcEcKfHkx8S5CKyr3ZrBsEjF5hU5kXpM0E
sGsNS8wR9ZSsy2lPcHca+KX9QYwUA62U/Uq16NvJsRnsmz0KYcDITMsxQC/ZMwLdIxqdT7TcBrzG
9KaNQQAa5cygFBWQA15uZwyJhcElf9JS/SJsWOIcZOM2mixvE2Mp3MY13NNE7+h0Y+w8neUXwMF7
DlvbujA8xCrUc2pkxklNHXOXKH6dZUtMumrNPUALwZ55bWQHPd4lcEI3djyjnk8Yn1nYj4fMIx6l
hvIlPoymatBFGSTUqOHKOXeezOnCSa44EtMbUug+3IKPK9VYGDCXJoIUnRK+X7ZtcbSBEkoHm6cM
zTJpb8kBuSWU2NoWtvc8CPXgjOmPeVEYg9NL32cf7oj+uXMHfhs7n5ibAia3h56YIJhmTHsbSoGI
dEq9crOtEbu/GnN0tpyLaZjl6nbmxmWtfBit9qZtIp3Z7XyrCTML59a8xyfNQVPp1xmH72CZw9mT
A6JjTXssZ7lXcjiXwjzFgNxgPZpfjUvXy3b+cWm8597ytp3mfeMlgzsnoSYWzW6oI0B0wBYWu6x3
8Bb4amkuNFKucNh/Josc1F9T7TLdQ/PKtTT/UAMDX8zPUPbmC9xK5mWonleweZg6KjqSAPcwkypA
kcxA3O+yj1yOF8PoEakZKyBXzFfH5Zfos8zC5NMvO6IJD7lucX+34z1PX4IJDql7Wz9HUXXM1Bhm
pbltJgZNllqe0FeSc1O0TxUe/m2uzHOP2FBzPZofMwc5KtUTqMSLzMynMnJuGTE+9NV45hku+Vjn
J8MTLd4S+2fvTzeDns0Btp2TmRUHZc9nvAIMRSyxIYuAisu1tyqjoLLqET8qQ+Ou1H6BSropK4ph
JNZqM2X+LRZFaLDFdJ5Z5QRi4YFUPQv9cQFZSFJakOfRgZSdO9H4x6GPvyNosnvbNbcFt0qmGTh8
+9o+teX8mntxRkRl+T5qORtpn0ld5V3wiJQMB/PxhIj5avlZseXd23AW7eI8u2la+0DZtQWN9la7
klNHb8ajXpTDAfrItHOgshxaEm3RbST2MbE5rgniWiGlA9U4x+pJJYO+HaJiPplddVpsSdqcdVYQ
cTZt6n9MI4VrDxhnqwiDAwVzakYN+HvRazsM1QVliq6Ax0KGH3we1X7wT9JkFYVdB4H9rN76omHD
rNsQ2SHPKmZZhKbTheb9qzmUF1GnL2AFzmlEog6cAxe4e/5hNnwbySLyAEzGJKz6Mz/VUQYy6cNS
1cGZdppQy8qNarvijpgyWBjJmmowtym72uynIZIFbKJ9Km0T9nfLkYgQcW/VcbfXsxEWpkM76sb6
1UzKuySxPwa7w7XlZtdBs1gqdPUOmTURErzibN+76FzzxbtaVLGMq/hDLB4LrUU6UL8JYmpo/HBc
47/JsB+hwHFoZhxU8WWZPvN1/cQ7c5uka3/RrWtc1X35TdogoU8enepTmcWrQ8zCrjPLnUVtTQfb
LhvC/GbUVFC983wxQF7UFSsuQHiOgRp9aTQSufKmuBC1/YF8lBrO4KfK1NGZuySPwwJPrhtWcWzh
hU6+is6URgPhb1sjM5hlphCUL8rT3rLkvqQQHFh82pVho0mvnhZG/7QhKTsTF+ujuzEE2M90+oK/
szDhjiZKEFK1wK808ANLZsksM61DMuUPjnmLcaEN2tXuJnAiARE9No06WXV7cnQJAcOD2QupIuwT
5+zrTK4N0b3hqmFqItgDWaPDZkWDnzos1v2gv8m5BZreWLuKJndhye5ULG8sr32VE2CBqF1eWpdh
u6luIk7vaFbXGqD2LnLNWwFNv/bdPazwo6zn+yqP7AAJ6nWpYRX2+o2OaG6gBEuc6rmvu6eysR/9
vH7BhoWOFfmSbfQHiIIIvdQTYwSLoXx/5zapQWUiqILEDMta/IjqgVyLfulodse3LLuWffvclWC4
YgArB+Gor26xTkhnrZ1FBRaRzsIN/r/ZO5PluJGsS79KWa1/pGFyOLCoTQRiJoMMkqKC2sBISQQc
8zw9fX9gZlVLqu6szmWb1UaWg8iIQADu1+895zsESJcded8CY1gwM6oTmL3SelAcjHNGPFC95wbB
UMhzjGdOHVvGWVrw1TI/DyyI/VxdVD9FqNfS6ylzvNuizG773jjqOGRQOwR3Ud2nB+EGx5zXqTNk
f8KJvjeyuilRvzg6UJGS0zSBJTcSpraNKo8y8zpnr1V3L8pXm0yNsU1yH2vsti2pSfSYOQ3ehZUy
gkPWnpu6k/Tni4exY2SSK7SNYoweJ7zuJ33oSDARU7KteoC7nMDJxrCfoFR/shrGIhl/Afd8zfhx
XkrKTWoV35D2gXPO53PNMHQ2u2HX1eUemckZp8maUN+9UzdPKirqbT69ili8ykrKQzK+x+l4iOkk
ZLl+V5XdfIb2gMlV+2bwjj4TAL/SdfdKTAzW9Tb5VgR8Cref+jPQYdjptrM2nQgxWIUvuMVTuyHA
GQGjR8CbTDKfbDi6dTHWHcex10PRaTuDPh8R27z3ggfFy5X5jhUJu2VLoWObbbDDOhLf9sLVjgI2
xclpLdCnBm2AwUwS34aDiTZQPP71zvP/W1v5/zf8I3q9j0tBBz38Xviv7evfvucYeqYljuoff39E
1TN/r9PX/NuPyuePn/pD+az/Zi/9aQKbLNMi7RIJ1O+NZfGbh2gMVBX9XB1rx/J//tlYlsibBcpn
0xOYKsxFj/zPxjLKZ1NAW3OFCQICEfRfaSy73i8aOt3AFaKjeOadYaTTnV/4apZqwopgFEI37JmM
GMABa92M6aMYdkzmGFbCZu0lLDS9SbZCH8nKNwZN3mO7DECLAhkrSQxAgRQ2Z69py8fIGr8Agy0O
4LSMu2wsvFOipeGNNzE1AVpIm9oEEnZLSDM+5dmxb7FVboSQ5oG+MaD/vG/6I1ER7sFNANk5Wrm4
GXGqnoSldbsucJJjXLft1miK+WWUsQH3WLjNofCK6RTi9T4Z8fhIBKFCY6XRVsDP5PFrB2sVNmF9
bUnT2ai8JYulLC+pEMxWRxJ4ZMo0baGphghwllkvllg/sTuFbBKWC8B52CaVaeEBzQgEusQlx2pJ
s57uFiVsa1f2zsK7eZRtuwSB5xZSGdnjO4bhWls2WRrK3OgFMeyFZ1swjrz46KSYrweNU79m1f2t
0YT90UhBD2BDMeRh6E2EoEPkYnGEag4fIW2iK9we7c3UZiQCJbioPks7FBhqOo4cwzjbwwZZApnM
t4wsmn3bWkg2CxIBXkJQIcdaTSVzXCv0J7vnqIoT/X0MzXCf5AyCsfKjv+mmfV/k+SEqgkDiS7N2
ba3nexeA2qehbmYKBxGSHDrLEyIjOmA2XdN9ETUNrVKVilMhCxTNZT0f0sTTzpbSFzJRVuw8Ak19
uEsa+G4rI4aDIwpHdsI5VsVUYukW4h1OAMepumM7IgflMve2uNCKo0QoM/dQdJa3A3dd7zyvaU6U
ZZznyRA5Ojj6t0tTZQ+QZzkR5vS9ian0AV8kW8M0zF2VN5xOQ3RKbFLCrxhKPBm2TriBzVGcw1a4
cgSAeRycO5KnUCNbc34emLASdSPfoDbwtwrYYpNNmSNH+dkzs2o7tEwLEkmTWo8rebTDAWZ+w+av
47fBBQP8AnI3x95MyEPmztkhyqp2T4wlGuvB22V9j1mA6dOT7QQo3L0F7wRhi0mkk7obMHDkrhex
fS3SLtrXrRYSPEK0xynwcuxLSNA7iHOYclCoxcY1SiOslnRIv4a9jQwPPhrq3cE0/QZQ08FtRFvR
G1MRijOiZ0NOEZshl2pjzlaRUp7ifPCWrDXLTCyIyh3/OPFd9mzWJjna44BHkrn9F7OekbK00fiW
m5F46gltSDSoO6mRWmej7k9p2Ge06wxjZ2nCuPPsOqDQJ6h5QDe+weykb/OMS4RX0bitKgb7eZ6V
e2f0IkIsoU+Mq0ZEkYTpk3bP1eDNqNlMDEWB6K4EJgNFhnfg0wEYwCRnW30ci32uNYZvalDnoNle
IWboi3M2+Myj2t3EKMsuBEI/S/pa+05o1gZjNXfjTFPybrTjh5RQXXRQo9pixE/uA4LsfRtSHqU5
0sVzBSC1A80eU4zmgG2fHXMc95Y7dASa9PJ7haH7hJvbXuOYbKx1TAG4tqpgiNYGdqebzEamCp1Q
M8FdQOZDEjs0lT86Xn6Okio+RVG2sOKTelcQNc+Be35jjjzdQq2YwYoU6J3szJl2ZUlPZgRKsm1o
Zq4MkrS/GwHhJh6/D3jb1B5zAgFOZtKCVjegiafJp0SzRekrFG9UURpmvCOsvt67U0QlzcRydsnn
ikf9XEgdwD38DII3tPzWDWt4bm7IKEOY1M7mCBhmPTQ4G9A65k9j4djlQdfDfBeBgin9mPwd9hsc
Dpl2NGU4+IANSSkTLHdp1ZfLON1MmWlpzySAOjCzsvjJ7JwtAn73JhxqbSXrwvRbk1s3IblnN6JO
wOqCubfXPBJP7IgEgl5fpJE2gZpla/te0n+lA8eO1dG8tbrJ2xoGDhm4HlCKCFdD6k9NJ8C9rhUM
xVvlxP0GhsCuyBq19ez8q5NADG+yA5KXq0xTTmKcnLSFhAVurmPOQ7DGCq9jh8RgLPdtUr6Suzzd
alMR3ghjuUksCx2lStHsWS1zm5C25R7YjzxhzDhjYrOuWmCEZKbZ2TFyc3NljUH5BCtx+qJA72zi
yRkZAUBsr+B+cfaYixczra5eP52TwbtzWxaouq+/ESlab1uzI9oK6A+rxQA+XI7nWbNJmOZrPaSw
Nlu5SPxt92IRFLM1NbI9Bi343DZl5FtJzjQun2e2bS9fN5BdfOV6HYtZ1KGFi9kbNcv1HsLADO9S
jFx+1yfuJU0V4JUuuSHLIK2Q9i8QJ25CxBTK0x/LXiav2bzAOlI3pKJXKjiA16t2jcIGkIGN+jyB
W0GYZMw7lwj6td4oTssuE0B6ATldPgMHUSkL52AgVnwLjLLcgstVCIlaS57E1IhvRZSaZIBk+qUu
I3IINd7qnQ2HHWl3c4T7MHEECINn4pVFfEIVlN6PQfDVGIb0WHMmJCVhvITSIAiQpMsdeLFiGzYt
eiVZSjQqGDXcVkQvFQoeb1WVgD7AVZQHSJiMBcHkkZHD7sK67PKHEDtuTAJ9CjGehDk6d8mkT3SA
UqO8EPcjXzHD3PeGo/dbyqrZWEVZk9/yFSNfa+WU39Pv656xi31uCp6o0WUGpvq0cDE0YHfswnRb
1ChmsCRZn8xAK9DQ95BAckpPspNsvfKrmiKCE4SG3gtJ2LVULvtgadWnQK+CWwcqIqhC3KpwlccD
pwn4+lrFIClzp3Jd4A9fmd6ofeU9pvbK0Eey3IAoyHNYIQsMwZ5tvZCAm4ZMFFPU4DvDLLiZYUju
olRbFLQQxAjB8LIFsBHMW6+LdlpT5ntIMreDGxurRMI3O/Y2gSJav5Cs4mlGJdzZyQYyG8a5HkkR
ItDOBhAmXBAjLuqePEaXRziS/Jab9bh3c49jN2EkuzlEnAhhrX6Ke7djCzEm+muE360HQ6/u+4rz
JkJDR/gjD7vYR7FjVeA3AuOLa7oJCDDXQKymZe4OTFO4haVFJCQYqJUqAqQR7eCUz3MdVy+1hd33
JnWH4HtqVZ3xSCdoJOKllKSapaEVrGclv9SKNBQy6hRw2TxURDbJKt8JkJmfbLr+taW9F61jPQ5e
4PpuBrksYttH1dqW2atHR0r39TSuSEnCtVzbxDIgqHOfZ2fWkFu3unZEK7IzQKdRkUTFo2039Q53
keDISzdSxNwqFWBI3ni/jru23sLZ4QypKB7hQZskjImx3bZ84XdCczil5tN2FHpAr1RGgNnG+Lub
zdJ3sWYe6KQR4e0kyZ5IOzI8kUHux36eP+Xj3G767EsFhnolgzxZS53vRqrkJveoxJCRUaqKnZG9
4LVW4NmWyNL5MawdKCfMb17jVhBm0db3RC6HB+qUS23DznTKc11HtEFJH5ryh0r3vufp/KBG+6uV
mIvzTGL4m80bQbE0uMMhxb0VpCWn3Mk4jIR+cpbHA9TA20Ms7RzqEIPVOIbjhoUwWWNb9JNB91M7
2gE7md/AoEYsm8NEiea1cbwNoPE+TBDDaJsoCC0HhvmETxeyFfKiJdjSqGAv4JnaJxo0CCCiFt8P
spXwAiEEuSxGvXUhsbvMo5U9BoscdPbG2e+qxVHQLAFL8zDfeWKadAZKNdrdWQXOyZ2JimTXgx0j
Qm24DDo84q2XQneP0P4+hB1/hfGiVxvTrT6UxC96sdq75cxpIQIoQ38DkqRGUMk90nRMIAUU8LNN
DNt33SbcOldFsVbQo84MPnqGukrc22YNXr1cojZhRugsxpaz66hyRjXuUviWXM9Ua5jfgWJDc11H
G8tOWYWzMtonZNBs0iCGsJTzBQsMpFgZOqs6xXSOcCmG422GGm8a1NUpEDusAAVph3yCHgIQbEcK
NaFtXYa9pZ5iyHzLyDE23Yd0bomz7K45diE2k+4xU0yOZDdnDIJIAVwE6yFY2GOetejkLavdDXXa
XyKiU1O7uneqbgayFlafda22UGZPSJtMEsvzyYxuHZKpNvYAZlbGCDhqICMHYWrBrtDh0xHOGNxJ
5Zq3gHnMbZU59k6kqGCnWFaXOOP2ZtIwHOB2IJuZRrot6iJFb9zY7aAdBghRtwFWM5o/uYemEgxM
sm1Vnz0Aov3WxYWxH5gVQM7SQKxNxHhQcXdafiN47KCQNkTFqmhUn6Q58MiGofdgEEiIkwDNAU30
PrQ3w6A3TyCyAPc5BOstvyCTN6Gy+YP4sosKzBxzvZOXhC6ASIgMVgRtNkAkkBq7juz8Glq2dzZI
ug39PtT6G5GTW+OHpXatCzfeZBkgqSaAkuUaxXyce7qhZrrEx5f5fdXXkmNkHN7PQ+BtWOGyByHm
FsG5Pq8rBwlPljvjW90bsx+3GrfdpJfVt7LEkCMgv6FWH1mHgLXCv4M6DVlMIFtC2WTsithJHvtq
0v0BJvy2RcFLL3lOblVsP3EzUPx07aQfZ62pyFQt7WxdEIN8aLtAQTyfMBqImO83qhpCYlhYls8S
0cYcMXZOrftYhyU1oamaRbM5QdYcXNQLFBi3nSX1tVVP05M7i3KNXkx7C+YJYFDeqHejddwrZMb4
kMBVf/qfQmTV3AJDx4ZjRMvTRUgYiqa98BYOstRfDTceTv/TSSDDNDoEtlav3+sVHdaJIKZzGTvn
WDElkITaUi2oC8fO+GyMxvQ7oP2/0tCnqaQN97Xo8raeHr6HMGF+asQtARX/d1now0Dj7idmgbn8
wO+duwWe4uH48KRwOW8bFq2zPySh7m9kpYDYdwzdRTJq8zN/dO40g/QW/gPpLRzXLcE//at1p5m/
8bel4I5waPkZ4q/17my5aD7/t98RtiHhLcI1XKEbJBdw7PzZ7wjBN5haTz62CUx9AIopssUw8A4V
Qpln02ztTeMBlYoccN2A8tzbgcb0m04s6rqPQWXIiCS3sLOac93244uJEf9xQi75JFDjbEGmTIfl
qPQ8T8aTZhBAZAxMesaoCS9B2jH4anWxgb4x9iurZ6tyKv49Z1Pn6GVLzAdtemMpmFoZqxZirJQi
hJlaDeiyZHq/qaK2v+IBnOxVHFFH+WDYxReRGWOHTnA2nXXqoGM3WZBOcSVqZxUETXZ0uoFud01U
sFyIRbO7zZyFZaSnXkLw0kDqC6hotceHTSHgCbB7lFd2ecms3ImYXnbdc+Ms6dKVPdmXDOrcjrfS
3EIIE+sKqsq9XU6EmNsGxf0kyoMzEhsInq+FJ1fhl6ccDX1QeUf6nDmcJ3W2nUg/xbbhZ3o53g/y
6lndPT19Ng2qV6eq3ivri4jY1UOMXX3jEr6Fto70jCA7zYU6Dn37SWaEjCddvcF4xe5RP+pR8E0L
gHFX9XAtiyA7dCUB7DU+fhvUO0NKksZMbMYmlfpN01ZHLhUpqfbj6FUlBNaORG80KlMQhW9xjJUm
Kt2vwsTlD957fNWz9hth5KR3ZZ7xMormRVXeYTC1I9EGGECI3XoYjCneiWosvuW6wxCxfrdn4xNw
t0dCtvdTb2zQmW2bwE3WucY/VWbDIVFZ+DNsxa+mg8cgtVxSYMEboxSwH+jiPdUZ0dixObwKa4nN
UsG+6gnMZDzlD3Uy7/oM2/XJ6mJ4QoV6auIBiDxA3KUzPejmBmWA/l5ggaoAB9uOXPycVO1QJ1IL
I2FS7AgnocfQHSqrjZ8HO6A7KglNjAAY91eUP073TVMdu4HkBPxSibZDydQzkW4ynOxkXDfmpioj
dz1qdh35gKzlvBJII0GNcdSBWBpM3TGHnUeDwaqy/oYgvuYVEE5+32DR37hWR10RLRm6dWlgeWoR
bqEdzX0oDUhOw4qsQvq6Ispgz4XdmWMm/ya9ezCg3mqYGixXzWcmBxvmtQ/WMPlZaD7GM4h0IqRp
jZQXDoVqK0b0xQJPxQkkm7VObfWiT/HWQQGNaYSpH7S3Y5Pyebqyu8kZNO7LTt1YS447zYSJCa17
kzgmR/oe65Od69uoEc05S2q2WYvYyISEUN/i8nM80/QV2zF/2Ey77KSUu8xcnHcAgIEEBGTpjva6
ydIbrZ0pSfOaiHeNZp/Ucs+Psm4iCC58zCLlUgiOJlxlEV6YUAQL2RkcIHjDrScHtmyv7b6lKvyc
qfqgpe/tlBhPqTtXm6xyNPRydnMwKm8fldVnclNR4GUOy5PFdA8lXee4HUd6rgcyDIF2l1Fn79RL
M9idV40WZeu51UHyNWhu0Zrae3sM3K2RD/QqSRGBeRLKbRdxjKpLVJ/TSBckyfeBhuhdlDHenfEt
zJJLEQ029iPHj2KfkUn72PSTx4k6oVuqoxwRGTolgiDWbhN/XVjr6Etlg6oVJl6foHlK/DSKnsOy
+WpPXfKWEOkbcxZCEIBHqeqWVAHl4+tcc/3vlI1E3hAPGqfqta4x+qcbuR9d/arXPI4g4/ZqkUib
fAcKvkXSB+C163Sf5wEHLpmW93wcDDnFrM6oFoj0MOJgr9lQ3gsXjU87YbcMhr0Moc7ZkXrWndkv
aMO9gNEf+MZlFDxhkg+PDY3bbaZMD4+lwkDa4uJNg/RzzBykJUjbt5wX6XK2Rb5o5/vSVBYH+0Ta
+MM9796ySutTORD5ELjh28cMCmg6F25y6BDGiCJm2e9scm/JeUayPPRIZWZOviuT4KFD6cGUtMZI
wwHU691rmrTZyQb0/laMDkGcoynEV1TZ9JJkYA+WbygSMFAn0ibJ5krulKH6M9GKiXtLR9/41CWy
op0aa9ou08U5RVl2zvqFsg321Lqnx9BiTqoNn5Xb24baVB+Gmr4Scalo6SrqeGxhTXqu8yHaDqg5
CWsYUh7Mhp6QFmIu6z2UwkKp/YzrEN24LT+X+JTsLDuTWrsn9HFHxG4xMpQxzDjfI5vriW5kCSTz
oT9gothbqYNysKhO1qgz7B9Tp18hXOy2qrK1vYtFcVvoSbBFSAKmt59PdVYZ9wQU4/TDiqr4DP2I
IWEcUGqOqnyYG6Fz5njt51htg76Un8hWBzUioTqjUG79IoSgECPK3gRu5TyHelK8ggGan0KXgcEY
0NeBlB0/o/aMDlOSo36xVHgc4iI6JpBFzxqwz4sGR+BFTQ5S44hShN1zIps+sRGp2AxPHtqaA1Cm
9Py5RX3yFhnO/KhGK4DZPXJqswN962ZucO+5euojrw0OjTHNX/87xm6nw7d//J2i7c/q4PvuOwDf
vz2orz95pD5+6vdiWHPEb6ZpWESKmRbPCcXrP6thzZG/wfVyBEWWSRCNZfBaf5TDxBXyVwUyMCbL
wsYn9a9q2GDG7ULpYAgOEoyugvwrg+yPWveHWlg4rCEM1y2UfhTmDLN/roWJjSYDI24yQiocXOdz
B+KIdZZevWRe0uUYxStXl8fJlI+u3j0qWt+b0oqjY5qymSW2o/ZS1UT8trRM+5g8WyeN3qai7o5R
VCEqzKuT0dHcVBrjktA09CO7cPsfgsgW0NiPH8OlqjdpAXsYUDEN2b+QWYbSNlRAaYoDMYBINHWN
nwXqHj4J8O8Kol8Xk5Dyw3d9//tv/1veZffFMtT+x99/tpYJYtWQJtggHdE7oUIwfoG0hELT2nzK
AWKBTPcBib6bMv/i6dng//kLLeeRnz/czy+0fPgfQhk7mmAYeeh/4T76UsNOWbuZ9/TXX4NPo3No
4+6yl6PZj6/RdpYCA4U+Xis1ly0UfbLWwtr+81f5JfDs45pB4iTck8Qzx5Hil48CJkRHBp9pfu1i
xAnT9FRk3ucAgYDXEWFdd5/qxtjIhIjbeDYuuDX+Q+Ta8qX8ci1Jw/OobF1D0pb4RbfhFL3hlbFi
2JcUN2kxJLdzu0zK+hYD7jD8QWr9Xdbyf7hHPuIJ/+31XB58j3BN05S/fGAlZquZ8yDwaQRO6wJP
Q5RhsCA8d14FqbzDigMSRtgX0cXvvVM9/vkFF/rPQpWPK/4Rl8qp2jB0zJo/f7EWjUN7tmnxKK88
lqI6p9psbmwnfg+7cr4kjrioZMgZLiFCx8j0Rrvx3VLpTWm2+HwzpAV0WLxVQdTp1opm+76z3XOF
5w/f2o2rOec5xq3e2AArXdyUU0pK78DhrejA5hmJCI6Z10T3CZJvNITGtz4lJKfW+WMKrAtlMgy0
WT0Ko/qSBM5T49qXohYXV+eVyTz+FFvDghyK3xguNUjewdcvrza0gFGWt+F6DANgdT4NRYE1bDQu
dhcy+DIWTb3+skQhrfrlf5EyIGDojS2D65TTTOTWe6cZzXUU81Jpk5OMMJmJr036fLE5Efqq4VeX
fXaDyOwSNy79p+WTQWS+BTg3ERy9rHkKTTCRzuNRl+RXqaS5JiiOrZWMx/k2nzN4IMgINWrBDbKl
c2UNlNDCedFkk39uvSEgEoDpKq47MKIZwDuE6khu8sbbmUFBi7zK3pxUnsfePYu4LfYJAp7bNCEX
eRLukxM444o1fL51S7K0JB2BtbBCtc1VDqlal2dD5BbQA9pnoyYJNce0WibZGzrtZxMJk+/J5hqA
BNlkkrdgqHzCUeWcsY/fxC1Aezje0V3nBZs0xqHZlW6zBhmt+31pa/QLEebaDXSlcbnIH5dxRE2x
it3K9aM2nD6BuVv0O1wEjFfeNjdybzdFugeuRJ69KPV2gt7hrprAbZOP8gYimrTspC23urnM4bzB
3HDwmLdAtOc9KpILkV5IZVxuhXGG/DVwGSJmJ9s64ZVi8oZuyYpYsoMsYgsTvLXBEvwR5GxxRLK/
u0N5NSN5+HjvaSjzHfL/Q57NcGTH+XXozXeH5Jpq7MptFC9+qJkPScD6uzOF8zYJOWGEDacViBL9
dwbG7YahKX7DHokENf3OLfCIKYv3nXiKaV7QXAHP676gRwssyhtXaTo0voFDYeVFKtxaZAPu0Nhw
1+TtdRbcAJpQ71po5zs8aNcW1y7gCSdfNE90WDO+zLwmHavxkCmnnnHxDJTc0HdMjKFA/LUgv1ke
Gr3nFw/ECq6Dkv+8PO5dRLtnIrAKa4GNPRThwWbsPMxAWfIueh6ydM7eVO2co8G4NYPhjmnSU9Z1
uCvHJrlF/JPAeMk8kutMsBuDfZmD3ltXFNSMvwhzz41hk6dqgYLRK5+sCzGxZEI54ZvlcWGmAu5W
GtRXYRY3mF+umsaVmqT6LButQ5fOF4Yqo8Q4A+EqxsRwGxHYxKE5UGvRL4+onL9C9HPWo+s+6fOc
+EGmPekmd/fyX6yweG+b9C0PeWSlLZ+ayNA2y+LbtjLxq6a+xpl5Ic6Ph9bk4ciXGx8hQLEyENrk
LXV/aw7onNBwrCybJWOW9XgkAWk8ArNx/Qyq+GoO9Raklx2drZaUnzU+wXiFUIJzbsOb1DUtvtVn
3tOQujyiZfomWuIdRBbRvVBzuNUqjqnQUrKvGZiPhOSwtVfyxDdxfa1l9IZz+lpn9TUtlmtvgzCX
DLRWkeQ+gfuEC92N3lNVzduP51Qr5VOW6vOui12Fn520gbqoi33p9jwVoeC69dwkbq89kVXPzaV5
Ry/BdeKSKPDQ23H63JPqgZIxIKgq9YLv+sClNZHmg+bkpwLdvKQJZkO2zOC1iZlEiKXsC7xlaaxG
nK+y0PC9kkhFM2Agb1HIgZwtvkuigcZ712IRjAcj2dSkXh/sPKRfU3Nrk/5EJBJfCtQ1Vbt+Wmuv
0xhG98x4YXuxfu87kwU/EcXVUTnxUB5d5hs7aJA3hLP5YDAKXG7oqT71cmKltRKcEG2k6cWKNi8/
aXTaPluGJ5hNieHSYSrXU89Kn1l4EkhNmseuXyNMSThZq7j5XNNeuEu0PN2IWrwCRkAHbHC8G7zG
9c3IQvNu2+LUjFW5JT6jfDE0EH1uHqBqSW1X+HocvTWhljwoHUARyhQMc/Hy/cWYQFZBOWvwcg1z
Q/PIZsaT0IIwrH6dhDwsGFt4wkMQdONkEhRkDO5WVr1+hUb5No5sz8viVBIgeLTYsN2R31v29fVj
W6ScvEwDMoOc9s0aoxD7YhLUp2wpNgi1OFsz92EueQxKFgxr7vlAmajpA5CY2DTDnehb9aXIWcE/
1ohEOWcdOcIjgLC3MIVHVIYg99rCVFuW+GVPSZ/SHg1c7BCVsqzH49wBMSrUe1ea95iqbutCfrWj
9CWXySlZop/mmb20GeGZFDngr7jXzXWteOBMlrhtp3CEFXoKKkoxCLeSbDqNlZ7cTKPkoBK4tc9M
O1jx0B3MpCeto8+2ZkoGGq6s8d5EkoMupxmPOT7ZNRXllUQbPqapN8vJnxU4qeYvnfIYlURvKuT6
JbV6L3ECr41qeWiXAuOjXMiN+jo5yVsVczVd1Vgb4WJS/fNK7Wfk41KnIWiGikHHi1OhlEsd90OR
DzfMclAHoAtzWauIuCIjFs+dSaE2qBoarSJ4xtQt9R9e9xcCPS9MHDqchiXInthMxMw/vzBZWE3X
GEAapezxwEi/bSPCl/pLkKToBw0MwCEs8pUOEYh65JZ4lWdDVtcYJYBMctwBNvv5Evfm6gluhrra
5F21jWtUCwPmr5CD2xqB6yFo9a/CbTUcEhpSne5RlPUJ8li5Rb94jLTwk9F032KTLk4o0flzW/dp
8F7WMblRmToylqZMQ6d6FhpyXMLp0LcELNyWdA7DUruTaMiDzj1HYvTZyll1sJtoG8y38xYd6t3k
luRm1Yp9U9gWVWPqLR5WFE2DO2WrDIbtWitnpJuaefzzr/ffDqgO/G4wtssZWzhSctb/8estSlk6
jXI13zEpQvo0o0gznMMsw3ea/FRmIJ/+wyv+2x3FS0qkPbyswS1l/XL0MDsrb1EbagzvuVJ8OfaB
OOr5YkVAnBEcv3SuPFQxu0qW2jtMxOelnDRnFvTM6801cVoU8DN77lIz6QMl0PIt1xQDk5W8jRFb
acYa0ufuYVK938SyPhSAequyvloYxXwcORcRg0gheQquT1KCsgSstGz7GJcgg7QQtWxKx6Xc1GYq
h4wivNF5OhXtfxSvrAFRr7dUbRxaPmo6ZKsedhP3CWvo06CxPyVJre2NgW+bsN4zikFWVKe6jrHR
PBWeCb+tGRgeeCF78hywjf++M3LmCrG3My+A5zGOEYMG2Pfe2hyQzKGXVqSIsit43qQthR1hS3zo
zgEmsJRblqquiYOYh+I5OJIHNn/5+Pr+O3r+D6NnAjF+uM//zTlyg189eytgZP04r/74od87bs5v
wnQBN+qUFq5cem7/bLiJ3yTA/GXEzJf+0Vj7V79N6ND0bY9RMT0J0/vJOOL9tjTpODhDEvJMg1bc
Xwj8sJZ+3w8NCAkTifcgLMfCUqi7hv5LA2IqRRQy4LLBPgBrsbpx2rTYbVfEFJOPWHJzjyV60CjO
jMsEsHYtOMXAnCEwKTKITUStlm1IMmciVrvmDqqv++yZlJbN3O5mNJq+teBzvLB9VZnzWkp0nLX9
Mo/ZOqosuXU5Vlim86RPQBiciARPrIlLRBSS2za/aSPhHeUUPkjN/WYvkOiGdNDDSOefs1kkfccd
8V9hDzihJWSsC12oGr3hhRkvPPc5Uo8kjk3rEtXvUiDL29YIrJXjTAiTQj3DdGF2VNhYcseSJBN2
n3nrhoYO6TKz7/QAmGHAHOLGoweF6qaJgcHmO2lxJs2DL2HWt7THk0sUWMwxdN7l2hN9tYtxrx07
BM4rBMEkuXbGF+mZFzOKx10PnUJGY3r0WsQ5WVPg7ApOZC4jEg8td5sX2ZtQg7VTrdes8zpk9zLJ
Ox4aZ4ZihrGDL6dCyAqWfiaEnJwQmv+O477Sgkc1idkJZnXUHscRpFLTuhh5asxlsjbf0LzBrAtq
Kfa2mdUAAQD2p4t1Oxzkp1zH3JCTEn5LS3SJ3Vi045gHYBCB4ERmh+lBu6EQMLZpVVfnoZgMn5xU
BK7TNJCPlj9ENmJKjt9MxpidIM8xb1Evx7xRsEPw+fCI4G5Zs9c+WzRxV0E1UbBXLTYSr/pkLYF8
dohUR+/Es9MVT7gRXVCZ6O7IzH0uSwxDCbo5scQqDxSdZzNQzNiYQ6y50gSIRQQ0QY3YqyBk08Zn
izKz/9wO9E9ss3psyILDeN3ftjZ+ULwxEPlr2DiKqE4ICFvxEQnopq9BGYD4M25Ehew+NrJl24nO
M3w7vwnMN31iNExLiatXQm+x9ZeOWF1oPdrKyCKy6AjsTlvYlSA/iX/zDFRUuFIwr99pYf4JnO02
KRyGYCMCx0Z8Tist2Lb0TpYmSrVpIX8RIjPW4GVzc5NZXf00lPretf4Xe2eyHLdybusngiPRJICM
uHEH1bLYi41IaoIQG6HvgUTz9OeDZB+Lpb3J4zu4ozOzvbmNKlS2/7/Wt5DAN4FDXLIkRL4AftKi
Ek9KYRwigHsItX+a6nt0ruFdFY3BraTgfBKHiY0bHGi0rVxcLxZoYR+sC1u9EVTuoaw9Nhe+pbmL
SwzcKnPIrqnG9iAKE8Jf3Dy1HlrigfBErJdecJL0U4hdWJ8K3Y8nurMPIvH9EzXZ+0oWyV4zvh5E
1zx3LuVosyj7Tbn8CGFkD3jNIcHG2v+GNvLF1/W9tmkhjW4IoywTKNj5TOz6s9qbfelCs+JzZjq7
rBQZe+z6M8Ec3lnam+qgIVmcj1FYnbaFtYDBXQVbglgbmorEzZrxN9aEiKhnRlY0WiSxuelDA0J1
FzsQcb12uLVl8hTHeKdn/Ay+pYnBsTldBguEXptTdmBttPZOW3rrUvpk4+R1pDdU4P2db3SXBBZu
J59ObTfTJ/ZhfZ1Icm92dcW1KqTTwltLnZvJa+WdVxQ+4EIQkv2cQeyeWf03pjmd5XZ3aBMLfgOR
i9sE58/KSls45Dr+Iiz7zCoGVhUjhoX/nejU8aYOs0Ngc382SOeh3gAqSs1iiQjqLhF3PzfBAFS2
m9GPyiB4jUI4O2jfqVECGKMpuiYnjeEXBuRH9/N9X3jPOsjPM819swbaQ/4qeQxBUD9kg4IRNkQn
RcpJLa/F8xzyK6PGpjkJ0W4XJMzOpqPGStPxLPEMCYtVw9YO+DxmN4YocL23FMEQrOwUC5OtL0Zr
fC3RHBHviT8JB8qBGqG39bA4/+qL/O/J5dOTC0eNvxfNncdvL1H3VrTdW/xObGc6/Hu/Di/qH5wL
uIIRpsO5/Rc08Zd2jlOIR8uCc7wFioMBSIPm365Xi4MOqD1FE4ySI3eLf7levX+Iny0AmlQ/O4n/
UbNQ8rnen12YYlwTHVy0JKNxinl/iUF9q1zud+6qYitDKTK1Z3PnXJVpkm6GoAPQLvGvRbKBUutA
47Nxb2zsYqIWJnr3zkvtblMXTn8xlwSUpdy0Mcc+G0786OfATi0JDCd35ZUiI3OTBjCPuvRcQx/B
UNY8pO6gVk3mWwfEM4RxEfbcrWAVEXZic7lmogU1d7q8/AGCpgJQoSkP51mwjg3mmwGUi8qU5R0q
xMsrzoEu9RW/QBOdOVdTTenO11R3EhFdG0TmcGGC8Z6aAyI9fKD7riiIRDOLaB/UiXfj1GC0//fE
/9Pz/cm8kQzlv58267LFPE6L/Z3edPl3/tlh961/SNeh+euaXPSVXLJGfs0Zw2f4U1WRUIQ80/cY
zv/qr5v/4F/wbGGanqdIAPz3lJH4zmmFK3ryij+hk/wfHPeXFv5vM0Zy08dtLiWKVjr8tPSP7uBG
Pvcim1S6G0qmKGOKVsHASf/U6LB4s7FN5abGjnXZUDrYAkiHsFs6lEjypHxOm7Z6+u3d/VU/cunn
/96P9ExJRZoGKDJARLv+MsV/KzPNWMWdFGfSdhp98y5qffvQuC0CM7Margs2v712Y5iEFqcdtOTB
Q2F54ksRN/Pdx5/ENfnJ3n0UVyna9rwa37N45eKo8OTiK2ujmoIwbBruCj5R4hjikKFPoXlGSeM1
akBcj01DLrbvTuYej2rLsV1DWNKBOJ9BoVxLMt7X02zbjzi7sJk3Y76bwX4AqMxQoXWktIC6UBed
F+L3dHGOYL29QbX4Qu8i3JLv3Z87aeJfBJA0IZIgkEd5gZXbxj5EDmKM0QY5+40XlcWllXvyTPVc
l/DVAfLLlGv9sLGS7vO0D84ymRYXS/UHAwmN7aFr94PAWxwbOZI623lBz5sBb0q/8UHsE0NG06vu
5mI9tuAlqhZvO4UvGIDZGdxY52vWufUOs/f4PTWdaDdGl1nmd+ta2C+ekT65CeCpCF+57rwdDgAk
bUV8geczg2sHbQZzT/SF4waA0JEXrFpTnjeCu6Ew62k7tE17Mddy3thDQJAWUuj7ArrU2ldFe2hT
oNltZtoHNc1UY0ZnokticT4zU9gxQwkCstPxFhAKluYpeclrHz4LrBpxFfSLCcdECrIq7WA5V4np
DeFbuBpygWmj1CnFpViChfQw6DjfM7BA2akEnGmYEYrWRsGsHghNcsuTFt0khrevlRQkEvHzVSEa
z5y0SPAe+TP1/lO7pS9nud9KxMjbNKOvpZJOnIQdIjJdlc1ZIloXqJJfYBbOXpQfJBtlQg9S5XCo
pnFi4Sd0rHBww/QSp6Se6C9IwFPQm6J7i7Y2GLPOgCGfdRs9U80s7edEBTuSyUitZtsiMsuoVwME
yztPYctPo/ocM3l1YlTTa5Jzc6kG7QCLxXyPk1SsG+guZlKdlFPxmLZ4Gq0EJRs9gGHVpkl3EqTy
NhxLgj4yskcMAcHc8/N1NnhX9kyNDT6PXx9EJ8Q2HasbqIrWgE0CF0bZiGsQWNO46/0AvR3pfddh
EE4n09yre1PiTlM1Kp25ogW/qltoNUEszKvSTUeAhl2BumTyqjOzad3rIiv0edFhKGckN4OzrbwU
UFlvVTgle8OdoQy2Q3RWsppsYguYWFFAkFtZ/fQ9FiL9YtTu3pDLGCTR2/AuCBMGrAIV0Q3OXKWr
6KrULon3lCo4hnMB4kqxsIHokI6OsAlTr2grfRF4Q+cTmllTufPkyMdxCCKC9uenVwOqOxmmj8Vc
HmSS34m4kptOh5CJyGFZTx2mKbA1XN3lLPjTqKK6PcibKZk7MuXKYmehhc5XRt0gACit75kHr4kF
L71uZJRBbss9QRw2fb41Hln5LYcG8yYir/+i/F7ckRFcXNhBzo0a5kP9apTBDHAorXcGrgYOKBPk
fVFFFEKgstXjaIFZQBaY+KI8BEEcAdDo5j0qBziVAHBwpqlkfpjA6q6GUbT3U+zCbcABY5lICmls
eD/Sju1jI8yhfSoLXd9GnDoRVejcPRuaCvn8XJnDpUo0zCHqWjA4nYUGJ4nSICq52I9QNtcwchBP
Ws0gVr47pjcFI4w1jeF6nY+y+xqlLVGws47iYoffP8HC7gXp11kNrn8Hihbr52j6DVginyNf9Tb7
9RisCgxpwWXsOMkOzARF1aRL3K3N2MxYnyp5URV0/vO86NyvOALNu0VmYE2Bc5XGQXHty4HKRxMm
Pu1ex3ycrHkb1yXBCE3R9DBBzJ6sCM8+JIANNwOdtBVNK70vK0XSTz0R+goXcNgm9DTWvoidg115
8T4tcLYz2ke41CR4k9YBn4LEhh5lNKHVpEXrllgjwwsliSjNOF6HMvyGwRx3dzP5M+tEEZzXmHDv
oXdSEu/j3iIJG6v2y+TJ27ihsriaB/RKhWzAd3tivMaXq84LYA3Vqi4io6HoXpl3HK6xhcT8kfIz
eRiCtlnXmgVDAAmnFpP2tyhThhMpVH4bTnl2S8fgmvk+HCLe/0Xv9FMB4EM0Fzj5wm3cGoRksuaS
d5NlJ3Hek+GSFOF3CYJ2PzYE1Fh6zm9cd6Fi1jahD0nm+ecqsQ/VYIult6aru2au7acJKSPO5VGZ
3W1Msva6M6dwF5aLlravOzdl6fMbsbIbp7rwIsd9qFiHMGr0Cz2JV7zGRRkiWfFke1dT19Sbuo+D
G/5TjdMQ7XjMnfZ8KKv0C90JWAWkI/ZrNTTuFzwmMFqzzqBuNdaFT2ZlNV8VLoXHSDskjtFyz7Zk
5mY3BqI7y6/Se2QoMjyRROBcDXrs7vLJOyfhwt4xCAVNCeyO3DJyqismmV1CD6VeG0Pf3+HtTa9D
elRfCk13VM222OduNp/nJgHzLQkpa8MSewN6GjM4kKcm3tMtEO76KZvpioLTtZ+srhyomyXqpCSG
nMUhKu7aBstzWAv3IsLScj35mb7EuqPgxTr9nmVZ8U6ZdyFCiR1kB9ZgLnd0Wxw++2oy+4siSODG
4YF5JC4rvekjzoQl3ZdtODcBvAe/uxVWConB7cWCvcI/Dm6mt6dtn/QQBCMPcT7V7upJ0ec8D4b6
ThRJ9R0FPOMQuhyGnN7/nk4WW52B3PgaNjjq4MBp690IgOFkGiLCU82CWLC0sNwvdlMvSJlsyh+S
eTSjtZvl8hRXjkF+1OLf1l7J3u929GTddmY2+TpqAGmhq9zYrd2+UpIIN2nnEp/epDvHSIJrOGv+
bqhku0apBaRYZNUF/SzrNYJ7g5l7mYMWaI7zISpITGsdWjUTsLyThO3qLAkI6vTDSZxAeCCOvSa0
bIp0BgBJVU8/F4gwhvueKBU8zRnSowyk82Vl1rnNCU4w0wIYDkS+GxGJQ4ZdbgMxAsVItCPC03nA
iXUhysy6a7B8b1odW3dZ3zowynmzo9qoBC3DbVBn3WusNUuB6w4sM343XqMjaOP7CFNuy0kkItJM
Gy5zDc9/tMn9hgE/dsG4b/FNkURZWOP1z225JnuA+nhbqx9FFKpzBYHltWgFWAn4fo55lyaCd2sO
pdCYmRsTa4lnLvFlNa3q9UxpaMSNHk7XDTXoTYVB/1FZJIwJHQbXhC7lagWlXGEB76onu5zbi0CZ
GoRn7YzXP/9HThoMyARgFMygoLKhzA9D9RQBj9Sbspc0xYxE8gVKZ2J9UxhYSdWt3BcSj9Ifrk2L
ccwK/jUHSDikahgemLLM8VoYbvXkp1P12A74T4kUR965wRnKP3J19TTNWlwjVULJP9Y8HPY98Nm+
Bh/VJuxDt7mGyNKUem63ABvAdCDxNW59pH7XKmnaX68/VEiMHVn/uqr8fytoLQ96KaupiUPscP/3
//zzwUtv691/oe0Rd9MXROVYMts+6/5181z+8n/6D//JWfvkzq1oFv/9nXvfvL29vP3eYFv+/td9
26JGtcjPKQGhczd/j6RW/7A927HpvKEq5E/+fd8m1oObtI8v1OKeJynB/neJynZgtplYRZVLduJP
Ffy/vvY/77O8sf+p3haGg+/6QM8ogtGzQz9/dL8dMO0XiPIN0p2n8jQYXYABoo5OjFF1YJqa/tLx
Bv2FFpmx7/qeqDFdypPfXtY/P9TfC8N/fYbFrqqkaTqgDJaL7293bFw9g503NcFYpNwAqxb1pUdD
56yCJrP5+FHv79C/HoWkADE1VcSlp3n0qNxopRZk7TWoY3G21Tjhi5orxK+a7t++V2f5P/p33YAH
KeQhtlIOP5aLl+HoQWkX+OSE8p3KMZDbfi6BiQD3jPcZCKrLwctB2nMXT6h3owPu1oLzq3GovX56
kRw0L/QYGvchcp7F3tRU9Rpqg7pLJ0zbJ4MupLmuh442Q1iaIHTxvXLBcz2dplth1MpFeGuz9tYp
y8gYW3KLoKKItyl8pxrUN2dMjhKut23J4yDijiWjpAPhIVuxplFO29nvwc2boVudNUXnoBQ18oRE
5QFh4RbzfeWcerEBF+o//HnIXjOpL3mmuViij5u9IxfCgDU1XEfh+OLWY4hVyEg/kZaYy5j+/bdh
IjIdXW74mEUY/ke/DSLCwUKETIJ42JonaEaHsynATMhpzr9X2m62piGplfpGmZyo0DSvBpZmSE60
gFKz6zc50vF151dwaDSj6ZOxc9TxRvRCl9tdik3IUYSlln/+23Ro4GhlWcXHm6HDb6rWJWCiMqD5
1HUjtlGWGL/W678drNbxYOWJLFEgGh0KeVKJo6rbyPUFz9xkgJzT8b2Zp34C3RwIRkgf9yVMHVjs
haNzAhmBgwHW1v3zAnmMt2YSS9Rig4xOLQ4M+U6nFKTXWcOZZZ0QVfDdD2Yr2ldWytVGtC3qNVFV
JMt8PHD+4p05LnV+BGFgLJ2Fpvn7O+vngtL3TOZ2JPJ7SA7dPnZCglg756Ky1OvHD/tz/NBX8Kif
sgLb0lNHhTjuIqBi4MBy47KDiwC7AGjWbLoqjMA+//hRzvuCqLcMhsUJ8bO7ITBeHn0xgttSw+0N
7ok6FiXSrErFO80M38rUpItc+27ARVqZ1OMn6YRvs2zU9RhO/sLGqExgEFkoOKi6RuIfzChK71s1
EkSeeJFEOV/b1kp0OkV96VAK2hAOlF0W2hrfhMacR1Sl2RwcL48BHXFwuy5pjDsrTe8SOZJl0YSf
glZM6yEHgQRFpLCuO8Am6op/6H6BNCWfR+lTFaAgVJ2WBZBpQHQtqxUoQ+A9xD+KS6jaU3TCnS4a
9h+/P+uv3t+ykTIuHJZjeeTXSn1VW0Qj8FuBmCSm3KpyAvCsEeyfD03svqC4/Ihg39i3kz29zG1H
SKY2gVLXlqeuGjUlr7AwOUzHvd08N6UKHlugI6BfEvfaczXXQ5kMKa5gPUyv4xySYFrXfkp5/r8P
FH+xR5rLHHy/aLEkAlhaaAy2R0n6/QjvsgZRlczYULhE52QsFfrMNsjVC1ULV7mIIEZCgvCJfq67
TeuYtNold+jGrZcbB8FUeL+1i37b7+9ttyKNljxL8uG6FC7ixx/2eJddBu3vn/VoBUNrCql2WWCT
1MYNmlDFXSjB24+fYv65bIGjgFFrI8OjYeAf/bYtlSIdZQRqdnk0PdeuHW+oVk2XDpKhe3QnGYmk
LNXshdlYrwnTGmP8HbK//vhzLNP9/S/Dx4DFwWrNR6Gn+P6XqWJkAQEd6TV5Pd4auvxw08xkFlbj
4J3nMgf71eBl4D5je4TWus0nz/9z7eMYCHpt6drQu7GO3rZXBwAWHc40WD4AMbRJfS7Lulo5U0HI
I/II95Nd+q8eSDsTIyRGS6G8o/c+zoXWtoAaZ8HbRy1ZukR61ES4jS2liM7LP9mf/hxONGPZDX2b
NVfRm3z/gjuGDqBYUhsGiI6bytToL8hg/Y8HLU+Ri40UWyRT7GiCZaNSDSYTtpBGOSct9dtl8fM+
Oev+5XeBteyir1lgL8uY/m1zH3yqhpPiuyiFv00akPEMEBybj4fkXz3FgxxDXxyQFoPj/VOwcmqt
sbSTR2HMIGeJHpUd2vj/h6cQP8hKbkpqBEdvTIYgRv2BJcmrenRZsrOJvev68ebjxyzz5/38ou/I
r2LZLH62ax39/MIaY+kuOXRDOgy70h7tXcWf7umiuwem0/RVJU5P7kxhf/IFj9qRy+4LXYdpLfFf
gtI51nozg+26CVjISIyxt6Kby7uuNvodIq5iW+KbWpdpN6/nrqfk67y0mcJ+A9SWMvVnevflZR69
BcrfuDSWO6RvHW9kcrTamNCJeHnZpIPWJdUv26lOFJWFs49fuPXnXoNNF+iPg0oChfvxIHVR94/C
oXZSxrP6ymxXLSiaXtOoqzzUXPAxCUGPByFOZYOqjeybJDjP7RLlohn20deqG7zgKuf/5WZ0+pwk
ZPjj5NBgpaIP0vQ0cKY5XrKY7TYpVg6w+mZFJDJgY7qHbYitiM4vKS0wu9ZZotx9Kxr7xPE1KT4f
f9k/36vDIc5CDrLIS5GTvJ8qI0jPYQqAS8B41aAUbZOabNefzLabfzIr/1w3pcJrTW/NFZ6CpvT+
UdwcyGg2O0J58kq8oU3sYJeEKddQ9aOsi+6Ts8+f32xpWwvH4h6xJI4uv/JvS42SeW7PuDJW0zT7
q8SoxmKFRN1cgS1G9/TxazxyKi9ThS+FrAYbkeWblBXePy3HCQWbm5DQDFjzqoJOc9r5bXVKvgwC
rBnWy5DZ3tccPcpN36rmICCQblJTpoePP8mfy4ULbBfRD5UERMPq6Ae1tR9rp2bwenqqHiygx/t4
JINkhSAUimJvB7DCMwhS2N/lJ8f1P1/5sq4vvhQusMI5pgOkE4anvOeVd1WK6HHJrWsx+68jA9LS
x1/zeIlfJqYjONE61hLTerwp9hhQqfMhk8uT/sUsyHAOPCv8D4cQogeXZDV+V5ubKHv9+x/V9Fwq
wD0BmQlgvMtwTkjsBoVyrm1ZfvKon1e03xc4fi2TrpbFAKIYZR0rLRKsalZeCpLZ5lwjYfJUsMfx
TGlKT+OI9tpOpX2is0nEB8Ol9b7GsGFMQPlHU25ogOFNcTqgmuuRkdWvq6aoz+suVUArh1F7X1h3
ZL8pZCYFym0jftCZWrjwzTyU12EPC3+XlXkV/8c/FN/L5XbK5Kfj98f3cpwqXHID10ZLktFoGGqD
qT775ClHYArP4vUhyEcCJygqLsvL+58K8nTh9ogc15IG5xMOZKDI1KCMhKufHK50InMq20r3tx3R
Yqzn2mApoOnePtpELBEf3mCxTzN0oVMkk21L1sS6GpwKd4suDSARUdyhcXGGnDwojCcEsvUBHpfB
pjO18pqhStekKcFv/Hig/3HM55tJ5EAUa1ig2V6OvplasjGwkhEsmSV3JiGz39sBmo8zxRDwSVTc
lqO0bsYqj++CSNfnLiDnq48/w5+TjenGNPvJQHCZ3O9fbp9nHtYqFP9DAPo/DoKK1WMOP9kf/uIp
HAqXE46Dzso+XrlC4rqSoSw6/HQRDkTLkgcN0G778Xf5Y6WmwIqAyOJsaHNoU+LofdLg4wBvotzm
SDE81HijfxBySye0Dvw7iGrpprFaggJVrKJnsLLRhqYjgVGKMMPqk2FrLifR97N+2QvZM/CR4Ktb
6ua/b1JYNBRObwme1boh4h2J8kqHa86U02dPOr4tYuhiWWZd4WhPmcs+2qAg7ek8NDKqVaqU/fkM
JhhZYyGpNrYN3qz1EKFMWDdg5qct5E432bjQTq1rJODW3ce/wR+/NOcM/ImLmGtxMR7TQwTZWEA1
2gzPWBCfu+z9RAu0evfxU6xlWL57uTyAPcIDoyHYFI9vpmDBVOmBslz7KalElW+pJT20eZW5hUHS
itRFMRaEETXA6si3dS/qn7wm6M1OikxgNHbuqGlEjma5nwRoAyh7xnwWFWrB2XjtnoapvHXciVYv
xKhPpsMyDv/49HTtAaDgI0Lg+35oxKUFQUIgV5PgEylgR/TRAxCurWw/Kx/+OQypsVFz5ZLBEQbq
x9HgGNsoCCbPIvYc1PCwDiRtEZAFgyJMJIz7Hy0N+hEC4yKUJWLEOqNHYlJV47AHuA9RwFdkxQ5G
78roPzlTIPI7fhE2VioKHYR+cmhkyr5/ET3mnC4kKpafLGnpygQzuQ2FymZzN2bEJG+5CIDdpxEO
lpI1/ynpCtKo09QznvJ4EvddX1oPTuEmt4Bom+2oCrJBe7rFG2X0w4MpwMzy+OAukA6oTruZ4Bhk
kY2Wh/I0AC/HNu7wjhvhddmCvUeYZhBEUmM59U/lMMoLSC72tzQ2jR85zoR6rS3ZZ1ukY8HXbipH
6OoVxIjW7NQLh2CfaDntjPY28ulqLxJkWqA+nXhnFXHsoZOh8uSZM7t/GiyU2tVklSYHOgpab7FV
kweZdE5AYxMn+2qoJd10Ox67x4G87XlXeFHxrZYtSmSBpG9Y0a2ngG25DSGCSPnkS+0plGmTT9I5
IjW3cXeFnATF/RJbyaYr/ZG0EcmmeD5qkcU0ZpExyQiePyW2qPjq0JSAihm6Qp+qcHEMaEjNNIJh
01V7S0d+Qg64AuA36hSLZG5x7d8ElJLv24JMnX2MM/qmR3t2H/QhCZszPbeFsDJxLiiDPr1Mx7j7
arP6Vxvtt+lbBaP5mx9NyXkZtBGwf9H70QaER/EiwC9vrRye3YGUWyw89L/ddoOuojlTdqHIeChL
461GcTfiFy/mr0ZiZKRBgGO2Dq20aGikRUZfnH66H+86Xc7Gin3eey7lPGKMD9QX6fXDACndtDQF
377/3pmMH9wryRyu7Y7kqlwWFUSCZIbhkuYtZM1edJfUhYrHaHCTh7oqUzwdU0NsS9XTh9sBVaIz
jkyFSJ7Cpkp8RgAqibce4rCLssnVCE/dcgFcKGDUKFTh1+Fsaf3tXKDK2QowD81l39v5tMnSDEG8
MQUYV5GjjvWCUyEjl/gFvipoQWVuibyMxKa0FbFvpAN6b+UsDb1I2ADMlEXaQDxxe9ddBw719Kus
GBKPDaI1EST45HEA4QbLvpJ1k3briYL/Bh6dyY11mGBVWn7AgQkHLwlPVlHal6iCmuXlFfOWFD14
+4kUM7zVKcYS6xQkChnEM6F6y8nS2I150N1VML9owuQJAZhNRajlMM8kVAdZQ6adN9bRrne94GII
uPicB3MS3ZOWFTVfey0mYy1t4nS3KnX6dl3nKfpRm9gPwue8KqHLKblGr6PUpGgBmk81Z5Stq/s4
ph+0NlFkMCdni5wquItATqZ4ehvRPZ+lVWtle68Y9F0KZBM8WMUxmo+TF08dQc4huFGvPUefw/nP
1LlxAIDoPWVh1D+OlW+Pq+XwJGhOJB0T2ySZZeXNKr3rxeQ6kA3cjgCOzi/O9VCpaA+nh7YADO4R
nawDqXLdtQKiA7De8alEAjytvEpP10hsRYWhsemd06rKLHFqLVGhZwJeO33UpLd35ejbWBJ0Wtyg
tQxKmOnG6G6YwQpRS6GIhvCFTw5v0KCX39TEfe47I0XGk49ZRdCPOxJ4hQtUNwRgReXFlI00PMYh
UROX6D43N3ESiL0yQ9MDfFMN09r3p+h1DOs53BZ+0O4M9FinLvTWc8um7reecLM9c28hRiSgwnoN
OLxSG5o4nG9T2B0vYQTtYG1XhgENCLGVZOlcFtiEnFAjlBGivVEnqL1Cc5xoXhb4mzCmR6TiRNgB
Vx2ujOpECII6u85yoo0scjo2XgA4as0SPqQrW3WEUGkwafSJiRgjdzTiYrZxCEQEy6oad1n4axvs
YtW3rySthCUW1sHGcZe7SIXHGrrltrZlcePN9fSWEciQ7byusx+dborqdR/abB5DGyugEqOl8m3q
psAIymbWG4LuS7Cu2iuwvcyxxvdOfuR8XfhN9Nx7JF+cS8Wmd9L5okV22Q20bJApcVxLuOwGm6QX
5SYV2u9WUR/PP8ggGG5Hy+CSaCFDXDihNJzgNm5Cw9/rpK9vZ5FIGMXmBQUlSYq3PvMaok/rXDBP
4y06xmdoMM+5NPZFSPMnQf6WM90RTY/bCoMBgvW7Ivaux6648zVjhpYjWedXcV09ZU564PIHczR9
E3Gy46B7kFqsKZNclRCsAlfQiVTZxjfzDRDbjY/UcEX21B49921S5w9gbNdO1Z5NZpDclkl8Sf7w
mXSzZwBSK4IULmbzqezv0jCH9vtiYoTOCW0jcZOuVbzLumgb5/aOndXbkSgAMsmBH9q3bgNwtiE7
pONrQKUI7G9hxM5VVBSgSWe+IvMWi3FkRv1NUHi4PTmMjSe0DM4oiPK3dr1abBrYQluRI4v2EAXW
9T722rsefIgImRh9Xl4E+AUlycKx8rwvzpgdSJ2d+Yb5bdc0D5w37lojpUzYRcM30FHNiZi8fTnN
39xoyaRWF6Elz/j9b2wrv5ckzshYT6u0s278KvwCI+Ug03s/vLDl4qPiprbK2enOGGUdSvEfaR2e
EqhyF8BhoLvY3ZtVeOFEFoaocUAqDCyoHW2fZuNwm7fmftCGuaoc79AI+z4g9dpsijXOCrnJdLUv
BmsX0CtalVmxo+vyOBrWtRlRQotosohS3FoYmBHKFevKl5ShQYHwNRHYz9a+K6NbOyKsA70b+CC0
nXk0b2uSCfkY124uH7U5PBj1ow27PzSSl6TLXttgyCFaFMzy8TxM0q0ixMtX+VVApN86M8xDEpr2
Nz/mh4c/srYXepoZFZswmM7wWq6jmYBtS2BYNMGdZ/NrbH8baLsPkkjuEPMu82mFlm0zuwj9e1nf
DBj3NXUptwyZ6wQS++WrY6Yn06gvvSKExF0TzRoiD6665sky2nJTxul1FjcnJVYALwnFWsz9MxP/
qsS6ekCZX257ok04bow3fTPUKyL+XtI+hS0bG9Dace82Cw3WI+SxLC6GrhL4KwJvx8bsP0QMHecg
BnlhowD0gVLDkrFJHWnOU03PGAVuLZ0Shk4XrzLbuHQTzMuBa9MRjceTgHPMPmrTV7jwOHDz5i2x
coJbzCeviUYYPd+1JqQRxXyFOn0IRy6bsnNEgCa5DM4hMI1f3cI2vlkIPl5zC5LG2jK9iRRbziAh
Lnhso6SbhQoVe2Xhd+CmzBmSA5badO1U3xAlB9ScsByrJI5vAuwetSjQ125TtqR6tVDp4Vt382My
5yY6+2iKC/SgBO+uGwDNlx7YW3M7oeZ7yMgqMTctMGw+HjTSN6B3rr+xkxJKtGpKse8SwPVrIpPN
jdOa8VWgZIwXkFkRrSIkNN669xdZkWI1eB5pTz8LUdbOqoOu6Gz9XIMiQN3ScNxE+T6CFYD4tR4s
u8ZfzyHrlLtjMG3F3BAATPV2YI30U5S/fGvzO/kvxZfaisYbxx10AuAton7fFUlDGEuWBqTKtWi7
N3Xj+69Rn0TfOkfj4x3tsv7iaSbXps5SxJGNnw4sX50h8crbGO01BZ3TrhjrltEzF9kG2xDHxjTq
4A3FZHKUnI/TcvH1AkRbOU1d5+uRzeXGT8rVzD4YQatW7XYmVctcFaltVJu+djVqngGzytoETgYi
aTSbFwxEI3+S++6Nkigz8WC6boffqWSxrNBIZ5SQAarvooE62CpHUPQD3b2dM9UagrTDGlw0yhzl
9Rt7wKPNNjJwuh0s2EusuVmiz2pvRuI1mdq+sTMEHJc1CyzAMM5o3pbuUniGGjM2N7YYWrSsRi9/
JEXNz1fWffjgaKoZkNoBxJrKMCvU3F3z1ehMfV5OLUFLSJlAEcigr/nacytw6hN6eoExga3dJRGl
WaWhN0frMsG5QfjJENbryqtzxo6q2uuZXmS9jUnkuc8SNE4b+pbBV69ui2dpLGmtBp6x71YQYRc1
elFdOVS3LwAhmvkhRyTPsYx7Pzky9dKfi4peJTsOmzo8Letc4ZXvQ9UzQmskBsCUxDnmws4/oeKT
NpCiVXyTDmZ+ZhDL+eCllb6kCsCXn4yOt0w7ES8T7XQc120p/AzdBuGO63qmwyTLAvR0nwbWNxZv
ItgDc2Zn93vN8S3EHEcqUYp1Y1UHVXhIch0/ktNpa2LWY08DhHWRx42ErD4LJyyvRQN2hwQOEodI
acy/DmkGVy7JliYt8hl4QFnAbCTnpfAfE4X2ZkXQRV6ss6IaDq1tZssJSeRnMcQ6XEU9/FvohUG8
ZDVBbh2CifZr7PbJFbQORYQ56XvY8OdGXwLdx5Y/wPN+5p4RI0+xZygShJCXF4Cjohp3oxE9o4+2
H5HzI8oRtW8RwoZf8L8oO68eV7Fui/4iJDaZVwN2uXI6VV3nBZ1Izplffwf1co+xVehTt1otdQDD
Zoe15hyTMjd5nOwhGqnYmTzt9pFoxvzHbKf07Hq4TD8KAwgVuoVOOHYvmUSVs/H+JbFxfopEBuQ/
NzNhHbIGnh3nJchoTg3/sHP9WAl5ogNHMdJxOgHXQZNTdU/MTt1iAehFAwC51/WroESS+Eg3kohM
c5g7sFWa3LpWptovRjDkj/xv+49UFBzlExRGLxCVQg7aHCSTndVU7V9R5f5zVcTNR1sbhBZOIP2A
o1E04BBUkq+1ozBj93fx0JJLWoNZ3kOkIyu8xuoCt9xPaBnYdkTZY5qaqXSHSFu8+8rcxh6xK9G7
IP/o3beVmVnDHPlnU5nUtKOM7KGWoEvy9WMW3EllUFagIs0efks219NObbPhNqqlMPF6KApkmrQc
2R01GPleerYBRyvgUMNRosyROVWz/HswZbhgvS7X70WpFS0lx5TEH8Powus58XONrIcBybkJBqne
BdI4CjdRCKpa/JJxk1E/qfuYsCK0uTcyp1T6L7p1B6wt6vhwRfcrGntIYgD69RRkBzvHRpbIeE07
qSOXjZkUaL+qfP7bSf1Ms4QjgJUPBL3Gydi9saMla0toPrusYMZFig1CDx8n6MyvgWw03wpSG1nA
ggwPGxULxkQFMrF2bIyWqdtKk0kIE3HhKvF3o31kzEGsNrKx1Hf1kOAMKnTC3w96YcnXokUt5I6N
SQAe2BfSn4bZDh5DcyLISIkniQ5PC+ueVAids0hjF70FOUtqb1AvqJqXkudRuSU+1jsZbD7BhPDm
PqrcyDFOkJX3Y2I+U/Z9WS+Mk3r+o0x9+RP4FbkN81hB1BkMoCTqEPhPUxjZyiGd6vZFYidROWkT
McT82ihTN9ZMbDccopcKlyrHf0TaCQZDWEWTOzRUn3Yq8qGfKRMXIq+0mJa8hMqO3CbolmiMtmsP
atoTCAsjrWs8y+jmyTO6rKS+KhkAFws/j58oB2jy9cTSVfMpB3NzqMxkdpNGCx5aQTXMs2SfzU0Y
9JAkySRKyT2uWL+wFATBI94xBoPRUIIkATGCcEe0ISmWnTTPxS6sRfof5jr9t5BZZFifOoU9s1qy
gktU8UdljuaDNhvF95j8RNUzxz5zJijH1VWXTckvivTGnTomLe5eiKi0hPrSoNBYDz+sIanu+sCm
yJTJ1mdbX5Oy/1EhwxKDdFRf6rEa5fpPQPM/bWsFo0Phx9HilMzjmzEbxjsOxxsShwsFeBthh0Ap
yjXo7ZyWVEVv0wwmNs3h6Bl5NflzuyQrwo1WtDhvahqImNGAKxhkLfoPq9KtxozfoqEgmxij6O8w
FvZNXOQ2R5FK0jU3mJJBQj0x1gqRdYn8u8bH3NxCTIURqVL+CB09CEBeZVJpvRsizkdO8thVKPCY
HMGxRPoS89QkOMXFGkdSHwrnLzMi2pfOc66VXmFpjXGkvCaTJ0MIyIcaphLxGlFCpBwWQo5FVIeJ
ATGjsh4d028trmHHMtEmSQl1OqnG9i5szUrz+mQwX0Q3t6FDV9jIuMVckW94ocuEqDIbQTqV2ZOC
vQjeus5W/hLcxgEuDrX3JqqinpThuPnb5HPzM+Mi3RVdmHF0c1iulZPVmfEH9b+AVqpaIzEcTLr2
e1+3Bc100jhMsqoLXXHHvCPLVMdB9NEqefXBats+JqyGk2vqWvoedkRVOYR/lyhM2GIq+6Khi3g7
q/jYqBFoSF9FSvHK9XO9tZ001dL/6ihBvQBK2wTKODPFXw2cZiQU32EnOdHcw78pLfu3ZtbFczAh
gvCAPZIMHyMT2wGyycWeHFY24AqOMuKnx57MW5/ZC5s3pVaoRGX1Lgtt+KZoRS9ReIypcVW9ISrX
pHTe46/Umb7rUVpoQlKDmx/RviBZMY98b8rnkTwLZgOgZl2YvwA2gwEbsim+5dfFfyPI29OunbJe
8ppOg4bcZUtcHUSAHczR8DUmR51g1MEKbsh7bXZJWVO+A9bEAb+1K4BKQHbSn6IxZydq9X6j6SWW
wX7a0NGwrejMkXwPfNyrLmqRDLEVq6CVJfxcJHDbuv9uIRvxPaXPZ1wSiYpbleiAsXkUcxfBe9Jp
7e5ATyEbMhPI7F5a9tW9MlM029VIzR+UyTJe+yZuJDYB0CN2lCGDN9xRxrDRh/5syp3cPjq6RZhv
KBqeDstctyrbAodcnrZOZo6cPQJr4PG3ZlK/aDQzPjAp9w+1NTbPGGjHe86h47dyNNThAIEREICC
WAU3nIScjGKxPGDVt8ry0Kel/Lfq5/rOn/0U6BYxEcGe7Nzsu1/3A2f7VImmnS3pxEpD5zC/MaP1
nDxLv7yXA7Ifd31N5m4UivadikUQ7dhsprDgoG3dzUlNiFc0koji0BBJP+KGRslRH2X4dn5e9T+z
Up1/pcVIso7gO6Kt0dv5t5QIIpeliO3i1z3JCxMvrXzUwegU0OuvzQ0cYHJJTCi/NMmu/jR5av8M
S9Jivr7KeY+brYeKXgVwISsIgSGn83smqkEwagpSsSkk78XEBzTGVvdXBxucHqPKpi2wHBDsPbmL
TJYW1cTO04Qv3ZRQe7ZEIGeeE/Qfy++FZopIY1nWTm+IGNewpuhfOuRRlHcT8jvOBI32no/0JJQw
FTdlbKsPak4/kaZz7klp9qp0IxVj6iTXlWbr7tQ0FP00jtdfP62z/uLnvXFbmG+A6a77i2NeWHlG
YcSZ9AiyAlFEe73wn3MrHr2vryTW4qzlMSw9TMS8SGIQjZ0+BiRvsVL7QclGcmhTOHe1+dfGHOno
WRGjBuwLV1+O+oRztnuDgYSpMQk+ZmHJu6Chub/rzVa+bYLFvjsm+bXVynQ+YHSRWa343zZu98KM
BfmS/QiiLsbqWioxojhKWSiIkNbC7CqKK4Qupt3sISooxy4K6z2LaeRCD5GvDW7e41jZXUdgYOws
sAmCkNpnmhXEoReqfEfQtgITNtNCutlQY9NRVBsDf9m3nMxRPF+8AYhWZfSMZ7iaEr//0AIrQ0RV
mPsladoJ7II3qxi/ik6Ott7nucIAhSHfFykonN9pEpy+z06WKPAJyDyG7mPcZsPuFZpWeYiE6iOq
O+KiO/gxg6mUDuXzxYHb1wcmzux/FMEzsGiRMzEDHkVUsR7DspgyIs+4ii669o8UA4yYrSHfG9Td
j9mYGxtytQvfDDJxRH4UgPn12qJr+WeXOvqyHtYTNRVyWPIHQ2vy/zKjN28H4Dgbe9VLl0JkzbwB
d5qXutJBWFJIrXGgWUVrq9Ag/cqtk/hsDglDtu0Nzcj5/EyRS+dBGhamI17q6e/S9G4E38UHSmAZ
hK8601ySfMONq1z4ScyFMNYYrbhP13YtqYwiKoIEbwhz1gHmj9J9RMzFrS864+3rb/j8iwDRQlkJ
DQmmWfwzpz+o6v1aAKTInHJI+quQzMejJLKSuEaa/Ilaxu7/fr1lZsNiinX37HqxT1x8R2HF6fxJ
PwxdQGojEgMPOoX1EM2Y6zZm7/M5aiHwsithWUEts9b6960YTNGwoqb4FjhaK/5LrFjVnVkL85A0
CbXqLmhfJmHNNCPyJN3Qp1x4wMhLbPQtNEsFurLTB1z6OWFSJGY7WQROWh2ILM2Vqr4OVJkGhcpG
9+sHfCbKXyLAOEvh82MhgVq8uuAQFHJoaUxqwpWe5yv9v3SfHfyr+W96TZA1XPKN6114wIvPhQUL
aQ4SztUnUcR53ykdoG33+/H5z/PxeNh5ztWwc5+G3can/nnuPJ2/+W3/f621P3kiVduXl2vd7F/3
XOhwOPx9uXnauMz5R356ldVGnBZWJsM5KQFpvZN6uqMct/HQznx3ny+JaVFGv4UGe71ZLgY5aDir
lE7lNd/G28qZHvsr/Sbdjw5iCwfS4AEtxpE2eODOj9Le/vj6rZ3PMItclOQsZOnYadXVZp3CRY2b
uUQSTJluR3ygdbQBeOzB71j/89PkUlBbIUPhG1KN1fgo/U6V6gqe0FQpwTsgNJnlz/5f1fxMyzKL
HLkHBhYzzPKnn5lSZXQwQSZweIrS1yrI9WewW3T7EhBhXz+7c8Xt4nWBt/2ZDof2dhk//yxuszHA
L9OryOHc0F2PaEmcuqfYXyHQSGnMyMH3NJMgB2F32Me5EnbArErj7uvbuPQKibeGCEjyGZua9V2U
ErMsL5JytGg9WnHDUYvzN7sO5Y3F/Px7YC3Hx4ajF+MLi9Lp78UZFRdGxLkffu1wRH0Lv2jcFjKf
b34/g7yhDmA/Rw6+ugwyGNi9JlnFyUK6cppeKZ4WmKHiSl2V/VJHJfOUbqrfijYJoDElmfwB/996
ybIyfAkDTbmlIzKjGtXNBi1Pukg3dDpP7a70B9hlRdVunaQuPBqKkRwKsMljc1w/miamwYRSZymU
gf8Ti5ESeE218QKWKft02oPHwMMRAN6RGKxfdScD25tovNDIJj3MN3LzKVT7xuMcHn+rFejwiAHG
ZmOAXfpthkIpicFuLraV09duVaZkpypFQD3sdChvZulOpp9t/LZLX5OCpQEnBXMEk/tqHEcCJRmd
vsSJyeEhCGtMYmJStSqmWJEZJJlNShmS1gDvBvtUMSNCtuK0v7HLSW42Pu0L35SikppGAcZWgeKu
fjJc2EZ8ip3ZOgIEUiizIuKcDpZC9PTXn++Fp6tgwuGNMgXzx2q0V6MS2VkUYv0lN9pDOah4BsS/
jR90YaHhFS7WCria/K51JReETYZYFMlYNlW120hG8mOiHFbvMnRLR6r9EdjstPRGyR+dvIpqt8ce
hA+jLBy6kOZNbDXjXYs63SnRaUU70QTyLaZ5lJe1XbptVrfX9AFKt5IKIn17ujFfP6gL74TTJYsH
JUM2GWt/o4peFUiUIK2mMc09KWXVDpHVDY3D/10Dj+QckCviHRJsBB/a6YjHtNvrlHKZ2NWZPf7c
o/HCtFw+SBwVn+JeC47KHNZPST0bRxT7tCxJ077/+veeW1W4C7gJCzIY7bv5CTr9Z3kpjRHxjkVp
eWwTmE8T6tw7vZiIrm7Ip3IlQrrqMVSRuCUgxQD4PTEHab8JISKQhCHAXyrbbYoMM3CRasd6xg0q
ULFUBx9Oe0B8YT72OIjoUoN4i7xeXqSCWRW/jROB6l//nAtz16edALMt5hu4HafP1BcVh1Ji16nn
qtMbLRPrhfMiFGTqJ56QB/sbaIRw4xleGDM4YmXchMQ18ufqVJMW5AlYYEAdsBxIQDoR3zZdhSbP
CuWN/T1OovPZ2aCeQMXzU4a/LqbRxU5CchYlMHNIdXa66KVhF4aUqnvQ0Kkj9wXN+QYrIpiFLEle
o2S2Pcip1VMeNjZaA9Wd7E66rbslqTCLMtl3czHHr7OB84S+WYpAtFsEwl4VD2lzwAgsNGLVClW/
DgDG/FCSQvwojVn9WVDHyjypnZT7HsG8RDNANzAf+zQv8Xw1GdQPUQAADUmXgAWZEYyglYVq7ExV
kR7bUIDPFJ2d3uNwNf6Tkty8KZJSR4QN0eyekCuqhr1ViXuU5kHrar0ihY7ZVuWfDmxfsRszpUCr
DS2/Rikslemu7GLjtWt18d4HY/mfSqG1Wpyy5fQsEQzg7xXm/c41s0q6boeS7iYzWXxt2yEIO43e
8XMqB4a2w8MPHa4Oh7rfUTaRdEjhIEbA6LUKoH89QLMStgWxHTPt3CqYqruQkzRAn2YuScWcrIav
yRrAfkuhzF0vx02Lsq4qmfsM4mbo2RkiLAdnPypAw86p+elKEIO9R0DuAwwxowcr0PVgB90Rxqfd
DNM93PIEQqDUo3NPE6OKdkSix2810RWTS3+7/mEUGTwNAh2S2DNTjGI7I835v9oEdCkuG7z6Fu0V
YU7pXIPgy/y8LfGKtaShkfxG04LRVSKk1sp+dKyxXZJZ6gCNIjr5uXAFbpnrwc78yS1Lq/8GnQXd
lkTBpHKHMS6Pqe6TrZoBQ772M1rMxDZqzW/aP/NMyiKIvoWlFwJcjIzCwxjQ3aWVPSmHJS8JNd0o
o69G3Wr9CWmi8W75abdmKSulp6XkeLr5mDQ6GsgeNCJ9KRia4yAVqCJA22neJCfWb6pEY3JdKxPR
Y3qKokfvyklykaWPumdJw/xRjkFHTCJQxQiyqEqiqpazvyanPEKNqxCxguBEsSh+DrodPMjtRIx8
qPlqjn8RbJNTKjREvUKGycuMQl2hKohB383D8qjBZfftQYqCNvNEoozlfsb1WHld2VTVlY+tDEAo
BeTYoWFNvFdmDFpJvwec7NVMh4FOXCMggvZWiA6egZhRnYXbezP3kgaFXk6m7yD0/P5aV8q2c6SE
iFWv+6zdEypWlrtZtUOszfDq6R/Wqa07VRgk82Hqx9rAtymK8t7qkNMfbCTa8VWS+YB9ETqbikuS
nJkf57JHKRzw+U5eXFvDS2AWgXbFKqWZu6iOhtsCef57z4L1I6S4X3sJiySarsyuZBdtaSk8KTA6
gMtdAmorGpUAH0YU/I5aOSfvNuHMYoJ1JkUTCu+iPuwYLLFBB8+zeq1DD177/k9tmtq3xkwUC/XL
YP6p2KDRuembhJhOZK63g4gK+aO3qN3vhExtGHOCb3+gifQRB/Xxo45W55vEhv45zAbKE/KQ6Isw
Nc8dyUpnNBt6K67jLqtVL5GN4PeEvf4bEovi7evF6UKxxKTUjoUXdZUMG2m14UMmRUmvIRG47+tY
JlkxIkmt6YQokMvovrbjEYaPA33yDylUjWupx+F8sLWg8kqsJuz7gznaWLw+F/jT7T7VG6yOS147
Jx19tQ0pQqurRyBXyEEa7dtEYwSViC7rNwYRisw9mab9GrqUMJAUPRfRQYFIbaJ6BnQonaxmP/RQ
nv4jSl2dnGkK8x9fP7QLO1fc8nTs6d1zKlzXLnRcxHo2UzvAJWGBBQ+V+0ySk99fX+V8CceUt7wc
Am3Yj6/PPNEUoCIcuYpkEidV3QbQq6p4//VFLjTCTq+yftR0UIdIcJVs9/N5d/xwvKenjUts/ZDV
XqQuTdLHlkskO/DN7h/0d94fZKS7l2QfudivNjZc6vn7Of1Ny47sn/2jAcd0mlsuCHbKm93WJdH3
Tj2ConFVN99Xd4ToHqTn5Gq8CvcAqvb2odinnvCKve7hjNrld9OV5SG+2RjYl27M0qjULDBFvrrV
VlC0aktdni1OiW/RM6ueWVi1twyBF543gikcdQxRW9PXX09M4ncagleijJDWR73V5b1BaNZjUxaF
+/W7XYpKqw9VEcgeOWBT26K7fPqkEz3n5AUWB+FygbQrqNF5lL1R/Bz82bjO+hEzD4wJ2MVSHYBg
jgNp42VfUNCYNNxtjQanjIJkbZWl1z4BbUWfTzR6nN8iZ1lI+81iREtxNJK2blr9b9/yTWDhU9P+
1kffSr28lPTWaWO1/4EFsH7s+2ZeVOQKuWoj2w+s4mKeD6mSqBneYx37m1lVUnWQ7DA5GpZvVQtL
HXNK1VXEnX/9XM9oXvRWaFhZmE2XTAeawqcPNp+J98V1id80SXCzJm2iAjJu+t/1VA+P7KpL3yH5
zQberU7lL3DlZQR2sNRepHA0WrRiKnExg21JR10k3XNoUH3fWRWwQCfHaqF5Gze8DN3VSMB/qhjU
3GleW/Yy9P/55qgyVh2Ya7oMS9cV1t/8YqkA2CszT16aviMUgPLRrzmZo+8hJYX9lPRKtjWbXbgL
zq40dOBqU5JaE4e6Eh4PXOiMUspgSzdmR8XLIZKCTWWqsvdyEjudvo+k5Rm7qJzHwcsoVv1o5jz5
ufFAzot5HIcgx2icwmjsr5mJfQrtL0HL5eh1G9/h1it2CvjUm0DRxusYiPpRWBVpA3k0PbZxOH5j
RGDyEYn0YOa+7w6Es3g0raYrTlIJSTm+cUAWo921NPg2htsyA69eHqVwJiY8FFRk1gQFISG0GwCT
EYaowijPpfaIkgXj5jSnr5qSblU0lsGwuh7NclpRgkWU1vlq0ek7nJMEyKcO9OTsHu1veVW103i1
8QoujAYOvxZJwFAT6Agpp2NyroLMjoMoJSU1pbjjj82StxHoEhLYUSJvTON7INDcaLGkpUuyO9nI
UfsRzLKxMfOfP2FrUQZR3eOsz92svmfinMeJZiDu1c7u/otEYRHG2k5v+qyr1+g9o28bv/18EeAE
TKv7U5WAnmI1M1d+Xah1Ti3Z7G3pT9pAcmCmFk9VzNmaorJ2R5RMhdFA69021uOjb5lEXaZYTHfS
JGWPs0inK3BHlFRm39yorCrnugBYShz4bUVjn6ese9Z2lyNiU6nK5bXV+HtO3uji2kSS/8bWQGhz
VtvGL0MlvoJzbVs/6pgz/hpJVpO5zqnK2DWWEdyjrRpqJIkqvJIZTSwTf7HYzOiSVD+CtA6etHky
f9aDIY9k3EB32Fh9LtRuUXQzcfFaqbcwUZ8OsSmubSUIKWIS8ILSlXgWqb+bimCEh87s/jeapOa5
6YbgraZui5a+lpQ7cj6LceNOLrxvhVuxlz08ffl1mbNR5CYm2Zza/2jrV+S0G/i5Wu2GNsWWHOjC
4mTRxqLcg+hgWXJX3xUJwBM+FqCNzRwbe3m02ut8NtIX3UyiFwFmhnAcRPoHloNul1iieUhVPbhp
hFFemXndH1EX5PeJ3YLOJ4viKEnxfCU4dyUbldPzOdhaZMJQWFkUmOBW+602RHjaAsV0JnWQP9Sx
abEkyu1NEYPWMhspxJ/bl0cbqswWQ/jCB8+WiN2PpSpgRdbrYSf7aj2rBbICs+4nJnLoOPsEwVCA
MLAwH0JsDujKyUxBVWlW9s8+7odvttw3stejybbwxOXNrdRYHYEmtgk8Ne0nJLVGUAt1Y/4/n4/B
Q3LkWiKs2Jiu52Oz6WeCZpko1cRKbylgBK4hiJ/9ek669DaogDL96bpY9Een34pdcTrvetxNFgEY
L0lm4uCl4/Z7ZMfy2DYVsH3Zb8gaZVO5wee5wO9gVaM7CuYEvDeLz+m1DWTzqUSKpePbsNt0OEA3
jRH3Toub6y9ipBjoRUFsE6bm6SG1kc/sYl+tvmGEMA5R1vhPVTLXW6XhS7elgzRnf0d4LnqX1ZcU
KHZNF7MAm1RaGA4HeQB9oeU+ZYjEVtH9KfFPrdbxDmVL2Hadi9cukZPRA9ZkHv0qKzH1Bc2WxP7C
ZEJYOlBDmp0IceVlcP+zmZNG5FhJiN1njrv5JaP24lEj1I+JpW2pJy5cirMQpMtF/GiLz7nmn0sR
Q6YCVPHJirVhWdSQH1wlipK7YjC2dh2f3NHTbQfGAfJhmao/2/6rpx36XeNXodaSlJxq0wNuQ5JM
6LnGx1AE5T2m8g4iZlji/5KKlt5Obfj4UBtbfU/imtpMkc3ha4X8mIReuQsfVasIUM2b/ENXM6Ue
E2E8V9emGU/vM8QEaijsc3TsPZls3lt9qxr7lhbUdyRw4h1YS/Oe4vJ8E5L4pdil/NaKXv5Oftw1
bdB0P/dV0nuz3UcwUPJZhiNZaSwsbVoFhyI2G3nvR6361NiNTIgUEbr9rq34ALBxRjiYsDFBa5FS
lLSOVPa0L3spC/vdWNr+H4IYfemQpPYo9sTKEky99F1VEoUzG9enHPQjlfw8mZ0+VVpKvUjm3iK/
Vir8UcH4czB4fLt4GIlNzaN+ftenEZqCyLB68Z9HEotxa1SomwZ1/JsqTCgHDfHPhEHVSF/VgDSy
jWlsmUBW7xeFp0JWAg1bWkirxRjXPDYvjUooz9M/UsTSXK22h32Z6MoV/JMAa+TYbMxqFyQ55Jsj
pmRu4VMBAXb6sSTD2M1NzV7KnnDl6cj6b3Xc9o9zLJMvW46m4TYYQjFXSP3VQGPLpePbHVICg59q
2Z73mAG0Y4DXi8OcXJFwRLluY/t5ocz3Kag3YVybREmsKZaq7mdSRw3dMbH0e6ZMIC51yNjLYQZ/
jwKzv0dIb2EjoeOgsid9KNgE3qa9MR5E6GMj/Hop+IRprV4VkFsSJYCmoatYv6qkHGQlChdPhx4X
wqWG1ueuxbf3pxtK3FBVpemtF46y+jxh8XmdrCJSPEvkgiYgfocfSVVA28HvHxn4YyK4K3ZZxK/E
3U3zriNPgb1tL5o7VfRQWvyyJlxH6AA6cFBz9KTBqQ66q5GmZBMnA8jQwdU6RY4V2ervaB5wic5J
Ej/Uk+H/atq8I4zVNqYHTVOq6zwKQwLnfVX607bosjc2DxfGMf00VI8cWWB/rbuwuFMCYDFV42iz
1LlVoba/KcIKt84CnzAZ0dPHCrd0iWcTsUkRGNEJ+zreCEfo02HsNxHyZSAmTp1K2dE34+Yakx/7
l9Lc2quebyC5AL3CpUHJGZBpf3UttaKRwuTiWDkQKs8fpeo3rQrxGvlh/F3SOnaQegAkHlDb8IIF
itwJaq36XajM4netiL9GTRZzNqnzq16Z05/QaNonWgLz+9fj9LwSTXmXjRF1jWV7j4Tx9E7Z9rdm
U1alo0rooQ5z0FaD0w3ToO81UU3RnYhBqLmlKHNwCPXsD9ASxoHGJvs26nzgHAmvo6Y/7bo46oqH
rC/VrcPU2V7T5HzHAVcmCgAWmry6yZwxyNtTcUxPWvJjpEL1d9IzzFZ2pvjvpk6elGOOxvQrKOP4
rZ9laEn4wNnjgDCyyP4ReP6c1ExJli/EkAVHuS+RSg8duMQjLEr27vbnqaxFNn7g9wE+CbQSCxh4
mqR3gShZpadoKS0jS0LcebCJQ9I2pvfzWjWkZdwaeNot3gRSmdOXoZltbg4JCqOmJw2pjwWdFrXS
9lZo9lRYUsvFztJ7nYAWFnZ0Dmw8uJj3aC9vDIuz4+tyJ0jB+DaXUvNa8tmydKppzkoTdtmHRftz
p+jNIVSk6yAKxEHpxz0ynqM5QcGs5oxGWro1SXxO2SdT6Oc9sNShxkZVsH7rPjMVGfLLPSjNcD8E
CCqBIyvGB8lolr9rgkw4CEbYOpgyLaYAvswgCxJT0Dk8LoIStwnz+TjkvnnVBKF8Z2t0Hn1qZbf1
oHf7KPcriDzjeEgrqkKTTzWPFpoMAyAhN67Q6j3iniVPvcaR37TV3sqBKRRyC7K8sJQbq67bt68f
/PkkxQ+lzIunYBGdfS5z/+wW4xh7VWPrbGca23+d5bH32qIz90Bfq+f//VIcbRloigoua500DAYn
qdsIA0anDbSYU2Pcly0mcvyIxdXXl/rkZZ++Ss5dS3QvZUt+2edq+c/Pak1pCqoqZsnKZ4C11TCx
U8P2ltWi9/A0my5btkrbqV1lORi/R29MKZIMYgGNSQSuymYlxzjMje9ymXbHuUixng9F9a6oeDYj
izdpBUJ7zMJMeqDULR4DdsmQs6PySqv6YD8mWUcIapfLR9WYqmNOsMhtNRXllljkrCZH9NGyqC27
JeTg6yO5mOBsUhjMnMScDFI/SUR1oTZJj4mPeGSP/rKXDjIRJKrnY6CZcXT20D6HtKT3xRkCazE8
QQLLOO2Jq7HtgnAncl0v3XHQ5KtSWNhFq8EMM8glqf6mtKX66+vXdbY88xNIw6FuuXx6HO9PpyHV
Zp4P5wQiUNxH96Lzx4eyM4ejPSsJMlSbksgcbU05ly8KFgGzMOKo9Z6ALI420ghZQnI7tI8c3HK3
8YPObcFM/5iTcX7VWqvcUC6fbxv5qaR+seFke4sZenViigqAiZTNctQPSXFF/IG4Kms28Xhr2fX4
iVY45NAS7j5KAAynBYQzyCFkjE7UuFBjaavCv2zhV18KMy/rMYOIotv6ZKpqkCuHFA6nHnGtisb+
gRQKeeODvPS7+fIJ1AbFDvJz7RYi1yJJ6F6hRJ9q67aJsuDbpJCLiHkqPLZ2o7t+kmn3BXCzx0lD
lgnLZbw16r7Zg3uaPr4ecBdmPe6DVh6eSPp6a9x+N0fDAEwtc0TUxcRUZ4CvA8P/Lgc2O5Ovr3Ve
0VyUqP9cbLU3m7DzM8z4QANyXb0wMq6x4uypow6gUpqc4nD0wRsGr2RBccjSw8b1lyG1esPstrgB
lfaJTVzK6utKEwSoAGCo1MQfsSXZ77FehZ4GDQaROQtMOcfD+0ST82Gke/Bc25TGAEqqr82gTxtb
qwvDjckKgTsHlWXArcpGUt1XIlfD3EkEapbAkPQrHXj41nC79ILxutrsNDlIwgI4/c2mNodK2Nvo
HTgtEh9kNc/KpNSAMVFB7vocGkZcMFy9gpzfAw5KlZBZi9saB7kJd42apPwHGoiiJCf1lpJsllbe
1y/mwqP4XAfR/C8tlbUcIeyYl3KT9xLo1OhaSKg3RlLpx6+vcuFJUMAGwQznXeFvVnMrdqDJ1CKC
eSYLDNPcR0TNpTG6b8MWG5u4Sz+InSSnHW1h8a+PoFZh02S1mUrIHrBvNAB2AayZfH75+hedW1o5
yH22xzVjsQit5d16EJW5rYECGgkJeQEjTCi07MeW4caoVq6ncEDslI3N1O/DYg5xY/fhYO5IDTSJ
ygr7F9Ueo/wAeasLPakr0dfNgTVxEsw1RdsZg98CagtLirZf3/mlB4TSD5kP4mP1zNxKGgXwtxbj
VjGjkbUazb4BcLOVwHXhjVP9pCSMgQCX2FpxXoSFYhFeXzixCHJAcnLjqZKWVchzZ7HxOZ+7rBez
CAJWLKB4/ox126nW4QaFNM8R7QwcFCSgreyx8oecmNddWggAg7M6u1ZemHeKSsxiUuSS4wea/UA3
UXI7uWdjXNvt04joa+PYf+nusCEyxUMRUKmFrlZbUU52iKEtByla+92Ovpv8R5kD4ye7eGHdTb5s
GscY8MF9Gata4bWkyT8bqkVv0+RT8eFAyVmzs8yRXZKqMOZ2NeLjLcnFhXFhKWwPlxQPkgTWB48i
iKgZoplwqF7Ux07BvjurWwv9eWmc5hJpPhaTItxtgqtO50SSXWzkoV3t5HIN2r8f4euWc+cqZAei
qI0i14QIdh8XTXhfgNxNXUjx4QfE3fdZSKqLtKrcmqfPj33YIghpxfbK2OHIfXpP0FZrlKwa+KXC
HJ5KrV1IdlXyFxT0vNeGqbtCC+NJcfan5ZDtaaNdHgZBlfnrD/PCQKGhpbE7MalmczOr9WLExt1g
qaigrBgyGuo09ehoxY81ReHnPJhhgOfZdAhkgo1FFZuekZWTI5FQ91LLFaZ0xDCeURXzUSRqtbFp
PN+p0nSGdINtF/Wapq9GMYBcWy9z3pkkoXhtm8K6g8Jq36TqSAgSnruDRH70RoPnwkV5IbSulidC
RWm1a5jLvG/0Dl5T48+sTsCz7mD4tIdqLCan8qXcLUJgARvv4bzwQo9PwaC8mBQUduan46EPjUSB
1Fc5Y501HyFj5qVA2vWfVQ7aPYxI6Bhw4+wfhhGCpaXMoggn18FlwZjx0zcjbMOfDTSAe4GDd1FK
mdNHp+TG+9f3eeE2Oadw4EJMSHNv/UYKgralVi7RnJtZu+8KLbypavCBQ96o35GsbyXsXKjvkciB
1xhtGMlJvI/T51KhsKhinQtqPbJq1hFyBFOhzf9hIwpIuDaU7GepxdOjkILxfQKXtwCLNILB/bLV
vQgXgHJVsNmJvZqV7br24+QP3MgMClM8gp/++vmcL0HL6oaE7P+oO6/duNF1Td9Ko8/ZmzkMdq8D
spJyqJIs+4SQLZk5Z179PJS9d6tYmqrRGgwws4DVgCHLP8k/feENZKQiwcAMnBFDpgOsQrFeEsSO
UNfzr72aokZjIsH0+aGwqKOoy/4EaTP7Mq1GBA8qlRMEiaIloouWnZthaw9o4Z54qw+2BAcnjCF6
nsyCPh3j74oKfkQhTxDpSxgZUqKg0zPz+6jI3rlgiQOqwahmA/ZWSvGUhMsHnxPcGuHbFFfpDL4/
MPJfMeKIIoIOUlksvaq1FqmaRraltt6JcPEQ/WcgZ8FAU8yL9IE+fYR3L2mmIRAedRoL+3kTvd3e
f01LyIST5Wld21GvkDOjkD1aq95wtW5pcCKNmzzWUd8XBEQzbQJOXGf1whLQwk1oReqJ6XsOCnql
fObhZog0t9cUS8uTC3choLX6LdeR27ZbsPMWjgqkCSdOlg/mjoYwXXJwxhCG55yhvLCASSRu7kS9
5j/iLNlcKFwIlxr+g/fAR8RFMobh3fG1eXivExNpoFIJV+mfzYXVTI9CHuJCSDsUmbvMKYDaStiJ
p2IwhSnZT/De5BYmbBwsM8xH9qesl5ouqiQLcnkwyHAUBv1O7zGvF2CjjHZAJ/YMIU6NGrSqXgsZ
pFegNCiI5IRNEEEE86y3xuokkudw1WJGSMdbYkVRYJlvFwHPjIE0snRk3+TaDMk4FrgwaBaCGtJo
OaHfgeP3sXYVbdVTjFUjNcVkiFTEMZqgruHZaRUb33wxiW4Ct2qQmGzix+NTdHiSqyDZ6EbRjsCU
bt5rNGOVVlUuQizCqOGbHvvQITJVXQw6ArV2Hev++viAH4RhrC7uNipeYH0MY3qidxuMMxfbIQHz
0iQrlCXyQzry5QAnQkTivhEJ+yHc4tLE6FktzrW471Zlhdli2yvePQhW/YK280lw23RK7i8hSFzs
DyozOh2r+a5PhFRColhG0gsBqhxepGn8iHI//Opr+fiaRfR6V5baILIW5ZBLlm3WNFtKVEm2cl0T
k4WYhgkMUKQtvwhlrbyAyq7UhVmNkuj0IyBhiTbDjxOf8jB6pKvGiUjsTIWFidz/lF0BCE8sRQGN
uxZDkraKaSUNWn8m05FcqsqgQlf0+5VU6t11YRm1tmjFXHlBNVlfHX+Ww8WuKToQDwrOYO+oY+4/
So5qL/E1epWVlz/DcpYurEb5AR+oPhEMHp4pDASmlEsVoBiQ1f2BBN8IEpYXA5Wd60hSFNJGpTtx
/HU+GmXKR1SQVjRND0joshv6RU2iE1U+i6JNzWWfIRF9fJTDj8bZyJqDTzgdyXNOpdxmSG/oUuQE
flY6E9JwhVimd17J2svxkQ7fh4KBTpuKTzP1H2ZfrSAnntTpMYGN0vSCwiDl+646Kc70wQsRitB+
J0IgYDenx3i3t2sMuxSpcOHZdpF1FeR99+pReV6UFSI0HUvzixfXoQ3XFl/iZgRQLzXtAoHWwvHS
kr4mgogXsRcgHR81xomr/fDhyB0k8NPkEmSBc+MvjmnJdeMYUqlavLhRLKOMVin3oRnV345/7Q/6
ilOZg5uWdp7GDp1tTAXBRo6QSLCx3KrZfqMU2aEkV+eAOsNlF/Z40gtcGQ4wUnnh6n61a6rSeyRu
lT8tNYGQwsTEMoEJTzC52ZyEKaWBjnYQ1x3IBlUc+zNd9qLNiVc+bMNYaPGAg5oqvbCYZq/sCc3g
RgUGY6lcRg8Wd78dmLRiUGcGn6KKIdUHVPWjum1elCrrFmjftN+PP8ThDFPJJ3fif7DNUb7bX37Q
k+ExckdCZNCDlT+QGVK4aJDxL0591Q+usUmbBy9iQm6sZOdEFdz5OHMT/AlNP8MxSMviqYwWxLV0
gYVKip6vr2k/42w0AptilXo1DMQDjiuqAKNUPGhRAxRbGh9jZYaGc/xDfPR0uJES6SGvRwI7Z/iP
cYf2GS6LQK1M9CNbBNrWMpzeXQ3Hfofye3keiq0YOJ4CwQa4i7dGyvveTE24IQP5A94uI66ixx/r
8BSi9MemkCeMNoJAs/nBmyL2hTpKnKpvYnBranKmo9j92atoQhnCdKHISMYIlGp/FUh9WItkqKlD
B0r4nsdBdkHDfKSpr4knCmwHL8RQ9EBNEZYQ480XAZKlap6CIXKsDtPCNlS8NSn6p+vKqPlqMJK4
6yFV8of9F0pdATnNDr13mAf5BvAS8t6laSyOT870WfZCIMrtFKIoR7GDQZDONnAQG2PvIoroxGba
PxRRoDwoyMg+GkolnoFv1m1PF8tNj4I7kndj9vlZoyQ8eV6yh0UeYv8lA7e1slQntQKSMhVSrXSd
mw0eMhleT8ff9CAXYr7MCTQ8NfynLbw/FCAygv4KIRJZzlDvSuxUlnCxOvcJzZX6805/k9rLhOl/
Q6chprQ/XIXAjJW3k9SMqadnCbfzstA7kw7nqC/kKGzXUdGoDm56+Qo+GzmSCeBBovlrc28GS9S8
2/vjX4DS/uFs81C0D4AJ0IWa31Bmx8VjFliZUCbA7qJr0G52qOSJgF9SubMcLeqxvugTxbvhAfDe
G4CTP8clJTrbzBT1JfDAIK59zeuex1oZLuhgN+sC5RTZSSRdBqefpFx7Xq4NCA1UTTYCDrLGmgsi
BkQ6elJzD+hCr2GrFKK21fW6UW2IDkDEqMNiGuZLQ7nzXWSYHdXrELhw6w7BZKPshuScIBRYaMoh
7MD8RuVF9ARsoOsOt5tlWqtRsPD1TL6uBMsN0R1pq4sGISuU+1PffE38od3oeR8LeDSFIxr+4Fgh
Zrd6eU3TygwRx+6wZbTKRvEdgATCc2gE3YXlA+2DdB8orFHPw7C76QzhW4bY9hfPcGWs/MrhqTEq
5cULM+FbLgZaim265md2I0eGxV3QCNf48wq4u6tdjvA0UVJx2U4SRIu8rdEjBpKFsnMkjmgrgbIJ
hbNR9IN1r6KKtE483R/tQs5R2TOzHGEBrO/EhVDJ1rcEmwReEGLaU47lrmqLjYgHlzDAGLupfZWD
SkJuGxhg0uPm1MSDri8brcAiKw5HREcR12Saeip+4YoGdP61TbJERqu9GtFPq8N+B1JYVhdGL5YP
Zdol6aKxanxWQPuWhp0Bfi8WEIVocWjSgKJUZRlibndD3jyOuDLuEHGnHxXmRZ2uYlaJBwQx77Ol
hfVjdj7mE7suH9OE/kPD5Ya1AsX8RYtMbGuzynRtgYcpfbyy1DHn6tMcxT8yaLlf6BM1DmrmGL+E
Y9WzsZHjl22vx5BHkTIrtT1LwxwJ8Fbz2FjJKCJR3RJpUnuOcBzuu+yFQmfTby2xKR4j1MFAEwLA
YoWQiV7SEBAlp5YqUNwBQZQPFktpb8Ua5W4n9Y1yIubTfgBD6OeT4XqEYAX7ybc9tzMeUBMJM0fx
LfM6H8v2UuFr8s8Z3uSFp7TquBwhVOLBW0BudbJ48lZgIRoTyi8yl0OWab1NYZhj+PhRcHiFcVkS
LnHwT/iZedzmjn1YhlEO2NhD7l8Ua64ZC6j38VEOMc0TOwuMBXsH3UhykP1DUM4NI5CzyQumC9C1
7f1oG3eyjm0BgFTXV+MNhQHrTuoVZKFTDZqLLNQ+AsS5dmtIcfjQNwVmSpTkrJ0SWzo97LI78ZCH
NyAUhUlUliKSRoVT3n9GlQ7q2MTkIlIBD8kJJlliC6zmZREE6t3Ya8MDqCH0YfCLtBNK72fHP9Lh
VAC9I4uHvwE1k5rM/viAtkagFCqqxGJu3mRp3G+rSrROvOVhbMh9ZHLXkqDoU1gxu+gp9MiJ6IeJ
I3R0ebpx5aoWts/iTvO0lZFqj4CnLkNzRN8KM9oBW06UX8SbMmlPFO4OwnWUuuBNQDGjSUs+P7sY
JTk3606Go+Uqg/vdwj1jkWZjdVHoGEF99tOy+SjGmYhdcfVbs75KpxZdTBQ+WTzkxjpXYvdnXhmf
9niggTklmGQgcF8BHOxPoGoNmlHRPMNitI5WneqpuyCovBMVkA8+G5Eg5Q9aUyD85u1/xOoxtMip
UpVuG2FqUo4rfOAmuX7jRB57uCDB9U9yEaAjEZidK0CWCugFA+txRzMJVaLAGFZuDvz4+NwcYqOY
EXrU4FWmMImq4P5na7TKr8IAv3oLhRVspVKqV84oRqO5bFyiIhuCYocnEVkUHmLh0H2JtTAPsZhS
QEG7edGcNUoTtyc2ygdvT5pCcxb1Vypbb0n+u2JG5Rexih4+Aiplqi+hXJrLSELX6PjbfzAKFUdz
0uUgIAWqs//ykVxUWHdSJTZiCcM5q+muxTiWTnzjD9YMHXZK8FTOyI3m8GKtifS2C6VJgA25wS6s
8hUVZthppXEqyTssfky8e0q89BomgNkckJm7Wca1WZBIGK146+Mr8xiO1vDQBJq/kbEcuG0aKbrz
XC9A1lzWMR2LtF3Rkigf/7RvuMn9lIYnUThU6eBaLJLZge7nyBe7AUAZHbmw4HxwR/HJj5r6OwDF
ADwaNPjK7oouNS8Q+lIepa4I/fNWD4bYScxa3br0Zh6kKMMeMI3gB8Ry1pwNtdH7yxi10h/QswGO
ytR3L2JryKvVOHbiS1R3vYKMjUcFP8yT5KfpdqW8yLyMWmKgjvrD8fc8nFyZFgudFvCLkz7p7DXr
UO9zCRSQg5hvuKDUqCI7GMpPUCbNE0MdXpFTfVelewktBczkDCegUT2GzIP086AogXw+ik2zNAq1
8uw8zNTrIsHCepnh2fpEVSIHBt5pxSnF+cP0De1MLg2QN1O9af4MelkMqLFgQtRjUf2YhpiW4Bxf
rRSjUL7JftSvVLeIHo9/48N8iZMAwgYzSpH7ALeHjUnFWkIa1hwrcKJup2lfkOvSrio3GLlJo1NM
40MNvIk4w7HDhNIlseaN3YgkQ4xVSBNRJBXbxBwxU5bGBDu0wjMb5WzwFK/Ez00R7n3ZghNoRnm8
Nay0wbqsjv3boHNJL7JcQLJLAuW1jbBjWSg1xALgBWjqntFvKn5kVVre+2OX0QLU/OArzk4W4qeY
idxWcJvxg0xpX2GbJTTAxYUwXuZeFkWXvRvpgo1tZAEbqsmxfClMIZEWugpaZkHeo/4UjKFKNyG+
0SqokQo13aLE0DQYo+GpFErDn6CXbrPpPW5JO+XcOkULO9gayLCz8Wk+ApUg15h+/u4MLzXMSzE6
xMNsrKpLCmYNzASMllVICYvjK+SghUTd4i20gODDPpx3WD1YVaYYtA2FbSO+imTIcZMAV7nBr6DY
kOJ6sCUM+drNIqT/jo99cIkw9mSjwQFA2ZT/778m1C7BgzGJOAodk3PQB4XDLyhnb6P8x4/+f3iv
2e2vk7P613/y5x9ZjrKz59ezP/7rJn9Nt3X5+lpfPef/Of3qf//V/V/811XwA5/R7Gc9/1t7v8S/
/3v8xXP9vPcHsvSgHu6a13K4f62auH4bgCed/ub/7g//eH37V3ZD/vr3nxhOpPX0r3lBlv75+0dn
L3//ObU9/+P9P//7Z9fPCb+2ei6z1z/Oqvg5fanmv/b6XNV//ynof3E6mJPcP7VvCOEcWt3r20+M
v1h7xFAWnWlKxlPRMyUP9//+U5f/ApzH6gSpCF1DnGS/qqx5+5HEj6BJWzpHwHSDWX/+1+PtzdM/
8/ZH2iS3WZDW1d9/znyQoEVK1OTB+MMooxEP4m9/fZAZ+5La4AIYGEF1V6GifaaW3s4FJ7ls28E9
s8qgWsrNSCUEGaO1bOIIHbqxfB6EUUoDo1uYue5vPTFCHS/wr83OqC9Farl3FBJu333c30///mmV
/QP+19PyXdhHhIRonMxWM4x1l9pJqji9K1WPbhpLhpNnpbnLFXy37Qy1Di5W60yW8w7Pb9qy97jB
Yg5XG6F0VhNyV0t0wpNV6CvmRtFi0PR+jFwOlpQhfJuAE87GBfA1olR8LRZJfR0WxEE5ZDe8tNRw
vANQBDYzG7Vtbrpe6UxCmSME/gSmUJaIo2ln2Ms++IXWYO+FNNatJLuiQxE1l1EgceNvFu5upwKa
GfJ3+jL8nyiO/A1bMfLp/XmEqDCqWlLITiFg/hfWNKU7Pfkay5ZQbQwDZcLQdEUUTnzpOs+D2rAN
I+13MC5JqD2cPh1E5oxlLA6+tEz1XL4LCsx3MV3VksWAuuWJc+ktrvwnAnt7YLhkPCuBtDExLPYf
GGxUZSJQKzlIdQrbGt3Gs8lP7UdNkbm0SyLCc25R9yEg98TpxpXNDeIrO7mSQI2QgyKS1avapRE2
lA50D/3sySdxeBQLpX50E94R14uoq+zarfx74DP9Xd82qF6WI4ikfmgHkheD25Ff68NvYxjpqG26
sbCs4anAtK/RHQGaofgvzajD4g1blYKdSEhIJ70e4gWeVvnd2NX10hXyBuyTMET9AjrQzkBl4KlR
JGgpup/c1wEikY3Ia+CxGcoL7G6bTdp7eEH3iSl89eWm3AySWb1UcS7YdR/7PHyWlFCzRt3CadwQ
bjsLaeQsGWLYx2j43B3fWW9ojvl0UOKhPQtogP01S1AF/B9LF7s82DeoVRL7I+FlhHwSJTanrq1X
6tGyw33XFlLdXMKNtlZG06j3YafEGvhLPH4r0WnJi25Rr0f0CzyvROwOqMmOTaW48bh3wDspCBoi
ZemFSNPkMkSP0S0nelk+XDVutsn9qXpT5gGTJOIJ6vQVQgkdLsODW2Gkp8Vw5OxCwOKgGPx46fsR
h3MqNI9YI43InkQZOxCO4VVKPY8SG9W/bY0INFV1F1EurDTdyK5aAhVeCn9WR6UFemkUqDXlKlER
VtPZUvExTkChGl27SsYT2EuqKwS+NH1VtEJxPUQVarPonFw0CN96NjZmMXXrmGKgn8QEZtibK7eB
rN+gqYKjYJM2/qaI7uSmwOIe6PBKzDFiSpG7/qLj+FWt9Ezztxi2lXjLBcKFIFPQdgoPgUD8cB/1
Iu4vof7AvBgtsz+RAe6HJ792IvBeaxLhwFlknmfG8hiBH6xlp0Gf2g5AfF1G6EReFwiwrcdO0Rem
Flff4QucxGftRye/h+ZqJMsH7QwhZf8QABRjukmHEH0l56jhCnkPDYfPWmryRWW28ZlaN8Va09qE
jedTzoeTQ0HZv0JmQl1a8MPsrhLTE2WUmWLU22PpdKyhCsDnmso2+48l9WrWQ6PGpLgLlKWvGu0a
PQN8UwMDqPxUGFNyRcfiHB500ZWebQhe/IAnc+1kfqXYutKK64ZAeiF7inguBFD+/cj1LjsxBnsZ
p8oPogIg1RWl2+Mb2djvtv969slziuYjDTuKqvvPjjg5wlW+JTmuoIaXehoO/dKVkBrcuJG0TV0C
OycMS+tJxDajdsKovIny/KefhK5sR5oPXMjoGrxQYooy/DdJxBuVPCNckUt6Szko+1XcYd+DgTLe
jF1HhG4jq1IsS0lqlkMwVtdKqlPsV4d8qfEdqckYA827Tlp22aQsjI9EfkE3ZHiRxba0UMceu4uq
FG5Ct7vBn0joHIjQwU6udY+Jj6zyhr8XP1MLnMo8km9chW4fLFIzic+UUHXvtTjur5M0YOWKA5C5
UrczdEAvBH0Y0RjrLBNki0r9lMAgWNFWHzdlxEmlKtXwJNemv43dUHpKAknuweD5beuMghytxwrF
1zSEGgoJGyVsY4ithTRUOobU033RDj4/Oz6DM0Tz2wySiXMMT5k7wc6sIolMkywNlBOBgJjmTkZa
ZBOnabMo07hdVrVROdqIGC4nj3ih9GOwkUS0f9E4G9aJ2rbLRISnGmLybI99ky9rAyliXdDV9fHn
nDGJfz3nBIoDo0S1BAj+/kqrvHZQGp/WR9cm0ZeiUMwLAZ1uxVOlVRrq+ooVpKxFPZPQZsbzsSyK
r4hYdueW2YVrZAAs1hiuzbWAvTRCJDL+oG1xgb8e6EaYZZLpqw/FgClXNdYTIy4fbgHeCUsLgZOv
UQsxsE5AISLulGxKoTil4TOjPvCCFKm4DCnzoTMJ+kHZf0EhCFwzwbyR6yeSb71Sjc7FBsAhRreV
LZUQUjK1Di6lrOi5qxC0s1voU0tdR1U9bTRcAhv9ReQ+O7XJZ4W0X09GN5wblNrDhAHYf7LcRLZc
1CHdS9h43KpG2i6FoWzo4bUIJ0nxJijx4qzNJ13kipTU877Bk+X4/O8n0G/PAAoaZC4MDM4ZfXbQ
IOFR9wXYcyfPux9aoKKrbbXSKpG98dR5fHBD0R+flM3AKZNCHXBh4KuFQixS+qy8Pr510UC9GTjT
EA0J6LfUqZbfVnJafcsMxXuk4+2VC7eX8ZzXNOEC55GAANKKpe9RBmtmrLElpYDbwvkbxNqmcDKu
Q0T5kRJqlShc620+3plZHO7EIkT7lNLzcxobWERKYoDikmf1JhDK8AStRJuW014IhlTgBMCm5aEr
lJNmy40kDdhNWmDYTXiDzjtlOwoY6WXnm+NDM6jqUvH6FlhQ6IW1XXXqTdaqRrLImw4KrdD52wpr
dmLWZAIPuaKf/3BLDO6DsbwQmzLbJYg0VuBRQSEBbjDL50IdzUfiAm3VCl5W2xL0hMLR2sbuJBdP
4bDTVdsqgmZh6rkOw2IgKU8M5dxFJ/TRy3TzKe4i8wLBEuN7V6sEzDmFucuokPXMFtBgQxZVw6ah
QsdWGukQ20kRIz9emDt6+v1T3ktpvLSyB/KuVlrnPmAkVQpvFNTZlppfIcr/tmg/Vaj4X5Yf9koW
R8sZ/w8WKmA1vtu/UyFkr1JxlZH/v5blc/2+TPH2S/9Vp5D/ojUF5nTiN+BgM5FUfxcqKEfAsaJ4
MYHGMLOdkrnflQpJ/wu0CAoZoNkneDRb93ehgp/Qq5x0YihjTAUo+VOFilnqj3EbYFjuaOCKCmj0
eUuwBZSq9zIJVqMr1QMIhPErBd11o8Zi6iRqJ513QqfcJYWevfYjKn+BMPbnqRIK5zn9a5RKIvki
CqLmQo6xlhkCOb4nCIzDXwHY/40V1r6WdVO+/kG9rPpj1aQvzzXVp/8PimKUMY+ttevX7g/nOX59
ydLgeW+5Tb/3a7lhQvUXmAKw9UhqQzFQyP9/rTbkmlhtUEIomJGQQDf978UmSOZfAFYnZQKqNPBQ
J7Ty7+WGAdtfBpgtarmsXoy5sQv9RGFs/3ajigJDHo4PBgPwzxEfnaUAmWnUnurl7n2Sf+/ChS5+
8bNPgc1+D8F78sSaRHNzaiy8q0ALJSgbX+3deyUQl2H+VFvBUrWeJW9Xt+qJtGAWMfwaDAwf1HOa
0NRbZhGDG1gEwYok3HfYtDvDtVUs+2JtSjYGTIm6SdeycWLI/Q37e0To9ZObFNz3uQymGNYk1Jkq
3Dc/s2/Zg4ppnH1ykOkb/XNn/hrEmsju9F0mYcdZrKzlYWcqqebe56Fpt3TVkqkkB0Zp5JJ/t4Y/
KD5+8D4A8GQWBYUKsHqzoVxEWjya4e49/h14MD/k8ZOe5zZFDVsPpBODTctr9l5kADpHLph5zs5Z
cGWUfTYhnoKtb7ZLvbxRyuxEmjFf4HSUWd2Q7VG34j9zEd+ujnz8vgdvm7vipSlj365h/dctj3+0
/cgN7YbZKNNHfbfG1UI2sZweva3bUiUjMf7i3uir1ixtIz3xQvNPNg0FPAeYNzsXNPFsO2GV1rim
5REF5S3i69Gq0ORTrbcZWOnX+7zVBLDZIumZ943Rl1RSGrfUal7MaDH0zoCNZ3rWf8/O5O8+Mv2Z
48O4/dL5NviukzH3fLm/vaP5RmUDsc9Vvf855VxJ01rO/G0bPwxqsfW7bJNJ0Y+uyE9M3Eyb5feb
vhtqdmBUdRAadL39rQW+zreNe3GV3BQr+bK/Sk7E9x/O3LuhZjNXlS2424ChJL09Q5DF8epT1nzz
zcuHo8WHHgNWB7CQ5nIHog6DzopL3kZEeWPQLrTAX4ZmAmxP2vjpqbPvcHPBSiVkodsHVxSux/48
VZWm5AP8122PmWJkcbjWCzR2j++tjwZh32oTkJ3GnsY9+X5vNf5IlwTdsG3mRz8FeTNq4QPqPZ/e
VuhEUJwDEEwT84D/H5opOBgkY7ZFrYU7VfIjxzdcwf/kgUePa2pr0avkaxF3zdaA2A+lkpsUQc0k
sIcR7THJyE5VOj/6Ysh+TKEFrGh93nOoiPbaVvc4Vbty2cTXfhzctn64Pj4vh8sZhAtwCwTxAXvh
x7s/L0kx6qOmdciTA/dqIzocqnBK3/rNKvz9BcH32htkNvk1csw9dZRgu7i62SkbxFmsL+2NskBh
cfP9/nZ0hgWexov8XL3AQyvbyheDffdvvCeRFm3NiWf4FnK8O9ujUs/8CS2/pYHjIaifXXtpvfw/
G0Pe/5Z+FQeWKxbMGDhQk1Jm2X2KqDGdc3zId28xy7oHun21j6PJFh2HculryJyV5SnB0w+XBCpf
pPcUSpBO2X+NrmqzzkyaYIvL5yYMnNFPN//Oh/pnhNlFW/dhltDUYgQOONAZjp+e+FBvIeLBknv3
EvOYxGissAv6YFuu5HW/0tfjIrB3iQOJ6xUonnEfPNz+MNbd4nqwh++daLv3pqOeUBf+8EtORVEw
m5jWEOTvHXqa37V1iebdFhrgmTdGC084pSlwYoi3m/HduvagpGMbOARb68Y0g3WVCqvjc/WG9jz4
kqhkTO6nHN9z1QK1yA1K3Qqb93u8aNbJJl9V6+wqutKu3Z2x/PH1fGMsmEf9HrjICnmKFXSK5WC/
HH+OD1/03WPMViUl/8oLIinYmvo2baYwVlscH2HWSfm9u94NMVuWsSRhCRgZwRZ+29o9H16rCIoL
4uL4chmObg+LdAlsaB03iyi1MYjMbrxV+PkrDE75VIwAfjPBzPfXzFiH0KQ6Ldh6erHumiJ5RjfW
fT3+qtM/cjCn6PRQEFepoMxNGOq8oeki6sE2yK5dJXRi4WJoFCfrvc/flAAo/xlouuTeLU8pBXmY
AYncmkhIK2j4JyeH+HCBygCVgPKJWDXMGV89Upmjws24vfqenMcr6UL64vV2uzGWxWJ0FCdZpA78
xmVz4S1ip7Eb+67b0LC/2PwbdwwBPUI7EzoVkbb9l8WjlZhgTMKtmtFWCpPrXspOXDFvHmX7MwcN
EuQ30BwFOMwcm61nTTCGRlRtvbQ1XqtRaLdS2OOVkSlK1Tma2vVf20Ibf0LHiZ/oR9TPVaTED7na
hlf6ZKwYeFFwXioDwl7lIGCSmYWt+wN3zoLTccwS1U7CuqC/HYo/e08afrR6ImJMmsf+VSdq6G8N
o6SMDtQ9WEw+0oM0CeVK3UGpySIbZnJ6p6eaeCXrYMRsDbcPy6kSeOdoQuDmYBfioPaOZVV9ZVuB
lF67ZY8fe62M6v1YJP6ViROARD/IROu0r7UoQ8i8NGDnoMyf4GeJsfECiAvmn1bTa9TUVRcWDaoh
2dNginBmwDjRUAoRbadF3lfmz+O75yA+n1oIoA5QOEYIFwzC/jwnKWxJOgrtVtbc6yG/z1TtJ/ZZ
UGWvuQs+e4dQqpzIbTQVprvYnB1KI54P+JF6IoOJtiHVtlCeOAzebGn21hRNI1Yt64rInKLldPS+
26RirspekqnBzowV5meo4/yrbnbKSzZMLCsTl8l7OoqYKGjI4kgwszTjvAz98GcSRN5tg9Ak1ZI6
Qss/FYa4fGi8lp5f0KvGo1u7ZJr0hTKs5uTkVgCH8rNGnetFrsbm25BA0rNdFz9tu8buvHeSxsyL
pTg2aU4zU4vu0Z/RCuzdFWmwK6n3LjxNTu7MyOofIGFBazNwKk1tzVeozgtuKiPuFuXplVemdEHi
BPs76NOkwfCO4kA8ccDNUP9cGpw84BAmIjA1HSp6+x/PEIrKr4s22AkmqBDRzKGrSaizNV6M53GA
e9g33aiEc9PNRKd2PeUev8ofHnDtpW/p2fr40nzDP+zPJbG8OpXOoChL4ORnj5NnFmjYLNrhhpKv
ikTyFj3SHhthEPMlflreBcX0CMEJQ9mWeW7YzaBkDwBNCnBGSHYtq8Jsr0vN7c+xFMdZAw7X1so9
KERmlFKG6wykGuOV0A3ZleLKDZqahYTOtDaccyJlWDo041UbG9YCXZjWVsNaOXUGTjnJ/jsaCHQQ
3CG8gs/oXJGmq0UPpUFJ3Fkos3MI0Nj82ZqtB+gvk+SLIBPUr0nejmeKRHvezuJavesQLWw3pVin
Nx7J7i41h/K50cfhFsHiSUlIkXbVkCsJhDtJxx016/LbOkm4FQdCAgVrgTaTdkOIhL0WRMRxRtJE
V1CJJfjyhQtqrrE88xUZjv7JLytohJQ/gtc28/GL102/ER1fKIr4RgCfVTiBKPSYF1ej9wrTwPoi
RKF161eNHtmoyMi13SZG9CS3QfFj6AXU86U8Fx8LKpjbTgjrKzkCz2S3uiUs3BjbwlMFxIMaLAua
VjnpBh2TSUd9digMhh4UbttZKDpYnrWodQQFrxAXx9C3QjNg1wzREGCYVgFDGhvqc05TVKYKBqeE
iOsObvN4fGkfBICyNfGqYdZQOoMkMz8IIzV3GzgWu6oJrQ0XhbZA9v4UanNmbDDtZ9AoMqEEFTr+
O89+RE/CoQWyxQ7CkGQXXaNfuqHQLnJPBAItwqiwljim6GtXDmouzLq/6WhwO0E1uAGG09ptxR5c
ffrdMYQzQNJCz5/S9f1dndUexrpKl+7SzjRXZZ1py3FMxhNn2WEkRb8COCYnGUUNrp1Znp5EleTr
Up7t4qSsLnwdAT4TX+iNOaXL+RBt66xILiUPwFwXC8y7AOIo8RBgbtQ+Wg4NljeFMqZOH+OG07li
AtwDyckxie7NCoBO0/XJRtddbdNAMMNfpM0vag1qhRlGlQNtENRNC4KvcpX4RFw9BV97h8b0btzY
0iQjTxVgtnw83NkLoyqyXVd43qLSDcGpVJHSLjCiE4fwdMbOh+LjUUxjFdFNmJ3B9cgyVYsx25l6
HV7A29aXRg4Bsg+xOcL/0nCSNo52OFda4BGG8uyTi4U3hVdCHwg4NtX/WZFA1+PMHfQ63xESCk6v
9+41vOtTZrpvNNL5W9JYmCITpOzoi+2vSTCrYpVbdbFDfNR30P+2Ajsa63EZFeBc5ARbN5gQ4j3K
cTo3vHRVKlCFW0kVNnIcD+dJMyR23kfSeVz3MqYygfEzEKzQiUYgKinxK96kSYLzjOjJqz5P+xP5
3jTjsxeQJrQMPCD8ZED17r8A8J9UwKCp2FkYFTmSVqo2KbznaJW2rXMNCLVQn+iiHXQYSKPJo38N
i0/gbGp8bBC5t8diFwka1hiB5G7MelRAlKLi6goNFJQcdRu0xk8x5z56WdjRsKtwDqcANputWrZa
2SvGcgegWwI3Wk9OGOMYL9UyzReRqDZbrClOiaYfnNm8L6SfqRmO9yK9+P1PLJaJKlaSUu7CKsOR
oQ9cRx2A1B5f8Idbm0SWxA9aAlxy6Fz7o0iNp9Y5i2vn9SHEsd7/XtfTfdRF7qeXDPpDvBPkA/YX
ePD9kRqvauEPaMrOS9lalhW6S+76cY3sAiJIkCMXmqB4JxbNjOnMlYQsJqE5SAciTFLc2UKV4UmJ
epcJuzBAY0DFbw6fFxQX3Gqh1915DWBQ8psdDmSrerJf7lvtHkPc3HYj/0TsdTih5LWUoyEkso7x
eNj/AKVSqYGi98LOr2kpSaHxs8e858RXntbi/sZU6fOxZhAmQrF23jiKFcSaaz/0Hkr8H5c6ZEU7
k71goWT/k7nz2o1cybbtF7FBb15JppVJlaSUVPVCqBxN0ARd0Hz9Gbm7gbslbZTQuDjAeeiNRhtl
Jk3EirXmHNOvNqpI0t2fn5+PNTy1zl/DeM51uFQ+EM8X29dQvHuPfe5+A+e3S5MO0pWdfZmTB2dC
gk2/p57GMK+FEWaOiXL7Mzvgxx99iZED9gSvjYbM+6KWhhBHTtzuj1YdOMBFlvW4UJ7Qj28WFF+e
/sku8Y8FHsacy4kP+QH+6Le3sqrZvtgtfaLBwJ7G2WqaX8EHWqjTVsCrHcOUe3tZgzEEUOxgDjSb
KSNXr7R/Duz7nzUyP87wuAkMVeiTIjPgWX+3Vqg+KeU8F8GjcJdh27dtv2mpt6xQA0B6M3aefaIR
pl1VWbHekOLdhLKvguc/Pwofn29EQOzZHu8cQocPAEW068pzZPDokqFwYbFo0Voav//8IX85Wd8+
4AyzL4pZVOxASD7Inju9K/PErs55IhV9A1XxdPvFQIYIqE9sA2o4XLwt9m6wcRBEgigvEVawUJil
5gXckAromC4xlUZ2ls1p7NsTKQkyN5l1cYA+6WXjbDmzi5e18qAtOyPBcmFmOOTMk5Dh33FErJ9l
dpF7Mhvpgngy5z4GuijuCo5GJ3OtgakO5TJyDNdydcAImKHHE4n2xEGedACYcMHX3NasKSQnVhIC
6biyijXRavd2t5pncgRIDuiCGrJjnyU13yyRYxrXeoGJAKu8tYRSBMGJBJFijlgJNJTnsrkv9Vb/
+edL/g9PO3kGqPFBDmAc5+z49mnPLOX2qh3kGXzKuG0DfDkBntMyxGVgRXYRVJGTlM3eK4qjo4gc
SAspzm0yfDbW+/iEweJGFXSZU/5FiX/7RZpWVmicZXHWPeLDFjeVISqO7rMl7cMZmbEh53/sooh1
uB/v3m7d6XWjE0lxnghQ3Le57l+lHim5nlEIuoSJ2JOT1W/yUcvuAc96IQ9a/1+v4xceAC1spEmA
Lt9z0pqkxETbuPlZD7rghmH2fJ7mTr+tGuAny4zV9s83+eMSSksO7gLmRDZK933hK0nOgPsz5+cK
wEGsZanar9ChwtnR562TZp9N4z4KLKgGyGrC9HiZBnNAe3svaTRoc59zL+emGvZLT97E2NvpBvSn
G/V129IqxdrnBA2Mfpfg0ibxrVhLlBnafpNFs5fXDwSF9ocsTbOY7ALrkznYx4Lz8g3ZTTjPcXp8
f0lq28tG+nPF2Te4BQ5YWvLKlIlIfLb3g1gxdamxPdf5p235f3jOmbIGKJ0udBYO7m+vjd46bWGt
fnGmcZYR72kkW/qbnw38/2Hrxl0ODgWIIQspbYG3H+Nm+mwr30VM4NFMc/XB2DIlXbYODYtdOubW
lnxXfOAYIK4X+BFH4EleXGe6FU8oNz554i83/O3CzqnLQ7xB+x/NzXtjWmvMbafVtTjnVXCaxfLb
9ZtHN0m/Eht52zfq+58f+I+FL9UocnNy9i6m/vfDe5+d0svB1J+n1ZFXrpY695q/vtBINT75YR+P
tMgfOUADXUW+Rsnw9jIPKUi9Ctn62VmDb4Ko8Ltg8srbYrKXqDP6aWMk1nSo4ErFuZ+7n1Sd//A7
ObfQkfABYBA/9e5Z8kdCTi+B6Gdv9fQjlqF6I3W33XiV85n2kFi5D/eQJAtsVBePF3qB904R3KQN
nI+kO0teUbnXFZFlOnyM0GqKvtoQfC1k1NTW9G11FkvfJRqN0bAdi+a1Roc/XnnQWYGT5MpE7r5K
kLH4xZwHw2/Tu8XQ1nTjWqu5tdymZFSRT93jZGrNRhGcbG00uy5v3Zw7EZudq78aarJ/FyUdE2XI
zj666Zi9ziIZJEnLHidrr6JcCmtvrBPeZSqCOO38/GvQjMu48ya0fxNn8+++OdoMQ8bcvpuR53+v
UxHk0cILuqlc6xIkUnrTtUUiz3QpNJb7JON/FyoaDfdBXViPJYcd4uvLpD33Kb4louWsOLvo2I66
rLUhdPhpfUg8LYp8y5GDC66z9B7AAbc3njM6PgCy/hKyPJIPe+O2daWFDo2QPc5KG/sPgw76Z5R4
B6ya5jGl3/rYtFrym2O4mJgmjDopB62mXlbYc1W4OqQtjs2or+jnPCLJ8rrhP9GRzEwhQDVG0vqI
DXAnDDnJCMtAhhtmmSho1mHJKHObydvhOMYNSuRuC9lWLOupS4X2tfUHHcKfbcBByOBxBCGDpsWP
p6Ywmfc4VuvEzNsy82IRsPWYRpjYuDB+nqGlu+ZmURxzo5n75t6BkGFqI/vCNMM60EcV+oEUpNRZ
mZvEInPLOUxUVz+zUg9NPJpz6YW+MrRhA3XVJLN6aperpE6D7zlt5e+JsisorART8oe6xsWJmNYt
lsNqtQGLmUkej7aTH/Jg1JCZVnZ+Zo8AFg9DlQC6wFPWbUBxiWW2bDgh82DUX6HJFduhoWeuz3O/
YQmAD9Zp+eNKWgDJVvkcm6vtAP/PEpIYzWm+5eXT5cntRWeFyPTtOs4bT2DNrrr8PmCk92CC58Ib
4oKCzoDh3SB1Wl6hFNourBnMxPvCGeHX9ZpHPnY6Lsa2N+rql+9U+O5muvyPXZAE3EY/zb4MvHhf
R5F4X+Xot3capuZfIybQ684GdBNmqd1czTrgxlhz+/R7O/TpMyNLDUMoySN3K6LmJuz7/GxPttgZ
ZduUcWch5Ys4/VVPXmOPV627ZDufsF/QtiZOFjokOoCdtpfLU7PQU+ASidWNuszuQUISSHJcgoXJ
0kxd81z0sr1vIB9/a/sO29ey5t1923VeH3Y9RXq4Jsq5CYa8w8no46uVtqvVm2KwN90yCIL0bHUr
jXzCBFingzzlxmoUoYO0jE9wp/xbrfnuKV3r9Hudu/BRPM21ymMp8suNDk7gvd0XOANrR8mjGbRC
cBV8Y4pK52D1ZwCGbmoVcVeWLqEPEitYnGgCa1FKGMzP1g+GKzUTMOL3E5dhaTMMxQLch7pYFSfd
/Zl1fl0jGx2tZ91apxO3gycvpfXnbGZNkbgGHMh6yvnv+jjQm4DMrtIdH9eZMv9RTKsxRf0QrD9n
Qxin0Q/Kn6kZNFpYulI+BGnpPepJv373nNlm7mcaTjTUqiTUz0s3qW3VNIpbuf5Wjhv2lXaroCcE
erXshZ30P12mJ7FdCWaRqAGeU1uQXMKDDR0VHKp1o6WcbNCPJ+2xEvagc7zLO8aOvrFACE2VNUSm
v+i/TdUmd1Rr00OaaMsTZJjlGNRU63gzQZSEM11CmllZu/wq/GDl8rWjjcHfYdWXjTlrEQhrk1uW
lLkN+LVt9ZD6pUhje+XZY43LzTRknSwIQxb5tT5dkr65d7UPa3qwnzsDxPInTaSPgigOHDRpqcgR
lHIAeler2rYozGA0urMJqAAaI+kSmKBeq8Dqbp2g1TdEONWR1db5rrCmAS839Mqp8soN+yH3wfUG
JjyDdW1PiuW7XMo96LkgRMdu3uLBUODofGOnxsLcTFi1DsOcynu6F+nRpsv6ST3ysSK4dCwQYWIb
9qAnvWuxF6yyM/E43VnBqg7F0gTA57UxAvHqfDI4uJQ2b2u6v3/UhyIrMBsdzaDXnZcxSzdWTjo6
AXnBJ2eXf/hB1qWfxugJ/hXKjrcF1qzbGYgfpz6DZ3idVDCCIPBb0rU15/efi8Z/+D0IVFDRM+lC
KPt+ECKRZY9p7jbnbpi9cKbJGTrC/iyu8h8+hQrqUpBTTNH5fHfezsnxa12VynM2s8QOZcLe7QJu
/fNv+Xi8CcigpDSkpf2Xz+btVRuKQTNasbTnxO2rY9oD7W18v4xZkIgBLLUArq1a9mOK0/DPn/wu
ZfrSlOXRYzpKv5DTLSixtx/dza4l0qUcz4KWUUEop2nuM7tON2I0nSnWG88nnyWBtQC/Y6FQkxPI
v0izKki/WBtPfaKLGygtJox1+B1HHejrKxVcf1i83lPbejKAKDO36JpdWTnDKaD48GIuyIhYZury
c5kO9YJLnFNVb3i8BwyUymyX+bOrsWr3JWjomQkNVBEj/TK6pftZHM/7u+zqpgsbDzoeEVroOd9d
hEXXEmbmCs4sO0XUjHYeyQEZyJ+v9TtvM04+Tq4XsTUNM+ZaTC/eXuu1GZxhMRP11ITfYgya4Ro2
ETCd8He2Aff8//tx755d15V5Mrt8nB45IRycuI/yjbZhLeezis1RD//j9MSj+c9ko/edi8sPZKyA
dAO2B0/0uwkGhQDqHuDQT64MToNFZW7J4nspxl9a33zS+P14z95+lvn2YiZFUPamraknVV3bzo+8
ePzz3fpLGfD3BfP9j3k35DKNiS7izOW7CsI2xNkdjxsVH77bURn6oRHdZ9GOrSU2t1koYj38xKDx
viXA6Q1GD8dE9rkLgP29YgorSOPWpjWfRVtj+E9Es9DmWyDiRVIQXmEIiaRM1sWgb0STmxIx2eIB
VJoB1W04MzinUu/X+pND7DvqEf4KvhfrO7XwRd/5Qdmpd3mWaE27nJMqn19GY4At7nCU9bRsPYyt
DaKusZJ7r8ktZknBcBgaMwlTrZ9OSy3d7Rh03alt1ZfJ6MvrYemGGKpCSiqFEPd/vofvnpG/vio2
2cucCyssYqC3z8jK+ZKqzp3PweoBkFoumRAzR8s/f8q7p55XGS37BSlGZJHBTvTuSextRQaZGr3z
Qq39Ja80PRISyJ2g7bZP3En++8X+33C7yj/g4f4P+qlZ4/926T/4qR+z1/xCffu7vfWv/8t/7K26
8y8GEhhm/m2lvswj/m1vDbx/0V+6lI0orVABXXjX//FSm/q/wMFdGnwIIS/jGu7ef9yt/DUcjqxl
HCsd76+AjP/C3PrufQYOTOFKpXcx9LADkJz59mHU5SiDddaGvSjy5c4x1XijOcLPkArOtPEoaLR0
NzipNUasrbMT2rZyqh2DSjKi02Gh5Tp1+CU+eXrftsQuX4tZIa8xez+OW8rqt1/LIVdL1WXG16rG
JLmihUBWmztmGkdlzoTXcqjljZYldNm71hJ3tanDnfnbbbz796L6d8bc26qRC091hSUEsiZSD+rH
d5fGa3h71NjMu5RkcncHSrP3QsctBaYGqfPz//xx72Z0l89zICkzEUEixLrwAeYZBItZt5m3wwnc
s6p71oswybyNy9zQv4FEn05lgg5E1hMYfmKA6HSDTujK/Sdf5G2T7q8vckHHEdvJOsqi+q7wkII8
DMajzo4aqBnjwpvNO1tf0p/oTY3boPTtKrKKVJDeA+T+m67J+qG01lTbjABrAFAEKk1iF15e/slj
cbnk/2/345uhRCDdhAE5rbELQvPtY5HSADMbX6gdDeIp2TKec+19V3T1Z4Di988fH0R65QVPjL8X
NuO7e28ENYZZ2Y70MvjATdpSVmwH6ZvPazs5v6EPMHArBgZu6CGrhNSJOuk+ef7eruCXH0tjn10N
Px/19wexnNkGOROyWu2a1V/8sNDMgqbsvJjx1ILK42ib/3ct9n9/JJ47lFWXsx80rrfXd3KyzgTk
M+5IUJBfi6ms8rjyZtFEPjrsK/5VZrGfWd38CUX8429lJQNnj1b5cnp6/74vebXKdRm7nTVUugo1
qbPgCI2ZZwSHnZCRNE/Wz+Ddl0Xk7dPEzaUbTfUHtwJj6NtfS9z2ak+W3u1af8r2fdAZFekeYvpZ
B538CbgELpcQ6jOx3KXCffexyHao6YkOJuf8fQ88JVTeGDld7dLFHqwoqcbut1fxRO2WgmSqnQd+
PoiWMfXrLXl8prv78/uNnObte8TI6qJ1xL3OKZLRBulPb395NrUJK16jdkuNYb1OhhdDpd3RUo1+
kw3Oo5zarbc2MrbywNrPRZse/Swp8jhliH3VdSmacdeqY7OYrS921/aHdDCCfRvM5aPIaD91iyl3
/SR+VF7Bub628j1dymljunChk4TUcKcrB+bZGTYfTnBdmEG/O2oNOOIY1Va7zxYtq0PFHB5UTJZr
r2tQrpFC2Y3Sqv1tto0Jm2a9qmfLO/RGuhy9QPVhKtKcXHuRQI3T/LgZ6uolkyRxmLP1G9mgce1Z
IMsywRs1FIX/IHR33bqtk53KmR8OMesutZwT/XD3kPtpcMzRAzVEsbX1N0MEL8Nc2XGfuuY1Onhy
wie3bmOz10cs7eqqacdhHyQj3Sav0tKIDB3aYp4wcTBYQfFAC9Br6YjritZwM70A7eo2OstoXDoj
qHOPHQBSv6qx7w0SBI/fG5z7Vk85sgpTIPRBF0310HrZtjGmQixRUDcsQAruSXClBhDQ28VvR3Jv
Sl+U6P+pyC9bdcGbVQArqxmp0s2fxWpvRlIzgztfA8BG/7Lw0R3xPQbfiVyvXfk6jtk5tNpa+VXw
F+W1bk8m+FN/KHztpvS0hCksqr56vcNzyALIKEaJ56WHFrQvEcNlcWMv811fKcOlfZfxz8mTRf7F
dgb+vVmbjK1LptvuMc/sRmzzv0JZzdFXRcEFxd3UhS4hN/nlQxeud0v4roXV77IjE+pa1Tunm3T7
95Aa/FnDbWx1n2j0dmFrzvIrcnTcLtboAXMOjcrxkysHfhR7atqzzhT4cIy4BDkkntEk8H0Zw/HP
ToesFGYEXPWRxjMk4qTy+XpBPel8MYJyWwTmPS6I6nat6cREwA0YAQk3L/yI9plXH2ejVfZXy60g
OScmeLk4Vw0mfaQo47W9wECLZac5/q3djPzpSRN6A2tf77qrPq3m/ljrimdZrzp/uS67Xn5tR4he
B0Bp7RRZvG9GbFIuNIw56uu61sctjL90ijwc1H1sEIy0HByjKO+NarbKOAg0x7uuNHdMtpNTDubJ
SNtZe0gDWqlfciQKw3bpCGT6kWvGrzUviAOknWz/NFQ+BzezcORJ0kogCArWVBK6azIEsU8YE5pK
Z9F/aNagXytLpjGw9+z30HOtcDYteUrynS2dCPTU6tyTIlQ3ey1dfBlVwldeqMPueqnMyySHhOOr
zq5MReYUAFaYb10fyta5rEdIpvtXumtSvzKazlv2pa7Pj56bBeZFAKCSbadfpFQtTedY0Vj17kSJ
kdFxqzQ9zc0lyKcMDDB5oGJZy3oHPWhUVCOBqEUpx61TBl0fSX+duyZshTvNu+LS9ImHoMmmyHVI
ewkRr/pyn1TKvrNIoZBbYY0tLMpAX76tDfODPShvLY2FmNjCpEWCJQmP9M6kPekXy1a2sKI7g84s
kHTNYFdXFaXMKBwvQUWyWg6BUklC6FFvm5vOq8p2B4Omd2IDNWBYryu7VNWLm3rw6j2csKG+rjgu
bA3NT+5FoGvbwGnqk2Fo7lHN5VREg2NUv+uyz6I2CMQJO9l0vQY6KX68udlPBUDSODcyCYqYi8ZJ
Oc01FenMRPMoH4Z+37gyPSVpmVkxyqIgiUY/Qzs4MX8IwdA2oBi9BPR800+Q5zPb+b5M9eVdaqt5
i1Bp2RhjYp/mKUivyhopcMUIDQpyd6sXVrCbJaR+BMGptpf2PMJZmxNvU9mZdR5RpDKlMdcv7KP9
HiVWsavV0G7V0l44wSJzDpX0AcPra7EP3Fo7lgCwIzS6DWrwaTr0ol2+59libe06yK8Q3qU3jbE+
64ZoIbCOsPJyq4YX4/TrsiMEcHoAYmiGqLyx1mV1og87X9FOGPJ12jL4ofLrKYzQVPWtoaJBU1A/
kDTWGzG5cmad0u1fIweWUEMI/yos85lEYnVry7U9ZA5Jl86aBoe5Hf3NqknRxn1nD9prqSUsUf0A
ALMymmzjL0Fqb8vUCpJblGD+Q621zp24hLcbtpAbX8HA3EAUdonpTgGuZaUo7xamlsQmF0Xw0lVN
nx3xGKV11C+8WVEdpMX1NDXWcDP7ffBj6Z3xl6Ts2gCwBt5ZDZ6/kVpvbJO2FgeH1AifOy5b9q5y
OVSN0bt0zdUEHBY3Zpg0mvwyjUW7Z48wrhdLHhPaH6ycvl7c5rOir1pAktWblV1LFc4d17CI08pN
Nxe/2L4q0OiQFlttSIlg3udK/bvlTAEY7oxfH1IyaDFGJOPOqofm1yTNhfFvmzH1tzq73Ii8Jnqs
DKbiQBhB9ZBnU7mdcpnd5Gk7HGgAXwL8BIMUfYDvVTb9dSBgTW1YpvxfrrCtQ9/2Bkt2j52NsWp/
Et04XbyPhhZJF6IvAbwLTPQxkzSjLW2fDgHvRuGKu84M1nyT9Hb2pDPA2zv13G0Q5qQ7p6dOsFdG
+Fn/c1rlFBN34J90wtFOyje/OG6TRw2o1N1czc6GBdiM9SpZY6odWmMuPPVbsMfawUOwELtTpf+g
GOyvZ4qeGLlyFkTJSFOtW5R1MvzumBEpdDRM0ukSk3jwwWcO76eEvob1wO2OWqnEk704PUrbIGtu
PVOI09RMl4DRLlV4sJ1+2tZLFmA0sfGahj6Vf5AlxiUVXQOPWClWvpxTKWl626HXNlrJaFYpcULu
ZjzbJHlvtHZ+NEt5LsvpcWDiFlbqkqlWrIVz0Sj2t+tirkcsbdaRnIwnju+/CxVsOiP96U0ppq/M
vBlHT+w7FsZN7i83s8penXRtOPcUFa2HFKyJ5oRqlbyvsBDddjz5ENdjRI28kJ28LWrbvOlnN4+y
bt6jsCixyo6PtsyzbUqUQNQMKm4Wvw5xO6qtOY3l71EMiDHmYtOuQ7aptKyPkBRBuunMGkW4t10y
dzgEGY69xKuhHxbdepv37rQtmO1FmVqLJ7vyfw+jnx8YAH8Fla4dB0CttVtRbHmQbZXKnuHTvUIr
NsMcXC/kB+a4blBNT3NTfmcJvmFVv6usVo8LfxThiMQgyoNl4RGsne1qlb8IJHzOS1VsnXpaYnb5
m5UI6o0gNDDMXMSumIvHbebY21owp06HdNd1nQxZh3KQ/PMPmRDd5tJmCEfWvzhYhmLjX5zG3JOL
rWyIrX714iHLgp1LERROa5/ezhxR9o1uLDGU9IdqBACp5cEehO+t0nQiGyUlqq3Jap+M/RL6bSF+
BbmGQG+RzM495My1bq8votcBfqveu5npW+wdx/4yL4m8YvG0wqR0GD1USn9kTTwXi436vwAt7gsA
63qg8M6ybM5npwXS7xLwB4jXTaLALouochMtXoyKGPXBe22DzolXEhFnIfWwmQD5do33w4Tc6tTa
g7M4adj4SDLMqQXsXCRPmdKNkFeC0T462ztvmveW1Le69Ka9kiyted1bu1Xr5BbySMo8W2oHgkqP
dLbdveFKcdCYOob94J77Rd+rlE3fbNtsv5CQa2Im0IP4ohmKBSmDhzWRt96kJ9DJ4ZC3q44tXMvN
mYOOXFRY19myt1bvlFb9A2Td5NZc1XokD9GGBc92TwxjsZlHC+CU6zwhd11+KmvqDlqnW/ceu8A9
TC/tKIrM2NJNEVvNn9PHrK3rh7pY101amtaLkkX3I9ebxgs1lK6hk6r1GfKtvusrjwrDrr8vs+ha
tg4nfa1q96liZznNOkIYw8SRoSOTvqrKOb0petePdCTu27FJ4XCMGNm2U9IOYdulL+SdVZcmgh3J
bqKNsWhN7LqVF2VThuvPUNomNbsXcyqt27oy5H0/6GXsZO3Orts+JlyyePaUjgu6r8w8nEy7uqUF
VJ9qY9wOrWbdMopII3McfD+Gf+we5qmYlqhE2BYVHXW/buBMXivjS4Kbwi4Z/wZ+0cWDLn53HGLd
uttMmaAEsDyvPF2gb0XIsIEo97wlJaVNLXfD8byn8LfSLBpSkSUhHv8a3PWQGw261NFE6d/f2FPV
brEoLscBYEE0dD7nFiPoroYsdW9nzMVXTV7AF5h6tiO5KiJtIFNXx0w06Xc7b+14GANgVPTO5jFC
7dhvkrXzDgVSsCRqnEtigb80bjT0Kwv0pFL3UlHKsETilUboENqahziwd6XiDKbmufpWttXaR0DM
tSQOWsI9407jItC31frhyKjHabfAZs0bvRySoya6iQcxt/IvypmYfrp2DrkqG5tHpVdFvUsWZpJh
kvmUcWS0cwRG0kIciJydO01aaexZmUDZZxDTljXNdMmq9etTMs7yTiAorVF3OAHnB57qDQcpm6SE
RGvRVVG7bBflPk2loMYsZNof9c5tXxB8tSv6u7TdBtRq1q6kUeGQCCg9AjqrxjyURu9PO3IqTXw5
nZz4NH/Zdk6rSni/wrteMj199Q3VvUI1GI/oo4JNm2F/kGaLUN7O16tEuf510mviQFnHJRCi2uSU
6b+HpbDjZIHuVzPRIpy34cy2LMYU49VftUOXd+Q78Irhj8KWOW2lpvxfDumyR3POq69+2v1EzdG/
8rP8AyXVrCI/rYLI6Nz95VHlIfd7fa9lphPxIOqnAWzBHUx27zqnaf/il0XLzs7Wc6J4yQ4cze2b
STgm31TTdsAs/C8dc3wRipnuKDq11R+3BESgY3THng2zq8j+yDRjsOKZZIunPC3mLWqa4uuqJ/OG
fZmYtxQNWkjDx7wrTH+9cWEHkQyl0rNRWXOHl710XlBpGtdVIhuCrOV4r83+9FNgY3jlFHlCOD5+
afta7WsX9a9SJeo1zZCKR9B+FE1TPBimvR790XLOl6TAR3326800Cqb0sJgjmq1zJKmxNz2auoeg
mfUjJASsrTV+3ELvJxPOCUStqKV7JDaO2RNDsTbdupPKzA+iRVmnMt2Ps053u1hbqTvdJOOAwpkf
U6C31tKMWbNIlSJGg521csK1c35Myr9nWOnTqjHMsNSA+QVrcCdLbJSr1dD5tIMyHDo3p/+pUNCl
ufeAMC1hidPb7zLpOOS2uEeujEBNXxzN9Y8Va0hIvMVrTuRtaFXKj3wOrmHfkcO2m4mF2boBcrhN
vazuKVupEsB3X4IqhtqGPW/qj63jDHG1tioKRk8bdoHVJz+9DIFDIj37iFj6+9BhEoxNd862VlVZ
m6DQl61I+3yvCrearwJkd1tcgiYXYlEbTGFPspf7YXRUVBr1jmFvuQclaIZWNgTPjiE2aTHdTSy4
t/MMtd0er5Xmga8p78g4jKZ0RNw+DN+Whiwpa67NKzq3UwsI0+3RaXG3ClkSTzv5abzqNiIKHyni
OfONfdHqyfceWg3XBUehyuxNwbgWYAIqUsQlelruWrhSE2UIOo3bLtX9KSSeOuj2Blo1zu9uPwwc
RXvSWuxSMNScOhQk2Fp5EuJmpWN+l/eU3KHZDEFwXNK2SmKj1IcAk4Ilsl2jT4Y62DMlxClrCPZA
Kyq8imhqOYpDbhX+b6azajo245xEq3/BYyStGwaij9eu4xxYE/YBTSOccvE81XYe42nfVwRERLPd
X9nS+i6MNRvCOW/JRItHq7rO6Fkts3mcZy2W+bzNHe9JK8RBrNNLvyr3yl5tOxKkXF7HdT6RvdaQ
dzAo2w1zozr1bKMMPMqQMBTvugB0QXoJybdJwJHYL4KNly2/loF8GDO54tF/Il90p6bsumuQ/Wpa
nWyTvgFI6eCKmub7pLVqsiT1bWJ2D1bVA+v2zVdRFTB9DPeuarhp9mw/9GtwMLKi3ljyEskG+pwS
JwHalLgOJ0B1RZ0OO69yvzfS3xVIchEH2cUOWvp922qPgzOyYokbiGfXZi8JcXWD9bnNloMn0gRd
TX5EDv1zcVHhFEk2Xjd+ABIUNqxTGKiNhpIQQX2sw6FnR2ur5qpnwdnoHSSJduxSzggU8npKXgW2
hBfNT/3Qbl25TX36c9u6dnsyBoDS50Yrw4J+r77JjVmyKfvJtVd27rFw6P/B7geWQ6Mn0bmgwFaI
RKKOlsYzMVgPqUzNnZmk5lPa2xGidvdGgf65HxutuFLQPaK8Ym2pHVe8ykrmaFEzH2msU9jAGkq0
TtpGgVhdr2ieFM80t5vltyH0NjgvSZH8aKx8ACTCdD67nXrOGqEYDVtddXRpR87OAVd8YTNctoZX
pT8LTebr1rObZrxD/OcNr6U1FnXs1OuFNCVtuhWh6pp52GldwQVIHSPToqHgVBS24NSbjU7FLQ9C
zeeun+7rTLsz/PGJNn7UdIWxt8sO++mUEa1M0bBRDjZGiZJVJZ631cmse6H48bepPj1RIopt39Fp
VI1372kaPTuM/zel1l9nKnXu3P9h7ry220i2NP1EeSa9uU0HR5CikUTxJpdMKb33+fT9Jat6tQCi
iWHNzdSpOqJIEIGIDLNj79+Mcwblc+mwz0BqRrCDnGMOW+0+v29CgvBpgl7j9fIofiWFy4qTrVF1
pCDSky3s9uYm0dRsVyuG2JCoCZOH0CjW/kXyS8hQVnaZWpRDdWT5H7ShLQN2KNXay2IrQAJPw34H
UDpDgTUh2myBk3UAhuN6q+b6106e9fkA0DaS91aXq5/FOPiLpPNwGxiTsQ8qmAxONohwf6Uw7CFG
cKHnnmSACxnE8dkUKwBobIYPhtL3fqh01a6aGo1nlIVYJjfJ7YLB6YNRND32SLXmA6JjncvNzzlP
+p2eCdG3gP2eqqKwOlf3aYOefyWSmhZTzdyIuRXeZVW3r7NmJr1bk9ZPujbVnSwr89s4jBXwbYnG
Qhjybd+36TdKy8vGAAAD6XQsXNAspYsh0jf2x2kvcEfa5pxYtoBEVcJq78IbsF8yfAKLAkNPleyu
CEPLaWJJ2luRREoha7Bwz4c53sNXrfwhV7RdgLYmGadwDHCANvTPBenvL3VfJD5eaBjARAS+Eq7z
2wh7YKcGEb7p6BBlxAxyo1zG7hDjNuQmVmsyQWGPKZxwrqwUqh/hFMCd0qAoJOT4nYAFB4vnwc+W
7FCpRu5Kg36jBUP+bcKm7bGup+/1VHaeAJHmvlesmQhoDp+mMY4cpthDVkzZDcoZ00OS5YlkW1Wn
QawRuepMufJrnKZsr0QGlmhk34/LwE+xd6j8cbKGfYYTg9/HYfi71ZfoUBVl9V3g7AOpPUw3Qtv/
HEiA3ge5cEyN4iCoIhGY1aUEg6gFRQ8qm7QvUgxxs45SvZlzV0r1TlTsuZSNypaIkSV3kpIvoVQv
I0nTRAG2rs0bDIyTWzw0jC8dln72UKeVa8zA55fCTFDIIxNPr+PnqSD3MRP2kLqwJA/rhr/yKJe8
GG7YTm3Hp3mZxG2lN/o9EhDzRu4W69cYlPVX2apwmNKKYFNmmoX4iq6QkSBpWlUGCiQCYeHBaBT9
h6CH070BTN0BtR1/prKg+RGSPQCwkR4wo0wiPSpjoxH3zYO10uQ5ANXfjVybnhnVs5O0GrYosjDu
CI9MNydU+aItQ3Xba0thmxX+rBFSQxv8dmK3q/S1yABqH5QrblxFMzxHg7JsBmsqXQWJf8esovxo
1NFwk8LEfJiz+lHGYW3Tw0zDzA1REF1JZlsgwHsplDy542mPD6ZeK09jm6T0DTnqzwOFHBUTF1kw
bhtTi726gWqCFDsItnLggp4XwZRxrC/cPBS5/KmnqEiQBsjgJA1a3Ll6nKHH3XNRdtUk4rJRAqa1
81ltJhiHQ/tTpHAk4g4d6LdjVYMJjiqh+gFrIPtayFZ8yxFVkJeP8p9zLQPupIonP8DOUUPXyisJ
eb1kggHVo2++6+EnbynnwYGcx84P0hrZN3EI7oDCCx6+eCM8oVbYWale9o5hxvG3Qa4s5SDUIbyH
kdpJ7o6ZmvrZVOv3VTrNLCijJgtpyMeYfuc7BFz0gx4K/SZdSqNgJZn9ppil8DPHlODGY5HZuULt
dUZZ5gsVjflBaqGniAJcdlIC3eekHNOdqPfCUVPUxE/0XpNtnENMX5EVA5+71uA0nX/MMqqFndEl
rHVruakq2NLKOCsbLcOtXDFbnKKqebRlAO82FzToXLhG70AEy3sTJhCJRyqmRdVLjy2D7qS5YNyR
S1Y9Ixk6nKmseKtao2KrONa6mNQKHivYcPsm/zrhXflTZJZDUClJkEVjpbJLGqk7asuyy4Ms/CSX
Vunrg+7heDVsKdKRYCwChRAx7Ldka3R3IiByuFWTFR2s2I+FzHQSKRmeq6boj3qsivtsyacNCQXB
kbk+uZaQptvY4g63FCl3uNAgwTUE5j1IqMVRjSG+oXIQHTXVMtwsGOavbSSWm8nU2zWFapbPxqBb
jH3/k7gKFxyg5s8QvluJam93Z1aLdMv1UvudRDMUq1jXXFOKuy24Cyah3pvfe6mEpjH3X5LRMLzC
jLBnGZkJmyyAojGq5lNmiqRizfybkhvwPecp38Sz/otCVgGrk4v7ZOnwu+dStbkdAQsToif8ENcy
U21uGrPsn3vcefyawvAhQ04QjU8OHKp7yVOkTDj/CRlZM0yK899SYiJJnHGJbWMt27WJSNChTSO+
4JJU+OA/FCc1S9kh3Gn63bQsyeeMNMni1lIecs3U663UBfOnuQdMY89Rh/rXqCatp1YkqD0p0ih+
LFWTBc6QFsWuxw/yBU5wThoHAE7sGZ14HOJmSQhfc4zl1lTbTd4voCImHM08YqfnXO3bXde2mI9b
fRjcxTnumkrTz/caiZ+dWLXdlyrt6aSMCeTicSHDZ4gCgG7ndSiLrh5yyf+dJOgkba3e1MIN/qUS
h2wJ32zNaKlOhy7woVeU6NCZ4fQrG1uLxFOdKjuTeVQ6o44KYwWPi1NpMn+LYjh/LiMNLHOvSXsJ
DDpVl05Vd7HAQ7FrIRGfO0BxgdfVWfi9xGnUM8pQvoO1LN5HSh54TWelJSR5WEhdWC0Plj6ixgoy
bFoF0SKdZdG2kPCszGCDbanEw89gsSgtHoYTU/RZb4LoZ6qOlYcEYWpT/P8eGdHP2ZDIRUOiSz4Z
WgIHDVET8qthL7An9pgkJsK0HxsT0cky1uqNPI/yIUxT6zMeVgHgc0HRUMuozE9Rl7fjoYoqdY+n
o3rAlJMbUZQbP5S8IEmLPNZ2EpKZ6/zQd8eRHQaRzAi2mVw38hZtI33TZSFFCqXGV12GMP/VqHGn
JJgYQ2fI2uBRqo3uSVFS4ZOYTtmmkcO0s+ci7yDsdMaya6OwcxfGDkC1UPSSE62poKlNlK1UCgPJ
VbPj3mTw+pJNcBdmoAJI42XWoTGlyGky7EMdlVDra5wEJgTJ2cjv8DXDAnOeEVHX07kJt8iZFjEr
2xoPUlUsbmCYbiHDi2rJXG5M/OjUDXKzuWxXVHUVb0kFRbVruU2/GMkaVYVrtY97jbHF7pLUqy4P
W+J0oXVA/fPY9FmXiYeGvgwA7yxm6ogUOjdqn9yhYDV7WWEObhCaqBYFy5rjjqpHFGSIcAWzkBa7
rXPzfrHCPrwlAyYcWkNqBhKumvLYY/2HKFXeEN7H4koU6vOnNkhIkxqqGvmkISe3bLmxsdeE6CJy
IlvLHfgAFnrc6Rj1wfUiS2HUtY/0Fe6qwtxNn4fYUAYuNto8U6ao4z2CCNm8gQGXUBkvwmLfBVQZ
7TyfMY5sM+txGKisRTV0SruBeaa65sKhVrHZtK7Ylgp19pqiSCiXu7JAGcJXosKUHoZe7n8IRRPf
J5NuzC43Q2MNAjsDfyzkme/KmHioRQDBE6gagF4SBgrlDYKYozPXHbYI9VDhI7AA6EpkigUQPZcH
IW+nLSqCEwTeLGT0h7mAbIuO/qaGI7aTuTiNfqboo43tWA0TemaVZQmcXNIGXcgdvY9v2wGoAMrn
waZNO/qVitlRMrqv6Thq33Jr0iN7NkauYYgybAlVlkNk5aHoqFm06G7STzFGi1bRsRLImoTQoyH5
zom3yMoRN/aFrCHTJ0UW+bbmRsNNlLOEpMdg1B6llJ4MG+G90+rKgw5P3S3oyxfY0ZmfUhrwgQ2A
OcED8h7P48hfkDbNY70j99tB06vL1q2mNvJ7ZqcSmY+JiS4X+uTkbxTQWBVOrXXX/DQmkdtAlT9q
+hx/rgh27xPceD1RUvoHWTWp1UepbhAN5rUQb5YwG+c9F15KFau72LTH7iVVPO4BZPhg43YToEF9
UMFgNAVBwdZCzLbxsqgBupKZQyy5MX7O48MoxXxHM2tD3fVFKYyfp7GZ069/fyePsNHcSm0qFoib
iPWAUaSllpk9EW6SP6wz8EOymPLWUDSBoQpZvCIX08lqPKpZ+l+SitShE6HCCoZpyUmb76oVEyXF
dVLuZwjd8CNTCzSUOLMro6Oq1tMLa1upfwjRBDIINb3qG+obAqL0Qh5NnwUWS3u7WtHC9GiLSjtU
Q8tOtyiVHhz+xpPAKDfUbdsTEbjGVIPGGMSspbIgaUkxxDYFLZ3DIuXi+IBqSU3kWQRm5yivYCRx
0odik4dVBHhthedh82uCIssNAe0myZrmfidQWK7vcs4k+S4QjIhaGvTE6lsPb3ZnQmbsHeBJIjlo
M5+Ytou8ZsbDAqR5qyMJT23oZuw07WdJQE7OQ5qsbagI7KKh1UFok4xbZayQ4qqqrveapSX9B2pR
vg36RnyIdE5IEGLRuOOSUEh2ZdThTynrxiduk8eOqgqFoD5NRq9pdBmYHHanG6UtxGeEfKyHduzi
W4zLQzcgbHkq4zLdqRoR7gB5+FZqp9gRIsJrs4qzv6oJFggxrNQN9oi2D95CkriLh2r2QQOo38de
S3+URLaf+zzmit7Kxnr1xFXHoC62qD8wtk0+BUOQ3amGGhLyzckByuh4qw/5TLm+m76GY+FXWO0h
x6WyPGyKn8W27oWHqEw/LYJOud+QknrHfWchcxt21Re4Jc9dTnI4Vqf6ZujICE+zqtx1gcD+OEtk
hpLmGe5BsDGG3HwalUF1BQOVz3kc9S8Uu2WPSydqCJpRbWOiypceZoOX6UQuXSVpuEbkWXsjdyYY
JlmP93EslMd84uIel9ZDGhkitQMQaCYi2d/I0H7P+j4/1GmW3mSs7G9RHt2bRHY3QFSf2wD7H08l
xnPaRc4gBolAoCbgcTrkdhe9vACI2Jq9ttDbyBLJRZhD9bUhk28SOW+cSLRa0RVKYfqbv/sh7spT
mfPvueXaiRHg/51d4Oav8vZ7/ld7/lb/HzJbVt7l//lv9sgbYovdfIff+yetZX39Px6BsvkfDKlQ
e4IgoK/sFRD0f9NaEBT4zyq+JKurbbIO0pkf/cNr0f6zOryhJQirBQC/skqA/bdrm6L8x9DI9MN5
gYgIMtn4965tMCgobIOtlpBoUpCwsc6Q7LBWikQOm9mutS5bwRZd12z6vlDLfYg9Tuf/MTJXuSJr
c8RemFdD6lIoc52rCFbg30CRqBNoW+rlv6aMEkAGsDoW1EfSkc3y8/32TgHcr+2BWjdWK0QEmWC8
nQK4yUmlDUkPFGEFsXjoDEV/qmNEea60cgYURxadxwsBCVYdj1mXztVW+ZaEy7J0f9jd+Xdb1/dt
2z8cfd91/aPD348u/++6jr3lK/d48Hf2jtccj/x177r8bOvu+Zm350te7e92d+6Wnx755R0vdZwd
7+ZvbN6St19f4pf8/u7Jv9vteDebt7O99cf+zndeeAkfwXbW7/A1f/Fs29k6W9rltbzjp80db39w
Xd7qhe/sPNvzeMdn92jvdk/2znP4Hc/zHM9xnPVlHr/P+61v5tzwxZGe8Ike1uY3W2f/xduvL/X2
O9tzbh2Xr+n1dlPSeYdP53vbG8fxd0d//aB8tg2/+eB85123vHR/+7jdPq7DxECtv+0ej7m9Nvvo
8O33H9kZQfTNEzs3p8sTcKNiIt0f/buXnf9Epzznu7PdO49XWjoT6Hrb0tkS69omkzvmhu/eP/+4
C+072/t2C4n3Sjvn7tLnc/ANkxGFEG6VtMMjet49PPCcHcabR7I9HN2D41zjuK4f/H8IGm87dsax
DaSuThYaPLovT8wWntP7z4h97koL6/L+wxSglcluE4LeH+8P/mGd0P7x9X/8effiszbumKvHl6P/
cryrbRbO8eWFZ2nfbJhYu4fNbrPZeJvNjX3LDNs7hy3T+dvNzet0vLGd2y3Pm5XHsnCd+4Njsz69
/b1zODD79ttrfLFrvVmJdH/0RhUHKuKMl/vsPrFuGLFrs/rMmePtI1k/wh9NLOzkhUYTB//lLvRY
liz3u3XBM2wP/LOzN3y1rurQpof739vKGe3f7na7/T3a94/Xpsirosd7c+RsA87RPEnydVLe7Z7u
fOf3dhfb/sZfB/3os8e5j8d1m+TB8CA8mz3QWf/q3vlP7tPu4eg+l+xtG/v58MPnDejK3cbePH0a
GD6XXeRht2HeeXvmeWV7t98Te//Io3Zd2XbvmRAvlv3Zu2Un8V1763r37EP747rBvD9VtXWuv9fP
M6ZQSrClSMxUNuyj/cyeO9h87m8b3374e2eme2yiB8c9+HwIj333/U8A6/XKR1h//uezN+YRDjND
/cz2fmQUjuu+dnx071znsNuxW29fWC1s1uz4nBIbz6vZXn2fMefo2a6ngPvMw/Ff3N3dHRs28+bu
IbTtr8win2fCKeHtWYXP7Np7+3Uv2212d7uHv3ah/dfD+qY/nu5e8Lha7B+hvWOzYx+6e+Cvf/3F
bGTP3zq3j+yx/Hm/ffQet78dtvzto/3EKTLZdmhvWKpfb25vv97ut97n3X776/Gek8K55zhwPO/R
tb/fcBBt7w/uI0vU9vb7G/bs/ZahdxnV12Gm578Zbg5XWuRs2R45l48HZ+vdstRfX/jlkW+vm8Kj
e7h/fmYiOr+uPJH31ztkwdMHYobgvg2OGE7JA/8xdzdHlyOPpW877v7vQ865Mg+kV9mZ/30qyufk
z3QwjKGkWdpkOI53rH+W2trqenrXNqvI/rGe9WyXrIudzQvZHfyH9VTmQfPg+eqBX9jZtwQEPl+t
v7vbbW75c/vIoLl75/41sGFY/fXUZEXdsnJ3r+HCdr9nQa5T3V/n4J2/bqeRvWUKMfzs1r7LfnxY
H6O7fT4S6bjbO5ffef8BrKfD/wwEIhbEs6YsGTrccSA+5xLOAwI5IaiI1jZlvBPmrhoclAyvGe6d
PuV/WkEzx0CHBX2VczOkEoeSwAQcYgcFCJOgX2FkFFJfwmmp3Ti1hA958aztIesPs90UoT6rXBBO
Z1UmLSgxTvjB9o2l+rE5Tn6UDR+z0/27FUWDeGkiioDux9l+JgHRThrwD6sANcSMuM53XTUtVybr
27HTsKbWNJB3KLOirHjal4a0UNQZyJRNqUoOIKJuiR5Fo2nc7qmctLZUj9HT+7PilK7+2jOu8trK
IOceBW37tE0Yy3VFlR6zqrqQ9yJkEXdo0+Qo9qZ+pXsXmuLmxz3H0lYd6/OpIVe5WGLQQlPZUCGO
VixkbfvKaZM8u6KxemEkX1W0UfYAicrN8LRXWoVwl1DkjT3ELRVQEHZbnevbjVoq1t0IrvtKMPN2
bSEvymXun/aMs71t7kpqBAPtNeS8q20uBZXgJYMeX2nn0hBqqAdLAD4QJLfO5iFV4WWOUW9E9JEq
tpNAkpjdLu6XFyUc6iuNXRpEjCRQSVkVldD4PB1Eq250s01m1ORmmczy0Mi3EUYhDhoAs6tPpnpl
g7rYOfSgdeRaTQjGZ0t5UPFfBg8Aci7rQZZbqJbFHaiuMKaw8OFZr6OQpCAZIa82XmeXEAmqRSpM
lN7mBtR4J2f6bZssQO7JB19ZYGtId7rtrjKw/9PU2QIbFqNqWoleaUt5F0VGuIGbUH9Bj069QXqu
/tKY/fP7vbs0G/9s8s1AxsI0phIDGYm5ozaB5sctYLF/0YqEAInORR8w5dlcbAGhNosQgQJE1vJT
WkIQpuSj3P2LVpjsLC5dRS78bGUFWqDWkQX7uWzz2EZiXvchxF4jt1+a6uhWIMeMWDXs+rNWGsuI
m7hGSFBoLEVH9zxL95meB79z4HVPFvtVd2VxXZrsDB3bocU74vB2urgSIcqaWFcQAiNfBuy+/4Yt
5A+5JpH68QE0RBVpEOY6IMj1g/wRB+uaCN5KY8tA6chAPbA1ITPAmX2/Fen09rueIyR1LBWjRZTl
OEjOdtxIMOM+02C61grw7RYtXkdbosSrqircFCT9bVjAmyBI042CtJpA5asAk4TG3pVd5O3kxyEB
qQIsshATIOg57a8VowQBwawBANRl+n0B0a7dRUoPquxKl9dldLqyaUkn1pFX9Lh0HnpMbWhG0gQ0
O4qjdC9m8uDXdaU8lUNzDHWK1bCvS69JATwptO9Mcxo5PINO6qxdPwv1lVDo7U5jcbiyIiFLgm5W
zpb9OBMfCQN8oAr8Mwi/0MqR0e3GELEdatqoEzeD/tD2XT5defpvx5yWEX9Uqewqb8OjGWWvvJc4
KSb8QMAnwJ9clP6asuDF/v3RytkUmwcAP0iq4GIVSYOLmR+a6bhPbHI1tGfrWwlU8sNbHP3iATNw
mH3jyHE6l0xjLBQiSoiss9kgUAMbaVC74srovd18aEXHIcp8lW7Rzs7ZAkmxtDXQBExDS38oUXn1
lLQFD91nyQ+kaRf//Yl7aRyZsshmIoouvtkREF8jga9xIulohVfuUFOWlwMsn00zb4/yMFudC8sR
Od3/t3bP+qn3IYampVpjIVU0h2QElgWPYTkmvdAcwLeAqUsT6cr2d2lw12gTHS0CePXcwmSqTOSg
GyRx01jSnjsBHo+H8VKyGRF+BquCTPbX97v5dme31oIEFBsUKClmnO3svUJNTmvDGuBzC02srhvA
hwnqNMX08bCTUJoIRleQodHRXD2dn6m6LCmiGRVogx6Z7XTp/anTPh5MW6umEQ63QD7Wos1pK8UM
CUCVYYsJRjVulFTN7TQx7sU61UD5ildm54W95KS1dfb+cV6NoawDOWe3EuMskBwlNsAtwzhY5isz
Y41PTrdvC5V+A8sXmdgdYb3ThljHYPcjOB9Atds92Pt8Uxa5uC/R+/AqQx+AAgsCHi+kkcaPLwVU
2qhWEV9zIVfOOmmkk7mkHaf/InTWY1ZryGqIIHMrWat3ZaMv1K+jQLvS4wsz0yLvwgkhoxKFKNZp
j7mT6J0iQVLTpKC3K9j5diXBWI7FQbhyCl/YY9CBeo2uUQrieDxtyqzaGdeNioAKwPNB7+t+lyud
to/xsdp2gQHII6vb/sqwXnikpDjIOxCImBpWAaetNiuEp+toVel1ObSzOEYfPi7bvVYq/e2korVe
mEAJ6xgsw/ur/s20XQ9dHbVgDKA5Ml4zv39MWy0YiwpV6QrJHMBaslgoPrmY4fh+K2+eIK2QfbDW
Oxnh1vne0gSY/Y4Lc3aJu1U7vU8WIPFtBvHYKK7IU1/qEbsL4edq52Gdq+mmaqzGeAbAL7CKqYI5
IywvgyADXv0XfUJIlkdGZgApotOHhnd2hd5RXzEr09lF1109iFmf7+qpb6/sLZeGD/k3VVSw0xSp
KJ821Y1BUZZ5TlN1iG7FMMOrWuZvELrmK8HhpcEjFmIJoLaM19LZ5gLoLYqhlVZ2o4qxhwFJD1oY
0v37Q3ehlfWY4Whk8ERUxE/704ZGZNVxzBamLZMt6qi912VuXnlAl1phajMHaAPU8VkrrCLJDDOA
UWM6Ww6leuHH0FvFh+/kyBeQoQQByhHDOXO2OxlyDtgyTCu4WGgNdSk216mCjDPpkCt1mIsd+qOl
9ed/rNWiRAVmmZPKtvThi2kUiodFQ3Vlrq2n4snxQndITa57H3su5f3TRqRugnkmYUqMupR4g5tW
/ZgrY7mzQk1FKxk87ub9yXAmysldZ20R+dYVrY7zzvkVbKmzJBtrWlTBW8NxRwNywvgGHewBQetI
C6JtAR3am2MN/SB8GX4Ls7BvtaLyI2X8mF7tP59G1RE2lsjNAqc47X8kUngzVzhdakQvRr9SvBCb
uJLnu/QkDcRQgRdz8yQPcdqIXo9L3FYaWDgs6EHlj4neua1ooTXx/uBeepqGhRUenAD2DuvsPAvU
tBCVmclZJMXkJJGi2+Io+JIGa7kT5iutXeqWCUrCwntQN1jip93qp1afUEGpbKPTgkOKahHoP0Vx
3+/TxVZIdqjEP8SQ50ltI4OkM4fshkmbNzdlH+XepCnxxx/R3w6C7IY8qPORSwFHYmsTrTGqEd3C
r4CmF6Ob9+G+0Ap5Sk4sLlKvpfM/lrS5DEInrHM/jZX8mMOadaugMK/st2+zHECM0NbkJkEdhVvb
OqR/NJPrS6mJOeZ9SR/ENwI6tr5UZ/ty1EAVisOtOWoPlSAGzHV0uch17+FqV1fOljexFR8CYRy0
ZTUyLRjFnH6IpRZ7qwszggB9wJ25Q2Oi+KTiqDbcaP04Kg6KWRmSMgP+1Vcm5oVlwE0AHJas4JP4
JqwT4A4gdY/QEkRELOuRzZjdsYpvFDVEZQSo3rUGL8xRDh70Q3CqBbV0fmL3Mi5CiA2wp0URKh6t
0vhGjkTS+7PnbVwg8UjJjjGDEPc8vwqQbw6nZvVk1CPkMDLTKHdzsRg7WHjX3FrfjiBNId2scO+G
yX9+mWKvxJ8e9zkIqCtudC6z2rRBQEufrVbRfkUjsm5XerdGNacnEWkqGYttFbQZK/BsN4nSWpvC
GjmdCn8nV7VqDc7luPyoeyNzIczIP0iBTPAllBKWp9xeEWl9O11B4HN74ZZDFMmudjpdc0RCwmEE
ryxmyB1kuvEra4wXrSA5BZFuZY9eiyjfTpq1RS6sVNJWR9z153+s0naMk1iWavSDgN1vlLrvtyyV
a+Lxby4b2Pep5G5ZCMgLU/Q4bUVOOhBwJbJCTSI0CyyvOH6ukbxS3aYK1E91ig+KjSY2+SIjy+Cl
fXjOaijscH1Vqd1xozttvlkqIy0obYMdD2pUClKoW1YgRU9li6v3lcYubHyrpzhzB1+Ndfc76ywc
TAg7HRSvWW8/sS+mTxhbpO6gNpnkotuoPaZKzjV5Csa28+UgwFxEaNv6c9SoxT+i8f+rNcOFkacW
Cz4TVx8ILOc3BjlrkcaocXFM64jlCofnx6gTy8NotWCXBemxNb9IdRh9+ChjECihkzUDq0nF73TI
oVVnWl0xkzXUzkoUfQLYpdYgIff58WfLpQv8qcJVUlLPoo28KDB2g1Zgh20ffAb2rRjeLFnBoUNw
09h8vDGLlBXZR6wZkP4/7VWnynIEdaS0F7Lqeyyo+tuxMIC06+X49H5TFzY/NIRphmKiQaFPOW1K
ClRtNgr6ZSAY+SvppPmz2RnDJi2ybEsxM/r6fnsX9nXy8yCONbIBJjCB0/YyVYixtC/Z10t4UQLm
bg4qxKt19ceLl5walH85EukameKzuRHrUBraLkGCEBYvVlJT38MPWQplJ8kFecD3O3ZhT0VZno6x
y2H7/WpP/scOl0yFnkGMQ44uRyouKFeVKXT0RoJ9s5V/YUQxiBtoOfqVm9Oldkk10qTyCiQ5myt9
NyK2o0DwlcaC7M2Ed+GtPFNkbIo4+jyWanljDpFwJbi78BgBJxACGARffHG2HAYDe71OQOqPaTq7
QcEqRwATxp/R6lfSOBdmKAROQAMS+WKkzM9m6KKMqPePKDfjebYgBrbIm1kfzG3fBMg0FaFwJcly
qWtcqdfSCbliLounM7QeDdR0TeQOy1aF2SUssgs7sXxYzPiagPg6A8/CACzcFeoM6IczlmfnsIp5
WxfOwap8gvwKKhOLm0By9t+fmRdb4dxFB59KIJrkpx0S8yrF74vdpE6y2kMw3DxEAtSa91u5OGyo
3BOC4uwqG/JpKy0Mp0afK1rJtMlwQKFn81ZFJK52Z80U6ytb5KVZQXZqvccQVKjnAveiuOhNj5cl
E7B7HLrlPi/rEZFiohejTj5mO7/enEm1iJTS0GpSidvO5mBVtImuVCzuZkZBvYgbxcfzz1htIKvD
Mi79ld5deGTsyGShcQugTe1sl0wNGRI9hABMz6uKmmwkyoMbllJwLYq48NRoYk2KkZ9Vka07fWpT
pUpRF7OOp2EwUPcDN+AaaWmiCxsHzeP7U+TCM2MQKUtSZV/tbM4aCyZpKjr0T23dirTC5ePUPxER
xoQsEEjikvVXo4/vjpzYZEqJSQi5z4/tpYSyFk3IZCZDjBwxcs4q1p9kaTWcqoJmsqcJ+bf3u3lp
TAmqMbZAlp880zoMf5wEUYewTy6oxJhttpepJHpZroR2qsrXkuvXWlrPhj9aQmS3N0EEFXbVd5jP
s1V3GSJk6VA5cVrxKN/v2IWjxjLWougam3CmnHUs7xozizAftbtp6TbLrAmfFj2w3Fpra0+YLJT7
Ibd+/ReN4oz3Cj/itnTWaIMelxSbCly8kUGMgYF8zmf9c4TYoy8iA+KPbaReafPC9YyNn6gabCqQ
BfVsXFtzgcqoNNADixpplKhAe2rKvs5BlPwskTx50XKxcTVBbHbyiKfu+z1+G0uvFSG2UCJqOFfn
i19USwOZ9xitEGOS7nu5mGHCN+F3RPr742IKgdcGdXsUqvbKybeuv9PjaJ2urBTiaBIK58dR0alW
3JGfRHsY0BDljNBLlES+f797b3cBbp240oB45ewjPDudtINR9HEsRyRsgj56CZdoQJe9bMvCV4Op
fEHPLvz+fotvB3S955JSM1C1pyR7tu+gPSBEIiLayGLjvQP9s9A+Wf2CBWpDScXXlEJDsC9Eqymo
AqTTPt76axQvaaqxxtln/RVKMZZUwlCxqqIMt1kWJlpPqxA9SnC4dsRFgFxQNYlVuiVZLP31fvtv
NwmFMwSOHiUJRSZTetq+TjVidYYvbHlChIL/vqco2G/kyDT9D7dEipTMEGWc1wT7aUvcHRDSzjgl
i8AyChfxynFGbo96PvIrGtoO7zf3dpXiL8M1griQZ0pa4bS5NhHSBAUQjhM5q39xgLgpPhqulAZk
4Lqi3IT5XH+rRqPaJLOifnm/9beLhdZJpQN2xkiPhNhp612voyHU0jqosQSlB11E666QP7wk11bw
kyfw5XTWzwIBVogJQnskQhwFa4+Y8u1gTsLuX3TFlNdVD9ITQ/fTrrTg/FAcoBF0Q6pPANKDmQK0
OFzDgV1Y+SYzg1SlgVPNm3IStVMtHwtUAENRRUKnhuZoof6yA+s3IXjRCR8OSQGbiWuxw4BF+gYN
1obyXNbrIxIEpLiywcxuEUcevTyc1E/vD+GluQjqEtejNWEJJv10CJG/F7lvzZz5xtjuxKRWHZIJ
uSvPY7ar2kbc19Ta77Umqb7BgauuLIULOxxhHENK1gkw/DkuWMswN2pEgu9gCgVEmsgoflLNzCCP
ORnNkywL2mBr6O08qXE4N1c6/zYuIMKCvkqxhww4VqennS+FpYLfnVFXW0rxGw8j1u1CZjE6eAFn
LTBHrBdDYdL+xYZDw2ALeMhsO+e5/y6O2zocuATMEpKHAp9wt7L+nyWjT6/ErmfLnZVngeaRDC4A
7OFEdqd9DNB9zC11jl1xXB08zKzdSCUC7u9Po/Ok3j/NmOxn2DaxaZ/No4IDChMVJUZBA2lXK+td
JMgFrxQTwakR8r2lnljsU0X4FEzBKs0kWYhhdx+czm8+xtmOoFbi2BHcoojaNDlasEazITAcN6WR
K25qLV6pK0ih5CT8NICM3vujcHZivbYOuA+0ikQmlQzO6Vg3aDhgT9rHrolW416r9dkTQ9wKyni4
Vma49Fj/bGpd139G0ItizFqOVF1vWbHXKZnpylNbXnmsZxvfa4esNTFsEs1x8TlbIMIQpUiXJciS
xo2BhzEIWERT5yptdsqcWOKjUXXBB6O5tVFQ9MAk4ZevXPz/4uw8luTGuW77RIigAd2UZGaWVRmV
ymjCkCnRewfg6e/Kb/Sr1NGKvuNuFZMkCByzz14fnqKr5Th5fQSZPivy2wU0ZNqxgv8SrP7DrQXU
84DsYYYVBB9D5ZVBkUxQYEqxEgnb69Vu3PpiwXHMuWBUf2b+JxjY8f99gXzYcP53a7Quzyotrk0y
8vtb67Mgw+gIw95WWTAPumpYS5MEZsagCROcQEWYgmH9e8pX8Cd/ueM/lgz9fNY+ugiE9uy1H47k
6WzPITLsBgEY5BcWHtCJj+j1L1f5sKNL2H0IxAmjeIEuveAPV1mbkuGV3rGTvNT5lmi36e+qUUUH
4Sv878DykJwMHVZ8Jv/Ldv7H58elQ5rPaOEwLEPl//vTjareyuqqdRPbAvR173iY+DyDD3IEYIQ8
mJe/dKP+6Xp8F5z5xHJI1T98g4WRjQPP3Ul0Lbe42QHrYPnQJN5qpvTfF84/XIraPUhSB3ET3+GH
WxuY5ppq5DRJRtZxgI1jUsW5zJY2Tn95gR8igvMLPCNhEV+D5Ttjq39/ijjhjLZa8TnXs9VfF1k3
nERm2gSLyvxx2ejxZwB3oFYp92Z3vf0vL/GP7/J8eVojBHUod1ipv1/eEVFEDFw4CYs0PIkzvAKX
LArTFm66o+yth39/sn9+FVDs6UFzENPTRCfx+/WGHFJflbGtOU0tL+qm2w5jWSx/eah/3tVvV/kI
NK3Bawqs9DK85a0gyUMf2zH81piqiR62zfX+ss/80+Wozp6F2QxRcH+/35TXUTstQx+T4GCwzpa4
ctL4ARVe4zZrHHYSAMtBL7h2Hv/700Q4RBmA0J/C94enibVoh37fEYkb9v5bUdPG7Of/KAfiJeF0
wtFARYcOEF/873fXAPwu/NCSCcbOzVtk9V1KF2P4SwXuz4XB8APQm/NIRkAs/uEZVlgK5HsFkcxx
6Pp4YdkfBPK1y//6wM7Me1Y7LVEKUx9LUxjC7cUQiiodpENkxrjrsbTmv62HP7cPMKMIqJDCMRJq
++f//n+iBUr1MDPGsErFpvu4KCyOt92ugGbRrP/3G/rjiDsrmoipXJIXBoU+HnFTf56wLcs6HRkT
+2FqfPg8D27GWHkqncNeXOUUUf+y3v/p/lBCgFClPMv1P9zfhEm+n+M4mVZlMdIyRsYORjGIlbD3
v3zJ/3QpvijOF/IV6iIfloXXFFvJ2BcdHOMud0PRt0m/hfabRGD4nz+m8+QeGiQq6uey3od1bpmx
1MMa1umwm/4UzQ2wGP9v0oM/3xfrgXYEmv/zsflxv51dG9cgplpZgIH+svbGpEbI4oaZ1/nWKobm
tjNi+ltv7M+P6/erftgnMl/3jGtlZeram4FwVC6nft6ci39fi3/GIjQ1qaBxbDJ+Tn/z92XvKV3W
4HnKVIRred/Wq8GnUHVJKwfnGqxA1sblnrkXsliyb/9+6X+6QQ4xMluHGAiR9e+XVmYehFCKfMj3
Fdxwp76pF+tvlaR/vApFbbr7VHsZIfv9Kl61onjKvDINnG07ugNefTa+tP95yZPTsBG6Z9csenEf
kqo+sNrOXooqtVaTrad+H2bnaCpInRdj6yzLX7bE87L+P9VcboPLMYyCeRZZFNnk7ze15Z0cRyNB
xZpRnoB8m4fOK5u0ms61qmjdor8sk3/4BKj6IcE5180Jjz+8q7NpLWaaYAFDWMfxstj0rALRhxck
KssRzEx4swXz3B7+fYn8uZMg2mJK/wx39zkzP7y8RZyDr3GDRsjhA1CtMpdZuVLS7Unm/zYw/w8P
leDfpyXHh2f9USqLOksHUT5W6bwsec/oGaFfgvog9JPSj+biopY9dNL/fIcUVShjccBhERZ+iOVk
sO/zjB9f2tEMhSglsyd/X9wLeDbbj3+/1D98CTSu+MwpFDM/+lFBtawwGWSxtSka+iDZ7M1LGkzm
/38uQiWaOgdjYB/TYcsecvR8S5sigN4PRWdZabdH5i8n6B/rgvIJxxh9P2o2Z6Hr7+tfkbzRXKz6
lLny8aGh7I5x7LSfCm37L/9+Q39skKx379wQI0pklOejuq2buinvmnZMq95znzKUWdllCQUdj9U+
m0DGcXLvYZHIfRjrr9W+Ru5flggt1D9eHfkTUkkC5LMShOn23++XdK5m4LMeD9qDpgpyAdCg09xv
DeQ/vIlbOeMQ68Nnb/AdD6e5amIrbC2/Tmxad7AeotKyW/uzaV1dfCtrtBjycm/CQTwXQUeF4iXT
ddVVFwEGqeJn11YiC+EH4seOLS0ctxqT1x17dhdj5W6DfrhstHur0xJVk/u0KdAz4D2KYj///4UZ
3Tfg1+3yy16sYX8xjvHdT1MbTO3PsZYLpqOrLu1DJXoMVuMK1/H2agU5fWVBBYAkhTm8flUFdG1g
ums+VcHRkWW3JtqutzMuG/3RBArt7JRQuUUTPlPecSSe+Nts/Yxm5p4AgVqFW8U9I1E29uJN1Abp
1ohq7fjxvcquhqlql4TObbd/trXwGZXslyrL0pYmeZ1UsHqmL0q6U3U39Z5wgWVHGQVC7qX33sZG
r65J3XFXgXcxjSY37mHZKmoxCfDqSGLxXMxiP0H0rng52Nk6QcpkSlkGQBzGqD2TFzMr7YvM1Y89
bubdz2bofKc8LbgEvowz6eyGy3E/iE/oZfvs01JGBrHzas/4J3vbzE/1UZa82mtuMdAKPaMznwd/
QNMKmDXUBzVb45KsgddUD/PZg6ZNhSvW6MWDjzJ/HdapKdaEIlO3fp77iqJrvHVVM2GxLrLIvihc
Z1GPfqmWmiwiNysctqayBBTtxplW8+KroMm/lF64jeKIe8C+NZfNuq3FQ1Csw7aBCyVqe9j3oG/2
GJfvXVfJuStLjI1hvepfJsynMRst4Assz0a7e6bicgPZ9hDObt78kJzYDrBcATgIuNM+wT2j4295
6+feLyzv3cG7Na8pSs8Y2SZFvkEFTXDMnew50evYT0uaR/2ec3k+5OipAuyFZh1AZmhOOve67i30
aquqY/QSheZsadZg/8peuTmQ61ZZm/txDZFBnsQc6RlgTdVNXp7UOfa5YCdD42Tv89Q5Hks582fG
FgRMHus1lNrMzKtLZaYtySsx6rehiIx9tTuDNF8kxJn8M+jgpXtislUBVIwysSeMRZggDq0l61Ks
srV122LnxLA/xXjz3AjUIwukSp+LgwGEm6crXz6De1/NMcx6dqAE2R1QgnTOejsXF6Nu6LzGYPy0
futky4d6bC2NRUMc1JZBItJVGGtb1+7ktEMEOgo/zv0Ec8gLmsQqQsqAsXFqegHXq2CKEyzehv/+
T68QdLHSrJhRAcVQC6weL1jA6iHTcrYw2gYIBx/4DYWlqPKYifKsu3GcXKBSxeMHWTKElTCvv3nj
pCBZB7llrEe/GDBOYGpH41sdY4HLsGbMBgtRoa10Be5GOHkEFPqsh5jnqwB0jVw+1b0FluJyWhow
YadJMRY8JxtJQeCng+tn3k3nVn674ltUFl1xubBbV2ik7WjBMB//Gi9xJIifGpIw3v/OpXFbtq8v
UE/1uj52tTvW0WHuomC3v0xZT+5DdBd6bnXuSYozMdUodR0iGpqdwwCqD+vcSK/2YZ41lkCQJfZq
uofgpceLES8PPL/tdukhnUSes0c/w9ah53FcsB3/Bch3D65tCx7r16B05v6pDZjGR/WHWAnhIUOk
/U/HZU+OnY1oIdlVuW3Xlo9r4ZMmQV6fraWfmlPT5L5zPYd4UUFQ9qzvATRGqJmrHi6nzDSn3cts
DCKAitgxEIT81s+c4i5i8uDogMS5o6820O9pg2j2njAKbusD5aZJYXJPblfc+cO2M7g7uKMUr45L
7fsH91S6r2BeZsoCDCMBqh0CWg52Ua86QYcAbgq5tdVcz7rLvNTfCdOTuoqc8dVdnVBYUIXacbgR
Xh01j05dNuONzQmc3Y+yVPqG/W54NdLWxXPeRWP2IzBl2D5UtQiDh2W0TPSKFmjsj3MvyiAt7GHT
J2JVDaJHdYhGD6Nos/c+mu3pHtlq2R5VXqroO0u2Z81lNnKXh8l3uu5nlElQNZOAwTwcerNN7nsp
N6rTmJpPDquaNWKpB89taU+JTi/+Z2CBo7kqRCUZ65cqa+pnTPsXq7uQ++zPALq8KVf2hSJRyFRi
dlCnv7ZQ79b7Vsux28FE2BK08LwI6Xx3JgVJlun5TvkG1KC1zU2CC1KeqziKitJjVqOHelXFU+GO
6sws6MbuPVhby2rA6AJTYPY+d5bo24i18/AclLItOZR6FnoBRzQyvpPUvXYx9V/t9YxVKPJQTacw
PAP9cD6PxlsIejtAJBBwMg4hDQL9c8J5fWvRhQJM9FW5sjXaEE9gLNEX6CEv0EhSfYmsyKpLGT6r
nMbpc7aL9mfeDVVItbLZaqrBg/1sCypmictadBNswqf2x7ya8BGBFyd21FqFevA7oL8531d2UxdA
ARJ2n/E1tGn8wq/Y6rcZUc9jo/vqp196S3sx9Mp9GPbdf2DoNF/+dyy85aE9KeYcZ/+q28di/Uyk
EFKSBnjankaDscUJM5NsOVhBJhVm6/jrX5jZQtaC3Ld97u2Al6XPUNFJ4yxPbbSwQAbhdpAgxMOK
wBub5gzV8bIbshvolDh0m2+l4Py+HBZnlDDK5h0J9rK0h2m0sY8PtS2P0uryE8kHjiGDriFZ1+iC
wGa0XW8lG6LxdKJ7sZ52jrc3Fy1mk4wZZ0zi1RsvpdQNrkAbqtYl0RPEzsu53AK4DVuIdgynuCjH
PUjtW1pqMaurHMsLHVdVF1zU7bTgU9/uoQ0liGMots+XAmXs4KQOxDeTwLh6X6SucpSNyC4vHtnu
nJfZ7Ts4yuA2vsgqyL94ucp+FXR2HuwJ6xOeiBDWsSh7+khWMFl8D30FKyEKQUFAPm8G/2bIWlU/
9L3p5pMj52q4VD0zOsfVXRz1pWbKfEzlGOBtD0Znpw3UszT9OWrlIdOQcCBXVcPd+T1QCdd1vyVL
ljkw5x28x1JpiEXQJZ6RK/xEIOl+tzrfot1rr3O3NypF2VxyD5Za3FMpDLw6x5TV155XUybl3oij
y9T3mdPeISnyvKFD9tfWTkKy0x4rGJdOQhmWGDyvw66I3crOnyfoYtmFzLPdiQMiFSQYVRj1SWQ3
w13d+GFxDJwKP5toXv3l6PazRUs/MnUU92YGAFRsKHtjmNWF5NNvLe9g1nZ43IO59T63dV7Zye6L
aoHwGwxzXBejUrdeAPY6HXI3ypMu3wM77XmfwycA1s5Fn1etd9m7DUjUVglJdBmsUENcJoNAx4N5
OpNMSgmVsd3EnYO0qv9u9zWMrpA9E1yJWvO0yEf+LDxOOPRbBED2EnK5h0d/B3QzakAanMKGPXyN
m6ir32vjqv3dx3TltW0GzpOqKEs37eYIkvBicot7seHPES1J3Lh35B5XGXy+Z8fTcOe6jDmApHC3
/NEEeWfFA8r7a7VlBJfbvhPkbWaInNSHxgX8iZlnLBcLVd6fUV1fZxkVNyUYPhkvlpsvbIZRVSZd
BmgBbrotv0yOpb+Kvs6iWGyytB+ddcGuwEPi0L7W07hRG6tnSNGf+Cy1wWhRcfL5IFTEfUFc+2RW
ga0LfLLyure9NUp6XL/NmUMCtyDPi9C94FV529GsxT6zVLvocWPcpDpkqlyyOKdHXVyUuxj9Y41U
p443xpiCY7ZklIONgMUIxk7Zr3IXZ0EU05wVDG8zHyJ3Qw2aqSI7GWcDVrd7ed6eoNsVwws00z0e
wqAukzlf2bvobAR1G++MSLYXE/Ou99TecPinf7TZl/B1bCbEBDkL35dfiu0EZlBVF50MpwFeaUnW
VvNaqguKDPwdq1q9OZ3BrimoFEEBNydo3x3b5D+Lod9/Yv1SfNvzurnpPLR5R5cs/d5Ua/3UZaJR
qcWCel3dzppPVu12TxOcWPbM1jbuMVBAm1PfyiKRegQU7sm3lV1fusAKn+ize7lJyPfJ3szSuY8T
M3YaAlg+pEVW+ZwFglMrQcaLN1bWyLAkGOxIUDcoLvd05TGmMAwzRUc0+tZ0FMEUqC9VF4X15SJr
wuFls4KDgTU28kGUnbscBrzqytgXsCCr/IwpQrRmtU/Vqvc53doxc09sxf0tIoqMEV/XgOwK1siP
panwCUBIEf2yJkf9shYR/ZqlR2a7VRnUvdUCDnUeJOE8Q2DXlOQhrXPIPNJzdC9ns0gFT+Xbvu9M
uuSF29bxHBn3B80ScqAlsmtCZDF9gSrUf287Ldwrl+n0k235YZlQzp5GfDioAh+ZXKmHpPIytCcF
LJDnDbYVn0tv8q9+N0C6MDL7Fi1aQGh01odIRHsNtXlykU8uHlPFQUvT6VBW1XjcZTuXh8hWYRYX
a6lv97FR1rGRu/oeYEdaw9/Ry4/KxSMBl5fO9dNMOcGpsabNonCTm2+zJWF/09wBE7XVs/t93yXs
vkjr/tvA5mEOwRpWt07lWL+ctd0/bYI6+NEdZ//bljegyjwcMhhpbOar1c8JkTyaKVus0fhsFw0i
XJ2Oe9n+UqMlvnezqhz2N60/l/2CJcvcm6a4qwC60zZtt+7dbuZJJ7uOagCDQjYNys1mvRatGuBq
dXr8lfsy+6rdIX9YOcLv/aaAn7F4YRtvPLUfwbhM16odbWL9jnce47+i7AQGMnFg0xTnsV05I1uw
pG7gEBTF+imaSMNjAIILWZUuzmkClMN722kVsBGr9KjI27gZHbdZb2tcjaUXnOhc2m8+tM4zznEW
d3Ly+Nwdxi4DClXk8KlirH2KJYhUslKUBCHdJqGjw+4qRjhqpforQ89XHneHxP7gjAttz0Uuyymo
eNbQMdvFT3qYSzm4m4BFBgZN3mVjWDyjvGiedmelDkTit86xO0QjtBgcGKCpwU5/rJvce9/6qLnd
53LOr1QBLOcQhQQxxwmw+wJH+dxRsWCiXdpj0CxHpaLoiTP9jB31yu66YsJ7uZz6xv/ab664VZUw
3tEOi+IlJ2Bdr4J8ih6LKNOK2ceaGYPZBR8EuH4cD6GtgvpitCXIu1wO8mc4ugoRUJc1YJwn8yz3
dViSyZv9DrsjLfYYhtB8amlF7sdtK8xrliutbtgtvPYYObVzaGW4ADVHMkE4O+Qkdxk3z9PRkX4l
6XafvNrNP9cTg75xuYyeE+eCGCB1am39asqqvWbc77yFU73yj9NWDkHCFM1yHyxn1BKv0OYBmB12
M2NZd3i6uRA3B+N38QareDzkhO0eZD5pXXrbzm1GDEHgA9nuAcxK7vYHHb7sizXI+UUip/9Km0Bf
581aqWQpmugl3Lf+J5VAKOHr0H6vPONe9twmAHbLJf1VdIlwy0Dzjw5uj7JLt5ubkOuumhUlsmU/
QPfZnBhg0siTZc+gDuJ482ODuQfJvoMqgt0zGO83slSIWNlU2deDFt7XTc/ebeBX07emrOWLG9BC
i2fZLN/rGdepWDXUP5O57f2Wba9qnHha5/AbHWaC5LWI8hvjjWqKNQ/xFpCHVTJapdabYc0JUix7
tVOdBU3PWNcIgE6Td7wJpFlvYelLfrczMBKCcKM/yaHK6lhvkyIFYqyU5N+U/XgCD7vfQvcBCuLT
igXPVjhBnsxFH64HoibdJXI21Ssy/ezeWf0dqBn5kUna/By1jXLroR3iRxhvgx/0Se4ysH8VTnr6
5oDeffJNJNm7heke+m4JX2Cd2xoQaF4/DUvV/1iQWN9iH9HrY+mXEdBFXDBeLUUhNXY4gRn+L0f7
sdk6joCswDaTLdYPHmDLBi8r0N0CwraUz8W2cXTsPQi71J8Ah10tVuVeQwdkRNrv3H5N3c4WryXQ
RuzheBokpKHEyGkmarlpTbfM8SCbcYv5xAHLir3JD8W4Y3xUkREDNqrru84ln6AORE/51IxZdTMZ
jBJOGXjby3Cug/e8ld0V+nWimGYjxLCXUD1RWQ7GFBlyticqFGGRhlBTe36FZIuSzM3fljSbfuzN
EvnHZemdo+dvRPTdUpkyAcY2v1njHt37iPvQ2ndYksS11zZTEuH9eE0rs/diGm/l57ytlyEZFgB9
GLJuxF4hplFuvLh5+3mNRLAn7T64JlmkrW5kmOuIo3ApH0NceIO4HZYyOLrhah95x4MhcmPUuXVm
8Ya4iHF3ht6dOfUaePAN03H7RU2X6CkQ+1Rc4RrJ4VgQVoMxt5W4iApLbScLrl6QTl7IlLqXs8lI
imVXmd2Yu3lpxuhgVFFf605PHgmYp904Enq+K3efU60LctqYzTp1F2VAowi6oFe8etlgvo2Rss5k
OlnfrGpxgDLtM4u7qbP2ZRH18D1qG5knPhHKD5oM+rYKdtD05Mzdp0Vp0dxDF8yX/DEaKAKnqncX
qDygWwFGubol7ChXuX6SmZP7adiFo/5eG2HNcVcvfAUiXHgLFqE6meHs1u7pLABgxLmcoh++V07d
YZxms7/t2Wp/DmkcXujNKvhwzLa+9u0e/WjXvimOod11zxiny5czt31Kdle0b1bJqQtCV5svRlQR
pks+0Fd78lmlkb/uzUHMaxQe1JoN5cVErXuOnU7a5iZvImIWQ1r82Zcz5UVbOTgDuBSwm7Qcarim
WJX26hCGFWhMJEjt51phnIB1uulErKZCvS2yIgx1ArsLDi2g6Tztt5FLq3AM4BUarW4JnkdyWd3o
MWmp6JUHpvPblpraMMKh3vww/wHukZKCtsbxIazAUR6cEMVJsu+j3hNTemd4dLAuEGC1AqNLdW4a
kp6e9i9Hg1WnvKbb0rkAPTl8HbMVl9MsWEc3ocZMWqNhm1PpEX4/XM3SEQ0Wna5LdQhjParEEyTm
pDPGu1+rvb7ZLAF1XC07qVBukO0lhZowkS+mZdiPjkOMgQImRwbcDi0suYrhvsdqWuHT5mbrP9lu
RdymK2O1R0PVVyY+GNuHtkE1EIOdG6i41W3wCUs6N4jPpOifDMSrNaYYArvQ5zUPaTuJgoLVEOX3
m8YYJ6ZQUlunDdXuDl4Wd87Ea6NwYuk48rbJsvmRpkpLbq97UHJs3823UsmVbZr5Tv55STQdi8ze
niBLRndDqxZ1Qq5f3c9dbjuph0fEwxJh3oif94Lje+fvDu0qu1iJBKzZscVxjSgZPbdw3dB4VPlm
Jz3ET3Nby5pUzeMYbONwWT11GIzAuFM0Zm+uyym0L6ZhgDw30P9/KlhVC8qaBsB6zZR2zmZc8kGV
aGWAdiL3IhH1IcyuuRuaFGPigVZmVi15HGI6niX+mqlvsmsW61SQpV5SU3Xv+mD3fxWQDVf2rXwB
9sgCCoBWNsY61iavTTplzva0e6IVsW2XesYbQzYBTZgyaJOhHRB8a7yxVIjowjU7ZV70sPWnHf80
L6FPu49E+3t4S5No+pIhkbNo+FMKwct2N1T97IVGQLmPRiQ6m9GPwmVc4saWDRjE0lCUlFH9lNGh
Hw5gCCOdCPKD+0hVRE5MF01FbFkz3F5fN/Vl5jrM9S6Ktkzs4czQpQGR65Ss9PggRmYGkmegpDcl
XjXIzxGwUBPbDF0+0vKxKWGM9kogtK51vNQhPSkdLMP9WhLypvhx15dtXRBjbLnYxnTbi+07SGur
Id7bh5uqbhv70gHD9zQZ6T6g/QXe6y1ZRIXV6qbp0NLtuzW9RwGsyL3ly/+aDHG0RcO7s07qTnTZ
8ixAtDcQOMfq3XNrjtNhU+b7rsV05+queB97LDxIDtzsbtCdzxaU9c7z1kj8ejeqTxeB0zs/spUt
j1tljdEXNWu6qm76GnSCwrwxG45bK/x2RpKxcsGvrfIOnHPyjg7a/EiqaobEzT39ikhafO3oTHCQ
RYWa42a1RXWLWyn9pHwZt8+DDguN3t+APRicYHqfLDxbiNb9d4GJo5WQjIafHGevqPROav4iVEtk
XSyrddtU551GFUX20HF8AqJe7A3ar8f0LULm4MyVnW3/VnlG+rRm2uZB2Zp4l0t2d44CFB2PG+dd
GGxsVlPgW49j2FXj9ZwFjqLB1G5emgcNZUostEPnYh0lVlkeDiteutid/sUTOm9WhJp1MlBOfbb3
gmJpjT8eWHVJ2SPHmsS74BC0qWu3GY1wx7T9Q312GjhGnaNv2PZcSKp4EOnYD0X/KxMtbGc4kCOp
8Ob2jxX86z2hX17Ox0h2mL44qrQfJkIQK/FR+dzPhP8T20FY0HxifASWM7nvRJCdK9zf4Vdvcc1e
x3gSeFx9KZkIfA+9qpJxa6+yTVgk+nVbK/GU29UEUlhP07euzqjWboDk6nhV23DvY036Y+LkuaPS
bIM+rnrnfkQLn1Gya2vQG+cOsao6e3rJqPxZp8rV631r2XN7nfmLMfHI5+UfGUak/1eJs+Hx2Wv4
0M4zsbwbllGJmmcWZYLEtvje1dRmGaKcSGiBiNa0iYa6uHeYhoXuuWzTIc9mWvygNl2er3YIKqbG
8h9qu67PZO2cWKFHDfrdqmlMH7qZrTjRlWLFhr0V/FpcSz9KvW7z9RD6HDmamRs7CTZPfaMOHshk
RoR88rG9LS5LiTz+fMzhhzkMoO0Tp8+p22FD42TAmgPzWqnNftOwcO14A756zdB7/+4HO4VnTJ4x
W61oAb+sTbAFcWO19PC9PBgv21nwl9tpGwlpZdB4yViH3i/6Hh7dDlQE52Zxy8xVJ2fSLEzjrR/U
TiiLd2xqW1LTPnRu9NRaXxohR+cg4BWWyV7S5aeOnNGMDwrqvylecv1jvbv6u0LJ9cYNQWgh2Wi6
Q8B0iJ/IcZuX0453+hUFH2uPe5bQZ6KlrklzNxNW0odGuCdAoe4bzOXyGZVq8XWlNvuGladdnOhT
t89jVXrvk+kLFRP0WNT86c19H/pR3qooHPfp4G2R/QPh+GBiJ6swAYBEIetLq272lw50l3flFF02
pQtqEBYyg52/+B7VSPVwpE9cbo0mxEN5Mx78WhTDYZ5KeT3jNkG7SXXyPXNbKgF2H2ZpMe3+fgxK
g5qwXD1LkDH0Ys5vc69quWc6AyJRrFd97NfVbZKWd3fV2b1FL5mBzPd62JcHANsEtSKbMy/RlKvd
A5BpVSWD1bjWtcmaKQNYO3pvwlF0hLo8dJZjRQL7GNTCHpLIE0JfllPhPCGHxRnAsgtig6DHw6Vf
bKoz+TkOiPMsG+6azh0aNve9+ywm2mOc0tA+YmMPwYM1+1t+3MXSfg0GoiPg0BSr40bkHueZ0wxP
y6i8n8xcUJ/p6rUP4mlhHke+SpwM7VtXa8fc1JMsRezWGdWmLfeCO7S6Q52GnMMmLZZwZFMS3sp4
3YY7xDEH3tKcsmYMqmuH7YPKczEu9gFOZfkEEldT7vF2UR56dEmScp5DWXlYfJM4ekU9bNemfmau
y2/jFj+LnH8+mdTvHLPEHJH0OFZOmvcZA114s15kX/l7m9V4WEb+lV+HQlHQ39Xngkf5PBjDkLGq
orJPRM3el2yFU2A33PXjcKQklN/Pxdmfo9l9+1lYxfrCvAefX7dmCFB0C106LWQ4yyQXA1IMmYXO
5Vzx/X1DJ8AGKQPox4PjstnWhFl8nJ0zDbFdUmLA3ARxJL6JM0ls6Y8LXKDWdk/Ngu8bp0GQHaQi
iYgljqnHbltEdePpPfPjUFmqjPMNZ6Kk6SioXoTa994HbyxeOraUgocQrJe9TUiUhmig5KOpm/VG
S6svb4jO/Jt9sILu5G3wmBPPaxHVEDlQrbHtzZ7SdnMEBRiTs3gKz+vfNr1yI6Nb5g8tSdeLIidg
xEf0GByYcMi+1GE+aKYpTYAMiKOjOtDqna6HgTDl2FJTr5Nm0NPK+Kw7fbLXvf8hGuGV18rxvQum
r9cf/tZ4B8sp1vETpXt6XgtDkZpNafR/RVtb/tT0Vt8bqq/PcvCRTmQDjj6JW+dEb8tIaJ6CRZZ3
C3IPFGL0YPFR2rSi5bDJOtEOFuSYbu7TN6D1bIJrQbWck+T/cXYevXUjSxT+RQRINuOW5A2SlS3J
kjeEnJhz5q9/Hz0bX+pChB48mM1gXLeb3dUVzjnVmrUbJ1HDpxhMjn5rlbnm5GGjPdtAj97CVBmf
5cq0OidT8/EtRyBa8eKwl+6JJ2YQKhU/3rSyJ03r6udkLGTbwVcrMRwocCcgx7SaoGUKygjJIyOf
yd3mpnUiBGAoNaAeT5mrNGvLUbpRe9OVVnsSstndaxIJqtNYffNTlYOceIQkqPR82poXGQskpPM7
8SUiJDUYZt83BZgVNKsR+xQI0/YlIAuuflYeeAvDH6Y26C3S0tMs0HmqIsPTQMJEns8GKi6wXJO7
6nMO3EgVEbBlNMPon5cAtpzFJ0Na4QMzTpuRUle5RbmTjlxSPiMwlf5Kxr4uQOHP6W2eEnnupj4o
aWvR3s08O+61cT/GtLWr0cgqdzITjZX5sER3s88DQ2/cGr+XiZy8kRDA444yaX5UlUmGtSJVw6MW
TPGDOvUKRSNloAvH81GULngNOtMMjS9u+9avbjJNFU91TqZ/T9lJaG4F8ur7BLPuNSim7GtjJITY
IMBjMGGRL55DfSpg4E+RuJFoc4fHIg+qt7AvFgQiOUjiDMi4tYdOzhPJ6Tub90Kauph2Es3ER4NZ
33/iEJlLZ6jy9ncP4eK7QQoaEG8I7ieD5AFV1fS47F1hDFHrVs0cPCmtApiopKOzTNQIaVfoxcA+
RxnS007Xqcr9KIbxPmMwWUnpUovfQNSRhExt/2sEWcxM+mY5xU2jRcVxLpP8paAhzIG202WAOIUB
2aF3ENoORSdKUbORhNdhW+amW2tqzTs88D/tq1DrQkZ7hBTHU1ma0qOW+QCHmmBs74PGB2IRL0B7
R9OGcAKP1kkv5ObprdApdbPzsXRb1m1wB50G8VxfybULVWmpAdcLRIkLp+sIRCZFZ3kmRbVniorl
qxwMqr4z5ZS6bF9Hyg2Yydxw4ZVQuCJfM+hKx4o5ufhZwBuEXvn91DEexpMqwQcPW1rJHlcAlkcA
Yu9FCkU5eiKc5OMg0X7Hhwfjm1Xq/qNOFMM+GVL3QxEzXX4I8REjZhR9IlGXhvBZ8SPdv0SSdbjN
KxRj9lwFHBvQPN7KQmcOMh3YvgqI3EVNvSkrDZ6KqaivJA3f4pht0CZem2rV7DD83b+Fb9E/9KrV
/ui1VquPCpohX/KUVjyRW+HTltT0N+p4A+7PrINjIWDYU4uNioM8VCB7Rk0qv7DUBmiDqYahO0G5
+h1xfrCAfvu+kTPjT6mFqbGT6j5/W9wDWRo9D3S8iSQuTH/MkDWkX/paWYMC3yEUQc4LJVmUZ6hR
3KQ15ALgMYZ/M5sp0/xmCnFgEcK56D3bL4KSkEiLLmc9p4Jd+uDUKWCA/thX0pTcJHbB45lV2aBy
fGpxmej0nNC8kYuUHMpIHuR2jH8OxWx+D8GDA8gMhfytmSuSIj1FdUcbQ9A2gSrDMQw62ScsN3rx
jVMYXwHF/zn6TVq5Ii+J9syI+NycLRVFyDyVj7FagmcaZ5qcOOy4CnexRcju9BKZqBPTrgNsZA/q
BaCc0NqhdMdcJiOXxFsOGA5vJXiG47yXj2FTcSUo/Nt3jVqKu5IKdO75gxheK5VXk8OnDT/UnFFD
TpzExpe+Afvl5HYRPQ8T7TJqUoN+DQd74IQDrgx3HcC+Gm2oUiObNxO6GEatyJd8uBqsRjJKj4k9
BgDZFgBioTNt6NBXfYTD9fPXGhLpyyCa4iaXo1Ec47SU97k0ttoB51olrtkWbaiBmqAkyCgg6glp
f5nk9D+VpZMIps5yTBil/XG09Yx+QxYZDR5IpdjLkBSIDujk097uRcJ94iP4NTimVjdofPTWdTJE
TDNrBOXxa0hlVA/yMTFM5srU4HMpS1Ct4N0I211fmqnYMyWIknbcifqliNXh95DzBqHIRcfZi9up
+mraipReAfSNvsR4i8w1hyWrosfMjwAuEwWOSez1gg6p9AXWIm1scx7iNy3Uht/0+LBaJ01ie9St
Uuu21jIKwkw3nMkH0L+l65pbev0NHlypfwn1InoCdNC2BFx92QGZiSQwIyNUlsStSxBYx4CSWnMF
nba57gGad65FuWs+Mh2xjMJbeq2j+gjCYv5B4NWDhx9NzW+e2yCBCrKrkeAyLyRa+W+ofA8vYyDG
7kBP3io8m6wYjEUnoQ5Jfk1xOzBn6dVGEg3ZLsuwb8IusUPQYKFFcF0UXxva+ACr5Ej+IQGPyL05
SnR/BzjEBhpFapp5WgNGiE73cgG0bkKsUM2tvnIt3hSDCNsEaUanz35si8q6nzsxyDQrZ5YJQ7k6
gLQdrue+mSm/zXgGj8ZI9xAAmu7oDylJRU3TSp4j5BGE1xVFjeoPKECCzCSbqBU3Oi6nVhKSfgtg
iAJkrG1bcClSmNBikDg29G+RcUzK2fSPFbXlCJEiAly3kFVahrTgcmOP7FiJNhNSataeyn3C2yRU
WnMaMHI04+qZdDmve5WmlZCCrwSPQ78LUVC9RExGocIi55JEctxwfIdRRlWhirPJd5IJ904fkYLP
BargJNMATkywXXOsvOmJmsAfzpHRRG21T0YvE732K5xzfKAUMYnGkURGjdaOwQA7Hc76oU6r9Alg
oih3ZPXjcx+EWXghEXjT24hKcW8GKgpbo1JyIlsjbxW6hopyPRDcvFVxb31FLtgGfMSkIn+X2jOU
zlmo7U1tRer3sFBN3YvjUb6Y9aAob2u7qO+HKddlsBsWCPZiCe0zXyS1q8kdqDAicgnmdW403/Iw
Jc+NkQXFyQPi9D0q49o97oAeEhwzILkiTyUJ8JvU3eGm5t4VcQLGsYxRNBqqv++A1tq9U8hFe41r
pE8Mjsh/gYmRHieUVUcPwAPtQWA+1esEP67xKgBv1SUzU+Q/wZhb4iBL1PhcygQKT4lsMD0S5yJZ
O2UQpJ8Ij7e/skBtBgLqJHhGY7e/n8K654UpjeCtaqfpT2ACs9sntZ38sHmk653BxaITUcVWhQRN
bIILnQg5XU48zW4tlLg3sBgI/Ei9k5/U6PO3ojSjwVGQhn+mi0uNZmja6booBvsN7RfQPHSM9You
wBwDWRaS9SuNs/lHRG7FqpQUTFuXmb3mxlGst0s7T+9dOTLT7xHargztUWbo9hqVOrqe0cLpaHob
sGhezBngE1nm4we07S6bYVJbRzbVQeceaFIIyigO6p1V2sCueVsYp2QF2hy4NGSrG6aOyZNnyoZ8
pQc5wwYiZUiLA/Fj8q0q8MoEcUCPOrXE9QN4zH4CN43v4LW24AwjNZN2IML9uxb/FLqE+QppWlR0
X1Ww4k8lvZtH3aCPoPE6XmVFKh7iVGj5fRUPHVI7dtRPR9Xqx69N2DTIoM61QAaoTFv/MBUifuhK
0VB5GiZIK5M8U20kdkE0dVatxNqRJUnGLtIK0sWxqYzaU1tuzS5ooxH/aA91fpFro9pBxx00y6a2
quMfdNHyn0PoPD/LaC4lF621AkWDWJniH1YBcOKAREbvX/fkOAC6mFL/MIKb+62RGvCplUXMJQ+o
tftaCJxsAgEDvKGV0x9DPfqPPpH+L0ShljLrNA4ajoAYcAcVR7zCBwHpkUEPeq2ikYe8bhX7UKVD
QpcVhlB2HMF3PpCrlAw1jtUG+LwOOWhQ5kpxmxQmopOoapqCMKFI4vk+NBniSNO8ozZNtKnDCvgS
18DvvIjxkhbNg47nCXCNeFanKvoxWiB73TQ1iXJh/9WVW8mWf5fHGjgjIn+CXNquYbIvRGZ8lTIV
IE+HaMhdIynt7FaW3w0O9DfQTKUpF4+JGU3frc5Qvho0tOSd4s+y5IW2TXOCuVBB5CZ1RmiaSiK/
V6zWemByY/EqS40OYKkoAtXFH1I+ZDJcfgUlTcrhNdfiDT15AJ/AcbOLGuJVv1PQfW9dfo/86MN5
vpznoQAjQgH1V5NEwatKNQ1EbTVmEZ1YjpijikyaQAr2C+4SgBvgACDw3/x8CjUPRNJMG960ygMI
e/5PAbau4N2j+0ZwDCTf6QQ6abugbs2bNtalEVedKjq1vzh+qcskerT9xL6jbUjFZfD9WVoKXGPh
WIYEtWWMNML9Cc/2RtBAqqGCsnTaArKDA7HK/2GElCr2jV3FmjeBhbDBebXTpTYbGVoX8vLCxHKV
RjutDynLpiA6xE7JLPN2yTt1nEo3XzRFE9Su3/XU9tBvUq+aftaeggQv5iBwGTF9iLRkb9Ul4Qzi
zfWfAcLfVVRlrer1tUy/PLJgFbDTHEhXb6sgdfp5kl4gIPKNxwlJdCualUcxmki1VOAuVUpjhGhM
0ClUiDdJbt+3iT/rDsl6SNDgKwoXQlalpyES85Mf9Z0CIHypMyMG171pcSMqdx6ow7gzEyj8RVdw
ouFGzegum8pAAj5LWu1MwlSuoYvVN5YdADg2lYzIPtDMlkFRdjmMeHra82oz0eqdx2Tw9wBFteCY
Ko19L+UhKhq2Tcf+i+gHuhm0wxvPx+03UCx46y/UWLMlp2mZo9zmtUQu2tJ235Gs5jE0xLgo7tVJ
ARYAZqyBROPL9LvgyHW7agyn0qvlUdFca4YC7Y5y1731YpCG3dDVSry3QzvhToW2QaQFAHUGPhcE
sadQEox+jQGFmV03S0rvZgUEeAKzKQFyYVdqdIn+mJ1dD31k3elRklae6OcUmlYBxu4Wyg9N7Q6e
AptRieyXkuRKs5/C2R+9aaRktQ9CAmNPYRdrb8aJE1vEdKnY2LSUFKpCqv8QVSaxRMXoCwmgZ08Q
MnFXf6f5yDD1CN7HQ9FOKLxUjAG4ZiBC+wJmVqMJWTTGdaXTd3bFPJVAi60yRotR8xWQt3guR6KR
cqP4CpCXkUoqSLwBWLaXwh/6Vfjl9FSkSnyrgUqXF8AgtWOqsSaJaFH+sfye5I+6LrVCqodEXLFO
w6Y1U/k7Ed/QuqQoOSFoX1u3Sikq5eBr1vw9kAb5GoppL3+BTCZ+DboiluJMCjyTWULBBYXhcKY/
Kue3kAuEAoZfdCFtdgYcuICAuFHmGMv3IUMPErfQZD5YL8v6Y9fUtJWrzqC9m8iNfTFJQTscBr73
15kXfDxqVDMuYqon963oqSGhcdZdAYjglSxAn9wQHfBcpHJT9M7cUMQ4WFFVU8BSYRN8pSaZEoIU
vQpeKk+seyMrAMPy3AS3VQqS2OnZ5W8g1PvbJdEDiiOn8MEkqWju4En6P5OSCrLbi5EMQxutFJgI
I1Ve7XDiMgdlOJngs1LKFVmMsO4ONTztZ0qxDWVYtQwfQy1vyXxlu3pFZ8hIKbLl6c9AqWpQEH5C
SQk2d1qCSc/LR6UAAYCTBX+h6WgeO1HDQHKPWzx9tydj7onjBViQgVKtDgqHsBGctJY+aBFcBpcu
lPFDt2rznjeoEfvCD+hzc3TrndwGNSF+XYrSXbzztFdjiju7eGwpY+vWDDAytLLbBYM6eeFYjddE
LnljHAM62tMu1BSrQlqukq6bnlfzmBSFuLCoiaiOhcA8KXwxlsptAxnwV+3L860RWWnrDAArumM7
U3+7g3vmo20qmQV7E2p6sWOKV2teza2Rls/kBdKzZFMYpQ1UyuDzjZgotx1K5TXNZ00mBiQ9+mkH
cS85pF9gFH0F0tShrECNfzOZGGrTcrFzHSchKI2Bsw0owgMAiqYn0KU98zZsqEt7UcLlcYpuYg7t
x4zrRUvgX3EDhgcg/Ylcg4zIGVXIFbk7VSbdrgD+0BDW1O9SV/hOl1TdwUyG8U6SUsReJT/g07Wd
lyadcvjY/JrwvZhnTit0fAsZW7pgp1xrOKx1C2wlc6BekQ6lQJm7owxKUMDuLG/pUdjOrGvBl3pM
gQV/bHw9VYzhclhXZZmuozAW/ZRT68wJM3Rad7mT+Dy5u1rxuUgZIwF3CVlFBKyJKloAM5v+eURG
BUd0l+SgTQhiKHhXRvuy8YvW3PP1L1pJrAB49qs643MEhYYfpoXpxYGtuoRKzxWhMI6HXngNG22X
toOOvpc1HfKcCoA6BEDDJ0oO4EnsjZ1aSwD8/VkMMFxUbxXxTlmsGvHQnUZKnGcB5Va4cwHAjpRq
ZNIURuF9vAtrbYjF2qLwYS7qpmBiVjIp5aDljHgHCQIc2PqhRaYAHgddirBw1McfDPlVNxRFzh1D
JPcUQ1/OoKKvpC8ASDZF0tCHhw6o3hnATAhzFbC4rTxegJ6zD2UOd7sQxufGPyzjDQ2QxsZyArGv
rE6gVcBABP9Cuw8hPChXlH+j8inTeAsuqATR2v54a98v9NTe6nxNhgQxpSwhHubysIiqTtcTdr+A
xxBgxavWq6yqerD1NNh/bPn9ycYy4jM6osYm86iWX/aP5FMz6YUSaZxsJiTJlwHYVh7esvikVsvf
/WRIIMcGRgZFnFMrmI6EXXGjxaC0l/oCfbMy5ZKm/PDVBG+9cW7e3wvUt3EfdI9pCPI1T81Zmu3b
mcRJrVtes5bSsEvF8RvkGuX48fa9vxMaOhsmk8hp96Dvu2zvP9sHlauux4i3wa/U6oIIBi4W9OHI
BeAJK7mmnLsxcv2sRYEQEwx4qAlr9UKFDLvKOu58GUrDT3+i0GW38VJJrMPkDrVGa0Nn5NwJYXSC
BRHCQv5prS4+MBFCo3OLN6478hV7LpvSK82mz/+Po8gIIjThFU3jq632MgJMTkTBXs6VWYF1bm0w
R2O1YeXc/iFXrgCeYgoKmPjTLzaY4HSTECstCAEDaqE9H+NQrXcjNVY6+NTCPj4i5w6jLdugBwjL
8GarG2YUtR5M1nJElN6+H3KEQdwxCExp16UENRueZC1StNw0W5gyu6ihGrEeU1LYXUoMDPO4VoLs
LaKhBz40Aboyl1dWky/jiKW2f/54iWfcFw8DImQKvpLBb+rpns6+NQsdkKiDpgCMTsX0D81EvVVk
8b5KfYsqhNAOmgDwuLHcM18TEVi6zWgy4Vy0VaDSq1ERWhU3vfE761WFeB3zFiv9kWFl3T6AH737
eKlnbsMSkDGaRSg8SWvX0gx2C8YupZcFPNTTUbbcd5LYmkh+5iuaKopuhoJKEdLPq2UhVxPE+XLn
fDVRRlDvSRMfRNMo8l5pl1xCaaBEhUoX2xvrO2uZhwAKG8MC0Us//ZQ+uP+xZRoYzZJefoFtlVDf
SfzodmIyxg9cO1jXASanv+FIz9wSzMkEF2hdA29bftc/jrSG8W5CMGVfk3K8bHK53yEEK93bFFA2
HNqZJaL+J5hfwk1ZJoWfmqpSWZ0HPWOJUP88qQZZNuo1vNuI/tF9CUr5JVHsLbniMwu0F2l4xgfp
FFDk1SeFL40Ec88difh2nlyDRoLZ4h8CGZLCp8+oDeTDZsgGU2/QwDxdYAznnHISC/TRA/LsFhjT
UOlbcm/vb8IycEFmxqqO4JuxVgSUe4shHhVjYCT0A26TIQHOF8b9RiR2xsoijccfnCcK+ivv2UFX
yXLdphdtAhEtlVwHrBMaG6f+jBXGGSItj4SiKiN+drpjoxz2I9E7GAswI9ltjbZO4RW11IYbx/yc
IQJKxOxl3jhOwqkhGkpakFM+deYBYdIoU2sXvOKG4PB7p/h3oihyWUyHJ/pZrUYlXhnGnBony00u
8Z3RtIsa4B/lCOl/B8G6nF4/e+TQ4mVWIwh1fZmssnIbEahuygcEzEKUZGyhVe7LaRy9j62cWZhp
4RY1mbfNIM073b0B+dagTioycbuiY5iG5hWzZJq9ZXahW47B1mye8/bIAJhjSni3FsXvVbkzTco6
IBCkhvYf00RprvoBRJtYjov7bqzFz4+XeOaAsESmmPHIIPn/LvNGHh/SChs5hXkEcbeguVC08+fP
O5I81MV0sXhde6W+bTcGFHc4B06Xyv6dNcJ3auJk2hhe+T4soBKl85KYPJUw4ld31zdC1KYW9UzB
ZDuA2oiyQJoZvoLYtw/2YEHBTYKRDl7TZoePt/HMlyPaQi5QZ1ShQinl9KT0kRxVFfNKnMLQghcY
QPoLzDyt2acFqh2OkYAo2n9s8v2zwlwKtnJp5PB4rt/scFBze2CItuOLfD7ogLK+pxINyStJJTu/
8yHwKk5RhZRzPzZ85shYqHpaXECL+7eWmmXsJfErcoNOH7bSTaxrmdOU5fDpMJbl2cheqvCtUPxe
vV9FOULlt8B92amVH6A1+mi8SbnJVUjTTN84oOeODk8zxcBlR8HMnX6/TjARC5gqaak1RgekvYDW
pZGEKL1vxtfIEU7XOjW7gyC2fvz8dppsI8NGLI6PvhytfyIRM6J0HRg64H+wTHcKkk+7AknFjRT1
3AE1VVJiQkidTHUVMiP5VAoE5wEmG4npNOAVvosRUU/gt9URmkhz/HhV78MP/DKZNDq3ZD246tNV
zaipFDAEYfdkoQ40UgtoSRp0Z4F6IZS1cSTPro5Mf4lA+Le1yvdRpwIaikoDKi4+PAKmA9M0aQp7
TI9JpsvNwwz7Z6sadsboMiiF3Icd5R1fvQ6zClS5nOHaTExto08FjWsCC1+gbRNkmffp/QSagFwp
uSpPg1g5mGxIYNoirQMtqoVg5EbzWKUv8L/MaoQlPg3qVmb3dzbKaU14GZtCdmWxr4QQq084ZnYY
GLQnHJu7l+2ivpWvhxEVMTtq86Nv0T5Soqo5hKAjmQMo0aJygsmkKZihk7dxfs84HRvxE/y6MHDw
6xgzHEBnMiGqAF9TBzuG6QLjC1CL/3iXz6/5HzPLsf7nMsZGm/ayzwQcf55Hw6m7RWCLcZGa7mbC
bm85zdKFPNBjs1JUa8uUdjTi5RaTeWJ5Y1bVufPFF/9vuALuYXVlCwTlfFNjyQH4cVcDsfpb1FUC
LEwOLvuGPO3jxZ/bYgrgPCg8n8tgt9O1a8bMfAqkGR1TFxXaa7CIzCkbNlZ1xjEQttEOQSBf8C2X
Vf+zw6CDtXTsSBaQ0ate/Tigl1ipwRvDt7figbMLIvFaVMrB98qrDUQhGZCAQtRRM0jc82tQgTRr
wo2o46wViCU4HuofOPHTBcFt8kuV0amMCg4ia49UkdZ5pFuwoD/+Pud2jhE+vK8U3ylArGL5mgjf
gtiKIamV9xLodM8sevO+hDX89f8xhfizvUTXzAE/XVPWjE1rS3ykcmzLW8tvQ7qcFlBeEEVD/PR/
GGPiFWU44mxlnYojaROiEE3U29OE2Xddy/BLUOJe36bZ/mNT574VcRqvIJLMPPOrdYFj0owmo3wj
hJ7dI2dh3RhWb234quVvWTtOhJLNpUTEC7HWY87T3piimXOXN2AnnQ686AXOcXgOqVLtyw7Gz8fL
OncyKPgBUwSxRB9r9fyJFuJ4ZtA+Q1Mrd+MZilwdMyiM4D7c+Fjv10bJRONQ8PBRzlivbdAUO23A
VS+M6voQ+tV9YdWXwOWMo1xH/cbCzliz0F5mhAJzXxbI2ek5HDohMXGcFrs+SMZlkNnSI+OdoO8o
3XyHTJ+/EXS+Px9U1xWG5xBHqLBdV3c5kg1A+1IBsZ0++2upzBN1N3V4+PhznbXCpEOuMfUM+p6n
q5Kk3hhnFJpAtaHCqvVBfQOMc2uu0pm9W2Ihmi1kCBSel//+j6OlZA9DygJbn/dTf6co/gKbgPl7
qWWD8U2t/PTPp5fFEaTSpKJYT5dntSxhpHUUhOQFqIwRsWfqryg3PzmnmuoCSYGGW8Kh83is40pV
QnAin3tyvEKgpNugH0OFWctd4BiQ1GS+2cZtfv+18Os6IzhJLAkx103Bqi9h4fQ2mL606q7MOfav
5W4Qw6e9O7QK2WR6uYl3V62Vd7cyMD+AQBLUMdpilyXZ73mBm9VGvDUK692CDKGQhpsyebLKBPPV
pULtt5Y6GTKiUk3Ra1ZI5S5pw0/X6LFCfko4sQxMYEGnxw8wKIhvE8nhOhlE5SS5hRzOMA2JuO67
Euhe3NgA6eDKc/lRu6w2e2Xn1rm4DdJyPAhdx9NfkJLuLKRfEEx1Cl4mqkV4pUV69tn3n+dkmbPF
w8zLjGs8NSMjEd9pSy0Papjl2WL4nQM0Pn58t5ZY++RJoey5jAxZ+uH28s+pkTrKm7ptjO8dPOGy
kO6N6JjJ5r5QVIepNwQ4EL+Y2bBxJt+VGBarEI6o7WqLaNDqG4InRLF3NL6P3aUdWldZv1ML302N
2Jvnl48XuDZFAVmmA8GgHMqusKBXziNCW2IGHgoz2BiDGxRPfLcbsv6LhOb6zsp8AGW8pt7HRtcn
5K9R+vz0NVVCjHV9L0Z5SB+KMXTQ8Eju4Qiku9marA0r69f5PysWMa8Qy3C91X2jER0gCczSQqhO
A8ASaanHoqTkwi3fAk2cMbYMDIGLRtebMRkrr18XBaPK9AWRGPrYGkrrgQeNF3Ns/U8efNZ1Ymp1
8HXD9825whT8xAEiQ+YfEFj5bMi2WKH8w3wMimt4kpVf7DolBH2PQiNORj8MdI5puM3m/rMngQ4t
TAj8FCUniiSn9wvWwRzrBgRFPypLstgmRGUx/aznpf1zYmV1i0lI0AUYSR4RBfUdtLNe5UR5/Xgl
7w8A5QjkWS2kXSgqmauvMqZSqwYzcmoMLjJ+KSOaDikk3UVbwtwal/T36P7rlggwMEaJgJYJTab1
lLoBnQRt6mll0UlHSYaYUYKwbTZXtZRVNwBwi31rdN0RAVjVHaNYvUApN93wje9uMTkyc08UEFzW
wuNcrTirUFnPQvPFjmABVEgtuqORbEVTZ42A8mBPadsY8toI0i9ICQevyVRl9k5UQr/MmVdnHz71
9RZUjEYiRB8FQ8xAWfmKLk1HOzTGwWEgXgh6ubSe0E6BRqrF4UaOt1rRf6aIchnXSh+bkYanR174
ZpTkBLeOkUEAb1ig16WS8jkn8dcK/Z+/i2EM5hqNMBcFUlJ5CNsmZBRHDSv6SsjzVtduDeH7zwwt
hmUAH+mqvto3tHN6mmgSUPper4/xWE1XKMl1N3oX6IeQhBl216hDxoTDNSQMUoEs3QUXOtotLp90
66KvLuHfn2PQD1iuIAHxu3qklavI6CEXUUxj6jRakn4ZkTTYR/DbNoZy/8WG/XMH/9oCKqdycGjg
ExuffkdNy5B/nviOYVw/dhB8kM8Sh9lPjsgWH/Wi/t5Fw/dOYYSO5n/N9e5lpA09EfVVbXKBNv1W
nWLxlasfxENu8aDbKlC6NWIImgXMXAuZfFmpbfE7QwM2ucwbWp136GfmyT6J5kx9QBcu+jlHKFJv
IJbObP4yylYGrgRoAgG+0w3x61ntkADtHeBh6PgaReGBIS69KoxT7+PreuYOnZhafso/OValTGo4
LccubA3pIuFAXBGMdp+/qVixuaOg2Za38NRKDbXVz1PuUDcH4V61R2lfquhN/R9rIa1S6APSiTBW
58hm0kKK/BrnqIjj7zCjmxupl4yHj62cOxzAPbgS1Edo4K68DqiLoOwzmNVJpMQHxraGJqwQJdgF
WtBeySXKDmpXlpeij/unz5vmjQJZBuDj/UWBXp0rQwa9UFCcux4VfXhjNoJ0Ad1bv8tQlkM+zTDu
8P1b+MD3xwTwPPkWkCWCaVzC6QeUBvo7Uh2j4WFp1XWc5MUxtJutlsv7rbVoA/LpZEsmwVvX60O5
6g25zCYHat6DbOhvvWY9+rNx2aPigm5rezS1+nPYFpwPFUkVxQDKrCow3dWzCAdpIO3OJ9inCBa8
2CXi4MdSEZHhIjNbhug2NgFNGGQ64+ePP+dyUk7djKXwbgFqoP0CrmZlGgQNhLIE05YBKFuMfrwr
yrDaMe8IwkNbb1Uezmwv9jRaIeCSAbCuTu6kzL4WqGjiIIScuGNeGEc76yRvLJPyCOHzEcG/8ogm
8dYcwPf+bOkLglUCXsrpWVfMQ2YOQpBGZxFhI8lN5ELyEq2x9yU6Wxv+7Kwp8nbIoGga8mqfHlTk
hAYzk9DKyVP6826IxkFyG5U9OmntIvjx8Rd8dy0YvQeowtA4tUvPfvVoSyMUakuHiKGPSHhINTJX
ZcL8tI+tvDsnC2AdEzhQwIokl6drsn1wZzNSVOjlZVazm4Ywzr3UCPVfUMQsJNHKeGvc8LttXJlc
baNI4QFaDDZwYXyWnqIlv2NTab2sSvuNxb3bwr9ofKAOBFj0r43V0xDOUyijjISk6FR1F0iWZC4U
oXzjWLy3QmmDbjy9Tl5VJNxPtxBx0T42K8jKdtLouyrsZ4SbjHkj9l3+ln8vNOELF4urxSFXLQRJ
T61A0FIY/QTipfN9+WG0e2YnBd3FJMzeYQ7R+NAXWx2idybZMXKXBb29gLfXaV+qmGIUDXyKqKkV
b0TGXHftopXuFASWbm2rXWTrpnb38YlcPv/JQsnNiNQW+CFGwVyeLjQdh66XE+ZBtfvI6dxhVxzE
teqFG2bWzUx8xqmd1bNDwNgZVYqd0vv+nHuM4HB+Xd69fbyYvynJR6sRp6sZjSaEAIgV9QCwwGGk
x065Qe3FYwyKq+/ovjlfaucSFX1n+vax7XX++W6Fy8H9J/4ig061epmsJR01d3DBwjs/zWvz8rNP
63onlwv/j50xzZGFyLGj3fuHCnb9M7jmS3/jg61fmLWV1QsDKz9OpWU1854RIS76gW7ulht3+V2q
tLay3Il/1iKiWtHi5XtdV7sfifv4Wz+8PX/dGqD5d8bvR8di5XbBM6eTEmGm2gE/dZEhcJ7R3Lyd
XfMJGc+LjZOwnOWPzK1crs3gStwH5gb3B9qvzs/cufzjfn3eMHPGYfx7ddf5edbkjYki6LIqhLBc
6kUuo4NcyzO8t8Nr4z0hGbT1wTbcxZoH1VqitMPFZu+R23HBot232fn5dBM6d433RlrgoLm58bBs
fb81xl6g1aGmy/eb3B/zXj4wGGvX7MOb6MJ30kPnbGzs8tZ/8P3UlRdJNKiUsAyXRYZuxh/NQfjT
RaNtYzuXq/qRoZXL0CQmEoU0Lx0lR+G792FEFHV32Sfm1pq2zsrKaVhm3Fj5ctEs/aXzjxGSyaXK
zLM8QZFkq+f8t9T20bpWziO2JFVHd+y/DUxvGdfgmXtGwblPkRd5f+De44hl58/WKv+Gnx8ZXvmT
IcgYKVBhWHxVL5vn4qa6FD/8OyqOqG+Xb9Njfhndijv9cePEbG3vysEE7RgZxXJiBGcGAQbOZ38k
ynN9x3TLXb4LPMu13C3o9rt6y8p/qitPM6l5kjbLxaAHuY+OiveYubPz23dKtrfYq87mO37OAdAT
BMy/kObg2Zx67CaxslxejiyziHcK90N4NpGD5tpfMpdJfvfNHcLWh/qgXdkXG7t8zq/+a3u1y8jK
TCk9EmIVb9gZz+k+3A/7yUv2zYV63CqbnfuktBToW4Croy++Sghi9KrjqS4bp0YEXlYg4aJSpU2/
u7z24vn+46WtHQFhP6VP6h1CAPYHt3C6q0YbqX6YarMriVbskUlCXFmpI0atTfOGz1l8yr9XBFMg
POn1Q0WyTOSxTk2llmqMas8ALR+y+pfCznNwwSLd8KHr3VusaDSxyAYW0uy6tKIxrJqxkKgetZBz
b9GeNC/rPm1ceVKz27jMsicYTcrdp3eRIg5pFUE7fVBjOT//RBMFegl1UzKykbmT5Q55Vnyq1mb3
qNanW2dxncmxQHI4ajcA8nVYWKt7wFCeerZNaXLNvM9tFwmM5gkNOKSUar0QyWOq9C26r5mJfC3F
7UZykEjM7tJ48p/1Nm8LdAT+x9l5bMeNZGn4Ver0Hj3wZs50L+AykxaURKcNDiVRsAEEwsE8/fxQ
11SRkJI54qZUdJFA2BvX/J9S6jAQ17xBQskA1BCrqB9SHfikt/vlJ+MbYVeEx1wD3iakhiF89bpj
bLA0OuF5YFkaSgE9orXFjN0Q0rVlPHHgXqEG7aipTgE6VU8MwcevBQ8KPzYQIFzSmlruqUL3rX25
PpKF+YEIFxRfgTN6/UgatJoqwOKnCKSFBnrDlhmCSUEe4fuHJsFIlX82UxPHbqWmE6btz4vNwqAh
Qw0uYTjprc3pBEFXbZxRJRIx4X8ekL9xK6BBdA3hzVOJor/4pLWixkUkHl4FpPO8fsmCr+S7wFyg
qle7yKZAzVPczzVEQxGqen57kH9e1/Biwu0F9QDUbOjbqHzh6RPpoWgVeVDESQSbwHkaihMRlJ8u
ORg2FFdayMpEDBlHwPrGL5ZYgfiEVS9SRblW5uEEsGhYk8IKMaHIWSWXPvHavE1MvbYvEdBvnx0y
Gyd2sJ+XHp4BqTdr1RIyzbbOtnlRY9EPWF0+JJ3dpOhz7aPd6EgLDAQkcQ5QMYaiy2/37rqPodAH
2T4GnPWv35s4JbH6Nke9Pe8hhDPbTUqIZ+1//1OQ37zGC5B2gILZ159SjArhqblWUHsB1hOCSBAb
BlP7t/vP1i28iAHHGsKVP8b4xRg2s9V4ArkhUTXS7rK1uRFXGkRoRoiIxkROefq7b7WmbSCpEkEQ
zBx7M2fMWectkLSQiV+q4qzuteWQA81y4pLw84bimw5KN/FSiLr9lHeI4l9E9WafR8DEdrGuQwan
hVb7XvcdDUkbzgiB2ImrQ67xP7Oy/uvr9N/Fc5/95/Tk//4ffP21h+bTmjm2+fLfl9VXhrH/Lv5n
/bO/fu31H/37Wj0zIdnzH5dPlP+Ryu7bk6j6bvs3r5rAJ/35JPGTeHr1RdKJSsw38pnNH565bMWP
j8Mzr7/5//3hH88/Wvk00+d//eNrLzuxtlbgsf7x548O3/71D0SvXoz62v6fP7x6Ivi7q56J8o/z
nj3DZfOfBv/6q+cnLtYG9H9izSL7CsYUKoTWHMDx+cdPTPufGDYfGUXQlYMlhJ90a3v/+odt/ROR
Cvj7gjWojzxWPAQW2Pojy/un6+FIW9P8EAbBf//xf2//asT+HsE/OkmyvgK8DA1jZf1tFWmYlWtm
J+bP6xUH/aqKjsVUfAg8Uu8HaN3sSn/RT0QBj7W+uUh6bo55mA/aDTRnH4kAB3SGkNKLfv7zTf4/
T77ZkbghET+DJucH6NNcB4T6MUd44p2No9tfbvOWoGIgpgLopa0/U+RcHLqiV8n7nnxz9FuAlwMZ
gyeHDjDQyL55rmFLPLFhr5vKLwZ0a0kHzmJTmHvFBxv6xokctf6p7fRVEpeYJ2zAI6O6ddQChEQ1
JLUUH4xZTueQJEwh/ZWfCKUfa3xjV0IHs5mAZMhvltYFUhk0v0noWHP/tZn8L6fMsb7BOns5qjxX
9TJXVXDjqV6HpEWjR45RlZFfnqrhf70Z/7Wcttoxop+mpYM1dFN4dLlsR0rBY4Ng7eRU4noC+mJF
iX/RdK/Zvf1Kx7pr/f6Ls6xFtjbEt4h/U0t5BbH1AHpNQHO8r/HN8kV5V9d1yFm50Qv3s9aqNoKe
xf3bbW98JX931Wb9ooKBSo9LdcMHA/TVKhkhxujnB1Pc+cttD6ExlPnWzXUz1InWuQgU71v5Nc8P
nkjx3z74mkNk5e2H+VFz8KtVs1nvQ29wqDpydQNcB4zvMV0KUG8/jPWlWzRAMEOVE0LSq96ceVD+
A3Spww5Lth2Gs1y/IAEqWv7zzwCpU/wOlAPDUnkp5C0TEJZAijzxpBtPz9/dttk8dJ+BFV8qdWNp
5cGyvsz+EIGenlvTOetSY0SSPOCYiN9BVTDVJI1MW4ReO0V6F5xBTfuE1fHD9fiLHtsGuNsAIEtm
zuRGR5BbgD0youd8InaGix6C1h1Ulv2HnN7kRWr0U4j+AdLdg9ZczSCHCb3zSYg9frlp0ty0Qqmf
6CHvyCrfqgYQECMqqdHqBoIydWgy7wAZ6Ad/gFNqZV2IFg5w1sM1ROlH6I1D4QxyNje5U99BHPqC
68P3igYXFSUPKJ5HtaR2KYPqYeLFLTCLz0ySeDams5GbESvnc9/QLj0JMPVU8oPIrVvIVn5pwI0D
fqWMOmP6PCiSlLAsg7I8l7gwV3m+Z359Vi7LlSumj7ALznQ930npIcO2iEpNP1t7rDKQGVTOV1zJ
3WIbN7XGP1fdcNlB4Da0zGEfKBR9VO1N5ULkb9D8FMkT8dy2d1C4TNupSQArLyMxDqnZTmcQsToD
a23H1XDut+rKMroPbUvTQqFMZZY5ePHuidPzyC64zc9DYkcB9clmyEyFA66cJnBnweTZydYklzrv
7OtysTjwmqdypI/sgtvyCqA+cfTPNd6B0dSsWAqZpPcd1vo6y15ssPVoVnZATJrZIyYEVAZDaC0/
vr3tHHvszeZt96SBTq81ZCi6o2EJvILvVx/ebvvYKtjs3UrjpKaeM2TIUOEIHExOeVO3rL6uBxeV
wG9/yLEXMF93jtVZswfcCs/mMbgBhfys1pvsfU1vdmSPcciwDN6QQZwZVZ9t/wF6N3b8duPHOmez
iWoOyLu1VfBMBf4I2DJ4LQYHe7MRuvmueWNv3RETBB7p4BosE9qcLZo2habbnXIi/brf4UJ63e8S
7oEOLkyWjQDHhYEDVMHImvJdNgXywl63PvkTgiVAymft1D7+QCa7xfPbHX/swTcWGKqYUUhbSpYZ
gYIHdl4yXJzpiTPpWOPraL9Yqp6vtfB8YNtpc2j+BnjyqCPeu9Yqco9eN15bQH3ZgRiyZgq+Lm2F
SGOln7CFjj34Zq22Jptru69ERri/69hIY24Mv5e7/38GA3x+rx8cwuIcbD80bgZ5SsEjjMacz/H7
xnOzSnMHnJLG8rHLAOewV0hMi+uctScGNMAj/mxjIL/s9aMTRRpnrLjIAmlDFn7pU9U2H4emPgcw
+vsI4gz4PSqD1EfxW8pDf3XWVoGFu+686M3aWbT5jvkEpkx+Sh/hyChva5OD3iuaEblwmclQ1lDC
kxn2tr1/eyCO2GM/VT4Js4KUO9VopoTXPXXE0R7BhwRMTOV+sgwTCLmYZoDADeaV7wVABw5z3keN
Y3yAyTBcdwq4nsWb5e20uNZVi/T+sKONB3CE4UAqZh4v2Cy/NS63Q+BH3fdNIH+zIQhESaZJ00VG
ff+5mHQE8pU40favzZCflCBzSXIWCILBBA9xTxyGbCbLu9NtyIuNLbuQpJQJVIL5u+7FP2kYLgIJ
rR2AMtkEvJDB9AbqtGX5rqMWvprXawH6RHnHpIajdobABepHBHBvgI6/PX1+fSD+5N41LG1YWjmL
zPHLKgbLk5zboyAxl8apINWx6b/ZKsDs5RAcblgGiQrcGCbXTjwQ7k5sFcda32wV+WBRQCV8nnli
NsPC4d/cuTh12dnEkf7aFrx1g3pxsvjQ9CBVxYYsMAL7oIveOBdj9RXueVjiA12ggK20g++XzeXM
zSDiNUQboFAVvO/ttoUbvddil3UZyxbCP/SUncsu+P72yB/puG2JEiJjNmNEiKz37K9Ut7/pXH17
u+kfccdf7N/bICh4epbM/YplSBiUB1S4umFtIVjoCm2VJ2GFimk92XFTe/duCeTDOCDO3GCzOtPE
IiMXWou7ANUTiTcG8qNHOu2SVH6ejgHpcbuZNUCt8hXsDbnQPm/YbjHdNukoxIHb0vk0qJzExjIC
okp8M4GUO3hwIH2DtpEXkTIE2YuW8ziYRtCpqnYBSGcYbvzZoYeyndsQ9VLVlQYEMiA9OY+JufgP
TaD1uPnlZWrNjfkRRSWQ3W+gl2EMDo0hiTwns69/hfhTHekjSNxzA/mwZQXqQHFR341u8OApMiUj
qG/hwhSwfpP6MlUaSB+keudp420WBB+1dp6nfsiA5GnieYaUI/itJ3a6IwfztjzBLaEXrxpFs6mo
SDRXAZSE9O7Zcz34HJBnA9QyzVGLuOa6g8lbnDBMj+xSP278L5ahYqXNC92lGbby8sBXaRgtIMNh
MtWJTzi2Gtbvv/gEEzVfjevrNMtZfqERA9A1kxknNtn1TPvVcths4Y059rnSbZrBFS+jMmBjpBBC
h+cAAFhj1poTo3PsJTYW34QgPEWKNwele7iWLP+sd/2nt5f0sRHYbOJT1QAAO4xDBuy49egzi3zo
dAQ9Acs8FaU78vRbacl5gaIrkDU000sd8Nn5W934J+zsI0/veq9HF4XZZj2Cv5uxtjLPhaRmOEtX
v3RwOT4xxsc+YmPPSMtsPH0WbmZWenBBuab2lsdoBO789C4PObQdXr+F1KQ3s9lEcQw13HCy59s6
OCUMdKzz1++/mP+L5w4g46JtyB0CK1SzS8rf59m33e30n0dZuIh+ZXUbMRQCvvMyvM168YBqnh27
cbNWiQMJxqfCCrK3p/ux7thMdyhQuwPjupt5VQAMVV40AJXxUzrGx1rfbNEMqSVQ7A6cbCgNPQ76
CaR44/cUkf4yWbbVIygQUWCJETdzUHEes1ZcQS68PzHL1wXzi51sq0WwitKbklM3G3RFr8YcgZQC
WG4U3BgsQjELiNXeqMVvD8KRJbXNNEKqAIPguOVAqnKYoqDuK+CtmHblqun3VMj/7qzNqtVQu7Rm
pTnZuHJR3OFOM4Pnt5/+yCD/lDBSjbNJ2YxBHrQGik3cSCfHGE70zbHW1++/WK++K8qmVhIPPqPG
0vC7j6o03neMbLVWmjLQgfF2GdBjK8/Zg2YCtR/e7hVzneO/mkGbMwrQB78EScLNpvoCqVk73Qf2
e0rNDuiwPOb0cqqQqW7sJvJsWl9a6163l3PLPXi8DtevhrNqadIlPyGI9iN2+avn2ax0G1nIc1MT
L/Oh1OCibN2fwCIeIDQTmAc9v0CgwpbX3lAfGnXVdVDuXbFrg72DRn09rEGMwf09bc+/Z+NmXxjr
ul9ct+3ButHSvnWA2WL1qVThIzNmW6Hc2aICbLbrs9x3Lr1+OBtN7dROfCSMBqWX19MR2Gl3hI4X
yXwpxq9OWcsDocUTnPNVShcLPtDBmQ9TRb+UufpkG/SOdrr/YQJnPKIOWE+kcDk4e0UFcA/iVr0y
qtii5nitDLu46Tl+jwvf2/c9fay4roAhMz8j2HBpDcOpFM5jPbSxEiYE/x3ADrpM08vvplkOYeCr
UzLdR2zAbaH/Qnp3QFUjycBvuexngYyINbcwmMkTIHXvW7nbhKMREaRKjWObeSBbo7T+izvevb1u
j/XNZr9ZPN5bg6ZIlk9BQoI6AxHoVL//QPz8Yg3aGwOhApx0KJepzSRilgewOI2P1OrrS1NbkAwG
+u8hIBC3jaDbwWJRaNNVZ4kWEDKLRXykbQoxgSr2x9r9AsaluoCMrJ4WFVyHAjdB5EIYnxxzMtNc
jM8QbxZDDD6hGxMHtxZSvS8ib2/Fc4p2yaFlr9D5wgiZWe5wo4jf1/ubTapals6CDHWTYRXtwK5F
Im17YkM+NrCbPQfZcri5tqLJGr97DmjwYLgnttYjLW+lkfVxQiWjBJS0AAsjsbnLQOziu3f1yFaJ
1fEY9FmXscoIBIoSoxiMeJbDqcW6Zln96pSyNluB1WkOXYwJzXsphNsiWDVwjt108oCQO7RsQxy+
id4/WevRXj0j5RziyAFu9oc1bNIYS1y2TiygFmC5d75dpg6ZoF8OMOlYRr3xEes0WspPTQ7fAL1H
YgNs5BCpwB9zNSQc3kl8kvAfgEQPHZH+52ON4vcq4v86Z7Z5wKOumbVht202LfqXpsfWqmunFvOx
Ud9cUhCNNoAtBK+NqR6x8intK/OdY75+5AubpwqawgXfp4HmYHHRm/yayvftmz9JNxZAMzcLWfdN
uHx8sGuLqb1930zdGDwtNhiQwFySOS5Ah9nwzvN8zVJ82Rs9aSGk4E5NZqnWjAOklR2oZL8nyfT3
FNlsC03edCirl2i9Hy6LXD7AL3f/rg7Z1mF0/QBdPSDaM31pnKiAWMpOa5vfq5b+68G3ineAu/vu
pMwmWwLWxyCJXdm5GcTve/TNtkB700XBgqyzuS3uDcjpR3xCQdn7Gt/cRfJl9K1xmboM7IEmLQCJ
tbw+fV/bm1UJrhny32DVZkYd8ESNPiyuIDf372t9szAXeJ0K16hIZg/2Pam7Lx3FVf/tto0f/p9f
WAfbosS8oE0j3a7KgK3dYSO+wLJ33Dvstc7gHwDRDSty4NNh3aOnRSSluHfhizVnM5qLJZ5tXLGJ
dlOoJbGktWPAY478GypV0EILx7DVOhcmWnEFRElc4CZdGdpkPljGRVWQuLEwSfv7HrdPpHGHFsCo
QgD7t2TYwGnn7Ht5UGBwY6vm3ogqlnqH7yyYFsCeHnB+DFZ56CDf1/ceCi8u8UOzWQGjFoSQ5i9+
/k33b0FkDW37GpfdCxwG1uJ/Y9PBc8sYu7+GwfJ7Nxrqcj0WeuijGaW9w6cPnvjoFCC54kUq+qEm
hwbvo5XP+Uwxvl+5dH58Dpo04AvWcqSo1Zf4NQilJHgOB+rVPoELl/ynG3kb6szaCRv2y3SgnEdE
XeHd6vxZKpqiQ3CaKZ2e5S1kqio9Jh7qVNhwBiXkIC/wZbqecbNnhESh+tGQQEUO9zm47DjlTOfQ
jMWFxLUGsOCkMN17PEMB/0rRkr1pPDBugrLqPFY2Oc87CMEMXeTqZbIUKzUVnNsLDwGksihCFx5U
yVuAUY1kWlBAw+R+7UJj0iNcyqSeSubGeHIhHmvo6+vjfN7pPG5LpA/SuKGH9R1N+eA37iWcAKG+
6PHwTqfCj0jti3OqHBHuhYBQnfEasFgjdz4X/BRJYN1pfrUYNrt+UXIFeQZcIzwxfvKEOSICJUVi
9RjKCtra0NdQzomld+Qo/3GFf/Eefs9cppATkoEdc6Gc/tYu3BPKNUea3iYrD81Awe7kTebK0j74
fe6F9uSN73vwbZ4ylVPgFutVFxGbBzJOl40gJ3ywm8rsv84XY3MEDAhaO85oVVmHuV9OZWSw8QwL
rJQOlIvS1eLhzc2IqafKfbkYV4Y4cQU7MvRbBZp2El071XmdAcH0HTEvLcsDTj8R12++o3YsuPLl
fCq/6+hrbg4MNuc2sApulUGpcTgfA8e56XhugYMDKX4ptekSUrIQPKkHGdm5DMBHZkZwoBb3ow4L
/1B5xSns4rEX3xwvnmu1LWtJl4G+Qy9RD9FeCe63D5UOmoQNLGsiobP9zrljvTar/EaDBP9cd5kz
jU9D6z+QuXh6+yhbnSG/WLs/NCFerKdWWAsBOqDOjKJxsD97RRg0KohqYVUHvWHBXgvaOYY2WP++
K9hW48SbjDn3p6bNzA61VUhwQbQRiuRvv86xNbwxEVHaaBIHwdKsGfvHrqNPRDc/v6vpbY6xVTKu
+bZss6GZ7wxXfYa/8322yjZJeJZaI2rbrDPh6Xc5r+8H5pxygx3pkW36a19DHljvjTYLlH6fN0Ha
DuKEAffD2vnF5Nlmuhq538s2sKuMeSY5m2Ydhe4OsT9BzN5LytqsilDrfESXeyBAknacb0ClDGrk
CJI6LmVl7Pq+NMO21kiszYNKxqmvkgpMrRhOBWPPSGGD3F64aYOXiEfTgEIClOVP1sQduVJv82kZ
qIKjAQ2NTE6gijpN2mEnqRErB1c9nLob2DMzEirwj87BOVCIJ8DUgkg6KjOT2slWi2pBIRFOdb5k
ZvOJkrN60vBGzQ7fw6VauCRpPIK6yPuS2clqOig/j1Zrq7I+k+aD5Cq2bMTkub0X6psuH5Q8cS4c
G/rNHuUST6dOjbeD4VvNO+PUIjMhM/3rbUPf7Egs6Bmk63idtQYtP84VEJdwni63tjv6ezDt3QTi
3yxpoNuUGGNb7DrNBG2+hPrfDnJfEAWWdQ4Lh3VR4IjcjJBmQe4as4S/QuM2iITcIHHFR3Y1sgpO
7951Q+XVamfJcsE+NaqrqXeaC0iWGajNcMS+UyaE86krjFTQsTkfRccjVhDzTGcUlgivO5WWyDnE
CNnard8HH/RWj53JuC4FiH7QeyrD1kFCBtjubeStOHGvpEsNAWOvD7sORO+uqqwLrQwsWPJQsNUl
sW7t0V7SVfshsVqt+q7JsX7ywd96Vr2izyWt+fVi9QCfNkGTBAseAinczsoGlfc5qhsTrBAvHCav
g3PZN6OqnvSLHEn8qUun9mDVmh9D0f4GUnBfQDKak9wAadeBpv6+hl7JGfLsVkitWV+gmKjYNcPw
VAHIEdJR2Ze+TZ5RQFzclUv5GPS0vR+I7ZzbJs93ow0KmQNdwEgnNRI/OmtU153eit0oJrmfXenG
LRJUosWovDObcytGbgUs1XHRItJXd23F6FWt0TrW2ny4w53I6+Cepu6TPRj2dS3YDY7rSGilvZ8H
u0jQdhcaupjTZpYGfgFRaShIjFFN+yZpPa+4zhterbpyFi7hQgtlBcHJiZIECgZTMhMgchWZzZhB
Ex+Cd5x/1GoP65Ta35E4ZO98s+iu0SwyPZh2K1skVAPshixBVUh0larmw7xUOdAbtat9qUVgxlYn
aVzwSuwtY1iFASyZVsQzY16Ual80nXGoUejaxRPri9AUc3HQu9bbuRaZHvXRgeTGYAeHupv0nYBU
Z9jOwE2pvgoSnblOpvmy+1J2hWVEHAlBaS9pfZa7dREivxtWmTfPn1A6vZShrpXw71uAJAxh6/oQ
u8DeivQx6kZSBMhA4gK3Fml40g0DlAxDMaatl4sAZ+gNE3bxLAAmTyBcY32xC6hf4V6Y918aJes0
0ByWoK5e3/W56cdzoA1XvT9ZES4Z1j1xuNVEXMvFU91a3qEbaZHwuZ2jutSdCpcSxb+DdIQZ2uvN
mY96u6eK+SqyZ9wupWpmxIq1ZieH2UyVW9RRZWktAPSNC4kbGrTQ1J3Efmk5PbCul0+5w5wzOnpd
EfYtnbAihH02ev1BQYYhtCSuVNZghMJ8cMAoDszywNhYxlCcH/dD5S0olQmCm7ktu7MuWKxH0FSs
S2ORALQbc1CdSSxMmJ5tcZi1WdyUnAZJgdNkp48+H5JaeOTOUJ114Wg22/WVshExa2cvDLzWenYg
q+JGtaXLFAkm/JxJuGvgOK2Mq7IMmnyvjM6Fgo0+NefADS8avKS1cfCl2V37g94ECWQxkTvqOORu
7Jx6R1BRcyu4sjmqtwbos0Izf4KMOGlKcPgqVNAsPQqoltLE3WwAmujjHGDhTMO4fANeFxUrfktn
NxbOpM9pj6JtINOALUfyq6/h+DHtnt8AOVZI5IFP4mutefnakCPvZNDAqdWw8TsFXnZOamlMyDYz
LXnjL9xNlGmSJWmBbomlPYwaohOdBdg8qaOxXFA6mEt6NZhE7RbRW4lDJaqrbI+TeAFk66yuzAUx
C7xNVxptyLgFeMToo9pnLq0LsnBxPnBDS0jP4MTsfV0kCwQwYtebiiToRnmjw0EYQ5BBT7hAVluj
Ruh3dFYOHzZDVkbj9c+1EMsTR25c6MxLDun6KpLDEOW9VYVLd0FHE4yFcUFSWYcJP0HGWfP2NZdm
7GnFGM9u0Ed55YwQjlKu2cUmYmlffDWgkmnUncwqDHcB3m+0YxcFdkg0FmZqObyJvEK1yWRaLJGO
tBPNNZ2kNcolMlQB+5WPZkRL0QI2HZQshhincK8M3puRg//9LEYh70cwfi6Ap+n2gycnmojcbz6q
IchvSgG+35qZq4cObf1YmkGphSRHVVZoQ9UnJDViNlQbHOSVQYjQqFzjyZod8QU6JnBeAIxxJXwI
VNeiIGf2NHUHq5zgQTA6Lxp6rCPuAOURcMu9BnWIT2Hj9jBvZsTlu9wszkpQm3aNqexED0h3qw2s
25e2U13R2SDfa4iNR/o0Xfs8h91Scesab2VFJZnG5zyf5xuIyAaRoIH6QmrbTxfIHd/bArK5o6TW
oyRGi9kli3iyKuxt0IoJi1r/bFT1V51412VN7KjmhnUD9BLIzrMaUP8qRyhh5x9HEwcAsVsVghS+
xCpw6hiSoRQzb5KxlM4TJDvs0CR4IN+c2rTtEMPwS22JUcBJLpEmJ645GaFevsCsVMrysEYX2FwG
IUkL3iH2xikAub50EmbBthsazQxJixTNUuROBNpqpMFqDWeC7xfWE+3qSJMkApGARCOOjBvYM1/1
ztXD2uld/F6gXaJynh0IsmPjljo+jNYJuS5mGgztYS5ZtSPAjYR+IYqUlYax8yGs/Ajp+m7n28K7
Ylqu0qCh+ofRbY0EgbsmaezcQlav3li7apQdPp81mKGdTj91FHjWtOdGCztLatXeA9qljAcoSB7y
RQfeeZpZKqU7RmYduOls+Y9MSWgOaMVuns08afsGxxhs98QilRa3li8x+Sdy1oBNhMuzN+WJaU4i
9RpZokKut0XSg1eZqq54VgGdo8KrWhu4gk5BXotoUEyTesU+ubNPsVkROy6NII906jY7HvTzDpsR
fHg213es4xj+tTazMrTlDFI4nh/REVWjlBXBQbWDdYHctQ921foh2CwDRFo0cNxRwIxMh+F5tWyv
UKgrQy83Rz0sPVE4oW/jJtGbhYh5yepQ0xsZVQ51dpqV2wcKtfnI67GmCRhIIcFJckZ6E0i/ztXO
Wy14KJfaPXSVrV0QOt4WujIjHdm+BzUY1iOEiou4tpvvbFbevhH9nUetIrRhyMF12iA/hC2Odmtr
tfYED6geMep0aQdz7p7MVZ06LIjrck5Lx5ePHA8IIWSju6o0x9j7/ZDfunJkFwuOT8gAFbdBN3/E
ZjLGoGar22HRy69+1TSH2ZmWgzkUQwpFFx5jxfbh5PkTFgcPqp3VAmnbVZxEKLLXylCbLPOiG1Wf
Dp1XJJOlUCkcMBEFlvFxgXhMSAHAfaDccy964hXnFOI48D921lkN26QLBev8EObD9ByQ1vSikc/l
2mUQDQg1e8pRrIZKcmq3oweLJsAdSvNnIFqc9mrgJr+AmBKs38JQMlv8yf/UMyZlWJiV9bU0dSN1
FSvO1UKvYTOan2ql7hQH2WhE2n88L4UOQXqTfKibHpYG8kWSerSCa5Yz+azbzXhWBNV3N6B6YtHK
vF3cHprrKG3v94BAGvvSXSgy+2vvsu0NpDTnOjzvvSzni3zAlSKCePqwntlD2Es1g3WAcoYA1VWx
Pg465Eo7r3tsOrGoCOCIJtbtqsFe2KCeug78VFb8ah4K73yZ++qz7fb1DkXObrgQ0sZeVc77ySff
4cPH/Uby8rzBvnsuUWGSTsLV4zzvnlvHExHSMABGd9ryaoZkCwx8WHzUVAxZp8acstpZogH67yiA
aFgISkS7h5QStkW7tBG1HWUL79fytcyXeY56v56iWauCKmkcgW20DEyWBmAEiqi0p2pBwFuEpKQP
RM/9i7ozYB3CiEFpbvO1H9QCXHY/JGZT9JhROqipkO1aUFne6bAuWGCej0DKQa+c0KRYa3t7b54S
rWqebX10byyLzYmEgzadgPgSoeQa+RRQm6AEgsCzjuf+JilRhyovtLA2ay+dGHV3UIogh6H1Ati7
skvBHEWauxjp4+D21mdaOX5keYse4fgEfDOvpj1q63isqVHuCM35xVgZxb5WS3cpJ6PfM6GayMhn
qB4iJz6qXRlcSWXZt6wX9MIRTEUcqQAQKcKUglwS0vhKbG+6GFpcBsoy6XscN7U2M+xSfXHVSKiy
+VUOnqei3sG1aHfnj3S1G1z9QscjJND+c5F+DovYnVkJHfCWXRmAsuIGi9jZYHOR2FNfxh30yZGS
KJuP9YwngOfcO6CEpqwwdlpwz8WKmZtU90i4sK3E7wv/bhCeqKF0ZKDG29HFJcvH5Roq6iAfU8/+
vsCvsIRmyboJ99icf1Kzbka+Prnfirwx9r3psaiBehoyybwSqQnllFaO+9DL0Y9AmNdDO9C+2wA3
pBCEsVJzykHTQVWYjAdUTX8KCpx6ZVuQ88KW7vnc60ZM+6A+H1ur2+P1lhRqj2uQSLhnemcgrYV2
5pd+qu9Zh5IvtmJndK02rscFcK/QsTuxdyr+HSkGT07jAMI1j22ZDEvwbczLKiEGIJmtacj/Ze5K
lmvFse0XUQGiEUyB0ze2j3tPFLbvtSQ6gQAJ9PVvuaKiXjd6sxeRk8y8jX0M0t6r3Y8jbuyp7/FB
zaN/xSbsIIOHpbLWQ7xda5xQ6Tyud2bG6bb2iypsxdcbVqnshkw1WYhKLJvZs7LsfPyA4HpIyq6Z
HFgoR7aaUTgwUJ956X53kpjM2UYvnX/wUKG0CT2pjyqlLs+CNX5sUqz0OIWw5K2eQfEUnr5bPyqx
YTA4QPFjKN6EJHzswsH4OVZOvwi1gmONtF6RQpS3nYIg2hqGxwqVzMNLtSzQbeAgRyuT/OF8nQoz
9Qgns2lQwqXUbFFM1O2qbjY7ZZJgYys4gzuyVDk3S381RMsRR3L/IxSTb00t+QkXJX1GJFd98GLy
u64PUR4gVmDnOGNF5Glsj25WB0HS9aoydBmFjYt2aKlarwx/6m7xjdtjNhjKIIUMkrlpLfp5VTms
RvYBHC0+fCW8/WiI+4MIsqT0fFBsbZ+5e4m+kY3p2u8WJdkPSWO8Ta9V8py6lu17jN+nAehvnjos
E0vLkNG/OEwdYSoRdwePFMyy8VPbN/zimog9GI2ARxPD/9BiPMGU3wh5mVUQ3gIysW0EfdOBD07D
DhibZ3iasVVg0ziYyOhNMtg3GyWw1Y0dwCZNUxCVdNxPuKByD7kMJwZKIZcrpdfEgmGdhy69jP7c
nacltjDcZOuMIZOb/RpActC10Yjnout2AWrBioQb+UZafEwdosrugX5EyDaYP5iM4O3rk/a9T+Jx
2+n2pk10Rww6gRAk3pTpJKvrCDteTpUl94kY7lXa+kkee0t0RNXuPJZoBqMgUaknttOQviSKBoWj
8i2dVYE8t6n0J/cXG9hbI9h7PTbtT9pyWeiZlpIufjkvM1nzZFACrWzLh89UfEhhA9/UqPYrQtKm
xYR77glsNC8nADnbUfb1RonFwBRk5HmNPdiQPLzKPEHvKl52RBSKOgdmEeOdyv4ylHkAKmvsJpiw
x87hKI8Auh5qqPCAlbhuI2uq8a5OyZI3mIo2s0CURTM38ZMmmhxVh9Mq6ux+XYb5FjiUlzTyq/ex
j6aQVO7qaL3HekT3WLxNQX/jieZGvVaC30UtWuAiPVpsZ8nyOo0+/VOPwMDwzqHXrAbzfCKVR24i
kvBXhnP7ojWP7tmk/ZyGw5KbXqP6jGuo3OsgOQI4Ca4yxoKsfIrKbj97G2d3DUV0YhF4/JQ1qqwX
wre1StYTE7UsLWJanlvADRcfo+mfaq6AI3kIrjLTmuWTGC+1qp7xmcmyifo/zRQMgJOyeWPbBIS0
ml7WKX3EQHaPLAGszQH5lFnzNLVddYCYlxYtMhhNzuIUay7DVbNYoBBreMWugqA/PlxanC/MVt3G
Wdcc9Ij3M0cpeXWZpTeePXh6gDd0y/3UpOsHXcLfIUMHxVTJtWCLLgcVb+WYnZHWFqGH0aPHyrAZ
vydeczevyRbjk7/hQgLszmbxEmSi9Kv0PDUk3ExT8oZqxecoipcXVDbTvQyUPietSJ4A9cut14lp
9xummuuWpfhxxiWb550a0/bPzOdA5ppahcfQV0eRNMnWdpO/j1SYFFgGBnStofAvtx3kJ+iKhyTb
9uGDF3q536XpJuyk3nkISDl64YjEAezzpWol3wLA6ktfZNG+1T1ySXQbb6O06ws6tGLTYA4qE8+j
ZTdFaxEMS/s6iCw5zgR87yziEjhxdXVogMgprbA0oFLb78dS6VHgHg3stoMb7zxXtffgyFA9hxU+
dfyks1NKumEzZxOmAI/cUTSsFjaO8XqlLfLAOmyQmAa+40kB2VbRWGDCv8O5lZQDLs/L4KLTzNSZ
BjI493yAuKIzOscu7t2xcP00a4386x5DCjr+TKGWttl5UW0wAbjv5BeFgtrvkeo5K/qpojlNdViC
V0K0+qK/Az28eeJXlujLq1kg9QPd4YCSBg9L055IiBoMYJQvrqWIbemzfCD0PFiYhcg4n7XWVaHx
mOTjSM6jiqq8RgvDpjbBd4irbVj6AvtehYHReNgN5g8DNCXEDBos7CGKMyztrl33fqvla0KBX1dD
J+56LBQHuypyQqhcXEyoritQ1gEnWi+O1JFjMoLTJcEOpWo7VBbkNBiexUDSe1Q+olaT+OlxyCZe
eAR7HiKCc7AMSKI0qV/WSTJv/SQ7SKGWjRAEp22Np9mP7fgAgWn1HcxTHvX+M54IXIGeRD50PNE8
IP7eTkjJQmYNZr19Ypqz8/nnGLIjOhOuyIit8tZbTtI9jC4pEfW5k0IOoCcs1B6xh3TpONFbiHH3
A3EtIhCz3KF5A3PfG+TBj6HsstKsOOnX9mYcO6apV++pyNDCizHzoandZgiz04QLbprS7QptMEez
7cbhmc9FqxHZG6JHryNH2s7PIE/vka1zCtjyMI746XcRg1ugjqOibZzdG2PvOaRQuarkXK6x7O7r
OlNbuzjzmPIEiLh0b7wj/VZ6n7qvPl0IXD9C2kGRxCBGhtrCN7pSuU2pTr7i1h3VasxeCFblssKj
IjCmDcifb/qXea6eGnBeeqLPTdSVw8gxt3rdO62Hv3xsoKTGZYHSquDXlXmWuOg9KoOL1/EbKJbC
te6BaL89EKLbciIg09ywckiCxMvizT+VCfdhAvVrny1YgPQNcEG9qxIUrKauQ0noYs7Y6c6N9aey
c8F+gQ62qGsmCjpm9UUsvnelAl9+YN0mqvzTACUzjp4WcdmdyB7d5AvoiPCZIagYQChyO9wUNcUw
xBtEGz3G89oVs2SIjcraMtNAkqzo97JGIclE2gQYZNegJWeeXod0XDeRYEg3GMW5Hvw99d0bXFX+
xgYYkzDjzfuFj1lhGgb0aV0ufQ/xbrB86WjaY5D0coJF3jXVd6Izc3STmIGD6X26dLuul+/VIM/Y
z0/xirsfXez9EwvC00D/oPv5Vfn6iL7ZUi93GA3KWgIMSbJanqpqgioY0Dz2GutbVyTdKF+7pPse
LY6LLKi3OpRvlk30FC2pOaYTMD/Ch/DSEnUDlhvnkKw/1UDYc23dcZz0BIUqbNBeYL2CUPsuCU6X
IZwudQ86NJ7uo1UdR8XfgX2icTf7zDoFAKwvBGTzQ66D9uwPWKm1DIKD0GQqbHipmealkTC3mJnc
EQ9ye64D/Xs2oTd9hlcjc69t5qN9w/a7FcKWDrlWxQwuraBRjw6GjkRH5/iW80eEmpwC9LdY7LVL
+oHj/sLCv3Zs+hyyakx7s5suC0WNU9Qsf3mUzTuB8Mt8jbyfOvT2SJ8eDvCoHLDydAcovSpQLXPz
ZZlqvKMJ1jTewR5TAch2nOoSujB0GdsmrjHIh3OONf2597IV90oachyZdMmgZaP6YyT2z+iBmgLL
GT4IYp7Z76uaZI0CiUCxvgV9hGHFM1D29BkAWsPk3xoGdm+Yr6vGit4OmCCw7tdPwPf/eo3X7z24
SodEkLKp+wd/wfpL4ua3XC1B9LEfb0KTvAMaT0rSBz9jk92QoX0fdAiH46KZEHWbDJuQqXY3sC/E
PmPjmVXpLWiE7Lr6FQ0eaRE17aXLztCP+4VvzKYe8c566PXK6RrfPFBcpun/zpj/fIKMM8qCAZNs
B43c6oP58aOtB8m6N9E+N3Fyama/UBzLlbOigUWnPRl8RGadC+rLUz37J2rxS+HuNfuq8R9/rzMy
LKfZ193dkiw3WGU2Ipx2NJpfaSZp3iFa9w+SPnd+gguPYRECJ/7N24CW1q5/qxrtZ20MQDpVdaFH
GNZWRKF5zX2q+c0fsHL3YUdBSi6nKmFbk6Ivd2XVvu09hjifTlxiSapdRqYXO2parAkifCGJwjEE
miQ0CDZhGKiBznypBmK4GXerA2sxc50Ci67eAXUBG0tQ8Y6iKvz3eShHL8wTZbpNkogVZ0/76C31
kx+H+HzGaxhDIMH6jwnPZzEO01M6VvFGdLOD29R9DEH21cj6g2TjFzhGt/HQa1kE3YIOVkw5hVep
x9mRc+X/CSJNAZPG1T6Cqvo827rJHZ/iwuuy6HnBsL4JR3EMkI5XdilIjcoLh9s6xHHZT2rfygmr
k5AG1DNwcVaBNvKCofkjFx0XfeO/9sabSq8C6DCsbVvEDuK0IcQFRUnX32aBxYlPjGKXXPUrtsAb
Q4rUru5DSDzpUuNUWqN9yjxdSGr6Ai3AKK6czUusvPHqM8lQyRxAihp3aEta6uWxiYb6RZgKwHAk
xseUAooTgtsLmL9k4y1p8khnQx96Nb8PIloxf6QBAg+EcveLmtgFq0302HrSf8JNEN4oVxjS6PLA
QBYg8UenW0JmjCiJoG+oKh12FLUv+KxxljPfhrcBLWmbf46q2VDzsITTZz73uALPAQrvgc+u6ilc
VbSJ4+qm0hnRKQikzbGVdKUL5uzBJi49kaHDSYIkqlxG8hNW1m7XYkhGYLNFlEEAGgsKBLIDs7CC
eo753g3t0zrICSd3aB4ajToutXR1ns3I6xMK4DdvkLfgjReD0eCU9BT9Y/At7JXH6rIOZgYXUr/s
nVVbF+DpXUXlbRId8jec2Bx87PhhHbI3czWBUslg3S3jWJGNn/DhFNR9dPAWQjZybtGZavpT05Kx
6CqSXRueESCBbIbpBNa5JxFE3ZkQJ5FPglRKWq8PZKZQAdQ+DHdhUCGlMa5wUTJk5jVVeAdhwvIg
UDYO9Y3/E074edVdHD5FaKEpY28C8ahnVy6t9zos4Abs1GhsEyDpbcYe0U8A2A41nKIv8HqEA17B
ai2BL3jPSM0AsLTA44wHqMJ0OMbNfibzsA8MMAOgi0lcyjR1p0XgQzRrrA+cWTzJkMlwUka44stx
jORTV4/rUcVeXzY2tveW/kIOkaXFyJoOg5QnX+yMZEy3jtkDsfYJ6IKfa9DoEc5zNu+dkdl1cSk/
k2lqt2xpoCewVu+MHNxDSiwZMLghJ6sPJbsgrbs6JIsMPwcZudKxjJxRoAxx/hSByeqj30shFmKH
uOqkqMGx7cD6hviZ9W10QtWrBAzL0nywSfuHjRGigUwbYECEjoRAIe589mUHVh+SLCaHaRjdwZIZ
DSIJdTGCAav22+K1usMv7qNCDL57ScyE9KZmUpc1Gf0bVVPzEdUkPC62w3YqWP8apTb8AkmWQAPD
2m0FJq+AvAt3BRDTqJToq7sA+eTFwjm5dqnOcvRmtECQE4CpEg7YM+mWZQcWTGx6SWGfq8fxoOcG
cN5q0h1Y6PBVt35wb/BDORDUOpw0ppunGpP8LRsq/YcbslI452VY+q0//ZJt0OMHkLjICdKZwA5e
6bxZ3C8AzX4iT7S7wAFuLRamrCkMQ6FE1bCsK1VVN4iLGTwg+dPMsM/hmIG8utpWM2QJeTArenSm
rq5LT92f0HUT3hGNNE/Tz5/aH7BfqC7b16uPk7GWasc5i/7iqZ/PhkftFvrF9ObMNBZpiAceLFMr
0BIKne87J0JctE67bW0cVvxAIW43B0MbwaalpkXsVirwNViRjOU6Sn224SLup44HZzpyr2wlVZsq
mraVX4GyAxia7gZ8n9DmhBT6t2FJP+coaffBCOBazvNv3EDrAg8ANSEfSbL0GPc6tf5lDbShYAtB
lvKOfxqP2gOKAukTHZoK9UY0siUh4wK+BgcvCGlgfEADEt/gAcgAA6p0+Knw5AZVN14rih8mZHFR
+hmDa30AKdp9EpnYH5WZNEdzLwA2ksb3k6Y46IeF/yxJVN/k1NKSzqhvAqVij5nAq9doBSYnCKtt
G2HM5bjuzwjXhwNntacmCfWhSSJIJ5Y6GV6dwuWTNV+CU44+GzE2e48MtrCDRjxrFrF9TeuNhcp9
w5ZVAVXy4BtQNoXTPRVX8GIvdY+bM6sjPCU+e2yyqn92euWwaQDVUJt2bJPviFtASx7+dG6X5pgR
nMNVPektCerg3MWTXxALOgilDWrDgHZ/+l7Grz01oJlqqQvQvvRuDiNEnAz63UOTqc4rbCg4E4WL
/6Lv2cDeBpylqoyAEkvSBxtgRkPv6YSKKbAm9wqyvO08EvE4jj0kAtKDWCDDr8ayhqP+V7i9HZfW
bUODL8ebuTr08KuWAkXTG68esKpTFZ66lInPqgYJ6YvmlavOyzucBF6BULBYlkPQDR+UJ+rV4jPZ
0HjB7QB/MYLVIAFaDWQ1ufS6ejeI8dPWmoMK1R8ypcsO3unxvh4sGvsQH7gnSK68NlESvtB6GvcR
qjrBwoWAppYek/4Yr9hvdLD1FZs21DRQesSNLVrXQ63GBfjwAMPsoNYPEq/JbvUt24LFSbE6p3RD
qzUsuyqoocYHX+wyu2yz1ANfbLPpMro6AWECbogzRDAHNpzyAcTNn55BX2ebIStmCH9y2cDT4rJU
7EK2AOjyeX3hNEbP1RSGfEfCCA+l7OIyGbOXGP2fyNoDO/QuQq3v1JJ+J5Ovz8RyHApj5+NmIc0z
znyzEQkwz+nJRwjUY7T2gAq0Cg9spk0eCVqfVmBk546ANZ864xUAen7aNmkRRDW1Z2urAeNthUxO
a6dHC30mePXYvsRoxAXB6YPfQEQ4DMk1gJoQJYYXR+q1DBjBJsjw6icNYvgIkqnu4ki/4/GnB9ev
S4mNrd0v7ei/1ykzx1VY0MkU2qVx4v5zpT0oOev+hnGsL1ZLWnx+wruz8biUBPUzJRRqARa/pgbN
CDGsZJPMEWiJvZqP+PYrSDp15D5mbh0EQUmI10J3GyqU2kypxr7W99kVov9qO1FM0x7Y7YIlzR+R
9unOZACthPDbfegbqCKSeTwluIYUmDZLTkbZ6twvEblJskaHRS1sF3rsjbGJ7BZRe+dFzOSToZwe
cQrTeq6piQ8CNu1d5EtxqLXSu14ZfqsX4AK5sbF3lYOxRWRC8z211arwvUWP2UIG5A0bB32NkP2O
MgcaX5vvNJwhIsa2f89RQNSDWU6Dc8xpVawxGKkBRT3HCGKfvmzHWX/Wii34Ec7YI5os+67noDs1
Y5TcI6cTwvzae5v52pynAbQkiUi7GRgAJ4+a6ejDvLcD6rdeXeXNJW+7rpjc5N5CLmgpUJlShNE6
PrY600+DbfXW6jA6IJKTlBZ3w7u03RaKt9xoZQCdiCKSUFl4/nwDkA4YfAyjfEZbyR1bgnojSUJ4
DkIbf7ZSuphageMwIHcggP5w8HWbyEizRRUzlMDtAUR4adNV5JEbu2PvEIAkrG+eTLMOG8+s8kk6
iMYoJ/N3CowKoJvTx2Ht4w1dGf6VSzAQmCFUHi/RC37reIxx5+6R7PwtoKLE5zmZXcJk8+mQi/ds
o3ra4mBgZz0bceog/0TgRJhtEgfbwxrU0ydKeoYPLxrTBG/OyMrW+C8zvqsdPt3oxrjSj1mSDiLv
9Sw3g3JDyZax5IuHBrauZafAIGqMTGR9hFFyRYZcFJZ0bboHHfSQQtU9NPFkSKs7jubePeLQMHvr
YD5CuLDcXDyoslrWqTRkyC4jSKlXrMrYMEUUtt+oRYbljvXYg3q07u6zmUznKjDrHTboZxq26w5h
qjHig/k8nHlgn3uHvZYMbihMmH4alDmdNPKwoYIBsAzisQYVCVUk3IY3ZOh8xJX6ThmvAAVI4KsI
awBskfT2xycO1E/dzisO1W4qsat2OPCxYyCtz/8ilIW7VsXVIeqzHtY2UIYsJ5yHQyFHsmjEwOM/
N43y9mvM630aJvTqie4D3U/QgDpk1O2TTKpzK1foolI4HWk/VmCW+w78a/wQ1om8D5gCw0WlflhH
tzxJipC6HmwdLHdgzEVb211deR/NklYFlFjxPu5BndS/2ZE7pCbyU5PGogQpGpYhx+GA0FEzXKFf
fl69WO101DeHDrmZhekcjNwufo8hXTnJ1oRvcQo5SiWM2GYLe0ma5UsivK+s2zbaQBABM6DCI6VZ
yG6qTvd+fLUOgotE9h9e0srrkOruFusEF2WqS4hXAic9+AaFQ0Y9VO8c3EWeNN6da3oJJD/8+m2V
LXC7/1Rpsp3iHR8e/HCcrmRS4zWBO9HNCd8wCnViykV28Zv1awyCrgx6A7B3rFLcXXOH2xa4XdNS
rDhdG6bf2YAktnyiUFOhQDzZrKE/bhc5IJcPOMVmiiECHTOo8eC0ejOjagpM/wjd8Rn1Soh+k8cE
R+AdGWtxP0AB8V5J5X7Iqron4kOIQac5uEHYUeMgmjvg7R7NPW6q19gbQyjqq9ZhPPbWEqJ7qDQ9
lAXOXn/0MmyAmy4mzcOEHmTo9YDXgPZjdPjKCPyxkOv0mx4irH0AChY6bYmwbBVxyIOboIAOFteH
VdFuhTcVFJfX3wtAc4clI3K/KobHWQTjGbngGClRSMBG256axpIFVBcD7c65fZwhvNtB7IUbyzZs
k0GV+DT4qikx1a/7nlW8CIC1n4X0eQHZBBAfgwUnAZ+S/zOklnmAJXhWZ4Bow690YgDaaOABRqyd
l93ZBYO45VW2Qx3X/GcAx4p13EHoRAxKVI3sXoYkUtAf6t9SwNnPqjJOBrKDi8BPTyKtQd812C0u
9TqiAAKGSwm1TRI/SDrhrkTGw4Rt4mcEjH+do0pWJU9M+kO7FBK1GbodBkZ0x1qXXH04cTBPye7R
toQg/z4DKjlV61cGZepRebAT9jXgQxPDjsMqUz0bCKcASBl7mnQPIQTLVLIlGgFbAcqB8I1AAeyt
mb6MUK4Ciq8gN+ANvVG/haTEMySvFqj5MKn4u54MbwAfxQ7oKf5QVJkhe8L8QaZI+5X5y3TFDs6e
W+Bau2xw6qhcveA+k1hKejygWibrHhsRKYKw1cds7mQ5YzF6cdKhvmE06DelAcI0RcKPiarHo9EW
ZgBaQcuxkNjs0rrl14512acxQPV0MrINbRe9FzWmGWXUgvIKMBxHZw3Zw7JhMLwmmGcyrGhihYZy
qVEiCHg4Hd51HLnNgrMwTyq5nKmEURETUSL2McYHFCaA3QwDCaWRiKe/E/EWWUSjUm+Aq9vbgiLx
QkmPnQbEH21oCK7XBVw+Tt1sz8sMMSVCReGZabGThJPJwIE1yY0G4lH4A9v5XQU+rg3eIaSZq6LG
ZZiGmu2hmFW7zrLgMPUUCq6Ih1WueBI9hjwdzisUc3j2dV0MeI+A7cQZXnUwWoIlQPK9JcktIoRf
8ZJXVxZBfIoluX2ZMiQO5MQmK/CbdBSbbA7tHRkY/+D4/0WVGmzFFS5P1TPEeKxyPgZtWm1GRARv
+gy998ie5EUTA9XgSGZDohXOXOD1jzGk7SXyM8Ejcjl8jajMwD5Q2T2HcLsIvHU+mcDBvS5tfeiy
dNxKly0/NGZ4FzLcoDtcP32hcJWDXLVo0/BGA0/KWDm+gR0H5/IoG0A1fH0dU1jfgQ9/O3+eNyaE
stIP+SoK5LajMzwZPgQZQFtCYLSBcIdg6my4hUcE/RvASWHxoMPyx8auz3kN+nOmRpSVlWI34A28
+pWD22j2pzdQxs1G1XCEOiyrB39Nk2PTpxWUBKz7qOvm3QQ+gE6BMySiMHUwtb57nnKwxkQxtOGj
V/TQ895qOBhgoW/wKq8xjWuoR1BWk/AZr0M0/Ks2+P9Uo7b7q34Lxcb/2Yj23zrVnlSLf/7nL/l/
WJr2m9D672Km/9WZVri/30LCNfu3Ay62/val/f6Gf9Wlpf9I44xEGdRZsPBgY/vPurR/+GhPizKI
5yi60RI44f5VlxYH//DjOE4pTdI4jvC2/bsuLUr/EaOi3qcoFIgTKCTC/0tdGkGU83/z4VF8RUmW
or8zDvH3xPhj8f//i4135cidTJKsK6RW6aNCCRlqSDLMVOFz1XnjYVgzaNmB9+DkRNA6ZEKfQx0i
sRbQu+58jGlDWB8ggUY6Y/oFYe2DRAkSX9AiDLn22fQK6P4UXZyKu2scZScUtHU4aWyFdAR6pbOA
i2FUBzcuv3sQ3olxOTV63PcCge0ug1myavJMXTRX4HqrvBLqAhvoR9L638qyfTTpn9HLLnQMIbeg
N7BgW1guRPMisr9qOZnsZXL+PmZHbo9dJc9B+lwP4XWs/DUfwM/63ZozKMz7DiRD/J31X/jqcKtf
/KTucha4TYswkAmsMRRMG/jEczm8NAbzUb1s0nkbMn4aYxQWQhVSuUfXXDAmYDVmFrKsb6juoC0G
EJq5KxCJfMEC7GVPthU5TCF3lX4HPv7LeuT9Cqk6yom5OPIFeGhU6ETuaPIVCQxYL7ztd/gsLdBu
CIeWEOPcEQhqMQFPAz721+Pe0zQgFmL1WBl445Pmn2kMAd/vVfrIfuVcqFGEbGW7BqTsEnYPm84m
xj2dav8ion4PrQJoriyKL5gBd7g2vyu97FoDP5hZ4nJdLIT19k6sOocaDWZN+VXr7VJ/qr4O8xp4
JCL4886TQO52kvcPaxeg3ceDROIumipQsLadsGn61QPHXyt4iCqjI1RMmrxUOBvnGGpBe99Mx6qC
qdCY7ToDWmxEJg5iVmdTB6SoYQaNmb7xRqKG6Z514LAobBNIFcfA8qjTGiVCyBUbQ2CffYV/Q+j5
+6K4ymmyPnCVnkLjNyjzxTyRooV+clmxgFDsrX8bf8P7XF2/hVilChKrInLBT+D/jQKspgSr7Fq9
wNC7g72nGKFs1eYVpbq/12RdVOBr/apGaOhKnkcGPW2Ge7AlBaqc8tUdMiSyoDIYOPpQFRiP4a25
hAmECXS5jlkDlUcMgZ/asVnmcf3e9tAvzraE6OkkZxDV3WkVj3qw5UCmEkaWFbQwHA97TEt5M7dl
7BtkdPQ9zFLncZoB/+KMHyHOEX9E4LZR0LxiVXtksjsQuEmMS0sv1NepajewSTyMFHQf9hgI7vY2
tBdIdb+zJn4Xa4DnAJ1B+xE8BYP8NWv1IVIvk9InA0BbdUeu8DajANAQiFKXX0WnH92vidmnNXtg
pv0R0GbnwEQwvNggwPM9l47E1xk49Scl+hvpRkcUNuKngXww4SMEB8LexYvaHBrHY7pW78Jjr1mK
18OLw58x8/9CbWNyQGIZjFU4IJjcwINxInAPwgFbVry9z5zY+Ev6sMwekvFw3xau9n/LxZZHWvH3
DDKmkg81vfMgngd7kR4EDEWI2VnXck09vl1Ec7fQTJWB0c8rXiS94FTwm71vf22973AIyDh+qxE3
Z+V+YOjYGMJHOX1DPu7yqXUlmgFywI1fQTpcBV0x/BhEZs9I3qkbqgrpoZvDZxEU2XO83HCI/gd1
Z64cu5Kt53eRjxtAYjbkFGoeWJwnB0FukgASiSkx4+n1laRQ6BoyrimvO073PpvFQmLlP3wLUd6f
z9ZNdNIpWkJQKYZ1tFPlN09EZ8+ZYzoHznRn18wvfZlHiyOGe6oE77FVECWqnKcccQNwW7ZxaA5S
AGQnLNerJwKkqLSzeMB6vMrJSw6BGvutl9TLPtY0zSvL8LZc1+2j349yM+bZZy7aU0X2s6/iazBU
BuHXc1A587NbmG9azfe5lCfpu3cWlemYGJoBo6gest8uNR6XMcboDb1fMq8ymnJJlm2W6T6cBVdf
xe4w7RQTJcDpfuhZ9GF34aD4hRPYm10BgGjm9jNo2Wy9hrQUQaIVcUlCA4tGNyOKWQyI7vRHzsxx
zT7u5pG923PZ3XWNk12ygmjMLTUZZDaijG0MB0E8FDHPfvHrpDjI2PQOQRd6TwaFx7Wvp5QT27yQ
7Y3fgR+2WwyL7FVTCt+6c1o/8MVgGO2S7OwX2USiPXSJ/NMY8VRbRWVQsy0hofpVcLKuWRPAhW6S
DMnWcvF1uCVtzC+NUjZG0S6xjYjz7J9LCwMTQ88rEET5UxLEzUb3OmDgr6uDtcClFNVP3SU0V429
zcBNZfyxzSr7HDtdsmYLS7/RHFX36Bs8LkPolXdocUTq0274To0QOr9yZusw+7fOkR8SKndFeUcs
dlmPeNHX1l76zew9s0+qPkzS52Cce42d9gcGHIlAfNIqNBHyAbONNiWvupt29A75kJkqnSYmJ8gQ
jOdC3Y+03jqd8w/cJHObSrrIRpi+KXzk2bTPyQTuiu7vU8Z0fHF8mf/rTJSN2hipNucLoHrcOOBQ
U816OlbyOUR7+GS4XI/UbrZ87gwCnqA4iETtJBZfWK9RW6Nq713HGDZuSSqdxZ5kHbn5bIvm9qfZ
vUmBUxfXshRftqWmnVujN1LW2BdN8Dza4uqa3PHsym3Ovclo4L8KPwzJvc92pOW0oBfM30LWPafD
lNGkwI8x22De597i7OlxNZHRXOZpZ9IOyJa/pMusdWhgAilPvy1l+TN4yUPuNuYmDQqOAKEu1kwE
NGsPbTJf0sJ6WAx/a1OK6Nz++RZhs7geN/Hyb/Lzzwp4VGbUWPfBOsvUzrWDnUfpLiNk75ynycPL
u01J7jFrXcpyOkozIN/WuK4KGlGkMZYCRavS/U7dDNy5ucBAOIZTgZzYR2q8Nq27L0vjrqrrXWwT
ehjybEU241Y1w77h0XCs+o7PntHhyXBkeKxV6X9UcTuclmFJUFNSvv+pOVhXZRhETIpRIrX6ZhsB
yAtNgC0OWy9NC58jEdOW6t9ENRq5YNWNTpltOppqlIPHUG3QdVGa7HZw94lPJMvIqkxGJJDDY1Pb
/on52PvODUbGlHz6adBefkvI0lGvl/TBs3xeiamo1Ba+lLGGT27uPJaKbkXhEOAeOjJMraBVD0Yu
KlEJTgPG3KOVhnLXUx/b9ym2GtK1/EQ9bh4rNkZTfloYj9psiZ+IntMpszxyv4EpbScqm2m4usLP
DwAlTCJGcMK0M1FOHW0WxuMmDCR7y3Jfm/X8zPZW66JDtz+2Tuf+0VipIvIR3UNo0v8bS16mqpHd
XdDdgvxYZOB1cMjuZJHm2z4os2ezB8Zm86NT/jD9B8Jm/loOiXtQll8TXGyI3RswR5ZYdJx8qb32
xsmNRmssjkAxeGv4jT1vOT9sQpG1vZ/YUnsc2A8p2nZytlZnum+WEiQYBytdtz6QwBA6I4gfirNY
xikYbVkHNA+HPjw4Rkn8Jukrmtcx88lcjpFVtMapZKHIapGh/WbLIn4v7FYdbXscy6goFmbEeva/
loFR2GgsPETHb/vdSDT1MpWGfNehCg6T5ZLlFmMBC6BUNUKPqp39NBhOZKTdp4sDxoFoG2vf6J2L
wPvOQneH/NqtErKL2gu2GDLr3jSOTULzxs2mYscnSfoyMS5gte4CPb06OQn3ebwTU+XwVRqmCUrU
QpkCQTeSMyJBn8ef2HFbZXnUavPynJnWmT1w9/kcqANk2OdgLF7ow2xlx43fmTieqmfeq0e7DTZm
yTqoSU9q4ybyw2Ad0cozQKhnfr1BJlw2o2zvWdtBug9V2ndJdIWclzfn+qJEdamt9BC2X3wHq0jl
Y70BCfZakS2qi/jaNoZg8mMBFFCc9CiDPFzRzsZEJEh3i0q80VYXm34QfPi3OpcIvsPJG3gPpCWV
syw7ytmpn4VoWPg0Lc4zi+F6QCF06jyU0MiRlDnYYq8JLuiXRS3hI53GblUmC2UQ5R0LPyT56ids
tFXVtdE9jIOcL36Q5NRn/LjeTLVxTG41l5pylfVZZW7EqqPIZfdnbJbkzic0NDJTqRONDs2fpDsL
nw+JDuwqRELpDdpFcx4FlvtXzhgo4bDtjOCYS4oFWl4a6622muYntIYfvF0JPaIrwdaammoIX33L
NY2RpyzT/MR8AFwGIL2YtFjXEy29NauMb/VwstJubRSnskuOgSXuEnalHukv3tcpEe3MdwOsNMzc
jGRgbeg1y6DAvEuPDl1cttNGDUXBjUX75Za3BWLr4OZs80kyOms2vHfiB4c2hYq+svLW2zoFcj+x
Pw+bn+VlqU3nxLJYf1rESXCCQ8BDgalabAWG37YyFWqPa6dHI1Ply2QY4cYJrPQe11dGXWr7bzbb
r3aeqfWui2tsgmmZQtLEyXLvDd7wIr1ZPfluL7AZhg6sIP5pFKjQBWfYqUs6NPKiSiN8KpWR4n0r
R6zagC1pphybAwWA4o1VJvo5UWXxReK1+x6YN47d0htH00Ml3/aN1b2Eg99f+7yURyMN1CdohElF
LNoZdk6pKcu6YRHeAbrp3jtXxE+5lsmjRTI6WA0En6gjxlnx3Nuz/YnwlebrwPOtEvG1iWkGEDej
QgEISZT+s6sbsQ3KfLrL3do8wZvhLubzRfX8wnqKBbGcKtPGpWS956HQfnMX53hZESorRz/IEuBQ
3dJ4Z14CC/03esF8c3T5xka3mC8NtdjB1FiyoZu+EwjXem2nc/vWwx4SW2eZxCsSwnTQiXQ2QZGj
fuJlLZ2RHdgpRLY57LR4nCiq071nyF2Lcs75aAZe1AHxbRFk6auSjnNTCpP7UAzpX+8MIa5Q4tDX
j6ul56vlp/EOi2+IRCys7dL7XBF9o55POf1KwO55cGyngV3EVbkpm5bSzVieU761WTgdrElGdrvA
AkDWzidkCafzngtD3/PeJfc2MC3EbrySvfNkFin3mDxeq5gbjTUZRcTISb6OQPwPSjb7q3W8RgDK
omGSxe/cZwjuSlLKLQZIHmG66V0L194INlCL3mHGqJ3w0y1ZmI20OcPZavwg3TZcpcHIGJZ/lBUm
tTGLd10Ud7XblDzrZvIcOJrip4snOpDTY44QY1TTZTipketl+regljg0MIfefOvT+BD2ajM6Fq27
FoAFDc1jYMbxulP2cSpZgJCNcHIKNYJaVtvh1i8LuYXZNVWBGUUnGB4Cn4JwiGi/97A01vPw4C0v
NKhXs0J2QFEKnPzWAH82QbyvKKxVaybWg+lXe1drqC2jlXDrs+qLqFHqrws5ohHuHkyvglt27UdW
7tGAm8wqMkYkDR/Ihhesw/CUUckXjeIZIovZmsmvtMotaxx+awh3L2VhXNppRN8nEBqFRewQKW+Z
ugX3q1zWV25WBz7KH8Om6cauMmOTtN0WfNGXx54aDjnO/G6B6lP/4DptzPod2XuOPHQTGZM/KCtu
Bl1zu6QBVuBAyN0d/S3++lbPcWkYr13Sbtqi4WIa1qdeL/3JzD1r25AVbGOP4muQTGsWNg34muiF
bnxjryZbJzjbaptISRnbuiZ5/Y8A6rjO2Fa0SgycG2XEwbogwbHjLRSstAKGpaui34LXyBkkahsA
TNHsGx6hiApB+5AspD+bNuBoIbFotc95NQG9Cpgy8+pVJyyoroMvxwmHqCvLbGeZ+QVnP+z9J7BQ
rG7IlwvdQExfeskyhAZt2lFfdPm+kaQLKIS7m9au0V3C+TtW5rkPY48wrDdukrI90QrEhNRVuClD
SoOIvtgR6dm88V68xJFfODt8CalPkg2b/qyxc7cUWAUfB7H/JBB3OcCiMAnXiBpfKsvMMxzSM2V3
MHJsVLj2pRdeJnJ317zV/o7OwVqk8wlHZNNnveCt5P6ZHjYmjfeLx/eAstkTwZXqFdyyv3EUUu5o
dCMfgxopg0u9MtM6YF/45J4NpKcn2+azSRqwJx2msM6XnZclD0XJiG8P4nXm7n2rU98B/+LzKovF
RJqBadM65bagG19WyQuYdbULSxrdnoCj2ZXpoWWvKVtH9Ean0z3ZMcq46IxZYBvbpFjYScciQah9
jb8V1SwpJhNFYq4PHow0/0eP7V4szpG/ySvvxItBurPwg69QEXVMZsFRKHk3xkl2cDMnosWdRRPc
uA1rge6bOERndEO6Pnm2E7GirVLSPMVgO0HeoA03UWKkRcmsz0YOJKFzn2MzhtRhSavM+n7IrPrK
aHCxOiI/t+eCFpq9ZgfDA3vy/GMbJ7/WkOabwbs15igmelZCA1MtPPZ5RbdQc0jqqd8mxAcfvBxP
PFUgDleVNQQgVGmk1W7tnmcVJteKtYF79kJnW8gsaDNzWUWkPWixWffKi+soq71Xoj47MoIduae6
vufFsysbM9xbS+BeOzdLaT4jgLryannFU+AS8x3sn6EmBsRbid9IPNMuDgXraBhtSKo1Ly7R+H3i
cKLO3dbEICokrdC+ebW9z8xBi2ZvqX1NQS3E1doXD0MKiMv8ooxpPgWVe7vwBM3R0otecRNznmYx
57sAwsUzy2WrFYiO/kqWH/ZFlR80IJmLm/bzJpPBBxlmBsVMvzboYgjtHLx9WZLsBvC3UiF7xZo5
5SedavoFsJ3DmH/YU4A9pTUdAvM6CHc6SqOi75Nz6fKHjRgMFNOGJDmp+DzlgZCeTXnWmBWDCups
zzqbMD6YLLYfCZgNeBZ1MEUie2EIFtGgKdlpusWu223kwgUZ/fWN6n57Sek2rJzCd6lJ9DQ0KcBr
ztxcEiGPMW0jwe3fLiBFIJLQFEja97yBT0cGxz2RvejXJMycfemEKQoCY1fVte2F1yWYGdp7G9Tt
v9Ro1kREmk0WmClWySK3nuhvW4FSwz2aOd5ETFtz23bFPwEnJG/KM5Kdfcj7/J14qHkaiDcf83w8
FEVS7yVkpFVPUCynTa/WuBbLauxb6zf4n1g+0Z/V7WM3Cp4Su22OkBa7jTXPgJZAEg76O7RiohpG
PFFPccfzGPAlz2KfHLbU24I9iWtbg34qrPZfr/z2Wcbeb0oykczxsUdKHtPS2A7wj1d5Qg+zlz0v
SWq5FtGlov1uAvcrr8k90v60n+tgBO1R3veFlxFNT35vPum5DrujPXruaXKNE7kP8IIJUjC522xT
2jXwMbBCpmJFn0XrOIXMcEho2URi4UJZFbS+5MSSXOvqJcmb0c9IEE6xc5dE7hopjqS+ypVumAVU
kZ5ZoXd0ChBH7MgCBMFou0L57FeTtDmqoB8X8pi3ty6OvKQ9oc+9n5PXv3S1vnJtXQfC38az7/Hu
B83nNx3nYoEtbEBk1JVYF9yG0RC3Qa0vjpleB8d66A30zVTnm05TujXd8Gr7VJwWwh3bUP0awcot
+OJXZkVgeqJXWGXt3ja7+6mTT27HTgS3H68Uco96rObIEfPdLRBYN+ZP7GWc9Fnm7qhzJJHkf3D1
iUGucq+jB+gCxlT2vFb+p6nNP0btvc+GS7yifmvMwRMh9zPXqmsX9z+lA6oyaKERZxWoFpG445XU
wknP3OjIpL/BSzJZ9FHx4r4D3fQQJmQmMLKx1KlUz3v60XK9hO3Om4jJhW245uPPImvET2+gfwXm
teadN5ovjc+DWaaRLMZdkbfB2lXJptDtE79WcNQ4SmwQqVdtHN7PN9MRcNV6oIaWFDq/OtVy6iE6
+vw2kwSBjOwV/bE4/RFpcgH4Gq6EKRCEVXVI3PDN57W56nAhfW2ug+Teu4n0lvHWu5m3MWd5Jc2x
rAObh5/U0nKF+OWvRruK13nvuwc0lvewqR6qgZ9lmsID9Pq0J9+3GKzBngxqBOGHzR/Z850ebeoQ
Xf8zQL/yG3Ot3a3y7sKwgIlAEMwXlyZuIq9Jt4pbY009WlkfUEtoNnjfYxp/JrzbvHrcAEMQwnqe
9YUA2MWZ+iPWMHwWY08s/ppl8amKg4ZXsZSMgFkEMNDaaLS3J6+Cx+lUMBvTBqx16y18BczlKcTj
fW7ayX2q/Rk0GRC7Z5toa4qJSFpihYBVnbgsH50yyLmqxfCgeu53s+OO8GatB8n9A8UaJKFoKLpa
i3FIKiPZN1bwS3aCaxP27aoUi1qrivCfHOaRaoAmrlpYtNVmEApEzMrbJajuS3VoYPqGQ38lqM5E
ZYJA0Aquc1wZD3mvj4ZKHrRM0dedKw27/KhpVxi5SQc77E7E+tNj6IATmoLkLa/T66zzg5VoWhZq
8jfIef4qQVgCGacGPp/pVKApvsiq+TNNJNbZ594pF/4FRLefCLdNdDI6RK9SORSgnPpkiG4vHbWu
huXxFngKuKk8UBWRkPhSnLTQ4Geqs1vCLjTOddpui7y7LrcML0kXI1t23fyvi5ur6T6WVbzviyFy
C8U9TuMJq2orWrFz5vLxllAWHZDH/Kft0i1j/b4Lck4Wjq5DRkXkBnMx6bpmyG83jhddi20obaYM
vWJdMJCGW6oTUtmpK2sAX89e3l5tjvMkbe4yYawnmIO+PcKMWAznI7TLdtO3uRNBjBOvRuclke1R
lF2NY0y/bun56Ux6WJn3nCY0tPSrA60mdvO71KEaqw9yWKvp7Prpzkn+hVzD+9mNGqYB48ZP0mLl
qj9BVWbQEz9VuCHg8u5109bu/qXOlqbau5L6i5WO92CziBnY64Sq6pKiCOW3KvhZ5YDUsi/ICVHN
dVNyDEOhll676eg/FogyyvsAmsVxMWRrBvqIGfDou/z2fVOtGzeLn+um6vHxUfJycKyR1yvzsARc
tVdx7ZmPUvnJk07a5r4sEAhruH+HVhvhjlSHiISts28Tcs2ORJnCuuEciuCHWBu8evBkDdICPmRG
yI5EunNLE/CjzulMI7tvj7FdjrtucOtNVZTOa5kJLm8TPHAIVuiLIGfyzZTWVwec1ofr8wS79dwh
5Krkr3V8iLE5R7R0zOqtt7phZl4FSqRlUD9OKvZuDe+rSljwm2ey4Flzgvk4+ZK2kaAMwTjwDCZE
RAmdN9tqMfbcdxCSe7+onkjbv/hdzKAdqg92bGzqysQFUxyilegfWtMJeFm94pxXu2omKx2PwHAK
rgllZkRe4N0QG1V8FCwyW+ex+iekd4959yoG50DT6G90c64YdbrqtEIm5Cbfe48dDYowRuetJ/dK
RTLBm7SvZsbT0oZhAvOHZyl+55SneF71aMQ2rTuUIRdb0I/HadWYPC1juq9xNRxRjSvD7h7mkdBZ
UBX3egQXG9p3iXKujet/GsJ9tEfjKO3uvCi9k+6o0QhGFoj0iwFWBRJ15fnMhcnTZMpjYXfvDm9X
lhUuvMGd1N3T+SO7642r0Emfmsm+Lyj6BwYqNUypiELO2e+xbeiCxDFArMzvv11Yf0RVI5PhPuKW
SpYEyZcyKCXI3v/rUvSseOTVltgAownsByH/YZ4YTtVAVc5I7xwb0CqMsVW80DOY8k+ArLSKE2rR
cfoN+oTx2suOeoLyxIavfZy4Hc2taV8a1s52mq2/JMcQ5ByDJMimKjnJOHxlMLyzLUMyIWT3kxky
b853jhms5tilZlwUZ2nzOq1s0Fsd7RrPv53JELW9OF3HIx30skUhqRp+UNYqvdeLvwvS4Wg5081g
jFc1iAoTXPSudrmyxN3nXBdXGbe8+4P0yUw9mB9NgE8ZP/b2EplKfJbOfHC6/tqVcpugVcRp/Scc
WHeJCJ8zEJlj2yD2+httCkoefbMLysDegxict+Tg7c0iWVafOsCTRuXQmyONWtj3Q9EePFloqrLJ
l5UWwcr0jE+rB/85tNafhPdL1TQ44oInqybo71OA3nE43QkzuRpjTOmGDJ7RXstBbw1/fvTD7xDC
szLvsA+hwnT5xvVokVCuuPU34dEYm1vDXMns18UetapVY/FMmkMSCdaaGtZFYVjTEYiCQhxg10eT
pR7nnsIxKA2xD8riYSqeaGasYeTc8gBugm3m6ohLKtc2mpVJOJ2amU5ZOgpYCqmLD1NmJ39p1aax
4iuRam5CFqrVslTYStxsUZQZbs2OXR514++kH+qoybm5h+Rn6WqQyym8H2MpzsRAnlzaCcZCjhms
ob0yUeu6Fry5IcFPTujmA++0yEq6d7jCR+U7P4nujl5oPWK1rX0ZXNA4jlxX55U943NyvyR/rasb
U9Lf2c289sE30MTY9WEb4A1pay27XuxAvyGwGwOtFh9HkjFMrWDRnvvA/HEk1GLHfmnq4jv2i9Mc
Dr+9an4Mgwhrz6oeEqVpJHr9rwvkg+E6aFG9fgygFqSDd8hqwHoiOYeyxZZS0dRLHL4/0+iGjeP/
tnnwoqccrtZ8U7wKcadVc+667pqOixkVeiDREBYR6VUmoaU6VSkSZAX8hnyRemfIPZiN/lJ9+j6y
VGTHzfE0jdYr8fm/EmN3JRDwkL+NZ5NH20KA2i3z7+K27MirOCUTARow8L6QjxtiSU6/ydLmnnfx
EczafUAmnQFjd0tp+MraYvKPa4cAMz8ioIyA36g7U8sviyuSnR+lOYzNcKxZ+06EiVYSnSJr/st6
fCzNpNqNQb9WJk4tTG2oU8lZtzVMIxSzVQujHGsjI1Pbo+BVs3EIbjg67wb8aSww6ElRRQOF3B0B
FWtLpv5quSHQ+Rx4Bp9R8dJ6KqqE8b10Hcmo9Lk3/J2VDfyJAwuf7DxIT1lKc6eqcckSYVd8H61T
ifEQ6SaB6aSJMMc8q7weDLLeJndvb3CiWGR/rgyfZofOrJIC3a7Yhcnw2Xn9OnDOZY0FM2s+6FRm
a3/Qn6Wezg73hHRbO3MMr4eIhue+huzWxDR1UTnaYQN5GMpRmX4ZWr7QBaLbQ+x/nQvlftuG+QcX
jjPV+hqpmXOxrj9EBi1/nhRuRHJzpb67VnxUxCBdnFR5YyDwLJAqajjh3peQ2MSoGKLApp3jCYyo
zA5OIO75dZ1oaMIz8d17yf4p4GWrWuBJKDIQKq5p0l/79hKmd1P3moGTWneed5CiPiaL3jfN8Bgo
VR9MEHmRa8XPbucRlugJxcwWscZwPHr29O7Khrj+JPw1ju4TDTy2NhYnaxruusx/bgQfoS22fgpz
CEVsBV7M2HUGU05if8TVgwZ2hWG3bIHgmjiT+FlF+khFc4skR48wfIB/feiS6S3x1GezpGzbGuVT
a+T/BpKHsf9L43TVYvqOLst2mPdFR0FyV99YtDXpBVzYXF1uj4Wstgo8diJfKNJvw56OHXhuKMbr
WXOvNTE5amqWKCI2bOJpRjPqikwcS7c3j8GYn1OfaFhgbl7SMLKu7s1xL0ok54cm9dLnrEnjR23y
gxJKNY9i7rJfPy+XfdHbxm/uUyhU6VA+LeQg/+w04A0jWDOW8yYCGp7eZYU7UplzLQfrde7ecpJa
dwRqi10ZmDMJg16eZqML2BHQAL9Ly/YM8y49F26efsclOPLU4N5qx9rj6jSZ2yI29d5gX+mK/Vrx
++glX3FItsWVX2xndja3rg5eS4fRY4BZJhdYn4d00RfFbsc73y7Mg9UOr23Jx2jGqKAbmHxghXMX
s1z09tFSQYKhmf/oREecuTcKDIwGZz2xnCEtrWvVpm9zMBBm817bjIwppInmdom690sh1kbJ+WZj
tj830jMe2In0z7O/KgaLiA79Ku/Ni6xzVtq4kPPivYEAsUdHMnY4zDQJncXeZ0N3Dyn5kSBb9kgb
DPAnGnhLGf+oyUyvJ0WN2lf9XeVZ71nWnSrxT0JyyQZuIDgzdCLGDn+elSiE4FcTHlVsAjI0LyOs
mWFkm3Wy9fFcEu++8oc9JvmqYbDzrV9jxFsENCl7Yz3bzactvxcWo8nslec2Qg8OCQ8tn0Y2zNve
QO1LWjpVoiVSE8zLl+3Hp84ke+p6t94chjvTon/MAYWilNwlsj64AhN3TggOiuxNhzG4H2k3nCrJ
epEtvFbGJgkxnsVWVcCNgYNPZGtHHKqiuG98Z9gGWb+xlRm/s6Sp2FKo5S1L6BFQJYv/WPpS7oY6
O1XZ/CBvYtIky5gVJ0F7AAbBDXcyUZyHJ9WD0RkC2DsddIElyKaDWGTCTgz9oQv/q4uRgIXOv2PT
CF7RBlNYqyGTfw06JmSz13ADoHck2fI6vxF7bX8d+sHGym9TC22ZiM4h2eHJ86nhjZF200sCtXWY
rLel06e2I6YLdiSbEwLLMvwJBYckAovx4VuTFc2pm1yk1yDOG8vJqMYdLc1dboAJB/0Ly0ZOA5OW
GFfg+uKVH8Y/qcAD7Ii8GuFwafqUYtgvW7KJ6jgMSQ4of0BN6ouXLg8P5JG5mt7LpdpUwKiigJc6
ZnlOAwVcE8yotSqsf778p2tKZIh9l9HnBtDzX1zCo6Ai+gcWtnT0AQH3gSWgo0U0bpPZdXpHtg5s
A2/GwqeKFvcVDa3kee6SahMEtv8LJxDgM4rbOrHqIwGAi87MVzxuCuaOGglfu8W8yRVLD+jRNf9r
VdV/qWhxrX/Lp07//naXr/r/gyrFrcrw/65SUBvRyX+uUtz+D/+rSuF4/+GL0BE++rzneE7wf6oU
jvkfpmXaYRB4ju94Zsg/+d9VCsf+DwqWzCA2aXonCG4bVFvyUOl//2/OrWURusL0sYtsehb+f6VK
wV/lPzcp+OPxDWhtmCSd8VX/58aj/6tJUTQy9Ae718CFuibfKUoTw3b08XIyYiK3nXoxWThCSDAI
PEdPL2JQwRd/4+nAOiwpSGR7aQqQoXegt3mLQOsDyalObW6H7y6xcLUC8hISgmF5sLsrWcyIFbMM
w5U3fAv2MhF0GIqkDT4J5aBlE5OesR/DJma/Xdh2INdYTg7xvmIqLHK/vqX2x4lZ1+LmBlOOAde3
hvw6DqCqssEMzx3LTe4S0VRfDsPEXwWnaC2N1PxalhnTWGdB/lGFpaKfOSsEXl+l5l2W5dNH1wz+
S1jy+tylcYq3wAAYElAFOMeddiTrxW2tYLPClBTtF5aZ9ZOWhQWjaCFmAvuV65zJATtCOVoI1UzW
QP4jSFviYlan83euv8upzHLmIhYcNrvMUlfhaPwZNo3oo0idIt+RdTaY510C22El5U8KfRO6rePM
R+3VEMPMofM9blMzCzj5VC0rckVHl8rRxjCsXTtsM8w0zDayx4GgjqJsO94AqqzLrYcrcakoZqOa
Gj0x2RYmOtcdpR+AqSYGKUOzepcduvTazHEV4M91wVXnNrdglQQMPE3RUnKeCAIByTAc/UYGFRDX
NDBvUqxJzBVargUfxbJ0lHCJRY0GmnAcUh14+9ic2WBg1+TZIkuUXU9wkELXiggdiR8iju6qJNZW
7wPJjhFk0LyEnDaWYj9MAITXnkkMmw3eS0BhcmTuN2LpEzFwcg7QoLNm0Nc+as+OHZR0eB0H0M+R
FjBwY+VyN0T9qpoiqqsQfRWmXS32YNCZIpywAt1m2gEkClqhtL1pzpIelFo8BWPnP5ZTlx5K/sWP
UzylvAZEaZNIsPmOEdubadO07fAy5RqAvg9sg995iFt0RBqUSLmI4F+KgjvsQt/zT9zeY02EGQGI
SE3M5lfXc0m0u0WNS5ouRnDxl4qQKGwlACKijlFjYmV46GZ+uyx72cwIYU6mXTbgBhoddC5tthdQ
DYcpPjvW9Fl2U/hRgwltIqcjIsGCEaf1qLLOeG5oCPOWS3r4rSmwIyeAvkH9xfsBvWlBCbJAU3Ws
kQUGIyseW9uDyUvzkCDlJjSm+S+frOzD75eGZM/Qdbfon3bnQ+qFROVCgPs4rLzx/vCdlR3JCoDr
2nJzC8whbFlkUNugcE2I6n+wd2a7cSRpln6VRN274OZmvgHTcxEbI7iTkkiKNw5xke+bme9PP58r
a5HUVZmoBhqYBvqiCqjMkoKM8LDl/Od8x31E3MPhKTmCZJsuVO0aTVKas2JafCuG0XoGD9+SJNJN
9N41jYdtszTjtQuUO9sVjediiDA1Wj3GrBZ8VqjJQ0apSB5xFmLDGWXria2PwRuhBbBkv4UNyDEs
LLIi3plFZe62EAF351lU9bKhL8W3mCpmxj+vFD4TDEiJSmjEG7hINWrke+qG1nIbTIz6tq2LN2Nn
B10J6spresrUAqtiDJwY3z55hqk8gCpN0wPlN8o/1EvtjAcmVCxNgOs8eZxhVSJizh3LoYwxEu0Z
Wldqm6qmJARCDFgfCIv4wyFqIWYd7CFXTzVeMiYrAY5/TtvhWx3Z/ROJPwVrwk6ZAQOajbFB9l33
KZxmsIBZMeTesaf0p9ojdhhxiOgUA/M7i7hh5bFl9sqPM1EfSpB/gilr1PMUqn4kT1X094mfx8m+
bKgiOOq6X+RZjKGgu1c64QmxLAC/tyReVLR3uyXl2GoLlVPNbDiO+hgG3yx08C08h/CQwW7ZNU18
xzQA6LFPqzeclNpHEh7y5oinhJMOkfKtXlI+Vwnj359cgjqxi1Xac8uzFOfr5VJXV9noqE1bRieX
zz5Iq4ugnjGmyX0Yc7FM4V2Ksr/OgdR5fI/LZrhRrf1qmvTOdjlAgrU5z7GZ07aXrlAlsF9ldxxy
ZkdBRdIbY2sG7leGyw0eb85ZcXNhtPtErOVthqM45cxfx+YwALUW8e3QAavO52KTzkeggifTZacm
Drm4l3wfKpQoIjrpvC/b5Il6X4Qzt22Pvh4/9VUEKJpQ9VF6OEKq6h4vOGtbC04iCq6qRDrbAjSr
vbIC4ISUabUl0L0bQ16tsOMzZqgMGCLkapk9urOEp14QOcqyYufAIbMWhMlcKmxPxc7I+Txdmvxc
GWmd4/D/FOeEl1yGZE09UimSHx3gzQPAwlMec5lJquBIxeChCIZ7Q8Hs4IXnoWhYfDCsqOllGYCH
VaM/n/jztP3FjybDrBeBhwHVfz74yUWQy8t8mJnQBAudz/YMfwC3LOa58tDE6i4pplfXgvFdMoUk
oO2Kwce5YR4qEJqMlHZGd3tLOYdkYGg/LRdZY58XlbgYUSq5PFMh5aqbPkHZ1Cw5dl6tmonXUCDW
PmlIfmWWv9eYv1oSUX2Gp3QOHmiDmWgWp6JmBrz9gOd/a3vNjXEAOuOAxSVSXrEYAaqcaM1OpoyL
6TJiua7EA/A3BrRiPckU3WtaO/e6hTbf823c9ouNw7s4tHX7aXCyJ9ZTDMoEA4EZ3w0jNoGu4yZg
pTinFQh0SRHI/LFlEta2cBuK5HGKuuBV10J8mqrk0DOA23jULuElxK9lBdOVGRl/ZGtPnltPuF/4
Oxu+QFSLtyO3cMtRFyUSY6BQz7luiqtRILV00xP0D9oLM++dl9vhvr5OsBL5O6Y+IeGmiDNaKa4y
ofaSBlIcM/5KTrXeFsvdVeuIlyqCc6fRzUcGPpxNnAWjg3Vu5bcqQ2is5H1GPSqcVbQAAvS0KdiD
+gLnYblc8ngH8QrHXouYWIFExKFeYokWoJ2IN/IZZpW6LSuSI5rwxhCf4BpeV0u+JSJzwm6Hbl6l
L0uaXC3ctxcui3KKry3PPXWzd0t1CBgmdtmJ4SIMkI+OW83bZBx3DgSRRPlQU8HvMJawwOAg7m3s
tgNwiO2TAGx57AjeOFZ+NVPUk+ferSPK+7Vp2iBguyypsR3eOmw0bkhfmxBm20dY9Sjus8P2LJ6J
HOUU2j8nuXOwtPnMKeMphfoSJq9VE1yq4i6dry3ifjCgPvazBMbPx+8OXzkFWtuULkdZpEcZL+Nt
Hz8U3xOjGmoOzufwzaq7y9mjW6CL8Nhr98LusgNFVOU2QC7snfdRyG1RkX5pE4RZk9CTxCbTnJnF
oS9u7WjHFEk1qA1omJcyafUM1+JWNTGFTpFk3C4pDIlzj9qrMUeSYpOmTaswESuzs7x+71NAsFl2
wlG0q2lOI/bSvVUmOdRjM+wYtHNGrtQx9MprGFhok+A+84LlxKRPhMz0jl8Nmvm4Gv7d9itn6+EY
1l8nx2pwFzBJhwwDS+nZ7/iATjH68JssuhsxRjgPFhpsAmItNh7CyQQkI2vG7fNRe2X+HFJGGGwz
j5TeAbfjtGe8zdQLjNA4bnGJWMy4iRdtTNOn12oYgU2TBwa61HqlekXGKr8KVc74tEIcbXvPjzzN
uLUsJ7zGuDyIs4LhJ+BaiKPrDba3ZcLGltj5jo9WG5mLJigZoFiTkefcYPp33tucBB+hm3TnpdGI
WRWsxh1Bz/Jb4YoQ2djWzb229MLRM8BRuJmmuHqwC6Ddl9bE+eoGolN36wOtS/aYAdRHUmCMTusm
ZLqfTCVu92yemje+WuS4Jl1ohLrBh8TeV/2cA3/mF2Ow3EUFg4QxuhtH8jJb0XUzmadm6GifIdfD
lJ2quyNbjx2Qmo4ZgYwEpghDVZyQCKl72A5I060ny7BwvPM6T63Hcamta04mc3sBoDknETD7b6Lz
2GaYJHcU+1jZ8vL9dv1vKQhXKaueqb91v6oHP7Ea/qfpDI7zh8yGTzqt0revb799rd5++1S/fI3r
H/kN3//076qD5dkfYDSoMBC2HwpbuN7fCA6WJz6EEnqDT7+YxDa7KhJ/1R2E+CAVhVqhJzwOV45A
Lfir7iBQK5RLXZjg+y9gRql/R3fgJX6oX0fZcHwMqetfBF8CnWP99z+oDrbvx1MbA2BhVe7PhgHz
P3aybveDDHP7eyP3b1Vf3tZp1Zn/+Euw1jL/o6jb9WwphR94tsMcw6bNyfn5ZfRI2R4BMLjDURZ9
SjndEXYhn6c3waiTL3miLGszpxZBXaxUE+6IIeUKKzp6IGe3SufDwtrMKKkBtgY2rfbMAb4LriNJ
0cfWJLYzXTZS9Tfl0M4FGkowvagy6s5HS1r5GUCJ7oGm6wT7cCVtfIetAwHPFMJ8WdxGw7RTMRwG
byGUF3FauyPC5LSbvujR9gL6eNiGhcXqjr0+c08R6NL+xNl5uM1IpUGjBxd8PQRtCGa2xfR7Nnkz
nqUWfM1lidTSspNWq6F3iRJiAvDo8q1NRuwbciK+cSeL65vcStIHcmEq2zrG6x9aB5jvVhNupHzN
quj+KPxMot9qDBJZvpxz3YEq5JXOAN+GgAcHzpZLBcduO3C3dZ4ME4xXzBcsrj0CEQzkT+USLKRa
XOVdJ3j9iZyPbnLX4ICCs7YU0QHIPGprNCkqxxQFLgu8Cpz59DflzjWxTuclj0HD4jSbgrc/fkx+
eRhXkonLEARmU0j83pV8B398GPNy6hx/1hAfFhMeAYlwxZVJ/yet8WJlkvz0MK4vAxWFBBohLOH4
P7/MTDFYF2KZ33JhGE85IwbDdWFXQzG+CGRj4EJGAPWyut/ytc0uoVamf/Iz8KX/Tz+CDJH7RCAp
uRPIij/+pkwAoink6oYFOzFXBaUGRwanDl2T0M/71HP+5Au4vnO//sosMvzifBVZVH55vU7hAAGc
AdCnxGmpFrfbFR2m/Kryxdkff4jOP/kU4cDwOg6pZ9f7LnT+sKS0TRKlJuB+PXer9tM6qXmy5gGi
6EwDYAePu+LQYtUAL7g6mts6tu33EQxdfpCQty+nJU8CWuzq4aYd+LnPIo4aDFwkXZ/EXN1uG8m4
xfjL1yeAfJ8F+4nd76KBDHeXVKHPvKDW1/9tW93wzlxNv/+Gom5+O/TV29cO18Sv2+P/h5yi9fv2
r8V11rr4q/5ZXV//xO/7nBN84BNXPMxS2Cweq+4+vpvuP/7iOB8kyDMQRo6iQ41n4u+7nFIfHOE5
1B2q7zvjuun+Q113VkIRW2aALu+zAf7f/8ORIn6vb39/sM0v//un/cf5eQPyHRR6dljCtRKKEmLA
LxuQGjny9WtYaYxjrLoyd4C4A0/bAra1z/yW+jE8g5FPnIgRwXtO416E0NGXYpfaJnsku0AJ3tDg
XdQqjcwWJwHzuXQp4XpkDmhToaxUEjKvUXyZfgGiD/jHtAxMroMxARhleGqoq79H0sPxE6YxhVBR
0BADShIR4O52feyw9Iqx+uoajbRy0Ci3MozFGzDh+CsJgOmBItfososWXnaI2VE3usGqeMKyyOUv
j95BOoPCyeMGL3POMV2P1SOp0oPtuzeOLG/gwD2RaGdQGFxZRI8wva+p7B05vkMEXcRtLTzb057Y
KJez6QiOF7+bIL4w4ajL5LAnCWSf1lDo1vJdibuc6cmL6zxo+AGoCYlzlUGaJCtDGgpEJB53Yzdf
286/jqxxVwXZRdOGn+18uoNIxhGdUphF8Cd7Ciy5IO1xzvI2BHRAc282dUs7Kr2gIEqY5CeBPSIS
zWub97ID7rttdLgBwf0U+9zfq/LUQUkSBwtvXBcsxynFW2t5MyxSYb3PywxHcSof0hiCb67vUq9+
iVvb51wxghcqqlOD/g/j8tRwOQnyTxSQwiFXdOeVyZ1ZbDScAqP0cKdyej1W0ch7yDiX1NYXNsVD
Zupze6H5RI5E5rwri7YeC0VjCWskADnGT0Eb6YNrECmCmCIR/x47y+cBVdQB4BbDk6coAJx/nWS7
oO8PDY1JUGB67laMsxdQt25zbkcDJw6I2AShTuWsblUU0t1abwOVIjfAY2AcWqfevWcXNJeIbZYi
12KL4p0jw1BiHGtrQBD+eCnNuXHFvsmY84AmKqh99Ab6EX1+a+dzv4prHeahsJD3nfVMGSDzijw5
y9tXHYw3bOUroXqDCLdPfXNrYg2M0L3PpooYKvyAyTwocloKD8cumIdVgtnjgbipQNIaCLEZiOaJ
5mNVhv6eGP6pmPAZF/hdgnuiQRurd5kL3Ed0+9CyF1+OfnEbDnb+GYUTtgHQvCIqjl4+HCmHEhvf
Jm9gW9zj0/aLbq96e5YbM0WAwPAeW/zfHAvr8xxxTARoNVGn5gfqUwFsF8EYNG46nMEhXO/pO13N
9nFQdjMwFDFqX47cyIVX7UxRHiAqXrgtdq++NftIJ8QQ6mrnFf6JSPwRw9KVQxehCCau5GlwPeJ6
GOKUWiFxtJuCPFxHWXyHQNKQ/e2IhdLItfEiPOmrfd1Gcg/H/DqakxM5pePkud/gGu6Ccjysgp1j
lSd7rKhg1deON7YcHLvwVnJvJTx0OZTnkwBP4uDCGEA+gRjBwR40iB3jBSe+sdhko320SJzhcn/3
dAuhgDw0fuYOqD7cAAR9K/8yE1zeaKIFmZrhkHrYGUyfb/s5OiaSd7TQ8J7w+emU/tGGcSIWHXhT
RahuRu2QJ3d2DoGrqQCyn5Z0XBrPQlmmfFZ4H8uO5y9yPrt5hT9CQxXhVw/ic1+UR+K9OPlQj6UR
6YXU1e0EMXOelitZE5Xsp/1khbuqpe3eC0+J4Biv1NEhN5rkXknkYrgqYxYGsld8cb9N5JksbFpe
0B0Fxfb50nP7vnPXKL9uCfGqOnli+HihovnGIduEaQuQALQmYV8Ec8xZmaoClZ0wKfHxINlrg3do
OzMoC7qZSld7n8uhR66hdpik28uiA5yDAb9SaHsbz9Mgch2ec4zleDht0Z5LjSHQz9917jX43LTH
yh0fEAN2oQHMY2fPyoZslCan0sUQr5aPdtwBWVsNtXLa6HjayvF8Hmoep4qBUk8+RHlbetfv7EJ+
W4L64M5wg9nVpuPsyRtjAGsBkgjc6RGe/SEsa3qIE4hsvXciIkT+ajHbmv4CPgHuU2FwFhFc7Pz+
rlbt5bocTTh43bx1TpN6tyLqkVyCD9J/m0y7s6Gg+umta0+4ORYa4JkWagwLDe5fa7G+TdEVmsa5
WvxjH2R4hBnIDbU+9XiObTlRBpYcBqfMb6ZofnboEiFRV26MSW/HSW6p/h339XKfNk9l20yvPi5l
VX9ETSEXnl5EuX1FkqTcmajkPhPC/YGyD1+dBXGqgT6kY8uy53fjEMK4jOq3boIdwBi0eXT06r0e
dcT8Ccx+eMcJlFAA7im2Fs7R+k2HUj9MS1g82k1HZVc0uO7tNNCqTIY78J/rpDSPei7dl7nipckL
6XXsmZnqcu3kwlKUd3wbS7t1b6IoI9/QkIJ+lSVNlaiCTvgZsOuAYF76oAuiIjEvJl76YJvMMcG1
LNIOGndL2zgRIDjQpDvD8RKgeEYH6WTn76i+dBY4zaQvzagw2hWm51cf7Jk1pWj4Xl8CYijffeGM
r0Cb7eSaj7jWLwxp+e4ko6nOWhvYzj6HCUD3WKAYwfrUWBDyamMsXzAHOrXjP5G+mMwsnzqP0Pt6
LuLC0kYuyYuJm8cmBXg47fxxKOvLgqb79AQvzQMr0vl5QKKqdJniLbm441JNhQ0oBTyVjmfBFU18
gzV/7vIZSJUVUxiyZEHqnY1oYQaGhaaRKumYY14vlI16u1LbltpPcZZEO1K9ETlXzI3V6sqib7EX
g2Bi4RHe3kwe+hxGVeIP2zIJJT150xgn17HgQLHjrWqxfRuD+1K2OA2hFNlfBgUrY98y08nO/Rku
D4PRdGiP4HJXB79nGI45DdKdVXv03OVuQCVEaTDxIGrbTbPHJavCU+nr6KbtEpJ1GM/UfCxm4Ps7
jnlgbkOlbXkMlpRyM2LeU3sxYbJ4FZiiBn6sBpsCvlOGTFNXGb6fBT21CKq2wrA5Fr5zafWetRwb
ENJiS845Q/VlUPoUUrSxHJNhltBrRobZByYYgzg5drWgpkcJAUYrrFxa2wLXKs+JnElydzaR2csy
Jk+1j+hBP4t7zGy3WOzk9VzPhlksJidsYW0awysbae/DUeEL66ApK4NjKaLGIQgqI8IDfm3EpgKf
R0msNyXZoQer3VzygyXvwDJId1k5JoAb36tL79IfHJEg2DTZyQacY28FVm9358dNwMgDPoh7cHHV
qk2mASSfxsmtvjJSHi6jdiRM74RFTzYTwwqrrSTYyR8cxGEeDFOVZeqGi6ahNnQbcX5nSbG7dMIl
DNjrtIK/C/qoFh9spTcxVeusXD3rKlPxPosH8j9MxTQOsGoqdzIbvIt+avDYjVZO/JDWJsosooSS
QG4WCvuo6PN8twwTkKjY0RSPS8iBQGpSMl3bkMMv/6SUJKvayV9DTMHo+FtkeDDL+B0hFppQmucZ
oC8ziiYaR84ZGbUs3KXz1WK9zoAiRdvgZvDSJNxNMgE/7/Eek8oiGa9xri31W2na4aWXk8ssvO8J
LUoTuZdp2Dfvpo1JRjIsDOdtWq2VuwrigRHOxzbkLxdU6GI1yUhs5xjb5k1SgHvvAbzInZaclhbq
bB6VKuOAoBkueWHgJhtGvi8u6Z+1bmNMRy7mghFjHpuLYuDkt/egXRdngBjS9AyWrHU3O+WSHoaY
VkbXf4gxuVLLoPo3KNhzcR0MavqcD1rKHdwazlZEhcJXhXCvOAKjlc9YZaEv9CPcT5Zo8JWZzx5t
FX1MwEgCGPMbJV9l3YHtd0a368mAj80rsQ+j9xH5WkoDaGvB5Ed4iEOJCOxT0k5m2ZbohE+zbUHb
4LjkkaXrhPdaN4H85kajfCNS5dMtR4rn2Rmlm+075WOIr4FVqo3CWsMqiICHX88LxLd4bDDxyWZw
5kPouvTcQRQnsUtS2eeoAKyEKXRe+/e1UZMAHpKbV4pYevpmR2Kl26714Ilntc2HhEGNjQkue7eX
GL0TUEbki/yiuJeEkkGJFgWjwroN63ab+AtsL0NSA9bFDMR065QjMHlTTS0bMzbe86GRM3lhYAyr
QzPHANH4QbolV2OBspJ1e4eKYwHBQmN95jsbvi1moevUXTxqRd050OM2i5NhtaKMQ3ZonGS6p+O4
uutSKb6CCQQ2Gy64gvbLojl2McyI5v3CznleQ1sdNoxR12KnspkmspoZuBa/HJBZDbAZtV/sulWb
kGHZS4BJ7KXjv7ttTBUAFUulTpMNcjYoh/82led/mHHSRQT919oOb3Ota/PjDGP9A381TqoPrvQl
o4BVsVwl079JO7gjHYfpBPMDUnpYDcXfpR0MZR+kx/SCfx0yrZDhP7QdSzgflEPQNPwdaS3hXf8i
5vyRuKNW8fIf4mYgpCc913aFrxi8oB3/wqDWrXFsfHySdFvPUdq23PnYYSC6B5Rq30vy5gfEH665
SrTDq11xKojyhqBUZVZ4g6aeiEr4L8W6znOC0DEPl+qT3WBXoPUSbJXZZj3U3EZG45SD5eRfVYKw
3nYJSKNuXBP3nyjcjh4KgdsfVkRXPDe6Ki/rCmMOKzfg077U4GJ9NUGfVuGyQwFuroAR0Mub+Opj
X+QYFmNT79Iy+dxSLPJo8TUkulU0sG/pbfPO7CibYg7psJGCMXpM3bp6nUKNGfCHz/6v6tmPapnz
s0C+vqGudCRdKCxSNhGOXwRyfJZiLsqZtcwtxKelJkWNORZIGI3MwR3HAfHW5cDlgVdyaxi7kV27
jUx7zwE4f5zzcPy2tMVyXGh3FJsyKtmE1JJ+1A6DzV1dqeE8S6isPeZcqv/kh/9ZWf/+syt0Qw9c
ohDYfXnsflTWCzCLBQRBF+bU1OzH0I3OKmee9p6VBnvyM/afKOtifTN+fvrcn15w/YF+kLuJtiQ4
vjFnlgzgaR29KctoI8gwy17dzTiutM9hS03Bud3LA90zl8VSXBeFc66j+dGJhr0JAIHk4/GPP8Wf
Zfjf3wg8ZQHJttAPAyl//rkcDfOJB55szMSKTfVhjSeEi9h/4VUYoZBU5F1w/V8elcYyrfF9OnZS
y+0u4VhpKsT74U8+VPlP3uR1TMl80mO24MpfvuJS5kvKDJyNMQuo5KTF3sI0K0CnO8UYPSR9IuCN
OO38aHvaftCuBxCp9+zsKxZHPA6+OtHAyphexnVImWm3JDvyZjkYaI64PJwRI8d+8pL9xJ2Rq4kK
GrpAAYQ2BEOcsL8Rcioz7Ltx83EoTPXEmMM7546tDTzxYh+nTk0/NAoI90LHgDOuRHGa7AE1i8TO
cpKV9JLN9zf/f+fvf1m/tv96u9rUmE2/fh++H9/18h6TQ61+alBY//zvu5cIP3iCvsXAF77nsrTx
aP0+mBAugYCATc2XAXkALPx/372U+4FHGm+/dBRWa1uysf1tMOF84Fl32AbDgFYzwaDj39i75PfB
wz+WD7IDvnQD/kK2Qlc5nrtubj8sHxQlNS4mzYz2Ag1lL2XuapFgLLgw24CXN2HVGGjIfZxvFrra
YACBT/O2ZQvkH/cYgTnaNEPEcGX68WvcjeKzSUhL7sCT0AxQl1pn+2kZyR7hKBMxD3iHxdN1ijY4
NR4I750zTLQTTLSe4Frx2OSuEXJwzIZmtr/ZomCl7wYvmkCAFsTwvdwqHizXkOZn+scYAGsuV6hI
hZC/HdCv+5QzwQOp0/SRvTS/1GEPkZBEmftxpBuUX8/NySPXy1QySG8Qd2AVrZnY2BGreOpku7YK
yeXNmAOuurAMljOKffVFMIwc14eg8Pax32tQ+EX40S5DcZXOUbHjOMJfi+96uOZGll2nsyxw82cD
MiX3K6qcwEu3Z12OWZ6fPn+K4ljTGVzjPWi9mXFomo+kxGy4vtiiCCo2iPZZiylo7L4Z4gXRRaF4
3yEYcnlkAUnDdAeECtx2O3B5Oy6kA6PLXOcrsNe1o73A3IjoRJMs45gmTJ9HZfsD2q8PvCfJXSiZ
3eji9R6K+MrKjPds6TIAXuVXw2ud2/6rpRpYe0OVtxedG06wmXTq00uT4T2UQZmgLBdR8tm3JGaK
0a8mn3NLnl+XQdldG8fYhEEC/MJbIJA8ZUjPDFAyIZxLL2+iZ0f3EaFdwBIPZM3sEzxAFnO2f30s
PZ/oOG9+30G+X28lolTpZ3CNRbvhe9F8zvwyfqkSj4ttH9WAv1u4vI9loAWCV9yU1t6f1feXtklg
FjnMlo2wbfcWdweDtbrxGXRXyObTAZu1E8FO61kvSZ5rfx9EnrjI5pl7eaMhE5GWzhIy3l7SfaTb
kB+t9TE1yDnMToWea4y9c9u/QEscr31GJS/4p7rryQNks5LeUZTGAvpK73rRxy6ERA06yCBUDNgQ
R5irAjS5Y3Gp3HukVtBz2qy86irL/my4rVFThPH72ZA5hpoxGQ2RripnwRHQJB8tDM6Qe9I5eE2z
wXoEu8/kQfbZdOfUkbjtaYjo4OAixu1Ckn8j2Q9K8yos3JQt+tkgdhJOoNxzxJPL+RR74sFtfY/2
rsF0nwJIjQNGkBn1SM+M7LckuBM83rNf09NlVw3hjtaK69sQ847ENx+qN7vImLCEqzGeIVL1mE6F
8wqOR79XOPDFPmtK3rg5v8MEMT6VrhifChpK7uWYSLzAxq6mrYEtMp7VQx4gHYkooCldQEmLfGHW
cBrRG1Sg2SN+WAQ63GaVTUlFIaLqjpYmxdAJzyCgA2+jZd88WqZbXnHhg2Dr7ZT6p1nYjY9/rqIa
2B0Ggj6wdDedrdQ54I+CahHwKG9jk6svNEA1yd6ZI9y2TjD67lYhopMBBWeJWt/NnzVEhmSPfxZ4
PheGWR2CmZQNtfaiekF5Ey9xLnHhJTa78n5SPZ1iJHMCAzNkrIILFwzgg+7bhSih8daQkR8mDyVJ
C2YHUR67O85uyFV1T+JmdFpA/dmSj6/sE1a1c+u2mbeu7cD7CRfO7XwJaNl1vKxI9lYgpkdTO8C5
uLTShdPNPcGGZpxoHszqBFE4nBBsttaUcb/NFrsrr8tYV69BGGT4JvBm3U1hizKfL8a7d2BCvRus
7jZWDoCWOy+Q7AYUbK6WpXBZ6A83oc7Pfd6NaevTH0ewPa0TRjT2wkkJsQ0AWNiELmt67FlHbNdc
6FOXp4tuwNh5EGFY+GeJ73iQ6Gjt+gg5iUlr6TWFeyAobV/zYJXh1tOgSe/aNPKyHZkbuoIhcYtv
c8XBh7Ba6WbkxpeiONfzYlmfvdDi/56wYYVbH3FM7DFsdsFFDKqi2Y2NCK19z6b9HI6+RPjF4IQz
2fc7/2D1lnNNp86y8tStFY+f9P4We9v0AgywePR6VffHuo78i4iyEvDSqelfuyQdbwbQRO2FW/kx
4ld4k9h9NexBLlIHkpo8zndRnyTPP5xI/skl6udL6bqvkzDkCiXt0PXl73G/H/Z1GO8uK3lab8Mu
M7dEB5IT+7a/s3xkVCcDfVcMIZ0sGa76/z0Vdt97scRaL/Wvj4WXX7vhZ3/K9z/wd4OKg/PJ4y4U
BlwjfjCo2B9CX2Dx5ahHlDNQ3KT+1qQVfLADwfnRIZGJyrlKH389B7ruB64ixEgdpHxcZPa/ZVBh
l//pGokDhgMokAxePUQPkYIT54/nwHyCR+MHmb/jnFp9K3E8fanYbpddHVO6wEzkPQdzwaUmnoIv
0VLkFJPM/XTFsLiFuB8W6sHTS86JRVgaD2Pmxdl+ls1yli0Ng3IdoD2gRee+DWHTEWZTKxSPXQSU
7kskPLdn7XQ9j1KHng1G9zTB7kvWatYcN8KN0jMYPgjXj5wL2eWQD/MxyT/xrq3xvGKZXidVk98v
XYXHa2kCJo5xLWwIieM4FxBZJoZwiZu22b4mB3TA88kQgUroNYVXFtkTewiYQeUNIfXgmCebvaR6
gIv8YElQtxNwioradda5mtnJ0Rlz6zwSEh64GZfbAejnN7Mk1jml9uUO8N90z0RN33HY9BG1uZRN
h1I6xVcw20H/OMMmJh3Q2+FV55TztevMbA4jw24QtpPLRbBvgOYTBSsPhA/FFzQFKhG8Rg1UsVTR
8sSZrqGIlQP61yk3CE9dbjHpY1UGu8oOVFAiMVha0PnV+W96tMhgLSTXVtZa6l4xecVRwHBGxbuU
PMA3ku7pQ6x4mX0hA9KGlVnVzoxp1ZooGq0rGib8Bdi+jj/PzZqCCXElPMLiJKpe9QkEJkDGFKik
seDMhsEvfujsVTPSZU0iQoNObLlBexhpiO0RA02NpIEUO6Cy91WR5CUpDPbkbbRU/mmcSYQC3snE
W09H57mEbB9sRqHjnKRT3l+bokkc/H38Ony80q03aqQy+tAsQ38+l07fbHUEX4fhdjoqEqYlfe6d
8d0Y9CogzCO9nuIp7II23Ey+JiNrOcOurznW7EXTk9+bVVvDg3KwNYATyvFb1RU/w8Bccjyyms5Q
VtzqSems5pkJajy/jQ0vRaiOPsteKUJkXa+AknZ9xKPEaHah1Jv94pIBIgPtJDXtnbL8/DETax6s
Ltz8bYwqC/ZN6nufwXiiCeTBGqFp25hu2QHjxWbkdvjUUXGSoxcWHod9f/3oV6hPQzatByw71b31
qGZISceBwcQ3G5GdE99IChV93aTMusG0EskJnQrU7tTMZ0lLTcUWYD8sL8/RyQPl7yEJPcUQ+CzW
DVU2WSeXB6bqa4vc7LSMCBDjmq2lNRSGpFxR6cywGGuVSsgOEOXYXZqsIO2Qx6O2AEuH3fPUt/Ix
CjQodilwnG6bRkfmSgY5BZhC5n55li95Vp7XpV+pUxwjAJ5gg5fZwQCbDyBpT253VmRdmt3Mo9Xb
x9EXC4UoZuEzFxYkDALQEdBeXYSLu53pdhh3ulWBd2YFBWjAJgynats6ZplwqyTRJ3+u+SbbSz0m
u7RJwanroBbnqUXs+UjzhRo/EiLKxXNaSVXuMRLVEwYeMTFN04t50jwIjJHrcaDXSXPZ2zpzhrUF
hXOGFtl4Wc4wpMG8A6k5T9zoLmb6lm6SiKbOndNphur9zOiCwrpKJddk5tNvQLSSAVdJCOihmpB+
8E/l0pyBcbYfJCCBYB/mTfaaGwZ6hxE5FZyorGX8gjzFJLFe4reh7+QbyEkGyknVq/Ey7Qcq4wbP
hvTQOYpbEOvIXnvCcs9QHPJHUeNp37jJkEGyZPZFIPf/sXcmS3IbWdZ+lbbag4bJMSx60TFH5Dww
pw0sSWYCcEyO0QE8/f+BkqyYlJoqLX+zLpUWEpUJBAJw+L33nO8gSznvyU/wt3QLukcKUZQ6KKwQ
t3UDXMHt2FYUq0Kw/V27lQ1azIkQEt7YU7Gl+6Bw8bX1/CUcLJjcjXZm1E+e7vuNCoh+p2ZOnfvZ
A2Oy7k2LiTTUZ/a3lRyabG8DGTl1lVU6yBMIL6jdvP3i6KyLYK3T/cPfXkGGiiy3Iu6nI+poRR5W
QNLxGPVs8BKvSncY8BLSp3NLHg3T8N9Vyxx9ncrIwWNGUTEdI9Kona3QFutVGmE+5XbKoEcFbk0x
CPaXRUapQhNwOGJMwr4Pqg9bbvAEH0FbsDZt60tjLppDSzEo3zQk/7anhCY08/CU3etxABv1tW0W
KvNIXNC9QRP/vvWDoD0UQfBs+BWgp8KV8z5PYsziUaO/iB70Xe9R4K1ki4KUzsmw7hGX3Ddu0F0g
HSje+3pCMGMmJXMHUmVYPznEV0R16n00RrOlJDJ9XiY6h6UI84g3maZOhUWYx+MLy7dPY5Nb9El0
rqXvDWkFt8to4TGoaSQj3h/7ax/bI0CjOdKP2H0qBtpub7IQN6Ac/ILvZZWksKvnKaoRtpvJVDGa
98CklL4c8V9nE3ow9LG04i3C6XE1izsI42NM1DyBsNtE5Ai/6tJA5WSbZvhM1yQBCB9GyWvW9ku0
lpIEH85ZWLWQ2gMLV4EaHXcR+WBjyLlXzshtIPaKPS1Irag0JVjxEp3NJoCmdZUg4ohBeFpjvY5j
+PIrkxCnBH5AZC5x7WWGk89IkhRNSjR5v7WQ/69X+i/r183S02uJFH16K3+c7n3/md82xob/KbQD
YdMGZef5fYz3R4fUCD8x9WOG52JTcJaoWWxIv2+NfesTdws/SKn2U4vUNz8F1F20Wq3gn432/GVI
8e/uKNsONOUs0ZbliwXR8n3X/EMVlboxC4VhzJvCm0tv3VZTfGS5cHet52eHhFdJsIqHtFrKuaa/
xMnUp8TymBsyR2MZ58gc0xRsWeT4qLpqAXMk6TRB8IabIBzw/TB9HAT3PKxsX7/kFm/9XdJFI51Q
aUJMGS0Tt6G0Y6yojmAaT+EOMttWzrVnpiQ0nNWA4+AwYhZVQEL61k9J7LG8Gs2gKl8lRblPRqPs
7zpB9LyPxxjeQWt+1q6Iiz3ez+JMG+a8JMMY066da2p4g+QroisaEKXaE/Krrecjm3NcktIe45NC
YsKeA7jBg4cIB50fxLh9m+pxR0/byvdj4t75gY8YjABqzORe0cCQJvUZqgwWSjRRxZ6tsvVqN1ZI
3HiPUXZijPo6Ktm90EDFSY5odQU0vPhtLPV/z+G/bEq2/704Xb3lcdoXPz6Eyw/89gx6n1xgJrj9
7ABJ6PI8/+6d+ERNuMzQedCwDlrLXOyP0tT6xFid0lQw21scEv8uTd0QyyGPMjN72/6NZ/QPRhQ/
F6YmcfHLSFrwrHs0MpY54w+PoOnKMa8LT2ARnswtEN9NUfWPfe6ekYnY7cAQ73+4Ln/ROVkuww8P
vc/LhSPiUbJdCnW8jj8dMQUZrCVCoVVf259dK3tFI7+Shrxvo/6OWdxNoHr2G9p5DHvx1XSaW5mq
L1OxaFsMZ9f04i0R4jzryrVXt09sLPNtS4Di1m2D32xBH4wmP47K+Xp+OllrYUoxY6VCZrnC6fLx
8vRTHHkkBdmIcvVMrEM+rlqvXkz8IR1avlM4P24iD13Q2WwZsvmGqmHfJI2mMJ8/T1XprfIYTiTa
OeJtGQKtnDFkp27b7WXuJM8iZWcnnYg8Aqd2XoI+vGkIF3EwQVK+JvZpDhCuB92WWKUdKkpE253v
bIc+Hj4TkuGgNyymTRXB10M9tISgTF9Gm844je+VUVCDokpm9bFKA2CbRINgjLd2o9x13zj1HhA/
2d2sOuda0Z0wiY1YN371go+w3wxzblF4JRbxw5BVNomQ1k3dDcYNIDvY4naZ7qiPnQP7B2pdlHbr
vDch1nSXvHaCXQR3Y0AsOzlvUWagZUWpt+vJjdl0NnJ20RtbM4CYE/jpHVPyfJcU5WPSoa1kdXua
XXUnWkRPMdrOdgTtnrkp0TDsi3D0zPO5yW7kKJkPs6fEmcKUa1WPXCAzjJsNnR3ARE2qdkiN2m08
GKdwqD/HU2HezgNghWIm7MgyBuMCrYP9BUmI3EeTs+f7Cw91VfVXsVnjQBhKQViseywS+U2nRnGd
kyZ8Loh9s3DBOMk+TcFXgb7M9lKle3D2Trbpahii0PFJ1TSggyM0z/1Vms/oS+3S3pKLyXwjQV8m
DUJwkW2uuwG91mS6n9OMBEJEFsdwtl/LcIn6BMEEcSgc1zOw2K2VO9diTimAu7nclC35V2nSVJfC
wBTEZo90RwUmdchwASZ5jwxlwihaBtE7xW78LR7FK0pXIteGvJDrZeByUF5R3aAhkJsiJmUASqmx
kijQNqgOEWhjWd1ArYt3IvC/loQHv9qB8aCT3LlaSt3zObHaPdAK5yyx4ldYSvlT7bWoDKeGEbvp
gzmORQTsBNzORdMDQrZ91HArIRPipXxVopVQl8h/1Us9Rv5BWtg4yiBG802L6mik9PmNycq2bpPi
mFXeVSIt5x5KqeTiiILstpKis67kZYQmZZchafzipxRORk3zHU8BCNMxua4EsSY+kIqVLMLwwNoX
f67N8bYyZ8kDGue7pkPGC4Q/Tcj2UF5DWWt1LUM5hQYgTg5NU6CGrXV0S/hddil6UMV26VaXhhnO
z2iJ9XM/R+5NPqGUwPpcwI8diGezU4aUfsgwpu3PGg8dXCEmfeGG+MxWURJsctuP9l1vUoc4BmMu
8OeMO6GD583WJAd1FdnTRar9z+6ETNFp3fMQ/su+pdfFntuc25Utu+5mKCJn7Rhq5zSBuzc9TUdH
+/Bm6X2S0ZW6mLzQRH8DIRKu48b1nomlfoAFnB4mUB+bGPn5qiUqwsMvFVUPbtm/znahLq0scAHn
eI/SsSUCJq+9IeozukQLHF+wBKXApFtri3e43LbY2q/KLoRrWU32dTCPwQv5pnKfcq/eqFqpc5WW
+TUm5yWNgBln5Ilpa6cZBU9akgIRqVepi3Zfyap7R9PMXHDy4ytB+wcMl9+vNQTURaPxMiEqZYPT
3XYTXI2kFWBYBD13UuKuuphiy3YfMbQ9iIzOzFpHKr7I8jo5ZAwkPXzZg3XbOuZ4EsRrHEWADSdn
gXyzxtI/A14cgQ2NmB/6yqLrWqoiZMQgYwvxN2CVZmA76ndJNEEVbfKD4yueawbtLtr/2jmYTjkR
LoNgjqhekgWBTtXqStUC34Az1mrDVKl/9rvGQv0f9S4Y5STBhAMY3byvAFdyZZvy3aVZdpg7IEum
Ffny3I+tfedDu4vS/JvdEXKS1kF15ipQQiipafOFfuR/QQ1Q7RwjjTYD0mwcKrmVbovOaU6xaEi7
yj1E+lUsLgKHoU3U5ISm5Pl0iEeXzI4Ioz/yUPsrUeH1uBUw1Kile2ud9gnzzGpS+hI+VnLq5ra8
iSWtAG7roxWEZFqj/4YOzrhpZxBfugEHYBNtggZ6WwjE30U4G9suEeF1RRtpuWL5iV4WvBvip4tE
gMINq2A3JLa8yFQYvdeVO1w3kafDHeya1cxTszN7Y8YsJbVe2e5E+Cx8koSEjDkPz2Hgv2ujDR+q
pg23YD1dZgvQfmw6NHT6APKewd/N1KXqPbVfivWNXwH/3pDaUFwpGblfiKgwVxGpaYfRHe5sWsKn
ZPL7s1g47lal+ClU2L8lSNMv27Gotp6vLfpn+tT4bUaYYdZdt7Yb7lpRPDYNURCLUwGzYlglhykt
zXUMoZnGYECmponLgJGaxzIxQUkUeWjeEAPWbTP6C/RXAzrOjqqX79AYnwVDVPh6YE6Bk4UFwaDt
nF5mGvX8kEXnAW+gC3YGtMNGAoNWzKGOspcy2+RNru+AFqmd0aWQcINhbi+jMLvtCmYHPBDROU4z
59Fh30HQRVleiaB2D1MvDjQRGoJ4Os0MtjPMhPrBD87r3LGOmWtF771PkmHAG+PMaJPmgAmwOVS2
fMcp7hxTOLlnWFzDh7TlJmXJNkb6gG3PFOBkSjWMtykBeGKNZ7I7BY4bHKZFEoMRnGCPvGzd3Txj
UWI2Ol64y2TW9t7tvHEtOoJzuMuL8XpCsIIGwWohK5nxRYNvDOyeHW5abxh2RiEn9Ns9bzUlXF5J
nrjUDbFoeW+opzkdowPS7erQ0uE+S8aoOY8JsHyMSWfZtYtnNOP1d9YMI8OQOuzHXVA38lSOhvri
5qTs6Mxr3wyEePjTCvCvdlFpcsUmb++IpLl1PX3TaSSnZRnf6dYqjwND7vXsklVBysqwrqIiXgkt
zA3O5e7APLnc9nFXg8yv5FllGc5VoAMPfK3jnlNRt6cSzjShn/51GuGFyXEE0bnN3gR56ztB/M3B
x6mYBQ6tuR53XNyhUymRUWzRflab3tHTWjNvOgwytS6tMX/MBpGeJ250S9KZf68L0a5ZXsqTO9jf
SiBlJyCl+PkL50ENQ3cTD/MhTzhsZWKiirtNNYNlxoENZsJkTAXT88anS7pN1dDf9EGPDM8B2wE0
N5cPQ8/Ls0Wsx+pYo3zxsSGaOj4vF05W5LSKRMvGfkjTOHwMIDCxUyCOAXtCMBIyXHrXQID1tWbe
jzUzHpPN7DHNB3XUD8yFpToT0PzxyMonPDpsHm2NNDAAnkjvvbm0JtBMsZFL1m5Uv1Zx77YGHiur
xEVXSwGdDha5MaV3mfIu6hz2p7CbbUdX+txxpidJ3uOqIyDhSJjjsKsajzEwNFeh/DtWOmKW/JQw
G5832ZDId9X084Yq71vWe68wS+6nSt1A/vPRBwdfFdxsrAjJfYUpcWXF9kUWFPeKTfYJg+BT7o6d
t+bMNmloZRuT5DWA/zm7yYKbj/ZkvMvqQR9lGkGZt5Ra57noD1imxK7AIrYBHbvkeY/qai7mu6Yq
g12cdCRKtTRozRgnT+pe801iGyVGSuWmulW2nQBo4w3q9gptaxV9MxbFhALZQUcSGFVAemc2Je1W
gEtB48RXLztspLGDug28ubr3cEucZ15k7IWX7WKcxCKuh6NJP/UiFziwYwXCfO4ZeToEsbEZDexr
OjL4gFyyf3Q35CS3dYfYApkolQ52OWqDWw1/yaFbu4qmrqVs8tdMwDAbiLDDEOachrwzLxkFI/Io
ZmeLnePFR8TKiCEdr9yCKGudd7tYBrBhldvj/DSahNxFWGua0aPTNmKd5cYmnnx8bBVrZOW5G981
3HPVOMV1ksI9txbHH6C/7sRgoA8YyeTVY9ca5rpM5/NsBJwSdiR85uUXE73JxqkpcPBS0hHWtjkg
VFn2vr6T39ndEoueByDr/FE0B5Q+cGdQj7jrqrT7zZQT6kPMDLTeUsT9oa9DskqNw1Qq/Bc+Qgey
byU8RKEoMWmFv8cZAj0G3izHZKOQ0N6hTsZlPG2a1nyuWwIlxvE40A+HrZmOzxrX5NWIT/ErTql5
0zUVOdjskPBm5AB6rHjcjRntpFS4t23hMU1Uzk2ThV/KxrzLuyQ+4a/1VulMGdlN/l2ayO4AJsh6
Gksv3RPFejkW3ucuhFCqRfpSoN6+NJeVzg9xuScyGvdhCCmuKNygWNOMLAjXsbLqHJX6MZhUTk/M
L5FVVd9oUxd3WWxnq7YUJplS2VXOw7fhzTJjVBbZURc9xISUM6v78MQ5PXvTQz7F0660KvzsJdBA
f9xrLy/hbY3TrQCCuWMs3z5XdkaVHMTeHspcsje7CX+xXErNkbzwLkTz1szUS5zfsDP1cpkCHlhm
a3Jjpx3k0JwPsCXq+aSKrNhxA21xFmT7cGQLbI7n2iaku6UOJ6foNpyy7ILAJF5ZCzgTecLnys8P
boyZaYq8+TydqVxnM8RHxLo4D4Z7hz3aeGDPjQcc/dOxYEz01R+p170Aj9xCPQIxiVk1I48wI1FL
oTxa+2HlbKCHBhtDaHWSniRvy3UUsrd0UHsibI2Lmf7GsRvI58YWCv+SWvZtdib1dXYa+G4SRMP3
FtA/ahLeVwX//xmb8oEq9p+xx6CCX74Wb+3Pv2o5G6xbU5OynmE4+f3sNq/d64d/2EJp7aab/q2Z
bt/aPu/+aKYt/+V/+of/9fb9t9xP6u2///W16stu+W0x8+ofO4I0k37olS2///efWz7Af//r7K2c
Xv/03//WQgRHTuvQ5/7n4SGHLKQR9VsT0XH4E14fIVoky15kLP9uIn6iXoRivqhOfmriG+6nheKz
/HvT8lyfNv8/ETpbHzv5Pu4A6GKCeHk7RBsaLKf3YxsRVEc6AQX9IlAWW/bTiCjeY81Luk4/IWtV
4pYQBG0cjaGXb+E0OVRTIRuoc4aLkWbYCbYq3Ju+oOO2BqTQTc8/XMq/aDvSZP2x6/j9BAOPa+H5
+Jkg0nw8QRuAiIqy/tuYeNYShxG5xVqQDDdADOmV/zdNzp/dGYjReWYdTDbLeIUG7sejDfPYNISm
SNgZMJjdds4f1Jipm19/pr86CnITE+iOHTqIcz4eJUmIvWQnRFNvAjKWFbI95qU//F0T9MOVYzrD
Z3EA/Ni2T+M2WDrRP361gYmlwrdr6gkLiQCtM/MyHJMebLCA25kY4ZYI6Te3jae/+Xgfv7LfD4we
itY5I0lz4ef9eOC6Dgcs75VEIBnne5Jr9LFpjWxnTUz+f30lf7YVff+MrsAoIFy6Ez8PomYEGqKe
aY8KYjnWNNa6VTLXr9qY302HkKZfH+1PH4zpKWtBuAy/wsW88PGDISxnUG6SR0JwyWPn1uY2cNu3
yaPN9+sDLTfAv+drXMHACjiEC1/Jt4CZLSfyQ3Of11fWuDUe28iyDDz0abEtXe1uCdTVqFl1eRbi
Urr69UH/dFeijkHlLcgax3bBjfnxoGiZSe0gu3xFAAGU9Vmr/t3CZ5r9zVX8y+NggRLQp/jb/Mk0
NCxYRU9yHDQuFQkIJMDSvpJffv1prD/dGnwci2nn8hdqwe+4uR+uoZBysjtiRNkNQNBPFAp2GQ7u
Po2ze9W4hLahp5Duvm0isuuaA7fLIfOGIxbXiwkq/Yo8+Eva+de/Pq+/+vRW4NrCxsYSYEP+eJWH
FHNvgkgWlbIojxYFEmLy6O9uoL+4U5E+CNCWfHIAWz99l/RFC/zaXONCQxtYmVZFf120rarWBAZn
/d98pX91rXHdsN74y+vkZ1MbaoTMwA6/BMqRR6Td4MUagrM2ELSsqvhv1ui/PhhDbyZpDOZ+huax
9UPkW3Mw7RblgSD77sbCeQasBa0JgKy6/rtb6c+Po81T+N0StJABl7SRHx/HSIxQw5lBr4ZQ15cy
CZ5aKziFFdBcQh+QR+2N7illYju29maO1Ew7gC3cUNeo/QyyAeMlnr2UD4mBG+2f3k82plDAiXAZ
fZcS6eO5EdiJVIBcPRSo2C44JXMNT2w6/voof76fOAq2qsVwLPD7/XQ/WVGaLMNOsCmt6U1nI+Ko
cTPIPNL7OEpRRP36cN9ltR8XQI6HMYivl9UAL9bHT+VotCdUTtSuZtMWp2HwFi3AnGTvblNRJaIY
iJ+kiCVRx00bY/RxAuPRTGimbJpIV//QTsnQ00GntGy4TMfBxvrxdEj8joOi4eMXGVKCgx4wJR5G
olLsv/ngf14dPh7op51BJZGLatIjVmUt80PFNoGcR0wtf3N5P05Hl/cLhyFWh2Eac21nkVb/eEPn
o4a4Lrm8MYSR2y7NQVIz70reGyisI8oxx3vQo+zTQ2enesnxlEvUb5/BmP/1qfzVjbXQCdE/kLpi
/fxFVxZ8vBR1Fm4C5CQTS+OOIOduEyoIW78+FGN2PtaHu2p5IfD1gTzkmPzDx49ttqSpEYQqV2Ws
2/rAkBRKiNuEkI0KXcbmpk+D8N52qXxhH7T+sLZHUh94USFT/2ZFVvA5LVChAljS5QA9IVHVTDBw
ZQxB9YWtfl1+RX7c+5chGVPRooZL4EKx9YrVOpNAeZ47NfUWufOlROyGvctYt9oesxtDWzlA6iaf
zNtkTHkHlbrG104HcI7KPQxsbIrwwlBXb6xJzMsIwJwvQQHGTIQl57Smrc7gP7T7utsOo9cNG92M
IDWC0FiwWzL9Ri5k2DF5NGLvzKnCOd4EVtElnEKXZfs2VGhTu6Ikm9V2JmcgormKGvqy0H72TRiQ
UM8jL17YGzkFdrq8sfe40VIYWzXzATq1zqBzj4GFnxASykwrASCf4MHV0cWSRxnnN4kxwG45Myuc
ZfJZqhLeD6q7JEPLOeD8COlbh9ZoIJttGpyGJI7FTX9EAti9ujVYQ1Xk6Y0fKAAs9KQqeOoNyoV1
TQrIBEXdmu+yMKvjPf1p01/jNMpeBuQy3xpiMgHtZRmxvDC4JWRz8uYIU/aj57SA4bJv+wpRdM+D
l57sRHnB0cJCmG0DmlDeJgXrQtKbBjMOyM5JnwcY080ZZs7AouvWTU6zHtgSNk8mEh16XHFuPLeI
52efhr3MQaANoQDdgdS8PkU6Lpkg+5HhXsOQKv1TXdCNXRHU0MtNr6DvkTkQ5WSKLipyWXYTKlfL
iV+B/i6JZi7afCYnBoyeMM5TdZYManpwRRH0xJ+4BYLtMXIPAFnRU8VOVTgYnitdW5uGvHakUo6y
Fl26V1UrmfTjbdKUS1KQNQVXEuX3Deg/NOMzI8oMYTX2ynbTaFvlmLY1DagLSdwUDsl5Nhp8qzIM
4pYD52RG7QtfN49xbwFTK7tO3RBhMyB+dDxQWK2LN5OtkeXfl848mre6kGgrCkYX4V65FlMg4C7x
UD6MY4sOlkxa5tEB7ZJtYC8ZyBSlnk/3yq0M3GEMX1ojPUreWumR4qb0DgWhnzn8nj4v9qMMzGvf
MOUXbckuuajGNISBOeRIyLDLBpcMwHOmhNQLMbYINJl0k606X8P6WoS7k6YvSm5R8iamnCFBlrRj
uM0JXgnA0IvW3EhbWuQSgSwN0YwjFiHMw/CIcxoUNt/Q7sx+l6CwgAddlotlLQ6WX2m5sCCZEXDp
+trqIh44xGMgeooxO4DEQ4Bst8F8LiHlI/8EqgL3AjFQs1EoP64o66pwq1BTxIQGNYR81ujNcjhK
cX7uFSUg0a6MXbWJVK4yADOOHqkzU2sihrmc7DXuucBYFWk3v8LYF4/MvV3AZfhdjynphyAKS8Xk
yQK58wyCXIfP2VzP7aMbYZxDBRJlX+s8INtomBvP3nv4I8IzWCbCOQWNrzAK+H7R7BqvpZZu8sJ5
GaKOnNtazbx1nHCsjQ0CHfk1CcJ82BdTgnOEAqSEeUkrjo+TIW3iKo2Mtelk1Ts2BL63TuixIMrl
gWYOonp4dYx+CwcheVoT9Vu5TwRqyPeq88BkaxqPOCXq2ndWJPYWT1lozsukx164YA487T1OljbZ
9npAYp9F0Zitja4qun2FCfh2wW55axBWmVh75GEAkNKyctbDhPXjrMy7errrPCuzrTWu3trd038v
6eQbXdIwU8waE60Hvlw6qFgKr4zZt2KG9zSbswfthXGQHdj/s5/d1mnfKL7FxncIInrzZSSa5yJR
osPSS24mQiuBvaTd9Wzr4X8NsX002rl60bEkXwOUZonPT9RZdkpgiJesOPk4bcu0MlPcHrivjHFN
HxzV4oaaRMfuPrQnM6t/2yb+owbhf9b9+/8uecBk5/K/ywjvXvtv6X/9T/P65aPTDVz6H2LCxZnG
//wQS8b3vTQ9xd87gS7CQDg5dPzY9KIM5U9+lxM69ifaGo4f0Cmy8Z+FtL9+d7pZ3ifEhAiE6RxC
7qdc/6MB+ntX7VewHsrvD3sjjJG8p1Al0rRZIgFgQn/cGzE4ifPWAomTk3Bu7PHgF2+pG8KWYq4o
TqOwWLebGeOwbdg4xPCxTA/EBdLtH6RRh2vTK/L3hjHlHSrywtnZbBrBStpybwOxhG5n0nZHzcs7
Ng3j+qBcRlCtnOoKMUATfxNlXB+D1vhczlDyG5JLzkBGduaaZL7mMZU1qcWAy79FgWveoj2ydpq6
bE3R8ky5INck3chVGPQ6PyR16bRH1WTx62jn3vMUZzCKUz+/xXZC2y1iu0Ngkzut+UpYL3OCXqgz
QeM2yhbvcVeGWLuaQW/qnqAdEXkF4pzWhZzs6BsKMaJTsz7Gg+dE1bBv3aF3eLsn7n5qO9KOEubN
jMsJOMT9XpOGeBYxcXJOWZZjLQqSRt7R/LaHPcvyROpXG2VgRLMx3VdOC6fZUCRzsykQT2bnp0RK
ir4pjzNr75mftu0bWQX5HoiqWZKlkyCkye06/zwmVdpuMJknzl0h48WLRWYAK3VWV5k/4LbPeCc+
lC22iGETafg/5BYFsxvdDzNEVbERStVsKNxh6OvhXScjxkyJ7SBAHhPTde0jaM1WWBn9tV0LUcB5
DbDehyw0pKg22MXZsynzYixEkBXreJZpfJkaPdzkNbe3USF7jG0PHp+7TG0BRMggYPyPMa1J0TC6
EZELCPS+aQ2ZflVwB5GMjJbwqJkLebBNZRWcB3PLKMlHHxBtDWv0HiMRxAbyTlLNN/U8xsTr6CB8
7XsBk68SWXjmNwMYHJV3LoYJ4nYaNkkJSXTk3fa8j3IcT+u+x4V40bm5O9x6bKC4tXCZu89CJNNW
ILKbVhiuhvAR82FwH9RZdekptk47kyTEG/zOwXBrSaMUR9RKTfugjcDDKhaSTmlijroi9l69jFNW
IkRnOca5lObxuh7DUK/HqhDXweKGYsdqFETh1EQUfm61n+H57wO4ejAk9FePYRkNY5Om/abK/eBr
WyeMoXxld8lZZMMTAf7biHndCVQ0p1xn81NHp/aiZqMTn822xt5hhBnsBX9MSe9qSjQ1G4N66CpI
LKi0g0LsMqPyDXcOmQ83qgA4Lcii532d1tNz2Q8ceygDEFxt1meEIBXMzLOgs04WEpYl7zfoSQMa
nPsa/Ee7HujTfZbJbMttXYFORlumyU9H9BitRazRKM1xredXE6qI3jYkLEFe96dYnZjC1e2hZZwO
GzJ3MOiXcaeugFqaNWHKDD7vywSvI/Is7sWVtmrLhSCd9guvGQQuG1Pe30bO+3pjk4t43+cy7mCJ
p96Mk7ZIiKKqfXqrBX2/XWrZCC4iBIbFlnFqoumbe8mrygr3UFk6uaLPMri7ogTCHPWOxNpThi76
A23ZfCmRpduzWLk8/hIk4tvs4UVQ9mifQqHxN1RxLd/9YGQ/qPMKpmzHG7hf++A4001i5Gl1wq+g
NlNsMhodW784FGavKmriuHwIjMl+mmcPskMHRvjRZtz0PGInNVeQxtJ4Y5WTBuyLWhORne9D9FAp
4U4rfpo0Qmf0nIQpN9irqXZ72v+OijZzHNdXMyaqR4OFVa10yDOEzcItjpUPFQW1DFvTNfbQGlaH
DkP2ZbKeKQGQVpXFri66lFIRSWC5niLS5XedS9SejKq6OpWNgwO0Ft6jlQMRCPdOW8X+0YaESD64
ASOGAs6wA2ybA8kfSYV6Q0cRhZZButquGxpyVI2oMAe2yxpZpgUZ1ZvBIRimOXjnqvJkhfARtToA
UaiW+gX4TriFNuUwP+9tszWCgTQ7/FE2Ea3xZETq2te2kwEFrUVRDwRd6JprTNaT0jPJK5FrUoCR
M1VSb9/Xjd1SexmusQTac7GX+OgeuMpm9F20JSVFEcplR9RNdpTCqCkeeE1a5yWMDtvcpr3F7yWh
fWDsvJvcFrD1IFAT2aLwJ5QcWVyMkDfzGTKZCfDFHzZxHI99v+0T39EIIkmWa1apk5HRc21AwyJY
XrlIx7aytYyvInEAeDcoA+pzl77G2ihL64VQ3Cm7m3yjbDeo/yYou0FT3qV16FdrL+mhmaMSwshl
RkXX3MgAJ/t55LArPEgRztNBjG1L9lbZ3htj2I3bjuDmmBNUBbK5JI932NLbbk2pVk/ryhntF+LH
E2x7Whcl1tJiJjy+VBOOhBY86JWdOdSnsUtc+VqOZJ7ymCRM/oM0QnxN8c8cax0Yrd0hO+Dk5Ypn
svXQEAeDeBoKoWgPTQ2M0atu7qm2+iLG8UY8rmbyTduEfAddlzOyR8ny7NhJBzx7hn9yDlIiPk4p
C8s5EoNFYQF0R8x7wNi5eym9mhk//mIKCHjoSbarET94N1izLSCnEI9e4hZtKPK0WYVrpLmyvWTj
nh0CTZnc8YnChzjoK3ovvDUE9LhocE/ESfLGgjZkwG6nXjHLqy6z9IQiwBRXZkn+w3ruuwKE6NK9
+trCS4OJXfT6OYcWA9unJ6xPoP24EyqKdj7qrnaNR5p01ZVry4LGk2UTTGylDcJJFiG3eqn8Pn3K
rQ4zOy0P0oGIa5q9I4CLOr0JVVLeWRMxUA+GHP3JXBtDBumOlSR0gQd7Gll5bIXNu1vxoR6qoCjD
bSWJmNy0QVcDX+Lub6OzJmc4jVxe5/MuaDPQTF3UwmBcpzwREHyXnGLnFLsUdiofPLUNhngmmpp7
cboeijGJX5jR5S/SG4mjnaXHicqCJiApJ7CPtxVb4PRI66kV9zRIBOLrQoiu2LFXpFVXjEj4VJdY
0XkPl2e+hSYZW/cp1aPczpTEPjmkYW2/lHbSQ/cgouq6U6P/Qtq7ife7zWxn33eYzVelZasGW6tL
U0g7RUd0YjlraC2OVaTDSy+ZcrA6tGBVpoCIhkPSGMRlDrQpyX0zYyituXTyJzpBbHiKpGiQn4XR
nBy7QE3gwDzkS1SNNJp8pJwdH9GpYUMzhAmbYevEgjFiaoDDYR+WXFijth/LfJRXNnFW90EVTGBr
wCiIbVdrMpSRQ7Ir7xih3pgV++M2mYgd94KhwcCRuw6WThJ9HxGeUIC6SY+HeNLCN7b5nHnZVSb+
H3nntR05kqTpJ8IcaHGLQAhGUGvyBodMJqG1xtPvB1bvDAPBjRjW7Z7q05XZVZ1Gd7gwN/tFXkdX
kqTBiGmi1NqMwSBUW4zqwok23gerPhabrVuJ5pubV3TXBa0wXwsPELWTsGj0O1i7CUA211AhpUVD
syK9jT/1Ovc2GAdSuwobtfrMRK1/yJtWWrcu5NpNDAj9lm4URsrKgL9hHBgcnTpDOPNwSl+2biCC
YR6bq1KQqg8DXRjgSyI2F4spl6SoKYgaq15BqAmFStaL0PmsegA/2DBWWYAFbmV1SIchLThSS2zH
ieJiImWzG321FxGXbhX/A2hPgWJ1HCFFL6u+xs2bJJV1VoDJec6ECLRm3SJt47liVyPnk5ntoovE
/k0riwGxYKxocAwnf8SyuqKYR57tlsY59TP/Ar4yLh8ZGDQJDD6U8kWaNcY1Wbv1hphhtgr7miVR
wySq7EFu2C8oYiO5Sdbb3mOUajTAxP3hWm8bDp7BU8MNjS9akInv4sQK0Lx/j8TQys6SVuPoqwRB
KVZWJhm4hmpdk22B3UrJsssNGAdQMThbvr1m//Ne/E6o4gX6rXKO2A896Em+E8op3E9U9vZfhxmy
2VmR5umih8/TYdageXch+tEOynOgwVASxRGEzPVaCepsM3Kxdyd+gv3OyNdPAO1T4kEtqWA0DloW
kVeM+D9nWGUhN18Jibpyq6H6PD7OWePpn4Eq0PfgOanQXPVZq2+Mp8dJhxWL1o955RhFBUKs0QPr
HGheJtiWkIFVdceeWSC3YltLha6MaDvr6j1CCn5+oldzOG5QADzIYfnpmPLIs245RKPMjVUEi8ZB
QVBG51GduoN3ArLxUxRFm7AaNMvhD8+iRJKfYT5MTq+ZyO7yXIE/rrrp7vjszmsM9PHoUNKKN8E7
6cZkOfW97aQBmteq0EypFfCa5hiVZZO3RDE8hANyFif6xIdjMgyViMaXDip/1H40xeTdXkOMJC2y
2DSDpvYIueVtdWJl7vejpyUDHxJBSt2ECaofYoZyseHSYW+4borkNmVxskZ3AG8rTgoPkVIH7j91
tv83v/FgO5qAoRQRCio9d16h+0OzwJlxwU2mtnpafdKegFnm++1O9Bv9Xhy75A+Hfr8QBdbpifW4
3wtntNNZK8nUpCQT3I0y66HBGuhlTcI8NVItbk040/Vnr3VMMOUCTq8aGmk/mVCP7YnvebB6mGRk
qw2mWfviv+8PGk+H3EI/jrpCFCPn6vUaov9ylWCgTMlYPiEUNrMj/BqoBt6M7zmxdmlJ7IeTc6hf
gQS2NWgVrp3a6rkYwngYHrQ2Ic0ivoGKka89moVJi04rDfcyyKPg+fimOVheqgyZH649Mt+gCOdo
KugsoYyKChzzGhgfzsEjTwipJJdaiMjYKNBO9JNr+oevrHPOK3Q7OApRK94ffOAqyYiaNcdgrWmP
CZALDwZRaGFeE6di662pXo/YfCLf4SUncGsH31lDUcAElzjtJ+3gxJPCcnoT+wkUTsPdidroo74t
mNWn56s8YX41u5ghaoh8iDoIzEmG1pot5wFDT7FX6eDFvE93TdMaMEVM/SWmceGUmAWd2j+zU2kK
yOXFUQuugRHOA+Y4BfhygwMC9ivUR0OtdeLT5/ls0VBGBvTHHp3Kw8jkHpy0ZhD7OSijRR0lqNhY
oeQgguobyJTL4UYX+1MX52zB/BNwCsdixVF2ftjqiddmrYviVEn76DXmwfrUc/hRQdEcKM94VrQD
G/X4x5utFILCKeLFAY5MJTeZ9/MrzSi7cMg9irPdh0tJZmFlzQfey/2JVfJDIITLLapeINZUZdK7
+35x+UMg5ZCwPdgVUADiyf8vjuEUwdEYfh8K3Av1eYWAoHvl/VCd2A1iwCPA7t0cteBpUDHpqWNN
vzo+fZNM3vesbpo/lCpJKwCjAQX++uffIHIx9M2wQv96AcF3oAgSpiYFUDgcF2GhjeHWHQ3vRskq
7H0SnlrQ5sfaw70pGd01qt16fEETOe6Wx3+sw8lWgZKpcA2QGaBjMpvstG7Rwayw0pBHnnXYf0c2
Xe1waU2/+n0owJzMM4MHpD2bbJjGPn4Xnr+QivYBvdmHNmkeRH79+zAkr9xdQIhAds5GFAYhmiM+
JfRaCjWennG8VEMTEem6jP/F5Jm0hcApsVJZRPvLJ2hEw0QX1qP5SYvUD0b30iTxWQTTr46P6nDL
q2hi4CCBYwS6mvNQFFjQHpVpaZJlhRuqz+zvHtmrsyTijKHfAcFYQC/5eNTZS4Q1S/rP5YBSJAsE
Eaj9AaK4jFe1UiFGFfswlUXemped1jRXVlWzTn2/e4Jj35yhWjgs0LBLTmTKP6xONJ3Q/UC8FRD+
/FvyWO7MQlCm+7/N5WsDD7nXDEAVNlZ6wg90fLSH0b7w+bokKsAd1fmrJ0nQ4baMAiHscngQErq4
tV4//C/OgsNAtP4MMiuVTqKla7N1I4Wd6bX+QKFz7L92Ao20f7UTdJ3Nza0um6Yoz2evzkFgoGlJ
30MfWyfgGz0WfdPSxuJXv506nbxcBY7KcA5TmK6uTU+Rcqauwi6M0SRisP03e5uFoJIuSrxKoXfM
Ji7WNDLggr6pCZp5R731I1HUdBf69cfx8RwkDrpBvk0ayJojPTJnh4gGU6MMa8odoSqFG1XrWuf0
aH4IMmlN6SArVJy450FqWFJBBvDIjvEbv1Nxwf5kR6mrXw8FJD1Hu4WMDM/O2R7G9KigM9S7IJ8V
74b7Jd0VdXPqTXu4pI1pvpCXnRSqaFntnxTkt0GgIhplyxkYSEedGGDrRgVi6VhRRQZ/fFA/hpvo
NLzSLZr2s3AuruWuMVAqlbNueIg7zCWKgVIFcKV++ftQ0APIJHlMY+8xW3NKMQ6IM3IqlEnk9nh7
BtkO1Ur8corA/I9u8f/zrXmwJCg/wCVBgBdA5eFbE3aKNVluQcF2RXUl8P6DN8LiOz6kgyhkjZiI
ILUksx60LzOhb6mIgBNsqxIGSRSWW0XF1ckH89cTRxQmjerfdB1zZ+0viSZHBV4vcWf2eLQjVQpv
AAEaJTFuySXV4kS54yAJJxqgDg4hEn5Sx9mO7RulQieyQM8siIJHRcnAMohKcTtILf33UPd+hVLm
AiYemnHgS7gpyOtm8cQQ4B4tdsv+KikLOqqtPULlm19/KeIoDAeOGupzs8Xn8rTJwgJJRj8W3GEn
Jj3PQdPtCxwBfhsJwXIqX+Rn1I2Ane9/raEekTsKOnZUUqCuQS+1BqxoJtYpDP0X4ep/gMHTzKHj
NaHNqVBxXszXReV1XSqgPsqxx9ndWlF/EUCufE9AJ5znqPFCNujy7Cq3aH4KaEbHjuQNkEeGUgxN
G1x6qNs0SEREhBVR2OEb3JyDd0CKQqqTADTc0Fw2dau9apmu4JrsxxVSS8n46FsDtQMKn8ODrtZZ
visQPY9WRhHy8uwMNbihxU3FEbcsHv846RbeWVTRadjQv3wq3E4Jt5jmeS94ZvX+Sp5eWQ89zqmX
1NTh7tO8wVIWL4LqoUP92bvEJNdFkbURlevCk83RqQA4nFu9hAIAQs9uuFQROqWuDHXtL66J4FY5
yzvZ8Uq934zekJmXdVBJr6GBJgYSUA1Fn19/d8oOPMmp3U11mNk6rmKzAntuWFAayGGrSEhpPJ1c
x4e7EzMm7lK6ixR68cTeX10u0wE2nutBNTPKSUrcu5ephTTO2AkuWgP5eKJoNz/ioHny0AJkJZKg
w86ZBcxKHEkMVxOAkUTVZ28l6hoao7f93eQRhYOU+ipwBKrl8wI2PkzBqAH/sMF+k4oHpFmjJiR3
x6PMLzuiIH4HdVXhIKAkN7vB3TiQm8oXXXr3TbYLq9zL7QopHAhH+smHxg8TxwuNDUrqTyI8Txfw
PmkCdL0Eu+nATGcJ14JH4/Kf0+ZX2MX/H8nNFFW/ffsDcvPj3/Tv2PyN374TnL/+P//RKdWs/+Ix
BMnOnL7NVEf4v7hGwVD+i9SYeglvF3iFXIH/DWzE5QltRP4cqiq0Wajj/DewUfwv5PthOE/WS0A6
oB0Zv4E2fiVe/3O407bCHJF6GDxYysboAc72nZjGTYL6ses8XiEeYH+8BvZ1YF959qVvX17/XT9s
P58/tic2yNchdSzq9Hr+ltCA6XAxkOpc57WwH28y+54+rf3Mb97/nnt2P/3+73r58vR2uXu8PH97
+Lx72H3cdPapn4Mwx36M2UYVea+SWzH4LHuUxPfSP/Ec/qpXHgswu6TlXq1lbRpnZj8/3mA8b78+
Pj/u3v+ioW4/859XXJ7s+/er27Or1/szzz67ta/Pbm/Pzi9vb88Xl8vz9e3Z+vZ2O/1qud0ud693
l+eL7d128XJ3ubi7213dLLafu7vL7Y2z232e+Pm/cuUjP/88aSKLygzshVzn4vXi+Wa7uXi9et09
P6/X97uLZ89ent+eL9fb8+Xt7dXt1epq+hG3N3c3u7vl5fZEZmVNc3XsZ5H210wWZBHJxtdcvk/L
hrl8f7//e+3Z9xhfMY23f+8D5hKVeX6ZTf+9/nv/l+m976fV/MS/+ZTb1y++/fn2cvn58fJ249vb
txtW18v1J6vr5u7z8fMDwi1/Pd58PhZsiOeb8/OXt4/d551v33ycmN9JCvXomGbpIo7olAM0xuSs
LpzNhTP9fWXby7PVar2wF/ZywW/sjbNxvp1S1//M2veO9eQFdzTwLNfPPWT/A7TO0RyeluHNx+fu
/YqWuv2OAIR9e8lcpfb5y/bx7frt8sSXnHbVsQ853WjfNn8NXyYyIY84gr4p9KdAfPWi68BP7Tpv
7Ex8PD7UCR9+EE6n6g46Bv8ACKr74dARbGIvCkH05QVig+ckfiind3arfhYwuRG2fB37t0BQlml7
q7ZPWEXzz7bC+DZED11/76FFrAQnyoM/nrv0REniJvlccYKuf5+EKB5TEf+46WS4fweWYN8G9vv7
9dv59dvL9eXHnWg/fpzazrOu3T+H/fegs6kY/ZLuDcqNzuSwVmtPBrS0SNr1w51poQRTuw6sIak+
QZ3fT4eICvGZYhP8RdK76RW2P9RBkFFHxaMKYUAP0IAUjKVtJh3qcHU7/jn+teexDJ6wkFzoOlNJ
A9w4W1ug0kGn1h6qrqPRXlTdoLzxckYgB5WA638RilrQ1GqeKr2zYWWBEohWG6JyWdTjnTZ6dbjA
5Du2dTCLD8djTT/29y0zDUujIviP1jnJwv4UGmizNGppGA6vII1iruYueRjGJxblT1HgYGgQeScO
xpzH3Jb0TaeysmNpzbh2Qcqu0UW1nONjOViF02B0iDR0pUhbKcXvDybXwGwaqIpC4ur1la8qylM3
xp6CJ6PhboOklHMbRiOGipGpOTK1nj9hqgnhPynt/7J0o2lfPwYqMlMLG8CFPjsCjcYv1CgbDCcU
Rt3xrVa2u2qsF8dHezCnCJnwGCS947lB7WuW6VQo5RkpiGinqcpgDfZwoqHn/vq3UcDjUN2gZaXB
XZ73qrwubDufUprTF6K4KC3kJH3f8k58uYPNheQOFUPqNvBwkGaZpUt6pVd0ZPUeWTHJ2iJgai2a
WqHf7mEgfXxA8nQU7a34WazZ7sLJzaKrRqwB/RJcJ28T01gUVb1pGvcMaatlLCRPmVnbRWvApciR
JdWWQqGvEL7ZSHq3MWL0PfvxDXyIg4fWKlRwWUHH4KEPf3kQUKeFmjQpGE1vZcDl++vZl6wOWUM0
rgD6VfnCzLL+BksmJduISCK3y+Mz8+NH4GmuWeTuU3dpPxpiqUrYyUyMkobZqjaVZ8UEgh2EZXri
cx8uXT431bnJzgBHbXW2dKPaTGKMYXr6rIl+EWmqeC7QJjmxQaYHxvxDTzx7KlhQo6ll7Y8nQ0K2
7AvonYHZGkukT7pV3LXypT6MwPRNXzs7Pn8HK8uc9jqDmrQaKDmos30Pnx4kjlQOjnReXmtXzWN6
UT5bH+olBNT6qdyFj8M13PG38TO4trb4xTinXK5nYvG822Y/wmzMXV/EQtzxI2SPyh18rSv1MvvU
195Wuemwbb82G1t4EK9RPynOqg161PfqiaN+Puvzn2B2BrdQRf1GKAYH4oVt1umm9NSVrHXbrDBW
xyd8vozYHhTGp4ryVFqePOf2Mh0BRxmxrmooX20i2HTKy7vSS8XnE1F+CANwhCMB0w+De2U2p16u
uFJujIOj+smZWaDIOrTSs9nLEGaAMaeltBAggOYPitSt+1q1G+vBSArMskH9CvTvDew0reJ57FaN
FtiSv4vLbpOoFQjfC5okC6yNbdQCbCV8s6CcDtV73b1I0gt6tLabn0nDsB7FD5kPKApP6CDakY4u
90QtDj6yOn/lvl5pZfQ7UYypATrVfSj+kF2Z1Jpmh3IWqlaMqgpAZFRj33uIe69Zcqpx/sPkTu3C
qf471Rznhs+hpDe1LA+do6I0v2rL9sbAy+pXxbmvkRCEa5mWIZ7S+uwc7VFargS16hytRswcHhky
v7UZnjg/fxoK8wW+yGK18Iv95ahbuCUbCCwjh1Ap5zQ2hoU6NOaJU2b+sOOrICSic8J8iaPMy5lK
R2C/gCPZR1Fj1x2ez/Sl64u+GJt15kHKiIZePtHimD+svoKiG8X8MY8cbvtDc70ki+mJd06LrdzW
KMu3IpWxoBpjQRDR7rYiW6IaD6SqOSX+9eOsghGRQAOSgX8dut/edJqSCGkSpcyqNhkFlIILwl6X
Nyc2OQP4fldMA5yabBKgJuT45uJYijkEmM4IrRMhg7IKNRQiMfQdT3Smvorb8zCTuOAEKKTZZs3m
EZu2tsyqpHNC4J52is7fohhk77rtBnMbubAboKMmq0pPZf4VRVpCzKle0F7YqJh9s5w6ww5j9G47
Yxmo0vnxSZgBk/7ZJ7SHeQ3wHgBbMp3t3+bak5s+QouldSSQHvLCrcv0XYMdd1UG2AbgmuXe6nqb
bkZewzzjJa+6Qcwb72lRj5HNFUY5/XP8R5omZDZhwC8na5cJDqorsyO+VEM9NyVYFUbXqJtk0kEk
UfBXcdOd2r7TH7UfipMBdC1aThRB6SXvD16jS5NLUIqdNjAlWwZYY9fBEG3g04AxztPgfFTEDYLF
t7ko/g7pxsyD7wcPBgSAv00LfT94Xboo2U4OYRYqEt7CUGPuhdJoY3mNbwSumcendX5JE44mxdRI
5KFE0NmVhimSriB5A+0xLK5iVLRyKNFYPA+vcVWIJzLug8ODNvYkEgiallMefNT+2AQhSXv8VvEV
Do16KQ5Ce5E2Y3Om11V7i0EUbMGsi9du6JknEoSDs/Ir8pSRML3s8FnkWKCfjaJ95OgDdDJZyM/L
BtjiiBFCaeWbNEtPoREOTisikkKDfQc2xCKaTWygVD11dX1yNCnFRT54McTRLHZ+9fkgCrBDuZTZ
FAp/fWWB3/ZpokHHq40RQwSAbco5xspxdasnOmbnvUdmj44G6pkn7oDZViQoOmesmCkmIKJ5tgVP
zEvNGn8VI8+rPwE4zHXCnZPZDYTIt+MDnE3jFGuCI1CO4K6BuzDb9i3PAleJsPKq60C6ccPcvQ9G
GCG/jyJNjRIAUSqarrMExx2HWsurLnGUUonWo+SHbyUmu7+dN9YDirPc9+C8OMVmWxunXk9H7T1x
NHwpTEx3q/RJFlFqXjVlUZ3IvucPAIoedFatSWvLoMdKEWJ/sw2j3MRFi0FDAJjAPDNylUpI6uHf
iQe7Fqs34hBoFvrYxTDqV3lXpi/0p4WJmtsM4TKW0qxeyIFh+K8JSlPvghel4V8T3e+LLPZTeLVp
UHcQIgMZl5veNfVq1+ImbDrYwVo3v/xApN0Tk4SsmxqV9CUs9m2dC1XTlKWPpAyWLv7KHClxuBIS
D8ejzE4JML9EoXAEAI/VoMxTUBgwRSYgH7JoobPeymYTvBZwmF+kAMdc27Mwgadbpt8fj3qwxCdw
1ER3gtmhc9fOlkXRWYGAuA2LbwwtnHbFFGlyrHSOR5kd9NNyAMzMEUHSxqF0kJMOVtEOQhk7Ez9T
n6Qd+tSBOYpuWS0WwqtEYUH7XbZNTNBR3KAGADCAUvOR1cxdjchmAuHaLJYdOCZbC7A+OD6yLy3N
b/f1VxhdYmggJ6klfFXnvy0OqL34j0KDcIoedQmUEbzLzkTJQWyLcSt1Zn5XxKO88PzAW1VNjxEH
+AYbmal+Db3M24zWID0d/5kOv+mUmU+iuNAnpkNyf/MlZq2iaeYnjhWTsgWhhha/gCPUv4hCjirx
auLulpX9KH0/BAlOYQkSbFpwZ/q+f90hBXPi1v5pLByNU+kEyBEp0X4UoTKFVCnV2MkDedwFjdBg
tyKl/2KtkO3IWECyC6jM7UeJkE0SYuA95PRwuEzouA7s2f8IqP9vC7JfS4WzEEAqQBBQqbPvMiJ+
V5CzxpxXUvyZKWK3rLzipMLuwUHCwgddOxEjqDbxmN0fDDlBJdRTmLjKhBshxNcD0anCkWq/XlNz
jM5ApJ16uRxcy1NQ+GAUGFEQBru/H3QMag/pDSznTNNtHCnqxY0aoTw4hmVy/9uFxwFCfkwuxyhZ
5fuhIk2rQPlhH0KlmGeYlBbpeTjGUe4cj3M4JNYCPFCkKZlELs39OF01qGKFiraTepH+nHc8OQq7
qgJZX1paLSt/j4c7/GwyrYlJzpXSJ2Ds2bBiCbk0UhHCQcbclpwSkM+7AeuqPHXVdTR00Ubk065/
G5Yvx0U99Xko5Iuzx1aIIpIiDLGw0MW06Ja6VAnFWiuE7KpuygEVNs6s0PGSpDxRVZ49dNgN05Jh
NSLGydU3h7H2pdTWvegLnJSTfQ+WDmeR4YXrsYf87qVDsRbiSLgsJCV0xCTtToz78EqinjThmIBK
UZWZdxRArJR9DIZxYYhBgCOVNfrJKkmksLUHlH9Q40MsQjqxpKZvuH9ZEBSOlM7NxLtbmtbAt8vC
bMUsUXXXRSHHFJZCE6EmEIb9iSiHC5cozO8kWwzjbH4ywzELK+qC7qIv27E7L4OUamDtA4NxopCF
deIiOAhHRon2Oqk4sWhNzo41r+lVrcEIYKF2o7hukvARtR51Ixf17xhf8DFZJ9wCX09TVs08Eh1J
Sykb2cRqoE+3qR6bdtVK0U1X4mxzfFvMXotTKEiftN7AnUkGVmP7X0oP+J9GFb9zXzbKRwNrlvZG
b2Kkl+wwUvCq4kVrqOs6rL3EspUWLfrfJuw8Oqb6DKVe/iRjzkCNK7WkV4W/ltJxHQm5kqLBKyb1
Y1aY6m8fOlMsQOu0ePhLnoOkBqFBh8NMtIUfNvm2iYTsQlaDU+/Fg4VCFNY8BrJQ2icO5P6chgOy
QQKVvUWSIT64RFoHsSWPOqu4KBCCPVWyOww37QJAXzCSJ7eFWSWlV5HC8rhBFmGjt7swQuXLTXvp
ykjUZHl8tfwYairW0P2noDZHEHuRkvrxUDMyoRARyNIK9WUoUDBZFY18Ssn44BDRGNe3YLOlKcEy
dtV6UPF6bLtVjqcWcp9FcuJ8/GlIlMK502nMs+2mf/7tqOKgGuRBbpEXTgwDO5+6NG49H/s4hHC0
+l/Mn8GhNSka8rKf02LHIKY73TB/vuJqK7WOxaUYqMK5POjjiXEdnPvwfKfuyaSYTuVpXoQfYWqg
2kooyWiqG39UTGc0I3HbBDFuS1manNjGP3wtqhVoKliTSID2pbz4bR4bqy2VIEM9MAtq475NRG+D
W1LmHF+AP0aBNcmBRe3uoGRaSVaOPTPCepBewqs0jOWzBPfAXz+EmTvq77TiqVLzvN9fE71fy6js
xCxzI+vtqEr9tdSNw4nF8MMXgndPlYfDV5mQ4PtR+KPHSk1FBSVVz/jgC+bLRkfnDjk4OphyWp1i
n/yw1CdKNr0SGt1Uw2cBc9crIdel4DNQKkKeYqwM5CmoQP6l0E2r8vinmu74vRxgkjChKqIyk5wV
8xp/0MaGVnhE03rFWuhQxVC2azvrwsPL2Sl166pFYehEQYan7zSKvbgmiBDYPOBuSbbgKe1Pa92G
ozxGckv/vqjvMUgtuk2NYMs5cB6lcuRcQ4szlSvhRUmz+AJBz47a+5Cby0QYQ2MVWUiB2kZWB7de
qAwI70AGAmwWqnhalhrOiI3i4fSVu4Vio87WV7AVSyVekcbV+aItVP8OvSSsqrS6hiuXC3G58DCP
ROYfzicFPKGXH+RCq17Q8hyDheTleQsAI8OF1BhdkDS1qv5R+T9jL4qUoxMpGC3iw4YchqN6eURH
sjHqduW72XCftK10VvoTwiLTvAzHStH4awmWdIbgl1uvo8INz7UAcdA1v7e8hV9p4RVQFlTMvAIZ
0VLoIg/9JVF/z1SKWXbTUCq26wqXsyovcef1g0IwVkNpyAXGcqH3Urhi3jiaVzEmhBuU3aCLQ7zt
3MakEoZZXr7IhzB7ivwWHVQdUat7HoTRS9PWLhp7XI9YLguSdNsgW4ee+cB1b1ORCp7xga9Gmwpi
Nqyksa8+PEnAYkfrqujeMjH1OEvT2nwqhTG9AdGESFMSCOp9q2TBU1/FdbBrch35hLA12tIuKrAb
sTdGli1LeTJi3Vv3UKHyQrjWqjF8Rg1sSBcYGONTjCc0hGIj1PqaNjK6b/iTC90Ftp5JsTZqz80B
hOG4ane9h7GjOubdRkBeq0fqVFW6paf7wcuAFMCLIhSCbpcVEiJnQmSyjxvwD38rsF/n5MJM2lCV
2YWoFX1pu+LonQteVydLJTTMt1BUYxmlP89IIFLTkl/EVYBcA5Kd9buRdxr2DEGkPrXlUL51Q6Vd
xG6tvxZ0to0d4psoOiLvUFxHctPJdmLprQTLpa5uPVfoEB5V3UnBrxpyFCl1w5XsLC9GZJUHXPeW
bZUrZ1ow+oKDF8LUS8fgXkOKhGALBcPOs6rJk/dI7uNrq2uzj8aPrSdsvEPcvynwonlXJq9SrlZP
dNKEhwCtyj8eVtAGYkKZGS50in7F0jBa8cwPVBIxPWjVYakiQEu7XWkUrMD9FnNka+z0RQV7/t6s
hxZv4tSqr6s2yI0FCZ6pr9DvRWowRyN2hw2J+OkLIdDQ3hNgI+mYQ/O1IsW7aznh79vBGp4FE5k8
jAObobHjoe8QvFPNukPTqJCX8hBq6K/hKIi0Dd3RnEn0x+eYUnO3GkahmpSkhQlrGhkpmWqT4+io
quNjErfFzuM1GSwFJVc/BqPNsOGTegOFcyzdl6XSa+6iJHdTKW66+CjoXmndCmgDNluRctIT1aRR
W6WtIlwUWay/4t7Q12dgF9Kd6AZ54Ay6Ut8EeCJCGXRrmFFjEYYOrUCzRtFPRJ5UAN3TnnUyGcVq
xM7rAlcH7W+sm/2tjmYgrK2wLWUbuWEsMFQEEUVHxor4XihM/xEfVPVK7ia5WfznWw8YSYKrZx0H
5uso9cVlErIf7SFOEJ6kZ5nh3VlK2JUofY+veSUM6FEqMgeVYvQGboS6W6LnmLWodUsUEwA7kocw
d1qrvbfYpKJSHI79I5eQbqybamgbu5eEtF9JgqyNtiwnfbrqzSi8lgffREW10bT7Rmqr0ckVfD3t
vi6by2pMsKxsEZxE1U42MIiIIgEFZpVNLy26fKRn2iWFJDomFqA7Q8RdPqg1E6fz2K9fmqqqrkcl
h5mbpsKrzEP8c9RDlCiLPm6owE2GyyycKFqKcVUOiwClqL+4TauKXWZIKlwVImhY+k3DcBcigCYD
ew69P3kXJJ85S2twEBZW242EdTkeoL5uMe66fZTrpsIwSJicmmCA3atFpb+RwBfBSmkSbKu9RPp0
+yS9ElCiwc99GLI3lIFbbMPhxL1bSZb3eG3WQY6HVRS/+nGB1GwiWMba63l2O4FSZMm2DoLmj+Kq
YWTno9C/g1XqxRXGLsMFAsMWpCY1YdUi+V6s9IRW/dLFAiLH5FVQWtsUrC5ay6gE3uCCKdzQlRXe
BkSXLqfmwGuXuS13RKJIj2mLqCONVARpF7I++sqqD3rqo77W0wVRx4JeYxz56lZJk+YPyVR93/U4
7Nq6mbZ3IqoRf/AP4Ubouw6ZPyuWijdPxz/DdkOXm0STEpmrOY0DjuXKTxet2GgSyray+1jgQZmK
2FME3MPrGhmYG0Ws3WSZDZWSOjnWfuEiCq3oulSr+qNVUves7+vqjw89Nl40KR+O9cbitfNSru+5
2PR3lKU1BEcrqX/0WiV8yWM9L1cKNxHmmJ6WfAp9qb9acRS3Ky/KS/w2GjXHBkUR2lcpCtBJ6wVR
X7Kv0OEHgRCfR0bo4RGCCfekVduVzI7RVSZvjih6iEaT88aqhQDNbsC2yKQWnHwL2VebR6Q7jA5F
bn5SG3nmyEfdr+/5pCV6wtvOHwrNFtGgwVWGZFZejbqXYRdgjMi/jpFEVAuFT3+l6nnSLTjftUfX
HLVhowtNcycLgPkwG/Yh7bog7Eag/Ej42shmezgiF1X7ijExoyiRrsUOeUiMaqG2vZVx6KrmU1W5
JsvA8/GbaFKc1WwVjCyWeEGbYMZKPiLS+rKahx4Hko+KvnDpCB6MRaalsvqFhSDDn7hL5aei6I2d
2g7hK5Wp8krAmuIPUnT5H8GXEAulydFmWKe4rrTm3g8vilRwm0Ue5hEcwMH3UbUNSIFkuQmGlRu1
gbWSAz0UIQvk0X1Eh1Z0WsxRNDKBDrcGAWeN96aO5fe8lrLGwccAT2ax6E0OnVh9EkEVt3ZVo1q0
1qO2Yx1WngukMY56Hy9b8krTCUj4wskAsK2DP7IVqYaN50MkrKI2y7IXi/dX4AjcL5kjgri9CzB0
wkxE8zDnGXxJixZKwNyvawiSfztTLEG3jqYwroQmSZ5JO2E08UCIx3VVR+wYaaS1dW64WeBu+nbU
2XbFdB42WYN6d6+oucBqNss/IQKKzYoeY4y6sJI3k3hhOEClCVC53LZUYFUHhQ8L4xqdY9SgMIEG
6JZCYsWg41AMd03lBUkA3K5D/XuBvHlu3Zp5JglLpHNS47kvEu/eiHqkiimflpHnZHmpe2f0OIQR
Jeey0K9qem7jWZ6iprw10hgcaBQ0ZBeLwDLleCfEeiYsmyar/XXfikN04yt+u/VCYagxaxYFcduS
a8tbLdGi+kP1STJbWypxNF4ktDDjZZMlzbBImzoc1l2D1K5MEmFZKKaLAa71fpu3wVaNYKm8oNCa
u/2GRksxuUYr7mBtgd8k1XmJG4y34DhRm7uY/KbZ9WiEqDdKzT0p2gFgG2xZEAsLV2ghdtYDiqCA
zTqtNa1NxxGh3qLAobqLjh5deJflXpk8mB2iSSGPbzHynowGRWwbkXtTfA7TvgpF9kkTB1yeGk8G
/k3NPKvUoi0whvYxA5A8EEN2lGNbRM0NF6WFjgGwZpOkJSIPxKbVVoHBdbkuE87pe6ngw51jQOzr
W7Tzy3YdZrUrOkMRGO2DJGGefK36VADzMy/ucwB5HZj8wEDB2PDbvyaafo0dBnmXrgpFSESA4TV2
voZcBfFVAbg4WRqlh9K8oyO+LW55DCvWqm28Knitc/rfaH12PFukhaE2WC1pg4e+Ls51w9JrAB/c
I1IiNJwcXas6Reyq/V3QWrla2L3XCpwGXpY9V43E1mo1X4pWijuWZHooN/Egq2qONAUPKALz+YKz
PG8E0inLcAtEgskuqstcTFsOVwgecbH6P5ydx5LcSLamX6Vt9miDFmZzZwERkZGKSZEssjYwFgW0
cIfGfp5sXmw+kH2tGciwjNu1qbLuqqIHAPfjR/xibKpxvetjegg/PNVbysiYc0P/gjmNdB8au+rH
d61bWsaxl1m5ZY2dGD/CpXC263+qyuWPRetHRLsdZ4jlm2qtadn7QsGFJqjLVFLyoUbRf1MLtyBV
6xn105Gw0scmB7mHMKpRnpoxG9eTniuWzp2lIVSEALqoy0OWQqS/97o06yC25M74pKkzjnm9bQ6f
nREqwxtD0jj3DSlxCYDIYdWRa43jHzMaeWvoOpMpQtOVFfKA5eq9Y0ik1ZGxZDi9pwuA4Eio+VQf
B/Tw9cQ3e4eKAs0vqR5wfp2d3tey2U2jXMaiJaUT6+j8iFG/ix/nTiG9G5fVeI7nMZuCmqx+OQw9
oqTvKr1ykD7U11m5Ax0AxUKtDKRnPcXMZ2CJ+ah/6PmI9WEikdTCOM5r9S/NK037xsGoweihJvVO
c1zF3JRvl87VJIKVcPUfCtRYsgesw0APoeBcjFGvQF1/Ty9/Fp8HxbCKO2ts8/4Zy9UaGQI8ilbE
xVMhMUsCo5+dkgHjB2TEJ0M59JNsf8RIfH/SnHVt/FiRg3OyFwtleTXRrfxmTKbkneelmKIlJsO7
QKjGVN4lCo4HQdYmsNgGet63jGSNPvCqgTKKTpqiPXU1gxukqWdqVkT2Z0JOPaHoPthkR/w/POKp
7DH8pspIMm56L0ddgJFCnsmgmZfxr80eAU8uUH/xX9mq1SnG16WBk+S4uAjKFTQ17rJcXep7fHt0
63Hkh6+PCmZK00PVdBbVp1fKoY7Iac0SHWRQmzetOrP/u6k17acUn7Jc+nM+Gw653ZpUH1FkV9o/
11zM37N5sqwafVXWeeck/RKjCp0hrIt5kHrruHIlcJEDucvzkBqN+IFYv1EkN1nvddqTreKugaUc
fj7zoMZPaH5Rq2dDHUcIj8Db4IXlPxKOlBdh/eQahxT7Wuk7aT9kIY/u3pWoSfR4u6qU7yXM+9t4
zjFXLGZruLctaXEUutqtI2EhWuYD1dB/9JMGrIsGAzdDV7TiqzUmKKwanTM/5Q5IOk5PuUx+Yxex
RceuSdIDfx4oO11JrE+UuM16XIe5fNZQTl+janGR2HSF6FBGsHrzfsmTxoiasdE7nE5oPfoUIOVw
7BQOD6ARR08jiS72D2x4j+OiN+1xsNvxvhm0zaseodI/uZuryV+1Ke6ihU4K4nZFXtw5dYbtx5B5
xYRsfysiTYzqX0aX1fpNgwWS60tVyM3iycGMgAnlEmZQtj4wp6CLQNqAdSFCGnWQWpMug1ws41d7
0uxvs5PUJRrn8/qu7auFHpuqiQdHGpjGeatu/dHLfLAolwH/ibnCvrfHDOOLiGnTHkQ2zu6RmrJu
H6WitmjfZ+qsJj6iB8s3x+nAu5KdxDbWk7ZVfLHWyrrXPfQkAm8ePDWy1Hx8T4dEaKi8afJ96Rqr
GVb6ikD6pLXDx1UxSkC3E+DeENu//rNEmAQZtcmUerBkRSdw12nVH6jRL2Y0a8wsgmVS+/UmVzBy
9TE4a7/z4UrHXxYFeQ+oZsmfrlUqNAZMOY0+pPv8k5ZhdBU4es/lmXht/WfTaYVxwFhxQVLFHpXP
aInmaEQWTaFpN7016FqEpyVZSE6ROARdV2uaP86jxiueO5MOdt20fzlG3lRhrMRYzw0zDu961lHD
NsMnXDIGZ9NLRadsMRQS85SS4Rke3yYu0tEMDTtcE1JyQTv7oGJNl/poaiNnri/jj7SmwRMseN+0
Ry9PzG/SSGqEOdk7b4x4BsFokxnTvXSx7/FpRg53i2lp3xQrH3Dm8pzhgzYBLJuLxSC/ELT7bspB
9dbAGqpWu9XLKa1Db0qab3VfIJ0tG5l9wh/ewXWlJukPlVxda+5ic2miVHrj59gtNFFQKZBvmJiD
FJjqIlWvO3erIY0WjcYkx0TT0OidEVh6CmA04D7POt7BgRkrLcMTXF6oz4x+pCitUMcI5aQQbLWZ
rBaDyMTF1tGcLJqZcpkkknVVZgfZusTfZrwIbX+McXwgquMK5HuWi2zLKMhmSyR3VvT21O67yGZW
NpsqQazW5d4GFIcuK5hFLcHnCDlr17erLLcj2cbZDwVLFyuw0GL+NBcelkFxNSBSZBbIa4RDo9Eg
FgL7jUcMdrIiiglp00PmliXRp3JLPG9lq5N3FW17T64osGqsMHkJcrVb/zANwSQW55hhRC9WcEiK
fhBDmEDqQjJ/mZ3vyRBP+K8RU/Ubz2KWemdKCbUNce/uy7J2M73GsdWyoDcxUsNC0Oh6v2C4hrmN
iqxWkNJpoSNjmeX7Vi2X6lFRUnwa9dTL/mQzlkvgcuVqoU1RhMNbmw+nUdi9Erk0+msCBzkE+FQt
0UPM5avkOHlNu0Zx7MbyMHQmKu0MFWsrTPq5xcnREDWq77TmCEW1R8timPGHIYNtNIw+K13FXaSX
pg/VvZzDgVFaHSmKzPrQ8XrbwKbRTOWNEtemdxqQh/4+ZL1C5Z7SqAoxTkzeTb0+v/eq6pY2lGhD
/ngwjSKLO2iiniw13xyw4AnVUatk1OreuIRoyMo41IU5xqFbrLYajdaS/ahG4WaotK9Geioh2CV2
SLUyzu9lXGANMwKFo22Eq8Vj7FLBBMAC1e9uFWNI05Iu3qGuPndHY+2xW3CovrSwN/TxXT84xjPH
Q/aBZEqM+WejWX6llMMjtFb6GEpVjAy4FDVqrLzFj2bKOD50vZ5zvdF19oKrfo7hK2WRhz8J5E0D
WFLQeXlZHjNt5r+e89phJrLmdMI1nCBmX6aZqoRuicqyT7dEeS9zlJe53Bv1K5bEtusrdGbS04p/
xXzMNj6sr+Nc+Gau6QI8MPRVByqGYUHuQB+9u3yFo31XTSTkAcWvWt+0vVWh6lrjdYG5auc+u6jm
cv2RT2XhCmKvT94x2EirJ0m18Zg5ZP+hYyp0iuKl+doqjpkEeP+VPzwh1g8WU6rVH+rO0OitZeV9
VowauKvZ3Kj2VvqJjh7E5gI7rxsHN5eMC42XTE9p6d7Mw4AxBTGfBEmd0+JO9qXwosq1SXut2bkl
cq6fhAWXzV+TFqo0Od40HmmpKjf9jIOm38yepHGlTDL9hY/7j9RxXvXsAwP3tWkXiXFZ/3/ejN8l
4KDv/3j40nb/OAz1ty991tT/e1vu3//W+f/Eru5fv2bToDn7HxFBuF/eDt/l8o5hQNn/t9Pd9m/+
T//hP77//FM+LO33//pfX6GT99uflvCzfle2AWmIWzbKzBsSF2ICGJ3fhnvbev/6cx6/VPw5/+//
ll/qb/84ddvfuqt/0C/JHF37p4Yk88Z3QMAPtWuW+OUEqHn/xMRVZVIMbnObgjPC+5cToK3+E+zX
hg62abaTi4FX+ZcT4KbAA0sGdDoMYOBq1n9mBXg2JQTEgxGgua3vMIKFn7GbEpqyEFo2Zmuos5v8
fkAnr+vtW5HTzotNe74Cszmf9f5ajpk4bxoBCw1w+m4oaQvufy9dw9zDeq5tuA7HvqQeUqs4YlB/
Tc7wHHT2az0AmCDOXN4W5Njz9egTQ4G0SjV0FP4y0Xd8wNt1eFIxzAyXriuhFzVLf/I2pyNPX7Ur
QOjzOf2v9VFu5HH5BQSkHVaqQK5ec4my3E6tfRJgn4MamtcVjMP5QPvnKgB/N0NHR0Xf+MUqMmm5
xzU+Ip2LMMfIikNqtwEaqNeG9RdeKKYcLlvGYsfwDc9fqGxxdDDaZQ1pe/Y3PT2uqLKE57tLU95o
WaoFYLSxscFjNzSwZr/ypDvxk1+PCs5tUxLdcLXW7oWi3rbWwprWUOBQOwYUjNo7m59kMAvmsNFt
r+RRSLAQNDHb/KEyU+xx+cYDPSVFpO9nezIGRiRm8bxOTZoHyTjiyVbBdX9adXP5hrmh81XFDeDa
XtQufSYgKDo1Lm8P5fTzd5cDORwqqbL5K9oNNi5CgRj6JPKQcXuqZhWzQlV5iOtYC9OUutUec+vE
5q5vAPaWbzg32Q08gTJU4lg5/RbInn7hAn4X0DnHv/16r8DmYQZs5CzL2P75b7AVDIL7GvspGt8a
jdRJOO0xGfD9GmMyu452NR20OJRCv0aSvRAR0GBEshd0L5RqY3dCGzPD4MShnRO3znBw+gUhVXiJ
YT3O39Sxe//6Y774BBvQD8lM0MTw7UAYnj9mbKKOJcuZrq8a64caS6+nCr9Pv6UZegUm+eLob0sh
3cImtVEk2zNmtdjuhNZRC1pdboSlkic3racmz68/0LZn/o3y4LuxChxmi79DwOEWO38gGvCmDVeF
B+oRN6Rbh1ucKb95lswCh7QoWFdniF5f88Un29YEE4SiyoYj1Hb7WNGGjtlEboVjE09PU12Kh9GM
N51dicd8rXUfXl9vb9Pz6yFBwUGQBM1C8Dl/yKoAckpxYYVZVSx+ieVZIKskCyHVZmG/FJ+7MZnv
Blv07zdvrpuKlCxSrLq4Es0v/xB2D1zJTQHPMM5/iGVP1TK7Ct90VVbsHDrxkJSOEU1ljBai1la3
yqD0h6RDOHS1ZnGSxVTjCs2t+vorefnZARWB39ZcEKNguXdvxG7bNsU01ApbUTHhz9T42Jh9hL0g
7eBMpfjs9eT4+po/AfDne41FHbCIZEogBfeoUbs2xFLQbAh1hRln4QI4LpuFtp++BHaZYzw5mfUx
wR3Pp86J0IolKlsm3qLpinsZXdAbYA9qmDrGoyGEvPPsxKBqsvorG+bC2+EoQFO0ga3Bvt9t0EGY
tY1uqxoOQwl1uFzfJkZcvStb+zNwJpnhoeamV9Z8cTHCwEctBfkCXg5Sh7utYWLLGQOEVcOmEOJu
3ASpVMvOwoaw+kFN568NAoqR54r4kFC8Xwk2l74NnWtCDXsCVsZeNdPWm3SpO6q9VO0cXrMrnq2q
NX0G4bRhSmM4ZKWiRZlbeGGs09Hpc7M5MivtfBucIcoynX4A02LTsOAmL5p2iGxP72mGwFR8fSNd
fFXOxumwNy2tPbuaOX6bleOqhjlSvViNKvJxbXodPY2xDYsmO4nEDaqu/E6uWFzhwr+457bPBNaF
5JPil1v4/AQ7mZdh3cpn6vtueCxiSctpXuQt8A3KRjooh4Sb8MNstcaVp97+5N3pOVt5i6q/3bBd
uwx6L2w25SSLyDXIzxgV55FSL19ef7+Xtj+3nA0PmLwTPc7zlQSkeQ2KrMol1/SRkC35xOww39a0
9AgpKruN9dW8sgMvfdTfFt0nZt5ke4xDWTRzjeqoma1DZ73+uqrmk92Cr3SLBRvfZKSZlrZX6Fwv
LyTuc3y5qK/4pPCSzh94GJwuByPN2WsNIxSElnvwn/WpqM3xUKuZdWUTXfqU8IPBFMPrgHW0O+tL
N9mlgPsYmlXNdK6Ii2Nc2H8h2OddAY9euHF4tK08hEoOXn9v1K7gA9tIrv+wrqqeQXsyhnU94v/Y
mdXRW+jbCrtxjthR1+GsWAyzvMGJajXVr7zjn0pz+/1rQXzYpAJof+2Jj6glVU2d6moo3U4yjUVE
YoTtG9R1UUZ01tw3yjC2QV8NZoQWYOx7i6iDbOnSN0bRqAdT7+fbhlL59Ppu/8nc2f+wn6QNBPK2
1G73NdJlMPGqogczgsREJkw/Sbd9q8NJ9mWMH2m2VNMp1TMrdCyoOIsUMvIkIbDWgCu+/mMuHT0b
LteWHGzUh93R69dcFaactFAvc23zxTXD1m6zm3xRnLfcVOrj5IEIeX3RS9v/t0X3R88opaxsBjDY
I5dxMDh5dojXhPrBGhlx4jP+/Pp6l446sR/dXkDUoOq34/FbJLOBBNIe1TTslm1KGHN0b+xqeVB6
r/FBI2RRbU14vMpBYcYDX//11XdqJlvKC+2CCtBELIRSdP+4brZSAyHFHyZNbZ9QyG/vNVVh4DaB
aVPiMo2scgQ/uRWFiTPJW6w450f+tTUoQQmAnWvbwwia6QT8ow1qysS/8UFcB8oi6QDF/57eAEfe
7kpYQ+ywwvo+eqUalA4O2GJsQFFK176y615eaqhqWDY0ck4mfYZdUT5RFiyF7WjhnKZxUPZqG6iy
nk+xrBpfF9qDZ9fAZ7Xk4+ufYour5yePdbf0wEIiBYTUrpoyY91moEi5SrsalLinNvi/G+6VD/5y
u7EKrEGoSshbYKt0vt10AVrJjC0tHAj+Ty645sAzcAhIS7M/xcVi+6JJGfxa8Td3dt0rsf7l4dpW
J+EnuzPo4O3vFkAdUwO0P8RfzSN1tfQwxXHpmYGhsYmNKVci/qVvaaBGCDOGDB9+wvnTlr0izaLq
9NDrYekLkXrg3eqWVLsCRmpiuIT+v+2rSDte2bWXviZNyK2soK9j72UsjViXsMhZWa3N6SEhf2PE
XA5XVtmCw37PbHxheJgbcXgvaDoA/XK7euD5KBYizWJ+vohlOOUl7gSvb8/LS8Gp2wh9G1v5/FUi
KwgQSvBADIVQx6va8Tivas/U6z/va3JF07CFa7SpzcD4PF+qS8YBCAJDm1Fd18NUFn9tkP8ws3t6
Yct4Te/l4pOhx4/8HPIoL7L91Y7XfrRQaxJ5lwedoBjVGaKCoOIvr7/ECxmIvinC2hRSdK1Q0zl/
NORrBFdWo4fdpKJS5LZukHB7HpSeGbgoZi9iForoKIjHP5QJ6522QnVBk+Dl/84v2TYO6seAkPbh
Rl9FweRw1MO5BusNtn2MUlchzdVc5OumaobZ5TlPBWPrMPGS0bfbRYfVoIDNef2nvLzmaZhDVqLS
IzDQujp/J41iGyO9CC2cKne8aWov6NUei3D1AQPw4qaCinAlxF86nEwPYBuS1SPJuQtDq/AcRl2E
2k7K/sYxRjVgeFgc/vPn2oSvkHela67a27777WZ3l2LWsEIh1C5ZdjLUOY54lgGP+vqthcM9FcVV
ZdRLAY8kGqrcxkjnpZ6vmdlaUdPA2i6RJYmURmlvdT0dj41hyreMJ0afUYF6tIXrXvmKl0I7eiHb
zYIcFeT085VFCl7ZanM0z1odLRTo71E1aXU4pE0ajclVlaZLpxa7LZoAUOrws9tdZFM/50znebtG
3OWRUQ2AF606PTBa1q+Evp8tjl2YpWIgG4Bfu3UkdvvFiFV9suqMU9sp80Pbi1OvKhlQuswLUfGQ
vqK1h3KpT+DMvYelVb17qbvPKjStQ2ep0By6yX1rJxPuMVx/fqrZiDtAcDXWOb+ZSDSPKmJh4Whk
zyog6RsVvOKzrqzpXYb5/MHqE92vVXc6xk2egKX1mBZ0dIuUZZlOWZ46JzAy8s6a3DVYnN7dcBXD
le38842+eAuwpLbJC5TqfWlQZJUKhE2nNOgM5b7yliGAf7XSR7TFCViYDL216w+toeAvHhsg/rqk
POR5UZ7o7cHyEsZwLPtWBkhEYlu2pEMEHtq+8jsvbAzcNP79M3cfaxxrHSM+jkA6VaiGtXr3lnYM
qBSRrFfiyIU9z1I2I0XeCd2X7Z//dsJjMLwgOSiWgFlrt265fpCFLD72jM8Iput6jcJ/cT0XzSFk
Y7iBvV2kdJxEKaYteUMTLX5bqVN/08WedZBDZRxMMRVXnu/iq0TPmaqcJIap5vnzKYiFgcJQtjip
JQ/5UraBQlcZRtdyTXbB3f6s/e7axDu2nij10D6VAe05KYAM4JxIaPprGpdIs66G8m7GIiMJmiLN
norZcZ68Xn03FfMYWkWR3Rix4j1mpWg/tdrsp0L/ng+d9iBnr4MUCOgOWnRbbo73fdoZt207e4ES
NymtsbaPvEKFOzB74GMmsACDv1Yzc5oYxVRgLnY8wr9RaoBNQrTOR7WfdW7pNLZuYwVqQaApFXQ2
fe2mJ2gp8tYr62pl0mQM74VDuwTWY+k8Jpv40aHe2D1lqZeqXya6/cUqgQ8DVDW0MZysphRHzalr
65A6COL7DHcG1wfxDIXFcor+swfd5YcGUozhxJC0R2Fm3h+mTn8tdGp7+QSMdhx9opc8tNbQ6IGr
9PofFYVOeUDUVA7EybYzwNzn/Z9TLsR7dbG0wyR0/rNOK83Htnbazx52ve/6gczOn1bQFsx41KiG
MwChEcLYHFRJCn/SAprl06eP1QBZJwJBR71xbBOkR69cKxeSA4p/gq9HdcztstuCKxmDM4iOFiOT
mJuitj+JcsgiYxDAROyi9kfG0lfWvLTtSQs4ZZjqka7trhYrrwH0m6yponF4MqTn+EYHF6JnTHDl
arm4lEGHwybzZLq1iyCWELGrjz3NNrBPt3WrdscUW6hP68rHeT0duRi/SQkcjWYb4i17prae8jhD
O6ohaopOaHi9hQNdqt+0iXffNc7wpq+g77aqKw7ekmiQDIF/mjT8bhd0pALYA7AiQIr5Sk5wn7DK
Osb64B1f/5mXPjiG0agIY6JOYrgL3yvSPSjrQazZBGvDpZBlQOvbxvO7l/goFtP9mF9TGf95de2C
zwYaQa5ws/CkK3ce6KbB1Gdn7LSwNgqG3TOk2oMs7HnyqzKHptiCuHpGXgickFnNyTPGDvPHZani
95MoLfpC3VJ+tJmwXsuqdnrkW39G17VNY87aBO6oGs5/WaX3vYAWpIbFmuH92o0z3tnlAloztOti
/qOgeEdSQDcAQyhzmT+mhiFKn9Ye+My0lT8su67uk8xukcHrTPURsH7h62BxP6d4dr9tQWq1fkxu
8pdQOud5bjPz22As0r5ScFy4uzbPKjRLrc0n92cj6re70nIJP3U10+dSHOfgZMufXTuYAVDO7IBl
hf6fbyNE5eBCmsw46Tjs4gYfX4txHOeLdqoZlc4soNmpIIXj1H4qCmfTQuBIv753L5xmnUyUcop4
hVfGLnDI1R1F7fQag0QE60y96YIVh8ZTP5jiylIXGrWUS3Q1gECRdb+QznMc0YwrQP8QHEwZJkvS
RrHLbQHMTvMNRY8BaHZx5E0rlVzl3s2TWh/QdM//dLrmmvTtha7Sz9qN8m0TcNnLMuTd5AEMLcm5
ak8QXxQoN1W63rYZWt25OmEM6eYisNMpC1srv9azfQkG4ZQgCYFoKwMw+vq7Fz9BsNf7lCaqIW3n
W6UN2fvVXK27LoZv6lWW8Ra/AtrZRSWfXbcY3rdry5iqb3lVqQ3BokcfyMpsCpdOXa4E3ks7HzWO
nxgbMAz7rbjOXhnnDa0uBeLwsVXzB1POR11x09syQcX/9T2obbFqF8v4AMjXMeZAAWQPQvMqSYtj
oXsyd3EbMiOD+N+u4pipVRdIqCyhjkhakJv9R6nER70zxyvTjS1Ev/gF23wFoMYm2bsdk9+Oum4B
DDaZGITJdrizCaJQNo3XRPMu7Dm0YXQus02agyh5vortlPCfyk1ssLS1t82iL2GbbDR8lNEOiLXV
YaGO8lSbWXIa0KS4cnNfWn4TNkVJC2uVF6qcDIbScoQQHK4jrbd4nVdYlQ2tm7gqDuZYWiFNBifI
S/GhTR3l6cpXvhBqDB6eOsxgWEeecv70aVkgvTbQjstimPilKO27QR29cHG16tCP7nKzNeXpOc5u
5KJkeaCvBDc5ppDMJzuNmrYsQiOzoF9O17T/LlzhFAy4lG99bJA0u++feSPiX4mhhyg240++6tqT
JCs5GR1TpMKAbrmsCGS//kYuLcoQY3NK9MDt7SWXIH8DfbJTNt0SoThbPBpDvcJnNDKYDKtzt/RX
dvmlpGETLXWMrRrbMK/nnwBrhXScW1b0MA4GqVfnBx3OHW0sKe5TJzW2aeLg60ZaHVcUs/0x9+YP
hSe/lFCUfQSu5JU9eSHSGLixkiWQKeBhusudyqq2h0a0UIvmTL5XHHs4KmP7jOCKDeseEsLrr/zS
HmR89FOamzewn88VCe0to6yNMNOsKspbi4poIIW0vcH9G18XlVTqFzBS5Mr6+bsGU26VvRAGBGMT
edgFUpwcZOMXjfKmUMsWEApyN68/3sVICiaYxo/HsuQS54siseyUiVcaIRPq/i6zWiYyCA4F06zl
+IekK2ZNnRXkUqENXq39CeGQ+srlcWlbk/vhZ8BH3Y76+W/IawGbc+A3oAwjDmjyruFcFY6vIqzd
pYp+qFbv8+vPfXFJwFAb9AW5wL1nSK5lzTybM4F1TfvHmlSTrEkCXkncJgQ3s8A8mrzuyt69dIeT
8P8EoyJe9WIQ2kiYN4UWs3kLIz4JJEmjYh5sXJ2X9QgjQPMhwLsRBhBl6mMA5h5WsHp+0tcSbfja
i9TctDHsc0SgOHyg11/KpaNFcsEXINEggd0d9r5cqQir1MDjRCsipJm+Zm6ThJ6VKXcQVb1rwWXb
W/s7FFjc5kq+QcrNXXxHgb8DXqn//AjuSStoPNg5HObYhSQYG+33zC7m2yKpkjdt0XSnuCIGtaNb
P9SzNfkeEknkotPp9bdw6cRz/H5K43Pp7BNcq50GLGEzM1yBRa6xDkCtQ/mtd9DFeH2lS5vw5zBg
Q2KijbP9899yiMTrsiwDDRgKJXHu8VIoaCKvzrE3If6I3lLvsF28hiq6tChYIUQcN/TXC03+HBR0
lpi9GSomKunLnBzXXhYHBLJ1gBrNB0BQH15/zEsvFGQdRt20ENFd2n3mWRvLvJY5wIYEncAJVnww
dCKBbJqtV6L1BVQb2GDcui1sWCiKjF2RmxlpYmlyMmicqcafdjJmN5bq3Q15MgReOxDXKi+LUmrb
o4SfGmCCPd/X9aIeXGvo2eUQncDct6eWNDqqV/SK65Hm9wKh6/W3cim3In1l+O6BT2AWeP7x86RL
Cgj6Rgi5x2HmnnypB03eplKKIB6L4hbRADQbmlSLgN/pV1a/MENhisFw2iH4m0jpna9eN8goJE1i
kr4u4wHWNfCLTh3fzUPXHmlfqg9qlX9ABmn5G6fLA2bJFoRI88ILK51oq1lxycKpRftFdZM7Z1am
kDKl/ztLuRRKoPeAfezlPfGpT9JYsNO7uJaBq44VtHd9iVxRXRu2/bwm96GMfiU7j54ak13j/H2m
bgmhYqZx2Rh59wiLdwD/3q2Rp2h/pW4tHmbY7Ldihn+NyjhJk7VAZfPm4yb9XnVDpDaKevS6rgj0
2qByiZGALyWKXDQPQCCV013CbXFMbGQsmjSeAkURZvT6lrwUGlBRp7qFcEDNvTs8i1TKNckRmmCe
Px9SWQHQrU1xKxwhAyQrRrICeU2E9VIGAgwWkyhyOVATezMftKWHou4mXp0YsruCyOVXyOQFs9Nk
oexRSzVK8+NQ2cmxafryDoUY7cppuBChCE4bEBAUMHPa7az+FohTxmlx4bBTWmXqgCBV7ZvWdT5n
c5Vdsy7aDtZuo/y+1H4QbJlgu9WYdwxXoziBsDECZGlcf7QmiFSdtz7ZyKLfr5rVAwkrppu68uJb
aI3GlaTr8nuHU7LZZFHh7asrutnenKNdhHnlCM64B4bQWvMPLKzcg100/dEZ5iFQq4WOg41Q++x5
+pUTeqnBQ0OS7caYGjjSfriEhGyqZIVmhimWoIHRO3BHtEbxJ723wpoUwEe9Yz2gl2ZGE43dU2kY
MmjxAggW6CFXPs6lbQDQZJs7QQTgtjrfBvCkVTkCRg9LZg6+qyvFKU89rixsV668/Qupz0+a3jZa
w6V3j2iup3JhQsOOQ1As9VG0ViO9m/5G5/33Vczdge4SZ6mRPjBDqcaEDdjkdw5iIP4slKufcotw
+4299WI2aiD7aY+1cNzY6dyJtGmpl/6LTQsIATK18DsA8KduLIhYmlaf1MSoj66Bmp+n0F/OBrCV
iEWlR3dAXOr1eHYJibK1TiC5Mdp2N+Lj+bmeZSfm7bKxmREBjQK3lxotHQNdioNuV/JrFi8on6/1
+oBkVnNCoCY95lOvX4msW4rz4uXYEFGYHNIt2mO0klx6mhSqiXS/3YUym/qw8BITQUKvfkLE7doc
+/J6LEingLHmHoNmLQBzoGBzrvIWZY1K5A/G0NpBytXO9VFcs1K5eJAhuUDQ/NUF3O201rBiC38T
Iqj6ZBrl5Fv1/GeiTNYRtx6XwUaFLKiwChcafy4eICB7h2zuio+pnNIrbtsXHx7eD7ifbd6x/+ot
CrLliqByyKg1C7wYheiuFCIUndMcrNRB7Ob1fXYpbtAKRKZkY22Rdp5vM2UZm7ZrRiNUjSS5rUpM
AOGQysBBxfPKUj8T2P1OQqWTcElQIErt1nJMZCAVTYIkpPcbqfCLmP12c5SWlvTHGntxpMFQ0Ch6
L2wW8sZyqNBeKGLlgFqJCGljJ5FeaM4tAlotorCiundNuI6IZC6HAnU4xGKs0h9Nvb6ZUmvxdfSH
AmRZULGzqjSoZ8M9pGizvSlhTR5S1FgApTjX+msXElSToQZE620uSvVx/k5X063zwVwNPNeqLEQ5
yQv1NLWPgt5S2JY9zeUiXU5yWPsrVdml7UNODOvUZfQAeup8ZQhKnivN1AQ96nTHoW26p8RWUB/W
85gqQVWvbNdLT2oCUlUN5oFYFuzWM1p1tVKAxRB/0CnpUQOPpJLeg4LpkTabisdBGlD3tUVekXy+
+KD/XvhngvBb1lOMtoM5liBIdM6Cl9Zs+3qDzJ4FaszHSsG+ef2YbA+y37rA7gEGIj/OiHZ3vaZW
znBMBWkBCLj44Vq1e5svZJbuukzPDGiLh4rdFGTCSQ64MV0bM16qDfmalLy4GAJ83scFRSLiXZDB
h2s+eL6KGODnmHT4tim9+ZTW6FP3nd7fVLMZHyaz128EvIkvsWlh6lJ5yUG10FvNps4JGk9FQ8rW
k5uEm+xmzIr6yru6gFlHDV5DBBxEFr917/KYaznbfxE6XQg9v0EM9psxC2oXx+qOYkOht447+fGS
V+DQZv3goshIlVqq951uS39anPxhEq3xqCZ2h/aHo71//WtevFxJlXmTxH1+6BYVf9s+mw2M5rBq
WAslq/15Lc2oqfRv2WosB2TE1hDAh/tHiTfOAbGfybcdu3yjxqm8crleCr/MRqACO2Qe4HjOf0iV
WnJJPJBrMyJEzzGVO3QS+no+Od7z6w99aQv/vtSW1v32zIgpav2MtU9oahTtPUhEDB0K8+SucXJr
D7Z9HEbz89qr6iFb6GFei/4XKrStYien2TzgiP/n62djrnpW2gDGKlCnmfSlioZJhWZtWs1pgLLy
Dr2g7l5v15p0B23HRK3TU+uuRTDXsfWOtP5bpefv2b/mLfhMNGya2bwzp1TeMwNavqAsCTo+t+P/
z9x5JdeNZW12Kv8EkD+8eQUuriUvjUiK0guCMgngwB1489TT6On1SHpBmV0lXrHEqI7uiIqKqKhM
Fgl3zD57f3t9QWEara+PWXeV9Iv2qZ9NfBDUoQtE5bC9W1m1m7wBkY4el1cRldEtdAR3WwNPx1MY
4iC8qHoLDKkPdc0eg99/iLc0A3w+lwQuMxZQw8Xo4zWYpdYjjWTL6u+ShOZeGvUcNMdxFIAjMK4G
2TtHvZjrazEscusmcjzhQgU8yTCXm8oRQ0h9qQLWCiqll/3yVI+2fhP3stwZtig1HOXn70tm66E1
OO9VVt4atPR7AAYlUnHtSxErmaFR0wsXfk7Erc9F0uxQVWeAxZzmnQ3mrUFDd4tNE/bqY3SZB7HM
dHD7gTLaDDR3q6F2Qd3SF2cpgeM76EA2M/2577havPl8LA4a+ThcQgz99UiFTVDQe0CZxnLyfmsM
VvE0js6Lhjrs/+LUhuRi/aa4v/3i06QBYY1UhSs1zdgdVBsqHl4ht5ljvBcZvPVMa42bUihFGjQ0
r5+J5ouavlzWZHhC8qAXZRUugxaFujMq74zvNy9lY7WDLobsyGXOdKlJnqGb45uZFWo7u863Tksg
lCZu/U4a/o3hQexKkZWeB4vA5yL+KGaLnGNETaJp4+7QxUa8szRwnYhf6bXOqKji/vNereuN57Po
pSXpwuRf1QyvX6VntlAIpadvbGC6oYxXGqMK0snMvfcSrT+6yy7iDs6YrJkMw1VHffGALVQR8PGU
NQavKXezjYYyRTcSqolqXyup0YQT/d/bfAEVlveKHogEH7fEXQEFLmbhdKW0WI1V5GW9GAkjgJAN
u7a1XbDfvEIl6N41qJqRQxvVd6l38WnJo3JHJSfepa38/PuV763IAEEMxTKKoBQNLtVSmtTTv6QW
dBlV+5SmBl9Cfb7CBTU+DpEkUO5F6TvQiLd1NkNhntTsysyLCndoOoTUUXSbphiN63YobV/x7Orp
97f4xsdFUkhyebVtA9tzsSG74KxHtWLw9lWiHJMkF4FJu/8+S5T3+ireyKO8utTFhkguTVsbeVGt
zyifTWdqjiJRo3eWmDe2fWrAlJ1XfMU6bF+P1nwsUqsjjYXwwaLp28mGXVv3EhGQA8Hf1qM7Qltx
75WGPKDBLd6ZoW+9T/KxlCvJ2LPnXbxPtZ+pT8+QD6ZmBWJWqTguZvcVjFe7+/e/HP61ABsMSmAc
ZV8/qNYZKElWGU9SxdWHynDGXdMn5LINY/wrlvl/Rwx7BQP7z6B/8WY0ygksVv/9M2LsFfLroS+/
vAX8+ufv/kX5sqw/EPAj5aLLwEbbsp7k/6J88RPkwKz65goOIbpmUP9N+dLtP9h8SCBxFytIxeSX
/qZ8rT+CGkWxA30nmzwy2/9zj7d/rYa8w3/pRMrf+fmsBh9m7azh5E0hAE3C5dmQ0GQhhUE9w1EB
d/QmhJ8qeRZG9qXoCVW8Spu2ef3ONLssj/+4KqOO+NbwMNe7zCHyL1J7Fom10WRX+cw4Cw5gzikx
xTTDTM8zbWR+aRs7UeS3MamcoC0KagZN8ihKD6i7ai2BWgpz++ML/ltj9Tr92lRt9Wf3Gkv3453+
k1n3Wwbef+CIJkNGlEFm4F8P6OuX/GV++a9TDxn0f/2P/9lm6z/tmvnl28t//fd/7V++VMVL+taI
/8ff/mvAQz/4Y1UfI+aiyZl0B9Pob6ydaf3hcqpB5LmOdobBPwa8afyBMoSde40R1kHNivT3gOdH
gKfW8oFL4IJ2xPx3BvzFEk8PG93Q5JsYfmtnxqW6E7uSJtdLtXm0o9XdVD2tfiCytTcVPYz88jYr
JGz4+Z3YnDaa1zPtx4XJb63JYaowKMpeL7lYBup11xndo0Sq2zjoTkzzEeZxqOQtSDLo0tSkatRk
w3Ud09sGPjf3qxYvmMKwAtOzdmOZbVqzPa4O6npSfBYYriF43pf6cC8aNcwFfFVVHkgH3I7VF62w
dvOqYIqtuyLPHkD2Jm67tUkEEmuGbWE/YMRIB3gtfM9aEKhUB7u0N90y7Qxhf3K6IvGpADyoHW1e
Rg2mNhrFl8SUO7XNzzDL/NlMXwwaKA5D4z7ERR7GjfzEDvdIKfpg1N0mT9NvSRmBrY3v7Ga6H+w+
w+NMegiN3POYOw8pdMb1T7Zdc4ABJPxWGQ9Z496M3hDhQhbhzKHbgM1WkBUvK2u3vW1tpl45Cmpa
HXITHFqyK7gSX2e5aiRHyN2K+JYkvdhm2WjunFE+e1EUSmP5PM2d5aM1SrbqpGz1ZQhZux9Vs7qd
TIJBx2gUeLP2uQc1hrVDttGibEMrB4fE2t44eXuU1BVKs7jS8G21wfWYkPRyjCZ+mnp/r9M/U9d+
aHB+CmbX4bLqtGijcMkEIDJ/PVzqti56PH8aGu/ajTpZp8Rqt5hZhHVq3c2rhYhhjzcg0x8GOz5R
vQrNpgwyWnSwF9t0ifwgO2dbz1PkL2n7jKnBU04ZqkNxkyjWHp8v0uZRmNCxY6Xm3in0u6WTuzTy
DnNtFH5R5efSrm+raHoqYIAnCZ9d2FeG1TxrER04Y+T3sLXqsgwUHDCwHMrChVFcVXjXQTYIJq2/
B4PAN3MNqgFuSlV+CPLc2mWJvTGT/LPjJgB9rStkYUMwKMVnjODpKLWgIjv9pp/lJ5Ldx2XIzlQW
9xhd3Hl2cVvozpXIp5vYmG4kvT9eHG3w7z3VmfmYpNWeLedxAD6sdZxoouLWYZpMiXnOaCdyzOl6
iL8ilNjYRXEbrz57GObkQPVrDnhoE7ZGXhzcsj8yQK8gBL4T4lH3+3UdoN0QpS2nurVN5uLDDhlM
jnK028dG9R6k7T0IbDrc3N3OffPcqDT0j9p0k05WKDtx3Y0SJ5vqPqLt1SxxC55uyKXumlpcpRyo
1Crerqd7XerXkmz+WMpbO1IeaGPaoDi6Qit96A17o+ZLRmPndGrq+mBN1s50hmtMpA6zNQSdg/24
7D5C9URCQZ2B9ieMpjfCmU+AawNpVxgUNSuEHk26+BIl+dU42Kav4geNLuupccVG9gZ3NIVVWoR2
22+yrqPzptoZMYsVKOdZ1bcDMOi6K+jtWF+9vKW9cT9b/bX0oP5KmzmchQ6rUNXRoSXb69gYbgqj
p5Yx+IUznfRmCZWk3QoNzL+n70qZgGzXiqBudJ8psakq75zUT6Y93ESj3FfZN9wP4a2VvjIhM3S/
NjqPoCtHPsIRBcy+tapbkXCy6ir7AP5jh5PT7e9n8o8j/OVMJpkAlxW4IHmSNer/KZcoHLuwrVS2
j7zra3wiqMNbu3i26DMr93U939DStnej+C53olvJQUMRctcpYMgnXiODA/+AT6YoQs+kuyXJq71c
7C3g8W1jmvuIpsCW4sFqMTVV/cfWLQ+6YTwCsf+6zhKdeQtXYdvYAx6O3sGu3HPjvUcjuigx/Fit
DAJVVBWmDlnt4nhm5nrt2NnSPSYCySKs7d2o95u5gfc+Re/JFy/Dx7+uhqrNYBIhmL9MBA9KYyhy
ZCs1qw7rm2qLG+XGwCfGiU9dbT1GznjCEu+qgb4+lbGv9gUKqwHKvBOV4e8/749D7s+fF9n8+sBr
jo9GdeMy64DvRuwY+O8+jvRWYR9xUDzdz9dNtS7tq8G1QUwTZeQmQjQTIbvcj50VSNIKBfNJzXoK
efZZdMaZ6rjPen0Enn9VJfXzVJa3ooxPNSsqOOtD5fXX+lDd4ul5m1rNR0qEp6G2Apq5HwtluLc7
HrOc+48Yvp5h7z81uXGFy9A2FvG3Ao/GIbY27txfqwj6jSz93rJr6/Z00wouQghUuOUHKJgDHHPM
xWanbgM3mp+ohk5+HclPcWHcmfwffCVnndeVh1a1ryYjOdGUOr6zAa4j5vVr/aGXoClCxcKUCsnr
WUObmIkNDK/VVox9wy5u5NFfn+7/Q7T/L88E/4GRPsvMTyP4F1L17Uv5Urz8TKj+8Qt/he50q/1B
dZ88NcH52jzo/iN2Z5P+g/MolRfCdIp6QD7/Ebx7f5BWhCewOhuvRNO14vd38M7f4+BLvM0k8WCR
/nvB+48+mH+OCtKXHIjXaAv1mMc6Y13kLUqOxK3pIRKq8djbrmeJD7ozj/tlseuNjtX9WSmG7jAs
s27g8a1795607WvYU+LKUNSMlBkGzKJTh5BuTWvXdXHd+sXUKbShp7AkEv5ODAcncBx2x59e9Bsx
3Q99+8XduyuWhX5cw1rv//WY1nKFYnTkGSEOHe5tkUTpyfMo09CIPIMrLa1PlWhVzDwEQAYH+MVx
RsaLsZNm4e9pptZOuEm5hUq8XQQvYTKJptlQs2NbIv8Y7f5zm1T3FnXXZwS6GGqlpfc5yiFiaQLo
zUafhBfU0zztanzEiBoR3QGM6TaF19phVybVGfVkuq8qhV3WUYZt1rv6FjMicWowk9z//oVclBbX
z4kWjLwD/4sOQ1Jer19ISYt57PatRnGL/1qE5z0iTp83Fa5BWymjbe40+cbpC4whh+FJmZDLzpr8
+vvbeJ0DWe9iTXzQHU2LNO1Pl5/FAjFe9VC5Qgyjpodcpi29830dnyJvVQSnRvZcq4s+AS4bvvz+
0q9z8uul1z3ToRsCxRBh4UUwWCUQMbCZ6cJxMDQMXTA/Vsf8T8Vxn0xSM9DHYZL+/pJruPF6ENJX
tLYVgZqmUnRZncf/Nuq72gEJO6p2oNvuc1E394QN713o19e6ciSQyXKGIeC93BhLCSjFWuwO95t8
zonCFsLIyuq2Zc3BbXJo3WUD0o8CmPU7aK4LzeOP90rbBa0u7M5r495FKSBiUBFg9h1N/121K2Qt
Q5cW442LVC7M1eZBllHkT3m7abXlqYzEe1Khtx4ejhXlW3qpSLGtH/6noA9mKD5LQ9NhgxE9I0F4
mWqbtBrAhHrEGLfTtmVpP/z+y77eMn88NOh/1mwyPUgJLmdTqoy0xfZpF0o6eQ5pGoPWzVz5+Pur
/Dp+CHVYzLVVdEZbzfrzn54M4DJ+QI7XhE6WJpvZM0sWrK71y8xMg99f6o3PyLXWriWqed6qIn99
Lccex6xurWZlN5z62nmsNeu7kpQiSFVQxriShTWWh/tVvq937cd3Lv/r7HTXNm+L7ZDcExL+15en
aYVaAAfesDP0bw1u3+rUfCZR+tmI+70WFVucDCMfPc0Gas0HVfGAUXir3luX/FtrV6NWCHo3S4PM
+fT7e3vjK7y6tYsB3tG+A0aMW0NSctQxS/PM7gufZv/7y7yxQvMKaBdbSUHkide03M9f2wYKgqfe
0sAOnz44XbtzK+Mpx3fPd/s+bBWxTdTk2h1RLulZPPsjnL13FqxfhzW3wN5AE9fazeIQkvx8C6no
OoH0hUHg1lXomBS+RmnU7zzp6xPMOnnWqxBWEG6iKFYv9ma1EsSw9NiGmXAe49l5wHziqWS3baY2
/P1LfWtYMYHQqbI8/np8EdQ+VXLuTWgsstkvsfOc4sbr64DidoNFfip19fc6qd96PJAjLA4Atciw
XnxHr9E0exJtE5qyf4g9D3PhpPnSmc5xSIxvv3++t6YtHfRgJR0qacibLqYt3u6LHs1NE+azyGEk
1BNKDVJl8UyzPsi9cSe7dPDHzn3GLjRQ6fJ852u+OW45jPK05orCuNRd92OECLJDc9zY5rVHdHFK
60FsO3wMprn/PvNZrjRN4LeXVjvi1vt0aN4DNr55E5wIWf9psmATutjdUf5WtZ6UDQzt6pnelftZ
068h8T9ITT4R2t2ydy1+bf1pAiIxpoqw/R/p+zfizQsh3F9jmjo4ixTBDeWki+8wFKKgmyNuwgHj
xFAMyhWMoGqXRRDZO6vckkwOhyzNyAl7ePF5XaRQh7GSjaIrIblqk9OkFmDai+1yrWR7NI1AfqtS
3fz+Rn8dnMjIV4kAAT0q0EsNierisbpQYmbjIiXeG+gFPXfnuDOS5kF5T1L069LJVkIFgooczWrI
YF6vJ+2o29jh5lroWe3wDe7SB8uojD8H5b3w9kdK/3WoxSTnYqAcaAHlmPz6SkJEWjZlpkqniX5Q
cvm84AmNy1R7O8WEtJgY5n7czFjKFuVxAq20Qd8w7iW+6r2aUQFzjMoXyeRucFf93NkQBbvRjH1Z
YplGE7Hqa0ly1wx8H8r+IJZ0uGWym2GvQSNx1OkrDaXvJDAvvxWydpQ+PAtTm1F1uRrTM5mAX6mX
sOcAFVpW4d5NVJJ9dzGjTTqW763Ll6v/X9dD/sXJk4Okuv78p3AjKToxqNhVhA0Hg1MlVOsOm2n7
nRF4uSSvV6GDAgQfhdA1Zn19ldzE3ROmxBLq0ZLTnpx8WSaMe0151Rbq2jPzHul+/YM/Dw0uiIoJ
sBtBDTz2y+bTSY4JzNBsDvXYiXHfzPQw6esXvdG+anlGzWdIU1+Q8n3nQS9UJWhx1olGjm4NEqlD
rYXln9+nhbGo6FwStXldNr5kF9Ir4yHqHKwUR6Bi+iBDYYlHd/kzsd0PMNJvsKG/ioiAlqp4Rhov
/MFLqnc2+ctJyW1xUGCNQgUFyfLSPYgsHY6mzIXQq1t3g8ujecCkz6OXc5bvHMN/iCcv3v0q314P
QIgr6dN+/QoyZE5drqQTa2CcB80CzjE25Abl1OLHnBJCvEzxZVq0F2uMUDvObcChUwnMCvLakmNf
OKZffr8CvjEcKJhSz2e7IM66BE72NRa1Y5RNoWjtbtsSiwRG3UoAqsuLbszPoo/TIE7zZPv76/6y
Va8dM1Rb+Q9L8HpoeP0uyNmwnk+CBuE2+zOnkAauzSky/AinMg11VyxXIwyvE/a7JB5E1jh+XdTd
t9/fhr3O4tefhEAB2QsKT2jRv3ySPq+NIe6VITTz0fiGMP0TBvU3o6r3u8jpvmdjbz/gLYkop9W8
+L4Rct7n+YKbqpfcKW5zoPCFRAtr6P3UYERtOjEOj6VSNafanJqtqSzVnaM0yY1cFAsvzEU7eOUy
hpWal5+sorb2lbGonzu56LvIrLwdapieA39Zb2sH1kyLPXkxy2KTt0NxrvCOruvSCPS5LgJ7LPXD
ZIovJfm1I0pq46XttOm+KypuEm2Fh/chlkI6wlNjup/zpfTdMRv2ut1aZ0wZBMXevLop2m7ZJV7h
gHek559gFOfteByn6zyrzXPnCtIRttqs/CMte8S6VFg76XTGu93V61d//TlWtA+2CWumgEr9xSKh
wF0WVu+NYVwaD1ZsPvJSv1SO/Ny3WK6mIAytpd3X2JbEs/JONubXDWZtIUcnw3Up0V/KFJdauGaW
N0M4Ugn85uZ19KhjfbsvFvXJarzpnWD8QjW4Lohcz10FP0AhdRb/1zOgSJfSTex8CKUTR089sjsf
hy9rs8pNv6aDjlNLTh9doOfKdG+P0fgxVwzxkOSNc4qdyv5zQHYM8B7L765oJaWmPMVHrKkrut6j
dTXLQMDdq7OnB15ZY2fq8IdUq1V30sA51Gz7dPf76fTrarL2P6BdRZZG0/klAS6Hl+s148hsauJy
NXtKbxsvdW9cOTF2sEM9uMMUh52+2p7//tIEAuvR82LwkPRg9+IOVpHSxQtNtKiLo4g0RJSIMt1m
osx8VL3FQa/cLvGpn8tPFe7GWNrGk3NoZErB1y6U4iayivLb5Kbpx7i0O86SoIbL1ppul4hWcn9B
n3QSspqfXTsxDroc/sypkZ8FsoYTrU75edVaz5QqSsv0h8T19l1fTMNWSWfq+7X1CR/js+rk2l7X
K/Mk3apZwaqPi1e8GGUZM++6CrJPq39snML5PFce/RdVlcOhMKZDHjUOMHm9vqUbwgmIWLz7YTbl
eTT11g2iui+KUKKnpwSUN/vEFfoDhNyq2gyKES7st/vS6uWnpFM1Co0reX/qUVaUcpV7sM08J0U1
PpK38UJc6PQmxFs0DWQtYhF4FfkFJAwqL6IomuoqbXO8QvFwzjGxG6pTJEY4Ak47LC9K1isvxNna
Qzsa1os11T0cES9j19ZaHbpNp8lPE+CezVKP010Gk2XrGtFyUDslvckjd76jWgYgRiqRr7Q6pIpO
YKSbgNp7SfReA/hjDKoX+65Fc5osu8rYtHVZn5uYbPLaXRYFySyma0sq1cZK1LjeCpnkaRApim7v
5qjjXdhj+1BAQhT+iGzl0zLkcovsoUp9zQCEqqWavG57BAxZk5afXaNOTlaSdNu8ip2NF9u67+JM
7NPe1ImwqTL6SiUZ5U/EMhbGsnRf+omDk32+JBifADzE1bqqjzNUxL2e1tk3NR7623mmRDdneCtj
TJ6cc6pyx9nU0x1uGSM1hEUEriqMoFULhhqW0mEitesEKXrvK5BcN92AstY3Wlc5anlifZ+6Gbfg
2FYxuF448cah25Hmwpd2ds3ApiV11w1RbRzwe4CWXtkDtQrAKRmxuwFEDUWyW+9Vb8IeHiVtQKd+
usvsyDi4RZ3ucDbrz+psp8dExO4+b9rlXlV0HJLTwRtwoabl+Lg4c3zn2AQtkJm9q8yAnreI9AMi
Wu2qtuh86GSjPjWeUZ7AKVphNc7Rtm1WGZKaon4ArEgjZWl7T5nwhu3UuM7ntLfr/QIyoA7AuSQB
BtvFR3ztF7bXcr6OMFoPdF2B2KxSnT+OVlRjYO2E2uz2m2WyFSaZlt4LfZJHs3K8p3kYvJCOkuke
IoGBm23l1tfNnEfbasgDOcwOb6TTzl0Z18FCPuw6stFyIBc5YlXunKuqcTFwprkCi6F016ZFj2Go
rFzbR7KsHLt5rM+WLcBHzdGn3qGb0nYlLomcKXZdozsHr8u8o+qmyh4CKE6/loIiKeuccIoj7xk0
0nQ/JfryVeZ8zCGmY16yaN5n5Jeve1V2mzLP3PNc5Pa140TDNW2KzhedXeCrV9JKH0eFeJZWpu9+
fNOxzewwp3npHKVTxTmum6uTJr1k2jt4mW9acMH5Zk6H7joyR6pVdLBoDxoVgvu5xFQTcZkXpKla
n1zocDcKDVCe0U63faFP99VkpCckGtV2ILG/1Z1oDhUdkVI+enYw0TNyqjkNH7NCvIz25PV+Fwkl
UJXO2Oe2dWcXLZuRbLxQT21xm3JEvS3jLGppikvUATKwstx01WJcj50DuLvUKoJFkVl4u9AflRa+
1RvXdmoNGIfl4yOemuijluVDOgrt7AjGL5doyJvSmG4LsC00cjSGEfzYBbuupNyFQCTiQJLq1RhG
7LWfcoffxb0MVVnfiFML4PDbSF086OqxOhmOTHeFO2KOXBZa6sNcgoo58iKeK9XkHvFjL89W1e+b
LhqOdd5CtXLjm4HGz20prfqIEEie0wxlvyLKfkPxvL7vXXf5vDRt+tGezfmu9JIP5Vgp3+3FMVl7
UsR4stfOxqwWQS6GMhCYLd06UZtoByXW+vlalqnwewxRNWychXRupBCNtl+G0r0nmSKPS5HpW3vG
molTuuk8Ds4wpeGkehAA4bUM074sm/guzc3J2zodilfe8GhxRNRKbUOWVkwbbGvgJ9SzPex6O3a2
STbFVAMp704BbPzlIBdA7pEsyzuZ2UMduBDcgkY0j/mkjgG9IPZNhVXCd6Ep08c88RQu3Q7jdtCm
6CPc84TeCKVKtmM7VM9iBdwE9qDYwMcna962XpMlPg7a3qlz1G9Lj11HP3TbLrMW3xjqOguyyLpu
xSQ+0oWGuXfk4GKf024TsMuMtyTHh89OpmQvmVqkqBOneFuUyCkCbwILgWhIb1NWcWX5pJhDWW9M
sJcy4M8XeyteWG/U/DB6Rn5HfbT6c4F2GyAkoJ2L94VsYDLmW6kMZEXiEc8fGucKXxfSOGqJqLc4
BPWnwaYmA2xlKVBATRxPXkaM7c6DZUyPUeTJZYsCLzlHlWl8V9X0iwSCeBN3VvNNkTlxYp8P1uM0
sqZQnZ2nW6lNRDUZSJHHZdEpXFaWunZfZQdP4GuC9nB64Bzk+K3M8hNbav6pX1QvGIYGOWjZFixm
RdBU8Qc1G6CMam1gTIoWeG18yhtxZ1tD6XtD7V0pE5N1iFXjQNYReR2aL6prWqdQ5sbpFx7fVN7P
aq7vVA0GQUIF8vMkliJ9ctrl05yaiUoHX4Q2pm/W4ALGIy0sFbMzSbzjPOnHmLCfFlkssZjN7bBr
Fus2HxW0nI4FR8FP9JpdzmgNlmDTaNjanZI6Au/EnW7HMUokHSdEQV4fJ7shkdahGtps8ae0qPfa
lB5d7vGacKW9ZSHNfadzngprjWOa3DvRfp/7qhjuRi1Ot2zd4jR1ywkhT7zpMHx4EETTVgFhGqB2
GijgM7dDku/7sStYQOni5pjX+r3ufCyjIhwTalM9JDU2ZP3PiDG1t6wSq3u1sEJXOmGh9PZWJkXq
u1Hp+l41PtuiV/Z5O3HLo+SCVpY88YYQxtdJ6Wel6mwz14nPtVcTXbveIbOGKXQLvb3pTNc+9GvS
qKmT6aNtF+mxzWNWoAY5jaoC4KscpkpVVBiEIurSaKPZ9O1U+vFU4Rs3udlBNYxd3YshMNqxCiUd
QBJnajOG1jTUeZDFyzmTpRt4qszCdjZuO3tUmfmaeedGGm30FiZ/h2lO+22XJuVNNsr5Vl9kW2yb
RiZnsMvVyaJgeNeggNstNHSfl1ncsLfRns6bIYKdiTeKhnB0tL02TFGyBR4L3Z019dRS88K6Em1a
348G1G1YnV+joZxPeU4Ca2P3tos2iB+oTYf3DN2IOZQrUNyJYmIdkbZu2E5Zs+cM1PvOUE/HZET0
qMdx/8jfOQ3MruNAtW3N2mvdS1y8zE5qbdUuGzcVo/bYZzMRmRElAORzkzg5Eld6b9msWJJvGEd1
mEbFebJK7azQ6OcLYgwFtuY+aiO4R61X+hHdTfz6+BX0TRlOVjKfkwjPYYtg8KCOmfEIvqW+yst4
vh9SDeuTLlNv4x7x+KCrHHKqPlPsjaaOoNwomE4sn9p85Sx6sasbc360R9n5wqvEvSlsZB11YbaB
M+gVmu+qtK6NuMwwpy6gwvm4x3DK4eDmg6urT9RI0gazvNlw/CY1mTz9ook50NBJbuF1JmFsABcL
RiyjNkIxlu+2sOW4KWwv4+/EERJmpe7s2zlKDIaO21SfBRTID4OSyUMnpqnaxtHoQv4zjeGulZxz
A6Eu47nuovE8VPq0rXH5yfx4jlimqmYpHvpcKFc5iAO2+8UmAKg0/DE9cpjoazaQHABwY3t8pRbm
dN9KYb1MQ/GnImrL3JLJMvjo2BToqYrvOlkQ2aJKmWW+G4EmXJGKUo7xYogt1i/iPkVX7Wu15n1K
Crv8WAxK51MTTnfVuudrSUn4kqe81KWZWXg7p3I3g04kaLILHpRWxjeqXXaE2EuKU7Zeksm1ZDjl
Sn2eCi8oB8vz506dfBIx7k4obhoM1ILmDskwDcVyqwGviYK2y6JwTA3sU5O4C228I77ODK+NGjsW
FEPF2VpEjdT2u1n0nD9n5dYq4nbHGUFe/RDTdGajhdlSzAgRo0p9qSYsUuzG1Y6RQLgYz4kbSPLc
6Kw7d9vi6+WLFKVSna+tzhZBnTElG1VE44uaxc021/k41Wgfa28+U9rTnhapfHNKET8No5F+AcOv
bpc+Lr72SoG8Q82qLDC78n7M+/iI7DW5guLK2g5/BBes2UDpP+oxAmJP++CZcToFcrH8WVlvqbVJ
9Az5lds1GqQmA6F5jzo/aJShRuGo70aDmK7rpLKvZVaHpe70R5Xs9W6ygFppi5Fj/tvJjVYCf49d
yWRtqDjRUT6e6O2e/Ek2nF+U1rsmQQ8pLVkadCIkXfdW503Ic5XUoR5SRR37ax13D5g42olvV9o4
+lmR1GE25ruGlMi1p5KhbQzrSDN6t0MmS3gbIyLmKFyZh3HqGwxlsIYDfDF8NPVsPEip1HoQtTnj
t2yArTRueVIKj/2uwbcreVgsMzkqqlapPkJyeY5yl/KNZD/1B7chugMbW+biIcZW7BBparwpSUmQ
gZg/xG1qH7H5anA/9eJ5zSH3hwifjG1pFClQgRKNlcqS5OVV0fqqugBEI6TekRmoAo/YPRRizKA6
uU4kZxL27FGi1ZyrJuvO/cRxkW0nGDxj+BpTqQ+IoD95ejud59wmGYVg7zY2oxJRuW76lZ3bGLdH
V56D4Mzu2nG7RMILDaU6LEvDlm0qz1MjDq2dfC+1AiSWuR7iRmyIOrHY4bTYrU+04O2aTh7Mvk+C
MaqXh6Hkl41EIMee8PEEphsKleIVZ5UAJtSwqca4Jg0y07ZF3iFcKdLbSl225Pdjao7rjiBSIAMT
ngiuIMGom5UVRC7i4TyaH+YGKKfqZFmIn6NzrRmZFaCpvjLKLA2zlKGAyRDUjFmldJJO16XoYlbA
/D7K3A4YeuExxDriXXAytvrIR3jpYvHEi3qarWw/ms1unuzT2Bf1dc2ObIZ0EMgaILXbRijmDI8Q
ZZk9y+9BbQWuqUy3Ri7ao6YTBC2L8B1WytGvTUtx/dTI51t3aaY7M60nBPxDqdybVlb/b+rOY8dy
Y1vT79JzCgx6DnpCbm/Su6oJkVWVomcwgp5P39/WPVBDOg0d3EED3YBGqspKR0as9VuEtYV1F7DR
f+Wh58amaN5XOEoZOWU3xfiyEc1Ty7RdnD6NkzwZ9sUcOj95n8KouB37Cw/LGVMB/cstYFGcsls2
Tdij2/MeEmTHkRaj/T4K+yVYLYcYzLq9cxH1Rai83vPayjfEP5TovcR6brRCXc5v85BLS8R5SA6b
F44dk5A9xZVI2edzO/xudetr1aWskmzt3KK0SrRL8QtwooxVmL9aszEgxsTdQZflryEpdpx2PHIO
yzXwpvXgWqO1pYrVvGa+EzzawRDc5ZmQ+P+G4oA2rr5LDXEs2ZLvbqh3FjXTUHE/VPlbQis013fp
3vVZb12rNq3uTIU/tldEtUz2R0A5c2yTFLtNEN9fvVnXvFyTd/DcwvnwxTwfxNDFI0T53chogLCw
n3+Ek9E+yWKGNaAml8xzsZ6AmeEPPBu0zJ39ducNqjvQyVDfGapIrn1WhT98qQVFOjnRMLiaDNA0
WqIHHackKnFTYDXPX3tAHg8YZ06sn+7qc0FVwmvT24Js342mw0CcpikRWkP2SdqsOCveiUef38E5
nVRzbkx7CTbB6ndf+IEzPl1WQEssfX9oiiW99/12unO5k3/NRWE8t8TW/Z609XKZq7T91tV2+dT3
5igi3wTR8hWE/TK5Yt8n/gDhT0IEMVHjlthMHh6JKNzWKuBVtPRHanXLi2hyTehHOb52hJ8/8tvt
zbgf8uyQJAw+aWEWF1+n1Raqvj03skiqLfsOSZZi8c6Jn6fs570TD+48adwAct1YfOorxQS3AlpN
p6OaK3DHAulW52B90V6BLHDs78LSo5t1XLKHITHq51qP+qBJq542QZlCl6rCIk41Yj+an3LRzMlO
hQKgvRTa/UzXHKACRWW4HWnnYBlhZCjOFk67yAr86keouadW/GDUomBefFFe5sa4ndp4pVbprVns
9N1gtPHJhtoGpZJWBDhnbAKlZIs2n2uiXg2yiQkJfss7Eu56f06fOeOfQPRi02ElhvJnNHkuQR8Z
1Nyd8tR+xjaD4Dg4puSSREGgI5/mulgIHpMhrL73NeADTRY+JITxu12iKjMzkifa2o7WldpkYO0D
6ZXgOHnTbIwgBfQNeOdU2b/lgTry6g4/9QBYQ4Jot5GZR6IjUuBWKhDBxAAYyOi+KfnWI39xsUYI
Q+4zPyTZYq7w6Y1lTxMyZIXLJftlJlzRvVtbO2d13a9lFmTCD7O9GRj0vDFjMMGed87pU7zcBKBH
8HoqW1LL3eh1lF3kjDU+orCp4oyPO9kKiQU/OpA+INjueTA9MwK+Gq9tykFhmYl4KYcBPxNmpS3W
jSZjyk1ZjLqgSpjOTCNCtEqnsD0Hj4QaMireFu4la6bXNGvExbbpv3a6oo9MInwPQVHR9DNOwTnv
vBPBjFgrbGu3BD2YlULbvidqd3gWjqj3o0MyLmB1ZUQIoIu9PVbhwZmGeWvZffut0NL/bIq8/NCi
797A1bwymvIlLTaFlclzPc7drwSW4NxAqh1nA5h4YeK5qNVrH8K0LPbNkj4s5Jxt7GbJ3v6ZcPkj
SPSvdMtNQsa3gI8fbv/vIqMJMqrMTEtthVM4sdEp7jsRvjYlmHTV3jeJaJ9dvqpXOJcvrieGFqs2
faR6duV+erdxekoDb+8rVv3KrF7FVMhTJ1eCm/MmA19zw//wNf8fGHiXcx4hiU2ZLMTv34RRDghT
Mtkl6k1ZOK9LTo9Zho+EJaAt48pBqNXdThxrkL8ymxepgzQ4FzSgXdug6aLVQvTJcKT/gzLg33kz
10eJLTDxsA5i2PorFWibDbV6fqq2FpB3h9IEPuoxYcGMGkVOnJOUSaQ6o/oPMtc/XAt/+xUicMEj
cWMhqc/6G93quytPdJ+r7SpFdQplgg3Ym8dik2T+S1vYnyjjXxf0xHGgi/FWZM5dAmEQ9SpoHqq1
rVAtup9AD0SrcaXdEc8pj74i12U1YNvq1ZLIZ80bSaUFZMIs5g1kx+8a8W0Eou0zqbUcA2Zq/Uy0
ukuaAQ9mK7ZNNoX7ekW250LPX8K1qX8aC64BvyqtkxfWJffCKlm7Pe8FOCY7muM6ftOlWDc6qals
KGgVQU9UMc3U34iZnslyL4T3c+XdiXj15Bkb0/L1zy/Fvynv6Lq+yfrJT8BZ8O/KXYyHKEYn5KKt
4S6bSS972j3CO5D4ck85JWiQ8vzsZQiMnOOm/JULz4ztwsWv9s9fyb8JGxBWWFaI55nUSFTEf/vV
jvxJmw+m3PaL7T16SRrAVdjTwx+f5f+Ck2n/Je8+66/uH8MNXmTNf3//K/8vep1uwv4/JZH/5nU6
DE36qZe/mJ1uH/FfZifL+o0yLcILqCVA+0tT4585Bd5v+Pf5/8gPOJw4Wf+0OjnBbzxa5BiT5Us1
Cbl4f1qdHPc3Yq0Fv2wCrtH14p36WxDHPwVzoHP/qwoDsPQWeYYimcgDPhMyzr8eRxipu6EJQzao
wPiezHuhqucMuw5QRuUebKtq4qWvSbTv5o1pJeDWmYmReyX8k8KWnS+FG1N5HGyKsn5NrMXb+dPq
bAe/qKObVyBi3LV3wMLTdiCf+tqyVcBve592kBcPVDe3J29tE7yx5FZTTPSNIfLX6O/rIfnUnVXR
uxMM51Qm6wOuGnWCjYXI1E12tnLD2OKjgZNJgzk8oRZO0TxyjNi9a+3XIjn27YxkXLgPLrL5Ymlu
woD1kk/zBZsyXmWrN/aZZ1AENghjNxqGfYVBtNn/lIaYaFa5YTv0d1WV1PvM7Mqn2UvNGWCiIIog
k2pr9l25VbUZvM1jkBxstgESrrscVEx7OalFHi/mS8sIDxUmjZc2sHMQeK2amC7K8b3sWN2qPOmn
KKem+BAMmi5aIN+KXOXBhGDxQwM8DIyRH2fbQyG4mY0usnepmZzXpIlqZ0rOuZFRbOYlgpnG7DF2
pV66WZZ8qjdp5zpzhKFBfoDn7RtfGttMLu33FTJnZ4gl7QincwwYtdEvn510dCDk5Tp02wGk+bSY
RRpuDb7RIlqT3LiwSnVRMlb1Evtrnm9xvwSRQ72GGTGwJ5QmibXKoxawNl4G33ofl5lpPFvqoyrV
cpjb6icg3Zes1mufs/BXzFm/VxWLL8sOe5Esbqm+6wpt+SjSQyHA2+fSLWKpqjHOyh5IdaCFIfKz
YflYRNadZ3LoP43BPAt0Hms79wjZOnu/Kieqg8V5XuBiCI52f5LbvDcM49vsr0fGrB/wi/elXvfN
bB5qUT/RXck3UJEzgD/VexhIivzqMm4wLVd90mz5ZF1wT883RC+gwI1Vod16ajxbRVDtBwGk49Q9
03zK+K+3S3IIc3+4pK1d7wNhqE3j6h9IhyG5bfNzDg3uCTRX6RphSab8azSbo8MBcOetzTxH1WAt
b4uFUyyyzdLYhVZTXSr2z61ZqsdO0TALwBm8LKqrH1kSvRvgGERinIxD75TjXYjKJCLODHTN8Unc
9bLlXCL1jSjrCH2NqGyS6bYALCXbo5pftYLhKyCqL0Nb+VutzOToQSwcLRCpj9GQcLPjLRW4GCgQ
MvuWtBz9DeygB/3oPLaygs1iQDBBvRcDO9sD1Wkw1FPNsKgpdAsLO9jUjg8y5crXcWUWMJuUzjEL
tLOskEvK3tLRbLv5xVfjzwUBTh8tmq8rKZYsHhaTo6IzR6KgHeYmwXvd59qJwsrM4lwKc2Nx/16T
vEufateYLm5nmJRauc2lzELvG4l8zwY6k7iTxTO0xclA8gJKPzaniVPtaWbr3fiibY6THdzLJtwT
PUaKRL9ESWmxmF3J0We1nX3vHAyTIuQg5fV9lroGSXM8WuNokyF6/3d3LawIzIZqNZD8HYWY8j5R
5mUwJ2+PWng+2qvvP+W2ENHthD61HPs8fk66dcvav6qeUt4cEKdMDTTd5XYi2b4Yg4MnrSs76Z7Z
bF/lsI6GN5IoYV+Tnletm37eZFMxtqPdMhUqQqK/JvGajBtU8Be3fYQfGaIQq8Y6EJ6R5rVPsWTp
kb3Jor6ILxVMRsS3cxoXDR/TTCkYZdW+alQSkdl5T3Vb54+oG91dJcrq1CYBRKZny1/unPpR1ZYT
6HReHEx6419cU2/zZt7kpZdDCtuxMdRviwM5pgEQStc9NSPbfSO+LcLklAj8M+JZJzYl3ITldOFx
Rike2a6Xv2T1zLbWNGZ/VG59moOGePAi2FoTNQ9m2SR97AfOgpndf4XE559HebFls+F3UBZzLIcu
4+ffXInIxzNVVsnBwUEY28uvTuAaMYe23vO+zYfcXt/HcSBSwnDTzbSo4d0Na3TvcnQjQJ6J5zcc
HwpdfzK4prtF9siaxz7f9qsb63GCbUpueS9VHS1hWxMNb90tizj0dmo8CDS/D4nKy7gVzX29Bs9k
BJ5LIfnCUGX4Xf5gYIefaCYjpIM4H89S+YebUq7i5DXfJAdP7IMqWH6d4uvh4bG7frz3jK6PINU2
ziq3JT/sO0KK7P0y2es1LMT8Nqaqv+laj8FUlHs3w5ZYD+QSZVY7nOwMIwGa/3K4LAF0B3VaBeB8
0AqgITIHMtVR7srtmxYSsAAJVFG3H2O3WBHY+zPai+DULP5KYztXZqrn5DjpvNvLoU44vvW0ob7n
selgSSilON3y+2vZVYex7UykNKvzghRntLARD+vobche77eZU5hoaAPn0hXf1oBQ8cVMfB9WqH+y
e3JmkoVnS/fGe9YhleIhFAef/fsB7i7nZABE5npwDpRKLrHEAbEjACXP0DxJb4/7D1DF0GC6rsG6
7dljxFRWb1YyQ1BjNfeD9l/tIifGtd8qh8Lamk4Pcu/vw7T+hb6HKPiKKyNLflb8LKIh6L+BkPF3
ixnbEXfMDmYo+VDGOBGoy52XFKYbe1Rh7FdUOZfehLwDWVXfM6mJI6pXnWx9ZjDgbY6bzRrk6FKp
9sgm/Neh5Gma02HHif4+qX639GIPGX1e2+Iylx9pzV1ZfIR9dee51b1auq0z4z4qCl62zH7ygEI6
+32Wy3NTuI9p+SOsncgOqx2Gre+1NjaivIYJCK59LOXwYQ3cq2O3GXt57wz2QdXjpi1Ji84URYkm
AWsUFPZPUzKbJ6Rcm1TMmE58ffSK9N0xjXGTQ3YpauAOrHkyCrT9gFyNW0pujdE2t/04wvq2e3sK
4dCqk5N/LMrdDWao91PdfJYzOc+giWghno1w+mjN7OQ6w13XO/daqoeeB2ad2N97HcpNZ6/dtvNz
ZI2TBBwz3aPBxBo3Ai4iGRMCyYVI76osPaytRegizh8zGNuYKsDvAYJISOPgO6Xx1rbreFyCnpth
lPgNUWi3c1SaPtS2AkwH4ky2CcFU4IyedZhKQjob89uq2iYOXbHGyZw8KHDZg+OhpxmMBBfW7DwP
EEUxat1hS9Oiemo1/5an2vRnbujvhFEUW8uquKx16Z7pJW/24YDYzW8WymB1sst1dq0X4ysL/au+
WQeglDe20r+WLLwulopCKLywz3YlGTiELDlbO9dIPG5flq/0B7Ma/4YZ/0E8BAxLxpwtH5VANFsW
Y/3Bg0azkdG+UxdzNwTez2Ywn2s2mDvDrL4YzNqTdF3rA8rrsTZ7virkvVMGTWY8O7V4DMaOR8ka
k3vRTU8qE08D8aWs6ftOopr1a3sHYktyKp/oYJqp/IS4IkO6SudjXnwN0olJMt6BQzfXtWLg0bBJ
RAYu34G062swllak2za8J22s5F2p1RPv1ENQV78mUWylIwwo7to8jgsYKc0VMMDAq7SW4Ne62Ek3
RYPjuFh607OkIWmNKsd/7umWNSOXgNPXIG/9H2zUQUyNTHlJVJFt0pQLXi0+hkZFf3w2NhzmNAyB
b8yQmj4haoxSyGbKPI+l593Tt7hskzJlukizIyT3jaEtrTuWpGHby/LbkCRPgDSExuvs4nPT9y2A
ctYygHtZpc61gEPgRtaxU/I1CmlnsZwG59OW+BjryTMiP7GMowwMjl5UuByH6cj/LCZ1TlkZDMvh
3iemrj5bYQWMKstiK3wMkpZ2hxMNOfp5ztbuHnWrF6EPq18Mivo2nk+hVZSixsMZloZHbkt1NjWJ
9TkRkpFYEAgjIM2HbViG34OW2uY+tWTccabv18lB0FsXXcw5OaISRZZchnI4tRXCDOVYn6Kdwl9Q
XGKMyrR4aiplbgtVFBQ0QW1PZvYtC0p7Z3ipOKIGa06kJqyClNRBH7VOxessvBUFQCN5SEP900pG
tSu75dy0qa7wh4NK6oF7eAwNDz1I759sUKCNDGqYO8oBIr8el3jgq3oDhHdlPCnXv58zjiRrEv6h
9DvnMNCEEY3EwxgHnDQJVvrlfQKg3qR+i4TCE9VwX8AqHtJy/patlHRsVBiACzdqUVcKU5J7XeK2
0pW/7BdOyi209Xothy7ciLVV+6Vb7e8hjOdu8PrphOCi46xxOIkrZZlxqFNitUsZW6NHm9kKfzs0
nTp1YWicwpGF+MaW+aI036cRUs3thultveH0Mz308bTCP3O613sRNPXBT5shlllePZmzO67RkpJI
iJC8gypv5q1GbHOtFiLo5qEQ9yq0lttzpH8f7X6Ceiutq7b7PUTI0xy+Vw18VNTXb+B58lNkdULw
uUJQYSfWwTIqBLaNQpjaOfuJIH2EGktCXXRKWhNeQftSLG4Se51wHvLc/YYl1H2Vo9DxvDZV1POe
vS9Wy05DC/uFQvt5j8gLMt0z3GuZqZdCu2Ok0XEcKaOqeVpRYtc8X4meSYKCK/UqGlmsDs3Sos3g
bN3eyLlEYSza8nGwzXlnqpK+cSd/sNPu92buGe3surlIH6kYi/n8oEYRbvuh+RjdLgG5T7NLC3Wx
aaxp5ThKp7NPcvelmBJS3+vSRR4u1+LVlMt6hxnZ5J5l1u9Ij9pzg6xZOMfBaDl3k9DJR0Df7AED
trfNR2LuQ8mVY06+f7h1WxIIkwkiVsLIc4P+ZAi+l2T0+tOI1PhIkZ/3iNhpwRQz1nu5MO3Sl7C6
HxYCjUcpCotyYuH+sAPd383mkA8MgfZ0rzjTOYky55dBd51n1+MRL5raqiSpH2vvZ6YOad4+qF78
TKdwU6ujpZ4y2ceBd7D75sfCnX6qV3j4ULb1IfQ7tUM7hDTfmhDqhMo1HisLfyas2fhmO1y1hkqb
nzyRMxiCNg51MKYXY8g3jlGsT0Vtpx/84NHb2T58QeLM8UIuyT4ow+oFZwkHK24mOJT1xepxQBkV
AYFZLcKPZurZWyZLfZvHnGS5xC6+a2cIGKUSlIzOqGdNmymmqGUgzl9i0xoHVf2SYcGD0JMvhGp+
ElQY6GEZTJLepE/kZGCv2beaQMrI8dL+3Gd2am29ADnGvtcdBbrO7BiotMVtr4O1/3CcFF66dqvh
WzrjrI0yioyfGq+RDyXfI/gvYyN49lJeFtuZ/K3bKHHfMvodc7tWVbRQHEipBIqCqzW39ruXF6jI
KmtmehCOEUZV5SC3b/ACPQ9zM60bm09JDbXy7sxcVG9GS0F0LYz1qe46NlPhEyOv7UCGmzlTyUs2
YQZHuyv9B4T07lcyZPOmYiTmEgsk3ZXoxJGPuIV/9h0XuZNFFmKsVBZsbqFNP9zKtyJzpuoHLQzb
s7JwCirD3ixi9VkW4AntIqQcxCcfzWwHP48AM1R59spJUvBGONGPlAa6OlHWqyzZLWqqec+WTkBr
WK0ImVOhvyFuO6VKKvAQr6glyzeiWru9lQSfVFMcxyGUsTmgiamMhhhMMACSy0z0ipVsryQrzkd3
GE9zwcJUGOcms1+0FrGjcOh0+EF61hHc6cnjkPjtwWH2ilUju3joNJv7iiYo1HqzBOteQ/vUZhnn
uCKtxHrkuzhabv/heH6UL862GIJsgzfhGCBMKtDVe+OHIlGy8MW+DieKwr04yAOKfu9SRtenhb6f
jesakVusYZSjOC651qWyaTJDco2IlK6jjZk19VaPRWzOb2XlPbYLLHY90fcRvDhmvc0VfMw0H6bq
q+y40EaH5hOIYJxx8oXNcNybc/C7Cb8fOSbL7Ri4vRMNdg4qMqr1TNSUdwqHkp6KotgFZvpzSrMv
WyzLxcnLg7u4U4yLV8aLhWgsdypiDbsS1Qefp0gcqp+CZe/CB+/JzEUyELArZu45sN2faFaY6Ubi
WRqicJngzbi6rZ4Od8Jjma12jJbka7EYvulerJ+4gbd+u8yxKMAA/Sm49XmDd1iAlZlj7Rii7uvb
gedWRUk4frFsgkY4kefdqHg3+LRbvAqFtQPY29YhYmaKSKJZo+CQlornNtkM2NmX1H1ym3FTAKHU
UwYj1P2yZv9+DcQ1ZI0fWmjLBL+NUTgZHk/p7XhAPylTtqPb8yiFQCHlLneSWnRq4bF5mgtPxS0O
xv7qhkfDWnbOhNCiTE2m3pvJ2ZZbgPdn1N/bICu4fdzzHKYkjx5UPsSrGqPKD19WfE7DGJwFoaYh
Su2yZpL12/MaQMK5WUDZjPukDJFGBLMzchj3tmXvBzl/mll5pfUNlMuaWQW8LbT0dw8zBHPDbq6o
EMrquyK56Cyboy5PTlOln5hU70pEWZGsvGLbJME3Ql2nzbrczvT0aWwGarqg9KM2sY7IX2iFCm7m
erdHFrVuKmXsm8Lu8EWJMApZYSKplXPk1n8rkjYm+hId5NxdCrN9mtdNWllHwd7PjriRJhFTLHj4
SCA3IndeQbcdm6exRuJHj8pkOpGjfY4fLR+k0ZSHPu1h+iT3mZm4TEsypuWH83qMl0AeJr+5eGZ9
QIAM6MjYP827lkJPJ5lIM5waXLj8aMDA+lNVst96HUrBzvfiamrmg16QVbQI5sbZd2Nwv4cpqHZd
2fOu0cDe42giA5lcU3IVx5ToA2N6Wm1y2pRBTNvnNAUsejrhMg9/+bIit7jso6r8anUCVu+s/dVs
LPNRd8u48UkeYaQcqcgpgvSN4DWquDB6HdpkaHiWnTZiD/qsCK5sqAVDXGhccazsEbYUOM3GjU6R
CQGxDc0po2aO6KNvWr+JIEV+F94TjherHLuGorRpHModQQJakN7mPCf5BfvlRo6EeSGo23jtKZzo
9lHvrfgKcvHJcA7JLYgrMbrgoWzoDE/d+UyvEi+8GtbzTJGon5gPdU/LjQvayiH/ozHnezaQYz1N
792sL+byjqDtqVEhd+WKqAmxU33o7PK9yIt9xpqCOhieJetirIynfCC1KZ2NV8O65rcmZH+OtTmc
0cRHQb3SnlWhzOg3bn1ZyuZo5MGh0UROav7eNBxtgc+EOyRdcGvtDX1xwKkYgpxTEDbkxb6CO0Rl
8qpQEnucKP76LKwBkL/f5eF+BBdFRcMI6rEzgk+bfpzUwRU2JcqGc6HeOYoiZo4IDCKiSwr+4iln
Ip2dabN41Jit9oPnvmLEioX1zV1+lN0rTAvLHusg9wHiHEY/Am/7uEHK1QUfiEjivhWxAO8wb8NC
39z1BpgbIXqojUnCU8X7bHQiDmR1Xk2smW0ezi+dA49OiXK5JctFxjhYXsYsdHbNbD05PnYf1Wn2
EAvD5Np/ObN/qku5dazhvmLF24W5Lk84hi4p88vGyAJxbpPqxRnFnSqMo1b57ammoIMQmJqlse9i
lD7rxUn0ZrUpgygG/5CZrKEW8h5zCR6LlW54z1jQ8ng9+91CALQlhu+Na6O8MvTgX+26fzGJCjkE
vbtcgLMcbDJV/8UVBPpBtGHsZMOFeD4TB9ftJO+X4B4l8ryfOjyvK+IRUkl3kBkfSZoimqrX7nEy
X32juStFSQKCzbuc2d59voYk5y4aCHd4dkrQYY+1RiE78ueVCrYk/eh7Z7n4k7tjtoaqGz9ahKwh
bZ67TiIdsB5WzU1r7UmiWQ7dhOWJKLBpK2b/JSMMkC7fs1mY9237NpFNanb1S2ngoRkpzu3R+jam
gBtwdlMNudasN9C0r1V6ahxnPLhVkOyAwotDs6bYNNEy3znm7B3Lvr3mpguY226IsHpqAXKBWdIx
CpvwkRbLgl3GnflYRjEDxN2024Of1GBKIfJUyYqECg2Ko8MJBYZcVNc0OReWOxyqcaF/1UwU5hep
H0XofxR5mh+7ThUbofPwvvGT5JT7JeooNgvXb/1rqOpjnct7Yi0RpEGUiuCH5MMIdanMvblWauNa
01Oj/YbaQKN6mpMMB7mfnZ2g3NpZgLDa7eiVRzmO6euWhewcR6c6jmpA45klcet0b2DZLz0i9UhO
2fpm+MROQSmQ1R2OaP0D5qWp35rMGsHQ36XM0S+L19CaVRaMpn79RH7kZ00Yq7DGC76nfL86zftS
GVig5WuJkhZTz0G0weNapISN49fBBTQC+LunNUP4yaQ3dDC31YDnobfzba3611rVDxJ9XmyvvQMe
nPdxXarpKjr6WZGlk9E+zr9nTNUkvgUkZsnyR7YkDI0uVxgBRjjgzPyzCD79VT36SPFBIaaX1lyu
OdkFAcujASK/z20GqdRxxI71/qgq5R7rGUdlwY8n1q16TiYDv7UfrNUJyX9NTXf2swog9jLgA5o0
rdR8XoPs2NCZEcua4RgdUgDYTZ7DzAOfSBQ05cXw7YVTZ4JWQN+dnbyxIFYloWxQjst+VKTXhFVX
xalj7zFIxpmn+TuLjD1vmI65JGxgrVbzNaU2DPORh2TUZODxSM2/LS1jRm1j18zgnDCvcY7AedHq
kcsXu1xr0YQ6KPozm+kLsTgTp1dQCFTaYrd2WL2Q5ihSG1x9V1b2PQU+pKUmPMa6x6Hf67Y+pcrm
CGoJn04GPURYvPyDJ/rvSUa7GhgGtViayiQDIxHmtGfexwedg94AbWUMXJbYqrWH6V0BxxKznD9w
g6LIn5aJ5U2r81SZxS9Po1AKVEa8u0yZ9UcCi2C+qRgVubFxqW/c5rS67rSXTUc1u92RyFR6ChoU
R7LUt4kPd6VFeWJsrGG/oTm6ixuJ9gH7MiBS3qitTs1f5Zy/GzVjni6KvRhRIFj2VMWeNhAQB+1H
Cov0gDi1RV8qwqeAFoAtSFIRW6qiITUYjKu9OlAYcjT/CHmIurB4RvD7svjYUwfTQOu8hhemRQTw
PUR4rtcBx17DvkLtlGQnzgOtz0Zq6CNxisWrXMfg0g2tS6kpEDelMYDOi/lAtE54h5brXnpWs8/D
Xv7qfWc4zJY2LxZ2yR/L1Bnvsmzmj9xs1r0jhwUolFo5v1bfhdF4bD/rXetl94iGn4zRuuG0fAGB
XOXzrGzq/HxIjAJhfjMrvQlF+Kts7U0WjtRcYkyPQaaZh/IyRLDAFFEznq8RGr3q6FQBGgJr8p7S
nBqm2m9fvZARp7ACtAZOMmLsCdZD2oTLSz/r/BCUdfdqGd21Fmb+HV5FH+aUyCGh52vt8TOUdrEn
5ag9+nnixoUurkODrgX58Ejkbb0Dl9pCzdnbum/qY9bTT67tKT/KrNjJhM5FgLCrJJj+fpqGz8Tt
qi1CCE60brW6eMqYJPDgdpuw1afQvCyp+dkDKGSG2Bkdtn27ucFVvD2Zs85ohRFnR7Cyz53ZDXtZ
kbNutbn9X8mk/y2l1v9v3TEhTZSoof9JabUhSl/SEvPyWSK5yP8aMP3nx/+rH8YWvwXkXqF3RJpH
PgkBIf/qh7n9iYeCwkRdRWKsg5ruX4VItv+bRVQTgU0wGCTD3LKVOzn02f/8H7c/Im0QPSneWdfm
H/xv6a5u8ST/W4x503+69DHhNiMNBnHq37uJ6HFcpeFW8jGtf0ecilst0mW3odEmnqtmi/OQnY6o
+YpHiVCAJtH/i7ozW5IUybLtr/QHNCkooIC+2oj57DFHvCAxMs8zX9+LyJJMDzrMTDJFrsjtl3qI
qnIMUHQ4Z++1r0gGf6pfL/2CFfAy9NvEVDW/oEJ8lVIJgYxFlTzeDffTSZJJ4lbPUfcps9styaTk
q/9JY/pHY/Qs8Zxkqb9TkH4vFPzlf3L2D/1/KCd0Lo7xw+c0ST/n334bgfSXqlCTzh+AL00GDhmL
JqU0BvGfw1uzxR+mBRUGFqTF8DcW8eB/xrcmxR86ADqa3Qtk3fmZmvSfAa5J4w+mYoGVmz/J2CSu
7Z8oC38lLGmLDtXCIqQWBtsLlF4ddanfZ0nqJaOkrcJRtmxh00YyQgXY1uYnVHTaW4o9rC8JQmwA
RsMhKwV4FH+cqPROio1oGe179Prvkrqvdi/mjKc/h/jL0JufAuu/R/7fv4xH9vKXhVqs9w3YJy81
Q5pi1lTeJdT7tzHCm3sjT/wtbS4ag4ED8rCf0tcwr9726OoOBmgZKrY+1QhrToMd5mrj4EN32eEz
EEccoRSB6Me/uvJLf9Vm/v1LV8p1vehskAdJ4mFbdLdmTTeHjiyaAycJv+rUhW9tevr7fg6x4Eoy
DLApNcW1/LRzV1/mrhdv0KSwp/qwTjy9MuTBdrDFaFGAhb2SxrYOW077RYnnAinSrhRDf2sTA3JF
rf6rSP7vO1/NSkVuRjPx5gniuIDYydLuo+cgKNiYyQYz3qB0tFLRpLDhcgS//Lh/pQP+fc3lOby4
3x7okaFBHPTKpMs44HXYNt08ZdXX/5zzzubgrVipf11iTSl3LRDHWJ4TrxdBiFKjCvcjotk3mR0N
HglJIaoxMnDwblIsLbOFQwblwl3c9+mwU1IbcU/n471Kmi95ZVuHIjK6rdDEtWxKY3nAv/k41hJy
znpF3tgDzKJFI5U3UUz7o2gOqWsqz5x1lHEyTW7QiGRbzCnhG4I14n0gKoU5HR7K5KMineh3Hs1k
DG/0QRgP5dyNtwgPppPeqA5qAAW/DD7FleT5M+9trVzOkG9xMpe5N/tjto2VrMjsjhG4ls7ryyPj
J8j3d09lmeReDI0uTILUigcIe72e3oSOuYiCXfzCaTne9lk1bowatC+W4mI351N96uqKcMGM7rY+
doghanK7wjqUj0WCZkgL++Q9nCHLC8qw85yYExztWxKX5qA6mjLV9tjlezRZi4y36TBzp9OWtvm4
z8jUPfR0gm8t+lmnsSTWhXiXalc3BC5ZgUWsfFKUlJBYJmxT3RtB5x6GoDavZMyde9qreZ227Rzb
ll14FM/1bVFGDhWyud7o5eQcLj/uFS/y789kNUNX9ZJRNo08biduDhHaAMR2YbZt8+6hDLL3g19/
tNowp2HrULzOzOnKixbL3Pa7F72acUGQdY7FadHD5tvh1EfGbWMtFdY7AFv996x3HY7fcerYO9eZ
4Ot2pVDHRpHssansUere3ApSJq88iHM/Z/n3F+MOgl7JaUrysDma3A1z0iMwgTzlTTClNwVx65DG
0j2GNxPlHxwjTSR4mhpEiz3i42s/49yksJqN+5wkkQxHuheoICIBEMV1gh50i8j7LQc9cxflWbWf
ALptwqFy9zOIkiMii+7KanBmL7HeJS94Va2PtdRzh95B1665JMzTRVv6UDvXsIP95ed9ZmwvO7SX
j9uHkdRyXkaFGI/0tCZS6ydfccoX1ZvLV/gVAfzXyF6jf6HNqJkw5cRLWhLEfCwJ+CVQ0lRSdCd6
ggIB9iTeX76YeW44r8G/0OW63HTc3HNtffpGqg4MnspxphsbF5g6NAiwaOw0duqA5knT2zTQ2fm3
nT92m9JSKZ3/1h73iV3WNoiL5D62B55O1NLkTHs3uR/TGoMi7Sf9qzRa/3OV+aKjm2nGHzkcdx8p
wAa7LGyLg+xsvUbzG+JalZLJFCK7gygWM4ZKjrYfOU86pge0/TTw4Ue5Tk84zWgA5eunB9OnU7Kf
006d0qlx2X9EdLz3aeY7AODypBx34KLCo50b1IEj0+yeNKPEY0jHCIoSQMhpYw5hfBupLhXb0c5y
uckbQ3s/WXXyQ7lahjZHIYu6m6ox+CjZV9xG3WJv61Uu9tIeLRqZcDbUpjRrQ226eIjtrQqdykau
lQcHkOpBe8RoZr8xuxiu4ESF6IcG9uzrEEeAznzNlV415eZz5c4B6lkk/3d1TCjf1CCEwlLpRyUX
nXJArD0No80iHvgA1IKCMI4N+g1NpUhHyFyzlncI5+iNUUduDDyoHYm2qT4jcsP2LFCl2WhDaFZ0
8edYN8c3uE2Sx6Tpy1OVp+1RBqDzNm1Nc3+T9iYEG3iI4bQxbGuAXjI11MUINKoHHnQvj3OSiw+2
3vfmZkD0CQVG2MmjHeNJuQlb2Xwv0Jj+GOJSkfnnlCTalCh72SQUe+HCaNtqUd1WtNwhoxEr2FFX
ozLjvsncmbcMbSx9lWc5YjpZGi7dgCizP2gzUrXNIroYNpWpErzEvcg+kJoNFmqaI0sQL5BQgMag
qCFGGUPzQwygzDNRy+FFiOPPIrHtrxkyDOBMQTHlb6tWt78qtE/agVPLSCplT1zgMwadvNoCACnC
bRK7bDiNxCheWVmWvUPTBrJ5To1E9xLQliXF8lY/+PQXrVPVN8YpodrWHaIBbHiWNTZGnLGI7ho5
0VM1tT5BBlui8YEGOPBkxlDvnmGjsGdAUVkNiAUa43VnUTTeRS1qfaR1ebobsEYRlIQKyCZA71bW
BcmEJhmaQvhDi3o2EzuXiJdx4wfx/FFNsqrwQM9wPg1/bF9XpaQbKq2J0AyU7KTAuJAArHHAVkPv
p30OBOMatYLLYE/b4IcMczpjlhxGuQ1ELPcwLgPM6d1ceZoSlF+bqowfh1bYr9tw7D7Uuoa4GUQb
45ChE+zkaLJa27oZPzchKjNQfrb6UvCtLdL32nntd2X+QzMb+6sb9AL5JN7r7/hG8QKIqquNLd2D
/m2sNVC/gZirL23ftCGiNjP/XgRW/DaiOxtvAn2CsAKtbrQQPFqT2FSiyz8j5OweOnj/73EZdQeD
1tQbuyYKcdP4gXlq3cLH3yU1X2z90HhwQUIFI+XLTdl10Y8xgNUTYz/euCFyhCCdRhToWYD9JM6q
z7BuaEqEmV5XnlFkZL0OZEjv0sI1P/ZgQ8N9HhQ3Q6aHJ3BGtcD8IqrSc8eUjKUAvzceHHQ0W/xl
85dE0YT0JmTFIOADhFN+Mw8NMoYge+VXKUpC3DQfdeFMGYIaX78npWA+VV1IC9MsneId1nNefKcm
905Uc0LwUF0dLFcbasa5Hz2Iis+XF1l5EuSqvQHpg/5AJZBDROrMuymLUEvk7RR5PfCPbFOPSn2X
hR75+ywd9K9ZkFZ0dizkKqdcjd2Xii1rfnBLJs9N6QjAcbalpfeTKlqEs3ZtA8ZpAR3U2EqOfhlQ
6By00vqoqzb73NN9l5u0MVAUK6iidBKThPHc9DQDmMOZM7dRtSg59DCUdySu8R1eXgLPrOjr/KBq
MDvZEWnqcbPNQeZmAFjXnmjWmv7u8iWWTelvtoz2arM6dllDT6koPJuwwiMKUdML4mnyLv9149wd
rHakEW5qNTswe0ZCcvciT/SjpUo6LWjKtlYC3yCVKWQdEDYbzsXWdvRN+6ar2buoIkL+LaQPK6wT
mxjIDfSbgYxj6Kzvyh7FEs5HbAJpE3mxJNiBV8gqOyTzTWW5zYNex9a/3EMuddiXe6sxHhAYt3Pq
xd0Q3+kzwDxJ8hwlfas/0NER+yYolq9NNaeKfdIx9avxTpSwXC4/yWUT97v3tNrEOqGsM0J9IsRO
9HdjzI33I2yOD1qlIYUdsmYXBWbgaWROHGNc4lcOM8aZLd9P4+2LPfzkTGkfdlbk+Yjmv8UmgZyH
aGlNhM5Q3nVmZkM3Wxhvm77KhrdIE5vP9CAqCmbd1KM+KROsKLNqoOE485jtRzEgYdStPuIfkD2/
42gKEEkAbIRXi0PvDYmZtJZ10lvV3g57+6PWjv1tikKPNdgyfSYQi37Ev3quS+n+5YvNLSKBmVxD
L+xGNFxTuFQy8Pfv8cQ3EvcqyN2NbZQBAS+6n38LG1RzV769Mx/HOjNrJk6gtc058FRuZx/tYJz2
6EfHXVzG5f3l2ztz9nCWf3/x+uoRD0vlNjE7NwMtj5YdsxyZcqhF34B+Olce4pkbWbLqX14lwD+r
BVWZeFFvWndBMyIAyth+D0D2rkyFK1zB32eP1USVIy4AfDymninn8FCDqdwCj6cwOxXC2dGIDoCB
xdMThKclq6NQp8Gd4yOYBv/75We5ajr8/RNWk5lTaq3qKaHwlcE+L6EtHQ2Vh08iaaNnSGstwriw
fpuLvOPsbcr7uMrkM/LhaoswfkI8lWbHy7/lzGfprOYjiLc0AscWEQHbZgy8SD4zXQ6o5BCtiqyI
96Cr+n9XNHFWcw/lGicBElZ4nQvryrYDHKsm9muz9otXl+/n3AhaVS9pWBbOCLiMKhjaSLy7OZsd
WGjJgGHy8iXOrXSrL72cFOnoVGEpe9HCNEG47hDPiX+U+fPX2FhzSVwkfKBx7SWlWtZbR6k3i432
tkkH6DETyV2Xb+LcMrCMhxffc94PLgpskXvhWM57vdWHhzTQkBBP812mSao9E5+33Um2OL1/LbHA
PDPc7NU0ko8gosIG4lfm69U7rKjckK3FnEy01Jo/RKaNiFTgsOfQOwQ0pQGTFSa5rLgAgf1ryV0L
fB3fsR8lP3IX8SVeeTyIDSp07RgXPby3/OeBWluQRJgomPFNWRXHqcyGp5Jkgg/OGPnQhOpcPxkG
xfSd7yDV2Zg+282jjo0NpJpWKU4Q7oSSKCkRt2ZWTYD02Db9M4C4BGoVURUbK6+K+coLOVftk6s3
0sHixr3FJE4xwoQ5ZyfPaeIsRkZqo4mwmx3Ah/CkWeWPrrOAvY5x/vryYFiFZ/016OTqtVAKcaep
gv4QLfbvptRMvMYu0GJHgqhgmOylWap5q7F7YF9rBMAvRI/M3zRs+UVHe1BtWspDwQ6xgHrIJ9+H
NI5xwUNjmx00Ci4e6EUBZ5Fd25dEd7MPRE2XmPn0sN2Cg6ChRJYBUVoRYl68/UM5PYJRVe3x8i2e
GXhytbKodqCblSax5+O2RK2KrKYk+uXOTN1mC2gq/lCFaXDlGz7TtpGrJcYWgwkQv4y8xJi/m2b7
PM+YMcowfki1Xhwbd0g/WQH2ucv3dm5Jk6v1RLfjKS5cWlR5F94Jt+ue9SLTuaALOdqIygOuNXVI
VfLZnx3tg0Lqs+nYDD1dvv6ZOVeu1pBE+Gk54znwcKbP2zhABRvRTzwYWRpd6cKdu8Rq5ahpubhj
n4cerThYnhGmMFQzxW1qI5q9fBfnRshq5cBInWRlpwVea0KAgwnY75mCkzscqRimqx7GLEaUr5cv
duZ+1oE7EGZcCiNu4HE0J/Cd8ICTAlaFt0F39pcvcWbHts4TCh1wKDMnTC+jnveEzU7bAESAX9Um
89FvkY1fvs7PP/ibE4W1mrhUW4E6Q6RMyoCdkxUzkdthF/5OFBaCXc3U7ju3IS5b7x7hfagniNZY
H0RRvutyQ3wuhgzseCi+I0TiNF7g/3VbHa5rnHs9Nlo0hyk2e4QfyXvwKvZhblPwpZkO7FLTxs3U
BclBq1G5FhkFvxK6eI/OhLJSnzxOQn6NmdwoIEQthztNeX0RmBvdgbSPl6DfEc2TPYNB7PCnAgzE
MJrcYkystyTS2LvZ9j85UMIOUPvaKwPt3OdqrWbbNi1x7+sGhywXzjOBPXCpp7a28Q4DKIZL6R7D
2tC9WsPPDHdc+xg0Vbc1s1S/cpw+M9atZVi+WP2L3s7UbMKSaTIn+GQ4c/56Rny3NTpdbCFVU/Wo
C6v/fnmEGMs89LsRspoPgZZoRTslgZcSW3Dv2E2xNwl58cqmrqEDG+GxtRtgCia+dsuBmxqNlFwz
o7c2uHF93GbFWxXCgGwyHMAd4eFYTshibzJr/mTTallahJhGjNTYUeXAqwqL7MpndO5RreZW1cOG
daIu8BzUjnvTyOER9/n0MGfyfRsl0fOcUj+6/KDOjozVTDpNkAuzsgo8I6PUYZkTOOu0nb44/YRl
uY+As9tJcxumYfh6SDLE72Hc7Koouna3yxv53ZtazbNxoqJI01vutoWwPkW1ts2iQN9eub9lLv3d
n1/NsYj2VQ+AOvACEVAdNwSx9/NQ752ZVViNo3NbaqOxN7I5PtWycjbCQs95+eLL2P7NtdfptLqY
o7Iv2SXqYLU2oOqAGyeE0Q65UV+5vzNT7qKXe/lZUdOLrXnSQs+ZJpAAvjHe643/tXFxLG8pTV0r
54kzg/Ln9vrF9+uCvhlRsYfYsxF/VGqcns1hzm6HukWgX/jG0SWp9DCkAW6AeIyec6PT9pEdsaO2
cQmC9ajlpiHJCvG6Y95M0sh3GIT8f/msVzOcGQQm5gaW67TO42cffMxWLOEckSnFu3/3OldTGI7A
Au9TF3ltmKhjq3WQsHRXAuWAJXv5Eme2ceZq2moQTY9AKbhEg5PaIf/Pm7VEHQyZqaNVRgYYItHt
acmVV654boyuJhstM6u5hErp8frarT0ayQ1DFh+vXWZXdlLnxDfr4F8TozEWBUUB0NHCN1S4obGq
2nhK67rcTsHiaK2K/jXXrU402UPPwD+LdRegET6IbjdaIiEjc7S2sxrTnZWDvaVG05IsBODl8pM/
9yGtpqFOVe1A7y3idCoplg/YRafYwfRk00Rzork6/rvrrOYjH0ub4QTM37WYJM30bLqdCyUOIdXK
bZhN6ZUl/8x7NVYlA5XlaMQqGVEc7+ZT2mNu03yl7esBe+3lWzkzc/882r2YEgqara2YESf0/UDu
WKus+7bKp/3lv37uBpaJ6MVfF3Y/5oz63IPih2uKJMI9uA3UHwv/4t9dYjVnAH5uzS5FvxTnxIhK
vCkPTTk/urYariyv525i+fcXNwEpAPP9lHIToXIfy6RAYka+xlO/gJMv38SZgWuspgwtxJpFvGbm
BZXfvvN9vdyXYyJOto4FEyloe7p8nTMLwM+d1otb4afXxMGY5OxJ4zX2zocgbmywKFq66xEw6yi3
r9zRuYe22pLMNgvLMHGMsHLaLUYO9zt2KsgneqiuXOKcPuOnCu/F3QBMyfGF9LEXx+j4Bm30b/Qx
0iC75cZxGJp2Wy0dMYPqzT5KBHlzwjJu6sx19kTQXt2Xn3t5q9nADSVlgZxjdFhUsI0GtfgChRTi
k18VWE2MKa5PveF3kJPr7nPWFOKT7BrMuThpzK/tpA03KpF4zxPOHEjjUo4RkPKpT11+6z83Er/Z
w/zU8r54UIUWSY73aHbB5WOcm/XXk9UhjYjHg1GDdm5HqtlIDxH12oUL2GpSW9r0QMuDbiCvXMod
0q3pIUp5jUNK0nWMdOx9Fwj32EqDuL3MH/doLwlX9QcwiDDBNl0S3tZDc1f1hGUUDdr4DlMw1PD5
DtOd/d4O3f6YBWZy6IIaN15HTE+rqZ0VBQbYDbAq5NtdfgBnVuR1ZHNKLKdRCgYK8grjFAtgobWK
0d3qNYfF2fihzSVn97pWVybucxdcDYnYj+0GcLo6xi6kDNIxv1oDEaAK3t4pC3yLWg6/oU86dWV5
PvO5LeTcl3NUreETJc9AHQ2plc8JsqIfTOv2yUmjr5ef4blCo77c64tBhNm8CRfvydHp2QTmYDF2
RRYmBzsSzZfWdihnt326K4HXeRHihV2bFuOXKxc/s0zpq4UEUrVmY4FUx14MbwIp9O3Uh2g3kwGM
baD/tC1Gey0A+EMIQHpKq0G/HarBxU8J3sVsUgAcev/58s8583pxsfzyKMYZ2n/ZL+zJofCJxunt
A9HkzYOKSOdCBgFBWyfLK8iFfeWKZ+YYfbUG0YtsE9tI0AVqcfLOQBa7w3ka3ESxbZwo/47/chyt
FiJRDLppGINzxH2c78PUSO910cGqM6Lk+fLDs/QzL/Pn8eTFSELFHCbuGMbeMCsgJFZXwP6vMh0Y
FQeUeQdzJ4CUkdqkN5AscS+iou/oGdJa2EMzxUPXRqjh4LRzBCNJtRYYmEt2m0NM2l2NneKGvn+/
5Vs4QJkJqNTmzDuEHqTDpyxdMrpAr/rHNnGbk0HQCqIj2j/fQhItIfKxo30C0dI/Ukw3X6eY559w
acpvYZVDB270Pm22LTkS9wMKmGij2gakT2wa/mMGh2lJEFbDqwBVR78LSrvoDhpUOhoDpCpMvvGQ
twKuCCUJ2p/GnN04plHGOzW3sGmlSYncAdpOBC3KBdIpogTjEhQU8vLmEUGC5mg4+RSMMYJQGlM3
N67mZt9tipw7uAyas4tGs/lY97hsybJFZAyEWdEK1SUo+F6b/c+80PFdoWevWgybN3JC2tEI9VgG
ZEyB9gJYb9VhBxhhsjWamo1j3BGirgOP0UOr3/iqQQrE/UXfyH0Rdz6gWkCMZud3O/R59cGuivCz
4dQgLqUfI2OF9puGe5PMhQ+yrYybNMTxGRK7VB110kDJmsNGFm+SYagx9JeYsU28uEA0CKrcumzr
wqeMlVJsc7+LzS1tuvF7oZdt/wpVcfUqduIelY6rAJqir1NfK/KhzO0sVeoFumUWO75Dv9vQpMrI
PzODenholZZ+y8tafkgnKjQwLxLHh8Nsxe/cONJhPxhh8n6IQsgW40A6DCDNwX3bFu0Yb/s5KL/E
3cQUPifpTFJnMPUnMcZmh8+ciDDkUJVxQB3YMaRnw0YhgQAIoJbUBkDLROvdRKJ335aGH/3QUF1G
RxIlM+g7WeN7Ywt0bNvUOYogoPsokKzBBBBZukuyNmClzjqmyTS84TSeI5/soio+cFqXcCByotyO
yWBFG9PsTWNf4u22tjJ0ovvBjmZBFWPQn6HXzOBObIiIkaHCtwHgu+jeJaNl2urlqJunfp51mK9T
sNjoMoVwtGq0/EvUWjaQmK5VnwZHEadGy21bjjkRSmTfwWZIlXPsdYYl4Ghr2LIMQkqDs9TcDWk5
JbiQ6+rj1EfB50afo4PWp/FS4Q0x8dqNDieXTn6xhVzLTx+Y9W6GCP/61qQK+Nw5QenC8IGajoJP
c8i0qUteKDsb64uKw478vyYbN3wVzk1sECYEUj1n/TUdPX60C9l98DsI06gdamZtt8YBTCNbvQaF
A4WqI/2TEQuMKX5FF6aA26LJr709lTvGgpZtOj8DldMmVfS2y33nW9HJhA1tnBHFN6qmCfZRmxc4
CCqalIeWTNKAHY0PYGkYo+TAstQ8BzKHg+NSE5SQGxRcmdqtO6Dm2ICCTRHOEhlXNyRvtGpEh0pl
M3uLXUCzNiOJS19cQQzSLrGtasbGs0gDoZJLqDyLwaVIehuTr9P6OJK7OtxrypfzoaLQvkRlJ/1m
ZAaJIHXM0HFk2UPRNtMGJWuXThqB27j2d6mJo2ZfzG57sIiWeYOdDCtErzsEUw+JewB80X7re0Ea
3wyo5jBFSqfDTEIFRTcL/MtsGfjsjZjRoNqeHhL4u/sekGG04e+5W2P0Aw96VWzcdN1Mehe3jmK5
DOv0m1L90O2yQXQHcCjyo7JqnakLYjRPqOp792RaSDM3WSO5A4ZvfzvOSeBu0AXKR534AOIN63Y4
ZeYYkw+qIvnMVw+dxAxVFW8zRvK0mwJ32BZz3tXHgA7XFyn7e+K63wXkQdU7QdbA7WhowfeM/z8j
AR0hqMI8erQyx/zqhwE2oj4uwemx9spTgPXEOQB1IJNezRHiD5KEnOdybJKI2LSlIwBbCGxHxWYT
0z+hbxwDWnpq+M6nnVIxe5YpE+BnqFzqH/xpMFKvzfzHihTDx8zsxZuoQOgwJ6QEbeCH2QzFOFVI
lCiM+sg+c+sORgEaSPJk/adRTyVcIPApH50CqsVeNqgckXFWj41vtPdjNL1FK70otlScv9GSGUQQ
7YzmWzraxbRt0JQW+CGS7FMKTxQqH6wPsYVjVd9Qfc/mrWDI7qayIERtjFxdg+2RdABK3eFVGKvx
U1AAGj26ralBf0skWJe0ioaJc1mqiMXzNZ3OeAENDdhlsulVmn8Zo7p/Mxd59kCuOuytQA9Ip8zz
oYp2o0YCFmHso+/pBempmyIpwHrozhh2RGx3kXksMWt+Dfl2P7IxqI1NRpcbTEDc+IidSfSDGZtX
II105QNYx8bvn6wupxCOmKS7Q1IjyfIEdE9nSQM7Ed9FfU0i3yhh9Py3ImcyYtfgHvs8zt4jFeSn
hVpevr+8ITq3dzd/3U3OqV8mdekA35snqi/KfiSmDAWxD077311hdRhv4kwQG6i7R1h8b9vYNJ/i
VMBRkpN+pbBwbn+6qryB7kvpmQGxcaLK2A9uk90SmykOuELJOu7c8cpR9kwBQ18drPzatJoyHLVj
kIQfOMSeNDEg5c7Cb1VUTKfEbp0roqOffcj/fWg21OpIZddpreN5IEitw7FZFWnw5BBK9kinyd7M
bWN7pg0zpW7i/B4PmrnFbi7gDsEHhBzZvVOp+pENoLqLqIUE4o/iXZwNsFQGkxxVdn97N0AcYhXa
tAu6NoNtyGpupJH9ZLZjCSiWXqtNXRpBYO6cBi2ut+1kZXuNLuShEhPuAGWkj8EMwB5aS3LvOzY9
1G4a7nqtHPehAwQevi/tYdj2fAHWvM+HONsnOAF2TocShd12i1wTaurlgXamE2Wo1SGxCtIYhWKq
HSs7b06CtXRfjGm4w8TYwBmz4l3uwrVsk0S7aaJWfxUKwaLjQj6+/AvOfExidTTrEqGp0WcgSvwI
24KsdDbVU3tgz3ut44+V+7ctIbE6jHV4XSF0zYlXQ0bYcX/ToQyWMHSiU8hkQglcENSCzbSa90Xu
Bx87G21zPOpA7Yx5uknJgACWWQeQfltMiY3y7/0AggpnE+yJgXoqrJTMvbb4WkvCLC4/mXPdH7E6
24WFD8E2pfUxE0yzHxAIbrM+GQ5/OpLn1nmqTfvr6FbmXTpZksANuhQEWlic6V31ZAo1PiDGZRT6
lnpthVLC6FPiT+rGWXfvmRnkp+jxxaHQDcbZmhUP1XdL51nZHboDyoZbQ81YvWrH8i4/hjMzyM9i
4ovrgBvMksA2nGOopicyhYpjohpSrW3pb3iJxznAP3H5UuduaTUpQmvtRF0Y/lGvx/5uQoG2ZWs4
HAxXx4KHreTKo/v5Bn83Va2qI4kRVABBMyi7Q6PMHXmh6SOdcRMcBgatoyPsyti5baoEAuam+dwb
PdDf0e6OblH2nAwmWL5DLOWDiunJXLn93x/zDbX6FM0wAC6vDaFXp8SV5HDrnpGHG7ufD/f/AQHj
sf9et139/b/uP5fNf4F6/vaZ7M/8/0B21hIUeD4661h/R+QC7eJleNbyf/mT4aIJ8QecFovJmEDm
hVbBPPYfyoVjkIOl68K1hXQMRHe8o/9QLlzzD4jr4C2gqxDMRsP8L4qLVH84LgAMQrdgYEB6+SeI
i2UZ/XvMSjbHtsKByt+xdGGItQGEQ+ikdBkP99XYVfA82SuAY7CIMAX0ZDSBqbl3OG4KMHJpA0Py
NGSmXb3z3Z603BeP7enPi/7CtPh1pC6/BUavI/gZOtl+5roN40gZN8pyxH0FTdeIIWQhM7yp22hg
2wRGyb43sYwAcRra2OkIyp6qPn4fpXjxcg44LSceeIInzVUaKXZ9ZLrPnJqj+com6389MsA3WAmJ
u4e9I+WaMtAj9vJHaaag0nQ0TUJ1GsxtRZDu+8LKo2mXiSiIj0NtYMDqhR3Wu4ZEkeLKfvV3PwN8
Cm+OAz0PbHmaL2ZSk37vNLppep8FpE9+qc2+Dw+4lLB6YcsonEPH6gaQmLAbnI1gQ1KSStqxcL9c
eW3Lpu/lECIA0lauIU04LpLfstp0wELEBuMOCpgj4S/ixqZY2nI87DKl34LWn403SG44H9nVBHUd
xWxSnmIDhdDocxy/UjpdFcilwc9xGUdsvmyDKrjic3v5XEb4uP5Ag+SmzAwnf+4CE2to0WfhBByW
QkFuHQJcQqDUFPg5d9zJntgwwuYTLJvPRROb1+xPv9appSFtaDWkGkKZMIXOh/brL0pNEswwNjmn
jgiqYtoVQcXmA0k9jlwAz7FD20pPsQYbAOlkFv+QLXnx15R+Kx0XP4MAPwoDrr0gpUwiH3/9GZwH
Z/RpYj6RgRPmKORqIt7qOwnXQmK/9LWIGoihV1YSPThdPBeclNH9wned4Ke0PnE6QxX/0C1IAdt8
It9sWrR8RYH3UQtCSMOkW0/TbdA6mv05HEe32deuFHLa9K1TJZ/BqfXLPSqt4PzdW/xn25VB6+7+
2Yg0HdPktGMqCgBkpjrrO9U4iWZ1hAzPV0rgRXIyQJPFyZRNwq/MGpGTTAqtol/+u7RPAaB21GlS
52BFtco10iWQ5PhXFuLVMDDJceUVGKbNFGaQl7samCXM0akrjP6QtXGL+NFoiSHRBNnr2zYM7Icx
XDyGgPo191i5BDZe+zJ+3ZRLfoACmKRLwxAGEu+FGfbyyyBnBRMV688BQaegEgG9kbM6NIZvFjDj
9B7je9NCKESQh3Z/bN8h3ix1mFppLE8tWOsBc09Gyo3OxDcRN6+P88e5Scdravpfd2xMJKyEYClY
NE34ZdCcfv2hjps2RUN4yiEoYRkeRJPQ5DSqsGnILGvT12Bq+/HKhnQ9byzZlcwcgnXHYeSQwvXr
RVvcRZozhN2hK5AtQ5KcI/utD+AAdVLYEJrAAyiC1+RWWJVHToqf3lc1fjd41hn89yuDZQV4Wp4B
0ympmpjnyXex1tYtn/Qoumtpc5htXT0im+rFvhPw9U8zbgwWvzHsn+1yrmsvCyuxtVXcPWdx3Swc
emf+OGSJb39XWmwvUVxAWSybjDPqvIlpcQguTTjrwpH51iRpW/tna9Py40HTERWqyCIg13W1IxZT
ZRGT1NSHxO/c/jkZxpj6fktv5CjnsTXeAfCex8e+xCb/Y4CfjXk7ceX3K/PA8kW9WJmWn8HXz4hH
l4u4Zd3pslqim/BmVIcIc9/NCNnzuRtMw0Xt3lcBgtVgcMQ+1YUs79KIyL9bCZwf2uPoj+MxqzTf
+pHWRTMU12ao9afIL1uAeez6dGkxXa3mAqDIXcyWvTyEhuxJ/miGwdmi6ooJjYC+ne00iRf3mFYh
qSewc7tq10pJTE0KYdJ5Y1mFT9YLROnydVqkCZAyVHTJ4/9QdybLcSNptn6Va71HmWMGFr2JQERw
FilKlKgNjEpRGByDA3CMT38/J1m3Uqzs1K1lm6UljVQMgMP9H89/Dju7Hn4zDvFyLe9WEYMF1xrh
Zgh3zbtrHQHfrKFGQ10NYf1ZU7nID2RTtKtye1DyguIpBKhEqzbg0HT2926wAlJ21NjZX8IVgmVg
CW4NCTL028d18PMjqDxEw7MUbU2PYjrShwwnDueaQYcnuQbFcrHQ4f04hwJqpq6I4J3O/Cm4KIpG
Myo8qcUqr2NAYAM51pJ196E7jwUgSY9vCOkCxAcbwgH9m/av2bbvViLyffgLQ/7HoXwX6WTELz1t
oOG42Nta3AmqvuWu0n3nI8NSdYjLb0btUSAh/vc7+S+/GDFdxgbZ0sgev7NNUZvV0+SOR2ZrpeHS
onfnx0h4HungdSNyY4KaRjXYWv+m/vYuyjRHKAoJHEQYQ2ziB2Yj/ynKDBuIUZwNq1jTHFnuayat
v8RLXz9vdaPjx3ANMyehXkYGW+OKNzi0+kr+5rj8xe0TrtjcPKrBgkTq14tokWryrGjWx6qg6H7s
xsWGzNa3oetVtCLmOxUHUSJd5vt+U0n7q2/2yduMJxKs/TuXaXeLmqNIUcBy7TE4dhNp/s+BM70v
hjmAB0VHNrh4FcX97/yRKU+822wkeC6LjgdErv6dP2qlHGkIxsMxhHIEyupgWEz+Y8cXPWzFp1hY
JTBh1JrbY2aHaXUaJnqZMG5JtElaIVic/3gTxqHP5nM8LyCkffcUSsCQNSrnA3agbfwrGcXquYrq
+KpzLEs9g20LLjaABeNvnv77uAmsoBCxIGqJRRRign59+oC7BJ1iPKHvQY+crEsTfeqVM3yaVWdB
xDt3EPn1UJ1su2xkLPHw97f9rqxjPHEsbJe4gAPgEE++O/W0bYve2dRwlCs1HBrZzJ0cJhlCHuaV
aPDYQgrY98E4+fCcRb71oaX7dNnOepsvXOzQh0mreEZ1tetBI60DeJW/v8R/36VmeTz+i6KIH++u
cOyjEfKvnCssipUGpQyi9eu22NZ5bASFvlqzdIskiqb+N4/mr9aGVN0WmMSYuPI9P4BX5yFMHlt/
VO7cfRozJD4RLXFc1LHsmnZoA+HfFxlrd4CDuAouRzQ4rgI7c+5EHWxjtmPy10fLtZVgFujNRb9x
Xn8R1cUmpOPKiHfJT985L5XTSkdamoZwsck/IGIrkcgEiD8fVqcWKMr4TvlY8OA/wu5enldZBOjf
tY00+N8/o383pLHJRSj2UQHChL+7EHp0k1Kq7lGoDHKLvVxHBYyYLfJ3jdPaRYJkuFjoE6B7C4WL
80KnKLLf0nEaV/GrWSGi9GyTh5rd8t6sxAoSPATLuuMI+U2ddBJEIHqvyIoCnYQiDpr/dPrednMd
7iwxpY+NJA46rlXVXEs4rksaFrL5PNd2OP7O5Jk1eHdtMBcJlzwJr0Om9OtJZxRsZGR+645EI4F7
yGEzu7LE2t90AqFDQov686jL5rPVRsACfEvTa8xKvzkBnKqfe6SXfkfh+Q5vz+EnYYptF9CSR+lJ
vDc+i5hatdCqP0Y0KGHkGtr+MxAcr0p8283oRC2RdxqroPjOeOhyTdOwhjMdtim5o8FZRoRwmuWb
MM4Q4S8hejceChoHLVtK+VuNKP04OnH6G1v9rgNkrtsWQfjypAOfCuI7x+Ws21DiDypGrgLllkBb
4J76PNpjnaNHO6zhR73Av/gDFd9GPvVzGeW3jauW/hFUBVR4Tu0im7H7+zPwF1dFHB6QVghT33Pf
l8481TCkHNTFcRBtG1o7CD9G8mzL6aLig5HmhvxlHCwL774SFz5U7RZOH7cZXSr/gB7aVurj4qGb
eP/3F+a8q2FxJTYVAw4ozt7Qbb/zbeiJb1MI4uLgIy4HGNUlo6Py6WZ0aNBnCiffO2udNUcDaAqX
Wj41wpmpHqxZHQxHGOr5UykUFY1SCnnD+xb/TNna11eqmGfvgo6OB24ztRbolJCeL8WPIIg6vqoD
jGrVv3Fa/+YRDPrO9nCY8H0HnKZfT9K6xQXFWxEfGNGKFphWR9FeWhoK7gOyt9B9Movvpst+DOn6
/6YPgpLbr+fYYw1DU1+gecjWw3v/+u2p0y8I4dYl4/sdnDgfFjlsLFY8Wws/SnIso60GTm9avhXu
REv3XOIOuhZqtLL5EHRzoB/nl5pR6SIF8hPg28w+scfcFMnGAmhrtLfEkgm0uRWCiyPIKjFaCuZX
bPfDguZD+ZOurFV9ykS7+Y9lhz9Od1RJg/vBy4Iy4gJEhyqAXZOKpfeQ1aaobguVNduDu/INbRLL
yuPRDFsJcOFQl20vONxAzCgfSa8vLb0vINrgJXPdik4dRYVMH9TPYyl5+7r2kuIW9tJ8NWCggt8g
cEgHlOPD2Gwmm7xqRHcsrszWyeuG+hQD4KYmtpQetG+JCzB8KE4wbSk2CxX8Jlg+1lMYzEuiQEOu
3+BwWvUXUG2r3Vx4AcUljPjUGOmvRUBr7J7SybIgxM2i2KkDNPnQe4H13+m4jbprQKUnOrfkUKId
m7JyCS1W828Kbb3gpveL3PyN9M72zyJAPMN2Lj29hdkxZLFRNrbqIJjdOytGcFCcyk6jxHWuAi9N
y26HQKnyzfMBxxJczpbDCbsV9kT0fPN2tUXHRkJ1Y1tCanDlMvrgsALybgd9jxHg3EO6UmoBjbjl
tuWj5+0PnM60R+esQSAKjq72UsDxJp/8Ip4GC5o+h9T0mKEFmo0Xdju6bLycqihLD9ObYM2F5ZUs
bO4s20jG32vuGIHncnugZDBwwiGOLH/GGZrTSH++nX3EYHjoErQgS4IsujnAb78hnAkuCwTGWnP3
gdMhzupkTuV/jAa32h4mhhT0TRyk2c+A1sDwuYq2WT0VE+JUV8pealqupJJjKpLO3nIPNYwZOZUI
SRnLfOmSx7ipfZA24ZPXgZC9Qw3aVDAX5Fq59n6UWHK7Av/0OXAovB5VsU5IkDf5Oj4ETlVyydXr
lece9dunsE0bBG76UhJy3ClnZkyOmTxhD+muHLdWrQnKQhGnQrfC2GlPZxSOduC80G+EDBThtXNn
Xk3FVM6Z68QXwmsQ7b4GPJu6TAH7hvWjrlGIuEThO4BXckrDebhFsHEKmkNRCI1WRhZPIKgZN9Yw
H1D52xD/6eCLnpBe912sQm5T7PXBouJZPs1r3bcPdm9Py67QLRYItTgtQZGGzta639AkMJdccpYI
epc2QF0F4ZoJTuwLkiUzChiCVuFoAU71p4+iUhk2vvE7uT0wxtew1jOiRhs4b8+8zOvYPFRqUMaz
1W1kFxtbsHI4WupoMy6hXGY0wYdbNwjktcXHDR1XVqloArrmZQpgND6EvoSO+uSnk/khmctiOQcr
luXP11PmaiBPqGqQPHNunS0up+J+c2fwFDuKjUo+jXWZc51+XqycFUyMeegF2lfGrLU9exVhELf8
alspPH/xhqbTtwnT5/ZJPrdVfFZ6UKh8bCanpmQo8XjzrlKIZD6LZSp99lGWmXOx+ArbmdFI0HJX
SB1Mzl7Vk/F2cwbaeT+W1BDvAPT18LAxey5PyLEVTgTNJxXGdQfkdy3vsYBT/NFe3Y1/CaW7lSXY
7tZpEaMmB+r2b89p8xXtGKAwk8C0MyuEw3+94SKXITA7v7Dn+HpcdUf/r/LU+EeokY7/0susCO3E
h3QkuB6qtVnELmLiZ2sO9qxGdfAy9tCPFmU569ru+0Y2R9qGUX+nh7gqzwIF6k6AJINQANjOZl1K
PWZTnkRV6dZnU0bb7Kan7EovK02lLg99ZRl5K18VafbgZb3DBadlTaH27Ui4qc+DeutpsH4GzmY3
8K58LrawBTi45T3MlImz9uYczXrc1ssu7jS/pG1mej4jbFqsdDRF9nqpkYCXT+h4mG24oHUI3lHC
zTkdU4D58UcNnIC30npZeKZU6U1fY55TyYLWvm59JiEaSsbAN/tNw8GALnZ75Y5oyVyxYZvuHKFZ
GxCtIVakPjcjEX8BLWrEgfbgfcVL50FhbJxCYAo3h9gw0VnSxEBNqaK+OjaCC3+ZTrlyh2ygTNnb
+W3VLen8fQPaxBq9xUqenRpz/ebLZVWCtdw11mzOUb6Cf60PnH3TIXpzv2XemkDhzUk4qZ9xNHvb
M+HSa+Dl68D4q6lxO94W6sAY8RopMc6E2Gzji8uuME61QeGP+wAOVPC4Kg2zLUvlhebov3m91nVg
CdrT34Wp5J+9usDKjd0Mg6WPLVhxZyeEvY4Rx2XnvzaJKuSrzCdrx5youIUs0FQrV9N4aqLIYi3L
ShDE6JqJhTbxYczgb30Az9tPP8jzIfu4inSr4H21IEuCxEnItjvmNnqzWGdvmDmVXWRlWFswXCYu
pT++cMM9QsfNmjDrJCP3okz5vb3UuusxEIvltbwhpGWADxHap+m1Fyk8hVj1V9cnw9rsG+Iac/SK
BoL/5TA58qWV9/oNoRSNh/TbStFBHGDeNA7Uz2oJk2PsLiojMwxa457qzg9QKJNOb6nqoe9HY6zi
FF6C8lsO0J7fui3sMZf7cYEeqiYP31ZGDm7GGjA4tnHSZpu7KEBjIodmoa5zbN2m5iXrBLCsPggZ
m7sgoq5YSMWW9s6UmNzNvoUHo+7LJ2S73d7+kDW+ZCla6H+FhfDZbPHpiHprQexXgIifXlaqyUPz
/XmV0g4trGDoqoe3sIDJj0J/V8MajZ9Xy3U5jF6aQ1i8AK8DQw5BuTHDRR4CfExc5ZmY0DUICSbA
c8+lh1qUOW6/GFvNIus1kDyOt9ijcHqGPvdQ05ibrHOk0tv7ue+C6WMfdRkPc2L6ON2xV8wHpn09
cjv+OLYcItAEzFqSrwN6dwI66hgMSFvgP3Zjsyt80ZjmZdG55tLePiKsCXbbc7hbWy7NdwfNK9d8
qDkiVpe3fIzdFl6I9qZbdv2EHNfLfmYE2jy6LBbmFL0BQlReB1wWjDvEAW4xvXwdaAg+UlL6oF0C
d1dT/uyHvAf6RISfMfDADjG3WVa9HjbwTqN0LqsqY1gdAv5CIhQM60yY3RD3t8VDOFl98zXO06h7
DmO+bz/ajfD0CeFu1Xz1FOMwK9USGWXlToi6V9MZk4UVd1xX/gAy1CPyTEpaPfJLmYuOMaWlRinN
SfKOMme7KwZGoW5bCe73C3rKyKcnwPY3hBOZJnUIw6C0JOa6zrUk7QC3DxGt3G3tahnamWKO8urz
kqENXH2G56zuEH8BOzMyQSTTBb7Lbpzg5YaQm1mN3QpgZO0SpBCi8ZbP9Sld5Lpymh+FzifdMyvr
bNBosjYytK/0hLq1QmRt7ER1jEU1+fqDF8slGk9qaqEBZggr8+9sm4KVPgNDZ75fZCj5lofOas1v
XmUr7yxFK7u2DrXjjPUHhdSxiM6WTkfDdgG23uiSE8jlrn3Yhl4WKQi1zevsI73BdMVHNmVbni1D
i0bjjgkskAmMXCFXSfendvPG6q97Rh8xfDPb21i8ssWBQ+tsouY3kw3nQgwshtgGYZxDE0AHwC6d
ghjpSh3BgvU0DAoK512dDh0gXk06VN+XNXK30K3LKoP51R/8+EvJCB5Pdh6RMGBsgkGKer3WdjUH
O0avRFXvbUv5aDhHYTHr6Eu0MXm0D4q0h6fGy+zCv0Z10oSrddubtM19dXLlgp+BRwfmW27BfX1J
IzL0IpkU2ywNpTU9COwoCciAyXjNTf2+MZ/lDQLUQ9/4nN6yWdxtuU3TxRuObNoYl85GIZjcXtKT
Mi5f/ELFey5HBYEl37dSFnF3r5mu42XGeweYNYTm4xWtVKaEHS8ti5s3cwEIo8EjMDBjrD6BX9oj
MNvSxcz7q6EeHF18JE9MJ+i3pVc2/V7ahclX+nAypn1l3IYfZVQbBxxGGScVexVi2fPZd1L0CxEP
qHQStPIlJk1rsyxveAkRtKRZbhYZgxfNY4jPYECFO4wZrmBNnUYZsEhZW6qZjnKE31WeBQEs29Ep
BlW2GK2VprtztQtWXRcjy4bVYNf4IpUIIPu2WuhUv7nxJigXbOTqBy/r8prGWIz72B1KxMHQJP0Q
TTkSkRYSTTdii9llMOzEG+9yW0BcZ86rWWZYU5IgvQbOOosp2fQWEuwr8Yww9qx+NXk6r2LimTfn
mioLcaedjFCXQTQ1QxeUeeo02tjD6jXyQVHA2Dx3Rby8he8vM0ZVv4brWVqbdLClW2MSihXRBPr1
rik12Ai94OmisRhxENFgm0BLdA7EsIeqsOL8clZrujrfYGtY5u3ks8AL2HWPPP5eeJ2GibYJY5E9
Iw6v0/t4Wju4TorcSrc9ihMTzLsx+wdlSy/vvHWfUaKw+zNKdDJ6pkwgPnUtPMXfgMQbHFSe8RhP
Xj0hNOhMWbo+qFTW834LNnc7ZQolqU+EVhua2kMbo6d+sVJoZkKkl+0mHxY0esWjk9bwDjpT7sDi
3UkEYFFOtmHmUrtulmP7sWBcNih3ReWikkzd2ypwZBvTawfdLt4TrHSLc241uiu/l9qx6SZsbXhq
3CXumgtdbVNwvunJmu5rOnLphykrzLlE942ZnNPSEeD9TLepzOIkGCCHSzwgKwE5SyWVf7a2WCyd
DLUSjZvgJpnEuTapGSBhm8G/hhoZK0fwCCB5OLr0G+3qyofIbPv+lnG9RdmEASbqeS0SvOYrlpsa
h+uNOVllFisC+NAleW+SsB0B0KEU2oRsyuE1Uc+43zZ53f9M/phPc15P1bJulBtnqkdsjwLwpXx6
TblluplQ8y3OfTsSoT+ZsLpDjJpda7m6E4+UDdT3bloL9KVWzzz34+ZGiiEgPxxr5ewcsEATRhuy
zHRNcs1A7ks4YkLrAt5armyQW19eaUpk5Qc0ZxlJRaMVhsKLcIKgDpqpbDEmg5quyYMsEgS+PvbU
wuGXbZ2aZCYVpJKqQ0iVEHS0Yyau0AAywRvIhZQzI4vRzn5ilypM16ZWOz7IbimWYk9WNlefOFJB
HuyAOjINwrQdSJHz1Fvr+YYHqOabTEJ4GewKAdUg5ZOg2wRDu9kyPMPLNw7PxBJj+T2Puq58KMpY
sA2HftXld10yuoL8MSSig8RfBL037scNwg8y93U2uKetQQ3pm5prU/5amlYFzyUQEgTCmXOceJ23
CmMERbYY+w2UW9js8pfiUUgvH0LwoQHhyGitpcxywJQpMKQ9EQOxEUL2/IKYWx/caDc1nmCxnYZH
9WbDOHER5Yl8mJjOFYXd2TJZpZ/GEOH7PTTZtx2tSB5Y8OqHRuHWXE71Gs73gmFmalQrxDukJWDS
twffYswzShRHwtuSfzppU3Ri2Rnr4t0wrlMGCWZnDPrT6gugixRNI+VcNT5sGixOxxQYifpIRM0Y
J/IGbNIuUIMRK6azB0v3EroTAjGBv6RszOUNPEgRuIqpedTMdSftZqMmw5gb0hhxsr7WACAHpGJi
2zFJtBnAXC/TxvYihEpsverzSMO+/AVVPSruAC1VcBMWymHZoooY61Pm2eP06c2nika9FE9ngJ7r
IQ1TtX5nLKVjpMIFzGUWLVvRwzjO9EW4bUJus0wps01YZktwytsdbx3UHhdovGZvO6vGa7oexWCo
Zp2axRBFj/QyolVLNTaHJXZTa+ANY7Oh4PsKbaQZayINChAS49C/1fKowxI5aB2aY/+WLGZTOpBS
IN0GkRqz+Mw9+0nRQTv0nQO6Busp7NwpIkxe19SoyAz+bKpD2UBF7Kxw1MxzsbUb+HpHaTTKHISO
SvMDyl2uiWJeh4gOeyiveXQ9AA5uIbMCE+AjTMJzL1rX/GLljU8KUKAvW6N8sr5W1Ao5hS6k9kGr
bipNve95K9DcIfayl+3Gy515KvdolUIN+OWlPfMfDRn8fwhonp7bm6f6eXg/UvC/VmUzoIn8Pw8e
HLrxSbd98VT9nxMqzc+AmZ4bXej1/Md//5d565uIrJk/oIMZhwAZgP4a8orX+QP/H6A4yMdih2Zw
DCYVCMo/RWQZMeDV/FPo0EAPBf/0T41NPg9sIm+jKM84gw3c4D/Q2HQNguhfTV+ux6UbaLDasGLz
ne8p+N0lHawZIeqpSelXWX3auafI3VQAW2jRQJPTlH2iOFvXahU0pUmJGsB5ja37a0q34ZzUwIYY
hvLnDZbHkGn7Qwrh4tdmCIeCOW2xVOQK1vhHQRT25He+qC49zCr0AS62DAyNb42H3vKiTwIOZMyN
mD19LMlLP6SejJ2d70SMKDF9Ox4skqr8mHr5cu4peCWvCIDdbueNYNvO//Q0b1+X4M/zEKZH98vC
eMFL4xlEfcDEwUvP8k/QqwytZTonFE/RULoQRTt+tWnfni/Vll9VuK8TyQR9kpRZ3tfz9j8Ogf3a
v+OR8M2xgTvROgQr/n6KL7ehe+C+6G4i3D4GSt+si/07TYLo/YO3hdl0zLnFBnZLf+7XLuE6d2s/
BpLaK02aPYxG87wDpOHfUbJZpXvONEgzXYaawvydNYnproSWorBNxXaUBxC5cGAkywgjWI1oo5pb
5Kyz/gowP9oScDnBe2RVGZDqsXKYhK8Ri4GasglHg38dPL33/C78bMdTa+qjwL93m4Uszx58O0Q6
o57RutAZaj3weHr3UrXej1VVHcr1uR+780e5hdXHcbaXR3iN8huZ587PHr6IAgcr1u0CCVDxBBlC
K/e5s5IwO/aaJh2ynM2ORFN9j8FOP5MkqW0PCMHtLmqX4efEWkE3UmzeRHm9BG68JV5bz+1+6CeG
3DtPdI+ynL2OjD3qn6NgQoBxkVvkHOSWFh3Tj0NY4RbgLdu36xiIM6+j43+Xsttv46zK133ltFOJ
ApVjf3UG+p771BrtHDzs1D7Xo7MtZ9PcLfdbo4V3qlXsdHvENHPk5ku7iJMMYR/4dlOAmqZVMlEf
jXqb2XKvxdtszJcvqd9993yUiJggBLf9m/b2yzjiv84GaETGqbBqDApi14R4z0hvbZRiquFHG+Xt
hd/11t20aJ+x8MhekrlCcaRTMAVzw49zLpcdAqA3zEiLZO6Q4qrsPHuFrvxHHup/1G/+xf/8b5M0
Z9DsT2YredJPb17GuNr//q9z/VStf3Y8L69/8zzRP0ANA6YQ2C8SJiOb8+p5AjwPTKcxkAqmy0IQ
If/P83jhP8BbOjxhmnog7owj+6d8uf8PJq5iEQPmil/1ov8Dx/MrRAKPZjD+QD6AhTESEXoGf/kn
89r6JKKatGyXF3q+LEPxROXS3lfacc82pxz2uW/nv2FWxe+aj/3XzmXEAAyYz3CD74BKAwn2Dpnh
eJAhe7C7QcRAGfQz8NKyOa/hlA6TOC3jMZmmoQyu2nRV6qYsozb8sM2p7e8kuJfusmwsv7+ApLbq
j+7URy40RCHlHzOusNEegJZXsbY/gNhRKS5l1ldMxudxe0T3cxWPUdUK90zFPbMnAjFOSrVuqZoD
bM8GOChT91LJeih2pXLUlywb1x+oV7q06wZRJBlIx26XhsP0dZJlPh2hutkcc8Tn/hYdRXUfIDWW
JtOstuDCjgPkufyhSt3zaou9r/hZSFmsKDAoQbnMI6l/BDz+wNgs99CUsM3sOhmYONK3LTffxauc
oceQK/VDe+uL8DKfJrgBEo0om0S4tvdmYOP0MT4OcZE6zFZN8YlJjfGuzG37g5NlUb4HGygegVp9
IKvIh8TasvlaFUNzzGGJCnaBO4dfYUIavJ3fDl57a+Zk6iNd68W6H6j9u7CkwHKJ8FMqnF1ERao8
2bktH2e7Cb4swkoPjdMHMP1ATPYYqaj/IJpo/j4OXoFSlM9cXJLSAnQPLUILao84mlN/J/ao5wOt
fG4aNe+8hEvKQSpbW7VjnwmJnDOpVx4no1XDukLiJcPdhphItk8d935KZegf3aZy1T6FluiQKU8f
tnGuiEfocnfjbbGu03Q/MD5uXlJ3j8JHnIwxvJWxj8H1qOuD6LsoaaPfSLoK3kXU1sWn0KMucyyz
YW4oFqblH4IsIIJsBC7Ug7QqJzgtrlbUrMFWCgV9SiP70zY5RCb7LUKd7APYmGn+gdTjYrsXMb3i
ZqMAuwl1sYqxbo/aG8Z6P3ZFOdzCPIZg3IScyK20PJ795NHXBLBZOUUG3Ipe/Qe+eoVmqU/TRh4s
IqL+Vg62K287d9TylK71opD+oBRdnrRm4i+x/VoMdwu+IVO7lsLPOCez47jzrejGpvxMFSSntMO2
ZxdCk8Krd/TB8BkQwbz8kepxMZ0tsVPKJBcxn5wCUAklSVwUDO6e4DPatp09p2gywubSZOM5rcQw
+OZlVmaIbgw2TIXAPb/0lPeD05ZP7GYyTfUIKzgIRwuYZY9myshdN3SPyn2mVHTXqAaOsnEauuFx
9RdyNlxtC8m62/rJHNH/PoxrhtZJM3m83xp7LU5QqNny81T1HBWhlrU0zG5V+RBqZNBv58BTNXOY
bc1QXl1gN/RAsnAoY7jDkzIoh0+F11nFebcy1weTmBuFf5A7lCGT6uMgTpSummc9WAUTMTatZ6dV
/iM60hCLjq2tjxBuXkhp99CtbdGDixR4fJz9wfuUdUV40462uO7W6ixn7KaD4GvBUO7zri8Th+hq
V9rhqRjCc1iZUdrK0tJIgo3HLfM/Qz41nRFJXPka2S+3q7K9nsaQSKatbgnmrf0IlFbsgq1AqBtZ
i4dpQ4v1IB2rCO8Cp/nUuPVPKp2zhktn8Q03u30+blMT75piZPkL9ybHGlMAi735vrGxhBX8bz+Y
64KECwzVXdXWZxKSnGOY+V+mMqYQ3OQepGQ2iBFCJh70dcgEYZJ79pm1zMOJ+C49h3j5e6PrD+Rk
0cHRc56I1Lq3iNsBkoawD5knE6+osFhRd9GvcdJZy2cUwU9Ki/w45EWOwuYcXk9DatSlptMIdZa1
FvYhHmzmXcb2JkTxyvsaRRTWAQ8UUAjkD4hKHwpv2/ZV5uhD2AKrgTNdfbUz291LdHC89TICfrsX
dnYxbhDTiLy70GZYmI7B+Rp3x6pPr0BuRDtYpWAzG7fLDP3KI+jckrIerBiiW+jouvrS1RVWbCw/
4sLmpG85s5lXXzgKO1pu0RFb5X/ZwvWTWwXRTteNOMvh1doxVtKfe5CdZboadkW7XaXp9E1t8IbQ
S0Hqt/P0zglo1CGxGtGl6nvw/ZAEQWW8xRGN4jHJHPeHE8XQ0FRnTeEYnEK9PiIJgfJmCtcW4wpC
7CbRHJVtXSH9/MmNyyOuf4OBFOjTBuwLWSLopzxo88scbVgz60JLObrrBHSCO8qp18AFL5Ckim/G
lOQEJNGeSSZqLPH4ZZrCO0FgvBsHIBWxfzZFiBLHMrsBS4DlXlCaJ6aner6WB1c66/m6Vre+ldeJ
PUDPFHhudhFbEviNP+CpLNkU55aKv5fTsMD9qouy2XtTgMqXwEDuOFzzXRwtYDYwPgd/ru7sHgap
JNPipXmop/0C0fwTwwfYJkuFtUXyPFUHRpMYESqZeT2ooJpPk934ZzPdlc+AD+aaS80ilrpHnm/n
BdlXUP3UjosNcg7LHguV5HBSXfTpoj4h1WQ/xV2dfYsBJSKAEfaxPNirusJ0rB96+rNJW/nR1xDE
1oUHXPwpT2mb0ehetwQcE6KfK8Im49JnSQY06iwLZErHtnRVeRg7J/o0qNECL1TOOUqem2eR7iHH
C39ccc1QaoVxzLYsAbg0PC65ts96kYffFKC7Q9tWxR29SBc/IafpGCxr8IHS85PwuwrOH8sDclsw
M3eid9oG332mE+yrWPM2qOyAQO1qogVBX2xSJxUgIANMJ9hnm5V/6Oxs+Rl3hZPEbYusG63g4osf
kb/RL0brrjOyswkwyQFun7RzioOHnuWUDEEKw44Zmp33PMboiygrfYNEwzzuGycX0bFhhuQuqzX9
HUs03DQFeiuBHtq6qbc8IOZSfXgaAbrshqnPP9SWPZxSZw6/Q+FJ00fM4iKSMtzHYeYe+gFi9yrL
S9CqS00KBuiYtKeo0HkHtkaIEft3ofIHEtFxc+mUIB5ybdOl3Vf5FJJCykEd/V529123bmcOf132
Udra54JRykQxZITbz7LpDxSS15M7lPZXekuIyo5bVW37xoN9ftdUY36WtaX3daDJd5D1qJ1jBj/n
sEN0QTyEc3wC50czqO70GQRn9bmoBSzrPSn8jglgHwL72bu2yy5kIqJu76MlhO+hF0AgJhv9mWk4
k+jy3hRehLRQE5wG7KLRh5ZO0ruW/amHcw1wbt9A/dKo/dYt84m6lntXVIhaehjQMygxy/PCbatj
SuSOOSz8ncIfXoad1Z+a0aWt5FbTue5HlLMKGdxRht7uxh5u5gYg5CWDmT8XikznqjJGuIumdNxV
I128soYCDkhQZl+XchQXATCzGzpjFfOdMTyXTEDW9R8INA71oRym5jyKp+ZmW2JmkPv0FEpAa/t8
GweOtqslmH0Ue2h1BmV6QkFcJ4AErO9rNeRfRQ/VHXUJVQH5ceP0LJzsOAEPASzPqmmI9kF7yfym
2DPRlj/jUwcbxR49n8J56S9WAAkXlIPivQtanaFwf77D9DBTiRPyT7lQK4Fv3o9ntP6rE0SmY7RX
A4R92oVwiUbVcoGqtHUsnU1/1i7S0YhRW+tZOYjyUmfg9mtndh9jMp32menVQOwdHcTj5RRsGm3v
eH5QAgrDowJLzFyMZ6lpt4apvo+mLrp2+9AmnqnABnI4cyo14XwSKboCeUTzfsccAcZ6pVfYwJM6
LJ9mEMYTBzrKfwa1YEsDJ3C+ZaFtqD2DTO4heXUBO1A3Oo4U9Yr9NIv4hBY6pb5giSKD/pB7Cu7r
dzU7qvy/3J3JctzItmV/pazGhTTA0Q/qDYBA9OxJUeQERokUekfffn0tSPmeicx7paeaVU3SslMg
AnB4c87ea2/dLKbN3ADCu7JGhc475MOk2VsdCbaogqLSPrWLeZN3S0xwaAajfodH1j6iOi7uqb8a
fpxjzoX/Ph2hrqYoXR0YJ3b6tao7rd4snTZghHIVhbDjuL5Rpnk8IukLYSrqOSQoBEx4CyLFy6MR
sbTRhpmvD0zqJXZ+kIHJDJChD4fICAa2O9FVzOOPvLGynDWHweV0A0nT0426SHait8UGzaG2p3b6
0g7lfIuINc+245i2tB1am/pYV+UXYyiVA1Fx0bmPAe2iHfwUWnFyWlPVT06xmJcDTRC6CZaxcx24
q0NvhhcGs/iVOUo7EE6isAeIkgdzrKVv10sclIhmLgbO2BtoG8ZXBxDlo2mp7Xlq8uFGCZGUytJ5
ICG8PpCXnZ1Ns5APzYT3c6mmJOjUqN0RT1fuQyGaaMscVG0y9JG5h6er8ipHjBdZJ1ioodvA00Tv
aNYLo7m3RyanerpdhsnaQQNlo5GUNYgWRGBtfzI5UQYxXJmNTvmp8hKW/N0k6uGgykHvziqYjO1a
7jg6Es2vzyuj7Em+LbfAYCfP0bk8F03YIVZuVSa+3pfmJ5puAN4lB+804q3tzU6wiC/teqzUMi8k
v3NHFmV0HU6WtS2oBV/ktbQ/0YNfvqVgShqvU9XligTvK06QrevXfNvAzQfDh+uiDR4erYygQ6V3
T2HKXlGxkGyfHEemLDiOwdOqEr9JmuW2a1JzgzIVWHmO4PsacvjgItInw8gnSpEJLDJdsraoC8fH
HmH95Df2RNZ3naKLDvPklfREIBq9gSgjToyGFpoSd1tZW/rgl+hHGJCcM0+jPVJCJsCrPGM8sQ9z
W4RebeWDX5W88gbq6i/W3Jt380ixNG9bK4O9ivR8SHpjDtQ5Fbi7OGEkXtw4A1j7Us02k9CjRz3K
aoLfow6llqHfanpfB+YchQfIMMlRVnQtvKbNi/t+bDXXRyOK+mHJSvebyVR0r6r2WxFNrLpDxCY4
FnRYfZ68uyrJQ/EIoRSVk0gr/WujdvYGpQreiLHLOYBO8Uog7rLqFC8iO7RNMhBjFtcF8F2H6ixB
7j6SBrqmaDLKLVeO/SwB+IePeiU79zrW/r59ZHErDu3Y6Jc9QARCw2hxeypjhpzeUeZ3cEmzixwB
wn0BHuySeEV6xVW3cPedk81jOYboara1TmU+CAkoAa/DHM9CQTzSKzzSdjsAm9O/zr2eveSFApk3
mu0vtI+mIxqpapdKWR7UBkhrAFgx1ehiZsnMWoyfumtCu/DyGIHooR80826xRzHsK9HJx27gofsl
89h5zFQl8ThOr/ESbKZO2bzK1Za8c1VsC0m2A9pRJ/6MMucmFZyJiGsT1nOuRTnxM1OBGW111qLg
m9Mu39siW7Rt3rX2l7Fyxvqc0dPB9TEvk36I21i+5HKuX1SlWB6glINVnUrFbXiN2Jdy92LkaCPW
hsgfsqwwThmY5m2Bte0xtqjcs5nP1GXfsOP8xuYMWm5px6L0FEQoKyQjgupu8opNeqE9UZ6ijt2Z
Y3SyEz18rAv7nvWbpF0VE+Arwic19ivp1itJeG5fMsr9xzFGrsp5Yi1wmfnA3xdqJb+yLgzxAVaO
fePo2lBtmC2bhyTDJuQJqCuxX1Nz2S9xTV5ql1TDUXEWGN2aOt4D5yCYsTBpH2C7ih/7ysmP8EML
zW9QRL90VUllwVRC7BUeRh+KDSSD6/mh1x35OFiiMLfxolFeU5CTz5tsjqco0OyWvjW+XOCQQGT5
a82kTp0iNihjwXpJnicjZ4FpenLYvdiVFKOcArMMbBwEWsewdSFtY4dpvvKn2fTTM3E4qeXVE16i
8CRb9B0cHdKsygLObnxIZbJEbUiKVodtXtkGO/u5zQMDMcIDLvrFZ2Xif+Od1Bm8eEJ4h8BZgWH+
/u8RbK8/dC2eiKTQD0hijhGpZLPnQgLODyQiq8DMs7FhtUayX/Rqhc4PNvE+b8WUJT61waq8KiIS
KHyhpQvk5BhxU3GC5jvawqvmkbqTjmts2WI2zBR4UUXUXluLS31mdqfqCTH0itPUXT4CrS9/BUAt
ihNFa7V8oB/YCofjr54/0A/h8TcdjhLCrrDfBUqaz3xBdM16dtHSFau/FJL+W1AA2KX+872WQwGL
myS6lFoQsrAkP8cEzZsbWdthGbgFisW9OmJ98y2zT6ebKayrJ8XU+QBh0rJkIV6LO3rFfvmkkPza
bsdW5RlYZJi3W0uHQc2OlD5I0JqRZqHxWGpqXmODRGTfZ6uUsGt1Ph8dER86VZUsrxTsWcKj0qYV
p7qpi/Ypt2kMw3QPl/JBFX0+3TBdQj1rVdfILhSj4VnFHNezi2KeDIDqyIj67FJj6inOQ5/1j2z8
2+4TbrawedDAkaPFKO1yXdCisNv1qmHXfuNUfFrRouPcNSN+hkv3+0+FjddbB+qAmGohAiHHrqdW
XqZNy4wy8B2mEyCC0qWwheN7R381xPGGILHHqlPyE6ccPhM40H4kMaaCxoWSr2TNMIqzYs1E1TST
8SmZHAwcvZPuC1PbZtJeinsjHFCb/i9VxJJ6G6FlZReaxFaqc7iw2KVtdWWMUisPTtmaTz91Vv5F
Q3i1P//UOgCoAwXDMRxedNyV+CvfdyzSMRKumuiMWqHXVyhNaYZ2xWBNnquirN8iiCu63xiJxT8u
yp91hbBMjY0gpqYP/Qo202VPC3bxLFupnijfDSrxGpp4azjebUS/mEeynFcVzqBIMnp7qSjbmVKL
141ZfZOPRVr5MJzNIBUEo+PSKbazXpvP9eh048aMR47G5Kex2M+dLiUHl855wIow3Nm1Fm9ddE/H
rlQ0sDxW2hS/sSSvX//dPeXNxAS/WuFVQeP7wz1dFIFLd2xmjzNwwtgum0MUZ/Wm1c3puhmN8UK3
R+mnMNvu//BpYitH/ABegiLXP3lTNa/akMh58YZUsLHMcutA2Th+i82KA4RLCyr9zbP80DW1GTds
Wh0gHmtHjvb72pH/qeXVyKRFk04ZqSny8HIxBknZSXGPU7rQPK1D1zkXWW1f4ZaojtJpXI8Cfgvr
myhYZat05Uj3PdZJe/r1rfigBOB7OQA2+H50BOm4fTTZy7oRqP5UTs2EL15jMZ2u07hhu9gQcPA7
HOwHccP3ixmqTX0TPhVv04cn7qLwKMsWVtEPi0WcV3pPimVk/Ea+8fFHaQJcgICctI4sNDT0MX++
2fOA4413quTlbJmRVWpFedCUMVkqlDJYG359Dz8OZC6HjAcZDS1SGgEfkVty1hLEckxi6E75cCSU
NB+IJl2nvzBj0kcCsBahWBioLC/ssTa//gIo7z68SzQ7sXuD2zPpqVo//vtPwysZRQJjq6PdsnR1
/xi3+aIEqWF0Fi1IJbpiz2EMgdIibNyayC6fMD3h7zKjuqegZzcqxUE1omLS0VW8bCOQyR5uV6cK
OpFZRIeQDZL6YacbJSKNcKDI1jF/+HU0JpwxFrHs8deMNgfieC4pAEt0ELNaEspbRZUC+KDvmPv/
to4NHQstjYR1D4plsbwS1KaJD2B3S1SBMrXPTjQbyUmykRWXdCKsaqPk1jwD1O3U7jofMU/hwZm0
8oGzBQsqrRvag3U6seh2g8oHO1Llzrd9KIvtpBLTjgc+5K8l0boZksvQPNVQYG8IuePf1iYIVK8Z
dbv34JJr2m5ENcNKjPGT5X0o+PJY25Jdp3c8Sua16CWqpircJqnmHIumpRCMyKU/p07mflP1mAWc
e5ywBwhpMxz7Difjo3TDnJ1JHMeflqZbbmxl7lhMBdHunpmHtKUE9ff8nDQVC3puD2xCOkeZln1M
Wk3/ZuYGu+jSjXvljtAV0vHmcmC5b3sTixyvE1wiEiySAveWw+eQxZkiCV/INfQM/HGFPzdk4cJr
crhR1GmSHVQE7mVIN2fZY1FTOnCDiGGpQzXIbX/sR5ABuclxKg1l2iZ6RykVj9ik7jttVIvTZI9Y
28l8pnwNkaaqA8w3654lMbhIT4Mm3WAor9GPRUni7mnufb8JNj8amRhXL5WSL7uwx0/9sRji9rqb
3OoJ839H86aaQirNo7tNEKQ8Cr1h1KQqfQ7i4+rLsAPMFRAkEK75Cs5LmE0XgOnpLVjAPi41y+AA
mbfprBx/7NKmMR1KHixZyQoJbRuDyuY3DH/ihjBhjQCGFXG6CQu55EeOTfJ3y94H8QP2D6YKtlAu
0y54YQ1lxs+Tk4sTotKxpmKCStjTRzQVb/iNzFOOQUCEr9XxZer03MBfTxIfJ1+yHaD/qCsFB+mO
+LibgJmh5gRV0PDOXeb3SKG0vCk53V7/+jrr5Przso60gIIWUmFzBaEguXj/+6irGkMHr8EzsJR9
il2teEtVHV80CRlmQSCizcEVhZXqnELiNz93vBTffv0V/nGLwYhYCJRo4SBsFB+J6gveHUVCtfBU
hLzXWKK5YlLaN+gwUUXo5vwKvo978Ourftyu8YuRxzj8Vedeg257/8PpwcVoOqkAScNJTzohdAuz
1trvzmXzhFti0H4z7/9jnVtxKRaoEWMlQGnOBx0NTI8UIAp94CVOQH3M4Vhtokl/c+eGqeTXv+7j
8IGWyBqDWBC5jqUhIXr/6ySqFZcIqBo/IkcRj1N9ptyUHZ7vL7++0L96eITpQWkE3Wtrtv7+QnEf
SaMx7MWbljIjombV1RkxLmkPuWCFI9+ZXn8oOn59Xd58PvnnkStUgfoS7Lehc2YE7/3+yix60mpD
DdW92uVXqtq2sGPUBjU6GahVQPyJ9ZpAZ/1mJqX2CgNpWI1rTvvSxnrSBYoz16+iTBsRIFYx8bQn
tPOr0M1v7GLQH7CgFGd3orrpJWgtPrk0o1+KRKjdBlOTE3sp1T2WWvTmFekuFX6jaBhe8sRZNTuJ
Ox1NBh8up9GdX8AnYORXUqVOz8zOtJhqq/wC7ESpd4smpgPiDOlcTyAtSVFLmij5XLpO0XWAhWvH
1T1LsQt9Z38/X/dsDPD20kgraOwUZMR01MT6N1d0TEMtjqvqOJaLYdNOk4OyR3HDrB0badd7Ta+A
tDG+1wncpuLfy+/FJUXnXHFRcNZ3ro1h5hOivErkpdqV4W1mRxptXEIg1OLYW2HqBK0DqW1X9EXB
mVe0BZ8p45KopM5drqNWX9CVOAZqFVwI7KjoL17UQ1M422QxmMiI91CuWvQBd9P3QlAcEX2T07N9
TQkVo8JGWtNVaxYdPwSdDjXnmU2CmzrTDpujUfu6RNijyeFbnuskklrZELHwz47a+q3Ne39uzZSK
tQl+ZVPhMwBKVEnSQi3FDB+TWEp7Oxe9u5+WSP/c4pP+ZDrsLDaOYpmwhkvdPBG5ZUQ4f1MnCaTr
tLsmXWcmrFbGnnY1bgvijlgC59ToDN+ZxqE5YQVCnVaN5unHmmBSHcSzS4syO/8oCqVGItunKh7X
R+XiWT5UUcJ+7Mf/TyfIiU5qAvbrnHSNY5xtSpafJ7PUUY5aU4U9enEt3LGt8qTQn7k30NlQPYLI
tDyji8lOUsPUSgVUqamas83dmbNrbmGPrFRIeK2Fry59H16kkgL0tim6tg5QgRTFRTK28+ATrmQA
i0Dhg2FTNxnMP/QvSzPzlaXsompnEU3LBmZm6aT8XQGHaHhHCjpw68NNm0Rf/MpqSvcEeX3afX/z
/0hB+t/wOPxbkel6oa8gWXDQx137H989ENFbuQo23/1D8N0icNO/NfPtW9vn3X9KKNf/87/7H/+W
gN7PFRLQr2Uvu/XTIuIc3klBVwT5v/cvHN+a9m3+xx/4oR1VxF8q0D7I9utOxdXQaf6neJT/hGrc
AWbt6AIoqM7m5W/bguH+JVgXXBfGnWbjW2CxWusT8f/+n/wnNh0GuzPb5s/RAvgT14J4L+OENWRw
ZtXYY/AVVIeD1/tpOg05FcyNMTBN8wXpR2KK4lUvq2A2RnUA7Cezp3Ipe+yWBKtQ29Cczqs16iLq
OE6vLdjKp6nhmIuePbunVsobVbMR/xyOTvQpnJqmJUGtaJ7GWnkxYjv8+ufj7d8Opp/H0n/8v6ZY
NhgP/37U3TXJ/zgDb3r5eeCtf+THuHO0v9g04Xmw4VaT8bDKj39olm33LzS7VGtWRCFZQgytv0ed
+xc5EA4FW+w1qqUyOP5r1Jl/IfJHw2yvezImLdP4k1H3YasFP57+oWnSVCRLwOKc/X7QVTK0RDhA
TtaawSSkZ6pPnaUBSGrTYtz+dFeuf+w4fnaffNhI/rgWTHTobVQc2Qq9v1Yy5UiRbDkFNnKbTUIk
6AXm02IfDlV0naVC+7Ma0PfroRF3NBu6rMFm8v317MlyqbDiDgcAFSEgNgqPSE5ORjUt21//tA91
ih+XQnTOLLKeEr6XPH+qUxiJrQDOEKjWwLpdayw4X/pw7u/pcWmaR2s1vGgQXs90L5rWDv784iuK
nN25iwTc/PAMJyVxW3hdU0DkuKT53rJzlosqr1KRlBeqqbXXKvu5QwqR88cr/9+19Xz/3RyKULtT
m6cWyKD/+dAnUP8ppi2mIFTS4kJYBYnkFZSBX/9A7f3UaK+XWWtfCPstxg7I3PeXsfM5N2eSWoNc
m7JjOXT92RnLdFcVtbhr1iEVJbIqPSufaT+3PdMiJfzrJR36wfv1d/mwmf7xVRzG08rRJzTng8Uo
7IyOw4kKhUOps41SWgrcu7L8nap//Zif9uzfL4NLC08BvxxHzofLgB6ekpQKSSCccVmDAjLtvNQ5
SsjUUOZnw7XwrS1jK+Nth2tpVZw70b3mIET9zc3/cG75/k0MvgezjsN09DEADigVuTcd3wTzs7V3
hiL6ZHSjcVKQ931NRuhWEmvN7Z/fZUqOTEpr+Y9D0/sH7jg1rZUFtIcapjxcN3rTZjf6sT/6k8HL
2RKzIFIZ8c+L0G20Myc3h2AEv+WBL8t85qP/iwEj2HEy++NJZCL68CQbVA1wi9YBo8Nf6OkVErdm
5b+hEv+LYSlYQXSTjc1aH16f4k8TkLDG0Bq0egomDBcbdJ+4jEXh/mYG/xdjAYvJulVay8EUBt5f
pSHZBCNKCGNlrT+jdsTwj6KrfJgtwuNN1CI7qjXdb0bg+qkf3gVKOyt5lp0Rc82H36ZnIQKBpuUO
AurbGjm529HAnEPum/6befxjP2Md7YwEYzWx6jwr60PpIa8rA9fGMgR9ohi258pEh5RQ4qFzFvZl
ngbKRu4mbcgoMeZEQPulPadvWlu1V7GWhvUGuHE00avTsvg34/Vf3AfXxEZJmwUfJZDs93d/SWc9
QZ7cBY3ZaccCUNcWDKV7HA3q779+/z5ArtcZd3UUsaJRiaHgtTp8fx5P1JqHFlzCHDjI6jjz7lhf
7hNlOGpqdDZHqutmagdFFZ8yCGN/OsdS6ce6y16JwDL1H0zfoQ+1WXOUNhhtM/IXACBB6RjRb4bV
P7YjGMbwazGedDbxzkdA7zC5DcSjCoOLoqd+WREqDOWMUHS8PDvdUYJf31LqVh/HscXqtZYPkZjj
QxMf9iOEny8L7LIyELOtE6GLw79GLy/MAUlkF+oID2PxSsplQz4S/v9kA0QvSfZqZTfID0Y1xlvf
Mhq3HHPm6ChUwvdgdVr9OS80Ue2JZy6/hlFcaISuzXOC30imjldkbQYMKO4MspnNsJ/9EP507iXJ
KpMB2Yk1JwRcVu+M1EBwj+2xnghxKfSbWG+W1LedAmlt6tAKAh4Wfy76XMOilbAYo7124mjb5ZQr
fewzvRakptOKh6ZRJtfTYtOBFC3LBEkw8jyI0Lhe59MiS8u5ricr1IPZnbkDo5HGX0XDBBrYSLe/
VLCmP7UUAI9gSNLPcnL7Oxoj6R3OJ3JKBGyVzhvp1xd3ckiT1kdaKvTnFkmy4VVkiQP8dEDW+hUE
x8gH1dTB5mitSPo9Gvcr9FgZlRqAeNeo6JTEd3qrfsnDfKXxlYlU/crmamVchwj/TTt9wVyHDbQJ
k/mtjSDc+amat28hteIlQIysqXslMuL4ECLnPqegpCAm8sxNGGRi2SAARBcO9Cej1ZT1S21c0umO
ylNt6m15Nm0CVantO7Ob8JRrKEKXZdQYiJ4Gs9G9zh1ITV+ctCr8FXBtbWwTdbQ3MgNkh4GcdPUg
QkU+W3q3SC9KMgSp4GHdL5gstPigVSKzSQEHlN3oododDUcTl0JH/dx11ZB4jWmHKTg8BswtrN4h
PdrwGW8cJbPovYSciD2dmIRhAy4LgWHWsPcA7dGpKKYcesBbmB9J78GIcF8qVLj5rpk6hJNK7jQQ
rq0uUY5DVkPczfu5B3PTaWg65TCHp3lg64fzK1eONTd51QClBupYowvLkz4QLr0RTD/9hkqwcU0i
h94c4XvTX9a5m/dzvkwl4skeloa+ZE13Km2jvyoMEz9NtCbnbSaEBo9ZOs3CdxCxq4GMJnGVDGFy
nvK6xb8X9/Ibe4H5kUkvlruEZuJTNEsj93DdoPXtRK9b2xgJfrSjOrdKiOIy+do5dgrJSc7di5FX
puYv6yYbf0HRfMOuYLubNq/yu8Sa+IypqlMREEC8pHs77uotov7aupt0RUE37IAt2wi0H1bQ0HGb
rpdpWVbQkii1GE10b2xds6qoZ6Ky7xgR1HF7X6WNbm5UhD6FL+pS4Ds31Nw5lI5F/I/K5DD6k8hr
5bKb8xV0GtVx8dBOJKZ5rtVXD7A3rOlzHEmcbYODS6FjNmTOoPTL+EWME24JPwNSLac4dv0QfA7j
F0A8ldge/jRqs7A7G24XPuL/syCugU1ytr0biR+5MX9Uzvr/s7zA/thlnftpPfmHKfoe32yjnN/a
7u3nKsN//cm/7dHC/mtVEWu2Q4gkR23OYz9KDaQt/aUatDc4t2g0V9Yj1N+1BsX5i30VMgl6LSz0
6BjY9Pxd4lJcyBzs9ziGWBSlQK38UbXBtt7vIEkaopPPtp7zoq7zJT/urwwB1mLQq+rUT8P86EjQ
Vl6CmpbydG/liG+hZ3AEBN4RidndzhHOjAlL0DatetdPKqv1KlrR8HeM5rBgQ36knqtzFOpbd4vC
W/08jWH8Cm2jvXex0HwblDkzPByTaaBVMpdeFefDgh4xjq+7tAmPibVyiNVGNIfSlcuF7Eu+E0jy
+Lq07WVvSNv6ij2iuOyVHkqRYWSBIex8K/rGH9Hh4SwwmhtgjBPvW/K1Gfse4lwfK/fS1csXc+Rb
hGWMuXWsyCnEAFAWdEmtiH8zQ0pogmLWlysky7RhTOG8ff8ubQjzEY+GGTuBOuYVNhp1uZlN/m6a
huSmtGvlvm4n9TC4ecanOr1uBIRO44NriggTdpYsF3Znl+fFtqeBXzjErxCz+HHlQMBiUZrRZ72y
sg38PXBnGSQuOsctuiy51BfpgFPIN9Js3kLL85XFFhH2m0TcMsVaZ6TIeD8LUZF0UoZP2qRNJUso
oIkV7ibNaxFWy4VDTsoRPqHwFwPPGgRh5HIRjih4FjxEGgkuXMJywi+8FisHKetHTZASSTUlvO8m
m6CvUU3U/dxETKAaDKhtqNbZrTmQP0OixGB8Cocivh4zkcNCbvSeTpoxtY9V4ZjPKb71Peny8XWM
rete00LlEY8zmfZL6x7ohMgAgZJ+UGkcH+12Yk/TW/dVZy3PpjUar9gfCIrHzNleTZa5pc3mPlFf
ni5ZI5bt3BvjlQ2Pl4e90O+oneLaUMv41clm86Cpo3giIDe7nqY+fBoRN+MCmTvhR3ZOcroGrTEK
+x1V52GLvyO+XA/8F4scys9T1Kmf6zieHxIMv9fqQK8L+np8aWRGhhcVMSocNCVw7HHwe7XpMIFr
SoAFEDKy4jg7I5+bQ50ugz8rFmLZqRkeJimvkrRqN/MwwEkvJ/0lxlqIJDuEQTvQidq3Le+DJEyG
zJhMBScYFtWThZLbI+1vvmDDEV0XWR89L44y7pC4DThueDcFy27QLU120aOjB6ndJDe5toTHGfoT
Ryb0JUbsRmws9QxVcG+eCAiUO8CSzkXuYnVUUwlII+fzUM3KOysscQKIXr2O0fBcx9B0VlCwSvZP
g4sQT1lCL/xCF3PxLXfldGl1c3wRqrb9iqt53lmgv/02TdU9yF0073OGjHDWjU85+LqEyjohJmOO
bp98vGaA8RE1BBZghSgxE7cTVExeUy0cJoT2Y294wkbavyLh7euI3MFqk/AgXt1aMIRFxdCBUbKR
k8YR2Cp7vy7mCyxIahCOY4QwOwfadhiiW9oseLLklkbkXi3YsXLiiFjac6K3JvJC83wzVHysZ8uT
Y73a2lUW7cyYRIih3yeW5WXJKV1ecCXVmqdbOO/S21TflcU9xVoAkg9m4iOSIBXqXLd7OdleuiQ+
aLFBuZbNi5weah2kWHEQ5VU6YfKK9+kYpMkJXAwKF40S6c0gTm5yCaZ9Ylqi+1qdQSgEFKJeJmvb
RLDY3YZtULTvkqu+QsC3jeYh8at+uCyrchNnAcDX1ExI39jGhDWJk223t9GXyt5r/b4rb/VxI8vR
z9zDjCRJvc4k3jh7g7QndL86Yp8yOffovomyMfA7J/yyiG2l9hLWbF3t2Y9de9uIEwr8sPmi58+a
Pu1CqGPVcIi0kLhADEoIcjdh1u96o3+FiHnP4cpj+dsWAP7T0TwOtX5CHfliSc0T2W2C246cpERB
fapxlKhvnexoxGX/3FDsPVhwQIG94v7edOOI8suJu0fdCqugmWufAtKmcvWj7mhnZSjIty8bDEGV
7uuZch+rwyo/NzzSBze1Kz2ZGRuXw6UcJUq05l7HLNHW1o3JFhfUWvtV0DCcF+NySebHsesu8sb6
BM5a5f+ePrvmcO7zBS2pjZtkrDdOYlzYORYbS5+R6An92zKOn1Upvupxt8nMW2k5T5nplhzi7ysd
rnTifKqTFyKQvLa+YAbxB8ugatH3V3OI40NerHfRposNmNevx2mPwuaExUpwepKeUnTshUEUyOGY
5VeDgrANB5gTFnsk1X4t042pMAezasXI5lzloFGHnvZ5/VY1ym6QX0IyB6dYP0eKeaxGgK8uDe3V
cWIfTe3AIFl60gyKy0T7UsERgKv+dW0Kc5ahpVy+IhgjKtIKlvFLAjZ1Si5sIfdTcbdE20WeDOPL
whnUMm/nZFfOIcc/eAfJThtJptEYBvHiIgubmvlsLqM8jongl9ng8wPORmivQ8xB4H/2nHkhAISp
ToPTqC9rt7hpOAOFznzZlfo2EelFurhfBPl4df9UqEnt97OyHzVsKKltiyCS9l3eL3hcv6SIAeR1
VuKBk6jWv+j2vdpsRFFBJTuX43ZIvzZNdU6Kq0G/l+mFEweF/Fy0F2oYBTPd+baIrshkdMIzo3Dv
2ofiS5o0aNl3TrXr5LfY1hCbYQIZj1Zz2+eZ37vbXE8PxA+mKL9eTcBTqA49Ozpo6afC/ByhzzcP
UPzY6RQnO7xL9HMH17zStxpyiCgoBUqn1lfMUn12U3V+Aj181eulZ8ozZAN494G5PJI3JiCOaoQ9
z9eNu1scTu8uWMBoZ0dmYExX5Ol4/Zx5Hce3DPu89hm0yfSmhN/68rCE3+ru0aoOQv1S96e+hhjx
aWw3A8LAAfNpDKIqxgq6Kbt7qX7WH2btGjq317cH8MLMmPdOtZkKsDN7cDZpdSrU2zm/79TxOcOk
zmMzDgaLm9XtxuXNzU6KsYFPs7RBbr6F6XH137J12Yv0duJvWZ8wrJ2EUp/h0xAuzjYtfhKZ6UWh
Ako6gIQ9mBtWN0PMHulAWFuDFnexcJ/0cW/bcBSzg9VedtNxYKpasC4uRws+zBifSjNEdEruCwf7
gsYXvADnrPbfxv7TwBuktLuiPDbDU1HvQQ+MhJsveNnLEbtlM/qECfpKvnemYiObfF/Y9k5RLjP0
1Enae6AeVOstnuRGrW3EudhM5pZl7d4EahI5vlNjtGNPDRrAK1J5SXpQAB6VDPEN4AuIkDifqzGw
h/vV7apWgZbHN4vzbcCIa2Nw6PcF8KuIHzGw/T70WrqFXRCT+MamO0KOml3l7MfGRXjjKB/V+s5d
EyIS4m/YFsYRJj7I0wh1iZ6tuDEzIzRbIK1d5QVmReXGyp7lckPPPmgTYlE0zxi/5dVDDWkZFmse
7VUyh+OXOn1esoRqy29qc5r+vn7+/VzCGYzSKlHm9OHX49HP9U64TFWka2V+msqQEZs2aGlQ+Isc
CkvN2EKnMFeexK121QCLhbVkq8NzTbY3cPzJOlvAXLcDZb99Ce3jc0UnZQcLvf+Mg2bcJWiqWKRy
8Zgxl1QjNqJGscQdn0x2wLwozpWVa+VV12P/7WRrHKFMjBuIeXh6m3TG9pvyTHFnglJqgLG4+rPT
3TXoiKqCd3BZN2sxdkykK51rXRKi9Jq0052ThMzFTNmzBCSC8nYKGr19AFC/KW1pb3q7Qr+kTWcZ
ZypF9XAfsjHxpnbY68UMJB7nYV3vcvHNRt+9gzAaDRBWlxG6iVJu1eVAVhXEH97yC6XoL6wysObn
WX0Q1avAlexpzkVX3CJKPKFsaIm44UlmKZNI1aNV3phgS0R8n4fs/aurNQ8Q722gA2Vpix2wIL/v
gKmAazy4rCGWG8bbQT50PAm7i5agm5kSbxCevy7JpW4o17PxUsTdgVftBvYCVv5eHhBuP2pk+LYF
3kEGUz9YuyGTpDwwkOrutDj2ndbqlH11D4muZ6X3KK+9YQmf47I66dOtVn+zlk9aTAZW+RA6W9Vm
A0qk7P9h70x260a2rP0uNWeCjGA7rNNLOuosy5I9ISxbCvZtsH36+ijnvVdSOiUk/smPQs0SaRs8
7II79l7rWx90vZ8Vsv+ZcwCqZFLN9luiAWGLDgnz9TM4m06TNU7dQw4b7jCrmcCfsmPTdN+oN+fz
1ErRwBWYlQf07tROnk2/qDGJNLf/jMf9R72W/xfp0Cu1x99BVP8/1BchJH63C1Omj9n37mUH5vlf
/CkwYgT/BxNFXzIlDcQyHf5X+8WwPIHWg2EmaapoEt70XxySC90ANqf7Swrysv+CDoRPJuJUn/m3
L/6J2INmzctJmkPZgQ7CZFqPENShEbP8+cspIe0kugyVeSOs68XvpTbhLimuJ3FWirNBnUjzU6WO
E0gQgvxy96IiqS7ZLdzJVXMXMB4FExpQy+xLlg233WKRVU/lhr2M8xnXdrkhNb5PrrzxQrVU8Rtl
X+bRerTQlFz13Xkw7MEej/IIFWklKKxngBHJmk2F0a2S8DZqvprxOq/W9R6POIEVnw0cEhq7r5Wc
OsVVHH8zrK9uQTT5ecB2tb7MxGXBO2vCDvHdcyv9oujYllSUk32Y1DFTN1T8mE1X9WVbU186/+yd
/fOKMpXklmP+gWD7+ooOptAQI3Pzpo2dewcx9Abbj3cmZ++bN3a4SYJNWRu74c6AJnnuyanfJANN
ihdP4W+UNW/jEbmxaFyeZ4O2T3NvURK9vLFF0fqVbO35Jo3EF6uz/E+OMuOzUp45cXI/+OV3t7Jv
kS0Ya5Jx9sLEFL7Eh9xA+9jMvXX7/u95PeniqkgwszYXhH4hv8d+o/QpS1+oSfrDDV010kirOMAf
ZN9rOe3zxD0V0jJO2C9Z2+fD/qNV639nh1hILvHfK9A+d02aP+K1099fySWf/9mvxckFkOkHCCpc
viw4Jqx/q9Ac8QfMShTpWEBNer0Bq9a/xI/iD+awIHtZhJbe7/Ir/uwMS+cP6D1I0J6Jmoss8l+q
zz+fVwSjf6vEeDOKRYGBgNLGX2CzJmFiXJ6nF+tSHyqgg4zHMMU0OItswPkRc/D1NAzOfqij7vji
6vzmfXm9DnI2HM93oH7iU8Hc9naSLtw2KIIcghreRDZIhg5nBM0q/Mib8naM/utAfBFAH2OM+csY
XSS1D+lc+NvMHKf8kNRdm+1r5GIXeomaO0+ADdC08VSwMMnc0DrNAE1BFYpDu/xgkVjWgP+UF5z0
8g3hvlP8Lnqqt3I4246X7rwbbmkkpwcf8tRnMkuLs3yaKcLfv8CvF4DnY6Gm5ZGC9mwi3nhzQ8fG
6+pu8omUGUeDvm5tXmknxoOFQ/LO0k10RsJPfGWIvv1AkfZWwbGcJmpGjopchM/tW0VjYkapY7l9
sGV+Oxwz0hiuteU25+5AcgstZHOBqlguOzRYP5cR13nPUDv53I5OkoM5dMOzpCrzD1bEN8XdryvC
JxwZi8RvgvT99SPO7IGBNlrirVOSEeCnkXcoJFmxPtxOenQjFCUJpUniaNgYVTfu9WwUZ7KqicWw
Q+b879+gv7xxXCUfKR3XyafaDBg+vXzjihwMlqO5QXgzMKcn6TIojJNmDnCqwR0vlZqzD475l7du
OSavBMUML6D5TO9+8ZZrYmtcMRscc6z1kZwuNAFF9pGs4y+PHjnQzLBY6havLM/g6zPLg7L1DaCM
W4+RCywUq9fRdWWm7O+byMh/jEZO87HHr1UdSri09QdZxei63rxoLCrIxSWPH1puPoXLi/jiPBN4
FKIJLUCdI1J0AipS5EYr6eHTWTdp233vaed9G4HEf6uxKt7aqWk1R/razKHCtiq/F5PMHjMVZhnd
eWYmW/Yq3byLfBsAV4i/LlvhqaTnk8dGRAUk3OxySOoh2qrUnj5nKjfr28nX7rUYJlRMua3Ek10E
o740WiAWpBw1trpNGvK6k9U41ibOhqKbnFuzJxU3ZneVNfPBiNK2Oekb4acbr0YPBGwGmcm6hAZ2
jOEA4g0Cu2CsXAdH6Ar4lr5K0jjmEk8Qo2rU0BEwOlMO+1K0EQgzo6w9GoU1/sHLmoH5F1l68dGb
Ru4Pu868Dh7y0oWoszLLQlJwNig5iisdFUGzgdWDWbxt0RyAixN9n6wq/MlPsJ3s6aZHv6yh1oGp
uYpIu30i64vWlOHk0Y+aPBVjJyPHNvHjZD5V54CHY9XLXFtYQlhS1gOjmW+D7dE3KcJo/hYLyKTk
CXZ4Q1lIwnnXDJX+CpMl0KwaOXM/rKLJ1wHCu43fcHHl1sKTajNZPYB/4QvDP3Pj1ixWQ1Urva5r
FkMwdTIOMK5IdApCwRlB4o+vbZfMwiO93TBbe4Pvqs73xG3ZxqFyhLHLc9FN59qDXCdI46JZE1Wg
ZLrQczqYLVV2yBBTeugOHMZoFdFN0UrKmvyzkNlRiJu2pf8Zlm7/hNckMj+1LIvuKfk+5ejtmzqL
vjSg4eRXQYI3Bv7ZHZiZOWZpbhnm5M6n1goTJhXgyswHGqgB+SZDUxY3E8pJ68zxYCKdl+wuYm/P
7YFnlPBkDHcdV2/cK0dn/d40B2SJK5Abkg53GdMMP5sHJVtrNXssQu2WCY1TbbNW9zarZK6xYZPk
UKJo0H3BRsHTLaDNAepOl9rhD+L84pQm9FgrSli4JAwy2VcjYCDEYEMPwwdZz3yGE5+ngL50AP+A
PNBKR/vZyYh7A+hkhWctcJ5gnVgO25jGTuLPltfZMEamkqTjwHYYWTlSeesyDtxdlsNq3hNx5Vsb
n0SzdGuWrtnQDyCob4PGqL4o2QYUZF9G3QlLqcG52ARNIQDKUEZKf86+M1AkeiWA18Dmaswy85KA
09Jk+JCIs9adaS24pp7wl+rpO/xsi/Q2nGXinsfV1ccJVxZbqgJk/SYle04hBPbmbM+C0faknxeC
B7z3BvUwFmpgb5bAzoeyV7rFvveH9CvSzhT8m9uOBpOnmdG4nVeuyaapaiHkqHI0twQFm+O+JJ55
XNaxATJT0od7xDdy3pj5MIWrkbGYODQMUnaOkyWEwnlFJDdJp0naYMBXw92tl7zdNkr6aq07x7C2
GdFvEyFXqdh7eVaSPt37sYdEfgCqD+QL8h4RWf79jKf6AnYv4T9VFZPUlEU+m6fYnUO2mVNt/cxC
W5wMMYgjPl+2dSyJwv0Wkack99ns16SbSW08GWUPH9htpmm4qFUSEK1jkMN2oZQ14fZKZH/MUuqD
e4cJs3mY6zDEm5DjzU/Ws1aAtrEZIvhZc9P6bCXwjN8UrjK+kwHmX8ZFDMbSgGDokVCF/GYNjTvR
MGvt+ItvzQ57ZGiyLGQhurebDH8kc5eIwKqzafaZu2rLSqajl2Q6J3V8KD/PmdM4RzHLCsu2NvoQ
C6CVMWGLqwzBU1hV2a4dZ+6NX/RBd+yRNo57w/UQXwWppO5piyy7K/pMkIw1NT2OKzV4ezxoxiPL
MrofL1RGtasiSLdBSnm8plSG7GDF2ppXypT9PcV33ay9wmZeyDJs6bO4kEV4aMa5MQ6zXbTyZAZz
UJ5W5J06KwMKNg1zj4zxdE8yauNh9Cyainm6MMgMIvRxXgd2KaOjrAz9qEyrqD7NUqNRMlTqXTdu
QEO80DLuji7jsHNYXb6NsiKMFJK7SN34VdaJfe7UJpApQb6gQXOMHNNW1ZcB4FH/DDpu45+bMR5b
A4Vk3QDb6/pMV2djMwMscOKxPyOGi+ZertFQgT2d5I/cnBmodhmCyRVQrlFDXQvh3yT4ng9A52MJ
pqkV0OtdIoFhsCbBCeYKpg+6KMWxpN4I+HSVsblJyqidLj16qubZBHkgviM7uCmPtU0e1AWBdlG6
V1lgNJuBTu6MbqBUbSEuM/DOJHJUrJPmzoDslh5sLYcg2EQNfn6YuzISYqNzu/FatJuDqLmaKiFZ
1al1Z93zpdD9BtO4556VTJJmQGsgqcdT0LtRd49o3EnXdtpLvY+rUfh7qNr5CXjFJtnmQ62nH5PX
esWl5apsWunK6LAmE5k6wE3tCqyso0Uu4WVF6HAILFxHd03Fd4/pIFm6J4zUM9LaCCm+aZpZTbc6
corxHLFfyNwZKNqV1xOfthpqS8anZW4450TykKpKqZAZK/RosbqBUame8m7O62NTuoHeiLHRTPT6
KktOAZ2q9gds2jrcehm8/fumgtSwHgO7GK7c2m6vQi/Lo6+dFWNatQ2yuImLRteHIrJzgIK7CA/I
3LLQ96nUcb5VqaniHcSGmdIwdj9pa+Q6j7CwvZ2ZWqrgXSr8y6lhVLBuZ1gfa10FyltNtRbJpdVM
2T2Ab0+tcdewpoRhGFdrp1YprEZqIrFi0MAYBiIYIx9wiHW3nrwq+GHHCVKMtC/cbWsE/hVvvnjw
4D0zYjXaaDGVTj9F1TMMqZLUXRmhbG6SmrhP9oRzfZGEZJ+dKQzy2aPdl+oT7X6oyrrLVHUcAFnH
OJ35IK3EHMFxFRE1X5d6GVUIZ259HQqNIMSNc93ctE5knifku04EBNhteWbRrtGruNEQniORMcjL
EN9TUJhRfh2jCM9XCWl/zOWUd2eaxmhsEf76jBVl6oApwTFToxA2m/rEmfi2b/vJQzOc5IE5Ynxl
LWCc0EQweOnkkzerzIpsGi81QKOy1A0bKhZZILfo8QkXfhhnhzSxzQIod8Ac3QQ8F7DWy+gLTjLu
bjbGw2ejkw32NUjbT5avLJRQUw5Mr/fn+6Rzg3rt8MkrAdNGlsv7ovhBzCTNWzf2mu/EQyOYqLSw
7ucyiYCJRnP0wFat0udqpjpj3pUPXnONQV1XjK/DlBQ6dMv6jueh9X+mduNg3jZr0Z1QOwYWsW7w
UilUSYAVCa1RSGUnEMmCoecjHjjTIc6cqPxOaVReFEkg+Ts9AXIU6ZkMbhgFutEZGY++pdcOqFGx
sYhtDpms9iF8O4KHnMYgkS+NA76RhTIfHQG/b6dQlXCpdQYvxvHm9Bh1/fDNYFzW7WIkabdGTDLA
RUC5+mAQFt3t6lym6S6axtzcNAwubz0yZuUmaOXor+VkE8fuUL8y0qGFEW09K0NykjPTukxMYnSe
eXisqu7g4jKf8spbVYY9piu2XeGj6SQq26RjGxyJViSt2HymMaEyRsxsFsgFJidN0n1MeAnLb57L
+z7Dzb2ZG1t+U3BnvvKxIX2iGMNsWAvGwSRBV3H/zbOTHn6UE5Aq57dxMK2tqXXAtKqRr4nEXZ8g
qfEavfPcqcWdVCbAb2pfjj+RVUMrBh+dODs0GOKa0X6W7KcsIaejpDfbrCGa81VOzZbm5CQCrTYV
I9UfJs8Jw/CKt3wf19BjGPlmIx8oNXvuSvA1+wk8ITjaIUES66Jx5LCS5YxkMSGquNpgD/GuiU1M
q8MUaCQGg2ehIZmU5+3KYSqZiBGX65J/zdMEj7Wft4oMhEddFkRqlIXZlWti4IPkIHQzM3t29Wye
asOwv9Ltk2Qy8x5fRDrynhyRcAZWXU3xOkkC66pzKlNsfZKYy9VsV+6x86t0RHOmkuhkQoH9BCuP
paaVMVBWpeog3kt7FHc68ICH+yBgUQkRlxKskUh4x7m0/HSXeGluncIMAT/qDtbgnpM6naFM0ORF
b3RqA0jc4o2HhoqZKO23vV1X7Jk0KQlre4gmFjyz1ivCMKCnzDF5cqve8QzGBRx8z6jFiHeCAC9j
ywS2Nol8TaM7WiEoS4zRYROblQq+Vw0u1QY73KrvUILYY3ZAVD1EEV3/tU9SU66LoZ8fijHpgw2P
Khr8aUpG5HqtmIkQnUmq3k8aFekG3m7XHkQh6uxn7uAU+IGSesxOXKcxnQN5t5EB7AW/7DYjI07t
CkdG9iXrk9uvHf6Hu9E6hcHz3Kn5v6b2f9GB/vuW9n8XhG18fzlp46//amUvUmZmYviC2DnRxPqP
odqy/kDzzLjMsVGg+3SB/t3KNmyU0Q7dbMiDtGUsyxH/7mUblv8HfTAmY8v8f/kj+Y+62a87rf6i
kw5YmSW/ETko0urXDaAyMrWk9bbzwPCZ+4agIjSAOb5YXBG+zMwromydm4n8M9Lkx1mfjEbgMJmp
g+kn4Zl8YYvIz7+TmILMqyMK9B5G+3A5Ob3xTccYAmClRMNdk3i1vW4Be14ARIv8M4whTb62AxRd
KytvjB80EKABBMSDkOSRF6Cba4P4M2IRMAOsMzaPN4lD1YMAyocK5tvlxIsKjUXuF2ZAcGfGRoG4
2ursz6WTms3OTqPwSVE95ZtU5eOEUqQbgjVtl/gL71VdbiHfcgQvrpLPnlOwJJN5Ad2lzNjnEuLW
EePaN7QINiN7K/KNpGCL51egQdkzW/qLPRC2izIsBX/Vtl5MJIgqHWosFqNBnRtpk+090NklsWwT
QQmEtxsCjSLhqUnx9OKR+3BOwI2kMl48qHh93SVV8E3TdqiqWUyuexITI3uZmozl+USSfPT+Ud4+
LgyL6UMsbVgJEtN8O0MMskJ3vbAuh569K5ZiaOqHpuza6NCrOY6v3j8aE99X/Ukcrw7P5iL4B94X
LFSn149nkc8p5Wr3AJuf2CvQsdl9EXj59zgIWpDBsVFGp0HJMrj1WsJu1sKNEKUSId0M22iMq7MS
GFOxmnU0fE1Ar0Rk1Axx3T5muvMhXymFZGNfgWS+GsnnRghEnra59zUZs2dysjTtjLadxpVwQ549
hRFPrmTNOJLacxxPqefQZYZ5Rn5VkavqHEixoa+ktso730aOTXeD/dFmtj1/O8+K7l1m1CPZKPPA
twR0n+WDv5BUJBnVRL6lvySbnelXzcbu4pZCv9JNdcgaOUynXuz2YPgqwr93TlJ2P6HsefcQxP10
7TR+wrZ0svvo0Mame+iAu1QHcpYNf0/Pw3nUfuScDg4BCBuyyFOg1akR94HeIs2fRww9NTQ9+Iyl
mIhdIUDMuUTEilq8mQV7oiqd84d0Cb3C86XjfNWOYErZylX05QL6c1fIttsAk0K8VBQzlwAjX5o+
aEWTaef2buwjM/NSEz+YFVLs2mVOF5mZzHciCSHadWk+WdB84M7QeDBCQsiQQ6Pin5kK4IaKPKIG
qrK7aGXeOkdX5yQgmD26/dYJVbCKsi4NzhqBwW9N4BoMRknMPemYHulYpc/vPEXriknQ4e0/zgOJ
BCdJY3Sfm8zBrW4obJ7gu1N5R5pX6xMjjElgwUu5ehvlrYeZyKaRwFn5acNGuh40dQ2oP7rKwXhT
MZSLUZBVko1Np02ckbKg4QEoF7Um8cAhcl3c4jmPDtXUqSxS71giqS42kZSjcRJpUuU2CroSfHKI
1BVtjQiVAeJZs9iiZEPtVZex9SVVff04qCl9jGziA1a90emIt3F269NKESTSCIO9ZOq3lYutDHah
xlp69IMYEzTe4Ix9onMhQNIWp1UM/XznyyQ9JR/ENtct+et39P6IYiKX7zQ3EeARaz48jp7o7tiU
E53gsR1nD+na5HKpgWQfJElwo9YVbEwEi6JvrlysBf56yOai2KLnS8TK6nwc+Fo4/iXdG/uHyzW+
y9hMO2d+RRAXbG0rJayB2DZjT5ZpRE+7hr67DmOspAiyYt/bkATbVKtGFMPNZDIg2FUSBhOK5ynu
1rEqCAszu6FZZxg20h1NG/8Ej0T9lLHAFOC96FBtau00t/gCUPIWUjSfLUIyH51uYHs1SLc9cUbL
UHsMvw3gZr6Hj9zF1CNMnA4lm20jqrCD9KVNb88Nr8sMhvkhmaseKGXOzphgnGykO+XGutn0ovQf
fNFl5+RWoy4h7MF/GqXjXgJYrx6juawagtDgXW3MJqPHoKgSgWsNGW0olxyfWxJQmnMsl+NTh9On
XDEUCu+rvK/RO5II62+UVbFMzdYgbgK7rT5N1cRf4yVCQSm6AM7nxAQE3VsqFLk4Q+MBmfeMYufT
bvtRKLu6kxFgdOLgZ0IdGqiEwWb26XitnT7k+ZvRFx8wXfTWrjTL4FMI2DNfFV7M/m0gLI6fO9km
wmz8Lrchn0ckonS9H92ZzuQKaKtwF0Ggiagz6/0jEZOl3/0oxiIlbLyuE9KweFz5OwNhfceI7Phr
sx0rkg9qEuwOQZabHUZTNTP/lJCFxHxGfJb2aV9otiOI0TB71wQP0Y/FbElOK25tNOB573krOw88
BPQIF9lRNNW1mCqIxnSGE/yhtHwuZ88ZqjUbR3U+JrHythXO9m+pMnP/YECde8T+JJ2dq/C4NLUR
uigFjYL4Nmy5iwASpbl004TQJ5UsghUajtVFMPUd2XFtEZvZioautc9ShR92qEu3Oo0ktcAmjNJS
bSCi0hTpIt9ETaytRxKg0UDnmLJWGn7tJR0x436EksxDHpI/l6BWmZmpZYishzQPnLXX1vbErrFd
BP1+x5glL6PuqQBXiKnUiLty5+c2fRZAkyP3CspwvYW31iLGjeO6WPSDMz2vsUYezM7ZFqs+dMMJ
RHDA6h9Pc/EZyanxo0kC+2swa305u5F3R/vO/MF+H089IbcVVY+c6Uxmwi/QwrfWgNCzMREhEwiM
fcTnurdrrwmTu8RjN7h2A4XU1u570n2lmYQm+myapmS32fIhcnOY2I6YBkq4SWAgMUx9ySyrLHDC
aGosO6LfcubgDfuiTB3faJ73BtOnk143qWDdr2gBXo46yIZNoLs5IulgNCx8H9nwtVK9k607Y47K
zcTELNowVshPHSQAOeCpCAc/H8H0ijiYjo/OFJTOOk4jfWXN1JIb9HHZj1wWVbOyKJOe6r4r7jFp
hRiqcFojzFT+vd933HyrMEx3wxROkefmgS/MIgdsoD9Wk72SgS7ENktH9/PcYPLQqlNfiacnIrBo
dcpsMW1rcME0gYAXqzka17FhwHaI4S3Beu+LnujO0L3XDav2LojSwDPwKKT1mJ2lw7DEQsexKikP
erN8yq2JIKFlv3sx8pZ9KytP/mA7qGfA1kbY4z1kq71JcgkvJs9Srz9WPlGji/Ewaq5aP0juezYB
OBPjFC68NU9Ij4e6q0+8PiKtaax7ojc88GDZNkh9/DHE9HjFNgp9uo2kImcdDOZ4to6OHGdvz/DW
0GckQVcVuSMLpn4kjqL/BEAw6OGyDsWNYxD3ejEY7ViTEzJrnsjCpuPKbqOcQ5vsV8cmO2gNms6x
HgpMzwxbTTRdTrEG0mNSmLn1VDg4NbA0kzbYMYmnOyWYSs53aUxJeYo/O1+GRK2v0ohYq8EhFomx
BLeevNo5fsBjHS0qvUzCIC7D0DlmFX0liCK58ICaUeKE+RXs/KGa1gZlhFjLzHEYamZZSlz1Oqdq
xTntYkpE+jsT3nH0SWUP1Xo0IQf8JFYiY3Za2Il3ldJ2dH8CneN8/LCIY3ubER/jn5h+b2LLsaIx
Rc+PJSRYwmf9Mt5VoWgq1Hu4zldO7E9sZdKYjua+RdwS37YBrr1sg8In6b7MU01qQdzhwNtlbWqG
n7skR4SzSuUc4xuXfBIPKmiTulsxovXFdRxJdHwrFMGN+yme2XyodRyN1N6rIfH4ihoQBBs8E4wN
cNFDGG9vp0Z3NDTbyKWdKxWezC04Drs9N6IyKo5Az/vhvPVqT8PsNvwU9Xg0svE9IQitNi+7mmHm
OkecMVxXVR+KG9FWyCbzRtHAn+h/fQmMmTXNSkMbt9mUU96AH8rxwiW2vBuicXpqraaFjJg2PTHy
cS1ISVRyuG+tqgu3zhj0Z7U7xbjl0hAmr4We5UdRYFL/bFBbj6siMWcXj1ieWBR4Wqhj4npk2w1s
L8x1GaTDHpSFlPh2BnFPIE5Vb5q2IwOzjuxs3volXPmTwAFJe2qhDDPXdRSTi+YxOYp4voBA0s5l
msGHacKdPudj2V3WmjTcrQ6TPt1ODSU5Ez7Drk4Tmat4mwQVKlbi6wlu9gsk6WXRNp9MJ4/nA63F
XJC5Z1LaT1amrwAa88vKswQQks2n2yPQk5KduJpisCmDwUXkcgNuJPs0WE73Q9Di/Tmz71X3hlnH
9xnRENeqpJG8UmWfaoxbbYNpth+Hn8IEkXEVljYLNsFaOF55xLuJUy+7be4yhFkRdtA+NjwStPiM
MT74zTyT1YQ7lM2EOWXsvH2nGU/6yOtuR1vqLxiIKXEnWNngifsYlUAZt8O1D7E+WdkjksB91Eqa
vbisuWCDWTiXFt09emOBUp/Nxs2/zpRLLtkugTY2+B9ltqsjI+IVitT8MEMGUatqjBjMk7BHH6HH
B22fgKX2f9TMSK6XVHeSoytSbZjEppCrMvzwfJRIswO8RFCz3j1vcv+vafZf7wMwV98LlX3/+dhG
Lztny7/51ToLBA0yCYcGSd4zsZIm2C9AgE8LDG6U7XoYB4RAov7v1plAOirAf0HARAIKDZN+1p8q
UGH+4eCXCWjFwTb+h/L0N5o0+niopjiyDcmOH/IsoXuhm8px/BNsHMSHOSlthtwTIaeR9Nb4yRE3
yNT+9ZD8rer0NYvAQ/tGd86hKUijcBFwcy1e6rQKgtJISCzUgb7EuLatNvzMRj8/meY+OZ/8yDyK
LPuIpv262fProHQZLYt1gnriWb744iTZnhHNXNoYaGvHOLZZGm1I/Jb4v0jKe7/TQ7PzpeBzOT+b
Tg/dTOJAuOlvRJhFT/1SuSI+TASkHoPZZqpHq4vuAHOfxnJsRBoetN7lv1gkhtt/dHh03xbhBA5N
VVqqINzeNM8gCs8DDJTmkOqOyNMslztdzsaViFqD0roEZMxQzr5IYr9+KCTc4PeP/6yzeyF45QfQ
5nIsLBWetxgrlj7Yi0udDj2wI2CWh7BbbnI6ituOSJZvaR/nm4gg2oFuRGSfVaLeKEr/fZ0Xjl4j
anHJbtStdeO5CDF9qxvuByR5HykV3zzvz79PCPrDAA0hcLz1+8Slo2PmdfWh9heKRF4Q6+qMMPay
ftxqVRgfdP7eYhSXAyLl8C3a4D5986UD/vKCGI32NezE9mDMHHZlWx1KIc7MBTHBV+dTVC6O8ibd
pIQSbnOfgLlV2nnTcSxTAnbfvz3izetH857u+POCY9GOB8H3+tfknQfxpAvTA30hm6SjZhFB955o
T2theSNBMVFy7KugvI+76qcbF3rfDu68bdkYLwAEP/okAZJ/s7GqkidNniS+a4mBVOmuOmmmiIBa
hQiY+GJtYXQdfF64RW99zIvaOMkjH/exoPTZhX0ZnuOZM7+9f4qLeejlG/h8igQsWdzl5T18+wZW
mn4dEqH8QIMQ1eFc1K1kSFSNt7i6U9Bx1filJMoe6RV5whdmVpG/l+Xq2HR2u09DBy9bHrYP5OUZ
V7Mes5uMyde3MZjcw9Qn2U2SWtVXH7/biUfIxE9JhbImKkV8h0gRqNVY6IEKSfTyi922VHZtMbfn
RFH021oF2c37p/tG3/vrbJ+zH1wkzijsX99QBvhh6htRhoObfqbb2Sl9L+Ya7x/l7VvDYwOv3zQh
yGCLeh7+vHyIfSf1OhqWRPulDTVVxJMDNAqZ6uw8slEcV+8f7s16vZwUDXNgWCxk5B+IN81yj45k
NDccTualOk/L+JQfNq4DOfab94/0m/eBD8PyheWRYYy1/JIXy1U+CirptsX72ysFFwNeQ+Ka2c0M
lOW0k3F2k+Px/PT+Qd98I55Pj8QAhgQAPtGlL3/+4qCYPgKUQkV+QGSpHhgl+Ti405o3MXHQ+WLk
d+WX55y6FKkHHTCHMNn3f8LvrjCUk8VkwpiFL8Xrn2AMrpf0OLiYeXjGJkZ1ynNDACRdYicPPwCr
/ubp4U4uMxAE4rAy3xysJxmRIa1qDgsi7sbGAb3VMfK4kmqDXrfWP94/ubfQv+UCI/gX7Fn8xdMp
3rwUJW0GpK55eTBr2vwEr3sOjW+v1O3K1iUo+NlI5yvLUzSsjSTEkVf68XESTUEPiU5kgptVBOcF
su+Hzm26B5g7RLxEQyh3Q+wax9DW1df3f/Rv7wjemMWKw5v29sstcjd1ReSjVYiVs0oNKhP0VcVZ
oOyPIst+99C7WF8pHRm7Qt58ffOJYq3bmlOiHGpC8sJb67wjpn7hu/mntkyLs0j27uEfnx8haUCa
4GubrucsP+rFQz8Pdp2KwgAbIQt756FsPJ8G4LaFExofOI1+834x6qW5ycEkpfLb20/wbzZPFbHC
Gq7cLneT5JjT0lvkEO11p63pBKKnRkcGKfA4+Ln64IH/zb2k8c3Ie0GMYUSSr8+1M2cPSqIuDpgA
OoSPnKE1VcFlh1zl4v3LupzLy3predRRWNvLfNjz/lLaUqAj3Yzm/GDzzTodC9meImbm2+ybs/yi
ROtBUS3n9pR8oo9u6W+uMxZbUMlIqCh17TfPUe2n2ewMbnWIGSQjXwnjTxHz83o9ehkRDvPE2kWa
2Eh6V0PYAcIdqq33T/93j/Li9iBohVnbX2713Pph3/tOdbAjJoUKCOgJuSUmUdHtda4MvKeZyD6q
6X5ze1kxIbexPXNxF70ponz8J2bdsniqxA4uSP2kovNETQZITPzI7v0zXC7imxuMs0V4hOvBlmOX
9vpZqtgh+Slm0kNNrXZBwtVt335Ypf7mIGLZmMGwY1HwxZuqPQ9k48x5xIqgRlCKVoWcnzFi+5FF
7TdXTph8d2jYY5sJ3l65rMUzUBlDdRgRkH5J47alg1It3YuUHvQHz8ZvXg3Bt5SdFAoUtiRvTqop
h7QfR022O2e8z6MgFpvApKKdXT8/i4zauAq7EpDSYLiIYv4tm7n6dXteUvd/dz0XK5KznKzHCvD6
phkJr60ei+aQpa6xaXr7wUj46r1/kN88+5J5LA8/uoK/fsMDWlveaOLtqQ2Hx3CmaJjR/J4qPcS7
Nq0HRh6B+qh4+c3HnHc9QOvDBpORwJurOtvRGE0YCg6kgdtfinQyrhix1p99WTI8dPOP3vClb/L2
BZDsZHGw8fVY4rBeX0tMAVaezW55SKTM3cMIvg/zASasJ14G73YBfpLuGgTDLRPJ8CoohgAMS1z2
PRHoSf1U2VZ2MySCXUBT0Ek2Ki19ZiXRg2PH1P6powe5pixgTuXXAaG7Ud0fylq0nylcqrv3b9pv
3gDgzohclm+viRH29dlI12y1XZjlQVSGgdA1c8nOQbR9pxOr/wXv/Ntey2+OtSyMfBgwyxNCtfz5
i08u+qIKp2NKcesagOCsYf4f2s6sN3Jk285/5eC885jzANzjhyRzUmZqlkqlF0IqlTgzggwyOPx6
f9nXNm637WPfBwONAgrdLeUQjNix91rf2mElUGgc6EX8p98WohZOIIvYDSr3v5x4C6rCdrGX+vBH
x0OZAVzGNDQSpIPl4V//qj/MhH/eEQmVx9xAm54oGKqYP78tlOvGZBI3fKhn5nGbwcfrhrlU7q2+
Nt9bSFlegkJYrHdDvXD44In1v3Co1k/KmJjt1Kyz+4WZznkIZPPirrOlt3wlSB4ID/z816/Wvh4G
f3m114gZzLEkiOAG/suXwERTeUtOQ6SZ2uwkUch81EFtnKVCU7+ZGGp9jmbePw/IpKHagkskHNJe
H7Ig7+5KEI64ss3hoRdMtJuAu4ioR53k/qBu/EKHD1PYznsTtXHSp35zmnw8Kf/6LfzVUE05zQWT
E/6q4eMY+ms5Y0kccmYYtgd4aRXRwAI1VukqJjS1ycWe7efWAGaTVIiTYjOzoNyV6/H/8iL40P70
SdK0oJ7DLe/hISdvw7oqEP/jcg5bgfMNsfkhGPqwjsu+Y6o8gSckQr2UNLaN8S5gd0IkNUHOrgJv
4/VYRLw5L77tSrzOvSiBZpnR8DQynuNhwDWUVWI+hAthoYzY/JNLWptu+8RYC7lRmbc3Ju9zyotN
musTzRsGI/qxyzP8ovmLH1yXlzMfsyba40FqGe5WASLtlsF8dTIh1a8VROAI3FMkD7rLt27e3kmc
pxmONiWXF5McTR2927NJvh8Awap8WCYsM0G0HsVaJ2gQf/bMY3S03i00MVDCt/4RXx7eJ2ZnjAeP
a9+9hvDf5OSjWwnPGGfiLOqPQ2HGDvDjAeoxwvAjVoLfY2pszabfE2R5bL186wX6pzOoOCyohmle
5DVKfVkRaQnaMmR6W1d4j4DRzV5zMGHgbN0+JRpMo/IoBydWrvc+WoJ+wBo9E/OVVO09Q7JNxXVp
rRGmY8+5xeOUHdrVOC9e/uj2EROVuv3ZloSowxatvPTTCbqHZUGY6EVvV0+CtM1d4J2rIf1iaMSH
mD13iz7mrn0rg3VndXdZZp902P+cFxosPgpkFOubfqr26C63CwICywghs6bbcV1OYNEr7IrdZhrg
37VXOfnjJE/K9N60/+WSoMxE27tj3L/rly8yW8lsojUd+9K+gdzyOxy/V9u5GRXD/wVTUJ7tgQZt
1tA7BqW39Vt1wot4xV2Gr9Ii0TCixbtO/cWuBXIbUd1YnfWIUvQQ1AWRpiJ7tjvQjpglmehsHLPN
0eqnUMCIJsvwDNHD0XfAeV+yq84hKF/GXoHPlYmfVseGbBLlW7+GrN4hGAkTa05vgx5xoPJfZKW+
7LzHS0XuOpl17j7w8KX65XYm7t1g3BZhoUXJYb6jOLhl/sjtNzX2rrxVPTgamrRGFEcS6mBpHGn7
xLnjnVflQEHimG39Uzb4F1zzG4iSpNcDien6Gqc1ha+OXoKBWPHSfQpnDF4EVl5whmOYrOYhbhx0
PkWxdZz+p1uJX8wiLposgxY86gCRFH1Nc8LXdPGE28dZM21nqyk2bJMv5do9mVPzYEXq12pdQwmZ
/g8pM7kglr21RcE6978KqzpdnaOSPMTSRF4J74zHpCjn/VIwZlXtwYgU+Eq+qYKUvqbLv1Wojqmw
No4B5VD7Zzvtk6bnQ5gLAN8ImrR2oQCHJ/jpV3fHIfPTo6j6Hlpu3Z90mYP8Gy7wnF8i2F6z8J5h
UwK1grCJHJcnpeNn2PsSW7mDHqDlVNw0I4N2id/fDBEVI0ByGYnTkzXH/HHlA8Qtd0KzsBnDIsKC
203oI7T86Sz50OxrkTtNjH/WAvRWybHb4UW+oMX4abf+BgT/tnVn2GPyEYAVahVwE8i7rlYNZ6v8
q8BKCazsIbUHc4pNFMGVH3z/idSDBhuPuG16+amhH7+GZO9xo991ZvQRtPrs9uNjp8QD3Uw/GIy4
0e50KEnc4+UF+xbyWNUOZ6LQmzgb2IKMMbtrK+79G8CtjWE9R+t46wGwI5D4sHqHses0Kwok2aqI
qhzmTSHzB7P6skSJOFm/qcg4qHF+WIZhJ5vgrWRbTSNvky7iF5KJ/iCyNU2sYO1jG6P5D28NrONi
uymMR3GSfV/f1bPX7qJuQEYAdUBt8HqkW4Qt6jnTfZez4YBMLzMu0PHCEH+N+5X27R5BpPj08hpQ
j2CQmgxBNPHou+ib1jK4SaMqeLFwSAPq4+0h54qQvs2H1LbUdu6sFI+kIUDQ15nxFcoUD+NQ1vo3
QDdIzu23aQk7UUuwIu0lwHOpIhB9foYpKh3XD3PujSP4d3czVCLAj2usWzTi8tlb+68o5QlxZGQC
DkY2uCGm133hEa39jVPn/tGOFGGWoQHQExowKgS22bss7+qDbSyy3kxtCsJaLMUbWiQb9iZOvEPu
zQYeFoUcMBrYDHFaLsPZK+roueic9K6tVU3p4rbEaIR9KGOJl3M3SOWtW2MtXezHEvFoiofsgoqQ
Dd4fU/0RIXM2d1p7+Evk9K7E7H0yEyeRa/CaBa+RWxxRZxjADrlO78fUyetN2PseoFZVPtJAqQf6
8/onZXTzi4H1fGTc4hC8AcUgyvS4WbxxuPiE/mabyq4k39GUfzRu+qQCHvimbhC2ENvn7mw3FP6m
NKz5Tk3MwrHyRSD8ELDojRupyEnIsBC73CSic0ZwmdirTWwmKsF7o2vVueAy96PwKzCAhFHchKQk
HA2nNXdt44YXtJUtvmsxhD/h1sJIV9e9xyDrPJ/0WwDve+M3Ro70wfsqYSbs0mF2Do2PD42LwpM7
i49gGBqyUKXxNOiqfyboxQHuSj9yJJXK2Yi+0bdQJDAmZSayCgVtpdv0nf1J90oRGVJ1m0W71Q1T
HfuYdX75YhngqVeammczzbd+Uz6vqS6TsUDsy+iubxEoA1xsS8iyvrVOWzJdUYkoNGSxqOaOD8mP
inzXj+WyS60OcUp4FR1kOZNNbNJ6HLdgBySiuQCuM1AVc0jjMFI1egxjbyEo/py7oqLr5YY7H/ZM
XOGJJyADG6JEiplUa52dx7VDRx3k+pKj2CEdpKh1kvmRdUQtvVzNn4Q7Oy42RiLdR1gyXviup5K6
vQ3HpJXjqGLWuHVsKAIR2mrHeA0hUw9oAX/08yL381xYvwtsjt9p5mUvqNjE59o9pEaAFHGgiN5b
0ZjtUumWd/OaynPQFmhcqmYogpjml0Af3PH3YCoSb7oCZItJ3qL0Nz9lX8yHNsc7gTXXfFRunVEO
GfZW11N7XOQMxk2j/ojw4M2g6C1qx0Hbv/0RTxz1KqlRJjoMr7V/KNNhYGq02GY3PY6tiE40uPIq
cCdCd5FcJnjd5UhN0gUv6WSMP9yKjl/W+oRpeYjEmh2dFH2YB3v5FQYzEsV15mJbTWZXbwOpIf03
JSdPly0OtpaQZD6vceeHNo3WH2NhWwccxDaxHaOW9wANCKsZu9n4xCtf7HE4wtEudPMK2T08zWSW
xF3PWktcvc5J66R9FZvThGFPo4bd521RQqozioPLvRbLWqqeDS/3CMf0MH2wiG1577VObpBhqy2g
bU3q7pA/Vpzmag3ajTd1uthxNY7OM7jcnTmuVNFo0p89GVEq8T1XR748u9uJUep9VjXNl0/f6knT
Mv1U7fc8VUybCX39zZjK2QYF8tnpPLBBktXreg94Li14CmlAMizscawyAXDQJjoNWCqg9vptxavQ
bOa506UfvlbR3SBL+MVCdzeDdA2YzZ45vvlTM1+sZvARJ+YnD2XXoZlLM24tpwIuxEG9RDCfra7v
9jy24y4w7BEThct79WwYvbU2dhbW8CPJodcThOvk+4SgpMI6NPlPhRqj6q02SorlwB4Oljs1Wxa+
bDb4yH/Dfh4vxly7x6Ve5E+y3Zif52P5YEuv36swkE8YWKdtg9Hva3Hb9VVOZb3tyNQabLt+GAP3
VfVI/ExjwuAxXevD3J4Xdi9iimAKkvubUjGk+qdbu+5lDL3spnFGP16zapKb2V7yo7c4Jpxdxnkl
aAZnOEm3L57bpiW3BmNpdb5WC3fozHtxgxTesyGPmB6p1LPmS8jr7GEFAxI7PZzZhhRWFifoEF6S
VzzbU2DuwJXNzz2u2D1uRL0NPfQEgS1vDVdbCLAw8l93iCF8WgPhLwnzLazgtS/D5zyYG9LF0XPH
0jbyYj8NwH4jFTi/c7PPdniAFZj7pSsefMvLE0ztHVDmXGRUGpE8eh4lCp9+fXZN47Awef4EqBYd
54a4BnAJngYbMwHLwS9bn4mnVl95SpJAvEovWxMEypJx+ESnLsmCwt7O1EFxk9Xtd22M1q30c+9F
R+1V6G3p7Iwl1yEnStpXTLeAFKxGX/pb8sTHB51J+7AiIzvaTYalRhT2aSHOdJOh4rmVi3Nd2uN6
6hvepqEEnbJZ+gB8fAsAt+t8KFpCcUhhTkiBSjltHbPCoQm+fem85hHfH8I7L4ff4spuPbFh/cZ7
0m5XqpWTarPuIErdfug5Y8EHGHWFoY/DEEUbN+z0OaPm5M7p1Kj/gmzLSHBBICzKRKKELvXU/zB7
j7vJCkChABl1GNLg1ZIWxO4K8DMDBUgTOebaYzFjn1tEU8Ut6sCDvwpAS3oakrT1jENBYnRiWa1z
xjp8a8PwIFSaLiKFJ5Bo7XHukzOdEiPR5U8oKpp9iQ3jsg4lUmTt6XbXBdq5q6rceXSqab01JLYd
c4rwf49B9NjLVD31SDOGuLJnvREI91HpLeGRtS+w4/RXLH2fvs5lpx4MYjGh0YhAIHzlI1JBtdAr
KcckKHyo5j2ufKd64/RjF2/J73x2rWqlA7RwcWUWSBMB+kFxyZR/tPiQQWuvH8SS9RtHDeHORtt6
sFqh43SCGrQxerMHJqS/faMR73ptuYfk/Y8RwPrPgPAp2gpkUATsgdh5D1OFNr3prXdi5MW9w75A
EFOzPgbV8GpMKSxS2yge8vFKk5Jo8vdZ10BMsnFtWKMPjadHkDLa9Fj7aGguQEuiresP3Tbtmv4U
In3f5aKOdlmKOFiV/dHlkkda97hfOGABTWM+2zXdmv3oof0dl4YWgNM810vOvUEN8oZ75RLP4NbO
kXMFWMMOS7rU/RzJCqO2m/1tZPMHxea2bWTxs2h9/4YbrptYvZ8STQ6RB1Q+DmXCU3YzEOnN7AMX
aotZbe2mvRaa/WUpR9Lk++EVqAEXFccbb0C/ymVjWmkYW1ZRVhvLJ9gd0XdK1oThv5RLQ6qXNLoy
3wSWJE4AvWqsqizatqPhX+DH5LG1Cr3XjYHRp4Ah6OkmuBAE39zNpSd/ybb190SlPo0i9Xbk15u7
fCyaH+OU6f00u0SNium5i2abeb/0XuuC6Iw+yyCcV1N1yQx4JGZxKMjmualNaR7tejJvYeLrPfmn
48HqshB7SFgknSHVzcol79dUOOZu8EsVZx1q1mgM5xfXxUjO548RS7r5DXqfcQs26B0sgk5mB41v
PUyscCvt6Q6LQ9/AviBRglPRgv0B3qlob6NpkNuq98YtUBD3LhROcLTy+peliuF1SOGGs6PrmxR+
ysYqLRJ7Ri/7nBbvKlxvcyQxTvVKr2b8gMMtHiL8dW+2Njdu57X7sQmd0zClKkE02G9sL9I3hrba
6FC0tJWFOxPJDW6V765egcnkuv12o6BInEUqNpR9PjJxLMyDaff5LXEqHfFzHLqmQceLpLHupl+o
pnMAhKDF4D7xldUxRO2eEhwgWTSFe9LFUCyhW0KtpymUFK6eovK2HvygsgInZ2nchVhp+l0DmSl2
VCQf5wpSuizYCyck9luJUCrG2JnGPneYpKwbcSEahZxgE1N/HBUVAZJD1+0MtGY7qEhOirNnpNM2
lZW+LHVX3Ae+9k+06/vd4jsr69S/wb8YtknkTOLOKjzrrqUCPBhUdcewGsGcDE66U12WPdbcmTb8
AhIFw7DfoODq8004h4fawKwxm5Jeh8LZH6bruRbFp7mY/m3dufqhWctb3VLga2P9cruBCMKmuoRF
G23syba/BSCyeOza5QGjEUlMdEvfnGIxTrUQMOiXeQRiZ/rjSwrn79yJfElg0twOWr8zHoadrcwf
IKj0nTGKOhlz29jY0h9iZWbTobZUzV12qB6kFpzbzEM35mBdA97wYPapO95Y2i64mHfp3rSLnKd9
rra5m0avk2WX27osflXetJLCwugqFuUaxEHBHNzVw7L31rz50tRWOzCY5dGyZYkjRuDpttlzA5Ni
ZUO7YAAY13Tuu6sr1PFNbWxTy25eDKXSU6j8cFelPiFZi+WjIwF7YM/Zcod68DPM5IITtrDIDMoD
zKVSxNybrAMGHPd59Ljytg1YZYveOe2WpsT44tcBx0e5vuNsmBKsbzjt3CJ7EVF0tqqRpnQwif2k
5uG2Dtf2pWmHlgNFpImWToVlShQ0dBY8arXtP/twwoCnqSN2Gn8vIt1/DGM2bM1+vhVweWKjvQIv
xkg++FnjQVnoXm13as8aJmNcLDMcvHAubkhl8uFMqCCp/MKedrOvxnMP6uFpqfDRjQ33R8yQM61L
ORfVyUmXKs6y/Hs1GbaPjZHhTie+dF00EREpIzZ6YXLeDeCUdiYOTkw55UEQZbKVISMN2wDWmI2K
Lls5Vgfbc9fvmYr0bKSBtZ3W9GIUzvCEMY1O20rzpoEpkCgrEF9OmuG36gxFdcCTF+UhRuSAWfk9
8n840DW744+gmKe9h+1grPIOAOxE27ie36Oq/50XJbiAnoHC5PULYP3I3IMDg7ykBWb+Wvr6N4MP
qwWXJfRLGS35jzos+y+v+y77gLumJ8yDTaBMQuutiQN7bX5moisS2/HHG3wh7g3+JX2/4kPGYeK3
w9ZOIwU3xAppdw6ZvzcbC6vQ9S4v80zQyvPTx2xi80pBgR7guZVPnK5zbBMan5RZlcUpHBGxcQJX
7Gox8CRVxkrUB4IECkaSNd/ThvyYsRtIzugqDBhjkfOxWsuNE0SfvWtbEKqidF/VHWMDRJ93Czmf
zSYvTbxMUXaeRF3GaNdEtOsLIqm4off5tMu5YVgbymiDc9STYsaF14MY8TvCG7aeC7smtrKe3MjK
6OSUKCxKVMeoMUgSmQje4AryTMu4BScY0DevKmCHgbMlcDPb5SsDHXepmOpUa7cz4XYdkY+C5OtC
+bo2AuM6xSwZpFzwCCC262zZ+UMPvs6zRusa8Z5bxAcXj/SsGA7jeRjkQjkYBNi1wmj2EwfweZwx
ktnxa6bbNFTp3iIC7RbWjQnrZsVZ0QSxhSg3hlhyCcbiQ7creUluMRyYPRU7KzK2HdbkjZWatCe6
aDxNTpQe6sm97yfR06XpKT9zW76YmsTRzpxtspFINSYrLJ1/MCeHtI7JBEaL332TptZ+CI7Hh9LQ
Cz33kswOWqB7kGDOZWSQ+db6AR4YMEOZs4FHWf6WIPT2Qeq+RxJOPGnE9mbEQ3C0zKo+BoZ1Atvw
AzB5ewwaRWZWN74Ii7547Tr6EDXwm7zOXbdNFA4/tT/64X5Jr7Zo3M7XxCzX209B6j3RNq2S2hm7
vQMCDjtpX93A4Vl2ue3m7/T6s2oz9YQzdEpLphyp2gaRYsqGD/PW0F2456alE5+K72ZklZ6oDMQB
l150UG5mxP3guzdNs5rUsIPzQkuBFnMID7/PfXXx9BzcR1HG7H6KWIXiGqUy0tLe+YpHluuUvcvq
eXhY08K/nxen2qw5HR0v68drLead1KyJoAkqZ/wA+9WDs4xmNyQPqrGfTIB3pJ8tGcl/CHyKDfVL
DzNt5sAgXe04UDfcYB1SFw5rhndhGpy6wb/6gCwjOIx21RxbA+LJJujo73SeSt/WIBfHMtDmMRSZ
9WrRY9phItMRlUROZOGqV67IiB7f+xSxeVnIYWeZ0bwtgqEhAVBNsJDaoPwB5qR/snoCS7IR4uem
LqcVax07mdiAkboagrKKWUlWtsVHJhZ+du/jikqWMJsvPoKIxGHu9mvIyS7xu7zeV8t1IJWKdbpb
DaN/EGlln+q0lc+llVVUE0TULAaThG2X+/pU+ZNJRFs5jPBn14j5yVpZ1tdUEF1TZlPzaTa+iOLc
n8t7fYVixiY2f//cDC1FALG/5VmFA8KvqhvDPAnmwv7hFrr7ViMpsTGc1vYEiICDeYalZ2wwIKf3
7VSQTovjKjubIFO6Sx+0hh1bk+cfus4MvqBBllfOQfedLSILT9Rh/gHmNucqTtg8jUlS00R3VH17
kj4eSVKfjO7ZyHL3Fdf18MtspaRbmGbErIoBuczEVvU+KlMna6N5uWNpFOcMn+tT5QbOax1V3bfr
uuY7X3KwYaQa9dvJNlwMzqWUCWIVIn4if8AHqsiSPafozMOd4kpH/568qDR37CdZ9+p2yU2n4WQs
FiKCbeFectUgW5jMQVEvgSl1khzk6SaNsvmlXUO08x3Avnvb/eN1OWBrYiVBJuwoMLufMDxAvRSV
5k85sONN2NNoOgbRHWTd9ILfuqc9EuXpYZmD+UWkdm3up2aJbiBNr93G9sequ5CUhfsW2Wehnkom
x4csNTMCpBoUM4Umk+VJl7Kydm5TurumZL6faOHUT8wqs+p4TaQuYsIieifBlthjrW8IsFjSyKWz
YfPUp2Pp9IlSTFs5EHL08yAxCIQjtOwUTKp+wsI57OXYAI0egpEPRC2Kj9RCeYrb35OWu2OVQnRA
O0Fl0ShUPBWjq3EjM7obcQp99YmWRvZGG54bdGRIdzdak/kuVKBu6J+TZtyU9SvYG12RRIfDtjbE
sE8JDv6lpnG4tZZ5ufG9cixOEcqfWxqy/PhKodlcr+KVcIhYp9zo08ssWJgxVi35k2GNJA+DyiQq
y+wSYNPYpWQ3H8IUTyI0gSX7BLtQnoFzKHjH2EP0tvdpPIEi4YK0xdBKrLREhiCYMS7iKWiY68eF
wvyZDMXIasxSjLOmInZ8Q3J0cR5pjb/SESiIGypkz2ZRq/lDgP57LqEL/oISi681DR3jwyDN580T
TvdMVxPnoLMIPynCCqoRZpfppTed/kcX0bCorDZ85c5AdJGTwXmAgn8RvU990NXK55BvDQaKiv0K
BQ31OFAQBHS1zMZdmZcIh5VnxybuWbZXNlJgJsbQxDPN2Souxxo5u2MtmUpsmTI8GEnTyvZjMJlv
sq4gqIBuqJ/oYLGySFpyX0M69LCTO4cvois9hhLwPfgyKyLGdIFTg7A9lT4ituPcpRnc3BUYHZJO
h/klqqP6Hgt6Wu+slL7qxph56Am3FjRAm2XeImZb8hu0wt6r0zUsAkahP2t78L98Jy/PUAFs2pDL
xPZgDgjgYTMGAD25mTNWX4oSei4mWkCL4ipZxFXpjgkomugZuzlLPohYgYaERb1pYaFhpHOJkUp0
6YE4aO0QJa6OrOZAj2p6AbRSHky0bncOA4OnrEDHUU8sXI6F9JIHfv20eEH3XEVhrm4KTwVfXHam
JhF64NkoBtwoFASrgV/BIMkuH1BW76mjs3In3NQW8Uof8Q1ShE2dJaStjjCy80eOIsD2YQ9O9egv
Y3nowyBDicLzAc+BEcc73BnWN9OrW3Qow37xRLUTsmbXrZbsjekUH2dg2Ut7N6lwoejAiro1mRiV
uz80TCNa5G/s6MLeilSz3ftATcg1La/P9yC56NyGV8dPu6hqd9U1kqqpWsABVgVPKuaX8EOjZfoB
lZG28BTZ/dPgYAInqKYcduV1Z245AHbROs9nE1ZOHJEB9tgWLQzZ1RrmLUU9J1Dl86/pOJt7u2wJ
BjXDns8AC8i9gtjovVd1XxdcIXOfJip99WuHii9pbuphL9qcy1DfgBqOF7sE854Ps953QyeOpiHF
MRIGGMA157vgkJN+zBdMkzvolbPzZv5M8rVib5/MIr2rPZ89Eq85+5yXCjYRk5z5V66U5r4uEfZ4
mZE/9qzvu26u0suEU3ELzFUfjMxiWDZTU4PBWPmQFhuC6CnQQi1J0MIovObOpsYNyWhQnIRgwdna
c9xYL6Xe2zYz16StOoptky7pPmdcgwJnhIFbEuRXxG0ABoGJaY3TZRi751laPIstWOA7LbVO+Bz8
Q9pFRlw5Td8lwMd7JiLKuxHME5jYA3Tf2Jb0nl1W975SRpNRlwnvo+ZAoUq21u4AB/lSNoimzoxC
ObIGH79JSwZ9QvFQHqK5dA5jOXsolDyWimZCiw2dyQfCLs4LM1+mF9ccfOrGnkOKyBSk7s5SP1Fo
GVisw4zFOwBppDaVoZ3HU1BzYFId2ieu8ePd0ulhM8kcUUSuFI6ucrbu6VHdjRZ8EAAwWMlRTMSG
MeOGkbNxM46TuqE1wbvxcgfWEa1x4zDXHSVgAwCdcFG2/4eRy5GmRT0r8wTrrUpv19TCQGNM9Ni2
82wVxgXlgai5s0gm7WUHqugPUdz/B8f1/ykO7E+ZYc+i4Z9/u/76X0IuPdm4w3/9818JmPnvr+6a
lv6nv5DJWQzLw/i7Xx5/q7Hmf/13per1v/x//Zd/+/3HT4GP/fuff/8luORcf1pG0t9/9FYzFTNR
Q/9PRfb/ktx+p4Ze6L8dh7Ef5d/+y9+2g0AgOf7tqOqP9ut/86P+3amNjuAfWJLZd67xAzQs0BpP
xL//8++W6/8jhEXn+4ymAmImEJ3+j7we7x/4sAMs/qbjUmZddYlKwKn6599d9x+ujQsWZSzMN7wC
0X8KcfgXBeTVzOIEvAA8xsgtXaxUf1ZAyqXhLmPU/gtEjS+wHpT4JsKwHjrZRayRvbX98jvv2vRY
hcHtajXrDjLCeTAF/SZLX8Z8cb8Q5IBaJsy5xqNpP0yp3T3ggOtumyWcjwEI6McUoNbeBfxxZ5aN
d1drmGTu2pyVhioCDFol67hk2yyKFk7i9FdtOg+BBPlF7f7W5Fa1s4PBTQIz+1oslIWzgeopCuVT
s2QoPsKflnagYbjFwfYRnUwtz3ATXOHcjfOQ1eUnHUL6GCSdLZyVzGVCJn+BYkcxGAzXA7C1ejXR
rqzUfUtJN2d9tbvsxc6bd5ExOApkyITM+Mit4OiO9feYCjTjpnsLomhHy6k/OoKUQ8dWP5YerIPd
S+ut6arPAoqdIscMAwR3RJtfPiv/NnWNG3MMDFISpbMp2/yUj8jaDNcOk7TrzcQqQ7A61truzUHL
3Zjz6sqrn5ZZ6uu1lYPTGDyJj0qHmQy1FcrypGvr79SWZjJE5iuizGW/aKViC1jfNsj4Y3LLr8BQ
VB0m7xuQhbxL7cyn9J3CpCebTa2MauGo1hsTUtJXhlqfcN52PLhape+T9NI3iOUgOkw93te6zu91
LUEpCXJaLabHYr4ihUapYtVn7k00rP0xIikpVh33QRS4XlwW/P5gNeWnjzfxbZSsAJrdmOrWWu66
tVeJbxZfRu0+AIYBD8KbRqXcxEBVvturSN/Jvgs52bF22jN9nDCpJB9RFrgKfNyYHs2ZCN9CG/OW
ZcKlIsrMQzZJBlSUg0pa3gEIIlcVoE2sWre7WWbePs8CyGCtL0Nd0HLhOEyETRsts5dXKkJ3Txs5
3GhL98dyWKobNvpq16rC+VEvtkLEwgLLUlSa5vSaGvUCfAqmGxajB+Wm1+xZcJwZrXFDae+2kG73
C+8aXbqQYPZMugzMWrk1A+uhEuXXVM6vZcfrJm9gvcjJmF+aEawZg1E4aOPSxw7oKd/X9nasmckF
Pj9FFoKEcOehKqCmb5gP0wBHisvVksiDNkuf0678NFb5xLAJkHjJZ1BJFcV/fOaIJpFpWd6DQSd1
04WMXACWX0n79+akL4g9zlZhoaxbW3BFJU9SIAJAei2LXYEx3niztwdqmkOSY+l6oLwTw5iyc9SE
xwgxPBC+9r5zguJhLf1bm28Tzah8M2aCUAwNq98RxK4O4sls+frmVbx3an3NApSGi2m/pgPrZJla
4meacEhoZJ7rHt9fkY3FXhYty84lhkVSqW0sMqWfoSEHW24Z6bMc2F9KQNmMlL1tbfRwtHjvvTle
srA+Y/KAFLZEzwoFidCsJzMKbrF5MjCY+O15Tpahmsz1YGGEQSIw6Fh4RBfI8dJRvv835s5jOW4k
zeOvsi+ADSQS9lqoKnojupV4QZCiBO8SJgE8/f5S1Oy02DtSzGEjtg/NEFkkgESaz/zNXjopQMeF
FKywgQiMyqIo5/fJ84/9D+QBxf2mCg5rmvuxsplFVbI9IYlEsgPs6+AZvDSllY6uIe+4r5YodqnB
GU2k18FxP4FZQGYz9Nsb4A+AyLZgoYmHaF9OfnawcZvZyR4p2BpZWLD+ArGydC4d3BQRlN61gp+n
qCmeIQzX7OqIzSPo1edGqM9WjWpPYLDA+BaF+2Vt7gPA4fDw3eGuNC8SCWVEthbnYOGfsWdPfYKA
hAH6gDgn+fsOZiJToVGfKWN8R0z/xfWz77Wn1RkZJfjcbh4PP/42eoIlQs3eGfJvD0m5pQc1ARWg
qPW6zhUV+LYesKzGmxhvmO6YaSDM8GhOmmx9SvLiuzMAnkIpQJxH6CP1AoAN4GLAzI2Xx21WXfZr
ednX/D7H3nU06CuJzOthUxxL+Gc/A+v/rKbaOUfsUwADAbQyoBBBd4jd2gtXXKAn8Jv0giN1bFDb
BeOOFOAaD8WmriLMao45vS1k/UDDL3N4LTv5CQACkJK0wym5ee6t4rHo6eKkGXOh7KN0H0y8WpcU
dIf5UB57G77xOK1cixRIDwKQ9CHKLjg4I5qRjsW7dDgOlmn4XPWajowo3jpRyR1aj06sjeSmRi3j
nB5rDjWRZi8UP/EApdKLZy29eNzcT1qW0YmHHdEZ0TgIB2Bbeuh4t4n/0FaoEy5VxxhbzJdhpMsy
N/fATW+pzz6TGqQxyLBwT6f2NV351ZTOW9GvT9boX88tLsKFMwenOeIWOyB05X5M1ed6qyLjOsb2
FFrfopRvI6191kTVM/Pgc7MYPUY3eIjqCBP47A3JZ9rUzsbunWt7J9ctuUuW5rYq16e06j4nYNXJ
Uwp1JRsAvR66RrvIt75x0gz4s+TfLdsaEb6nPlTV9bOwkvO18/EyytI3KzVDj/tU7IG32eUNTUG9
DJ8XjUdWnnKPgmGeqSudWcH6tFBGP0eNrT20S118ssqUo1SkF76dWQ96XcuDchW34JVvgLy/r0t6
hOb7hkYsWw1SgqdWV7WnawcKERVxQP6asw67DsDsLvqmrr05h96jsyN7XiwHFrD8VBv7cs0gWcX3
KGe1KYt3JzRnYE49eiem/BUw2nlNWyOOaot2H1v5NEXhbvPMgPhsziiTIR6F2JwBtqOWy27QrCHF
Bl9RCqTsHHfZ3O5nekLMb7ttVex6yXqlZuHigsxoALun2UEis+5d+rae5OQdreq2a6S7p0sVK8mj
RwW6atJa4FZOeEqVXL+jtL1zyuQhc+1PI+UECskKpK/Hwtj6QBqt7O46pTm6U1WW3RgRhHOzU8ZU
B59yLCFe1OzzMNWARF//ecjxbMpL3ZwUG01+m9gqhjnBCDtsOQ7E+yNdSnuPOnwdJzZQPYtA8ICs
z+VQCxoeJQLcc/tct7gkEDefjHoEMNmkb3k5MP3YrsqS3d+2QBD1KZGjTJr21AM6dmW3gTyuvXLo
/EYDNQ92yGLmf07H1AxcqjCFy95tzWq+1j1SjrNnf7JpGkgKPJd5wKoBwkfGl6zxpLtb5DMaDixQ
NZnf0kbIoYMikAsUnQo3dIz8VdVsO1XNwYuZrPF45zfp5LdxKnz6W0F2P4PmO66KiVq6yxw75nzx
ZfrWduVzqvFKoDjXf8qq2r+i9YBCpx+V+6xBJzZZao2iYvgQZpJwGj/z3bKJs1R1mCLMJ9tropyZ
bH21XlObw8zt0BkeLBY6PkzL2Y/NMHeBviDYe15n3veRCt8BIac1Juh5mhHpONWLA+MvkeUhn0uO
XQ+szjwygx1XrBeAEJCNY2NJNe+fBttKQB08bAPxMiZVqFXmvrvPnQWMjeIkKsieL/PSl+d2lo0n
/1fp7L80nP0ld/3/kaw6hhf/r1PVR0CJ397+4358Gb8Nf81Mf/zee15qYSQbBRD9kc1CgAUq8z8T
08D5T08gqfAPU9h/JqaB+E/UPQLpS8dIqfxPVorwPpJfHvxrQaoLCTv4d7JS+Ss/18VcWxgevJBO
4EfYD3+gY1aiUI0AZfYthPcwGTtZtwNaY3fo8z15HhnDC5h4bzg2/UpqhW7y4iH/adE2fk0b5TYQ
Hh1kic+jzFunfRkRZ59qwPvDVeXVHbJVoNG97tUrx4JpyFhVhTSdXVd8CxZaYHdVhuDAC3JpXfJV
IvnpXyNZbHbwWtAGorEMDra+MTRKja0NXl9lt2tRLa8vRbD23HJaIyh64aCDSpw4kDlU8V9e6f/C
B/+Vqo1eDpRFI0iB1gqvz7ENX/yvTFyITFOGW8C3RLdN0Z9iK1W5pziTDSo4hf1CZxCroa7KvyP1
mjvJH9i54lcSKtcPAkQJHMoWgCBpLJqf/+X6W4HSl2/7+RuwLGp/sJ0pNaDyHDmg245qoRuGf1o2
pnRNLZeko7nVVNkGenDu5mt5jtVBgxpA2/bgma8jLwRu8IcxYgr/hSiLcBqaLS6qJBI5i8hMy1/v
EZKmBXFNWoC41YwFDy4vadAfYeuO0jbQPR8xY89Oxj8wSz+8G3NdN3IDB4kaJ0K74cN1u2kFuMlJ
8pauzDl/N9sdJx3IIqSBAGXlUw7aCgEbgKlZi4jf7vdTw9Rs/skPNo+NagWFJ8i1cMJZQ78+dkpw
aNlLJt/Qxgl6GXva9j2wO5GFDtWWB9V1bolWXMHwWCc6YLaNAPCQ5RWD8u/eCZp8PuioEOQjdPsP
zP4syJKqWG315mLbi1kNMCcO+KOnNPCcQx4mrv+sJoaAMwilCv+5tXHviQ4zpz1stt/fzK/cdYbF
o3CGwGGIKCKvRn54K9Ay7ALN/OQr7IQGGDsGvnWyHtDSHyIKJaFamCK/v+QPkvovrwI1RZSgzEIF
ZAiO6MOriLbCi7rRekXdNKjJaiF6siBQM82GlnChgCkaE/2s5GpLhBo4EVZOf/++7nzTIbKEakgt
slo1+96DxX1Xz3kzvP7+Ns1++te7FEJCJIfNb/jvrJYPe8mkk1DZ/ba8UqlTTAJ7wjnJPdiQPYhP
FiVn675zyt4smlG35ktOz+4P7+dvg2Uo7a4vbd9YlGNh/eE2QvQRxnWASoOJuMUeXrB7QbeYYQGt
HrAwj32fTqoqX+qCTmIVqw4UsncawiulH4sDnfyx868Zv9XkWwW9eqF+Uv9hWzEe6x/Gi0GCOB6E
gAYxuf1wPi1SN13UbMChEwfE9KEYBzAtt/025rgpaGwtuTkrqGd+1q6kpOs+LLfVuseJJDkbsOsA
lwPnFjIOxIAGNHSDwBGsEOJ8q7oDapzCHkSJZGFLdKxiFc05WLKKv4r9k8Zf+Pfv/4OiIDsVGo9U
mX1bSGj5TNZfpykzkzyrmbtnfN68gh6RsVShJJoggqEAJAdYF8JceN89q8nlZ2QjbCcdUGd+tOhR
+v0Rm4A/ryH34y7uEG2gRh2h8SLN2v0wLcqlHOoka7vnTrGKIJAOGM5cOSKT64UcppXhiJK52p5q
hI2hd4FWQFEY9VpH+3dpvyUW4GO32J6QKaTyGhJ+Mk0Wd64rWkwTnOWVzIL2IHYYyHrNd50CMva0
VT6A6Z1dITDtxDmjzwtqmyjjm/SNiUTCell4d9IrVr4Mm40/yr4jWx2OPuJ2/Fa5pLmJc39cPgpT
a4VPiAEYf6IleODOMeYxsQHkx7p8oTDcUPkAaSnmexfjsfFS0VtVKGXXCn9xrO3r5TR1OVy/NGGT
uE+zPQsmWRCmxBlzT+dS/mFufNw1Gf0AQSJ0Tl0aBfKjVgpgzCYVUVc9U/unpAs1xw46VCbaoq3O
gHNpNorfz8aPu5ETsBc5gnObFsnf1VkGZQ+ZrqX+IrfJTEY9uWb7Q3eq5PAG2IgFQVLIjUmoHcor
ACbYWJinv78NE87+ssppjCAPwVlBawgyp/ywKDY5T70V+fVT7Tb1KHdjO3nWt7ZHkMq7wFO7EXgE
Bm1+O6ONzo7TZRiBHtJwdGZ8CoNAUyJBGbsHGhX694tU+G7sBi38+Y4yCd4Rvbct7QWTCAF7OgmY
0mFjgOQsi92gOu7QjyG6OEuKkqw8LrGIlTcoSAVQDGSpUC58T5b+pbjLx30tRE3NJtzgqXla+Td5
o9JPskb3Q/CIZL9NEOsZ8OGFM29m3rpGM+w0E3ghkMiVkeQLlE0zey2/M1NaToV2knvgaOabTp9v
tTqFdSTNFtlvgy1QxZy7Ice3eS1ZdYmuTUwt1rBmdQYChOkfZu8PXce/HG0hEVDIscmuxhsU4qOy
S4+zKY6QjfMYjlDuuuOIByg3MFpyMkv3xzp2bMp6gr4W3YIxZq80WwpFUA4aKwPlcSEWz3yr7cuh
fKmiInChC2FYTS676pZmTr/wKaTgzSOuaY0Lb2kFSh6p7c/wF6ladzzuH+bnhyiTR0MsCXAtSwX5
Y+K9XzftcSlFgHLK+iip9TL8o+qZWlu15e3X0Q6RxqOR0/bbU4BIHpsbHDjcxNDJqoG6HjaEyHFm
jSS2gI9EqYaTo4NCMvskBKDie5NbEVPM1VVndjc8SXlqiiJsayMRCRfMkUXjX+RYgqFAR52hGMcA
k6fYq6aCJZFBuONf7+NjtsLyD6pYH9YoCi6S6IryZkjaaf8t1EV/yPVXv7ceIMm07A7v4S2ih8sM
a4zmPRbefxj2D8eRuaQrCextjiUb0PKH48guWqJWnH4ehkkwQ0akBJhQnP2Mj1t0busdYFLQw9/5
FX6aaArNwJegkLtmv9dqqcbbwEdlroCz7YZsBizI+U5VuLe8LEBN+Q5UWyBU768t7XXDUC5VaDqF
rCLzOtJyMS/CKnLBFxqW0Xxnt3XLnXhlydlU+qPJU3//7O4PXZ5flpNvDgE2CZR+xd8zKsLBwUpp
rwFSWn1EtcF0QlFKtJ0U176Dicx66DPld/Rm6TUDUVeqz/tzu5pAq+w6oh3rQqWI9l8l2HPJuNft
kn6188o+1cnk+nscMdrqzS2qTd3VLejTF72JSt9AybRB+odFE3ld3BM/DtNRay+crxFdSJYWOjzI
90tpKxHtm0ZFIi4WmvkJLUlcxFEFRUgbUEaKay+LYcYFjdbOYnmFC6rPEZN771cjegzgz8QE16yL
dCYS4rckHc/GLCAyiwEI6m0jrWUqdmdLuVLr70FS+sc5Aj+192pr2R603zr50wRzO9lLd3QEGFU3
Aljqp+MQ7RGN0xRtPUg+gSNhprW2xrWHFpl9IrSA1JBaA7Llh65sa/dxxYe+tB6j1l6WBwQL0Aax
hrGx7jgxgunNU76PYxPezJT6urYV2fAJM/iqPElyqhvHrUXpAKRv2UqgLIHahj58FXURNm+gyul2
wcoY1/5bNI0AxmKA7IMoIFE2vRfuyQOQgThJaqv0ryMRWGV5MiNhM1TZNzwW5MgoL2iyK/dqk+3M
lN6EGpDckD4AG/tAD7XrgrMpSnL6M423lH16wPd11POlBmuV58fErfXk3SWNI/szv3CzNDwyV3B6
3mGfbHOsVwPseBgdluv3I7VNtRXrmU4H4I8nOq85beIy0gB39zP21t7n1pp8bzhjcmgribUkbBHX
E+0E/siIns7i30AGCvhixI/4poWBNV/siKweYHU7uP3rNvWRM58XPsoizqlYLCsI4rXw0NE+WcCQ
4gTpubM5F23PynmcVHocKi9LsoLZgOiWRV56g+eJ7oJbeMOFro6Axy2nOysn+LXzjY90A2IsPah0
Nq5AjV5WPgUpyjnbhetWUK8O1tqzZUOLZYp7F5i9qMA0YftcVLdFAbIwOdAnNhJKOJ9J7p0ty9zS
Oluw6w82tkx5v7e7Enu/fTPSRWw+OzR0uB4w1ih6nNKw74F7BwEjiz9SzgkSC9T7+SPcPyHLrgew
SF7sZgNPT0sBhixsnkybEZPVWPKlHbLRum/qwGz5Lg2HELdI5E6YAIDMHP8E0GvN5zAyM4+ajd7G
8PUITjGmkOcTrlZlgiSzoXHLe4EZmTnef8ETNOPcuEBLx701QW1zkDMo6cV/63sSGnRfcozPgliH
6Dr0cY6L34S2U+tO/fQ0Fs2UN4wX4tItZD5AnMsVMlfmlnPedLfd+8wsriD5Uf+aWEhIjntfgcRH
X2C1+F4V1WZo5hmrAywsx7DX3AMtNS4b/3wepaTsXym4ZXzPQ9Pavy89WGQSf9yIAtCuCzLBWPyc
PfhJgeHaByiH8LNkRNyGwZiYNWjOvMe4kbd55l9y8MoraefKuv851Nb7x/8xyO+fo1LgwC5xupob
wFMpm1/LHHaBOskbqLLLVe9s4BABMkiQoeCt/RTOmPf+otptHplqZN6TSs8asJJgFfDonVf/Jqqn
llGanbriI05HjU1BfQE/DuUMugOvG+KXwzerILX71+h9BNuOFcS+9v5MQIzJ0eIOtrkWeBiEJju3
31/t+/RAgQp+1wHHPH7j4AWAYBUMpjVjsqRCmctkUND45toC3c8eNwvdjvGcJ5VmeN8n0oaeEnfJ
Q5q/InI18Hto+QL2NO0Ic+vvA2pteuMfbSVbl76O7YFMPQPYGiwd+AyKSPYB8kDLmo6K1FQ+Bs37
zWf0WF/h0SAGuRs8IlYeXs0EuzcDtWzzB53ZfHHnFLppXDW2WQ71BmGfasSER5p+xN69wrC+SUP+
btZLkcrTcsB4aryQ73MlL4ZoDE5+DnlUzIrbWXBi4o9wArRcvKDnxzk/C4hD9iORWxHO+65HPDOP
7SFNuLhXZC0p01jRrjmrKBhQsuE1ZRPg3dQs54nzle+V64SY07EkWAS3LhFaWVokxFu7ruMqcqt6
3iVDSp4vIjHxeXDBA18IGr3quu4n/m9swf1nz9Zo24MaccLqGjscdHcIdQqujn1lOz/RHcM97JCs
m5n7GlQcReJF9g47TKgACYeGKmXzEZp1ENrOvIijavliQwphvwECCib+9Gc5GXf0TIEPziry3a+r
O7hSnoIVYzhO5I8107dhxYANiS4BWsgsbPX42EudwUoY3x99idKBIZIIqsDMjMpUwwb3oRyyy43K
NcMngK8ymNSrzBR/r5+GsKgZATE55nkhSzh8UUxwPt/nVB+tXY60qP8c0RyH50rJYvVr5JWE4hP+
KkwOO3sYWNz/LLJswqtUgucRytno7CRgOrHjey+9JaTlVA17zy0pUSaiJPWta3KnJh4x4iUPrfGZ
50lHV+cU4dMyHNkqJQ51nHnQHzAlOJLrmcGbcmlKBc6E3VhzW1RNyq+rteIpv2jCM2C/cKUhXlxj
Zm+KlO3EcXcVlIn0x08uZawV/l9SWGt29AGCVQOe7JaA1hhQBPKf3RT99J7DVEe8/M1yN57Kb2pz
bCCRZaabcpRg8r2PZDG2VKJlbudyRusGjfjgU7lN2rpXBNNUFbauj/xn9lvmFwK/GyOAq515hqSD
R9AfSS9NlarKiVeJrFFn192zD6eyF6/0bf3q2vfxT0+OoJKG0fquc1EsCSolETjE3VBR/7awThWB
eqIiqcvxwU77AgRE4q0yW+4AngnZv0UzZCPnC6LJlCZOVDnNSAFYzjaUT2D2HRemD6cDkg6jENhb
7lAzjSZkHbmhAheymW9aAaAUTWdq2f98kvd32XcFBWIkw+jH8lg/tpsKsDHTLYJNxheif7N4cygH
fKL5Ub0HS2m+5wnb4hMg3M0HE0l1oj6QuZveRl4lHUsZg98REPG4iu5QsFDNqoyghkDHf5+yxJTs
RBFYVH70XoI326mVxugcKQgewlF2eDtlQYpdHqZSFOxd4BqRc6YBhfJL2JeZcuBAn4gvLmHZeNZv
NvMbaRNeMHVLc+dl7vGrPy/kqYgjrWeqWPfvGRvaPltQgoPsJvdT+b5hle+Fxh7JD2aDVQFy5x6V
r1zgE2kNSRQTTH+y7qfc63jmUdPFm89zJzVhHOhsrhHMlbmt6ceCs9qSc2SXeNjFEso4ps24b/Ri
5mSQ4Def77xsaOr6kBUVq/H4PiDUgc2mV4a+CbFcJDCKi8yRFa7Fv0+vPiT01HLYH5jBKBEgvvy3
snI20kOgXu3Az2197jpI04XVoFu22d4CsWbj/EXhJdvNeW/u/feXN4nrX3I7c3kU130PYJknuP6H
xFZNS2vpIaBU9b41AkA164o8gJX0+0t9KKCzmmzjakRRxpP8/6OCrUaaBbqXaP4xR2wIyJBbu8R1
b4KInhU7sp+ZlzrlBW8Y+UaXV/Zzc/z9vfxaQvDAPVMVwiwv9GmHM8+dX8soySwdyrdFeh/RVfOf
kUIwQeqAyJE8bC2h85/G+e8XdABu03AHF05x8aNRRpkpW2Dbmtz1C1iz57TkxD8L1pJt7ufK/v0D
CtNk+ueLNU9I7RYTY4EouaAd9aGQuVSFmzZj5d/93DE03GgmEUoQq+cdF3cI52PRJZv6NGm5Fvt6
asx+DvjHureGzeU8+sMd/TrTuSNSKYzSaY1CkqNE96EttkboQgXI+t9V74tKE9exxpcJNYT+mIdz
bvIEdwL3aRQqzInYI2vKF1zr+mmLkbxifYLtbj3wyWwtK/jJrufjrI9EXOerJJ+M9Xs/q3vfZn//
EB9fIy8OPy4baTFKsmhUfxhVzt1+dBZrvs6G0uxM249AqBu8Zvq0WuHk/sGC4n+7nmfzIs1/uHp8
GLNgIRrB4366/nnsLWkGrA6XlRxvXzXk6b9VWvMAGocCeykWBhhvVKY/bAdSJ1Si57y4fj+WCJLN
2wjKinXRDKC8sj/Mil/3H+qzEe0nlxUIHgVB84/1TL3CZUdWrTyFqatKELl1HchnjAazPy7Bv1+K
VxfS9oLyQJL58dnqxKnXKfXT0/dQZEaOi71mwXCBL7+fJj+hGH9Zf9QKuZTxxPvRmA8/tgttm75M
kGfDidqQOEFByFsMGmGCsDe135FkpIceg22jthrtasQSEQMZPeBzaG9DsG8nSPxlR+Xn0nGpPdi3
deKlKahDYgOvvU4QzRDLGuNdPBCm9OiNAK0tHLfpD3UFd3CM7RaRpRqinkep7VIuopX+Lagss9OV
PsmIvEmaWvTLVZlmM9rSBDl+jgiaXQDVOCXRQMrVwBU7XsXPACWw+DUA8+9hBRF6yGHh/9jG3lON
Utts3RovVbZuUkMTBujZsQhoWywMq+vGmfgAIZY/BddyqEwwZ73HNh3NUVa73YUCM8tyGGsB63FQ
EfbJfhcg7IH95XvJAyI9t/EzkPkRQdFZ04zv1ofmEA/6mcoSuUWJEFkXtlyyLskq5nObbgVUkgoZ
Y/Ip6vlVUT1Kwl7gw/46Rm53Vvi2ZYoBw6yos67veVik10H2mCVPNWVXKjBYz9Q7HInCNomRokk1
INtegh5ybqM+6gJ9SHvf9foHb43mrX2g32A6WsSAtuNf4yFEE+Eh76g2AxgOXOAEx0z1At27WhB0
fl9JPYfw3PMX7TwLb1nH8JqyWdJ9aiLEK5xD0QwWCNGOjQNZZDVm9NIPCEzwbveg9Ta1gn2kMgEP
fAPiDwvRRaThsoyGcUBHA0mAnGw6ChV9UYQqB3CrqDe9+naN9/k+Qf4W4kQdNDVgXiovFu7Y7y23
n3tRTz889S/xQg9IOJqs8p2JKPpHnEXh28SJazOaQ+d9alQ/osEmwMuCiDoCEdPtZmX7tWAnS/GP
ihenLHFQL605emATb8P7Dkh2daxzDy+jDD2re2/NvWK/5jo5yd1ZnuZIXSPZucynVDLau0D5Trxg
MXsdGHs+asazekiY1Kdu6rUDPHkney1UV31O7bzdL5Ew4nVIL5+Q7FJSchrvIuzgfpcsx0Z3/qWv
824fuNABdr1tKdDhiws0Mp9uNoS77ANR+XhAsxS0cjn49desm+4d4XYXyrXSixppsoM3UIIG+5Ke
zu0U7TM0oqA5Ic5S5l3+BjEm2Vcwh3doKjZ7L4n683Bz6uOaNHSBm85z+dPh2sRu0QRHzZ88C8nH
XtXSTidoJiZvfVQi0LCICp/bqEBIrbDb+w4NPsjYlGiGnSXb9FEvW/hSWShKR3KqH3To5AfbGe1z
WAcI07eWJS9dynRHNQ7NNxQykk8UD3PwSqOM3gStHvIZ0Yk7jG6z/NitjXUQQz3eDbNLwYGtYI+o
wHQuB4WQDNp5IQyjCJXFzxDVoxXjX3/6OjgIeR5Q2hxJc/I6Q2VPeuG3cPSQNURjS53j4N5ivCDG
4tMyS4y66dVfeMMoELMJs/bFLobucgmwOh98YWZo4pkeKqJ+5wvh7JUdlKhZ1a11npeIBe1Rn6/e
hNYSBjaqCNALwBV+0V2vv/WQNWMHvtXLMBQtItZJB3xw2wZmblZ1MFREq6Z9t+lyOfentMd/HPD1
9Yps0OlKSmXw95U8d0Pc/87V0quj003OhVchfUel98nT61eAzcm1K1g+8zCNcCl6RLpSRB+Dvbe2
8uCiT3wNr1R9QeeVmMymvZ0Ouwmx87JEeyr1sJCepPtCZxoqvFM1GJ5pCbq7Hj8toik/DdmKAlIJ
RP2xx7Pqs1q62gGEOy1xIhQw5YL7o+MaUnNj4S0o6LpLqG8jZ8iquMEx9aWouw2jHrt+atocelI3
i08RTYSzzlFhPCk7OXfzxn0ZQhjR4LWBiHcUXLloMu6SyerJSKf0EqGWFq1/UUYvCrS2vQ+Jz4qd
Vwz9ra/9EpHA3vdRL9uCU+wVs1twOmA7dKYenRY9/XlaxEnRzf4LcgWPmjz5cevrLTzpO3eFmVSn
34yt2UmG1MN0IAxc70cVeclOuT0d2xJLeTub5zOQ0d1JTxwqdmkwRGiqj9GrXDr5UKBB9Tqjo/Jt
YoLv56B1rlyABSc2J8W+X/rxnvgSTSbIhJeWGsrnzW6bE1kJ8Npw8t3rbLVdzrKFHQl7OKRHRq/0
TwMaM3E3NMVJ6U3qEWyX5P5njK7tRh4LXw5fqMv1t1GTqVOxVtF9XavtIkW3+rAEbLmkwXV+3cBR
PleTq2+bIVEPCvrmV1nObA4OxgXX7lqzeKhp3Qg5TheLCvQZNniypW4TNicYd7h70mMQlpQ9orPN
UsllkmTq0+aE2WNI6eRLv4XjAwd+espiC642YY1gmPz8WEW4uNPhFpjY1FG1D7cVqoUNFu24pVZ7
W1KCv02XFvlTkCH2Uemi/9KNE2LmibdtlypypwuASihLoyf5gLCAUYNK6+UggzI8FfT84hnBg5tw
TiWVeWW9WYkDBg0yubvlUbzWC7Eu5BlK2uFl6ck5QHcMrjhKdFXUJZfa6tJbqiwVYq1r81SN6oXf
SSn05uJpqIlgCtQSrpeoAH6J8gcqZKgWPE9WMmnE97V9BdRnesydee5PMqeC4h7B7Lxwk1aFx8jG
sBv0e4hv/GJMTWf63fsw2ozM9zZG866GQHCNqYMtLlarDxhr39ajuuyhJiEYsSihzxq3r2/gUVmf
ApD5gPQX5D8PWdSpuyJF9/hAy3fNLuocRsveUo0HCDFJhHUSwNnc7lDnU1N2YkIPex/1S1thqDh3
rU7L85KcXCGOhSLTEHs1yuhXVEvQZ5STSB90sLVr3NqVfwlcLxF7LYyu2kgiPj55OdmfYh9R3ejB
DLHB66fJKToQwbmHZ0iDqLdcE0gC69JjM3LusNkhQuTSETjpqxVpsmwevOk+stKyAIGTGtlzZSVp
VcaWGy33uQQ1s3Pwef/UrsLaTjSJJpTboHfsSx0VSxM7ijr+VVCxne4ByG37lsrWeeGg8Y9tdXk+
WusyFDfVavnRBm2mRo+l3lOnqUuD0oL7Xt+Mo1vAA1x99BQcCuxDy3oIaW/GqHc59cEVU5VdYrEO
A65GL26Lt3HpobLUK42fYCrKU+S/vfaQ0ii8Qj5E+vtiyZdTmboiRGjKzlDp8QslzjCa7GhHTl6w
7hxN99sfnfHa8qIliOsigfYTuKWkFEfNDu1ZS73NEaGJVN3qnLQoHktoWJkzOTEhXAbRg948UDRt
bDnvVsttAwKzKVxz5NZobPCB1rbyJf/KJtSjoJ51Vbfz0l4s0QHbdRFkhw7+hOddCYiT0yPN3BrZ
0j50X9J5ft62LH1Ms+45RQAUQYNe1/cabMcBwWV1AnG3h+g8+Yr2V7BdQF6trpWEOYPkaxR3fbd1
uwCYZrera6++V03l75XyV2Me4bK/zmONUUiyHYMWC4oee7crOoyhHYtl0P1+47Bxb6Mhk/cBACK1
z2dqPcwHJswOPJzGjKFDlBEN/PAwBEF6ObRNez+hjZkepiWdkzOqxmkAzXOJzmr8ddDC66tj2aMi
1pS2OERj1l7gqmtdOeXiXjgdTcs2HWhe43RvBBgxCmimYDrZFsSod3bAIby3o7kfDp3w22vwgxro
otLJDpYgVnF9mRYxrodISkaiNnZJACKns8Hn4Q4rRe57rCHyt4S+N/w3+mvIyyi0qVHJU9ec8hz+
uV9W+7wgvuAWkjtOnfyI7K8fQ+rNngpMhp6pvC1HQDvRSWujPh50QXFrFbaK59rPPttN/VgVIMFS
Erdj4CTFl1Y7IwKLsm2/SDtR55MjYd0mainCOKc4ep50Dg+d2lS4c2hCJLvyBuL+dD5rgXZlJoPn
MknF51JIfYnyKQCFDskRScn4ieI7ND32tKXbycLur/wkgQ5MZ1+bSeh+dWFMQQVvanNqw/h5befQ
yg+Vj6DsjmJy62P306DnOqBYP9Jr2iD49IEuRCwr9pGdb+WFd1V1g/Oawewpd07FPewKCE4htOG6
N1RL5kS2dt5Z7U9OgA0OQE5FrFUiB9614391ZG1ZXHZS2s8cvFohyhRqlEzG0t9Du4Lm3XvOo8EN
HMWGOAfWF1Z343kLjP85NFreZJ7IuSegoRDMlZe07tRFtwIq2amUkOZyGabutXRGhPQQBCGwzVFz
/DqOK2uFRUmeNnVUMd9mulaGDYfpclPM8pwidQpkKl82gnlgo99cIKTJEUOt8cJdyd92FuHIuK+S
3vIOVl+D+bW32Xsah6r6Ai12ictBDnuY+L19PelA3NNdCyNQQcRwOx+j0Qpd8WQ8Z/drsK5B/xtu
8BIReoLisHDaybSwYjwuwBWh2OJ1B9VBejOIFCZR7GZ1VrjlfExnn1YKutcF9t+JOpg0FuVn1Mkd
YmpsU7fPDU695Y3TCj3sySqSki0t8tuti5WY0mo9sWxkb9wbf5Kw50rR5/IFcXvosfFshUuRHGmY
lYt9VWatEXMj217cDmuTrB6mOODA9dBu/W/mzmw5bhxrt69yXoAdnIfbHCQxJdmyPMm+YdhlmyQ4
k+D49Gelq0//SpTVih9XJ6KvqqsgJghsgHt/e33Ur4B8jqi53fVQ04NZFbdrmNiOiVMwH2AtRAGy
QzTAIvOORnwi2i5/StPCbWDhslUoo9CN49T9blq6xpfg/Qu/jsdsNKpfmLEsk3fM0D9V9dHrqLW9
T0yb2st1i1AK1Gm/uoYpHsTYFrwHFyZ8PtJIOVIDmJC58/N/VkYUmMzjAOTnELXZ4j15VJmy938n
a432XHDAW+icGrWtZGlvo4hWHUquxHHyF+zDLfiRuom5gGmuDLxJ4s4aovzL2M6Zke3qkEQXLakg
k2YQkj3hWH4aMxIK4Z3kQrm8MUVkQvwFFzh2BQxo0+ZtceSJRnx3whGyBZwoCbzw1hn5edsO1Ilt
00DuDU6VvHekBz3v6CNUzempG0cceNAh5ZI7Dt8OaXfVtqEgHhvAwgpUSPc2Yi6u7m1ExFyhF0II
d69zGVTrShu2O5FJBe3DbQQq5TGt8Vgpj+2M4iYid1A34d3G1Q9rLDAiCVWwKYlaIORuF7nHYN0c
95q6X/WpDcfyo4G6Ru7shuaznTuyd46oTaofZl1wy0L9nvXFsfGHCDRcj05l2W12R/Fx88f1t8r+
FOXp9OChjr0hD5zfNWaCH4XtQ2q21hULA6dCrDWBXXVaA1/1aJmDuOMKF+wAbawAt+u5qK97aaJi
XMJ2xvXBnIof7YZbEqEVy9szIBQUl3S29XHIDTw2U3qlj9xA+UJMROt5173vyuqQVOECTSHBEATY
+owdV1jAdj7MeV3/1YMQwEZMTHwa4FMGMMjshYXhRY9A6mbMvGL6kRrLOePCjdquMSTL0iv6tKbE
uKpGK0ScY3cR7kSm2zRHdzWHG2togi8wN1wcFAKwHQCBNzvHi2sN1uFNFfrmeMArdZRPSB+QTexg
zlc0tFsRPbv1aIEvckluvUn58sbmp+Mefr9QcFt2tIwH+IX75QmH1gYp++jRXIG2rq2QbtjrOBzC
2osoSRkyA3ABO5Wuf0zZHLR1Nx08L7EfSZh93xAssDaS6N1oAP2GWgJh02qXh5WXfXCjhI50gbbi
p4F4ieShaNM7gzA8fOXjcs7eBaLqz7cux6a/PWuhVGMkmH8nRDrrtTO54rGZHdh5QIF/pL3FzIfz
tiBXS0YyI9uWL0AwzPljuHjjw0zzMT+BNjaqw0EF+Zg1TbNC4UWPFunDAGeDZo4tkhb5YUYb83l2
8CKF+Ti4N7UrBPLE3nvfAQW+knZtPvn9ANY7QIeY0eGMQn/Y1jNSYn1DB74NpHccJpq6SlAauyif
oilOMacgzNcbclBw9guPG9EZPPd8De9bwH72FRUi6qy4XOTDIZ2cidBr0O+Q76CbIS90UsyYdyl8
s3tnbMe71LbwZzO9tA2uEEK0H+YlkKiOZc2vRA0QfHWhqKbg9jP3bWecb7xD6NLPzJ16xUWpSCLk
KEWXZ8DfQoHyinTJw1aRAdhtfostRDEhsDs4ZpUft27hv0k95HTIRjCLm5z21zxkNdThAfcZ6a1f
AqLFdLvIum8PZTeFj4PXS6D7hud1fBDkZIEqu7l3ysS+DTNMyJAJJWu1660kujWMzMbbMS9OC7T5
B7R6Yo8GzP5GV8xYU2cIaHamwRy2YEBnPUTseT07ZPQhMOIRX/WS+Ns75a2w7BX/KH/2PhkJZhNv
yFwVID7cplrhLlfWlzxC8bCrEGK8aVCYmMdg9lY+CiLohrsOK4PqWMEs+VAAXJv3nJvc6rifHzKn
78LzvPlvZ2cmDe3YTfImLCvnqUNlAdx8LL84Q9U89RJuYZbX5B5RVCKUSieWfNl/SXEXhew2LMbe
4OZx34+09wzkXb7W6WjEPUZe5aHPi+CtHGVzkl5Hr0cfFHfkBYIbIzHDT2SMczw56tT/3tqbc1xc
c3ic+tWOIVjChhBTSLv6WpsV0pmaFE8wDOHN4GS1f9gig4tThZ/gNZYgU/lIt2x+gNw5HHqWurvv
8C44cn2xbkHhZWgDZ+spS9blKUoktiXDaNI66RXHKiyTX8iKzQOwK/kx5Lp/bbmJ9b1Bgf5k8p/g
0LcwcUj+n+i5Ce8XivzX7STZdeH4DYGyfGhHc012oWxMi32wPUQp0AVWg1tdcx7gOTiG8O7w5r4l
i2bczZ3df8Y3wTqEgGLedNAdAexlVvPJCEv3vcgct9q7ZPXjtq0tSmEoLQvH+Wsdyf73xwK0Zdd/
54Aq8BGmBk4X0xNftE3VPvbu0LjeWymyjigPGvOsTeo7+p8RCSyrqDpqDRQcm7fuipRmvZ5tejXs
g9OYi8xivPXwNIgRcq/yY5Ivs/eXV7tNcQP/ppLuPnF7U4L8nDx37gleBWoWalroI0Rk5b55QHhn
bVwbQ3MFwln4vbnE47qQxdz5Nvw6163n8Ktf15Kg0rVFCYtgDrwMkxvueegUDsbqpxANOheNFXJk
rvGoqrDEpBqUI2N3PaSgWdv8NDtjDcAqkdaHgDC081pkVCzzFIDuoU2x5LH3rMGOMkgq0s3s3k0O
KPX8KncWv+8/NeF8NvqiEAvk/4qWoXwRb4RohrE5DLMf+tbRbJ1x6L6PxTYBz2aUFnDdjMkCJ+DW
ZkSGm4Q2SRHhFbOef4nrp2ZUXuN0NQXd59FIN4h2Oc7k/H9o4QN/uTXkwAfzrVjxlfFxGojCYLp6
pTx3aQFL8Y8GatC63DGpSvsIHy7L/7XJN4dY2ugvU9BF8u+qt+0XHuWn3oE8ezPN4VQDWazcHhhn
0JeINHfAwjiFpVMvwUfxu9D135/rstrLYwXU6WlXjai/ogIPleaO3FtpTUrz4EdxRlzDa/xb+FEV
cEm5jTeUy14pVF7W5M9/kTZuZuPcO0zJ94wYeN7QTdIwlNA365/V339x+ltV43h1T2l+CDIXMrSc
oLPS8pED+B3+fhX/K/Tgn3mBF/TAF0ENF//WS3TC/x9pDh5r8mWaw6f8p6y/VRcch/N/8W++oBn9
iy458IJIWfGHO6/ff/MFTftfdGRRVzyzAqAI8sL/zRe0nX8552o7/7Np+uVy8h+SQ/gvl38WoU4M
ztoMUmr/G5LDZZ2dDyCXhl4K+oz/fC3RtLPiNNwsp4TjZw2+Gatz82wOHv6unv+feqweiOdygHt4
oWn5n5HP2/kZdmDJfaunHDOfMjmTDi/+Mrr0q97QisCiFbR/NQakGikCPqq4zwMpnV5rofnzc6uc
RQRBEUFPzCfid3VYmuptibDylWD2wqSovIyILEk429kMjXi8iywSsQCZplfiw0uDn+PGsxkP/aGk
8sWTh42fXDmFUR/xE3lNFPXS6Er4Xc5qRfq+pxPKSZLrYUS+jtCn+eznKPvs2dM8E1Sdq+nUpR2+
Em2f3EbFOh+0Fox9/k3PRgfbk/sJn6bwo9oTggZy+8Erb/SyF/Y/y9x2LoeeAXovSbFOp9JuzHPD
QT4AFrRF0X2T07ZRQyZFL3ZGMhm3bu2Srdf6SZbyd1HC9bbsyTktJD12fPlPu3J8rXPxhXf9Gyny
bL7oF7PKNXHlyZ/y/KGqqu6+99xbvSdXAkNb4CGY2/V4gpx9n/RmcyqKdHlFt/jSkyuhIcSVfvRH
6nHnnPSjKLPxg2FUeiHNVoLlEsIPrs/V8jqff+JvdLCa4YfWpPzujn0247ZdteWAr+JpsXC4fOdt
dRnn9pbOb7XGt5QdEI5TL6oo4xOvM+U19Hm+B0aoa1qj28qsRyzEQMiWiZHG/WD5R/J7H7SG/t0J
/WxiMHgZa+oo46kLgpX60NTXD+4mJ815UW5vg4G8buy68TSmrXg0Ac7cIBTw9ObFUiJyWroyM42G
h+96elFqPyXJvL3TmxklILftlvpbyqP3kRN1hzWx2u806b/WuHse5n80cf8JbJYSkbNgjvwW4s7J
ThGZ4OcOfm90quqxQyc+HBBwmK9gRV7Ys4CSL6LzYm5OMCAWOflYC9xa0Fqv6EUo9N6B2leeh3Lz
09mhCQkTG9p/RZ6/XfJg0zwXz2zq52fLTFp8BszD+ANoOgQKJFa78S+td3xGfz0fHDRkUIxoRk4t
UswvhmGtT+1m2a+cXS9NvPKKKY8L/Md5xW2GjxwupvM+r7uH//7o59//h/Wjdl/bZbe2M0IOnEe8
+VeHZvC2brfggVZJG7nciHfYVVQ7ntZMAVS6nCkzs3ukerI/QYIghUXueuzLj//9p/x5nuzfvdbP
YpCb4nG2BWt/KiGN+slyWLvloDe0cqRIQYa3MJYeJ8zhMyLsI1/SJ72hlXO2aVEgODlPTUvdfSXL
a9G7WgchzJfLycYjloZqz5Inp7V/zMV6Zxuz1lM7pnKvmSmAkQXlKMGFMc6W7NeywX7WmRGHL6aL
3dTTcILMgmtNGc63ThR+cO32vd7QymTP44xAEVM7iLfZnTAnvE7Ta72hlckmF1IzdsrllTLfrhqN
L15Pp6TO4GifL6ckC3AZbk2io4Twi7CoWK4pZref9UZXTtcRoeYiRTqcoh7FDHoohDF6IytR17Nx
gDSl3Z8M4ZKvnQ9JHmhuSSXm1hadJxnC9hMg6Lfjkn9sQkvrVdqREnAXkgMoszeeGunIrjL9D9lC
xUdrSkLlVW6BLPAwyvsTxds99g6ApDWn5B85rshMNsuv+1MaNN8iSz526II1H1t5k22/LkaTtv1p
yWjyBT7XXVMlLo56k6K8zJam9qyjW+HkUONwreowClsvCIbKy5zooO2ruuhPHuWhA9YmP6Jg+6X3
2Mpp5vlBKR2f5W05ztdsbd6Jptc69LEfutzxUJQbvwjT/sTc7JL0J1V0zTdpX47c0jQ3YCPanzJK
3Y3zF8kCzbeoRNdwCKinoD4+BZCCM2qyO2d+Da33wuH+jw6neenF6DT9iZJBuZPV+DPBllPrNQbK
lgxxE8zpVRhOlA+vJZ6mRfkaCuqFxw6U0Ip1Bkwut+xPzWw+0Hv+lIAZfeWxz5vjn1c38ovKiwwN
Wo1pdT8tI+1eu7Er8R7FSq/7iYeiVx2Q8/Va3+u/sbfPL7hhUaH+TL3+BJVFAp2HdXFFnn/xX/kp
L02Tsv/X2q0W+ij607Qu995gfw1s71Hv5Sr7Hy9GtN8DL3dokdxFbZPuDAP7Mb3RlQhAcd+Ui7Q4
KqI69sPhLf4gWulTHG0uX++8Yb8Aq5w754oVbYid9W6oxlZzxpUo0Ihlq2hRx6rDWo9pRl08KfXC
QKCEAZoMrHTD1PrUBvTQLBHGzSgyPulNuHLN4iKE0HMkLoZhSMn3PZesg9bIZ4+g52t8iDajiHpG
7ls4Sq23a4J7vZGVIJCaZ0mXlTDXvk8h3w+wDdjSV1bgeR3/IQr4ShQwJ8dM6WMaTonVFXIX0M8Z
PdYYbDafEgS2H7V+gqsuxgZx5yIH2meqjZ66nPjuT+4rP+GF3e8ruz/qOxn4gpkXS3oDPWlPM7Pm
S1V2v52V3PAD2n7E1B2mpb6ZuIRqTYna84hMgBydHQLjGn4MJvbzQm+J+8pcm5s/4K7MM7tDdde5
Bcg/bM30HlrZ9siVJo/mSaa6Ro09Twl9+ELz/ukrG7925xkFIHfEAMXLTXeukK+NsPVu5Wq/7hjl
EQVv5jusgz38M+RJhd6r9JStT0fiMmcNM76EYFA645AvSaw14Z6y95lciayTvS9rbBRK587iO0tv
aGXnI3b156X1mRC8s8XwPjJ9zflQNiTGGWOQ0e15Gmb70IbhVS0MvXPHUzckPqYAmJgP2gb2zUJH
bPDafcj9cyT0zv/8Wf4HZaZH9PO601gWh8UmFqaW5lMrW7LDbaiQmO6QSXH2o13eIQPRXCDKjswF
3A96mLqTsQn70XXGFZmEsLVG/12Yfj4nCTACXwJiOiGzOA7G9LCm0ZXO8rPUYx49X+dKl2MeZamx
y2hwRYzlaR2ZVqAc81swSSNsKAOapbgLt/5NmQm9KVHP+UwgH6873mUYCqRszXALL12vQAqm5nIN
ppi2kmBaWYNyFIeg7B42uAdaq5CG4MvBe7yeytUUJDgD5wSv5dE2jW9aL1M9gp11NM5t45w5boP7
lJFb+2EOXvMP+PPOtHxl02NXQytBlrPGHfeqL+RH9P1aFxNLPYUHZ0Yt4Rvtqcuj9xNsRHr4tc5h
Sz2He9DANV+y/Smhv7W20J1OrxFqXpoQZdOL0Aq6zS26U4nz8T1KQ+uqplNT65AHPXO5TrDZjrCq
m1saXIxr8m8/pRF81lsnyr5csNqhl4d4IhAyDgDSsD0+ag2tHsJYRlJNlSm3ZBk0e7wmaDCVnd4y
UY9hC6zHIm3W92QiLq3GOzd1tb7TsES+nO1+NcNkNZruFDkVHQ7V47QlWif8b6/T59Hb7kRnc2Hl
XhJk5Xcnq7yj3aDt1ZtwZVdayTCDTq051MINd+Wge7P20tM7HdTDGBUKmngUkKfUfhfZ2bU7lJoj
K2dx4I6RJSbid9G18007yHnnN95rThMv7ExP2ZlRatGD1rJQIn+8rqftdrG6a735VrZlAjdQ9AEL
ZfPEFYz0d1ERPekNrWzLrV59shwWTy2aX8uCjWaUPmoN7UaXy7tqvJB2YQJsIFpw39uwXRd9Nd3o
ja6elx7IXPq2Ozr8vTs6PU9tmX7QG1rZl3kEBREj+e7k+fYOFub1ClBab2j/ck4ScxJBOrBz+syl
f7o4sj31znhX2ZScwbUNxZ594/s3AOluE1MvBKp6VFKCad0avMg1l18qmsMOZQ6dWW9GlE0JmqqR
bc123zJz3zjlnWu+9gV1fl//THDg+H052YuXl5R5evJg4AvdrxUfl0DF7KG/otHI226icDAfAAfQ
L/zff8t57f3hD6pasWEGIERjanFq+BHZPs/T9G5J++h2m+2u2NPO2DySZk3ysyFdqReMVdESpCTb
WvOee0wjxZPrQwjYbUUnNFesGnvAUYZJzssPI/ehS+37xmr0nvwfnkSRb4fQedsTnWvVno+Yr6XX
Dof//i5eCMeOEn0St5T2ZiVEHz85ljV8y2DVymlbZ7vw54crxx+2iAPPPQz9wRwCXE9oadO7gjlK
8AlkPmJixnzLMf9VT85HSYPQK2OfQ8Ef1qeKn0szKDdz5jan1szA4vr94+QI/zPUZ72DylFiEPns
yqYVv+W6DqbClc03MYnX6p8vbGfn/KaffaXbvp+v2FZ16AppId7gMP/EZpmGPWwkZQZxtTMekqbR
jHqOEpjypO9FM63tyRHDZzgG9xjIaonSMNe7/CX0U7VpNHrtaYuAiBgV6N06n/QqC5aj7Ngm7/Nk
YFWeanAPvzLTHE9lP496iUDLUW4MltNDOBGURVdvXD+aySK+OH2V6W1bVZ3tlJ3fB1bN1MDuj20I
n7uGLqgHraCgyrPpbFvKbTI52aehvvaNqNpP9vCavdkLIQfrxYsFuhUUo6TL11M2LZR1vAfDmfRC
jq3cGyKSGbNvkaFKMCKmg9Dtpn4Hb/iVE15x2vl/YsDfhpLP91btOamo86g5zaO0aHnPivWNBNef
H8DSTpjpBmPzgRRw99jDdPtYC7kYXI2q4Efo0jqeSSeANlbICMJWanzE36bD0JZ7w7tcFs2XIiz7
ftfl5vKDbkSjveKgH5I7uGrT7WR0jDW1U/JhiOZFrzRAJ8Xly6hpvXdB1dWnzelu+669F02kl2JS
tbz0l014sUxRzL3wJxSZfdMYf+ktUGVzlVGDX0bB0K5971t0BuodtarKFtW6nPKecdMFC+6MFVTm
r1x6Xlj1lnIaTgkddAMfhLEpsvDd+bR6z+dV9VVrQlSFbd1g0ZD6jN53Ak/09ACcTW9kZUtZdNyV
U9oy1Wcj7uQ2rPQUL5aqrAUn0EZ+0kRxPQC1x6tk1FNgWKrK2858E7QkI3tOe1yH8G6WneYKUY47
SGxeNzYMbUXiinbqQxm2esed2m2QtXgEjB6Lr/YAaKapne9CGK1HvfeoHHfeCnDVpkEfNtBmHcyp
fpjq0NFc3Mp+FMm41X7A4K7R7wLvyseBW+uxVVF0mpXOsFA6ioMzDCakL1580BtZ2ZDe1tteadW8
yUKAHAh20fxFb2TlgBNioQFzADcTuF4JxOncIl5Da9AbXdmQrgRbEVQiiF0QxIdwPPfFZkupl7w3
latpPk5JCqTdj4Xn5beB52Uw3Lv8lQP0hSCoiqEXfOX9Mmj9OJJOcW83ZfKh6xbNJa5qZqPOsN1h
8b04nKvd5GHeJmy93aNKZkVfQqCcJi+2zOlgN1/h/up9OJrKvsyjMMTASPqxhHHWwMMEH6u3UJRN
6SYjjAb6kGMpo/YAI+xRWG14pTO4qQpmEfqXRZ+4Xizm6W2yLffDPLzXG1rZmKuzic4C4RCbXZbS
RJBUmDf6etd+oCaXF5609mGobTMAJ895v0rx0A96SigEyZdDW+EWembB0NxNYkALsEC07rXw7i9H
nicB26SpPYL3moNVGcebpMxea6j+86401Z4BmsSFVY+RFxNXsqvAMIFjNVWm1ecGSP3y2XFhcoap
YutMkdjRU3TyZKE5LcoH4jzPK93eoxe3c3RIjGifu1qBim7ky4dO3U7AcV69eLXC6hiK0Txi/im1
diZO05ejt4ERJcXI6OEMA6tscmdvcsvSG10VQBskTwd7ZhkumXfXjOJzs7lap4OpCqClix3FULHr
hzEU3/i8Cub9PAjj3531Lxp7vrASA2Wdr1kL7mPZlhjzuJsMxoMsK62LG9yAyznHVLdw+2RZYr+j
fWBeow/+otcQaapKwnrrrTC1xiVevBbSYQGySmK0eq0TD+1zK/3zj06L/t+ADCClY0ewg/rg/AH4
yqyco94/U122p6zEYBmyLR1prMJ3BCMDFwLg/YqJDFDiJYh+TNu6LnAs3GrQWpw07l/+mH5LwP2B
0jtJvttmd/ieWFIvjuGAezl2kXTYz61zfypw3DtuoJt2GwwrvdfgKgdHN1qG34fU2OFpnqqwi8te
7yPc/m0o/Sxltwo4F47L0M24vDNr+32U+6+YMfx5RwFPuJyTqs8xwgJ/d5Jbd/LLeoc1otYVwFbr
BnnvQryPqLFbm4BGi8fXIagc76C16l1l1fcU8BOnaslBbUmwXwIPIrzQ6yWy1ZS6O24LFV9WYXOm
1Ecsd4JBpbfE1ZQ6/QQFDsSo9KJylFD9zb63riMMwRbNP6Cs87FaAZFXaEVRR+8BG4Kzfs1E+4Xl
oqbVjQQ7nU2wEgPsaGmKfJDdpHV22GpWPRlbkUJ4p4Radrdi6Q/0HB+11oqaTx9MO5qFZCViKnCI
/PQqrat3ekMrx8ZiWL2dmlV/mr2h3KdwbTEtLe36L73hlcuRgPfgJSXZc5wIrEcO7OVm4Bb5U290
+3Lzh3aC77HokDcI+6fosycjDPVuGbaaPl83iWWCRUGyGJJvvtG/AU2pO7ZyKmG9ajSzxyos++in
VeDFaI96hSNbzZyb0+g3rs8LbQwzsY/RErXrYWnx5dVbMWryvJPhXNsRgavII3tnTdX1NAi95aKm
znPDKVcLwPDJH2ZsdRJyAL7WNZ1+sMu10jhdmWYW6iDXsD/3Xngap9fUv+ez/Q+XjN/Z9GfHW+YU
vpG0FJj7ch28d7im/zb5M1gvgCMhTXbZ5n0Sk4T4HHqthAPvDMOk+cOUHQzQwCnDkoJ/Pne/cGve
9k7Q6ckRbbWUbQiMXqfh3H8pI5CjrRVnm6sp91ZL1iEUPFh/pC6rbv1UO+EnrmdPWpFBzc0Lx8bE
oaU7JWo289eUz8Fh6xvYxnrDKxt42obVGTpEPnQ17aXJ7bGScNC1BleT9MmAF0FRMy3rkD1MSfsl
Mx3Ns1vN0puQUrK6ZbGEoX8zJvXHTdpa5RBbTdH7kINw/kGJszj1ccnSWxkOj3ozouxdaWx5W2zI
ZUYHB/MknUoYj5ptGGqaHket0jH68+0RRHbLJYZ6l+abVLYm1OdSFAHlutz0nuwpuMITQG/Xq1yg
aKzLzbBQ9s2pezN5c7Vf60zv+91WM/UlzXRwXigdN3b60FfJPYB2rZQGrvWXYbh0h6GZcnbOVk0J
7iSdv8st87veOlG2JfcYtwaYzK6Pmq9l1FXjHgUU1gtaw6u5eheQI56hdDXIJXmXJ/6OKqze5fEf
9JLOtnrrfC91cWTb9QOORZAB9Zahii5xrcTHjokTG7FzssP88Wflb5pNEyq6pDNSOQLN7k52UDwm
znJft3rpL0DJl2tl3KRVpwFDL31+ahMu64OeKNFWE/Vl2E9QpZEFRTL5ZC/i0Z4cvWClZukNcnZA
4tn04SjuknH4BGBcMwOgpumXoSwmZ2TXe1P/gxhw11W13l1azdMP2Hvhrcyel0uOJAJ7rLDV+5A2
lW3Z5Fh3LhLFjr+hdCwr2PrNe50taalp+mUbpBBWQZuHkD8QpLxJN0jaemMrn6ESZHUebTy2G00n
bHbeAK7THFrJtRhSZnRFsSMxdDzbjT1GkXGj99TKWRm2GG1uDgEWFv3HzDXvNl9vP1pqlr6JJgzd
pgotXWd+7ExDYo2BDYvecytnpVzsWRTnA40cz9XaM7icqRDrDa58hnpeg9tD0fPN0oTGcdys6MkI
5kHrsmlF9mWcshIP6iYA8ZPnJtfLHL3NaLrWe3DluKwcnLentGuhcadfptB8XxulXjleTdJPeF46
0caRY3tDjsOVsezSCStxrQdXk/Ruu/gShx3uJ0ZU4rkyRmCrfb01rqbpuT9YDlYmLb5v9ftQRh9k
tnzRe25lZ2aEpixHvHuaJ3/Y4+ODn1Gf6C3DUNmbwWiLMJ1Zhu025Ts3KsadX0mtJJGlckoCo6SC
ds7fGkt2HAr7UIWW5stU9qYAlbrit8YCH2Zch8QEO90EtKI35crmnBM5y8JbEbUV5YCzTfTQdYNe
qsUKlb2JjYo3JCnhcBwd4JYYZOW5qcf9wJ73cuP7uY1Nxcj7XIblKnXFxz7VKxJbKq5kKop6inJu
Eb6btTsbE3Arnb5qTbiKK0ktNLTeyBePmLEeKOdqO2Jt1+ktcpVYkpcGnkHN0J5y9s1sZn95s6V5
bqrEktlMRLlloGc44ax812LRUR2wvmpfS+WcV/Q/UzmW6iEdLbaLWYHbnpKkuw7W6YOwhFalgkLw
5WKZq0z61TmrbXT4lcpsTA+YQWgqlNTyX1Z6wZZwXJyyzrvzTCfGMExvf6rVP+AKjlEiAzstjYPf
UZv9wCsv04paZqjE20LOZ5Mgi2Ju22bXmOIUN720PuosdFONt1sW+rmZGV6cw7ISSS33bu3r3cVN
Nd6G5cTE2AzepJ27sziC9rM7+Vq7yAyVkBt1fiMsgnw8pwJ6i9slBosmB+Ov+QeUqEuFKKBE1Ltx
teEisvV7UslaC8ZUY27ZWGFnNqUZD0myt6wkdmZb6z5kqhF35WtwJhlkxvlEaWgR+8yONFei8pXS
wsQr6yE1487o3rd2+aGrDK2tb6oBt8J/uWizaYvtyv4E9QPkXDHrvUc13PrO1MpgC9cYSveEg0T0
eQ4WrVQ/mInLkFVU/bR1VbbFCUUcG/V3Pn0YikqPLWCqwRYD+8V28GyO/dG/x2LwOESm1jXOPPP0
n2sKqFFE0MkE9h1mgL9ZeayzROsyZKrYAj+arQHVDHaiLYp42g6LHTZmWp8SpootaHx6xcw8mmOK
lCAAvHt8VPSeW8UWJHYrM1zqxpiOlkMwZHERuNdacVaFFoxtOQ75lE1xPmC/5No7w3vQG1lZgQ2s
uSWwkhHf9+WIQ9XVlPzUG1m5iwt3bbNmdEdWyDw/+l7g3YSto5dyM/8BLGicanEyc4wnqwsOGQoC
nJT1qvuY0F8ubqruuHGJaYzL2TtUnnWfauYhTRVZgG3jkoeYB8WYx7w5m8mAodALgr6yJSenS12v
wxanq7BKwSkiNsrwl97LVC7iuAVhhAsQPs68IJ5745D2vl4MVKlBYYRpZZKzAhcXFUJZr/VVhouQ
Vt7XVJkFuGJasjetEeqEMx2NKPJ2aSStg9a0qNCCqhOQgc1ljPPaeNzEfJUX/ne9oZWNGaBEWDxT
jLFlFDFenu/CrfykN7SyM1eXXGTuyTGGMPWQ2NEnu9b7RjZVeBAEzwkbPHYO3k3X5bzeBJpCJFPl
FQwiW5fZ4KlLG2uxOrBv0zL4S29GlLuaVYqE7Gw7xrb/lJrz0apzvUuPSiuoZSlxro4YmTL1Vo3X
nfea9O78uv75KWWqsj67Ls8ukfMYB027RscAH8H8OCW9/SWlI9THD80VeiJzU5X5LXI2zSYaCeZO
fmtDy5StoXe/UgV9YnSjDCWCjLGt3+Oxd2X2tubQ4WUcTzYHO+rGlfEq5uTjYLb5XVJhsam1aFQ9
n+93AYcQ5mZOlZk7kMHBrbM0q96Rr0r6gmwSo/ByIm59FjVEhyLN9SKuKunDCSvE149pmaV/7UTD
HcDGK705UU7OhiZFIOzGEG9DhHFYctMWgd5Hjwo43Ao64Jw5k7H/NZyOTqM5rH25RjBdE1Fb5jK2
JmPvBSJexkTv61hVIEaBIPqhbY5HI0BBJW7Q3b3WYn6e0D9sflWA6OAyZ2Yls5EHMrmd2UU3hi8G
vVNTVSBWi49hXhkMGDV6H501rHZ1NIx6+0Zt68fLqjPBZMkYG9jyNPb5xzbrpd73q6o/pMnYiZDD
DnGI4bgIghuxeFqKAFPVH2ZZIPIpxW0XJ+33wu7xJF40kwWqANFYHBwesG6Kq8n+ZQnrazNaemID
U+3n92XYh6KUQ2w3P72lOBRRrnf9UVv3vXLsbPwyhzhptj29zFfojfTOTbV1f15Xu+3PCzqthvnG
H4v+6IVyeCW4ni9Rf9g9qvYwMmprDFBKcHQKfM3BFX3r2spLAXrknXuUxpBaO6eDeqy35lWZ1zws
s2iB18aVYfSHvunNg1/qUb1NlRRgrjgNTEM7xFlqbjtcp7s9xlNaqiOEsJfxsZKda4RTOcS1gbNx
64v2ENRVrffNomodC0MulY9xbYyJknlXWgFXgF4TGGyqaseMCnAGhqaPIwtXvqyqnjxZ6mmGTVXv
6NU2kHa76+MmCt7U4l2e+u+1DlFV7pgunXQh/fUxpvW7OXJ+YDGvl/5Qu/Vlli99LRi6b4AfEol3
/jzqFQ9MVW44l1hMb63bx5aFOK007+TQ6B1IqtzQCZ1wnsamj8MVK+gg2dWVXl3cVD235shEx+hW
fZw3ydXW/rTNRC+GqTpDEwPgtDdp9LBs50A1fx9Kze8sVWbobzlu9ugj477APjjCZbut9S5Eqsxw
rZoCNuHWxVWTpk/hvOQPm5na37XWtmo+GzVZmOCH1cUpAimvTHbVonklUnWGoVyzeiwYeg4zeSjW
UeyDtl30VqCKBGjGxoADy+idJa6L5v9y9m1LluLIlr/SVu/0kUACZHa6H4C9N3GPyIi8VL3IIjMj
EQgQN4nL18+K7p6ZLjrt5AxmVWYZGbkFW5LLXe7L17I5OJQOVdvJHmoIXH1RiKJu4Ov8KYNIUpsr
C76dYzO+C3C7d7LJYGuLKwoqAIRyT3F3sJtvjzUs54aXkiwV+tSpo4ls6/lTM27NMSpiQncVAxwn
Uo4K47tpplm/6T+sVx/MIP4H2FDFASjwPZ67UVxPK/TDgeY/NOV7sKEqm21wrIxy49kMEtpQNagB
ODw2+C4xtAIgZL2OhTkbg2QD7UBIj9nmHmlIppL1fVm6vC8dO8eq2C7TGrtjweIebAhmlCEqeOFy
7YW3nlIn4bpjSew92NDEI+UTktg5lB7nhAzizpflwULhHm5Yz/Pog9fF5eWwvgxQIUk6TxyM+/d4
Q+E1yEqM75NiCyjHRfEVSL2PvvkuaRtA7YrNi7C5KNAtFftzmOL9jyUR9pjDRirn1UuEwaV8Bq7s
s5yPxISh2EMOh6Zrx7UNXO7VXUorlUUuOmKYGHqXEKKqXz01+xa3QpU5PwY5wOsBq8TIO6u0A20c
C1eXE179XnvNedbDwfnYpWvhJNdBmdnlvF9uOleexXYImo+35n8O7juU8XylIFTvqkaeReHRxDHj
H7kwY/RdMgiyIrRCicPlwxJlPak+yq3/eGy6gz+/uGs08iq9dfk00Tu/KNBZ59ND5XW8985jIjx2
dWsdNiDv77HUBtnm4chRhbF3Nhm1pDS90i6fxy3Fgy5B5A7uk523HAeieamxmFtDvCTyzcnj26FU
aij2cEPPVbLrSe1yM6LMseotPKHL+/uh1dzDDaHu4LgFGXFulv6yNWGCSTridfDeO7sk8WSQJ8fQ
EddpPZZpVxxSLsHQO7uUA137SGPoZdnOwr0z7ItjS7mHvgy2J+j6heVAyHVKTFt9jMlQHQkg8N47
s+zBiciHpXV5W5GUB/bUhodiKgy9M8uKk8JR/J+LWf5A8SpVffh2bI/sjLJkotraCYYTbOxsiHFJ
jGz7wSnZWWXbrONQVcrljameff3VeNEREDBmZGeUfWuEPxpMdkAW+AR+KfrpSGAfij3ohaBXy1Qz
JrscgUar1QWkfkcuOxh65ycNA0KXopQMGfY2CaGoEYJc/9A67iEvA4Wl6KZyeVFumY6ups4cc+57
tEvtO+M7z7P5oqAoblUCoeIjZQ3Mx85Pkn5Ye9Li9CveFWvLGPjI7Zh0CQbf2aMoqlDTAu8txPC1
3vizq9fq4GzvDDKqiQeSLIytgltL45Rs28GRd/ZYU7WFBBeF3HZrssq3Lv58bIPsbHEqVMinBRsE
eJoMNE7JXPfHnMEe/EO6UA1jG9u8X3gIJQAA8iY9esdG3+N/VKzDwr6H2yOlNgM45TNz9XJsuvcI
oPcLdjQPePUxWC/dsl5mcwgeHoq9aAkkafwlgu5Zjgpvn5h33QhRHDTKvWzJWEYSyY3A5gPTIrXN
1j8tYh5/EU39I/vyH4l8vPvOMMW04bpkyJgTJE1JTlY1ePeqE1amnLpaPtfAF8eoQg6zuoCwfQAZ
DZ/dcBnEYqpLTZqSJWQVi75X29LPJQQxa3YotRiKvfAEr+Gv3FyPeUclcOCU/oAc2ddDZsJ30YfT
HpcNxAfzrWt+Z7yokCk+pC6F997NqjMBU5Gvxzwey7ys4zKh/SFYGMbenXbb1vQ6BglUvrjOT/re
rQk6TeJjZsJ3550hRblstHyfca2TKAre2XG3Q9T/ePfdmWddb8apx5xb2GJSUGnSKeY/ji3o7tyz
lXToHsWrS66+kGm+CgbvcmzoXRDi/HJTjkm8t19kbAlyER2iewzFHr0xNVMzhyO2ik8NS0G4Q9MN
IoeH3nuPw5OOhwhAljGndXDDqyWDLNSxYGGPw4sdiYdKjBhazH4yc+9Kg6f9oCfY7ZOyKbgrvXnM
NbGnpcID0EV5SGMKR95un4RFYFUjhzEv2rbJuFub0yyG4Fi8ukfjSRmRBpi590tk1OPq0bC5AKH0
JI/dbPZ4vKpqlKakxdtjZa/Kqle3YprDg3ebPSDPirmA1i6MqHcfIYJ0p211LJmx5wYjc1fzElsk
l5P53SzFI9bgF0f5+7H6Eye2BxK5OfSLOK6RlRKsvYG0SHttRbASkMqO0ZGWJNjpzl1QsGCSiXAc
6W0UJ3M7fpOuO5SSxuA7fxGU0HutOx/7nVcXf/x9aeNjlrSXRIF398Aei5GJWIu0CkhKQDtyzFns
EUXF1NGu3TC4ivo72dcovfRHquaYkd0JEC7aGA7K5DxknZc1oX7wCnkw8bDHFTUh8wcyB2Nev2MI
QPr8R1Pqg1HsHlg0BfM2lB0b87Uq79jQpMNUHzOhPapI9hCWiAKKPViUJRKlSqbQcTpEDBiKPaxI
DYHZDMWsxN2UtyrIcKc/UqDD0LskUmi8qvEAKspFWV9k2KZxEx7BK2HonV0Ss5ThCs0msHZ56KNw
iSoP1RYw9M4q+TLGNZj5sU0WmgCxEYevh9zyHlDkh0OvBw8DO9Ay3XmFKJOxCg9pm+C1dyFcJWxM
At+OeSSbucimrm+LpFMdSDePvf7ONn1I+8UQJXtfzS7tuP0YBIcIfPHuO98seNevZY+ApV4aP/PV
ks9WqGPH1R7m0w9RB+llhCxNzS7zJBIlyLENvgf5eLRGi1ONoYM6ukYKJVPdIf7IUOwRPhLKApsL
HDa4J9Sdlg3mvEZp9NBa7hE+77BtaPuRNmdBQa+VZ9W5iaf4mHHuIT5bw8RA+x6jl6okialH06RL
U/SHyOkxOXsT9da24nXX5rJt6qTHfaJbi2Mefw/1aSZ/6KXux9wOWwLs1o0u1cdjs74zUVWNYuxp
0+dgprTnWfEt9Qi6+Y+NvrPPFfnBaajFkpcCCXBuHsNqOuaW9zCiLfD4oLttyd3ilRlkaYbTYsjB
sH+PJALWd1ThsC65qeNPBdK+ScuXY75zjyWSGmQD1O/XHCx7IxRgnH8ZhT7UgRxCC+7P5bTBZwMq
rnLJm2idmgSYjqBJRb/Ob4eWdI8pUq2BJtuCJfXwynauTmH/K4zIuw/+SfC8BxQZTW25OCwpCq/u
h8DyslPRzsM307Masjqgr6w+eVvUjKdj32Vns9tCujUSZMnD6YM3elB5OboK+9RI2xQMUM4l5+Ct
mGydTPwQZwAWeGex3sogTRxjltQ8PlQRvdBjpDUYemeu0bp5zVTSJccVA2pnZquTcjiYFNkjjAom
If08DksuWak/Infk2WQd/OBXGQb6T+rxn22gXXKkanqwemvR5S36fNkLeIPVtQudx2/VBFLuD9A1
ot3LWOgSRLnrpkfzuoRzsEJ3UHa1a5ISVa+2T5BJNNs1qGSgp7FshRqeaRPy/oYOtS2vB9ev0/24
FqU4aYJ236sJOj5D1tY+t1frFM7xHQOFGD21MgDnguMFKN4TyUXxhXncj9N6wxGQ1bI3QzbyENyX
gfDqOZ9KJKMemW89ftYTYcUlXICbepy7mKUbX5flhErltWt89glBlP3KiJnu+KfuqT2pD0g3qbGI
zyPQzt8snramHEweYQ7qNUibBDGJf3ioR0IPg7GwQH9/GRXnYDXMPNPKdz+2BVpK0Fls+gCcJeB2
uDJLwJvvtN1Q9eJe3ZhcVVG1fao6VS/nKQ699Ryh7XS4QgtTHd94o3D9HW94G/wBTeTV5gF4EMo0
Dqfq41isvEglByQxtdR09VVTzMVw30Beb30JQQdaZtqgwS/VhWjDFLLkXJ4nusnx+p0qXGWk1St7
QIW5nBMhfU98XTHpwxX3Rwu+yloE1eeyWiS58mYeR9kSqqk5x2HjF6kIUB84hdHiPcx8U+wEKoI1
ThmzMnxYy7L9MPtVZU6Fsi17MmBXwNtMbfuuRWRikvbFWMfJMlWtPhPIXQQPWvlDnfYQlUZ9anOQ
M1Rtg/abSM8A/M/MFl4q2shM2bYAhZ6SeaKQWe5lGF0xyoy5xAIAu6RnYvs0j4BrJVUQd146E12w
ZFttpM9QmyXi1Iy2qNJ4GexnW9cUAniKzPYS8NCL3jbI1wR5IDtaXAIKXvLEdgHIeDxot9hU9t58
HREZQbkXkJki3frOf8VjRpA6R7W7xkW/CxMIpXXjF1vFo06Q1o1EXvKROKiQ+MikLwxWlExtENpH
K9gqVTL6hduSqjHBmvFFeu3Z6ngt07EAFRiYabZNpqY16JuegygeT0PnAzbLaiLL1I+VLs61HNmS
UYDpX+eqWFziEWNAmtFWVmYx0cK99JZFn5E4kCrrZi6GpJGznC8j/rrObRxMW1LWPYsfUDoIxwSa
qLO5yCbGn3sFnnCVeGFfg1ReQ91jyQZr1fqFrkIBxwfh68q8RaUYREbKxga3NTTj3vytXMjFi73l
2wB+kz/WQvsvNG51iJxF6Q0fZKE3AnWJcN5uuJohUJpWbOjoaZJ+yB7nZuXkbIumbq9WK31zUXOk
+2Tk1j30ztbtGbYV2NTwofs+lwyZPwn9XJuD3MerLt7qis8iRAt3ZwnrofU2NNHHmRvvWjv8TVJC
0iH6PHVxU3cniMrVRp/m0bH6qQxl3f5ANY+GJ2hK+LEFllgG4fUyBZBUTVpXcNWmGmWhLkhCEpRr
ii+7DvddSJi79B7z49tu7t73gBcVOJaKrsBy4V4on9HGVtJnbb2yBaPoKGmfdH2BLFpYNd3HlhJS
fo/7oCm+j5Cg7zMySITYZVmHzU0J7d7lqg3pVj+Ahj/8VC/aC1JN3MzPg1F2vMdp6i0pK60Jz6ic
Rn4C7TXdfET7SCA+FobK67hDXR8t0XIsrrtwCX/U1m+A3mVRO9+1bYtwwW/c+DnkwoISTdnqx1S7
6dGoRUZJ08GivHTcfN08V3bzZEY3xBgJ5JnmICsRL/UX0mFPEC9U8f0iZEEu2rN9caoQqnlpH0dF
cIrQZVZkY1x6JlHRyL1T5Xnza9jGbX9l9JYFG86OZEa98316P/jCwdfECCCVZImSK3Q4h4etGE9d
OT5pbxDbCUdChDcsIFuA/qxYMnKeaknolcfiyNAsQIfLp37lyJfRcBSvAw2imzgw8104eJW5FlHZ
BBcOgXv/zGAE0x0c4HWzdmkPHTi7lHdiDkt0lVRsu4vDtr9FWgvePQBuxE/XqJXV2ehoVsnKkDFO
YKDiD8j1rfdCsTpKoYH6u1/14jsXffHV70jXPnVRuWEnlFTRNCRlnC091XCIUMqD7tIqIVjmg6JK
1+VX5uKzY9pety3pT0igqww8Nu3JTPJSLkvOSGUyrlA6GqPgMgSUJIKuD7JZhiSQW5MIKEMlCvou
2JfVE8IIm9ToxE3t4s3JBk4CLaItk1FoE2kic1v5/t1Cdcaj4YucPXf2SVVmFmxFGSjEb7doWJHK
07GXTaBcy2TjRKqM50RCIaJ1WQqI3+B0rqM7Edcvdh0szvPlayTldIZYMctCp+eXyBUm6yto24JZ
YOhTAWI+i20bFzh++LJcQ87KT8CQ9KIZbhAeTni4tvbjGns4D4teJAyLmwJDQRNG1zu6ygutljvh
BnKC5vUCctNGpVOky3QdyX0d2t8xjeGph2xbjkTWV8XkdgqCOQOsVWbNWv0QMylPnkVFOQYLGQKA
pT6rRV3WRvZpIciUks7CrVj6SJr4wa7RddABK1hyQHx4FLdJVNhLw3px27H6rlDLnIXh+lS3Q6fP
5eL9zhY4BF3om8ltd7SQJpF0/GhmHV+PYTycijn8oUt3LzXKxWmLOeS1mWAJZkl7Et/iyrm9ewDo
Fy/O4AhqvQn8VL4cEG0FPBjPKgh1Ei/KpX6tvJR1/YciklHuTxLiwYY8MTSRQFqlTgPld4m2Q1J1
BJ+JWnQhOB7QU82ZvkKyIiwSOqPHRCPpnAxtzR9BJh/B0xQZvpBssw2Emyrpom189CUNf8xhMRWZ
cKX/UprArlnvahQdqV/p6pZyypE7cJau9xsXUTaTVqqLjGulU3w/6qfcawp6hkYLXa6JCehdSDxl
EibRi5osg4m/mZW3WVcFXnwV10X4uWsaviTBOi1fQOIYkrMY+uLzXNfziJgPfaHXAvImC3bm4IZE
duX2EWl7vp1iqAKmzdr6n8e2NEMyVOXwOep6+WOQqPzcNI3F7FgNm4I59RHYoMtqgwNBouw+9JZ6
/TC0QrbXkQQv0XnwJQHiuvEmduro0LAsrlsJtFM7F/cjL0Z7qQOm/2i2Sb8j1hVrAURW2FZ+N64z
6kursJmcarwrQ7tM/RSIkn4bIzC/fVSG1DbxOyRbkSOd+y+kbnqLoCou67wsuvaTmVbW/W6maP4x
gZW/TIYwAJJ/QESM2tXcUpZBPdePH51qjDn5toZIlW7XWudR05tnQlmhT51R2JC9jdHOKcsJ/KbK
RsPDNM9yQ2gyTDqpzWLbx67vZJU2tg0oDpaKTAkyrHw8i7HdaDJoufYpmp7pQw9NbP3cg25ifBhG
QvpzR+yozhUtEBsiwRyCy2rx0Q2Mb9FOZ9cFVcYMITmCZl+sGa6Ct9B4GoF/pvQatB5jdAMpYx/x
GN+24VTjnPlM/GBbvvO1ANzTuN6bLkMHAdsMfcGVfNKgDg2u+iBmBaaiCoPEOapUCi6fBudKKJdk
xnrWOYcgLYRKF43mOy6rqnvy2qWtHigN2zLjCHlpMhkwID3i3gIKbzZuLD4htn6E0FqJriYSw5Vu
bl23zEYqhDYH4+o6pnICviaMrAIMcIyLxFVb/7zYeHhlPRSxLjVw9F4aVuA0T5lW8w/jxcpPFHqD
P7arBw2+tg9rmUPsGlFJuKCJInMTYvfEM/FwM1XGO2k48ldmA/4y9p6+DiOBC0XVLtc4Cqm658HE
XKK1W9i1ULJiuAI4aOeybfuhHR8/4VYXR0ndDUWQDj7J/UKqk6fnZsqcF/fsEjBvWVLjGF2eJlpN
axqY2mU46+Ivm9UFJHVBGQxZnK5rv3gkipdTUyMWuO1x8m4PGuFqYsGIeC7C1pCvZBqDLcVlp2ov
k7dqc9oElR9YzER52jzP0etoYUzcyM6uL6CFVD+A83AyHXvTlpce4VaFetLc02xj9e3kmtl/qPV7
YNRCqWDOIZRmvgu/YuFjJNl26tZ2jFJU//IFen5LMoIQ0ySFx+74sAncEKMK+UeANtcRiTYWsMyG
TJJUlVojHosC/tSXnfdBD07BE006eornSNmHjY/d8DjTtfnazu3io6/YKC9ZlQ/3NI7BALnNbvPv
eavcYznqDuTsc/lFVevSfyloaFwaFGgzC0TseRkMAEwBsh7fT/i1HwRO+3ga0mWbh/Iy682/dvFU
ViBq29iSjgZ3YQLupvoLgro6TFrmV2A6x4s8b0JUb1yp+Qnp8uBjGfHZnNQ2qasR7LQIkqZwrWGQ
oUeuSyB/smqh7lREk8oVKnWJWja/OpPWLsWNduMi78uByI+94w8gsmaJ8dG866tJnSIQxAfpXALC
dwqDpdQ3YxfMIAmrgwmUcnJFl4vshDpNC5PVva2CzbsQp8mtHw/z52IOvLvWi9iUBSEEJpIGLUlR
vg24V5xoHwTDXTH66utStUonBJHsfBo4tfFNSJsoX4WugabyXQ/MBQ1Vd+p4731aNWUJkghR2sa8
vtig6d9hNt86R+6Z7SB478XhhpiijrysjWggL7LoxypxchNPYq63V8ONvKazdPda4SaYiKWh1V0M
H75+BTXs6k7bCh94mVrX5Qvdij+61q7m1M9RC2+jls6d24KS7gE5OVzKnY/wENSg8jvu0PWzHicg
bcstzPvYuecBh+WVvwZFeEOWqdSPSOM3bzJuBHRb1Dplfr801wEvEN/oYbifhISoG488HGOdYMGX
HrgtlvggCNxO/bKZ+6mrJnkq+Bw9UFCeTnkhJ1xLm5Xwb7Ds92QNiVbvw9AvtcWFVnS3bb10Ofct
+zICj9kgvhJuPjXUDNhVcIpVosdSXIXQUGTJWkXGSxfRO/9Gai5F1kftu0uoy2damnvtWJBpvV1X
29on4NElH1jVb7cdWZy984N4edngK/pTLWe0mA8gQjj11EThVWeXxb9upY1e1Lh6BpOuGp2KkNE/
MGssuC4D3W4E0P7eb0ecOuO6ZMXcu8eQRThHS+qNT0rFBeiAVSNuTD2/AfQZbq8j+tvfWt9BypMx
ohOt1jVdPKhAXma5riRZCboP22i6Idty4qym5alp1HJX+FW+FM3j2oxsRnLCj67g/AE5AxkeaXnq
oR/q+ypjmrt1G59L6ludouNoqBNa07G/YhA7q7J4ZNsHb2stTWzN/Fdg5/XvzrcBy0kDn5S6gC/9
uVrRCKVriKPL1Z/vRusGhF/aeBfLke9I52He1DWBsKy9WUcUZVM2+H5362kSY/JnRV50Qdx4D+iZ
iM4QkIv7Z8CkzZg289rYl6k05Q8UGSaTwQU7pGFM0WGUDd07YDu0vLr1Fsy/HyzhIzeNqc+m30DG
y+yw8pwDQeonUkCyOJlLyh6q2Dc8dTjY74iR86sq6ya6RLoDAA2nUAWJXXAT0qwqStOdwVs0/s7U
giovMRqnzQSeDZ0aRuH5BiR8KWriyg/zLmqdvoKCVt1foRele460oPymG8oam5qZMnMta6ukgUNT
CUL5TlyvgfVNgjoPxI40aaz6HL9TxWbwGV2RcIhnmTPTDRuzYWhEfY6CdizvTWEkbj2+C7uTnZT7
OoGOi6TU+agzOhXbOKV9GT+DDK2Sae+FvLwlATIaL7gEiPUqsMFKX/wCpMLfIwWU/v0c68lCFm0u
/Evvinp4jJumC962otXqAoI/+cNN4Je9obitb7BcPfAHWiJBkKmhLL3Hwt9AEZJQhUIELH2MBzhR
ivbezK4NrtOLgrb6p63yIzDBTD6/D5Dd9JvEw6nDHn3ekmvSVpHL5qhvgsQSTMZNheaY4FL5otdn
1mAGP82NHv3TUiwry1xUtfBv89S0X+y04nRDiatfHijyga+ohPRrImNNihTKyZPMQHjqnpug5H5m
ZBsCsTPjOp3AiajPoa3G4Wylh8yBnWyHYDccaXevW1H4mZyjqHxeWuJ16bTGZE67YVumx8hW/alp
La6NuII0+izjkoofyCLx+dRGNe9RtUKgnYzIR3UfgG51HRgj8YGrOiahr5PCWOXOMkIe80tPC8Vo
gvQFmjtgZIH30BsPB20zqhgcOl4ryhUSGM3objWCLLUkofN9+VoEQqhEEKaHZJKie1Uaf0aEVPE5
aZoN3wOa2sMrkt4heORRC53SohqwQE0bbUM+4wF1ZhaCpr0KsXT4Sowb27zu+Mg/iLmZ5SkssMcT
f43MI6nJpL/FgwfSp66uiiqrVqIiIAp8tHyMGQRHFvbHyDdPfAuc6ZB4cL2tTkD+erg+NXpiaWRG
IpIFofh6DAW37w2eAqWrUpouH0PT5K0Y4gfkytjBasy+P3igHTWQhOvyeCJLVrfaJFur+D/xDf/1
JxHU8e//jZ+/geFrKAs17X78+4tp8N9/v3/m//ybP3/i75c3c//avI37f/Snz2Dcfz03e51e//TD
qZ3KaX2yb8P64W209fSP8Ys38/4v/19/+Ze3f4zysnZvf/vtm7Ht9D4aTsT2t3/96ur7337z3wu2
//Xv4//rl+9f4G+/Pc9v39/+8wNvr+OEz7K/0jCksaC4XvkcpGu//WV+e/8NJX8VsU8Dgew+w53p
HWTWmmFSf/stFH8FZSAg8YRRQnn4XqAfDQ7Bv/3G+V+DII58EfMYISqyB7/97xd7/GdZ6Z9rgYn4
189/aW3zaMp2Gv/223uB9f8Wn9AHiBeIQhpSDBYRsi/A2jpQrZgRjnvA9p+mzkZPtY7gOszY3qBh
uvpe9ZM6jyhy/oor/71euX90LHwwt8cM77BHk/mAMwhE5xw31xg4IZ91d6UbyyzuaPsLHMXPH8Wx
CjEmExOKV/k3HTfiM0X9DSFDPLMeqbRlS8u+6zPPIcj8t5X/yYS+10r330pAKzr0I9TF/T3WjBZQ
Fw9GfCtaKnY9W77iysbWX4gs/WzZgFBC4YX7MWiHd8Aw2xQF+iLh/rstFPkUrOBPXUkHLnykdaUP
ye1kGYfg1FrcMX7xDf9c8P7nlkGzUMhCn4LydY/CAvVSWFdVz+GRpxEkIGxorxpSm7NrAi81c4nr
1Bz/SoXoZ0sosHrg4sdzxZ50UKBANw8hnlpO9ZoWBOq+vS3bvBv0r8jH3pmFdksISaIgjIKQwjz3
eKcYCb4VJVSW9v4KQvewCdWl2nT/FA56yZhfukzFtTwJRAd3CISD0//3FsLGeT8PIJkc8z22qIW0
JoXuH2K7ZahufCOmMMViTvwXz3mH+O2/px8gTQrGnDBg+y4RR9A0VFQVT4Ot3q66KQCZIIpRt12L
+jDqHPEvsFI/WUIfEsGogFOGjsQ9lyOKVFraKmKopNAgDwtcWNc1XD/yafsVDPunj4oJYxHk7kIk
WP9s8AjzSYCaE0+Xuf9WD110KeJ6elJc/6ov+WebBcSFDO3YxOdYsD8/STqA+QdeYhLXuDtFQUXL
NERW9S4WZHxpFpDxpNBKV5+IlvS2d6T5BUL5J+boBxQlFBpyRFv7LqoIlGKV5yueKtQsX4S0ZRpF
ar2C8J1XJqsI6sxH9/cvMFI/OYCwRSnSWjyi8EM7yIhZ1m4pfEywKWmY9IVRKZII/FyAKvVad569
2EHwc2fL4cf/bB0/W9ogwrMF4JJAfbwvyL+d5Sj59NafADEAN9vnmlp+2WrNs07Hv2p0+Ol3FARx
J4gpGdvvVzoanKFUMuQShckm5DLAB7OuP7rRhXeNXctHh0yiRoqasV+5kZ98S5w+QUg49LNJvAd0
liWrCtJxlraqqnPEpFU2UqFPJTXqF2b5DyzL7hwIQqR+wYTNIaWwP+/GQERojcCziiFWmeiR+wb4
3Z7hSjf0qNW3tSz9C+7A4XPQGHKiVfTdI+pXFFv/YNX5j/fAPPvo5ol5sG8VIGBkdpvCe6hgwXaW
6qOLWnEqwVKUbCAByCrFmxT92H9Uc9OfPUve/uet9ZMDESHaO/FCHBGc/e+L8m9ba7LtVhDFWDpC
8TJbPK5vAv2/ODuzXkmNbAv/IiQgCIbXBDLPVK7ZNbwgu2wzzzO//n5Ut/pWkijRseR2l2V17wwi
Ysce1lobZKdpTPTBRXMEqN3bZEsaBlkSoYlw1t/ziz04AM5gyJEDhv7AWY0r1LpkGPvU1Y94DDtu
yiAMJVKQPwO+zdIWGvMq9VwDgb4sdEtrsPW1izd+RIateQxySU3MGqq/rWrM3jZD/t+c4Col+DXO
3FmqoRHm8pyahqNaGzdpGnERaVnGrQ2rAAUUKU9yMRty9Sg5cIg7S7XtNS52AAVwbjcOoqq6gRw3
Ij3jCXo7GyL2LDgnp2SM2nMWGrqrk0P6qdHZ65yZ1xG7foZHv5rfEpnIqZWwnCmLt816ZEM1Pdft
fCQrcX1Uf0bqJjtJLCQs/mnLwlTNeaREKSq/oFx2EnpufrHo93ulg4pcQH3nAP55vX//tSfYOeJa
nputRJNQkNYbNV44G0XMi56N4UOK3JSbWWg53L+F1/v305Qt6FeYtmVpDpCB61uh0glRE6vvfASK
1FOiA75ZFv0P8JXBuR1U7dlwqtIze8bsRMTYB97w+jn9r3UetnVUEknWFqmr9JraxpnR+YHUOjwR
Xb2UKspTr8rGj7NRoxLeigMa8Z7RNUHk1FIusrYwVQ3w1axrSeOPWpI/ZsWY+Soi2r6jLuk/lp2k
762lHw+29Pp5+7lSB0Ft3jdNV6EKbWIkBi4ldppWja/UcqF4V8qHuJpNV60XyiAAjibo2Hp/DpdK
HHzkndPrcDPpchI00a5df9ovjq+n2Tnn09D4Oax7t1OU8KWrHMeldqP5er2oj/eP1N5SNYbqEAuy
YHvL57QiZknq+tj4mtpXLjVQ68mSI1X+yTRfsjKrmfXMqOAPVdrpB6d5d6kWAQs5LoHvVqwFSEBu
BRFbO1tj8mwVtTxFXTf93vMjfFpSR5/2J+z1/1/R/2yr5lg4N2SVcPgb96cOulkUodH4FUMvzgVQ
UB/5AdrEoVyqz9T6a5up9JYanxYE0P+OCtt5lwS85iIQs68NI2C1+19/E2D85ydRQqHCYPOoUu+4
3m6UubN4WdoGqfjxM/fLRvGJGkOYyM7tHAqIU6ObL0kohI/czISnHsUZrnZ/8DLsODFHEPo7Jm/D
Grhe/w5dKBQK6Zv7hbTmd3FBD20akj8CIGqvqt/9Z8WSIS86r51KPLF52RWnUAHbJZ2fh5bzxhgB
1jHvu/t6/8PunS2pWUKsFaI1A7lej8YjF81m2fmwRXJPj6msZ+qsfVYZmOFNFKJfF5X+d1nSliZu
ypYUAK4NdkFUW7Fad/7UgAzsF3V6QotnfByZ3n15/dpM4iLTtG1d5yxfm6pFWMyIi7d+ltGvqlSr
AKLQMYQm7B0vnLv6fN/e3tkwqbWpOstTna0UVNvM+VgKs/XRxhrPvSW7h8p0UAXWg/TAJex5IwI+
2JKGyfnYajIbE5KsbRR1PsMSdCDVS/GpbO30bWaE+iklVHcTLQsjkBEAse+v8mc9b+sd4G6rpPz8
ZW/FEJfKtswZcJ0Pk9B+bJ3F8KdY70HVDd1Zh4H1KZ7b4MccI5QQZQtEry6M0dfuShA5UZAFb7tI
paMF6IxucLYiOgzGAgIRpmduZtZsH7xSO9EA+ZeUgEhVkxu1STQDvQ1q3elbfyxSDYDb9DIJVXvn
FEX0lgZK/1aNFfEH44mKsygm58h1rSf6+ns5qkqty9KkIHTdHotMJjM1zADXFaXKKYvAX/tDncjQ
A1Fpai6Dl3QAzgEwx6pRTK/t+6492UZiXxxQaJ8TuYjfD/ZwJQZsfpPGq22s0TzhwpabYFRVPQCz
q/zABuEHJMI+AXTvntQgiM963Cj0B8c8dFM9s9/nTTu/n6vY/Hb/V9we4vUFN/kyVG8JITbshcEA
cOAwDNK3pFW7skZkhQ8lLjrg9qe6LO0HeH3g2eamOLipmzxx9ULwSPDhKrw1SqxbaZeFSoplIEXq
833oV8p2ufBsqeKCwlj1j6Us5mNrjuEzmNgq8sVg6vT41PHz/Q9w6zAcjSNpoMcvJXSEjfONrEBb
ygLwgVAqyzMyHbDSpCVvrbmcH/+NKTypYxKRiu0h5DKXgE8xlS5G9yctK+kHbdNGJy6leXDf9vbV
pJZkc+IhpG5FocY0lSJh9JwvVb1dTrNC5881FX2kIuiIH3bcFN8Dqx1yV68hPR35p72zzbOJJ3Z0
gpDthMEpyds5dYCUNBAWngOgzW6shqrbRt3iq2pYPTtNlbiAhgq3WBr5ZBTagULE7asKD43Eg7rL
z5d1EyUkTHi3On2Fq/d28VtYDSBIl8jUnxepliiCpK8PER0CcJo6fG96FNuEdZiHDrCckvuJ2YQP
ca0MCAZOUgNLOy3Pcagdys3d5htYdFTbWt2qbm6V+AJRWWMcOLk/UGTy0HOL3sxJblGua4PnpKIQ
TH88/Rf3VudAUWrGLvndeqN+ifppogJZGECeWR1QapHJ9M0k2vA8wZV4r8jeeqqdIdM8pOVaLym7
9Dezi8a/Xn2XePZsREEpMmkUbK9/RGvrTBQJu9JvjEH7c9aGHCXMKT/rsmkOPMTOQeKxphNEj40S
4la5e1E1ii5KU/sDIrt/t7pTALDRQc92MD9lmyxHbd09z7gGnOQ4a61HbJXA2kwvwxlkv08teJCe
UndB7tlB+imQClB+NTOG7zUetfJjakEX2FwBELAwsDL/1V9ZrNUme60PC7lVG+XfINIr49rHgzuT
mzkNvbDJgBsQ1NQY7xvb/c6ganhpKKXxIF1v6WIL9JHQSPLhzcg3fZ6Ld4s5ygd+w5+pPjkHL98a
cWyeXxgM9E2QeqBvuRUSnBjHy4xS1lYW2vwwDjLwMtuw3t9f1I4fprKDjTU7p8q9WVRSDkosZwky
Bo0dd+5EyhTtGJC1RVjmipF/d0qmPqsuix0l/+LkEgbjHGhACfumAyXMJmI8I3G3CNqXvIoHlyGQ
weQWxqRdzKhcjqSid/aQMGJtZlJu5/Bul9sNVtnACvNtK+9P0ZxkzclOl+Y0ZKb1fiiH4iC/WO/5
Zhe5kQ6tX8rNUt0KpWQDQqf5TPUPZsj0mKeO/Vs3LsWHypD21/tbube2NfPlReF48l2vz6eowOAo
qUUMKYrUrepUAyaZK89azHyjEGTfQbjg7CzNApMlNYNQyd62pNgnK0HWp/X1JKqge3EfSEhny41F
ZHrg1ceXRmsAy+KGJxCVs3VQztr/ATaZDRVDztBmwXKwIt4vfkC/BMX3Jsj6Fx1JgJMNUOEF5OTK
uAOW3UM3/Jo0+pfXf24bJIN06KESpWysJ32WQDdsW5/oYgFKZNfw/yq60sOgT0/4+fzgKN2WXNa2
puCOUuPhD1uNYiunyCZl5nj2kloPcboGKNMETliZPhVJIR6HqJ9c+MrKaVLy5HeYXbGbTAAia0bc
vLb0wI+hpYuejWqALNnWn9V0rCE9do4Xr8yqZkqkN8PROt//yDdOECukirhAoVlkzZsgKXAgM6Sj
aUP2ypZz0iXLqR6ao9bUulVXl1TXCXltWqX0DYS6fUZgpKj6EupA3bqRUSMqLMc8sC5aAySsjET4
cH9RNz5BFxQHdYM3BNgNKM3ri1qFFq7NVHWvccLi28jt+GzPgNjHOj7qLe6YItAzaNcSaqsgRa5N
AWzuqLzNulcH4TKj7B9DAhRJCKhtKo058e+v7PZDsk1y7diC2CX42mRrsrFtckLAwc1s/qnkweDL
ca7OzYAmV5WPysGHvHEAWKKBtmbtlFLwQter09I5FIsFNJ/SZ+ShXlb/liRF91Yd5QBYtW2hqzt5
5DFkY3kYmkY5mld8W3Jc18o2ShsVSQLc9fz+EmtaVVlJBKp0b8DJti6SiebsWsFkfIkGmwEtudGI
L4ypNGiG5fUAu7hOELQbJi2H15U2cPnu78D6gF0fZX4QOZXGsG1qoNv3ZqyYIqJluQCOrBjf7UpP
QN2G9Ts9zD7MSrt8BEjS/R1NmjyoNu1sPVGoRiHYlPzXFpAEx7tV6F2rXgZ97WnMhIkkftg9Q8xR
zsnSmgf+Z2fvqU1QoKB7guz0NgZ1+kX0U28uHtU06ia16IhUxtbJDM8oCvONUzLt48UKKy27OHFA
f2VQdQp79z/3zv3iV4D/EPSrDGLD6/2fNci2BY7Z0+c5eSxrKEYVcqs+F/tYwuF2a2H4GvSs6FdR
DtncZV0vtCZU7dkT9OSYZR0N/limw/M8GMU5d6jkDcpQ+Msyzl48dIkbzO2RZs3OLhOQIo/vrJis
m68+KGphDQXs9t7SIPYGGqgPpCv8qiaXHvssPHAoO7tMEZFGvZBgI4i8r79vVVldu5RS9XISjhPc
9fqNptTKU2sXyt9TWjDyJ82dAlC+OY1uEISQne7v8M6KgSqsUQ7FaCpzm/ZVEsQUUhfONdWw9ElX
O/00Be3yGUbQ8vdYcswOLtLekkkwKEtQg9HM7UUKAb05CV6PHn1uJx/SUERPIldSiAjIbTQuLSC7
BtSfp4CIF017F1NYPdBU2vkNZBw8HCrhDctevcwvbi1KJPgAO1I9xV6gCmULmgJzk5mXyuwriWqH
1XxEEDG41PqwuJC4/sUTSWxh8NFtHUDB9iMYWdKASWwWbxx7/ZT00CVKLZx8W0RHs0F2wipDpeK7
osWIJJGHuF7sFA4Z8ii24UGBbEIP/SThMzLReLGjJjiF8La+tYVgwEyk2A9phochvNLkb3NjNd4o
u+hAvOnWhfOSCeqNOnUD/rh5ROG8atpAA8+TRli9CWNzeiCYbU79sGSQxdvK7SMGa1CaPvoUt9EW
tSiKvTwh9NCMba0xFYTTqBhJb2qN+AFI/vAE1944QMne3iginxVwvJ4uqW5VhuOZxnYVGxKFB0P/
aIe1fkEm1fASURuwinAiB1f41kljjmhVWxE3Er2J6w1WohacM/Qrb1jS3CsCaFRCtPC1KyY+3vcW
u6bok1Has0ydAO/a1Jj1tgJD2PR4gzUXagn3po0sVEqsI9e4+xkJOnBKjgAvsVnVEjaxokWB9MpU
vEx9Ep5jkQl/sIPBreLkaMD33qkkpAMETK9sLRZcr0zVlXExNRI7fa6rT0CBszNXF4qH3iYfqkWJ
TvlKtSvN4kjbf3ehkMPJsqhLgwW8trygMs+0pJFvGmuNO1QCXgQ0qDcA0bMH2iVHzZhde7RjmCQr
qNBuW+maXQZQjjUE9OlsPljmmH9yQklKlwXFoxlXzV/3z8yts6WUtl528Dw6XaCNs03yMIYOhr3R
5APqoYgpTMjmZUSf7xw6qcns7cp07cZJHztNHqVYe8ul70lhC39PaWQTVnRTlQuYq2wsU9YfgkCK
C2Cm0BWdYzwtU3jUHV+36zpCNeiwmbZuyhWqta38V/OYGuHQmF4aJM2bjBb2R6U1BSEjtCPRdhZM
4vAoLN41ShZnUgikIb8tc4kFfKq0SxPiTgtTOmS8doRuil/Zc/AwK0N9GatOP79+Y+GXrpAMEj7U
Da4PrjYlwqnHQqKLEpSNCyGsObcgUgyIXwN6EGqYD66qxSnQmLhQT0ZjRZ/u/4S9zQX6R3GUV5S3
fD17vzzkXTSPEIN16alBJ59QroLaqiHyUilL5/V9d5QQ7dmjBEUyxjNC+XvjJZzJzrKciqKn6GL+
oeaJdgbnWX7TwNSLE/zk9M/7C9xxuFS8KBKs5QET3Nj1AtNMrUroxMIbWw3pvWiOz8gSt9Cd+x/3
Le0sjSqBoMJOxYeHZONvky7NGQC7WF4FwDppiz/KRcZ+HCe5m9TmUfN+xxpoa7DWRCVAtraCdmWa
KRP0U8tjDA4lLEElwuoFQyJTRt21sBgPgo5be3ggyDEg9NdygbMJc5HShBuuxKE/zdpKnKxid0TC
BzZgMrpTMAwHQcBPLsy1GzDB6tDZJb4nndmOHURZzl6ESsLQFLP+YzJi+4e9tPn7fITHrS7C+I6U
0/AOgmn4GCOjnF4Cy4nODLQYX8gFVFoLRetmdmB/IYAlzb2/2+tubn8eGQ5MYZ1gnJ24PleOQPZJ
K6LAM/UMYY+GxE6fs/HxvpW9r85NMfD9POTE/NdW2nKYYGHM0C0TNLqqtowfrdz6lFtO+9gp3cEJ
vnWCNOF4YBwgQxqQofXX/OIMBN0+Isc28NKpXWVkFMd1glKckPebzpG0ch+W1hGC9PaCUgkibmCX
eeC4PddGDZG0SWQuoW9AhXS1Be2eBCW3M2HGUYNmZ30GUTMhCji4tb52baocnAXoaEtunEXTUxda
1skwaxQosgo6+KjWz0uJXNr9LdxZnyQ/xP1Ai1ihwNdGGbQ40WczY0B2EmgLRFw3HK3+Y9513UHH
+DZQAAJAK4gslIIr0PVrU46NVFkf6pE/mF3sZkMvz6gX5N+0PHDCEw1ccZ7RS6t9a4Gs3Ui1Oljr
3qWVvNrgU8gO+cPmVpANmuM4FrFvFVP5d2UOzdtxXPrMHaRUkEpDuEztDUCAk603P9S+KP22CMvC
G8sZ3ELH8+OMRv95DsfoTQ3kxr+/GT+j0M21lRRJgNVyc1WqntefqMwyiNuTEvnTMGflqdFE/BTr
lfI2QcUycdsxq04x2tXvllGvfoN3Mb8JCpS3KlhtX2pRzm8dhMzAWoBSnRBra09J0fRvdSUqvulS
EfqJSIKOZq1MR9923b3NT1/7YFAj1pq3vh3vVRkAffIA1Y1eLT6WCN08anUaraSpyC0sUEFR3naX
tGeqDNp53QXlSQWqQm//lhV66IMfqQ6+5o13wv/BLKQtSD+dv28C0xU2VozRYrgJgiiPcNtbxrUb
FBNTpxUfpBrk5/vbt2eQK8SjQB9rLfhc717QFaWCepnhUpE3HvSoFU9Vr0+elRXlYzVE6eW+vZu7
C/MNMyB2KaqZ+OBre1a99IYMIFUZ8Tiea8grgBRAJSyjPXn3Te0sjegaK5ATBKC4zbckEFaSQRaG
O4y1bE4t1aN/nKXMPjq5MnpM0WsPDO6szTGIwfD3gHmIjK7XppCWtXlVG0hg9LYPVSvzBD3rVduz
/3B/bTd+CQvcOoqC1tob37ZxRZc0FKYgXcD5BlaxkFVraJD6VW4tp9EeWw8NvvJDpCuDZ4f5EcD8
tgiPfWvFmRDeWzSLNscmUgKqv2j7uCa0HoQe+vDZWbrmLGTXfqgURUw+dydoz7E2ap+cdpzfoAVV
P6AsOLr3P8Vq6uoSrz8FOA+kSgocdLWvv3oF/kGzQvgvoe7kbl1plle0xZE0895hogNoW7ZYKWpb
1pZaR4MeWMwjAtE/nHsHlVUF7CLCloODWqw4ShF3V0XOpq980TUvvl7VDEXEmqbecFFi1R/HIixe
eiTgDr7dzfO9fjuShxXkhhfchqDaSM8NfTcDuTgR/GXnAKDGoiuo09A0UZBm0o13M2CjA47z3sdc
eTzMgbOhqW8nPCVEgZoxWwJpmc782upFzkwts1LPi1Frid+J5qhItG+Ru0KRj8r2FmfX6PVgahbU
nXpYaDCmkCHmaITZKBaA6knwugGaABlxPGzeipKhfnIzkzfXLeSlCuzpva5cZII+Bu1Geb5/9G+3
Dyv0GEGqOARgWz6NgTJoRK0aPtQSpm/1xk580SCWOVZ9BnJzVpzkxCQ7eQAkvP2YRF+CNImrgP/Z
josiHeJS99wFA0bhQx80CcqZo+3HdqA+SxtF5vvLXG/w9Q3HnkGpxtItXuvt7Dg677lTtQ7g6c4o
fMOaisfe0S3f0SbCooDiaSntFuE/44jbtuPnMA23xF63EqjexrnMoaGM4KmFK/U08MJutNypk7rf
tFbuoegyM7JtaM55jzylzPXprJiK+KBKILz3v8Ht2yJULgUxL/wPwu2NP+gGEK8I3KLmoA2pH9Q1
qnsa2qqmnI/C673t5VxRnyekQ8NhY6qNw1HRA4Qjwr6TnlWJyW20WXnQpTWctLY7msqya0/ybVfO
8ZqhXru6NhPaCGaU48TB8kMl5wP2ZvbSs6uQZNv5IA/e+5SAR7iZEkwScc+1vd4cTfIGdBxSW+1P
mppk3hzZg98jrnmwa7deXKw5CnB8gh56HRtTcaukpigw1aBm6jtEc54o7FcjrHA2YBeoJBLHUiZe
F/xLkhmOc4j8ZSNdVMxttNLQrovQxnabIPmTQffaqx8NgiqaMdx/roW+bd4sXR4lysh+tUx1u2Rp
oTCqo2mfSqsI/UELHX/KtCPq4J6r46FSuQVQRmhPXa9Rq2Y6wRbKPLHBOAn0GwxUz+C5/YnTkG+U
wSzkaUrV6ev9a7du0Nb1wBgmsuCZhLa9/qxfPm0VIUk4dfCGm7jM/Lyv44uGBOcnMt2KlKVwPMWs
xvcVagAHycneraBUS1zDI8m81M2miqktSnPUDNfOqvrcGl19ipEZuzhh1536Vgze/ZX+ZNdvl0rX
F/0Gzebt2o6VRpNWTU015Bq2zoiUUliYUCXD3v7L4SGRKCwDtwLWFJi5Z4oQAdo5j4vf0J8rv2pk
dKit5lVlnMRUaKFfTpVF/hR37XhifN4wnJwoG0fXBpP3pY1N7R80Z8POLWo9bx8A+qetq9ZFNbiz
Vi/dyVLM9ANqVSiN0gMAuSGTpS8Qnxqq16IaiEOgBgFnwx0Qbq0b8csWd2W0lMPCFtcT9KAoNc2T
cLLOX7WRUBntC3d2TPS2qNadsg7pwYPvvrq3zXcHzUfFBpUe7tT29jqidSoZ2ALBFzX+NgsDncfc
bNQfI0p3odsnTf+x08CingyZooWYx0L/VGsz2vJLFxtfS9RYaZVHTS0vadcH72Tc18FJp7wNILnJ
aoQZK6t6DHNZD6eQ/gv8oyinbnB/ITtulf4weKef2gZkBdffMZmXXEYNQZ2lrHL6zpx9HCemIZCB
zwdudc8UpB3eDO4HQO+NMxBZXzGM1UCftAZ2yf7Rr9HahRcjOxrrs+N3Vn7Q/0xtHsPCqCzNiFkV
4oDa86BX2ddlzYpOJIAR41SKenqYZLkcfMxds3KtO5Es68R21x/TMELUVGJWmNGFy05NJZsZ8iRz
KE9q1VdfHSdW/MBo7AO7O1+WFqq+zjKBkkWwcW03sttiivg9rtqI/CEFC32qOrt+CXT1x/3jsl6r
zbHnpaIAQEy3oho3yXKF9uxkFSkKCeOY/Z1Vk3V2jBrJtoJJCs9MQ1AOHOrOW3xlcBNmTAVI47An
WI7aTP04oIfzvVo71PeXtfsB0YiikkLUKLfUawah2GOmV6h7aCE6nVPtfOhLvXiKkfT7F3ulsVM6
KenKvNgczWSaYq409Y1eC7u3Yd6MvhG30Kay4q/7i9o5jcQVdETo5ZEnboGnQ24hIB8FZDNzAwIK
OYuzYo8UeKshvKRJrX2Yp1x+u290b7/Atq2Hg+4WSfD1UYzt3rHKgf3K5pzzGA+2BwX5X8TVlIZI
oVauF3u2cSXUTHtzrlla2zT6t7Ap/q5QI/1g1unBed87GCyFIAX9Kcpam90SFuOBzWESbsn8ijel
rHlO9DCsPAaUKAc9jl1bEJ3WJA0A77aoV62iEZkDB9rpndpDo24+UdjIHqcsEN7rd4lgGmUXJPFJ
ujbLimZtlPWIf9TaZDovZRhd0LJ8NdKRAt7K3YVxzVfizF+fBaGPpZ0kMwtKuq/z1KNqmerLmYEb
itvkiP3/i0WtBVHi9jXt3CzKRILUqOye+gT10Zeib8m2ggyF2oOPt3evIPL/z866j7+EHuurA3Md
O2KEoqVpsjrpRt0DA3KWc1rNTDJAuPn3+4vbc7zw/4CxABtGqGFjFFZLaGbFgtEWvukpCNr4yxDP
3bmOLOtN1tnlUQ9j/VxbV09+QrVHMuCclOt6mYmWtkmP7Cr9/1x6mSwatwhV/SCt27fCKVnpLYgA
bJ6u2V51y82WEk8+dE9OnYDX19PJvf/19rZsJZepFM4oXN00vLSkyONOFy6QpvgF9ZnM7bKYoVtz
FEMWtp9HJ/jnvsnbhVFq0anugIY0kRRaa8G/nJJE6/RKGzn8GamC58jK/KANwv5038ptprMWdDSg
+GuPGN7rtZU2H3T0zVXOPLj/S1SZxsMQt837og4qNwT0eqKPiSh6mfQHt+32k2IZJ0RBGW8Fa+za
MhrI9NYb1lfk1vBGKCL+Aqq5fy67Gv2iMGvPyiLtg8beesqvzySVpLX0uCJqYWKtH/2Xj0p5s80i
bh/8q7FA71DaqInrGoNQ4/7h/pfdNwWoE4rQz6LZtSk5lxptLqASUdiPXmbVtZs4g+4vU36k4nB7
tyXMZZoCDl4SgNHmpnUyoS+6cLcZ0cTkFYB5nsnAspMG0/9z2ufKQSF372iubmTlQhKAbPHRsYZG
0BiSu5BdhS79y/FBjWzjYK/2DgiIDCpSPys229pX0iCEB+0QrImDtjS573hRxiRx1WVknktc2x6c
ucK7v2s7S1sDA4RaITmCldieSqrlHVRsDogSjs8ZE2B8Z8C73LeyczZIOW3a9XQh6fttghyjtpid
kGGlZ3wbDLkiOjHRq32L2Fd6ADfZ+YoceGon/G8po247byMVqMHMueB6ogYeHZrkxPCbxXOWqnQ1
o+jdSYblQdC9sz6TRv3apeKI3LT7dFEDh4IE7S56NvxOI6v4AgYi9+KszQ42bN2Q6xu98mPBWdCX
opu5xfBaMqc9u8xogNnz+M5IxsmHZGy5mUEWndXV6EJ4z5+mMMo/MBPkSKzxdqVQIggYVDozKNDI
TYiSRUPGbB8LcD7TBL/bZqDWXgErzl9K5Odf/VkxtpYs2EwTuvUml8lHRob2CxPbbMZmX+p4Nl4a
ZLkvpKfa5f4JvWUeIz9j2D8p89RMEWe4dl8Mk9CzEo10LxoZUhIXw+SrXAffSfr5OWTGy4uc0D+a
IgkRWJlejMFu3t3/Dbd3Ebv0qNaXCeGYLcQADI1iigUhHDR4p0c11io/jJfo/C+srO8rUSYxn7Hu
8C9PAml4ipSonXuj3ncPMaEtGAphHNz4Wxe9BicQaNbaHqvSr62IrpmUtKCGJlpq3CJehke9G8Kn
2GSUwEkru/ZgA/c+Hv6LQjQsoVvsd2i0CCQDHPCWWjQfOi013wyV3R48cnvLskB/gFTRV13LzcdD
wR5d2yUqQMulxkPEtIOnbCkndM6m/NRp4ZG9W2/GF/zF3ualm0s6yXBTCo+hG28y0FBfKMHODIss
GQux2N87J3IOLt3NEuES0/Ba4XMU6wDtXe+cGhR9lYeovE56YzB5qHfc0bCaB2PFnTOj4wi0f+NR
sAchgPKTjVooaf61PSsqFkbUDZwUJYrPUVPR7REAGfiV3YHv/NnTuXKeqy2x9g44JJCmN9HfhHss
EfDNvbYZZsc1xin8ylma3lpLPyBbF+cFnbY5cxl34fh15Yg/1DhhPEKTqslLt0T650UX6InOCVK4
aZZTQJoGwMWMlfwDqQ9+f56XX8jk2wfNbOb3FLAH5NoE8/SUsjloUO5+OXwWXRdeV1qk11+uqJB3
nrhODFOczJdRtXpfDmQ4dtseVZVuzuH64TADCGNVF92iD/rJEtNIvu1l5vxdjnbxxxjk86VIunUU
GzNwBmaNxkeqd3tWVywY/Ef+c8P8K5xoLk0x5V6paLPvLFMF+0EqpwCdnHPeKSogfV3z7/vHva9K
hQTmMfxgoH4bz7WkzEOtTSUjg0OErEn02WsR3qRAWBzBuHdN0eUBVYaOIDnd9QaOSztbIbAArwP7
xcgTRqWk8Rh4EXXv1/pjNhA1PYTdAQas1aZrU4y1GY3RNjKvG3P7YtFK8wbZDQzsiqKzcPLg9/tf
8fY9XQ0CWjQgIKADscVcKNPaywOw4mkTQy5ODOB1zsCcs6e+UcqXMVzaZ2VKWrR40/Iv6qC6bzGW
8uBF3TlAWAHwAXONtsNWsMVh4FxZFnbqtUNseU0sSoYDG9VJMo/pNydwarTRjeLA6M6u4jqJB6mn
8/BtMS1t3kFXtI3UQ78w9oMkGD8tmtXSeAEecf8r75qiKAViE3YHcdn1rtYFROV5xFTYqOGlbbPw
PNh6z/zAJnu9swGnsyqKrmSnm858nAtmKBUKpgYmaZbBYp+Vuma+W9EclThuQlyin1XIDlAvos6k
b9erCvNkBScxWccOcoYFh6m8VGiUu3JwnB+mrCfar8imNitMASmpo5Ro76MCy14FukgjKEZcmyeU
J/kkIfcaBH9PQ6+g2loxt1Wrgv6gmLPz1gIoBe2wtgZwAhsPzgS5qM5ln3mLGFT4Y031MQsWi8/b
MFkuF9nl/nnZuw9US4n+TPAslFuulyZ6CiNmOmVeGurVU25JNGAqvTij80P7TMvzUxIl9YHrWRex
eXQRAv9/o5tHN57zZWhQ0PSmQKC61efZ/BEmt3kpi9R6TIWIzk5qaQx8MPT02/0F79qmhAXgAoQC
AMnrBTMWdO4GfSFdYSjz81Ko3YnIULpqKyK3Kfo/UqfQnvrJPILr7R0iysWrFC5qrYBMrg07c1HY
CtOYPbVbwoeZvPcz1NvQxV0dAUB3TRGt/XwmV5mma1NUs7KiUosMQoH2fmE+28dysEZ36dXgoEKx
Z0k4IGTJTVa5/s2i+GiTAVcv9UDUxe7SLoo/TsAxk8lqzq/fOCijEN8J9sAhbm5GQS0wYZZr6qEP
ymTvPGnqk5PlH+q6US6igrPMI6kwdayZPt+3vPdyUX+kyYJ5C97cJgA2YzJ5a5R4ukXRPN1JxLlu
1PbRns3I7Ztpjk5WbH8Z6ogpsPraSB+oqx2Eqns3lVY5/CrcAq/2Zv1zEKdrzST1OiNhpLQeodBn
FJFbZ8Ufmo1ONv2bIxm3mxQKv7vCS2gREfez8uuDVMWM8w6rGZsx5M/JaPv3CP7YB8W0vSsJJQXN
orWOAePz2koH336KWifFvfbT28JgP+15Cs68lt+tgMGXbt1Z1W+ziYbFwUfde1jg6MHooovDG7ZZ
4FgwbjRt8swzBr2pXKOLR39q0/BByrT5knSV/YfthFN0aux8ZnS5rSoHv2DP4ZM9ot67anoQlWwW
36d1hPJo6pk8ci7pM9CQqE+YbEz1JimMI8r/3o1dX1Cid0DUVPOv7TENnqapgj2ZyMy1Z2fxtNpM
zpHTZAc3dm9pkH9I+qkOcW03ppJmslpmOBP2OLF+ckrbhMgftA+ZWcz+yOTbg3N0uzT86yrdSauM
yuK2h28ajbYw8jr1hmn8EDZt/9SpBJpZYNbv7nuEPUsAMNZFoZFEHfj6I2arspdjtKmXJ1V/GVUu
O/D44Zw3g3FwPm4lA1acB3/Rgl5fzK3fYx6yQSE4J2JV4umb3qZDfTL6eB3Q3I7Lx5lO3l/jlDHH
1enjc2zKHm2xwjzptC7O+TiWB97w1g/xY1Z1VFwi3MstijBT1yGrS4ofVuLsEzM8x9TNZGs8mCPl
qlOQV+3nsK+K8CBo2LVLhQWZYRt8wba32+s0+rshST3UT39MihL7wA2sl15SBifbnr28l+Lj6/cZ
3gbDCFbRvxuIvUO/y2C2deoZo5bBFBzTs5WM6ptZMEfjX5jiVUMgDy9AnnR9pJaxD/k/ZZsbII1n
accLN6Y2GWDSHM2dur2XOvgMlHN4sVdI/8bltAiPyt7A1Ggw4nJIYbp3xLheHYbqA2gz/fH1S1tf
LaA1YEHBa14vrYnNXi+ymttSyLeR3ZQub3lxtrtoObC0tzISBU7HitC8ea/mIhY2LLWUokT8f5yd
167kNrOFn0iAcrhVq7t3mBw8Y98IjhKVE5We/nyci/9Mawst7AFsw8DAZlMsFiusWksREjGssLZl
Es5C9J+HYqoOIHTql98GsgoXQtTMGAZZ5fbQbHNJNK/2ssg12vYyelr/vvU78+Prvx9QF0X1rybZ
t115w6yp8ZdNFkFlOoZUPtyzk9Pmkvic8/2l9jb081LK8f1UCq6EPVQpkr+I5eXG+3yIsyvs3eMv
XGXyKJqPgPiZV9/E4DNPoZEgegNTWD4/B9Xgv407qESdcY7/8ioGnJvhsBm/YxtKXkRxr+C3uM63
W0v6qtR57kVEB+2fOKZ0U66Wh/4Fk2ZLrB81d3e+5A+CbRClJP2Qy9wuF0NFheCgLWABaPtLn7rz
B+aiXqd3xrgFKLIfhTCifZoVWwPsArO005ZVZNmMaLlncX1qYRP+Y061+R3o0qOOxM7LxzACdQUi
UW7athYG9Z7Pipayxbk7MfblnNw09ZSM8xHpyN5SPHgUFqhn8vpt3FQzd3mSDxxYEZddhOBDf1kq
HhswI0c9rL1HVtUxmaMiViHa3WRMaJQy643TjYop1kNkS4y/jVizkaIXilulUCoxKBNE6Rzo12Qq
zRP8J8W1klV1mkpX/nn/Gu5tXUERdMyU1GrberKZNJ8crRMwsmvivbEW8VucHgxFenIEfNx5Vj3a
o3QqaVMqAsRbO+0RvXLLtRGMpYK3tLy2A4AjgVqnohshKDLic50H68NrN8jrAygAjBG8A3Ca3a6a
mrTxfD1n0qoTwdmcZRfmMw7ByUR2kKK+vPcWQ8Rgwph8pwu8FXgAx+81ei5EVM5TEYq+Hc+g1NBp
qZnpD4zmyGxfXnwge6qySrGPTW7zNGaCgYYNsOmva5d+o9ZbnpkV1K6v/oBUiciVuBy0l7cwDpnP
bsFUexrNw2RFZZu1MGX1yOsg/BLeX2pvQ0ytkpjBWPWSqn2qoJurDC2JiNg1kG7MJE+U+aP7q6jb
fPuUsgJVYYbOsUKs+dYiIBulLTimc1RBSPVR74Ls4jqwTnXkhtec/yz0Eq362LfLESJmx0B4xKku
Eg2pltMmTWHG3JsDFGMjXmBkXIZAXnqrX/6t1gypiCpfDmx/dz3Kpj/GK7gCm0gPwaW4dwbWi7ty
ATZVF6dSl8ljYLbL1S2Y3j04wJdXnOSBSI/+K3SNnOHtpy2aAXahkgi5z9r42jCoC7vpap5iAdk8
zSr7yRIyOwha9hZlMhUfRmYPxdgmkhhzi8h8nueIGfnqbObSO3s9+laGK7U3rpnUHwWaZgeBxUu/
qQDB/7+o+vQ/hS+62YGRAABBJ9SNT0jN+880oaZTNxTJp/v2urs/wnSY/bkZLwaRh7zoprHBXhHF
Xf4yjAnNDF9o1UWYixb1JaZU1d6rR8bIA5k+5MpTi4bXdXOUNpRC9ZwWc5Q7DKnQdVuiGQ5yRpCy
gPqe47/ezbAeIRriASqR35xiI9cAwaxqjjJvaU+EOsPZhoPyNHmZd7n/QXccAKndDxpA+l68Rbdn
F8daP9aymaOe3s3zCrPCuYstBo2yLDOMB5hwtGts6NXb2prig7V3XBztPdUNowxDUWRjNzCqZ7IN
1on3bvrcD8Hyfm7t7Mv9De4YJ/rJzBvDzkSssS2HEDUZFdqtUyRTSxEsSnHleW+iXCztQV6yY5xM
+NGzVI4NwoFNOBOIPF/qAO/pV3Tnu3xcqUjq1VPp0O9Dfr7/TSvH4mDRnf1Bb0AJT/lRgwf39gAX
XVspzYgpcoM5CNOq0CMI1vuHzJv68P6nVOdx+1gwv81wOGPplF/gVLhdynX62AgmRvyxSPGHBgju
ZDMg9YkqXhllFP4PKku764HUBIkD+Ijqx+16C4iLZuqIh+zF8Z/KYhZv0yJpGDKek/KvNpDlwYIv
DZIN0ptVLG0kzduOU++n7TQb6xgZHcooSTsOz4J5vIOXaGcVeOcUwEgRAkGGcbutNF1zy2w1GWGw
zDMDg3hCnKg6cMo7H4+iDfOLQHGwym3BaB2tXhq8qtGYWpNFRD2N13hK8m9aJ8XzanTxQRVgZ1tq
PkqxQ1Cf4p293VbtTLWgqSujoLb1a+ON2jk9nqx/eccIW2lEQI+j1tmik1ffzNvAXWU0OL34kHRD
/KR1i8AzTwblZOl9gMSkOzixvW8J6wRhClROKrW83ZoQmiRecSSYptL/C+bf4pQwD/OQLnBtZ+N8
RHLz8k6TgVF3VBSdzARsYZp90DLs1ZQjIlDlfDZT0T51NgZD9faI9HHn1OivgGyi3sYk5hb1s8gs
WPuhwuSrsX1qM8u45ikpyX3PsbMhbjFwMC4xNcTtg7Y6mdb5Bhua46L4YGbdcM7sGmXB9Iha9eVK
4EXAWDNFD0zG3voMmlWpN2Q1sYivd+/tXne+BGW5mqGY2iA92NaPWfFbj8hqP04JqmRc8Ob1hGxr
FCjmzZEUaT1CAF4pWP4qfC+EzIL0aqXL8iCTchmvDjENPD+LcOCPqjKdFLbRnSKMUST+e1g1pz/l
wVB/naZl+Vvze/FlSe3xb+LWAKBeCw/aw0KJ2QqLybTW6P4BvbxWDP9RYIAfQxFlbFEiI8MMuZWI
IRIJ9Zowncv6a07bKAlLKEpCmNWZvAqmg3v1ku+AAiXVIQYJoGfF5DePV4DH7cu0GaKRqa5vc7xq
8B6PzmqcGymX4Srk5F5spa176SYmzt0ltv7TvK5xwzVP7eDAhb285xBvkzsqCAfE6lud7jkF/T/R
YYBxvBfPPZnyeUmK4mSN+fCcCy85eG/21qMnDWqE1jg2qy7nT4GzjcR7bmQDwVfpmKcSZtxz0DJ5
m4KdDCWqWQdvwsvLTpkbHXKyEhzMiwe1H2mrFAxCRsITLViHjhtY5UfR8t4qylXSsaXnjqu+3RXi
n0C0AWNGY5UF1xr52wstqe7AYl9edEVFpCgNebCJRzbBwbh2Rp0gLRslpi/O1N26j3bc5qHOHXw1
OkQtRYwKYzON4C2GIFsAshdBS/iPphhq0+X0R+khxEpIPj+4cZ38dv8y7m0Nbgool2C7VNzotx+w
0UuL8SXi4sae/VMHLXkWmlUNU5nlFn+/fi0ViGB+FO8p2dyu1WuNxGAgqFp6O33m9YvPFJ/yt6O2
VEeqUjtOBoMgVlVaTQQKm31181zhCRKSN13qD9oceGFspnXYAEJ6bBdnPpmk6ef7G9yBEUBhQnAM
GzUPA8jy2x3GRjsHg6589NxK0Ioi/VzmkzylFffLXxz5sMAQ9miiDnfqW3299MtofL//I9Qat++E
Qt5RvwWzBUXrFsowB0mwrgUnKlsJZ9+kqEd4Cib/r/vr7FkOgTJUXWoiDYa82736hedJMbEOzJtZ
VNJSDIvGb9CNbeaD77rnuyAaYh2eWdLUzVL0EpZJW2KYzbiHYQaV3KXJ4DHI/O7Zzafx9/s7U3a4
+YJElfDEqMDPAkp4u7N1zgWasSpPrRwDvVDAmlIETRuO62o8LAOMhGkqg3C01iOetR2zVTEYGQge
gB1voj+AGoZZdjkhRbLmKIhbBXwRAtiAZQ7ad7qFVTh7zXy9v+Gdo7xZdfN9rSJZ1nWi5mBB/vOQ
+8XybCTJfGoCeUTosr9BVYlW3KGYze23ZdNaqy/4t1lPxGW23QVUS015Q/IcI50+Pfu5cSR2of6n
2wNVkFRgxXTXnS1k0ovrGUoOA+q/XIcpOumSd/G0vh6azetKU1IFVyQLW27SYp50mGQFL16QfB+K
zPtUrF586SxpHo2d/kh/tzui1Efdm1gKLUT1mX96zSEviNehBizj9n753kkL+TgmsQ2KWNTvjHnW
/hmWbojM3uufIIauP1lTPqwnnEP+SYxr+tGM3X+S1I5PhBv9fzRcKcEWzhIFfiKPWo57Z84oHXka
3W8kvjbl0DiZoCZseD7NdFXUUrCDFx0Iy8wU8YMs7eBMy8n6ct+mXy5KiRk/qOON6XxsDW1yB2fI
PQ/uKr0RS9j6efNRr/R2CinYiw/GuvjGo2TcJzl4wV9eJsoxaoKJkig6EFsUwzhaQEYWir/D4rqX
dWiDZ7L7IlzHOH61X2QpNcMHpTNdpC1dtTvosTvPOKps0Srmdr2xibRuct87Wt32Yd5b7vX+V93d
nMoTAYcAjtmSkOta20HYInlWB2eKhAjcS4mIRijMzjgI2F96YTZHXxXiHiDl2M3GxGNpZnaF1ZSD
Z18Gc83/zbXKf49Mb39uRgb9nIEhUF3PjyD6L58bVsY90ZyjeELt5HZlK7Ha1g24yEuzzqcgn+M3
dcnzlsYTzAZV3nSf73/V3QVRWKJ1TcULyOrtgoSu7RIIFSv7XvvsMcIXFnVWn8puNi+pABx8fz31
gN16Dx/WUDpYyLKoDHbzaRPbkHbc4IRLNNCfRGdNT4EB/86C3FMEPVPxuQbMca3HZg3ttfvz1avb
nqqnW/wAYNCbRDYxi1bSEyT/c236yomgaBtapY/jCrrhlDPfcWHErHqbCTmcDbM9Qq3tGPHND9g+
slOrGeXkDdHQ0sSjPQKGZCjHN70zHw06vXx5iCRoXfF7AbTSfb492dnIvQBFIRmhdd1HcEBCa+oP
R0iEvQ3h7biQVBJhhd0a7DQ5bjO2MmpdWvbxgqNZYokMPNo/p/uHt2OqqvNJa4IYRVGt325I8IeN
YUsZ6TkSqbFh52E1QU7YLKV+SrVDDqm9rTFKSLTAzgj0NrHYWHVz4zS6jJw8qR58DUeaDvX6tgGp
ebC1l3zUFFjIOiDkoA+ILNXWLizVBe1MCeaPceVTOrt1fortdq1CelrBGiL+61yQWV6q62LqyIin
EO6892XqlLTaJNxCwCUMeabEXH/Ol9h9Y9p5mx84xt1PolQbId2zKI+rP//p7aflRiGoGGRkiqF7
kCOUVHOXfhFJEXy+f9g7NRPiQkRj4RMADkiV+napefSToDX4Inrd9JeurxGl06jmNl3WnNsu/Zwx
KnVFL2fm2ur+yYcp94lpre7gaHasjt9B6ECpjQRg++y0CxO4ssAKalkECS5jdcLCxNjIai1GFRPv
1ckNT5zLByb6J1TdNlRTU4xNmSVTNKdCPnr+SKlyHKm3ObF2sLcdZ8zMANBzPAUZ47bToZc1eLxl
GqPKtZAgYDzscc3KLEJjZIiYKhSME+jjQ7uma2SV4gh0uWNNlLgpxLG2yuI2Ri9dpmhF7dNoEYn+
5BfWXyWqO7+N3eH92vGFpG/gH7lgFIG3SOwWSpZKFzGszVVjneWQN1/WuBUHXAC7+wFjTn0Z4SSa
wbcm67SFnZKLjlE3l+tTtk7TOS2EQb1Uaw5ObidCoUwD+wWjLuC7t+FX6wVVSfNljBw3Lb/Kta+e
ijiwPhlmboZjgyZVJYw5LAf79QUp8N1UUShJGaDsgo0L8DQsCrD5GJVFa0RM2xDmtnV2XtLBOogV
dn0A4x+KFQYkD07/9oNCZiz7waHp1w1Be9GNMrmWVVaf5zz9PNRO/mF0zOENvqiMRnfNQxn49VWS
Cx187T0fQETNbDljysAkN77IkL7f+nUxRfUCI15YrD2tJt0o5m9pZYOVThf4wu77v50cAiA0o8MM
UNLWtTZ3w15Mt1gz+rlBOwia/aOFIpXrPfsL+joz0mMnLYYf6v6ie9dEHSw9cOhVSZRvv/fCFKE0
HehUOrKmsHBn7ZO11NmH+6vsXROCamVARGEMkd+u4mWWcOwO+TtrSJxzHI91uC55+24266Ph8t2v
iN3wjFAoAtNwu1SQLJlE0muMUDWGNNGIma4VcqzPkED+O8zl+LXQ7aOUf29/vFeAKLAYn7frdlG7
NBzp1vUUado0Y5SyryNduuY7WThHYgt7G6TGrWOdqsGwbdkV3RqbU7rgcowx9R9dZxDiUwtjtPPV
mtUrldSw4zrmVBw1hfbuBMBTygC4NF6PTXg5rYttD3AsRI0OIX1C/B41Yy8vUhjTGTjhETnH0Xqb
0D024tlqMtYTzZBFejum56Lt6ou+BP4lGa0jFrG9U2SQBRAh/1DHeXuKi4ZovVzqMdKAr31Daw9V
bBnb8owSuDhokByttTFTa2byPzdBAIA+Mc/T4gRP1UL9q17SI3j+7lKUiekqw0lF9/B2W8lgtbBC
0vu3mtL5Okj0V9Kx1M+z5r5+fI/mLmANOm4qnd5WI/Ix0KbaxDZrrQuusNn5V7MDABBwPS73Xcqe
44IGB2VEYmiyno1x8AD5lWOOY8QMlW2cK77nqAYQjrzynhGSCGDtsDKBu964rjQXFNltn6DUdsVH
WytcGgpO9tR4dtLDH7we3e+941KqrYxBkrYy63R7XD7C8HDVJGBlidAuuivtS1shxBbP0nx9bE8O
p+hTwFK8nBGhqZtU5hoT6OpLdc5RC/2CYUjKAU52sNTecQHMpTtCUZSkcfMZu9g3EQAWYxTEY/9Y
kdZ91rRDdYLdbweM3OUZpeG7xSkpSncCyxQPlUzLQ+aWKF+5o+S1mc2jfvyeHwZg9r+1Nuc0WLXl
Zx7YBYgGiitTTP6zp83+n0PBTKemp16UMVX2C1ZPqw6CBZDlVDlVkPhTNlZkzdDKDBdFVaP+tzQ6
hreSwY8PooJdo/8xgatmmkHa3C4z2gm3O8UwEAkHeGgUif3kJzaXuEcBPuJVOmJH2j055rAUVkNh
kDdvSwfEq06WhsRg7O04tBonfVqGTiPfM3D14X3nsbsagABIKeEoQoj7dn/2mEgHsU9QG/XovnWD
5FG2sxLskf+8fiG+n6mySHjdtmYfG5lnaIzYRW6iUwHyF+8BGZCv6VhrB7D0vfSA/IM0kkwdHvtN
COKubedWgg/YoGn1TZshFvBqM1e01+I8DoMeVrNWnNa5+HZ/i8aesagwGalGKG+4ebcfM3EDLS8n
Mi1ItNdnd0Llu3aW+prJEZJ3qTnXorTnD20ziu/QJ8XPnZmJ9QRVd36u07q/ulli/aHHsnTfFG5a
/Sutcfnv/o/cO3ClCq2iFvqVW4OGfLzJjIA3MNAn53OWToBrCy35JxizI8WSvc9BXwaQBXhJ1YW4
/RxOxVxq6/EwVXEAKS0+4uL2C9T+JtAH5LuOZqr3tqaQLUS7ABNAnN6uN1SG4DmZed7zBTKxys2+
2YoAvR78X0kEGSikbabyT1gub5fi5qa0J9ma22bIMKD81H2DSnt0T6JBQuT0+jNTz4UPGxDTXdsU
LKmZ9OgWY4zaxjaf4CAYHnrH+V3FMgcr7R0ZGDiVeoFZAW16uy9X0zW3yOMBGFrSA7tAvxrcYQMi
IoCHrksS49WyzoQuFDapHIDWImnYuLvRbgffEpmEvMzWHpPChAS6GtOVSzrEB8nX3tML8xwkBxQP
VHpyuzsSeq9ebNaqR3v8lOfuoEWkhKN38BV31lFdVibHmGCkJbV5mzyzX6oSgtrImaz00SmX9lzE
bfn7favYXQUcACgccq0X3VUGesoR1WEZaTKJ13OZ+PEXF6h18/qAhUbQ/6+zsXWqOAATC3YDMmsO
F39uQG6l4qB991Isgq4/LGg/bJwm7jbncOxAjAYqsFFjWuny5Bb1bIR1U+CWxrbIv+uDqP+clrqT
D1ZdGCQkMmXY3gZU8idiVqZ11henfzT0REvh6PHMPOxMfxxCRrSGP/wySD4kiWzfDaIqzEhWkGzh
k4oqeTd2eaW84GKN4RhX1nqSTNHmVBoy+9HvySbOXZ2vX7ql6OKDj7tz4dSwHxwx5CQUzjZVnsmd
AI7ZyPgmvg9pQCmWz5Zbjw92nVWw8y9H0017RkNEyHH+AJNv+wh5XNlBAxtE1Dtx8HGxOvsR3IV1
FLrvbothCmZGiNs52dubxvyxmNKChz5ubP+CR8u+EK/pkeb743MiRBrdvws7rl9NU9B4pvpIcrdx
/SsdxdUa+IylBmdZl1Xtg9WOKJVWs31wYntfUPFX0vCBCYEQ9HZrsqCkgvb1gJ3mDtWvMv9m0Q8+
CGL2VlH1f8XHqab4Nh+w0czR1JKKZl2ra99BlE5ZOFEaP/huO8gpDsmhxYMPJojePmROMOR2b/oD
bNNC6pHrz8kHdKksSGMlSjXv2q5PprdTVw2fUWtf/spcVzPOtpEjbHL/CPd2TMhGOQdVI0YPNjfB
mLt6jVNadrGdLeGaGOZDL039oNqwZ5jQvwHQUqMUjMTdnl476bMer8ih+1TBfk+csn6Y57bCrw3F
HPq5PHDSytVvWr4Q+HCviUjVv2zOMZ+TvOgtrY+AslMVa0drSa8DiSgAXGFV84k2l8g/BZnmFyGs
f/Nf97/q3sWggIqDoZ/CM7EJSZe+6HoDcdvIE5OWo6ejeU+WlzvvmEZfDk5wdy3ePA/0Psn0ltMm
dTTf1rQRpG+B89U8zYNKGQr/xjWbA7vdPUaiSjW0TxluS7RQoHJt55MzRPVgD4+5nXcM3rkrmrqN
fHQU5/EvfEbAu7C/gRagx3FrNh3lYMJZ/Ivdj/FzWmsWojmB8WSlxlF3Y29rNJWVHDrVIyA0t0uN
8BMNI2wBjA33zlWOS3ZKG09cvD4eftNY/yBY2Ws0MMVLkUDVCpjl3ZjoOHoTzKZMPpR0d07lKP0g
HOb5uZmrNQmnsp+/Vqu9/N2UtmygbE/cKyiH5KNr5VX1C9/559+yuZ5EtL2dUIWPRr4NNPhMbEIU
7ECDkibX1x8p/g6Iyw++hC34I02tsXVHhmdgapNogFUGmM2sv7TdbJ/vL7Xn2uAAVvdPCX5tH3lD
nzLI0ch900XLT7lpTm8ovOrf76+y10cHJ61IGCinKCjUxnJ8u+tnbcaDdrXnIplWpJe50OsIuD8z
xq4/vXGsrH6TVqDx+tZZcLOxnIdLl0uPEQYKLVeg3vWXKnacx4F8+SD+/kHNsPWGgGMBCEP2iY1v
nmkT0sQKdjHJJFk3/FuvmffW1pdlvlbc42vT9Ighl7nXj1fTzLsvwPGD76lt5RdEd7M/RWMZJbS4
s28dHNCe56JnSeZocD7kj7dfrmpgCDIoeYM87TxxaqfYfwCS6fzRM1j7CyauKAHIDXjpgEXertVl
EqaHeSE5SDL5OfGWf5G0Ch5bIeyP9w1iZ1dMMgEThnuAmbftxa5TLe1pnkCsikezCXYnq0f0jJCN
4QD47w82tvPUQQrNJDeOhLbsdszUhsp1Gn3GjLLYt0NXwpte2ZMXTm1TvQXGa15Erv9uzlN/kDrs
7lOxt1Fn52XfwnC8vmY0tGDyiDLkBIjEKc8trJVXffSP2BX24iWq7AoTTUIEd/nm9CqGkhbLaLnK
lSUe2kWiLuU1MgwylIu1wfdORtxPHxMNJ6JNAkUBa3m1ShMr06JkoBdeN7KDrcOOATelA60tKQMD
ejH3T9ps1bmH3OJXjpRkDDyG0pnYqurWsaTWPlNKq9DhG0MGu/ynYEIGRU+7PIRh1nwMkIe+DLVe
HjxL6sptXAUh0/+W3oJXfQYyaP9DD9+Yffd91uk0u+iGfIa/oHqaZhF87LPyCOKz46gJPOk4c1lI
XbZ3s4+DVCtLMCFjP04hDBrmc8z00kEGsfPCq0kF+lBUB5QOy60HsGpZt61Cnsgp074laVZnp9Ye
vHfrtNCMkkyKHpzj7r44P6XCyM624Yuui17Gvc7HtNNlDcug0+vQTAP739d7HAaV/7fOJnZhBDBF
FZniIm2N5jLNZXyea9M/WY0vDli9drdkAt1BmISkbxtsFkayJroj6XrBchhlSCKcmKE+KinuWSF8
qrDFYIoIhmwqRq4FG2WTqaOyieETM1ZxrT2f5dK1UUrG8lAu7tFw1Z4/I6SlDMdcNDQPm0V9t4Z9
U/4o0dbVk75AUD046IkhipAe3LJdU1SlAHDMkFFu82ZjBQsxDDSj3Bpu8wpJZCNcfZwaA3RFlFR9
//kXLERRDlkMlYDaN29tf/LhhU5mQiGrtUqYYkf7lJXz8MlCDPPxV5Yi7CIZAVK8HbEyltXXFtVo
M/o8Z453qaPWz/yzV1tHg9h7J4YKFczp/E3tWT2NPzWj7A5meENTzqqt299kuyZ/INHhvJkqI/5y
f1d7dq+idDXzDeHI9pUlPx88Oan2kJ75XxiJLn7T4CI4sIvdDVHYImWF7I2k/HZDg64xLzLwzFGW
0y6odbThlHfNw1TpR2/MngkyIgIqGe4G+Bg3FpGgOjIbPq93U8jkAne69lB0Wf5ltWR3gXYrPnAc
e1ea3j+bUpw0fMbbrXWMlieoDxCDZktzDrxcvEuTeQ4lPasQcVkZau4a/3X/1Pa+J+dFeRNoEWHK
JvB1M61pZjRPoqTM/S+M7U+ofMvmOZ5gSL+/1F4Y9tNS22SDvBjoa0MdVffTcr6IVGjvitrTmtCd
0uDkDU75FplMMI+4uyC6v/jeYfJuQk1KyEANfGM3a5MJu9Eo4igdoLdkku8Lp9Mj3VzWt8JMj8TU
9y4DSC2mBlQpB7z67VmaSB7C8joB87Z1Jn5sB7X0Xj+iado9PLI2NSCGp9zGfC1yTW2ZUzNyxJqc
kTWrzlPatJSe4/7g3u0ZJ0ap+OaoMwASu91QGkPMhAwmSekqF9A3y3JGkboKh84xL1ZuIdWRwjd9
/9B2vyKQNPofAJqAw94umpulmSU9NUBAefm1GdCWYM7jqGW2twp+GNun3gieY2MaMawelisK4NNz
2QAQQDRmGeLyfH8ve2dFqAoRCZBy0mBloD954nllsNYZsf4M4s1vIqOyx6TOkoRe7h6hsnZ3pETE
VLuM3vnG+ihGe4V0KVZ4je9cMqcuGZfxj6a49q4UASnu0WI2mSjkdkdKnz1Lpc7UjzYM0KfbKhpw
ymtT5uWj59VJdP8L7tWDCAUoQSoEAmtuHjOadDqQCmYhEUEGfSnW4Fpown1ja2t6nmJkya21cS7t
mmnhkLvViXQvvq7m8mpVeMULwzQmVT5432gM3e580YPE9cqFNg16Zm8su8hOJSAW5MzQlkhEpX0v
8sQ5CM73DAimMqURgmgxcP/bRfWliePSHafILmrt7ahLRhFaX3zyM5D/97/0nv3Q9FSoCLgRXsqj
i3jxg4mJtXTugksS9PnXCU3U6/1V9jYEvRTxFpSAhJSbDRlUgSxjZsipiU0trIwsiRbNJ47Vgl+Y
UmPohik1zEfRmmwcSd3hFlHsZi7OHeIwc+I6bI14/FIs03LQH9lxlHQKaImDyoGgc1tX7/Oe+leg
SMJSx71YWV+FS9FMF/jPOqYVPP9Ex/WIgHDnaVVCnSQ48PErwYFb2xhjKQrfGDBIS8v+MDPfeqi7
UZ6svsv/o5e2MvgpPgaxtF4PrqdlB5CQxjWZ/7ZJ3oBsmODCnqJREwxpQaF1qrOmOZHU/XnfWl7Y
JMUiNdeoBnFgS95GR+6IEDrtuQay5KI/LT1D/DUN1U/3V3nh09QqvHGcHKgjmj63HzLN24oifcEq
o5yeXFAz7ypUQC7EiZ/SUXs1fblaDq4FZsoxGDK52+WSwpq6sRFNVKe+f9V02UXaaGdorRrWa28b
czJECfBL4UF4GTZvgrnQpIzroYnaYJZPdlCuUb9k5TNEWkcxuvpf3VRIFP0fX4SJKdJTeEZvd6UP
SemVCXGI5U5KJqJxQq9zc6hcteAhBsEbQszSPjaUt8MpmF9N06eWJz2E35Q5MQqMt8uXMHfVogfY
U8JldKZS1n5qSjU2SlQWdVVbn+xuOQpVXjgztSj9UIXP50HY7rnROxTDyqSNlJTRqWfC/FJrSHZa
Ik4u9210dynSb8BqFL0xn9v9uSsPb+9YTeSt3nrtMxPn4hK3N523HDwEL5wZuyKEgEaSsrjS27ld
SklTucKcmogXT+9C9Hj6301aoXOYNLb2sbYG5yNjF+nX+zvcuesAihQYQCWUIF9vl235Kd2UGE00
GzX0AwuPnkjq4Re+o9oWeQ+POHDo21UmZ07IgrGTahyqq+VoZuQL3wiHKQnOv7AhBQPAhVEi3WrV
JounBXbMhkzdaz5ZJZeUwpoLk9D9dfZMg9IT8ExeOyjRt1saKHWnhd3A3SXKs99m/80ySKNyDI46
R3srqeE7+PjYELX8248HhXCgUTGpI9dY/QcfRErYZoH+Zsyc5rVvDEZIh4ozAtqg8KC3SyUYiTZ5
FEmcRkxhPU761V9nHtPeLh7vf78d908HhFl2jIIZmO0kJSYgRvjJqyipXdmG/VLo2VvTm6ZHwAb+
qPgo8vLgzPbWpDsAnItq4ctGPOJvlmCH6Jv2kzgLNJTCrJ/X0EAL+1r5/lEzfO9O/7zeJlaYi5jT
HJH+dKTBa90M2imbzeXRl7EFDUOaXps2P2IxUuawfRIoa2D9Bk/eCwmSivfa6fW2ikytqs7Ux/VT
QXXleZ59VzFsl+FU6B6hpp+crNk1D+7fyz0zLar0QUglGXP3Nnv2hNO5TYcfq+ASeyyS1YqmgcmO
MSmGz3o+tY+eyYW5b0wvr4gaUaXmQLrMtNyW3S4wJ5t+DAwM/NMK17XSnmZyitCEAuLVrgyb5S/q
G7AosdztFZE1ARoW3TL+Nzu/9eO8hLMTl5/LzmsOrsjLVikTFgYTJHTvQFQwcHy7Vua4hbayswiK
8EGgJdH7WVhpdf57MVc1c38oAZ/avkyGk5yN/i14cp7cnAEzkxcrEb+7cQ5rgm8Dfj24Si/fDRJs
JaXxY8DF317fdqwph9gun0Gzss8Z1bqTjpbK1/vn+vLC0nECCAGrEuUCSKNuPwCCkEOR+oQ3mW7q
YS40J0y8Mfgi8+a7OQ3+QRNxb1MsSM5O1QBgtDKznwoH6+J2dkvJM/Ldwb50DHq37xEed4+GJfa2
pcZkmeiEpeRFuZOCd7ViOC0jxi3MYkNagMpx3SSsgj5510vtqMT/I+S8dQrUxkiS1BggQI8tehiy
Jp0aHFbrZ2nyOCdz/S4gKfwyaIzXIMrY2F+8JWZCMB69/m0sA/l77gZ9FOdB/S2rfPe5HxL/WR8r
8jkraKfHpk1tVHKz5FPRGCIyyvYQcKPM+8WPRhhXFWmhb9iOd3gxCbNli44h26HyQi3I9Y8tit9P
FqKa7wJv0N9UzmJ9XwwtOEgt904IhIKCoBH5Qd96awkLZFqzP1rE1YP9n5yT4F2wttVZ+PZvHcDe
o+ri3nLAipitpfOokMm3y1mVCGK9E320oED0T6U584NE3QKOB8sPYek5qu/s+MsfDGUezpIIZlva
F5VrV8OodRBwmOO7dOiMkCqq/dj401Hbcec9YCmV4hH+K5j37dZ0Ox30HBEcwKbduF78VjbnSidB
eEpaLnBh9X7UgwY9qPC/rGBB4oWABi8R1GXUjja+s6uRlO1yQP8riqkQXWU9EmtGPHVhViTx11Rr
lk+1Lusom+K4Rdcy6Odnx1r8JuzspDjiTn/5KvNzoItWvV71QGwqn1UfF35fm12kT1J+z6QNbbpf
zm86Y0ovGU2331NvrotLbU7i01Ll8nLfk+7cJd4qPKhO7ZWum7LAn1xb0K8xc9Z9D35/yb83KGuE
XirSx9bTkpMvsvXL0sjpoam9o17Ejq0pfXWyU86CJ3qTYTAv6BjDLPuo8TUvat0p+WDqSfoMgqH4
eH+Tu0tRnaG9rcqWWwjPwCA0HZUaspcKreJyTexQAto7lQI89/2ldm4stR/FLOOrOum2aVpLg5F8
yDYiqSM8c121bhp4mh0vD41hKc+9mR7lvfeXBDt1e4R+ZqG7BJknGskefVPXjwXJoeNqJ7Fqy5ux
d+YDoOze9/z/TYJTuF2x9dwl07S4A5i+rlHidvSLhmV94+SAiH7he6rLSj/4B8fV7VKT1hsitvM+
CkgJ31a1Kd6tY6MhQr0IpoWKwP1wf8G9C4GECBVuclJ802ZvTeo2+iqgK01NKcK4rurHYBT/ClN0
H5h4Xp683gneQXpwNMizE2RQuQBtBeMH48fWJkCG0qDvLdF1USxz90qS052g0Xp90sgAGgUZBQ76
P8quo0dunNv+IgHKYUtV6pyTN4TttklRlERSIkXx179Ts3q2B2N8uwHc09UlMdx77gnnIftvx+6m
B5uV6Lp3LFZfp1GGmyxJKNSZ27L/7wf5L4sEOX0YogLwghvH74DoPKspMIemqqTIkoT1nt6tK1Ih
YHD7N2bovxyiKIPwtTDlgwL592l+viXpDBrlsDNZZufWJ0JfGQulHxyAovmyhmfWK3freDnmY38t
LAh2//1d/6R+nedW+HzgXWiQsfl/Xaahrlw1nlkL+OUe4b3rp3MA9XQ05UeTAbdJeFnvGSoiMi5l
c0TZnv/lb/iXYwBTaDSwKEvwN/xhICbizS8dQtrzYZWHUuTr3aobkJL9vhsaefrvb/wvq/UfEBPa
cmwVcCN//cIwPp897fGF4VXBr+RU8hdn5+4vn/IvmxGf8g8GFRdou3+7I6RNeIUiBN8JYcEfLu5L
0mSDvmkqpa56RBw8oopRqAPD386df1tSKPIgL8dhAJOr3ws9X298NTEgAZYUJ25UvRsF5kusE+tp
7uYIg7Yk3fmQTYeq9vL1vx/vv71MKIsx4ToP2YBn/vp4U9HLszoG6ynJAo6c6l2jRD5IW/+MI57+
5ZD9t62K8Q/OO3AXUdj+9jLB8cn52OFQCFg2nkzzOF+mI8gPAUOAvyzTP18p5vH4FExgUhRiv+tg
p7oxwmkYrzUr3R54WdB2QGgGAZ+vOMKkXWF6R6F2ovhD/vuZ/smBRhkNGhPgD3gDgYb62zvVlM2W
MzXvqoIh0q/nRbdPbWRw0CLxW5J4S/NTFdZiL2tT1/utmuVhRmvTH/qJ5yRetBFE2L5Kic/4vHP5
unz9yx95fta/Njfg/QKpQOQ5AESUR7+++bpkYupW+IQaz7arNJxvIttPxC5+hN9VvVyH8hFz/l3D
8pWT2JfFqcvM/0xuw7MCwweORme1OSYjv/4ZcJIoFSRxcLuasvJiidwHg6h9v7lcHhK4nO4FDX+D
Tv9c9FBlnzUiZzsqaHDO//7/alEW0qljdIauCdkzYh8F7xIi4ZgZH9dkg/djs5hNHP/7gf+59lH7
5hjbgfCDKdrvHR3oZlUmLXpui6yRFsNI1npX0rtZyOIvMMI/NIZf322FdhV9xdnbG4OR396t3bAl
mgHOUzRa8vFAs8w1pMesC8tf8fVy6eA/fkQSpEYzvYIl07qx9N+CiVy2bzIBL5c4FPVNbY0Z2qiy
7mNNDTIoonqrX2F2q7YDYobZQuYxnu8mJ+u/dYh/viO8mwIPDL4R50nnb1VKSKKJSoFFaQV6oXwt
qxZ8qegnm7iENNINz//z60F3ghICaBcAmN/bNWQk49dXvdlVImclnC9V8xBgbvhsirX56zn45+EE
OhuaQ4x0cPDiP35dgaoXothMhTxzSCP0TZ9mtPhY+xVJ9TWXQ30LKkyxkgjJu8sukhEyJovBCnqo
MEcXB7mefag3I9VbinHiTKapTDmp44nfsKEDYG4dp0BQonCbWXCFCG9U86JV2mUEgBriFuhaV/ci
jPw52KBSElewmj9QUfC7itb2eq2jmO2mCfUQ0ZJjrNzLDMaI4BbO0z6pVYGcYgrWX7tGtiiQU46A
v5OD1GtrvVq37hD4KBRh0Mqyy6GXNiP9BG/ytpE+lmSD/VtzhSQXJhCL3Ql3WCJd2yuHCo+/GzBB
kVGQLiyF1WADl9uMxfQ+832iTjAlQ/rFmEhTAR0r6y9BwfPof+6vQIoA+AIeNmArjCN+fUOgnqY8
LYFis6prCEMCe1s4NsAjuWn2cuPV/n9df5AcwTP4H4LEWcHw6+chGqVMZhC/zzwT/j7nWu0X+Czd
jyss5P/7o/7cWuhN0aPCNgkNADriXz8Kjv9MQ9apd+mqhyOtE35VbQmYV1W/XUF28rcG/J+R16/H
EeZ6WFU4+M43ze9oT7ZsGQhR4PZutEBu6Zaa8JYK29ljj//heswy+m2G5y7boYKl7F5uUz60E6Ca
0FYlbejLVPv1BVd1N5Eew2B6lRuTfE5KG01wueg3u+TivvMT0BPesVDfwtwZjb52bL0YIgG3OHRb
qW9NX+qYLGnXcJjYNcVrNWfsvUCi9rNOzEhJUQ6Fgo5dekYCVDKvhg92akGSUd9HZJM+xWKMPhYH
2hzsI9b6lc8wtiGmY/MFBrky7LrRmgcmovgHWOhw6VYNFYFU24iC/fw23lKb21f4vJWXcu7TH5tD
OMmuzEP3DfWdUfvEI82FKImQ3rvA6wFjEqGrB+7k/AoFZwCgHtF5aNUMGfnV0Cf1S4Csjt2OM48L
MmCdqqdg+crvK5rlC7wMZhHkLmXxWNzTATbhbYOyCxsP1gCXsm78a7bwYmkj6JXfIzN0M0RZptuA
BpUalptwCwJ4hVDKfmfBMBuAatD+QfbngOk8ofZ2hS1TTKBn3yaSOKCmhwnYxLONBNrXEQkhS1vS
fBPEOsOugm2m9d76EO0Zw0zsL+v795v27IuOShZDc+xdyDd+W98rthl4wmCC+dKoy2Rp5DXkIqJq
zYZ/+MuH/d6fnD+swlWL4gVKGPAlf91My8IQumOLBFGnsWy9tNWhpvZvpJ8/0MTzqOec0Ieb6Qzg
FdmvH4NpfK4h34OYXIw82o8181dAmui+YDh3iUkb/0RZYa9Kp2fY5Mo6X4ms40hAfp7ov3Fe4e1x
/mL/f1PjLzo/5zMz++wG/jthE4aBaee3CvESI8q658rKyGGoVzQGjuRlV7ytDGm2+ZzXmNEkGo4J
bC3GcIJpioCj6aj9AmZBGiHZXS1GvXqEvGfgT60cnAo2rnyXNqavyKysESeKVAYgW2qJ0xb8koU+
qEL02X6a04ET6jua7PuhrA7zDCnGPoFb0r1xM8NPS34+cho5k3qtJ3YAezG4FsGR20hs4aqfa9zp
8dhkrpN7ETXJA06KatzLxTd3bKHrF6OSPBDd0aI76okt7zKGFrV1eYTtzemMB76ycvYtL6f8q1YO
LM9Oz/aWSujnCbPjWl6IUXR0T1MVffQTK28rGIghixi612YHigy2mUAZij3IAITvc51OV4Jz767z
2Nbvk9H5hswZM1zMPMys7QPX8SE2tf/A5G+52IwX4IX0NHm2eb0UJILA59b3bLrDFGkSO88CAuB0
XfeUWFtPWcvSStxA841VhWna9twrUV0iFwBlHRykMU0ZoL2qCWKRgF8vkLjYI1oqGG32cgtXTA4j
SORIPGkr2Op8wT7AX5iCE3BpY1swCGcHBJ8oGU3rQbN8gz6t9uIJ1ktFsnN9oVGMcgQzElOZXu2o
G/g9G1GtPNpamy9cxPB7ZsgcfMGIb6yJp+n6McJRMtqNqR8/43gO5WmCQ3Fo+2io333HTIRKZ2Z9
CxZE8Q6QdntycqlveY2k13aLluZ7wB//5I1CLgN8NsqPZUrE0MZR3rzEHuL//VxyqnbbGJIK7CGa
wo23y9S4A02FLu1WUXZnk5GnrV80mjlkEzMBak7mOzKUWzO/TkM9f7pIxtseHHl1C5oZxg9ZlxTX
Q9Bpv2usHjJiNFS+ICjC7mbXzJM4mCGCJZSB60N2wHCx+hwXuf1A817hV+vUZsuFrAtIsYNM7E80
E6PZ89qHlwI6lu2lyhhCShG3Hs1tN5o1ul43U+i24rUQO9dV5cM8T92ThSiyuCp6PD2CvhkaumDm
Dm6jY9kNR+wf9mgyVyMxbDRhEbgLF3cNC+ahuSxYPq2t63zp9yFsFSfrIuS4HzWGHQi62Vx2Mc5+
fEfg7eyJrqroyMWCjABY0fBvnR/p7bTWWiLcSMXvxZguFRmyjD3YNQQD64M0hyQ1QjsYrcV8n0eF
TNuSb9kPZ2S1kNxCu0M8DFluU14bLNHeyScGzXF6hJeUvOodrYvrKqEgSLItV/EFAjDyohWi7wpB
2FiNaVsgRPb6PET8MkQ+xV71vXgc6RlW833wzxQZaRQMX1YqMtB+dW3jQb/yWao06o8kR+7NBJXZ
bYlGiJ2o69QdNPjlVzWulSFLQEpLe86jMgfY1VhHMoNFdZmLrL9nUc5QjmdWVW9NL+qDi88x8v28
lW1O+9jdQXonu4cUEb66nYWZJBxoMcMlaImSehctzj9WWWrqHUxm6gXOrco/VRg4jO2ScQpuDqvl
hJFqiQ9OvOjkITIjh8Sppjxczflq5OUQcvE9omhXL6Rg07ZHjg+PD7qGTWmbMFE1O4pHFkjtPUMe
1Batj0g4ZdN+ybv+Fhbk4JOkHHlpl1Celqo7CqomTiYWmuHGsZL9xISiqvZg9W/ZIcotbAQqucVf
/YoBL4F3yVrsTNJnn+i0UQNNm8iOwQJubM9+hffwHhloqxVdQM2p1gp871RIIIx5scSXUTQ1DFsx
ZGsrAoQ7NymWncK/1s2j4ml156ok/8K6Zu1OQam1vIcq2MqDnho+HEap44etL8J2tqgc76qV450g
9IcjA6WTAcs6lepCpMXwNR6EUy0ySO1D7oaaH5FXO/rLzfkRIp1pSF7DYBYczannlw5OngXmFOn0
Dqwud/CPGtfXfoOHOVlDtSyIeUMU9GoybJcJqhR9GPK+fnAmQfSWT5aq2IFQHOp9NFNuSDauHUaD
81j/NN4WBuQDPb5iW8aOIM4lkhdrSuPvIg9aXQY7JA/IzcjsXsxTednDQ08dlZRzjYc0mUdalqga
Y5OW4WE1gl1FKE1RUVC8FjbDMvuiYko+R10Uz7gI5+Fr592UEqVV/A1i2y4llG7LjaFY5rvVw8Pr
Er5V8wQZQF50h4I3zan0Lqz7Dnm0hszg+dADXxfXtMqgNLYjxCQ70ONMftVws8A5XiivQfTS/RkW
a7Yv2p154U2yLG/5tC13kidbTEpjYOPYWxqryylRcPNGllj3geoyR7R80kxTWzmQli/XzvGuzZH4
rVAVJNElytMCwiqs+iCPCNmbekh4O5sjPXSbYCRfCJUj5HnJXo3ROAu7YLtP0HdZSiKdS3ahbbel
ZMqcHO+pxmu5mIJL9Y2o4dbyElByd9cTJimcYKoSGkRbjuLMfuHJXR+SoSFlNlC737CtXctcIjN0
BEsNZa8MmyGl2zD0sWs67cFICzNQjnneTmf/Gb6T1TS8xlIISno9qbs56quvNh/wY6JkBZx/vNnu
lIBUomUMJ9VBdY1oCBgF4q2LhHpQmEEue9cnlT/ANnVNEUrTL6LF5UThbV8pKEemck1FixbcHKRi
G8AHlvKYuNpjdZi5WG9UooMDjccn63WSeHSIZy1K3hZK00fEcgMuT5iij1GU2LFloNR89Uw02c7p
mMLuXcV4TVtszG2ip7g6rp3pzKUqoKR467oOFVwlbPE2izhaWqRXVu91AOqxSwspBlKllsKKrZPs
BpbutCYAj+16U/DcViTgt4IpOAG3aJY0kgRa3wyAB+uifNvZqcbAvVaxQNOOfE7cowbfvGVD6u8q
uwmkedG4vEdDVV/MqV2jdsSnfSKflMHdmMGKY85kJg+5SL0C1Yku21GFpkLisiiKrzFg84ZQZeh3
MAqgAR5UH/Onqldztldlpt5EUsmBiNwl103pAt7NkGSvHOgC7H6iPjrBhiiqdzZ1eXbEga6vqxDy
hugtiX8ALSgQQ+kt6oG1pjvtJWqnOKOcnny9dnErdMFNq4q1EDt4ViSfkCtE51fCEqzfJOt38FGq
7QE2LuNjNhUMUaFbuilwaDodSAoh+xcIZXF59HMOpnQikXSAq2KceDsxUa9XGU4pcVU74Sds6BnU
E1jlVZdhACubbKs29IB9aXQ7lEu4ycc5pbvaMrmRDlQ5XK5VboBqgGa2ttJZxY8W6mULUYbGoBys
CMQFM1u7U5dGSXVIpjF9K0ZgwEd4/GAnaB/HD+iNun5fJWPdXPMe0YskpnK9kVnR9xcywY1FVNbB
aZZiZPIUzyZZ9tyG+Cvy1Ex8oCw15ijkqt+q2GOOhAaC3RcruqhWcxi+kaKBZR2Klg3zgiVGnhIr
x/oS5XUGjTpw0uEI1Coqdxrj0hjG7Bk28IhkP3/AsCbipDy7siHHB9HY6OSmEhGKGgr6HA0HoCpk
H4D2UUCR0iJGY36mTYHnM8NV6H1mMPXBCuVb3caW16gqx+JLP6eLbiXCgHAiYW3jPgd2cm28Vjhn
4hlUrRSTqggQRaU30qfLfDN62TuiYYUApl45S9XWBou3LYMsskPOAB8QWjRgj+PdQ8qFT2agua7K
fptFV444f4bmVZS2hr9iY3LaEcTjlOJIyxW0P4x1VI1aDLGbpAfF+QXVc45qLS9dTfTKsu9qhF0Y
SRETNR/qSCvxXI++wTgDBmgVKQrnHTR9Crj+ACPHva2yft5PYBgWBKR0KEkGaHpwpjUNokZMiIb5
KGFIchkyL/A14C6VHIeiH/I2g/AkkJCNfWihVfRJm43W3ReBr2CXgmzxQzNWSrQFXXVtJo2UlHSs
xwr3YMzlPcVZ/mGLBdeIwLoMpA9luMbxgNo6mwzqEwT5pj/GntMHM4z6fQ5DNFxnvduiPZzmPKSX
GSxrzuoV2grId19it226dXRNS4yU6uZKsK14wBtJstagFzhAf5FW+250/pWJDSSXHgS2pM0dzUTr
C1Zdpb4DSRz6G3VTrBtueNPVYwd1G8aiO7qWuUTFpaKdMJHd2mY25c+yCEVzVaiFv3KEjODtW+ff
LRw5kHS3ROZzyhtgWonLq4tkyl3a1nOW3fss2UbAfVpe+z6eQensuXrOJ4Za0zGB17wuyEhqS42o
eWKydFja0St6lWr4zrVrL5Zs13k+yNYxzZ8c7II1WK8GfJeugWfbleJ2pcioKdeJANRcnszkCzhj
zTyfLuEjX/zgVZf3u25R6MXLZGVw4oUqbNrNXbmsxPRN9BLG1ExtAbRwOqaDstBV2aEmxVhCXYuf
ACQ2xGgHZjdMloTKeQzNskZ1OyzP/BvuP/qVR6JixHhlkRKOQ31ApjtdPgu92PSmGoKc91mzlD+8
pgMCQoOSaKdRnZK5F53YrY0A3NYj/0fh7h7wIyFD+thnEoX0u9UMyzgW4uxXAD3AjPFIt/3YaMcv
GZzA1F0xwhKmdQDE3kyUg2SJ0PcBGy0eIxyMs81f4ozXP6tkK5BhkSw13wnn5+p6HfLlYbQl/4A1
Wyl3HbqEngC1ncNlQJreD/j+Lxc1yq6mlTKW35O4j1dcwh0wBWtq+5SqtWOnJQbJ8lTTbMUGjP34
c1jTVex7VGc9UNAxe/ejdF9tJaaoRZxJrIDADA0QGLkafzoL3xQpVMg1KVzudGtrWz1EpsCIBMbQ
OeiwFCZ2YG3OlcXJVyc3ELOA0TlqllUE3kPdT4nkAH6+LmG/PYKD/rkgv+ibFTPv0UZhKrUDWcr2
uy3JIAvE1Gf6tlDE9u1oIsWRe+70DpWZFMAUYZ25VjTHy0DcHfCgyqUYJeCJr4dYu+I9Vg4DgrIR
sNzMuqmaMEWtsnFvfFz81GWJnsJ153EnnBjQe4sO3GYsr34lwzivr9CgsK5lKKKeIq+iBcWBj04a
w5maQP9mcDc7K0jUw8qCZHRFcu2MMv9VDzpDQLt39jMamb6VumPfh36ib37rui8WFTNwapg9v+gE
rswtHVl42ZBUnhKeR5C2yrzeSAY3EdamEhneFfqzjiQdS2/Mhj5nB7lEFe83n7CjQ7Lyo9mm5XGr
O0Aus5pFj4Za41Y0AJ/hxcpxQbTw71bPdbWtEcnZ5B9wXANHED5av6oon35qtU4KyqWuMq0LeT+S
AJ++B7h3ZU/w3Okv0BHYn0VYskeODfTDqwmkPQn4ZELbHwO2bXhWQimk43IlFFa5NYnRhyK9Pt/q
F43u0BEOyOFrkswT34HRUom9VgjWIrA1njFVKYK5B5azSdTXi3AtBjKjeSjQhnaXWRMgEBDpkH0Y
Xo73Nk3d16ZXvbvWm6xXjCXXqiCxLpm67gyvxz1acNhe+2addt2sm+mix9jgswPMf9Ug8XG8hI9k
9QBjsrOlHEaOqs23kMR7CAHVdb1Ey3O/RuE7fCXHZyhwq/4wjiMQY4vZ7U01h4khnamELTAYW/1M
ZjsWb8MAr5xd0LVSZ3xrfkQSGE1JkkejOeH4VYclH3hEypTiAPe4wzATi6cobgec0w8hwVUNffMC
MBJ8vwKeTnEyARkVbHxMSmO3S8Aa+VNAmYwxn0PHvAeLVHeEAXMPgBmlv3ADQNJWdvGMNWMi4PbD
gHQ7Isw2Ji2vo0butyXzQ2ushMdZClbdnTSZ3k6safr6NsfM8KdEwu3LBEc2267buYTmW19fMDqs
AmVarNcHbAGgQojDsbczE6OBz3S5Dq1s4IHb9r3JXop8wrhiQRbEeeASjcm15tlyyYFgULIa6HWP
m2FB72k3VhK9dOIx5VyD+r5uvnsBL3fSOzjuMbGjvEBSwGxsjmIAg/OfdF399aZd+JQ9ztGbeEpW
bEsowJcjyl93WYQpnU+bltGp3GJmMQkqLT0MQFjH44ya5WvjPZrYTIX0oGimh92Qa/GAXNjoLq9U
/jRjeNoRq8vqAZLl4UPDr7Lbj31VKDJHKX6l3xA53paFG9ETrjkFBuA3XBcGDWPRZji8+x1f6Jlu
PC/nwMhxW76gkBVv3Na4DCsaKYZNX2Nw1RlhTwBFgoXGNcOu6HuBNqvaYgW3xXiEV0avURw0Rfed
Zq6YyeLAyIKvmGcSI5h0HgiU65Mn0GikLyhJysdc+mpuraz9JZtU0hBVFdGFdNuSX60laPPODrY7
yS3lL0MAgnTNYeeoD6xaVIf63qEtyTNVfAQ0K3yP1IEZV4KYe9wlVU2bdsOs/wXOQIU4QH02FTsr
N80PmNqyB1CkJHJTEqBSakqaI+jz9qPQvroxPuoxVevT+AIEfzFhpGSwEfqh6a8TDLAWkrq+u4/S
BPe5sW4W+3EZ6VcGwp8i2hmchkhmhiasliEfSIwS6okiPxuloxz7ZV86Or8FOYL0ahSOCgJTRfMC
4WL0XWABfF9AZeAthhT0Pe9TcTcvqBrasOoMA3H4uxxtMAD3eKdGu3clmxFo6AZ5KUcbsUMSz9Fl
jdOu3MMsJR93s6voeOpnGYa2RC7CQFRX4raZ5yK5zvPFVnt4FKDeQvsLCXNadfzQmJRNLTc6uQhA
6DFQmLQ9CozCCmKRN4gSd3BrDXRdLyOAszLH5YwjFhUGA52vwfGzYTrciJvKTA1KoiKknwNIGN+m
HAavbZ/IBHXAAl+LBsYERFq4wreYt80VaSZq7tYhdMkOO2Oo4OWxIcovb+yWH8tExgyNAw9vS1as
cdtv5ZTtlghgDyqIxIq2mnz+NkmQuK844pVSYsAsudmirUla3QzJnQvn1hKHT8GvQC6dnmmo+ZlF
kiaPBYpneP7lBea4g+wvMeWoeTuIJXqqNOxE4Jkl0juJDmd8oOkQPgewHOqLKR/tS9117L7U9aFj
Kp5PPkoAiw2lSQEI5Fufg1/QNDdLs63vmFXU6gR11HCFJkh/RpLhZECKKv6PfojS+7CGuUE96RaQ
Q9EC3CncP0iiqgNAW4rKAWhOlUu0mX3G9+cm2+2Y6usdDlbWALVZrT5NYHcBNlISA6ANae/y2siM
47DMV3G75dR/aNzVjxleTkdktKQ/p5qj0j275V0vWTP5I77jdJcLoVC6Ck8BkWf4t7hDONbZchiu
zkE2Ei1ohWVOEGORQxc7OJAA8WIfspUC1AemX3wpfYWyITW0+w4yBJyfFnh7ClLBqKO5wUQXaF89
5kCmkF9TxLsNK7TA8S0jSJlALDF3fGRDTKYS9mFIci8Xtp9GvTznDTLBriwmGvN+kxDOoQUuoc5V
ZVAIA0HS9VfQR3p12CL01Xs4i+KySQ1n4dgAbX+BPDo748UFupXNYdZ02gBXWbLMPVRk3CQMpCJW
DTkBAF4D/Ilwd+B6KNm4z8MIU0FUeok8dKEH93Ef17aJNcn0uhUHly1DdDsAdEZmrerlon4obgy/
9axe6Wmdux5VDnIqsw2naJf26V5KH4Fx4hg4nObWdphHb205Z9q+aKt1OKJqUSwigmYgMzUebE14
1KU8ekoXn9dwmk97cKIIG0qcg/tKJ6N4zFipHSUxrEQl7EI3nT3nyNUdb/UY+RjgCy6d/DTHJQRV
iM1MUVmPcRS9xXxYhwvhV40sA7indNMVh2GFfSoTF1BfRXWopx/V1KWoZzDvw2csqoF0gdgpKla0
9mGNk1Ph+3S90TnQc4wKlBt/ZpFzYWoxP0bzdTCqZPQnbUKFaGg4ysqreUTy7VvPJFs+6wR3521c
T7RsPVzl/SvmLCZ+HlzZO9HSphySjylSRVwepMRw8EQT5zBFnrNQh8/IT2cGD2o4/nUEV7Y/4mMM
xojsnLS94UpE8MB7lkcxNndSwRYf7DNAZ0lEapPPcH2awEgA6oJRClweejwdqCVmWxUnVwQbPQ1F
OqHSsKsqqreZOrOB07zEGluqANGi/lbqrKy+2bLuq+XYYUDKOMl9KdQM1KnLh3dV45b5bNCuwv2v
9ll35btOLnfFppMzp5ZLWHtD8UKrK2+g0Th2mXPDdYyuPD/WSM9Y9xKYeXgoFf7+icQ1ZgTw50dC
3yfrmJfPJY8j/4VuHtcGhiRbczJY3/hqZdI3R+Dh1l0ki8OVyeMUMxRAaqu53CIL7+Zyrnp3mocV
OSHLKLsVV6WdxS0YUFwfprWy06UJcRB7VwxZ/wXWHlSjt51rswfcmccnA25JIGJE/brLom2oMMQA
wNJuRT7W7z12zCPsAYW/nrcCLUyIcb/uF7/AFgG2ztuHZZ7/MD4k5qLEIdDvfN7Tj4iZKSYscutL
MQIFPvi4QWb8NGSWQD0vEaKE6y/fw9Csn76wuacVGqys8Sem8EMt7o2NXjBsl09baIHcDpCbtyOY
mMkLFEfAlQqA9Q2xDbA3AhVNdI8RKpO7vhbhy6ar6RFy6OR5q1lcoUuau/2seTdieoAakXANoS3B
7ITfjOi372swGsFczuehILSk/MuCwJCkdYVZHIFZ6PY+pGFbUci6ON4lNtXfN1nE76vt/WUEP2sJ
HsxUXtgZnvbozMp9lGFfIMSyv8iE0CAJLOEa8x8n9xNz+dWE3bOSkFrMbdRGEcCbd2t/LSuEYK75
gskDy5QaiOOpWjCfG0DCUAB+vg0h8c9qUhUg00q6cacl+Oy7wDHyfRQ4EZ/jyMwAowcFhpwtKr5h
oJGBdSCTEiwPjqf73GnISXb95Mw7iEb1I+2HpD+wkVbV44RQ7zeNwEowdHJffDaT6zcAMMWMPnor
hrEtVt/vDWv82duhr+DFzHrAaqtHyu31vCQr7DqkHi5cvPLTCvbydFNAu9Shjy5wfTdmBH4BZzkM
auA7CbxnTWN+Dc16IVtlqWDAm2fk8/4fZ+e1HDmSZdtfGat3zIUWY9P9AARCMKhlFl9gKZjQ2h3q
6+9CTs/cYiSNcWse2qzLmJkgAIeLc/Zem4W/ouPZRo7pt5bTvbYxa1M4zSUCjozzOqtx7pFsK5do
3lPKis1N7/ZlckQ+pZQkF6ZlEabRIp8W9AF9yNlx/lbaWvI9U4i/8tlg9hdG3Jjadm7b9LUTI/pk
N0myW9GYKT1L3a0RKs6LoL0i9O7IeYkzK8h972r1M8SBVtqJCJD20IChq0qbVwwV4QZNSa6qT6Bo
z2I1FKbit9EiHpKE47Cv5jV4fIedTrcxp3m6FZkxNDySyVL9hBlo8ePOKZjxNA+FVTz0TOeeB0F9
p1HGfKGjj+RhyAFQBwxLitXZkjbHeGKLFQ54dQYmtzV00FrS9s+8NcxH1ZuiwmfaZ9zo/Sz0S6Xp
utRXaQF9iePeLjjj9Wi4676jlcxk5CZbwlKTrVQbRQYOXSttW2hef2f18bKK/Sz9qo47+xa0DsTX
smYS95Uld+cwSef5NkWL+2CkbVseO8+ukzAyhywOWtQGIoysKHZp8rDJ2Lod7fC1bkApf7Bk3FC/
1Kx2q+llVm5lY3oUfjgAUngV0xDIWZOvFWuvGRQaHJwXPBXVsmlVxG7U2hInDtXES+GgO0Z/pHsy
11+0bHHTcDEV96tT964RtGQkDCEfN/CErAQHTJBc75mHVq3F1TCRYBWAQqKy7pZldaHXCmXrROMk
t2WDoD+31tC9MYfS1cpTda0QUc1WOX5Omht0GWHPT1nWLfsMDUVB3VWhJ4seKH/qks561CbQxEeN
9e5uKTWb/cDnqszfhGTIw+EquVCPVPZ0p9CjqhCzZFNF7bXJum05JdZhyM5e5dQNC+8X3BHIb/h0
HsyjE+k7h5TWLpfKDZqGurNT8PatWkPslCPmmGYjDlLw42du7TdB3nrRX/pPLJhUEdef/0VvL2ON
lSgCS22SInwEmVw/1CQJ7Ep693//UqQio86FHsWqcurQgsCjFXPeOEGjISgw3FTsYjuXu0RrqzOs
klMZ7YpOXlPYf2U/wKM7keQlY1Px2Q1uEGXo6vOIUITcKdMd30KOYrP69rfHxyoQJnIavBlKwJM3
l8/NEiEd8dANzPqhWIbp4DKPnnl+H90UCmY8rDog1N/GB3b20smnzAuQ7JEnO6L4NiIt3xSDRbs3
66wz8skPhoZGTLvOPh53BB3690NDRxHe95j8A89uv6Wmmm/iEU15KutzXJAPvi9yy1RgVczrDMYT
VSiWuLZpldQLKIB0DwgBnKuCXe+Z5/cLv/FOFsmo8PDlMSBswAqnvtzG6iwOh7wmRVC3jyppXelj
RAVaJ3mOUAHmzNYdAq2znKCNVE5yLZqXMk+MHXoac20wylBHL/Pw94ePZ6H7NllGcdWc6Nk57TlY
NXjQfYd8Pkg9ZCsotgxCdj6/0O9SVRxe6ziFm2iS+GycXEnPEuzchJwGKHLUjdBSKoRKgrGBJWcL
ulfn7epW4hsIiQNLqbVNh/rJX8bmHO3z98FlwI6k8YU4l4nVO/lClUTr6a9w5leSfPpGk4UO6AxH
4QtWvPRc6PTvMysXWy2Kxkqq5/bfj+Qs67WIXggVMkdzrxqn+to0tkLjijkV94W5yeNhPGP0+fCa
K8iDr3UVPJ9c057cTmH3z9djDda2IbgraKXpbEuvaTZKbM+BqpXa9vMXvP6j70c4N0p8MaMJKTL2
nPc3iuRkMtucxpOg8oHTHSE8SsB5u4Z3+sLM21DXWvSmlTwX/vvh+1xzRVb3rYM/6P2VK7MFxllO
HqO3l09TP03Ps1FQdx2nsbz5/C5/ny4w+EJKXhdLFq9Tvkxq9FkztJ639mrcnTrO7U5b6DR8fpWP
7sji+IvxiNlCO2UTcIaPqLk6TLeT1eEnrulsyao8zqjnzyxXH40VS8cXhtXUWbtF7x/eknt960Br
Cjw0XdeTmKNrE4XQnxq0BjVcKjMafXYMmRV+fosfPUhgeYBoiVbEZLs+gr8s/kqmUiyVHIOXUS9f
C524q03hCWPcfH6dUyOtxrSD7dLB7mnRaDROVpJe0chMmG0PowFGQqixfHGZ0Da0L3JUrRlbxlFa
Pzqkktej4SZnbvP3hRNlDU4AUDEmFNXTHHg56PRv6T4HEXDtwATy7mdk/m3EmAFCVMU5XN9HIwfA
40puNSjyn9I4ExAd2YzJNXClOmxJiLmLyBDaVKntnpnQz13p5MHCG13SueXBxnaNY7XUCIrI8mhT
EgR6+PwdfnipNaxVB2oBmuzkA6f2FcVdZHqBqaTmNzAWJFEYafPcpMm5wPKP3hd2iv+51MkqxXbE
lnSlvGBIPPjWeh6T10ixiMBvC9kmIZOf39rprKmjGVwt3ni8Vyi0dXI9TkKA32Quw1EZtR3epAnt
1uxt8zVzwDCmYevE1HuMuejPzGSnD/XXlQEJ4Thcl+NTZ2OmSxyPui5Dt8/dn2Vde4ec/jBAfa0+
8w1+dCnwiipzM2hCyzyZY2yA/cUsVImldnB/Irw3A0wTj2LolHNnitP3t94VZrKVJgxVmFX3/bRS
FLLT0xitq2JMV7RntOeuHDufToZ9X7jFOc/c6ezJ5VbrLhwZlI3QMU/uTBMyLjPXG8JJSVFS2u7O
+mWtwGlBh7Wu+T1o9Z15c6dT2npRphN2bOZ6KvROtqypNbTCqdFvunREL3XFyvcDoJKnDifxlt2G
FVIRqi8S2bpfk3kaH/72kGU7w1vkLGVwzycf/hDTcevmUoTl3ImdyLd1fW+UsbwtE9cK6cvWaErq
czf9wRjCt88nsoawOniq3r/YQbL15yIizLuMpo6tK0vA3tX+GXcpaoPPb/Gj17p69U13peUymN5f
rJVIR9ibidCCzBh4pT1e113S30banGxFixpNaWr1zGvVPhi7Gs/VYUCphIKcws2L1InVOG8EevVO
v9ap8dKicW3xrRC1t2+HcXx0kiW/yESv33EeLF6oIBthi5+3JTeHvlrklSllLEwdYVRHhq+RMn5u
9/zhb4mEbeUMIkI9HfITJ3ripTOkyyr2vVa4i88osfZdofT7zraK75+/i1+bnb9uLNfh7uCIwa+O
0kH9bXvXI2ns5kmGCSYyrIuT8yQ8OTyMtTSuU50ysR5H6aPXU/8t2qk6EreabrA9Rcc8Lfr94NSj
tz3zS62D/LdfioOpCVMSvswpXaajSKonENjDvLHLI2W7cuuQjb534jTfNP28BHUvrKteXZrQKmr0
37z0sJUg20lkrc/sFz8ar6TWuGy9oUuYp+welP9xVOu0qJcxKY8IzsW2Ee5ww/nqW97EDj2qqT0z
XD+6JowItsNAZlnATlYuYJ3qooyxCLEUZShm9GFtZQnnLpvdIfdp/lGOKCPTObOYfHhdIgdWxiWy
htNENY0u+pJQpiPY3LDpP4hqBc9KkkrpxiT4bBUVclnemmde+YfXBYu4Tnw4v0/feC2SKZVWJUJV
L4y9k+W2jRRZZMcIm/hmqGeNpgoutDNT0foYTwcaXxurGkBt0I8nzIYRSbDUDSwioDaHpzSd+o0u
bevp8/H8wZJCRhA+c75pSJOn4AH0p4UlvKUP7a7OQg9M0QE/ASKMPv6Jz3kIen3SA3YLBqhWaZzZ
333waHVeJDmfpobc73QrwtZh7nItYSgVmX3MbOT2LvFOOzatfSgqHflf258j7Hwwj3FRyjFsFFbb
+8n4ZXEDVOuxjElJD9qZcxbsmaJ87kRp4Fjj8Pe/UdhI+rpuE8ysni6bbr8Cm21XhGYxK8fe7ru7
BDVwvVUxVaaBWoh4O3vOfPv5m/3o2VLeYZfHg9VJa36/lAmsFhYKfBEqchG7udbKvbAaNcSW697q
aNxxFnbz3f/ioibVjjXJaN1Ov79oU/apWlgs1nae1MfJpG7euZbyPW6aaadW+jX5u3N+5kv5YIfA
zoAhrPMcdQj+7y86R5ljF2Ykwjoqe4rkhnwQs4sJ1/A6vKuf3+EH+3aSMTA7M2rXPKHT7YjQ9UEO
I3uwGTOyge/swhoX40GhD+oL7N6BAeN7K/Kl+/L5lX8rJbIe0kglY3Ylba3JuO/vU60WVv3ZQ49E
8YD+xtxetzQxf2LamLdJYxCgajSd9d1togazO7pmxCCKrl4UZIM/0c0Zj40+VskGVRQeg89/u4++
KlZqPiyqnJwrTl6CNYyqwszNuugidnNFjfIfTcQVnXXVj+Lh76IAfz0Mit+UcNmmEbbx/mHMias5
bcspJkFg6VsC3IFOJXOX6kL/+wvAShZGbEpom0oAzftL0Wsy+gQjWRihS9+xC36u+Mp3TDAcZ7zO
uvH0Mg///uMkMhdQHgh+UnxOPiS8cLWN8FuGhIFTPtAqeTOm1Rx6EcIUk9i4+8+v99FsAZTP9Qz2
dy6BUu/v0a3UpR7maggHM1L3UyI1TPe9eMI2qWHL1yLeoTae2eF9NGYgoZIDAyJzpSy+v+iQJsAV
sSGEVMWNwPZahGlFqmzQFSorwsA48yI/mCgMVMWmweskS+T0eo3LBEzXegytOc6vGivtXjrdnHdU
2PI/P3+eH9waVXXQcdwfBWB7/flfqlzWQvVzWbKRLibqTcdtHezHNsZFRSIYhzS/nNmVfXBBE3c2
azitwpUF+P6CVW1iWsFfEeZtHG0re3wrzVTfE7qGqhlh95nx+cGjBL8JGZgGMQyK04MSfXhJ21gd
w545K0QYmO+QRZgo0u1z1PFfFLiTndC6DSJLDSwY9eWTec9OUJ7Z6TSFIkvmvWVAO2hTRd4RWqxt
7FH0HEjV6jaVvXrRN1hyrN5bbtRRxq8pCO1vuMFNyAhGtx/WPBfHsKKHOOrktcsx8ILxkO0rfC/7
OM7FOZzZL6zcb7/8emylDGn9npS1aAZhnMjnQqvraxRGEd4tS5+sI2F31UuNEIRN7DzFXzyW40Pd
pnBKUBopb8KoU3wkgAT6zedj84MljP4AbTaNrY5DA+z9UFGVGpBqx1DRbKGgVSrdldY0QHFBEAba
It8vitdjyqyNMx/8R1emWk9pm+4EZKPTWcaSpMYn8RRmqvODvAqT/foirnGiW6Em9OLF7ofUH3tP
ntlofjBcaYrQguLExnDV9fe3HGMYq0SjTSE09QR1mp37pA0aodWSm/f50/1gJoXTvV6H6jg8lJN7
NEQRG6yGE6yHaNX2m2O5Q+gz+Y2c0EbOS7d3Wn04c4MffP7rTEOCBfsCVT+tqs+aJbu8xhDfzBBR
VAS1SL3BfOyXcaqYAUCCNMHnN/rbM2U0s7+01m4FBb7TAwrKgVqbXDnz9aX9da8l1U6vzXGHEvNc
D/GjSzFgIVuwiXF/C7VrsmKwMwd+xqrZvMCul/r54CJTosZ9Zh/z0aUgUxm8Qde22Fi8HymV1syZ
aytziIWYmn3ZmTKw0LwkqJzG4sxYWVfxd5MD0EFKlXDWKbmi2z35El2sNQhpwS2kqK2vEXBnNra5
GnDL56/qt++O63DMWnNGVJjup5GUGBpGTC86WIeZBF9AzfFFajWEIWEYwz1DdnAipX3hTeicP7/y
b1/DilW02SgzgXMQ+YXG/Ms6aOceJIO1oo7xtd0L2Tdhjz9zI6Qyb6mNzy+qVozbzy/6wTu0qN8Z
K42Wc8FptFYCYg+7q4aECTEc+A09va9minqOQGr7v7mUQZTBenPsnN4PFxvnnIYGclVLCeJvrZ5+
Pvg6BPae818Nu//zffqP+K2+/a9x0f/zP/nv73UzQwhLxMl//vOmeaseRPf2Jq6+Nv+5/tX/+aPv
/+I/r9LvXd3XP8Xpn3r3l/j3/3X9zVfx9d1/YKjAZXQn37r5/q3HB/TrAvym65/8//3hv739+ldg
tb/944/vtazE+q/FaV398a8fHX784w+YPX956uu//68fXn8t+XvHGQb80ouvv/+lt6+9+Mcfrvrv
TLeMM43DAOvKCucb39af2N6/44uA7UMet8tgWHMoqroTyT/+MA1+RFF5PUD894/6Wq4/Mrx/R8wD
LIxSJ/hv1dD++O+bf/ea/t9r+zc4RLd1Womev80/+O47h4nFtExfDj8Ia55OBs77UcKuM6f5byb7
vusI/3TSZUHRWCi7CGvK3mgw4+MYNxXasIvcY4EYDw7BNWFWt8p+nKvmOKJj+1GAx7op4j691aL8
wU60Bau/qbRsjDCRCAh3hg9rSlyBaul+tihnC/LioWxbVWG+DRi+MbYPpbKVRDg85hW242DqkyGm
3dx2u3Iynlt3bnAANFF660xVVfi9lWbC9zALfonxAXzXWk+5yAa3azCs0tznH1Sim6qk69/bGK79
AWt7Wcd7VevdrSyKawe9JkQGYekvTZqZb4gf4x3BYdUWa0Z90CdvOuAJ6vC7JGoW4rmw78rEMXwv
1ZewK53+JUmH/mClqvvFtcefg9d02GWHotnTEjLFJgcGWW2kVJPHNcHvQq0NouTF2H7vy9LeIMLE
pTAlN3OyOIFHxTKFO17tTSG+pehw/Lholg0DMNl0RpZuyeL2zd7OtthgL1VjRj9YDHzg5eBnsf0i
lO99W964zN4IWgv5CgweF7bEAus2OKPlGL8C5rCu0+VKM/eIK99GIVSapNr9HDWvjZN9aUTkBPjr
qfOjpbUT7CsxzEpfrxwMXq5N/x0AWLWSSjCjfBs9vAsoQVvPaREQ18WfuP9gXXSusnOT9MpqjC7E
7hbkaAU6uxYQJ9r5mYrpgXk/rPSZ49uyt0uDpziGpjrvC5u6l+qmF4kdmxdVFf8YR7EZMi8NwDcQ
UdC+alkW4vnb9YWrXLaZiANlHlFd10sVFO4bSE4fAPCd1NnYCtf6Khsv0FrT9e3ew4hZrsZ8I0Ld
Xc77fEy+eI76TDAmaKlWYRgibnbphBshqksNIFM5HkwMFVgWNV3u1aRXwtGeHX+iRT/DN8v07w3F
rsRXIm/G86MyBO5QVSlBPhq7TO/lwUMxqporZ0GKdFMXndyUswYzWAer6pvlnOwiq3Qfe7VASDro
JM2Y+f2iU8TX+oEH1o7Z9yJR0dyODeSRNlOO2LTkVrEibOMgEI3jaMn71DZiX50NNzToAW5xHEJM
zcuEk6xhXY2d+QBCZUZWZE27aZwOKZxpa677bWTZ7cGKUnHt6nxiS19GzzI2yhdh3VvJHO2cTmS7
uLA9OGXL6qC2CPYrXTIAGn4SNmtelWHmhulDOMt5I0MH7BHrMj6+jalWFVpmnDKYzeVFl2naTyca
4kOmRgG5EHJfu30MI1WdNpS1m0ATwGVQtmZ3jQoxSDfrJXBHz/iqOFm1UZrpOOnaJQ3j1dtW3pPL
VwSt482HqG/tK08l39CKmn1RMYU4U3dl1QWK70yoT1UnMdCUbf/VgsUB0jgoctBNmudsdEMGEB+v
OxU7Gby9vRJBMvHi65xMa76Sqg5xjXj+VNzQb/rZK5yYjBg4ScuosgBR45cdn7J5UgOCmJhy5gO/
6XQ1kgyUimIzpW52U2Ttn7HB7eCYuSBc7UGTPMgY0xQynqCA2ARg41BJlK7F5eJEdxN2rWKeLnCd
hEacPM/F6o0qx+h61iZgOMkrPFIvAI5c+2XRPIPHIeOyuBB29Qb6C5YY7tL8ypuWBTdluwMb1SGt
waTvqX/aUDOPAE6ze7qK5jBqfO4O4WvoYDdCVa6iMtMuB6/SjwqL+kaYLgLceofm3diUKnQfvlZG
fAmAIy6vBK0lbNqbWQdY4dhJuVNMbYNW2MFfV4y+7lb7srDgf2EyUpcp2avqoyKA5GtSXZgNMFN3
yxf8uO2mEohh27KrfIwhX9RUvthVvsOT0EAgdUteGES7Qk02RLinR6WyF7+UPWr0/k/oeQDJmFs2
hRVzhlutGGCwAiM1+/04xvSG5xlHRNfeLE58rPM8TJIOHBAHw8cm7V/KLG8uHau7m9Qv0J2ZECO5
6zEv0c+ZLya4QFE9hJxhrxSIfEansMx49k02NBbuYr3yTYvYYC6ybWyZXZuDFBdlyyfk5a96QbnM
t9qwa4YZ5k0jXme9LACwaJDyZuMV5yC4u9o62K2VB2iSvnhaVAVZbr26ZRICAAILKyv1S2Mf8Sgp
N5NdzgzgpLm3tN3oVRe2+Nl7U//M18FEmNrz9eToNWEoI7z0rD+Q1wGzph93sepFrG3tNUXG22XO
NijVsT56xpMD8e3QNxY4Evh7sB4M5yVSx+PS5/Pq9n9JRuVoTxWqe2P0B8zOm6iVw0UuSRXum1YH
H5NaTyUKvFsDX/nt0mk718ywv0CEDTH2bMdZz6Hcii+Ql3LdZ80zd0nkHAa8qwl+lvXlXcV424Pa
G+cA5NRoBvGCqaDO+33aOto+zROxW6lheVp5myTF+2CpmYQLV+Z+Xzs7vO4vBVacyyor7o2Rtlw3
G0f8yGLXzzWNyPZVkijdDkSeDwmchinJl20Sd9eYvgG5GTczoW0bTKvzVkQg1ZyedEJL+ykwnBs1
sLSkmZPQsQe8WAQiZLZEjx+VGnFg2l3b0suoNAXaSdY+ofPeY5mUfoW87YqDt/5gd7q+rSdIDgnG
8Q2WAPVSY7YN7EwLlKnS72PiCS+jEaNgLES26SO72i+T2jy3BnZA7B6hjY1NxKPwo8TZ62Xn12SL
h80gIZn12dYYzTCucSfYEp0ZvkjvJrfpXpXjtmq84cI2y9BTEUh4Sr7AqCx3uqLYYTFaYLFt7IlY
2yGdsh1oNUhgA0XJPo52U1dtkZWMeJ2XfmMK9QU+V7bR9Jajtuvns6FtJ5uVSXeba2wqj5FcTExp
zZXiDTzCWLaBgaoxUAcl3uCKaPAye0zhUxfg3RX7asH75tpwfFRxl2KC8wUqdlbxguSLzsWkVmwT
M8LupN1EbpyHMmP/AHD5UORpFGCeEH7RevBBlzwwe/WhU6ZL26IzomjaNf7m2Neq1rtsYkCEca6+
UDKAIzlRDuk0tdiPxlyFMfuRKxCBr8y91+Q8+27qwSiZ4oMzslkY5Yyt3xkeo4olC7fk68Bu/9Ar
A2zjIbkvEj10FmkeYytNWl9xBDb4JFYPTRJ1AWdEb1MVvfYSxy2Syrp75pvZI73c4OfWN1o3Zm+Z
aoltmqTO3jKzaGPPkiGX6t+kg8QFsOpdT8cwMPPRCXt2WPgNgH5QWKUuAnv5gQ0pNvNIQkk2Ut8k
RaeKk5+1IrU7pdRZyYbqShTtYfVzwggg3QdDy7rtKajUcA5Wy6LbUksZtmM1HZSkfLMXemgy8fb6
Il9LobtHvDZdOHFe2GKvS76O1Lm3Ejg68MK6i3wd1MUeziDGbcDWr72emj6h59EOTZQ4pkKdL5WF
DRsBt9EOR5b25LX2d8gU/a61hApMEumItdCPzDoVRS1oGfEAfBs5uOEhZGqHDud+OY0bPLbaq2nV
AGRwVwCBy5vbVHOnfWZj9/XSg9DaB8eZL9OUUiyVk/ahTKnxo4K2fsgMmm9XW9WlQoQktCANTNkE
RhK+VwtXvl/21qwtlS9a/U1kJWS52ev6C8uuQSxqP3H9fNeWWm7aJj72Rb4hKu3VSuvotm4KBBd1
7+xKz6j3hfXTGFk1EtO4xZP2ImLVDUCimHurrp/L9WxiVzih874CmSnFsC1M/RsO6b0XT8sVm8Qd
FtaQbr8EnJIiN8jtI1waLewtrwzbos18uuoD+Bion6Afq9J4S3AsE7ODLZ2QwIPqKuYtLHzgy7eD
ZyRXCrX4UDhFdpflYsVlMv6t+R6C6SNQAXGFwo3/Na+u+tVDjm468odGJ++2gLHtt/n8vGT9t87N
7vvYAJwHolJxtOk2Wm1kJM6xeDVdurGdik2HOZJBNMcVYJNcn47UB8cLg13M7eLK5SauhoWCK+Az
K/aMfeawt28cUBtEwKnXctS27djiFo4xZ1VXYAKwtSVNGOcdOzXW81gu48bsErlewwjjIqmvRhmN
X4zIVYIiUYZHzo2Qvmr8FRxk5c8Uye9jVMe4/3HW/UDEidfSc8drvVEhrnaaXXxD6qlfwhNbA/kA
dYQzXMYVQ9h8SWbZQhTVje9o4LpjYcAPSzK2L0Oj3DWF0A+oQLZ1V3jbmPaKNJqfdqP4vWmCFrV4
BblePOPPTQkyoThTDs2fpoavUomWjRUBU6i7qfLLrIk2cCLAqBXZcjDQec+JQRovRxNAfjPk8ibb
ijkv9q7Uh0tYlQeJJyvgq5PXgxo3W3O0yZFpJ2ipzJ5VJLW9k/bfhbkA1dLkhuL04kvUK0qbPUFf
GGG0GhiGZT+qV8ugXRd1epjzsd81SmlfWHHc+HoEBMiD8JgjNwT4CZgfSdpV48krvSDAcNQDzxjn
sI2XP6sFZbNvKXZ74+GiuTCp8jejYb64Y/aAELU8mDI3OPeN2mEssVEmfId+3Fc/8qh7sNpp67QG
i3WGcoi/6sU4rBUlN6/T7I6DwQFAiaLPQZ0fAPxepVVzmOmAfSURw4INor0knbs3kuGaI+oClrh7
60pvO/XMlCD2OVhSCICjTM+BdphHgW7EDX6J8MI+1nWsbziCkodSdUZQgYJLaowpSbtYR4g5U9Cr
1dT7SEC3lsRCMjc3tahIJrLlQ2NTQIGQsZeuWQX1Uh4qxFmqxS5mXKzpIkoUK+gUNXpBQqr4VOch
yjltqYU1xEB/EAII2oyjUBtilzRPdEBsnL2rTHLSzGuj3Qkyg+DzjT8AHkL9I2Z+MzWe9uBVNhuD
cT0jQDQg5WLUyaihYTr52lhGD/g9KzWICsBgVK+Gy6nVm8dSSPgOMzbCwADbs80BXNzrUWuHULzH
LafJejd6eXVwC3Pck5IRbeSgQcxxkax/h/cdNp1JA7rJvxIFYkVYd02+Xc0ZB2RRw0PTLe4x1uzu
YKmCTQrqUD1J6jCWVnGc5/yFBgXe2HYO4OhoV6U2dA+t01wOBphPwTfse6B4/XJSc8izzghSbmgv
BhmPQaNayyGf6manzKiDqKdlW3VyW/BDWvoczZy49bpWdtJWhx8mhMUkJLjAdybjFXFuwhTP82YT
wMlVS/QXuyjYbrY2vO+mIDFgSqvXKYp3XmT6FZGnbELlBc0qjOJjqnFklyqkBqXeSk2CAzYVokSm
ydvEZqHvlKV0n2HrviQTG7WisOv9yE5sYxl83J5UXqeGlaZs9EdAskeh59VOdhRm5s5ccYr1lb7w
ZaKUukCKDlR8yjKO/AA0OKQq27mx06eeSQ1Uj86yWhVXMv4x2AaLUUwXqZZudVCzNt40DlUSLdef
VInNh3ENtty1Jp8S5nxQNe9q7FkIwPPogdIAFvaRfKAdybydFkF1c2ezuqy1+kufxMN2hnvOqUOq
vqO1IJHn5hK9H1x1D5qwWerMJt51bUNd79Py21So4Iwp5oZqzEYqc/ILAnUNP5USnJeVXjUjYpyV
q6L0b7LIt2oePzpNljx3npVvNJAQAYkX4LuWVL8DjXlboE97dgfYntZYjGsVrIRTqlubekqUH7Wm
ZDtUgk+OM2l+XToQ+Ncs78w9GqW9XWbN27CjnzezmR9LiKsB0S7sdeL4gViIm7KertIiSULZa/fs
UxO/0Sz12NjuMynSynZKORYb8WWUpZsyBoudNu4ttfgvbT/dZ9N8YOW/JhEunHp7a7X1ptFhbNh8
yDrBE46rB+aS7x17fIwIhAYsYk+rI1m9d1oIJdZIBcyust4fWCj4xBPOswZbNECYl14bJ1/JAqN0
KJop26ZFGv8ZJxJEdJ/MPqWVGBRsz55M0D9dbIzxxXKPbE75Sk5RcrVAVEz4PxftqDqEAijPGvXR
NzhISyBkeWEJ/kbXJBjT8dxto/xHOVUHjoHaBuooJ7Bha2ckgkHoepYEJFCQqd7IruXXi+I2qKHZ
bIsKgp5Qqse0i4dgylxn3XwSJO9JVhHEg9eTNWErTA1AmQ7AgZIaZYVHlSyGqT7UxkoUqvjtqpg6
A/LeQBnrahdhTtrqnZu8VfN4X1GECPKJBcwZlO36RDa4wYE56xQUxDI8jg2FKsKCI+Z3B1SLBOGV
Au8HgcQzwphyY/C+qVDN9zpeYJ/K3rDDD7jLq+4HlZgkxKLrbAxLDCFSyDawKkK4ljEfXlumQ5/Z
5tHqzIPdV/eZ09wBr2r2y+y0d3rOW/Zm86XEfa9E1GoGIqE2yWhEcH5AmsrRLO9lmer3KbhcTjPp
zhyjP+smvpKMX78wlHsZJfoRmFty5yziAuK25yvZfBiXCrJlpATeXHdBFkPn7VOFmhe8xkQbLjqE
qBaf9RP5DM63Bjo9RaqCOp9BsdWU3qWtjiCWKnbtC+S3Rmm+ATgIqlrutJpQkCVi/dS9i7GA24FT
75X68VNlTD+Z4mlOe1F7XVfDxiW/dWzM7pLuh7OxtGa6q/TC88krwyo6wkvy2QO1QUodJewyyBtW
LsVeoRaMNElwwpzH27asjyC0BJkPY8lJYhQHr2zqwzgSxJReWAmkULNWZjgccFwAmrErYrKH5Uix
KY8uExdusGNluDP7ZTNo7atCXkdYWtOBLS2gSLoDF9zhcB1xekZ90QSdHq1HIage3CAZG0N9DztD
+NNYKezQ2/FJiRp59OrlIh6i/FgTa3PNRrGnvJw/JSNlxMTSh40Haf8RtCnC+1y5zHPRbfvF3aeD
97qMRXyrG9Yuaq3r1jOHQGmXIzEkXxNH3Orz/NNjlzvB4A6rMrpo6dD4EHo561J+/llF2l3faUdB
SdNTmySwRLRty9jwjf6nKVfgvcJz5bzeb4xevRemflP/X/bOYzluZt2y79Ljgz/gzbS8ZbHoRGmC
kEgKHkgACSATT98LOifuMR19I+6sBz3RQIYiq1CZn9l77XkykWrKbIf2i2yQglpstOXK7DsSiMy2
vAFXKzd969SfVcgWw9ZP5MGsfX+Ccp5bVOxagqQRHqjLzHSv/hSbQMjtdkuwAsSaog63TdtdukC4
GEokB9wEirntGwK1YhuFirkO4ma+FTUvO5dqBhzGXMvgO74QcakJa1rnJDLESu3KgNm5Tx367IeG
eExSA8dATANTVekA7S87m65YBl10MjmI4bCyY+Tiw3NpBw/x4mwhapZCHPtxV5UHogDhusc9fH8F
glsxuSs4mczhHviEHfhkrPRmsqsR5bH8zKHGJc4j6N/qHEFL3WG/o2uqId5SF9sG2aD2ZM/Q2CnE
2Gr4O4Ovv5GQgl1nuPaRcaRHZcri6a/ayb+cDhtbaRd37svyWAGDFg0x7GXQHsJRrifnDTSy+Zu5
WkHbEBZbmr/sKxyM7zFl0ArGmnuEGmmu+9ga1v1IxVBk+6k07oaXiD15Ske4uhp64FgiZAqOKr/l
QXBwhuYS+r2/AX2ykoA5VnCqaCCsrN4LVLyLnfkKSb6+cYrDxQL2fbC9Mb54DP8OVp1k5j7SXc/Q
6R0MfHIaGOLwGCrnVdDBk/uQn/3GJ6a2nXd52LKHkLK90F58+KXznGQs1HhZn0c/3FCkETOCbXhJ
UUulfMJgOK5ZpmXbTpOXEpInmaZER00UNmkzUVKREPezktrfajGifYl40GzLlgeAJJxyk+reBlWS
yJRObvts6mF4YYV6Eflws2UWfNFePrUolK6DnLLqAUhuTynnpfnPzPaODaWTWraZukkudeLHT1o0
/pZKE1d17IE2J9/DWWEW7Pbxsipoq9J4AhD8GPTmB2JoIDB5VTHsHw9sCprV2LrPIu7OjCdnjs9h
70WSA7UJvJ+Gaz4EOMVN64JUceNWoXFUbUl30tUsgMbCBKQeq19gs2dIe/O7Pdd6L7vqieEsZ8HA
DDcbmYWl7ROCqB5vdPUYlc3BKZiVTk5AjnRo4ulwDvA9slxsmIw9cSYa677VqOCT5KW2+eyoXC1k
vXHc2qH8zMJY0us5xZvnuzSsY74bIdeakuCV3q7utH3ruLMUK14gca2RPxY5gH1hjM9IckGYEQwl
4mpHrMLBEFjkzWi8aXogWl8bsEMxrec8ZuuRzB8hZdspgewru2THOeiJNcGLLE9M8aChWe4NAxCa
liDR5uwKGSU6oPtjamjAcV4xLBtAM43hscAiTjTy/ADypNvD8eP3IVSushgQU0kRtao45SqvfYjD
/ptpMrjDKe+ROhG+DA37R+2CmQnyTN+zHtRXVmEU7pHBntKZPDVSkt9Mp01QlCT+unDGXRM8Etl0
wmV8l2x8iWjJ7G3PeA+XErQMPQQW/X91LeLoQYT2rRiYa6djDkTVp3lJNm4PUXVyomKVmvPBmhy5
CYUFOqeL+/VsM6Ka05lJAtZ3/OYhtFpyoTdKRqc00XzYg2rNiJFMFde60t3DKmz8g08Pw3kzDKsw
wcHh1M7vqrcZWSgqlLJmJ+JHu5hELZIhwhlL5pI9sAoGkhfHaUj3DUUidOuABIUuLNxD1CnrWMcU
OqyfYr3SFPXJxoJvCBcI7l3Y5vYrC9hzUtg7H0J5H+SPXJmHHm4CD0mlSI1IdMG4JGhKsNk9H39t
mHt6EX5cFwJkbYrvtjfYz15SvRMtPT2CcM4E0FLcEkVDgsdaJhZhttE4wcgUYY7eB+Vujt3tbuTZ
LbUJkK1dW25y5dqP8ST0jw7xzs9exOY5NKo3JrZiQ4lKEKURZJAb05TdE9lbwD+fCldh4/fjn7bh
PlgUJ1P9zju7jsANIyhPMVTD0GSqtDIWdA5XGzkSWzNYYt4q70CleZnbZSUwnAyCLRPYgKu4r5mP
Tuom4vJJQ4h4agcEbFFFuyTVHhLzNiIPNR/nVW7m333uJbMcH8tZ3SJdFLB4pWpJT00+BufnAIKP
VUwxJisnIuhMfnjug6KcGr1gB//pHgqmA0B0TlUXzYfIgo+btuM19DOK1VNWBLvU6a9EgJzVUKFr
w6+dMeGCeGbDyGunq6EAav35lgsNTQ48uttvyo7+FDgcJ9IwPULNwoYE0gN4+IoogA+wyt8S/0AY
0t4iZRYdIMnDlv09jtp0A0TyOOsG2GtgYVYreRlYP9T0eRYTwGhkQWGSgVG4xjEqmnZfOxxjiVOw
nS2j7xUxPB3JkCSTPJRK/ahclzk2SppOFKcMaug0N0/44cITZNqIEFPn5Alej0nHzrlzWHI07U3M
rBr/jForES64fe/RbT3WTUNebWvTMzaB7ZubyGw5WqPMWVVZOLzpeiKnbIJ4TyRS/UZmmlyT5piu
sWqcM09e1VAfQr/8mDznbmiCuCQ31BU/9BGeHEoF5SN0LcXOd/AwEsC76oJKbEIje5OBRfMGoO7a
9s4paDuaDd8Qv706YHs5RnC4oyC1MF8Y79KGtRMUcYWIlmagccpkE9QZIzyjnD/h2APe7ZJuBxVj
ellMcghtoKUe+7Zx8lWkpvCYda3zzbUV+grtjwj8Ldu4jn92FABh/By3qeatHMK8+k48gP1NDfCi
k7TxHzoX6cc+s1oer8p4I0MuuOs4qK95z6CRKAgaboWZe2U3tiT3S6aXZAByF412/51keu8GBz/6
jEcY+6tZgY5jBEE8xQz2b6XbAQa3KAiP0G1aHVlJEu8HCvXcZ3HoLKZ096UfvWZvjSpgIxyQiKEF
Yh6vnFmdaH+vTa/4dP15AtoTMNshgqLeNzkYpBWQ5mk/ZCN4O6fEm8PDuLOczL8RCuy8J/ayzTUn
8RDAX1tVAbYSpbILSQHjB6NcstPidFeyNKpMcWiV9eA1bX7h1RIXiT/vh0lKz+M8ymEnLafZNiR9
MweH350Y1ToebbhSRTHvtZZy5bXaeyKUxPqsSBbcWnUDeU3HmhKw34c+WC9Ny3uJS/9b5Mk3dAQ2
y9V4B2uv3bXu6P4SbnMMzCt4tCvIVbYcgZX/yD1Uh0Xw6KnqGQbnt7ECA6y8NNgrQSsQuaTIgo54
iksGkaQ4cYrBeDN/18mU3Oq85YeEIXaJurF40Ga4DUqc4GuWI0G7i8uBctt87UWYkJyBCZwkmYy0
CNH3BOCO/Vrn7cjuJGUX0SLxdiuf/qSs1Dm39BntabJmXxQ9Nkm/8RouNMdIt1kzLR+2nk0wiq5P
124hw3kFqhkb+QHXwwY0YPkjs2lyRzWCpJx6ubWL3LmHmilE1oEfzmR+GLJkZGZnQFQeXZ9AFPoK
BBAWDQGC8Je0KUfkrIJvmlOaHYGd9Tk7ujD7Stte3nRvWfIwiYbZd93ljHP+Xmx7m75M3e+jp0a0
IoKNgud+jFWwDiqvIhyAAUw6j8nJD4x6w8qNLtkMy9MkWY8FHZPeiui3E4I14wiNMPzWduOwrb2W
5XWgjVMBLutuOuEsEaYa+qFTEe7HkE0Gk2SAQD11dDIDsck0nc9qkF2tV/5g1x+Yp6vtYLTjOZj6
eSfsrNyXteOeLTFmcA60+W2evU8uqx+BEx3BeHsXZhJc/q1j+D91loTnrqxrrjldXxn5+Ww9y+xi
qMS7DmOrnhuG1Ly9kcH8wbVejcluybOI2/EyDqL5zDEQHiAuEOMnpY9Dvu7OCQFc9ao28uYqnAAI
ZBwPn4TfFc+ePwzvym69dOOKAcswI0+m+PY0/yEMx8GLsv3pkA1ddmCIlW+CRD7VJDDccTNa55YP
/lFZujlKDutzHUzdJcpcJEieR2S801fqWhAp8UkUbb7tiiH5ZWahecjIgGDTZyoQ0oHENqunWD2R
XNhuJmItxm3Zq/iWurW9q4xiSQGBb2jKnssNEQntV3mzMt55Ka42JTVu0TF4G61kqQ2D7DgVjG0q
Pxb3TsD7kT4qGBc47rO2qvToyUqyuKLrWSmwwbeaccoBVviMWmycnMUs9hPNLpMMq0ZDV0zi6OVu
+Q1VHtxN2UV8z95nb2TdmpQpccXcAMjRcNJXtxyIHwsTI6M8S2/ItcylIiQzeOUFyXisEzn9CoZa
vBDoq67Irad10lyRsvF+W6axjmenfJyjbPxOcFv5JZHuxqsuXJBQDnIeRg9mOr5nfVhDeof/B9Ax
ZchcD79T4PiEes7mlrEuroYOCZ1X+fkTBiSYl2WFbESN+R2TLc2lLKr8kA8WE4BkKuK7PXEM9UQj
bsgQxkRc0rvNoRkQP8MUTEe+e3QG6Yh1lpS8Wz3c2it+w++GDPS1jgKEYkxNVp3fZUfi2OZdJuHr
zoCWdrbnDudw6gxKxDTdpATRrJOyh2pqBOousnh8M9qsuvOVijO9nv/L86fOZHOUufmq7CrrFd1A
zhwShfgtDf3HNOi/ubkk1RH97ab004ySJ4wOOMXCJ5P5Wbc3TLu4pXM0Xqtczz9kNbAELubqezTm
BctDJ3rwC5QVgTVLcPgIfzo/N3dO0VUPgsRyhmNdsia2jYlgIJtLRafBjU58a5Y3Mdq5In10wtJD
lCTSwxzbAWOFobrHsaH2EzyOXW4RFuXPTfBglX12XqzN26nFGZr3zhouPyq4QaeX3gp5ptTorX1W
aRxcBau93rXfI5Jebm0mph+Jp5gVwhMldqeX0a8xVvFzldjd60RwErbkNvpIMs/7XcBDvitHx7fe
U+20ZR9WHtgzRCQEJCI6sBFYSqQwLO/klqfZJqxF+VnNY/ZmsLbbEkiDxpBk2wdSOt7yyIROVpTB
z3xQzXppc7Zx14YJ4SeNujjWklGAOueTykTcNCEB674iTotb2N9NBmd9ZBn2y+yNmQkKNCNmbaDQ
simg0F/R6Yrwms2NeyAUjUBMZ5S/a0Ifd9psOE0aJnccgXwLmHTEoaqz7EaAkA9FqOo3xFAyNl2i
tUqkuDda2jQ7wHhtYKbaQ/CUWJxefWXLXS5hFm5r0kYJq2LOOKZNLU6jLzmv3d6xGAo0xL6EY+uQ
g8GJBruVGFFm48fZ8IdNlCDam6NiEdCRzu0MQ3ASgSd2UnXJEWLbcCEnCa9EO3gjKzzpbo1JmO+x
wGjALo2FXH93uoTxPo2twRO0STJ1b8NnC6LlzSNW4UX7Xn/B1km+pfTcRZ1XV3dduqg5x9o65+wf
lsB1hpsGE/vMKo1dk0z92RqJ0a4zwLtRTGE3Agxgyla3h4KobknAppecK9InDiyZDdI52QfVQzN9
y2zlr8QUmcvKDx1UZtafTu6Hd+Jcqg8l0IeD31yOWpfxSl+Zn7k32YzxqlDvw67pdgBlfutpWDJm
8loSpVJGzYc9+saS3ORsXN9BueKN5XtPfPGjJhvnFyMB9DOIDAlWPprZRzP56wYw+EqTcPrbkk21
aYxRX8E5taSJ4MC8BwgGl2dqIk0H181DHj/2WTIxpXXEc5TECBHZGZuvOatmACDSiF7Y9aG4FWa1
1RPSGt+PPYDyuOm/KowYMHgsb37O0HGuwdarT+EgVbCC3ARvQlfJQohx8dwQ0Ydp+Fs2cOCWsU6R
nJQj+tOeWhMExkNRJSwJbN19mZNtvybVNOyStgwvuhooKvxmPntoDg5mjwfDaDr0PSarntWE9cNn
OZ4xZsmb4m7wE578WctfFnypp8QI/R0GQ3PRfmE+izq6EFKaie0MoQmVeqIIqmIivpCwEWuYSp7Z
UbncKEZHU5TflXI2hmO2Tzqj/kU3lPPTorXbgO11KCEdX58ngo1RZUwziVZJQ9SQyzORrhgJDs82
MGBiqKbeu4cGC7S+08OrAWH/1c0WW+Us2NN6KWZu2OLlvNK1IiWESawruvpjcCk2fS0resd+2Nf2
XHAZtNFrVw3+pxFT98at3htNam1LvuAmGVR/pqJD5m/0ELh9g/EQfUH6ZBYeAewVgxnCuIhFiTTP
bhV6ULOj5EL70TxZBFwwAs2XElNVM3R6Fd2TsDDuTZdl2ylApgdKs3wyZfsj7JHc6plCLiCadMvH
HVhp3ChWKjK7wHoNnkmqYMXZmctCvxc+ci208HRPubdzyil/B2l8sqaGvjHz84snDP/7KATpxQQH
fCH0Ui7KsEQetQr0c95ZBopiadls4JmEPuY12icEA8alLOOSgTkQv0OWyeaBGf78s63S7NXDFnjj
jKxnnn/f+gXMM/rwyrD/hZhGH+cx8PcDG6UPrze690LSQBVDHT+DVpjTc9yl33uCW3esEOxrMPqa
IkTK4RFOjvWtKjz5pOq+QBlqcJgVtXdD9UMItkitI7Q9k0PQ+qWcoXrp7WmYNoGEGrVSvHJrAbvL
Q3ubercoGsbzFEBUsTN+L+pC/2V2O/+JMGLw3U5QN2prCaZORkYoVefxiKzmKCpveVz2bNI7dioh
c+wXv+Bg2wyMNJcE6UUQplRHckdddL25K2KZnC0yRtcoGI34alcAXiYahPSgO9UbD3XKcTZq19w1
ObxUMy2GYefCxHk3yCq+xCiK71U7BI8qK5HHRQZt5Z9Q3Bcfxsi0wlGIIlmQ3mnSTm+BOyfPUDDC
rbQ79zSOfv8aI9A5448ZVm5byndmywVirwHdsYNkc0NMPNNY7CtAqQtrFYZodtXQKdQcAWHsU/Uc
2vJme0Z8Hgj+26owns94xKpvYvbidSobfgmYG/bQ+DZTsqAORwm5h43KzyFfglNhRywrfTs/dPi5
trD/SRqrEWsVjIFeSs9NAbJ78yb2ySpQRuzdLGlkR2iq41lnfGmdans3zIiz0z6I13NA6BW/9nzK
RWaol4QK+iwsw1hVvWO/kgkFBJvp22MStvFlEFHzrFuv+mxGzEmryhyzq+tZbH57BEVbN6z9ZSPl
IoGaE/OHg2LpVnWxRvHBVbE4Du+5hWuRwb75I+/hmbhuxe2nB/MWJgSx951R3Ui5qx9bQuK/kbIm
dz1am0tUV9ltoqg4sc1nCG2Ddlo5tGpcGizZk9DMtkwGQhKQvOAWTYHa5NpOXqAb6W9CMNDWjh9f
xkToXd764WdJxvZ3Fwny11SDM08Q5BA/6dR0Tm61i0osSKuSGI0HR/fBD78D1U3uQIFXRpNbi9yl
oTrLg/Q1S6oZJEDMmNiYEOxqrwcKDFiAAMkk/m5GeXlPnFDtBclA77NfVJu6CeZfSevAWSlcec6N
KTj0ROjxYM2JZtI8koxnMFc0M75xwzPyjwr16osHLO4yCotshsYRp6yeuf4drkFDGVhuAouMS3w5
KOfx1dL3ya8pVfl5cof8YxrLZKuKDk2Q60FEpVLJONr7KC22MwjoZDVwqvyqOsfjb4BFZVbLAFFw
mf20yij77LLiicpPHfrJk6C9yuYDjXp/Loa8OMZZ4APe9/n8cb2GRKDIaEx/hm0z7tOIlM+oD5sd
Ezt5CpkjrTlVWVjzobz2uGDWtUTlWPjKOU6YVn5Qx6df+Im714VDmu6NKvJOZpgEehW1LB4WixL0
Sl0lL0k+sc4nriM6OIFyNzrgfwQqGrInnNSe7ry5KlyPG9XNhIMF5BQSEho09ELe0dDkeXBpQaKh
CwmeYcGy0sN5ljiT9bOHIfMmLF8e1GAtKatZ+mJlDX2/6j2mlgVTmbZJEaCJZOQFJczgMWgC/xPm
rO42NY/sflIaL3sQnzjkSadmj3nLEED+JjyXmYi0UvJqjAmzEekAPNAQ5qVeV+GYfmYemSxOM4Y7
Gzk0O5moPpA6KSBb9+S89ZGvTsSns2RPh4oAvKWrYoyiT17Xjh9xZMevSerVHpNatnYqCNvPzp0D
kq9Rqdmq4xUwtfU0l4rJiL3MhDvV3f7mVKlFzIEd7d0kYY/s+frSuIgfWWPZv0y/Nb+TG64PY6Om
20yE9zeRTOq9kQV+ks5ExXFR9iCOk9b5dpKZ2sIzcnAUuNEmaBEp47XRRC5ODQmQsoEhgiB13dXC
+eVQVV1q7BDHnGlTsvobS+yoa8w0OcBk7Q6VcOTvfEaOg9CZo5L4HpR1wkB7Yk2AqE3SEgzil7cD
wDVyHjpjX6dJf+zRbW9EbzeMteYvEruaBz+q0W9O1cR+Z6h9CsHQctizulX5MrAYLUHF6MU2WLMy
rqQr2ASzByJUnLLoYnpDedCF4V66aWmji2I6lYmuD7l0QLd2CduYMFDZtzkgnnHFc8gKi/roTklx
DYmk+2XpyX7yZFG8ZRKB8hbyALEmDtJGsniHS9UivA8RlG1GEiTWvUyy50oZ735J/QjK2D5hMU5P
Tdb1r2pOFe6Nyr0n2IZOdec2m8CUhP2Syn3/myNHunE3yA79bMF5a41oJyAz7QBQZatMoPfNrVcu
JzbzcrE8yDhD0NV5Mz2G0coPsrqzTWkVOCccUc16ldQ8aUFgdz84GuotDcu8wzPsbAZd2WL1twxp
jWrMyd+Dh8j3eQpDC3C6s/6b7FM/TB1SPhWCu8c8Rl1s+LrYWm4+7TMakv2Ab+jvBvN/eIP/zfT6
X4bj//Qm/18dx//mUv5vHcz/D3qTEXH/d97ka1PLr/qLHJx/NTT/+Ud/9ybb5l+OtzAnABdEPuBo
HOJ/9yZb4V+uQyxRBOMHX7Ab8Cf/9CYDq3BIOca87mBfBgzADfzHtmz9RcoqYEQgZTDbFhbC/8Cb
zN//N2sycHrIyBijA/g7sEX9/4Rnce+xUnTKYl0SZEviX9OZjN9GiXI6TZUiywj52w9XZtLeDqNe
3LL5WDLEI6AiOZCalLOk1arfjggrzS1wbP/S97Kft2yIMWHOpTZfXLoSCwNbF3wWTjiBgq+42y6e
LafNVHpVtWntchnzud1X4Cpb7V0jAlvONhsFFAOQNSotWp82mcabW7u5IJsiZrrqWrl+LZfAlZj4
8pioRiRj+3Bwwx38nX4GfSOc16oyxpbA+EF5axMqT04n1f1AE+9fXVTeKTd00DPwIt4YE0vT0SnE
bmzR0zYUwCWpwCvwNBWqbcsTYkU2mHnIHcO5o6Bzv/y2JCzXcrvm5BIokK8xLGYknIdZ+F0qSWMb
OZIITzBlAboCpjRkUnueuESRWZxCU4gB5yEejz1EjfTgdGwJSPfzbPOAVTl5KWcHXIM5zIo8xhKj
VlA41UPhz7RLKS/3d6OU3jc+/CiR9KCbczCrESnL0NBqEQ8o2i0l5daabBrJNtcYW+nVfegPkz0+
mqFovVXjtuNra/jcn+zMGU8kHrhNbN89OT5DQH7OShCv97sYPPeqPFXcktF1fnn14Az7ih5RrsJm
iHzUf1XUXXVSWSc7GxldT+VgHUgELDdBGClO5zFk5j+r6mgXVoddfEp9Y5UZXf9IF7NrUQtZvM9p
QcPpZt9aS0Rvvi1NALOxyTYQToW7KrPI4GcpMc+sKi96CgqjfOMBL9MVnhia9dAoyGgy4hodWR97
AhUqwe/dQ6Hq7pEcoPlsizlUG4J5xmHj8vCFRyMQ1lsFBZnH37MSlisTqqbEa9t8y96WqiAxkp+m
H+PAMvrJenV9Y/yZwe6a2QDB9d6VLYfysnKR/loT4e2xxorQD6ci6L5DzSzd1SwHdU0Ko0/XSY0L
E3V5IZ+KRMbXKdegopLIJd+qDomFW7MVRexU+2QIZUHuR1Qh89J/h0Px2Ec1NRQ3YE2UmCkad41K
IchXSyel1mC1ICynRs//4BkcJYs63n8Ia4y9WzzakrzBsTG2Qk1jt2mZfnyl9pw2x5nE5Gtk9FDt
OIEOgW3k5QpDec2kqNBddWpcRxwx/VXtzgP9Xa8jxKPMc8wR1yFS0auOJxNxf6vuwRT2dKtTy8JW
M+PAVJ725r3KTLM+CgenWOXk05I6YXrZ2m4hLr/IKiCliVOU7IA/5/L/v6L+Fx3Xf3dFvfzMs2JZ
+v8bPuPPP/r7FRV4f3H0R/gPeBCWzBV4Kv/AZwR/OQ50UHirlmOGQGr+eUVZf5kuSBduNCD7ERfY
f11Rjv8XMjFSdxa6BtNj0/8fXVH/BzwDXtuCUnOZYDohdpJ/h2f8s1iuiU9LWPZreeS4Ki/tUtDK
tuHhMZcyN0ftQJYYpW+4FMEofVEopL792iD2xTlDiGykKp7ePxW0+FNNlyJT73opsfk70y0wwCTM
SwGeL6V4MjFkthxdbSL0GNjVpg5zOCX7v7wf/yie/pUQwqW7/BD/JAEthJAlw8L1bdiS3Pn/ScaK
7dYM5lwtJPigOFhZL155cYPhrII4tnYxkZTEbQWeRrrlL241EZ+1X9dbNevyo+/CmqPXdO5DOE97
hnLBW8R04NmMQqLLqnpyOA28NNy5QNLvaRPZh8l2xjuJQdyijDM6a5NKN0VPzuXxiJ3P/xXHS9Bz
meGXT9iDi5CjZ4hrXhAAC3GVdr98V9G3oZndUV2EP1Vp49I35GRZu7ElAxfZric3gyJy4RShI5s9
Azq6b1X1l3LD7DcLh1IeJZdFt0fCQ7vU2+xzXMlKoQsoEARa96uFJx5X3ejTiBS2uDm58rF3DKL9
iEgBfEYg4bibwWrTD9Ljo/eWqGyW9Zqlem9hYXNl4qGYpHejN4+L0doI1wtejWns390SidKuKGea
D+Zx8FESxGPs0DD+rfEPVm9werp1p+1IoYKYFoVFFV7DBq0+EgTyGAkLOSSDlW6cECq26LSBYafI
H3W4GPjpc3aVaea/Q4wXYA7T+CFEkgtfJLGHizcE9tWWDkt/01JXK4rFSxlkxm6aze5QxEXxOCHC
3RT9WO/o8lGsTJP6jnMApqaG2PapClW+E5JgnbU5uNdxXMaptDdv7kDOCzaf5FXGubER2ZzQhIPS
XCmLnVuG2YJ8aRa1n5E/ebfYJTSOB4YO1SDunvVpk2xKY3AbZFfdyQAG/yCGvtnrMlYb5KnIjLDw
/5SYa2kCHyKzo8Egyb6upuaAjL0/QlBt73AxnFttYYir0EGzs0o+OYmMUxmwuWrnxR8AOhpjZeUu
BFPjmNel9QavZ4khc+QeBN64zjG1/GCGE+DAQtVdZQ5BjW6hs2cxp+xke1Ly8KYDgoH5NF7m0AuH
U92Y+ntQEKtszgw1VpmMKEExGcxboCTVrqoTToKZCa9rf0gHyW5HZiWjne5XywcXLotm3++QHOYu
GdiWoR893wi/nFBe07xbS4uayhupWLx4IQ4muCKJ1BQzLxke/fxxConJwrvvsa+3tlbidxjJ4xMK
vSfRuyx1CTb2G/c4qHgrGjFc8qjHu0My4wziMyqo5izdYtWwrROThg8QyfbGMZMvw3puhfEwB+G2
Qqyz0mN6V2X21kj9wi749KfjS9LnIque7LRl48wl7FQbzGN77OlXhxVOHGOlQ7+c0njzYSoQZjtJ
91LX3U8jn966gMIfmU9NjCbmycTal/GrjryNV4y/Usd9SQv7B2NOefUNv7kZHYADNF/OY2/nnzol
EHUllXpgfXYptH9ahChWb6FHZTHfsRVadsyucRLAbtHcJJsWbceaxpuAw3rLiYRcqeYhHFo08SK8
yAwXjpF3L64uL0w5UCZBLJtYo8/ewWynVQc6hxeVvM2O/cyWhf5H6aPcMoQvr4OTpseyqYpDHdYv
xJp6p0554iDTvP1wUqQqeZUUO2V5m6LQDHObd4PMqi/WswTHo2vN4e9PrJa2TNaaZ4uVo12XyTdb
oZxHSr4GiIuvLT2NLEQIdp8aKfc+JNzGD2eIPP6qZKI5ix84Xx0mpMkahvxXbbdPecVyX0Yc79J/
0FOJVYRB58qrXgMvfEnDh5RpWO4sAqyi/iTec17hH4QAZMdXGTDIZCS3zofpCf3NCqX+ni5hTXUX
rkMvg/prb4bU/DE3JioE8xqIbgWh/TLJEn2bP41bzWiCN5exXXhI2e/h5Avw66X9k5wZ7ZpsUvum
39os5Bv4ITiP5iNF+bXtcHs2OMUy9ugBdnT6rvnB5qSa8uZuYzFm6B8gK4o52fzsPcn8d1uIq4vv
Y5V1zrdchpiU6vuQVjcAVXcLx+nGDPNT50OMNo3oki8VchWPGJ8hLxQJaAYTBStd140P9bNBCn3G
qAuXqt/jdDlaBeCTBvfBKmQu1c82k5XRu40LBjoT4jaN40UYw3cx1eiavbWMk58MktaTVmodp1GA
Vi47z2EP0wn2pW16Vwv5J4+r/4RO6FzG4qGew/WQG2+eU1+sCbxNSh5rWo13hpTcak25Qeu67VPs
9EnDlJVmFfhcxMIDzABTnxIhQs1sV3qvNq4tUtACCns1RFvGiSB8kig+SPY3qvKuSvj53hVffL5S
bDuZs54xPZ9jkCRriDqgVDjg0TDRNdM2LKma6iUVExlHJrmg/5u9M9ux2+iy9KvUC/AvksHxss88
5DwrbwhJKXFmMDiTT19fpMptKcslww0U0A30hQ3Dgg7PEAzG3nutb62kbVbUU930sAAzPFWec1e4
qBbDkt5xxxBltWQCT0qJXJLOGquH9i/r2+Qx6LNY4y44ZIs58Pt7EQMWKi8G1vN+mNBdtjAfO/G5
Hr0MXx+B1G5oeLi5Z201w8uTBsalj3aZhYPXs02zajdApb03UvaYdl1Py2cSoO4iWT5ZnXe9iFI8
TX4xMcqNgscARwjCI1TWWA49/6QdvUXhbtsw25UEU2DTni4DcdGpp6CGFjU4/Ezogm60ErFLMETK
+cohHGKsrCdw44+oONbLQAhT6GSfQG5hboySnOqlRs89VeV1V8hkNYr21fcoDqeIuexc4wr1TvHC
E2mhDLK6J2YzpFbH2ee+Wdi17GDXtfWbAnu58v18WKUjk/kGo+wK887bUPmPEjkBXp8aVURdfPFL
jEadgaK4JEm47Sa0DshdmDlxvoqL+z62j8w3D5VKb9q8vk+y5FGLWCLDIUIuoYqsbiY8eldVc9+b
7aHQYuwS8zbRREVSPSAXBU8jQ8lKCffJmJxyFxWpV6pTRg9oJSP3kXf8CW8gUjS4aw0Dv7FL+G7M
lymZNoy3TnNO9zeqL2lnnxqn3AOl/TRl6V3NsMqvERFmLn6ruLsTsmC8NSpnndTpaxKQpEdpj4/W
8E+MEM5Wj/6lHNmrAB5gGC2jvSTUWyUkjDeLRQci2SxMUeIy3YSS0nDyqwvkZ83Gx5S/rlmouMeO
6ZSoLViXiyzoUSSzg3kKIhHOSJpBRnNjO9UXGlb8Wg7evrjGfmwweaLuRuTWTfdxU2ldXVRzQW8X
9PUZYCN5g579FLuI4WEy3WUD5MY0GKHJRTHvWoJwbDGu2eNwGEwaXibThJ1T0gPpF5pjg+PFe2ll
j5Orqg3F+a7vrS1YMO2AKvaEqJfrzLaI0Q1wk5mtZR/S0qrXNodtNOXJS2fV+6QoTkZR3ToJRzIk
0rx2578iPoCdMyUQSASm4Zp+FOQxxJ5eSrmNmGIl0/gLNCMXXCA7pWXZ21ApTGGB+QTD8TZaNHPO
HTcYNZiWRDg1ZhV9m2p3Y5TzrUyJRKob39gXRPZWs80XPLEnYtpjb8Kq+QLAPz0xAmxWrK2z5c7t
U8nRDedZwPwpNddD0+zMOkDNK+WaQI7vVpjpXkbzlBv9DbidJ8cJDnhV1kR3sXNAH0JQJ9eM5M4q
GUvcCP71VARrKZP8qBlSK9s1Lw0y3HairF9tLMwr00aDZDYkBciCoVlWgL6SJTNNGDsxK7m5Xbr0
CS0lZCv3EtwkpmWUg13Jpus/6xhNtrZB7BN7IqpUmod2yh/9xUwR6E7bvGShWnP35BXzpYPQWXkw
u/zh2YvhhZXujd2HkI+mx3EKeKAbe9m5b7N3JmAZf087OzStlvMyTOdUmN9UGwwbpFD6bHa2o+6T
gG1I/45wGOGP69YNGWCr4SBat/2M9n/rN7yHQdneum/m10rV4wr55Wfe6+dgjF+g6FypFLG2JWkU
2sKIVvDVvgRlcSvQrjXIzJCblAIKkqtRSm5McnUDUy32AXsZ5L9HQcyUxbqgz4LCRO3Rg15U0BPW
jsLF5AHBA30+rXIkPknTENztzJdZPNDYDK0t0DSLw3S/9vDpQC/etOIuiJtT43sby0uXXZ/1iUO+
A9uO2Xhs9NmDyLsePAWOHVd8p2O9ssrhIsPY69nzg2F6sCn8bg/P+qkRzV2RK871bLk9c/e+RWHn
GN1uzKdh3zPwfSjeaY5t4eLz8bwQE/877zFPegrGMngJfVIecMTn+yLoRvq8dnis3MG7VRy7t807
STICMXA05whHfuKXOyQ28Z6etPhWawxl8E6ktEZ/OVSQKv2kWbGHYLXLJlzs1mRG19k72xJSdkOr
uTWNU6Lhl9gBxIuJuI525zsds9agTCoqpmKVRmjO7zTN4p2sSVdUPHgat8lYmMoynCzxDUMUKq0C
PdmKU0PzfdS4TrZ6FLDU59ZRapznWNfWtHMVxLNJcz/lGGHglalxMKzA2eZDNh5HTQpVS2dcMW5l
RjdBzFgRU1fc0UURu4g5LVgTVXkvqR48ujk6H3yLo6QlwnCyClt/N+uBJSY7dSFRoKJz1QNNT482
bbLYT0GX1y8efUOauKjxsEXBx0NSNeRIKHy59kerOtgpYpisk8GOnqw49GacvNnvE9bUb3LkA++T
19QsITnRFQQ1jukfsFdiXJd6XGszt530AFfqUe78PtUdoJO/RXrUy3ECwlajB8CxAeNlRd3insgh
Y7fSo+Iu94gB1+PjTg+SaTVan6UeLk9p+W1BI3u/6MEzIrKmW6kpvuqEOBZJ/hSksPFUhz1zalu8
tCogYFhIODaGHmk3qg+osBhzZ22rmwuMvke8vSxa6Rn3XZzp2bgek1vvE3NymN0Thmabwbceqad6
uD4uw/Ca6YF745bDrtFDeJcRwSXCcOMS3QuPwmjsTkloyV38PsDXo/xpSJLPxft8P3qf9eNJ9Q8D
TvCbHNPY0dKCgLCPp908Ju6x0UqBwaqnAxb3iBGBK58VU8PPXts9txPrXo5ai4536F12gC0v/WK+
ixHqd2FC9C5ScEwiORnVI12Y3lUMWs/gJDI7O0C9x1UtODSaWv2AcEaPUFFEeAwl1jQe0Ha2g7pU
jpdvAgp+3vb0kMFX2jdWp3Z+HIAb89wrJajlZIsmr7Snq+5djJG/6zLioTtLb5S7pW2XL4aDi5rg
ieRFDta05wlT3Cqt88i04sOLOeHzj32Hmbe8hIdH9hLEmuQx1HqR5l060nkqg+zhgWpwtLYEhId7
NeUwb1ZCa088IImbROtRpI0eUiJ4+1ZqtQolRPDWawULjezoQmpVC+OI+TnXsxgEDKAztfrF6cZg
m2hFDBPzdutolczyLpgBb60418T5KdJ6GtPP2bUnt901Wm2DUqC6yW2zvPa1Fge5tXntSH+8zbVS
J8F7/5pr9Y6X9O5tohU9zEnms6NVPqFEVs3zAemPq1VAuXTIj0xypEG4E9PL+l0whP65egO0zRFS
64nqEDUoWCkHiTNqI6V1R4lWIFlzMz+g3OYpQ6WHRIlOPlbaBd0SYXX2btFaJqlVTVQr6TH0a+86
1JonuzCWTal1UMFi2g+11kYlkcx2SuulvClEHag1VKC/tJzKtOrPiEzzDY9Sc9taPuwfrcBiJhat
C1wRTDHQZ81aqVVaUmwtrd7ykXHVyLk8resKI7iSvtZ62Vr11Wj9F4KqYU1uNB3REDnWatJKMSde
updEq8dCrSNrmN4+1pPpnCytMkPZm9wvWnnW2gjKIALUK/9dmMaytx6id7ka5G6ka/bs+jdY79Rt
U8niAjFxjvivHvpdpZVv/bsGTqvh0rLrjSuZzgnOb3JQQep0CXe3VtGhDUYM/C6tw2uNzG4Gi4Q7
6V1+hwoZKZ7ZVN1DqfV58KCR6s1atafeBXyR1vJp9Sh7pBb49VSAVPAOFWmgFYAlirbVoFWBSebg
fNFKwYLTCfp43uK6ERZsV/gJKcQajfZqc84/HqlBWxACxam2VQ1LrbaOQksSaXHKay+0eSggVQTO
kl+h8uruMEFaz4GWNKIRRGOE3di+bLTksfeyT8j8rOScO4hn8mGp9oyJ2xdkg+KrkZreHlHofLRQ
OHyZ8jL6ygQSpl5q2vd1kBon4kqwkLPxIdAJjLDicE9/tt6pIp2efBINoV1is7uk5wGf1B6J0e6d
npoyVZoxOXuh8RoUsfzcZknxhVT6pt4ieGwOQ4jGlpFThzM5GsP0kORF+IAbY0FB7oPPrnBx0Vry
Y8/eNL5CtDXM2HxAMFbREUoWW5QZg6qn6xP3W2pggaxwGvejMbs3SWYHD0whOAQopOkXVZ/au9Hn
4LhK8rBAywLW9dAMMYNLlfvbroDSuNAg94AQqYkNo66Rt2NM51CLIR09NzZje4vc2T6PS9AghSom
AFfVuLdb4bxGXW5/coyh3/NtVydM5a69rhHA02n05vIttvr2OFVWdD3WmfNkcEC5dpH2WqjvuUlL
mQZM7DKUaFZdi8dW0T/ehWpJH+rC8vZjkiq5LskeWBeZgfg6s9bKi429VUFNqBTChdVcu829wuqw
ZYRkYg0iMe26WWoDBpg3fY1FgrEbAPU9EhwZbIoptq/6uhpvYvQqzLx9VNzQQuW6LorGXk+hge1X
2HnygFbGOJpm0T/ac2cg5GVHWkEpVi9B1r/FwxxKnrkh3WO0TvW48S4Mw15b0HeDobrBb10fjBiq
LSQRygm8NXvVH+LJmdCvSyOnBR+ZDMtr/+xM+LrpsqTNBToj+xyRF8Mvilp4xZqQa1MhbTMzOkDs
YG8x7KZdIi1xKdypeQC2Wj/K2KR1lBjjclo62nFr30iNrZXTzQr6EplT1zvL9ehHPk22ZLB31SiX
fWOPSPMczldV41abdsmxU9McfqSoi86DN8gzBWazs0kouR9DwzpNhbItGhvCvaV9Jk+iFvN6wH59
bsKWggatFPVcUs1rqy1ZFRB3t0mt/PtYRjFnfuzXDzUhic+NNFAv85meXAzah26c1mUxAxVG8wnd
aEkM41KOrl9euknpL+uxyl6w2kG4CVUDvogR1AqsaKgPGIHCcN/mEInS3t4LOt7TU98rT1slgQTO
Nrnmm2iZF6SOdTTtSN/FXAwIUV4zn+7JSsurfOJGlw2SaTf7qlRQUMpXSXJO67Z7sjMjuO0L7S9p
6+rrktXV99Ju6x2Igv5xLGvuiSLEfthiW2UMKIt7tE7yMInSP6rYohNrZblxSWxgcd0WPc4sAA7H
1gVVW6ROci1dJS5U3yarxhzgdRdmfU2XiZXVhfZnbPt2tS9wgCUr23HJm42H4ZG2GEiuLo2Rv1aQ
8wJsZVvqw3IXG31yTNmVzjlnnkfWB2w4j4MB3aV9lIXdndGF3cPSDjRfJgfjYMlWk2ws9K/cZGVS
3SLDjC5MOpcbPG/8wpBptwwBqjemCGqPcaGcmJngTjV68CjrVsHnWTno4S6Kiq595Pe3TU/3ywLN
9dAlhPs5VWifGAu2uM0CUWz9tpKPqLT9HZtds3fCQG1ShByYTgHTfHHHwC62dsrjwRrUtsfpf5Kq
a77yuwpKsrr75o92sek6w7zxYFtfdaZv7yC32Rt/9vrLasR4xkbadrRJCmjnFvwITjMNNvjcuMnM
5QHUyEOTYTQsfUyaoAm7CUGECX8LLqDaxdJdHgugax5FxTjC9Xcx56+j0QmalT3A+VgWJqJYFaKN
JYP6ruHht5aN32yKIK5eMaO3r2wy44XjzculmeFsT6hrLtLKWR5jW9SrzvfqV5zg9guaGg+oE0OM
IpPWQxW1b2UY06WVSQREuugubIcZ2spUokBmXjJc6odyOFuYiq+HbBKf5z4+LAiNT3bDewXS3Ter
eGjVkY70dONVgdPhZKADuKaPlxcU2Fl5EVFhAWkvbjLXZAdyyvpcmj6m2LwiVpTHWP3VqLwBuhy8
3IwSdU9pxenKBmdkBXJjCshBSSXeACQD08PIrN13xESQ4TjN6UHwLNp5S4pWlsOKfDIax/rm+TQS
te98N0VwlSlvR0g1y7DN5qhZdWVbnabGPhd+Bua09Z6F0/gHQwxiN+dWdIO3Gi6lSp1oj0cWBIHv
muVV3zJ+sKVxVaTgY2PP/JwHSfIUSvpejQaVlGa3d0vaeJRc3kWdk4LCDfcMxq+tNGkDKLExMXvy
+LHpfWNAyJaQpn0tzE2qgqc4pK0Z5+Q0TF229of+SJRDs87H6nIsrA39fxAybSPOQ04/jvJ3XCWR
rt9767om/Ou5ypinTBy8wL/xsX2GpptcVXzVfQMafPTuJztGfQJxj4n8QiVKYm+SbWy/fCQU7FEV
S3DMnNk8csg4zWJ6NQZMHxgxOuMWrh1k+fpqzKAWxxwLpfkaVdU5wKU22QWm3BAsXXWLquVywVLL
VyGAhYbRbdw3/pMlFvyT1RCt48CYoD57x4yTJxzycTKfOXbi1jNQN1Xd3egp6BGuYe60Jp1ig7K+
kHtv5ERd+F75daHdfFqyWeQr22sAfmQcBb+kAA1GhsshMPUplfvWcXGASQ6+NXrkHKq6IeAmjW39
PLL17ZcEjMySBuI5TPNuHScgypjB6VZTPd513NIlVDeXKSh54DSzW6I2Vu2cPbRzEI604qPsYoJ/
S3ODaJ1OAiGD116+MuSmpi7aZqeEBkj0HhP4ybkyqS33HezOQ0jdBjVX2N8zEAk0FwDAA9U2+v0o
DHbJNilukTs7V5SkNHuJuKz2lsbWDOyF+8kvTzywhuesx6SOei/aLHlHK5/K/GhPSfRkKtjI8Ck0
v89xKBpyk7bLyia2bgWAftxZbcVDCqt+fRvLQY4H02Zk1agm50uSDNfG0tpnQQZCDKFmv/H0fHZt
xWNHe9nsGgw1ApTfsOTnWbQz+PDIQQlJV7SiVC5WRjL2LyHzw7dcJvTHZhV3r+bsAkLDOMjMCBCV
WMr5TCsYpJHrwqJHaZi63BZJdWkaBmboDpMij+rxkYztBl2l7D+TINjS4+OUEa5dq2vfVN1Npynz
kmdid9rzhDqfge+cuseQYfO+Mp1BrFq0GHhr01pwBIMNyUbRU6EMY8DzdkmLoieIVtk0WObRuqf3
Njz21ZAtFNalhyfNCauLebIMIKLdZENTiwV0NAMXUrljjl/BEGMYe18EQ3YKFt+59IMxZ+ifG9oA
0DNVmqw7ZoeKdkK17DmTRmekOYZH9zEuT5GpgcDgzLvrKHczqipCWrZ57gRPABtm1IdJK7ljqkQ+
Fdg7dgM0hMOgVHVrTZblrsaOPAB7Ca1LDozOkca1AX0hljZfhTQ5oCXwVsNdWYzelu6tRB3kICKA
Wt9svI4YQLP2H4pCOwbcJM6uGupSMCYq3UWGxRyK6hY5q8MD1jT3XpT73+0mJ8CjIPx1TeEhrkXP
DbgehNGzHr3i7FdwhRH2qeusZgdk6DbsUqMwNh78ozVPbD4fg0XG/3y8dHSG2yGqmCQnsTK2gT/O
D5Xby0eyA+PDjKpiRSRst1s8N7oywUIfouQ2seWrqNJnV3l0JYIEbqtrDvclhGzyU6T14izSvgGb
RkROBU6xTQx7T9qHcVFX7QDHysR0Xdch7vcuSe/ntq9vh2D5gsvMILmS2xRcQO6aUJGsuRC4yzKm
XYZXYQTkqHlXVbl3oxxyJ/y0VD6ODj/8OqZuccyAwzL/dsCTwzDaGco0vlv8hmvThTVaUoXu2A7E
MW4cc53HJQynQiwJ41HLuwxbCY/UB5tf9yWlS91YX2oj8jdMdF24uUZ3ksNQXc0lqk1GhfEu9qsv
SVTfF5EpMVlRL9Jd5RpKr6Xegq+R9xjn6jZI1g6M621jhd/bfFkeCHO31z3gC1Gr9mz4RbGlAp8v
gzLNrukaBw+Mzs27JOj725mpDrhSoENJBKNi6pmMgaTKw3th+MpBJ5uFnynwKZ8U1e8q7ErvdrIr
ek7LApzNtjMKSz/AxJCMkHXdOXC/sfxRfNSd89RC6z5Q5Ce0mjAQUI8ewixdDj06S6iz0vN3g7Ek
OxFWDNdgJUQrlTAOcrsmgW05kyBXhV20oVHu3ZqYGtCYKOoPv0x9aCtILVeFguu4JjOYoUoBuOFI
E8u6KatA3kBm76/GuZCX2ZgI3NgQvUAuBNaRGp8Jw0jYTFqo9ntppslzb7g4HfkGoRaGowG1sCgf
EdRaz3TjaJ0p6Vxg2aJQXJAfwyhstvi88Eupwb9IRdFdZ6Mx7OomR8Pauf3XSDn1pkkxiS1weS+G
RRIxgP3pNNsNu2zod3c9eHqMYqBgVdch+Ssra4DfzuNTIOhzNjYHuXFRmAJVeCsSZ96kYSHuZJ3P
oNcrf435XT3541ahTVhjgbnxonGC6wO9tK4Jk0HbtAXN6dggrwZ4cm7IV8bxJDpXC12WfjanHjwy
XCxs4sXZG7p50wNVR8qgS+YYiHoknOnUqLZ6preIRCbOmMTJ/FyFSXNt4VTZU9nmj8sioKy4I1lP
s1l+sqjy9rFc1EvUJsGzlxrem1M2+jwBxAKF2rQOJtcit9kqHptaPo5tuZmoI66DuVUnsxz8K5Jd
DL5j5VzaDsaUPu3VeW4hMTOSx0RYDPKGnj+f1RITIHLaRuaRvnL0hBF72uO5qxMwY8Lg6azqa2Ik
inWD8tGAkkv2MFka4ecE0unBEqoDrwWfXVCDZfei4fci98D3LplnjIewsxDK+0EzXtixDedZsnU0
8MxS8WaiwdvQ7L8Mh9Kh8+LEPmIIuja1rSfoRj67p37gmNm1I3OXEVbVymPg9WBZyAYco9oORhN9
yctJb61mOr1J5Ds3PYV8sLEKE0uQW2cK8gDmmqD61pWcQpJlfhjMGZELPBquI845nbZtlHSAWnNP
qtcWGcs+QvlJC9Sx4Zy13TqkfEYyzyh8ApgWbJpSum/kSzDRJ6VxuaK7ll0N6L+20IbVVqjmqAof
o0DM8YdZuePAnM5jh7k98usR1Dzs1B+K5l/yAH+WjX7wbmjRKP12U3hAtkyiyO0PIcNdCf6NjQmO
SpTE69FoKnlMM5utpmMotkOj0mwdlAaayWxfBEGfIOZvEOadf69f/TXGkvcRuI6wTGEiUzRJ8fqQ
/f2nGYnECVjB2oyUalvS/xdwQ3Al/9BDyQt36Kcv/b9kIF63XSOHf7tP0lyi5P63f//zP49t8bl6
+9l+9L9f74e+G1nxv3ASoe5Gyf1Dj/2HBYk/IcHZdUy9kgJHoL3+04JERLZjBhbHJ5+1xeL6w4Ik
/uXrCTyeJY8elOv4/0zf/av22Q+hRDkOr0dXRRBTKj5maNpRIeMqXR4NZT1jeTk19EayxvpalEW5
yVxxZsi243XOdh6RwFLIbySg30eBfOKpfmmVBqklrX0x0I0EKBGBzo6RhIz0T5mKPMHP99ZKM7yh
4R5cyvgtp0c8SDI+9uF8Pzf5bThWRB96R1/Nr4GEqRREDzPCJTxLWEzCBbxG6NJNl/LbkFOMZ1ld
rNwufBCZdV8ysk0940B2AAINeov0E7zv1hhc953AqekfA8t/kL7xgJz+OmJ7rIL0oPA39oFxaKby
U1lmXyoGoOtJyIjpTJSuaZZ+a2xD4uPBstxhL145sLgIXUHjZkb2iaEyWhQ5v8oq5e9M+SdD0E+j
30ACxZx+ia3pntYtmiTLZf7big0aONxbQj4FdG143eDa4f+2rkUMik27qjUOmdXuxtJ/ai12bpqA
gFUSe+c40SGseam2aQUH9vEeei5K78U+hXP03R6paTTc2BiotqiVwjUGJPiJNvFDgTR3Qejynsmv
Q53fqrXqjGE/ZOWt7XdQUVXJU1A98XdpUAf+YUb0BXRb7IAw8HnJeSJkxr9K5FBuo5RsmiBTCv+u
+pYVvPXQgJI2JJS5voM4jc4zZ8mGX2Jp1RNFyTM08O1sGtdeYZ6LLEJLvqg7YzS/uhIFWICRGEU7
JUTVNndW76FB7a8M9wHb+jfwbjfwdT9VFmGJbYsPUKmC8nGXgfJfRQEz5rIB3xQg+vV8BgJFkTGU
KqhlSIUKD1M2P4eZuJiz6ZWTFwmi/lXhG+HKFcb3Pmn3hVzuY8J0qKnbGmSakXIqBNxqkFtbAzdB
l4O4OFN3jO0O1mA+D4V6yi336PoUQuD3GN7Seq3uaI0hZkRRRwf23g6R9RkGGBIyELQWERQJ5KZi
ziKe1HTXvGQYNoPtvgxBgzk6ig5mznUS5yK0k0VDOeuNyppvucUvTJPISPLbIYzAiTprXySHiF++
V823IcgPeWBtQSNeWqn+CaLgdnIG2iWD7ipFWyMYXEBE3X7w1Z5wq4ukG4d130fI+Mk04R77ZGTd
nreHkmX+jmxqP9gG1KTiwKBpDZfuU1SbryOZMMFoX/RjcWvNIHjHUdcjffigRudrWFtfu9A91l35
/tZG1LMVFUeeOCe/8JHV8eU4o3XhhMkXmIgPlkAwP4AFWkbnVJj5IRT1XZtP96YyDm5WHuaAVWE4
yZfEqO9Me3qVY/B9qIzrUYkT2d9nDbjKpHfM3fl1rEoUVsxuXATBP23yf+EMsf5yb3RdO3DIow0h
9H0wv8CtdfF+L49VkJuEv9UvmYXyLqiyDRTsr+NUXWTQs5eouogZvWUlAP7R+5s8ZUvnUP/pTvmx
Q7th6Iau5bsW2bi/vgvNa1dgOIl1DEiuEHFkwKV0D2qAF2MXF5zT77O6fC2t+Ay48QR859aO8XdU
5Q+nzP+Aieu/dSP/X+gxtky8V37It/rvf3h5/8sB4H996f+NVunnn5/zf/69Hw961/2X6SKJ8gPH
xcABiO0PI5f+E0zDHr4sHzeyHf7pNbbdf2Hi4hAp2EU999399Z8Pev1HvIxjYt/RPzvpyX+8v/9c
uz884H+dg/y+Vn9aRcJ3fVO4IaUFNi4upo+RP2WBG/0C31ImgvotPgmiQbZsSERjiIXcSuDagMVz
Rq7JfYg6ylggIJKp1BEMke8ciPk7d7FmXO3esdIyzNYN5I9E+/+B1fX/movd0oeq/35xnT8vn/Pk
o0Xw/S/9WFkBRkDs0ERX6x2Aqp+1+sMiyAnSCQVQX8cLbO99jfxxhGTR6XMdf8lxtWJEL7o/jpDm
v1wvADbKkROOYeA4/2Rl6U3wp4Vlke5tu1RCARZiQt+1xf7nhVUlTtkDNwGREAP555Ee5d+sWotq
KRrtcweG5ApYLLjTn76kv9idP+TM/7iufvO+J5Ct4HP85bop+me6vuaya72I0NLaiXbgP+qDPRbe
6feX0i/18SPC/rORCQROANzy10uVS5ItfWfOu6Ee/VMh+qeQOI2dzUBnVdnGze+v9qvl0n//YOwW
Jg5OYQsu++vVRoU1PetooBk+bJTct6A+mQW5V3CzdvU4ApNMlbXGRH7/+wv/xcf0PBcHpCnYpCxX
f+M/bRHpCCw4k+g0ZODLVdJ65vceJxYAyIXkvYKg6X9+vdAzbRGYggKaDe6X6wEcIoUx75ddmWjX
fZwZGeqkZhluvSaA4AyrpCv/ZtX8Wi3rL5dgOzZUmwXLjWN/uGbrdV4WjG6DKYKsZ2RyCHSkFex/
/8k+XsUzcWs4vg0/wuLecD4sGEaAk8dEb9zBM/K2QY1WWmVIPH5/lY93AFfx6YNxMHE84F3vB4ef
fq/EaaESeuO0G6AxLGtRAGTJ6pqIjNFZzOM/vxhnIMfiQjSyP67KLrFqEaH+25kRjTQvmRjvAtsR
qf3p9xf6i+/Od0zaOuQREUtpfViFNeLIKvXLaQeE4jqv3WavEpJ1/g8u4rh630K5z7b169JjRfvY
HGnV0TP8SqT3hEgTUPvvL/JXvw96e74tdkXTEx8uIogY9YDETjsr8IZ9vSx3qR3KiwJH1t+cEfWq
/WmDsvUNy46BSdvz+Tc9gV/uJJTeY2C4RXGGAbIy/+aW+fDiwuWA5FumG1gOz57Q/fDiYzLAwy/L
fIc+EpHckppRcyeI7+1uZYlJ5jDBgffX1RJlSOJqOdRPsoB9ePf7b1Nf5qfPqN+GjcLU8fiHO8r8
eE8ZrQiWycp3nTnmywtODxXonNiWsKUpD+qDXyXidRrqxPtnS//9ymz7tnbpkwsjPmzI7oIfpFn6
YhelQbGf08rF5hvMa8Yn7sM//5BsGzzl/QC+jKN/i59uaSfBpVhBJtmpBPOUEbfNV/a0/jhEzrLH
V9ff5Sror/75RfUtTe9RCIod/UD66aJRZpupPzTFDsMvpvYehuLzEOY1OY7d1GCAA3e1UoMU3/7h
ddl/vZC+JUdmy+QQ8eG6tikrWt+oecIYV6Hnq2OfVNWnthgR4KDLuyFty3n+/UU/bC/ggIAp4CD0
LEHXlBPLrxcFu+L4VWgxOEXdcTt2wVhsSM0Ww9/cNR9u/h/X4ZTlOSF3PketX69DUHc4tq1R7kBM
R5dYd50bGu2oiuNZ/s3d//HOAM/gIZ7BfaB7wL5uFv78+zlJ4U05Nvhj0q271/T691+YLWy9Uf18
64WcH3X14vB7OdRKH7Zk0TtW6gnb2Q9d4vpbc16q05AwA8CbAFZ/leUD9F38U6Ha+DKzUclVAQod
NliSYkbs13SFWoMjIVxr49EnzZXcESyXL07nOsiekxZxa+O3xDEOAbmrCJybmK1GKv+TBDF+Qusz
x2ukP9M3JFyM4HsxpE+EJXSwOo2qPGRjxVwJp4E49QtTi8vCXlC0xXapGF6kItiXhjc++7FP8l9a
M2io8tB7yVuXlCrg1FdW1rlf/dn138zBrG6xaKHU89vO/5TmuHxWhSkwdeXM2cEjLHU4wZeMF2dd
K97JxuvkjP9Rti6qWQe6GoJE756bmIREMDAtjb4AcERa5RXcbUyX66EaHNqgYoiPbte67pbxe9pu
HAuq6MFL64y0KwQ8DwWKOxuSppo8FAcxXz81wuQcKm5QG/+vMX8RIC9fkkIU4WquCL3BaJqn8xrK
Ae5DtvZ5G1md2629vpc1JOO4g5M6xhXW4AjQMsprFP7ItDpGlpYgyVtB+igyd4kOeKOx0algZOTK
ZI2OX0yfsT/kuO9iNDSObDZIWdqHKC+4XdOAZO9wTqaFLqCJYg/nSzYd8JMHwNYJlEIuSQ4055Oy
OMKlTeyN8joj341FUL9Fpbtcu+liErM9N6I7GnldXELtjMRN3sTjzVxU9K/GmC79RZ8u1cTOP/bo
D+amqg5OQIjFknqYpkVVFZ8mQhhfbSsd8QslwUgOEWtQz7ErRuFxZzS02YA3kIgxFQUJSG6pnfP+
gG8S+vAgdx529rshz5t05wB2J9EuIymkiIKqWiecHz9FPlDSoy/jOrtpmOSd1XskCUQVznq2S2+Z
Q5/1H+ydx3LkuLp1nwgRoAHNNH2mpJIvmQmjSiXRgiQI+qf/V/ad/JP7BjfO4JyO012djsBn9l7b
w6+YF/agCbTCOZr6ZiIz5xqG4geWVzh7gE0W8lnBKYk1IUPb66P1nA4GAw+QZrVvyqBCQ94YJPwi
V+68LQC9fuFOc+R2QtB+nV2jX24DNwsPrTMwMK2HQT7ycmCodBJtwZYABE9sJ2scIiNIZmVLZ1oC
S1IMT81mDgNoh4xaUfkH3vJJ+HDrb9w0BC5GwmBvb8uE+LyjyE2h9tA4yUZyl9DutKMsuhQmUBpq
MCilc5hV5Iq4zmrTR/FfhtPCZu/CJ4GIuKRKvUnmDlNi0gyIbKJMVa9OEqtsK64+uUsCnRFGOWpL
tV2bohd7ZnPIWSoPLQpxgzki/mxaCdFgAsm4P+utATQ11VcvbsrKRLN2I3oAV2oLNoppRfq3Q6Ol
dpr8W/+Qq9l1kUd5U3bUwEzql9hvBhLe2quU2F/HRJIhxtpwl3WdJi6uCqd35KAodJWXDW+OWTv1
yno0/I1EgdS90iOOSMR42zarL3v/CrZYSRqK5oY5uJfby2xCMrwKpOwfiZ6T/pzKCvcxJM3ureJ8
K3cjTKt/eaJqb7fgcxObMi+DgZNrEfDQDMpmiBBtMh0iEivffCp/8gbxaO5V7WbQFXGPNKBVZeof
JqmbflsDRjt2C0IcOBnNguY1EH56AII//EzjTNKsk+flr8TFiX1Qtlq/W1Pzt/nuoH63jkYfBXeM
n0BrPWzTYdhnf8Y4a57GMAft7lTwKjdVg5rmhlQB1IDEz+ZgL/2gmzZEKM/QYBl0q3OaxII4Q3gY
9MrryhkVOEk3bNYWRerFVos5aaQLDKvppqsNsA2JNsYNauQR//3ULLCrxl/75pyWA1QFt0gQCThz
Uw+7KtNo993Mxw7l2+prLOfsrl9C/jYjixEV3FpWIAqEDzic3Hf1PchAhLepUvzy8zSL4z0ZzsC9
KkYHiGb8il1uvtQ5AtBu9BDlTwOZrmk+zjg7uAeCk2PiUh0X6l+50ei3WWlwxIsN4SUIvK/hc5MV
y464iQTvyKySTU24yXvbIc+rCs3vXA292OUqru9QNwKk9b1/9ArTNg8Tea8nEOB1PpGLuFYldDwq
jH2QGkzfHD+7ppLZsKN0aT/+G7Js6yrBpBrS1PLJlja+s5QKvKZlNjfVko/tEUfFgENHj5eEhdnt
QDnGwdDsBxX/qYV7bxX0AfwQ/2pRj3TDaPT4yv8RB7o+T27540Ykc0n35OXRc4Wp6FAu8n1h84L6
5p0t/8lvQX2maO+kwfSyREVx54WrgZCsXv2oKlGVAF1nUXdrsm4hJBS0B5A+KDrcckhbRb0hu+NC
OGPGWwiPcQDJtBo1MO0x7H57fU9US6kfVDinbDtYuJW2w81A3iykNxzjXYhzW6S1vRQL39NQpwfR
QpdxOp3do60Hu7G0q93bjIMP+HRXdzupeObR3phvzzjtvwAtPxkimHVe0Kcb9I1LhIee7m57LZWO
NnDEbmJG/2WRda28d35reNOM+4xVq3/ytUcdm8fLC8ahBIHwf/k+vJHjME4SF11d3OMAXn/71vmM
2aQiX03G+5kniFym1YHTAWY2JPInwoIUJVcKDVpz1kp97/8zgWZAgrYjkS+4EDK/4AMJ4tdpXP4k
uPISMpyCAdxOOfavq2BZmmXucx9Jor7s7D7VLAxmQgYXcw5GL3wK88n7GUaiNVMvXfbSZpQfuQQK
wK1UwyJAHek4ZH6zduhgUcWIZaxrk2UblTPj33Xs5F6VXk2mLv8ldl4yuZ+e9eQtjr7iqu519cmE
lqcBtv5DRAoGmvXe/BIUP3+LRKzT714vk7cnwbBL92T9VQWYALN8r66dL8u8fjcqBOMy4dxKmADs
RkAFb2Mqc8DWi/q2Y9TvTFNSWAzoEpGu+Y8zvjzc95Xk51bIYLqMKT6Yjek896OVyJnjyZc/UZp/
znHNlgQRz/PSLyfKo2rvCEf8iFIPQG6I90WH/Z5FpnuDw/Zf1PrFMZJY3nJKB44pYkB+EfV5Lkwc
bUOEQI+GmM51A/2ypkKJSWTyWFrNDblfwDKxzhbuvuzJUMNFCnR6ECupZhMW7TJGfFXWXrr3fA9I
rEF6Lcm4+S7YMjxELehtRxocExh+n4IckY9c7yOxordh+xdejGq6aEc2RPBtgQhwjTYCN1crquHP
lOAa2npdM+2pSiV6Ht0fFvRV+2mS1S538RkANuPUJxUSznS1R56uiEkJr0EGFHPZFt5ke0lWzSOL
zfVgBoIVxyGIEfUlqmPTKt2/rKhBkGTzb1y15XPb4Ee98hOWi5GTD8dSwv6akvrDKwfnpY8jckSL
hWKVGLqHYqi9l5q8iidZuKPlpohggACOxuhMdXufrxYhbNPzo9KoWm8RH6Dw6drh0loMv53nY0ta
CZOaF48jRfU8cgtJcSeBjxEqAhGn47hsec/ZYb5CIHNQvdQrfbmNLeGUxBIhphv0UF9wndl7ikBC
jrS2iNQU5IMEEQIqYU+wLx0q9YCBYPwNLnkmq7jM2YUnQYXlpDXzB9kuEVJAErJhQ3GhH9bVTckP
kGuMNHXRID2LkVgWt1k4NajxLhPf0gEHcia2FIFElnhLeLjKh7BZ1pVHobwSWbCFfQX0OdRTRh8y
pe4j6SRrfyryQX1h2hzzG60JpTt7MBXMXQK7C5XYaMbp1iMJeSVwEi3rpJza2zP+NXYPtZz6Iyq5
8vJGOC8+Sq4jMTk1DwvpM+m29HNy6yJHrhorqoHiBurTXa5wMjCpvIehCIr+fuDUp3bVQS3PE6Ly
swlwHmzjqMteAuCAw6ORfnsP2OcbkZ/aLYtx9p4lh8UOShw8r9G8jLR/jalxvk0TD/pIsCxxNlR1
5NZZeT/5xccAvG/XwT3NBaIGrOc4/okfJtcsjTqkhTnKfDRn7XzkHCqGXVFkKWyWgYJrs2Bq+FjL
AUCZJF/+OE8LuCkuWRTPHc7GMUJnq5Fxc+kKYB/19aANGHhkqROeEf3d1WvxBnzUJ9A02RoCkfcB
xc+lAix6F0qTIn2ph+dAZFF99HG/4vLSGRAOQABj2cGlyYM23/ZVntuHFlnvbT74JTzBzn3oNF7S
fdAGME46zPuUPwH/v2+DX2p22p1Q+CmvESFrgc1uS7Jc+kBHhZy/6SzQqd6cxMzXgoehIjNZi7eu
hRPnhYvzZRy9/FZemdGVuHRHSiCR0LpdbjzOJzK7/KjFFV1D8phBdngEGISbmg0HPvC4hAAzEYHh
bdLKJ9eHZ6E+UxqGR68zAMQa1aTHoMBbXUTwCtL4DALgzsc0hd2qGtOrFyYfT+D03pDC9q+5I0bg
e5F8yPC+YOosvQ0xon+D2ej71lH6vjPN/I9f1m8mbR1nppMRQwk1/Hac4uCijXeMCAJ7YjtyDqcc
0RHhFHy2JKXLM1HP5NLVzUeWQoaKOzSVThV57DAcZ32EpE//7nqrvClSQrO8FO+/z6G4rWvtvlE8
5C99NdREHARM0zeZ6FO8rF1STccYD/9LRBotSbXLmP6q0gQp7rWy/+RmzPiX9sRmcpZSSWkKjBCQ
B2qc+1niZY26wLxPrZHZtpj7+lUAQ7kqSntEz3WfPKeJP97aCMYTuj4dgnJ28vk284DZBGMpXh2k
lJBCZIKAYtS6202DfPf56+eqCUjdmKrxz2KdVyZM/iEtCfZYMIIjb1EgderOIWqUOvIQhdVtTg4N
JfqYUFs2V76cpOHesN2RL0Bgpu98zPMTGuE3q4ZJbImbgZwr25GLtAxxndTUHN8taYxm42XlYu+I
zG3nV9l11T9cLMmBOXD9kYad/9ansQeP5QqKN10W/Q2BRe/rLuj4Y1b86D0MHIUCfZS41cJay3vC
6iu7i/LmO8AgummdVNwFoYj0JRhT8Ygjmd5hdIflI1KuphqniPiVaHzpxLTzwO71tKjXHOAubQXV
3SdBCpASNHFyrjXlnUmi5fekRvnsOW24GRgYQbxAQHaF6+aodSIX8oMUDmTttaij+24pajRavXeT
ZN6QHLJs7WJeqxtCCkLIuWmLFaxjDYuflIkr+FfwccDOt/3SbcRMrsIeRCdUHHC70U3h9WRJ+Wr1
3F2Jdl5Big7630OUUuqThBxcLKaFNz8rQ9LABxOMnNjR0O3tgGJ/o8AtXMMRQ3MXzl2fHviB4FqM
K63v3KCUyEHcvi63XTPkfwYCRPJt3nbNQ7JEwcxWyHWg7DeOg2hlXRaCg51VfuWWQ30Xzy3pu87E
GAWsM0E4RKBVFKGtdNEK13Jad8G0iHTP6ZE6e+gM9mmaC5DIru0hBYbt6OptFIUOeQ9SQ2yzPalG
yoZgoEhKRPIa4fREiU4QHypiygEJj8cHzlnDN+EqKAK5r8Kw/UnYE0+7ZISqiEFrWu8alrG3RHzQ
BhdFyKkejcv4gGusxIDDz/5BjDFJ9yoeMqTnpqOVoJab+9t4TufuVLOBhkAe1nSFbkFzkiWj/zJW
JS3KnJjV23Zjwbm3+AOB5SEcqp2dbH9b8Y2Dc02I2TwAj1B8rqMil44LfD02M0YWOpk5o3LvYkgc
sLAyVh9D7TBeCvE4Rf6S4LghZ5kk5h733qbzl7Q+T3pw7J5A8WSgenTUbTNdrZZpj4805aoSDGJm
Gjyfo3be1GEIFX4hi07cmGqBGx12PfTzLms6nDI2mDfBLJhUhXNFPp7D6HYz+DmNB6M/IvI8Dy8T
bK+gvZeF5NJEbceJFHjgvvAVMq3YlahEMkqsUX/m3mA4QGGajogHB/VzTUx/NzEgt41t4wKbdQXD
A75YMyjMaBJyU9y1MNqtZ+7DNST5tHRIuuRPDH6aDLD+Jhlt+qHcPvqx5DjistM4vjyhgZYB0/aX
4xKX+Fm6xYIUr9k6QkjNoSJgXJmY2aaS4dvWJmWcH+Ih9N6XvEyxTwVCqlNgauDl+SJg4MXSZ+5Q
SuIOVW+c/joEY7qRtPBU90y2xnuQ6nO0FQDQNaYEIaKd6RrLvJpkDrTlVEU89rUwtGoga825Hkyq
mPhV/mNWBjnMEycAf5+OWX1UCUHYEGoN4virwz18CFVB7qNguEWWSN+wk4rJduw3jOICia8mWD7D
MFevvOf4OY8W9PqGuM0ASE7cdZd6GHlbeDMXLs6wLf0bkirK+UyIiP8uYXbFG6iEJI73VBn7NYEI
tLumJT9jmMa6ZFKkFUT6Ov1yn9bFaLaYqobfueyE3gXQTvy/S4SA4heIhwnQVF96ZlPovP3Gh+Dk
23YdHXczITf2b/uWETkkcNVE8wZ7q/R3xmbSHpPGuHhhR49/ReO4Z12s2Id+qFKJpd/KvFCw/gG/
h455SMuAvMyb2DokUJIREsZTs5ejTSAQjYo1Yn/KSz7WYLuiohTpqWnU1YE3tlWzbCfces0DGUD1
tHEZu9NNt7D2twAVTbWrWOoEexIIS3mOhgjVR+1R2+9q6bXrru0kefd+Y7V+k17dwWF06M+PaWnG
cDvEc5Ug4YNKvA2Y62FwqCTssLI0pCSPHNa8896RERpegqQvdqT9xfZfp9dR+BoWCSwRytd9ArBi
fh9b46xnty8jqMA1reYum0Mm1ETdFNmeMe44QGBO2i7e+f4YHDH1eM1bTwoI9UdOa83Pv6jdc4bB
Nvvo1JStN9J3hmpvWqdt/nCPDFfFddP8G50UZeMS5fRpyyRYujASRsDg2ZT2fm6pao9lQD7qPu8w
iL4xO+iSX+UQaYrdZiEZtfZQVu4UfQ90hZI9PmOCMTXfpW9bgS03qhUseu3FH0VlWaSWhmx2Jit+
ne1K3lGGqb0Y3ghpBiUkkJa1lE8DoSkC9ai+EctCtPmoEz+2eE/4Ru7XDIsJjuMkwmEN/PnFU211
/bCr+RsfmXxqAak0mxF2sCBampw8ogV7/2YiESY/Js5cx7d+weCGQy0LL0J5ZGzn4xjiCx/jIHgY
yiZ9Yu6bcxxnsxUCLF7iNtyVURrzmxrIbYFeEruwE5DMvCe1kOmtr0Z/ePCZKZTHIExIMfCEr8pN
C5ftD1CFCM6pB6uQkRkKgb0PaOqnmAaHiTOzjZhscDS4dJrDGPgAdoj4ugxdYsJHE4Sl4fovKbEn
J2AbLvsCMFDj1ZHYM88mVaBK0lmfWh7J/pDMuq1PU2jmH8ru3OeOSYb4MZ9mLM85cORkn7aOBNxc
r3WzL8XcY9IzeGcqrFehV/1z06RaKHQWD4ApmRiWAzYjeEKAJ4M1B77pOVopn3aRQwggjcSEMSXz
TJt9oy8iGEc0nn2Okwygnr+EzvPql024CZtGPJPQ5TTHBlM8ERYkKUBkXUkG2JoQWzgcAHl1rSK3
zc/BBEUO42RsbqxDeObGytV70H7rP1eBT1qGI/XwL04RMd2sbM7yDcnc4qH1CB3edloHzz7N8B/l
grq6W0Bg/3iyHrE9lWkrnpIoCp5EXeI3Wnobxx8L8Oj5gXHq9LzErgkubRSY9Sb2wzY9jQs95O0g
Mr88VL1s4iOu6aHhWqnIxdp3VRGpe1Pm1fOchqNzsN4iQWu4HQ7660iIZhpBfFyQE82MjA587bI1
Os4468NDwmkJuzYbUlp5fmlo+qsVkhUEbOWjhmyr+9UmHVgtkjJJlou6+mhaZMNQgZdgIlcOtMkW
rZD6yL0cyBPLr8HsHTTFEnd7OPFMmiL5onQZbnTD5bpZ8VaCgeu6bDzMeJmeUxNzM8fkNYD07AGa
lkYQhWRXqtN9bdLy1dgiz46zi99xowcpmPqCh2Ka42jAi2jb/rXpbMkVziQmB4UELG92fpCI+oYz
tXR/0RWzFZGMansedMc7qH7WPzIli2kXIfKu+FmutXfoXDnqnWX365zLpaiqgxpaHIaBU7JS2vC3
6/HUrhUvNWjTcFW3Xl1Q9Bf9GM73UEBHBktk1meHMMcm+VwPTjXtO4yd7D+WBJ5iE09YDw1eyXcc
knXJTpMlNc7q0BlvmlrTZodMIHzME6qsaMsHWyFYV8UnoIzW2XWmjj+1hhi8l2VfZfu+Y19CeZZ5
uuKhS/LpV+oQ3bnjacjkTV/2zNiUvwbfapX48hv+utglshv6u5LcEBAqq2fImgZpeOnx1VJkSW/+
62O0vGGRV7JDA/J0owu/5ZGfZvMhgyakgR6ZW1MWTtmrI3k4f8UZe2v2AyXRshRMEcNPkeF3Y3IY
7kj/WE8I8gNW+Umjlm1m1ljsB61JcO94I1TXno81g2IYeiTrhDa7mFl5+ohr8+oEXwDygbFLgfEy
V2bqP8mWDtpyJ04QDpr00500G2B2H4zZmfYwR2HFKeRmHKr1tckqIy9x4UfkuiY0oOc1wpgD/LNv
SfZUApQXTt62uFz334g+C8ajftAw7YMeNK4naXW17rMeT+Ne+ZOFpVPn8jSBd/qW1kXNmCHnxNtu
smLcxG07J1y9BaRJlVIhd9BjbxP6Z1J6l4FvbIzAvpxgZvqMUhVF9qFhd4sdiNFrSFwZQJU9aJpY
QGudiCE2CVACVdZregEz3/9d4nQuARyqhoGW7a/1F1MYvc9bMp4gKHmyPaBgXalFuXufXIAK0Ubj
cAh2YgHheIwwXcR4KDnMuf1bb3qoxpZfJKErxvmwVG4vHWCDJ08mgAqDFbj/1qZZJbixVtXs+qLU
/VNHhcPeLNHieyU7wieoANNEVRsX7xNkn13FtY6xtFDJq9+4ENv4rK8N6VpyOCxODpauh5637KPS
XZLTMI+YbIF1OfrMlJ6kbhLe8syeSn5vbyHb92VTWIZIe0Qd47zpZQU7QWPaKZ/zMHRZ8Qc1cKRd
Hqi1O6xToKo/4BWS/lEZmd8mwEfa28GLmLWtHnoakL9uPt8wQFKfsIScfnctJpOzaX1WCIYacjy4
fqOCZ1V08f3gqnHaV65vn6KyWHCltlUL+hvrNDxCMh88NtfB9FI6cpmOmewVZHjhR8lJoA6MT4OZ
eImUN0u2oXrCVoYF2VvO5JdP7X1p8oIXndLJ/xorvRAmVE6CMo+YomKbJwNOiUHMDiPX5SpVX9M6
vC2qpAuPkPWt+WxNKYHA6pqJxL7wGei8Iwmwn3MGHXvL58jCvgibwOzXwYR3ZVL4X6kBt7ry7QGY
AEhIOp4C/okgw4bhr6VKCUCJAyhzhywaCsQyCrfZMQed6J0b4JFkaw+KCdDeW6ap4fqT4V8T+SWx
QW2Vkg0xa7emTCuaP6kgCetUo/gBC1m1Q3EcuUnNBfgfY/HVIIu8rGnmA0BxMuvcikwNeKJgUHpE
JrSLsb/D1WVIfIvAGNCz3yY6/R1mpIVAw5rSGcdPEY3W306hpv9y3FxPN5h1QVqPc6WHwxAGxp7b
uXFHiJ+0efsQ3vB0ArJTjhqhje9+kzSt2t2UeWW7IfraKc7k+E1y60ZR8UWCMAvStksJHWHN3gU3
E8XavxL2AgwUA1UXQ3ynwsdhzWFXhBZTEVS5LscPNwfl94hEwmMdQR92AUXhfvedgMFjY2Yw3WQm
c0KlMrRHhlkdwEZK9IAUBDVdOsA6wxPpWvMHq7+M6GPfw3dmx9EwwpeZD3ugFOIXj1T1audRvmYq
mD7DPlcPPb0XZe04tH8RMxG+NHlhN20npfTj6FEP7ALfTOwHwhXHdtgynoBnzupsk7vO/BOAWkqP
fMehPRepcieQCuzFiVSGubCB+5dwR/WO/0kZxryhuVLobhl1UjghtzE58SBav7uL4H8Kuj6k113k
sYvKoZKwiujMALChcoscTCM5cLfgAgvC1lCFdXfII0HxoBXr3I3Dp8SkbiYE7IAg2qZbowfL+WfK
FeqTC0aYUGrlV/uWqf+7mT0XiZIDP2gbTV5abAPhejU1dcgxDFwRq7hM05J+VgVcdHlm5vgW1Xbg
gAsiNORE0Zy8M2jAGm9LMtv3AYLCf4HSgn3pFBAP1HeJ3HsliOsDtu/wj9WOWR4g2VE4C1FLwHQJ
Hq7lVMUD6CWbEc21D6OeckIEXcOS9OoZu11cIPJs68PJvVmrxGdiP7XNTcqIXe+ArfhPscDoudUw
U2749ouYRLiUe7sE9vovL23dYYqnpiXMATwCbLK41UhH4ftu65zx4DYfqcK3awUqd8/JTf8XrXxP
N4XvUPfWbp4gxR/4p8/ZSuzWUdQsM7eVO7T3EBVxu4ZXvzh/fAkyySkmbJ/+VALoEF3EPj+W4LGm
DOPkTpIv/RWFdtaU00P5FtqFKr+rbILBBtBzsy26wr1LMyOgPTXmFW0ErM3EL6sfB5eiPfQmYlA3
gaFmP6uW5VeWwSC7R4LLHJqXlePtK0MgRZIkAJgKIniYRyrAXV030+fAOMLdRlROT31LEiDssMgA
ZGs8lxBW1q3VxqPheRjTOvjVs7v8zc8YXcxUTFChRDqbFANpRpPFKMt78f2uwajJ/jfiaO8nWuyg
qR/IOp4ZXFXRtaQhjIPs60CO7wndfwP0uE3tdV9q77Nx6Gf0YSU/MBcOwiEP/OVLKlc9hl7pfRhV
sa4pBKl42E5ne1+uc+tDgqr/MNEMz+U0zMvbmEXqzxT46XfIDLQmyKb3b5NBkjQK/dB9ImSjyu7r
1ghGhwMP1w7ivvoSvi69XRetwO2GVAdfSi+NeOhirwdeRJCRe/KLJPiJdBHorfC0PVQopBBBrWND
Gba4+V0ADyDfWo6GmAZSOMkFDkRpPgPrYR2WSVETcAQPA6xFQ5g0JuOEVG7H9AvL41VIyOxlwjWe
Wl7jJlFJrBGYFAHwgISF7M4prRivWdkdz6o/GqCOWavuolL5EoVKSHmHqpgio4PP/uPyCI8EZISe
3aGS6UFQBR5At65xA75jmzOeAdwxRjufkMgTLlGf/CHNZOtOzeyA4OHk8dYtQvc2K4p4Oixx5j40
2pE/MdDFmAN1gYHppra5w2IO+Txd5/VH6bJ8FYiYx03BVP8f19mAmkJgYdj0oIzXfY+TrEZu0BMp
M2A4gEVuVer96/yKqIH1OoH+yfNC5l8mguK21zorYSr4zQzeVcf5X9ajwDsHYFzzuUmpgDdhNSK+
ymLgFtcZTb/Tw1TcGcRPBTJT2eSvLqnIVAc2UyBZ2ix1v1AXjAOkBLh1b/yJS0B280ybk8AnYS+g
JYieFSLpBCs/0uhVhp6AoJx8o52oABXqLRS3xT/xPpgFjqqNmrOOw5nJv00Y6WuV0mps3Lwzngtn
lf9srJ8U6V50GQ8E8z32b2xtsmGrJLN7ZApJ8NYGiVYfmEtMdCsIukkR1eAOzmdEGBvX7RSQfGch
DtlNkTG+RKwR7+asJ71rtk2Vgb/jIDxZ3MtUUGPnHiANxs0u8kIkCSWTnuaXT1hKv0tUTmSWH5CU
CfUuycQmcmsUWe645OYNXl+CBmpaGE+3THyZpEHCT6n3Pq+kjfVKeZXd71G2jXtPgYMNq+Ai01/F
iqH6orG9d3eimsGb3i1V3rAAdcpmbhMasyZadyolp3wnyqp1iYvM/IhE4KZIT+j0mvpWpGQI96wR
libZjYnomztn6FENUilFeGnaQAq5m+JIptHGo+4bUMJmdcodWaqRY+/Amq6AB9VPkLgoIkTdoLEI
+Ma+Mt8U/aX1VsjjGztPJTE23Vx/UYqM3aGboVCbucBmMLQra4SZ38eLHlGK7Ho2UAzsxdz9IRAu
rR4cvpNwT0qa0DexyEC8Vg0QRT5Uf04fl2bqpnfwHBKTeO02wwm5H9ypeloThKYA4qR7XEqp3os0
9X4sP2K9NR7RnzvIWdV1Jzn2ROpFqCLFRnIddpxV+O2fWp7EYusiqp2uIJorlok7+41f79wdE3Ys
30Q2gPhybD8izVxszeS3ot87J0XQIYNQRRDxRKGo2RYTfDa4xjSZf/ScRv5u9fDGwFnlApLcIZKd
v9At10c+EqtJEHNImFw6Jv0bOjZ0b15Rsg0nTz1PT4lLsjcIVL5dro5CD3/VoKEUOXptg2tsHTFy
zDnqkVCcNohgorFusqfVbRXx7vOY1+EjohTNVGL1va+EsW+xl4XvS8Y7NR8wk4w0Bx9TW0SwEkYy
ClKIfGtLYBISr4MfjuF7lnsoFAqNFgAIVTfDbwoDqL+qiuvlEKRAgQ49kxJ9SR3WIqfE5+3sWl1W
3PWiLCCCzouFOR8OhDuCzltiu4c5AB4v7PEL3KAqBFmUrb0C3RssNfogl7C5TZ92U3xMYtRVH8KZ
KWBof5bu5C5aZjdos2t3ly0G8LVvyYTbs16K1j1iR01ptDDw3FwzOr37QfaQ9UEBSYnOq+8sQRkK
WSRftSxuZnfqfZSNw3Uvjs1zeuZpKJ0XnPLX/WQlOkmtsYrHxG3b4NYRifTvx2412FAj7rKzEd3g
bAIudDBt6zXvTd0g2Rh5brJae/V7EnSpuSH9wzC/MVqUj4ReLTmNnMcIqHFbod+sXRnTI39P7TW1
bBEPZZs09ndHSIoDyaBY8C7GLaHgWzhKefQv71ZWRNfcpjFwKMc0U2p38mfWfVNd1492apzhbUhJ
u6txf/gCWQ5qaCLjHB9yxUfAVJEaj5195G0xxVYAQlZqHH79E/bp9wnRSUAN2DaJ3bkueQAv/P7l
mG8TWcU9tKp4dvUvH/NCdRyXCj2QyIYFZK9i+jiSRiu67lyUrU4vCwkA9XFp244RBWv86B8Y5yZ/
C+EcifMQ0IY9rn23oF4xSZk59+vkDBMCEbsOHyTFO+5dK/MoAsmbh2a9qsURyVPCpqyAKwLF++Wm
SYO0LCHypbZ278e4GtcIYbwA31lDKS6Pra9F9YshW9fcsrFU+VsQoqK5Ib3DLveTbRDs1Rpi+vXm
c2/1KskMsdbG5zyAgrgJmJFytsdF4W3zqA1P9L/sDXOKOIQgHVpFTA2IBTeSpuir6ltkg2NJY7yJ
Gf0ScuDTA/eATtqbQdJfifBEZZgSrOsSq7Qkx37OUn8+JhPFavsMLo3J07kYCLOoT+xBXN39AdHf
8ERCAEebdhO1Ds6AVY3d8DhKObiMkkBkhv3vkVELoTujLot2+dK2ofk7cLQFsr/4ZDKY6DDNPVOy
WaDhTnees+Y+MVWVC3VkSfLFVvtRLwE6UFJBYqrYzCjkANZGqeH0JHCYbDc37QI4XUWmF7tryJVn
DZkRgRfn+0l6NnhKwAcX3YYNZ+TZM/owNT9Uniu5KkZeG6y5IE8mqDFkAcDRJ5pgF1W17kiGtBFZ
D17x25QDW+BcpvJxgjD5k2OKGTaqmNQ31xrZN4od4Vu41slnjEZ32LSoil+KIYqPs3TW7qRdUX46
nVFvtVDxe2brbMQPo23RHLos5roeezVXe4xEDiYW8MHbtWa5/X92/Px/gE9Xn9n/7sbfwujVf/M/
/z/q4fpP/I8VXwQBVAZ4DAqPHv7s/0fbmfXGjazZ9q8c9DsLHCNIoPs+JJmjprQGW9ILoZHzPPPX
96J8uq+VLli3Hm6hUEDZUjJJBoMR37f32h+hvD+9+JDE/pK4VuGB4coF7ORgLfs3z0mD5cAfLObJ
xUaOTOV/zfiK+ZdOQr2D+w47Gt40+x8F9n62nVn8A4CCHaZccoFJvz7xnGoGoZlEoGebKHW2E5V6
5Jqt2n1hbvvsFP84yoKQMPCEqarlqCfmtsgeMeyw2d+oNMWoCJ0Po9xq4XiZ9tr1L1f/+NNl9itn
7bdDCVUTKEioxrFG1cWJ98xvDKNTEyvaSDJTS5apDk0INd4hel3/+UifnYGc1MmRTmx0YlAjE2tH
tOmN64EG1nj3588/QXAsB6DUyh0glxnwAnfos0+PoiAhWXUNUKOIw+rH1PSC9Tk78eKHnaCMuEQZ
W1gbCxNQ9Z7hHxE3oiE8ZJ9gvh+/l9giBS26uZiaM3r1bb8rxk5S8ION2n/PnNwwiEKp/e745y/+
25gS0CdsC4MxhVdVyBN/qDoWSmlNGRDW/m7KjhjoV3l5/udj/H7xGbCGhsVWxW1oiBPjazoaiLwa
jtH1HZrjg4V35s9HOAH2fVx+nlhctRoeV9gYJ4fA1hqTjeQDlbXa1/JjD4qEuvUPg9/fISOhpqut
KtP3lPyLMbx88s+RvQDm/ufI0vk4MqiDE8+pWgv8SLTcNuIiuJ4u/GN7iI7jdvjC2voxgH4/jkNn
Vbewz58+lhaQrLjQUcwYq0fC/84JwHOBiXqF66znbXDrbGs3/wJCcAJJ+vfJSdViKtB1yVD5PKqJ
efKb3EnjjblN98WltWt3/mY+xJdip+y1/Z9vor54gk9PkRqmihbeAf5hncw8ipLgkZJGtBlcsTUP
ylVxWe9Nd1y9teth06/79eyOa39Fe3kVrtMvTtZYPv73wyPZFgZLbh7lzycrYQ/7aOVZKO/FoeJk
MbPtxd722l2/U9bJhby28MIQmuECU0V05MZv8ZvyahztS3Ep984+8BxPPZN764sr83Gd//DVTmf+
oQyQ6zVcGUwyYUhgAuo6Ek23Njg0VlZ0hEksgQ5QrrIbFItN/NW1+ewS/jkQ4E/iWsclrBofA+UX
G/kSkxOjv442lLB2xsbxlI190N1hZ6+TS+VeuY/OAEyXK/41j/6VudHPCB/xhvPitjiyg9xNq6/e
U7/PKtJmWgeBo4NhsE9vV0e0s3TYyG7apsjDCxgH9TWO2Hj8RwzO5dR5BxLtyD6DqYUq7OdhUSip
HyLFZIYsujH1JqrBCUw6IxrXfx7/v0/FTESWZdi8eXXNdk7G39DoVTbgi9tEgfkiss7GWKAaREHC
7P/zkX5774KLAqIObgziApTIxXT+y92E+qPkdkmOLOtnyplirTuHPEpcI//qDX9iL+fqLYfCiQ9+
gKWL8/HQ/XKoUKNi1jYdDLxVcj1dtlfKc3tjndVXycFZ21fJMV9XV/PdiCzyUX22vzhR7bdBAjJD
N4wPZ7tcoCOfz7RkGaUADVLW7abc13v/ELqhRwdhr2/Ky8wr3dc/X9nT4wmdiVKFQQNJCFioerpE
I8dxJt4soppYk+eCEE7x/nyE03vHEQy0+RZrTXJftGW1+eu9C7tQJ+1+ijaTW7j2Md19Re757RRM
PpTViMYCE3Tp6SULwOVVclKSdTAiF6aoSlINBf8vBvvpUSS4K1ZKOmNdMKXYy2T8y7hQEupl3ZRp
3qTMqJ5pNZD2ErX/CAXD4GOhjuDAUFkcmKzAlzfOL0eJFWNgcCYksVRKeRFLzb8OMtIe/nxLfjsX
wUqZtxYUEYhdYDY+H8VJhwZidZGt8xhFxFDSVawI7fjixv/dUeiuWjbYHFRPp0OrrOYehTiK+NGX
SkHqGM+3q7eq+tXscDoP8Z5XbZb+JuwvVlSnNLl2cJzA12tOp0c1pulkfCCHwsKKavSL5/Pvzslh
JGA4BKrksD36dH96iu1FrXDlQt2q7pROLS+JpZ2/OIr2Ezfy6wtUQLjhcWT5SYwmU8LJMhcIdtSk
ToSgzQ/SS1JfpB5eiYZwIBvqOfkgqAClhWWsKU1GPRo1uA6jpWQKQu94uE1nolO8NKtVsp0tdZYU
zENi8mgiYU8p5SDe24msAhbC2t7K0ahtCa/RwDcUBL+rVKKOsTDKwgtlkNnehMhmY6tybgmtsSio
mpD1KdkUVIzcltoJCmi06u0qnHrrlrqu1sH6tDVsHPNHjXIReTttZ0HJ7iZqi6iYGp/05kidz2RG
kxKkOYhWT0/VavweV+Cd6EkZzkiVI5g1ykrkvLZubIQGpNa0pYFiYUMFhVsl/TfiDPB0znEVH1Os
6jhuZtO5mrtouLUTwg3xvzsqTn3yo1oqu3X6VHVBDQXCThn7ie83OFYDC3OGitUrlZkpUdah7vJE
lzbalotJOT8SqX/VdUt+KXcPMGpqIOj0YNiiKLHUsn81gtJA5aEO8lKUXQ+lHMcY2eJ5JL71+DRM
F2K4mm3Id8VeTsu2uMz5UqXrsNv84VdGTaRdGBgkOhUqffeophe6icY6w0Q7Q0VxYWdEzNJ4ZnFh
xFgQC6SMGDNthJbh1GJ0nnniUdiYupKuzKzKSwqIJUcb5gDnEUo8xC7Uu3OKrs5QPlZ4ASN9p01S
Jb+ICvg7SYoNmsCZXtWqkx3BfNglipbM1pjeckazd3KTuFYC3hmKf0wIQCODVWI0jvappBcTb2uM
Rk9owmmNwQBpozWkW7LXYWCURALP07gkO9iNN4CRa3Cx9HHgdbFVSOJFYkfx8PYgmEgQwq9istro
NTgGC0U7LqiAG/TaCDlLEIbrqmKmeF8GMrPiKJ8wuWNNugtwY5dEd3XGfN5Tym5WQwcojJ7H6BO2
MKAqWYc5I5COMSmDllbQ/Mhykr5RZKNASU1yFdwBjgFygHY2KLXm+XcNTsirbmfWk0RUgfu97TID
TSoB4PQ6FTRjiKlveKZna1cL3O3rmJ9+yqgD0qCmG/rSRQ4suwBj1jtja648Cm94JWb0aotXoh36
VaM3KnKy0QrlHnWunW4Cw1AsPDgpHdiO4TR5kC4QrnWDWj0gJBsZ3k7pKJkb2o19V+lQa1cVpEPK
wWWikstblVHrYteyyTLElGV7od47Z2XqTxgzRa9iXM/Ler4wyAa6ii2+KRa+Nh23S3sp3I8BG/IV
Fhb1pUGtH6zVKlVuVKOl2dmEkap4ekFtciXwk4B7mUNK4hXEh95tUa2k24imDMSPYkr0lTIhZV+j
3VYfEr0AfaHIUd6h/OofSisuAw+xEVgRJUt6F31Qus1xDl/ackK82XDpzzHmEOKGX6q96wy9v7bb
vNe4josproKCT+ifGbdnjVLikpC8ld70EfUW0qJGXsYlJQXPUJyGjGylGsebcOyUgDhrP7DCfRXq
9MxjSMTvCYtrda0n5uB7jDfejZXuoO7Xei2r14u+SadmG2RYY8HWlKupLrDBO5hbSs/PsgMUsvHG
yjXlm970Q+b1UauQ61go1hsyMdPZY64I653t0FtZkSYetV7P4iZfp62ejp7II+Bmfp3pqJYI1bnU
m6gMiWV1aGWP+RIrjtwNW1iInKFZaarMLa9La0a64tt+TZZaXc1ru6B/sJ0CLdAR/qEddmnaLz6X
EJXn2kQ32QFI8X2iKEqMTK0epajQQyd6JN/TSdaOqczZZSCT7CbliSIkHL7LjCqn7gYXf0fLZFpk
Ue3aPW5Bd54xKLpxUDRPQdeZ1nrMzNQ466awQLFQaSNr2TK03wZQhTxqcVMv7thKxK6NwwAVs1HV
waaPxPzDwemjucqELtOVyHjP07rUNbfL7JQjkxaIs03r/eFi6H3a8hXSwvCyC2wN+WfW9YqHmqL0
MXU7YIwotZj3QY4IEGNzF71X8SJx5Un37VWHRSzZm3lvBx6OAqb2Ye4U7LgQ3FE69mrzhoKNRkGl
zAVa8Gk0jmkYK+hJsBgsmHI1EmhbJ/8Vk0MkXHZMPeJ2c7Bs8rUDW1/po83UmkdIOVaJmVuLBZpG
9koHRQ5SA86UiTTdIXmzoYHyIGQMHyQ0tLGnmRAQLKN0lk7NHyvyGRNKz8Aos5ZMb4UGWpUgTa2d
/iHojBGNUEamjBtacdt5pV8JxJ8kr97TBWLi8YegIEwb+SGvtazUDuEobPws5CPLHSivpY87YDQq
KHvdzk5PPB8NdO01JmaGnlybJCslZkStqI6SvJlp2XCFYzkL3VIfjNe5TOZyO7AFrtzYn5ze06Ia
+/yYddFt1asYR5TaMEz6/w2B8xh/zafMyuXbJB1/5NBhJ1nOBJjZnb5mASHDcdoW1fLHA2LFZ0fO
9pK4tSxLGm1SNYhEw8TsJcqJoZU1mraGAqNpuxGbtBK6huiVhxaRJgj1RksM3O1l/qgUsiO6LsoQ
FjHi4vuWIEWgraJizWGOdfwIKYH5p6pmVlacSfnWC5TBq3lQ23nXpqg/3KqvZnON5lB9Fz3GThhW
JqqxhlJr4Jrq3D7UQDg6XClNZqzYpnffgYBFQFnICjM9K9bqm5gXrbYmRLW/8UcQQ2ufrBDMSzPz
nKQS9ISHbnk4yCQ1eRggTbzGyEKQbihqKVC20+4pL2twMPaWt2/RbMifjZ7qkdgnF2hVt+/qGI8c
E6v1I8VFT/ol+JKLCtiF48rama8nGeSpS8ageM3bcHiJrEFHUUibN3db1L/XRTr6jG9/kLdocydP
DQw72kRaYrUb+sa5vpt9Am5n4IdUlM8rJ+we+4oL8i3vVPk+U3cI140hMlqNQ4sEFemjpq0KfzCa
LUZyQp6LwYA2X1WsB/VaJWauDOFurVWKF3dOC3NiayiBdZ+gyCJ3vGjCcFPUwsf2D2FgINprton2
biTdsd60yffLzOoFocHceqVCy9ezUBS+V+GEpX2syVZYCzgTBAXGcX/eaVbsrMopo8qL6owprkIj
dkaP1j5jsENT00Rc1aseIRV8igCx0dpKjfjdt8tabMIuJykoagkJT+mWHtUeyc56QhTzHYFTpx2j
KVYStAjTUFfvLWbH6Y5aOdlFLgsj9ZCrsfIyZ1pbWNCZ2n7wZpb9w1Yhlbrb4UJvxAP7qFJchqi9
h4s+V+3y0siQlHzrW4y7uyZs9QHP1dAT7QaEGMEBJX9U8QrtCTYr+bSt0G22Xpzw7LkxgnpWCkOM
gAmsk4y+2bTnK3wpxJnRztBAYSBWSDIPX2D4QqnYfhtBVaADGYtQ2ypVlpjfW5n7pZtJU32A6jUE
e9QEs3phVM2sHWgPAA1wkbqnCvCkRufeI5ipxvMInJxjETCci/OZwhVLciBEAEBkDxVJeJAyEq1m
TvVtZ43bcUJeNTrGem67+bEFwvfdoFxfbhO2OP1Ki/CcXGB6tWyyhga/dpm6odJhteM9P3roNXWK
OGAaoi0pAlr7o7X6cCI43PRRkMiw1u4TrHvxCkdlGmxpy2bBVd/3xoDse2nRssaXJIR1lpg3FvrV
4SCIkOMLYmbGkNBUGGtkSTI1873vpMyqvnPb2oiI7/Mgn+4Vg8IFLelczocR09eLQ2YVAr1YHRAv
YwEGEphadd/Q9Q8HaxvPEGXAVkBc2XTZrBVroIWT9o2qGrlOep5UzrrXFWYRUgdNyCN2H6QermLN
vI4zFXIa3sZMZvhTzOZNRw07buuadc4h94lWgb8H2wfRAi/nKzCzmb4FaqWjdxZTrP7oQRWantMo
FjKkMkkSa2+zOBQPkcptISDBEMhmWIe2Fw0SxiXj2GjqJxIBWn1NscFJCFHKK7FJ9dwMjhCVw6XB
P3co72M1wYtKmHWyVtGxIXScdZzcapag6M8V0fDoGGjGXGwQKArZwiUEmaUlysQaXXOPhJd554G0
iDRzc/iG3XWF2i49byOjsGmaVDiuRaYUpieMXN4g4Z2ve6ezj2PXGMU2E2qNjFLO3cHqqa98K2Jj
+FEFnaNsmQ0IsGwdosxXU5O12kWnFr26xmE288YjHnd40IfJDHAz6MBr8gxPLnA3X9Ou2yQieLbQ
I22r277zrkVzmZLLzf7oEhiNEnmS26keZKJnYoPtLdCuwEgl8x6iFIAWHucmkSucwKmWeiNyXFaJ
Cm56tgNAsjwbcxSAPZmYr4aRKNWhQh1nUtLHdzCcFTOp014bmSUrQZBC0W0wUXK5FAbmHLhZDYON
QNsgIL8KtN1VkUbkMpCRPo847CnpumaHJsymFI8AYVWpPhadFUy7zj+gabHN74Wp8mpMS79/BqvD
IgR45Xe8ipGBbF70d4aFDPzGKksisNPeCN9Knx0zzI6qedEVW2HPnU/zISXkPdnCuphvCtTAlWsC
RXlrVXOoPVPJUuMVlUXvf6+HOLufqjDEVzpH5YUTAa1B/ZvQIyBSjJ2KSfng1Z7aMd5nao6ytJkr
xNJoT4t7vVCNzrNsMgDPiqxWHhTWUs5+rGDHkdVVZj17kagTZ3k34hayQBPemTkIIDcZ9KE+Ul8K
71KLHPmDlmB53+dZGysr1Jf2D/TZ1Q/MdnAz2aJWRIlaauV7eKYQZfWWoitsnk3IBQIJOIUNgRZp
t8xQJJH2gnesXpcD5oN68QhPoz6epxnTxyqMSdh0caA4i08/wRzsYGu+C1GSAk/iw28SFW0OefJW
016Y2ijym7Fp8+ioOnUOyHCewSH2CpsRpCIC+OB5iRHv2SJciWpKW/Zijdk9bzyAGnhCWh21xwbZ
bfgtY78AaEYWdOYh7MSWS4k9i93eqhVlXVWDXVHy6SfeKwXUlouEqHftLArYrL6wPkuc3VTZyOYw
E/Xt+aRZ5K+loY1wN8B3jQJXgJZZdeAwX5o6EEch9MzfAnixKxYfuvZO3WUiWBgfFHnUdhyGqxjg
MeCvzrGYUXjNtswERp4u9AvYB3BXIOoVVdeX69DwCWhpWXIiwBesV1bBhLodeyEBosjJnPg46UU9
n6coBxHg9UomwgcMZuXtFBpKTESTwuYKrWGCg3Gy1OYg4UUOq0kBfbZK9QmFOKv1HslVGaSjS9Rp
CVA2DgYCfmiEPzat3SerWmFdgZG5M74PgPkfRKrr9wQyVcHelrGGwkaFj7dS4MkPO/JbA2zuBA2n
x4k0OZ4Ao+m83ppJDUrBFcwrHDiLq3MyptTzFaHDLqVeoe4DdlHGakRj/1KAnQAuWWXBhR51BOY2
fg5Wtav0Nt5NfWId/VqRj2S6+9cCxIN/BlEpGQmKrWJifhW08GaX8OTBirRtROxlk28xi6QHyJhj
e2iSNjxGfRUmGGnyGSGZAwwKtSQ3iE0G2+WSaw0BK20o540Qbm8jMphZg1U50DxVNM0j+Dvrxuzl
fONnycwX10a7cXWc+LgPsSE8lWY5PuPAsAiXp0YJUiWLmr1WpaQNzhoPEXZUTAboR9QHA+wVi0jd
In+97MeKH5YoGrHk9a1AVMIFOie9CP36WJJVtNLtSTsamE5sT4kr3orNVJU3A1rfbzWy3Ksxp1Ow
qluIgc6EJYnxPeYgTZsQHIca+hJPcJyPq9GQwXVdSUl0Y6hMr3kqmnSVD4G4SLrFIyItbMauzIW4
jFKfsO5eZKGyQYGGBbrJ0G+4jqjrI7gX3uUjFMhVM4/KexQgTF/cn4GyLrA96J6QwB5XWqLaFFht
+iV7v1ZtiyCUNmd/H1IgYMESUJlpSq0cXfZRznDg8ZknbpLGzNLkJsAWik0YwbpGBl6ipmW2AstZ
1itbRFKH4uWE7CMwjtlb6DEw20iQCZF7hMOjlhnkjFd5EeyIihWh29S6eVP4Qj5iMJcoumOTm8u6
p3rHLsykF+MGR9yu+xQddBhfb3FvNi9OXZHimHVh9C6MYqJKrQ3ZXQui+KEK1ezKqdIR7O9gtVfk
ofbh8n5q3vLaUB76bqgSLyniKaVYLaxvBZ2FOwuTOhtHLZNQtfRuJsTdUYAQG2Kw1JWJRXg6E/5U
3LdUXEkORxR5iBLIrC4xYqzViLSyX4iG6qmmRtF8JqoK7Y4TlQ7ZGQCXsXEuK6Y2nydzzQub1cds
dM49lToqt7bTpHgmzGjZu+bayPqkxtBjJgvVNg3q4qUBojG5rL2IICVupJqIrafUtZKCjCvu5YT5
RY59/pwOhbN3TLPH0GQzXS8RCcSMQurMv02Rim5vbAuWyjU77cjrg4E1tNpB4nWRc6bhwSn67EaX
1C/AnfHCh+Qkb+PAHG67TidYtg5g4SJwVrVFh80u0WgzR1mMXv1rGNooSSo5LF6b4AlQPbVAVnrx
jbYwS1OjMg/IbINNZeRhh7iaPhRYL8cHjOWL4YdkSQfXc4jjKyxazkNLBeIdAmyz03XF6PC9tG0L
GEMqGBEmBwjqJhACspXhlMNVwY7sdg779Io6m3/eWhPUoSpM+0cdRFkD2abKcBCO8tVSIamtkT4Z
xZkZl0wyQHfn29pu1bMgt7ULwtogQytKOr+COOMhokSLWXIeUbp2A3LvUYmnJycZMWrqwLSUVWRa
8Tnb+RTRFhXmxbGcDighnLl5wtJo8tBKY3x3KFvwaXE33o19YqC/oYFGEvasOs9m2/Pg8dzVpTsy
Rc7eDNjs0VSidHZJBjV6sv5CtJ9mNcgbo2MTy1ut7C4yJcTJa6YsJlZqTxQ0C2rbJNodNMs+HZuc
9XRfZ6+2WsnvKh12RAfE5d1GapPf6S31DE8zx6yBVjnKicVXjNd/9Jss9AA34I+Lk8i/BM/RwMot
WQnDB8Zp7mC8klSHfOoZxqxBa5Vh+RywfoKcX8dLmUKJ8zfy38Y7OTn1vUV4GE+mGb5Rp2SK82l9
FV7vmPV5jLvgJaNLvLiXMqDGZq4Z+1jrCVd1qjy6i0PAUK5awMkDUcE+OJp9nAIgt3gaA1xl2saS
Sl+sCG+XMN3swSDltdIsFr8RawS3K03zdQr0dobg5GSvM+UOntUBz6iblAuDS9hhHruwBwweJT9p
XkggGnW+X19cyBSI4EqnjK+Q+z4HQLcQ/xebCsZLvFESLs46xn7HCgfOCO69WOeZE3p/HCqNVVHS
ahpPPwbLb7JwSC5Wy8qE16n5z2NH93JFcEva0daS8EQs3VSvJiO3Hkx9WZTxOusE4hVtAPtNN7fR
x9UQoo4rRsXGvcgmrVp6ZPjkq255Zg2TWt5a0zoIioNexFisuyFSVwV1BM7ZjzBdp1zEdhXlXTy5
TtLooB0zvxce5o8G32ZfhhGcUtXvdu3s641rm2xHLpj9hf6FSE3/rbGK/kDSWUdQRdqEfZqmFNDd
gpJTYcyU9npMtnFs7efqytTiQ2PeCS3e6hP8kCGCVQz108HeaDXrTjujIHep4R+uzEuDsh/dbkw2
3cbq9z21TQJp9pl9MSvJF33T37uzhkpnGxYECVMIsk4EKRVUe83pwKfC6vfvUY3IS1OCY/lz9/xU
0CDZaxJixWURlk6JY7lqv/boG2nCE7fitdWm86061P0FZQKiPVn64Ye3hn+o5/k4HjAh4rE4N8M6
bQW3FFBYAcXr0qjZvU8xi0qUb1/c7L89K4SV/CbaFxTAn8+qo+WK1MeM15jQ0Y7pSrkzLRaUJlEn
uxLh6xfqgEXI8muDm4Y9ebJkUiwpLhoupM/Hwx+TWkQw2162zDijaV6qODRZudNm0IVyBSsk+OIU
T4czhySfiLMjbExg0zk5xTjS0xD0kuUVReTvCgXToWwJSQDzkn9xdr8finGIwFblBWILU5zIauBm
TEKMHfY8nSxXsyrpvAc0L8ceZ+ufh+PpoCcLxiFvRxc6YRnke5wcimkFcAin6ynYBTBZ1rbw6gr3
wz98uJbjmAjCGY48AFLXP9+wdDKKwAHE4IGAMHaW5IVfjFL/QgDz+7AwiHQySRQ20CUhsv58lJLw
U/itjDZq/8Y1E65kWaXo2YYs6eSxI8qD0nY3fhUr9PtFJPOQJguSeezo9ocs69dnOrU1f5ioHuWC
VAqqJ9q+sspw809vFVo5ZOMSpQSSUXFyCaOYlwAwY9MLMTgdrMhEATnU/3S++FCuLVMgXCA6nMaJ
hsgak1AnagEoFOIcdtogUdK4Hr/QEJ3OFxwFmaHQJQYEzAK68flGRS2bmq4tDU/U80jPwtc2mHhy
0KYB4QZqVB3/8bUjncfES2AKqctTZa81VABVwHuT7q51m1px+msJ2P/tz0f5ffhBnl5kfw4ySt59
J7PSXKD6pvZI2Eou9CsoZ8a2syoSRXKpHDHaAWQFTCy+eIR/ny0WiSpTBagTlHL2ybV0utkJeliP
zIUaLJqAuqlvQsUBgDv9PNT/j2DL/q1uu/rtXxdPZfOvTZe/PrVRkf/ncqiXopxqEgna//P5fwkB
/fc38Z7ap0//w3sDy8u37q2ert+aLuVXf8bbLz/5//qX/3r7+JRbWm7/9R8vRZdja7t+C/havzpk
iGj+5a4vn//v37t8yvi9G5hlT2VRMzR+ftyii//4nZ+2Gk01/2ImIHNN8IgiDGLo/3TVaKrx1wKi
UgX6XcaJzaP1P6aav0xp88PLOgkRIkGX/2uq0f7ShDBQcy3/XWZp7Z8kXKI048n6v29Ovhbjczk4
yxcSEtGHfX7ygIJA56hhZHeO8VI0R3gO9gof60xxhHqChEBFgUshlCZO1+bkEF3eBHc6bR9/rsJX
bGc7UaTvucIsOlaWq4aDTt9TgJiJS7cX6Xkhzd2sseyLBpVtYO7mNttihwwUo0NxZlEpDFS4pJI6
9QDtgP3YerBoHoCRBBqrWDsCZY6Eil1OS96yYQdn8Dp6N6G5ZyxyOVlLPsMwv8UQlNjTestRRZwd
yY9Yz1Z70QOub5i92JyvHbiFiiaOtdGUG0HAcO7MC/S+w45qrPyuPII73LCwdslsehQ2NCNWY6rk
xAO/vxDTc1tlayMujoptbgPjuiVDJIrL46jzYxAUihDpvHmN97Ff6aF/S1YQwLR6iZ7tzXRfj2JP
jiMRokpOqlAXA2QKnK2lFuYmBuu3bbrnQn0Gj7qB2nuuJr0XGteqk9GQEC7HUxMysaXCUsrcWXyN
IFUvyW3ZYiJdLT/dtinx38gngi3T30HTpps5LfAJO6nr+M39UCDiD6P5Bl+Oa1XtRZgDq6Cy5eLE
c2eVNO5YX7UKSeem8kPlZvCNrEH7bmlgaNTrtLvOi2uVGxraw/dK+wYD/7Ac2ImsraitMyyU1wgb
PTm/VmH/SJAJmw5fh7tpYdPnmKrYtE5zX+cZLvz6RtFzFwHbGjTEehkVrcadhunE6k1ZZ8RBZ2Eo
2Ez3F1WXP2J+T1eFnh2wg+wLxtoCRXCI1LQmATYu2BTEIcGBBj2VrLsmfmZPehu26vePcZOafBo/
I0EzTIVyqCLrW26JTaeVKuON+KeWBBSr5ltytnGufm9r5zYtxm3iF2vopts0EtuqAYOm9xe5HM7s
4ocekUTi14d+XPc8Ab0t9xmwOqXyz5pqJowor7bxZG0TOlJ2zV7NQT1h5zfo1FYIq9bg8S9CAc2n
i17NHLx7YSrrQYtfS11sku7amDpvLsIz9LUEgtT2PjarDaZl8yxaamkFFD5Sl5zZA8nBcIrlY4b9
89q0aDoIJzunwyRv5ryS5zl/51A9xw9UyDPqoLk3EwTupQVGgob0KGyYUnedqUAPqJuG13SVv6mo
dZcBP1YuGOmPv6xNsF5Efh1BEkLVc7DeV7JsoCSrY8itQDaSld19MDpvbW9UlFjNY86Ds6Jk26zj
MZiukRA1SIbl4wRgZ1+IZRRA23eHPn8XOWEdGQuGM8Xh2TUAfnpSQ5QYWxaCFFOkZ3bbwqTPnGgP
rbmg/1mEm9DQlW2UKzu6+1ThlJGWCirenRFH1jFAKg2lNq/oBQjPHp0Ne3MvseetWgLLIQlLTYpH
4TRnmQGIKvfvQVetZUEqLuQLCZQwqPszhRr6L6+L48+p9lcX4N/PwBgnWYqg0GVK/zwDk3oFjdgc
AEcrPPM2jUaAH+JZgjCwHcJl1OQ6ZSkE8/C7Arvxq6N/Xqz+fAHQ6MZWTho3NpGTBZ6RiV6mQEcJ
cjG3mVMeqMT11FFs2OCM0wIVXriNGmO9zK5jQ2AObd8dIJbGVcoCVdNYHWgpS3dEuQvcOHlPki72
sHDeQiGxlOpWiqRfZbO8JB1gu3xKjDZIzW4VmgSE0H+DLnMPlpvOC3E5vc+GG+BwXxcrlZDElVrm
N1ItNoDwD8u03Kb2voVlk9KsNk2xt3gvKb14ooFwTjrSyuThXR6cuSXjYAmO74MzvycJxgm9KBIA
RHrAQOHLIO/oLgVotOy02CcBKVbjNWMMESNSuLp7DgwT5S+k024xBpKXBOVstvKVJAggQnWCuQSs
MubFobhx7OTdis1L3bAug1EgsZbnQNwPDtI3RIw9aHDUXOip8cGra0S1u5YVGaa9O6atfV/ZtLvn
NvTfQUfsR6ZrJcogEjIXI7Ab0ucpK2+WE7J4sUrzUI/IVaEBn7dN/iCLfGc562K2EPbVh9L49uch
8nlt/nOAUDBQBQbPJW/7ZBPVpBkgcmsqtnFXjxAPM/JQoOUWwtmohfb854N9rDdO1yNAvZyPmggO
hpMNqNpEfYcGp9iKQl52UcOsR3E8HMJvjUqwRVB22wpVwCLszCl7ky4x+l+d8ccp/f4l2DVSfHF0
XCCfH0moYmZuE7e3HWAdU5fcoX9a0aFlVbHlL5iGio8burzOEJgj5HdlbKxThaZ/K4bnchCb0uJl
oeieLwdepPEqkqQr8mdo0bdD2ayF6SP9YL4Syj5U1Evfno9hszjwxR7BLSrgoXjSjfseiCSuW7hl
tqf3kJAi49bXDwrtIG28MNtiF4evpvnsROpRtYYt1XUvVoKLP9+Xj0Tf00tCoxSnJ3bIZSh8viS5
puthrxaQxBUNTYy6NwLVHUXHm22mOVKvZyPYBCl0sx+NVm8oNLv6fJTGBMOLt2V0NgpKpTw+tH52
ssrOSVxUGdr5FtARItDXVhmujeOshWfmqF6Wc389tb3357PQ/24sO5QfhWFpKNdP82AH0D6J2THX
diPArQr6xGRudTN7+NBwpv0O7PYz8oaz1LodrOlSFcpOrVnDtvpTPtFRZpJIt2DgKWLJGx11xNiz
5tT6vQ5KcVl75kPnNWHwRdVOW8pyv11+QWQ61QycLdqy1fylpGCUSpQP1gi7uDOeoT+dQZVBujqv
/pu5M+mRG9my9H/pPQukkcZh0Rt3p88xeEyK0IZQKCTOk3Ey8tfX53rV3U+RWSnUroHEQ+IhJXfn
YHbt3nO+IyxYkvV4JQyycvZgmxJUydbU37UQ54nZWKB4Xwn+y6/FrYEc4VNk/GEbsf/++7mcNzlQ
mwwTP32/orUZ+RDQAvyH4rFn1MBiHmTN10SDUvHys40tmTCQ28pxDplh7WI2EIvSG1TbAVX8bTDZ
z25nbpuBIKJqZXUPQ07eoSAjoWovGMdRMCcvVunsmEWGbGYHN0bT6qpd4o2bCq1GXdsXx2LAmUWb
qcu/oyDZy+Tjnx+hv12gAg8FkuewY9Ph+f2XFjQnckC79Q46/uVajQlz3IvoPBbmtgSdO2fufkyn
m+uOAkB1v8Tq8Q9f4W+fYo+zh42PUVr+px6ubBpOshZfoSE5tTH9A6vpWjEBp8oGlHqyQIZwFPlA
fIXeHIWtrl9lJreDU/68Vtlw7MM/fKW/HiNpdZgezTwL6b40P12VRUzVGC08n9I8E+fxAFT03kPS
6DT1vVenH+3Arc77W4+JXO78Icf3b+4Jn87doEfFlxDOpxJqagUqIiV5+ig8PeOt7p4lgU+lByI5
cy6cU32h9gvfxW3jkzG5f4iZ/uVx+/31/P0LfFodWwEAnS5pvcsXtV5I2HJ8uSOZjtX8He/Mr2qG
HhARhFT0WXfIiQNT4q10OX4t8x4nE73Cu4X3mVcGld3366ofA1m7Ptf+L7AvXoQ+gW7n3aLkDyFs
IX3gqDuhgAzA2f26n/+jxs5TXfLP7y2ZX22W/9evuUm/kydR/+w//1e/tXX+/+jjXLtv/z0bZfdD
lazg/97Euf6B/+rhyP+ggGXtJdhOXNkovJD/6uEAP3Ep2QN62NdJEfC6/9vDkfwhtklWQ2yROJpN
6qauHvrkf/8vx/sPOp1XmAnrJQAKRmX/p3/1XwcGLtm/+ll/c4D4vctIrWQKxh4OH+J6sFk+x34v
XlQ2hOkCg0Lg76HndhGVYNmKzGyTOhpaHQ0o/Z3kge7wb5fobz7506J//WSuCtN9SX/zig34fSn0
WGSpNBLIkNSiTPQT03xv3T7ywthuOLQGEzkdhwGt/w8yKDHp//PHf8JeXH+5jXn2yioQ3tWm/qlW
7J2uocGfwYDwMFERcFRQJ/kuu1Dd6eC5Z4384ZAlIjZGvljwaRvg/31nOv+j7vWv7wEWgFKRkh/A
x+cTXDM1QJwNsAM5SRHjk0880UbCVTZueltwHcYa2NI///brfvpvC871p3tIKrFD8/t5Ij9tAVRi
RQsFMiNAaJEnkyy0V8eG0zUk2kj/cJ3/+oBdBzQU/pwPOQJ8dsRCEuRoZ2b5ul+KiRCrTsv8UPQj
hpU+NRAF6xTnqrd05vv//Ec6rsuPhUJAufapqEDR4M2isXLikyPl3ro6i7KjDScLv06MfOufP+1v
fibvMe8Pcw4+7vNktBl6kLBs7etcu/I0omkPmVmbmyLOPqA+BgfgZvIPdR3Lw+fbGGDGxAboc10x
kP3+BunFxHZgt5xY2VPfsQ5y88Ci/ulj/vqisj1JhjjXLjRT389PywwSVeeKXIWikKeu7D4yZ+iH
7UIVjOs03xrzolYZHPvqD0vEX59TCiXWTkl3maXT+1QXVHbHkKzRBaBplgdy35MOffCwfAD2QqT0
z3fwcx3Ag8KN42MkXFha558XBHR8OdR52P9j5mQv3ljCgwXrOuyIpRkI4GxcJ9+QNIAYMRtsA6w4
SiN/PXscUdD1IgErk2pq//C1/noNQIewSoLnAQMhPo8DyXElYQBR2XrADjKfzKicUZ1Ddb9J0yT4
w1r0dx92hQ2xMDiMpz9/2DKbTkLWBWtiM8lTD+9+B4IWsWXnTM3bP1/vvz69183NYo7LyoCWgB3u
3w8lLqtdxoNUE1M5kEmSTTy9JSkZzb+qkf92h/vr43utKiEnMeLHAiev3+PfDj89qTk1YxjA8lSZ
N9lsFLtlIvW8WMhsXsH4iL+bhi6fyoiMmD989qdam0eKw9aVBhCwtbLZfFqDEEzGuCL5jTRG2d2G
FI2kWFyijXG4ifxmaBCK/+GB+ZvrShHrcNhmuPvXl6a1/NitImYJiVj0PXm4xQsrr7/557v3l/UO
PQFd/+scHtQ0//r7VR28DPs4v3hVKcu494FAk0bsO8c8JftPg/B9RILk/6lUv1bCv21cLEAewxpQ
YeL6qdfr/W/3slYGcsBRk8EOpjI4RXbs74vySg3uyKTZo8Wb492Y48wMq3rggZoLN/5IaQjvO3Nc
ggP2wtymw4v95A+3+te78dt340a7AZlhyAU4THyuZ8gXDPoZXiPckqbe+QIv3S5zoR2DgRh9jPde
durJnbkncoD0gmypDl02xrzGS/4j9QI6i1LLtg59G5fQP9+tX9vPpy/HIJCKR1zXOFQgv1+4UQNo
zuxyYT6S+V9UT7jdgtrKDV0oxBfCHQ3zJi0MHkzqRMpAa1FahPMikMlRIH6R3oR7e/BGkljiURw9
L5qm0FED6t6uUHreNJgaFJhh4eoQq99IBGmARXzFbXT1ZiYY5KNWPEzrUeTjsiV6rp+2E0GjzRqX
AAWgg+ACzXOszZvJ1f6PsbQqve+wHWZbMnGKadtgOcWYN6O4CoWZF8d4DgaYxtd3S5kZFPom0XwJ
dFcPWln4Euyo2pKMCV7enHTxHUwp+thpoh3va0Y5eD8QtK1SY9T3db4YiOu07Z9EjHx8hZWA6qtf
Sj9/I9RX36amrfvwn2/M58WJVZ06HpkHzJuAs/jnLbzINZFAjDUNEIFbkiNt5qSb2v0T8Om6W/z+
7jiOzd8vPMp9ekBkGH5aB7OrhpBRiw+MIHWTb9hEAuxjeq4Rw5spqsgF1TkdWkzxi5k1uPR6+z5K
VbyKTEILV1gj7LOLA//WJYir2sQItu+XbtkWeXK2Na4T+Fcu2aoThGn2tOhhyUvAAjYvXhIm5UI8
elUWOzHRAveiiHCVqU+/LmI0MLYsmPg6AovDGuI+WO/G/DZ1MyC/Nns1VY6jxI/y6TF1RtpPlFqY
trmaHS5uaO4dURHZBjn15bokptu2jpx9FHnNfbsIfzynaU6IOsdnhecDF9Oq9xPW/niIbOxQtrdJ
KofudOR5RGMWaU6XPZp87zI1St7k0MNFbjB3HOi0qk1EREGzM/KG9LpkJr/Uk0wbLNLQvthxesBN
YC/fuOkWJhpUe5s20UW3M+gnEgPGzqO2xEONT6blBatoGTp8xtiuhn7OLtbYEHSAo3GZQ6t1DXcf
LL5xNMul3mTk1DEtnZuHlgCxRxqq5Q+ngzW5CpK2gzVTSCL84iYDPDvEd0PQtPaOdAHFYLfrgp+q
sUj2bQxDvkZjpSEgWYuPYdvWHvk5nY2k3dPDvZlG7eUaonFweU7OVRvJo9HbWxctOP4GbZ+4+OZt
NTtknNOZ3qXwLu21YcmeFKSK8NS9ackfSTR/NbKrH6UfpuBV8UQ9MIxvmIcMgHTrFOsKQSj2W2+2
1h5i+bKqiuhFVpO4VyZtuHERH1YGrC0DFzwRNWFYEOfJEN8GqgiQAsD6u5mRIhLxLSXob2tSq2WI
XaLLMhvvLBHRP/Xs1f66NiiKdyMW2Py2iJrvXuI+plmH4V7hpduNusQVQpwKPSa4X0xkCDfcRbEA
c5U15kVkmNwykyaLAVJlFafLdzWN1GMywzM5km3f5Pbw4BVNHxZ50MK5Lpd8w1mq3gG09EmA9Hib
WLU6uc4HrmBmGHj+DaM/WgjsYQVF2I/Waaq8J6I0nhIR9TE2SVUccmXaCWF3KVFzAVQK7Kdz8aXT
/cKVzGXBihHHbCOgR9YMfob7kryEHXh5czNYznITD64+cswmLkmlb7Q0GUhl6jGyi37VFxNSYIzo
5vKiMvmC4QkTA6ogjETVYdaRDif28dXEwoUWYWo2LiyMbdEOlgyXMZAfAuU6Ub51j1+QCHF919Td
GK0WCLzYkOx0HZO0E6YFscpLrlWIydS5jNoy7giXuwe2D4pDkPI5yuS5ktI6eEH82LR9exnmNv1I
sLAcqro4Z333hD4g3ril4DGV3xoNsttTuEa6Kh+/Uu18BOSNrbUxvivdOq+MFTyeZ5rFehH5Gkbx
gw7iO4PR9MlsUSZk0XIn9TXhK07frOVDIR8nIfEjmTBWYOI+zmZ8wyIVr7xhDJFm7kBftJuAhNVQ
d84b4QFI2aS4s3A2Al5ptohenm2vx1VvamJX9E1FEiG7af0cG5a9k3P+c5iZgvsCUkrzbibpcyAR
a7tuDV5oaH2ysfQ3etyIOnJYz9R3D9pennwzN7c494mUsAxsUE1Trcl5I620w1/HM1Yk0QoP3EMb
xT4pyWN7rtFMKIvkdjHS4lXkB2CZsu4KZ+YOQcJagzc6U36iXClq2jyNKzZTPRu3oByIQiPja4Wu
yOYTTHnUbmJuBFJ5MtJrBw+lsW5jG1iQFTBlwuW96m3Co6fe3hNJaNBzzJ7iyd1R6pAUqWQbat6T
IS0IyWniR7A79sqv6rt8NtdYpVGmiPSHnyTOgeoNUIVqhdOtsF9/5BQezYrwdv3RF7J/lb1VHSPe
s7NTk1DjVPnWalK+uiZezGjGu7yzjPVogDtxDNUjCKiezXk8LZ6CJxdcDxkx3AEhW8xZy4Fq4mbp
8M3hGv6BWRyG0oRbvRDlabS61yqPjp0qol1KyvTKcIaQlNJ6fdWJriU2/k1MJFPYjH53S77xs4cy
rFyj67zGyHpP7UIQdtUNz1lvbQ0ZXwrqr9UvHBImuktOOnzszuOaNTY+G63sw8ZIvncixm4jWBGr
CpOFpxhuVQay4EDk8U3WNN9Foo644fxj0GOx0EX10zcIVOazYYnYoCccnEYhwXDJRx8t1UkVstyi
Ti8eUVAXzwB0uSmC2LaxMeAaNLhR+8EizjTOt0Qd7qiad80koFS54ocog+uIiJP/0M3pTUrg4EE1
80NiEe8xjY8ltNt+aB6qTmevWreXFJ0HsUIexvbG/07ybxwSm2cfFgI3aC7NWQgmPF9ZrQqjgtSK
pE9vF1bnB9WOD6ZEVhNMeue68xquBRb+NuF5d57rnMOFHxBC0Mb3WU6unyHPix4vImlZ6IbxVjj5
be41TxHJQytJv2SfT+PPesH9gXzwnMQgPFRVnQlLxx5BACpDVWgZXYCoEW2DfUptdExSTKe87lwC
4cEBiWI6+128I+8IvZUYvUPU6YtNoKS9BeNxdVNww8v+DTABthjt7AwWHChNVZLfmvGE38x0V2iu
K9AR5XdONgnygm4yiGash42iC8ezuJCbGnvzbdvNR9RCS4jh640FXK6bdPkaET/PSCpmE7fdjDrF
iM9WKswbRxdQWwq5JjRkuEwlDyWtixLKTDGjzyLXi4nKuEJogV2ynqN1FWXbEZ57a+a7xIdH4sz8
N336kIuAnRxB61o15bfJCLw1sKsPMzX6Fd2AYOvDKWPol6xKhxytjrTjijp6PU3RExb7s1tguosE
ennkH9/iyTrBjSfLMsqHvYwda5PZXUtioPFlJFP9hkw68maa6LbGwhNaNBgKQlvM4inyQFNMGJJx
1ALoOaVmcuMlpFz4it0YUMB6ishibPOW5MDIDvG1fqRj8t310sM1hxPVy/IkTXzM8+J4h0kqgDMw
50Ax0atSgtCpPGlQJy7uDt/Kzpgw5Ugl7n2Lp8x8bKUTbXXb7VzbeIGjsJqAOyF6QfrjbQFpjSsn
bzZ0ND5EMR67tD4tprFTpiDOfMiJ/ZEGqTXzFn8Wgo/62Syjj6xytrInRNh1QuztYV17j5MsiUQl
Qmop8zdPLZvWnp5rZAHJwA7b1RaoasfZ9gIetu0X9/RPi60eCCwRpQ0c0UZFRQQR4/+B24GfYVMj
7bqFPUHB7nYrIG7k2QLjDzRPATGOu0SSfxtP6hGuSYifGnoe/bQVgTAUPEb9Yva+iy/QPBeG+UCO
wa1DxtOaGPWTVfdZWJATenRnUgiq0QESVDADc1Im73LhAvUG6U2GG3xN6faEEYS761YgNzqY7+c5
Oy1+dc5dPd6OVf3dm6UB4SXDBUf24Zpq+otftqgzp+puWFwGrgQz2CZZ0165YLE0rtqJyHhOOZU8
xX7w7l5ZaKl3gODz4LvGk4xw+XU0CLXr/Ew9cqsbEmkQjHlfzQD7beriO528lhB4e7lJSfJZIwon
kMQb3+h1fxt6n6hM5TUh+X1P7mQhnrLEtq6KZacXnR390n7KY/8xSZiYaweUTK0uHvyRW1NIhnX1
8tWZjKPqG7FO3CHZFLb3oAuohF4XRWEZN/cG0boEtmPzzVzvQJG2mzPZbQONFdxLJHGp0rtLI+z2
Xe22W8YtFxJg33OFn4tZ/V3dFNRbvS6wK3ftT8cqLuCFWPzpI2Fnal46UyAkmZuP2p4uVhM4h8af
7WfD6kl2mHp5TVie14PV6eM4LXe9J3u8IPG4JR2tzFftXHoYgIHklcNZFM1NygZ2JHgL3BinHtLF
r7YweoH5Dc/dcgI+8tbjP15XJRIHToJrFEni7AUpoUSl5ZIbk9TfjT7Xx74PegKI0ru2j+6qLj1O
40CwQ5kFu6bu2XXI6QsNUuDWlmqmleUnYg00CZeWILo3s91ok6ncYqxZvrRLt/d8zXLGyoKcBrRN
aVTnQmbLir4HTv3qub6GiMrWvzfjLrmBYDEfa68V2zLlNuvaIuPCneIbe2yR60UHxMY7BkPYfSs+
2C2uPF8C8PAFRruqMO5xP2/9bn6Jx/6lht6F4DQ+eJ7asZptzD4gVUTbqDu6Sz2gNRNNe7aX6JqI
g1//aiyVDUVOXiYP5Hk91Zl21nJR960pX+cquAsGez+UpnXAxouR1Pf1pgBQksXds7MYz1bamqfW
ry+THz+0Vv1QDqD58iV9M8d2Z5P3QmKIg3IABFTdiaOSwXFZdOi3zY2GOcKeJbZs1VvAbKxRtbd1
BrWbtA7pYxyKpbfYWLrq1pe1AFjiV/NZKDmG7UhQShldQMCRQ+QB5zGn6EAa4NYup5eyAMEZF1ao
LQ61Oield7J+9o2+vruNBfvDc0Pm9E2wKiwGa4S9C5Mzaz3aPmdUkts3bTahcDIgkAzIsKfgmQNj
D6wwSsgrNg14P6CSYFwaGRF0sEMsc7mVBQX0g5sqtum5D4puL/MRfFRHBo+O6/ZnV48sfgZkV4yl
dmrfCuJh6GalvWMcI03Ph6ReKT7o5MgXYyz13kBsftuD9Ox3lkby20RZc9ekvhmtTSs1im0qB3Ef
NUbEZg3gzT3UdoFIRorc3/BK+QQVdtMQNoP1VI/JYJ0H2XtPbgOyQNBV3gwxge8iegr8+QJ633zX
Wjub1v/GetfA9nu31XI3ecpepa3Ijm48F1d/fZYVW9QS/ZvmAvGEdTDIotrlxJuMFynIIPXoZxkd
h4UsuYmM+Ek7gBsrvrfWxUPE4blYhnsRBxcawdV6VtPAlF/e6YRAeYTL2Y3QRo5CIOqid5lk+V2S
NWEN2WWd1SbK/AzIauu8t8r3Qvx+06FgSMzaXk8Of2hBpm/w7K6lYpdRU3xcbNLbKlfXd3WlTuMw
fsnTDtRBaw5PyhNv8LJfPI8AU7OoaIU3ifeewYflzBFZKDGz5ZQGPZW+l3yBLQLQxsIotC9ZS1Zw
HV6K2S8eyyZ+FSUvLM8GgCpCDdcOUe0br8DFSdXXkv9YV71P4wD8Xxy3WFiSUU2bMq72XjceDLt9
AFFx1y91iqNLRCfG6+91ntW7OJ3BLxLeBINLD9U3zmXxe1spCNFN3m6JLywe4kbQ2QV3lM69gV5m
mh5oUG5g8x2TyV2Ij+xq0qViKHEDqDsLI+5qyJLsTGCzfOQF/9YpfY+8uLurAkVAoB/UeQjawXjm
IEzHNWKw8zj3ajmwLSL2Y2N9anBLnItlye49b5iP3hJ8WczKOOIHvY/t7IvDfTjVTlXDPA0Q+LpA
IBeKti7sOt98xu5rroYkT8Ip6ctnYKDXAryUj1aMvEi5VgLkw0Yy2rfBRhP2et8sAcmbmD2+y1GO
LwNAmFXROwj1Tf9EkFtxl8UGdbjU2U3hYwBmfQT6SCohejiQaMEsTvjJSKpopFz5U0csuMUQv9Pf
M6+74bYwQZvUN8bMxUbJ5gIJY/rWgOtd8cZsSx209Nqc5MR4pApV25SHETjqwa+Lcp+OUbOvGwnq
R88RLuzAfRUWwCfwd6Seq8XagkG0kBKIIcyDMg+9ICDOmvaF06KlsivS3UY9uwiUmbGb8/LojoT5
1cLOj4vZjVteQKC3MhhXnqSQUT6Gh3n6mRH5Ovt2FGLNI0lwwFubJvgCCwJHst08tm79GCuzNEBQ
uOqmbxY6VrY9ms+ORAAtRAMCFmTtG02S+Zr+aWrgQdI6kRtt7gISK8AIAA9M+uF+tqmkSZMtDmMe
ka0nzaBYtUqPWzIFu/3cSG+jywk0WUPo8QH5fnarSrc5Ar43Jtzbc72tXZskSz+OkT7n8gaSwNko
RQmOShZvRZ8mb1WXQUm1umlm5OaZ3wRRktuAxvEPPzAthgQ2xEeS20BqBQSTnbMuckLm6IBBEN5b
35trp5nzUguOJBooVHh3YtImRJLxQM7YnREU5jPlop4b1942ywCLaON7PRrXTjuGd6nNtKqC1UB2
mdzPCuEqjm1MMQZnH5CofRZ8WyD+uBxOliSg4vbjJjpaSarqAyF7SUWXmt7u0eqJAP/RA6zl7cVE
BvAIqJv6mvF3Tq92oNgLyOW04/dAVKk+w0N008NE7C/ML8YKL2C2fk0lXFa7oeP1QlntN0TFEavb
rGeq/p5a27RQDke2PLBXuDVHIDdOH83Scd/jMnbvATQu8R4ZL+ME1eZddqA8RR0alFW3H8y08S9g
S9F0OwGMh23Ud/m0r/uy/1K7RI+vq9zl/yCD1oaDNEOmuzZCCDE+JkLPMDznwbYBoQjt6OOk5qLE
zO5AGZwH4r7twbT3yTi6wVpJmDHrgb4j/WyCks33si3NdVmafv2jF0bn3M2j65RhJssrbwIed7xp
48nQW6Xrod3Tli8BOyQuzmuGl+Res3MhQPbGJsiPdhr1fkj+N1/vqk5eRkTuxmVGdLtiQ3wvPW9n
wwCE5vygiZB8rTPaz4H1ndgzGoXdnYJxPKoOYEHfsNwEVrsfaTFfFtqtG79LrBN3+y2hqk3G4Qes
DWIAvWl564p0g9UNum3nk/240LvjxEW/IZxJ3d30enLRTtJwuR7iE4KEGo+j5leVTIqkUNdgbBR3
1pZTfFSuRnshI1Z9pIG/Hw2AM3Hv3tbuaF6j8LZkNLZ3/BHnkZZ5/mQjX38xyUO86uze/R5CNtAy
DyCiPYUcoWCUFK3wjjXfdZXlns8tpk0Zdsqu6NflYxAUO8fsa/cyFYXvwY8GwxJr5c67zhn9hMwg
SK7bhkBB+zx4ZvWOnyNu4Vqno3Nsu6m06TVcx61baxIZ6KYu5UDvyFz5kMqBI5NPbHM84dw4DHR3
CLgimnV2zmmbzfiOGl8G60Q1KcknU+t6J1jZ+NzrSlTllgfG77b2OGrCV0o0n3fRMHruXhD87IWO
gcQgqhaZ31hjbLqnqTHt+sDtTZe9NQqxbCLd8709r0U2hlqFKSxqjnja1m0v8gsVs46f+mIu7HOu
SY/ZwkHlf2dWIX9lmjUsdrtBnE8BE52VE0T9VleE4m0T6eCqqiM/9le1ymv7DEp0th9ze1LWKehl
V+xBtCzEqJQyb4j1+bVMjOgay68jxJv03unsrLwhYtqrNuY0dE22solVRiZJsKRxE7iNSPf8zREN
DJUUJ6v3Jd1M1d7FjuKEJbx8PoIaYUt08u6OZ3jpt2q0cZbZCBWmlwEKcmgrTRRoYCTdvjQ4BhYF
7Y373GzUHh3ZdJ35vLQAVEDbNV2wURPTy5i68xb4bXpgFvcTmOwXtlQOWRTgp1bZ8x2Ld39KHfhw
o1/gOgvcHXKFq/Jjopdjy35XinoJk4Uw7M5QUHvbgNqocqZD0oHyVdfh+6yZa60l3DKAwJmxZWYe
vUaVIGiBtlrySuZ4Mm27CeUOp3ylsj0taGrLUfXzuVJNQlGX8izIzm5PhWfTCCLaPLgt9az3IgWa
vgxBBi1UQh6N6nzONjzLVO5lV3VP17HKdsCK+qpVHvCY2371vTVy8GBKnqGG5u86tuaLYQXiMnYp
odyTT6KxR6jFYTHNx0FUaH6kmW6RZ7g0cgqPrG5SwHHtBd3WiAdxTFki2qPmQLYTQ/GjiI1skwdR
i7pecKqhIefwS+YFHletvhKqPT0CRem/wkqcNsRfQmSu8IgVniyslUny9oLboKGanWlvLcrEfEp0
0LGyIn3vcVK993ju1oGwvzjVIlJ8LIN4L+giMDjzerFhwjE/5wxaX5Lcri+55b3CeW42k1X6YanH
6BLhEtVh7s/3BH2arAz4+kj2bG58pTya9T3BLsEwXYHR3CdzLnKmk9D4DirAm+m7efA+YWneNSQC
n3Ecdbd2ZEKPoEPJ6VuKlZtcV7sWtbsZ2SevGd5VLooQWeHBSyN9xnLlbtgx+tug9+wj8qKGCZNq
vnkpCJ+N1Yo5zFV17ZFm9lhvmSZiTpFQbDZ40J33gdz4YW0EVWuFXV7yhOWTO39rPQJiofMagmN/
lt4Te+m/4iTsX4nEY5uwzYvB33RDQqV7NwBKWygwQLqZTI6DzczI7HaiFNl2RjV+OBjdL9WSdPdE
ssIK9egbWUB79jQU6FpJZdMosjLpJOu8Xuy3pF38FXkU2PPqubrtnNjcKw8dAPYstua1NWT5Dh4V
6nWEOjELz5J8TSLXJ+q0NiEoMtdmBEtEJtrrASFXo+kTJ6JHcyZOC3kHO0xHiKaTUgBwbySkeXSy
Fq8KYaaC+J5HyB0cB1Bv7hhIBgz1kkjsEuB94F2NwryGuS7bxTHbm9gYFcbSzL7N8vHHYFZBy1lp
uQa1x2uvjkBu2aVhgnysNQRWClGZB/JkpfSyosWUO9hOKUDdJXIu+Iant6ZrRLCJxna+EXhgH6p4
ovJQDV64pfJvaeD4q7yO9sD99pzf0m1nEsPUmPoBTYjxNLtVf1FMxShfwRXx/COPCEwygovUxo8j
rye3SNoHwPQQ4LSuvYcoRQHg11lxCNQY7KG3R/sh8+jQpcEGpH595JU9gGlc3lDT0dWO6T2amasu
BsTbTULZz4m2y/LHwZ6s10mK+FbmGPNGG/BlXUI8ALf7krvX/qpVlhnsA3ixZo22ADke/HkKfM52
ndjn6WLvoiQf7pdmKCgziojnPwl+2FPUfZR59YNE3Gmt2mH4NmbCu21rp+1WzYAC1esGPoeZHsNu
SLaMxDETCcLOUQMfyTbYwoyC1GTJrQPiUUfVeJBkgNAtlUchpnZteymJGfX81oksCxGSPJdl/l2S
AcFiArV3biDkVOa5ljCtKBfQC0bwbOhfkYqFMKjst0Z5rW/wrcPTqaB60ac7Q56jEbXo5IFWeHUi
d+JhpHIer1j3TQ2An54z40j8NMGx1iYPq5w5MselMSenTrXpNhhxLqLz6LkRrInBFLABwzUEjbo8
LuZUbyD4duHIQ7wmgwcplRmE8eA8eWb2XqIX22L2JCLTmUJqL+u5t/I9rfbsWAbz16azutDn2vww
avaj1J5SZ+3a8/PiQxZd4dVHMlgCniGoRPvJEXR/8CUqo5KGpTen/AkrY60cyW7d+BEHg2FiJwN/
VxmnwuBYjSXJeNJd0x/FMM2nmO15pZIh3wd002jC6+6ua30aSl6hwASUycnPPby9CDVvQfXSQ6ft
PIPf2dFT5BDCsQtwABkOSzCa64zQGsBmBnIlFtWwwqOI8RuBkbOILJyN0ts09F5uYhAK29ok8KRK
LfxGnRec+kqxC8pYPpiRN5+XeWifZcQhlmSN/NXAjjfPxhEoMDEyY1bXZ7rYa7NXX9NBlvfDIIMT
cIH0CATC2rfK6J4j37FOqjX9cx237QfNY6KMISOeLIuEhQhK7BXZad55pm9g6SyIHVOMyRj6xNUa
LFK5b2ZEhAGBvtfFMOUFtfMQiHawFcKQPXML2d8PbmXc+iljC6AL1lNjNP59hOI0LCx6YQJsHUa8
ucCbL5pvUPGrc1ewHW67GQu019RumDqQwmFA9++ERkfA+BT96cZleS7FydUcvW5m2twP8ZQwGYZf
3VrrkVbv0RhpNV5LRiZA9RhGrUWUkOnpHT0T6+iRMLZKIn5BpRBgZROdzW1edN3R1TpoVmqe/SMh
78T7UpN9nVlp9J63OnhUNcHk66wpNclAHUCyfiD5ZNYWa0Ba9OGMXG1fenMfok3gbUulUl8iRYlJ
78MP1IYQ7Jwwm8EyT1oZzjGmpyLWNob3ZycW5s/En4N9r6jJxjlxzOdGut1lchzjGfSCuFGVp45L
v3zJWr+80RyxLnYm1bGM3PrBKOcyWTVxaR9crx0UbXSxgCxgOLaxq5GTvannG1r7RSg5GJqrkTZ+
fSjcilXeHWOL/jWWcVBKhKevXbcHOFzLpvoO8y0ZwkAs0XPS9vlPO48A6E8Ge4HvM2noe5PHpgtG
ABpVWpsQ5es0exLNLJ0Vqjjhb4hGltTA/0ndmezGraXZ+l3unAn2mxzcCclghCLUWZIlyxNCtmz2
fbNJPn19PJn3lh1WSThZQAEF5Ch1ZIrk5m7+f61vaf1p6Pt8z4TGnq2wiADa1CESya/Qwn5Y8Z7S
aL9HwzBTzx6BViScFh5KyewH6InbiRTDuWkp6GUIaLROezTRVLB5yuz46FQQszmR28ZBryg0qE0J
OXROaloeRFdbEAKnRlt8zRzjH+pGUc91gUyrSfKjTpreN6OX7XFwwUsHljHTxSBCp3HpAcbFVF3V
Uome9HX9hkXQoSNP7xsu8QkCXHqZ52K+NmY1D0WzMWYTezslm/Wr6ciLQQWK3LrZVS3G55RBTjVx
TnWf+HDgianl7NrZJLAqapoSkkPRVzcWiilS6WOYAw677YMWKa1HvgGVpdHIWj/WIxzwcUlMkr2U
NfdkK8S/wfjADy6+U8ZLw66t9uBK5C4Zq/6qyEjm6IpcpX2FRQFJtu0B8dqSqiw3TJaOlD0ODb4x
O99dQWaKREy5xyU2PGF/jC/cOor7oBja7kA5quUDQgjBYVfxSAiJb3ne6IjQ453yOZvRnsp6CleM
OLCrwFGSDr+rlGRogpUuhnJy1bV8mGrOnoFdSkfjh9XVamrrreM2BlX5JVYgZzcaPVpB95gdFEUv
+qMmzSAQJIoJky8dsos+rtij8zN11zNJ00AuW5WKGRIVDiTxYbINowssVU4k5NlJSPlPGf1KmneS
NmOIz4D+kDARYc3W18mwLIXFfxt9uiUOnLCGL2uVyoNmNAUbBwc/c0W8zhdjtGioNrUpvnSWglZQ
dEt5NURWdpLqzN/Bpg/oKEO/ikd1CpQJt7OmMzn3dcY7rOr1IqUA+4ES+y835y+qWySXqHRsFcib
QdgGGnAkmb/KlTF0kTtc/0tOvzrdMvuytG1ot0xyFGPYIjBnbafOQUQXi3SGF5r1gkbw0BOrNric
gg8yigpG7FwhcGU2nG9dOpLsxrK52nz/xqgHDSlkyo9yWGjO5GNdyn/qh//HHH2I9f/T97f/UW/0
o/5/ge0Py8Avet4/8E0X3ctvtKe//vN/uv5s4x+GQW6EwPaOEJUSy/9z/ZkgnQyBzRm/M80wgkT/
v+vPcP8Bucm0ELfTd+TX0b//y/WnYwjEeo7e3sSqtv3af8P1R0cZhqzuaMjB0R0zufw+MImk4fyB
YARCDsWK49Tr6SkhgDE6zM5kuF+tmgIa03YMgPGDj+LMYvLXpc0tSxC7I1qpv2TKv3wTVbuixsVe
uAkiskCpsuVBmlPvj5OKOvGXt4FAcAH49Csd5cykgOeD8FLVZi/1l+r9PO+T/SUpHjAJmRlLCh29
8ZrKbg5J2LCftHZorpM4kx8Edr95TQ1h72blM9Rzpb0F3pwgKrEEjgmuXhhz+0MZkvhJaXLlOm+b
O7tzzA+uub2uX+aZv+4TDh0Bw0w50EDPrDTWOAi1N90lMJsYd1I0ZAb6OswAiJFmemfwHj+9/2Tf
uiKWRQCFOo43ciF/H0CSSJuuQFgUAMPLTwaBSicbSm6oomZ5VJV+/MDA8Mb1wFQ4joll1IA2dna9
HpGRgwBzCTojPiVTTsxXklx3FOEvDJUj+ft398Y7RDiDGxzfIqYd9czx1vUu3N9ZJ2IIJhRoyeVG
Uwr0b6PCxG0dDCe5f/+CZ56d7QUC7yFvlWgSl5s8M7oxqcdOseRLkOr2535i02xxePrgGb51ERuD
O1mhGgg49+wZ6sqMBbXvlgBAYoVtA8kniGLI5hfv38yfT48VmgmOB6eZ+IPObgb+cUuhV1sCNEfr
sLdpKKQ3tLX0OByRl7m7JkMVeFqzvgSA+veuzbSKKwjTFbOnRd75mclBL7OyahNUVdO0oAWNm+Gz
BnkkjHqtRbpNvWmteNAfzDPnT3a7KmAQ5mYcZry+s/EC7DmCiJ+sAVrRqAxMO6JtlXB+XsP3b++P
CzGTMXdj4tAYK4599mgHxe7qBNR/MJD+QIEqqT7ppdp+YLN66yruX8Zg0tMY/dvH+MsULRy0cYqF
7Ld0tAVmmttvzOQEptn7d3M+UPDlCR1DkIa1FEPE+WfGNrGJszpaA4uW+SsdUX2nAnmm+VKOJ4rc
G6MkHj6ijZwbYRgV+JB1FT0ayzJgorNdmUNwz1Z5IlBV3zcYVkC9iR7ZqW4c6H8cZObuIkBB2KI/
GCZ/3C/Ej81eCoUXbx7fyO/P1RwXyjx5vwStMOJLmRvUVxzCKho4Y+YuNusUAN+iDbfvP+bzFVfg
vUajjyONvisb7LPLisqd5OYXCiI2oDaabERKHDRIbOBQVWEa/oD288fw4XqWaekmlC6+/vPVqKw7
4kDRaqKQbrWgsOv6ELlkwL9/V+crArBXoTti8+kKjQud39Wk8U07hRM06WIhShPLbbdU617BzLlL
8Lt9sOL98RS5HiZyndlFZdN0jk2hx1LLmUDRgFDKfrd2LhVjkcgUkSE8wo9c8388Q67GHg9I3bZR
g5/1+1AZzZmoWsMVQU8L/6IbnM1WMXcfGMjfuqcNAsBXaGCptNlu/vqhN2mWWMpKT1JEjfheAWj6
TkItNd5CVz7KXn/7WuBC+eaE4GD0+7UGJFaNVdiCqguooVb26ZWF9P+IH2H5YMC/+fCIWqe542hs
ps9ui5DQNbNXHp5OCgCVQdIrVnqbf3eW3F4RHxX2+79o1PrvN6T3litpK0ANF1P9QF4ttdE4qz54
RW8N81+vcnYvNs3f3qDqElASV06c+ZDVEsQRYLIxglxJis/vf1Z/obh+3Utu35VtCCbb7aBhnRt7
qYNB+MccHnT2ID83TZbek9VpnPJ0wW+BScjjp3ro5L16JCplDPJpNIKVOi2xflaoxlN+fP9P2kbG
H38R+zCQkdvQOQ+iT/JGCJxejNJ+KuGaat1lWWuCxmWV+J06vqqy0x/fv+aZL9P46ylYW9mFtclk
H/j7yx3Laq3nUkNrgzsA86i17l0q0/tCjMoj9pe7OBrlFb13cXj/wm9+JhjG2ZwLHWvs2VYi6SI0
sSUiH6OdjINGdPAuHafNlaiKD04N26ngj+f6y6XOTg1OtRapXLnHMZHzJaEhd/pImE5SYdPTjPLg
9Op6T0wkNXCjrj94qW9+o5aDG5WbpEBydvHapT4kFV5ql22NX5ceztK7f499DzpiG8z/eZVze20b
L3YiUYMHqzHNJ3NMMq9yncan/d19sJl584a2KZsZYVNKnd0QQgRCbRyFF0c6875C+vpVAEa9f394
vDkukYaxrrpsZM4PCuRHxqi2eWzI9aoj6VviSPRw/DRDc3ipyT07cp639g4hacG/c2UH8QYO8G3U
/P5FJE6lYtzlyoXMNTwmba0dbFwioTXWyRHTXRfYZLOEspvy7+9f+q1Hy5aXTSKfBNKns8VwBRCj
SGXi0ka6sWjN+pjqc/zBzPfWl/frVc721nT7JBFoqwiURsvCiPxGv9X6jsh7d/yA+PXRDZ0tHaiq
SuEkfHmVmPqLrM0iyu2j+cF2862lA7KUSSUCZqFjbz//dRtfqX3d6NzQ0lZugJVl8nuXHZlGxCkN
GqfuPxgibz7BXy54tsSrBmlDQ6qLoLWL4ntl6UWQR0X6iEra+De+NspXSFFVdHnGOUevdWJznCGJ
BlPXGd9FNy0XHaChD5b4t26IaoqgGscqj5H79yfY9mbSxrASg5wQV5/jbnTSyQUKa97e7v0x/ual
dNDsJgdzXTPOhkSXqHHS4BYOWtTSXkp86KugY3gYo2T4YCf71uhzKN1A/WIv+8e4KMxs7TgUiGAA
z+KrDaTHkqDVDwbD21dBQw1KBpCZenZDMGltQ+9iksejxgo1w2kul1qOF+8/to+ucjYroZHhHKPw
hpYOe9waQ50ne6r8t67iAB7h1M2R+HwcRCSrz3RygrrFV9yTmUk+XpZ+MATeuhfkGaxXlA4NDsW/
j7YcBKK5ltwLJ2XTc/W4ZG5Hnv3+E3tjoFF0ZdUF8gN3zT67Sq9b45jJRgvcLNvaq7M2zoiDrC60
sDv/CwX4X8J3/rzaVgRSOexC/+WMcTYlYFAhni7CpNY2VoVFqnMITC9L2wBOX1t0md+/uT8fIYoH
qvAqHywYp/MDjYYobVHVBGRbV2pQzgUBZ/RKPphY37gpAO7bdnRji7ES//6iemfUcfLS4K+HFrtl
KxoDjU4X4z2FG5/nf3tcwNoxtnwF17SYIc7m8YmsUd3NdVQRqWq9UuBaTH+pULx+MKf+9Xf/viEE
rLPV5OFNIaY959s2cAjRlztWsE5LLr9FBChjsyIuQF0ucncZSEh1etPIn8xFmGKvTkgxafHrdKqI
MuMswVmAn9xR9NbTsOZw3oYuQZIw6bHvZpCyTA3JKb3/RN9FPeJZnPlaZ+zfHwR/vh6AisTasFFg
4fvj7Bx3WV4PHVQPMfLNhkJYEwZ0w0QVM+ekD7x/tfNVFngi3FLKSUynJp/v2Qjnja2ce6wo2AgG
mA1LJX8e26Qugpjfc4OaJMaPsFLnd8g1ASei7gHmy0XPK1hI19O6qEyXhGwoPqdGGoZGKYmoDbp/
G/3+/Vs8/6qwkxhA7QzboJpDDelsKrfcdG7dXEYUdBJBIUK1zefOnvQPZqY/nyQQHLYrDD5344Wf
XUZxKnwxYMwDpRAYC+yiET8IAdY9UObNVysfNRn83RsDzLX9jzWemoR79iFTCZbUivWID1l2QJmr
7KKRgEHev8r2+TAj/PplcZzjnzc1zaEdyDx49gn3newrukD1TupFlb8UyMtb3IxsXu5Sfe1lGLfq
ZtddovELMcwySEY9vym60rmJJ2NGAZSsBkJCElSUIK6T4b7N8uhlLUsl9TsFoyezYf1lzeOTG2sP
0M5w6OsictBwRobBqHSjawK18+82Df5bNrqF8AYqL4/J2sIeIHL5Hp1/f6foJCl6cLS7+ETeYtOc
JDrzABPykByWEcWOn2vaco30xaI/jZvowRpGCZc8NXFxb7EZKdmWT8hcun1BBOm1orc/Gpy8jeeM
K3EWUaK9lhnZpFLrs6/aQmQCNOziVhKjS7+q7pIH+FdlKIxqRIeHObtzoiYwreVbTgs8xTGyDPez
W2y0gGnDc84Z8lxEB4pACQ9yKt1cWXGzj9Gl4vEA4ITabyUY2yuQp1GuM9eDLUvn1A5KifDFEAVB
MaaO/mxYr0n/znbCGjsMIOgqvQVp1kasUBd8oyPySNPEkTrkEQ5lwyzVbGf2hQNDKuqvFuQ+GdLE
Sn0W0TQ/Zkivwhw65iZNgVfeZO6I4jQxfpj6tOVnKgrKm2RMpdfVLIxTrA8A2dnvPg7EDccbVmd7
UkBexHWCbTLxLYmYzi+R7DghkLctFzZNLPFkECVqebXbqo9y00HIRIJLrxFXlzBHtPoFEWTLy+ur
+GcBSAPUehePD6TE1IPrdZbj4Jasa1qMsWc7vY20FUO6/EHyQqLd9jG/GBidbt+IRXPx4bhlT3GS
ADEKBrOtYwTDi4J1RpJXdtWiSZiQoHXNIYoLs9u1sF6InKwBwxC8rdmnWC0zvDtIbpqblknH2ovS
StXXaSzTJkQRK55yI8FYTRZnuhuduHzS5+xOw94ULPXYf4ECJggEUSRZvCUuEwNN/bpRcKba/b5q
Q367NOMaTsTVar6uxfmVVHTsjyJDLG+qBflQXa/agtmssWVA0RPfIbD+OJ7Ro2yakyFdlvigZ7a0
egBAdmuhoUmFhjC6zc2luTBxHJRhlbrFdVwDz0BjO/eog9u+uR56LuZLGz2RR9gzbjcYREPuE07p
LJA8UlChdzXHGGotM1r4+bMxzhrfkYSh42cFKE5MO+2S3LFAjhlKPrla+NmyJruzrbXky5aO5YAL
ic1iqklMzZTyOh56BcIJj0Mf/NmKCfRGcdog9spFbqJz6frHVjqwZkTvKvHXSs0r4yDiKhehjbMP
4aIzYHSwF1cJNOal3vXMeFETWp5NiWxTTTeSkuhXAnuIwXE8RQwT/7AOPTgUTp8JBNYx7mgi7rA+
kDmPlw5LrY4zb6OpSbXKCONYnObWmfiSQthY622Ma6QKInuq6DPNC0cto43t1zLCzesrAs5YUDGN
aWGJlZnWbytBWxD8vRla1HHzlaloe3ZJn+OBjBWUZYpBmvYOuSoSbVnMyU3abKFUTlc1L2au6rB/
EIqhgm+VJai13rRBDtCWT7Q1NQJHyvxCQELAaZlq8WvcsfqRya2vTrAu2Zyyn4kLl9jpTLqB6KL1
m8xy1fCbypmeIVflYm9mGk0Wpe7jF7tPpBmUdYxMf03QOZCQlWb8vVqePNmd0qqe0Uqp7GjxK2m4
GOa8B9CgJL4Kcs70hrm2S1Aeajt4sdEuJ6R3U0WII10qLDdGPu0atTeAucdGqc8EnDkzVB+At+JC
SE3aIJwNarSMgVI7InJ28lAtU3GZL+niAuFRcJ3jUJ9lYJqz/pTErZvuByOd1x25CxnwqGpafqqI
JZKLyWnyOZyS2L50sQvU3mQ1KhHYzqzd6m2zpL7WrXDk0iERPyFuuddsnQxyBdC/PiNjXNWjgcmV
ptecuUR6Nv2G0qor5hG03dqPRqYTiJrSap6LkjRzvyELESvCEgsCZAT6t9UdnJRZjwi8w8DS8SkH
AsQCUWNG8bu1MKRnRcKN/KGNnMuIvs2rktfC9kpNSvJ0kdVB8cLO0Oy1ejFQRI/4XRlkQxygoVW1
nbZq3EFjLGj0VpQHplcPZpHt8RMbnxKyuK0waRVsda2s59carTaxCETiJsFYiG4ITWgpWGHiWQq/
KQWRUzSIXCThei9pN5pQH4E9qeNXg38R4sEcFRIl+WwMu6TrlWe1M42vsiDyL5jK0viSmQRZ8UT7
PN9rNJgPvbW5xrV23kZUKQHJqTgALjWIZAU4py760SrmTPC3JWvhuR12Cp8cpqEPcwodulfa6Xjj
kMfUeqJWqGVQuevrnbmYBfp0KrOOXyUxjKNeWfLPQ7oWatARbISeEgcZ4bmmnL+tEZP1ta0n4+do
BfsZult4u0mo5GU+FBDmzbRhfAxVXP6AkMKM2gxD4n6qbblmvpMqgPy0pS8JcSgHWftGP2MJq9WE
9W1SWl6gW7rSAAiTC2WPLK6cEPJmyCgXVM51OPKwoeRsYVTsJeIGC/Jc4MHr6KF/t5zZME4tAUxA
IasKFT72o9U9JipKXgwrhVP7fGJp6hezMjrwyZhn0cYbSc9MgA440HOtvk6mKNfJu1IUZLRrGruc
JsA7HDoU12Hd1SUWI1d24xcEoKl1MTXAK4Klx87wEo1Lpu1WU+/z67paadhjzk2aZZdWk6yCJIbc
/GltrTUfd0ZfJ2SN6cizX4dZsSPKjyId8Q1Ke1r7zzOHnB4aUD/ptFXRpJhZ9amXq9SjcAK8F2m7
aO5kw3Fe0XAF2hh+rA7ht1Dqcac2a2urWJUUuy8AWs5T+poWiZ5/ERoZSSTvjSXzpGBPIjxytWXm
zaKrq7Ap7WUJiyrtosAacsyVaVwOzU2kF5C0+TPsbYaHvxH1ZvGD6Xog8qrtmtFvkmS1vLmkCuVN
blvrXocn4EefwUQjf21uN+usaYSmtVpk4vRqQTAUTVsk3Pw/Ad+vflXS1WFNRfVteQbzXuxXDfug
q86EOxcuZdw9m/zbCilHjbI32mGSe6UcyI5zOvakXjlaG52inOWnIhuw0mFIVb5MmD370EThXEMA
rhDCyjKHzx22OKKR5KrxcF8bJG/u0IwRe03o0jiFxZoRU4eivboYa+hzn7tuSoA+OWbjPCEh7jb1
qUhfiDlVcRvlA4sfVoPVJYGt7Axf4rfqfLkuzv1cDBUm9yKzGpA/cx6F8ZyMAJn0yBk9I620bOfo
k3sXt0t7rUOot04KxpITohl79mg5Js+Axo3nLKvq5CEDrNruzWTNbpK530TFbTocu0VKhLREEmDb
douMHSO9rmdRzKBidMoVcdhpWp3xvEE7haoJ66Ba+uKnlm98prLvMUFNYrXYOePnxauRifkOqkf1
jQlRfygrDcaJpUewmaA/ZMJDdGHTb11Jk6uqIfm5iSwQLOf6+LooPep+JXGobkbN0hyWbGiiHTK4
4ic6ZpscFgG+1evyYbpFeu1g8Kq16Eem27AdZGOzc28XILmzw2oGUaztLmGKEtYxKjoLcz3gCcQp
qnXHqkrYFU69IZqwYEEgdZ1yUWBomQFVzzUac5dz4sGUSQT7F0KvnqIVa4haxC+WNLodcHNu3ER9
6wbmMv4cWiKgZST5l6NiutHEnN50zvjaIJsOqDVlV3NccQNp3zkxcL6IDMyET/2hkXP6M0otfbwA
C4RVSoygfcoEsgObBK3yWQn7/UL5P6SnooRZHmN0Mtq1/DYWU4vI27yfOQeBoRrYHHkWQTcCDTAk
wWlqqyBjPgjULiVuM7F1LGKQL1VS59kBJxMeITAi0R1SbnVhWW21SydSLuB6JIHEH/FgQtm9XPOu
8TtMc1dOItpQX1z30aX/iBq81vxewAj1RhUfDsZh5bk08+peNqMSpnpnPnS6nD5hR9IzL3LTrxuO
nTPoqoA/nzMOr9tr64AxOesxYXu/TyPcEExb4il2enkPjmTFCLVO16YFjLdqO/ZUiop83iof4Mof
tLEp0asM66U+wWtA2F5iu1m3tCi1Hn12PiNRiZn5lGJSO2h1mX1ZWUB2YIdc35Qtzphodq5shUoJ
Y1OPLE+JuC1Mqve9YDlM2tE8yiUdLhIK2N48qJc4C0+iMveDWBYPiergVZFZsxJS6XPtYgQ6Qg4n
wgX9CagHrpiaHPq6nvXn1bRtCoBF9lhVOeQEO1bFDa7BCVO9cwJWUX1eFNIJJzVPgR7Z3SnCuKXQ
jPm5TH17Iaf0i1uaybWhEqvZmHBtmxQ851xYylOiGu0l+TTVg2OZw92iDIsdTmZUcGCVunowCxwu
KkPRWCcjNHLxjKsf89iiXtBlqp+6karuWlTZTieX0wNX0Z84g6YLXVfVfcYkLjDMzxEEsh4Xgll2
DrFDMCMXWacX6PXsU9GX60/HUSBnt/hkZa6ngcspepXqV7uxlbvCzSNMRINyytIkPaQN1Qj8D2lG
ylh8W2PWvjULLX0gQq9v/WnMr5J5VqAwuPNhEQ1z2bT8GBFqhKw/uJMze/xCOarcNWM+EHdJHlOU
x+uxpusI8ql+qdh6cbAwhJc15I33ExlhEk7qixKX9QOqX/1YAQPatREFB3KebJ6xQ76S2bRTiCse
021kKoWBOa/LwowzvdfzyVygxPq0kvJ6MidUr1A6Kqiya8UArnKp7xJ7soOGvuyRnHbl2NjacSqg
I5l2nZ/G3Ho0I4NwZkebMSaYzclSE5XxSLTRk5004lrY+h0ThvhRZiZrgx0btyKPfg5m/zRyDy+c
PuqOKNWi/jrj1i4808nsnUXozz3uoeFYrGl3MFR5W1Qjvgw8HLzQNsJFRy38FjUGuy5zkM8p3EAA
YRyA5zFKF98wOIiwLhmgJsoGITSs5riOGOVl9EUzljzhDEWZzF9wyUOl1Afb9SoMIIeiaVmy0zkf
NmpvN3f7Tu1BiLJ9G+8If7UDzqLa3RTX6rzjzweK5lYUFYIxGvPFM9sCuvNC6QEeBLZdjmAFbrGa
uq3XSNP40lhlvWJws/VvCLLLMDHdPgpzsxaKv47ATebYrUaP6hAeCPiPElwFbwufEFPEhstuByiM
csNNMsXmfHoEK4IF18mxJQYJjVaes92K+lxlAhkrG9qSCQzRB4mzXieuAuEiZQy1Xq5I1QzNMqFO
bHWZlntl0WGiShtj1LCyOiCHVouH5ynLrLASJxP85FxNpjqwm0LcKlEKYAZwmsBR5BjLs5LpuJKy
zI6Ip1Ri46lWYrACtCYgt7WZPmBPVi15hR8VZGamle5rVyv9N3sYhttiKiVcAsWM42Bi1v5eKamT
B6xtpRFCimwZmEjtYt/JhN7vyBs0P1eNwtSGpDLNA6kA4gHvTA/4aqSKsvj5IDf6BiciN+iXos12
WW/392ScpgSzIseAkWbmYNkc2nYvOJczk0ZkJwxvkMMcIZ8dLOphssopQ2mxY30iMC66wsCU4e6n
5xR5c5rJa/C2cFjhZMK2zu22+SyGhbJxtfbRE9SKmfW2W9I4MNmK/Ry73Mr8upyalzqf2vJi1lWk
w52MdHGlEBM4sjsYnNWv6qhGTGzmLDR6tbClHNn5j8ESte1zMxG46JULRVN3onDkMdPy9PQYzAGx
WTqZGfrcNG2A99C5mqrCuVvbye3CMotym+IOzhwQnhzFA2GmeK/baY1X9AadDIlyoVGxdAMcem2c
mCLTClV/gNZjFnu3cuzuCGxMLfe12iuHJbKeDavUk50F2irfSaqwA3LkYmlJdOumFeZbPICKZt5+
tFsj+hFnrDz+YrfVHQbNPrnU2dRlRD/SqKHkUzivDZ1JHFNiMwGucRLd1dHkCF+Bv7FS80Oss1NS
I1p9k9PW52KKKGQzAHGmUWGykx1CrxrLMHXiFvppPs2eOZgdX6e+GHnoRO50tdYd5zEXDgO7d6cU
+NtA4cysGU4DmrhRoYSQZT3qDzXE2fhnluX5sBuLUu8vNGpuV9VCuua9utYmcHQch9thpEUMu6tM
HkbopCrQs6aqpzJwLZUFRDUmixjgtbFrH+RH6vhQK5WT4MzymtG/kb5YF50svy6r1GBBHXLd5lX2
os1uVvltmixYtxcmwNFWQeBCuyWdNwJzez0mooLxZRSAEOak1B4mYgrEfhgX/JQo+kglKBoEur4Z
R8niTR0nsmML+J7DVZvIZrA9LTJHVh+4dubngQZQjkG+r9qrDF2PbRKtUUCIXERBE9jBZ/6zXQoO
P6tb1qkHLA3wa0yEManddTcun52hIAm7Yq6jXGuLnHMOjevbeixUNsZtMRse+A7ZBgMObLlzbVlE
V+1iCc2jKmqhtomIFt5XTd6jXUdJryPMano5tmwBVqyxuGJdovIG5lHPxObv+CV40eZ2yTFlXqlL
VWIQnoaaU0nZjSqlcSMf9zbaa06isuU5EaVBUvk8uVWDpoKdwtNCdXAKRsnuMLRqRGiVF+EZUh/n
DB+oFc4z/YCTu4hsPlLHnIbbvkeLC7y10Kd7q3c4V+1G3VB4k2WZZva+TqOufcgKC/7QWChSfooW
Q41/dnislSPx5X1zdGYLaR8TS9vdS3fSEaY1WeJ+qxOjseEkYW0h9x3kk0LSNo0hQjTY5cLIqjS7
IY/IKtP2OqXkVwPGb5JJA9kMPkDXPHJYJHg7+G/Novkl/eqfQ2/O33KLk5rPcWymSqcuvV2Yx6kp
5uKC6szgfi7A+KIgzUtlVbDUupHdTsRUtCA0vQIjvP3ZBXY+A3VVQHanBQysQEtT8F2H0YSAT2sY
n+B4sbhWbu1mDtLlF8rnRJQoidnjAGyJ5GCvnSlgdq7JaYcWtadbaax7zdK6/FDrFIv8WGkVjpCW
hOLL2XKZbfZ5Fc0mGOg9lEBMnlbWgratBXHFolPEEeOgokAOXowmcgO2gHH5WLazHPeinSd22wpL
uXIn9TSBVISdR5k/ozvOEsiGWTmUit8tbi33fWTV7m2ZDctyigBhxiebQ35KfsJEIpJBoyClvz91
WcHa5sqcHBaAqHc0pyI9tKrcmq4LW6/pw7sjNKIjjmWTQs3YV0510wy1aF8qjV7X/VKobWmx3M1K
0/yzK/y3LIz/ZeLgb/7Em+ZHdT90P34MVy/N/wKT4mbkeSebMP3WvRTDS/dbOiG/8k+fomLhU6RV
jj6Qjjn95C3eC9758H//z/Yjgvm2NGUEwZRpNzsifNsthNCw/0FTBu09aTeGqgoHtdy/nIrbj9gr
YnslZYTUJVP7O05Fjd/6rXlq0cynz61ufyESCAyLZ33hiBWPr7P+qUEXvYDb/lDeaV8gewNNJcga
r+zuNT+Wx8RfL7UDUyLBy/v8IE7uaflhXU6vw0Vz219XD8WFclO8Zq9aYB2KBzJJxHf5OOCsfQFN
4hN54Lc796D7zUV8MHfuab2YXhPpCc5ZfnwsgvZTe7RfkltIw4f6yrrUX2hMjMUBQoj+2D0Ml/1R
CfudezMERci86pPf8Kh/ai7lLvqUXRhhfQdVfFfcLrv2E0ALIOCY6XfpwYx9N6xuIL1+lrPPT/pP
66Wzny/Hx+GivVNujO/6kUUnlPvh0t7n11ZIykQwHPKdeiRS3bd/spgc+SuvAf4cosfyjnql+935
qRBy4sDB9OMDkD4K0e2G1AycY3uMuOjgdTduaB3Uz/F80x4b9/bbeJUeS/7Z+Dq5XY7uzfLII7zk
Hn7quyqMLlYvPdq+urNO1Q1VH486y330oF+QdeEDqPMfSh9o6K65pM5/mQSTr4bJtfMQHYE67Grf
DAav3MsfVRR2lNi+WIf6qIVuqOyGw3gVfdrImMop+ioO+d68X4tg/sQpaLC8KGS64lg8+FQ3cuK7
+e/hvxZe/K3QTkbly5N1MfpQicP5xLGwAXTEuuM7z8P9QuvSpBnnWV/WSziSn5pTu88RrVy0Bysg
lZn7GryCx5JdJBciLA8wQU+cIB/6r4QiXDm3XOHJDekyq7vkgpqKw2PP9+neDsSdcYAmk71yyFae
8tN0I/fOz+UKSsj0RBHPm5+M03Df3cDY1pL9CkZcPbj8oRQkDup1Gmo7NWj2kLTD8cU5AoGvfKoN
u/Kk3Sj3jM/JT5PqJi0PItS8+orfD1IfTUTIsbz01FDwRvZF0DzDjvXaT9NtCg1g8IxrHhp5QnYw
HxLg96Q6P8xRmGA7L0M19ZvLKZQ+AeXlN2DdQbtPgiHz46vb0vdMv77LwtUrQnEoXsPhIaYn/KgT
+ZNdSYfH9LXe/Qd3Z7Yct7Vt2V+5PwAH+iaioh7QZcNMMkmKIqkXBElR6Htgo/n6GrB9b0iUr1R+
qIdb54Qd9rEPwURubOy11pxjGpyrA/gOXh+oAU47i9+i/VKe16sqHG7qmPMPmD6X541lRNb3AWCf
rtyQoOvmEME93DPdGCrm02hBMR++SfAkF+dbAZYV/oXhzdp+1s6De3nrQ8jbc1Bc6a7l0WqGnOFp
D+J2uTcetvMUcP7yiv/N4BVGqg2s7bfRh/nyUAQUtPuuDtbZW+A7sxaLU9n6lRjp97jwmXvhTs6R
Dviw7OW3mbd8ytol/Gendy5Iq+P6CIIMN2YctL5CJXeM3upP44XRCvxJExvqfGwPFYjCl+KY3hif
2m8YOOlo3EfXFvvSEC7H6kRHKdTkd+OhDdTe72/G+wbhL8yHsL8RZ86fuPjPtA5CQka9wqfJCxai
CmslrKwBIIRb6ChCIYHQpKDTqiUHouwn2q/52Vw/6Q1Top32qTvyCLvmg6xCu3JFfSuEz3DWLYC8
0yU51xedHGPXDGaM0J56pMpN5oNVnIuX9F46mDtMHeRctLv5m+Qzq2qDxw1cwJnPzW+lgIf6AEnH
6INBe+H+yk9956v6o+kzqCnfm+5RIprZz3cNJ1QmCOteNwMSNsizql7JPEjNveXgYgCPeTUzuH+e
vdktg+mu9eBJK76ZXGkKcUcBxxJWxMDtAwiiPC4l4on6C65mmqY0e4voLUqLkEbX/bgCxrvQLhrE
UQ3yz1j5lGf9itFB9UAhWT6OjylTiAZe7b6ZKDrdaSefOybrXyxzB6ei/5wnoWl+HvLQkR8Z8tf7
CdTVwNwV6JEPDWN9Gh0f7wcRLTkHuBfu9XKPL9DeT/fTvfWZNeVVrO7r4U5GXU2NxSD5ONzm/r11
UAyP8RxpLXa4TF8T+7QRmaEeP/aP8q1suCJkcEpDlS78bpS8PWHN1QNZenf9/quDDtgtiQ91++Ys
6S/WWQaUMT61N0zS3B6t5nRW4rsq1G6AhsF/qr5Y4wPRLbCkrZ1qUlILyYO66y1keriQrg6pDxzG
T++mYAnMaPGsc+bTMEnIHLp7om18i7EU/UzIw6H4UnLk8N6cVedsvqJqc1M/CwTHbCbA4eTGg1eZ
jxpNJm3XUpoqbYCPsWAse55K3Wd/o9IkWF36TFpB+exgGiKNpjynT3L1pNx0A8zNgzV4Y3zqv2nD
7LbNm9E9ODcGbTQQUydd3vltwMDpxiABd/YeRBBMb2UfmJns8iS6ZArpj/H6VZwVsoyaRvVjNsqg
OQtaMLscCiNDLDbWnH9wO4YDMrJFUOqnqXzhjVW55htCL1rrn/VUD828fIQsP53RHOX3dIc4Njsi
qEiJcLPjeJj8xmtf7Tv7mjFe6g/nlnCJylVf+dNwBhV2im6I0vbbV4bPBy7Fl9p4ZlCcbBqLBM7u
m4PJ20X/khzGV2CV09X4ql2mvX4FlWcS7my6+aU+wRRvgaFdsFb4o4+d3iX1CuEDsCT+ItFded/h
709YaMgokj1rtUk9CFHWtAdcY+W7tjlk6RFP7VjvB+NxUr3463iIkHCtkBWDqjxGqs8Ev7Z2x4Si
12U1i7NO8z5zx33qv9j7BDJwHcLGm8xjNFxguTGengf/q9x58t/px//qWP5/kRX+P4kZ4nCA/e/P
45eX4mX8/iyubP/+31Hhmv4HB20MZzqADE7C6AT/OosrmvKHopLVjVDRwERpcgj++yhu/yFvJvs/
hYyaQi35Xydx9Q9c/pCsbFSiKmog2/k3J/EPGkY8xHAJiMo2cDvCy1G2f/6dnUSobVQSYLKcnLQc
fGUD1CW6TdKXwohFNAtPoUb1n9KM+u7+XP6SSX5P8eB2fC+e5ML4nZAGozw1+JgfLyyj9HFyZepO
drKyWM3M9DRJZUY0o5D79aU+KF3/upSjc4+BMeA0+iAIJVMG0vJUdac6csg7HoQZYrT6rdB/Myx9
JwfdLgMaBPW9YeC+5dv+8VamcR+PiCXHE5BoIEmdnYBkNAiRgk1+HOiUhUZe0PwbGB8Fg5qxTVcS
4eBgA23m+jDYKpewhWrzXbbdTkLCOnimgoTQxe+j3qC/k+lw63L7XKf5mQU3joT9LMuDIpb+kT7r
9BXyufRsScS6GGvrIC+ZM0JaOomjmzMnyx1UN/VBH6f2eYgV6ypO5lejz+RbYpQmXxXzGKNWldlA
Iq2cvzirQq3xr78MlLIUpArqdx2ixI93SVX6UlUmeTjliPxCZ6qZCI5z+Zuv/IPqePsuNB4f1hd/
4PT88F3wPtFjWkj9yViTzwKm4nidtBMdGJOj5q8/0J9Z5x++d2pZ1cQhCxCKR/LHT9SP8ZwaTdSf
ooWQSrJB8Hj4UMWZSKFCeouzsFE3sR51Tp56mydjFMOuX2TXHigWu4s6vuRydkjb+j2WdCQK9q50
bhh8upN6bfQOEd2LlyCaMcrPtlH6Y8u7e2V+qp2U7iLS4/bC6O8ipu2J/EVPHxFhkltQkD+6xoQU
y0GcqwSvdEwVGJ5jaMjoQvG6mc3HPrrJ6uWWtq/nRKeMzvOc3S7mezR8XlZAW+kduKuwUI6RYIap
XMPAoeYiwygOVIEs0nyxtOLGbtQ9k6Mu635zc/V/eKg01PbIlOlG4JT44N8bwcmLmn7cqU5SZcff
8gqrZCbr1Xuaw2SjF5qeYN29lEDHdmQpdH4yCI4/eX6dVo3MmSoBgUqr9aruOEiVQPmUYXxC7s24
9V3gO/YKWKZ+KaruNuvl9JKnde45jOoHS4HJkWiap/RzCkNU+Vo0xnDI8R5cObWwzrQQWx5i7Hdd
W1ScIc3mAHZu4puqlh383+Q3anp1a4v8tNgYz+pEvdK8+WjYzDNyV7LRHE60YsnJiNKUs66xHNeG
BA+90sQ3KJLs4VYh3EwgMyMMRj0w2gCwNzmmR+IJQwCCLHyjI9MZmB2SM1k4Hn1GJvBsNgBRe37y
mJcBI7nffaEfOR1/PpmGqpJ1otJIsj/6Xsi1M9BSKMOpXAgeyQb4ln0MCHtoFj3oyYzaFfaSX002
wRNMAx8txm3/zkry16+Aw1vmrQPzwfqwpqZKZ5Ck5uQn2DM7nSNlVxLw+Z1tRL9z3/zDWw5jmepg
u1chf318J1RYDdt+HccTkz2VQdyikL2Sy88IRpPfPCofOmqkdrPnAW7CTQuCBUv9hz1PBnTeG2PT
n4pGHq5LG2ocpHTtdhLDBMyJRi0qGUTCU5cjiZWboFU7ag6pXsD/tcYNLEgzVAdixzoGQL/xcCk/
78ikA/NqpK3In+FT/LhLxla9YsJQ2lNMdlDQJyZnalOmDZT1jKKkiTrJim2b9pX2FLXodbUpi/ZE
x05hBVx6ZxbTuoenO5GDI+Tr2KD4//VG/vNRiF4ob+6N/2DaEId+/A114uEQ3WjNqZ6H+g54NgEs
+VwczbWrdtaS5IesX82TotHM+fWVt2/mh4caOByTeLxGnBs2M8mPV25jWRmtpKqucD5y3l+IpItH
Bq//9iqc8jhV8l/F5KDy4RjUCKcR7ZzpV6UMLg2tMPfeqqTw11f56XsGqOKwV9MoBpmEH/XHz4JI
xlyLRaxX5aLstKYDZbnKistplrzAyfjrav+q0Pj/s/+/HYj/+3rDfeleX77W/Q8lB/+P/2z/O3/w
dthKCw1qD18DK+o/2//OHyZWU7yMHMBtDEQcwP6uOZSNbogHkteLCnydf+W/ig7+EZAmCAjQRDVq
DgAi//t//eAX7T/8/fdn/w9vMeNPFCLHfs7LhrWBfj4sxQr4VKU2usSATjnJjhGTS64T+7HmRjQG
JqqpLmDMJBHqsKRr6vU9weZUygYNWJAp3TEZlv4bbNuR3nteTO9C4jy0drUeB/hmWrpHmjJ9VSIg
nF3fmA+1UWXnzizWv22J/y8WoHjvwCW//wfzp/4/wrH6+jKkdfU/YBTFWehXa/H40nwAZm7//t+1
r6H9AWqFWdR/LkB+2B8O43j5r1J4Y7D8vfx044+tgFIs+6fpkyqznlU2FvCWDpNZU/83y4+z+Y8b
Lj8fYYGzPQNg82T4Hj9uUohiBbKBvLrgOCbbSkI0hfOOflYq00SZAcZbM9XYCCvHdqbrjPH/skOZ
nCIvNswDOeenUX4xi9aVrfG9mcfJ3XRdvXmExh6ColyvZ6360jPEj9JbR43202JRYMl54a2zhHkL
Sp4fy0ZE89RC5lBOFbr+7EXPTMm1VikNphhJDC8MFFUl3dIerAv8/kTz0LjFafG0LpDpqkz9Gi8L
yGYbbrcd3xDuc5Vm9duwdnJYLhKBpJoVB3Fzr8oYxcYEXAQyIw10vPoIpexNV0sd/rqVXEtFUgQE
7pFEnlXlWeuVcZ91wy6/ZBfOcYQ0xKe1PMUgQexcPjjrlcjjO+Kd7Z01tQ2gbwLD5XyWgjWOn1pZ
WUkDmm23fHMw9VnTEVC7pR4WHXMKtVHSeqvjEmjzNuZVgwmIlpncT3Mwa2iADdKZSdokBn2qgFZJ
uA/diY7ETCJQ3UrES79ljpcJ6mOZaNCVhKVNzoaJi6zVPVI1je7ZoH1rpK67idcRjbKk6U9SJ72U
mk5vG+cUFj9SsTDdZTtHK79mfQ/POOZwgkwF06a+xjtVnhUPdFLnVaKRwmit38Q44xeKaydo06w/
9kvLOMtsWxc/Bg1F26TXXMkpQvceFToxbr6jYAeJUISSmNNlN6PdW7uVyCdATyI5pQJpP862pxh6
lk+oxKsoZKYsWVGHENkTTxUUbdgyiicKUCDOg1JeUxGpV2PTfinEggZrQVgE+XQ5adNMSz+qX5nf
KuShWc8VVDxu42aMQIxCEVjNnjWMSYiX4J4vL/WqPo6Pgy4yz2rNmX6+dbvg4feKpoiCVkdcIYyl
vo9yK97NufMA/zZHUDfUXrQJMOKx0jdvVX9cpzS6yENkh32y6Fek1sTPGpanYKhWZlGVooBoNxwU
zuWYvoxmbAV4cVjkSESvrLaClU2UkqtVuC9JWayPQMusQ18SuK6KniCxliNs35bYvidykKKsJHxn
JhEroSaiczLy9aGFQ3JMF0OKLRGkWcs8qCOH+ht6ZnGGUDCh0qGZEmB8rgOllyfmKGGqhKGYaNgq
MB99VcVaJvFFBmneoZuTyMbLU9KV85VcddWRgFRJFs+rosNUs1AA9+igSacC7VREnLAHnWkJGo/2
CZti6zrK6nijTNq8SrDBFbVkR8Pbhm2dLlCemcxPeDQJBuY+wMvn+BSIZB54NxZcPS0Qm6tqTzxj
OmPqiOJggNx1mJ2O+l40qDuJJ/OWGE9ZLhD4Elz9UCGL81KhfbYK432pCm1XytoLstMUNIT5mA+q
siM51fJSK/1m0Srx8VmQxWzwiaRxuSE4RiKJkTey05X6dUIh7OoEkPhxPAEOX50sgBCo0Hc3bYw7
0kZsqdtzURML3jkZANlx5oFU5pIuAT4W2iYjcqeCzJ264lGxJqxvcUwsT4l3amx5hDE8YBmIF4aS
ZfoySYbjAnyvjzGfGBVnt4S23FV7FcX+oRzXZ0AHlYfeNvZxDSS+RBwRX2qH20sz6qDDQrYXamHi
AEGC/93r7fLXwfz748uHQuHPtwdHaBPGpQEa9ONBWkKx1U5aV10sR7sqndE3eBjkxvbRnT5ERI96
GB1+U/h/KCT5pZFJQGjiMIeQjiPaj2+sUdXx15n9eBELF5P62L4m4gZ/laVYv+EYbT/qu2rEBuuy
VeYWKhHe0vzVj5daEDzx/VvapcuzL221hBgTjzEhQqkgUHL4Hdjhp3fxh8t9OAsq64gSZLa1C8Ly
Jz1bniRgAQhKjw2X/vUX9w+XouGwEZXhApgcI378ZFo95HkB9YCbeN1rZyrdTL+tpd/A/X76qkxk
Ld9d5cNXBYY3qluLq2Tj41wdo+pWTn6DMPqHrwjQC0uQck5V4K39+EHqGuhZRJ/+Mne2t+hH4D80
F25l/ds8PP/6nv3Dp6HZZCI1B/6LYuhD3W6aEmK+VHEuY7VTazJe/GT9d9Q4FpxC1b0dE7fyFFrX
j59GjdqOzJhWukgKemKfg8CvP8KH8nr7+XB8NcqgjdbPw/Pjz89Y6Swykd12aXbL8eKxsvq7X1/i
57v0wyU+3iVjHlNpMMfsls7a45g5Byddngmv/s0n+fi9swOoIKxNbhIyLOsjwDBGDVxvQZGXpDkX
xY0gNXimYU9Y3G9orx8/Dxdir3H+HA0hQ/6zgPtuLESie6+QNZperAJrWfEipfe5/pst7WMrEKTy
xr6Xt4Vls4z/bGh9dxGhY3ZmVRBskTEEYZixyJfMuU2LUyWLI7Jkz0ZFnkWff/1dfVwOW4MHdRvb
DusZXfD22b+7bFJNzZybenZpvTF6x23xmy9pK65/2EC5gM4FaISAcWEm8OGRIV8tTRStKy5V7YQz
Eb5JHIPMucUa7Y82zlj1MHF6di5Jp/ny1Ie//nwaZfpP16eswcPDZBFO/vb7ffcBUztblpXE6csc
LzM6ClGfOw28RTdbjafKVNjlUunoZGo5mBoEd8KUtS/qqI/uINVPqjxpbk2Ui0cSrHFbVqU4LLL5
PsdGeklrBy0YGXO7CoRvoGAU92yJN36frApF1BYYaaccaVeTmXaDYyLoHSO6sYWCdkrvV/xyEfow
1Zh+89r6ecly/mUdaQA2GRlY21357lPnEMPsprXSS40Uqz06NQGxl1/f2X9YOVyC7cKmPwKz8ENv
q6idToM+Qj106zQcOfx/++N5WW9cUhBu9GjkDwuzL7M5cXBiXybMM/YnTNy/WZk///4/XuDDRqvb
qlQo2wWYBmAUaIbffAD2vJ/XPvu3TINfBXfHD9x+he++hczUMhlRs3VjYRJlBFXB6UAav2feOe/r
uSHehtPxk5r1iTfwNthNfabIW7JbtJmuLRTfUD0oUGPRioDpJWQitNFhkyZvBjiEixM54zEpsigK
zUl9luUs9cYZoLTfptBqulpEJ4uqjyKd6ZmcZrPXjzhFOhslftwb9lWMN25wx7Gv1YMho9iuuCnX
oh7KT4mDSnuZZhKoiMP5NrdzuVthAE9HSyM4szMExTK67rDD++vNk5b7sdQ9rDPGYRebaVy5+DTR
Ijl0u4856JJQ60lZV0Uy+KbdPDezQz5vg1+3gXbmzersXKdyUvrEEJE7SXoOkUpsvrgSh+hRS/DR
Z87S7jRLT8590dKi0ACD2Jha7qxcroOq6u0vZj72SH+aKDmZ9to+6O3cnhO9NI+WGaP46SFF5tVU
4PJM9NeUPeNoG4hizEnkO4P42q99NKAG6S3w3s0kBzPNB28BdR9odMoPhMJpB6xOU9jZy1uZErvV
V+LZSmrdBwU3BE6hml6xJO2uS/Hdq3FyR+LYU5yQZcMc0ww374s32dl8xZRc8ocWN6OvkkdNomzB
nYr05ozPpgoGU7QecSW9R5VjukOZOOe60NfrNhVoEI0WQUuJ7jHulnbfxgjKx9QaqPRQ09EyGfe1
IBldabAnJBXGC7clzA4pomydWz0vDtgYqMiBmN0CfeUC2axm+7UaPisDQphWyvKQaNDWxZJPtEBr
DweFtLMrpRh1hq2TfOrMCSMYuVrHlFb+jvEiEzhRNPR15I3zyDSJDKDG1t+z0ThTpC24M5jMkoRU
35kMAFgyo/5uUfox6rW78R0b5lNlF9FhtrvpuDDYPq1Rj2hQOOtdrTntFeDi6RsTgVdRMq6U884M
e4d9WEsaGvlqI90Mw7Le5lCdvM0atFcqJw/setYQqKL7ijnN39CoMA/oO7QwqU20rRaiTTNutQ1x
xryzjD8DPyctvUf+Vg9zEiIrL79hNlfdxtiCnkdCwJJoxnLP43YgGKw44pPTvbgEm4NrnS84W9Ei
DroR9pkuDviHi7uZ4T4mVL3XbjshEBmP2L4UySg9MxKRRznfBMVqDCFDBVhOeb+hGMkKV2L1pYMs
F1TakFJSNz2J24RmKzER1dzkckfPLH63RNGBIMIcZtjltqXFlts5tXOoDBkoBU4Yo46xA8djfS3N
oj2QQy8CaDbGPqfdfaCQW07dqlAoNop2UMwq5l/Gda3Uw+qvHZ4+E/HIloS2kOWoWaXHS2i6gmWE
mJQE0lCJO5ksYzzEdUMXoKlLLzM3hMSwpEdgo2i+ouUYES2avZTmA32Ha2lIYy+K0vpkcsg65Rrp
cLle1SGEK9p4GawgfMGT4TulSaRWtpXIUxoILf/Kkel+0MxBYres9S8qkdO+1YsHwlprl2w25aBD
qQuT3s5u1jSJ9nj9RjLhl/5oAI4IzAncS0f3c1/WUbPDvzacx6UBRT1ptQ9Bw8a7RKq2Kw2FuMUQ
8raURHRO0WBf6KPQ6tE73W80pJxpb2rnRZoRwQ+gAHRtJE27kJxgKuKabFEr8YC/CbICDIKC53Ru
Anuy4hh7OhuXMkjyi2QS7rbac096iD3vumRA7q6RdZ4lC4+lcJJDbbZlUBRlE6plXIcyrSkXWk19
USb6WWWqFfvKrMyzwCAFwKX9umaNc3IysEdaKlOXpw4eV6V2jmMdPY2G8wU/yjOxrbVnEuDuKgUj
dEMosVvN1ZsqNjOeqq9IcW32xrzIX+el7Pczua23SjuJ91VOsEpqo656sjmKT6IhJoddsD1o+NSu
WGnmFZkQeHvqTQUIURTnanrHhK8JmrWYPQ4q98akiP0GAAvr0SAvWsIL1G+NT2DWzi5ZoXdKVZ2G
I36/67UjGHaSuJ9jK+HtXqouqLO4RLsKd0En5fZZmQcgTXU+uZE6ZpfJlOwAUAtRppABiHKOx+tl
QsExN3oK21JNJC9usk270FifpsaMvaKO+n2vbq8+MiAnz7DJAAWOPjwpS26o2LKliS2ed4K7DPOb
ZnLbiJc29/Ko5fcOkFs0R8WS0kyL5OMKxeZ6KC41XZyMXqg1vfWlJX/KV9olXdbqO1qmd61cr6Gm
LiJUEn1FSY+FoIb0M1WVc+yyEgshpeNZH8XIHtY6HjY7+tdZ8t44DIdTk3xgzGIyIXIQ40qJjHte
nulltrTXOu3jr0hUoFb1UX9jW1n9yvwWQWRiSimxcXOD7FNT2bKNYldqIJuXRFWAs03Z1WzL3LqR
s8NYZ2/jrJda0PXQUAH29/ltAheIezdl8S7How5LhlAMXx7GlADvLL4sjkDWVUFaD2vOFdc1x4PA
qvB294ONu8/prF0BkY4hbPJGGwzP5tyqR/AQj1NXK+e6jl9lPoRfjj294IVecEW0R1dChqp63oqR
Vt/rOs3hFqAAPsumbkEjmMNtZWGa7AZDvlbSobiy4Q8HZDcsNoHleKJlfWwU1yoH/SglFmlBsyVd
gHVgvhVyfzsXY+fGUdtc9xXvcps4AD8BKxH2I/ACTYvKwKqhGkyc+A/l1gitO6yavaF+kZchvpLN
Gp0uDfsAhpRCrgDIBSGSyW/F2AWiz75letS9JIbyPm1/4B33WTjDMekH1MWdZDtnI55eAAVMrAYA
TIWtFvsZcc37xlfmLGHzxGoygRbJSz1p0ougYg5H3R4DCQLYp8WMbG80KjKQimwZronnYkoSCSTm
jkZSoY63AOPx5KVOIntT2mAOsMkU6lu1DnpZYBfpKo4Y2PYv+DhfYjhQk5vE3auire+6UUmHZlSY
QurSjJw+ttKrGZROYJbMCMD6vIJg5DPLEzsI4X3UzsPIa1IS07VZxIardlUfVNRLhKQ1tb1zhHkz
xcu1xhRmkPWg0z938ZMdO0Gq2GQUs18iJNbnG31JTIRyzTepXN87TL80RtG2y0CaPZVh0pUQUhWW
CEeppIFBbVRmH3u88PDEEpVodsLTnaFFAo8Mzm6IRQTYoPtTZ2GM6av8XLP9XDORqjYlIp4eo5DD
rm1AZXR8EXTlZY5UWBd3YxdPO+GQHE4hEPuYrZdwBGx82IbL+BfkL5WSF3vcq7k3pmYLVEgbd1JT
Osd2MGXemvFGzcK2oKWLHRYzUnx9jXLAGAksvsJ807Jh9IjeRnmO1umqjiYD12SbPJBPDiNO4+AO
uWA85B3RxzKjJJdgEOeUSNZ15xSrB5mJPIcCQdHIIORzqhRM6iomgvAAdFrPIN6S42jjslTgdvCr
zfMxLhWM1a1u3y02XXAcrjMtlhl8oj68VaKPTtO46ue00F9MhWNXWoKDsMuVA0JKEts+tWGJcESq
/bXRG38YrTyYq9EgvtkcXhcipK5n1W5PyYJrQS0b5a7TOcwq7P+8cJNDNte3rDrMqr1j32S2yC8F
glLXnOuHOemgJfUoiKZM6g5Vpz029qAHUVLOQRdVXxcOSYzNIU4mDpsQ03+lY/CdjH5d6stNQayn
Z0G0dOUmFQF9/Yw5ejtMixfNVRtarTzA3WQURSepjq6gSG1ycW3EHa6Jzp9EF13MQkxnQVDBmY1u
2QsYEHuyODtCtEXBuIN5ldKkI+u3QLqeZ9Fw7iesXOSCcepaWpXtpyshlCYgDO+gVRhvZZVnQdno
ib/klvikA3y8ietW7Ei8Kx5ICEkDlLD6thibEcU9XxPFkPAkyqTjALZ3h0cWg5+iD0e8hl8rNTaD
tmJcWgPe2fVtQqx0NsfhrE5Y1mdDciMyEDxdJ898WdV9RN6dB59LD2jhN2ee88IvqQ4Ylm1c4RY6
KZ0UN8uaZR/X8TuzjekMnHz6VK46AcepkVwvMx4lihPcGB3nRk0XUpiQNOLOuRp7atOrAE/tJMZz
g8F7TtP2JooEc6EyRVeU9r2zZ5Zb84hpQ7Nr14TpZxNl+2JRxCtQgvVsyjVqy1we94gMl4utJcvn
rEpx+6yCdEBpzVwnXtqzFEnGocNkfdUswnkCBJc9SJIi8N4MYAATYqp2MEAELrnUClJHuzMgb8aM
L2cs5JGR32lKs+84hkM8c0Heyi6lVr3jvJYcsY2WnzO55SjXV9GTYGoUsl9WO0PrJ7/qI83TqpT+
0iQtrrPi2BwS8JGNvN5TcpmMhxcCUesElmDEuQ6iAnO9NVWml6qvzGDU4v5mrWo8bsqCFlahJpaV
+C1unXtmoZI72yR2R1Nu7gstM84CmPCdydo5mFEb7/Se9xUH0gz0kD5ftyDKodPPz6XKdL1x0iQE
X7TsHCzOwbpS8wslAZoyMReleIZ5S4jRcUrHfiMsYhxdLA2zn/LNJIj6MPHI7kwilfwpVcqwY3v0
KchvoUhOB4JzU+xYU3dlynMein5DkCVCPcEkHTyq3QRQnNndwmTTjkpVGcECOspTa5MUrb6o9l3D
99dm86CznsTKAHBc3ZVGFgay2nlukvRdgkHh1o1h7AGXwXeRnC9AH4RXKFi1GPLv26VSXDmHuqtq
aUKB6XympGIaLjg5Cfh8eNQgejorSlVSj2tvjWCIqSunc1MXxiEjvd7TVdAeha3x5Kfcl0qn11/j
QUBXQMxYkpgM8tdPUqpyDjN4JcTdOp0zR9AAJDXpKErDfNDTSeDg10DrOCuknbae9tFoNl6W985u
djayFIb7wB4l42EeStWvUjTKE9JaBvS51xDHdyqz4hXgRncQ+SI8cs3mm6GN5x30j/fRGp3rpZFa
P0NlxH5Yz4e4rDQ36djYE4moplqznD388imIF45IPSiinR1l1E1MTI5QI/SnaQEkTjy08aw6o31Y
4P7eceOAfa1z/tbO0rYsyi86lGb2J+2a58Q81YUKYlOSB/AZhuEWmta4SCY1v6upQROCir2xUpFn
1/0QjjYFmy7xCoJ4PEBqSjsvtvrWFUCGvVhsFIkRCy8EWHShg8S41Vp7b45GQFNieI9QK/t5M5p+
L7MywGCQBJ1T2kfTGO8dpRp84GDZsY4nWB9kruqI9iWgpwfU++qeR8RLJ/3AbN24AfFYfpLsFezm
0HzOnS4KdKh7bhOtIGKSNAtbpMruqKAZlo16CixCjA9NpjzpWx7VVEZT0Fqgjtcmp0FQRQtgUXl8
yrtOCmAK9IxmtWlHi18NaR7TULegAe7oeQGarStcfitl8WGSEZkvkVTtNCUXiGuQWgiV7U4ptqNp
shkhi6lE1LyyBCfZuE77gR27BhgIGpWjvhpLB+J3vmm90YNwHnO/K6w+6BUQ1LldYiEGXXAHuRNA
EGCPXTIt7UEi1nTX11O1L8c63putsFF+O11Qws448xGqgGjw4qwnk3Kao3l4yTLlmcH6ZkQfssDQ
qy30skR0ro8cERJL32VtQY0excuWrEuZnhJBxDouT06fNJ9q8g9vgK5/qxWqJaXNMQYL5EHgyLMb
B8rjnt/T8cDocSqhTxqIqe6AAjIuMiynv6RdjwBaH18t/sP+RpukUNP8hsJlQYhix9cp4DxOPyyv
Q5vnmMakydnnTV9fxQNt92lAeJRE3O6ib7OjpZbWkxPL6suwYubhNYqDsV+wSraatW8ynswsaYDD
DFYrnaIYEzlJ3bTO2JldvREPtpKpoH8y4ffdoO7jfikPFnfphkkBD4KddTsZHt1tM+B5Udde5jAZ
kf9kZnUgKbIZkqvlhAJ9ssvQhE/T6s0uQxa9N+NChG1qP7e6Ouwqml+XdknnwElbjbc2S3ZGrHKT
GanY1UDEdrGyvaso5kIr7ZQA6YFDeWvqLmecJ9F19V5FruKWFCseGvzkNtaV+qAh5zgjSOn9SJva
wzqrJsoKUYT2MKPySZAIRNCbD1GR03vIIDL15HAjIhSvc5KXXhzjdI11pil1OTYBi5P9cSCMolno
OpDt0n2doja5l6yOsHVWLL5WGtdRurWM/w9pZ7bbuJJl0S8iQAbnV4maPclz+oVID8mZDM7D1/di
VgGVlhMWEv1yUVV925QoMuLEOXuvzUGxXyqVvp5COhz9JlSQ9wLjRdXIRtJm0BDr1tgWeiouEsxK
y9zWOP7LwKeGC1AFZ5B11kGrPSchuetBDCaatg02yn4qFkUC5yUM8YuGwsUAiUjiAl3osLdDPdv4
ylStpF3ICwEDeuGmRr4papxHxGwUlxBge6+BgwNHNtFuQmRC2z5gh5+U/GMKkmzHktuui5z23JS1
4x70OR3cxqeiCJp0wy/qbzso4l6ITQUwoKk862k3h+dhsQx1a9gjDCLXCfnmfRmySk9KgHjICdV1
n9WvtMpxY6STsgjsnoNBJqdgMQlIvPArAQgrCZaPGQvW9Bh7K5FK2sDVowr2zhvHUl+NQ+zDOzHs
XaC72m0PMrHWjH4xKrJfJNRSC82Q4D4dd1xygMTgVnBwTzkPP2UTFBqpK/eWTUOwtn0V0nKvslOg
yYH0l1Fx1PSlpvLNSOkadEptr4jA1BY5STs3c0d/SYQqG7awx4++7pigdaKFYV+Pi6hNgm2SteAl
jFJ5gipvXYiKZmSUAFGjrgYOPcAlq2jO3cbJjZofkthQXp0ME7pi1O6qiiDNdJq0ruhcQpXQ+G0N
XRkv4UsneHiceFO7LWyfzG7vzdBH0RepLYmZeDlrPWjWFPbdMqlKyG1qOk8amnGhO5H0XF0A66tt
Hg6rha8Hkw0gsQ4M3bCq5yhBulWlWnXXkllEkH3tgPhNk/ayMIUCPzcB3q0U4pGZCyAym4pwkRdl
wCwhN+mPZhFwVlQ7brGAF5zeDEr9VHVzy7+fymUSFh0/MK4/26VjAn2tek+k2137WlxeiyLsD3Ym
YC1M0WM8+c0BAVy1IBXDkqxnQzGn/ZIIZNO1XeWCmsdog+IBMrP4Rfi40/CguMAZfFzVvUO/rTEL
9Sof3J/jbCEo416jI5VSH6pV7QEldw5aP02eYOHbxCLGBM2JfkmfVQVCTzIiJztjn8GD9YbCDah8
TX3EcRwCLQafHAwLyw3kddXmwQ8c3MpVa1JvNcOkL1W/AuKVm/6NzkFxnQaZuDN9rYXKb9Mpo30Q
eAGQuaVjDOahiaz+Cq1Rva6KenqqeXSvG1VC1wSB7iDrk09lR7qzo1Xy/jfjS2vffKlZTCfYdXQz
Sn86sSp2mh/21xal10L3k27rh5PimXWkvThupv7icPjDTPweQp6vvrjDFD/GVtEqgAWi+qlLnWBX
0oDDH63eG1oEOp9oNpYPZ62R7HfFQ/cIec7pPa1vs3u1hQZmhDLd1O00ZRSoE1GKJfYPrxhT6awm
KUeqHJ6TLC7oYVe2ec3R8p21sL329Uhb5kNzy7Aw3KbsBrR1KR06wWi6K+iJWTqg2BFqpOc2lcLj
lFQstUZ8bCPzVe2j9ACukQlO6XfXlYqbQSsl3b2atiHaGH8hy/4VTZWFIjwLN62udXIhU025GBkw
eA7iVK/mAbmJe1oGXW12nJs572tGRCUVV/pFpo7dT/RJOV2DwHy1LR9IiJ11w3VUWcpK6qHYazqG
ODVVEJIqNKprGqGgHhnsrwnBUH/B8daWoSvSW2Tq8V1UhuWDBc3sUk+yaUNR0Xla7TY/iHkBFB+t
0hcCM/C5xE23C9VSx+g3YOeKYj9kc4ra10ZLjR09ZWCROHpglvS6u2cdwtdqV+GTGyVyr09tg3Ov
0pZgnAsvDh3lklTwm6HWmq2wpshzmGmtOIyhPxgV0ibMIgeyIYV+kJ2sN9KJcRTqkDULG+o9VpgY
U7+Apuem/fjQak4Mq6SkIVvZodwhtEbr6zQaLDDKtKLVGw/ynPOhjF2zhkc2b9GcucT8jzzCp+dG
Bd9XZzYmE/ni641GsEn8ruDxOxJMRDu6DR29ZQaoqKgyQ1HdO617B5ZVbTY8melGUdDukl9SD0u1
Vo3HUtGMd0BmIz7+QECIT0KdioH+FBzEjH0+AUqQFvpxTKeMuVVp7x0L7CFkHEfIDTRt5ZLPMUHj
jREqiwwWgGI74UZPEBTXk99zDuIZQeMQB3oDWnwYNw0/y8byg+5HCIr4YixleZXUjF9yDZVjlFmp
pzP7uyrIDJerxOqCHLBcVHqJS5pZbLvKE/xuyMxWbSxNmlRYRwuyCRkNrzstZz4YqpMHszZcOcBd
Dz7KvD3E/mAb+nRJ2hayABnJBFD0mgIXJuEpZPBxNKaw28py5PACZP6WQxiy0NLoEKNYIAU0CmfD
F+4KQipcnMYP1qAaJ0buvPJtOoHdVx1mbhDZt1mn+8h7BYU+mRRkrzvJ0gZUvSAAzPK6XgdGqjv1
0n73s2Os/OhIC2DPDumt6WXMEdutfkWKO8lFHBhw//AvMoufSzQ9D9IFv8ZPoHDqO41sFaAiO/gd
5D5n1eKqBRGSNusQwiWHBVh3gxpWl42fMlwaoVcrmAXXNtzfA8jGYWlYjaDkoxM+1NE752vhgaRH
FDqXY7WbVV4U0K7QmcMsVcl4SW3Gn44WcrTOpoH6grU8chYJws4lDa7XXhNQ4yugf1EX3LHFGY/+
LLWnx5o8cde1N7cEX5xVJUqERI8OPnERDCppMrGIvxGKnNzojJNW2ZACGnG19HZsXfM5abLhUanN
pgSBAdDCDVIB6hbMSCa7elE2tIntxHo260IH/8aJ2bWC0CupLg5TPiPdIiVmPGMzaOQM1NHcgclR
kz6iLlWGNj+VsSjDdVwotoCqk+TekAwvvc9LvZiIYtq5tdVlFKWJvhioN65avUNhS40gBSRkVbOq
tXD6Zqv4U8MHaLttBqB1j/jcWFq5LZ7HFP/hIg6hcBau3V+DfzM93RrDA+hb9UVJDWojs/YLMHGD
WPLM6XPibruzObLcE5BkLsOApJ6xhYGLM6x4ciue5NgcR2+0DFTivup7nBvqBSG2BDCrUjBURJw+
MYpdNooOS9DQtZXSAw/l0wybEdz/2lJ99anKoWerqm/s49GQdymuu/sgA3Ljx23DwJv5Y9Q3r/5Q
01G08myZSFXS9Gu7QyjrfB1rTYb+PAr3ymTwe8SC+shmIg2ZuAVB79lyTO+VMY3fGQE6r6FvxOz2
Q/dLSvILOLL3m2zQkrt49N2tppbR65AkdOorjjA02XrOjVmzmnyZ3NvZCG43CRmXko0AXNktNJEg
41avCV9h7Vc79Or6FGHQbjA60xtuIaRi+uXs3nMA6CrsIa1NfnI3OhvTlESztbq6cuh3tCtN0YkV
McrJ60KbwVxrjGtTT6/0OO+ugfGZWEH098wGxOnq9Kd7PW8O+pTFQMXhZLuUAohqFPNNbYlFGqSt
0go0X8dEUVeEpE9QzzP1I6TCX/Qj1AZdFASzZcViUvNFiDu8i0xrQZRcyAF1oBFHMhPxeoEf34GF
tG8xbsXvdONasifIYbhhcIiQnddlg/QRfLCDuDvlEQ+XMFNBnutVeJUyuKPNPqm7NKUNrhWpu+Vu
18e87ES2cFpxQ7wKQ0hpXXcUOEeTI1qJsibtNn7LqzoJBCDUu+pKqHq5K5K0WmnVVijmIYhw4ST9
yIsSZnL0LF0lEz4FmbiQtlZi7GAmcRHlghW7DLO93vrFu2HTKh9GRYd/LKwfYTdA5wlSEPvpzGKl
MFnT6GcoZwfqiiGwu2+0xvDa0flJFOFABdXCkJUVy4kkubGMA3iY6BKjgFfdKHRxzexB/Mg4YJle
NVGnk6gBNMlgteEkExF5bDn9+ChlU2+hfdBngDXpb7JQpy1facoVKR4IrOwQS11Tm0ypcKIUhcm9
8PWx2eCpS391muE/+2ThHOM4sh4Bf9OfIjuIXqNkspDat70eQ9KiyKzPiNL+IgNFJ0/mIm+swWDi
VLhXgmpQGzMobyIgT0SY7tshWpltdjDL8drQ84cm8F9UFAaF7Fb/qribRcfktwmQKi6iu89qNYIm
VPI/+uAGzGC1cfvtv/55ojA07GxoW5nEwUz8JIajmmFeb3b+NXlnqC5H6x+F04imkdmp2DFdgdbT
PFHqpwPpzW0q/Gt1SC8Tt/MapTsjJv0iGXQ0kDWgaFxEui6X+vwVKsrUsi366YZ2Fnhbto0zP//v
UN8/7QazChe3gYY6m3/wAHy+QtKOoxlYFakYWqDRq1KsuTOJZR3c6JyzkEFpJUJ1FZDuQNiV0l36
qpp4MuforcR1+tF2zsTxtwvVfRe0wFhdke+IAhMLoQbtTYHO5YWKg9GCXVAinfn8s3j8y8eHYonk
n3hQ/ZRnkgq1koOdlVfMIRddfl33m8gmIMd5VFkJCnCyNZki//ZczbfMMTBLwvAk7EM7uWV+qqIX
GMvyyqfZN8g7Iz8j//7PXf/8tWZxNk0TS7iqTSjl519FVYLApCvdXAVWXeFhsunykhCOMDVypv6V
RyaEYGeAzo1RjIg4nH8CZHELyiZ6hRPnjkm6wz1dMnMbMVCYK4D+0cevsmwldqZWzD3vNGMvmMNK
Sj/Jt7ZOzwo6flrskD+QL0yM4gUG4G5pNlSgTHCJPss0pmJuvUs50nu5UNwl8/FHWi+5h9NTYtCC
U97Elb0tlJFWa0bLRgkYUORV/uDzZ6kyVW1RBKGAFa2hjqKUZQnH/7exWqdZOV0stmkbNgc7agrC
4bLkquEVvxvbtrqy4RdTTI/3BYrKq0hT60NOUOzo7DTpp+sGWxumRAGzVw4KEYvyjXrIRfNd1o82
eec7EqQar0JgQtxH4uyEg5s5VDl5hFHR7xUj/eBlcI5w6FEZEBR0aTtZubM1t3+OmKLQOJ/zT8dR
kzzunGFHgxPHoosxkOEd+jWmZrrEOAKSTujpGp9145VmXd+RMzush6aLr1L0KEcpA2IMhyyZdvDL
sW/i3Vrpg5XtXRfo90KvSHbABGmujFYB68dYXliltZtmPdaIW3c/R/41iyG3cXL6A3QJ/p3LMB3Z
ITiHUcZEEOzaJIXQqozxLch6ouJsjbynQqKhzGr/w7HScNVX11pprJwoIxEoPIzkfi3jKMNWqfbF
zUg39ENYOU30gYGgXCQWnWt/Qgpb15a9Q1A0XgRClEQapVAjFZeOl+IaxCjM/SKHY8bBtdr3iJbw
0Y1tuavticOJpsRX2lSku4mUTy9r3GxDm4F6CgYDNkNfVZa9qFOQMAXk5bpkaO/AA1/Wnekb65H0
ymihmVl7aOixelrj490rrcFC3u+MDD+s6a1T+N9ynj94fH3CFMfG875up4KaPpRkZ5oiJBGjt9j/
CdjaNKReHcy8ealbN3oIio6mVIIUCzdIcFU26uDFcRVdlrbJyELpSIbpG33fhzMhyox1eEKpWhyl
8gMaFERVeOIbhK44/aowfHB0eaNUxQVxA6T7+lD7phbhYph66AyLxzys9ZcqDpK7oKzLzUS3aye1
rN+3Whteub10Lqh+6EQ6Gor/2AxnCTn5a4dobOTKYGoPWLKZHnKdCm6qtxVoL2aWhHiuIlwIDLbs
4ajaDCGD3P9RkXwAZUa+KsSAkpEwj0BpqzpXCtIXBK4mUOkJfmTJhHuJ0SDd0dfu90QMj4zbWpoV
dd5OGyT0zqYqW19bwOCMofBWnhV34snpUL2qjYN8epg0ptKVGzGRdxWT0aoLmolZlLgMuzHYB5by
LuG3bHCbfgTIoLw6RX7DR/B/IfeRa3hkAEWVql2KEQ/2aJfEu3B4tgArMRiY1bKpClJVStfrTNHv
BVsYP3VkIeHTxL0jaCX01vDTov5816pA7IPEJmqFA/6lErrVgWTGfDXpRnnhFz2xf3XvXhQ1jMXR
BUILHDxZjEJJmFjg2MwMSW+7IbrqDKFl3sn/WPGR8gvLcMDyuMLUMUmdmAMmwhmqwGq0GxGG9rBC
ATZdq34e3QXASF8bx6ofKvLfGeQz2jyziX72brDzs+8DJwHVRYXqftlEVcVPnGlAC08OXNSvCA5r
zuVtzx//f19vvgSIG4G9An8Ctqbfppk/jAl5y3I1Np17het8eK8mwkNWZIB9vzGfu8jJrjllaUFW
DBcxQH+VHgN0PVqa8Znt/9xVTqpWujlpnGQ9IYz2cuqvfBgYSBDbMzbG+bN+umGwBwW3iwqZ2yXU
kyIj1lE8G10YsXEQA0jsYXkVj12w+bc7BvlPYC3UDUyTlBqn5VOdaKRQqOV0w5Q38NppTDYJupi1
ikBhr4g0OfOkfb53NvY/rIAWi9T8z5mA/rmuSZop1EbyhRn8hiv0V43qqUQLQxf5/nt9vntfr3NS
N/dYKjmYF+LSmDrnOpqccaUUif/y/VXOfZsTZyNmMsJnVL4NaYjY4Bf1m4J8ux3/7aZxOrIJeoMX
Y2rzg3DKJ8Ic4uuhmvp3DIXpadLWGwneiM8cxk7MjZwBdY133yEkXJ99xyePtSjxdTHkKW99tspI
l54PrnbYxvyn3rTPfKWT32e+mAEFBJsuljGDr/X5OdDLNjUc2QJvf2E6Wz18/7v85a/zNONrpCxT
bePUKAbNqnEnX81uM3VH3apu//XPY5tUoapgwcDC6MyX/2MtM83BAAZgKrddT87REdn/mbsz3+r/
vfvzcdwWvCMWHCzLQkd38paUUZ+SRaaZt+sxeVRDHe1GfsbC/OUSbDfzkuzyKrL1zHEHf36HkLa8
DmSlOtrdiDwCDLG6pDb8/kadvB+MMnED4pedz8Y6r/vJWziUmR+popeAmftVE63KTkXq/ZgheP7+
Qtr8vHy6Y2KWt7jMk+CbYWg4+UlymRMJOiX60UqJN46Etq9MXGZmgziwaLPrWfNFf/dQ15itpoFd
qH/EivJvDQG+L4gA3M7s4RbxD87Jmp1Iw8zqcuhug62vbHLlX5+7+c87AmcwTQF4qicWS00pQzQs
Zncr1OmnKc1nIC7f38cvLw6gR4sEHKHRbuBWnjwVcQuvr0MMdzsSKESFGaz/f3//5AZ1beyUOriB
25JjD3Mg1LvfX2B+oj49B79fSbYZ+ibQTZ35Ofnj1RwIObGQmdF4JpeK3MIDYxMPx8gSKMmuTopV
oDBk+f6apzeNTFWADfzcJso2Xqv5VfvjmlpdmG0eJ5T+KP7sFRX1/+/vz2/ZH3/fEKSXM1gsjml6
dBmu/jfE5RMe7Buexu/Kk+YPvAmWAqqNkx8lcv3aj2mi3ZiTf2jCYGMa7T7t7Fkgky+q1EfBP5y5
Z5/bNg4oM3YaPLxzFspcC5zsnFofmA56g+xYhE/4vqb+2a2ZCN6I+tmPcowXZ13h86P7vyfjyxVP
H21EvHHYizwDB1Xh2Dfii4rUMcLg3wk1QwMoGSYhIduTLn4gZer4/W/4+yZ+vfyMGWQpFPapuXjU
owZNYsCQrqz27LLP7YTGHsELoYKR18EFpbGAh2yU1h6Qwb3C3OfMR/jbPWc7pNRn53Jxa39+jqKk
0rWGGdNRKPrVoDSXXRqj1hCkUBbTM/XS0nLDn8NQXRYDccHQGhZMR9GlxD9jxdoS24duVFsOmbPU
RHVAo3tmu/jrB9Rodwmdulc9xYK1XYBdEyH/MQWbaU2kWZSuu2hI1pM5PiKrIMLOat5iOzlTa5/0
wP/zcMyhOmyJAjjjF4awrLXEiNPsmOCgIsZvUeUcU+iDZ+YD66zevcAyVoYz28XJrvX1sidv9sjo
JawkD4VvDDRMtiV6t/5lDI5m6HrR8OyTE5HW12hmsH+GZ5YV9/Na+fXqJ1WGWkQFLrMsO5LkjoC3
IPvELk1mL5iZrOy1IxaQYX7OETjEuoBc4I3Z60faWXdmai8pLtblZF9IfFTsRTuSkEjH1CSWhfKt
DysFDYF6Y9J6IuAvX8mea1RTdsMGkNFgZsjkkngoBDkOXfuryPAqmXmwnMXdkKk9Lcedo1irGIjv
ChXdVThADJumZzwnBydB++P0Ejtl7WVFuIbd7ek6D0zAUt+LYdv6kjaonj6kfnBv5eqNn8glBvFh
0SEsrM3R02S+d0ptZYzlXW+5a7dA6DHkzrToMytZyS4E4cTozMC9u/TNjM4UMeSkbm8qS3x0pfET
uxWu075ZkeK+JLz8EKEURYuCDjoI7suobpdxLZ60OjjYzkfCDJ5O5KNl0EMk8nAjJ173HinkMug1
lE/dxVgY94PSX5DHTvID7dEOa7Wsg9szC8Hnsuy/PzzjFg4VFPzs9Z8XAtYBGm+0yo6q5dww4YXJ
5Q4SVZGyHwKxCcdyReKbB7Zlo8fTQRv8hzDqlxqqAWZhP/NWOWIyObdCzlvz5xUS8SnDoN9VL/CM
k+VJL5gXR0Yhj0n5brIT8DsZyEsU7aGM1wTEecr4s+nu9ZZ2TLU5c0u+vgsokZh9mRy3rfk/fb4l
IHbizgL8elTxcR0mVFlrcPjVKmqMCcXooP6qUCe9Tm6DH8Ou5HWTTq9oH8L9BIp1ReittW97t7mu
yhHfWBQ0e4PG+lrtk/b9+8+qf93J+KyAag24MBxurJP9mlDOAamkWRwrdxd171Hx5EwwG9wYOcCN
gZAkbi8D9QUR6aIor3Rbfa3A95lTflEN1z6AEPwvnu78zMGhd/mvgSFoqgDAJ0U1Txn9QXQI9IuB
PKNBTW7c+J9AIfPTx9xMg9M+/9Z0g07KpSgOJAOpUR4nozn4YwLwu4yAByjJmQXuL6s61TIEeq7J
fJMT1ecfFWChVgnEe8c8RTbNJCJ8R1iTbhvFfh/yIbuOXGO4hJkxHhCJo/ePBuNMwfuX58phDeOg
a0Puo67+/BEsO8p6v63lMSofx968zbMJkUy5QPjtpm+Gmp7Z5L9uoXxl9s/fiRYcFk5eIkUNCtVM
uLlB7lpvRk8GKk9wOsechluTWO0HAiTJJxk0rAcNyoPvn82/fl2YtwDSVAZNp4AkRW0R8pW5PKK8
wUzNZHARFPlt1GT4HcnONoLca6GNf3/VzwX47yfKESRLUMPyRuji5EvXakgm4zTf5BA6JyFDhMj+
e4XAjf3fNX6/lH8U4ZHtSxi3jTwaYuOidCBMcynNRwTFeNoGr3NXRJ3uxjY/8wDNb8PJqkjbVKc3
Z+i0zk7rRqlrGJ99hzuqufedoyEG6x4mJHLf30Lt63U4M8FN4gyj0YA+bQSWETpnkdvVsdbM65ps
daXoUC2n2yBkdoVECt7RPZiLHRm3awbSVNAVrFBMsm4mb/tEO/MkzQvu5+/9+fPMT9of9xuXbDZO
jlNRkV2bNasTTw7CZ+LqqnWf3H//7b9uiPPFbOZzNFywjp0sSQMwoCmqTVxiUbRTC4TmbbObnGyL
8P3Mwecvl9Lg6tD6nBuh6mkfPBpZ/0aEZqho4zuLCNBjokl3HcTiV+CP9pm7+JdflavZJNYwHJ9p
tZ/vItDbVou7Zr4axZas16qdQ8A/s+h8fetpSNCcBO8GY5523uerAE2K2iYc6qM0q1WdtT9tPPym
7rAKJKu4qS8wjZx5Lb6+8vMlHZqivPQ0r09eeWWs7HTQuGQy9WKHVVA5qKXSP33/XPz1KiD+ODSp
cz/k5LnQXVjBOHbroy7zY94Zd7oenrl3fzkYmrTghY6OBGwWzr3PNw+Jt4Exa6qPTvargvBX9iPa
3vfB4QgoGeIPnpEfJ0xcMcGY//71/rz0yTtGxHIZOM78u9VyW2oNYsAOP8/3F/nLIzj3w9j9IOcQ
w3TycOQSZxOCc/PG7roS7pFuXWIWzw5TBKX5+0t9fbeo3MDKAU+nMfvl51LiDvOHFUfH1rQnHjyU
1qEOrGhkRuvJMpnOLJonaxQCNQNJjo52SRXi67KRBDTt26Ibj50GDFXJM7mZWuLnyIuRKxfxC4eK
Wj8zJ/xyUcS/zNFck1AWwbN/8uT7qUgxH7X20fHrdu1rLgeekMSOzuzt9cD93Se9kpx7Sue/+sdy
DIhUpVcz96Sh8jBpPn0TSlon6aAqR4EUe6dWWrJuGmgMbaHhLq8DcjXtqH/iQAmuiFKZ8Ooa41bV
JcnzZCf4I0U4xUu37dNjBCXokKW1uJmCiEplKMJ9wZz8+4fh5N0VCNpoA1ImE8sB1+mUcT/EkVsF
Zsbfh+5jhZtO3H1/gZOn7eQCVPmfX1wDP7DTWdQ6gSWJ4UMtGNGcI+Oyzc4RNE/eof9cCnEWrV/6
m/wGny/FVoscpdSKYzHhKXgjEjobznVO//p1/neN01SWrk4gpCAGPuKeMYwnSAiIQnxdP7McQC49
821Oa1RbHazRz/TiqGpZgRzada7SOGu9oWScUuPu2fU8blcJXvVD3KEJBS+FT8NGzmKWVexJWFd0
pfj/AFvn7KpSQwKc1bNil0T4aGvoTYBvEkAABlIDXk6QO78iLbe2RW//CFn1vEhOH4mi2McY7ZsX
o+UyPQLumQ1EutmA/BDuNs9SUIBVkNAzzvx1QSLXgjVkFs2H2kIbNHsRmD1pvzi1MP89pEgURnB6
HiZYuUFI/OY0VYiVk7T0oIxekJ2892j/V/FQNpCTavBTtYGJa+qtDwRefE+RQANgxrHJyKRfmpxp
oOfE4XEaiDydsm1fE8nqAA1QsAjg57dq4SyLMKcU7YVz1yO0a7HoTRdBaUONW4+iokglj+wSbkAE
VKpCEYOPBFZCZDSLSOCPFolFrLFW5p5tgk5gFXfhtICPScTgby0zljeiSN/0LDBW6PbtHzbG0Y0O
AmqTl2F7jUUE+a5AhcTECiub2vQeMfVkzESsRWqSgC2JrHilWI15W+tdfVAl/kpc2fUFCBsCm2C7
L0RUGltN84sfdhPUG7Nvy5UtMDW6BVp3J9TtfY57i7z1VFlVGEY9GzGg51fdS20EBBSbrfYLYDdB
XS3r/Kj2BsQ1S+BaHocWxhWAp9Go2FCnWQ1eSR/Li6Mnq6gjZ30qA6LsjbEvF4itzE1Qgh1y3bx5
KBqL/NUs98HbgdC6SPtQXBAw9qvU1ABpeOHsurYrCMkFCldNcD3aHOc5rhMB4pGFoY+c4QVyM2Af
XMsr1fGt1ZhH+lYaGPaQjFeXUeI4+6yvmq3pjsyRGfXyI1saLCuiL9Esr1NycX4Ek4WJRcAf6trA
3pWIRYkMHdNVXI3voj/0gLq7fLwvbR/GU0g/TYZhd+X70t+YMfGbjjuZ26Ed3xF/K7hcHX4UJy89
C6pC6oUp7DOJjG9ja1q8cuq82dUW4qJeIqCNLrpkH5ULiOfYP9rMXuBYFRsE0ME2r3tj6xcttC0Q
FGjjU9J0/d5IlnrS/qp65aUcTU6Dle1vfLsSV7WR0RCsZciSOdrPUF5Ga1GnGd5d8sYQslXTpk4r
G8F3De8YepbXEax3k/eFc2Aa0qwbMx4WucB50LbRcOhBz6wtCbauCcvgsraND8VVEao7jbnUStxU
XYpT2kjsl0GLaV9TBi9zdNvrVCGQzG+0YadF2cBOqkeXVRJ2u9rX/Fs/mKJdLQug9kNZXLsjdld3
gleJtRBEYg4pXRF44Q0DPkqCp3CVpZGGB1Z3rqKGhLcIP8zGCc03C5YlZjrEX0npvEIzBHiH/Wfp
JAL3SeZz9ChkdcAbzn6oBpc9QIpd7ju0YrFr0h0Jbxy1G7ywcPLHILNILOa/rnWjJWgalNy6iycb
m1cx0bmEjAokBQeU0ou1LEbsKjKXXkk84iJysU1HYvYVDhh7snSmy2X0rFCXBhcW/3UZ1RCLwraI
AKFV8i1QsMuC5QJ4aNgKfYu2HJeNaX+ElpUvgnoG6ztOSDICCcp64+DbjpMB4T4RU2hcyALogoJU
ONXCNdPUB8uPjAXaNwL0grK9C+idrZvZHtvKqdiHDkrwLgfNYBVTiUV+oumflP6Cf8O/0SYYO2oo
f8RtpC+TkaS/to4MPnLF0VAHdQVZogHxhuI7DIG+xC4xFrDx3VURoV2b4H+tMyUp6cDmxmvmD+qy
xPm0JOD3pcKouTSi5L3P6w+JNYexQ/zemcqTLluIiIP+lvvsBLBScGIxX17w+7yZJu0cW/hyqbUk
utl6HHtTy0wna2R4x4GTaFkbBkzeKPdVMvAxSytFcxcir8vUCZkmYK2gyXhvsgrDpZPrGwvSw6Iv
qSnCIPQBMIXDZd6NqL9gDtQP/Iu8iWk0YMCNKo4MrBgPkV3j+jHL9NHOsgcLleJT2yrZocdstx+n
IjgEqAEI+AUsvW5nfac9QxEwlClvRuC4XpZjOMQYiODRDdA1ugpGJDoBnha61j4P7A/DQbc14bS9
qG0XLlhfKwvqY5X2OGGJisrpL6g6xu+WjDeiN4xVF2cwLXhP1mANrNu41foNYqT6EjQZdDBpxPsq
Y+2da90LiuiEFN2wx39q/mIRkl6HnJfljsSWzmrKBTI10hw7d9wAYhnWITMkHu2+pa+ExwvLF+ZL
QychsY6nveja3pvqWtzJOCT3mhyPFsY1MMlNhCB50atu/Gj4Nfu9IJ/orYiHbmYb5HjA1T44xsPM
yBUdNjuX0ZdbOD/dOG8WgCpBdLiTcYUVLoE9RAbFQmCAhNNpJBfA75/t2vxhtu3jaIJvqfQ0ugU2
mWBAoDI0OzCDljW6C2A41SFtleDGjEACuJhwl02tc1AfEgwrvT+kixwSLP6hSDP0rZ/G3P8xMKt9
Lg0mMsRL4doKgmvBD8YEwg3XdpIT4ULhu25S/EL5jNnJU957Tl/+ImXWtLTtFkBJmKeLlGSQ/WAb
w1pUeryrMdRddYnBADIwwMP6xkdWMgOrcRKScdk0q15LnWdf68igiLJim5rMSNDe62sHIILHhFk8
11DOMGojOcMoM5n30+jgTW6NGNNLoHW3GSAhHnc1v9QMzAC9kv6SE2tjGKNqrFWrAn6qRNdTgco4
M7tky7xkupZoOPg/63VwYVg9Alh8m4dxbqYixA88Njv/rm5SYxOYNcnwKlyuFAM5FqJWPuYlbaw2
Kx1sQ8Q+K+jhNk2O7XFZKE0FKblzr7GK8wiPpfvmVNgHnErRPOBp7g1QW2dlqD0a4aHhRU0pniAo
h7hT5aPIleanhWUQQ1UyEvfsT5mJT3JinSfgEMKA0atHrSz9e78NYIK05bBJcs33AjcnMDxg1Obm
Ewuy75BRYirZ/3F0HsuxIlsU/SIicJnAFFdeJe8mhK4M3nu+vlf19MW7aqkoMo/Ze+1xtw1r/KzC
G3k0E24/5L1wBOxl8pt4igL6y+bZvFkqQXsTY6tw7gBPYk24GFmI+Nbepbaa+Vk74c91GHhno/0k
qx4yVERNSbjpXJNw1P4auH4gYxYzmgIc8YUmf1WTnVhbUeL2cPI4Z/luucWU1/8gpoqQ1ZbqohU1
wzTbyFBat+6qDhNq28zhb0XLXJenLNWG59ZZv2Sv9hQ+48+6wCxbF6O7TJ2u+rmq/Szi9tAWBm6y
0bG7zQQPDsAnQG2syX5ZWP2wocI3YHOiN22i3SVsaFyl4hy1h3QLm06wMsDXGhLpuDxFy9p4SsLL
mBTFy4zi22fM/WfrmYXHfUmPIGOvY6n5OvrWMvxu1ORZRVwLfpjGHSfGuptbIm5mcBGuuszjDg1y
ul+yNWe/I7Ww7eIlMI2tQB4fFYFl8j2VfQxAxqYGPq1Co6fIiuGYpkX7KNoy27eLNDzAUfMFnvTw
xQe/7vQpx4o2g4cPMuv/Frrt+QiW4kQ4UIZDOY+esYLjTMdeuKvob2Ec2gBjqT7I8DOS7qRn2vg2
1DbsVTQhvtNU9gUVdxyKjarJaORwD9GKBkEFBf/ZZzQjYd6t80MDY6KjTp3aD2JwzssiPtFmNXhM
7aTCGiXaITX8qGH9cyvhAB3jjr19H/MJgEBvkGFTiSlo5TC5Qp2c0k2HSNMCnbd05Y2HXHSRM7fy
JE3LLfHhH8SA21OHOQJgig1yukk8xZUpA8cm5zTfUukKTfko+gErXdfWB7uR7VvearQ2dpmALe7M
jWUFEtWSNofiOiqA23vFYOQHpghrMJVZcq815O5ANuqspyR1oO125tM0Y9+IE3ZiHPX2vUzxnUQW
AM+2a3E0gfK2hg+Ulmg12YLYx4bC72BMCgnCwB8OWcFCXqGi9gv+6ySvzD8AQ4S3Jj0y9j6HvmVC
BmXcBZympORRZe5gTW2MQ9ZYbw7qsFC1uxjEWYcxlhPNrZLoo4jIrjRzU4fkqmd+Pt/OQoygbiOz
hK7JFi6tXnJp+5UfDD2rei7BSGW+Ax2Oot5W+E21ghIGqAhHpsjWC5QWooy0TGwXW2vu87b4GGH4
7meJidIdDeyRSuF0wA4A5FiLSkAv0IAAfWYZEmHD9QAGFycjX038r8krVQAjJaihPzKJl29Ljab7
lS3+nh+wALQZkjugiYgG401o0JitKeJk0Or3ocRiqle2cbCyxdrrW2K4SgSai4pjOujpaF3zqONt
r24kxIl8Auhbbel3/Qojx46cKxMtQGei/4gt61cpGEXqNCDHhQyyN0e3lV23KvWXs0YQGdhv+Qiz
Gi8ZwFQoZTLgXYwUFqIGjk9OBk8orbLHeMZUjDWgq0KHJxY67s5yxhGgGrZB/BnXlLkqVAezIeik
mlXZmfNM4pSEv3av9ovtgtXRAy0C/SNicl7KHDQhGWIMwAxr8xj26DiJjF8nhvXR1LC8tSo23co0
Yz81BYySJNIorohG6h1cWupqwhBUjSUs6SuajkTotj0pW7k8DTojjjYdpn0n2K6YoonPXS8wzZfC
BtaXjte8FCNxafr4CcDcPsklU+5wJcFSnUUfluD33xOOmhN4gdzPlhyQK98q/Z7SFmJGncCqc+rx
CTrb7zRD6U+GyXFZmW1nPXkai5Agu8yjAeKJ6Ln2QQk7ccZQ/jSKGLx57FkiD40VJCjTfT3WBWnO
DY0fRtfcT5Mk5++znXezlljLBWyEf1tkfeEpml9ivaoPg1CA9KvlWqcHdh4QhUSrQZG3k0H+JblY
Dnm3cAwtWREUKivopokQVGg4VEnN6Ou7ftB/pGEoR9B4yy2LVkemhp+N1yuFNTDx+m8EK8CHkJ+V
tIa9UdQMUCxTowDsMIjXBivIKmNkgrP41VHXNwsrDiXWCqCvbyj0lIIk65GUurxcQNxV1KwItYAX
5XXtdSQIhBJ/t2t1Qw/iYHtgijGhM0RLwi5aXo0Jv1lqsQnMWlj+aakm+5R0273dVt1jotvWE3+U
4UqLb2dqIyvq508oYrjVTGzWKrWUy5AXuMcwjcGcl+bbmDZpsA6F8Tkkun7nZLmeui0hVH/bUBAe
xlF6mkxEOcXQQ/lRozesU8gnEoUcOR1gzGCCSauKTt/3zhT72GX/bV0+BUBqcGPbBscnitgwc6wI
P1jzbwHl9cLoCfIMkWAASjsAayaPeF1X87Gykpctm0lQVFRwSoZd4ypHMcpQktdJjr8zSWteo+XN
Phk7k/OHp6cm5K7Uq+gfxVQpp07U1gnWcXJnmcUWlrmdBxuEYga6DX+Gduv7lQ+nNuprbi0UrEPV
MfQzGV7EEW+n+OZy+SXaBE4VKgnPXDG9D8qC3WoWji9vWqI4TS0u0BvxXdrjNcWBeLYqbrwK/ge/
n0zItdDbIFadLzbLbaiMFa+lIvqvbWI8iaiYMqufQ92syzuKw4lAKRhXRhclLm1jDX9QdLuoHPMb
XoTeYGtk/rFhIg/JTafcWEUZ0NAQJqCuWNKbocj2Qw0MPbb0P1AdyO+abfOaVsCeM+2/plFb2MhF
fuTIFRfERZVvDjOKqTg2use2HBc6+GLAv0beoWtgRQltXLckkkV92ODpc8mc/oeyN+G17X6SBUIM
iALNOEoClTG/ad83Wz5B9Q1jOmDPVNXkMvzmEXkzdS+0K0l1bQDmmpmcORn+ONwAoJl9tjagvQZS
2qNjcygw1xpJJ8pJjJaAKViPT66hJMprAXv9YTK05KHrjeri5Lb1jkmQ+RR9qcuH2xAICagA5IvY
m1a/+jhGjWAgxC8wJQxGVc8GX4lHHYRV3ZcfwyCjEwDBbp8Q57ePtD65B6vY++RSw7TksXhjNusn
Y+LRxDLWXaBYIqhnGFhllG27OnP0kw6+IOgWDWelAabdcbR693/GRxf34VZtX0oyWgxkm0UehtlM
QsSpcKKo2kKth7DQN8q8Z00HAstOeBzFTKJIasrDvJh7u0mfW8zCiOj6MSjMgb5MTbIDe/P2zgFZ
ftQZ3Z42YKXcLJ1m/k2F1XxIe3iPmiI5aYC7dnkPxWhJs5+4X2Z+fQbC5naL5ouGEado2kcwYOTi
sxVlUNXSFphWrl6Bw/N+C2gFa+yoQVkbw56X0wgJITGxwOnNUemW6kmPMut92ex/NLh8X1TOGzyU
Q1hboJsWpbIPpmhrzpK2eu4Vu/dJbgJHUpFPpOVK+jHp1nAmchM4b6pMQTIuradsJEtmTYEbr1Sa
ly0diENgLgHgXQ5R9MTD0Gj+ioZ8+x66gqU1AJMl2kCtl+Jj3cR0FBwYYAYXHV5zp84vXHXmbbir
H1BjqNekYTShW9G0XyfrRl7MAcKUWDozE4JL2dAHCGbxP1iVEgc8WVt+JzH0lGosyj/mrgjG7I4D
eR0XebEJP3pMyJ95UEsTwKGJlj6DQuKLqi+pQbDvY4WD22Dyxb52i1L4sbXUDC+GzrOjdaEkHSZx
GSWjuE2HPUgS6DumUFQDS/uL03DeE78DJGWZB+QTKtrnkL0F9J65qUJDM5KL3tUzfE1rQ7EFDb3D
dvMmV/Od5ZpKudZ8ijzpIQq0dP8gaIaD2SIEVUhm1aNo/DFKR4sZ5a60IdnQDEfbgSVV4SXBSzV0
73qpA7bpyt6fMCLr1fuNvTf3T3ptcjMMlfizOfPPVjl/oOhsjkTsuFWfuwwAlY+0RJS8xKTuMDwY
vKWbaCxJcAnAGHP8Uv1+ZBZwK73E2jsOVvY0aXXHkgDONOhFK4yyKtnPjaZTrqMVITelPPaSBSxv
nEgQR46ydnV9dE6NozUfYmu6CDh6r4ermb6MTkKHYswfSXODdJt8fh4XgPlkMy8AezwWqY9pY5t2
ZVmaQ2iURuSqWfTYJPN8SQjnzAKG0W3/kqK0HsNs6IYXQzdHT+1TByBST0BBmxjqEeqofVhgtr5F
ndr7vLVsKGUfHeKVibHuJK8Ru2yvsmNySoiC20XY5fe0N9EBJ4nmiywmmrgmtGcbyZtU4r7YZePM
+M6Z6hupVvit3fwr1epfXpeaBzQUN7qwGK+dJnrJLiii8b6wwUaONphq4lUyeqZED1qoTcx283+j
xqk4NWVxiyFmnaKOVvTWqmtNKb047Z4EisDJPhme1dG5qkbLuICdvoWoTkOa7jpWxHcb1lYEUWa6
Q3JHfjHUHII+O0gqpQahXyryZ8vh9lYYprC+199REd9Gkq/dW5mdZBtqT7c/AEW0X9ehlCcT4hl4
fiBZ5lIeNi4RN9vEU9sCiKgjElo0o9V2UgNiO7BOgiDlzNS+TcShyCmxNuNwtJC6b/GkuGuWv+Di
YFeH7zvMCls8kib1b9W105rnzxvv+05F7EgaCQP5Avo74WcXc141EoMoeXs1/YWtjLHHOlnTfYlZ
UUCiZNKpl5LCvSyi941i7KKXLHk8a1WSv8acx+dM2v2nBkPOd1bIAliftY3r3c7MICuH6cFSje1o
6+mnbfSvcaOCcS/gLQzaxBzMUgC0L3XHA65SzzEbTpga9IJrgpi7jo06n8wa0Bpz4dmtU4UwTYVp
dJUynRirOmb0O3TkL9OaQlJiR2IA3TQmcPUQEWa3qIj5KTTG+kyMCtYbHMIrn5ZnziCipkafSC4Y
0xC+FhrmviQ3Za0SgKsMbAgH4VIzrfG5X1imtGlinYhh+OA413cW+w7PIB7gKko78yPEM16FRlny
4uOMdlXkGegCmQG5psH7rMD7ZA7E3eMW5dT/lha9kpHbdVD31GrAB8iImuPfxVqSgKSsrQpYcry3
HEAe6xWIVNHyhZsocw0mRaxiVEoSYM6hrph0hmmzqD+a0venZgAHkZGO48bMctxuItiWQdRMXdrU
D8ZaD49ZmiAHn2C8PFp6WVEab03rrdX8aXBO+QWUcA+20RdJ4uxjddmujGtHE1h2Zn7psa1d2NrU
F8FZwi8i/tV0xKcslitMWAHdWTDNYNiWYHTR2NiWUU6DXnyocdzusUM5RwbP/4ZknPmxGdPBrGpv
tvk+Wv1imIan1lGZ2EZ5B6cM7mRaEJIsrDghnCYer1XZfZX2pgdm66BNzLiqqeMKN4c/O4HatbqV
Fcz4ZpbYoeBmlhdl7MrmVOp5eVHZI1lIz4cFMu+UhfnEA1Lw6gdVrJZ3xlLo14ZJPjC+ilpRHYeX
GUeSb2TKAmO+uaU86K81UA9M7LjbRyGy42Y5+VGqt3K741mwU6WF1uM2bOM88TtnGMJusro96xpS
rtoqCak54EjUjs7RV6muw3DdjzLxrlXFK/ovm7e6T4ItjfQ96Vti7yw69Vs0LHbIonJ9nAwkYIM1
GwfwEUsw9315rpcOUGdvb1jN8OdCaOczMWKHEDPJV9GUy0XZHPtkxfwLYoA/6x5W4pJrbANUnVT1
viPChWxyj76XQ5Mh00OidUnnq5HsIH2qeXzpwKKzmbF0lzX7FBZ9dM9pYpJeFWlHqRX5fhrMdH+j
9dLckKGoZQ4NAmkhQb4AnUYs33jzyiALGBQ6T4EAASl/x/aR5A5AegrrDoT8C8PccIgZjauYxT51
SiG2GnHuLVrbnxZMLydVpPpXTjaVC1idgUwHhwxqar23zal40KjIdnE2PuREpe4y2ZJHYRbaZchu
Om7TmPxEFtsJRbV5lFI0B1PB/FDbEdFiXdp9JmnaBDFhOp5J7Um4e6lzo3D0E06RE1mjTk/GxCIG
gEp/IougA7U79IGoNo6PREPprQkC2RgIdq6zEuvk5Nu2d5xYBtNkJru5mFktb29bO3V7kkPqwJrM
8ZHzeWVNhHU0w9O7N7QoPTd615wApECANKb2gZGizTZrHSnrNrawbZxd+25+Mik198piMA0bFJOg
v9tW2lS/hNP1l9XEbVFZgzz0q74+NdPImImawrOoYyo4ZtgIy2uXSDtQnPknBdTxHs8V8e/rDecg
c06CZo5/ymmVYW6nEf3ynLPMVvkH0w1fWM3mAy1E/DUIo9oRNUcW0g2xZMZt5uWZNd0hJwbBr7Yq
V1jUIuuKnSNpU86RW1g/xHnWoK4o4dI0OZEF3MRbn687hqqdT1XfEuDczJdKK/O9ZdvjrTJUPPJ7
KI5HZd1rSlOhZ5BUxGsN9npmiioz8VI0o7Njv9MdG9nfMt5alX53wpchB+iekQNBpY48JZ2Xu2aJ
a+jcNzy44dQECDl/REx+d3Qh7KW/BXKLg7SV4m02zPxhWtfZU7t4DDABmldiX80gn1jp6iKujpmT
iyOIuHSXlflLZloFraemnnqhL3wAA+yVKgeiwrqGXRMyNzmjsmN1tR50EcVvebz+VEP7gcsm8TQu
fa+s+zRkdaqGlkr5ZCrEqNyCBdC4WOo1jlAxO1beh7XYdJeAGt1POXsuVdEnbr6uLMbl8jLVRb9T
nKQAwswiYJZRCSlbU15h5h4QZ96ttZaG7ALuyLm0w20Sn5M+JL5YuVxtja84kLrk7PBUd3Rm2p0D
e/ABOWvumQvzOMuBjR6Nhf1DjaZBIrVqlkU5yCDF7g5rD13GWMVnRz23R3KKjMSJIECPi+FWdMNh
Qk4pr4LxaWds91DAtgBnb91Yq75v5pyenSoaj7QxmBxYgqdctMqMKI15QIoM39PMiq9LkxkPhLfl
F60B/bkleIa2JGkD4CmkN9addtVvCwOnoh80Ecy5QpJ5iEu8fJCxtOE1zG8zM9KQL1niM+kCXqT1
Yr9FDmt3qZh/Ecbp24vAv6fL8CInAwduKT9CqhYkzObDWUC6JPM4XnIO632m8OfEBjOfpjdfERAk
N5/Stt/Is/XkVj7Y8za8SX41n3kUT1zVo5NCHqOfD8kH+h1IzaZ41qfU8rU4mZ/t2rL4K2AMi5xx
EvSl4dAM1hb2sHrsYXqtIzaJ2Uxqk9aNqTshvPTZdkSe3U1l4CTacNDHYrgf1WjY9XlaPQMdM3xC
b3RPiwUBiJD+Ki9qZ/kpdLXfT/ZqvMdgR16Uxo6hc9akG7IssbGIFUzxkAd5Pe1UYCeMB9eWKgiy
MOD4Ro4PnVFtj9M04Tli/EQ8wugmyB4vhmz7L0LLqjOTKJPdvhU9A0ni3W1nSJdxxSg2hYhDVslA
w9mp33lv0+Xgpvq3DVH7Xmj2tl+SzAqNxGCgyN6xVkyvxm+tw1+hRv8d6vktUeJnksGI0rgJc5aC
CSCwHhtZmpxf7Zj/AkzFOmh71oe0RKN/A5ZdRTZ3/9ShnV4hY01eRocLuXsdA5qTnFktF2tvK+od
DWIMzH+0vDGf4dnCM/Eda9SC2EF1sERVDKFL6s/aaPyqwsmQ/JM5vOhG5mlaGz04OKHcXtTaQ0Y9
5g6S1QVpD2Tt6BQ66FGhMLOo2GtGwxZfmbKrEc2TRzgglIyyy0Z3gsf+jv5JD9PJerF7qT8aZqPv
6baQ5ci85YRvuFpsEZ2jrN3CdS4zol2ipxTQ6IltYfkyCPQU1WoXZ00ekUN1gFSV7I3wDstraouk
0ZqOx7SRkrGaUB+N/BP1LBOch2i4UgF4HW+ryrw5BUeUs/KfX7My1NARsUK8tNX3pGV30bbCL74n
FhtagqqfmMwQz0ypEv+AiueuZNpbwJ67bfTty7i+IG4Mhez2pnwmeVdJn7OO3Z54arSTEAwgr3Fy
tJcrqXa8X9c2jbDV/rYm0oCW8u5M3EVE7ohTVjQ+JjFF7yYpTYbCh7zfir0sfxzrgYbLTVV6hv7M
BFLbaILU08DMsxqDtONuAW3EM/uqrIdafTHopqprku56i7GeOKw1WT7FbznvC6ZPveLpPQuq+rwy
TkoP2nJ/WzqPrBeLafAyFF85N1w3/MHOolT47RUftnc3npfyZ8QdqUd3W/ytlR2ZVaTfOPl9lXRh
XD/H5rvSnrUmOwg21tJ8sFon5PI719FNXFMHDZ8/aGefpNCTOoZL/7MyuRA5+kY6KnV+XRlJ9XEw
T0gMaIkM6i5G2sW817KjuZ7shEWrWZBZv1eLh6p5rniBOlrsiz0w4YfsOQ2F3xgkmtuePdh+Pf3c
np1M/mgviQTF87yRlhEI+1p3byrHZtzkx1zfzdqJCJ9DWcA4pX3mfBjV7ywhCBJ5qgZweQV8Nz9F
MaamEbLv8sM55JYQFEeGcGZz7GauHxD5ObwBtXqt5UEygyDb0k2j2W2NY4LQiO8N14nPb50nYavd
KwTcmh9xfV9ohyH5uTHgsR15s+ADvCg6KVAXp7xtvz6YrszWgwNCpxdktX+b2vO6vGKOctlv9OYl
sncNayyE7wpanGGXIZ8pRTBoPwV71JLLFSp5uinEjl3q6C41CbxCqpVfbK5zSeCU2attWNPogshH
+lXWSsfedjJfkklUB8a6X3qu53fAMQNro63KLzMBzjbJedRgQ7eghDLvbaF4pUGcckGmLkcP6HN5
jvT2lECP1Ip9YVXuTGIaODbSFojegTuEapetUpn71nIxyIYyOficl6nl/HXYqxVMUCPXnF5AjPts
hr2WojDLdynb5Bm/GUrW/RqnGByfFhZt5UUSg7PQ2ov+PQP4DdSG/a5tXHJgSk4Oymy4iuVFdR7b
aJehv9yaPwaTO6V7VbdH3XmJu91W/M2kRLC5qlvtZkjfq1OGGG13ix/RBYj59SNtX1IiGCd1H8XL
Qc6ql8OHamu8tA4wfab11AysDg4ryhsT9ZtDvEBXPfXaa29QZSp7StxDrd8yL8j3SH9NwgoKtio1
vxMTBreZKreU/xbJ48vOG09rTA9NzDBnjTxRFUySlHuERT6cx0XA73B+SNHjEr635A/aPy9GHXsz
aWtM2jd9NwLJyjh0Vzbxh5sI0iStLrk4q0ZhwrHId4BuyVeKKkh75XVCfQZ/17Wjh1zcE8uyz41P
Hbn7WsEPRtYQN5/1FCPPeoYoeLsQl1vvbxp+oaAEaFyH0JisoDAtNTQqz6THqrSIJE1U68Uk9NHA
NLFEb8JBlpFExwgqshW5Q/pjKWSeGIGSnVqyvmyB+W661wDzTR2bcDZFVK6c/q1PbvupI/ZqJbMw
EX5svFY1CeV8Igt9D4KAWoJNCtl28sCeZdwz77iDLmxi6o3tz0G/qVCXu3wd/FKJ/vVT4zNUJlXq
IteDUr6N87dQ92u506idcoiWzlct7rEIeykw4NwAOyqPHQ1iJXYVYU4z0Vq5hi/4gds1BTAovGJW
vMX63jhz5/a7y58tcabLcEXzEY8fyMkCgWoABQOKy7stQ9y+n5WLvezxnA8278P9SJBW+a7UH8yr
/MakubW+lP4pvqWopWFZ7vTstZ++rarZrShsERsgbwNRSgOEvLBSxiPUb45syB7llxnfWz0Q0frA
Ygaf/1PfvK32qSSH4X8fM0k8dIH8YESM079G3N/iDR1lL+Rjsfyx9aj7H+S1e2DjNM6lq+o/5UqW
o7Nb23PWcoVyig+wrC1Uika228rn0UYWu12luOd2CymrPagH0V/LrOQPEjGpwL8D7Jz4NZse1PW9
RBuiDSeFUiu2nIH8LTNHnpFyIkkQyhkKpoB0quFYkLK04+kPQEVrgtkNmZxao7if8U3x4JOQKsaT
88M0IxwcmQ6Wd5rD7DHDpfaazqR1im9r+e2RnWQAwcUCw3kjkINHwpfBW7NfhYWDTQjTgLR6Tkwf
AekqlB1jRaJE3pCVBTLa7ogH2m2LvEbEZrPQDrQc9zpyp0KOH6tmhH18KO13NgV01EVYirck+pV3
A2AXtdz3X/ahHa6y4X840TK7U7kbWMVtU3yYk4Mk/6CBxJxs55uYZ1pfDE7VvOTMuB0Q5k/JPUVE
OOiue6vENUY2XP1ok7HR5DzkDw4xh3hAuHhVXviSgGXOFlvDl7N9xOKpH8+Z80s+QjEd4+VMzqAr
h8vtTWMVzUt0cKi79bu0eYx0NvHCCkhJ46f91kWwUusxJJn7fw6jMNYnXD2d190Q1ulXll8aRAcA
ETYZjPabIu50/bpqh66no1X35mKFE9eGYR81hU1EH5rZnWQ7Mm8PaFORpd+t3eM6f1ka35iPIv1U
ElLgbfT0hPo0ymVsfdb+AQBNT50+Zuu01feAJWs2gk1ynlNSMb8Y+ijVsgc5WrbPqoHy8ku1TtJ8
jOYXUobq+LCJsEtOJdiwbYeL3TPLO4eRbD1fi+zeRGibDp9FOvAlOAn7ZRK7hVssjbGwvAj9Oc7u
x+msxkTII5Ma3jN5BBYxbjb1SpBiXeUbCj310dFJIoUVFMpJ8D6+b9rVGQP6OV8M39xHLLnBFkpu
ud9F5qFRnW3ii0VBQoJaBB2cVNp9c3hIctieOtjfzHQ1NZQt5hl0URGXs3oLD7uU5GXF9WG0HjN1
Pk/6ZzxGu0J3GFKTMNbd0dd40urofip3YnexqDvshsQqNgHFOmUzU2v6AEWqBCXTnCR3BJG4Fhew
XT3ihUaA+kI+Nqdddlyg3Bf9d4pouqwgsFeHUvtNJstt9beMA0BXM5yhmcc0uqSMX1gjxvPvuCa+
kq6Ye9dr1pfwQRjfalxz/Pla/wrirm/mw+jc46egJIjDjUy1lYpjsQILAGwjn3RZhOncP44xtP/N
5JSJ/S76WASa/fklai5FJDylJaiLidUm/qa+9LcEq8xXlMAuQdaZcR7UzC47xU/Va++I+83Jz0MT
h7PJjRWXbqSgk+ZDn0kJdnQEipITb9Rf2oJvc10Aoo+/TYNdVfbbThVbCBT76Gi4EQmHH48Tdjd2
2py5MPqZNFf8yApRS0RAr8UMKeuepumdSDY5XCHao7rgxI7Crvox2KyDTmXX+VfbgRzNnRZFQJQz
+vH2QEBzOGk/bdu5kUOA4I3gM5bdoWH2qeLNcZFW9o7yrmTLoa7GAxqT24Q//usisqX3Guo2xU7d
deEiS55XHYxu3QXM/84DxuSdtQnU9H+NTe5m9zpI41XP269NlW5BGrVp/LTlXyKskyDiIgbKURbv
c5fSp6N3Y//HknmbiPu7bxQu3uQ1dV4SXQvGDl3v9m9BEBI9V+uf05IUhtlG+xghxI78xsne3A63
mO2VXrGQnzEJrJ2fbep+sqbzKJ/nNpQptQpgmkxxNXbBdDxq90P25Nh+CeOhrW+eMbY0p7YOC+06
WvCAD8LSyKTwMWEEyCa8gRpRVuluJEBzRtWnqw9DdxrNU8c+XCY/pSG8hdnxoBx0dqQN89xMe7Gs
y6RoO1SfrkovBXsCVjJPHrMKkgAvvXVkzG/G18Ug7WIkTrV4WOwfYsH+bQRjmKUJQfauNp5RrLpp
vTD++eWMN6O7Tjlp1qHMdmNOwCe/G/tysT064m8kjZnxf9GFZfI2WxHQUU4jXEhHhW8RqwLySs5s
ng3xW8UNMtFn9iQpOjf0ZSBcsuJPXS5q+ywQqlZnLePLiYMwVu9kg95r391ST+xT09P7iPNU/hlS
+jHpJB1jq/RZjuyZCIZo2vtIvuSz8Kb1bmgj9vyUZW8akq8VYojFhJ2mjy9AH10s4Mp19VROr0r7
ZHeP87qbugcyJD2GwAzPj6Lg/9Dcd/2HTgdjOqc+VQ81M418pQLCgVgWr6TpXpf0rlFOeAXJT38s
rFMp3zOw7ts6eJYkq5W0rQQuMZF3m8ZGHl+ewYy1RDyZUNep2d+E+LQZ93FzyQi5TGvaXG7vqvpx
yMcg3XyXajsiEA2dLHeA1PHqtxlBjHGzH9PXqSY/S+1YW3+n85cz8BciN1CM90r/13bTLjFW31AP
RD0g5uJ7vNnjw6gQEwywVdYoNaBrD10VJOgKNjKAZIv9wiTdKp//mSj6VjWHvTSeMXUdGTpELh6/
V7JCvI2TGlF1fowcRvyKfYeT0Nvy6lzUK5ty7I9MfUhxSddAn/pjD9SLz8PqaHryW1pWd2+AgRk1
5S8y26CM8Py3ppfH6p/doUXSlwA09ocT4x1iJFuR/T6V1Q5FxdEa1v1AsIx6EzQRBIY+fgDMnusq
CuntW4v0awflCBw4LZizM/qBpPRbBMjkt5W5b1dedmudD3Ydv49L/W6ayt7ZpsCW6rmuiUptNo+h
mCvX4p6xZmBMy5FR/4egQJTOdJyN7IGQQ3+e1zBtSBbXrRrkk4Sqpx4GWzmXeXxKDCWs2Pu7LDV+
O0WGY7k8xqvKCp9N1ax7m+gPPW9N6thc4sYHkhdqCSJquI07N80VD47PU2IYvtapl8poP5fcloFe
wxJwCueoceEi9v6PpDNZchTZgugXYcYYwFZISErlPFdtsKysLOYxAiLg699Rv11bW1t3dSYEN/y6
H0/s2duNlnfYIJoncKBJ9/1b2yclX4S/MCJjTnbj622u+WQv9KjLOnUMcYFwvdm2/IQN7rGJWRB5
8bGbHFaUdN448q5r2et1rOfn6WSy7NEtF2gssNjmTd7PW3uhZWFfs87LbEqU0JjpOL5EHNC7fMse
sRLeGRA/XR58uIPaLXw0Ve0S9MOQ4+YX0knUm1RvDsAs425vcpOHmH/GxhY5r3kSm4pm3HY3Urm4
rRvOHAp28hhnxXa0AudW9u3Jk7yneCl1IZIpCg/sLH+NVnSqe303OSbpA/0mqbBjnUnf8nqFadrO
SUzmGVHyQy/zjV9ne4rQaICk1RdyCtee671W98x2EnWePp9o7bHw+g/2/HfOAqgq1qnke1LYwSFg
10xpHVqRnWJnf7ICPsGCt1et26VomN5rInBKOI+evRzEfwVMwPx8ucdWlhTFdBqlonBKHWfbUDiE
0ZbVHn2059Dt94L0n1df3x/+7HyY8TP/xDTWaSe8kc62h+F0L3omtsXVLwsikgqHNLfQ5GyUHxOY
fYMWjzT1Y6/xcwnLKAkWus6Z4X6mnt93hJko4BOFt3Z0cZt5jJDULlPA7VPeCz4WWw2uD62qc62b
fTw1Z9vuCHdWx9F0v1gnN5SWFzn/N1Y6TWxkrmZDt4O0T9nOPtQGRmCWsi/2DzN5/KLKId331J1l
fA0E91JXlJc60jQJ5cdsMdSUxxZ2ovHQmOHS55zl0fbmY3ldFAPxCLWfUjq2YMu1kjhGDbTt6YKz
6FyvAHRJ8mVxwYWELvp+O+MZmrnW0ZkrvBdq77BPmQc6nppdRQahnfKPkYeXigSYOPNT54UA/Px2
SC2nevHUe71wy5OE5R1BMJAfJ0fGOLwEqv5VrQITIJXyQXcybU5VBJPVPDDWkQfF+djhNmv3ht1S
5jS3E0uxQXEkM/3weFR8P8Z5eFixS8qCl8Lpkgj/A85V0txYwDdO+aykpYw3YRgZMLjgBFNx02Vq
V2XDvutZahNvoFIOLyTU+p4PEdAz/NZI9MOhmKKTi8AKyPFQLeZQq3Dn1t6Rhoi9G3T3jJk3hHy5
aTEUKyvJIWpFLqH2SZAXImgZkoEsO/QwnyJQ1gS4DKo+CRpCWWq8iatl11/vbAW1xa0jTz5T7zS3
/6iPoF7O2z4dzdZtWe8WboYbsuwQYneO4PdiMY4U/O6OE1OQH+rmGmXPJeQHTf7OjSMMtiPqSn+R
XAhl3ySOpVNOhrOHn26V097FlBfr5n2Yq5vZVHaCUfZhKzLK2Pz2uQ/wJ2Kf4GZIeq3yu09JIo37
GusWDzNs5dh344JkHvEHpZOFf0SxpWUku/ZgF0eiWQddsQDe+C0ijJJR2meZSYCSpV4W7mYRYSOg
RLERxMjo59V4wkOE+Xrw0EyIo/L7XDE3lbrSOyxe/HKuvetbdhgAdzWbbhNhBegaVbun/uM4TDaf
XdJDRbTHq5Xk5npfHxOv627tiJCxw8nSyw6bkksHt/jrES1J1tpPCp/Nvx1hmeZTalPp1whS/FL+
9AziA39ea9P8QoeLEdMh2+yDh7w3ON6dwwJgJLOxyxd4ovnkXjp/e/Uq74St+0jnygukzyeWw3cD
P5zFiONsHUzco4lW+lTQJZ0rcSQxtSdLdmA/92QrRlXWkRHpQPAcT2Fr/Ro05tCIBaBjb1w4iGGI
ggVyvKctN/GZ4YrZeo49rm+6OysmdsorKY4MDEhX6ublRNLZDY+x+XON1iwD/2ukHyTmXJq+l3av
BGEH/q4Dd6FUjMJ+vmF6979X8F047b949jhgiQ772I5VqD4bPI5eUz1oBDplCnbDHSGv/FJO45Es
P4selQhTP/h+f3ZmInH9cnRF9Uz0Gz2UJS37+7Mt3LPjx/9GUdLNWxO+KbqXHuroddPu2TGaDC+F
idV5ZmveZv5j76g96Xn+lLKlXRSfoceBFISfq4UQr2R4z+zxS2MiTDJrfGpmY1gO8S/sXNZL8Uc9
ZLfbTERNK/yURf4ad+ZONTPpQVz/wQD6dl6v6aOlPyIxs9YoiQrSMVtWrBj4OPiEE3FcXxcqFhgB
Uo5G91S+rr/cihrraMHNA3uBadsmpFA2MyO0sm9o+mAVkA3QGAKM3BN71kOhDGVgWNYyLqluvJ2u
ps01lHd0Sh/BGl3CeZ1PLNr+RsZLg7K6NaiMJE8OQy4+7HxJ52zy77XukQ8j6BZ9zJ0m2oesljNB
5c8CKzMco31+vTq2K3d5cqk21wkxyfuxybiBO7feUP7rvegnjra7CfbnQJ2d70vmwu5GT/WBSlCI
YMVNkDenqw2GmXe/RljRriIQmpJAiHHcCc3EbDsvyGkYRYDvLb7YEUIuAmV+/RharksuHpfZtOI6
ohV7rAtGOfr0KgFCox3zA96G1LhUdA80RrK9T5eG9askS96ZqT/7hZ+4wBRGEzB0+8gr0BI2D01c
Lcew6XBXznjNq85vDzNsmGdrJZpfEaW77wcBZxRYM9ck+ynmBR2adqKwNrquiRb3yYn6IUopKVXH
tiyIdFLL+13J6I892fG9HYzsIBzgZO+bxxrLDW6lrMLprcf+8QFFpzlqolt7Hcx4ogU2IQ/e6SkL
qaHZjX1Nt73XPPQC/xcGIji0x6zIu1t/BhJIhMHithN8zos/XiiN+d5qOR/JF5bkxTtBR9JUU0pY
ZA/Ar8l45lvBM+0VLk48hDwXUIUdvQ/D5H46ax49uv7a1slsJvfoo2knVkRdqtOhONRLVt0sbnAz
xMAw/Iks9eZq579qyxMBl/ZuhAVylBsrSpf85Yl9rDqMdYh1SeLWM4JYsSIPiYeoIwYf1PKudX+g
8eOvraiH8aLQ/aIvFLvWghk+HxS7virPbmTJpb6tZ0MeNXZZPRGkfsaSVpxp/MW25GbliBo7Vq99
i0wnyIQX+zJGOqa7AKyLS0TnqQLAEUEvyfWjHsrwW7QBkJJ1RvGMqJitF4qOncDPKCGSFgZsvb6w
+0/znJ7McA2BO0haihQlJQhSi26/I2fbUtjk7d5uAHeQSPqajaVz3FESXWcBM0B8cl81AaZ3pinJ
ybkWT+Gm+n/1prjeln3HBdR3RYz7OgQxQlzYXV9r3BIHPdsvrdF/B3uqbrrAuWuDJjv60cKOHObI
B4gbPrUqImMcwFZ5jMshPAaOitNt0s4n++f4FVuyeYf8AtKeGgveh3W5THJa0pxOo4sdi/lNSZct
cNxuZ66QZHkwZj3xmPiPHfyBQ2+7418bk+Rx3Mxy6tiawkoUJa9JlbHZmXKP6Vx71t9QdM3ZqQni
ziVXCqIE/z3xHSQKTrS6Gsksjzb/vUF/1zYUlNiALvZW76WMRvcYaCwkjC1Dbd1gV7HRpSVadZC3
nE8OejBSYPNOdvZq+Ny6II3LtrzFGOPuae6ZbwbCqIxinTLnxW3xfYh5flvMQhojjpD/7Lh/o42Q
yXSxOJ5r4iz2rqn86ehXZN5xL0ofT0igjv11wzPoOPwTl1NzuIa+oAAsI2HEGiCqkExkzRAYNIyc
YbososShLBWtlpOnA2X1wn+Ck8ll+d3b7XzvznbO2Wmua2iRk6xDUzjKpfyBSF3iadYoQl0dE1AY
WX0VY8tfbQMFkE3Pn8bxZAQUlrbTpl352koYD2uB0zZCCa2qeX2wqDcr0c5v5lI/lA7lcn4JhLsK
GSrCeDgNff3tZdtrWxuyK3dLKR6jAjIcaUxAHLFZ8frhrTnlU88p7g4vFSMUZUUFpygt6vohyILu
qTZexLeIygQuo352pur0SpNwgjfLzAiaFJCmQcZPus5i8iBSrI8qbOnt6pcIoy7qwt64NA3H3F5n
Rt/PenV6MpbuctZvwAOKJeWPPp1LuY28+UivDINzv28p/6JWtsn/enH+m9Fku3NM1382aEL++pY3
A1p3tivAaWTgDEiX5wlpU862Nsv+TfbYPNtzlP2oVTg5+/CsPIdZ9JDx+XvR2p8uvoWxsLXoEIP6
FnOUXM+LZnMOJigTmR1Xj2nWjwifNpNczoHvsNTPqRbfM/BUQWIXOnaAMM9iPsipAWNAznU4eYSI
EgC5qKtrvrIcqUZ7InyLyloZF7cjmhWNe3mR8mvNzxYl41RF8U32KocHcLOc4KKhOeB74pJw20yf
7fSZEhrZ66wj6+vjH3YZzbYoYze7QGO2BO1etbKYl8W4fVobm25fWx7PRPB7NTwtyi0PCwQl3LDc
VyA44yEpLJzsE+rW4Mnf+gokaUUvk3Hys6O0Jh/dpxrTeZVgQ8YoY9rQTsvUjfFKlQ6RlbZhqiM4
wXxOpg/kuA3HqsgEMVwsP7z5dp3ii+UdmlsSRKy5d5Nb8h2iERc3NIXPkOcxaF5ZS7kVfm3EHfaN
PdMBXlPDwQAXI1Bl5EBm1XTJUK7Qia7GwCwGr4LbbkxkMeX4FsRTTlwkT4oBu8Q8qWyHrlX1FFNl
2bRftuFu0OrHhte7PAsGMhwIWfU4aa85y8lnR0RCyUdEpzmtlAaMvBVnb7nl6n8tn3IwYJ77hzbD
v8hY8WHQLdcrpv06iTM2f3G+3CzhH1y8+Ava0R1gHrgWJlsAxXzR249uDNwn0g3zJxAgkrdXy7yO
3N9K9ZV3KBvtMPgpaGQ5pLMzSwN1jjYcNz7o1sfx6n+sXESqkLvNIVR1mzY5X2FSWYSUfRk/jo2L
l1E6l6Y28oGMwIDLshwRbYRFwmZoPqOt+c6taPji5jrjTsrrgfefyWSZKJFNWA6Q4Y+qor4DVDCx
lR0isvSyfhg28S+by+tsG5hvbL5/hxUblBnDh1hY5i4rMtK89JGOSWiPizpAufNz2AxC8oCQsUKm
Qtg3Rlw35rFln7y+cr4yk9GGKHKw0mvcPhKgDG7bGXjDTse6YAdKsPm9xQ57IO+PdkCDsXXnFlgg
I01ttgpCVsRkJZLKhldw2wtRxU9lHrOv9ik/XHOByG+xJxFwWXIT/xoVzk1AFSINgvIhR9keZyfJ
3c9McZVAaMn6gvUAVaQ/lGI+T4F+Hv0ZgXBYHj1t3XZTPb5nWVBhexgRBebFe/UwX7MFkcvf1pU2
e2P/TSuKq7uwfad7oLjzi3x+C7iDcI83iLUeAXVKpp/WoX8mWPXaRKSnfAKTfMc5TnfbOH6oyoj7
tmL684UFyagEqlP7vf41ehhUvwnjvG7kA9sHe2jex/waEltDVlqdthyqRBiMrpSkNhnnjeVAxCcj
Qp3YtYv613Ttj+1XHYIUFiERsIYeYVDxwlT5vCSDZ8FhsHlMs6NTUn9LCayPm5+Op51WZKcXZtJk
HK3uKMr5t7u0kM1lHd2tKr8WLcQYGPwKcNtUIB6u3JASQF1Q06Tnnmavx7tfLnHv7E3Veg57Vt8B
qF/Jf9SDt4emZrppNrzXzRZ+l6hxadeXv4ahI06ycvkZGmvbVTBaknkNRwSEjX1HBPLi0K1F+z20
dvsFIu3q565RJg/+xNYszEM8+MIfOLjdlQ2kN4fDs+NWDjd7uxg3+GrVK5IGt04+Y1gSJG22ZV8s
48nScbCm81T7NH9GxjlTjqh5+zMHv+G0ZgB1crzi79w/xHkaBuASysE9KHQdpQGEccQJ24bwSBnu
o5Pr+bvh1a4PVmR96FX8aWu2vXDjuhTWNrSocAl+Fq+Z+6Rz9YNe5PLOvwUDtJB4pMriShKAv8oV
Ub6ywn21CUjum8wKiSO5Kh0bVvmM3QUJB/vdKygqOWEe8en+jH6WiK8El53wsLTcntMRHtPZCzbi
v020tg9yRX8bw1jyDwXcnjx245S7VHdFLZ+2iXAfw5zLZFaP/lMLP5CV62qzK2V42tXdTPqfNAYr
KH4ntDS2+1KqEA1lfFuFjp4syknSpVjaSyZm98BkM6J1ApaPAhD6u9AvYgpl4+mnvnLZsJ4wMS6h
9TiDlPoLG8vcKt9fLp4rp3NuomyP9INMGavwJPzN31utrbiL2PMtr1ifND7PGlgsfRIYk+6WWIzn
MiqjczNRuhr5FdFVrXpkM8dn0WG6h0lztLQLAhtSpXcVjQkcTSBJkPMsbJ7XgyNb8uUToo1I6nAO
7vvOHX/VtpQ34xTXT9JU2Z3rLdWHHdJd62prTnRdrumy1uydQFrdhOwzmA5nvyB/Mq03fmB/U9aM
cceLdnYPW72tYuu8EDY/+bk7HwLUsaQKveGERIJhwbU5ziP+aFnhuTe6K8XXbI9Osgal3ruADva2
Vb3V/7d2YREkxEB0jz6M+WBKC40tdrLUWZyfbVafYiVyb1f2+jtCurl4huw2m/j+Bv59/bLZeOrs
xphbDN1CJSRT2DvL9nULSgAwAo3St7CRWaL6M/gTYxKT107Gyv8XqoB3klk6odF8fSbC5SaGRdWO
nJmzY5mPxtrelPF6ZQhZQ2Lq8upYXxoO/00XB4n/H9YP85nKSA7JfHDSyMT0g9qsVme5DtAR0LAC
fC1toA68/dA+siG8TKHj/tMu8WZpZi5HqrS2tGQI/1sDZHpcYxvHWjFyB4Ddczsb55Fi5h9gZXI3
FYoNFYNuzORQC1BrS5elJsx91hCj9TKEdbCvhSEtk3kddWTYGV7reMo+xTwU70wc8afs/Q3Zdtl4
58g0p8HqhAU/mCV8n1q/OvYEbAj+kSxGGBr7j2JUks1dXScSdGk6L474J+zHAJvjRrb0eWwASKZt
zrZwiHOYm9CobvoBKdcKJ00Gkwkcwlrz6esRbERPlgK9cS0/KPRZuZSQjaTteaajfkPWCUC5XoTV
Ia4U2J2Ywbl7I6DcdFb3C+Bevac+97WR1ocTU7+Cx3q5BV41vWGJlvdspj3SiDlSllNnl5hwHxnC
Mf9Gy6Gi3iayEg3ZRI/LkN+1rR29jo3E5tZotJZtCm550gb4Ft5PM04BYYK5PRWtv7mXwM179deE
ligPfRXJ2znMHRR3t7xMmLhuQILoY7sIja+pAm+jiJSGDQ21U7WiOdmruzD8kmjKkpg7t3fqoOyS
9m5rHB0oLUuTTi3n7SHwTXSfy0ojTjveZfQJQK5ttp42vPEvPltTLPiySZlJqXQhgHDr1BuLzUr0
eze2HNoQYuinTVkcmm2w9lsY6hCNycb+Pq2DtwsjAaaptgMst2v0oUrU+Nr18nrfedu7t3kskYBI
eUimWY73c8WSNGRDfVKO81UXfKjWYWX7IMd1Y/lZDdPnVpczxnq3xz7QmoLi0GGG4RQ63mPkTAvC
u+vfF1QJP2U2MCazYJMxM/s46F7boS3kdKx0fv0vxG+hatQf10Fzk5KAgIvvbM/SoE3U7MeHdqub
v1TtTrf1UGVw5LJGi0R67AKnUDgPmz9ERLunIB1UFR0a7nE37VAotn8spaTomBQKJ7inTyd+Gu1g
ZrZXMPEtNDuNYW8t4aCardneQPL2p63XzqPjWSKJo0o9ktTu0sHdYBhJhwpJbqXJIPzsT7MwfaBV
Mjtsnn0kCYuBQ3Lal1UJfqvDM5cBMzw2Ue9AQkddJ0GOZ4uqPSp9AgY4qb90JYeHqmuDbygCQNwC
5PwWzuPGH5lt32ZG61hI3lXB+LAnxb/shXHau21YMS94NY8TSEOarBf4MjVQ+7RbnZIoe57tVSjy
N69iI8f3w/Le7clqibEr65a2VsZ8vhJHZLv+aKTdpqXpnEfegusGCmWzLVBFoaDRVrC0MfSg+fc8
ZtHOIoR2RNJtDo5dFh8mXO2b1p6n13bmCcF10WKxFDRsWxZ70sa3LRycxQADFRZyBOME0CxLsbqb
fjtFOf7VK7Ag9PiZZncq7sa8He67xXzbQuT3TBUtzxWu5niiol6LrTvFYtCP29CJC7lgwHmsIfdC
BXBmvLwjSEhWbok44YeJnUe/jNQ/5+zn4hLxq1QUQTe9JKczAgLG1rdpPMmAlIEUU4TckfOB65Dm
kpfNQba/7tQZMev8+gBzhq0rooYibrN91vnsv8mCwU0XRDS6RQmAj1GcNoHfnmwUrF1Vrh8w3dDE
uSED5hA2AgYNKvvQd4c3Y2o+UowtLITAwBCnN0cfeOK/AivZrul1drJbYqRBiw9vAfLBIoD7jVMC
1fdFrRHA4zJlO+YdZ862Kxupf7ieW7uQ+OWu48t76ChTIIXcg6uap9+rjTu3DLL7TBBqz9au2k/A
pnCvFP9KRtedcMznumAwnqbMOxW6eWNqUklkWy+NxwC3a7U/fsyiwfbjaOd2rqcfnx4OiAmE7e9C
l7RstFrtveuRB1X0ij6EcOw/x6FBqfY9jHKDw7qrKH/aLWJJTJHc+0Amcu9SknEGJ2Wd88yXxJYL
NkG2D0UvDNsb4H0YSYotd6+fOL5VgYnsP1xlkZU8C7eKUZ57sHg+kkIwwI2+I45Rz4VYe87ynldd
dh/Jebrty245cEHC2afb8oXlBjnyCYdwCbe42G3ko3bbVP6J27K/LP3UXLBm8EeHo6TB1mCV7mfl
3Db1gN4SKTBSXg7LkOnAb16gkHmneeucJ7ZBeLxlhyNtIayAa+f6e8idikFkU4FEdx2934G2u3ue
OcALRfEDSQPzWun1D2HmYY8oe8rsylJ5e+mhoaJ8QNtTLV/LwXJ3kd8xqcOUzqLWOxjS2MdlpGEq
Hyd2rWGPwO52Y8JvlzKxWXrwGV33stm4bLwC/zEeTuxgqid2gUVpZyBpHd1NPTdoKkgk7YuZ/cdm
zoeD3ef6COzT/gqvpvL+GjHk7WGE9IMJk25g34nF+uM0ekpL6Ztxt/jDdKgqZ7mJ61DDya++SFtn
Cd9e3LxuRKA3H+00jsf1Umw+MsMCuAje3JKOs2tz+4KOG87FF4ibNs2xWAA8q81t3/VcNFSMqcni
KrAv/IG53sZNEQu3PZabDA/52kwqxZrGgnqLTeIJi0uki4crmgzrTKMuMWHZ9TZaO6hemR8X16O/
fizQ/f/kwfaGckUQTGpXXIa+d6nRaxSMc1aoGPzZvMmTq9T040hVPJUiih6zAjfxRN3SA51pVz5V
NnFONnWFXF6tfY91Hd8uCSSSNcXVXK7we/xlcxzcZ50pHpyIbGCHsAzSBB6XOzQ/dsGWFRWbcB+7
bdbkOXnLdvPfR6rfTgX8kiMZWSL+Irehj1B3qweQqCK/zncM6UfLJREkHTRc/LNi73v5l+bOfvKX
QT8VsJL21UQ2wprHMtGcykltYnFZOjqjQtN95BTPpnlM4rdee01aqIgOylm916mn8lxp5irHUk3q
rvpqx+TX2vr9ryqPMAZHFs/zwivlOfIvt1sWq5tLrqbaSJrCK3lxFxXzbtvXYAJefN4PoEVaLuQ4
GHsCHxW5yYCetspTgD0CGZ8DxHWco20I2ClnQfLqEZBfDnIr10+yHTKJJYnnsouXXSau4HJn5Toz
RfgqvIEhRzc1Y6PS1U3smTXxu/mlGxGg5sa2dqG22AYDjTq54RLdap9cwM7vR/ZxYy95aKrcNSy5
J1usl7Z0QccupnrNhvYvBzBA805cV0N99TyvmXkJ2rnnVKoIckYhLnFRuJ8r9LVb36w1Mz5+n5jB
fUEvL9+6sQLWv+HnyEJTpIWNqu+LzMbnsXn9ET8CQ34U/+Rh+6W4bfJDccrjRn3CZTAjlYY6ZM4b
ppXnAwQen74SgwDCo/2WQ6XAvobN14adTdpmy/eeYQm1q1g27PNxKxGXLU+hqo6tk9gePzK1he4L
EU/n2WsrzB8e/56q/I12EHOrbpd9ozMmAkMCCKUoO23ECvD94qIzAwqelbH4qBbWunbGgd2U1qmd
p+J3YwnWB6hlJ9cy003chP0ezwVe6g6w403TOorPqqUMvxpGWioL6ltKPXGpLDJI+SEV6RrEP9Th
YgYf8/jSeBN3bt4ZIOLDxhW8tFBy44aKgCkDD55nRFaRtJf10iwjSP2yz48Od7B0XRfkS5NfgSDw
JlgpVyN47lwefE/2xyqqghftieZlLXPICuFQXYEV3i6QRC5zzcpnZkIJ3VCmxeT+WujNe1hhy0LS
dsgeZz7fLc9PtX/O3B9IocveXmYBek/kzktuCvnuRDWuTEI9iOhSISFJ/q+khQ3CVvN0M/lW9epH
zMiu8gSKyTwfpg6LWV826pcBK/ncqxx8J9/vr6gkulov3BIBhgMk1TgEal+6sHVX8NYRVr9uEd6R
pQCD8QRJEsSPYQlYmSfo0c6NJQL1lY1BcOWLmelxcQCDWFEtE6cZ/qIyeD/L7HCcs4Y7CLfi+hzB
cNisGgsH+QHSML7YZSP3ZGcu2i/R1N5h1kZ9djOXCmgkzNg6+nY8vhhzkXkpIwQulyiY0OqlmZ+K
MSwv/Yxq6mBXM95yjbV4uuDUcepfEUt97u74FdQ6Wo9jEbUPTSTGJxdBC0UVRdhzfFI+YsOJaVaB
Qb4uKWEAnk8URIddGnnlAsJOzbRa6HBf2O52HweMEiQG0XvYq2BrOhigM4exGsr9TNFEU5kfHObd
KbJUmBIrXo9QCKfTMlInYOPQ+mpcrTfM17489ZwYe3+TnKe+qW9X0snYYR2KeSvQ9NlIB1fToGV6
ODzu3JVxvNSkcOBTcfr1zg+jD0Na0Fw/w9N0Iy0Gio2quQPMSNo0JWWNz1mE/xbOWvHoEDgHyw+z
7Tx7VXScQ90SZBfjMRs3BYkjXL8miiFS4vKcF0ABOf6Js7ItUO+USgDS8lvBNuCaL2E8ODnsm16N
wj5ua3u7M6OiLJR21CPgV5jANp9f7bjWvRv5S8rVyz3pSRV/usGxzl5W1cnWmz9LQAmf6tvyXwd0
D8+jkalT6SHVlNGmAWIXNKvcS50Nwy6bYu6MdAGkPp0cOFPxpRW9I/1jsyI3VqV7NJC5d6tHTnvJ
A7Y/VaYOmydDPKaUZvRqEZ/ToJHqroftSq7vvHhWRhQZDXxXmul3bfnRb3+dWCn2YujPAICnvXAD
fh9ABPL8VzvjPsQ51x1YQ2SnsCJ3k9GdcuhoVwYUEVqnusirQ5nPFodr3h28FWvy6Eb/FMJJUl9B
YAg9sHuKGqCJA0xHbSOaIeAN/hJpgZWntJ5zu/cv1y7gZwO9CuQCUBLCJ3gV5sA5ZzWLPC3c6MlT
C307kfjFZOHeUgVgXQRcQYYUCFOJB1l5T1j4hzXd1UIlwjAp7RDykuwp7qjrGQBkHVfnJsDB3UBQ
EzEkZhQAUOvNZ9hZcBj7bKD6i/RNEW/OxaqH4SOYYc4IQmeHmcfpwWMEuqmgASSTwJXSVFV+F7KW
utU8+nyklMb7QCKgq7d9u/RwA4vgD/sh75H4+TeGP6Q5yo6PixZqP+aeOMZc/24ooHAukbvKlO/v
cGw2Dr9q6mIyn60GFuWXaVnL+BcrObPjHmnvxhbrbyzorOjWSiblhGTCA5jALkMvafFTDqBDdqxg
qj+IrwCRCALcMSLyPHo2yTO6rxPT9/gurQVhP+r86yQXvoIIIB0BNAjwHPhDgi3FNZi+FsdCaJod
q65PKmF985EvfeBiHEy62vy0ysL8FqcrXsANmdSiTXY/Ob2funb7gdaVH0Y0xWRdXIuB0yoviHjF
YbVCBqZ2sP9tRfw2EXt5E43FK5V1QfwUzsa+I188pXFTMlMRdyNQ79HRC7gYogWePqrIov20Yawp
WhOcchd7SQ5SYQLyEbKIvWcLGX04OexobiXLxbV5OrZ+G/ZFtcH0KkgMdnb+DJLktNGhR2prZF9H
Yygz2NogfpFhdK2uOdYt6WpGAzQ8adkH2UAELkJbJ73d2We0XvAUTTlc7JBzKImvfTueXsMHy8YV
pFCEwIAR4qn78NgOw/YgN5E9O420b2Fvb0npIA/EouxPMZuME1ZbCAcO40zausACTNm9y459OQdu
cfZgKIaY/FeG5gGq5c5EKtxr2mkOXjeWH3630gGCTohnEyn/JrIC7wOLU5DK61SxLMtwVC76M0qY
f9mIkp8qYFxpa/DRluUCeENjHgZb0L/XZdg9WwGZW67MK54t9O+6GV7j1bgppwQgOBYwJ1Xb4VNT
WH2KnSN8x9QJ0aOJWEjhUGDj2TtEV9nTmGaGLN/Pc2rXID12hnXpProuh8QWexsg1xr7cueMWD1k
jOwcKb4NmEmvpYa29ebXLdSKppjerNaAx2JVeA8rmh+xGtonMO7QOXwQknIb5D4L9AAL3EaBr6fm
NmuG7bVnALullPpRQ63YV938w6HCFTnOZ+ZB8PAZnSaQRZhyA+w+O8GgSFcGQjMANjQJOjNUs5wH
MIG3WYtqM41okvwwMR0bz8FJrOwjdO3PIuKzsOvmAtgxHrCsWQZ7Hwb1P6CfPY8riAKCoiMOJQy8
8DmcJ5PrL4IlvyWci7PeivVdIZfvWcsu6ZpDrys7FTMRFOJ/pJ3HcuRKdoZfRTFrIQImASQW2pRn
sUg02d1ss0G0hfceT68PPQpNEayoinuvFqPR3FEdJtKdPOc3DzTW8n3tdTxNYEojqoBTjo//0R9Q
FgxpRNkcahZr1GWcVRzTW0wLK18btVWiM8wVVOHt/gNv7fRUypAWYkc+q6pT8MCbruR1Au7tuZBx
upedIzbeSHloxuRA9u2w2UrSxAXu1697zjYyZqA/XS4H9DmpZdZZCCQ89+zToBcQZuPTVD7VKuIn
SPmrX8yiNb+H+iykZcMNslBfWUdonj5oXm+vrTYed9nkWTupOtWnqK+pJ9g8j7FsVqnOBMMJxLn2
gxMA0mmU2NjPxNhw8DZ4QMKRy1T3a6g6tKKTzElP4EdTMquc7KMslB/VjBzOS2R0MkB+e9y77Xua
ffFWH4z6hxe0wU8lR4syir1wp5Vhh0HjLHkZdyCiAb8ha21QzuqK9iUE4/VJJWkDhwvZ1O6oWK0c
Dy+iqGiDj/SFPdLyJH7ucRZ5cpCkB2k/NkhX9ViMmSUtAwH0hn+JXnrbEAcThMRd2VKvXMcUa0DC
Jwlw2BC9/FMZZyUlkzK947SaPupGoRx1Wvj7pGw5YkhWtJbMCXAMr8PIhnfnqd8QrPlUq/5Ti5Q7
kv7UlxLnY9F/zG3qehpFHLccbHnvgzcHpwGgjgZswHLJ8x+RNiTb2I9zPJPtmUCOA+CzM+XqnZ62
+ChQq90behx+0GdGmGprwYl6WfwrNehHqwDJHtUcrGmltcPWaYbknrdG/m4aUrFTcEHbodKCN4EV
v4SKUebr+hDl2LqgF+dQppVU1zFG2Zg+CsqHVG4N8I7iLkgfoK+iS9J6NESKRofiEVGHkMj+zAop
zUvYzSobEo3Tqk9BlwD1pAsAnG8wwmmt21W+5TQJtw1OEYTA6KLn3boZsd9kPRgVUPvcm354eSJY
ATO2IwvLo1/7EUhXBYV2lf8MhWTxZE6TQX92yDeOaJy9NJguq0KQQPUQ+ELs54XysvoNTyPzYEX5
s1rW5Y5y778xdHC18R1faYODxVE8fJG9LB6gOQU/uN2GB1AhAHdQBYU8asKoajEKQOipTd9REx4/
dTnnAY3Y/NAn9seyHKpVZfMjneb9MCZNL/G74XmH7jQ4AjF+GnmGr4x0Cvdo9slZvA0OnaHPPZ6G
JcNmu49avgXa8DivQEZpeZQIFA1nqxVKUcW9D6Z+FVrkWU4TbFvkiTP4s70+u8M0KP46TtCvG/td
Fwflx1wgzDO7Gfn3zhCLI6i+YmONIx1Q1RgfyiiVXOCNfNQyamWY+yV7v3VYNZ3tAA2iD09bEOON
0alOJZXndzQ1QsRhs+9ge/wtwtH+OysotcPQISUX0UgEX6SnR+n7cHBTPd93BkJzXlv57lBaP5Cn
z45a3kHwNXqJyr43rUaebo84THE+gynnzODFrg2592xZYCV9u6CykqHsGNPRpBZS0T3i3fNusOEY
hBr1B6NHjqiJCvlYdTX3qCPmPA3uRzSoMZVDpm5UITHFMXYKrHhli39keAglECueb/qs95wdWvYk
YrccWH3j4GAawkZBP6N+NkeJ+RS35oPiY78EqFGBjoNkJg/XkCtVFt/9OYPOyrL7JfWu/ZFarb9L
cPxCZw5FlkDxuj0FzOy92o0+1jCiocGF8mwUAdWxDXWkZI0KoQfY5L6x4V1jL4q3hI7AgBgZpF41
97UNX8B0xPhS26VOgdETR2A58MMt7YtEUyKKKDmhfdiYKLnhOo6kprM3gU48IuYVQswC04G9Xb/B
x6sFhVFQTkvAEyswqjUPkplMCswVMm9AAQoln8ZJVDwTNXEsQOXvLKNz7sp0KvaKBpimnZTqwO4j
q64ptjeRHW58PZX3CcjYDekdR1LTfi6AFx5qADTPpZxq1hZGiigpRDvq0f0dgp/sWbsmbx9V+dHT
1Gc7MftNlI/iNNnmZ70zkZNPuF6bjCYFyEv53EKqO8UNl17esD5KE4R2orTBge5KhHADbhmjg1l2
VQLHornKJqFqSvKlGAjY0nd6+ANu7mMDBg6C27xtYGXXYz1y6Nf5vebAFjBaOKPs0JYOdZYdUNdS
QX+3EW1Rs/xG4kq6AyoVTZg4aTkHhdrcobbFwkUjSAG6xBs2/S5EpaIcGJQHM1LCB9aVcYdH24SY
1GRDJgxq7Pny7Ce5ECxZuym+YIoEe7hTWnul8UIFuqhDN6mAglDX45VuGxoHJpCjIa7gJMWQZxQw
6M8Gm4tzUBMba4K50okKqlXo1Z+qqqqf1BpvR7+U8d4fB6zMA2FuQOp+AwRAWxDRzVPO5bO1Gh/V
9YKGs4ClvQbfYx+SCDEBo3U48Uf9azvY5ammiw/RiBZQrQFhToB2rzqciza91n8buljdw7iXO5mK
9heuRdZRcyK6R476A7m+dFehu/rs9M63wJaA2yoqCDTQfgL01bZ0b3iohgmG2Qpqb7LogYWIFiut
zqL2p+Z7U5CqaXDBEasxvZ09wgoUOHhthK/AnXdw5coHPWfHF0Z6aBXDf6ebTfoseDeCHm8GCveU
qI8sqh9lQ5+iSHMeEDLgNvI6ddvrKtDSWlNXtq1kmwEiL04lGVKF5HHrYYKYCTIw37Y+11/j0XHC
oC+AIhcO+0EJdIhAFGSo5owNllnoITqm3RwjPC82TAVP8UAdtzLJfus4KG7QeUq+NyOFbtNulW8l
Rl8UG4wGFqJ4LskwH2mwoUOlesNX0r4voM0siq7QYrBBHTZVS+Go74ApRFH+k8GxpfMBqsdsOJJH
dKNkEdTHIRFiVVdl9RRw7ByCAr1McH90KOir6hk0dtA4OKvQyNChxMVm9GhiE73RUki0IuQFZQ9O
C1XfG707HXcTkix7BF7MxaZOyM+02H4AmgLZVNvVdHScDrXjQMafGo/KtdRpOtQxV4Op9nxDKmHr
JlcUam9VhVJ+VQPR6b9gN0lpOU5sBEZUdPxhkgxDfqBNo6zjGApkpxnjFkw1t6YKmULt8RyaMtiT
DpZPm6ZrjL0e1zDUqxF3BHqN9/BP3CiO5UcQQdG6zEp7D8wFeSeUPdaU+wP4Ay33P4B7SDMqwGNb
qU9mY5U0HcDa0CYQPDTasfC3srN/+07b+XRIh2F+7itIWcGYgkVjbvJ+FBR/PSDLaOJ29FOtsT1a
ANZ9ssDIj4Hwl3GFzyyOGKR1Ta19Ann0qTzhHNnS9MfIp0YcHNiCY3a0Wk3UGJW54hc6dfylb8Fo
6ZaC2jlShmDXfPNYFz4VFQAbP61+aH/7FvqFAqFfJSl+SQqze2A4GGOPcpz/uvR3raVi0xk08wOd
3Y1QBJqCs4SpygG8DiUS3mmA7o/6oURDc5VXdChlIvpNaanxvgKWeyfIrDBIJHVb1Vy38N7s+FBh
94S6KSJnoYS30jo66sCxVZ1oYk0vFsYI7/nv4lzQBMo2bUNlK9pghMoHFglEovpTaUFiUpArf8aW
EfJSiHXeqCWfxpj1D0QHk98yJPd8Zpj3tgWEr4bDcsertINnENV3YDjQsYK4ctRp2aEZYtgIhETm
UdfiEEfQYWeUUJELuqMI1nedor/QwoYaKXSKkpZtHYVHRskNAa9JM/xtkY7VA/Lh5raa0hKBCPwB
7CqE1sYxlw4GykAmP+JVJJJFPut/UKAGgRaGa1G1SNdYJlBO31T2UuvCPegZmghQ3Wn2GN2XWoj2
g45MF9qqVJaeSgN8GT7H5noqPCSXDZZfFaLlgsvki6QRvrM914HQQFo3W5KoEyjXUgFBY/L+PFEc
RIEYdhjAz7lTmrXiq0968LnMaIhNXaKe+iAz3wUpxVgF3P2zWhSQ1AbHgWEPqhU8ZEU93qSnS98b
6hXAb9vUtHurhzGJSvmXqZ0RkzqqtGoIm5z3Y7ttmvCL4CZcJR2FCsrqYs96pxgneoEQDXC1EB3w
PXp2ACRUJNlmdVZFIe2IVIdWqwbtiPTNeTCxIAEOM1QvvIC1fQc1HDK09LxjqWlslagjEdai4aBz
ZwGGVYZHm8q2ehhKYMg4jcV28ZQPsHg9EFQcQdTHdL2SK5kk7LdCMm0pxj2hY6KAb2bpJyDlL3Zj
ccp0KY7GIUbClgM+AMlewE48emu0ZK14M6UjimLYEK+cEmLsGHCAKwMyZQ1/6DoqFfN5AhMFJC+s
PmENo+9lkfTv48C0uEhYdrVOD5Xm2UQbGSUZGeriXtcBtHNdawBVjJZuKlUsIewStbcs30+NIbHE
bDDYlLQGfA+w1HX/9IsG7YaUAr6psPmff/1X8ePbc0hm+z//0v4bpBumySGqxYijIVNoffqrP28a
uuHopkHjx9RV7fXPt8IXPLTH/AkW9Ad/Kta5Nn69HuKNZTp/uiodIaRO6RjY1OsQhZrotIZyBaGt
b/G4wdqbblA83v+zKPrrKKI0p3imWD31jnzPjsnfWwH1ViBtyoms2thdD3dpWpgQ5IR16RhCGK/D
xSpvbyO0yyfuAG7T0bthAH/r9+d/fjbtEPlTrVSd8qn8StMEo51/9ufP5vNnP19QOoQmzZ8vxq2d
7HNvc/33tXn8OdqXeXb383/+JXXVZLrPvs+8KM4CQPa1YYF5JRK47+SLoz35HQJjwPlglK7RGEO1
ogZN+2lSnq9HvvXhFvulAfDICS/KJ8VEonVTtDdGduv35euBFUXaB5ZqMjHAHuF9B/9w4p3Xvz+i
NaKoEzOTTVCznyl6/KPvY6qvf992yE3yht/3afxqAirt/nqAeem8nXkb8yx0LTQqja8D1HSBi9aC
Sy7l+xIEIGpc9Y/rIeY5vBJCW4yB6jfGULmPVpIYtsAhVm1LdiM/KWAPMx4T16PdGJC2OL8kKCGg
8WxFeCuA1Pv6rhI3FtWtEPrrb5YbiWOM824H25DB2gb/Nt0IcXnd/v+0/NmwZxsSPStfA7NXPgFg
zLsVjYLrX+nW78///Oz3PaTFM1BG5VNPjgmh/P31n7/1heZ/fvbzmsLrJZ6YcvSGwpYGIYi1fziC
xZGFhWBihYksnyqyPU6nGxMw/7+/WbRSmLZD4iVNsfj5gkuYzmNdPQ0pSv0kyVG07nhGeOPT9U91
cSbOAi1OQFkrKXC6qnpy6KDhPY/E0vUAF+dC4hoOel6Q9y/uvtSmb6rVETLfs/wwubxVuqn98M+C
LNYT1pGDZeHr/WSFqOVOJixjm75cdrwe5uJR4ggpQY/rhmUuNnebTh2eiAan1R70IODvd8aIwuW7
61Euzr0jiaAh0aFqiykxu1qRGAtx3SKu590bGFJurM/XY1yadkPXDVs4PH5NZxEDQ7Om8YyuelIQ
35O7AhbiPwuwuPks2p/VZBHAqddt+TUsqxsBLn0loWpC1Q1dYwjLEaDpyxeciqf0W42137CnaFvk
p+ujuLR4hSZNqWswX+TyM3lJ4yET2xRPVntSks9D9dhoN1LR+UMsd7rQTQE12pCaZSzOKukk0u/S
GEDEgLODU54UVT6aaE3Hvn+ESTFhgjVkNz7epek/D7o4XigSdyU1tYLS1I+V7ny//tUuTs3ZkBZT
M9Ln6tMuKZ6ob1v+nRdSKNs0rfs3ogjSBpo5dO3sxcGS+TIiM/XLJwpHoSuDHyL+POk3bpKLH8qi
R+NgDG5YcrHjdZVCdwFW/MmKj3DprRuTf3F9nf28/vqimmTdjXARmXya4pH+xGWFhtL173RxgVmW
Na9i3uxikWJNaZFHuhiKJ5923zDhUaQhhDj3kGNqagfT+Fuf7P/jLXNGUKBWMsbES0hL0un9CPzh
+oj+pGxv9ozDrNuWmM/IxZ6xmxRN6tbLnyobxMc+AJkrdwis0UWGZ5l+R8boesSL83QWcLFfwiBP
rbQiIHqV+G4E6jrND9dDXNw0Dr1Kx+R+MZYPX9OsMM7OCIFlpTag0lr+LE17Zd9dD3NxNZyFWaw4
tr052Slh0EnAn22PEj8CI6MRbTqaVj6Br8eb9/pyqkxVU4VpMk+2vlh9JXoJkC2D4qnO3sXez9Tb
xvapRMC+u/H9Lu3Us0DGIs2ngwY9RhJI/g7zkyEer4/j0gowVcoSmkkhVHXm73qWUqpAvTSsAPl5
A+M24MT4jNwYwWIFcIxJaw4gIGFQw1ne+6ibUkZLjO4Bhe4qhKJj32fik6b8vD6SxQr4E8YkggFQ
UrfV5ZNrjHCBHzB/fbBooHsUwWdE9Wd7iH+osQBk5qDDhFP3jXVwaXBSENPiJNU0Y3EnBElvOErU
TQ9N4FFncScTm00wcmCMrg/vTSANsKZOqcVixZHdLBYcIqRwmRE7coVzEtlHDwRwvEvtL389Cue2
RY1Kc/iKixNI88bUji10Erru8wBNTUUhxZOzNHd447C7NB5L6ODrWHb2mxdyFBcCZKAXYklmHFG/
3Qsqmm2SHxNL3liAiy00Z1PcEuxSdV7o/O/Xa7ztTPz8Sityx/TeJo3+a0n6n593pIXOqKoLwUH3
+udHvdA9qPWBi1PsrrTjDyMWrFY93cgLltWkf8eZy2zCsUkNxWJuBkelzTlUoevgP2gUkOV/+wgp
xQ/ebK1Hl+V9kQ0roIYA859zfbixABcn3v+Fh3GjOoLEevngkU0e02hpwPz0dJWM8n0xKF9bHHGR
wzxOUfTt+kpcHExvws2TenYwTQPiJYFZh26sY4WB4Ipmfg6m/fUgl1aG4/xnTItPqooBrs3YhW7W
14Aajk59Yz9dGAWrzrDNuUDKKbhYG36Qj5roGQWtBlxcYDeLlzS/+8ujIIit4Z9j2Ry0i/VNLwHE
DfLsrpZ88ayXW0n1hYm3WdlkiVzfFuv89Uyw7tQS6ELkFmppbxVLN+4zX3TfnALxbwB00bMj+1u1
04sfTudcELammuoyFepT6U89BpEu1P21LkGBO3eoxv71QwiDXkG3zDL5bsvkxDJLBVvEifk3IETg
8Ti8RDVNO+3GDL25m7j8iEIk9q3Fq+71JxRpAHnctGO3ibVoN8pB3TWF52zUXnyUnOurHh0dzDgL
88YC/1OXO8tT5m3kCMqQvPRU6hTL14QCvsdK6dq5RhlsKSDtKQPslFx+HfT6DtzGr8o0H2ILLEKZ
nfT29/WV+XYWTZUV6ViCLcBJv1j+Kt6gslXD3FWfIE8iYelHu+sR3u7gVxHsRXqUgQ4XBahnt+gc
87kpy+zbEM+4suthLg7EsjQhOOId8qTXEwidwIPjjoHmMOyyn0NL2+2vFayYKJODlduJspjU39ST
ZnZVOVVZ4YqI0kJE13aDZXaxvT6OC+uBMJBFpEUhhrbN4uFnDHByK60qXDVJUNTS0WcLtrnzYkQf
0bw7yUmDaoELe+YAKUs316O/mSxdEzopoOQw5N8uF+PYW3Iqke9x6xpgVh0pNS6VVn2jmjXPxasl
v4gy/xVnN4cS5b6Gh/LkZt4+HPtNP6F/Osot2Nc82YsJKaDixip8k8wQEjS25Vi8BuSb5Kyc/NpM
9UyFjj3gsI4dpJsOXjTTruuNY1TRjcVyMR4FrjmfEUI1jNdDdJysnqLKm9yhSsHPFOYW1dCTU0Q/
2tS8MWlvlv48trNYi8/p5JlhoOitugqkA2nU+64ani2k8q6vjcthuCJ5UvGgX/ZglcKvDJx5Jzcp
R5DwCAEnkEowoupvJBYXvp1U50cbqmy0e/XFDoBBrU2Q+xTX0E9T8SmuHg1QZVFw47Np+ttlKAGB
mZaB+odBQef1HBllE5dt3yiumuvPaFGtpnhCXP8+A/Eo0JGNgCCArxow9VI8DEhL/M5khwbw9e/6
5urRaT9x8xjkp3zV5RVH6z8XSZoq7gQXQsUJO992OBwr3vssBopS7q6HuzCNhCNV0OZLx1w+U2LT
UlRNZ9RhcowkEPOP7a0WxY0QyxexU4YKgq2tQj7yqMSfdWtfixv39bymF0fI+SiMxRpBErg1RdUr
LrZbfbZDp+cffSVjXjtnR5QMc/ZsxVeCzoN5R7tyAFLr/cv1KJemnqTGnFMAB/jBYhRCzVMlRcnX
bYwfINlRLH0Hq1FT7p1xQknUvLHSLn00TSL3aHHh287yKZxFgY4ju+65/fQldBCOBHlyfUDapb17
HmIe8dl3GxV4E3pEiIKuzMlKjZe4R3A6MgMXCBmeaOMA/aDJoa2axvROdzCUGNrxmzGYGwX3Uc8z
nvMQOi8smeLGhr+0LDXGDlwLbX5DXez3yogK4Xue5+K8ntsnqAoIsd5qjF/6AJz38x1Dl4PM6vUH
gIQkAP2q0h0pNdx9oItS3SgIkdJcWPxnMZxFStUFeShqOH6uPkjNHSl6QnJWx3XR44EHWxa451D8
KCLb2XXS6D/n+M9v68Gw7zoLOV5eW1+0CJXOMPJ/Qt/G0hlo6lr1wXmZpUNBLjW7Y06IIwr8xaFU
9fbOz1Cz6RACxA8UmYC9okIW1+D1PfqAc1tosi2QpcQP7syQexX0GaJ2KYROBLu0Q5MU5VoXyMF7
ZvjV7ix0XNsOZQ7NhIlbovlrGSiDYXq5EZAOsdOAbJl76nMPb17CWF/7s3pFMTkImSbVYxyhPQzM
A9uQKmODdr3+aKA8hqaThhyhZhQrVLmrUx9p6Unv7f6gDqG6jxwrP4UNDqhIo+Cqm4XA2ezaXsFs
Sj/X3dCoqwGB300yG02vamRCUVgumm1nQPxu4qB4h3S9cTB4Knyaxb/2jolpG6JhzbGvvPCItFry
oLVKc0RJMFqp0CrB2Ku1GwQIt2sdXm1ja0b7ULFfgjAxjhCivO2o29lRTHV0iB0MgNsUwx4nKOvH
gOrOpjbglmOQlbhjCEsq9NA5I4vme6ZQTDOFi9iDvLStLCPb9WbGy8VW8E+SKWxyCGenvAmQ6jKs
Yu2D6jsMqMluh7jV78Adq0i55w7OuIOO8wu0zrEAhzpUrbkKkDY6FWOFmSLX5MmDKrYaRG/t1Ult
P0hAd7h0gCGs7Mjb9dSl3NpGHAjVHWSPiwKEcyi0DfpHcieQ3DG8JsFOKobKkkmKBYGqfrx++Lx5
Bs+9MmQBTct0KCgtX6T4AJR1KCsLoynsYFDQir1xr9jeqfPgtSaxduvmvnCgEJA9rhNSp7L5eq9r
WoOcytRYbhSid6JMH4SiPqC4/vv6uC6GoXpJE0jQ3Vi+CFTowLxLPMvVRamAB9U/t7qBBrVuFofr
kS4eXuQFhqFxLTnLVCQRAcxQz5KuoVlrO0D4vNdSgPE8ulv90/VYl+4+QRMFw2EqZebyMgqlWZDp
+WBQhwyPPEPciyTGFhnhlEzme3SYN1ri3GirXjw5JQ9dHVILReHFhQt9t407equu/hXWb7a9PqRb
v75IGioD+hzyW55r4cmiRxHGSDcqmReWON/LAtpqaoxgucRtXU+cCTdTV0uTo28EkANxp3FMNHhI
WpXQurEgLo2ItyjlF8MkZ1g+Y6QN87vLWiZpSn8hpritovBvDGlGdGr63BhQlznQSLmq7YzeczNU
AhuhnmwEDWycEJGPDBTnxuV5YS8BakH9SpBzUSmbP/BZfjJ4mReluea4Gg6JytQ8wktA1Xa8sRJu
hVmkQVHUz6L+k+NOthtC11MwUTOMG+ncpcVwPpZFqtHQ7JYQORhL6ubwnoqVMZyKWW30RrP40lY9
CyQX+QYuQrgMSAIZ7b63n/r82YLAkMPtxl67Nm+U0W98u+VxN1mNUoX1SLTO+WhAOWiQHfK4zK5v
1othTI3euupA3V9Wy2s/IY9JBseFCpNH76CQKsqNR8ql49Tkw9k6tV8qOovTJujbQsgJj1bD99Yd
OnpFfpQ5vkba8/WxzDO9fA3RpbFtGnigl+U81rNV7ZkoohbYvrmKfmp6RNOw3QmPlbd18PxJ1S3u
6DfW3q2I89DPIuIyELW4nTiu82+ywhq0/GB+bVHjwTcngK3XA4u5PsqLy/BslIu9i1ix0VcjMUsI
33EG2Tp9AWG/aot0Vyfluh/EjefMxQmkGPYHIEr7dXHBj1YkVD/Ao4UMbEItxUe1o/e+ROGP6yO7
GAfO1tyHYLEse7wjprKITziOq9fWZpjgYRRffafeec2NnXzpPJ9vD1ajjWuLqr+eNvyYYwX+i+MW
cAhhCodteeOTva1fUs5AnV63LW4j+gOLtWibYtamQsejEoaLM8k+ldaHsh+YJvO5jsatA/JoldUB
HjphsHci4+f1j3lhY9PwIA+UFprW5vKOx4/TR6QgtVwN0yWEP/0c+4mo38hSmbbXQ104gQklVV21
yJfe9C3juFbbnJqYaymfpuHgozmbx9Yh1L+3MCyvx7o4LA4qdeYpkL8spq5H1qTOR91y6wiLPXSk
nNHe9TfRbZfCgDoC2EY/gqfZYskDd6uLHEYvNta1W6t6tzIMX+w69PL31wekGRcOERaKYVP3ohrw
ZqkY0OnU0OxNt5LgQlCKadf4sSCC4WM2DhatQ7VieFboFQRltcVNjN4Wiscr7Dt+pWqXfwrjeMBV
tKm0Q+bU2HuaaQVXThNPZez39ySVww4fP/x3oxTbOHSmJjhIOpxBkZsb/qpfY6z1DzVUr/d+h8kr
RjnZXV+2xV0YJBaMsAoVKOE7p6CEcyNASK7BNELwDJWsfPQVx3iHRgNUUj/FuA85ZMp2Ez5QehPg
/tzE2xFDsi0aGahWtnm39QFyrn3VNJ8B9Vh3ZVZZWHeJblPkgb/CqBnFMNFOD37Uf88A+q5kaPvH
3kCvouZKfEYd0jv0iGwdDcpjsA3DWQ65cvZFqRoPTVfLE3Y1H/xehTiac6f5ZiTvZVYh7uN7Odou
03DvJ3FD8uv3uHn7yFnvcOFTc628N6nOhBwLs8S0oXQ8TqV9LGiIHUBsdPtIzcZ7rYC0PNpifEqr
3vlAx0W/r31T3SqKmoEkQ8JDDAaSuNZg/wJVlK3jypiOGMHE+PPUybHs+VR27Dgf4qqh+DMm9T7J
vGInyxTZia7Q7vh3eI7Frb9uC4BpiYHFRVwbuJfbEMsMWZeYB0C0RjlxhKWBtjp0YTC+HtB3Nk+G
B2jU4CFfdr/hFiv7zEOPWDVCeUzRZ3roSlPAAE76R5zsAhRDDYBBVYV6uIjQvOp67QVCLTJaOio8
QLuk9jFLKu/GUXzhNqPjCFUeQWvA1suOY2/KQqS1ZbpeMG2z5KPS/uoGtGziGPrh9wJXqhvbbc7S
FknCq4CLK9sITKEo0jTdrnKr9MtgfEcUNgzA4T1R7oR+N6278Uan59Jpcj7IxZVN1ubLViFmOh0w
FMGf2LR218d14UpzTMGumzs7BnCV11daGLVg9UwPELnebDoeyF5x46C6NAiTpwK/Qz3qDYIo9kH7
DixntzN+ah42L+jlj1Z7a34uDgQ7S43eigljdv4zzlKqQW+5VE2BUnFmoqTRFfmhKhA7Utr8+9Di
Ze54hvEpEVa0Hi0HY5herTZJhUcF+gPFhhHUTxGaQ389HYfCKOZOjO1wSi8uBIyS9QRfY9s15SpX
u3XJKY3J4vVJvPSJBd0PydelPr2saCptokR+3ZmuX/7u/I3fbJzy1/UQlz7veYhFMl4USWMMDiFw
+UM0JoRwfj3AvNDe7C9ACrwlHNAY1mL++shrk9BKTBq3+RerR8Hcy4dx5YXqi1nVZOSRv7ke8dJX
M22N1zOAMPkG11TEZpKhv8KKKe3fYOD8E9yBaIuSwC0smLh0Ws3wUBIryg9vYTLUkuNgmqQL+Lnc
BJhB7EByI46UQPUO7Z/1mKdIG6fY3JQ9Bh9lFKOuEbWoa+jIBjvCx6bATFd0OXB8x7p9V2mTcgpJ
FOl5IYmIFQfqZGms3ikSlWm7rCjSz/L+w4CKcR6meLwUWC1TrbTufatGVy/EBxJz2+wlRHZva2Fk
shM+kuGNibc2VV4cdHP+b15clEXj4Qn7nvSOYiraDip22twq6q5TbZAVAV4ePjiMVVUjtSPRq7qx
Nm58viU02Rp0Y0wwp3Ht3txEvfcJNcFNaOm4rFhIW4/dWsvC4m9sKhMaD5BeqodvUEe5kVsN+pwE
7cYTamIvQOw++JFj34hzaWedx5kHf3ZwOT7CJdlkShdFptWIWZWYnBvf78IDyTkPMWeSZyHwZZdh
RhHUrYsXPUGcklUu3iOOe2MoF3fUfz6Zvqh02M3oIyTBUPzypbXwxhw/5t2767v2Twq9PCjOBrN8
oKDNPibkntIFH78xw+xDYqGqK+pHJC9/xpn1ntFiolSKQ2yED1GkorLZbEazuJGBXB4s9wL4AQNw
2uLAQp4dgyyrlm6nJIhDAH2L6g1OJNsb472UeID75aFEVdmk1Pt68swhyOJE6aWrYiPvZeUxyc1V
p4mDQHykMsXPJhoPGBHc2YhdXo99aYhkBWQHMyxTWza7GzUzuiJJ5vlcY7IjWJvPfycCeF/TUUFF
LNMPHUHwNHcK6VrZo4pxdRo9Z/UNavqlDUbugdwsSYgwlqVy1WtQzvIoJVYo0XW7xr/xlbSLn+ks
wGIHm4pTVLJByjIsHyPlSyrRYx4Opn1S40fpbVsqfb1zQH1y1ZoPbfEwxM2q7X9e/5JLcgWEKu6W
s79iscnLVFHCYWKYavqoDghZ4eGJR1acf7MgzmbBL83bd8Hv61FvfFux2PHxoAO24hZw7TR3+8R6
qVE/uh7i8sAAbJO+8d59gxwr00B0ehDZLio3bonoP9Zv8VrkhWtiUoQy0Tee3e+byvsR6fLGV/2z
xJenzdw5sudGFYomi12OgKlXm1pOftwaJfZ8dhKvcVis72Qr2oNVIp1hST/7mISj58IhjjENbbKt
pTYUKj0/WymIKtadzwzEXbcJfS84aJ1u7+Q09JtkxB+ucPRv41hZ9JFR/2gda/ZLVdWXzsI32gf2
v4tBVKL4amAu3euAr69/4D9UtbdjFPBkwG4Ke3nCZLIGsxTYtqvHHJTtb6tWshMKvPrB1nGoyjEc
QhIL7bZymkWcmgriITJyvLVHh/WspE82hbF9GrTdU19ipLvC6E75gieluY3qVqkRG0fhh0aFd/BJ
jzhILPU4DF6FUpsm1gArlTV4hvLII12c0F3kcSpNJNe8Fq9kpTROpUkjNbHG8sWpbhwPfy6M5fBt
bj/wUjpVqOUp5zeNGbdJTTE2ox5ROt+xNvg8mQCZm/wZU0r6k96TKhuX0scTOmuA0oxHR5v+OKpS
BjE+4w6K7GXUrUpRngL5O+hCgOrYL1yfqIubjXIqeTh5Ph2f1zfBEDX1VJGAuOGEjq2JjeEtKsvF
k+wswvwXnCUKYYMwrqnxWlERwsLTZqNgNWxnf72N6MAopt4utLnQuDipzAB7ViyEbFcW5Qc9zY+4
BtwIcfnQ+E+M5ZOoQHIc1XvTdvNWOSatRc3Umn7J4o9PbOcKdNiHQTlmCBlNQfjl+kRdyrfOBugs
HkuiEU4ascndQfjwjT7b1lNOZS3zb9QHbsXRX0/XVILz0xIGWcp1hy9y85iXG13uro/m0sts7p/z
ducNo7/pmtaBkihlJt32ZdaFtuhtl3jaZ5voRjJwcX2fBZqHe7b6QIdbXQsyHkcuhHjRbL5x0N36
/UWtI6gsDKobfv9zi7gu+Jcbafal34dJoPLK50WJNcHrvx//QthNcS5drfJabDqax0aJ/0bWCW0J
XAwILHqwi6WliSHAdo0dmtUbNX32PzfZ35gFXsV0bUB6qeryIa4UKJNanWFTKddXVt6lK6VDqen6
mrr4qehvqLhamBYqA68/FZCYmsteI0iXHSajwZpu8zciGDzcKPnTyxCLCHocoHkaOzwT/Hxn1N+Q
P7wxhkv7Ys4nZ9jM/LRfHGNqqYZZmQf/S9p3LUeuI9t+ESPoQPPKsiqZlkSV1N0vjGlH70ES5Nef
Bd070ywUgwipJ/bD7FBsZiWQSCTSrOV+CdWjq/9AHA0E0ZPZTMc0lLizJb88E/Xu7WYnIxpBVYkq
F6qt4b1mg6y88+gH53/f40fc/bgD0f+vX5UualctHcDfu19sdXxEyfVxpPbTJ/YEeEHIxHGYBPHp
5oI/PdRI72AQF4m5xptiWWF10a5mEvRLu0qTyc6aEI+lKt9gsPgT3b8uz2Si+odyI/pALz8fTR0A
RALkcZBoYf3vJj6CA299jRatCsAeGPvAbNBVj0pQgRjNykHmntZqAp5dgCQWQ6YC+LFUN03T6Qdb
T7XjutBF+3JA74deFfT3iJ6rJzQE0i7e1OkISnNyW/a3zPmzLkO4rJCiBwgZgQjMRlhIOQtrBxR+
u0vqvnzSprvReU0poFJ7AJaHEi8vLOC7HHgOF1U4HLmr514cNRMZc7d4qjDRpfw0qxDJXUCcx9/q
StbCxn/zLHS8kiW8/BoWGDF4L4unkX0rwj+uAQxPUGJp4OTIcpBR3oI28uOriFQy+n1cdJmhBHdp
gSYasNIaXItP4PelAOouH1DJAQPbuhT+uwW9MLSKtiVg/SFUE+2h00AJRVCkezKNE9KOLN61X0f3
mOnHWvpu5bfimixBo5CSDK0ZkFUO9S4DO3g3PZlmC4LT36AQ3nQKqChAgDL8cl2fYSSYtRJlBZ/B
NxGpcxg98s6oH4iNzSjs5S6IRQG+d7IBNltIztaC3V98ntvrzHe7RtU2xpiWT2qF6iLg1g9KeKos
SVpMOMFXSgiW6LgOQuoBUur8FEbbybzpzP+sG8WCImgHgPEhFWSgrU04wBkD9D5YzYqnH1n5vQ8B
ru0CSnW7LkQcK+GK8PI8itoceQjtepfLlYCkAa3TOFLpf2zvN4COY/vRyU4AOUAgb3YP4F+L3Nd1
oQsuYy5TzC+D883I+8Ipnuyw24HfNq3cXQj896z0A/djAZyon4hFlASuPhkR3JMD1oQhtT1zrDfa
+PUTGiEM5ZgEeNgTwRyKyQZ1AsGh0t3XNt+CzkDp3U1HQCo3/VgX9R7/CwcYj2YDFURe44Jvv9wx
UBfbg0qhEfBw7dvsKd0be+sPodts81KbL8QIdn13jsgNAz8qqg5og97F2Re3vAcUaBwAnfxLNiK5
c1PH+/WfdnWyeesYKsQY7wL8A/65/GUsq6miRK7+TPr2a6OfQW/9598kCM6L/k+CUT4V7uM/fl1Y
WVAvuGqU4Pc3GlgD0y16nCSXpYUVuNg7YYX432fOCV0UIKBQIcEGi0iJuo+XkdtUdqYXpaCvCekV
uFdk0S6l9FoNJOQ2M56Blw7+QlIc9aDf4ZFxLLrhp6KDETRsn3SWfcdgxZ6R2gdfwmOYZAfLAVx3
nyNcBIzz4aN7h8oODIQ4uOgw0yg45rQMmKaqVeR37ptlnRPJ4/za+C4/LyhtTilNB/Su+I21s/K9
rOC98HkE6VhPtBohrBJj6TqNK1D2ETAyTMeOHRImsYzl7wM6C0l5FYdaWJ24AAh8oGjBM7gxCs+S
PZ6WPs9hOHChmGCPcIRAHeSyWoXJDvu5ae+b2zKSeNmlz6NHGbgYvE3vaiA9NVEu1kYWPHfhadw3
7ON7i3Y1+Dwg/JnwfMIlpVUlqZCYDX3LKD0dB+fDBx+JSEfHG9w04LzeW79mx9KITJBLKrbyHCvg
WihfakXSNr60PjMBYt6eoTo3Fo0DdjlgxoeHopSEqdwzXfoVvCM1YKzwSQg0TArWA35MAGzQMvTd
DiBFGGXyRvIJA0VNx1IRK8DDO1zF2RpVapVMSQWCvDb85d7rVPaUvHZaAG7Bc5h3bqDtSUxREIVS
ZQQHjg8PNIb7FDmvCe/8jxvqhRThHGjK2NDGMGI/LnZ0BB7+R4NbtN3MtRCuQID5gq+8x/dpc0Pj
G1A5fNiJXnxf2AX8coS2sRn746sdoQlN4qMXNgHXBXpaedMEwmjBicbECejEjMwvi61uedktXliK
rD2DG6NgrLgAeM4O7ZQc/+DSklo0s4G+C0JUzPIG4Dwp7kCe2ACRMpGs1sKxwIkASgYgWjXUdPnf
Zzabx11lgymy9XPnAe9E8JqZrqThiP9YQZkLEXxFZyKQkEpwE9etn4KVds8KsPc44VjfAyRefXTT
zm9bEr9YZp+COyIHCcW6PSyJx/tABcw4pkSQNL4UD1KnqEkLvQF7DjjXm6kpN5YSkodKt+kXZHg7
zL/FCTj8VHLTIuqWJMoW/Bomk/6KF7QvIkzXmYrW+PuafU2Vr+vKcWsT1xbwRCgGIueHBJZwmEjN
yAhW3cZn2msz+TXdjBpqvf2N63Q7RVZXXjIW0+YJTJfDb4m9xA4IDkGM5jR+l6HUBGKlmvw2Khnw
8YLx89oX7ngeBiGlfLlhGS1KxylJ4wfNXdDHW5b/Hobac7sdeCTWl29pc9AvgUIbjhrmp4VLAVRh
de0MrPGHqHpuLHTmEkNyry2tGR/lQFCEYuZVErMpUAJ3kqbxQUHaPwPWQX9MNaqAGkNRJVfckjGg
Rx/q8PEU9JVfLlwIvhM1MUrqgzm2BLjSV7BXHwcLnacU7KKZrX3BuNRufQW1pSUE5LaOuO/dIQq7
ZYRFB/ZYCM1BDoZOV2sfgcsn+zPp0T6E/L7r34akexxAZ967O62Kj7lr7mtqP6//kqWFnv0QMSNN
66GJQG1BfRp3ntU/jYCbLuu3dSFLzmQuRFhiNJK3aZU01O/odlKQnDwRG1RXhheofhKB6VhyvhdX
F4UVPAbwVsEo7OWWoh+epNUIpVTQ5DX0KQmCzbpGMgmCf7KLAJ07eUH9pgaPzEQIWrgDyTF7X3vR
TcH6HSBaIa2Fy+ZSDdd2gbtExtZvlUdw15Vg3Yu1R7f+phnF0QyObVx5GjiG11Vb3KyZVH5eZhdP
YLd5UYxT62cMjMT9TWG+BsNJnW5S9PUYXebVoHFbFylOy+DxZgFgz7ARGBgAIhEf+AG4id02jqhf
ZCiHaTf58C0KHqvgUIe7PLrhZfhE+Q2GY4mui9s4k8v/PtM1jMdRq9Ak6ReRia6J9i0oZKnlxQOG
QVUMImC2EdQalyKikraDUgWtb+D9Yt3n0YHqe8ny8fvqylD44qF8BXwfMc0bOGB1juFRfJr3IB9y
N4n7ZLWPenenoc1Ra/+U9g8t/KL056h6yD9MT4HNQ+UPuELAF7/u2A4xsjXVBs7CyLYquqLrT2zS
/PvCWXOScYhDE98HNSu45sxO8ghcugDm3xeOWdqXKabiE3inEZlrMJmX29oMMZdla3STc7LTKBsj
X5nAx7O+cUvmN5csHDUzAk5m5kCzcprgRHpPCrnH10a0DGwM3j3Iil/3Rmujg+OcV7AM6+har06L
EOcp1n59VA+UTfGCs02C6NsW80IJOMaNMTFbX9srRr/N9GG7LuD6EHEBwAMDxB6/pAWHPtmhCXrn
HgIYeM8Outp4iHs/IYMntcCBiXDtHW5k5gvMIQMgWxS2/lAc6nSX6YdBBpx8vRtQA+9oBJ2YkwM8
5aUvcEMW9KYCESWAuelWDXEb7tJUEjtdW9WlFOG85GD4bTpTafzc/JoYX9x8t75Q1xcEvg+EXA62
yFdK0KJjQKnBgxoXRP0VVTpELwewAoLw+i5vj2P94GiycIl/8dKK8cxCZGYDoJ33cAs+FOUQAE7r
TuuPoLlWjL0NIItWBtojESJ2Gmm9wdoxs1s/qoCOe3D7bSsbUL72NFwPwDcipYU2WTEXFyRJDWYy
nPcYeXy6I80GzfZmsh2ibVxJvNqyOn9lCb5FZU6UNU2OCIWi0oxC0j5xJKeSO8brbfkrQtgWtGSz
yaoz3J4j3SQYputsFJKIjlFE12sa2ZN0IUq4WD5LaFJlca+Hk47li8LnAN4yVk5qBagfbUudow1L
VLLbmp2YJjlQS8d2tm1ir04S1Az/QzhpaHd9+kUPt6Z7oDKuIpkU/dI59KRrQMsKKYj2WPItTO6i
5hl30frhlZiFOMtdUT3u3BBSIgVcklv0Njoy3LMl/zNfLv73mSNlVk2ceoRZOOZeH7xWl6gg+z5X
cfb9pgPaTNDWUIG9sQBk7pIS7OL3eeMB5pmRGxC3uyzNUs0GnJyhnjZR+TC1v9b3YFGAbqJtEt4A
rlQIOJQkMtShNpA9St6ifVK9fuLzgKZB5xoBwp2Y3WiYmnSY3mx9k3kG8JGe/+3zXLvZ8psoe6Ln
GZ9XdWWHTGSX79cFLB4EQIij0o3b8upBDmZgYwTFd+PbSXkqptcGuSdkG3Yd0NLWJS06MJ6hB1A1
nuLifdw5aq00wMT0tQGkh1a41wBZ4zU6INFoB0bpbDquC1x40vGEIdQCx6OOiExwmSlNkO62zMbv
M3IzmsMmGftt6B4M+5Ta90OOFe0Vz1YkcheXFOUN5F75U+Sq9RMkrGEXIJs3AHgKdVbP7B+K/JtD
btb1W/IuvDSIJCxBLUu07HBI4tEqciQt0YE+mcEuTvWblH0Q9hDPRcQets7bPdBYcFUzw/huBx5o
g/qWDSg0Mg2HLJYOWy0Zx1yI4I8rU+mpkpnUr5EU7PT9CCrutv5W9vuqkWQTxFmoK4WEhGRj12Bx
T2zIKh6j4GVowRQa70eMkiuqr9p3SP9Q/Humev0UbONccsEtOSSdd3GjUoVinhiX6D1qqz1q0z4B
b+jUdvdm0H9bt4wlEegRRVMtkGAQOgpO22hLLTXavPOR1vMeAyCIrH9/ycLn3+d/n3mlaIgDszXx
fduINpk1eUr9YHe7wjisy1mycPSi4ZGAANi5SuZmte2AyLnsfACpHqck3OQTXqXdsF8Xs6gO4Zi5
KHoCE1PImKlj64DWvIA6lu6FFlAuNrrutcjRrctZiEjhh1CXQRck5o7ExEs/MCMMI5X5pVltMCe5
mzQAP9zY8YPebGtZTLpgBCDuwvsQiWodYbzg/ZSEDUmV09G3wl900xQfbWwCGQRaZQBDh4sDaSTx
FIEXusf8C4Pj3vbDfspv6HSAO11fsve0mxD2QgySHjrG0EDnITiGXO3sTOknrBlaX43wnFRsW5Bn
JX0y7Qc93JMS+IEk9oA8uSnHcls0GLkDWW77YJlbA9y5679nwVQ0TPXxbDkiFlssAZeAT7VqGo9+
lx9AeA0yDLD7Jt/XhSzu3EyIaI+p2WuDmoxwULl3LqdPPL4vlBDWNO6RdiFhMfpgnB7CDaojRiY5
ubJ1EqwDPOOU9EYOFZKfaMZ17hSyiaWIULKF4n+f+aGEKeMEiJbRj1pATG7i9ml9I2RaCH7UpEwL
KQie/KQ7gWE46O8n9861d/8mhf+KmRbWmBp2EqejH5NbK8JQF6YHcvdkymovy6uF04qQAWiV4q1Q
6n0wqlE5+q2z1eyN/vHGMXgE8+/3BT3Q06DFzgCz0qY9M45JJnkqLNwGF9/nMcRsnYLMydF00Ix+
OO0CbV8DqFoG2b4oAtDInNICTTy2sOGGE+ZZ1AXMt8D3UO2AKgrU2PXdXtyFmQhhlWqjYXmbh6Of
Nw/WsJnq53/7vrBKUWOkJBqggtsB2WaLc7f+/aUlQh8rgMnQ0IorWfi+ylAr7Kk++cR6TtSfY9V7
SSLp7+DfEJ0+QCY4KgduSTRSXe70OBJWsLhSfTS1eoruh6DvSpKjbZ8A3rBf12dpPwjnD8dcENQR
0/laW0V5OVAVz5LbVlU2bT9K7oyldwjHs0TbE4qQNvBiLtVp1ImVId4ofmiWhxGnvEg1DNhTY5PY
8Rc7mQ6K3v7oYsIZcySZqaWYA3phhEC1+by4YNGUYEqhRneD77a8S9tJTjqYFs29G+x0Ge3V0lKC
041PJyEguOppzeNhnJBx1f3OVLcdehWbZLu+WXzjRcOYSxAMo51oHwB0UPeHYRs+JHv2J8w/Yd+o
6aNABsuDnQs31zAW+WSVpuarOdCdMIB8BGDVuhZL6wQ2D+SlMWmBUFDYEzsITADuRZNf6oqXp6h9
fxAegz9x0HPO8QfQbAewBcHilAQDacAImHzqxF5EE+/XugZLTgDVJ4LEAcIgaHFp0ZifNACbitiS
0GSn5fdBouyUD5PccbqxmRC+jDN/Hwc8S02r0Z8CLzA8XTbCvbQN8+8L20AzQPTVLpQwwgNVN0CD
X1+kJWOdf18w1mzUA5IUuK9cPI+0ChyU+hMlGF03JO5yWRE0fKEaiWeM2HRn6EFQD2k/+pjk2iV6
i5P9cVWQnEPfIEAc0T4tZlIQYzF7MIYBaah0r5XqvUEHL2Nkh9YUyfN46XmOCR0gJWOOhrPeCNuS
5xGGqox68FnQFlvVZZpXloPpmYWj7god1CZGr7cbGyDk+9qs3KeuZZiItgrlyJAP34y9ynqJC1/Y
yovfJGzlSFT0wlD8prqINzT/1SvPtf7gqJI31dJNcSFHuFxjpuS1qjWDb+SFx9InNTmHALdh1WPt
PPXKbqBn05I1M11Pj9g2EBHR9YB+UISG4h1BNORemzTs/dQwQU+AkiKmDOnWrncVO9hh5k2Ju1GL
F3N6bIxKsrQLdz3Yf+BGMCWNqr2I9aW42eAqjt35mvufREs9dN0Vzq4obwMiuQoXNxGTHSjNIq5A
eHHpT1qWBph2KHp/0v9kTgtUc8OrRttLqg/309loiMSkMa88gthE8L5J1k4d0breH5q9AvwpGQTo
gvdFgy2uJwcdg9dpEduoFadkbPC7BuCDhnmYNIBXGjIGuSUxmKjEU4Eg/XIVOqjGmJfAZmB+nG/z
+Niaz5psfFYmQjhXTROnmB6CCDB0xOpG0U62LIMgEyEcKSPRx5ZNEGEo+zG+xSCcJjPhBf+LNAi8
Ik/4gn9J2O8on8rRhRTfBF7lFrhe6/eI5PPvTmN2D0ZgaqhUA58fXh3zgaYff1bNf/17IXD2edOi
YKWCD8VdvkuU28LG6Kwk4Fk6ebMFendAMxFqGfYY+MQehK8N9SZQenZeIRuYkS2TcLwnIMi4bdQw
v7O3Q5LAaf3+t33gP2CmRaxFbW/z82Cy78qPrPjzic/zpnmk7NDfI7qniAK4uy1xqpXCyzqMcgJ3
9N8kCAroZh2qbQEJgH3Tb4x095nP83cGnjg86Xi5Pvmom8UUtYNfTTUA+oBLtV8XsHRVoBP2vwJs
4ZzVTtY7ZoDb0bEfsmzD0P0STvlWYeBSkTSEL0YhgE9Clg9dvsDnFXJwJUsmd6Jj52eNr5Fd2N+A
DM+tDj3Qzm1jR/VDGNeYkd4NGL5N7Nd1TRdebTwAgvMFSwGa9ARNq9AoykaPa1/PRs/tQQWZdRvu
JiMQ0oTIGsj2bmFpkdGEB3PQ9wOMAcFLWmNC8Qe38jEx77XB0YzulYZ5TR2BTEc2KM1/vfCKuxDG
tZ8dpNoxgjA3nMo38a4vi1Pf7ZX2Kcx+pdHZTg3PYobEhS6t51w9YT0zhDhdFAeVHxTZ15bCAUX6
nrbjCcScXq2Mnj4N/voWLrgj5I94Nz/wCK4p1uLWrV2mapVf6N74q5R8fcGjXnxdOGtGr+hFZ+Pr
/ZeMvY72jZYe3OK8rsJSD8iFFMGltoMLZEIDUsbxOKQJ2HXe2jDedu6fBj3Urusp7BC0p9bMPu6p
LgQLnoo0zAGYMwRXmGVHqu8TV+rF93nQMLNApW0B94xhOh9NBzT3Qlmlh//3ooWDcBysZ+8z8uJA
RxDlPUVVvfSJ8y2u73Tn1KQ/1jdnyb4wBYjImQPBo3f/UoWM9nZsRFnlZ3fKtCVMcmJknxf8n2on
GFIa88pXR6/vv/adrAixKIC846aA4hQkQ5e/vxvAcqQoRumP5oPbPgaNJbGhJZcGSlFOlIQkCN7G
lwKKsTV6gqeMH5flLYuTPU1aLyWVF7YO4NEHySN86UTyXgP3HbL5qn8cuemC0ghzGr3zrJTBJi+z
baf6tuRtsWBZID5GXgcwQKggi5aVxeDEBFB37cd/ACbQ/sRo17pdLbhKTH3jIgCCtabjMrhcNmTY
JoVOWe1nCWDBG8U8lUO6A3XbfnC1bVNRDGB9GEwCHRpzmcJxTwFb5wZOXvt1/jtQlC1w4yVaLVjb
hQThwOeaHRT6AK2qMfCcfJ+CRXR93RbM7UKCYM/54JRAaoEOadN6UbwHcKXaHDAwYFtv65KWTADZ
VT4RhOsa+J+XO9Q6is2GIKx9wnyH3teB10kZorn3EBwYgGf+J0MEd2BKXw+JiQuzaW9oG22Ics44
I6X1aAZf8v4xqR+JLrulFzcJD2ekA4AeeZVlUsveSoFqh7jA2QbOwaDb9YWTfF9sOo2pDofW4PuZ
c28a25b9Xv/+ggsgyFz99/eLCHYAMGw0KzQrP6K8QKWDDS69w2L9mxT9cvvDqC+HMDYgBWhN0Y2p
bwOw8VmSZIlsrQQ3kOoKqGcd6NL39GttlHdBlRzXFZGJ4H+fXcKo3tb/b7nA8dWiPEwlV5hsO4Qz
HytWa5YGFmpqUTfaKfUJBI6T7DTKtBDOPbg9qVqrkGKHhxwUbDIGUdn3hci8K8G/UYQ8FMLTExOG
YXfHcJO9ru/Foveama4QkjdtNVl9Di3SGqxRdzqG6NV9kjwmspYeEfeXlyYuDongvUr0kxhGjkPo
ojoUh8lhmLLMczS61cGmuUsdMEVOqX4IAA/qKJ2nu+1bFqvHWinvhj7Ugdlof1tXft1Q0CUqGGKp
ASejwBKX+S4qNrS9S79h/HFdyFKWdaa4JmbppzqP1SzFiQo6Tdsi+MlAGxF227SNBy+qMrDvmuQ5
xWbv4mgCJHwM/NrOJbUXYhb5sP5rlq0KZU/gymmYjRCsSotAXDnUeO8FzT4t94qsv3rp/Qxt/woQ
DMqtKg1soFblJ0bzbAO3LDaVA5hlvLrVdqaeHBUTTLGMnAZoqUcuuK6aQ1OrT+t6Lm/t358hWNuk
phOqybjHyu7OBtpnXhkeOprxgLYl+7t8gv4nSeyXLyJjsACtDG9jvk7Rbak+FtGxDG+lE1qL1//f
lRU7pl07aLqux8r2+hb4CgDsw6FYX7WlOsR89yzhjkkDMCgHBV7odTmiBeJslQ91/hCr92Z116iH
IfwxRh/kL/z/juHvAgrXQag7tEKCB7e/e2e0D7mDx/mnrs6/IoQbwaa1pTdchGJoO63pnogV3oxl
u28Gey9ZQr5EVxHUbJu4Zc5utykc0SpRE1zT0QPVf+Xm2bZfh6DxVDAQudXPXj+74/eMHAAlIzFF
idFbwuG227DPenDv+q12aOledc9FsEs7iYaLdkjQLwkAOGTlxCYNJTOqqaAT9stuN/ETXgib7foa
8sN5tYQzCYIeTkDABR3iqiDNjdsdzXJDqpdU2dfRLtRux1ZSeVz0iTNxgssy+sbtLHvAHWh5Y+Uh
67aujuz7gi+qsjSsYgsLVqeHNyrz6JLFEvMBaL5I1VHDYkUgQAaryGMc/g5izy7vQmCq/5sqhvC2
zuy4BwUIVCF6hFm00IskfltiXAY/XbPTU2ea2VrdiJOa7bsQrdJfWH/zT9sh9jCkWc8iUAzjamhG
77lPmGSNllUwkUEEdIh1NSdc6XnCgMxe+UZzDHrQGDiHcJL1Fi3b1F8h/O+zdSKsdA2QDOHWaY5j
8jiQz8To5O/3BY/Za3kLRht8fyR7Et/knxjSRKPN3+8LXrLFtCHuaCyS1j6lysmOvunhwQYV2/pe
y/ZC8CS2i1qBk/JlCncJORQWYiqJiMX7H2QZDiBcwKQiXpkB6miAAEHK3mE7ZfiTFgeSYB7I/l4i
bF/XZtG/z0QJb7Meldl4IEgAhMlxNN9o/7XDsH5rS56Ay4v2VyPBtgpbiwY7R0TThl+tcqNYt2kq
uUNkiyaYl94VCchnEIYO9K52dmjt98zoFLTOxnI/5VH+aiNY2lgXgNx6z5q4XlajbLORwjot7gto
ywhH6EfZX7CyfKgUhucNHDyIB0Pjzinuy/re6iQYKktnHgMPBEUF9PpcDeQwsIaAHpnB+UY7gNip
sn1fjP7mAvRLp2K7k5slAS7CrrlL8x9decjsDqSEz8C2Ju1Pu8+2ZS9Ramnt5jIFm65BnM5ip698
i+yLwgvSvW7v8uZt/eQs2dtcimDSqPJEqdZBM115q8dDAv6wfh9r20mGEiFTRzDsnFpJ02YtXu1u
4Od0ONV1s8+0yPTSYpREtTwuEcOkuVKCZds2SM5KCqVAxx6lmyA9TWyns+2gPjr6eX0BZXoJJq6x
EM0UPfTS9O0Yo4H5OLH7lH0iyT3XSIjEik5twV0GC8doFmgGjRFJVMkTZ1kRgDTziWrAOAnBmFar
zE0d3AidZd2RqnrWnOEQI7IEttQnuscIOHj+K0vMO5ZdEDKNR0vNDbjh0NGceKOk+rDsE/6KEAIy
BRgyet4hheHkB40+OOYn4oC5CoJL6MIYhPUJT5EA5Eet/9M2MjpGmQaCA5gYZV0SQYLtG5OnfVu3
W9nXhYPfoUsKnQ+IJ/PyYLW74jNX8nx9hPPe5WEaWiE3J/WodK9W+thUP+JI0pXAv3J90v/usnDS
SWR1iW6plR+Wj3n6qsYgKt7920IJBzwebRstqzh6bNyHxkZWFV9M/80XSjjaRA3S3g2wzV2abusk
3obpa4QWx6K6VfJHk+V7dAR7jv3DZKdev4/c34axz4nsiSyzB+H4ly3gL+wQR7JDRwUN92rjr6/j
un9BU9jlHRpWVWeE/AGja0/MPMb5nkVftOR1Xcq6GuhXv5QSIDwDuxSkGHjpGUdDxqUr+75w7DUr
HrKmwhtJrzEYcZPJOiUXDdpAZzH6GG3wKAi/H5NKlpNVDZ55eY9mV8NzWPMjqHRJwLyoxkyMoEYZ
a/poGbi12uaxid8CoPN/Yh9mAgTnFY96UgMBBHFshbuK/rbKr/8mgGs4e+dNDh1oz6BBzkAyDVT3
z1yHgD5TwburYd5b8F+9lqAZCoAv6P/ZJI2XWQdN2WWDJAZfPBQzKYL/0hUHue6WX4QYS2DabiDf
SoT8mS2rJMoECV7M7Yu4jwIsVxgyrw1fzOKlB2rnOHzm/CF8APMI3JIhztiCaT21pwRuf1LQR2zC
ftE+tb7zi0fkfyIwAXu582WqZnEwweerLlI73hS8gdRtXcTi8ZiJEE5hbvcBkBdxyslP0EzT3//2
deHwBbbiMDbiiU/DZ7TKpRJHK/vxwtFrlMas9QJboNiHwgBGumT9F01ptjjCyQuooTexDZstrIOz
L789GbLKkGyHhbMXVn1eW7wsTbLNmDygmlvKbqPlRQKYlw1gZrDzCkakjhQtRARKoDKdDptUWjBY
1AEHwHFNtKXDl19aaY0ANM/SGnmiPPFAteJZw21sPQyRttdi1zPifqtxXsAfEzmlwV2Fub7EvUPv
o2S3ZL9DuNeNgdZZ21f4HZyKaW+BgUVmEEtr6QBIlCPg6+BNF05LkQS0IP2Qo9FHO7pZsTXb3+sn
ZkmJuQThxJTBlDO363N/Mv6E5YNZ3xgAp/igDHBzowkTnCGEY32JY48kC/ShH9vynFZKfIzK0LpF
tse+qUbLldwtGt/8i7D1XRYBEygAzK5bIVkKiLOsnMpz3uqbJMFQD9sAt2Tb5ceuvesywyuVdNOO
1aak6TNoLeKsOmpxcWemlRfYOkipUnSnq5IluEoG4GeBuQlNLhiUw4SD6DmybhqVqq/PYWt7hkV3
SvJSorFXS35TR/KivfIigizBi2R949R2zuqz47xFbuplRrmJQBUXTzKSuCvjESTxv88ihVG10rpG
bfdshcFujBIPprobpENDi4vnYAIQ72F0IIozD3DpOenKuj4n5i+lqje59iUOQcU9KVswoG/XjfXq
yEEnjGPDTC38v6tm7NoOkhg4RdUZ8NyvhMa3fRpJjFQmQjhzgCy2TAXFn3NAyx+p4hy7IJDkaRZE
APSFk8URAzOy70+j2c6YY18TJS+qM03VTfXmFDIm8QUjuxDA/z4TgIKDrilJWZ31JPDS4QSvsWeD
uyOyO/e6lwFgKXNVhPgqRNEBkzspNmT6QrQIyKfUA96IlzXtdipvQCOxTyjdGll06NzES5uPluoA
auKAowbUmhyhUJywqklp92U0lGdjKm4iKNupkuT3gn3zhncH4IHoHwU29uVa2nmlkbGJqjMYdw99
ooNKeJi8Hsw4Xt6SwCvbVCJxwTz4sLtmIk+ETg8R6NtRnDBKAkgsFB039A8mi76XBID4AdSO78PH
4pif3aMQkxBSnjv6fYzqXe/KEKkWDNAF5BVgURyk1Cxx0SjoFksMN5dngueu+uRttfh13RPw+1u4
SiABFLV4jljXcGUZAQQ/K9XyHIOdzqwHz4p/FqS9pRnbaIO10Zwdk9FCLWv1V6bgGlJGjQyDX7gq
GYY/zWeqvsRasSHssK7bohyOPAGLsxFK8b/Pjm/eVx2QFToYNVqfBjY14LFGa9xQ2T0o3qVVpIWL
wsV0LahY0EdsXjHURm2XZUAOTM/TUKPcku0GdCTV6ocBCgEahpgTZxVYnOoV96rSpYXiBm7CuazG
bSkbUlwy6vnnhc3RQ9BLAqQ/OVdZU3xpiFmdbEua3rteq/ema1DLuAYofcVpoGbMdQXd/tGZDtFe
iUBVrpu7RpOhol4HShgXtTCHC6pqzL6LJ7QxWAnyH0bPmP/aJsZxTL/b0YmQW9XdF9mPdXO7Xjk4
A4JmVQ59AVgKwYe3Vt5NVogIcBzDTYee6w8zhDjgcgJ+MPIiDrrJxVb13i67bpiUCn0u5p4Mr2V2
l5jAGpq+28NH07uCKOHosCGuaFPZ1Tm3PDf3atk8x8JaaehLBLUeeq4B3SXcBqGRAU8N3bDnJA8G
z1HAjN02hSQEuT7/sBpAqmCE1EGAIMKDwaySkaq0O4M7R632VoN59o0jg79bUAVjCjzqxWQvohrh
hdSitVCLhyk6B8GgPzSsyHfEiStJpvpaio1UEpqhEewAMEDshiN4hE1NUAcvYUPJFpwKTWtuP2q/
lyKEd5ijRsqgAaznhUTPOfPb4799XnAsgZKONQWO40v1brVZ+uEZJ7wfMS7i8gourxgLgbpZkLxn
tHZegr7ejQ9ha+4+rMGFAOFQWAaQSZuwcV4mB+bqgELwozVbQQPBgzTguzTx2nBeWNlu0a3j/XRz
xEnTh2F0Eevp/K0BBhnNwkj65cUYp4M6FpWTn4vxdiyi1DNG5Lv1j9vspRjBoEY2lCPwjvKzfqgj
tjVVGSDI9aFAlxzGdpBgxYMTmZJLPYxRV6dmcNMzhn8959irg7e+49fXFBfAM5E44Qj0xB0nQZAa
nZKeSfYFQ1uJ9j3u/HUR104K9wUgtYFcyYc0xIx90Wplnjp9ir2gGH/dlOaGRrvKTSXOcGGtLuQI
xy/RgmwEG016DojrVf+JE1eyVjIBwmY4qd1W7QgBFcM7mZkbLf5oTRZQkiZyHpy5ykA4LOxGGtbG
qPXW8AIkMTyVt84kwxK72m9IICqfFecXxhUNUe64JXOygb2Y3ZaG29DeDY0kKL1apksR4tnDSysp
rAQiNBTmvrgy8IErcxI+L5y5hAZ26Az4fKCduj9BgkmA6lR+eIaCS4GHRSQKjOMrYr2MpLkFYgv2
Ep8UFQSymK7/4KmAAP4MRWUTnupqKo+pU9vGxtS/jE+9ddMH52B862T0jNfjuLgp4KIwV8pHPq/m
owqIDyxn0AFAgBtjILd5X29AWfs4deAFB76xogR7czT/lBjVUhXZhXtdu32XT5AvA+4Ix5W69F9F
PYWJU+c60DoyryLa1jCO2ThuUMLbDOapiu778S6mIZh5DwEwOVl8tOhzJ/PT1zbDlwGrTd6ZEcRa
VVZHeAAmve7bZbihgHRuo2xrY96uYB+NAbjCGh6cYOrFcostojVmEtSoHnWfvKn9USUfzWIIn+dn
b/bgmwYNPBgVPm8MbIe2+ojKmACXTQb2AiQ9FelesSWN1Err/B9p39Uct650+4tYxUzilZwoyZLF
kbfDC8u2bCYwgGD+9XdBX91zhiBrWLPPi16mhCZSo8Pq1S6zMIMeDl5feiXKuMNkbxLUJuwBFa7s
Q9E7XrVZD7HUTVi7K8nC17maXDj1mUEnU79w9aGePvXRo5u83r51S90EEfCTMT1dUPdJ5xHFlqwt
Y12/JNzrHD+bdrfHXzlouoorjdcOJITwY+dTAGlJGFUw2ZHU2DfsRB85Q+eDjYduZZ3A04zYJqYg
SPOkSZihYsSJUZgXpe7PidI9JcbwibHpcHsui8CJYNhHnbUL3wK9kWSzP6tjtdHU2gRI7Htrni3j
b4NymJC8cP1AGQBJ6lYh8cruAPOkoU4Z1xRVRtLEWDMVBSkM61ImsV/rrwPbiKeubA9iWTpUAfxM
ZDCkEzbVTj2wMLYvPH7tu8krf9SAdFbW2+2VW5kH9K1gOjbBoqiZ0jwsY3KckirWpSMHXfGNjVls
DS/NItMJQ9AWw3P11UL0JZs2Ug9rAtBiHAlqsImAnVV6YmtGkloNQ+ti16X37mRb2IeVAywifio6
potkirzPGQm7umipfcmGL3USgq9B2xHnblsKjQM0HGH0PUZFv9w8gOQT8lTlYF9UIOlJ6dPo/e5d
dmAd4ECp6H0Mrs75XR/1ItGGnjkXUzu08c7cIkRe2QXEQLD6KhGtAeR8SaGrvREjlHfJUYuDtOI+
3d87ATB9o1YISgRCsBvzCdgtYXQAA+jFCHe88Bm9+7Gajb8wBEM8VBThhIuqPTZ/aLmhn5aXGT2z
AD4R9xj9ZA1p/QvSc6extfDS54nHyPRMBv7sdD+crcY2y+M6FyR+v3qXzNqNO7Czh5c02pcPyrDf
ale7NhNB7q6D7NVYMq4OuhN3EaMAnZDC19Lvtvkl6jyNqxsPx/JEIRQFGXAxQG6xoOxpUDytpWYV
vU2mX4SPsXm5+0BhfGTcdHRlAa+ktFC0GnTG2yZ6Q2Aw607pFinY2vfDqkIQB3EQXGzpwLo9Fqk0
kuhN6YvAaoaHDMSSG3b5hgz50BbgyIk4Gtq9jain7dUDcbbO7VICkOnw513Hwq2GWTw/TiRPiVIQ
zb00O2Cvm63TKrT/LN+BKMH18OKwXZ1WQ0+KGEER9zJm+14ffCNXfaN9bgzHDw3Nj+539yAP1gh6
qMPeXZBvNlFSsU5PCCiX3YPdkMOGHl/evvn40nxsMlFeVCHmM6Fdzi5sP6n3v3dzEfJ7PdLc0DKI
0O2D0niVfr59L8T/y1siaKkFEZlhL97TcBp4NDmZctGnAS0HYHeWJzc69eEzCaO7LVzEia5kSVGQ
IcloPYyQ5fIAUWFSbKEFVo4vECw60vhwHpF2lIyD0OkcUilWeHH/SUHPr8Z3cyOKztLCWwOUc4Xe
U41M9DtxmvDCH0qT7Cej39/ejpUbMhMgZnh1Q2qAKngd8vCipdkxap0H9Iyx8l2t72y9OYWGe7gt
b+UEz+RJF95WBkrtDBOilvoeZ+0pifPTSOmf22LWNsYE5kATjbnBPyddlHZgRZ3kmFZKX8G+YW+E
bleHRx8S+DU4yQuC6DQ3E2AFqhCdE74XKL4v7k77Yd8BLgLzEpqVwqqSDlafaJzZbhFe6g5AqQPT
77Zq0VEcjTaRxwDtziL0lZjt2NqcWBej3nWaT+nu9vqvbTM8JRFwBtf9Is7ZlcAdRJVtXmhUPGcm
fdKN9hgxcm/SX7hkV2LkCx7XZd/CPQTPzk79rW4VJYpTIumq2fBSkNMCyTgYDol5KUDJyJLMn5zU
jyw8VFsEgqvrhXJ3aCsXCVI52deALSot09RCTeL0S83IJ47CoCZNj7e3Ze3cItcHpxueLFAZknLv
qqZ1wHVtX7Su8Xl56KnzbzaeIMIlEjMCHjbXJ+CtSCrQK+FgTROa8jBwie7HLSWyOo0rIdI0TDWn
Zt9BCPiYkZp5zZN782/iXF0JkLzKKi3cLIogoB1zVFOk3r8wFGYCJOtN5SWKN8QygUlsRz455H5/
RvCPgZdaZKcRtZX0rFrS1IxDx7gY5XTuE2U/VRue98qRnUmQdlo3uzYUDZQuofJ15Puanu4/SlCu
BrQUaPo0wIiko1TSSlebxL5E4XBW0EygHJind4e7rwS6LZgoogCOEdw60lnSeSI4vUP7UsVP5gt6
zd0/PCKgaOkARi5kG6TkW27zcOj0wr706T/ui2J8/RfDA0KIOI4AD8vvRFxqZdG3OEcIFxs/kvHX
7eFXFCA6IQBNI+BCZIHxjAyS06lSlIv9w7Y6X6O2X1mjX5KttPqyaBYgMV3Dcy0o+IHfktap1Bw6
TVarXNRk2qv9vigeVfacDMdEy3zH2KkIiLvlxvOxcoQ/WNMRpEZLd+QE5ids0mtVYdlELn30ldnW
3qyqE43udgQBGIPt9v+FSE95ZKhovSaEFNZLeaB3Q2PBFYyFAyJScLIvzu9oqEo8gW334mTohdfW
n7JY3fMu/wRC1w2XWVwF6TkE9gFQHkBsHJRpS1cl6+tsStqQXCbUyzvkl20HIT0b/6TaFiB+ZWPE
cQazkmYhOyenSlQ7aWo8LjDcu/FYw4/SapSxcf14+3gv3xGwE9uCBBQMl6hYk5QkSMHj2gzH5i22
uRf06lbPzrXxTQ3ds4F8ATJRjloNimVNZZc3b4Xxnh+t6vf9ny96j0K9o003WK/nx7dFV5xhKFz+
RobPbuxr5f84vqSAw2oqjZpj/Mj1nS93t34lNhrFiHXH98N3kt6PnkzDNIQk+jKq59o68LufcHDu
Y+nh/gsgqrz2JA+BaHKS+q07OXa+J/UW4dJycz/Mc1jppoaoqpzKV/QxRLg7Z29A2JN4r4Z3Rwzn
40u2baNGdmhalIGyJ/uUe0nBNgQsLxlWHoQKCNchuq3L6Tk306LJLZrqrSTVz6YdfdKJWgHzx+1T
unxDoNCFgkKOFykUGdUao4pALTrK33j/PTMNfwQGOARgIGdbCafljnw8HbYDdjgCBJj4/cqXJXUd
91bV4Dp3R0Y8tsWIuDW+pC4S3imJ0WB8I9oNjpe8316oreGlCzFYLpo19rx5U5ADtn6gi5d3twAA
Fk14exZC9YteXXbPKxa6avOWgzi8PmvoTH+/ADzeKOz5uBFyrqQsOjOZRk7f0vxbsy/u7ssKCwS3
DalY1DCItr3z/Z1sd7TzqkrfWnfH0W1h4zVYuQ+z4aX1TyIF8ksMv6PWD3Yu2u93r85sfOn5pDk3
QqXH+DqIYH5Wbny4Pf7a91sEhoYtmmIh+DxfnnHU9GlSsvSNxntzPGrhftA34o/LaBEwaxqwjwJd
Cz9SehFakrvRpKYpIGtvblL6TR37TQqeY9cBCKjw+q3C2pU7AdwoYNbQUugII/vFZlfSenLj9E3t
Va+Iz3X3dnvRlgIIyGaQOYarguSkjBrteYjqVMVCgWv2Gnpmc7eTNB9eiL9SSWOSpQj0YPgpHQ7W
MHql1qBVi72x9VuzkG4GbjwvEVgo3phXpjs0H7q9SOLkzw2/+SykmzGBzxCODIan5uhZ5j/Kfmy/
Aet7t/pAFBUZdvhKsMaRC50vFrB/oLBI6PBWl5Xn0MSrN56ilWUSOT6UcCIiuMQZlRRdBlt9aN9s
32xfqX63pS862CAFis628Chkn5sr6Dbf5Wr/piVPZU78OCru32fhTACxoYqGiLJdjGxGPY6cjG9J
8hAdY3J3VFA4E/8dXjIo43SI4qjD8Lr9tc3f7P3tY7RUULDDQLCBGg001YNFPN/fuhqZYtml+gby
euWhVLXcQ6jLBQqpqTd5PuW9RhIXPY/hUdoWlOGiq5BJ4XflzJjemHb+TLXT7anIN+JjdJh3aBCO
qB2sm/lUbG3sp7Ri05ubj+4LiOurQFMoP9pMRRNnmoXMvy1wOR1MxQXPisivA7YjrV3rOhPqNJI+
iL+V7j5iG57wcj7z4aW3IwZyPk1rDG+MaCXVfNNNFBwf4q3kz9YspGXL1LjWIgtiOtOvXG8iGyds
a3zx+5W6hcMREZ5g/IIgDT4+crrhVchHGJYloLu4e0Aho3pOzrpqIbzrbui7QGNvGtm5Ki756907
fS1CjoRERqxkNcKbgaZ7NfPjDStnZYlE1wiU2xBxDeVajJQYLcuMvAta9egWT2Qr5bo2PnAMSFoI
oABQnfMtaJVaK5sk7gJEOMEUl3r3Lw8QGh81fgZugyaZIDqolFwDTQICUVSYoBY4/317/YUZdv3Y
YYuR1oGzjoffBABLOqNN0vHEAnwisKqzEqIK1AvdM966THm7LWhlpQwVcHwECMAhjQjkfKUADKa4
0WETJLYXRjttw/TYGl78fnUXMsdFV7UKw/f0q9L/MO8lRfhYp6vPF1flevwx6Yq+x/iq+l2rgzS4
vTorGgnwBsRkEQEX1cuStazYFnfHrGgDELf8YBU/OL3iKa1zQA+CDbtj5VLPREnPXm7kBpIJeRsk
7KB175TuyzbakLE1HenYllZX2vaA6WjxLkx3Ct0T5inJxuWW7fOPPfnvosm6A106khqF8m0w1L2X
lIoH1h5vsrifJn81dm6SrWmtXRYYemKjUNWwqOwb7QrNGqM6DarICX9o7oCGkHGVmeeYhuPjkLLx
gWo93aJfWGCpMVFBlwFQ3v8x0EnLqVQp8BeVkwZ1nZkv6Gpuh3hNCgfEGT36ujjkb9/E7SGkNnuq
sPSxVyjNyL3BtfuDUrfooxemU4FGJjw/1JYTbbwTy+3GmQX42REljyhZEb9fX47OSJKGYV0IO/Fh
33SfbCvd1eVWl57lhkMOor4oWRFaRHZf6mZyrYynaWA3T+kQnwul2vWgzkzAw5AHwP5uHOMPOKKk
HWGHqwjSw9QFVl+yQwhlOU3jPAtYU7GjgxpYNHlvNPuhKnpjP+rgnm1cE2SNbGhPzEWZMdW06IAG
Mt+BEVX/dHRCqy2lUj4VCEV4KSUZ0Kc5+3Nbe6xc6dln6vP111DuFDKU2gR8jJ9bs/ijoNGH3jnn
22JWdCx6R+E1AvcW+r65kpg0bQYy6tB++quj7e/us4VT7qBPjSj9BSiHyAbzlDSWPdR6HTQHJXwj
VXD/1yMbDIwU6iGWSedY13JmclYHtPMturN6//7xkQmGpQRjAP6cpMLzvnNU1mU8MJPH9NTm/2Lx
r4eX1HaYcqs0OIYfrTcr/8o2Yh0reytYZES+AwCMRaXnmCdKkygqD2pj56b7yNkIv26MLyefGFeK
JA4xfp/tzNDrN+yklRtw/fmOdFGLJqnKHhQ1gcn5mbbowUgaf5yc0+09Xio6DVaw6sCfRqzd/sjr
XSm6lNVjU6pWHRTWaUosb6qDxKp9kv66LecjeiUpHhRh2CZITGxURsp52sIIbRZpTRHgawzfbVzD
1wo780lJ9UOsJMSvQDO1p9BcjzEp6p1Nhw66CVy870Dv1xcnHr4b4Zj/ncYkfUEPjf6tZHFy1LrI
fWGpMxx4ipdSjYZc94bacLYerZUdQZZGVPIL/x2Z8blO6pXcVCO3oEHX9mcT/c1PjCbTrg6Nb7fX
ak0Qaj2RcQZwyFg8CmZe5g5JOA14VXSfUUegPjpgt3+dtGqrLmJl+7HrwG+aQLouCSUMd6BJXilF
kA2nNjtH1VOXvI7Vhne6clUEmARhQFHkgbai85VDlgJdO3OnCKrkSXMP2Vax8tqCXY8vaRKGdpC2
W2L8lL3q5BNLn91s4zpuTUEyWAzWDqi6hQhVO44vdr27veVLOwxVMHCHQBEBU8ySYTckb/W4sY0h
SExPN78jY6rq+yj+Nb3flrOchqi2UUWLWsMQUdP5TjRTkjsWqGqCMj0l+6ze0CYrwwMrJnpmAxyK
5JS0EVxnictNPgVD+zc+1fdWKaDXhjBZ8JAC+42zJJ2jobO6TI1IF3D0XDC+FnfjQf9PAPiJAG1F
3GlhD3SgSbQt2gc9f9edd3r3gwpkP6KLcHxhKyFUN1/9epyQb1RGBIGi0M+O4NHfELC8CBAgTHkA
0ZCrMKRT2jtZBEgrGwIrs7yoDlz1Eub3lg5jkUzQ5QGdBOg63lUJdUFRF5Y6LLGCBn09of+ajSjv
UiehqR9IbhD2Az0LEl3zVZpaGqPeKLcD64mr/7gV3Wek3Fva19tXYQFZEfOAY4rbgCUTFo4kJzTD
JmaJE9RxoP0Gc7RiHuq/3fgO9qFTVG54FCtXA9IEtREiBUssQV/ECM6OkNbG4EgNyuJfbAsmg3w8
EoR4ZOXAyhQRt1SHogmoZnufCLuXMxjLhfGRzRGeigATzZerQ6+TOo6bJgCW2tf3aMS0cXiFcphb
CCI5iEPl6qisByp3LgC8Rk6CcugmsOMeaM2XJnnh5aP7Rfmnyqb97c1f2Y2ZLOmMFbkSkzaELKVE
kC7xFXYv9lQsF3gtAOsgwtWVOXPMQTHtkU9NYKnPLTdObtZ5g6OBOGWrE9HaXBCUBzMPkNmijFJa
t5rmcGFqROx+NvYxco73LxXcIygugtotJADmw0dwxJUozUTkw2udvc3vttMBRroaX9qKUouBGwvT
NiimRyX1qbOB4Fs7VjBvUSkET2AZMK0qA+2uuqwLUvNPOX7n8XtV/6Lqj3z4a2lbTY4WZI9i24Ho
Bx4JBgnYf4SGvrKnrU7pJ/AttgEZiFeYezU98dcR/JWN+tWmPqHngj5Uvxjzq9Hvw12aX1AeDP8N
VaK3921R/Cx/inQuypKQVleMNhidCl2+nzvlx5j8SJXnjIoeE1YTTPGLnrzdFrvyBOECgx0DyFWY
lTIVKkjgjTrPYqihb/wHUBbAQtwWsLafoEFE3gaHRiTS5is8VKqhmKDXCxyn2bPkVJP63E21r5un
nCSH0v1+W97qhCwBhQfXhCh7mctTXZZQrhEehJb1UivhbqjGL93djB9it+BeIBoBpgahBedi+iEt
mF7B/QJ5gVIdlS1Asfh/WbuidBSWGSxMBDsk08CcwIigRGEdqPUTj+1dP35u3Se7emlYc7h/xQD+
I7bIEQpU43wqRWWGbaTrcOxjZuwns9S9eOwZ+lo6W+SqYrOlWYEIUdRBI9QCg1MSZYVWaSdD3wY9
OKq+FdnA91r8tQx7Y6ezaIuGfGUNBdhNRwIPeAYYDfOJ2QB/ODmIwwKFAaaZgIf8wdVP8QSSurs9
JqwdjsNHcQqeQ8mQjlMnNrtJBIKjPW0av3Mt7/Ymrbwa7kcaHelVeB4yjQTXwiSPR6cJwjLEw7SL
663iKnGi5L0Brg7nAAd62YGcpDQdSqXogybKD2Da85x0eFa79NSN5CVzyk+2wZinRurG8VubGXCJ
CKp+cCTKM6MovYk63W2DzBlO3xV7ixZjRSHAVUYTcjg5QOir0k3V1WhEu46pC4bQ8Jz2G9oR+9Go
3b8/wsdBaBLYc1GnND9r9dCEnVEhdpj8o/2aft67+Yg4ozwXahq1bwvYuajmdCvkWIOuyx5hdD0i
ULbx7C5XaS5CMhvakrshh0IGX2TvT6V7Qt/uT2ittAF50IX6nZ8yyIE3glsJf3YB42zZYI4G5UlA
Q16iH9jQgSQ+NH1nap8dUp5N7VvE+I7r0d6t7eiJhdn4M0rS4peLzgsHktm9N4CK5FjbZiRoXTqv
LAtz1xZudCDU3EJ5LZ8v8IxiOwUSG7kx2UCIdNqb4xQlQZLmx8isfVc7FtN47tzhbMOsBrry9l6v
5FogEVpYMNKJQJ90ktqOUQISzzTIqKr5ppZ5pf7k7ZqK7FK16vcOjXpPV4ixS10bCKfI+F0zc4CN
kHX7vknajQd8xTDBBwnyLAdAQJRXS0/RxBlyqijFCtL0y0iRcFL3LHsswwe3/xQ3hkc1dd/Uv4i9
lShc6m9UKEMZfbBL2oua63jS+4k5WRZYoLCdquEryDkbL+7d2ssa47Uw+G5j7Vd2G6E1BNfQr2zF
HNT1qsrRWzkN0H7PG/njVGV+TE5dbO3M4WvrHkzlE3pK7Qz9gYKkutC+EQI6UmuHFFwy+nr+7fYH
LXWjQOOj7TH8N1R4yVHYLAeVxRR2GXoSH3h0irac0JVbPxtfercYOByJmrVZ0LDXjBceb5mXbXK3
bs1COkBVZpEMhe1ZECXWvmI/tU1y9I15mJLRN+SjHVkjz4LR9evyPOhHZwuUtzoJsMkJkxJGhVz6
ExnwBvN6zILuPXUPRNtwq1ZncDW8pH85jFlCwUIUwOfsgOwEjdwWxc2CBxtcnSJxjCwpjhS0mrQP
vWXTyFbMLEjGh55UXmMd8u4Jfx3zVOTZLit8p301p29DuEWQt3KVQSgiqi2h9OE/SkqtsPTBqt0q
C3TyZGWHZMp9B6aY+oKKhA17YlWUeIKFu4FYuSTK1DskG0yGjap2UbhrMy8MT1noVd3dGSUD3Gn/
FSSM3SvfsdUtVpgVBJnaq1t94uf7776Nhx3BXwTvHDlhNfR1x/SGftz9Njv0GwdudZlsA9uBchw4
GOL3q6+v+wY1pVadBYrho6+z8mz8RKe3Yqtz3dq5hm+JIKqGECri5XMxdmKyipp4PMZh5xDkhD1U
vN9eqNWZ/FfEIidWarne2XYaRMUeu13qr27id+GebprIYkcl4wU84f+ZzMdLebVmaTiGPXrRA2ag
eU16oN1hRFPLeztmimt6LUVSBXXFmVt0bho0idf3XrmVGFudBdwwOCwAphFH2pJMdXtFteMsCCff
QIRr8Ir8bJXB7V1Z3XhAiRDGAbQYZRDzjQc3cYn8pYVdQa9iO/rHGc6gDLstY00ng+9MkIIDIgFR
cxmwjVpjtKoiQEsmLTl0W/jGtZW6Hl+aQ1GjkG3SeBFM5IsFBtEEQcEIqPKMbHXV+XCypaMFMkYE
ohD3ApBFXq4qz8PEcaMySGnMPac3v9PYRf8N3Vcr4Mzb8mQDX5QZ8bGoGq9hpseNdM+de8ugcPhQ
PoeuwFA5iNnI4ZqEmplrp0ic6eG+dg5uumFNrhwLAosGBg0sW7hl0pJm2dAyZuV5oNPquQrD3xlp
zvmQbLgzKydDVN048JRFRlZ2/fWcA/uacoiJf/+0trLjW6OL36/0QDLVNWrp6jyI9c+ZE2wBt7eG
l461MQAKUSMsF5DpK9nb9MvtW7O2BddgKenre/SHisaGp4HVwtR4U6y3e2sNxSG6liBNYEKxjc6Z
kGDuc3Pff709gRUrHYkgCxQtgKSh3lB6ungH3vzBSNKA5bEHBtEHJ/uqD58Vex9WZ73f8sjWtgM3
At2H0CkC0T4pjJSOWW4NUwzwW3oIPSR6b89mbTuQ/ROdYpBwXyjKSFO7fOgoXsi82hXuIy9eJ/1y
W8aKIkOGEVkzkJDgEZZhZJxXZh2DoyConMav0A017N4A+fSzTNndlrScjSDXQ4ZOVJkKJNX8anRm
TWDuQ+3rWX3Uiy+troGs/+9tIcsdmQuRDsBo1w3ao+LFB8bTp8abWW6Fc7amITlG4RAq3BwggXY9
GvG9EOLbZXW3LpxPQ3qIbc4Lu4hgGxn1Ka7OU/mobnEJr84DqXGUXX8QKkpJU22MJnBfYDsc5TBN
mtejrp/od3upmMeVEMlgGSJSIdoLIX36NYnf63AjaLQ+CfgP4goaC/acKTUtpg5YJ0XP/DpnYCZA
GrDZsotWAh1iHv+RI8N5Yc+34DyHedd8S1vPzHYFOw7NwT30js+/ou2rvoXnXUlqz0VK+2Pp3ZSg
qjoNkoJ76RgDwn/u8iclJT4yg6V2oGDBzZq71cFcqrRhxtBPTT9AaidIzXbVeHKoZ96f6ARABmWL
YJpD17ZFi6CxbpyoKRUsZw82//BZi3/frwbQIpDACRPAQTlxoZh12caJQuHCxJ4Wfg7jDWW2pmcQ
zsUjgzwt8FDS7kxhj5ZLKcsDpXoIibJzi/Z4ewpCU83NPhM6EqaKBt4PaGdJwuCM+oRGyTRomx01
qe+mT1XzMKWJT5L7JyNix64ILcLQlHEgeQ5cuF31URBp5d6IH53J3pjMynLNJEiTIdE00kaBhPK5
NvaVc7i9VivDI4sjGpuYeGEWKRAlZelYdWocFPxc+lV2tzOBJARIMFFMgzMFXM785SrMKdHUmFYB
639ScPH9uv31K0psNrz0MKIzZxXzCsNniR/ieqd2v7Pv7akG/AJIPEGlBKdLEORJDyMC2F3o8q68
qOauLKod+k/srPTU6Heb13M50vNoDlmVKy3kOPWlr/BAvt9erOVWI1CE9CBBsgCYIjm7SuycAmKX
JZfmt20/ApVxe3ix1vNbh6inwN3gMgguDOmgtqnTqx2qjgCrc7/b6nhIPytxfUSC6/ttQctNhyD4
pWAlxYlFK/T5mYpY5o5J3oYBVz4X7SGaDvaWQ7WyVOjxBJ8K8DfoW3kuemmQoQLk4xIN++pXuVWp
uDW89FSYhclKnWB4hX11f1XNBsxqqf+QvALACjlu0eBHhtwXNS/0Wuf0gpZbhnGJ82+EXuxkF96v
PMAJA49TwB1xN0xpHhbQ605vNfmlUnLPshXPcfa393plpcA4hRoUPBjIl1jSBe9MI7Fb0y0uL+Df
9ga0qfrfxpfudkU6U6FVWFzMaW/2p6Lf2Iqt75fuNND9PVIj+H59OGXDwd1YnpWrACQDnh0Dxdro
rioZu0xjKl7Skl5S9ydTas9KASZPtro+rEziWoocNOXFUNS5VtGLQrzyt/317i2YjS7pjczkbpnb
Bb2AEWMa9ty8+wkCrRiongSXH4JjMvC6Yz32lyT0gj6rLN2NW4wtq3twNb60xYYWNhm1Ynpx0A+u
g0Pg51uB/i0R0jYPk4IUJLAEF908kHiXuEdtq1Pbiva+XiUZ4ZN2dCgdgE4vmet07yMamQcmQ2MP
i1fhHibWdLq962JVpNcC9JkgcEG9HXpryGbmAMIKZULh1MUaBvSGTnfRcCytP9zKvML4Vk/3ktAC
8oMmBMAHQhjMZvnRyPQwT9ENnl5q5WfC+22WjOUlmQsQv1+Fr9o2poZeMRyz+tVmZ9Yfbi/Y1vji
jFyNb1lDVI4Drno4ndDxdBPiuDxj8++XNG0ZpWxqCRYoyneVsevIM723yTz2ADpc2AiWAdtcl5Rt
EVq9MaK6JECAHOC7Mr9bmWN8xN+BKkDpCOzN+RI5cVTmUR7ZgV4/Vyd7q25++azOhpdt/amqarPI
FCso6+rZNZU/xEkfQEm1Q0jj6Hbp7vaGL28kfDDwfIBFHn4+9Pt8NpTRdtDacAzoLv5VxYeu8Eey
IWPlUKESSdTzIAcLd096wHOQSxNudWqQVZ+HYW9sQdO2xpdMNVYnjk4VjB8bQdV81o2NHRdrMNci
BI6woK9A7R/sNCH/+lKkwiWjdhcU5auhRvV5SOpnUAL/QbXgXzbUD63ZxA8kvty5NahKApckMHA4
amB5kbYm1jplnGK9DdQm9UrTs+rYU51/ou79X8gBDhLRGdGvUZ5ebbSD4qoouE5QaM27Xc52lVl5
r7elLG4+ZgEaaF0YuyBblX20cGgdlqclsGLFEend2NkZ1b3KCyJE/btgJxKwF+mNRJVmG2tg6Q7Q
Vnvyk3Y3xmTcOAuLsyZkIM0C/ho0REAce34W0s6l6IxlAnQbHvPm9M/tRVoZHdWl6GMqwGJLtmyX
g7NLGfMxQDF4d4jY/n8a3pA+Xum6jtMJw/fuk3Zs03vNUFThXn29XOaRFqFh1x2Gb5RDtLfM+7cX
wyO9CiZxUfskfT2lFeoIbH0MuietPHXR+fbirBzQ2fCShUh1O+xCB8OjA4LrfjLTT8m9HF1AqcO1
B20QoJqoCZM7XdhKgoLKkqlBwkMvfxjJFhJ9ZQ4QAAwabjMugpzvaMpBr/oxVlFjGnqRYnhDzvyu
34pVrBxTtMnEYwFopikoVeeXwCIIIOA+q0Fu76ph524VwKxN43p8If9K4Q6dSqp4wPhcfcmTz0V5
mJINy/CDXWWm1LEXyNWLfUCacVEHCApxF0XFxhRkUTudFbWqDjrX6S7kXRRD1/LXmLtH022/4W3p
35k+pTAmepVlXpbpWpAoSeGbZqaZe7CLxqjydzOPcJ6e0ziiPvCkxXPM4+QdXisZvMxUe+Wgg8tz
1zq9/eBOTnfoYr04IraHdhtjSX+ggJ2+JEVfDUBxT82zMxDuaYoT+ZnbW0Fm6Lx5yK1qRxy2a4yR
Wb6t9m6+c4qRH0Kujvt0jJRX+MrGoaVafEQTdrqr1D6OPQMwoQN6L0e/9CHuX8PB+qHwbvAsgBK9
VO3aaV9xBwBrPfJVbaCnidRT6hl6qj2hplTxmnpqKr9WTOdrXMZ0b8ZJ/FhnaePXMeWvVTlO75Fp
dI9ljDrtLJ9a30202HcVrh5qcIz6wKeyS+6mkV/TknturnUHNAjgXoOymt9q74CypLTNYDCqqfdA
fxT641jaL2jmof3OXHdI/YqO7BW6X40ASbE6y1PCkHzu0yE9MCf61ZihuwWuXh5GPPq4uYjK4cDD
mZgfxnqiZlN1iRkYJrgx0Pcw2Yf279u6Z3mh5jLkA9+3rK4BuAm0ZEeeY3a35sTwIsiEIAfoY+V6
ateojLIcHCOwB+WB+yUwoP/i+4FPEwXn6MUmKzbFLOuiibB1EQwHVw/adGMGNhZ5flsxgysB4vcr
jdChyCvSBssMJusPWI28Oo08lqHWZysUtCoIsUuUasNdXKDdOhOYdhoyM8jcSz8cjRBdy7+5+lbv
prVDhQ7DgNcINboAOdgd1fse/i+qE7kX1w8pwLhp/eX2rixcCUEzI/qtoBASZpeM3GMZuobU9WAE
02DsJif3yuGZmWet/ZJmf26LWjvAgFcCeAusKzLu0tvMS7Vv1LbXAoO9Dcrn7nh7+I9kirz/6BIE
yw7xfTgsklNH9SHRtLDTgpYOHhn/Zqw/Iofkx9kDcd91/pCyp16NfIU7+6p6HJovKFPxmF3vpyLQ
iue+eS7Yb2NCw+UNo2dtJ//7ZeCvn5/MibeuERHMPEk/s8kbgY7sNkzntcUVxawo0MVzCyasuQhq
D2me9rWOiviTOj5On28v7oePJy8uzAVcMNtGTagMylDVVtXxpOHMG6rvlK5X6NQfQNuWnijlvj7S
HVM+OS5Y7qJd1x9o5R605E8IJomo/FEWJ70+KVvm2HLSqH0GWzc4WkVvdzmU4tiTa3M4Y69qWvte
ttmefnnR5+NLKrfSuiTlKcYf2d/ecPam3uxHenab7m6PYS5I3j0WGmbVQ5CBpwm80Vkyebc3cHUq
WCdA9QDfWIBqYpHfj1Ar+Wqa5WcQSV2aqjr3rPlRD1u4hzVRotQQ2hFkSgvi0RbOV5i0pQ0mov7Z
bqIjr5HA5YT6uh59uT2t5c3SBUXyf2RJYYMyzCwnpZAVN98M3GZ0dq22fOy1U4aILSCN6I0jWCrn
VysjfW+GSWi9MgftHpvG22oMtzYJUHkji44LhMybZD0U/4+062qS21a6v4hVBDNfGSZsmqXCStoX
lqxAEmACwfzrv8O1rz2DYQ1r9d1blh9UZg+ARqPD6dMpxVwIvDdRaoyeCitfx0OIy3N7q1aXAVTo
MgMJTq0MzVOUcZoZ2HMjFzTDqqdg2MttAavLWJ4RTCjCbA45K2VRQ8RmO2MZXY6ZCWrAqPjUKePG
XbnGcWDiDvJf/8qRgjBb6x1AN1UzypzYLxaoeUFCnX/s0H2ah33f+ZNaeaL4qjsvt1e4soVL7zLU
DbkDdIJJB+USmqIjyVIjniBy8lyyu/39lR28+L5kb9KkHS0+4vtK5+tuYDA/+3JbwsrdvJCw/IIz
H8nOmJslLSQMzY443zIAXn/QrWaHtW3SwYiJ1wJTXpFkuRTSx2CldbpBjWz7lKenrY7CtV3SQU2A
giv6muGtXn5eSSyednqvRq6OOVJ9SGPHo1v1rKuqAJLC50KkxFo81EqrxlhDNpcIIP7Kp8q3rWfC
dzQ7CL5xLNdLemN/W/r5IfTKOqMxKeEqi2dgwsNsOCa6x4uNdoZVESh04AkAp7Ij19xTs0wNwucZ
UKQ9wreeHbJuwwBcKxdKGuj8Wyb0ICcp+5IJSBFqnZkzcKGWT5odU55MLSrH945zW1Ik53KW33Gm
xA30a2bMmj8Q8FL9nMXGMq7VdxnmpYPxDiR0wIdL6ptVFHSDSgNWEO7PeYBGsNt3cOv72uXP56PT
InUh7A+sCE0T7Fi5sWUiV04Cfhrq1Qsf6gINvBQxtqmWMovGH0YyJ98Fi+OocOzvOQgIvhQ9ZoMy
vdJAfAIUp1d0yrxb2ps9l2r3cVoee031e678akzMlZycT7eXf62IFzdLfiaaxu6JWo0wQRk/2aX1
3Rn4ndOk4W0xi0996bBeipFOcWqAkx0mXOC5v9fjfSY+qNmj5qZAF26lulZFAQmHRnQgsMCHfrnb
s6aQRG+ZGlns91R8mbUiGMZ+nyUfyjrfyEldnyyWZQErCbwv+rjlVxytigIkjKUagZMhKNXv8eKC
w7si329v37oceNbAVKBD05WMrF2AJUy1WjXKkz2xM7+iYWp81OnP22JWlWFx4P8RI5nZyZi0TmuF
GnVJ6hdKJrzSVLyBJBvLWZOzQPGshfYbCLDlTp6ZDLxS1Ep4RiLbOSRaUM+e+wdqfS5h+QXnEtDl
TJDLI1FrA4NbHkQM4OXGKpZfKev0uQzJ8GGE/VwWM2Qww7OnoNgif1ndJVjXBX6/TImTIvRkQkaV
xDmJZuM7pkzCY3f7Df1dXQJILBfTijyTXH8pkqFy+7QkUZ33Xn9wkNm7rVFbAiSN0kqVmUUrSDSY
X7pdKzbosK473JfOmf8W8Pb3Z+ds5FbDtY7jnEV5z1E/bjs8p7o9fLV5f7Ac9AvP5T4e2y9FZwdU
waBcww5VEMrUFguZga4vVmKaAR2DFEOHW5EFOas3INWrm4B0wEKUgj2W68+g088as3ZJ1KehkwTo
o/iDTf7v+7INTzDBc4qZRaKM7Gl25FsWdfX3AyOD9g+k3q8mwqIqkSd9rOH3W5+d9tPn279+zbYZ
Dt5H/A8Ol/w6WrObT02ZaIsDeZxH15+sfTek4TD0wW1Ja14k2s3fmJrQXy9fKK0Tpp4IFdZ6okfb
LUJSmsfJcPyBKJ03jWiWdrYo41dXdyZTeo3MwhHZxCATBTJPcY9zea/p3LObX7fXtmoszuRIbgyN
rWLK+axGU/kCvgrTfE2SP8hagBjsv/2TAq6eiBaKBhnIPj12w/TYERTFatRc4i389FtB6sq4nsla
dPLsYhess+Opn9RIHbNgmS7IHmweZhbmEkx1OGOISgKiybL5Wo0vtYoY4OPt/Vw7N0y0hP+ANAyy
l9KL26rlrIOhB/tpwic7gYsfE3j7rbFMaxqJgTBwVlDEx78kKUYlTFSlsMohfWT01LSPSv9JpJ9A
DhOqYiOsuea3hrE8lyYZY8r1eBwHSEOH552JARUZyGZGg/vwYUKi1kdu9ocqqwOnaXzVmV/HMQ9a
nhxUnQRdMX9LGsdvOd8wj9d9GZe/SzbiU520qb6ctc0qz3V/6fGR2cjydZ6aH1LmeiqhYbzVk716
wv/tvewnpo6WZTHHzdSMKahT48UalKDORJjQreGSW6Kky9kCEGvlDBennXbl8FwPQcUP+lZb6+pj
eHa+MoHpUE4zx5QeNYoxVY+ScRdbuVcX1QNpYm9K0H2coAstmz6YZb5r8/JZjNbdxMF2QYsdTZpD
g1YImrJAT3KP0rHxeZEcbt+rtXwRZpYj6gU7NwgSZDbXIatdQd1F5fO7qsL8QmVHjGPXPEwNOuKL
+CHl8D1L7o0ogd6WvfaOnYteIoczm+KwLrOg/mrUiJDdUSW8/fnVywyisresPFAzkqm3UK9VEA7A
ZOW/XTjpRdF5GUVFv33Vx+9puoUNWZG3jJMCZS2CAmATFq07Ww5jvSsUlyIpEoes2qm/63E/6TuT
fEq2QIaLZZCsMYKpha9RB6kcuMsuRaU5U10rLbBz1vS7cWaPgn+mdLIPTqyiU6svAkA1d6My7W5v
6cqrBrlYHiwE6rjyHEp00KRNXKRq1Cd7iwZm6utb08lXlOJChHQ3kTjtzc7A0pSh9An/AmTd+9Xu
QoL0bGZq39iswDnZYBACAww4lPr/pwjptcxLZRi0CSJi9lGIu+zdKFnMt1zmAkGrcYFsGSekJUmS
FzRHTE21oJ9DYGKC9580WN0AAF0aya/q0W1vph1z9TkqufHKhjwAOvBXuYnQW1MohyBcR5UC42/k
nDFtUtoWzJ4jxb1zrT1XMm9G09/ttayYezAx/ydEOg2lhBVGUXSOHLv2lArjODDBmjywbMPgbC1m
+fszA5CXQ0ldZmAxRpgK3y3Qw7ghYiWZsoxAQc0bCOml7n0pYkQBpmoNd44ScpzGO7hc/ctgvjsZ
CuZqwDVRp1gAG1fJ0Ka1UrtX52gi+6bZN+Ue0J7bR7LmT4IaGz3fNqCMYISV9oqqusBzNE0R1bRD
rCZexrpTB7ROT+2wr4A3J9q+EN3vVhf3NjX8vin8Vt86shVrg58BnALyUmCilqEpqtsrjsH1KbJ8
mjPfmCv/9kJXdO9CgKR7KTF6QI7tKTKAQc7D2vhL5KpXNO/lYIR6AzuI1hI0bAJ6IW1nLJK6RyUO
vPvgX/RctmEN1rwEMHUj5gRFB9h15e5gFJJbEAAqE1yZHrS39MD1wq/se6YrO7S6ehN5suLca8xn
1f7x/h1EjytQMQBg4F2VVL6LNYakhapHwtq1zg+7TpH+3+kbJfyVi4WqGeqLIAlAyVRmBOqBXJw5
I3pE84eibYJmykAO87usXB9V0z9Y0UJphtloFrI8kt+vgQNZnzrdiJzhNMffre6UE6DD6BZEZk33
gPIE7geokpU8QaMZaZ6PkENFaJh3ovL0zkMzx4aOr12iMzkyKFZMWm73aKCKBufJzrjXvXugAbT7
XIDkyaHYBHyUDgEqu0OHbb4F4b8mB1sEgCBiQQ0bwBJJnmg2pCDbq1QjqrRc3Quza7yadJmHinfx
oCfIE8Wz4HtuVd81MRAPoWPtC2AJPDfttwpFy12VnDtcY4JrvMwiQ0r20sYXZqxXqTKYUdU+cAzu
KB9IuxHirYvAm7sU7dHaLVmlrm0ToA5qM7JE/T03kgfHrUBObIa3FX1VMYCl/Z8YySoNLEnnVoWY
zADXrTME4x/kM7FX/0lYrsDZk1tkTptZVmVGOeYEh6P28fYCVlx60CEuvG0obF8HRxmZ06ysiRFZ
bWDG90YGJ2VH2T1mMW7CaVbP5EyWpIOTGPFU4JGKyk7zcs13auBct1JGqydyJkTSra5rJirehLT+
L/X96GxcI3R6mGCeg3MqOw4WRXG7z1IYHJy1XikPmj0db5/Iqk07EyEtwB40tVR4hpuaVs49emuF
bymgoRaYRubVRjnu3i/PRsrfAsQZr58qvT7AawmrU0vIa40AA9w83eh8jAoMxPux/9gwghluS+Ee
QyskI2dP9ai4dW1ECj/U9HC4vY61g8fThpcAsQ/YwaWryHQrLwqSwITmnvK92KIPWVPe889L97Cs
OmvKlmPpjdBkmNX94BgbMMGVmBfO4n8rkO6HkxQxhrdhBUm5B16+KlEhOJRKiMbsyhu3ht1tLUjS
M8z0KBJwBQFzVjvIgD8NhADYt799KMtHZEuP2TO6vZQrF0anS+sFijCjLXVqRBn72CsYL4rW4MT8
S9NfaueZwQzcFrd2d1C6B2IWEfwy4ONSHPr9GxeEagaQJxog+C9WrwTZQDGoMLwtaPnQ9br+EyRt
Xgxu95xrEDShF+9O0PHUpWCNY2n+UiCbEThc3/J1VvUbFABgESXL/6V7WrliqNnIjGgcn500zLoN
n239+wZiVCQ/0OQl3c6KjQuJ1WxEZrqvc88dNrZsTd9ASwgLoC06Lt9PFM+5k9e1FunDrit3KEmw
fCOsWzv+cxHSHc3TYcjRAqRFKUY4zMGo3VUp+iI2lGxto8D4QMBpgIG8KLJdKlk3J6Cu1jQtYi1v
vIzos++2fAsUKElBByTI+gGTfhuCfo3Xsay2o2i1dU9IcanG8+REtzX4zQM6U+E3Adgs4PHhXcD6
S/qk1qRutVS4p7LwG+IPoAgyjnzymfHR0AP+Ta12te61mQ9KtHmLGGJtdefCl78/82qcdpqaWm/d
E61m/pfL23zHqbM1IFuyPldLlE6qMJxKxxQ692SmhtfNtke6Z3c+lPkToRYc2w1fSi4r/C0PrhSQ
Q0hTACV9uaoBwC7Om8E5WbEG7JABtAkgX2BIM8FX3LCGeE4uxD3K+GJPNO4cC5U1n26fq2SZrn6D
fAcySzhZ3zknEyhljc6IJQ3XRxcReiG0KDd5cFuedK3/kQewFNg+0XMn57d6zAnCANLcORlchCXl
XhbHQZNspTTX9xa9wbgWoAW8Ssy2SA1ofQw5Y1I+gQ0aVH1Ndd+6AP32evrcVfZ39K+8trHpG6LY
2NRFHa/uyplw7fJg1RZl5MrNnJM+O4+0oUeXFhv5DTlCe9tIQHqgNah6Xye+GDeUkjW2dTLVZ7es
gjm+G8ZIm0+smr2hCLVuCGPN9YmV7FuyRT8imc6/pVuIAhaAOGiYJOvvOgDh8BHSi77Z6XPx23ab
3WzGQZHzjUTE6lEiGP1XlrSbzAIredW71qlByOkhDbhvE+OTVs6f2hZYpmSsjnXd7exR3c9Ijr3P
fP+9UgzzRNZgWavMSZOmcdxqVLFO6XgvPutbgeeaqrhnn5cWp8Y5WuJSfB4c1d7OxB/vvW94PWFe
EIbgmMA6dKmKHF8f4nGwT1X9s2wHfywOpvLrtozrNSwvNEAugHGjH1tOFjST2U623Vsn5lHziFE+
tz9/rWuXn5ecJ2vSqoS5+LyeKt9KrX1KePWgaOKeW/VGMLW6EgxUwYEs3agyfRLVZw2TZybrNLst
xiOnHvt5ey3X5hZrAesNUhm2hUKF5HEq4L03S6NDAyLmR6B+yFHDxrPZ1/e6s2VqVxdzJkvaN17N
Ge2B3j5pZbKrChGYW4zI1w/m5Wok5UpF046phdVQtLbaQYlZN8J97EBcaHW/nC1q1LX1gK4eiXg4
IQv9yqUqz7ndpvZIrVOP/lEeu/t5+HT7dP5u+L603KBEBVUwnoe/Z7dcykiUyRlbY0qegUnnNiaU
6+Wh0OouaPFaC380OxNwa2cOC21oPg12nwZ05MmxFvro9eC8ex4Vbh5VnhfPZQnyi8Rhxhea0fFj
VbbTHhZs+NI54OIoMfPo0AM+d6h1C2NPZjf2uSowpzxjae3FqEWETCU8ZHY7fRSlwBnGqQGoWBo/
8Jb3e9De9IccjVWBY2Hcni5SJyyFTXd6zwZvVll6x3KG7g177FBNtvtvaAj9bUP6vSC5+txaDdsV
GnNDkrvfZq62+yanPYYJAWCmdMa8A/O/cd+BMbT3Yt7Du+ur6ZSPVnIyC8H8GeREPseE652Z0r9G
TFzw7ColflLrXWDwWHlyp3J4QA8BCxt0Qd2TmmFoywA6ujkbqsBCdQEYUQNddbla+dXYxZ6WpWno
xlTfTbZWf4i7tPDTntkvsWJVuxjFsUPSARHAuRjua05RpphH7cht42ttjqmPRl7Dm6o5iWw17n0l
0VqfiCz3nIYU9wpX/0oGkgalUD4iUTn/crcqkWs3fGk1QAEF7b0wu5caZLfouTWASH2OexMjaNi9
aeke04zPziT2Jenfl7jE87TQhwASC/Q56B3k+ldrC2IOxEye7TTdFUqJnu3kPrfHP3hG3gpsFiac
oWFHuntJC4p4dbaSZwPULkg1pA84/NPQWbvbN3DtjqO1afGHl7me8nJoTBMxmbh/GCwzxkgrb3Ud
rT0moGNbOB3Rn4iY//J4wFIYgwtcJM80br1KnT3QrPu1DVpVc397KXKJ6O1o0HmEXAaqh2hykPbM
reJxGvU2eUa/+8Gl4x43975GFhMxnKdQNRDFALyC8Z21xWOcqxvpoWtPG6bsTLzkWXRJ12VjNsKU
Tc632dRezLTdD/1WDmXtxDAbHBSZbwPjZKvc07TQ7SqOT5VT/TDAE+C1JN5wdtdkIIkKKcDkwDpL
d6pptUJFKVQ5aZPiaUiVNPlGNmPFydTeRsn+I+Lt788iTNIVBvyYTjn1Vm15Cfj1QPPEDknrftZ4
F1mNHXRiOlojzJtibkhfU0rkuxZ/ALVsFF8vlZLR2TEzu45Po53vaP69blmYT9/pvLGPq3KQ8EL2
FrObrhrSsnbUO7WY4xMvMbZAfAYFkdfZH4zy623VXz0vG9ys+kJchwTO5XrqKa+FhTaSU5yHOntk
WzzWK9/H0720TmDcw0LkePl93OsMXfVufOqKD2gtLj7c/vlrNxffB64SQA9YVznXkSmz65Rxppxg
zDVoRK/7paIndzNgwI+dzvpAFYXjYaCuOACBQIJyGJ0DaupbKNPVhYIgAnEs9vKKznOY0Qteagxa
KQL70dzqjXyDRUnuDoBuqPQjy4aqvKx4ldEM+qjr8Wlq0zrUMmv2K9NFNqwETwfNSf51Gsoy0Eru
7NHoCK6OPqb7OlNNvLFx+rOFk7EbWVL7tuCg0iBdvgfTxjenSZyAkRieAWOTV1QKJiHW3e/MNe+z
3vzVsc54nIXWBT3N0JFpTsP7HyyszFxyDOiVu5rWbXBSZlR14pMCMus408MktyO1rA63VWX1gPCY
wAKiWwTTwi41EV6qNtstNEV3Yg+U+j7fECBjJpdXZMEi/k+CDDQYkjofciVVTnE8BCUD7NDQ4Cvp
9nMxm77TlvedULxGKwM2k71hd8+96dxPg3tIrPJomZ2/kNk64/CI0lDIiuxAii0OxpWnBmQmcAuW
qSsO/rzcBWJyThPiQE3rR8sJKgImjWnD0Vnxq5ZOE9UFZwqicZnxLW/MYapVopym7kOsfi7zPNBU
7s0uxlZNGwZgJa5BW4sO+jKgRxDZSk6CxYzBLLM8ec5qnCr/oThWkLJ9l+0nRfOt9vh+JYI8Bzcc
KT9gLS63j3YlF+BKVU7j9ESBJPl5+/OrKoTgfEFWILQF/uHy+0jwVaLXBuU0jCa5V2JL9VNTFz6t
wT9EZ7TyFa2rRXPV0IfYdtq9Mdt5kLTxV0SxSTB3ehwWaJf/CERL/GPMbeLXhdF7g620SMz39r3R
8GQjO7qmU2Rh33cwJnjBRV3+aA7fUhtybErrfE4stMxoQNPEW5DYlRcRXOv/SpEZYs1JYazOTOWk
EiiWT1+74Z7SjQzWqhCwZ4GMe8mfy+fbOia3xrKEkRCmGyDELII2w/hozIwhocObLTjN2lVBYA6j
jpzPgoq73LoZIyERBVXKSbGoVyOlO7i/c/bUcswAVzeuyrosZCD1ZfoxIpBLWbqeFq6osDZlCdS6
xCNFF1SzhbcArMr9Vplj7WYCvfOvuOXvz9y0HOOIazPH0mZqegnZu1Pr2e5Lq0VZo3lN6d++Oqvi
ACcFaH1BJslFLn0gLhX14niWoHmBBcWwJ29vmGBN3MKXrmwkLD1m0i7ZuiVdd7kys+vThhP4Zl06
gPoke+1jfT8oWdiIDAW2ecOcrjxc5+JkxW+GrKhSZ8TLP3vgBeveOatyebYuvi/pYG6Lwp4sfH+u
4Cd5xVZ5U2aY+VsAOM5dzOJxMC1B9gHbBTBZdliAMH5qdpBU3rw3ezgnIcx0yrxswNM3WKFauB81
yl/VovdMksPZsF/GYXjgdQ2cZbZx11c0BgtHAwHsLAo79rLvZwpqTaOmZhU8qjne9ZhPmvM7BYAo
lqaHMSkAktmqy6/qzZlAaR/IRHumO2p8cpT+0WTuXVli3S48q2kKZoVs3Ig3l1ByGUG2iUQ4yBow
mk6OxYA2iUs2D9j33kRLeNk96nO5U8WrlX+sPA7auQEUV/2hno0903DuSb01EWt1j0ENhXmO4B+7
SqJOSpuCxXYJY7LYM5SnbgT9585qMZfnS15uvEPLvbta7zL7DHE8ODplF7mpAZJlS2wG0Etg5Gbo
kIdk/FkZmRfDDhSOH1sbYdrbYIYrmUszPsbYAVz61id1pkSkd9Spq5r4lFofqpF5tUWCDEQvswGk
XRvZ41dn2ivgjsN/G/ad6/WY1lpPmS9I5Sul8FmReFWKGG9+ZLYauJgR3BDjCSOC99V4aNE9Vcy6
LxY2gfigDJpPjXub32fqhLci9ZQWrPWFp8Z7x3yiiLmT4SnLvpvxwWSYc/xdcb9M5nHmx3QcgtsW
962jTF471AsmF/UWbICkzyIdEGz0WXxKxlfRh8V0QouuZ6ezR+Yf1lR6HTloVv+smE8loBoVS5FH
mUINhIj1oHqWSsHg5hxu/6o3huerX4WfhDo+iAAQeF5e69jIJ4sUxD1ZyeOotcHYfXHh8TOCFiSu
h9OsAPG7q+f7qn7VNbxJE0YG8W+KOvumCYZ++lciuG9ktT+PUd86gYHZmmLaTe3vmD64lRHEfCsz
8zbb9PpHw4eF1oJYVnbL25jbHaUm5rXj15S0Rks+Kg7J73KYA43cKcNLabQI+L609WNV2CHTwx75
Gy3d6+quMCjSlzqIcV5Nq8TU1Hui5Pu8eZrtT3W/742TqCLhvgzGYR5f+zY/WuXPgo9I7TqHOt1w
kVfKnRpiffTiL7hdMFVIz6PjzGWbithAnRojcdMnRdwV7H5qIhMqT+uXlv8ysiMKHe8eWLy8NAZM
OjBoaDHBaDZJtGimoekTwLes+LmrH+votm6tOLpgYINrDgIOpGZkhTcE69Ou5uYJzGGP7giGTQt5
uvmdLCh/r0JfFrAkJK8aS2yBZGHNG/ME5sGgjR9awjdC7hWXAgv5T4L09I0gPe2F6MwTYMOJiQFW
+pfbO7UmABTM6PCBFMBQZNNgWOU4tqZ5Qj+X59ki/4MFOOh8wUEgJrhKj+kleGQEstOnAvyhh+LH
H/z6s69L29M0wtW7Fl+v+adSe3LEVk1+5VlEZhsJt6VzA0orbY/bTXqflNw61b3xaIzdiY7OZzrW
n6gWB5OdHEZTbDHXrykvUh8m5lSgW+AqgQT06UB6CuXtqcCjKDABqOrHJCwxAGXjdK5E4eIv08Pw
4uPlR73j0gRTC0mQjHd5pOp3TQms3m7uNgBhWyK0SxEahqr2PUYhRGk59cdOQy9fg/EIp0pztmAF
V24bVoP05ZJfACsVasKXouakKmmSQpQ6JAEf2r1Kqe25VpWi70H/2QHTeVv9roLQRSBokDC1BX1y
mHtzKZAM3NRjt2YRy76k1h1Jvze4QNlWvmptXQBwgowaT871mDdMMdCKrnNZBNRGs2vTYlc74t6p
hx8I2w5ma/++vay1I9NBm46sOZJPVxgqPutDErsWi8RkgWovZZ9EYpxqbQtsuyoHs8YQm6FDAD2G
l9uXawWi7XlmEbpFvEbA4fzB2w37dnWBcUT6mQxJ/WgCpDiNVRYhQvxpGMmXWbfugHxAbb39oSXV
E6hyzY1btS7TwEA76AQoVmQ9RN1jqkaD4R1Ff0/60Rpq8EC/ohBi9Pcgj98Qt76N/4qTmUCUfOrR
ZaEzkD2CZwSxodpzzDb8A6UA4xscdtgmHNmipGf+M5DDCevyJo9yjIgsRzsyJzeah62059qVAqQG
vYd4jvSrOzw4U0x0WtcRE2DrNpLZ/EJ5uu+7T1kMk3tb0VeF2ZhuDQgpWgpk4NxklkmO9EAVTU0T
VAZKU1V2dIfCm5Qt7PqaqKUbCzgLzGlHFedy+3Kj1rOuEHXUCVij4WXCgE0x/0CocHtJa7q3dGwv
1H9Ar8q5o8KsOqbrShXxPCE7hS1ku7OJKdPkp6XRj/BaH9TWaDc28sqLwC3DuGm8k0Auo61IMoSp
QoVqU0httQeiPLgbCYCtzy+be6Z7Ncu6MuNJHXFvoAGAnLf3bO0Cnf96SbUtWglFq/DrndeKI27r
R9/aKBxvrWA5trMVULPJO2tZwZyFithsLNz6vGRxBmo0RYNeApC0HJQnNLXe3qDlP78IenC86BID
Ih2TBABTljZIBbqjty2jjlpl3lfF3Tjs6uIrrT6U48HU9nzaErhyW/DgIToB/hreu7us92y7OrBh
lx1tyqhUOcC6baI82KxBI32lKUEyoR/99gJX5S2NeXiMUBKXPYexmauYdyPkuTv6EeXPX+VWu8Jb
zCFtIt4h+CYYQY3WG3kTzYlklgLeraiw0FXvgSZf8QfcKR8gJfSMPzepEtJq8JXc/dwWStiY2Sln
E+gPAAIa+LNmompYZ4R6MNPdp2qex/vOSVkCKoak/ogjJOC1dnL9CDmjZ9VoWKr7Qn2odTMLam6p
YV1mjWfhPznGpTF4luiy+ySlsT82A3sW3Eq8NtFj+9jFPf1SNimOufKtxAhyJEyteQ5LpE56D/2e
GCxAE/eQqur8gEhOOQJyFwc4H3oCa0BJdvqgI3EN7ImHOkRMPY0Xr4PTkZPKyatTxd/qTME4BFq0
AB9mTA0Hxcb0XxvDNUGIaBulp1PnN9H7+EVXVM1zx8QiISL+T1Yt2Ie8NmikktTNA2phcHA8p82R
En3yUpKQOzR6xt9dpmm91yWYBaqwTPNzozTvitxexoKSxiMY+fBUjJMeDBUbnpqisLEvQ7OhWyt3
E7hE1FyWHCaqbfLVt/sx1xFY4cHsHn4VgmxknVd0F92kABKhcA+eDlfyoszWwcgI0yiixKi8bH4l
7DEb7nps4O07smIlkaHE5UfVHB6AHArRYe6auM3KKJ/A7c4e6sYBfGMDtbGyWXj8EYrgjUS0pUvu
Wkp0EL7WTREV6TH+aE9bWcBrQ4YebwDlF9o7hKPSK1xN5iwIV/LITj4PLPYwcSG8vUtrCwA/C9qh
kQ+4Tmygt07NlLQso4z7ZvdibZVRN74vl67rIpuKuMf3DTd0Q+Qe/18/35SUKXFZbKoTPm/fA/Xd
bvVALw+FZANBAYRWNAzVQeZHtoFiypMmZXUezVbni7o76voJvjlM3VHdZKle26pzYdLFc4bcLJhb
5WCYuHdgTrSNLPbaxVvgdMgPgP8HSY7LR8pgxWg5gBJEbRJWTHgdrbyCBNXu9pGs3DsQw6NLCM63
CqIU6Uj6tNVR9ilwJeYk0El5MhrzEI/a65+IATgH3WdgGJKPBg4iV0wjK6JU7yIUGbxh0A61uUXu
s+JKLMwRiNChBNfYygR9N8UynC2alMHT3C60Bhoa5DGdTxYFaUo/ePFWT9qKIixHBB8f+Vqwrkne
ETVK6Bypmih9VooybKrq/Zd+GZC+cKaACArTWy41obBp49hVxSO9RqLOM7fqJSvXxtSRtl/YmHBp
ZCaerHJ1xlqtjkwtKD58GF+aMdiacryizSagZaCmRhsRcHvSGrjRkZzmcR2BmfFjX4cYgQUsquJ4
8zvJl/CGIA24MD9Cq/GnHArZJTE4xQSsaCxqv8M/0W1NXjvuhQp46dnHBDu5VD8JHFGJcRTRlOb+
FIzT1latCsDAP0wIg0eMRN3lcasKLDxw0U2EQhAPcvzz/gXgPUegCPOFd1268TmpXHsoGmyQrR26
Nt3p5Hhbwtphn0uQntnW5qRxkh7hCEjfElsL4DSFSv8XhorcFrS2Vehpd11E88jyyNjjNJunZgLb
YJR85+nB3WL4Wf08/HbUYgDJgFtyeRK20ifqZFk8EtXLxH3N3mr12RIgHTUdWN2lOgQYxZ6o+/h9
U96Xq4B6K/JEaPHBWB45AWF0vDAsrtSRyJrfuoBXr5Xvd3ng+WNmzFIGgf2QlAn9vjNgSkMd6R0w
2UC6bZzwiipdfF9SJUHULm1zfH9IxZEpw2ckb3ZWnB2Q3tt4CVcO40KU5L3po0ByKIWoqfFUTB77
fFtXVx7ai88v4s+CzqqbtapRcClszMlxvBhlqa0G7NUVoIdbBVsJMvzyeStZU6Rt4laRYVUoswPS
o7jTO4e/LEqFnCfwp2hddhB3SM9dYXdKZcUVTsTg4SzEqzCMXdcWYVxvTTRYXc+CH4dmoYwoZ5vI
aKdA8zp1RNnDfOjYRmizeiJnn5dun6XyVOssC58X7GiroSDh0LANW7i1Bmm7iFX0I5LgdVQWOyff
DYfbWrXxeXmWNqKBgefUriOr9MF0qmwBN9buH3IlOtrfbGQu5LysFrc1SyuoFC/77GkU2i8li7Pn
liXq0dCHeeNxXbZc8uDhf6jAiy1sNVcWqxJTP+qINMHkWZLHubVTX2O96xVTZ/sEj1UQs8x5zfVM
28KpSV4QKnDgK198x4WR+hrRr2a1DhOQaRHq2WE2W0c3dwN9UkDZlqJh1ub+u07ub3kouSAhRIBE
lmvUQ5ygPYqAo9oECu9Lv0V3Jh3cP59f4L0gw0cni/R2aU3jzhNBQ7g9JfGLXYw6PNOmyDxzMhTf
NQfzfZr4t8AlggfjogNs4XLbzuzbMCsVMXQBUKrxYNdP5hZ8TLqt/3wfLxoSXAtca7kJZ99vMA20
bAsVHe6kCHj6HKe/lh7/24eyumuoTAE5iITH1byxxu40pRws7FpteuieCvRY3RkMMNAN27MmCMEC
wlWYNvhg0mpEb7mTk+H0ux4AN2ayz9qgCU8jGHWjM9JuKNuacp+Lkw4HFXiLFt0izvyWOp/zYhfn
u7L/rLtfb2/g2imhDoFwAoPBQNIk+QMEnFxMdxXwundf7eH/OLuyJUd1ZftFRIgZXgHbNXYXds0v
RE8FYhBCTIKvv4s+ce62Mddc74jd+6UiSGtKpTJXrvUZjVtBV6Ka5an7x8QsJKg0yKmMHUzY4pa6
Gz7eGvWtSneXBzL55SNP9He7HQ9kFg2orHbSosSMQd9ulNv4Hh2evb0DfE3/Av/BvzCGTY3GS5DV
I2I73ducK1qjKzisRdUMt8TKzUNKaht8XYV6C4oQUBdXVW8FoBlNCYA90l75AYtzimwwXD2AumcQ
rspxsihxCi1U4/axEtlPWUfoWwCJptdFa5txcY8cGZt+zNFJjisU5wYlh+cTG/GbpTflWjJxOj1n
i4cXGoh4wMkKYd9TC4WZj6U7+dbO3FP6zSpXLvXlEfzz/dkIciQwyoKkWgjApVdrvwW7Gf6F3Ah6
Uv+xMdsTxZCOtdvBRh2NEm3M4xt2vubRsnu7vPnWBjPdyUfL0aHtMFUtnCeAxXdgTQU+swuosrLD
1pZkFgdViQSuxYAV+HeKcrx9EzHn3zhVABnADob/oTHjdCRFN+i8gzwpNlYQPyrEF4+yXRnH4mwd
2ZjNlg0JY0VB0wCEKz4TuW3Um7b7+hcLYk5SvcAFaWedu7nL4kwtMVVafseijwm3Svpo5aZbHMeR
kZkXBTNQrjZ6hHEA/SVcL5Ubg1or187ioh8ZmTnRtK1ooZswoilPNshjryfrQw0f7x2kx1BaO8sq
Qey6S2Vv6nigo9XkRw8k6eWlOB+AjmAUOihI6IPOcl4pHIkGln1F1UN5P6LJlDVXJntwzcDlQqkE
NByI0xx3diwidZBCQX0lNFOycWTmI1N5eQjnrh1lG7z+yZTgAz8+OT0UlZQjOB8A8NP5ED+glf4F
mTNIoeTl3hV0JQicTtip48XjE0lKNDEjnkYL5KmxOOozKwNAJayaYMw+xAhH4pP4U9dXjuHSwuAk
wwYwMOcgIiA8E5eKxgijRwgORGzFwS9/Hs2IyIkD3zN/SctGqzszBVUaye6BXKT14fKiLH4fyUnA
E6E1CWKI03kSrItMhUIOth78vNuhGeby989PN+YFKJcJig7N8nmSMrFz6aRuYoaVDVLoG2pBkuj6
o4GGO+jyIvGDivP8/WKW0LirQG4WqoVUnzl1+09FJmtMMvPmhemAIDoGEc4knorAZHZAXIZKW9MM
aqhIF0pMSM0Q/YeUNuKS18o0UOgudoLe1RJtMSBe57/zduUALawVUDXQisQT2ASx8uwXqJ3CY9NQ
SLiNDLIr6ZVohL8jPPr+vOY2gvmiJRo0vwZ12MZ1vZEs8TShbADgvrwrlkYC6kwD+lagn0Ci6HTX
mXwUSslwdxn1sPnWVnJz9fc1AO1w/SKvjMbI2Z2iGiwtaZ/poeJ8dGG7pp+z8PMBJEUvKRovIW+p
zRaitUmhGkAxhg6ktvpX4/qIC10C/3z/jAM6zpltCUdHrvFrKB8gmANYwO76KcKFghZJvJLBWDNb
AoEm1cRUex2YTsujyJ2tvWDPTz7AH2CDRzIDfgXH/3SNCQgDmoanXajk2wK6ENSjcXDtGGAC9LhT
Yk5D19QszIqTKO+4kfQgLH6JktSvm5UA6PzKggHMEPjYgJpDxet0DHYLNj+J7Huo5+UWl5RflUGt
bHNn5Tys2Zn+fhT5csjIqZmEnRhhvFACXefbyLwpVmvFi4sCTULwCQBBcVanaFStyGWpddB0ZIFo
yK+utT3dSn5dXpg1M9MBOhqPBvLQwUzVLmSNsdWRysx5+dPR8x+XzSxNGzRsUZSGhiA5KxmrDG//
kbdtmKahrVNojxRgERuCWlyvrjbhNIGbAkwLuZI59Qu0phursfUmNK0dM58698aKG8/Jnvv4x5Be
nbqYjAGniZ5fcNfNKSpqs8mQHFSasBpvEjsE15Ner1wlSwuEM48quIti7hkjJzKeWg4qpDZMUsPj
ZD9x5jt8c3l5lo2gIwIJ26nnb+aFgboqM2IYTYjEkiEDNKCZzooHWDIxcYUg9MYTFRms041GEiDN
FAP7OefPDYBgjHw31rikl3aZg0oDHkDm1Nc/s5EKVIxRiujhjbM7mxvf3NLc8k4E3HRuL8/YedSK
CBJdMCAQQ77gLFdK0SyI1EwuQ2dsPbu47enGdLVA759ReV8Jm5am7tjW7P0YCbfpIXskQ6N/cZxX
UYJ4gT5fHs/y1E2bDIlfqDhNv+HIDwADo0l0kvUhGvJUupXpHR99Zy1hvmZl+vuRFVONmZo2sGIo
cqfGYCGD2qWtfSP1dfhcBEhYHuwzVNvRZI1nzKmhPm7dROi1DEHC643IS+XDyq28uChHFmaLYkru
ZqkrZCj0X7K8i1LI1q21jyxEsgYg2sD749zgWFqz+WJRI5x8YDAi35LhtdDuxszaGG4OHbXUQzt3
U7yjx8RXtDuhPYi2WhnknCPn7zwCpoKOCzSwgKBkFho4sZOkna31YW3x987W71KmHjJefR8dfaOj
WjhU+r05ZRgtCL2Nlvi4vC3/jx8A5B0BQbxzlhzmJrRqeg07xhF7pn2pXReIYlspt6R9c9JNy28a
9cHQr84KYd4hdvtfqzN/yIZmqAsLVgeTexUCoyoY6M/YXHEiS8fh2MwssqvSvDXTwerDynm32AcH
uTKUPuzt5TmcrvDTB/bpYOZX/FCaCTAJfejaqZdw6iUrQK0lXwihEgs3IbBAZ6logQ6POB16bBKR
cp/IOojHfKe4zoaS+EOx47fLA5qO1tmA8Lib7hGUrOe+SoefGpJo7MMIRKpadasWpdfKW7XXAvAc
evmVYKr/HIKJ2s0CgRJKL7Pd4BbA/epxLEP+nkYvhrUSgk230tlwjj4/2wU52kicrsTnCX9ibRKA
jCUBUz1KSl4D4LELHiplpQXufONNYqJ4cE1u8vzVpYuEIn0bo+pfvri95hnphsa6z+nr5ZU633pT
OgScZ8hTTVDd2dZT2o614PBiYelZQ+y7+HfZwPnWw8dRCwP0CZEFQLqnfn5MNCbTcWBhsnXVjfXl
DqiHbfIVN3ju6ycrSO0gzYX/5nEFhIeTkXawAp5Nz9PBsHIlIBBb7MTC/EFfZl1uOpMF1dnmMULj
lXlaWAi87IAQm4ibkJ+aLURS63XLIRSOKHJf+Hoc/otlwD1rTA1mIG6aL0Nhjn2i9/i8DR4wqnpZ
96EogeoGwK8El20tLYaO5vxJrA2qB/PTL/scTC5JxqCUeLDxmmAbyGJcNnHuYECijDIKhMVQloYo
+emuEp1pZ0nXlyGhWaC2d/X4btocj4h2Q9lWAQn+ZXtLu/jI3jyLkFqt5DJHp32F7gDQtHqlSQ9G
4aoe4WBCZehUvmxwaQ4hb49k3OQFtHlKobFSFwTFhIUpoW+aTBEmpf6QuyvjWtp1UwZsEnQCuN2Y
OU4jZU7RUhvHf2Te7ZCs5RMXh4H3xNSNDgz9/E2hdEPhFL3CQsCOoE1h/1EZuK5k1K8SzU8++NRH
I5sIQC1oUQHixKyd7ghdanABSQouBJF7Db9Vqls2Dh6x5EZXbizrFuzyY6viR5SeJr/nbHN5wZZ2
yLH9ebRp0LYFW18ZWhn/IQz1oQBJrgew6TYW7Mlg7gpGb2lmUVmG+Byq8ipQn6fj1UDR6tRDDMLn
3GdAnzXqcFOl/2J7HBuZTeoIfsAa1KU1eqoCpfKi/eU5W9h92BMAMiKHAo8393n1oLcoRBciND2K
StWaH1r8PD6uTUktwOemKTx6y6DPR4wRGzikhWKv7t7KldB38fsTLx1KCYAYubPDI5QolanA9yP+
WqBx/OXy7Cys8ESxB34dsESgh27286NIteO2SIGubpOtRcQmA+X2mmNbGsNEJYwHzHRJz2WkAMKs
KyTLAJeLfzQd9Rq5EsisGZj+frQIpKvNDtETDzXrrTK+XPVweZamfT4799ON9r8DmM1SWndJbzYT
wLOIvM7cSXSUmfeEv182s3C8gbgFSgkgTORf56Dksi+6shnNMiyIgEirMCpPYwm6tfW3qHPelbhZ
ORuLq48GEcDIQFaHQPp03tCNVOaNo5ahCbJvpKxR6qli+15xxZV45SmygdYT8HEoWYIKYS7rN5Sg
72ZSq0LaBsMzW2MAXdoAho6tRdA8hQ7j2QK5UZYXjoVTEkO65k4OhdyXbXJlg8DfQRxbmblDlgxd
BAEVHpZEuct645G3a/iQhYGAdQClEESxEN6ZA8cNC0DiLtaakHzK+k6yqxMiqB0cfX52gYwVHExC
8fkWJJdPI9ld3sCLv36i7ADkfcpWz84h2HWR1qnw+fjTaD90JfEuf39hv+IORygGUhgg7ebOMOWO
UiVD3oYEWmEENfu8DOw1/NbSICC2ivYJuERUwGdlb5sSpav6og0Lk/vZJqL1ShS+4E1Qv50atPBe
mdheT09dWdIiac2oCQfrXvI7Ku8HiMYZwfVzBdzNxG8DHQVUD06tuE1dxamCuRrA+RmzPwDgalBZ
u2xkaa6OjDhTwHTkeDsAWkqrw1zV5nvlt2zl8ltYb8gB4skNkavpXM/2k4QUqGiJWodKtEs1X6yB
hte+P3MbKidOUZr4Pm/uFPe51/2Rr7jYBZ+OR70FssdJq/5sGTRQZqrSyZqwxgoLdQgM7b1me8n2
cft29WK4YEZxgD6FdvVZtpPUQkWrOBfhu+qiGXblcXe+1AAboFcGWBngAs5ScG3tmo1GiREC0lzf
RM1KqLnweYRnuIKA4EaDqjHzreqomTxhUocHjz0hUm8Nj75oAFeDBT50vLLm3V0tUaAnYg4AmMR/
7rrk97Vz/x+NTEBYUGU+o1bJu6pR1bQzw+Exr79FfCUAWfjxE04JDUt46uINNduoho7mcBC8aWiC
07Y6G19Ve4305twrgXIcr92/iP1z2HfKzJoaTAVqUHiJ6QsXlLU35pWsS/BFeP9NLC3AJwJmMu/m
HGjSkKLt1dBBc2pubVKbbJnlXO1hYQUXKKaKwD3NycMqo5JOpFQaQCy9V9q3yrDhQ0iMlYzn0pSB
Kw5OHHwmiGxn3q+MLXuADIwWliq7ISZegmhb+4YcKzTOnevF2pFZRacooPBw6GjBO3W1jhMnuRLV
Smh7TLwl0evlDXzuCkEdCFKLKRcAIvy/GfgjTw4RaKdSK+6EtGteWrSgM6F7rqq8XDazsJFPzGin
o6C5aQyFXTlhoZUgefQ6ubImCwYsVEmQA5y4ts6Kf63VQKhGxUE0xC/tWctWfv80y6cvAZwQgPr+
ZtHwlpkdxEhPNYuVmhkW+a+42fJ3Uj5IbUvGLZVfV08V1hsoZI2genxWVQaDe02zSgcSa0Piu/TK
/p/pJMIRohY7KRYjYz8Lc0ZTT8aOKFbINC9F/WQtW7q0EMffnyUDHUrSgajUDtWDiDLPideUwhdO
H8IaJK+AIZuIw2dL0bm1y+wyVkOG9qW+bMC7m3oVL0BUcnP1SgC8hZgW+hDIk//lXD86G2mmFPXA
KxLWd2n3FK2x3S/M1MnnZzPVaVVKlawmIahPIy8VK85w7fOzIwd+J0EKic9TM0gTn65RY0zzPDsS
YK4FaACsEgDfzIusVdqaYxqnY1i0+9Z6MrJPmV7vnNCOhKwyIv8pyT9b6kHhXaWUApDj1PFqNFSB
gMOQK9W+xXHgTYFoE5zceA6fuqbEINlo5akKrqjYy2Qoax2k5s+Xt9KiEfTW4v4DWARFkVMjXHda
JRURCXnxfTT/gDEDbBxXY0XQvIXCJYJmFIwBqju10aY1UoQmYIGWdhdnjWeO33ttjWJ04fRNeQrw
eaEUgoMxG4gsqiiNspRAZ+Or1B4i0KIoQFy9XJ6uhb17YmX6FUcnjwy2IcoqIaFu/inJUxZtL39/
wZ2DKWOiGZ2oP5DkP/1+kqcAh+eMAES9N9JXpb51i1sdNOmNWXlsrf9oaTQGAh9AHfGsPCuj91A2
tMFVR0LIhW3sHsTK7domXqiUQ9166gWCtgQq5fMiVdShvFsVgoQaGX6KXtu0BZirx4jf5ChiJ2Z1
40hjY5XWRkN3msBttvIkXNjhaGIAvg+wccST81pc1Q8pUQx3DIXyYg6PenKbd7eXV21pHlFNQLof
jWLT2p2uWkMjrrBYG0MrtR/0rvkWud3KW2ppewMEPeWTEEmewazVCFKqIp9MVD+1Qve4y7x+MFEi
XTmsi4aQPwZOaYq8516nwSqYvOrh/Am0XDmzDY8MMrCoTn3O5evlmVtaHJTm8ZaeekTsubSbQ8Fx
4YBxC20P1Dc7JFDoIaJJcNnK+ZsXAcWRldmN45RUMQX0Q8NCMR+LsvUa0NSb3Q+FNjuLrLiI8yH9
Db2B+gSbA5oHps1y5CLAbx4LKpMxTFuOSrnqqwYEcZX3y0NatDJRqEzBPsjmZpdDlFgoYuX2EKqR
EkMeenwaewZltzJeuYXm4mRTtgbys/9r6awGTOjA0a0HS6rmFcUhst/c4sukz3UNlvYW/XzJ/yNN
cb4N0eYBGji4DPz/bL+3mUKMvNcGtE97bbapWjBpedAcun4Wp96FydXijTF/5EeaJdH7JnGqwPeW
DwMe+k9u+uuykXPvgKEcGZl5B7OtahB1DWOotAQqXv2DqdcrG3xpN/y9XJHQAVh9vhton7ajVZtD
aLu7YoQM+/e22109iol9YxK7AGAa9frTbT1m6LKq07rcf3eE4eEhsuKmF2bJxsMCWSngveFIZ7ME
gT3gjd2k3JsR8xwVar4ra71kYJJSQaIT+Ud73n6hCTMt8Apm+zYPBrZNVo79yufnWdosquBNbXw+
0V7icWslz9fPPxTFgOqd2F7PoMpUCjAaOmqxHxvwQaGmW65AyJcGgBfY3/4tpNPsmUfR4iIXQ1wU
+8yro/eyvPodDIAHyGegaYfOLaTjZ/uHMG47klR7jRk++sMJW+tnPI+dYMFGPh4pI7y157cwM6Ta
qKVa7SE7lhCvdO9T1SPFA0sBg125Jc8nC7aA+5tKO2DzmN9bekd7XpJGAPf8wIf7ahRXHwd0DYAa
D7UwA/CueSCoJYD6JaNZ7ZMhC0CE6SVrCO7zS3GyALyVAe8+Jb9OF6RtFDZCj7HaB7X7zXWDtvUt
T13Tbl2aKCRRERQB9HpOfFIQm9Zx7/K9UZAgGl0fl8a1BwPjOLIwbYuj+1Y6Oao8Ehbylvk9JUG/
Bjc9v4tgAeXCv+oP0OGYxnhkwS1sMytdwvdVdleUgKTd1O1dcyXlDe5ZpIimFCHyzUipkZmDjQdg
WUcc833d8C3Enpi59rhYWAsYgTwQgC8T0G7mYu0kTaQbO9Vepy+sfKqvjoKhIQG5DxckSkiczz24
EpWjmlNa7IfoSaY+u95B4fuoQU4yfEg5nj9Vm8Z28yjfN0kVRCYUoZWby1tpYaGhWYa8CiB100rM
Xl+qCbKUobHyfWtsufJoiTs3C/I1upQFKxN2xcS5m3Bi7nSZH22nyFLz3Ok7tle8TPz5k7m/1pzH
ogVQdSM9AcoAeMNTC1bLy4pwiZXQ77jzI6HP6PFHy+HKdC043Cn/MWEQHeCP5kiWDFloaYLodK+Y
2UPam4HSG0HVuFtJ0ITtVfX75eVZ2L8n9mYTlydV1IkU9rpk2FhGsyFrjQDncRQQfDjoyKxNSgVz
ZpaOpKPMpM32UbV1IkgcOV5lXB1IoWAM9MxEpw4A2l+xmaPlj0sVrKeRWu7b4VPT/kDr9PIsLY0B
yBwX7gqacci5nC6+mtt2mzsa29sHvfFccU/zlcrbogXwmCPTiZAGTEOnFnIw3MraqBDqoPfHodR3
TeifpWu13KVdDNz2f83MKW6rDN1UwoSZstgY7ElJD2gAWpMUW9pTqN2juo46PhLP2ulYwAPHnaLJ
2L5y/xSHdq0Ta/HzKI/hjYYzj1vq9PMi72xgHAg2lIuIpM83oI5cWe+FBxo2FPrtsXWnZ/s880W0
SnHqVGV7hyie2t6YThTE/E+apptCAc0zqj89Jx6Xa/xpS/tg6pGFD1jiSXLyhIl6NIs9H//o7ota
vWrD1+XNvBCkwN8jmANsACjHefe6kdA2LnpEvVbh+mqpf9pxthtN9tupwHQdX8/nArljnEvoL0Pt
BYH26XIZDR44dR0V+w7drDoHC1mlbnR35SWyNG9TO9iULkIKeR48lmnS5UMFK1X34Ni7TgbaWn/0
0tkBCSoavYHSw76YBXcyzpXUrnDHtMU9kB0bWhVe3X+r+zVwysICIU+ENzrUsXDpG7MZ6zWDAe04
JPumkO8dUwOEgh6JFc9quo3s7ber9wPSiAB+IsTAq32ulO5WjQ6Sd5bv3SIk2G/pC9d0b8A/Ej1f
NrVwdIFBhhAefMMkRDH9/chPZ7JAgNyZCAbsN8vrtOsvM7SKgAMM3TyIAuabIBrGSDRYln3+TFsf
2qWXf/1C3hWZQmwu4PZA82bOo6W4HLEyAmFxav2Mbb+Q6c5pCj/rtg3Zxe42qtNNyb5F2lrEv7D1
TgxPfz+aN2HZ9WjrEd9LpX9srD6wpf5QFtEtKFpWDtJcmG2KmWEL8ohTAzdC21nARsokBwUTInMd
PGNx+s3RHo3uMeUfRetuLOeH5T7rlAeR1fjt2hFbiH6QiiXYG/DrkDaaHTF0dMaqsBy+58bvRty7
+gPaMDb2sIuqm7gf14a6sB0RL0weA09z80yiVVSu5LHs+T4unwZZ+9yRSMxyP84KPzf/WPENSCxr
9DlooPfi1ZOrb0r3Y2VTLZx25FHh8KdkOmQnZrEF5ZWdGVov9iZpbkXV1h4qVEGU0K0W6896oW3b
Wn9HaQz9pxB21smmg4hHjAdBMUDcr4Ewg0rB3Cf08sfln3b2y/BEnjqep9VAV/JcIikunC4ZI1Id
evkdyBgPgohCbIxkR+KrM1UwgDvJnWh6JhTVzDHokvetEC0/6EXh73icrSz10lDwxpnKWMjrwgWd
HiBrUAYtcRp8X/VKDbzMTAT1r7r6kZQ/L0/a2Z6aporgvWZN1zgGdWopz9JGl8wQB8sf5aZItpc/
f3ZC8FwzkK+aQGCoAM5zGCbTBnUUVncw9a+MHajcEQFV4X1kgn/IWLkZFsYCgkgT7ZigiziXTdda
pRe6VYoDAyktuVOfLo9l6fN4OIOLH9kegBhnp70usqgz8kQchP4Vb3T2df3nUToCpgp1Ksiuzpzm
lLt3MksTBzRr/2rWAo6lH3/89WnHHblk3hZWa1NdHKrih2/pK5m9s3AG+YTjr89iXCNt4s5w8Ns/
02GvfPbt6/Vzg/wRHI4Bxpezyq5S93mHQlV1yNlHA33ZVjWu3qhTGzNeAUisovNoXvMqQSejqBSL
m7iPUiJsth5647du3w/jjVJf/a5BlIRLGXgwvDKRJpldWoqBi9EpU3HoEyTcisYv2Na0X6K1bsrz
VYcdaAgACGEgbTKPnYF1ccsubsVBpZuSbvpr88XTMI4+P5k/2lSSkLxmOT7f1g+Uv+RXE3BN37fQ
Kw/aDBfnYr5pDTdN4gjfJ1CslWX8vaoKX1ULnzggCNad58u77HwXA7SDCALpaRg9kzjL3bqx41H2
B+AaPbX/E9uvVr/C97mwIhMpJkJ/SMOBDW82pH6MM4SVqTz0kNYxSxFoVztBlIgRjGPK8P2z/ok4
qnPwTLc9NjL09B4T5frvoywMMsrp2QKyjNkAMHXV4JDMPDTb2uXAy12NoYKaIu7w6bRD6vis42Qs
snzQ7MQ8uNmnmR5osYUa8FpPw8JS4+zhoONNjg6peeQGqPuA+IYah3oPouSgqYtNcjVfIAZybGOW
V+gau8Fugw1KtYD2r5W+lvc+v11hAYBCVOWmnO78iWeUbYuWVljgSVDo33CxbHP2hwy3irHJyBrE
YWHO8NpCw9EkgTolx05PO2m7ErAUXTs4I7nJCISWIdQd7y6fwemWO0Fu4bUK4pKJTmaCls49Y5zw
gmmZQw6q+kdCPbGXUNzqKNIY7UqMtWAJV8r0dpjeRmc8KT0F6AS5lOHQDJqreFUvunstsrXPrKdu
gPArujp+QK8csCGI3fHiQ8/56fw5YzTggmuMQ1JvoCzerLXO/s2GzeYOsaKG2BblwensnBoQuh3J
smT6QXUbcxMrZu4XNHfwKhD14whJHIniPQfhtJPwOFCk2t8avWF7zahW96PqZLecFXSviqqB4rqg
O7xP7W8RKCce9GIgym6wrPa7Sprsmy4/QSoGXK51k6lms81J3G+YQCKQEm5DrttM6+9ktOONNIny
s84zdZ+m1hoB2cIaoqaE3BpIwfEmmnc6umBbINYo9IMDvgU3fx40KMqPu6FZ8drnr8ypeAVTgFkg
nsW+OZ1amSHd2lJDP3Qm9fT+qQXiwnB+DrUDfofYi+VD2+604taqggIQlstnAg+YhWtjwmNOLUYg
cTxjUa1EO0Z9ZOkHoEFeNe7yRxaT/EZSKMsBoanto7KpvreWVvjYw/pOaAN4gns0OHruWMjCdyUZ
INfoWtVOmkX+UDXNz9qxf5IM+E5u5m6zUYvY/jGqCX0ZIUQsoHmPcrBv6FGEbaL/sgy0fgFjp99W
GbOp57oyDVKh8E3fMmXnCkvuE9nKvTK41g8DSZXKa3Nb2TYqV9EZFX/xKtm2dgoSN4o5qiolw9eh
YN/FNpLHrlRvaZT+TJUMWnqNJTzXyHLouSTVn0yq7YMETeY9cxok5IVGPxOGRhwvGQYNvrtBjJDH
xnYUaPj3q8T8FEVjomRq03dsZyvzwClxUJ3+Ne/rMhjtMXsrXLsMWqp2Wwxfh3wfk36nRuMNzTPi
QX4v2/BIQfjXZC8g1Ikf6kEhG71Vfo6D4Qiva0Yt8ezYKb6UQSZea8FPGRm3vvFBfYE2W/YiQIZ9
o3Kh+Y7Z2rkf56OlBgka3fRN66Vq9dZmjfveo7pbb5wiJTuVtz+yqntTXSY9tRy0e8fFpHvMhTqp
aLj8SHlpY3FKc0RjclG8DLxEHkBT3Oh20PXaL7TUeLJpD4U7R7AiDxjTndBotR7VsqTwo6oAYidT
Rfxk6+Xwi5LuDxdxva14/clG5Ii9RFdi1TNIggpb3jmvPc9fZe28aeM4JB5aGUnY2Bn3gEwF3bsy
xAEZmcO9oovBa2m5shR+qyjst+UAn5bHUex3dcT2FPnKG8MVz+i5+DRVGcYsTbSgr+WG1uRPo/bC
i0pLfnfrsW+C2mnN8rFWynbXC/aVw1dFWzS1gOqi7sxni3ZV60ccjAiB2uggFY47p3Z8Rw70ANzQ
O7MahhhLsSTSg/0+E/RTrexwSBtee0rK3nuV/5JJBeefJYbPMjDQ9Gbc+5FBbY/yxNnW3BK3rtJa
UFGgnG1yniZFQNBzed+MCa08rlfgXYl17hEadRvLSumuTMfY68yGByqa4r94JvltlhUvEAOMPVJm
BqQh47e2VvRXi2nl7TDUvyurqTvP4jG74/mg+G1jfraxPtqBYuu1c1PQUf0N5xN5pRDQXKVts9HA
by1CuGNwClYgLiv6tgdpaFYi1qc0yGMkZlDLfC1UNITcgBc4TkB1kLXG94gAXTPWYvQqsykDGekZ
blnXCuycfllpxQK7TmGhdMwcjF4Vy7dA1YzYSqbmaT15SAedMM8YjKq6rYfC8EBzqPpW2lc+iyuw
5+UlhBNU0M4RNE/5SK82ARmyUEvgqBtD/gSVcrWz8iL2+8gwfVerdG3bJ6j5+vXg/NZHpS4e+kw8
ZtB5eGQ9SzVsDfGiFcXDkCphbpdc2Y0dbiy/NkgHBlX6HMn8Q3VSOJ6emsYYmLR/52Ao6++EQ9MH
sxNway3LOtVTVPC0F2maRF5mx9Uj1wla7TI3618YKeL+tjGV+KY3eXwYQB2ioE+u5XiDmMzLlFjf
4TaPb6umYHSTKnYb7bBVv2eC7JoICputlr3bBGQPiA9FYOEX+LXNSz/JlLb14lijj5ojkychoyzo
u66rNoPZ3/ekwuljlBMeMCmdXxoiyK1MIvIrEts233ZoW9iQqMcBAD3Bd5kaWgTAGrRIWUOcb4Jq
BQ2y0hRvjtCHZ1TJf4IOndwXTffEcqyGohrkHYg9B5JAtE58F6pcsccNNMEnSc28sc+lnwMU9xCb
EHjJTSJ/tI2IdnrnFC/QHXwZWfqBrjJ+62iV+aDllv7gVGW+xXFW/M7sIg93aOOlCqEBygYRGA7Y
sB2BHnxQskhh97rVddLLi/EnKLRSZaejuqP9rmrbAaNkY2hB1ss+aOHtvTwxrAAVdCNoraoCNq8x
R+LnVul6fW+4nu7kv7pK7/1c6eBcGVqfoK2aqMVjNpHNPLQFcGoDwBt1IHLFKMHNbybupizA99Fo
BBeRZvUIYiVYEimHFEF9o7fDRznkTgCpG+pxbSzu41E81H3SeE2XA52q5j9dBFDgq0q+N/aoBRBh
1TemCSUK0sOzmn1neLXBlQ9cHF+DQSnxm7JsA0cbBGa4w+vHYy3hHEOPqLqzcf9lwQih2Gw3DKzA
Pk3iEopHjZ74TUtzL2EuGnPN8oUMFefQfUWWWW8iGQBMdZPaij/maP5WGQM9Kn4i0QvsqrzXd6Wi
axuaaI5PWyd91GVWeHmb77gZeZGKdWk6/DBc1e0BCH3ypImY+ehaxyE1ugrEMikIy70qb9grmHbz
LR+ItjFpFmHTRvXBkhIMoBGvwh6YkBsdtPgPAA/Hu1yOiec0/deAqfRx43LfQXX4yQLzxW5KqQeF
q/cb3ei7FosQ9R9VDm4/oqZPQG9FG6akzQf8YP8BVd8hgIsu70onqfcORHbhHGyj8iO7z75p+TC+
0yQv9UelVftPsHVr3iiE7gNWjPPWqNGHEMUvtbbMrQWn4JFJ3baTWuRzpc1uoeub71y7/W3ozZ70
KoIrowIcSnEODk/1rdMmlvCpBARER70OSUsrulF1UQcRT0ofXKvUNyJXexgSK/Vii9W3cMPMY6lT
bjIq7GfcZdW3Xs/aOzMD2Uym4XS0WmmnfoFUxK7PjHYXaVl/77pR7DmJdDQ83prRYw6rHtF8b3zo
UBhuNCd57RvoZprSqe5z+BBPS1O0KtYInLhd4eRIRHNPzli5HAJ1UvfiVGe/64bYAX4rLvT6f0g7
r964tWQL/yICzOGV7KSsllqW7RfCQWbOmb/+fvS9mFFTRBPyHZwBDiAcVu9Uu3bVWquqmH7trvjb
i6l3b9pcPKl1X/UHQW+j+qFVJf9XJRPKtEp5XVrysVaT4BZ5VIsCf2GN0V6iWUnpjFl5KwbGU6R3
EVtZim1dK795Zv2Yh0V2EKwkoNORvydeM7Uejdh+h6Pdl1XTXkW6oG4kodevkA+sHYD5hV2Krdzu
ggzlvlIaJ6weV7YyJJUjp2gnNFpy742Kt3VVv9z2gtTyX1Qby/tRVkbiNIVQbtkiSCDpyibI89Du
LXPcc93+UQbpZ5d3OyRFUngUFMEia6+G5qZwtd+ekoq0bHSho0BmtY0ygO0UJuSqA9+2wo5B6Hnt
kO8Y7/I2eM47/w0acLzrc1qYtnL1qkRF4MSy/m0ctOA6qrWHTpHRSTPzP0mWmvehJza/4WmJt4Hp
NqfRdN29FKeIWwhd+JJ6dbZNXHE4eLneWdtBjcXwjgYWhS0klncjMuXoBEPJN40u401aNlptK5lA
6BVBg9la3QD+2uQ609ImI3gTaPRTcVd+zQfuOlssFP9ZRUV5cISgUH40nVF+k6PqO3LEPzpPd51k
9CvCtpA+Ot3JHbL+qShroj4f93IrVnWbb+JIj0UnDLu+dEwupN+9OZp7FNnbH4QM5YZUpmYnakAV
MazLYut7QrHV3HjY0lM6vEHcoXyQk058rGo92BV6rrEIehQ5oVcllp0Hg/sS1TlwVleuYuO2boxM
tj21HceNZwjyTpDFP65ftw+xnL6Uup5scbs8GMSgOEip7qIDlAGWa4XE+xFUaU2EWuols1NZ/j7D
HTkdiJjvqlBmNzwaELAbBb/vblM1KeRTnOtpekDKNqAVH5EtCvZuuIviItpEgX+i2vw7i4jxMi10
FK0Z8HcNrwlr/GNZbY0L1/A1Br+erqPaNonM6BU0onk75nK47UNIAAOn+bnWR+L3rKi/B7JW89n6
MZYKi7jeqHkADY2TVjQ43GZxgtZi6ksnABtmvZeGMAgJ+lL6ht9EFmLSMTe3IDeEppTS6qYoCBjH
dOd1ItywRtC/tSzQNze2NO9Oq6mzGKAvD2LQZ+pV3kr3lPFbRDlbJXMStREPcagpzdY3S5Ke3kD1
EPaCel/ogQk1L/4lhxrBLLqT95IVdASDnX9ND/WssCWys1+EJvOuAsX1uk0uI9gipDoiYTBhsmur
SHA3eRz5r73umbZgxMwDqDR05PIMCo6kZFtLFn/o2hiJkDEIgNXefMzrKrer0qdHZTUGTuSFJ1Ea
Aoce98+JWL9klLSuVSsnvvPGmvvdrBzXT5KHTExSpydp8Zrq6eOY+wRiIq3W9EbkPPuZfyVxX+wD
KTf36JnIHGbF3IDMT6/R8hTLJ4hdsm2qbpHeeZ1fJPcItjzVuvid5llVc+t6tWoeXVFEaWsUm9h2
i/hXojUnUYlf5KLU2K9q++qLWv5ixpWU24I8jK+52vT3bVHemomnb7goI3a9ZX5vg/GVHELqp9yB
uSAePF0TvodpKNokkuA6BEYh+7uA/qZPLpJIr7rHr1ezzPjZjg2JB1U5oliubYch/5KFTeCkIeci
Mau3qjU9Tln2qnZ96kgjb0G/LzLboG/xvtDj1KkU+F5Nb4kn4t4X31SDV2T7jR8I2PnXoyYVXKCV
Edtx72b3bib3jZPFvGBjWEjbGPDKbYPwmLiTRs99yszUSjd05kjzw6g2T1WqR91tEE2SrLHOo863
4C82nfsmtcNbVDc3bRGigq4nPwZjfM5IW0Q8mPI2uWt885fipqqdFGCJt4XfcB11otSg02iCLzON
FJFDE9kzsAt1xoLTckC+surMgDmmFldaJv4Ue+2najWhk6U4SC0Rf8oVhFwZV2SPAZNB6TUBBNH7
zFnh1l9G8FnOYEouJyhu/xTqKNixZnjOUBojL6DS927rtG2uc0VoFDvq8lt39ASIqxoQq1BuNWkT
efprn8MhkYLhsY91Y8PTnqdeF4Q4FutUiu6rkAeCbWixuh+DOHeGUYkPY2f6uyx0G35aUBz1Lm15
w+cT08YNy+8oMNSbYCTC5n2Kw/aH7L43FcbQQTyNxrg9Cd0Y/4joKPcV4mvaHhBgKx9CoPa2zNXT
Op2hPo/Ipr0UyHQcDDJ7oSP7YnSLrp72kkdewAnXyxq4Jt26bOJF5VsO1vNqlPuu2biZYBS7NEv0
fdsUOy1PxVcexN0mAQB43yIVu62SrIJ2okg/4qxuhkPrwdbn7QS81cNTcAtatlWLhVOZ1rjPe/Mr
U+/axCNwh0wC1WEUT1msdoco4PVvtAdegjsrqK1rsTQ6un64QXNf11Gp3lo0H902WiBfB5VZOuAs
yo3a1V8oGSgHXZC/WX7R231mvfgtA1MizdZ97dYNxefOrQnAI++XUeXfCMmM7egr1lVXqg+5BUyl
N6LuOff8ut6WpRg7pdiVsSOIYropFDfYlCbvmXpwfxrotzmaECNYqcaHJJYPcqEfMmFISocQubAN
fdwWBFaWHh+U8qupHGq9sqVBe5N7r9xVRS7dKL4PJJdSxJtG5uOHb9S8v1PRazZ6POkox+kDT80v
cuVF26htEyLOKtx1llHZUVPFt+Run4OhEL8NQpDfJIlhJJvOzX9Iwtjt8avBofRH/d5V1e7YlZ7L
kxKJJdEIT0k9/gq9TNu3aLYPdqX44W2ImuFLODbZj7jS+pMZWy+pIMY+cEKdjFsctJuIY+FEtWRd
FbGQbEIUujKblLP6y+USeQGG1EqHMQx/5UQIN16viHeBR0a07/rWFvExN6OZyw+1lKjkahJBtFvV
RZ/ZFL5acveojqO0L1O122ZhHdx2MkLSLhREO2jSP6YvvJVaptqWGT4bEcJ2OZHyBkr/T9dNkdZ1
wdC5Y2BceVqi69c9wnVf1JF8V0Uy56rh1WV7mfrSN6UebVqvNE1H86SaDvHhiEaGlhMPWAIdOt3E
sBupzRHMD/OXIPWw6RuvrSW3mzY2paeuU/K3oClopePiQRGMGMevOdfCvlZ42u56noLHUpd5P+p6
nv+qlAjN3Kp4KqVaRoka1WqnDv2udiQ5PaWR3l9z21LV1gtEfMlg7kT+T7qpICeT/+y9COekt11z
bCq5+IqE0ojgZ5lsvVKw7mlh6+3CMX2LSp6LIUxbwy7dpCdvaH0nKRA6Xp1UryNQxwe9lz3PMU13
ZIiEL9e6XAQi3XRcY9e5Q+eITUivBdn8MlRl8GaRAn1EX+yV5Lt+GOVBcUgJjzgUf1C3o6u/SuTw
4hFHq9PaAI1JP/rVlHLtDFZYxaQV2jDYdLkwPEVKFb0ZExAncDucouUp32senzfCaBa/3WbaBqL6
yO+uNn1JycEpyJhtaHrfbsHJFSfX4mErtdaT3Pqu06qZYctKxuFMk86O1UB1epzQrlYz70cICOgJ
RY/6SaqqcSeP9V2rd8oj0M6wsTs5mB4bQqSyvZS+x+3yKi7aUtqnwUgOBBg7sJucDNX1qFCyUMVk
eIQ/at6pHZ3khkRL95PzeKrLzho3oZiadmwJrU3qmdPkKehkS4CkdKeQlGgFp7BUhENyR5rKfVCc
5ujHPFclYq1BeTba19HYtsoh6z5f4UXOB6wOwi4wqdRZ3TIyTKKNJFIoUW+k8OCt0fSXahkgp6bq
scT/5rBEjRyWQq5JeU6EbaU50pry8sL3J0wFqCYILrRXnSHUkkh0raiyzOda+4lbZSNeLscsLMH7
788RwnpldCTe+H6ct+SMDmp65ZGBu2xkZRDKrJZHdn4wSfuYIDduuVqElTLr0ueBGNFTAfwpjMjp
7++QGzLZHnrr6AZ4+us3b60Fxcevo/8IvQHkF+16EUs7/7o5WIqgBI3yDChSuDKTw+W5Waj6nX1+
Njc86VS58vm8mN9axlU7XnXD3ojWQDpro5idAzKU1D2EWnlOx19jfwp+Xh7F2udn5WA5r3IP9ITy
nNcHMtzKygovThL1euQ2wAbo2mwNUMBL9SDX+PXizozsIbfVt2xNjHdpDDAmJgFvno0fRK3cXPKj
PAQMkvTckkNm09v187M0SbhMerCA/+ec4yCsKEmjCf2skpMM1G2SfZbGCXvzvQHjfK/qYTaGOUJy
z43S2p25ccU1RsHSJEEtoReLAokdW+cWhKJVyDzJ6vMX8mi27q6Vh5e+j9DN1NNtIn/MUSCdZUaB
kjf6c8d9SBRvdMLKIkxzMAMWTIAlfj7g448dfZtIpY6q1sZz292P3gY9km5fPlnp50/EmZkZilBI
wsizTMzklA42Xvx5wIcMYFeD1QWL5EOfnyIjBeL7mUHQrN1F/UZL9iol45LEzOU9+/GCAMMCdgTC
ADR2mDnnC17rktImucV7Qx2D20FLn6lRaA9506orlj4SfwCsAV/ROYSwL9jI56aU6eGdmqL7LD1U
hoY0rwf04leuvlhB5gi5IzWkGlbkID7uN0AswBBgr2BYnrPL3EbPTKPP3Wff8/auIOyOl6dv4ftw
qiEuTP240JabYS2MQexi3c2DU5F196mUXCvSZ7WZ+dHvLUy+893tlyW1VaHtGJwaSkr1VtA/jYvk
+wDLJoAZupTmbFUijZ5IjRIFpzDEIzqr/L7FGULsXeeGBSw3Z6xZTd6IMYJ4z5IMEiDZo277D0vw
zsBsB1dur+ZDgYFc3FUnUV7Zth9/P8EZDVkA28I//yBSKLa1q2RkB56h9UU5qsKf9ul8nxVAL3cK
k+dMgEjyhDrrXOE5MW5Sad+ZK/7w4wEHjfr32E1CsIjWnO8fWahpACFp0ckcr1LrFOq7dLj+7Aqc
m5j5wrQvNBEMQHTShA3UpmRN02VhCf7yT+G4cX9/OGQeqsWRltJ8ThWvkuvM+/QJsNDymxRVpi4O
H6BobefHXTIK4Sn95YNubj+/geCYg3rEQeD7jNnsREUiJ8VgRSeF5KBsZ6+fn/z3n5+9IOS21Guj
5fNJemM2d6Wx8vOn/XF+n04U+f/8/HkXY5UqStSqfF9qnNygJCvbpCepFjqBuSYUuLBXeSUC/gY8
NmlgzY5yH+q6H1tJejL0l6xp7Z72ZmvMpI+x5iQx+18b02Z750+LpEJUBfzUSdjmXWC3W2lK3Ww/
vShnRmbXgqmnEP9djGQKjdPCmzH99L3GKNCggqgLXw4Q6mwUheb2VZimJxz6dlSHazdu9v8whncm
ZovRVa6eum6cnr5Uw10ffvpao+sU8j+o22hcPnO3FMVt2XsUuJ6T6GedOYq8goJc8BnQz8BmW0wU
/PXZMscZ+Ic+c/XnXtwEVyABPj05Z5+fLXAkwGQF7q8/t0G/QwQsi4aVc7c4AKRSkSEhbgH5e77C
sRzoYzt2TFAJvsugmU23YmH6jbOTDVqCe42uUqRO5rF46FYSySfTeO7KHaAePdq57e7yNC0cNpp6
8J4gxfH3VJ8PIgPEIGcUeJ4RtXXU8D4TbnKvdOJP9y9ADpLsDF08UW2cmJXndnKgwwHSkOazF+Y3
7nWyGiUteMEzAzMn7su+Xw4UK5+jP6Co6mCnBY4RwxVdOXTzIBm+BcVwdKt4C0+w6Dk7vpVUt8p7
QzjVBvGYTI1VvhaaLwbUhaa5Gq1hA7aFZKx/uLxSf1kE73bDRCQBXQ5sGC0s8OzzTFdaB4rkub1y
GnpK69AyI9X2qP++WOOg7AMaTJOqzb4Etda9uYncvHWZbt2keef+SSw9uU5d8UtOQ4xdIruWLSij
TDWrBX2jCCAJ66JCn2KIffPJrwt6mDWy/4BCb0eLd6T2neS6VRxYJl3hUYbtXwQzpTybV1t6zVt7
isD5XmoUAHGArq4qavW09oh64LmJFcW3wOv8p87STtA6xc3liZlW9v28TL2QgRuC16ZD6YSsPt9a
sd9ktBwJ/aOl/7S0QxickuBaLS27sCq7M9Z6ZMwOJVI3mIMoMaVNEUebr3+VAaD0usKn+eqVVNIG
9UuvfC7e+V8T09XBmpswh2aHJZK6gpDN9I7g9EzpOQ0/xx2Yvm/gtpguOvpOp/J8xlLJHweLUutj
Ad5bUk9y8znf/tcA8fjUSpO0KVnBcwNxmjaCXKnWY9JtxZ3Rfs63//08Aa1JPlbC92qzsy6ZuTFI
nmY9xu39bav9w4+HYErKEa1++YNSYC8qqSRmhvVId49Me+2SlefQzOVOvx4pR1LWuHWUsuYP+lAX
QmXwO+9YabYb/lJ0R7bs0vtcyP/Byux69aw+SDuv9Y5xnO5B+fwwyuhzEcL/mYB3SNBMsmjeL7IV
3TZB7d476sOwp5h5U4LVvXy2l+fqvyZmZzvx0K4ae0x48rUibEzN8dN9vZaDWDjS3EnkvLgG2bXW
LAVsKW1etDCBH+NSswcFsZ6r4vnyQGbBwjRXvFGR4IXszomYd7iVTLceS9jGj3XtqOWBEtnl7y9M
FG0rSI8T9PCKmSfJEzEwo6EWOXHZmyh0YBKu81Z2uk8KGjEO9i6yMBKsZSbKnB29PjY1D1yn9Tj+
qqOH+EvTfvr0YYAGlBLkXNZkLnoOUDgtNc80H1PvNrgq9E/v2eninjLAVCy5RmcbShIqMjWxbD5C
JRnutPDq8jJ82ElQcElC/OUQkYmYV4t6TTDdOCjkxya7Ud/k7kYyP+v7sAATE8I4Sl8Tg+fctZZC
75bCUKmPeelv1ArgwPi5fIfCPmKJ4UwiX0pNZ970AfSm6ZehpD4msd0mV4m5slX/fuDswmaFOWYK
ZR2ycmgfnA9Ba722St18fPTjZgNq3g79fd0Dgwuu02IAjHgfDM+d+M3TtqV7cIuVLTBXMpkGiFuf
5GUkhIDkObOthetSAkUdHyXtSS3lje9qyBXcjECBiGQeynJj/Rm9lZ3xwQGw73jU8mgmBFZI85wP
upMEYmPEUR71FEDyTVSvOJi5A/gbHSqUyFB6QNJuvmqebOGMjVY5BdrN132W3kZfL2/t+QD+GlCR
W2cYC0mYuKpqSxQb5SS23gaKVdnKm/+fhdmTuUpqSVZ9hkBrLWHv/sMAZFT8KdBw6U6dZs5XwE8p
nGSVxOdVYR+E/mElalMWlgDlAuQpVOQixA/qF0oXUDkxC+VEJ1Pkz90ouvcMKX+R6sx7FDXEHgVt
pHlf5oYbF/FER4ty7Q5YEkCGtjOqnaE02nUuR/pTUmX1Hkql/Efvujt3iJODKHcmEA4h3BShkF9Z
YyXtQ02AEWY0JMWkCiS1WeW7tgZa20I4A17t984QIA7gAPmq7DxqxN8FvRjsxsX9jQOBK/jUNYX2
BR/I/qY0gntdqPg3cSioSZMPjyJKLs2dWl0L/mcDWA4T4RlZIgSdSbDMPIibdpbiqmL/GMu/JSUA
Af52eSvOKZqTj8CCxut+uoPI/J5vFtkDSOMVXY+bLe2g7uC+OmNtd/WDMD5CX/ymhfpW6wHAV97h
su3F+ZsEiGgJpsNDnV1RpOgzMQvy/lFprC/0Sv4aDfqzUq49m+bneRqhTPiPui1NPwhKzkeYDFRb
kaIdHqtCbFmooLyKo3gNYTJ9ZebrFZwslYW/Mrrz11JgJULVhsLw+BdkWHMrim/0TXE0MQEK/3R5
5haH9M7YdEDfZQ51D9BfmntcLBWAq2QDeGPt7poK3R/GQyVgCoLI+8zHI5V0f7QEjc1tPZsxgE89
3jfFt1zq7FL2nWTw7KTaiWstSBankTAYeUc25QdufgvrIELeZ3j0m4rOYa1+6ilnRXrmuFqzr2Jx
5Y6c7UEV76VQguehCxuaeGzmK6skSsOkL9LjoKIGVR/K+OCBfru8XEtGOLu0i5gSKrypz5crTmgt
2wTZ1G78Lcm/ux1txV4vm5g+8W65/o7jvYnZOMwIrL6lYyIPfuhKcBVbe9O1nN7aJrK3a/y1Yu2i
veltBxmNzO/8SeQno5nKQpAeW4H+yaPqqMgTC0m7KduH3P8lrMWbsx3/d3zkThWe2TIIq7kI9qAO
gqK3Pn1bYcbm1cYYsu3lGVy08LdrGkETGhqzuEVwzU5X/AKSibvzhLfO+Nw79X9H8O77s0s/zNWo
ThEaOKqRYsv9WzRuPj8AlXq2RKhHeWqujtvUoZw1ohAeDcXheRevAXuWdjGwaSJyTouCdtz5Lg4i
URJSGtIcI8tx2ytB2BbK526Ev3P03sRsDUDbpqLl0b6864qt2XRHqSkegsLYX56ppZGQb0Z6U5rE
teZyzkGuB6KRNdGRznVWvOvqfbIGMVgzMTvyfmPJveV30TFux3xvoo25J1XobqNqNS24Zmp29IsJ
RdwXsIRZt0ej8+/1/mpsV26cWcj3d2Wm6ggeeVr7ucxW0YJAL1sxOlbpNlQOo26LpeP+vLwuS0fw
vZHpcnh3reUoi5ieJUewNq3fUJkH2Jbdytov2SBjx43G60QGU3Jug5YVEpzMMD7Sh2Fie6x1e1hY
jUnvnCIu1xTv+vkWFsQRRmKQH4Xqq9DXPCCeagiKn56oMyMzX9KXvhl6Upgf0Z+AnyILKxfWwiSd
fX82Sb4wlp2pMQhdCTda+xSV+soIFqdp0oDklTK98GdLHSRJmySeSYPs0R6+ISwQreylZQNTpgtA
65RBOF9nQ4EHm7RjdgTDfqsN+bVZZ7eFmz5fXomFe9AA0fMfM9NMvtuyUUvsiTRVduRRbLftftRl
p+8be/DuVelb4H+7bG5xYRCqmlrQ8v6aF1tTrsZMlBhVF9QO6Vdbrv5lQO8szObNzTSxqCoxO0qp
ebBoOyDpD5WXO73xqJqhHSRfL49ocZ14bNNBTUVpbQ4LrjwNtqeeZ8dRDuETjn+GrgD74wpXl+1M
G2oWIBmEKv+xMzuXATyuXCua7GhMfLtYbvWtVA3oLvQwk1qjFp4AriYrL+XlwVEX0CgrT6Dh891B
0aloPZ3d0VFdKvaNe+01K2HFmonZRRMUmZRDxc+OFhwp/do7hfk/ndUJuy1qZF0+PBG1Xm+VukSa
NNSe0vbNKu6DfPsPq/POxOxBkycjSlU54V2WjU6kHYMaZoP+249+S+Hm86ZAxU79YNA/4l/O1ySl
i4Aal256bHzLkbP4zk0y6IVSZcej+iolkN0vG1xaIYIadQo2eGLPbwRl4gOpg5Ee5UxCVQDliwwh
imitU+6amfmdgMuWfINxCfLvMOtspfilyd8vD2XpEL0fysw5JGM2kFE0sUG7k0rON1pMl9nCpjay
1ceny8YWQg7jvbGZaxW8Mcm8mAFZrI1aftEGmERytnXzlSO05FRVetLgL8F0fej4LMqJBiLcy45y
qt0IincLxWzFxNLiaEROPCw0FD/n2XjD04fQC9gDkZVB0X8YhS+NtfJkXxrGexuz+SqlTnChp6bH
pN/kpY0U0eX1WBvD9Pd3V5026CoEa77Ps8+uRpQE2hbFjhU/vbTqFNmm3DFPPTLn51Za0lSFrvfJ
UerlvaA+IN60UZJf2SdhM1NAa5D1QhMMv0xHotloKvRmKJRFydEVngLtyh1XZmtxHDoeBi3Jv37z
fBxK0lVWAFX3KI77Os7txieTHO9/X16TpfCDPAy0JtJnZAhnFwx5T69HISc7CmPq+PmhGb8rBT3R
242heFRN1gLPvwnH+TXKNoa6QIZm0gA8H1amGHFZ6nF2pAP7eGOQ53VCoVQ2Yi8J+9As1AM6NS+A
ebJtLmvD1lP0cAsJT7RLxFxsqdAHZ1CAT8iBkDmBbGXXLhXqzeVpWdqqZBRRC5zeeB80rQ14a91Q
W7jc9Esk52htf5Wbf7jb39uY+VtaxYiCJArpUZSPQvEAy9IW8pUjvbi878Yxm20wNqmHpEV2RDP0
2pC7J0MZJyL/dRHmG1qRFXSxjFbwfGtzN3MjiSS3cWcyd+XXxLgvk01b/IsFAPi8kSak/9wZ0thl
NBBxIOTLyI22V377Mx3alfO3OIx3RmbD6BNzNIbBzY5tmjuqENiFVtpVePqHjUZ0B8eDYhQR+flx
MBBVQfFIZ4EQyejG/SgbjsST5rKVpWuX4EtR1SnFBzb43EqYF0rTDQYxXosIH4Jd2T6xSnsoTn78
+7KpaVrm5/u9qcmtvXPy4dRLRG+I9fr+S9feKyufX1oVXPukF00OD0jn+eeNVIuNCBQ7mZf41jPl
ndR5V4Jvfq5s8te5o+2KTNgk+fChN7PhFuR42pGzqSJrk4nCo2CaPy/P1NKi0EyQwgJBysckUi4h
xyqMUXbEeyX1zvJ3or9XclRTtpcNLcwZOTfWnTY4ZF7+VnnfLUmZeakrKEZ0jOpfcbgtpF1krCzL
tE1nq446JwHQhGPin9k1YmWhoBmaEB31/E/nQrq3HEtAACa9Qs5vI1kPxVqn9IXr8czi7NkSRTwG
IzYB+6y3I+Wu8Hw7GXVHF4eVw7M0febE9TGoWH70Nn7QghlBoe5YC4ndh7sS+cHEXInvFoej/m1A
jUQAB+h8X9PPwB+N0ier5H3Vknwf6YewqjdSttbrbnE0UFd0OsfAHFSn8/tuMzRlkaI9xmZQhVfU
EmzJ/FoXK1H+og16z8DDAX2JfOq5DQ/5Jm/0WZt00vzZKP6D2L1d3tNL8zU9+KnzTJjGeXZGz4rA
pBtqTNpEc8yotkWp34gRYdKwckz1BY9mTfA5qkk6RSVl5qKRRGvHsinjo6UG1WOhN9+LxE0zR1PC
BLh9Ijy6qfsAancnHEOIbUKs7TICIMRxUCFF5Df5akhitLXqsbKLPNR5n47p18QdgkM3ytGfmKrB
zhpl6y7SS+W6RZYInUPEtbRco1AhyPWBEnJ/BE2b2mXX9ftIUMMNj8X2WNIS7K7tBEQyROT8srgW
bvRcEtBpqhTrl5g3ao+al9lslKaRN+NYdH9qNSwdJR+6txIxpxcv0cJfXpZZhwxZvGstS4CPIcey
B2r9ErZpa2fe6B0CQR/3tH1RdyjzoJ0k+COv3zazJVeNDnEUpG+NAqBYQMcSQTYg2Oh0r/GnF5ed
c0iTQPBVYG7Od1YVIk0b+DVnsdjTcuu+F+w83F/eWovrjU4hOSzQeqo882XZGBsK0nvRMQGzey+m
5fby9z+OYYINkT5G0ht06ZyXquuFkKoVJxDdrzckf7Z1Gb92vnSbyMaK6/o4lKk4T7cYWP8iUI6Z
k9QyJLzbPMLU3m0ouKw8tea1f65Jvg9GDDoi6ckPpzDLpBEBQeogCdVJZO8roqRipHqUtTuUZK+9
rL/pS/H74Jq3cTTukY74KobRys9YmlDuT8S3YY8ABZhl5sQoLUWIvrg00Tr2QXgQWx78WlYdUP91
Li/ex4B6GvF/bcnnG1CDh6FogRIdm7HcZair6uNVNNa7vHwyS/MuXHPXiytI5gfohgxjbH6xdk1p
qDwUmOHW3UFcv21l/dP7nSGRXWJXIuf9ob2xFJVWbZJppO08rsJ7q5K1bnWLgwDezHsPUiBwufNJ
a30hBRiihMdxZ+nX5Rpnb2n9AVtJuAUZjNocaeAJpZxpLUW/xG8e4tjaSiEySAGCO6VprASGi7Ym
TsF0dU54jfOhdGBiI6tww2M4ht0VOqf9rjSqftMaSHL6VpEfL++3j1cpAEwSDLx0IEehzn9uL2oH
17K6kL0t7yMTeUnSZLvLJpZWB3n1KVXCAwR66LkJvSkg4xsZJnrP2HmGnG8bpEFXXrvTV+YRIuUG
wL0i+BZE1c+txHKSVggTUpobTmHr1EjnRmuM/I82mCziTI1EMP3J5t0lslhSI0SLqJnCNhGTL1rx
0xx3ErUnT19TU1m0hTYC0FsR76fN9nRVw1XUaj8ip520J528pqPx2qaWhnD7HoFQ4+fo+tqKq1vc
Du+sztyPReAhufD1j7XfH6YIgp5CjeTQmCRbuToWLZmA1YlFISHN01tI3kVRFXrRUcu+pX2FOs+T
vAYxXrDBlgZcrLJebPPZ5u7QUxtK3wqOAe+4sd1YqbxR1yoDC9v7zMj093cBrzehMsIQI8kP1Sw2
IYmPy+dncRSUglkWjdHMQ3dxyMQ4b4rwmHfFpq7F13yI72SvWUl6LI0DcjOUJp1awAdQJuyUpgKP
zTiQJnsRgufLo1j8vIwPhclIinQOMTLltiao5vMu7QH0g4xY4mUDS8ECr8+pYg5bctL+OF8I5Our
URb74KggT38by8IzfMpkVxJ/oqNO+G702c9S0LQ7RLdatNrr9NrMYv02b0Nk0y//msXhwtQDvaHy
+J4/UVJhQP+uV4NjLwubtm/v/M59uWxiIVQA+09JckojfqwTDV0pFYPAxouVL5CBN7Go7v3qtgit
jYT6fq6srODSPuQBDhYNPDp18dn8+rket6mRcDW55VOilfdWERzqzvt6eVgLN+DEoCaWotKxUI1y
+6GpcyU4lm558Frxu5+5YGz7Y9Co3y6bWhyRNb25cGCU22YjMqsg1bLADI5GsTFEkBD3XeVcNrG4
D96ZmP7+zjsUU6wvog9zbDsp20wYMdT047W9v2ZlGug7K2VfeqJXGDi66CAr91p3+P+NYlqzd99P
6rbMKpPvj2gRKqB9NXDUnzfBqoMPA5UiI/NwbqLSlJYOFi7uJ90m5SZciXMWrlP6pZNkAW8OjHIu
buIpFf5VNcmz1QdZv5HNZwtl1P7GUD4f7eDkyE0oRAkfE64kScO6ryP/2I7CrrWsraLEn6OFTK8i
TJBx4/VIDmR+IQBfr2FyBv7RP6GY/0n9qg9fn611bA2B7gV83arRWb2t1rKFc9LHBwPTUr3bTGVe
DbFWTT9fKjYZzZ+jSnKEcIC/S4NPH6m9pOnfhra+89T+Jc/X8qJLFwXQJwNiIbsNAPFsq+Hz43po
CqhskfygtQgT/0zhDcsxqud1EDuhou3Tmu7QEgqvnvQcSf9wXt//grnaH72T3EJN+QWVrj6KmfvS
BtbnIzmgcNSX2COQ++d4OE9Xi64rZe8oWre9cJeUx8FaOVML7hMTaNVI/0Pal/bIiXNt/yIkDJjl
K0ttvVX1kqTzBWU1NmbHYPj170VGut8uutSl5BlpIo2i4ZTBy/E514JaH7br1d6W+W7jSdtlJ043
XQFRxYNxTRzi8reycENBGWAh7awwnZD2zxU0n9gJyunlq+UNkB2dyLAz/N64BQWPbR3IlYaVlxrR
GKAslTUwkPAmZuxzGzaxH29SF0e8eFN7oKMu1e7zqTvWldVChDg79eQoiy+0+cWqK4XaNat9WR5g
9aHEvbCakRevlkdVmAMy45KfsN/+RNPyR8YcqLP+6hu1IW5xo8r2BcqjsEjqQRP/eHwXzhEUh5Gz
+CBk4Vhcxe79TOR27mcnf+CR/jzz7MpxePEFvgmw5DRv1r7RThDgAOPmVM+3JIe5JNqSf0db/O/9
wY0N0Ayg6t6ly8ocU2J2NRLNuUlGqJcWzfM/vCWwCwj0E9AjWCeafq7KvjMGfmJiTOFXqc0Q8u7X
UDkXv8WbKKvV1QvHhmIAoojBCh1gWFRjXfncFzJIaPgE8OMD4AOE1dV0Dmq/Cry24ChyQ9Q45BAc
fhIwgriZ5yzfTTWZHmBPZcW2p69VDi9keTjkQcLD1Q91gTUuAErcIhgdJOtGow6u7g/Sn5+tcXhh
k3NlQlycc29CreZcqoF3hZkGUjCvT8NBZfW9Vc1j5Jvi2vS++M3Qz4MaINpu70DIM61s+E8h6/fU
tnzK+ytp2KWXBo2AhX2CFAaw1PPVk/Kc1YGa+QkqE7LS9759S6SKms69ksRcC2SdB7LNGZL5PgK1
8iVVzo3RPYIaAM7GNbjGpRcG2QOQQOG8jHvnantPtehFWRnZKZXwtttNV4pCFx+P4glyJKjooRBw
Po6JybyYIXgBeML9+JI2/3AAorn6R4cE8KxgNbPQNqqJmOrspCgBE3Nm9YtmdLx1W/BNPt5zLh6E
BOwt0BkXkNa6llFPEAmvtZWdps7oo7QENlDneXvvpb2uQ1uQMOPZVrvwieJqiKmAPVedm+4ve1TX
WPpLgnReawNLDZCkpWmJApW9GrfO3HpU8Mg6KbhaxGhz9FFmz/WG+KUfe95QLGZhEo5cwQssTvWV
XevSekZUpDTAGizwmfOPCj4UZPlTaHK42r8hksPKLo0zuf34hV9cApDlAP99qR+tk8SsgFnHPJTZ
yaz6H76oIGUf/MobNNz67krl5eKAfMBWHWJeMGCtcCLT0YdsCsmDIRmbqX5QtCkPYzNeM+Fdvsz6
yy11bGQX2Pbx8c7f3WSooZk4ZlHmKv3QSYB0aHOknTvFTBPrrmWNE9tQj7hyZbk4fUHUg5gA2sJL
b+o8cGBwtzGFzgDLKo91FsSLwEMvJwjY1nGPNqT0YPXldQGoO1YfQ/x/k0723wOFfQvAMG/hiAAZ
sUbDiKzy67mWBS78sNqByBx7ba7d+C9NnDcx1iykGt6qqeUjhlbbahxC6tahO+3tUVzZEi5tbgCo
gA2OghaFcuf5K7VAPyJ5aaFFne88J/KKp79fAYskGOBOOJ+hpXD+fJSYp3ZyRXGS2bDtmi9oi4ak
/2T1/3A+Q/LchdYtBFydtYYMs+A0OaRTcbKzOVxkegHeNoAe+vvR4JKCHZTgYv7OfprarGRBPhSn
Fq51FgT59jDqda45N1/6+G+jLN/sTX4LGbW2tG0I1YywuWtpG0v9TWRZWBo//2E4qJUAFAzLbpCv
zwMNplOWBaxiT8KOvTbqA7gofpv6f9lrUTFZ7pGokL0rm6RAQLRu08mTIkqFQQvrHLv/qmh+5dZz
aQtEjD/Cs4tyympfElzbgYZHy6mcO9zmbNaEdlBt56J7+fi9XdyI3kZanV2ASwxtQLQ8ERvmJ9C6
EKZ/OxpBmEu659yNXWZu5tl/muEsUUsOhyhyZWFdWrhLeRNLaxGUW/f4WCc6YshZnjy//woLhmOV
XYNa/6kvrzd6NDysP4g84PJWhySpKewZeVmcgoY+O80c5zMsGxoML68iHDYAxjsdJKX1rQ0YUK6D
Q1GJve6uKUlc/LC4W6DtC4rC+1qLgLYZdMmKU2U1cH41mhgWR1ncAWz88Ye9GAipyB/gHjKk1W6V
FznnSmG3GnUOeVLK2QZ0UCikpcpPr8S6+AGBegVKcEkN1qdoPreshwctIODdNrjv5T9krWgz/u/x
qylapB6o5BonyEDccITDlvr88btaVtO7yeFCGgNFKPTm1723Vih3KC1WnFg9//TqQ+BGRlEe7Jkm
Y9cnHwe7+GGgmwutPuBE3qEnSMB6TQJAHT3/AcSW0OweJCStPw5CLkdBsobMxsfAVodhH1QedsOu
PHUOxPSCan6gqb+FO+zGYcPG4fB8DqcQVq+wU7Rm467KyENaZTuo1V0Tsb30dtFGg38pqotgjS0/
9c0ZUKTpyEoCxr4Pun4wkdemgoXkhMtCohvvt8qk8Q+veJGz+YMmBaDIPo8ozBHigWhmnCbjdgEV
BfyLY337+A1fOtko1jBgjy5wCesNpYbPXT9o5Py2v7XyhGQbK4B77D9ULZeKbIA8GJrxa3Euj8Gq
RzZOcUIDcQsb3i0swu5nyeOPB3MpDaYocaE8tCSknnX+wnhKkGoHQXEqyGvgZlHKfplwqcu8L8ot
QkWmK9Pz0obxNt7qAzkw+oRZq48NA05r9LcFT8WPB3QpwNIQMHFGo7m6ngHVgPXX0Hw5p/ec3dDj
Pzx+Ed5G+gwJ9PVlqCj8AdcJP0fePIYuzJbr5prW8MUR/P8Q65I4au0w8PKB8C2zvthPupH3VgbP
7o8HcrG6ukjVLMpABJvRKtFQYz+1ZguYCOWF9zqlmu8MbhQRdYZxp/M030K8icABWqaA+XBnU6oJ
jm4f/4pLmxXK5mjdLkYeYMecTz82NEr27oBsx5gjAHu+5LPelXBo/jjMpVe6CNVDUQZrCnWD8zAe
jMzJXCwMuDSNJtQDxmtViWsRlr9/s9VNrCszkPvlCfmnD5kNuvmXEUCTAqVw4G3M1fNp2vmZVxny
NPt3Et7RV24el+oYaGgvPGX06N/puEq7GkRXI7sdnFtf9KHr0Qj+mSHOhsy4DYQVUXJlRJe20bch
l79/88YYUm1eBQD79khN/EpHRbu30MWzh93Hr+5iBvg20mqSzU4POF/R43rIvV3Z5jtYHCeqEBvF
6WGEEksoPXbwoWEQGP3nsnTj0jeeVSquXP0vzhFgqJHI4kjE2Xw+Yo/BB7sakdo7unsJ5HgAEv3K
WC+FAJUC7SEkfvhnFYI2hlvVBWCioH5lz35apHDWHfSnj9/opUMDSgBL2gTOPphV5wMZKmBmYBmc
n7Sr44y9OALV17uK3vZ0CD3j8eNoy9PWOdpixwEkDvAs0Ks8j8bMmXW6AGrOdkvI/A4B7AiDfZbL
O5bbNwE0wa8cIZf6souE+f8irhZbYHTonwug2ybR3Q11kUWl2R6mYQYroVA3umEbY3DDqR1gZ+05
MEPsx/jjQV/8kG9+wip1soppnvlcQMSjDbUdZ8WVa+bl5yMThdorOmtrJC8dbGgOkQbnGHu05A/4
Kl95iZd2dvBU/hfAOv9qtM97Q7T4aryY4JRZlXs4evywnWuqDquBLArUCx4aQuQLGQayUOdxcoHs
PnO182xbv4NvzL4y1VfDWB6Pew3ax0vj9b3IVd2nflD4qf0Mf6DQga2o1gfot3z8sclqQf0XBQNY
ULVgqL1LlGcPWpMBc569yYsruU27L8F28MLe+QqzbWQZdhXnvwK4Z7pxMf10ycn1vg4wvTKGKxXY
9dz/76eAm4ziJLgSKESdv08r6FI5TdUiwFzdtY1MRic7knqGhTO9MbP53k7hZMxVZIMib1XVlXm/
OhXehV9NG0B+cXXlCD90MEnPQ10ejfqGOdd4eu/GiRsrPigS6wWIC37j6po0dyqgKc6ge+7rB8Nx
Q7eGWPlY5xtbNiIBEPih8fkXbSSky4+mcy3xtpZr+JttDYAYcAWWwkcAexJUFlc/IB9teNBIkz1Y
CvaNlQpIZEGRJmZV/Vw0przDDb/aow3txAYK0nvMnR5O7NBWzOFORc2d8iWL2ABd0F7QWBSshiE4
VMTcFgmcJcHevTJLl412/YvRSnaXyWH770CkZjvk6KqAY9T1Bk24Js0jb/UUDyKAF4Drqns0Ssu4
a0sP8qkunMbscVPD0N6sh5+8VPlfzhVwqLFUlncHVCF5d720hSlbWUh+GplV7qFG1995hNNIKqj4
zNy95gW3npt/4gGZhYhgQLxrOgZmp4qWVeKUZXFNwtY92Xk82lcufusNbR1ltQKEVU9zpRCFkJ8B
5B1Rkvj4O663tHWA1XnaDlIDVIEAbbpg91/I8NheU0N/v7zwbRZ0KzDoKAsB+Xm+jUDTNGuDUgMR
M043Oa/uHcPeekYLFpFSD9oGDJmmccrTI+4oYVf6L38/SABOPYBTQPV7R37ve5/DRxhoGUjxx4zb
2857qKcvHwe5NCHeBlk+5ZsU1hNGbpOCsJM1QWaBizCbYOFnnIzh+eNAlz4ZdJUXrW7clN4VhRUd
AzmXQXZqG+97xqufIH1BMHC4cg6tj6FlZmBXAddiYcu+Y3uTUo8VL+3sJDjH5T8bdp2CRzYnT7Uc
YShn/27ItX0QxYT1tgIVcqB7QFZGMwqOIqv5ONSw3aX5PB+NGRYZXZpPv6Hw6DFYzpIWalM51Mt8
CGdyLe/nvGxiQ0gZVxSovBz+rlAMUEOka8A2ejedEySIE+TCYKQ8l6pECQPX2EWHsNkNIFeF0i7V
E1M2bH2VbHe8sPyEjZ1z70wjOdmQGIp7Ofh3lfaHnSTsk1134+fCsfXPrhAwoTC8USYwUBKPbpYX
SafRJ/QgHh0ROkJo0y+/14rAshfQgbqIVaVKHua6SHdzUBcbg/XVvuHa3TGnHcJeuXPcu1AzCvg0
JY1Jqxevy3nkNMJJVNYaD9nU8QgG5iSGoxgsuLO6vlNzFYDA7gabTirvkA4w4iZVWceweYS+YyDM
kBTmmHiND1PJoTesjZUaJMpy1wd7qlCn0Wz5Q+DAPN5x2O/KN5HE0lY+SE0BdsTuHaUmmPgsh5pH
BQjEXWHnTlIXeRBrm45xA7/uRLX9N0AEReTQgsStP5EYmjroWmRFegshFfO+sErzsSucW4Z9soar
+VTqgxOkRcKD3A2zsmV7l/XTzoYTAI5rsmGutzAN/Z+UFnPMRctD0MdZLAU3E2FSvNJRGEmguvxL
Ce5EzFQuI01LE8scji6h42qP3PacPwLsbEfS1ekJrITvdpWPuykf6gHvvwvg140VtTMcleG2nr0G
UwvhXD3WX8jM/THqK4epqG3n16kVtItK4hcPhm+MMSBj1neI03VOPPpW8JX7zHy10AxPjLE1RGRM
nvdiTVb5PfUK8hz4XXVrFpiKjRX8as2y/zzbcxbi/TxhdkxJWvS/CkMbT3MFKW5MEv7iF5WDtpwD
Hillc+vGDuV+iIloVTvs3L+zYXYfxw4G25wFsKn3J7bDvXWIBrhI70Qvyak0hV+HQSPUJ9xnuu+8
5kNkGhl2qtYav6Udan4QeDbiFL4hDLbamRENWnp3djM+cQnD96oyCGzjHcW2vDag/aZBOoScN9vr
omghLNU7Cemhm5stM2WiXgUf9OlYO9WA98x/5PYkvpbMVw8LJCIEYJ68CCRj7j4FSGwz2rX7NKV4
96GL+haK4iq7N0jJnmVTf7W8uvjc1dZrnqL7NI1TDUvsGR7do9Ftcnyl2dB0g4+kH/Bug8/21FsR
3N5IzJ2qhwzNVG1goubHVW6+wrWa0njqOxipcVVHHa3xRwuhLyb74BNkSXhIVFHGJtDRiafN7ivD
8qyjwCvYndP0CgNdqjr+CMzld098H6CrCwXMcLB/MUnnkIL6GZOxUPjI9VL+UTJ0O09sSSG6yB+D
IZ7dtIppH4hNPzkyKsEpjkB3Jxt7aJu9XQVOnLPMe+kcYR4GnrJIsolFZWc7kGHxg3CcUziOM21G
c9OBGM+99tCq0YiEdEWObbCDOSof+Raqpc3nbnCM7y5qa+HswKO88OohsrgEZznj43aWfoGCS+mE
WMhmxKkoIqtTsHJsuNM9AczawSee+9tCtlXUKk//HiD3fNMC7vVdVVzubSujYdBXOYOnTgFDdPg5
77D7mFFFsxEUjIF8EnbZVdFUASdS5zr/Tg0UbEMOq4bIFu28DVp3ONiiodt6NLxklGT4bKlc9ZH2
axIbw9Bv2TT6O6vsnUjqzPqMm4cfirzNn62i59uW43I0QG32ZkB38aRTVWMPN/QOZU8/EkSZ9yoX
dCMNALcK151OQnYqVr3fh6yc3Vj5eXUcjN49GNAE2/XKmBNWu/mXjo3FTkwTge06LQHQML2biVfV
we1g5Z7idjuhOubLm75wnNtqkiI2zP5EiS4jkQYnZpA0hgv1Tzi68ZCPJXrsUn5GVlSA5W3osEjd
Ph4Kh29Mw8OuEZTzfT72PDT8ioR50+B06GZ+1zV+F8FzYQgtCfBh1ecQ6HHSMulkVaNC11FxaBsL
vwk/6nYQvdrwPld3s9UFYJH7bWLDgS8Bz3qKIM1bxRmdnB1jJtmkAAIk6DdD2oUR9RVHr0ymTPBk
1vBZ8IwanvPcEEmdY04PlePuW4AWIu068FwyoFqboZ911wxKRm5bBpEL+YvQ7rP22PqsfaxFXWw7
G3E91dKNn5plGLBcfyp76cXN2M8h+IvmfZqhaGorYe7zIO23tdHVSeYpfQh6PiayGNxNC8jXpsP2
v28X7qzR5u7egZXTkyrUGBkd2oNI9sBdqTF5utyzEi8b3HguIDlvTIBfRmMNlXptdyxGFw497rR3
buXkG+Bf4Q+aemU0ZWiSBRXUkYsRu8Zk5O3BDTRJRFPmj50AxNrumvqxrWQNQuqsXpoWtRky+c6p
7Qh+dNnKZDCG/luupizU/tSEARlgJkH7cVsqi4HOgbcVWgErE4omXZjXQbmXVgrsgl01N3UJwwd7
CviuxSzGmub9kwPy1A/hKhEPrTfsLB6MYWpBIUPM6mdF7S6E65cILYJ5pvOK3GDNphHciKxN7eXZ
FmIX2Lx7f94BHoZVBsBYLMrejnTRzKE9S2ffl8ZwDxyn6xxwbZrGMBOp2Nid+5QLVh/0oJqk6k1M
WncGvSqtIBmlTPdQM3vYNAX1Qn+wirsZEPjI7WovNipawOYLuRV07szI1jVUwVn5mpcmkC3O7Oyh
6JVuGjRrNqPvqNA0pR9OpduhK6TQoKxpkNTaDeAu6/7w5+FHC+Tt6zCkBOriHHuessxtO1QC1zBY
3U28hhZKWzs3YsrYXWdkfGvnqvqUz0YaWVT121yWdlR0QRs3jIvYhDPFhppVuy1hZXCLtABzcAKA
XqvM3IBWHySohZwUywIagjTOI9m0dMvTCu5kFTgF8bScNpCswDedNJIInTuP2kE12ckNKO6i02tE
zgAWRWMNY5y6uU7SruO7Es7ux1nIdFd1qrsvZhR3jLZ377GQpkQLxh6qLjfv27LKINxmGRtBjBEI
Kly1J/gseGEhTRGD/F1vRN6nfayUp54mEMolrSJp04cGWWZCVDZ+dn0+TFEFjYuvtjd1R9Ko/KdT
9/mXYHZZQkUwx6OZ/chJTsLUGGWUp5AVKJvAjroBCS26u0gF6BBs+jY1ExSEs7AZOi+ms6+TXnEd
pQXoBUPtsI0wwP6F8IWzC4jqE2kQTDqo8IdkqF6nKgA0UwfFgw/Mc2yXGaq5zjyBMlz7oYY5S8Kc
ykgyMvHEpSwzIdBTW3TrlNM8bCBzW0PTUqehk7HPbHaAWev79hV5REYTBzfzY+aI4ZbCTUIeRCDq
GiktbDVQF1CxcKD3Qduguw+Y93Ns8zGsK0x6J62zjVYaqSnwBbs0GHHuFDgHuazcZBJDv0fRUcF5
HH1ej1Xlq21J7xawt/7Z6w156LpqProG426YQ2mvumnZTE3caNMmEl03I+lGPemh09gQMmvWkYLy
Dc4U1JhA/O1B9aH5sQOf/xGpGbRE0lpuMhRsb0s9+C+KyLSOxFirg9YMNO4+NccmBDWZ/wIHUR0d
A2g3ybz8pnDmOXYqm5CwByw1apDdbdOqNzZBO2FnoNyNoBjhx7NFxp2smmxXBWMXO7n3tcc0uEvr
uoesQlp80uCp3w5ZBcfWYvGhmQb+kgk1bbTtVrGafRuSlY357Fs1P1rM4NBZ4RnuQ43aFsOET1iA
ajDIBp4Kc1FGQY0UvQyUh3IVDQ5ZP5dJxerPRtd2SSnc4rYUqr6BeWV/l9kD29XUbh6obPWT5zZs
b7YCs6Sz831DxW/8XyLORlvB6RDLkmbTsA3gEr7Hfas5NnWDrL4lPop5zpgmWc6Go5wqIzRGTyS2
1cuwcHDHKNBTfbFTam3clpoPAdb0c2+6VZJlaRGXYsxibhaQZNHNcGPmc7mZ3GF65E7RPzrAEGHn
dEhYjqrbtHka+cLfA1v/KU8dI1YC1TxmjXkkinK4tzQuSx12wghgtW5jWdLZkKCnkd2Z4zajA4nT
vvyV5q3CPjE0h6rl5L6yfBFJs4v1orTUzuOAuqvf39ok67/JsgOAhDf2HTTmfDSwShLnQDXhmNb5
ITOrPGJ9VgPsZG4zYoRQiatDY7bmwwgORNKnojkYgWIbm6YQoASk4RGWY2jzAUYV674tbpYGwUbW
gkX+PPq3pBZ5XIsgQKWP40QHDfLZIeVPwXv/wbSxw7lBjZRlbAyUQGy5nxj3v1ktKVD+SVVs9W3/
4Balc0PKoD94yvzlehX2ZtWSg9A2REq1cEKUpOVmpvAUzeDgFgVI/ELaVlPiKsWh8+O7iaE12TJq
qpBLX/x2LAVPMZsZD42biwOvVLHJ2WhGIEFmSTeKOcTubSRdizOB064EkqJHAhrAIxOg5/ZYETrv
jMnxwyyv/RgKVEaUB5ncDxS+RdrP6jAd6ywEkKp+7RvQ80CsSfezBXT3bMr5EFhT/g2lcXfjt0Tf
Qt319yRy+eLYBt4lzT+NQWdsKpX+UF1XPLW2qI/oqsMuU1vWsbK8IUQqypLBcsstknAWLfpiMQoj
Ywygrh0SfJ+94gbsKyFpc1AMUjMhSibmvQnPmUj1Yx9LUt5nZCT71AychAWT8eD0qEq4wqlu4GxV
3Q2OGE8FN/QL7cnT3BfwCq3NInhKA+fBHkzjBRRqAkceWUFcRgTZ0bEaJP9AE91UwCBGwkl/B2Wu
bgBJ1wdraMq9g+Mq4plGxmDks4pMay4/pUw+1tnkHXIhoKVcijoquemHY9eyKOW0vrEbYm6H0vSj
pvaHTZGledTY9BPq5f5u5rL8DTkOGs5Tv1yxMpnklA24erXNg9uDod5bwUzDqibzo4sq/t5VRETI
cM2t5xW/W5kHu8Fq8lgzF2kY7+ybBkKGm8Igt1k9FpHPavPY2MPy2rxp3wdGEENq5lsB7NxW4rK1
Ea1UKCLYeSQJqk1laSDDxo2LHlD10y8VOp+bdDZxg9Si+JIbRvsZCAr34GI9bLkNegitJTi2SJ9C
nqcs9psGtayhIDv4ts/3gwE2QFbR6rHhqPDjppre5L5vJUWtjZ3Te7IJR6vLkEx4kKtjbYVTX/Yh
r4sgKWFfEzLV/PK5akKJZb0zUDdIoPwMxp9ujWSu6/qE/HgODdTsw8bELGIBHUOr1eTOB6buNita
fqVZ9r50jUpe8IdsRsgCPjuvh7Z6dOkc+PMR2BvXup2rzcdl0EvPX6R/8WQwZaChcv78smOdi6Ly
fOzVvRb7zHr6Pz3fWSEnRzhQ+YTj+cGDTCN9DXLzvoq7UBkX2P2CdX0HltSej3NNp/NxrCTKgwfb
3EziWt/10jt6G2Sp8b6pSXe0oKM7IEieRbkRXhN+ufb41ScI0FbpdI/He6gzVqeGvf79JwgWiy6g
qyDLuG7nTl4zuTmqTcei+3rs7CvQvQu/HpA6AI6hXuUvEPvzl5O2Y2+0g2seIWT01UI5CBWvvwN5
oNcAKB16HrDJgm4aopyHgG/1mNddTY+pWTxQCh1+d7J/f/ySLkwkxKAU/4I1BJTAeQzQ9wMb/TR6
hNwj6Y5ticrE88ch3rc2MAwbdAfoW6Dv4C9//2YaKady0Fmv6FHhXIRiwBOVAwry8qsHnsUVqMD7
tsNCTl0giADWo9i22jYmFBabuS4pDkW9y4vhMKfqBPbCs9WxH+akUH685gd3YSIgpAuNFHDILOA4
z4dn1ob2hdPQY8VEKA8Z+/nx61u+wFmrFLMAanBY49DphPXpahZIK0cOU6be0Sp/zvCs4VOI2mmo
sfBNgqrPNbryGs33Z9pBjARNSYRdiOjnA6J1EMgyM91jOXgkaawUnCK3PdDU3Y5VluR8QIm2fNa2
kYxlnUYfD/fS61z2NR8vdfFtWP7+zWxBFbc3XKzn49Sb0TQehPuXGuD/je9NhGVJvIkw4EzPRmG5
RwYH5AJT0nv+eAiXJjw0MZZWFLy/AM8+D1AhQfZRPMKMgE8iGiujg7YNFGmZ+kvHlsXGDxBEvK4/
auOg8p9Hmghy/dFT9rFDySybQgN124/Hska8/RcCes1ACi6m4OvpB6pBa/ZNax1n9McYLmXlsWzH
EAD3uW42tOg+G33xxUydbReU2wz1O0f/+vg3vJsSgNNjGwelFU1gm65zgdxsKG6twXQEqjPKs+J2
trsrhnAXQ0CzHcwvsLIAHTl/kTXuXygd2NNx7OrfZpsevMLffjyKd7NiGcWbECukG1yLBZOtNR3z
/hspwaAvH3Qpw+wv4Z3LBzuLszq1cefw/SpFHFCZcF3myLWvbLKXXhbS58VKiaArtaaZZ+j3gnTI
EWGp/DHwvcAyuoqcewdqATwCHBtocwFUjHN2va9OjdM0hTUe285jJXyrASBqdOvjlh90XVhmWbOT
opI3k7b4S+Vyf2OP5fePP9oKMLi8TKC1FlIjYGEWWLnn86IwWCnAoIJZJeoeHhgHvoXE1xGhTbpo
yK9BiS6GQ5QFP/8HY3weDhQmy1OuPR4ptPAgu6kV/ElQs+/UZ+eaJsa7c2UZGrgdgOz5mDDrhe21
kOkllR6PWpufLMo2reu2IUVjCmnGJEI6ljF35Q8yX/MsuRgZcCX4OyN7BejzfJSjY9ctyALjUQGV
NSoPTlYkcst9Cub9cOrGMkqNJvn4Q75LDDBawIwgmIgJha1sdahlA7z/BuKPuIhWc1xOxb0Lxcys
gliO3wN/ic0MnonWXyqP/pk/FJIF2KWhBIlpdD5Up+sUWJcBtJ1wBhTuNrNYKAwrUji68Z/VX5qa
/ImH6YoPClQR7k2rfUwGukIN28Z8BRK6QBHwmj/38m3OshG8R+Bg0FxbrNLRRj8fkC0rWqqhwtrH
pdoPQMLsUSfu/zoLWMKgr7agMUG3W6elWALAVlidPs6OF+uZPkDwdP/xjLiwiyEE9i9qewvBY7Uf
Z5OBlkY76GNeV+o0+Sgc4z7Cnj6OcmneQQAQvUwowcJudBWlCNKWUqPSR0xJtDx3tF36Z4daqUjR
nR5ePw534ZBx3oZbbf69moaJp40+kgy4Df3Lt56nwN3M4sfHcS4tYcj1ABWFHJu8A1Irsw4yRkt9
RDnrkaY1NuHpVdTOJ68jMPngUTB49wUbrhmQvk9OMTGwnuBDDSP6hWRwPv8qOUgJG7zpyGGnRFID
laAmobRDde5nE7xUyE2Z/d25hqS7NO09QJrQosA1BrPlPKxhBLTvONFHd34huLXQ9nd9jX18KdVa
LHAWMVzMeaQK50Fck6NdOc76yMwHih3YAlrHkA8qdSPudSGZT265s827zPptjPu/RwtiK8aujD8d
XJYhhXIe3hmrVtrctI5NCbUwFHoZz3YfT5sLa+4sxGrn9/tmqVXP1tEvOuDft4Z1+jjAhQP0LMBq
/2sdWyqaYQxEoFNkbzK1H8HREeJVWVdSg4tjAdwXpyfaNiZZfS2ouVi2QCPw6Lk/3PTbNWfpK4//
g/l9c0sBhnv2p1Li8WFtiXCW18ovF6Y0CBe4Oyz7H64RqynNBwddK3CZjkHbprtmUuSlASrokI+E
XmEIkOVZq1PDg30hcnhwSaFXsYo1VV05k8qcjz3a84S/OvbtbPBNVn1ysp/+vLTImp0PNJtzpYRy
Yfs9C2ydz2lBc5tpquZjK9iT4XpJZn9Ox2NvdXBU2Sl55RpxaXtCPKh5YmK4OMBWE7w2IFTQyG4+
1hb77ubm9xrCzOheod2QsZCLcgvi0I85bW7tAfiWjyf/hSmzqHWjYgTZbujGr2akCmrqFwou2hYN
U0hxvP6fHr+WrhjK/P+Rdma9bWPLFv5FBDgPr5IseYhtOrFjJy9EOklznmf++vsxB/dE2iJE2AeN
7jwEzdKeateuWrVWOAYqnydrsMnLq8b+9wMGCPnpnwY3ymPzdLH8Oqwju29HN/URShtkIm7fXmtq
nj8ibkVAxP9vRBMSs00nR7LTl0iNexhAiv5zFhsvZO1/DQElDln+JjlTtMns4XB5dEvnjeZl8ngm
a3TWTVpVFA8UL5pcpX4zibGbAwXUyyYWbv+5P/q/JuYNcuQz9No0h65OJze0dvqPSoHz87o2Vvb4
4i6jKQzHAfkAUeapkVpJVa2eMKJNO2NESXNlnpYH8ff7wpH1RkkuDHro3b7Yd87BV/Y97KJrWbvl
1fhrRYhj68Ye26zDilZeydomfNPWxrFo4U8AO9PAn2VWc3Okbyn4896Xu11iB98TtX5QKuPq8qKv
2BE5GuwgqPWpHEfX4B03QCTjU7veGEHtfsQObzZw1YjKi/Gyl9Xg+VoLO/l9Bkq6dsGjXDaxuLXQ
5v5/E0L06viVBcUVJnyATXWcb4w1mZDFzUXYSMsJaulnLUkSOIe8jkySMISPWa8C0TF3SEv2avWB
seCIofpRUdPBoZ0ek5iugXGUdIonpE+B2q18fmnVjz8vvCsSHq1OCozVDVprp/7uAODqH/AmM+EC
s0R4QxHidARQomnhGOWyG5S7sNj6NyBOzLV3+dKSz6UBEpmoMtJae2rE6qQpymvqZPYEJEluik1k
Gy+Xt9XSopN5QxeGdOx5j6mdeB6Yd192bau/cqLqOvLyTegoV3a0v2xpaTTc/LPQBC8UnkenowEt
SwJCGilpVXZ3UNBP2PnkG1ca65as0PlrQ0qBptqZ9oeM/qIphURTfb2XrsAbXR7E0nTNCpkGpIjU
XsUOQjMFEOFNxuSOGkBRv9wmlnXV5tdmsxIWLu3hP82QEJlwaYmPfLXODB0G98GlpL/p4h8ZqJ4s
XXlyrBgR3SN441pri9lIDndf+drpJEXW0hWLRng2GboGDQKUS6frTqyedYQqAytSbVPpX2xtyubL
5XVZXHYCvJnXkWqdWNtSyddFjk1uxwYUfFtPhXrw/Pbfy0bmXyqGR6zGf40IO9grLa+tTB66aUzq
sfyWATootG+sjJN/xBT1U+QNqZ+dPUB6vUudyQLmHw0jChxydedIylOXT/fIbb1UYJ4vD21x/hwY
ROk2hxNDdDVFUulVXOqjKxvFxlZ4GGorTnnx5Py1ILLUxWQBa8heRtexDpG0m2grBwe4FoApi7uN
3N5MIEasLTJFemhbFo3OxGU09BBZ3Pcm2uZJ/epXSXPntaW2nSiYkDlO7TeppXszBQKxSYfBPrRO
S09Nt4ustF0J3JbeWtA9zHgEcjO0158egg4ll1hqKQsUafVPqoT3RtEG9Dg14bahHLZxIGE+lFn6
/ne4dWxW2LGjX/SgbILRrYx+CxTxqhw/X944f3jfxENh0BrKoWN0bNfTkVlO2DoBfTWMzOvJeAJO
y0Y73RNsm3fyqNR3EBc7DyDdaa0IwccMmZReRWlc3pSoCx18NS+3UqtHKy+ypY0wUxRRVZ/f8WIh
xpggW4IYlxPU3wVvbbmTg6vLQ1+0AC03bXzwO5LpOx15GNC/FtJ36SpgTmO7Atf7ktdraJalc4OI
FSrZKp17Z+rPpQ1wvHPw0cmg7LKpuSXZWzf0V7yTIHlOj5Pr+GtI2Cu+nWVNF2HIGwFuyPkObNTj
kA60XDr66+WpWzoOM+keOUrSQ1DMnk5dH/oT/pqSYiZJ92oPE78jHeApeSoV6kZJH73Kcvj9ss2l
iZzXaaZqm6lIhWjKL7vAsyv6HxPvMdfhypI3MGSi6XnZjMj392cej+yIl6rsjJFajURtMQJaOY1H
NYg0B10/Of5qJXdaToaFAx/ddol8UzRr/HdLU3tsXniCpmPpeYDoJhekaj1uq+k1r28VY5eqG9la
iR+Wbg3uQyaTux3qMfEExEMZmq3KQ7FSHUDmzYaXY7gyoYsDohIHgypAH/BKp3vFjkIrd3zWjbdX
d9Akafqklb639bSG9FGcWFeR3sdf6jQYd5eXctEygQuhHuQBthjkawlddbrBVFb1dQUrQEXdYFKf
Q0VH9c1VrJXQdSG8INK3qG9SDpufFacDreZW6tYD82VITzzu03FfVHfMqylvLo9rwXERGBOJIUSj
kw4TTp/emAM9tpHs0uSwnapfdD00wdfLNha2hk11isqePDNtiGoQtayM8Qj62M2nZ2/aG/3NB75v
zF+HpclxREbBIvdTpRtKxa2hpR43pb0yR4u//+j7szc5ShfJ1eRnrZYorupE21gZNvD3fmAEsAfh
BuE84YYSLJD/SJNRk105iDcImb6X6nx2RDYMCpBIIAszF01ODRR23aepZimufT9G2kai0enyCOYP
CFc/W3X+NHf/LKt2aqCRu6T29E519SS2dq2T3niRQXdue6cNxnUFN8226p2J3sf47bLlBV+OAAio
srnCRslaGBqKeHImzfDIifaDfmt+lZyrLvv8ESPgylD4o+IkJnW02FMiawhkN5FbOL/H8ab1ZG8b
ONOLqaUrAeLiiCAghCuaY3n2StJ7B1YSkGVuW5uf4Wb5MncObqQ0ehzttZhtwa9RBP9ra/77o70t
1XSyqkPMm7/7niTfleoJEndwIq3zNXXqlU2y5GwohQI7hJkSRXjhjtCszLYqC6RpR1M/oRpkOzxo
g3cKIfzZ7JTmQLNCqTDLmZ6OSaUfxPImiguZ1mwdh0by96d2SSogJgccZPZnwmavfJ3ed0gp3bk/
wLiLhjWm9CWPc2xA8DiaOQEraLTJ1cu92d82vy/v5qV14GGHp2GKLNRtTydoqHqrGT1KWtG3Ub61
Nddb4yFfHAC8GQp7mBK0mPx2rD5AY4N6kp3+QtfZSNa0G84vSI0Yg31Ehp0/RZ+vqF4SBVVkPRoh
rQL+re+8hbRua8GwGyL38nSdDwZbBqwjAIHIWIneOc9ojVTC0XzMldvwLvTevZtOPy8cwbCHUmPK
+Hz2yc63zlrMtFAun1lTybKBQKPYJv58pxhNurwb45GWnqCCNGJ6bH1/05Y3inFTqPLObH4pc6+0
dKfQR6oMz5en73y3ndoXxudAbUW3XG88Ss5LSS9zFd62qfJu14IREDdzXQ/8kpj06Zw+K6eYQSrh
57KlGzPdxNbT5YH8gXqdXnIzqpJ+LPBYRBoiFCyfAFtEhMCP5ObLfdWlZg+uTzO+BG0YvTLLdLvm
6WdnrJuvbaFqBKJFGGykRPG2U1LQeN849d2gWtUDwFqqj5MXha+t1NqHRh/aOz0MfLfJ2vRmivz0
YPhVfCi0We51BHFAYzhi6YQi9bgzsnG4HYgdr30SDZsaPMQNomXJj64M/ScqTwO1fFt5hdtTevVH
Q95bY1C4XQCpTFtNycYzE5oV/CneZOhPwt8PC1oft0p24OLpaGmbiocojzqgzLr2MkTOlyZv/g17
Sd1IgZzQJTeFzbQnDxbcVOPof8thJ7yrRru9QZkrBOvUlea/A1iy34k6SrvLK7G0peabmBc3ucSz
O9/K6LCSU4PVLh8TmkTp3V6jU1o69EcmxKebVntVFhSYcPZtTLvU/vIIlvwX+YhZeAPpx7OAIs+Z
yaH1zUdZ7vehdD2Vv4u02ejerU/n4WVby0P5a0s4gEPZ6IlfYWvs7IMv/wbtsPIuW7AAQgIWU/Js
BIEig52S+5lWcvM/Kt2+uDL868sDOA+IZibAOXnzh/pJVk/vK8svSBf6ChTew5eWJ1BpzCifa30t
i7M0DLTkiWDhopyZn07t1FHol5LS2Y+h/L27y+y39w+DcdBsTKR8LjsFy5RUBL5jPipabT8N9gRd
B/Shz1Oi9Q9GR8/fZXvqPC+n/grufS5HoJyg68FbnI7Ha1u/m5IqAyVVlk99Md4oNg3RV1UYT1AW
2TJUTdk3Wy7iq36K6wergTgpyrJg4zWVTFsm6YLarp0vOS7KvrLNpNyPlZ4x+ba11Qo1/gH7r/o0
Mx1scylvny8P4PyYzx7dAOWFLCdVFuH3+4nSdFI6pY9wBMgzz2mtbap3F1cQhMGpk08gWjwr1wbE
2jpNnNGjJZfbCaBcbQ6QR+wuj+R8Z81WyMUQDy2EK1kV5GrUWtGj1N0pTrDtp/e7RCzM+sbQZyJL
JF6Age+Pgy5n8aOWyhvDos9fbjf98O/7xwEnJw8hhHx4U4qRYz4aFO/y5BFx7vxpXGUmO9+wHJC/
n5+n8eg1EilNH/QGn/eMb1N4JTWf4M54KptD1ByU8t1uUUfKjIgOr0XiSnzTUU2xRnlgd6lZcm/R
0J33KxTP56s+S4yTb6ZsC/mkiIaEXs6K7CavHwsV9YlDnq/4xdkfnZ5vvs8TxAGKCERXPB+hLgeh
o0X1o6LW0X0n28GzLHXBbWyY1Sfd6/obTZKtzRD0a/1jiyNjB5DxhsyWKtvpQgV6odZJU9aPza8u
2UQv791l87j+fl3ww/IYQ8YRVfVjGaEB39x0H8iHUAqh/4PwAUEo/nv6+1GwhbICl/c4wFEwbiJt
LR5dmiBcFqtCtpCxCAdF8xU9U3SWfqweJO+TrK2uwPyKFRYfHQKD/ADqcmxjYQhKq8KzYPvqY4Ot
Kz/rja1Xwb60lZPUcq79qQ2feeflW/p39W0h8crYOk1X8ur2UOHCNxjSj9xz0O+RvWrLyX5hxygI
mvmdTNuI2e4l6qhPcafauyAP7H3pJBIEEGOyo+IALa+mfvH7xniwPUO6joIM5B5shtPL4JijuVFy
1b+u6QspoI+z6r2cR9Ndr5b9S9pwh/dm2AMtqSVL2taVPO6yqrDe/bKanS6CdXToQUgphiUqZwH+
6kB9RJG81GBXfLcHOf2+EJeEVdHXtTkvwfgl1V9148flc3AeJJ5+X9hETadEWapLymOfhLLbV019
r4CYgGFR7jSa1QM1fMgUuXy322JDIR7CLQIb71k/rVwGajs2Y+m2040VPdvlypV7fjZOvy9MW2lX
rVe0fL+jXVfBfQwrfnEBXooFjjUxzJxtErMDdeAP/dAVJfDmzwnoDGOAKA/qBth7E+m+DBLUiL6N
Wbq7vF4iwTAJAiRgMIw6oWM7uJhTt1LEfuorEIM8eUoA/0CKKGIxQgKYh+YobQZv7B+UOLevylb+
FnVxutU980kOIn6P1gHEhvPgpoTHdZdm9hfeoPFOa31YztKpuev89sVK4Cm7/JvFGtXZbxZyTYqa
1oaSGtlToRcQZkmvThPceaXyimzevtK6bYaamKMP13ZqfAIRtG0n9ebybxA2xNlPEG6T0fFiqFyZ
Nnn6Jkm3GkR8/5sB4UIxumCQg3mM7VeIs8p45fPzsh654v/8foJIHqTzBhCrv1wCaVPAzPKUlxkk
TfdF+rnFzgfGcGRknsSj2KiKUPQJZYzAGziadLGubN61QQh7N4TZrk7mQcwsftNuhJ1wTTRQ8Gdn
8yRsNZg3bTvq5ewp7b9H7Y2ulFdt+UkP8r0qreEKxbTXmTFhU8EhL6tOpTGe8Xst3XlGATnD14xc
bdq85M4jvK/7Wv+3k619mL9F/v7ycs1jubQnhC03qDlM4x7me2NjaXRg3ibxbupXXOmilTkpSbMA
DMJihNknuVcmvZ09TSjHq1ulOMQt0f/V5bEsbg3Qptyg5IzPWsBMT/JJVnB86vRKVfZOuc/rlbfq
ogs4MiFM1zTlUNLZZvYEHWfcfXOsle8vTZQ9g7650eZoX3hKQjNUl4FS50jvPOrDAeTPcKiilYtz
aX9DxaJR3eAxD2f56RGFwMingsQgCvuxm+48lY6a/GviPw/wFl1eknk+xO1FDYXykD0nXcTHCzS1
WqbHTv5kwazo5z7X27Pf39bjz7y5To0VvMSfX35mzqRfgmoHfHOiNns5kTHw0QR/Srym25h9AZNq
lBnVNb+t2CQDFIOB0cbbieQBlGV2vQPI2B/SHiYcT5KSaweaFygOuVLsPg1uTa1N9rFhJ1vwbslW
Cgq45Vq5LJ7rwui/KAh+XcEgbD3UaNF+luvy2YjK+Eqvm3+MMWmfoaC3njPTjHaZag83gxJaMKrW
Wbkpcxu+NCh6f1Zh1KAiUnqH0fRoo2rIIlTFlD3TLF2v1SPO9689Ix/YYtBxUoQWQjUNqk9/rKhx
Z8NXL/0GNnTF/Z+fwVMDgvsHPIJ6bIgBezzANrODkFFu1uj9l41wkYHLJYVgCpEZ7GfpZDaO7I56
tiunZjtJn/V65aI5P4rgGcBhzSIC9N+KVUBI0M1GldryiVXZaub9mL3Uzoun5ytH5HxJVIWMJJxj
wAIAAc6DPbowZbUJOolN8JTb29TcjmtSe+eTdfr9eZxH358KqwmGjO/PiXx77wxXTrYCA1kcAg8Y
HBcKqFQeTk0MBoo4kuOFT0Fj7Wp6woJ8xS8uDQI9jrlswtk+g8alZiEHepmFT6V9F0aHLNvF6cor
bM2E4No7X4qhlkrDp67dqjm8hTxWVw7H0jwdj0Lw7qOVyY0WMAqz3jcphF67y9525fu2UFHOUeDQ
chPZCz3510+RePRXIuCVORLv8cEazQqC2pCU2qtZ/NtVFbxuK+dhzYZwuO2yMFQrwUZbbuURzrVb
fS2GVBbONncrR+4/ZCvimRuhgi2kEs17K4ftXSmQib8uzfsIKSLvJdXUbaPdwN/eBr9b85fk/M7C
66Ddx1W9v7xgy2P9+zuEs+loXe3B2Bk8TequVfeIvprdB0zQ0Mo7D/6Ac8inRLJkLJoofIKhXDMP
nfelWuvCWRrFsQnh+FtV11lxHIS8K7YydITN9apm1NKCHZuYf8KRE/MCva4kaBqfQutNSa+k7Noq
t6ZxuLwcS+fn2IqwHNwGii+lPnPl0YB+XcofWQuQHlQ5NLCk4u0bGtMYoUwWPOXyDSyvBZyOytUH
hnBkQlgLjURuVyeI11sN/IpbO7v+wPctolPiRjDEuhBA1JISl01oBk++uZFkCLVXTv/iQh99X/j9
jla0Oemw4Kl1HiiOR9mDDT1V+JGFOLIibCfUP4yw8ozgyUj2anQX4/HttSo8O/I0FCXaPTIh7KV+
hGSrSi0W4s02tra9BT6b9StG5gvjkhHh8djbCfDqjNnqg2xfNjK8VBC6Gj9aFEKsJ9jskvzz/7b+
wi1pDIESgHcJnoZxD2V4tOaaF4/g0bQJV2Sn0ZhoDvP3tS2IHzNeueVXvi/Wy6Uwc+zQ4vvQZta/
kzXGn7XPC08rrYmsqopYkEndlG/mP//T5BvC1ajGjWbja4Onprk1yv0qHcfi4YMzi5Y3yjXA+k69
bNPXtjVqY/BE3dUo4aZ7CKFS1l4/MIojK8IWGvrA6tUKLxjbWyOFWHt3+fuL19HR94UtVMPllvuW
HDzV003nRunN0K842ZV5EuOsNlc9ve4ZQQ8sjZIyQjr978J7e/c4KAvQD0KqVplzDqerUTYx0PLB
95+afFMO26I4DM0Kn8LCdkWIEX12mr9n+ihhKYDihHoRtBLd897GsX6V8rDiaRemCuFCslx8HsSw
eOXJuifHvE88d+i13RjfOdEXq79OIae9PFnzLxU84YmdeaRHAYKiSXZHEcJzE+k7ZU5EM55UJ9+Z
6LcM5Xc1X5m4+SRcMidcIKrtDyg1YE7W3tLI9YLDmH6L9U+Rtqatd76bZwwnJTT6sOA4FiH2HqRp
0xh7smuY12goWNkDnPWX5+58F8wmSJuRE1hIOpk+rwYImhQ3U7eWr181wVqEuGJBhO9PdhLV6R8L
4bdZcWMtLbc0SSBVAK2gbEWGUVgOpUHtJcsGxR19ExyU8blIx2sp7w6XJ+p81Wk012fMLhlG8MjC
iSwiOitA7yluDnMP4kwHqSp+KV551QOLLOt25ewsjgr2B4duLcjbxDLNVAxjOtaMKpW6WyP0NnYm
I4fx8/Kgzk8OGRsZOBHNFQbC5cLcwacPgDggVqiC4S4q+8+1VSVkyKafvWfcZdP0BX3plef8uVfA
JkX5ea14mIhdOEHQOVXUJzQSpNCnT3H6Y8T7oC91XWlxuOIaljYfWMj/ZouEkDXWtMqI8kBxnfqm
mR6JkC5P4Mr3LWFXRJkptZPHCa1NGgkRmnknMA7XyWwB6Qf/Dn/rWfOLYXbgesmsubH+JQx/JlQ+
Lo9gaaNB0YpYJnLvWBJmCO6WEqiXATVAiFiF7QXmQTVsuPQ6zVzZ04uTNSefIRuZ1f3mI3bkp8u+
L5ROYjF0s95R4d8a2keW48iCcKeh3qz6U2mzn+XiSxDlX6jdrqVRxRbS/ywJmlUwplC3P2tx1OS+
j6XGYsbMyN/oEVdMIH+CyP1FCrSNpUz61q/q3/lED04QhAgM5tceyqB1JG3Msri6vH5Lxwky5jnn
DcgFcs3TSVXDtpPbga4WQ9uWXyU6jBS3nD6wcsZMDyrD2QY/lrBJ5HG0uhZdXDfSgvTaHtDbKwtr
rfdiaX8YYP5nMgRSNGJTROz0wDpoxXJDhMv8Z+70D2yPYwPCXNmF13X4Q8W1ok/hcPeRs3r8efV0
KSrd8ONqnBR38gA+7PLXyyu9Nj3CIpRTZ3QQbymuZF13xU0ur3x/cScBY0Q4ERZxTYw22mLI4rTV
FbT6tk15qJ1HR/mE0M4HRnFkRZgkr0zpsc00PHIZ7ZQ23P17+fsLYAE4KOiCJLKEYvW8jCYZEUEN
YJQwfTWUL5kZo6XiBuqDGuafKqRzjcbboXaL/NFj17/7iYlxWpXAS5vg6cRrO2+mogpognZtG8pV
P9tdXx7d7CJPY0++j9Ohj9Oii0BMwiK8mReJQndpPOReuDFku9oaUtx+HYiA9p0qZzcGelUrEe/S
zsBd09DtqLSxiSC+LFLaugW35fYZMLc2T6Z7o6a8ljdGe0s1sV0pUi7Zo1JMpxzANJpMhXMajnGg
VX7NraqYh7Sxr2vU0Mx95K3M5tKJOrYj7MVxBKCfj+U8Lu9tiqtrJGW+vn/BIADmGmXd9LMIq0So
cnIUaGS8MT8YQXQPIQvqqt1wn6gop8vJ+5NoTNmRwXlujy7ZJFCiwJYxmNVvRnebm+WuGJ87vf+A
L6UfHvA0ZDz0bYreSJW8srdkGYa6Yts6W3laE31fWh3QwoRvQAdAp85/fzQSbRoLKoojiawQXZsC
waL3l8cIbAzqe1ydIN5FljrET0PfmOZ93Rc0aLuFqaAi+c/lHbAQYB0bEW+1MWkqKwowkvf05RKE
o5drgYBQ1f1HDM0thTOa96z/O0LSNk7n+q7TXNfSL6+5q/rnyyYWloSbmWICgDX4sGQhvorjNAwt
5K3dVH/znd9g1S5/f+Hg84qDhZPXHD1M4sHPlWaqJIkO/Si/r+q3rjzEgbFN1zpKF5aEcAnuypnO
metO2LtdWSr5SGe+GyK+g/7UG8IclweyaIFWY5UGQ3UOnE73LpJGxkgyCqqBobgK0/6+Gbyrslpr
LF4yM6PpIUoFRMqlcGqmUCrdHm3uukm6lycEQadoWxUrD7aFRadzGeQYNRBg6OIDOx+ySWsm7jQv
f5DHh+T3+6dKg2OLogjCWmcq5qbkIHBr096foLmHDoubFs7L5Mkrvn5xqri+IEaA/QVjp1M1Imps
D23P1urUwyh1+7ho3sIgXimHL4UfMDsYtqLSjo/kjnB3gX2NKzPz8b+O482KnONWS8IbYCH7GNXT
TRMF15mPElIxfcqq/CdUFPWmhdL08qwuBAr8DHYgM8rLUbyyBzNAPt2JoA/phn2foKFspF/byHzV
vID6wJrmvUgLOz+KABNxdnmtwjAjou07Gju8pGtgg6BtcD8VSvSrrZwOJXVH3gXl0F2NDgCwwZSS
t6q1zF3u6X21yZFS/oAPIU0zc7bRL3PWAelXdkWHAb/ED4YNfX+b0XO2fkoD4VrTrYjh/c+gNU2D
DApDZ+z3o5EGZY3Qs6uaeXsf+PFrLA0+co1xGxwSM88fEkkzb+VKr7eNZ9q7VrI+8OTl4POkBjdG
r4Doy0wvQce3pVF6qIMrzS6eGs16N4KPtT0yIVzEWU+/Va3R6k1KYGMO97oj7SofFUN/DRG55Grm
5wckYrQhgVM+PaTB5KDVrCSTi86oP2ySd9Lq/lkwgiNWi4MBDZRwOON+IhM2QbDZbzv/wZJX4uT5
+hOi87mTAiovEHx0TQr3ihPxRu5USJyUpAB29j1M5KtS+ZL6Pj24nxFEuHzGl25LvNk8TzQeAts7
nS206wIn86rRvVOt1z3cQK/v/z7twgYOhKIvXW6n329LnQJj3IwuLb3NzgweJvUhXOsyXVhydpfK
DYMHmbOCp0Z4xA1WiayfCyOP9xxVL5fHsPz5mRWDq544TJwj3W9NiaZrJFS+Z8ZNSE3gsoGFNef3
/zUghESZVktVkmEAV3Co1IpRdDvHflaN7mqAcbFT/d1li4tDol2eLj17rtcJr5YgtvtRDhODpO1V
6B/Slet+4aIkg2agTjWfet6ZpwvS9F2V1VVjIYKFQPm2e8qiDwzg2IIwZXFXdGZt1JabTb9iqkGh
Zq0sytoYhMu+DX0YKevKclvvSlGu5GpXr5yNZQvAW+GM5x9rXqTjx4mnGTlpe8sN6ltSs3n8SV1j
olw43izEXxPzTzgyIWWlPNZk3sBrOptUmr2hHn/PXt6/m46tzL/iyIqR2OpUTQwklK+t5KCuwS3m
7SL4RJQZkSBQYFIH/iJ83zHzDFhrYrlG8MPMb+HiLsIf+rdqej8AjnIJ5QoSFXM9Q+xwUDIYfews
t9wp+VZLv53i/UmJk+8LK16UrWLiby3Xs7ttL1/VoDU9/Vcxrty2yxP2dxzCsjc1Gkhdxzh65dDp
116AFvPe+8dpry4v/OL24u5QNLo+9TNcPmIq0kjCx3Ql45+EBjf7Mda372yTnC9cJu2vEcFXlV6r
Zrrtma7c2K9Bql7DSfrj8jjm+TjfYH9NCJduNKpyqPWSCfWV9a3s4r2fdSONTGsdW0tul9sQsulZ
0gP1stODMuQ+8k3QE7hSvhnLnb/GabowDghFyXnBnExEKT5QygmZ3WHsYGpzDkZ60/6y1jgKFkZA
vW3meqfyRg+zcNWqet01PXyDbotA+c8wXNlQSwOAlFmx+VcFsiBcHGYpO0jQGtyEBcj7qNwGFdII
z5dX+3wMDha4+fAlM1emMAYT4ikZeWHVrYftqG2c7uby988HMVM8ztqPM7nkGfBiQmEe/THS0zXt
o2AXrnI1PviB+e5Djhn0RmZ+XiJdsQhq0wiQV4qkuuMAwEPam9ZTqnxq4oMqv1we0PkxP7U0T+iR
fw8aU47zCkvS8MUpb1OQ4ApoTYSEL9s5j4NO7cwTe2SnMCMpzRMHuRYYZ3TtsS2TTdG4g5btqupT
834YDg0sFOQJszV2s3habKfSfWjcVNeyfHYBOtz+PRqXG3X6fHlcSxvuyJCYYsnHIrHl2ZCHDPPQ
fq9A2l22cO7wwd9A20TT0gz5Ebd0TwMwLLylASVtuZv0GLWgqP+naOJ92MX/qFP/dtnewogAFpG6
nV8p52pxEmyUXasMg2v11q/ExNVY0bvLILOPQRqDEikJfJF9TNFyHdY2fXAj43Ow14OVNVk4pAqB
kTk/fAhSNWGvNSjpqoHP563XuP1UBfdJvLImi3N0ZEGIWgyrTYfUg6Dbi+NN23wZ14K7JQOIPc9+
nj/wZ6fHRQ5sK9TUDL7fcNwWjbnp/HcKXXH3khQ4MiEEwalvmwPdnoi8EDk2064nP5j0K9mWhcQP
VlDeNskPQtQmLrWfj5rateymrr5BdT7TNll5MP2DL205jsZ4hSqDuVbkWJg96msymVsCSpqohavG
76o0rpqGVLfab+26pTf5/fcAFkikU/YGvSYC8Dx9rJVWQzEh8/+xgwwg2a6LD5cP4kL+CGUwkrco
1835T1s93QRJonlJ21GrKYr70Rj3MT1gcmZu5OTGb+/9/Dbp0psif3cgi1XqHaTvZ+oaMZ9LotcO
BpUkex2jNDt1P/tSv5Iz/TtMN+9Og2OKpjMicipEZMNPB6iGRqrIbU7S1bnOut+98iC9k7l13uUn
JoSTGsUFzTttSb61kXZxP97XdbyyF5Z2GzQD/H5ubB7cQsxRSqlSxlJIbjPqfHjHmgdVXiOIXbg+
CSyh3qFuQ3wjlqKCrNemWfDalXpnnzrJY1raWzOF8bL0dp6CzHZYlytudHFcFA9Ii9APc3Z0Yyni
mZ+xOlrjbwwylL8u7+8FN81mInE0M1vwlBB8XG7aXWgW3ujm4b1cxuhcR5sufP9VA7EIHyesBSMp
OlI0J+y49knpJfAVRdW0TdceSgvTdGJB8KNjPUlRp2CBFbG/tWttsvP/fvp+mcnVHBpDSOmgqyZs
4IL+HbUypMYNjPI2T0N9Eyk5zPTjQxmpD7ZfmptY0RE5WUv0LI2L9kZyobRCwXQqONFyCKo8aLOW
EKrf1oG37d+PTWJoPChA5xIH4AROj7/mmaPejkHrSk2/MepPo3QY+o3mXF3eZ0t3EHbQAkLpnFS8
mAPPZQlQhIQdDY7BNt/LtXkvS9dVc2va07XSBLs4yw6+PdEBudJ2vBBea3PKgYuWeTzLKFOvmiRf
i1uET16kKd4m7e3YgmxL3g+OYi6PDAl3xag1c8I8ad3J1KB4zjdRAkPt5Ylc2hEaZGZ0pMq8TMQO
dMpDoRUVSe+myasUA2VbOatLk0XICakUIQ8oWsGRJmo7+EVMia9M7X2DL1Va80bzbeQ1VlzbvLPE
QzVf3Yg8UIo7o52CjdiATTrr3L7+PPn9VVz88CWKF56/D4tvl2dtyc3xCAFAy+t3xhGc7nJdT009
a9h9amBdmwN0RmmU/5JkeSVcWLgiKF38tSPsgKnulB7hidYN/zX9+r76qX1v+vy+/PmBXUCizuLa
VsBdmILbbvIoTbRiaNy420H3uCYTtTRdM+ERlRJUWDWxgaKPw7TL6rp12zFxBxruvLL6bNlr2Pml
vQyqg20m43vI25yuiglQQe1Tk/MSB7vfvrLWh77ktklqQs7FZqbAKq56HiZKH3qtK2duHv2rd68E
8Er7qaDhK/puZfvLm2zp6LCVqZOT3px1ek+HY0talSUJfsarUTQMvlXFz3SicLyWLljgJPlD+flf
Q/O8Hr3jnZ7atlrPhtIHrY52ejZ8mibvWjOLl1JrN7LfPOpxvk8hw9nqya/IN3cs8soeXCij8zNM
8uo8VOc+fOHqqOXCnhqZyylTy3ujae77MKOKK28rw4RVoNk1aYrqRvyp7jJnA2z0OrS15w/MOb6K
YgghzNnDvOgVp8pbDpza6ps0uba7J8t6y701rcc/HkL0VrYz4xKAbpGPFfZSZybGIHl4EKNHItvP
7vJxeC76jhbLqt/Io7lLI30XZq924/8ztGjQGSlS61O2rWT7pyojG5cPD61NSVOZ6XiTRytVrmp5
ja5g6eiC+6EfQUf/nBfE6d5oM5+Se8iEJOZ1Xn6KaTO34/cDy2Zu0zlxAKsmKThh5cniOgagzdHV
5ftMOSg/Li/qgl8gbUTZBlAZ3NxivJgj295CDTigOl1vildjfD/ImAcj7o1LFIimac2TeHSAJijP
PCPj9+dxuC3Jh60yAy64Hh2hYgKePykWsWsjlWO/kMt+cKVE21p2Sjr6qRl/asZzIP/jjXd2+eUD
c3ZkcHZOR0Pyi9yJbY83fil9kmp1Y6dvHzFAUhcPx7qL3o0aJ/yNvjy4hn5VObvhAxuXVyioZiJd
EEyWMIBSr4wRyr/O9S1n82CrL4GyUjVdCDiwwM61VEDyPHaEKVIbO7dKuUNbJnqTJmffTE24cQBG
xnkdbDpjTX974UI4Nvgnt3C0Jroexk1YKZ1roQyUDHtYtbdF+EVu3v+EP7Ej+KYhj626gpzdjW3n
Xv4/0q6sx3Fb6f4iAaJ2vUpee7O6Z+28CDOTRCu1L6R+/XfYN/fGpgUTnu8hEyATqFxksVis5Rzu
PXTp+Dn1u91tC1CpIwU3HZmNqpoX7NCMhJvx4nSfq+mdqWCi1k6/DbYa3CuCz1POHBoOEJbGHhEo
yOUX+ynuFVfGiofEDA0AR1FnQS3Hl5xXvcx506Yjiyw+Bb2BFha0fvTvt9dqTQnB7wNsJcRRuow1
7Vj8n+NYLRm4Vd/qWlGdWBOAlB7y0YhvMBwkaeGnTaeXczdHY4rwsk/39//+889LAWbnmWNeL/0c
tWyzuGGhijDXzuL596WzqGfos1tmfN+zQDgcxNWekIem2c6qkrNCkC+1K81d7ZAc08CR2W+6EiR9
rz4PSxsZUMUrc10QZm98PG6vSwSVN9ial9Zz5ABi2reyMAFNYOG+6YDJZ6PCvNZsGKQueDkBSesa
sneuNfz3jGH3l/em+OTpT42lcCpiB6SAB++L/4mQFw5TCz3zvWmOlj7bA0uNDZg8DLv6sWyeHCcL
ZpVJrLmXc4GSF+sqi/TFAoHO9IOWj3P2VLfvpeoSWF85Qb6DGuI15LDGXQu9svocaT4uZYwvWSnA
ujFy8hvnB5fNf8VI5wc17rhELzDMrt4svbX3NVU2cnV/MOeBfBSGzzElfnmbgRKCsC6BA2g7fX4s
pql99oe5DGOjqx5d5hJk2fTp4PbcP6QFtw+3FVxbRwT/SE2iO/sao9TmBfL7DFOVdfyJ6A8m20yq
wU2VCGEwZ9dnX2PEFw26ekTqd14kG+J/8jEqcVuPNT/60c2Ihkbjus/cYW3l0N5AEcF97zejrghl
1+oH6OzFLK1YpWtoRS+eedwsI4a30aFntwE4ParxiZe/uJ0HtfPDAg6vm6maq4R5yYcXtV7fRWYF
3kiuH7QWeEA8k5FoJO+T120bMu8a49GvNgB3DgWE3e1VXNsqpN8F5wH+vMpT1mYKdhhj0aMBkHkh
br/yhTnWdFoaTYVQL9MRiGoCpmwhxwYuAjBuxG85NwsNLc46Q9nHm/iu78Gy8Irywg6p7NDuNgNZ
whKO3pz7oEMyWwNnif7ggBpj3lY0Dizys5mfhuqXPmJaqTi2rYryg6ydTAzdiHIEov+rVKfX+Lzq
TIxGLdY+HtywjsnJHJ0Qz3Sg4D5Z2R6ztYiEAWn4w7aORfsKZxFaDGGI+TpNRwRAm6ZUpcgN4RCu
bMKBy0OSEjif8qOtd6u4AEWlLrIGFn3yMy8Y9IOuza+0/qlV+aszblu7Dqj7xNrnrP65pBStxFPQ
LN0+Nv2HcWwCrUvA432ax/zV60mY9LMiSF/fXiyfaLvAqKycquuLCoy7BNvb5l99Lw348qIPb0vb
7kBvFDbgNqLx1md/U3tnVU/UfGiqKGUpHv/VxiDdtiud0HZBXFPHAaoCr07+eretixELUQcQbLAf
s8dn9hd33sxiilmLqe/5Gwc++ZPgLdk6FVd1UKwcY+RXMGYkQmH07ouY40xUnkya3fXYskbrm6ei
B4Ejyyf+YPOpD72l6T97xdi8dZqvHW8ruSr5AxMUyVJEM8LGzyTbRmGTHDWdaPYAfeboG8Jfev5S
dcluBnrH0t3rhpGXR7YRzVWYC4DXkg51RYrcanI6RJn3aPDHv29rcxVa4OtgzRB2jwoUjtalNnzR
rFkvCOo3te2H1VikAfqBxxCUvtkBAKiJYsLkyh1K8uSba261fvbnIZqBr8nK1AgqHR0QyAYqlu0q
6BSCRGUK2S9B4SAFAaIxtBhmNkaknZwQIPLeI6YtzMDTsi/GlPI91lvVF7W6mAKYDyM0qBjJNana
L0dqOtYQEfbUW2AUzB+X+kt/9wNHqHYmRljomQUighkmg0GMWdkb3SqClL3ftoqVXULREKdLpIFg
HJKN945ZNoQsXeQu6ddxacu3qllIaPox+X5b0sqSYQQMtMSYxBS9NtI59qiD3sqsgqTY+QEArZNG
/WM8l9upHFUglitaWRg0QHcfwiM0vUtaVdlC3KS1W8z/vdbja1kedffzbXUUIuS8BuZX3ZzWEEG0
hx4ccC15mVXzxasyDEASOTi4It90uf0U9dQ0a+Mm6jN3Rm6GTghiyvKFxourOEQruwOX4HqCdRiD
zLIdGEnL/aFuOhSPt4t3tJdDPx1Y+fP2oq0cVTQnYFpatKIjcJZsgMYNEoJO3kX+RG0a1ANhh1ED
jwZB6uaxHtLy4IxLpmgkuU7Sf9xRAiMXlWvkZSUPEXM6ZmYC5crpAWMiTfzYuCeX4LyeLNR3hu9F
dorbI/UUh8vC/lxEG0Iu0MRRfkF3yVWWZRnLmWtG3UXOUBRH0AIvoed6qifCdXgNXA0cYdSvxeTj
FYB161LGZmepo2QcPpfE+DYZJJzMZBMDJx3tNcUmHZsNaW0e+qBCvb2l1zZqoDkMIMdIUtl4TkpH
jcTA1WT6TKMknzaFngBTRA/uh3/C9POZFPm0WSat20RfaORX+pcZebd48ba3FRE/9HKzLkVIhy21
HYATzoRGDv2b128jKuPAl9lb4/OY/NGkkXt3R5Ckk5RKTBvT0PBgoFFqhj5xA+1eWibcTVAJxw1m
gRFfsNxf+o/Fb9reGyCh/rt7LBWn6tq4Lz8u/fx88Cqv4Ph4YTxyspnit9v7ce2RLr8vHVog/jNQ
WWA/NO+h/cydA80PVnO4LWTVeh0krMBFjj+JdMEmjq8ldm/SKHcfku6Jp4+OrWgmWFknkcfFrIeg
LLM9oefZHd5XflU4eUojHVCUwZQrzHb986gfo7UIvUVyh3aX15ZjagWNGOhIDTdYUlUa59ppw68I
mNB/JIhfcKYANaYJHYaURqXh7FgJ10LTQ5O7e+LET5xTxb6vKYQmYxS/0G6OgFi6I9JsdOoe5a5o
qL1gNgvQhIe3N/26dgwnibSxeJcCi+0qYtTj2ptzxqBRET8yP/ueLPQptkcAduuP2qCFg1PuLTI+
pETbkoWFrK2fM2dQPKKEcUke5+JnSAsLDuferwudRos9FWGWsRO6VLd9PexdQAOixf+vrFsUV9I1
rPSH7hgtRUwB6JIr6AKgFHtaP9HIntyI+eUh7bMnMB/sOoDM8oVuwfDyzFIeEL/ZmP0SFixHzTo/
pYDS1bti22I+Ori9ISunkIDxEqSUNhrlr+6QcfR7ZzH0MiK8QyNHBGaBTdmoCp4rDh5SfNTubCKA
4CXDGtwa/GSuW6IF6ol7oJQ4pflbWjlh0xXBML91xdfbaq0KxIsESFFi7lluvcC4j7bQKacRaCPd
qQ9SvmtR18vS585yg77RkUko7ndoQOoHezvoc1amczStXqZ8gDsw28NYbjlJMFeuSE+sbte/MuRR
g6TG42dwoFeK9J2XQkL2R7aoGMFWpAhMSXSaYuZAJGwu3Y63IOvrULeKkuoba78V9EthfLm9QSuu
5kKEdACzxXILMttVNOqHvwx/f/vrKgXE35/5zQGHKdY7KJAaTw4ai8FppuWjwpet3JIXKki3Sz0Z
OTFbCBnIt0Gne5MWwPTiYaICJVYJkk5P23Udwx1XRfYYpOYmQdticaSmynzFrko+8UIf6UK2Msdc
igpinGUMi+JPtwT9pg0W1XSHdPvWLX+6LXKHoOHz5nZfOWXg0H01gxS6PvmjFpaIfvUnnS6Boz21
C/j16nc8bsJ5cgPfLw68mLee0QYMwMrV0aA7Ixs+L4TvFn8LfpTAN/4CUElQFd9KcENXRoWU1qZ1
ySbh+iYHCZln/6lPX4sqCYr8jes/GRIbQ22gg+KLnz7rRHX7rtgojhoyG6Jkf82/lk0M/Oy0akRP
g2PU297OFWu+LkHAhRpiOF9ONtY2rxrHLprIICycPcwkqhpfV04CdPhXghQqJpgv57WbNVFNPk/x
PmPfbG17+7CplJC8xThMru91ZRMR76dhPHXV5vb3V8z/QgUh/+wwT0OnN3qB78/6czmjR/fIl10y
KE6zsG7J+i+kSC5Dd+yRWQa2wjWdRyS2giTeIxYKnGanafPWH3/e1mpVHtAYQUyITAk4Sy61IoVe
arph1JgYoGGTlIFbR7qza+Z4Y2iPyd2IADZauHE7YZQIEDroVrsUZyNjYg1zXEdsMR+t/r2kd5fs
hQT0GgAkFPTZaEG8lMANE8/QpGnwqH/K3WBQtcCtmtnZ9yUNBq4PmLqtcRrt71b5sy4Uwe+qmQmI
TIEJg/e05M7NclxY2xkwADAG1eNbZnwtWxQbVM38KjnSxvuTlWdFTJooBlNF5o77dnyMPVBEKR4/
qwbmADQD243QTu541/K+AOCO00SFE6D60y+HigRN/k2rw0U1NrzqZc5kSUeU0Mz0kxprF3Nv19Bl
M07Fceq9+4NVAZ75P5WkM1otDfUyAypp8d5r7IBVmyFXYfRL+4OamY3WZvQXonsGE8Ryo1mV8zaZ
Bt862ebEN4PZmi+GlfE9eImrp5SN7Z3wPP8RCDAbKIZr5grtGEPd2tKiIHUyyo2jG5jlv9NDf0gQ
HOQC6ggPbbn+UBCPJAC9tU5Nar4SjnKWVincpzxg8R8ZCO8hASEwOicvj/8Exq24HWzzlDb2AiAK
i/2qaWXvgQw0hmQa7Ee7mMGTk7YGkNDRcG3HcHWJZ7eKXyIXGvFLPFDjAa0ctTGUc2RcK1QZuVn6
XR9laAmojQpFxCpo43ybsm9d/LgkexJ/n5w/4iZHq/Jh9jDFnX/ypi/LkAbEpWGJRpPZ+puV7EgB
QNW0z9akSN2JQ35224jVMkTnlA8aBZBWybPJaWG5ZZPY5MRrMBenQeePmzrZ9v7G0u+7nv8RJfrA
XHhmCL7cmL6z8JQ0LdSAHSBkvhJVM+5HokbSBQ3YGLLG0fTRCiYJQNWsTpuqI6dOL+iDnlvtzh6n
6TV2BrJF47LJg7GnWReAv1ZHbnt2HnLukV1fJ0Zgadx+shd/2HWIpl8Y5d22ttPkc+K42a5pEcrf
50Rk85Abi3qvngZnHPqo6beNtqndw1AollxofLkiFxYoAxalpUkbVK57oCh8qzO8B/OgV3Xhq2RI
583lnZV2JtQAoaVR/0HNIZhUEwXSFfLPUgH1HVEwige2+PuzyEvjPJ/GNu+Bw57OL5zq2ilHOj8Y
fTT65EttbtikfeG07A63g6Nr5ZAjEEPhGHT8GIC+FBz3vDe72DRPlr1bmgfEe0qOHymcEAdBvG9R
4keRQEDPXIpYMhRqS9TgTvm0r9MNV72h5cqHEIDZBNHsK+rYiLouBYDQlHcNcacTyDN6UBDH7Rfw
K6Zl4NdN8WYWqfF5aZxfnMf1bqKM7IGJMbzkDgWOT+3HKtSKNQeNkS2McgL5BkrLfSv64Gpz32rz
KbeKcdOMermtPDTnoE2FeceOg7wcTLPpxkv98ROGmLRgHnobYbA73FkjFEtz8VOkUMsGwbTR6gU7
Ld1R83eJ+WSqSgor2wvfilgOSCPo5pXn1HLep3zuIIJXLybPAm36edtEV8KEcwFyuFsseUL0CgLs
TwBxHKwDKkz+rDgHCi1k7gDDHrWZFRCi+UHeAXj2bl8obqD/rZIrORGHY4uNomInT/+DZpGT7isV
I5SUifvYayEBGHTiJMi5pDQeAG4868OpK/lsgYGK0jlAa2D1Z+v4yS+nzxLwmfpLyNzaWAJEWipu
8GtngkeJaIYGpR+KAHKZzMS4RZoN5nhiszGGfpKcSOeiihXf2YUGVS8EyZUyviyLXcTGeNLIhjQb
Xu6YowhuruMGRICoByBVAIWu6o22RZk1ewCknXmAxHVFMZG7G6zXUZX7WHEXl5Ik39/My1AvZjac
fOMrWbZ2+tizL0a1s5GHKfpN6+yz4aHEeM/tY3Vt8ZdiJa8JvKkRTO4Qm5v2cqSpYz+ghDwe75YC
ymEg8qELX5S6hMmcXWw6STNrIu14Al9rsOTfqOq5fe0dgGtyJkDycDTp2NKV/XjihdaGRaNNYQay
gi8aLWZgOJgqGsfrU4bwnuDtjYMGXGeZs9nzQLxXFAMU+hJ/ITQEvW6Bhr/QrPbdnQD2wszR3eGj
9xfzzEBXkRYvY2DTWdzCONV46Lf7VEXQtbJ2qHmh/oTHBK5QuazWzAWtXasxTnP/lOc73w1Jv+MK
973iFDAFjsIs0McwrSbfD1pNkqXCPXni+qHNH6mxUWK/KkTIN0Sf6CimOWi+LEq8M8IMrRaW4rSo
REg5Ed7TofKp6O9kj8UfU37sVDOsKxIwCWegD9/CH1fYsWAQ1GqzrZZToffWpiqLY2WgvdWxVSic
q4LAvgJYLYGcJpeICqPU/Lzgy8nrmuNiGI9TQrMg544q+FhxoQJGGjkq9F/g1JiXZ3+0+wSIqD00
ytjWW770ehwaWfVspY06/Sq85OVLAI8uwW8GugkEtFfvvDjt59r068jJ8yAx/7bjVzZ8d8ZjVseh
296ZIMHRvBAnl4emMVtq2kLcuPzhlMca9LUAlL/tO6836lKGZHMLr1hpG1odVdpzWR2s+VN6JwXg
lRrG5RYxEDxWaYpkpWYfRVa8Z4rTf33LXOog2UDukHYwSNpEfMr3gN2OQYpxe5WunRg8mEg+iOYP
9D7JzwtjcnKL4vHnslkPOGb7ksScg6Rxd7GFwsptaSv6XEiTLmtriFk/dW0WZc68db38JbWVI6Ur
poy5IiSpxIsMvbLSzTyNE6gQMjeNON3UHrqPX+08HPWg7V958uW2Pis2BsAT5JIAPInZZLnHcxTD
/23qZmjc0APXeeiaJHBVrm1t0YQLACgVIEEQCVxamTWlY291UxaBzfmTrSIOWVXh7OuSDesYJupz
gq8DLuiVe/yF1NpLrMd3guqJs4LWUfS4YBLBQs+blHavMt7XbCZZRNI9yx+T8phXeVBojx3fdK6i
sXjNBs6FSUuWtpM5ur2Ol4L1PtsnfdECo8zCIgHurP1X3KeKcHd9Ef9VTlpEDBVj1MyBcsXkbOI4
CXKk5zJVu/S6ISCqRrEbje6ytVHgOCYIeTLMrHfFlyZvuwdXG4nCptekoC0AwyPo/MCzVOh6FnNm
zWiklh1nkc0+jSz03e+3z4zq+1LIuZjxQKssyyNq6K8GfR9K4+ttCWu7ca6B5NP02mSmS6BBQo96
fmj0fVYrihbXlzPwPgTVKIIO+Bq5aOFOWcvohA3vhs9D9Sig9ahlBA7oXaz+Trycj6NzLkys6NmO
eLaGF3wGa9adecNrL+S/bi/Y2nE5FyBtOSD93DnJjCyKtU/M3iQ5QyG8CmgDWqs0CzJN0R2yZgKA
REDPMgIpgEVJ8oyYkwrvzzSKH/i7Er5T9XXJwAx9qLOinNLI1KzgpWlVweza3p//esm8hoXymfj4
9dmIWGncIqtZ6D+m5HR/1gMFnrNlEtt2tu+LVVEMSUHQadZ+eTut/HF721ULJd2UuVa5WW7h+0A6
bKfQ2d7+/NoxRAoPTA7gJLoOYN26srnplSkmY90NJt82VY/eQ1NFyrq2HXjEIs+AKQuEMpIxzTxJ
vGRK0yj39r7/QPQ3k8x7zTBDlv95W6OVc4K6AUaaYLmAiZRDizoH6XNs8iSqUNRL43nHB+NBZ/0X
0lQHwAYeAeWYK0KmlVUEBRsgB5EQFRUrST0SV3rb+n4SaclG++n1e1tVFF0xA8FyggoiipYIMqTL
sqDeAETADq11dvKFAvlHXxRVpBUJ6KgXg37ocEOTqHQiTVObtcyqkyjOHpIHnymc8fUSIS76ABSC
rQGsWTqQBss8zbG0MWqIE2gJa0PPmz4nhgplTvzMy0cS5Dii1UaMK/vyi8yi1JkNF4gLdeGZL5RV
0wZ57DaIWe3uO2NSzfh9JOKuBQrkICLwmWRQTXvRJ71jyRRlrhfEZh2kZOsNvzL3aWhOXcK22rCE
A9ndtvLr3cIDUIepoVqGip/cglGOuEAte54w6ruARq46pSnd3haxkrUTMkCMhZcHmmvlWRLP4G7G
MzZFZTUFiQZEyDokzaGuazFxFo5VHWSJFzBM/FpUU0RrHzUTeV3x2BX4Yy4o4uWuS1A3DS3GZobI
G5xnlgFTr/M2xKmAUpw/OOlYB0BLClrT3PJKZ0HSIW3pUG1rgdTXbZq/mszC/65vMBSr8DBrpoxp
MQxaiVIl3uKXLl/rOa0Xux2iRDe1kNq5/Zimnhf0cecrVmHNmkXpGRkyvPsRTl6Kyj2z7AH704MI
dVOnQCpZdiV69FV0SmvWBM8F6ClRcb8ChEq9scy03Ogj6rBjXZI3opWKaH9t0Rzjo5yOgVj0Kl1q
krpTpzsphiI1e4uRq2Dqi6CsFSa7pse5EMlLgjy6Qw6rHCK/fJqMZ1WT5nViVJQRsQ8uMpWA6pU3
Xh8IitMGsMpsLxjTvzANGSzZj9py963+Ssqo8xLFzbKq0ZlIKbygi+vzRicCapIAf4x8pqaK+lsl
Qoow0GQcA1wOWunLM7EfqjtJlhAZX6yaI+18E49W7OT4flL9Rc1fjYqHcPX3I+uK04iZfcyFXVrW
gEPaW3oBjB1vDnOMSlWqKfhVCdhvpHcRDwMS4FJCWep263B3jPLu1Q/j+j4ap48FArsARhxFTzt6
pC8/T/rOtdLWHJHXyw7UwthVhyHYdHqiZfwlNfMfBTE3Ct8uFl32rmLYS4BtYJ5OdixZYjlpT33I
LPY++w7CNoxwBEViBXOWbLPhvWi7g9Xtb4tdW0iBKQqYR8xsIBdzqensuCnRcx3Ac+Up/cH46//v
80L8WSyecsx5j/6C84l+4eFH0StGpdZ8GGIjC4iiyPdejfMPAv7TXHAYje5rhmHX0WaBko9lNaA4
lyLlKdBTOBJOsEixx8sfpWZZRxon9ue27bSXeiFV6IB6M0Cn/nvm9+nJMDm9D5DpwyIFjCmuOETR
V2x+VgW2wGEBmGVhTUG5szVVn8/6Sv5PgNw3401u7SYlhjZrZ5MbG8Pb/5atnekg981obpLpjOFU
WUO2NXpt0/x1v7WdC5D2Cck+0Dm20GFwf9o/Y/N3Po+BP9yWyO9c4TR3eTZoi41x+ORADNz8nirP
uxZbiOjFJC5Qs4FUcHlaXLvIiOZzHMb0PeHJlnrF3jGOZqcAk1o79B7oTdAu/IHXId0vzgwmwXaE
99Tjl+xBb37De559Xua7NUFL9x/vqXv0YZzLfW/4J6cwtnrDXxIb00EAxfuNnTfRnoZhe4GPKt1o
flmhQ62C8/QPWU8RlKlufbH0kncG8gz4PIHzgLE/+T0JbuMY0B8+2m1dHSMPr3l3HNv2qI+AAal+
p4dN/yiV4b0EdSQ76Jtl1qa4byO/toBZNu11gz1VjSojs+bXkIX/twFMsgOj8TXbGbI+cmkettbB
al78atimpRHkVuSCr7SJlvT73VuFAUEEbUAs+kA5uTTytGy7itgQalVojHwkzZ+3v79yiIC24ApO
Ng8vAlu6cuYJV44xolk5L/swa//oTSdg2m7K/p9yhEM9u9qGhHhzQswmsqyd7gTUecr8PckUOb8V
t4zROjDDiH4zRAdS/NyYdkzbdm6ibgyH5lgu21iFjHadnvGQYUDTCcBQMbArt/ZqhmV2fQzTLgEp
Z5M3rz4B95l1X9P6mKl6Dldcz4UwKd6Ic73UFw/CLB40JCwMhSNYO6fnyki7b/GsSLIR3yfNq0/f
eXtI+j97I0UBQ/F8WrMzdC8AGhMPQREmXu4/6IcaI/b1PjLTH27WhxXqZbm9Mbtft+15bcVw54uQ
Hd3dV/ZsNIwBEqjvo3jQgmAs7oR8F5EFCiMwMIBKo/gnAw5hMNdaaj/n0fTdII9Zfbz75yMLh4Zt
8Ra4ZjgpYHhz5dRgZ3hKnT9c69tvfP4jJY4262t2z2xAXNvkPouS7Fub5cBz+h0BuCYxMYI+iSuE
C4ZMjEcWoAVPVhlq2pb1Sjcs3Kx0t4CDAQDlgL7FaI0puWGPlA6jPbBp69Enu8zqPrVx/81M2xc2
uaGbAUd07J5irgUoOD7qlfcnR2LLY3gZ1MshB4eLUToPGe3+bCwHUOQqltkVCzz/fZZ0uaaJTrQp
NafIQi5Nb5pA1RK0JgBVZ3GxwschZ3d5lKzBdRhr+BS5mhsU6FkdCsUurrgFVLc/4me0NV2lU/K2
pvPYaROGH4HBw+32kzfSQ9sOgZsW6OXr2ea2Xa54BwgE2DDxxUC0HAP1hlGV/pTNUdyB/qgfl5+z
17phhtFO1s9/3xa2tn4fuVUAAIG04QMy7uwqSowmLUByCx4P0F0/+bXC063cQdBDsEEAGw8IzUL8
2efN2G6AceoBSL/ZVvlu1jaWKuOxtlxiRhLJRQFeI19zptkMHgXHTcQ5ObkpfR3zOWQghWC1Kom6
Kgq4Z2gN143rwam81zzMxNMpyq38e7tkmDEqP3vMOwyjauZ2dV9wb6MHDbRuV1huCdKSMdcBadw3
ZbBt8MftfV8L4ATyDtLBoukbWYPLnfEtOIB4nOeoqAGVpY/zM9PbZ2ImhzY1liMmMnYTKV7s3Nzz
kt7/tgf5FmwbsZyObLSUCCvqcka1VyAdG6+O/ZYrbvI1q0MdAJU8RMAmwOYvdSvdXO/ozOcI9MpB
nf7QrVN8J0vdx90nOJ3gd3ANolXjUsbU9RXHGx6Y04Oz+akhnX17g9Zs7fz70oO0WZC78sFFj/RE
flwGCpjO4sdcTJ991Ipvi1qzNYzzkw9IeDF0dKlK3Yxlsiz5HNnaj6k4GKr5z9XtQCJaVIwwuCFf
UllMmO71Pk7o+GR0j2Z2GvvfMCiR6/5HhHzPaGnX+byAiMrPAZwLagGFSa1th6ADAe43XiCwKWmN
uEY0Njg8suOdR1+4AWCxg364vRFrC4WJTNRI0A1iom/rUkhSOODCG0Yejcar0b4C3rhTNR+t7TW8
PBEADjj9H27hzCGTjrc1+EN5BBw+LRzZp9sarJWZ8HyCP/7PqJ2c/mRAF52WsgXEqNvS7zNaUDel
5YLRL2vNQB+Waou8N38YlsLZzFPVbGjVta8d84ni/KwoChRWNHD5giIPLCuXa1k1JsdQsrEAvgQ5
Nn8IaLe9retK7HUhQXJibOxnkCRCQtvt+i5MtE8xeSoQ4owBLZ5mXaHQyjQdOm3PNJJMMNXQDxfn
NuA9kz4c+DedmjvXfvGKOLDTXZymYc3fkoHvQLURtuY2S3tAfceBbu+Tie2rMqp1VcfByrHAKwbx
s4diKUampFV2wZltZXqDG9Gon6hbHwbnextX6Mssv95e7bX9RJQuoDgx/A6c/Mv9hF3pNrVAmTN0
U2jTrZWNCje4cvo+WIuA7Q/2p6sOo9QH6mLiIlZJNA/IEc+l9qJ3tWIXV9QA/pxAdcCLBsBQkhqz
2SNY6lHfYPmPMqin73ev0sXnJZvMWeXmbplN6CtKwn5fl6qrde33I9iyUeBAyH3V+9GxidlZ7Q9R
z8N8R+4kXhK3KuDR/v28sLcz9+Tm3MzaBp9PAHakn0AIrdhk1e+X1r9swFLWlDHgXBcv4O9LriqQ
rVgRCt0CydhDzyCRN1i3kKKaWQqw+DRkXpBXjwNTJPRXRQD9C9l8QCbh5Xq5SJyZ9cwLPPq6JttX
8KtAkK5/I2ONaj3iQ7ALO+i7l15uHBRYmZ0loG2xwzSoVFPha/tw/nkpfEoGq+QLsOcjkmzqKvyd
Y4basQHCFhT1MZByuUTl5I76bBQIMAeALOIfRbyxtgVItHvgMhKuQs7guGm9oFHMZlE1heC/7Gm4
3D/8j4oNsmqugYEEUXS9VGFKWVy484L0hE2CrY8g/W5X4eDhDKY24YrQZyN930uscXIGFhksHLUg
TxVWKlyNlJrA0BvqTQB6B7KAKyzg7CjjSejkrMQOx8nzYg5BY3ahmT179WOOoaqCKcp5KzfRhThp
uZAvBgVqHM842OFP/UcPdHDnd1YMQGi4hJFhvxqlKqdu0gHMPEdDuVvoPv1ye0NW4glMuOG0CaAU
vIskmx2mCoOvVYsNZ0R7ROLQPRSp1/9lLI0VArxBSwON0+QxWWpnuxRtqmjquj6SSLPhPSNgWgRI
vLRhha+ZMRO5mjn7SycBAyfAbQVVAqQtouMw2LFmIBn0yo3HlB1/4/OgQBPZe1xOco2wIgTRZ4Fn
jDujsmJ9M2yFRYvfd2nRWKAzAcalRY+Ax51jD4kZq9uxadvlJ2bsf0cHBxG66A/U5aaUOUtbb+g8
ECa1L4l2sje3P7+mAdL0eCcBux19dZJT1yx7mOlUT4Bgzp7YhNF2hOsZ8mbs7rwPcgrClME1BnpT
+XXcdWhQBUD8GFG93ro02+v4h3FVQmbFooBOaGPHAWIi6P4ud8TnfVZZKeDTh5MDgCxDVyWXVAKk
cGHIDXBblyYEgFxv9mKgrCmM6uNRJ1kV4gQkuBH4gIZYDhimZEi70YeIvE633H5t7M9l/7c9f6f8
oFtjkAxtwIcibPoyGHm34XG3Le9vu0HEgm4Vgmyt6IaQLgMkoCqNe4130to58Lw2dGxFZXfF9PCi
tQXyovBvctBiuGPPxnFwT0ZjBubYbavaeLNBjXDbwlc2DGkt9D4jbsFcoqyIPo++1ZSte6K2HRLa
hiUb7ndjeDqbYEDH0BPSTFLoYsUe+I793DtRpwlqaoalrqjcrSmBxBzcGAacADklSTAzf9Y1kvli
lluMhUz3e3qE7v9+X3JkrlbHtj/l/sni4VBu+m/378H55yVjynR3mvmAz89NyGgVZp6qyr26QC6w
rQU7uABJuzz3bTLMTQlsmFNHaUgp+vdUs6AqCdJd1XW8nlsDEtLqdfmKZ/btJboOjnDHgj8SeEgo
n+GZIClgNH3lxSk+3+XP3AJfcpv5E+ARnV+ZNx460GYQ63d0OhcqrRp6jDF33BX+ibV5CIy5sFJN
Bqwd8nMJ0qoNhdFx34aEpdwleZj1x+z+sBU1GDFmCPBs9NHKZ4OledH3KOGfuKkHto7G4bsTDdgX
OGNAxhEb9718p5g1oqMxdk9zWLPPQ/Lp9s5fx6mXn5dulMaeF9uY8PkK2CM5O6Q2sIyOhWred8V+
MRyHkX+BrgFoP+mIZ4lplrNF4xN4XI3sxa5+3FZD9X3JgOulQh8rsnunBTjp7c68/32IFw06jJHq
QWLnqjsPVGi4iZYuPrnsLQ9ofvf77fLz0vLkCbIY1YTPA6FlHANv2Zj3R6MXCkgLVE52aS0jJGA2
YtyW948MQAGEDcg1wFgxL3bpQCZkyvLKHWLcc3pwtApdccmtmKmABkRMgn8Bqki6grxM0+OKdRr8
X9UFVWJvaF1F/WAGqA4pgsVVWeghELcpapHyY504WQkkshnhrv+zH99t89NkvGuqdpg1i8Wl/V8p
ckLDANPD3FNIWTy6cSYf5ejf2HLcRzh08O14KEj+lWFuIjPHOT5tHDqG3qACIl3X4N/vS96VN6mt
p94UAwElDZJHc/mNC8ISUKcYTEJDHDoWLo0K40RaMWFK4lT9H2lf2hs3znT7iwhoX75K6sXtpdtO
nMT5QmQzRWrfl19/jwK883SzhSaciwEGA3igapJFslh16hzyw4t/8Oj2mbFyO5x/XhZvtxqroUOC
o1sf71P7J7N/GkQRTa9N0SLVCCQkuOqBvbgcQZO2ZWP2JT2mcQFZLu2Rgd329iiWA1qK11G5BGcD
EOSYKmf5CWd5DSN1KyOPff9YJegKml0WZo6+sQt/5xpsC3bBD9KCIie6cOeh9IT7GVVTOS8w2p3N
eh1j0okVNlC49cC/b+anKlaEnasj+58huTY0Z2Pa9SMMEf5iDM9x0URmC2W1wT8Sqjrg1zb9ojz4
l9EDHWSSrxkOKSZLhzOb7cbZ9Pt0vp/c37eXas0bFg1KoOCWY0V+7laUdSCMQxA3pwIZG+jFsd1t
CytThsZ6hCNLmvS6XaGjptBIWjhH03sV1b4CQ1scfxOEB3ahMLUyGJiCmNZCSeeCv/7S74ou8Vid
986xe/SMT7ZKuHVlPVA9xVQBluZc65w1lUeYqIULclM94tmvLC8O3gBNoFJxs/x1I2kDOcvxsjCa
/u1FuxyI4bZm6pWDcxz7YgryWdwncX7oHCeKk/HnOAzaHeb11bCHaHDyze0FWxsmmjqRwwMhyjX9
P8vTCeTisXvsx/wQW/v4yS+2LPM/fg5Bswnp5yX8us4PAyNt1V0BM52+Y5uuU/jC6hyef19yBnsY
kWGhWK0aZOjJuLObu0E7adOhqMqAZWXQd3uqYi5ZOb8vBrVshrOTb26cQtAagyJHx/8CGNnw5fbi
rOymCwNSUIN82Eh6EwbGbgq1BLBVJKfikgeAN+K/P9+2trKhIMMD2NyiRYZGXCnEEU5NY93BhiL8
6JDvFVflO9eGA+4IC4UCE+wRcsojz0evQD8lAVGaE5T01WZDYNvjVk/zbZJU29vDWVudc2uSSySC
ei0eleTIDL2DdDjay1lyD/pYxbSt2UFECEgp2L4WWbJLL8jymGoptcmxrOe7rmweOBrNk1RVXV+b
PKBL0Z6HOxY9OlKqsvLNYWY1hmPwNKDoGz0iDTK0ARpAFAfSih8A7Y0UFwIGvMdlJBRxhiRtLAL6
GqtCti1M/LcPrwwY0UBZg4ZsYKWtZUbP9k3npy4vrMw/sjSy/SCfNvq0u21ibQznJqTFd/PKsHmZ
I6PzHDtgVlb41srnQVizdOCjTnTNg6LNFbG6wvOOYP67q4tyk2WxIj+43PfSrYByHQpdCK0W3TLp
vTQj9Bz7GA8a3yKhb72WznPhbE0f7V/fafPUKNsy1sZ0bnD5+9mq8GIefcuEwfZbw9IQd4DCr1Y2
CoSVcTShpg2CfXn7Mzz0S63NQZMAihKy95OAmIpkwtoYUCSEjDPqbMC5SUFUP4ghH0wTbf6H2QXu
Y3/bq1b2IBjwEOci4kB3utzhh1dfNrNWZ6exzs2wa72gisd92f8mZrk0zM2fb9tbG86SxV+ai0Bc
IB8tlT42IyBDMbRd76GTa9z9w+dBhrB0+uCklDlTURTmo9XVUI1z/4ytCHzFz19bcHz3v+8blx41
0SxjPYUqXVL2U+hMZcRpv9FaqwlvD0RlSNorRQ7+iCrDQFAYbNMwS8OmV5hYISlG+9AiygxY7aJK
JbmWMTsedxuQfBQj2zZu+ZAlEC8azSjzjIc0d9MA5bAIrUhVkKN4Ees+MrETmvhvD/VvJlQ+F85+
h/woEYx15txTdrJc0hwbM7GLDUT6nqG/Dq7i1E42KDqU99aIINxr7W8pc9r7Gey1QVlPxm8N0pm3
f9HaQXX+g6T7r0rYnLgFJgaX11ar4qBNP4M7mbGTsZBdAeo/zIqHmSzcvTwBgWRFyVxftG2vOOMK
RJO562Bj+Fh5sF98B7wocPXq04hm/8Aq+2bnDkUZ6l7Ftl3il4FRcDecu64PqjobI60pq4izjkd4
0FqREDy9R2Gp3vqWqknresXA4AwSPXCoLOgUdKFdboOa+swk9USPtC1r4CJ0/ZnG7h+rIPmumWp/
y+u0DqjOikhz6/ee5G9oWGP72Z3sIwTbx9fbC7bcfVcehOf6gjOG3I2ca2+FQNc9mH5PEJh7ttPh
JZ35kdlJ5PulIpO1ujHPTC0H3NmdovfMSUgr4lPlmgi/fsRA6NFEsTXXTsmlaACMAOA5ADFeGnGn
WWNDM9Njkxuhne6LXHVzqSxI0QSho02h1UCPfXfqp43wvtxeEdX3l3vnbJraOhFx6uD72p9MRHav
uLZUn5eeEZPmgPy0xudzivx9aJWKx92aQ50vgOTgTiM0LfN0ehyc+yaddq1Fw0Q8p5aKZmPt/kVL
P7K7ALGi6LEM9GyecirKzPAoPdr0kfh3gy4ir9ODKgE7sYoOY9UWPAqNLsj7Aml6aYubo4aEuEUw
qPjRj9E4VD6X7QROen1juIoC5OoMLqSEC24UVMvSDJZVqvk4u8kRBE8bqKtvSot+jQvye2DV7rav
rZrC8w7Ux6AnvsoI8r7qcm5pSJQ3PDTZg9FMG4M9pFyF11IZWv5+tliDDRJMc4YhIz1waIuk7V1h
tyAvV1wGa2eMDwgswPRAYF49W0uINVl+jyzzTOK7MhOPbLL3zcQUS7SC5AYQ9syO5BBDhzcT9bul
AuN/jhP+Y+Bor+oMf2Nm8yPhRli4zbZozG2rabvWzL7dXrg1h8S6QSEMNx5q1dI9y2yS5ih94EGQ
9EFeDgEpoaJHXlPkCvNPt239TT3Ld8S5MWmwhTNCLm5y6JHlTrdNLYshtnB/l8LrDibt+a4qWyc0
K66FxNTRx5aDDGrv18vxBY8KjL4tggGYm407GcVvHrtfiZ7de9RBiDA3D9QxssCfUuPB1lFxh4KF
2LYpsYNeA29lgY6jkCBwCey59aMMAQ3o8HP24iQJvSub2r/PJmhi+hm4myDJ4Yd50tB9rdEOUZhF
n+JcgMpk0v17n2U/ymSs72egrSLwPojdMFoeBEOT4a7KreJpcvpmQ/PWCKH+Th/rJH0fO77teNdl
gT1kdagJp38ibVOGdTJBE9NAkWzKm/bO6FA1AdbcmsYgS+/F7Pdh7E9mWFCUMZkj2KawWLZPev5t
Im0cQUEdP9iZfyJ2q4OMT+RIwau4nWfLD/pmiHfWnKGX1xyHd5t7Q3R7Wa8uAmA0NBygqCoh3L9i
QC2N2GZ+liWQGA9M+zm3Th//PvrOoByAVz2uY+kmBnFUnM+Jn5wsSHUd50QBErg6UfDzl9y146IR
EGGZfEo2ceWPzAATkf3DKsJh6xtbh36+PYbrfb5YWZpB0GyGVjOZVD1NBmpUE6ws6Y/60ygiR9yn
DCFjRIgeDO0cTBDfBUXxbcNriwMiMDzD8IJdQI+X5yWArzp0n2bYxfb4PNR3H/88kGcA0i3vmCv4
LE1ziDvVQ3oSeL6KLec/P/x9nI7oLMHC47fK+amJ2e3smRwMnt2L9VZVinTIyuxcfF6anSSZ8kH4
+Dy4x4XFI8iLRbcHcHWPoBZ6NgD5fIUEV6sPKdJeDrUOTa19Ggcwkdt1oQhXV+1ACwBAbKTyPBmj
Z6CrosktaIhoTR013p+2f+CqyqvKxnKXnN29mejdfE4LEDaP0CruIezFyzDpFTfv6poAooeBgPFe
k8kBy9rhg64LfqqqGTfRZ61QBK5XGx6+6uMcAe0VsmxX5FcVtE+EIB7i7j6w5udt2BvfP7zoC/wT
nI14OVzjjkyKa6RrcQx75DT038Gsl3WKu3Rlli5MLH8/WwviAQTU6DM5pmlYzEGpElNWfV86dK0J
xXVu4/tgzr0vPn6iI8xe6t+A3l0fua2A6pjpU3LUeNwFc+o+Eq9WTJCs9o2lRcUQnZAOKrrI28mt
aTNtDNSpcS5ZIxRvKjfOt6jK0oPXWShTsgGVd29IAwAIyrDIxLTNNaPeJZoQoa2X/JdWtnpk8gzi
uDMOioBUvqrZ7Cr4kn6i9IQye4js1k3KTr1f/YLOV7upuunZJfrjXNUhzzvFw3l1Uc+mRLrqHG2k
s55wdnJ5vLG8OOTDr9uevzqihXMDdUe0SMnXnFEK4pQxQenK+Tr5Wthm9zZ6T+byBYxpt02tDsZF
RIDUxiIjIw2GDRbPZjC8nKiYXtPM+gRtre1tEysHngaw/v+ZkCvbAmABu3OQmbXjBz//Qpww5f8y
YWcmpBuI06oWQ6HBBTxQbTe/u7iLXNCH8m8cQun/MBxcDyjT47l7lfx3IbtHtbZh0CKG5GJ+MKb3
lr7ftrHqAGc2pHOpRFuibRYdwx1BomyC/sXws6jLoOnvR1PVZra6PktbPTKnOEjk4MZADx5iBmxx
iBhGzPg+ZMa20ug/TBvEcMC9s/BXIhi5PGqhXuaB5wtvdk8nOzbe2eD8Mt3d7XlbG8q5EfPSyMx4
bC3nIrC2LATH7M+Gjz+0MVbEayoz0vIQ3s+lVi1lRe91Sk7F/JT9Q5Sw7EYoOiwaH1dk0j2yc0Y5
oh7bl70IJ9Lt9bEXUDJXrf7aAQC1Vg1lxaV3TkYhWSbgha4F8JyzG+0vua64xK/ChEUnwEFuHj3c
OogyF08/u2HLgYB5q8NR1k/+k+nre8bNA5/iSBus8B8WHyB03OiuD4iLtPg4TKFWSR3ch/qbE/+m
7j7+MJf0Mhr0DuOhhirDVUdsDBxQGxs1bsNkR3lkGRtWbv5hFCjm6Wi7ReuwTBJTVbo1QhKTHJtS
xHcTJLh2Tj/SXd5UquTscjFeJBIQU4O9FPc1gixk4aUJSz1IybUFmEj0bvqU+JkddAX7Nuf8E07s
P/WMxNro6Sr2v1WrqJyhh2NpTJDzaTn68SEw1+rHsos3TNuJfAzs6ougm2q+n0E1fHs+V45S6HAt
8uQgjYF3SA5oe5SRvvC1Iy3eWQ7mGE6DAW3vpntfgczytrHltryaUTDvLB0dy5aSblOqTVB+EznE
svKB3rsm0ngT79NtrUM81SICjNGuvbEyhweWcFVybSvHEiA8S0IU83oNiwIpcD0kTOjHXm9DzfhW
1y80JoohXsN5lpcY+Jr/1iiuqdqYKGOfN7p+9IzneDaCbjgYhRawfivciNENgmg/+Xl7Xv96vTSx
wHoidbHUjpEBWIZ+doy0FEm1NK3so1Uk1QYii6ByN0m84VWr7TOtMaMu01+TOav7wK3nZte3bR7O
c9v88WpvjBxe6E9+GdeBX7pdkGhOuzPquH7rzab9lNf1HJjVlDwOFTpkcUsZL0Y151udIbLWpgyO
Wo38uZ6ct3Gqsv3ojkaoaV2/RTosC12QOqVRkfJi49RavCVzMm6aCv3hAdiRWDjiKDnSmTifutoF
BaFeqoCeK8fsxfwsfz+bH9aaWtxYrX2E/HDU6Nu4CB2QHSL7dnshVlwMj8mFdBC5JLwspd2UdpZf
jLXuHW1vX+j3BV4D8fa2iZWhXJiQwvkSIXGWFjCBhI4JYNB4iKc78vsfjGCTAJQOvAOm/3K+xFwm
0PHuvaOXfLL0vajCIoFrxIrNsnIeAAP7PzNSoNBW8dxpKcykdhYhW6qbf+IhGqtjWU5BVr2Bg/D2
uK5L4ShonluUNkpqEFI0ResdaeqHc+uFrgDgl/JN6xcBze6NaWsiR23oP8ds0zkfD4xAeYF/PDwW
ASKT3GOsXFYaJPWOFbfvx8q5p7z5PHgqcPbaGWRBKRIs0oBfXLe1xfVkJS5BC2BSFaE/giyyCUiM
e4QUgRP/MJJDbtmBUg9zzfvPzRqXXpNBLrdOhto7usXnvt6JOPRVjc0qE5Jj8pkT3s0VGvZY8cuc
kp/9yDdjpnrErG2y85FIjgl10sLVGSbQHL8W6b5akuXabjA3t91xbTRoTsLDEigpMK9I96HL0TtW
ToZ7BAtPUBovPf+ceipiwbWxmMD9aOAggAy2vJc1HONuPAKJafXmJp/80JyNsMx+NFwxGmvVEhiP
QCaLYBKEd5frbxdmlwuNod0KkpXbUXhuWM5z/2pmPtphHV5/cy1OtlTXpqAd+bC1ofa1F3nl7yBy
GbMAAwD7DSHmYeB5dZezsgw70xWb0o6Tg6jT/OBwwDQGYhnhDH7tN9spxtCpSi0AEniIurFxtqLy
bOgYaEPOgsIW9Uvbz84fkRbV/Win3hZPxGTblBYyFC6oOpuOeg8xJ1Nke7zeisIdn/RZ8LvJF7ib
mo4/tRPaAdAlVQRl45BHUXcfpghbMrhASy2LhNZhuUeHubHFUmqiQdSeESW8J221tSDvhsLNbZdb
WSN4AYBgS2yLioS0RsJuq6ID8e4pY8fYfCfdezu6oTVNiqNdZUe6pozahTNAWvhk6j/z9FDwX3Uf
ua0KPrXyPPsbTerLawBar9J5oHU1y6wZUmKDMUXUj9HEq4ItrY4EqtZLdydIQuRq+qynteYkExSr
UMYLHK3ceyJ/NV2yJ6WqGXYl+P/LGfZ/O0iaNWuuyUwI9mo1vIJ43WoeascMuuZQzs9Dtv2wKyxg
5kVnANSpqL9ebtciGQcH4Z1z7AUEY7J9VvyAnweD/nLbzsoaofEM0AAsEIrccgIF+L1aiMZyjrNd
hLH+HWU8hbOtWVgaahZwI0gE5CXK7E6IqWPeMQ7rLg585Stp7aC2wFgMKWSoMIKm4HKqMtoBGFLE
uLgB0Uoikew17x9W49zE4oZnIarpQz/aWkw0+nMCIUwtpOKBffv4UkAzDl2YIHa7zmbYqZisWWjo
NbBfCD0J1Q2A3yg9Q9DFi4T7ApJdyEIvxzAYHDdd38B9QRHrJKC9UB0ryxdkC+eANMlCX7euALyG
HiFSFZZ9/xun6V3ReIEZ4zVRl61iVVT2pA3Z9pkG/VAgNEjaPZm1tctZt2cGKvHUPxRtqyhLrfmZ
i6gNdydCAnj05QQKTTQ2aAOBEkLHPfnTd2D2UIBBVCak0CYmTe9m2oKV9h9N/SVtXwpPAapa244L
0mNJmuPAlJNaluAAOFecHvlYfRcEpUjP5fvbnrxWebEgygKyWKApQask5bTBqNXMueOjwObNOnSu
IO+1R53QicHTJfakLg5NCtfgYkd1MG5M/p1D2k3n0q9pau1u/5jVAaMg8Td5ey1tN+Sm1ptFCkRE
rINgS6Rfm0bVZLe2bgsnLoS/cALhvrt0DdLWFbNyA55oL0yoZbWtOmsMZqIrIoRVQ2i8RKIYSB08
ZC8Nxe1YehyMVcfWzR473dzqSfrkzKp3rGEsJ5q8l6HW9J8heQUtTWd/wY9+b/L7qhTO1vB4uksH
+hXJ3XmrAU4iSG0+jiaptvNk0ru268vNTG1nm8dNvfHsqolmva+CrkzwHrbsXyYQM7t0qtghn90u
ainQOsSg2QYtc9Ym5pkO2hW/RzKvJrBVOv6bPRQutNT8LIqbAnAbRNO71NX4ppy6OqjbtI4qA9zu
aaVD1zMFhCf3+/4+5SO/81t/LILaA+DCpRBNAaSzDns+2du8LPJDy0x/a/F52o7VmIIsxc4DMqKF
vAG5yi4pcEAy0Qx7LRZugHLy/OpNLsLWfkh2Y83tvdB1GjoasDtD02ovlot094w6IogHA7fUpieN
MmiD2PNrhv/rqen9fDO787xrMuvNddKfc2K5W2MkDlSDxYOlZbsUL9yNsAuGToyqPAzDmIZmNeTB
WJrQOJoZqvqTICCnSqcwBbdY4HVseoGSYhyUKavDuhQ0ctwZf0BOewMV7y6C7m3xaudxHXV6oUWd
U6Q7tM1ZIZTlxxBtVe0TOqqdHZQGnU3naWwPWuIx4jW6aJy+/Own3qAHMxx/gwxKZoRD2zkhKleA
TzUl0vuMs0c3KXlU8XEORrRqBak5/6kmd8alr2uboTAqtGfVbZAneDwAiNk99XmhbaxxSqPJjNON
kVn9fTNwHX2+XY8fSb93tWO8UtHrB792Bz+cEtL/aHOm21FOTDT5QOrJb5M80BG5byHM9J71/RiA
hzl7Zx35YQx1/jineLy0fs5fuokI8LQPQwisp4v3b+kC1F76L56/jfXDQD+NueefYpI5u9luKX7r
5N6Xud1FjFVoXYFKUhsV3Ww/JDnPHrNYm8O+K/1gaso2MvKsfI0NtzrNXgpnhCvldyCn54E2jBoS
GBxPFB1NKi6pDaC1elffalwDuL9O3qy0fXfrOnvyus4MUZEw3q2KeVsrY2wHCo3hwRemF3WQNNiO
VlFGaZtPAShfm2NaoceCGKzc5lXTH3ieJpD4m5t84zQdiVzcxPeNPTgHVMsw0DHjUaqlf4aadrt+
iPkzEZyHEPxmr4Yz6G3gix6FW8Z67c4tkmmXlXUVmEyPD7og/t7QWjt05ziGwpLu7YpGH6NCH/pN
VdYWALoNDed8iO+42ZS7fn7vOyOM4bcN6muRCdagjweYoO1D2xe6jJa8vHQmurNLa2NuxKm2NsCL
WJvb98fKkXvxeekk1DoQ62u0FnjFUMD4xZPwtDvD1BT38sqBe2FGukJo3DftwFpxaubAo99Lvo3L
LaWKGFNlRYph+ITV8mklTjM52OUdsT4XzcbRPn5LXYxFCmN0K3bL1seKcHDmlhVQBtZD4yuiv7V0
IawsqDCo1iJ1J6170QBMqlm6OE2lnmIHQHTB4EifgbBoeuwK5F+xYRJQBWRWFoou0yJr9EWUsUQF
vVoJMS5+ieQikNQkrIjxS1wamdOGaIqhqr4v+UYbx0AruZo4GdPGicBNdtvDV+JotAMChaPhGYgM
ubRcw5AQQwxYrrF5zpJHo3uhycnkd9DPUTjG6kDOLC177ewdBbYZHddaL04W+QNkwPxhtpwFiHr2
/cX9z75fZ8RBMys2kV+DTYVaVhImODBvT9dKYhxGUKtaBHnx6JRWe+oJ2A56rHaW4voaw5j8nDu6
WToGGtYHXfa7UfWFrqzQAn+0F01X7ZpmVRt6d3CKgh4Lp1jUy7sqaPJ4i//5vaDtg1Or1FqXiZLD
v6UTYuGoxNaSs4Uj68yaQXLoWI3+3qzQhVaMzb6oKQIfQ5XEWfGKha5uaYhATHKl31JMpleAW4ke
Yxbh4ilV3UKr30f5FABiY6GcljK5XS2MXHD0kWQWNM1r/bmZclWWY+WWWFjS8CxEZQkVdsmz3Rya
KH7DnWOS7jSwBYsNGT5eoLgwITk3GiwSYk8w0RVbLzcCA+rC+Yd7epDpdPFyw4sApCF4AVzuoBRx
sm7GHDsIvK6HWije0CtLgQVemlGW1mO48uXnewNvvSmxsXe80ImcDzdU4dcDGoNOXTTOA44sHZRE
0+cy82ZcPFkTDC4qptPn25t/bQB4eKEhDMgQjEGan0wnsRNPyGk2LKxjUE4pDhfV9yU/GvWybXDw
8JP7VVjbkSh8aOUgATgYOWw4Khit5ZRsyWrwdXAAeEvbP3D/C4hAxDyGrYvSc/vrH6bqzJY0VYjn
7dyfG34at5P1SdNebn9+dSionODyR+rvCvwzesTznKkQpz51n9H/gX9bvNgiuxXlqiNfZUtyW56b
TjngiXYy0ZAfjkx8m3sNaL3WSUMjye0A6jtfbw9v5UBxUQ9FYLPkE64QQUSbmNlOQpziHKyu9GHi
xYHTt9tG1rxtaSCF0A6OLTjF5XakrjlpPYKik+U/2VmQqnqolnmRrhGws6MzBFcX4NByHsjwuSmQ
hxKQWHKDEW/IVvul02FD/Y9DtS4MSRvf67nnpSU2vqn/9rxvObECWn+2VTJLK35wYUYKn6Ghoec8
RyDG5+8FOnjKxg0ysPva7LkxftxemxUHuLAlbR/iQTEq0Q1x6sqTSXd9eeLD7h9MAAb6txVx6XS7
XH4rjlvLKLH8Cf/WWhuB6FJTuPGqBwCi5S/lMyA0pWDJnjInx2sAuzRJJ5DaZSL+DHXm+KVqOGTm
zVL7eAoVRaf/VYSkJTKmiic11gS9SIYf+BWjyC8SGhk2nTe3p2/tBQIK34WeFnGSc1V5IKlgrR33
YDTBS8NHQAayiz9eQw5GXkR2HL8bjbYZUXUJqOtveqr9SSz6L+M9+w3S0ZRD7xaMwhhvr/dOWOfe
BlzNz0gW/MMz+2Kwy944i63nZhYeLbT4lHNSbpr5h9l4RDGjK+cRWu/RqIRSDjK2cgt53qRZO7dW
fIKUJrRXVOJCqs9LW8p1ppEx6qBa6EU6Lu+ft/1h9fOImVADgcdDePJyhoAQ5rRhoIvoiT+ggY8/
6COg77eNrGyohc/rPyPSGDrI+OjD0MUnrTqZ5o/YMXeGkYW68em2nZXjB5cCxFkXmkKkzyQ7RTxl
drPY8d27qd0hiYO8kArKsTZjAG9ipQH7Q7JZMuJyD2K2VYJ+IvMdCAGmKTr71gaBVMxC24LY3JKB
2wNURptUeFjwfFOkkV9soM56e55Wh3BmQlr0OM/mtE1hwq82jEVudPvz6yNAzLy07gF6IO065PyM
kk2Ix0sH9KxQqJjaTVYoskLLA0i6pn1gXP4zIt0DhZZCy89BrIEEgN2cNH4g5IGU+yT90VU/214B
9FKNafk5ZydJm1QNEwzmCu0zjTkINna2iu59fVn+G5Ic2eTFmCUaSttQzL1L3B1RLItixmRISEbm
3Ct6LMtoo2RBxv3Ex32ldRsv7R4bK3upB2uLxHx42xuWhbixUHKdqawAqW7GBGbJd2Z2gaAn3ziJ
fNiNTRUAKHzbnGKhDMm3/WHqHC3DJLKJ7Aoyx6BAMSj6JDvFs1BlaFnNM48YOjri+oQhp/hN42cH
AgD5uL89mLWD88zJ5WYBlxl6Xesx0sRsw/m+Kh/9KqhUSIFVvwNcf6myQ+pcFqwRjHPHHfEqIRBi
oImI2n9onVuUUf6zIF34OjFRZwCW6+QWZTC8oVskuD1RqiFIR44z1YnnEThZmxzzfa8i5l5d64X7
EhoIuFdk+ZPazZHldghQQZYV8PG5mr7mVNHmtvzEq31yZmP5DWf+xNIsa0cPlP66X4R5/2e2Pzfd
VpvRb/1+e7JUlqTVMN2GDajW4UUwbNq5DkpwDRh6HwoUhJp43t62tr40/5s7aWl80TomazB3xN07
kI7hivNl+bW35k26CAAitlOdeHiy6w+C/vTElwKM6X3y6/YwVs1AogLZ04Ux1pHOlarrILQ7j8hn
Z/5piIv7ghtBReZQJJbiFbVqCizzS5c7qAHljBCrWGW7vc9Pc+YAlDIZ7QN35m5ndflw8kBTrZjB
1RX6KyaFEv11rjEpWktoqNGfvHiGFuJEhsDKVc/qVSN4sAOOiPZlKNdeuveYouMeWTR+sqqfAiqA
ea+IZFf36JkByQ/Q2Fw4ojb4iTN3v/ARJr7zyY7Z5rYfrI8DjWKgg1xeiJIf8DStQaiCk0YMWw1V
VBWRqur7y9/PjoGaz1YxUVwryReoq7kqJprVz0MfAbRtiwqdXAhoYrfloKFGASr5arU7RGb/MD1n
35eSGiMqm0lL8HZO5pD1zxjH/9/3pek3xqZ0vLgSJ2+I/Gyjem2tbj2wQS+sSsDUy2jW2e7dApxA
SCXPvw17CsccIDDnaz5rinla9VbE+HhHWBCi05YfcrbMfmOyErEzbkTdCTIgPgA3Ce1hiG5P19p4
AENBtxlo15Dml8LWshsHmmQDUr+QdkciKwMLzWxHXWMoLmB9bUAmGKI05JfR5CGL4JqiLA024tCq
434X0/wzadCN1RORgc4NAIsCuiJJ3Ed5vBvSOer8Kagy9zGh4w4UdjtXRTW35ugWZIsBfkbiG+fC
5QQzhuRn7qFsNw37t3ZQBGaqr0tubuZV3fcUt0H7zZwiU9X0tTaZ5z9e8nJrImXNkgmpwXibN9GU
gwn97eOesRAGovKDPCoIJS7nZ/ambBgqhBt+YgXlZ/e+y8KxVsErl0NXvpwX9nNo1QMlfsVakRTa
2LYu9hNlSdDZTy2aRJP9ULyUvg8KBVVFa3VZzsxJd0Dt1OME/jhx0vkr3p56+3J70taeUEhvA7AB
fVMowCzrdr5rY8dJOPXYadbMo9kNUxRTIN0bcziUrRX5SHsy2r11vcrf1kI2cJThYMImRnpDMjwQ
jQhfB3kgbtdtNoyRWRjb0XD3htF+qgd/c3ucKnPS6TQb2eiVOczFwG+Xw7hNHBKhtARx3ekIMN8/
nFJgNgEcGjTLqPEsy3o2rUlfggx15uB2NcRbZSYAqSYoipDA7lQaYGs7C7UwiCb4gJNeCSZwUg92
2zfgYXWivtqBAgtwo9uTpzAhs5JqpW85rbswsOZvevGlYb9G//dtE8uEyNtqYWRa+P6BV5UP2zax
M9tnKIlN1X3SfItVOkdrQ0DVGdmbhQcGnR2XCzLyOGOezZNTXuFpYI33lv5SeioE6tooUMkBDyxs
gTRHOkThZUgQeUkC3fSfOfs2fpj4egk1z74vnaJ5SQT8FRRf0GQEQimpFWnstcv1/PvL+M7cNgUf
NjVtfL/xPwHAqMXvmvbLSRTvQtUsLWt1ZgX9nx5kAPPkNDTH6cFuFYNYO6HPByFtddYlIkOFEINo
HwZoU1TiTwrpBdbdoymlJKqHumrOJM8iU9m7RgtzYxdCrqSgL/a0U2Y0VFakewDCapNO28WzrCYQ
zVtsecFc7Nzky8f34fnkSZeo43ZxzRuMxivfa0juDCp6+GsFyEsflg+TXFsAikWanBLX37f9feLf
E3pH6GvBfwttDPv8pa1/mf5dp29NnRx61SZSTOVfirgz99NdPrepwA+gZTiNEYv3bEaf9t0/TKS3
CLij6gpUtVTUjVPXIINRAMJl7yxgXhSfX7vPwPD53+elYDBr/LoygAs9oSVJ2NvkT51sqL7j8dtH
hwFIH5h3AXpaeK7k/st48tOsn1E7xps6sJDc7BVh9vVqoNkX1WdI0IHjE6/Qy8MA583oxl6bntDp
GQz8G8iXau0wpiody+sLQNfAzmzDEKBpV9FhMQlU6FwQ8JXlWz+91ObBsBUHz5oJy0JzykLAiLSj
dHpagFsOWt3zU05atB9ALlORCb4+OPFEPzMgHZyDNeVmkcNAkbUBQA+tsrtuxQISJuBHALDGBpGg
tBpC9/p2jrPsdD+Vr/Xw+bYzrUwQcCIolgD3gleizEyCtOzgV4RgrdMmaEkOUsw08HNVjfT6AoBD
gffGQVoGJCFytcZhlTMndpyi2v2c0f9H2nctR64ry34RI+jNK8l2ctOSxmleGGPpCdCB5utPYuKe
Nd0QLhHS2Sv2vCiC1XCFQlVW5g6I78cqf5wRqNf9jT28+f1+bU3wzFrjdk7nw1p5dB5yVf+/ZEEs
SFFwAArQ5mjfvD4esxnUc5vm9KwVfjg/+cOkOH8qA8LPRxsFQI0DDPhFDMrCedxtr7nkfF8NQLhQ
Gm329JXi+w39Ojs3Ux0N803hPL/dChSO0KwJiCL6Q4WTkRfz0AakaM+IW+iRWacuPZb0uG1ENlV4
dsMZ4h8EeMJa0M5IjCD36Nn52QafbfPT9uclpwM//9/nhZUYp1wns+HSM61YRPqoHmM/WaN3GHER
ZUOmA9g58fb1PG3NqV3QszfedFkQjmgGzRdFgCcdCXiBTAB08cD72wV/ccMSL8+1jJjk7HXLfCzz
ir3YeTF+sqc2iLfHI1sTUEOZ0N6GSuqrDt2ato5T5CU9k/L2bGpvrogBWHLxdb65LwZSu2vlOiW+
Pjg3XU5DS6dhN7255wBGQBkKZV+AtMB9fm2kNKDeV1MsCUlnwD1Py3ImaJNR6U5KZgq1fcwRvC8w
BaIeoaMtieeBteFs64+0OZdvX4irzwsBiYaLV+srfD7B+aBnlZuSbCmAB5BbRNekyfXirycJpDie
184WAaoDLT8tMPEOColxsBqDIrKSWnJA1YuMKTclXIGOXtSOVazkjD0XliBON1geTaAF2d64fFWv
H7wcYvPPDF+ui62VIApliQUzJf3cdjPgjEFoOh8S/VbTzpY2RNPyc9uidGABr1bggW2jt/naYts3
zZCuNpZ+rkNImyzkg1Yr/LB0k13YECYPCmY6qbmNvPsFfvh48H9vD0JynfBsGLA9kDgENFrYB77m
NmUFrayzSe/W9UlrxkM+kqM+9Yr1kY3k0pBw9L268DUAQkHUFuUlGuZmVeArWQ6o53CyLRft5ogh
rpeDeRVFKysnpzVfdG8/WCdbBYWSTJaDI4/QHRXe1/QF4D6f8TRlUBULnu0CvO3uj8Frw3XabS+K
ZK6u7AhzhabPoB572LHdKSTVS6uitHv92kFEzeXR0CrNSTOFq7FJ8wUoKIjOBGaLk+JHNDXDvjci
QPxCq3s7A8i1OcEjo3qYlA0FL25Zfumc+yDZ9dmhsePtWZNwEPF3AmpWHEgATgZhBwykt/XWzMDR
aYDrv0MPa703IHUx0E+z99UDK3nZfEzo/PadDbMIJjkHFzCLwhktAfpBepemZ3SP1i9z8X/8PN8s
F45tNcc6aIMSTKplH+Umb4hVeGi+2oLrvBqA4AN6Ry+DoAOHIprmqtglBy3/omfob94l0fYSSc+o
g1YJNDWipiAipxHFlEWVgw20qvUnQwuyExgP+5PRvKNIir1wYUlwzpZH0KjKBUn8DvRaUUUVkYz0
iMLROKC0AD+H+CayQMM4OhMoWruf+nzIqWIvyyYKT0YkoKFf+JrWcpk6ktklyMLnlL0MA9mVVnCL
na8ILGWjuDQj+IGhnuxhZZyTXDNfWG4/L+N7TgcASjpuSQSvIAu83r6J5/Td2Az5OSW3S3ecD9s7
SubJIPTug/oOdEaYq+vP96NVEGI5wO96nM/RjLsiiAtyQ7L8ZFiK21i6Kv+Miaz9tk5o0BAPKNW1
3GWp8wVSHyGb7N/bY5KtClLq0DY2ECx7oncGQ4FBKg9m2HDzu9AVp13+dcwXALeAK4kVKj+lFnqb
gUZe3Lhn99rblQE4ee2/7wuXlzkPDd5dQFTbw1PgdQcwc0SgLVB4RdlSXFoR3o4QF/RbW8coHPJx
r2VfXE9hQLaxwH4LgVfUnQDzFzZWrueM9QRHwzPR792B7zupnwZ9PhWBtsu0QpVkkS0LCGwcZHKQ
VkOkdL2RpyaglpfgnCBcCx9GPCW3N5VsPFD7wpdBWwQFaGE8eq1Xdo72hPM83Ljs3gcHPLpJgjj/
tW1HtjBwijwQ55eKiOJxxrWyR7OFHb8uQnfMjqZG731HRZUrnS+oSUOMmecoRHUrDew73dxivuhd
yfwwH13FhMkNQIMOPARwXSJNLQlYjRbsGfxoXbbzITJeqOiRZeEkEhSc5Ys/IkSg0Jr7hbf4M3xX
p8XFlISj/ThOWQwSAsVY5JYQ60ELBsGxiOlJe8Pv/WFBvAe1HK8OWViCsWF2Fde7yox5vYdXuypT
34OZdELdAdinFtBu0vcHf/68vcv4bhVDFoiKokbLudheoXAoBATNeR14ABsO1tGZ9rZxh042d8SL
P0o6xW0vkblBMHFhT7jFSAKaaTBSpOcFgXIDoIrV7dEV24T5vgJZWpwD5kfekWG4MioeWbfNigxQ
zLNVRbSKNZWWuuyoeiDM56w7LjK8gssxwP5lGQRKA0Fwn7MlbtrbzFfJWKuM8D1zEb4yfXGLChwQ
57X9yLwOYk8nb1E9/mVnFWlEoJPRw+4jErg2YgXmPJUeHpfEfRnY02Ift7ebdBCBh85S5Big7SFs
7DGwTBJAkuo8WvmHcV5OHGfJoH+ybUbSeoUUBjSSOfM7nmeuMFnaYrY+ZC9hh2o91KSTm7RN9pZW
nldnjpaFV/PsiLAxhJRHNCZT7FZvZ1S7/g3CzeqauVMQp83OWrD39duFqQq8spvocpDCWcpsJw86
izcUTbcFedHsZu+tbgyFktDWFY5PtjF8Q8djA/sbIaLwJBxn6tEp8RCmD8e1PHmn7QWT7QsQNEJG
E9w1ryFt/Lb1kdtKz41RP06ze6+Z02OPZoltM9JR4CUAEi4dWS6RC7BdEZYbAB1CfGLp92WheX/M
zslVL02ZUwVNGpe1djngQlh5CJrMIE9ALN3ZCNmIcWjoKaiyMAXDWeZMsUOeR0cVZ8nujEujwm7Q
BrMezMHIzj6nzmoywP9e2iyJMl21F2SLhUwXHyDcBADG106ir5MGfCYA9kw+uc80lMwCkkd5MP58
+2pd2AmESjWa+dfRYugxg5RLnM5GnKmoH6TXEVeDRyrdAF/a65XS5sTs1+w86+4tXelzUvsfmlEL
dZaewRDwEZK4wIq657IcY61od9sjlM4kMt8IXnCoANq7nkndZ0uilwlfs+wBtcczFJYPiW+954IC
V6fHUYgosIjuEN3PMzCwE8SS6YIy1595+O1RVWJSMhjsapAeAPOFkrl4d5AiZbbZVeiqMCFf6min
tZ8OkJNXuArJPocZF2rYCPdAGiocrhQMWLVlYs7y2UMxewZ7kBul2mM6/nrz4oBNBRRB0MaDGrqI
MGA0m3IyQDHN7IpTyqzDYDiR2buKKovEJyHoBgYABCRQc3CEPVAbNjgdwKlx1vxjmh1UpXnpqvz7
vEgJaGZzMZgLnl9UA+vcMoDP8SczDcX1oLIiXA8N8K1pXkInr3d6RCZBqCEBtjSqGEiWmQQ7P2hK
oXgBqITYL6514FObkXU9F+OXQKv2LUuiyqZx4awhA7eiUT4bZhva+eP2XpBctVd2hbglJcHkOAMW
yUEjXUYy8M99SsipWUFnl6muD9mOsDA4MC9gp796YS5sXrWWTdoHlHu+VXUT9fn06e3jAcAVHVb4
F43UwiEaB3cyXRvqbcbwtRu7nQ7AW/ADuPJYqxRNtpLz6qEdjb+YkYfzxPPaeh0BNrxNoQCJKN+H
3FeyW0d02K3vKCFzJ+oC9AkmAfTXXXtTO7WRiydIZdRLvytX4zgCTBO0zm577v7moYU305Ud4aZt
3GGkJLWAOl20+0RzImi772e9P+TtEwhmDpZRRXYyRgwNXig7HXufRjNRtQFwv7D1KwS/MRRQ0gIZ
IG7HwQrtgUR1iYr5fFuuX4JkCksdfFPr0/bQ+cg2bIrYsaI3akCuENh4bo9MwUPqF9E8DvdjZx4c
Mp3dQZEolBwFD1EGCIfgHF8LAU5N0Q4NRfs0dlhc0j7uVQ9ghQVxSGNbWMwaAgQz+T1AzKE7/H7H
nAHWAJgaOGDx8rnelUtp0QlZnvRsNOBijBcIrhhxUH5sp8P0DqAXigH/bPHBXrwR6RRAndCCWFyy
7FLr1que7VmR6ZZ4QphAOhXSSggmxNrQbKL0kAUOnqHTrVHsq/IerOr2B09VhJKuy4UdYdq00Ujt
hJc5reBxpRA9+LG9LKpxCFMF4XECTjV8v8t3nnns3Ai0v+x38HZKJd7zgf9zaBmKWsLN2GqdBump
Gi8b10uP/pJ8prP9KWf2EE7LYJ8KcAMqLmPZ0PDEgY4jrkgslmBy0hufejMC2MBp0gd/CdI4g8/i
pLdtVLA12AdTSf5sz6ckAvBwnwSQ+gV31Ktoqetts4cmDIxCoo52P1Ba/JGkirtEagQJJKTyEbPj
n+v93RvQfwElbHrW+x9DoIXF/AlsS4rpk+08UBLxvjQkv3BtXRtxmnlw+wXPm6Tow9mhoer9JF0f
PGg5NRXCZDGIaXyv1wAwzM4k9ObbPLi1W1Ravrw9rkSWBWBDkFoDLCK+LTyCtgxSNHhb6C9Fd5O1
b284QjLgnwGRWBXOxp5WvUb6wf2Ve7u0jqwSNDehWUWzE2/vLumawHmi0I4Rga/jek3GsuqDcUjx
otZutJ3vK94Usn2FfnD4d9S/Xhe/BihPjE3rax9aF8Q4C0U/DFiJ7sYpUbVNyaKhC0ti5QtS5daQ
ElTwecve2j+yeoggdhtWztvRnx4am0F2h8oXNNvE8GDRE5ctuAr8FPpPYPP3b7PVaBRxsSwguLAi
3p61UwVjzfM2nl+9mBZ7IKNzNG3nOS39I2LPKCh/be8E2VK5KCbxJJSPJ5NwOltzaLvF5QIww6HO
hjA1I8tWzJ1skdBFh8yhharIK9FydyUlgF7AP5jjGhr6Q20gnvL60Dd224ORGUIVAXWRv5qIYmzA
tGoqZgJDiUNvEpImYWZrB/DWxilZ31EYw7XNUx3YFBAPEZxnGrgMzAdoGyWGGUEKzns7fSsvs/4z
wEd7EX0EaF9wmI7m9skBPzRYn9k73AAsgFHLBtocKgVCRmilaaKR1EbnawECbb0JFZtLsh6ACQDN
x5WQ0MorjCB11mHwGcexZ0sVDjiixPQiL2W/u/779tLLnrIAVfKXEbYzKsjCAa3XohwTF3XEhCV3
fkd+O+0YZeC5R7PjMU3XM+uKm4Dau4Ew1XOdf1uI4y9ti17IrebcTglsryi3WPNdDZzfpN8O2rRr
nJe2yyNrUngKiQeHSaSQeasbz8Beb44KOZAgrZB6bXNw5C+HWS+i7RmVeAbwPWJvIO2OORUPU99M
wRwkHTr1PCdC0BPakxNXgapeKjWDZg0uuoloR8whoyY453q5Is1luTfGaES+nxwzO1DE2bL5QvUC
GXeuuQmh3Ov5AkDDJRpn+rS8Y5+CVl4R5Ug8N+46YKD/Jp5ePUvqltEeuxIFkbKOnPaQsCN4wpjr
hwTEMbXjKVZHEvT4SArifY73HBqhhaNr1W2v941V4rlKoqUoUdEG94p59LL02Hm77a0gPVzoFeEd
6SjLvaLHJEPStUXQlmedpKEGKbKsCsKMGXBLU2iCaT8YIaLyu3ZUz6O/ze7i0UJpmCc7AtRUxWON
pKSX9SZ6CIE1824BeqrCrOvs26Ga5xDpnjp2LeqjHEVIlCC/CBmLsQyZMy03vluDeM5t7pK8K7pw
yLziCZQkPZqd3WDXEv935i30ZpzseUcRvyoCRtnG5lBvzrYGLytGDI3pj47f0xK3XvmR2AuwTDau
CaICMsnyJ2gQ+8+QGDS4JaELWL7Kc+sGc0j0/NS3+Z2HlySBNDA7IiN6101NPEOTw0jJXnOqUw8V
t+09IjtgQFEhKc6p5dCvdn3A3KZNGeh4arAWDIcp047ZOwqAYAL+Z8G8tuDNdFxHDxYqEvb67aiS
rpEtGCIghJM+/odX0fX3ra61Khy3+jzW601XffRBB5GaP98xTXg+2ECVgztD5MWihlnWlp/UZ4dx
Ep64UuFcZI4IpN7/GRDu3Ly1rYyWMAAUyn6sxt20QIIDp+UP6jY3U6fX4VJrWbw9LFmFGNkFNEFy
xSYU6QR/NAOD3PpFUIF7lkRWEUSpC76p8reTN+Hg3UCzOWAfXLfae+2vHFCfbfOypbu0Lmy+sWKN
4yQeGs7oXdIFu9pK936vAlvwWFj0RaC6RhUDSV4ouPFfcRGQAffoQ/ogrZFD6UNQGh2hYXpKshY8
IZV5mpAXKHnl2/ZvVpN9aRbz1p+LezKmv7dHKwurfJ9jpHljKFzj9e8YIGc81mWDjdqiSdgOOrrT
0oHuwIU2hllqEcXRlswumP45nyygU7jf+LxcjFtramvoA9KgzNtEwO5FufdksI9vHhTcOzIeXLwZ
jls43YHe1PMy4wLtCwCOgNMLBxd6tNDIDqEzuW1L4quubAkDguayUyeJX56Nem8HYWlG29+XnEEM
AywbPMcKtT8hFrVGNNo5M1oFC+spN5xdQu+G6k9b3Y/1NwhtKqwZkvDz0pwYCyRjB5B0AnO++WhA
KbM9GSBzzap7R4eA9XyfL1BS+U79MVyW5yF9WuY5biDrO31nyZ/G3WvBn+3xS+f33/jFJJ01WitD
q291ntl+fTTYafvziun964su9qNtQfGn08oKlCJaFKyPgw9FpkdGntLkc6V/2zYmoQdCxHgxGGGz
eI3RMzfIYS1HH/n6tUtv6fJN135T/7ZPhlBLbivSh8lgRqT4UA0nlGfCxlbE+7IzePkr+JRfjLk1
EL7gaq/OWv880rBKw1VFnSFxKxgoTwm5vOTs8Wm/MLF4LiRqe6xa6Yw7Z9X2jl4dy8D8APTecXtS
5aP5Z0o4ICMkrhy9him9uq2LPlogf6KiCZJEyEg2ACaJ+hUKzmJyExAymjcOvDX1oWbmfgsmP17u
qqhPX7YHI9vtiMPxQRsNd2glu563cvZwofm4+qpiTyGOtdv+vGxZLj8vOMbMHobOtDCOtjjmVaz7
YDwF6OCwbUW2IoAL4frWedeVWMHEpggGazDLM81ivTpNHZSeFfenyoSwv6qgXykhMEFyO67Se8Jj
+XcIoCLHhAYFIMjREaWL3W966y72ZHh4MIS5d5dW77g6OKYKNy8eQ0j9XC+25hcj2lAXBNt0DOcH
0NkoHpLSWcKbAdhHvCJfNUDaY184rT7h2ZDW0FPSo4rd2a7Cm8jCNcSIaEvEsxuVQFHwVjdMtjQp
ZolS/2408hPRgb121ohCOgB5tMhsNWjupkZYtM1z5zaRCX3J7S0n29igB4CUEhgOXZyf66ls7YnQ
aaoraC6M+h4Cac4OCgb1sayhgja4rHl+hz1E3QBi4nkCqo5re8wOGrujVX3OMaMLMjMHln1FoWrb
iiG7nQA0+M8MH/aFG+VtGlYwg1qhmLy7qXZDP60fqjLbNbZ3m4HORc/KuEF6KPPWG4uaJ9aArd5m
352heBnM6mHM6Y5a7r3b+h8Vv427IiGCRecOurXRiAaKTjHby1Nkpr4k1RlZ359uOwyIXNH5OkKj
5CYtwfnBSrsMW32Bpo5R3Ll9ewAfNlPsPunCX/wK4S4z9GQ1oZsIh7lA3ffzqhNod/Zhb39613Cx
vXkjLFZdOKwZrmdqtU51tpbiXtOag14ZByvDpV00FOKa2YM720+dt3wo6+aTu6gCFflA/7MvIu6q
bAF3Swr7wfxszU+pFeodFEwUO07mMVBYwy3n8bMkuu6c1G072GWDUbaRNTw06GfW8/32XKqMCM67
tyHJqFd5c2bOj2Y4auznaipcq+zC5hyuqBMD1vKqztr2S+ClqVufTZTb9fZu0YJId+ejVt20nasY
jwyqCCjpP2vCtQomtdluG68+e9k3lHbQLpVFSJKHzEK3eZFFaQd64frGtu/RXKtYMZmLuLRtXbsI
2tpUr03YLkYnrO1nFmQRCGZDF4evLz6hNqe4VGQJvKvRCkfOQw5Azzq/PkMBeD/3IO3Un4252Y3j
o89bxNudYUPNcVRJ28q2jeOaAacW0tGeLORUWEdSr1oH5GzQ1OFbN0v13RhVUF3ZxkHCH3sGmRvO
2HE9nRP1erqk8Ljt2j2vTnBbN8bNoLuoZs3eKU9UWArp3rk0yEd94eJ7sDaTCcTg57Hb520IwtjV
inv/kJcgQw2Z+Vi5x0GFB+WjEH03v6p5uRP98GIB2nLXcQKPAMDWWlQeiLnbPuDSzwNrwK8nw3zV
ihNUdtqbLtqKCNjAanrf9sdtA7KtwJGZf1NTSPYLq1S5QzCsOTCNzHli5KT1T0mhiChkY/jrBUHo
aCBBwv3xxboMZJgL34LAhdnc1uyLlysiWNm5RaDC75K/SphCpJ/MuUkyhiE0IBMjvhPTUXtEggbd
DuvZ6tiuXuun7Vn728IhLvulTcFPFRVY59ocsFkQue+rpozAwnNIua5wX+5KUPCmyHKPdRWjw2lP
2myfuHmMlDASwXjr+M25rdYox9/8gdzVQ3YHCpJT49AYo4myIftV2OUuN8fbATRpWt3G/jhARj64
tRLv1NruTq/XeHtM0p1gwRu4eFmjL0ZYJqC0V/Dt8pZCdhrJziOH+u1c1GCOQHYVzxZ4BCCGrncC
ItjC8XOK7t4xRoZHcxWnReoCLgyIpVMTnVcpA0T37Dp+6FinBQS0zlDtXe2x8nZ9/zhoPzuQm+m+
avakm/Df0MTsnwXNJTQRAIE8auDAb8PO+5jOZ9qfEzJElYp1VHqkLqwJ269OJtdMTaDQ64E9D9kS
s7JUPXmkKZbLyRTuQ3cGMDGoUcxM3PLY9G7IOics3S7Mc/vkglOvbdavgD98ss12X9T+Y+Wg08ix
omwGd+Dkft7en6ox879fuBFWol7k89qql4O1ckBdaVXcx9ITcDGr/O8XFsicMHRj4FAb/RQuyXEd
niwVuFu1T4RT5g5abnojVq4gLErsjwuI6tLqtJRsX5KfRqCIaVSTJtz0fTk41EtwILTx1oJKRtEq
EnGyUiDONF7d4IP5W/W+nrS0AK3vCmXxcwode9Z9TYqPSCboycNsPDbswXeetLUP2/ITo1/qqg0r
srOhjm1bQ1ixA6m+GuTHMEO2W1FaNvhMvnLRFz9McDb54tVpu+CHle4DI0XsAzKfdmd9OZn9ElML
oHZyHs0fK/2lN99Zu8+SP0V/atjL9r79/5yj/50hEDpezxA6/xsjr+D1qtWIWs19mAHvC3Oj2TuI
S9ZBD3tw9aR2F2vzcFiHPrLxc8E7fTQS/Qa8Tr+2f5B0YiBo5QCch+q++DJhC1TM6IJG4n4ZQ2s4
odXgOEEdrncUF7/0PF0Y4mfh4jyt02ivxoyGHNtcbhrUpfumux2VEgGyIwWsJDrIQUIGcI5wbOdC
S7Kswv2/OE6EzrrenSLqpCHEnEBpmR6qRNUgLd1blyaFU7wuWdqtHbx91bMoH/eB/21GHnoIHstc
j2YdfRplFs/91znfo1soMrV5504PPUG4HagkGKTPCIh7OaBWBs7qFYrCCDSrorwnqVm/LPQALcuw
no4j/eCwPGT0uz18ncvz9iaSOZZLm8IMuGZWGYw7FifIjzTM1uy4bUC6qheDEjxXQ/rEWEsMypno
Du1eUUNfAlcL136IDft5TA/b9mTPFYSQIJe3UEx8xVA69GMxewt2UUfzA2vneEocFGime5e3jZSm
Ynjy+fvPnBipWCYrRtvEDgLXGAW2nCmGIzt7Hojdcb6BFgI/yPXZa0ow/ns6nI4JfK/DDg66gPNm
vz1n8nNwYUUIEbCX7XEEruFMGaofy5Pt3jZ1eQADzdw9N+zJLj4k5h3kT0OPfqTgsE36p3nY1/Vp
+4dIN8vF7+CzfeFpwIVhasmA38HWu/pzUESsD3Vr1/l3rqcas2pmBXfTj7o5FQVsZdl3rXpkzi/4
zzz/Wi4U6oCfW+c8LAe3+Oa3B+bRkDfe2ipmRGmgC2UtrDCS3QDdCxO/Ds2qEZAjna3mUR8+6Usf
FcOxKJwQVMJRkEBQzrND130sVOdSBmzBo543OgFQYqH+fD3X/krXHER2aECqpnY32Ib/NLDlW+HQ
OkRr/W/XbaudnhnJ3nGHAkDp4k++mN3zmDc/pqJXJVGkS49djqoCV0AWES7eNINWkTetdXa3a1P9
nEHYUsMrLO/KfdWV8chUrz8JibaBKfhnUzhc8MJdQD006AG++QCg046V5q5qup2vL3ttYLFdFx/6
uv8+F8lRJ3kMVxnTIb9jlhm/Y+df/BRhNVyfmc3EXwL24oUg145yrvXXhW5e7Sb/qNMv2/aku//C
nnDSDI01GjPhJvUefh/95VDP+bN41fdtM6pVFQ6Zz7JJL0Yet3bHxgriavxMB3iwpI1SHYU27LVt
gzwaFKPFyyUV7jOnaQcw+8Mf52nznLTNr3qeT1lCwmYB6a9N7Whs2A6FE8U9ILWLJLhuodsX4YuQ
vPA1a6ogaIL8UTbeG1V/1+j0BQIHu7oqb3WtOeXlGnvsHf2KAZ74poXcEmRARFQV8YC7NBr0F5tB
ecxXcmqB2RuAlaGOo5hZ6Y65MMWX+sI3k8wgiZ3hsFjVsmOG9mSsY8yKWgE24gv0agHRzeI5Ojo9
X9WR6nnI7VaHmbIZwj6/NQGlqHedCuUjvbcvzAj7pFlGk2oBzJjJ8L3U7D8F8RQjkW+JfyPhkcrl
hFlpUk8rPBqoFu8zK7sz6ViF2uIwAOzQIFh1X9Zy2ZEFsqHbh0A2OIwNzU0mWKyAuru2nILdk009
ZIKcrowg2hEmrSIskVkIbJ76ATgWqreCu5roWBjMBuDXa07DAy3+j58XvFPQaQWSE/i8Vn9b8u+J
CtQj/fmcbBM4DDw2xOLoMGn4+Ssg5WgEf8jT7hFHSBFfyI4Lav3/mRCGgL62yhoNALxtP86dqGZR
ppol2Qa7NPFqmcmQj86IqG1IbgOwenmUQZ17+VAvY2TY5W9cox+0tIu2d5fshELqkhdhQbUIir/r
3UXSNe2abEU+KUdWbh12ljV+tqv0AeBmxSS+NoVcOTBx6J4ApAz/XZtqoNUB4mio0mELAveYf2sR
ifSJ90iI78bbw5LEYjwxjzDbssAja4pVey2v16DgWkrg247W9RfgD+G6FKFGDv30RTcojhFyPW6+
KzTVS1Q6UPAluggEA67ecz1QbxxW004ohJXcCf2jwDFH+kStAyK0zghd8NmoLL7enxgtivXQswMg
0BRrR/MEvDQ18ahvJ+0TSKGhhFsi0aNIHUjHxTnSfQ/QVXTyXI8rmdakhWQEyM4WqJeOTrerDPum
GoM7c1ERq70+DhjRhS3hxLmutgZOh7uw9Apw42u3ZW3GbAn2tEvivK53+tA+djVTtHlKh4i7l+8Y
aBaJ22YtXeqC6QENkqMdd82MftV0CoN8uClb6Pdtb1LZqkEvzXUAA0b2Xcz5rMlMHdKAN8ekv4IF
KE6cdE9TxDKvvSMok5B++EuCqL/qTTG7xGizHoklZ1lnJLVaFN5aFR+UzIjJYfVcygJ7ULgdPXNc
JntAwET8Z3RahE6t4hyQzdWlBSFgmSanTDzOVbKCFqchqN4j+ssTa/f2JYFEGcC7LviHX0mwpWaC
dogRlcM1uWm1U+OG86TwuFLXdGmD78GLUALkXKneDYhqF1KEcwCJic91t8RucUjGKZzMx2R4WOY+
NOyP24Pjc3QdjSGCuBicsEqgdTSq1cKzpLC6Ha3tMNNfMjSc0rVEGZOBgEC1L+Sr9m86hVXTBiPt
mAOLNHc+jnV3aFkVF6BIU5wkSc7jemjCNZZ5PXDeCwzV9aFNP+pFEwXkaJh/suxHV5VxW91O9mc0
EIa2dVODktseWWSNJy973p5jmQO5mGMRx0IgCQcZNJQrPL3LQn1ynsxmvCm7aj+25mnblmI9A+Ge
ydvUD1BbR5Y/eDCWO6T3A70ME+Q83fXFU7W/qvZtYF7v27xnqU0cPP/W4EOZ/9bNDg1F2LD05wgF
saQBB0jDsf0/jelxe6BK08LNk0PexDQnPqttrJMvwErn9PcUnJmPGz15sdZ7KG+E7lT939yBCJcw
0CpUZhqGHAy7mj1S4zSPirHxQ7dxKMVuuzb/30OJqOhzaZuntMuORQYN7bGKR09TnBS5p/7vRAaC
81mD2UpsHzPJjD/g7Q4X9nV7rWQX9+UBEJyMn2lOEXTwoJrlhpkGZqQBRLUsH0BDkd32mv8w2sN5
Gt+B0+QuAA9opOAwPhGwN3ek0OoK0YnlZ4fSyMLVqA89Y9HUkGil+9K8qdI8Hup9Yd36k6KyJV1G
MASYYKBAtl9ENq+G0TtzDQcU6A9zErtJGZHl2dU+LgCGbs+w3BQv7zm8h1KE6jVpQRmjeClMII4z
o4HEJD1kbuyoahhS/wIGy/9nSPRltpfrc8GRAQkIXYzPlLCQAxDr9M60/3jkaXtYkooJFvDCnODO
WqcuSqfhepfBc9UA11YTSJR/cumNbv3qvfu6OE6t4lkvddcXNgWflhL0+xNkzUBC6x1a/85snbAf
7p1AEVdKj92FHcGBLVamZ9ATRhXbQQbwczv/2p481VJx+xcxhV3gbdyaGEc3d7uRmqHVejuPBfEC
WpnOJHHWoaa9bVN6uV+Mif/9wma6BH7TQGn87LjHDDrpVVRb8bYJ5Z4Q3FXT2qOe15g3Z10/NH4e
p43z2Fv5DUgE4xpvSarrB5TAj8a8KGxLHRmok1BB58Ab8U3VoE1WB/ciHFnTR15zlwIXBKGY7Dkp
2N5PfpC3S0Rh/6N8By5klIDROHc9n8A/mxnQSzl4M4w9qYPvU13EyNP93p5TvhVeXTioFfA2WCgs
iUUokPLZzG/gqaqCRlPwnXoK6JfKgDAOahC2uikuzUGrv8wTlM/d9Mf2GKTb/WIM/CdcbD1fK6a+
bmDCcZbQyp/81T+krA3J8GgUn+1ZFV9K3cSFPWGrF6W3pj3BnLUmsksfs0kLp2CvFliXTh1ScaBy
dlELEjMHWcKGnM5ggSjGCPJKiX/Ynjfpkb34vuDuNH0oFuhVAhDlR+n0BFUqVcQvGwGyLjzA4HwI
IgNUn4EhM1g8jCB3dwQFFr2P3z6GSwvCGMZFG7Ny8XErgbUiwEBsix5Q1ty2Irtk0baqozfGDzhi
/HqHrSP1iqHRcMmC68Psxt0yvWhpH662FZW9IpCXT9o/Y/zHXGxngld7YfYwhjb8fZd/0HyV5KDU
AtIAaMVF5uYVYHxoadBVvouwrwjCegTKrwu3J0xlQVgWmldD3c5Ofv4YrJ8K7/P212UHEBgAkLui
eB6A5OB6hhIPnKgpMLHnPiTacZkiFFRnVQ+CzKuAJtJERgb1l1d58NVmLqTlwVuV179pDeeY5xHo
FsMSJ75JQ6tQwDWke8xHiQmZBrSTiac9aNMp9ybYW7CxkvYbNeyo8L8Swz4s7sv2BEqXB+lxLnPI
qzFCcEUAiHbmBmmg1vg6AO/za/vz0vVBmzXS79BwgXDE9fq0iaVVVYnPu5Oz04Y5Xm0P5OZ51E4K
S7JFAmsCYnyT0/CKYX6LqrU56ogITOZE/VREhXbfkFvaTbwI+ZBl5Ts2NqSh0M6t29CpEGk1xsVn
LQgvkdtqYhZWerQ9c6Z0QEjP/RV24DI711MXkP8h7bt649a1tn+RAPVyqzLjGXvkFsdJbgSnqVGF
lEiJ/PXfo+wPOB55MELy4mzgXASYZVIsi2s9hWRZ01X1QyW5DnoBQdc6V6gTWw56m/Ok4r6E0hxa
r68GQO3fRAtdgsLJaEIUzLWbXKgIdvfGfhqqKdEgvhaCh9tDe0RO96XbT6HKwYHNAuOn3ckORLm+
jyGODBaRFsxoFVt6TDTufxV9pjZW+Oq+sVGCRxUc/4cSvAcA8+oUpZM1ZlrDp5TTMmr1lNnfbEU3
ZnCVqP0Jglotqt+LByn8ic4n0AfIgZOqk2nFtB43GwyzJdMZAdrCnI7F2GmvtW3nT5bb0Fsbkixb
ifClvYXur7s4WSww7VV20Fcjd1yIED9oBaxSdPivYRdstQFXU2lBTU1/H2Q1ld1MNKoIlgnOP1pX
oY+C8WT9w0X0PsjqIpIeK6GHgSBa2Pq7eYs5e3Gi8J4EIBBvyg+NEasNoOZfsBqyIe5w1KkDAxOl
VRv556WzyPYhpbXYk3moRp+vB1syOwd8ErxTvTrqRAsb0SYgSoWqtzfOhosfBYJdIGGhNwsdqfNQ
nj/kk1M41YNu9/JmdkkHJd7MC3WvL2+unxN/ymvrvB3wRuwl6E+7UE4+j2URz62JZoMDOoKG5Cjs
82b2rHvHbuEpUfiTH/pWOwNlmPFkUBkKyPPgf8FUf9Xl2Ea6sLt4gPrSwdOEjbUjVKg7vYUqcMBS
3LkstnQNkj8jm76QEuaxJWPyCC43C3N0j39kUhcZpK2YfU/J+FUXsrgNZtHEKOzYiU9K8DVt7p98
NKIiVfjeQ4OsJnJl9wV6GfMT01u1dyz+BQWoN6nL+snIwfWsAKa6lb5bJyPoR5B/wuNO1t91SfP9
qKpFlAc4tlYqFPjM+VkUrIKbMTfvZs/JwlEvnRB+RSlkwN2bqfOccJw67H3SlOEoyFc9kN8KCL1E
wJCoXVF/buZPvnrsgJGE2soekmtyVzMO65dWhUVWTfEEjBZsTgcB2SYZdbkTZR08wjzD3/dB08R0
ANfT6iwws20UPTuLdNFgjv7RB9gtoujD7aq+o/9yAAADAOgguOcfNXd4RxSvBZ68CjofJmsiZb92
YuPAvpSSvA+yXFbvM1FOzIHkRQXguB7BK/mzSYJENTCWmfIdvvjG/rkAw1483+BgawLlCTbVKh4Z
MdaRjNVDZY4ibMtseggKrTt0bpDddljUkVHIOfE0M7g1uF48DxS9tKjX5+kEPq67s2hFjjNKBPsx
J9ZGdejS9kar2sVLDJW9D9vbtcC9kQGtHuZARUTv4lIHoah+2djZmNP1xg5QNwRZDbaKH9QXSJv1
lc3woCltlyyEsukTUsMfxFddyEbbvc8bLvYGbpg7122djdtzNcbl9oS/NrJPwJ0gJ7Om/2DzDX42
5WPK3faGe/KZBV40QXZp41NfOvuB5VrGiRItHoHnK6snfm2Po0seDPkKVl62MYmXsqh3P7+G7hID
bRdV4OdleaTzETBhz9mJPrHKH235D8vCB0jfAf0WX239GBnmToeMEtj4xM0eci8/uZDW5mQLo3Xp
HkMHHGgwAJ+x61eXMa+63ODBCEr2gptvwSW246JzdhrfuFr+tGfXK/B9pNUudOHvjL4nRyQ3v6/4
pIdcMw8Z/FcdWUZARMf1QMJgmG4sTyVTMKaFab26xRxZsr8ZSRNrkxlP09ZNvlqbf3IeqC4sFEJk
kMjBz9dMYepDNmUTeWDeD9v+FvBfzpZf06UD732IVVrVWoakfSUJlPvfxuE5D+7NfpfVTzlU+65v
863BrCaZQDy0MCkG49gyDJrDOC/s5Y3dfHnNYMKWzAf0n1WSMKgS6q3tALUYlM2zWUQeKjyld0Bf
ciPSKuv+/9/mf5FWWbfm6qzMOkQCoUSPIFjCoqpU1tHMqnKXWbifyg5Ot3mP21GX6LZen80L3w1Q
ZyTd0JFBwXQ9UGhS9ZACb5ZXEyDeTuPfqaw6ZK1zQyv3tbW15Hq8C8pREPZCNRgiVdClwEl5vhYz
CyKzgchnIMxgH1fPt27xqnnGrhpSgGG0rEmG4gsNWOjR35M9RaV+7NkP33rGiyHENILuXN4b/pak
4cdzD5kgDGnwFF5ew+u+E2z1tCLPM5m2xquo+8SlX2RpATj2Sw32sQ+erk/Dx2nHdC/vOQ834qLx
fD4LM3VrTbN1mfbl09R8p81XAt3txqhj3Xi7HurjAjsL5azexRDMZp0rlUzrJgMCZxdUSQ2Ese+9
8PyByhiafdcDfryhcNeDL44KEzQ/0G49H5tBNLOAw4RKG2tXibjYuDUu/jwSXSjEom/3obrUE2lJ
6RCVspzEnfHbyp6v//0XuuQYgL/oOKEFiXLF6uMQWL6hJqvJlM/39gjPHfOgyVfmp/W4G+yHxv5F
pkfpjBsH28WB/S/snx7Ou5yxV0AF9HWlUuDc3OCp+Ac8HQSxAckCQhFgPpj3nX8YUTqk6Cug9+uR
RTa9LcuFqrjX2OeNCfxzc59fhOeRVme060pelHUFgkwLkrKF/v/OmfTvVs78lwYOoNAv6NwvzPeq
Q0N6+1Dbbh9ziAx+azPFvnseBcnYwZ+nz96wG0F2A+/EkrtGHz7jpeikwGpBAaGs3QSwdu8lz/Kf
NfccHpXKyX6oQJcQYp6HnU8o/2KV3qeKd2bUD267zx1bfGqMuZqTvArKe9aZ5u9yysVw4+I5cAvy
CX3RBKNRz134/k2Zf1c2/fxEm4ahGqSNj4WvfS68OniEl0aTBKTT90TOKA7lbV2kU+6yPTq+Th3C
U8FKvAaKR5EofXEQQw0xarfQ8MTkQC8SM89DASju3hI1uA1cg51Eblu7fsj4bVPM/aEyHLwbqVBH
253yg93hHqjUWOw1LBiIzoMuP0ACYScINeN8NLMHA1k92irgIZm2RNY7DkNkWmUehNzR/S9T22j3
RcUkDZ3JEd8nfyJHXe18xn9nAXuzgbyeSu1GVVbsQenlqahcdjvo4rHQRnvfzpQfKrebk6ID9Ank
FB0vOSoj0dtj5EFS6T4TPUs5moFfHbPUfnagsezKuRLPdqBptyqgKpLW6H2j7tKeKcfm3mGS7WtX
VvjChpKRIZ3iG+OG/9jhfoTkVflTQW1zNyjUDX3XLndNT4fEDApvp0qniwIvm47o+sCZz2qym6kI
ejxi4WkAuAtwh505R4ZRVwcQdlz8yiQiNpvfeee3EB2QKlaOX8RIzMZIa4EWiV700ohqba6f9NFr
XlTH/Kfa7KpTAQ2rsEPH6bb1cuNeZAQaHBlrgAOBCVNv5P0rbTjfS594EYEO/d4jmXMyrBzsFdAg
IEaP2oI0B3hWwjob7HlvDA2HeEfitNabLi3ttzEijwoqiCC4ILkeWFPzRHR6uy+5jsmeGthm+FOV
oEQHJwXZjTtPM0RsOgM/uFlnHDWLs72XQ7S2zPAa16RBIzpkIjKryty7NkVS0fjOxrn/MWc63/Sr
Y9POtN5jrK7uQevamcEXWu4DaMhnwY/rx4t34UZDkR9qG2CF2ovU+/k5huJaPtftXN7PVuG+Ucer
GtgmOcMxs1yOPYAyFbczP/H0Ud3gInFDNZlB3LuUHT2jDsK5qTUYfn9DjTFy4EJymlnVRCb/2ts6
LG29MeElCPiTGtVD0ejTd3/AijHdcjeMkxnBKMWMqD7Z9y1eSnu4Cc9JNYGYW/FmiCkj3WnMRusJ
fSK610yV7UQGg5DZVNNDyTUt7gfyKoOB3ZQOKiOaXXmx4AI6rpCJ3ldNz7/zkbS7xg1+yBYufzlF
rdVTZRB1QWadJEVRigX+znT48KRLNSV+4FNgOWtXPFOrJjcWXqoJq8ffzWDBnYRBuMCSOt8Lt2HI
AjRWRA3Bgpgh+wKcg46XSGaJ0BvK8fdYGnaoV2LaZwOcgYoavqqUDOV9Y/A+aoeCPk6t3Krfr1bP
f+9nuHIjC8W9C5zA+UfVMH4vkHxMaVD0Ie+6W+SCu9aE6YnOvA3dp9UK+hNsMW9BtXERRF5nvUFV
B41CBz/1GieeHe0EseoH+FM2Ueb7Nahm5g4WPD/NTttIty/c8dizOirmoAqg6bK6go2yI5ojjOIe
p1wHWTYw6lookm1sEEzV+vYF+RZngwk7wg9NJDPLgZWXqrg3p9gS0NZMVBWjwV/x+Hqgi6N5F2j5
93cZS1ZWmsLpiUDiPrPLsG02ctdLqRhqdIBXoK0DUv9aUbMtDAmfUq24p5ZKC1m8ED4J6HxPv1U5
PWaFg4qteQKl424opl89nV82Rrhkx6u5RJEFM2kvRw46mudDhAlTZUN+MUs91ckyLNwm2A8QH3hx
zMYKKZw/YnccyI2oHBkP3KN3rCFDMvUTrEBnWn0Ffd84wXo6SwhMHCPl9vlLZ3hNHAisAAaj2V2W
6cENy3y1wwXxG+wZeqIBGQ75mPcMSB2D7GqHiqeWKPexAK8lMgYi76YCxFMTxLvYLb05RkkbpVoV
1PNXia/ymEnhPUKINP+dMb/7lOvIpK5PzhpV9N82wvvFhvsFno7rWlRtZM4ozWBI7eBZ126QsYUl
a+NMq+EcGRfaK5tyHDkbtdXVU+2/qDaUMAHzAU/3QyOxpsTLfX2AqUsfI+kQeBxDhqDVUN4hTrDv
vKbYz9kWIvnCk81dSqtAzy+aUmvazdD4gwCCqrwnlnfqsgL2JZn5WXr0GLRknxfZ48bsLi/h1dJz
If+2WNiAkIL64vnSq2fatK3u4azove7OLcf5jqLClUwONxPVOtURs6ALnJVmcG+NbnDLVaEd0VbO
tgy1llV+7U8xV38KB6PJEG5xvwhBdM1wDKz+SVnzX3ecYJnpoQ0ECIeHl936dORO5YnaKe49w4hw
U4WD+0IlGq/TxvP70sH1PtDqfUJrqknYthb3PHitIGhEADW9/vUuRXAW23LY7MGHaN08kzTo3c7n
KFUYc6g5OmyBNk751TZA4SgAMQobz4ZSNA6n1WQFKuiGSsd6VBoySF9B1a8NmaaF6H3FkL2PzC1n
jEsRoaEJqCyYNuDzrs7CRqIqXQ49Pg/xvVs8/L075egqMVoapEXv4ubUyVA8q9Hcsg26dBFApVFH
qQRqbkul6nwFEilq3c+UlZoGlftqssyXBnpfT56pmkNAgfBy0W+BQZbb7/IKV2pBy2BnKiP//dcf
Fi1XIIlQUP6jGnn+hxi+tKacSyvtCTmWTXfcqiJfWDmLudNCRIMwMsq15wFM2tZ1LnMvbe8M577d
Ikdv/fz6I07aXA4WhHpGcSTkBj3P6/Nz4ag4+/OXPO9dTtAJmxhA+Xkp6r+t+Amh92HLc9u8cCkD
n4BVjw2GE2+N9Qf0zjZkU7pp75E6gxyA5kGFqYQBHBQCJo8mHhwJHpf6o9zTEsBu9GP7o5YB2Tiw
/AlWniHIjtauFl73WGmGngg0wt5q2sqvtERiFSLtRMHecLYAkKvZ/+/uwu4JALDXwRNdzX4dVGrS
KO4uIVlY1O4zoBjfr3+AVYjlXDibnNUHgLBoRWoQ8FLPe6oPjP0dAhsjgO891iZQPLBqAgjh/Pv6
LUABmc2NlNfwB6uGOzzgX6+PYLWElhAO+NMAC6H2Zn2AJkmrM2QgGy/1C5OHwagVn/Uim/AAE3wj
1GqyllCAcSKRWEzPFlvq89FAP0CbkFYJlBjyoAlJYfPvpYbCyl+PCKcXaMkO5O7xYF2d1cJEwxtv
QwH8DpBGXRlx8VoYf/+E+vOkWHKiRVJ9vbhKiqKD08opzWYrIZCu40Xi6ncj3yJcLkvoXTrwZ9bQ
sbPxAF/IwWtQp8HGbNLVOKWGwdtDDxPlpGDQ0Rv84quBrRf//ey9D7eaPdp5IAK7CEdpFaIiEM8q
T2zn5/UoH9+EmDM8zlAYRUfyA/fS5K3HTd2fUjEt9uPu3pepbU9hVb0NQHoGNgM+rt5dD3phqSO1
wwt0cUSHEcIqEfGgqTK3bEbQmYWz+eAyGpbWRsJ8aZF7wKxCPgwNePSmzxc5ttloDQCwpXbphepz
NvwlqfTPengfYLWLXEm5jTU+pfpnmNWH9s42tqwPl2+8XnLvQyxjfHetwGhHEqIQIr/RoQCm/YxU
hkLcxtl5aWEDmgjxYHSTYDy2KmG1+uhnHUcUJUIt2M8whNm5/zRbS+0KCGKASK3VN889jw9TUYu0
GIIdehmhxFvCdn9dX1kXHmfAg8B3zl/KDFCmXe0ad/QZrQ0wu9sBG3NXgmIoUBgtAOm5rR0IqX2W
WzJjlxba+5CrkZUa0L5W3olUnqwumdqb60Pa+vnV15nwEKemj4kb8sdR3cMs/e9/Hxj1RfEYZzTQ
AudrrPc70wD9lae9P4bF0pDYElS+tN0XoywbqFt8mXUjnkHRKAe2m6dF9WLmbkzEt4Z8+YdRLO23
BYCIdbzajKr2pO04NU+HEGl6ZPdbNayLg3DRIEMHDk2y9TUzTtkAJXFdpI2JkvuhDnZju/+HMbwL
scphOHM9o+KGSMfhKOTN+Hc5Ks6rpauHigX+t2DGV1PUC732K+byNBi7Yz8OJ3d4Aqbub8dgwEYb
pjJI5tEJXd/5M0gPRjvOc9qPR7TyUd25/vsfT0T8/h/1cWTANgQDzlerMcmac2AWUxv6W8L9zdEj
KdQxs0VCbLLRdL0YzMP1GIBShXLE8u/vjl8fpralnjdzGhjtoZGnACw1qZehPjqhPvzDzC1uGbgP
kSiDknwerAe4NcBRL9P8rbdufH9j4i6cjMAWA+S8GPVgm/ir3zeV1ZKaaXOKftiDZXJIKvl9BFmQ
JzCzISPLghe7rp81kR9Ha3q5/tk+7h4UZI3FmxYNMPTHV4fYLFhuc4vzlBvmZ9Lrn0CQ+WUN2cYg
P56VZ2HWOC7bZQr8nomnU+P91iVUlVApuj6SZROeX8kIAbsj1LPBGkdB7vwz1QYVI4xjeJqrb6Pl
71DzgLLIEENEJf6HSCh3IFdHTeWD3Xo++INm+D1Pa0veelTkkXBoVDCkgmQeNhjIaxTXcjosWEUX
PX49wF2wfMF3az0Lsp5a3jykfTd1O0SaIr2h7HEycu82mMw54a4e2fU9MMBVyPw2P1au06Pbyupn
CSPepDDLIOx7VyUdd+0wE2I8XJ+RC/vx7G9cvs27v9FWnUFaIYaUET2pC+j9kqk9Kmjl2Eb7Kps+
uR7v0rcGkw4FHugALRKi5/FQ/vMFmrRDmlOzC81cuzGpSEBKPI1kU3NoObnWCwvqRqi3L7a5EH49
D8a40+q064fUMH+p6VepffGsFyEfDAjstqgnH/VaOzgM1XP6c7Y23reXZvZ98GVjvZtZZmpaUHA6
pEM7oGlmTm/Um17mWg8i1bo3ltjika6Nkf6sNw9mh6j1orIEu+DziHO9eMtZw5ASvR2W9qNxQ60S
xscmagTNzKvbnljVPTehDlEyJ48CBuiUwwwe4e5xNr70pfMJpRXk2rq9lBZXu3qkpCGiUGPKJjAj
hl67rwX5NRdbuLdLK+p9nFWuCAdmlL50NB5bejJ4FWtEiypSRGP7l3ry/80v8nmkKksTad1D8nPS
+1nGgMwttPw7xGKGsK6r4uf1HXJx3tAZAMbSxVN/DSBzxaBmVxpjOgb0QbbyxuvnpByKDe2oNdL7
z2h8dAOWSx8YujVLZ2CjVRDTQs9FCZUEU6uSzAAWKRs1K2yR9cc5wBBRbvXkk2hJk0jbUzHwLAa4
BL0TUtOAclGLpKTh+l/CJpc/DsJFAGCgJgBbuvWVAPDwPMqyHtIWMiLokYRWftTMo3Ber0/2hdsN
SCa8bCAKbemoQ51vmcFBC7wUiCP017n5ZbB24267lCOcRVjlCBLE6GoiDUCJ864H98uDfbcoG4B3
n5kBnsj0GW/30DVVdH1kF46fs7irs69p0KFvXMQd+s/UziN/gAbGzVA/Vdnnv48E2YtF5BZ53ccj
PWvbYFgOOqd+g7dHMaei/TXgDa+erge69LHeBVoT87iZ2VDH5LirTPhi323ZRG39/GotBPpQVHaG
ccyAgdiBABZiq951cTW8H8JqNaDp0TSWtlwKfSpxt3tdBq5gvWvGz8psY6yUqDaqnfQ2pu7CoQJC
AbZTgJPro+6n6WQaHL2LATq8jUx4Z4/Jok5xl1twTrn+lS6FgtiLs0AiYDS0bm+CLk+CzkBlOgjq
O6+wb4rsjjkbl+tWkNU8ts1kwrR7GtJsVHCReR28txK0qOsjubSF3o9ktYVcbwA130duVPiHfEFZ
uDe2+eJYn+wg/r9FWpbmu1yBQrV07AmGo4q49CK8tAcnyodTNW6c+pfW+PshLfP6LpCwFDC1ukLL
O5O3eu48ebX1/fpYLtzHkM/73/df/v1diJnAn9jSMGsu3kJ5+720jMgEKG9LnePiUDwP9Q+U+BFw
lV+YI/UKSrCV6ko6x9x19HjWVJdcH82lNYDyHYiLQCIv7aDz0TQ1iDduueSrpAmeBEM3h9V6BzSW
5cdj2dLjKBR7vR700hS+D7pa3cVUFXPWYgsZ5A4IlcIC6OJOa1+uR7kwNPCMPFSpgUmBreQqFWdF
7efwd+RpKTv1aCo63+ik8w8+9KJi4cvxsQr4FrvpUpLqIa8BAgKUU8zpalMJHTtJGlgeSnt0hzfm
ubesnBK4QEVgnO2pK2KnOGVFdcqyOWZq471z4eCAHDvaDVCTxmW1XjUdDwAMrkaWDlYbTrkNm7XP
5hZr98LMIgj+w61og161GiM8GXTa0IalhREcyxwQuZ7d8RkGfeTYi80UY1mDq2cOhAT+gMzBA0C/
8XyN2uU0NnVesZQ11aNDMj00KwaD0PrNGRZoe12XYS7sl0awkLlFNDe02l1fSxc241KDAAcBvS/7
AzFPkCJjsgkomtnVt4B+LSe+Rbdc8vgPo/xfiDX9AA8UiEMNHk1r4wZ11VMlXRj1PJuqCnt3fLLt
f1gpcMxYPiG0eWBqez6rFgGjNLdtmpZt/+by+UXw4Vmbkb5dn7oLmx17D7+PNHwBYqy+Hp8dk6nR
palR2XilnRr+iY+Pbvn1ephLXwjVFaS5QD2gYrw6lkUAdpCXM5pmj6Nz8re8hS+NAm+8Jf0DhOTD
kpctn/AlKGZLSyZ6K8Tb4AEWvnEaX9i9ADIAPIdXJRiS64oK+Oq9LgGLSxviHAdtiBSHF1A9b4S5
sNQWTZMFogVADFyGzz89oNR1S0muo5k2/+oL+2s2Bj9H7t81jZaFEnWd0MA/Rde/0MeoS5saTSMA
4byPMK3SGwM591JPHegix4orP6amFrq5DX+IOo9kBiq0Ibeqbx8XxhIWBXjUZAygoBeMxLv7msxq
olpL9LQ3YvtFGPvro/ozWef79vz3VzcoHpa4v3v8PuRASQgZYTjRw8Y25jNJ4QWY1I2959P4wyy7
L3jRvDGmdr2GIo2h2kgjQxYrw9nN0k8V18KgMCE3Zj9UmXVT+fNjLwLsFXM4EUVFrFv8BcrOn+Y8
j8y833e+SAyTPtdtD+CUAC0un5MMdbgROH6Lu58ZdOnx1i7RSx8/t8y9qScncjUrMkbjthZij5tz
owK+Bp3gbQtSyaLtjdIgTsp1XyVoXb9y6wkT3hf1vap9fpy6wTy1syFu8sI0nmD7WYoQxILuPrD1
H5o2smeZ14EbunyfuSf1bSp4T2Kt9OtTkLlt7Pb+D9Yz1ExHLjd2w8cF8ufPXJTuPXRq1mUlzead
B0ioe5I+mDZf8vj6AoFm+4eT3UULCNBE1GTBpfeW6/TdCvRoLQvZDc6p9d0moqWfOJX8MnAVWcaU
wMKlDA2axzRDD7W1dmAZHh1mQTmStgfoWL6B6hAO8whoMsseNc8/zHZ107bsgJ+LO5iN6HUXQQ4B
qZscoc8IPaTWr3ksZzzAmZ/f6+NYH0EnhC8MsX+Z0r/NOxMdbpM98D6/a0jwSDuW384dO/GiQ9W4
pInbgTdSlfvKkvx3blEg2rNqiBkMqcPeg1Bxm037ufdf22qsACea02Jup7A2hkQzyK25JB+lRa1w
KmCdywM1HGgJr7Fmss1Q+GRKZliKx2Vdx6an/fb7KppBz/HLFrSdDvaXGg09AekZKBmVYS3LcZeh
XkzDrCBfZ9+9E+34WjpBPLX+we7pvWMMJ6eqYssqnsaxOMyZfrDH4DaDgH5ZDUcIFb+CY30obPcG
/CFI9PJYDSquJ7IzXPPUzMNN1dFPXsYOysnvVEF2HWpTavzadUY8DU4iPO0EZxmcy1OQOFMP4095
00nvk+FmT6QQ6BsHTI9r5d7lTEcVkk5vdqu/dtYUo16auo2Z0CkAwYWkbT0Vh0YTQJ77c2IWWAm+
mRSl8x2WV0c9H3nUBlUetSrIw1mSYtcZeQlKQpkqq0LFcaqeynmIrdH+rrWOt7PhPRQDqw+Zlqn9
ZuUeO9Ky2rscpm6oZ7k92D+WjGtO7L2TNwfba0DugMBmBJoWwMh+9laVBTsSFhixR3UgSLwp9oH3
DkE7KyKe99/mEYJhbuZs4FkvbEHIngGoDPUzFOvWRMKm7YxpqIVzsrXgm9F1r4XY2OR/2kXnx7T7
PsSfysW7TYiXDBmHmTsnPRj0NLPNHJKHk/kqta6VEThqOJscKzb0XYYCtozvBTMPelnpCWt+W7q/
b6GOq0HteP5FaTxiUZ06PqAralE3bXQG/o4bt5YUCTy/VQylePW5rozhroajzMad8zEZQWHTAUDF
wlmLx8aqJFxmhQ5ohDGfXLePhjkd4C7F+mc/LzZm7ePJdR5o9YQCXtrxRkshaVM3nfYLnbHi7ysd
70MAJnV+OHJnEhqe0POphG1C9amnOzr+dTHlPMTqhu5bcA77ZbrqJlFwm9S+6Vvpob9CWuLSw/JC
yVzHg30hraxmCnSVPgMk2Dm5zGuBk1Zsb/r8uQWm0yisKAAlyQp4HStdTbvAKM2d2asxZrr2wxxk
0ls8zuqiSXK4jishoCcTuMvleBBa/aS57Rc+sxgktemgZkJwwubFXTXC3VrOI036AezGWtGXGd7X
B1erIpZpX3XaP06aDhL49NQo61GTLZTf7LtymurTbIoGfmzyyQ3aRHB7b+IC4L39JavJt6ApXkne
OCE4VkZkMIakIZjf2kp8c4zxztT7k7SNuBT9ySP9IZ9UVBeBFfrQtpFj+Q3NG6QyjnNXorm3k3ne
gcFp3o1Qma4H+5MuHdxlNLKFFemM7exCoNAF7FghjFtszZuyUs8GsZxwqoI7FGafr1/JH9+v+FgA
AsAxDSjQD9X3gvigMZXCPTmjyHGZ0T7suXziZvnU6VqYue7GG+hj6rtAz9Gjc9CmA2l+VfCoZd01
olbGKVAtFFeKws+Osp3H56kO4EcKfjF2ViHHUzvIbnd9sO7y4+cnH85oFyx6FHguYCp9E+0Lj2fT
qYBU2x21GH3xmrE58JFakUB1aQ9OXfGCnqa22Hm43wmAV0cAfCA9muvWEaYHbDEg9T+Dv+vcsXKs
YVjdEzt0vAIkn5mWfQhGXvksWzInde5875iZP3PZ9XVk9kP+MFe6eMIL30kckkOkAS0Y/bPZW/qP
IYPuoS1GXMPYB1ArVkBkQvXva6Y74y7ovODFz0wcQFJrUWaj052nhuzOHnpxS/2iPGlaSWOUmMcb
aUCCWPBshCaBUd7yYYbal1l7D4PI5Kcsc6cX0fY4sZEH/zLMAXxprMyoBF82C2nhag0k/N08qjLB
oCQ6W3uoQ2/VXJdzYPUxcECgLoSzGwI/665hXdkTXsm+OFnD+IWZRUIdEfnUilucEo1Dd2rKnspN
XeMLCxASr8vDVYesyYeHpT94ml+a5XTqAOLh5e+ufCnGAynQRgQJonPeNtbcx1HiiYz1hooiHrTr
TiLeK77wuZS4NxLO70VzgAS6vXWuf8wa0ApeGDAguOLkXYPEqCdon/utPFX0Ubb3fw8/BOTFgUmV
DSN07J5V4WKChfhIdVwbTTA18C62tdDg+avuwu7m76cLVxRoDGhqA169uqCgxdp4c27NJ2N+9s0d
Ft3s3U5bcLQLWQPgdP+LsjqEsCqMflr2kmeVIbwR98T6Oi5lf+fl+nAuZA1ngVYTp1HI5XY6Aund
bzwgIJap66//txDL0niXzc2mPzu1iRB1EOXzabAjbdqgvn68JPD5lyfsAnr/yEAdazszxmaZrgHH
Gxwkizc6RgOQBuXfp3MgJzmIg1K1+UHeqTdmrsbOEKfa8cTPstHVvoZR1H1ZWWYCGRbg7a/P3oWV
sLCh0IHG2wk34TL0d7NHuo7ZvHfFCTqdoHfXNzaG1QK5kM1b1uMXZhHgMeC2TZSkHcNf/pR3oXRH
2bLBTXcSg2seFC/Vvu17+rMpgvnZGvUq8uYJfNHrA7xwMoA7slTrAFHCIbsaoJXNNacaESfHZjRh
Utd3wpPaxne7sM4dYC/hf7pQOj9oHDsW41Do7MXJmJh8oLOsUc/JjURyawua8Qc3tLo30HFc7MNR
sAOabJVf1rqRg6RTi1OhRJWKxu5CA9I4/4+0M9uNG1m69RMR4DzcsibNYkmW2/YNYcs253nm05+P
/g+6q1hEEfJu7O59IYBRmRmZGRmxYq3nRi8qx89H5T0a6vHRMDTvqRxH4XvoRwGCwnoH3CxJv9aj
Gdy53Nq73PXHTVqDQRPiJnyxWovneCa5JJIQc1HScbT1RJObjVcn8S5G/8LuYx+OjL6GgbzIin3f
xua2K0fvgQu/2eRWLdpcnN2N31fvda62oB0F9kyTFbuhzw692PPabHMIjpUU0kfuaXvQ+13pw/XX
mVFAFNJ7Nni/TR5q3l7tNWoXsWHdBkrNyTv68lYuBO22SZG40UM1/oee4l9SX2u/rH7UN1Ve17ta
lZo7WercXeDXxSFMi+hZTBt45RpqJb9AwQuPsVnLsa1IITwjell1xzp0u3Qlz7nkFrgEhM46GNCL
fFKeePIo0l3yqNai+9hlWfUtgt7lQaqzYSXXthBNkFYnxQZw3SCPO/PzsXRzxW+j7rESmnQ/6pr5
HLmt+1wISEPC1KTs3DqLHww5dn/xDPX/YqQTBS2Mu2AjqDadb+6oigSQt2X3aErDe9nQ562HaEt5
8RrgfOEUOXvwzsbZSLGvwDXUP/quTc+u6W3N9jiEz+2alvXFyajgCwQs4E7pASFGOx9R3Icwdwph
dPREQUKesHmRkgG6iPi7CtDs+iF14Sd/bGkyrdK8DS5goWbqGw3artERfOUjWPRPgZpsDSX9ed3M
xdzNzMySBVFvDpDfZtFR013b92RYq0lCesIuiiDSsvbXra0NanZOQdoi9BDERsdcl7Y+uajcp1FH
//a/WLlMGtDXnsRZEh2F9t6EJ7R8ztaYL64PBETcuSfQ2fv/TRjljdwdqp/y2i18EZOfLQzx67mF
vExKKHNYGKQ+H3pf+pqYBXkj7ahI7rPhda+VLK/M27J7UxiGw41Y80+m+uQ21n0QfqHVR8cS2C2i
Rdne1+kdP1xfnYvbdxoYVAcThTkRzTxwVhS9E8xCjI6W8CVyzOyf659fHASdGUQu0CBzw5/Pm1tp
jZX5eXRscxkKEjorPFG76ZvhYJbp7f9ma7ZGfVqbiT5U0dFQaBO/ocsNuvliXEFSL27RkxHNztHC
N/MhThiR4VohT9F+W5fqQzuat1DR3bdw0q3ER4tTSIu4wiMUJcg5SiDh+T6I0MIdfXqbo2OSD5vS
EMCIr9xPi56AhgIOR56F+OV8qehwrHW5SOKj2d9KwU380ftncjQ6H3hkAgvgkXb+eSPSxyL2zcmd
v4vCi5K/t+Hnv3AAAB28BSAruiDBdvO8auKAEdTwH2u3YWy3yQ2Fu+tWFucJJXlIHYhXKUSdDyTz
lLj1pvWoE+9XQtEwE7T36yYWlxyMOIlKcyLnmHmy4AZWgLRpfIygmAZ8RZQn2f7aS3bhTJtSoVDH
T8gQ5H7OBxKnsisKjRsepaa4ZbSyPdR1aRfIEla9+WikwuchHNd4fC7CIDpCT61OYz851rIsjnXD
86KjqrVPmRvccXhsVK15rdLxt9wL34W82Wd+t1K1WLgiQNTSu6TT7kp2bTbYNCd3DctwdDTN+zKP
7Mq71xFIuL5ui0Z0jW4C0hxTSHk+Nq8n8EhMOToWymEcnwTrKVh7fy54n0pqmuIz3kfWZnb85HUT
pzltycc43lQbiLauj2Dt87NdimZXHskunx8De/DuijWl9KXv/192UwLOAlvA+QzVrT/EqQo0qFYo
gG7SlTzA2udn8VOTg8PodT7vJbs4fOuNNTWHhZ2pwpcz6TmQj77odfRM2ZWtUA2O4I5sE/mXSvZv
BiDUfTGuONOiKWO6mklsqKS/z6cqSPq8kOFHOxqqbxcpj3/5t8jTq18VSF06CGiKYF8Q2lIUmcWB
bhTCvu83wbHRsqMS6zdQzG0iuNxsNRf+r67cVZ+vO9rSVmFn/4EdTLmb2X4cY6Xl/ZwHRzmMYVCX
77uqfOvoG75uZskhJjCTIRF8XOoiSHKWm2oQBsexOHrjk/Lx7TJ11YJknnzhIqvQjoGcp43cH+Vy
b34N6t31Xz8niGHVyWqdfH92oCRmVxiFMPZHHtSRpu1z9amHqq80bSm5a61PXvllTIINagPXDS8E
ObSxwLRGigvNkvljMQHb1IWR0h0Tqlta9x4r94lwS+9z7q0EbQu+R9Z2IsgDRXVJQGUkrZKKntcd
x+woNPdDSB/H+A2wQzH8I6LkfH1cC16HNbjXOKGJpuaZGQUNzqEVlPaYWP6jEOpOlWpvQb1WwF7w
OnyaGglvU5Ja8/u7L7RRE9q65ZBuaYT/bDUrQeiagdnZYFm1PBRUgo70izXZXh1X1n9hns4GMNk/
uaQr6u+aOn3fTH54wrYXIZ/5eX0pFhb+zMTsAAhdSNwMOEsZwiexC7Z5XHPUPOlivIO/NE/FlSEt
uPSZvVncAXel32l63/LQIaMlp5R9B5tfsI9qpzRXjE3zc5YBBHE76WgZxBxgYOepicBqujiT8vYY
lq/aQWo/fXzuTj8/e1U1jai6icHnh9gGsBDWW4vOeBSv/EORfLlua8kVSAf/kRfi/+YHtWdpSWUW
WXtUYEapETgZP5MzW9mXC3edqf/RZ5pgjqB3z/2NDKEKFYncHMFltBlFRlUjEwi80ewO14eztDI8
QiDJ5Gq9VJoQzCikIu41Rx9+ikB9H1futZXvz1c+T5HP6b24OdZOJW2jD7PG4FgnP1+ZTVRHy0wE
g2JzVLTbILwf+7vqg6q3051jEaATvSIzSQFyFqJVVQ87sBfXx0C6426JlZsM1vNqZcUvG5L/mLF0
6DymjuQ58nCI4kSSErk+muSgw65H4+5L6v6AfbCL36LS/uzftLptOP4vwdz48BtLG827ue4Ml27H
O47kLwIzsimTGz13u7yyAMWPfn1U+Q0xLNU+ALLvWfbhqBS2BHHi31BAb3MwnJvhN0CQ6lkV29WA
XZMc2wdZ1lmzcwszt+jlPEMVBguwzIY1agLb6xN16dUTeZuCFoZMs/pF1UtIjSIT0Ws6Bp+BFvXZ
9+ufvzxj+Dxz88cXLoMAuYjLNhfDmmDwRg02GWLB7Uf3PY9O2JUntOvUEDTPorRhPbgadSZHP1gt
ENt2Le19MUWTAYsHJiRiVNDm52TueqIYq5HrxA+AMrlfPjhFs8/PXLUo0mRoNT5PE4XUVHYo/PS0
lVhsbQjznd8EQDPc0HXcRqEVO7Khhb4+iiUL1B/Y9FOPz8UqWErlCYrXWE42fIfLOvHXGJUuPIlp
OjUwRR0ngYueWUYiW7XluGUm7ssKMBP9VOpDDtBjZbaWTHFKGjAuAxhm8c9NpYrQw9yTWZATPEoA
Mwsp3nTDStpiacJQNqBiCSkKJ9Vs2QfKM6pX5IITGPCeQR6T3cepsMZMszQU0rNomGiM5IJdp02Q
su76wjuaTX9ULe/e6JQDdLzb66u/ZGYqZMMRgjGOrPMZCyzS6F0AmT/JQMdqu6dQhMZ+VbTq4lTH
BzCgadSSFTqrpp9x4gO5nBsCja2uoyB3bqYdbOjBE4gKIItr5E3TjjiL8zBF4xhVXrQdYd2euVtc
xqrbRpZ3TCG1fY2t+HfWggcqelR8TH9qH3Mt8y/20KnN2WtdGaUh6VrfP27V6l2p3q+v0ZLDkaDl
LAb/blzwEKtdMYDIKr1jOPTmzmoNfTt6qbu7bmVpiRCb5U606Jm8kDsBUzlENeXvoyX/robvQ/4t
F7/16Y8PWyGFSpsWGxRkwbybKR60JqzN2D+aBhV4d1PXsq1q2bYO13I10zrP/ODM0jSrJy4HUiLq
RTH0jxUNxkaZHFtosW0aaX+kWrAPZeM1yeWffzE6mUIuWRv5EhjSBaEuDy6+N8gA40h2w38mDo+B
Eaw43GWb5JQ5PbE08/LcHKVKLg3vWPeRvFUsaHhDRc93lSpor4Egd3Y10BEAM9S4CVGNvM/yERmQ
uFAQPgvQWv2LgWsI/NJCbrITZscIPPdp4ovQpWWWtinSF2FMbUX9qli/r9tZOK4QpYV0UoUSjKL5
7DpEsEKWeq32jjQMeBslSKSDbDWA/HPaG66bmvbshf+cmJrNcI36ttXmg3cch9YRhiFFcTKm06p2
7bhEEyax7HHsYFZbIz5ddFw0SsGTcVhetGsmYT7InSoI8Oknnj0G+W9y6FNy8xka+s9Ic30z3fLD
xKGTP4GHpnQP0uiiQRMCeXrm1dw70nJySLp8BxPR1jWSjx8ymCF9xvsCIpo5fDPPlEQtdN87xv1A
QWiopKcI3OmuKYZhEyWBuRJiLi3iVOakwiATB8ozv8wkaHR0mlE4bqzqLuERutdpMH5qm0cBLY1i
l0o5FcOib2+ue8+So3IBTXDliQ9zLjmYtmMq+7HkHZXUPfhQldgFLE2oGq9M6LIdcgB/zCAxcX7K
uWbUEURz4sjanuJN2fyo14aycDEwkP9MTH8/OUgnOK6uRp5/LErARN57ZTxa2kNkfbo+Ywu33JmZ
2dauyUEIfS6wVL5QAZmKvgPMWTk2F2cLqMifFdGUOfdEbIod3UImp6ZZ70bjsRy1XdKswXoWR3Ji
ZZYhLmiMagaJNVEycG3RWMa3qamuHblrY5m5Nk3kY94OLmPxrMgeFLilM57M0GStuPLycNBn5nSn
1D1P0Kpt65E8nda/t46dSO4MnpDra780FsRK6O6TdQQP5lFoQWF1hAbHdUwiRVuq0mTnd8Oz0SNq
e93S0mCAo1JRn8ZygXnWjRzQu5HyJPT810TVaeiQV86cxcEAKYMznKrgRUjtN5w3Qp25TlIO1rZS
h5+dMnj3FlCIFXjA0s7kcTCxpfF6u4AhRG6hpnLuu05VxYjyyKV2oMdtQyyab/R4lc9waWBEEqBe
TWoQF4Duso+RcS45vMt+XyeFreuokXy4XjulZ0+MTAt4ctqMqlArQzHdEJYd6U9R+Ri1Kzf70jgQ
zpqYCKYK0fwSUvoMBTAp4Mx0d/p3N9prv6472ZqBWegw8NIC2eh5xyZK5U3i0sSk9npva01q7v43
U7OXB6DcSHMzxiJyWBrxQdV+idntX9hgX6JFAJHKhapr0qWanBUEJD63NZ2p1bH6izTHFO/8a2J2
x+StoiVjrguOa4moW5Fv8lbKM0t75dTC7HrRvVKSvZ5BjNG+7yT0+/Jd6qYbpV85LpdCjlNDs8Uf
zXGU5YLFT1DRiu7y9smK7yrFVk07iPnfXxxo9KMQAkLUpgBvPt8vqWJSfBYYV2JnBQxR/VqGYOnE
nBDThBicaRBjnhuQXaEci6HCQPZTyt/XqsFLe4VTHxb5Kf90ERF2jdaqXMNkBnJh647yU1y/ZUjE
X3fhadLnwTwNn5RuSSzzTJkNomHF6yBIianTPGltNxb1g2co1WYYhAp/8IdDHLRdaeedmXyUU4kT
DfwJZyZx6KSjcj6BWiTGtaTHgqPSbjhKma2FKy63OIe83OHelkEyz4PNKOSm68pIcHJDT46oXbt3
cZgpN0nlxitn59I2gpAf+CNqxZOi2flg9DrI0zYfBUfrtW0nflFJqATRV/bvyootup1JBgechQX3
3mzFqjobzSLE7RR/ZyDuuoYeXvv+bN9U7eiXiVcLjuU9IOphFG/XPW7t+7PzRsk1YgBj2jYdClww
yZtfrxuQFn36ZIZmB03pVlZdTRYCcyMlthTY4WfhnTbVd+nPv62AVJdd/lZymwYR+DDW9GsX3Y6O
G4VQABblP0iJk6sadolBofOSQ7vZ+fGG3hdpDU++YILkpwkagfQhve2zhC6yOj20A77pDI28FRDs
RJnnOet+Xp/KaS1mp8OZlVnA3qXU1wZVMJzMVz4nVrLPes8JLGoeXtL9gj9pxbcX7RF3gLmcqIbn
7fqFaLh1iWqT4yI1ajXZjdZGdkquatOXyq1cU2m9PsAFZ+QBrFE8FGEr4p/zXavRyZD6fmk6Rth9
H6xkKw7FP9dNLK0UgBFwfATWIPpmp5xXqUEDW7Dh1OOT7L8qw7NWr6Cvl6Zt6vskqAaYcoG+Qloe
4ps0tBxdyEI7jaUnwa96u1GTfzSDDmBFDVcinz/VxrlnnJqcJvbExStZKVyk2CxE07sDZDOI+mY7
PzGfOkCYku/thdA8+GH9uWmrZ3Hsd10ev+gDveVyfKv55e2Qr70uLzkiIYikTAM7MkLil2QPVe+P
iuXxvkAf6jUXgmOXRLuwTe5qd9z2bf5L8vhxRYomo6+s7JSFMwfyIeJmuNEInuc3TY8pF4SF5ShN
XEN+49ZQ5cT5wS+9HI62InvI/fBHGFtrLESXsKtp1HxZJkow4cqeXTxIDUEH6wqWI6WN+jCSxLzp
q0R8DGhsemgLLTxkfeQ/NGWfvyR9Ke5qkG63UlL/uu7nl0Xy6YeYpJJIK8HzOweU9roR1EFJ1U8P
FA2yvwqOOEjkH2gEl24CI0JpoYgjW+/c5rms/PIhLeHLS4tS/YQgSrb1sjDduHlfHHgHeb3tl0Lx
CFll9OX6D11cqpPfOduQjZQrShe4lgO6w9/4iOfYGSH2Wz107iavdf/QVaK2tfxsba2WjoLTGZpt
GqnoyBg0gesgpb01/btYH7YoNV4f3kIgcrYM04842Zm937l63GMkgesB3hdzn7Wb0Vh5NUw/9WL/
41gTUIAwbp77iAytETrfs5xSUfdWW+77YC0lujxb/5qYo1M6gC8psa/pdGP0OQHgTV/isetWQ+Al
OwjOkPtAmoeC7GzC0s4UdL32Laf1XryKpGev7r3m1/VVWZovzn9FYbYoBMzLO6HcqPEocV6mIQUA
mot76+W6haV1P7Uwcy59rETZjbCQjdD83RT6j+RdUVbuy6W9oyvw0MOXCBvJnNLKsNJUK2PLdMTM
2JQZAA5odZqfo4wIu59tjGB3fVCLa0OqiCYmhOakOad3aKmuG3ai5cSIrez0uM0Jdkrr1qfhYOW9
+GcJ5i4NHv5fW/L5xknITuWl1FlOr5q/NB9Gi0p/VK3hMUsQgfe1Y1cF33VXtrtMvKnghxpa2ekR
Kr4+5MV1hHMYPKY+tYZMfz/Zvy1iu0M1DHgK3b6lrcJW8h6VtNPTmZS8j7SYrtzlawZnMVAYlupo
aSOO8zYqMdLq3wPRLm6uj+pPmHMxuzByU27Q8Z05HU/qwe4RBpHlVI3R3dLF8XnMZQluvj5+bKM4
24lVNGzLQtfedDdWbuNkpGlxjPNNS6eCE/htuh0DE+nhMWkOal6U+0pp2o2WWt3GAgG67yLf3WZt
IaNEDNSU+oO/MoilOIvwgvQ4j2Xpgm8trIWhLkfDdSIlPCj6jabdaCJt4PRmxO1fHOOntqadeOIG
UhcUdAhYYGgyI38xpdi9aQbP/2n6Wb3J28Jd2dlLBxTCWyT/eL/SkzQLI4SslcJATlyn7/bStzz6
ODbkD4KRlz4ABG0eH2lCHqeopZLIju51R4qc6+61VPaFiR8ExYTTp1I/ew+ZVS+1eaK6jhB4w6ue
1dHDYJghXXWGulFK/3s7wv8nDJrhmEZq/hgEERq1RJTao5GExt9MJhTBKNyQuuctc754teemYzGl
7RV/K2obtO6vD3fpGCbYp0MNolWgqLMQZjSzsNYKn8SjkH0r3O5zmqe7OuvtyqBzsUzy3zAh/o1N
asv0ZFNxuoCjG62c1nmNQ3bCg19uG/WfvEg2Qsu78Hsh+isZ/KWDH+X0ibaEvI0xf9/mVDk8w2Wr
KaMzyu8hiQJ6lVaGtOjzJ0ZmJ76Y6UJQaabriHVkZ35ir+XslwxAScWWIis0Qa/O/SANu1ppIGFy
hp2k3JrZyiStfX76+8kZ0UhNTkzEpvJ75bcZGM9U1LbXPW1pHU5HMP39xETRdaGbeJgYpGcLtvDu
oDYre3dtFLMLz7Aif8wlJql6EtvX0l/5/NoIZteb1yhBaBgeB5so3nmV+21MxSfUYFaSmWtmZue1
76aVBuuT6wTpwVW2brNBh/Ev1oIThQqNBA5wXp6xqlRJvdawnMHcmsJNa1JDW4kFFtfixMRsFCk9
lXVVYcLnFaSAklkZwlKsQWmJC8aCXY0S07k7JZEe9n3bcoiIB9cj+78vx2/FGmneohVE4umeBHdD
JHVuRQkTKzXEgsug2fjPiWpXr8magt3iuxss5b9GZhdmw1nYghJ0nTJNn3w1h8hJeYTc+JXYubYL
kxi/GZNfzdhvvabaxLn0ct0dlqKRkx8wv2T6KZFal/yAJCXp4xX3fao9dKnyGnv9ll7dv6irQ2EB
XQYlYtgh54iKMKr6SIeK24H1l554AZZZYcU9Ft1PgXgEQ2T/rOnvJ6dNZNG+kXk8zUvf2Mca/Uj6
mgDk0tVJ7yAJIq4XYEQzDxzlADAFLzSnDPSYjESovE3U33vRqKU7r4HujWxhuG0L2m+vr9fkEPMI
mJnjTuP9BOfNzLISG2Him5xzaRt+oep2VENlm/d0j0XZDrVleSMYo51W4crJtLgbIIaD/xQpRCDf
55NawbOpGM1IZT8a2ptYUAgTiKsPvS6I0DlW5f76OBft0Yg3qWzC4DKXT5dgQyWUJA0XIL8Q/Pat
p9j7VOZv160seT/sSFRBiBAmDfLzURmEq3HcyaYD6m0nEfp02XOXvYUFCX9pJXhdsTXPRLSk30Mh
VEhLNz9i762T7ZxMEUKuXfH1+qiWNsDJqObeKXtip7cdllp5K5mbNcmvtc/L55MWdaUu1DzrndD8
3hVfPtxhSgYQOQEed9xQRIizc1eIYrKUrk7GJrK9yG7XWOyXf/5/35+teQu74ygLfF9Kv7hpYgfh
WvFr6Rb/bwSkg84nyJNMr+ty03T07EnRD5q7E93b60u8eHGc2pidA2VvKLwjpxyK6N1mkbSVg/qO
Z9NblQkvptXdS2ryIkWtvs1q+YuYrlEpTLM0P4dO7c+coKwUyq7cnA7SOQjUviXjwSoNu22f8sK3
/e7YDT+vD/nPtX5hkow8PXmkh8mAnU+ry2kQ1GlsOoJYBO0hL2md87IxeGlKV/1p8ex8lsKW5HAO
BfFjbQzjoSrd8FH2o8b2cv9LO3TRDQ0BxbNOHnvX5uH4nPjonPix/08GoexByPSSTE3Xr/RDLZxm
1FiRB5+oILkxZj6dmI2qD67Ks7Ej4ZU87TL+Y6zh7xY8m8Lx1KExNTBf5NXEIVSk1pcMB6VL74sZ
rxSIFtyarDy1SIuhsDtnMfBY6gPELFQLcy9/1YLg+6CJlV2Jyc31hV4YBqyW/63z9PeT+7usMjry
xtB0NKj5c7tZ01RdPIhpXSd3Q08kGZjz77eFVRae4U3fL/bUJg+dq9hjdlCTbAvJ1V9EI3Dq/mtt
tvQ8oYF4tJHpRMldGN3CavUXswU7hjQ1/bMu06qdzJafKYXUxqnpFJZy65bVW6uY79dNLHgvJeL/
TEx/PzFRIWBZFkZgOirSG2L8TmJro7r3df/pup0FB0OGAAcGSAJ3wbxw6zVh5msFQ6FYHG5iXRMO
ZZj2u9wS4pXzc9EHaCRAqRMHoJ3lfEihwjVA4ch05Lx6zJtkTzLkDh2dl3GIb9v+w5xT051mwjY3
YVRU5BbOzXmCoMQ+ZI1kem/LcFUIezHrDJstIhE61fwLRltNKEUtqEvi0WaIfg2UazeZkVix3Yud
cJBqS74bKYOMAIxxwIJu15s0AmdiF6E02H6VCzYkP+JKxLO4nqCBJwq+Sb9itpFjIav0VqeiPMrq
3q37vZ5vS+HlutMsnhYW9ILQFk9tiLOLUDC8sAqr2HIMs7Gf6nxNIGjh+9zgE0iGtBVNs7NwIVHr
thBLginxWwjmZ413YOkih+YKqmDOVY208Mw18iyVK2m0uBqk/llDz1SBZ0+Pw60ZCJ98JMBtI0Hq
wmhfilR5yMY1YoWlgjfQLRhXKSvJBiQ7574pw25Z5JkOPEM3bUN5VOJwU9WvUTLBntt9odUbPzU2
onG8vnALp8qZ3VkEMcq9lwtI2zuZMfywsuFLLpk3vQr1Uz0JSPyFMeoGEk1LE7vMLCSj96FHCAMM
Sq3W+q0fIsmLyrq7RUPis9WH+srxIk+n+ixWAc2H9u2ktM5+nN0xXiFDam4kHGV0W3/SNN97juVG
ejESRfodjBb8BVAv/lMXirQdM1kubZHo5pGiONPeVlJ5mzeB+WgGSHOEgeHdFj4qr7lQdXYOO+7G
K8TersvI2PhV2T342igde7X04P+qq41hudaXIuXpS2465ooOpN31+VzY2gpzSerYIEF9wZFgKaOX
6DW3WtBum6rg1+8i4+PXATYmTSQyt6gYz3ZGRozgFibXgdkYGw8B1wQVlcpc8YyFmwAr1JSm1n8Y
mmbuX4pu0xUF0YYylpMYzI3rqU80dO5hqIVS2xBWopvFDT916IH3J/1x0REM061ayV4zVT+Fb22g
vOpBft9HyXEY5cqOE5/7yLXFUtgFofoSWx9mjCJyPrU/C0ii1I3EQOu4i+rmro28+1pb47xa2tq0
HxLqgiUyaKI/P1I6rx5LCS933CqV7wRLLl9RbjORF4zMW8Xv1ZU5XTqjiX+oiU/dqReQ80BuWxXR
YtAryHcBAw29tZL1moXZpMV5qwoFd7yj9HtZ363dlIufB3VDvgNSd2t+U/p931upn4EeAD4rIEP0
+/p2XQoQWAk0nqAzIDU2T7sNglBmndmDtEoPunfX/DZSXoi7wLTLYdf9cNH4yDaxsRW+Xjc83Y7z
c1BGy41eQk6JC2SwbI5ynRU8EycFMvezrH1S2wxGiMwesi/d+KNZc71pIS4MwuRNkzJg6gs4sC9Y
GXzOxBxpmOwpOTzIQnKXJWZvKyXibXXkajsBXNX1YS6tHwDAf61Ofz+JkK0y9ZMKwgunT6RPydB8
aXKKx9dtLE6lBi0mtUmTZrvZQZW6aojyAiGrOjabyO3sIAltYfya1MdGfWmqEEWt9+sml055GQIP
RMDpJb7oTeqMoDUKX+METu/V6KCXt4i7/E8m5lmxoq46GoVF0/HC8IfVSK+laI227xorBZylY57o
BjUVNphMk+T5CmlJoOYR6G6nC/J3Rctv0xbCaUNBayMETufmqni4PrJFTzSpV/O6oLX8oimfJAbu
35LvM9yevvJ62FquGewUP0w2Yl2LO4/Aazsger0yp0tjpbpK6hQVVNxl5iluXLiD3Kv+0R1vS3nT
+9taO5TRrRGvBPhLbk+rOalTxnfZITW2UIi3eekfZXPTIaGhfRwfRoAxUaXRfGFdkLKlplaV8RD4
RzW7F+ItCnzXl2jhnoImb9IvBiNDSmk2UZAxKF5LLsBp2/7gtaLdS9ou7en6XqmxLhriYCfjoBhk
s2cX4vTYlIq20x039+xMCm/FfrwFaBmvVVoXVoQmBcIl2tXAr85p7AKtUMVMrDWnCXU7r21rWGv8
XzgTKBsaPFhkYHuwAJ5vpBKIbjeGsuaoWucUSvSpE8pPdfxhBiG4GDhRKeFA0HiZ1ujVqKlHKC+c
sLufUNvJx0/sKTCBLAMFa4Qf5PNhBIWUgEsPNKdVttFwyOrX6661sPvPvq+cfz/0olzWRr4vdrvs
W1JFu6oMd6aJQIfV2Gb18Z1oQGYNJgYU+kQ6fG6ulvVohDtbdVQqorztV86yPw46u1bpH6VFiSSG
cRmLo+yd5LnXqY40JuJT747WVzONK7tWi/bOyzhijE4vH8yUJ4GSpCJFX8k6ZGRnD2ZjcuOXSnoo
LL1/mBRJt9fnesklyeTQnEMbEM2Ns9sXUF8hjkatOl5nvhKm3aBVnG0NwV2Tz144WCk3Tz20HEn0
Oc+2cRKLYY7ep+ooUWtjBMHKYlPyBJKCgyGHK8NaOjTobGIrU3ADxjc7ncbYGvJkSFQH5Su5TLcK
5Kum+jbKf+GqiItChgo2coKBn/uOaaaV6vmF5sjWq28ktiw+juJbpD5kwn2zFhAurRXJIHwVOtnL
HnE0VzO9sGLN0byu3QgTD4IWNPpWL4y/aEYmH/afqdkWN10o32Dh5wjpX9X8xdLXIrJFd4BU708V
+DKmINnXml3Jputikx5Ucwi2cS4Ot6Ehhbu21YyHqStkZSsuGkUemQcrHG4XnVt6EjdmTyrJIeW4
dWNvFxHGq+ZDnb744fv1jbV0iOn4BNc7L31aSM89QyM5mkaVqTmpnP5WfTRWDTRfS+mzaqL72qWf
3AImlus2lxyEdzH0ixD/kS2deaMgg6C3ErwRRuxNkTiSfKMYa4I1S9ckzR0q7s6zCCzJ+cBSN0m9
rtBU2FCfcsjR9Hzlwl8cBdKXE/k2Adj8PG5oE1J6z1CdXN6K2b6Q7WBNy2LhPUA97z8Ts1MvlILS
GKnXOw1qNkMi2EJgbNvqd2s8tSlIRe9g9V+ur82lePJElsyOmkpwBAFz3uQ8aKoGvTHVAZlTP499
698FfqQfVKlQt1pOAV3XaboYw1HcjK1e3ZdmUz2V2SBv/Cj8lRt570TwOuvIxQL85qHuGocccVW7
SGQT9nrThI/9+o9e2jBsRfKbFnfDRblH1VqlNLrpN/c7gRegcmORNaNUuYZtXHQqMkN/6krSRSVG
bcMU9DDntVeESFNSSVJ1fQ0MuDiaSb6Ccg+PvXmAJ4uZLBhFozqj+M8gc+oYlt0WP+QSFL30FxSC
KARNAas17ZJ5fCzH5DDFblQdcXw2jdt+rYi8NGMABXil0G8Gbdlsr1cIN3mCTJAk5MFbGXVPsbjW
LbN0iZ6amIWrvg+3p1C5qhOV8mhbrYCmCIclIezOa5PtdVdbyqXT0QDXPhTmCj0tsytbUYTY9cgG
O17l6ZtsiLeKUN/7YbrrGuWbECuPQVLs5DT43IzpxxE6cIiI3AnweoLrm400HxMBpS8R21ldbsuy
R+kaxjEnU6Vur8VDsXI5LB1xpEsh4qTdhcN6tni5ptZ1nI8G5XjJbjzl0A0ynRz94fqcLvkImwod
JzL3MEtPfz9JrQRZqkiVXhmOXjguGlnHv/g8LbBTol7hLTC74vpCMfwYPkJHHQ7FNl0j+17qWAAi
9t/3Z7MkjZURqSHfjxMt1my1DBOnGAf92QwlNZygCsqhEocBHIofFofKFUPeuYlrd4YvbAoxiQ+x
nPh7IwIuENGvu1XFrv2il2V4pGhCqaZM+9tsyKwbryB5qFi5+TWL/TXAyfQ75w8AamDSlH3CzeZl
MA8pIA+jptNYySYaFbuMjzlklr3p3al04F1flaVdC4vM9JoB/XWJvZRDESbLAahBdqNan4f7ID7K
ys11IwsOTEWI9zjZLS60eUoIbkZJymXqC0n8GqMNL7eszxpubs3IbFeKXtS0ccirSPaTgzoehpY6
hrUykoU9Arwa7yUspEI5h7ElemrKVU4N0RLbN1QMtlrsr6mYrNiYJ+pcj2bxcqRc16fuq1cPD2Y0
vl1fkIVVZxggACawO9nG2VzpgeY1aslcxf6bnH6ujdc6/RysvHYWxwGh9KRnQWg2T8sJetmEMH0w
jtaWkU1a4Vpa+jwPUeIkkDIANGc3gEdhbjTbUneG3k6HbaavBJYLUR9cRP99f/aoKaSsy0ld6E6b
Z/vUSO7bqnvp02TbKnSmmON3Ghy+0pO6Ynaa+vn2x7V4/PKavhR4lP8faVe2IymuRL8ICYzZXoHc
auvM6qreXlB1Tw+rwWY3X38PLc2dTCdKVDXSPLSmJCJthyPCESdOxA3x0kS4x2bYsDLUD+ybJvyh
CaJoJf5fUAKEGv+XpOoZIJJuYhSNe/SEdkoi+3Nk8X0MXoKMrCHK1kQpZ+WYkZbkjKNvn2ECeGGF
k8v9dEJmXf68rdkLWnGxKOXUjBJjfqoM1hOjxTGOWlsrTy2uBM9pBIR4WF+VY2XZC7TSw5R1mXUn
wP2pO5uutR7HWPuIIpxJmn/JmTse0Zatj7PRbNq3sjT83vvl0jEEhZlvNn9la+WBxY07E6e4TzdK
qrSkwPwVNvELZ34xrNjOBQPtoJzy/61TjI6lR0x6EkanyvfS3pIBo+UPHzj9MxHznT7bsziTWY03
DhzN8Oy0PyldCZFWlqBis+EReifB2Pgj915H64eeUt8p1nBsS81x5xul4kSYqN0a89+R32tGvN74
K6XTt8ytHzCe9bPutp+pK37zSNuZVrqhoDGsyNqUkeWFzkUNkCJeU6QVQ4yJd2R0gED0njLh7GIv
/s4HfeXFuCZmVsrz88oTk6J/FmARjDHJPfKLGh6qvmTlKi2KwVTUP8gD84p42PBGTlytc45p/LVK
f/D47yJdSQsv2gUASWasgQGAmHJ9ssQp7aQH1DHRHi3Q8NsWOuCyF1K83NbwJVAD0s7/ClJuUc67
dsDoJOcYyToUzRi4bhQ0PUa9pj6RX2N2ajvHb6ryIN89rgO+FvECJsejPWGut12elp0YecdToBPL
6HFih5QG2Rp966IVOhOhKATJDTutWohoat/qd4l4f9CAJSCfPIMeodiKIzIL8HTHMWKSNHK+86z/
Ssw1/unlE0JMMkuZJ6ko22Q1CTfMgtjHWP8exxitp/F5YHgJ1jQ7bcDngfGrjvzEKu3QT+12BF3C
bR1Z1EUE3FjfHEaoMyEKkuJ5YWXOsRO+sEL7WwHEQbUSPSyER3ic/CtE2cmI66WjUQgZMPMEbbM9
/9lqtPxatc7wrHl691ZO8bDJZNMC+B9NK2/wxToJ7NPMNICBCFdIlAKILJIx7hyN0b5LqnyHFpOw
RR+fQeoXz3F2MpG/eJz9ZY7NAVwnp6zo71zWgz67v2Od+/ftPV96taF7DW1yAMbMDbeXd2MY4qnr
q8g+TloX+1nS9g9xlbKjnjXyuUk8uosJX8vqLAoFGGce/gHLqIJZNNDx6qOeA9FY3KXmPcbGotJO
6X4qVlz30mHDps2kiUCHXTUwgxW7LPAj7CNBeIUxvhzdXrTzs7J/nvpJ30hSbWOjw+DvD3TNISOB
3jKkJNCfrVbYY89NdUwYh4cof7T0FzDENrDktreXa4H3kuk5l6REjtkUCVtIzQZ8fGdGoGAJb2vI
EgcTlgJkKxwE+vbVt6MeFdNUdIZ9dArOuM/AOxYacp5Lnzb8bUrEF/j83CdCbzZDohd3HDMsHgar
4adu6PtDmyVyL1KTB1KT9kYU9un2L1xyk2c/UH0Q2Emm2aTDKUszu2urCmQNjc/tD5jgcymK4Uhy
I9fAVYIKPUMxODTX8raLq4CTh4VH3yNm8FzexKKhepSYcPYYA/ajodFdZFffIkyXur1ZS3cPFh7A
dg9TX67GShWAStqajQjJA+s/aziYieRTbUe/jHL4ZtZ8rRFyUT3P5Cnq6bSe1WojWk7iSQ8jVj1F
4gM4GgeLQXYYIy6uGTLxym4JChI2QEhBFoWN2A72Jq98Ut+ba++oxVM6kzX7sLPIrwfjnrRK2Eue
u75dvdmGCMhauL7kCDEEAlcNKXXk1xVVo7mLZvgUGU2NH6oo8cey3otM881+rcthcTmAFWLvkE27
op1nUztIZg2AWJvjLy5RQp6czwB17G4r3YoY1bNjyFE2ihpiDCqPgqZ7JPs3pr0WZC7qGhjB/mAJ
wfQ5//3scNIyH+sUBONHIxp/x0X1QAq60qe1eH3ORMwrPRMh2hJ9omIWgeSQFbj5RtMe6jHgazX3
BR3A4aPkDjQF/Jen4NExFHYcUBuzj3aGsbM4+2aLmrGgr7dPZmE9EDPD+m24xysYemqAxLrhmPrI
Bv2AJzD1QfL2aMhuaybt3pz4CspuyZvMSo1RmiBBwpwTdQOTXO80t5rNKHmm5CtPfsUPdjGFwrGT
50iPk7u2SNBu5XVgImbGkbF8G9kZaP9oob91uc4OaHNaS14uaCiKvNAZJJOx4WpLOKk7wTE/G5GC
fa9F30cN0y1QAvzAZqO9Z8bvzmwdiolPMhNjT1qQnhtojpv7aXaTXrxOpfMFp3BnofB4W95C+IOJ
y//IuyJD4sKtpozDMMY5QsjQ7eYxaEHmBBKUNWkf1NPhtsCFC4j3Fajd0dMD6JUK/WJIoqetMyIW
cUKz8cvn//Z5Zf/GNndKXcfnre7beKc7H/k8CheYawL0Car/l3fbLau+1jV8njn3XvX0kUY/5C3/
/f58F89sx4BwSTYRvl8ciLEV6fb27iydNtrvgfiYq7/gaLv8vBSWliGotY5NwVq/sd0wnZrv6Dvc
lEO/KTGkznBzC1Q6a5HRkqk6F6yYXW/ADLORSIBAMPFmyLugtzCukvwa3Ci8vcQl/QJyBVBS4PLI
lbvKy4HaQLdY8PRfMv3krbiplc+rbmoQrByIwOczPQdqy/b198NV8daaE70wfDDtyhHZDWl72Q3m
kTq1GzSAlu4sTH1akbJ0HrCvcxv0zDKn5jvaJMbLg2vmkbBdMW0HsSfNHoXA22exKAW4fcC/50nS
6loMtxuMoq/IkSMxMJrOwWUEk7i1JkQxa808z9khpbqAxDX6UuAJzdm/X+p2BkT0iG52cmykGaMz
YMAsGeer6KrvGFxv+oXtxX6Nh/PtJS7dKJRmQX0MpuB5aO2lVJbTGDDT0QT0nN8L4DRdjpYBM3vD
wOQh6NLqm+khU98V3hoHz5ImAm03d6M5wICoXhKdZzk4SWLzqHfdS8K8+3xiK554yeMhIYc54PrM
w6YCkMp0FEXiJuaxbPYYr+RHWtgl329v4NKxzVhT1M49ALXUpyOIa4AL8CqAnGJkFXxjYL+YB045
Utrl3wSjs/YF2D3DqML0lNuSF1cHVw59gd+7Kt2CBM4yuY47YDRj/4O79fjF5XYRcjKsDepdFPUH
aIV6NKiXFa9UTLYkjiboMcqrx9Rl+9xI7qIqW8nULqrEv2LUHD4K+GPNkxpi2E6UQc5XgpPlZUAP
0IzjAY+mXDEjc5pqtPH9qX4U8q6L3lzj9QOHgtGueKeh6wBo4cv75Gpl2lSorR77qv5i0WHvpdFf
onP/m5g/GJwzPzuhzhUNtW3Cj5sirEjibSU8PpIWib3yHFjctH9X9CeneiYqsfVuSkrXPHL0wFoJ
Ukyp79grlnbeedX4AS73z7b9qbucCWmQvk51GQNandqC+HiBanvmVHQjmy4PdAYcz2CuQq+WloYc
HZ6F6M3GrBbF+E2YXTDj0+lRZxuN7pP4MctXUiqLIgDZgQQ4dICiLvWBdzKlI9OBX56Kb0MknsyC
bSxMBXu/2gH5/n8xsyc72z/biFliVSY9So2JlzylaWgxpn0fJqNbE0UWzgoNvcjgwKSiQUF5uo+G
zkwzia0jJotSv09pv22ytAmEYxWdn8ZZ9cAmKbdVKarQbSI74FwbgwYjM3GxJQDPeZvvW0zr3Iyx
YXX+gBG6u6Ybq4BUenPnYlqbn9nt4E9Ol97ZlThl6M3+pGd1jqFAVrSP0W601UEdGsqqwyh09JNI
24B5r+1fUWNWpW9NbRQMQ2X7CEgK3xuGLhgSEv/WGAEMtdJ/WJqufcOLkWy0RDYPjRwRDKOIiCZ9
ik5hJNANjFbUzc9WFBt+liZpSMu+PdRWlW71PlpLWi3YPqD3sa0oTgBdpD7stZzEeewABsiNjQxB
dX5bQRZCGXwevQsg5KKwf4pdqkEaDwTeaB1F86Anp6q6b+p9ytYaiRdXgegFo36R07l6a+dcgJsr
Nq1jYQaYRsT1lefefF0UO4H5wTOeGA8AwG8VPe9Fk+ViaKwj409O+zqhTz59f4Q8Z9qAVpvrM2Do
vLxKokXtCcOuIIJ+Jg999v6YBDQiAMV4SIJedz7LmDMyRsw6tslPMVgBCLNDY1pZw8Jpw5qilQFI
SGyVGltVIh0b2gKU7+leaJog8tJqtNSC4CL3PuBTz0UpJ5LECRXekFjH2ANbyWONJMYaj/OSc0A+
F/BEkDOgtVnR3SLzpqxw4Larvn2Y09O8imKMorM+lb1Lt6W1xkC5oMXz/DYUCXUQCF0Ro3S0jZtO
o+YRuLk3x5FbIMnen9C/EKFsm5fGUd8XJkJTwwilYT17o7GfUYy3r/1SdDrzsbtgEsKgyCsPV+Wj
VnaOCS5i9qU1+N1UTzubUaD9Ex62YOnzi3wN97+4fTCdSLhSb+YxvLxBkxaTvE/xprDZM8bCWN3K
3i1830Ml7w/TPJ4takEPA36tvLO5eZQ2Wi7d1K+jdEWrFy4QXiZzjRgDozx41sslVGPUadWIoMd2
vV8xafXPncn4hnGNbuhg2CvP2cUVoVoKIAQegFfz/Ia26ceuR/OWY2abiFih6FfMzuKCziTMv+As
QBi0YvKGAhK6JHouLW/facl93U2B05VrYfbiajC6A4Q0eDejB/1SlqdV3TSH30en94WjbSLL2N5W
6yU3gCfdPxLUhwJm6yEPQ/D0kVn0FtvAFI8D/+qOsHIfEITeb6C7EdFfNd9i1NdQF1FkHoeW/9Yi
I/HdyUx8Ruo1SfOmqJ4Npvr/kpQD4mhonYiExmnf2mxDv8zjE5ygy0LwUU/y/agbECXNwxNQEkf1
dra4Z9qAwdhozpkQbtOm/UKzfOOyEtB1d8VbOwuhImSgXWa22sDkKdeIkqluU3sgx3bUC1/qDCBm
yiy0gDbdMW0tKyyrTve9ZjKfzbTpXix9lL6JoL/17Tob/ch2hOmPLK7/YsD3AaUR9VtiteO3wh1t
EAM37oPJ6+Zgu1r1AiLNPDDiiH/GueX3bIJtpeClDqQpkn3bR+CBiSRjWxLR8j7KUSP0HQ5eHyeh
9p7Vbf0JLFLFvRdHSSjz/dR2hxoNnm4cukUIuoFdjNl3Iyb7acEYR2Fpu/dZLOgj4kEkuRmvQx3c
Os8Jpk8GlabX94bbWyerceO/EQe7G8vLmm2dDdM2E4MEoXlnfeEDAt/OFmmAqMr5W1ZO6ntVRnzC
Oy2ktBk3ZuQWW4Cm0+cxNc07LyJ12Pb6tHJcSzbCcmbEAlKPuk1nZ3KmFVRMmUDnErolAGl/FnFY
Zpvw9n1aFIE2BtdAEhekWPPfz0Q0UZ1QDPSyjna0cTDfM4V/YNmvnr/dlrN0m8Ak8n85ioI7vI4T
tGVYxyR7TfgmaTaYxZhnQ5COGP7KWxQK1vJ3SzbpXKSye4BfmFUFBoSjN2wBPrSnbbw2VXR591wd
DbFgN0RG63L3hIWM1uj1iB11PHlSgbR3Yu6nIfuu0TXm5yUjPnOJIRaGFwdA71KWxivZ900GE0vu
SP07LvnKk39NgGIbioGZbc4hQB/C6M6W29sasPh5lAiQT0X/xBUJQG9TzmJSmcDoir87s//UVWs8
AwtxKR5UmGQOhM+sacpLYRLMGD1uEDyEoz2YxLnu7KvyVdYnTV+DYy51VUEYxjGAcHTufFW2q+ol
prcUDGkY0m4QEL+AQmgLXrkdAB17o+s/ZRj8TW0WB0Bdvdzeyz9houqcgOeybUxnRe5MnS85tk0O
8B+iVVPkNbpt6H2buDsCd5hhjvvU5JZv5BwdmK72nYyW7SdevEMmYPRZDEaJlV8zq97Vr0FDETpW
QPaIIOBSNUnSdckEv3C087sayK3IEj6Pf3pmG0aYT0aMPEz4Y6r/vC136YLTueVwjmzn7N6lWK1i
liEMSY7MvSfTIW7vmn7FLy8p7bkIxTzy3uCTNYwEtFiv7WORrgSBa59XNm5CqCdMD+446b6Zzrf3
Z29RE/13fxQDaAlu9Gj4JUfyxRrb0I7N8PYBrP18xfyZtCukbCGAjXtbFz7eGSs2acnAUrzMERxh
lKur9l0bVe5RDSh7IBI62x9SRnetNDAaR9dAE+m2HyCCn6GoIKzFQ8kA7cClSgnmTHU5EYIChRUm
k8R10YM+39zet6VVASkyDwBBegn8PpdSWAyXy1GxO6ZG6dfGs+s+svJHnr/8NzHK8URSTKMpIaY3
gBAmz6bzNOJ9acTJigFYsrtzcgaNS+jHv3KD4HIunSTl5Jhhnq8UwKp1BgZ1gRCwmmAJImt3e2FL
eoc2JjwD0SWHxlJlYXlcMcPj0LuRBEOa+RTm7j9J+NNyfhYWsVpzOil1crT6z2P7CoD6R76PwjnY
6Dzwoyh65lo0RfBg4uaUbTha6VOTZStlgiXUL5wTQd8aBe3SFbsaqE2bthONcZSpbb1EoxdvnKrS
X4uxHsKK2/kXw3LsUOeUv/SajA8lJzLISBeFjCHjWidp/VoK3XsEcWT6ensDllQG2UL0u+E9ithJ
2YB66s14yCbjmJj5LvWYG+qkeyRRPfoZZ/dtvVrOXVIaOEs4KPQj0as6PvLMuQRqFUqDZqRt2+1v
L2jx8/MgnJmKYJ5HcHmnXQbSBa1O4ANLtBQ4P5N8zRYubRlIWfH77bnlWH27McdraepE5KiNx6z6
YcRuwAEYn+hdN3yAtBvdiP/KIperkcxpuK3HWE0SYPzLvmD5yn4tx09nIpRaTz2UowQsnhxrd2LI
hVbVoyZIhL2zCIjJpL612rLcV5nkAJagQd2Y6wjvPzSowz/xuwq+ADw6k6g2WMdcNzB9Ld0M5YoN
no9dDY1wAzFXDe9tYLDmQz0zJMTAPa/MCY8QzGel1fOMmcbU5tvL+BPuXUkBkh7Ve1BTIb14KaUZ
HVEwF5QIxlDan9rSGfwRHAOWT7Sp4741dL/inpf7KdInn0k7DtIhu8utx8GkoBkfChoFtmDWU+xp
oPskfUQDJKhq4VfSyGAEmfmpQXV7A8JMVI9S2WxyEFi0fmQgZwFjYf+SupMcpqSHz5QyT7dytO1v
XAdtb8w8GVhUVpveFOSZ91nvx4TXg+9U0ZMH2807HsTxTmt3haN3vxPJsxOZ0r+IVcdfktIoN1Y/
lkHFzcp3C1ncw9zl/jBVw5aMU+97uBZ7PcqKn7f3delOo4F5JpEDchCB/uW2mkXntBXP7WPW3rne
HXIgt7+/pBzoyyBz7RtVFPX7WW8MY0nxvo/wWKkbDfBU+5BhQv1tMYvLOBMz//1MBwujMtvUgg7q
Iuho2POVl93aMhTTN5E6j0uC71soz/RPFjl1a1yqswJfKrgBRAVaRuDG0GWn9iIZ2tgORQEWk8KM
nYPXAQGTAC8qJ3ASFK073qfj0IU1H6zN7b27XhsEg2ME3BVzl7HKkV5Yo2uAp9kCswmeNRhLb2cb
GN3bQq4P6FKIckBTwYBNLiAkq3eMBbG7ckBr31cOyE05M6P5+/rfff05bz7f/vkLXVzz70dyGRl6
ZDHVNIhlFwIbmFkAC/S7SqfBIDQ/qh2E6E37wAZzR0aq+6B6x7j4vvypTWsVqeuIGpLRPo90rTMX
phQzCz4QrcsGmx71mh9MPBl8mbJtXbLPkWhXVOJ6N9EOh7gdKRikvFHGubxORAcmbOIOPdp0y8Xn
aK2Z/notl98nl993qmHMqQNymEQ+4D8NzHlk66Xh7UNbW4Vi2xI6UbOdV8HsoHzu1mDH1/dmXgRG
iyAbAGzun0T0mc0ZAZkFLBSLmFof6Y+2fE3Eyq1ZFGHNhFkIcgGWU7SaZZ03CCjWUU6x5RdkLNA8
hxyumexub9XigYB0FbA14EDxPrw8EI3jGWMBlXf0QMj6bBZWuu2HKHub4jh+EfX0AR4wxMXAnGLa
O3RMjUown2BsmaxhT6MX69Ecvt9ezuLJn31e0V/TavXeHfF5w/CNe7JWf178POIQICfmNJ+rxCJ0
kl5l0co6AtxP63221rO0/H10hmHYrgvSUkVxiV1y1IXgNOVdpQGBGf/+wPaAjPqf78/yzzS3IbLU
tRbft9Cv/uhVK5XFRa09+7yiTK3ekqGefX7/1ZW+pe+KNW6iJQngTYRxQloa4YtiCxGcNdE04epx
98CNncnzXcf5yp1YOoVzIcopZ5G0YsuEELu8F0E+rqSuFtcwc1fPM8VB46t8HiWgKHFtbh1N9xOp
HhoSSLp5/znPsBjwLqNwDVmX56w3HFSrg2vh/XFATFt9ZAXzGAKMkEfWXsX3ROBYApyW20e9DGX6
mlZP0/iBuG4mP4CVnVvM1Zo4pjJY0qAITzFgqt/S1q03w1BX+9v7tGT9EPjMUGgwjF4hFvCGZ3C8
HujQYswi0GjyCIK9nR53D0Dyhh+QBVQekmPIbiPfd3km5igxOBC4vaPWu3UA2mJ2lxpRvZuKHugz
Yibm6bbAazUGyBqTB5AmJZggSJW7MqQ5BotMrXlsm0Pq7tec7LUazxjuWb+wpGt+KrD/J5QlFT2O
5hBgaESYxcbWm9YqN3O+S42Oz8SofVsp08GHOXFEDFrROjthRexoDkb5ZUxKcoxTkgOPV7TpYaq4
BMn+mLx+YBtRkNcx5QfgZ3W2X8O0BBRiKP9HyOOUY1A2ckUzFg/qTIISFPVanyBj5JjH5EWm+4Ic
/tsCFKcStf8sIJsyf+RBUa4xVM+adHVGZwuYF3jmVioOsLM+2QD+kCQoxNZo8Jje0zcMn363WYDS
IShyZwq8OUq9lMRllSdlj7eS5f10D4nx4/ZWLeQV8X0kYZCVB5PtdSGPoSj9hyw3Ii9d+wWkqOjY
B7Onb8csYFKi02vyU1TyM5R2e2Pb2Yn/lL0/Q4tf8Qc5DnKhmePjcpVMWlLUCUqv06+SIrh8vr3K
JX0D4BB1d3CUoMFX2cTYEymLutI6jvpRy74a74fkoLowt0IAzgYnp3qffGicrIHzOA7Iu4KCZEWf
Z/+oaBvoaICkttw5RlJpECthYSarg8GoKTI7hflz2ms/0LfjFxTTtvq1/P+CmQPHNbqd8fJCnkR1
RFpdWgXJhQeO0Sjk0a50+XaItPfrNbYK9YXZnyK0UZyDLjkFlRjmPpjgFkVZYXh/NhBsLQA0wlyD
tAUPyUuVEolh8q7S2ImJL7+keLmtUQubNOM/Z5QPIeDjVEKaFgBDMy9leTLRi9KHpfnD61dELCjt
hYjZT5zbGMay2Bogwtpq8AD1Co/IggkDLH8GEEJz8TpRDsBtS9Ctux07uWl/wDCMgBpHUCAivR/o
0/b2bq3JUux9MaaYrKn37KQlm5RgOYH25mB+pvn5tpyl3MXFohTLb4CDVzPalp266heulN+gS9YU
j6mM72z01cQF0GW95DOyyW96b42te+HI0AePSzMnGdFzpZqxUaJBIG7YybE+cd/pVo5seXln31e0
bqQZq3hbs5Mutlb0StwHS4B0aT+P4WuTA6cbK32k8cojZ3FV6B75U0NFVKAoIh4nAIOh3+GUDHd8
44iVzy8qxwyeJUCy4ZE5X7UzPfeM1OxIVrJTpj329oQKxUvWocEfk/zG+N0IAPRw4BEOZCHA56CH
v5RVV4bgcQGqKDYGeqf7VtKt2LUFwwAvinwSwk/0Aaho6roG4DUdXVwk8B8Z7WONlIlGv9/W8yUh
eBbP5YF50hJVllHodT9grFdxSvogM4I8Dac1l7YmYlaKs1PhqVXLDHyyJ3CLhtnwinESNUoQt9dx
/RrBKImzdShHnwu9ZIJhHVERWq4POKbVbBFc35aypGDnUuZfcbYU4bIxjyQtToPsgir/qxk9lCx+
pdnOdlcOZvGGnstSLIAuPcG1FLLcSaCRRt9oAEli/Isve/476eS2dbs3Eosw9uRRK9D78t/WqlgI
B8w5Hs3s4iSbNMiRrqnbB17vYrGn2YpRXzw8Sl3HnUdHoE51ua1Fiu5PMuDwRgoMp/lUO8FgbC17
RcyS9QHN9T9i1NiNoeBhoEIARUyI72XCb8lKbX1R1S0EwSCG/VMnvVxISrSEJYJgz8YfLVh5pPuT
rPVtL27WmYz572c6aDKvzVsAZE9lEqZOkKGkBsKuNQexsBJHx0AbPNsAYLzqyDUbUYFxvChOPfCE
DgbcltOLl7w7F4IQ+kyIYhnABaPraLwt0OX0lKd/jeSuWoPTL5STL2UohqFERhNABoQjvN3ZzoPu
+YizGmObAMbr3bvO92aNRHnp5mJZgOBhojj4G1S+rbowyzoXHHqGSijoIaroro3vSxQpO/un7Xxv
9b2mh3qyuX1h51uixPYXYpXQKCu0zIliiG0Af5qg4SiFjgGR/tBtWoJuubXwfkET8ZRA5Do/X+FB
FN+RW15uIM+en0gRwkYAdZ1Ngb02vHPhyXIhRVGS1uVpE0k7PyF/T+TBoYdmeKs9HqZgIWqmn7c3
cVHvUdbVwdQG4g21iNM7di2qTMtPJfnb0F+N6mmoViKHNRHKOZVDZRRWBRFVve3SXxnb6Guj8BZV
4WwVyskAq9OwwsHFwpNjb5Q/aPbFw9wN3v9llV+L7K6MViKvtTUphzRKt0frZ1ac9MrZcP7WNIdS
H1Y80qIQTPICimYu7ahcEprR9zJyR1hX676Mdj1Kh6XzkYWcyVAWwoqmydtugnUtAvTbtFWI8VDv
VzE8VfG6AGsIFqJ4u9LIUxcgjPw0Js9FCRacz8P78edIyCI5gX4oJIKvgLcg0iIYGdblJ08DNcSB
iH3Vf4rGNST9vBmqxQHiCMkQpEnnluZLV6TlcQ+MS5+frD4Q/Z7pzx/YqbPvK64u9/jcQDZ/f/za
J9+16rfbriBtl3TqfAlKlJUSNlhDJnO8VsOse2Jp+AHmfhzG2SqUQMpuMHmiYkN+mppN7Bm+mR/a
dM0WL6wDqf55CBGS7te1QdOWBgOaRJxKF+RcUg+5ey/IGiBhSQrKLu5MBQJwuerZmN3ZcWQ14mS0
d8LYU3GQycoFXHAqCND+ICtMGzkqxXT1WsQx6KCpobp9aNJ93hYgd/wrkbvburUox0MlFTD9GYal
HHyiDWKsSrQAUK/2W+n5btphoob0G+3bbUlLm4ZBdABCgNnMxQDHy1uCuirLok6vT6LMQ569pYDd
tyVZMY5LgQ64ZP8Vo2ycGEviJu2ABRk8TLIMDcsVKHD6IDY3uez2LHH9QZi+FF//2/oUkylrbZik
NtWnYsqDwX5ilPjlWiJ+cRNBQQfeM3jlq1lOjrBiu5pwXHU/3vXpsJvG16h+fzyKdzZqc/N0ULDE
KJaZti13qd3Wp+qLriPrcorQ+XR7sxZMJmZGIK87pw0QXihqB9yI6Y0O1HvI5cGzihAdbyvxxZoI
xd4gWjK71IMIg4EMPB7/IsDe3V7Fwmmg6uehFA4XBtCpomtTSjrm8kScZFbs64Y9ESm21F1LF/1J
RysO5kKOolpFQYA2xIvqVBS5vAPQ/K+6d0DnVjHzIXdS4wCwCgmAYnM20hoiP48c97Glzm+z162T
iHVrz5Ohf51iUHBmWomRhIJmm8F2fms86zB/BiMOap3393RixaGm8e+sQ1JvotqLLQQNGjMrg2Z0
v6R9D5vq0M+Tnpk7TTjennta9DJVOnl046T4Qo0yDezGI/5gSTS4SJIGZgd2HEdEkW/UeooES+cF
pTdV+8Qu661IygHEWy7dSyambdlbY4DAIN4Tm5shigwVBhakyUuV5c1hYkQPksGgXzxatBuwhzgv
wCE2eNTo3ddelF0Q2Xa3iZPaw189/VMCzux71+CgNneN+Kunxza6FOWQ+xRtVgBXz/+MM1psqnST
VHeYZpbfoZ/GAnuV132qK1re5YUAbwcmJ/mjkyHJNRJtl+a2HjiyTkNZElAHFgJ0Nh11N7d1bMFA
4wZ6LkpWKB2ApPHSbBqiHSsukurkVN/7/FMzjb7Aq2ktVF4To1jnkYOJOWdxNXtnxvwkf0wAdq+2
txfzJ4+majKeMYiVgFScx1NfrkYmcaxBS6oTo5Ozj2iOcYEoWwelKDPfMkdtN1mpFhJRApzbi9R3
ycj8MbWNu9au21PWsnRvtl36wDCzJegSfbof7TbfTBim8dwyMwtGbtIglTrwjmZXhyRui6Bym/F1
bC1vV6bD5BMhcJKCv/E2/d13ZbYbRq/baDoYGWPhxkHtWQLdrhiIxyWqwagSuX7BSBkYeDL5BhlO
NGqlX5a16zesT1bS0vMuqLt0bldmu3OW27DjMpswWl6cRPa7jDcZGGF0kNry4ZB4axHTwrsSidU/
0zBhja/AibHTGLrIIn4iQJHY8iS0ryaKvKB6OGTeg/F+yiyQiwNQYGHu6wJrHPfolKLgV52yGpGm
kT5l7Rq30ILhhwhAMkAzhojzCvg2FZhn6OT8NIipR2trpm3bMnPDFVVeOCM8Xma6DQd3U/VgWZ1W
KYDg1ak+ZPEDtuq/fV7xXrJJYj6mGj5vvT145c/bX1+67SiroBQJVPX8aLlUsCQ1tE7vwAYeNy2G
2zgV80GjW/tVpD0gB7myVUvqjFmBaKoHIwoiB0WdKVxMqg0JpFUZMjL7vI79VkdUkQVau1YxWhYG
Aj3UdR3ABBWfTNPSbIq64KdSYPD9q4XgP/bQQCFqv3FX56vMdW71pgJT+39pimfW3DF2NRvSBvTD
J9Hkx1rYut9dcYrtz4J9j/XG79nb7dNburLovpvfH/PhqckZIxnANzB41YmWmB3UH+qO+RHVgnbc
p+OO2XVwW95SmHPmgtR4UEbEmQwZladmijeafBgjoDTWmpNXhKiwjDau204bISRp9HsaZ4dBMx5F
NK02g6gnBjAEBh9iQj1ecAjdFNUHZMPSG+px8JXWYe+1Qdm2uxrp49t7dqWGsxgMUsCLF0QcVzE0
0kCRS/MU4w9t7ufdJzfBC+uulqgKOy+3RV1dZogCFhZ1fwwXhi1SwnXHRuE8wlDrI9g4YqDA8kOZ
aH7We4ekWKMBulK9WZaJgY5ISiPOVP03/n/CU1FiWeig5uHANjFDPXjbY9ZouuIF57tzcbf+yIKS
o90PY/LUPJe0M9HTOBdHt33VBTjSzA+cEQiR/y9AubxTAkqWKcrEcWy00O3vjew7RVsVBiKZu9tH
tKQN55IUC4jIt9IjHdtmfc6HkOMxWm2j7jCNK6qwKAdwFszNxQsOBuLSrouolyyWiTjGZo0C9qDv
0yJCZ3N5nCi596ZkRd6i6jlgkUA05/6Psy9bbhzHtv2VE/XOvpyHG6f7gaQkS/IgT2k7XxDOoUCC
BEASAEnw6+9Sne5TTtlh3aqXisqwLYgEsLGx9xpwxzgZz4mr1pUjnqsKvgv3u+fKXJtvHv3++et7
t+pw3z1CLH0AEVHIOz3Rew1OA+ja7WHx0ssEBmaQEoEW4v1EzKZqnT0L0jMhD7CZ09WHMZOjajNa
cXAHPsVRw5TBLh2e7+Cz2Vt7Q+wVUqEQI+MEYp8jjVdOK2hRGSK2xCbIMe0gn1JOxv3EJlY60BTa
QVilXoecLuUY1iASNKEqgqxla9xFdTG4I36ajVCeE0kZqvapoRPEEqrYgWVaOkLFzwkA2Gf+/dgl
dKUWpfOUDNNqDKd+l/YOLiDE8XMzW29j4zHOF12JS7s4zsqva3OtGU9eWrd1VgzqY1ZrWDpjoXfN
Wnkt7kMajqD3cr70puZukMn2qVotVbxNk75o75yt0063seNv69FvV9BeX1bdMkJ10DtWBSZQcYwf
8aJ2OzRasLVhGYPvO8+UlfVUkyJtoXY4K5AnWGfd3Pdbr6i4VHnipMGGWW6LcZkeA8fRpdMHcckz
1a3VuBg8EbjytR6iogfeZuMz+tCIJV7XzpIWUiuIVxgyFa5Hfya6hZWdFe3KkRp1ZB44BYdqFJT2
yLB2RgBW/Bk/iIzDSlVZmdtgCPKuQ0Yww5n9QrrZT1nHIu+5DdfB3KExlobVdmIwpxkoCWEsEvh5
TwzUIlvPwvu6HdZuaKu88mu/mCM00dwRqF+nr6M8FfDM6cxC8iDCE7JY+kUTt20p8JWfoySqdobD
vnwwmVlDHse5QXmkojlJlyfXrVkFT/B43qhMD+iIxOM+gwsUtlYc5Iwt4QWzg1qh7wZ5Zdmy+qD6
4LudI/cl1ZHe9gyiMdWEmv3sBefE6//A+/4SkmFj6SHsg0yEnQF0+K/xZSFtR0ZQlA6VGi6juc8h
5HrbjS8qii9hbZIz6dx2cbBP2HWXQOiabzTRd7bfuC50LqZ2xesg5zHDCiBXfMhKpnABhEirqKCe
2dX5YptyYjTH3TpP5xfDf0yem0/hXCwIL2LXjXRl4DmO3IA213SKEODaPCQPtB9XpL/xK9jBqk2N
G1MXRnferC4+D0XvIuzxDaBngRJcjMKse3JPFrath4XN4qC6H4HWBR/FiizfaHXtnKXfvkuJTsY6
OZ8SDV9SL5nEAWByH9gaGLLX9i9T7U8GOTmaKicEMVRiEBU9Je29Sl4+f2HHL/luybx5Yccj5M1d
1tVejTCHz0f9Kjf1a3buzDs3wHHG3gwQV1wRH0TRQ4WgtIAsW37+AO/OuJMXdLLmoxCS48mIB5gH
JAl3Ei5ow4OKzqyrc3N9ksS1AjrPxmJnmYQUne5yuCqUyjlz7zszyh/F8zfvqhPLFHMHz9L0herv
xv4LCc9kbWde1x+ogDdDBDpCWXHBEP3vXpo38tIxpX+OsXlukJNdmCaNhDk65rwleR2svfqmHYr4
Lwvo/Drz78q7XMBtbTLi4JgiYkUoc0jMf7643qPFT8Y4mfc+4yaqmCvAbXXDVRM6qLMiyuLETINV
GitY2iQ+ZIkSFw7esxNBsA2HrxRtuxJKvfYN/+5V6TOK6ecCw3HkdxsXLkTAb/gQl/VO1r3wbNaG
scJE8uSRDtAWnVZz+IL8AhLKRcaqIpjOlOw/XJ4ZOg7AUaCifpq+WrN0vqKNOKqtGX8Ntmz788z7
Dt4/Fdq0wML4wH4DTngSLYCMTrU/x80hsf021Xufrid6iVpOIYCQlGKthudoeJzYJTf7eDZn5LU/
ClZQ+HJBlz4SXk6rRjKFrMOofH4gycEEdT7CVufzJzw3wsm0mWZGGWKENUEblMNS6L/cucGCffsE
JwsWeR60CEEshx3hWC6Lk3ty8/kTfLS534xwKi4zp1K3OnD5gfq7Cn2EvoKIuxuUoOmfCe0frbe3
I51cX5QNxjlA7xvEoGUl/XgVRrC39M8BNj5+IJQcEuQOiXfKNmBu2kdjHPCDUet+vKXRBQMt/5wk
/YejoK4KpBpso95JwLqG68ahSXtgELz35esw30n3h7F3n8/Oh+sLSGzYt8EwCbZbvx63NhGTbgCP
PizPDivG+e8sXwQA3PZgyxKGx+HfHB8hoUotAF0eDL1n4hqL8cwAH8352xT2JAC44eQNGdFIF7LN
lEKvf+UOZxbwh0NAkwtEAEhTvivIoPrtE1F54jBVRSoLZ86l+zdWLsw70Cc9th3f1WF42KVdkiFd
oOR64bdd8DL4Z7rAH0302yFOAsmsXes04zHXr8sG/a1zwNoP3xJWKqrPADi+K+9wuVQmzKg4QGop
n0iXh5lGMPnL4JzjAQtMCIItpF/eSWPoPjRN4jBxANpo1c3bIBZnzvA/RNzfnZRvhjjZEspQnJ6m
FgfU3uJSDbHdpioM88HXpkTftdoEVjxOAvtFL910BR1XfhHZSZU+G6DQa1maL171NWlEli8RykO9
qtB6amlbLLUHk85+rleoR8SrZELrdE6JLZMJrqkw8cPF0Uv+Mon85KUdT9E3u3AGL7PG6OIgB8yN
ujHqryKE/xgAVb0QF1eQ+E9OkWRs2rlJUn5g0au2DWwbt67fnpmYD1cwGN7/HuQ02x3RIQTVG4Ms
XuPlsQMeDg3HvzUIDKCP3k7YiCfxRAwG+YSsBCqiY37jgof7ebw9/v37xfXn559sQ0aIZp1CToTb
MRWbOV2TcjI77+XzYT5+V38OczIhbkAmaSgew/BvhF1G2e+ff/57J/o/Zvx/B0hPGIOikVNvFXhX
DZF7kAfLJlxWS8DueO+V0dyuIN21a4ibFP4yr6oYdbBQrj7/Eh+GHOBO/j1Xp/llEhhtSAf2b9vf
wKI2t+Rxis71hD58k0C9o7eARgPkVn7dO4QCA2RjISBPgeoeChFBdE57+8PneDPEMRV4sz3DtvER
mgdxcFHcmmeTk2SHGHdm5Z0b5WRlJ6wadTfiQaAjUkArpoB3FASl15/PybnXdbK+fWoj4lcdXtdS
InGZ/rIn2nHdvXlXJws7g6I3pKylOIj5qclalE53mXxoztlqfZR9vRnmVJREpByRHdrchwaloFn6
+UIhvOh/m4O/cYN4O9BJzooug9NPIZ5nCAhmo77sF+f751NyZuKjk/OsJoCiqA7PMnjdamyQrgLk
wll6psX98TB/XjBPDhmOYbg/4YLpyasF/OjWf/Dq288f5eNp+XOM4+p7s1PiZtIBWXpxGP04Z/rK
cZKCthaeCOdwFB+v4z9HOj7tm5FqHdPOVngasrww13nSC2q6nz/MuSFOtj1NssE6BkNIu0y5M3R3
WiYXn4/x8aT8eQU/mXvqLrWyHja9gtvRj2pY63OyHB9NiY/6MRB+CejXp2pYRMxUNj4WcONtCJTb
/fo6EysKT4TPn+TjcY5CQdADR+voJHx12USzWKR4EnRNjOGFjkfo9V12f1mlGBHGB2/5PwOdRLA+
dLSJuhgRzL0cElUIS/9GjvF2hJMYNlsUIuANhUgc7eA30J6z8/ho0t98/umNmwzu5AsoBx108t31
n4J+P4xn1tXxJZymMW+HOAlbfu3xDs0obA+5HjmqWn12qRDvjfOCW2bRmx+fz/5He8WHhgCak0cX
s/RkryzoXYwJenOHcXyKoI0ciq+fD/BRXobMEiIL8I2ClMTJ8spG7dQ84xKGOMDNRJuxeq3GpjTZ
NwE0zedjffjy0NMF/A/KrKBU/RpbpgkusSzChdJP9kyVUZ07r3QTvPr+GRrAh2/tzUDHn78JYkHN
uon5GCgdcuRH87L6Gw8SQ3v+CCJ4D81Cd6ZfMhnzA8RKSxLQou0OQnyzyVQ404VTffl8uA8f52hk
B+dVCJMlJzEZPevGkyJDfQf9PvqYtD8+//wP18Cbzz9ZZA2P4Q0hjvkkOldOgRRpztZNf9OdU8T+
cIO+GehksYUGrNA6woPI2uaS3rmOyOU51OG5QU7imF+ncE5NMMhgh0d4KVzDuKjwoCb++Us7Bqt3
kQAUV2jFocr7Ti6OwDPP6wOO2r1l6wZtVvnDXfi6TyRU+HmhIrGyDTkz6IeHwZtBT2aqitkw+OOx
spxBN5CXlpZdIMooUOXnT/fhSwRvA860cFnAf3/dQUOWjWQ8rnDtXUcKTcFNbc5s0g+fBZQN1Pgg
qPwOeTiHWurO9fhBoDFAssuh13nNb9L04fNH+XD3vBnnZD1kMUOmJC0/dE7x1HRnXtTHnw7CSQSJ
LDAnT/amSy0xKTX49N67nEP74KT2TKr84VxAY+E/Q5xM+lQDttZXGvf/Z7+6j/Qli89MxbkRTval
O9o+WjqM0NBbWOSN5jIlZ8pwHw+BpwDoCqIupzgUk7A6lM7ID2P2zWVfJiDW9dPfmeg/hzhO1Zuo
D2cT4D5hBHyYvF3DX7vxTLHnox0PJknoxjBnAV7xJKd0KreNU4q81Wp3G6spt0tWZt4XG/0uJ2gT
XUfm79z63g55sg1RQnY083FDrml/6fVDyQESgVbtbpjZ4+dv76MJQjYLqBD243uvYSo9DTLGguSs
BrSkfw1UkKPn+fkgH+0WELRcYJKAu3tv0xsoeE9LvMIUiGO3i7c0FeeyjA/HQFcMeLujxfVpRhNT
Y5qW9O2hyf1lcxZt99HHwzviaBmO5sQ7OxLNRx+XpIpDd+shMjf+mc3+0ccfKy4QEvcgRHqKERt5
OgLJj32i2pzPORzI//oMvP38k2DizF3LWopoGLXrVOSAC/21zwf/H/aaaLRmMG6H3ebJJkEW6akq
nvQVROryJP0mx3PE+NNz43SEkz0RMMg5et2sr5rpwu2u4+xxuGzOeU94p/OAUXDZAuoek+ADGH2S
6M9OZrNgqvVVP3k3fkfXltAHLxCbtnnl9D6t2KHNjpVrb+c4X6LgBXCvKje8OXPivys4Hr9IiPwf
XwZtJP/Uq6SFr7U3J6m5In12y93sVQti8qYmYW4atnH9eDuH4QU0oTZJ734LqqaCDW98zvzxNPj9
8TXQyobaD74PQvivwTVVWQ8ID76GB3utLMk2owqrUtvpce4qQJcatP3TiFd5sMC27fM19YdM2ttc
C5vhSBLPAHINYR9+SlSlkLUG69MMVwuwyhsyGr5LlICETmqLpCYbJ3a+QL43veqs2hEWfR2C8WcI
8zpvNo8jBaKpzsi9m9YAmPvcvSaeHtYD+rMrYqe7Fl5SZQtNfSD1lnKonW0VLXk1z2uZLLsgW65x
nBWJImVravQpZrExsT7+j85Dm+37RcocTi8/QUy9jEaPlSDssSKl9Xrpok0NoOXYoPWkerp2mbvN
fBwVrrnnflIVTtJ+o55pzryy98sXyQgyK0Bo4V0Fzviv05UZsgTp0g5X6gunu4D+D8Lh/3yf/y/9
KQ//8+7Vv/4b//4OscihppU++ee/vv4UQy3++/g3//s7v/7Fv67q74NU8nd9+lu//BE++N8Dl6/6
9Zd/rISutb01Pwd791OZVv8xAL7i8Tf/f3/4Xz//+JQH2/3852/fpRH6+Gm0luK3f/9o++Ofv0GM
9M2qPH7+v394/crxd1dSUNnWr+/+5Oer0vhrL/tHFvhw/fWPjq+4Fv72X9PP40/S5B+w9jv2sn3s
ITgcISIKOejqn79F/j+wniNIXMWA1qfHe52S5viT0PsHTsmjdODRlTRCEPrtP0/+y+T8OVn/JZBj
ylpo9c/fECp+Pd0B/IU8KWT1AWAD+w4ificZHpQvJcoMCb+CVqlf0AQysm4xDz5vix6yotOVajir
gzLuej6ZLzOShLlc6qaSM1CkvtM9MplN7s+4AvnqBoK3o4V5op2+HZUJktcmAzL8omE8jF+bTk1e
LvtghN0iVcuyU8J25tCyqBFrOD0NpfIHxAxHt2QD0paLIqZFfksBZh08GNk0ATzvm2CJVTGPTv3Q
wpOiYFE/8QcUwbrpEMOKiF86oE7ejRqiBdukWtp6RUWjbjVvwy+NaJmzs1nE5FO4sIDDSXI26sJx
SATGaOPwSSFYHzVOczEpXiOsDdFFHDehXsNDx5q8b+d4dvNhNozeLypM4Kc06T79EXdOeukzb5yL
qQ1MkCMejfuWVGARAFUKL/ZBCC2uVMuN3M8jjEFASZ/co7HlhOC255XnLquBSa6fISTgJ9e0AjF0
68PjXF1QD+ChH00WdHRbOYwLZGFT+5UiPx8R9p3pBkYPtYuOfJXUj/BjkyV3o6gr/LSz3+NwUhsT
qXnjcY2ItjA/fJhcnfTrlIPU44Ztu+3hIp8iPkUdwlk1N8IvGJmcqmxguu78rOtuRHVOhGIuRQM0
bk65WhBDl8nvkDLUcDvCohj6bL0otlxTdKPgN4JWUnAZjxMb62KuAJdcdSqyc51DINkQAsxnDLwI
ukrjAI/6RZISmOpI3fIg7sgu1GM7lk3vOxfJzNJVMMnkDivZWdZNS3v94CfQy+9XVoDzdc952tiN
SZMasjjxZOVwiFKcANc64sCWFEyPXUTLKuAGfvIZ5QuV+Mpq0tdtyr3mqQ9CERVpTzJ4UoK2kV6k
VVxlLricJk1/jJQ04XbK2GyjNSQxOpuPkw3atcc8Ytaxw6MErBurpzuuU325eOMUvnhYCcHT1LlN
tRrFwIH9GmfD+zgPvBr1ADE2fvAYTsZtdlJpHpcZScA1iEYUX7Z0BrnskHg8WLD6G/DwV3Lk4Avk
gnrz1zCAEDPAxXDAuNeGu/LCinRUqwwaDrQkY+jUxeQuc3KRkbphucBltF3NkV8rsNREXV8QMOUm
QF3YSBsc04PjPQ+pESonRma0h+pUmtpyblUHBAP125BducmwzHzlgB6GagN8urpqF7tscqB50IFr
XJVhFM6gQMKnki0AHTVGhUEZxjNCQV5JFWVP2ehm0wyn4Ka2P5NqltE3nYTTgBghIzjy5GxoIGiZ
u/0Y6VXNZAdzVtj9Zmnh2CxtFiQXMUmuKsDQnLRoYcMq1x0HbVrvauM3Uu6Mk8QcRdh25tF9DGbm
vJntNARfu8DOw0WQKZ0WiauC+IFwr3eL3tMQFNQ8G9tHcBLA0s3At6tXwIVXukgXTe6IG9EUrS8S
8os6dZchJ0HI5T7zm0gUcBOqm10fOAnkUOVRU21iafeDzipdudqGzkWjKshZmo454J2LpelLIM7C
B+6IFLtH1Eys69qN5twmqg6e4xTEi1JF9dBvjE3d5HnKYkeWzeiG/RFXYp/j2jH1BhgKt3/opbVJ
2TQBAOe9keEzl5Dj62dv3oZNlQ1w2eXmUs2KXdlANcvlFGFSB9jftlhONY02sRw9DfK45zp9Dq3F
8W6pR/ncU7pcBzhocsiPZPuoDccblckBGc7SuDchrxewRRS8c2u4osaFQQEpr7pOrhdZOy90cfRL
Ayz/tq5B2gS0f0iCi2mK0x8ubyxKzPjb3LUpK8NMiV08eeM27cQINkZHblBWTaMjFZl+SW1Cy0a1
XnxBrOpX9bw0txOu9z+blCzP5KgOmXMYDnXro2d4tDXLMNMVqjEpXIx6v+uKsJppCJ+iyU1BpRii
q5BV8lvjNO5zMxMeFQYp2ZVfz4299x3Dr2KPqtzVve22VrA+y7EJXHtFlGlICzXFMdXbdFIVmPQd
ceIr4rhG3sS6NvcSHm3tVk7KxUdFwR2EIKo1AN12ZapmmFep6OD1bCX32cqF1+HBXdqHpjF4JdZJ
HlyqjzBjwl0sv4oK+KOhHgwKxOCoRwrLMT+P+5rpJ9tPzRcajYNZ4RncgmQtZOMoDbsrGEHaFy4A
CJ0SVG+pi0ScgFsAd0Ovupt16+za2tDLXvqIP+Eo930oBnIfhqOzt5B9P4JL8EJoNNSgM/Cx3U7E
89VGOazp80ZEy961gfPiNmK4NEA9HYhn4p2CNc/VNFV2NzRQQKpUy264hzWZ6oRwGFH1wz5V7oIn
UOpxtGbOY3QAr9LFqQp/ivx9HOp7FQ4+Fhks7EtuU6+0rUpl3uMQW9VmcLGW6ZBPPq9/xE53AbWw
Ll8Asr1Fq4qBjcbcC9kxvQ0DJ0MkGKDjCq5a+kzN3L5AzyJeofSBtaNkvSO2oy8A1QQ2N8t0DUsR
uyfT2BXAlLfbsMUBMiW03qWJw4HL9qCmbH23Ld2kNRIy//C0gjZuchcviwnB7OnHckqWOFeDcdck
MYgbTTiz15ClIfBgsme5C6/BDJcEgxXautm9Kxd2484d3MbnIAXVCqqQRli24XppHmtnlAVBZ3nd
JCy7jieYYbvG914JqxEMcIG4J8BtTHkzNtmzT1kCdCn1rhOfNdu+QfYU6iUoMxlk16SvUni1259N
2wI5RnRyqym4SMarzb7jPhzREje7HdysuSN1VEEtI4Jp+Aib95sR0hzX0HOs4IbeHvo6tDky2aC0
HqlLgmQqh/eo2BkB/YwRcuR7BGOnDEDd24wSHERrKVzdSGX3DFcokTPep/tMVvXFnIzJg/IgJd64
KkbhlCe3DiP8yW+I2GVYlgiXQ4HX1BxCgf59x6NlHcswfKILaPB4oZQWyvR9AWjhg5TLtZ3DFttm
CdpSol96FWdISSH+tWFe15ZBH75EevxeEetuaByQddIydqG8Psz7wXh549LvetTsIR080O1xrF4w
zlrEW+uvVBdgk1X9DvL67iWUdtcmAxAW/et6qxJV5V3NruFjoC969B7KJSXdRiWTvAwNJObxAp06
9/qe1gesiUCuoxr0uU1C0CM7QA9kuA4NoT9RimBfA2nkXcKTfqWklhdjDHMgRubOgYtIhDupcVLo
N3JZ8R9i8YYvfdiClwRDG7x89yAMNvKGzeo+9eGWLhBpSi3CdZwuFbzTapB4eStKvkxJwdFS+hos
wRSX0iEGJt06ZAeaksrPZx3q2w454WVA4mgvFyiU4rCmazYswyrqW1DanKoaYU4IhZJ90FbLVmST
zOFM94i8l8FqoXZxepm2ughmgjRQ9aHd8874K1+P8iq0C0jRDCu2CBwY/+SkH4NrrWeSw3Gd5FQm
oqBT9bvjxHqzBB7OHTrZ6F4zEMmKaHScV4O+5p60ylwPgUxk0S+dWeN8XYokbuR3eIc1BbCnHEr8
Q/+IZZ0Ww5zGyEhrnQvrZSXXFcF1SC0QV0z8axUzWJbPIK9ptPevZITcLUI6tJGwef7pV7gD1E0G
sOLgx6QIcGvZVB3SMtyHkBVGKNhBFQQ/rUy1nqo63auuqZ9GBedGRjKylnEgrmbsuWH2wzIRodo6
lUPWGbUqdyBPw8EJjeZSacjf9C0uFrnjx9FXOvZkPfmN2dsQMWYeR/8lbf1x6yqBsyMWEPzwE/F7
pd3rhoV2HeNggdtsq8sqGezeDw1fp72a997S32gYod11qFZfAIKVbHm2pM9xpR4h1ZGuU2IyVD9a
qBQvqUvK3hGXEqnXlgaiXQMCKTYyG0QROyS8r5a02mSgd9x7Yf9sGh5BGAGZvVEDg5q3OUJVBcN+
HAQ4izM8CBUf7ihl7UXUVwMcJBpcFlqmrvuep3hJEyChUC2RBZRMxNYHgW3l02zcqY47uSZ8fjaT
/tpnVbuPmjreVZTH2OTiRc91haxwcTdZK+MWurPTMpXBnLilDpZuzeIxvdQz9/ZVXd/p0YMnLzgA
8dZrsIh9cFObLO0eRB2KnHZh84zw+1UkUb+hNTShwxi5jeOlZd8PUxHrNIDhgXrFArMXAFQuq9iG
8s7KLilli3cNVJNYzzFpDl7Gq8KMgl+FpgpLJAMDoNTdPdq8aUmD0O6gKDYW7nC8//Iw/B3edy5w
tHMF37tEFa4VYc5H5QFjgGM8mZ3nEflwHqQIYDntI7YHi8a50CxYLuwy25WyHTTJAmjhFU3HyfU0
ibEtPMiWrSGsD8xlO0IZZVi6MW8tShO5SYa2iDR9dZO5u0q7CdR7FU+roM36e9zyvYIizTgu64nj
agTl07mytwHrKKQwUudeyyDcLE6W7bWrWvxyIEzuIJYWLRkelVNlr5mZutta4p6IGyquyNnCZZHa
yHnRDm/WrE1orlxd3XcJaYqZt+Y+VPY7FA4oHGG6ZkQpoQcNFwRXXkZ0gvZTN7gN+FKygSIBne9a
mLVdILgy2FNy8YjL7vhiU+seCOmjfRN2wUo4lN+gOs12ViIJaU2AsoDL+UYJMGRQ3pR7VJefQtwL
njJZV19Tv4WR8uwlK2zNpBhxxKxorNrdEiwhZG7NA7omt97QhPk0snmfuXP/2sTjssMxYy7ALw5f
aiPEqq2z7oaOcv7SYbM8dSMsHfIMvdy8gqv6HsnBl1563qqOVHvFGcLugHv0K8CdGw5cdUlbp78a
kxC+e7D13McLTEUE+IiFSKtmBzSvXVkeQbychesZisLrmft2TVE2XatAxs+4ocww9PGgIYe+zrDR
iMO7zk3tla6GhyXTtFgiH7GTKreoZyaLTFdQJHLCS00GujVNh2qHNGlJWmLKDhXZMhPe9egpsgKh
+hFd6H6lBfURpVBOqAd9g4A9/VyGGJxlj3YCvvRBug262hRdCFn6EMon22TWh7A13gYcgfFLXdV8
5XXHQyXO5pIRrVZ1avoN4UI+yCy+ZYEG91r4dAv/rjmvBpUWQRrwNWyps1XXEO8q845+phPu9Y7r
msOQJH0DxnFU44pm0ZivvCGGVjTth21q2naDMv91IqPjlu2wjT33tXcJvaApIAoEM5H7bIyP0MHh
YkmaoGz7ML0w1Sy2OM/NXs7K3i5ZUt+StBn2vbPg7ukFAxKNKtrh4cWOqy6F6kPXI/H0H6JOBavM
NbA8auBDIF3zkGnIk6ZT7TwsSvE7151NmTagfke0D79CWm6BeGnbl7Ugzt4JfZXkqRvXF5B4ojeq
JeNmSLofA7D3e+IIu/KiLsl9XHd/NlAvKgn81UkO9bds1/JhQpcdSVspQdZeoWiZrWfsRSimqQnZ
pgmffXgMvbYLNNHWRz5dibqN2lgW94dh6Ng1wu44Qqm1AVAX0ZJeJLRpoYTpxt/cZImKFuy+lYhE
jPRGj8DCTujw9XYYdy6S6EJXkpWujbMCV1exa11lnjgbuiJAHnJQVe9tWk8MGzeJyBccyWTlBHHz
ygKiQFCeeC6TxEUuL9ke7gPexeiSpXRqSAD0aSAk0mTQrJAB48IYifayAmt3H06xu0E1yysWszi7
yWNoFIQj6ssxuckGgBChfAaquUvb5WcUN9B2A3i0voBIWVj2hr6glkLXamHjqvVQscs7DXhJPdce
y01lohVTgy1hNvI6VJ13mU5QS+ghRQZwC6rwKy/Dvq1ZL54t8+yV25nmwh9cpxhZrw/RLOorawV2
6gwBuQXeIeuwq0LkzdH41YYVxCw9maS5r1N7MyeL/6SDeloLv5IPYY1rYj64KPS3SQbNOMBrbnob
2A0OED/3zMh/xG0Av2XNeVD2amleROrMd4qlP0jiL5d8XqatX6Esk3epbzYJhy9p3dpu5adQAThe
768gopyWFpCQtSP4tIqpA1zVPE0QMwmJSFcM0ge3qJmiDubH023EbH1fjaj5oOocbVwdLtfQc4ih
mMfBnwexfoGcAnVvp2HRewe623eVWebLrIlhyZQEM4QtE5zO2Rgi/aFNAt0rnIYZmzpITBC+nrsx
K3gsCWTfWfx10LMuFUuGtd9As9KQHk4BqLRBnun/sXcmTXYbZ7r+Kzd6D10gMS8bOFPNM4vkBlEs
sjAkgAQSQGL49fc5kq5sKtRWe9kR7fBClk2X6hwg8/veMSCel/3UZDvQ+ekoo3F+cUrJ7ZGTWCAI
K6AGXZOyQD4Eq7o1FptMVHyGOcnDdriTXCv6rizOvzO2CzYBoBNc2NkE+TVnoK7rpCadYjW0dwb9
1j5YuLqA4Zf+NERLuex4fet9VNn1UeSstZtoxou8KiAU10LvRTOV22ENzfAtaILz/LxMzps1jMVz
sEqPnCmXaIliYJ31hIqOwbrUV71jM/n5JDQnnl6YovsA8CcjPIFJAX1imvfr25zX4hbBVXsjVo+J
koynp2iyyS7wtvqHskbz3S4dj3+M0Pmal6N1fmvMgxd08bXhJXZY3LVzjILC/5QrNvWq8Nw7uw/N
zVIt+UUQWMDjkwdg7NiDlUoYp2M1IbXNh0AnrRoeCM4IDx5PJ3uqvyRuoIokyMTXJshK6qUZOkxu
t6+DWZakHCaVNv0SYfXcrqWHgaJxS8JfOve7JAzixGj7g1DXa6sauhTU6D3S023JF05oR6id+83t
vKQKHMIc5LwdikraSQHutgN1xpERbPoQ8DySbGWmpFopuM74MMop+uQtHOgLlyszS/fgleqyo6o+
JZHlQXQheJlun03Q7tp1+Ubu35dBuUxO2+Z/oSPre15ICVgROUwgVXcQnmjuVqebSXvgE2eM6BMP
MLMkrmN8soY4K5JYRXU6Z1LczFaVH855H5dxINmrgqb7GGunft2q8iR8Ds3ABRYvJkAd05DPYamy
ZO1vXU1zhO+8rSSGHFjM/SPH9tPigUe4ga52gGk329gzB9qDbV0sg3woDQY1uY4RT7L9Wbf58qkv
8KJqOwjOgHmRBhqkQ1tbea/norvOfT+7QS8c7HvHewRDf+lzxzl0lvXir75/m0V0zMzdtuN9Knfn
chM6tKIrFdjLLbBNxJPGLrpM5kaGQ/1OrX3LqNkt+7ACUfDzljUoI8+a4pV2J1bLTrxlNvtxqZvH
qJLRV8dZGKxQq+xbpYaLRS7DV5cMlw4WV7Bq+5REu0P75EodXBG5MVzYup8PHsveKduUBYSyYr+2
5vg+yJ36isgbojsLGd61fjwT0GGGR5s8lSTrqvlRebyU8xY5SeHl46eskjJhFapfZ0SrAhB6lmnj
zKBrfuO4aVbmcLoljXL7XojhZK/NuVPuHJvfDeuWTLnJk7LwvkYOAKsi0HQ3jzVgg9Na3wYggYcg
tDTRUzzARKgEl8ruhvvca7bjkK/VTZT583PuxNZxIpPulhjYEhRtDdyDtfW/nufFKe/j6n6Oimnf
jB0lrKzHzxBR6tgB2F2ObliexjiYEwg0/6JxAIMzJa/nYMiPSwQi7amtSR27ya51PW+Xk2GYbPm1
fmxR+AF5UyRVnYVDAtOEv8/J4/1iWdUjPjHOtWoKDlY5Zy/N2oLUVv3Ad1DUY+psen4OxUr6jmf5
8dVQuyO7hOFNMKuzpEPncB5nnn9jap9AnSGbpz5pNlp95eLYKRMyITFe1QXMdpZGY+16N5BggC5N
G93W0hf5nhqBgPip4Us4uqQLbmPuYiisgyTiVtl7JLBd2mYB5h6m8N52Iw4HKq3bJMvjate23U2r
B7A4e7r1hHzKfJXd+0PmXAFIZCHI2dicpFTlLbhukYb9VD6P3ToedB1uHGJWKfduRFZLOIGuJ25b
PpdmfJqyurlTZTze8oswHw3nVktyfUwqcx90s1lrxa2/qqMpJy+JSRK/MV3nn6Ro2ODhqW4ig6Q0
HiPvTRQWiCeQx/JYeeWWmDHqE2zL5mRNWXgN69IwAU4uyGxcfLPW6a2VvRwT4Rb6E8BUlad0NxV3
Y1CanS8Gc9l1XIUJMexwcmptT3JrNAdZF+82W2CzF/6Q1IC/CWKI6kEjACVRlknoFPXigWrD+b1v
2vl2NbEFeqY/x4JlJLH9vgd2H75tRThfsN6tgJEMSWFcP/QBvG/nqxvi2Ij3laG551Gvp5RldV32
Yivm+eGsNAW80brR5X6rZlR1ABpYw7j8sq4jYzVoHqseG8RDLD33mcU+8K7bRgWvKx0Zukz73LQq
Hbg2nbQvF79MhdjG8b0ZJxAVS8xwMJFfheawhfHof277iZTIcdVef6rKumPB8tAt7f2pFO9OI2NI
2lFk5t4zDnNhkYlH7UVC76YmnPPDopy5Oyy+WZo0LilaTqAyZtKw6gkwaRbu4zD2tToMxEK+KM0N
D1KpeiKlVvxbZdke1BLklxY0WH5BDF05EhQ8BOtuLYro6+SR95vArfOfW/wSKXdPcDx/0a/TmPuo
XqzoEnRseuDIBF/ANRwkViN6mqv6+skic/MdO8GD6bbw2wo5tBcEDeN8i+41D1JCsHFEwwdcx2PZ
BO7MS5Ct147aOrhwZ3CfLSHa4bBlkB1drb3p2q8z9UO13vxgG0wIB8PGNl9YWeg/aJl7n8tidu2L
qeqqh4oFVgL6zDhigjoqoj1CeXPr4R7eLm0ApvhZepEG1Sk4G97ocJdjOk/ZMOy9uN2mNKigFTh/
WV/rxeVDnEDQCq5uT3a3QzFaIFJVMz2F/eYHhwq1pnkpiMe2LurRy4v30fImljSLp8dXDdm26Kc+
hMm96hR4fK6bK8ydWfPyKDNGs5NjhvbLyuV1CKSs2KJHvz76qq1KhAETUkhZlgbk1DLPZWD5Bz4w
cTVatiYlbAbzq8V3b+ZAPx+Jvo7nA3tff8Lc5t/6rAoXyzhP3xh5Zbq5+swyD/XOm+W4E9wNLN1S
HwbYvaPaSLlre2+7UWXlpVp4TWobd/2IuQiQCsVapMgKghdsJt6DZKh+t4PNe97mOXq1+0ztY6sM
g2SWMLlZ6xXXkwiayw6++l353XhYq5ZGyGBy5+OKYimFesczCsHWX5N4ihSQxGBmkwio+YacIPe7
GfrmZHrIKTkPr56ZOExJN/dVj8praIb+eVw68rnqbvkA9STmZziPV7MQX5Ra3vJuwCCLHvjDqgj0
KmRk7tesAOcpc6ZdTmg7lQXDpqhGIGE9B5d2ZqIjCcoNaApTb8NTlEbaqId1XcSpsAJ101PQjm2E
oLhdg8hiFzjIFgSTwU3JW3nRhM5rvRTiax8I5xt1V+ogLVU8L2YNbmPtnWO+4VL6NguIsluzU7hV
8jmUZruAm3li7BbnDt1wPqJJ4Csut+jGs2JYrMms0ZVbutGJpz98QmRkvwQ5lGSkpuCV6gGuWTJb
1W6yurpIcoOGoexVlHJE2beoZtxEw9G+Rpign3NdLDe2WMwO2YO6cQP3hRNJPI99e05Vg59N15Gd
lbbNEM7QbSWbDhEiRuDLLs7w9Bb46kXG06U9h+GTVU9+uprtMevt78uazwTTloAODmjrZWtvEyua
H0Mvls7eV2u224AoUt7dFlUIQFwP65bQoHw1AIvuJJkWp8EOigtZ+zYbt9sHh43DK104dD/JOdsO
Y6jet1xwZHA4ksNuAvFYjo5KAw+oZg3d8JAvSCLPo835pZP1ba8QAwQEb17YucvrlbsM+/nsBvAv
RXGjnV7sAZa+aTcPGEMr5aR1pJc0Hw3k7upB6zT+cOL1Eieoap8SWob4mgfxbhJb9LhGWbwvuuEh
9wL3QbrT9Kmo6/JjVIsTpciR9PfYLOJm7Hr1bek392nmCEgsN3aeTTuaD3QKy0cf40VsrEqcKb5H
z536q87OlmtL8JrFuXjMhXNfhZP/gqRwz61gM/659YXM4m+5KvI0En13VfLPUB5bvI13UFH9zvLR
n7gWHWLZvInHivC7+6Ve3ldZvJnQBXSrRdyetlo+U4SItcwdyCbtfTMfOs1wkQ3OdR5tkL5eF2RX
MWbpLuk95R7OKGxihVCsJffnSYs2SgsTDrDBC1zAsswIHzyXCcRVxZXMq89RURROikRk/CRVDfLs
Sf+ZR2Pl3vYkzRlBcJI5J0ZPDP2JDJ7wekI/BujnCyTDm0cevR/vicJTmlBg1+F9imW+F2zlN3gY
XZKWqmM0Dpo2BHt+46m3dhsT2lOljNyPMYqTYubPRkU2n3zF+OFMo/e2wBmcAndgvjKLIxAPt91T
bsniCapofvbB6C/O3VGPejRMCL2sUM54qpoTU7biVUElnKo6/mzjk74Ms9i70sp4CbU2xQ/QD/DY
orGkk3IJtZAravaL78prapVkZbO115HxsuMo9YVyeGevNz6Mu4U29OEaFU5wQE+4kjdZGpm0siTy
GZ51x1MGXTVs/RNPS/ZlHJXFLzcW7p1GIgqch6CXadEtAjafejrFmwgvnD7fEml5wckKtirt3Gq8
DoJyKj8141pc2lte78JI+0fZ5cOeCgL/hog+fdM6xs+OGrpl3ZU0JOJyCCUJFwzUc94nlfRMBuIE
/7MzwraWy61HuXGAIWlPAWFm17Wo7DxxrEWbw0hJdYnDFzS74Mxa6OAY29IZP5poCgLCOFA3JfNa
99VDYHIx3gRD7z+HClXeziu2yeFbYqmxP3lzlEUPTrjm7rUVcCmeCshdU+7jxpb8omKM1+VS5Ytv
Pc9u6Uc3k0R1dOU1bkYljFWLaK9l0YzfxlV41h1aMuJ+oXLneU/qiTe+r2SLSmRgpWU1nzerzyqd
4GVsETyBcVZ2m5AhkITFW4ydSH7QBWNle0hfeNhabiefCfZywrHXJGsHrOGZvtkF1rDdYjzaUjuq
lrQEXH4Cj9lM6iAtvKp1u97avPOnIhp0cbFmTdzvRgf1zBJ3+d7pm5DkW1/uTGnHu8n2sqdRiFOL
8j1gQll8R15XUOUfYEn6axis7ptv+XUIeCYCuWurdfkBQrF+x25PJwApDG/GccfwEhMLAbFqZdk6
tJapvMtF9Txz6+CL711ZWGmnYnsfooyCsslIQkWqZtnHxp/Xj6BgXUINnnFcrw3poIzWsb9foI/8
ZMEvcRgjdqImn7qTz12y7Bulfa7CCbrhcbQz8UGjK0ncjmT9WZBik92q1wyIAiGmSjYPmO3B77Zl
vMoDEQZTCinhr3d+2al8RzNOJcR1scyl+Dz1Ti2tdHHkUn5H9FmApgn8a5N5tmSg6rvGOHaOKM5d
w6m/7zZrJVimqr0aJVcd9VN4O5ZLKC+x4Mn4kHdzyYhNq8X06ImONFnkhTbpeSk6kRzInwRbVHH7
sCjVcc2X+jXUgnzVsZuWYReG2XwLpD0PFitU062PhavHNMjyrxAJ5kurtrDazXmGssCNQZHWnRNm
EM17tZJ7+8rhWMvXYWD5sm0Sbk/xsupmN7I2qtNsYgdcobXCEZlGrXLuTMt183FvIqXNXUXOqnxG
Q+SOFYF4mbF+s2/9W2rs/1Jq/ZM8+6770T6N+seP8eat+58gymboQFHyL5XZV29TqUv5kzD7jz/2
mzo7jH4hvTykosfzHPxbZxPFb+ps/hsPEpkSdQxDqCTOqeO/q7Nd8Qs54DhF6W/Hf0C33h/ybNf5
JaK0yD8XQpKZHxEg+2/Is/FQoMb/h7/BIg86RJpN3/bPKv0srNCIDCsBGDUK7GAbE9saDPd3/U2a
+shRQS0eyXFmSssyvCjhrCeGeiWfkJmAYTsPc76eM9IDfd7i3nKhnFNYi3LXRmwzCV7r48a8K+ZG
XC01Cb78xR7I7LMMxCGOH0YzwOoSRu3oo+zhn7zpxZEbKBXBaGNPUXFEQGIo7+Yzr1Scg8C8FVTm
UXB5Qm8TRxxO/L3hRVYt6IB7QSVatVuKSl3zsd4GznA9VrpKGuTCO/Q0ZxK5P+QuBnAunWSLhb2r
8gBKiEIYJ14ZXoiEjEckU0M+/DiHQ8T1fMzGKIk60j5VV17N8/hq8u2OGslTX3wPY2DR1hZMJOHT
BsM8Vp+z4oPOxOPWRp/nwhdpuJSvpXPXu3639ybz5mcgBbZ60Z747lf0ahIf+XBWZa+wlbEaqmfZ
ROJGI3m5XDjf1lxb+yEHvYlbkKRoHb+imLQvylE5+1XMn5rOv91CkiSDwO8+hywskNiVgWjV+qup
ytSIBXhr1Drch6UaugSOoE2zPADjXyKxrzJNIWbYI1d2tiG632anv50C1L98hs8NK9ilB7lb9nN/
NWE4+bEi5nlpLFG+0KRVnRxlX9dzjfzArGZvdHb4j//zf//wWvxkKvjDzfFnx8d/74x5Vg3//h9w
uGB4+PUz4IT83VHyk+Pj6Uf7I3+r//lc+fVP/HakUM/8C34K9C7nggTf9wNe6t/OFMsJfyFXMCLj
AM8FjSHn5JnfDxUn+OXXRD2OD5bqgCi3Pw4VR/yClBDzZcxuioPOdv+dQ+Vs6PjHkeLTU8uJYpNr
6HFExdgJfz5aVIY6d23gtUpk3oF26xc3tmfA2WUqXeSB0fJNLWF2/KdP6PeH5J+dJj/bjn77qWi1
SCriA7A5PH/+qWGUr+BZ8UOZwcMAVvWPs+7Dv4lX/csfQt8LgWvn3proT79aLzKI7zF6AHryPq+h
Hp7BPMgT+de/ys9n8m+/ColuxLvQv4je+k+/yhRlyAK96AERU80yKHLvwWPIh+kGqLHb8G9yOH42
6Pz+4xzyZIKzaYsL5+dPTlYOEtIpfCDirb+yF/cpnx3/epiivwti+6tPL/zHD3J5B/7ZJR20MRnc
c/jAUOIgDkMNZ2vr71yLf/X0ndsbfvUKOvgX//RD8gG2qggemiyKH/kfQYUsM04gwGbrsMZVXaOo
yovdv/7KnL/8zkIBoc6l7mIz/vnH1tVWwkBED0Pjwqwwc/oIiD1vhxTDRZ8ey6eJ0Mx9G9bhqx8N
wcHHGfStzIMQPVWGJMivNw8KYIou56KGpajbpv275pa//GwiHzOjS++3a//5wdJ6grYJH9TU02kv
uW3TqPKgO/Enfgh3i+87fNqnf/3R/MW3fvaT8WjZ58iKP38y61YMWLnEg6vn7qoTmrLxyJ7/Jgnr
L38I5n68bJyJYfwnz6y2tEFyaT/EjZHp6GtkbCaaj//6N6HNi2/x56MtpOkr8jl6mepocfn5W+6K
vEKJUl4vmwn9vfb9+XNcwTVf6qiJFL9YLBsoDEAa9mBnqvZOuxmVeL3rTKfVtvsPP8LotNua1szJ
EBJCimyVr+SotyFsdoRZZtdBv0XxblYLS0m5xcGjZBleE8jI7H6rWuhyIhkwgMYx1zDuk45ZAgIf
6KLXH4UZxgn1TmSbxLdctHv5tpDdiI/OfV2MNm2yCKTG5F/w5Teec8ECCEmW25MjU9LwBrELRLDt
4RGoCeGNXa5za3YfOjIzxa5VpXzznapElwiASaMHltlj1LvuSzZ7bYSjIHYftdu7y2FoO1An7ejm
oaLZcztK/oZIcMcQ2TnQlvsVUw9p/HVPUnvi912jie3sooYikJL/Sc+O+cMr2h6G3xmt93wSy4eu
Ku8iakd2Jn/2qQuOtAVM00XxhQAjjC+crYm9lFcMrVqvVHOhkMo+264U1SFvx+yitcOZVXYQSHYG
v+ih4khWLI6tcozaobGTH1Hugt8juoTtK/txU9diLt0hoeICaGIs/BwMEeD/hwbdlTvNmXCCRa/C
S9QZc3Rg3xVfAXpLYsfjZVM7j6E5SDSKuT7xxzZ+Ao2gYqbJ+1vV8BPSSob1c1sFMd6ByIpeuFTy
I//vNrB4F8xfImsmGSOqI5Q0cM73G2v1VQ8q+FbEIexvVRWtcwz0Ij9DO7TVoZS+CdLBW6brMhoA
v4TpUD0ULP04H+0cBKkJ41nuyGfvdlVho0HoEFZArzEvkydJ5c0bai3UBK5Vsrs629x9oyggNMmw
+urWwTlRpS4wHwh1XLi0T1QhZbTrJvN3+ClyFb22C2Wat3p9t+ceMLYZwnLvLlK8hh3bxI7+oIUm
Cw9XTar62e13WjnZrZKTqHG/z0hxABfUjCQtmp/GUo7XvavcD9asYL2XvjOTPi7nW1W5PQzShNwE
RUCz9ahLC7RVzeTUTdJusRyPbe2f9Q/YSqxD5QPPJLE3e3Y6MxiTIt6sioaMcbIfe6dpecVsPU8p
3jqR4bZTCDfY7CPayewi/Jij1samaSJo6AHgJwWgQrkF8BpFqPTsqtpTnbq8l4vjvQhZD1+xb5ZP
4Rxi0jdVsAYpph/3jTzP+sULkU9iOS2/xQsRDLsSd5LeVbGSF8DHW3OBine5pZVXlcey9dTF1Chr
Sfldu2+lmPmCNtzv32ykg1/4JxheWxOOQRq0W3hpRNPLXeSo+GtcuzROrUajdEJW3uidh7L+S9YS
s7cXfLYA93mMoCREvHhTS1t/LT1WgbRlm/iBhgDJT+a05tkRlXoPpJV9idqIJUHNIv/aDY73aXE9
IlYRqbd3VZsbO8HYQd6/rxRSa+FxE6YD3/h9ZPnCSqw2LL9kKPlvxCCKNnUxyAaU4lCfc8gURP5h
bnpksqp1u3ZHLrf/gnPIPNvoAkyy2FiFh8qCrhjosU6csiMAcVz61U7zzZs/OeyID9ipannsy2Ek
Xgqre3lssPoTMAcpeGO7ZfBrk46/7tRgPGxWWZtHqUFrQq6SXzofs6ZbgBwvSJMdpTF5vIMtQsBf
CDHfj6hHHmbccEVa+pZzTTiF3+GoJHl9P/miXylNjvM4GepWznxMpn6QPPcRS1dXt3s9ev79MDeW
C8+Qby9O7rXepalg7szmh9HNwknefcU9Rs5z6okysw4gj2yqIMhtHIdpgHa0vI60xjomOI7bMelQ
iEwoQEI9u09+oyOdKnsQt6P2iA1YgYObnWVovrq0Yr8YcArLytpBZ/Hm+p3o4jTkr7P9+a1Y4NHZ
fHdhvPXny45FNO0E3HA0byUxoFYorhy3DD9aNcXevl6qDbPE3OWpB/0En+/1yKXAAVHcs7FeWW0l
MODBsXzRoGfXHipguJ8tMG06uYH13Uhr+IRiLj4LEtdt3KvKLr9OTSPv7bY2P6zCd34wfyMVQrnI
V9/B3swX+FcK2qLUUC97q4+8hw5RYbt31Tl77lNUDvZzv/ZVvSOiIT9LVxfwsQ0TJQHRriKzAiHN
iqK3QyOxQwLk52eDjvvdX9BM7qxQy+UEhEJ/BRURUqTbnNnLya07ae2DSIe3NQax8DRGdcVG7vYK
YiPurXJvOlm7qWm8/rWqxnDZAUg3rxna5zExYTWNV1nM47Oz4oiLEpKbJ8sLej9O+6ZDHI/vFrIQ
/FMg82iDt0XPkq4cMYcYDOVg+hSJ+kQPUjDiEfRXfHMH7EwrV/yIwQnVm+ysvV2hLgJ6mAIeRRtn
OexHnb27gLXJONdg2EWmeXcczUV0YPSoM3CFjPA6phlN+kSM9T/1Kh9VcNi465z45dwMKcxlgAhh
UsbBqYYqKpnLnJxbxMRxvg9lNgmat3wE6kWDjTpF0Mw1H+hs6M8E5DweBmeOzDEbFDcVjP1anciC
C6xrgExTAD47sGr4dKvlokH49hoymV1gFmnMbrQC/dlmVJgxGK95lvpEYRc7k8PS4DzKdPzcuB73
zx35VUTLNY32H7bGCb+KHrcdmV/9ynyyjVYaOTIDr8JBhUDFn2WPZLgf+M1wc21YyJzVuhMBpVVp
BOKPoo74cwi12cDoD3if7UM+jQ5mMp95jxTGFq2RDj28V4M7L3kSVrkzU6SbOR/LBDN4EtmAoQGa
KTqKNbOW+3JF+n9gZS+2BLS7s07IhJunwHKn6KTXObRQlmC5QBIaK2EutW/bxUu2ZjBmnr/FDcSM
k1PlyyXSHuqRPG2+4mL2dp0NA5kOuozKdxOtSpWEqWei289OPNhHOtgg8pK4B4kksGjsFnmYiGqQ
d2slrxXu/EsSTCxzsWyentI4bpo8nXPhtjwOefdj4IPGxusX2k/IvsA6U2Iv0Rz1Pj1l7rQ611MX
VAb3pY1CmBl4cnA+dxQewqWwiI1QQXcVfA/6JLiXF7nBNcMyb1BZ7FpecVws5uwlKqxneI1AXzWB
MWhDqhivJrkL1ecJN2R98euc/7+g9n/4Nnsr2Nt/gTv9Zzu+6fexfP8pa+TXP/R71kjEzv7/oabz
X/+OLVmB/QtLkQdgTQhafAa6/wCXrMj/xaapmm89JEwIUCP4d9AlEkh/rZj5xxoWOH7Ing2K5YIx
BbQU/wlIoApPiq6Ch4N6wayrRXMppROXkdNc5q7OhLNQH8Bl2DSNGT86bO4jbhxsHxZq655hu09U
A2k9pxn9P57YK5m7g3XjnjuD4XWieKr6y3ClLS67tcvFY93yc3Z5KnBXNbpHjZHJW54GMggqa8/T
PC3msuVoaIpbdi90EEy/eo0SREx9kerZGr07NWKSv+myyvGAn+3COVXcPPq7PYymQf/jxStSVXOe
MvNxbfaV2XS3R5ShxbFb6IJTl60e86pLx4x3D0a/iyL7tPpe42Dm97JYwukG1cy9u6CvRRe+kjiB
YdSHgc1NL2+7cRrKywHhGbIbK+Cefh8WzKOvm1qyR768eKcwSYUFzdKzKPCfk73yKgcfaweWD/jX
GQONyde4x3xjIZGLjd+98BPatzjuu9vFKlDo64pBIw0EseEnPwvXy8HZYA1a8MfimMGif69jtx+v
1qbAebGhgYQhHRSx+d5moY+iN858HuO6vyALzdlvQ+C9gWBz+mAJwSO6MrqlFkkU8XHJ6XCcYsf5
ZIzR674M8c2HKEzgJ058WARaLKPbpa1dwyGQ+Y7mdjbecIn9SL3OTbHuxomejl22NeEVJeYL9tIt
3IYDhsFs10kajTI1ZPbeyf1sPSEzG5EW47X1xBPrei8/ETRjVR8AZnmxpJZluVC1eRneWTgZ811v
o5FItRsKcRGUFaDA2rh5fKWRa8hv9uQ1KBaIgbLLpjmtTB9XRnh9mi9B/GRQzcdJVaz40Yu2DHc9
g/fdNPslQTYsysMaYshh5yb4c5b3G7v1nJAB0nyNelOgFhQIupy8AA7xVN6ltuWzUbKAhQMGRb0l
dYYFVIare4F5QL+KgdEy3YJVj5hiuWUagkvuAQgQzcC9ls8EHcAIWR3Ghw+80d24910m24fWZ9PD
f0nTBR4Qvs69hfNdZXu3nbNi3xbDehrWXMCKukgXawhn5xpkwNoXKEHLG9PUXLlBFQT2FVrS1UVT
EupgD62cQ9ZkxRDXWNutOho7KhAn/ik1mRGfAgWS8tY4tXuwabI/ZeiQ0TFZhYNxSXDX/eANpmK3
XbLLhq/Oui4y5Q0ndB3G45kYMsZxOkQ+NWETFPdLIWnC1Jm7H5DGHIgX2Lp933nmx0yWzmu8lQ3a
+BEfJEl/WSqQeiPCMKq+GcVWP8Wdt6UZV6Gzy2J8uGpDAp9Ok9D5eYoe7mQhcEvrglkvFRM1UAl8
+LjQrR36kMCzh7oFv+LU70JWkS0lAl/heCrxbU3TFp2Q3JEnv5TI6bPJlSjEOgc3C26zuUyQD4b5
e+C6+rV2q7q7ihSz7gnXwSAPJD1YkkCI0i12xVZsJ8xyyJwWyk8zPPBlfWOiqHx05kW9MheoFyQR
8+sq13gnG+PbOw6JPHW1kJSwojZyqnRVXtSgj/f13pF2drmZBS9mIPN7U3N7H/NpCPK0igi3SiwM
3elUEV+kuqW6oZYnGNmEY30zmBhp2qz4VzJ3I/LEsCAFmnnM3Xgg1vAWqWpmEp0FpKJNJrwZiiFC
QN5ELWJm4fYovVYq/wwpHH0STTpK26zObyMbv/lOKk8cxs5qxVcsBibeMyZb3R7OSsWpGazuzpht
POek0M1qYUnCop0jkkx8rkWcBaYKb2biYT5llGotiQDPG3bVuv4/js5jSW5cC6JfhAgSdOC2WL69
k7q1YbRGEkHvQAN+/Tv1NrOYGalNkTB5M09Kd7f2cny4Xci4jRIzD77kQPh867J42qclg3xuvqsb
7LzKzOm9SNf6rQ3teF8M6frWRnF5rEaxUk9bBe6r7rX/REo0/QGQpxf/NuA+5Z5Lf2h2HOzJWbPe
2u2gpaWPOEjLVCb1ZgNTsZPl65Ttm7nd0h/ozznmdxs7/XMfssTs+mIY2+OySLO80LVUhGfJ9fc0
5nnwayOK1yV8jcWh2QX38TEkWHJu9Nrt3Sbj4/MaV+9VMAu/SejWg6uSy3lg5MEbn7+GZhV3xF+a
8itlfbqKtB4YVKZttCZ419qXMOgslwTPN/vZsc5Lq1QISGcK/Jc4EqzkkKOyryholo8+9WSE9bUn
CTeObvBJWsL2u1GuDh8zcUnn9jJlZKXr48jrWR4KpSXxRsNDsivMWDx1QdU5hxSX4kM2MWxlh5uX
+DDLyNC0HWyNd45xRzvnsY2wMypURgKaZjTt7x43El/C1Oy+EijQWZZD557H2YEf0HoIUruY/9a5
6BaBVrteugXb+xhgyYAjRI1EHb/HPdZ6V2fMHJi2+vi7pKFLvhmVbBK+tSGtT4sHWeIaRcFC33er
GmKtosHSHQZgXdXEGh82ndHoTY3D9SbVntZ7Vxv8dvjejpNhiZCA944R98p6wmKHXfHol+58VeO4
Sn5XIswu2eRoqqSlqZ3fS+s6RC5QRzkYpBUB4SN7vPu81uBg2HezaHnizGRZ/qBOLNjXO2K/OWee
IiBZONedr066nSzcE7eOceOQrHfP3g3Sl8xxye+GyGgPxLBZRfURV4iehx5AzZgAE6D2sUBYODKI
Kh/FUldqTDqoKPxQDYrvADKqubi6IHrO8XFcTmy5WLwR+giICN8/sCfxMZECz9JdagL6wEqpx+Ha
hyC0Ll2w4djrg9X/ryH+QXyWkoeuTQpr5lewAEv1wCS1fG5ilr2dJ5tuJb/stVxZwBi8SABCQRIg
YGyJ2/jFT8l77iKcstN+pKV13h2EJdJmhR9/OMPG0xtVVfOqda5+IemIr8IjYf2QznMwPGmWqqTy
zbIQqC8opTLbVuYHKeX83C9bzWZcLvA8qN+Mcrqqdfa7BqdJIAyQwJBA7c78+0lITGpqEy4ywTAE
7FO9ExJcz4T3h78JU2uw5s2rghFB4jfKOJVIxUCyXQYH2R+Hdl9w91sodIYZuK17ZTx7wTkOCCwf
SSslSHHo0TnSL1fOGErdzmOX+9XBSpYJOtcqjgs2vvp19kyGnb5W6/K2oX392fLcflJvwQrZzKuZ
jgwNEQ+iSkUQ6zqCErPol+A0ardbP2xh0u4wcknl8e22Ij6CrA+rY7EM8T0fMaOKBUvWeeCletlE
J7/XsOvSA3XZpHHKCZghFI2y5/sjCFkh+RMhpffZ73Me/IglPAchFB6UVhIsAoOU7jrQDdYcMFHE
7d3g9J7oT962bQQDJ9Tf9lShYWHLKsLl3U5++QeIChnCaK3EfhzHWSRVo8F4QCvuOIIvRr3hfRbu
lSRuSY+b4zSYZJuiK/HrMUl/tHQ6K3JOus8JY6jhoa0yBMoGjPn4YFy//Z6GMuQMwo+vE8tM4fdc
Dhnx20br9GqCzjnZCuzXwNMTnND0ou67Nzfa1b6eVHMQjPX71zWctv6l2sKNRZKRDl1cs1R9jGGy
9IKPflvGLCG3p+9GwmmomGFl65OHX9fZpQNDBqJUavmdNiJwryuVD03S9Y0FWNTO8YfRMckaIify
PuDI5SHmZw3AvU20DLFQS8e9KPoQdccsmSIi0oNOyLLALw92dfKznat4vTGeMMzgdIn8Hfylskl6
nNivZh2R+RuKxy/MlJwV5d1BlMEclTtHQFA9ptNiDu5TBLSAx0IuJQ7gvPuXY+OLsIKGwXt721EZ
eXXZYzHR+/kVis31kD1xUh5U0Gn5XJI68Y+ZWnp9ZRKhfteEnPrdGqTpNarq4kbbQbPFhr4SCPZF
oX8hqy3ijm3Xg06TwXN6VvRk/h24IpKglsX00K/cEy5Rb6LpztlE9r22nb7bkNFfgCWI/NgQ3gMh
ppb8gWtnj0dyZcsmNCh5LRgqZPml2vLYZ4SkGvfOFnXn7aexFX+QKSfvqqbMKX/72D5JxWZpTUK0
GzygZ22+cOJcwvq3LRZ70v1c3c2Dl1/DSmsOaln2OyoJQO3MWAc/cbQb/1A4NEAIgFAzf0tb45/N
ox/8zM6wCzvWAzBQKF+sTYiHO78uI5dS9tZ8zA6Zo4cqMHF0YFUClJCJofYeyAAG9hjla9X/wC4/
5u/l5M2aCSGy2etK8HC41vAA2j0mTO58SbOpsrqs2cIMYVl5HgjkjBm0tJRZ3C5kM/v0ipYQoB/6
9h2VzIHV6ArIAOGgihkgVpj+Ys7XcsydNYNKZjgbo7Atl7BpRBsV69/FMV3wQQMtfLCaOMG+MAEp
d9tnr9MWOT9cpeRHPYfTpXbyrfvB8A22bijNl8f+pF6KgbTPblbEIkVBke5+KsjyMtxQPehc0+bD
qV3cTF2yyOvFriHAl8TSr59ITpXniDTTCb2fsnRfM7c1ZfrgrqSKnbR0fwiYHjyVBOip0m76kUVn
wuhWYPzN9kFUw20Oub49h1voMgLINw+tLvC9jSEFieJDGa5klvtydLJDiIv3gbPu9MUxlCok0mvt
2emtvTeGU9CuaTDDZ+xdMjpyes4JoKkhjJIUzivSMIuxODYAbaqfmmeheeiCm0q4jlx5z3G9cbhQ
YVC812k9knjqfMlFeAnnBOG0OKXNiOwqVPlfy5l/n6ZZ/bY6Teo8Fms4YiSLw6cVo9iD75qGC8Ra
R1zIreOB6SLV+a1cRFyOy9n41ELaS/Sk8oYEj78+Lm67Tl+tZ7NrUKj+Kisb6TvFlPJuqsbtD8Jr
FB2MdQGAZfAL1jgjWF4VczEmGPMLtYeGsb02+KDAQeg8tgnMDvNWrkWHjkkWjLgKlE8J8UGPfzb0
yY/Ui2ZwcUNL8qkrnX7h+hjFH0TCs7dJezWDTG4vu23zsamnYpiy00RJL85p676JxXd/5JaBQ0YC
bjtULfClVsmZ6rhFLxxtexAgUgIkBaTAJ7opY5NRlmPK6TL0Oa9V4MbiIVwmIqVQME+i0csTrDl1
iuchj/dRbsSRLziqiwFWdCD8q1dyVFMAvXTwgdowUi51wiWCAEUxzB74w7xKCO6OxFh1KsrPAN4j
VG7VDYr4EGf/F5d0zUCbbajSv81cZJ8g+bhzrjylpL6hBhUynRau5D0TNs6Bpnlq3cxmu2Kt4hss
y3GuG3TV4cRZoPuPka8ffRoxh+G+mBRJSJFV3e2qKh9Kbq3rKzta8KvHGH9Rdqac2Td5/dkQOrfX
gflCIqlgeVHSB+I0lUP5pjYJHq+0kDnP2Sggg235Mt0FpLVuyK029C9p1LSfG8iiftcNefqcbQTm
d3k1cuOht4rNTbPjn7d4Vh9rzMt1GBfwo3eljsx8aWwkon0hBcbLNfDIO4n05La99+jny/zf5vtd
dQPb6ENmYjDm+Zz9zLoUG/XEpEuiWWf4H2Y3OJsB0huIETBg9UIeM4+yddzFU96NjxyJoyP7feye
WpJZOxbWDDAMHKeMkymUUgoH8qXfb9Mg8reKOBxZSCOwQHC30wt7cx8G04XuM/OkJ9SEKQSv+Za7
cYdrbtHeN5BsYjZzrhjTFUEUXd3GqjfP4ezD21KcZJCVFz+L0pdAKEXqOMqW/dpOIKpIapbYxd34
CpOYSClzmfa42rb8EOCKznU9dYS6Mi69x2mJABMGYdT/wj5VuT9MGC3yrhuRgVks/PYWnVrMZWKp
qpO8uskRCWK84kvhbjqxV8ZvutiIAjhF1UILmKrtJTW6+MVwl/X2Jjc8DGnF5Z9uysochYmJVDih
IFpcVgW/rkWJL45UTQ3mIW7+dGxmeKEmokazJNM0CzFctS9XYcFrkoyAUtimVywkkUyQE90HXaRz
cOhJ9xCZ8N2qGT4iU3XTU7mJdfvXtgsTaHYl+1hsFjUsbJDnltprHjem0TOjOqezsOWYn9jIET2T
z4rIEp6dcBkOemCNeoygAcE8RUd96OD+Nh+ezmGlht7K/GfHIhVajsQjnuIuFyGarwyHv11TO78A
pCpoYYNTr0ftj+4Iz6EsZfyykdgudoLwUPTcdr4xsChTc8xKLrlgHHTww+Zh9AhMJCDPF8x02GOw
bBpQVmNzjwtI6cQlzpp4qJR/ClQWBv8R99/jMm1OsWuLOL7nkN+dQ5k19ogJyz7xKtuPOk2XV8MQ
tWNRXMC/UIyMDcHRFuhw1/onaL/aR4orbxB7MWeHovH8zxXQ3X2ZT7dVMBynNXHhkOWHJSZvee66
ZWLIhQ61XiTcCP4+vVQgXmVd7mahzLMnrfnQ1eKUSbwpv7wozzJ+7v00f6/1PIy71U6krYbNteue
hHY43+f6NuKeHedXReTKPzCqLvBVjXZePqyrpl8zI8HPpYVkWmtvzHZ+5XBYHTx7Fc4aoCf1y/Sh
rWHNnJzesQevV+qch34JlSgdY3tiOW3aF3ItOHGASUYleaAY+U1gvpxI4PTqu9DILXRImTxjFai6
J1l2y6kOu+YXPYkZUaTa4qgRE2byzktK4M7oS3O4EIpxbHDOtbtiW0ALxx2FQ+bP1NfyiJimT1XR
i5PyjLhvJrOe52YKLuHgBk8zyZtf5bDM9/xc3ZP2gFWTaw7uiraR0YmubDGdQiuCv41qIaFWs7Hn
yYbdyXrgHfNR+R9lvzX6oVkZKGO/sunPAh7jS0ap8jk1VDswFR3GKzFsMGiZFBBhnHjzCWGOSwRV
ReQICl4lSZoMq1b/MR71f/eM7C8e8uylDyMO27nNC5yFtviREygGxxUvwNiObri1v4CFGl6jqHUJ
+Ac6vyJptv6VYGtQwBWZovUQkwNTkBGLkXH67Pb7WFnG9FLHm3c0spPVCSow3gLSR+Mta63JBIQt
SZldz7gwvkutF/5swpTU/Yp7BelPFuJ+wh8U/UVoZGydrurm2pckfo91OSE9k/CAOgi367SsnHk9
ZpiPWV8F/g45NluOvQ0NeoLwNkYHzOcZtYieV24Ks5eZKT4h1BA732HbuhD7CwFy5Hb4bUSppukT
8Fb2DnMjzFm2NIOIYFhUuA9cK6dnX0/FngTr6mA+6m4h8bwCEvg8Y8l9Cci6gefsatCGw2i18491
L/2Eoxe21zAq1AMUJ/mMws5H4NXiPGSt3+9pjgn1DuKzvAZ5V3RfEb7U7ymIqocUKs4hKMv+M+66
ckxAHnNC3TCEnF2vXor9wMGzPsJPQrZ0Ruh9ZxYacQ/fBBi8W6XG7kajy6dwU9ULaWfbXHFcwNvO
w059e7ze7gGGLVXkaees+7xLy+MtfEJosMWV1Y0CtymZSYKbZDywIpRlSVAJ7wNx5ZY+73JHbhF4
jQHtdaqlCq62r8bvbQNExlsKd5lkilD7WAvvHMQinvcKJMZdtaZtDUB8Gn9po/aYyQ4zCNjjDO/f
pSjZFBcVb5ZE5DLYY6c88XfyLHLK3LCQbvmAKMM1GxhIU5uambj07W/FIec+d0aSe6vo1id3rvz/
Mjm1560X0yvrCiwSQmPpkWBVeo+pqaCEmeGNPo1F70MHahAKDkGHMaCEa1W8bktTRIfZW0Z57AcH
mWDDNpOsyqk+BlAE+3r04n9OYZzXrA3an1W26WNRzHH3k4jzjGZVwyw8OMDGX0Yl4HogUjr/Bj8E
p1eCI7l6s+TcHTbWrKyGld+e+zgr64SLztYlsUV5e0EaWQfOETp7jjpdjneVjcf1To+z1hfOMubJ
i4VU7430vP45cDsDE5V/FT77SsUn5A5PnWwOB4H61GC5w8gk5x301ig7KXgYCayHWxpwCppgPzB2
IadjhjQ7GcXLwiIM2nkflkFwdOZJeV86XvvoUMnahcq6YVTct67w/F2Jk9bdo3iayaMTNA/vhtyp
N6CpMdHRHUImti4o3IH/sHBG/o+m8j5/rIZ5aS9+F8HF4j6MLTdqeBBZ8kr9M/b7kQEMIKY3rytw
rjSVCPdcKLl15b5oeb4tg6FwLos36mwWd98T3OXMW+DMC70B7ApzS2gGAZrctld1G6BJC++G6aFE
JPXz/RpaTAyBiJd8Tix8TIClul9OC2//2+YoB/sYX3/Gi9cA5IyMyHiSS/k79m5UN0JK0Sd/dnrV
lFFcVoX2ymxp+t6kkeTAR/tOMIoxlZ/2eG5Kwn5TIjuokJyQ1rW5FviHqx/VEi/iXkVEjl8C+mgE
LbFgGRjUhS0pyC58CckoQxMv/LrZb7iP7+3c+1z8o7TtXppYiejcpXIUIBA70r0LNTPTVzqCwP/l
061R/93GdbMsRISK9r57o8qTSy6rFy9e4KluGrI7u35plj9DE3dzsmGOVQcoY0WYrEzwmGYGjDoS
C572P3Qq5DIOLMt3Z+i9Pbf8Onek15aHNCiNfrRLKJKFrQZVCvIdOzxhMvegXBtUXySEw29pLJez
mNjnGajw8JviPbJbfjF1ZJ5MW27FZUAmzy7cw73rhNc+TwKcpBmTQrhVa2mihyqE93aL9wcjt+m5
fWLe4Lgnr0MVeWejiQZUnjCqEr7JnCMKqgaxtThPQYzMbX0K7LyG1FJ0MWPKQgZuvfMw1swPUuYh
5mQUxvGoyvGmraN7fOTlLYW2ZfP0b+3kJq/j3LT6yofq3zFscOddD6Fz2o+l2fx9XMF/eicm267X
pYUHy65s26+UyTw66f8F99t3umECkJM5rssyLW+UqcoDng372YHBr+4sTmZ9rVgtMPb0+eJeYrwI
l7AX2FILqjr2Hr6q8jfiujhMcUcbS9x20j+FU1s+bIGHq3mS3bIvJ3MjpY3c5QdE2ztRxe6rDSs8
VaXmraZ1Zj5LoJWHCa7kJefUieN65YqQdn00vgdRatVhqrDyPdAIAf/cBeyWBOvsHpYKJAQT2e6n
NZgm090625hkbNm7D+4yuK+lH7rzvuX6wDnYWpLEApDN3hkgnCTO2lQfZnUE5HcmtMG+YjoEgawM
ss+1LeEqsMozpPeHwsLr7cLqQyq7fUNw3Hh/cCz8YN+72YWZUGCxXCGKb+6Zw42zYGHz0aI/swoo
2rGuvD582rhdcbOPxtYeixbqzhs31Ujuuoij3znN0HTqXUg2Yfs1jpuH35RxETGCbFrr6cA5oojD
A7BybnH3VHeopTj4QzcLUDgAKcP4VLRhnH5FwFFo3BTlaPzf69AKb8eBBQ3GoHbOL45mn9j22TTW
GcQyKLIRaqXptqs/uP7I6p/5wXRHxNOo9tBmri+bi+bNXD4xu2byuW3nKKfrIbUVJoCRK2id8GYQ
Fmw3Uv2PmF59C76nnw1okCCzuzonSQ7w0ekRvJnTxF9ynOKWeHPOLSpPwG52y0FM8YiDJR+xmYF2
Qv9f/KnDglOsw/jWM4CBAcKrqQtqzsosTblAj2j211Z3olyTNgh8Y/d40Qk4JzO+rxt5ZeC8159i
RGmNzooX/BxYWh7Hx6bwovZ3w1PDKd9ivz+Az8lJVzKVRkvicfGD5b5KOS0wYGJYxhUBDbt/rtdA
r8/Q5IHFJ31fEdTQC7acaL8SuMMC7uHcK26oNWQ2Cn0MvjXXOtVUQmquXA7JK+K8S6zCGpAPSNZr
Mvlzmd/R1t3rJ1YOw3ma0S7jwNoQvOqSEmvjEuD/d8jJkzigIWEnF6j7HWZfs7TlNa3WDqBcnps5
+tv60RB9uCr3snsusn19gHqubww0io+THAl7u+tT4LJ6RwWBa3j/0Jd/tLT5mAMGRnzHDPtZ3JoA
68ilw+pcPiKkEdeIzbAsEIyVSU9tlcbx3wHTTj3ucTBh4T4THmy9vW8Duo2ARgU3O1Cbaa71B4ZX
S3QNVyDcwNRBXjG5yoFnc5DQq+KmvlqI9x64/1yPdxjIjLwJ0pKb6A7/SP5nKJiN3Q7rzTiS9Vdp
LYNTtTo6WF5HWBTu9hY7gxecsNIwi+ekZHznpFFjQHZaLCbQyrAxBrAYNtwuCQD3Yk6M8s10t4pe
FwedYt+KLkwvINtHcbbakwlbxwMAUREZ6oesRI6il82qkzPk2FRPrA2LM54Hh5cIiGXPOLgqrVj+
MoKphuzoqUlA5MLNPlz0hpfkZVny1flXqFSgbfNWdL/7DDa1+BdgrWUC7DcNLJmAw/IWJ5kn8xbg
UNQ5GTuRE7CDAi1A37jlSvqxxWcNfudU4S8ZjkJbB/5pgRTMUA5db9dltpoePTh2DGclDvUrFs9Q
PBajLdtk3dwyfo69uGEb1ViVAYYC6yjatz6iT+ufoDrcnvXQOe19ldecUAkmE4Q2wKHkdxFC0Mj3
IWqWe5eVo5CMUoMBMl8dWYgQudPUB4m4PJb7cpPy/51V5fRA9QJQeMllOSHJEVe/ixUL6tEaq4Jy
JImBeIJ7FptN5raXbcWJ8D55pk7NodQiKB5LxHqqi6BD6sMU1blzEi2YFgoJ0in7bCsOQRdfi1X8
us0IwsvIhh19sTxSPKEWLNk/UhHZ4XHsu1uDRo0NmohQ1WXbXVyv49IgScuW3pactY7dYirW+XaZ
UPBltgyUBPZqpbdjDCTW31dDZWkuKTe9fivQhfILb/8Q3CNEcXjexQ5bwFvlh6I6NVweBNVXbjdC
Ig5v7VQVK1bEIJmpYBwzRXXw+8AfLyeng8kS1nU1YCZwlGmO0eZmVX+YOPbGV7Sc1kCsC4Lts/O5
1157OhKEg5dq6ON9N9tuveDTkXC5Jz9Q//gnZuCj4y+teVQRU6j6gjTC5Wxt3WI51DefMf0ZS6qK
y0KvlzjmaGHpEXNiWb06rZMl9dRwS2BNBHWF1CfWmVuFVy2KS0zKr+axYXwFRKlpexsnUzhTd0hT
iVdfR6wL6Um6rNXPuMvD4Bw5jke2vHBGe4PHgqLijBVrHATPwOm8Ptn8IRsQdawc0ku4ZG19rBai
Om9d0zXeK+sHpooTc/YN+l5Z62pv59ywnFNsVlvyaGp2OHvPeW0Tt46a6YdfAVj9S/LTyf5SJDeV
r6zILZOozqc8kcwLcJBBAHU5IlSW5gdXMJWdtwyF6TsaUo4qx1KiTT3xkC/9x7YC6zpmliDn+grW
2fj3gAmNOXDEZH5mKXpyaf9yI1t/2py4GjtQQf3FdZu6PDj6RpbuPx+kPXE7h7wwfEfWO2YsT1E2
SyofZBHwTT4V5KT9MeHMSr4HhNg8AYMzxhmaA3JgP3/PnWuwmHGGAfC4nycXJN0uIHJS3CGDaCIA
KyUZ8ZPdFJ8TtTR0b+j/SpVv8/w0T+1a/SfTiEshMlTeEguqADa03r2rymDl9IJqleR9D0dYlpRr
7dwpCsWhnLOJWZQkESwOFX1a5tXXuOHlabmN599ovlLdWcPn9/HirFUl9a6hmaH4AkAPN/Gg8gW3
5g6fxrytx9JhzkNiqWaQT8WPO/kUlvR11eOVwbjx3OLrc7F9YN0qz9hPOvpn2cOzT1irdoHpZ2oL
rqWcx5DD6jxHinChP/FFYwx1L8U8ATmKcknbBlONJVn7vv4IfNe6VA2M3h+96OFrzkf/pRYUxO48
Lcz91HehvwfLMTZJMzh03RCO8TDs1j4LO64Is9WnVAWKvjxVezeEJgqgOYTO4LQ944tZv6aQnt1j
nJqy/mtmZL8nvFxy+ZIT6Fj2nz6ju283RtzzqB1Iw/qEZXLiod1K14Wgbx3f3rvr4D+udZsfh7Qn
XVEYgakzLzHMOdS6ca8UOUBP4frDczOm8Rn4LTP0wfT6vDXb8LjiCyPl5hpihD29XQYQX7aroFm+
YtP3n/TI2IpRTF98UXcWnvLZC6+BF+Y+eubgXdxAiK8w9PnjqUDhCbc0+9FNcbTPQ+18c9z0TyPx
hjuXTwMyYBeAY2MnOk4tQ7+wCfzrAA5nL7ZiY65DpdhzM9fzk9ZCSCCfkxODwkpBqnJ4eMxWCjmk
t3kPsc0cBsdo0JdWzfWbs64SynYTvUoApLt5i1siAqMjey7dFoMfK8SPhpsxFN9t+oywEScwiRvA
4R1l9L0Cs58CqxCxGxjsbEP3xqWJgjUuF5qhbNyk97Xbi5gUUxclCI7VZ1HQNCiiZv3nRFlonxjt
3NIJQ+WfdZnqP3B3wMpSaljdVkst/6v8bbBJDJH21IeWNh7+f8ydmY54K4L8UU1e8QvKEc4WdxiD
Dwyz+DJ8G3I6oKLvMoRQ0uqUmK+E2g4jLMOYIpecDKcYfNJ2bd9htmxBHo6pyQZMk8O4111Rkymr
5Ln4vzcXWT1G+F/BA7ApOI/eyrVzB1QuetYyZ4zWlsvw7pgA3y7fsH4gp7nIXZzzIGZDVT9Q8lcX
ZGWpolP0hXgMRSPSLrKFWJqQKNv2sbD2MTQUPTB7qyGIO5o0s8GKw6YieTT61SM51BQJRh/ln5ul
D0+lpfirkBF27nhET2QqjNRdVMzlE+2VOTf1FTt8oGcf3y2iyWkItf+FlFUevbFYTzTHqiNTMsTC
yXfRCZYiv1A75z3ZiD4DG2tO60BnNvRJXKzmXm68plzu6rdKMLRHMVBbsI/6oLozNue22xNKJgwz
uMnCcBehUtP0pMJymrjVlAxnQW+tGAmUaDZa09CNkiCT44FJYdA8okh6d4v0mVKUFhS9kJ0Sey7z
1R43IVVzXjlSBFAOmsmFTC8pa89lMkMH3rEEPdmjSpLkn+5y/uUn5tnmjVaO6kNtdBXOBlWYO4PS
57z2lif61fL7VOn4wdlIUyfMN8tHIqho0E4YRq+6Jmy+8wLhn9u5Fdc0Wv3fN7JpyfISRp1/sZLI
3NHD4PBBIX317pRgYGVj46tcB3moRlDUpWu37MyplalGOutA3xtI5FEF5Jg3eAcA1d3uO6ST+2kp
xpbxjeveL7nuHnLsLJ+q7yN5GOoSNHYdKje5BRzU2TcxWSBdBeWV+ABvoUtu72moDIYixSaj4R1R
B7e69ItgZ8mPsMbH/TqraYIuQ2iIgx+QbjWsEIyZ6H3CGbeHNQraMxfj5jjYDYwt0J5eJrNpvnie
y7s8hVedFJw2DoOIy4eOaKjYMT4IHw2bE95O5pzsEsykziCYed1CEuDvSNHb/cQN/dNQSnplqj0Q
NaT7bue1qIOZxE2s02p+jju17YkCBgnZwgJkQxE9+hxR7+NqM+Rnwa4nucvBmRyn6QciBH3xRmHC
8hzxOSTs2jI7uqw5fy1eVnoNaHc89Vjlvjl/xfbcyMbZt0UmXhuCHWcFrWJj7wvHItkoW/xZsM9+
0YiQU+NTio5zE8UrOyqwAdSJKlzz/byYmVF+GPzXDWn6prvBRyvh4ILSMvaxPHtMParEduO8HpBC
/GZPfUb8zMVp4T4Q1B8jXuE7r/Pi90lJE1xGtKzTFG1L+7TdYq27JfbXD/BkzmNGzIUBRRe/0IAI
8Zw84qVlkNCR6R+VS0+5458y9Oa/GDCD4HklwfqGAjkKEIbkv/cTZ1cAoW6GfLlZeq32ZOHm/QDb
+W/gbvNFh4G4sv8Xw/tQ1F58Y9z17aUAhMcxIOrUe4QPU9LtuLpcI3Jwkkc7B5AOGeeFj5X0Rw/f
ljv+nv3Y/bg5IhTBmE1f2lTXB7jpTX1y6HCyEK5SZ/sEXh4VaJIrf/7ML77y9uhn/kSdppaM1WjP
YchPhhXI1SpJhoBUzS/G4pU+CLpkxoV5R+tzGIQETO7ZpAVghxAnYvmSOswebjd8NyXMGUyWa2Tq
ZLF3x3a3wODOoxqjAXU9UKAkLclYRtCL873jdyD1wZLnIA8SClLTmRPjatDMPMo/7xXfHFYE5oQw
RPmddz8xktMllJZTP91xAotpx5tCj4IP+lVfREyV5FGQ61cXOl+0zwWStfDKLggqKphwgKQRMYJ9
n6mY05NYiC3igEHZFhQyVj+0cFONsQ77/NGw6ICQNBO504j7H17EOB6//DzioqhaLziKIu/Mn5lL
IYWpTW+urF3i2+Go0e9tMPHTi5bDz4jxk5erZxHZlf1cTpg4M0tpQ+H/j6PzWo5b14LoF7EKJEGC
fJ08I41ysPzCkuVj5gCA+evvmvt6fMqWZhg2dnevVtkpgdlyYdmfP6f1LTCyFqKXX12vtf6MshxH
wzo5t6YE43gsR50IQZb3FCOwYkmb30GEJtSZFPLmPJzB9mjAqJNVbxkI6OgYeGus/9UjiWOsA3z+
zKow/b1T3FtNSDQPaaSpA0yvtVJxxquEHPmHhUk5H+MJlXbXp9SmpHh89Q+Zmq7nbb2E7ktnWBLe
I74MDVuG2SpgwTOI8fMCmTOkoHXoAY5sgwV2yJktpHnjUOplhD4IW0I3KTO86cK1T7T89LG7Aerf
YqnSvP8/+qJWPiFmkgo/gWtYV5aq5guheCRe2KClsu82xsvjEzOIQ2vfaHlC7cREEYQhT5nQCOko
9pGUAdPOiY5Mj6c/JY+oo84h6E35AwC3wq4uRP2driNnVgptJXoF7cyGHFXzosZmBhBcVOGWLLKN
T7QtA8oeRAmnluVrgn5R3vqwR22nnzgI5mqbUK54180S8EyC/eY/DMhTcQ57KjdQ7HhB3+JxhC/a
NP2prbT8cmvJGm8W4QnYTvFf4djpgrgGHbaPBcFxnf8nrIIacSxU7jdf62zI0LH+gnt9CPGpdttU
rvDZtwrViwefJnv8gMWqzbYZH2D6o6mapK3aUdYfdlOBMouLcKntyV/IXNNM3gYO/nOOdBQzD5Kj
LMTG2ohDXcuERsXUG2fOwUSosGaVZKbzpwY4vHek0a6vfzl9t9xiryZey8M4q3z5nUNvVJuSsZ2y
z9obSWt5WnPdqbb/b1WxJsNfN3Im9TdhyGF3vmLYyWDsxaM/sIuZA0speWJM8wNsNJvv8EUr8h1x
2gfOO1mP2KsZZqYx/tshPq7Xruyx+xjy2Hq/YAErr1mT5c1OUMJcsLJce9sehWQLsxf8MST31FYx
OjTO+/kE0zeOe+gKQfNHr6Ah+ss048lMdlPo1fYSgIoH22EL0d6KpP21lHXwWqXLsCzUXTiGLQpj
17B6O52w+cacMlXN/EB+G2sgSWEjtcLC00tJgIc9eDNsAxc3MJtOCk/DfF0+Q2s7++oPaVXsQ4Bc
XMZMLyFVkvBJDeTjEhb5yidV8U8BNZn3gY4c89VAQyfMvSLRGyz/PqYmo0jdn4dM+d0Ne941/T4b
6WLnlqjl0tBsLif+2cELCvfaD93sPIs2K0L5zrKquFW4miw+5pLlOick2Rvc0WBQjKYzl0DZPWUJ
pPB3FQnS+l9fZi40/zhDx9w3GsOvGOkE9/GzP+uqTv0LB1832HqKxc6zZzv8qK3ni+luzvl4Xg3L
8Hkvcb4Om+RWBx7QbjtsRHvbT+lpFgfXsCDFHQ98hadS154dMld3PJOgQI9oUxd8+rgIu3T8KVEV
aTNeQMfAkLBkmqbiogAgi4OJ6ef0tXLvW2zt47fpep5Be3LuiTkE2TC5VHRJaXmJkkoLbouPBeBC
12WBQ8p7wDU7FE74dy1a4jhrYIrfyun74zitS370/FpRdByyyOAiXdDWK5OFt6QqhLttukTjJi8A
2XdE1me2PXwB+0AO/dVUxB55KLTNMxbY5OJR4/C6YI1NOE2a+QH0nf7VW6SBXeu1cjMOKUlehNpu
evQdg0t2MaGL/QkH7HDGb7Helb5PqAQvbpURFOM1yYqYDcEI+CVui6MWhoA7EmF/NlVWPJbE43d+
P3v5E9v9kI6yNqHJaRJT/hwEcQbmQ4nl6mk8KRyikU19JNERqtBqxWMzIKTepE8c6yWn4BeqaiPC
rhU0hRVPnrdJq6iA9kgwT5z9rIVDXBOM0YcmRJ/fqiTrdp3y8k/fLajriYcI2DnsICAbmM2dh3Ct
7LEacLHtZZ60YhfPOOCxwMTVNo/YtWxsZNPu0Eg3G66goDnFEXWzK3aFEimKINHMr8vsFn/NmdO9
qayO0u1AOofnoE7seq79YHSPvEym76Ula0AGB5dOV43Zuxcvot2KHp4HL130ybsRBxdBUNozdDlS
+dFVszyz7PXpobbLDe2SIbcVyOAf4ZSLiHDxsPyXBSR27yh7G1/qbArsWQXr+OZOIahi4QzFMaAS
vT3cWFztoVa9PNm88CC3124tHy2blCdw2Pqi5UTlgVa9udAZw32fMVUDuJnPFF3H56m34TkIq+BH
xWpiP5GxHpd0OjxxOubronBtqM0+JNnxQ4FyAYJdqxO3SrbntDIxgFmWbpd84Wx3domFENQszRpf
O4NJ8KRvjVkH4S/Mb3XmoJM6OFuxyyQTwnodZ8FR0Te6F3DjgaCWo/6vT2eOtpzhQzZ/67TuXJ13
dwV7ee7mrne+4gzZ5tWt8TrtktGy8KA+/Ep+I0M25j3tcWho+mPXq5xqn9Ei9fZpx9Q0QrnaA0jF
TjEE8XBuBxdQdMw48Grojv3ofA13nvsSRkzd1dB7UOjix3aiS7FDQcJCkPvh8+IWxPjA7lMf2aRi
ge7gDE+JUxSHtXTqyzImZj/JEd/R0C/PNeHHrWNSXIbNaPoHgMXkWrjtNCdOGg127liYXaAZPNCL
lT4sAU1Vmmtu67Pg3AGkpNHeVKCWXHy9Dj5/2rARTFNkLKRy/33gwXSrR1fymEUO9qacSqmb/J4O
bID9ClcRi55WnE3Uw7MJHR1jKxgot1iRvy4O1hxm74EAMH23JQbnVRXcvjml0duaSCLRpcLDFJiJ
Hj3ZG8JgOeUYxMlbT0PElOFJUPEoCKdeTO6h9Ev2ZJmbOH8JimfHuAqz34HBk7tZE+GfvcFiiGms
ailDZJvIjsVPfktyRR+yrAdna3BNXUiYtYcsGPReSBhwX71wYfZ4Aa1sUYlK8aEddz5bLV2fdkyf
lF2dezHcN9Sebh/kWfXXGYbwSSerU51qIsBi2/gOZuCunH5qTW5QEnp8bhYgPjVu5mab2RlfQ+fU
HUgRXNqATvRTUVIJ0Pd+lbzkqKKP3YD+gp0h5CxVYjhikd/4lFGONqVekeMfXeku9lkrWg6AdCz6
P+HULMl307TJPWoCd1nT+MrnEJLCP7+tuOiIxbVW0w0RiUcAVv3/Mf324CxwPdg6L8VbpkVTnIZE
hHsXTYjhB4AMYvLMugxzdCEUffGBywG4J5qFEaye83+TsXTgOBm7/g3ttTxUCa84u2ggZJhpfxEH
D9/A6wItBaxv0oujsSYCh5O3lN4aghY/kbMSBxNUf2pX20dRuHm4T1seG1td0EDMW3AJrySMO7Nj
g5k8zMwuH5MW/IJhH0D251bvsUuz4fLo9oHuXQXbKSzHFw69WXRVfZ+e69b495Fn5uISk6WID7pF
u9+EY0c6SUg6dD6RSQoGVFQ6c559M8NyIW+OjRd5NSp22FYxK5AIEFf6Pht9wnkwfOMjqO6sWoJb
HmQcyHbHgdpRINSOh1Dnij1BIR/weoCPyaRmm5bOrT1NfdF8tz5w3w1r8+XMH/sPftvgmeVbdLyL
YgHt0lXpeg9T7GYXUIL1idqg7hdn16a/XzQc8vPUjQEb7o63KGkSJSfSWkqDVwrhO1z622G1bm8A
ntaKsThbqD9snkX5D0Ydp4tuDsy/FYeq3OCU0YRewVrxfnKq0bskLmPF26T6GyVKxmkb7uuO6jMi
wChb9ajxQmCdLE5UdZRPjmxlegQVRdpycidiVC7JOv1us2XNxWbp6xB3Wb1QUPqX0JS+g/Bhly0x
TCyTlsoRWAhYVqs9Hm6mEeGNvT6SYKPOFORAyTBYD/aEfgcbn8oJf8dbe6LOWhrzi8wIyXMMan57
pgU4iU6rHNPLujjz79CyLl46UeMSipNf1ULi5/m2RJ5+aRUupNFQeanESbzyq6CFAP6fyoGB4ajh
ikbjxb2YcB578LLapdWcOAMmOQoUTqZWXnSQbT/e8StCX+CEYP5FUZS8e6tr2SfTSc7uNfckQo8L
kwATZrlCjvJ6dVRoIgkFgzm9JznIHcYFwXMsGJObXS2b1i8ejjkaDqdyP0WaID2L4I7ieUqhS/XH
OEimbOc3I+a7aBXQJmwlfXtrLSUIcVy93PzxwqF77vEkrDTb0NcacSmg/FeYTJ/LyA1fmgpeE0HB
gab4xd073djteb4Uu8WL8Or2OMnmt2DEjhGsRX/ESxfrF+B7aXaXqSzrjj4vgIKtK0W1lOOB8Nin
C5nfHfKSd29rVCqHbMy59TNB4E21C0vfCfUmZv1LHXF6gC4xPCZY7S4pi/EfB4TML5MBIuClNSYE
lSNcNjVZo4MYxe2xmcFy4MAhWxSf3DmENrDhaS7odCUtxVNncjzw/MuyEicBAUM+xop8wPc78Nm1
xCUW/l7u+4BfukVe2A3pENUVfaCzqllVwNgBs0aOrz/i11i+VWKnk9EjUAHGWfg28paDokNt+o8b
sclI76f9A8dKz98MkayAlmfJ38mdA64nFq0bAzrtuLZjf8XRgrhrKdHZkwiAjcUO5hws3njU81ph
zB1aFnyph3i553NxXvs+IDOdrbhViwjFn9VO3+7HPuRzhbA47QXphF8i5d78t4jOit/OgmXS61eM
3u6SM5WTS653oxr1I6Gj6GzpD40P5UgzxyZMRYDQlcawxKp1ZmdDCW2Pl/vVcKY5WZ2NnGaypjjm
bIQx8wcLptDOGMc5VcplrtABef3DrROm361w11ri1SHfbGCjgPGpXLnK+M+kW+zEx1fF9QMAVHtN
+MLBrGYEzKqE5lR4JgSKs6UmnKZToiYq6usLx025JxIS/bXUbeDXtdLf4sIx4PGsQCUFuBGTArQT
Bk6SBm9BHfjdR0GDLpJSpKZNyWYF+J3qCOKWma14LtA8oxGLmxAyvfLz9NC5EoAAx5pbbx0CQPXm
mj6IEFT59pDiURlOo68sZb6qcavt0PtZfKpZJbf7CjwL1heFqk4Wdgxj7WLnnjLyQR4kFcTmoEqP
naOF+0TOlDrMgTzJY52VnHujiSX/k1B0150xSUpcDehqR9dJKT1jp4DbPSK+quF/9PO2KIr1MZ0n
y18REuQhUP05I5a9MWdiZpQyC+s7bM35dC+GpcSgNw0eFeJdH0WHNgoce5+7Xezem1WEErWSwlxc
/K0+BSxvPjGrFr/nuITNhv8Ncyzvou7d0Ki2oyIuoYNwxZdnj1PjZJAP3OBIRpblY4BCSva1mzEm
esVdOSTlVw6L/q8fyfC5SuPAu65uPeV3nAcwMvJ2n+tdxi6BxSu754cG1sxP5Ff5o+XrfMbC3hPy
VhV17siE8zJuw0G6yRn0i+c/K7zI/t73YKzBA72xM5ERaTQLJzwviBcVspDgREbdJKO3pzbIDSMO
w5TRdDaJw7Aez4eEv/A/ukYgAzdY2IHlpTl9UrGB7UjXbR9HhyVn4iP1gsXkQ83Y1Y+0oxGKBbge
n5ehiI6+zLpHQM75wEcDXGTHT9MTKcKcd7bNtJjttKzD51Su3b8w0nO7q5aQKHMTMqFtVDksj2mL
qWA7ixVcQosD6l6FrJ0e5nSd+HT8Fsepag2KcpQpFtlJgoX9ukZQLx3VVerqrD5OFph5uTo6U2Yv
Hk0q1Ja44aXyo+RHzJgdeAqHVt0FLZa1K8yret3dQMhqh30XcDKtneKxyhuzQ7JMnqlvg6mOpdhu
ggTL113LfBFBTFolEl2J1S9cDXmpbVw7Q7NZy5q9WcpOe/o9DHxA1S3ImWBxD7SoT6jw02NaJMlA
Eqhu9wvY21MwNMUVILU4QV1avF+I9bd+rZLJATjpQEq573X/QsuFlVtO/VF0XgDGnlC1FlJwepSv
ixyS+BFzBCe6riXme43JX6ys+h1/V4/kEewco4V7Ls66y+QIeSgcD1PV1kmoTPyq3Nkv3kxjmxld
tAFARBwr9piPW35f1HJX+gS5dOa+kebhwYDFwQO2OcTRQ5mMVCrndqjZ0YeoIMTywlcs/vHwjDtf
cUh3KZrfRGzxUCrgn+nnWAarviMvWtJKlQnCAXwrpvwnGO3ku193TowfLwymeNOPIqLmAgLqts1a
HBVE8nvLkzZKOCLmABj+unK0UIIrEVwdGM1YP9vUUgi0GeiyAhzFjkhE4M9JJmG3in1BS7Qalis3
it4HgYVRVM3xjtox7O+5GIbj6rBR3NRaQhFq/LhMDrg1gkuxMI97sRfe1wQ7CFUsfvpMbrfDX+Ay
JIScO69V4oXfU1ToRjIvkFN58hxCJSeAUSQGQB8QBG43A7b+ijBlTe0YncBx4+0VOSizG9mzg3xw
lym/HzhBZMfa71l5FyPrr01b+vl49FuHPHDRa3VfmlZMv4nJBPTmkb/61gE/aGZqkMsdzdw3KpmF
sKYn9/bCUeEet/ugDuxxxXqW7Is2i9tX/cUNBWnHCSbd/eCn2CsB7dC7uDbzEvwe5il0T2mvOHDj
dULhyGzIe0MUzbD8XaKyezUIXIA+0TQwE26bqmRxvzRlqf5VfdMWnwgQIj3hbCjq/wvfeEV0SKe8
dIPCHKLO57RbBh2EelsNdYS8rvRZMlGgSHudrdeDwdDFrS9JtsBrr+M7DsHryO8ard8hR9n7lnKc
zwRVKn9SU6AeWA7ReW1GAxN1U6B+dVvyGM5/NcBvF3+OMhdETJ5kaIPOPW22M8xYUREYVTic3aI/
GVuGO2BCLewPDOwFLtJWeu/OUOP9GmWtvgEU3A5uU1GkxZeN3RlRcsHbNtA294su8nmXJi06DnwZ
HiGeR475A08tzi8wXTyaD3CfcIlq1rdqH4tpHU4z9bjHsWKx/OmX9FweWSyWLIiCKcHiVNMIzuYH
rJfGRbXjl6dakgGXvcwA/pzxn5uPyMUL2OP8aMe07gCwTawlOndy2vNo+T2Bm6f0xqNzT9Xj0Cxe
/+y49MRtTRjmuEYt/0uYuzfjS2+fuZXnZ1hM7qUY6+opmKhn2LQiCX7Y8EdXvOL9roJFTUdywGQJ
ug179w3lZcNfnh5uG5H8poNmK5G1C3vh/MvvYhVsiNT7D12AXs7qZK7L4A8CPyapBG1tU7SUzvl1
qwiteHL+DYUkvqYl/sn9StxEkNIUy3GWTA3HuXYSCaSlgwtcLYX4sPjpWShKCbEvxQfcn7jRFHC4
LstrvEmYJurLGkz2Hg7v+GYi7MMkStKJpqGM5PEuKEC0biA3NS8r5+VtMGXVg0H4njexGwXbBGMI
uAi8aQrT4LHHrLN3OOr/x+1PKsqxHtOXSxoUYBX9GeduHmaq1UuNyk7wa33v1nGaj2EtHflSmgLt
LsW8Wm3pxIBZgJsrZB0fgVH4Il6+csPaNIyfbcEWa8vBvPuM+MFnYBeCJ1zNSHEJwywhG5s5LEDl
bN1xO0Z2/cJU339zSCg3QvcLdLhkhiClAlaI4LWzw8oB8JUm8JV9AcKCOPQEzIp9jYx6IxthJ08O
viswxxUuplKElQzPOC/O4NDzgOqeu1TlOM9EWBxuBY/X2eX190yEafSusVvJi6xlLTiNo5Wdsbob
/85xQ3hL1EJ4vwsoFZFLXrvpiCQ4Qd0dMqWj7KHCJ138iv02POsA4ycEq8HCNk5zd3oZIdy+Ry0z
XxWnA21MpuzuSqrLip0K4dgswKWk+Jyydv6TgCc/zbb1MkjJy/JSOYHqEZspw6XkGDjyVBnjPREs
8KsDQ6mDJ7BSEJ5klmfLPk2c7r5ilrlCTkAziH1pNXtCLJLnqB6SPeVoxFgOnEEZufpoqruj6TlM
YshfJdtaJxbPlbve0rkLkGZ8VNMsTy5Rz0uNy34HvwxKeZjO63lMQkrNExyJ2KRqrnU8ugCNz2kz
xye/jfOnIMB7BJbLbd5aLNk/sZ9EWw/v033eWfPfHJS+i9d2hLGRCnHlRToiX+r4E4axgimtsSNx
dcnpOmJcv7RsLLcgRywBzpaN8xNaDQlBd0KTu8QZ+8m3RTY57iYP7kn9e1kdcUhmEpGM6ICjt54A
qbTPvA55g/MQhk6G9ra7n1MBtzSfyPdodhzePgrj9bMqh/pvuUwO/ccCgUNrGeAwM4yksZMuPkrM
FL/miBP3XduV7/k4YCDmw4dyFnBDjGFC23ANi0m9FdZBBO2m0CevGGBlvOUvMA70vTo3qNH6WeOW
xyerTPUXNgJxiUzOLEOpIbk9KBfUMWh13Z81Nu0zbSnrH8pC5bsTO466h9XYOFfWJjk3C2qgz9qj
oSA6EHhs3qdcRryc2K3csGjjfIdwrzoCPbwUz3WuxnPKBjA8LIVenV1FIuPIixXqNfP+8MirWKNk
p3F9iKraXTZl5xZHNVRDcSh0Ie6DseT94DAHgXTkinJALMbNH1bEEEdjghcYIextB5b19rSuMatE
MUKPIG9Znbkxe3xjvj4b3J5yU8VL4u2TBkMS6CrDqxC+GVGZtOrbcGchbWToMn7xI8SU7bHcqzsf
HwBztIzx9hrafr6s6eF+15pwHBeDQixLYkLdEaDUS9fECpwNsKOGwC2hGgY3tDRkIpek1IG0yLxt
ZMT2cprz8bVodEaKrSOd81xlPaN5sizFQQyk3MNBDN4jGIbVO7qmttl5dQlnwNEKs7eObTRoHNfo
7MqskV7HjFALOFKGCB73q9jILo6bJyTj1TzCV8R5BRHPRrd6ePS9Zqm1f2lR1bl2QS9i4XJSvewl
tcP6bl2WOseP4zRk2/yYwHyC1rVs09AnSd1rwLfkqXAW7vAO9/4WZAYOyVikXvOPepTmIeT19dsv
bPQyO3I8SWfiuVRmGJld4c2Uw60tMr3E2P9QtJXuDphlosc+cJuPNSjKad+Nenpln6iyF9r2eKZu
6dsR41e6unELXCyK0R5CV7PZ6Aci66Nk7/AvytNa/pYcNf5N1UIs1RSz+lKtl29TDCS0PziGQnlZ
Df6z3wQm4Lee5vWNOdm/vbHY2FS3jpFVnSoOWN17OCat+VuNUZr/4YSRE2+wa0r15GoInSMM8eZV
6H0rRtkqkocqShtwIaqO/nVTEH8EsO8587P1ADfJURozVmXs+MYykDtz35OCeAic0U0esRxiRNzU
YkE0XvIo+AyjSj7Pjlu2p1FXy9mXDQYIb2lfZT5irBIyJr5oJ+hROk46KgJp5LwUXRD97jQAqp+G
JMafxvAYRcwMG/MzBXXcPST4LPwzLMOgwVkWcRawhEHZcjR4zLvfHOv08pcIVVvuiCV7/2nXC+on
daN8UOQw+Pghm6Rvjga3EBHxiAPlxldJdCl48l6DabEhHBDlfY/eGJ782Mdkorom2vtJyFVuh67Z
CqUmF+eGb/YABjiAtXNMaAYIxnoucEXNv/QgQ/0Fb8MrmHOWdPxtPT1NvJXz8BOvwWRfuFJc8wFE
UMOOmOO+j7YzW0AC3G35xDMCAIyZMqwflpW9Dk26tyqO7zRzeA8AzQWIRdxtkKe6nOvsnBVe+g9L
u2p2PKm9JwbX4RLT/3nbe8f9H9jz3a+umAldFGmqTyQ8+hcLKODYRab7HoE+PWh8E/Y1ErTID9ir
42vYe7Pe8FMIxGb8kMCqmHqKP+ziJzc5DAVGFYK0ftTw1+RLsEcdDSiiarH88a35dTD9TdbcB1rc
YhMcdnEBXvuLJzf/5MrAlLD7SeSDzjg5LUxO3sVIRBXMT6tAdZmEm4tdAG/6o4TxUbJ8K0BXEDZR
Cri+dr8Y9hQkloxCX1hiRIq5omdnyHYKpPB0KFJ8Kr8IMRSYAJ1Rjs+iNlz9G49kTXc/EALsdo1d
YNIEfWaPcaFGFmYtnqEd8cM8h9ZlCWLJaGzcpyAfKwbyno1gawKODVRVRA4ZW2sCwK2289qzgJMf
4H3t5r99wzh+X2QRC+DRFOn9TA7iO4/R2tN9inSHR014aKj+rYob+EQCOM1Wa/bMOR0nlDUlapid
5+fEB549bck1iRMLVBSUhijAdxuZdH2lt6WG+4qv4+hrpCc0PB48kNwSsZs82ilOGS9djMtc0XX/
uymb8FoQRWkQDds8+G/URU3jTJaUHNswlXLN3KCQOnkmhNVW73UOxXFvmNKKw+LRiF158IkPaUK/
0r4xRdyAoCiT+kcQ3nM//XB1sTBQ2mzfB3IL5WeEBwFZFM9skl1gVnqviH4F25YcfmMpVEzPC4+u
vZQJuoTbZe2x8XnYdpzp63s1zUSsc5yuz7Vrld3SsBQ8sf1O8n3pwrD96b1s4AKBJBr2R0Yb8iYQ
Fzn0jt45YbChWappcexFs8mcnR8PxBRwGxG8DHK1EaQ8KfBpujNTpbOeVi9ynLemB+N9jIaMUg80
eze9X30HxJ5fz1Lf2Yn9/rXn6tHH0tqYOVCynt2lad7fc/2uH4C2bMU7qMOMrHscJ20oXCQRN9d/
stkM5Ub7TUGdGPlBbotI+uNRBMCr9svgTjDQioVwhc9JHXJRs5zbWdDnXBUeLaIYv1meEeo4u34A
MV1FA1pK7RGhpB8saffGb9N7RJHitQ46HCGFL+uPuAJiwgmnzb5Rs9I/UD0FFJJpxJqNh5PvFhbJ
FlekD2SKYve6xsO2BvQLld0SjifalCiioJ5O7hW4nUOKZkEGtlLQDeIAvN/HDXNWMDtzN+8Ns068
8X20UK6p1jN7bKHjjswXFDJyFnCXWDDdxHiIkUC+Wjot3DGMmkcW8QT886phHR3h/MIXFNB/VLke
6ayGXUFA8BO25sYvV03GgXIdeOLhIux+9dhbcl2ZhY67qFin6KvjgQS2tWOX8QpR0MlfwpzlxStC
IhNB7IJnPzF1LNn7ynOQtvc0IxjFoelcoydCn0nGY5C1aOmlXC5Y8QG/QRk9LWR+b1X1BaJG5Y6K
4MztThYCWv2Rl2EeiE2K/0CzeDcwWTCOzNOfiM9wuWcJu4Jsc2kR4vCALorK2nM1vK5ctuW5x49A
Co7qJN4IThi9R1U+fcNH8btPh0AFYYaGHyNlqXNpQqXuCzY0/zhZJrgUDaU7MG4a/6NIvMQ/sd0u
7jOOypxPS9+kT5hTPJwSy4Q4nU7plX0RelmRIuwG5MA2rK8lC75Ryue+cUBFBu5M2kiyF9/zxAp+
4ZhxXtrSwxkqrYS0C3bkOg+QTzJwrmjkU9d+tyC67mxj7IFjF2klKWrvNOJveMsy0PjXiHzzDnSE
I6CTyVxu8bhUj5k23koGm/zwtnQnpH+0L3+Pyru0e37B8XXhcPuGET4Ux5DIIx/TRNnYKuYS9H+g
yosNtHIObZeox3DsFaLmkuJBxF7g9R9ZXLc/E2VjeHuJuGPPE2Fyl6sFnAryg/fuI6Q357leJ3Oj
+Nj8BPEguaaWlx9puNv+bNPHpIhud5t1f7UKsuE3U6iMH3sso+Z1TodS3UXwKte3KDa5/TIgQw9N
FwOljd22lDtvZa56XNn4Up5lll+eR7bzJn79g3GIMUlowLRNiMUqGUz3m84d5oyuGWywzTu6U6Ak
h8OzP/tsTFqGG5BXAZ1BuQjMiWBt6p2NYdQYogDdXLf8j5vKWczvzlnnX45D8ByklSaN1I9HoCJB
yNWgm/PoeA3rvIAfERVuifSDikb8NquuiqsbQaF5gYThJTjBQu/EO2OlsCXr8LDsWTiEXwKkxTN5
zRLYSRuzSlqtx3kRi/WuZl6Am+PkwxFcAed6cM/lf1nszEjKY5k+TH1Tz9+6iDDZzWG4UCaMzeUo
3aEaD2MFEng7YMr3t8y79ZcOPRirXUtifKqCyN+wq5OPvCHUa8XpFeOJn5H5oCv6D4BafQXoPVvS
29Z/gmJc7Oqc5/SeSWJ9lSouKd9STnP0SfPvG5kQKk3cpSRjAomFB5M4Cobt92wirr5Jw1F+9Qv5
bw7CfE20H6Y71+G8x9nRyT8EzQSvJBu6J9Iw33hSpz/Q7LPTDG2G5X1ZXSqsMicfmCAreNkVLI+n
4KyUAvST3yLMm0j0wmzhrU93rs1jf987JT2eY52KZymj8NvSAXfA+ZOZU1U3CvjF4H16LBNYEg3a
4/HQJ+GJsnCEbXnD+GBT4KdkVZz9W3NZvpFSXf6AmXSgWwSJj8ZHeMUT2KnxTObx4zyJ5tXyY3/B
rjVPTKiMYhJcEKk0kT9X4xR8F4VHOZyjxvgaizFc7lI/C9WRoC2xldmZw+OUc/bDoQQnS5HKeZBu
w+GLSWEvM7z0W6HB78JcxTk6LuvVw3LPpAnxGSkdi9kYZzWylUjXnRT+GO7wFOWfbaazj4pTPw95
Gz9kXWVfuy4Hm8U8U34Oqv+VG8r4NmOJocFav7m6SSK/WkAu75k/k4BUfZGfQirAzqtc/nYZTZ5F
ugbPVWeK8hRx4+193nr9xgSeetSNwXYTErq7HwQH8f3UhwPJrVCfl1uBXKG6/hfzx7I3JGMOXpvG
85/A1IL2PpgrhxZmQLFJdY48iu0bl6yDSc7ybVFkEo/JyZlprt05vXiN6Ax8ELdDFr4Rrt9sAkOJ
wTi+8+oieRFsEja8pKqdRPVC26DB5GI7Pz+zpd8vspwOdaaYs4iYmwKpr4su46gHkCbyeZwzAHBy
aS/OkKcfyxi+ErVyDh58vqvA9XxqGjd6UoTJaVZvl/HstkACeBZRIlpglW52ru97l5zvB4IR6oG7
kf4kUWIGlzFDVs3HwmP4Au6O7xalKUPjoRvqfxydV3OryBpFfxFVNKGBVwllR9nH6YWyfeaQQ0PT
hF9/l+7r1L0zsgTdX9h77feWPeZ6JEBuffa4rI5FltjvyB+IrkD0zFI1APsh+3Us48n1Qo/uUX8j
zRxeo6JFClTJ4h0hpnNqfBjE1egYFxU+aEgk3tkvm6Jslze63+RgMjdy4HM1MyyrYiSiPaWpilvX
hYJVBpMEwDsxDnZ8u3zE2ECMahZG14xlEy29yVNkYZZkY194VUZOD/QuBBW1fUSTNf01czd/u4Wo
KWf1F3rDeedU04xWtU6iNytMUKul1vN6+0sRQRIMGtOSUc+GaCeHOpAsFkBwA+qlgx3RA+jeHEsi
drbg6pwLcgoa0TCYyVedysLeVHObnwOMNnzUFVpunSPjsB1KHbCn28Ew0fYAU28ECRpPLKiARTP3
KWYKpt4pXY7DtCcRYehOoA8Gcl5GPTxF6Xrku452nVqRAwYW6z8std8O0oC4F8Y6z/l0xlLNtLKT
uvgXimzYWNrh8hv4VlfoyuXLukREUY5yIvcE4sGAlYkENietuNAAcn2k9Lu3gm3syYEUPuUhKqkn
cjTCT2vw7zNfmQu4gNQ5R6ngUBUgrB/sERm/hvq0xR0PwRRVzT3FUnXvzzfzOXGr5ifpBN+3X+FA
ikryMUkK6QX0DZ5oS1j/FQo8mJMvgBbxGeyZuxhWjkjBKuUGzRaAKBdxGNQvZRuUcC7LyjmFTJs/
w0C1lzkYsaBTDv9QuTe/dd0+VjeHJa9uEvB/JuxoYwtLfE1d9dgOKv0I4ZhvNBvRxySU9R4yusg2
UwrWdVv4ERGVXdJyqefeT2OJ6pkLaz77VFrdZgLLsxl7sn2OyqV+priFJOcG4EKI3bldoRU31pub
2gB0meXyDUb6yJTCZgDJx1wVswu15MsZZQ9q66zAvYAoRMVZFTA9oLbdUNJH72pOsRKMbXBEBgSA
o6iw2BaVeh2qgWaTQKAB8ZF/Q6auU75rJcmFG/h7tzeiNtVfllNRs/OWVDwos6YOhgZmRjrV0OaV
C5trypsfiCva3fD43QSvSmd/yiRxHshxKa4ea/OYCMMQ8jj1/7xVqEOCnTuQzhpX9ZjRsqYd61mY
DaTEWf2tssh+58TRL/T6n13iJoehAHuMo54KgRUpEQS1+mIRP+UUfp26mKEIvW3GFhs2AAO6rwXK
TraVfteYiz3Q8qux/8t0OImH0CUr3pvH7ppLO4Q6FeU34XmNAoj4xfDYjSDfcYc7r747EbLj9131
pQqRHVbU99ui9xhswzZrDwsks6e0N92VLoWzRJrO/CXRg6TbcUVKYJqaUUvn+9mWcyEgbgfAz25Y
Zab3N7nClq5y2hoLWFC7qCS2agt9x5xiRXRKeh+0rA3bDGmfnYTZbo9ZK0ZMPOxakysMDTVWVbsw
/VbOI4kQRRsqvcvXjlK2RV1FIlcXjwArOU6WN2Bz6B/dydLbYYqwtk7vxE377PFvoA7UTrBv0g8z
4SuFohdh8kWpnM2zgWfOnl1ynOGpENars7C2cV1T3tmB63wwo8k+TWB3p0hH0hwEgagQIm/yo5Lf
B3u4kz0lDcOwfeDAX+wVzp0taWNIY5KeHJ4JA3aRqxNYN+uUs3hsD5ZmPOiZQL5UuLJfAtfP4gj/
G7lcpBH6weC8V2qwPyxwbdahyu3iZzQekhturfq39IfpPkeNFQF3J6Zr6zDvv/nFKfZJ4Kg5Ocb8
odGyungTAabKhIz64T5g6AC+k2hJu9xiF8rRxns3HTuk0nzsjnkRYhTIWXXVQeqh9Jv/S2eEUbgl
z4WNsbylOkZRVXwweOE/NkbPtWZzSmj3GZNAtOnCaXgvoNHjUZkXRutkGQ9/TLm8psmtRih40w4T
Wm6EwJ4fLzCFdpLczxPGs/RJsXL4LBL3lrpRB4y1b7sGZ844PvE4UXIBXT+wZGCqEdo1+Tp299CH
kD+LpVSvE3yKbVkal8RWCGg3nWL2etP6vWF5WOpzwtCDairNWgKBQLzerWDUdwShDD8YsCPDMitt
OOCiHCWYH7gLvZtjubtOz/Nvqwp2lyN/xa8/5TxZeZ1srU4A+hd4db46U06XmumMe6AECsFzswnH
i8YDjuA2ry0muuhK4HL/Qp+Y35mf2IewinxF0NXgPo9h22enUrDO3g+r52HkwQhnNgKb1j9HeFxF
M2LSeMxs/ZfHVzSHmo39H6fIp+bLNqZ5XPu1ewpgPjxNyE7o7VQkcPaHU3nD9IOwOaFm80iVimxg
vQUszikeoLFj5ZFOL+srjaNH7jukaExQXlk4x8BtbhS9pJ4uZp7m6GukzwsQSg24N1AtWS8rstvl
r8p5BdYggDTLtAmZyLhmgA1XUzSXfAm5efkBi6J+DqbRAOFYu/KcO0EGM6/NfxYnIyY2RFvt7wHS
+NUTHgBn2k3gxN5Jo6PWMhjg9plsmiPdIRrpYmyCRzGB3gu1V9DYVmv4kqWlD1DOIPZ7sRn95hwb
8GyoJkbXjDtkD2S/amFFdyhgHLnVVe3v8sK3d5Oi70YvCL+wzIn829O4slrSbnl1ePkQma3VyR5q
dUNnCnrHJfSITArwbJtLZ89D9ixaiLpHi9iBPZyS4TdHoPnI3Ib0HuLUPRTCiYsaE4YDK8cQK5GJ
TW+Y+djQCRjkYOzfjh5j9L0fBusnKhvfbAJvlX/MUC1NnNqNVI+Txi5KLF2P/lZvKu0DCPT7vLix
4Bx6uyzG3KrIJ+QD6nsXFF7zyurKWtDj3Py+XzZta/uReegJEBV0rE9wUtDp8z/vHIym/mzVFFlk
Ng1bZ2AOpdDupsNyojvgY2KHKl7glzCB2rLdEHw6NqD4ujKvlJCjgKtucfg0ybOblllaxMipsllR
zDJyzo8cBlYqmIm6qXuNUFFgEkYRmf2BnFgkb0k9muhzwhavz2ZCwI9jpbUM0mwDf66duH9IJnQO
6AH0dMx4O4uarU5mLHAcbWLn906SuDY4akhO8NtCUh/KU5nmwUyG1bramlQl1c81IVk6ryja+EcF
OnMpMLBTYKQJxi8aD5P/Y/9oy/+mCvLJBFohL7wOBUclJ3Ul/FclKCroiEsfAB60l37PMBnwN1fN
ekUIQlgru9bVu0aFbQ1HlQALIjaFC2RD2yUw2XV2FNdSkYOUomzYYI1lEpbNKSNjZNHDZ5nOt01U
5Zh7etoEiDqsC2ouPCWkDve+Ko9jPa16byKv/iQ+w65PVkk2gcABNMZOYZfFkf6ZtES5TGvxANmu
CA6LCtzwNENWSxBxNlSZIGScs3FHuhK4PKyafPrVF2A8sB43ltdpfal1wswGNX7bQNUK8/mKkwmt
cGMkTbPDXT4+lHoO/GPdN9G0D618VVjqWvPpOCNE3g0l0uzd0a9MxwE/JAL8qg/6l/7G52jFLZwR
laugVb5pf4laTHJs8egYhi3OjlTvBfSurzYfkYN4AK25XWrfeQoyf7lRsjSCpkGSlXJCDhYup75z
ZbYXzlTVd/wnJXnCCMewwaSNJMTU0m+9tQTPSJ7M9Eoq0fAoA+PxRxE8A5rEddWhGWoXjF3EDEY4
ihbfR1BGCVvZE6d51v6hPGjG3xHKzy+RdPifHNbhIQYyLPv3iBL6967KOmC2jNefG2vU/yIPR8gR
lysi1goR6QOTQ7d49JRDqeOG847HLvvGTxEMJ4t56kZ2afFYcBxUBzNVWblvCLv7kZJknDjHdUiw
BcPK9FhCcsswfuZ8TojD9QVEmCScynJyL17Lzln+MYEfr32q2vEQLX34AyPOxkVNZiKDRVdTNUtw
GnacpbI9tV7R/h3AiTBJsi3S6IZ1si82e7UvHKTzdZk7643Xlrwn9EFkmoVjMQanwU/Ew0Sf4u0b
YcpLpqH9Uo91HO788oW391TJTrhnRIBJA6M/KwtVRPcV7DUrTjFi0BxyAonLVK3tG54cyZif1ggd
tXByPCxzIOjUHOnSFpHJ1j+QfVAEhDZ1SEUq6ajvhNiNO9+XyXn0MY9zRU8lpBvRYiCUA5vKOGgs
+bqmGDn4d+D7IBw0bQEqjSK4I0EBd5S0YAXePDmZYWhXSQLfAZ+WbzUk9OlYj2P9Y1UzcrSRaSzP
bD4LDEMgiX68AlcqznmRBK9Qy8sXftGGLUBfDWeCPoIP4dO1HRn7OaiOBoPcOG/Ccd83nW/tQ7re
9rC6jNVjvCj0m67tefO+R/RmcLbaWPoGXN6fOQHq3aXy4QGfkb1m6d++z+piZ+lJpztrUqo6JeAY
c9iwxK5hrpjFC2hzaNuS7d4twZPSbMT29xz0o2IEIhJRbquKInAz8WUCB+0Ai59LOonnAsXWxYax
mR+ET39CaCJdMhtbeaUOAWFqqtsn1qPNhKKxGgJw/KLCBz+NEfuK0KZWcKtiRk1cC85ts3ZOcMDZ
AquZkxI/8cDJ+4x3oP4QrU/KLU8vFoLUQEWKyQaDvcaVSCCE4iA6EVGep6/9wrB5NwLMGrcMDNyn
HFRYG5OJbb+mBh5XPLteugUWK+4tndu4UdKVSG7dUGwNjFnrz963+v4PA9TmztLrlOLYmrr8TKPn
7RTeDH1glsazxwKsmYF+Qob0EODfMYOzzyLl1BBZYr5FHVZYZ6qVaafANcf+Z4F4eXvm0uak2BCi
lyHQTCCaxM9bxM3k9H9AhMnlr5PURIBsasHQ7rtwDcIEik1XHikBjdwMvS1QSUNfzq66bPg2ykVM
5B15co7g70TMjua5jYbdMuHh3wg4p9O2smqzHOzJSoqDycPQPWiLAZijeHY23aT0TyjYaO9l1U13
AhlO990xQS6RMKS9PjEPt9K7jghReXBNISU1UwU2ZmKccK1mN0TP1FNkYyYt4PBJfEJEmbBng27C
FFbwVUuTTvaRRYDOv9jpjurekzjMj47jtf61YLxsb+x+7NZj1Q6kirnt1PjHxe6L8MRtMTECz28Y
U53SAUOfcdiQujYQ9a3ddcFrgxGShCkwUOm3NmPTnVNu/39Es7CZ4cfuX6wevWY8wAVZH7y0sf+h
RZ4fx3QCI93lsFywOgj7aVHwC+J5ghNz7lsn+Idygb2c9Ow82AYIHcMz+SJr8KXghcZjiOhJwy2k
eqir/CHoPWPvDDexRSeE/U0g5N0uVRac1zAi/ZjSiglD0Wdg/KC8xzWBkhwGhCKLfWGz4XxxQayd
KiA4lA9T8zsHyKA3pteoRowPwXkn0oZhgPZGkIhNpfRjDymEirI2FMG5yv1X/qbkZfZtQHDc2ZEN
WC4hvqkIw3Z8zhEHnoqVvf4Nm2Y/YHjP7lolPmzFcjfWEBsf12mGtEL6ndr4YFt2qrVXDPiWew7B
CqYc1BJtexMm4h0Hqi6el9H2QVIx+d46nLssPiznMYAnZON1riWjr9Z6EqjO7womqOW2ZrS376yC
CMJb0kPfINPaVQzGTwgkMtgicx0dEIqxyXejov5Ya4OjtXYJiTpMZrbKu35xkSYZASNMq4jvwiTJ
Knbw0VTHZovg+xIt7IoBqS2c/0qFCyqrZ26ktm1u1VT4eaPDPPAZ1ANQNranLrvVDnFTVTqbfGqh
lzX18iXduge1u+JNsbGjnD3HfU0Zbu+SOrxxqow4o5WC09DW0QfEmL/QjTzAq2Z6QmHI+1+MKy8B
k1r/caZtugIKnjnwmKHukTmmb9rS3qEMeQzLaclItqhzATU/ow3wO7e6h1uAummJ9H+dr8tz09mS
RWuJOHMX5WV9FzlJeRyqQr61YcUdyOoap1EPG3gzKTzi6APDrNhwJwS73EeIDGooiTZKRw6YNCxD
h2wkgxrtN045vfYEf5dTG9znAlczEA3kagZ7DLsTuCSut+78xOMmBV/wkJeZfMyQut2FgnAh5tHw
igKGpKgrO/UzUm2MMXXb8mpWF/ARlXjkfbcMVF1KXv6w7ew6DKNaLgtGY92h4hGw92jVk5ZvT3F3
LIOCudN05dzvtDPm84kFrp3Epqo1qFkqC5wvvBsvvNYELDJMLru9CbLRjgNPdeV3uRg2B741c+QW
oLZACNSEEr7maKFQ2HQGGhlqaJmB6yDiDegAerETWF6fsfRsg2LYC8HrF9N81MvHYHdZsxXrEPaP
s5Xq6Y7pClYOiUfP49mP0DJs0gQT6iG1bmRLTgI4VR2jE3dbORMaAMY8EcJJ24sOXmeqG7WWXB+u
l9R/gEdxW5zp7L8oxUMGLaBbbpE/nCDkHiKTB/ThJOSP7FmYE22LQqIGTRaRfEaXPXIku41tyMdj
TEZ+3VCjijGLDPjjBd3nbXKMQGmbZ7VauI1qMTKwgnGGphyJdNw4afACP4vdGf/54l01LcfZEkbd
l5uw2NtCOoq4QXDtdtcBZy0/70wY525GrYvDCwMyRlQcssBCwmAY9wgsvRf4YxHLOLQaKcq+ossP
WUnJs+PMZilZ6CwKYeQmaOkD7iNecxKY4XhmZoK+mAELir3G8ZYjbqDJbPtm1u4BV6oTHVygRqc2
AumClCMzhmGJUsUdfgilDrpkq7ITQ0f+RCSHDjBKaA2P3nhLxAjJm3+rrQ7tnsYoclVeCU0WiCBC
4MKE+cJJ0tn2geAYZoc8SaTM5mQQu5eeNEUH81bTZ7/AOQAvN+GSfNmAyxCYaJWruIiqin2Tm/Sv
NjGEv+sygMwmyYn7HoluS4MfeOL22UwYvK2pxu1D1Vnhoevh3p7VMuTkBhK55+7bZSUhiFbEo2Ny
qNx4XUmg24OW1GuMBpYWEUEyZSB5vmaNIXU7EPncYpqPHSiLfw4/7FfDoDe8b5bCmi8cmhiiyYHz
sNjRYD3zeuNgDeY+ZEsVEfBCRRDlFtE08kYEQKvwHKFuhjeXsMnhebLL06QAYG3NsESfVuJYzjYo
bi4htKuND8106R2WC0P3iaAUNBsVgr0faSmIvnHQHxBm3Ud676FqQuLphkuL5mIcQiZM9DM73XoQ
mpwKONRmDCuoGUY5WXkZGI74jLpbPz+yY7Psk+9INHsm6WowhsaE4W7uNI8QBBI5bllqtS6bmnq4
+gWi+JtfdLLB43H4caa4yIiboqG9FdT4YcwCixOnEoLYnBRno4Q4TQLuju+hLWHRJJ13Qq7ipi9e
iJjukeX6QKSG3/rzpy/cVu3BezrjoaxCJ9oiF5E+m1gEWMRthcN3xkVCFk05BbchK9F62wyl8cuc
V0RB4trT/iGV1uTvKMJ7908OkN9+FbRcFkzoII+wK/B8xkhPqvJuRPgHAIlC+FxKq/+dXX2Dl9dz
c6AQTF/GAIvIrmsFTnJYNHN4Z0uRhzUUalNBZvBNs+zk3EKYDVAAso7XN10qFan8B2WY9R2Vgx+e
l9pJ/s3+WJBCVbn575KJ7q4mrppRClwXfvfVqxISQxFQIgKKUP/07FFZq0AW+0R41w4Mbh0oR5hb
EahlqWXBxgjyb2YGxjCb7VAmJUqe6xQxFhaKbnnhnwXPEVLbbre6aOf2GaNnZ4uNfvhh9TpbMaWK
8uPRyobxkUFtmbE71w3YVTH5dJMDOqR7Jw1r/8NKsO2clrJgwOP1hkh3+I9juZ2TYrwzE57+eEFo
0uwYMXVqm+Ltu6KCoPsteph8VuZ7b9XiL5ceVf4AOLYLnmAzE0ZD2obSp4XalIO2Z70CPAshIZzJ
MTuSTzD8s8e2+LGGnFp4GhBOnhwsxeLoc1u/LsAq/wEmStRT42CN3XROvT6MFDGP/VD4D03asYBI
OEzB10yt9ZwuXWvd1YOqvjOy4P/zdErkl+qQwzIY6AhiIPHTiyH2S0R4ZiBCMuotOGrGdn9uckFe
VysvHiQrxL+QjMQvqvTmKUwX5GgF9r6DE9w4tXbqkhnGigr2W0+6CG6//IbSigI5sjhzS+o1TwiK
WXyf7jtRLbrYUjp7z5UCab4rG4lGrbM8lpl9B9TrBVqm08U98sKfzqYvJ3rC7t4EMWPBljiMfNj3
4cD6puiZAt1UZtEV5zX5XL4oUszhOFThjuSo6bAHGzuIgyXLWKTiP9BdHX0nKu+ZoUBSWt2Fkk7x
CRXLmX3eSfkgrcH7AxXzWrbLK+jFpyov5idrXohr6Gdxh5oMuk+fpY84ZJeHnkcqB2Y9l6cK6e1J
OgaRBfrk7DSYQe65Zcoj8mv1QqbPcmV/v+7o8AimnAPrC8mifSGWl/MZ3s2uG0jpKkBN7UU4LO+p
1K9T400oFYpi62ZucJkxC93LZkDpXIbWuQlnO7YH/3PlQdklvn5RIGriBtQeagSy7NDuNKxjmTyy
gVXYZqIgMx9YE95Z0Ye/FeamZ0vDJqC+z48Z2kmSnqvoq5PAkVJhWJV1DG83SVtVnKrjsF8iT375
YJTeray58apGp35qRGDfu1OWbBFwfSUhcTQAIoMOkWoH84FRiLrD4PS6cuNvNH4AeFpWH2PPKMgx
nPPf1oYntyyjdS6jFER4AZPBrvrlCbkgeRi9RYZQGPYXlNf1pSzH4qfrUnAfRV0ce1IAHy0zru+S
lzKmjQ3wBPnrFy37cuL+xMyQARp9n3O8ikzy/f+CztYXKEo3vGWf/BZU8nEarv0lUqG6c/AfYZEf
miOyrfFtRBTGKndQj5EK6K57+JCWHejXnnA4wBl4TIDpLPxdzU+RBdFW97Xzx0YmuQ196ZygbrtH
z2j3LSlS+d+Iq+3QO+QBIToQT44Yyj++X6gP1w/p750Wv7HD2rrrreqFZDB1WJWNhQFf9M4CgiI7
VRxE3f1H3EqzAxzBEK9iJHExBhJ40qKF9o3rMe1FtHVIICVgePEGAnkINDosFXJYShXUYC7Cs9iU
pbivlMnfoABVyKMpHFGRjPtRSH30ZTPdA3GF4jtKBgCkDzFIjJgu4udDr8bY5ATvYEHqUkwhS505
3FAuR0/cLLKGZL0ED5MXvox4Se7LDPcrp/IwnRzbqr5R4F5xjHSf7ojzJspGhLHtfCKRKXlry2hv
MUT79GmHLstQO4cWCQSWUqa1OOaGIw/QE/7gj3zgchaVNf7D+IdLlZ6x8ubhiTPuM2jW/L30vSkG
R8soyoH61BCqCJd5YLrOjOttzmHVZw1+H6p//+B4inMBpiD+VHcI3G1CXtK1AhxlQGfUO9FG1RFY
sHoibQzvZz0FpxU30L4S+oS9zkYn0kVFTM43TZse/D8LKpBPfoqJjAXrpcOM92mVtAzIJZo7ouDI
pfFQ0YDtG7EPNYQ7Hzsn844+8DUCvWETslZuGNuk0/pbi2xB7K/NfhUK49Q0vgvLRidOfqxk/5rC
QkimkTkljQDX25QvL5IwcEJvrfRd9irZLoT0vZYmIwJ09VXwA/dkeixd9o6bpl8xJeCCYyKPMtT5
SYfBjyUEJ7HxO13A90/d7mvt6ues8wEJDPJOgRdFXFOTicG/o8Qlpuwtkaz6vcga88JvIjfc18FB
4HNnwOybv7ZnRx/BhPQxm+HbK+XX3m5Nke+ncMMg/SKTiZs1Fa/uorBt+A62Tqch6JTo66soWnTX
BdS4FelmUPyhB+kOoVPPcbVW0PCQlncnmYIorzr0CV7LBFaiW1DgMB8r32YBOrTrpz2T/DEnSPBZ
DzoXFrJ6503kEAoHiUUAX/2kkuhj8sH4a7qna56G+T+Gnigmupz+3y7bYh/kMojxFODuoCZMmLl2
+scJGFpT8ZJow2SezB4VAPdrXcRFA4UqdgCBNZREIWQP3QqxV6lzmKG0KWVE78fke9snkTqmU/3/
hhQXBj3Rez7a5gNjH7U7C6v2zGmcfVWpdC59b/6zDXoEiGhfuSfci3IIw56IAtgnYOa2QjsGpkeT
PrDCwvzpsiWP0Wfh5K/sZW9r3TzgTgE4UfYsUoYMh2hbyEZhjmY1B1BPfeui8O6L0CSPwp8LRIFW
trVH/w34a/rGAIalMxq3R8uq8s+J0cLzLHq8gzVUeAV98p6ggUdyCtynygTi0C9z/uRawrw7FfJb
XQp9A5He4K5WF15UWPSHKALTSyHo4vACIvGAlQSvrxzNlhlP+9p6NvrXclK7NkqcLSQns2feJp9y
3gmq5YzgQ0Ta+OXWYPhXJmC/EPZM7pXtTIJ13IijYjAYO5VOrmsVAmdIycNDmZjcm4BAYdpp8pCQ
drnfuL4w0szzQJnojZxW+DEvcFXg3KDLmN+Ap7VpLCM6zo1vs2rTqevdLUve3eNXZHsvUideGbo/
WGkn7uBKDpd5DtUZ94R6D3oaSCkCtWMSvHz1afYMFhLtbBo+AcT9sj2/Q3nKsG5TO5hyZNY41wTQ
xV77y3BxnY7bh2twL+XonsRSXW924B3RVTDpS8did6KnwxLxhUxBNaptN6V0ZqE/RBuD5usxx0B5
NigaXgJfiz9a9xJOvA3UcJfg79SbRtIAX2Thy2M4NPaJ0l0c56VXJGPQ3p/omWzKjtb5lKubnEq8
/We10vpErBniPpFmNyLhEAiT+/55aWt9bPJ5fsej3xxD3YBx44sNYAqyEH2ZVbfeRz1LdHu2sksf
te5r4YR82nAoIsZK/MA3hMb4aPWltS2t7HXOoRsSFAAKVEJI8raTTSSEMVBlZyxaCF3DlDW+xygS
GKuXfashaWMxJcmHsfUDwDD/2clv5LI6SJKLO8jssWrH+g8+NYSvFfjSaCRxlpXt2H41BUMato32
b+kQp9Lodoz7QFUwoFuSLawxuRLiwUYRzvEPQdveNwyXw0Tjim8HwsadEPVyaCCT0Cgiim6YPY5u
PCwEt52LgT3VDbIf50nuZjH7I8IaEWciWbTaBeF14ng5W+h63dmVTg/JzCCUJ6fYNoVwF5SW3CqJ
oi5wV9n+ZpnRB3/WwZueTf6LIBhFBRCv2Mc6/m9pBDIAzox+owkIPuSB+64n7KybaPGnKcZfXl0Z
k5QQwn3benHwnnyOjTFoInwr2cvWTx7ySWYou2kTdsQZv2VaaUIypPeEognWGCd4ScU3N+QCeLgv
CkI1MOKwoflIiE54pSVF/ebqNEaPGO772rcOaS3Ev6iYAHvcEOuw/zNq88R/9Qh0x/bjqBcEyz08
wWQBYUEGd17PmvxfUnlYG1YjlevUX7HHrM/g0yy6+yVgsldV5pTDGqKiWwLSG7owJkswQbOZjt++
W9v71u2aa5vLKOcGsbM4FYLFbxoScNAmLeVBn2dwmCN5Itg6elCF7r81V9HdVAXBH0xXY7ykmqUA
jbdPppPLg6D6tYw2DJPbbcL0+rvsyItnFTXfCYbJxxxHybXISEWMXdduPgvWqr/4KLM9kZes2Upb
Pw0d4AWnzPLfznHRPVnjLS4r8S4I9IqHNZqJqVws761B7Rq3uh73aSSCm+CvC98RdPR/WE0mJ9et
k7dFjQ9tu+qzLsD2N8Tc/KQ0zju8HRwby+BsMjAZNzSKAK4TkvssSkufEUMO/wWDGff8/5JXK7Rp
h5VP0NwITf8MVdnfO/T6+LmC5U4mYj41Kff2VLO2YQTp6IecuqgjLvbG3zL132lpxocGZt+97+MX
Q94JR92eMRVWdfHLxp/TPc+sGznXqO9xJjaWgd55Bo+1AfKc/sckq3ykDeg+l9mQRaOMaP6sxnnD
Psf0YiBtcNtpiu2oC8bHCL5xefOCNwyHPP/dWCjrsOEHE+EKvjz3K7NNk3DPNmOdXp3OqIdCaQOS
flb1hsS16RlootnzitpELVjhmcl6pA8BkybEDP93sClnHa5zmJqzBjIynMlFHI8kytT3PeTPjZxo
szagcDXcsaqxOHfz9LP0RyKQsZ7JTZXO1T6fUjpMRsJv/tA3WGYL9rRwWa8lsM4DIWMhLCibxFFs
IDNyU0hHBoMFLpGNA2zu/2kTeDdcQ/ItYlYcZFQONOXoh+osSY7oCqP5SsLJKO+QEJUxORLJC1wN
QaUPI6kFvH9LIuu3FRjpfS/dniCI8BbBEhYkQAtn+At2M38kGcvPv8wS8rjN9Am8/38GJ+cj9a7+
YB1SxhVfVrX11lDuCp9rMWXM/B6CMiUSdE7bzWRJSl2NkJux0uR1zBSEe5xl0x3mSAw/GZf6/3cn
4ReqQI/IdHCRHCHjbsXWUp9WS/U509qIpRX7GQIfqW+6ctezb3xO8Bb9Jj3001IlEgpe7f1L/bFn
IMNI/I5TJ7I2Pm8OHpVBnQJc9XLfz8EXoFLY8u3iEi8EROboEqjHE5VRtrFrwA7XLba1AlOFLSnB
H/8HLqUT90WHXWIL8qe/rKTjvEwaEAQOs+wS5bP6L+v74ZpETYkJV/WfOafSGf+siVOiWV8I/ChO
ETbeO1ao+mBJ6qG89pFeLp7V7EJH58fK7vt6F3ldfxWWXN+sOpWXpbT8ECkeWkHEDTV6PEYpkp9k
sPeQ4bNYz35+dp3a3VnzrK/oQO1TxCT6o1SFs8M+VzLZbgb/oSosjZSTykw+da6lPnIWlRxajFC6
xFswkKxdfpwRW34Oabr8SKdan1Soy8elW33OBJIsQmWLRzFIkqFN3bx7BKjGOvH+QrQaSKIAYjrU
g/VtTcTdzK7JjwH0sJtMv/kcZof5/S2VIqkzyejKz35KhB9sAhrnIolw3EzGzXHf4zGD0JEGQMwA
VjwlGYqpDaBIeUqNdAH4NMXzDbm1MRlBUnLiyS5EB1ADY9VArelU4ROOaf2KQbm/b+jxSPAs992E
cHd0j4Bg3MOK1oGhkbfckzlpvtehsKBFrEz7i+h/FJ3ZcqPIFkW/iAgSSBJeJaFZHuSx/EKUXW3m
GZLh63vxcvtGdHS1WxbJyX32XlsTssBhWpYdoxQiY0S0fPLKk8nLjIS/H8b2baixRJmI/xg3c/dd
c2vyNwDUPohBkJ82yJf8CcNaP5BQHp+XOOpPJa+2kvwrNSGOS47chp6BpxeQA0uX0QtoZFj2Q+Hm
h8QPxzewKf2FmuviLtbGEeAbDiZXlrtsEkFHoal1wr8bEncHpGZ4XSm5gLssyCdTKsPNm4C1Tvs9
Jafyi0FqnPbl0NMOiANZXFwc3mJvGazbIRowSrcs8g5DDReZd7bziVSbEnlO9AgE1JupmXAs7zqP
kwKdMSUS9b1Lhh+QGcLCGubGfO548YK2SnDx+JNL5cWaGtk7uKQ+ypVv/4zgLNwAIJx1xm/GDggZ
upAU/Ulp+kHCiPTKrhHlqS8U278kpZ7tm5ji+IwCHol9XI1NvR1xn0wXO+5w8VJSF6VPOG8sOpO4
3/zYrjDtbZGzSLnh8u8qUMNx+gclEs8T9aPxsiHgg4VZZJMstkXNh4Hg5uZPOmkJWcxpYRNTy0YI
iAjjmO55jnEiUyqEM9nnctgvk3HT+QqUwReLwazlzUbzkspeMt9ZG7FFUrCbyXQa08IT42Mo/DZ6
HnEj3aEmYZCIM4PwM0SWAFYgQ7+y7fJYY+1gQslLr8OfJ1rWez5gpFNhiJWYqfzlP6IKJIW8pR/P
rV7EcoZeWb+CXgYB17KsBpdQrZNYqkToPYF1ZfNLboq3pRNDFwJLlhn8tuVIYtLndoX2VZJevFhE
W3kYkr6gtMiL+vyowYABvJ/AgJH5rAG9wWQ3D6PbEUlJy+xzxKTKWEhMzt3gQqYFTle1f1mSlt9K
YloLWD5Iv1vYexbSGdt7PLNcgVXhs/PUTgzbozGgWQTT7Jn/ZZ1B+QnpKPOSAAHgrlnV4Cj5jyRb
0yWzgIhXSHkex0GpB7I5Nc99LahONg1lXGahizCwXFEWuxYYSn0phK+OlLCZzWnMcrh3akrE35Vn
yvSr2+rXlqPaFy7lF5uU/cIrq9duoXwGTsK+oTRtvCTCdH5NPXB1yWOvvoF9cB5pZVEfEYc5V1h0
0Ncu5JIUCMzGFPmCJzvIogJf4/N2hdVp/AFvap4g0mqEVquovD2mS+EFqmChukP2wpFBs9FhbPLx
xUJv/TH67I1iYIAtkY+WSnqdDIMDK0XPf4EJnzHd4sIOM2vGVttML7BVvAtXGgaPiKv5B3Z5Khso
REVVAywfZjrwwW9ucsv+4OaIwKAL48Ck7b8n7fQ722mypy2Fy547oK07hX9sMNYzShBsQP3u42d8
F5St4kCI/7MHfB08DKCq3e+Z4/oDjNNZEhzdTJRrV/b4RIfDtpRkwsHBPRGLvHtrQNFniCRp++F2
Eu/iNLa0mEPCDQp8VjsxuAT1oBxSsBhZexxUxFrdOj1aXZdjCfGGg0UNIiBKt3kgxaKe6h4JfhvS
wwWsYB73JEs+MTiON3Rr85JGtTqZ0hOfTt+HZ8h4dFp5hl/9WerGv2V69UqFzms+YGUfTD/5N3Ox
P5ikqknSAhepMNjkPgtpR2+szLt6kzXdBIzBbV6ZLqxQMmt4GuLXhoWZ3Dg9/lCoh3fkZfGOIOjd
0OuqnygU+smr1iElvAEaAlmJg8O7qFzUj0wAXruOUsuxX735GVPpZAnvOYb3ChgKUkIhFNaVti4I
0i8OfIocvBVY6I/Ca3999up7UDbh1ww46b+Q9m1uxtp5kmAM91lYTxvbM45sw5C9C48Xtkkc5zq4
gpCZ2/HiScrqLTLk88CIeRLQVPYtzZAPYBwy1qkcUey5jlFGjqTzQ2NfWnG9SRGs290ERv5Wallc
uMyiwXl3doQJ3orGvcAFDom/xmbMXDi+iCWfnY3XQizOR6pLS06cAEWZnQNOvQMGE66L7K7QOwYc
ibP805KD2PSD/e6xWwpY6xQbAuuPqvbDB2Oybikxuc1AynoPGomPqsv73bwovZ8nv96hBJfBYkAO
HWRXfwPt6/fYWft95zgf8UwAkhr2LXM8KEmAxUywLBZ8U3lXvKXuWWrsx62gNKsN8dvplpyzpf3X
PIISR3EwDBj3eyHwCMZRl/ZFYaQ+lXHsfrASv8gFo7hok4ROZImmOog/86z/WU1266AedI22bCRU
s7nYYZEebOWecKs6O9eTFZpOGB+xJudB1MaoiJWc91XfWk9I/t5FJvMFjB5aczi+gtBxmIWWQMfO
fMFn+RWLQRG0acFh41be43n6C/aRBVtEgyQ2TgAR1Hqt9sKIKOhiRePTYKKl5JS8c0qYZ/o3cPVM
tdq1kyNI1dmz02xUXDZ/BJ7j/dhU8ICbEdfwhWJO5W614t3AkwGGVYjN5GHhZcEjD1CQrOdm9TYw
vjLOzrkTdBrUxLiS8TiecFG3lfvQ4P3Ejy7inUkDLrIazeRMqztB7hk3vNUfiYdhTRuF3sQ6/6+w
+fr03mLcW6bAs2e23RF8y7htvaS6hnb/5rN7fIlaG6kpxeKoaRrtQvtQK3v6FqbkOuF4V4UCxh0M
SBBQi3YPZQ2MFvG8I5yj7KGDE3Ooe+NbgyveUKTVYxIma+G5bkc3BkfRUSWt+qZQEJdIlo8V5fME
XU3N/in3hX7AQHYjokyzuDTZ4nhzWQW2M4enXBncdpmck3NcDsgbIAEOozIFKwxCDAXYf1iRaUNj
Ld0EDslayrJTQcGh4f4hx933GNNyCUFDiYHLOHbMDTSvnsioSB4aGEN7UFLNrvHr5C0Wxjd49mE8
e4kBLJM89C92YxOADKTqA57/Ct90Qq23UU5yv7TU1SKcjtOJuZr3YGUPF/g1xjFVQ/1E+0r6hws9
/igg/nyW6G1JPVdPlD+oq2XrvT//OFXioBG1JGJXpBjoiYW0YUUw0XUt96R9dIvUHLInL7flxvcs
487rBuPK+LfBeJMeJgTCP47du//04OGdEdE8b3UaddaJ9S/X+uTP0Dnho8tb6YKuuMdM4N1IOVyl
rWhXTUsnGnbsDD5KjRGfNyxAqp5rQkLLTzHl2LCrgdAo332WZP+STuEo95tsx//xz2a81PNFLGX0
kRg0VXuhpbYIdB5NQO7f2Z7/a0atn5uY4nIH/AiSQf5teiG+j3i5enQWPDY1Xi8zKq5N0bRsRa0M
83JmBgUFPdsF50e+kdKr9/M4eG+shUlz5ANXyoHOkkNqtbyVGuVfvXXJPiSoj/QpgeGIIlNc6qnl
BVjL4pX9Ci2zPNaTY1aQOuLsjesVBxIbN8JrHP9OhRyQSnZMgEbdQj2yw3+M1rERIFx+y5ahOdtl
b+0x5VcvlHGHVFtTxLSzTOra3YhIZcG49oWfin7yoX9rDUxxRem5tPlVEJJqxSxlsmVu/JUvwvb5
Pgl9Nofpw2uivd9jsSoJ1yyTPUFaL2u20FbxL7LnuqbNw4CxohgJUbFvfZKq92yhqmWa00dTuryy
mlaeyzHc52323Rk5UBu4/j7wQHfml0mujGBT9K8zluFCogfS0sh5DclFPzi+byPTJ+1hjvv1Z+ii
R9eK15efa8ur4UXdIRJJ98qrdA7MsQL94RR9/qlc1/0xJ5H+4C+DoRInVUArXfUbqvApSQjDBMPQ
f3b28qjdFHFhYou17akCiBe3u7tWfRh6SCWq/Y7wIm9ZVaUEpibzOMpSX1mOrZXRK8IlY10zxjqQ
WBm3vEK+meDOQEinU7Vw0DgEsU9WO5MZmfoo2XQttWuDrosACbY8yMH0AqMb1n1H/cYW6MVts5BE
SNRdMrPM3rqFPcygNJWdqKSazWGVvVU256oyIsKtsH6Pg+cfALD/h9a9AK/ughzK2CXJ8Fcm4LxP
PCbOrTLiwzST/hrtMkx3HSL4ri0tGNbJMBqsgdlryPqtxYuzYW8OSEUw9E5mAZZT0tSTOWt7er7I
BzJ1o8m1GQ502P3xa30EvFGwXSkq4DL+U5YSx1IhDgzCPDRxqTk50ZWXXhi/osOEaeKqy0+sPNiw
h1eDcjIXnkhN6giLAir6As3kEKnKY/AuO003G0xRA8beYRixG5ZjdjS7Ruwb5RTPmoRgUCWrVpgW
dD51OcNw4T5GTnoUmrQPOZLuL/795mA7xryn34/h21LQ+YahvuklvnvwaBhJYDgXEJzrVQa3hKy+
SSUnP13WvfAACXo68+m1dDC8s2WVP1zT6WSwCVLfszpvbxbpQ3pFkY4tb/hqpSTsstEiucejhYva
9aNV3WSIykBswtNGqHGT+ur3+hEP4XMtMD3P9BRuoJR8+7qsLoBnqqCfY6ZFvfaMZyyOL61RN6fe
TfzdFFFIrErmtiT6nouWl6MzOXuMGq+xKB/ruuVVijQ6gd2I1HFkHLoPbDPJCU24kNlD5WPiHTqt
jJeYaA7iLXtqC4Pu+uyLd3sF0qU+Yw4WzfxoyPh5Yb2DEyerdhHe6Wcj7J/yDK4uQ4UZoNWYQe01
6T8THwHHDA9uL/3sMCFgBZwgLYwmLEoBxZaSznljeE6GQVPsQ2pjg+k3jXASrTV9iZt81pLMCqVd
a413c4lmVpkE//ean7OuHbUnUMJNLwK8ywUY3PauTZzy2KYxzKYQqozr/YZdfHXwUsM6ZT+TeX+5
DrinBd7IwRpteVMc7QcjJfM78b0oQ16OMEtEgGeXKy1iaT/u69AbXz0ZVbtEeukrbQfnhm3OzVaN
/R+5GlZ1Qxp+2oRzV7ge1Ld68AJ2au+RZw7karkUeWRv5gm3TrWgqPvjPLL+wg28M9ehY2eETK1E
8SnPjvzoDHT4wTecEZUd+ktmU45wXkhC33KI+We1AEvkm1urL79Q3b017IcafgErLqT5E45//Imx
3yeX2IPBbzFwbPC0p49Lxt5kGOgRSHk63sK2SLZTLbrPhRUd8geV23BoknMyRJF7KiQu1Qo9hFke
TQxgNGg+aD1cN608tg8kq/Idz1p1AG3QkmiB5OdQLgeQWWFWZu6kIwnsKB/KNBmPUOv4ZGRufDKF
gr8nOrbFJvmwciLZxFrFucYTSbpk5tV4sdRUvDhT1L/pRjYPVRaZ+y5exlcB/x/9Drno3LnoFLKY
L7mmQqeyCmZDGoF/wVb7jJPjmqlSVDntsAWCvCqiZMj3NCvVD03d2fuhE38zvzxLrx9/NHe4CwFA
wdlL+GVi22V3vzEfdH7ICsfFV9g0kACSdAn7A30OI9vVMHzCvj1cIh256T1HrHH2o0QNOrmi49iv
uTIT8ESF2MR11wlWM5V6b0hPBA4F0U8qQZA2lh6nN4bH0uEdkHXPSnk/YkhitKrWPuQQtILJnfEk
Z5YvITG7U+Bw9dovDBKHyuO5KQYFM2kiRBTR9oN/vVn3deYE/obULYZ1J1v+6T5p/s6F+jeXnXvI
dZsF7L/jDB9hwbOM2nZcgMU8p7Iwvry6CimNWhPr2IeJmHoWDbzwjRsupvmwASf7D1ov+UqLt83K
U9tmdG4euDj126anPoYfHv5FvN7ructX566KatL0RMmdiFY2LNS9tV389CTLBLNc02ossXNz5ciE
PoBbHCu2Ocwf3WBVIIVIUXFYUmyZvw42q8qzGscU20Zb8jWFZ4VZsY/ZCSIw0AiT8InsMey46gAr
oDvlJRahrYuB7IBzrWWtmRTtOz0wRHuhyDjyXMA6qMYHhT2Lna8x6HidxzBOaCKvVYIRzxyuC/Zl
UCuuksFShH+Ytpe7Q47a3BBLt45IVPo0AFR4JbSswIlgCnxvlIbMjxWxuJt6HA9Z7GO57PnHTbOL
fiFODoFP+eWZEPwXyY3yuGBgX810dMAWaxO7McMP3cNMacrAVpVzZ3rvL9kEawzzFQKer0X0GLqt
GyQ+30us7hg06hGt1ko/aYbpzrFmgc8FtwVUqliHEasfziaEUZbp6JAs/lkvsCmPsSFSwEc/Bivs
bzJkZGXt2LM2wKUoyKKt0SPFgriGYrJBc8gOLB7sNMgFxg3M/LF4szL9ns4lMuQ8Q7Uh6G9j2pPN
bxcXgD3BkqK6W8Go5seMZt3NEGMz4vnZTeXgPeC1cW8tTl2wxWAZG4fF7yxpUeJ98C+xB7EPizlm
Aza+R5YNvBWyHOwY7nCnZlkGLCB1FqLKaTWeaaNfNsmi85XvI8RlMGN16xiEj0RDbNp4YJECqKc8
pwH5hXltPE8iIafFMijIqWJf7GpBRTiaDVuA0o/jY+81pK0TmN5O3vm7Fh0Gmykn7xfTFWb2sHfe
wtj64FNdFXC8uZvISK9LqJaP0oFYWHUjlrbWokBzSconkZk68PSMnzpt7jSPsrQPATmvHRfiN0L/
gP63rnPQ9wTBeNgT/EvWBQOiOW8qMJ5QWBSnL9+eud15LRae2qyYlFIayuh48+nja8oLvSMDNZSh
x2Kpy4J0nURD+ISUYUweSgs2+x3J2E1lp0yR/khPFGzwxzpVv/Pi/dcT5CdQA4ukN2i5wqGU47bs
HUygC4XsQS+Vxd1J4v2ESAh9M0mrveWVq3NmKfkDF/lGBo3idle5yR9eJM+EPGlUEITYwZMz8FPj
tbDHoG86vM9QQEgszP30wPu3eZ5IZs4nIuc2USr+MuMxmDk10AB7SmKcp9QS5x7n6xFRtTimaU8p
iEUtHxs8f8d+oGLNKbDqWlF6mbBn3D1/2sWQhA/KtFl/5+b3EhkH3bT0VuZwFZsxR9+KLf95HmlS
UBM1I/lcn7ya9ilMYMZnlFY2kMfWDHma3AVWYCO+ym6I6z19ooBCRtigpSv7A0Noey4WrF6UYdaP
XjtbxzYZV4oD9XC+pYkR2D47njS9sJ3yn1LfuI+2Ve0cuLf4Yw003Hy0Jip/Gmzu7dgBjOnp0PRW
wOr8VdO0BmSfyvpLX8BXWSMR3ldlazkHUzovxcWEcv6ikGqrM2YB9ArddiddVCP40tYLH3TPY/vI
QrfKg6nKID3EczGMe+kuxGJ37P3KjthNYV2mdj28G928TNl0Ty1T7qxGfxMqmurtrHFbog8x+dUL
zY9gzgnFthGUHTxSEUY2CXpgN3EzPBaJzy9wMuW/qffrc4hOh60R6a/18jfDIHkYzejoJnawGFj6
piXwHhHJndhoT1OENplj7snMDLuFmUMjCokDo9a0Ir94C42ucs7Ha+bkcN6EipptXnsFb9t0NK0t
ZgXqt+fReudYr/5jClg+ai6XU9AuanpBa9UvzgJvPCWGfRQokufcMN9XJnZAoUQXRKblv2J/7on6
xCPmcLvvWFGa9dk1G+/EMAHyIptUgN0cwc6iluUJosKck0luUvLQUXiVvJWyR8PWYrywA57PsFRc
rFte3R+xWYw+qw4MTCn31KPSY3gTYoEj3avscy5y929NfdDdWXL7nS5XtgJNob2NBQyap0hTFrRl
WRWREQlpvi6QBHwAB+Ala6d9S/mDP5q8qveDdgLUCvoRF4K6e35Ei7FMS0LQnOLhcnZVmNwT8Gu3
0QNbhiYGOwsoZDrtk3kisFKMMtvOSnf/vIqtfKca5CdOqr3ncsmu+O4aRTLHAbgJUO8NebQj0LqG
7yBXPJpqcTRTJJsmO3BRWKETb96ZxESOSeGrh2rJ/sATj4KFODHRONWcY7d9KLrltQJOZWlWRmCY
KKQxlva/PkI99FWFF9sd4Xu7jmK/WOTGxnWLBiRELIf13/Ualkn+U2AFCfxmaPBhJf5CiNXI9kMb
OkcTojOezbz6WNz04CTFkxsnv5nLIUAAnzR2nxJOYA3B+6sem7UIQypKwRMj3UYxlKR0ALQbQQAN
yg4BjYBfV7zr3s3YlQHcRoflgG3xMu0Nrv0nU9vZbdGk7TvUZ5QbFkV16B87LGTHjFuCIuE2vwz0
uz9RlFzxpZlRgYdG7xO/lxfkG67OqhgOFWnmawRS6L8EpgD4YDBPyMk+14/cqh7VPPtHttIWDixC
6MvUqH2nvP8UFd8Xan8YOWCqHzhyYLLKlA+Bx3ivJmYEHK0LKTC3+qzZJHgUjy4UzvRabmU7iGPl
WW/Cn/KKTEve/Jmw55DfhR0V7/NEWc84y5+pbbDP3YpLCC3vwasN+YBHkG0mi2WaaUUGpj4On2O2
lDuqLC21w0nf0/0x2H4A/XF+a4ZefEcuJmDLIx81pJV4rAfBfNPAcTaPpd+6O9lWxWPhp9POJtl0
B2Eo/f3M3y43nW1ryNiYnC4sOet3W6qm3Wsdjy+Zzq2HJQ35utpJeiQZmZ+ZBdmQuBYBcXCV616d
4ZbVEY3Oo4EnwW3yXt9HJeu/fRs5f5hj+nMWzcah1iK9+HHfu+gdhnMAqyV+EPHj/8xZYHhHJM/n
rrypKb+Njn6sWCQRpfeJjI95kt+Xcsj2NHis7SqEnrb+6NrQdw3qqqmnOhXcePkfpwQ0TXc0WwWq
OKrmvyQBB2S1HOsIsbzwiMuzJSyRczZLWYKFHcW9bSb+EJ5Z+trzT5F2zX7ktpJuTZN2e+mocD9O
JcVhdHbA5vDpMmTzeYob6J+oV9UywzJiIX0sJxGFRDp62zgZnOZkwKpmvHdWY0xoMCK8Nk1pDce0
53fxsgAuAsSZudyMHRDTVPRQk6lhbexoG8WhEio27g40mYMEF3kQXYhtd5GcC80IsUxSQ4YqrkmG
0hPsip+YreUjgATqvWs+it9YLflpyEdlsNvhuCtNGkGCkSTco4eL7AKfyt/zDcyf5kL+06T+glBA
P44l4EJSBe1m5GlLR8LTs6vpUAc/kf/nS8JkZEZYw/doSL9pHSGI9yIfD500jpYscuJ75bPN3QIn
PJEGBB0qGqI6xvMCHIyVgGAJIlzDOth1w4dCcuoFuDqZXVqCUEfrCfgUi809lj1AGlOJw9vV7nRb
yOuiBTUyRMBF8sOUiGJqez5srNKtjlHF+gDftO0vr7LvYjdoW9V96dosctoZijnZhRMm2C2JOB46
zBGDfgemhNnGqQbzqujNPvtpZvgv9K+5gRINANYSfEpAQ7T1KwgDP7tOFOrNhHVppzEWfMYdlL1N
Fjv2rQnnnq41TN/71E+W8IDDvWzRgAq9tgyypc+mHv1ksro+eeECONkBIEzk7LLxil1nTOmnjK1s
b3OLcL+4j4/DydD1mO4ds6N8FJ4WDjWXU/tizUnzXLXgqUBwheoL4r0qnmIETOelkw57JSAPVfys
eRlUgR/6dfkIXlty7aM5eqjPmvDntNcyNeQqosXXLqG8sR6T1H5hr0m0xTYjr9tAQqF1cMs9JNon
IYFlZBqqoxHGLCqh6yW/khO1qa8uDY8Zf5KzHhEzqPRlU4WAcSoclaF44IrE3ltpKFoJLcxe7Wgi
2Tl3sI2ql6m9zK4l8pcJdItx6BM1muFG6KZCD8GlRTPW8rct6KO7OMCL/hJRtfZ5KaPlEd9l2gZt
2EXzG6MaAX509qT88ZxOPjP0FeqQO15ItHFAQOoK2T0YuZkJut2z0f0k11zVj3Yt5HJgHYC7ZbMI
tMHtHMNaqTeITQOswwzYZ2iEhMESy+GNV9H7VW+NycknHr8eqZrrlsnshWHXp8+8sk9EFeVfx0kp
MsfGJne8Imh6DVMxPCQsEvNrBKAWJw3GsNOStoXzICoAvDfaEco7l79MHrkAjRy72URuOBSARTdx
zM++yTy4VZBjBmiPI6+LGTmBt6XvFzlPq2NRLDCoqhY7Tp3kk/HQpkTRrIu3uc2G5gOknUr5DWKP
B0ugD22YsnhvqJsNz7SGmeJUxH00XVm0z5KGX65bW3D68UdVtJXajeFAhEXzwV+LRDrjGc9Z2cGO
s70jFrDOeifeS4upQ1nowWU2/knp5HhnGdLIn2RykusoeyZUyQ41AN6SnWHY9I/5KMqjuYZJKpP+
qY1RI7EjaLirtR9IzjuKWkb1ZKmi8KtiYh2fXdzHnGH0SduF4VDeUnXlet0tBjJMbhcm4+9E4Lna
lTJWzR4DztR/54b2o++UXvPxbFqjlV3zXg0n7aKY0h3U5msWfWzxJBtReK5xHJl3rNnTnUAi+L+2
0zRiu8UCxp7qm5jbzwPmJQv7W8JxMdkJ9q9FOkNyLcnApQ9mYdHYGM1WeraxjNfQaWKHLRl3ZZ0j
INLacCzNFKOvaKIMl4wd3SPt00Ug85a8/VDk9EL26Xw1MHH3LJxl8mEsJUq7U9KH/NjYoYEB1gai
5dLvrW7ptHgfw4B3eGNM1MSHSPDvTV3LXTmF5t2r6vIkE7f/G1m+q+CbWFJgriQXdvEXuLJJAtEW
6t2sy4EOVxQP9OK0Sg6IYhTyjToy44NlE3DgYCduwIlDl0vfhni28TNXX7YbDTaTQqoJ/U3s6k91
ZI4/VEINn0uGohkTecuHKYAVjh7aRnBvVtuFCOtT2DUWlq68W3CEm41ZnVOwHCBVs2hAbKPapZhY
u0CRBhlEVN5erOVbDLIf3+mbiLp9OlXpavOIE1o7minx0kM7ms6t5Sq+3G2BDS6DcKTKDbkbSe6f
Jh7KjHTdPMUz7Qv4yKjp24jBoOunLBGBAs2uFg0Wbb+/dEY/OAiakfIeTDj8IWCJxPpTcZmBrQjP
ThxiurTODZr2hMfUMt6AqsEioJ5j8CC8rgTleNsK1tVc4zoLbOzZyzDpN0hIKRXaeRphKzDDaq2z
FiUcPBtKMDYFXt1T3zavWQNfQa4G3/d6aG3/VxMOHh7Jm1YQ5KUm7GKw3MQK8yDmzkTOrEyVy7NH
e+u+CnFNbtsBetU1GQdL06Jgl/Gp9pgQjgN7/gDHYv9mtwlgtDqquLyuRpuTciA24NgF8EN1lfph
/O8C2t4wFUXgNJ98i9XlpRZY9+69uzoM+7myIJG2rDbx9tH98zCI3CNznZAApx+LcilaA6bCsivS
d9rHvZyXzUmL1Rhork6afVr78S+dGMJ7QK50iwfslg4uUF94DWFggfKOFJlKRZgrHXn1qNjsxd5m
56kebT+K2aywrtjZC3TVHUNqNl+nnhfsk1m1qF4YjZqLKsbqnXzHxKhUGt1HblpNkCVFLT6Z24pT
wnTC5llGLtAXzNrdW020PGbxYrs7s2UjebCiEAqXG3untGjDfwo4Pxr6UF8AY4dnaprHq0pEASmH
n8Chw7izW+ydPbGPlP0ebFCJnaDjIsayi78AxbPjHF6A0tjjuTrGe8z03bRzYgkYEA+Vg33MdljA
klaMg0gQFL6UhR+vHRf9sHgX17FgcI0D2ZWe7wLht0oO+aGDPsCSqFTmm1euqGYgWEiL1pIUQcaW
stj6zQwgn8Ql97icU2Wb6kbl9NO19jZmdn5PBuU/8p/JXg/n7rDaTOf4UbHcsjbWYPfxgcG7w0RM
zYZ8bPHpngyPxSxB8wnPIZBTvG5RI01WFvb8bgvHfbdiLZ6zIWNtPq4dBDevtdv+ZtJuUt56JJjw
p2DDx8lhKc5TeHRUWR25YqI4ojXRyxSpJDeSnU+MMsp5TfD9PRpjYvPKwZTyGk2FuirVj0a6oa7G
yG+zyZ0HOlUMCn7i3K83XWGoTyZTYTybJmvSTxOi6AGrU/4+EKgbfzDlQj7jfW7Hn6pnPDngY6/H
e5nOMYUvk8LL4871vGtr6j/ouVUOGR1VPdugaWeS1dxddy6dOfzaKuIVl6VINf6vldL6MRhtGnAp
ru98J0J9JalnvdI2Que4yaXhlLBdVey0ZfRJbKqfdzjkfB4tfuXhJYQjSZKzbgIwIANVSKOhtnY3
lQ5bJkvG7oPUXJDOYBgLuWzAqcz4oZooWQESNtn/N4SNCLu2jR4/hz4BWDMu/rnC44+1MEEG7LNG
G88XI/QxnC3/BOy+Z8XPYxKY89BEF3viPr3N8NkXj2njwn5AymL2zcfGBXfYW6zxLDOD81EptzNw
eEmpyNR5Fhlc1eHJhX7puwHNDe705YMnfTAEvz1rh3I8vg9lb9jljq6r7hM6Ni3hTc0gYpOp6C5R
36gzAkGcbnFCrGKB6/CFc1KnJZEoYE56G+E5VnKSjiv8U5kmKttaBm+MDRosdsRYuWNAvGu5IgEv
n1EnzPYwzI2L9NLO1P8MC+VVZNPGLeY951oCzIPzJ+My3WU0hS4EeMPOeMftGZ481SoOQ7BV9r2y
ymZ6Tsh7Vuk2h05ETixrIk/uRS/q9rmI55HVBSRUQgQSCypfgkaDIbH1CT1WXzFkWZQkz7BFDCmv
Cv6Lv8OqLCFUpFUnvhpg8u5uaJmatylskhm7ikj8HASVKsez8NcdVRVbsm52FXQRn2u0GuU87NKR
7yTbL5qmc3q3eRy4f+0JBUa7aBrkd0rq/ubxLT1Sxa16qvyWaro7hoke3Iwh6POeBAoI4Tx1iNe3
CPKu7U/tTs5w5fK2wVOLq3r8ZkkUxz9eTcPwjZR0TvDUog9wbyFkhrgw0y7rn2NnYJlu916ZH2D/
CHlHI4dXPyq7PMRNaKAJNGFBNI7SuloTlj+6JunSIK3S6oKBIA90Y6pjNGE73RUV+tMwSZhTqozV
ypyM+JiX9kb1MLN0JMeuCzDW2Xuk9BHPFZvABi5OOhSv/eRl2TUzvbHC4L6Y//y4Ef8QaiD6Vobt
C/5x4INfDQ+M3C0tIJto6gGEbxK3YLXc584bSU5nR2RiACdWGheTwDNDHdpgZezq3BMlTLg8hwQS
glzAx2OV4d9l6sZAQ+kYHHBk0QK5sy8N69xEjrnmFNlvD8TR3tzcqN2/Zhe3NwzhC9ClujpgT6Dv
hDVS+j9n57UkN3Kt61dR6PogDpCZMLnj7H1Rvqsd27FJ3iA4JAfeezz9+TC6YVd3VAW3NDFSaGaU
BSBz5TK/keB+pm6HytjIsL/o6NugFqhC3kcsui0SgzVVTdm0O7sCok7X0hseyeDi4gXtNlAH3LK9
C3ewJasp7YlboOo9x1vnCuzmVIzgytH4D9YFfplgmEtjSh6wip69fd+Rql01rfLtg1cEVvmcLswi
Wu9IyHwf+2lEEzBHaSpekNNleZyRKIMO7pqioyaYg+gBVHitHhDQGuCDqd6jGNehgVYNFtblMBzR
VQxr/Phy0p5ntOOoozbCWYQwC23YW9uJOmatM7djQ1lTxuEnr8V2cNX1YAkTINZJAW/OZASFOQgm
lM22dIf2l0qXOXhMe+ZYux46N5SkGF2JtnopokDvI9uS1S4QVugB5LLVczY2+qntkvbZqnX4a0RU
wfxmI86wiLt71k9ghwMo88TuP5G0h0iShCOAhMSuBi7yEHmfmv+XRhc0To02CJ+NbjK+0iSaHnUQ
Kx9rCQ99W2T7UP668dGTe/Ap1n9VpqZZRCxwnpHDxv8oTYZuuk+RQr8tdcvDI5og8VhVfRZsVVkp
gftphWp354RFvc0siKFrZaXTtREzXsR31Oqfx7AOv2sQWNYOjHuYffJKE0KJr2FlbekdE9XMkTwi
AH38jDylYR8n5XUjeU+KMDe6VnaRI/WdYInC5INZndlpfQvXpSyxcq2wCcocWmXXGRDcFDNVjDVh
nYTK2nY4dVyLkgE0Am64ajPL497bAgf0x0+QgvQXmCDpCyPpod/WTK+v3MxB1R9BoMdZMHo5UpI6
2TFg8vlXaNb9Z8/svVsYDcZEC8ObcL8WiITqwBrab/hYVkN5PVf0hApAVNxVd1HP5A9/YKPsv2Jr
A0AFEM/MyAyZQR/KpTYBjyFzO9MgI6yjcO4BiFGFUV2P+OUWawbzjILCrhmYC2JNhYGv7Tk1asPg
88a73tL9fV+17p2IiuzJQcvQvzfGBEda4fcjPsml22prk1tlQ97nl7rYClQvQ8T1q+gQdaX9OVS4
010xpHeb54bsBdJ5KkJro3GNcSmlS9RzV/AgByRmDMT5LcwED36tor/s0KpebFUjcBP35o80TvUR
GEz1dxuZ7U0ceeq6TIMg3QvdY4mkIUfQrhuy6Gc2NYtsq5yDHosdw7lzfYZbd03oh5rakJT4erLN
WtyAeW6qg+x5YhBbKBvpMIekVYxeVKGGLBz5TfWtcQXJvhk+w0nTJm13ClJE3GtYx78Kj8v/PlMZ
vV6mEnOhf9qqUfFtOnQxHSaBvBfWAVwpAO18OXK/WNz9mxzDYGulER479P0c9beUHaCp4cdTIoxx
jIQh1qXljFXwTKZ55TgxmNhhKjXO5lMfPNYQzbptN1kJUuJzKOU9YBejA5JKyn8cMclgjSmGLONL
b7jruR4ehDtP9xgGO+UnHIbSr3ke0FIddOCg+BCVEQS05dshUAtSKYfJvGmgvxiPSiB4kR+sAKsQ
pN2nWpcPhtLIIBuxjXDeqifmiGIxAo6Rn7dDjaSH69sFqFR3oEpYMTgdDNQ7SntE24vfe/RROsWw
wS67rH81mAiGcm23JfQw2lHRGBzoNSMXLeS8TH4VtqY3ZkX0AcJIQ4420hR+DhCVK2GXF3O9Ya4O
B5xWyui+KEzQUAQHOhLfKN24bYReIKIz5YorS9c3NiOnV8dH/v9bi0ZESqekCCjyswlj1BhNB2Qj
RlXAcUYAnsrSthP8QVromNZrltUtsi1THwbmLWVkC3Qvha3JEF0WKoEjAXEEqJynZoNuPMxY5lb0
hq7Id0deXlM4h8zKYWoE9WhggefZV9Jxkwb5ELIS1GARPnGeFtpx+Qup3GwfDHa5lxUl9y/XXjZJ
hyXHlasFk8m+jLIfYyxFTHFvzZsec3N3g3M3u3HoKhqtYYfh2l/zAIP1kBaUH3eR4ZbFvRBGV+1q
oGHB2upzlV4ZzWg60K9Vbt8mQQJgEv89iCe49BxG9j+ymHJwzF8KSH66h8lG2Iwp7a+dIUBFN0rS
6h7Zaq5yPynH24KJgalXdRtUznMK4VI9wV7I0mAF+MnYAm0DRliiZAXgTw+vTALRYoi0CUyejlEA
lqM0xG1K6v1ikYNkD3OcR08OHVtqN/rGP7DmILXzVFA/WE0dFxu8FbzrnHP9FbrjjGYy/N0tBRnN
ImaZ1pisbEqPESX1InOuoyLgL6Byj7YgrgseQp2NUZd3jNcitE/DWVbOZ8dypwPSBAq2bI4tIc08
uercGIXfPKmuGlkmxn1DDQSEw5L2eF8QT5mIMlLI5s3YuIED6kXL5wgpQBBRkc7TY8TsfK0BJnfl
ZshiUd+Cpo2yr3kIevabcpy+w7YQ0Pva8Zt2WCeRafifQgOCEJN1RYYAH7YQzpcCSQ/XWAXoj4lX
SEAMyQB16eQK8FF5K0aFqA2zBvu7xhPOh5KE1zG2PkQjZ2/MNC8yqhya97eG5Sf+L13Qt0KrjKCM
rO63ki/qHDhWdYtzQWZa1a1s8D7+3Ns0wHdxJ0oLEqbpulvGUTDngnaYt7AQcBt2mUMh99Kq2b3x
JpQPkKeY3dscVxWXMdBE60NvU/o5zG8Qtnym3xWCX2MOShLiQcmHCSUpogpIEG7SHWMPyNAVAW12
HjHwrgLEUQy/IWcumSOmGPXJ+3SW+br0LSCNJIxh7r00dKmo1MvMHX/SPgfGSuU5gVqg3VgmtCEx
wRr7X1LzhGtLRfQo9Ng1z0ka5mqd0Q36MhGLGYcaTpiRgU3jc0Ny/Smde4OTFVav6OioQ1Va3XxT
2T1laYTc685BdiF4UZY50syYrcT5SY2hIK8x3hJPaVh5rzMWEUGwE2JGxGMk+iP74VoJuljKj5/z
ogj8+w6O/g7LDATTm2R+6izU9xZX5j7oXtSYWuFW9xPaqZiUVXn7wLUTA3jOsrx4FVXA8YQFE34l
xHhfmmlwabikM+azOI+rT5ZhaxMyQtX3dNTSGcBEptTDRH1gXrVYY3wrvM6LXgEYoWA22nWCZ7Tn
y8e+8AU8oSqhJAoH9UVgTX+EhwynlnzVDp5b9Lq8B+xIqbY4Ofr71I/9XksLkvJYZte1tUDuaZKm
rySw04H2LyxKTzrtFntmpBIR9m9RAgM2MN1m9lS/QpSIxqfES4epXhW94O9cOqQ0HUltf7TMshfk
voPPFRo1KCd1JcS6PKvd7UzFDOEloBZcz62W0S8fwcmbccKb8WjFumBWl7ROuRfdTAKKKl+5D6Mu
ZihTV+i7CJJWaLRMvXDuHR21zofGu8MQmpQbBgiT3aTIvK+MnMuHTokehQ2syZp+y+s3zJtcu0P9
1ULfx3gZIIkb6xnG17okSKsry7Vq9L8K1+jxY5B9+NMlP02v6h69CIEfhntDM7uvDxKCcr9BZC4D
G6WbpLz3tDfAhqPSMuy/6T/ZELsNlBbKxxTMdLG1XBc+IrKYKGRDLx4Yr9pGGnySBupuZjTi9bA1
5qbyHoO4hlJKDuOvGXEi/IF0F7JVEZw5Y8vvc8vbcjAL8McekRk/BdQJC5+yfuPPtvdjZqSEOTOn
4CVAdgOcRYLuMnwKA6tMskKRrps5G/SGmkjIv3QOgXeNdjJTYnR/zIlkGGw+syYUDBAXgglIu4AR
2ZNsDWwqKqag6D46jCkHkW1tZLo6ZkoudQBiXGBORLho1LpmCxWFzm6wGyQk7R4BU7mWTOOewcib
yS4mO1km5Obkfc8RnEXWKhRVvmMo7UNgxfz1OA5F/pK1dc3AI+6mAGTlIttJdQuibxeSoMLw7RBV
QVIvSL91RLDx3ku0SK6tuIvaZmdOpWu8lshuuV/LTqPL2AbcO0dUt0DnVRb/nSYe7dNnFA5SEmOS
53sxdmYyr5QExvXLNJ2Y90Zg0QgSo8s243xZtR5CLHziLyUC2PMrbAEnQEknzsLuqcAn8InZ7Rhg
oeAFfyOw3SUPVeUp5L1BKuxTg3dIVuyCd8K+09bfcHiy8CCQ0fR9anE0DtOAKSu0ULnypgAMtmsG
lBAMKBbdpCCIb8suKH6lvqdpAFg2f4Zu4Owcr6fXtIy/pyPwbrt+raPR/8UIzyu+D1wU2ESC6yY9
Mvy6fs6RZkA5nh7go29XtAYSBIK4P4Q3f0+MsIQUR2IHsQ8XcjxrSoKO3QFLvXVGcziks1le1+Hg
t8+AfUb5uIgE1PtWtEgWbMqumnAT6XziiAphzD9hV5SFT4yYBGuaCZxTaeBWs8eswvmFMxGFaOy1
IaOluNtV2nPvK9UnV8JNqm1lxeZfLrQ+uPQg84Gj4WtT3TizwJmKthgArZkjuYOnYJqAqKJ5bxU5
RVDH2fBGadDeUT4tFRpOCGqY9vxQG8CsNiqzhy95kI16n2BVOaHd5Gs8E2RMN2KNJHuO+SDBA3kG
VPx9Mc5fcoZgAEWtfI4naBDc7WtmUs4ifkmGseqF7ZXPDOi8+SqAAJpQ9EwekmvExeoQ2n3N6Ggq
bxlH5jWUHDuXP7rQKV88o7MUwj3TYM8Abwz+wTaf+k9OXnc3gHjcA445BtydRAC4yAekCCbt6qXl
nyPxqvN+fpVtGSFiZY7Dqwkf2qbDBD3U7DO2cMR7VQeSpQAbwlw/MWDiHWeGFxsEMm1D78wxP4eT
m8VW8RToMsNijxAHVLIryK99tFGOIFDpLgYoZKdb0q0ZHIZWpVwnoHDzfdExBQ3AICv00cEXHjJn
tBPOfV/bX0FXFnFLtyGu6AvMM8BJeVDQDVghnszQewABG93OTZYWCBt4vfGpn70BC7NKO+b9WFmt
eSSWQSKkCqu/1XjffEpMo/Q/u2Vn2IvkhKivQl+IXQUR44ip7nSn1MRM1oic24nSqvnSO8xg13Ti
xE+6LEX0ghvD/FIZLlkbtaC7Ljxe6wN+iNFLwxRnDQ62tH8ye5jLI26Z+jrr8NVZo3mqmUPFGBFB
JcbZ4BrJ/eQT9wLUJEoCaWwjt9JMr+MMXuOuydwZCssQcUTHY4VkHiLAis4vXne4oOIdbTmYOyCF
qod4baVkDwKgSw+D8pC0puPGm4DzSaqb2Z37FA9UlpummweqezkZn0pvMuAZZ0tD+2YGTh7shxim
DjZK2u6/WcguJs9TMyYBEnRmQ1vCHjQ0GYhWdJMDtKbGndHjrmmuJXYGmbHqVMkcpvLwAkHMvhT+
1D9CBgjm6m/XrLse2mJfTtAooUW1I33LAtxaPm36Ksxb8wm93BjHb99gtN88RxKpvM+tV/TjLUAd
owx+apLt2N8xP+OAgfkegcvvvQ68MQ5rGZTeO2q9GRsO5Zo6SBGyQAjigJ8I1Ad7ovq8o6fvzZuu
EMW3qLaKfh8ro2KAZFVSdfuYi6yDrjdCEMrXbgaEUx4YF4Xh17BXRKzDhFvoVO6sHHyc3f7973/9
3//5fz/G/wp+FZ+KdMLK6F/IX30CBNI2//1vy/r3vwjry/989fO//00Zgkql7aLoQtambTpc/PUf
3x8jPN74u/+PTIKshX1Vfvedtqo2VD7DPjVT69UR1BOw/eBpQ5zHhrsx9UT1UntM7seEuVYEPOn8
r3Hf/hjh0uTGK0LD6XT0MkF9+2OY3k3OwL3/NbGAe2wsVeovFpyWdiv6bMr2GKlAB66SkJTiD1eG
lG/bwnSlI1Htl+rtykIxAzJCY3glV0z2dTZhy+IAjnNdJ7iBHPnD8hG4Or+mpd8+rkRwTnqWomeO
BpyLnfvbRYFN0UpywXtjADI0t57sHIQjW2VnK+axjJ5WA8eG0Fw2tvXJFvBOEcK3dcrtLF3aQiXT
1A0+r4V5cGjTxjSx6o6kAEvNBZ9oYHCdjHHZPw1W53vHIKOwuTn/ECefTJpaIins2VoJBdJKe2+f
QfCCZjvozcfJtXrgSeX4DfW8ftsIE6kuSVLzZRIiuDq/6vL/+tuulZYwLQxW6GKyUWxLLbv6t11b
zE0S2r5TPCH1iIlFmXvZTZ/ALIRGPLdr2sEu82U8Zq9CD3eOC9vU/mB1qVzFbhX8hynert6Bla2b
xiye/GJoH5NM2k9Bs8B00Ue8sNSy408fVHq2kADzHK3UsoV+e9BGSIOBgCqempbKMgf4sYZMVO+6
RI+72jW9l/Mv9vRzWkKxIcEbejb7Upgnn9NGsKcaoT884joJbyHUy5iFPgbCclF+oOHP3MghPT6/
6vsXyqo2DXxlCZJw23z7lPQ4eFCGb49FQoq+mg3nr7Chg83UzJh//PFabFM6Y55toXt6GmPYm5VJ
i81/ZHQuX0gU0S2BjhYt3SjYdOcX++B1Kqks1xOWYtDqnuwUBQncoXW9GAMtdH7U675PCxsHKSAB
f41iHVvJNLKm7fl1rff7RrGw5/AViaNaLj/st31jG4BHhU79R9BXx9KQdbqrJVq8Ab0WTLUbJOqj
Ya6/Z471qhaPnnXStPgM+ChW1ERbB+LDQD2n0X/5hGTJs9a9unCIP/iNDgUnXWiHpqNpnvzGKiyD
oUG84nFSOJOswsyhLQdfWl3nDb6PUVpUr+dfy2nAZXe7gjjFPuOVEELevpWQann2QkM9Cs42wED4
Ay1NAfDRDgrOEhWpg3IMpvfQT9pdhCXu+vwP+GCjEy8tfgfdLcuRJxs96S1oIl3gPjrdKK5S1dBJ
KlMfMG7fXVjq9GYnRqoFEkScBdCGXIZ8+7BBPPqdl5XOI4J2elPCq90Bv6cmZJy/z+PyuiTzW8F/
lRvL8lHZKArAAfWcHc4/8/tYbWtL2/wYkyc37ZNbrsXMBRz/aD8agxbo3Y6edVWm6RfY9GT6BVKs
fWpOGziy0YWV339uriWPRT2PK53X8PYN6HmotV0q9QjkgwmoYY/uZqT/tPPmxL5hKHWfgjXa+Z2z
gEO88vr8g7//2DbXE1ejZZFSgLZ4uzw3lAdnoLEeRUwma8VDMSL6FM4bGTX9X+fXen+WHNc1MapT
gmPPqO3tWlhM47vReP6jCZxxZzZ6KehCew9Eul3n5hjvz69nLYfzzcXkgq2ULkEGRrKJlNTbBTMQ
F71nZkz5AsMqrzE3jOWhZ+JJazjy7XrntIN5lWFzg4jUFGBz586OvJowtZs/NUhO/lUAtpcrgK3u
11YKo+Toxz6K6mUY3+nQ1vfnf/HJG3Ic8OycBdcx+bO09Mk27JupQzDWyq/FnM8H9MLqQ2Fk1oZh
XPoYhOal8/d+PWkKh0+CbK+mY3uyngnkCAP0pGI6qXGozQeI64iI+uj8M7BAXdzbnX/Af6LXb5+E
JwSvZHoual4ep1+fxNMevEQBgKm6Zo7cvmhlZHulRL52QnO8iuQsvxiDSvCBG4GDlFmb7Gcm1xuT
+mVrCzFeuNRPA9B/fo9LxsCGRNdQnxw/K0VPpRPIKYGXybMQT89a/hzi0g//9ktGcFd1OC4aP2Ya
73MAM4gMo4z6pDAo8o4St9OXCy/opNb55wcBQfKkJBwyVTk5kIzqLOCSLZ8kyNJ+jSA0IAWFTxOb
047Ne+wjARHTmEXMCKfGSe7szjD/TksRhZs+U0waz/+iD/aI5Wqtbc8U3rJd3h4ibRoDSf/YAgZw
0p2OrekJbalpT99B/jItGkbn1zsJxcsL4D6wtOOAdBamONmTSYf9TUeb47pCMRrZYFSchluROAy3
Kwkm/+BVtTPe1XS2n3HX7OsLW1QsUeFki5LHcuvz/i1ysJO8velSHGOasLkOx3S6arGoQxjUHD/r
qL4j2VfIaIX3i2/tz2yZ1VD+Su6lina5g3HqAaskxMWZ64wrFwwUosCW93fQI7AUOEO88kMnepqk
6x4imYIEyegwApn9fv4lnn40j5KZD4YYpOJ6obX69qM1Ci1Dqvb0quSn43bj2IjXuNE915+7trAr
eDy/3sk14nieo7QNNdoUDMP1P5H4t1QuFHXoogVuXHme7k1InjSfR+aMVQDXbZVmE5f3hX15EtxZ
kmqUK1vynJZpOScn14GbQK/fa4+qNcuDS8cby48JvaJWNWvHrsYtWovFhc1xcluzqOfa1AGWI+xF
yfFkc+KWN2XAPfEj8FyPyWEGO82+d1LGJYfKLOtph+CXYVyNjVW2DOzBNazjjsnPhYeX73+INpEc
EdyltkfWcPKBcxNoTw3n64izjzncMGcL28cMOHnGze10zRfVWQ603o6G30YGiPRk6Ky14/Ts9pHd
3LQMXM3PdHZtGiSoCJvR10EubjmAeVHcvIsB+SWPFYoc/sZkrqZ/NArhza0FZJ/AE3a1+Vgi2hpS
wVZA5RC0QMQeWHQbkqGVU4RRdDSUlnnVIA2EsU+mRmamU1wYSw0amdFx6LKux78xAl2/hidlBM9y
QJj5JQZbn34itUaOcBzGsRMr/COQ5T6/Z9+dEWpzbUuJVA3lnHCWV/zbnhXA9bBDAKLkNDnD0cQf
nBXTRdRwxFz+pKfiXfhoy+b4PbCw9xmomcLiD48vtwSe3xZMGqjbWJFlR3MY2we0cssnPFGDC6u8
u9L+swxlteBQcNOePFeJeksM3jw7gtXAxpmm4VWtJEYtqpe4PZfiysjQWMT/O4T2hF1JWmbN2g2n
5EJueRrJ+SGUlDbwGIvui1Ynd/2YSPQucQc4BloNL6pKo12OLfUxx4ivR2B+kYCMivJItVtdeAkf
HA9BV8qhU+BSV5y+agthvqKMLCxDYBaunTyP7jNkjLbDsgtHOB1XwH1cfCLxH07pxnw6v7U++NLU
M5J9RUav5D9XzG9fOswaMU8ZQMogt0C8AgfNfhpRFv35DhZg2kyuSSC8pnOSK/RD0bkYkfOlZ5iJ
KJuOzq30/MneBfEQvILkR/z//JN9cGj4oi4yieRM6MacbK64CccyzMLw2CgccVTfXEMeBFHfASyz
BXYY55f7aDMjv2yZAMD5g+389szUZjK1TMPC4+CkXKNjUhPffILHOCY7VB5wSUlLJDamuLwJfKYD
k9da92Zd/Tj/Q95lBWxmuuO0nFxn6QCfpiW9GgEP1EF2REFVYK0+uqN3hKczJl8UXqXzqsKySn4b
G0B7a4onEW2cgmbxavZsI/iZuKNZ3vudQG0VpZZ6dowVkw1bbmpLB0KuCnLJ+BhH81DezSCS+vvK
cmH6axONo2ad+Z2WhyJXNQAcELVoc55/wHc3OJeppMtO6kkqLNVJ1Y9IJP7RgkaMB1j91yIWu2/7
HnVXcEN4/51f7LT1wz3K2+QPGwgxTZXTwgNQQ+5FXBKI5qUy34XICv2A4olKduJNzoGg5lKN4r85
7wSwgWox5uqfS9x40hv+0fxJgIXx167XRLcYZlvlDg9f8SMmh7UubMEPdjw1GS13lxPm0AE82YFT
YcLpbaIjUpizBKeNVa0K3ObFnoVX3LYMNf4+/3Y+iJsOb4XXQgkoxemeH51Y0Go3kuMw6X6DrZAN
ItaNjjFhbFdK0dw0MsDmsAzil/Mrv9sE+IFLZFQJ21xQDF3ePmuTWpgyVRH70MFlFhaPCDKAn110
nYHyvj2/2AdBkgTfpviC4SfprL5dTNqQAayywkVPeuNVC79ybU3J/+ISIk4xOXKVcCisTrL5AYOH
PoLwfGzmhG4mAGewo6Zl4OGJphJCCh2GQxM4OD/Ntucf8KPvSGpmOibxcmlWv33AGVyOblURHzET
SmnfiWLfIjm8CT2WzxpIq9Cj1DoQ87A/v/L73JiRwxKn2bDcD9bJYQbDLodOJ8mx9VTh3ocG7Z8t
pijhkwgEQ90Rp0asLYrR//Otu+RSy31PlQ9v5+0j16WSU2348bHE3mWbDKWxmkCz34xj7PwasaDD
CSMo4LTQay0v3PnvNu/SKKc5bzIopKEml8/x26ULdDyIvG4WRwcS3brg73qYhY8UYGxmF8qrd++X
CodppMUYkIfkiL5dygbTkdMfEkfsnAUMPDydXCDnq8Bpxu2E9B4jXzP700DES11W5RYC30/e+nbR
OgWuP5nSPaZod1xTZqFihSfQKp/baN8y+7jwPt/fvVwJFDqOR//MdLga3i4o3AzvnCSzufKgDsCM
xDw8jv+uHGwIcC+ZVnmU8fRljnh7CNMDpqPYFSOaNX+4m5eryXLpPTAkYFudbCrlxInyA18dm7bS
+6YF2YksRb5RtStXIHXN5xx+2oWnf3d4l0W5p5bzw5L65G1HPpKYo+nLY9rETgh4t5sBywzk6ytN
6n5E4BA1atfO3EMNdPVPMztWZ1RJpiFIf4jFb1+9Mq2a6B7bKC4xiH+tXcwDUP8oijswWQkaGUED
1+DPXzPzH4cYyRCP/tzbNWcDC8cs6EnmcA2DkFLFW98o9L2H2ck+WKTeAMRm8YVd/cGp1UsmyaRL
CYuve7KqxYBjCFp1nMxMmqhRNQ3CToFPM9YKwdGef8Zlq7wpwZb3ihwkR4jLnOvn7WpZ6naxYeTq
qEoiQxu6+ZqhvbWLwum7RMzweH65jx6OOoB0kcSDC/1k53Yw2SLEnySCEVO2bkWET54JniVHneBC
yfHRfl16q1KQLpMpnyTmlVUNs2LAckw7XCJM2emDgVr3LndzedUCeX9pI8va0L4szAsbx/rwMT2i
EzUXBefpDKNG+gD92FAfJcLrmQe6eS6LNco4Y72qoJX4Wx0BQ9titWHirYt3r8IlItCTpv/VSgeN
fh/G/op/NkYjE5m9ydzNOZoTL6ArfHEBDvDRJnDRUSC60WMljL/dBH7r+0EdQQaePUCIPeBPlDLc
7JDHlDRTmBgX3s+7RIdNtyAn2HCUTdo9qWFmQPhlNQWIi2dt+xM/x3oPITW7+/O95jmm5TnAFNkJ
J1tbtd5YmWatjm1RtU8YLGXXbYu6U9TM6kJsfP+96V5YkiYlKTwJzskD4UxgG6hSuCSovbn2w1Zs
u0qh9Rz18kIgXLbt2wO7NEpMWMee5bzHvCSB3dSwAV2g+x5wqwAZZFdE7WcA4v3OJwPfgqT3N5Ms
4ceYiLKcf6nvL3qWd5mNAzsClfzPzv8tp5CILaE5kevjFHrzTVqq26RE6JYWm48TPbBDEaIgcH7N
9yeZNUEWuexRMmPvJG1EjBE/wGnRq6BV92jOIzJm7iDxZ3TzO7vAZrkZegjYhfHj/MLv9+mSO7Fz
lmHkgjN6ey4abyirCjTQ0YkzR92WqkEgHbnkKvl8fqGP9s9SzS9FFW2EUyhFb9h9NUniRYg+xBHr
7vImcsKX2uTVnl/po+3Da1RL15YPeFpnJmFrRpMIvGMZ1gYINqfFjTKq42trGJCMS/Kqf0hSN/s6
dGb8y+ZufDj/Az56p0sSQYPGERQBJzcAtWtpGNnkHFGOmu995AExMqLe//MYQ71GeuhxUpjWnIKN
+thVhotmwtEO47hH2bStvH1Ce/GPowzrcH8Cx6PpzJDk7R6hfTt7c+libAnM9Jur5vwaKlFNDWf+
PP/mPjgGJLueIwD+Lf9aNtFvR89VoQI/re3jWE7G1jetbEePe1z3fYW5Ntgzcmxcl21GpRe+2Ucr
k/oRchxX8vGWv/7bysx5Fng4MQfKePYVyaR4o/MWlgf3KZK1sZvtkfXrNmDKLg2fPjgZ9CYZfzGQ
BHxxejKKqIdPGnbuMdQ5NCyD6dbUpsmmG7xof/79vr8FSbc0JE+CjUlD5eS+CGOj/4d3eYQ7zBjL
n6LhkCmaKvSJ0VoxcAo8v+AHsZTH8hgQce/y79PXapSDW5Yx4cUK0FLu7avO1mibRBIHxaGoNy6y
H+eX/OgZXYKMxVZlF9ny7ZekbhgqdNnkUfdobAcAaK+VgLtguoVCYybRF8LNR58PiANtSocaFPjM
2/VQxJ7NSVbyKJUAXcAvQoRsxpBk8P48VjOVpdiVdKTetzWidhqr0uzlcS5s/Wr1Yb/x7LG4cNo/
OglIfdg0hQgp7umMTTQWIoCorxzLCvXkSmfGZ7wA8k3QF4Db7UY0a5QYv0Wu/4eQTQILfQjpeh44
PwXS7yRHQ74+waCPRN0C95uvoME6n5tCvwoLjLUa4UXUS1n2x9tFkA4il7kUCdJZgvnvB79o3bDs
E3qgNKz2bZAEG6UL/7lDlGRTwc2MLmSGH+xPgRoinXvNhwR39HZB1AkgcA8UmX3bKPyto/5K5MK/
wpiIUbvdvJx/vnfoi+WtIvRKQYkQMGi/k/NgxvVkR7qTR0R92rUdxEjcADXcRMMALWEkN1j1kURw
o1cupUJf3xYLyWdg9ou0Q9gMF174B9ezoMHAkIjLi+N58pVHjBanwhnkEUvbhqm5h7f7CkwKFFUH
X8hDPehy18BjOFQgsR49J05351/JByeWmnNBoqCbA6Bu+UK/fXLlz54fdbXACmfw9xHT9ONY1c02
rIrgwsN+EP+kBXCVkaMH8EWcXJ3IB0oESjtxjDPPvIZkgiJq1zmfi3iOfk1uPN22sjcvRPkP3jCg
cQAAVARL1D0Juq223d4dbXXMTYR8URTX3YwvBBouq7TCUXbVIyl4F7TI3qzRZnevXTWE3YUnX87N
SRLPfQqOx2Yexlk++cxIT8aI9lEATbgtfo2awX+Y+1DMf36awM3YtFuXMT0iM2+/ZZEOKPAVljxa
vsvcpUPPtCgbATMfRp7MmfT++d7RRF+QKnxNQtXb9XAoHjCPZfpVG1b2czSUc8Q/3rgroB5cuDs/
2KbLoF8s1T2p5CkoFPW+wKhVqo4mnds1Yq8jxpUt+smBCNEuP/9cH0Qlkg8gOEsJAnh++Zy/nQmd
xHMvS27NDKD6s+6p6lbw/3BZkng4YPOqPf/Ckh88H5uTGotDyJ12uk1hxMRcZ544wt0yb+rCLmn2
Naj3Ocibnn+6D04ErUyb7vR/Rg8nu6SJMHXzYx+bJ2vB6NgobwyrAFfwDcw5KN6yH78acnB2A5oG
lJiT/Xj+B3wQB+DIeQzbOA2gL0+C8BSlbh75JdTKcJgN6PFygb4heoPshhgt9IlA7iRriFledeGE
fNDSJdpCcQJ0TVFERfv208JhrpqqCFPSINudoAn6CM2ZDu5LM97ZmHcZHvp8UZjcDcKK172Hlbc3
h94v1brO9vx7+CAqMEqlxAXlzMb+h3ny2zZLRsOkqjaT69lIrF/sjGxdprH958n876ucdlJ7lIg6
1PGTa9uM/Y3Qo8L2A1Xo1suKz66tH+eorI9dlF/CcX/0mblYXE4SEy5oIG9ftcoBcmpI69cDlDB1
PdXIODzrwLaeGFqm39rRRAbQtVJ3vJC0fXCWluEP7RIKebS2Tu6ZuDWEgzBlfI0ERH3w8kbs49jC
syKILt3f/wySTiK75/2T6Xou9KDTBKYd+GsSp4trt04VZiqgWnHtibIMf4uu7NryCve+zt8F2ETi
6zvmwLwPVQXheMY6GkbRhev8fegCN8n0Z+nZC8LkyXVO0pPM/pRl1zF5f4VFaD1Fa5Oc72Eq7eG+
a/NLLJ/3b3tBbRMsIWosUPaTcAIrKrBNI8aSNhyzfZ6a0bays2bjCnUpV3m/o6Stac8sPCwg1Prk
w2LR2uIyBK0tdqrme2hFOUqeHFEUffIWznkoso05aVQTzx/UDx5xARJyg4PngTlzEjR6p+xifGT9
44ggXc1NWme3XRTmxbpMkv/P2Xn1yI1zYfoXCVAOt5WrOridx74RPOMZZYmisn79PuxvgXWpGiX0
XtmAAbMkkYcnvIGR/f3VbmsOOjWMg9m7BsTa5WoWnFVsR0DXImzrP+dIoe1D0eEVg8k36rlT17Vb
UyicOu3u8J/7i9/uH8Z5iozA83p0FxaxuYLZ4Q34T16cpKDDl3fTRjqih2PvBps8SuqVFOI2Bqrq
hkk/LUZugxtmo1UgX4cpz6UNa5qoTm4eB1As+/tPdfsBuVpdGsMqD4S8tDgVg2ci4YuH+WUiqX6p
Gn9+1uCQX/K2DNZKmrfW4lrTadvQ6iazvw57XuLlArzTdEFjSAE7CmSoUf+Gp5ytNWffWIrCSUHm
OUxgvRb5V4qTfTugJ36ZOi/5hddW/lKmWr7T5jld2ZRvL4WaHpNAcKfLOIcjh9ARu+qhYFTjC4oi
5cms7HKPrPga/vmNLQhFQkFOSGLV0PP6BfpNj1dfUAyXHrWvoy9Rzy6SAcxHhUDgPLTdyqO9siCu
Y7jD2FwBcjyG9qg+Xi8Ik1iPBzfsL/gJFpht+k5ynuIx/FzZtfMD+wn9KCsfrT5Z0DpxI+6xnSjM
4WTmmM0QygVWtJju3t+zt8HOIeBQuQBGoge37IQVEm84M8XxCq0DVDXMKdp7XZhdYrRkEOIYj2iD
vpPsRdMB7iDoZRrFKpwvE/qusIcyR5jzYiHg+5cGovnbWMcoZ6IGcTAazOruP+Mbu0qlBgAIoHm5
hJ3Fmw9GpHWKpLs06ERfSvSQz/T455PnNcbx/2MpuDAAF6i1mdJdL5UY3djHudFe0OnKKbej8Gxp
kX2IKcxWxmtvPRVhxlZtFNVbXOwnHLg7hK/S9jL2SfPia0ZwJOE1vtDo8Fde4BubxKMRTeOEmshz
lkPPBJENoddee9HrEcV5TQanwcNR1YvT4UnWE1pVc/X+kpqGG1+LHBqUCxXn9auMgkb6XqHLSzXM
wE12yJ2EQNFybBsL7KljxJYxQBvjI6N7tLCqwMrD3wiziGZl5PtGpCD34l42ACXSmVjkA12XY3Ms
KzDgCPxOH1vsDuJzKWvE6ChyNDRQOzvMt+/eSL5FYFKgJtZdXs9eM9FomO3m4lnFeJyw3TokiMCc
bA3hpPtLvfV86hVThgZkl8Hi2sKVa8zwjSI7V4I7oR78Luck3IO7m5Aw0PrD/eVuEw+HqRe3I0Mp
JuhLNK3Z9ZSNsSMvAScfNX4Y7hN+GSdRVh/xF0pOjbLqQt6nWTmbbz4naQAFME2EG+AFYoXlpGHO
exkbJ/mCskf+1+A60Q71BSWrKOT+/oO+UQXSoVanhswXSMDyiklJM0Tdiv7iwMICgJZmGJXnuIlt
p6FFZqaROJREU+IjLVnMIwVTEf2dSS37ORpZc77/a27DBWcJapHqt4JUW4aLeELQHDmamb5bPUQ7
TNjm56DP6umoN0a1tqduP7I6uQg4KGat2lvXh7ePZTrZea1fjLrCyizN0IHf4VRnfZ3QEP8SuEhu
4zqVZjvZZWIF8XgbrhgLvE6ziYvct4sDC9TImJBW0i/MSOqt16TipzHI5N+q1FCVCZRVsNOm/q93
v2Cg6CTUtFbgUy1xlilarbYz4MobGYjK2WnrfygLs9n5UVOs7OQ3viUNToBLtKrIAJcQIr9x6th2
aE4NVWb9LL1xOiOagvigjvje/adS7+o6a4GqrjhaNv1znY95/SEj7kilqT9dIhDTB8aqDtLNpXPK
Qf+d8LwFGNBoYGBSMaIyIcqVM/TGk3rA3/mc3AVUC4tLwEeOt1Ck0gspU3VsKEU2A74kG1Tl1hK0
N5YCPcQ0BIAUNLzlUKnRNYvcM6svAjD83gim/HOBPRIOqDJZCYFvbFCaQswFaU5RMiznZZL2D87Q
I0+FMirw/lFrLmDeC9zrUYn+XggO8oPkuFTvvsqYt6KqYFBfwmv31Tv4oxcEPjaZ4hjzRwt7EOBL
kTd5JNfePO9atPL+EYEc8neSbcE6g5dxLZuUXhGpFmu2eBLqOGKXlyIYRHGcaz0oDnWcoepYuB0m
KBVd35Vg99YLBp+lhq5K2mGJ4aQvKHr43MVlzrBLDWvnV4Jc9Mbv4AOarvhdajjc3T8ot7cLj4mQ
BPAHdZMuJ2nGqNyHgrC4yNpqnty5EYd2NAtIWHVxHLRmTT5guR5wY9XVU6wqmnr+MisxOuR03dG3
z5ORVxHq9BYulvjbxlH3nLZ63pUbNaLSV3bQMh6oZRktqLG50gpa1rh6VZUxfGnrjM9V05/EhFDt
trCkixh2h2xsGRkQ4QrH38UM8PeDPw77+y/65lpl86PzSAMKrAkhYYkKljUuvHMRmWe8g1qaufVY
Dl+kA37pEMxJrb+MOHa6h1ALwvAgkA3BOisXWfQ0CHrs+xhx+mQlF79p0PGbaNhYCj4LFwq65PXB
iiM3AsQqpnMuamdTRZF8GJmsbh1oM0ApYoxuYLhufSyl6OFl0VFgsfbeklb9CK5alcLBVAKjcv0j
DG54LYFNch6A6ew9nwUxEx8vntf+o2NmvJKiLu94tRyNdUoPxacnTb1eLrYn/I0Ksz/H7jDKl6wI
cthJ8YQT+KFhm6TeBvHaDONmXN+SiZEnrggr21E90p/XE78B2BitCQ65DvJvcT2hWJ9gomH3Zyzy
zP/cecq/5TLOn2UT9yuPqz7hYikakOw8UA40OJec1BmnP70ZnA6RvNLDbKJu9i4F2MrVcHusabUw
P1R5BAFsmTMGhVMyiR/6c9+L6Unm0HqRqsCVJh/1jY+63eb+aXrjIyrZFS5ZVYrT97z+iEEKP7M0
5u5s8fWGL31WkY93hTWNBW6HhZtfoLiZIQ6JGBdvory19ZXJwTJWM5InWyKVgdgMGE5fbCNXZB6q
41FzZpOleBSkdjnlB+h1kEmy2kP5qtSSDgvKwsLDe01U6YZwppbn0bmiaM+Q6KgX9MeV2JVB72HK
Pp8x4orM4NRLCvts4+P/lB+Q05b+g8/sT/9a2kjl0U73WxEMWznrvf+jw2nFeB5m37eOuWsm2g8N
gT1xsHrkz/eajnzBsYFgFsltNNIu+CcOZZq/GF3q4c1RKSLUTz/AiflTg3U5OppJjArne78wqBKu
CYP5DMdkmULZSZCA942YfSX1lzLusIJuMbVptBw2Rd+XD51ntgfLSLSVLPX2wFjgcRUcjwihqvjr
N5tZmFaP7hSedR0kaUrttY3dqfj27sdjFSbDNkUdu2fx/SSuwZVpd+EZzzoz3URNp7Si7H6ga9g5
wj/6LuDwvTdmpg2WtIg+v3d9ACXwN0gzwM1if3L9lLFXlSMUq+A8eyHcUCKV3HQ9M6c5zsJf2ANG
uyzKuwCtLrdd46ffRgsUbShnaN1BJSSdvF4cRT6Bss0cnMfewB9Id4rHtPaLl95A8LH2WfX+w76x
Ho0Y9PgU7wf2gvr3Pw5LgMhtH6ejd26yGk/jyrJ6zE4l5LJGaBQATVSvZI9v3Kzo5ZBwUIYoTMPy
UnPdkAS8Lr1zNLeKCoLb+VxRfugTM3KvDi3UK+u4YpABmCZJSJ6nBLbqYMTFU9YEeblynN56BWDL
aVBzOpWs0vUrkDl6AAzpeQVYUFy0aPyCWni9D3s9eyqElqxkO28sx4TEhTgGsFVRDq6XG8rUa3F/
cs7RmBabuIUYUkWTuzciY9xMOtOF+1/4Nr8D6EbTgvLdVN3FxX0w2rxLXGmiS1dhZbCZhYkdKQoi
xi+3CsvHundcPL4mu/+KAjyuRAF2JeXp/m+4vRG4DVgfwiIqFzeBo3AZJIdWAz5rNKpT1+DWniVx
jkkDTZIyQuEwJ9y9c5xLD5VxLsKP/KnKTRXN/tjaBUMumgRDdEFNL9gVzEyPQeWVB4j9a+oWt0kL
S6nyRNUnzMAW39TS6TvjGRNdMBPXzAMilFG1d3R4mvs+b4L3gl15MvqWqoBHcUTNca6fzBCZwMvI
xJvZ05ozXpfapizc7Ae2xmuNibdOK6Ag2kv0u9ixzuJ0iNDCP9TosGxznPlgZRh4li5WZcJAPlwO
g71NR5RRkZPDzxwmEg68QXy4v33eeL3cOJTVFAgKBrt43jDXIl30QXBuu646DIPz0Z/m9DEEgfL+
WEDGQPJC4OftLls+SR44s4OMzbnnfRz9otTFRlp4I2zLPpfbPCqSd+pNEnXQ7eFSpftLEU+1ef0x
k9lGm3/QkE0bDfMJxIMDM9+oTzDK2hVdiTc+pmrg0WZiBq4O42KfmtFQGBE+CudZNPQJ6rrR/w1F
bfzl9hnWKDW86Ys9tSMez1OnP822ln7HCdBeCUm3IfCVQsYmBppFeaNC1h8nU1Rza0Fbrs+j0Hwa
tS26WTLLnvxKyrNBhX+8v39eBV6vM30oa6QsFFKMiqmyrxesWkwOsTAR5wDnGiRL3LzQqgua5J77
ZcaOgge2wgKBcqVNc2wDu9Y+jRii1I/OoGf1f2GtTc7FTSbN/TRgjop3jWwK65eXdm6EM89gxcnW
DrukOI/mJLpDYAwlAs2JxMdok5omPp4YD2LsuxkZ5+rJZoqiwPoeBx7mPUdD1k18cOysB68Pl8L8
oeMY9w8aW1gs+siEe/t8SKPsxS+rotskoSy1/f1XdBuhUTBmV3BVQLggvbx+Q6VVmbwIfn/SiPAY
jPMnJqbjicFIcWgm8Lz6GI4rucftsSZVV/J99DzVFGqxpqbZGF27GTKuGDnuEol9s146LvZWNCHf
+3jApUirIF5Q6TH8XjxeOhVlrBX5eawn85uNe0W0azO/GbehZ3bjUfQjGOVZEk9XVr4tx5jpQ9hh
UsnZBr96vXIRRIVkCtydXRSARjjrkQ76RIswcKEZkh18O8E3su7xbp2JcSuR8/azUgFCVaCxQ+OM
Luj16rC+asm1NZ6dvrBQ5oZLSCdh3Pd0dp7K3J8/loqIff9lv/FdA0YSTNZovsIYXVwZHVBpZu74
UHvmGNenvoQ2eNLNKkYcu3n/XYjEmmchvKmm3sy7rp8wiXB/mIymP+u17uzdBr9wEpxgM6fWWp/q
5mW+gsJMtAE8ygKGXddLeYg2T2MVt2cB1hInzbze4/M3PI+RblzKNM9wU83WMKU3L1NhT+j9MN0C
JcZYf7EodaU9VElzbsMI2XvaYc6zV0+BQD9NRF/vfzm1Ha7iJApLZOSglQCU8vkWT5hMKZabGLOc
u2YI9iPzrediEMEmQqJsP8Fc3E0Z2aPflcqku7ZXbt/b+0kVXgpJoVr2GAcs7qcsARaF3VF9riwI
6yjiB0e7HHIEp2cZf0DQON9OzJ1sfgGG4ju8iGsTW5F3g9tJzsH/0c1nfsBOXmrWZEGFg7JvyHMx
W6hQtJ2D8wFG4JscNdsv99/5zWWo1lLqIRaTYXpuiyjYOSbymojwnp3JAslaYpqZbsoWEdMDEcU5
2HEdGisn9K01wZST6TBUQ3d6GRZsFDakG9bnunFEfBKFEY9fXalhaF3RFvrkQZt/7+BHvVObUSWR
SI2Kl4KpoZePWtY5NY29rvrXhUO1defI/Tp1aHzcf6W3DWXWIrlgI5NbkXkv3qlIk9B1ik6eNb5w
2jGdFWUebXPZNrRstXAyTiQEQbH3hQi+kqgLZx9nidl80jAwDdNNY9VVuxKL33jpJJZArkC9qy7r
4kehKtK2uFoX5xRft+9AEvuf1PextgG21x/pS0XN+z8zTWwKTaVLpM71dewQ5ex4WmUV5y4v6obp
9GgkuxhztvlnaGf2N6vFNXIlxzTVGb2OIbBdaD9CmrDY0sviRM8GK3Fok51ngB2Ft5k5OInYOhgW
ToiYqDaZGediii+WhVXRR9ct0+FQY9DmPE+1iZhN60xD9Y+ByY61FY7RRq9GiynmPp1LFyRIIj3o
9kMcBGjOYQE2OJtY4Fj2RffGUZ7q2RXt8f6OeuPbKS1ccgjfBXS0nFDEldV45VjnoHKr5FRqjnnK
NDnuTeF8FX6crkwfVGm6eIe0iylZlcw3BeUiDoqiqAyRpM1ZZ753yca2eSi9aa2P+CqJulgGeh/g
Ca40buplr13GAQpbcz2ccV3pvTMVbokUi467yKH2PYbcoQaW392NGiYJX2r0Uo1LRK6GkrSVl9mP
bMZp5AWT6CH8RnsmiD+kNvZv084JSsvc4yUYYfWXkSkry9ZR4MmGb6Z7doaRmA4f1EcUfqpza+8k
WdgeQdkn2gnKKB23UpY1TEAgB+YpEXZv4AMtPGeTzfnkfUTWVkchJ8yD+WdbYVKLCSauXn+XmqHH
+yI0bfEcB0aS7HMEO4Zt0mAKtMv9eh6/5baN5Etimv1/2E8U0/NcGm33kE+xZiFTa8WzQX4el6V2
kUGN3NDGMJHVyDbgOpzgGcnD0KcfOeFCdH+T3V71DD7IFZXsMoTpJaADLAu/gSLg3CKmO54aYY6Y
dEdxkm+hzDT/3l/tJjEFJAzkgFwYdTi2wSKxgEEeTQFD6/Po5l4d75ATt+sXrOo971hOY5L929ZR
2hk7H88yb5+MeKt8uv8T3nhgYNkQPmEq01lYxidtkDlw5KmmtzCW3y0oFd8lnjO4nuKs8v+xlDpJ
THxgcixvvKAsvMlNSnlukYU2vs8QJoYfWkaG+t+ITpf98f5yt6kirxZuIi3FV33BRQ976OpUAARw
z7jBNU+FxAwOhus5N2T3hOdqvgE96KxE3jfWVI1jynriLmSuRdCwUzCqmFLhCiunstuZXWvKravZ
xdc+arQt4jTd5zjA9eb+o958REUdA/ugKDm4xiyLedIal8Gx5wJkK+0nD7/rS8K0Gj/Ldu1ev4nC
r0uhIwixVnHzFltWpnHYIKDhnppYq3/ZTTDLPTab2YuJGMq5sOZ+5US+uSBBX2m804xfwiStKm7o
02vuybXnv0PUrp8G3Lp2hj//Lkw9+Xr/Td6mv0gIEvBhhPANgQKoa+GPvgjGNDP2kp59qnQt+2h0
jv7D7kgm9mlWujHyyWWFT3I6tOHZ1LzW2OgholE7rGfN/f2fclMIWIx3aLUBD4WEw1V+/Ut0P2wi
v/HM09BjtPuvNsVT4+0L3x/S9lGMThopPbJcf55TQC5btwb0d0gzqxi+3/8ht7sroGhGVUPNujx4
P9c/JOgaBpgJdqvD3ESbyIr1o+k05bEHS3N+91KUj8q0h+2sg469XgrrW2zsBU6gGN76FW2bOLfc
z6aM3PE7aZoffLm/3k0ARkVJSf+A0GT+wh67Xi9lZjyNutYd3dQd9k3hxn9PLWZStH7kMbYFdG2/
jR5sWyS7+yvfjkg5QlgJALVAScS4GXnk5exLJG7aY+w1+LYhKvIpwe33QbNCsecViR0cVxR+DK8F
6Gx4SCZW82PT6MnZ7SqM5Gz0QwEmFDv06RDzKkR1zlF2pjALatxO+8756IghOusDJod5KM1n20i9
lYB3czrVU+BsBQEctjuj0OsXmABXiWz8Do+8J/chruv6nFd6uk1xgDjgaLamGnsD+CcBAhOCqCq1
ONCEZagjGXDLQaSAumw7FgfU3GNG6FbY5chNznNtRp9HlEa7i/TCLPrQgbTPyRSA8zz6OHToX4Ix
9rUjvpq02jYaYkr2WmX3mole5XT8RsIHUgqUWUCNFzFSQyPYacdOHhvsGS5GM5kbKWO5aeqk2saD
lvztFqa11+fBehqrkCITnYddW6dY24o0PRqd7u8MO8KMKo7Tjzhw24fGcepdM1fZGTX/7BH7QVxA
0Ur+GrTCPAQycbY5wfEs4sbdOPiqHoCMaCf8gqeVnXsTl9TTcX37YJYQXFvKkCH0h4BQpcljEXnl
DnpV/vhqGF4Jae7CrGufRjSjdnrbtY8Mw+L3hgi1PO0mxHfUAH55AWXSQJZ4jJtjUU1ATuvEP8ay
nre9a63VUbfRAXApUwGLlIVSYEk4NeD4jcK10nNd6IHsd0aWeuFhcOSYHqy5Cqtn33RT62cYxeX8
a5a0//SVl32TUMBC4nRZzH5IZMBoLc6Xkw16Lkt+QpaPD3FUNVuMQ5snZyjqS+Ny0LV2nk/3Y9Ob
i/LAkLpUwF+Kiw8IuErfjbJzIM22T7ayRWkcZXG38k469iLzP5lpFmm2LTNbNmtK4zfXDUJA7C41
HgH1S654/cjTIIVZGXp40ga0wDrHA9/de9mePlO28nZvl6KTyAyPJo5LQFlKhMQUM25STMGpatz8
RAvR/IiChredceJduc1vAiWXDI1vCj3V36cXff1U0YQBsu6FwWnMkuigF4jE+b3pPsAH+CYzM3vv
eIfl6DUzQyM5UvPQ6+WyscJnCQveUw5Rfq+jpr7NEVM7aTEuWZpAoPj+lrEWr5IZOogCMt7X8QX1
ySLbpo+ph7Y1aI82MJECdGhVD49FIpPsEHe9X9M+LDwEeWmnRXIjPV2Uf2H3O+jHDINI98EfbB11
WfxJEJqFsagfyKO7+YegKP2PkhKX1nR2wCzPlK/p3nYzdzo6QAPmZofnVPY4DpnuHoxRZPEmQPm/
3obtOE4YXs3hqD0HsJdfUCWxu1M6wVfcIsTNxMMOQTacvFQ4424WdRgdkzb0CkrwwpitNaTHIqDA
sAXfoSwPFHJHlfvXX6V3cJ2n8xM96rkVHqWU3/rWcb9Y4ehtPbtzd2nvgeeZ+rW+1+JEszAFJvkb
tFQyDdteLGxQxb72lZEqixDS0I1fcGy0fZ215tmI7eGkxDwO97fEG2siyEmMttTGR7zl+mHxSk6E
M/v14xj57ilK0CsoO+E/yNSeEBmPsh3wuzWa8WtW/MfdiwQ4QqssqQCbiFcuC/io53p3pDM/0MCx
9X3f+7OJLU+bV8zQjCn+Xclw+KvONAs/5arJ7a2PHvmnCHdjBBxSePbbunabZjOhF/ps13UpD2ER
e95TJCL/mzNLM/pepYWWt0RiwHzIe+exhUN5EU81Tm68CrEJIpyVn9HJatNdP7We/0WvDb/c1XrV
io+WL2bjmxyqvnj0cAzLaKmEU1ZtyxwMdYEobtCxE5VgfIQ8oMS1AmOHAdTpJzp76HVs9doVQHQ8
EYz1zoiaUu46/IYemgbu2oF7JPveC2TqNszNhzMy9LO+T7g2P4xQ6X5n+Nr9G0BQ9DcNbtjvi3R8
AWYzrzJujNwIdYsrqwriIZiRtH4oAkOiM2b8mqYwebZh55ymJLVWMtCbbcZyJIUkAygRUZIulpPg
4MIRSCOCkU760IS9zXAWS/CQttVh7pzfZRC9k2upHhE4BkcJzDuggaUyX8A8qBnh2j6ITk6fHDFX
f7VmJx9ci3ltoMT67h+lm+CKBqAySgAnjn8L1dj1UXIQHk0iUsPnOnamI8Jq6eM8x9UR0PN8fOdS
3PcECnwNMcVRbJjrpeYsrEvIweFjTb39WZfjtMG+qP2Rj+MaYeNVn+jPswqcha+GmsirwA9gu+u1
ssKvDUrL5oFYWVGDWXZbXBxz0H5aWmrjV5b58t9Gyu4X8Kqh22po8QRHWXjDVz83owzyHjYop9an
kQ0BCs2PeuqM7+3UGmuw7MX1rcKKElkidis4JLnJ9U+do4q+dt1bD3VlTz9KmDn/kFdYnyaz/KWl
Uqy0ytST//lmaB/BJCHPdeC40RpexM4ya9xiKO35ATRO/zDgUPw0tG793ggNwoYpI0AQWisQgdTR
+qPXUXUCh8pMDA9GWtXf0mzA+lfkxckQTvsSdUlysIfRW1n09k2yKLkJc2L6R1xJ14umUw9AZDb7
B3uYJ0REhBFs+dDOEc3c6FDKyl2T+L2NELxNeHPUYkQJ0C7XK45TOVdaSfrsxbWub4WF2HkSWkmx
HYt2+qBH+A71U5CtPOjNocXkWOXQxCU1qV4GJs1ArR6WmvHQOHO/0zLX3VBV/dfOwZow9BsrMRFR
p5UpPDy5xTlqYV5mZd61D06I+tFm6uHhODZl4sZwY7kSIF7REou9qQIgE0s+IlPxxevU4Vi5bR61
D2GqhbvO5IrfahKA2l+d5bVyY+Jw2W78YYp/9K3dV5s26OwAXVYztDYqWTC+RMzC+lPdtX29szsn
w7fD1L5zFQbVvmid7jIHLc5lrpFEaKpJadiPHsbpTK2YCaR7r+i7v+3S1bMtKjzVRzRQzeyg29Mk
EEPuJEMTrxnXzuTtW4bIT1mCKyOYfkg+19sIGt/oGAgKPDjYtx0LtEQ3vRf2z4wvhpVs+vaMENBo
kiPhg2wDmjDXS8mmN5yJAcBD5fX/lTX1fjhwiSl+fbpxhF79886gTz0PSAQZIyU9Q3i7Xi8E2Te4
8YCsZG7a/43YD+371qzHw+RF05ra66J/oPYOd5gyDQWDSaBbRB1vssJEVoH94CD2vBOljXAAx/7B
qSIPGf5+Sg84e0rgxmY+Hy0Rr+mW3L5duhYMnV+FN7jn1If+I+wVDKarCcveBzvyx4vsOltsg8yc
f/uudD7YpUzCle95u3W4O5itgBdFvBBKxPWKQVakOebu7kNYd/M+xg/nHHWDv4/GZF6JOrfBDssq
FG5NUm9PR7z3eqnI6X07MiiorDAz9jqyoafOHrkZBcoXOn44P30NQ9r7+2dpVkq+h/6LYguQ7+lk
EOqV//FKU1mFkR+E4oGkOU8BMXpDse2Rep730tJm8Yjom/cXJLFQBwAc1vNR6JFpb1H7LqpdMtki
28i58q3nNB68g9Ah5G/o6HnmIa3LRD/moSn7/f1fvdwH6kfDLsOxFDiEQoBe/2izQITAnSCVJaSI
6ceyy3xj18Ag+1vEsRAvQzQ47xyfKENXeoJQ/KjLFQR9EURmf3T63p3qhyTr879Je/xip8lWPAVp
2jWHIOynn+99Su4ghcGgnQ6hY4kn8qDB5tMYNg+yr6sns5n1E31w+T2N9A4NR2tNQWNZ4/KEID+I
WajlAuZfikbzPXuzKrDcjIC6RxThRtLuIt8qwnMlMcPauIiEfnVnoW0Hs5u/v/tpwRgiRIBQI12P
pR6M75Q0qAajfsiH0bX3vS0cfxt0IoifxqHS92nu8EPevaYiOYF8Y1pDO2UR0JTldRF6Dm5iU159
S0azRpa79fWNYzTFx8TXmk/3F1yGE+5INYZRXVhy4pvKurFdrkVTmx4UK/aUM4A/yAA0ZZc3a+XA
7RmhFgARRSShbXAD7RNhYDbIhYwPgzCsfW3b1baaAv0YldE/M43JlWLurScjhWE1cHaK+Xt9JBXE
Y7Cgpz+U6F7GWwkrvtsNsd3+dETyXs1NPNFVuqGw2GrIhhnn9Wp9MCW2D/b6mI/zsPfM4vsAuWzX
o6r3mPWdvTLJfD1qf2ZOrAetiQSH0ali3iwyJ590YQB1Wh8rY4hhEqdWUDy3nR+0GwBYOUwqMxHH
UWAquYnK0mL+paHocyrgAn3GUTOIUXwUZbapReFDVGnM4aNvZP73WpONuQlRP/2sN4FWbstCGxk8
Q2/0t1hG5/soRecTwLTW7aMS4jidJlnG2ylCXG8be6L4en+LLi/510dVLXOFooAGuIhzJHaYt/a1
PA6dJp+jJo3BMev1gUlYyXAI/53RpcVrlHZ+9IJwWrlwr5dHVkYJRCKdTY+NSQzh/frLlkbemj6D
qMM0utkpNAvzMmlDurdourS7QcMMW5uSEpCFI35Emb4mF75Av/3vB4AegbVBwIcHudjInlMHUQbw
72A1+KqWJqzl1Jj1TzHQ3x1+yPPTaPrOh9Ys+rM0mmhfA/fcpa4mVq7m63D8vx+CCw8NMcWl49dc
v4mijjstmH0du/AQMACdKzQkIxR0u7rpLiGM6Ze686ID9A77eH8PqP/6/213AobqcpKEKMKtElNb
vIMZG24QF7F5zDw3+pKFc/jYkMWvfOrrkPG6ChNBrjga+HSBlm3GPKlmvbNn6+jblOc4VhqfjMmU
uyAN1xoW18Hw/y7FJJ7UnIExBdf1uwxBVFVebFvHxOvMD4nWcoVJY/wRRqN/mOdwLa26eTRa95Qb
yF4xZUNsa/ECfa1vA0kn6piUPUwYHd4LRqTaYaB5sL3/rV7FJa8+FnKfXJkkCXwtqPaLE+NE3OU4
BZpH6bTty9x14c7QfH8D1dQ46m36OyticaZKHr9igDhvIif2n3Q/yb64JY5L5HjNkX0IQsKq/N1E
0nWZXHzPTS9NnpO40D7NbgaEaUDOWUIzPPaRX0CDViaT6BnsS7erP95/psWsmO+lnklJZBCIVGm8
eCbDaSaazZ15rBFM/cwdnaIV4M0nK7MkbWhQ1Lpd9iezl9o2zmfvlJeuZBiryb1vTYga+Kir3v9N
N1uIn6RQjIy2VCWwfM26iA2rZ8509K3M+YAC88d2aqaTLJF2rar5v/urLQ+/egFkCVxttEZ5CYvD
X7nzyAjVso7QcoIvWYCQGXuAjrXe6Ecx28amhj32IxWExnevzACKNBBFOprBy2I5i8nSIJZYR8HR
vMQGoJnUisON54nps24l2kPczOY51Jq1SdTtM0N6oB0C15F4x9jj+pBaTihplk7RKadfvDParj9Y
KVZ+lZ1TXvqy2ud5gW9vZ62JM99+WzJsHlfJaTuUFou33QunlCDcstMcwG8SlVftK8eKnzKfLA1x
rjW+0GI9RmrKP0FlLxQTRL/FevloozoTCRhCloA/fxgyjcysoLzzA4SPxxm5U1qs/en+p71dlrYW
DDbudTYVbMDrFyy9BHVlVxqnIrQ0XCBx7MI8/bddD+MhmaM1/NfiKucpVcvb56M6EFfpGV4vB9mh
i2ykpU/YkcldE3jdPqt667tVJvFPRwvaUzb67o43rW8KvvZKcr/YTq/Loxnn/8+wnL9cL+9iEtVN
iDWccu7zSwdacdMm2nCsRfohKVp9nyfZD2iM1uH+W76u4+n50CoA5EJ+yg1AJFusG5V6EjSRbZzy
Oky++9hDbu1siF7QPjOPs0V2x/i3WMlQ31yUBingK2X3s4xOZoIinh8U5mmUjnXQCtdHkoGAaTcx
LHzKuV3dGmtOo298YKRnOC5UqbAhbsSwwPy6c2Gbpxh42RF7wnCTGkZ9tFJ0KVyKq20Qds0prCpn
B0PH/O/+i77dzrTYDYsCGW4YUlWLS2JA89VMZs85IQI97vPOKbamN6RHP3bSzazH7/MMVB+WHwl/
kPSfHuINjH1KTCsb6sw9pf7ob93K959jwBzQPWuEJ1eu9bceDhUjbnVMA1U5fr170b8otbnv3FPG
Hj7h6yyfzUGhJwd7+FZwcFZSvgXz4H9PB8UPkgWRl7b34rTW1TyiiZJ4pxl2waZOrflRDEPx2axC
1Rk2rKOM3fJo5jYOb4AmjxN34Calcj32RTs/pqHZf2pS3NWpEaoXS5TFS+vBFRGGEW/BBBXAUXRS
oiGMhuJ9qaT6NNRnFGb8CUhjCXSkxdpbVZhi4WwMxYvTFc7WMhDmrWW3pntzG1YI28rFREf0gCzd
vP4wcx8aZeP17qmu/PQUmDBjDOAoL0PjAkGAGrut8sQ/JDWqjff3+yKpfH1IyGxcURSMyqr2emW3
4YaMfZA8OKg4f80BP2BTWzXiO6VhfLm/1hvbz/5zrcXZEqi2YjveeicvMrAM96CrT17nXly4BFtp
997p/noLjxi2n6KogwkDIsb5omFx/XDJLDo3ZAR/4mrqPmmifymNLtuZTdx+GWQQ/66D9MHshHPu
UQ/ZINE2HkhUFBFVq3f3f8zNiwZ4DhicvJ3bEmmCxdnzepyhdcjVp9HT3C0Kz84FvuZTHDTW5/eu
RJKrJGTBY2NMt5TiBYJmexrZLek5OgdaOmv7QXjmOclM950BhfEZS8Cx4OUyAFo+VOe3c1X/H86+
rDluHOn2r0z0O+dyX258Mw8kq0q1afPuF4balsEV4AaQ4K+/h+r+2iqoqnjtiRhH2GoxSSyJRObJ
c2hgbE23qfa0T580v/6elWP1aFS6XP3ah83FOoSwczcicqZvSBYg9NN4pLRsNB+5dtR2QX4IKFQb
S1EtKYqpRx9M4ZKAI29Gg6FWqJy3opWt8EYsjEzvZFjL3p3XxBRVfWKsUmn92Va2t3BBUbfHi03c
hGYVQXSG6coKcWSOuqTdOdsURPxrs2NGDHFRGmVum636Cbm268OpOp3Z3tzShJwIkEBwlqe7oyvB
9U9xK9kCV97E3KitSB8BIowlkqXfhAZaen2sgglNegJb9brx+eGvLpggPZiNwzZAzzgC1GKznlCP
i9FxAKZs9C9WXesxT1rIY103c24ekXXApQNdfvif4nJYVTs88AdnC8U2be1K+cHS0MKTe+CnBrkK
OTbEaxZOvXPziOoHkj2gg3rbQ+OCArfui8zd5pZP9mCRFw+5GxRw4ZJFZjXof17/RtWzzEP5yp6a
h7BpbboFMklbNrIPejuIA+gK5bPIPH8J93DOFK4Z+LjZg2HZnC4Z5JTQcdcOaGhpkKkqe1bdejio
4rkrY8GLnRtF9KwDMAbY4kzlcmoq1wea+AACbP1EFHmYuMSPmqwsEDeA5SoULqUL4e65j8NZj647
JKpmlrRTixXpbKvUU3cLVYh2A0ejHbmZONsCANVfNgVip7n64sNJG7gVn5qS0uJO3qbe1siq72Vp
yVs9h4ZWndTjwjC+/ShUBua4AuU4XJdeGlxeleK4GPyOedzbooaQ3qFf3oJmyTAzNDa/BqzAHRcd
tKjwAFw4Zzpx4z79qILnTCbE8raWyXduOcsm+0MPpJoP1JqH/nwrdacP19f+21WC6g56JdEPM6M5
VOEdySeoE/pTsu1Ja4Yu+lp3emvMLACdvQGK89f41l6+cWajQQIOXQ5QPlPOhSoR49ghQtjhLHVj
SVty79mFtZAWeqHPOfWOwVxBQuiMGipSNooZyyClI+2RQDIwqDZeWXZRN5XiMdOkDIe8Erd1g8KB
lyfpY2NneYQQdUgj0Jhnqxx/hF0nzBt05HBUME3hLXjVF9Dem/dD7Iiq5QwaUvHEthhB0VUa2jZ3
BQk7wAS+QwdKHFo+fCwZGJC00rXW6K62YquvvcipaLBxHNrFMknNnRjG/oaOhX1j5p0188vcN+ME
aGhTErDs+1aECmX72YFsYQQ1PTjuEmx6muaSlevk7vciH9wjWLOKVW3bw1GzB29Lx2q8EXUXxE4L
NPWQe2ThvDyzlVCyByJ5zihh2yqblrlVh0Cda1tARsddmYI1UebU2fW4JS4M8HlTM9wdRQEUwJSj
mRVtZztMalsHB/QtGtHBOw1Ez44I2i6YenNCujP2AaVKVASAEA+UpVaC8a0AGUq280SXxlmumdsg
7fTQSztta/no57NtEEld37Zvvg9GAU1CyQ0GZ82hU1eBBkG4EWvMd6Ag6zYZd7qN5WdiQ+186TQ+
Zwopz5k0GKU9pLRPTXkaGl9SN8l3Ws+gSDO643Ewxz4au4ou9Ii/cUb4qtemlNORl8KRzujnoDfz
edimBl3J1EpjjP+fhKCMeX0QFcAknNFsz59xVzhGEC8qCzKQ6Jv1GhADCs6ciGqMxaRI65U5TtD6
8Sg5DA6wHg71vLXULA70vzYBQAweBTM36F0A0p33kogahDC4mLC6JL8a0uINPWjgAXyC1YVJOB38
xKO1kVugYYH7r+5y7nwaTYN8KWFzHdgl+zUiw79GBNUKACVRWsUCs07tQemFDODEL6C0Iug6p1N7
m1MOshLqaSGIDBotHMy0iSaEbjQc7S7fu5CEWwgAla7Rl9dAlw6gWuhZAepPxfqZfqNT2unFLrAm
MDhqOohyx3qc7NvJLDKoL5Vt8OR2IuuR8ammb52ZoMASoAm/+VWfNYMNXxjBkf1Gr4myJIGrB+Fr
7Rc7rgN1OBHwXKGLv1o72N0LptTEHVYjdA8QRqC3A7dPFWvR9kzkDHp8u7oozVtSlV7oAH++Sg1v
OI5J40Y+ZBHuUzfV9wmB4Nf13XBm8710ZTkA471oXZ9O/QhmQdaDS2xHDTGu/U5PdyzXu1UtmXzn
oKi5YO/sJCNBhCMBkPOZzl4xOEzJVFei3Al3tLDAiwEIlqlvwiFw0xJ/pk40oRmARFPJzYiN4M/B
plzSQTw37ABEzzUOhECOGpIndRsIkBKWO2/0xncjoGBrAvm0nV3yj/jJ8MnSgjJyZZdFbg+FnoXj
44x7naNKIBhwYcZ9Z56WV/FlPzVEJvVU7mxeJkgadf5t59bZDhCKJYW+tzOMJYybPzKlwNIij3Jq
qhbo4BdjUO20JpUhG7wB6eFAewJp53uTZ8USbfOb9NEMRAfcGuhEBGNo3lS8F7rOgJ01gm43Ms+P
9Bxsix3YhNG7lLJQoxRMKhXaAXUelCthWXzTWY3/gPKj88kT9lJN9s2CQ+iBfCSWHDYZTjJ1qBva
u6XUxvGm8Mo+CBsARW5KFNUjLLUaJCFTdZthHLayFvYXlPmbTZZp335tlyEVOucpQQ6B4UDjknk6
B5DOctjA0DnGrWC8NaAAEDoeS/fg5Bj3o9cspcfV6ASpcRweyBDg8MC1TA0UoGiMYIs6xi6wqRPb
wMHHltnyEAJFJkg5zDIqCHUX/Pcc8ryKbgFRmbkfAQVF9IWDROVFspukZ9IptIMvmbWjo5fea70u
wPXPUZbthXMzMqh1VJQuJejPWp4JMeaGYVD+Ke56HAnSQxJtc0bh6DtGAn8DqcBuKxg4pFvwJYa9
bqS42EDC7/rEKvkYfDOYmZDAQxZv9qBqsjsHsUgqUM05dkBHxYUwknU+tL9Yo5ytYFMBDYjrKK6J
Kr+703ldH9CpOo6jwW9SvbdC0o/pse30KSqMSdte/yrFO73YQ77CwvVwhsGqwW0FvM9AHFkdS9/L
Y9dpyU079tADn8ylcu8ZU6AlQ04ETX2A46kYIzSiZ6Iq/eqIWy7mqWaJ54XVAOLSoMn9pQviHLWe
LtHgxJqyDwGTnrSugnglCiGWF2UtmmH54JYo47N3COSte5zQzfvaboMjmMWsEJLOxkL8qfjjeXDn
vAIOFzgm4JoU9zhAuaUoU686stauSFyBuSpCw6b1rrXsva1V4MW8PpuqQ/7L4gzkQG52TmcodxXZ
45M9iTF2yCT3hSOPEJwKflCuNTsOIT3A3xDl1nnwqQ+8RI+Ig0wHGHEpXq5eaqJUUM7wTPP344qO
+yCIT3BEnPpCnnZdB+1jeiwmR0Plty3dSDSdjUbsAoC2PsdsVCbZmINXRVpS9iQ00Gt6BLC4Wzmp
DZZpC1lCUvvuR87ANumBJcCKk0oaq4WBO7dcDOSZsOuwGTBpp6/aDwbK5ppOj0JAybJARy0kAIgb
eYmtHzINkUoPfNzXxu/sDx3LrRXxhS8Wpk/x5S/jNV8xQc8+p7x0JWAq52jZz1161HVnAiJicASK
5269cRpRhEnea6FnFr9YT/7LKtq5vZlTC1clZZUmWuUJv8IskcLybgFf/UxHkwHkIqeVAJ40Ynb6
zBrd/zC1YlrYp+ecAo7Kf4wr0dGQNCNoJjp6rFHIu+3B5BejR8/dZWb95foUn9uMCL9MbA60ioG7
5HSG/VpLUlZLepRNQr8CllysvIIPyAHhoA4r3ITW1w2+ParABgCkHWpa4Pp4U61o3bzmSPzQY5s1
9V2bQu8syVy+GWR/D8LyDKym/vheYKYXfPq5ZQSsC2p6Oi5XqNCcfqluDbLT84AeNWjMbDK9yWJn
QLesUXnpXvdAmT8RoEKuf+1Zo4Ahe2BoRC1b7WIFFTJqIJKwY5rx6V3uevXBIhAk9NrKWSc2aR+y
2l0iSVZhoy9rF/eLmS8R4DCcm6efyko9IcVYY/mkpf0kQch/g5NLrrom7x47w/kBeVX31u+0Tw16
2Y9Q8GiRRHatpTbqc18Pgg+0KSAwmmtwp++RjEYOPpeGHqsyMNa2dPl3PQ1QmR7K7OsYOMlBcj4s
zPPLRCpn3JySApQTSSJQEisTDVCCX0iJNL/Zgscdwurau4Y7aPD38/GDJXW9j0ijT0+VXTprAI/S
jZcFElPC2DZJWL1GsTc9YOKW8jxnhgOk1Uj/4qDHTUQNxGsXhVXuVukRtRwwLXFfxp7TWiuvBT2i
NPxkI2U5bH5xBc6HDMJRbDcgRd4UPxOtJlUBKZ5jJ1ICxStAqkOdM6g1IBiobsXAwSPjtO7CLLz5
VphF2I0/gDxCzK9MQk1szUFneHose8P4UUJKegu4SrEr6fA5m52aNcqlWFSxCRgCuoCRPcFiQ2kF
nBWny60eu8Iayobe1dB4yTZt4g9+GQJVyxwWoZzn9fd60vNyHZi9dH8tZQXjc24XVCPAPaFnV5Vd
z6e0QsLK43esmdge97iPyHChh2nsjBAkJ+PCoaj4bUAhcblEEQi4j7kjzFLSk7wWrsNsp3/E/zct
R5fk4BTgfYfSzQ2wi9b99VUUYOhe7SmYAxQfQMy5GweBfqCchi3zbBpYg/2oQzctGk3cYKocbAAu
qNoQKMpxNegtpNfTkh4KNmjvrptXDo2/zWNJ4SY/H1PKagKGAE3dVmY/dtaUrwIxiq1WtTrgkDKI
89F87wy+G43IOsfXDc8PfvvdPw0r3211xOpTUtuPfl6wuAMH1kNumv7761bUhfvX6KIzBhsFLI5q
+pFA7cFu6s5+zINC+9wKNDRquGmupe+RG9aUwb5qLbHwaW9XEKYUBEjIUIAFCSjb093SBl1BdDLZ
j1PPhjV049zY7YFohhaaE1ZBsoT5UE+ll0l8IfgGoQZ2qlr8KTMvo+7k2o+NqHlEDbeJIIMGPnqL
yRhNQ2Tt5m2+LsHu8Z6B2jYyU719aEDgspCCU6Kr+UVeJBosRJSzfsI86a9yT0XnS6PIcucxdQld
ObzJdmaHbu6JsSWqljODDAUt9K+g9wnQcZXlyiVlAzTY4DyOgt83njB2FnGcr6UogJTyxmap5ffM
SkLhB2lU3FqBeFVxC9TsgmRqufMo0Vt9Qyse/MABoMUDGDpWiS0D6AHaS70TZ3anBS4aNEHOYm/w
fafjCfU6Ky9M7j5CRw+A0iDvt8HIQYDNevs4JeinKBh7tPVRLgk7qmf9PJXI1iOMnJNKM9ru1HQy
QAOMU8N5rCUaYUu3QQnXBrl6AsTkWiY6FCwLkq0cD7pDKJXzNQMGKEzBUXuX9Lm7Smmt33SkXQKu
n84DcCM46BF6zZB13PBwMTl9LyMv0hS5Gvf73CgR7JHsLM19kultE8SJZQHwK2ifi48VZ8T5Ndb+
F+Mwi95o4J7QZqLC19LBQnYVMmbfx9rL1gXkGHYYxDQuXG+pCfr0XPjLFOoUaEGFuKIHzNzpd9o5
IhbfGv3vEjC1TekZ7XowS3kTuBwEDJqH/v6g0PUPPqTAwhwCpr906iIlCuOAq83JNmBL0CF1at8p
jZEjvZ0/sxENIzcBaBb1+65JhfupaFJjSEIN3AHTgutUEgqzWSQXQVGHrC1OfbBJn5o1s4bK3m7M
56mrNHTIBalbrMBI5TZbr2xr0cUAEOn8nYWmQ/8eMFA9v5VdlXahbSaAvINGIln1CW7QC2HXqb/B
G80Cx6DrRrobFT4QRZ2+GCIuQPbcTH8GShLtNXZRGOs8ob2Ina5qPvu0FkuN+KfeFHlsdMCjhRTZ
/Bl3/QYs6Wug8ROek/5AuqODZPY4fIAs4RgaVZV+/5Vz8m9TcyAya98gmFUcd9pzbDhI2v9As15m
HfKAA+uG9ia/fG+YuXcvRQotQuw1z1mYcXVcsdIBokeTBBJ0oOJQ2QaQ24boVDDmJCyEx/eZT62N
BL2/FWaeq92AeIAuUb6/GVfAekEKhLwHNCDhWZWpFAlkoaoghX6s5qHMrpHeiWoCr851RjbXB/bU
g2NgQUszu27kOlD1w6Y6XTYafJin9U1LwtxxkxtGK9T1SzaEsjayu2Hy7DtwpxVh6k3VzXXTb0YW
ENs5LYdFO/NhqKbbSSBPCIJISI7bvrxluDRGUPmqkWgCFZLZoBJ43eCbcZ0x+gG6udBCBTiOWv3u
Mo0D2UITfCtP8q8gP6zdEJAxfqimLugW4vS31ty5Tx/dUcj54U/FQRZGjsz5VAwpqsbAGgJqVFRh
l5dBEA44qRasvZlHXIFQ4IEGFfwT+CYVa/pkk4mYpZuGOrH1AdbAHRq2TprYKIKUTjEjetGaEDiS
HS1p+5+vj61Sa8JCwsj+ReKAlCEKu8oOHZC+LS1hJWmIUoipg1rYymVcD5Vf7tgYQOWrZSSHhLfe
+t9TH5T/YdEH+ue+7/pfUwDDu8yqvzPTP+qMsy6y8i4pQubJCwYvDblnZRtulv2+Z7XAlHsU+kTT
EivDm9FHiREpLci4oXsLTkLZRabgZER2Eh0LdOi7R5RT+RpcU1pol2WyTQvGH4hrDbGDSGRhF6nx
BtiOZ5kebGF8NpKk8zn9KqSFyInX+pWA6dHKqy+yqh8hxWx9YFRHCdkz5bYA+fyC13hhBPp5O0K5
CYEXQj6QiiJHCvCecgyKJMNJxCw9DW0E8t07vRm6MW7HStIIf7ffW246spuxHM0vbl9lD1Zlcvrk
loY4dGBnHEKHFfKDo9PMCEevkvUhy6n9Gcg952iAfOe+5Sn61zPiDNqmQ9fl+BUucTj0OvqOox4R
XHvvgcKL/3VD+D/fxv9Lntn9X9/Q/fd/8PdvyG62GUl75a//PWbfWtaxH/3/zL/2z392+kv/vRPP
bc/b538dn+ruX2tOvz/1GaPq75w8Apb+fpP4qX86+cuK9lkvH/gzCN+eO172L+bwzvN/+f/7w389
vzzlvayf//PHN8ZpPz+N4LX++PtH2+//+QNn1qvNPT//7x/ePlX4vXush6xGD/lz9+a3np+6/j9/
QP7x32Cum/sj50skGmT/+Nfw/PITw/03jhR0TyIiAbZAx8KgrO3T2eq/Z7QHgJ6I2NFogZ90jM8/
sf8NHgrsHgC8EM0hden98b8ffzJhPyfwX5RX9yyjffefP073ooaNgHa3t3tw6LWkRvPVdEAFb2sP
4zezRKt6hcYtgHeGlYNwdZ1MS1Dq0+3305riYsChTkiWBPLAzf67bdEvYzZ+tnX6XnOdJ2gtLlTO
lOvOTzsYtdfbW5dZShKjGQ8EvHHTakwC42FsPXILxaT+wR10+YCOI38PymrvI3VoQ0LokKVHDsyn
H5bwAo+jiVg1BG9JuQTJPz3ifr6Ucu0DAYQcsjaVB+q3TygPm7HLq2ln1cESGuk0RvhpQSlOsBb4
MAYaq4OhJTeNNxzaiXpxT+SXBi30q1fL++8V9HrFXDKinJmJKYtB9yt/6/V+JGoWG9UNTpaV9mtE
Qf98hQratqu88zLUqg5aGRTfob8w3rRgzYRmkl899ELTo+sf8nLp+umWfxqa98SrQwC8uK3vZfVw
CGqv+WAzxtYe6KUjIv1slbJOrAF77aOm1dEI10gdjhgnFDapQ+MM9PUHLcjST0Ax+GZExJA/Djix
9bBrzexOOollhmCFKnZpI5qFa5wSN/x85XljvXplZldWZaW9OOQQTHkKevRaOzXR3/MSsTya99o+
C9GXW32WZu1XYVvmOFyzxsoXAqeLYzavilcvkBjtlDgaE4eyqCPfT+8bq/vGdHnTg9yiLtHk3jj3
g/3JN+sNGjHDsfQBdg1WjuDbwRkilCyjsrMfJlKtNJqD02FhaC7sLjVbhqY3r9GgBn4Q8h6Mhrp/
zOuF8/vCin851l99sy26RlqAER5SH5qv3l2VokW141FXL4HrZv93biUq/srU08E1NViw2492fbSG
hT6IS2+uuJy0Ja3WlNhKpP5Yg+K2y7IoT26DdskZXHpxxeNMvMsL24ABtKVZbb/ivF/YnZeerLgZ
5BIChrwBXt14QDtwKJIFFPGFhaLCy13OUToaUn/fSIgU27w4dhWaT8B3tvDmlwwobqUKTEFS7mbg
5G67FRVUR7jnAt/dy/vrnuvCMfqCmHi1IB1witeNVXt7kPtscYUgYZIF39HVtpscsu2ghbyw3S+s
nxdk9CtDOvN1KlAX2mck2PR6DkFXvuqLFL3aX65/yoVpVq+znFWZ7uWmD05f4KZHumlY9efvPXo2
+frl0bCRSqf39xXhHBIt+rPVmu7CyFx6b2XHaiwgel/j4cicwoulfheXUv96/c0vrSBl25YN2pXQ
luztgbc6yL54dNv8PpHN4+89Xtm0YigNQ8sSb08y77HL5BqttA+4Eq5/7/HKzhUjQUKhddw9G+QN
iK72Aq2AoWF38fXnXxh6Fd9i6kMxIknv7hvOI6P40DbDwptfCIZ1ZefmemMOdKJQVKGugf6W5KNv
DyCqIrddar6TneWHqd/+3ibWlaMcUow9JFUSZy8hxhVS4myg6Pqtb8rHnNZV3Ilf46j8J2ZQ+13R
TBM0VgFDjFX7Rs/WgkNtkyTJtm3KMprl9hY2xQV3oWbxuy4fSj7AUk4MKOUJmEl8e4pZz3Z95i1l
by4tgPnfX21sI6PF4EPAZd8DLh6awWiC4HZa8N6XHq5sbLA69BA2weqqGs3e6SxoI6l3w8LTL42Q
srPboeiyJptf3X+i5ZPNwW//RcgFZ3rp6crGLllidhnN4DfYA+2POObWgzWGHEmG61vvgmNS+eVQ
Vh5MKuE5QFae3iSCPRe5BpFRnbgLVNxnPwF5GSUxAwY9EEyQAIvVlHRD5qAF1yYW6gzcSU2yVPo5
O8swo+x0PRgsYY8D6OvdpghN4oXg4n76jUGawSuny7MUTUrsGtT4IgElAmHmConVAASD9sI2OzsL
MDCP3av1b1ZTikwM8fbQSgNAv0piMBGmYdlVC7C6S6MzG35lIK3Rv+RD8X2vmzwPS91GKQwZ2evD
c+nh87+/ejhQWLkEL4m7N8wKbUJtnYU+WRKUvLR8lN0rcqtGmixw9203hFOqfWGNT0KvNdDJrC21
9F0af2UTS4tYtc08DE9mfRi4+UWQ5sk0FsV8Lz1f2caSoR4E+I27z/oDlLIgi1YBgrSUAr00RMrx
nFCasQoNxvsu27Lsoen7O3AsxJqWrq9P8IXXV7UtaZ9MLMUldF/12TdqtcHnqiDtu1LUv1by+ftE
m3m/TpdQXoBGyeaYADvtSNxZNImZGM04bccl8oYLo/RGyb2FcEuX4SNE8uSgM7Y1qzDL0WOULNVX
LuwDtRTbQsNc2m5dHyDX3H+0iG9tArdYkvZTUCQ/x0jZw8Dh9Bq3nfIwpWC5yZ2+SteJKMuvPuig
b/V+9D6JEs394BAs0Vus+1oFdTuvE+/T3Oq315eCIrv38y2Uzd4lIA1KaMcO2tDlq5IM7Z8GktFb
KyFVE3Ig5jN06ekgbrNtLQhru0TMEFRWZ21KzURredHLfWp72UPBE2itgS5w75s5RFunTCb3GUgG
0IgOIlObgBU/S5OxDQ3iaQd0MS0e2mfDwlnm5nS5UeCnWizC9gD+LzKFUIMnfdjWE5DbgqbwkJ4c
TCfM0CsDBcDOqpYSDwoE/ufwKZ6mqEYSNA4tD8IT8ZCIz2Pj7phIdmhrP4qAxEWKhlvr2OO1gDk7
jt0YdmkRaoa74Zl5707CDX0n/bVutJ/vo3gmJHIyX/RZeSDCEDtU9J2tkTvabR50zer6klFoJH/a
UPyT5YJ7rtDq8mA4td/donwhprAAeyDCjNa9oQWReWwjrZLGM03cRmSa0JGoRSquG1P7mFW1PBim
3n9feKEL/kytoldeLpipUbl3QmeNwzzOVo/3fggVny2oLMNys9SddD5tjTSistAkL5KyyGAJMrnB
5/JLsZuS2L/3Vt0364ebhT3oqvKY/LnwYRfWtQp7NlrsI0Zgzj96d+QW7MRNLJDKDEX4DfiLGB2O
kTdG1iq9GRduthecntonmwe5h9YIJvdktN85RLwHLOT9wudcmidl4RgZK0YT4em+WeHGHFWrLhpD
qOWFVmRFIOWPgbVaWKQXTgdbiVLdukL5ZoCCfD4MdyBeuLcz4HVcv15pg14vBEoXvkdlfAxwceNT
UGB6Gv0+17UHqE3uIEyz1C9y4SM85SPSpGgE6rvFobY1M8SNN41BUlaFU2KWK87Qzn19YhSy2392
9Bsyj77WBAQB6AH5yOIrnD3d6XqHDmLiGtEEsmIeo0ADoU63IDcS/mSN7AeJcc1vD0zI6mPiNOOO
QmfkhyhGvQqlrqVjaENqwQ/1Soh7wGCNKiQeeIBQeR3u+9HQ9yX0DD/TvDcinpOJR6B7kr93S1ER
Y9BzsEXr+uMe7KpoQfva9HxV8WkbELYwaJcmf560V1FyZ8PrST8YQde3LcHVV6VVqJnvrs/IPMNv
0s1zp9DpwwfqQp1gzOSeC95/6YuaYpO0hXVHcNk4wN2N6yYxHBAr8SksrcBY8DgXPkptjxozF5Q/
BlZcGdwZRXFI2X3mNQt53UvLWRkx7usQ6bWr4jDQUg8z9KPfEL+wY4pzct9qsl4gQbjgwtT+e4L2
/wkUPMVBtD3aVL1yVVt8Ka14vsAD4pvZ6qt573kKGq2JskMdsJskHyIrRZJ6+uFAd6617gIfOV8A
MrWP11fCpUFTThyOJrTG9yp2AJQ51LM2ss13tOiR3334PQNKBAMNCGCg3BoG8l2qH/rskJplSLFb
rz//0pmp9uXTAWrrPZTHDrXpT39OcvLXLWpkcZfqFFQbqbFt85p+AqZYHup81uv1Bd2x1Gw/uMQy
4r4W+Q1t2mrhhLs0ouopZBObU8emh7z1b0o53NVM/1aMzoFn5dIV+gWefGYDq5gsv24aJ+UtOwzR
GJfrZpPHdG2vvLURs8iPxygJh63YiE17pBstJvH1wX5BYZ2zq1y8UP1LUI5FON/HcuWs/zRCvmki
UG9EzyL8dDjcWtHTh3dDmK70sA3N8N33739DTU6QJq/Lzhd8h8pT1jYMHXYsZ4cGLLHdCL3Behwe
DFOsr3/bhW2tUiwmY51YOjS9DwRK6E9mZtB1z7i94DTOVmxm8ODpts4b08p0dPIeiH4syHugNaPa
fiimb4jnr7//hXWnih2VLSD8hMMC1wYoUTgaWAV7e8V168E3geG+buXSLCj+YgwKsFA2s5MV1Upk
iA8DXFv933PhKuvBCNYtqNSUxcGcsrjSvgtKQj/T4nqpX/3SICn3F70jpt7NZ0Q6AhfhZTG1SMy8
Oy14vD4+l1aRsvsd1D+pn3F6CDLroaNsC6jjwua78GhHCdeGNBDwWiirDK3bHzRgE7mWaAsBzYV5
VcGzHa5ywJdl+UFP6+dJdJ96Um0TMzd/b904Sk60hZq2BY2gHKq0xnHMzOc8MXbAST1fH3ZF6+Wf
ENOZJ/zVselJsDCRAAF5H09xsSrX2Qrrc9vdirsynm6+laG+RlNw/9SGddQ/0w0PeZRHyaqMrIVP
vDQ/yhaHmkipVSOuHzYgRpnubKjebq9/3vl4zVTrvbKUjQOpbL4Hb4sbWmMg7iCdNa0maFDFWW1v
0pq3K5OYQdy348frRs9/D4TNTocU5MSuOfh2PWsQfe0q8t3I7IWlfH61mWrRF49FBnLSTXACsz91
k4wPQc2qe5dLtvm9l58/6vV6SLhXl6Dn2acBheiK5t1Ja3p//dnnfTmQd6fPpsZktLr0jf2gicgF
vQCKOkigDWMZD257h5/cXzd0aZjMU0PEaCxSwdh+NIwsRuNoEZYQKJ2hokt6NZcmWXGIvTc1vuFq
w753sg+eTNZtMv7mMCmuECpPfeIY07i36fdpbMJi/OJr6CvtjgTtpb81QmopuO6hHkcB8d5DOKaP
XQMZZoG+jW0PBu+FbX3+yEA35+kkeFqGLrAaJsCX7934iBZZbCUluzEYlbsAWtZLUd2F6VYLwp3e
MF3zK3tfjYn3cfA42SR2l+wEdcin6+N14XoB/pvTr3HMqu5Bj2vss0EnW93I+6hKbfGpIIXcNEEd
gJq4NbdFC3nIsUiraKY/+XLd+KWRVBxkkrGMu3Uw7XMt+FE4Yj91EPorjfQxY8bCOXZhb6qEjrmR
mVAhyow9iPLcDfQR0cQPnG0sBpB9oMen/WT4Wvp8/YOU9qb/PXWA6z4dTaLjvt8EjY1q7uC8c9y+
3k2GJI++kXU7J5/kB6N1v8igzfaBkDoNS+5VyBgWgfdQpkwuNTlfWjmKo/DLgoB+3G/2jiZiPdBi
J4Xc11LN+tKYKj4C7KJQQjOEsS+tHxqqvWJCxRT8a9x9sharIReOOLWyXOa9Dm2YZNwbNL8PmkLb
ksmM0Lu1AUPNqmrLjZ2JL2OV0IV4+fyYGWqhOXc72ZCWG3sfXmmVU+hfiKSpUAfm/DdNKK6jQhdH
FThi2vvAwdAHkdxP5N31pXd+Tt7Qek+UOx60HMe94O7KK4Y1oGax2bOnzqWrxkHW/7qd83sWvRKn
K9wAzSYI7jJ939EdyoYQvxs3uqRxKz9fN3BpGuZ/f3VQg/1BYu0Sfd+n2js9SRH2l186MPxcf/yF
agJYBE+fT4re1vxpqpHqypzYm7i8sSrPjdoeRaNKL+tIB9/D3hKmdUDf2EBwxDr5rVO4QLAEXc02
TZ7av7kgFH8xyMGeUtco9l4BxWZQwK+snJnhyOrfOnPRpnb6tVyakB2EQPM+L0VkjnzF7G7dmeA9
qujtoHVL3VrnwwZQ05za6S1aEuokcDjgS6PcKuM+H9P4+pxdWnNK4DCAZdV3tGTa1zWJOop2oLq7
4ZguZi6JS194f7VEHRQElCNMn/ZdCT4vH+dDvhSSXNiZam26MW3Ngz6bvh84XzkggOrFB5y6qxGS
WyCQvj5EF3aNWp22G82lzJLTvpVNNFjrBLBza2mVXjjWgLQ9nd3MaorObrp2b0yk3XGfBWmUNq1G
IldkwV7jMlsHVu+ttMwpN3SynTjwWR8OvadFfILU4u99peIbLEDJQcQMGlNWfwysMmqNjeYaC57t
0hDOS+OV49FtLU9zhmikK0woH80AxfdO/1vpHkhunz58LMqJ9D7Fmw/F/+Psy3oc1bmufxESZuaW
IQkZKjV1d3XdoB5OA2YwYAbDr/9WSt8rVbtD0BO1dKRTFzge9uDttdeaQ7O2mC/6S2dJZbZ+L1x7
n1qCrCzTgr3INC7jNDCjLlO8E9kG+FB5pntV20MAPlV9i053oe5w67kc+E8LBnG1HDW42IJKPN5b
495An6BrrORtS7shOa6W0qKDSCFCJcmRp33vLNMrgGm67yBJ7oo7SgPNVCQXtNdCy8Xtv9ciiCWv
bMCHcsG/ZVHQdP29NKBPrwE0tsYD1CGU/8a2B2OV0SIX9RMdGWhjjNO7Keq62PCZZJsU3TNGoBlJ
euC66HNP7/GY5Jldam5GEvf7urNoSBQ908EcV7RnowTRtKAXFjX0qxuBAnaMC6aD81ODW27QQfAn
0myr301Zbm1KMF0c06affvTaHL/FfJxfwBCteI7L1MNQIMtJlNHdpRRKkyCQESiFgWwfFsCmb1UF
RdwJC7abG8X157JuMj/P7P51gGpRaAHv9JNVDn3hdV1D3pXVz33XzT6I5dNI13vheIM+tBGY9W2Q
NszOabDpHKABV9kRWzHR0gt2qz0DvBmCiNnoFdDa3YzCpBeyvlzfVplSbTlL4VDaOK1Bcyz0H3MO
tdSgKMa831J3GO4qOEKC6u+Nc0SV1Gzq5sPcg+w0t1XLz3I99+acUh8Ikqfb5+/iU66cD/kBtJ1I
CzCDKQ7cylIfnWaTV5TD++2PL5i//KhWpn3DaIeP5wPccvk+pb+BT9m5phreHmDp10vhABc0YCMJ
MuVeaF8ctOw+4k1HrBj+0scvf//kVVIQF5BxTgGIzQdwOzZa7ddKTlcSrqWvS36YMsJzA8WHAyie
TMjKqW+pENHtZVnANkGq4u+fDjrCpC5424CnxEZpJmv7+ZGQcv5KjBiuy6xnxQcHuPNUgLcwtFQu
dqpDq11ruKBlbFrbRNNhh/Qvo/qJa0IH13JbnTtgL/2BFM5uMJl2cgY6RjUY/oMMjOzcy+Jqrei7
kKrIT2eTZc5WW1j9oeBJ4w3M+paQ7jgXxXARDN3zJF1rE1pw77Lki33R0BKQKzmoLiZM3e4B1P2T
j5pZcHszFgaQH8TS3h2VRkzTAZT3KAATffTbNra+U9IhtN81hi7ZgaPUWoIrfryfe5CPd18L1d26
zbRyVBdmIDfDs9rJqID33LcIrBlJd416nBPrzvWRrqIKaAtHZUyHg1K/GjpHz/mPondWFmbBA8lP
c0A4M9YOY7xPNeg9mAlUih8GlKcBmloZYWFx5Mc5V4srKFJ2+aE3Bi/roCUeP4/qGrXG0tcvf//k
g+xZHYsBfEh7A5HRbNF3+qCOv+46NPKzHBt1UjIHVVCzHjaFqU+BZTC8rxtrInxLiy+5uBxKxJWC
h+yDOupQ1oMkA/jh1ZLuzDVmxKXlkfwcumRjDrQl/P/4Tuo3dEXACu7cWCkzI12WgikBv76w2a4G
E54HzvWwAd/jygBLyyOnZhM47J2CGAcwuvXbrCN8g7txtWmTOvbc3s5WMv6FRfrndW4C101hjuQw
VN9t9RdYxad5LX1d8NPy41yDrArVTGQp5UV719YOzNCipkENEYWZlK0x+S5NQUrw0TtOmqyeZwDz
eRo1Lkm+AWNdbcsS1Fsr23HxN1cyIfmdbh4Js2qOixFiy07M/QFFLM2b+5EA3cR3TqO8K71Y2ZOF
ajeovf42bI5WgwxCWg0aJYj9PiEMu56l9DQNoTbQnNOhRAMZNPf8ZDRDA93modmLtei6cPJkGQVN
zQQBPNfZq4YaP1tOMu8bO9aPHW/UnUPHeMW1L+Q4cnfyUNh1AwGF+aCgDAxNUfIzn+yVHGfhSHyk
Pp88Iw60lbVqOh8MRrZdBZj2lOaXfGetlWVhkWRsbTNVZaIruJmx+ZR3v5WBe+r0kMftyuIsfV/y
jjob41inoGRvBvDYDGX5UJeFEppCOL+y2l2LgAvr9A+SViUNcEioh4GcHK/P1cT3Q92YYGf/H+mY
/u+tAY2ff59lxpt+nC7k8oz9zqgTNFoCXr4svB2mltZJcpNV1lWJykpkHyB3jAf7GxuTDRgr8Iw+
dWsCdgurJKNmcXerKgOUC/vWBj6JnHs+eMDPrbiWBTuQ4bJzYULyBha+h+brhhjpkztVP2+vzvXH
CVCl/L32fcaNVJRIEFhqND5pU23HoLTmJ7b7lIzcfi/StIxISetNzprmPuMzLnv1yfgURRAwjXbu
vhjpA3oe3rJ4Pqu8+XJ7UgtbLoNA+4QnFaL6fOitwCnSJ6Wsv4+U5t4aF9zSdl826tPvr1peVAyS
3AdU1KdAdGgh11rQlJrdrNxn3jJdeFU0mVskjbPn9RBZCvvTN44/odlOrVb71RamoWt/T0NTFRWK
UrZ+qEqTbMuYqz6Ed3mQlMlaK9DCVshyJK4tZqpqabxnaEaM0b0/EOqBjzDspjWxnYUc4gPR92kz
WFNPIH6cHMg2GWj5UQPVOsYzmrIYHiVfb5+ohZWSiVumgtdZr2EMd+7CslKjKikeq9FZCecLU5C5
Gp0khxi900wHldbqs1qM1oa1efbMyz73XWNudtAgyL/dnstCovIBNPq0XrnqDG1Tje4+remzBqVE
YJdBs1DPb9bQuz4k1v50rFupDy3NTLL0WdBCEa5SHNysig+208we75UpVFNBWy8ZNOVLkRNy52VZ
pkopoZiRm4win6z00s+I9iAG7Yuh68+31+76AwKx5MWLnbKIIWbC91o7bhTSbyFXBZbtKhrALdXz
6rUZ+8DVmQ/i1R3qoug6+d/UC/5/mMTQ0lIyxVZ7rW27vVCeMm18qNPy1NQ0oLr1MHdrUllXNwyj
XCzg0+kYQBfbc0ih7kGOWAe0BBmMDS2wiyREnqN22/dre7U0kuRETbSUDWrSDntWtu/ANrzqtEi3
XSIGr+TTHyiE3tW2iTlJqZJdAwskAELZtzR3/TRXiT/ok+0Ng7ZSbb3qHzCC5EkJJCRK6KO0+wqF
3DO3q/ERHSBgnNdWpQMuy/LP/QJDSFnSBMXJtJvcZu/a7U+zVDZ2r6xdw656aXxbypEgoKSAnBA/
f8rbrau8auBzV5o/VC03t+1mYX0+IO6fThVU9XQbbMDdfoSAILBeZpKHDP113sRabeW9feE8yeA1
oipgONeScl+ORf6W1THxQaSeR5pboHhWm4ZnQ1/z5b4JSRs+1GSqhlkt9hmPxyBrctXrOsOKmrzM
/fuGkDY8T4eknkluRy45AiMZ2hpoCfidGyLtOCu4izjAGtBB1+W2pKke6aAF9XoAz1Zc/9U4c+Hz
+9uTjC5tZkg45vuGAC/kAR7b/EB/s/08VDorvJKAUktwGxI+M6ndlUEXrETW0GpHLUZfaVxA4c84
TbXyAtr1lf1Y+rS0ZG5mMfB0t+UeXavOuVfNPz2gZSuH9/rHIavw92JVypzGukOHPaFodI15/F5f
MOi3T9J1yzBlSgg+2LWZUEfZj0ItfhTJlMVeMxr5iehNcxxmZli+wl17hZprwdhlXKFRWHlsw79G
0M36WUzOq2VN73XTrlAgLn3+MstPvmQcMg0kDmO5F2Y5eH0mqkgFDYKXunRaWbDru2HJWELF5MDL
QCskqlTShUlsjVs+8rWnmwVvK3PJCNb0aa9TOyoqx6+Ks8sgr5Q7njWvZClLA1ym9WmFCogLibbU
672RuuN7z7Mi8dBvKTZ1KcA3psVOtr19spYWSv97pMnoCZ5ECcwtJ92Wc9c9lugGCu77uuRkx0oY
GpR52L7teR/q8Wj6sdaylWeJ6/7JlMlMmrkynB7qKfsun6hXqYqxpXGWQxWzbAO3cmsfWjq/AAj6
es9swI7891q1APglmq01+3munlmWv3J0a9z+9JKBX0zl04aTCYw+TAWlv4WisG/FVe2Vg3kyunLX
VxlIT2m7clO5frRMGXRWCiMZG6du97nCvtKh2rqZEUKyb8fQWXF7MtftG0zyf09G1XjXEza0ezop
L/HEvzj29M4npV4x7qXvS6dqSGu0MPRKu4dqg9dmVVhSx8vbNRKS6yZhygAyZRpsSCbi50/6+MBq
NniQdExXLGJp+aUYRHleUtttW3BOxXgTKXPFgw71cdCbs2Ks3UYXZiBDyPoy7mlnYI8FHsOPnZKO
WxDw3Jcqg/337+2toGnDZ8No9ikKZkEypr+YILY/FfflTeCx/3sAa0TztKLzdj+2ZMBbaf7Ltcss
AEptxQYWDpAMIpumllYjjXFAx2+N9a2bzsUagyNZcEqy3HmujEWhmGzYW2rJjYBQYQUNNhteW1XE
d8irte9Mb/qvaBG0w9jp6YHOxrSzRyI2hCZ6CIIv9AF14Ou4EIe8GoX6s7fw+pSMxZoU1PXOVIi6
SSYkDKQrPGNxVOYFmOOKvuNPrUtNG3JqGvP0mqa7PC45iuqDa55QFqvCluQWpNLVAOKV7jewCyRf
oWi5huRYWrfLWf7kAWNw2yUkRucVZfFBNP2xSZ1HRtpn6KL7XWM+oTC0Jnaz4G1lCBx1BjznQVBg
P1oQZ3I3CvhetFoN1foNCCzvthdcsHRZSWcw0tlpjSmOsM+/eUcnb57nhyqufoNc4/H2GEsHWbph
CALd67menMgpD2hf2HJN8VNInd73dclX9RRaWngpUKJsssdNoensrM11+g4OJfu+IWSQU9NXvCLC
UiITZ5s31uwTK9k2Kl/Tk1vYBRnepANJm8y2Bj5BclHi6srTWMHxiqLYjajLrez1gsOVcU4u8JQi
ras4it1vdv9Ha1cynIX9lVUGQUIM1UWdKlFHQILO/HF4SZFD3d7ej265fwsSpswWYKERV536OY7U
GEghZdT1I9BTxANCKIG7SUkDoe2i/p13gxUCXOX60A3JD0rTzNtxHhr4J8PxIHJMwilN3HBygFq+
/duWJi55gyxWKMSxMXHGW3/M4oDPj2Z112syvJ+UoHTogWHZ5eucPeRQUqxopKm/bv/y6+RW+Lhk
kw0wrrHW9/jpA72wGs+Db+uQQIGjL3m9AZsy97iDu60A+e44NWoIZMQKYm3BsclYJkMZkCVzEkda
3Z/jBAoSJqCDWbmZKJ4h/jeBsv+rY/6rulLnILNomnQPJTtPAdToUUs1e5OYxhkKYbXn3kc2S6BY
+HdQgN6KSiuXJXukM9kOLTDNxoZSAtW1Ory9XQuWK+ODrDQ128kR6d5wv9UjPah2sbv95YUjLOOC
WpK4M5BycaQz7YfVtcUmQYZtxauNDksDXP7+KWIygKQUJlSIcY7G5GcAvJ9r0vbPcVykd66OZIZQ
Tc5ml8FD1O2uJ4mvVs19HtOSTLAfm064HVqpihz19tYVWVCX45pk79VHUZwbKb2JddKO/YjfPalT
7NVd/AaFlx/9mP6cmfYIDn0CGLHpuY2zvb3ZC2HGkoxe9EbFYkWB8AAVPBoIebNo8cJdIHfntH6+
PcjShkvxeK7MzkxsHfIzxRgY1XMOAQA2rrXSLSRgMkqIZplpVrURR11LH1K9/ZUX3dkZ+Cs0qnyS
6V8L677qjCmDhiyF1ijpYiIQIzsJMw6suFwJHAv2LDfzT7OV6bXGEdNY8VRV6WueFPcZg4wPytyM
lwwMuXs9RX6ug29/7t01SvmFEyvDgRRXqVlKWqhX5m75gqIxNX0ULC07ZLUxHVzc4QZPFWP7JiCE
FHG3mu7MwWScSzYKoSntlO6h1+6ZVvZgjIdpWqM+W7AMmTeuKCdoH3SYWDd3Ps03pgrFbKv0ITSy
4koWzEIGuGQxHybsTbY38i73SrFrph5KEwAE3WV2MrqF1k0JQvVMicBxFuWQpQXx4ZObudHtzy8t
kGTV8LAaay9WXduaB04gr1XfneJJ6V7v+r6MbLFVl+CqCbvOc8q8NlVjj8KdF079Cmp4cp9xyAiX
lg3GNOrw52RUdio1N31tfL1vAlI5AETwjZvwKtmTugnmbufw9gEXQ5BKqpv7RrhszadIarncaTKI
me3z8o+ZQx7PfAQPaW+ukSUspGUynEVnRDFmgrTMLCo0ESf/QRIB1tz0O1I130AetEZlsuDDDSle
F4wMJujU4Vh76AMhv5ztk6u3wQTWMXN8ruhdOhJQBJfCN9hhyWQLx4kMcUYXkF/xzkMv3n0WZ2h/
74eZOC5UlE1EUzJ8pXaXeGNOXk2+tt8LQcKQovVoozM+nto4qnJ95+RawBT+cvsoLTgjQ7LmZjAH
AtnJGNyjBpqNco+7k2cDNHHX53XplSktyphpjaNEk2n8MHuURpoSFLqkhOe7PcKCO5I79voZil+K
igCKkNxmzEvcr6Ir/JnaKwMsLL7cq4cqApjxIZ0agSnstexQpBzWWjmWfrtkxzkpU4RFZMTT0AY6
fXVzwxc59fTi+fbiLOyu3AhhNKNNGzzGIAVIh00LpwRdMgjW1CNErW4PsTQHyYQHkgtgHOCLHOcF
omOuYm0r6wWsHvc5ahmWlpNsznLDdqJR646uKnw1HleqFQtuTkajCbtm1lTBzVmlZbyZqcL9aUr/
1EkP/j60O72UTZWuLNPSKZJMGFhAMg7TgDfEkY1hqZR5aAjTXDmjS5sgWbGgFiuMrgcNqJqAOl3n
pbpRa7Cp1ILRU9G5a2z2CwPJsLQM0p8OYDoJSJNPpHtyskcOTm/17fZZ+ojxVyo8MixtBs8f5Pva
ZP/2do6U8HzKno2tsT2MXuyDMMFXfShKeofY/216zEM3u8+3eH7ywdzkCVDt8oAHZG/u568ssrfN
EZC/GiRVL0oAjirv98qvhFf/50fC9KUTP025zqkAnWhj9+yFKqBA7FWjD+77uhSp8mnWK623xUFB
OBRAXtbzGkD8qje4+Ky/wxTCXwNSWkscJuOpZhRcAPvuLjeAb0vnm4ODZuw0Ig7OfCrz37n+YLTf
a3pPnQhfl873PKoMym+Fe0hNqH3XXjtSr4xzbyg73Fe/3l75q+4A6pBSrEqGDhLO7iQO81CEpYYW
X+douqhFGa0n1nhurhoQBrlkQp9StwLl46TOQERs98Rz3V953x0141dmqyuzWBpAyj4HrpoThVjp
gYDpT8wQ3G1qfmzz+jekzO9KpzCLy+CfZjGNDTegDycOcf2rGvqjmwpkuvnm9kYsnFM5ao1DArXZ
SxduMQy+UgxBCvbs1L/98QUWE1fuJRnSoaqT2gCX1jb+g7R2PLETD4bQ/cNfoWL5wlZu9h8iaFf8
xD+RC70xDvBg4pBGaNQcw/lobyy/CqoAAuVb+xSfzX3529k0G/QFrQx6NcxgYyQTb7RJby4dxQej
GNAhbxk5amDmlzuXTjLyIrVKVUkwo6b15o0e0I0VqRFU0o6tB8Sb76zs0dIsJHMv09i8YC/EAXja
oDbeXL7WM7XQaOzKAWyYmO4IPqJ93NXpQ85r95FUYAIudBpHc29auS8yPd+k2mCcisYqAkfEJCLp
pL7UeMXfOm3nHvOhyXYu2Kq+uXk9RqUaV0dGh9wvR8Lx6pDqDzUdswByEW7n1ZndrXVmfMBir5wq
OURC6DWp5hlrY3pV5DyJt/ipfLD2zpZ5aIf3U8hqne0HQNx8Nci/d9yzNsqev9Z+v5JrfLj0a79A
8jCzitZUKCmgSd7rAhinr3hvRVQiIJ9fw+co834Wm+osvO3x+48pID4Oh+r9eLzwx1/IdIHGD7ON
EjjhfQwuroxTtkpAp8aWi4NqbNJB89zhC9HWHg+W+IFlfHKZ94rDLUxX2fFQBIpn7iBr6in+f51n
w3N0oQN23jyAaBAMQF2JeIurLGUZatVPimLA1kZ/3vQhdCiO6Lrf6Pg3hZM/+hP+0agLmOd6tgfC
B+Q4aHv3uEe8AroKzK933b7/5b7TB+tX7Hrm5Jl+GsYrRvqB1b12DqRMJTWSVmgMv7DFKSDH5FBt
mG/7bThiTbJjsq1DC8zFHcZMAjBv33ZCC8FBBj4DONzYGZq7DwosiyV1AJ56i6x4uAXHI0Oeh95w
pvhiXL2xgThpMfy8/aOXaPs/1vBTwKRxrylzjg8Pv5KvNnbscpD0oH/AK9H2vfEyLwmhgOL3gfij
7y87tR+P1KtPfOX+8eEfruyWLNXptHaVxw5+gYmx460W5rsUug5J2O3iY3y0/SZoQ/ekbsDgHdJQ
CeLQCfWo2/R++W3NUj+6cK79Cin9Ge2mshHecaqfpnDc1mdQMh7ngMCLFDg9wwHqts9apEX1rvJ+
1H7lp/vuxM5gUDhru8o3H9c6qpYigUwE2zSDoFzBgthNIODAkmcbIe3CwN3t6l0Os3pX3uPeSx+I
P3luwA/Ka7NbG/4jIl9bCSmFaocKt4fqciICw3/rvdHLgth3tulv+pjsgFGeHvQDIuCXeOOc+XH4
YWzKgG2gp4jdAf9iqHlKsLYv1/E1miuzyAo6F06WXnKVzFPO3WtdefM369H+kiBBOvIzlNp/rlUX
lzIwGZuvuLOLGjgGm8/2S/Wo/CxPoPAOp425147Y5RVU8FIC9jH+J6NDBB8Li1wO274+Vo/Nw7hl
W/sZC/pib2cosZi+6kFJaWtG0/a2oS84kI8unk9DuoDquGOLXR1T4rPWAb9sseJvFxzfx/v9p09P
c8PQSIJVq3vX6/jWmVKweK2RByzlFR99358+D0BzpVqXINpuKobWZF97MqNmlzyUO/3QfGkC7Vdh
bowz37hh9zM/GV6FUF6d0v/077fX7sOFXzEJGb9vVbhE8kvIGzaTX0V15GyTXb8tgnyP3tlt7vNg
DAQOfx85cFL1dlzJmpeOvwwgV2d31mpXQ2JbeMpb/Tie8i9aNJ3zyN7n39Fz8TKs5RNLp1+mpu3j
ITZbpouDtc12w6t6oi8WcmjnzdmxM96r0/uOogwpdzTQjgPZIQ4JOkYp1QOdxysp4HUkDp7ZLmf0
02EZJ6pMTopvp0exsbbmW77TdygBHrNI3TRRH5l+fnaD2+di4eDLPLS87QG5SrBgbny2ne+KGsXN
t9ufXpyIlMMIhzt1KkApoj6VzyDKj/8U340v2veGebFnZB7ANqDVcjpPidZ485emI13RoLbg6EqJ
IZt29qfsELtlYJYruOwF/yN3o0CvdBwVAzUMxSo8Wm3nolvZ86UvS3cyTiBvAogV/ANH02v6s+zE
Shn2Evv/NXtH7kRpBJCZFymMwzCYHtDjcD6/VPqlFr8M8I07a10cC+HAkZtSJj6ldaqpl4za2Gth
AZkPGijP9aEN2bGM6C7b0JMdNch74vD2+bq+aI6M+J9FjKk18Gh8fs2rLxB6WwkG16s8eF762wBJ
OnNFT7AbKO54sTr4iTH6XawHYrXL+ToyWHNcychVK1E66+JA2mB+y34kD9o+21UbclAeQFd5YlHy
mD63D9U+XrnzLO7QZRk/uRWoio6O3cLS4/c289zMwyPat/KJfYm/J32A62PYbCZrGx+0Y/Kr3+kr
L9oL2bkjNwDYBnSvrAQzxXO8Z8ZnsQErUthGenBJkHMf0r9B+lD/yaMyqn+4++pZgwDaJXNYc9bX
nYIjk82Ws1NVFsN+8m58a53NmJqgMRuC28fwo7Z1zcSkwo2eAlOa15hgEzah6am4svPteOK4LrbB
+2uK1LvYmD/ZNj85QXVAEd3HNd1r/ytCeqhC/Dd0H4vTmrzD0mwlX+IMw9zOpEexWBOZp5k69UDw
6deDvVJBXLA7uaFgHqkOkWP42NbOvEEc0/y/2yu5cGuANurfR7RgplXZFEe093monKFsfqg3InI3
9Cx2VlDjCkX2E05HdZp25dnatXApt8deWDW5zYDzDgqeIzZRdMTj9Y/M1LzGXVmxpY9LDiXv5slq
R3gqVF/DhKZeNe8U0wxv//SFBMuRuwyyUUsom/Hb9bP51r4aX9VT8dIe4k33Nfttf51Sj6xkke71
aOJIPiQxZjfNc4xku1mgitzvUjwBxd+c8UnP/tjQSJ3JGuXlx/vDFbuSgfl2qcUjqOzF4U3z34lH
g9f3U+7hgn/6me03P5m3ybznNEClqPCE724tFHtV70+Kghj1/hy+PhX+19srvHTipaxiGEVeDz2C
W6Hqf8wLG7ZFVj69UAFzHMl7ZIpZgLMM32Yh+wPuYMG8LPGmL/WL/ey+Vw88ajYUmpDmk9gPoelb
B3pXDuvIZLCT6qRV02AzzZpB3roHq+O84hOXgo0M5Y9jakFSAy43/oKHxbA/ZXt6BozgCKZW4Q+h
slWPWlDhclhAoev59jYtmJkM769yG+wkFfKzUT0ZxmuZ/pjclQrPx139ymGUQf01tFuVAl37uD4p
5+FoHrKn8otzFPvmEfuzz8520KyMtXDaZJx/nSSNbRpYu170PnMmr7Mfby+Qfd18ZYx/6Y4gt7yY
70y/MLvySGoGHRjFTGf2xZ2s3OBylrw4rcFIYmMUcdbP076OXA/ijKi/qec2jH/dnsqCJ5JR+1rJ
FcMV2GuVxMehe9AalN5U14u79MgMiKhO5q7MypWFW9oSyQFwhAarpBjNrF9r/Uez1rKzNAvJ+MtB
nSaiXW5I0Dcxpwc6zeE0mkHJX4qUg8Uc4qHayrG6TnaiOXI/gD7i9XKIBRKDQvOyKmpZ4/OLrLWB
CneGqihhnmZ8sVPr2DSPfb6Gn1gwS5nydIR4izUU8HB9/BhbD5R9TZz326fgEkCvWKXcElA5CoE0
JfYFlLZf6hi6Rra9n8byiSvFfVsv9wRM+lQA59GBt4GCsLXTKv5sEn3tYC3ckR25MSCfi7icQQcU
EV0HtK00+nQ7mL2+sRmxIgUa5Bu7qIqtYEX9CFq1fgscAPcpd52dsP9rtLjz9QqsSd5kDsIJB8e5
qw1ZAzbkbztu495lbW3YEVNGjzbf3XkI3PnJdWtPz5KV5GXpcEjOAtwCVTKUrhOBl1U/p7NmnXVq
AR4AyvuVg780hFSGsFwHyjA9cdGDE7c/RpoN29LIkrOuq8ZKKF0aQvIPxJo5q0XhRAUqol48Jyem
tr+TeVyptn6EmWsHXXIUsQOswUA0O9K1pD9oYALwirmjwWyxySNj5vzOSDZtHEM4W7en8avGunFX
DI6+0yH9k6Ejur60xVNuRlrKk5AbMT/Pik78TjFS/C/JNyrUjzfJRFALTGv+tdRU9kpSVr1owkoR
uWmxy+bZfdK0fA64YddhYSVtpIGMOch4O29Azt75Ga2yEDrGF94Zmx6h6Qgsieihi+lpeSaiQXez
Ge2PDV6Y1GTPRa3ueeZYUZnl6jfSMvHb0nL2085LzQLzeqqiWxYy7lFjMB4ZwFN+FX2nv5bT2Ial
apr1prNUPM0lVLP9YkQFpa1GaIk2bRbZGhBbeHMa1U3eDg2gZzTXkHE43RCAjoucOMjSvEZ0dr2d
jRJPeEnSe1XauAETLtF8UhTzcbLBoKW4U3eeyxG1baG2b7cd2MLBkfHYhVvQykxbJ0pUKypaqKIO
4gRqzM3tzy8EfBmIXcxW0jRo0I1cAVpiT7TjfBpyK/fw2p6HlQU0UMDGKo1uD7cQJmXkSj2hKSLv
mu5QmQNUUMqB+pm4T3nBkYEroAECx6upgSJdeVXKBzK9FtZKYW9hFyzpylz2cWz1HEhprmgNDMs4
dqmNvlCe3LfNcjsNV6c6E5ppR0LJSr9gVHhNoSU+mNvU4PbaL8xBbqMBLtrO5iJRIr2kvoDNjNmR
kjWWhYWDJHfS6C5wCZnOnKin/SuODfGV2Nq5OshqawcyXhZ7vT2NhSMk99VUYHHAbct1I6sqHmvg
DYpCrETypRxebqsZFLMySGG4UQUMZwTRwsEvOtBweSPrEA5iS9nmth04OgSVqjL22grqeSjEJ7pf
FEjLoTsxDimkpbrsMDjwBrenvJDEyC03FdP0gQvFxpTJdoJ+mNV6g2NC2noleiytqRQAecdo7xZo
FMq7+hHSfT5h00psXfq0FPgGWzMzToQTxaZVb0VSa14aF9bK15dWRop6mj2aamIXsEvgf3yKbllv
dADKUfk5afB6fHv9l+YgWT96wqoYckF2lHPrOYEEmoo+upVvL8xAJmTtWAKsiQJqBcQd52SpxPlq
Os3w0IJh4Bl87ms3uwXrlylYddZlQEA4dlRb86YlsaeJfie6+9JsuWWl47oylHapRA0irz+VVvM6
WLqOjr2Ofh9UZa0isTSLyw59KlGrsTZDtxurRSbyrTKd1yzP9nY2/Lm90UubIdmBHs9l5syqE6kC
gBBxnEkSOM0+FythZOn7kjG0uUEpgLNx5Box2vPNwvDbJD41efsAdZqVQZbWSLIJ24ihx5ilccQm
K2IFqTzDqUqvbdbaZZdmIZkDzeM510y4+jx/ocngV2TPSyAWzBU3vBBKZCRwrY4kd1vgZ8GH4fjO
gMYnveKnrkPfdazD8or/x9mVLNmpK8EvIkJiEGILnJEe3aO9IWxfmxkECDF8/ctzV/10m0NEbzo6
2g4BkqpUqsrKdKevWd9/8MAqdrOxn2gknNcpE/7ooOoB6YR8q8lhZTH09pVmWezSnDoZ0ZjvmhpR
uSnT+2JSb9d37FpGXMfToiVglElbgxa8yY2jMu3mtWy86igV946u5RZPRUfLPePG/He2q/bepDP3
e3fJkN0ZZfoQY8c/eqlgfdDENb+xxnrY1Ur1vhDp+NAwbx6CxLsEDAScMt5e5XQ4STE61cYi8M/v
6DpS16BQUVm4mKMiRhvrUPVhXENbxhLKp1X7aM3j+5iIw/UJ+5xwAXS3mg0Sw6tLiNFC3qAZ3JtE
xfUz7n/FGA62kCFPVZEG8yAFIFi5AZRYmY+TLy13CMbR2vJj/2ahPrmu/YvQ+uDIZNmBDMOulyh2
R4in9jZruc9j3KhDO84QWszcKn55TYlwc2xJ88OBONox7SawQbTCAv10gktKiYQAWmVsf5nq7rl2
F+UzyyiCQg78bpxY9hMEUuWPksryvmqF/KmWavbHJI3v43aenibXJjvmCKsL2p5e9BsHC8HOAu4+
B4QTDwDTQCKpIV7n591SH+pipDt0XMyvisvlgXh9ETKn6XeEgA8M0nmDBT1NY3jMx84LTSHMQ0IS
+20GYNd3ST0dh653DkjNtcduMnpY8miGRDpVWLeWfJmrqhx8J5/nGw9S1GeURZf9aBAA0pK6OFC0
UEBvZK7RGFDaj7i6yN1sMSsN0HFTFOgYcFIzAOlh1oRVA1ZW3y1Uf15UDT2zTlSNz2rToX49qW4j
y7gSGuhk1EOR9SpTSkZsWuaw9UwnZGPKN2rzK95Dh0snqJlDa1h1UVclv410OucXwqEC22DD9FZc
uQ5n9pTJRYKrd9TS72BvhL3dNvHPpN7qeVlx5Tp9sjXZ/SIYayNQaBohwFl7hpt0QDL3nLvW91FV
z9fNemUddBByvyR2b5Oan7wCJYWU/BiaeMPFrn3DZXE+mGrlWDKtJYSm6wRZDVk24EsXp8xW97PE
JXbw8v3XvkELbrLGKpVxSYsnUCfLrealStvw+tBrG0kLbKYRBGZcIbMLt4KcEC0pqC6FDWFCZ6vo
u7KVdBDXlMbSKT1oq5VO9Qi2bMPPBvKqWvEIFdGf1z9jbZU13y0bktVorpGRwbn7T47z9FtZtlvp
zLXRtcBJVNCbNcCNHFVoqbPcakfjLQrQtfnXQqYGaWiQSy40mivv3lLZQ+LOD0wlG9egleH/LbJ9
3KIeou967rpI9DQoih82vLiXboRjKwv7L0Dlw+ASWZqiqzsriuu7vP9+6Wsk7u882/Cga8NfzO7D
8Lg2LH299DJybWn4INs71NSYfAaGS3RDs6/tnH+z6x+egr6yESKz2J1j7O7Lku8zeyv1uvYBmn+w
WIEM6IJNGVutGUquzF3rQbXN8Qp+LO1O7K9v/hU/pON2Ows0AOPiXWRT0kNSDO1utEXp8x6ZyqUQ
SD60W+mutU/S3EVn0oLaBRRaSquy/hTpiGSyQLrYG0pysFXeb7ilFYvT8bpN7dluAiWrSNjylsXi
uHDz9fpsrZmEZszgTORG58LicmtojgVdnJPA/e7Wi0cvuP6ItVnSjbor4oQuUBMbOdmDsmHyk2n6
3ff5s9kiEXH9IStTpKNypz7F3qo8EsXdTO6ckthHqISIry2AjoYFtHRWQ14PkWhZfAZ7er/LrGSr
R2Xt3S8T98HoRjkKbo8D2tKhZdPazs2QbqFSV4xBh8A2ZZuXY4s4dTJxUXG7Y1K7QTGYe+iS7yHC
dn3yV1ZYx77mEnUn1ZUdtHzzP6Q0shMotB6n2LN8mTXGxhKvbFWiWRtiyLhGewj2UZvtacJqiKYs
U+jk9lbX5coNi2jnplVaqIzEnEaQNfGH4qGNn8zSOuUCQDPhBmNtbCQS1yZMszr0xmVLXVoksuR7
0w+oJN0tzncn2WK/WfsQzeRSxCvIZTgElWITWMHcaMNB0iMoQG5Ux9Fz5akx4MvX+jldHRubS6Mp
2eh1EbQLbmzKfLdOHq9vrc8X3dXhsMMCJeUW16lITmgoGe5siM6X0/evDa6dqU499hQykzRKxhvD
zkKPVNBB3SLGX3t1zaxrPk5WVjs0WtzlKJviCfnp1M/518Bwro58VfNcwVGYNLKlGZhz+ySL9DCg
Hnt9cj73Sq5Oad2kVj6TZpCRjNvvg2N+Uw2g4NfH/twtuTqUNanlwqzOayNooPrC+45b/tFNn+p+
Dox2i4lzbf41a2Y2Syu0gMtoNtznuoCOPBX5E0S7twh11mZIs2Jo85KhaPs5yobq3vKqgxDOz+sT
tDa0ZsCg3p7LKumQfZHV6xTnN2ZabuQ9V4bWUackny2jc3Acl7nhE5QwWSd319/6c7fm6rBTodJY
uP0soyxroO8IgTzrZC/leGwB/thxu/A2DpyVpdVBptw1ey/H9owqVtfBkPbSzyGL6gtFviZd5+ps
1lBKnviiIPBXoJE1o8hCB73bhNcnagVC5OpIU2Q523yykI6sOmQNjTrkfQlyWGd4iyfrOOf2XwvE
7q5UOyqXXy7cqiOTb198+GVnfIg3eiPnfc8NnD5iSIM6Bm7Eb2MC5+SiVdbPZ5tAbBArBp5Qiv3B
PC+ckP7ax02tHjwn7l+vv8naVtRO9BiUb1k+I+sbQ/q9tuwb1EE3UPprQ2vGryxBBo4APRqZBap5
W5AHJAzNL46uWX5TN0i0QRMmst13R72a85/rE7K2rzWzBychqosC4zJX3HBKjlMuIrz3hn1+Hha4
Opg0KWzWxzPCvpm9mzPxW6Qb6yTfE7MNqVdAqOvwpe/QAaQiZ6Oo2olEs8kfhsqyfSR7wRg1NVvc
HiuuRoeR0gLyRalVSQAJGQ+MjggI/A556JQjWoH7Lvmap9ExpBxisQkDrWoExugfk1n6xKpe03Jj
H619xWUffLBEtJLgcB1wxvaxTYLYiY2nhoEQXLhZfoAc75bSzcq+0pGkDSshrdPC0Kx86SDJlA1G
uIBc5+wsBdmI1FbOdB1IShgBMn/B3i1pGiS8PMvhxeqRRm9/N97XLmKuzrDvLrK/QKokIs159nNS
fPdAG+Vf37VrX6BZtVdUdglJFSuy5+InEfmZeWjyLqZ9krj7GciG649ZWwzNyBVZCjuNPTNC09Vf
tjQdCALmW6Oet8jmVpo3XR0oWpVQu1360opU3g5/bLu+CLcUxQ5CAPGhba3+VLW2G3oXIYQYgHzU
sUryE1BI9xVHQxV5nmftr3/sih/WgaWssJvMhs9BVrh7kYBogDxxC+KyMpE6otRLOxY7SllRYZiO
nznd96VBKyTrmo184drLX8z2g3l64Cuz+mTEyy/gPk0X9TYT+ff6xKxsNh0U6hRuWVlEONFgfheC
7UTihBY5Vc5yLqvX689Ym6DLd314f0cxUleVMiMj+Va4PDBBnT5YG5NzmYT/luZcnWuatAC/UEdi
GzN+D8mVb0nt/WQeeV5YvjFHa++vHeJGIzlpnNiKmhiwFdussnv0wXZ+nI7Lhtda+wrN5lPmNk41
MzuK4ao6FDJnoQIppiDb6uhc+wjN3Llnp4MdQ4/eFi0NTVOYt0MZJzvHyKavHVI6Ki5NZqdPUK2N
2iSGkSe+O7oBk18c/RJNfNhFYAezeZlVVZQK0kZNmS+Jn5eLenYaVqgN37sySzouLmtRjEo9bkdm
fTf1z0R+Z94G6GbFinUk3NJNaBujaR+5TlEHM4XgmwlSiw2o5ood61i4zMkgqTfAm8OR32SJ+tOQ
/lXm6bvonX8auuyum/LKPtWxbTa6GDpq4UI4svpoI/aEugzoN9hgQVvG3uI0W3uKFpDzwnChItfN
UdLkT8mUf5tndWf18nEu843dtPYIzaYRiCuoNlaIQeU3ghhUTPeEvWbqz/V5WlsOzZ65Dfxp3rQ0
wsHT7Wa3amOf9PDe0qq+Gyyjb7015C/XH7a2aTXTztyBUWLBKHoG2McsKnHsp/gZ5LH9RmV7Ze/q
sOaEWAUIT5D+KkfnmE4u4IFyY+N6n/tvHdJcj07eJYW1RBTNEb7hoI4Ut+ZtXdc3yHL/cDCNvgdc
mj9wNLhfn7CV1dFRfPUiScwU4Bz4lPQRDePTAWQeND0N3JU/6jivjJAuRf33+uNW7js6mM/py8mU
9rygTUtlPx2QZ+yTHKSjdKJGHDAkz8DA68SIvKeebd1MVjaFjvEDBtWgHAK3UWrv4rrYldXJGbYM
dG1w7UQ3FvAXGlaMa09CKPoMp9E30vRZyHkjM732AM0DGD33Mq9T8XlQ/e1EyK+Wl/vBMLZo5dc2
tGb+1KYJGpNdkL2N5LFJULnPE8hFX1/vtZfXjN9FdRekeZDwpsbPSd4t3Wvfb7ittaE1UwcrSdbN
ajHOdnU39kDIzJnfsI0gZGXw/yD5hHnhrZjj8+w9NLMI0v5b323pvq3MuI7dG8wiRQ4pM845EU9V
xdBKwBd3I5FrrtDhACn3/9EBrvp1jKIJGvChWV371aiavyyrvG8Fg6RxsHQ8L303r+QR4DUrGJr8
zVL58rtHqB5QaTnoROnHMB6YPHUIMM5owXZ2eTY3P3uvMlGuXXIzck269EEtIY0X98YInt0yW4IF
6lzoUU6H/q7q2yJEccv8eTlegljmY1S2MbiSi2G4hzBbjExBzbygGibvx1ALNHp5du6hkcAwqkDx
uFZQNxgcHqAD6b31Jqfza1dOz33vorul6Ks+yHrZQzHPS40/zCicPmwBhb/vYgM4gsZ0+mznMVs+
m5QBU6V44fzO8zwm8KApewXX9xKMfT0FzkRcEOfO7Ruk6IYfI3RJc18VNQutTPmg3UlPblxbfprH
5lnJAcwWjABXJ/vhmYjub2knzW2awm9xmqbzY5kVdRwSLxG/UqAo/TInrS+rysajCj4ewSUpH1mW
dHszFvW3eJ4W/LP81bOpBy5tBCofkhvngqTwK7kiD5zDLjmlzm/bYc6hhle4g2qGszczauwSYGXD
1CnMkwQWMBDWJALFpjZwZ+gVLb1l38+Jrf4SAwWJ27KDZ60V+r79qnbafRUT4duqHn4Ynlm/dYY1
7nJqo4IxWFMAyd0inEhahdOYWQGP2+wWGugpMJfTGBpT1Y+7Ik7tDDzng7KP4EoRVWAYCe3C3OyL
H6SY1bcGAJjvo52RaWf3jlvuqWl4VTDUcXmDu+hyWhRhbTjThr21mbf0vsvM/Lio1EInFoyD88xC
y7BTOCXkuCgPJ7sZ3+sRLIth4rjNDjgVVQZlb9ED67l1m7Gcf+umDDpf01D2/oC64bFTXtVBcZSB
S75jhifQHWYInzhls5wsNZb2zqVOGrWgqdy7eR4A72cfZdb1/gI3gGsCUS+lsVhjCK35eg/J1/jR
G2YQOQzOAI7EuAMKhJXdDq1J9T4uGnVBQfKGBB3Uec68KNlf5PqN7x66sV6bvIDhpHVjyV1vdeJk
xbZ1aDKHPaimyVufV3Vzmy8tdXdply/vvAe5s7t04ytqunYRQkjFhm5Y19Vy11j2spOj4exx5xgB
AYKgXd2T8jUuJv4CfrHJN6my9zJmwudtMz8mkAM4doLlyAAMKhpcFxKjgmSvVYPyJAeo9j0eegPK
rLWx43n1jOQFPc3Cg7QTmlnUjzaZ8DrEq8NZ2MTHapMzWar8IeN0KQ/Ucx224dbWHLJ2zLI8sya4
gjbygFbAWhQhdz0SJMsWX/zaA7RjlnFbZCyTMkpc93vCFWiu+ez4drtV5VnhxXF1/K5pJ2hrNF1+
Xu5J56cP4+v8EyDZ9jZ7mR6NH+Y7fx+f5aO8je/sb9eP35XQXgfrpi1r7DTj/EyhcO6jxBADn1Qs
Ru53jLdoBlyS8PqTPp8+puczizbrZyexhgiCc+CJdIHqqczyn9rYSsSvBKp6A15szUXujaZxFhCa
kEwC083CJP0mBsC7xbL/yme4eideSQoh5TjKqJIs3as67p/zSU1gRjW2gLefzhSlOvAWjIl2AUNC
NIp+VgKamRTJ2eL5+vt/GlpQdIj//9nvDSkvC0eqKAP1sVXfFVsw1U93EgbWUg4WyQRAnU0Z1Sm6
c/1OJslD38Xkb7PQ9DFLsnIjYlz7Ai16yVQKRV+chRHqQ0WThFVqbbiQtZEvn/YhazLXWQ/ucVg4
J8ca8UGxqePy6d7E5FyW+sPIaZfN9uiV8B3FE67TJ0M8JSD+S4p8p5D7ub60K/vGvHzWh4cgdZg7
E+5qETaobySlX8xopqNb1dVPb2b4Bu0aIB1kgRtiySgFTaRp3tL82cjtgFdQdsty/3IaXf+OtcnS
rgQjteykIigYDJKHkK5rEztUQxYsYCDL7YfrD1n7Gu1yIEUC7XjT6CPCE3qq0L57BEGRt0cfeHNu
S0u+oTWBB1XqbUkIrjxRR7LmSqFyVGUyGrv8pqP8ebDAZeyQMUAXXuczmpwrtlWtXtnKOrK1saFW
LDL4EANB82gyv7A3SiErq0M182vSDnp1xqWKV5PhltChQ+TeoEMRoU2gUlKgEX80NvKAa3OmWeRC
zEwNLkp5LouTYIlxL+nQr3jm7lgGFHGU7zkyf6fTphzjihv7t3/2gxEVrlHFdk5lRCAffGeWc/WQ
iH6Bp09AipXLYvel/afDE40WNDHGlKqI8bD1B5D4L7tll90X7cYDVnaAztJJ224Uqk9wUAkg+Wnr
0/yf66++sgN0gOJcs2oEn4CK+Ahyw8Q5ZVl7zMw2PQB114ZoTt140IpD0zGKaCPKDTOuLyV7yOVJ
BI1LaDqH61/xOXMYRdLv/91lRyosZ+MMqOkloNAC6dDRotVwU0BY9ZQvRu07Estd8Mr0cQFlDy3Q
0HsDQsAhOorGXYNGoRfXajapki/+7T/VGbyQ5mBdQP1qO/b6KObd7BdxdhjaaVcmWD+0qH0XRove
/2pPuQOUR+vBrJdu4+Rbm2nN5SJ1MNvZpTQ/ItYg1oOYXvhWtn1tI2qeFgJRk1E22Ol984tnP61s
oxD/+TsTHcFoXho/bCseIsv0Qta8lMQNKG5L17fH529NdBBjj3pVi6TXEKkODGTGdOxcM7w+9Oe8
N5To5J0mE3OPMH9A/cGZAtMowWxG8yayICWMq6YS+yUT/c5rzPkncodQiWGmXe8GleSn2c7HwESy
xieeAHu/rMxDZiT1r+vv9rn7gyLi/xsFtS2jTuYOdOmV8AuXHJ2yAA/IEdQjGznstYnVtkNvEoLy
jgGjLs/dGEIW4/qbf57VokQHydlyph5grQgbQKAoTihuRuqZQhSl3CNQ91k47puTB8UK+4ZHuIQH
WwCHzxtV8eTL6fXhzKjMrgS1lIfI6Ma65wd5cvZiP96im8S4y25F1O8rUJqCdh+Ml2aETt+d97wp
BvNv5P5ft0F0YF3B2VKmKi0jZGaJFUxxBsIiZ3iZXKRpA4iH8+eU8frBnJBb8xUEUyegehzQSKqe
fjcSA/kzpszhjqvavqmJl5Ed2OvjOliyqrOCHFovd8owq/NYiioDtqyCDGFrc3QbxrXnKzTcBj3J
hT9Vi/U4lZUKSztdQoMMse86iuySuCFwrjY9EeRN7pPKVK8NaLH/ejRObgWT7bsHFvLQ4dLZszHr
Qtf2XN/xEnVnNEm5Ry+2hewcdVFlRFv24IC6q5r6Oiol2rMnZyr3FUHqKFvG5hiTYXppADI45Z2y
d0B6qt/OYHIwCwJMdZvPgu3drphvRVOZgDh2ye+uyZAgVkBAJb4YC4T+rajvBG3kUwXVeeIXjmX8
jNF2cWO2igL1VyXhLDkQ+u4ypP8g0+D5qdUaL1aTDHcFg0igMTpJMIj4l1O59M1KkRdFxXR5cAvK
d0u9jP5iua0/UZXXYVzOYxAbtDpL+9L00ggJePMSix1lpXHgRPXfLhLOOwGt4/uKjeNb4ix1ephT
Zb0jyItB1mtiTxsF1ArbtAjBobX4k5qRr6u7eN80mbzjdskityyWAD7ZO5UXdg/lQbXI74eU7JB3
BfNLlWVzYJbupVOXWUM412bFfNEl+G/SbdVO5bF1w0Gf9CSERUvfFKl3tvr2LRnhPuCXkrmKnDbn
Z5BAGeP+un2v+Q0tFExJZ9PUFd55yl8m5M/y9Es0XHDHlwPmg/maOP9dx2i9M1sEkjro+W0K99fS
bzF5rL355e8fxu8lyaaa4so9Z2N9W1YgNUdOeqPa+G/c/Yn567jsvEArrSlxrYiZBUIjI05+LpkE
pgDkR+e4qgCFiuscNfQxDRtSu3vcyecgKZc5aCrbeABcEXlY6EUEpJ+qSAIecj8l1RZJytqBogU1
7aDaBsBfFY3mGCMWzQ91zjl6yWQbpvGWdsvKFOvIX9tI+h70Gbi5g6CNZ3dx9XJ9160EGTro10mm
hndjY53bHEZQLsWvPsOWz/ot7t2VMJTotLIN+g3ise+ss43u/YhbzXJkuM+Ei8FJUKN/CQ0aaVjR
Wh5rJw/5yDKf0OpelsN0sGarOhjJ18JAorPOAi9XxnRucDYvp6x+LdFSk7CNe+PKRuDaRqgQBM5d
WuXRJAC8F5HHp9NY0kM88N3GWl1CiE9MQaeTTQ13yprLLkDZJXse5yy7EXFFTyIWxpF7LUAwsXTt
357slxecHhUujjRHjh6iwNOcuPjR9Y8NkkAhfGQWVrPj7aumaI8lpTTo7RHaXHGjDpnTNudYtK1v
p0mDewlfjnO/DHvXtc3Hlsyjj9B92BuuIOGguuTNc4z53HZzeyhUWd9yL87vSpNZx0ygUuLyHKoT
VmrshGOMYbNwL8qp4qHbpfQOHHN056m4DNiE35SRm0ckwLrHtBJqt/STHXizt4VE/PzKTXT0bMcR
URoDwigVFiDoFqF7i1u3rMPNi86KsepMrJLnbQMGeLQc0P6umNhZ9Fu6t5+n0CnRs8xtOiRO52GX
dSaoC/xxoE59ylhSP/Gkzjrf7YVdAxxq0/fK8s6yayE4J7O3asiPluEmvzJSUERJRr+cMwiG7umc
uYeSCiugXG5xE3yK46BER06NizkqCZ3DyOpmEYqyr3bZVOW7zrTtYzGZwxtpPO9A3PTFlOWXEN4I
U7XIO28IkaDS9HAsxz8B6362FXmZPWfj6rC2rFpmueyEaOSEtF2WPLr8Lc6fr5v12rhadF0WJqLb
vMijvq/3VTLvnGSrd33FJ+mIdHeeTVpNcBiMAdU0jAFpmx3J1YGBfuP6268cIDrEOq16JgcD9YJ6
vlN24dvSCuvha/rdRMdWe+AvSQpIjkfDPPi5dZTtP9dfe21mtHvgHKeV6xLYKJXD2RLObzkMO24m
ITzNRlPT52kkolPyDm0qpyHBSZBdKOduDQFFyere6Kagq7bg4SufoaOq46xovbG0sgjNa0/Af/wR
9nQq4uEOPKvH6zO1sj11tLQAF0069lYe4TnzrigXa2dnaovffu0DtGzrRD0043Z1e848O9lVvaSB
x0f7peGu87q4tN0II1e2qU7Fmxv95IHdBid/tex4cizNZmdm++tTtPYRl4d+CIDZaNcqoQhR6QUi
YfHxGar2b0UGHp0Jzvb6Q9a+4LI+Hx6iYujGNAw71uz2suY+E0kQe4/XB19bZC1X2PBc5jYlaKx0
JeR7ROf5OIG3YNlrr66FRmbLl1RA/jPyGLhl58O4QHLR3si3rE2+ZsmmwRZacaTQxbx3wY83h2O6
q75E7ELRMPL/sw4/kSS4fmNpWRXiWhq0W8yEK5OiA6QTxIsyNZGI7/M3kv6JWe9LtWGzK65H5wud
h96ENFMBvz+QAbEezXZDCu3xCVnQ0JNNdkygqR5e3zufLoDp6uXczihJ2y8xP49cnQ2eP6f59GPO
43OeNltkRJ9OlunqVV0pqJVSy+TnLD/lzXtd/kH+eiOxtja2dv6SOeHoMaQ2VJSWk8nS3cTifQfO
oy9Nj86jNLVtnbpMzZExJr8EAaRVSGIhVZK/92rzlnUx1P9cDTBBl8X54B0sC3dixwURG5CLeRhP
DTjGuxfaNG/WUEdFOd2zfHy2LFRMDeKMfl2nDzkq/dCj2Ooh+nTT4RUu8/vhFaBk3bdWZ+OO15nZ
ITUK7LzSre+lA0K21HPpgUq+peb7qcPCwy5///Cwwc3auauB2cwNrm4XB8i7y8c9X1+ztdE1d1ix
FBfTwQIiiH5X/VPd/vnauJojHJakMnpZxkiCMfOuZSTZTV62lUFa28iaJ1S4c7XG3A1IEuAC6McA
/CLvZcS3IL+en772BZo/NBiU8bidTAj3uuYklVAHY2HdP18aXS8hGzFkC0yKXcwGlMO8Xg0nNSXy
i6Nrhi6NGam+2ozPtkJ3cVapOxDjpOH1V1+ZfL1szEvAAiFjVkTVxNNwqWN2WhIyhgt35q/hfXUi
pDIb4zE3RHw2UcTyMpAZZ3OYiI0IacV89cKwY7cMBW9WRNNiekDOAPlYpanrL6L+lSy4xFubbVpr
c3Uxuw/GOxaz5c3phBOCHxaPwSMtu8pTGwHB2uia8U6lbZW0KosIXcvBOB9EZwE1KzaO1pXTTuc9
IgWfCYpZQzTlPzhZQHv/azDbYPhSJGa6uljpIiYKikNvjLKpaEPHY+VLbLggur++TddeX7Nfa0Z+
aG4A687bOshlj0LAvTkh5NsyspXZ10mPWjPzGBFDfK7G/LtZeye3c5+RRfpz/f0vW+STc06nqhOY
m6Q3vPhsdWNyM7QEbTqt95WKq+nqmAX0z3tmR5gd1S05u8z4mZX2ua76rdTTyuTrkIWRGU2xTADs
Z94bKq84LE9FGgmVHK5PzooJ68AFlgK5WSQoVoiyhOrTlN9RavueJIHZZjujMZ6vP2dtETT7HeoJ
LVmuBRznzKogbhzzkUgz27CwtR2k2W+LAq2q63GIEEKEpVJhLv6w6v36q68tgXYCo2WiMN28tyPg
HHwi/5m8BiDQ9wJEHdcfcDlMPtug2iEsE4flngHfBth4FijUBr7VLFOBqoEqAiY9kQ/oC+hliIto
s/HMtfXQjFo1ri2KFg0yrTMfPFs8EBF/5WJoglXj/131AIWPOgVDAzjA2BL0yJ5eco7763P1+XtD
q+X/B4cqcy5FjKjeAH/6PIh3c0g3TrO1oS8m8uGIaYe0tpfWKKIGxK43nZF5oOtu4o3UzudblOki
oqUYR6KSEQVA4OoBaAhknfqj2mpI+tyOmV6wA768LSBdwM+maH4L9meqbpFKDhmtQBvifildiqXV
rNhgQOkXgCAibU9xDOdPtRgPS8s2nOnnlsb+U7czoalHvIshGE9mkoXDpbsFTcxqi5977QGaKSeV
U9OWOPE5636hFM/3wjaifDTu+gpYs+s7dG2hNWtO2qRPRwcLTVS1Gxdy7MmbGKvga6NrdotWignF
eQOjO4ZvdzsO0BPbqnWtWIAOF6lojz4HkASf0R3d+nPZ/1KW/HP9xS/W/18nx3RASAwEYVmPip+R
HQHwzmMBb9H+CyT6SVmo4bvxTWyBuL5uv9YDyHQQyIheDOICPhZN0LPlM+L33rFCwD42qnefl5lN
pldY3VEUSz6oKcobYzl0C8ftBri/lzpfaIh6WxGAfbzfyx5hB9QPyxdcd0FR5KXVoTSpF3bOCDYv
e+7pMbfKcTeUZhcgaQF9pOtzvraely36waOZfDJiiotwxOrmH5eRqvDjnPJ/ro++stH1Km3Z9kUc
N413Tkce0OlHpt6NZePMXRtbO9CzKbaQyHfBYAxFN3+qvV9MuFGDOfzau2uOoFRWZoke4YgL5jA5
vxbiuZAbvacrrlgvuSo1VUUzI940l8FHo/N+GsD1CBb+Wezarc6OtaXV/AD4gSBclsQIar3hpSAk
Ik2xcQ6uvL9Or2QVEvzjk+2djd54U9781zQrl/hzR4cbOsSAf6bjFs5kxSH/h2FpUFSUo7AjqOA+
mBI6AAmLDLe6z92vqXczvaBF4QemJCc4GYd4gbBhGvulB5EvCpKDOHPC6xtqZT30EjEa85wU9Pk2
kr72vpyqA122TsW1oTUr7ujigiJq4uf/cXZmy23j6hZ+IlZxJnjLSbIsyXNi54aVdGIOAEiAJAbi
6c/yvurj2kmq9l3K1S3LEkn8w1rfWpRIkdnlhnoK1h9/ft+/udE+7+Jy6MdWUDRxomsssgBqz3j6
aN3fqCG/+34/3WeITW+XIIV1vd3Zvdd7ZbugPZLz1f/bb/jd1frpuJ39MFqmCBzAlgy3Y4tIgtHE
lQPGteDRJCqr4/gvZ29A/sPk+S+n2OcF3eR0EgknHBw9S4htUJs8Rxhm35hWikM4s+V91d3yivun
f1H7Sg48GnpYElMhmwl2zK9TgJxnBuvqVBB/8b7ZiQ6H3Nr+Ua5j9EXDeQZ2iNmOA/YI92tKunPa
clVmC4NCM5q6i4zj9CYCa7fCQtzBrJTs0DEuwwHH61T5vg7GIs3nrpm3ndcEMo1fkua8hp4Zflm6
AGgPleybgs1tL7U3oGXlij6HqQa9TqM9u93HtC0SG6n71uuHfyZ/yLbmwxVX9fFiIBDo4wZpzMO7
yZP5i9y8qJkgJPiaYyBzj42iPa1yS25o1LsHL8hAYN58626MHryhGBCBdOOz1tzR0c23kq7tz9xb
uyanfVeJre9f4bBbfyxe5p+HlOihFNSMtAHDSMOlGbBby9Ko8kUORpLn2wdg9NuvbrbBDw+9Pny1
2/CYwUsnirHreemihPeFHBQqmiEHbkv4NIJ5OYWz2lvFVdie12hPQ1fgDt7VCX+4a8vEBf5cjUh8
qEGuMMXWTh5yY3b/iSczvD0paZNzhuXjSWc5fEUZ4olUPI9RnYm5S8t1kEszDCRrcIexqYEYNHuY
43CPamTJQTsSh7AjB+0akhJWW1ok1OkXBBe6JwMaeoWlWoDLoZPNEnPVjBKbfjG78eTJWd/MyYDV
zDDo2oTTVMd8Rj6I3RYkmoSwQGushULh5MmfZgQyEhXW3G7JA3iN2ysaNLXhU+Dhcc8ItB5wIx9R
j6TFNkfrVOCCzR8slG+PeRRnuG5C7+uE8+wwWRI2gFZOyFKc4sNu+6T0uCbFsDv7MyH9cuYwpH9J
NWEXf+GywjEi7xABsb9CIjSVcPtsiKGJdNNHgCzpFKvPHL37ZZbTR1RpAqTvJvmvDHPLe0ksVn4t
VecFv66J7dDCR7FOVRS1aAtmJDKAtqEaZEMOyDPR81OQAgecdXLnRYzp/qVbZ/K1s8HcJAsd7iG3
Wu5m7M9AqYzacqJWVtHusRLY57zeomD7Eut9bqA9k/XkE1Z3asCH7itdZz1exbSxKTt8ExfnR8E5
heOhUXFO8NXtaRP3Kasjf1oAWU7aq8T+qeiRL1cs0Lkec07Ft3hZSREzMZ2HAaEbG135OVli8uBM
O1wC0VoIqvrs1YcysfQDz38wIV8qxn0IZQUith6sYOExnbPg6FtcmTTQ7so1BhK2S/sfDqbvA7JS
2oNHwq1eonj7EkT7G/C00U2yuOCw7itojNseF6Hv7AV6OljDowC2axhF2TFrbfxKNuVq5JWOQfGx
Zy+QkRBfBQroctwlssjzPUkrBLC8+2nIb9m65D/DfEyLrutYGefAPzd8yPUX1m9fWgcybhZ3TZJs
9JjsUFtCSGSSL2Nnup+OdnM5TMzuJ5am60mpxCtjL5hBQqTuiQBMI8o8N21jeMTuw3gUj1TRn14a
6sbvs/lRzgryYJdFXw1N/aFkWgGf2rO5ljyPrlnCYD2PJOTWwdK9RfjXCRVHhqfdqLNin4BW913g
FQwM/6qb5zfDqXcD5bb7gmA8/tzNei4zy/o3GPI1lOTd1n/Pbeji4zpqeu1CeM+nveMMamA2P+3B
yG6gRggKHhj2HBuMYWuTJu2B2cTchum+fo+U3Vg5gDZ9TRX8j7jJ8l/J0nuIyhuDGsZx/L0+kPIr
lKql0TQpbealzaCm4GgGE1VR6oeQRS4YgSNgDNEb2+g31gEh3iRt1h0GzsRSrBvNlpJl/VDG8dof
WJsicz3joKivCz7IoA3qUKQCLIMgOO2dHcrNRBKXb97fdXFCnpyDKdMovr8EciYHH+yQMyHWVogY
y9D3b/shIZbJMvdaXQzROnx1Y+9XKUj/B7e6uDDrCu/lPk8vTgtEHi1499BThmWKhw7E3nnyEnWR
fORQWNaD9Lcf3eRhtGAog+Bi6R+2CbSbJZzVARFhOEl7h+304syGeGrl1REZ19fURP19ILb4gMQq
U61ZrEvqIRip8xW/YFm7NaZf+vPOtf4pxTxdCR78zTAThCW5DkQtNcZjid1LdPHiwLvRiGM54rLA
FUISfsO7kDUGlJeaSz8tk8XA3snw3Jb4mpDTbThpgoj4LzPnBiBoQZIHRVOyl2MuvJ/rGKqLzFt6
lxj5AVqI3XUwvPvCwpC8Dj4bYc8W9NKnJj2QjUSVsa08qQAvYJzkeH4v6n7Uy3rqgwHYZ0j0h+fM
QyylStv4gS+rLPgasqfd79xYdlr5cMrIvv06ERucZsyoQX6g9BBxPn5lJmV4MCeAj+zpes9Ulpa5
iSJwO5UuoLsQh1UO4mUC0bPJiaBf4n38Z0WEa1rpLNvP8YzvCqJ3/YxiArd8GwzDzY6ktpsYKIq4
kMFK8zLoFFAkCR6t7jFCp/Xm2yldasaGtOxD8egycWVDXky4xTXDY5FGcEvscUtukraPgruET62s
Q73YZsy76Uue+csp5B5urWXixyhroVPMlmEGKNVCznhZgYhZSuVFWjcrHo9HXyKdo8wXnL5OTXNb
9NTnTz4PgoraGKySkQVPMw1jRERFaA045hGRhBVETwnzam9v0wc3BzABQCZYdYEx7z5ZRQ0KtJV3
u56xEzepQ8xUiyV1ki8/EcssXdFxat8CEljwdYI+inGyjblfLah/XqW3iZcgT2BWkjTkjVJalRpX
Cy9sGrZjGexx95a2OAAiEbxL5runXU85ZAxQBatioX6E0CuTgO6RLYmA/3ImjdcyWyqSmEsUe+qA
RyFYHjPRN3r20hKMmVgUs843VQbC694SL6e3U4g0MO5Lo4GQyuYiQaHmQa8S4ZG4Z9lNn2XqAPyC
u9Nkzl/iDJxqjKpBkWRQBYKL6/8Er4Miw0XCnKGRXFsgRi6okZpJD84OvizJ0Lq+EgPagELHwOAU
w+LZ+6QbdGMlghYA98RKifRTTVNHm50O80nxlAJ9EnX0LiX9fDtApwBZJuyGBaCJ3jXyutliBzXi
cR9tXvjCZ569Ky8Zv/u5wvGbuXg9IfuW3I4cO+3Al+yoN1jVxAbLj4VN9tAmoXpedLo88BEHCLM0
qkIZu6zgMqUdGsQe8cib9N2zmWCqqcAKYaxgwHSmJ94BiSVxv72sko9Vt4xhWE/tzu9I6reQMqY8
BEkyTvEoSpmJauRMel/DycEMPCH26b3LgCuL7CKvUHVglzakrjYZUyD1BCMvZcpID8qMbN9jua+l
WNrkm9o48pusNfUUZ9ETbDb2Src27ItudzFwLp1of65+5iVHIDmh54hDk5sHKGC2qQSVe2u8VB5H
IeNbF2YdBofxsB5I29FbL51SCx019eGxy3OgX8LQ3q9cJ1Vn0M2mZHGVWRXQQ7neXTkaF8hyijiK
GWuH6clXHcRC0sk7Z02mis0B81Jw6AofDN9cgxxbjLS83I0fpb2Hfy4g2XluXXAP+LQO1hVF07yg
xl8kBiXM2LDkH16NBWcsL6lUeMINdpvSMk7b+ZG1PhhNi8E7nlGn3Uyxjw5zoN1Nl8kW2HaFJkdv
sMlHgaeLnHl+bYOQ36x2tLVMpumCpJvhhI83KO2WB41OuIAEJhivi53bg1pTWazBAHU8MvMkrOkI
QYebjR/7fIkuCSrSbyZFVNsN2b2l8fgwP0iSh/XaqfQ8JjgvoHnY7zMg3e+naFFpsQiVAM8wmjvi
K5hU7Trux0EOUNl6PuBKXtrLF99BVJ0FXldLHLsvkHullzgSDDapeZaHMadJEw3K4GxHCVIgSrYt
lzAZD+3U+6eYaXYwcb48+p03f3Moso+z6+ZbnWqG/IyNsoqNLUvARqewltHZ9WWCAM43CMSzVynA
ngI6ah6LLjb9BPA9Ors5CvzbvGPZP9RMdAUyk65lz8CoQW3Xn8mwdLXHlfmQJwUiLwe34Qd07V78
1PGz83j3C9QjvxloKw/M8eAQWxZWNFNxlTh8SRh99rDcbG6sDfCxzRB6gPqk83BAbmNyznfOcN+w
EOxi1aHxZMGp8xM5lGDUzS/9SuUPC+rCGydD8h3v344lIyJE3gDAXV7gecAAhfzrQjtfFyEGBo2c
papCf8qPMbgfr6kI4hv4xdzz4tsqd+7Dq7Csm8rQ1gUWccM9nx7nCHUSQuJHRGmug69zuFRbUfXp
uDeyjxzQVRDN4U3Nbq7Q4unC9LngxwEnwd1EVvLgLzK/hRzDkKYj3XxeMrPW245MyBJokAXrV28c
3mamCD1IPaOLGYxA1xUtVS/kUg9DlBQ+EE3o4HNd5tngo3BV/AsbVvmdcFSkdbjTJLsDd4QvT7DE
pv1bj01WX49omgeIiaX7AqlAeMtnOCYyl8siX/Ccn5YuwaMktpicPKUzaWurwqQWMRdDNedTcNNC
d4j0bXwIFNFTRvzAtmAqwkltr0k2xhWgUvENKrFVlMgUlc+jHhFXCYuHTIoMO5cXJwGJqjr4FDEP
mfPgBGIXKEq9c+lx1RxPhA7taLPl7T8h2In3qFWWAsFpaVhZrwMJVg7MxlXXHhX6g+kekDQjSheT
DBY/2IQNzMEDEodaQYfSw1TrV2uEaYyacxS2O58OOTAyBVKKeEGibX3JWg77Vx7mN5HnzI+OEH0A
xp+WGh/iY5jv/rNkaVttWxzhIZRG0+2E8U+hONioBRKU1hu9bdN1h7WxXuhEGwi1vFdYK+0pR412
YlCin8GwjVkx+bPfGEPGSvENWA3i8UMmE3qZdYBhC0bpDpyrOD7EEYh8e+5ODtV2gRkQFoXd7K4M
vVEVGRSABQMz8Rh7O8fViL6IQrA18QvPeVqnoGYcPM/oot/SoWnTwV6s2s0RFzCc4E7Pdd4m/CLY
1KEVyPLDGi8aDpDAvEkWjKjldtqEPBD3rck2fL9u5DWe2U9zh1YpzKl5yugu0LOo+Bi3ai9bupFm
4jO5W/I2vFFh2/aA3cVtFY2brQXPthPBLbyhWt7y73uC27SQQpGz8Nr8OC1KXRyBCEpueniGK9B9
R/nIXkdP65JPOMIrhSQ31Cea2WvAvMmhAscYY1BpesepGs+eWpczZP8WJzTmR41DY/qgplX9yg0g
lsjCQYLdMBlPFRqddeXNub+VgG7jqSzRIq0ZCWo8iMEXY5c20Bh+TaOtPMYx55IyBJ9u4HXrM/Ct
UigZsNuh8S2CR6MKeBTdJCNJMWeMhhc5ZQr7vtGgUbFz9+oTPjzgbuoKZP8M54zGHZxMSYxac1c1
nC1rX0BfxmwB4UJbodkMTyuyA3vsxRYARCIadm+oofwasrnstO5WnvLRzpfFQ7qqnBZxBYPLPGRe
2B1kEoa3S9aLM40o/wGOXt6o3SeHIEpjXpjRtgeMErMba6ewiHxm3oI92g/giBha4Lk1XlXufLis
gvUx7dfkpac0qFjHEbmqqB+fUAj6N8LTeP+ZlgfNMWldvD09Y7QenlK2J0DfmAEHvq+OrcwQpTuO
fVZOHbZ7OCmQX8eFl/7M7YiTs504DrZwXkI4mGVAjoa35MiFJTXCnXRet5sAt2zpyIgZSEaBnkFX
t8HqPE153Strzx+pGwfCzH7J5cqKPTHufV3i/uB6mMRIh/C6IgtDfV6QwPQ4IUrjFuRtLN+p16Im
bT1jbxl6pKlcAQj9hslf/CuYoLrFME1oLG+i5M4LsbT0zJrBfJ1kEAVozDO+IbxzeNIi2JJ7KoQO
qyTolrQUqVHvGWHjM+Zi2cV2MMhVJBymO7plthmYG+8m1wcg4YnkXgdhhgOTivdO5fSRwP5RgZOI
LWgASUZNNFlqGjNZ+8bQcvdz/xyFghztHMpmZjxsxDCjFQosfMhpLuEwWocF8N5xvm/xIK0JBCNH
tYruJxvj7DSvmlwdfPkHGGPlTTTJ6TlUkqCewM7lNewxM+Xo22vwHWGcSelyEHrwz4r4FrTmPt2L
Pse2meA4fvfisE0KGBhTUUHCHd63lvCjrwZUbDus3LTwY7j3COfgtXWjF5yAycFUAvboQ4wP9WIh
HVFFP/Xw0s2CdNfFy3tQ0Ia1QUUYvslJtLrq1jxCDyehMxiFe3QRZzAkJxHWuchYCg+RPw7tIV00
/YeghjoRxrMYnDOyn4XDUKxcTZo2JoFudoQZ//tsF4octC1dDlon4ZfWWFE7FSpTCbXC9o+7/lFb
AIO1mfzv/tTv1cfbKT2HR00rgezLhzA8AopIL61JdfWRaP2Tbt677y+6AYprfxEIR228HATOSe/h
2yITGDyF3b+paMRkluRrvepevMwoMuqJd7Ty+7nCIVaBR5+bI9mNd7CgVsZHbebwSyoROIyMEyUA
IKQ+5rGb5WsRpBZD+QQbgRckyq1FB8LVCUUCsscNY5XxctVsifLKIEVrt8MJCnIaI+5Z9VteUC/x
f/ja5TchImIfJrUsZ4wuEOKza9KgFcuPqkV9JgYM1CnOscPMYUwNwOI/9ejyDIKzRXxIej4ftAt+
uKzNHmePEZx++Gtoh2mdXTn9mei5PyPN1buleLQ8+8vglaqDd1iusB3NFrkOKxaBRe42VAKzqEyK
NshNRJd9ipFrMGbiDSvb8eJFeFxHFmyaSO7ZbYh4plpudPg+sQCzBew0LoJyPOcpJFX4Bod5B+Cg
H9YS8+IJXLEBhUrOokc8GNrGARaN2jWC93RvE1S9qAOfQq+DSA2F02Gmk7thxk9KtGLoPOy4osTG
HDzaWwBG1JY8ISJ4rFB14FhV+1D3rWcBBPCyvMQCRF5Bt+TfHAVVLgRotNxzxhFo7VAQdYbWkUUe
Uyg+xvfSfs2DDNLr3Kd45Z1/tXO/3u1cBM/IsvyqFw/u9aXrvpotfLe+h9AQqXlSgRkpwQuJkwpL
+Pdon8zPLewwkLMGGEYE9NbU0H6v4wxPngID99wvXOxj0ptna0NYTl7dzN2z2HvelaNKKBq5aMyL
Mc1t3UcwVoMKn9UAyqEVyjCGBkHU3Wjq2XMHyeNj3MGtCeMqfaS6lyCz+uRGoUqpcYxNF38j7d2w
LPMbuKcOMabRdFgQ01PGamCVFjgJpRau4KhKJiDTVNJkQZY2PWzRDyg46dWiDATKJusgGmwzr46X
KG8EDcNSzzY/RlL5MIKvpM5SBSEGjwkvQON6TQYDTpCb8zONHa9T16qHxSwTskRm0Ft2rzsKueVX
qCLWWkUosSliPSqUq+rQbhIHuO6yrWhb4r6gJkyu6UiDd2VpjmlrapGanuzAjXf5VPq+BDwgMT/6
Dv1bMW8seQl6/ym2hK31MlH1nnvgsIb+LhugVcV1CzGxH9NRfI33PjshqRYOTkl4la7rx+WF7sQO
oqsGTkm5+D6Suj2cUfE0DN9Yiv9uD1nc0N4H8sMsm7rJ93Y+RC2WTx7mSW/DEPvHzut1g600GqVu
Ef25NQnuQsxBi57ArZKR7Q3PIAwK2jmvOBfbM6N50iAz3jt2cZo8wKET4Q/JsHcBrDsAfXPHhPRg
sQX4eGwLa6Em8cN/IMgLXr21De4ASQ0OsxcGRat0durB6oBmPotuQwAVCmyPEOASIiDE7th0jr15
ZalwFSodvKqeaTN5YKGu1IibMMyykmO2fUCci6lyPWyl9WZetZyoYx/gqrcTRgTFjjr8kcAoefBV
395aMxuQjd10milayWQ0+U0bO1TS20ifESD0AyuYqTbgLtf5FncYw2Ni6pnBP1in8bXakS5FjMrq
iis0qEYUIjc7ExROn3Q/tapHKjt2dACdoD/l7ahwFcf6fukmfUB9QTLc2zGAX13LxgqVFYKDxNIf
22XYTjrGwnW6m6Auz4pOEqCLMfov5WT2oFDJlJ0CEq0H2+khwdpyTe4hJB568JrnBBpNs/4UGPTf
JREYLk89BqxdMZAQaIpd48b0eyGamAbT9yDe41tCt+AuZNtwWjNIl0qjKDZVw7hlYL4Qj+EdbDiw
MQSWbPggrmB3JhSmmX038TLhAY+KGfVJTUUSvJJcI0yXuxgUSxxGzQS/dpUxg4FhjyeiblsAZLxJ
rICzegDPMDpWg9WsEigPv5rVJRA6yXz8PkTTrGvPFzyqLXrsf2BomV3Neh98pTEcTmmUpt/ERqdT
l032nw0rrrWAWT29ZEsX3Oc9ikpMKoNLuM4xrud+LNDoX4Yh6y65nuVFr/i/C4LFWVJNeEYuVfzh
qAXRtTtMW8B4HXXTeozWFdUOdlTjzeKBOTmstL+xQrhva78rW7JpQeTyHJjvmmXmq+1TezXALjYe
S8MDNlNpEQdivEimlyuPDL9NhzB+Cljs+XAzG1VnHE0EbvftIKc1P7OR7w/WbTnM2vt+COY+hVtC
cgws154COL2hP8fTCSNaEaL+ZyC05/AlZmyP0c/6UVf2atPflQcAN0Z01MdgzOK+yOOp/RavIqoR
D9AdsmgcmjEl2wMPEl3PmJeUmdq7Ewbo04NvAUBSSEhoOuDDnjJYFZ8zxHse/ICMF/EPCTz1DA2+
TYt+DRe4FEQk5qtarYKbGpdfCZIhzkqDWeRrsgOsZFVGz1lIM7zdvW1AydzPdKTo3ny1JFc/1eIH
1t4AeodRmL6h0NniAjj1SFdbmG19OXYUo47VW9gZI/FkPPtbP0Nv5BQWyLHRD72UmBmkSZTWhgaU
1UOr1THdIoQxRsrsRxLb7rWVide0IqGk0YZ7Zxt+8IuCKZi+ISFBvU/MH0D/mZL2K3ofWkEVFNwk
mexh6Vl4vUMWgH7IxTuWzvFmS0HIx2YegOokRkOEMtTetTnefRF3gyySfXQXsibu59B7XjlT7dU6
gHGvnPzR3tE9dI+Bb/tvhEzu4IizYREby8odSCGKp8SgrhIGvNs96t+Im+jB5gn7pdRKTxgxqReA
xJNyixD2UW5z9hJtiXkVw4TrY5/Xd4P77kVgxx8dpE+3I2DuLUDWNLvLQRy/8HiB9AUpY+++9SnM
bkw03oD3BykK9UC8wmwTcxqWAHMkTRahT99ZgC6Vu+uCRDo8dHAKVmqAXufAvKgH1IlmKMpa3/fr
JOEgiEcRF8+5QjldKIDt/XrI5ZTUSe9vTb9igZK7bKs3dH0ntcMAVtDRy39mfcqfgKgyY7Gtm3x0
CGNc0YLvgpRTrLzigwV/3MBqKGdh2T2nCRphjhHAP5miIjhtu/Kho5NrvaODwKLX09FUAKnfKgyw
MsBuIHHklRg5Fl5Q6OQlJlndg4vR+Q462s8bVhFvlJDkOZMxu6Bo2h5ZtrOj3CmvtglrCrK6DMOd
JTxsBP20wfdzP00Br3Gus5IkUfcg99bcZ8ZcUjH/6tcpuMokkdVCNTbhLKCHBZ1K4e8xr+2Mq7QY
V0orQLqCd4Ml/w24V8udw8FYJQDWHTAOnsHgMDmISA5NNkmT2kNwRZFGyYq5Tjq/424b7wOem0a2
ibkPjRtuMNLJ7kMsP8pFAYkj5YzZQbhsmJEr29bYGO3HfYBTwaAp/RKTlN0l4O1ckYgSnLHm6ZGv
tGCjpfCxSe1MteyQQazRtJ6XNYwfoqiL39Fbz0fBl22FKsUgEl4hRaKIwjZ8MEE4Nh87aA1dB4UH
NkQPgo1ohrltiwVNYAcGVCCuzXHDBApJS+ISzBiHqx4znQq+wPaIa3q8ndOla2SUALPOKMNxZtSC
kn7Kljasu75Yr5h69MsEurhCX3zKsNDDfgmnrpaYmcd9ZK9Yf6jCdNv45qN6NaVOGP8xIYZlZ604
IIEmrWfgOP8ik/yNtO0zR4FmVLKMfCQAcUhn+OQnDUQG59GzBK1j+78JVT+jFGLeRryHcuM2xdiQ
w8CEHgFDe0af/yf933+Ebv+SCC9rgH4zlwj/RQYF4HyczFBQheS9p3te//l3/EbA+BmksDuov2aN
KBlN0Q094In759f9TUAgkhv+v74ZLQW4cRZBWKCWnsChRRs6frA6w3IApGccJMBoEQZA+hBBLBb0
6c0CTZ0n/qKd/N3f9fHzf312eQe+lkAk5annL0v2JCDm/vMf9htR5udMOt4RdG3w54AHiY0JULje
zxQ6/z+/+O+u20+STMzI6IYHKQzFOxxrwVJ6CcV9+2Syv+iff/fuPykyhYeDwXQDUJM7RUt5HLTA
+JL8j2//k/BZBVhub1ge3zps+mIQqyt0pU2SYjfu+9PfQrd/8yF9Ji3seeCE3/XdLbSOqHWufiSO
7fqRzuj+8vj4zcXzmbfQ5Uus8KWaWxqKsot/Inem+vMX/LtX/lDK/uuyxNy1B1lvy0/+yA9zRGvf
Li9/fun/7lRLP2fQzeEGGVSXfHRD8gr14a+1i5NisRytcLjk5U70V891f7sPfvctfLq/A7Fij9e6
7TYN3pLuPgyQajM+zov3F0Hv7z6pj5//65Pa0JXkXrrEt9hwbJdOzvltIMnw488f1u9e/ZOHQYGR
ByGghJtGjyeqyB3DQOt/e+lP97CFFG3ANitH8C1pi1HU3pT9DRr7m9s3+XT77mhxrYugl58JRCZB
ZI6IwlG1T/n9n9/8737BpzuYbRpDPezEb9UkrogK0iWMob8GP3778+v/xmn0OWxuyQFubFdwG9t9
7yvTztFd53+UFCkJokPGhHpQ2CM8zE6Qi5vNtP1vj6bPUXRpF6zapTCVkF3BKRp6V4PCo6Tmow+O
l+AvX37w8UH9FxH65/i5tUMlFufwS0PgeughRgmZvIOgDjWl/WG5uA3i5Kmd1VEGIPb9+UP9jyPj
v/3Sj3v0X/dKFwVT6EVsus0zG129IGd3O3R9rsLoH2MZ0om6h/KlYZ5KkLCQD1USZn2zbmMLKnfs
IRXIxsdxQdQbS9qx0WJQdxAzJgdsumON/ttCUtBjglR4WSTeMbwfi2Rky3jst9X2EBDt7hJuAsFb
bN6OIg+W6+CIvQTA1tyvQxsd4i1YzyvZ7NOwDugqlo3FGJxMqt7+j7PzWI5bV8LwE7GKJAiG7eQZ
KtmyLNsblu1jM+fMp7/f3JUOjzis0lZ2gYPUALr/ELKI9/zc9EvYtrjDky61yRwUGReDnML0nWpF
4yejSpytdAb/4A2meXQ8G0srynNgj+wqDL96onwBfq0c01gTv1OyayfqncmxqKr23BrWFWls664G
ScPtPJSLStGPeHdF+sPotMk+UmpxTH1f7OPJiIAHTZTXHUVSVe2b4X70wFsH9fUWmSTmEyrD3SEv
JU+lwUZmdmOPcX6METE+WHIUdwBO1bVDY2FTzj1cOnJ1OqUY+wIw/5oe1Lz2vGq9uhAJxSzOpqID
IgDB+GJxSYfP6QdrNOaFvS5mMVaOUpmiyMCrp6ieCq9ud5iPf5k6v96q3GTLJt83RnTWAHPf3gdL
XZlFXhlHoVoLrmbIWo6HIYVzDuNDX7kULMzC3HTRDkRESUhBOpgCNfZle1N+JgqvxKeF327MpqFT
/c4u+4n4RLL57KRAt8rOWBN9W/rts6mo2jGxK8mZZHftZqTUm5MWd8gz3h74peZnA68oRWGp6De7
4H6fpmkAzqw2m1H/mHmhacyOvU7zBUV/fr42ZtvM83ZJ/hBG1u5jv3525qk1efkI4euLRyFcO9Wh
RXFqXBka7f/L/Z3gPHde9OJJjZCn8y5TUcotqdv2EbGug0M937WytMO/0DDB/Chi1zjG7zAt0l99
yv9X8HA+VP0oXowqELshuOb2HHiWe/B+/iELscypwQC9JC1lW1VJqjuKaKA+UcQ3PzkCUG1phtYj
1cD6aAQN2rVaU+AAHoxnXw2AJ0ZVCAqNM/CL6nv2gYfY8KlSm5+BloYt8KWuf0owZj7YeZt8d8yw
v5Ab9si+58bz4BDfchsXdwpbvOeB2T9aBCp/WzdD4hp2aAOew+Mg7ttsE4su2HhGPB2Ram1db8Il
PlEQx2wiTbmYHcAE0qYO6eDB+EkKr/sp0yS7ZPpwtXpscoAQjfktCDXzpVaa/nFQm+kBYffpWgCQ
MfnyZDo4upa8aFXRPPQjJnhIgreQhLThtU0s8a1ztPxBGbEW2YGXje5GJ5SXNqwN0jGh9tPLkvq7
bRgT4uaVqm2NSc+OSHDJzxYlzwsw4uqzPnXGfTqZoPFHzHhObY/0mll3w9fSVOw7pLo1KmUxsFId
GXuwjVZICs8AJV7IaB9HYwK9Bae3sFCHTQg+6wv0NtNt2lIDvk4xcDMog9wEoQ71whxIsbRe9g9U
AeVZRBrC/Hpo/FBkU/7SAm84INnU3YVeDL4ZOvWdEdWAhKA9naGskObTgDChx/sSeooEtWAbwV1i
tQTfIC83oi3jL0qBVSeCrWLNc2np1S9mOxW2VVpptcblVw7S9ce2eQGhFnyZULACm1ZlxkmljP0Y
TjydjaxsdtCOSMVBMbmPPQMzRT+cPqSvxN3u37ciD8lapNl651Ird93YPqiOcpdr3UrUWHj/zE1J
uw6xeRsZ/YvZ/oSSsMWPcpOYD2m/Gjmu0fO9wDG71SUmeHUSPfZl6IeLybtik6YUsirxF5pSt5n0
od4AScMWrW6eVd15HfCT2IbWmnDL/6Wi/vsDtLmD1mSNFDCzenD9LIKqkA3VQzl14y90Va/WSdM/
alwZO93noSwM08eKuAYLZk4QuPS4He/81gMOGZUclX5hnG5H6/cPSk2frbA0M0sxYTcKp7TfC326
pHW1cn94/xjT9NlB4HFFBwrIhUVOr6bfXfrmW4/FxO3fvdD4XAutNUE/D3oRuWNGCZUs7aEBZOKZ
ujjc/sD7C5L48u/lXviiNsBgjS6on90w/DGnetdbv8s+WDnKlnowy12AVWlzLkHCVXTzaawS19Qx
HdKVD1lMESBn671OZF9xkx/dAH/ST7kufAgCBmh1DRrSvhAJtQlKM6g49WItY/U+Qxm72X8PGiLq
SGvXXeiqPogfZ4p3Vdoe67r5ZuW+R4K/+H17dpY+NLvfJUbOs2sIJldx7geISTCWNopH+nCC2ukF
K0Hp/RwQXoz/7k5vlYinNk7k+gk1+w2lQu+1BiBOWTmptTtAHf2dpwrxncqc8el2z5aWxezy51uq
GlWeN7o4j1ySeKC+9OwP9ZePtT7b7qCCRRc79eSaIEqAfuEoCzxcEys6IUs/frbllYgKelfb1iXz
k11cAENudlrx+fZvXwhVc+20Lk6cbsB5+VI57ScorQ9mGZ5vN/1//bh3YvNcOA1GNfwLsIuMOgY1
cfAAZJSEjXLURrm3G+e5ySsyARg0eaViHKu2WRmxhTAzF1Xj1lnptRVPbo7NxAPug1w3WgusaSh0
eJdjFK6EG+26gN7r4iweUBOctGgceT92qTh6k1Kfq07JzkGSYgEcpw+1V/SbHlH0E5DtbJMLW3lo
wOXxqO/HtbfN4kjPQoRuNzlEbXt0B3W8y0uUGLKC/eUd4lT1viELZvAkQQSumWJQ3XrknRs51Nvb
87ywoeeWcmNcQVXuCOoFBNdo+Crw7emi/tLVv9rosQnXdAQX9sHcXA5KStO1WTK5UD8zgMHNtK0G
T4Oan34sTMzd4sCzdgbeD/bFGH506j+YoW0sZVwZpqWfP4sSbQVeq0aTGnb9i4UDu67JTeolH7ty
qLMgoWpRXCd+a186b3wSjXOWWbvyw9+f3/+YwiE/RHa4tXp3Qscu3DRNMJKOLlBNj8fsl433zQ89
U7qLqU/l2sXy/aPoP1ZxRuqoWIugJDWJaFOrP6Lxq1Nj4v3bCv/cXrXvT8d/DOOsTs+ADoEya4FL
PWQKDDKFHLjBM+xw+wvvh1Z1rthmS9gkJmwgV63EVy7ikEi6H7ebft8eTf+Pv5JK2NHTkpWqolmB
k+swAPgqq61udH9iC4iWEtbq1h5UHpKqmRzbodI+2TzMLxK8wz3cwdcBGOK5BvTyvaXUvhnrHiKp
OrW4kRvda9WHzp46n4qFK97PTmqBdrr945dG/jpebzLBusardupYqqmcnpEtdI3IAZLnyw+2P7tg
CAvBw6LvJrdq/RE1inqvqpjQSmg9Kx14/3xRnetp8KYHdYFruxWno4s9vfIjbYJ/sBDsPgNytJDn
Ktu/+TimRzO273XDHncDrph3g112EE9U53tW2groZEtF2zCJnzx4fz/g34LeFV5335te9TOHlYEM
wAg1X+uCbVUJAVUq+Q3WMtpPSZZsm7iFJjOO2le9xU7Qasbxb8u94xgDtfuEGkCxr8DonM2O6mwJ
rXJbOE11yvQxc1XN/OWXQExk5mHt5kTkY8AANi44wKBCiICmdV2AGHfs/Mk08ksAFVT2ufqUVojA
jCKJfuZdMcZAOu3iXiKfsy30FrP7lQF+91T9j2Oik+h9bptl7vbq90EFHpTXu3L4e7vxpW05i5Rd
PJZequSVK4q2jOgt0DYUWz6m4/0fy8TeyUIHnUbz0jOZ5jD8dhTlY798LoFn2THooMDXXQUZloM3
wWwzq7BYQUP8X8f8v3eZ/5gemt6kaipZbxdqwo4sySYotV1TPMe9iiaCvYGVdO6N6YLBIOZ9SXeK
2s/1OO4jGFV51R3HEZIm7JJAlvvRMR58JT7GE3kwDrqSAoxcw20szOBcNy+UBSmpsbcuSiZzDPUm
yJfJh64A5Hn+vbVLtDgGAGGj22eYI2iIu7UvshzWIsf7C3suedcgYhgVKFxfuCqF963hZ3CEdDzl
qrRbE+1bCK9zw7EA6DSCApV1ieNTP32C7ZqKX7e3zsKpPPcbC51WRtG16bJut14P+SNCe6FGSuNH
5qwpkS79/tk9qUeGvdMH1bxoUfZgNcnXqtOOfWIdb/dhafHMtr+lW6hoGBlPwZyEGBaMG0jErx9q
e65815E6zLnnja6GWFSg/iySlb25MPBzmbvEUJFBK0aM6wx1l4TpqTXzjep8VuuIEqH/oWSkal2/
/uZYs6jbtz1CBO4V6W1rr130t1p3EVvqw/UwfdM6QXeUmo0NLlZo47ZQzeoEu7KHQA9lSdnJCMgJ
We9p6LZaq+k7ESbNKemQPXKMKXBFeEbHWj+WfpGfqwa+mANN3ty24ppOAsyrbnpP8ckiwBuCBC4K
rMVMhLHQesqMECZh70THHvrbd0+tvvUBuD44HuPeV/PqoKIXtHNsnDU5Pu1H0yw1MisUJMjsVEnx
zZFeusWILql3cGr14S7rIuQHAKYVexRD5HMM5WGnwzDeAC9N7moZhW4SWjiggcvfl6XR/419K/rZ
Bah3WhIDZPgAEed2rFORrYZnWPsSzQ4Pjy+nRDjq06j5YA6sPAV13Eo/dTslNs+5Gsgjqnj+c48W
0znqNQ/to85CwiMYdl6cZuekRbCkCCUCJpUOWLtr2pMWoaIswhg+IBDGdJMYdXts0tY45tCNMrT3
wfXyHNGdBnEQr4ZulUJ77iX8sFwouesLvf4CWxImJ1gsiiwebk+KHK1XxXHsvdc3I9JK+rh3MjiC
VmY2z6g4pwfDt+x9KTpob0D2I9SbhsJ4ihrNRP0lkvdGF1pbld99iu1OvHj6BCnbGmsgp4qWDL+S
dJhQjJ+QjFHT6D6A57iv+jp91LIow5QIsnori/qUdp6xKYhO6GTWekb1phrQNivAcRu2LvZ+2UYP
EMzie1TP8j8oplEWyasJX1otyMZyb1lmfkoGy7noyAs8lXaJflXi1GSxjaD295o1CtyiRvD2turV
W4Xn/GvZVwq/01DbTVbD0b5XdAeUeZKnUQC1BPJ10EXKIRuV4AC2+f9PAHDVLbRRAUfvqBV4v2qm
LJ6TTJe/ZTGq+8TzelS8TTu/kiuc8KUKYOdsyt4Wnwqn5j1KhgGKWjJN/fPkjDUsgxGGA0JfLat0
V1jPisFZKxzF+N2Vbfk5abTwoCZ58TXywi+UMMajXo6ZPJtBB9HFDqioT1Ozrf20PsV5/zrp5mQi
BVdD8lbUPoW7CGhuW1aekHe+igJP3Io+3Bmx335MmPg/tmsGObQRzRf7Egml3WLXeEyE/iJVjGNu
B+eFc8WanSuoJlGRRG/P1dGcbgeeBn5V7T0dYPntDyy8CubajvBg9NYIFXkpwNUg3dZVF7TJEMuw
LBiZXuCt5NUWTrA5cDgdRrPEBRjXz6T1f0FlUxAFDix95Y6y1Pw1DfAmTocQOaCFaEgrGrGOV0yU
nZHs1ncfGqQ5XliR9jiCOZcXdDyQ6Nj6XIF07WHo1JWfvzDNc7BwMIpMylgaFyQgdBJ9pXMfrT27
l9q+/v3N0FAcT3rdjhHNBSn+NAKC/TMonrrrnECu3PEXki1zI0/dH4aoiID/1CMyU9Fgf4N9TUzT
glOsKY8AuI+JWX/wWnFdAm/640SwjRoDNHwov0ER2FYU6oyQO10JXSOr97enfGFBzSVioX7KYBpL
8nYZuhT5VQG4yYfm5+3WFwbMnPUBRVOST7CQXV1OvdtqAdzTAMBcBi59b7A5NsXUjBvLSasVfPLC
Pp+jq4WVW5ZMTbKpZXuXadAYHa3+3dv1uU7MlTFb+ob+75mBEtV4CiIPboC68Vep9+NzXeQKfKNI
7kUQKCtXvgUsoGrOo6IpSFXXMnSlZUMdhca5ryxLbKtQQ1wtSvrwxYksx809WEggPvx9V1X959tz
t7AyzNldPNMQquttgIg6mkG4PkIIdag33W78fWiXOodg635ipNWANavu2fnGq6Zm16vVP6rjbTub
T3LbjHr9Hvb/n9sfvEaBd97Pc0R2HoCEGATwTWHZxUkz+5PicB9VA6380Kow57Z3qV3YlV1wRemH
Fw3Ft9wI8Tf43DYfCj7m3PLONKMAI88MvACiF6QAWrFP0EmDRRfpG6gzyS+lEtV50u1uWpml9wfN
1GenTRKBco4qG1sL+8HQ742m3oLHXzkL3t9F5twHLx/xcVYG4pumVq92VZz9IHD1MnpJjX5lAy39
/uun34RQifed3Sdg4mKv2/aG4Uay+FqnwQcxwfr1u2/aH/VU6ty+rItTk9dFdReXTxmE1Rc48qO6
bVAM/uBgzQIpDOnCgZeFVgkp95znTmpVG2lkO6v/cnuDvP8CBDXw775ESlAMMmWDDAY5g7TfpGqH
tty3olY2/OPKilr6iv7vr0iJGl+aaei1a/kvkGH3tZOWB0ftv7VxC7tXtIfb3Vma+lnoBDxUtGPg
C9fmSbWplBRluDLd2oq6crQtfWAWHo0xBtCpUMYkyfolRnWwhHIoV87+hb0xx3oYY29ahcp0Cxgq
SadvevunL+86Ze06vPDr51iPVnOaIUpqqHa+PKs+agdjgU1k6L3eHv6lDlzn/83OmJQgxn2F4Z/S
ELf2sivvkdBHuSrP62Oq1t7+Y9+Z7XAr9qBRE/IutviGwNq2zqeNUYdHofy5/YGlgbr+/U1H+rLu
gzqMJrcPQL6ilvjb8eW3KFpLvSwN1GxjezwBO9/X8Sj39U2Oj5/S/U2rYJ9PKx34//nw35PPnEM6
oOTKSY3HyDVBlH8mL10+Qe5BcCLQxYnEVXExe5SYJgBYcDbLMIaRJsN9SMFih66lcqwUWx6rMpHH
wIrNu8SjqqBodbi1hYYadwc+cTNFPsTjzNdOJAkAp5T4GEyVUu9CoxwexmFsTyne16+cUDqiZ3Xw
MfyFObc4G6OxBj464Q4QxBOgyup7HIpqj/T3/vYCWJigeQG9EIi9VdcrbBskr143PCZckafGR+My
w9789kcWwuK8eq4ofhxPQQZIxXmI9B6Vz3ETqw9a+ziGH8utIiL975WcRrZj1q2pu0WMqnRTIXk6
+PrX2x34P3runVWmzuItRAZYEhK/GAFO7VSJOt7FRsvdrm7keErHuPvsjWH1kqBfhVYzeNKpLosn
KDTFn7Es/AOMP1QCeaMjrKyRi9z0WmEhXRUgGaC1/qn3Nas4lAYOWEFjoYh7+4cv7e/ZqBh+3MB1
7vHfEM7f3OqCHU8IHH/lSj5gqf3ZuIg6952p84BAGqI8puSp9ipiRychFG9l8Sx9YnYSodgxDVKT
oAts5RA0V1H30P+Gw1m7uz1GS6vzeol/EwPjMezjzOQDKB23p5HC5INfGS9dErWb0ic4ZIj0fuxY
ncOSyNwmnT9xMPXTfWD84t6OxtMaSGWpI7NTiecocldeE7lFhSyaPgYbR6Bs5riJ9yPw1zbzNXS/
txVmZ1LHSNldzeHNlNtbz47dJpJrVK2FyZ5DSTy1j+wO5WO3g3WldVjBIaCSrNwB33+uy7m53yQx
ZUZGKXIbuzF+qHnS/cjsXnkRXSXLA+qgSYaKcVb+VsUIaPz26no/wEp7tkPSviIIGFyii77cJpPw
d4SRI/SnhzAOP9/+xvtTIu3ZFpmkTsBWQYZWuqVBqexyFC/WjNXenxI5LywRlqra0015wUtC3wZ2
sUchINxHGknv2z9/6Quzd5hmtpooqsK8NE63a8fibMbjDlGcFUTeUvOzbSGpKytZbWSu3whsE1D9
nrK9bD/W+tzUMSmaUdd5GkOcnFDN/SfR0HGonj80Ms7sp8eCe2zXwGcV1nDxPetbErdnNViDwy6s
zTlKSBX5kFqJtC669dxmr7g77js0m1LSFbd//8LCnDs7QptM46zTRlf0LUUY9KJFBw/gduML8zo3
dOxtJ7AkxkSXwET9SNpfe0sN2cDJCqFtaXRmT8au8CbgLoyOEnVkUj5ZrYc2398kX9m1S+3r/z53
zAiVJkwIJhd1VQ8Vc5E8T+ZjpmQrg//+cSCdWeQJazPNFNhyFyvr0AsdrDultgH0qMkDul/PXpqu
JCWXJmIWfqoxgL+l5ICqolTdytg6Cq3PcCFaQ3kuLKO5tyN6KGUkEGt129TfpPETHI6PraE5rEXX
4ejWgmeur0t9WzvTudCIENj9fmxs5kaOyJKGERUTdDYIFF/SQQu2RWGOpyFpisOH9sEckiIjBBOi
8Tr8sn7AO+dnESU/0WBfaX5hGc1RKVkfTBVJ39FtGts5Tb3Id62S6JsgqIcLyCvU62T163ZXFrbE
HKOCp0YqcKmZXCd71HwV3NmdjcxTlayltBaW6hyggmtRjdHXNeIZ+SYN8m1j29jdrN2NlpqfbWkv
yEoz0oBG6o21reGRNhIk5LSWXlpofm7U5zVdZ3l1B22X3ByKvjLjhQG8LrBQNro9AwtbbV4DCsvW
8SdDy1yMWqnUHyJIdx9r+frFN9fsEa/xCXAH2PCu9DZ2I3CtUdZi9dLPnsXqBIKkhT5o5qKLiDzh
i9L+vv2rF+6M1mxG41Am+DCE3E3U5iof/jDgE4c1QodQ1rgTXqpvqeGfbn9saX5nERt/Iz8s4qR0
/XDQSCaBgsBmS9mptbGSeVsA78p5oVgjz6PJHJhQj0zwwUytYBOGtbfJ4FQ+V04jT4geRm7mU/H3
h0Bc8t6sDm2BDa1v+sByvaw79LZqYmLkF/bZJCG8S6QOW9YLggLV8yD7RmTQ8YJC95Sbkb+ru8T5
cnuEFuZ5XmFtPczGhdGVV9tavBAKEewptTTbj7V+nZc3SxR1xJB1KUsXGvjWLsofkWJ8u930wtTO
S4W9Y3eBGgl5wdDvYOh4Ek79Pwa69B9rfrb+AeMWCLJT2hZ51xDQwAJh57eb6rUjeCEyzwv/MqlG
sImwPALw2WjIck3f4CCAwm6wMvhLIzR7BTRgYBqMaSAAquK3UoAtqnWp7CrKxPvbg7RQcJRzAAAe
byUccYOjjLznNsoi9O+p0xyAFCaoqDsIQip9snf6NLz42qghsIyr6O2PLw3gLJB4jZJ15dCOLiTe
xEPa23it82I7et8/1v4sdsCDQd+oaEq3G0h0augW72RVZMiElPbBKuKV28BSN2Z3PVMtuypoAJrE
yP5aycaL/Z0a34V5sXIALSyDeem0mboQX8KGt6xXb6rsgRt3FK4d/wvhY14mlY7S1EkMiCIkmT7C
Qoq8emUHLhwU8np9ehM77F4OeIvFOfOrm0hkwoFvNbOINopiTicYDuh4O97wuWviaYUyu9Sb6xy9
+WQJ/CO0K8e5RJrlPammF+y1uHdWOrRw75PXCXrTumi9VtHryLs4A7h8Xew8+YxiE9qieJ1Na4z4
pT5c//7mKx76qOokgMxMJW5fwBCROqr1lbf5UuOzqCgqHG+w/TKIJJ8MxfkzKfY/t3fb0uDMdrOj
IYiR4N/mplIo8BbNE+9adYv0FCLKXv0pNT9GrpJzSSsnTEPO66kgd97dR6I994q9speXhme2lxO1
F4YTFTn4VuRi60r38MaId7dHaGEfz5Ws2rLE8jADbo5HnQmkx5HjvZln9bhJleTv7W8sBKO5aFXt
8LRC0MO7aDyrRFzuMBnZYIqw8dckJpe+MNvVZpxleVMomhuY8GYisW1C/WIDELWiX7f78D5URBrX
L7/ZAAHJlkkOA4rjVQcWsjZSglKvbrMRsQKZaLgpqb9xF/jlNR+jici5Uo8yNiZGy17qKpMXONsh
rGpEFPt0WJn6dwdNc+bPlAGPYWHIcbgM2fhJOCpS0R1IxGCXjiuD9u7i4guz2KTDRu+zzugvpGjU
SzRN2MFNCn4KeSxXzut34zmfuG6aN/OC8Kduisnv8Roc/2q5jHd9UA4XtWko7uSdRKqd5AHagfU0
7m8vhaVezcJVg4SuVuh57RpXtwAEJL6HWtVvEfdfOTCWJmYWtcr4WtU36YWJrMvTJFPrEY8UaxcF
otsXSRmuJD3eDSyM3ewu4oXg5BNfDBcvsE69VPa4v3xwWmYxK0sQtcYyBkEC/ZMtn5WixDLhMwof
G81+8ptuZSoWejC/7naasMqqzEK2iOrWhfyCs+/p9iwvNT27505m1Ieh1IfL2Dd3Zq5eAgz4bjf9
bizB9Ho2vyjFlGg1WuJSS2x+t15YIFdf1ckeT83g6BQ1HgsNCcFQ07O/Wqfkh499dzbfcYpPXO4U
+sWfxpce29tNphd7B0eQTZL2rjI039XIQZO/VMOVCXr3AKars3UQlTj2NhhCuzLrpl3ew8qevFjd
UF7mo05rHaoUReXb/VuYsvmdVAxBJ2JG9tIkwWPvY7nuOysYLm2hI/MraTtkRhLodASuusVrtt23
L/4+2Bm7lBzDPxiOFQ/50/CAo/fj9HS7PwtxYH5XnQYvnVRvqFx1FOdwtDSMGsWwd4K+2Pl6pRxv
f2Zp2K6ffxNC9bAwMGuWuRsZUj0PAU7KSoz4ze3WlzpxjaJvWg8zioWKKrRLEpnfo/Eq1uur567A
0pCKw5q8wUJMlte+vflKOShT0qZMj4aFkP9YBk+l8uV2B5aGZ7ZrBDzFerJL1fWd+DUR4bMZKLvb
TS/96tnuwKInuVZHcMY2ffgcE2aROjJSsk1WbtYLq3Z+u+vSwgP4AL/8qrnWjj+7sNjY3g+VdJJY
lZJeGKD59S5WLc9TSAO7PsrbUZ2duxBvm9sjtNT2tWNv5lX0k9VGmK24ejVuqvQPbgcrLS+M/fxC
F+tD4JddhuFwmA53HVYfW/TLrLPj69rK+boQ5+cXuEhrnBr9EueCSKjYFV1L9m3C/mEXZyXqd1Yc
Zdsy+om7L7gTkbzeHrKlOb8O5ZshI59XBbEKp7OjGrzFZ/ILztD6psFiI+7SL3km5P5jX5pdhALT
aSPSlLDo7ZfB/Nuh1FqyzmT5E6XVj20RY3ZWTtL2wskKbcJH2x2AmISb0A/zQ2WsFyjVhRg1F2aE
khlbwE5V1wICdXCyhjyylpd/eA21yt2Uh+GDXlUGymWBj+WDGarxqUbEMdyCaxvCjYXnaboRV6tT
cs4lHj68EWxNGrRlVXtsQMbvyAMnmxBK8g7y3WTgLmYjhRHl0jt7WL5fQmZqe3WN3HWTJ/4Yqeqc
E1R2x42qhfaDkBC8MJ0gjXO1qNUbU78Lgx7ZQpycDxhWtHi2D9arU0f2F00br442fSifS6uMDoPj
FLiLxeV4r+AKf4cnigiw6chaPCzwIgbm6V8o6OS/gFp3hyQhCKHClQIjwFUXCcQE162pwlOjw0Yi
bCeEC5Ry79s0vtGD0ToVmma9ODYGOY3Vqp+CWPT3QJraS6UBEkiurmSw3FDIayABJ2XjnRS8d052
rPXUbG0Fi1g5/eVuYh5liyxW5QCEQTFbfsGdeXQV1VSPXCS6XRTpHeZOOIH3JMUPjdFnd0qT+/sB
XsxzG2sYbraa/RmPNdzZWkw2LrUvdbzA1RTAAkYU6CXKfW6W/S7XjPjA/swOeLlNxyEpq9dyMsQx
GvropTIFkkdlBUExvtqaTw1sB3xrxS/EeXqMUqviuSQveRmDHNYtNiu17PR953Txech7f5+j1Hwc
G/Qli3L090moVw9OZGmfJCngXxTQwse2KS1eKXl/NnGq3Hmq37qIBA/3zqD5h7GwJpqy9I1lG78r
tW5I4QsT4qq6kWhx8BaIra0RaqBNneBJSRX9PPiKcoDJ8o/fVPIsq0x91owaaDAGLqYa6b89z6kz
vOrK7ruujwDSUT1K8DpnDW/wsxJ4oMXp32ok6ZmBmDzHZVXv7CIJd/3YWk+RbLvntLGHh6pJnb1d
DNP3TGr5C74g9QOiBv4dqqN/R4NslBcP0aNVWx4DMAT3tVW/mGURXtpJv5qz56k7DHnxEGhmeVA6
7EHEkH+F+Bo8OCUjrMVFevZo8Qwypz1iRinTbdGB6cO6ZHj1or6/jAJbLU1oeKtP/rhVcyxpzdGR
uD3iy56YOfaS+iR+6bAy70gEqWyfMf2NRnKCo9nQcUUMqqPgtr8PNRWXKRGmjyX7x9zmylTcVTLB
21wIOpmW3pYVXeyc0rag40N/6NM6OEQtRC8n1q6ud76zIyXeHzQjDU4yyPCbIaTg5pi7gz3p28EZ
rmLdQ7YTlRmkG6/AHc8szORTUpbDJ3jteNnHLeCjASt1c9DUFsS40+NT00x70gx6duBzllsrSoi0
EVaYG99Opk+VLdQn2LLeFneN4jJUzXhMUdJzyzD644nMQJA38na+qBDSxnLvZGqObmO1WWMfVlnw
pVFp7B6cDDfcLSblzrdUDZHw1C0DKzvMVwKWqWOfhiLOfmiqhUdwxPw8DRPehru61XsNvdZYe7SH
3H5IDMf/YWrKV6z1KovYUfHWCAgh+wx3u0OK5fzdhAf9Eda1xBBkLO+LwmsPZpiOWzMjBZGVKLtt
aj2fnqaAVRgkKF2rwPxcnETaveME+LwVctrgPW89XL0IHrDoqg4xr6X7QEuE22hW+ZVVHaGorYoX
1k7/2Wy9nniq1NgsOP1YOSh2YpU4QpE9xpWufB48iNymDtNQSWDmpl5b3MH1FcoOcCY51Ub01lmD
pV6RX706rEWFSSAFWXHSsMLEq75lb6Z6oH+pEuyPlIBanJJMw4+6r5DiCDgNgERi1lvGoRPsQ9lw
qg1e62ybNNRPSeFkGxNC17Zpqv7kCCEepwp50QEV2IfQLJLT2MlpG2qONmJAZqQnQM14kQpM2/os
EU9poOS7apraAzuYZZqzFwqIeodI7Ztjz10cd2ev1hL0txxk6LB0e0lMv94JNZ7uE5CJOy2MtEPk
ZPaDjuzo5yEdusdgKlu0fnm5BYWqPcYBrCUTJ57f9SiaQ95iuOITcbaFMYldZMp8G+dWuvEd1bv0
QsUYMlS98RD6uYp0gMMdiOtXUm5xiu+fnKFpPmdxlTyrTSx3ObTtfYmH4n0Z6ukXFOc8LGN9+A1R
DAO9Z/Wcy1xVD3Gvq4dCVE92jRY8hoTTWYyG+kNYmnnyIgth37HAf5Fa58aWRrshgTfe28HopBtU
gON9iE/lkaxK+SnTfP8yYOb4Kp0u3ScCdMxEIe3YjTaFoKs5VaCNxjn/H2dXsiQnrkW/iAgkBIgt
OSc1V7ls94bw8MwoEAgxff076VW1OkkiatdR7oBE0r2S7j3DlKk3GF5g65J1/NKX0/QzHXV2cJPC
f3a6djqUY5MjTuwAro0uO2qr8U4p/HkfY2jU3OlSiogheX9Hv3p4A7zkN7jk5JQ7nvqt+qEpN6C+
8HutxvGBBZb60TMJuFSbaDgeJrBbZPMEHdi5SDHEowP1oqHBZl5AvAgJHKtoV4impaHu4RHIiGd9
a4shf9VNnf6A2mWxhesfe6QXC6NOoT180WSHb+QMo1/HVl9cSbt4Y3kBTE8IbDNZnLd3HR2cH3qe
YxA0JhJsWJ1ap3K6HMY63erXzobfcSXcHJ12SeEu6AShTOj8EMta/s/WMPssXO5/BScs3xZjr/aV
nWbfEpVnd6kLjRjk7fkOqdfZ2vHsvohyqu4apLhjaVnBH2eyabOtm46e/R6HrirnbEtUl2zzCj6j
eV/k33pgqPZ2VZenWpD+qPUIjXwi0+3oACdxFFBb3WZW2p5zGGkFIVRXE1gGt4lAOq/5yYV/U2i5
rf6VQdQUX5lXT1MwsJWKz8Jlw9TwVaDQTipQqLJnND0PENrdwsRQbxw+yJV61cIZ1hTybWc407ot
iH+Iw7NbZlBfwb7U1vWOW+6am8lCtdUxSgVgZnus6ZUNkGkLC6qO3knY4CW53qNffrJY56Iw4azc
0Ja+6DKYHy4yENLgSKK4odWdcwe3xpOfwIA4K5pTbIl/bl9hFu6Xpm1A0taBn2lpnztrkpDfdo+p
XFNLWnq2cT2qnKzysym3z03dfG1aHylEQurrcz/cuBfx2qawKW0AWPPSajtJdzprqcXhU09nRmGC
EQGl17zUEWutf+Az+KunfKUksRQKl8vyh1n1BvQ+ZekRyFkD+d5CVVzK4sHO1Sdn1CjXWJ5d+x5s
tc8N4NZoHsMMBJT877fHZenHG+PS9FNdlALHPxyFqz3LSXWc6OTCPNnvV6A/C9d3k2ArWs9zUK1B
iFnoX7k6OcwDu8MZ4nvNq5dZrjGyFqLLZNX6AiaaFe39My5TkO1AT8uFJqfuwmqw97dHa+kVl0/8
MNWOtH3mlT05+8DUj+SXEiM0ZHcy+JRTBg6slxd/eIGX2PjRypmh548jktJ3IMB+bpmapFox9Blc
qxsCidSvFnYj1T6rea3BszTHl4zx4Xc3sLychUics+9m+S6esU3lVltsY3gMQzNIhRB8pytZdOld
Rhaa4JObuh2KUMkQV1Hj8oNmcIFuqwo0J9sJdc7XKAgLu4MptB7YCtWaYCLnamQw1EZHfFNSuC3i
5uzCzTqpdnQYahx3fXslCy6tMCPYcXqqWOC5ObZ6C5LtowM9+bH5OsFTHp58xUodfqGOZwqqF8Bv
9KpKYH2RvOgaNFgFQ/D5m0hEODrZrtXfSb9SMlyYLZNy62ic5iQpZdTIP8743nVPrtgNmKvM+nY7
KBdSmMm5deOy9QdliWi2m1PFmp8BlKhhl7lGpFnY9f42UD6s7cmPk9yGjNcZhrBjaDf0qx4gw3v7
xy8NjxHwblU3WUBRqMtxxgypD0MNQC1yeMF3bPwCLYWVJLw0SJe/f/iIyoLKGW4D5Nzo+X81tV6z
bjzKol77jqVBMhIAHcdGeAMlZ6916pNAzfah61GIuD1KC1Fhcm3boiIewwnhPMGFSg5iS/Jv0GLa
1RZbibul8TFOH7C0stygAuEFvg6HQPDfcS5SWCasOeUsjY8R14HT5K7LhxoOjPo89M0h1fJ0e3CW
lpCxhStSUKJngvNBAnG25k+W/CntZDun6OusnBIW8qApmI7LFMoIFIIPYA9oWBaT7ok7cRFV/fQI
jdw9HG/nnRUna84/C/NtshXV2HBH46J6hivdthv+aJgE29mP7nOCSSQwxdKlV1kDZAsx3Rp1A5Qo
QJd16x+3J2Tp1xsx7VCL0QzcLNwpmqNbiC8ot5QgoDePqKiw3e2XLCwok6ANgw/Jh57B/oOqB2uc
v5QQm1/ZYReC4T/cbIhDcuUm/Cwb+z2x7JcBZt16DZC6sF5NUnbgciV5X9qRztnFMb4Ica6FJxFa
tXXLmpDk/VqzbWkmjKjmOSOTVjFoHc0xkNaOiZ9ZCddlEX8ubZj07KRI7CZrWB41aFwE/j90fMjB
c749xUu/3gjsqmDwI8LiPZdp/F5XNnx6UIwWPUo3QSrXMvf1yeYmOdWym5HGyThFudTtjtLsuZ5c
ihLiuPIZ11cqN4mKwq4TcF9gIQ1XydNgq99WzldADNdHiJs0RZTmYIep0UsbXXbHHPltyuo7YZNX
tNX+3J6E66sVXP5/b5x11s92PdI2YlD8VR46m1K6r6LwX1UClYaxytfk35fG6TJBH7Zo1JlzQJpE
FwHijs5B636jtFq5Q/71avkPeZpwk7PY5rSsLxaQl6CbNiW8pUO7BsB9SoOjX/enFkQe36rfIVr2
DyXVo58634egeOpm9uxl1TPswF4DYr/eHtS/tIlrP8c4w9utXeBgDZ+vouf66Pmxixp9Phxczxoe
eNUkj1Mpk0PMahlZjFVhSR0KQRVH//CTLnhx+lFv9OyIVwYpx7CySvVlYA269LqCkHc1wQiNNUC2
dHoaN4U9yEdGe3rnEPnbYfZwLrya6jBwA/Hoo6Z4N1QTenQS1jJWUpXPMwGgs9aQlVTtTA8lNDb3
GMEhtLSO72PcZiLUQch96bjDKcctJ6RCkj2ZtZNt7GBsNpaDhs/MO3FG2a/8XkpfbSs6k2M6Euig
MjLDgQm7gSwJj3JLgJmEov9ujvEPBWd8EyhkxjmQyUMxBunXeCD+sffGej9AjHJbMaTlfOj6Bw0c
5Eo2W1qBRrqUcgykE6Cg7VHx6DjyxNiafuNSljHOP0kZxGTwAGcJ1MFid7n/zMaVy8zfW8u1xWTk
yaGBSGDJwJ7RZ3aQd5C8h5Sfe+cfxSbZVUf6WJziR6iGtQ+4qt2LR72SfRa+6T/sUNzUgHSA7qrk
JZE7MYhehLol8JYt+LAmDb0wKSZTNBUSGQgEv8iep5+snr6VMl1zJbh+ruMmSRSNKS8oXJ+eW5i4
3KU5s4BiZjD/q6EjiOI1gOUQQd+Ccda93Y78q2NGXdNOM03LmfpolEfFBDRbc/Y1MGf+ykq4OlR4
uJFVLNJnifLKNuppcZdTFCIo+XX7dy892ggNHYBSAZUiSJKhNUH996lauR8vPdgIjAzCDCKHNndE
PC9EE7pJvtz+xVf3RgyGERXj0NsFCLnemfbeu2jhSQnoB9JjBU750K5x4Rd+vmmi6WbCz2oOdpEV
lxsvy51wcPw1VuvSwy/L9sOOyIIRzeYubSMF7ecwtcgfjUba7eG5WgKhrtldqF2Hl9oCCR7MrM1c
uA/waDuIyr6rtPMAXtZWU7WXibdyg11Y92afoZcFy60GeldS3nP49yTOn2LV0Hfp4Ze/fxinIPah
v0ZAL4PAcVha/sZ36tACHvX2UC1Nw+XvHx5vSReng5qLyHUwJFUZhE6e9SsPX1imjhGzbIqdqVLg
J5Jk14hyM5E/rnon3doCXXq+Ebi5bVcor7Q19OQeathBw+K84C+2/lzKMX01p4l5OoOudgQr8Sy0
J/+366wZ1i/9dCOChes6s81y0GRymYS5q/QupbBn4jjx7jOohd2e3gUjLfc/BfosG9F2DGBjWjWg
8QndD+jBZsmBZbw6AFYN4aZgApy6pnTvMVI8ukTkc+hbdr69/RsWlphZu9e6rp0OIYmulXjJ6bRv
67UdZ+nRl4P9h9UL1ANtCw/iRMQeK1gEDRsrqauV1Xt1A4VSw2XqPjycARYXZAN6lFMGS3QLeDc2
P2Xjd296dTPQ7yHitvKmhRg3y/cl6nWdCxvcs2JobXSoVW1sAE5CONyMK69YWG9/PVI+fEw5D6Vt
T5SdAxj3ZjYuN3zceOrNqV5uz/LSNxixDrQHWtU1tqSSebAs+Dq32ZYMa7bmS3NB/z0XXmXPpGEd
qHE5rffJRNQ+rXx+LEvcBMIRjgXbZvKzU6lK//fnPsjYvAed2mXV4YMk2w24O8zoDZTjsBIUSx9k
xL/bFvE0xh47W2V1P9ksKsrkfRqB57RxgwASB2hATVZetjA3Zp0+axIL5uBQW2LlGCD8ExQysjuS
A8b9qbH6T5k+Z7rEVYXBzbs84JR2Z6v2LJ1PZhCzSj92A9g59CJTXsNOIOAwnS6On/vlRpAP3jyQ
AZfSqOmcEBbVGz29Bu7nJPohKPfvZctB9sk1nxF1MBCnUNDKq347Fyt1/4WYJpes+CGm/W7upCjB
RG3EoaQvOvgfIKwqX/vxS483InriceO7AD+daX4SCqWCZoA3EQw7xNvnxt4I6pF0rccGf4xaWx88
z3ufcpxralutFM8v4/CfuyN1/+6JH8anTmEPDW9hgs2tEuHgM9AJ0rUz5lJMGQFc1znsV23pR35a
PgrYL18MLTZA7qydEP5O45WfbxbmJ4srFZS4HHojrJ99CI4+OBzNqRpOIGD6A7WkuBdEns/GbTPT
5ItIW/4ILtt45/tCPHqdynctgbrXp/YQZgpvTbjFjAkbGFziajeE0PovAMee8t5/sIEC/eRLjEXd
ilJUFVFu1KBs4iWP4/SSCQ7Rnm+fWnRm+yEBkDXJsAFGttVv4vT3UKitD9nm209fiBmz9+CnrWXj
QsMgtuKFAgRoPnYbObLQomtugAur+i8t4MOq5kxQL0kCFnV/oZXbQa5tE0s/3shW7uylRdvgx3ve
VrDvTQGA/c/6U9Qq6pqNBwgZ9KKwayeqvJ+s/YLWRjg3L6vU2qVhMbIV3Gp40sSxF/EpdtEF6OUF
hrmySyyNjJGp3EqpDohgjMyAKlB8Z0EGRfMfjduvpKqFbGL2GhDMfe84OY4BntgUzNmQ+iERa0vm
ap0bQ2/mKqo4mpQTMIa1eoQc7E9RdjCCCwhcJD1IJsW6W9mSrh9rmNlwsNvBs1raulFAxlABCuu0
b/CDC3sqAP3/oex8JU1cHzBmNh6aNmvsAQkpcmt+bAab76FRumV6FrvbkXx9PTGz/cCLMh+bFF9i
VymUf1+BAL394OuTAcDHv3dtOZVJ6nvUi3r4EZ1AbRCgsIsJLphNiaL1DPmTzP2cvTsLjKgo0B8D
pw7ekHyeg33sFcP3vBoAGYVP06b0c5qFfcKLYzqnwdOnvo8ZdzKb+AOZSkEiBZi5roCaT46y/SmE
fi3W4KMLk2PS4RJ3zkgnSRO1XWYDfh/ft3MVrOTwpaVlBLum2oNv5OhH0upCVQOcDQ0f5q6dlRcE
g5gpocgLBxhny2cRMD9hV9Zhax+kn4RDUm5m2Lsk7DHI25DWZOWDFk4SLDDiH2htFsP6zY9oloeB
/zObf0oI5I/NvZ2/O+qXzZ+q7KvdPI44fyn3pcNl9/ZiuN6bosyso5egUNC4gtAfkNqbtBXvHiEh
qDIAiU/J0RFO6FndaWzTg666/4F2MmzT3nuz0+SUEXev4WhFwIv4XNYw6+2s01YdM+Dk4gw9g4lV
z0VWn/yqXkl/C+vSrLn39piNuqjcKCV2FHfOMZmaL7dHcunRRtqAf3TnprHvRbaEs/MII28A7W8/
+vruxkwxxgG9obQRMBIroXOX82xjtXcu7DvnVb3iv6XQ/55lmanBCNaqA852I8Dadsb7tFXFAQol
Kkq7GLSWqYgvzpXWsUX/AM5wLamPFrT1H71+ZOCqeOM2aWGBVDDappsyV9PR6WAi1atp+BPMEIqe
/SCDaFtqv1ac2O9zKrqfoPRIZzPUXfKtbS6k3DFLvzvQ5HzOiBZj2DV0uHN17O2TASb20Eq3dm4b
Z/dSePkb7ADRJhwrDjPB28O8NINGQSGA72E95VMXWUHzlkJ+P0jY/24/mlxy07XxNSK8Yz7KBVrI
qARV7neMDuI+ibP6ONq++pVgC3gYp9KtNuihp0+DIjBnRr0pfponPRwGpdO1tbSQPE0tTNIzlQPp
htWv6jHkTvEuOu+VExCNbn/q0gsuI/Dh+FvamrOq5S76quUmkeOmQu++s15uP31hczZ1qTtXBSAK
TTIileXcKxhygJtST8ETxFn6LyVry52wdeqvpMel112OUR8+BlyyMiewqIxiYK/2qI+eVAVnotEb
nyqePrChWVE4ud4RYaYTKsxKggHWjzSCz+GFhdfq5sEtC7oF101B5khdQFis7TbAC4zeBgyZdG0L
WMguJqs/bnOvnt3YjuA62W9aSY+0hqQymepfo2pX2rVLLzEGsszrxhqKlkRF/FUX8EYtn5mAkQL9
dXtdLKw6U31oLvyZlb6NOrnP3jOLTti/gtmWIUxOP6UKQZmpPwRBk6pUeSGjKZ3es2Toz3Of5hsn
TchK7CxkIFN+qMF22xQjg9+24z6UrvwNIfC1VvbCDPjOv5dy7AaNXWQQZmlU/Uu0NSiYEOne1BP9
Ntjy+fY0LH2AEfxF2qLX5qd9FNDkMZvqPZwXV0JxKUKM7AyUpTWAawo56CrZ6ww4E8+/SwEw0QC9
tzAwJeh/Ot7acC0tKCNhz3Uf16mTO1Fb1XdONT11FfuZxOXaSWdhOkytoVSWdtUl0oniZArCGWmz
2IyivnCgsc+Wc8vW5NgXrnymbkRVwhW3bWcvqgQca3oa33cJONFBD75o4oU4W/zjDfLn7QWw8Flm
qxXM8owCYFRFvndy1BtnkIGCKUg5ltvPveAyXx8y8jDCldB1cdOXwGlRJQ5V/yXoT8JvVm76C1/g
GZlKeLBwdgXkeOf5oarv2VS/pNo7kthZ+YKFGDH1SKE9IKVdZk3kxV89/wkqRivZY2GiTZncCbbS
vGY1jaZ62JeT9dO1rBmYEn7XFfqXM8t/PKtYmeeljzCmAe0qpjydskhn8z2D5F9IRnW8PcV/G49X
DkumbO6Uz5LmaYYi3Uyb14aO/MlxCg4TZz5+gTK5uw303P5JAAbcZh4AxN3Y6LArSrCRM7iMpSBl
M7L1Oz/ZDbBe2dewmdzTggYQtxao+fm6OlqDM51ayfgzdYcJBoQDxN2gkwWv7Mbaq0Tpe1EDNzb2
3qfIM5SZskJVM0u7AEU54hnKwQi/onmC2YP+Du2M4WGUMbpLXbXGulvIYK6R8InFWkEgxxjJIDmW
Q7elQM/g2nZ7kpaebmT6SRTJhZKIrWoQz24DcdUkuC9E+/1zjzeyvSwaDlYfhG0bFPSkFNuk/ya6
T2GsMRFGcocYvBggbD1FSaOAgI7rR2dkvyDhueYtfTU8iO1eksuHLOU3ie20/txFVTE8clbfKVKt
nBSXHm1E3gjF89F20y5qAu+YKXfvdWsKQ0uPvvz9w69O6wxC23bTAYL4FtcvRfCZwxlGw1iJLCmT
IcMFNhryKQknNEachDx56YrA4dW8h8cbS5G68N+Dz059rlmavnTC8qNp8vvtMBd8Q3Fm2Nh9XZ8h
7LhWRrieofBKY3mmkNZrk7ZKUENTaR4KOc1vpej5fgbBfzuzWmg4x6H+RdAH2kN2M31A3+FCcFcZ
gCSszNCWitnBaZhTbWY1DN8tksEtrwe//EjhKpNt3DrJSNhx6eHSPw32qYSMjQ2h3Fzduw6MsOC+
YW1Kx+9BVUIf7cUb0/n9E+FHbFOEKwA4FqbWWLN+ovgzBADIjqextbddXq8gX/4iG/6T5Ylt8orA
zyjauihSdKv6WW5cF9J3Xmx9Heq6qE9e4kpIA6SlFQ3otm+yCw2Fl+1w7miS1xsUcLoE/07APrTS
4J00goU8kPqiA6CmTe8rkNGkTOZNQYvyqe6I9d2Zkr7bNb0HnHM2jivL++qJAYvByCYFRMxVi1vi
yYYu6YHBZPzNh1ZgHkKIyY9GMaCWf3taFt5kXtVyOyGu6klwAnk3/t1bbl2EqucSgke6gUBRUnlk
JagWcoFZJe6tvp7h95WfgxTH1JAMfbfJfck/k9+xwIwE2fV5m8LyKznD5eAn3Ivvu6lKwjLP+MpQ
Lf1+I00mPmmqClpTJz8mD21MH91Ovn1uFow0GQ89yjNQ3Dz1xNpAJAGw/vkhT3DlHCry4/Y7ln6+
kTJtXiDEqeXj53evbcO3VSZWZnZpERnpUqgJAuU85SeegOqcvcKeeOc0wWbK19pZAfaLK5FtCqAN
hY6FL6BtQ93gXuH85ebOOZdPGSBTjRy2ODb8rrNPOZdjKRnhVyPyWhiy+6fCHV8okV9RNj6UzIEy
DUSgbk/HwpiZSFsGRyVmcZ+d8iaeoXbUPjRTx2BYDB2QVKmVmbl6piK2qevRN7ataTPHp94rXnnn
3blkfGm5t7Julx5vNH5Ii98dB1Vw4l4WfBu9Wr00ZRwAO2dnw+/bA7X0DiOuR6gNQGHR46eEVAPo
+VDoDJUC9pnmFGnqcy8xYnvw+sDPVclPpLEeydx/hUrRKWuGldhb+gYjvhP4p49zFjsnMbrPKrO/
AGdzaKo1leGlxxuhXbRdO6KM6ZwSbgMRi2t4jP/k28+NjRHdvderbui4c2r5wW5mVBKhgdWv0cmu
1kOxQo1zD4QdeiKRmk65tY/hZhnE3z2uIeJnwfRlf/sLlmLNiOdYxcqCjK9zisv4t6ysCzIIPSnP
L/MNdH8/0wkitom75TypUpky5wTpuy/EhWeGxYeX21+wMEomoFbNdQp6FXVOpA62vZL/sG4uoTPk
Pk3eKEOZNa+fe5ER0R3M01OHZv6pban8NoMpAnG7WkMhsU1+1TPpDqKGt8rnXmaENgTkh2yQgp86
a96M+dFjwV3RHsU8Q0Lwy+13XIdDY1qM0M4zb8pw3PZOdPQLGkI60fs11x6koro2SXbeRUnYlgPZ
Q6Go2zqaQKXRq2MIgvkWFDVv/4qF/ctEBSaKji2buhQ1Jn3Mh2A/CW87kDSyoeuYiwC7SxQ7a8I+
S28z0s3o9nEFn4Q0orN3si0ekjkOQbi/Q9je27Haq+HS9VNvn/o4E2hMuar7Ro0ezBM9jioIQ26T
gX1K4L8SgqJXhFYn0HyFvZN36jK55ql1va2OqTXyXtOBego6nnMqc3g1u2RqhyhVFG1DoBCSx0Ao
FwamMc9DCXG3bZfN7jvN4jW8yPUmO95vZMbM4Sp3ecFOE1Qm32hKLk0wPTlsO5W08M9MFAP6wdrp
z50MenACm0JKyAQSClp0Xu4yNumtgxL0twmiX7vb07GwG/z1nv5w565V5qmSpO7JCabneIQmRJfr
MbTyNYbeZRldOYyZciND7wB4BUurE1C0rQg7S7M97Wm9hvy+7pKNe9xlXX/4gsql2ZSSzj/xLN4q
eKTLdHiRqt1AyC5EcwQakjyc5/pQKrEdYuDyibVzqmjovuQgUtv2mztCGc59zEkbCkccuR2vDO7C
VmLCnhuQDtwmmXA0zMfnFhqXsGypyumx4l9vz97C4JrA5yltocIwuD6ufsmXGnfZkiRPtx/99x58
ZeL+IjY+jKunbRsarwk/5fNU4azJfDT+Ie54GgaVbSfqi/M0QxnHUqO7E37i7KQl3EMGzd2wmttu
y2BZ8vszPwbeLUbwDrU9QCc+cSM95MUhw4F7DoOpE1/Rn57u5KTE21yJbAsZWgtu41W8nSwn3Yw9
tcDZLtPNIHXxfvvHXOecUmbyGIUetb6AIiJt8f6pn0R2TK0EOwOMLpJDDjnPL9L3ezhEEC9r921y
UZIrdUfbsLWwJWPHLPdJyXN7k8IqyNnNidOfLBB9fkNjG46+kszF94ClyIieVWXtynK8ulooM+Xh
Ago9zxiICdgX6IdKeBGFzubtMbmaRvBoY37iIFCuByBGBC41OmPZZuRYBWtH1oUfblpM9D2v3QEX
9ohexBfzGT6vOk1Wfvr1xIy1ZRwqs6zregdmC1Eg6zsgB+YQZqAbPpU/iriQp1qrn7Mq3ypd5Psh
bncK1lq6znF4nuEMS4JPnabwO4yDZ1NmfAKB3YmErH+5WRd1vtjSbvA2kNz72bhQC709WVfTEsrP
RsYM0KUkCteAyOLuGAoYjkBU9M2aAEEGh+b59ksW5sy0mKCgIdppFzRRTAUkOWPclPJyRdFg6dnG
uTMZ8yKBqCmJOuEUYRoPT924ikVaerhxzoQIRt/FFA4JMe/3rRcVTXG4PSSXn/efjIpxvwTPh4ya
lRkrSng9RhNEVp5VnYzPFpSST5YDo7NWiv5BeoW3kqUWItLkQ/NkQJ4uBGDgwPezC+eqfxiHlS+5
emZEBjTOMnVvowx4ab95WRxq/eLPRQjJErgxJKGEtwFaY6ENYdLb47b0KUaA2lkdpAh6FiHNg7/s
4NRIzoSuXGIWosGs35R5Iv0AGgIYqDocuDyClRpCEDGstL+7/QELE2+Wb7qqt4bcitHMB+CM6+4Y
QH3IsgawKCGDr9cal0uvMVrHY9H7LaioTTSSYiOnYTM51UnryJngpSd/3P6WheEyudOVH2uOijgQ
3B0Dez8BShR6qTAMkPVafQXFs+uR4hjriwIU60Nq3I1kPovNOFf8uatzcSyaEbrlpY7jpyIHvwlO
oHb9o5KcvCZB4t3ntsL89RBshhUR3XQD/tcwaKzgMLOhT6F6T8WRdYQAeK5puR1HKO6SaQhQZk6H
O27RFDpBAg4AsavvoDTtbyuPqmNWzBy0SPfiRmBn1c6qtR/most2cd59w9GE3g/Qvt7OE64zVTZ7
W8mATK2CONhVEGQ56bTznkuI88Jjoa4e63HwH3DQju8G2kyYKyCioUANad8csm+AlKM303oXW2Fc
/+atHiXIZ3Ke3kbZJQcfJmEhxEeGU6sd1CkADQnCtI/zh0IFfOM5QQB9lAxmTJBEZL+gHgIKFe6Q
9948Tu+VQ55Zl/2MezTEFEWZZiwhmA1J5qfCU9s00fvEwlG677PsPNl5tnVhSzWFAURbTs7oyrsK
HRC11SAoglk5O7vOa9SG+U68nUeZv0xoL59txGq+rRwLn5zafvcTNTKyIUnF3wQN4hlGQwk52k3p
7TCllGHYebNtUj/f9h2zYQFQiKcuAdJtZ+HGWGxTCMF9EoRolpGKGmords41DnDudKS9FUfuGLd7
j7r5p7Y/hxsrmEBWvbFxsT5nOczUakDqSbUaIAsJ0TFOCpbKK5ZLHzL8DiBUQ5eojcsytYFkgtzc
DvOFXGLWp5y+AodZxnXUsuLgjq3edLb1w8JcQYuhv0uhCva57G5Wq6TP4aeYOVDn1c14gud7+qym
1AEzjc9fb3/MQs6il4/8sPEGTPtDUHc6aqgF/+zME4dgzNT3WeTTPbX9YiU3Xi8fUWZSwrteq1Iq
oKo835F3OSw4DnUr09+BGGu2czhg7UTVetj5Vcmeofpe/MkVy79exJ/oymazkDv/U8KqUM2BEgos
z4c239TNtBfYpVeWxdJIXl76YSS5ZwVTkREZzXkLPIz4rTQO+rgQbH34la285Prydrix31co//hO
6kHZi//uqR124h3CBCvLbWl4nH9/gTehnGfNjkTEw7vDy488zVdGfmlwjJivYKip1Ay500rrZy+P
x9Dr4dDQgD1cTujVfW4xG6PjjzC80BOT0SirTV6obzB72td+/ODU7v72K65PADNrNtlAOuK4Gexf
qQZMvszCGLzF+0qV40r5+2/oXTkLm1WblgJZGoiZRqOdt+B/FV36Xo6kxIUq9eWpG5LqKXbmYjfq
uD/27eAf8frkNYmdYZPWqH5ywr1DUATzq0unduMGLXlE6VRtAzRHD0yS5I3HEzQFHWXZZ0fB08NC
JeOUdDxHcQ18gioEIhiSEL4Dh6DbI7eQNs2iiY8OuS2A5YpS+rvnXtgPF6t7G4K3P5Reuw4vrDOz
Pkyx/yZzB1EO4nb5bqzG5DGFOfBv24byHanc4HT7YxZCxSxfjSNvMS1aRW7ef5ma/jmp5hWM3d/C
zbX5N1JypYPeEvasImwpD8TpUnLhKKcPKaVwZ8mLeTpCJ87pt6nIuq9dSfQ/EkfoO8hpigN0t8id
VLr94lDlnsYuFfcNwnrHa6+MXAF75w2hc3uUPCUbdLzYD3du0j2XCfnV6K6L4JTSHuK8aiB34EHW
FJU6cLnigBxVb817gL/4IavH6ciaIj8zlsonbqf5u1129KvVsGwfpx0/zkEid1Xh9e/AXtSnJB39
UAvibv02HWBmApl/1jXDfZGM8zHhDdvAqic75xdZEtD4HLmB9ztPjpyn/c71WzGFtdITfOFTKh9E
yRkE4QDmyU8BhPF/pzwAvxvOVkFIMvudjLj93p7qqxgm6nDjRAHP9snXIuXndnJQFa/DwtuyFq5F
SXCQTRLCB+/2i66nFuc/BArAXmJWwMsFDsTtmWUx2XJPw0wTniIryJ6lVxjXIDrNl+rMAFFL2IjL
UzXfZ/ZKh3wpIoztr4tj1s5xM0QJvHLgwqLJl96fxMox5fokMBOR5E3D5MjCt6O2KSIgrp4BHDqX
xfAy+NmhK/mfyZ5WpmEphRhbVSOaPO2Qb3FIEGGq0lMOfZySf/0/Z9fWG6nObH8REsbYwCv0JaFz
T2Yys1/QZDKDuZqrMfz6s3qfl3zeoZHyFKkV2dgul8vlVWuVYj5eXui1HoxjqhOLr3WOKkZrGu9s
DXa8AW/N6cRkyAr/izD5fx97PsQjRFVl5qWOOg14g3PGn0W2T5Hy/9IQTIIFWzaBl0J0Ml66l8Yd
QklTVCXeQsPlcvsr1mRSDQyW5Uy1AJm9aPNqB4G1iPSi2QhG/s3mfeJhTaoBTWXuVF12zlIvwGZJ
G9w0ykkZchtQXwZpXPqgpwH6M00R3ExCLuHYSNFEeQZJxYZkxaFMWnCJJd9ZmLiI8cYwc/w6dIoW
smoFD6JWWJDcmwF0Cpmfib2DuqvoLHEYl6pje8CHmkeh8unWZX6z18leJVrdlWJihwbSZjVu0Bqq
ShRCeBxvcM/EkRyigi00yOcpS74FUnk/e4uSB4d0400xlfo6YGR41XmS3uSWdKdQ5sXfzlLWzvFl
f1as6jM45B4SXBPTqCl3xYLgy9LXNQWP+26APAdecWfnOOS+db/IpLE3Jnytxs4kXkDJPMSHHG7F
yAscqqbYyaHaJxk0lLKjbbFvXvJq8ezGHV96pBBwQ9jw3Ssxh8kGjVjZg4ZkB2kqEIB7S7vLIevG
3foJbK8n19t6wFzZ0CY/w9wXOdcOtlqii30HCdCCoHyHf/Nkvbu8H9Z6MELzvl7sfC6B5XbtMVz8
JbT9X9DCioS34b7XZsrwelZKcNHsbCv2ExuVWeDJg+QJGIRJ/WJl+otew3B8rtVAV01iFG3wPCGF
mIgZFGo3w2BvdLDmNoyzehSsYkE6I/nqS9ACDOwhEcG40fina4Cqy/PvHxyq5SUFBGcsGmftGx+R
1fW8MBElhJDmDXP99HhGD+ffP/SwKAVuK9QXxaCRC3a923R3BcvsQ116WxfIT9cZXRjHNCSdlF2q
hMb1UJwy784HnmNBthLghi7ZiGDX+jCMNUnBVlwBax4rMcoh1EUx7XCrL55mXslIKrhLpSxnw3LX
Js2wXMRKkg0+QTqmkfE4QjNQcaifbmWO11bdsNnSqTUvAFKK/c45y9gF6c2S+mSPtZqPs5Tl8Qs7
HAtjmG7BwaSaQkk1HlvQTdAxeZl966EXVnZjg2/uciefr4xjcozwCuQZpe5pPKXQm0X5KtBi7rs9
eMdxal+9vDtc7ufzNXFMihFejrMaF0XjtBn/OLYTVUX+a1L9r681fx7eh30yW5AJRbLYPjWAkkLm
D5wctxl5v9z4pz4ECFVjm9eiLcYOl54TIrO4kAICtl+jxXdMFqgWzOGS2Zh+PP/9tFJ7jrxi+Zng
/r27/O1r827sbl+JNukL0ElTBW6A5mnohzD3NhITa40b25oHVPKcUX0i6Z0zQbSxdg/lJt3Fmmka
23gWKNhFAkqeGlGNV6gjt5/0gldnUvQu8pJBefAlHgk3PO3nu9oxiURyMBQW2mF+vATTe+84N05e
QOmU0Z8eVJq+2ImxpaEhm/WtpztQZtSHZrbxEoE7uAr0bwZCkcsrvmKtJklI7w/t0CsQreLme0cK
9VJnZOP1f2W9TcaPEloXTHoj8vSCh8Vsh0UF6Vv2fPnDV0Bnjkn4MTsEdbZE2SdLZN9a7hTIJYxH
IG/f68COOuiae8u4h8zU21xuMc+tLLtv7O0gK/K0Q/XXKWdvE3R9he+FXV5eOezbxqjOm+E/Vwvi
mIQgDkLd0p3hxq2lxh3bUunVVMj2hbfBeOfnqnuuF4tAx4zSI8rE7BddL86dlo793bbq8mHU9haF
9qd3ZnyK4QymYO56qPa2p0FoPIJ0+4xP4dRN0BVZbknyZww2vM7arBqOwSszZJ0kHp6pWmoI3vI9
p8O3ZJ5eE68ZvraZzFcjMF0zAcFUEg9jNjOUkfLgPp86dvR6Xe0GUOG0G8NZs3vjxBdt6aAEqbFP
JHGmcCBqN9P0p8OGjQTDWvuGW+ghjw0MBSFxI+0Oit9z8l7XPI1SgAB/XzbDFa/wn1RSMkgIxdc0
7mT73vnZCSq1T5ebDj43cM9IIUG9zhtFUyVx3+gydKcz8ZIdgbvn3huSRyL9kyrUH6q2NNlWzgWT
foNXdJbQrl5OQr2imguZDB35/n1Pmz3xXi+Paa0Pwy2wurTISIognrx5l4wsgtBY6PC/2RSELhkP
l3tZWXeTpGLymLTrTJM4d5frs5xGiOjuFQ++fnS5g3/xsp84H5OkQlPWoqaNdSeC13uyEw24F/Le
qb+JRKCOb64tNxzoiDtwDTYLlGXX4n4UhD5oG0zsoSe7Yj+zlsUSQtenIKnZc8AhNgs4F9TAPW8s
7tMgAdifz1xc1SAOOouygEL/8vevWK1JvDA5qChgarDjnOS3pQCIvOg29vRa04bVTnwkjNvKiYOZ
j/dZQfIDqkO30qprrZ/t6kM86ucDmfBqincnAUDDgCfVO99pk4fL07LiXk16ELdqmq639XCSurrx
52oKey+9TQV5oaTdetReGYLn/O8QEhVUU4+K1hPo/4e7WbgcFNf51gmxZvqGSy1mTXpf42VxRC1m
6icvoOqJ02X8dnmG/gX1fmb4hkvtdA5iGaVtsIBL+6otK7FDlYc8kNr7S7o0O1gFZGiKbpTIipX0
WtSNe+XqxMJjd/sOQalklwZFfhVUqntkUHt5kXOiNjzmyjlslobahSyYkJ2OZaPw+p2eddnbl0q7
j1A82OVF3u3qCdHn5blYmWqTaiKQFvisvFmeZA8x5Zy/T1VzJb2tkogVY+Tnbj+YejtnCsIHjh3j
UnyT1t/n4DuIPa8ce4toZ+37zwb6oQOSypZ7ZKGxX6nyF5dDHfd64DGdzhRrl+dobRBGwKKysQSZ
/9SfoGnNc/lok5uyzI/euLWbVg4UE5Wb9gA0OiXXcTrPVyN/9nwvymwfhETVzlPq+LVhGLtqhE5t
YTmpE2fQ/8B1j8QYVRoGpYq9bn693Mnaehhbi2UQW5gS3Z+WXj30tD/aQX2oq2LjUFzxOybg1vHH
CZiocY6VYgjDi1MvtzDdK4tgwmxrfxF4++3rk5MWu75gv3nvgzHSUn+qmZfR6PrfLk/R2rnLzl/w
wWZni1sVNHbkyfln+KEPPD7o6/EIqkSEj2/8xX3m9+mDfZOcnKvn8lZ8y94ud7yyNiaXRb+MlkJx
tjxZ1UsbtADZdzs/u7rc+NrKnDv9MKjM8XTh4cn1lI75z2JiP4lVbwQqa00bexzSXGmdUqRYoKZ9
v/DsyefVl9htCRRs/vezQUpp50SAhq7Px2ovCPlbLs0BG3DcX56XFedhclrknS18CJNNMYPCwV0O
JMaTXRTzrp4X+prOfN6YpLV+jN2t1OxJK+tAVIEnz6AkN/ncxAqcFbWwNpIHa/Zj7G0bJT2OPedY
hw4oxar63tHmJc+dLXGOtXP5P2QVOvDKsxbhyXfVj8TNY8v7y6b8kCXLXVvpneV0EQKyeOpFG3EI
/2ifRZ6lwsFuoNYzhV1WRLZHv+ZsTOaEFNzlWgca+K8CFdCcHpNNNceVqTRZE0jZD1QGiHAUuDdr
Vj3YqbV3MvrrstGtNX/+/cNmTN0UrE7jMp7qoc4jj9BvcwWtQlFtmcKKszQLd4o6cB2dVNjtM6hD
b5BUvQpociBChK6V7r42CmNvgog08UtZgaavHt8hrXNq6XI/D5Aevdz+il8xsfeA+SbEwSvTSeft
gZZdyPKvUQ+jFWM7SmTNl3bpxhNIGX/DL56qwPqWUtpFw1js22F+pOnw0tXkICvApy4PaG3ZjQ3K
0kS5TQXGfX+Re4+kN4AOo7p3K5hbmS8TfJ/naVUluNCdmpodh8AbIysYt57LVr79P5QJmtJlmoEs
nfPXGgwc3PvtqI2NvJKEMJH2aVFkQ89x8BXNhBc4iGJmbzjq7YgHC/ndu4O4tyc+faOtQhWecPRG
v58/ZBPHJNFThOWLWDrIthd9WHb32XDH/QnZY4DzbHKg7nKXNWUskTQY5D1JvpjLo8b+ny0ylPXU
tMCE9TnKesKmjZZS7StRhA2oBPJpIzm14gfMQrjM82kpllqeeu3Z31JPpjvFLPq7Rg1wvOSpFZEa
kPYvmbdZGreca4no6AEyO0FHNot4OoR+v2ws1poBOv/rM1sHWbX53PqgX3NXRimybcFmiM/RyidX
ThMoP4L5zKlTHG04ntkvS3n2FVT/+N8AROE7Z6nExoKsjcJwAaVjc0dX8DuTg4KJBHiSMduzMtl4
1FlxASaYPVPN4JVtVp+gdHltD/pQUGfj/WCtaSPnQtOOYyZpdQqQZlK1/Km8bINpbWX/m6h1wKw1
FyX84ghSwcO0+DvbAT6GLuQmXazHVnnWUS8B2/seita/ZKwmgJ0leJyfIC93IqVFQ3sZ//ZZXoaj
olskhCsmZcLTk2oeagc1QyegY7DB5aH0bgftxwlqWr42hvNSfQgjaC449WcygVL+qQW9TBJccRR1
Xm58Jc9hsgiwBVqIBe2rk1X/o3sdemwEyMiK8u6b57Cj72zsiDW7Mvb1WCq/78oA/TASzV0J0hy6
gY/81+w/2dVmzb+VUW0PNW4PKIwYdiOx8ygQFPWvAYGumGwJDZO817de69ErFgzJQZep+9oG3XDM
/YmH0gFQNe/TKqxJ5fwFoUIfjhP0zyZwFDwnWUp/Bg6hj3NdDjej3Y1x0Vb13qGeHbVZMe7lhBB/
UjqP2qAovyEJ2z98bX0MT9JL5uVIRo2npChn0E2KQ8v6KHGnn14PMZCCeCGy018LWE0Qu1poVul5
gaokxCW6BGXww1WVy93loaycUib82m/hz6tEjCebxI7XoXhlCrV7VuS9baSzcTqt2Nl/GARGi49W
jU6G/ucgDk22BfNZ+/rz/v+wC72hG/OJNePJGiJq/2HBCChGGTrI022drGvfbsQL0DhKhgWkMKc8
6Maw9e3vQ7/svzb55z4/fH62VKTRZEYkPNI5nDQQlCQDRrafFgU4pHuLarSXy119OgwHxXn/25Uz
+o1dFaiUrvobr2ahAEz8csufOiu0bBxOKCC0QFC4+HFZWyPuoBPITxx2ItB9RylECiin+FYv+uly
b596dvR2toQPUwbyXz2B5Gs5JWonu+lRQWis0jkYCPvHyz18alPowbCpuSFU2ZZeTnjo2AdAqVNv
iOpiiUQpjhKO6XI3awti2BUr2Shm3IRQNFnuPTbv9BZr7VrL598/TFGhCV4VCSXgnNSRNwxZWM3B
z699tXHvJBMFzhU8jCcfvrrKvFfcot8vN/1peIZ5Nw6jslezXw8ugf90UX/gBE4MTR2251O34bbX
ejAunk4jULZiedgDuchPyxAUt0K3dG9pZEwvD2Jt7o2TgfkW7WUyAfLU5XB15V3RiN2XmjbxKTLX
mk+zZ8XQMIlE+7cGy8zXWjZ2MHTMQa1KUUZq4SkYujG93KIIXplxE5kysFF3S4/nYDy9jbuFU5Dz
MFoX72lTiY0pX+vD2K92NnqMODyI67ENmV2g3vofl24Ry6/4GxOFkufglQfkOol99wSge8iXH9L5
TqotMMba1xubFVdvythiB7Ez344pj0jxFw81G655xRpNHRRApsBo2jkA6QjVHoaEWDsRNPwrOU+E
VYYrXsRQEVWj7lAUcx7yrH/0g+rO978mF0JNuQtRV0mXoko9HjJJQ6tCgWPi7KB+e9KD/a6qpgNo
oo2FuyXD+nmSFSM6L9IHz0k4jhbpU3VSP8Yl6n4Gr2xAxyG/wfGMTMEdQEb/PDePfhouz5f33r+X
nv/EyejTMICpb5cFqJjupCUjuyRtfDdqQGP15kxL8odJVh0YF+OPHJny5qC7gT3PRVEABZdMe9WU
qJtq+xnAUCtr27+trud73EOzP6WkPBwJ0WNUAKp0LFomUL3SFd0rzXLfOZT+udoirfypC5e5zN6B
XK++hrKn5ttpKc+WkUJ/rW3q6VbOLaazBBdCICH6UVjLl94fkUQyVizT/jAkICY+DcMUquzN6sCn
H+zmfsPGV3aQydI/kDyYihTtg5ggRAXhbqzZxuZc2fkm29QMGS0wGdvkJGqhDjlXfN/nSXsMXL2V
3FsJZczHU16W9azdEQIGLc+OZEz2DnTWUfc33rYkO05dtpH7WBuLcbKCVcZSi/BxG7b68rvl+06k
hoWUoQ0Rgw10+spSmOANMgFK7CBzcFJDFqvJvSE1fb28CdeaNkIPPP2WnZsr4Puy8gZByIustzDQ
K+eHZ8yMFOXg1rVDTp79Nwje0uJ3NpKQFu+Xv3yteSPe8CHQRJwRSiFeWt477fSga+vdrufzI/aW
VuRKHyaYKPEnn1qgST018BQ+wX3cXXDpffStreT8Wg9GANIvwMdmCzjDau3u22yJ1PSPn1bwcVuB
yL9ly5+4WVOQBPzeinUpKgUJuAGvSddmB+F36T8dIcE7+PPEfQMOthvwNQ6RLjp/X9ptrkPbdTMQ
mFQcZpFqlKhPwj3Yk9YbaZIVyzPpuHjbuXW1qOVkkRs66BDScxtB3cqWNOEADWCXDB+rTi0/uWwK
W6sI6bCRkFxZMBMQMOd2RzO3mU+l/2vkaR1BYgT5nMn/gWr6LR7etREY8QVhysZDMJxKlyE/P6rB
iwqiQGEj9MbhuzL7/3n15xK5A4ZC+t5ySAjhvhC0OlvIlbXPP//+IZjoStmpNrOsuAbfZijlUIqQ
tzx/KsQ4bwlGrY3g/PuHTvzA7+ySu/kpA10i6+cHNYxPl13LWjRkvv9nZa24SLIcdxm5XIErAyVH
Cm9oIWIWcrTKyd650HF8XDzOrWPrW8s/Np4hwYUE1u0IkkzpVRCk8lfeNcEjyijyJ9fFb0PAnR+X
P3HNDA3v5yadsIbzVX0KYN1+BbIo0k7WNfSj2yt3TLbKDz5H2DvURCpMrJ2mVJ2vdTpddihHEFC+
7ON5Tv561PoB9OlDgvjUY/pZ++Pmo//5kPjEaZkKHBBjtu2AT34MYicUeUIBFkTzYcp4Hk1Lm+6g
1suukPnMo2ph4iofe/+sqrdx4H76NOBQE22XoW4vQPXcfEq88VUFzXvmcg9asdbdArRd0JR9aOnu
zuWW/prPMkEOdZE4Vj7afpyhkptpHhL3R5ds4eHWVtEELWAFMY+CebjLpVEpWJRa/b6zndBJvtO5
3fdyftb5EIK+60v2aUIZkBvJOlzvQLvrtHtIc0jbPeTJzVhsnB4r9m+qnpGxaBKQECyQY71byvq6
GXExEdC8LubHyyNYcWImmIGQUpYOBa4laG6LGSzG6lcAYfDLja99Pv1f51XnpPBEUKE0FiRfwdKG
MwNvqfsmly/lh2HCRmCXo4679vOiPvV4BxLdveNm17R4RhX8biq+OEVGhDenbu4KhW3i1fc8CZC3
ffeTLSKhlQje5A30uxqaz543n8SURgHKZEd9N7pFBKxUVIzfL6/DSicmeKEXtLcbVGKeXIteVR2Y
ePyOy7DyRYirGkoTSLvhUlZW3EQyMBGAIGCyamTgXv0crDWB2IEuBRKZW8j3FYM18QxIq4IiEupm
J0mmvy5qxqIln64mRufd5cla6+A8tA8nbjvrdPLamYMzo9aRUFpewUmLBwq1s40uyAr5LzVBCqhR
51CpF15czQKAXcBxdk472Gc6vGEIl5ZAgdjiIE7z54Aep6JRh0Smdb7zkjpFwRSo+mZICO79JYV2
p63qq6byFqCMFygbjz4Td61nNycKFqQbIkcVTmzuYoWC6XDxdHJTZfCQXT+63yYgme6ZH8gjChuG
l3H0kqfZ6Ztd0fb+E00bftXp0t+1hdOEde86O3CPLTvwUL9x1aldz32IZA5ti/J0Mu1z8OvfO8Pc
o5hZ2vM9pI11FOi8Ai9Ilx0yrebvs9dPOzfo8utSZRAi8ScAvplVxDzximuPqt9M5skBSspZjPgn
vZsLsKOMqCd+GxYf3L1Zm/p/s6SYjzwf5LFd7PZGJlAnaMXYHmti5VHSJP1dn4AvLZun8aAVbcHe
HCyvoHqSh5xa3Z63pbj1hxJUDoNjlWFStPYd4dJCwqXxnTB1nA6Sc139OvLgL5eVikAexCP4mOAE
WYLpqKA4HM2qOxfyBH0Ebh//jU9cHmpbVq+es6SvA00FaufSIQpm+17A24Z5W4OseZn667HP/7Q+
GAzBZlFdsRaV2a5Kv/d96nyD2th0mBiUoWa8skQ0836pyhYv1cK9W98ty5vW6+unzBtZyKfRPwQO
yGSaZfnzpW1g0kPhfd2DhkUF4+z7ozxTao199zjqYgOXsOYpjMAWIJClGM5e1aXA6MhMwRcN+T8a
usi7rAPpxpeGYeJmFCjIBgWdppPVWo+iSB5S1X0vUcTwteaN84eTlFa2O8wnxnLUmjzUfRoq1H9e
bv08F5+EhyZwBgCzvJtEw+Muh8QmKV7gKN6+1rQRWXPliwyv3CxuKxoy686xv9awiZJhTSvAUhs0
J6HZd57NdyNxN9AMK57Z5HjMqlGqGfRGuM1BUq499pzseLJx1Vhr3LiMWqJ0Gxd066gHryO/LnCf
pmETbAkMrDVvnCrDUkD7Vy7ytLg16FEF86PKQVydeLm1YYsrO8rExFQzlFLrpuaxSiqI1XLx6lrD
jggtIS7XbkS8KyZpCm+0PMkguQHhg7L56chv4/D6JXs0ETFN60NbsYIDBIl6f28DTI+yQkDDNqxy
JQL6l7X9w6EONiJtMRerO5XYp6WOyPBUZs+y4yF1NnKkK338W/LwoY+USwEcOgOkljtTDvGTEtS1
rB8OwzkqRfHqfEfspttC8K5ZlBGWogI68dyZuTHYgmLV8QNJu7Bdpg3HuTYaw0EQSKgnXWa5uJpm
XVxCuPAASE8b4XLaRLQog72T9/nz5dVfGYsJgbFr20URI51POrgFVR60Ux4DYDUvN/45EtWhJgQm
E804JAtaX8rSjdvJ09dW4nixwgtLlOQukEnQQjk5VvYN6NTxCJKiKlJS02stErm//BUrl20TIjOw
fBiqUoDhoE/yZz1MbJ+A0PcgWRAGkkP9SAfjgdYqv5JN8yUBRAzdcDu2bUE6RY/QG+c+ztf7PtuS
/v50yYj3H5C3r1Ra22kXjxKlQhhU6PV+E0pQCV+esE/dGTowDHAuB6gLMLeNp3rZu9DG7GRE0/sl
+H65/ZUBmJcischR05oiKs5uKhu3ofy36y0bH/+pmySeeQ+qNJQbx6nuYpJV9R042rpDLlBbdfnT
/c/iArR+3rMfPA3r/KUop0nFOikQpv7IQAuL6104eAcYc7q4Gx5tbRSG9QT+OPYgV1OxDEYIsLmq
P+W5tA6XR7HW+nlhPoxC8K6jUOJo47FS/f2YVi4oLbNmY45WzMdEZ+MyU6aOXvLYt60jsSAgl7bt
rWyXNpKpv5V/WDMi+r9j6OdZiXJBtVGe0ivJcAVZvKQMSbcly/qp28BSO//bAfdczqke8lg6IAmd
sxaBeE29cl/3NHvLG8Ejv23ewGwrDrQRaosScc3EjNOF1pwPXZXWMWSJ/TAvx9/B0HhRC1W4EM/V
Yhe0tReDC2v44o4xtvuU4OGpzwd2Hdjg1U+lP+ybydnS6V2xNTMqdasUvl/NeawoBHoD0crrphH+
V4Ii4pmBqVJ2YPVzUcXSy9J9a5H2ngVutfFE/XlaE80b2931B+WlKveuaaffyeLq0K/ZA+DiTyRr
cbXPW7D3T7dqCd7BUTVtHJufBgDo1dj8E+9KC5X6dZywU5lq1LgXh47eO4u+oqB5vOwDVvaPGbOC
GwGHIs7GmI9U3KM2XYswyCx5J/x+qzpzrY+zTXzwM2nTksnmKMsFeY5ODu0gIebwxWPQjFulakBK
Qs91VE66HBsnH3Zp5ta3HYfw3+U5WrNdwwUUNfI3kNo8l0/4t33KrwOPbqTr/p/O7D9XTKyyuc87
t8I9vAK4inWdBYbuit7TpCuWEKSo4wOKWjpkPRYO6hIuj6lbTtCQGAfUIhYpxLk4MhdhV3X9EQTL
zk8f70Pj7bw0cxMCsd21qHbn1RMygr4dzU5evYueyC7kUrZ31Cn4jYQUNVIvVQcmDl7KJCzYMEW2
DyKWngkvWtpARHNip5GGPNQzrwetw1Y47j1yE/OhXvL+wU7G/ITkSHZbstaLKSnAP0roEcT57LEq
kiyqRke/gkQQIogTxXmcUfIydFB1tZfZPiQua/zInSbxkovMve0hnIjckQMNMFLxZ5ASgVM1qH8F
WZq8MYDnwt4mbWjj8ea4cIu8u7q0XrVq6C/eMJRsWoU7HSxmib2Ni/YTcTom72pWaBFljYZCBgK8
O9uSSBSNgSbRMABRERVZPjvhgLq/G5banh+lkoGjz0km/i1LLRIlHuTVQ7BFO7ctjoQdPHN/LHRg
TyBaLgsIw/RJE6dkpnvZSXkHPFD3tHiBG7Om6+6T2VG3CVWgEwWFGLJhM7tV2g8ehT3w696DwxoK
mt8mY8peoOIL0kngkE6pdulxBmPqPyogVRXRkvphU6RVlLO2vM5K2R9QTVj/rtRk78dgLq88n2XX
ZG7yI4gm2qMHSu4rqFwGb75rtWEqWLovSUunvQYD/d5SvIIQSSZeGch4flQYCgT1OpB/hZqOAVL7
EySlrAFiOo5mPv41IZG/ZA8+Fw5wYwulUY5kXhZCABUwmAE506ta1jA+vYwHt+yto03pdEWxdiFk
OJOj0y+IKZkqrwlAc/uihfxbF6CcBDL14k7VAYJwlwehRE5gZ0vImoSWaKfvEB9Mr4PZ0Y9pt/jQ
8eJIo2uAvg5dxloOaffa2dFSihM0k4oIzLMoFEjraQ+dLr5X1PaRemRphPz1hCBBLfvJZ5Ozn5sx
2XGGA9YaC3JvtVAJlVaX3ga20D/7OgM5TSq6G6RYvbihCbnOMzl1UQd4USgWyhVIa73hwKG2eWBe
Mf/sUa64a1ran5re667bRAZ/gqJo7rpOTgI6twPQpamcegLAXT+MkW5k44e1LJCeaJe0bPA+55YH
Z/ZZOKd8eV2o4+DKYrvPqk/du7whxX7kM8oWRLVMYIthtYVDohr2dSbs6x7lHVEz5g4A+016BDZX
PnOg0I5VVdsRgsriMFkqfybEL49BAlHtUqRPSHoivlh8b8cLKHMtDrNCnaR/OefeOc9teTsmqnlX
+uN8x8bEQ+Z1IZGHUqCwGvJ6pzuioqGa9EPPZz+9JnT0/2TUTcGA2EDSOVK1T4/CtocwCOZ0p5cB
eLwxcUgSeYu2wQHI2t9kzkAPUOTWmea43mfFwE4eKDoP560VqKgLaHfNaeM2EKmSb3PeQl9I6ey6
pSAPS23e7lgnxZ/EG6afuR0sL2LJ5VXlNtMfjcz/LfdL563qrfFa2rKOeOnyKzFWy3259D4Ul9pm
12UkuM0AZD6mgd8flmRpaegJhjs4qjSHW6GAM5pY71wlSN+X9wXyAQfSNnYZQl8HbI+ubNo3cC1n
/NrCnyr0A81tFECqnIbZ5BS3QzD3cmctE5ItHvEG90S9rB03oqKVc9ckgVXjTM4MK+2JT8Du2XgI
2JV2UIUursHHy0fjWhfn3z8c7eCnc3MxyPZUyPRQNsOpwUuaarYULFZOXpMB1qOpBwlV1LENI9S8
IGZzdBWUXi9/+8oFxTauDoxC6X3IExT82y8Z7GpOQCyts12xibpa+3wjcKBz2XdemQK2YMl/hiC4
DZi/gQ9amXhT2yMNKtvO8zmJWc/ZXit/CAsbKney7vdfmh4zJTT3Ohl0DXCw6PTRbZM31VKFMo3x
d1JCR+hyJyszZGaGwDRI8yyBNoUzNQ++60eAU27M0Er4bOZ7XFIhjHWBGelUNN92ToRaV4TO3pZ8
x9qnG+H5UOWWtTQsiHVT/Xacv27Bny9Pysrami8/rkI6rldue4J4UyiBPRF2DZ7rrYveit2bqdjU
rhwfJwussqSPRb+ca4EPST//ok26EdauzY2xtaCaYY2Tm6AEfPjBshevfrs8M2vtGhtKzpB39l3R
npp2eQQ7xncypE+Xm16bFSMOh8JLW5M66U4d5XvHvylFdR2Ud800b+yntVU17teDLLizFJgThMkQ
oKu8o2YPl799ZVpMhYNubMT/cXYdS5LqSvSLiBBCSLClKEf7nulxG6LHYYTwRujr36n7Nn25TRHR
254JoCRlSso8xrU1Hu3Tv2XzicYb/Z6VMVk6G1TYo7rEQu9uEp9QEDgQG2fePj66m6IRa1++uFlj
g7csOdkN8NNoKY2VosGQy41VyP/xPXnncrUUqm6HZkqGZo7PfTxaB5oUyRddVN5pcCDsMtmJ3Hc1
1XsXmmf2zrh5+pRXAEa1VMhk58Y0nQ6NX+obr4n7RysvugNnlf0A3RTxnci2eHVg1HgnUzv7bKAF
DMwuw5lr1Omdaul0D6XJau/Wszk6XWsi2MU4d5nogM2HfH1BA1OWdRrMw2j/mSur3g+59Vdl0/yz
Vl4d9rLJipBob6rCCTDZFIds+LcTPmQoCDVuczlneYPAfRfIJJOV07lvHFrsamPr+zSlubfTfltj
2jiJd8rRZl8a0UJHzoGJjmHseaR9E3Q9DM/wbPg/lMwZrQBQ5Dm0NNP7JJNo1hArtCrcMAfg0O55
bsRP4xT6do51fhAcxof2aMYmsBPtJKHFYcQlOTSXffhyf28FbnaZ19c8qEelTunYTcOxt1znRzHA
Hznoa0sfiqzBFcTP4MYbA/V2L+Ikvk/nzD/ms50/G+A7Q9vrpRX4Ik/voMBTwsymgReicIv2xwTS
4g5AAnHKU7cNEzTyfxp48fyCeqwNXRhho26mi88zTpyhbRI/rOHYHuFa7fyyHSsHZXpyXmKORl3T
JlzucZCFXjTUVXGPhYfVvLeFyQ7aioFqE/W8S+fqT4Y78Os8jbi5+4Q9K07qE+A3bEcsmn3PORwP
aGuJL+nsTJ+Y7rI+LPCLQldlOFeLsT5z/DUoS6lvcjW4RykS8cmNKyjOl1l98mAIVQaTbXl+qBqW
vsLJ27/sv963hnapF6AvnRWBNZbjPYMH0rEABCJo28kLrEzV93FWxafBrsQZRBbcKXTsojBaxK1z
g8/M7RueuLgvjtIC6rSuxFTuRQLp5H3rAc6FjbONuOvqJ62TYW9saQ5Q/2uawKN9CxMVn3Xfqc0S
FAz61v8qEFJwkEPwfvF1yR8E0CWhsd3iRw7u1d+exPkvWIyIB5QBgUWhgtYvvCn1Z1tBX3hHIC1a
HFzH4w/TKBguPENbB2IAhgTVkS4a3MsKMC6aRLXjPw4VJ6HXab4b8zo/FFLYe7fNWkjUtiAS0Wqy
Dh2o8Scyxk0Il8UichRDT7ni2sL91ZFRC5fQA7MBiSnbluxc3NJCHEVc1Caa9iTA6rwdEdd7bmvI
PXWuPrqxyffKB66dtPxyyZCwBp17XMjlQOGmWeMSLch0bHVbnNpGsnB22x7a5rL/RgsGxagErIdw
nKsmDUinx6d8BngoE6Z/ulwrHpGpTCRhIho2fQ6TGgVRcaxcWGjuvKIvH2cZ589cTO4YYADmowf3
KBAVYUh1LgY6HXRsurvS7oozboTeZyCnCEwDLf07YUg5uMkM4D1zC8/VfRGOXV2/QFTa/QEYMgvH
Kh/vFOFiD0t4F9dt2FFOOxhFYsqVdpon5c0JICIO4CgBtfr2ZNkcnNphtuAcOs4nKZgH42mmoBJQ
wLPU7yFuMXiF2OEi7R1lL8wrJVNxmhRGPnYKIE/VpH4mFhJGgYR3lD4xn2Qax7DhEvl5tNM2KFPf
rVFsYMVtZlPxRCEVfZ8xox5TQFZCCfTuSY9SRzG5QAZyKFoBpDOeIMZo7xWdrRMRpb93dMJ/epYG
tGs0/WshU3Mx7iJAczYN3yVxn51EVef7uSPVi2XiKQRjHMaLZeUlkUK2PtTMIXeSlljlZMLtlVmz
2te6jA957qQvao7NwTSuhm+9dopgJs2EoyHUFArp4WqJim1DgIgdizo5sRoFPNX7nz17UAEAT5eE
TrITYV18rgTzH72KT11gOCpXQekVzaF1vfnGZrl+bEcHLXSObrZfcHmXA/GnQqYFO0COoUWlBXq3
rUMwLVPCbkk1FZ/jmBSfh6JA9iOlG3IIv7ww0hdHlyfyRoBncmf3JHlSUwbPm7L1u2NHgaCyOlis
7lwEX2SVDHUJVsBvbVL6FyxwBtTtWLdzmpaeisaKD6ZCCMAmXO4KFXMY/aVZSDJrPGJ2myCzMhI4
tkN3xYizbJGBaxiAfGCAwuosRK6CQzeZ1IBK5yS+5CPySZZfyvnwxYVOxQUjWSX++HWqucYJKvb2
TQU02KyhR13NXv21ZmTaw4c533mJxY8T75JvKp7lrQ0Z6GMfV+NznSknhIubc5o070NS97iPC9gn
JSXtIoKS+40FcTF8DfXmPWeSHWLlAwkqE5FfKqr2oVFtvxuzqYimVDu7ZhbxcfKpDOYKucXyzU8b
nFMQZBu9r6jl7vGPcZB5vh910N7Aumo9ePEO/q3EWeqBaHSvUM+02t8pZJNOfdK6X7D/0Ju4rB0T
2COyyAEdjs82PPb2SUxqGpY617CdlmnxKPtJH6oqb29RZS8BTxyB9Gyspn9FfLBvnYf6rAHrErDf
sX5upo6e40yZg0+oixBu59CPnfkZ7ZMTaHLFEaelESunYbeIXfYIYjv/BUw3DWFzmu+FrOoTCo7j
g184zSmPY2dXOml9RAPfO489nQ+tApoprS0Kd6neusfB1D6NjJiQd7p7aLw6fsxAtfwEPGPz0md2
8TJoCKf2fv2YFgUqqVXXh9ga4LYEpM5lWx8gJ5ibg8aSPLGOEVSFoU1gx9jWW/jl3sKQ2fve5tgA
QjBX1G1hl/5dP/IBF6cc0MPZ6n+PHcpo2NuzRwkhxgdjtSitoXb+pakq9SpR9APWCAW1ubH9A5Sq
nCdOXPtJ5LJ65BPN/8xeX0GasfBuoOb17Mom39cJy46V11a3yUztT45dW79jpyo+jVq5RyInRx9a
ZJp7P6vEA8wPgcGGRPfrMHv0rxg8GuEH6z1p4/qc5jF7RrHAP/pmnl9YZ6wjfJrY79Et5+/K7ey9
17fxAa0oqFfYNb2LTc9/lXEv79yxNC8JirHQU03L8VM+JtlrPZb9X2zzTR746L295llXP40Z9GoD
zC59hiauSINJjaMDNHuC0qFvtCTIVnXh7Fmm5BQkY1yicFTV6Qkbdoe6l81KeDtO9X3fSv++VNZw
O0tG91XjWi+Ntq2HqSBTExglUpQCJ65C5Yghqow3hIwUqQg4AKsTvLAt/QIabYW1XtVnCMsAlNW5
4yOaFmlQ1jiCHTOLoOhZgAxOAP2Et01x9JzKO/op6PNzV9hP5aiLu5L3zrErHOxceeXcxkrBgbr0
kvuMzuiQAMdwFL3nPkoay5dEF6wMNG9hYscAAfGhsRpic3ZeIVcpsIMI3wsAViUA3Vb+49QTOGRR
i6Fcr2HThPHzf8dpLj6hbq0v7Zh+73IKwctBAszNcTq+GUaffPOyfgimYrJ3vk/p2QNU7jwWfUox
efMMj7UkeZDQeGyhzAaAro5B+KgzXYaW7bJnd3KxMCjK6Q8g3/N7vyXk4ObTtIeWHHR3YpY8VKmb
3UPNNTuYfBC/IQcES76JgtOB5MAeSGuFzAJBVGUifxQ4cN6PuJb/6chcAEKf1jRgOunP7oxaMXeb
OcXRu9V3CY56T4WOu7AEoe2ps3zK4NrtzMjxfb13xvnoCIcfaVx6R4fNzRPKFewzzVtrV0jX7HNW
A8HToqmkG0XHIAUqLoAkUf1nqDV7zIoU6kHDwJ9nJyuK3Zw4mRuyys83cK3v37P5f3RYyhYF/pgC
/1ioXTd/Q28wwGK6ftNee/ilW/+m3ulMNulSAulMDupTW0Vl+3vMN9rM79+2+VJ4pUMBGA53eHaP
dYjUv3NE4CXh0MsPFdv4UnelgnFHz0Yo1ACoGHlp+iD0EF4fl/fv8fw/bkFtTcAVs1AH9u+x7eMG
slELW3vw5e9vBtyYjvnaknHE4fc2GPelVluKxO8XCGEJ9O9Hg8yP1gKUmCIJkJ3u+VcZF7foFRSB
PzufG4DEro/N2ppZFK088J5hUQDgGYo0IZAEOwdSvNXh+sPXFs2ibIX6rI+7oYDxzUW3iwLlBBJU
5e0MSfbX37D2+Yu61VyN1QwfWz9KStwfHSfd97J9mMiYBddf8D480OZL3RVoV0mrHdGn6ONA7XGB
krs0VC/8u9j1uKyFfN4qCGFm/1sO4kuXoJh0vtDdxce7i/K+DiQuSK6FdFRsScisTMdSjiUDZ9Pz
BLQmYCqLHjC8Nm0awMM4kN7GhK+s2qUtUN95U+k1qJjFYhp28DKNQIE75RUZQgJgZSAyFHOuT8zK
zC+VWRQU8kQ9AfeQj0A+jQ9FWe2k+vGxhy8CWw09XCIJyvNN/Klk6BK7HZiV9cfy9FKXhXSeBat2
fimh96GVfeXwfZ3hFHn921eS0tLfp0rb3IIABw703rC3cEjvxBa76p/Ox3trdBFuJYEvcYd64zlv
O5RQUOw2YarlOAWpPbo/vLbgX4wfT/WuKFp1b8CAxI2xmM+tA0f5fQyxuaCgtMOZdrJ+a4Umfgr8
WjB5QFuk3RRvjMHKSl/a9lA7J1oWgxP15h40yV2G5DADX8Hph7qXfGne01Bao9Hv2RGMStVtIu0q
qC2mf4DxvcWGXfsNlxh7s7mohDIlhwpisRXZVdO5FB6m0sEVZOMssvaCy9/fvCAmLohcGg5b0EMO
PPm78B+TuQkKa2OMVhbiUk6nyIWXDJlmUQvL+iB3ihNA/D+vL/KV6BeLABUZXNrMPNAoT5+7athN
/gNA2hupZe3DF3vv2HWOsCZukLzGJ1VaTwyVruvfvfZo+u8xV8okdjKgkpZM3ldwdkEjVOHHHr3Y
bJ3BEZOuexim2e1+sKAkkbUfE6HkYhH3XeN5oyAUd8IBOjtdG3QdVk2+MSgrC3GpMDI6fYJbPhYK
Kvh+IcIapYps/ASN3o0XrKwWvjgYQwYj6/Rg0wilgkBxrHH7e8dfr4/7yp63lBZx/ASImnhgEY71
OZoUs8IFc/zscwbaYvm3ldaWkcHK4lmqKiWoTszMs03kx6/AeOxitXX4XpuBy8C9SQVGZKgX+i6N
gK7tD2gZKTj40PHBHnELVVn8QVMJvhRUgtaV9K05hdio5/k730IBz7HTb8LyD9dnY22qF7GbTW6p
atpAPNAud9r7zA08Abf2v7VhWkTvkNRwtuEthWXbDprMe6v8ljc8aCr+sZTMFzGcJAWIQCKeARUu
4VtsJISq3QPOti8teiAbm+PaEC2CuSqVQp0KwZx4atf7JrDK376JN2JtJRyWwjOo5Zq8KbCrEHga
NShoncr8AAupAB2kjR+wMg1L+RlIUGiPxBCIVKODHmkCJdD00A6/cEH94I9Y7L0M5YrG8zMaQfw1
6JLPfp6Anfs3h2t8I9jW/rgyEf/Rn3HKYWxZhx6YJXE2ZrD59f0MknaOaF5kqehTqnLtBbOQGYQj
6mlv5Sn6bSVkn/DffUDDJEwEHw1EIG5BgLHPlUwZsIhet2svrawAwcAAfRsLA2yYaFCWhLkjbECS
3VAP9W3RdQrC21Pd3ZZWWd3noy13XuW6zyhj872YxnlX0D79ggPOgHrmXAM/3si0PzN4UYeU+r0b
2BMdImBkxwt/uYzgJ+wNJ7QfUY8dFDu5Vdp/4TSON65Ja+trkarsFIZwaLtSNHIkgJPyMJQgk5vp
WwVQYju2G/WOtbm55OA3GdF2vJ45s13D0eXUoDqbg9kAGOnGCl7J5EttHdT66AhRvPrGrfHRTnnQ
Ff/YMWCpVeMYrT2UsJubPHn2XDcww68PZdalGk2fZTLmoBRA7/FHm6B+h05pz75+7OGLnNSoKU0G
ASxdzEhAs2xfi8/cjfcfevpSymY0xkdPvTBRP8L3AUYWw5fUZBsP/wea9M6laClbM4Pmk2We8c6Z
I8til2cDO3Ci0I4VIAu7socIuvJROJYeTjY7L26bPaQz1Y52XX8/+L1/qNO5CTvX2jJZWVm9S6mb
xgHmvsknEpnE/CgklMy8hhwt9Ig3FvDaCy6p+U14UCC8nYohBVsUuoXZJzB/wrr7c326VqLjP7o2
LomT6nJcU6I8NY7z6nb13489ehHWDqhegmYd7CsBUInTR3vYGpG1j14cPLwE4sXWiBGJiZ6DCn5c
dqn9jf1oZcdj9N/DPYxeN0JK+KLRXn0B2P/F6Rhk8vMxyKctpfO1KV2cPYaW8BKabiYaKAu6/A4s
iEDLLSrcStpe8jXjggONWzESzc3PwrB9TX/FbRXM2GasbGNyV0ZpydnMgQxPPSCJIk98ar0fsvP3
pm13bjZsQM5WfsSStxk7ygEjhrqXvad5dQlnp6wkJA7zvEatJZeDjV6P0D+vL9aVGVkSOXtTd9A3
zUnkMH5DpLuXlT5x+f3601cW7NKBx7aA2PdUgUsRG4PS/WGzjQevffbl729yAwOYvO89GEzP2hUH
dFxu3E4/pq1Fjte/fO0FyyCGVaPOVEWizBtPJoPq1Zx4D5ltH64/f22aF6EMZ6KKgsQG08mxuhtx
mgrAbf9UdbjMOflPwenHjjLOIqrLnks/TRET/ay7fVoXdyIXRzO3TpD6VsSLrebN2oAtQnse8rGU
rmUi08/JXhE3PviWL+B+o9gH52Sxgad5RaWJ++SmKiaY07GvxRj/yPjHmIB8ydBU/mQrN02mSI51
hMJbCObZC4DIG/n1nyF/Zw9fcjTRRYbbYRMj+TEQZ5LOGg9QLXIgWNSD4TEBHFgFptD5K0zS7Rvc
iusXG6fjPRBryRH8OxDnUTEawtpIv96lY4U6A8D1J12Vvh9KlmTAUoHddmepZAb+EoIigaOs/kE6
jHwtPZp+McY1f5JsqA4O3EefwBymEQTMrKec1mM4CQrAnRnn6feHFvkSQd9OBXClsdNEHhwI4H/X
38nce4QTyyGfRsgaphvvudRY3hnZJYi+p45IATJpIl1Z32MFaM/YnlNdPCrl73itv03sQ2qYNl+C
6gGGBPCmjluQ3GgIQhSsxIotwaOVbLmUSrAn3SApuG3kmwFKix4JettsmUGsxOcSUz8rpkY7h9gA
6H17J+5+6GI6kIxttQTefz5btgRmYjKqJgacoQuUHIjUL7Gefs1F8ef6Wnp/cFCC+nfGz2a7gFNc
VUSuoUfqiUfO4g2ixNqjF3nF9pLCGlINmJv25F3SWwZ0sJbtr3/4ysAs+wStl4GO61ZJRNLkwMDD
cp2Dsj92JGTLJkGLVvmYT1Bk0/IHgSwoWnwbx++VURGXnevtFosrvsU1ntzKERgKXPSHLUeC9w9R
bCm7XwOkWHZ+k0RgA4c+vE/yODmIuX4s5ePHBv0yGW8+HptqZnKtksiDQYlLX8YBJSgpN4bm/c2b
LTsD1BaoCA1jHg21M+pdMwHqBM3UnN5OWS+f+9lguLyUjBuFgrWpWBwWQMqoUDQd02gWerwzyQgC
srTrjaPI2gJdHBFAjqx4nwPlCQYCIMdAiLWOpXai8reKUO+mZ7YUKKcS+M2scTLIFGe3rCmPvLM+
dLxhy6aBtrM5S/smiy6YYBeYdbdPAmbcEGCSPR0+pEIC2u2/V5OAIEI24zdErTH0UzMXLtCvmSEb
R/6VcFi2DryMWwWA+lkE6NFfbuxjEcs2gBTuRYh3U61pZREtewhGdpqmYs6inmdB3371xN/rsXYZ
hf/uvlAD+ffoJHZeoYHlZpGaKKDg5LvXQRs+r27cFmIkvfmjjDhn8un621Zib2nH0NqCNH07IVnn
zpdYAKal5+Q2taY7wPa90PhmS/VgbVouA/kmh1jOSNNxxIAJ/TXtZCSczxTd47H3NtLI+8cWtrRn
SAgdByenWUTq4beoh1tNvMAdUVBz0pIGhe5POEEXG+fPlTBfOjXkQHLaOa8Rhflw5/bANeaa300X
CfrrM7P2gsUOndpOctG5SNE6OmTzHDL3eR63OHtrD1/s0YPxUU3LWuusy+8zYCWt/+hnW0OzEhrL
foLTy1rSAV8OQOL9IAewCbqNbsvKHC/7CPWcuM40NdYZNh956PhOGrGLCgMTaX2Y0969E8DxP8GK
nGxk25Vlu/S3h8gDHysvs84UnnIgUkwq9MQMTgjcncK220TrrczIsrOgk3nuee4naI+nc2Brmt0D
oWoOlQJ75vqKWpuXy6vfRODMraGE8mkaxe2kgqToIVDMt5wp18ZpEd4jQ1/DElUWsbz5PIMCEiad
d+pzZgW9U25kq7VfsNi506YTPVjKKcSTgFoe3Z1bbhXh11bWYts2pR/rlPEssuomNCXSr5p28GQ7
ePV8Jz3yApbJRupY+xWLyG59P2axgw3cAX9DDuVvns5/PzbFi7iGuqhdobGdRam0Hlu/DkH42Ai9
lQleVuRVJ4aRzjqLOg6phPQPWFmHi+4Wn9nGuKzsRcuq/OB0DkMjGOPiTLtePtioJ/f+pwzCCt7W
NK+M/bLMPgpsrjXB2DduGQz1a/7RBbSUjvcAcc7AX0BCovy2aA3ETQb9nXTilXnZI2RlbqSrnq9P
80qyWJbbhQeGjS+RYVm8n427U/FD3m91Uv/Rt3znBLKUkK8uCFNjtBNNxUyKHYlBxKpc0t2UqW39
zisQIaw007cxeIDnnij3FlbW0z4d6PwDkoHTTrm2hNEIiCOAnpH7Xhk7HDL7K03i4ZBWsx3ItqsO
lDTW/Tz1cn99VNZW6CI7oKGTuK7g8RmzTG5AdiuffJAY/kzDhTXVjM7GAXPlhLYs7c8+PAgHVuAq
ZxffM+UVu5E6T2RuHwnNX6Uyj1Xe2ZcE+xHXAJstpRmnAifaqnLjs8tPJoakfP0jt+6BfA+vD9za
clpkDZbJ1COuiCHVnf9QhfO7a/TNNHafPvT4ZZH/4hM5M4bP9xMUw7Nh2pm0jIRXfrn+/JXUvazx
g++dcbBwrbMAa9WdXQWeTv9T2CzKqhpiN/V4NPHWWK0kkGWFX9VVEk82LEvAJkmDwbc+tZpslR9W
JmJZ4GdywJfb4Jcb+gU8WYCeSrD8NpLG2pdfXvpm+4czCNxkjW2dTdkSOAb0Y/6Afnl2uD4La99+
ee2bx7fULrRWJo0oDx2lDzYQeDnnG3fGldheyn73DAVeQbDz1815HMddp6r9BO6kizC8/v32Zft9
J+0ta/v2wFqe2PgB6L5WB6ZBakrytLkHIw9exTIB81sNBSRvRHay4zr7BLzhvBOs/phDOVuqg3NT
Jxf9HuvcldQhgeWipBvkF3id3djzxnl2bZoWsV4VDFoglCEY4SCey2KvCrBSu3ljFFcW2bLqLwZZ
9Ci7xue6dc+8gAwrBRZ/40q09vBLAnizxLKRwn5isOLzPJ9j2OI5oIFen/y1Jy+qc6Z3oOB22Tp6
XpKb2I9RcKrgkXT96f+Us99ZWkvpRW4JXOdq6UQNG7rHuJQO2KwtOYB6az30sszvKw23eAgf9aHv
oc7bpPzije2mIbINZBfAPLshqgLxC/2mG6lrCdsBP+UbG8zKolhKuFheOSlDy/hcJs9u8Rn8M3sr
cNcevdiUCzYaxUgdn6l25nzHrcpHGaaw+iAXmf96fYBXpu8fJsibhdH4U6lEgqLwdOkFFb5Jf3km
tV+uP30l9/yTMN48ve96h5bovJ5n1cmwsdRDXYxu4MbDH9jwbqyRlZ+wFM7sWJNC3xYrkNPsVibT
vs7qjZhcmYKlxHtfs75BbovPkPEo3XpPILHRA4H9odFZCmZ6Vm2BOoLdFyimnSgMqOM+TAfNXg0b
+/va99N/h31PCA4/3eX7IbAYV9Bd6ir/syXRLbr+E1YOEEvNzJygQNRVSRZBjEN2IeF2/mR5LcRl
B6v5BrEQZe8Ght9jIDy3v/7OtUW1yMO9B2lNypl1Zsy6qdvsqZzaY5sMPymx/1x/xcq4LWV8aE4p
J7LjZ9VYUZOQ3xYlT3OfbEmlrizZpZyPV6tEA6NYR1YHCnpd2meSllsI85VDNllkZH+AOQTcv8tI
xUIcHBSUfnA1+PuOQqY0o8zA7mWA/khJGnRv83JrOa+thcW8ADmtCwkPyUgNt6M6wPmutiXq378k
mXZdsbXhrMzNspdbNSiMwJkO1VAIR5rUCd1GBjhCbQTlCsKNLXu4unKKGnLolztKG9STHs6eSidI
hhSiCN2cJCFa8mUYA7r8DDVMwJS4O4S+3fohmySUERT3HrweZ+nra3FtuS+mU0oNbXCNEOPD2B2Z
43svPTO5AIxlRndES+djiB+2bPumfCoHBbbyWZRg5Mk/WevuONQT3fE295rw+s9Zm77L399sCePg
Wh6YPjjmVHnYemjzX6Tyy2/Xn74WWJdBfPP0pnMMILyxihzNxR2EPd2wdbvicP3pa5G1+Ha4xORd
ZtEyYmldVlB9sKtni/Nk7xhrCo3X/ppM2YQU5IivtJuTjbbwZabfOQMttRf7diDQzel4JFhLboSd
9UenGdtnaBXzI68nFJac9mPoO7bUYgQJYqoabvMIZ6aogVqthNU8aeRtyk/XR3FtjhabUl7HVi/d
fL5pLVPeDVM2BVlv0o1G3Eq4kEWJsAAdQoq4IZCdPRIxH6f4T9deJMTsjS1v7fMXaY6Ovaz46Job
BUEvyK5epG8/fWRknCVhvkPtvS0LRW66iTxRGj/mebrl6/n+uCBL/DsyULzWHvNtfPb0kiHnE3Gc
BpSxk9/Xv/39uHaWnHk7SypwT0R5o91+5xbfoNC8G62Nh78/5s6SL+9B16n1IOEVtZnzBJPmB+4N
GzG99uhFTGOAJ0kVCCLaAvHHb/wmGCG2fX1QVvTqHf/y1jf5qK6lLzUcdyNdDNOdLLJ6l6T0R1Lj
vBRQ6XU3SUOH2yGFp2vhJhKM627eaFqszbjz73fLaiYJNdyO9Mx14Dr+dz9P99zog0egs3P9F669
ZBHMbpvG/dADnui46idNy68dbUKftSen779ef8XaDC0imkMzPDMqcSKI1A1BYssj9Dc+GHGLYPZl
O40Try88dN4etUknCFeLD1migUVx2UfezD73eu2iO0yiQYp7OOJBtt6KyCiO1wdmJeSWJHoogreu
8vvsRiVs5znkODvyNs/HD+VpZ8mgh49kURFI5UQ+wGxVg32tTv9e//L3N1Joyf17YKTLFexQ3Qm9
c7h2CJ78NaOfBsXcPHuJq3eDDwkVNUHtMLU2ouGS5/67iTpLCn1cGu0ha+uotzn8W9yg7x6Tsxmg
q2+OEHXbX/9l//TM33vPIuLnmsCKqpsJrg2ihZNxBfOmMfblro7N9ICqugi9Ck31DkzQJx8aILi6
4P6S6FqdoBYJudNp0J/Blh0CAYeOm5EbgYn1ihMkgPRrbYjZm9Kyz90wQnG9AvcbdrtxEvmZBDAT
ZIjkSyJc0L8TRSDIlrZHrDo/5PAu3vewRYLgDxVnVqb9KYsz91iLbN+75a859SGYXnjJo9MX5Bfc
x58bndfWzmbGPzjWVH8b0iE75V1f70jjzwCJtpYLIbM298LMLrsTZ8w5QOUM7g8ecW6gyj3fOqxB
Q7OmXZgrWP9Am3N4SnRvHsuhZRxyg7a1d/qpv7OgPngXo2WyMRMr0bGkF9K09Wohsilquj9t8U2Q
Bz/fynprz16kjTgevIQzeGRTSBlCmDPLcOArmikFKavJNlbsuy+BYdUif/fYr0vTtdUNh1hp0chf
A/FOJIk/BJTE8xepWwLSyWIFxfA4Ebdl1x1KlZeBKMlGkL+bt/H8Rd6WHIhb10rmm8Rjj6nLvnpG
fKTqhkcvxr+y22IsXE/dXO5oAhp/Hm2DkT9ej+GVD1/e/seRjZCrpvNNYc3nVDhHXyQfKcajFL04
hSlXMc/CdnaTDC89/9uVBtXS73zYgr6sffrisljbXSPQYYMdEVTC7ipuD+dy0Fsa8+9eRPD1i7QN
5wvDYYaqIP2Z17taOTeD699PeQUdWBImENzfOFWsLH1y+fubjROMCmj9WZhfGwcmXUKPuEDHKPug
GffyQqV9imN2UZibmqSh1aXnGITPpoNRi7NVRlj7BYvgbZjfcTno8cbNyHSexTA/FWYoUGEVzUbp
9t0dDbOxiN+46mwXeslQ+efNATq1eYiW/Kuesm5XmuLZ5/owjHrjWrW2sBbBrBJJSiXt8saSZRAP
Z7KlKHBZO//ZL/ErFqE8V7FbQIsPlj6K/ko15FGBNQckrKG3AApu3X7e//z/e/68WVAdts4SAsEs
guzp59abX5py3sgW79MpQANexLSBbMkMqbvppvPBnFFgCp648lMQynwLXvXp/zi7st5IeSX6i5CM
WWxeobdA9mSSmXlBs7IbMGCWX39Pz1M+36aR8jIjdSQMtqtcrqpzjj2C8yVpB+hGQTcjC7zR7Z9l
AyWQpJ3JcbQJWkQNRYzsOHij+t0Vk7lAVwO8nGAFpCBFKnh2GBzXvKV1hzYb0xif2p6Yb6YyIODs
Se9vGoNRG1SZGfXbCpy1/uJk9T3piQS/rTP9zLp4hgJ5Jl+vu8jL25vqt73CyVpelwUki5cmBFhj
2nEZv7Q1//K552uexuupmiSEXaKONkE3Oj/IDFbapnu+/vjLm47qJGlpP9O0kXSK7Li8SUEDC+mS
Q0q6Q7NkGwZz2TqpfvPjSUIhlTGBn86b05O9WC8WhdpKDCV4o+cvFLo6WV9v5eHXPkhzNykZvBok
gXUExt9gBvlrWv5p3bd62Njka+ut+ZoxtmeRxT2NLFOBfJZb5XtilU6oWudTADGYkeZhSo8mSQN+
42holmAmeVCpdzF9SV2UrLeA7mvTpDkbAW4AgCCECV1afi/O008a57TI9jZJNpU0/lWH/t+lUf3a
B+ruAoIjlYwAkJ4O2T0N7aALQCAPUtrA9qG/2O2MO7WH3JYfviS7+L56d/dbafgVV6ffCu10nmgJ
8aVoUm31BoUj6zC0ibmVfl+ZQv1WyLwRsf1QnHVmfjdgp16shykud/ZWW/Xa65/H/eCpTTMxh55O
dpS2PPA4u2XzpxKPqDqeN/eHR49TRnOrz2lETAl6d/LkQvrhUw6Fn7/mw6PzFuy5S4lHU3e4qUww
gDjcAfoIIlE+aMTajbjocgBGdTK1pp0ds+ETZL8TwAtAwz+hi8pO3qecuEFDsyLx0UDWbIy2ttSa
0YOldZAFaEciFy15rH3o2u8WVxA827jgrD1fs3g7yYUUYFmOUuOwLGcA9le77gLabzitf60TlwxR
M/eGSuiIGJYdkQAJkrcR3eZ+9aX3H5dQ7otAnui3HiJMLyBn3xk3xrfhvX6vfpLnKffZjt0gWtuY
yRX3qUOvuKqLJUlSO6LSO9oTX3ZeJ15ip5X76/tvxWp09NXSDaWDNJ8VgTR5ue+SBszbxNzKJK49
XbtVlDPoV4YhwTya1o1qyx81658+9+KaufO4a0yRFHYkR8gHtIkSL0Ppgc3l+uPXJl4zeWxhbnLb
saJqMo6cKIDHpqz1497d2MNrU6MZPmIHZEYYVtadkhspp9si9jZ8ytq7a2c6yLtbrpbBiSAdcezF
3cLjwCRbxr324ppxEyMxRvCNW8AwD79Bh3ADTY3D5yZds2uoGTqOorUTzQPzy+4degV+Mm/BAdem
RTPqrOrtya46GrlZc9dDJWEgA9sXWbdszPvKzOggK1emaUYzZkUQZ7lpW+jCGBVwztfnZsWD6xAr
dLdShxCTRRND6qyc0qiu43taVJAghL+CfB/b6F1Z+wzNaEdI1Iwqlk4EIdAqyPqx2yWlvRHdriyC
DrXyJqglDuDCjAr66oBHUbXSb+fP3c9RP//vaVpDECSxiQ0NSjX+4mT56qb21zz27mOzFBueYeXw
0cnZEo9Jz6xHWJfFlyeXNel+7MDzZLpQeJWF3e6vL/jle4CpE0PmsQnIJNiqo5S2v5gtqhCs8tDM
SWwpdgricV8gOdpBYEHO8e/rQ17+NNPWHEdiicI1AXAPpa32AFl5O+7MObQm0lsjt7ewp//ykBdO
Vx01Bs5TEqepyyJDokmissvi0CXmuO/alB3QlGdLv2obBWaMpkFiuR0PaJLuTgZ45U4NKSCRm+Ge
e/2T1za75s3cqVgqwT0rgtaMByg8GLy+xbliW8zIa/tdc2ngXBNxez6m2DTdgaTHzp2bfiEbe3HN
KWgubSnZLCGnpMCRWxy9+S1FSwHC30PO/7L81/UZurwpqA4tU7EhXLs7hyAt853mJnaqEzULH6Dz
ja9YWQMdYVYqsLRJL3WiTCRekOToBHUbsZE4vdyWQ6mOJpvSls1JD59ArKKHSilLn9NeSGiwKANK
QUCV+mjTWW4XjwiQUwl5IHbZHBdlNK8jHS3p90kRB0m5tN+uz+ja955n+kPMz4oireFA7ChR5Z0a
jWe+LJ98tOYAZ9tBXr6QNCpbltyJVqVI8KXZ504G5/xBH17ciPMm74D3jMoUakFD5rjoY6idjYhu
xVR0urfMLpk9NNjMY/9jMR7aBiIP2dfrU772bM3MaTbHdulkKiKTPAgIJZixtxfJ+/Wnr5mIZuSl
EMgLlTARCS22lNzmI1pIbAh7lcaGiay9v2boE3P7CgLZdlTm/Gas7AwKEfY3swbc/fonXD5t6P9B
zdI6d9LeQzjKW+WTqvtm2OhaS3McpUYHzajUwZBbbHArn6PDznCfpmh9xmi556BdPXH2MmVQrTeS
jTrPyoromDNmunXOwDUdjWOR79hY76nVdGA6mZ68CVQH1ydt7TM0Q46LMq971PMi+xzs1Tl/soW6
teZ54yvWnn/+/YO9NRRKe52Fr0As4Gdl77t57afzp3r7KdVBZ1M7GclY9SISHdov5v5V9NZWPemy
IgAersUSPYRTBqeBk5scdZbkQSIgj9/c1Eh9DrVo0FscsmJy/Zq3P8Y5vyfZ9L3M408G+zpgzCwR
h0PSGSaJpMpXotIiNGyb701QD2+s/toe06weUJHWmCRuK5PnvrDyfCR2zSlzlBugPPd2fYutnBU6
I5wYgEKzFpyNfMxOsuxROMserz965f11jJiZsaRa5GJGIrF9Md5PnAXE+hurcSO2WvEpOkhMsNnJ
xZg4kCDvX8SSBy1EZ9RQPdQFmJvs+HZoko3b9Iql6BAxsggKdumiiQoT7gvJeJTnUFVEE/NWR//K
Qug4sWngZuXlyo1cxOAV+wIY/OeWQTNymUCgqXYKEo1lycAKIMRrwmNIqKEb/sCLqj1dH2dtirTD
G9LklgdEphtB0ci3wBKE/xZrI8paW2rN2ufOIeg0Gd1osRG8qdsYEizzAqxYDFHR+oW0W/ztlxvj
KNUhY2nelXGWoJQ8TKCBizuLh7FV1K/jSMjJKlMn3ZPqTMU9M2cIsrYrS6jQt+lWGnvlBUzds4Ct
Oyu4I1EpV37nBWQ+1qNfZ/5cBZCyswwfTHjXV+zyljN1DGqHonkGNt0xyvn8qJL5sWjYhr1cfjQa
If57srgdSmOOp/pIdvTHNJU/ZO3dXH/rNbeihSoVJLkqYmIrgCsOIlL3JHlm7bOdb1Fnr7y6Dncz
VDmpeMTzGSkCIMuhlLcRPK9YiE5vN1CLk6woaWSKrAoWVPrBOOzQoO6rLaaiFTuhWm4FWWV05M9x
H2VAAljWY0zrV2I+ys46GjLkn41MdPSb2damUIw7keBjUEK5QqjfQAztry/xvxm5cIPXkVNT20wI
d3EqNTvrBdyYQRV2X9hPL2puur3zOAf2vtiXL9kT/0ZevDszhP7fqXwqv4vvLt0bu+uvsbYTzr9/
CI8qkQwVoAZgziQCYtz93TBvMeesPVrzZ64lYgZNWVR8aPdktcMb9Ho2TsV/a31p8uh/XxsoGyL6
lptRB9A/mI9ZA47dpH9RRT6jwZBMTsBy4MVEPS4PAgK6+7wbra8pdeUDCEU6H3CCZJctDaQg0Di9
h5Z09d1YkNj00Cc8+YUdQykHino/0l6NB4AeyUNVJVC87NvyaKC9MHDGhO/MrBw+dQEy9SgFYo0N
mAXQgDxXvw13OCxeueuMn8Dsb7jCy07F1GOVUpq8VorP0VTf9bm3l850U853g/H1+la6/Hyqw9HG
ibRKQcAvWqCyafi4ikKJ8Fs6qY1FX9tPmlNsejQuuiPK4GZqg/LYPYDZ+uX6q688Woc1jegKUUiI
oWy7QD9RtDM/0kUsh+tPX5kYHdTUQ8pkTIUro74gbzJmp3SGNlyfT09N5Xy/PsZlvwvWg/8aBO1H
j0DbyAtH6BTGioUC/KtxnG+knC9/AtFpfphsZ9SeSy+cSPe1N9wDNONuhy55sfiwEcN5eNP/N2ni
nL/sgydyc7AjcrA5hKqfhqOyimNLsxu3gXqhsMXONJg8pND9ja2tYv3anGm+L5VNmVujFYcJo3dm
Ph2RadznkmzEc5c3FdFzMYlRZJkrIawnWb+HkOk3V3qfOmUhn/TfubILuahugPIW5++zXAKXq31T
Hj+3lbS4ZiJGi+CQ8LDKysM4u9+sNjlwlW35oZXcNXE0Q+YUvXNlhgEmK6OBPbD8oWtae2fHptoP
0HB7iB0u9jY04ENDNXInugoysDWRJ0jHLLvFncjuU9+qp2xq6Hcx0mCNvDbdCQHajSSdIehazZ8c
4BzEfNjVVUfYYjYWQ7POnPvQBogD5BdfO9Js7LIVs9GzNOMACQa3y3hY22nhDyZYbvqR3qOwdaht
+jTXqD/NYn4Rwvt9fc5WoneiUwYN1GnNbsGQExSIwV7c7ZvaOqSt+yu3F6h1W/nbgPCszrJXUPF6
GzNpX/YPOnlQbJI8q8zUDc0BKUHgJacblclyIxw7+8kL3kfP46QMWNSk6mqIL5an3EjfXJt+hbjb
sfKGzB+nzYTRiifVczqdZQLjqkq4OSf+i477795cPeQDjbhhbSUi1z5Gcw/QwmaAOUCx0HKLOsAW
n39BQQ53K3s2v2exUHdFXcn3je3wj8Hz0txpDgOS7QwUI2MSpZ1R/kSILLMTVF0sJxiTIh1u8jLO
g9G2GiMclW1/sdyqewf+3rnhoFe/dTKzeqb1lOd+gpTXi+1VnYUpV4A7NNn404P8wLvVZoCqZomT
vHPViVszrew9hH1buusHUjyh/tQFBhT/7iAQg/wYVGeGcc8UA+PEVLxl5S8oA912ZEFxBM33X5s4
x7o6TH7nbdn5VjY1v8zFgPJdTJcYjZtzLt+SuvBOOY6qfTen6nZou67GaUS6XyAC7ZGGSROoMxHz
wKBp70Ogj/uu1fEDmROwRqHgs2s9VBdBjZBGI7SujlB7Hieo27TGuwPo5YEOiviMTf1NajjPceWA
hArx6InbiRhvnNRA9zVEn/vDIsvfIl/Qk5oYxl0GCdVgOYsqCTSd7oTXD3vw+n2DrCF0yNPR3RnK
YfiJ00M8qOZ1qdwKGUTVWM+YUpB/C2S+rZTJp3E+QfIBOGMA4OYisBpm/5Z1/id1/7GAN4zuHADm
ib+4jgnvKAuQ2hLXeRMKVFiOWGSI7sTxsChJ8K4slV/IjLSRTyuUOiBBYiWWX3dI5MeFYqAzBd9X
OTpD5XulY+8dw0ofxFLU+DM4x25lo5SvAPaHilAOfTOZtSMyalOXHRooflJ8fzL94OPiSqQ+eXwq
KlJBFFfRkz3GIDRaQGp9Gry8+mJDfPvdGVR7aks3zvyWJvymLEz7ZM3cgY4kdI/AEttgEkDy6SW7
cunmXxDGFmHDvfRYQk/oG64O6FFM59mLAzomoGxsY2MECbJjDPummMEwBlXu1zOPI5hvjLm+k6xA
Irbiyb4oQE1JulLteq91fs4ehIomnqjFh0AFv8mXpDoVNU9LaC5myyP3qvkoa9rd4/ZfP9TgQXjO
rdw4SVC1tvtUQQQCQXWSql1V1r157xSg6gqAcKOfioKJfgPxKquZ7crrIjZbEdBgDhTir/uIFaen
Xz3auM2XNJV95FHjnTTVH8rtG54upwoUFdeHuKwYSpEqg2f/cNLG1dTPtc3KKMkxaW1XtT9FrWx/
oBTkTsMgHss8rXejhGR5wKAi5R2A/Rp/UqdGLcuQHsilLKOlf1M7SV5LJXJAEvKO1ruSgQHe51Wd
bCXAVs4yPdW6eHKm0K/tIhfqTEFd1CrwCrZxz7ucHyF6ljXlI6S9xqmLoHNNfdHG0ZhVD+kyvJaO
B0ox5KaV1W2cymsrq0XtYpyHJhuWLlrQjmp0Z/mfU5be90m9sa4rQbp1nsIPy0oqq8YOl0OIBrJT
GyctIvRunyfeFqR87Qus/w6Qc5G5c9920SwZDw00o7RBK3L3C3NF/RfOufhcXK1nXScIZRqQE22i
iYLT2bX5j5iBQcnbAryufYh2DNcmy6kH/EGkvO4wLWhFd3/LpIPP2PiAtV2rxe09aFkgH1DX+IDC
8eOl/9oNxcYFc2WZ9YwkkwsT6WBD82vuX+w4Dj3AaolST9e9w8rc6GlJOXsQgwTcMeyKeQgKHEqB
MwuEGs2dot1WV87aKOd47MNezThE7kg91lG9uDdQMX1KsuSxUt2fgs4bnnRlDfSkJGS7Z8u1GxIl
bJS3M0+yh2VKtvhBVi4T/5eTTN0KrR68jdzyqJjrK/Z18Mq9PdhgCVEHlAYOCfnsbGmWXSwQsapq
vkToCglG84E5IW9UIMqN/Py/t74Ql+oUT9XSV/3UkD6yj/ExO00vddg/jHfmKd8ZAQtUsAT0MN+6
h/Ikw/aBnMRxOLl7d+NKsbZUWhRuLYJ58YItrZzMz4y/treR61nbZpqhK4QofRcPbUSy4TWphmxn
TvFzq8jeZd7WKbL29pqxA40/iK4tSTTwcS/7+Km12c11Y1w5oPRs2zRkUI8EH0ZYWSSIHbEDVMdP
kwkif98mdNEXUm4chSteRc+8kYFXRsMVDxfPC9FrWPqu6F7jJflx/UtWVkLXgWlHoylGzpaoToNm
dn0kJufuLA65xT+09gHngT94lMLqGlIxB+0FNehC4rgLWtV+qVm80R2xssq6HozRmsWYVtYSgXj+
jibF3kIQfn1uzk7vgvX96yX78OoQbewTKwNMezLfaHvbZG4UkzbwltfF6TZOpH+55UuDaIf3PLnI
aJsF6pdu86oyK8bmSZ07k7L4j+mJ9FXKuHwy49gL5sFrkV0yyL7LBdvPuVs8tHYuo8VrQRwlOmif
1xO6pcGqlhyXwVWtPxqFs+sN8W5YxNnYk5cJOynRoaPgF16gdAKq3/KsHOyoTCH8FAn1fGmMWex7
lkJ1AXwke0n4/GKnVpEFzZDRye+aVG7EVReXx/R0IYhzks8V4GUIi+q9am8r68x+99gsoGJJN4a4
aB0YQtu8tgHS3LlHbYm1X3vczUjW7aE8W7GtSuCadWge1iC0ro1qNEPTRppgmfYGnQ+CfDLprWPo
59zK4hY6EzjOkxtXuX+BCQJ2JPlCjS0Y8doXaF62yG2X1J23RG08ZhCpKm/EYu2rRG7V+ld8rQ6n
R04im8nU9xFqWy9GO/Q7Y+FfsfrOThnJM6RKdykhW53pa6Odf/9g89wpbTNuXRaiE+5HBxG1hXgR
G5tx11sVcjbx38Ykh+v+ZcV16Ux7sZfjal53fQS83RvYXu7aSf2+/uiVVdGh9oWJimWc5UMkILnj
t5P4TWMzaKY53vABF40PLuA88Id5ItxGootB3ruI39vqMXXNGw9EekIVB/QjbwyyNkHn3z8MQp1Y
9pmNfp42y+7NhYZz3m5M0Nr7a263yJuqtRq1oPfQTdAU5nknAoLpdySi68M0sSEYepL+ur4aa05e
ZxXrmQMquQFSqpOqnvoKEtQpLazbGqXfPWUtuFAsTvMT9IqWME0cCOq18o89AkXAbWLsBqBLvYAO
OTrfBaGt7w5WFRS9sk65Y6g7B0m6715H5R01cYm9/tIXfR9WWDNs1XAzgVBrH7Wq2fUxSPvRsFcn
b3R6vj7AxT1qejpdmZHPDXKWLkKPyT4tCfgeWf/Tc7t5w3lfNGU8XzNlB7hSg7UdpC9Rltmh7xft
sgl4l3MTXDkliKeCJOZoHhmnZve5Lzpvtg/71exFmgDJT8LEde56Vh57I37lydY9/3ITO75IO44E
J7LvQIsTiko997V4pf20XyqzCDlabSCIhOwez538BizG/SmhTfleu2MeIA4ZfMMa5b4TxqcwDXgZ
zQMYRV879gACS6Qtf9MyexhUnATTkm9M5kULxfM14++KGj2vScLCpkIXhHx1W8O3PBUM5W2MYP5z
K6a5gTrPq3kC93vEUuHL8VE1EJiRx889nP53OxQJOvrnBTNkckn39qxiH+qVSPd75taWuGikmCTt
ItWXcrJkgbUvoBBpl78VBcl8sZPNho2eJ/v/olM8X3MCVpxSpdJuCaveVGFfVJ1f9v0WRHFliXWk
OwR7HWdcPDeEgvy+8zw/jqmPOonPc7Yb88+tsY5oLzug5qzCsMI4N4w3NO2JYOqn+GaAguHpUyut
o9oT6uSeAvNYyI1b0L0GlnWUdKvI/49A9cIi6HRnMR1B5wUi+ugsHZUF2WSJ59zgLCzcdBGHTvD2
Zz160+wDbmAXQcKVS/1axkWGf8f6rS4Y/RN3xN0tJJV/mSgQyzalvQXwvVxPRZys+YLGHYaSQEQm
RKE9KAee+gwsrT7O0YMk4GRxhvlUteW0awXIfZmzcQ1fOUF0EN6Yd6A0zdM4rBqP7whtvBAbCgpL
+bTFJ7D6aZqHUHGRtsXQ22HuUfUyOXK6s2vGj+7sND6k7aagcId410vJgPoQSMEjn71xOV+xPp1x
YGlYW4m6ssNEsNynLR6+DP1G9LkyeTrngMhKUYzgsQk9JZ6tTkLrLhN3FjPfrtvEimvSyQYmiE0b
BJDpSDQPIqfH2UyCdpB7Hm81IK6NoPlXIe2Os8zNIq8svi4M+Oas9g6T2RF/jhe5MU8rGgKerti6
gIclbtAsFua9DFVp7ETrHBGaohp5Elb1ADojcGRbLlgC5LyfibXri++zm77nY+u31ndc8jYSEmtL
pnnj3HY4RSvGFNaFWXxD/4C1R7+aDApub/WhrwyhUw0slKB1YDaX0GvKkBk1shH1weMbH7Di8HWe
gbbKZ9pbthXWTe8b7p+4sPyMP3Sui76PLUTG2iecB/8QhZWI7Jty9MpohDSTgJ4VignQwgSzMqiJ
U//67l4ZRG+Ngh6XNAAkX9D0IK2g5nG9V00T72Iiq09uPL1HynHRIFUJt40ELbsUvLLV/LPOXftL
ndT20zBN8PiGN9tLALk077eNmjFoYBeIMO3yvkYaErpMqAwYMeo2gWENbpAP59sEKQG8BtHbxnte
ngquH08WUJVeyhMSmYDRfh9bmQKe5C29701qqzPz8sbhuiecSesKzi0agiSFfUGda3koMlaFJk3S
IK6le4yTtNwIetY+SIs8UxZbqCGQBQj+P0UzBKnDfbQY7K7vnMteCy/93+0pJWcdyYUVuosFoiW3
s49lBj2VhMxfR4SinxxGc45oiDBZe74ruKN145VDZDvQhMmHYt9A7GDDCi4fUFx3jZkHAsta9F6Y
9mBGzbJHr1IbzZRr06T5OlbnQ5zNxhJ1mXhJjPnkmSM0s5vXNOVbOgorC607uzOygiUybyKwoe3m
brGCeEx/0th6u77Ua8/XbqCpXco8KV0vFEPdn6psmm9Zg5Z/Qwzj4/UhVlaAac4OpTQjddFZFuaJ
U6BNbvzV2nyjMW/t9c9L88GRKqjSmkDPobPf68o9ejjKL3ULfaSR1HLj9deGOP/+YYg2KcsETUkk
7Kc6hepHawX4jkPcQ6ru+gSteA5d43qMDaMATQIJPSv5Fis0VuHm/1uk1V7Uy3s2bWkorn2JZtYd
zKwTluyi1rMf5SRtv7SasOzRv3H9Qy5n3U3ONIsmRVFTBoHV0C3UDr2+boGak2sEfAaIGSeoRMFc
xipcxvKOkmyjvrISAHNd9XpxiwwUHQUNsSgPIGcxv0xTZoQN8qFfEsthfm8Q7w8rpvG9A1t4S8wt
JZK1va25AMk8Myuo1UadMexS9g0qZxtzufJknaOFGkj/GAqFzcGyEj/L8lc+bVVHLqeduE7RQpzJ
pjzrZSQXeTvN+X4sIrcZwo6UezK/WPWX6/thZWPr5Y/ZKYykdTIaJl2VHfJBvaZVtvigjf7b5NVD
hbDg+kArnlgvgix1vEydm6HfUyQBai0DIMiNBxznsNXtuWI7+vXR5twb5sFEir+ADD2oAsubYYzb
HVmWbqPrYG2I80744GjwYMRpS+yGuZH392Zl5n4xzfZONNmv69O0NoLmANJkztqMDnbIu9LPunZP
EicwxZZ27drjNeu3Uritxmub6Myd6xZ52KAZES1fn8pgcJ3umqHuDmoBxw0JH/ZAwBXIlc5vVl5v
cV6vmYVmzK0aF3vMCgcRHHtqoF9qMmMK0BC5L8/yOMLObidKNlZ7ZcvqbCVlV3DBxESieexsJAZi
kMPTdgnQ8rlPuHW4vuIrXkRnLFkMh1YQyK2jxCu+qCa+Lbxk46K0sto6GKYxcKPg0gJ5dyqzoLYn
tMIJRIsFWAE/9/La4V4ltWE3EFKMZmO4gbb3sYvNjXlZe/nz7x9sLV7StrNn+G3ZOWBz2Dmj8O3l
9/X3XnF7OvuIIriQkoaAdlyZw06U8VdUl5+tAoz/NYTu/YJXG9mlteXVDJqUU53hIEejUlnd2LE6
FKx/uf4RazOkGbMqqqKFVAeJ0PYbAFrRZ+i82BK0W5shLSdcQ1CtLM5CvCPwyGbynav2mPIXjpa9
Xpob4fnaIJo5M4aMyNg7VshT+3HImnuwX5X+wNxh1+CgS0pzi91oxZZ1gIscS2jalW0c5kztR9TL
oXLMSbA0bu7b+fSZjiRw+mmh+rC0RJoLDM6eT7np+aPDgwG1tCrP99fXfO07zjP5wSqAk+XCoYMV
Go5i94lB5c7peHxM87wDa1Oaf86T/x+2xRNDhyS3BwVv/t2p0GuDfnuWmRuudcUqdBALIxLc04OD
NkcUlpsGVJfOxnVj7cnn3z9MkJAWc5vekJGFBHeU2MqE5GMiN56+UjzjOmzFUJ1UE5vQ2tg0j43D
soPNSx6kqgKItK2QYMER3j4WVpaDE7CMA+4kHrBBVRL7vehyP7e6+Zg30yf3g+YDqtL2LG4Dr1MV
M5QB5cDl3cirPjSzAYSTNN8q1a9tPM0fFGZKMyQXkAlISLUzZ0f9qpnZ73F5T+/c3BbH6xt85YTX
m+/NuloqZxH4IIvsKhM6o8i+0aHwmRF5oryvcUe5PtLKTtGb8e0FlSqVQ+hqGL8bBT2BM+Nzi6K3
4Ht9mYzYDAgcCEGjfed7bID+ykuWfQpOZ3K9cR4hUGnZJG2xy4tc+pIk9b4B8/sJefFpwwWsrITe
MsOFSCBCkVRR4/zuBLQaQe7eovW/t+JDQW4ld3bXF8I8n4X/X5riuiCFnaPgY6FFKhLxkh2NJCuP
CaBmf3jG90nWQMQFFX5fuE3zZFl2+hgD53msKJ9OMbqcTsVCh41XWdsT593/wXssg5mNaRnLqGF5
hAJxhOE3NsXKdFrOfx9t0mU0BmDD0f3nfE0m+m0gbPKnuv0K0P3OGqrSr2byuchPRwuUluPmHHsk
LOw5HA1RB0Yf3yVGs1ENXfsYLaqZ0s6KXcAQw34EJqrLIeLJmv5XB96vY6n4o5iPRfZ6fXuseB4d
L2ADEtepsaRhBxi0Xe2z+DfLJ7+VbnB9gPMKXNh+OoFJNmQFQTsNCZuCQQ1JvqVqjMx6cD75fC3K
4UhjMz7Uc8hqcZQC+vbqzRjjzy21jhgwJ6eTYxGjftXQG8MUyKypGrCypFSH6/OzYhQ6aCBL4jyX
mVxCly/3dl6cBNCU1x+9srY6h0nbm8PgFNwMq8KJirFAeaK5adKvsbUxO2sDnH//YNAp75FmdPou
miAHV8eFC4Y4eZOM6behQrHy+leshLE6XCCFagDavgD+iZkDhpR301A+hUR2nP5cuNiYqrVVOP/+
4UsckItWZYtdmufkbabDC67uG1HNRbiDyXWAALN6sFYKSoA7aN6z2ni2SewEOFPuYQVB2pggIwRy
kSzlVkP6ZUo3DKnFLTF6iTxiJTQ05vZmLsYQREy+MbSQCHvJDEABC/Iwl/QALg3kELLdsiURuTaN
WhwzVmj+JCXk8PKePi79/GzF1u76Nvg3XxccCdUMPUadrOFoo4aiR5MdOVQ6w7orp3zft1N1C/LZ
vPIXMH+h5N/xEkrnVi5fzGmZIe0tmfLZUnu4mNimebAce0mCmde2QONl+2tsFVjiC546s587pnxE
eRIEkWOhkvzYDEsRiL7c6sRYcYg6MAE0zQ660BgJzVo8T3EPQqpy8IcyLzcMZm2A87HyYS8L4nhi
GnF8kFpMUb8AhO3wub5NDSN9vL4YK4avQxIo2AGrjmGdU8wNl/cU+geT/bTkGzbzbzIuLLYuVKwm
eJNpZFM41qjYGk1mHbKc94/I3oNdT5j1joCh6a00DHRdLAXI8BviyYMTQ852yh1vN7C5ejalbe4I
6XN0hJcLLozeiDtRLk5u45hfPzcVWuQB5ZmmVVAAjVTm3WNLPRMP6YjZCxdaH64PsWJVOsiBEG+q
XDc3w/9xdiXLkeLs9omIACQhtAVyttNDVdkub4iamkEMAgkJePp7fFfd+VdWRlT0ohftzkyQ9Okb
zoBZ8b5jvITiEIyb/+7DyX93S+yhBxfPkCgaoE+CntbZI9X+7z76IgwJMXdtqDEfbMt5eA9tpM6c
D9EtEMG1TXgRbOoKUw25zO2pKfKjbPodDOpOQFzsV3GL0Xfl7vn/gcu/jlI4120chNqdivW+hdN6
2O46AxkBkdDS/d1xvYSY6xWmpxhxmtMMwXCo6VD9CIRHuGkt+yv90CC+hJprOgwgvZXmBMfhaa/b
OUysHm7pyF2JN5c4c1L6Ucy9yJ6E2fWAMZAJdtnVLWjdtU+/uJnnsilXEjJ5gqhU0SRyyXVWTTI8
V7ZVNzpLV5b50hF7lASaw9oZ5KVcbkGwX14YCdSUDLGoN1CPlWUy8Mn+lUVAwC/xBb0q4LsqW3A+
DPjSPHzvazGkchXveaAfo8L++PMBJB934/+GUR5fnMDVhKSEEll47Fz8rJpoSOpaNSkjuUsils/Z
pPMiI/VwLtD5SiLOdjJYdrighqSZGBS2ZnjOVuW6xQ2q02rkW+WHyQQZvERRa9M27KZtM0pvLzAe
Tu1aTBlQDFASmEJ0ldkwp1rW5NUben/Dppt86msrdvFgjMNBAGK0+ZGyOl1YGGR5M977C/+FGU8I
tcH4y59f4bVc6pIX0KP5Isiq7Wmc1zkJWujfeP36UvXDczFBIy+i61flxFPbkmOxhvc5Uo4EMhzf
/vz917b/ZdajRNNFZSyOI9z/TOwlDdUbN98aHP7+auGXAP8u7OYxrIiBQ2jzTKrxvTI38VfXPvsi
D2GRoCQMEHXGmO7Iou4DN9zKcX4f+0E4/e+t5aLR514Hld0GVV+nP00CA88FBniRyf784n+ftvNL
IL8OZ+GzBWFZz9CYW+v1pfXJw1iqbRnwQyWKU9G3j63X3WjaXnuijw3wr6uGwQ2gAtnEnBbY+mQ2
WPnnOBAhtLG8r4Gvb7kX/34/8UvIvgUMeA08T5+mJnNhndYApYf9LX2Ma0t+kUz0o/WqKSpASInf
YCaXrLcmt9c++OK8DyHkrwNe4QYbyFdVLi+DUrs/L/TvQwkAC/998WrpctB5xo/rq95CjeQ8KfEQ
lC5MWl/UWT65G+nQtRW+OMowIKz4EirsqPHjguyyqPhZsed1aP7uCy6x+p72YjWpcjqFy4q2EUqg
/LEAj2EaP/35Vf3e9w4X18WRDmVTwJMcslve3m6XNN/5mzJtN2QPfo67X09Ar6d37k6dzbnZd0/h
q3wotrcstq7AXPglhN8WpemJ+Pj2KembpJCJdBtv3vTbKIbhRcJ//vkxr5yRS7Skt8QRiyN8DxXn
YcIyAbtzI6pc2ceXIElT8Gil2vtI9pqsp96mNvIvP/rjK/8VQLwPmXNb41evnv8CZ5Sk5+ON2HRl
MMMvQYSCTVMbRk1+WAJIG7m6VCppIALZJyIK21Mbk+m+r+bo4BY6prU3rtsQweDN5TaHC2I82dfK
n9YvgKmENx73yrGNL06T61QQewXMZ3orl8SEIoN01Xkg8kX3mMDXLctvBIgrxSi/xCDKYcoBUBvz
Q001sELVSp/JrEKVxCyekR527VNBBvrWseYftHq2Gv5C07I+EtQP+yDXJsELsK92DrvPIAf4EKHm
fpl6bZ4neRTkX/68ba/cWJeIqWCobEz8yhxjs7qz6erycXQlTaFOVt613BYHQqWG3gZM3x9zSm+h
qa6sxCWayk0DrLkWfzqaNj5IOMRuxLAcatJglECgf3FTvPPKF11C0/E2V85zfFHDAA1aAaqnZ16F
STRAZuzvKOv8f9CaDezAg4aMR8d7ABh66MUtkHSgc7eZCfMhH1HekA659jgf98S/DuyQi7Zc514f
LXR6N9AG/lq2+tkIWAeHMoZuMDPpn3fGld4Zv7SoCqwoexDFilOeM2hBFeugYYbF6uWffgg/zFij
evy5Uuhdb0ih5GM70eDbMpf8wdTBgNsqcmWZRH5tAROBIc4e/KLlQRWtPay2tvAILSDBGMcD/TFF
fP0RQ+Why2qJG5XYmdzAOV4JnpdwOqX8aKIqgPx2Jfuzbha2HWvPbv78kq5dL5cguglSd1Cq4MPR
LHXVwfxinc5yNsBMeHE+5KmmxHuspYWkn1oF32piKtCph27858+/4EqCcImD1R7rFng5T8e1yf1P
fVuRTPLRO8ej8/ftNJm/6jhwfpGlVbUKSoty9hgyz/scWTWkqMwoHIVz70YsurJUl0BYUhbRtEJR
6wj8Y/mNtRKUtwpAoD+/qGuffpGyzdB2xFYYEAhWOBuZsBNnUgz0Bm7m2jJc3CztuDRC5vlwLCNV
7gZ0Hz453/HjEs4yaclsv/7VU1xCKtsRWD6kbMORFN6Y+kK4VBfh4999+Mer+1dw4QyQvcaaAnYk
PG1zmXHv158/Ofh/udLfdBUubeEKVYauZvjs07uXvLGEJW3yk2dx6lKW3N9n71WyHZL7t9Mpu9/i
n4fDYXvY3mfZ/f3nh+c2LZLDc/Jjt/u1e/51+GWTX2Zz97g7HJLd4fMhOfy6i5N0s2uSzfl43Gw2
X/Z7/Ovr8VO6P+7OxxSfk2WnfYq/2aTHdH+6z7bbt+zp48/SNHvLsn32toc6543jcjUwXBQfnBeO
zA5xB4Nf814xQZ9y5YBsi0mFi76LHoJKxRsP1jJJV7dDOvpk+Pznt31lq1+CPslS5GUF7dPD6Pgu
KnQql1u2Mteyuuhioy9uZaWuI35YCrEDYDwxjbf37XcZgWWxDnvqPbvKPg4oE/HlIa++QLN7E0S3
6OMMe/E3++gSAkq6lVq3gLHnLz6FO+kSvKnAa394ZS5//NXru8R/+qi3INnI+cHXINqGL0zeCqK/
F6SF6+PHtf6vE+b5VTGEI4U0aeSrfazkuxToVqa8JBBh9usg+DXNtCz2HpV9Jq3yP090aT73eRX9
M3Nud7yD+UNa1UAZYnAKIdMW9kvZzNZNNcoM2aLbu5mSJ9XX8m7wvfHbaFcQhpe1X6vEY2MZJpRb
6iBvHeIRRQ0RYaHdboXgQNpztiZNpbsuKWdXPURmhWf1GnT7FSZLM6j0PN/1rSd+iX7N06amDld8
F0iaqMJ4TQItTZmRERO3WHRitxAqFihMTHmXriGNQDOH4HyRcuow0AdWcgNoNf6ijsLpIcw1xjYL
WTdRW0SwFuntZ4zXSAa5kBwVVTumpGfN22hd9xBpOMDDM7ncaL1ql1jPL760eY0OBTEkm2fQ92pt
xrvI47cgi1fO1aU5DLjgTaADfzzCZ7vjifAbugEtH+K6f7fxLpK7qprLsFT1eKyBDn7M60KmVTfc
mo9duaL+R8bear+ErCgHKvh5jp/XdU1j70hhS/HnX3+l68kvIbwMfPw6toodZjGcJ+fteNEcNKxn
vADaxhi7e/2YtT15LEYSJ6EEN6vNb7QxrizNJW+zABCCRg2abOjMJPn4oIuXPz/VlYT7kqy5wOyG
tqEaj1J5elcTsezB1RweODfh2Q5+czQ5EzfSyWtLdJGjtASjUTA826MKm/G09LW5l46KE/WlwdTZ
jn+HVuOXDepyJITp0kKoT/m/egysTcBkAmbDjZ38+weJLmt/2KGWRY1mLph90aZvCcmiBlI/Iz9H
ZrglsvX7L+GXav3EL/mMwoEfFBCl9vuqeaKnc//9zwt/hZcFl9L/xuq5krY30SCPTEw+hYg2pj37
YIC8d7LWuIHS0RiorswRMUGi7MRIUlcFVHxCM9FdV8mbcKUre/ASxFwYZ0mno+ZY27jfekVXfZ8n
S4KURPO4KVbbntbAuN2fH/zKDXup28/WWBnBESf8Lj5GRt35JXnyOLtRkF2RveCXQGa7SBi6KcMP
c89h/92EygFXUc7jK3Km+Y4VVXggUWieg3YeoRkyz+GpaOlyEDU3EtSS3GVtN3sZ7T3yMlNQiwoI
Zt/4eVc21f/goD9u2rKj6ijyge9XuMYcy9Ku92olOkxWLfIbcIVri/oRyf6VCkDOu2hIxJoj/DLb
HmBUFJHeLNtDFHH4TZdIExU8Lm4E5yvx8RIlPfu2ZVUTjXBfkQBpBr3eTbznN6LvlWyXXaLGFCwC
fDBlqqMqpThWWobQbZ8LvilVpY8eXDvguNNGVVbDBPJnBJR2BWxNHR3+vGV/v2jsUntWle2HtP5Y
HAd2EsBFUXWYJXrY7FYb+fdnAg39/y5W7PTgpg9FsWjud8AP15mq+BdI/9Dsz0/w+93A/r95/q/d
IJykzIVefeTSse0ws+nFrKw6MMDvdFIvYDDMtKnXG/H599uBXeLLcudVOaxgoZA22wcWghsRF3+1
r9n/4MiiwLK65tWxoZV7gAgs1H+4v5Wd8EFAm9N67cPtn1/atVW5uC5xgkhoe686mlKlSn8NG3ZY
wQn786dfyWfYJXhsMsKF5YpNvcbxxqzrF9N58RGa6/fKr//xAySvH04AsnTv0CIaEzAdQCzJxxsN
i9+rBAfsEvQFF/WcluMsjpqCfaM+EQ9aVnRCbfDTW1Ui4bpKe1gOlGvKTHW0frf7cH9cuwAy/zoL
4UA3wZ51cMtdUcEtk/f39ajO5dp+Cqa9FesbGqE3wuaVDXWpZ9tIr9OSBRVIzOM/ZSXSyh9uXMRX
DvclbgyeWjU065rqmAOVGlTirvV11prodVC3BJGvnL5L5FgMO+EhGLDS3Gu2Ur6oeDoMbO/njzDJ
ubGdrr2hixACA5Lewqm8OgZrfgqdO1Rq3NzYqR9NuP8titkl2At6h34YjDFe0RimcdRlLkaYasNM
we+eyPfWfP5Av3azSs0ybTz4pUeNvHG1XFufjx/1r9C1+E0co/spj7JE/T92KyQRItduVTH3AJF2
w42nvPYCw/9+z7DkfhyFujj2k3vsxXS0ZTffWJzfRxJ6CQ0QXmnoKIg88rXUYN9HSwqTvjzR3BTZ
nxfp2ld8vL5/vaZi0GPZsbo5apQTSU/m74Udf5D4luIwFIPjK9vgIh7yYOwlfEUJLvmg3PqTXh5M
XKh95wu9JoOuJ0CGmWx/qFgP4x5x3x6mfPVfQjHa8Sg8MoD2rw15YQBK7HuqvC8kHMtPjfF4Modx
+MC8oEo5gdlz0a2wpylJze7QgZSHsYvy09T55Qtjzeql09jHdyReyjwZAydf5xJd0dQrG74bC0xL
4PDZqQ107ksNm8SQpwr+8CLTXQXELfTp/LSRADV0MmpK+LqEzVOnuN4OY0hSg673fmR5kwyBLfY5
XE2gSlOPW7DjKzi2NOUCLNLCiq3tiNl3keejCJ2aPU4TzQrW6QRTRgB5x+VD5UcvzbFTlH0KZ9Xt
tLdouMjn8XFxhP6Yo5CfVDt5r+ECkioqJaN+mIV6+8Xx4YfIJ3yiUgA66QEsZJ+C/mzgFpeEFA4O
iQWfPwuEzh+CPOIOBg4YsaJxUpU/OxfmApCqjyy3rXz6qR+8AQazc5FMhRmzpVgd0pmqTDQkU9MG
70umPo2nn45WwbepmEybsjGoPnvNoLJwXX65dYQ3L0Ri2fPktNtokPrQmolIueXw49rID8oQE2L5
rsfKJhWYwnkWKt/8yOfCvop6Xt7jugw+dVCffKas77Z5UPC32U2mybhfy6xf1ninXDP/iKol7JOg
MxGMdBY3PECuGk49ReO7DQrWGZy0SXaoyZx4WOUg0qarvNSfQB9JV5i5nU0eBiS12DQesMwRz5q+
8P+pIK3yhRHdZyNZmkOwzO5bE6j4TjTh8gLg47AJFmF/eVUpNiCf2Qzl8QQvFBt+IfnIwbxlDm5J
pXAvBhidE9aFPjdkEgpFHHSVEj2yNfXgWIAud1mTYzDK4oB3z3bg9YvnQc9oti0YiMKhomyTuo+6
H+uMQY4Wvve98Sfx6AnT4lFBZHynFAhPndNJJ7HXAjoBNUU4w02u+qZ0OcKaSMX0O4izxm2F0cH9
YuErlLRNLXjm53MXozlSE7aDuThPPUkg6gl8lT041sXPJncM//MHbbUzCn4+ngrgCZNDaKstqNpR
ulRp0ILOVnL5oTYEF/nUxMFYJ0OT40Oh9rIxDG5Wsg3HT62I+R3UUsfHOoImKw5dJION8Py5AbzT
06+tNNM/bJygSTdPgI8BEh3fUS9kmzAYmibpIN4At0OQmDjHqasKZ/d1F3yt0TN8MLa1+5B17q0I
C32qGzo91k4M2w9d3kdNcSv5HS6JGfNBaGau+XYQUFeUikT3oRXkyAcaQHicRNt5Qi2v/H4+qKiZ
ExU0HjlAdiXYBGGjvvfIuFA69vbZ8o7cGa9tk0DW9h6/NP6KpK3fVgvV57KAS+naxT3anWUmjM1i
jGnFRHtA6Q1YIRC5MjupKrmjhkwmLfVsRUasE/dqbPIMP5m9Wj/4NACAmcAvTG4bQcTWG+F6PZG1
vheyLLoUJq7TeTTK2/i1mza29xccxHnM90E9OpuYCl3LTfch1ORD4PwQSxAcAbzp//Hblr7qQq37
GN1Nl2jM/Dd12Jk00jUfk7JW7IuOo3YfzR5hCa/yaRfKYT1AXKO9C4UNd5wN4DQIN2Ss4eUBxZDL
Imbo69wAZR+4kqcVpFFowkW9Zq5o4u0A9fhjzN10R+jif4abu7d30o++Nsp1A4Qeoy5B6JU7eHd2
OxphyrlVH13nyI/RMlZem6hRzVsyeeHL6in+iIEx/UZH3tbbYImkTHJh9de5DqKnjgX1ozfobjfH
Nn81QGO95t7C0xFibsAzaIRP4jd3KwxPT5Y2ch9PS7E1ha82gLfyR8X7ckv9pXqLcO7vrcl5puGI
c7eKDrq8TVCBjUjDh5K3DW6P0mTh0BeZaSPwIgePn0NllzERQgZPxqfF3nATn+MKhL9qWceD19E6
Wx1/MzBR/2ZQ8KGlPALTk0CYz3xqbQG93ZzOYxZZD8gePBrNpHb9obZ0eVp7TrGaZALmlU4b0+VV
5sXMvoCw2T4PRVs9wYIIHkeC+DRVAVj0GBJjPWzbhedBV/mzku34o20h7pUMtNL7hi/wiRpK7966
sTiELUrmiDgH7+qwG/fNSmGDgtBdnCrK+zPve/ZOw5qdAry+720hK1hUOuwkMnsIVCw4QAunhXqJ
326jBjxy4JaLHmavEBCXejQptlC/RRKc/5zhmUb3yK6mJ53H4i5Hpv2t6EPIK8spRBGvq+BXOI7t
ZwtztnNE9fCwFB55Xxo1vXqYtH/Wec/UZp6WiKZwfgw2zMAoIgEWy3/hFYfUNY1JOnireG1yO65Z
hea0y6qB1+iuE7FTjZT3OSvddnYFO0hbhRvfgzPfBGO2HQsH8z43Ht0iSM6bMESOwIqmTOsebL5h
GFXW+UW9wd09fJ9wR2baLGZOkM5hiKH7cgenoCghGNHfDxQzDg+QhZ+xWL2tmUm1W42A6QfHebID
zNZ44JcZLIX4l7JzdQaLcpWti1+dl3WGZUtPQSyu3WsRzdN3QwY/tbyxPwO7DmZbaiZhDdv6b24c
9D2dEIcC365A5RKL+U0H37oizQOl3/uwAyquDCH3t/bBCpWhokgW0XZpO3r9nVlD8eDa2MdBGIc+
WQao0OQf+OgO42edtJieP9E4qlLIV5qNLGX9D4kmdmptY88jr4Zzs3gkXU0Q5InnD6U7SCWZzMQc
x8u5rfS6Q5uIfvPmaHyMGZFbv6IMJisjPxQLbT5TVtg9LKiXbs9pNz+hkUO2YQlVHORZEqkTGj1V
UYeZH8xeDZUKiBcmGpmXSDTheGuMgLXo52La9VVeP1XRKv0MgJmmT93Axf2g5PzJRUBmERLIlI/G
26NUQRX2wbbLNA3GIC2CKlwzw5x6s1SCXyk1hyZGZwfx0JkQQZCNw5QyVZYikX3lv08wy/wClHWQ
WjH2D3450z5TmnlFIqpSKqiXBu2uNhqduKmtfdTx4Tq124nL6MDg1bJXFOCrqUpxqYbZGhCMNz3f
pL1yw87HAzWptRUcY0zX9PMWqRH77o1gsGDqRp+Ugm5usnQGoyJdh/1jFVfVBr557KkYIvFtHkTz
a87LLitxAULsG0qdcFYky9ukxVIkylTqVXCYXCVKjgGYX7KFyCAUGtkDpKeFnzK/cm9d7eJPE0wT
oBuOIU+hdUiyItLhxhYWlo/eGj00MY/vx6VwXbbU2j7gxgqQRjnunynYSGbjBojXx/kothD+t49x
s6pfFKbmaHQEKvhlJhudF2CcwKvUk3dHQjCAsS5EwlPRueLFUuLvFKxlj2Q18lX4JUQfLOTD4awz
IyDL8hiDKffBh4WWAJLkEFwcBS9DTR2EwHiOQJH1gKA+eEQXHdwYBbwMvbgQcNVESRvSUIPMVKJf
g8uEeLt+rP2tc6Y1iQTCCHPQmH6BIgpS7elYAhm9x1Un3mKD7YEbWdLtVLfTezNEc+oHHJLOtoF0
dDiMP4qy8LuNiWWZTSpf09ya9Xu1alUkKDoBH22UJz4LK/mSUOm6r5XnRXmyLDa8HyVr7g1b6i8A
3y8bGGGGz2tBmqMcdTNla20jSCiTgGF6UM6/GJwHzwT9fOg2znvCyp2AxjGsE9fmAbeU3vlev4Cm
ICIJvCcvkHd7wVMTTvOuCakXJ9MCFOvA8+kYWq5PYoGX84TG4o6vyD+qAYyyacZAlc4Lf3F2Wh6b
WPqPFaX20AhXZONUsaxrx/jhI4beTws0K2aw5rKZF9Vd3zAMgZsAagOBkViujpNotyCDAoJWT/zk
U9tvWAk3z5XO0z+VakMYxHctpn5q+TEipT5y7Ic9sGHhtmpE99SUCgMUETUno2Ox5bq2aegFS1av
a/QNWhb8SaPOaxNfevauELlKe1JMm3k2OJCeBuwsCWJmprRe/NUmRJb0OBd9/8hp3/4ae4vyopMF
9LKdHbZNRIY0H6ulgDBjqb9TV6hk5cpVGW1Il4mi0F+6ugnu4MTkD3BfHXFIabHOL3Rp161sK/Gj
m+KPipEq+Vwzvzuzvs2Hu2q18T4Uq3qaI9rDB9MYYH4okqMmntthlzu/OflosiJV7yf4cQ563VPf
Fkvmz4VJuwFYsTEguC0k7Fo/6GIvwPN4eDBZ/vIUW9II3rH3XVAhj8fwvPQ2M/OXX2AB0Sfadk29
w2wgQBI9I7lIBzm2d/lSxADVVW0LNUoXxCmLGI5mA2EuHH0YPgBoXyZxV44Hg+OfAkCo97ZuGMQ8
jKsT19TLEbwdeSCQtDFJUJviXOXQs2mx9H0S2XpANlQPMqtFM3z2a7/K2LBUz5IH/BtfZJdGxPeT
Cj/4OYKE3c9RsOXZNH6x7ydSnuxY8i2sX4OzGIEpJblnto3sqinTcItVUJ8b9csKltPG58306AEg
+BXq48XPog/qz9zzoLTPOc3xh72zcKtdkRQgOGO8qDnINVlF2kilcuLedxP60GrkGAcbdHE6fwMz
mwobFrycAKK5bb8mk5jXd+k00KAW5rMAqTByEjWxqHKMD+fZrjKRAfQ1MtsgVNMBfU1o41QBEhPR
R5s5yNuDRcVVJZMrljDxR6Rkq4Meu4gxkBp4Q75D9IYjgLu2O7ULMZuhQikPbBDIRzkPTgRHfVty
vbzpnmJq6LibYQNS8pOZ4jUr0PgkaHIQAIRkrfWDgvLZI/6zfCQ912oDxybwzCSN1LdqJTSNGshB
eSNtjyyUxSYyGvU/m6EM3CzLsu/Gtt+U4cR+oFFAjqrXpNnWZByzseH9XRuafJPD6CXLQWDZ5a2I
0HeAlRUQmXnM4YUX0l9BhbFKY8NuS+ale4QRbbhdXSvfWhcUdy5G8uZHRfMSdSj+YXZcfO8XaTbG
Gr6xzi1HhWJzTiijVabjwHtbXcnSHP2hDFIp8COpaAOBbZ+6XzT01Bbq2JZBELl/dcvqH8EWoXPC
wro4DZNtNxDnhoxvy5fXWKNdl5bNMnyt+9G85aAD8wQVDrtXkekyn/gdbnR0bgSur6M/zfGd55oI
3SWag/6FHvkkRP+9az3Xo0XTgpTFQ1O/YMK7bMAmGcHgjExqm2HOUFf3GVCQSCoLDX2HJCq8abey
aT53s0RUL5B4zW7t8Bb7/jgFvP80LLP8OgVxgHHfCsLjwFc/G4GxOSmi2KnjMkxrIJa/+hA02gLl
O77SNV5OxexHd6jx1SPsXvt3r3DB68p4tDdChneBV6LnEwUaRlme42Sri7jaCOtPQ7L6vH78aHSc
vKX82ElUIlHhVlXp3Ixst8A++hNTYfGJxlDGKdy4HrphafcFqsDdYNo2xUkBomcOq4fcqTx1Npof
DLSooG7h/C2QPs2ZTEO8YhAu+r1ba/1OFtc8fCR5WRDlEHBbhR/81EzF98Dq+AlbKMpGSPtvQkDi
s9Ig0QpgD4Gqrgnx4nD1B2Ci7Ly697NVYoconjdbTtBLS7rB7zdh1ZefeIkrRimMfiI8YYpyptvE
vAaqxOsENAG7nMFBDfpuNsqjTYwbaDu6KUCarGMopil3T5qQlRsJYOiX3ETIuGZQahMIBws4aAdk
s+RgJ3grVoVPk/fsI9/pM1A+yzO2Ru+ng2q7T15daGSRjnnP4ez0g5BiSWF4On2Biom3k0Bu3I1+
O21VWKldO6DeSnxB2bFYJii1wHBwfu+QBqfRCGdfTJOQCq+wXDlDbIG+AW9kf8L8TXzq5lZlLZY2
ncepO5QRTn5S58BG4fjrus1K3KUyUR41T7LqxzNOMNzzxKC3QVQN90spyYHKwm07y/K9rp0HvP3s
nd0SoEVk55ghxPTIuCbQr3UyjEufhlG07qgqi42vtYeeWiMeDRk5TxicfDMTBfQHjSI3YqdF4rOr
6gj6uxHyPG26R2bq6L7xPVHvxciLbaiNh7Y0MiYcvfG+KPO+yXxoJ2RlXKuDbUj+xKysTqXAu9mS
WOGp4rDz9xCMpmHmWkS8ybIO8laWb5R15Q44N4WZB7NLJv2PjAGKGe9ENGRDqdDg/GB+ehdBVPCw
DA0sepG7vdWRp+4HF6AayEn+PDa6+hy4abqHqbi/t4C64fWydUXtpdEqzheYjpJZxIeIFeog1OJv
Y3QLkxZB8E4L4wA3k+N3tK5NGmteJmr2+yMMaKI1neH0gJ5JN1OwX1DTq90CNPoXMqphZ0RYH6cc
fn4p+iv9V8T54aFdLQXy0E4nTEv7U1g1/8fZmTRHqmtB+BcpAiTGLVCDC9vl2e3eED3cRmIUk0D8
+pfVKzfPmAivbrTjBlUFaDon80vr1mjm8oyCUfIKLo68cZDCHqVtTiMTafGRT0qFpa+37+D5HA55
Utmv0N7jYF6Z2RCg3DEfwE0jf6h2jd1IGP4Na0f+HxY1AWKFURTo/3ZtWM7NdN/bRf9CR7uHaB+v
uy7G+kbnaXoQKNPtIXgqokRabA/TDmLqbXe6Tfz2h4/DwKNwOzfCPAVpXJaIveel5AYQCfOaNVD6
N1YqXkG1lk+o6ljXsrXsEMOqtCIQGbNpj6QTHrl5XrHIxpx+Y2U+SoWOMRsH1B8Kb2dMhP6yWm/A
LOlL62wrszfvsgFGo9AQ2G43HkuekiZV56mZ2qdElUV6VTDdOHuW9fa3rMeyHTJ/mHHaBIj215D3
3Z1gdmuEbEZxO5hQPn8y0pE+DahTGwEMPNmJ4mhL9p7k7MX3BeQmFYoYCVQ3QQ4IFmJb8kfHSBCh
I5F9erBm4qBYK8zuQCaa7KSBbU5UWu14IjNt+K6xJiPkQ+mNgWEOXTg1pXzzRtU9TkUxyaBs8upH
NqXAzWJosXvPyccjTGDJ7diS6ZRgMvxv4nX+3S7khG1y1T1PFcRPO0zIw5tAu/ToZ6mCWMWZt5pX
aw3Sheq3l4gLau0K8gQtH0vTpWi35G/oxxjIRpHYsW+iMT42JNlLxtmAlA+kOxByVXK/u8lmzbE9
n4o7HybRB5qMxX1N8uqqdHR+7dilv6Fg+WvV+aCFuiSeaWWDaorg+1PmmSICvoUh7SefollOTpSn
Q7Fvpxqm3mRSbYoOSy32rbZJYE6UHoaqGfYUEe8HQAfkFWqNPAu0sPQhxdHwaajM5labVfdWO9CN
TaIlB2Q7/xmoT7E540iMczw3bqr+qm/mLgmx5KC2UAEX9tD4GWpz6ZAVvwu3RzEiF8ikbTIx46Xo
aljJUo46fM7Asgmx8TNvUL/SFQrzZi9Q4kC8L8nL9E+OPc9dmnXenjRJa53cLB1RsFGg5zotSkhq
NDh0t+go1R0OdtikeNeILbVuioH+R2umHmw1ehhnRXKvJOIn2pbWLy3QyDufJ843mpnlM2JK0W2y
cLghvioPDADRV1XI+dYwE6BuOzIeeN1OXmBoiIAtb5ThVKEgauXqDee/JGg8ageepslGb3rlvTUu
f3/XdB0QuodZh6O9B7HYFQJZeSRqrJUTEmx21K/MCI2XakOOsqIYtJfIDE3A2sUSWJwYtGJWiNND
97udOivsE57vnLH5PSLOHWE/1LbixG+wGVEowjwOoG8+ft5lXlNiLcEa2ZwnmCtpcRpyPGrLmQPg
tq7qvD2i1YVDnStf/GHcFVl+YJ3z9PmnrrTmjcvf391moJNA07Sn7JQkrH01ZrRqEPNmbdzXFYGB
sRAYjLaJjgjYiqfCb7J4Vr299wx/PFvoIKOBliX1hgrgr97j/ycBa5l9NztWmkgUgU49VN1VkLYX
QYPvUSeaPEs9IJ6HRwSrQQgcJjiS9mTf5Nz+hUfZGrCzmd6xHo3kNcuz4Q6qQQu1KPer93ghf4Dp
gkD5SOoTEkC/oQJdvmo1j198gAvlgG5SW9vCwTll5in6RY3zYNBy2JCErb0ei9UDse21x/o6BaS9
CCj1wiZNNwb46iNbqHRb0/VrQ/U1Itp655s3Ke/BwCD4yQYF/PhEnBfGpgYbWWEexwHOTFehz+Tj
kBiJ7BLKq4r+rqZEHJwp865cwuWXrJrWMqdywF6ScneoTxKNgBCK/lfRZ35g58kjsgSMMFUqO3xl
/FlLQENvg6FSNSVusJ8EosEWnv76/MprqpXF2FNqLop2RBWz8/IywBo2/pg9E5bkotoKwPj47bD8
xYvtoQWmnUnBB27wu4ogFS2fNzzoa5devNY0K3ynlHg5pt6GiPJhNF4/vy0fryvWMj9xwNmTp0VX
nbpZjb+ANrOumqaw7rPZRBmas2E45dCjvH3+aSsPYcloMO3JTaiA8mnGoYOoWwv/mf0NHuOKzNFa
8hl6LOHYM7fyNFYkD2DHofGYc+XtdWU4B/ReBLtCqS/VIcWOPjtie5HEAt0YyLTRGRoAUM62uFYf
K5jQAvx3IUEfoOwqv0gRV8BI6KJA3U/9S1EOB+U6V7XH9xMm/Y3pfuUhLtEQriNgVnGy6pQazXEg
5kPiSRa6xfzb9qCMRX98Y5L6eAFDB+7fX9VpScEAkulJJxqAvfSAnKigNH9SvvGer33A5cV5t/4S
WY1D0SbpqSwzCCEqxGC+Sjp5BzELPzZVxcfd117Fy0h790lzzd0Gbf/0RCvYeK4pAE9F6W7cp48f
CLQ/i4tDoF5IxoY4x57J6SCeMl2oaXwcYYcQB6iNj/l4VqB/B8K73zACW+yXuaziPm/fiFvubaPf
eBBrl15MOMmAcjZB3ykGBOi175J9Zm4B/T6eBOjfDd+7b60rgoKdD1CLXc1yRwA4PTjMRARDPdTJ
hop35TOWhy/lOIabEKNEc8cOOfEPXtXepfAFfv7yrNyd5RlLUldzwUAb6TSDFIJGgzM8f+3Sl1fq
3d3hddL4fpmOsddeAKm9qp497BY3NjAfjy+63NhLu0FId5ePsd3i2FLXu4tnUYDAKdTX2Od0uW9H
m8Ow7ZKXMYFMyO2hVVGXNNev3Z3FqE116QyE52XcI6jIB4Cl3vI5rz3SxZAdROkD/iUGgHaH/5LK
sqeAuXz6mi4XG6Z/HysUlmbXGV4fM7tubkAgz5+SLk9iJZ184+S/9s4vhmw39K6CNhA0sz59NVQe
jRhqwdDDP/K1m7/Y/fp2kmfaTJBbqftrpP08ebX6/ZVLg47/7+1BbxE5aC4f49GBqjEvQ4R6fu3K
lwX63XjK0x76DQhE4LyiAYFopna+NMeYS6l1OxEor7oeUZXcjoWuY6P1n92U7T7/4h8/TnST//3i
AmkT1VgYeGN6eayN5LlAMjdHA2rjaX68RpnLI6JpwYhXA18CzEu5K5z/csAOZyibiMiCArqmr/2K
xYB16hYHRyzqMVHDbU+sI4RTb3mbfumdN/3FqDUgOaS6sVScmZA5CXrMe6DQ1Revvhi0g0BeKIcS
LE5kraLCbBn0KuiyF8NWWWftIS/GbK26SybfnMZmJX7wzIkROvBTy/rx87v/8XRvLnf3ba8Tt6/x
A7pEnElboDfukBtmeaia9U+ff8bHE6e53NOneVIW7gSwG6p/FqkOdHI2hu7KG7rczwuUUAWluDIS
kx97aGMaTz106XxIsJirahMD+XGlFsGF/440l1kS9QhTxYqyP1yLK9TcIehh4tx27gF6HEi/fQdy
O49vWU1WnvtyIz1JG03OZOpjiYUnHAU+L+nhvh05ZBKfP5e/Frj/rwFBT/Lvz8rJiHr7jMBHyx1r
HOg6dUr7ciohHm4T4C7RBhuG+8kQMo/QbsRpRJLLLqnpLw5q6btmmCBxe4Kq1TbQn6cQWYJwLhwE
vBfVWUOa9jM1jAEOEzYTEni9me1Kl7dt6JX2F+fvJZcI9pgZqrQJgEI6Ppmlfy50+vD5HVp5CEsE
DUIQfa9BvyLmhN5ZiXfV9O49cIjR55e/rDAf3P9l+PvsZkglnQ10voz+hTM/bpLktmwhcGc26UNm
Zb+p2sTer/yYZVp6p6GC1zk4xCZTOvBq87lOLJA4pnn3+c9ZG+eLqXY2TA13DT4AMkC3OpXZl2oC
5pLSa7NJkLKxVTzTa5H9HrLrTv/+/CuvTH9L876JajT0P20bo4tdy8DsciKDziClHVgmmq9J2W+l
Ga/dncXeKGUGs7WrFeDnHqj6tzP6hJ//iJUrL/l7njLttDFxZVl9t+Gz2lo616672Bg5DeHGKPH2
z1TuuBI3DHrIz7/yyn3/25p6t+ciPqDR2hOQ6swTh3g+f2krebAFxOyi2cK6rbzw7uXD330Ih8dE
qixPTq2Bgo5pnCGD2yNt++rz37B2ey4f++7yqA+W6P+kGXakgzi6IyIEmmHe4nr/td5+MDksaWeC
+ZWj2gHDtRzcI+EzD6CHtkLIDbHT0OjBijkZCOBrhKNhB8TIQFUZFk7uBiOK+sFQz+PbaEPE3aDP
F3gJKxSk0JVG3lliRNbA6jMc5OXGVmjtdixGPxeysfwZnFijq+uXLPezm77PthzCay/MYqNVcSB/
GpH2J7+wZZjKNL0i49wjU9dCaz6X3cYctvY5i+2WCbRd2XIsJhBgQSHpFjdQwr1o6AEiMvlfC07D
LPPvq5M2xVRgT6piV9737n8omIWiuaLWxrlj5VEsSZcobg59Q/DqdPI/kf30ke70pVd+ibK0TGP0
EZalYs+OsQkIZ7bV3FgZq0t24TTjG89yxoTglc+ZYXZh5qQPWWK/fO2bL97OuSLQmOO4BL7MGT7K
C8hp456sffPFm8nn2c6arh9jvIMNTkZZJYK2JF+8+uJ9xLYP1jSjhlMIxvx2EgEzaISy0tfuyuI9
9EwEK0DaP8ZovwcjuZnUVqTCyjhassv8GhBtPY91TFK0wIkO57HZDdnDVG6tpyv3fYku62sTW+QO
2RMOYPuKX5sSMX16Y8uxMoKW8LIGYYNQm4FqD9lKwPXZ6F8/v+MrJxb7cr/eLRrwOVwEPjhJNESd
Ol6HZgtJbvUIV080N1t5iWtf/3LP3n2K36L0wBwUHtzMfYR9MKRtef/5D/gbTPbBurREX6G7OcpM
KxSRIMiyAmjLjGCohBVNEDpHejDTSFW9G43OxQXlVdZwMCy0lfO0ySDck+bRT+suRjDMHBHlQzWE
s1RMWtk9IsqiBUHtIs/SIAoJr/JubVvXedDUFAICCO/3MDx7mCnN8da9iBeRrS52LuyhUVH62EkI
8+fnv3PtBV4MDSPr2MyhU4yh+yrhweD7vveebA4fEsPxfmN4rzyoJXjJra2muEyqpxqdUoBTmzHd
uPLfTsIHz2lJUnJzRvyZKf8ExSL/ncNdhejz/7o3SMCL2/yNwXleBmLjbq39juUBOSF1D+iDf4Lo
Gu2ex2TeaNmtPIYlQSmjXd0NNYIMIE7zYA9v7TJI0FovJxV9/qBXzvZLChKAGCQbKINJv0t/d8q4
Tob0ISeAOorO2KVpftU15KaGFujzz1u7VZe/vxubbTHCTSIwNi39ZjUI39qaclcmxCX3qNasHUYb
c5b0pL9jtFOBZN10VUq2VTFYexr03+/ejEXbWNzL47KYT8ou57hvpu6P7RXDDSr6cuORrN2ixaKX
KD6DfwFFaF9mO3iUL2Dxh8/v/sovWMLzKh+Bzx5giTF8Hywo/O6xk91TP5tQBcuvHQzsxV1qC8/Q
iEXuYmJnd3aX/CBUbQyHvwTDD0a1vbg1usOyqpxGxdBJ67C1cmun24KEtjsqEIoBBkzgok7gi4fl
BiSf2t1rgWSwwIFDYIekPX6At2J4hpG1unYzuHaghIXpjAtjB+92el8yuwHHlNpRqqD0w11p9oPW
CAllg4wxD6d74Yv2OS2G7sQAKblY9MFRCPlkVn+soaKPc9OqPYXfTMFsAgl9leh6pwZYvX0sHiFi
OiNaviKgJCkP6sJCKKEwv4UMvb2SxgDvc8Xye7MDH6FM0/51zHsFYKauD50ECwhNe++IfUsC5S2z
zzBkon3BAQPf2uSuVGWWIcDSRDONmhigAjjbQ8qn/nlquI4sCydTM0EYbTv2MAlRoES/OLCWccAD
SR0AMnDUnlrkUCJwBH1htJzn6Uc6qK+9lstgYNWpvFU1tmTazH4Kk/+CZW9rtVnZ1iwjgbE6a6eW
cxHD9zGEJamfwH2IeeU+gaZxwyDxDj4fvytTA7uM63ezp8GhAIeFaIitKYUqTcW1Z3xtz8cWmyYY
9QnAIRRHEHihe/PNSH5+/p1XVphlHi6t6nGeASWKoeT1/itYJ/bwzxYxBEdw+w+g37WZJkHmOfBi
IpZy//nHrqwHbHHkUZagTl7gSEUk3emu3KfQMqdjt/Ek1jYYy2hcpR3tCAPtp6RXdRrKAaj5rnS8
mwlO6GOfwNsqDVPsU2+obmeWuOcKYQ6wdIryXkMicpvX9la2w1/80wfz4t8S97v3IoPL3y1sF/12
OHR2CkgXOApLeTEbjEddWU4EQ322k4Mrd7JgBWIqiHm0YcMNmTm039PaLXflmOQPn9/8lUlk2f8v
2t6cxy6HEzEHLMUCDCtwHHpkuYEtP+/ycPCaV1V3vz//OPPvU/3gBixzhMuGpkATX7rTsuUxSZh9
PXsMFCSvaeZvBlwWVw33h1dDKvE8Udf54RXAa0RMz8SE3cQSYT2XoCezgrmI3+llbCRDc9XTMjkP
PqzrhsHcfYFs8R/Q+qkbmARggJ/B8gMmw+Jn6IGzPaF++RP2N3jGMXEBxGKTOkj7OTtnvSbXVsPN
PTIppztjqN07XfnuT9Bn4JCfSo2YXJN4kd3X+o3XfnvXS2HvuqYeXxD3LJ65O4rf5lTym6pVAMl0
jXEA0CIF/sgssmvbl/OjJSuoj4dGPjs9+sQp3or/vJq6YDy3oPygzTGFY4mgMjmnOjYLl537WYBm
ilpZYDpmdmsPqQPLQgrkiQQFIagqyIdRfQbJvJa3IGZML6IazR2sj+4buEroe1h1vwc+lURDr5yD
KuHuA2Ot/zYL24YRxgPmpTHsUCu3PmUGEAc4BfZhJwY/MguN9ZMBugluCfnPTWx6AJILbGjI569H
w06CEqQSQEDBaOPcM8LSKN0D6VPyE1EIPISTOo1oZhU99vecvnhwNO3HMpPPrrRpoG0EqaQOhD94
8ekxNcw07HN7CNWU8ecBDmxotUt9h4qgBW2QWd3lDJkkwD8jLrJm4BJB5LuDCApVcWCFeMAIwnkL
yHHjivl/WviSDvAeIjnXke11VfvjwVWudQ9pSvENYXfp76IEJrbMRiPDXc3pxuSzsgz8nQbeDfeR
MdY20keZjhvimtoNu0G26a/PB9PKxLnUZpmw2tB2wNHPp/UZp1o/kJXYs8rbCiBe+wD67yLmGmPX
qBK0Q786F8WZ1/95emODuLK//avXf3djjMphdQ/6Qgz2ZGT7blB3kAZ7wOSxH5/fnbVbvzgYN8Cc
2A6YV/GsByiDROZfYUTZG/Pmyq35P1mWwLsFCWEfD7YReRaIUlYK48lWmuvHSzFbii5rNB81quET
HLFsD5K8QO9heqWTYcMBnfwo4HIpylnvHDVvaX4/fiJs2b0SM4fVbaJDXJNEBSMdRQhXLGj7RYU5
oUo2dnd/uxr/vwCwZStLADfnU9HzuEQKTdyYkPyHbo6WmTOi7WHPoxNlfSn2w2BdvP8TLNN12tG9
ZlSFvSenZ11wB8hGn0SNP493oyLOqwkzyYVX4vHvLPGGu7mbDBYIK6E/EljqHjUAwjDT2kRGWuSA
o1VeHwFGYsJlXcExXffmLq99hCUwH0cFNHfS14Yn6uT3rNsD06cCnMScK1gqzSifmzoCJZ/sYcCz
XnLHyX8rVsPr6oxXM+BznksiEPjK2wLFmDsOK1jEkgwWDzMbj6pu5n2WWzIqkBiP5C3T35dzQYFL
I+omU9zaWyi776tpeusknK5WQf0b1/Wmkzd4OBdVzLpqp7aKyrEqo9Ksp/PQtE4A1VEbatjP4dxm
6pE4SiCOfCwiPNhfY5rU8FKLr8nA2LJwWtfFnDteNQH0pKIsvYaxM/QzJ/p88K68jP9XNK3AWDW9
rImpW+a3DWcejAr5fjKliD1ebR1TP54j2LJ8KuAmK6SV1rHp//L5PvO2xEJr3//y93fTW1FnCnDl
TMbTgDDCGuMJDit48w/5+LWuIVtmB3RN4vVypFUMck5QdP2Jt2UA5srGE/h4gmPLXLbCw/uLzA3M
QL79zRf6XtnsVaXtlqx85Q4tm8Fwt1z2mBOPnQpe4zQLUQIK5ha1cWxaPn+JVibRZc6YB8BFWqTu
EEug1wRyZm98Zv2xcu+l0dUN9Fw0yExsggCypRsfufJCLfvFHXMQekILEVO7u529/F4X9cYDWbv0
4pWCnTmp0hw9EHi7A9++B3Hii1e+vALvXlYNNSSOQ6WIQXq7dya/DLmzefxa+9qXv7+7OAfFa5KX
9oet4xpzkS7lxr2+fL0PFpJl/FVvwF1PXMpjZD/AXi+OUAJfA0mzUf9cu/xi8wNkU86bBi8o0ry+
w24TDQ1AnaiEb9UiPj56sb+BNO/uTE84dSqYMmNkVD4wVZ6c0RsCTfxrgQiVSSTmfur9rWPw2s9Z
bIcM3dOuyxB6R235Oqcplnl6bDj9UledLVu5lBidAXguTnSjOezLAbQ3B4idL8kw2LKfS0xgrtLS
xrMo3ywQhZgGrHP2I56/fD5VrNydZVsXwrGhajmGQN3+At16R4wbe9oyaLCV5Em2lH7xvO7tprOS
kwFeFnYAnZ8ccbppbzEBOsBCeKz5U4xkMK7GeQBrlorUPiVTAwiMGAxyz0Y9fbNrHKnACbLk46B7
8U0P3vh9vIDuvL5In0FLdL5lQA9FVT8rHtKGQUJhzhVsdKyl1+ncT3cVwKl3QJvJEzeY8yKxAO67
nKV3zABpsEtAfVGqc36mZue9eWnbXVpmAKlJAAIf4NBFaG85wNyZUZieAwsYlduJ91lEzSw7CjRV
Ip9zAj4MzWNhiuytQDLAzkx5u3PYhMNfpjt1jTSl4pjUdRLnZaKPo4nFEufHhl9n0+gD6tGDweC7
4DJ0oCX6nUX+5MDJYBWV0viVadqcuVcAFNcivuwwuXZ30E5ZXbWz0e1QFcNhHZSRcyE9ey/tAWxM
jjp3DDZBhTi+sY1ZPXIKamcJ82EDpMW9C3jEPsmT9LkA+mQM0tRuz0CWsp1jNPaf0kdvj46VdT9N
Pn6+U4Fi514Mi06bg0Rk52BLXIpL6PKpX7UzdI+mGpJxxz27/W5pynZNNzr6ugBqpro2kgYsPylu
bStpI2tEbrM3OfU1LSwHuly33bcK7Muyb9jedUh5g7/hZOTnsOAI9BGhTwSXKk0LYBUp+BaVXV2D
bqCzYJYuiE9u64JI0s27HMLTF+YY9nMPJsNxblEerpSTBaKFjgG0J0McxgEMaIcMY9iCCBpRjka4
lTDnClxCkE3tEYV67iTAhmfzdd3I5MkadXKUsplPHgbjse0mjQgQRxyQ/8QiYEMQLaSk+bNlefua
arxErU98lNu1vwdMbTrXnNGfY6W8X/4sxhdwRNsdSQ3xi7ipEerJ7nWIg4AXypnq30jUCxPS9aEP
jO0M7YLlXwPwGdpTf4UwgALpwf5jCX/9OHvfXZmKMFdptQP8zQxbx47tonmgqVXtJQoFu86RUBcN
I9vDCt+hJZuZP/qiwaMqC/UMfLR3owzwwLwCRM9p8NxT1kAN2pSgmwDXiHK6XY9HmEhBHsoGqJtg
HchhyZuLGy9J2T7hZNynSSqfIJrsQ1Fk1Qj9SWeELaHmtZ5qdiugewn8xsrPlSn1NXMkOzMPCbvp
1I9B6fgEhJwG8B+rJO7vwTFR6cGoRH2CA4/bWHo8UalnkEzxmAwww+7QLLKOphJJnMEsFxIrcW9n
03UfANLsDh2rjWPr5EmD3jTHYXjs/Cgx/eFoC3/Y65kZIXiVkM0asgBeQRWR43YoByaGs89lCfCw
71jGJdBBFKHn1e1uLhE3fxKIeGIHiVpwBOxRHqGrV0Qc5MeYQLcZirxKQqTuFGBWMhBxJxCfwHG3
DoVg6odwszqPKjYX37s0K2Mnr+oH7pXdATwh/upoX/7EsK5Dv02b0Lc6RFvq1G1aMG8lcfZtZTrQ
POReEhrEqs9FUwgz8s0pARpwNOc4k7g3YTcIA0AFs0J7/MLxuFfCMVFOsnPQPHzqgDfgoFhW2Kq8
UT7Ej0HLDP0AcpVzyLKKPCIkDQQETQ3UxjIHtDUgVqzureBt8p0AmwX8B4JYQ+Ae5vPYgqgIOJj2
7zA07DSwEAWPmQY5IVcSZ4CjPQ9iDCapwR5Jqi7DIdtW9u04Yn6qxTy7x8ItxXCWxjwEFYw15q4j
F0V90adhg0op9vozUSZoSUqi7AWIc4VjEbAx4dC4+l5XyuBA0LkFdnFKVH++tj5e1s13exU2WODf
NvWEjFt2TlKBfUol3iZ4Azf2oB83ZthSYlx6SKrpgLCL56G9BnMuzP3hOxpvjyZ2Xhi3+ZcKcmyZ
eYlsx6HrLRRWJiXurd7dAzEoN669sqFzFjtG1B6MJvPm6ZQ5AjDnjF0rArRE6zgX6WgHbJV9tpJx
I950Zcuy1LeYPWo19dSg15k/JgnfUXIu7C2x2MrpbNl+5mjSX8LB4QRCEPQfD9u7U2/R5hElZAVa
F5nDL71XyxZ0mg1IcysLHMABuWoQnTzk34dSPX3t6osmNDLQ0JhNZ2D+wEpvxm7cmzDxgPWBEOTP
P2Gln4Pg6H8HBoxqSvY5JAAC/IcTh34pdCwuX0YfVDUECBjXY1fFukdNBjmT11UB1TPkg/2uzMf0
nCMG8rYaxNYZceWxLWU6eEzuACx2GfOGnBsXq505Q+nn9c/EJnef/2S60tuHx+bf30xatLJVbbZx
iwXwUQ+jewOIStKG/Yhi3VyqUQVGg4IaL4ZWhxWl/lszJfSR5a5vA0ykhh9oTANmnju6um0rnOFS
rysfLI5TV2Tmmv0AFN8rMfAT9DtacKlK5EK4dejJbA5LG7XiCvb7GGEQ3nPhaLiYLL+yr1LD6l5l
Z+k+Am9FWmjClzIJprE3sJmw/W6HmswAShhLqjvYy6d7RPyIkDdMkICCrAqO9jR9k37jGTvSlt4r
AmM1qGZOsjMAZgPrtCU/kFbsfTdnE5FypCnaF495tQ5NOEQfZW33kUbAOcqKBgjMKnOPnRTWjQLQ
Ns6rVJ7hCreRdIBWTUhhYZ2ibOiRVjjzsQE0mvr46rVBhogPLXnlALdkKOuT/tDZdREKK0UIaX2B
wAcyrZJ7g9gJbrnTP5ulNp8IXCAgIQGOS73srneldaTGgJiH2qO/GUJC031TiXHvElM+gniB8O/M
AIeGVtg5ifk0AqF1UxYeD8x+6E8XWvNVZReoZQjRIksBUQqgnam9aLwpD7rZBXgZ6N47gMOyqPYy
F6InQQ5lQoE1RVMN9N22iVpjrN9yNfP9rEV71qzk6POY1T7vyI+84fWeOyyxA66mPAtAeEEbzKVd
6MsCFEffT7PAmSoG+ijG8iCY/JYjWgecblO4dybalyJqgDA6Dy1F0hj64yD18RH5JdBe4sZhExej
7tbcUuzqwV2dQIjjDcB+4OWSLlRdDUp56o3m80xAULCTFPNbrn03/V2Lzj51NB94iCIqquGZO1hh
41fJNz1mcAqVPVBJntWEBKE7EZG+iVOKnxq3BrrL+PxRHwscEZ5o54/HnNNL6JrVnVoIT2Okg1h7
0Je7mIu6eDSQ3g4coiGu8FZZIfHr7shZU4TInMrOgJCmIZgcSC+ukEZhMMSL2LZ0bywLtCtZw4ej
BbHOk+Ml1V7j/457ms6g+dr0ZpQM+xgA747OaLSh8vPsm1IKlHkvkTvAvdAwG1J2X+H5liOlZ0Sr
wc/T664ag8KQTpxi/b/mU5LvWqe1fpVSWTelMUB4NqOWBhGI84YSZXbUbZ1dcvpMOHfaqb8FGJrc
+hpBC3s3KcXPjBsucHim/0Lc8Y9VA3glGx/nmhZBG9QazX2VTPJG9MP0oj2/ONeI7B1BZ53rR5Jq
P9+Bz4YDyoiy/dFOPHWLTkwPmiurPTRhPQ8OU88EwxZg18iAiPVlLIrkecgShaTQgl6yHIiJicQ3
5W8oaHJE+vlWfgSlumHRgJPaUw2QENAkiPtsAigE6ifsPOd21zsK5u8Rgpvrwpj1t9Q38G/fQjoG
rITiFl4c/LtAiDA61DTDNlElo0YsQ+dXmBrTAu0Lw52+pvtkSyWLZ+fgK2YCBLvL10THhiUWknyL
EGTTzyf6lcVkKWERM97HxIT8t5khofcqMPRpqU7Kn569dNNOvlIfXEZboovTdi0wkHFRjg82uKvI
AHn4/Af8Ter7oEK4FGXyQvlAU6O879y31+LYBU6474KrLEreHBk0EbufT+6JHKrdIz8dbZA+X6cv
USfYUq1ZNY4B+LVTxU5fIEf8ubS2drAr+76/ae7vtuI6a7tyRhDESffGI++Te8XZTVE6Gzv9lU3s
Up2JcU0vRRkZU1IcnAHJHab5kMl+10J6X7bjm298TSPFrMV+GUuQjy0s7lHfjl2kYR6OSGF5+8+f
/sqJwlps/nRCDddPDBlXYM2ZJosMn933VMMa/rNBFsPnn7J2uxb7vwKJ3GaVw/fgmtaVBAY8QJ3t
taX63GTjQ86AZCm6+mu75aX67pLYg6V95rGHRfOtFw59TSFgiIAy5xt3beX3LMV31ehw30B7JMbc
9eD5xg04/a8V7Q9lm4Oh1zw6qTx8fuvW5pf/UXdmu3EcW5d+lQPfpzsiI4fIxn/+ixpZpChRlKzB
NwlZonKe53z6/pL2aauSEqtloIFuwDAsU6yomHbsYe21VjFl2EOyibDUdO0RgU0uDloZIE/yOUKg
55+NsKo9SNgjoaz2x+um1tdjkF2FY3rVGPG9TPN/FreuwWtSoDzUD3Z8g1bMNjDTnTlch1S0Z1Vu
8vjd8/OQP7jzawgbPI6GqtAju6k/qA/Vy/ltcj2gHIYwxofxU/Pq2vuIgyx+f360H5TN1ggtSMhj
s5aiuWnmRUoecQ7IN6xewj6VBPm1pEFiP8RDAZ4p7o3igPpP/Y/6fJRa3aYyBkcv58rFg8ivI0dd
2Un8j8Ayylxm+43ZlOiSWsiPOddR+EF5yzV9j/91IQz8wf6Yy2365sNJSKuBnkoHCqbpLVSfD7SX
JJug8v/Za7LW8q37HhVJaJKRHXXbo9TKuRoqVVzA4vzAUprLBf3m2w8qD5AhaKObxHXKo67j5C60
DZJSxVzedEpFD1nkXkr0/OB0rWV7cxyjjoqgc+1k/qboP09FQ5g0IZIQblXUQA9Yweb+D5+YtYZv
4IyhLgYKR1Ey1hsy1eFHE3nyCxCjH1iwNZiz8LI2RndtvA6tL8jDANZrl8wjXD7jBYv/A+9ordyb
RHrwynwk6tHJ18xSn6yxv1Df/NFGrN5HPY3kKhEcuomreGvN5g358NedN1O8Sd6CaNm5SDsMOn14
3qr8aK1WV7uFcZLIS4zQWaIBkVbAFIOth35Lgs///BA/WKy1OO8wCafDeZ+uHeHg4UfRjmLTJaKs
H9Xw1nK6k85UZwcqRwsNOTF/nuxt09fNrkK46OWMsM/Oq7ziUErTeZfLREBFQZSiNnZjhC9zl4pX
Bst7SvwU1O9hg7NOvl/kN3S9xR86e8i/GLSUXrBHP1oJdX6jHWPQwm0Q9ITmPwJwNO6N1GsvLPMP
zMWaq02Q5wx708hvvGC8CqhkFHSR1mG4HQt5Ksr0wjA/8ETWCME+9P04n0R3k4HFdez8SGp1O3bB
Sx3G1wi3vBN2dKkU/6P1Wh1OO09aQVYnvmnsD5W6mfJL9LU/eBjWMMGyr5FbhZ7vpurjU15UIJq9
q16HX/7RiV+jt2GygCF1jKgVRxYQOP3WFM3X5z/6B6zFas3TrG230dnk6GtzqVsF1QhUGhnZfW6g
hEduJ7oqfaPbjLBD3lhos+6RCbP/meO21pcWKtM9LM0kbiEg3dBUD3N6gm6lnAQY3fmCo/OjE+ac
35JaFn0d2Vl5U5B7yMdi2pj9KcuNfRoiUKuz62i8gF/4wTF49Ou+eWGpbPgymglE597eqfgefbtD
Gr55fqd+9OHLof7mwzWKl5lC1/bGS5Ju61eL9o1V309z+ucj9D8+j/8zeCju/oyYm//+L/78uaAC
FQVhu/rjf78tMv75r+V3/vffOf+N/z4+FC8/ZQ/N+i+d/Q6f+9e4u0/tp7M/7PM2aqfX3UM93T80
Xdo+fj7fcPmb/6c//NfD46e8ncqHf//yueggR+HTgqjIf/nrR6cv//7F49H7H99+/F8/W77/v385
1g/5py/4An9+1n9+4eFT0/77F8ORvypXa42QkmNL5biEr8PDf36khWlZ2nRNV9hiQZ7lyNuE//5F
mr/apmvRNayFo7W1IMSaonv8kfwVpVfHRmjEImHgCvXLf77a2d78vVf/yrvsrojytvn3L+enwbap
XILCcfiKMNYjsLr8/JtTMQGfRJyZVmZF3+i2sSpnDzFUc0XV/BJu7NG9/Tu/8udYfF3TZtI0V6yJ
EmWBiR7TBgIP2zNgp++RJfFpZfGa6XczQUzaTNJwH46AeBH8uqP6m+7yYCp3OCHIvdqg/5K2WpAI
wJOS3IL0fm4OyFd2xyErDhlihDtE9jyKsOB3c500m3m2rK1CEWfjhCVsIl4x3+Zpqy44R+em4XFm
luPYihKFBBK9Lqi4eeB4ic/wNJ+kh1Yh6yfHBrUb0tr0GFik3DoPgakusy88e+dP0X9G1q69HDHH
Xad5HAQ/W6KgeCdlHuwpTuc7gtlLActj5LDaOtolbJczYkF+tUZjF4Mn6e/wInrU4h7JKRt1V7Ld
HdmSHMHsrFY1bRvaT7dSBv7n1o+Dj1M5v0faAKlYmRjOG9cgizYlJKGzrK03dlrAPTbo6PXozW2+
kXhB3S4CHeNt4q6L6QiV8e9xPbo70wVKsMkKR92oKmlPtAWP7x9v7E/ZrNvoc037wNd2bZHOjNir
/qFuu/rhX7doQP/r0OVfPrWYi/Xv/D9oxeSSOfuxGXsR/fFQR2dm7PE3/rJj7q/YLpcWCwhktYfo
DHfgLzsm5a9wf4P95e+bUnpL1fMvO6Z/tS3P0/yWUAgy6sUm/GXHrF/J9AtHSAARICEWCsyfsGPq
MQP8zRF1Ibj1+DzPJpXOV11niPWEZLVs522NXGlB5crxQAek2jF466Kx3bRUuIDlgCdyNwas3AFS
HGZy59FoBTtWWLXOQasBIXrH9+FlgIUN6ec8UAmAIb8RoPnLcNy5qJ6+yANk3DZO4Xb3SL46iz5o
EwYHrwtmA4W6qD72fhGFB0p6KCalBh0Dux5Xxdn4gTaQC/VdjwZDBBqBNHG0u3QersXQjWKjKreF
6yiVEHe5TV/CHWEa3s1gm+p9qlrjPWivUF5ZZRC/5bplD9BSuCdtoOW2yQxBz18ZX40qHae9l1t6
67Q0hO0muC3e1KLM0XkqocHTUg8f2yQ1r3sEtP2NE3dluil8t/89iKwOplz4WrujHwHn2SMZW4P5
aQrvq9+o/rfRNWz7pqgG5DgHlPw2xewsHHmF2RA721MQbVrR6DduU+B5k4JGdtXIFK5GItSnvPHK
E+yCsbi2p6n4lIwmZbQsSY0X+TCV0JM4non4dRflx6hJkf+eIsqpcNMGlrvp0Pi7Capa09Lamd3H
2IQ4OKnq3NkaMkR2r4Uk624eyhR25Wweuu3sdvExLt0FJtZInjl7uPfnVt8Es9t+RLeprLYx8iLp
piEUNDfA5YH3V9FM3VnRc3ZrJ4F8WXmRq7b25E3lxprS+pUDnYa9G2IFXWkikw8uys7pDgEmmuJA
zok3rZWN06ZqKWJuuqkMEDkPU6k3plU2464fmvFVykc4G2031gNw6k85YAq5CZK4zbe8/1BnxHnq
vBqgvI6AYdXNW5rk5y+9mMbXfqchIskK28tuoqBsyyMid4gGaiBQqqzpg7eyCA0a347yh7yZii+h
0Q7+qSfmPZYwEmQogE3xK8MpkOmsJ7MOt8B+RxOd6FRd0RUeh5w/37lVc4lm2VQatbnv0sBRm2mw
p/eoKdnlBnDilCPFmuXvJx2YqI5VhtkiK2wGvzUtxIiHQJru26wdNSGvPdZqW47G9FHORTdvRQBA
a5OIunypUOUZ2LGC/Ra5LF7ZmQ8BziKN0CBVCmJvAjnsbTnnybBPbNvpbyfZqxTcmAtAH5bSqUHv
sav0grVMw4M7D/l1Pgxdf9AxH7x36QKiSFo68bjlGdfJluZo8JlTPFMSE50bkSFPGphFwM/6b0cl
sq9SxCYIQBeam40IOuND23qZsR3GAg4qWJJcAFYotxaHyRi8DwUlEUgLprxDmFAOknNYNfdFPcnb
mtbQj77Z9uMm9zyeSZHURnfw/XL8CmxNNJAGpKSFbDMz7ugEBTnly7TbtlZgN9syz6sGJd1COju4
HWZ0PlrD+BSHykKQ1ISEQCTC09vZTp1bGB5R40LOxfauyiSBCh/9QNcGD9hdgR6Ys11t0dx+gG+s
eOtNjrL3k9WUsB/UMv7qNLX/KtYa8e8M+sZp63ljKu49eOY+ad/E+mzseQFWkBSa3Z0jpUspHeW3
5r5vky46tMi4dXdtaFovqwk7vYhgRTXgvEkjrodd0fvegl69nS1QtYBYK7FpQuCP2wqmnA9ZFtTX
TjNM3J0iH15NXSVeRnVe13uI4ewc9QQd/eF3ZfuxH72G+0o1HwLloBh2iTPaXDZq1591PxnuHtZp
r7qHUjWpd1SU53dp2osPWZxiXHu/89B1lNCwATfOkzJ+RVeMml5lRptONAYDE9wF9BV1uzZ2EXWG
2jLT27FNvVc11M2xvVVFAElWHug8eq2MArZQb2oiiI8aN0Zns+nj6cVs+4DQx6Yub8smR14s4JL9
3hSs1c5oY7u4dg1RvitpPEPHtrIBTSjUk1mZotLACVTfSrhu5lpmW9M2MmOXNa4PYLtBTuHkBkNn
HQpk8JBRndrkVHpJ8bH2QvHaTycKAXk0opQUNhG1E+1r8+2EmHF2FWO3bqcJatm7fNZDffQWdGow
BrnexCV8FdwBOIsPdZGM9844js0mF70J5DzMB1/fSOmY4yu3bX1xolgdef22a/LyFcp79XAIURgR
O1KRzR3dNFO6dXpM2kTa3t+FUdN1R0rrf1EW/9/w4MqH/E1bPzy0uHD/H/htJhHeM37bfdc0527b
4y/85bZJR//qeThuOEZaEGISyv7ptknvV0dpxyNDQ3wq9NKa9x+vTf6qcfJc1FNNsTh7OHT/8drk
rxDr/u2zkWr+Ca9thQ2zHIWUo7AtoLEETVKu+V98VYRiQi0Q8JKwArxtgSeBZFpNxcpq8UmQHy+B
zhdVOtd3sDPMDlofmi4CxNW86a6mRsBpDZWnwIENKsn6qzir22ID3EPD2ODX4jXuV/EuDCJtbeoM
qeRNPiS04hfA1Z3XVmj7/sEgORlCmJrTFY1Npc1/pJ0zmaow24oYlcw9EPru3p57gYAeALo79BWa
z55ojekOZXGkBstRzoCEBOqiU4HjdPSCahBbH6X3D7JTbbMxY4+2CzEQ2G+SsUxvAc0P0YaeJJCf
g9WSBc67PEZzMnLD5hBHdnJvBBYIJxH3JEyF2UuA3DKeU+vgNBNLlRpeBfVfC/YZtM83x+ivVMGP
UwN/7o2tFU67iXOOtvN5aqAy8t5kzdwYJewgrnn3azD6/Vx6NxnAqmj3/HAr7bVlPNuUnDX5+I+1
LpMAfGwIE1o4fElFkP03+8BsQF0H1vCHMDMTpdI2ohCx5O7TzzP9t2/7cmhAWDUcgSlqxktNh+c1
D74RsD6XYN0jSvFcZ121bQB40T4BfGzTxEQeO8soUL4oZsPc2rEa5qMbD2GzCNRCFWdW5Ab3eYZN
vrARK85UC1FQZGXRhgJ+YJtc2CX98E2SxnHybjZSfwo3iBCkzq6I/MJ8leRJ5KE62yLma/kGqH1T
S5HcjDhpD0KmdCwiu+lskqQ0508qoJ3oHUceBdJjOvYg2zaJ7sr5i2whM7m3WjWEbwYKFv5nux+b
0t4KPAv7kpLOecJimQsX3V7MCikgosVVDl3EGsLx1i5Deu118fvsKphKnFCl8YXztKRl/44Hl4HI
U7Bmpuu6CDiuCwN2rnxOh4/7HdJR4GzhVZrcl7iCqGHn2RjRjGJnuFjPn+LzfNrjqFwZJSRYegLh
Jdv37VYhDVqVuRPSW6DNgOcyKacDEuw+EHyvvnp+rCcztLHueol3TW2KJ+JEUDB7KSkzaCwQDkSO
WSp0Zq+gS+j19VS1tokS+UAn0oXjeF7QYYqO4Eook9vhONBGr/Lhrd9rlTWBQ9dCMDvbEZbpu8yP
KxoRPL95J+nkAa6IrPnzs32ysgyLaCoBijaVMtdcB7OZQUlskgXcWGKmkULaw3jbgeRDy0UW1ufn
R1uu1NnpcSzXJp/hWQzLe7eaJEG42dNmEQeb2Ui6q7ouEVWnyH00fISUGxTi9hkx4HXIAl84QuZK
EW9ZYcJ524NSzEXhwVuT5S8MJGZUKc5PA8oRvc3Eg9/svqlhoYLUQVtweDgB3/uobaJYThntCelG
9kaaoykNTRFEK1bTOjLcoh/pQIgywqJwO/WqcYivuhToJgJ7A89kgkz6uFmEdefXQ9GMBQQovc5e
F3NetwdnkBMoeHrUqum+bAWilKbvGM7r2e+j+auKqtIerkTjJBC/9IMr5t9obTP6B4S55uC3wRp6
TT5v0nFyaw0RQUGUC1m9zr3MGQHCBIUTbwfQ7kBvhTtNJkL19LhskSEvppdNUFjZftR0OE6HYI5M
6Kg7hCPM9zEEjU5/8qwgQ525i10v/Y0eL0UL3xjMctyVbmjV6JvN4/yh00gxw/9m5yR6kjIgtgEA
Hxr6VKbpEN+0gVDhy7rXeXx0piKzrviMgBJ3aIyF328TRo7/SHNQdC/oECPOTyBjwHQ0wqGB6WXo
xjrOTpxcdxx25WiPHmFaTyMq8gYG2Z8NioK+vU8rMxvVXSbHarK+5gqZkPoKJfLUiICw595kUjWD
U8jddsqfLNitpn7KT0GUGfoBojCv+82ET236mjggeoPNiKRX+Ydhl8hoR8QP1TZSYxO2e08ORvOA
Z+O2O3eaw/jB89I0vzaUj0+yybO4Ml+Aby7pFYsAihU7Vwr6WBOrjRPINAY4Krekc/P0vWXOEmg9
Gtc0k3UOqr0DjQNii5x225+gWDCMl46YAl4ftNvD5k2YkxK4w3cpvwKi1949lLxD6Gy70iZNAjAl
CHnTU9EjfJ+Mk7jFK4zMe7iTPHXTj1NT0HFnTpqD61Cx1K2Ne7SLcjuA0aOsKSV7rp/QpEd72wYS
pNTdwqMaD/Z16Ob120hk0tsX7ZBrA+8oQMj7D50b/oiHyZbRkkpKyUqOg2xU3r5oKjOUZETySNKj
5KGeN4NIDmy5n422UVvR5DOE6LpXx7EhSXUaiI78cYugb9QhNYdOtu1We5QPrPit66qsewfoEiqZ
bVXHIjyNirI+R5cWk/GQQMtJs0EjRDS7m9YeVPXebDtLXBd9QFi2gT7WmYvNPKY0D1Kdy00XARbY
+ZxdsHQE72BasuKTGvvS2LZl6TjBdjQSYd5p2uU4EQXdltYfZh3I6MTmhuXe8iWU/wTViXltJjYO
qRiGMf59NGOhD3ZVVN3LEq2A/MU8aTndOlkHo4uMlIG0eWLSJHs1+KIfX0yFK8OjRtYpuJW2DqJ3
bhoFSXfbx1mpm/0whDD1gMDOrPFURqL19R9pHfjNb37UJktlto7JSvIYw+beb/Toe+FvDaxu0RXk
jeXQXWcuNZYT8CUajQ96pFRnvqqn1PBrolHyaq8LrcfG2KUkeEkPzL600o/TMJjte7TI6d6NqL6I
d5mLAPiNK7JiPBm1av1bww/be2scLOvz1NpueulBPH+HiaCE5Km1iV88PA533XaOaHuYGNp3D9UE
KqnIk+bUZEW1G11yG+Xo9hceiKfjmSTTBbotktjMXXNuxEJZsuvpkk38IbzKQxoAClcUG9rDp/t5
VpfYhc7fwmV+FCmlJYRHnVJ568y6gcx93w7ao6Gy0FtO43gYQ4RRrdZvXuhOSxJ3vt4ZcDVd8OFW
McHj0I7La++ZGE+0lVfPMPp4cZWaMwFaFzbhNXACc6TzN/VvhAir98Lpp1NqsjnbsqZfhv7QITuA
VGqSnVPk8gLE/YnvilOJJgHJQeT0FIWQc+cOcKAB0ir20cwJ1DUANbpA0Ni84F+dby+vPzVSYQPV
p7brUuFbjeLCcqLs2a++1mQZ5SapGtqxixS/8liptMsPDsLJl4Qb16GOdk0HD5IqNWVn4rDF6fs2
xPCnsSzc1v+K4K/ut6mV58mxNkU8HojRh/6UREnrb9u6pWHN8af2pP1YTB+e97qeTt10pYLkzVzk
Q+S6W2G0HehqVLg4PqFPQHYsx6DOum2ealXfVsSH5NFVBcD4wpVaH3HHE5Z0UPix8aSJspad/2b6
pgom06ws60rR9htv/BAav6M2O3mfYx3DY0FbFQ2Bc+9s28iO1NXz8z73bZdjLiyqay5FLKERpVbn
wyMJ6XSWHUFu60lxlSqzug7MIXzp5zhKF47Xd8YisWNiI8jj2NaaeyY121nFhKkHfGzvRYCntRlt
O7lbEuP7n52Wyaw4TpxlBcRhtappJ/phsisY/MLADXd6jNOboDAq+KbQePspWOqjqeCBBRdB0opy
uFhFXpMZ0ZqYB8GxiWt9iuvE24ZWXm/MkrY/pVHE3cCNrS6YhPNg6HFU7dmEJQD3geytd45+RJxf
ZRmHlNrP68I0hxOt690ODjbzTWpQZaA1xr7EtLdCWzGsY2ImiBwsRU0eNMX5gdG5ixtietGxWAqS
RzjSBhx7cwIoacrMOXgiMHzKBEudZZ+mJe3xzSRcGIFEHQeXFPWeHClSI3De850swlBsyPm3gRoT
IgMHr6qLpTFQ2Uzr9F3fVZChTaTXf3bJHw0VAa+leAIBPpyPFtehbM2uqY5a130Nt1pWQTYgh601
JRmcalkDF0Kk/4I1naGavk2HndsmltzlcQfkIRVvEbHZalirp689rPzmOCSjeBMrc7gXeTMU265D
tobcjXNpxHOb/Diih5QuiRKCbYzh6kSLRBqqw/07BnBdmXUWvMqN2D3SZlG+51B/MK04v8/aYHwR
4M69fv7uri0i20jSi+tESg7jtFZjHEtLpJXjt8epIOhMUkm6KCqat6ll0rqYN/IwGKW7G+NkvLC/
qybpZd4gkXhhcaVId4E3Od9gP8iNgB7P/thTUD9Gup033ph5n+u5H09TZGWob7TJlta8aJ/23XDl
QK13TITt7dxI06Hb9f2ug8+vufBKPDnnHCPFwkjkecEYrHngipI6d9zWE/28Yw9XaVcejWb+1Gf9
Jcv5ZPUZySLHYbkk70GIre63HVVZVzTzBAVGbW7H3BTXc9i0pyS2jY9QQjUvpOM64BiC9pJU0Pcm
6UCYS2qewdU68wFxVV5bszcdyarh49mU9SDRDT55rO2X58/Y4535O8vCTgNasvCdPRItwiTtcb7T
ltGMUUyl9MgKNJSX0bQUbV0c80wnpyp1GlokKZaaugpejt4kj20TO1stavGmpO/wMKfVe4tmp21A
oLb1EklXcpKED7nhXLI65zuCtw3pGy4oNJNkv3g3V9nwNssqBtLxzo5sJa9TY7Tm3w0jhU6yC/zk
lVu6zX3WAym3t940iP3zS7UeHtMK4M8zOQ0kTzFD5yuVDHrsqeLOh6Fw+1OObvhru+o/JTLsAVSl
6bYJkd0AdPtz8G3emGVgF2dXchgtID7nA9tZM1JXDcXBtWT+BSzLkKFSVYtxmym3FJSVnf5dBMTn
t+cnfG5ul3GXgIp6lecJl6OxGMdvPDJpJkXg1pM4dJE2jyTdzV1ejOYxDQt2uhnS0z8Yjz3mYhNc
kfU7H6+c1Eiyh1S67bvNjUtV9NaIqeLUc/wHsEVxwbx+b3rmkgX3JKUv3KTz4QxAGimc2eLgWIX3
KrdrorY2hHOgIxgn7eaASfj5CSIkQ1ITq85uLifsmwUtQCVG4KPEYbBEAG6vMo8TacO98ntYtUar
uNCctZzIv+/2nxvIvqFv6JiY8XWaOLWMvhlLkwVFVW4ThFN/P/B/dj2s8f9gKKUXEh7eKqUfq4zf
TE3bCvfZ9OfD7Ofhvpkmw94Uxaj3iT/6xk89An/OC+u4AGaBQQhzdRNbOQSTpSN5iIfRfgFptX7h
VJTXQar2989v2dMlXBLBXD38Wh7Cta5aNjjOPMS2OJi95+690KMub/vVb0lTuT/lPS+zAr7q2Rh9
KQjB1r5G6wFwj6UjDonTlHvbgp22DmK9DQeifWGHxR77khx+fn5E1MvOsUVyzYrSOeEget2Kgy4i
19u0vlW8HS1IFE/4RQB/nh/tqQmFyUXCtrcUhTBIqytnel3Sw3VkHiLX6KpXsnArOK7yVsftZgQ1
WO3S0PRhF1W57b+phrpNowsTPo8WHlcZc0pGk/laFONXRsZOTFTEUAY5mLPRUJ7Lxm1epuWhIhGw
LWPX2VtznP781i6RHsYG3hkP4uHzi+/OcJbbA4NWjhvtlxTAKeC1u5kiV+4rNdm7rJsutWZ+5+iC
RzZtElS8mpAEng/K4sLLLEd1iGLnQy9SOHWQLdjamW4uNDt+b00XR4njS73EXZeNoU4aO9A36iAU
zriZp92JuAkfEbK1Y2/AjKmM8pLE7femB18LjA0wQBC0r17FCPxAbM+N4nWaQqB0RQav1pxcNWll
Xzi2T18KtkxQUACcz3uxPjPQmKBc6kzyECH9vQ0jQ70c3Gh44Y9GeJ+aWXJhvO9MjROK3+e6CzZk
zemUoZFugNrmjBaB2smFDtIKsy9JNbZXz1/IZZHOXwg8QDw7h8l5jrl2LagdDbSiTPOh9KL2g+jy
rN2INI8vvOxPhyHzQNaOStoCR/NWe+XNTQYLdiAPjQhBxvPKa7U1CwC1z0/nqX0hrwKiBieJJBJv
w/mR154xGmAo5UFAjLNrMUSHmTTwFxEi3NH7fb0nv9UfYg9Kn+dHfnpEFqiObUuTojNJpFWgOGsg
awXAwENvDcYhr9RXTW3ghdGbH8kjOrufH43MJAVKh+Abl+J8njlxgwyoCB1GlSMNEbldgDJTVtNn
kbrXVTS5zU+OuGTXUTYxSeqQocMhPB/RNyq/yCBMoDzmhdDSyIfOdK9HB84mytDDhdVcXwBG41kn
MQboBVjUmm8CnZXeK4TX7lGAEacKn/BoZIWPSFuq4/wnvbLHwfB0FblHj3h7tZg2oWoRtgxWdmZ4
NEsPoHnWVddzH4xbURbOhTt3nlNYMstMDru8AMLIMq9bxHUkKO/2VrsfZWufIJqiw8pLfRulwwx2
gsJpbv259k9m49gf+K/qJ63LMr7ER+P8uDj266PaJLhOMCK1e5huxi351PgwUd/dJG09Xzg1T/YR
CIbFjeA4gscAyXR+akav98E/qHI/NM70sY/TMrwrq66Jrx2IfO+evxTfG8yzKVGQSMYBfSzpf+OC
KhBrSkYWblKZxze+TvK9BwneCWbmSy3x3xmKdOOSirA5nDSPreal/I42Lavcz7CS14i+Bb3YGH7R
LHyWVf77T0+Mh5rLx9vDaGu9h6RzfIBg3L2AkjrqCqN+l1RevGtRSnjz/FDrl5ykCq8B4BnOBcH2
GgwYu3T5Vb4L6Z3ftoCAnROhBV1ejiYsAhwP88dcXDiPj+on3z5CDEriEr+XDBvHZW1bAm3GPiX6
Zi+barpDVCktaUGo2yuIZYNrP5HyxjU7/wACTsAgqtS0z2jyCjY9fFhvQLo2pyr24LH66bWgz4HE
OXEwT+OT9JuXtLl0qeXTj5Wj8TDDrlxZxbQPQI9cOVkdHWokCS6JxD3ZAj7OWTKc5OuxEmtSjza2
AgVSZNiDlpjA+gEqtGpbbcFszSfR1iQdZHvhfX5ynpcxF5ghO0EkINbWPRiNEerrYU9jRfI1Up13
aPAX6BEXzc8e5mUoi/Qtu05KZ+1xqLgrQnuKhv1gPUqjpIrej7Q65ZObXHBLF6/i7FwxFLE9l5TO
TozQMutvDAIcrdVcOc6wbyzDehm7dbkVwh8uXJnvrR1RGy7UEiIC7zsfJUR5yTQ7d9i7quqvRzOp
Dn3YICjaGNWlaO17Z4NOUVqryHwu7/D5WMpuO1WVwbg3K1Pt0LulTQawzutw6SCSyeAc0q67RJjz
nQkuiegl3Yqpw+E4HzRC5lHKuBv3XRwGO6st0mvMz7SXZlYdfvLKLS8FsFOLs09td+3XQJXc5p0m
lTuYk/qilUBMLVZQE49l1L6FQH08+oSlfzw/6vcmuMAgwZst6bUnlcdQhDRPymEf2f1X1RXyRQd2
heSaNV1IOX1/JFCRwuWJYo7nSwnpFGltW3HPIhFczY6BRfFgeM6on1+wXmtXGEsKtvPvoVZejQu7
tU+z/7DXOilfxG6S03BR+s3WSdRC7u6Hd0ZPO69RQ5L9/HquwHN4OMvYtBOCjCRXz7E5n2Yda1ho
unnY06sDySUu8ckLgvAudccRUHEGJyniSI19XziON28cDQmz6P3xlWjq5oaHIj5Nnl/ukiKjDcMv
qYATyopLCujfsQ+U2nnneMAdyvzLz7+xDz7Bo2eRZdzLtv0q83R629PnesE8rAODZS14ToFuANgE
WLBygWYnTUjbsOVN7ybX8KjR41j76oWGDG4vx0leSDU88S6X8RzbIdNAcKDc1aSAVJUp/OiMV1nm
oWmpaKvOig4kn+ROI+Z2wH4E22YA8J+WY358fu+/Y6EYnugVT4yUw5rGp7Ngf/AjgGyVM6a3spK9
gGxej7duUc8aCva0e9XarW3dPj/ud5eZwBLoxFIuWyM2ZpkOYy84cigxdrBDzvqG3jBz52RpvesT
SGKfH+87Z9wBI8Gp4xor4qHV/eobEI2zI/t9WVWLQm7jxHSVGvZbuiFode3T2jpMYHC/9PHQ7+gH
DKqdIazqoZgkXfEiLJGX7f203fdijFBUI4OxC/SoPz3/RZ+aHA4DQSKpJ/YD2Mz5IW+KPiMX3fd7
sycoLeeklHsbQo2FC1Mr/4IP/nQbFj+C2iGJIBt7unybb64Ulw2KfOBteySDILoswvkj/RlYGb8N
ma0hLxjU741nUaOkuZkrjD9+Pp4s0zntZ93v+yDpB4BRk5/+VqRRl2+aLvYAZLFPP6czs5g38mlL
kE8CWgF4WL3CrUVJvRNxt6e5ODnOlNfeiwCwNQ3Ncbx9fvue2igtTbIKRItMk7N2PkEQdDTtiXTa
h2HXPJi9hcR04g7vnx/lkQno3FU6H2a1jo011IMDj+i+BwxFI1sbfpC1iCGOw0P+WqnGNW6lKiSY
ZqPv3gMPVbscAO6+SBp1ZKEpij//lZ6cW3w3RcDDMpMOJyV6PnEI0sGy4SccpN+ECGwQDhShLzYT
keaFu/zkEJHW16Dr8PF5tHCuzocKqmD2k6S2D0XUQ13TSWsfZKLcQEqbVxu6sMcLD+R3BpTCJn6k
gLGQcKxuSTgk0Iy40jzoBj0Qwb6/Uyis32gvtG/DzjUuSb89eRRwq6io8S+ycJKVPZ8hkVva5lNs
HkZfFK/MKHDuhUrUVzoh+xB9HtSCN6OgfHIddJ7IrprImH/WH1lGh0YFo+ktBdzVCcPZ8/4XZ2fW
27bRtuFfRIAc7qfUZkvyFseJkxMicVLu6wzXX/9d9HdSSYaFviiQFmjR0XC2Z7kXM896sY3KuPlR
0sS81ykOvOoSd9ZVNqbRWna6A0lDNFd29+VW4lsKn6yMaipn6Czqwmyvs0JnEltaKgunaVEXt027
u42KyfKvbKaLB5B52tQ5daBBgnbY2b6tTUyDrbkW+Jxr5ToBfPyFL/pPASd/bUOru8mxXVr/17NC
x4AL16eYBKXnnCRlYwYy8BSJLVpB2iGbNDmsm1y69msVhbp35an9YDMBAxUCbBrZ1UXhfTR9zbbg
6W7JXpO1JabxMGPNs64g8j+bNfoNsMrzux7iGorUovr7+WQvbkQ2ClhUKFj0NIjazg5PBFd8RirB
2M5OVuzDzg1vZz+9phJ7Bu/iMxJDsFlZRvpEANrOLgUdrGbRlr21RQov/N6M5XArMal8lQUMfJQP
QjI8BHNQy0GObKxX1ST6n1SdXevKhvpgvovkx8JBMZbC1tkPWUSIZE1vbIu/pv2tAW122+eyuZIr
X15JC9CI2wHqCsHC+cPtIMquSjKzbd4m/1gCclGg+6wsiPHiGHog4//zKvJ8OjT5sUwl9Dw7Jmbm
RD3ZibUlWniLPVOsbQ1Z8M8HWbbCyavGwhET+FTPeITp355ee1LjxZiVxKVzsqNV1VQoRxSlvPGF
yq48VxffjwoDKirMBYgjAeFyLfwr8FHoczgmPMVtMoDVxpUKaJBTeuWjgc1dmGb9+j9OjfHYlD5o
cJ4RmkRn47kYs7qzwvt6jMOXxZ5xcdwu5dpqWzO8slgXdxqDuTawwveyKvDr08E0t7AqmabGdkI1
9Xn2lXwp8hlYMgoce7IzGvHVfM1o5INBl9ox8loEeDoE2NNBsS5pYTIwQ8Cd9bHG8OeA3Iu943p1
NijLTGtlQ4n9/LNeHnt7QZUTpYKKAtp43nlQ+AK4c8lUDcj3j4bQ2pWVoKxkODaWAjHyLmiajEGP
i+220yt735betafyYtvyGzgSSz+eUj3Q0tOZ6+UQaZpTs7ZFjBuK3vdgHHDPymNE/T+f78XlwlD0
a0nYcFim+3G2jepOE2ELV2UrQj+7Q6whOswpFK7PR/lgKYmTORaUF106gWdvvzb6pedIruymwjI3
TkJUxMCQbjU9sQ6RU1gHCBzXGv0ffcX3bhXgYDAp55mo07lz4nqs5MhKr7q8zPfgUxLwsLB4Pp/f
B4cfyIvrcBVzTfM4ni6YFxa6L2k+EKumOrYVpobHSCrXSd0kRy0S11rfH31PXgMi3UXODhjy6XhY
reADRkq6iEOIB6HQL8pLI9wAi/VXZliNKHBk6fbzSX74PWlxUr3lXHB5nw5aCEwGGsDx28HDPaFR
WRvE6CJtdNhrV4b64HtSL1lsuixo1zBPTocCsDwKHCrF1s61qQrqnJAmAJ3j/4BqaeEN7bZXnr8P
vigjLjxe/lrgUqcjFk46D01I1Iaz9biO2nQG2izcHQTC9iim+Ofk2eJKFvDBB2VbMhZdVd6o82Me
u83s4Bi3XOE5hiH4CG4HFz8XJ8VY7fO1W9bm5CG038N+k5wJOQmEwk6nV+sjXgFI7G9NeJzbzMSP
rByjam3Webtw95BW8eZ6E4bDf+6ULSMDEadQQm2civ/pyFbrYT/WFYCakhDZm0lXgbQqEizfm/+H
XUPhYQndiCyANJ0O5XeecswMqFZaR+CZmnFepV1fPIhYwstHe+l/WD+TpHwpiS8887MDkYHMjrqJ
CyZaNo4zAZ0IrRDpemv68/nyfbRTCJO4W3gTlrD3dGYpjQRXz0omhbKR+DNMRec8GVqsG8GEc8zr
56Ndnj5SYZ4fHqAFrXH+8M5zK8zM56KuyZu3moWTS0LKuEPtIt8jvnst1L6c3SI3QY0Ud0RCmnNp
XAWIADmHEimzWLdvrBxYQyzm5if2OPGXz6d2RmZja4C9XArTlIoWssi5SjfFA9iiCYI9dmi55X1t
hXH75gxunssgQsaq2aG7kGJur6Cv3jutyDALGDtR9F9rD770jRhcBI4//1WXl4+xZMVwn96bcKjw
ncSONa3dptIyCsNRGNpNwKuYRb9Hx0Ioyp76qNhQTwfA6fZJZtx+PvYHi01eTIdzga4Aal7+/b/i
Vttwa2wYext3PWgMPCOe2JexwEFAVg0aaGO8+nzAy6vo/Zalw0lgZ78Lrv57wDyZEbJ0S3/bySrb
dlOfvOINVN5SINQ3aaPJOyy/kDMP++rKHX/ZZ+acUhEHdwuQGqHVs7nGLkpwZTeC5YxrPQzsyFYr
rC3GVVp09a+5N8dDUUJNTezSOeojgOMG58ZdNY/DV8ttxk3hz+LKjrz8/pS4KF8umZdPfH0W5eK0
VZmJUxEaWRWmyUJ2m2xqy0NcVfN9bXtPn3/9j4YDMgfmfwH+k/KdLjcgPp46gLpbjVbAcyPQHlil
HgqEgeH2OLbmlp9f2d2Xx5tayJJagi4lnj6vvrCYXm1A1tyaWVzKoJAV/GoZO9W2N/zoGuLkspIJ
/IPoWbCzKFCQk53OcDZI6K2IVxXJJhx7vXoMHNmJL6OasTSVvVrbcwZhvciL39ygr+hluKtipKdq
V051Ze6X4bW/3GpAEmhKUMpcTv6/TleRgb/sjFbQcynULlf+lOEGrOJrNjOXy8o47GrSXPR7UAY9
HUeXAte6mApXUk7x10J3k4OTG8WhAEiIzKv3+/Nd9MG0qIEDiV6q3+b/i2f8a1oyc5DftECWZiPf
GBUHG6n3Sn/8fJQPNg6z4VlYMmr4hGd7tfZUVM+lTlUrT62vaozzIvCzYTh0ZdOJ4PPBLu9gekdL
QUmnfbYIPp9+wanJJpLgkBqhjONfsebbv2AhRfMtJWFNbmpbjdouadGuuHIffjBLKpJch7zrCwBT
nA6sDBdVVPiFpEVzd7CRzEgCTXYNZEFNf/l8kh9sE8aiM0dItkS7Z9vRMygTjBY1LXuKi8X8xlyn
JnIIMEAQfXaz+Aop4MPxljYwy8jhP3/ZpeeMXuc6KGVlc3iTp16O/LCIbr0ms9aC6s/mf5gfuTtR
4AKyPucHEta2Tquw6jOL1Nn4AgRtlcHTzpZkbAodde1FWRbnJK6mn8XhJniBtrLQdE4Xz8ym2ETs
0do27YwXeF0q91lLxgZYRtjKje5J18CIsLWiQKtlF6/dXPq7eaIdjMQmcM366pVzsZ/4SaDbuXDZ
Vbjznt9/QE9bG7T1tiQFpJcupk2JheU2R/h5/R8/N0Mt6DcH/iuV0vO3K07bOaEzam3pvtb3Ud2N
u3ge441K4S/0cJ+vbKeLa4fxAJothUrnvQd3+rXtJAwRiTNxYhQtHENZ0OsO5slQzpXL4OIbcguQ
J4FJA2pD2fDsUc6sYnQR1BQ7jma6VaOV7iYf8VVu8u+ff8KLKQEu495hoeiY2lzdp1MaPU06EXjv
nQmn5ZlNY+9hKMRX6JyXo/C/pi++XDAIh58HmEidCIDd0t4ZlWYWmyRLBdrLIY7YGDR+PqHLT8e1
SCYOPdeBN3ne5pnN3FJjpbxdCLPpjR6Tg5It+vHYrAz/GbjrQlNdALSMBKXq/PTlrtHaldl4uyTD
ZD7TW7VGGMk8higC57oWXrGEuPyK5LGgyUBKLMJm57uiz7osc9ra21nONG6ofc6HsLG0m88/4Dus
8N93CnTyhdOwMO6omMEFOt0SveOCA65UtR60Adt008A/s72F5dwh05/WIuqDvrPd4Y5zyScVkDrC
Hb3SGJN3zXRylAgz4fOGSGRhhxap/VWembYZRKOc2i0a9cbPprOLv3Edtc9DPXsPEIDNRzvMrJx4
OJ9ewM92hzBzxPMwdkoPoq70DNyShcAkM43st3RUdbeC8qvfjZ4+/sLCFe3HhurwQaXU89aumDIa
i63w58XRj/svs2olgtKdQjNwIC8+RYOAsuEL6Jv3etVj1hnWrjluqjxz/vimhGMsYiv+Grb58KsQ
cwxcwqVAcoykhdQRl0+jbkJbRfeV7Ae17QpX67eOjW70GjAbbgQuUhUNas566m6cQUTGo9fW8s/Q
VUW5o8vr4Q2EZ2LQ2+M8/DEj2JTraOQ0gk00E4Srp9ZGTnjV4uGbr3MrHYt635UDigIpOrcyuzHs
tDPNQHlRG5Zr4Wdd8VDKPIo3URvZ4V/TGrt0Q8iBomWiJ2Zxq+px9lZeXDSGxCMYS1A+ntVROyAQ
TZptYQ5+4Qe6R+tC2/oyTsfbqlTj+LeoG7uh+Gb6PRdRN03f+9A1szlwPb/1d5K+vLW+shfZaidb
keoGZwyMiw0X+rLJULazUcd9tEmitELB21LrAuRIHsQRtigdnYkgquYELmxZbVrlhVfGP48fCOUJ
/RZ9hQWbR2H17CjMskLu20g3oTNWe+XKX2G/iK94WrN1RaW+Xpnu+Xi0/rmzeM4WAjxNxrP4yBZh
jCC4m+4jEzPq7eCLot3OY4sneVXSJlzPcZEMt5aohX3rysZTG2S6xGGc9c7fuaMt7J1rpcm87cNG
DxEsbXUvcEQKc1/IUo6vlYxdHHwta9Tvqk7Pwmf0buBMmaiONvfTGOl7OqtmEyChxZ8ap+CpIADv
v6vINXCzaAah1o6bUa+wzWx0cUpzFFpgxWCED9hvVHKNZmeJYr4bEQPRxCjbHxI0kotKgxbTkYWB
97UWsPcfMlDsR1TumypYntvfep/01qZt0rS895F4MHe4caN0LxDp/8ew0gztZ70huQq4L1L/cXBF
/UWmffSjh+DjrAzk+u5SQyb9nWtr82YYGpU8D4h26Si0j2PyO7Pp3nyLUi2aj2qegI6EJubnqCsU
LojLMoNzjJQAsPPRkHJ4RDq59HYTBss51PLRvMOMeUr+mLNf7shkw26d0YPxrY1NO0zDtIJmdLxy
bBiUgWOkbTutUb4uxGujomasb4YkjusbDyXbBOHQNDJAayFmpoJkcGZ7L8hKtXXf+k30aE6pPj6j
L2j8UQR0eEDTxIxQw6l9WqN4lheb0EcgcGW1aJO9fr4TSdrOjt4i2kJ6RUEAdV7q/GdbX8bJQKnJ
q/boKRmNXDVUcdwtDGIOfKxVVYRQOce+3SK24XzNx3D8x4+4Fh7rMuRRzyqQwoFsBcgyRWEH3XG3
TH7rXhnfRxVP+KbosSJemYaorU3CgYjMAK0hqLpoEU4iKJJYlA/s8QHz7kJH+bWeZkOxXnpVPfZa
NNRPwKu1Ymt7RVhtdH2wE5TQS7PVUSBDX+3Yty7WimrSUUBZ6XEJirOCWprdaUWaJBt05b0eWVck
9Lzv1iSt+YejzZ79Ktq8+u3J2ESED5UteevhPRqhMKibaNJxH4gcn2oUEv8mU+jXXESOTKd75eSV
sZ+6rNsU5SzSrR/nfovLiY8v4soFFyh/0tlzV1Nehwi9xbWv9in6/3XBfWZPYTCFTZOsk7mvZpwC
0ijcphQA7y1R+RLRxLLEjNgpeidAW3tqbpPOraZtGlnTdBfmUQ3ojc2oVmFipvtQIi7Py1nYcnpC
9szvAqGPs7u1E6gimU0N5qkdhvJm8uMxW4Gl6/TbqUTD7IC1g/+k2UXsZYsz94C7uhDtpK3i1lXp
S4aV0evcFmGHfGrL6UNXRmvidl3kqtDXuplo0zrM68xeuzhtayv6GnHlrKTglQtKQFXeolM2FTOQ
jb7uF1+eKtEf9BK9pzd3NrX5Jp3MqtjgHtANegDWM82fCFnsb2NTyuwrded5rZVG6u3t1Ive2jw3
vuCl0Ru3fH59WjdoXb4qzk90g84Ti5yCvG60dWjPYmfqKebzg1NBt0dbynzF0SLBUT7skjVPp9ng
OYF8368y6X3jAQ9Yd/pV+9JkmQwx5vdjFudJAEtl/BrhF5+uhK6GNXBi2rKqx2s8qpCLWk9DjaBU
ECaxDWUbpSyB57Zd5i+lNoU/La1W5kOiDJw5khTrsi2c6+LGHrRJfHXndEqOErk1KkZ1XyVfQ1MW
qdgNOVS7W79l93dBmyizbdZUfrJig/8qfqKoXtp/Lf4l2BBrBvEamOii5lPgp5mSuzLimbuJGiMO
HQT/W2mt0rSe01/uTFfq+4ATk0ZY7qD3cIg9LbX28Rx77haPQvPYaq4cbqYasu9d7DeueZhDrTDW
uUrrnqY0AqQBJg2jvxFVJ/I/tM96/8D/yyZMDc2u3uhu4+46Z4qQWYySeDQBTWrJvKqgTviBmUlZ
/+wN9M02UjriTcfI1Hzr6zqR67iYVfSkdWb7zTIaaCmlM5rTbhqEVa38Ok4OXTdm010LZWqk9MTr
ssmVod1SzdAI+/qe6DnoGt/v0mBC/XSrLzSGceUMRfwKdyOv7tKh6F6aEmXvf4i+TKw/oBzWe/Te
BiMYU934E+lxek1K4OLJBxbLRUv3G5QPhcqzDD61OtFrjdT3Wjbm+c6YQ9xUMpfO3BiktjSMlepa
TXu+dr+fX+8MS1WEkAZZdMs570NEExCDeKztfUa4WD557YyU+oqSSPtmijh27u22n0PkfoAcbLSu
LcZdHRfcZtao2fOjPyKBFnjZMP+Dg8uMv2VV9grDChv9z92shfL3MMg+GwI1DLoLxd7wjpbvNmJd
9F3XZ1fKyu/N9H9Higutf2mAAzpfcuZzNLRFLoaLTDjvPUNG0DbNqstv0W7z2zUi7RkBc4WCfl5W
3otV2k2xaQq3dh89azLJAUb6HketjBJ9SWoMqwkq+s/hF9KrNJ4B0wgTfcOyMDeovVTGd5kpjCWr
2rCfSyuzvnu2MlRgJKiL3jp1V1xDvL3DIE6nt5CiqNAvxI1LCoyvAKmGkdnvBzBR9TYvdf2uc8ih
a9WWD+mkZ/5GWV2aBDhthjFAb/mjxZvSXE9I1u41b/ph0dX5CxouB1FaTP2L1fV/vHAQ19ilF4ED
9RgAiAL2M682Jc3TmNmi39q6chr2gzNNmK6NtUyrIEprWtHByIaS+K2m+r2rY6GyXSBw/1XGhQ4l
ku1LXxsQDbWA5cj9qzpsdTFd0NDR94pq5wvtK7VpQKEjo5ry5GDuTez6+XE6c3qFeQ0mCWoGEfvS
br6oOjBVVWPA5OyBeaQYv7l1Va29nuTi4NY4Lt6DzEYxt48Sb68JiiBT0E7YC6+Mzs1CEZhd67tP
WS/nIsgkFiVf09TxUrCqNvJ149AlYkUEm987/FN93+Z0p67M4bwAjbyXvWT8/1/svtAYwNfHzWxz
9PaR9Ab86Sf5QAXeP7bN6P7t2kFb8R+U10ool6NSfqUajCMg5Vnv/Nz6ZteEoqPwW+fYqezatPWH
m2pwe+8Rv/c8/pr5pvKOnoHw87UYd9mJJ4eKfhdqrQBZCHMR5jjbJ2VmalSF6uIgcc45eoOH7rCC
nBQ9JTREH7WmGeogbUxLYrVS2+IhRofT3lrRFCKE1iKJe8PiJfdTih9eGUxNa+e7sRD564i9e4fP
VA3zgPym/EcyRxPt1LD2r9AZl/fhdBILmJmOJRTDd5D16WaPpIw7oZfa3nU6pCOT6Ndgq+kvb4n9
yFsYbSYj7h7QrrT/TiiKXinsvSsGnQ0PcsResgXeE0QQT4cXfVKX6Gtnh342G1xm/Gg45moxFh0I
PYr1mGRoX49mbDXPLoXShpfflo8Iq9vjCnunwv1hRnYVbYRLgBuu+rkIi99e0SV3kxviGJXNpJyr
aqxcOQYx0DQ8V7mj2ymw0PRWjwOQ9SPCj9YYjBYWCLBZajiSOMHW1h/L1iwy0XFCwCZShqM2SKrH
0YFelS8O3SQGL5gkDlQ/akWqnN5a5oA/D8UqHzNZ21AQgfUY57fdlfvicuuBQQesRY0XmC9/O/1s
5TD7lMT09DA40TgHpj+pvSHn4Z7aebWjDpAefLriWEhFf+rRM/aQitSvz3/E+c7hkUR/AtgDRUww
TueFer+qkyh0uv5QtvSAbvOQWCTgjBsYmfQ9VU3TTB19bRntYG41u9KTg5VU+jXT5g9+Br3wha/H
ReABQDj9FOM8D4aHjS6W8lNrbgbHHVcd8vXjyhZxYWAylaiNHWXaXT/iuDX1eXVlE7+XVf69ifkS
YDzxDuThWiCPZ6uBVxLFuCRuDlhfRN5u0WKYA9l7aIjOqsP6IwnHvjmSYrW/rUZ5At1/q7rP1Ni1
c4BKNpIXeYQIRd0rTW67Nln8MY3GybAc1MWkbrxe79ItPGN5rGa9HH+FrLG/74fKO5RWiOKQ5ub1
XvpRiyC/1za1s7Ux/NjBS+/KzecLf14iZ7r035eJ8rgumkunX3wwhDlHmlsdNM95G3VP63HGyr5j
f1hbV5qLF93wZSzqB0ALWF86fmdjpanycqxtqkM/aG8jxDMrwLEQ552+mZJd3VEVDZJ2cWtsS1W8
DGGMd1ZSdD+oyPW3QOKunr3zgJuLXqevwtYHb0KIctZbmShoDu2UtgcN4GuyUqqPAoSOG7XSbUqY
KyGT+RoX9h1jcLrDFrUpohL2N5fHebjNdeLoY6O6A0J2HlmRndcmZutC9jdDplDTtKqm6JOD1LVI
e54gDdYPDR4X62zKVf46xxSoXn0KHQ9J7GvRpvTz9kBmJ1xKo63R/UEnfhi3rjPn4S6lbq+C2Ync
ZF1mWer86HE54c0yy2Sw7yG4ZMMTfC8eXfJa9apZVaKl2wZtoWrV91zVQZ5nOuYen++7i5oSnx6E
FdLO0AAXAOfZZqiHULPKqK8OpmOq+ym29QiwiazzG4O2pIf4V2ZE69aWzYwLkqrfoHWM3tZI02Fa
eZL9uYcVoa8TUB4JWllO/C2vo2q6GWdDw/d3EuZtb+MGd+2HL3vibPlgm5BhLAQX+nHi9MSokq5/
PFTtwXXZvA+y4lG/S2IKw4aB3u4BXxn7Xp9bO9xpIrfjB623MrnqTCdDJx2PHvf7lU+5jHj2i2iv
LsqgnOBFkf30F4lWn7wMCAS3plkfRqcHPNlhLGHgm9g1Xvw4DH74SHgvblvbbtJAr0ezXjCs4/eo
BS155RN9cKoQVPAWoMmCQT7H9YxxEQ5Dl5sHSQ2ZUs/sDIFrlPPOamjyzzq95ysjXiDlAdMtgFka
pFwsi2Lj6Seouj43Qk3HfHPoo3Y11G45rkxVJPqaxSzqMmitQcgvRsp/tPEqKqxrjXIRQBv8Le0r
K3L5AZg+PwIVBuhBF79mcK0w0munPdjSdZJb3Fzbcq1HVu/8diMcV9cSUxHt9vNt8H5vnG4D6N20
vpcWCeJW57BhkWaYeZi1OpRUuc07rBbwBZz7FJAt/YIkfKwzS5MBALCiWIX57LzVLNNwBAIU3/va
TC0bl5vmGxLjcYYDTB9vO+RP9L0++rm24yRj81jFxTQcajPvf6YCPs4mmTRti6ehWV7pcF7AI1lT
QYcdjZllbeHEn65pluaIfGqe4rnIM/lV+Y3xkOZOI4MRqygcEcN0TvaQ+PuHtpRd+WSqQXRgx0Qa
fyOMLK+EBhfBCXkBN/YimIQ4LRjb099jRYhNofmcHTO+cpsRCMwZpqWZIU2aIIpsMKgjt/omEoxc
1pgTGTQBtLkwrwA93gPCk4W231l9pLVLL4oW+ukPkXbrz0iHpcc0tMYGNfxqkMNrZVfCX+FmnNG3
nNxWWTeJpNoTlJI27nouDXWcrKhTh8FrlR2vAWXFobEC6+fpeaB1vtEaq8osdO8vCp0jRfoorI5u
jecG1acImVUn7Kf2z+fbdvlqJ5MB7wnhldbe4h0Fu/Z0MjF9p0FFoTj6Ej2A73qFVYmoebVwhenr
tMOhdQrt7dxiCv7y+dDvOKrzsRdui2EtJ4cfcDq23vs0kztpHehGWWO5KqcRryE9ToiG6WTiHfE1
ReUo5rfQJbADU2Z5n6zycGilDBqsktDkMtIQ4IdyoleiPB4x2UeevU3MODXXva2yQ9Hpo/dF0Lpb
4VviaHowGHmhHVRYNj+E11VfNEUHFp0vX7VHLUz0vApCMRXwm9vMfB4TVcgg7sYRkyu/NB9wzwX/
lXfpFB0pQ7Z7L6b7s6EnHCkMQrH92rhQspzXQnZTuUWmbLyjv11WO5X1TYQHr1GPL4J66zfV01lf
4/ws3zR31t1jJa3YWKWy8t68BIWQfVG0/Z8inHgwAIRLJ0DIyyx2FcLE485xtfqQVzZte1UIayfx
oGtuaKvkYu2GuAosTnlwL4+140piGUn+unVye/IP2iL8vxsa17jNar/CqKmz+mlzZYUvNteCjSAO
8HkTqASeZfUFsj6m6Ob4SPWrHtawArobC9U/ZweUcL5RiMlcufovDyesFAZE9I4U+HI/l0WLKBg3
0LGpEqv74/eD+An00ut3sNejGq4RMl0r1YSY+QQ+cdmKKioNXR5lrKiJ1EqaAzHwojkYYPlF+yxL
jGk3R5U9rq20Eg61eT/5Nmn1kNzbkVe5N11jtdeMDN7J/GeHg1d80fZZClkXYOBCn2zQQFp8FG2t
0ttBpWVtkISCawsQMUtvYzGEyd5vuspPAzyVY1Gs2tYdcXdwFeFrn4VHAFlKbCpPVSm6m8CcviNl
7j/YKY7T+9gSOYHlIPIouweHNn1taupOm9a38q1vcsvvQXVkz/htGeWOIwNfY7adds7Wo8QrKhi1
lMYt7kShwNVPWrmNS/LkenieCT8FcfL5bjqvZi6CEQJeFbI46J9xdZ5eFx0CKU2kfP/gDsXwtwag
s3OwAnudDSt81DVWK+jNAb/KMS79K4/PO236dDmQxKKszWNICwK7vdPBfXfCg6xwvMNQhCEPsUoH
nKAR+ih/u3GVRi8ktblLW8I3fkWuspMXSS7h/La9AVfIhFJsv3I0YfyiBqRUG6AmNj2YQ+T2xt5I
syl9ITlEgDrIPTT0xxWtSO0bh3SmYGuHRXQfNrGerOlGexC657YftonVZP63yIj9By+cTcmu5pJr
sYOhyKnR8anuQZ5UqKCObfN7NMaKzt/nS/L+zc8+C7QQjhuIK4Ly888yI7sqnFq3D2OHqQU5Du1R
/96wm24zFnMjt6bb9Du7wNF5F9ta8Wpp3JVVAMCkmWtq0DL1/zZt7CR7PY6TJChRCNF++G1Dpygt
8C7buqRNYm3UjT6mqwIbr+7LiOG80jYVKAQikFJA5A2MIuextb3UanZWuzi7hsPoOz/tAjOxZ6PB
8vzOyzA1Xbsylayg7U107Mc0sW5bUyubZ3CkpfmYgfvqjwpZNuwy4nGuV4ORTPYGXM7iiV7UwliL
zpvLXVsuAmJ0zvmsltu7T21BAnnvu1n6pSzdJuyC0ZkQGvNk3YTfq1RPFxHJqRlQ8PAyK311QpOM
V3JytBfVWPPBVCXOgAGvhH+DUy0/FiM2bPgCFObbf5Ik8+hu1okWfft8HS+TYlCHpC82yHyA4xfi
jEmuA2ruOuOQ1zIp0IVqvV+EqxHGrhIN3zcDqc04UEY4b4CGTclmghcybHqXA7DusCKL2qANJynu
prbPjIfWxRDqKW2V+RIBxV3aUQWts58VslrucxRnPLW2PjQmr/oc96+1zN34rYlRZS2X3M3f+I20
/JWvUl5/L5rHZ78pjITmVlps65jQ8wq+6IPbhd8EM9xBKgtX1LO3CnCTl3uFPx0cLfTkHr3O7tHU
LLO748wJ/WC1Pagav+8SeZcqfU6GKz/gMhID7Efdi1Lggi08N8wZ6NfCKO+NQ+foMrrLlB7dtVan
+pWRh3q8mTB2Kw4Aq+Z2+/nqL5H86SEmAFvKUIuuP+3Ps0g/zit2R1elR3rWQ7aZlVY+jSKHuarb
tXvlJr3on703GVzyU2Bk7LdzBUtl662JZAKu5VHRt6RCXmRGNyFKNqgCmUNZvXYNWOjVYA51tqKa
rNlchJpmbAtdCU+u826Sw6GZ0nHnQfSzAn2O0v6prMtc3LJdhwJHSITEoyuf6XKB2BULynQhB5BW
LjvoX70s3ci8NE567ZCPiWfsaGvqReDOcMG+VDYAbunY/TejW1ic/3l9kIjjU9HD40/zPE7GxGLE
nD45ejHSe19nNLzEi95FAPUCYmC7v2Z5dnkWwGBQlSSK0km1jLM6cDT2XROnSXpUqPmgmKADS1z3
hNDhI9G0lzx4emjUgVQy/t1BIpJPn094OWtnGxJVeGzIoedRAT1nHZJhuSmYSv/Q4L+9H8PZIVZz
M/2pQxzpTuTh3F+JLc5Mbig4O4DWudTtpcsJhvhsypbn48qk43vaD4ZLlRlvrP4p6Qs06DS9apvX
PFKJXGVjmwARoj+lVviXxt6jEU3FDycyohDMWg+67rnoJ2AeQp8K51rx8oPw1gZJCYmWyikkkXOJ
fl0b3Np32ujY+CGxYzBpfTa/AXnt7rWJckjQFskMaq403SDL4/phYX4tWCwVGg9xWasy2gLe0dTR
UZTXAkcUsXbvl7mTrNqp8uSNNpr2by00NBzFO9ag3EZu0UdXqguXZwlBR24VeN3cOjQ6T89S2TX1
LLUsPlajYexT1FxB9OpJrN0kcW5gzq4B+s0XK++yvtZdfWdAnW4vyjRIgy/WLdB7zhlScRW3nqEl
7mFI0/HV9kpJ/NA4pWgDtx4ibo9Z4cZpSRWGiwgRIikrUwecFVBRRDWxTyekLybQbS2vNzrpv2Yr
L9qXFFTE/A04dTdtpJb41Y+mmcwb28n6KAR9ES+pvIqosW98j5LNapyLMltX4KHkRg4Ilh8bo+jK
t7bR6qR9iHEzl+0m1vq0jIIJu0fNXw29U7rH0XRr+2sP7PmWllFtbWVBGy3g0mYSM6xBGQBPKH9x
TDsyGdvHGTrKRu3nYOrR+H+UnclynEoWhp+ICOZhCzVXabalK28IDzJjMkMCT98f7o1VpVCFu5f3
dqegkpMn//MP+YaIUIPq9flne4HQ8N2A59OiLy4d7nmBdFKnaglKBuewZ1UGmavDwm90RbxEERP5
oO5iwOENRm2YSyWlU3xPS81U+itI3Ad7y1pEvQ56MfRb5x6lGayzBQ+ITi7VUqyIHOBm4MYzCmlm
HnI7t7a7wuILLtjnz//BwoschanBMldgZ73f1IzLuYpE8N5RXfUZLTwc7mYgzlfxlEbxwf3SE8Pb
a/eiD+4m5DpwN0HuDkH6QsvqxIIudgjno4vcyHECiIB2s5kgPuR+mbvDmzpWaeiTDKt5h9B055um
K4puHbbSVHy7N2FWySR1j2k6ueuBLs9ZID0t3GCmlCTBrHoC7p/KgP4FczQmAm0rpvaGxlVzdyFQ
xHSMvSm1j8NEPtX3fIJ7fKs4gOCPc21m34eReGtSumRkB1YIrU6uexdWq71qzSwshhUQ9TXuy59D
6v1XvtBzaGg5w5gy62fHdacLxTEK1TtaWplqezKznGZldFkxPdZFWTzzxdIiiDTyvnAvKF9hPA7u
iFdWOrcOwK0VF9uiSJVfIyaa13TuH/x1lB8DbyXMOZdx3DmIODSKFYdufhrzfg6xQE0rGe9NLeGO
4c2Z62wjrWxvZIzh91e9GokM9lENJDiMj1off/EE+O0KpDsxvw8TlpLX8okuNzPYL62Oupi0LDrI
95u5W+xZR0NUp8GS6UF107BeNQ34SrQnljqdtni14E1hyj4tmis94uX5v1wn0ZAsyacoWM9OBzl1
czZAZoWQ3rq/kaJIKOxNsmsyMEpfs6vEvNJiXaLdKO6Bc2nA3YU9fT4V1J20wnlcFydrtFN68DxM
7J0XSnfbJMWDRm7j74whig+DaPpiNxJvjlp65YPK9LC6UsAuKEzLKwfHo0km4fASYc6i0a30vO1O
6TwoUxLoQ6UOK6A2F2v+yRo1895iwHHXQ5BRAsiqVv7Qz/WAtCYRkzIrMD5GN4a/rbaJ+1SXcjBt
f3bDTvna5ooZPlCFlHjfzvlc7RYiWHxPvnxtX2uZ7YtfkiIMeR0yEXPepYN9v4tyDk1h1El7igo3
S7+lhhEXj3Y8uBBOU08/mM6UlPAWqZfwKphXroYqT+Qzdk/ZJrEVuPscXVqdBWTrhQVsLsCfgJrq
vIaaI4onomyKRzWZKPR5PoffwmwgeLsuzSpflZVwv5KHUWJRo02U+9QwQ2eLu2+ekj6KIY+ZM4Yy
TXmwyiwxAiUOR4OU8ZT2oFt16L/ELuxD4W5mqVvRNxtR1bAyifi21lmplUyMw5ir7ay3iHaIO+3F
bWTlBnnzpWd+C2WqKYdu1O32UclHfOKzwu58PW7IbYZJoie7zmqSBs0anNR9z76sfU2aXedXapR4
a9JepL63YTWEu3jUGB1auU5bB7nBwZip8+b5O2GLFogbbiNVVPkYOOl2kNuZKzIf1nKuvNgQRGEh
xkYDYeofDzy8FJcrHF0z5ngQR97/urjy2Raikuik2IXW/4itwQ0wcpSoz2SvrLyeoPmI2ARj/fm6
l9NrFqa0MzRwgJYpEu8X7uKKWYhrR6dpjqUTlJYS71pb6vVvCNlJe0hqrXJ2DQS9MpgoJT8sWdiv
xBNmDZk2Y+ZNr5HFDcoD0h0YwfsyKYt+n9nQmg+RqeFM4Xdw3n7EHCHXlNCXRAwHhzDGalAUCS27
aOL1MZsNoRfpyVMAP7ZaOjkrcp/MW8dowhPTGtiZGIzgkRPmMt8KAJQ4MFPN8MHCHIjxECqvgA+X
9Y+/adHnqkxNYWqey6Uj7nVdkwtxYs+TG0/ygEnAg1Y2zqmNokQJEGhwTiMiMDZtVDc/Cif0XqH4
I8RXjFL2z5//xEuJf3d6O3RwJCzRKi030HN+QtQ5dDFEMZxMuyqBAVKBYCFuHXevYlp+Bcb8Q7M5
X41rD9Q50liYWJydxjnNQp6Rbn5SMreKYQrVaJZg/avZGgDONAJAyySjmzLzJh6CqZe8gpWbQ2Yz
fREp9XCvJZZdHGm0I1gREIQ9SFsmUIXE5zqaRXzlE7i4oqN9/pOPDRIBJH6eogTjgCldL62TM5rF
oc9K58nNu6nxdbvsnzDWGDMf2zzlrhhi58oE9I/f5bvXhewVq7iFZQBziVPq/eeHuxEMvtkzTmwY
t8j2SqtVz52p4vwbENOBTKFzjNhioldNidDXVtKmVuiPU4OkxUm1wfXhmFi9zymrqn6MFuBH3LlT
eVPlMmseTDVtp22pT+StMyEs9KCBGvUg62EEYoY3aMSBq3j9nK21NkumJ1VVTPdnpjXZm5kVCUov
PRnIehbGFAc6U/QvSTU5oz9NieWssfvp0xVSo847FupIpulGDi3BVL4ZMWcMSlOvrXRFhVG01aTi
hfuq92VzkmlcR9LPUUAafRBB934YDS13r+3G89aLykBVwDXdWtziL7J+DTmR0KbOxQHzqvyp44Xd
V8SEo76ZHXVrTUX/6CYJ8jpr0Vdx6TpOVi82MnTKnVqhWqNcExRsNtpBqtZ4SntNUjtcpEyff6QX
f6iJk7263Dpo0uhiz8pwDEMsHQzRHOoZtyY3z5NfJej2bqoVZV3p2AvnmXKlMHywJtREHIIBacHE
zgfWYAalDFtFHvJ6UHfJWA1BqOpFQECW3Gl0I35iOMOVHX9ejSgNf1jRGk0Z8PC5AXWVVjB+3brf
FeYsvlhO6GR+zLQAAzMVCP/KBliaor8/rz+rUYqwgQIGvrD0czpPYYSn9rsKVTbAV5Go6GVap1pN
2hizP73BuEYaunitPOECiUBoYNMhGXj/SUf6IOsa4ciuzz3rhawk8p8qN8qKW3NMOxRvSpN/ER0t
1pU99NGr5SDkfrYMILgMvV+YWCgPoyut35Vd26wcaZXzxs3apPWhUDjXOO4Xrxb0lVnqQtJehsPn
PPOGFKOk4LK7FyYuqWNmp2tPdPoG458fTUV///kH8gdrePdTsp6H5SxH6+K6cGG2LTzZe8Vs7xqY
czmSq3qK+j4wi0Sk93WqmTJw+tme7+xkqg5NplT2KUe3UN3XouGiXc9a9A3BhJ6sGqEoSIc7A7ZI
6lHaV7qdWq+ulqvfawoaQTCTWaYrW5bplwKH1mzNeed5u8Qt9Ac5xdj4ZoU+lqei8Wy585JcxF89
0hGseFN04VTrazacGf5MUCpq32PmwJJtLomyk0Gt9l3+swF3moRfR9ZQrkRq1fEqZyCdw9pMwi6o
e9H/1MNaT46qQkTSBvWHE71k3HP7PRZf1apGLhntUaEOdUCkCp7RBUVWP0ka4DXuqTDRm9oY7ADB
61DWsB0MjZsPLmTmoZiiol+cz4bmi5N62TUz6Q/2xsJCBTOCN4eI5OxUUzSTO1Cax/upjLT5ix6n
ml9mQn2TYzP3t/mEP9aV7XH+oTPHBsTFDQrsGcb+GW3OSwbaPCtP9lmj5bdO72r4ZZOJ9Y3c6ORa
tNZ5x4C24v9zC1xq0Lb9GQH+Nb4QZdkBHEzQe1DoG4AJ4IWwY8eVG+JooERNtS5aV+XCpYjq2ndw
+aCwi/DvpHWFAHbuv2olEl/UtLf4yMcQ2gX56ZFWGTfmrA8/P3+nyzDk7Itb8updeJO0J/o5o5rs
vJlLWmPvuD5Iv9bLFDUCosZ/DWPgdWKyRclEuIJk5dznVfMwQYZj4u6iqFLMl0EdpHUQjan21yrk
RWmGVEqaCZYt8JUpJWcVMkl0uO0odnY9aYF3DF/loxq5GpYaRTXjWJEzLPPkkP/jEGZxAiRfnGvo
QqO8oLlxCY4tq5q9nSPIXN04E8TPjafT6uYtYszAhsZQ7j7/8S4OA9ZEvAXBAgR1UQS9PwwYNwnY
LKGyA/BMu5tJrcHNTfgBt9hcfvvXtdgkeO0gUePuw5rv13Jqq85LqOlQa9T2pxxFuO6huRl+7Ezq
/b+uZaNFQzdIhiUrnlOERZQrbuTI+OCGFoSOYUQabsCeaVZd5Q7XAOHLQsanDm7GeYqgFFvS90+2
jMds+G/hvso9c5d7U3uvplO9mnvPhY8r2isxQ5e/2mLGBNDKTZ5X6p1BhTqDEDPzIntvebn3PKgl
QETShUw++sL++vmb/ODZWItYeGiDOpb/Z89Gzpg5zv1MVmZtPSdurd2rjdYeqCsyaCw5bD9fbqn5
76sJj8abhNbNZPBCl5bhlgBerVpUaGVeAUWZvmKp5droM80PVWXaJaKbVxGhndvQM8Tm8+UvruWL
CAfSKy8WZRdey2cnhEBq6pAm6+4l/J/XGLeKY1SM6qsqTPHqDkq3s0pPz5BJFe5JYEWwZKKZBzGb
6pU/5fL44C9ZWJoUvWU+eva5WIbAiRmgeF/AvlkhiJl+cmVyNg3jrrtU69B0VxBGdhlT+7fP38JH
+4vPBv4XA3CQprODeab1bhMrt/cKx/6hwyljnWC+8uSU9bXT46Pt5REnY3NI8rOfpzsLL8wQXrNU
VZjVBq1nuardwvUVmNpbe8K54fNHu6ztFAOSPAGyGEkCpL3/VIHVsRWaNLazNpmGL+u0Pboldxqt
VdEtTaQFBLzVayqKy8fk8oTUDbiDn+xiwN8XDbfacDT3DiYo/w1aI3x77tFHGK0aMA/VrsBLl49J
0w2PEZAdsAJn3/eP6c2JaWOUgCQkN8egk4m+8sy4ewzDIrTwx4vye6XX2+Gf+yuWhQfKpIUnxTfj
/bJREapLvTUphEOy1aLa2rsMrfyo0O0rp+VHT0jaGpKhpSHgtvh+qbRPQvxEhblHeqr+bkO3ecH/
3XR8pDGYUXD+zDeFgL/+r28WGIYhOsNG7hjIUM5qLzM0nBEAMvZ2XMQ3tQ4wFBDLbJ06QZwcbvs0
1K6dXDmnL/bPsuriSEafjEbg/GkdQRif6Ad3D8zt3MN3BAbTK5l+N00gQl8QK3xlxYsaQKevsllZ
dxFunasRxsh1Q3fEagkLEB0mfCHiXTLh3BvnlXqtDeGmzc/1vu4z/frr5zTe/5wCHwxY/S2DUduQ
jwIT4GFfNTZXfU0w9/HHxss83wy7xrotS1GpPxwREz1Lcer2ajGMIVy+xKL1HHTJNc6YYG0E+swU
F0qkToBDW6SC7Fqrax6dQi+/u5VlvkapY8gVXAP1C0f32AY69BIF5ncktX2COLe/Vw1Uuet5CEX9
ooN5TycplMa9H0qYC2sn9ip8swmralYTYkb9vwq20hCYLnvzMOulk2+MgbCK1dBU8/DcYqlnPHHA
aRDqBTxfX22QvPlFlodfS7Mo9K1eoOhYlxgePRelpkQrXST9bWXggRNoPPDtkNhadU+qkrNX0nHM
/SSxc8RwAzpjvCDs744unKfODGe8qQgM2skmMn7rkNx/qNbQKgEk3qL0FVNJUvz9mS36nVFRK3rY
y5u46rN6DVEg6QmkalFTzUK3b0mhofduNDHdOeRnPi4arNeCVpELMa/Pd+CAHlIs4eLAgDlaBgyg
XPFV04ps8GUmzf8YCDcxPFxtrtfIyDtj6/bFeOzFqEDAMHN9LZWanMSZpFXp87/rj1C9XEayosEi
ZSjz6pg4ZFNigZYZ2FwNXo0VHZMg+8YNqzINuM8pyH7sWMemJZW81hke51NfN1G4FUMW3zQSqoav
upX8SaCPddIKc+i5B0fKzxSLr8QndC5/jRa31MW/r6nVBwU3n/hkkeuY3+NhZio/MqOeD62IXO+H
9DKRbsZYr8VqGJShDGRdjd4Bw1H1hDexDP12mmrhR7jIAX1Yk1bfFXgJABbrVW5uNLvkhG1UDeVz
7GneXVQlroUT4FDDA8D+Ldsiv2vHIHFx6PhZaUNa3aDmhcBSm5ib/G6RvceBhe4JpbvojHmNf5r1
m+E2kwzqRnPCuiZJDR8PSs26C4lLwtnInvH/dsB+V9zBw/5ZzRvSMAOzM8xTh66g7X34RLWEgj+N
ypuovfnBREYzf+8dq5wKIqp78aPCTqh71adQ+V7Jjq+nJtxwwK0qRBiIqKKbQSrqpNILrOqavuyQ
28QqVpvYSxWrTEHPfHRw6ohGP7PVKaNqJ5kadPOM3ESNs0x54mscmsdcL7H/YPQJGS9uG+dn1ukK
3jzzgPEr+p9u8rApUOOXDHez2M8mj8RDNrP1U5U0cru8k6DJaLkWXVykP3U2kv0d/rjtfdr0mkPY
Nk5sQZlM+VtTJ7WJf0VVK2ujcOuBv63NuxeGWLLDICIROB90MfDvZKFgjkpCx3fFrHlzwIGIa0IF
m2k65ogU2l9OAhT/a1DMqrqPsyq2MHnUwgEbtM4qrcAUfbMvYOvW22Ia5ORDz4ElpHhSBQ7vFKsi
oI6pxl0mx5z5omFMv+AneOMqTyjbDBynRPGHFiLQmjert/eQmE13xWxEe2kaWdwnlmK7m6hxx9Kf
9BKbsF7PUj6Mdu6fClsdHxh2lh5xIlXbRzftIrUB8ukYlmkGNkZvbP/YPWaR6ty4UYn0x8aTydun
rR59LaAX2TAFIv4Fz5Ct3zt2tNgSslU2MLTyQ2PWFfRqwJijUBaCqyi6XARtqzSYFKHaTFdTV6vP
npiVZiURz4AuJ2NP3o6TiL1rNIax6lDG1Xg6zVBtqnbR3UBld81TXUf2t0KM7h0gwDjAbel7xZ9y
c0jXzsB7+NHIdCQVvsIeKxiHcmSyzzASep494oTZQAOLNpXV9ORTpU0igwjVgO7XsUzfFDiBv2Ue
eT9GW41hIBi1FSy3WyJRNG/8NfQp1YeshumYdlH8ONsl9MDBkxSOPI69Z0UZDGx4YoIctyB38x7f
zgmr97AMX8Yor3MI8X3ybSRd4sapC8S/ylz1N7GeuVEQkzw+rN1eGfee15b/5Qq8UV9OeuX4bqd0
zxHE4t+NouOfXtptXa9DUZl90I9O8gseeZH4TemUnuEPkDlAgAroB9tqwDlyrrTO2474hhHi1AyK
RsSCyo80t7gSxvHoJgHd1vSgw5uP/am3+vzOi7PxuTOi/CFNQhwWFc+uyzszrRXzwTAVb4qJpkSA
uR8hzv3upkXZ1BhZnT3k42wdp046eAUoU/GtCrvxVY1rK9uowKIk9ZGCcooJX8OWLO/M23bKbM2X
vV2DtDSNFW1rbbZPTqEpuu+MZfElbyPljdGLVu/xdJNApXXLr2JCb+TajZ9CQMCjLQKE/mVO6lGk
DH7YVQhkZQhHa2f8iXXPIP7cAJ2aGEsapriBdWMjwa9U+D615R3sjAMCz3ozFfsmrGW7N7j9deu0
S3t13ZTk8PlhiittkKdtfTISbB4xZU1ikofKvIN31eJt7NtJZ8kbCxL9neTmW69StWgximuFieuo
YSen3Iu8ceOWRJidTEaiv9ImXFw+4WtBF5WiS/0+MdpHV6B54HKU5Ol6RKz/1qPzfe0MEN41Dq0d
bm+WWviegHDuhxivPYgkrHoiNNV88DW8FGAzePxY20QO/WPmzsiHaAG1u6msHPqshGsu7rXOfFfk
pit9REtMXTTuLYU/trQwnDhFyXwfYYbim5nWOZQhT/vpmEkh4VbK7qZT3Oa7EqkyOxmqbN80AZrk
zyWMzydV5GnEb1q4LwYy9zbQpBjeUkUbs32P2LXY6VoVRkf+DcMLKgW3Tr/VMXBxMVJJj27cyl/O
EGl1ENu11T1rZZdV66ht1D5gkm5oO0JUFz3OPDHYTEyt07fJ7HaPVow5FA/IvXDVGqHrImUNm3CP
aVZ1O/WVXR3iBusPnwgbx3gbcRJPtu6sh9kKL4ph7ZUtBrMlrNK3gfOk25TuCINMEuVs3liZtJmo
Rk70n2e2svFru9bTFft58AIrIs/J18Eq4/1YiindKqo74RvaqzW2bbgHm7CrjLDY5ZmM10xYUdHn
Tms848gxl+sOXQjiuX6iL/O8eXqC2TPi0TfSRq51vbCBnOjTGBooo+XshOdlj0qi4FkSMZV2g2p2
3HucNrUJRrKm3VSeUUaHVqsJOTUmzcx2fRa5b7FX4KkHZ3KwN2Is0jIQcRzWnK8wSldZ1fOre2Vc
dAecVATjgU4r4pcaOlXjl2GvbdViJnsLd7sGl3VdX55nwp4c/ytbEzchlJ9wW1cI1v2kDJN0n4WR
zocokT/gSFfDzimmxE5JJ1fi8hFURJOHmE2PWWNRh3gCxgqDdiUivLNEPPkLVUv2iN8fraDlcNoc
pA7bp5c5H0CGLdFRzW1+IdylbMenO+2x1fMiBVNODJ1m3ypmWrq8hkjnm1OYoRh3ejb9yk7IsV42
dSoQgUR4TZhurD4lY+lo9968ZEe7UiS1r3qdxI/FirNjNs6juxrnNruzMT9sjlhJdKt2onCgVig7
vt+2msfui9X1Xrty44q/wJkt8bUQKKu/qJUWymAyio4PQCc3eSMbpcQk02hjbc/tvsfIcyyrbrzT
JZY+e50QNc9vy0TEFPC4wt1naCS+qLqK9mkZ7dFlOzo8Qd9jcvtS4mPZgHS4Q7TShjwtNzl+Ad66
rXvlIfMwdf/mxvw/+1WiNyEGZbWtkJmt5co9pigarQGVq1ph38yyhD+I8ga2Q0ubInLlsS5n+cVt
vDw5WnXfZfAEGLspTUf9dmlOxyBTuqI86bOuZ3vTHFTD17ySX67U5NTfMsVzvCAtukremK2gnQFo
TBW8jTJaLyuqC+cJFYHyikbcCL/Nsm5uO4iB3VZpa9W94nL/EapANg44FPAxN+AzAMPKwGL6LjL3
0dAe5iHvnnSt1oOwV8yNKqbf7aDo288RqT+gyPnVF+olvhGoDEBPlrv/X3Miif9zjZjS2KMXddKT
UQ6jsRI08M4qjKcWZUPs5ujt4qbWD2FMGfIrOei7zFIIN0GvBPGCwELvaxbFi/k1JdzxwXMTjLzB
a31bi+KT2sR9s9KjxP6CHapZnGA8aj8B2IoNCWtTjGlwxo/XTbAYV/3Q4zaEsWlnPFZOmuhHfZRi
PDUS8hvmmfnAy2izNMjVsrhz5UBR9BU0gOO3rKpMyy9n1/yN3CU09xpWql9VBinTqaxH68XukC77
BUfI74SKYmw9O1SSTWfO+HaC9lTJcWRSUQeF3kLiJ44Oe3mzzBssUkZCPbfob6vukDjoGfdTnKjd
BnhoPk6w0YqNhtpTW8eTnX2dPLePv1ZKOIkVV0LGYGafGSmnQ3cteP0CqkU+tqhmUIqAW1+MpsDU
WmQiRnxQvMJ8lK0xnzKR6MKXcz4CU0fOz6krm2089l8+3zyXKI1lMGBnfgdtGIbesp//2jsRN3u0
a2V68Dr74DoifIOj6W0MDdeNK9jeBQQFUYFZLRQ6ZkaLb937pVCojKpVZLhDJ7hCTQg2jtAGpqBq
hPMlDPMrE5wPkHjWA71kKEbEBbO49+uhca+YBYTW3q68ZKcnc3qvzNKdV3ljT896g8rGGZ36qCc9
2nHs2OkB+6EyDyr52W+fv+aLH5hEO6jK/MjQHxmsnj07baHudYVj7VH8Drum6vVNOiKEM3QPS0ms
g5pvxBz9SOMwdK7gjR8tvST1wvphHGmdC3c0PH4YF6r2Hqs4+jquLxtahWbjMSehVQ2L/j+H13R0
Mgz4P3/qj34CxgDwYRBYMMv+o4P4a3cZZu1GwpnsPSORcKWTbuL4lIawgqmi9AG4CH4VEnhF87UO
9wTkHiOkB7KM3VtYLfl4pTp/sAXhkfBfhCZM8c9zdw00OPirO2C+89BuK1l49UoZFfXQj3mVgKSl
47D+/B188PpZcsm7hlUCsH02Cmk9GJlZKa09hC99lfRxtJUWVJA4MeMD8Q/jtm0QCRmzKR4/X/mD
o4g4U+jxfNskUfz5cf56+a02Qj4dmVR4Xedu8jBKv4O8Dv6ECda+R3m+0KAJqft81Y+elzw6CI58
enx0yz//a1VDF2G04GdQ1XFB/p7nnhFvBsIVAqk7klwMGeK63uN4sYmn2bsmRPhweSZP/Gexoztf
flLGuXN6hYfOxnZTILk4uuMk72vZOUXQxk34M0rKdlfQxYsrB/ElBA1nyGNYrBFFRV91dvYXI1Aq
AIe9z3qQBswvKUoBF3XU814ri9RP3Z48Qp0bk50M9g2sofxKjb0o50tyC0akzKgWVsx5zcPWySB1
wrX26OX1jcB+YY927pQ5xXyFYHf5bRNxokNoNfG6gPOmnXUdrSPRjs3UlR5Md9gYBSyVxVYS4EzE
Zl6fBpEnmb9I7pyNV2dp/eCBtcebOUvdkxy04dpo7kISungxIlPWFs88KBjnvAuM3woNZbG7j6va
2uoNTbxv0vVv7dybj1jVNCkeGuN87+R1lx97FSrq0Sxs1FBi1sUKthKIRaYlzVoRbXjtx7n4IBnv
sykp/9RDE8/P95+GR54U77RPD3k1gMfa6bBhKFqvtMjR32azxNYPEOvKjrj4IFiUsSHUVPgZELOX
HfPX9zi3Zsv8IcsOliBz1G/sSL9tnKw+xlGUz/s2T7QeDGVK412Et7v9r+WA5Rn/YOWBWybOQWfl
wFJrnTPXRI8kCXrqSKJBhczgDXgp1+pd2tWL0NIKh7US2cPTP9YiKBVQcmnG0WwRCnK2RfnlpT4z
id6HUYPEQK80gYkbd9GojeRBVfpy39idrAO4curvz9e+UM1z6MFY9HCdximUOd9ZNcCC35gqAXtL
nYrpK44tTbFVtW7k5oUp176VDH5OY1HDLmlj0YXPCFZgLFT9Yrbc2bhzrMyuHIoomBHf5t81d6z0
I+qgSN1mojF2dp+N/33+R1+cj8tpASt4mdv9CTF6v1kqDGLB/syKlik82YAU/02Q6ze61fwaRs+8
puu9qFbLcgTzQVMAbDbPCW7aMDKere1qn0dQGU2A1d+dPmebrtDa9F/n9staTJLYisixWfD9o2GT
Ba+srKt9ZCbtY9Z3CEbU/ycuaRjnrIemjW6LUMgrY+bLOskbhUfE4NWAuAQO+X7hHo4plZF0hcYT
w3gAVdXXnVEMNwmt12sdc21toFUWvuPlOFilpdK+NeUA4Ay3IfpX4g8ue/DDEJqD+mPjdfYWqkkB
aOlqY6+V9vTSMjK9M43I8PbCM4dr/m8X9Q7jg8UbWsVKHAe48yeHfk1kQwkVB3BLJ+4i6xptl7Dx
3D2JwS3utHaThcFEaFV+Ra1+sZFdqiyxkx6cSPaVetZv111ZJwWX3P1sj7nu63w7N0bBbKrUhzu7
cm4+/24uNvKyHJQF3J+Q51/0uRFeDyOY2rBvUluuqm5K7zFETrejzK/1V5cvFRk+vBou+7Be0Bq8
306W2QgMA4phrydquhWmHq7TDD6RiIA60V7ot0KLuivyzo8WhcwDzZz36V70zVBBYLdb5rD3lgCt
VVzY+RAMpLRFPoNLM99Fc12/paTxXrOjvzi+YBdSPb2lf0aOeG4hVYHWOG7mzXsoZOGLOUf6A3At
kU5GOKjtYUqQ4uOfJBQ9SLww0Tef/7CXD/6Hx8X1GCEBHPSz46vHzE3hdmLu0bZ6td+pWJ7kJibK
ncz0ddaKt1oLuyul6nI3wXJ0qBd0z7hTnmNIyZgp6cRZui+TKjvkmjUYAXJGpwkU8KVw9/kjXnwq
GNjAULYXOjOcygv0yIsZCGhOc6zqSgrfTSomWFEUMz/ElvENZJc3/M9LIkNcGHq6SQ06Bx2SAiGP
S8zIEYqexqRT5sze8pQGwSZPJzpUEeFwny+5VNl3GBlexYt7xEJmNjiUzwof5PMiZCP1RxX3Gg2X
aqfr91XHwPDt84UudOKARRCmKHiGzvOhz3v/gTaM/u00VcdjWsML2ydkRBZBAnSb/Ira0X5yrXac
vIBY6iQL2iJxX1X2r7hhnpLeM6WVyc+ycKTtYyLjyCvd4OWP7Sy1n9sZd1Ksi4z3f5zSOsOoR716
rATgpK+jcfB1eAQPLrq3nWinKyDMxeeLlQAspyVHAv9PEp3fr4fyFdfbEbt4kY+jc2jJyrlFqvcb
D5F4i4G61j+ktaHu0kGm289/iIuvyMO3iGAY7qKmQfu5/PO/Gl8txspfoGo7oloe7N4XOLJ3N9ZI
Qs8J0dq1ZPTLDbY8KnRaAK5FrXL2pDPZXm4VFtgzu2VjPuMQjtk7oU5WdWUnX75SbtaL5ReztsWp
cfnnfz2XW1jMZe3FRpKOJpnWXVUO2CCqffYirMkd94SDh80DeYpi+GmHZvn6+Xs9Xx/DEEAkMEPU
sBb+O8sW+2v9IYnUhqMwPo6RIl6NTDcR7Fr6OtX7Fm+opky/S7JktqYy5NHq87XPy/GftRd0gfPP
VIl7fr92NtZKG+qsXXK6Yn0e1wdGIEwUnWr+r5OieB7jZnz5fNHzb2ZZlB3MpRI68cL9fL8oH3vq
TnmTHJOQz95P4DQ9mmivEByPaLZT5utXzb6XB/m7XLEmsUJo8FFFcPB6y4v46yVDedSXePWUHM8h
XrdVHGLnnnX3hpMQIDja+Q5hZhX0eHFoQdNBWHN627vytj/4pRcsARo8imd29lmxSOG11C3TqiOp
D8aLx5zuTilHcXQHE4KaFabjwXMUubI86K+fv/MLvfjyAriIQAal2SEa5qxetzB4tNno0iPJc2W+
y5gAk2kQMczyC/QbX5scPheztwZ/hbma5301xUoYZJHC4LyTA5KoRp82/QS7Cr6+sRoFhiUVhO0j
o4T0+9DG11QfXF0uf7UlEYDrLs0CkNtZyekLLpx2U8yHRnrprT2SAbtSJNRVX3ixq0OxL4yDhaI1
DaC15OM9IYbR77Y3MGcu0qxwvjYcKF8KvW7foHXJr1h6RvlOSXVbQSbMYXHyYC0mr6WQ+bgJcYEN
T8KIMC8aGDaf4NuI6Dmuzfh/nJ3JcttI122fCBHoEs2UABtRvWQ11gRhyzb6JpFoEnj6f9F38pmq
sMK3omriqDBAEsg8ec7ea//U+SnVyG+8+dkZhmmCOG33h4VxLqrvLjV+ZV2irWvJODtbmNQUnbxl
QDFe4e7q12ZD964pYqXGUX1ZmNGXO2IUO0FmUrWa9h5rgWvxS5ii/la30iLjk8nrm1zlom7AKpOA
3g9IYSJ4A87dqJupfWoHkYKJWqyRjKnaUcI8uE7T/sxM37q1snV8a7TlwXXC2viUMn6C3rTm+tcw
W52BorMvJX5/h5NiyJIH9d8FmmrIRLjbsfLnXZsIOk0rPpud7WRBcgwJEAS8BOicNNspnKovLaKX
4ra3BnM+OKPob2YgY8gS/DETh1msQ7YnulUnUdFr39jmvSzr674qkwsX/5wmCc6T4/3iSW1FVstE
m2oQOdwuRW+WxtKH2kOkAP2AODfr+Wkekrq5dXOLlL+2WVOIPMHkXS6ukEkkxpGmcEhaDjxf1Q6b
pdXT5YB1f9q0ePzeGhAbPu4Pqcu4YOI5xikMgq/AKFxzU8wDgz3hZ/r7aGDm3+RIx34Gs2WKm6l0
gBcNlW0/hOPSc6zFl71cd6wTzaadZE2m+qrRqdTL4Fx6GPWhLZkBkec5M4I3jyzb+zlbyd/Ad72Q
SJbmfhYxw88cqNdOuPMJDHb3VuLyiCC9X3qUcKrcMf6fkGrzpNnkOSNE3kmHqMPDXJ8wz1Q2eAEt
wGY/piWV76bZiWJLFqVV3bk+aTZXa5C41t6YhLSuw0Q69GVGL3heR7F2F+GE1AVX1zwSMFQ51hVd
xOrd1/CwNyuBkRnRDVOneNY4ED4Cqu+mn6PUaXfZkUiCJnB06jfkHUH6C9VDVt4LUkv1L8GkryQR
IvSTmExFLzk4qexAg4xlg0CB7tR+5uTBKVU7y93oQDjdug5U24uF4LN6W6QrKtGad6CLS1cqFZNH
glkPHvTkXmh3os2O6sC0HnhxDeeR2G7kG/4EOTWqnNl9Zxw7V3E6nRRPMBBde7OO1TA8IYSyX4KM
Ze9OzQVRtW1lWl/ybERrlliB4cULKmTvtViSmaM0oHIvPNrp6v4AZcHzgNrH7CO/XOv7dc29p5pc
4zIeM1M80YrT5ZPN+Y08RdfXalPR+VQXbZo7y45Ywao3osBtZwvHDFq4KSaqLmy+sVyrb8wJ1zfS
I80fZl4zQpsypDdvgyr7lvmJCvZ4JEPY3E4CRjax5oQgZgfff6wFCmxMCxP/oxsOaU9mD70YMKPK
fKhKfWoP6kFczWaNbU3pUchYEZTZXEpMrGvkklMQB6tyoG37pDFHUGzGW60krW1p9mv91WCSghAU
vyrvh5gIJeF96LsrZqjJuDWln4jI1B69NxuC/xHXJLuJw8bwDcBQR5AJqrRhA4A3vLRGV/fblSwt
sUuaToB7suaSeOtiTV5VTtJfRGMTJi1SuPZ1cpdORlM+969L2PHSJpxnX5w8Db8W4+S6174NuASM
thiPRp8k+7B1jVOgmRrrAx2jtio2FU3cY7faeblHYUp1U3dGZ+uocIWH5HPoigcraxb32OJtzy5s
4nMvpFjH9r5jhN3ZG0hPcNeRUubXoVuOy3FkYz8adNstUvySxtueNPHPYYUeM6ZUI70pUdZssCK3
zlfCgiT5uCFq6D0ntsKPA8QpZpRpmPhkmSkjAWiHpsMk6WBq2sewZnt7cfPKbu66Ufnq2Ac9MiGo
TF19K1l3jENLSPnPRAlrJYBN2sQTD7Xl6tiZB+THC1JILNHM4YPXMLXDFxgEBFpCYax9sDgwRmJk
uB6YoBQB/QVy9mAGNug6GGAtY0A/VYz0fm6XYUjaG1V403xJ64sA2Kg+uZCLTZs3avhKPmiXX8yh
ra6qICzLKyCm+libWWU+TKF2Ice6jbXJpW2M8eINQLtXc5IXjgVTM+Z8b9cX3TQNRTRjRA9jwbnl
Uad9+OTCS3cPfbv42UtCSTrfncRkX1lA2u+DkxnXa5471TEj9LZ/FXQ55i0R1SxGxu/wz6ADtfYF
9ZYlj2OQZHsJFzXfmmQHWN84OhjghGzZQmJKzAtjrPFVg0xuiUci7tQWaIDy1Qd07+drtwfnvHa8
ydoth6vVXlL/hgCAuf85epn/E2Js2+7ogrnDwVyH4ceiUvTAbdfBk+QlLxgFWwyA2/iko0DUxMli
vwoyK7/TKZ272Asq92dIRkRChq/OrB0accuNtZcK673LPKu5CtdQJujuEWVXL4nkOb3ALWxlvwAy
2e6mZNT8oitsb4c0X/s0Cqp6Olj8hsGFY+TiuSLxpCD+dzHpCdABzi59sWjo5k1vOIfF8KUbzTkI
9EsQRvO33M+nIS6EYRqXmfSq9NId/SqNwjR3/atkCsx9jl+12rVQ9c0nU5shWdRwVjaITsx6B1Sh
bb7ji5cpgRDSRWvlk5oWaTQl3p7cJdfanX5OL9IKfjzs1MHYty4yObwWdL1uWKHSPDbTtN1m00BH
rjaWtexI/FCDF3eWYXb71A3qZ8MpUGV2xugmu7px2PAlzLodqhp7ju28sbO9v+ql2FEjEkWTEmxb
bCYr7ZbrZkErHRlz2o9bixzlMfaGQbzocF7SCO4WkgVCFPxiO7dh9V0idrF2VTghXBzyyt8FbjZR
xgRtQoUWSlS7jhESZLD46rtfEFxEdnFqjr/81kcq1g4F9kSgnvQPp8wOCmjGq2UPG69ei+uy6Spx
sfhBHlfJKYTKWLXTgxJqvAUGlq8E8JjOSbaUwAvqN7/0ILuPhp+/gV+pqHWzWd+WtFBVJJBFjnHe
BFNwQz9GZbckiBfj4zIZzb4GyUNJx0Qr3BuD8hukk226IJ2T6sQb2HRhuRjDBiWnf4efp+yuIb75
8wMdpOK5o4/SHHTYD1Rb5A7KeHa65dVoJzTum86rajuaGJl3B0OZkx/3eSWMLX401Puk7XTx1Ag9
RTOMBb0JkIkRhVPJzJjfSeOGJeN3reNuebgRqQV2vdCYpJcNzMSpvbeydMt+m8hiLlmpaO3F2vaV
d5AknFymxJulkZwddZ07nvJu/A4PWgjdSorusgWM4m49A11wlFGXgasxCgu1deU6TCpm4oyvUZp3
PY3XxJBF1FIc11dE5+Bb0aizEVkgtT5V3DT57yVSIUHx6ErDP2l+JSsz+L8FEXWvvui+EWVstUGT
bnMfiNvW0c14662FsbzPq9FCVK2L+UKaZY/aribQhngcYnlU5LAT2HddOKv71UzH8gp7RUi4i1Ih
YDGcRK1pXq21lb158BL7i2QMF9YtOiP2A9k0BKBjt6D2xImqyP6A651NmxTsGcDgVqIbqNI1c3bs
qGMdBwUzkXggZDeNm3SuDl5C+sJ1Zk7iO0L8jvH6EPrZ3iBm5JA7oSZysi9LcsuR4ZhX8zobToTW
P+9jmEhWvatz6rVII7P5wqVJvR/ksrbQx3pv3vMQSYF9qdBmlKjQKW+XShEjR5BwTcewy2RkT3oK
b0CKUy65WdZYz/V60oxWJMWWxyzpl+xJl6OCDguJ++ClVW5uCdflgGehCnajtkR8GYu2NZk0Mwoi
vWQjJIB9VjIZNtFEYnZNKTKU8/fAoCDZVEMg9DYNw4poJisV3YZwcbVcUI/Yw2E9GapXGXqkCNCl
T1DAMkvcsFMNIY+CauytyjEeiBIY9nUTpu665VvGn5yZPSeNoVu9L7VnU32efCjppVpqJXEbeXib
xkFj+6lqnbNYETM5V8GafXEnlexCqvwUkPwc9s9+Yk/FkVic/AvgfX/ZVgveWJhcBYb3jd2NRbvV
eVPpaOrHvjooMv8Eg3kahqA+LQLlN3WPrB9x7SiyKNEl6vc698TXZF3QeSb2agRbtKFUzrCUOk3+
+7AOgkOkkVtRVrJGtECERFVe6dzz1bXh2WQH2MSJHlIVBMRbYliizkVhOICOy7TJ71YvZTRNffLq
Bch/Nh7+s3itOBVuPNQlMupm3fjHNENZtS31NL0to0t+zeTYWm2pQBK+fQTX3jOclg59rDdP5ZEt
Pdgajl6b2AIp+LNnBSkTVBDe0L8PZVt8lbXp6ue6arHkmQkew2bOnXd8IHK59hVq1v1sNelb5qzT
cjTrICCTymjL4V4l/XCsYUS1cTbXznwoB9veQcEPIcwtmcyPdeunrYlgf22K/bQS7hmnYmnZyJx8
RAtBN9AIvpgw63s4U2b3Ta6p9avLPbwkVeD27t4Z+W01G1m9DbUgQq8ZHWPyNp2TS5ltQEBjA6I+
RwZpK3x+mxS59z3J7qW5QxBarceGDvOw89e20zGHGjFHaEHap6WWiEbRVnghHkpZspKaYnVffCA7
ertMYI+3FsJzK5YOcb0jA/n6pS35ELs6sw3v0Ua7rJ6kQTxqnK917cbpKjIXaG4e+Bs3J1InsrGg
rW+J8rS+YROeh5iVuxYXE81pTr7CRGEmS4PkcjTqPnEVWBjKoztw+3hFWMXSCC69N+5LsI9qUxRo
uzcrOpPM3ci6rJubuUmtmSLRW4ctBx2TdNa0d+frsezVPT4RVew9sNRif/IZHGcPwdWG7CJsO4IY
G7lfLdBQqD4as7sueXm+9TkLBTH0JIDsCgmnGhMB4Lp8mzhAgm9CTw7+Mxut5T+luUW5v0FQ1H+z
EqGKO4lZ2LoKFD3XCN6IXK8xPlnov5elNreOL8PvrKzsY02rsw60CtXkxpQLUu1e4YrZVqMh850u
UvNFIdk0o37MEFAn0H5Quy5z+tNLi8HkHOcZQ7pxCY4xmk+6jB97uo6AD0YzGyqLy/j0z1Znb60l
z5hJImNlV9Nt4Vkpi2VQoenHT9nte59+xEPNk6sOf28yfrwyKgeoQQJZNPql35Oc/2myek6hgqIk
gdBpzWbXy4aFyDDwgG78vBj2qpXVdCzc3vuM1v9BE8C4DRuyHyAJYMgHMf/PzzyUGItS0sQvUYVQ
wnHSrgz6Xp3NTDxNTRxZfv091SUGDhuKw8brbS8aabL8sEjk/mR4/Z93wxAQpSbKSMa4Z21L5WtB
7pNB8FaA/ILtfl2PtAwJ1RJj1z1J9MfD5VL2DK1wfrwVPgy5GPkKNjoLF8bff5QPTWcWD/6lMqfm
EpZ91vk2NLnVoT2kV/kkqme7WosLRRwZIEf8FJup7PTBHnyMFa3zGeL5Q6PfQSOFSpPJ5ImReA6q
g9zFGoUK5eiXbf1qj32yI04E54frTJeYLz8DEn34qDz4sEHRo8BSw6p1Ns2wYBOujbOUx5mYvCib
Z3ErZGtdr9wjj8CpFzUPL7yM2We/+IcnnyufeCwW9GQ8vudMFg1STfVuWB2VRtFOjGjQF/eOGBeN
AxMZQxfYmBnx7xpk4WS6yeJpocLZ+USn7hezxx/kLeMSbvtyasKXwtDmui9Zndyd4/QVB8gEc9Fn
U5Gz9roDsRZBF213hJ3MoM7VxJPta0peT2zRrrQAN5Zx/WIscsCFFtKq/WRI/R9XC5hZAp9DwHaS
0P35jlYCa7dG4rWVprU2W8DL5hottLaPDj60X39/6s+mh3w0S5DeiEQtxL//AW1ULt4ksP262xXL
87xp1oyoB8dwXv9+mY+fCeQThxvE96fq6vzl6kKh/YSleJvXuG6uJ0t52cs8opo6LG6QJI9/v9y5
Bo4lHfFdGPC00edHwHF6A/5nhV2wrY3wPLx7kKzC4syyhqq8YQANbWOjhZLzfjbSKb2gtzFJSiEb
1yoU4qT6biATsrcsTURrJjNRoNO2djEdwzRv0hUXtNulXsykXXaEqU1Ga1v7T+7+NLL9nyHcaUNC
nMVAh1gTX6DbP7v7iSLBd1fvXoVefUckaFjgXXHDmvZIdr22Xv1mjGu6Wdm8mS01bfVQd9382rmg
Ev5NgXO6F24B/VqACEYE5wkYI8AHEPhu9tCkFImblHZvlFXaepv7zH/MGK5vEYFW/6aX56o0Kl3+
4Y1jqxRnO0NTDPhE52m6D+Ym+ZGMWf0lMYJ1/U76lmrjanKhWfzzt841A06mYKL90yL157fe1LgE
3NE07wFweOFFp7OluezctgmAXCTVKcTKqUtvn6i0bhVlKkXWVwMk9Eq7kEbJls6ZSfny99s603af
vgkKBKQMrNMnmunZWt2tblLpSel7s1y3gw9HmC60fzHb9GcjTu7NETgPK1GCJ8k5ZMupsP/7HZwL
S1j9GIQhYaRooFgSzlnRUJIROJRLYt3jxExzzlVgPPZ9Bzz+1ZkT8+7U7muYWU20CBS+r+wpKc25
PjZ2GZrA2jMA6BvF9BGhc8By5H5SyP12T/zP+8INslAw+8RFdJJKnYul+raHsmoO3n06U1wWR4+R
NKPxGo3jwqHLrI0rt18mfYEzIMwwpCGTp5nfw9O9N4M5nHY9bKUgChvNMefUba2aR7txUnVJMlxz
sbbEJP/C0L8yNsA5Tma8WuZanSIhsKj341hY0PabxE50ZLn98FjrOhsk9TBMDLiXHQ0ILGyGdYBC
Iuadtpawvk3ChhGeEaZFuRmBuy33wakd0G2MIRu2/QQIY1tUqTCOWE9FH40jhkVSM3JnW01DQsuF
iF+Iq4xxbfe+K2mvLZvKKGbvrkHqI+Jmkf4aeRlm6oPNYHZPU940Hrir6vUUbxBsZn7QKhJofwDU
m+VSHxld3awGOXl3CcZumpafPExna9vpt4IEgduWUgdS53nN1xmUvJY7WPeznKerJkxqvcnY4yNI
plYdNW5BImlZlfm8S1nDY/x7ctmkmb8TcCiXL3+/nbNKiLs56X/ZbZFmoRQ6RzMO7UzObuvKh2FN
bmels0NoVKBQKsXRvUnKX4HbJAdrIl73/+PCmKJQQ/GKs578udgYs9vZNDb7B9TN2QFRCV3gRnVb
/ri+Q/ZhMOwx+MPeK+vD3y99HsF9+tAsrqTah79TKv2zzTE7cX5MvWQP3QwEKFac/k6G54XohADf
NrjGpHK+5JPlR6vZ5Q8z3vKX6uQs/vuNfPzy8YVyM3gDTqi288QHg0Zaj+p4fBh9nnQ3sezfR1bG
JEu/N12ZfytML4tAEvwjGZpvwPXYVrzT4ko827nIo+psxsMYOe8DK9HFrhJTtlzlBflNsevaS2x5
w2QxpAAv8slnRkby5+bOtfms4B1PvgTcYMHZNmPmlVZ9qKqH2Q19yTDOkUgqdMP0oaKF7TQ08oOK
vX4NtdltOO0066PWYuw3w4KKIItzQxfz1WxMtndYIRkm9zbLnf4FGSNbip8cwcP5ms6GtPdzUc/Z
fmDI1Ub07hNCZLoxk2QcAa/beJ3WxLGuvYW4tWz6S8BQLWMvxVu4HabcvK6DAgF1bZraiCwTLczG
RlTQMTxLpv46WTMXUx878rQL095geJhImpBfKMzaO89Z6ImwAib3opXS22ttqWY7jfB+d/IEbt8r
n2TSiAim4QTJHk3/fR1AWkQpGYsJ4zGMeJtswLzL/CArvDta9vVVU5AYscdJTqpqaxv2yFfFFzYc
cW4rP+7sKR9jf0IwF9XKpj8p3MqXj5kRFOoO+9VQX85aFE50ChMogawImkBNlDGtya+UrvEp+j05
0Ca1Tbvx6a2+lE0BAwlvwKq/Cq8Wb7Qc6Qx686juqh6xy37Mp7qIPIqimgPVNPe7wUbrEdSNMT/P
yIUOJUFxEGY8pzeu5pkSbwPLacm2ZMiUDtsUiXC9HYUW3I4fPUARK55KBC3NPl2kK98CAmC9u94u
S1xEhTKIKWozobJoCTmUKioiJ6KKc1Z5kHNjXheswIUkjWTtXYDQI9vb6i+80hjyneFr71kzkeGu
V11aLcnSP+elDu4a4nKf7ZZw7Y0t8qnBmAS1AIxXN2/NiTYJfUryRkuN1pXwE8RFKgqzbCH+sVqD
I63AZNmLOWjf0KgMYF+Qlr6A26vCeDEYHJNk7jQ0s1FT98se37NZvLYOwa57ZojdQhNa4gMn80Rh
rGcQkpA0NzNt3aI+D6uLxdGVecFsZPouqzotY0KT2m5h0ZyCJzV7q3M1Ek/h7zI7MyTzsGHy6wMj
Lxvdk+dOl5Zf++7jsBC8DVwBSVUeu3XoLbc8CFX9TdmUOTeJxp1wYTAMEhsMk0W3x9c31LFF47u+
bEq4KF+Em6bT1SpNoTYTEK33dV1KXq65C83L2a4DgcS2zelcJhl2tK0mZWZf+7NrfTHwWq3p7sRb
uTDCtgEpfipqqKjIaXrSRhcQwWLhg8Gek4h2VwSKfvINHL25M7YiW3pE2UWp7icGMNWdvY6L2Ixl
bSSfGO3OzuosVGgsXUgCOEh+4+X/3KJ0O8gGBjroRVpGsRrbYIsAwLxazDZ7akdieLrQdf91Q+al
o9RF4gmSOSDL8s+Llv5SzYL29ENZeeOuxsn3JSiC9j30Vc2KzPtsXa4z8arNEPbJJ4Xkxw2JHHDI
qSy8wkQlflZr1yCtSVlxxD0P84oGZQw04h0wBKXDqJrB7D7Dkz/dkHXltlmsaJdmh7/vif+xOTNI
oq+EiIQv4kMknacYeXr4gh5gt1Ia9fi3bvHy+hduLZNHZzLdg3CW/OANq3+vQ0NtjSE3PjmBftyj
eClhtkGFYtrJf3/+ChoVWoV/uH6oMO/RnC6HfMHMuDo62KYzh6QLYfWe/8ne+F9XRZVHRXQyChGt
++dVK6Z9wPTW7sE/JQK3lp/9HJKGjErHq25NhVPi34tRj84OPTdMDRxuzw0PUzesHPqa9kH5adMc
jEYjtRnhsmx62bZ+DJAkCG7AST03DEX3U5or+EZUc9c9I4C7v//0H5++UysUsivGVsxpzlnfp2Pw
EnaW1T3MfVu9qaGTV/WCcmgu1u7Ealk1XpsTvUcbn8EY/uNVpybxXCyLPHnQAs6+eZ9dutKyfWAM
UzBldMxYz2L8hk2O4NBKcLZlxP3w98/78ecWv+XxuPB41IkTOrsoTT4ULMiLplGmdx2kP4bEc4uy
WefdbuQcZX7ygP3+HH8eFHHVUPaiLmZ5+fCCIxCgWlCte1/mDKDQXbUO3QwvyKZDys5q7dUiqt3q
dPQZB5hR+FaTJAuHF1YDo7vqAial+3RIW3QzbuUUN/Qo2JSBZ66P3Lmdb1hc6hX9aLs44Y/FJ6Kz
BOqn8zayknpxAM3lPbXcvy5cNm8MIaynBhsUj/OGEU6PtvCCqXis/aICPq2EPBhrJvZWR/KJH2I8
3/i0iMB3MWr+5Fs961DwsJ56eqxaVBT+6Vjx5+9YFqR41SQfProim3fKMHlkqJSuTF3BQiHj+9AY
pXPrOK17hNtpPf79Mfo9s/jjRz2NUASnCF4f5J/nPiLMPpYpeVgeeFtmktmKKmSyEUziJ4kh+T19
K4Zoq+mrfUFy65exywDdBSwMTwtsWKxVtXj++y19eJ1Yu4AQnLoR3mn/PH+yy9qXRrXaD0WZVw8O
joiDGThrsrWlKw5FOSVX09p3nzwEH94nlPm8ulD/g5CYlPNjHSFLMjFT132QCbnklwtxO1eJrNut
3cqwBKVqjO9//5xnXV1+eXgqp68XiwJOm3PZeYaPmQl2ujyM2qi/KGm0D35uFfusorr++6U+fqVM
Z3h5UemwMYO0+PMhwxYWIHMM08cu6/qXdra/znngXTYc7+vNmIwkmBhd8a+HdKpY/A4cUoGZ4989
+x372RpUOsjkIVdOesmZjcw6C12cnhNx45Gfeikbyj7Glsv0SQP041fLlT0PR/SpIcbT/efnXQlf
0WU1Zo8tvZlDsqDn2FhTn94mvdXbn+yDjvkflwMMwOiLjdc8Pbt/Xg42s8sZKvcfKD9kf98gYJFU
W2tZz9sQkL76afpzMn1ZncBkJpNaNW1HSvBiA60N8hgy7pCYCaRqVrPz7M74EUhZ5juV5/UdEqI6
2TkjRgAUBUVe04CTOjtKKDxOBafPH0j5An2ojvS8CA8dfDHlfeTadX8xzyRq3lGNW+O7ha6uuimh
TpmcskrX0rdDgaFvMxhO5x7GGaMCIxlfPnd1Xj9JEloqqGC5d2qVTymAWeh171APXKKUvQIp4FIo
ZyLXtilvVI8UMqawNosIwWv/M1DuUoORVB3urUEZXwuMqOMNohr1TC6j8RqgXX6vVotBVqrVeueJ
OnGjdMrEcGWi8n9wdb2+z3ThHrO6R+lZTkuI8kfrFvIxsDlSzZY0u54dO0c5Y1ZLcRzqon0YExQw
F02jVhETbQavJszz4JgyfGo244BsPsLMPNdb09NrevCXBWXnKdH3GX8AmMQxVd2vuQgQmHtV0qt9
FaD6eYTU2Rk/exts6h1xfEVMWdnqnQiL1rxMaLNckVbGPJjG7vCL/1z7niJzfg8RuDpbdxjxitO0
mZ6MmQSgl7bvmmOv2BeOwJMdSPtorqGiZtb41WFPb7cFhg61oYGn4FjSknVAnC85hTN/7sXMOQWk
N7tsW+9mQX1VbEyTOdcdxFcXrqTZLv2VS+8if0JzUMs44bSnI2WlTnXQmlptgxBq8iPhtgIxbFNb
ER3HFphSOxbuXuR1PV7Lhd5JhGzCmp5R/JbJMSBVzp62UBLzlbBQZCzdW23bGDuETJvn0YerFy/p
NO4nmGLOo25LQPCOXfXFrqAUzTbUpwvhH3bIAdXAcqYBZ7bBK8370HuXfantGMfD8CTTU5jMYBd+
gd7Ia1qQsQiUruoAEOVFkyX5tzF1DG+HAB5oJK2gESHsBB39PWWbekmdUb7BFqlRO5pds5vDLBQ3
ECGDa0K3/GaL7DXxX2l/t1DuBg+Z0mrjBYx9nv9sky/hkr9MySh+sPgP6n4Us74ZDUJc4y6rGRqM
LG4YFL2BqVhOwskraaeDeVcOq5csiBE87yFIaPpfVUNNx6mfQvPAYZBVhJ5AOctxUwyZxAVU5jK/
dXtH6x0A49R/AgWH1n4D8ijDI+jT3SJuqmaEFInMaJydnmbG/ChmxunQ5TxsvDdlrbe+r7gjlYPS
vi6yfnjtATy+r460flQWD3cEHNDVV2oK1VuTwMW9apKpaC808qxYrIsHeCUvtH+BRVrUF6ZOYKga
bZO/kjCi6h9JHwwuLYERXQPIQvtdIq1KDpAiQ8R0NZV3PJP/l8dWxlzwQhuiQrtfzbV7n4WIRyMs
LvPwnqgFzdU0MEh/LEZRWYdGLgPdQ+EZ5V6WukZ/NnTiWfM8iqgL2C0OiEc140WwTApSzVTuii4H
dmZ2KQhgi8qcvAPtp1lsThhSLgzgn+nR9xNQmytg9WUTFLWd0MEDnRIPSU8K6Kr9pYgL6Mj5jnLV
o1HoVt0rCUGEQ4PknNtxY/q4Yb6u/P3LFkcXCV4UEOJpcJJxvJ4S2mlRbQVNv9fYErBIpLb3DHpa
NJx5+/4aEwwo3Vguoy4vnS5DGopYmFBj17CKeqdJ/tnCVGaMULpNjfWh5wD7EHqjZGEOi8xF9iiJ
+kD1WRoKRRDTe/4CW+69dmh/loQU/VyLrnkCF6fGwxTyA90kSO70IUWXDk47b3FXwDBT3zo0cOLG
dHJ/opbqKxuLx4letwymkae0CiuN6FR3rb03rCUP7rNO979aTHFkqlet8dPA4jBdjmh85VY6Ce6i
v5cp53nMlESB759wG0zUnZPH7M+N1O86DBPeJDECQSQGttIgeJSABuJyZZAG9bNT3q+0DPNbml2G
cUwd3karMXvGT+Cj2q1XFqWIqpwnaSukW//EIt/TBwblNkQiHJS5L/J+vvLJyww/uf2PVRaIklP5
SLGD1CE8a4CkSBi7ClzjYw3btWO/GkPsUxahJp6JntsljjnOgeF/FkP08QjxO+AW3zQz+49DobA3
Db64oXt0LCjlURb2bb0fxgBEHfxRzG7+QLxxlE/L/DqXo0RKuRJ9/UkZ9LGApnS2xamIpqZ1zz3q
ZOyV1Qyu5RG1kfVdct086jJCg8esNdD4rebF35+Wj1+3y7iZRttpwMuJ/6y+dLFh8W0uzgNqgPRK
ZaLowO8GzZ0Wi3pAbV0iiG3H+Z8/J5dFf+PRasOMb54d2NYeEjkcIucBKRWl25plO7aU4Kas1vrG
89rHf/+UnIVoCQcAQT8cupFsLo1jKwcVtqfesBuIjVmkY6ShQC/RKBp1kNL8jML4oZvCDB99EWQv
Jjboy84eZYJxKquYsupRjBxHNmkokQi19XQLyGgI8R51OBWZrkGWVkH7yXv08XkOLDKnKNwdWg0f
5Cd5bTZ0zqbgYZw7wZzFZaqibUxrvSPAbI+lmx/USnMx6izoIqDp7M96W/9xC3jVEZtzKBQcQ89b
eEwT9ISX8BHLHWh50iPoHFkNHMRUhh0jcry2qTn7r01ohFNUlWL6NxTO/1sKGeuZPlmJQGnPnm46
ueZUSl89csxx9gwVQa16SOqOuMyaB2X3zdPfH7QP7y/ebdq2/OjuCft43r6VpiqMUCf2ozW6+bWc
zSXGtiOOTHbk0SmC6ZMD98deLY1D9BCCps7vbvlZwxIagu12pUgeRdv0wL2JbGejChGOYD8x0nY3
txgg5zXwv7jeaGYb25nbW3JpXfHJcfFjE+R0K3xuFhHea/OcbOKLbnBkMSWPLig5PFJuc/N/lJ1Z
b9s4F4Z/kQDty63X2E6aOknTpjdC22m1b9SuX/89zHdTy4GFYgYzQAcYmhR5yHPOu7huVa4jdmJN
WzWPdrqWK5s+UP23VEdiLtKE8T0cW+2pRDHcW4gxH/wglPC4S7gMJZTHmWWUo0EbyCW+vWgisO5V
WiFv+MWG5joCSR+uY+woNhVIJspj+jQeg0AjIUFvx/9q6XjkNKjr729vj6sTgUE4yEPIou+djbk3
WOJ7Hoo6YUoHRhVg/h3F/QHDo/9uhhOcg7j7Nlq1cVe0qnpIogK+w+3x59tTI9brvE9QaKZeRWC6
fBp4o+5baZuKM9DnMjwi9i3Sz06ZAy9GNmaidlhaob1wCOdXDINyKqQhmpRmxHn5ctA8kPaxqet+
TlDa/69pyJr3NX+KWQ/yu/3WHjLR7gyY0mIh7M8DMPFPpzAE/A5pH0q8swCktgLImkIhHxiL99Nv
MvuhLCbNRK/D672tBeXnLbVdxVzXNiyChat1ji0GwIv8K0IdqFkAAATccTlxEHtCKJYVnIu8Gn4M
IPnxZ5+ycm3UafKWYkS198xAOXvQJ1dwF9svCOBNK5cH+FLt6ipO8FsortPVwNcRdNlcmQepALMG
65CetSwaj8hXw1QJ9PjOr8R0MrRA2KvW8wK43lzNe9+dktdOTLgi3t6AH/wOAhI5KMhSloXa/eWa
xJFmtJAZ7DOu4flBANb/ZKI3QB4IROmXSFzth2MO9TPmMcpvCpTBtsishSB9vS1s6lq4RBEzKc7N
8Wxe4kpSXmedUTz2i7WdQ9LZkCWoX4TamOMmNLFxX5tOlNsrFG9afXt7Ea4PBJehgzazLWVKAfVe
rkELDTYeKtxjGohz50Qbst3ktFCWIIrtIcajUNsji3t7ULmwf5eoeUq7QNwNcGrIQqrz+ryvWEZX
ZkF7xlio9aDD5F6JaYilHKjsLOkPXcUZhmFtefwAcOEIyDj4F/Y1AjUgqkzTzq6aInwAxZxaBaqi
f7DJ8HcB0nkLs5sHVjkvPAItEGMG7Yd3h7S/BqyzAaEAC0gXRjfe3dBN+QOq5dH4CdgFQni+kbzS
yba21HAxEID6EroLH/WjKRPVeeigq4se3uyxZxYjYsdqpZ6R6g98JIdFN34K2kCDQx9p2iGlhZcu
tMevNjKzlrQRKvzMmZRvtszgS1CSH9WzFeC2u7aaqb6jtNKaa7Q2HOOeKlL2jYqgnyEC74f/3d5R
H6y5vEsI6RRbpFrb5eh2U3FmcmGcudOQ8KiMUHwtTUfdJU2bNXfcXvE+D6lSDSGqG/7gdwsB9mpL
GxI6RxfN48EBQEAuz18fnWZDqY6Krp8n+j/NxoxKxTwk6EPAdfODaGGLvadCFyeImrWmErgQ86bF
Mf/CdZjr1JA875yjqjVuqqqz7GnTFGZ/DxShKfZtneA8kflhA/c1soFlFlYyKD8Bk2DEhKplZ9y1
OTizIPKiZNeiypJKj6EQ8NK6MnFnOiFsopbOFnurcEevLLbwVrLIkkrstlelXofbMRunsV5NNojW
dE2qChoXQR9K4lFZYkVe40FkITghH/2NZzaPUTfEzdJbz2Bp52vBm1pjp8te31xLEw3bpqCbZJ/T
caDk1BXn2DCxVUT0xdwUrc9zHmk959RGZbGth6bfm6Wd/2jdcETvQOv2YEfVpR8lN9zsR0mcMi8M
9Jqwe5y99kNT76zQSKYzBiuZ2Ec4kXr3raJnrbZO3VzZs+CQFUEVVt62bPBLgaNu6dFTDD9VWdgu
V0HeUOmje+CBSQjQKpuFQLBvoZiGYjpDBgnTjVOE/iYah7FbO1ppwaGkOhYnvrGQEHw0rKdyFnhy
EBHmb460DJzW1Avt7BQR6qOKDcdqkxYhVWs0jDrlvgYWtaurplloVH1wGLnPiALyRpPSWZeHcRCW
HoLrU8+A0ZI/tsBrIMRiqwM85KnVwizfyRqzTw16kQHJb3nZz28zLrvcm6ZOPftwRt4CMELYd5GX
5RT60nADUgD9MOD7/SZsS0Rnq6CnYaHlsThoYIzvXeGM3WdIjPa3Tk8MbMuUyXYkoVHdIIscj9u+
pBvx3ALQxkMoFJGzKVynuosg4aNRlJS5tzH7KIU8IjqJfdfGBmOH0PCycOHRPouzLCgcDOTX6G5S
piGNvVxZFWRuQ+nAP9aqXu18f9Q2vLMLBIsMsR7rytl0EOT3EAnRbgKa/W8X2/vwpLOSeMTL8Qos
Gvtp3RcUj466keT7Ike5OtEyCK6uG37tROgtjDfbwWhHwpihAAbblxMEOvlyuuXkOyJXpvQ4wgq2
4SD3uv0E4t1Vpc6ZU//K2jELUdCI7XLhPv1oaBQTaT/yLoRwMFvpEgCdXzRBighnpn6ChZZFa0Mb
xi8K3KUYYHj3J1DDcWHC8zzhfcaIlJvgQjQDYIgMtn/dY5mPPahwAb4DcuW6NPqk2LtjHj+FRZ9T
Z6zscm8LJ4o2VqNTIwOcjPWoYtq/bIE43u1b/cNfAyuThI1yGe+3WRS1dHTg3clOj/QbQ5SLpdV8
14LGNhV0+1ZYheiSEu9Nr2rSx/rK7Ms65u1aTfGjEZpLcWX2xnlfHI+9D6ZEKj/Og7pd9m2nZmpG
W7L/Hdk1XbNcQJovfCwcgVp6PNGR0lFDHXb77aWQIeuvICOHBv3HIpArI2c6f14Bkg5UgcbEUQkB
s9ihVoyrqnd+mnURfLk91Lxo/z4WhRyH1wWBzZhDsjUdDQpqZQUyoWF2MOiBwp1I6+g8Ql0pXupB
FG8j5hnuc9vZzRfocQUscsiAew9GtdmvykYLvikN8iEnM4VihEMoPZlV5Inqd293zpcWEoy2UzVq
Us+3f/xH68Tzk1ybLBeW0OyqS6sJoHaC/XCP9gEYjOA1HkX7YPi2v3CpfjiSRYOfv0hn5898BMsq
V8mD8hgoqr6b7MA5oPwsym1WBn2yuz2tD3YeIUiyH3GtQS92/rysa7SzDK084iFJJwJtin44xI0d
fOoVoSGCB7rleSTJLLHXzNz+3y5UuSPQU+XOgpGLj/0choo77BS2dlIemyqLH6Gf2Z/rqe7fNLVf
ysqvZ8pAFEtc6ne8pt1ZyFUK0Zn1mHfHgMRxkzQYAyk5PiKCjvODotjhg9pMX1o9WMoTZUC9OGEU
5Qk0kl7HDKkLXEa+Ku9Uh5d6c8QTOroHNg3ajReVubCUV3Fd1kbBh3Gw0FiAano5TONGdqSroj1O
TqpthwYzzDwQ015VgI03QtR3Q1B9vb17rm5tk5uEXBAA8fsjeRbU7dpJnNK2yiOylhHGcE1abSnF
mi/QXmQvEWzn56IUFiJwfgCIJRFp89/tn/DBtGFX8/YkZ5E18NlPqFHJCSG4eAdg+84BAR/MizV9
mk6xK/WXC/h2q7TNu7vbw15/VFsDN83jDMsLCMSzC0TNk9jqofIfC8wpw5XWKcnZAMW0uT3M9UXF
3oEjT4UBvBn5mAwWf12bSlQi+4Uv3zH00Jz+gkMxXni08YviVUyeNqzGKI5gy3mRphwSV8+bXY/4
QLBycYQrmruyxYzr6faPuv7qUiHekmUAGgAIgV7+JlGOXodYR3dMW3ug/W5VOAOayXAgyuQguL0h
+e3Hfr+FB1wejAbt4Ns/4Hrx+QGw2sDNsCxX9TUFgIwOGKA/ampg/GeMitGulNSc/vlEUXWgqEsd
y/Dsq9JmavdirEunO3bSkjY10leMgVwa4kN57zbIaffcm4fbU6M1yOpdhgtkl6kg2PTSuCjnxL2o
bFBzsnWMJLBbO7ncc81altrbFZA4JGUUhLxfSrge7tqug7E54Q6JESe4l3HjW0agrwa2a/TJipTw
mHcmABOQDGBz6BTEPPWSGvJOpg2+ukbSCGkVgd0d8qIY8pk8w2rsfRxHxM8qTtmQmbJGOzXS4hUH
ncHtMmhMfvqYiS4snxN39DB8RI9qWjtd074EHnXGVYSIQPlM+VEgh9RHkUlXBvoZ5A/XvcujMdG+
awi3er+nTquT9aDQn91C7Onte5Uwqq3EQEa3IoNFwS6y4ZVuEdNp2GRK0Xxt/KB8hWlJc62yCuOH
ToGdnhus4lEHg2Fo+YbqrA0YpMJphBS6TfflUDb5V96gyu8cETrvTlrloHbDsgCOcRvUUbps+EMC
6d2bOQ4IK/Ze4yKR6EzevlNbanmBpXX33hABrkNgWHwx4zF5STonHnC69cHgWF1tdShDgkvaFzhz
veDkivYeUj6cjwm9S3SekYoPvwI69PU9unjx8DuJ8XHdDgOsH6Rp0PQ8mHB5fqS11SPRKRxDeUCZ
r3uOIctWbyAzu8+SgexvhGmhCdk5UzA9lm6p4zStC6f/rJchfUgw+NEzJTEMGwPbT5OtWZWVe9Aq
aU9TxRkmFnXUh2gtg94Sf1gklMOqMg/zdRu7EvyeOe53P03bpZbtXDIASipRg69InsXHhJB4GT0m
vRts3pri6Bq9+oqJcQCCygcdtoqz2vimo0A5Ai7G/fjBSJ1B96ldG3KDla36mFpegPKw37SSskFd
Y5c1zP4QhxP4jpVNSoMenGeU01IglmXG2bGUvxYnPapxstV2+bNlOb0b1ag+OpCQgVjVfoetX1yg
gdm2X/zIGZ5Q2SgQuhfZpxrXmzvUPbVjkwj3u5Up0/iv73aWkTowbTaqozxpZvdel0oQkG4LhCXB
NsU+NM7VqPTWhsrTuHDZzRsa8pvR2+aikw4SFAXl4vx1C8ExBmsDb/bI8eZDcf9gy1uYtfcLo7Tu
c6ahGilckmbAP9lTOFThzk8B7axvB8erlzH4DBqvlL/YOmTNs4vHI3FsO7/GFaQe7T0Crt1DJupo
mxqFtjDUrNINZ5rgi3oKpRfe4UDeL2esI4/Dk6M3j5nQq3Oa5EiWdsFIZKDOVGnrDnz0t9uzu3rJ
UGMkr2CRqapRH5A/6a9FTsvcwapKr46mFlpn/MCLQ6bGyoNeZNNv2twoXyZlsrSv5UPlYl/Lhhk4
FdDeCP4jx3A5atxR8PWa0TwhqI0CLBqO9vcJuy6krOy4+YWlYx1ACbdqAePeHH/2MRJSm3FqlEhK
E6sLd+7VutsQBNFk0cAofaCTMqVNzavKsU51MBmHiYRl16SmstH0VkKDcC65vejy2M6mDxQLWhI1
J+nlNZv+1NmOMEVonkRH54T7oP8FMV5ou8nqjGKrunV8DsKojB/wYjaW+lVXnxypCVadQyJfk/QM
LxffRMNh0MAgnnyLQ9xiGYODmuhPwrLQTkQhK/tseoWiLiR9Hywy2DOSEhhg7PJ5CLaqwXC71tVP
CNt6EpQYideUh+KvNAxy9TW2de/p9jJfPRklDRyfH41mBgQSZ7bMlAzzTvF87eREo/7qlhZGvCiP
wgNyjF+40Hj0ZFHtRpfN1Pcmpb5yoT//wXf24DMQwPAGIwecvdeDvgZwDhfyJKKg+JYBCXpW0DHa
YK6h3AGIVQ+pHVQPpQobcyGUXEUtmq98X9rRgBZlL/byI+sAyflDTzslYyObGoE+veiCfvgqQJBp
QUbmOlQzGuQkACqMB7lmttLwTMGiEotPHFaprKUU26RS4QhTtbU3OXHtTvHK/HeFrOUz7jh6fxj0
If7n5b78FbM5m11U+1OvaqdK+MFXq7AJmbiaG0hM+8P0hqqYuaZRGwgAY3lQLNxXH604vQHZmOBv
d74GY4ZyZj6w4kPrO2tQwgDPMl1R78BiOksts+udRcMMxxLpiCB7orO7McjsTLUrWz+Fap8Yp1Z1
ESAusuCAW4kdAUczgTEryRQ9pH7RLlmwXR9lanboF+E7R6qizosLyBSMBTZC9kmZfETdA5QOx83Y
RuOjU4KuDkvdWqgffzgi6EK2LHUjUtPL7eyiPe8V1E5PRp6VCKTkAdBhtEbOpSfsLe7n+r9/TfJ7
SkzcyFIYRwbRv+5Fs9V8tU97SEBa6p2MCRbcNlMSX0XvvKkWBvvga0KKpunCE4+izVys0IZVh1ml
o58SQH+Pg5HYz4hITke9m6pVouaoxjRWEm2K0ncWUr+rXcvTCj8p0FxEZQqN8qf9Nc++Q6dSZFNx
iovArHdqMoBki5KpLDaODkV8ISxdfUcq3+xYAgJcbhVs3eVwKlAcnjZqxUyTcoMKenQAUpGcInrc
hxS54H9dWQgqhEH6dpC/adrNxrNF7AQTLgIny4qVXVlxMgFlNOsQpvIWzLr2NVHC6IuWdsb59uVz
vbDwJqn8QdWTlmtzzJ7XKVZn6aM4QWLSzyr06sdEyZJ1jErtEvjs6kZnlpKrR+SlZ0+GfrmqYUZk
9yJTnBAadA9W0CRHwW2+tiooRZNGLrjS42qpivvBt4TLz/6hYOxQrZiNGkQoP+fBgHsobJNgXfeR
8iIqy3vuUEfdoqzeLmye62sG1zq4iPROCAXgg2bXzBTCClQUrTkpvpk+Ienqi1+2GjuQ05DCpsy3
siMzfgWOkr3VmU9LEqwSFF/qUlFBZ+dfv7BBCgTOWiJwqUbOfg2S8Ryt0B1PQi+cnUov/FEJxl88
25bi7XVBDuItDRpqycRdFnu2jYsma0PhaNMpoIaQHfTJJjnvVL/a673kMSNt5fabwQicbTXZinhR
J54zaEAXJqpRkK/K+MvtyV+FLH4RplUAoeF2e4AfL7dcaaJJEqK4fyqHJnCxHdbqdO1HpEgnBP51
FFdQCozWQZhHDVgVS7gvt3/A9Z4nUEr6puYAAkfh6fIHIGgiWVx4uZsI7L4OrtHma7oYtI2nKtLN
XQQQqf9uNa6xWEyQl+tfz3cuPVrjIKHI1N67ecbl0ASsxiJfCB5bmCbTKXX4BM4paQGI4ESE2UqV
r7O+CJIfA9zDdhsEUxE/IbSfeM8ou+mtRyeggh0np+ZoCxF9vlkkNp3iP89sMFv8xjk+YtBi4Zqd
3z8GSAqZNW7AConjKgqb2rlzC6V/REkGM21K80Nga9sJIlGYrqbKqYqDVCdrVw0xY1o6vrMtw2qx
ZSRan3AM6XYu++dPgNGxN8Jjh0IemjiUsOu7MG1xnkBuoj91ozU+WBqWTLuyGzHOvr1hrteFECWF
L8jieY7jZH752Wq6qxrrot9XroFei9tC1yw9rN1/dbkT7FG+G9KdN6ZJkq1Src9LvHVjYOZeI4Xf
jHLRuVuekb/3EQsCbBBZWlWqVHGsL39QniaKHyqxcQ8JMLrDSR4ttBAQxNL1MMuDWHhUN4ATAdcm
ilxdumnjjXadls69kyoYk2BoAbuysxLHWac5FnTbLssLe51HUwMlFnZgtK6G2sn+LV7+/2fI3gUV
hw+8DFsa25VRKO59YllwbzOFH70SVQR/1MstpLtvf+/r7SbV12j1cUdJ+YvZk9FLrUb4g+3eg9qB
cJqAIjyYio/nUxEm6yqNho2DFM9GrcNuCTT50djIv9HfpJiDBp28Ov96VUVtlZVDl7r3Cpl+fMgp
XdGH8nv9ECYiUO6w6g68VRiN+TMoRHtJAngWG+VKgzMAi04bQSLD5Yb4a3gTw7BuJCG9V+BJwshA
64mIZe0mRavXIIOVuzoEJvfP6w3LHAI/fU6uBnt2vDQCvoVOo3dPOh5XGwQ0MNOhkTRubEibp6Du
0TIfTesMx1LTFw73RzMm20VoGpwUlcnZ4LibIV9BsemeY1punc5L78bYNx6gwn2t87DbUkF3FyY8
RxZopHrU+UFIkiNQyJkHFES9A4RbxvFBTQIDbnRs1u5PQ/W1l8Iys5RMu/OyVaR1nf2Sg40Kvg2i
pENJHyb6nLmp9YxqVpo+Abcyh3VqBaPlrMbByYOvjd368AIRB9bataeW4x7p42mJmSfvyL8DkOxM
ExEoO0pR2iv+gOhcpXAbzbjHF6PYjl6MmK7hCe+hVaNRWTiP809EIYZWC+mNRsbIDTO7sFU9m/Sc
ktgpwLzlXW7tUGpFf7TjbtpD/NWe2s5aKoNchT4mxotJakpI5uP84TSEU1qaSmg/tE6sYStdarXz
Qu9Wa9W1EyP19NJkhtrQlPIHml0YuDbYdNStYXQL6tjzkMCk0WCWrBliPlYPszNZeDAMA+r8D2Pj
eJjueco0bcpCQ2Nmpyhjvy8rp6/vxrxVs+96VHr4Udw+oO/01IvPrRIJuf1gEyFRSMVzFhZ0O/f7
ulLvPbQ/gw0fuQzuprhGBz1uK0fZ+MGUnOJRVYMDdVvti+hzwuQKZZvAeu2LXlWNdeLR0fskYPy7
Ff2vAg3SWq08319h+Ty0dznKhPkjvgz2sGZAu34pIcva21TDWnNN/Sg0zpnfTxaKgd3wzSq1djg4
YFbVdVyLttsHVlZ028AMDeCBuho81jzxwx1I2YY/SD2Bm7QxpbVAwrPT1YoGXeZu8ADJmxX5gwIT
MGtZPOTrBlqWGFeVKxqKSbJRrBpGzqozLKw2zL5PtXOqBsNBBF4wPGpGrYutboSGuemxYnHe4n6a
XtQQ5NpKC7PEvLv9Pa4OBHBO4vR7CkU11pldEpj9OKgMuOF9gO+dtrOQbngMKkP5VOOCsrGyrCru
eEwuVUXl//ZyFxCr5BZEK4mW71xJxpgCxG2t0rt3jWpaF0pSH+q8YI75ONjnBL+Tf+ygcN558FG5
kAGYh4452/q5FxtKoscghnPLReiBsk3bWP2GFyfeYrcX9eqVx2AQojQiGjcn0KlZmEGeIS5qUYYP
4N4m7S6xItBsIc1kAyFJsKnU5NTC3VTx2EhzGwf6qNOMarKJrDA8yVOcLpz86wXnF4F0oo0s18CZ
Hbvad2l/B33wkLvC+jniTPmFFH2gnyQF+rUGy5Dba3AV1uUSEPag49I0hHF9ec557Q0REnzBQ2EZ
zUln2B0tzehoo4y5cO9eDYWKJlYT8CQhgzHB2dzasPPJs2z9XoBp/NTq0fAJZ/to3VR1uzCreSiX
QrKUcoAaAU5B52X2WkY2Fs5H1Nin1IsqZdvUQM0RSrbs1WhzvFdK2XiHHsXQlTDD4c3LR+fz7XWd
v9dBbgLNsJBNBAUC6Wu2tYZetCW6BO2DGjoS+10bXnofVPAGftweSJdv04szykjIXcEreq8JzpWL
qyCxUVXQBOkQqjDrejJwnO1Dw9+UmW98HosRc+5q1MqQJA77pnWALKWy496lBo7ARmorL1prl+Ih
0zuN3CJtQWkLs8Dfz40tevR4QdneK6QIrHENAC2vfuAZyK3cnsjV1mceGKY7MEVJ0cFtXe5ETQhI
AnpQP1AdaY5tjSWvSCLtCCPa+9MCYt/+83hcbmxGWNkGTdTZdtS6WhOaHdYPsP2KdWr62Q9uKsRw
EyP7nJWFvRDCr7Y/lWh4OhKSBAmTh+/l/GoFQ1Ceo82DO1XjsY5sn7vGTqYfZH7/KONHpYGxuC5A
9HG26ZxejgUOxkMt1G0e1EroD1o8KDvPjf2TFlT6rm6t4Y8eDuPCB7y6o2hHS/IXfG9s4a/o/T3G
nz0GaupD4EwTGhYWokN6n+y1tgRfB8THWSNkm3y//RmvDpoclVcbVEJKSzSnL6fqj4WeIYahPkCg
B1GoWNH4BspwiUZ69fVATtEFZbeAJ0SZcZYhlvTITEOxtAdHoEq00nMzO/F+tc9672j/ujMZS25I
KvySIDnPjkyV92WEr9jDEKHqzxnQEYjB2MqKPAWOg52Xr7fX8KPJyZohTFBQZCRml2tYqhF1sLjD
1m6sPXXF7sXvbwJodah5ASztk3d88EXEIqXnJuCKZ4FARM5O+ujmFfKuVvJp8gPT3SC/FdmbwYtb
2r0IbVJdqgwPxRhLvBalnXwDAIRQTjBVtrUqPDXe48zhqWs9GJonA6RSuc7saHhUqyhF64b7Tvne
UemtVyZySOkvlJzZiqNw0u47DzcMsXcpdBTsctM2e+2T3n0Sg8EbUc1G8P9IcUXlV0CxyqTvbq/z
3J6dFEoSgoDaytOJMt8sBvgiHMAzBNqDndhq7ZFDwNDp1zbp2rgNsAyPTlbvmY/U2gKsbYLA/Bwb
JQ6Sscnbnw5pnbVHMeilDjF9cCk1xZYzrLIsqdMtgkmht3YrXU9eiz7Lwnwr6KL391naDfgmYnmd
iHBlRXrRPiGgGwxvvIRRPvbrZlAWot0shZGiC0CQpI4cNW8yXv1yS2mxYbSiG4xzGXsABRKMDm2j
Ut0V5gnlHYpMKd0GBBH/KDnVxdvL/A4J+WuDvQ9OOVRykmRZY77BTGSmARH6+lnDirVGZMhL/GqN
dWcnDiO+AsZz3cX9fnBKQ31Aayd/8BB8STFuttRTEE4uH8NqemsbKoqVPcR11z9iyOYuVSJmV977
75RnnEhNYwAHgNkiBdbk48moncXoqK967sfxOgGHt84UJc03whXR8+2luf4ssJdA9fF1qPySd12O
mIlA1bJU6Gfdxun3sc3H+kuoK+m4GRwsntEiULU3rClCsjqnNhfizOxZxnxRISGf4J8gHKA/XI4+
Np1R8vzXzy0vGgiJmvULR+xureSqeadUpGZIoXi7OkVOqlbsaWFfXC835STMruQDmxf9vPDDLE24
iJNxDsqo2XYFQGyX/sMXD5MJuv+u2UwLkXwWWN8nzD+Id5SUkFWcRTr0xlvPV5CZ9aOAwnDimGjm
FTFKQiZmzwtPztn9+//BAPBz+bPI3ryQOI6Tqtdlbp2bMfTdT4PTKH/0psQ5g5bU8EDeEr5kTfPv
/F+aHBTJQUTJNGo+R5Y0VjL22lnxlOSnoriIUTW94RxN3plLVaiP5igVZkHKcIegbnq5g3SUzfoG
adBzSfwSKx42ytnufPURwfagXIcoB2yKuh0W0CLzbuL72lKPYkCsYEAXza5/PYxsOne+eS6DycOE
y8QTSrStU67JGYdNnmf1fzWahQgaKdE2n6xgi5aA/nb79H78M7g9aCLSCKBLfTl9pUBXc1Ac89wZ
ioaurpHsbBxE0K4NcuWkNaFNiWwsf410Pz/VdeHfFW20RG6dp81yMdAVoKEmIWES1HH5K2yraorK
tQFU1HVbHbQR8ch92RlcWcRb1NnhI9qfp2SwczjUCbp/Xt9PMqCE6R2aN9W40D//4GDLBjr4NEC7
NC1mP8gUJv0RkZhnLDKjI66y4Q5DF30bO15y3/il2Nz+DtfHGnlhoCzUCxnVdmfP6zBWSyexWv/z
VMFjXdUiK7+qKQ67uXB9sRBDroMmyQLnCxIUFBJeDper7flJCFC3TM7aUOKQ3Ih4MvYILXQbA5hy
tgWMj4l0HlbVG6ag6TcPa+IuWt2e8fW5k70JwgrFIHQi5orsjTFaSoGR67lo6+wnv6ddx30P8xWf
QnfaA8wEkOIvPhWvPixxmt1Onka9HvDbbKE1LqUu6GvjKRnEkO88fMfQ6UFzvinrXYmm9sI0r8dD
mEySvdje6CnMcYeYsmOgHun+uUhwaD40NIpfzLKsUxQ3g7rZJuYwLeDhPhxSgiupqRNB53oGOZZS
yHy63rm2mrI9FJ4V7avU8fINGMSh36uTbSYLmdqVJhPH15KKPCDQ2Flch5d7KqT17UkI2FOq6YGN
Lqeai2+IfbrTy1APZrwRtebVR73y0gcH4YyRgn+ANRPU2Gw4VE0lqi1siFBZOFhXex1ZTPhOEppC
KnetJRGOVolWgXfOnKb9kog++4ZuqIt0ZR3V5mNXJeqPClZAes7pQ269zIkW5As++Bw0wST7mCok
pJXZA6nTqKQa4xg8dbHSH/Ug0t/8AtF2txFBsk5wADUX9tzVk4w5o8xGsg5/BdbB7HwPPkZT9Om9
Mz49k3IqjDQ7pKXrcpoHr11hJl+amzDKaERKzuo/FlyBdEMWJRujZAaq25nHzlTrmmRAtPUprBo/
hpvlpPu6TIJwb3XVkofd9VxtwibzBPkp06DZXDujiWgrVMlTrCjNoaT18zJZlfE9MK1vYJ8xYPKK
AvpK5iH4eDuCXd+d8psCK+AdBon4SizDKLB2AH3B2OgrvmInYe61sVAPDTzSNzu0CmSRI6qRviIC
THiiPwMCqAuH/YODR+VTliuoN0tt9tnBy21sIjH4cc5GTTFOrEqjaZ6jIVCsRzcdkZ3CjIfXS2S0
PfaUGDz4d6aSJwPUqj7OMf8MKZ/2kj14e3XeMTgXKROsd5wdKVhSEgOvMrtC86bQ885NPF5xXO3b
RlOsaoOws9OtUqGOEV5T7ujvyzBQ2xPyjVG1xpmx3oY2WeqdiwcgsrFx78dr0sIYIeNiyL6qI3i3
I9h27J5N+rnnJKYYv2sdb/iDGnf3uQEZND31FSFw7dtqVW7Dsol/3p7b9XuFuWEyJzE470j22aLH
cTJpTtNxwmxXEdsoMJy1je/DoSHMIL8UBdhKQSBeo+OondJRH/eTI5J7R+2WnM6u7lF+Cj8ELjuN
fv6W//2vbnvLtePYiPCcR5on2R32asEruBrhbGu1DyDsuC6mtQFYxIXE74OBudTQXwQGRS4yr65i
5dvC1ffcs2cJDf8/PQ2+Rched3sAGAOku6l7geikTAvH7uqpBFuCAbnApUYRWrKXEyYQGNSuhuCp
aYDrrNRRq9aYElTaytKGeAH5+9GXpvSIRIe0PWArzZbXLUWTd/jUPNEqD36HvlMn+6aLjeaxV3oP
oKFdY/CVx3iJ32cQOYpnRHqVcmNoSWVsarVSFs7VR1GHdEVeZ9JCgObW5fwhxTRm1dnhU9TnzpeS
2/xTW6gommkG8vnY6dAYTWGmYifvN/CWumHVW2Gzv30EbPlQmh3vd7U1WZYBiTD3t2mrEOvQJvDO
vdICVjIjZXJX2H3pGE6iEDtts6joUGmOcJFfW51jfQusGiFtsHtxezcUSu5/8Q14mCvFTMffQ2/g
Jud6lfOow4n/PGlhSOGsU7tq7Y9D/jzi1WWtXXO0mk+ovY7RqjWz4GEKwvS30/LwABaSG/fCwzNg
F+AAHT27atSGa8WmbA2VEVnWTekm2JUAYPPto6aJdGvR1BG7sFSice1XsavtraJR9m3q4sZj+SCz
0YFRfW+DoGIR/Yrxt74TaIAOqyQejXhdA/5OMa6ra3fHjq3DledC9jy1Xh+ryESN+edqBA5z3wBh
7TdtoYTVEe9l1fhBq9Okat+Y+rjF897GlC10YUi4UTU9mgV3WOnlmgccOo6+3P5471nd/OMBiOHm
kDyNK+xX1xappVe2f27MfPxvzPtq2oeuYtsbAyl+KKw4grWrYWwSAkjtZu1PwBOoYLexl6W7pG5E
txJd1XwyEf7Hwdwt2l/om1fRmnZ1XS48Lt/5BLOfSwHChU8iEwZ+8uWWj/KhS1AmUc7hlGfdJmhz
A3++wB9VxpaN007vUtrXTa26ewUtOYHlY08mAwy3g0MLVpOkSvRGV62UoVVN2gh2e9emdYx9Q29o
PydfZR8YqVr+0Po4eXagoZlb1OPVYaMBh5m2xaRnj1bZ2yidJ7bFwHUW1yvE6OGhelGXmPwLyb9D
WrFeqzLsxmrbGNmiRJd80cwXAxgLOSIWm/Luv1wMlYIMzpmef47g2Kg/uOiwsVuhZBEGK9GMpfkt
z3E/Wrn9mKufHNF4Ry9SleKIY4TaW2u/a8pjQdVnKYe9fuhK00sTKg4gGwCWs8BsN1DD7dHIn5Kw
8sSjIcLpLTZFF30S+DzdIWlWL9zD1yNSjaXsJlE20F7mtZtwMOAyJV72FAW1rmIQCfJ3zJwOik09
nvuxSBbuno8GpIFCuKM9RC1a/ve/LlskSWgP+3X5BJvYveMGxOxvbNPov/J/nJ3HjtvIFoafiABz
2JIKndVBjhvCbXtIFnMopqe/H72yqIYEXwwwGxsuVbHCCX8Im0bbq21YtTeXz+r5M4vWBDhC3vGP
Ks9ZpOQeMKzqFY+a1vLN3PnWZsasBTIvwEvJHCHvBtvLK8Oe503EN+Ss/A/S6llYkZej4lqJU7wO
HrSFpwRrjzIQ3lj/wvIS4wooAbOHLUdvuP5sKb0tfBSGmmtt9w8WnBNP9ob/FLrL3mpP9U6/QOfc
4hWJWWwPW9Xach/G32yTXmdZl9WVcPqD8QxKuQBFkHejebx6XLsxGhRUQpvXEgPKPWJE30ErRQ+Y
F7R7OOjx6+WP+8FjztQQ/2LbmFRY12lzgaDlME1G/RqmotN2YorR7gAUV4QEyca0a4g34i0xjqbf
44xg8ij1ZZa8auPQXePFfjR3j6oXOjF0/unxnm5uoFEpLmR98xqF4bCHslc9GKlmzGiKloc8URG2
uzz7P/ZZp1cZQHEUmGAJUnqkBHg6YiuE6VGfL14hTmC9Hsaq9U6BbPRu5sqhlg7vtnFx/IoYWsWl
MvHJmcuDigR14RPvDl0A2NPFg0UtFAO/IM3ZA3VDcRqHmZQUuzbMatNC8CwCVc5GR8zgYfsbutL4
BiAs7XdxoxaxP6DqMG0QVmqtZ290zCsP2AdnmP1LhQ+5KzCxa1SQZwrFGO0O0kgjMzBdmb3LciVn
QGO4q6o5veXdu728uB8khrRDyL+WUJGe6LqkmOsZpJRwdl5NJONf+ZwNnKrR+F4Pjb63lVZ80WPR
7WJPstJRZKMtoWmKHoSKh+1tFGvXeJrn+4sukY56CW/Wosu+2l+T1yVOi5zPa5RoaYEGh21tc2xd
x602u/pDlQKbuLLwHw1JfQAEJrB/+iWrwAES85CKPnVes14UCuY9eAOwCNOnRKipFnhdM14Jrc6z
kwX2he/2UvCjArPcq3+9EAN2fG7WMWIazvO3OOnMIJvnxPYb+r/by58YMhn/2skBAhmBasry/nFt
Mc/T0UIrrQnyYo9b2pnlD1TaWpq6rsgy8U4Zph3bXTTHfY8cepfoOEEPKQhgzM8j8xMnO/O+IlWs
tKrPiaqneyTtFRy6wlZkNxBYM/U356210VMUvbsp6WtHPzo9xFPeCufECsRc2s3NGBfR3aiKRjyo
bke8hVXPiD1OPpjHqDMi82mx+Ej9ysqijoXQhDR+UKACXXRH43kizu8p32Ub13SV6Q7nN/1Rj0AJ
ygApE5BzlWlJnYxy8vRPCjkaD0EVj6i/O/2MwbaJt7uVG+EOx8Vm8C0EocBjidD54vRG/7QE9OlN
Ywtrh0dR3AG+o/K7GTiPGaqSkYdzsqIirB/QJy/UT7I2OtVPCTnDoBqa+cVVas/ZIsPRv8cmKh0b
1yrVQ94N6ps2Wtpk+xYKguGtEDAkH+w4cnWCeM16yd2wLZCxy7QvVpG2qI2UWvgsynEwN/kMPmBT
Gp3+m3jUMj4XHMPyvowslI36dK7f57hqfjSS8tleqlp7z3lWFF/oUTX7aVpOybEpabgag8y+NsA1
XxITNFhAHyl8zVMKUjD90jTIe8p0m7LO2nt050oRJPXovNqYQwG6Gvpj6qThzz71tMyn+l7kt70e
RV8rL/d+U5rUwq3TYUX0VpS0OYMckjHaUiXWZgFukF32VBhwfZ6EOpTvTgfTPZg0QfkXuEWMs1SG
r50fSx2H14l6YbVJvFbt9nVatO/zVDXufazFosYL2cXgcgEOxjuSxMgE0hR23gt4B8ymFDW37119
Gj5R7izFrjW94p4wzfUCBIPqmlch7pNgSqb6xZ6LrtvCTYo6X6AkWZGcLReAg52t46uK9L4Dlyx/
yAog0ROTijfz1LtyOw9hfBfixrQoH6pyeJtcO+0389xO47YJ0/p3FaK1TrinDgBXQ0dmnyTdQx0r
rhJ7JRP0l3MM3SZ8H0zS2zeQ1GN/76qpUi9CLmG8j/MoySjITHCOwrqc5qCqctXsfOygO7Y53bYf
TUc7JGhpeOdbAZxwOV5RNflJ0mnjRtJux7Z5jEGTowbUq+jy0FcKhFqj7WODtvvaFwgqftOq2tQP
EY4o8s1g+b9SwSn7dxMpLeSLcbjSy9s4yoYHtdea8ns04LX3Qit2RgR1aLDkVqK+dX7KNhLDf9A1
TPupRV993uVmXkx+ZbvdXakm3ujPuOoafCKU8K209Q6VGTbWfYrg6ngvs14hIm/ibAyGaSBr2oT4
0T3NIFryO/5itkVVpR7tAOVuypMZsdJiKEKscOOGZJyfwdnEWFKrVXebzTVSJHPXTbOfAW5WfSvK
ZwddDrN2XtFojkq+b9q6GyVX2z7omno4NPM8a7ekP8re7oXl7eOiKsWmi2zcARM5Jf0OKRC8t/U6
mzC3iNw2urVnb5qPvQm7+4n5huUnIcRINpk16C5rtW4/m10XaVsz7/LfnYI94ZUw9Cxg4NUGxrGA
Gmi70wQ/vdeBQnJ21WF6VSPdeglR4kl9LheUhtHlGu7M2dSSfZiF6TVAw9nzRaMKdQ6IaoTbiwb0
6cCq6UVuT4L3ameF8isto2NHySLZ6FjMXgNLnz3OsM2BS5LJ2kv+thZCVE38PYF7u69F0Ze7sprz
95jUpvbDybJe9a6ZNpffy/Nom4YEbaplZmCTAVGczm6mspTZtY5dIQ4iW6QZ1adkLItfMra1J61p
xzvVbo29hhDKFLSuDGt/7M2vl3/FOrOiyQ1khdolt/rSNFuW5a8IIaHLmcelk7/pk1HqvlHRBdNk
mbwrZSZ2DbJDgkNlNeNj1wyogze5/OeWFJQbMMzUrgHHgmVelRDyUhMCrHH2plWyDneq0MffSibp
UsAPy9s7PO6vKRqcF1IX3eqFQLwI6S/5zum08TiWrckt8doaCWoRFlaCwqmjx7qtiQ1wp66eID2m
7mZqs/a9KsMCfLw5xYQmFHv/NS7kfC1WPuQ6BKPQxU5/DNJRVAzRy3h1cRfAqVPrkGTrkFtTrc55
8TolugL3+OBc0QMkvwMrBKrgTyb010cvEtWZM2lMrxawSyTnYusmN9Lh89SV4TV/nPXlsWywhYhP
2RqWjXsGphCuEkZuVL5Jq9GjjWd0XuBooLoPniO6h1g2zTMNyPz35X29bJq/Y1GGRUaariNMOGrT
a/RzPFSA5Bu9enPxUwsPYVGwnziI7ZfZiKN9FfVltMkL8q1HA5PKL5dHXy/wMvpidMbBBv5Gz/f0
ixLdhX2FtPcbRSCosgs16CXN9P4WZWEsEC8Ptr65FjkfwLuwqQATkFWsgnxnTjHrTFPnTR86dQyo
TcU+uEUc7Omj6e9mVMXxlSHP2mm08knLMaNGnwsTpnUNFCtDeNKNVx9zxcBQxM/VyTLw1ywcQVhW
59EN6MhB+1yqI7E68fzsbQDMGO9lpNP6bFw00oKxTZ15S56t9n40ClfsQhbpwULSlwfWiJQ2iHN3
BDBv9t4OJTZsnkpjGPpfqhKNXybT1b6hmjTab5cX9HzLMjmUwUmc6OKyuKdfT4owGchlumMXjfnr
glV8aMgPjmkHplwZW/t+TNL4v8uDnoE6GZAOElJYoL+4Cc+gizJyERotymOueg2Q3ybMo0A6SXSP
SpFj3cZWNm7cXuTRLp8ay7lztQpL0VZpjL2BGGjla7acqj3p7HjjTUQ5N/oE2fZKkWh57E8P1qK7
v6CaWR1kGFZJXmIBiEnrVn+bmqLChYNaSbc3sk6/cimeHyHG8VhWcnBKjWu1Eq0r0ZOlrf/W162Y
dsXs/LJAnCUIIqs0OS4v/keT4jJkPqSwHN71ec3Tymwx5H5DkBhH1DQq4lvEkuprOn4fTervcVaL
J11NZIOKcRu5QO0GpQcOwS/6dgoRClIAkl2e1kfD4ZsCFJ0s4rzpXY2NU43ubLwldL8J2Srg11aS
/YTHh0ro5bHOl5DCNxSX5d5lyDX0IRFF58SJTqYRpsO3QalCBESpan66PMz5lKjqQ+ZCy4xWMrHh
6dmsa1VvBD3kYzTWGowx2c08m/TagkQ0+vvlwc4eEWqBPFpAOtAfJERZ3ay2GUnNxd37aJRo9WyQ
QPfeSfxwu3GlOT2AEkuOViKq/2YEN4crB+DsFloGB4BokjNBs1rjTgELGHNKPeJI1oQftae3ubEp
MAb3RRhl4b6r0uJWC+359t8njVoAETBgOOKD1e2XuCiStjD1jzGaAbRyMIXYFo6MjrOYq2OZLmn9
IFU78U2rtv/5MYOEQhkFCJ4JjISfcPp9HRyUFaOqs2MuKJZiUlAEDqIdP8y2rm5l3F6ryZ3tp2U8
Qms2LeBeVMROxwPbGaJ5PmdHbDtc5S4etLzaoVqWgZ5Ji8nbXF7cs1OCqtQCvYJ5DAnbcFcXDXKh
DlwIib98EyEwgbyG+cubq2sGr2fOJTTjF7TdEliiXG2sQ0rTjDPe2Xw6IvYj2u85UFoHjqkb4aHc
9PLRzqik3ejS9sKtQeOKGutg13W9LyxvusucxMp85Jfb+SZMrM5GMqGa3G2K9ucAf6Wbmvmutuus
OWLPUd2UqtpoUEcVmQdpP2eJ3+gKWT1aimT03V5Ps4QSTVXYn5DGEz/ipI2uOeGcfUiDHhiKC0T0
HJezXklDJOd0YSyPaP44oDFG56uGq/m+tmVzJR8+HwquMOVUa4nwzjEPw6xHg0X4c8S1pTvGcerp
wZC0r/hGW3J3ecOcR1p/dN3VBZoDuotS9ekGBW+LA4umN0c5u1a8D8c2u3EGxD4CM0y65j9P7US7
4FtgkceGrN5A/M/UzeeRYocWtnkJbHee4wJxD0d5mdS81gOnbkdAA31kYmltRvNPEbl0IjAp1/+z
iNZu6B1M1U7pUgzhhRK39aHG+yu/gmc5u18XKzVY+AthgjD5LPOjH5uinCWPmtP2faBhxLfnJ8nn
UW/KL5PuVFvTyMe9oOp85XY9C5qXr4cmFSeRCvlZhK55eR2FWH0fq5haXqBlsJB8c8xNGTSJWrf7
PI7ma0qFZ1f6chppHkIc4oAClDr9lrJ2eSQrvTtqNUz/vUJHE0xKJXDyIlwbngqMC3dZm/7zU8K4
tA/ROSUagIyzejSbxoqSxGj6o260Yvb5qupdbMy3Lvycbz35cULsqF+rqJwdkyU6hLBIu1ZF6nTd
7ujjsRFI+SnHQlLTxC4WGIePFlyW78LByart5ZNyltPTs4ReC6wZXIbJtb6aJVgjUG3FFH+awKqj
okcrWosH8UCl7zFpyj3SK9qhFW37RKHOupFM+aluII5d/h2rTf2HA2eREhGy0rXlU59+ZIKRdkgr
hEMmkAdvprBr6veKqt3UXjRDzavVqLkJnUUXrIHCPV+5MFarvgwPeYKaEjBUuJXrgg5S7G4kwyp8
pEBfUh3XZTgE/SJki0AL+sL/OlnKsDwyqPeiLUhN4XSyteYs0tO0SKoyobYqs3gLoDnfeYpIbizw
TbdeljmbBvrClUt4XT5jopQiNRM0M0J4i/jM6dDkOm0k41l/tLtI3DdjndzqWWwHncCR1o/rId9U
Vac/drVq3NiT2/mIrYKjurwAq3uEX0HssPxHAAG2dJ3pFzHIHCl68yFET/bQykzAhbKabUhPJIAd
VWlXBlzdIST5i06FSuUQshfslFUK0Xul05e4gD16eTr/rhvxbSC8uU3HLgzyjAYfnmTuzeVJnu0p
mHTURpdi7MJWMFZjJp2rRHEbisehVJL7SI72uyft74nn5f+qD8FIaEXhfQjZeSk3n37UyQhNtRnU
9HFOS4HvmBZW9cYAlUBbK4nk94mS2DVSxEezI/ij/klHmIrG8ud/VcNk1bcNIIP0MRNdcTtHUkHx
eihnfAmU6PjvK8nUYDfRd4fktVpJMHVtGws7fRxDWNZUQbQfhjIU70ZBX2j772NBp0HbCsoQ3261
liWj55GppZzNCrJtQ+MtdFV5KzRFXIGBnp0CPhugVIAa3D4QPVbTMuMejGiYZ1w6ON3rUqqPySDE
3hJoC29FpHXX7MzOjwEjcuMwJo84RczTj2YYInKQOE4fkyITn0nC3M9u6LYhLSjRcfrLefCjqULj
5PKinl87y1RNElBAEJTd1vcrbwt2mq7DF/T6+Edhpea2z2is1phHdLtqmpzvNj2YJCCBmb8XtTN+
1jF8u/Jtl2/3VxWGW4BfAYWed47eCHCO0+nLzKIpMCcsuFTHZ5WVt+L6VxqNvXrbuFAMUr2bjQ16
z1GALtA1fbOz702shmzDYnwA3/YMTT8DilHcbJgOZpeV/T2CQma3rfHTqC0UktQs4sbvrdC9kj2t
rSvoUxBLcH7APi9FjXV22AEnNpsqaQ5OmgDj94taSd8M6jSQT+um6sse/fwYeeLOmbRXbbEluC9D
yNiBreTEkFPoil/4qmAk2/cliGkfhRVnuHNyK5senBCxTDrkjny/smmW/X/yufA1Xxi5iwIN9IM1
SnwAPhQZfS2fEgxzNuU0SVRC4770y7gwqAO12IQ4rRLex56mvGFs7O1xf626YEAfWA1Us4yPXdhF
V3bRH0jTye9iE0N2hJYFfHARXT7dRjR6vbBU+v6pTyaJTU2RZXGQdYp9WCjEcIjNrvkEbz8GLuCO
uNx0lW22m7FtXBFoWMGOL6mFy3ygJronDiDeFe3KjXm20wGUcDFTGl2SZlhTpz8xKaVZkuKkT+o0
Vm4QGzraLtIST3mLb9oGsnFr7rxQurgXkiy1+4Xqcq24dXbbLBjLpQiEph86+usfAcRiqEXWdE92
ji6ljPXk3RK12m6xxNSOIDv7TWE685fL2+Z86gszkjgOLB6hzlq8tLPojfSK3T2VTSt3Y421sT2J
0fY7NCudRA9KKxcbkOTuS2U7/ZU7/YPRKSEsvP0llEWr6nThy9AeACd78inyVFSaAJjIHS3aQd8n
lOWiH30Zd8+w3asoGPps9FBznrrm5fISnF00xLILsphTTzgNVmv1I+COUKfyuids7cOdC14dWLM7
/XJbLQxqHWbTP4+3iLk7KjB06otrjnnjyDkDUCUObVgC5x6nxkwCr0irZ2QFyt92OFXp/vKQa78p
8HCIBdgLS40Iklmu4o/JFSXiibI4RIS5AAzLcIpAh4leMRS/kCHucTau1xy7KjfVbT4qttwR+jZV
6Uu62p8tPdJ70JHSSED1mHWsjlcuiuUnnN4TVK0JJeC0cUmch2XlEHt6PSQHvZ3y/GlspyiEDCzD
z2k4TvXu8oqc7zyTnhahJt1gws61XwPDCwsgRkWHEHSHlyjUnLzE+hKJonmrO/cbel4YmMa9fTfV
iapeibD/WC6uZgvHmsyNYweXbq1t1Yi8QTZ4iA8llkaHFJUPI7Dx4kqeRzusw8d4NCf5OSYNLTaO
TEX1FAO4z/yay/1b26RTeOPg5fOZC62hhTOHXoQjAOnYLlNzMpB2miz4FW4lbL8aBS5SllPq495N
9fKZuRdEoXhzwAVWS8N8KtjnjwjKiJfcaxTNl0lSvHTurHv7Gi8AgJRjMo+bFhxTsQ0XfmUE767F
JCarNOuL3YbKmygTXbzEkdO9h8i9zkfbEJoJ0NJj58yaNXOP1Kl+zBQn/Ix2vGfc2TN4na2TOWH2
O5Kyre5TbaqMT3SPuynwDBDBGys2o3DTznpf3+WdmQ27dAGDBQoWmtVuQphmvEMNojHva+RMvo1G
WyWBNTpze6tQZjZue4GJ54EtVGq7sUcwxR9KL8MATYlacJKDWsXKv+8u0lXISsinuMvDt7pSVAxe
YiotB6sDvDI15XjUMax4CN0UfMNktvVvJa2tiUKpluRss8z55ycNvCkwOlI4fsFZq0RNVcnpJopB
lke+NkoWU0TMu03jqFkYtBlOA4mimk9YzYc7BHfUK2HU+fniFNMQorPGLvLWhRKss2e0/vTwKbRi
eCYC3JkOU2iwskB307kZfa+Blf1VuLJ+pOdmZxsPcZn0yjKsO54LEBi+BLRVqqn06dfw9syyp7mk
pXdIKFA6PjY8ifrmNkb7QI+3dX1Nz/MH3mXna4Hb0V1RlNnXdHQj93Xm8be/ZKKqxBEsUGl/s7IO
zwiRtYp1Taz1/A2iMct/ZDiqSqN9+fO/8sO2rmfyCwQpNcCFd5Muwoa+dBnZvhL33NQ8W+XPyzfg
upa1LM0ij4psIYWcRRD7dMwkR4bb8/ri0LezBv5NHYpj4rZFsy37HN3OLLbw0fNTrU3Epzn2jDwA
/Tc8DpqojchXjCi1rjyNfx78k2txCRNZA7xqKTLR/j39TdZc2Loy5NpzUzaZ91RRbO+eJ5J4/SFS
RTts+jb2bD8rACC8TNZoKY8ODSwU1NWyj336djFtlk4vh0DteuR19ZoC87ZvpiL9jMbrUO27fBq8
41jJKdqWaAk+Ndqkjq+TnPNxV4VGpF4JcvSln7SalL2Q02E9cCYpJ51Oyqhl6srCNJ6FNOdbdaIW
7sqyMN5g1kR7o6s98SWpa86lFw8J5KXcarNbs5PdF8Ouy2wT49vxYJuZaX5psrh+cAbKFXv8F6Ty
oBVpn39C8SCZXiEC6UrQFE7+JQN2eM0OdQ2wx/eSTIWGkkFpiBdSXTXOYnso8A7O5IEyf6sjTWuU
48ZWyxKq/9A6iZ/Pihff5Ik14EiYSXCq2RS+zZEZGdsUFDV/G1ZA9a93Db8FCMwin0OhjhfvdH2T
WPQSltx4KPLS0W6U2Iie5qQu70IYVEFaZPm3OjQWlqjTj8d5cP/RWH5ZF2oEFETJISgUrC+ZPhSl
PkDIPpgAfxu/Q8ToV2434MUHDVSS2sXDlSmflwhAOS3FMmCf1L9RpT2dsxF7hI3of0MNSYx3dejv
pjkSu0V+1xek5Z4/uotgl+aE5XNLovtI6STbXblCznKW5VfAHFxKhVTD1/3jESag0ZGUHFJ9xkBd
1rXZbZRi1O/gZ2VRABhWAxjfo74GM7Qv7o3RFcns93Vu0Bvicta+jMpsiEfL7npzowyQ4jealwnM
4q3WAds+ade8jc4vPn41dVTaJGTMC3HvdO20NsRaEp/HQ4tIQ7UBM/XO+5HDeJT6/BR280+HH5lu
1B5OudIq44hQS/GilLaSXSn1LEf/5GpYFIDwGifq/ogPZIJgBwW/LGBlOrtYuL/MstOPKn5ZT2nW
VteQcmeNA8b7I55nAEKxqOycTn1OHHXUO3c6cJ3jCEqv+7lqXXPvJnr0FsvZ8ufR43w4srG+Xt4s
H+wVKjkgHNQFaoBSwunQlOwbyti9fZjbvvvch2kLgD2KNGcbYmv8bLTZf0npyc+XR/1ggeF3gcIE
t0YotM4w8aoZvaq1nIPr5nnvK0mc7nrHnr9BXRePsk7+uzzeWRazaFIANF1k8xac5eqKbKFitgPO
pwd6pdyEtT4eZdeg9IMF45U74CzEWg21Sp5nO20UtxTWwS5yLCTcuEHeWIX8sYnreNiFnpPsoYpm
29FAJUAY1rUu1HlwBUOTMiF1+z9NuHVvNSrRJBShpx5Gs3bTWzOvIIM2YTPDiPfq5sYtEjPe2jje
/vSkVn3r3CYW+6yrzSc0PLR3Y+7FS43yugywGUp2RRpP15on59sOuj5sUm4our9nKAWl16qRGFQ/
VMrQbVx1lBsV0sxxgGMvH3VlzvYhXNryX5sMkJURFF4MEkjz4Oyc7nbwEnQmCdAP+Hup0O9QOWtx
bHgpKbTeUGeIbi/vuz+O0ac3CcLmVBKXi4061jqa89pkNKuqdw4T16q2x/DGw6U7zWzNr9Qoc+7i
Tu0kC2CPt5oc7GnXRa2n8CAnHaKyRl0ogUjAlO5TntoDSdQ4PBizVJBun0z1d6Un7rR3uqKjq6lO
YRA5ZZ36tTs6ZR6Euio2pW5k3nYml7b2stNQm9eTtAe0kZhu6uvQKHQ/DzEz3rS6YqUvlrTMfdi4
Mv5aqMrwRj2wKb5PWqt/No1Z4WKgjeP6PZy227jrp/CuQVb1az7UxUsiWxk+DGTJ5UIGDqPJL4bO
+n15Vc9PM2q1GhfIYmEDXml1xCzk32QJA/rQ0S6LN2FOq3lbgNxY7OZleA2P+EcCbP0RFxaEDp73
j6L46a7pIkNBEEa1DprEwygwSpPgL6Uz4Teqpe6d2mnnvTYlQGnI/vtya/Tc1reVwN8yThy9+z6U
ADd9Uc45fENavxsJRVzz4a3EM9zaVKOqB15jvHIXffTLiW31xfllCUfWCmt51RQwidPuEGLsyg/N
9Xijz+hNORRMrWNkLs6u2ajo/+WpTLcp3Sv3Wau7ovZxyza0bTI16b6pqBUEiipLEPJqpjvyh4Ka
UdDqbpG9seLRfK27fH6L0lnGHI9OLybzADNPlzxKE2nXqNgeOBIzjlolwObCMe7asqz8xlO8TTHW
3z3kFHY8If/caSUpZXM5UATQ0jy7nRAad4t0kN1h4uF80bww/o5dq7NdDNX38ySbzw2olWuYzfMo
gD4BpQFSTR5kDtHpnJUuU+YeetShHYcy3OBOFW6cyjVuqrENN6PbtN0t12N+k0P0sq+VvvjHV3uc
IARkigvwlpB9NXhpllbiWllzyItMv4EfUSaB6iLcIqhCfi0iNf1x+RB/8AJA7+GNQjwCHu56a2KR
Vdo5kiQHFEbafjOG5ajd5tAhNkkVD0HcVxGZQp5+ujzsB4tM2WOxa3NBIJ3pCXRpPc9uLIcDilBG
9pUfgJKn4+B0sRmitmp/NZRdrEd0LovyzQmn7srd9eH4LiEPE6S/sY5yUXsviMJKeXAVvU3BgWAw
Bh8jsfaT14QZO86eVF+ZWjfZl4qlXmv8fLTsC0LljxTd8vqebjIDB88q09L+IPRUA/fUicTdmW4f
vhiF3gMGov7mj6OSXKlrnEd8f2JMighcRi5NsdNx6XN5fTV5zBv63K0+JHbkx2qpvuthwm06hN61
EOODyw8NJhAFS8sUktWft/mv6k1hp0bN7h0Oo+sk410xGsV/3PGZsUkdO23vJX4Jv9Klg7jH3TT8
OTROr2yaeuzDQEdJwrw3Bj1V9krR4OQ7RXh1Uh5z7Nw3YSlG+850xacm7xN7e3mP/okKTg/jIiNH
HYhCOPnrukw36EIvy6mYD0JLhhd9qvnNSDVGtPKNsHoYo1Q8xxHV6QD4cR5vFZv4djP3fdfct3EM
r0nEWmn75QgRcVNj5lP7E7zZKEjcuvJuoHsiP0R1tjLuC63U06+VtMGeldno/KfOnfZltkbOX0IZ
2tsb5YCAyTBHuKNdnuj5pkBAyyA6opK3QJZWJYIxc7TKcJTuQNNd3DQ8Sp8iks/HXOjJhlNxTdD3
vOtJFYvDRxsPBAav+eqW6zTM5jy16Q8LuBsClCxGQSfYrtveX8hAqFRaCaKUPRRT83ssk+GesxR7
WwtegNjohYWfj4VN6xe91GTyotmz/f6va7LoqHMfUvtbyqSrA6rkOhzP1pwPuhdrhg9DPkbt3Uvu
YFzKXQrDWb3yFc6vhIUSR7sNAD9QjnUhrBkrb0ZEbD50ZiP8wcz0u2hUoBBXXFClKtWfBTfR/t+n
SfL3B6FMJXrNtCndPnebrlMPpV5OqAynJlT3Jv7qZurNMDrN8fJw5yEjZZm/hltdPwP9ydAOB/XQ
T3nsw1nrvhux9TUXk37lgTmPXAASLWJ85LUk9evgNHXNUcuaSj1U+dTunH4InR2lJyt7b5FpxIND
b0eaWoaJiE45p24aJGOK7taV9/yDCZNWs9UpKGCAs86wJUKTDmLZ1sHRgGxDbK91YICRum3xFriS
5ZwfY94TAPtgPWndqX8S0r8uWmRM67IYStKTPpv3IComRBGtDCeqprVvyXlybXf5c340Ig8oShpL
H4ck4PQ1iUN0kYG/aJCgleJVOGm890ZzzIIol9FmxnH+SrTywXIulSkiJEoIBKWriwP1Ca0FraUf
UMoZ562ZW737rGamN/lA2kLzSp66XHynDwBhINKp+EgQppw1hjEz0L2+8bRDmXDBwLTzxB79tEa/
UgQ/j0YWMCHNDQKRJcNZhdlKXM1ghlL9MHSlDLTWpA+UWcMuxxQtIKtSb/ERFRuchSgj//Mn5ISQ
UOFjBJ5r7fbdR4Yx1lRmD2lWp3foJoS3RgjwBNNIuSnwcr6GGl3msl5TaIuQIBfWJHM+3TNJTW0R
fw7UCOrCDMZYjGj0tPKhyKL4QQuFF6Dyrr90+LY/KmHtBUkjp22mN/k1y+QPLlzoGVg4LdgWBB2X
K+Sv80KSXReGGLQDT3L2Njda+gtvzOzG5Nod/ELLzXmDAo6rXDmnH21iitPo7S1lt7MyoxyqCYB7
rR1o+hp7b3AR01aWG8g2QufKM/bhWIsS86I0RMdzdUKpPyF8xJ8frLLuv9dCad5w9AAPjQzINRb1
h2MtMApyXaBp63p3qYgo1iGFHSooA7/6EKdPaNR6b/4opYvV4uWN+9HXQ5kRoXoKO6AEVvtIW7Si
GgqpB9HZ3o05GfHWFEWLhLc6f6PXP/t1M19TSvxoigBEFmmuZQuvC1dlZUopm1k74ONG2BGl6l2O
VEQe0HehgXp5hh8OtjQxYGEuAP7V/uxat5pC+hyHMsUz+15FwXxruApGNYmSWVeW84OrfOHUUKEg
6+QGWi1nObhyQByJq9y2BJbQuHKpJNqe/r2uB2Uj+6SP/z3gsYg3uQIIP/iEq705x9g+l0pmHBzF
rTeJUxpQJB1XbDRBU1drDGfHltauXEAfrCooMipXPJB0Ftb9sMlBQ0fOixpKUunfeLYz7Qe1lPZm
YYyZL5c/4QeraiOZRwcInCxIh+XH/HXFuGQH3jzZ1FcRDL1Fl/l31Q7WpssokLM/U2O6smc+OBUM
CDV4ORIEsKvP6LhFNSbUtA62UanyZ9/23nBDDdKSe/Z0SPVbx5gHNhk24Fc0DT4amtjDwb0KfD8r
ezrXJLOEtE1hHBRHqZ4Bb+Xp3jGwRt+DWUu/kyENRTDnw/8T99jIgarYDHIq4SScDmxHaVfE3OGH
WbHTTYNXtNxqyRwiBuvWB1Vm5TVpy4/20OL2jn47mQFAjtMRI6yHVaM19ANlY+U5MZzQQVKrF+ku
tec8vbKwH7TkbJjWVHMBawDUWOvijRqqvq2pooILP+vOjb3c3jh5R9mgUOY7ArRk9z/Szqw3biSJ
1r+IAPfltVZJJXlf2H4h3G2b+55cf/39UgPcq6KIIuTbmPYAM4CjkpkZGcuJc+AkLnaDyMWDYjhh
/I5h5vCBeor26faBfo2Vk+J5oI/4lz+YRbheumtkYdoyRP0BTmv2uuyFYe5gZI0/lc08XnhVxD3j
4tVTN9lDsHdQED/YzEH/AjZJzTrJFHj4EJl+2yAb3QRqzDTPSJsI1XBh1z9La8DCOZZoPgSMgqS7
OKgIK8BqPQIAoh6sD8rnFGjVDk6oaYty+9k3Xoc0HD6yWTnxw61b8sgAYksZqDQFh776rSkTAPzI
sh7rInLOkZbmn4oGsjehx+YOoq3mYbCSfsPRvL58ro6SKi0nqfxHhnW9fkrjzYi25viBgCbp9mMM
BG6UJE5CsxNv5+q5sWtrtLA3/M1rB8d5pDgLmglEOsMH13aLCoL1xKuGD1Ng9L9n1xPMCM+t8hX0
Pk+wZYZO+OaXCoAp1SuCcqaUX1UszQnSq1xE7vs81M5Rk+r6rhVJebSM3P2Uz3Xw8/aRf33ZZRqJ
lDdTirwBz7fzhQ+P5ngQKAI778mTy99931vUR+3gOzQC4+fbpl7fLpShwfcQPzHzx0u7eBJhsOax
LdLmndXl8z280sV9V5dOevSGPHgws2B430edeoxEijRKPYT6V8sQUbnLLS32I2Mq/4tTrRQbL/Wr
PEjqVRAl07QF4gJu7XqX9SaoBYgX6K86vf49eurIqBO9jPLu9vpfnSaod+js4Fk5zc4rxUzhxYWp
Bd30jqEOdzibKLftbEgMrZ0Fa+fvcLbt0/+fxcUHDxJbMGc7Tu86BjXavQKl6l0AcfRjDBzmHMf6
+ba95WHifsoOEPgCMOWc4sVbVdutwkxTnD9VhZne8ywbT6URvNdg6dvq3cif/tIrPZuCPgD2BP6g
jHm9aXL4vAirPH+KnYAel5mXAwi/rPTB0CLS5wr7p1aWxbSHS9vYuDNLdyRt0zqxmBaQUmxLj9i1
1qhDVpU9jSM9qTirbaYAc5gVbTrdx3h0jd/w0rn/3P64i+MD1ga9C6YEoCqmxYs3ul7xOE+p2yro
Dkxjy8RpjLK53bjF3oTpbc9tm7YG1+Rj9+IT/88gQAMeEXroQBSvDTqtJlR9VIPvHcKX+b9mUfU+
6Lrgrp5q1XtC1TnJP0VhbtkftEQfvH09h8Xh9qIXn/r5N8g+AvElkd/r8jrNsx5uUeV7nMxBdKgL
TyX1qQGk/xqktAsQLxuZFWsKm82BX3nvl+vnsZUXlrY6PbPr9aO1neiou4R+Mvb90e3CZF+pgXUq
I1hj7xwrdf7URIvvWrNozmohouQ4241y/Isv8OJXLA5637ZDCzth8B0CtXa4y4xqBE0bG3Pz0Y7j
8fcwm8nINFhjbkm+LG7z/749eTxkGXTrXk1hZUHemVlqKN8ZMIMosppM42Nbkb4QZ2RbYwqL+/xs
DBgfx5u5CDnRff2xrdhS6yYcIh/gcqN+UvVCV3aj5kFdQ8gTXsxWuOlvguThXFRFu+W51i4XEmGA
AlFwtXDQ1+adGaqysqlDP2hEcvKqPHk/F0X9T+oxE0BYV9gbB3vtcjEGwrNDd9J8pWRjKChCDaUT
+k08uOiz0004gqBLjIPAh9IANhVnPPSJOyV7UTLgtad8rdQbwffaFsOuT5NQIpZ4+66XPddVp5Vz
FfpOUQd3g+EFB2NqrUNtAxK/fY7XTUmAFEk9eZT8/18EGgqioqjEW6EPm3f6DQIP4EE6ShA7TfTO
VqK4ZozHVrKVYYvi5rUxQ8NH2iJSvhu1Nj5R2TSzU5XVlXqItdjakiVatYZDlp18UsTlVyR4GObW
rYPvUd1owGpSI5pOg9KG85HR38E53f6Sa2cVVDwJ/vPA2rNK7osvqbcQt5dTqny36ryhwaanh7Sq
3A9TNKB9g6Lz+ba9teXJbIhDysvHWbn+mFTzQqRJKuW7SWC4qzwnS9AqCYsvHjQwW8QZK/cCGn5C
BwpRLG/ZmTIbfVKVylW+A1WJ9qxzftAAt913c3XXTr33pTBi52SkyoD6aDn21sa9XFkssSmOSCZc
/NfiRlS03EBstaEvtCm5a7tJXFBo0XbMPRFX3P6wy9RXOj2MUXynnwFscEmVblEEIqntFF7Ysine
OaHi/KJqWsQH1+3rYz4kTbyfU5USajfParmvXQnqKwADwXLdVuZWsrdytABoAIiRY5ty/vl6qwMI
6cYs0zhalTacmeSgaCX5O5kjEt2DxjfYwqOs7Td7TT1VUrW8+t4ITioNgmK5b+r9n9DJ5/xAVRf6
GSSG3TtnVuL3ASNCxyAw3LvG2DK/tt2SgAtqJrabYO56waGem1oWB5mvW4nxI3OH+cMczebPAsf/
6/Zur5qinAsTgKTcWs7h2U7YtYbXJH4XR0qwV9UeDedQUDDfjWpWb+SRK+8pOQZNb0ktTuNs8aDB
z5iMaF1GfjZ3BgoPlZWrH2x44YavFI4dbz97fZ//F2hae4a/xXtjbfD5aPOO86DK2i6t8OsPWwG0
hkbMTXz4rSdQGNYc/SG5Nb84Rmv1p9weoy1A9eoHhlyX8TFZ4/UWe2kSx6haqiS+WdjTuLdHy8mI
2GgXvg+SUfvx9u2UVTnJOioB8AtrgRgbA+G/1IfrCE30PeTqs/M+z91c/xf6SvNthd3n74ljhLQN
wJikf7n+nkitA1hSncQvTaOnGIaXLA6iLee72imjLVjL2qd8aU36iRdPTKAzt62FceIbAhqQj1M9
N8EFiLb1yxXRFtfCmjFQWhDRAYyhtrhYmgXg3uyVPPZhxA3EpzHJEnc/d4VlfNQZILc2vO7azZCw
ZUaP8TmvQGhUFktlaqbY1xWjz3cwjxU7vQAutcsNqn7ncHC90gCz2re/1KwdxMfbB2fNx9KL5MhI
0J+zpISrgAmUIQK4fts2zs/WmZyzlgzpsVRa42MMGnbrmVn9vsjlgY2iGQilzPVmCtPuYh2Qtj9o
jTofvBSugp0eRf2AIGm92XNdNUczAc4TqSq8fEN6xKBENY6Zb0eonO3aRpNiNqqT74U7NBuVUZPf
vsjRaHXIUgMTvVSxFrHJFIi2EFmCbG83uPVFneLZuAyMkuzfvGkek2m0Uhl/YvMW7hRMZdg3tZH7
QT7a2UmLTSsZd/HQTCerVub5oXQyc4thZeWkcNXZNTiQIHVYBl6DETl134nU78agcFHrBiS0U7px
aA+iTA37pM1NUW6sdGX7PG6iTf2fGgeEv9enJUQ13NJrNfUVq4lgqUEhrDMbcu6gihnILZj1+YtP
y1v1zLVE9LH4tJPejOHclqlv1dPwj1eMd1OoG9W+qrVcUFMfxFayJ9+e5aGRNXXInRiBhNTveoka
6PcEMvzUn/Oy+AS/vGpRU57tbm/VeNknWvTA6FW1c/K3v8rwo8EtqvMmUkRafNyZCTg3CKrMp5ae
1yergrjGSWHefEI3Ja330agbcbcLq0B1942S9+632x97bXelZC3pA+yCtBOul57VQw99ip37ep6W
v9zeU57s3rCDPQPx4/nttqAiImGQEQiQzGtbnhIkIg6awq/D2nqMtaL4SmoUBLtEFT9vm1pzA5JC
g94g7RXCyWtTiikIRbq58IsgRDkin4QTHpkhqzbO6trnA+IFdIvgGEbohSstG1sfTOEUfhi51r80
y92d3XYFNCHFsIVdWbUlYenURKj7mYuzAtmWXXW6l/tua2V3sP2UHwp6v86OE7Y1zbdqC+8pufoB
jSzz5bBDAZEx1cyvUyvV7tN0aM+iwEWcNYbZv9zerLXrB8UzRDXUW6jsLYILuAcir7Sq3E/7xL6z
FdXauYypvE8HSE52EG7/bkxjvL9tdHWF4GAAeRLvw8N1fUIYf5jLLuPgN2lrPmYi635NVtNPB0sA
gD7cNrbmuCkOQ4wl+X2gmL42lkuUmKZy8pOsyJxzUxg5oiZaA2REhd2zP3oFM/qn20bXVkiSTqNM
Cr7z8l4b9bIiUmJz5ryoTRnvRg88bWlM7qUKnS08xaotOT8OiQU1gSV7NuU/Ww/mIEd1eqDvbTOL
diytIT8p6LL+RVLKjDrQUZYGtHZ5uWPTiV0U1wvfoPKenyA6ynKwx01z1PImch/Iid/Y+JPR9pXJ
xWlxQXRXVTgUft7ChvIYZ0b/Q4+ypkZlTe1QXKZLdXv31o4MsCJVxSnTHloiVJJa9O2QidJH4Spk
Xswb3wVKrCW7vizse3SGis9/YZBECScmSZrMRdfLmtu5gqa09CMnys+IGCB9Z8cqSotNe+F52lIy
Xl3gC3uL4zmgX5OZYVH6Q82zxwrZREqP5m9i7wKFrMrdqG3KS7Z85SnbU21EhwNI5cJXTy3HJWyb
0nfUvMkPjY381r4t3fovAiYiBPoTjBYzZygX/iJXqsbO60IKOH7UdPU/mWYod22Ylx/F5L0NsPl8
KiXclwACulPeu2tLs5BjNcjH+AZtaf2YAQz5WWfRZgi4tlWSr1BS+6GY+6rtHRZJEuM//MRpwo95
WQefk7nt7hjr+1TUjbERFG2ZW2zUAGwYjGpS+o1rpfmphwZ9VxaaUlL/RwDsYDvtX6ScjF5JkU1O
P3u3CE2Im725083Cb0hLzYOTOMbJDvKm/oyKCLIst6/a2kmkJqGDfgVXR2v/et8ipagh4h9Kvwss
50OidDEEenVlbTxxK4ktobkkrge0wEjKwswgRdzaySr8rprsAA2xSO3OWWXX54rM5VFYfRvsmyAq
VSaPkLG6vci1XXxpffHmqU4rwxWX0Gg21I8hRO7tKc+10tul0COoB69CI+22ybXvKj+oRLfK5uDC
hRUNon15ohX+2OXJcNYVbahPRa9uQRXX7ZD5MSwIO+qyEViLnII+qYIPGa1S/efF2lB98Cj/vJEK
5vmCSyYYFDokEetSADZxxqmc446bUMe5goRa84C62inLCuddVKIS9BePDodfhrKkQbRYrw9mU82B
QhZY+uYYoBadDUF5mMJsvmtq0dn7yPK2sGWrZxS0BYMLgBRp111bLGpkV+tWKX1FGZoHt5zbfQEw
7M9MW/DMbW0/Vl2S3Y86L9/tw7IWdcIV/X8tL648yvaDMWRp5c9t4h6VcZjuMqWFI78tojPMzuV3
rwqUw18YBXMqcfbUtpd+BhKfCsn2tvThXIP3SGkCd1cNTEQnhDIHFTfe7d3B3HqSVg+sgwarzfvH
o7BIcKt0qOiUhzgcl97JWelSxz1KkN3G07f6TV/YWeymN6tUJBKboGWoj4zSxv/BDa9Jliua8se4
zeqnNBTi8fZHXQs+JdE5JS3CTzCD12cohh0NyKDMH+Zcgb0dbjv1VBtjZTzCzmpNG2511ZwBLaes
3JOyLAIXsoa2Gxsv9eFc0ZV/+5Yh5ie1syq738lucfLP7eWtbR4MYir9F0ZAwGVdL0+YI29vJAqm
lBoKdZqWERDWjWfP59uG1jw2/QE5AkbRFUbCa0O2VlvlmJD0OSmCbKLUw/muZGaxOFVMZTEHaBnd
3V+YlJkfxV663kvO9lmfDBVp3Nwv2yqP3nsWYPo/famJ9iEUvTvsM1jbmo34Yok7e3arrBAsBlO5
KI8srj499NpRY0f5njRzaP1sZ2DCJ6KpXPutmX05IyCVZfq566FXfZ8NmYbKlNYIA5GK2hyibueU
DIudmxptyMeJYO/r7a+ydsLIS0F7O5L5d9nzbIUddjVkw75ZhfNnVEHmfjcl2XQf5p73+battStL
XwjsErtAvWRxmsl+RREbSuZ3DH82BzWKquGzLswk2KlU4vdemvxw3Tm3N+yunWrAb1whFvgaYAGH
gyAK4dL2qEJ735iaFgpiS+rYbMEM1461DIGgLpazrcsSVzE2QkmqKfdbmLaCAxKc0x8tzlRohIPi
h9Vq08Y9Wlua5JihpgEh06uCt5OhbyimmEOt5GL8GIm5yc5N6RZbOgtr50ReHpRIaJe8wozwgllz
WpCVijQzol2vNXF356pT157aaEIv9PZRWf2Q0FRyVUGpANq89g951cdlbwOpK8Q4nmOowS7ubIfu
Lkbb2tkn0TgGf/MpbcICWaRx6F5em2xSgGWqrhS+lqBNepzLgG6ICcb9918sDRk0GdBxJpe1tTSv
4CIWJL+2IhA/QiqzzhjFMuNhr4sxsg/ITW1KgEo3s0xI5ceUpP5yDGVx9fIUmacJ+jZ/dFJxsNQE
kSz0ldqDM7sT48Cooj0Ctwvu8iStPlBXrf69veq1u08aQjFWCoXQhr7+upYz4t3pGPhqnBbxLhCq
VjHsK0JGpyrgVmpr1xB1xo797bbhtZMEpJmFgwDGzS0d8JTwTJL8+26pqEeCdXiw7V549oFmcPu1
BcE2bwQJq2sl4PJkjUrSvF6vVa0qo0cxKPdF4QzJKfUYj31Q0OVsfirJHEGx2IigpOeXdelWkLtu
G08gsWx4hMV3rrPKGiT41J8NKgKhleTOxQM6ATrHzYp/RjdqjV1vgKTb6IatOQiaCvT8mTx/PaSi
2lNrT0pLxT2B4vJYRmk7Xlwbx/eJQZ0k2ipRrwFYpF4aDJtg2VABWGxs1ULv7KYJdfcGNUZrjO7N
QafqrqJ2+xg5TfqjSfroIVGd5pueFuEjD1P+Wesm6+PtE/b6k/N+Uj3jo9P554G53m4NZVtnBjTo
K0FbnzJDcS6uyJOIMST4NHcVmBJGBLyx/XDb7uuTjd1nEmmeG8YjFsFaD/oi7h038g2nr856ZgbJ
kYtriX0Wd7Pc6iq9v21yOZBBOCNtMjRDY1AOqSz8iIr0Uq9BHEmmLVIHOfk5u9Mpig5fPcVomh2t
Jdt5QF68zU5TkP4iTWi9cKcnY7U1pvjapfFTSACQYKVp8GoA03EYrrcQkfSTmsxmZlLmdzXEc/yQ
12CVj8Foj+KsDHZEhqDk7t4SqemcN76HXO+1X+VHwLXAeAhV4tcU7pQGCiunoe8kRLCQdpfiv8Lo
rF2VtvbRiZExkKrcCQws6uTH9sD/mIVQm5OltJukQq+jAcnzKWlf4MkENLxwPJU+CwhMx8ifR9eG
EcOstPxELQ9aw9vrXjUk8fY09imLL+9eOanglrQw8uuIuV6IjdN4OGVO1mzhajYMLZ+NRm9sq05q
DBlefRdTpIC3GQqLamMj1+4SqB2Y8yS2HodyfYfdRlXT1B1jv03hlNtR6VLVswkZ2HCqbSb9YUVU
a/d0+yvKZHF5eHiSKN0isCNV166N1rRqlSLUYz+EgCS6gL4b//W0LHyHVPaYnUFVROPOGOb+XEy1
nW7s4YoDlS0bqtOSRxPB04UD1WOr04y6jn3Rd+U3x4iGxz4SoXUaQ/KYXdZGMHSHZWLPx4RqrbnT
xn6wC0YdXO03AqmiPtz+Hq+fEH4QEZEhO4/8RzraF9VsYapJEKAZ5ieDVXzL1Lmh1yL6+Wjn3KPb
ttYOFqTvsKZSZMKlLa5K1FZaq81J6gtmkMYn6GB0qMmbZvS2ij/rlqQ4BhX6FaAlSvKpiFpWFZr2
dKhAzoo/CFFUW12Vtc9HrEz9DmgBfy5qE0mmt7WjpIB79OydOkblP0ov/pvmyQk3js7akiRNMjEs
F4FKyPVGZQHMd3lnAZtw9CE7wgrbwWtOX6DdQJ6t+XhYBRGB4cEBFrJ4bhBdLuoCDng/jiJn+uSV
Qxb/hMAqTnaVE1Xxu9SN+oAhRLXuzr0iwvdisIMtFp+1B/7lr1g88KrRIwWR14kvRKve9W4GI2FO
4HwQQ2M+WJmlX0BWdP3+9hFdMyudgxQ4Ale4BGwkNHGtrooS34mGIj2EYWjew8+jfgFn1bS7uYO/
4pFp2XmLRn7tIEHhDuZIEvS86hnE3RCVVq0nfgw+/gKYkvhFdxCqkvz29hakfNUadfTnEgRw3EXE
6kUTc/HDmPgQlWXHehq9z15cTZTwxnijELB2nPDuYLYkPv81yUBf1KZVpQmDWhFMkggTVGLH1GmS
7MM2tPR96xiAcKsUUc9dyNzrXtUi0/10e1/XFgwriUxISEnA7V/fnkbrurlnAs93A1iX9uoYa9XH
Mo8HZ2f0peFsZCNrTxsU0fSun2fXl6+MzkyaGDKe0IpCz+/eUr8NHaoLCSyNX8F0Jxvm1lf3/8xJ
3/HCiYe1OWlznkd8YyNtjmjXOd7Hap6BV5Dcxluv2NoleS4pSdS4jHmuzeWtcPVGK0PfRkwne8x1
NWjhmkRXJz43iaf8cIJ6sI6R0tjVxvO9ulJKFAA6eD9elc54BqeRsSjg+pY9fEJ0SSq4KFV2cAtI
Jm+fmdVNZAyagUM5nfCqMDsNYG8bbEW1NuwRV7MuddWpO2D60SFyRufNDWw5bqGC3WYYGDqVhYdX
zHiCXk4J/dk0ixF5aDv0DsrchRsOfu0bErxTTqcwwXuycPDOIMDbK13it6KO3ydNk8uii5Lm9V7o
eqdvLGvtM1J6AVkIAhfA1uLqeXmfB11NuD7Sf0IUajatn8pUGkfXHZJv82hsvh2rC3wGNLo8yUTm
1+fTSCmG2oBE/CIP+1PWR161V9JSwEcKG9Dh9ilZNUZjWXbVeDCXg2zIFoQlTI+RH+lGkx8hWiyn
nQ6niYApD7aq29ZWPyYQKoTipI7SEq1pt5ZAwdeJ/IEWxRMSDtWTBmLzAAonsfaxGhMrvt0i5UeQ
TZLznqz3+mNqTOegGE5+AwdwAcmP+GM1QfqxqLvhqA19tPE51xb4wtzyZWpsW+lKqKT9EpGsQzGP
pHFwYhzJj+M/M9WE33+zPDkLZwHRftWg7EYG+xFGYvvgb/wFEO7Jmmzk9orOnnZBZfV/4appD1I1
JliU4pfXn7O2g7jWaCz4vV1o075S6ulLm4rAOxPpG/e3F7eW7HAFLDmFD5PIsnKgQ0U1DFQs/Eyr
1aNOze+uAmZ/sSPVU3au0ZYQeavebkYS6Odt02v7SPGTQWJm7IlbF8cGMbxMRW0s9Sdh/JMpo5rs
7LBNL6Y2oqEaqtn32/bW3iRqnXxYPAy11oU9lM9bq1BGxjMcu/5NaVUUh7xMi2Nvl8Yd4ax35wWN
Ph9vm127/ZS8+Edy+76amYadhck2pwNI2Y36/ThQiNo3NkNMRVIp+cbdWDVGmkExVw7dL/nihFMi
dK5GGSi1vvWZgOaGWE7fHRvH7MbTX6wMLCqZAKAZIMTXBzVT40IkVoZETsioBEyr+UdXyWgYtVb0
NwHFM/4OyAzo/uWEYz6G+dzDWOaPSlfPdw6qQT/tKio+QGpk7cSEasJO70MktW+vcXFIJZSRG0hV
jTNKqrMEPqWEpl6lRNSLxKxe9NL9rplthJTF/DjkVboRCS+O6P+sObzwkqANiPTiIUwTBRyIJfIn
Wx1QnQ0hZNZ3E/o7wbHSwmbfMjr1MNe20W2cm9eGmXVjCymVcvAZKrreyjoKsjhFjPwpCaLpIUzK
rx2fuWXkJdDu4nQkCKiy8W2tX1ZLnZCuNiAOsC3QMV0bzZkgDawiLJ5C152A/mWG156y2Bzx6lZg
oP03tOXGfq4tFLgczFSwbQDEXSy0R4NdTzi4T/he7WRkrXenGohuhQivfWgnO9vDPb9ldHErnxcK
VQyz3aQ4BG8Lo2HUTwzxVMVTPRntsY9nzTyGYTc/JaA/tqaqTb7ai/IVVVfaG4ZJR5eLgtbB4la2
dRwALbG8Y6iBb5G86QHDubk6buXfy6uBIQ/cNIV+KkM8rotV1YYWZH3eescogLAlmEzzE0rk/U5K
fL0Xrig33sVVe0RrksfZIktc2BsSXVOGyvGOSVk5p7bgZBbkZUdAPOOege4Nc8tNe16efPVlpk+F
aHE6NfyZGym6d8zcqv4RK6I+VsKOz5SNt2buV7YMtBrrQguFoG1ZTtVai+HIxkQtIS+tQxnqYl/o
4o2TJhwMGqU0GWVREdzhssNp1UMSGMXoHUfky3ehWdpHM0JRQdeK/GQrkHmVTK2f4eDRj7ed6Ov1
YVm+E1BH8PYuOTfRKsz1wO69Y58Y3snWhg4Fv3BramjLyuLg66EHZqIT3hE/pl3ot9mnyEZo4PZa
Xp9CuRZ5/sj4gBTIY/MikU4HzagKo/GOEMFKqcXBpGLBcL9rie4Yi9bb3ba3tiqJMaIqIdtpS2YZ
JtzqxkQw79jOTnKKZ7JZinv66baVtVVJfK9F+wjtgaUVNVCrRuShe2xm175LGayLdo1eOPTbjYnI
GizKW9flwlEMSJOShNS6W6JOVGcOulFo6Wnu3fJJ2FP9xAx0cri9rleXmEgBLQzYaHBVHPnFboWp
ZgsjRQqrnvV6r9q8oWNTJEfwP1u8NK/00KTeF+6W1wy+EIjRFudPsStFaXUUhdqwTr5mdEnPltcp
8z7XdOeHmXfiA/4/PhqtG0U7UVrBe2G39u8wbzu0iGBeNTfO6vKxk7+I6QiQXHxjON0Xq6/mDLWB
YEhPXtTm97nRFg8jMdOB7h2U8vasPUxQfG8k82uf/KVRedReXpA4LJsKfpgTZLbNSWhNcAgU4P19
gmL323eXoVIyaihEJHn5tSmr4esqEabMqIzhoEH2FFVuMRVUg5Nii/1nbWEWD56UgKG5uaSa7IK0
U4wuQ/mjjRmvJlNwbSqRbmufAM3XWyyIr64kmyfTMslUTz9kyXDXozgyibxITwwnx+9UiMKYFIKD
JYF94ZQnzhuhRJo8LIB6WBmsizyx0hG92DcwCUFv6rwCk1nrsJMO4xFejeJQh0Rlt/dtkXRKUwwS
MNhCCCbBS4ubokemHhZeHxzNwgndrz2zs/mdlUZlc29mtHX3GcojeodUuoXuT18PKJHd/gUre0mC
JOGinB8ai4tAW9WEETpJpxz1YLB+BY2daIcxN6oPgRWX5YYTWtlJCmksUwWcCgBtkdCr4cx0kFCJ
JNJyBOBSxCjuCEei35NuGDy4ypq52oA4vv7GXAzyQAIYgMYMnV1vZ5GlcAS5st8/5M5ez2dxqAa9
O82MxnzgzHYHETYRVCJVuLHcpWVJlPJ8S2TXkIn6RZwmAhuhKHAulxxth/ksRSV+xJ7RvmNmi+k6
VC9bb2/reXNJ0gjOxLftrGx/y/Fo2npMLoKFuF53kzihEyAUelFz1232SFDW/yFqYhx72qob/lX+
XS9D7WdbgIDRaKd5gezotS0I11qKClF/Cdtej45ND3UITMJTfZ8ZsS4OXp0mySfXDod7kRSh80jI
4IXn2wteOnl+BGgmMGs4QFLVZZxqREqWpl4yXJhyKO8CTw8/esnkfkqq1vsIMEScrFz3Pt02ujzS
WGLqnfxNHi45NXO9csGvmZ0KKFFUg9f8zaw2xZyTx6iTOCqJNoufBW4kelu5nYrYtVX5q164KDeN
DB2i5uEyNMmcftNmJ7MOA2BH67tpM9u7J60evtxe6dJTSJtASOAtkF1iEtVrm6pSWr3eZtOlUNrZ
PcI11PcHpNFSbefG7bCln7DyYYGuEO0964yR7V+b6ytqmsXgTRck2Oxzb4nwa2rybveTHlX7bkri
rRDp9fkBAk0rARZBm2hs6YwVTfVqN4rnizbjKXaWJkBr1a3Q7tVQVey7nufgnYAaYKPHsAQ6yN0k
IANtSdIDTmrZ60cyobGCeBouItSUr24TdN0uzmNHOzRz8UF3a4fxMoCBH4I2sJNTY0ba10CBweUe
4KDYEqR87bWI3PAcGszqlEGXIwReb4qy6KPxUidd+A/DweFDWqq/u6FUPnOpnPeQHiefeK62Kkyv
nYgMGWXHER4XqRBzveNz0uVtrdTDJRiL8aTHRngIwTF/AzGmPRZRlHwc6G0/mcHcvlc0G36v2wd8
deHAa6G6w5XBLXFtP+gBDVsO20Bdq/8MxbzXwJzbw2UBv4U976Mwzr7VRp39BktYfrttfOXw0aaj
ZUCEDs59SXcVwZbZBSOLz6JZOaI/kz413qgz8z314jBYokUHUG02UvtVqyRxkqxHIt4Xb8QIRxF0
D85wicooPk6mM10c9AgOuppWDUVvUZzxmVsSYEuUnjzw0HVLamtTPlGvCtCaGlkCIUVgCVD2T3IE
DhRVXELVGXkf8mCMj305hicrtd4rMvLTUKI7/8UHBzvAk0UeS2J0vdu0wvCaUN9flCjof3owXEWR
GlF5p8X3KYji+pNQIu9026gMHa/fSRYOqFrmIaC5lmMlULCIWRPuyIPf2GcFIo5qBzlm8Ou2mbVt
JaykDQsNAZ93sa3MpUve6QxS7nZs8F7OBCGcqqjVftRjJ9wbbaq9n1AYrjbigJU3QpYTXenPIAxe
XmFzysYgjXNOsVNVpyAXwYehbr4UbV5snNy1y4odGy4dyrWgCq+3jxRR7fS2Hy8VAipf2nqavupl
6t4pYaYPJ8eZuveh3njkXowMbzjslVXy1jOyBi8drnK5i8GMxCU12+miw8i+4wINF71PyubBmDVt
S118xStSncUhMNlAzcpZPPVGlLlzGLfTRWt6nRykMg6RKfR7UmwgRXH+S1dd4489Jl9MI6n+e/NB
ei6CwysODR0MpNdf2SaJn3vNmS9mH0zBiZiSebJdXNVBuB+nzoseiz7u1IMDsHWLT2Rlh2HWBQhD
p0qqYy0iq85IGEZMR55jRGqUHUpy0fxozlMMetmlttAkyE6rQlHrXRL3xda86bNo0uKu4hYZxCSr
RuR0+eE7Mw2GrFHYZc/tsVR4lnIIDSaFnwo9nov9oExZGe1rgILFHoKzUL0vZi2pDhQgbB3a2SSq
j6Ykn/+hFllcX9I4Kw+dPjhqv/F0rfgVyIiBKaDcDWBzGUHMkvswNvTxojbD5LtmYO4dtU7e2N+W
fpt+LHNDBveOOHBxHHorE5YW5dOF0kLiHLVZzY+mwYw/sxp5UpxHq1M3sreV489AiBSPp5lHYi5P
yYtIF4rhKkn0ab54lIXQZWz6/t2cOOq7Alrr90JoYbEDM9XW96maiZ9xoyIjcvsSrFx3OpYQhwDK
oAKx7COYzNwrwkpUfkLPNJGadvGXAE3AGua+PsveWDWS3xjPSdwLBguxvMW7lDACCNo3Vy+ZXU5P
ldGhGj1JYsr7IszzLfDVyksh9RNgKXm2tlQOQ5MhzgKI1S6uEQ7nxDXHTzGcwt9Uo1PvRnfsd52X
ThvZy9qeQgxIiA1qkNbswqXxYo6llkfqJUEyY982nvnQVlO00yo9PwJ9gzAQ4PFHxY2r94FRhxuP
8NqaodiR0lfPxeuF+WhwIoC8mnahCOn8l3ez80hnKHrIKk0r90TYUXmwJym1cfscyb936VAINbg8
FCNeF3pdRY/CtOm1i10ZQxDD4zBn3buGlxo2gMBVhLnXKycO/tw2u+ZH4bTi9cAx8FIuLu1oqEWs
K1zMSEmNAxw0xmd3Upu9pjDLBb14cmxGuotGNmYbIzdrcR6tNy4tDUYK9ssurqXS7UiGdr70lK/i
fSevTktdoNGcL5mXdsku6RkN/0fAsRQ90jsH0Jgy3w7bYKC9WX9M3mEagbR8kKiCgWhRfTILkwvU
V/MlKhrkNFNEyBg8inaTWg2HaWjEblD75gw/pXffJdCiBKWp7loj2sLtrCV8wPIkzaGsRwNgu3Zq
UO+HiWvxSwqlr39OnV39HNNR2bdtGN/F02gcHMUuQZ10DVX0OZ7KB09QRtGGkBt5+3is3AZQeyTa
gAogXFwKW0W8gIk76OwRzGB3FpW5I95mHg4wQFbv9FRlRr4oonrjEq6cSiAoeLlnDN//4exKluvU
2e0TUUWPmNLsxtttnDhOJlSaEyFASAIEkp7+Lv7RcVNxnTt2KrCFpK9bzVuIdpuKEdN1e7G5N/ug
FAu7lj06O7QWKRkTaHrP8DMkjZFVFwfoGn7wu9+51dGDxIwHw2iI/Lyu9iMPnTsNScRLa/34IBun
iomAP0p4Fvz3XHU3LsG4G/Jo8IN8dQJjYaYVoz/EMHj7XuzcgXiGEymLDRfeTTjDybSYbddzCDxE
kTr+/QO/ewqBKcAxRBKHsdarEOqNIp49P8AXDlZWrrFNboOg70VB4Cx/ZTyhKhAR5F3CY5TYBr31
IlECzLC/v8d7C74bq6LeA6YLCKuXm37whQqSed/0cQCTvdGyikobwp+eeR/85HfSIbRy0EzZZcCR
FYUvHxXBiEaDFeVfUGyFDyod5jpkQfDw9x/0Thh78ZRX9wlVE2AZC56ypEPwdTFD8zxmITkEE4E2
Y6DJYzY2wxkYq6mK4Mnx9e+Pf31wwQLGFsV/+D8RJ1zUL38kMkGWGOLspZ+a/IZkg3rulem++paz
DpEkzMcCqsrxB/nJ618Nfyv4/WAygrIC5hevhz8cM58phPrmBTBKB1w6kDp5ETFljz1fpK5syiQa
rVI9qoWsUzX06H59QI55vZX2d9jTTxAuUE2/ubPyYJtz2wfZxZJuBc0BM9O4CqYOKI+hn7P/CLlC
7olpJoFoEFAD6OS/rjWHHILR4PBlF4qM/wvnnSr53PBL6vLtwcLYFUQ68pHY++ts4X8PRZcXa43P
nL6+lynRnYzHkVx64I/KXBILdNeyZI8i7qdb6HJmc/1fNxSoz1D9BaIanxfJ/ssNpeSMT9dKcrEN
KNe+XvRDa/zpkmhvZtXkzeIRav6j+yASvN3HeOz/yJpoucEc9NVje52IJB5acqFdmJyDSMNVGzlo
/qBbHVZ8tFlpm8x8dB29viOwvjvYah8L7+4Er0E0IhpSaMfn2EMy1RCdydo8r3gawyvn78v6zmbF
gzAeADQeLgGv69h40s1CIfd94RkaMBBP1wfVJOGZg3b8wZXw7qMAjsClALOON6JPs1Axy7eOXBKn
25t5SkLw05Qst5CKDzbLe49CPENhjOkhAc3y5WaZQfLKwHvML1In6ibwh+0AGFTydVuzjxze3jkJ
+C37/HfHR2DA8/JRKApzSN3z/KI9ut5NLsPxgwj3ZWtoez9Lk5///sHe2xnQAAFyHN3lHQXy8nkm
ENB4y6bg0rF+AfDf9b+asF0/WMD3tj1glBj6ogG142FfPgW8HcBMkNVdSCbgKG75PANpki3JWYLM
2xyjpBmPa8TIR/CM/cv8uwzZN/4uxbfjTf7Xpnv54KyZgQ7VfXSR4RK4Av6J9iqG1dlpTrygKQFA
DI889e21hlO3VzYJ/xDD+jr5+98rwLYIvDEo+byBvIgReyenaXjZtIrBFIszUU2DGA4TNytUn9JB
Ikvo2FC4cMB86e/f972Vz3bpQzRIAYJ+TQ7ecB2oOKbRJWtn2AQaOZ3WEQeEee30aJlHihlGwB8U
f+9tqv1m3X802PivzwuwNx7aWW1wiSAbXzGM7X6yRahvf/9pb3I9rCwsv9BaTnbULJK+lx/XHwVp
AZsPL+OYd1cjhjR1uswwVPOWsMaMPQO0zZO3isKEfVisE9XM8o+ElN9ZYJghxlhi7DGoQ+13x796
NmEC2TLH8+BikniNaQ377DkuIWDCg5KbyPRLvWJ+RcNSrCPOSPn3RXhnd8EhHH1hDL+T9A3likWr
XtPZjy96o/SGcRJ8pmLJDi3kqpbSOsP/ibLRqwjRH3Wl37mq0FPYm/u4FfcP8fKXI56I2fYqvjAG
wsAJcnU6KWdwbJ6j2SSyrdWy+SH94Cp55y6GHAy+ObAxeCx5hf5pqMr9DTpFFwOZrrpJ3PwJPAcC
InSUnv6+tu9cHqhjUMvsxM+9+f7yB0JOgcpNyvDiRd0oDssUbmm1TlTGCQC2kKcsWxQUyd0WeyN7
VDCCPo+bzOV/P03QD8HHxVLjQ79eZxhJTMiO8hDWyPmQFwuLh5pkMnYfbKV3vicEM/Al4XoKofnX
x4nYLSRzzKLLwnL6R6AhNRUuUXNNZ7IVul0/IhS/c3R2cD9anhjH4Qe82kCOQB9JhGN0WTff/Ri2
HmPA2T2wVZIj0MXbtety/kE77r0fifPiI4zvD36Nd4rDVcMUuI0uwww/bbKtMfBGwMQGiY5rFMYf
gcDffR4GvNhBKMDR/3i5h6Cqhux1hVQq62JWZU1sQMaaxhJCnMMRCYw+/33PvnMfoLkBujAeh05y
vr/Pv66jHpGg006ml6FZQ8jaoGecm29ta4muYTodGHpq5hzDXojPt545bFDO/Ajk+c7FjK4/8FU5
WLW7kNn+4f/1EhAjEbJdhvRCVEykLAMetPLLxnWGFGNiyr9Oum5dw3rJu7H7DOAIlPzKORRWF0Nj
+o/S37eLgrIJFmAobtD5fSNvaXK4bFih0suIDvtQUzHrq75L1pJGcf/QQ4Xpgcx9/kSi8f8R/vFs
wLsxUEJHBID5l2thtANFCJvrsg1uNSViCVQfqRZ9Vnq+kOv1Rha2lmi/BbSYgXX/5+8b4u19ic0O
MRxEJsy9oeL18vkuXETAvCa+wNpcxIUb+XZcuUu7QvnR8MFV9fbG3B+2a00CCAs8xf4y//7wXYhI
GI/JJRuZrUnXjodetdkp2uZHJCDNUw53pbsxasej02s3fnCDvft4rDHanfHegnq11kwzmcBcKb7g
efYaiDRM0njSfNraAFoPtpG3rQYcttqyQZoinlEBf5BuvbvaECneVwE39evZVA7lsCxzGcJxwvln
6w+f5nATZ2bMRwf9vSeBXIrMB9AVZO+vDvrkRKfSlsQXT7UnODk0vyiL/UO8mvY/dvSAD9kRExCg
hPkIvuyrKwzhVo3QE0oAVclneQ/VJShpHYAa4OaetxpejRXsifNn4Dl9enHQ4H3671t49+hB8IMl
4xtrMBb13ZCoNLn0bosu0zCbT36rdNEq+Dr9/VFvM9d94AdEN2Ymu+3c/vd/beDe9pEWa55cPAoN
tBI8b0C3aRqNX//+nLdhAcKX6OigL46o/iamOxhVyFiq7IJ6uT0ExDxAk3lti77xo0I07qNG1nu7
Bb0ziA7g+kOH59XBpBKxUGk8r4lXa4p5jlANLds4ntJ1lB9smP2YvSy68ONACt6bAAhCryennpKZ
QpmTXQQZ0ieQ1bfpksNVhf+2xMTTj3CDbnkxNYuIP4h+7y0rLhgIMO6DdLT6X34+sugt8fsmvUw+
RuYFSTxSSpEkpceHri8C0f/8798RqRLuV4xKcUb2yPOv/TJFKiSCkvQCoSK5nMgQDVMRLwO9Wyee
bzXoUh/1yt5bXQBrsH2QdgPO9OpTrmol0Wq9FBm/VPdqHddTm6n0LpF6ODlG/bkcCBs/6gu+F0Nx
nyEfjpBVvDGMwb3ZQwoROyibYlkuQEWiYJ364bpjsquCZLG23qBF82i0/x+NHxC20REBNhKuHUjd
EExfrnIo4NDFWkYuY+PpsnWDVzPessOmfPjnwZvwg230zmkBfYJAlWBXxX2T+OvQF3Pg43lo6iZn
APTINVSZ+PctIsEH3d13dix2z64QuK/sm+5uZlDExsqiM5fKqIZHHWQRG1BC3BCsYBdlHxGL3n0e
Oo9Iz6A1hpHUy6Xs1qFJswYNyHFZFXjJXn7rUi5/Ot/Ot7xfP4KFv7eU6CVDmSwCIwdUt5fPY9kK
W27PpgBYjmM1mwXRuAPw00TW+wje/2bUiPRulzvcc3vQ6aB5/fJh3cjlPOQ0v0DEPDksnHmfOelg
vjoqe+iSaSpjL+pxy2Z2rQLoftIia5LgK5qy0QewqbfHBa+yT/x2ZSaMX15dDClDjo05SI5wBXlb
kI/ar6NNgrV2bBnOaWCjpzhWVBygmTD++Pul9FrneE9zQeoCCh8GEcCYRq+iWDgRGsJ2Nr8MLvRB
sR3HudiyfP4x+2wdChPz9RznXNdeIzxdJCKDk2CSL/FQ2XglX0d4/dxlHvnoHOOaenV7QWENyTBK
k/1sYWb1uh6iSspeTB40KYMQACGR9H1Uoj22LGXbUx4VKW/8oVqtzR6mBIV+sUzWYHqoYYsHValt
GqvEy/UXGAsnUa1b4ADKPNKoq6JBJFOVBpCBaqDnkdQO0lRRaUwMQ17IUZkKvBPrnvY5zymQg+eV
W9J0kS2hShqapey6HMI1JY/DIdClgYgU1cXmeNC5cp1X1tx2zh/7r5h2TesP6oeKHcYUOcIJ/JWu
nQvZpUnz5OlwWsKi4VFmIA8zeJbChYdM0/bPKvZFPqV23bwUuqt82z7H8UTZjYH7sz60sH/2v6G1
IOydZGJk50jGXv6cbG1GTo1vMUQsZoSAYC1ytTbzUYAbCPOp0NGcX8lpWCFS3dGUnlNfxvCPWUkT
3CdEAfHaS73KsmXUpK5IwMuSUAz0sUKu790/mvl20EUQu06e7RSCu5VbMrHjTDfFry2Ra3zXUsjq
X+CpHLNjGM8DgUx0CPWtAlRnflIy94fzCMap+QJohuHlGAxTU4e5TWOI+U22PzGCVm8dwQDDFlB7
SJKDN80NqWGtEPAS4x+q4NBCw/lh00HofkNAKIxuvC2BfTNowAPctfLE8unWM6DWFSvBPPJep2nr
fife1LMDgWVJe7No+CYcTO/5y0NGx8Ed+xT6zBWo/DubKuAgEVyAblupOQP+6vJyGgZDnuHIKMw/
GGubAIrrKSrDqyGFAvAvGCSMQlbbslmW1Bv41nEpFMxh5yKInBqGgrQjbXmRRSrSYWkwY9sVkgU4
W19CDVk7ODQ33iJu8sHKpoJv2MKWYogE9TooFUHZ6tqlI8ZrnjDLdgpBGsI/cwMTkpWYCKUtu2nc
kk03zAMFDYamqY2GoGJqDNzJYJ4FC+YJeFDvlkb7wL3MF7Db2xLJAlNfwSRT/CqAyI53QLtcq6HO
B2+Nj5ntQoj2ywgyztDhjnOybEVg1dZu4Ag7IOsqPuGQ8mKcG5lejXkGMrHDkEScIYA/5/eBZFGX
loGGge7t2lA6/6aN61kJbY9uDuo25XqeS1hjA/QT5yrtobbceLiY8m3DEpeYS7QQXA5Ei3ldpRMX
jHXSOePq0QMitTDay7MfHtSIdnxiIG6m1XaiaIJ+yYudbsSf+tkzul6khO5NjjoXDW4+yf4JPRni
QT69WeTBKQz3wjIK2zS8zTDidFWzznF4rZNUJWdLMpRS1SAAIDmGtuHqe8MxJLgaeUrc4zasyrSl
Z2cdFN3mevpbskkD1uMHDcuRz3bKd34Zen46H0G/H4F68jIB9xrnnN/griKaylPnq0yfQQ3rhhvj
z6G9nxM7zxvQrrTJL2aiiSu46LL4dy9CWIcXfretXcGi3NvhqGvmN7+bmHv2RySFnJ6g/Gnk1QRZ
w/4TZRR6LqDiUGhtoesUo+8O+a9C5S7O75vJ1/5VC0alu3ReOofhuRU2a2QxCwwPqpAuUNg48CQF
XgLixTz93kbKo7+YXqcECCGMLus21J0+9lL66hDqNaRX+LiT/CUhNTHdwGvXs36Rxr2PswANpHb7
qenYuwOoYaQbikAn63qiGwQpEGbIEvxCf9+ntIDYo28/ec2EfxQR1vSnKbTQt+vRraN3clZ6vQ1a
5a1nX87cPGGDZGkZbUbpMp3iWR7XNDDq1Iar357sIoPhqhsns/60Iss6d5kWitFTug5Bd14WscHH
1jK54pKSHgZCIZ1Y8GMFgGE+d0SN+mAWvzE/RomAUhKAkaCtmgqyS2BGdNqFqjdJ5vnJ5SKGzG+j
YjA3fNrG/nfQQmVyNbbW2uUwGIhNPUMDCvIPG0FQCA4IO1wfc5nmcobZFviQdQvCxZKV0nWdKLtm
2+QJMVCpzxDGEPMzkHK+FXWqoWr83VhsHwQLM48Zihzgl+RdCDt7e+4JIGi3Wdqitwn6PSTEMfc1
Y15CSjQVZ+5r5p3x7Cx9dJvd2JeW4lSffVSo5iS9kAFiniTCsmKIc3a9LmmzoDKdyfAjSb10u2jM
QXbB3KW3yRMmAP3wbAe5pSHcZHFmTjwBVEEgaPZzcOxVYvVWWPS006MG5Gf5hB5zLCpk7AK9yUkm
MpUFYGqoVnIFoOC9RV97rMeOAHhQ8IQLAt9RwWCWJJFF36gOvuB1vxIvWgoglimrOCjXXjl6JJ11
sRikoYWGsIg4tVZPCBYK8N0S3zaEBAdncXqicBJxxe6Ekl/y0Rdt3UN1rP2WpCK3V1FqpnirTcSz
7QrAd5J/0/PqsU90zUMN8dNZT9FpmrImL8y8gFFUDCqVoap8nFNYt8Mn4ov2gRi+1i5uvOPqRsba
GohhlknoRKbM/ejnTQ5/5kn5eEOBTnd+D1sY5Z5E18Z9V0pUzK60MYfzW2niBd8UHma5uXNLHtkD
fEgwXfoZeW5VcYk4aZrHBrIFB9igqAXwstm0xxG8xPCWMtuKC2ZnILhW4Hw00OkJ9hUZgKD8jVtp
NPUi+FBB1wCkTBs66EaPzg3qvlMePpXd4FxYAl7jJ4Un8+TP0PbsMZumdkXkhh3SldbrjPyMGn3p
jW1+KTZjCu/BNU/Vts08WcKLOPmWdISwWylH0h+HmUzjUY89EnAfGhjgOUPD5wBiJ2z9tGxC9ENh
wJrjXXUw3m5Tk2R4GuDORyvmJijkuqy/GdHQdiaEsu9T1NCnKbI+YI00W4MD43p4jCLaJHdmcFtX
AwSioarTL77IjyC7xP1B20zpa9PziZ4CTwO5qRjC6BUfxu3RRFFj7pUiXv6tGfuAFeAMp59iNJC9
Tx60JLdfisMcIxDBGpVI+5p76xJ8ThOtSXDxfa5/9yDA9eUQy/hxXkR0DwNkFxf5GObqAg3BvrI7
EejsCx/KHDIzS1fxYEmRCUMZE6kdDCJNaakNxBG3LU1OMpxNDFPYaH6UmAIwBAUs0z+TiNVUZgHU
ZSuSNppWIpbtY7NiQ5ZB5vFHJpT83ROyNMcw18J+dzyLht/WQeWztFmfYje3MvBNBflPOPa0GyaX
35Fg6vzB65XYnpYQCnNA7lLDTw6yOZDK5F7Hr5EnSXSy5x7JzIRgrpCvNyp7QHhj/tWG4WRc5cTG
uoCcL/EPDNvV8SKiXfanAXYLxVmO8vBIgV2RR9UhWy43K5oemIA11vfhhBHitQ7ktj3HHsZWhRR6
G2vYT9D81AsMDZBEOUqPnU5plFSKhym2TxKZrF7iNoNxloVBTx7gGrxeV+2zYxBTL2VI7/JUFHpN
/E9DP5h/On/ka5XgTT73kZcvNUJYHBYpWVd75xob5KiiYqQJcF13NmeVg7iBLJNBqb7q7Qp9e4yX
eVt1KoDvtEdoJk8C/PL8G8InT+oOUco7YphmXFM435+8ahMghGFWTfh47CMyN7ft1Ef0a59N2Vhv
0p+jY7fFvihtmyTTAao1bLuZ7aQxUZLjLH6ga6KH2st6hDga4Tr7pjonwvOOAWQgKWwmP9Foi8TX
KF7TI9ybJ0B/eGQ1L3hv+rbOt5Rt96gssq2Klp50gGqqwJ1DCeIoqkVIJvfNxRekozjWUZdd4QYB
1LVIJjKlZdcrfaCA8q9VuuVcYkXDBbPv0PCmgp/OlpWg2rXq6EDUWoqY0J5/FZMfrQfuR9JVmTba
Vj0RDdxuYDvjnw2c49I6HCbod3ayBx0x6hNqP7ttyny42g3ClqOAEriPI4QUi55QV1mzfHboogJI
AYR2vgHaOwcL14XXpXRgl6QxWaDuvTVCqN1KuCUGIRrzKeYRw0r8q2wZgrhqlJqJQUnc0gwJLGjn
18qtAfS4cBVB/S828h+29JECYTC09iblkKO/Re08xj9bfFFeaWj9Y7+twYIajsZ41JyPgJkGRqeP
tgH6tOq0RhFkIL/1TACSx9mbvOjZxhEz50A1A4Y1YbtF54DqZbqSIezoy5bYfiyYP+ePUDxMvsD2
235PkMv6hVErRCVHbSUBNyWwQ41THE1ln1pKfsAzzu9KT2PmAkbq4KAlLvvoHLkhfuCot9AomYNc
ne3owSJMBWOUFhAOsaSSk5iXghkPcqMNyQ2vPGMNKYUU653uA8CEgtYA2TB0TbhcehFb3AegiBUd
+pNdZYNoaguxG/ueDOtpVLZCxs/oeOTsIBhZopJyOapSQVpH1p2TwHBFpM1imNb27ViMhKcWdn4c
Yc5x8GTnefTTIg4X8idfZ/ptbCEnXmRxm/7xp5z+TF3meLl1kKKK8kkG+FNjbxJvRyb4Q7JmyDny
zqtlHtOhCCVNnjcMhP+0ZuVr2cKlw5ZpvvLvPVzc21IyXAMVQOMC1Y/sxubsOl/D+1UAQRxGA0uA
+ERHpVpihmwf3vBxUETQWviZGG9TRY8hsykUFC4+pxOKk4KFJu1q0w+ZB4RcNvTlBvYoOLeb7mXl
ecvs4S7N9MO48SkvG3Qxrr0V4nfFynUw1yq2FMroSDK9IprtLvQd20aXIpw4K7jTY1AyFCdtuYkp
zwroK7Z3o/HtVKQQInTHFTXIXdq3O+S8Scx6ALkettXIC5ZruF2BfWti7Z5BBEbdtzXKoTugDASu
KWRCPuuwE6Lcsrj/hfJMgCXsTXY6mf3sXa9w2AjKQDEGO7Q1B5M4t3NwTyLXQx7Bz9d7L457XTFr
YbA+Ai51vUGN5ga0iQHFKi5IiBbSWf4J5y716wb2UBLSSp44Lhx3dAW0VDeXGbT/ESwN1FWLgaIs
LjyTY3Lq8hGaqnM6hX88BpvlMpgho1Jilw1TuULj9VOMNwtqYL1oWy++Na5qmYWkXo+mRVb0TPPP
cgzNVhAjER3aGQl9RVMW/OKRb9ZKiyDoqg6NR7wL7VKEZgCp7nVk4JY1pl77Q4TL2IPW2/tegYIW
aPdED1uFjHKhB4fi5AZQK3RBIW+boKAzYDzUEK9KV6i09qCMkGxJv24CRfZCqKGoe9PlCXPyMSmi
xEUhbmcXGWjl+cBXbh2ggY2ZIVWWzws+cDcTJDjEtagJgqjTDdZ4z+BCOAi0lVjS35m3U1R5aFkZ
9pmCQ4fFufGDp76dyV7ZJj8l64LvpidblU8Wsjp+M3a3ekWzBbdJQz4raid2mKIUAbcF4kcVCrgb
9ECEi54hVhoMoFIkEmU5egcnHLMxwkWpAl7M22yiootUnFVj6CzF/73xGuJMEiz/CEp1BYBL7VYF
jooBq4MwUcwmCBrw4HgMTu9oU+SgGRwndkB9uhWN6lfwUGmwqiKTXUghICg4r4KR+LcpmxcfwdmH
OCQg03lY0rTLf8eRYOCy4eJ7ZmGbsCJtMmguZtMqHpD/LJCrjuDuWdgUnsRFiGxgewB4sQFAwOK1
FE6uKqMlGqAiulgPSY+UaiszNpj4Lm2A6MWKBOEB7H50uALuJ02VsJH9RMYQgnmjtPd7E3Of1GaY
0scRQZmXQrcS9bVP2j9+t4ilRvvJfueh0KLiGlVbsbRgppUO3ifzI4DLlN+12WLmW+FH6ipbU/bI
uonoQrRBd6MRpMeDI4D5Xg2LwkuOOgsEpgu6kTUdeQObzW3pys7IIUFyH2HyGCOPP/VoJmYlBNfB
wwMhPG0K7C0nSo6GRHsAnG0Qhxh9J3tA/xBFi4DxagEfT4e4LtamLWPIRS8lTcDhrZFcTN1lQJ+Z
1T4mKvlnf3UN+prpNqBQhAyz3TxGagW9S9T8cuF9HWq/e0iZF/vnECdmK0GMHfWvwfOBjBbDFOvr
QKHFf240OAinhjmYhObIBWQFy9vpUUauQ9sFKk0AWYyhQlcYVfJSKjtnqNFlGN9YTNODwozQeADW
Ok3CIzUzvCDsqlv8kyWL6Rm5iPFLwj1nCj+CQkaJgSlmTcEI86STNFCIKwlLwNNZ2hh/HfS2SrgN
bZbfeJ4bl2qNY5zgEBZX/snvAAJkk0z7I6TQuw5jEGCOSlAe/bxERb6yAgP2dj5ypUeUX/m0Jc9Z
0mXrIZvRDyqHRXe8QDt0WX5JZhIMFDzUnmVHScarkSTQ0CwcGRnBBvBFsLeD/5c0affZoabpH4gL
tyfA15gspUzxqHGBDcZN26G7fhyp9h4XdHjDQk18YphArSIT5eq8AGQs0aR/4lAiwI1Qf+GFYjlK
4BFO1zj3gPZ49YaqyJQunMOzzBeljiNgF08UmEterhR0bhUmwh2aRE9PU5/3S2Gx07pqQL3HoT2C
gU6NSI+WYSTmNqvjjGd3HH4vOMDttviHPh1w2+G6l3WWM68vMVqwn0LlkWefeqS7ItTp4D5UiiO/
CZG81WAnz1OBqKKim71rq2AAaJ07ZwBkfWLgbMzVNreAjPYch/IQuBVy4zjSeivzFrXvGSSU5l75
C1W1lknwCTE3p1XD/fF53nSiCrfLtlwYHEDjGt1VlD75FkWfBnRLWSHhEPyzz+CYAf8aXAIgUGuJ
dgSj+COVbRiVOo3VGX6LTpc05voPvr33j9b5KIse+cAf6F2iuBlF54bCn2KDWYSibNeNwgzhkHcD
7eqlX3Nad+MmSDlk8/BLRE7OtYTiCeKvs+utWJLoZ7wXPsXsUD4cUQxwikHxIK5Gglq7sqQNm2qT
q/7GuEh/pJgH/mkCJn7Q3IMiYNN4U1D4Lg5NjeCCrKqbOZphM4cgy3UPx6UaFoGzqHr0A/CbUdUV
Munt3bDOEy+XziYP+LaZxWGOx6dYZaKH4km7K9u2a/LEUewEJZFOx0hf00yXeDcuDrQfV/QNZ4Lw
1UCkYyxE7FpTa9zQN/up/AIBrGYqCdhmvG4wynCHFI2eR2WyXSUh2b5McBEyFeu5UycbGv0IHMvY
VvG0uHs1I8LVZBTaXRiawrZGmYXPxSDgkJd89TAKCuGPR7Hsa9yVKZQQpnJpVLSVEi2SsZ7g5bMU
uQaSrEjM0KJUg0Ax1rkdU1a6JXa3XO9wL47c1+CjdrlCq2BmWZVNilTdsEJ0J4UA4wG9hJAeYn82
vwLE9LSmltPzCpmwvhoNhiMYzM3QxNmaFt2PLhbtQccjVnCEbq0ohGLtoxYpeurYu+OzCIxBrrSl
W19yiDzKYtFivHeKKVVB07v7glG7z0pMud0/zYrCqKLDMCWl7Bl5NEKp7Kicar7nwhuuNm9a9DVN
4/bMknZOkd4H25cu2Zaw7ICsMBgtLaOtwCuC+/bC2u7cO5XlB9JAoLlMMDnyUNkt7RV6LdtSJBjd
XqkYGPEinNy0las/txegkPqpHNKwkVWPQHOFalhBcSCboqXiMzxfyskCcFKqSbZ71y0XPjgE6Gui
hboKjHJ7upuEKEe/zBBqUnWCuRPyMWRiXdVTb3lEPi3WYo3gZ1lsbR+C8A3K+Z+oIaAI96FwN/jh
rr1JEq/drphdUeqHPKE/CHSYvGJa0YQud1veGxhWd7i7YZn9TVqCDjphBsZnnRr0s5us1xSWE9WU
Gr0Je6Agzz35BhxPH1O5b02bel9i6jc/4BswE+Q9PXrV1uUg6qL92hdgCAv/aoqogA1l0CaXCDnp
WkaxHb+4iTZ/DG5gW6CI7u9i8EijAn1/oQsDodWgpH7gfeuMB43zPkcJWAJG7bragzsa5nuRMGHB
m5EMJdfeDtDrQ7SfeplD42hNsRGrbQWLsI4Xx5DqWZmkRaol1HlE/n8cncdy3MgSRb+oIuDNFo22
bHonaoOgJE7BFlwBKODr3+m3mZiIGVFkE6jKzHvuTRkWKRbyaUwjN0JMpDXm/TDlsKCMCF81CZan
fk6XwacXsIZ8dS/+1At7N08jE6LOm9VTyBYtHLdGs9uLGLHmX2liBZOUNeZXOHeLPKx+LOaUedGc
nYUclPMggEfrgwwY9nJdF+GVYOzFYYTTFL/siQxDCl+nbZgW0CeyX6Ff54Pt1TbWrsDipuxmm3cj
7NeeunM1xafb8fgdwjzXfdJuKv+J+mgjTNzWBV9WhrmXCuRS/nzjLNGpoKOJDpOfM0EzduEeYy+v
86OoEReOQ6e6+UHjJg0TRy0MAdE9ZvrkgUp2j3Ooj3ZUs2VB/8YZfYD7ypZTZuuppw5x7LfShPl2
ZHZNITs2+VKlIdk15rHAEMybUzeMbW8P+gtOp4Hk+noZbC4JNorXvPCsfWMSGG/LksggWLpjoUdn
3+Rerw9tN7FUfJ2irkqYIMTWKfBq/5MzlYeTJREVT1+9yDVxg8kXXPAUJdjSh/WuqwbNhHIRek0E
E6si0ah8zOllaUpSBHUU7xYrKPqdU+bUjzHNcp1kKiZ0r2Uy/enwtmapGRw2T7RmYpUXjx7/7KVd
XZpyjF+3VvA6g7wxfZzVdjNweab8XpFwqGoU2MI+l6tjn0p7WDeqOj/7dpuYUFrX1NOWWqHILyHp
O586z6GY7WigT4Auiet9GSy6o6wHuYBzswjgrua5EDuUBf8Dc24574gvqLZ0mhzvl+qlIdymd6N7
Ahop3C17Ga7oF608IhrazSUK/ay6F806yjdcZr04AZtw5dubNyP8d/b6FRdTjybWELlw5/dFqT95
IkYnGXxNcEZJ5cBsPnOWkk33wYzg5zZuuS/yLuS4D4s5OsglQ+QSvvsSD1nu7I1Rgv+7CgqLaGjZ
UqBbuFHvb4Dd+rAwgGk+eA3zpkqyeHHW+1rZZfO6cOd/ZNJp1lfiA/nIicSKmj0Kb/vHG9yxOfBt
saKTFQWZ+zhqHH1flbF1f5+BdU/HxcnHfTRT3Z9a1XAldhtRKYk3eMFv07qaGOmGl+7Ukrjunqyl
U9arB76wpevaeON+jIKBQ5ncmJVjUG/PVtE0KwsDZ3SjZLOH3D8qBld20isEnevaMXlIPEpWzeol
wz8rJt8bTTmxT/7ZQVEPf9UhQAqOpXg2T53R/EJNHzmaeWnpt6/lmItmt81uX96x+ix2Dx0bF+Kn
bQ5mcdBBO3d7UhSb9i6PWGWXuA4S6snflDUjNbuF3rXKW9prXtS4Xm8f0nKn4s0P3hai6s2DzRMm
qWUQ8/zXzR9ZnrEHfRz6cu8VNMYUk+xZuq9Mt/5Va8O9NXPtnIbIyT4W5k5Yj2aDFubWUxQm/TQM
c5pVcvgzzch+e7Sx6vcGIJTv2adWx+kcrAq/sc7rh9kP1uYsxTTtGAfNu97Kn2moB8606pH75iML
omwXB8Pwp16m4cyJ5v9ida9HR8kOzt8bnjvxYC8eze6IA4A3JvpmVWv3ES7+Z0VKB9Fjdfcu56hI
eET6xG0mDq7Uq1p1LAZZf9jaeMHB6mrNqCA3v0PPxDF3VZ1N/2rXrh4Ciy3p0BttMCVe32/iMsVF
1O7gcpiFlsNAcI2e/fhnmzRSBW7y4iR7P2ajoWFwlWUy/Nu7nvQO3P6x99KGa+cccqo1kzalrIhe
tKog8ecicE7sBtuOiObuHfMu5npe27w4oKgH5huRSkSRz389h3TzETSC88Yr9X6IunI+LKrV5uAW
sbM9lg25QblPRMgexV/tLT8nkg37mJ9GdCUIOWHpf5cqZwwQTbfjRco1+4OM3X1H5foIaB6rtApZ
FJFMQ6y4PB3sdckoFISZ6J1wP0jNcHRk7/iUbouej+w39oZdoK1GsyKWOyrJ2ZlqpTw6cZtwug41
hSSthTbbbPHaejQLLJyYnudsGc9jgcOXpimuflMgNA+QrhYtWDD4p4Fn0qUbm1zYzE5W0aGui/w/
0roCRt10c18ueUo27Vm0/m0lboXdknXFT5jzS/H9LdfP+E3DBHyuyhHfJvVQ+iasD2zSGtxf/Rqp
n6UzFcNmSzOZDnW+fpKcK2kPttsAyLctca2aeIh/rRBA7kPpqvlXvg2TYtLYGHHK6qkuAXOGeOFY
gV5JNl8sYdr0grc/0g564QBNfHSzLcwOvRUWw30v6iVA7sv9nzxqrX8gsXJMcONb1stKVYR9xy2W
8nWtLayTTTRHP6xD5M3JTFntlTJjfvSXEOV1oAi7glRVFxgrm7wTCc3h8bsS6Bhm3Gu/arsXHkEa
wK4xlX2wtDUuuyIo+2G/UPz2KaakVv/oLp9mWByHy0Zw/tsnGx8TI82eIVvqopbM13Uwvc1f18fg
41zQ8liUEava6Vp0To2u/PGQ275cdgBCKla7GgSkSrPQZqdCHRtK+GEL+K6CjO6vDsHODlO8evTa
9BzdzVQ9jumWV53Y2aXdfQY1EE2yFN5Evki/lVEyTzIDbohdpqMuQRcxxY3HZRCJPByTAdYfGGwJ
quIiBzs2iek6/0foWY0Pq5gp7ryNlEhQFPYAVcSS/mU1mG53ozcYzfYxCT6zRECr6ap0LZJsLbvp
Um/b6hxunQHDL4unKFiYuCfcul621yu3VxKbkMVzstv6PbID5EesyxjkyJsKCkfBIOW2YwnipYQu
opFee6SMjgWowyVo8y04hXj+dKr9Qa7nWlZevi/4YfzDbLxoRvTxVZ4EqvTvc1PWz11uhk8amoyG
W1jqRWa2f+au0VYab1NPJ7qp26h+qsV5aDbZJDit23KfFYN6WZFx/5RmjR+8zu0W6pih+E9TUjJw
RoFtd3JC0GfQvc3OKVxdai/wtsfSWucfSxTVnBjgOTdp+ri5K9tSn3sGjSSwoHXdKlObJc1N7fzQ
tDeAh67TvLVhU5Xp0NtIb9UoazupAmmFOzvS5qvOG3Pmvt/uWPBpoW16uaxTTqdnuVn8G9LJgqVa
2FFaR/VKDPOS88GHmQXOFtjt4ifIH2u815E3XJyyXj48UuL9XZtlrdkXy1pfDMpceyFxtPZI5BaT
j6mxL58cuVTz3cy6xP8KBUaZ4Monm9ZBAHNZbmwPH6vTBocRlw80gUOy5kFRUd+CroqS1kT0Y8jI
pMrqRG8xxbhjiu7dj8rmh/MQAKSSdf5kRVa+v131WxpNbpT9RCCBhyjKEFpL26+hRfps+MhIwUCM
pTCOjn6c+XVaNYqzgJuckEInByDipak9LjSzckcYb1gm1jbgjgXGkMthhtm/xpvhfmFaXY870o63
Yg/igWws2lnXL1Vpqy+vYUKxWzy7cf+fuVZfw1Y2qFrO1HVrWuROjogGX7lH+9H1ceTnBDnVvt8k
TJuUQr/nMd77Q150aR30HvqCW9I0mI0U7GNPG6EedDxZyzljWIRIyvLUvl/LlxG5vNrrXJb1a51V
+JlKvl1qh4YfkeVECCAsIbW8ky4yXfGLIO3ywi6aVu/8rfKYLwoohesoaZVS7j9pHzdi5+i2/UWA
LDTKYd4XiNo6VUD39P4riTU77RCXk+iyVlNah1r/M1UlM77piIWgjPnBdSeanz9B2OZOikTs5ztI
Qtfa1VYWfvu+IYzBIFynRvaY7dsqzg8hi8ivtbcMf/lUxY/VrV2372lCrZOrwhDpDIQSdSqTFKFh
6QwThGHZjn9ArOnYAcide/a6b28jr1O7KzIx363U4mZvq9L6Q675cl3J28qPi7CilwWziZc4dT0N
p2DaqGb9RlfOjhelrDHtkla4c5uZYCwNRcokq89aCoWWmCYahCz82PyVsY12Zjc+eV3WZU9j7cni
vAJ0BLvQm5eG1KrQnVgfWPjOoRCdxQUwsU007TdydVHN69g6rkGAxjfY9fiwERfU7yo7G1ueUOh8
P8mscEEuGOJ4PnqZMdlpcQaIJ12ygNrvIgqSqoxK90wThJVt4m33d5yVi8DIzvjvsNWl+0BuKICI
7XSFnVrjxnCVYewUJtI3Vkctrkz+mRdFJH5vNFDy2DIUq3c8oe1ss3qtU8uZC9KfUxhV5nkG9ChM
WToLke2RTRUeppCZ525Z/GA5LeT9NLugcjaubCg5yTPdcZ20QWN9x0CtP6WvnZpvIRv9o00TEt7+
JHdzufI6vqKlltNuEFnEn+wlJzWgjfVSyGABUMYCVSaeQFsx4dj8KjPYsntic2V+cBdlPqtKD8Vu
KcrAPXj0Zsg07CSejtM0GI6AOKzs8yi4r49VQeLulR12nTjQf4VslkXOCo/UWEwxS4Z41gkPixBp
v8zDnasnljqojHMgiio+XiH6f3MdBNMxKnTmUYEU1caBI7zhGhh+ebumL+Zn3UBzMhfyBzeJhxtm
L5B11cHPtlI+brWr4zSYXG86BNwR4X9O2IUfWGIzczBomOGljKPxj8t7zfyjcZjIdQHLsRKLgS05
eY2EVtkG1ewonoZ7u7PKu9IevUMl5uU+7nKbcAGuhIeWTQbvIJKsud9qLA1AgdHo3k+gDwt9s+s+
d6G3yd3Qk116YQmr9+YPffzYeP1apWj9DTsbZ1+9YgJ0mzsJ/jEzW84t9LEoE6cp7hmrBKZ1rH2I
5EhP45Uf6yT19t6UbVCdNn7iByyhFUFuAUDMUVROd8UPBOrSzzgkbpxI2XNt49TlUg9kkEJ5LjLx
Fu1R624+jXHojtjNhUc0B2Si16AkxZlmikYU6o5QVPkfCZHxegzxHK1pGW/DX6hYWOCc2bZG2vC2
w4IXe28XeXYhDld3+9k1xfs6BjxrNzXzZV0lfTui6g0fl7m2dnouii8jGPsmAfcwoGv2u27G8IpQ
bZ5BUdZ/eKJCfAaMuZnQALmSXpJXTXudCw/uRS2zt58Kv/yYOpsxzMJNmFpAt2vSoey8wMlMf80M
OUljUIZPbnBblK1yIspuM/3ubpImuox5G7+1SMYPbIapf8Z4opsaiU65lH3lPxXOPD+2gz39sjo3
puiI5+Wx55tj0N/59WfZU9Rv2p9MorvB+2k23lSwLbLeKuk3d02/WdRd2PBSL7bMfd9YSIncJY0f
slV22Jpg+2tPDN67+Qbna7/5pSO6n7WsqWtqJC9HBtaujzyzvw2O98UU9IfKqO642aH66UztnnXm
B+dxstT7aI/2nfRGgYzq0RL5qsvTuEXq80fnHoBy2tNHL8+gp/9yNUs+D74ZVZJMJGqbyoJkJkiW
JttOdR5/478j4qO86U9df7TCTj/CwQXvtxf6WDlIesLwbS+bV5yUK/UxUtFVdgzAHW/1EqJ8EZj9
vv4C5I0f0H4PcVw/qzpykDe5a3dt7B3KeR3vJFkPypp+Qyj8NNMCiqDWuxZEMeG/snbUDcx17Mb2
LRsIztwVHSTO8l50gvaKtM9pp6NublNIueA9uu3A2vvh6O4Uvea9nwchjHinh39BsDnBobLr8H4b
6/68jMEoGf0OPSR81AKPFPMDvnWebmYG0N6RmsbD1s7ttM/LaiXMprPDXRBV/i/tbOJ5wwD6MUSY
QvJWDo+tUPLfAi9OaUWKw3fQeNbnREPxWwzCe1OisR9Rs9sna6ybSy/FMqZWXrkHyV1xtdu52ccM
ou9Q9amSp9Vp/mvBLAFtWpMnkdcF+wlyCP3diR9W7d9Io1nvmbPWv+0KNiqpY7u81OjFxwhGGsGM
tPWPQK3Rt+bWvzjIpf/FDcRR+GCjk/Sw/BMza+qc/gApYe5JrVTv0tZU8VHf3zEqw7beyK17dTJt
ffs4T/aUAYi3c8+8Lt6cLzF4oKJb5eyncfDeI96VU7XMBXLGzCCzqF4l9/aTHbp8KTGEzp8ivpku
jC/h/fz1wplbox46agR1jwv7gLgWfsRya66UyKzw5ewKn+zKqz+5nEOku8y5WILQTyCINWvZSVdY
R7NE9Z2lILMBh4RCXrEb88f1RP5sAnw5dVGKh1BV5mUrB8ck7tg7h7lzit9iztyvYhl6g+FiWM8U
a2LGOuJlr2QHNF+GOB+gYdsrfoY8c/n6MisYjfSz85uBgH7BkNRBq6wBz5xpa75OiUD+BAHOEgFq
bBmf7cYTzCJjDEwcI4TWrJHENjAvvG+yxR/TqabYL23v3gNTdncaPPLOAeBIdKi2R0NuWL4Dz7NF
6i8KEDLKOepq+sg9o8L2Ke6qFUWfCeJ7JsfiuUL0Bi21hGHcLFv5e1ozNeG3AiHSm2j/5dMo0xE0
LkoC7cc0DX7BVgq7zNceYtDz72PKyIdOaGxJAf6vv+gqEIiuF23vrYrx9Mc4vDCOBTcn1gUsdJy/
rc0ghCfT5uT9iUrE9p5dbRXOhRaM8dAWCzH9tE2/WAmDNevDzfsxgBXHxv6VzRDwp6qXS/N3yDtV
PnJ0ue61qtfGosuLsmFPs7L5u2gS1Rv4o19DpFTKbvbAJWxe7se62+igVGATP7R1g8x3ZlOV3/IT
LZVzweNRrWcaDA29d1vFidHHtNHCdeC1cPS0mKKJXoZ+rfW7CHIgux2yfbEdirDPwifN0nPnXjYQ
0Xvfl9EZI8z2j0zsotnlazPlp5wGoH1SDZXCARjIGOuQD3YTbQ+tCPqwO4w0F6U8jiEDuiKJ+rmb
ceDF3Vq89j0w7sxlp7foS6E3BPRFaO8YGtxuXTEp+GDK49EdgDgKTHMbi0PbFalhDxcbQS3oLesx
CQvICetat0CLLJpDgaGZba3SGTuQbrSkfmcg64xM3SXI7QeFsBSdnGbUGZ8k2k3/lzPNYXa6bL09
67OTsaHjsxm3WRwhzwo9JdEMuutSr2cTW7KsaIzWkc1jtMjWIYyKRb5NIuQejiZSJh+gYIaJEcbo
WhW7QHEMvAd2PanzjLEuRAOhzL54EAIxHaxZlp0nnYy48xoOc18A+VXX3At1lvJzF6OFaOZE5he/
ixzqPljM94S/1npbBw7G32NoNYZ2gFXZtDlylI31RR62Q9DMRqFaPQeTtoeHDgHXOeOcbp0jgRkD
YLw3oMXwDFQdPihTN8VD0CHhwUCOlrv3UGrCY91mSv8XBKoaEWYAjl8xMWTqs3UnG9l5cRwGIq7p
KU/norOLB9NgemVOzkoZZ1fgO8qOmwkMoho9GTeFawlNndsAm6YyIt3ozgLUyDbsHZFbHITjFu6v
XBehuEfgXPn1DqMY14cMRSt6w8iCn8BSeUu87dbG5VMNKRyCPSo3O2GeDLOEMPl1OzcrfrzHMS7G
DHE/dGknNsFfmid8WpE8iWhaDcCTNWrtpLPbASEzaWz98pHtHRzAW2SBUKig85n5sLFsGB5FPjP6
SKToKxnvNDqF7x/5CePwZFthBZmME3mqz1jXJ9TicEA6T4KllZIgJzpm/5dVR5P97ZVBhilk0XhU
9jiJuwyJE/PTLSooG+Lp2EqKnn3Ht+jYaa1HTx/dlZ2a7pmzPKKqnoqB2ZByOtf93VmCZyQcK+EI
NkCH9NqJwKvVz2RlZdSr+Gp8c81mJrUJJ5to04zfZzhB+92GHztXqA7+ghF8Zn+UVuv2Tz6EUPmY
2RE6eF/revhvCn1fXagzwwF3Ug6qDQ/klfJia4Lcj4gTWnwDmWTDf0Pf+uNZOQxo91C9ecZDK9f+
OIXT0lxJVhAx0/Uy7k66N2q+EyrLstQOAUB38eK53m9cpl65JzZ/WZ5K+CVxGJkA4mFV2K6TNYwY
ieE+RrHOFU040z/Zb3shnS7gKXVI2UmtKl+c1C5rHv5DxIRbflIj6l6hdwvjWhc/7otpOXCdOAgG
QxEW4o7FtnPEMcDqB4TsilR1rotAwbNT5JilppdT03DneXPcIbKOuvTSPvTEqpmO6NV+FQa5AVWJ
Jvw12PCFANva7nwvqlWFR79GA3pfTMOGNowM/PebHAxHYAZ8XncLWNB8w5DXcsdSwL7/wl1cLmfZ
2q7PMYeLtSWJzi8xM8SdLvcrH8q0njKf3NrXtm+RExy39cq7NussuGBXWkz89xFT4P5Rh2VZ/u7s
UvKu0ts7W522IdbY7EDB0zj6MJV223Vnha2oGY41H8nafQSa+fyXhVfFWRnK8t4/tZE/1sG7k7n4
mZOcZQxBahdTVNBByb6OLqqT6r+ZoyTeiXou44Mv9YxhGRbf2o6ZcavlSiQ51teNDmp+CteWe7sg
h+Y5XGabBsitGrNbamJ8eDNG1xn/tCSt27gTfUSF4FC07Ax5nOJ2qJodE1BRXkO/Et5XuLXs/mSp
0aQOqvNZ4JB0nMW5hT0dy925D7w4uzZhYDODqFmh510EXut673JgctLCMcZ3KwP/9gyqMCFY945q
73unq6pLyBWLeLMgbrQJ2MAS8zBti30IFJPYU+0aNivih3EH+emKSrYnZpKxcE6zvXau/T6wEX79
m4dum3+qiuQuF/60NIFO0Bm3EXqJXVUqmccqgAYqNUyQYSNDvvdn5gkObeMy6svoxgym9gvbm7qr
0jYGGzKRqnDcjWSiFs8qQphWSR2ZFsgYCbBOVjEU8fdASOAoGcaLvMgJCyQj++ANpbc4ewL6A3d+
jPxJbWcc1Z36gx8CgYOfwhXPXceU82pHwNN52glJf9YsZspeMGprFgwsTCmyBG8wQHPrsAv7jufL
rZCINulLzKGZMMeBivWfvwW9vng6I3xCzMGEQhL2cfe6WXk8/MoFGIHHuVbF3QUBSAtGkAhi7YDb
w8voayo+pzzNowV5k1qnD3ZGRlV1pDnvsD3UflP/rQkOy58CQi6a/6Ak+/w/d7nt8GSVPHHkEO3A
ayslWmH1GLV6H88mnkE3FY5sfMavxSw/8DTU5XkCS20fA/iD/Lm28VkdttIL1XlZS00NtJH4VJ/d
glrKJCEuQiyd0eZbSMagdd+z0lxKROtpap55GbtmPtSdFiVecR2v8zH3LVu2aTmjDZywbSLCZ7ct
bXfWVAVq3zeD/bOquq6ewfL9cYZJ5d27NPBbl9JhMEppjv33VzvFUfYXKn1aRFJPENRpDwUWRmmQ
dWH3xzJVtq2nVcpw+vAV+RUqyR2CnBJJSgmZLmg4DO6jWVY+0b1+RH9lHBOEad/IeT50SK39VzMw
XMcNadnmE8RiVpgruH/sNxekhptJeEU7pMoDN3vonDVC5VptSx4twsCgX7xuEcyO7Co7cPtzsM4M
y1Gnol4gKc4atfNQO+UNFEMSdRHQLeOcbccM5TGjYJpObUh5X1IClpX42hhtQLIWhRV/elNLYMOO
cWSmTTKFXln/o6SXgLrEzdKl+Oiv2XV1ddiTysFw9QXJZ3J3Jaw2FReaqXqSAFfrh4T5IqNCcF2n
bSQC7y/3S28dFzxlRKtmBQPsOScAoEjc3s/6QxEXTv+AzVIU+0ivnfcvC61wHnee1XjLoSStq6Qm
gVc2fIMyGL4ZVrEk2CPpqtzZwmMClOC0w3u7+rUD1y0LQX7AFKFgCGvWBMmNau5YOp2p0b+Vy7J7
F+FsgOz9qSibgx50mP+nM44zCFFp6uUNu3W0HjnjyTGn4TGSgHEKRPvmGcPICBxIS+LYnav+rJvK
Fivt6plaYhpmXpBAzWv4Rs79Ul6Ba3Bxl/ONBxjCqWhORTtZMCfs1iCdQY+Vu755OsbojzQRdHfY
iGmhRFiupaGIxLf1myyRYTj2Pr6zk45N3Wqe5E6YVyIlUOwO3ToyiFn9GVfRUVH15ClbVB17PYgF
ovhYRZIGl1/14h8bfwqgJwGXHBcf2WgygPh2lRjrlsyp/Suf+7Y+TCZ3u4On5zn+gweVEyu1Iq3Z
hSILZ33r2Hb7Bf3lfXWebbjFOmCi4lpOPsO/PVgpSQy+M9n5ne0ogeGL57wc4EU0M6eURUX1dtX5
4IyflJ9j/+ks2K/ZEcxVtVxrS2D4pBALh3SdMIvXZ553NUbpSlWFi3YOuUAFLdSsozerwlsRHXtR
TRJaNCs3FlHViozwqIvNeOircdWvjtvoZQEmXXLlITZ00JrnKoctGk8jrrBSE1O0Te2jHfJmK8b6
48Yj3A2ELrzC3Iv8aaNdXn9XECni2ydZzvypJAsazy0Ha7FBllp2/M3H2q7HdQjgnzBLmlKmVtNp
A17XR7TQFgsPtr/klWFtolibPYc3NYxhwhG/8kK4ia81DT/PYT+LPiHzwhMxaiNUNrc3F27QXzci
i8dhz3gxbBU8wzgHbur5BqX65FGKl+/sUmghyaEbfPMv3uSw/mUEYOm/CHWB8zLhWA3/y6dqcX4s
049zlSCCerVzX0NOL+M+s9Ssjr1VjLzf4xLPYcQlJRftp7ZpSZDYhUCeuFlqSxf1sWa+TwyDg4f9
hLpeeEczSxU9t3K25zsiTXv9Uqku8h+GXmTqZUBSLX/1LSjXIV+2uHuwUN+CxBVeyc4dWvvi22fY
n519cGnuEW5RO51Zml3srNxjFaON5OO9b8z7gxdrpWYl7cRVt6+Apn018xq5ww2ZXFnQNXCFIHC2
7uw1d5m0tvrT92s/fsHDhl+fPrlyVGp3nMinOCsD+9Qz0fL2YcsJdKd5LvojYU8uZE9nERoc5eyj
SFeDx/xCcoe13EIFNnoQnxgGw6G09p77BIezeafAJuKp4ENxp0kfhyiGk0HmXjacO/4aFpeZBywI
UkwDYXNGhuqdjdxpj0nOJLdC7BvEGl9z50KP9SnbOnJwr9aPxPCHfJimnnYLZknS+NdeGO+uW2xl
RLqhW/2/VTPYj+F7S3yXuH83v1wT6ExX/Cwu5UjHLskgM0ewyaV48HusNqy13tz8IOtR+iftMarK
iZ2gt7iMZsPUhS+9nW44aoDx+p7fmrXSFdtNBwKwyN4547xW3kFtotEUH82G6b/FsRbdU4Mp+2nG
JbcOe+z3Fv4ATtbpXpd9oA55bya/gxyJreCbUj0nRwzXLy3Z2ARqh6TNokx60GkSXzQQvuGJBlYy
O88DZR9TUEtJWneBcWMur7HJC0VzrirtfglmU95zX3FgnXODpHGnYH8xBXJnzSSTVLadjiqIcmaH
pVTlZUIZLcko2jjM2LzWM9MmHqbPDxt/MH6e82AdjiMRV+PbADByO99aNww+mpX2/YeghKh7nwJV
Y97KHBNit1NIph8YaCySSwLY2Y+5jd3h0Bcqbr9ABFa6Z4p7q/i7dNbcPQM6Cgo5LIm8xtAWzvws
VpKL0c3sfEvBK+vmOWqmG7Ji9zbl/xBNOCTnoF5EmMRtn/XBNW9rYPpBgnEcNl3O03El1qXYe4Rc
+GQyDPAW10qGuH5jz5jmtfW8Ln7sqg21cdETP+sSUb3ZKUvcpuXXkvPxdtQ+PmfvsSmZM11qZuHV
3uezj+NdZWTsHWUYDV/jzfyPpzNeQUdm116+o0mT3nhhzIfARC9Higv1NEsDr2GH8+93FnkFs3h6
vI6a30FnKD820ggWKjZg2YrCPoDghFPLMA7CRnTiqybLVL8hRWn1jkaMHpq005gv95AHy3b7ixmZ
tkuM08RRmgl2YcdqHR7tfJBVuF/j1mbonGmX1SDgq3hYZmW5eNh7R68P3JstIpTQ+DnAK9tqnHPE
9dyjJygrf2zghV2wgZLBVvGQxV4vdhhA9fBt1nHrTnDabbGTxf84OrPlOJEoiH4REVBQLK+9d2tf
LfmFkCybrdgKCii+fk7P28RE2Ja6WerezDwZAjyIOe7gLCqyGQAoXTNGynizsItHWOmTeNF3Qe6r
5G3p2gQXb9DFbrDh8ZX3zB8CNs+G3dgiyb7EPT9yTKp0V5B5i9/WhmQ90coi5bG2L7yS5iQt25H4
eNtHDoEymXnNumvdVMXBfeYJTh7nKujpag77VtjuEc+NyeUzg5VPVzUtrFHwWiauP58XrQBOz3y+
A1lgm0QsmsrCPwDFc8WTqptifJKWjffbCCvB+3BjRM9DCphE3ZAdht86uVMbp5swl2kISiHq4vvZ
jFV9qYqhJRKaFQEtLsfcBjPlidqHtF9iybU5ztr22lCKFi7KmtFeNqocf7eJ6fgwcs+7zHHiFA8k
4DpGQd1ylNk1hECaozN1CMIbzIiE+nZhliP8o9TlcAlqXBc5oY5KR4ytxAhSve5RfFmfxnj2mcOc
Igz0HobTlDyw1K2LE08bFCgWfo6IP9uOU++H1b1gbcinh8+f4CErMVK/XvBmHMtxeUNsHSsX+EX2
ykhAkcuPzOhVnifCpsGu5D3Vl9sia1hoRpQuiWeV4kwat1FTZuvnCPoCEBydUC3+BEzeKZeWHzRm
2ic9nlKMgHnpiT1wIFxytTvFw+OKCsW+H5NKguXMMXAuI5thLodEoYqTKMaxzu+umBu9V3q1OJcG
xrDmoWIp4BZncz2XFRwkCAE2OzONLZ4kvJqhibNLOE/MfvfdnBBPwGEvR/OPSZh05BaV5+q0asJS
LS969kCAHWhg95obpn7r/l2HPul9qvt0LpyDCJbKUBBkWj7RdUVz2JHPTe2T6nK3fgboEofzOVr9
oFMXUiZjeU8gpzy0DN/VXxbobJiQqTDdjcROgYcIz7x6c2gYX7tx/rMQCON9ma3zM3uJODq6bVv8
5Bn+0826SONHrF3dwak3K48v/+CYZP0VcFP8pBOIJhqDwIltGCn9mypY9PyP4733mAVNgYBp8sTb
SUM8icBTLx6WgR3VQTlpXp2dWDSHWtncJ5m5DE+Td7VxYFSeot8eO9UWssgMQganEEbKmYBy+aIh
DDb3OW/h6nsix+l6TOVJPrF0EoM/v/GcjWJ/44ZtaN/1ZDlhbBiVPHVoWc1dbajCrPdDRx6RhOKq
p62nvYHBJ5iuEwEqBW3N5H9wz+Y9ZiWxkCnHZ41N/jDwigeFEWVD9MSLx/1WKsfxTcjHv8wyytsj
7mYG8wkUmOAabZlot6YSJN5zMl8py54CKd2v7Sp2aHTN30k0MO8jbFGvGHV8jA1gT8XHUMfUaqgW
n9lJmq6vLmXc+B6086QW+2YYSnNb4FzsnyQVaP4vDLdj8CurAyMe0phlxo1Dp6m+KTAZQIVRYS30
L1aYgTzDw1KXbugX9u1hkyR4bcC6HpM0B5zLL+tU51Kl6YgJNWtD/xtnXqPdrS4BwZ3x4ETlIfdX
slqh5ybO/VCoiW13bZl4Nki88fqeV7Ke7zAOAYGY/6fDw9XOHwOsoRAm1Jisl6R2wvHT4W0ZjxwX
WWqyVWly/g36bjyDxQ2+1oTlBGkOTWHqM65A7pWnymXXunJ2GIuiYQmb1NGy54tbkppIBC4J5LxW
1Um1lcFaYfcCv8aGFFtu2ky/fBamAW6zmP29Vw1OcMMxKnRvMrx35sYh/hTgC63ayvwKpOydi5vg
ymf9LheB6y0ZJn0SLPHll5P04N8oTJDzeawqUqZd0lYPmEyXhhOXH1V7T2oODJxrZp4q8byGMF2A
xlR43MOE51Th8Tcz1WBILusl6PaxapbwoNhSBy8C6CGhwZJAa7fDFzJ+MTQv8y5mCidAWs72ZXHK
kg2qmH3gShnWyHvRz2t7DWWEj1SPT9Ne1Vk27wckx/JxTufE37m80fN7q+w1fDCXvwvyOfcZVkQS
eB52532opH3uSzzVt74DgOtm4RGJqFVpcVFklzgic+hgVb5GRKSeWNKR3oTQ5PrHXpCUxmjOxvxR
+1V6VjzyiCIZXPEPvHuKYRPzIItPV7tLsAEv0XlcCTFBscCEIYGmqJjHB8yylf9nhieRkRQNqPdx
cLJaTYhr6gdMxqDR8h4wcaAwk2iQgGMj2Yl1nHopJBlKbec9bb0UEmQu4z5PxjkAQrsttTtOkCsc
J+F83Xr/eJ4qzEg9obm6uWQF5tXgSHAsNzuPbdi6HxabBaw1Rf0dL1Z0w3aJ+/YThifB4SIydXzt
NhydhIuUDQbpMIKtHUbGLp8ulC4qvvRUgEo5rrKJQsjtbe60p3VxlX0C2kF6itl6sG82x1IMiaYp
A/vQtpX/r/f99i8ZUFceExln937KEXNfFoZTldswozAqMxJiBx9oVCYFVowfEtvqdMg4bJ2jrIAY
PaaOAjixFj4/GxSF6866DsfqkCL8PmODLwlrkRq+BRnYkhbHo+0d+D38Z6JdzZfniao4lXw59UFp
LdkpQGS0m4hDinPhL18OpROtxUsnl/8jXBzHLqlLAewOxAGSL0MrNy57pRCxYs7/+CqcXiOecH8c
EcT2tujHSN+Prdu/8RsNwWdWV4P5ljkrIJbaY9WcvGLS7TlXGmW0b7ss3aMfw0PJkoEcgmcJv6OK
tNW+gy6B5TwvavMksLDbk8NqGnSJp6rslkur+ab+WIWHVRfps2EV6O+6gNP1vsYINXEVELVkXSDz
eAf+FCt1RqMI7hU9uG7zZatRZlsubk5FBaNhvxfUL1TfVaOASLHYSgdFILqRohQ7F1UZU3qCj5KE
Wa+m8ASKOAO4EZccC0kPdNxIdk+zWNttUWL6erdM7Mh/O0XQLWfRgwh5dN0stVcqFIWqWLc7FQFp
6D0OmGuPgXVTugMK3CYhZ1fuTVU4OM7AwMn7DIXxL/s6R/4YSKYfevCK8gUdGOdHhNx8jz4IKDZe
Z3FGK+Mtn/WudU5sOeMfVk/qkjgQukhhBHlHcD2KnjJm8fIQDjMwFvKeHqxlcMA1wADKo7dKg60D
zEJ4Gt8s+YwHn1Qra8C0L4ANVCsKO+/VTmwnVP7+jayoPqYsvS1HrAqcBlDCzr1P4eSU5zaRGIpT
P1vlpU+4/dHhvfghc6em3Y4L+sqFjeGkOFF1YPmm1sPW2PGi2RHrHDvgA3a+F7gxp20L8svDJhVH
LzPjWHfQXDD/HOCpV/JAa5lR8aK6h6RK6/SYD7F7rjvVB7esLMlTDtUV88Jolb9WrHxg/DEtiC3Q
1fhoERhZ70vlkfh2qCy865uof3ApRFZb6r+an5kLB012ojQ8ZItHUQQCu0NJSY1wu/GKxgvZiGD+
2FVNVNFbPCVDdOIkgDA6zZWLxQz5iC6redXPPA0w765FPiw72EUr3kqUZz852rFf75tIdo9jOgfq
GF4V8RDRJjqGSzdAaE3IAhQ3LRVdgX9o+KKqEzJIxpDMrOXte2eQkb7EHWsX793rHDn2e8KEOV4A
kiX179mEXnlbDcR1j5za6pHC1TD9sShsN6nx4u44ziV0O5+gwUeODxyhlJn5PYTjwejH8YlOjJD3
hHNagAiPX5MiOnPkpLk2u6yUPApZyxMBz6pQcItxdg5uMriF7n5l0WW/QJ8g6n/bvm2ITrtpnSsA
g13qUoNKDDfOMEn08Y3Ln4zqV5S3jjdN1PPIwBrCE7x48oytkTO9vPAyvENtni7W4lvOsvpdDcl6
agfPZB/KXVMwigIg0nQotG00yQqcuTszhwAoBuF5/kb4U3IPUdegJvXYRA7YbtGMHMcBIxR73G+4
rjXtSSRMK8LRvL5W7PTLaD6KxVMLVKB2qXY+gLBkj+4PpVfPAlwOV8jFJX6pTxNdlfexLaJlF9V2
okAmn0zhPVM9MlU/S9/3KAhp3AHtAS7j+b8wTVF5sBeMRu1Z6Ai01Ni0yWeP8pLsWcmxBS9UJ8yp
q0di4XGamQvBMxn/iS2Yhw+e8Ta/BTKhd0uCTxw1xSzngo+SxUgdw4fGn1H8iCqkaJq3qLToD/38
wAy/NK8Kxty/wZD3I4fcKXADgv7CTTE0Q1Xv+mLGQ0wiyGa3AdZP1jnlDOJD1PhzzgKIPJyTorbq
OFfJIg+21cq+FIKCUITUJO4uPRzTHIOQSPtjrGtJsrZjrbspVyy07ILhvVasJFE0Tt2cL/ivYmAS
Gdb58oBhh2kzmhf1FCKJd7tiFFV3WHJhAKCoindnFiezuVu6srt0XOtky6LVOdbdtTzPNL37lPal
E+9LX5rbtV89fN8rd/aNwklKQrrtzbn0id7vMmEqDP+2wAaaph4S6Iaurw5j4RgNtwuhcyao1dG3
TdaTmWsmDmyvGgRpfhQTg8wmsrKUv+uRhNWmYuH/wys2e4wHEvdHomLlkzM7AdyDq1jE3lkvGjMT
GryzgduBNjV7i/wdhdeECtcKkzupQugqPcnSnfX6/FEDJODPT1P2a6A8bt6Ro/DUb/bsxt9gBFzv
oRiN2ZbtUYS/lM0dHC4lsYwnkQgw8Y5Eig4eAexuG9vJ+R0OzrhgrfAY4UwJwo2Y/fi92ImA1hXP
gCMppLONxjjC5HXBrOzRCvi2tNEI9MPz8VpBLZ5/h2xWiwdVupkhouwAM+SRWevxsdVaEHInZ1Qe
czfkHGucifgBRV4NOsJKtYheBmIDSwI4mnhdXRx163fmrueka059NWffU8lDmM2qu7xmdpr9vbEr
+KYC9a7fsRDiTAM92+23igaYE6DwiW19XprXJCtkeKj9eTaHuZz7P3nCQfs6FI/PTenIjjSoQ7iO
+cGHpINtdiY7vAa/FKZ+ta8q61ebJS+5iAPFi3/DJD9/JFkXNTvVNH65A/IwoXV1Ij42a1sQAOyK
2zqz6m0EMYEpsmmq3xgLM3XTwb599wTcnBtwRf4TOr96B6mzouaJbLjE8WRIlGPEwfe22pnwZLqs
vrrHnxb/RVHNonMA5m2+4K9r+/sklM3ZDB0eUgARyRtBayDqkyJGjfOq7Ox9UGdE6osKCS6fptLf
IyqYPZZCSx6sN4qVDqVP3RXTlWLmBVyU/A2nqbbzIWCenw5lJ1EeUgF/+9BRUJBugU4klyrFyLIj
l1jNp2rywzNAxPEIsnAkbDDnCU7tmcPJPVnK2t0XrXVIcXd0VxB+w4QusNceCz+nKWfEa8fkt9qK
Z08VueEBENn65qWlcO7yFrHqijzXZBAhA3ADp+Cx57H4RH91uWRtNyXRvQrL1HlGmkI9ihepx4sb
9v5wXvpM6UOB8dvZlE6S/F76FPSE4sQHbHcRxK/CYcncE2lIpt+kQRB57atYIro7SyQ/CJeXMW+P
AcOEW0Fp3g0m8tIWy7jFxxT6NkI3XKOmqXddCkkbyHg2mk9PJIwbm3TIx7eJDjB2v96od2Z0ouJZ
Xc3Bm7FJnP6h0nRGHUdFOeGZCKhjj2PpRmDBph7jztpXzLPDwO5iu2K0Y3Ck30rfmilumj8DhIOH
eWTqvk01iFgsp/jyWcQEYME341CGzS0bfkBicO2mHteEy8N/tiQed+26lk9VEKk/Kb/jy1Ay7JDp
54NkaTlNr+BAR83CUa3ov5EFsg/jHHmgk/i//a6JWIVnXdXsimiNu1No8WzxWKsS76KjJLosg/Xf
ZVzU99QVA9LxsLS9566AwBVEAjIpS8zlxXJ8gvdCoHy4wzWJZp4tODgJoRuv3Xm500Rf60w7xoW2
wTg/FgMzOVMmu+FdB6+O0LADBREMCo+bciSKsRUBLNdNBP7mDe2WL7i0TcpzIZ+W8cDpUsW7Sk4+
IOPWKT8GGc5vYMvZIXYg3t7xSqTVLVV2zvAZZhHleO6U6wM7C+XeA1yWd42P3IBSWZR/rJs1t7lW
uvw7CN/VdLKwluagH0M3pdQB0YrzMLDKabIjCtccrP3HTBSO6ErN93bCql++jZQkVG/juPZ3Mepv
/RXLQPaP+KHmfyOUvnKrvNX7zWmqay4wqXWNF2KuvjvpVI/14FYY9EIBSc5WboJR3RvtfCekS3aI
iYbNyZi4Wj8luURsjPi2b+1UFn+Mn7rOt0s0loBipG104LJImWUYv9TOExE5ICTC4LQMrALO0G2m
4GlFIO4/mDSW9h9UJrncKDcX8VNETN7fYeBfqovX1uPP5CVudzRzotob+iEVSk4hUSebGdvZpo/7
ZWJ3Zwd3N4uQ5dJmlM7av6guqJNH/Ldi4V9s3L9tVSTBRchYuPyzk3luR5XOl6Gop4gEhOcN4F3x
5j4ymqj0tSOOkG4nbOrLXkODfV5wA7YoDmY4JyUr95cWHi/VGr6Rx6oZwH9zvAewRBqhxBjxiUst
lHcxoN1iM8X4PSkRo2PhVCUYLwnalUl1GNwYT1iCOrMNwELvYYzTwGmKwPEf9Uyp4G1qBf5QQIBm
2SKCsVWs52R5ym1Ghxcn93HaWr+Qn9WivTbbtplXz5u6S2uc2RLMHRaVPifYw5kAAqJO/b9By8bg
zsV49QvAXukeU3SJCGiQGJ/lzDtqF+atWOkS6crxR8JCQ+lLWMyAouXD3td8zXhrhsJjs7IOrdwV
JSrzbd6z1xOyNsFHNPbG/445fJ4H+hDYAlJKU/3xA+sPW845LakCbgjcEOmYXNg0eEz1a93dFiMN
kztScClY1ZahapvT64CqWQ76swm8HLm+1VISHI7676RqYELoNdAFgtSI1x967/rjpD4DBBTo4Get
CWfcZbOxaFxxlSIBtEw0/WAEkxqTcLuhwIPTGuBdTAOTVg5DazMBo4O6GXEtqUAND1SrsK9Bt82i
raxmC7h0oNZRYzvXgJEqakWYstorYxAv1Ak3RMpOzGCY8ApweyhPXThsqaptehY4nnjjwB4C3vcb
QGJVBYjFz6XZCN5K/zyLqRwYrm7/0A+Q0VHBRMGTOGVNt3GndHwk5Gl4efN+zOFExvPrjMvkD4R3
4AxJMc2WycEFB+b6E05naeVy8jgbLxvWMIQ7ezBNTwPuVayCCmTKpscw5O9AQJrPvFpBiFYsrmhW
CeqwvCvWCFJGRDABV6+c2o91QG+/uosiWFJz/axWa45cMfB3QBw4Tz2WmZTzWtlf/CRxSVFKRwAH
rkzwz09cthqO76tDYSvnG3s9Ji+pk/LBLB3PuBRyV8fyV+l3jBbwYKOS6jFWoWLYVt11ZewRc7im
Q8CF7hJ/Ee+dyN2XoZ7aZo8ejf+6MrXgm5im5Yc9Sf0myf1JCFwoNRtR+4bCHRYnMKgA7dVQ30JJ
KrVeP9uqV99rKHLgoWg0dOPVASG2dBxTFndVGLJAZ7W68fy4fs7nCBOSmvHb8qtN4R8LQvXElxba
bQ60oyf2VhTOwc3Djjpwe/Xa1lXePfZ1JzLynAX7BpxuI/UlNoG7S0HsqrYe09mracL+kTengkco
eaATX2zosQ8xXb/X7oxnfsnb9ZepQzyA3Jl1vo2mMH4ovIlzAoO2IQcpHKs2xhN4RAFrtuB1UjJ1
h5SgS7ylwrn2GBBKFuB4/7v3aRDrF8iAMiKfiXk6Qy+EJS+n/N91PIZQv7rLSxRVEnobXitOcXze
HNkyVp+2odUjaI1DrM0SS3Yp0HjoRbSA1gXPG2+ubssjLTNNQqRWk2UvWYYU25L7+QzOLu4vVqEG
b3IwFsRj8xh760zM5XMW1YwHHuLr01QJZCXVpPEfRXYWZElIzvcQdWH87tmavbniCPvMipP/xMh6
7aspBm5MZzRdtF/bCLTHAGRv3Ys4VU9F5uVfnbmCBgnYOYeG106+1d3A1QX8Jr0PvZr4MIcHtEI+
CF7GNk04S0dZsrTbpbhOInXTcEhSImyzfTv5Azu/sujxUlAV9oa5FLGdCMw1eW0TfZ48nCG7EZ/B
X2d1sr8U/2iBkB+LcxrW66+J56DZJoOKPpbF0TmaU1G8kQWeP1QtRUzqKzAPMWwkd9v6M6i9yeWt
tSmYZF+SwUvZ34YGVBAKNjO/X+JYZw+BC5EYVSUvZTS0vxLLUuuS8uH9wUUINgR2HBP+WuXRJcLF
WhxUCwwBD8Bo9o1Jo4dQWsfsB1nnt6JeeCT7S1rmoDlk9zANTfzHFtwuBwIZibOhMknUe1iR6IsT
KgVraMRf2gdCxtC1W9CcjFxmfyelhqmKFuX9eHnkYegLFjmcCjOkT1XtQ8GYfGyXuwVUcbtt23EG
QqULN1Cb2ReCi8WdgwsBM+crYfuUcARfqns+S2TrgQbIM8oXvwH5n8wcGsqbGLGGpbtpS9bduzjx
Lf+HTf+Ln6Kl9RsUHo8jI1x+su3kpsmnsP+pvVs/d1K4CR2IrV8l5qjoEA+w+YkCsTLRj0rjjN1Q
oMTd26w9jAlE5iy+yWQRf7tC4/n2W93/myeMBzSCtPNIz+cIx/PP6gFCCTa11+n4/goDwIzGZdXi
eWND7WPkx9DRiOMMytt8KCIAmuwxhQoLICKMS9TJpMUJa3XHKgEPwzRS/Opy0v2IpGVFf7AMkfIE
HRVFE0EN3DBCNq+cPo+XE3Izcat20vZU0oPA0TCqcrq6EiLYMvf7r0KHOt7HuadgKvdh/t3xYPqK
oAYj249tkjNg52ztlmYkoKpZT/4kSReu6bbO+2hsL6v2/fjMHrgjXpvgquXj11Kb4HbiRVT/pY3H
MtSOg2iuDVD6OslAbauZKLrEJL8jD7/Yjp1sJomXocgcRdfkt36N63h7PcwB6FcLQTRLBoAAp9JD
uV0LVg5G5R4Rfz+dv5CkA5wHXtcstxaeeQIpXlAlz4fb1jOuIRCtU/8sCVn0IcmeiGqPgpM7ueWM
Fc3ZrFq/VW7Jn6N9wnYPxcI+ZBMpJ/5KUiBWnMqIGGwaLNfV45xVAwUsVVp9R2xck5OJxvjN0fFs
sRuGpGn8ujX/ehuQEauBRfLFOJB4KYVmqN+D5Yv1MRn69hXXopYbw7EXSkUT1VTjZHqJ3kYKDV9n
UN14CfxksCdv8cFYZ3To2GNCjrrby7Zx690Yjf49ko8ZeRSwdo035LWq/mb2dDF+Z6is7l8Hu7rg
LTEo8DrkvI+zv4SP2czC9VdXzKjOpe9287mt4pr8N6S0Vm3ZZRXqyyB3jsOuyYkXc6awGenbjUfe
z7lltuHmwiQd/UxmhPjHr+Ko26JZ/QQOyyBRk9OylzdDjAOTDqUiLTdjIDuapIA4DeKBqnuOgR28
/xX+Zh5ihPOrqsQBMs92i+qWw+LCGVIv+85VqQbSLSp/fuDRktd/JTq3PgXsben5MCz1N0CDsuaF
OHtrn70ytM8WByubqmWKucHbEFgh12oxA4FfS/GysnzPeY0nU/4GyjlZfuVDObW3rjcKcZfT/M3j
riwD2AnEBdIbg5WPNqOaONw+CkknETau/tefSv3AIqEEcNSVld51NHdzVJUILBtW7enwEBtt7alX
rb7h9c6rhrzdPP2wEaPNSGI/wnNgU/xlphH6LbNlE93NlUzkzjX8xL+UKdvggxCpFz1FoFz5tHEk
s3UFjIV3iCIs88BDvOVoTcQTbyhNF+5hNiY7chovoq2aBTo7l59pNzVG3uELSzh7ULBGWB5TO7O7
g9EDMzJTy9S/EZaCe5HFOjX3KAKt3LeGFfunWblHFN8Z2N4DlgZVPIEXQyAJQqPe8Uz24Wbs7fyQ
DzNAo2adVhyi4Fujk69kt9yg6fbivR26ddo5UocUkyB7E+GeU9cr/6EVLP5ZE7kYHwf67rr31g+5
TFilsPWQGLK56H9mZF3sRFGNG2P1hgh4qMFqTyvmjFuHoaShTQH2fEByBvWou2EgZeyqMfoET5RR
6PjNh81F5hUnRvoZizB3n0EZTtC+GHIvMGh0dG8woAy3CrX2yOqjaTDh4104kyyB2bN6LCW/YW9K
xBx8z8I5F5MTlq8cGPHJw+FX2p22dUmO5TWOdBO8kgHzoQeyhiPBhw/S2Q7wKggMkkB2QZuDDHgt
sEKER4777glnhIpf0f6o4PKwVRa7LrTica6L3J4krIPbec681zSpCCA6hAX2lWmKi2xcVm9IFhk0
laLmsJSMXPrbxZ/U7dJfAyWhQTp7qh2k9MtI/IY8L2kRogaTBcaDq3B0ziuWyJwUowuK8MEfMooi
/XWY7T0qEk5NCr0L/3flIdp+ck+Vco/PE8cHk4rkFW4UFs7fFMXju4zYKFDdpiI91XTUWxYWHHIj
QhGbKODdfBHsuPq7pkW8JxiWjnd94iQYAl2YexGBtIR4qka9J4AARTpPkINHvFJ3vp/0r3icmi9m
2Cj9Svg1v0w0sNCshKgQUoq1+UfMTcesy5RAQlqWJc/PS5vlT5iw12w3QjsYtgaqK7AS1IM7lr0a
XY5vqVDbXpTXx5EkzLXtnVrsZBn09XNqu8E7BGvNnDouWFehpcyrpe7LjR5kXMv4UCUNiwIZ5wgR
zbRA70jrPtkFaEpcdUUxt7uJ97HzLtnohh/j6LxlBG7IUrTOMYh4VQQNn/CGHggR31Hosk5sbvyW
17omXyQ4siadU963wbISMh6rAnVS9whqsY2W21HQSs0xDXI5nRtJbbqV9ELc3rXK1W+2192V3rZ6
7mPJsti50xDRg0dA+VVwNNzt+hhb7rj3VnC82oweeDkYc8lUHctRJp95Hkd/YxzEHAjWZPqp6rCm
22EwHQQC+O0vegxrujap2mlw4zTLO3Mtlg5bTN5t0OCUotBrzjmM9CS1TikLTJLXtJPkZ6+TsIQw
SJAiXQvKFo4FCYyvCN+CfbkiDexDgucUsmmPpruvbZEV2xBjYXlUbl/Q7Fn3f1Si3JY52+nwTTrJ
7J8yDmvtXuLxv+0TVP0di3V3ZqfYiRmiKmlvbM6VephsLxGQAKO47wBwgNABp2YEnKJarLfLWsLm
9fykM6c6HLr+YF127nhzeqG2lLx6zqkiu82A7pcguYAOjOGWJkaXhWBEyGmXooI9Sc6RAERBHQ8D
3lVTcB1ap7G/gv/LZcp+KUjaClre7nDYL2dOQkF+J0TbfTCZ1sNReKGEgTAYeOyZyIcdKa2OUA7A
tIMfNvPBiegE2VCda5dDPSS6ONcFlnfAJ17CwpObhiVfOEfLMUVequ89TgjrjZThJPdjGolrrUcx
le1JyDx4TM0UdJ+yoDWarhA7mCNibvSe0hkGfE0hd5LKjmGwwZGnnaAQzjgzLgkB0iDiRBWEfchx
O8mzsHsKrKfOQagKB6qtP6wHj+VY9xhO6/A3wfaKgmFt7NU3Q5vZnRFX9DXbpXU3Oezqb1jWom44
LfmGxwkaPz035C0elYi74uBx4LgWl7Rl8NHjmSd8vhTOl+e7xNsQeoJ6jxnP+MV2gjWhTqgP6/Mq
sj5ZjoI0UsABm4i+4OuYfYR5f3WcGxxN2EPqOuWomYUOMiwIPVKfuioPPE6cRwyMnbdtR5LWCWV+
VVjv4zCIpm2ToyhgrtY+k6lpzG87xNWNXPBpbRNW78kxNH7YA0sC5RNylIw44W5tHWre4KQBojPD
tLdg7Q95EcwNdGIUkRXswIqcGeYJ1tcmXCrnV44F8UYbFS3bEDyOPVAcSO9p72Ab4ETJSRiO0Tr+
WskE1QeceBCRRwORCPtw+8QDzn2hESRdn3QfccBD2mwbzkoLkTPVXZHLUtYOIAQ1ftBTh6fDw0aE
IbZJ31KMcL/REkXJd7iwwMAbJfxTW8f1g9cH7VfbXGEhaw8iuU8S69+WzsDLf1zFAkapbN2buvOs
+a7dIumeXPKLBw7MHTO9lWHz6nW1zC4ROre6uCzKjkHhaxwVSyPcpw71EMuHF4qvwLteKUUsZmr+
WtmCPfFjUp4W1uG8D2kiSTmZGI/dt+dl3W7tMqDe9ELSFYSE4OcvdpnSYFfjhoh2C99Ctb+iUwMe
8TR3HpigbMObftTls7bu5B4DQ9/mBgIGSxZkNRAak3DJ6bAyN056REsO0Q2HLI3kMZ06c9VCBn99
DnK9/FBsEf7tORLdAoHM8ScIyqqPg46m9Q0vOacN6S3pjzZdNt5pz0kfeeAAxMK3PEIR8yG1bvyR
U/75/0qQD3e2vCCxwOtU/BmjjKpntydPsgdMzpOz7vLG+XIGgr1C6Cp+qPJCvpP1aN1PtNUmfp4b
npM4KXkVuvQmr53cetJdx09/mVwH0ejqfNjleR+nmEFILm9mJgAM8nXe6XMBhzd6xaITQMJCE3U+
hzUIbiBbWQ0vsPRISyWVATpupA8u3eV/QE+VZHWAVjWX2YuyeUfQX93i9BuyO74i9Umis6JjY+ii
iXaHdrgzAwRPkLbdNN2MXk6H3Cb364wbmq+8+crYC4UfQTcMgsGhqWjkYuWKVZ2ZiK/F8P1ywoOg
FfDsqandjsEJ3JL9gxIzkmP5DeogiXkGuOl01jpempOKsOseAric+pJzwpMn15fpnWKSXB+DbsXz
MUTrktEPkovszBSMGXvjolOml/5avf2IpWBdj24hO/fB+DDHa9hoOAH+4+i8lhxFtij6RURA4l+F
vErl/QtR1d2DdwlJJnz9XbpvExPT01USZB6z99pOA8ZK1oOiSm35bbE/VrHwn1q3kuebR3bddbcF
AbAM9zGAW/VPLMzStjMiKcTCxIhvMQA6Z1zBATu4Lsqy8bWa9Tj/maxmbCd0XzJcnrsor62d1Ob2
oAsR0DpQSb1moiIIeqN5kH5YyFni6yZwcHfAD1P30dGFik9xT7N2bZowOK8kWfh3iCuZCka84tMH
Q0xVH+LatUySj/EEB2aR4xZ0Sj3tRoYW3KbRzQWb1IEXmJ8lTUdwxDy+ZlqTOFz1mwW3233woXix
fSZOmnH/tl8sPPC3nu2KqF0O98wSg3Hf0VQgwshrGnf0jJX5mZZWMViUvf5T6j5dHv3ZDHi3pzkm
J4fzFmebr/35iUmK4yC/u8mruHLye5CXYcMEjoEau3wytBLhL7p9Ip9zrA/5zD4x0USGnO1mCoi3
0BOnaFWUfbeF1hc+3By5tEvEMXqbwDiN9dgSQbZsfHckWWUawC3ubY0bHOAX+e9b7VvZC5Efwjkj
8A35NVQ2N3sJReDVDPD0E4DpIXEpZs7Zvpk5zMJ9UzjWmeAkJCuihMezYxNKNdVPkTMkJUmemHBK
lE3kcZSl0yxAgzNbblcAOsHeZer2a8flkrKOiMd7xkE3bSbw2W2GGXvl0zDg+fB9UIHoXEEDY2DR
tHsGMGzYgYrfQGeC2MgknECLu0NvJMEzbq+3DHW7x6zEjp0M6UingMBdEoNwCwReHPhySTRZs81W
b/L/hH2jurcJ47d4YONri2QIMgflJ3zCK7LD6iKBK67JWuIrIxStKfWZXL3ynwMUKNtnkM4ubiiL
DOyBO5i3thws1M1TbF1KQpSCu8J21/hcFH5Xw8fyzL9Y9Kr44Cibn5q4CLszq1qsspuQBdlTGTvm
Bia2NZPEaEZC6pJhSW656WkuNBtTBlEOZY6jJgy0xFZPu7TLu088iGv9wLfZtmcsdOSyLQX0sxM7
RDwFPObu8rek5OHOUMHYJNj6BMEEghH2louG9bzVp5pU7pYEIgrqtPYJG6mQtffY76ONo7BWRXBy
bTS2RXeuYUeD8GEadgwHEidABzLM2iqkUNVuZWH6vCIMDI9sCQPzVk8hHpQRcMNRerLKEpTst8hJ
cm+65ylDvhPEurFeIoOzkuONZd8j4wPvyeqYCzxmfEKko+cpIx4P/+ohtEo0qj0br5+uIWF402up
kBaEnjlYS1NcWdsL71Bygpy1bXSOMgT25n3s+YqgFA7g0sX66kftA75Z+xAQYgOhsmvluF9y9Pwv
rCuzV3JT2/7YVpF10M1E+Ig9RPJcRcwbnwzrzvIHl7wCaxcFa/FXlhb5p2BAefBZkLrDx4xi4xxa
g01EpsG0Pg9W1tzpFVPuxsjKBWsc4qtPIkzP/XlRwLDZgsV+vQ+VZQDtLKQ18G80YB2H33NrEenA
VGJmm0aMip89zBDvzBmSD/z1HLjnf7AOFVIm9nrPfP85v18UFuGuciERICeYavVR12mHnTpkZyiI
JGYCyb6l3XEdSu8wcetgzCHHydnIpYY7itNC3TUtu6pHW2KCYnaBfZgA1KLb6aEEM8gCZKX8teuJ
EEs9pusu1RpSrs9IJrzzgJc+5jORdUmf59XH1ESlu49ImS8IU1/9h6V1pnSHTWnwMSvemNsrq5wn
NDQsOJjpuqghSif+xoME7waOyDTcdwzFww2ymv4bBF3O5Cm9gQ1LSjkWYzMGGiuoS/L5Slq8jb9A
SXiKtY2UUNhl/9RRldlHGgXx4Y/KYT1cRvpI3Gi7PhobcRYSNKTYmKlX+1L2gLfJ1+ij+DkPm0ju
VlFKxsKT+I+JqKa948n7S0mtz+hEESDbnMWQUWZp/3fTPhM4SYqiex6CXj1F4Iz8xLI06h/EadhG
F3K+bjDsgUgiVdV/nbFAwJ5Q2UV7iC1e+qqiMT87EC3rf9iXXHBzuF8FQr5iHOAPaibz5HO7xp4P
CvyEefdoZu2/qeMOxTFC7sRQEP8yhHynfZ1TH/nM6hUZ9t9sIPpzy7psni7wMCJA8riJdivwfZwK
rbe8jHBAqLTifIm/iP4LAewIOICATdr8nkyFhVd6cdEe5VYoCiiVpiB4sUBKekmjovxvDAMkZgHg
s4mhTFQ6eBRu0Zp41ymKwllmL0au851eWBYnHRm0aWJPzUJCIj6zB8FdM776bZR2m3GY2uLQzpYH
ESI22T0rNX5xIRVZeq3TiUs8gQDcyHTFMqARsHJOoXX5pcJWGX+xx9x9IxWRh8ewBvZxVKM1HDoP
k/6BVIJbZWixaD8NzVAdjUTgnyx1uOLpyxx5gSNrfhH3NDV5EVRa90uhvHSbj10Eqlghf9/CPvRx
owawDtDYk9hwtGW0ZKQPeClRfE5Tpf8xLuLIABWi4i0ds/WDLJruMe9syI2p56nmvVrSlTWTj3P9
hb4eUqoV0jImKCSQjokyFEcS89SyD9Yu6M+6zv3ujlLP8B8Ky/8Put4EsGoU4SGNowi8V9Agv81w
0w8n4gMxzS2wxlJG6Xxg79FUuK9Q1iM2xAG2KrA0mQC3UaITXDFhyCPTjX76zKI+DIOLS5m8fLWr
kdbJkLx5HYMGJxKTRu89QMQSJMXokawFwmAlc0Fb3YgCMMh7NIFEX8IBsGMZHHh/cu+g4wpqX4lm
53WUpJEdIZ7n8OhkqcQtycADAGuPDPRY1NG0i7miNXRiVVl4HYy6uYbsaOfJYXmAJCQ8xLHxeOu7
cFPvROmm8x7EAbEwCPDBcHezHckNWbIgSLlw1R3plTeeFeJcepPFWDCa3HLdskZQchvrRX7Mmggn
ahj0aDsmWJgPolCoN9C5EzGTtAFfSnYsk3u0xBzrkNZsdPykVG1S2pmYROVxeoZoRRQFPamFa80W
/VmOOpB3Ns3wDa44hfrg2O1wz2uar5elmr3v0qro2gnlGNe7qlzsn5Ecoj5J1z58G3XV0pVj5SeI
lJM0T7BPNwsLftqBHcjG4I3mOCM2oXStgUARO743lT1F17HWXNBQM5y3XA/xPZPqquDOy2vm5K3W
d63oyIICmzLv5QoZ7Vrpongwjo6yZOgk0XpWqdr8zMVTPTS0rSQ/OmEcXQ1jVpza7uT+VwLfODjh
UiHXBxm5ZwpiBWcAmIbDQqT5I5eZrTcssgNnp9cCCWbewZoTKGF4nIbB+sTNL/5E9UCaJkbl4UD6
T/2vF1b3205kpSFCShnE08mWZQtkNnMefeIqAQx5wkKJCV+PZlgsTCmS0ZmQoafOyFo3dSeCWjum
t3cz2W0i4aUGAjX1K2q+TcjDu2yzdfFV0ntAe7aOtqp9xyDPTZq+cL0ntuiV2hmSm24r+Fmmu3WF
7I1Y1Wr6K0UDIX+bmQDDFx6YlqBDppd0UW46vQdVRylml6RI4fiOEY06My/Fro3QpG+BH2AUHzH5
/vPEHL1VlLWEMZu8/4UriVpEGL2oa687MXy4bPx2oayVz8jQYnECsn36IMEDPlOAlPHB7nNE60Qz
o9iBrPXREP0UJzgvAEcUnPY+m6p5OvtNZOxtJVwWJBWxzY+Lx7D7OJaTmU56LKJniAbMDTymFjE/
uiJguOAzJ14Jms6GPAq6/DZOiUzEEJpHx2jwQ6Q8AtPliWRwtMgwyATJfiRGvrv0ENYvEuMULJeW
8mp8nWVP7hwiqWZu94nQB8GP7+Oq3DF5ylmyZ7XXjh9+l8briW5NzZBFuxiSepSu9lHySTP/JvzP
vkGT/PqZ4I3lYVEhbUqO3+yExS1r9j0Bmd09q67oAnjX56EL8OxAXOjATK/E1NSXBjKbc0jl/3Hs
JooAk3aw7ycisXbxmnryUHhQPb4R6YsHbSgKtw4JGCoREnAX1dcCayNBAJKTTWJ0H9Zy0wMcqA7Y
BGd8kL7lCC4vz6mJHXDXp1m4IdPfSo9PDfg2JsaTj4Xr3beJAfhpIFQElxisLCyxOMyU0z9GuYek
esvf1i4W13XlMLpg5umyDOVC1CCQopqk4xXMAA92MTPbdxDXvEBU0N1eGx09UVh63W5aTXvpx9qe
t77jYV3vVgqST9qiPDuwNZgZhVdiPMcu0LwtxYYb7+opGN/aRdEe9LmtgQ4thX/sQmbOOyFF8BeP
sOJwVFwfm75txUc5i+gCerL8jDoyLTYksiji8WQw/HTSpqMeOtIVSL5FMbPxWZDR4TiT/4iWMyUc
L+zGaDfJse3wPHbVyUVko45L1xnvwHiGoCBKSBa3pkJofSCgoftaiey0Pm17IVrdAopX08+k85Gw
UvMY4/FFYGENVfdjWah0kxjqATVs0CElJHPPYvSRy8b9hmK7VqeJ/IDrCF/FbES6TP8BtSiD7eq5
uGXXAEP3kdgJHeyYnnXNedbrzbkAfwnVKqFvMes9fOxo3fzxT+hk/m/eDzi9I2uqV9x1pD3nc4tV
ApNqnZ/y1rGeMLdLPGkRkos74hhS+0J9nqKEXsSg/UNHZlZ2IpO33sKXRK6RAD5Km2McwyO5aHeB
QgOOACGbx0A7oaNp8gub2+UpLXhIj7g5F+7mICfgU/pcoUj6wOjsqeyRx62hHvwXXHGkdDaZyt0d
7iNcBAhVtYaM4RG8BFiNzqUYmZ8DQHdVXuzCqQ4IywBTtJhbC4G9BEqJXD/jWWn/ZNn1WPypqgqH
otVIQdYK9H20fBvqx5XKnj8HZm/PhrWSzrbEz+HuSIUibi/oPBrahnZuhQOBO5CgKP7HW3xVKPbh
Q0w7qv34n0JGOqE+HlgEdR7twsan7WeOI+vsI3NbRpoPAWuY9IV4OGyWMBpjfJu8JAhhLks99u4/
qpC13M9cUP86om+++onM7FMcDcCsNAuaFWGDYGvCE9jGZ9wV8kwIQZae+2F0XqY4aHgt2VY4+xo7
lT4TFWH+I4TZ/tMyBapvL0wd7fDeBCxBp6hft9IGyI2W0BrvobVp603MOKHSpWDKwLyxcmmUswLJ
FtOxSr028GXsa5oxy/7bV6QDHBYkiXymUKy8Tx5AvBfJCOgpPeZ8+eJXBpPtnJYCNR/zrd5Y9TEM
XbvCuyq8/2iiB/T7hq/onJqA4Nit5XgT+kiPKdxfyy8pwCPePbIR0lHaJwBY+IktpLzp0Vl4KM8p
ZlccHQLxKCeSAD6f+rbXhwS3orZOgpRRrtoKAywWcgqYEzZxruVzjSmXS8hOcyu49iCZrQt3Xr7u
shjW+g7qRhA8O87A3hm3y1zs7Zmf+B51NOIsPfryFFhW4J7W0K+ZyXkBTq0ZUJdLL2P5wz4bwvqe
5zQl0GxmSg/0uII/E05NsCuAY3l8pCyTzdnOEeExI/aj8K3B4gAnrpahy4K4U5920YufAe1M/Dpi
ToSDz4LwHOtREa4blOEz57xFoNmiGbWCJmjv5t4jd3NYG6T6AGzi48iSihh7Z3IvCmywOVBi0mz3
VhQxXcTW0mz9yHj+HolBWH+4JauPU64pyV/jHILJRk1ZHlxJlkAEDVE6KFAXlE2QvzCS9WneKwYF
wWEagHYz2m1uXIrYB88KKT1kd7NdM4uedRMOhJi+ILDymvsVTFWxZ5KW/rYdjFIsi8jR9s1EJGbS
OJqFFC0SsX0m7M2ntc7mMw91YB17vw+9KzM1rHxIKauthFHyt1W9h5wxKF1wrqPjWJsGa7dGWxgw
aFrRKlSbZbaxzJdKGb1ryLmJibHy+vbodWsc7UB0ks8CmqvHGD4ThXTOVBW9klbb3zNQY2ES39T4
WwDqY00WEEpr7p3e/QpLUts3FNELoNDUR8C4Yj8gmcyzydyJ7NT/pqTgnBlb6rODWBhjbFJkDghu
azKNDk3skTWP6xP+qZh8/YgiO6rfQoZ5txxhJS78WovLeYmIZFulMdhN1wXcG9f9Un/FuNcXsAN9
MVvPwdgifikU5BWsv6g43qH4BvAFsfOgw9eIBoKdVOVYXFKCnZHmWl5eXZZee+3XGhDe98MPJdOf
3hdD6Py0IxvVIxb1LN537ujeTxFdDT7wPLOSuYJ0ceYWWkFSUhjydzpBaz2XAKwY2qz9sE4vurO7
Ck24AkNwVkDLgr3yGYyd2Veo5ScX1fx5w5vCn9HrzDQyTe0t7IbcY5DjNFl+wlodWmCB+xBt6JTN
9sWSdhAlhgjC/i6oZ+IVYwZzjJULL2s1CWicqLAtwNHliVPJ6P62i0HLVBYNuEkF5WuD3De8lCLN
CBIHc4MYnghxOmUkUlBfbz1NN69heTBRU3o7InB4pYIR8gs4xS6YX5g+RwCHlpgTH6aJpROToWRD
ARt73G3dlKV/8LXM8VMvuY/vKrMGfD4BfzZ+KAO1jK8E4snyKUC1c9PsKCelliAsB0szK85TCwwL
Ph+4Pgz35VIEYK5wKu9DEwuaCEj2PWK/Ik0PXZBD7N84hs8JY0UBWnXdNsaVgpTw0Gs/aH/Nkx24
rQOdtsCdwNgsONuslyxae8tDLh9W4oUI7pXALl1D89jhZ2x42DlssdkUfXdQwTCEb15c0Guyolz3
eLPxPgyAgCbE4Oxv2ElpdvtFKMI3Dl004tiJA94yGSoyEcFvfY9zKP7mMOZQG3GAAieNGSIhvrDt
j5xxLLmU6AjJJ7d7/9sUFdHVFCjEw9N7kjaZ9qTxADzhEn1EG0Scl+u07sOwBD6xajDIqSK7MeR0
2wwpWB+86BIIhKjiwt4tiJ1uySeBbx9WqK2vrJ/ZrrQoratDwKADcVj2/1xkSH54RZQU9tkzIi5h
0gdENMuG+oa14URM6SSN9402BYQJezSMh0vEtB786uDXl7iR/t5ldEG2y1AHZktBKThvCaRDbx6U
hlWcUsi/OJV6aO14JhhJc2mnCaiN7F8x2QOpi90Mbzpe3b+qIIovq9Pil84I1gXKxL8gZQl4cDCO
n9yGAdqGFPLS+uV0RuCfjjyEO0pH8j9rywkRmtUgCe+6zgNS57lqaI+FQSuLNA56+X1OE/7dMMEq
t6EMy1e79x6MMnH9IEsj7sJQVSZZpO8SFLOEsB3jxbLd4xAYD/4HS0Im5bAgCo4IFJwvdO9TsGfj
uhZQ1hXFT10vJfVpM1J1gf5bdYsns6GrBF2ELBCufVs9hb2Yi6sSa/XHWTvP2TUNhgfFb2bRDCV0
9etvtaAsPDSr25sEzSr525miUzw7DATHpA2dst9YVdAhhGgb+0POlf4YnCEc9k2knXgnS8dyL10W
p588E/NwAG7qZx9zDaU7Ca2RsXkYLsG1Weg0thEqQLKiTZ+R9TSkYuHeTcVrHGkS6vp4Wud3OWi4
nDr27buOmJNmC72EeFDGYa7Zdo6Xv7eLjR/LrWBnYEBi6xhvTYwKL7HNODZXHCcddW7bouVZnMW+
2ItPYnWPHRViRpQpGw1c2VARvtrYAe3nGWNWcSElrW+/GaZPwKJljoFq4Uk0af1MP5x9wuRj5IZB
i0mXCtPMS/zMtjAoZg0a4GY7Ej6A9K4LgMslMu+s6W5tQ9UnC91Q8TL7g+QQM6Efb2OEZ7gLZ4Z/
sM5wqhjEx3JIa49DXdkY5kZL8TPelCdYVRi7wofiAZ+dMTu03Ygltq+bPgakDrCpZ7kxZCUTtbLH
1TP0mpFlWwQK+a+2IgfRON48Wo16dJ3OPuSkmuj1ihU5Z007WHjw5aPoi8HZ04/13fvS2ivxXa7b
T/G+KtIRc3mQY1weA4zPz03vKT5YcHOQKJAeKyyYrLjj5SxXxI17Q2ZOcx2iNgjuymLifLw4mdcR
r4J+O5ph3HHOecAQel8dWNYr9ct2yvifKXvT8l3mDQpnclAAKCTOSLLttpT92t7ZjPDRmDXMdWGH
RekEQ2oIsczPDNbrg9Pyx1/yGhcU3DUWGMh3e+Vb51IxvT6sdpMXj0ONgnPDGGDgP2q0ziHbZYQI
oISf5d3kmNp8lVknSGGzFo/wBrtuk7j3xguBNN76YgOfc8/9XEOMspxlDk+K9thsCgpTMkRJqWDy
0AYLRbA3wGY6aJYKf+iKNI6BKnSQnlFaoq/ikm5BA2WwhOivQIqeJYtWlaTKFStdM5ztrQP2EzxC
YOt2O3Uoi7exsFT9bJcE/8nNEJCge5ULFxcisAmK05WlRKCeS+GO7RXBwTK++5qemIlnlWVb3zJ4
CV3kuQBNgm76M/numt9jpRd3raPkK+Jvuzm6gwAZFmARsRkjdGTaLC71Yd0KJkSd09rsh4phuiuN
Ao5c69SgQBnmGyasgx711ZZoZjEHVdFvxfuld9BGg5qIFgrRzZRDF0Ogasdg0flivPDgDjFa7wI+
b3Bc4nVkCUetWCfouEhEhd+MRykuYjIXuQcp2tjK6P5qOkHz3g4QpsnbNSgKK0JY4lM1eSr6dBjm
fnTogVHCIM255nVZrPfWPNvNN9wRWTwSg8BJwN5fr4jEZR2HL4rubdgCYNA/3WhRyHc+lckRlXz6
iWK4P4EwQ4uPWs7mpafJupubAW3jdCvUyHZkDvXKGmIIL1B2cRvYSDKdRA/GMUeF2kDshsaZgsec
hxebWA32495SBD1sDdfebyQR2R9E4KscXyQjx410oqDcOm1fx2ee6OHRB/t3C23Q/Rf7klpu/YAO
AbzIuJwN37edaJ9x892A2gAtB0Da6SL7PlvV0Ver0/xd/WixzvwNYfNSOIN5JP7V2HeWsP0PKkOv
qYlwNiUMTpANKE6Svhwj58M0nlmqA99FlbGexlToM28k5/S7z12VEmYTlu8FC1ay1ipePsx8N6r6
C2vMOGcpHrfTW1pmmcR3LyTWSvh4tbP3qdDqK0vpNP3m5V1dCLms+VE0DHlmb+k7b2b+qdFkJuN6
kmEDG0CU5c9UQfG8nZX0RaUvxA2AUvmh2IqoZtyn6nREWamKwhteNP9YnyqfU5gzlHm099qtkznn
cQmXYeBuIfOm7PAt9wEgecjB/u1Rq8rgh+bMGz8a7KZnnjCNtn6O8GuJPqA9JFbdA/2bQSb+xZ3l
e8cwKgmqz8Hd9x81+5Se2Cm+dRz+i4P8bIA7uBdoxz98MuPvETiQFwgAa9R74sbEhPQi7Q0DkrCZ
GFxF3jvcyIDctnq23DeU+1530MiRnFN1wwJRTpFp9Bz4uHyUnub6WENEz3el7/S4QZHMXXTeZzHR
Sngvdq6DH5DSxUpPdm9wHo1rWf3ykstvjfcdxGxgu59slQinW0Alxoc8ECQ3s1vrP9swdcixncfs
fR0a9Qh7inl2hwcC0Rvp0vg+Om9uf6nKYv2vslzul94nG3ObKVmYM5aT5rmNVfRfDpNEE8wudIRE
NgKXVeZTWyUIxs36HhpPnEZC0tzEcun8kok5bc9ih6vowJo1RSDcKtApRet7L10klwoPFpgq6dS3
iql3Gpd1xi1XHSV6aRgikjV6iqYZsU3Tz02zLyYTyK2mMiMPEkw7scLIjwn9NT3L5DzOOoQzsmCi
CbMSiSO1mSOJLVFir8gqt3aV7/tXUVkKJcjqlg9cL+zn51gIAPMy9FnndyYYwqSwOJ32RKuY6JCa
8AYMh7hdTh9pdUMQ1TLKJGoeG3vmmOnxp3IKWGwRVCFswEQkzLgSRqapwm1eW+Q6vOcUct5GY18B
JYtpWozPWsWIBDYo8FdxnTEY/7cW8MMTqT2rSpqFCQ+YBAJyGlBv2YsDwh1Vnh0v7+z7qKABA1pQ
IoG1Ay0tnA5hb6itf2M5FBev6eLq3K1Znx+tIGuvbUV6NlbAYZ7FxhSrS4C3x6xnO2Mz+zL45rJz
EYDpe6dyKC/Klm15M9bG3VUTJ2H/WXxBHhXu3RQOjyXkJ48NsO4M68KQMFX2YR4FZfbuOlhuDkMj
0F+eoH035mvGMYCo1fhxfVDM057BBkZ/Z8R9qPPnxvG+dDopcyX7hzxPVLNQnAH0d4SCTVjzN1Eu
evaPTvsH70V0JS8XWYOL9+Ml1IIQYpQUnv0QWYzChpOz2itbT6gs6r51/IkwGVs2zqO/msI9+NxG
MQJxy6tkv1dzVesBaTpRCgqiGLJCKvjWj+zlElP5hXDKnNCbN2CiK4tmhcU+S8TBjv7ilYo8fghC
oI+odOaQzGMEu5umGBk/4HLUMHLsccFEXTgjdPt2CUBLeXRL+PAaPDBUnuYu7onn3nvajs7gJtLf
OYSzuVW14/af1JFzSbA9Z8WPgJzxDttEkRWStf9COetD6xn3HaNG+C/nRib/wqEjwDlOXhdp5/cx
igPNgAZAHnYVKAr01/NyNHYJw68nFeQdpTaHPjY7buMhtdmPhINgSpPrwE8vsIPXb7Qq6w9mTfcb
1jG/jIhY9jDXw2i3DxEW3fJ1sOIVJLysx1VRMiS4TDA0xZSCn+REOyuffBybI/Ec6uYfpDl/YJpc
Bo9oqlob8QsV13D1CxGsdyAMrWWLhzDEZU6uCkBA5wbjki1dEu92CC1QorZqfoc+0OOph9oE8SB0
y/qSArmyoDSTlfLs2/ypcpOi1WREjAKf47NHbnuF6lphNpxl+Lz2E9EbiPcLYqwVbjfeBmKRC67Q
N7e3rb/Y4x33GAIts59MPqXc3mgMSFLBrdZtpds05f1N8/7GW0LIzFjWSwIbpxQsaJfqKJyhgmNd
pWR2/cHhgiR0SoV3VGSlsDYtPXMXxOXonUqSOQG1UfODuMeIRORKEbPM796tumxoxAq6ZgJtscnv
3LkhgcdTs5iAseW6/zZSyHDrDs60HljnVss5Yq7FRh4Mc/sXdXHMB1HyfndfTQBd8IDbwNX7W2LQ
8u5X1jwlZXUDgoK8IGKEZdeQxs9uyXtO5eoFOMkw/UNeIlwtkVVPZO2mRMGysTtriB+yjHLqHMTN
OEDnRYme7m/XOYSYmngt4U03zavriNeWJVrObnQZ28QlbV0kKymd80tNJZ/vgWvZz10Gj3Nj375l
xp3NVBww/VQxI46OE7XOJo2+SDf2nW1HzZHsSQIsaJHW4QjNB/lASWn/VS4hFoeYk/Y4o33l90WU
9gilJkh/AZIVOGqyYKDkSSX5gCydlitbDeIs0ty3AGLOPviuiCP3TYsFKZ7yHLaoJnAl+MbJWna2
cAf3MV/mldsGfz8SIVTVr1MuFvyJazFcZ5vrORa9jve55zCZYk3bruh/a4/QW5Qg8pl+QmLtxV30
L2oGd7gQPKAJMDCFuuO9b0LUunb/ilyD9G9UHvQv0qp0CqVwUflOdb7/ULI9XIFqYiMt5LD+drzv
Gd2VAnbMsN538HKy/gOPAug2haWAH5b8gvCIE4fNOHQZQHwD7R9CLDcW5cHl1GlPI13YvJPgl1u1
Z6VSiB3fq4MFPtcRG6dauetuYL4Tj1vZsX8JDmg9Js5Hu4BT6TyLqqTLG6RvWYepcxd58MXIpyAK
Ngw8ihmqkdJa7Dfl+bqm2bLQJ/Q2M6etXRRp+M+sdZ8SDUWUB/KzAZpeCxwb5ZU2I68Yk9X6GTnj
styXPaYrnmXYtp2aey5T4hOurEgVA1HF6XYAm+D/sPpgKG3oq6fD0MKhPyGkRHdVVHAWEh//xuvN
HpZzP1sD5ol2Hq+lRYH7qhg1H6VlxMRsOJuoGqdaIAEk+SDDP4TKYTpriwtjizWGo5MQtjY7B4Tg
QrAfo+yBWTtgII17R+/CyFvN21xOBKlQNuQw6zJSKj+jyq6vcQbdgFhm/DTYuBGIT66XMCzlOE+t
Ifr1kJmAyRtQ9m5H5uWMGNpcPa3ZSOwJk4foTBwHmYx9lWYXp7Ki+H2wlTrWBINUmyCaEUwQD7ag
MYvJjqIf1HL17PYAyFPoO3ayefgMEQmsL1P66L5xbNKrOhxr/9aCrnuLrFJ7iX0zLxyDJjeAjvyY
LtxC0KpRW7nesc8X0K7KJ4KAAqiNoj31i9IPPVFJu5oGPdxl4DncuzGK5bCTpJt4m1kBKdhXpaDi
mglZK08GVtq/ITPo7jApQt8kLPA/uRIqd8yDENY3HBdiVo6spIr1NMwaSmFRUrDzJnukq8POktlh
Yp/DojccuKLve1Qmocu3MfbzsarG8XsszeSjcyL0+Rb1DeSBe1uqsejvcNQO0XwMiOgbz5Utagd1
D9fppzP0eBIaDYkIodbQ8NVoYdh3DjgZE+TvUB0lbczPEPbVjA5hGZYZuSbQl6/UrrsDjLHGfveQ
iFfPUD1SeW+gYxHRCrsf7CAgxuAWnFqkmO8EC2lmiyv8BVRsOIk3A4O28iVoQjQJIeHaEev8nIq4
pHbHvVRlY3CPk4JwIDYAN3LLSuLQknRiZMtQVfN4c7M0FUF3RcVAcVgFZI0xba3TUPCyMguqmZ0T
bzeRf4N2l+OffXm9sLBNd14dtbRRPJVeWu5FTvQl1BYFg/i5amwnvmFZrNE8xwj3EV8Mft9Mm4pg
yyXb02DU3rBdly7+9q26yreDY63jW0+cW7Wt0SnfY0QzL4WVlnqDC5ZBj6GLj5IRnPG1ZSD53EgK
ZTaWoz67kYt208fO/5xZWUE3o0lq3xOlWZ5CpNTLoQdf631ZdOslwS1ogspktsoM5t9a1MAqx3lc
v1ZPI89NeLlr6Lq20D2aWuBkv1OhmlsoVqyD4d5lvMV9yAAUZXvkV3XKEhWh6TJtmrRH5WKHBZA2
L2dEfK9CRCeXCLQce8ImRTW55a7zvT1B3VZExAUZ5d09B2DqIfXMfLaS2OuhbaEbB41y8BiyRf4R
XBWI0C39W6fERrCGBOeOuq2o/0Qu2jROS85l1PkEcEFVq8hzRKhIHZBbd9ZgxHJVbeb3fxkGGqY3
qWMHWNo7UTiHFigS2r0amzu2eXDQazTtEOVX2U/nRLHYeSY32UUAYFHEXTomT9dPw3X1N0cjZyij
xv+RdiY7ciNptn6VQq2buGakkWZsdN+Fzx7zHB7aEBEhBed55tP35w00bkotKIG6m1pkZolyd9L4
D+d8R2T3JL7gUthU6EYmit02kzdJ7J8dVTS/L02Oe++BbaSjTpXTWaA9bDXI+KoUS+NupwnIyxYR
cdr/UPQQKmDVGkHMaAZevu4N21w3R+FYBsBtqXSc6NaQkS7ROcVJgwUvm4fmBo/nkG45B7PiFmyU
QmEI9y68il0EHXeNpMH+CKYWGtRWtmoKWCkj9oxw0LOk8T5dygn7LAgOspPDmw3nR88U68IXgJhP
M4Y9hPF5W4mYvVvJrmgcWe1VGxsrt7+lyIeIw58Ig/jdn/rFC58UpgeWiqxYYr0vWTgPH60yssGv
G1XWbiwbT+5N3VEzL7ACI/hEmuCNTYtOzCcRywSjwEqdU2KtbYtgFbbfkS6v0Ib7IYlr8aJYuKB1
GcJjKxtXQPOqvXH+KAkT1vtBeaxIwfTiV35LE+pm5Jh2FG4GVVYzksvRz6+mtLZLwtMjOughgAzy
IUcXus3IKKpDDsFLILiFBMLbASefZJXlR8I6MPuV0yYCPK53eqhAvUBrNpW9X5KlmW4A02rFxA1u
DjIgMfnPEyOPbNvm/qz3Pc6bdleh2E6mde52ObH38G/EI4FCxG0ynLKbo3CqlrThWKUZZx5GHwes
SRkMDJ7hT1qa+PCJ3gyLxWLH0AWRCKHU96lvQORCadiBGqyL9JCDflAltgwOQyLVBi15askTSsRq
ZmNevaVd13lPXo18lhCmxiOraNREYa7LZIycFoM5HS37YyZhfrXRCYYT/iHbio+in9NijQevHVdT
GAj1lpqoSaJLnhvtYJZOUevjHCg4UT+513I67IX4metQNAEoM4+V+soktQcZs1FkOLANm6A+ATHC
cEDDXPFZGt7bp4nRh3PFuiIVP7wCuT363MkCaYyCWhkCJlKGoZCMSTT3BFp6UI5aHZwq7B10hzMb
hYvcY9B6GJWJzxZI4XCoEx9CDhaOGoR5HSP/tYu+41tGGTd8R/TA1I9YI9v0JKTUoFMU2JaWN944
Wg8dwRg0VWrknley9jwPUzhr9WsNjlzdGQesTg9nF8oT9tAy6h96qq/av2CY3UKPW2MFjWHyFHiA
s/hGgxEakxuAheVodiXktbreYga2c7CLhdDCrEHpY56eyUMYkbSbZBl2aZHo7C2gDBguDTdetx+L
hryKPPTjkS160fqHYZLduK+EJJXPahUMI6YWuF9HOc8kLp3Jo0em/d2ANjhC3Nm0uQ0zbDSGVPUQ
BNg2773pmNFaIRHlS8o3OSI29siIFZiXJVn8gHy2ZszvDilpRzVdw3rGHFFtioKSf2ONfkdlxPiC
Zi0qSKxDTm2vWmfuogPzGnc+aBZ/YsNGS6CnSCL/IAha/uCQZ8aYJ566Kp2OYFu0Fq91Jux+K/K0
GPGKt1i6FA4SRkpugIgACwJj0WqKhiOxUcGPtnSIWK7cwLQ/0Iy47judjaz4SZDFrT20Le6BwOV6
vEdSRxROPzkgF8qkzfWOsR5c5LRurXVJ3BrbPmewBnZ5HEjtpsLoN+I+IVL5IzVjeYlgJIGyly40
UZKinXoocyecH6GNw82AKcVFXqfxZds2pX8JiWEosThniNtCguztLZspKjUdhsSY6CTmxtJWmSDp
LCd34UwE54i+10Qnqyvj5ZDDcWy5t2URXHIIoJ3qBtN9Riwdn0QmJja+2NCQz8uScrhQqD8YTVEm
MBOnX1uZ1JTuasJDB2li9ngGLDCoRC75nv9NQg5w72aHOmRLceOhP6E/iS5InNHDLfrxJD62vtuJ
Sz1ls7slLSJ6bgdlDJJgWsBrmOb1S2JQXL57RchQrnBhbG2Qvzjhrkql9S00bvajw2Ze8GvI9rm3
lhmfFTmA+XpE/vUBQQbfP9m8bBCq4JzJOXiifsCnnNvHhTS3zyz0qhK+E9RxRH7VEpMiGI42W75k
vGwhcv7oBoRhEEp9f7knSyu6LcFAzfsgz916zYL3HGhTCl1uNQnPBM80ujggPY7URlalXzMCRfl4
39msmnZdQ1TV7dIx2H9kWUUyB99PVHLaEpm0Yl/g7umQQOhFbfoCV8H5css4OaCzBn2Pmyt+UnUf
1heJ58DDIHsHVrpnLHEzhwN2YOJG84dBqKHc5d4sDalLviJeD/xtvVJe3D7WxZQym+Yw2iUonou9
icvw1ig224fBYdhFFE/m41UdiI/cWm3tQZRSUSBWjmb+fBsV+eiBH+8Vjoe2M8xjwsRaezLGlyCY
seojI5bpqC2JmqkftaJLKEIcP+RC1zeweongsTyNDVWiHSK4Fr8M0RS+Z+2LJiApI0UokDJ8Voic
cBqyhiZs1LorzQSpENhN4qxQqoVINbE/nU9rnG672uMxfg9C3G0bHVjuA7IjQPZ9MYb3dS6S78pK
xFXBlJw53H+TuyzfRcufLsv5QMSQj1Ixnzu47F3CJA1Eb3Hlwq5ANNa1ghUm7m+fXCQYZ+mZZNhd
AiDQaNDahbeNl+bjp5SUwJp0A9AbuoyPA/EE5zETlkD0gYMir8ta8m4jvKqeLxG8h9UVijV8ElMS
vVH0zR7BXlX41GMAcS9GNyIFC7tD+lpYXfWRECj/PQG9KS/O6c5PVoMOc82Ssbio+UjxJsJfzrRG
ksHxVMrWfwk5Rx/cKa0y5F8cvgJhfiOecjC71ZGEnmHH2o9v2QSacEKncse1RpHeUtsAk50AQgcf
TK0c1Bygy7K9cBPHPojaxJ+LEMt3w26JFMZ+SfY+VFuselYmzIFKb2ZL6fPpSa0WIf5VHh2fHleM
epOj/SDuK3Tbqw66oGI5zp3C2KR0wXmqlJEZqUzLxdgPGigX6vtrlFZdeOQXdAA5SwTRm0K4KXuO
yqehm6w0ANzdZa287DA2xqvemTBb8eYtbuYmHgc8C6MEVWTLYuMsIHeulqWpX3qT9ifMjzB2fMuk
6VaHlJHrvpPnBjEOq281syBAKDEztrfCGtrvzSJw4/vdSEASWpHEM5eZXXjDB3Y8prMAib2PcJx5
KHtb1dOK3Z74QRTq/INFa9Ff1UuARnPlFUH4KVHwpMDrltY5mJj071UJhYfTFIm8vUNbborrvjZu
sWvp6py1o2u3eVR5wB6cqDt/5zRRT+4H8a7nh7bpnsYQNMuWLeqZL4iGgtAkynZS1YDC0OwmReRg
Q0Lnth47hYsijCL7zWMb7F61JIRNTwWWakg3TpQT5YtmCQe0NcD6cQJLHk3vZ0S8pA1VsdcFbnGJ
qozcUCgU5WdiLQyjY+r6R1Oq9IS9LPwIgOON22Lm3Y2Yw6cx7QaN3T1WzW1QUSSuw2iApF52TfgG
bhtPEiwnj81cGdTMgkJ2eCvNWC1AaLP0G1c75GMRXpXl61Rh/Sf0Xp+DCpWlHtD+sG/0YsKZJyK7
zV0uPec7FIEB+LlqnPcsQk5ywINBQ+yUaH0IAJv11iPiqLh18JKkvL9jkd5IgXvvZowb94xGBYqA
s8pgOd9krlmOkNgnuIX5BEdR5H7lbOJJYoKpxrRVG7ute3iZyAu7Qz2UE7QzEBtyL30EgvytcgKN
OvgkmwivsVhh+TD9/djQ8axMg3/1omzd5FD0NAmXcx3VQMMbBgCrhf7H3UZWn9AqFPV8pKNQKISJ
d/Wsm1HhzdAHEdDzbHGdOsMrU9FI3OYVa4QvvDaYt7e9riCQ7gYU1nF4ze6PYOk9ewan7baJxmhK
+2EPbsL3nIaP1iTcGEKTH/TNVdG7zjOHuNZbN4qSdj3rLHxrsVG035cZ07XaMsrt5NobMXQT4q2c
/L2OMu+y7/AU4DlBSZATDIXweJPOqq+v0eHN7a4f5xI9IYoYa9q4VGIBd7ttYY2sAyZ3D6x4sUm4
AHTrVTpntg+4QdvNqwf8tdxjza3Kmxm7qIWXMgACvYbLVUR3pIHFNoPvhZkNopsZRTF7U1APmM5J
yQFF5mXr1FLLeDlyMMaHhQMamRdRgiHGZDRGR+QjHb2k0sM5fMDzOTTwwWXrxRXTc7T4jcIC3ObN
DlWRzLcSQeKDG+I82+icTCGmKVb2nJAaYF8HlUfxyjwCtSmD/UY9M5Trf/g8wNTKxh2ICZw8XssY
gjzBMpAw2zV3zfn412Wd773KHfShkkyWWWrBtTmw27HD70R+oYWEYai8XVlFqL81rt/oQKrO7LA3
V40oLt2o7/rvvODt+BpSBN9XgovvTNYp1aN9rtcfEEKEwSPoqfNCcV4UxIJs5rbenW3k0W5c4H/x
jguNfVBuiOaSKrZ/1XM0x/swRLi8qtsJpxkNOTp2WnnBXCWSNC8eJSO4Gi8z+Tox1LzrAoGSfHDp
6Vkt5MSrJ7eRwbXKGwCuVLqAe6YoAgUJ0cEY10ArquY7qh6brAADKuoa4qP7o4XaMV8xxTDt0yAF
QXCMxGv0Q9rSxzyFnHQ/xpS+pwobhXdwQmZDKKiKET96tAyrOXSt/jWKXFNelCN62jWD1UowMaob
/9Ypp1ZsmVMK3g1EVpZftmQjuEO95gI+jYqICagD3PMR0fuQHYdoZGLGOMZH+RSi7FT3DvrTtx6T
mHPdkGTc7WRAgQFYwcYDNKf8XLuBNPczQqKZxnqN4y8iVbtp0Jx8MiDBDE5ygLpCCzhJAPLEG6BK
tYIqeqpyM79TV8zDfe0T6kxs0SjdPQI4Gx+RVSmTrxCgF9V1SNucXJLgoJObqmT3s/GhGrKxxgBS
MNtBX+7g4sQbCJTfdkCuMv82wJmQY1W1T3wAFrb2qkT40jX3U+4GyVOfDjGif34WDq05YRfPa8YP
rLvYk7ppnug0RuJIQxnmLKCspSOcolZB571WuFYmyBY9Rnb+jXH81874c/s98WmjD7ijevfAoE7G
r7zypHXHwHwMHlSY1O2BMoa0wXHSDkZyR/JKyd1WFXcT0uxoe175yINwMcJtvRjhFj0122xWTYJc
kkDhQQ9yl+KUMqclehb8hdWgOVI7RtMjFbZNwJG5qEJcOFvPjdv8E0oBsIsp0vGpVmN4bKzKYkbi
Sdsm4CMYnm2PQQeauXqcjnJIMIqpcPQ+g6Rd2nXDXJpEotTiJar9wb7xsB0GBLRzr27ObzDvPHT1
Xn0b3hDzbuBR7P9KWDWohCByFq1sDssg+jPCqsZlJXzUnmxs5rSCNGDgkzaFWS4Cjb+JkdcESLIe
jKihBo5k9LSMhcJ12qFPaTIzfbOKOLufIz+KcFNFLoJNlNjgnAHlvU4V70d8kk34LCJAMAznR+va
wvmAfanlgVqjx6OaR7OmhnMsb/yC3Lr7iscKMZKFAp+FchW7/F/AZjBPt2I45hSA33Fj40t2ERMH
rJAxAG7coMcfifobZXIxLuY19dKk3NSo7U/I+tntxd40kj2L+fANSY1NiBD5KkfPJdJuOzAXf+mW
84qntfP5puEmvQZ0yFwzS0vTv8Iazd6XxW7PnLUxsNaR7p17+EHjw2gH3Rs5lsWX3ar0IyCD9sK2
xx6yY4UufzXxMsf7hrLondkowqtmrptq2wBnsLZ+niUnvy/g4knkz28x5rVHC2l8hLoZ9clmxMd4
k0eEaK38pkR+Bdmt+WxTqpUVNt/yGUOF/ewLx/5K4/i/E5z6Xq8XkzeIs3uvFuAwZUpcIOJjlndh
ITfcapyLE8rTdMMSOb80CDPBIRF9XK8QMAJaHmGYFhx6NabGWdUkGuGZZI+RBJxrJKWwN8qNh3PI
Vgnn7ZLMuCjqCO3ayrSCjoBuz8qw+anyq1FV661J2Gx+UGeV8dYeCx1TwBSgPJPC1pcdmkOBvUqx
CDdlxWetCbyJaSu0n114TtbhNuK86gmQQrdqBBIV5IpJMOw5DPIf41CrD2vkvD1TwnProq+8+lOz
4fOR8OUFabA+8/htaIHD2vaLqm86R5pH3jmhdyCdj0yHGdkshIyC72nVc67SvVmxbo4NE1CYf0OY
PTZ1S1ClzfualN+Sne1WsnH5Um1vPY0Igg9LXdm3gJbPyB1YTS0rszRCb8KrfT36iZ3v4yDEmTZH
mblsssV/LkBj9OseuAPixrLENRLbFCmIQPD8+iwE7yw0M/VxzI39MAxddF8HkndhqAjVgkQQTjey
HQpoHSjJnVUEsewSp9/yIQaq83XkkH+98ia6cBasEputGqbpZRQz8EyaUdaerKwbxNlOwUg48vOj
i9ZpWPeN292zVaufknAur5OCyKwVkhkGZ26r2/sMFCRjmlBPXzJNkI6wCPP2Ttpl5a4TZJbvLItU
+jWyc0ItTT0t3/BU1Y+mGULqESmwk9gGj9+OuomUc577clgLi3JqW7jxMq7H2MC8QksnVsz40jtT
hgnt0EKYKtB8N95gbEwefBpbTdUY5O++UIjC+yAEQMetQHBWRU/24MMA4u8h8fFsWSLUl/7ZprBe
wtxi1LZU6XPjz+hUcmt0r8JKFvbOp3SqV7pNOEHDhkkSWUIcrCsfZNmpmSaNJdnjBqBsCLg3eKMh
EOJwgNjeV7G8IyCRgwpMl3xHSIm6NFpGb9/OXXZyezs7gXMp3rrOQVjJF6GuWDgkT0HhQYjuCsb1
xyFP8n02wQDcTOy135Dh0CIFukbKPy6IoCgeEupebZfwOG3U5tEB9gPL8RbT63BUBf2zCRB8A32a
2XM1PI1Am6qKemBgWk83rwWMY5pHQibTRX8S8N6MwM3c5pTTbj46nkUSMwYQgx2odu5n3ELT1sKJ
9S2LouF2NFj3qK9tl6ptyNVyFmIxBgM0lz1bAqXXCkOpQBMZhv64YdzTJluBCAghZ8sgeNX2/hnK
zraFcU6p5YvhAWah7hXpvPK6iCD6MZ2RuwimfQfdgj3eZilygC3qCVDQJB6nry6RYGK1pCOB52nT
GohzQ0RoRN0GNGK1Sn2+jFB2dwhjqmkDFT8J35I2cr5ipE7eCg1Xy3w96zBh5FH5HgNwuBTxeI4E
GCXMYtqO0BC3Mhev0IDlfOsEpuGAENhIGzk63bEJ+RLXoDxyAEZ2De8zoXMpD0WTnIWXkCmgQdWN
CLcWQObhEoAly0TVoPBkWiHdG29p/a/OL9pH9/y3RmI3SrjDTQjFe84l6nfsengwBvcseU0bSIV+
UtWP6ZTrD79pR16jHIK4VyGEbGdhK1hLzEKvVK+Ab9KhAfAxoNQIkITAiOKZrRyLGtvOJwIRwMrx
JGIuhK5TZ3tijMtzMAkP2qFnuwZyaaR838bElJQr2ArEeNEdY8CVNEOkv9mtHeNXFOFFwUHE1JgI
mS9r4KW3toC+sO/wIAPhgylmhcopIXXOTgGIroTfYkCCp1s9d8AG4ZCxOr9iKcweS4iB7k7IsXjN
iMxNgO6XwQtKfdyeQTg6+6pjc8mvg81cklZ4TtKczNl2XdC92VX+1mR5EV1SQqhbo5caWXiVRB84
k8vn3OQMoKtAhflFCHiD0bwlmBHE7JLaXTOY8jEgOIcCOg3da4XNCSrP5I1vYdjxnmbLoZpNJO1Q
bwePdPuVsPMKYQ8z683IqsushgSLJEr9trl1aH2x7LtW/cGjTkyG5wXl14Tth5RZNBYoVVWfvBsf
Y7XT00vuChGBh8Ka1937pBAxbEzK4oiCvRqYQGnCyM5lJ+MOPdmvGex5NiIsi88WZ9JpoFia4piF
0XkB0KYIBnu8w8QYsIDlfVRHyG0dZ+I25QctbiY43J8h+CIycJY6rtdRl4YvLXrSiSe36G5MmU8W
awye1pWd9thXMqfpCD7wgx/c4Qx0ABAXjNcT8cjRmD+GS9EUG7dr528S78U9K4fOXTNgryGAg8m6
CZburF0gye5V63k8kl+rxJqHQJwxVQFMDRkOaQivZFpOEq3zNXZAnBWih6/B1ycYvGl3qBDqE0E9
AhuNQD/yZdDvz5ME6SXYrFK2pJZbbjLfcq4ldyMRLnFuLskEx6vEz2mXG6dx2B3Ok0M51hE7KdbW
2NgssalP8ALJxR+3TWp5zRaVNt8+cE/9kqmYqW2EuofJR105h9Y6f7Qql/WrZxsauHwamGR0KJ7v
5/zslaK8NZsC6n5yHvXgi60pajEOZYrGrMc1cGiw3ZDjEg/DM1GHxSOt9/AxRUmKr6glPcdi2FCt
C6aWvEwIGhfrcMnlHoQXGV+tHToVtVKRvqBZb15agHwJr8ezlSG2ZlbWPoxvMA0JMV/OEOsvThWj
N5hPEqzDWTe+R8CyXpeKBezKc5jjbgmRi71DbXCW7UOq1tvW9DRfyMMTxF9jFr84CvsChE7i6i+i
1ioeEBZGiHXwzWPUCorpLaqottZRwaxyA8JRHjm6aOlbVCjZxkIvMB7wEoQ3uLnYaznMPoA1xrx3
yCvL3WSN2dDzsebHYbd22HXDTg/L8SPP2PnssEa1W0miAHvCGrUNA8+msTas8YfogQlzSMFVldZm
wgopbropYSPuFxlCs9mwqD125I4+YehtD3AEBQvCBb0jC1uWrOyw7aTfJv0SQGTglnA2AHqct97q
wEk25FJ2x8jgcd+dbxeXr5enaMs6GxQHLSgQS4SDDVFdlvbqnYXvmRaKkPAZxCBZ5FNZU2BlRoGM
MIrMA1RKpMGyW20FZES/HPdGjnW/pvzk3YFPuX7QRJiFu1p607c2ns4gmMbGMczSVSFhQO9BmlfX
l+9MWxU0AxsfyspCb/ycwLkBHiNJ1lvVBerLjUpTED1CxKhDGkDb0OviUr53FezpNSZ9+3YBQ4RO
xh2JlBoQbRHP2ikOb+OfabNtlI7LUU5J3O6K3MtezTxH7qoCvoUCg4IhO3Rt5ZMtjZUv2BPhRSPC
/BCCaUNz85X0CSZIu0POdcwt3QIxpJZh+qhGFRxChiU43idSscEQZdfLPCgL01s4FE+eJhVlg28i
8G8SzudvfTRGbIvK2shNXQQjDSwpvx+MBkCQ9FNbMVZim+fcg4ypmg2Gy+QuThtnRNfAv9wIYqd4
LvCSkMRtqHI2jmtFp0XlyL7D2AnvsqFwui2hT2o/aEHU0uSm/TUF3xTvbZrKeKV4EQme/h7ITmul
8hPuU/IuexAw66ayiuYJfLu5z0XPbnFc7Ebs3R5pKMLlhvaOLUIM1hswFVMeu07e8Z0WP3CXy3Kd
iQDTBoGUctlayossLF3YOzjWY4upCp0KAD6qu4gszGHDC7OhlAH4dRpSA7+v6TvvXXmLaTDHOBIl
ZhidM6u9fjgEvatQQpJsV+wMJe8PhxFkuEkQklNh4mu5wy/EC9ctWdzhwup+GIY0DUMJW8NYwhYX
7AeB7R5ahZu/IBlieVe1ndoyUkESwkyPVi4DwPDExK26qhnLYbLKmmJ8yuEc6hWKHPYtiHPIWkbH
bDOYTHRypvgTSBrmbnxohZtr7uJ8hoXPwLX/viCtSrZtg8hiIzM9n1JO9+8Fx9HjDJk2Xheut2wN
TSfY/DJ0X5w+KS5FS8DJRpUOe3THLb/l2kFHA1qquoN3Ft0ujlE4Dfps/mJOO/0Q+FneKCWrC8PE
NdlUkP+AWaku32ZASF8ifuAH1lRIhdKe4X4clfDsa79QiMrz86zNr/p2Yo2Tk0aFmye94QkDdUSx
O4wVJHgCn/vvVF9MUXkoqyS7RzUTeYhUTTnYDCM4njcymnsOEWG7g//oY0Yrdl00eHply3lM8ds0
QgfDKjdsovv1Iqe5u4pTu2TDjNKq/UY8AF+TTtkyM+JuY+EcQ/D9Pcubcq6RHjFYZtNeLDYzr7W0
cnbAMffnOV2jc+J9R4rgxLZ7FjwptQz9VPHWQwx7HNsebyCLP6giXeo7051NjCpmCpcTrL4LbG2z
vgEu4BHLlnhZH77YnhS5Wff85lhA68QlDwB0FnTLx4SoaNj5Y6X7SxLtfLVT/Zy4e4+cw+ITU6ut
AUbYVTuCZqxKbwvZAXbiheMDbKX2D2UPiz7KpIeNl7Hn1F1HptdtcTA+UUzeJYZ9VhDbODIxX8jk
VIB4tm2KPUJtIRRO0FUi4uxWggm/OHcO9PiY+iZKNd9a7jLw/fkezTfLO8ieHJK56njh84Zq9UVC
rKC1nmRREkaB2okYVpxWZ0TYCL89IZN8gaNDXvA6ivCsw1ywOX6w/0SviQ94bJU0CFOpLOJCYqL1
XIcOnVpvowgyvXHR1pcs/hGLZC3n0woDtvWtYeT25SnVvDDNbdp1AmuAgionv2XdxYH7ylqbYJ++
tCUiPJco9E1c4qDZiNBkznoYvObrrBkmGmBUyZmG0rgY8dGyk4CeOpBI4ZIr+rFp/jIeTmvisfOJ
nRC6fiofPA3pFiOWOKAptF2GEFVzXfWWO6+AgPsfOhvnHQB45vMkbXRoj/qOOZpWDrK4se/itwmN
/reQ/Lx4OxVOweQJ9DNBZGzG3AN/D7bvxlJiOeCYosqHG0xRVk01ZPdwcXvF/1rmWuW4YpgduhoZ
0NJhOZw8qtU1YNCg2QJCIja+dAkbiYfCPzFbR8CCFzb3LjyW+Ggq2xQFpN/l1oPwFBMa10nqr8gu
nHmdL67bX5qksR+p+dBuhT6F8WoRBIpuR4XqZeW68JaUEE5yJBIFQ0lVsFJZ435EfxTbhmR3R1m6
vujOt8gmwTdj7cU4LTFgKUloSBAkOlyTa5bA/JCLefboZlmnoqSwidQbbJxgiD+JGKlTMtbHGYXY
xCKLGs5m7FNVOMA5HohFowFG4Q2OoCBPpI8a4x3apugukqANvU082OOwNm4g30my8vmvwe24q6Qo
gw+0RO2rjyyUIhWXxQ/t2M07OsfRX9PacGdXdgdDfgJnu4o7mKYbvG3q1RfMf3cFc+p7JGNMmPhs
6aFHZH8PeWn6cAunurY9Ym53MVucYEuCjfK3KO0c3pjOmXjkNGyuN8rGebx2kTazigi8JlsTtsFc
DcSrL1YAuIAWmCGYWZcmyfciK4hsLdrCuoH1lIGE06K5KNIC7LL2TL3PY3Idjz6e+0vRNelJRxzI
RIfCF9wAPECEiLwZBZPsPKVXwRLnr6g8JEY/GF0fUZzOKAE1sbf4UXS7cucwjleMhul9woBtzYqv
gzd/y1T02Yvs8c1euvIucPmhmDAWDCEKC5w9yWIOFN15FO9J7hYs6vv4IZXnGWucO/MAe91wvymi
6PDfTYxt6PZwEVC84gjQ4Zi8ixKWq0zjAdOCBckB49MSv/qz1N4mQk3o7ypW1NWKgoBdAaxlF5ee
5GUN93yMIEWQu4X1F/8cgW56/KT5mwlPrqfukt+RrjyRQXzuupjHrXqOIhiXIITMGaqg31xfnX3J
Sw6Oht6rQBBHTMUtLdZUbjAUuP2B2WRTr3tPundwfKZ3DIzNe0LH8sk2N+xp+JbplGEufmAD2p2g
eTePE+jyasXkBb6OdDw+MWxIvoh/w/qGSJ5Kf1uDLa0OtdARZI3GBya46ytWQRcxwn5SqzyMBPb2
n//4P//3Pz6nfw9/lHdlNrNo/0fR53dlXHTtf/5T/fMf7BXO//T4/T//qR1XCOUqH12lZuSJCJV/
//n+EBch/7H8t0jEUdu0rJorJ++uBwj5VRANd3++iPfzRVwaBOEr30hbub7jefrnizA01GxKdXoi
SbV5U6UxN5r3xX6JnREMrST16m8+1vlP/MvH+l9XND9fcTGxa+BTpKe2FPMd5x/RoVYd3jeBUWtn
XrAMgKKJ9n/+nOc/9X9d1XOIkHFYe0nnl6syLBhMDz/15Gvd3Wdu4j06TmFZW0LKYkxkM0JBk3li
T7WKefvPF//tl6wdENG25j5Qv/ySCFkYeaBgPSVtM1+dLW3mnkIuuAIhGxTHqmlG3FN/vuZvv2Zj
00CBvNeOPv+d/nL3yJzAYa8T2YkwL9zZC+uZ76xx47dhwQs3R3LcFaMkh+fPl/3N9ywFl/Q0Qzif
mPifLzsgbqvcOk5PXj095AGz7MGkKIOoMVENTHTBr6k8S5+Q8Gb++s8X/+WJOd9aXNwYeE54A6Uj
f774bM+sNos2PWV2TelbYqq5QPWd9Yc/X+c3360UysOOom0+qOf/fB2vocHlMnxIi7Ady4p4k/AK
ZJQzDt3LCGpyX5D98Pbnq7r8qb/cwhKZKeWhp5XC/PHzVQ0b7ikodHLiJj/zT/GBzmQYVAlSx7Kr
ous/X+63XyaPC7eswg6iz3+dv9xA+CpICrIqToYmZOMqE/c1ciL2I3++zG+eDSl84SFuNxw/7q83
jFzaCYhGdgrKCYspwT4Nwe7s6zQvODRbdWQHuz9f8nc/nxTcnhgEUPm653//l09mnRW9DcqnUzwq
O34YTUr9aHGleRuOlSq/mToUAyhR2vGLP1/6d18qcU88IBzqGrXGz5cOW5D4ELr5tNXMViCB/1vD
3A2Hf+EO/et1frlDzZAuRsYuphREfnjK6/ARmV29JYgNd0MUA/otw/jjX/hwjNdsD9azzTvr5w8n
K7Mwn3ayk/bLbrhN09oe7j3kU5t/5TqO76GSNXyPv3yJmP50PuE1Pk00fBDIW7GED2WD5vJvbpTf
/lqeZKFiHNhsv34g9AAImfoiPyF6dvcpKSvhFrIqOZB//kC/vSF9W7B8FVIb+5dfK8vcgAFfVJy8
TIfPlCyR3DrC8UH/Ja2mp3SdVqLcS6iP/3zl3z19+Hf+58qO+Pkn4wzDA4IO7wTFXNxKnQF55OiR
+FwgFH+0HZO1P1/xd5/VFja8IBTzNo/Bz1eEoZUQZtkWp6RHSBxQ5Fx3zZTfCwjLECRLFqgMqdK/
uervzk6bWxLBgedhQP7lqnGtlmpsi+JEtouPyl8s1QfYw+qkCZD4/PMn/N13+tdr/XJ7sk4uJ3x1
/Jqx0734VnfmeNVEJE94lu8HLO4P/38X/OX28ZHvC2dIilNusoYPZ3lxscXOVD3K1lZvdYGJ9l+4
bzi9oCEzIqGV/eX7jAiztCsy907lmKk92zq3uzYJCXvrJTMuwDadePXlnz/m755Gdu+K164tXfXr
U4IcHcdt02cn9s9tvW4CUm63E/vyv/k6f3uH/r/r/PpMuEVSy8RkGYDU6J3l74y1InLuY5O65oks
2jE+kiWs/65g++0t+pfL/nJ6duBFokG32WkAjyWZ1+QBWqiaNeM+CiYV/83Z9rvL8fozxtfS5qf8
5aaJOigeSxznCAZFsEvxZh2pDENI13n89F+cndeO40rSbp+IAJOet5JKKte2uiT1viHa7E3vPZ/+
X1lzgFOiCBHdg7kZ1KBTaRgZGfGZ2xu3tKC64Gs3LcdScSK5/OS5DgsfZi3pr2YMvyTf4THTQTts
Esc/8D6+RxG8XdnEpY+Q8GKqJv/RwGNcjmmltAzMgAuwp/9kb9FbKh5gVtlPmIb5lCyzsnq+PUsh
Y+U8P0OzVrfBzWiu5miXQ44oJDaWYnAtOU3wwwbqUHXdg9LlAEFAb8mCFFxZKlADfUrFKZq92UuH
z9s/Y3FfLYBiyHS6tmPKv79Lbia3qcxUd6Kz4qPEsUGxo31C0Af2Ny8Oqry3R1vcWodk2BQ0Ednb
y9HMSMEZcQyiswcc+gEecgGgH17zVyul5lgkpXMaAMCsRNilSKAjYirzN0OH0305qoFKm6z/ykw4
UCEwjF29q6ldDrvbs1taSxIZMmAHFpYpZgc3gVgOtKWLzwauRE/t4BXtfoinUmBpW3or4W15MJOv
0dE0mQ5fTqrLe3w33DE6I6Bq/ECPWnlUc99CHVZt727Pa+njMHRLpbJAz8E1ZkM1+giuS9HZNaE6
mNnTatoOQTl+xngECD+kxHJlx5bOCQU0w0RYwVF1dfY5lmmupjaM4HPbVKhGB/nQ/xxri8JOq1PX
w0mwGqoDFSCxlgkvLSufA2R+g6e3qs4yHKf2Si5EQbJPjwDD0bAQd1Nm6v3OQWBiJe0Wi6OZGlUR
3KY5obN5ciN62Qja7AykttoWlOW/acJGVsQu9YMCgWtHEGghmVtj/2K0rYXwZGA5n2uIiU90Kk1E
lvB6o5lGdfkYK6X1cHvrhfwF8yhFninLPpSUSKEvjxkWsHmC82pyhrIPOBzBiPtUqaZ/Y9A3YOZE
DFDY1L90LsaZCI6KBq8U3n3aPsCW4/ZvWfqMeT67Nh+XRUVutjVN36sCKfXonOT4SaJhqKKFkvdq
HfzFXfd+oPmuRNpQx0XOUzZV63+mAmGYndYJIR7aHLT7ytclo898hfHjdGxgEpoJk/9yhdXaBBfq
lFQh6ETlW8C5CnCnyrJpNCExRzkQf1GA4eFHtI/q7e01lds3HxzFInnlyeetJj/Ed+G/GWrg0NAk
TzijK5CjGteBMJJov+oIcvxnDCcM5QVd3zE6OIUfGEfYaKX2evtHLHwFpPh8A9SfYOWI2Qq0RR9U
Nb/tZGoIYyF2m7TWvdGY2bHIoTWsTHlhvbkCgBRw21Eamb+pkw5ZCcpoLhygtnpBaxPFN1EibLI3
YRqEOzurEdbJ/L56VipAgn9xB2o2eQbJBn1hyvKXS64NEBfj0nBPAnS/I+vkhFfaBqX7ZRQY6HgG
6OmvJpaD2cr9tBRuEMHRDMsGO0RrbfYxS0xaGdFvOVmdRXevazVBmPEn93ORAm7eU6n2s6+wloA6
Om6vnMigoWqouPjdKZ6LVrjedP3w7CMUhO1JMbb6h3GAQ3G+fSCWf6gjIzDfOhFvdix1GpRwWzXv
5CL0lB+o0mGUrZrd+BkZERVVlZFWnOgc+nZOM0ztgwfErz8EYTjQry860zv4JVcWjtpubB84Dc5B
JGq0ksMtHVwqQi43sMYXbM7Ws4IQ2XuF6px6BbaoARfsOcQP4xe6Le3056mTRjrMjrzF4Xl9LUaI
01ex9T7pHcrLNN8mOpVF2Ysnpcv8EkHTug+MbdEKN/x0ezsWgoT8Ok2+TN3gMTybJs4Rg0YW4p7A
0aPm0DaYX/SJ4NVvZCBvPtWVmf+HykDyT12I5OuA3Hl0f/snLCQEFIhM1hpSD0IKs5Cc0AKFmO65
JzB1dIaRqoHTXOTGa+tN0HG0LnL+QS48Nh9uj7uQ+pAZo6Rl6jofzTxhxca7hVoovBOcnB6EC/du
JpXrkNz2pzg8oFEcZitzXQpQCBwLwXXg0H2YpVuTESMyU3jeKUbNOXwsOjp7ES4vLvaD0HBhU7YV
XS242wi/Bd332zNeOtN4+9EIcKlUC3M2OpJsmYCbppyiVNHGHcy+pMcbyCn16L4zmmq8uz2ekP/g
7ApCPYhVtnSLgOjMvvW+4/Tg/O5RLq5BDMOfth8mL87F0Y8G9WtX5uNL1IzSJSAswfINWnTvKBmq
iynOxixNlqt3iuOpKwXtpdSHrIcysyp0/fpixjYFB6xCV04mWh9Hv5q6DzFrQ0MX1cho19VdijJg
Y6GDmCWQW2m2u5+TANmoQ5jI5bq9UAtHkXaFSu+aKjQVmtm94dmUqjA7UU6JR9uAh6EZGf9OSQhC
j8pUtSN5H7SV479wFHmJCx1pG9pQ0FIv76rUtlTsIH331Ja2/pjjYY/PLo7bzs61yhhwXI9c7IEC
iO8BNw0T73h7zgspH9Ollkr1WxWGIQ/ru/REJNjoAQOxT0ofp1ijugVc57EDpXV7nKW1pXNhopBF
N17XZuFFgBcsMRRzT0mYgtbKRqE+20GHHUiNIiuOA3nXfbk95EJE04kpVHAYl/r3bGqD6Nw8wEjh
BIKrfop6vQ8OTajFgPBwP9wC2aKxnfs9Uef2wItzfeufoChAdJF7/m5NzRbgjNv37qlG2/oxLbwS
MJaGULKt2vZrJ3wkD/5iRMrvhDNdCMuZnaKOpvmIloZ3QnLZfVTwZ/wOfRfmDoVbJJBxYBX72yMu
BDFuKp7hsvfFpTHbz6rNgQp7jXuKCaZ7H63rp1gLv8XV0L7eHmnphJJJErn4JDXzLZN5t5qgAsqG
DM45jZUR7mBAYWei9OOk/cWuQY8FWazSrbyKkqiHUmtPFedklHVzMECYo/ncWtFXXUEedp/livjn
9syW1pAPAijGW2N2fuVag2hDOAucEynIB8eIPuIWF1IUT8oOd6s/r2fopnBZRmqMshp1eSyHIAgj
nL4pAAGlA8KZT+CXgh5hFdWBBHN7bku7xo1ugQIhyyShuBwsQiUa+e3QPTkcxjuTRo2EPKGB+Re7
9n4c7XIcvSsHPekm94SKVP81cfHf2+c6vBekgaRug6M16e/bU1vYNtlxcVyTdRTkbJdDitHpcDvR
nZOiaT8ML3ZPkz6dqri0vtweaKmAyUiOzUuUmxth/suR0mxAPgR18JPr4GuZNpX6AdMp396YSpUd
EGXBe9Z0IfjmSuiczB40v1YXyb+3f8ZCODOoCJCtmCSh9rxg0/CUw2Jq4Nw0qODrkSVee6wlt4yX
fhSYsa5Me2F9eShTLKVao8IinAWzHI/WsPVc5YSQPwn45PhfYi8QyOhocIJuz23hmMq80zSpmGIS
qM7GcuPSSzPN8E7KlCHgjuvYiH1vKKumtwdaWEQTbzxBsY2Ek1rE5VaiHYjnWSSUk+HUYH4RsgdJ
WqWmUt/j8ZfVryIC9L3yrFhILggZ8nPXQQzQ3rscFIqR51fN5NMUwhfrJch8505oAxYpZo9Q/g63
FC34UAR+iFn2UK4dnKX8jvFtkB80hgEgz84v9p9WVQ6ef4ZmI7q9xkFyYSR00gEBhOEXYfraA2WJ
EARohgdRPCTZd8jXqFlDR8dZ4s/3gJ9C89glUVSN2YdrgRDRMlvxz5BdICoKZGtprGaoXsQg9iNz
Et9uD6gt7Tq3MokjJSDIE/Lv7+4uQHcFKlY2G+AoCBBTFzHPKY+g8n7sRWCjdYi/pf8Z4KiOsXlR
RMa5S6DU4daGsdNeRfIzuvexcEEJwZlE+BFhVbRvezpi1d61DESjRGr4GApM3P79aeAG/RA5tSI+
ObUkeXGzqDGA0aQHDOsVhn1XAOvwnxEia6qft2e7FK4s0mfTItsC0WXNYvGo5IjUtpF/7ivy5ACn
w6+WbxnRnYFllHFnxQhlQRLwzqPu7P0AEOPezEHK/HlKDUpGV6lgoPRBxnC56D7yX3VvtMoJr3bP
jsGjlu7wKRVj9m3oMvtLKuz0YUgs+7nDJ+ru9iIsBS+eWeg8omvIwZ8d+bIGax+6rAEq+PXRCxEv
wtEuqzcxFdeVseS/NXvXgaqySTFtKm08oi4niggGKgbm6J0Q0eCpitKEVyHFgXIT+tP9B7vxofmb
0KNrtNF7td+ghm9EKx/VQpZNt5noSRTVaA3Masa6VrfV2MjHJSJt2Nri9OW/eFmgfuVCSfpdCyn/
w9iYQ/rfn680uYVsBrEAlDUvZ+/bKdwku/FOHip3d1YNfxivW5h4amBOh9tjvUE7r5baBRdFEwHU
9bxAU5Ym4Go4Q6dEDc/Aj8NPHrozD2GRes+qAoQU4aFo+CxyDLH2jtNoaK2ZEMPwagS9DVe0GoqV
0tjSs950qNjQBqNhfAXUynCRFRiWUUewnPC5xaXus1a41sEZBQaNnpK92PhU4CxioXCTmvrRSvBr
rStlIhSgMbYJBz93V+65pePAplhUMei5kthe7krrUsBoO8c7FVqKTrgF7Fu9z/G0Vze4SxRio6IH
ibYQkeD2Fi0P7Jo0CcipjTmgxLfdUhS4UZ/CxIHEaNdD+0kNpFWdT0thOykgwO6w5cbj+vbASzHe
AZVnmjRdwbPIH/Y+xge96aOT6J70GIVLB3mmjdpyQLJIPKAy369s++JwKK+SF0oZo/lzSJ1yyN5N
wLF3q/TVGijIbopI0baDjZLLIzdx2H28PcOlOEMgJZOnsQyYbPaJozbRF27Usqcdvtab0LO8jYpC
RvyxoD0Ir7A0UihxcZu8Vkad7Y2gcV5u/4SlsMpskQ8mdxJ8gpeLnENLq6vBck8hzhf3HUlbg6Sr
/buNgi7f3R5rKWuS1wYJC/UKc14GCmMq+9bAdE30Ye4hM8JO4lIefqcq0BqBKbjyxZoapLmdAuTp
SqhZmCmFSfAfVCctLpHZB1QLwAoVouinRhLTBq2wy4PZNz86pSzDlZkujkXRwQUgSC1Una1qGk9I
c+FacJ7SKnyI0eJB8RKnz71pGn25EhkWDq7sNpCB0IGj6ir//u47aTt1wFUnDM9d6URfJBxtM3pp
8qGDl4evWL7WU184tW9NVZAXcHuu0B+w8SLYoGV4bvVYh2YdhQOC2FVTJc+WP76p+Y3WTzWdjEc4
CEHwNKgtfrq3z9LSCsuijKxdIFF/hYzEzDzGAgQMgSLb7ADh8m894M+zUav6SmR462vNLinr/WCz
o9N0EJPaQQvPqPq5v0LwyeohjUR7qEZU+0m5EZ/YcJWjX2LyFn9p8g7h+s0AtQyeB6wgqtC6af1w
lHzSthCEx2rlDCwuB5vB9QCAw7X0yzOgxwYQ/4BfiD7EgMxTFTjGIdUbZMsphqPidHv1F48cuHeV
yEU7Up8Nhz2fCejOZbgKYvY+0XC/2g9IYqNaCegneDas9uftIZc3wbXQBrdppJD6X07RCwLfB5Hi
nzPNBWW1gatmfcWTZ0TVAHns/L5TkRF6aJA5es5S18KZx7Xj/wnSDA8qOQPlrTIGmIRtVvHbaY1e
rGCel3aBmoy8sCjeUTC8/IkZ88f5Fdx6gOxDhCSYgZkEpgf3SoU40MoeLA4m+8CgPCUqabYeSE7b
aW0p4VlgD+p/qielafYTbqvNYUJS7r/byy8j1vwTkI0EXWaiwM1ml3HZmaONz0F0TsssSHZmDXbx
K2p101qYXsoIaUiS5/OWFGBoZiOBUDcH7AJRGi0VNEBjSt4/kIyAvabhu1xuQT+hOaEBoKXoHA0P
nh4Vd2Bbc/wgzfIePftuf3vuS6fdBIDNjUXViGf35bYmTdEGeq9GZ+efKKy6RzNTyo/CC0IPIRaj
Xovni8896qTm/xvPnJW5a6P2dVQywrNhRKJ7wO6rTfetPsA5V63gqaTa4n3GXsPfWlaDPREvEHjw
aVDmwV9EWQscKuV+UG/s/+XM5V1C5oJAmpal5bjBRTfaTVmn/zZppG7/fJUp2RoWJVSVHGx2nqem
dydoqhE0HhP3gXqwU2wqWyB+iOGU+CWQEqkrOcFCRkIhlVtEp3gkQ8vl/AY8wDSRp+E55W2ZfXC9
IW4OAsnFD+i0+vE+LHt/PLQFopu4tQwZ2vd/MWkLyBZYUZqWc2AQdJFWG2OC2mSBmsAsRoGdqgb8
1ruw86XdK20Yb2XQpcgBPlU4FECpfury7+8SBkWxWk/lcz7rudId+2LEFDpxuZjSLj3fnt/SUNRe
SOxMcj4xb0JXpNHACOvgHCBAFj1a6P7d4Vmh79Msb9X724MtlcVAxfBggH7G8/3tw3o3sX4oWrhX
1AJTjeoHFZycyyHT1ekxaBLUG2hF0PNDhkhRDzTNcH2A+1uACjRhLUc1s1jJHJYiBydah4QMIg/z
ksuVDvU2s3Nv9BEYVOxHfyIvakvDDu+KEbGRHR2Y9PPtNZAndh6nKZDw/ZDrMvTsSVE0FULqVeWf
Uy2uTLSee3TRR6T18udCMf1tqThdskP7oS9XYsXyyLQF/zfyW8nu3eKrXqziTOpwlB2n1e/o6Zrd
V4jTLgD2QbE/pG6KPolLCpTd/cWcHdsk0QYdBablcpUNbGYUrhP/PEJj+gLe0Ht0avQ+f3T8adOB
+HEe7Ukt//3zYd8QnjIl0Wx7trkC3CIlyCYAmyuafYf82CYkcN8HqG4cu6IfGoQconj6i9k6NAf5
oODkafNXFOq6Zjv4FFtzvAZePCxzXmos/R5LFQ22fZxiuLTxEwWDvtvTXSqLEC2412WQBuAkv/V3
G4x6ksl9GyqnVhX9+OQgdf6AqARSOr7a2NhDQr5PnLCynwDY4pls2zul5DBsRdVOCBKohfbaAKz2
/yLroodDE5xzr1EhvfxdOqpJEhnmn5sBx50NFys88cz3onNXYYywEjyXPmlKcroNkkfGmdloFqIx
nGPDP/tJj09w3tlDtysr2EN2J9pdgsTT32y4wcnmhQ7t25Kp2bt1p8AEb0lNwrO03fk6TDjeOmEx
/KelcYdwMC/4naqs9hkX52lQBQVcKSP47HSj5BCikx0E52gKpzO9nFb93LulPn31gDRVOwMZ27Vu
uzxB8+BFRkvthSIB1+FsbZE4QrTY7MIzoib19yqqpcLl5BRbW0+ddmUjr9Is+hU80XnEQpWi4T6/
LbIhTYFrxdFr7ddUFZMQi2AjQHkYYYjKoPgzBfUzgqxYKyJnNaBV6DqVQL6ndv9wh+UvkQQxlhmY
Gr/mcod5vRS0MYboVW9VC4eM1ksOfTgFB1FM1dntRp1Ls65WvpurTPutJS9BaYRO6l7ztkLdgAsK
Bzt5jbOw+ASXCxGTQk31h6qXxqaeYijhBqlJWF0IrliHChvlD47donTRFjgQZWOQhmu7Mj93/CjS
IOp90LnJiuZl78hzRY9/RvFaIB/YbPzKaXd2rbe0XAh19QYvDLvZNCgb+jucZqryfnAiLb5Lklz5
5gxl9Ls0FOdXqjRZhqQZDditlgTtoe6TfqV8dxURqdzx2JMLCNwfetjsvJaoE9a8tcYXIRANQemT
DAB/iVBaaVdN3W+60M/J4bxEoGLeO1Jt0TWT/4xOSc80WurxCaHK/NhGQhtXdvd6HYnSfEXyxULN
y5hFDYrqkHJbd3hpRrt+8ibN/arVJtVi9I7QmGVF12hdiyPqpLFQrSTNUv79XZzKDIyxMqUdXpLQ
w7MNaSbvGaonRb4UXYgQ/RgdM+Dbl9LymJKdR+GLoDG7+lEsTzUiMMYPvJG/wm5Bkqop+pMY42gn
UTb/3R5P/nvvI5TccWir7Df3r2W4sztQJl4N+zi8gGF99DHryrehlYyvVBOVcufqSk29x60/l5VV
/GHPWQ5NuqFz7biObE5dLq81pPDyqnp8wZ60vm8dxdxJGsWvvFBxA21N40FF2fc1zYzm9fak52H5
bWQQbK6uOfQfNW02cio8h+Y6xzyd4i8GQssVEtpC7BRsSVaO7cJYaBCawFbf4C3z69UvSjzE8LF9
wVIPNzVqtk942DTtDtE/Q/vDJycTYzDK32RTVBzmPUXLhfFEvjO+xEgWOZvGqSvxkKYtfb6amiVO
FpgsrTxSFk4sJ5X+JcwUnl/zNBnjE8UduoYJ+uavoXLQzMMSzlX2yCMbGiI5ddGsZG5LawqahtMD
UR5R7FmYEqGF6k9UMc2wqV4KLf9Ew14/JuP48/ZBkf/Q7OuAgvj/B5p9jU6FJZXrTOML4RnxLh13
cLcatW3Vpvar1zv+fWlG5q/bg14tKPkJj2eL1yy9cUg2l6fTLJPJSUJ7+IbSAQJ5LsArbvDYpSUX
5gXGZ5Zn6t7KLr41Qd9PlaKBYxJdubSJsxSiL0etSzo0iW0Xr9GQ6wWY5pZX3eAmZA/oVKCEU8aJ
9uBrkXZfBqJW9s5UCvUh07TWPVC7q8vHSZxsq6hOfjDZ2GBk9V7jvn8ue21bItia2B1mz7CWgnab
DtaoHkZca9EoUkwFBSucGSK8tjsvePENb7hvPL9EXD+oM2tD4cAPtrLs8VmXOrT3OQ3sI+7eabLh
0unpoQe697unoDf9yKKh+J13o/M8aJ3uYr0cBfWhLDQnXlm0q/e5rLSAA4YdR3kUqM5sq4yis4EB
WcVrZSpxsg+wUQXA2YyDdxBVh71OUeDdsYv0Ce3VxkLWMDF7G9E7U2vukeun0P9nZ8dA41Ml8eGt
bMBhsmcHVi2KgAKL17yKrHcNAA25g5sH5b2Nh4R7vEvrql/5GK+yLjkmYEGEQCAtSY7+5cnxB7cv
+zzvXvtMtD3mDGPabqPOSBAw66feuMOCs/sN0C5xtiV6fh9Q7+6H/VR0Rns/iCmvtiOlsTpdWYt5
lJC/C+AdJVedUH9VFRqKvrFgfxSvdtOlH/yp9e4BXPmTvNAQgPzjhQfW4MqaEIkeBLLLRajawKpR
R69fDTPQf3pe6/wy0AXzd3XTgNkPbKdPV07fPDgxPwDSrDeALaC8unY5ZK031A6o0L8qKP6jbJWV
R/h66r6uk/5XRUTEpNGCm7oCDpVH6CJQ0AOkuMj9QoooP4DLYdMaoWHaQco3PXLT+qABuv+kt079
HePuAUd7gj7hijLRE2oR+dqmvsHML4fnYNvURFyakY49b0lUXpizfZ2N6WOFiJ05YOyGV4Y/mjsT
ol7zWutu9kSD0uTI5d6rI3TstxCUjdWtZjTxj9TXQxdvWaLsYTSD+sUZo2TcxRqMhzusbbQM5BE6
pDvK+dIcY6gQk5zq1qnuDdTOlJ63g4s2+CHgsYDTlVdg1oAnBH6bu6GgmrS3W9V9dcZQjQ6Tl1WY
TvgiQm+1C+JDnHMScBlqSxwxfE/z8MIJlebDMEDS/CRS1f2XZ5xT/NtH42i8jHVsF1/MejQYtwM+
oyLQl2Oq98GCZuX8/sNDzPml1m7RbgNUSQJxubWh2tqlg73qN5EFiP3ZhuJ/w9MrfSq0kCqAW3FQ
Vr6bq0MskR+8OEz4hi6vitlVXtICyb2wzF8HysXWpokC41Mzoqp8l/oW0m7C0yGeCHyw/1RKiBuW
oGVLtiV6UwDiLyfbmt4k8MbJXrn1er6UAjRGo7Wf7EyoH4HM5FuRoHa4Mt+rrt+bNBzAE5l30mt4
+/u7R4Ud11zE3H6vAwkhNL9amCd3AkcEkrvGy5CHtdRWRL8QW0NFfXKKCRgMaJk6eKSnY4XIF+Zj
QQshbH6kSBSsJVfzHaFHhaQzKh1SOptfO/u+6YiomOXlymsbg1nY2Gjf/4hwc87vvNEYfgzAyF7K
0XWUlXtkHq7fxnW4uiTRRye1u9yPoOroQA6Zf1SQwXzFkAON7KpzvoRdkN/dPudXlZL/jQXskUuL
ZvtcjwtIpVNgQK+8Araqn5q6KX50nooeWKiJbSHKUMeLJsXko046NXrgbWA9NKZdr6mezWOp/B0a
QoGU+KnuU9++nHNsjNgEu4P3OnaDo99POG6ckzrN7nJsj6sNfTMDCWK/nbTnFGbGGo9xnmlyV9FW
0AyekrAuQVtcDj8JJy5sr4qOg6eqiAn0arvtEFE/Rb0NINDVFG9l5a8nLEeUChscLVZ/NmEfeIml
uEF89Mq+fTRis9j1ad9/TBMHZxGKZcgT+xb+sk1m1Yfbuy5n8/7mkLMFWguuiUSNB8vsvpRsor5J
mviI97p6UOteRc+v9faOIZ2M1QoTgCbSzU+2nVd3moAIfHv86wPOvHnVk2LzGFTnXao4wNoQvYv4
6Hdj/6SI3D6YmZnfxa2BocvtsZbWmbMtH0dkgch7XO5sDVA69AAgHQdsq/ddYKbfa+TQsbOt4kPW
iek7kKLxTmmSeO0Neh0/JGXEgreowxcGhnU5dIunloYDfHx0JivZp5UbvahBW96Vemo+TnRPTlh0
rsl9LZxk2GLgG+HPg6Gek+NwiUCSGfb+EXV2UeD+blTpJhRG6WzDMELbWhiDCFY2dGGm8mEvVf3Q
m7hSjFCkmXMV5ukxxWPgsWmn5hsnC9lxOw4tnjy6dW4mxV8ZdeEY6SYHmBod1zX39OX6Ro3rTa0+
ZUdHSx/Rm/D1bU915U7rsWZb+VwXPhnKM9AuKa0RJa6O7MTHCowgPeae1/2TeoN7J9CY3SHzXjwE
Tqk9FdSlvvtOIT5A9V7b1eXhbSgeEA95ms5eFiy+r5SNxa62Qzo8DTRFMty8Kqq4KQY/X8uxw3hD
eKq5wwe83ZVqE63REZc2mbIG+D4kEVzhyJP37r5uwoFqNYino1drwZH/R72L7crdNIOah9jmjNit
4JLzh7UxYpXuICXjAgwnE5tLPBVp6FY9LoJHOqz+veUCzb3LKrU+5GgD+NsBA6Wtmrl9sC15YN2O
HUvfEk8nixwAhiuZ4OWMebFGMR9rdrRHoagYX2UDhur18C+u8m5yBxkM3vXtIa8e0uiumMRFSX9g
oUGHX44Z4JCDe6EenQqIzi2lZYBmhxDu0F1jOqT5Ocznz74vlI8DBpyQPqzWfLSRpY5opahRsvLG
uU4Q5O95IwXQ6iatmt0VmhmMXdUE4Wn0fD19KPK+8w4hnwqxxUDEbBvwDhowlClCqCEDLtW7yh/4
5djOu2u44avPgCgKUlkmKqA9KUhfLs6ohp7TabpPnhg1v2jL2s9BDyn90EbDOByaWi1rHMkL2uOt
pUXRA9SVv/oNVIMRy+ACBzR1+Rv0McFDIEnDU1WDXe45O/dKESY/UCH80auT/Rpi8iKdWoNp65fx
mgzM1VfIEtDR4trmmzChXF8On/cFBm1J5J8yhPju+F6kyAI1oF3XNO53vDHKZ42i/EpKelXaQIuF
XpLMGcAMScGq2bAlYpyYISgwzoN4l480erZhwTMOe9/wNTXgBWVOOT76gdo8G1Ue3TdjPHx1fLX/
1HMwV2rJSwcBZI0s1fOLuHEuf87Ag6TKJts/6UMnuk2Q6WI3jPmk7vUMhJGOv8Kz78XVfT5iHMV3
u9aqv0orWA/Zm5BtIt6H88e3wKFdiawJIWAr9L9ldDWPCi4Vz4ltJK8IqFnaLgzL5BdGkP3xdoi4
ikoMjSixxWfJE4gu5+XcJw3TG2iL/kkMdX7fZEbNTpQUk8pwfMS7yTncHm/hxPEcpWdFTRRdkfkT
QZ9C0QnQiCcyrP6lVZOGp5imbq3QVJEX8IzPgc9puD3owiQ525Ldz+uQ2oZc/3eXTezEzTD0WnRC
qdT6hFIDYQWLnpdRrT9VOOquZIlLc4R8pclsApnyOVps5Glg1ZQFT5HiO8+6qkxbjapDC/Suc7cW
Gid7XUvcleB6lcCAmOcul21xeKJXt7pS9HjwDk58ynRMzlSU0/Z6O6kHXIept9xe0KUZuvDqHQ1J
MPmmvVxQo0XLiFGUY2dLh3CK1S8FJvLbbors+7ozsUAc1eDL7UEXvhIJ4KZFSWYom+CXg06Bpegq
fqJHpVVcGFZuFJ/0PrN3fmJ2O7J1vdviWqo9obS5JtG+cJOSi1KFtaAtUpyeN/SAyKtaZFreEWOr
ONtoTocPXZNUWrAtauH9g+41VnOJmaQbl/y1wTA3dSjDDiMdzibpVz6jq82mQgjBjvctmyAz9Mu1
wNnGG4tGD45WragP1mjiA4Wkiurskgbgwcp2X30/cjTOFQ8Qea6t2fdTaZof160a4DQSundelwKL
8+LHNpOc0aAY3ZfbO7023uxW9DTcDwZcvo6tH4f/TraH4RfCPHgcjK31E/5Hs4YoWRpRMqx50vFf
Cs6X66niuOZXtREcw7L44SvtuO8aO/5WR77KBLPw/OcTlL09E9FWyvvzThtN4Sii3Bgd1aYOvxqV
mz7ixVDtUaByHZxGaid6uD3i9YHh+Sgk5A6FI0mav5xgaME/bLQiOloqpLjS7YS2iVRKH12Rqmur
eRUekHFAUojlhL0jaTyXgzlpRk0yVaOjExHrlEhpvMess5tih9XSCG3H9vQH4Nl1sr89y+ttZGCC
n01NglAx5xuIUYvNGvPuY4A9LUb2Bb40OzwrYoFXk12/9kJMxcrKXoUlOVnaiaaUjcVYQC7Gu8tF
BboB1KqNj03T5K8e1HWMhDCn+2grg/MN7abxt6dXqdgaCZaOK3HgOqOmykUjlUKrIWUz5vd33oSh
ocR6fCS58f5JKyf+gruf7h+U1DN/5lUcRtJMRPus2wFvdwCdwx1K/eXK71g4XmCjIDSgokibfF4Y
8bygTdvajo40pqburopMfCHVuB9p0in2t9u7fJWvyTlLCjmZkq1elZgrLtPaLZT4yH2AzaKbDfXP
aqRui5DjuA9dSgabXG+KfzLQfbQJ4iI+3v4FC+eMt/Nbwk5p9UpTMA2DyYknak6R1rbal2IqgkPs
0xraotzj71UEu9Y4I0uTJqXgmSLD1FXbDfkhbUClPz5OZVvVu9IHIbu1nCJ/UZQmv3eq2v3lj3bT
HiIM7BpuAy9YwTEtfNY0s6klSnID9/7s0kmG2FXMVEmOqJRhUV4gjv6hwx3ol0pZ2b2jGdGjuxf3
+cpXbfAFXVQY2W8EYUzuXri2dFEuv7C4ykngKi85pkaEVXeUddp4X7ZGurKrC/Oj5crLhHIEldt5
2LJaF9daTM6ObljrZ7Nx0geROcq2djoH0VLhf4K0Pq7crdePIZB1nGOef1A7KT3JjX8XP0oxmH7v
RenRmpLB/xF7RpEcOl9rKUAh7/dCKlkZO5Vrvf2pQkaaaIpVGTxz0bUP9VA2eA6WfbT2KFr4otFL
kMAXXibWteoPnmR+6nrpUehlENwVWAptaIs43ROGjnjO3v6gFkaTJHJICpIqhjzV5SLkBlCHtmBH
86Buyy9+Utr2hpqnHf82Pc0IV2L20nA8/slkHEuKgsqT8G7N6YlVuVqBqLOapov3is4ba0u9q/5P
QV3h++25LRxf1o+zK4nygE/kj3k3mKjbWBmtMj+mialPSJe32fDoRVn8enucxUlJiS+yVE7vnEOh
RFoOvrnOj2MRF9+Fq9ibUEe/eJOLbiUCL9x5lmzwSblG6H3zVLxGpXvsrSo7Ws7UdltDlN0THl3i
PpkS3u61Jb71Whbtk0lv/5AqQVuHewbJGB6u9Hfm/axMS0u058fsqJYpfp6GVXH+Y88+1JMfvrR/
bs8gB5QQhLf+mURkXW7fMAIO1RM7P9qqr311Uana1bzC7v0piT8EXlGiriRsoJy3d3PhigFFD1BJ
aoQSkeanpimbcNTL4phpY7m18hYyiB5jhYzO2MZSprUXxdV47CcSzdBkpVgN/+Nymrhw1ZRcEnE0
aA0/5VpeA24x6LxvEqqkW8RMxFq/8OrAMor81ilBUbSBjXo5pGI4lNnR2j36kx/tg2SsP8VBk6Kd
gCPs2qP8OlNiI2nagIrEogHm2OwWSfQmB+YttGMElf3Fzsr+MxbAir1PUyBI2x6rc3T3hYj2aPIl
z4gA2w+gBfqVSHd1yfAzEByk8A1mXqZul5PWaTum3EL6sePldu9OxnDClU7fEFmzB6c2D+qIm+HK
YbpCIJMrUeVxKKRJzU1k4i9HzRJMG/zY0I6D0yYnOPvRYXBq+3OLDn8MGGPA9HzQcYlWm+mUFZip
Dr5tfcB80pR24ygzjVUw/PuHR5wfJeVDgDnJetC87pYjvauqraljmp2EP7saccWdFfaudke246f3
VVgB/rg95vWZY0yTVyzZBB/WvM3T8FiP8sHSj0Xm2D+iPE8/ln087Doj+EO3OlwWGEryBt54bYhP
X645gq2TvECNYzf0RoMvoJ8lu6pXosPtKS2dKFm7JSSSHKLteDmO77SqUY6+eVSTpHimrW/8gwkz
FsC+qH/jBxAnm1bX166A63hBXISqplJ+0FH7mMULSxnxw+IX/R9n57Urt9FE6yciwBxuyQk7KW5J
HOmGkH/LzDnz6c/XOjgHGg4xxBZgGLZsoKab3dUVVq31revl1HR7Y0gDgk4EHuivWwgROcuexMrW
t6PHzEiiju+/geE2XU0bI2y0b4wh6C9SaOn1ORunxqvLwe52isI3rzbJDAykAGEJuoW1610tO1rn
TJlq3yCAU6X3VgPu7NhB4m3+7/7nu3lLMQQ4gy9IqwaGstXnA0YOYAbmwW+xBn8QKCiRjztpIH+O
8GWnwo5U8zBCg3ueLNvKjvet3x4erOMX4Y0SkdB6OI2qYVVEvWl8q2JlOreIYj40Y814NCrth7AF
sOI6yIOe7lu9PTzXVlfhXpbWcZapElbleXiNFqd4LHtdZy5DNf5LkJbcuSJbe0wUi7slTEfdYfUx
mw5yN8UszW/StGTHzEZlmFJi7NZm2L5TRqn2kgDOHpSp+79YKWulOAANOo+dOGZ/BH8Jw7nL1C/m
t1A2sqOV6XLsRQVqnsfS6dvPSDxBHPX2zRWdLWp1hLc3JfZhspw4bDLzW52l+gPCZMFR7wtg+EAK
TfCxqVn/c9/i1iGiySgTEdLd495cL1KagSimS2Z86yrT9gfIx/LTFNe96iWh2hliwJambtcOIXv+
N6YxC2oSobB19WViRbUx68Y30PiRaxRB8zFKG7qHTaO0jxI8s99CMPr2w32zwrtdpaQMOFBuEcUm
mIpx9dcrhk2CieAuyv0BYbwHQ57MCZhb+cumpda5WZYbpI6jdTCVAlIsOKHum785z4AIqUMzmS3D
fHRTc+oH5iOnSar8Pg5Vd9bbzldipT/yZ4FXDbn2VWlm7RlV9D3V0JtPLeYfmGrEaaE5hSTr9cK1
cjJaSxprPwmTwoPOGmnucSjPKEzHj0iKhU9wte5xjG7sNsgmsEGCzRQnuTJaVxUkpmCs/aipRr8p
w/rFCJLmHA80hZ0sRglOi6pjM831Z33spJ07fBs60j0X3UExNqyLz3696KoIDadItcY3l17t3c6S
nF8mqNzlg4w8K7TCBEsID5uQSRK6xEXxICldaj6mcyDt+Gux1OuDR8eWsVJRkddwKytPVk2pzgdI
W7Sgi7ZHX1tz9WWOfybKaOy8gOrNE8iyaQxyxEWH/Ia9JWREnNK73vhZElWOFxLWvs6j1SvHAmXo
l2buJQTqdDk4dnkSFa6pLJTLa7kV5acoZjRSn6Sk9VIzo3SP72O0ZJGyMHZtVJI+apEhobOFPMcT
asANPcCRRb0bxqTvPDuvEamKynR5zdom+XT//tyeYsJvlaY3lQ1RpV45rCUrxxpa1dZXs844LGVQ
uqnpNIc4kprHrq/eE9ZVO2TrN28euwk1CP2r39pJa1QgiEhwmFbY+XqWW57T99NpmmglLUvTHmW7
entpWBgUQH0xsgCkfHVrgBY5TWAMnW/0qu5XLb1HfL90Ci1ZeqJeCNZl6OvkqCRwXXqRDQmBm8nh
5zdvNSumCyp6AYK64vruDEML36Vc9T6wpugDv/Q73GzhedCn/Cj3jfoQdOoeluvWPVKvAtOBe0an
lWnoa5vQzzA6hpa3n9VOgIAOVxoIidFobg/v0dNo5fZZUxEUcik5Xe6v9/eU2+qGUuwh1eIvRs2N
tXG1auGNGzKf4nT0dUzl/MGemt7y6iIsmBau2/lUhlOWuh3kzy8TMsQ/ok6J/pOaCnW0vlV6xuYG
qfx3hBTjQxIE2ak3yvLBVHrkEKqPUXmSJdV5SBjrO8c9SO+dN/XW3QqcFHtH6iIS89XtSGd5aPIs
znwjnZPvHaNZL11WRSqiuulwlDIlO0CcTYpoZZFbL9oeJf/GTWHwhZYKFQlw5OuhD6cL2jKUy9yv
bC36WI9y9D6SlPoxR7sHHGtl7ZSUfpOArT6ZCoUK5CP4BJ7z1SfrszSDMlEpfHrozUuL+PdDORSD
G5vLgupto5cfHCeMvtSqlfduMMyy5BW2EX1CLCF9n6lW+zovEK+7Y6IzbbxY9Tcq9csB6L1zyAyz
O4BXlD7RwoRzuGyzPvUmYwkeGk3NXzUGxDxrhtjFzTWetziv9Zc0jUikdk6meBvWy6T7R/bLMDIt
stVVnCRHayJoIX0HGLLp6sFsjYfKbMrC7Yx2/AFUynl0+lRHjQ8mm/AIdXFaPU6IZ2qnOYnszstR
ZvmnXSrp4iyR3pyYS4NGbqooeQiczBy7GdfsCbRODYRMjcx3lZoVknd/Jb8Hptcr4TNRRhFwGRqb
1xe8psXTlIh2EPXETXPU1UTzrCrKC0+lZvwwI7c7H5gdN97Tykgit6dX8ZhrYfAlNMr5Uzvq409N
pnd2MIWI5iGBquGkylLm1dEeTerGW4MbIG0lneTZtlbBw0BvBARGU/mC3v4yl/nwHlhI62kBUWoU
tOlDZQT5X4QsYnOIWhjY5xkXv+qPvGNSUzqdkVH63K/scao16WHQ4h4VBsV8kbUCKTVaEcxZysbT
FGa5F89l8v3+Z9pY+W+XLygpZFKDVWbbTblcUuBp/AYuUJe2O/3f0c6+U+mf3mva3B1A5QVvhXjC
h0WRz4LUH5I7YrbrhSsw7+lqrbX+UJrNcZyDiW9czo9RpH6N5n55NCAAcIt8HnYO5a3XwiD+Xqdp
Qia9ni91SkNmFLkcfTZ3fOxaLXwMJlk6TpX8M6/s9vH+5t6+cQTDIrFEV4aFrrsKapi0XVRMg++M
8/hgmYnq1rM9HUor0g6hliWf2k7NP41Ob+8s9BYLI4DLGAd9Ao3KTTYtJ3isKe5mvwqc4alf8vxg
SbrjJXWmfJUDOT1VWZrzXNSG6SaSPR/aaFQfJkndA6bcRsP8EuZXSHXJR2j7X3/saFrQURy7yQ+m
Wf3VATl7MLQm8du63lOk/o2FvPY5DKMS/xMuAqPgab+2lQ6xBH9vO/vOMDmlp8XLgjMf6Pp66WLZ
EaJcGb7QtovYcWOjWv6BZArQfMcMSvsYIWH9tVFMJ/f6IKk/aBV95QP0LJr0lOZj/sMw6Bm7iaoU
ussn7UJv7APj6/1Ds7VfVCUpgnBJiA1Xa7DtudZJyCefPWVWc64UqYR2Yq7OVP2bH/eN3V4IpApw
0hQBcUL0i683DD4QpIN4h3zLigOKWU2QHpd8YUYfKAijQLWK4tT5vs3b0AU6EN4FyAeYAcP6tU0j
RJrI1HoF6QIQs6omDQels0Io6WbZfo6aSDkXNZiALlWX0GNMY/p4/wdsLJqKNhhDscM041b1nkxM
4oDeUf0RDepjgrTbS57PsjtWsvlfHJfDm8Nr8Ms28zecfhqn66xCDZp6iaiN+FJnB0fTSnOvxejR
VBrnJIVVeLAj4Kx/sUhiXCrcREx0qK53meFxgGAItPgVr+85KJTsMe/z7r2xdNWx4DjteJzbY8ug
BNUGJpw4TRQ+ru2BRZayhYjED5EHu7RL27WuFvbKp3kaDGUnTNo6QpQJBVqUYVyIJa+NEfJpTZG2
mm8VjRI9VL3TVe5ILtW4+P0ADsluGN1QH5P6CHTb+pjHkvXmGRhH0FqSZUJFQjd3fY7Jxiuqoprp
N2qtxK4OSvU8w7blGWEpz27f5uSoxm6OevOoYBZia+V3QZrQQXyIP6KGXALCATmm7hdL0JPPD3GE
K3PUQ5JIhm9R3H+2WnU+28yVP7zxTDHxz6yP6E2JstJaY5wbLUmRthg+aLvkB8O7yZMDR+onvVKL
4xgzbvUX9mjN0H8EQgn8/Xqp9jzZM4+44UPNWeC2rQkWRVD+8Xt7KKNzA13EzgpvwiFWSFBC8gfS
gcHy1SmmXFhBBmqY/iRJ49eiKpMPGljok6Q09SGLiuFrkxfmXqy8YZU0DnQafV2yG0M4rD8+aZov
Y8YYveTPsfUVOfrAKxX4x/LAVGcxTPUrB4OY7jiImwuLC6ZHQ98bVD3+eHWOwCZljGXDjG/DM/uz
6kzeQa2uvg6DZX29/x1vj6wwBQz2dzeKWsf1+uxU1pswRsgzMGP5GZ3V6qxNkX5p0CB6HXWdIkc3
MP5IK3MPurNpGsg+nURRlVxnIeVQIQCBkulFo7c6f87iVv/sGDlcGZlcBDUFM8k4KU7O3GUxKsFb
OUF5WsEAA8AA900Jek10PNcJjQy1iS56UpX/2cXcP02TVX+alVk2CL7svbmNm7dNGEQ3GuZ7xgUY
tbzean1ypNGp1OgyRWEeuUjXfIVKs/tOs75wJTkzdi7MxikSrXosUaFjvHUVrWRdo+VLCLH/XMVh
S9xEMOFJPdOtbq7jgnYc/5Y5xi/oj4t5NKo318sb4PwM0UUI/BYCkaNRU89yZTWQH9RmzPZYMDf2
kmaQYBXidvKGrvYyq2w4CAKUgSbwVcpDPw36qYOGwPEMijvGwWyr+vH+TdlYHyZJjAjFoMBaQ4Cr
1KwIYOPwUhl9Hhy1aJBem6ycJg+mgH/v29panqAlpiUDFInB9+u9jOA00qxqji5N6lSHBI7cD0WT
pedu7pJTrmq//sIc+8hgn6DHXY9ySUGNVCxu+1L3C+CJNun0JzVpulOoGIvkRguauX9jUdBloN8O
/eHq+9EY7hslyaJLppZp5zVhHg9PbVJY6qFZkPJlliVldui+0a0vKLBPpDtgGG4mY4dIl5a0tiRf
SjJJflfDHlB4zDPO3Qlsj7H3JG88HTg3Lh/lIqa71zUEeNvbCDbW6AI5CHJjcPRKxamBova8JFNd
vaOkjFxoUe6U425XyaAi8Z64+7+HNa/PjoIUAtkzZMt2o4KlBu5leGUz8VIr89413LSF74aZgeyO
psC1LbVUUmaq0CgIi0h9NIpOO6nF1L8DD7inarFtCiArKp+UrIyVqaaz9VmrGpYFWrA8TKWsHoGN
m58cOWjf7svYQ1z1/zMmnq4/Xn15FESRsh1dqmQca7e0hhmORDRdpQc7KcwdR317ULAGiaDAfhPc
rEUWGknpHUljaZUzQGXfhzYVzRymIiiZ7PL90tjzc4G7+PLW68CYE4kPURxxDeXi60UqdRgJDY/4
EidD/KBkvXOB7qFEf0gq9xigNr6egAQL+CZVJcoN17Yqs1PNUQgn9Czrq1NpE3rmFnOrSZnp3l+s
i0iGUUTRZV7z6NXqPOXNuETwFGv6C4Ny0rusg+1rnNu9TG5rWbAhohD3e4xojfpzQPxRGpWiyxJN
OXetbXXIf/qxDT0eBkQR7q/s9lkQLQWGoAHU0HtbH5SEc9mrUKle0GRQPppj+XVkqkt0NpQv8dj3
n++buw3Qrs2tYvzZLCMjDJPogo6MNCGzqeU8PuPo/LChjP2ALK1cfmnHyrDdlB90vG99Z7HrjEaK
mRp2WqQQzCEeqAeogxsQPX1EK3YBva3nO8dmy55o9BFw096i4Hx9RIsgsEed9+/iwBb4nDqJ9Bra
1sA09Wz8bCY4r//iawI5w12BgQC6rV4bLDu1LHg+EJSZneBVntTiXQm5kNfZS/a4mEO/M3+w9Tl/
i1jAcIKTvKmw6r1WD51BwEtBWXPbPh7kd/0c1eOx6FVkiZy+lq3nMYZCHlY7Yw8StrXB9IcEAA3k
JmCT6/UOEoJuQS08eKWP72y6IK/NbNV+Xsjlv+yGtONWty4nGGBBCQaJNLnotb0sk2ItaoP4klXN
8Dkbe2odmh4nj2a4wJN6/7RuGmP+TQjwivR0FbFNtjOkky1Hl1IK2v5D0w31o1pWc/V+yrRkp0h/
W0KGnwfIJ5wEPBqUxFZnFQy3MvZMcF5yqBcDD2hAnnnTFBuupSHv4E5hnf2w87z21Ghs+dN8jN1e
VdKXiURsJzDeeL4MlUE8BgDZaPSAr/e5KArUpbKKi6OUpvFBC52pdcMocE5jwMl2GbSI4gdKa9Ue
ovF2+IN9YLJSQyxEjKut4TRBl8da1nfpJSnUIDnUQTd/1U1UBM02hWhQx+/zd2WmvNzCUukXY10Q
O3SG8x4FpeEdI31vFQ4m1mPmQ4wQEEGIBsP1bmhVbpWwIKCvkRv57A0JZTA6v2Z4vn/gNm4TpAcI
6+rk3pQKVnbCCaSvES3ZRdWriQRdBhi7LG0WuvacL796lBw/3be44T/wiiQedIWQzF6XEdWU5x08
bH7Jwjx4nmczniCcWKDzDtTl37h2pM9toLRunNrWznD2xmLJX8ECE2SC5b9JF8yoSKcFsIE2FJe6
lbvZU0yEPCDgLz7Nkbnrm8V1vepWQMpELgvaURSxtDU9NhpHbd4PDrub5P14LNGVL9zaKEFy39/U
jZWBzaIkAMqDhG+dpE+ZEupyVOWXKtXl0E3bBg7eJrZrNzdq2BLMVtl557acB9AESkyGRmMBGpfr
E9rDJtVk9ZJfmjhQT401mO7cLuovqovhU6cX8QPFt85j8lI3PNGX81IoPk6I/85f7y9+w3MIkmfi
J7JqAZW6/iVDrQqtjqi4RI3qSJRKYbKNS+6Wa4KBjmWLmXAtlY/3ra63XJC5CUyW4NCGMnJNJQeW
sreols5+rIfteeb/eUziHt9ZjcMvK3XQ4Xy7QUhI6bHhowiEVld1aQbeIlZKX02zn6ck7B7LEcCD
S7+lf1EmJ35jZC9WSCYv+iciD1wrG+VdGubMM6m+BpiweIiAxP1Se+B1hzZd9jp765dPGKOvR/RH
ARpkndjuP3KljMpgwwCv7AdLmiUHCql5+1lyrDA6aHWRLTteaOvriakzkebRMV6H3L1qd1qm1Ytf
zeCS3zEInmcv+gSsXdBtHut5bnbiJvF5/vQFYoE8tUJQEY9wUx2ph0hxpoLBDjsuF0gy6Wo0slE8
j/AFRB46K+WLrIz5d6o2y7mPHeB798/P+pr8/gECb0eRkuL+GqRbG1VVDVWi+CplqdxVe1X7nBv0
4qTQ0f8ZpD75OOhO9nrf6toF/l+rpKUMCYteyupywkxrDEs3K75c10rhVgWplstgiH64b2fjg+pw
4YoklHDmppQHDXmLzkYs+4s16u3ZAMs4HHrQofE5TlT5y6CO5lsB9KxN9C6IGrgdQsTn+sxKXQ4Z
jlOqKBiBIz8x5U0X3mWGKU6e+oACn0tVrpS+31/pDRAWs+ynkJUVBUTAjNdm4VseKXyNmp+0S/kx
kvX8IAdVXwCbqUf+MTrqo558VoZZj4DjjstzpjbmTvC4cV/pjYvZE9BhHClx2v64r4kGQi5l/Jey
sJU1TOeawaMcAeB1jcxsdx6bdcwgVsxwPYy45KvIJKw2mvGsqYaHQ/PTYF6cJ1mBvp9Z2OfOSRvl
OBkOpRsEocqX2rH2aowbBxj/wI0B3QFh2bq+gbaxU9Gn1v1h1vr8AKQx0Y9OF5aP9z/rxgHm6UZP
7TcaFpD19YYWmVqTvGg6WCGjcQBwJ9EZyo1Av4zzknynPVY7D/dNbm4r477EQ9QDnDWhdpNKtMLj
gKWNI8ppbVhNM3ljp+huoGnSS7c4mXIYJj24ZOOyh2DZcIiChg1EkmBsuBnfD6eloOkw8bxogfmz
ArXVnOHjVRFyi+LxCTLiYn4ELzt+NrqQXCAxCqfbecQ3fCKqQCQcFB1xiet8KwqmauiNVPGB3Cbp
8yypaDNb2axM75vITNEXUEv5WWkiOT7d3/vN1VOvgwwfRvpb1fKwqq0KdIJfNZGavpeCKT+0MlQd
Ry0bRssL43gRQXBRwv3M/1y7lRQpl/s/YuvM0fz4/z9CvT5zkhqP0aJUql/LSvcBVFX+PadEcjQL
owX8jbjMfXtb2w0ZrMo1Ahl809murWgJQkYLfVUCjcHLnA0HOqDql6SjUXisOqSxvEaP4cN/u2Ee
FUJkMbSsrxs93Zx1NhrNmh+VTfszMjo1eBflsiSd4txI81MwJ/YPFWWXz/ftbm0wTz0JPZSwgll8
tcFjGwR5pWs+deb2KCWacwp6qEtd1Vzi42JMezNWWzvMAC2YHwJOAbu+NggwlDZd0+q+XSrtS+qM
w7vSKhMb+hGEjU9SUUShF1K72htu3TQMvh2UIVO1pCHXhlNoVgqrKTVfGkuFeTn5f2PYDO+RooR7
uooDiPCDWUWM9P4Gb5pl0BvwACUwLvK1WVjqBkUPG83nnlYfra4JX4d8oOcT1NrwX5CiBeyaSWfu
6VFtPX8gYUQSiQcDU3pttwZQKQUEJAyjaPTWqnkwplMWVqMEOLyy/sZPWSBNKNXQzqenf23O6LJw
BPCj+2YfZT4KesvHhemnwC3UpeKqNpF2LCM6Uef727t1fnn4oE3HSQr82LXdRU0jqAlLBhegczlL
SZeEHspBvenGSHCOhymjnPMXd5WZe+IpnnRwnMJz/hFZZIU+T0aT674c6++7KlT9ru61MymlIfrb
/XOpSfP3++vceuTJZilAwZtDfL6yKQFH0yICYn9uiiQ8AVHLTkEHkPx0387WsSFXBQhC0ggF3mo/
LTmBWGSwgDUhl/uLwTg1g5l6ACyqz3I37VgTv3qVcogUB3QY1QcggKvLEQbwIClma/qFYgTPatWX
+aGcynd101ykKsnOCj7RflLURXXzIKh2zG/cTfwQJL48cFTC1+PuQIiY0bJK02/naTLP0hAg57xI
OsNjsDc2D4iBy+lBz+N5j4FqY+GcWQhdwOLBT7HuEwXJaJlDZmPZ0EcPrWXtECRqjBJZFfxHoIHc
dBiqFLnGqQR3P5WxLr/dMYFqF4VMMJBkJKsTlVRtUuq5bPmliVTCkCsMYksT7Y3IMRaI1Ca9PdFJ
fbsuL3kWH5vCPJn7DbeuYtPr6yrb8utRk+NjbWjp4Cq185+UhL3qVuao7Xzlrb0WAC7h9hkxWgs6
ztoi85ljy++lMeyRFJ+S6J+qT/LoIA99IEHfObfS2dGXEjKZxlK/NPxJtZPcmrdHXXCRCKygwCau
3wHID2d5bhLLT5q8cZduNF00+qLGNZLgM5Qv0R4J+Z7BVejEKBCySXNg+ktlOc1RZq7KfArAmhxs
5nYKV0mgdz6+2XuQv9MmBGMIttZZoeobtZ2mrKj5uEVUVRABtcozvaYi8fSw63cm5TZcItBZGsqg
PUk21+gxTZ2y3tQDww+RugpcyHNi3S3sYU8UbsMlwkQKjSK1SwEeWTmpghQjIWAht7PUeindSiuG
T9FUMeQUT9rc+G/fQ4HcEASv1KHXB0WXsxa1IM3wyznq+6c4sq3WCyqTtmdSF/bO9OZGhiUqLYxC
8JgBn1r7ez1MZLy84ZtF6UCvG4Npqhnv/9zkjC0bTi9/sO0weYqGZg9yuGkarD2MXdR7mKu6fkbN
IqM8MJq6P/HSgmPX5PZRT/UieVSBGzVPaj2guThEc/yvxL/vMedsfVZA7qDi+BvsOSvzUHwPbdp1
lq9FDNkxR5X8kIda9+baanbQ3rfvDFAqiA45Prw0BIPXK1WziVGiWFH9QA6b0YOwvPo3MpAhOWWZ
ZvRHW46zxJXrgl7s/cN06wTggGN9vK+URymDXFuW1AVlGzM1fDlRknONyHB+iM1cV19bdMYexjBT
5F/3Td7uKybhQOVWAt+ipHhtUtHyOhyNAYRunfcvIbSKuVeTwnqyFEd7veVbHwD+Gm4pm/yYgGwd
FsnOAudhFpu+OpTx/xRrVtpTmDl1vxPybe2jDostbLZ8RGLc60VNaqeYoY0dw16a4pSmVrwcktmS
jLOpldYhNeHUPd3fyI1TA9iFWih4St6vdXXb7i2zNdLG8em3avWprUtaUkkNxz44nTZ4ruCb+9Va
Sr1Xqbx9MMl/qbaQCEP6zNm5XiybONPRBTEalKXheBNCkKeY3mZ8Qgdb+5m39nJAxGWJPQltCf2Q
T32612zd2PA/f8O6MVWrLdp3YRhfCkNOP4RtFyfHtIIg4mD3fekh6QhZ6P39vvVHIu0H2S7K7rAg
rb6xPdpdPxjgdHlylugZPq9B8+rYSTXXhHXpuYX9tXGTOe++BUnX+39jnRlsNMUosa0B2PFMylxS
27iogaF8makABB6RhPml6XQQN1ORfCQ6LV/jMNd2IsGNG8ttJTii9k8WtW5sa3VrZpluSv5EHeZZ
l6BUz1NLeu1AA53vr3Lrs0ItCxKSGJbDtfKEWYq2eDGlqI0rY+OO5Rh+dJJgPvRL9qpOjvHlvrmN
K4QkJjPWpDJIoqxJc0DByPkwp5KfFRE8FIvST/MxZ/PjI4LTyRS6zQwSLbQmc6eTu+GYwKDQR2E2
GWcor6Kvtg8RFzKD6EKZfTZPKXyf1rmzYuMvNpTaL/QegkkcVZLruzpoVVLWkRFfFPg8zjwyk7so
DGpl9jK059iQqLDf39OtT8iTQieM3irqK6tr0uQDUpGThqo2I4vjKQYeUJyduTGiB2YIrOYxL836
032bW9+R4UVid7q5ZCziN/2RcedpoBSBDk5Y7TTrZVzkyculQPaMsnM+mb3RHFs932NP2boWlH4p
i7G7dOVXRqWF4RK1RggewUhrQrewLB9VhBY+tQ0Di/cXuGkLwipSfEE7dsP/Q2FOAlMEZj4b649y
KldeMOatcyh79Ed3zszW2STs4usx8QFmflUaKiwlzCwnii+p2uU/ZSUtw3OXxXVxePuiwIgQo7N7
zB4Ih/vHV2sjKCu0NHd89FSHU1qWVuBpXRdqj8a8tHt0v1tbyNGgUwBXB2Hz6lxqRmXEKKY4/mCP
snWsW8E1ondyER/bRIv+vb+2rT0kj6W9ztKAg4j//sfapqCyooxIwzdo7r+v1QIAEJCoJj3et7P1
KPEQ/4Zb4TbXQbIY3rLTPgt8mh5G/uCEVvyOPon9blEAsaKyZBcDOKisiX8iBSo3O+a3QgEKI0J6
RIi1rQmMZBnGtGGpJT9dHDt3Ja0djpVal89lOzCWPjn1iS2OzxBZpO0xL9ri6/31b918ZgNAG4EF
pfCxikWUMEqrIMGDR30VvAuYanuXkrO8FMaS0XYwaQo1ubZzGzcamCqIOqF7RM9UyMZff129UCCW
CGLHV8K5Sd+VZRO4LTwF2jmjYKMisBnkoe0mw6Kqz7TL8veBAQXOpZCX9tf9DbjhZBRM+g6YYvIH
0kGKf9e/JaTiOlROGfh5luGGGrb7gZH5KvCGTOme5MEJz6GSdjBIzMZZAhGce6SlCgT84zij+1un
hxqps4f7v2vrGUDggNsGYRnIrJUTCVvVgMo1CRioKnP9MLVZPT5WqRwz4D2H/YME38XjX5jkigv2
O5Eer75Krkh9qJa65U/domscxrp7x88b7aOmTxqhWZQb3+6b/O01riuU5DA84IRagFfJpa53v4KB
rsjH3qSMXtmKH8kOvCycDEk5UVpuWpcJCxVazkTKGy+K29Q4Gos6tkco4+jUpcsUfAocOe7QHo2K
R6cOpuKiSf1oHO7/0g1Hwc8T423k8uLMXP/Q2CqdQDPCgEZOldQusue9483k0343qFIyupVq5EdD
y2zjo1G12rRj//aiCvUo3RDHgWdsnU6Xal7Eja2AQlWjlmptZS2fgnCCtKfk22SnzGKEwkWwjXn2
+yu/PYnihlKdQW8PwYB1dq0hy6RPixVdokwOfg5pZL/YYzpoJybPftRz0DU7yaDBVl6fCQw6QpOB
chBYoFUQG3C0g5InhSCWjo+nIsQgP6WtUXXHIW2TeKfOdftlwc2BS2Cm7vdEz8oF1rZWoSuSxaDH
tLR9abWxrLyWaXXby/Olnd/3PfK5D1YWxIobS+m8VybfWC8FNqpRzAkSNqwHDbRlWcolANDcR4p6
qNRq9GAHsP8VeeLrm78ldXGOkEncBU5G7MUfz6oCZT9shHlymfRimg7LoivVk5QuEQP69pSk3ugU
u9M9G0fXojIMvJgxEfMmKTH7us6KVo8vRj0oB8dpIucQhIr1n5MnxnMTZtk5gCZl3jlGwnWsjhEF
eAHbhmJBTEter9UKlX5AfN326cF2mRumdTN86jKouHcS2831gWgVDUhgtGu/OZuBaobN5PiUpQPV
4xmJHC9lgDM42GHcZp+oBYGIkZqiyy5v/57cS1F7B79BwHm9Rthy61yeCZPscCxfzErXT0NSdc9j
pquHDqTlzsu9tadA4PFAjGZyglZPBGjXOkuWzvaNIVDGR8VI64NhVdmeDPeNkLBJjYsrAQ6eoT74
2laX0tC7QnKy3vaLOR4fk1KKvGKRxsfZmiVPm+L0i5rLdXwOUe5tslH6lzG5xob8rzPbB3Kc5ku5
WF19KnvkiO7v+Za/EPVG0EgARm7qqnW+QBrXt7YPB7kjP9WZnoQPqtWN/ZckHUzJrSW9ZwJZ1eqz
rpRx+OZnmq0RsyUI8tHkWT+Z1jAYsbUoAS1ECNSKqJ0Ps1MFp3kyDa9egmVnvVvHW6P2J4tWnmqv
27FopkRajriS31IE/UeuNLWc3dEc0xHilAW1ShOJhvF5WtQl3slLt46biMvE3QIyeYPLn8GuyErO
VDkkw3A1SXU/HPPOav93/5Nu2uGNg/AARB0Z4vU1CkCO5VakOj7CaNNDWjVW5unwhRo712fL0zPm
iNKBkOkl7rm2U0bKopSG5PhdW8HiVSI+zlxGexr6Mv56f0nbpiyB3KUvdpOuFXknlbkwpUlp+oBW
1D9p0Ixfq5a39C8sUXgnLxQEleuak9rnsB7VMQF0HHUH8EqD21SD/MIZDnae6q1FCTYDQXfEBVzD
AOsUKGkOsQuEY+biznmbzwcLUorIDStnfL2/rq1zTxQCqBm5JsJi8WP+eCsLugpar4aSb0ZhFR9i
eVxi16qGpfBSPSsfncWQlydHW8qdTyd82/rhIicUsHJKFgBLrw1rWQ50tGNCPG6s5if3o3rNLJmW
quq8KEmEVGdg0ticUAh86ZBkOb153eQbAC7J9Vn7mlJcCkI0zcIhvHS5U7xKbQ4mcB6c6lk1huyH
WTvxa+Ok3d48wUaYSbbPw0IqSkZmrlad1kQeoZ0yym3Zxfe8r1PPHlsjQGUhhdDB2WUf3TTIkRUu
XMGXr8LMLoAIsDIYS4zCpfwGf0/wcWrDVyXvU4WHJNujw7x1Mr8bcSIKwgEo67mXOjPspgTr7QvS
4s9MHvJeEYRpP9/4+SCB58sxNkSJHW4wsew/jq2G1lchGVF1ac0me3UKxe5cyKgrIAez1j3LpWbH
bpsbe/j9m+uysrsKDZgUSSaF/JGxHoNHIbCMT/Y4ludcKsZjYsUyvIxz8Na3UBgV8zXActE6W2MP
somDGeladRn4moclXvRD2lSEsWakfnbAu7zV12GP/I86KXwDwodfb64yyi1llLC6mEZkDA+1XWmy
23VmJX2Igzjeg7Fs7SmPH9V1JrR4eVchbApTlWqNaX0xSrs+pNHIJA+iKw9pYzSIJaOWozvd3nzW
rVGuP3QmglSOc7Se70RQoMp1YyovtsGQ46Q6z2kABYFrjnni5XUiUQgYm7eiyZn9oMPIkwrpE3id
1akdgQdGuWqVF8X5P5ydV2/bSLj3PxEB9nJLNctynMRxEtk3hJ3dZW9DDtunPz/mBd4TUYKJHOwu
chEsRjOc8pR/obq4jSytfcrGRB23dbuaBV09I/NgFgplDlJAM+/v8iumFSoVeZNV55p454csy+qr
UznOZmoVdQ3dcHXqF2PNf//HcexiV/T6WFTnbLStYQelxsx8O0VAeiW2uLrO5oFm1A+BGgu4zCKB
ASbCGvrq7KDT/bVPZbGPJzvdBE6o3ycYjqx0YG5tkxmjR49s7ugt68EDr4EI8dg8t9Rxjy2b42g4
xUghJCOrc8pG+VrHazDIq9ibSf456GKbaFZceLWRlOdclNMDO0ORGyceunTnAtz7IessfI88mv1d
bgUrF+utXTOr2Zm8ivyzVBA1isIdnJ6xpVE0kx9mbrcdYCPb2xRJ6Z8f3+K3tg1t6Vn9DIYHPZLL
bRO4GX3rpC3PllLXX9MBcf9tXeKkt/14nJsLCusAHgfwUqoPl+PAN3CUqZHFeRqTcuPlHvoU3vSv
UIP3AaMeVCRK3MJ9tSqylav7KsqZP+X/Hxli1OXI9dTpYSBFcRbs1x+Va9e+PeXqXpdhdYcQsPc8
GdVQgTgqoCbruGA/fzz1WwfmtyoiXWn4tUtsgylRUapiozybvXXS9cp81IXb7PRM5jyYevH68XA3
zstvzx8aGoQ3VNwv51vBVLE4+wVdf7P1K3UWepCu0H0uqvTZUYX70CeBs/941BuTRC2KDICxKVou
y4apW7UF2qPFue9b5xRTdT9okVrcBwOeuX462ODtPx7xxs7ls9LK+N1T4Q25nGdd9WiaEzmei6pN
dyDw9PpO4DG6JgNw4zhejDP//R8Xa2n1xVBoSXEepQi6jYoS0KGTHf54aUvx4+NJ3disJNt8Nz4G
HKBlrCjzmIAgBiDSGFWtIdjuyaMmRfMLVfXwXKeUpzu/IebT8bkUjfuUKIPqHT7+ETe/JYKhhB7c
7yCrLmcsJBqEFH/5log7UlpKp0PYBu4dAcl0mNqsePl4vJsrTHQFrpMxr4IdCcmq6TujgFOs1zul
5Zbzm8zT7yacYoqVbXNzcjCRoCyAI7hCkepW3dLjCUsuolhuxqicnoCLqUfRRNpjOmbhynG8OTky
LOAonA1E6i8XU3PCIe0nJoeYungYpKk0fiX7qNgq8eCtYWRvHf5ZqZe+CkeR7OZyNLvSHZEhHXDm
dNDqTnLXnwJH/aqBtvnCoz7tAqNx/vv77zeLr9LVZKL09y4HDW21SO1o5IRAw//kVZrqG31ivRbI
OBw/HurW1wO/hREhbKrZ9fByKK00krof4fS3bVIMD7mRxMp9OUht/ESMPASvqlRMJVnZMzdXFaEj
dbZVIHVcXAFWKShX10F+TipVfW7j3IUloA7pu1br7jPe2J9KNXL+Glc5m0dQF6AxPddWluVeB7xQ
LowmPyMYFX/3krH2W0kbeev2MRryQWF5kR+Nrl7eRXhXrYn33Jw0aq8wIfHIRnbocqnp9ZQBfXiw
almZ+QGev35H28v1lRYqpITOlfgZuJWV0sutLwx8iUXmIphRnZfDwu1FODOCY88Ozo+B4U4b3sjq
Lql1axMCVV4JZ29NE0DlTHXnuiOPvRzPy4ABR1VYnMEnZy9KqtVbofTpF8Dm3dFqOyAqqR5WKxzt
G+EQWB/gKCR3lD6WsCJXUQNDunZ2HnQcK4KxUFAIc8KfmtrgE9JLZScNs/2VtlH67eMTdHO+NoAH
4mn+WBJ88PmyM1rc2RltHedTU2jtJkysOverqhq3usirrWdVYkXk7ca7xu1C83UeFQWQ5ZPSqTUV
3JD5Euwh2m33T30YhttihIS4jRvoAn5aSJ61yAusp0h0zvvH874RLrCHCRgodkHUMBe/YEo7TQ1q
fgFEJje5j7s8+kz/xF2jwty47xlnzlPoWkBGX4SbehKZonbK9FyHjis2MhulPIpJpOVu1u9L7z6e
1s3h0DKgnDw7li7Z0dRgdMrxdnKGBDl7n6Dcpz/YgRnAAsnLbErXqks3di779n8HXFz2Uz/Z5Mt2
epbctNvGw/bcl4rXQC8lCRRdU94VQ1y8p3U/ffl4rjeuhllBASUmlSwCcuXlUYX0pwPYrdMzhteu
6YOkd9N9MenyR+313j9pklsrm+bGYWFEJLfhDdPKXF7BvWsPrdmY6VnUIsL9KXJMuAJl9hZTmfiv
UDrPz0q7WyOR3jotfw67WGPZ1YWi4fN+9kLxVlalcyrMNk19u+zqtyoQJ9eVnxEekPeFGpdr5I+b
y0w5GiOdGeq+BFs2xagHessXnroKwVInP9V5OL61qjkezNbp/7rUxUVI8ckiOeTf5Q7Wxz4F1pBm
Z1u2740oR0KUUDsrnWatUQVu7l2afNxBKE9fYRs0KYPCU6Ps7GXqfVBX+b0hArwqGiWUh7iN29LP
o8C9hy695ud+85z+MfTik3q1m8Z9U2dnTSRd6jvoB+w8xbR+toSBKyt6a9fyTmJ8AYyDG2/xhFod
pW89NZNziSZQs0kmve1gYWRdsxeK421TRa8Dv6sRS737+ITemiWFLlyEgD+DdTQuT2iBxlebKQ4a
eED4T4OlTL4rRuuXKZs11tDNoWbSnUtGBOtvMVQQ6fCbIyU5WwUmXm49NceuLJyvWTN0T/+HWdFG
ZUqoefOCXc5KKcfZGSlKzzAukoM71bE/pNJ8jB0ekv/DUACqNagAsGmWwlHONLOkXM6emGocgbp0
NPd2ZMoOv2SnHFbi2lvnwfljtMVGafHtQQhAS896VKXNbJtj2Z+0oDc3cZZ6fu0MOXJoje4cKqsp
VkKga3CeQbZHdZsSxew9tQQDT16gqGHH6DlKd7rvRH2G4I+u95UPQQR9DzUY9AfKcNa3PG5sdTM5
eXOfpVjKrcSAt/bSTASGPYrACIDayw+s13LUIGTk57xv+n0Xpc6JxrzY2Vaq/K2yKCgDEA1Un9G8
B/q2TJbstK2cWlMynpQw8eMcKYBNFTfGZqhbWs8fb6dbazzzU2eiJoaoNDAuZ4aBSaWMRZmc6Zu2
o18YWtrvRnWSuw6ZePOACIrsN4022eO9huX3o2dHSrUF9fXX0O9ZSBxRBJrsPKZg3C9/CeJ/EdjC
JjnHZeY8FHFveBucJX0r+BXk6fzNc31tf994yWh+u7xl+CTP2sKXY9IJs6exAuBV90P7bjWa0PaO
yGPnpU9E7W0wJC/WgL43xyRpIkv9HeEv5olIJhzdaUA1UhbJfTANpaR50g+IlOnqY9ipypqq4K0R
59QUiSlgpVc6d1YWqNFgo+CnQFVApl1xjw2K0V8soqSNnYT92oA3QunfKMqZkAHhb9mcMvq2VJ2O
AeGi2RvZ6kO5S7VeWxM+u/GOsVHoYVKbBjK9rEM1WmgPoeaylJ2SftWTBo30vDT78NTT4gwPdYWz
rx8MnTPsPj43VyNzYmhNzfg1ykSgGi43DuzJmW2NlmvReyTWHXVzlLNCo8o2mZsiGmLpI1pE2IQ6
//ztyOwbnjU6HQBWAYBejhz2mM3heyfPIZDlauNoSYozh2JHE0II9mBstGJq92OnrV0VV3cgG3au
GgFK4TGlunI5cFK4yIUNeX92ylaAlO7uQwk818fBrP/bktgcVIJOYaLod3jLAHOIRxE0XuScUxN/
pVyaw1McBtHG60bnb2/2eShawtw4ABw4JZezqkVvoduROGdJ6xNdRAU8AFL41nDKC3PNBuPqIM7T
ogpG1Azu5or6VSWQUKbEzF5cN4p2YRNO/5m9Pf6MGrX8Pu+ztXj2epsyOTSPEbelKoU6/eXspsrA
LLVNi5c+AhMMillEPib0+Snzqum1N/rhiDa9t/14i96aJnn8LJLFW3aFLwiC1i4GT+QvtSfsbVGo
ioqMq575lWfnd8gRtGuy1bdHhL0wI2Sg+S5y6oqTmNAMz17yaur9YZDup9yR4adoTIp9Vbr9ygyv
4iI+JHGz68yqK+hFLWLL0bCRVxnc/GWwZbAbZazsWtUavtNtkXsRhRFql+mQkDh4gbfyZC8uV9I+
sng4NrM2ISu8TDnzIol0l4l9qzTkBYpp08qVIH0pqEmIQ8xFiYJnEdchgp7LbVNboyLtxtDetKHG
nFTg6UGp71UfJ/U0kOS+VEOj7FM3bb9Td2geEtl8BQ7VPn+8j/R5Gf/AH83ygCphFys9Axy5by9/
R1G2IEXUqX619MxWsIxRsqE7heijtCcp0bOL/XKyzXhn0Uoa916ahEbj41Gc9J+nzJzMu1C6pfzV
tq0+bfPWc384gS3eHcx9zXQGowzdEeUxgAxgW73uUfR28y9YXQsJiVZtfES5u0ejsmX8a2Vq871y
OTUceEDGzHa0XHXLe6e1W3waAi1+HXrgzo8gHdrXZIwtWH1Y1NKjd9Rwl7aJa93FRm3ijmYPambs
ihgFytOoVpr2xYmVKPOnyOmj7YhYzLjR83iqDspYpsGjBqS6PGLLjfc4RsNJcKxyPde+pil/iSiJ
Ya0gJxaHkLce4MQcvOLWoJF3LS8bAH2B49TjG1Dj8kmXXix9T8O1udW9cG8X3UrJEMev5SIiZQBw
AqgfBVKCx/kX/dF5q+K+UDKjVF6tLK6gxDQjiZgPML6276ccc+VdjY5kuHGAxWifhHSbrWcX3riz
ghIFyLlak+9FErqvaoSj7DaATJH4wL86Fz6wXUX7RIlE8ZQ3qZpCYp3Cz5aE8vpgodnpALfx+uIQ
uahJ/mzMIAhPIqjMqf48DW0FZaXNR5iaBj2Wpynx+vIuLWVu0cJOlCr3hSmG7kA3RtyrSZE3vsgG
Lf4yaWH/qbCF7voOQpjvdhPF46bE8evZnFXqto3ScSYzJ6v3yYjh2V2bK2lwKJNObzZDFpYPZZbV
SbKXlTdgAQSPnQpcb6AQ8lh2efYrpSzW+c5sFbdzDKWI36DGxq7fpJmTbLI8tUJ/0DLFTPYYdQfx
N3gg2Ys3smSngkY5zsVWniWfqroqdUmxwKQ177dWbSknow6cV4fwKNoZtZd9rsUkW39EPto+4ISU
hLvGGzPzOLixVm1bHdzkbupEX+1cNjaqONngPRVZo1e+2luNdwCplwb+aLUj/PSwMcQ2rXAK3Ttp
KOOjUKjTJFEyodTMYxbclYMe5z7wqyF69uq+cneFZkfutpGgWx8KVa0woQjs3Ot2UKnUeAMWd3BO
nVlqCN3pTYB0ZR0kpj/hB/bDoExqn5xR9+pnsidTPlqlVZhgAKb0XpemUXyrIs7sgyjE8KhaQkr8
biP8HvN6EuGx7qA68wCK2tqZRqnlB0V6TvJJTfXUfqzi1gbdq4hpumtiN/H81o1AsecIsN7hh62c
YklDbtOpSV+8hlUUSij6pvvuIiaMV5ddVl+4PudVw2Z42JmlHo0noxVZ9uigx/tPOLWRPAZt6VQp
vhQYyKQYeovAQX2ni3t3w5sFrw5l8yF/nHpV0TLfSLlcq62SR1H4ySQwCZ61xNXksa5DT/tkqkIp
jkGO/wqWl7Iu8ucwz5VwP3Ro3LxpnV0XnxvVydpy27RZoO/6QK9khWB7rCY/AiWSke73WuOU+gYN
99z6pgI9tE95CcTq6NRlWNI0InvYcPRk+6y6il6Ee30yjArpEKz1Or/PUYO573t7qDg1Maow4WYW
WUpaP8PlyvspAtTCtro9BlTWkVM44zwUqt+jUKhPE81B2ODcC8kx5mrW9m2u6v8GridOJixEY9sb
6djt9E6oxvMUKWP/phmVARylU2Xyva8669FUjKh+sCRvE2rsqk4THP1VcV8HvTdsQktvxbbzbMA5
vV7mKnouefKvBOpqPaoqedFIZc/2BwWf4U2ZJNZhQi5J81Xh2O/2VBg/60QkGts70sTWRnTTQhjG
6DPfU5ym8cvMRTtPr8MpoQbTlA1UcFffZ2ZeDQCOpljbNMjB/3K1aMT/MVXyLw3ARdeP7NId7gqa
LaPfNWGAYrNTlPl9jT9zs1ejNjpOiBFrW9G2owK3DH+m2qf8KtUdQRWiXWHfu587ZVJqvzHtQtui
y4M9nmEmupnuIitT7L2Y1Do9djCXGrAIWeZZL6rh5L+CzuRcZzJroq0tsIb5jE5uK+8zoQfmQ9XY
SZfvE3Uy7ftYBNFPK0vGZpshkRPtLaGbxcapQ+t50rWk3yrT6HSub6FAUoZ+7ZJHb/QkLT+HZhq0
58wDubShTaQjsFWr8+zKqlO29Pb1ak8UoE+7SnJFfS07vbtT+0InaRNwSTb5gAj8qemzQH6emgiD
xyxI1bOgefQfz5sZfg+LcdwPWlOov1rHDvWN1UxAvZCUyND7rabii+qlHi5FtkisnTGYstqPtJy6
TWXX5rBXaG6C4E4Lu/LHFOTjXUaXJNpCfXd+FmA8xlPful22dTPLlEfZeuMXgAhx6fdT2xYPIgXz
tavQq7ePBUrNoa/lpW779BFL8WTGRVwdwDJ19i5QkVn0m8pRtIeum7Vctk1vhdo7rMEsflSVenIK
HyHZTH8I50IqaICQ9fR4M+QmIJupfsqkr8r4gLWfqThbjN/hnX4cDS3aGTT+YIDhnAXnn5ccZczL
d5zmeSC9MZ3ektBqursybLPnutZC+TkwAs64yzOi+bw29rAv2xaXnbyQrlwJ6hcJ7vwrqPARt4Ak
nMUjFzm90WK+qEa29hYYWRz7XPpnDVnfAopJ9u/HE74KlRiK3J0KOO5kZNRzjP9H4AJ5IYnCttLf
uBWLc4O778lBM/G1raaxO1Sak0b7j0dcZCxMDqY8tFEkVuc8flk2SJOoSwlso3cvMyPUC52qf9TQ
gntoFZdTXdWJj82Dwcvfan9p1zr3dakuUqz4nRNaS4BdYfV0hoSSvLdtNdSbFP2ul5yS1NYesmwt
Z5iX7iKwdgEK/+7JARRCnWxR0mtE6Fr0p5K3MGqVpwROVPuJtwM9GQ0+gwuVnELuoUC3yPuc56i8
7mq1rbudCCeCstRIYBbAKauPAaD8ZxM0cEeZt/WQ8OwjtzS3AmOp+EevRKqKPDCPxxGFqeafurDt
jHvTzcvTBMixuyPWK4wVrOvVxkH4Eo1PUjMOI8nuYo92yWA3VYJ/z0S0LObXXAu/pHokTr3SCTZt
Lcs1aYCrc8GYkORpqcK+nXG2l5tVyMIddQq+b/OrJX34EX18LxVKJ37pzTp7H+/U376Df35BFofS
yFz3hwXL1lnMMeynIp+iWH0bEm8c9lWlFfLLoDSoh1skMv3OEtoEq4evZ20LPXNfQWd0+obmDGyp
UcniIfMTGJ3Zt6g2yNUPMEkn8ahXhdTusjG0vaepJkSPMSMn4kMK3jCi6l/0agOL8Bx17XbwSxmo
8feKlyzcBenU5I+em+X5Rge6mO6QrNde1MjqNd826xrsZEUXjSSnSpr7Mo+m6NkUlSW+hIVeysKf
jEGWW1DearhRbKEo7kYYfZAccxNQqV9iXCGJcgNd2Tl6aiXdprU7zdnr9OkxLxrMxmlqn8uCAvku
76xuKLeybAuaaEFSdc2TOfGE/fSQ/SrenUhYqxauy51HF4gOF+kdqvizWNTiyopllcS96McX+gXh
Lp4KxQ+i2H10JuO97DNlpc+1fBJs2G8kyHC5KKRi3r04xq2IBq2PWvUFRTg33ttjGu5HJdW/YCua
hQcV1Zut7uJE5KeRUYd+Y5epuft4J15NeU765yuaEgjttqU0VR+qSph5hf4S2qGxcdw0fS76MvKp
4JuEHFDZVoqRV4UXZg3+9zd6AmgTlYHLo5ZWmrTqpNFfHJOoIm5d8olIxPu+DNA97O0JZfRS2yBn
+kNBtOakSTPcuHWmrbwWN2bOynPoEWOfDVAX9TS8GHIOeGa8BG0cH1WYVzuzE+NXgFfqSbayX6s4
LcshTHwmsfJAqSw3r8XlxLHNQigBicCXMfGaf5w2sx898h77BJ3GUf1YJq63bdt0yg4liQoprlDE
TiKYMW2DHnzaHqxFsFLQWFRPaZbwo1CBg8dAvRYBjMsfFSp0/aG6mS/AgKKNXhTWzi1rqfpTV/Sv
eYkWwX4SRqD+/HjfLZtyvwemgwndhlcTVfrFjdukI/g2bsaXKHKDH2BMRL4VZlPd1RHq5LuojMZp
mwZJ9JJ6pfhJ9zTZQbxVtb98beYFgPjHLQzQGCLHYgFMLy4Tqx+sF9l07pdE6M4m8CIbBZKqdgg6
3TKVh4/nfmPNcZmi8k9FZ6bULi5/upGqMg2q/VLF8X9Jb5Yn1SyndJNDu9pSrmt/ZJSA/w43NK83
8pQwihEvIgdbvjidRklCzaX90g29eod9kU61Z5qGJwrcpu9aabhGxrlxvc2quCwqYg/AWhYr6xFj
Z11VWC+FaCaxK0YxnWy7dyY/dbTgEXxWm26MxOr6DXygcqMKY1xpry8jwnnSTJUCNo0B1G8WZ1wa
dYsCKZNWUQNAFqpr7onRyw2W0eFWTaEe4kVWbFHALlZO+1Xdbh4a3CgILfCraDLP188f4a80KLCl
Qei+xEOQ9p+Sgh3xFGWmBRoktXS5G5COE49QvY3NaEvX2HVk8P0m6bXosbQGPTrmSa/cYdEsp/8E
b6yMfZWuQ7xvGkcbfg1m38rEL9pIe5qgV7ibCjLXA9SgpvrrR4IKJK0qtGroHgFQv5xLLUqJsnTG
MlY84Ykl28SPBjMDLeGl6aMGomglQLreO4wIuI0+EkJRqBddjmiHZqC11Khfuh7S0WQq7XlQ2nHf
Rnl+72W6dtcY6nioeNoOeGZHK5fCvDUvwjPuQ8JPSvLIzXNeFsOrJfh7cmP7xesiedDdst2GkTfs
w2iYVp6hG+8hg3Ek0boBKEnD43KqEdXUEWMM+8XuRYbhnyWHY+tpMvLL2jbbbefKjCqW1D45Xll4
dy3HbafT1wJ2F1eonf3t5cTP4ZkCwo7lOd30y5+TtoHZ4chhv9SjjjKwHdS7qEIy3IlQAJpglh4c
pIJWgoIb6/17wSEpId+LRN3loIOrwL6sWvuFENE52KXavyeOAyikgb/zd41XLsL546LhQQHf4jZc
bGZKxEYjktR+0Uo9+dGPCYgQfUyODdrkK9/2+vqZx0JYY37xwY8vLvraA5al8OVfMhtdM1QIQSaE
utiMaXmMrVDZhJPM97oVxiv79/bAJmk3n3LGkV+uZ2RQEzI7y35RemT3hrgr7hwvd/yi8AaIF+Wu
68Ub0pz5yn27VBJhcRHVYVAScGJKBAcvB7Y6LNnMCB9Lc0Cp5Bl8sYd/pxtqtH6lmvmlRbdnj8dv
b+7r3KwdvByyVNsmNBvzkxlpLRu+r6giN52R7AylRbb04w1+48DNKBxkSeltzprUi3cJX+8yLfPB
eI2q9jUIsnRvdUm0MbJM36ahhdwG5f6N2UyVX4dDtmmG0DugMG9vP/4h15seZxRQmOhpIniAvdPl
WrWx2sgo6twXHd4CwKNu+NLUnfI29payVn26DjlAQM62Sux4uvtLSB0A8yq3ycBeUjoQp0AzxDGI
rATQvar8mLQ29ZtBrJ3q+dRe3qL0iThp1H7ozRMEXE4wmUInwxI3fhW6QfOCJvyLDBwwdgFgvm0l
5PDPxyt6a0CMF2zejbnstNR+pSzRR6GpJq9dY40/AfA2O0/o6gFCw3iWrfr+8XBLPTV2O0h6YGzI
wgDqp2V9OUG4t04lHSd8rWO3sr+VeapXG+ppjXrK8DDycX2wdghs/dMMUXASRh7RJ3Ja7VAR8+46
/E5BUvaxzPZW3ybduYLqurIkNz48QmYe9/hv46NlBDR6w2jEQeO+BMKstqVF4JUMbUY1LO1/mbl0
fRElPDAfr8yNre26xAsUUvjvih6toJ83GaPNqGi8AFdK9YfJG6wzfqertu/Xdx17i9gOEgnWPxAO
Lj+CkllJFqGb9qo6cbKpm7I75KLJfJT7w5MdqfJp1GS1CVNIJX87S0aDSAEnCovIK9pB1UZB0+MQ
84qkmGPgQZAWm74pItVPczNauS1ubDZGA00HNHP2cnUX14VSJI4c+yZ9LeH/6JuirYdqU5lFXn9R
Eqdod2ZbWiPuqqh97bK0d503qNrD54oebOBbeqD+p0rhOqex6upxF2WemzynbcM+/ctlIZcCW+3g
wkSh+ap+F2Os47RBG70jA+3lm1KKbEuUPAY7N2jX8BNXX3+OVBBDnoXMgRgs0Y1TmgurT7zoPdeD
9KGz0+yAkxZ9cpbH70rF+C7s+AGlT7HyxF7dNXOZiAIC8SnyVDAyLrddVAxUyijsvSW8D2+U6KZT
11XD1yqrhzeoIc7Kkbo9HiAu4nCqU1fFosIxSnNI9begyYs7PfOUn91QZLiAYwzoh5qarVSnbg1I
BuOh3zsTP5ZxqRNkfRwHg/kGEMN9m7rB/lJkdMfUJi62RmeuCewufaEBUs7ITdRhaVGwxZf+eJOm
RkJauvLLzYW0t2Vft2Q8ekQLPPDi4mRgE9S9Z9roWMoxgvBcPoGIbttvhTHW4b6r4f1ohyLVk2Al
dyYe52tePGUzB3g2A6FQgU7oMq5p8KsT7ZB3v0AFRIq9xeQ+IpICyxs7m34oXCt4cKndHELFzabP
pqAbRFuwIblTEivyHjFWyreI0BTOdkD7tsdqSSINUzim2tyJwumL46CECA1lEK0RYAQUZd1NTWzG
d2LU1G7fq12unNtAAn+kUGlkO1e20S+DWCHyiZ2JzvtOi4unNMsbgJowQIsx2dmVIXCzK+gcf6d/
q4xnL2qdF4zi1eyTZsbmC/Fykv2azC6Uu8QrsmgDYCF7j1oEvjEQddyfSuVFzcEL65CSQTeM0Zda
F5Qq2srgf91YKskI6nt0QftjGdpW/OQkiXxCqzIY7hTUZb+Z4JlGX5lxTNsxcWgDKulQnUa91Z8n
r2m1V+yvPeGXaZonn3GvGE42mpCxP9FRzHZ22tv598YcVPXoDg1YNx/JZaXfNraRPHhQXt17M3QN
6TuhItodBroppm9x5bVHOiVR/W+TUznaNLUm6MhMevmUwEc2adLHafbgjmgI8fm84LvlyKbYN1o5
2r5lozc6un2kbLEhT5tDMIbKQ5Dng7eJe6cUz3Y9Rmq/k2ZdpcXODvDtjO5KoLHufgDSfp6URDV/
pVGXIC2eU+Xde7Vi/GfGwVTmEJlcj4K53QOJ6ldui6trcS5nzYBv4lt4q8uynuaFaowV3PiLK6I9
RFkv97HZhvs5q/YF+LutUmPFrcZ9upICXI3sQBIDREsflZILz8DlvVjaSAPkY2f+Y/dqLhCYgFe0
BUGnfaW/VH4XoHOm0Kf6WXqHNgpRTll5fq5KBwQeiLKgNAVucCbKXf6AMR9iK8+L8L8Wjb7wq+G2
7lnB4IFALBef4ZwnyWmqA7FLIpl/53UaV17qq5ALnC21A1qRZF50mxcBCe02rSBxSd8J77VD7OZm
uK2KsTB89EselQLtXZrpXrUGmlxe2FQTqWQScBNyz0H3IvfK3BoRe6Ha76MCQKGexvpY6S7q+aiP
opBYY8P18UNvLi5F2tj6XDildYAQDt2Dy5WWWTi5gTN47yi2ORMYoi7zlfmNXgHBLaPJGfUO0pZX
yJozy6UnLL6R1cQr671TKYp9c2i6Z6sM838B3Vh/KYyG/BMCBXM8SfSiA2KeF/mPsp0+msEY633w
rpbldIenT3vfxLWKLi7yLHUnypWDelUH/z0gsCTIfxwWwpjLATM3zrLYKz2a1lb01em87nPgQkLu
1L49jmpMDTqoqBnkojKPRl296W2l3H38Ia9S4t8/Ak4XcRQ7F2zA5Y8QnVbR2M6897yWutgG9uT6
MRHe96jtxvt+dM1dZCfpr34Ig3/1aOo/Z1ah5r6Vq2tGMcv74//9FErVsGupGS9J0lkh1WFqO++9
8lxpH72uK4TfyckFsNGjYrM1tHqi/VgmXzU5hl8/XonrLc3nd/539MVCIMRlWhK5z/e6L+Kt3bhj
uDEipORWPvv1WWUcl7AKCjo1iCXZajT0offahgXP9PSb6cHJsafWOvA09ic79qaVNs+t8cCuwH/W
CVXJIC4/cNm59uh5o/s+9JaBmuvgbr1x7Ded4pmvbS3ilfndOrKQN4iMObSkyfM6/3GMuhnJO+Sh
956FwvqiDyJ8KSJ3OE5mgj/Vx9/s1tzopFNqmMlGRI+XY+FJPTpCjxkrggRzKKWdYVoZu5OvZIpX
HIrMMr5/POSNbQJWADsoxBLgKS6X09SK3lWSMnhXAk2Gm4buVbhXU57ylbndOA0MNH80OpU0ahdJ
X5VTyDCrKXhv1KrclEXggYqolJ0dy+BOF2O2qctAPCeJaA4fT/HGF5yzDOj7UA2oSy++oN4iwGnW
wnvXjD7yDpM6JakPL2HaqQPwu5WoYflmcuqRoySBR0QRxa8lq92Odfz9tFB5z0zFbOaC7Jj5jW5H
v4JKyYgi2twPDS84fzzJG1uHSx4BCCpj7NKrunNk2lSYLZY3ECFCE2V3R6o4HJUBtoOVynrlc94a
D64KxBhSOMacY5c/jgXNQIFH2ai8z/iIewVWzrYrYVHtFDdOHkxWYa3dfusz4rZAX4E8dWYBXY5I
2ynxAiRM3kM0N8MtrNpgo+g2/kGYCAUr07t1LAyLTImj/7v/dTlYZvVRU0Vd8F6Y1f+Qdl67cSPb
Gn4iAszhluwsyZJlW5J9Q9iyXMw5P/356Llxs4UmdDZmZmMDM3B1FSus8IdWpZGsAy9ThkleuV3e
2y3EHeT7dO/ZLosT73RVqcWT5f+yUtEecSgYt3EShyf61v6tVU7JsRonf+WRfG9QxM3n5A8eHpiN
88kNuZ87MVZIrxKZgqcnVb9N/Mw8BIFSHtqi1e8KNYxWTuHloOilUczEpp5Hgtv0fNDe7+TQl03x
2mI3p3mpUXZ0iCCl7exBlLeZWjmFCwt8zTXt8ksy7hwBUdeCBrR0TaNiXQ0isDgTcaNVbsmHICSh
ZPTn+gG83J5coGg0sZzgbejTns/PbCMzrfM2eB16y7nVxnR0o94yH3VVcrYfH2pmUYD3IDfgB58P
lYowjmSM3xiqT2/xno++BmkHthkpiw9fK+B5ZjEo3FIIYZaBsSjroIbWwawcLbtLpVo6DqPCUeiC
Wzuo8931mb2zSdDm4HHgDp3FbBabRMe+J21D+Du1XBub0BqaF0fSkmPqRCGYOU1FgTZfE2Zfplks
Ih0UdMJpXVDmW84RfEuV6Rk+hbLc93uNostG0zGvCcdY+0SFuYFnOKhPgDyGrRPLH/SYIk6fGdSo
c7B9ZujS4l7zw3K0Sk0KX6nOdUeeSVxZrSx5tKYuPF5f3stLm9GoZCONzllgt55vHCO3O2Myy/S1
HhKt3MppmMcPNpL56jcqVM1nUUC6XhOeem9QamEcNJJJQpvFN02LOAbCnuevSg/JVxa585m6kHY7
DllwME0Q7h+eJHUCEmdDJYpCkvZ8kpljThXwp/xVqyzDBcocoi3a182mH3v9T0SZeOXFvzz58ytI
Q4pCH0XNZT0TYFCUiXZIXuVRnXZ2LqxvXagZ0PDxIVp5l94Zi5xuVhBGKpETYp9PjjAiD/q+iF8l
n07B1zGuSP99x0+lYw5d4Ov1pbwYbc7jcMubha1o/y6XEpVJUfRa2LzOMk8/GrSPXIUAlcdX0rr/
x1hkZiAk5lIHxbDzmYEeK0x5CttXTc4NUALIWm15EyF41BiUbq5P7OKeIQmnNjtnZsyMPPF8sE6H
s1z66vDqDHV9q/mh6SFAadwPXXTsnGgbqlm8cvbm3/9v3XVGywEGBp+mcgycJSIzL2w/S0SkvuIi
R/jSWFkpb1VqhSt53+U3m0l9GK/SqadKp83H8Z/AzIm7uiNPU18behSwa/EYOQWD3zVeIjtrUeC8
TueTmlNs7HbgSPMaaYuXSKkNOC+tk/xOjFYD/JgZ3+CFRt40JBYA0DDzILI5WxGr2e/rX/Ci2oBM
KBILs8o1+rMyMIjzeWqDqaVt1VV/KJmaP0OEzm7IrMbHMoJtlFSi/10gHvg10pXhpOuR/aSmY7+y
1ksTsBnvbGGkiF+fTlzDP+c/Isykwc8no3nDpxoVvcmMfJzDw1aU1MXGFnmTUEb7CLF//ZukpwGg
uFFTDmlvVDE141T92cSg34+JrOTyylt6gWCYKRo8Zzr2S2AKL36cFiIg0iSG+oZYkfbY6b72UwJp
9ULFu0q9RIHONlA92pZkojdllHWW5xiSMnMa8zmY0LunaoqHZ1gY7Zoiw0WLZP5xHAmsAuawAvjw
+coplZ00nTKpb3LVOHchnacXxZCS0lVrW7vv4Qj2rtMgq+T2lOtTl+5EEGy6qugPjR5AoQ10/DVX
vufyqZp/FIkwkQBZzczWPv9RVkec2MWm8jaNyfBmlEr+x0ioqup8tUfEysztyiae98e/54f6JuEw
FBpa72Tf+uKtGiAWpYEyWG9RXsm4UfRZgyqilTZuGdTiHkPqTL61glF29SRq7U3OU/3oZ3rnwg9M
f2cj8cwuwC4yWrkgL1eC0u+crJMAgele5iV2kqMr0Sr+77g1fkrYKNPuz7r+1rfQbkyj6u36Qizv
Yyq99Nbh5rPVSEiWtUrfaWuoEKp4EzwC7iTjEVNLpXRTFXVz7DF2P+m9veaYury8/g6KdxcVfnC7
VH7PvzZ0uQCOGYPmE5DVBmPhPS0vB0Jgrjy06J7uBzRmjrWA0Xt9uu+sLnc0dW0K3TNYefHZ+yko
DaOVxBs6Rf33orHzTRCF2o3eDvFmsIPD9eEuVhcGEZqj3NK8dmiQLCZKpCSHYRRFbxycOnU1hLVe
B60dayQ60t6lroVCr6F3a3nm8ilCCoRVnQsigAouC8IKrjUtrhHxW5VwdKDc5BvhVL7hySbv3kd3
LIPR2oRZTig2a1eff82istTOztr4DWhFOLolnFZpm2hUP8DfS1uEO6rig8EY86OOD/UMO/C5yru4
wyBJRjTKu/TNECI7VL5t38AG9o9TCIT1+id8ZykZCgAuDw0iNkvO3QSpGxPHIn0LEjXcpo4i7YZA
VTNoiRQIVuZ1sT3neWlEfWSYmGMsdUioQkaKhO3YG+jFwAvjQTu0NKP249hJDymec/+f8RCqAflC
DcReOubIDaimSAnztzAyBIoQRV42R1kdjBtRZbnkFoWurUAnL87+PEVOw3zdgA9dfro4oCcvxVb6
ZkbR8NmPymJb5Vi4Vy1W2K5cq81tqRvxLiQsXAua3vmWPC/oILF35sRv/vf/RGgj/u6RgOr5FrRD
Dp2Jdv+hLvsI33bckh+ub5x3viWDkZZwjxPLL6kaWaaFaaLV+duUxdo21812C6Rw2HeoMno91LuV
u+bd8Xg5aZ3OWLLlwqaq2gZFOuRvbRWZBwoSMW6BVfrAw5Udap75lXbA5WKiroQ9PH+TyiFwfr6Y
5ZBaok+V+G2yevmxFG25ocA8PlDIX8OOX4acBFFwm0ic/+qeyYt7VCnAdxIsJW/CLgtMeCY1QXPB
Np+dWo0+2+MEZyySS5BTnXZvwjnc1d1UrrQQLxeYH0GDgNcDHRIqW+cTpio5ytGYczitKdobcR4h
N5Fpv62hiA+1k38UrcNIeHQBEKRoQKlpWc9G17grGmnK3upR/1m3ZXMQGg9XMVmbkFRpd327Xn5O
oGF0YilLaoCulrJVUITaWPOl9k2Ldf9TKE8I10ROeNS17u3jI4EkJOyguU97exHrhQ42mY1UdW9+
rxa3k+oE274T4S4Nymp/fah5X/wT5QHrQtISdCwQBoy9CXXOPxmm2kh1SKn6R2S5Dl+4Vre1Yvce
DnXIvIjaPKa2ITZBH0bfZBvU3/Xhl7H2f+PP4DJuPI1Qe95S/1w4PZDNvgka5Q/UB13fNnapPjV6
0+4zgd9tPRbyrSz877Kv2gcQ3IBwzGna6VY93ctNunb9La7e+ddQLZlFE4n/cb5c/Bpat0CmlUb9
o0qdtUHWAAqGmfnaY4w6+L72dYQP0tpX3CiuupUgYX6RF18C7TCOMJ1xrotl5dQcsJpRRab9CQYa
TqLNpyc1sqSVgtAyLfxvivMEiUeg/y6hfGlDETPLFO1PA+bniDiL5ma1g2iMWlXBTh4N1c0idP0Q
hJnuolr6pCFAegyt5pjkffEF/HS1ZtiybIzzm/6W+nnvyFcJ3hcXpT20gyOluvbHVPOfdZ76hwCE
+4438ntrRXblKoj+TxvH78LHcgyhiYQtQKyJoOb6dlwc8f9+CC8E/AgqkeTP57uxKDMLCHmi/wHm
iAe8E5nHMEARVep0aXt9qOWNPY8F6IvZUqCAJbEs7ba9E872X4HAldpGRYOI7qbrG/ED5Z36ONVT
uDHq3N+kSOFvBsmnoA3q59f1X7EIv+cfgaIbibimAxnhn/MJK8LOewPEjnD1qHZOre18LqoeUZ9S
acsvUaXDMq5xj1vZ6+/sQgTPWGGCDMINGBTn444+9qexjnCIO2jhJ0Ql/OSuhQqDFIk0/qmTwd7i
uCZ+DlgUwWdAhuhoDFLvteiyll7YycWpr2m2rUR771xH/J5ZE5EMG+L4EubsxEZgOkmF7CuYVPlO
DG1wRMPMdtvYGrwg84fTgMAJ8iGJuUOTB2cWq9ZvxilTtxrt6qfrn+dyP6KxCS+LVx1RDBbsfJka
1enMRs4j4caGDlAG+8l7Pgp0cz1fY7Nc3D+zZiuQnHksSnRLY9Iiy3tJqq1O0BtC6wV0OYpDXZGK
YuXjX+w5BoIQxJ6D8sVxn//9P1e+1ZfDWHXyIFDdTad46+ARoG6SBsGxzxm3s+mC/mvEqVVRC1m5
/v4Chs9uWQYn5pyrnPRUuGjPB/dLM+iLSWPj+VCtxt1ExVO9CZJCPISphmhaYluNDI4dYORmlErZ
OSk+MmowpqbcKyNhZm6Z5WPjqnGfkrEOCnFV5CLiEOoPeYoGnIcsRKO7oHpNjHxRJAl/GlGbS5/N
qgiykxFJnYwoAMZ+rmbKIzG8MiDsVLg+PNZw8HRN2L9QVcpegjRAOdKcrEprt/5U2Vq+oWA1wW2q
UBZ5ub7Z3vkuaAXTtIO1gzz68vKj+l1qyaApwjV5D45Z7ad3ml6mXhAU2Q+S1uGltu1qjcVw8eYS
6cAkmUEQlAJIec6/SGcgiqPXqSrcALpTfezLfKy8vkM18CYpOis5wevqb1CfK9JtScNm7dGfH/Wz
LQFdZ1ZHnruI8GiXKCETShpUpF4LUM1SndEFpNtQc4d3IHu5k7W/TF0YK7f/xaQZExlO9EWI8uYS
9fmkQbUj+tOh/eTqRv47x3buPkNLnSZz75zUYdD3BkyEnTlM5soJeGe2ZAgYa/P0z9SRxc1LKhcb
TozuoztW4cFqRBkfhKpO4rEJtVq/zYnY05W84GJn0c+ncDaLlUIKA4F+PltF6G3UUtSMQAvrutug
mth4SmUoqZv2ovCkQnLuKsA2/spV87cWePZtyb7Aa84sRFAv0JPPR0bYKXdSTYMO08hdk50GUt+6
8opWU5LnBl0C0NB6qzQHG/fCsPEsG6jR7WCGWXtnZT2hwI7sHz2OCo3K+7adpMBVKhXIfCqlbbGx
nUbfBwTWcA6LGq1rEgLE6Vxox8L6HcSJ2W50Qnn5aGkk1ghD0V/0b5yG06y6UmYpId5eUj1t9TSV
w09mTEFog5Z2VWwSAJkflB8nvOTOw7GeDA1NTpoO5+sRE+vL5Gjqc++0G0P95iSBm45fPnaRLAdZ
LHrc9o02KYH6rH1B2kNyh9EN752VPbXcx8tBFglvE+BUbkhCfSbNdDXFE9KpCo/2mlbxcusuhtEW
t5NpQR8vpL9zEQfrUf4yHtdmskzBlkMssr1cGEahJnwTRBGCW6VxpXFjvoqvzTf18fqHWd46y5EW
t04J3d2SK0ZS7uMTimHG1rgLTljHXB9mbc0WUbQKLyGHI6g++3fZJtrIX/qj8vC/DbG4xcJeb3zJ
D9VnLmpP3/husJV214f4K3/7792xXK1F8BVil6QVJdMof5afyv0uhCHhtt86OAW/Q8kNX5yj2EhH
ZO2MtertUtdgeU6XiWgaSmXc9MwvEvtKP9S+N6YPct24lWScFNVFu+aTYW+FdlQ0yZWMEvDQUZJv
pnrHb9706IuYXxGSqyFDX1+WZUi6XJXFDSJDNIiSgT0UWL/S/nOdfW+rlfvj3QPBczHXyunzLAmm
akDkh14I+yd2v6Yn5YfzQ2zELj9cn8m72/SfYRanIR+j0Alihsn/xIf8dXyRjuP+fxticRIks2i0
lNbqc7sV23mbju5Ho+m/3+OfWSxOQqNBfZ+SeYhTcStO6rE8xmsnYb6BLk7CP2MsTkIV6IVV6Yyh
3GeO292CH8MhrvpVVG6refFv+df/tmyLeKEWjiw1Kbs//zPdSE/aKduvffxlB/q/E/bPnBb72IqV
oJAQwH72fxS36j7/YT70vNunrto1T8E3fXKbl2DFcG5txy0exibOhyoIGXMcPenZLDdS4TlfzW//
2+otXsasEAlqlKxevx0O/2067Xh9iHcfXwq8xMsIjXFMz8MI3IAmAIWx+mxVp1z6YutfjH5ytf77
/zbMYm/LufCTaGKYItg6xj6KT0XhhfrKIb0oP5HwQ40i9THxQQC3tHiAGwuOfJXI03entoPMVcKh
/ewDxeygtEOi3+VZjooiql3hQcJYJNvE6Er+CeNKJ+zAtuHnx2YNeASM2Ay4BZZDm3txL439UGlR
4yvf7TjBqk4esvuKCJlwrdRc0tBhJZKaV/Hf0z2DVTAbAisCvgl0/+J0owrHz4md4IcwUkd3/ShM
cKD2rbWwcPlyEP2T9JAHgLEF5LOU1m8HHwlxXfW/d7Vql4EHLq+VTyTGk614NNbqD7qLAf4B0keM
C6p/5uX/fWT/KTQkQGtDUSXFD61MDY9zl8meLeG8ZRkTdsVRU6wJHC4POHkzT9ZcyUagQ8MJ5/xc
NFS1wIlp4c9alcKbKYjDexP/xTvEl+37KZ/y2wRywUrR8uL7zV5mis2iIqJDG2hxGFMtkQcJkWjU
RlUQM1Qd9pgYqN71XXnx9VDwn1EBgM6p2IFMO5+aVNiIw6dK9rOSSqfwkAvPvziz/fMeOEy68uJc
TgnWzuwHClaSNHUpoGoXVA8x6Ul/FmbW3lZYTH7OSmNt4ZbhMItFqXdumyHbQTq0WDjZn8Dv0R35
BhoAmVvJNO46K1QO1jgLAoXmCNpVoDaQUHr4en01L6q/89i0r2BgU1NAGW+xUww5iUspEPa3MuBJ
gJI72NVPa5ABuGd50KLAa1dhCCZ8gm38FeXMTHVcU4hYeosT/rOVBf8LBD27BGjaITpF9ZN+EFiX
xe/hKfQRkNfFUyOh0YxkSVxb2d5om058TpEYsW6qJtOVDZ3yqvYEgs2OK+vsvC8VqhDFG17D7eh7
NSp/ceOaEMfN0nWS2qxPqVobxYZUt+lSbxQUtg6jXkf6By2YwATRnoGTCXKLvcOanu/QMnGwX+hj
/dvYmdIn0MyIH3d0kZ8rO1W6HWI9OWCt69/x4sDbNB8pS3H8aGEB0Dofs2LzBraZ2t8KhUWj4Om7
SHZYJ7TwtaMPnvlOz63yeH3Q+VucfyvOO/AnZksWD2/gfFB1QPIshhf1rVC7ydxWkV4nOH7WGlz2
trGtfdJryngM007OdiYieGKP6rm9Bg6/PD60DeEgA1rhNILnPP8Z3ZyC6VDBvyEwlE2PvdQ4motT
uqkdA9Bx5WaqqOVtcxl97W1eFob/+fo6XFxJs/rJ3KWhkgZZZFlWkqNCN0JZzZ+meAx7WgfRMOyM
0h8DN2tNsXYpXQzHWoMLZHOBVAKYuzgitqgsXEGs+CmZkoR6T53B1Jci6O9uzLqv3BAXqzsTb3gt
kZbiXQbGer66fUyfzQha6Ru2WOPnpNVar0i0bF/EonftibrSmETDhmKdvbKnL++mv8VBPH7mv4Ac
LjY1FSoDHZuketKCSvpUpY5zq3eR8ykfW8Nj0vqNFqfqZ8XXg0+6EvxRlSZdickuzhWv2cxrnImN
/J8ls9Ex0liXREkkzkMTzfqB8bZQ+/h33xvZSS/F9xB9te31/bRccjTIgROA1SIGgleyxBYZej9H
E63xVBV59lDTgv3cp73efUbifPrTq1ZjblJjKqNPfjD57cqyX4wO/A2U2Dw+y079/fyDo+Bexp3d
D09mbtm3fkIJ8lddqE7ihVpU0TEAdZTueZr6fT4i3rsy/MVX/1v65imkAcD/XqBx/E5Q9jTD8akn
MVK8IFLtUxbbbXzSOsxy3ByM/aesVosvUVmbp6wbw19a7g/Gyu22zC3m3wGFABLIjLikTH2+DpKh
9M7YlvJTWTf+6BIgFNW+V5ukQrBPCBBQbVqsIHUuxwQgjZwBw/7XbDsfsx1S3CiwFHhysHDZNHrn
3E+lg0RKLG1AI60JUy93N/g1HInQXyHhkBHHW9wksdFMal0X1VM0IWwSdE1/hwjJtJMcR6huyUZH
izitf1/f3sugSoMtwQuFDCy7i7d+caxFbGgFyH7jSWuxv57lOKNnQx+1tTfxvXE4PKgbMhi9pMVG
TtveDiv0ibgnOyk8Tb6UWF4KvEBf2bLLC5kJgRzlLiZG455c4qvqZnSQk2uVJxEPtRsrfr7tERh3
A9lfs1q8PJwMRUQPcQFILrDY8w3itFA8MYNSnhBiz2+1qbJu2l73acuyRWFNRJsmyKdfSYcU0/Wv
drk1YQbOfnkAdfhmS7SzUjsW2qqq/ITJm7XLksqSTyURh+2WsWl+1Vrsnj48IhIFtIHZogSESzRG
H2dyXHeyeLKCuN75ptXsHCVztjYyLK4F8XNFAuniNACMhWGGViTgG+zIFmsrMjR3xqydnqJcTfbV
SEkpA4bsyZyRo0hlc1vk7cv1OV7sUbDNM95Bn5/zWRP0/HsqXQxRvsqmpzh3pPs40fSdVo/5yoPy
7ig2qDEI8zDplsRnX+C+0GJt+OQoQ7MZy0THGikYVi5M6KL82n8DQoSxZuwfrsF4OcKuWSQyRpdN
LZIe4TdfqiSEB6sRY1VTy8v412CWYS27QQyLw3ABzJVO5GpRGGQvU9UZ6axcD9L7N4iMejyYfWJj
B9MkAW68UYYrjpcADnN+0Qaxxth1EI3wXzQn8rvSkwKzrxwXYHgr8UQPpjl52tT76X2t5S2052yo
G3NP07ulyBXBlFG8fqwCI974GNCOAwLBVpHeiMLH38ClK0/Vd1/XbJLAi5pJM6m021gbHXGggXPg
wiFPbCAiVdrRi9cSveiMQ4tZMWYiY66WiukGILlji6ok+CG36yGT3DoRTjqf4JpoVb9B+Ggo461R
1nZ8g35akL+EkZrnX9CxC8LoiBGdDmu7N2Uf96cxG0YRuIWiYjfkBkjulJKrqkWCiY6i5R15jtSY
9AJ7oyyPVDWU6HmK1ArkbOCjrKG6U18EZkumRK3ikMrGON03NZJNe7I6O/4D3MzBJEMXKFLe+8bY
UvLEWjHaVRh4ha9wv7JsG+Jqo4D9ANbInwQ4vjv1vCD+jsTbjP7kQxPLuxL1od4zyqkznzREnkpX
M2I13Q1hPskPttCD5lYViRHitqMVbSzcRAtmObuowfbUtfS4TT41ip8AfRlaPKgPUL0t6SCE1nSP
OoiYFI1l7vutMziJ8RBXeMl8l2WKLIOnRClyIR7sKl2r2CRZLo6KKuVvqHsXs8KuOoRbP9F6MF0C
J5q942SSvBnVeqi/4H9YZ/uRUDfYF9Tkx2NgFkm3KQbNjzZdFoh6Y9mS0L3e75P+phVape+xk3F6
ryo17KF0vyuqE5aYpv0ltqXWfhn90akmL+qAumwHKcmFF1ZtYOwRmUkDWBSm3e2Ix+BWGHaNGXAy
2VXnjvzZ4aZTwKbEnhPirIIQDnBsa3RVs7fjis2O1dcW4Y0SE0EcGZvxQQokaTrRjRLNfd+1avi9
U2vd2Pc+SJJvU5douNqLZOjdFL3A6aeI8ALc4tnSphlBXT0bzVF4q+Wv0IaAeVumFpj2VrcK9EJR
UdW1nWkOVnoHIFSfCbhmh8CMK2qjljO4NyO0dtdukbtytcSvq6/8BLs/DmStySEqO0fetro2pI85
UNnirSTNjzECQoLlYbSV0pC9EPUu4HRqjxSZyvbDHKic9DH3itgyxsyTE6Wq0dMnKk43fDotxLFu
wuTlU6EHFl7PSeh3/o+Sn4SBkIQFnG9sklpHLKQvgUz91Lth8KEQaQJx6TTjIriLYj8VR2iooW16
edFEzeB1Y+ZMb7JkKbnihpmIJsOFJ9vypiqZkJRD1wG6/50BmQibAwp0rMRGLcmFfsPmsMNtBkfK
+XX9pbh4fxEF+c+ClDyMGukimmEaESZ0ifRVSerMdjUZnKKXVNVwZyYhV42cFeHKg7iMayBTq4TA
NOkBorFpF4Ea2B5AQZWUfo8Cq2w2vlCdatdKoTa8IvhiWH+uz3AZ2+hzRAgQi3AbdAZIxPO3MIuw
bnCquGK43nG81i+q4A1iRWbfxFXHbaPGkdVlfPKpqfeBagzK9+u/4GLC4Jxme3YHADDc+iUmBdJB
UXDlJM8FxnLPTqAFvwfZrj+reonh4IfH+qs9NCtKAjtevslajdXi2FjRc4uu7CEvjEHdUI1uOpC9
pV2uRG8Xa4vvCFk0xW4d9S6Etc7XVtVHCW+5Nn5W+hw/N6BuziMOus1DH6bpHstE9TsBbqxuCivJ
n6/P9KKvAVadEgLhAuQDNAuWmVSoG5RkiA+fUbz3vxZmROFiB3Ex0MH8Skh07xKRxI6Hy6f6mlej
GCBgwZBoLU+d9EH53Fm+NKxUq/+2E/4NVtB2JClgOaDwsN2WS1KnIRxOUclPqOJ1WrgP0LhC2T6z
iUkeuK2GIdk1I8UFSjnRZFFFjILKfhGZlQLAq7ukzhEsl/Hm8Zwys8WBUmBmig0mcdwuWtGvanRe
bE+yYWr5iIfN+rNA1M4/oiPlo9D8TH0ZkCw096lVxuqhLxxiIGKjYC3XuMjEZy18YkbiYcgGMwvn
fLywZCeGoyG/pNGka58ouqvDxre1utiFQ5mCmuoF18NeVaUmUlyLK0g8iMLotV1lWPhjXt9HF3sY
cDBhMpBJpK3nn3T+c4ZSVkWjW+FLXfvWVkniAaAcTAAjUuqNOgXdzp+M0hukOFvpTF0u/KxWwt8I
FgEXNRZxLR9fCgs7DV5IyIg0tSlA4LnwHR3RWRjm6QerAChME0DPDA9zZkAt0/K06espJeh9sSYr
PsJ4C49m7UiPYdBER7NVkw+CWBgPaTKF6/6vN8rSDiuTlKrxk6F+UZrcx4zJ7NKnJkz9atOUuVq5
9WTAC9RSX1/BAF6uK8nPrNA/nz8Q94v6Q0/zdr7qhxcDJHV0KiNHyu6CMJuijZUhKL6yru9s6PlJ
Q6IfHj666EuZjYy2WNp3ffUiQc2Sv4bQCmBXlHaGJ8so9OhEbQDhvxyDkHQD9rcZNgE6lqFn52G8
Vp5YPugkfbOcND8FeWfwzvPi/NMVTOPUDuKuD15mUOpmNEz/WGufKkvzBNWsw/Wzc7nS5BUQFakZ
6+jgL6nkg6+iQV6PzouNqMO3vOiVh6gwUQKX0ed8vD7WBWCJiSGbhOEZ5bNZHnQxM9/MGsdsK+kl
bTJBRoWCr1WHHgK5Dv3PvEjS8XNOVJ/eIrolS/jTIo/wVJQ08W4LTRKioe0z23DQA0YGWdkVJCDy
bTwWQXJKAakh7451mfEtGOz+y/Ufv1goiGvy3O6ee0/cfFR/z7/KBDpyIJzOH/s20gBL2smhcWSi
cH+IV97kxVBodvIWUlZHIQENLfoe50M1AktdK5OVZzpEVnBi65XfbbLNAJGG2JQ2H5rYrBA6d4Yo
ZzMxmiSLj6KllYxQcGo+61JsPOPoC1bNlIxtWRT2yjmb1+jsZf07FI1uGANIhi4b7CMidnjymsYM
bFXmNE9swnKqDyk68ZtJ1LobsWuOvOrRVkx6/tGwleExOaZdO9c3YQKfr2trAEWKw9J+9kl0QlpR
ThYTYWAmcyOE7Egrn/HiHMMvnHWiYWnN4y75Ci3ir9SSZISsjbbx9G7SvKgV4sQS1ODEs2gFvLMc
j10DapoGOJ19qsRLVFoc4unt9LL6q1PNB9vuxKmKzfZrn6fPpFprluQXo9HzmFsBkMXRCgLAfL6Y
Rd03Mc2K4RU2Ag39qZIxArZyJ9yrVhEW2xF55rVS47JcBQbGnJOAmZPDhb0kOCZdU/VtPMmvjuNn
D3A3sps2ssqVA/HOzCh7z/ovc0BBRnU+M/xmw0y3c/lVav3uyeiMYYuXQ7LJR1QrXVUq3z52ADGm
4mrhrZ2bCWBCFuO1GKYPReHHr3i5y27pBMm268bU7aJyWolXLqdG+4aPxnGnLk20eD41KlysbZU0
r9lgVnu5mPo9Oc9dQXx6h6RU98FU5i+knltzJk/MVL7FcMTIUTma04jcaD9bi9jNTugi8czcXDPa
mv+of68WgxyCwvd8Brg60VM9n9kQxXrM4g6vtdXmGNWn0zFEnuI2wCf66fr3ulhEPhT+C2i78Ubz
IiyiX2R4zVGbjPZ1bJzkxUaoxhZWWGB82QSHSpgrr+YcvZ7PbD5elE0pdPNOLze9IU8AH6DdvAqr
sF6MSDYozg1yj7N3aw3ZFqERcLQznkl88L6ku4kuA/02jtxsILRIK/S+kMfJztJXJ+dBdQkSfXci
yfaGDlvslb1yuarcJzTJaWFze7E5zz9gZZYdzrnGyH1iOgeRx90fCzrDs534xrdW5Gv31wWCGU4N
DdxZXgOoC4CoxeyonQUJzCnpFwo/9vDLBDc3HSUrCn3Fs5PKzyDRTWNcqNsJH5H+WAwhThtZGebB
cfQNJBndLmQzukVrN+mm6cIoa3BF67OouYl4F1RXkUNZarFb0vxUcVuUlCywOug8S1ivVi2dGXR4
ijUxsOVKziATxJ14AeiNQ89bPHNyraTpaKJ8PvrK+JhTGj0kzlhuUbOKvxvK2K98ueXRg5ZEReSv
dRH3GMHR+ZeT20Ly1bLSfqDmFHkATgZXQvtoH9NWW8vNly/ArFjF0z2D17hRYMidj5WHnAGdTPsX
Wped+VbIToSumhhFKyWbFqOhfCemkvq0Ghm8hl4Xgqwc3LCciaye08xeGR4cuEiLNjVAMR1DGr1q
Xa5fDBtWFuaivmGi2wLmhjoCNFYQIIubnZcz6BK/SF5b3Wn6N7XEaXeTjV3cY1ROkVjaakEtx2+d
kLQGO2qk+T8LLJqpaMZEyGKf8dyna3HJ4kKh1jPLExGhcrjxSFrGCYavS75fKM1jLknDRtU6Zzcm
TXJET6P1YrSiKKEFa7KbyxTr76jwaCGQk2VA4Vsct1RUkW8mRvOIil22s6M+OCSZU55yldpKZfTd
DQFEt9O5tT0T7t89PrBraPfFyZh/AygoAk/wiJyQpSRfa09V7utO+Vj0cRF5iLwptpe2o723qtr+
1EDfXyMPvrPYFA1nGQjwXiR1iw0LOLgvhlwpH+N21B6yfij2EnY8L4Fwmo1tc+VMvq7ur79Q7w4K
1JKWHkiJCzlVKQR51KR99ZjiRXQMaILsZaUM79CU8z0Ykp0r5VG/vT7o4hr4u7hophlsKgpoYK7O
j2Zp2AXFnaZ+zOOs8gxa6x7OxdMGguZHher/G8ukWklbCsvkZRyTRFJF+0StHoNcMrNjS31Cxtwk
1/2baaprsctgq9E0Uu1IeayUSB83ga9WkavbktpAkFNEufJYLm6m//LD+YXmDqQmtpQWQeynUXs5
w4wmCcWd5Cjdts2DtQh4kUH9HQXaNzcgjzKv8uJub5SQG6EssschH4O7Nq9fp1QavjSyCJCHMqqt
hsgIvmJReQAw+eNjX3hOgakV67P2BFTUJeg1koQVdUIPH6XJiT7zdEqek0/dCc2+fGUHv7OaM3Zw
fp1JZ8D8nG8m2k1DIhlp/ih1aCOKemju8SWIf16f0DurOWNAqEeAb8W/bRHJJWnsY2MkFY+xAi8P
r7bKi3zf3GhOYG27Vi8P3ajTlC5nt3Vs4dck7Jb30azR8n/Undly3EiWpl8lLa8H2dgcS1tXXwCI
ncFdoqQbGElR2OHYHcDTzxfK7K6kcibVdTdjVlZVsiCJiIDD/Zz//As6c04JOL6XXuP9pyzbQlnu
qIZ7RG/pjR43zKR1K9PLiGSA5kstkvhnB+jlKfxTNckCupBBaYQxp4PW8CMnEg5HU6StOd6TqKqd
UpXMyUatWv8Vkk+dRDCJjes6HsZX7P7UgfwU7XX00+rVwGXwpeRj/BET9m+v879j/nb7+7X7//wP
/v0qGyS7STr88M//vGne6oehe3sbzs/Nf1x+9b9/9P0v/uc5e+1kL78NP/7Uu1/i7/9x/eh5eH73
j02NF+9yN751y/1bP5bD9wvwTi8/+T998Ze373/lcWne/vHrK6H2w+WvJZmsf/3jpcPXf/x6mRL9
25///B+vXT9X/Nq2e65f3378+bfnfvjHr/5vYLs08wzYEGBfPDp//UW9XV7RxG8Mh3j6XfgvQGjU
yr/+UstuSP/xqzB+gxWD7zMCWng4dDu//oJp9uUl2/iNzAeQgYtoA2cpJi3/9cbe3aF/3rFf6rG6
lVk99P/49f2yFdQxQIX0c4gJ8Bvi4Xm/bIsW9mWMuSLsgnYu9rORrx9tRNvHuqv6qwLo7mdO73+5
IrghvRYJgnBh+GouB96fIFG90pqhl/1ELFaHLWoqXAlzQRno38mrbLbCzNa7P92NPz70nz/kD/or
PtfFs5vQZm7F5T8/ug3IVmQy1osxmJ216oKcljymhwV5DFZzdcM5adwNbSJYVZmVyafRlpodgBZ/
m62ufFFwn2WYWNb85A+W+lk+yvsj/vLugHooo8xL7CS13A/lFPwVbCUhGgSFxCIpmOreWaJ47Z0b
YUiNxKxSeVEtYMRGP/leLpvSP3cQrowZCmsIORIrjV3gsnX/6V5ko+My79JksExCI4wCKHuXlDDO
ggZdgH7IpD72uCCZ3c2YNJ1xarPRb8PS7iFtdkmLRnVpx6y8FwbC8p+V3O+rkO/v7pJCdCm3QC7o
7d6/O3u2ZaUcKano5YyAHSTwtrP7OZBdkWdB11aZu4eE5NWRcLrFAa1K5Td5mcWGBRbtX0YxZHfV
WBfaOe2zRIsWR8Nc/ydfIs/xu6+RjoAKFANLPHgxlrBw+nj/Risvc4jC5MvIRSwOWYIVNZ8mPxVF
qe85D75KlGUbPA27j2mi7Je2zhPoHaU73BAfV14teSI+O0OK14pRT/2dNjMgyEnRNYPR61rn0E6J
+ISFY5tGTZYaS9RPxBSOHdadpItPZegXS5Hu2gSJfUT08rDeqsUv5zvbz4yXNZaOvW/MeIxLOtyu
Lm4hDtWwJ3xpWXe5X60YynSDldVBJb3cxDkhlXgkD0k3T1uS69f8Fv5VNu8St67zIIaW3UcDm1sC
8WmAtPfgdoK4uiaevRdXIxY46rJW6w9jqQ3baRFVvRumJi/CeEAEE/iG20Agyllz2jrI7tCNTW/e
LFMdL4eVzD7OThgkfVB2YqYPdSeNtPlBzc+Jm8LUWmtYu5GTknZ3RdTaqhjXFcWGDYe/uDaLPjCz
m2xcThq4412/cBoOhajCnBnF2V5duzvXWU+haeoz/63NpZmE2LsmisFMURSBDic9jQY8Httd689D
Ekgy5rqgAhrAAFLT9ZfEEXEW+CaC2Ag12xiWZUP7KRT1aENip70d1jotH6d+6E9er9BOqyLNl5uR
bjgPDNmWH2FD9OT2JL73tVxw7gtEZ6VhZYzzHFb+6r7oyyX41G1yrwwSu5xvyQ9nn15jXZy0ifzC
oMQwQAQwGNjSGunpr16XFsU2B1c9e4lnb52lWZKgSiZCxjVRe1Ev/TVcqVWmDZSz8WCvWsIaNEc9
VMNcr0xkxvRuZZ71NZNKacGSYQi59rVD6oBh3EGiH7pjTN4e5Te9+fw42pMEw7Jk6uMbh8Iu8ev2
ViRYzQStOdRPGjvLtI8hGz00opHzQWiTVwV5lag7DzOMJZigQRlU834mNnU3yUMrGvqrYjCOVuk9
V1hgzIGjyeJ5HWzNfG2cuNvScMMmzAWSdM0p2Kpgs8zGRox1u8mqesQryTmpZli/GuUIHjvCKbEy
k8xHgsLPuBPoj0DeFVRC36x5D+s87AfVWddDLKpD4oz9k+igL1tDDIctM6pIzmAPaT/IrRgw0AqW
2Vy48V6ySfoUxU+hyWnrQ6jOg1rYrF27GYztXMH+C3ovZx9XvfG6JgiugiGLUTnXaSzwHKuVFcop
7/adEOMYxJwTW1QHb86Q5I9abvvfWq0VS8jc2PDDvi+rR9kAwAWgmtnR6GaNDHLPRaNhNRux9jDn
bY3EnXao86dC6kWUdcwRNqo1YV7hbGqaQbMUib7RaTaCqu/Zv1a1rEcX5cWDvebiJZsX5KAzlDWn
beMgGWv30GaDxLfFcbAj1YU8NcTQYprVOtYUyqHIhy1JNKLblqPdbJfW0N7IROzOrTuvwJtNM4e1
jNOjspcUJpkci28S97Fwja0iD5dUm/ygUFpxiyLF83ezKzHmy7r1Xi+aDO6fZ5+KpM/DmbFuesa4
cPRPJQ6moTGVBkEqw+yEval3m0ZlvR/WOieXrq83ha+5nGrDoD41lstijZ3EOpt96m77sU1uvdrI
0PwWOiqbeOg3kxjMuyJZh4hvxtq7vUd++CjFR/SIMguzJfOzgI513RJHPcEgM025Hdvc2wNGukUI
YTs7oixYdnoLUnIlk5Kst1pfdnkqzQZKzNSHKdFoD5z85YvnZNY5NwBNqmqO47vBWLH2hiJOf9+u
Zntf0QR0e20dx7uF6aEeEiLjnMTkQy2l2k83ExZ6t1o954HQVbYiZSjZy1IMzFjF6xeLiRzoJb6n
29V3L6dPIm3vrhhxkbqrWOnNIVP+6u85kDFjnHgUKhIH5nTbsmJ5tgv7undNZqTKUZvJ1BUB76kW
QtcaIw164HGGqImkBIdK71GiaL4qpmXZItTamYW5a13jlZjIe1C+t95o7g3p43BhvixJctOtamuv
2W2mDfZBdH17A7PTSIOy90ZYxAl7amo8lI1zHkBht302BWIu1XGuWv5fYVUhmjArsGNlbAye5g8x
JNxtawpnWzd+TuPXGxG8KevASUdMZpLlb4Bm6eai+tmxBt0NOV/Dy2S38wlCJoxDYjrQunl8j4z1
248y72I9GnRtny7r3G/1znPKQFhDnR3Buccl7Eq/YYAF1zvo9LIJO2mOZQDR9ZnJzxbPLT07OxVu
NZGBe9fWzVRX4vBrFnHyrIl5HEMv9rSHJkuSLftzmhyy3LEotayqFPs4TnTvDCkUGw5fpP2j1NlU
zbzBVEwVFV1fO8b3dWsB0cAeUgGLsAkxWo+TY4WMhlp3EFdTG69bd8hmiHU2Gja/m0UaWpmarwsC
l1F6+aPqiOxp5g1cjbUJoa7kU+S3U9tvdMOe9ghFxTWEVMr3xbIbN5SyIpl2mV2s2XXmCfd5zHfO
NoiaP7TTSnxuRxcE0qzSNFxbfcXOskzMaetSR33gmW2v8gVfsrDWPHcOuql2onypmluU4mKbW9pS
b3DuK796yWBdviN3s3QIoiOrWYQdtDLLH11qez8YcEizQxQmjkkCu2bfuVoWA9H7xbeGGLIP7dhk
I6FSWX3o0yRJNqtddGHhurh/k8vwgRwF71NqEqB+bKXf1LDCM1seMKqKOTmmRe1SXbZ7u57qaJ4S
P6qztruR5JISEGvm5Y2n+fPn0ayaezsX3XGpdO9u4uUzfgBPk5f3R7ewzbO0yuSjuagqGDGsN74I
2sATQDmDkrg0vuW95X5Ixq7HhzlmLjW74jNUaR0CecaK4eNB2ak62FhhVooOYwdpFAHeXdZm0UbQ
hrp7mU05b1Z6ubCwxmbfm3hjBwVuxBHPPlUAiWyW2o9JaXxpCuylvK7Aea6VbhN4E+8TKKOutwXW
ZDz3sg5XZkbc73k+OlU/7cZWFRF2edMmVk32lLtUfmvjeEe9StqLun7mTo6+tWxtTYwUV0ahyPG2
TlmST0coR5jurRfnPV25L4uOltVreNzGeDzEUDN2trcuYsPepa6lYZ3UUsr7kSSyFUGvNR3UDM4B
Jdq7hZluPBZw+k7VYLTXi4vf8dJU9kDLVPvbQsl6ExsO/aVOABxY/RdaU8KQfTXf+ZwaO/wZtHjj
VvZ6k1pMfPQmV0ELt0Byoon2a23a8RV6XuPUdVqPOlLAjV/s9lj5Q3o2lUxuW73ALq6/cde4vmqW
UTcjGoBj4mqHOu+KT04s1bOIR/lhpNjZlaVzpxfZjiIOLU8q+52t6W3guVN51Y2iDxsde9SUkMKt
gS3medUqNxKrmXOglWory0psy84fNrmu0TC2iMUtRY8uPavcLfXShLitYVybFcZOLc2VWzbGxk+G
8dov3IvWoEpPplt24dCi6jGsub+xiiI+KGdM2WvVclr6Zjg2QEqPlFxG1IlaO8FgWlMo6KrhvjOS
ido0RQbR2ebHJWnJZ7ea9aTqWkX1KF7SJiUYux7bjfKraVMV2bTD0/attTvpbxn6V5ssBt5ttTUP
0rT3gzpdzButWuSjkfb1uap1Z+aEytzNnFpU0wvM3HUs1NZz04G0e9eBAbgs+8LVRNRo43Kq7Lp/
TNfim6+8/mul/CJKptmXmNwlXuCS/xpko4p3DYZCuxKndcr9tPYjp5ZXVVohSZHxltq7PtnOimmD
CR9+sFrrCy7MS5g0TcK+0/fX7iw0LEJlz5pysjBFLYlpL5VHvNKpT07OLc6KXW8X6x2zRPPRtdN8
P7dTvS0V8nvit1v/PJJCi2wY1UDPVB2ckCmXzr776lMZvjHVX4NxMjhn4tgkCSvWzgQdFrult70P
2HLSOw0D6gStbMYNY6mP3pqw5wpRBXFZZ+Hkm92TIYdIG+L8OEgfj1VlObRWBqT2oESXQOOikitY
/uJSFeubrJ3Xq7hxjC2usA/ckzlIrcyK4jTut6OvPnqxqEN8epktLfptb5O+bGkc0oasl21ZMWha
snpDRlLVECHEEpkcuUSQhdleCI/e1pg6hwWTOSxPJmh58Nz3GqXUwaO+oKGrrdfS0astir57a2jE
wlngp096pt2WyUWuaHpv2M2ZR+62sfE4Wg5+lu38Zlw2XTtcE1SiTuwFtG5Kqx6o19Z9YQ9lSDoA
Z+mcXZmjWJagrmyvCmPfHTd+Wy67SZOoPH2O94THew/0FW8pjj9XOFDsCAWxnqrc9c/tgjJYEC0V
CPRPW1eN7COF/9L73oM5NUbYxDlWf40xhobB5NIxl73GAxTUyrau5sLLv9aEqT8pxHRlMCfzfPBU
F1iYud4yRq6qULmF+xAvTbOdBsLfAqfSKWpEGu/Fun7KRLpue5s8dPrdcQk4wDConJoyvIjtRzLU
ndkOqhGtBR5/E7eQcEgZ2C5dkw3mzV1IKD70sn6JB/lUzrP3tV2G/MQvVjcuudbOIW5HcbaTJkdR
BEnyE5pk++hMcrrWSrE8F1BIb5XRIH+M1dLudSGe7UbHXdHxuuY8IeB/Lm29uXXwKD22pH6eO7O2
bvHbtENd0l6Qza7f0VCKY+wVqMvrsTkSzdgQBEp80qHuyhEzA0+dh6yb72Radtdt5vPPSslgHDXr
YahmDWjDVl+INjPwBGNaj33T2GFhqRBIFH2x7P0Ci/+gB/E6wF/s+S86gd5q1aalrPvQuKv+FTeB
deOP3vLVYoXvlPDmbedKBZUtNcpTdaEMCG1sdnNJE4RtbNGyK0B7GCJwdz/lVJuRN3V9ZX1gxKKw
TJWConMd/Ce5lkYWuiiw3iacKgZUDm171zdljlqKK0V5M2H642rLce5cgNCi6F7jdvb3Baa5n7Cz
k8ekFl+1rER+vvh9qDGme6RsfygnkV21TATXwLHWO8WM4Cl1KGXTZh73BJelL4XtFW8N3kXgAg5l
VjfsZKn3x4mokauBhL9wGYrm0Zta7053u3qTs2j2fq7rkcqRas1NPoX1OGBTtSTavanquxlSZmSL
8Y5oGuO1JLwgtCqpzjBbP0OXKy0OLJ2cUzlrzQvqhEnfsSN1obx4F0V0SSIN9GyO99WoNZ/mTmAa
hw3qKSGAerh84U0w6sm5Mno3ckoN01VSWpyjVc/KCuaqAsihirW3sVey3oeZfF44AN5+WLolvm/K
pSj2k+UP2nbt5nkHd9R5c5WzblpD5ecmkQ+VFc/yNR3IciqDyRS1cZdU7rSA6vT1zVSUIt6gq1NG
OHe6cTTGrqU6H1c8bjo2FnuTGMWcfkS356jAcBr9xfAbZ9nGpRq/+BRexXbqWn/HtEVjFbqreUJq
Y99NRQe85C0V2Nli25pvBkmDR1ISuEsOb9Hq3CTdguBRHVdL6Xgn0U4x9hJdsXh7H/+e4VCvAC5X
jZkApUktnuCitMLMo84wtCgfPLosQ5XJjpNvwdwFs81bttO6eG4x9QPmLpwsDy6LVnxSKa3QNYzk
0vkGAlfgqUbEOwIIvvCBzZN4ZXuMt1ZFyR0UWAgbNzb5cxYby9TnW3RTxdfJsKpHk4YAFUM53mN1
M8cn11blx6Hqyo90T21JaVfZX9YLZ3GH9lCs1zqhuNkuE5hrCaHs65GnjPY8N0UatXOaVZuFrvWc
yGXuD9B/DZJrhri/7cw4ro+uOeJ8KGszi7SLY2xdNtrFxDy9lJuynEmE9tKMUhMDmVTEbhmwJRQ4
EqbfeT51U35DVZ10EfoXR3wgn3UodzLr2NNTwyzLTWI2IIdoKod20yul4mDQbEteo87DErxwO4SX
K8BksbfQQ3dBhxxChvW6cl/7ymd+svbtfDutE4+3kzj2dJ9m5mDeEKvHj8PxSeuwAMp7jBuW59aY
oGMFpDGqblOsgzGEa5LaE05YHTBeOnUUE/UCMWvSDEffyuSCjuSmhhAs7901TAx3fGLgofZTkZbi
3pGaH8Cu0trQErFD9lrKY/WAgNw7U5Wn5wSbOz20MB9II5kxegp7FgRyPKpPN8yTQhWhO9r5ihdQ
gfS6VDkoOgrzGp6YgeVIVM5D1sCzcNPIl5ly71YrI58z8OBtHyyCHgE1GkvdJiLR+GbqdggqNI91
6OSD3rOtMIzAB6ueH/MUiUWUrVgdB860cICQQzg7h7VWMQo0s2LPmGXzNbU7owpHGu7PqovT296y
6q+DW44fHZyLwcCb/sbudYM4AemWWSDW+SIkrma1G61Y2Hvo9kZ/SEtn9g6y68Bp086WCq2u6K/6
C28ZP53iluH8IsJxqkvcCnTzaTHn9ZoAEaSATdvgM0OKtPgg9EUvw86fEcZSLLvPa6v8LZGMklN6
rnG8wUlqqp6yoY4p6Kvezb5NyHbSyEjdkUgSZVPygz/X1RYYpvevEs7bHYP+tAkyL17mLe/cep4m
XwyBpcUeK34R2WacXVafVZjq2M0r7uCr7B69xBquja7AbWcsWTI6LEfMJKgfk/0wiLU4wXfTFUT8
JCMuzUqqMsrsikc5XyvL3FWzTmGlaYZ5K1q3sk5Lidw/GBxhlgfNxA8k1KbW5eCO4cpDBh60JUyN
yj/NdQ9U7y0aG9tASFBYLoM4jtlgVUfdoUrc0KuxuFVOvR85YtS/ZOJSdmZ6pR7sIa2tMJUjT4VO
484zN5LZufTopwNVupQUaMUABrPUv7imZc6mT52ecjWeu2pPgk5x3XuDb95YDFBNAAmD0qpZnKoM
NRcfmQCh/TqFTqPRBprf17vuJenbjPmms7Fp865NPqQVoef2jx4iqyScx05+6ZE09UGrHEMGcT+U
D+C53nPWDsWXxWzTeZc3VvnRpOhseFgL6+OqgwUEYz3rgOtuVYAuztONx+N3yfFw5ydjKXry23zA
lYOOExWNda/xDt0K6v8mleUgAnya8yowrUS/trtavMTI5A/V0PKAjsnArSMVT093rhJNGWQTZTdX
9Cstsuy4BulerGZbQHCOkrzVqitmmEsT+chSruFG8dHGUtd3aug05pux5mzghiYWTH1shlnxRnzJ
lzJ7BTtNWvNOF2vJidGlTFemerLLjVQl8WjV1Ci5Kfk4KmDjKt3NWJntTY2s53biEB4R0tRzvKXB
qeqrMVfqqrdXjz7RHdz1k2NXWJ4iV+gjjnFzOQn6o/muT+uE8rRSZhsu/bqoqPNk+0EN+POFbSWZ
cyxa7qEIv0yxFrRo1QHHu4ugkCHYi+yVfz2R2LFs+9n0arp3M2Fq6zfJQ5FPprm/bJ4bh4fNxTJ/
9D8W9uISGlZ4w72fgZscvE7VcpP5yVtPWFpoyYSaTma2f0gn4CIYst7wUYh4naNuxHsM67RKgHO3
HHVB3drkALam32ybvvZ3QvMA+QdQ/no/9SYnA7bRiQySur6KDbOOT4XnV87X0e3T5TZHG5lcd87A
wysqrA6u9HlqeQIBSsxTj3n2upfTwCiR/pnkZ3Gx8Y5Q6jY9N6jqvnVSQ0OjrVrxsbFafTmpmQjN
z+bq4CYTmHNcHqwe0dczxNVi/WjGl+rAMxQidVFMvruB6ay1D3acY2GVGlgeGQg44XN7qR2BAGVR
7fTgPlPccmYwRMnSA24JGe2lQmQ6hJXLSfFir2m2rsGsumq8BZXP+zsEheaHdVylu+kha85bXfaJ
CL1WjOJm1LSSai7JIm/ST0VtmPdjgnajAxp8cstifU2yi4nhKg3aXyFOsFDWp4sKmwq77+/dZJX7
ZvFINE4cpjmD46HO7oqb1sy6yGwMHfu3eHWvKOa4ktnoeI/Hwn1Aije8FqRksXx8iJF6mra3zLHL
N6Pppm/9mswZT9USR2s5tfdZ3uT+SY2Vd8IsyekirVCKZDJ4iaFK4uXJ1eds3+fNhuCMIYuKdHW/
zLYff+4RN37QKH0jd2ApYMvRRvCtxFuVVWjpLxTT87TkwwGds36DPla4+xTugnlU8WKUQSmbLsKS
eNizGYg9bRXCPKAS+dKkjcMGPipt3i66VXMOtekzmar5XiNAIyg85Z8cy56PAvZG6Biaf1zSiskh
jhrXqQ//2VmGwQvnao2LyJ6FjWc6h+SuKtP1Ic00R2eOVeso/qGpnD2EuVgzDNmzOfRpiN6uuOEJ
wh7UTUuKSjftx1dl+SW4IaMoht5TfjXgfWqG6EnWlrF0hnVfQqe7JVjGLzbSrdKbFbw1CbKmZ7Qq
kgVfAaMhCcRs4+phFWX6jVk2m50x0bGlla7nIZByY4Ud5sYYGKWk+S52YW+oa+ujGhqrj9oiS4k6
hLums5TxYsjiAwKaEhGSN352VgNGcTt2V+a64hYhS4ZjRowmC3DrsIhYy0N8AKTYrLnqnhZlfPMy
O79uxumDC8uao1AWG2xj2ivmp8vN3KTFTEhdl+FzQHKU23mjDEA98xA9kDgOMyQJx9LGx3Sxveel
VPLKgGJxC5jKwl8xKthC/dejWbSsDT/JzKCL4b2EvDU/ob4y40MJMdMK40lTW9dpiIz0K71NXyqr
144M3kJv6pou1PKs26V4S+LkzgUj21PYOii647CYxYM+e9UVTBIZMLH23ID91N6bfGdMq2n0b+1x
gUOOmleeV0xEDjTI5UcmDnDgi9EEZKtT5vSxl1mhjYjzlNej/DJnE6eYWlL5QTWee52t+fLZb1pz
A/tvDHIA+qfa0BSI7sCRmskOwMLCyyLdjgogK+iq8iQ0TvKlJpV5m+hmFymt+aYRXbkXdTOU0YUi
FP6vVBkLtzrOg1W7xEaN9mBu+NrdJRRZR82WxPKYZ4BSBM8lYemp+idM2PfcHKgd8HwJK4NZiCES
CqkfyIsd+yWKZ/xg+rxlp8YXR5ywY5telTCZt+mVe5OT3PCzXO73JKnvl4URi7YHCiqVm/jhsvWY
zWJdBgbaNTJWzDwWO75kNDD+6CuP5sAlweNnbKDvAtF/0oG4KpZT0FHRokIPxYfhB8JN1zv+UJVM
n4fJvqCZudSZQ+lsXgEMoqHbprMaH+cY+4zaoKaGDOHle4b+dHzEBa/DJl0c/QXDOH+igcp0mle3
n5snYQ5COzgaiHkJMJNL8cK4mRq6EXb+rSpK3E/lhFx6L/Sa+oDczeHV9SUjoPEip+Fk9utqL0pZ
32Gj7SAnLVfrejKa8YNHl6vCaqCsvZMdXpY7ExnDQKpXNY2bIVfLsilUjLTMGATjuZzGqH3xF/vC
INGagl2Uhw6oDKu6Rz8bmaASqaMd9HgpNKZKqm1C15nWg7Bq53628pJHi17hRc2Ksw41DRgspdXW
0iguwzaxLTvKE22lLNSquAeDw4I56lLyfg9epk9ptPT1cnBKnZ5tFgL0A5JPcyR3rGVuQn/9BGWx
raNGSO0NBxOcWet5dt0dE6vss1PWJt4y+eRhqIMq5LX05kwPtW4e26CY5l7f5BPJOiQnr040NCDR
NJpyZgsAHdNCPbfG9lBWQ1PQzRQAx8jIupO/Fhwz3qryEgZRB+ElceVSRE3jd/Rj0M13SdVDmJPI
CKtN7gwjNn0qLYEFjMJn+4Y2I4KlHLujbRCxviV5aT00/kLI5nfG1b9EM32U8BuqH5mj79im/1d+
6buf2r3JC4mz//FP/T9IQsUx8PsXxfv/g+T6joX68PwCZ/p3OuuFs/r9x38noYIP/oaxJRJkbCcJ
r+Qw/m8W6uWli3YVzTDSYcztoOH9wUI13N8cAbGYpER+5XeCav87C/XyEvgCiCLkcfYLjBr+BRbq
D47A+BKTj+wZyP5wBUbTK36gQBro1BmgeWYEfqrtlsIFZ6Fy8Eb1jSM76NWjQz5kmFvqtU+Mgw+Q
fMBg6NrCkTSSa4fV9WSe4dhvyRi0z2L4/K8vuf85s/lmeusAmN5+gQLd/7Id66/PA4Ti/w+WmAd1
8W94zm9f37rn4e3rLw8D/9P/Ir/98v0pI/Q0e7f2Ln/n96WHMvU3+Gz4xMGBhv580aT/zn+G/Pyb
jaAUCatLkisr758LT/8NPiV6XR/n5Mtq5aX/Wni8QgeE+gcTTaTfuvmvLLz3xzveTwgiYT4TIAvo
inHehYL6ZwKslcuKWX9xRjsQGuyoeF5DHayDsgKp9R//9G39H3jIFzrtP8/XP66GXQIFBSJrCA7v
r7Zmi6Et+VScpTbt4ZVtbP0nouC/XAFLJR5LmKg8uFB1LkzVP30eOsi2GRlxnSEtUCtXyLb9rIzD
v/8cf/nWqIV87injbqwmrAul/c9XqTxXA+csh3MjKP2LUdiblvZvp0bg3XaVDb2e8TMfkR8UeHx7
LpGoXBA7dq6M5uv9VYeszhq4ZP25d0ftyojrb427lOQj+N6hq9UCIG4nB5HaebTAAWXUmnoUKhOW
eH//8c3L53t3Hy/vhOXHfgIN/y8WI1jWKw0ieHeG/+Ntcdo3ghjG0ieCtJM9EbPJxi9NG/2bRTMJ
8Sxg1pDuSLokF1mfjMM8Q1ZdSgtXQMBqpKemtamXttkn8/RJ1raMRqnAStrR2xkADhkUbHs6OUYX
32MOmBPklsohbGPPudJj6dz9/ef7vkr++vnERVmHmsX+iw2Zly9aUq/9uU0xA7OEepI4MAQ8wW7E
RCfZ5nNjMQxaqExjN70WrIhQh150A6NeRAa58xvXXB7j0ZOfutZebuOqGCJnhirUAmoc/v79vi+W
LwvDZqdA/+tSCqKl+GHRV/WyAEeZzvni3bpT7uhuZyQ6YWcpfwOh9mcZfn99yBD8YrTC1oSJKMff
+4UoSrwmVkirZx0wZK0z2ush+vuP9MOBePlM76/xwyMGrAF7Q1jZud9U1ys0ty2ipijZaCHrIqAg
3phXxKFEevCz1f3XbxOxFuvbtOnWLubI7z9do2tOMq8iO2fD1v3fzJ3XkuPo0aavCAp4c7gATbEM
Wb6r6wTRFt57XP0+qNGqiyCX2NZ/sqGY6AiN1MnE5zNfM/q3QWpAF+dOrpYL6+gDwH88zwg1yU7I
dIk0nh7HoeTaj+hzycEdoNFt8Bg+W4f0Vr9mvktv4W1ii9v0tj/IW2OTb6oX75d1Zz3s8322kw8I
AaqNo/3uQF4cgoWvP02YS79rNqGiQgXbFY3BndLdDFNlLNXXAn1Utxs3IehAPzGdcMmv52RWwYTW
NXw82FVonc/NQgFhFyD0g/4OzvBvWgVbzc38hS9+MrYfMYAO0+xhzZzo+zZVDqggpotUAEDHi01r
2H7U+z76tTB/pwvb0SecReIA/3xEhKEPRZjW6R0Mm1V2rV2Fqx+aUzrVIV84jE4Gi0gGt4VJ0Bzp
sLkjiQfOLtZRtroLVZpfbrfpisGRhm/t+CWo2nXMk6UwFsRvTg6Aj5hQibiKcG21ZtcGlcen26Z5
f2fFqR3KEXBtc21QMLOeqlhytCWv+6V484uDUCsWj93+zndp9cTZXTumG0/6rdfuzrPyOzn623vE
lCCKfqg1ct3ij+PhE+XW6As96++kzu93nWTKjhGbS6T6k6FDEQkWN08S1GBUJJKOo3hx1sS04oq9
0RYTEGxV0PCwBIDwPpAQuvwm+gw9QOnLk/Pka36E5ebHnQ8Fyolb93lugg2kRBoWxV6wggdRiDa1
yz5uIOQjZ+9WHNleLS8svDOZqryVAGxTZhbhch+HLAxBUt0p04KmDZ7jFBPUTaUZmxGeKh3Phwan
gcraXU70ZLlbUGU4lNFHR3yN4MdRkwCgYAdMYR9QPaLgsXbLrRFKTpinPy5H+pgQn9c7/CeIqLzf
4Cxr/Gc2lGYW49mmjMqdeicc1Otuj+ej5sjPLocVleNtvk7X2ANCMVG0heGc/urT0FNQGFQQxqZv
//nOmymDbFWacjeC/efYXGmhBUoK+etEtUsiXk71bDgOf1FCzY5HyCxTq+3QRkXk4c4zRchX9ybV
mBjcZKCsI7nglfSf99X9P1l8Zi7OD4WPz/op2GwE9YDHMvX2KdiNKbxL7uPf/v20AhFHYppAtEM0
7vjbIe8E60vUhbuicxtI7qNuD5MD+eUo03Z4PEJoZ3Bh5x8Zsvvc60KVSimQk8zbg30ECVhU71kc
oRc8BMrmcqTT7wWbErIOZyglTMuYMfEyTOeT0R+DfV2FwZ2vwnZqfaVbmALzdcWur1NKgXyLvxgQ
xtlX86RhDDSQ6QdfUPRt7JvK8wgG8Hvg99a2EOMFrv58vyIcMgEQ6LnaqigSTEl/muAqMBV/jK3y
EGKSLvn+oUsU2rDoCVbyUwf4mnL05c94JkGeqR/DxbucG9pxRIxIxyIsWrDBSpzZtdTtNG+qZ3rG
TdEaC3PwZHaQHvfMSUgOnjPShcfBcMROgRiU1aFmO1aVbsBw3gBhrS3w5U/mBocNjGmNCvekuSBP
SX/6jG6UpzGu09WhibOboLlJRGt7+bMtRZjNC3B1YdS7RCgM0xnFg5n+nZwggIYph0lGk1mnIf0y
2+vA3NMi8Wrg5lzeBPFarnaolq4up/HhqHi0Xo+jzH2IweGNrhURRX3JDwbYJghkjlDZ1kPwI4zs
+FfnrrJwYVFNH+dS0OlG+Wl4jD4esiQjKOVuOAmCtHYV8Dq2tnRenFlOrF36GyYVKBVFiuNAiKwi
yD/Nt6zHuKDP7lVXgDET+XaXlmsBJoHdtT8vf9L5+T+Nm2FwAkPcR+bkg6D+KTnfk1BLt8YS3Iwj
F7axV8KrSrFzDxKIUy0arJ0LZ0KuR8KJJ+qJuJ4+0rtAgqxkALWr/N4bbWuj3Iw30Z23HbfRTrm2
rsd34Wdn2vmvJSnoc6vgc/DZ5qGWqNWAgysPYiLTuLkHPbcwQc+NoIkIwrQLc+af1J+gVLRtQgTO
kxX0j3WUqCvF0/CXUMe9O6TvWRosbMJnFgXaiKiGSgwjWg7ztxMFPVNuFaE79JK0wm3mHvPC2wpV
YilTnVbuKB2qOLe/92IE5sSyu06z3XR3eR6d7pWIQotUZeADASCdS7wKJU5IRhmMB0lKHaN0VzVU
Wmthsp5LlRNHRBd+ci2hLHq8QoqSjhKffjigewa5k/4bmBv5h/nW76HHfG9fy5d0ie1/euSQ2aeY
s1lTSRHq/Z1HZqnnlOkmSRJgIhQ+tPvLn/DDzOx4o8E3EPNVzm1ecIjizbLDM1Mxc2k8gOFBiV0v
bHoI8k/jHWgwksDVrfIyLrl9na6J45izB6MLgteLQE5BM5JWYv9lslu4nNbHO/dSWrPjTYFW4QO/
Hw8KpSLlprhDum3dOrwXb4SdsAp2SKdtafYHmR3sym3yG3rDM9IJl3/GUqKzI7Cqco9HQj8eLD+4
lvsroAsLT9OPC/ZJolOJBPdFbqxz9bFRNqIG3tJ4GK7F2Na32av/sy13sB1MUAnb+Ml82ktr4UH8
gW2a8CA8hPvyNXouVjBObfemWbhWnNSlaV1QUJHRT5maV3SwjucTbSvdKLREPESvVB0ozeXoltvN
E3x/4+vSk+7s2vwcbTbMsPjk2hCnaL/bn5qy04qtBTqB/rXHGWbDThqusmDjLjxEZkr6083jOMvZ
wCo+0A6lI27yO3jUNv4GkNhOvzdu/Kfg1r8ZC1v80i8s1dN9foo5uTVx9cXZaHbbAVzhQ0Egpvhb
NeATXyW7WHnisFYWAs3UrP/JjgYkevvMKvzEZrtPU2hIjZQ60J63ehN8M57HH9ZN9jjBlG7El6Fc
VQkUX/BWjvnWXP39kqEfJNGyoQyC5Nrx/NEE17ICTGQOo6zb0PhljGIuRzgp6E+D9znEbPDAxeaG
OLKhi9faql2BHvud36Y4kVfX6S7cqdvoqlDXyj4Nd4ifLjnQndsTPkefXbgGrHzlpPTHA5YQqAb0
wqZoYn0hx7NB8DKcLsdUPbRZimaMLlhaNuNBUFkOoNmr4svlr3ju7LU+RZilISQtpNOYfacqX8cg
uokH46pIxIXZcOYcpFI0NePpLU3GvcezIQiasUZaezw01t4aAEx9gaIDRORyLtPXmO2hCFqCBKAj
YiLINJvvo1mEWTi4497z1P3gbZrwJfXrh2G8tQR1fTnW6WV0ui0hckWvEMzA/N1lgg6TQivV9nJo
IdPgv/QWcOgby3VpUEL5rtPV2C6VHM7sk0B9TO4ujBgKd/PeQjFEdRkWTbMvGukqH0fggAYEIuF3
A+LPqNdJra9jWM5t+b2FTo4EES+ddnM59dPBpIVmTAY7aATxdp8dDbqv5HCrxX4fgL69kQcDlqdY
OEFRPVeguBbO3tObDfpDdNOBjGGewfk4mzugEiuh62Xv4PIUnTRI12CEd3Wc7lDeRUhZdHBeexdl
f2d6j23ZrHNwO5czPlkkdHQQFgRBz3E4qZsdT18XzNiYeaq1R5udNajmdE60wtuokRf8lbEEe/YU
CkCLOW3fPIdn61FJi74LuKzvXW3U1nEMdVusXNMOs2rJJeVkCvPSpqJkYONAfYLm33FWUF/EoPHE
4dABRhHpBPX+r6B/GbXwVkxap5QOfr3QYjgbcnrnM5xTh2y2n6mFIpcACYZDBZGG6vBVb0kwOJR7
KijOINdQJsbt2DULc2j6aEcbw1T1R+hWmipb+GfMxi8L8Abqra48tHIhO4PQtjdW7I7wsH3ZDkNx
D1FH2rX6kC0slTOTl8gUN6C2875Cg/j4G9PxKrBrKyoiR3CzDICg8NEknuVYE3+nsbP2QnHTeism
3rZ1TQnu0N+5TE9TatI35/hABoGXpTgf56rsB98oykM0CiLEzESN1oAZc4d+cvUT+jFCKHUu3bcS
4NPLC2emYf3v2JTAEI43edrNNeq01hebCPTcodQgFSECLkBRMyLrgEBeeic1wCLhnY430C3gJTUI
oHb1KK3Ig6KFgd8TgNwv4HuV1VgOigNRUHVQTBs3QMk9ZyybfheV0OpxQSy2l3/7ydk7fbZpi8MJ
gobK/EXljunol7FbHpCQadZdEgarXtCthRUxkx3+5wtRuOPZS5OBKLPRUYt87FOLClGIh4yDdka+
hl70FkWhdIPyTLBSx/HBg8bkdBhArmGGFAu2DOcSxWJzksuji3NylI1o7mJWKVYHvc2b3VjG6abv
zHjhc54ufQqi0yIATDwVKud5WkAWTFepDmgyqWvRHJNvnZtajg5W+ymKo8Yx/Ca4MtsYgYxCjR8v
j+aZLQDJW4TqqZJRqZprgJdqV9RNoleHLlTVrY6qzCrMWmWLJOBOyrtwo+O0awuoSy0sgZNLCYuO
wr2J2jF/ntS5keLofTfq9H1U08FBQKTYylXXOC7zHqC7qFyhU/LjcrInMSEm4DCAlDUHpo44/vGu
k9DVgp7nKay674JwF3Sug5PbSopfO+/vxNWZv7NY0+z6VATsuzSBUe7KBytInAglK2usbjJjqcl/
PqWp04gyLJq7s400Q0JCalCaOSB3q//yqDYOtnTXfLn84U4O+o9k/kSZfsWnZHSrrWsx5NbUFv1V
lhlO0F773rjwuD6Zi0Sx2BHBh2CDQgn1OApvI2R9x0g+wCDRx6tBgTHPyl9L2T0g9MsZnVzWKFqK
k+g1NoiITs694oR6iMXY6MnoLdEdLV73r56yuxzjZGlPMZBZpSELghFI5HE+COFYVc2Hg/ZjDdAM
o5cIKj/WQPaoVvi8wqmsBhklBG/hXD89Xo8jz+ElFIcaabQKkfdRQ9U5C664J0Ef+1EmsFhEY1uN
GKzpwroe360Gv9RQWVDVPjMveXEA1wdJDHZufqPhdDcjr4dSjsn0xhC8tW9BtQmhEj6ggbZwDz29
/0/5Trs0UMEPhevjL11yOcVkt5AOcS+tOkPf5mEMlVRedXX4qvZvbiy/+dmTNknaCCjfNeVuyOKF
S825KcUFbkJPa4A+rdlSTBMpi+ArSAdtFFZV9a4kMDeqn2K15ANwbl6B0+AGxYaFh8Ps2jZGlhmW
JfdQ5SlsN035XgQ32c/YfSzUAxCfy5P4XFZAZScvOU5hWpPHnzYQpaGKIkk5wEF5RExjYh7e1WXy
VkbGwno5s8uA0fgTarb+e7g9gdXLOAj08qOHKBICfzd93y2sjnNTc3q0AFLmJsM3PM6oSEqo79LI
zhyqkeOF1pvbNgg0qs2rEnVXhY4Q3OVveFqS4W3KLU/k8yFOzCv8OGSOOiUaTUV9EGEFvsWDhGRp
mYzXKAWgN5Qk5Y7t8FcsRsYa2TDM5tNm3frtrQYrBHkFjipMo1djFhR3Qzz6d3lU/cikeNJYqNov
Cz/2dBimRxbcAZPhBvo4G3Et6mSowjFytVoLE8xMvxZWna+zutUcNGJLR+UqetPKmKH4CIGsYyNv
10MxYueBp7LT+JC7E3jeKCdZ8ubyjzsdOxxLeJ0h5wJbCuDi8YeENxp1eRJzW2pNdObq8DYsYbBi
9YRCkS7cmC4czcshPwCwR68kuoZY5PDcFnmB8kw6jmn5MqSjCe8KY9N498zG/9lFUMaHroErRSW+
e+8TxUKLdkySr1kTKLpdh0JEWZj+zVNfmMHeRMmisnEZt0p78N3wJcIK4T0vRCw3BckAFywMVvCu
BNKY2x2TBCKlK8vwn1AsRTpMHq+7sNYe1FwWKsSYUUtEjDb2Q3T/IvfZVCOBv7iXx9RB86Lap3Cd
+G1SEH2lej6EsEUF410N5e4hgqmO3FXedN8HuIKh0yZh8ixS1gavG+vtK+CR5HvXNahRpkXiHfqO
dsbCipi+2edvSksWQAUHsDQV0nHMPf6mIvwOkCN6cWDrXnn9epA9DGJrR+q2l0dvPpnngWaLvRPE
DjEgAjUmmo5Ci0PQAXWBhXSmn3spndkUSanzZIgZFgdNBENb+Guk8Bd2rfkXoyZB7Y4zTgcaz3V5
Vu7B/0KqUylsD3ES7j0EsdrAwj2qDHUHN4Ql0P88IVqtIB1ZZdBzYENOPI7PF74QB1EVq/T2EPhU
dgYxr5zKBO9/eXBODjIKuBRYeF8hP2JCRzqO0up630pCAEjDb9dlhblOWxuPdYH0naEgUz7SjjQR
IkNj7XLg+azgnTX5X0/3ElqrJ09/s9P7OisSHpeqjsA4hpYFDEhzIb2zUQADUN7gc3J8HqfHew4Q
m5JS5BDaldwcTOTRMhA8l3M5HSpy+RRl+hWf7ubYXiHpo2c8U8M4XSeW+4XeQ7e5HGQmqs95MH2x
6YlIJJ5Q8xpyg+y26CNreehquKmhcSiy0a7rX/RxnWjMoQgiOo6qKLo+PicWFGAUJPk33RVaOwtL
4XTacPehezy58vCYm1vzDLBWUWZGI6YXYie19Osoy1djBERKxmdUUzdF/VDJ1sKL4eTogfyCzSYO
RrABZCIff2ekuSCR4i1wj7aZZuGXfK0hzaPuki+XP/XpeHK0UWOZUOFTgXc2nmpSVuhHCMF9LKFx
JY4ooCeavFT6O6mv8MKafBk++EkfmMPjdDw9NjA/kDlJFeT/1EiWQPl0w6aVVET1DNHh3FIp71Tf
qoEXS4DD7MIHnSfKL/hofHDjE6mAqbNE0QgsmjSV6kML9NrJhqRDgiPJFi6VS1Fme4wkROCbUdA9
9JZ30BIA/gaMnP8iFWzpPr4pNWN5Njf6LonjnhruQfF0js0IFvmLMEriwiqcfuvRMTNRJtEpoG+A
xA+L8njMDC49aOV8LEIj3RQdGhiJLyCE0ZvBpqiKYv13U5HDE2/Z6cqDMN/U1TmOp+Ro26aKVBw8
vWVr/l1oL5cDTEN8lNBHANDKTAT24/lK5m6uZ2KrFYfY8Gwr4B5Di8h//Z8FmZ2cfZkyAySCBGnn
hMWXbnwqjPJvZ8Ask9nQpJFWemLADUDK3jtglME42JfTmO96/wzGn2+lHA9GUvh6PgmkHjIc0dEJ
tVUWKuJDyMfX626pmbU0MtOy+nSq4FdtxoCsikOiPEtRDvn7hgLGwkebb6nzlKYf8SmIlCtDGk7D
n/8gn3FXqOhq8EJfCHOyBczGZrYFmEgD1FCSCiwnvisADjG5vTw0Sx9ryvNTHkoAf1Xo1eJgUssX
kntDe5bM3/+zGLO1GMdCEoQxMbwBPLD5TUletWah4r2UxzQFP+URZPpojC1TLEygmklAs+Iv8WI7
emE45oDTbkQ2KLfIpDUDR1WRclGDhRE/2SiPR3wO34srkkCipDgYUnhVGKg4gqOW87WSf788Kmdn
MPQAqr0QPqgkHn8xEacHwI8se54Wa5QfHa17NwZlbViPrrbQEjk7Op9iTf/+0+iYAfTLNJueMqXl
NMat1L4g8Ly6nNBSkNlaKQUxiDt52sfa3I6VKzSzHem/ef7BDfjz2WYLpu4iq6w+oqDQnWuFUwlY
/oiB06R/P6UBUNLeoBBJs3wu6YIKSWlVyB4eAj131LxB/TdCYGMhypm9mWISaCIetCrPpVlZomiq
0M0nLwPFomPM49pG5laW0GGmq+rgq/rXg0Q4buRg4ihKnLTgCgQPoSUzvYuvI6WrSIlseLCXg5wU
VT+ezp+izOdbr8UxxaDiUCTr6eWyz++jhxAB69zGEaD4Md75D/LSw/PM/OMmOPkzTLUBagTHkxz5
KVmQ/YbxsuKV63a/9KZdqUjjXk7ubJhP9YfZcW2YVMjpRHDxCL/1YL1iYR81Py/HOLMJHdU4Zge2
rGKTpQnECN14I6oPpfRS1cF2RKLrcqDzI/Upm9lHUypsoeqK7a5D2ECmnWePZn9XdvJbFnsrJTPp
4jVbwOqPmpE7sRVet4aybXFBuvxDljKenVFGFlFW7aYdKqxXBQIfGGvboB62Jg4Ll0OdPEg/Zuen
nGdnFcKlmQRFpTigVaaVqMDZ9XP1aFxFL26MYPGKPliWONnGTRa+9pnj6/OwWrO1HiE0F3VTYAnx
nBoFxXZ4WMht+itm1+KjEPMba5NSMpmqY4gdWG8NMq3fI+R+ajhn2EdtEm0hpYVxm0tBeZKUDThn
sn312ioa7uQA5aQo3dTCf7Vz/Rm1OfQy0CJ2T0SDD4FcrDHNKaJ2I0Wvl7/fwuK2ZodykjReWX2M
UNpfac2N4lc7MdxcDnLm5D8ao9nu6AqVrGYKY4TQ6VZqS3vUvbXcdAgv7XGp3V6OdvaA+fTdphH8
dPYjWhgI2vTdWonbf4RsZ7bNR2Ti1BesQhx0k4ENLb1plqbFbFtpx/8TFBw728rB717M/stYLZAt
pl3hdLbTM4PYPTGsZ7lZEPdQIOd6XqfZJtJwpzQKWwfkbCC2SZ1uj5n85a95PiI20ryj+Wc+3zP6
dAX+RJyfubVyw/A2TwcnTUfQRuZjhOZjUS+BjU6A4//sV39izk4DLKoxU/J5S6eq4HQKwujGysRG
a+yCTZYhvCDvJGutVNeoEi/slSfjCNsTZKKO5JNuUlqaHXZ+ZuhxJQvavs6/KnGBl5/mZFq2Alu/
/ssPO4s0S9KysOzqMJjal+K9W4hokpJgyFO1Dl7q3FjRXthcjvhRWjmaPbOQs8WuDHqn43yk79Xt
Sr6uXuXRoWfWo6KCs4oDKv/KWycOHZlX7XrQH01oQzcIeC7soCcdPmX6GQB4oNAg22+ps1OhEFKE
REd+RvBafet+l6tyVz2WT96D8Ziv42/NrnnK7glOC2212P4+O8Cfgs/Oi6HvRleXCa7foYJpoR+C
U1zoKJXT3lSr5L7fxi9Zave/luRDTmf1lPaEvQVYw5VzDsvEjksxK8vX9325alvbQu6uXpXCOqjX
bm1rK/luyXr5ZN+dRZyd+2I8DEqENce+GKwHOX2WxmDde+2qdF9Hf2lYT06S42DzdqNopX7hV9N8
hgVmlmsTYcHeEhc296Uos+GLhTF1y4iUsmrjYTEj0LrLpB+XF8rJnjdLZbYJdCCTlQSx+n3gJ1u5
znhqWVdK2a9LFNj1okQNsFx4sJ6dliDOmRiIvtA7PT60zGIs6Yu52j42XVQte0eLVkJ87S+RvM5/
vz9xZltAEMdyO46mtg88aE/KPhe38pJL/FIu02/4dAAjZTlKVWaxh2bPcdKsFEPA6aHD93FhQzu9
2H4M1J9spl/yKRJmn0pW0S/bR4imP1g/6icMBzC02cXf0d99QzwDL81m6Va79A1nZ32n9b1Y0gff
p9XaLzs7QlZdFl4uz8GlILP3gVJIXphrHER4Y6zNINiEaDWG8vpylP/LpvTnC862CAGfUN+SmXcV
dnLqQcgd65v5k5ePjjXpqgk2er6wgi/PDlmc7f5ZBYKbpwBuedlWwaPSeK4gHKDFeTmzpTCzjWIc
ctWPPQZJ87D+MjxQwG9pv5KtcuETnlw3j+bgSa9LhIYVKgMDlQcYnNnsRxMxfItmiSig5//f3E/+
s08Anzqe8TgtilmE5dS+Vn+4unqdF995/Ttdqawuf7/ThzIoJpP7nqXp8IZOmNmJmhoYGvTavoe/
h/NN8tijUWYHP612pdtP8XaJSTdtPbPbCeAG+PvwQWh0z+le6gCMvKQ3vLdw7MsFCrf/xcIlwtQn
5ARGcnE22S2w4grODtpe9HFtjZW42gwZonxGpC0dvWeW7+dQ8zuOkOit6kMy2ic6Kt3FOpRLDCV/
Xx6jpSCzOY5hlhgUYFj2ooy5VYWpRJWjPr80w5fCzI5DOQTXpLTkYhido9J4EINvGbrkl5M5P+EA
utDSnYiG83KWbo1Jir+Dtpeekr37WvQoRfCaV1dYnkG+KwtbrtEMXgh7Prk/UWf7bDYOIgYPRM0m
aNJzrb3pSzJ85+7dTIY/MWbzbiJAjUY2anuQareabKvr9AnZ+VX5FG9wnV61v8Nv2lZxko38Xaxt
62v2Pbu6/HUX0pyjXFUXeIVUDNp+kBrep9aKp2mcvVwOcn4F/yfPuVhtJhVuhMWAtu+E18H/Nv5b
bPYf2d77f/aCS6I/6IyDRAS8CrYCHIw+JfnpuI8K0a0DzGHuq3CMV5AFfwm9uMQzPBmtaXOYcIdo
wQFDPIGimAAGpbiS2vtISMV+Zfau8K70qf5c0eg7qHJahCtVb8ovuNNRDk3UpuKN2Hvdq980hYMp
EBamQScBMB9iuXvHFUvDtDzGVtTO4bR+UfKgwKiZkvVgJ8hsYS4vVDWS2m1RL9xk5y+AKRfwvjIy
7VwrUZM5/mJWo+Q17uj1vS/H43Ob4gsclkVCPdPwkSpPdpOY58KKmv7Oz/v4R0zkQzg1LJT75ge8
EjdJVlhKfc+O3v7CaKxzwMFi29QhPanlyvg1EtuXXtF2l2fffIoTF4nkSe8SlASok9nVlpCahD1M
d59ZUnSTZdj0IphfOIiY+Qt3mDOfdfqizEG0GXnPzTbeIQZR2Y1ad++aaI76bvsLu+2VqojPtTLe
uQ1K6Jdzm99mptw+B5xtwaGGDG+hGN093RN/3cXCM4YpnS0PkLGqyv3LxwjRSAqFUx2MuIjc0fGs
kcxcDz2x7+4tF2OJaCjDR93tXrPYcH9WZbukWnImOcA7aFsDBWfs5qolHC8yfjBpd68Z6AIpQ1Ov
PGTgnCSL3JWQFebC6J1ceiHRAaQDpwqmjebQHGzmaVqV+4Kp3MfG70DxHjUUPKNcvYpEbm6ujPuE
eSN3yV1Y5LdquFSOP1kfYOhoe6EhAkIF5efZLmaVpiaE8OzulSHEGKXydoOIYU2X1q+YeRQ2WsGG
HeZLGkwnRAeyPoo7DcOn3bNzdSyLeoWsQ+lLP6gbX8NDWJBhpOb2mOE3CBi3rNxd2EmAYHsFKk66
sDfMTwhtUk2Bgw4ebVJQnaNkytgUhWA09HstEif3LS21u2pYaoydjcKkoWCpcnn9+BKfMpUY3XIi
qeHj5RbbNFFirngwOC6vyRNpv0lWl54fXFBUt3GlmHaJT2EMM1OarBGCh77XmxcZA9PQcTtXPFhY
Hmd2kaT6tzSsoDbEwWQUHce1iR+qkebPHhqZD2KJFVI41DuvyqLN6InF9RgK4T9HwF+ZAvy/Kf5f
1HH//1D2fyoH/EczcPWt/nak+v+/mqouj8XXp//Dv8XXjX8BaQWmDmDXpCrHGv1He936l6ZoYHnh
abNEgRBzV/u36L9q/QvGMQC8ST9vUmVn4f5be13V/wWlG14NnVgwlgbPsr8Q/ZfBSR6doRT3ueWg
4Q71jnj8Mc3wT1Mr9ILaN0dsc0Srda+rBrXyeFj3nfHmer6xUYziGlTAVlS2Si5eBb2K5UX/bgRh
g+ISEhKxlPrPljbgL6MKfvTShdlaKHATo+rT+c+DTPnP97Wtq2SOlSieIwWajisR1l6x3G+C4Lka
cOuQ1HrXSuCNVQUzEB+U/GSK7rW7xjLxtXirKy27VazvZdlcD7KJXbUb2WpfYqFUBShiRyu4pqhA
59e9jogQIoh3aSo7WmU+FJbopOoXAZPC2hqcWDB2RTKGTozCg98h8u2OylZ2cUDr+tgZDAGh4TvU
xe0SxlAShUjcDF97qau50ETbQso3BWZFZZrYauW+tYNwJUd0VPuwWQeauyo9pK+ocnfXUv5e11jo
BeabHq3VHDiA8hWnAiyKATt8aYVGXg2RrFxhc7jCriyyK726Ri7zpYiTbVp1L3AIf6CliMC7Fb1k
47U8mKvAiqyNGdW3cSVST06RhVP6GysSrjCzctCj3zQw/a87GWtrK/Sv1O5R6d3rzk/7V6NQQIw/
GxYYBerBgmY6TYLhatYfytBXpntas41S3x5Dw38oQn2DZ8qVoBjbQk5wR3v329B6iCVLfM1ys3gG
Jt7cIX/+WiPXijzze2Jla7Ezv0iALWKx+Cqr+XUdYeVePoU+JnYVdYvRoxye+LWHS6eKT2mZXcWZ
DDjn+2gKd1E13tRx367yPl9XY3cNWtak/ansWqzdWrMIXsumcoouSUY7FKn+hv5jOg5PnRoW38ei
6X6Z+ReXUpzWD99wIF15rnnfhPF9KXdOXDxQELAFl3pu7K4sZETxzcPrLskN6NxGMuJPhT9OqeIa
blWvfZO+DJjuYYGL+U2QDeGmCBFUrUV0j5pM2vY04SDxrjADcrT0BXWidSfdBWP8IOv5DX5/lDPG
zKlN1fFDdBIk0XYTb1VBHk5C7SG33Ncs45MOdJKjazWWMYuNRajn2y5Ldm4ClNC7yzGG5nGvgP8S
ffWqB7vtCY1dysmLKVPANX6GHl317CYykkOVIMOk5CtTuwGgvBmQD5Axn7Ks6ln2racg/jF6N94Q
vsj5Df/TO12JmrXcqiu9fR+T71b1oKvhteI3qz7bNlY+2R/aXnRjgZzpG9iRGN5wmNffJfgxYs/j
WfUfXJn/XknssChdp6zou3opTlcVBYngpRjE+3IMvwyeuRdHdTPKOJDrXL8s3D/7wjGN69hM41sL
ildh5c+F7j3kxk7BU8rAa3eVaNJVUmW64/UYcsrclWwUGBs7V/oroRJ+94ER3GhmeC9F5Z1SNL+7
IHiHT+avxyF8y7wRZ3RfXBetsrfkECkHIShWaagNP6Sx8N7GPDcfQIem29hN8ZZm31iDr33GDLa9
HnuzOiSj1WzKIlVt8LgsrbL3nVDA0T21ynu50p5KBaEiTLMBUG3DOEx/R+OgvcZGh5l146k2suLP
GnCgFHYWA5YHFbpGwUar/GtPrK5aX7hrInFVIu9cGtX72Jq+Uyd6bmvydykur2K3vikH4cmtOfiN
8KuagJn10nrdm623SeMKq1ATT3avMbsVrt9whry1V3xze+hfWWo4WSsfUuV3VyQ4TOv9W6PeZOPo
YF7ffjEV3BJa3YNA5Xa9zdsG2BcCBtZw1UfDWnRNxMxwqcYBehTfuyYC5Fb6KMekJsaNcGlhx6Hj
WaVMU2zOG+pDGlTL4hCF1YANkyp6gGE9/FOLt0Q2n32pFLfIB1ScE6P4AxNsxbGyWHWqsRiQEzDW
RfFFNoq30IjR73PfyuRaoAr+WAQ/8woFfjc2nAj19IFFFl61LI68t1N9JRiHQLxW8U1qrG2t/MhK
p/ZYGvhwKwXuqtku8dp3PQSe55ruVewpuIGKm4hpmGdMWeVbgMuY76VrJRgcEaPAqAPuNIi8udW7
uAvs3h0pukr+VhzeKvYz2RC+imO4MmBkTVrH0RbTRAPuXYbPm9k9Si4aCB2ed+Z4myfho6/pTwCs
vMBBQTy+yRNzb+TBewWd0vab/tYkvZaXfls+BSgbaqtGB1TgX8viuBrNB1P1viZBsPK61HHR6W6q
W1V9KthfC1l0fNGDSwaDOGptoY62XoYghWUdLMxQzWxXlbeV9+bWxbtQsaiL61bBVSDmFYAIXysZ
awt/Wh+hyEjw9kVbb41MuNP6+Gtg9Du9eEni8s3MBypk2XBjSlZsd54yrFPRoEvlZqGd6/HGt2pj
j0+Q72ClOpkoF7AHpM6uuvZW6KIHeHL5Th1zrCs9b7zK+5Eq4j71uq3hW07g+ftYNe2sZZQH66c6
lBuvkFemWaIpo9We48fxtmmDG7TDd42MLknONQMIIN3ltt1ZKZ7ZQRwOKyy3vmZC9ux26XeUt27o
60d2l7irJJRhZhm3wqhvsjprn5pU2viR+VPuI32FeenPWre+1FiLk159rbLyba+SR3tMSn0zyJJw
4wqqS4eJqWKlpiMaI0fJ114X2PD6UVnj0GVjxf0meUO/6wuAUIX8v6n7kh3ZcSzZXynUXgmJ1Ah0
9UKDu3yO8JhjI8SNQaIGipQoitLXP/NbXV0vG+hG17KBXGTmve4R7uJwjpkdM2gNQ8RHxh0+jK0f
pal3fRSpBAFtG8StZHUwvHrI9Lac4t6Rq4NZGbEBchwhmARW+mLFUKmLo6pS68bBDY/AlUSt9CB8
synMdgKt3E8iqf3pWfl6FwBSjyshp3hlq4ltgspk7bMmdABWcOjAdvA4RiD5TOytDPDtyAVxuc2e
BxpZk0FcuPMBYWOoDvqJsh0uMfTmY7GpWwSgdREcW9mlHwisxK1vTZHyEgVptLB7p5MPgnb3CGO/
EN9crarPDC26N+rCsnbyHxqp3mz7p+vodup/HHgJzOPBKT9Kb0qQ3Lab7QmBh3OO/PItzKNwIhwF
lJslP1XipMP3guxt/exgRxfcTZBYPou9t7zwiGeIX82bOkeGWsxhzLlUOrWiZ7o0STh/ILAv8waz
Ic2Z4YXalAkeJ56dmwKQfaxbL+G9yWenwnXRvSPHt04UYvBehhZseQHQjYZxCKtWLzQLwhtDZK35
wcFZ0e4hKsO2pod6Dv2MDVXcF/WPHWIrTc2hRDwt60OIZgZ9ruHd4QYHmOwi1rWzz8bIlE3u5wAo
LzK2i0qmz39PF9ESp67IBVJOEgKyR3rcwRa+9xuC8s384kLm8zrxeNDQAYdkT5i/awH69fZqNpje
eMJMWKZCeXXGExmwDCpyP7GfwG5SgIY4be095vD3dOV3MLBFHGYXVrDVASQSTM+ydFB/QCrACggW
hiLjGFwTLHp2YfHIUDqdrZaJLhkLJxkbHJyuZ9lY+0WTlbozfuwvMrERdmfwLOoQOkdlT3EHDY13
mhB6jUOH/vjF+tTP+AgO4JeymoJrVNMi95cZLUVN7nppwlh3954YfkHnoNLI4JnAKvjAauva8ujd
LCpbHetCBgdRJM1u7r+8XqaFh8ahq9x+39qArXDbjl79MK1PHO6M0YAvtB93tIFp7UpoHPQIZ2/H
vTMMz8pdcxYtL141PzcIiG2Zc8A9kcwEdU1vHyS1U0aqE+n7HHJYEzvrdDAjPJqEq5FoPsDt0w+6
DUfuUFXVBAcxxO2irg4Sma7ChSR49ZdYDg7wpumxHtc8spoUjc7jgq/cmmF8ioGLqF75UXMYoiEB
G36HWj2FCCdG5qwNPK5et7UrIPctvRTZ3B8jQxcwT/YnStfhzQcIkDbGsc9l57s4PDTfsvGmOJkc
l6dWSfzUdxoHxtUBWWLLkoegECwvybKVwqE5wDpv19ZlylTx0PpredcigDTR4yCehnXAiVvBpTG4
WItpLmatTew7wt64Gq6tkQdwB4ncqKW3hQNXVwhUUp9Hm2BqUfpLfBkVt15M2Bd3FkGrpymJ21XB
CrGgcPKhIg8m79FY1jkMkZ+MlYMVKXoTbgZrRqSHjXknwpHJHKLt65EsGQaV9VKFaAdqHhTv8Du6
q22MXBMPFbtDkJRbB+uGzM24Q4QujJabHseBG2Si7/dNVFyDgdoxeLlzhUk6aM343aCLJtH8i9Xw
MxsUSX1X0Eyyxkrqjn84fl3fsbocvxxvHXNYHrYJMtKSmaF0k5SuyRzU1jbsrfGoApcn/tiiMkBI
kWRTdPQVLrKhhEgB2e97T7uPxEJwKWwI+6RFp+VxnsL+5EOTkW56hN3mzCVWOss5itcRM4eBHugO
9c9WwHJqFqK+TQHzGL7WIR7SRvABnlzrRclmx4LhfrSjS4fyr2JF7DT6K4BH6OzCE8CHu0khkV4S
tke++pdgkqg1sVnIFCSkQ/WoHORpDj3zoYXj1cUgi2rbu+hxlcJjg9+UjxGBDrTmQEnieEuHnmh8
FwN5nQfnSgXJlzE49ph+U5RfDFb2oWE/0g3fBnvK5yj44axOG958D9qDLKz4AC6dk+4zjJ7L2Xmm
zvgwtO6jZ7pqXyzVpxX4H96A3IJufAus6cooPr0Fj50OxlfZsPofosRWsFkG1SxKZqOQSCugs5Yx
Y19IqFkOld8j87pwylhrIJDe6CFrYWoQKY502xGFRA1R4wCLsU1vIbxCItqsDsXZsizkH673BJNe
OW3fhQP7ltLWoKg9dekD6WcQ5bepP42ntR2rc1BzRHUtYdKFPdA2Ha+2/TziChnb7nG8tYRs+lUZ
PiNDdhU4aHyQP6reEqP2fVm+tLx66HkLV73xLEiTei2KKbF+aTbFFBdvUg1OEcumSqXCdW0Qjd0s
c7ZgmN5u6y268msr9EY1cNJYguUDKsQ9nKr1MQjLH4YyB4qPQyv1Hbf1V6R8meLJounHuF+78tdw
hUmiX0GggXlvhEBmfAhfhxpGkXACVDGSoOv4pnMICCLvnXdWqztWFbmH5Ap6u0gwQpK1IbxeAvfW
rJZpC6OE1o22w+hh5Tt77tCDPWPqo52ePAJPiqoLtoUJNjp00saZUwapc4DAYw+lJBwVlrjxl3xQ
cE5DtCtQFPKy1vCGYi7gDWdEmw3Sdla7avJRSgUfLuvzLhz3E8NNqMRuooA0QK5BhTc14Mqi9lii
RF104dxRQc8q7BJFrWcESCJZ3hISN24d2nGFsjUvRzEdkcNaoRQ1O90uI7rWWqkXVETTMZLk08Vd
p6w1dWaUfmE1AkvTpXfWy2zgnyCMs6vows5zcCtOLFqBTllFaO6DucQgwOz583096uqGZjxgQqrG
v9DlVQmkkSMgdobroAfGruLJVI+/pO9lkfmqDcx/O/VYMXPWjH4jsk7hxJzluaQC2hoQDctTCSC+
ASDVAWiSuHndbFrsZcIFPJSboJZ9XlujfZUFP+DXVkltjw98wRNcsUkyhYzz2FBz0b3KNB8TT+Mb
pL7AXChBcdUlcy9Plc02Tecj9VvByRrTsX7qqtt3Dt40nGVSMkiX2uq58PoM/sUQSc2ed/QA5pz1
2tvwlripIpdX0SJCUIAr4O4oU0/M7h5q4+swNew4LQZpdoxvZvgWbDtl9ivFpdwg7jv2eA1j6QF5
7d2iweLPFeRsoglNCigoZp357Pox8xyh7upp2QQ3lIIHLjqRfFZBWmhI3Tu7RNB92ciMGSx7pW+C
vLpsXkLko8U1egGc12/TohCJNKN+UX63HTxMFU6tWs6TN5qnpWPLh9Xa5U/DAXbC87SzcibLT0ow
XVIKCil4c4sMR5wCyFG2bwWYIAtJa+2z56CP7oukFMhGDifvYQJlaiuTN4HvbzXdjcb9oQzYR7NY
WeeBBuj5htbrRhclGrJIYuhnEi8WtXedNVxnbOJYy+o62rqAY4n3o6phe6tRqD9nhX2s6oPl2Gnv
u4nrjVtnaB9D+kmVTpxWZJE7XSOY3KedpKdgmr/ILHGLyn6nh+bAgq7NyVpckfV1ksTZ2gbQ1KLx
fzUSX5L29r0gmv46dPapgynixi61G1uSspe2eBtrcyTqGnVX6fMcsbG7ovDLC4ApH/KpuGlhEmW8
OAik876OCwwuMOycabtOhWzP7mhguvNL0Idlcp1EQ1w40NdFZIP3SgDLAdIza4dc9hommVay4lay
VGWlFi8yV44apcj6CsxjD9YsdxwgIAF19kGP26910As48kEjiT52mfeGYPEp5g18BXwU6EDp47AJ
r0x4ca3898V4Cvc2/MwHgthS1WFCtpaH2nvEjEPq4SxTuGInYAmImz+0vbMPfYA9DADQaNc5jEwT
C8Ue6WagCMTdleh6Fgzck1kvsVrCF1NAc4rY93i23A6ddA9GHypDrt5G6zIClF7KOBQk83HxLJ7Z
ov6GPB96gWDFcYTwELh0lmZ+5a6DUPfy57arYJmY2FxurcF+VS0OYM3Xq+D4vLTdzzwd+A446H4M
vJ1f2TFmG5Jab3X00mDtmMK+B9/+3ri2l2hdZES0O0RwYkOrh/52VFiPvR8hCtiDAg4ls1Enrd2t
tG+Hc7Tl5tM47Tt0yelavPoAJSa9mZfwu0aHYwH8bKYuRXIQPBbtrR9M+8aoTdVlMF1qyENlvkn3
0YavYMTjovrCkX2IBp1BaJX4zdvInoBo2B3bCkDttrumwBTOY4vMxhEtg+Oc3cjaNBpZqR4fD135
I3rcKk53GmA705f2NpyiuFgQWVpJN+UeRcHmJY4dxoWow41Vwb+j2aDJxRfolntSvVeE7njb7SwN
TwggyI0/5UPn5gxWZpBK3Xn8IaQf7YTYhqXKdE+uXYuGfnCt7UQ09EVDcxnhYQ1zPROjYMgcH7Hf
FENTKxBqaU33/jr/6tzyq3dwC5pR3LUY3qplee/pcL/ixJOc7RAJB2Kiq/h+sMmLcKrYly9SnzlY
EDDpDmUbUf4YcAkSYePkhc8wC/HiqHvuF4Mvd0xcf+3uVmuy97PLd5a5NrB/xc/zt/BjgV4y3LtM
H+2hByBcppq+slXBo3x+bMk7UrfiWgdXPbrgF5HjbqrUKQ6l9+ayMOdC1+BcgqfJ6xHv0vEj0tO3
TLaHXl2KaOofHVYBb7JyWQex0xt0iVEaFA+sLg7waU24sbaULJvaKzN4TCUNIbj0w0TxO1kFyWoV
uASvs/vIMY4VEtKdfJaV6n0i+wVgr9pZU4XeWyXNDEclZPXIxBmO6KNc59CJ0woJVA1wsto34W5k
684q9xzVcVVnDQpFlnH+3MIz3e82nv1u4QrHUEq/N2WQ16gfKvPo6vo0s6y1F1wgBdbOHsR6zJoy
DaXEYEUDc2v4eFh9ztavgpo0qs1923exNC+hC5cxMsa6HU/Al/v5BjuvZ8dDCznTjc3LO/i/ZK1D
tzXNK5edYabqNWCw+sYktYsyCcgaCzGJ6ZEd8g8uEsVS8YLjH2GIPLPlweMHrz35KD6tvFeAijbw
soLbzbfhz3R8IUXGCO4/EVxBIR9wD50KBjiEtHmr/Y21wvm3s54Hp84UA9GhQTBLl2Thul0EzfsZ
KcPtBHLnPBCs23Iro/mN1vewMVyQTgJ4JXZruNzzbcimBPCwojhYYBIbkI0bralrnF/OGj5UAYer
b3cXoXwAUQH6I/RiJwoOFrFkCic2UIBud9ItPEmrKHiBCSvN+nXKG7RfKJ+ypl93cDWGJYuTjpAU
VHiIrewnrDk7yEJaBPkCQqMWKwYDqxC6ODqBr6lw+bROLKH/3LnLiPasPQoHkG07HcdV9TkMuy6q
Kj5mv3+nFtpbNb3A+k++1BrDryDsURTCh+G0RMNbY15Xex1je4QLXMuOcJJL6NQA65kSNoksrFJl
h5vOujQYwrhB5NGybIfAwnHsx2K5FDY+9PJut1c2LolriWySPXuCQfVlCdzjIotuY8atIQtDth4K
E4C+jw2oCLmOXgbH36ybQKwJ/M3lY76ZDj0vzrOsz5QUMYr0GPGmWY9VutB2U5BjR/WdM37O1Nqx
ftiR8CNSSIAFDkvYXWEr8DJDFqzLtvRUhlJhbvpd1e6WKauKVzIfuPcAnPs8dBQVuFoT4sEuzLMB
Q8Ev+2Ftawz6KPoWeXPaRm+hFkfh0zQS4NlkARNGGeJA6XZ1u57shX7x8pcL+DidgFRGxCCNsgjg
nxLwMxADCjRKwLnI1Udt45ccMZXOZy/vvLG53OY03hC45G+QZHuHHaayGkxJtlbbEJhEZL2h08am
CsADjdNbAzu2qlk3tKX3ZVeJ2PbZdzFKdGfkFOly3TPDM9WUuRzpAGiO52VoibSusZ4Rqo0rAc5R
1hLkOrAiUMsNON7B+tVb0ZmvYHIt2z23sIM8hEzpR726H0iwG0H+mKsDfMhEw8+k5G6pCySFNKUC
8QXMPwJAmQwKrIgx95jZsj9uc8r5uE7h3h/QVK6Im/Y+FlDtMWSeBmARQJZS+90uiJbTOFGZOUHp
Y+i2NEAFK3lvecV1ndB/TF71hPgbpHqGwDmqQtjYVWOZ151D7ztnU0S0QoF9mSs4bi3WPMcdox+w
umYAUkvYRoEAuUicSnGoljnvEVyMs8tmxQtawwhLKFoPtVOqbThH1r6D37+X+UvZbG6xFynMk3IR
mJfS4GnI2TWZO7zMc5hblfcBLd2mgRlYDJXYc2mvaMLIZmwx60BWeDzLHTjiTRnKzTBWO0Hso4rs
c1DBGby24BJGjNnXUO+KKaqOphls5EJZ9jbCSroL/OXg9CWCDVpelju4wWDiWwSLiHXdti9kgpNO
RoCTbMfRJVVqkzqY0ChRYuFUKR9ZMwkSByNcweOmws9N66Xezj5MTAVVe4tCyw0ehx4mF59pBO8A
lFbdbN+KkHmbohD9drT51aOEX3sYssbRUgQXxPPILeU1Bod9Rp6CUZyg46QZmk24FQbzEDsC3Y0W
kIR2PcCKFYaODxK4SwZM37mbW7sqE7P4Kqcr8jziyXQrVBOI/L6XcETEcDesnTaCoDtGBDECwqnz
0BTicwonpznzAi6/SVv29G3uAvmjbzBvSZw5ETOwpraRw8/K7CaOynX6xh7UuE7odFn7IchoMwBf
6WrQwcKSpw6vg5Zh0WisVgtvAT7G1TEoCkwwhQAsxDLGbdWSu8EPnnUEkMwVRV5DvLGpJk7fQLqD
mu7FdJnIamUwB8bpwWcENAm73Xgri17LBgk0cavmdzigfVdcuirn/uwd5TjTj6EE7V1C8fCNOhZq
2EWiuLcdaE5mK48K1fE4WiWwNr+aUH2sPJ9tlx99C7BTX+R4Fgpno/H2XA7fSjvi4kUVekcQkrh1
TZAgpQpof2lpF9XdbO8qC9WZDU/ss9Mu3qvmkewTZxyjH5sZigwg29Jb0g4bAB+zl7G6X9IKPc0W
OkAgv0UlR4TRg9FCJ9wu7ffgBs3DpApx1dyMoFAwP8zm9V0VvNsgSbP9juoellIjoCKQsVpQ3MmM
1/fjVMKfckUBB6v2CA85Qn+n4QuI8oIkkZzJm8MncoGUmbwptDY70XjdicwrPL0Hj5w7tBCocwTq
qh4XDHwBasdJVAPZPSDwAgxoW0gf+9rpj7B7B0A4V+FWSMMyyPQHPLcBlAoyHf0tt09NuFjgEo0b
fglPdzBKtWyMCUDfcrF7Hv1qB8vZ1qsVZFoM3qkIPHtjo0rYA6NGKYX7FO6hlnkJtEE+3wBJ3QiP
243fag64Unj+YRgQNBE2NEi1UNDCUDQWNLKASRg5SzQVvv7VzqU3bJlloXMpWjsZKHym9sMY4v4k
pXN1VNnFKNGCPisiELrowZa0Z1YPbK5RoPqoGk8QhUCm2fdLeTcBAs7QakKi7Rt8PhVa4KWdYN5E
k6pOngM+uKSQHGMro5triNo2MGgqE0vYL2FRrMNGdszkbteG77pRpU7spltlilvMupIGwp8gsL7s
ojMAGpbiqxtcgtA10E4edZyMQU7FAVIUSKKBmPQ4tNGUqjoI8ViYt3NG784UErOCoDFZVtzsRTni
FdAs9oHz4rYFvQPEA3vT0Retc/abZrLiuoD9gg+8P2kgI8ksK6wd7FnSH4FuAAGvPZ0GrpeGpLdS
SEfD+0CUy9YUc32wh1pn/QzRUAlTvjzsB3VF8je7F+gyJAm6c41yErKPufhhYsAsXgHX6ZPo2Z2J
xLKtGp4gJMjeTAEFlVuswIkFIbAuF+Xr3ATuvp69l7nn8uIqbu4IgTm3rgnMe6C+xHddFDlgJHWQ
TeG83o7CjRehkyIYFn+abY2HgDVxLRtEAi+DwGsNwypyB3vnuv3y6E8+cBfTOagKIaNhQCigjiTT
PbAqYYF8X9gch7aO/LSa6wHyWMv1RNqq7qkCl1CEs4uhyQ6+W82i9uE8SuyI0kpN6ITfLqvB03ih
2vQCvC/2EGgViZ4HQe/u8lXP1XICJPern8CZw7lzG60aXLJqAMi0ZuXnoI/QRNUjinyFQMVdhfnQ
3Id+fz/MdAuvw806wn0iQBwFXh/IpIeSU6LbvhfcnU6gLd2NI81yosu4IEezxR6rB54ioMe/moL7
JxLOExy3PJNDOt88h30NzEkgWm2CUMFMZwqeRMYFswvUO7q5M8qwTXXDYxWprks30MtyCyqOUZzQ
DIRSkLeVeWZ12N7Dd3w6ajcoXnprsYG5Na8OoIYEMwdOuhrT50PfbSLtzhtYM4i0QNX4FCE+4uZy
mYn5Bo/2Szs9hzOFMLmXJbIypK8AKK2BEvkgjZd4piGnunbB/Zc9wkj8DkxSu4BzcUFVrqBIL9B/
Q5jVAQgCl3wwzUzPo/SHZGjWd2A9gGj62fwqCmonbmugvphh12aQb5MZgdjMWIFLb2+7kWTCwBdG
WnYBvrjrIczgAcuCueUpCgaFSwOFCG9GsVkmveuA57Wxgkcm8Jd32PM6iI7QPmRDkTBFWvZR8+Fw
PLqCQFpAEa9rxw27KTAQoyMg9ILqRMmu+OalEx4XAH8S6pp0pRa0PLA1sSN4/GPswN5jgTZ5RObg
V9dEEGeClrxAxkHxg4ZgCy9qJCrODrEwrlXhc/dNXqhpAA5TGn9nzxo0kKElGuhFFResNnTnbJQt
1E4FuypIG1FihrrPakFYrlB/xPix4UvbDmMuoa1b4Jev8VgQcxDodBxJ5ccABs2FNDB1QzBFS86B
3Tp3w8zNriYF/HCjaVoTNxjrF4EeAaovyUgqnNL8zJ1kF7dd/aT3NdDppjIjsIvI7KF/BadT4f0Y
6uNVO8cwFPKucZfi12gCfHW9P6E9ai35tah+/Wnatt9Hq73AULK0wBVQfeNgTfkODYYH431Hbwhg
qD3RmvWQx3jVPVKkebaWjjrME4DyuVJOviLy/k2Va5mWEUZqHNqKazRJBvseKBy7maCKrsxbi/4B
O7G3gBkqyDwep8KsP21Tdydka+kN5pMjWE4RhHWMHtw7Jxvav7U3Q7YsAC4i4kEd21bLmg6rhI61
m8PhYsooN3WDhBlcSTs/5M6eIC4HYiTDT3IUPGX1gpi8HoKegQXXAgzlxgS0foMrsERsAlrXw2RN
fWoZPxusan2XhRGPo4og0Kp7kK6BUc/2iEUFSwZ7AEynggPSZSBRnO+pXwI0HCFHsJfh3MqabhWH
z4ixCzDUrAmip8GfRN777bzVnSMzq5/Ge2rdLgajW9xCQYeTVK0IahpCWACN6xKeVw7ZFfaMdazg
1vVrKPFlVpSUuD9LCaKdA8wLQQ7FRbnO92sNfwqqfXuFxMfHYIQJcEQ0HuYJcJj8msAr7kAMR7Bb
hLX4PFvLhjNTn4qlxh4pMK9P4xnuuB9+BEOCsDy1BciP6hB5d0VXdfsS/mNf0ri4nYqjbNYtEO04
8BVKgKFYN4Fzu81X6yBLoJXuxEG5HDx4r5FBxbD+gqi2O7icqVQNkYd2slgNNn1IS9iMWUAbUKB4
n2Al3DfcHMUWasWWgS4JvM9IWsXz1PEqR1wWPF59kPQQ7A+2hcK+9tNAwFksbVvI+m1XImkjrLad
M+Rlw55tgICIP1yd8i6k+zCwDlPBge8NM+jjflh3bdACqSmBxTDQnmQRbxPykqxmPRbh9Gz1+BN6
Gw8gwPK95fu36P1fkv8/9h3++bc/Sfh/69M/e7EM0G+pf//fTQhsv/vzB+bM/+tb/emdx3///cfl
d3/T5P/pPzKumFrup+9huX6P4GH+oZK//c3/7R/+h8r/cRHff/vrZz9xdXu3EjQg1P2/f8Du629/
JQ40/f/9dMDDB+PqL8fp888TAr9f9fcRAcu3/4CjN/zVIkBiyCO4zVr/fUjA8p0/kAGGGUSASYjw
g8v7f04JOO4fsAOnGBJAexzCzBrS/bFH2fm3vzr0D+wHTOHBmNy/JRiG/8qUwO+xqH/O2eEXQ+Yy
Zs8xHQUA7lZn/XlGYFg89CcFtIlsoRt/qVmUjcYSG7uv9hEu5c8OPp4PM3ruY+sMCF1e6AgB1wLk
HYNW3y3zXEigVLDc81VCVul17vqhwrI6qnnmx9W3cbut2NMqJkUF7ZgZjrgeXcxFkuiDF4zdlUhK
vFqMoe4MvUqexqUCiBoqHycr9fs1cbrFBrimF0A3ntTPa8jvWYM8r1sb0+UGcvN/fbn/j3MsGDb9
56q/6O8BV+z3X04fYvzLBir/D4V19H9gecNj+H9c3m2vP5o/r+3fL/n72ibkD4yFBw4WaQDFPMZN
/rG0Hf+Pm3U5Mrw8OK4jRxDL95/zL74Dzyloz+A46CKF6z9Xthv8AUoOozS3cE68Bhl1/9jZ/zHW
i0Phvx3zxQvxVv/fDOlt/sVHpAbyPzDABSPx4L/Mv4zj0gwt1BJJMXSkeivgyzQAqrO1nVnaQQ6s
gMBsjMvIh4hnoF77FdYFMJnJSQM99fnMMLWYLFHhIMqnJeF2LWj9vmjGd8VM5Fs/405hnQMgoyvM
c1ePNEFgxuPvEJEOYF46GtE9rtbgbWeNDLmFBs13q0R90G5Tvc6BXq/1UKccUu9jF65WbsvGZMGg
+SdxF5aixNLPQt+0FdKz7guBO1bUQQR+MBjlxgvmLif2Ar0DimDIo/mvwX4GcwwDifcWIz6sdj/n
GkrA5q5ynwWaw/t+1TKDIFXv1nJM/Gl2v0RJuwfM2pgLRJpsSoeeKIiXHe9XuWhynTB1fh/Ulf/K
F7vhKaoJGNqU0JB39ezf123p7yLtqz1EDm0MO221FzRMkHMAtxZjoa6d6jAveghFpWihPCptPwND
BKHj7BWvkSbuuXAlOAgB4NOg8nBD7PelRmkKdTWA1/ppCgQKLUuWrc58uzJHiCnmQwfEY9Oj904n
FycO2PpiW/gtlFnep9N4aKdnx9zxwDMnTUFRFTBdTwoXsELvMtyzwkkVtUFji6K+h0XqM2FFlZjB
Dg9TN+IjtEDd/XIc930xGFS0497HSElqD+6XFeJjs8HTcejzRwsmK6eoAvE/9cpsA8/nR0MExBq0
LmGAzSGp9uEXJ/3Rf6pBQUuo/O4sBUDRkgE99mUFZR1jGKwKl5sogYN1W7j8RLwKphuXjuYNUo5A
TnZFRjGT8DF1zzBqWMrEq4d7H/NGp5mqOdGR+kHPt1gxBgCcS7cUN5qiVyeD3wuq/GmEbg+hQqvx
AP71rmqvYckhzdW6y4Om5FuNsKZ4gWwx0Qq1pDMH87PR+OJ0s9gvdFyfPLvVBzvoygOkI3IvONhe
4llzWrZ9AuEaRJoSonW03W4svEEB9DFk3hcz4F+fVu67gJXqdqwWKDUHYZ/WSpqMKrZudS9Jhonv
4lL3oTwJ5C4pVN+gF1OrNm+cQKLrOe10weAD5ov0gvQprZYXGy9JVsMABXcUUo4R47o5YlrRwTK4
KmvpBZchMj6mdZqof+buuiTNAIKTh92SkRUIcWlIsJ8iywe+g3iFgbHiqRMlVnQ9IlxWE7lprGj4
VC7KNwXoMJVD6Ty5Jb3pHJDaFCP5GkxtK5ydYw8UxlLN2xygZeKK15jclwjuKeuriTxg+zZa4i+s
no//x9x5LEeOZNv2i/walENMQwsGNZOVOYExFbQGHHB8/V1Rr61vVnQyaR2jNysrswQRAFyds/fa
Abk17KKn4RCPVbWyO6wndFu7pTE61bKr53IbI0JadkYVbabZ/TL7MUo9QwP00aMwGSJpvCE8uTkW
XhTsRzyxC4lpgZ4QJ2Z2uB4zUCYkjr25uyvHun3CZ6A4f0HrjJHHUSbHR0RIVHEMLYxWnC6DZzcd
myNbXjp9YOp5TEJbCze0xH6gkrywKkSA5Tg4bzHhlEioy3kRTFGLZZADs4zz5uhbtfUkEstaR7mD
86o6Sd9NPluu/4hR9TMhJATkVhmHSdphN3EcxXswXE+zphRau+5dXBbJuU11Vn5w9LbGyV5MoxpW
eZdhAGN/sGo1yn8hRhTbVcUbrMbsBrcSwv3I8b46mdYvU8cpCLqC9wSGBjxQa0THMAzlOh3ohGBP
cWnmBRikynP1cNTMvlWtjD0YmfvITL8m1s5xsLNo2ppicL5EYueeGdBuZaGIy7zNVDdfHQcy5aaI
xxs6kdkubnAWLgiUoArYZ/Od7dOWGGt7n4lxLWEsrgOFcNvoo36VURwD/2SGG1WP7b7NaSYF3fgq
OA+tDaNYJhLyixFKiXzPJ4covSf+ZEHcOeU73CDHiOiK/eBKBEsc5dDId0+On9wRUJKAHFTWurOz
4nbIkDKMQxK9Ar+g+WiJL10z94spkv79UKT2pnXLdaLCv0qJhdIa+12rrQDVQLBzHf9AplD/5M3p
xoyzYStGb+/1zaaPhHH0Av4r1BFKHSNyMbDoptpEozhMdvDTRlIrrSxbtxyN0JFHb0YQ1WvaCeZt
imP84Lj4tbxCcjajqfANeEW68glJwu9Qs2OMm0XkyuyGTAmaolboSorhHW9f1z9bK/sc1ypaO6Kw
ngWhfhsjx27eT+OPxME7QiplvKMIl+9mWIyfEzfxbzB1e2uk3DhaG+dIYdKnbaoaGi3MVVOi5KFi
Kd+nFOA20Zw1N349nCZCYQ9eEbBHMB8YZBvTjYlAB9qKAoGuvp+ld0NOV8VtenNdWVR3NMrajPOu
2W18RYTppJzB2Lh1bGJiqeKfgQrVizTRRefOiENmtg3YMfmXqrPsbWRE3t6lBUJHvf2pMMZs/Dig
xjMFlf+U1aGzLEETkcGeREfhd2Lb9V4HUcfDKxuKUD42s3Ruo2Co7/Et05PoS71F/Fc8yj4ztmNB
hMsw9+GpIEZt0zRDvZ/xUB1jM9R7kYy0oMauXxRtKl4MBb0Bjce40Zrq8aKfk4GDcuJQ34togSwo
23Q/HF/P1HE0JpiWouXSY534moXSW3iidw5BiaslL0X/KZ2H4T5VCbhI2o3fy9quiAcUTnRMjTw6
0X7y167olxGuIs/K7Y1TuCBlDWOTYzrdG72uNx7hLIhan2RdOd+z0eHBsmTvc8MubhRSt/XQ0bQL
DZwVLQ/fwzPv0s6zRXg3pVruGjZZK5o9/k7lfvSlEzNbPZ8ueXCkA390kR5mjti4DSVW21vatWyW
mREesmSgyFLu2iA9DkhS6M4zeY/IPjdxmp8QNmJzwvhSqRpVnDt1K/rQlFWG/KbyC1JyunKbDSgc
g7B+0Mr1HoYQ/clUjNXGjfQ3YYi//W5zV+K+1Pe6PyY43swq2SKIXnlp9HnKOnstp+pkJOWtH+Gx
6oQ+UrDFJcSHvIVJ+2pm80l55cKp4Ba7Rtst9NgSUUxUT9G/BTTSlyJTYmt1BddullTzdoVw9rme
UXl6Bh2y4FuMRmMVp3zEjJFNUrDvEy3eu9iP1kM2fm3El74u44Qxak4nn6VsZc80vtpAP2otH/2Q
SNGziHPqTHuTp85NOhDHGZhnIxk9JN9jxxVVR1/n9TYp7wJNNRN92bbDv7rQVdEuU+Dd6OWMAvmJ
+t6a1riyxx6Zm8CvaFMg1La/ijz23wu7RKxlhd8qFXySLi7y4VSw7V7g9UzXqP0e2xAPYauONnUx
1eMpDHPkbYbHJBN7rI05vVjabxb18nBeagdPVmQ+Z8LbmSk9gpmzxF0Y99/jkYDEuFeIsgt3PXox
1hJ7nRnDF7usnqo+/67a6GeI3HREChiXSJJr1W7bhN2Kxum8spF4QlkflnNdFDfCcOuNrdj4Dmq4
0boPVqZRHJzIooeKy6MhiZjmMXtrjMr0gTPpPwW8a04DCtGNnW0i9RqjCl7Uptl8mnW0UXFyS5eK
xRLxIh4YKq92/lISvrXQdfMp8qxDOq3UxHyqZdE/TFG6Qja/7wd8NWaTTncCFzf6IaZN5OxB/RWl
B0qHUiBVNJMbwUj22ejUCKL1hC6ubZ5rmVhrE5Ew7Uu5nLDJ3paybA/CLCXqnMhJ4b9YwV91U9Ic
KYT1M59T+SVH1zhV8O10cWC3z0tFjdzAsUDMai3zqb7N+Aw5W6A8k7kD/CeO3JjZ32vxpgXzJhqa
fFk1fOVgYjd2481rbVCrbJNS3I5tUq961/zKrzvkpA8XqqcG53bqjhK7/9L7eE44byA5aGXIpmj2
142gl5Bx2VXrt3KRFUP3aqbduPQCdVeYA37COa+2qm/EUUj6Hx5F4FMTRO6Ln5EbyMal3loVLci+
ftRowsgfZKLzVxJfDuDFRUIRBJHpm+pB4Af+auQVzoarb3y6BJ3ul65j3VZhcoDuROMyKpND5ydb
rdLPuu2rOyIJLTwN6pCV55lJq2wDGx09t3+bYN0/do5qNnHbmCf2JNggRiTYpT3Ra61O2hu+AE1y
N840n7ogZMFDQ7BHMNEjRRnT/dD49ywB2P3n8NiPfbXO8Wq9OiHdf9WMP8oBU5DvUrZ3+vCgxpKN
PvYd3JRKseVvp20V26c46R77Jk83nCJdhnNNqJWX/JUrj7UDZcqicNvwThm9+xci4IjDecDcJhy0
5DjP8wRbCsVWfldue5vAjTbdVD07efGpJK2Th+b+VGbwZFXZI6sh1VDcHIzTve/O1YLesvGS853j
fHUYx7BrgakULLpOEC7mkfusg3P9uJ8finHEiVDmb3RzqP7GWqyy1D3zavpkbSSz9U1y5C85xffk
wEDWkVujDA9lVuUrYTKFRX6NE1vWxSsJy2sYQeahkzR3kZawCvtMrKn3CT9GQgCAJDLNJ+0xuIkt
UvcG6AT7Gmkp+wcm1TkWj0q7mNqlPOW+RzrjEK46QetFI7pe96H3OeTrY61x81NbuXqtEutbbw2f
2BjRHjLCe490dktili+dz/joqTNTh1YEmWGxDUN2Jam5jU3j1ck8RDMORvjIRyTY0MbhKFR9qgKE
dRNm+pPtQnJgw5vTbfLrH8Sg6ENnN2dPBiSQWuYFZ3s5fB9S0+crnmjB4FJC40/LH0++7/cn6XXE
HzQ5LQA1Yz9Ja+29lcVsbVsXQxmnoYw+TVqEfwnib15nWpoL6SYCByCgryhGV5ZGA2wJO0KPGBfB
vm3n+sWiyQJjobMHPsOJhrjhscHUyoxZqtDvTkEhXwuRj85mCJK/sHJQFJiZpaFpWmeLlaH1rdvY
hK7VZfniNs6XAfvSPkqr4tBUllxmNTpcpdkal0K1Sz8issGKveoG05Czh5rurby+8h4syBgLI6uM
PbNe8lxKN91wwhO3AcJ0NO49RHUZOt0tjipE2L4hCJnP+oehx/fZO738KQrOfLAEzFNAr+C56aJy
R/NM4nCTaPwbBulCSdKz6CEYu54c1j2DUd0xoCxnabgQGiIKofivnSJ8MmUobJQBXbV267J5HNsq
/TJ0rsHJq5U7GVspX1knHiscBUcaxSDsO870bV3KtV2QAuZmob+JjBC5dNqJVV8lxEibXhou6nqO
H8g+ZePYujhMJ7M65qLDfWl37tcWxcXRHLrgwFNM0mXseaBKOsUfnTsGorLtHLXjzDI+lU6RrGsf
T+BC+PXEOwYTA9ANJcUw+scsm3xaygrdfCc8iBHx5A3LngiDOz+um7XyfCEWZdipI3Vn97Or8SG0
Ud/jUZA5Tv2sOWRRIFZtYXZ7q5w81qMs3PiOlb64TvTWULt7mHBNSfSvy8pBoNlgKNvLMLIRMkKw
GWOmq+yMg+AVOmsgP+z8KmgmiMfs4lSwQ1klBiW6cN7jt6ZEgjiy4HjvzlhlFDcbP0O1w6+Dg6ue
BvO7HDwfh9QYwDCQuFBF4+9kXdfbuByMPUgo+3PZDLgcSdEwSnwDIrLZVVJLE/dlhzRt6ZxtcgJ2
264VTvCtMqp6FwyoEutBJ5u+soat28ZkhfaBY73QoHSfzM6OkDcETFeIbhZlGdmP89lNqM6+wnFq
o3sRUl9guRcrs/BbMpsmdQ8Jp3lwrNp7ZXrJXwMlk+cIreatYUzxtrI6+zEcIiaB3BRULq3A2c+J
mX8qG/fWciLBLUzlONPrDMenLHfY0vkm6GH2V9ZEUG6SFrfmVNuvtozNE8SPIl4kkcPxC2c1Ko6y
Me8m2xm9tRPp7CarhtZDDS3Srefp6j7CefzoULKhJiDz4fNYOSJbJolEXsK6FS0c5oSn2E1ltpS+
MExqTHZkrWl79sfcTv8VMfBfdcX+2Cb4/7CjZboAxt7vaJ3e8jfdXZT8z//kX8QrM/gfi8wlOlmO
JKXZoaT+L+RV8D+0qkAZep4Lhs/0aZz9q+TvgbUyIVBRrPVtclnPzNZ/NbNojkkJhpNmlmVa/GNp
/Tc1/7/pjP/XzRLwhT1K/aDP/9nFKpUX53OG1Vgwb+10qZl+QyGKR08P47EPtGTziN32lfzbelW0
5zOGrHHSzsgcHqZZVAfb69sbkdqcI0csgsvCLtiexn1vnUKE42/10I37GNVeug75ApfabB0kj2PS
J3tWmOn/taDebV9Y/wT8/d9PuSBbB9gk4N8Nzr7Gjki7LWUJ7jwzxBojBcdarLx2snQTSr6rzO7k
TdTW+NRDn9LMaoqH+keVJP6nuXBhRKA+Sf1FmvYMjpIp/BSyIfg8Ct+/DSbtf+Fd59s4sXH8YmYs
3vx5TrrVpIrmsx57HyWXIV4HhcQO1L/3QSTUGVj7m5flX4Bsx7HvjFmmcp/FAYdzB5cL3Y6yMJZp
aomvqV3lr3KePbZzUeDrRYHqYPwAIXjGI/7ub5+f+i9ItEkCBx59LAX4ucU9qRLm5yY4o76mphEf
/I1/Ein//Qb9C6JfKOpJUr2Z+bjs6ZtH5OLXhJi3J09LVApVAonslyH6r9bXr0Rb6/x5/+7XXMAY
y9Szk1Sxh094ej89O/Y56LbGS99agH208vSuTgeymVxjFA/5FHh3WTCxc5H0YF78oDFeTDX4X0cV
q53fZHWMyNkJIKDVFnZO1hy9dirf/I7teLwJpxwczZ9v/dyC+92dn9/PL++hMuLYiRJINHMit2Uw
HxzTOF536Yuu39COrRWyg9vqkS1SXO5wcXzw5b531+eG4y93DbakpFo39FuIcnemET8auMWvu2vr
n5cO4saG0tZw112G3bXB3P523ZUv5kbP0VEXU5ncZjlyP4Q7uvyI7f3e87icq9zccZyi6reWMNZn
U1dufBSb/M6lvYtJIqNjNHv+2G/pZ+D9SCGo6A+GzXuXvpgDoL0lBdaEbhs09gMb4x8tAqKrnrV3
MfS72u/nsor7beUHX6scQJ3bfJB8+M7M5V2O9Wn0ndQ+f9ZCByB9ZhwrhZV3z1NTRj+vu/2LUTkN
8C7Cgr/Rx4pUcek0wRva82J13eXPL+SX4ZOnynTHgC+x0AGQ2Ing5rExPwo3eO+1XgzOMvBzAgCz
HpdxtJz9cd23zfa6G78YnF3uFB07537bTbhrItI5Z6d5uu7aF8Ozc8fWzKcUJpfVPRW1XKXGR5FN
7z2Ri+Hpo0cdFUq2LWaHVWVEnKo+Siw7f9C/mb/di+E5i0TZXV8wqWSjfg2LzNzh1Ao+5UrNBy+S
6WMUVOrmqkd05qz++t20qa6yeGZUjVSFUcihVXKumwvOO91fL+0M5sgRH3eTDcmuHJ2tiYfxuru+
GLCKAWpRbOrOunjKFRDC6iuvfDFMCxpAVtJ2iINt71NvKBzX1n8F7/733sU9f0q/DFEdw/gHq9Ft
vTiVG9uRiMOrsNwnQUI9y4NEet3DuRisqYU0ElgQc7DW6DVCiWXGE9OVb/VivMbl6BZOwFu1mvjZ
DX+Mpbi/7r4vRivWe3+mkt0BTW01AMPptVCY9q67+MV4rcskL5qeh5JbEHjSeps7H2XMvjMVyIvx
GgdJGZt108G2MM553E6wwvz1URzpe1e/GKDmENsa2nG3dWeqODXpZ5z5r3om8mKATpXNR5ifPxTp
UR13q0Nb9R+dBt6774shGo/YtKqqZyAFaum7w0pHw3W7UHkxRrsopoOphm4rzeJT0Dhfa+BT1z2S
izHadBJS1oRd2CJ3L/NRBdAZu+7SF8OyGarKwUrSbTHur2vrs6/dzXVXvhiSVS7LOO6Ys0iB2bsI
vjv9+MGVz1/Zb9YieTEmReETrFHxbSvbs1eVT2OjYJ+7HMc4f8B+HNx0btyAoFQNFCQMOc6d2TXp
zusjek4dPRRgIGYk/xr8yf8cF66xyAvszDQrvfvKK5CEYaXz3uJQi8ckC9wd4vv0xeiqfhkgJiez
mZA6M0BRZ/finDogN20D7mQA1LKr42QkTswwi+8tTvcNlgy9Gy1PryaBjQWnKa5je6xcHF/p8CPJ
UREhAusGWEG15T1Pbnk2tOXGo9DouBbkg/foSgj8xZzgjtftcC6TXWiI6RZVSrftI7kM8cB0MBQ/
eD+/fz3OxdSDlRn3SshIQM31GFbGI6bFKy99Me/YM/2Q8fy5hsk+s6B00Zq57qYvph2SJNDJGFx5
Rgy2kGeml/dRCuE7s85lRBVdn8LNvLzbkvgbLMwOoF0QDk/X3fjFvONhrJs7g8ONXYVHVI6Hygqv
W7PPtb9f9wZzPYRdUZZ8I8NI8d/xYbyZWbS+7sYvpp54Lv1ywEGLFsZap9i75+6/S3T496bGuZh7
OlalgLofL3Owl64gWjearpvWzhL+X59JbGcT/UCr2w4oiUhwWI3Y2//8QMzzsv+bec252A4IFagG
iwBYCMQRb+EMjiNwtAPdMgyec+YCh4aqrzArp92hSDlN2UbYXDe0LlPOpq5FqaNS5uvYHI+GTXNc
AJe4bnX8j7AWnE6OR32TbXcAUelmrK8cuPbFwGXNjXXVm7yQLodBVS6DyL7uXdsXu4VkGDNZFnxG
ppM8Iy7KgQ+OVz6Qi2EbFgYqoYw1nXbJXZIYW6Do101l9sWwzbTbTmlYddvSau9R/BOBwNry52/0
nanMvhi0RTe1pjzf9gS/qonQj/y47sIXQ9b3AHj1cuR5BNOqB5kAPOHKe74YsrUq6SAOXLpLTw2S
VbvpPpjCzh/CbwasfTFgTRMtKh92vwdKo9a96wtS57piE3uQ9mo7j647D1sXK6prmDM+Gd4oZD97
kYXqwU8hUP/5yf/t/PnNr/i7MfHLEdBCXTXkqHC2NgLideZN85raCkwwOynQLffF0qo1ruWy9Q6T
mtrNIM/iJukaP52gca9bbKyLcVzTBiy0Xfw9IAARop8Pkw9/4zufrXU5ku26HiuDlWzO3fup6O9h
a31wgLbOX+jvHt/FSI6yoQXhwjrWjxntTYqA+W01oaEUdNg3Cd0zA1Yw3ewa9/N+HFW2bqZa7P2k
C54aV7WfdeKWh6YOulVggL31hIa6NvIomohEBcPOq/WMQuymEhILBPDPD978758KvrR/rmUovLCK
DKjVzLowDnI2w5UMOm/15+/qvatfPJdWu12WtUOzdQU7TEWHdjQ2f770+RL/+chJ/vznjZvjYAWa
zJKtAezhyZm6/hCXrv3WREpcdffWZSyc9lOr8QreasM2k63+Yrj6Y7yYQ/MKJBWNMMYbXCMdfKEN
cNULtf7+RH8ZyTqJs96VLFhFb0+YJRDiWH3/QT369+/T+rsn9cvFzUjwGLyMo2Lnnoy5RHY+XHno
ty4mUsdByI2rhmqFzhHP9OUW28z3P38s79z337nyv9x3TuhA6mhGE0vAQYUjcQUxgI7rLn5xIHFk
LBs51WrfNlX13GObWSb03j6YE88m1N986JZ5MSkSwF6k9ONQIQcDJu480ws1iM/AgYNNZw3JwZyo
oYVpZuBfsrq7xAZLalSIWAarhJFsN8O+T6H3mZNhHpU9WhCl3HSnUwhw1z2Bi0mEc/KIOFUPe123
NvSCGEwxC9YHz/f8Q/9zpFvmxSQStuTPuTUyMj1700G1EsaY6AG5SR/QZGRV2FBMsC5//i3v/bXz
J/TLp1JYhHiiS0W0FnTD7RhY7k0wJc5Jm353il373CIdven2z3/tvQ/zYh7QcVKLNqV/4aDaPViD
ClYDNsPVn6/++zkSscU/f0tIw9VVGA72eYDgujF6Yx8pKD5axePXP/+J937AxcYqRrHUlco3t+0s
wekU2Xf4P9fNNn+fkX55FRKMRw5SjHJarH9GSf1XWGXXNXXPWW2/vmVRq6BOSo5wApuF8cPS1z0O
42IukIGu6I36fKtl8YUdYHbrJ7V/3fMwLmaCHrR+qeHCbVG4L/v+jBuPAfJc9SLx4f7jiSTFKGnQ
cTorqvpIyXvRpR+lZ77zjRgXA5j8g7ZWMkaoUwKdWRgU/Z9UIq9s1F1mcsIWBDyjwdnLyLodOVSt
mlq7Hwyhs3v5d7PP2cr/65fS5ljlBTntWzsP0r3nctj2/QE/RGWZB+RuDXXHPvmWsit+aho32ULQ
E8egrMVmgmOBkN8LDyyV4Ud79fdu6GJQ2xDoojHI7W2fIBVyFZJ8MA37P38F78wYxsVwjgqLlcNK
u33cVmSfxJEaHmAsG598J8lf/vw33plhjYuF3o6KSk24KvelZeTbRjb543l/++jYMO8dgquQn1jt
05//2O+fFqKzf74+aerSDvoI2FIbvaTzuA377INLn0fGf65L5mVCcjnJhkaua20Z4QGc4tRZWEZ6
a85JtMbcHXzwBb73Cy5GvW3Nss3hGW5z2/lpyGJHa/GDWfCdX3BZyMrBck2ZCHs03164m/NcnhIJ
PBkjkhS7rAAd8cHs8k5dC5//P99DZ0Zh1A1of1rVVdbSFsO87kG8HB0QeGsdth7Is2rXx+2BuL94
buR1j++yphXKwAwDry3YlkzGPsFluysh6qyv+rwua1oEK2Gp9KZyG3jN7dzkb6mh36679MV7L6F1
u25J4MsYdfY2HyfjMKTtRy/kna/qsq4VNXXlVoHAmwZKf9nmiUMVM379863/fhYx7fP//2XhrlLQ
Qkk8klUTKe80O4mxjDpHkmxmm1/+/Cfcv4UAvxl+lyUuT4yQeFyz3KZmkbikvaUDpuTE1Js6dbN9
HJjRpzDHhoqpurzFd5EezyafxcBBryDboR9fkYjCcnixD9CqyasRd1VGqE8FM+KL4Wf9xoPnZ8ED
67OFnQh/k49G/yMlwPO2CEdzj1A9eTNqHWwIBCINsDOD+QddFbR2CTHNzdpuNHQwBx0dONR8EMRQ
CPUd6Oi0cWypXrPYnh6sSIiNgVp91cVpt+tbmEfLCHgKnKwYX+hgwZPsPJ+uVT7vOvsUdc1rqENj
MakxvvMnbMVhWZIbkPUy2TVOo/CMsGGGoeCYfJD4uLRBQmMBtotOUtC+JgHEhwW+z+yIpByP6ShT
w4AIh9M5DsL8VlWIXcPBzV5yHIa3Ys6np9IAAZ0ohyiywdDOOqZChxljVMaT1U3Fyqd48cLaFG+D
KhX81iIz7l3LAudcxU5KrEuUnkiYCXYhueOYATpcEYBE0nPCJrpW5LuddcS4gHdRVsLekZMe7qfB
J4uszMg0SmNIkmXU6R95RthVUuSI2YNYDPA702QkMEfjcX2QDYiuceoL1t65bO6xAznfwsFMj4UR
ZOjU6WmcJoz2EaGDKn4Bi4FvicluImMtstxtc84AX7m4x9KFwIYCFNtEFZx2TfCX8HL3OECrA2U+
CBDJEgtXZuELxVXm9etAZvZqGGNQ02afAQ23x+fUbLJyM8k6XJsFjVCZKARR9OPL5ui0uQ02cMwn
tbWCGrF+UhJfSyZnn5ITMwxJsUnjqhqfh950RhwUDlNAZ04UR33HqJZ23OnnMU5c4JNsNY5jN5j6
weOH/Ahr5b8VUZ/UMCSF3LeTq25zz4j5q4iItyJWubmWbCSxR3rELwwgTgn4iGVrLhsvM01cRGby
Jc8icqs8L69fRAPxwjdnZ1dqt36ep84gNVgGS3OCdVv7yojPfhR3Q82cOpjrDr2zHVu4XaZ1JjKr
VPdoe9vRJVagb5D0tx7oDm8uySCQie8surYjSVgxJopNWBdy509Nt4QBbB4JyGsV9P06guCW9G1x
M9IQXVb1dLay10hsV8lEdvhPaLslkY68Z/j1ALV38azxSHfOAMfLDv+O2mw3gTAjVS6kmmBXNEOi
Njo3Sgx7Y72pXX+6TWF87dygwdORDcGmcKfx0A+29veOmn1/lTcCRDnZFIDEzRz/fULS9ylwGjw5
gQvujEjMaKmr5NxMDFS+m2SQH4d4mmsoq2YHfqbNkm+J0RPBRghPpXAqC/U1weFbbr20Iw909LNv
OaqcQ97AAz5VWpUt8a9mAwK+D34aRRrjlGWVQACvQiyTgLRdUHI63YlRWz+AHxd3reOmd9KyMIFI
t4CEqqMZHrEl4BunQ4LJSyIZ+5T2WXvX4bl54Pbb7yrye7UVlGOfCE/OnyWutG3p+rDJejgt657P
APaqqc19lbr5vhlVc5DDRESkNdrNwnMcroxVBKuu8qb4JhLI9K1Gm89+Hfp3IBe6dVTo6VE5eL3x
DGXeA7WUloiZ6AwuDnDTVCRQ3MkhNmntNJBimqk95GbSLr1kaO6dzmtOaKLyVTlN6ilpTSCdzmw8
0Kb0CG9mB+vUAt6sUAIrsOYduFTedjQZmrtATPEPo8nFBniv+yN3pPeNzWHBohUXX03YbiioEyeF
rubi+cFUArq/UGCzK2dDxkkFPC+HC8BIIRAwi2a1Bi/fHlqzKte89OkYEPfzYDig212/rTctYDDs
sxLWNybT9taONPiQ5ly+8LL6ZmT/6OblmojjvZ/6ETSJkRSJkgg2khkzFd60jk+8k4rb1VARfDE2
krShKMS7nQL8WPRQZ0YSZKuYuZVMbpwzOMeMdthB7iifqtS28Kcx82N/nhzyyDDAkV1L72xrQMrH
Yt7PRORAJHtu8Ok33BZ5PnblxxLXWVy+xHVfLuuBGREDTxjf9zl9UIJa7XQdla1eoRxv13M3J0Qh
TmQXVEnkvcjRA2eAZWp1Jp8RizeHzr4HAIznLWGRo3IunnADqYSov9x7s4bOJnmzE1jfsnJezq4I
MNv64HL6OvlETsjEoqVEsxzcsXox2rA++NrHr21YM+b2GRPohC/eOvMdBo4YzJYYx4jtjeMzlsKt
VkOSipG0ADHdO/E4rfRMLCq8YF1sgCnAWRit7radI+9ktNxxPLF0LgGalKc5q1nQU9kV99Vs0ygJ
zQADlVD7GDcI5HlSi9kBJJBUIXeeOojiJCaAbIdJgPkQjK6RbYWb+l9QUBIV4sn2m/ad7IQgcfor
idLhIIYsegM2aW9hxpvPzazVepQRWZVBmNK08BroAHM6Wj+M1otwvcdAtIHF7Bz2FY/9CI3DyXGC
BkABAUMqezu5ON43uV+VL7JP260b9vYuzESzcSoTs2uZ+sc2aP/GS7FsT+R09WzeFnVMcLVp5dV4
WzVl4z8EwQxJ2Kkcvg03zoJ858PpwJeS+aP47nJSXk1BNPXb9HzAI0ayJd2cvRh2c+LObT+s3yaK
OscoVv1TY8z6hSkVXndomiWgpSAoSEQ6s2TqPIFdVf3IpN3sCsXqowzQFEFvpTdpbxPUI6KUZD0s
2DcZWbuY+utwenKzuLWxIZbtJm+d5kAwyfigrSnfgMuJyL0kb/oHyHR7PWCl9A8jgPFjWbEnOxPO
m2jZJhX5Ivxb+5yVZnUPfaJBjzeZaxB+bFRfRd0Jousb77HvvGpjTpa7bzsyLaZSWMAbEcQtxgRg
1pIaR/vJwcjjr222XNjczUl/wXKhCfMJJo/sFlmqL9jpovXkxVnONjNtsP56dk18aMUXS7Jpcx/l
IF3XhCPKbVsHGrlT25C1Fupd0mZENoayKTcRuJotvJMWW3Y9kqYaV+cUWRJuSBpQn4bKt1ehPSfg
AyZsreBeUkJN+lJ+NUwO3UgIYGr0UUOgQBp20oTnVQ0bw+QkmJijfxLs5l8Kh97pYFjlSwN8hfxs
vH/1JmtwjkShB9pjAE8EvADtEtlCNTRZQEYgCWq/RlfVdZiJlhNJbhZJqmHqHyYXTNb3gd32hv1V
ma6qvBLH0RVYaREsphoWbMwgTh1onrCdSaRmdFVLC75Mse0F0HvXccxiPQRmSvR1msQnL8CPnsZO
zweaxqVaBDZ0F07q5Tec+6TMurX4mtiTAByUx+xkhQjVCX8HkVKxlxEhQlAgwdbCbJYF2maiyv28
W+dCEQSShDkHmf/l7MyW40ayLfsrbfWOMrjDMZndqocIxEgGSXGSxBeYRsyTY8bX9wpltXUqUhRv
pVm+ZJIZQQAO9zPsszad72bkdLNbJ5hVPGwQ9VCC6eJcPEWLsr9G+AuxVPH/oy7TjHcOg+JPaTPL
IuimithmIlRfKoVXTRs39lEBw8CIRFH7mMju3dyNgH6CGb6WhrDem3PXBy57HWXnzjw1PFlvBRjH
Z8Qrs/IaD40RFQgm59W6HzLoRJh/Qri3vCLa+8Uobss8znb9wqCv10Ki02C4Rtylbog/eZM0YClM
aL4x3jf591RaHbW36lZb+zpqnU9z2IMonTG9k7suVcCJNEYB3npZUsHtM5MMpk9dI0MZzWzklQSL
u41L5HMVqffen+gVx0YZebsiqVv8LVq1SKK1WBg3U98V0U2Ui3VpM66ymYmfxo3vN3a85QYl3bYF
DC4xNdA7muvLF9t2lmb7+wSSbPRcwvtVBnlR2vOmTja8JPF+hghdrOcFC2+w6wUmZEm/TYQ7b3rG
7Y+2jL2XfjyT/vCgGQ6ONXdbK07IeVpeexeHLnPdNG29M9qzhE/Yfbpz8rjAxzsVxAkzc7ZkG3OU
slqz2dVbsRj5iRsymljPwoNZW2GEKVTWieGaTnxnrNw8B1Vt4dC4kSF6VSyrbKxKs6r+nBlWePLr
URkro6oIFOKWmVjyVgmCyuqW/lFWZfYchxNooNzwdFBxArzU7eRDY4b6gHVGUwDZ8dSHsFAmBkZG
f1225AbYD0GA6MQ08hIO0rvuJyeDqSAoEwGdA9i1Qh46p4DLFoPNHfPhKAcTDkXByt/1NKuecu2M
jwY7zOPohPHeNdxl3EAJzYnz0VGn+EnZLC7XaQ6F1PEp7IxzBFoXoI7HJeYeZ+ffrewm+9A4tVWu
q6mYvuPc7H9npHME6QDZ51omynVPIc2Tq2oU7QudMDmvE79Sh9mW830fSzafCL9uHGNgPkPQWyBf
4rIn93mVmB81Q8wf4EV3Bz26MsYROSufJt2KF7hv5KwJbjWWHcKtZ6NLgiGj13neGQBIMLiVAJPx
jrrx4PE27YK3W+Z043PpVf67zrbmZ1LkZ5AvZ397N8vABA/2AX6Z9VR4vbpJW7xIl8QC2WfgHN8S
kyunWkHGCx/HGeu8tcd+fJry1Ox5L4BxYG0M2Vm3ozo0kW9hU1uaMzPUS23eGIXZXXmVmB5MB8Ox
iab1KSdHaVexDcoGCDlpPp6g1rm6MZgTCI8scszt6A84RY6Y0dsEBR/tLk7fz16Be4AZOu5LmFud
tZ6phHylKIAjvJFQrDuoiGlN3Ihy4xnOk53jZ2K55XauzXPKp5hYupJqyHaWpRG89r0ZPhmdJEZi
Qq+/GZzKHrH18BWBFuJg0uXKFDN7YVr0a4em9YfQtPN3WPTibp4X+jhl/BoYLLu5NWjHQWHCBAYQ
V+sWG7eAz9a4Alc/CCxnd5cIt/u4MzKefTqFV/bSAO40bHVnMShuw4wfRvyKGOC9lXOjH7rcEHst
5HQdCcu9ZTAnefIzx+s5UJg0X9WGmA9jarjbVrnJO50QGwa4IxcfmcDKb1yHod2M2I/CRet9drF3
eDDTMVzLYc5f3NICq8hsT/lIb6XeMEatodMkoCx0R1MBKgppIO2KFuICQCgVBcKI6ncefq5f6NsB
ZJnOrro6LNtrn+j5OMxNQWha53vduiAWs9n74od++Gg3dUc1oF58sNgz2LnEw/wjqwvxOPWqv+1E
sjyzpWrgI0n7AXWh+4HTuX2WlsK+oooqJmNLI2xXKhrljeGnWKzWsVljgCWXLhhcX+0NsjnsMzh2
fTQuZfy5MPtmOwsbLFwR4fMqCuatV0VUyu9W1A7PA8PfVtA0wnueFCR82IYoi5jnHj7bmLQbK70s
xaZo07lY4bs7v59cw8DLPaZEY8TKf4/Xy/TNa6BJ6YGgbQ3sSNx0spNfJ3OAcdXFSMRyxxvKbTcz
hM6BTarvTqH/lGD6+MXvu/wKbTZgPIZZysdKZuqpsnosiNSk4Z32/oOqh5G/ZEz8zzgIVwFQuuSo
l87d0sUnBE49RaFLl3n4zTazZmESacQRwsxEDkeHM3VTw1+Bws0ECkSXlFCBmbfp+xRj9wQ+tCdX
yNSmoQR+MoDTPqVT4upAzl3yrKi0A2PU8XxtMBVzNgG2KI6EaY62rrOg5Z3N6Ftj1eCMxClo1lNH
4leYSMCycdTb1J29U4ppa7KrSb3azUCl4AnspcSV5xyDZNqy1p4sSbXscLbgqY5Jei0jsXzrGmU/
Z22DyZpX+pDcshSQYFuww8WLwJXMEOH0FBdGdGqbbjlNKkRN4mJ4f4CsytywagllZEfsgSdUVN9S
sEmuJcxTOPRO6tYYVDq5s0HsbD0WMGOi1Yh5CieV3RUiSMcqQt0qqpxPwnL2JJ1h2SZVHB7pQ5af
3T5z1sIsTX3FZjhDjegcSwQh5YvdnJUVFo1thMU5hLmHssmqCrs4mLOj40NI85fKwldALVsjTNRt
WbrFIa9b6lNQI01nBQtffKhgHoKvKkvqWZk/4x2dG2uf9w7j8rw5WPDs74c6y67Br5/xJGZxyIq5
3DpenFwvWNvDuQrrrVNmOURaMzvMgzKvdG/Wt3owxT7u6jqjmKncTzno2h3vQI7xrZ/OOzwXIdXh
zUFyP+H6RPxQVWw3eLRsk56YIUp897go6a1HQ+kAYg/VkKZcHoRT1E+TWDg0IYMBWHSS+CV1epmQ
3LOQ+15G1S2sasoLMZQg1GOOSLbAfLzkgCK6vOFQQ8UgiG8owEVpk27sePLjVQiJEsB+BxbH9NSR
wYn+6PY0PCe1RDnOSbX1ofT4gCo04C4tRLIBXC5brXloU7FFCkkcXVgwYYeluCkLIgdoMvIpQaNM
gbSWosaEpvQB6sXehwJWsM0+4rU3RtYY2NvjYLLNppECb6id+6QjNzIXsbxrY+keSMoSlrOYMYLF
O2I+pFU7sZVnA6JcgIDuCiPA+TNpW3Oja1Fu+nGJtg32Al/hWCX45njjcXZyStU1vj23Ge/oR03J
eL1EaKndsbC3i9WXB7x9+pmdClHDZC5MdGiP/B0J0cEscuxRYws0DyQFkl2z23RNZxPhDnTkLXvc
9nOT7NBG+u8B5qkHXXntgy8xTXClKT+U9F32qLubDaDAbONl+pMH/PAJilAFdyLHqbqFwhHi3Byb
961uAET6i1jHtaePnNicaq0vCT6aXOEHoWo5flpsYdyBPZuxrTx7fFR+FAZ0RsBbx1Pifxxc58zJ
BY/qEeKqcIP1bYFN0TA28j5x0q5/nAfdk37gXAqFanbdQ2in8xwYNQihFWZlEWSc0BsIGSvVpJjw
TeBh3bKfDr0uJeMM2JpZRzV2+lPlQnZ9cCc32cW9Lr4UPx59MZaRE0x5k3POlfE0rGIY93Ci5sF4
6COza9e0HSv15BuW1W+mvhmSjZUr0i2zS/at3fUbT4TqoYqpfgnYwcvKVH5ynXl+uR08+hkrrLGF
R/xhU0tYvGXEYCSrPloVDiGhHIwTkYB4mGBormdKbJvWgz9MeNYHHrUAnI1j83quE4XHTOx/6F3M
uAR/3j4pqFtja4bnE8VISgRJ8QU1lbuOy7K4z/vGu829rtmJpcjez+SJLfGarp/woW/vMqwE3ruS
eo+B8HNXSEe/93wbRG5WbWUb2/DAEtydBGfJUU3N8KlpiKNdTB7j2JcvsmPLoVplrFMxxC/9VNHV
AbWJlecwf8CDbdipmirjKmLXvHUTb5GrrvVosfSDPCgtoyd6M/6TANu4bZ2ZPmKrmmXj1rM60TWw
AUMz6p2s1FDM7zIbxHXUqeYD1F78wLBaXji9ISBsCpkmT8tIqz6douobhXfOqmnGB3Zj9TQKEt3b
t055XheaIoixcmZYdkGHhvi2pPNxaoVO7E3V+UAwdedhAGobzdGNMQDEvQnq94RjC5RMQ2L1quL+
BglAfO23pjWsCP9LSjy+oRE/j9mdSEzvnjZBeFX0I0qVLBLefTWN/kHh6RHkIovfl5OcPi5L2G5a
EJWU50S/PdtOFWuGw6YnhBrtiqpD/FwZujn2sN02HEHdeqxbdSwo8Xzlv7UBdZDiDr9Y/+Q0cRso
HTcB1Jn0axTZmHAKB4odSLWg7KFQx6zbXYelHvUXB8Kpg7n00RqwKWnMwifMC90zOi1ZTnXBBgIC
0a+xiMIwc8Uxh5FWzSPZ1LTUis2E+BE932Ita2OgMNGadfEJULl5rDVO4qX2netyrsV1qpM8qLQ3
HKCxdg+JnSCbdmOaCJyXOvuIj9cZC4pf4AE0mJtROwhHmhMEFO/otTGCiwUSU+J6hNsNzZ5EhkbC
llKC+8nW2Ikt2JzcTT2jYkFJginPDB09MjWZll8TkF30g9jW4zgsP440SfdGXtoBkph5WS2iQU88
u3nCdFs6AK5eIum/UH9xTpG7QGocJtrxmNng7Do2lblyWnPeURrJ3le+jxWP8hodjK6DTWNRuDts
pa0PjMyxKPAjbTYpS1hsWYuYpnQFZRAFbixfEz5Pz7h40UOMIwDqfmwSPKlxbt953L3bGq482Efc
vEbVx59IuoHNW3H2wZv65AtYNbYmCuVjUMa0GClyT+VJIQZm8eTLEOD6aJ8cEG+bpUwk0/Bd+DAP
E/qfmrB7FVGB3IGsVUDNZ14wtA4BB1Ky9/GT+s4SxJV7KZfdCK5uJ1kPVxhpjpvR8hpjPWalXCuM
xh4bX3bXbSwgY4aansE6WXygomX+QtY5nFX5S0zk6JrHRSYuGRvlrMirZoI9YKEtxUjAuh2vZifC
ah+LIsvIUYV3owHkN6uq6MWJlCvfLV3hby2yviNy9PllbpX/4sqp401yigTsRBPDzM+sefoIf9N3
NgYXd5u4DAqQOJUbK7HGGz3KONparcwPGeeFtykiOKNeRBBiih6L2cj279MwlodRWZwVAI9OCg30
FSOy+jSC7MYfPC6eUNKSW2RWyMymdLZSnE8MxhFWOo7FGiIZnJoMp6dZNzT65TLv5DxGO+nl5nPE
sUs/H1b8F4X63se6i3L+itbC+AIBN/qaoYplwLIGN5hiUbz3ZjEdCqra+LAbBGW9l4otpXhxN8Rw
LgmeykBwPB3REMX7iYu58/OyJlAc8L2e+9C6Sskfce7NSZGKKfePtmYvoxkfHWYKYHdGn8BQN5ql
fimzzHwXdaE4AjYQh9wU3Sm0bHlr26n+ij8QZtSw/QdUCU6n9p2lneesL7qPCiu/z6NO220H4vXO
wrL1fZnSwr3qhZ+IbTG3cAy6tB5ObO5UTpTiYE4RJEw8j4+TRES5a0Nb8Dz4a/XWruX8bZhbpsh6
bC38qeHNAVd55nPk/vhYFNgYtuXkl3vMpsh30mK4X2LXw1rZ5vyN1cDopWN7V13Wi4NWlbEJwXsc
6ULhF+2G+bY2/GrbmelEnQCqcthNLVYAdf4FHhLNcy18vaEdBmSvluH3yQ79DTrS5Fu1eBSRVWpU
VNkGbztUmZDrqR367WwN6ouyhnJvdXl/UuUQEVvXlfVSpTZW27RZ78TolPMm0VrelBRq9qYr8afq
h+mGrKBmOkdR7Y61392mUwse6+xx+QxIvWaVz56x14nh7HoRjddmBCJ1NYrSWi9Jld1WAHL7TeI5
FssKSlpNKZ0G8aooqgpGt9lhdNYlmtZYAd36PdufeTtyhB0KJ1/0OqwpYTA0WD2guhCBvcgaYFOC
fYKAR7/mnHeekE1Ab42YE6WiNdOOmPnrH0JfQfCmHnvTFLW5yZbFfmf5aUrfIY+OBIBgY/sihlqI
WsNhVrDbClvezyprWQB5Md+z+bUH4lCf8qTIvi59V68UOos1dtTLfM4+xL1RFPl9ZlfJ16gs1FXT
JMuXrD9Xve1psR+6kkH2ihIlWMXZW1HSC7+iRv0c4cW+acyBuLfoaeARRmy6uMUbLy+s88vb77AH
oRMg6O/rBHAtq5oKYFq0mJ3XckuOTN6WpuVMKFdGz5ig+N568jp6+WE6PgJHmO6YUF82bW4jedF9
bu4ZtZGB9JDugvsjgYvp3u8yd+wCPyvyG2040XXqetk9tpAFVXhHpfQNp+FqwAruAb+ILlzHhbLX
jaB+n6Re8pgUxXiTM/sb9HZNPX5i+7h35ETNpoyWTTxlhbfHRyAtYMTVbJxAM74Jx3MPgygNvTEW
Bi+uZj8LVxX7/7JOp7oNyoyyVzBm1F+EmFGrM2TT7dnsMOBDIF8wq4v19KkoHSbV2xHILsYg0n1y
6BY+IS0Jb8gL5LBuYuN9aHTj1gpLY0+xb9xbYWxZcFab9JhSjuTgqPzpefLH7D1GDMahqoU+5WhU
r4V27RuvjMt6ncsu30ROhE81Pfao2GF1iBNk7STZC5uq096DoC1woHFSfwc8tTUDZuJL63OpcRrL
Tdwe3ZIB+G6RLQWxgXENqK71aAZgij97aTOA5aXdsLOtJXx0RqRRt51hmIEYxqR9xP/N8LfwpM0U
5zwqTDv8hLHyXglLOtED3zF9d6n7AxXvygFZA1cXdJ4fceIuyXvJLhxtCZW7LwJBzq0wHKouFa8n
yk4XMDF5HV/+jGPzcGJSNl1pBcy6FLyag1tjQMnhuu6oIx6msLWuHLpkPGlhW7T41XjCsSdew9R3
7E0jHb/YL2EWZlcEq1hOrpHFumF0OD+w3FiFvLABXTIyaHKacJ1ljUftXYnohO1IWN4LK6meQqxv
4sDVsV9iNW1hwRtX6dkanJnnr8RavUmEoWd9wLq6zuhXZpSYBzckebUKGHLrWI8EQXPszMZ6Iabv
Qf7V7fUZovs0llibotNx7HHnmCA4j1GTRdUqYmzMeKmoz+y1pKXNOTx8Rcej3I9lSndgFWP1TNgH
tTvlxIv6bs19UmpHC8L90symZ24YhM8oL0j8DndCMmy26LhXQbJoeYuDEDxuzjBzxsc3UptOKX01
2ZnzSdotTaHS8Eq5shaIVSGKonfZHDqPbVGhMIkRNVk2Xufu2M/HwhPpN+WftR8V1cM1pqYZ0b5q
MbbQVO9KEkvGgPIIqCeGaTlNJuD0EMltrBjNFFx0bUUNOptyxGLE97a619axQHaAS2vkfB7nLqXD
RcnsJnRHFe4JdydzU4DL/kj1tPtGnbf8mESO/WCblparFF3VFS0dZHFZy65dGzZOjn1EgJ7jUJ3f
5Mk0fYfS6+8rijLUxifL+ZyYC8F+K6N4p1tpnnImSIKWIh2Hshf5u5SF/eIz2tpg1GOoIA3r/qVr
u+w2RtL1wFKOb9o8Mz/KAfp3ZU3TSYb2fCusyYEjNM46AD5JLtLMzoNntMaak8P5nmNnuVVp1XD2
VubjUi39lvd/WltOKq8V4e031Z0rS65nFu8B8PYsKrrW3Fqqq25UekfoncMXI0toRgOdpctMicDF
MLrchlVd7RHNNJ8GZDhXRpt2V8qLv9ODCq9nDBzFijZn9AGWI86tWYFd7LpLMqBHZuran2r7TmV7
o5y2i7RBitE81Th4OwUXIeoragT+EVxhX2BiMxK8xPjWohKyo+jKGufl6+jFM11IYTBGO6YP2Mc3
10VsS8C6RvFR0WqEwIEd8bAeDI5fQYfmCjcIZ0sQnWwGw/Df8QL691Wdh7dNr9p1T4C3nWZRBrme
KV8D4IDS3pI6VhSmtPvop3V6VxtV+WmEJQ3sK6zo/4Rd9S4nP1Hrse8G642ZrlfEt/5F4zHEA3lu
kDrvzqasB3MiIx8FqdnvO5s/BrF/0df0LyYEaAjni8yWZlexPO3rlG33CbPbfO3FBtrUOJX62Q8T
Qsmihe1PowhuMGVPsjNl3enFzZHF5ct8osDXfhdhT3MnjPRNHxcENegkt+xfxcFjCi2NfYyI0HOt
WacNPZOOLKBXJQ1cqg3XPeXpU+kQC6piqt63Nq5lKcS59xTPza1Lo6V546Jfu6UXgwu1XRjNnEZ6
15QtWZWPuCaWf4/wB1L/Zz1zqe1kwR622YH5S/FUQm4sQ/ctrNqPSb5fPK9LNio1jNibdVwdurp1
jhkk3k2qmuxqJnTa4SmPjM2PBW5LdrSEy8pbQvnOiEpiorJpr8IqMpYAm5y0vKYDEkK1t0RLAbws
t6lDk3D9+2X1yh1WF6LuVGFUZlGO2xmmO1z7EP+DqZ2X3e8//RXJ+CVnRI1LOxooCHaNwFcegVe5
yZE0UFbXbyFaX7mAM6z4z6r0ZcwlzZmk2TV8FfGkRdeZV//vLcBLACx2AVRvuljucBtJ7mPD768E
3lZvTP+fRf+/WiIX01mxJ9rOKCK5cxOfTbWtrbsYG/iD04T+Ozi27pM1teXfk+97F09aIdTzB9y7
D5hwpe8H3xqv8rmZ7kwahm887l8PtQrv/Iz+NCFgVklcJ7lYDmlmKGwnXPVcyCl9bE2VH+pxYih6
kNTRqOS8sXxfu4MXe66bFnLoEmEeWr0gk2iy8exKMdXW5swCPs5Q3h8tF3bcW+vhvDn86pFd7MJp
35p+PzjLwbaHCmxcqdWKXntyFspifgHGCT14LqNjYoFe6mmVoq0cwnXteohl1KKu3AwtRkLrPcAl
ClNioiVM7WMUagl5lpnRhI5GTmJy0+6GCLcZmSNo2+spwcFdhaNzK4fWHddtkes7X4fRbVfBIdYo
F9BWG9lp7qKyJbYjgI1mZ6T7bphrf46mDQ7xL11v4E039vYpzUP/LdnNa0/+YqOujDg0FcDIQ+7x
9q0XP4u+a2Ox8RcpYuOFtyg6lFqYwZj08puysuTkjBQ249rPng3mGu5i5vyxpVMUa+kVbbD98o11
mMXx964vprce3ytP72LLT1Gxl4PDSLOzMHQMdOpUFhjm/H6ze2Xu6pJzG5sQWTzSEsxXovlkTR5D
HZZCoaNKkBsy+5uzT+7FjqfnwTTScOoPwP/PVgkhWlfm7N94lK/sp+75TfvTO4yWtGr7Ke8PkVCz
Xp0FhjiB6jn9e3vEJfx2lJn0cSLvD5UwJHWKVpk3Xa2zd/G8TOu8QoQyLf6MWgAlxxuP/TwW+IuX
1r3Y+uqxsxqcMftDabjZZ0uQNSMs8VAuVpEfUCTxvzBmgb7TQM1wNZd1VL/xza/dzYsdMQTrG1ac
1ofa9F+mxjkZqKne+Gxxfrl+dVkXm59fFM00RXF/iNsi7Nc+fklXXdhQJ6V2RIYY9VNARh4Gpgfx
jEaIfVq6evzUdaizgt8v+tcuUP68XHzCUkwKTSbO4vjDwBYVgFPq3rrC86f86govthWf9iS5oNsd
xsYCqGFlV6kbaRnQxYVgo1uF9F8n+iocUh3YY1sGtlUB2yxLcrehwUT191f5WjDnXmwcRLxx3OeM
pRVFZ2wYShF7j1o1YbdndAEuRdm+rPC4R0nFTm3H4Wqw5mrbxpXcgWXP8dHAlDIy+DOZYqCq3MYo
XNw5egM69UqgdQnxxYk1LOuE2bzIQ/IdWUwplcbcrkaZqzee9Nnj4VcP45LdS25LhblMhsMYEut7
YSs7nIlsboJdNjYgm8E7WjN8vXT25mkzDikpRjzEy6ZCrrfL+8F60BNkxrfI86+9AJfI3zyrR7tF
F3wYqGx+044fP1sus2erXk9joKLqPmZiP8hy3o5SpihVLPQAeoV4xHyL3P/KyedcxHBlmzEFj9Ln
oLsPYmy3GfUgVc+4732WnbtDivL3gkXnYhNrh7CdZmpR+2wxGIPq+y0lCfMgYifCbY8Wo3sukfx+
vb+2nC62rWhxY6f2WrFHitZtG/ruR4a1OL1Jl99YTq+cls7F5oVCDBWc0uZ+kgypRaFYmFT0nhH7
tEe6fuHm91fyyv7kXOxPi8vEe7dUxY5K3dqd+nVN7+rvffTF5uTmenIMZip3Q2IEPoOj3t9MypyL
3cbr6csuo8p3yqv0oWmnLBj8xXpjM3slZr4ECENoboohmfOdJ2RNPdA5W3fQXVE3gFDmfZT7pr8p
3Prr72/Ta/uGfRGvxErX9CGbHHVUiotcNrhfw2nUzwhYpmBKs3Dnm22+Tkakuyt+Ux/yyUJqXaFj
GOIioWnoN2/tGa+s7EsI8aK0F9mOHncGJoQu80sqyoMpfIszI17JD+yL7WBs52KJwzbfmZiUbuPx
HHZbnh589A6RTugvJfXO7MvwziCLp9bZ6eE7AwPjW9SeVwx0xCWuOEcwaQCqGBkur+jt52LVz7gj
ogJ3wnnjO7c5kwi6KW+pyR08rJtBBm3PI7T2HAbSjb6DoVhjF3vVmRu3YTyuxHYnbE/Y9QQydY4o
uN8gn7y2EC92GfSbqMwRCu4GYZsBI+sVHjkUiOGJMd26MEp0g0Xhm1C0146LHxMDfwptE1QnWb3o
fOcr5Gn0hHrzC0ON1Re6gB0ZJJD3dUgn4Yvtu8tXMQqBY1pMT/Eohla/sY3/wN79IqaxL3ak3FMx
yhh72M2OxAHSZibwmOdMyoR4xH0m7Yl2TpYKGrhDsKDBL11EBT7Ur7hsInzd+7oMurydVgbT5ZsG
uejKoR+NZRaiv21p1daTa/tn5xFS0Wzqcals/Lp57owpfEhnk1qgOYlvdtVNzRt7+StnoLrYyzXr
2aPeTZknaovbtKjdrdU3aHHaZVmuh763j8jfijXl9vENxNIr7/ElCNYwWqvuHAMjAYwN4VUiuV4N
OAJd4bPZ3P9+53rlOy5p1PVZPl3Vc8/sOKmJS8C3SenmBmJuu/3vv+KVU/AS1twYUjm6M7F9QxsX
UAvvD4udZ9dM1jIA4NXJG5vw+ZX6xaK7JDfng40UKYz7XRbZn7pZRR+TqfGe/tZFqIsNPltQKTAV
MOzMwkqOUUeHD9/6qt9hWJHfISfu3njor13FeSP50ws8FTT4YqhXcDla5Lp20CL5+/01vPbRF/u2
XxZ6CVOapwktwGzgFLT/OG7/K4u5x6rgn//5yUzu3/+Dk9gX1pFmBLn79+5bdfOp+NZe/tJP/0/7
7x8/jr5Vwafu00//sik7xnjf9d/0fP+tZajox+f/5zf/tz/8P99+fMrjXH/71z++VH3ZnT8tQl6M
fdyPHx2+/usfBGZ/urnnv+Q/PzxfwL/+8YTONSm//eX/+MN/Tpn/lJImlQ/50mSC9hyG/OE/J+U/
GcpwUEz6WNPhFsUO+R//OVtiQOcIDOhchx9KnxXwH/85pf4JSNBzXFtawrcsPu//XfndH28AN407
zZ34z7//2Yfr52XgmjYURCF93zItT7jOZS2niPsmlfhPBSnlimPkpgo7SlR0f7of/9tvUWQkoCdM
n0Pu5/XsJrXH/NwyBiQkzAyZIOP2IC7ewpb9vC2fL8aiz+N6DnM0puVfdiI6G/GK5cRD4PBSMssJ
YCIsgIL42k2Qgpftk1G2yxWinPQt/wvx8975x3d7whO+pMNMneFibyjCps3PhTFmUWzhfc6xQsZd
vmu8mDSMiRt4QXOCzUQq7ZwGMrKA505o8bGURRMGcXE2Djd6K5/WkeHKaFNosypv6O7H+Jn8t09D
oS5mGtHzgVtY5vlS/rS7MIY/ZE5vDoGIre4er2bGdxRDp9MbW8zP4c75ltimUrYDo8h2+ZoLeFXa
Sm8cnQUYcp51DHNZcrJvZVc048mrRgfwCxXjJf0Q+xGzEf/tRXq25UnGPs//SBbEzxfZdx3gEiv1
ArcFnrDEs4uReqe3v7+Vf3nqnu0IPCKFL3gn/Uv+bGPNaRghEw1SgBcfB8cDEmJb9TMdtw+//6af
D05upmczX6UsJV3LkkJePDTodnWBCB9BZCNgf5ZkN6tmCN3AmybjKkf89N+lez++0WctW9J0hXTd
ywwi6Rm8kk5qES8rbw+KcVxPTmW8ER7+ZZGwIZqe5doOciOFgPPn52SXttIq5VsshuDvUwdZRO4m
ZsCUkXWQZvNsVXN+9/t7+dZ3XizMgtH0WS18p/QaGo5FuAQia77UheO87zymFLzIfcs58q/fyZbE
tfq4jYJAvgTxudGkuzYdfii/MCJPl+5OWAuyUaMCRW2nY9athpz50Ddewr+uG8dUjm2yNbFAGdb/
+f5GJc6ZadNJyAjI388VnE/5Ejortl8XtY5TZG9QpP/ySrADnlEYloNzqiSy//kLq4yCWd5gKi46
r74VROQ1xdkidQI0Rsbh909S2D84df8/0nOlUqTvfBHGl6Zl25c8d1GBS8RGeQhaJ8wHQCtLWh5r
EKvL+7Q7t6AjLjKkSrzIcoeCzMnpfs/L2cve8feY3Dfi05RPJi2cKMsGfWzr3INMwfSnsa310rjr
yprrAlFdzVChzsHZboS2Q2dTDlU57NjWmG+d3Xay9n3vVmI9MGfprhCIQHopmNFhnqot6IjNgyvK
43lK2HrvLZPbBB2DSe1iHfwc4BcCF9QKKyYzGfJFmjB1n1XSwPagzDhW1/itgCofTIABx9QJjS9C
F2jXksSoP1SldO2Dkw4LnAkbP2vAQD2m5QhAcHxmNoUhOVS/rPYBz5RdgopkwZW8PqPB8rrPTind
PmT1Ht7Du8hgVHts/BGZuiu94c7IxtjaIu2rP9QzNjtb0O12vZ2YwPOucaRmduv/MncmS3IjWZb9
Iu0GFPMWMMDM53kgNxDS6cQMKADF+PV1LLKrK4JMiZDc1SYkJUm6mWNQffrevefW6FdUZA4GSC/D
Nq0TasDxNTUAGsGfyipEAB7S4+yD1dFebYJ6MomaIgWrxKVVTEtQ9aPdsF+0sSIFVx243LM5r9zD
TqdSxobvE2y+U8K9bmvTZsegrqQZrrBkUI1JulRXoGb8k1ynScRExqc+VDU7fQiUXoyjsZnB19T3
9KRwK8+9e2VwovSG0K5X33xa2C7MB5sUXRCi29bI497bzBAAvuBRh4dSoVpkXoP7H//PLK4XSBFY
ikUzy2cPEk2LlA9DKqlpPhibTnNmiy0TTnaIXsat7qU5tjv9W203uAJr/jcmMbuEtpV5K0mRrflW
4vEC9ERkw9UIKgjhKYGvtNnTsgies013JqbgdELvp+b+1U8H6DA5RWwQrVZqV7cO+Vtb4ksrvUht
NkBkF3nN9FUr92kY0nxlyFX13RXrOsVGo4JsO7RovprIHVrn29COFEy97zco7ZWl/Pdea/szbfOC
KdW2z2ZiiLohhR1XngjXcu1fZ22JZyn7FWmsJUC6dnVqqnDD1SbAYJX47JqsWsro/Nj85Mnv4K10
ahahNaYpAvEZi+jqToMOpUvH6LAryWtRpBkpMLuz5NE6a/XQImpuYzHVaX8QvEQWr1UASRY5Z/aG
lRdACSRIxC3ZKK0xEtjYvlvZbAa3BTAXjMrS3Tx0uRU2zHKaGzvcEYQvIOpT80cgcHrRyqaXz+Nl
4Tflc/SH08jdiHzcH8ZhJEIVfroYto4BBwG2IfeuAmKSQ3bHmwg5CYG3r4LIseU+3SkKK2gSOOLs
2Nh4b54bsWTZI5tgWSSTO+dTxP7W324pQKTQLHTzZcoW413MfXmHI8Wxj1OxYk7H21cVF4MBQBEO
gJD+iwSqcMmra3zRy7xlMUAL+dSO2R58rc7ojKTPbUeQ/+SbA2YVaFD5vTUaeOLw9bY7PwfG7NjM
oaI/mh8RvTY6bI1leDPtZhjvLW8axivUDdMTMyknvzC6QZIQM+k036rIqNiUE39j9H9hydpYo4oM
nPJa1VR5CZLNUd73WeGNj4vXSRvcrB7EfGr2HvOu0xbV8KOsKnN9Fn1RthDNlraOF5tons/M3Ys0
qalNywglLypjmCxrHokFWkNUgjSY7zunMq+3obHrBFKLXqPB4yy7F57xtfCFfc64hqNzQZpQ9eAL
JOzwGlT1SBFtvOa7rZu49wmsDLxmKA/4o/tL3zWNL11jrp/wmrefLVWAdXSGPr9Tq1+o+8Zo+u8l
CRNfnc5aHmQFKDCyM5oKxqSdV2PQjgleLqOJGLAuRqbw/MeyDsQPmGj7+0jfrT9sHBHLWGln9C5B
oOC3Y/GcD55BARkOhtMQ+2tl5QkyWdEgHazVrWhJBmv3Uu6RD9VtToZt7NaDJIHaC1URjFzCFeMI
pttUXVdBPjx7VcaKNfesjCEuYjvODFSLoXCc5nU5cySZxOk9PepGeuPB7xxGRE49T58LmWBEDAWD
eEWFK+9bMQlQdXKqswPaffm5VqXTJrLvLH1ZbpLkZcaxGVSqjrc91T65NVWRDhcQT9xvS+ULsP34
yd6BV8kqbGzBKFCV23o72Wp/qMeCVM8pzzzsRo6bYxzOLGOPGyMtzNBsYT9FXVt2n03tlN+sqsTM
zS9cjge8PHzzGofqEs27HIwj8b1WlnSi9B8ss+6H58XAeBuZkzV/O9/aD+z1FgWWXshIswS/aWi6
tOCPm1NNN4tnrH4ECcw+NnNrISItx+zesBs2H1T9+ft29i4AEgRnF7MLG3mEkb0HAoQxfWGa01b3
u9hxeTE13PzT3AgWZUwPPTs4NkUE4Hshvg8t7hGc0F1g0ulfctBbm9V+1Wiyg9ttravp0CMxbJ8N
LNgQCMDt3bQLzsQ4x7EctwCcMXWfHSZ57aoyYrwPm8/CmvjhtkHAMG4qBYQhrujP0i+hZWDBQgLN
K2JzRwEPxo6rs/S41h0/j/HmXeovznrsvWB3Q6z7QNKI+KrfUDEVY9KmAagsJ12YLvsV3pSo1JTM
YbmbwG1MZ1GkwJkLQE5MMMX9yuAjj5CMm9/GzKgH/ICFsYZOVcH9kbvwv9H3Td87Q/sSr3N3bj/b
q4Uj0xQbd9a0p3DXU/dNiNatD44hbcwfg5w3TCmrzEJ3GNevPhKDLBmCYnjMSm/PD5xdgPv4VdAt
x5b4OSNSSnkrwnZsaXEFYDIRzG4Zhflpf+mOVrNh+crrDqzeVH0vWBQffTbn9tDY6bCHs7+4YzK0
ADtCDI4ad/Tus2yaECwJoPQHz0rg/xiMYYX2mmjyK/sLpmUgINW0p2s4ZhIc0QhHC+34Po9s4Goy
9tCr5HhaMaI+b35eGhdpW0/YRGgYrIcA449xu2R9C5BGVdzVSuv80aMuFYclrRTiDYkU5qCmQsUW
2UVustfO/L3054qSlVmoJqeldPEA0dIvo7RwRRvZ+R7ABGomMBNwGrPb0vL95aTNqawPo4OJjTxg
ZZLCriQ1pKpy/NZpu36BK3UmucC/nE+L6+nHNLNbfYnuxmEHWuz8Vc1QaEJ/tVUaCtSad72aWvto
YABxTx5zLR1bZU8BXEAHeYOCOn8b5AInFTgRNFTcV97PtCmVG47YQHI00Iv8OTtt8OTWU3BpLLCo
0Waq4XW2jOoVrKuFiiVPeZ7zvTGPOhgdI+oCL0Vo0JGtENmMEV+Xvp3Y471JfV+7vHtigD+/jIPa
IasOSp28TvNLA9qELQh5YKhCb8lQsiGn9g97Y1dsyZXbPrQrEWJRb6lch31j9m8M8iCzOKvRXnbC
3V0AYKZxbuoo71XkTMVDa0ONAF5xD5ZYNjPfiNMetalDe8OI3FH2KkZvj+8g2ABGHLzWXSaMlr4H
HooDUpi7pgWdT4DvoL81gPPF17FFMzStIhwo49JQa2PEY4BDOLjc0m2eYzN13afWW+3qqEynvYGm
sL8PVHhlbK0NZaIxBhR0soB7FVl7v1x4Om/P7F3IsE3XNLfczl5CNfW1E0nMzA+uxkFJrN3QHtq5
bp70XBpPEjHECztQoyNr0ennTEdd48DZpvsgXUFx9oAABM/a5t/6qR7XCIxZ9gr7hPzdrK+7IKLE
Xj8Ycba3trWezxzc2Dl0QLlA/MCxTgGMiXSiVsx9Vi1ttBfKLzQHAKeTJQ4fAZETDJV8E/aE3XFy
hg6Nw45pkK/ftRcOnL4sSilYH8ArqYFHYu7KJAgKvK32xCZSr3UWwtKVfVyYk/pp8n8X2PbX/rvt
ynkGCWgNd0uJMDpcvaDxz1wkWDsaz/eTKRuVeF1qE7M57cJFGDNCKsozbRRRsbrLFwzVChIm+hBw
c6zth3lcuqdyygSLM758zhmZYILVp3bWXKaWXLJwZSl6mVWZfwcDoNZT3aSgPua9zq9YIpsvI2FS
HZlMq/9Up2xjoVg7rBcD1sVQZIt1XEaQaxANu/TV50GoLmzZNW8BhjYr1GmJPCmYHO+atgKtyMHX
xYvJuwP3t7BsXPuiDKaIeAMW9lXYBkwE1RMRlM48kxRgtv2TCPG2CydzyC41It4izBVRtlHLf7PY
GlXAK7LMLKiG5OQazwzUORsjj7RPu9nhWcoE43BdAfc5zIKzLPagApGju9o1xyBvbYxo9wzvaMNE
BqIw+muBVcHx8KJkYk7DVprWs2l3rM7O4jtfKFxseTCdUt11qWmfKV9aw0rySgyvklLgqp+VwXY1
piUwYsha6cOkavBoizstX2bMNs8Vp6WapbVsb6fBdPtb+oIYHykmKD4G6LuUVGsH7wgSCQ+fncFI
5zHYwWD6gK2/FnJl4peJYOF6NHra4rmEHRE5k988m5myn43JEA4ZQL71lFdZ5YdmiQ6BoxVVI8fz
EaeqvQHfhtmHg8AO6v1bswecz/zGZ02fHB51eH2BTsMpleVPF6HVIyevKU9SbKNfe6eYP5WcsDKs
ecHeNNSDcI7rWIAdnB0bbz91cl6FIPfcny5Q9+6uRVKz0TE8+5o6e6o9SDQNGeulBO2XnH/Tz1yU
cx7lZV4fTQfOzGXaUtWOtJCsqOaAUUUFSMhPbJ/0GpuWGjhsTDzMkZfZsG48zHhDKJetvra03b1P
U21dZ6PhiagxFCfO3HflN2k24noeVv1lzowCUNzAeoJtqNSPvfYdRMbKyMtklmZ5HpU7NRdyyzqo
NVql36kPpjai2t84zAqX71F22QYVYOCFCF3T829J/PaehNOKl8mr+29pWu9s7VaRPU/N+ThDruC0
RGJI3aeVKiqPgqboU1yMdQC0dA74OVQHtC02TiU/5Gjn78ox1EvqyYKGfl2k+pTBzAY4Pu4muTSz
PWIW9d1dX3BKpb4c5IBv268oO45IMpvnihvdRGXjOCcsbqA9ZzvISTnSmb4C1Dod8Li2V0wlHBXL
zSiWE0vqfnbHGYaIMqmsx8WtejNmzIjfcGud/hF+UkM9b4OHwNaMgwnI7Z7tB2+yQZ3hv6UChTcw
PADkDoKIUxv6NYzM/hoLvysw+goMS8cJFfOdLYT8EmgtF3LyBNUjC7OLvXia6C8pmijXU7N1Aooh
YRqHyc6hiu5269BEGDx7OEHwKvxvLYMueZj2ZjPCdenst3k4m4shdIAjW0wjh+tuOeUdyjinP2Mv
9xrxuob63GPZJttAB+5haLcZYCRA8VftlfRqbD2b3yYKVMExaNvzcFI8m5ctRsrsNAeQjULwKFUy
IaauI1FAKoMr1mh11WA94284HFF9xhPvCwSnM6a7nYGY4yrt49YS+bd+R2kAvpRV72oYgw4bNe57
gF7EyVSQRSY+YdmUz5vR5q6DdXXn0k4bk9TQwotdJBwJxxvSkvPmYgngdYQjvndC6EuNMVurHPfj
2PfLngyF7oLYzhyQG01gZQcMS/uc4JYRBAGPPCuxYdNGeDfoVpUJqBmvBeiyah9RjaPcyOIYOUVe
b5IxWI4uOvK+ZHgDdk/6B9ks6wtv8O4AMqBpkneTU54GzlBu0oIDDeCSKmOJBsddPyuzs945bUDA
Ame1f9jadS4lTCFM8mPmvjv25r0NWK0+MmLpq2i2yXsLjXVxPmkfQzXQdlYMB1ox3pZ4i5x+LN4K
TJBKvf8StK5552uVrWw1mf/CttV5QDx4To/zPHcPDDlgjftY+V601aSgRI0+uK+9tnqnsZGCQBM5
zJyxB0h5GE1Ao2HvnTd+sfqQXazexFbjEIHUYicS/scOsJXsafymh1GVhRulMMSdA750PN+zn9nf
LUIdnkZ/GvKo8SD03ez+2NVJmZobQUcEDESmrmk3iYGIsVM1VHVxPxY0Cw/DTpjMwfJGT54K3UNL
d1lmD3qxFKSQPW1LBly8v/cSsyDUhcpVP1uk5fPJci3KiDWz6iKau7zAPGbsc/MiqrJ72XqGOSEc
rfUZJApQgYkkcAQvDqfQ0+xpr+clchzvsK6luu4wXfMwYr1gVcBrAS2qBY0Suk4vKYFof15Pdi3A
Kk65wr8u1sznsF+A/HNpnYf2BOA7BKVRfcvrVAKT4SWEw0NeyhytyvXfQLysWSTkeU+fOoIvDmtX
bhTxY+PebQDj7VNt0/rgIcqzt0DQ3YmmrYPSTFOPnttYePYPhg2DeahZDQDfDgrwV0uY5JeiB3QS
SSKZ8oO5mmUZdnKv/BNL8/zu4x/PEmNzWgpwg94TDAGIkWG9tlMK9K1Xbx1wsU/4TuZT2frwhN0p
X7iZ9K8IiRv7F1bM+VbOnoO3m5MmTlgW6J9WPVbf5WaBvC5qnLzHreHcE9vbbL6nTrbi4oaNNUaY
u6cbp/eNLCIpvXfjpTr3TkTnFPw8ppYb38tO0wuHHjDtrqYT2anYKpVHm7Cyd8sipgGcZDNE9ATS
B+BuFuwycy3vg7WUNn27Vp4yq5qDxDbnBlwYWX5JCZ4uCDc79V+8coFHNJwZZ9FI+wpooa6ln3Ru
CleW3j3J8KU3bX7CsSq9Jlp0aiLcpnq8RIPUvaf0WfHRpjL/aQSZrJNWCnw2K7FpzzZDV25a6Yiv
qXbSNtq5CF2i6P1lsbfUiIitLmjvqfz8D+RXkMByP2veDFcgk1OzWb0Uczc0MawUBkbjOjceXlnh
vcxrBfOU9pu9JrVlAgk9G6jZ5opMRAPA0/26qyoH9okj269ARSxqpMKw+u+zsvcU9JhHp5mVMsju
O3Q79UW3iOXTcib9w8SlXIXsNMN0WWjGMuEoFtz3HZziO9vyyOKszGU0YmfqqvXQ9wGpgXDKgpuB
dQJ+Uz9tJ8+eLH1tsz+/GaaEmW5TrlxYyzRrFo/B/qitzO9B16U0bgVm6rfSKPz0kBqbf1e6ynkE
0yI/DHphNJRgO37Px46jEqj9wj+6gaPpcZie+jnmzEUPzAKy25UNw8KYZ8kTU+1aXcre9a+ybepH
Ou6KKlXTu/2ERS5Yn7ADXwuhvDTSE7mHYSHM8ju6ho6scjQqtPdhR+iw6wvHwyheVPC5S4tldqNE
nKNF69qHliR9SkCwovrUWa53Kdy6/1E6Rl6wjjI8YNVcCjtufO5SYm8kQkctPXOCDobULK42Gmjy
MO9e8cX0ex4WjmykJDTuyFvspaO+sx25fV1dm2SS/gzvCClFiz2kjT/2R8G0VtDx2YbnXEn7U7aQ
ug8luN7burfMGbSPtQxsBB3skb4S5qOVT1QXqb2PFakGOWxhK+OxiCwWjjmemWeCqOGkXV4wZnPu
FkvPI2dVa6bdsdBajN3Bp0Vg0bORMbUDMP5Zsm/yVfIli4xpD56XpsnAmJKaQVlIzeheKQwUzmEK
AHVdABlzbpdOGffm+dmmxGLDPfRamfRka4vOc8ZUeGE2pJzrZa1BjnSts4s7SzQyjxGZpCChqo03
uh46acSmINeYckCk/jHPmVMmwZSCHpxIqFpiNdb0xmH75gyzUDqXRxRYlrp2eWXPuTVsjzcVjVEg
t7TfyHhx5/ZL47uA07CNmZBJOG0+UI+ILqbcpPryCIMAu8e5IC7h655P1K5XxCZvSndEjOjV9wug
vSX2G6RHkUc3GGZHquiApDW9nUTu5mjTwVKZG+E7LtPI5wYTiMOLciaIoz6KIFhMTD0Wel4R/yr4
GcD28Y/aE5BykZsD2rPOR/WZw+mN2RVS4vQ3PVYvNGBjhGPRqo8tM5ABVXc6QyVQ7nSByVTc0Twh
yaPI/RJsvWGlJOH0Rf4J1+WMVmEmSK7hwMEaY8no+pGRE9odmV1ZdqEehu2Z95aAHNPWbMrTzqqQ
KM9I7wpCxm4NrFXfZ6YBe7TStPEiu6wUJ7t0BVNf75RCEfHzBCk4ZyhLWPcMpZIAR+HGGreljw52
QbztfV6dV/Gys6DyWhxdDY63J6rh1Us4J9PGmX1pi0vKYM88tnNh5M8GHW1NJArlGHCHLef5blJf
0ODhU6HwqNYdjhT7dOk72p7N1QKitgkdafsVZ926A2K2cSxLLM4RV1uv7Df2TC2ZCPTsty3BrGPC
OL8uT1ZXg2Vxydi5NU0yzR/zioI3JMuExlqWefM7mgDayDtzMPCCsvbNLbTKqsgPNbu0nRQMHfx4
7yYrodxfzcg1auKiFDzSR2RLxdexK4hZ2lFXyxA8+MJqXlCtTk7QPAGAC27QvGzZjZ3ZSp3L2Vwk
I2MBDPVm654tZi04qw060x5azj5Vh5UjnCahJqhTFiMJxsCs53k9WTm8x2S19uaL8DyoLd0EO57+
/ux+IXpxqhkdEDNDVE9HY8IoGz1c8Mn1l2AWxtXcjzQjcIiUP4mvrN6h05L7pvZ6+gicSQ0/OMWg
xkqAzDr2l47VipyGRdJB7qNO44mLIYCzRey1LTJyk1YCxYKyG7ZLmmPdFA/uxAQx9Vow126ApACE
LGRh5uaME8PBKvz5Z9/k8Lr6caDzalVtlj4zi8g1Z6pl+Abbk/UDQD+ZIrJMXSKFcgYzIWdNX0R9
kO5OVKMqOGViyiCVwVXzY2NAvRSX7JRPrV9S/9J2mi7WwMPxSrpA/brnEy4wBHHdeOUz8bfiAF5d
EfVsEPvTVoDfONq5z2tfktqxHwSIsY2mvavyy25gGHnQFEE5zVs3rw+D4C8lVT1Z4gKvUXDvU+zB
pwa55Da0xsrUOdGXmcE6SeKU2m9BoKf9VWWE2VwQdKB2bGgDnVPqdKk4voP8uCv6ElCr4fFunPvU
dQajd0hpuYJXpRU2jK0leW+njkQXqB8l40G8wIlZLESh0dJwl8tlmVZkFk0VYPllM2NQZBMgQqQF
h4YVVlMe1bC6iOQTyz5d8J+WgbJfr94ABIKmCBduMwFW457qzsv0vO+XXC5FLo6ZaU40HVPziDEO
4U1KueMPzTb1JPYFtk4rrG2OzPzMz6g324Ges2gvFhoeeYTXFRSrSbN3oJNrwAmxRlOTYgZ/hIZH
tzJEddrBX66EM7O+LYFW0GgIbwkuTabcN/um4X2XXm0mbV+6OTkkTR8cgeMYIPT6KZOsj8RncI4s
6b9PgyyOiLZcfrhddfuLyqqiPIFqtPLDZPYB+RAZz+V60Ve1+9F5XfBh9nrZQ6zwcjmHGInOveHs
MLGGIl4gIEcZXvPi0OTP77NqrdVPH6MS4dhL2dwSp9c0FzMN0zosVoYCgHK8/I4W06hj+igio4FI
vy6DLVNP7evG8RWD3LqP3kUtssJ4SCllnYvanAnRYjc33KQY0A/Eq+nT9deTw2jXLgJDXpuZRSm/
098yjhYjxfxuHQo7iHPb69W7ZFNs7y0RgIlyVrQfEa0LuoBW4fb/Eob9R9Llm+Jj6Mbup/5VmPwX
9fKd+myf9PD5qW++qV//5v9GCTOS2//737rg3xTM4efQTD++/UXBzD/4l4AZDtX/cW3PclGP2fCY
cGv8t4L5/Ec+sr0/tGW2Y5nnP/p/EmYLCXNgGuiUDRtpDiKt/y9h5o8klHTPt33HNOjYyv9EwvyH
+/F/FGBIvgzPQLuMdtAijQRF818VZ9CghQslaUhWk+BEh3EIHKoFKgAgF/qRh9V5lJ5LBMJ2m/nV
qZn1kS8V6n0mfw8Ymlcd4SGF/fY60+M0x550vCAiISiCpHpKR//gC3Gp8E8F1g987gEc1LWfTj4H
YVUNL+Q0JWnvJllenlBAEcAUeWWXrGo/0/IjceaVlfoIXuMNuBrb4HDgvAbIpglTPOcCvUG5WtfV
RWkFJ1a9BhHRAvAdq4vTsGiC6nxGXvuOVgSOYX6EUxpXgb5ynaOFWJHUajKhSEhchsOfHoJ/I9v+
q3bw9wv7i93FNwCgY0UYEt13lyi/wsW9Z5gSz73zDzrav8rQf/+k85//SZKMRrBimeUWBvKeXuRs
/oNd2P79V/F9BPgmWHCbA8SvxI7eQ/ktS4jzfkarrowa/2lnwzPTyAX6ZjyTwx4FlGV+X92q/MqC
FVdJ91CWd5oWwYBuxIJTjJzwcuTg5s5vkzUeDPOVwUkIiC0c6dWfxRclMQbnn6X77To498PYrTzr
QdATnbqSMXobplsXb6qL0TNwwkXAQ2DYLs6+asr49oyXv+w78Q8eyF8CoM9XmAuAUJJ3JAAE8qse
2kAnnaplHpKBsxcV73H9KAH2BdPb1M2nygQt14Q2c4eB5l7LRallmjCs+o/kqL9/jbNM9k83ujFc
y92yM/k/SCmnaIBwKjQ9hoGO/Idn6q9C1N8/6hdlcafsGX4uAT5UlgdpIss4S6CMf/qNJAuj+uvy
c76yrm0GLosdHo+//koIb9A+IRxNRskJ2Lmg0xjWTA5FQ6JO/jYE1665R9q+xD72uIvbrpuJ9nyT
QRHBMw9bZZB9Q/fme8qs/u9f4LO49+++2i/OXRvABQHb05AQZAFO3Tuce0vVBOIVvyNzreOMSlHM
2ePff+y/fdn+dEV+WZCJJuSoOXOT+7OaA0ImQ9xoVHNSp+M/PNe/Lxx/vfi/LFEcvgqVTXzUhgJz
pOjLmn+I6P2nT/hlacqnwaiCgU9Ytq+D9zxO/7A0/fuLFfikP6GLDX410p5V46r0WGQn805vH5PH
05E5xOV9/P1N+bevw9kuFDj0Amz5y+tQeEhampHP6RGWogFW06uxP/39Z9h/+Ot+e+J8vAqOieLc
+oMr8af3e3QywzAanrhmqFjhlkQBN8kL/wIx5UFXECPJfPCZyE3NkhTuFVIOuG30qDzrdT2TI5T3
kzb6HWeA0B8o0yexvswabbJb0Bo2C/6qDzgSSCaobue6YeRRGSe7hsBAmlOb53eiHg/NVMX0bo6G
gggPVwjULZ2fW+19GP0PYfPvPXUplHFp5rczba5z6iQSsQgp/rLHwvox2i9mF4FeR7JHhlt16Pfg
Ym75/t65ZcBbIwLimgmv29NkaRg27+oiXaGiG0xWC83Y4JWAVfjp5QmJ2kkvRwX/thvrW9l+Gpdg
878Xg/fTsedX19mf/HR9hKKg5e1SrA+MZ3+WU3DIaVrO5hCnyDByxuGcBK80F27Mvau9A7FBl7eY
aO83Ruwr7+Au9wMyB7F8HSoH3yxCxsU5digTVEPHNLuVfRDziNzTdb2tRnldAYqnhNhP3oPuP6qd
iJbyj19haZ3kjCrYxCO6rNb9yPavk/02VAGb0zenaO7TtQ4hDB3sNThUy45yl6CuhWDVIIg3OjcL
eXv76l9Nq+TA+7L0fULKyaXLEYepCMk7kbGXkGiXROru+vy4iOJHT2DwapRHsIyP3B40inTp2Ska
pjlZ51xvufzhT+RP++nTsiKeLwz6TZlZXTMauwEdjdoxW26teXmCJ3WavPG49k9pDrR0u2rIPlJ9
wVyfOafhXjWAA8/JY757MkjtI0U6nJnslytH/M5h2EbsZkoeFe1NR38XDVohzi22iIr+B8FwYcEA
lnnlwf+uAxG7yL7p6Vyg8L7wMrKfeKI8xs1oTyw0ZIuRcM3PORKzvrGNf1UENc03MZ08MGFDheai
gOkF0gtxDmz54Jm41tFZDtQhASR2RJOxnr7TfxzI6wrkLSGHi4FYMQ93jkblmD92zYwO2z6sqjkI
a34vM5vdzw67lbesamiskASUIeQs5zAlFJhR0E2AX66vZeJ0sIc9+xuNlK+Fvd+1bnfb7cvjuPjX
DaWsYX+YaXbpOQ4d5/yop4+JDk7TDq8W08uUeUBP7ZJzCu2+6+0TpVhkqDmyV2aQIPxdTfdhGJ/k
3sY5Co06QD9zj0MiHMsfZGOQ/MZ+iOKRKPfV0xGF09FeXK6DOpoulXRALisNUZPMViYy7r4dSlPE
db4jPa5gxeqrpu+iXKqbNWu/ojdgNiRjv7vrJCNd5JxMOvxME5I+ch3ojNJLdN05KUhT3MrX2uHs
0DcnWvI8kA6ina/ppu6R28e5aycgrQ8D0ZTYym58/2mRXcwUMQImeJxXUmxAeI8CgzrFpBwj/P4P
Q+Nc0L6IinOcFXCEYmiTmtO7Y6SvFkNzJHsHFKUJDKiwzeOGABS7X69JtrqraXTkxAk4qlF0sngs
m/ECq34oNrC+5xgPuKjn37Dy9ZM7rsdZfp2XLC7bJyTjFTdHLbdj194XTXFB6/GrP4gH4hQuoYZf
y40ZTUaaj7gWrozIssG9/rWUoG25Cw7LtSYHd3YQm6VPWhETygeZSiV2s9ABqRNoRAzBaUZhPGCe
mdhTEM/Q6MDTxz4dddc7WChmcP4xz5Dowko6W4cdKjkRAbEPqjetvKt8YIrIAiUqfd3In8YKztS4
z+EObohQQLeGW3btFNmDJ2cUOl8dmT0ORLbM8w3AloO1gVynn7vJNhlIWKUN3Uq69HV1JEWMKcl6
K8rylegxskfyq8Gd70yvQWNXnSZa26lTxFLUF8UIt3k+/f0u+Idn7S+bIIdaBtiei2vPxHl13vL/
tAmKbR9zUpBA1RfdZXnWrxIn6qB67fwAqVTNZJ8joUTliPSKxNyDC4gEPu1VNRs3K7USeRj3In+t
Fu8fvtpvBeEv3+yX8pus57amIBsSt/EP1pDeGSkRWMg5nfGVYWwSjE3CUOnw9xfkt9Ljl0/9pfSw
yDlHvK6GRKxVFNivmoDJc1/p7z/lD+7sb5fdtF0WZokH2PzF6pZ7o+kbsuKX8xjST+7JEVTbk76f
jCHuhMd0JYjNZbk7FwBlTtLNeTi7T7SQ/feMW0GItJJgjrE5eNOV1CpyYDmfz+j54iAa3pmj2y92
b3Fo1Iw1twODkkNv/CD3m7fGvVjcV5rnxbOGRruiQq9Gk+TcGCkAR0LkxVHKCJRBvtFVDC/eFamO
NtVJNsaTov/oLwlC7CNJN7eDpe9tb09867OosvtcjPfnd84151cna94FozNnz+7rMYjroLlJSZBD
ufSKkDT2g+VhVPK/qDuPJbmVbT2/ikJj4Qa8GWigckBVV3vPCYLdZMN7j6fXBx6zmzisrrsxkiJ2
7CCbZALIzJVmrd986xKQWf69Prml92WP0cJ4jwnYxm8bJx3cJwzAXlBhvhu5mohyaeNds465jeVG
+AFXECcuc+MlxbrOok1FxQfQIAUEAhqTy69HbqaYw1VtmiB/jdyvK9angGEJdEswGNO0vBJZE/3y
HtuFKY1jjuYRLEIxPjWHpsps1l7XOnMy/p2aOT1dJr81JaN0DczgfwhOFWaPdRBPz6idYZ2a7/2r
INGONdbrvz70b+UX0UXgv3nK8Lfk4n8vBfn/kYCCpH0poHD5/f179j/u/w/XzL9EF379m39kINH9
/S/uQYpo6QrywaT6/pWAnP4Eyqehs96KEjcbnvPP/CPqCrIEapW0DzoJlJO4hf5TQmESXhB18P8S
ZVGdLMPfyj/OZq/AU8hlwmSc3QxJmZt5gTPqhdGqW4gcUaY89gpm6AEmhzeutpU797lpd8gKpRB0
lNevo0bhAz7d7v96rvL79iL6alXLVYYhxLAbm0Ms3YtdxtHyUfJNRyzk9bWGlZkbY2DIcbMyerDv
B0HcNioQSyfmL4ixyQnqp4iHZxOnW2tga9KvO5wjOqjecDpsM3ptuDGkHmxBbgH929fvDhzyxMtP
H/Up1A1EZZMQC/ULaG29+DPU3uLgmzTBcuJ1mL5q/a7I31Ppw+iv2ndJd3xvM3Y3k5+21V9Zw01n
lWsjvhJegzd+h50hvEtnpIYgHy9r4VAk90b0GFntquQcpxy4NAEJgB637Q/Zt+IjUjk3AkXdZ07l
pJfpN0gaYHx34qbYlfbguFttk29Yj7fYsG04+B85xaxIlmwxg19zyt5E2/RaWL0Zq2RVbam8+0f8
KAfuBdvMfdYsdW3IOzl+kLur3nfCYu9Kr3p+FcePaX/gmmYoj5hwrjpx28XPFl62UcUqh+kVN5y4
WVfttYhNibdrlc0QH75V+io7RMjMBJAKV8WdgLhb5ejDqqaKk+20Sty57lU9cAcDXM3fUDAsuC5g
fbprQ3fi8oEHtilVc2kjVfo6d3dhSWXz2CVXav1UpAdojIrmSLmj+46kOn2LYck1BGipsMV2r7Q/
QNluZIwZIfFlO4zfoiHnmHjnY2WMeTpJy8QR1W3+RhnqseLGCdtuvNQuY22nwvxie9poXCK4Fqzy
bc8J+klQL3W8tOtho5bXFjlfDKUPGdCwyRmwL1bBawe0UYbJ9l19F9/B09RQnqY7BE6GVQjYROcy
uGLCSHe9AYe4XuXFmpqXe22+qX78mtoVHVvpe6F3uvvgpZfR9rOkZxgqK9G7qlx7qB4qtrYRv4eo
K3B+gS/JsAuXQbORsoskctdD8F2XVxL4BDvWNvSTj9P9Blx3qK8UAxs1RzEu0nSjPI38z9rKADY3
gwaO9amBr6ZEV7p+qK2nqt0VO3lHVmevbOND/Gg58gF8yE7biVtrg7mhqNrRWxqc0Q6Sfk8s/bU8
zJJ+vS4lfo2n4IVwH9+4h+KAk+e1cqVdKof0qr9KD+mldJOcyWLNzrx/PW2W/eSyrKgkyJqL9Ng8
YV15099n3/x7z9a24VV5lbwO9+m2vDSvsoVPnEvWyBiyjZ1vIlB+DRH2oD+N+8L2r6NL/Whea4f4
SjzqjvxsXikPXy9akmj+fn7+91fO1V3aGDIelJzmArYTJyKGl/lFOuoZhvGh3+uH+AG1T79dJU/D
gRyAo2/HXeQQAgcSewd+tis3yr46pEfrXdm1x/Kmvs53wQV3tGCtxbu4cnz3skY9T8KnmmTKytsU
EohP0MUUFLYegAqA7+Iq4lBXr4tk60NCBOePmgFm6qvmjQx+dxv0m1iG9UExawOLNtxKW301GutW
XB+vst3tlA8BKz3sgUpqL/kRsr9IzB3r9lYs1xB789rWdEeqDh6Iqwu3OsZTao6M12r4GNIN2KDq
CdjD8EEZdsT2jjv0h861218ldnIrXoqYWgHK/V7cFVfWxUNlKxieUIqHXYrh7WXt4AfXcrZ8Qb11
uEELyN0lwgp0aMMj9zzgGsq4tLK2IczhDRk8KPJgQVSWEiSga6fxILjbRXJoip8Wq2+Wf1gvUfUe
56+18iSnH564Lw3HDJ3+Xb6k+P4aceXGswnjEjvRqeI5pL/Ln+JbeKnsg4+Kcz3wh3fvbXyFstZy
J4N/+dbfiLdPE30pu+ijbxjXeMkGwxRBd/gFyUS0+tzYEXEcA5IAT5Bu+QAdOb4HV0h6O56Dbklx
a6nTPqKsGSTLqS6GCwxGumf9TrwTb+O9/6C8NNtoFex8QjK+zJxmXRJE9eYHcLmNvos23rV1Q+9L
HcvjzqphU61b5gq6wKy9QAn3yibeRXbqaJflltvJetzJt6CAuLtvlVWxja4y0mzr/Nju+p11LX74
NxfeBsbxOtgwUKuOx4drCvYvxda6bp7QxmCEUbNRVuq2u2TT2xtbd0fK9cAn5ntrBeYVnFuwYefG
YPsZm5cr71sVQcq79RTW5KeKOPAeUt9jasIL0tdD+ib+tC6Ku/y1fGUSkKQpoq0a2iXmNJVjWmt1
y/TUtpg5amvvQ9yl6TZ4jC+Av+0mX0jcCB+00lv711IBwOkRKCT/lAawb2q6lXQnDvdmvFNuxRvI
Y2Z6p5k75U7cC7fl9/BKuy1epNvh2jwKW1borXIEM7iO1iC4V+FmXD3oa8/J7oQXY6cdp84U1shS
HL7Ve4u/He4oBm/ILe+iSwTuV6/ApHbNg76jnLsdnGL32q/fYa/tMAD7QT0veK2/BzfxlXvfvLTl
uueTuP3fRAewP1NrmEUdxgN71sZfd5iVf48Uuw42IfL4xUYG9dltpTd4W+kGrzRYQvoFBjZgwoAj
K4TnGiSeIZN2vWPe9ezBwTZVOc2trJW1w0n2gmhTf5AdzF5EC8GNi6mQzElxDfF/nZOv3VX3+aXu
btoBHesVSUI7OxKJo51gULPNoSBFR20rXHm3gfCUfTN29RHwTt+ssdztProCPOJ+YOLLl0JrQ3uB
WxEou96C/7LVqnX0Dc65ox6UXchpSd9Lz9Kz4uCxhLXpysS9dS/tmqtx31wVV/oheRIuxpvutn0n
09qXDmCeEgdhbVUBvGMmF3iHrsL3EHTZrTyB2lZCRqrMLriXkroR1yhIATUNrKOJ5RGgLrgC/a2m
OEBvkNeRyWuL60KGzEvKMt7I4407XPXDdrR7adv1h/w5vY8uvAt8KqNDlj/J0mtuvFnRN114Nl7g
O71CXnKKmgwAvG8Rpx1UOD4gT2KdGT7Gt3FfP1Rp/IYKxbZGmxhXWPiBvIcTXmLtzAEVDLaOF8SA
ieOqI4vwQ3hpH9ob67mNYVBnRfEtk6ujYe30XN4IkZzwMQx8tCp+Jj/NV+NOvhFvhutk7Kkewz1a
ue/1d++1vmtvvZeiu4k7oAx6u5V7XK5xMcWSO8PhviicuIYI/M2LbQ2HBYqRUFxqn4LFo4qbbLTH
siHgCFXepfjV1/fmz/oHqXNOzSjWRO2xuQL0+6rfc8hphhdV0CfqKNhvGURuQE2AKWGshu9BcN22
6OvsLdmJvZ16l/0I3QssDlFGye/NJ7F9i6ofg7QXXpKn+kW9FZlxLbpVUGo43ALstN7kBm7FKqN/
CPEsWYOqz9snzKDcdAdLScLRouf0CanBaPtjzlHY071Lq/qhILYRbdR8k3fbZCLs7v3HPG63WQG0
41ndGJekzkfo5SzbLLLY5QVgtu8S4FbuBdmVQtrlynUjYAizLS84PWM4qB9VJ7qmYLBDTNR/wlCt
wTiuWCfIag9rxK7bBEIPR70tRozgxnoOot5WbS8Az6XJtlO3ffs4JsywYC2+srvxae5R3Vi37rv3
g9orggsQqNObIXnVRerwaFuTFseQXt3B902nAu0WP1BRWatkjlgglFXyE5S8X9madDdat1p9YVRr
1jnGNPxowZvdyMf6FldDOXf8klrDReweE/XNUlcuF0BtX5kH7nZS+UgCeo2BHyRuJ6qh5FJqQGVr
7QKElS6U8KKP3yQkVHQScw2gv1QHAvOU9FTe+h+B+8C2aXCAqXfC9fDE2nhrQNsh6oULpbnSmqvo
Vt0Gd9F37Tp/UbJv8UtLOvY5uM+ulUd3BC1WPwF4yfYAYO6kbzesSdt6nT8G2MJvc/RkND+mRE2Y
YWYPnJOFc61jHodrseWYXY0IEyYkGPdKz02YXniSBCC3XYv7gV3PHrfRDeXBeHCGNy+7le81lJ0h
CfhcT7r0obn3aa1emc/SpfhQ3CBYlI/rcdhy6wCFxuWyv+3eYW2A7GHSUSNq4/0YrBGp2DEho/ds
ixFVs1afjQdzV92gmRnaGUwBrgn1Krqvv1HVDJAbkG1r8gd7KPOLQIUHvTKSbbOJKgdpjw1M42QV
P6I7Q1XsPr2NfwrY814ywyHrkO7nFxQFP8Jj/0qOMFVX+qN/jJ7dKxgsyHH0Gs7AjhWuxh/Fs8WZ
DIvNfDrYyLJTGCQv1yTtEN6g2n/HMJsiRa71/woGswgzN2ovJkdKKgg42jaKo5vhrfCir9VH36Qk
tIp+gqiHDiyJV2F1KUBVdw8TUqSqnmQUFTjl7DrcCH2MjYRiI4qUM6FgqcKrVHxvYhRcmuQyVoct
12lLeunKcttnH38/efbfy4xdfW+D9COb59j+X4TlkYs8Dcu7HL6nyffyc1ZsUlf+Z1JMlP4L1BsI
X9JYuiFNhlDdz6r+3//TIr0FEEVB9hCpTf6cm+G/kmLmf2kqgoymqqgIp31Oilmk2IDPWSTSoIRp
eKT/HVDelPv6Kxf/j4sSKXhxdvkcx5QLYdHk4Nji7OiatXVUa7M4J7c5VQz+1PzstplibVBEYoSa
AwmwvRv2R2jNkTN0HdX6rDL8SeUJizdE1BbZEUBgn1cV5MzA68LIHU2GxAkR2qxfeh/qE8DXrEDy
rdBG7QZGFFe0T4N984/POa3N+q8+JLH4e4oMCRYNqbcR12vBcrHuk/Ec9MHYjmfKMn/WB+eTZlWg
og5LX42HzAEghI2PjBibZHcIxj/Hnqx3FyXo2zeUF66ruMW5cAhNrAVb4R28tSCeSVP8Xhv66yOn
7MWnPKAA2p4Z2nBTRg6uXHeiCtc87OLmUcEDffd1T556yPTzTw/x21or49rIHMVT2ns0YqSPMC5M
lQKtkC3yWqI3Z2ngPg9T3QcC7xQBYpZwnJvsIYIpUyycDrN0b13jJKL5GT1FcF1lvd7damMqn0mn
nOqiWT4WJnjdotCVYfMSqI8wE0csJFIwv+htjJJsfz0Qf14WkAD+fSBEz/Jl3cTIHXGIbCtIpC51
KdbPzKVTrc9WBXTzkJYxwhz6W9Hctm2Zd5gdFVq5/frtZyK//56sv9JCn+aRhDqHCvmKHGk09N21
F2iDuA9r3Ww2mt5q5rrIm1ycdBbbu0guSG1LnQ75z6irvDhqSaUG2w4txhI9I0tHOy/Sew4bUQre
4cwrTj35nysjYM/fe3gI4OyZBsuUiwd5vW4yEepoBDkngfkShuIrNMrxp5S3EfVIofUPMjsHvgkG
R0K7KlKjXTYYcydBTfW71oy8woGxiX11oxbGnZA21pkKwomxntfWm3jMo7ALC8fLvPQOHRnOTgMe
7tayaJu7B3rIVMONt3In1mJuzJgZJ49G4ptPX4/Tqdeffv5pJqFC1uD54RdOIsbho+CX4TvOo8mZ
9e5U67OlApXEMhaNqHAEAEMUlMWqrKl0G8ayMDZniwVW8IaV+mbumGINytWSvOJZRqGuPtP5JxYj
c7ZMsMGOru+yKQwlJY11Z3Qj6Y0RbS+sjDzh4+sx0E+Eymy5QL6WYpOh5Y7XFSjSiUH1sxMaybzA
q6qNr/qqcYPV14+adtQ/ROU8V91YQ224cCQd1egAB1J+jup7Q+p74xJpolraIHPoQqWp5cLvziwF
JybBf+SqfbGQlNzNHSvGCH1nYH8BTsuCnXDmo07039w5Tyn7ru6VLkMGJU+9HgyOkgnbTjC4UCax
FAAhkoB7/S0c7r/XXmN6i08R05pCLqOYWDhNlZvp1s0r1d2OjZ8+fj1Ep7prmouf2u8hjqKGxO25
RNSFLHFeZT/UWGRZWdb+LOKFsM+FtAhyJ0CNamWZerFhb4jPDLY0Tdo/zbBZyCMMISelGGaOleOf
gkCXGb/70PL6rShEvvwqCKam4EM9CUGmiR+RaUbXj9REXovGmSV/6qo/vcNsWUhlr1UliSES8tZ6
cRNF/tGJI3ISSW0Kt8u6cbY0kAw29KIcOIaXGRXdcOzUQ4cgzZk14U8FHtS5jdmakMaI6aFdVzgm
yg7oezYV/DMvFipoHVAXUfKrApiFLgRnZC+jIXo1XF15//rbTgTU3NTO74NoKFSOF6KL0tgmVz09
3A+yXwvXQY7uwb3ho+N89/XDTsz3ubsdarHeRGblCgUJfh9EOulmsexH98wafqr92eVCLyCQF6ib
OnU8CBslAXub18U5jN2JBXXuQocymY/qCNszoEwUE2vgBAYypG1KQSgn2V0rqAu2vRaes7079Tmz
5WHQkkJXy5bwFSvUXYzisWyk5ExfnRr42dqA4EFYFcV0ruxa0Ly+6/X3itUmvo2oaH8hZKGx+XrU
T8xvfbZMyMWoZUHGvbzT4iR9lEYTYT8NU/pVnIrBS5vm5mMNWd3YAcLBwcgU0cE/85WnunC2PCRm
IGdIYedOynV2rweNGa7FFvf2M+2fWH702dKAvjf8CZErDPriyDpywjWA9+Yytcix6lXt5usuPPUZ
syXCi5VcrlG3dpQ2I3NdUX7C/Ck/8xEnWp+bZWRJiSD3FJao07n3CBpJ90IzFvtF7z63pnP1OohE
kztq7pXdAabDvYC60W5Z47OI9yXVxN+ppvF+UjM20F0tC09a2PoUO5/257bIkNT0Srq9IrltmIW1
Rvtg4YlZm4W3L8CISATmZhD5xXeASQOmCJJeLez3abQ/vbxJpSNOgz53QgTUrjMNjYnCks+exE5N
mllU66Mg5fKY8PZD94G4g7SOhHKRU5SFm8vv7z6kUWwZWcpNqESGEsUM1PfFOrKXTZpZ0IZijwCj
bmUOiicHRC8pEOT647K2Z5Fag4+DncKC4CMBtPWQ4V7XupY4i1qfW4xBqYM2ITWZIyB4tqsVcEZt
XsZvy1qf3ePrTECuExlNJxWoF3UChNEgS84Z2J2YMOosVA2rDUoFor5jubBSR1G68DhVnbE5PNX4
LFKR8ULNgzSJ4w1j4a+rpiQlmkpi8/cMjP59FVBnwUrpMK6kQSOLhNyu3KEEqXN8X7YAq7NQRfDX
NPxKzpy6LG6w8tyG0IWWjeksTPFogIqqd9zI9BHwS18z+49popfdwik5C1X0FDGeL8qMwp4O2TVH
4ZcCWlP1z8s+YBasqC5oUplmYCbrHLhglVV3zSD6Z6yATs2bWbgiA4tYLzIzDjpXVXzZwTlXkUOU
8nMHhBMPUKZD0adVePDh/iHqlOHyC4QEjbiC8q3aIKW9XdQ/yixoUZP0oC6xJCRKqjhZUEtHLTS7
ZUulMgtaP60QAnGpB+ALR127yMKt5nrFwnefRW2tIWGAWFg6Tc7w3lW1o5Rq8RlToFM9P4vYPO8N
sRMqet4fOnsM6/hdz02gJ1/3+9S/f7h4KtNjPw1spoqoUnY9PSO7MoFblsi9ZC+p6nPGsW7HYqid
qKi1M2EwvfWfHjeLY9SQFViYOftKAGV3PSBlCHerN7tHocA5duFwz4J5FNqoDT36DOVPpK9QvNmj
i3uOCXRqRGahXKNnKyYRk4mARsgqz5o9OsPRssOaMgtlsXQniWUW0dxE6aqHA3UwzH7hYU2exbGM
JGOjSCwUgxpIRz0pfFioJrIzX8+mE10zZ0jLBh5A8Mpip6pwofUkHCl69JbOdc2p5mdhnONWVylR
lTrS0MG+4rfFi6Dq6Jy2hVgUKyPv2+bQZ66RXYV4KN+mUnWHFVN0yN3YO6aS52vrTA3GCM16BUDU
WAtBCrwrm7I5lRX+jMbWv63l0oV5myMtvWnM1PXXI+pGKViTCDxLVbpq8K1ARyhwqD70YOW7MX4M
+7iI1kUFF31jqiNVDA1zrBA5A2FntFkgXuI336Y2lNuytfW+xkhHgBatvVuupwBsNWr9o837yrzt
x8EDiqiXRg+GWjGffF+eJAe+HqNJPeZPMSjP5m9qRYgzVWLsFCh7wuiEGxLv/KrKNDx9EHy2Pczd
NLSVVQ94a6OWrh1ileRtslHoegd5aglEG5yOtDxzcJhm3x9WhbmyBkKHCsitBC8bb6wf6lQOrkhU
fXc7hM/SEQL4Cg8fxYQ/VlhXbpkDsvy6L05NqNniiiZykAbAuIBbJaLt1pgPxGl8ZhWalv8/fdX0
0E9Lq5Z2XdxFQeaMFUKdyHzKECdSPdFXXRbvm3LsHpZ9xWxRrTAO0xFHTZ3YlJNHSUJ9ZbQE81wG
/lQnTfPo03f0FTAInC4Sp9ZUCB2poW5ElL6X3e/mxLVYijQB7cnY8dW2F9ZjXVGIMhozf13UOXNK
Y52hpal6IC5V8jE2ujaTIi1QvGWtz44tg9t2nTHIkRMitvbqeqJ1jbKycVjW+my9c1UhqLsqip1c
bL1d2A4lYERLP7ec/nl+/mI/fBrXpsOGoZCaCkV1I20gdBTyj9Yf8KL/+u1P7PW/SsGf2hdcDNgU
eawchGjRRIjzoiWEgwi8cpMl8dPXTzkxO3+p9nx6iqQFXaRmPl+RJdpFjHAmUOZgPNO6fqKPZqHl
x2qvmZZfO7nm6Qp5DayfV3GkYMLThEiLZ3lYNmdWwVNfMouzFFplg7eMYItmEx3DSvgRWGO07Ibw
C8jyqZtGXGsqP+tdOx3i3gZ3U+7bErbF14Nwaqhnh5YIQ4bATeXSEcW+SlZ4f3ja1nQTuFxJ4qLd
9/VjTsFuxNnxpc5zI7aCHKAzLsgtogDNINsiBlmvXaT4+YWmVlVwsHAE4RtlK0o3qhJgKd9rmoRX
hd+X45lX+eNgYVs72zlyPU2QqDczBw2+AjdifGKe2cEF9czmcar96eefxktT0eAULSF1zD5+blu+
J9O7c4CsPzZu4bX8e+MCpzQx0Cvf8YpCfZCKbIPb2sKAFOeLVhYo3FQKGk/N3hlMBVFdGemKr6fA
qVefAvVzv8Au1oxS8ZxoJDjXCmv5axyhg72k3+ma2biaiCrK3HAt2yxFcOSBWKyNRM02y95+NqoS
hPKkqFXLxmJKxU5Bsuweld3nr1s/sVjNDXLxvJcN1Fg4rmW6cPT6CMndLJTraNNlWYGuiZQL+cIv
mS1WiLy3eNSJpl0gqbvp24HxtpR29/WXTHPlD0enOQZSUiiCo8DhOT2ui8FPxMqL/CAh/tuBNU+h
C5Hf69KDIQrS09dPPNV3sxWswmMzLKzWtQOhkGC7YgGzUvKgUEHUSUgLK5bentM9++McZu2YrWJt
b/qxr4WCjYPOaK58qyvjdaKISB18/TGnHjCLb7/sXRE3T8EuU4yj0aRD/32T9EUyLnzALMbBq8go
Swmu3epu8IKNygD5DQWOZa8/jdGnGC80OQv7IREAVWG9W7UIi4dY1y1sXfm99bHtg05Wh9QRxKG5
1obO2lWJZSzsmVlcIEAb6ZHLFVWTNHdfcha/rOuzGLVTAzu7ullenCB+g7WuBFCy58ISpOVWVQp1
CZSRmTmLAqUADM2ynTjd2FkaOhZu98aJZwRkD4xr0dphIsb/+wiY8dBVVunFjotXp4MyqbrHttJd
9g1zGF+KrZQArAGV0kltXxWF+hh3ovzgeWP1sWiCzgF6+Wj4Ssui5KhdkB9qQ08Ra6u978tan01/
V+5ExGD10Okw0mt2KdaaqLoZKXLGyx4w2+OSEh+YvOcBYmU0T3KSZncttpTpwuanyfspfJHflwle
t7dTNRuuZPSGK/w3jSjcLXv9WQBneI83ul+FzgiEJV6bQzqi340Hypn3n7rhPzYfpucshNt+zHUd
I4Vpeqa7RlTFeIMjHeyiDK/EM4N86iGzSDZKz1CwAWIMpMynFq42iOrLuL4HWDmQktks66tZQIMc
rURZREBMQR5nm3UoV8iVtKgCaVpzbF6kq7GHTHfopOYAqU/Dl+M+Dgv9ZdHLz2F4cmth/ZDSPFaQ
3wufhIZXqEsqbbz6bAeLva7WZQNhra7y8xtlGomhCM5F2InRnSPuOtxvxqokQej5hTHCHR2afp3C
8X+wQgmO0bL+mcUx0nRjkedC4OiiD7MxMk0PoQ5BQdxr2QNmkYzpieGHmokIB/KR26IB5dn28pKT
PCMwC+Pc8E1zAPXvSBiz20rhTq6Rw6JEN63PgjiP2g4QkBI4Dfry0HYlSbtI/ZAk8bKumccvxf7J
MdCHfCE8DIklHKXSHPfLGp9FLfplci8hguPImSQ4Usp1h/LheTGGPy9wc7CcJxiSp8ee72DgYMVb
D2e2bG1E3GDxkrfMdeA36lsVeUnw0Auh8H1IJLHAEc8kR+0s+sI5hK6OhC5vdQ74WMcV37Xul7Bj
aDwua30W3JJStlpE9d+JO1XeG1UBBXJSt13W+mx/1vV0xDTU9Jwy9KwLBYsx2xqis4DnKbj+sP3M
tbSyWECtHV8lR1BD60LzqEbX2B8sKSealj4L6d4tNK/IM8+RLPdDqwZko1VoDst6Zh7SVDXU2ufq
XzSk0nEtCrZ9h/PG162fWFT1WUgnzVAHpii6tptSSEf6OnGv/EJAcBY/yko585RT3T8L7FJVZbAo
FTOzi3vPDi0Uf7Fpi6szG/+p9mexDetQDxVvFGzD0wTKSyhzlF24+bqLTjQ+h8BBliFvlMLIHn30
guIE6Y9wcJdF1RwBV7QspaFJ4xAH/U2Z5dFFhqfHsrmjzWK2jJFWlyYLdj8ogqOC29K+QHF+2Waj
zWI2oeo2Zrlp2U2d6DtDG/SdW5fJwm6fZuynE2+Q6Fqs1KnnKHX2YaLasTYnwfJlYzqN9afGEZqF
iiJUdHtq+ccs6TBEzNLA/rr1E0GlzUJWKUoJk8CRfBe+78NKlUuv3mRtXNs5Kvvdwg6ahS5FtrGD
esCNHulJp52UVrOqa5ad5SalvM891ISQSPEbsmwjDMOtW1ue3SVyeqYIc6qHZgErmX091q7LslMW
VrrW2rDu14AoWxlZHgl52q8H4kTozjFx3ijLrQ8lyMa5zEBbwLd7it3LFjV1lhAymp7tvAimLQtp
DKnu4q3hmosA3qY1h8QFadhi6kltodSl7qU0IBePPvoQyzpmFrrGCB8jCBXX7vJOXcEkfq6GWlrY
67PIzXKtT8uRxrFQlxEBd5/UUHhb9uKzwHVxheCAEHs4nrnRXlE8/yhkICQWjukscnHqqkcjlV1b
FdN3cSj2cU41f9mry79HVG2Wka4EgWVbXRgdMQUQ0hXe3mCTl7U/i9gCRzVg+4NgF1GvPbk4FX2P
I9R6lrU+i9hUVTur95FJx5otP8Zkyhy/QSt4UetzKFxiDt3Q92yDXYESTBKpAuKOcnVmtZlm9R9O
f3McnJzKaicFuWsrfYJ+IcgQFmWp0nY55nSb2I/0ZXeMOSROjvwUyEU5bSuQbd0guuzGINgt66NZ
zAY93S27rPdxLve41xt3SXP2Vnqqi2YxK+dmKIQAt5k8Yv1q1oMUbeV2UOo1+sJadtSK3l9ExTGt
OTwujHOE8JvAteMCHUPMHHC3BP+ycAxmIaxbmINBguBLjFLuV5wg0vdCMt1lZ31lFsVaospooQPf
SUNF3OtaGLyTlPCWXeEm3djPu+6Qsr6pdcL6o+l3YSlma7dFQWnZBJqFsAHBLLLQkLRlMyi2QYOD
Z6w1w7LpOUfBKUGq4xboC3ZbD8omrCz01uNaWVJqN605CC7r3EJpQZaR/1SKa1dHQBUbd29ZentS
M/nc7Ykxljl6NBzxJc9tV2aHHPkKM00ssyDKGuGyqTmHZHkQ7n3DZe5IreyuFd/r0JrVjTMzc3rZ
P6xyk+fZ548ouiKzRmi7dlAHiD31HNfqi9qLvGoTJj52DGkVC9iAJVEUnum3E+crebYb4y+h1WnQ
CbYvt/WNZbWdA9aru/t6vp76oFkk47ygjCrUblsIzPAjGwftIa906VbkMCdiQBLnT2Ic92cSo38U
KNWZYrPILkyXBXZk78/EQvfvXF9BSgmQUOre5GKR4CCQkIwqrUqTjr4AMWeFjaFs7cxMGZ/jPsE4
yUvGGJuRKBXbO68J1HoT634gbsBR6N2yjXiONCyrgRSfpwp2Unvqt7KOQEiKRp09fd3pp4Z0tkhY
UoaGFYr0tiV6ymqoYwvhZWkRXRZ7Kuv3OarmMQdytXB5+fbDUsOfXRHlyzrmlxTspzudYoZtgmoE
l12xR/sX4bY9pqALE1RzB6EiEc3KA4ZrC217rcfCrRugjryoz+egsQrdow7jbMuOO+ndi/VH7OU/
ljU9WxS6oDYTxYw4kbgNGMk2HvZ9kS8sus9xYtBDg77OeHFTqt4DOXwI9fLMme3EPPylbv5pNIeo
pBYIxd4u6iw4KJGI4UyqiMtut79gvJ9az1rD1F0xZZ8NMvVZMQTrhgSMfub+f+rdZ7u4Ww91lxma
ZacevryJhCmPX46LeI3E0CxC+6EuNarhlo11+M86r74NrbesW+ZQMBa8uML4zbQlLlnPqZSiWOw1
C7e/OUIKe1WX030u2FJtBo+B71bPReAay04Ic4hU6FYUs2SLU6Wp15fk6zJ71LHOWBRHk3bZ583V
MrwU6DE26mKZavdjXWbXCIDkyybMHCCFD0TapQKTvawzTIYFy48v61xMF5aFxNk+nQhyE6E7KNie
rg922ef9lR6r2Zm+mVkO/pMANxkb/N45QUtFtPNicFd9nbwbYBEw+G4y5Zsv4K9ih95wI4v5FhxE
8t1trXanx2OQbmXfHYR1byEpYMPyeQ/QBSq3utpECBqxw+7A6afY6vKTejOOpfYQVJWpnnnrE0Eq
zrb7MO61Ju8T0x4UjbxuJljY9OFalC47ys/hVn0vNEkUGGx1gdrsqEUjIJt10cJInS0CsVJ4YTe2
pu11KHV7lnflNihVLpnsQFZ+H09Mp7nzDZJrGwNlviwH4pRoY77oogAWYNZ6K42uGZJJqAe1gc/i
uls80BfJkmHCOB0mP63sbW2EkpRoaOn3fX6Frbj5fzm7kiU5cS36RUSABiS2QCZZs8eyyxui7O5G
IMQgZn39O9mrNs92RbD0whQpru547jkfFXXbh2Mns3cDVQChvW7CuwcbhLCLUICK0jsGwpB7/KuQ
BS3NCvcLVRr56pfFeCadyj8ee/edE5hYu3ihRDoNbqrnnPQLNnW2tzSVfn2bUNT/fOzdzLRvAmQC
FXQW434KPy45FDqOvfnuqg6h13pyQ2bnYS3gLMC487C6iX8+9vRdtKazIgRCHsh4wdmYGWwXxV2X
v4W74ziA/6/K4Bx/PpjVzR5n3QQMZD6PXyg47V6Jm7y7Htr2hxYmJIz+57/hla0LhyWS2Vrb+qbj
zXDfcn6IAgJP399Xk29N23CZlVP4jQX1izCHljzx5N1lXVjAu2XskPi6UNwV9Vjf5J32D5Xbcs/J
JrFY0IcaSV5nFu/sVlKg4Up9aCQcMpw9J9tScToKzyDNw8Zb6vn+PdYl3oKb/ppBCWezv641MEZh
oJFb+7Y+RYtccWH5mjdxE7hwyWrqMTDze0pPN6KtoZfDCRcLKEY71PrHfuHuVoNyBTWxXWS2eCAA
x9AGypIIygefvrvW3hTaIPeczNB9sa/LuLkLhPu2QwWE3JO2mTVYSyFhtgyCemHU0bQPl2OjT/mv
jNB/osw2e8QwjV5+qyC43eXk01RD2OLQqe8RYJ4K54hY9EeZifrTJLBIvIZd/gYr1m889R4ABp1G
F9h8QI7fFyuGq4ZASbJ8PvbquwuN/QesyRMoxs6LGaBmYMq6ApLADPaYzexBYMUyb2Zmk8zasQUH
7aDMB2X0+OnY61+d+H8+a+dhjdSRXmZcWnUBxEVl00btoQoFXKU/Px2duLXQEAbLFgidn6tyBj/1
AMGSY+++u6sut8MUhfiu3FqdhZDaQ63iljeai7+zmt1dHRpw/4KJF+cu5Ls1ol3ShP4hShdEgV0E
NgDLEMA0RdbnQ/UF8G76fpm67lAiLvccapaCmqCrwhD4ble+F7LNXyLajodKN+g7/vxRiT/5S+cr
REcZQURmHdf5JTQl8uZDn3UP6vIHiuKK0TCTyzoVpxI1KLSfWFt8OPb83Y2luQoEK9CRa+TEX2oW
2E/d6or3x56+y5fHYuzZSEqUKYhKH4mo5Ts1d+7Ydf0/VJdgUSkp8uWctH1cLQM0l+fuWJ8FHBY/
f9kwd4wHqxJZCx7qU2Q2D4LDuX137GR217XPI6orxUR2RdSnfeHR1Hk6OGbze1jX3MD9Dtf41HGa
mhDMToT720GT3F1XRre1rlZUtosZr8rNYI66MXZovYPP36XMczFp53fX4Fp1z1vXv0SGfv/zqf8m
G99juXS+mhqEw3k22rL9ApZhV2WR9usgi6w6mNXuMV2Da+rFq9ArWjTysbEz0POuwHP555/wG0+8
x3ShM2cBlAwFJLKoRqkVNf4Aia8qn48Fkj2sS3j5VpoW1US/Bn08K5MN0dFSbk9sxlbaLNMmZDYy
WekU3NshBCI6yQ6x1EswkPx8aydtZT1aibRPQF+w73yRQL3ZHDz83a3VFPAQWcDjdGAxTSapv5LF
e4sW/ndflvz86gMEibt+Rba9LYEF/T0Qe6BQPdQwkns8V69HsAKMaBiNzjPQR/egEePsm0vE12Lw
F2Uu391ZULeGtcmXKCt1pIrLUNVmvB1IuD55stP5rQyguwB2//652GY3QdtkqJo494z/NeowbQom
Oo6fwcgZfC0WsJZfcia7mwr4uR9r3kZQgizq9cefb9BvnMAepWGWynNlbRE2lnr+zGcv0HFd9pBF
Cdzqff3zH/nNx9xDz3oz0RkCSTJrWqwIphhlbCopbJ7TY9d0Dz/jHV6WLMhV12YePpONN69snI+h
veUefiYtWqNFQXCNevXY83XABo17PXY0u6Rg2DYv7IZGZmTi7sxFKb4MIOg5Vvft2dhkgGjtA8uS
KazwgZSx2bSIx6gDyuTY6+88DLogpO5AmpI58GC8cBbyr7Kh8+djT995mLoCuTi45FD2r678PldG
3wy5PAZQklfx4f8WODn4UgCAV+h15boY46ICJDiGMACXxxwk2+UGGxF2jVpEJ89gbb+kloDeuXzL
zfzuUu28TNGLSOcT8JwtpKI05tMdmDAOnfsegRaB8GASfsOzvO/MWVjok4It4JjJ7AFoVDVrMece
z7CivGDgEPSfBu76N0zmWmr8wvfS3X2qByeoUovISNfwmwXSM3+T0Q5+Qnl7brCn0brlo5oCaA63
5mCvml6d639KZezFg9Pb9TyT3uJuI8Mggrusy3JsZCX3ILFNs9BZWnH0wjWyD+lv/GWqA0gVH/ve
u3sG5nYgMyQOzUd/JaG0HxPqdcem13KPEutZz1ZyhVpRvw1jtbQ/bLC+RTb1m1uwB4nVG0H0bPFw
xsDiDhlEvUKHtBfsWBNnz5bmJguhjBVbA5WQ3RMIA13MO7J8O3Twe5yYxBiVzWjWZkNLH8CX79JA
Dep87OHX9OQ/VmkcqsGlEmHWbluQgV+xzkZwix18+q5WDrey7qxkYQYubCjhMvpXrqH7fezVd7e4
HGnf0jFg2WTq/mTqAlg3Oh+rNvfYsG5t2TaCDCfj2/SYU7+Lh069hUj6FwPzCwe0h4E1PTJuZfMw
mztWtxcMPcfbMYQgR0xc138An9M4QkiPdV1cEu3lsQxLO6XXCQgD0fdVPTGqdNvFQqzuAUINjRe7
zsufjGz8JdazrNSxPhbZXfsaHQPj9Q4NyhCwtaoCISzqwWMLknIPIePA/wP7pcKsX+wZYe9Zs+Hg
i+8CK/ZSo9lxdFYXl0POT/VTZhroNv7Z+P79/b/6hLvIGvpNvzGHnGymkA86yU2b4gUkbkORSBCH
9vFUesG70td9gY1qXqhbaN2huh2uYmNQMi0m/xQGE5QnPeCp13QW/fKRkNEfT1Ay51cB3GJdTtZt
63efSiiWk/DdOiHti4PGM6+iMb49hEoU+/F14Am054UfZkukFFQyA5AVxg217O8/H9b1Rv7/WYn9
ANub+0Z1CxqKDuSJXqyIkgISuC76KxQt+7RhpvH857/0a08v9sNsNlXgZFSWZ7NuqnOoJvstGq9a
p8cev3M5IFMUyHYIeoteON1w0OyjT3dwkV3sp9mN7IbN+AQRfIGhJnoM2kc5+ag+j7y93GMJbQms
H5ChSKpaUcTlukKnkvCDfdc9mrBsYUBRxXjW2ulHgEsdoyV1bC9J7sGE+trTLVzIs7DIocDsio9R
IH8cO5bdR63FSP3IosMySz7cNSDWx5X05bEoteefQ6+YBMLaEHxqanwio8f/WaEi83Ls3a/34D/h
m5dDJRwX+KQzI98XjfdOCwDF3lqR+Z2b26MKsYY6GfQfQgycRX1P9TK/6JpYfWpUrqI4AJz2EyDg
8tGs9cbu0MRoxi+GNyBeXbH7/rF2pHmsQtnZFL2L5Z2xhfIh56tXF6tik16CmeOAQa0/LY+QnOQu
mfO5rVJ65axPRwvaoDfM/zcDYrEX+AO6uAyhesXh5ioBMHJYuH9USxiLgdXZxE3hijp/UCALe8Zk
yN0DBgPZ2aAMzDFMLCrrnz8XtruKkuVY1Sa+x/814xG+8KCl7QLeWuQOIDEiMk2t5+KgNlOQBKo8
pv+B+fAu5LV0joDoxWRlGBmDbC5ZTpW04nzIlPdQykjPBTQ+fJ45CQo/A/rhW4hYQp3+2ON3ie4G
GkAkXdcuh18VP5bOosWJ+Yd/jKVC7tGUopjsOC8rR4rERIwIjm6NUf3Bw9n5qA7Y8nILxzDLFZJe
aFMWzYvqcn1sxL2HU25iwvB5GHH2puhvqOJjIsKxOZReyD2YsoPsjr+OA5x3vWGoiJHZbdsfXJ6U
eywlFMpqpEKSoXIcAe8AnygklLvijUbEtTr//9RF7kGPcoBuydjAbNjgW5asqgFjMsHmc3Gr+RT+
c8w491d3G10/LJjnTqSfP66zUhQM0VDxfqN2/03Dw9/dXLBEcldrhAlrxatt1xrMoX7rb4nD5mCy
5Yr/Lfy2/a45OphYG0d6duSHiT3KrZYVRS658ayrhu9VHr1ac4yEETC8nTOdvKCWslt4BhRs/gTS
5gbL0YN/6MZhY+NnVx0xZpCzIp1xU6DuJSuCy6S4fuOD/C5P3X0QNZh1bpqAZnKK5sdFVfZjJPPq
+c+n/mujBUDi53enLKy2pigpQCUddOmVKts1xd7I+NKDyHs91AAUe5gbyKgmFbUFfgMSyzjvy4/M
dfyY4eyBbjUruKuKmWY5RM9PRVVul6Bjx2INVhd+PqC8ztdgChqW5WEVnM3st1io9I85a0Cmfn56
B4bq1qtrlo3zYPp4dZ69zIE+OE4We6BbiG7x6BV4fhd59mHjPtDgUJo7FCiFpD+/PdiEhkAVFcs8
O4cAJLG/h6sG6Z8t8zd2v2c1w5uDWcYi0Cylq+4CXZYxtW34xsju2lb6f2ct9gi2uV3XoJnRkvaH
1rjEtnoIE/AYbeAGI7Jj54FM9quayfj9zz/nN40csYe15TlU0FwgKSD7AboA5TbwId6wAfLPtTX1
MLXS6Gu9MtbTOVjzsKvAg4kGYUpznw6xQ48pOA28IXPsmla3HybZmzudV34dI1sUyy226TAO//Pr
/sYv7HFyqlLuqnZIs6UJxjUOAbv57AOS8L3ri0Ns4RAq3uVZQy1cZPwFXgHq5GkfDCzxmmZ9Ixz/
xn72hGmkYl7ruKOZW8h8sXQy7znWM4/5/D1Wrl4AQRuVTzJwnfQpeObH26a35aE0SIidW1g6Wti+
ZXj6XLuY1qR8oN5BoL3YY+XoBORQKBqagUuF3lAdkffSRW/t21wd4y9u1p4mba4wL7Hg1s6aLjLo
3TS6+9I4W+sYqzFTmzI/HA5pW8GCyM8OaABzyjAZGmS9a2H6kAI33+VMt4MmtAvsYTHm1ZoLkkkF
XrETUxxKdN1YD2/RkP/ORnexXZsWfv9qRUsUVReICuSpArTi2Ovv4XNm8ntRDNTHvFDKRLFQpPgY
x5C0Yg+e80rboJ8JufhFifG05T5Pa9Mfm8CLcDcOqIe1GEIM4TOO8J5gBAZKTsMOjbHFXlG09mox
OEjWZrTVzUsFub5Y5LT9/GfX+ZuPukfObVJpZlo/yEJbzZ/Rta8e9GreUob6dX4u9si5uZHoh7RD
kBVdD7z62g/NZ1Gw/BvYMXovHgcvn2JvKPxPvurnOSvAbHoIYyv2gqIlJXyr5iUAXHLBtAMMoAmG
xuPNsWPb3eWFM8OWagwyNrZV1tf8jLW3g3nWXi90Gwsp67ULMm2n5RMrK36eCR9Px159d41tK0gk
DF69LkT5l98Gm8F2N0gaDj1+D6xznDUrFEAQDdDyfx6rYcJ6KiGvx56+i8JqknOHDMTPoIZcnw16
Bhga6kME8lLsEXUU4T2A7/CzoQQYM4aM7wBdSccPetA9oK7eJBitgsnPljrIU7GqBSwr0TFIh9gj
6gS3xQD0UpABBlB+71TIMbc52mgSezwdZKx4O7d5AGq9tb9doJmUDUHlH+rUiD1TmuAVqtBmwYf1
OvHZWlr/cLqc1RtW+Zs4v9cKFV5ddKWBmysNSCtj34vqNZ49IJtiWw3VCzq04Xrsgu0BdooNXgHG
KESyjW434MPYHot+fgszdbX0X2Qse3ydK6sA+lGenyE/X5d7SirxFDq2gVaf8rlI8kk0/cnHEgpJ
+39z1UM3bw9j07PRc9c0flZCKu/Rp664Hydlj2WoewybE2KWfgHqdXCpFU/tAOWBetuWY8a1x7BN
pSnAFlaC2F1M9tRz9R3Ce+4N0/pNBGVXk/vvqKLvwfnscC9yNs8/hs2ZT3ys39Jq+N3Td8l130g6
EFOQzBrmxxAMbJMobN6CUUE+7Or2f2FPe1lRD4N1A/ZWkinocVqgAeZ24zF4n6p6ioGyWvrTWkCP
5cbfGNhr+arn9Yox8ep0cyR0HyfwMQNaC8Kxv2Tt6BiXbEPzgS/obCWbbcx8yvsmzGMo0ZZA+XEX
lvcuaqcyBqZe8DQa+9xPBoFNpwTduilKwl6KCcJxfVklctRkS4q18pdsqKp2TKp2aLeM05lOl6gg
ET9NC59kzCGQN4GGeGra80YNwCrb5nx7i5XU2d7ZeuimRFeY5ryzBYS4L7xER+CkJgftM01CHsal
VxFyNzkFNltVzE5hYtnr6V0JYZEvPrK88Vs3QZgaD+azSsi0eGtiKufrH3Rmbk0GM5dzbMAvWH6I
ysEvY38LQpZplL9LvADs8gI0K3icwrGvaZz7etxuxeZgoJCrw3rKx7wJwESmR1f2Fy48P7+jnedI
YjDEcQ8cempVuvluy1+bpruiJuDiVxKvGkIAUE3SVr+CE17/jQ8n81NEiQ2+ByQf80cq6xAxjVer
jntv9ILY+D5DfZ4PfX07jegEJiuInP0L6PdpfxOAMrTFK/pWJoEYTYM0JwxeIcbItsSDyqFIqsIL
PhDuseidgfTUDQQhLb9sIEUvIB9I1/zZEebPD5aQCkNZdANLfku9YcqTsi18lkJuqPmr7JaqORVe
V0XgGCuD8XHQgP8m/hbN+jQil3gqFg3tr2B0dLs45+Qc6yXPxxPYyqw7j0VPvgZahf1tsTBQrZGh
N49rl6tnvGEJPFcB2tCXjq3bc6nGV46k9FV74D9K+27Djeo2Yj817bR9MGPNnpdtGKsT2RjAKhOt
TBt3deWByjkAS1xcm5Ckkwi99xHoZi/1iGoCTY6ot0k/ku0DAZaEXPJyRMdk4OHCL7VqGpIGlqMr
BEaycohLtZWYI29t2F3CwKoHiEHXzScGuuboFPVq/AKspCnTbQur8WtFu7w800U027mXgSQfqtzM
5Lx2VV6dNeaYMNrBX5oPkhQ8uKFQtlqhnljbIV2xsghcPffWMmXYnfZiM6xDdYoktdulteNa39CQ
wyRhu0UJHuoxyKNEwr9jlO7prYtrJdCl7KsBSlPrGFV9UrIuYACC1AtJPVT+j8pNg/ywNH1122Mr
Wf+12ZmIcyuMX90xBcERpINqwODLhv9UaCR+J33In4KOmvUkHL7uRU5meijYFuJ7urXqT3Zj3fx+
doxML5zjaBJtAeGFNKKdtvtmI97LJLQDIQSY5cMnKDqXJm5BadXGZulaH28PZotHNUIxM+UL7vk5
klOzPNR2jPwUHzOXp2BQ4q+8berpZSPoVKdAuklxDiLb3YtoQi8SyAjvFQsQQZioYq3R1SrLLkpJ
F0T65HtqvofaE0a/ngH//51prY6ernq+xsa2o1fxzKLH9sTG7PCR4whVyqRfe8lQAGV6t01uq5M5
XFfQTAUe/T5ZXHHs6PRXb9IGoTpd2Rz786Jw8u9zVy7sQiGJO9yFrHtW2juZct5e/aLHd2lADLqk
soByQBWHvL2ybraLIPLEJo9BfrFZQ3MLAuZC45NJbARNoNdY7+UUBJj+5GR2Dz30sL/LVU7jXQlY
+fylmkgzPVSmrNab2gv4MlyjgyiDmLWNRRtYKgBKfZfXJlnFOJskHPPwi+RoWp4839i//Fwv6eSh
84Hvf4XGjKemzqN0LccxE6SDbvsIfvrQtd+uEIK4mmifKKv/UT4QgjFkFoD6l/xrDo69M12x89lg
Hyst5xklpOyixDdTmWx6tjGqMf4ebQovbRbAmtconL5vI2/Ad7J8sZAvI7HAZX5cAtknYKBq0gJT
2aRWC9JB6fETTEYVOAqmUGYbUdxVypuXZLKh9wSVUsCjB+lwrEuLre948JkCcxAgBDEg7NPFBktS
QBAXIcAWJ2EnmkK37TMimLpdbUsSH6yKRVwU0YNbm7GIIXkRpBzT2hksc97HZVKvhAX5K9SEyPuw
DqGwPntd3PoIN2oh8Oi+KhNmhu1DP4zDC0SbpruuIv7XulPDCxVdntiydInPRPvBWoMfWHvRhQbr
12YVHyaojsZGWJOwUIUpmGBIDKMktzWwUYDhrwIkwlX1GeQN4imY22+eKdGy3QwUHKpl+bAaLACE
kTekKgcXS9/lGE6N0UXPaIXyGpADSvP3bVW/p7VeE1mwMfPa8bkv3TdufXJasQWYNeCXjD09Drdh
5cHCO1P+7Y05j3VTvK9C9mrH8AlCVHdRFI5nuzZPzq3RGLvZL3+ADIe4E5909LmKWIEuEXhk3Dyf
uOnlpR4gtFx1mNfQvq8TtzjzN252GCRO2x9t68CR5ktzi+TEnmpl7/1NIlhBpuKFQTD2Wz51N5Ss
T7WxaxLUPnsMlzrrmXuvqaA3CBT+vQiVO8+c2Nif5PJhWrf5xWq9xZU3ygR3bHrIKc5JIfuIm1Ln
5zZEJeOrSSRINtSX3GzbhwZj7lvhwXxLcESnfd7WsV+A8Xue7ZaNHfnmihCHtqiYR/UQt9SctxZM
QBTkihnt6PYYeBHFalM+FDHgeGNSkIB8A6XS9F1N9Ds4s2gCsMqQ+Z34AqxjdRkCD0QrEKa/KKin
xlQwdwm3rtOxYGCNxkXD8YzkRZURBEcguQCjG8onkVebiEHgUrzoAgFtDIcxVl1joxNs5CSL1qbK
KPI4+qp6Zf3QP7jQI+ls/DMTRf/ICJLJcaxvORK1JAh1d/LDyocsl0GKRGb2ZcCQ+2IbtcZ1b25Q
GfP7fFkeS+V90oqwCy7PKSi4OG3LWMYmD1y8cp8kule3dsw/5YWeEwqZ9kQH6xDX0CjElKIqbxff
h+ee6FfWTK8UFDZJB9hhHS/B2p8wMxhfsctp0lZ6ZRFPSzlchIan9TbpP4JsTDzRQDEECrd8cUC6
p7NqB2jj0Cgey8J2idumpUo2Qoa/S+AuytSfhrZMllqoFEITTTyCChC+peHfCrbKIlsxMauBzCko
y/jkjX1iA6++ECvnZFP5GtOA83hFWpAQN39DLTkyYIwCGcYtltFrQF+ItFBtWe94NbAmNXpqXBLN
okqIhUsM1qC4naDHtD5iXbiMAUoMUx8ioel0xW+CkoxgWZDelnmgsqXNbaKa8hs4l3QMzpMCNIYi
SFcx0U89uMuScoPEEP4IEe7S0ZxMoNVn7BxZ3d9xMz3OW/S5dPVjb8ztBLWjSxiVY/WMXdPoHvkg
a9834MdAkJPL+BUSzMuW+Cs1E25LB2DovLzvCr1VaZD3CA6cdhEoeWUVnAxaauX97Ibo3Iw2eKir
hqsY2kShTOiysjZmXhOh0ogo8gsDXxOXI2iOLY7iPoei1tfCrkHSI/P/wCNZxXTxvfvGyZMqxR0S
oP7Bo2ZQMZuH5aR8+XUqhtu2HiFqUSNJ08j9nsA5z069t2XdYMwTqB5eRgrcctSZKB5mJ/oYovcy
mX2N4qUpWYKu0gDT4AOyJN+/jQrRBxfHjCfifvXbW1QnxABKy7d/SpDNZGtumj7VditOkMnpY480
Gz3PmpZIXq+U6FIW+lwy1iWTZo89RmixV6g6FqTXZyt68UwwFIScFTRHe5BqxXXO8L9Q6cb11uDs
TDf6N6oshzRHBJ0Sn2t3sQR2ClJKyrGBZ5q/a1pakpRB0X7IXYUOCUcNFndzZKI0X0EkcGO50O+c
XqdTNK15Wjfgseu3sn1pmZnuu0VOEIvSBdQcXJc2wTycbV0hCcIWwTlA0+5zQ7rhAq/RnKKha04a
8frkqbX8oIMoeB8gp0CquHlN4gkR3ZRraz5DaxxANWjnQvW07sqbiY32HWq0+YEFAeKidLIZIYLa
0ITpGUc8l5J9nO3Y/72M4GztdUsuRNPaj/OmEzclEvF7EMjSpFx7/8NgFp1RHWBBZoLhB8Bigqa8
6/t4WHkQB+BitHHZdO1ffoCSNnLzJ75GPK1s1aGn09S3wG5W2Fptiuc6B7Untvta5Z8mEXhhHFa6
+jEUS/sRY0hzb5cZ2bEYhlsimhYmVqgxjmTg3USOqnSpVu+W5mN10wStOKFDK/U7u/RTddINRg7w
2GIFDgj0afnGCpWCmzZ/XnjVyhjXcnyJNgVBWCaD9gHQlPLzko/+V04LnJ2ydfNM6RCgkPash+Q/
DDAlJfWXsGlsOkfX7Howdehi0YzhjV8M4V0/F903XmDQjzoHeROqSnnKI/BzDQYc9B7Y9e67reHj
JR+mJiZNZcaHlYIhNQa9lJeMcpx1okbPITpVJke9EwYCM4Ac9RNdI9QvyzDfrlsjH9ENCF6vkjgx
hC97GHOhF8gK2eJ2XoOWx7YJ7TOCjuySMBwAsQRPZiHiBvTAmVnGNluxGXoDFyc/VkroL0FNFog5
eA/5ABB+bJmDGv0awAPm3SJSPUTwmKxfmzNC8dIlVTk9esBNpkjCo7+xddu3J1jlUD1qS7E3dd1n
SpYeDQOA1AVCLokeYSffsdK5QEo+etdtE+x2q9YTD6eojautg4dTwlWfICZ45wwEPIux/TJRNBHi
dfb9BnxhVUdPAdPkfSBoN7/MNW/WM/SPGdbZdAB5oNYly1L679bawBOHpC+nVC8+x57SMpJvXWS3
r4tXzDre2jby4NhyaC0uZYHKJPeKT4qXG9og1AMOf+4K7yxpGLl4cHx4VGRQU7pIhmoQ/RDux6IA
MXE8owF0ZpsHXXhA0LrnvHdDKqocojAckIO7jdRIYwjlf7VIRJKuzpuTgmd51DPR+D4DhcpaHhTi
Ilm+3eZYMHyeMV06KcrmO27VMxBI8q5TaBhp+IQY62PagVwOjRxw3fRpC6LuGyYWjSMqSXExrS4y
xJHqYXZmTEOyNenACnaufBNiV8tnRZwv3nQajW0eewyZEiTJ+tmGpDtb/DtB+6VKF8jxXoOhRZfB
J+Yb2qTzNwAObRb2pkjpsJjTBoeZ0G4sbtBjQ3m3oY+K1gsAwd125ZDj9n0FJohUqFB/LPOu1zGg
86pLlN89z1BSiOk8uzYGdWt4hkyfO/caHnkOhi6dgpCeDLh6b+ZpIvEIj/LE5aRiIIdh4UO9VDHY
EKlOAzjZdCB5cJMzy/8BdpRfkChFN7pD4YgHvmcarwQee5siA+SnYCqfUbeSs9WTeB8K+SSarvji
uebrxCrMX2qdchMOII+q809QG6tuwBNVj3G9QiQ1rkBfjLSPlQnWMFDsMD+Qd2qkVVIJKJ+1ZIEX
XMBdis5d8wD2FxMTUc3JOAHsuOpywxb5pL/PPGiTAdoAdx4ZyVl7LD+HFTY++jHvXoqhQkK9Qr2l
9AqeukBNJ5A7Du8bM/B3HWLwZ8gMgvarp8ulJ2hUuCW/CKvKx8oqgx11EDet9fzJscCPGZBm8OGs
vi0hbP+l68tTg+Tzmo3p2JVDeAoaVOwjZgnw/jpF2cRRbJXv607YBNLJ6rSq4K8wLMJsbGAiJekv
1UqimFCkYIGr5xPoVf9xIJ99lSgqbkMG9TSmdR133G9OmCbYp8CKrNJ8TawwL1vvzVfsdX/mAaFJ
3fIy9qZtOdUVndN8xM/yK7pl6MwHNzra3m1IuTI7KDhd2t4Jxn5sZpmytpRPvljwC4ru3VTyR8FQ
KC58Rtso9F6KiPsZiyp0VUER+Dj3oUFjBC3uWNsiy73/cXZeTXIjSbb+K2vzjtkIAAGxtjMPAFKV
1hQvMLIEtNb49fdLTt+7XUku606btfU0p1iJBBDh4X78nOM6IhxnQI+DhvVhKo0raRwTKJVKH/fm
YgNL6bOlJaSUTvbVGJ3el739PUmrMdAZJn5limxil3Sdl3br8DnHSmxjLyiwkkz3p6VS/oQCabeU
ZeZHFa628ezgJGqs+SX5Ce+Uw4FB9KsoNsAAZF2VopbAEpCX02sY/ItoGy6z4xcturMa1+ojLiq9
qmj1T6kmmjMxOUnA/MDSI39Y4KykX9omAmmaM7XpSvO6HjPS0rR8kHP9ya3sioyhSf0x0nM4gVG5
Hdu83ZRZ+DUXGaRiy9yMOE1eRTqjGrVR3raMnbkNTWvYxONIBhdnqVfmjGkzWmerRbMbMJDe2SdN
Lr1Ypl/SsFZb25pmw1duqH2yeAlA1WP8gHnwYeB1e64GBZglb22lGRIP6qrwOz1ptriT3zm0vbs0
Krw1HpeSMzx3zgZmpt0IN3P9vBSEJDWigJrjqjl0zI8/b9xGbWIVUR5VLUZrU0fbMJR656usGS5S
LRtqz8L95zPZzldy1uysM9LlqjYGzbe0ZTlH7RTfyKbpOP/6lZsDKa5aT5uUcQXIml0OkfGpnZz8
ujciez5ixeX8uYEP4E96GfLFM+MKz7fJG2HCeDA9xq9zmqB/sdOGR9Uj5ZkmwOquSCfjrAhdzuUR
srIG5BXbNypixsBuxm8CFXU/pCkoeDjeGvHaVds5zTr9JUrW1tcqVLNnpZoG3U9DsD0v1Ml1PCuR
bnVVTMkUX5hap3tUf0XAm23Zgpy52dfjFJL40Bs2Q4YxKi/l/Sjc9PsSlqP9yXSP6YU35cq5qkq5
HJbUjkbSFA7Ar32Rj/oZOPpo+0iSjhsY0udWY5rqinh5sE1y2UrUgSlHytEjHPdkVYPdBpxfJgw8
pamLWIo2vQ9tOy/vDIwi5+0cRXV4wwjhejdoKTWy0WWUmkMxNsZlsqr2LHQgXbMR1I0Qgxg8l1ZR
fDsjRSxB6qbisjHNdtgtuuzboGvaKjoTydrX96UYOGfzbBnaXWeYIvWyWZ/DL11oynYDBEp/Je+b
R4guOhXNMcvy5lQyaa0hE6huRacrFI7o8q4xecKi06OnM21tG7D1peuZ+34+J1q3BtHC3GMv1tZh
fJPZyiHMHrGmrZMk7WPnutF+CPPqLjOqtTp37C69jjiV2BiWiptDr7XJw1BFFP+mu5gPTlFY960+
VesuGo/ZRZTYWPuyG8FEG6uZmIuLtbxJRTe75k1h9fI6PVrPb1srrIDf+7la8OuDZ3+wYzPNLjm7
m2yv17gYHwo9kXvWF6dXOcJESpNivM7BC54r2acXyBJrOlq5RLjAhHbHYUTrkjH4gHop9gar1FMm
PORpGhSVCsu9QbQAJIUrvuey6n6ikjEOA76uxk6zrOpGVx1WMtUQLgjdj87FRKiwecEJtn9IkYfd
tXOhz0FU84bo8bftS68GoQWU3bp2w9h1e19k0gYjqkx135pRmb5NZYX/Cakjc3RCw3U7L+TR535o
TwaDa2d6EE1aRBOZWh1+ToaqjC8zZgCbgdsmDdsk1tryvNSy9MxtmuwixwdSbJiiUg8eU8BC68a2
utHPRV8bV7Vmtn2wxKVb+7UWvxg0PTLfkGFab5jKHt+5yjJQSzfZsqeQ1aU3KB3AZ2hdPPRzDjeP
Xk32Fkmdrkjs1lMArr1OQThl89uwtPY9Ikh92aY0486UjHPtrZDgx5vY7VpE0kma7GyE2GcZVW5z
JDI5T6Kk13ixJP0y+bUxy/65WhJLjzwnTaf2ShvWSjtYqyWM20ytKt5MJW5526Ko9TNitT2e1REe
dJ4rp7b0F7wqlT9bhn3Dy1AZvRbRkIjkDkpcTDScNihSdcfcmTYj0MUShEGuJvCa3lf7wWrG0s/I
xSAmNVOYpOe9GVriRYApW9tqGSLn6LuJyeqzoumRndM8aYxbTQMBCuJez/ObMl9pEc6cPTurtPrl
eB/xVq2ljc2fKYidaZsZpW8xzfwJSunyCZ/44tIZJ2c7FOv4CCEBALvj8D5fbNVVPjK+ZPK0MiwZ
9WOO+veSlPGuplf2UI9D4R7ypB4p76WwxV2r2u5SW1RdBOzZ+JV3sH6eUkfZe2VpGk6P5Vz6upaZ
18OcLrf5TJ89LqguPa1IKSX0wjCSg5aFYE1g+3FBhgpgExQytZ9c2Q3XJP/GDW2hMPPiJB1SvEBH
t/lk1HPi+K27lqFvAeEek41o7F6lnEdta8iEMadur7u3cTqsO5vKgMHbMXqlIp+yK8tVNBDk2mzF
pBaDqDk7QPuxlLUvUpVrh17aMqFt23R6BsRSZ9qn0hp13l2FHSqzeQcnvKCbXAw3SyttUPt1sMRz
oqrkK+OV9Ys+HG3NdzG/MM/rUp9h94Nbp/4MhERLMXX0J+q4rt0seaoees3qDgsV8LKzrdR9MqqJ
shbvpPqwRGtRvKbYcmL7XLbHZi9dgb2YxUqNtawZibCjooekMVovlJqIN6t1tEGuRzrz3jiF3T32
Wus3l3+H3hqpwfAMdN0vSxaLctf3rNrNSJp6V4NCUKtlSestWobOe1FzI88iYhghYHGAxGridLrB
6joXfp4ujeFBGqySfTmq5X6aIvd7kWak76U+9ffkofG9DHMeRDjMJYJEGrHPBayRxMs4Djr68cJx
N7gAUt0pk5ZLHoXVIZzQ9HtmvlQ3VPTreatW+3zKDbzqGH+SKT3IGyNc/arO5StaKBVt9amOMyY2
LDmD/SCSv8RF2T/rVa03x/Z6ORxW0NTXpgzTcCMLIOltJ6lgQZoLzt6qywRHrTnLu7xsAK6lXbd1
QD+9yvzStQgXhaFxNK107EOQ6sQdvUgL3U8Ac1F0HmXED+CoSov28OkaeJ/JJCnsmyh/G6y0+Z5V
K0cA3cD5ZWxoWfpK1NOtniyTc8HhSTdD9gXdQCORBnlsPx00rVCX7VTFw1nbytT0Y61gxE7XL/SO
ZGqljzUdOp0VDfNxh4JFrptK5N2LAvl81grbKM5d/J/DYOlicGMtKYnhAKxRvBMGxsS+m9PU9tmz
0gyiknYYaeSaPBa5WXzry7EWZ2sRZs42zJ3qhU79aHvr4Oa+kTn6y7H8cH0o+MXo11U4XYu+DzO/
UyhDfRrpxHoR9k9WAf9i2+TOUOzCQeNYNlVY44m8WoDAGs1usi0bLWkQianINi1GcMZmLgHANmTn
xZeZNrNHdDHpandFvXVUNhFp07m8Ighr52LS6Og64/wd3NitfGkOK8CkCOt7xo6yYppOaDzSabTE
rpUdeupJaXYEGJd3zkOC9YA6EGQN5UlL62FjyyR9tKdBPLWaNuTPdgOTA0HCunbAFllYBuvcIf4e
itq5XLtonALZhP2Vit3x+wp2sPpLUi5yW7UTFWI55z0N4knhf74yzMdHQya1i3kQM+UvONK2L4fl
fGr51WuwK2B7ZGupsy/TvCovMr7+QlRM2RGxXdd0M/IaskdTsjKoy+eZkROTxvTKkTyzpM7Gpug1
dTSKsKYz58LTZleqbem45csQKuAAgceNGZhrMT7QPJ6MrYizcdwevXWiQFvtAYaMUdZPWBlH6y5E
svocjaIcvMxyW30z9iRvPkaVZX6by6SjL5ElIH9aCijBss5KMJm8gdzLq7jsMplc1GYBzV1kVrh4
nURmdujWuutpjzTk7es4Gc3Gicv8if0hxMPoLHrFc3JaJ5gpv3Vf6XoFoYQy45NTrtLd95PARCpx
yGi8EFleezcvq9mTjWZT/SbrYnG3XKL9THBjMnac5vSsmqIxoWXY0WRvcKWvCg+XgMSGwaNScyvp
QA8++EX13BmTPm86VsLogeUyHUNMdLI2ZtRbVRBrFo+1t9ecpN1el+dIRoa6zBuKNsrPul+P0JQ1
D1c2sPu5W9IF82dDz/pNHtHw2IklrK8ntNmPThgfvUD63vySUZ522w5WyBg0ea2qYKAKEZ9wquu7
W1ktk30eN5OJLBmQ1lRbrY8Wau+yMYtH2uMl/09tOcWLZseVuKIL4EzbRUOHWpGRop/ywAU4mAzL
KJ1PSUYaAeMEY9SzfOF0CRjSZlLoO/A9fCvioLkqaIRr9EMSrfcVNMDockk1AqeRa829mZfml0qf
h68QQae9m1Wxze2tFVwCXS/GwyQLM/eXpbCPjbnF0Z/jtBgNTviejG4l2+MJ7Ywkk+3q9WJ1ik25
ZroTcE4e+xF5c8NczOYhKWNa3pqhN1etlvClrSqJYzDhcXhqtAi/wmZunxZLN5KAcSbtenCiov48
R7ZZ+ZGY49XnhRNKGcRuzaTohT75WJlAKhPjEJHuTaZp3trSFvV1okpn3C9EcHej9UklfU6A+tIp
U8fxLKSdL2AxU+jbpOQAAGnbdMdZQWYX6MNc9xdDmSbX6WorzZtaneJ3ItwGhKhyPefcZz0risXe
Sy0AY9U07t0EOz3zh9oWiZ/kKB28al6BryqDXPXMLVMBML2MRXOmdwPlIKUnYddZ6zn3wJCwK6xq
lnYhNRN9Yt7ll+a45Msuwi+1/Nyn9PIOdA85VGz4SIsHEivLjeOEozhO2hjzYDVzKa9GngX23KGe
up5wmn58HAY8B0ovcfGq4thIrfiGUSIRXLyo7x9wmpK3tWNkN5kTT994VKTFCtnAcHCGJc7IFGrr
GyRCA5qCpfoFXXRXWxt6oS5jxBYjfM1baxH+NMex8gEN7K/SjRbao1k5s+0ybb3ozLG5WFRK+8Qa
xmRT6Zn+tdXz5V7YRVo+yZa23b5zQz4SjNFu95NghPibM6Q5QuOQ17bpxFBa55Eo5XztJKJ9G1S7
PDtZNYYwnI51ukYsiLZDpeszdDuR5UFvG3oQiiIqNxpmM2+ONOl7W51Zax4HrfgCdXDlOxapxfjy
IRwinyGK5n5JQ+ZzWXa2cwz1Vs4Tk2RGSxM145g1Dj2jw4/EM7B5MIIMrkd9E/adk17qbG9rk7t6
9ImZNFXz4AwhCHrJUEYVZMI0zsnAGnEHVYYs1wsXFb9NYV1dRbbumsHaRpxz5Zp/EqNpVH68zIW2
Kdt4ubfhDozcRER1EkVVWmxMRmFGgW6syvZrK1mJCI0RV4zrU2XrTaUF5Ck5p2JP0h9VQNJWFR76
Xsu+CJqWszd0TSaBr6YBi5g+beZNGwuaOhO78TwRwp03ae8Yl1bc5J/aWiepFx1tel3Y4Qrhb6Er
NK2GLnxFyXIfpt1iHFKti0O6O00Y7iG6rGRtttRpQ0f0JJ/RV1TgyC7L2TfbVRlnWXW8C8r8/K6Y
Neu2cTMwR2XwfkSYBlWqJ3TYu9E51CmkMVyf+obHALq6YaB6N3GGG3YLyjUb2T7ThuySlKuftiNO
3Q5f0pXPRqiSh7qtQvCLWWsB9kSnbTl3knKbu2YOYaFGQLShT+18iseopU1v2w2pGD6fDQ1RlX/V
ajE85fURUoL2XZT7Ml7LmGEoNdBk2jlJu3Xl2LbbeNDsJDDoJUTwVoycg6+32gf0B3BL47Rrj8+d
Mv8hd+LmfhkYZn8bKoNt7VgMz/JSE9WdF0MnKQPLbZJX8rae2WtGw+PvVUy67lgxpTaIob5siBGg
+rGTpSDCnWZ+JXM1aWOFicL2zsnlU0jalQAfyt4AYa31fLv29nxVMnA99btR775N8CE/hYMhC/AN
ow9MBk2afjM2TIio9DDrgywpyVGWuRpoflFCEokmaTzaWg9oHGX1cHkckZ3uqJWijnHf9Ju3dObW
6iwu22EO6PGYNB/z2hR7Se6YBmrRji7wa968xUNs340WxShUBAcX9KJc+VjNaHn4q57Hrq/C1Dxo
TAdozt1ssXw3QjO16ZsKFG5CcF0EnRPpr1qWz/drF3fwmVpZrcEA+/Q1N8ei8htLMfXQUDEA2rDO
IQNqXW3oIMGuHVCKzJPrGCLx8dFb+XOmZd3XsLbZSGJUkK+wRDmH5Fbmm86x5reka7uRzKvGkKVb
wuoyC3ND97Wh0WTgMkxp3Bq6XTWbaNQqEjWSFmsLwDV322R085Iif7Xr3STmZqa9arQucv2qtK9C
pwuTizjpiUp6WaiZtqFZR/SosyJjaOm03lXYICVXg1PWOo0kU5+3IkvdnhP6mGoXaohMv8fgo3oq
YI/OH8hl/zdO+YkSOhyU5I7coxiinsmw4ax/N52ye/1rSoETbdSirfM8C7oUvVyLox3TeFHMlfGB
8uqHQ8+vCOsnOkcU8wzUXBKxs0IS1oMWsUt3vQsVwGO0WdwEhWGSl1ICL98pputn2eRmGyQFQ0m3
MSVWseF8L+3DrDTrr4nNfpDr/6QBoIuYVDasW4IItOgkzpdAph/N6fhftCunhqQk/3rmKBCTpjSL
z2kxNd9nIPPVM/umxg9HNsBNf+nVndqTRnFjZ6VrrDs5zdH5ouXsO7PV7//ap5/IJKUwJiz+2nWn
L4gwlTGKgxBV8td0GKfmp26ZiEhncvVuSWuxEb0stwwAk39N1HPqcpq3biWcnO9eSbfA8tEybZ0p
PGn8gcT/f9mTpy6n2nHEYmtPy46G/XeRj97QlLd/7bGfbHfqDKNiHuq6Yyt+SV13wyTp6i8umJO9
XjfDADX22ADMrJy5nLrccBvVX3PiOPU3nWFVqFqk647pf+l5FTXttlnNvzaixj51N83WOk9IMJZd
07XJi1W3+XVrVPEfwxH+83n+r+i1uvlXSOr++d/8+bmqlzaBt3Pyx38+VAX//Pfxd/7f33n/G//c
vVZX34rX7vQvvfsdPveP6wbf+m/v/kB/G4T8dnhtl7vXbsj7H5/PNzz+zf/fH/7H649PeVjq13/8
7ZkUoD9+GsGr/NsfPzq8/ONv8qgS/s8/f/4fPzzewD/+dvktf0nG1+6nX3n91vX/+Jtt/N1SNupK
6D7CUPKogpxef/xE/7sFo1cIXbr2UXDDaiqRIMT80t+Faximy78s3dSto4VBVw3HH2ni77bgOOE3
lckvWi5Osv/3y717Pf/zuv6jHIqbKin77h9/ey+ss03IZSZXcR3hwplwT23Dk2Wm+9D1An75nWvd
QT4pIUc0OcZjueFjeZecS/ffOje4piMNqRO0JQPzuMETTS6t07is3EgEfVPC/8jdwV9K/SPFr/0+
uPxxGVMpgYpVl9aPI/VPx5QMawi3E2IFBZlUtw3S5D2ar7nb0HU1ky9V9inL97Xpd/lZs26oaYEf
RcZEM6C2Q/OoSTrtZ1ZOHylADNL3fi8hskBb9h0TeNmH+UcS1EErqnwStVzyz6bQPOdCXs22b1eb
aTyvFw+mPgw0Ax/8wk+/ZS/GN7faYZGnaRuhB91KoyZYnpdn2FX9FKTR1oxHD9pYsp7b7kUZ3a9a
hA/fxqyDOtvY4z5bg9D/06L9Y138dh3wTnTbEphCWUA3pzPaJ7prQo6sg0ZfJ3CydRNPLnqAdLzL
VJ76MHhnf1mtfytK/+sdmTaMR5eLWxB038sJMcGlroq4rIgr0kFcmqC5dfUHSsgfScP/ZE//uoyt
69yYgcRAPzWsGTt9mRszXLFwOIz4mdiBWe7i7nKCvFaNz6bl1UDjVvutKJ+6/Eqq6wJork7pA59D
I1xpmkCrO0g4wr4z37TuJ0ac+KW4tvUzaZ8n7XWCThCL2sM8fVmMR5pdUAi+RMPVDFOo/GD//PJ2
HMFoHh6dftxF759au8T2XNgpsp4jvfy6grZl5+k2ji4m4IwK3/ks7XfKyn17nAPYgp6abmgq+TYr
WewrZzfU17DV4+Y8X7+p5E2LYdMiULPhBnSPVnSBmGpTT4esQTEIHe6KEl8BT2ftHEzZrTVsE5c6
d/ggy33v+POv18QIF0EsZBHKUx+eqFvDecqsNchHBUjRrNtkduYgw1PLCwfQeL0xP1j38phAny4N
XEaVqwjSOkyK988Sq8oiLnUFFcDUL93kW46C4SpW5sVET9HTGgv1XjbsK5dwONRGvHPWj8wD3qe6
P27btE3LspSyXO77NGUxqNfgfM7o7EoTsuGFQVOumMvnaUH7//t9/qtrMQvMYKcft/upSbCpga2X
HQHEScIlmAeQNtveMo8m5n2Lj3S8x4d38nA5xTj6XBaqkKeegUsNb0JXXEjvjYsqbVoPFiUEOigm
3pK3T7TgfLgxGyd1Ptjyvwj+XNk2XY5vDll1oiSmJmuyplfcYhqX3mT26W4ZrX9vAPyPN8fB7pL+
SimkOl2w5iD0EriLuNJHrTeUTbQJmRP1QY4v36uV/7gMhs6cZQYg8I+T7k8nWZYYVWkMYg1cZudB
O0fxMSAkGqRLlOkdeBnXtJmUjwABZW0/fRCkf8oRHKloppsmgRPCyakn8AqPsjetcaWqXHlV4lvT
u3MglnHeOEw1OYtUErCCP7jqL4KBkmQH0jEFVz3NTBABmbYCzochO2e7WJcrdMt0I5JvVjiCikNT
+yCt/+UViaq20HXhiNPR1Zls0PvM9Rqk1UDzV04E8Ti0oagUEgJJlnhr6n5kSfmLDakMw0bqcVxI
7qmbDmqcquvHeYFwcK3aI5vWWhQk9eoNB9sPyrlfXsu02Q+uy2Y8NdcJzSnWsoxrAYVtpyXRNtVM
b8ZK15p2u/xgC/7qalxJQNEUOtHmGHn/tGohVuVRzgIJsuFxXHSo4ytSIX0ZI+/Y7v19XPvFfodz
xXPUYfIfA+n7ixkimqmzJZEmgbyuz9rkqxzB+O+v8vMt6cKwpaGI18LQT40wkRlNkXC5SpiN5gZ0
dRyz7wsiAZPezwcn00+x00WOYpqu6TBLx+R0en9HDGYygI9tEbgmxx+Ulmk/DFHsIx9+WjpaJK2k
iYkEpbPiD8yXfjgYv4vbXNtCmavbNukSke39teNlqQcakMcEI3le2yOfs8j92ZzygGHufibAnRZ9
M8RTsQU4bYN27R6bBH3i75/3TzuS7+EKqFcKu3ky05O3Gh69GLqpFcG09i801qpNLczdEma7DF4c
mmdGav3+ir+8ddJREgGLakiZJ4dx2jgrrp6DCAwInB5dkGBq3Fur6WF2u0wYthP9Fl7aBJmxcbzB
Nd/K0QXRXT6a5HYC+RH1OVd49FR/CDYt0z0pk4TmSGnTvw2SbMWUsIAbF+namUgb7alx1PWCQNvL
HcPZMsXnYZ4nqKjCOVNufKWZY/xB0vnTIUDBSZGoKwKVSTw+/vxPuxnx1pCsMl2DxUXCnNE0Jhr7
TQlfcWotb9Hjs6KO337/Nn74cbxfiLYwXd3k3Zt4hZ8adulHu4c8cZZA0LUaireRAiGKPlf1K3vG
cyflGeEWqii62s5CsoQQ78rMrkT3NR+fhuGga19j9yppaH/V3m1yrc7yaR9NLgo/BGy7AR6UetXN
AE686aBSug/jYJGbWj9U0VO6fBnjt8K5nbLL+aOBFrC1eGKn93YMJJah6yTPpyZAq2ZJ5tjwRNN2
b4ozjerTVi+Lc4MUcNt2X5rSpnV3HS4PVX6Oen9YHpzsfKq3jEYIGnXVTk8yoovR3JpDgxjwszXs
evuzU+9LytqKORkeFISm2alD4XjtGNS5ryEI1Xy0r9ZNxFiK/lB1eJdsw/SQGxes7HK41aIXPb/E
ZMGov1XlpTltv8wZbNENusrBujVQS8aB8Xn+kuvbof80xvd5fqX3ezVcQH23EB58V/HnOfk8rlCz
36L4fjUPRrpFcOEOXqG8Kdwsdzj4RKsnpn0pekheN317jnumbB4rd4/gp4HN/5ymfpHcleEmiXYZ
HNE00B/txCvFTbxekY7nMfex7daNWwe2Cw/eU8Z5Hd06yu/KbVlGaNoe7fC+QatnX9jjjvRFc6BQ
X0Ay9xr73GkZsLQfv3S4vlheFsPXC6IqGJ/lhYLUN1wLfcsgsgWFEj7v2lnqXqXLsyVv4hCRYg+h
63sRf5/LDXrhsr4U695stzaAKXJ5qDxQu4xvwrpsDpnj4chsQ26Yz5t+L1UQmoc5QZrxwQn/c8Ck
esLtlYG88FQoed/vUmY0uoD9JE1xhc+LlOk5KSGKJ634NKa57jvE9Q/OxJ9OXpeREOS/ygHSQXB3
UkBloazadj7m+PyHX4yj6Tm5+Gi886llzzEckvky/N3RBSeTPHU3b5JZNYtmL8EE67mmbvEt/dYI
vdL01mdo/474WrcPy3A3my+MAuugX47d3sGrVUcQ2gUSJiuC2hpdPZrejVbv+2SjmEqNx5ce+7IL
LOcz9g9b+Lvj+Dm+NTIvvNPO4YvVoVdt4luKFshuOPms5/1FdGZfFroXW9v4vL/sVQBvi1E+a+O7
O0hzV829bntt7luLXybMovWqWyCFyvWxLIuuxvyiHrDH37qFd4CRUkKufh77Bye5pyPhLW/rNhIb
pLIIkLUqYNPXVPELHKcpydG0fqrXZwi8KjzvlC/HwFmuko5G49aNPrftVR3vwaZdJETjPYgA2tYe
b5kZF61gnC6NNFhLtoiHsb3pnHXdF+UvPXYbn6r8sTBnzG0TVFxfncJEzz2d0dnyRtRklvbNdPZm
fW3A0u2tMmibm7E4q4a9DVl5efl97P8p16JmFBw1QJSmdfzf90u5r/rcbmBLBRPkxUAl47NqaWhq
yjxfwyX8INP41dWk5IyBO+FQc5xkPLpVoskypyUoIaJDRoI90+jIjrtQBiV6ut/f288VHZAvWJTj
Qjlgx576krcZLHsjWpZghVyAPTN0/gg2wBYJwqU5sPKszJ63DrycsJP3bmuqf2ue0o/dRJpMLqsk
drjWD1jkT8d5aiPdHTLud15djvMco6VSd7sPsqlfPFXsFQ3dEjZoNRYr79+hnrujAW+F4sZW2xx5
mT+MZQOIyvgX21n1Dx7rzznK8VrgOMcJE2AOJxkTQh23GOC2BphRI3DTzlwBwnVUeGCKEoSl4oR1
4vqDmHt6k44kP6EYIF0DyOS/3t8kQgXmAc7jGDDj90tdTa0vnEt9/U6jUvvgBk9rAi7FZXRSYoOM
2DidLZSOcxlZUwXiLF2IjeumzhzDsxr3ETk2Pi5Mp2oD20iW7e/X6+mxcgTsHW4N2N4g9TudeCI1
yDI4THVBGhIEoZynXiExH7ARMvn2FEAE/8jU/actAugAkQkFhkUGTFV+Uj4asZD4X9pg3qq2zgY8
0sWYYPC++MugZZu1xLMAcfxuGJoDTHT5by5dLu9S/ThALiSe1GDv32qSa1GlZW4VuHkDAopL3FCR
0bQLMEC/une/f8A/ryFFt4fzExyJNPf03EZiYKFcSGuCfTRshFl6ToNJUQrJbDP1KNV/f7mf3icf
yB6xDV4lE9Ddk5urrRFeI9LuQDgzRl56w3YM4XvilBb7bT28YX/8Yaf6GEL/nO/igUZCAhRAam4D
y53sE0wiNIma6Og+crMmW8SAGxFeOO2j3RjXQ6vBWyWPm/CoLLeOu/h1fRAYCSBw1G7W6Sv+4Ku2
j9Hliq8xshFZb7VqSxucKY0XAzYA9QUUrc3kUoiOHm5EGAHgXHEzyEc+Axk7H6CYwkXGm2fHX9WK
wpPhxfqRufBP75L7xEPeIB0CL6NB937lOCNyp4WBeMFSt/chBHEsEyAkMYxwhPZSf2TD/FNMAFlh
0RybGy7zLE6Hpc1TvVhzjH0ax3SwDHjrxY2LuKXWN6ie33BbQJ4hkpuxNG9+v4p+eWXJ5Uk50cCc
DpReZWLJHtvCYEmz1xhy68aelIJ/FWs7V5DbdKvviI2+uh9c+OcnzC0D04Fjc2Qzeuv9Ex70JOuM
Jk3oHYrdIqIBNNumBMLY12fs/Afx/acWgcOz5bmigAARAQk92S25miBDoxwMqryjfdQFbWtZe5zl
DmqylqsKeVbpjuUV7asosPKuwpTsIyTkB2D9fvdwaNOlBAPmu9AieX/PRm2rGZemOTAkowjyQyM0
LxofUWwGuq55g5kgVngs9kJGDyOGazl9z+QAdX1X5gcW/FoNWxwYzxGsLtm3orrQ/g9z57Udt5Vt
0V+5PwAPZBy8VqECqhiKQSSlFwxRATlnfP2dkN3XIhhqqJ/ui92W2wQRTtp7rblsVFiz9jTw1wyQ
7C6gXySarWyebHiIOSppN4235OdiriidJtp65VdaIioeBAAYNU5Jrp6v0VICW3Cn5KEPtw10KiaF
lVZwsQuPHx007BD/uGvDK0F5TjGcvi41CXvxNDpExT7K1I7iMPbeAfeckTbHhOPBqimUdZ/JGBdz
w6l84yZv6hKERnCOrrvcbcznHfZQtPZljR3UMjlFRpzZlBMbdKVL8O+H8mYQEp6nB2uw/HVYjZsJ
Be3HQ+71l88ibAhD/dWtZR59+RUkAldDU5WtM0F0RY2SU5IO/bWvU6zAavXxxWgt8ONefHQaBShK
uAgXuCwL1MvL9Vlbzc6OxpFvtG/5LXOL/GBonGk2sX/jWY43ImxaS98QGdOLMConby86SjGzOnGN
bY3EEfnTdPRdNKEKnjrvujS+89d2eGzta0JtonInlC0EBSbsAWbq19mywCckrVVQqbpbYDAxVrO/
Xb3Nx8+Dvo+RrPg2hWs+vHUqrzmu8NdiJryszRKa3kqfmS1OFDh2SZmEmsDGUNdW6YjMsdr90Di1
7cTaXgp3NQWGYJtIe/KcvQiG2mreC3tEbK+yk3Y9nZqe3u8qubcelWaFLiCI16O0V7I9nAlb3+n+
90wAptxREZ6ubA5a3ZquBKUm9Q68Sm7uQWYl9hV+egS2FaakiiXdLeotQPJM3o/TVTGtkcSX9q72
URDu9HFrZ7tJ3Y2NG2dbw1/j+Iq+4DvW/IPyucAgDxrvQr0anvqf6dH8Ann8IvtRUv0AF+Ab175Y
9eMFot1V221j7ZM3fqvKT0X8LUxvUmnN4Vw5FT5wz4NsO1LomPLa/h5cTmdm6FdLw/zhqDSNbJkd
K72xlx+OlCijnnrgKuUaiGVtY/LSLEotWo2yZNACbF3I40MLdKpMj9U98+G++d3Sc+DjnWvYy9Ip
HshBqK3SODO8Iq/gfFJC7MduJ9URFoPRoMPSxfIq9iAh9l2anlkyXg1Tbt+kQU8lxtLBCy22AAo3
HMHz4VOT6kMaBHBcypYUxZJaRXaOvP1qHmJLTvnFYG2S5+loMSeIMLAaq0b+HOmVv0fUe0ndfFuM
BpqTMfnqN3wM+CTPYd0XYZLc16/rIuERrIskdy0mhxTLVVX1ZjM7jL2dAgIVVYVK8H1C7BCzdnoM
DW1WJoBNwTB93SSmsZG6EOV+y1YlZZu2yZPgOPVUZ7JW/ZESxHtg3wYxDAp9sMX2Q9UvbLx142X9
maPU66fGFoKPc97c6zLSp5df6EQPsJPsvnQ6qTxW0CxpjK2hL9DGrRNUQn3+2EdnDt2vtt0a11QN
auhzjwru1Mtrmtj1artuSrZp5bSbjGFnmu2hK9Uj7RVAFmN6TgT1+kNE2UCF2VYVfBg0EV5esYNW
SWEDoRLliOaQSM/JzBHrW+mqH8v7j0fd6yc6d2gQd82foWIvsxPDPO9qK6xyR2It2pUyNTILypcM
qSmyWifzbfvAtjjbfnzZ1w+Vb09WWIFVYVKAnI8dv1Uy7LCxTbACGdsg6Ca1UoMDkOVd4mEySBT5
KY7wXH98ydc7Qo0PZq5E0qCmIbhM18qMWjFgh+QOXm9tRWcmZhah0mhOredmqhRSHkv6Qwy3YdWQ
Boj3sQ/WMEb+eJoFeDRrpzim2jpGm5f33haxZsYlbnU5xt7RGFhxsYUhbkvXXtnD4OMTHszAGYzp
5uNH8PrDennlxVOP+qm1sNhwZcuxBuDbnR2CMq/h5/jnMsxeLyYvr7UYNhjTVIvpDK9EKX0ZBUf9
oAVqhwFWa66m5kJXQQYrBs25j+9xfnovdz9cl2mVqYB2LzrMl083DTPDLtqA0pyPK78d63YdSZn/
p4UGzYalanDEYKFAq7gYoj6yah90cQazSsnWoWw6GNZWdeWHa+zu5yQAb3y6NjFO6CE5pdIxXy5N
Edlm9gR+24mG5Ftoxj9zrLRjp3iXPStH7pWbnD11kFiWSz/Q39OgdD9+rOrr1Xn+FQwmQE23DfSG
L5+rX9FCZHHMnLz7UgRzkTuzArrpUXbhFQCt5aoLjzk+z1WjK1+Bs0lQBcA3BpO3Ik67v6gobMDt
MqtN2xotmRbsOUWQAiKSsmhVB9mZ5fz1zMYvbKmzMGRuQizPXi3mXE1BrOoEkQSPqVwrvl5szSoG
KTluqVT1KyOslDMr1KshptP1pRqERJZCuLEMxhGSl6INiWLoUGG3zYvoi9QPQFKsRw2wx39zMY2N
vkptkWPNYibBcqY35F3BDgsBayl2TKchVj63RbGD1/zl4y/g9Z2hWrSpepuUn9VXAmDURHJfBbQh
Br96xsCa7Qth79qUECylNM+8vLcuNuvA2Itqc719cWfgGqEy4llzKF3uBfH1BtEVK5Ay6WoIz0W/
vlqMdOYKavvsx2bf43J0jdKA1Eyh4VNS0t9amGzZ24uvWYeXMbU6F+yDeWaWUs5dc1Fkl1JaKB2o
GUd4KBI6M97lhdlg0W7lp5bMByoXNJdLZRsrJlC6oNr7gWofYrbu6yx5BDaNYW+Q9KPlgW/KtHMZ
gq9GD8+EFj51Gto4JjS9l8N9GFuP+U8PHU4BktMmWkKA+nOZezsgU6Njx8FJJH1xZpaZX+uLyRvJ
jT6X5LnsfIZdXDUdzEoDkYYRk4EEyn16Vuyzpf9fzc1/ryKoBmmmhX6eUvX8IS81TgJFkK+qXujE
SVBs5TmhFXF7DQGuv6n5o2cAozd2TOzsCPTIaW3lex23T6M+HYNgRALeY+pSg+ArE2/h4qojfUHR
7upK+7PQ4L9/U8G4VhkJCN6XswneYFzjUhBRlTQvNTu9IockY6/rR27BGdfWwGD7F6E56ufERC/f
BFdWqZ5TTKf9o4nXlfQg8/WWThBjImygDpo+fsxxX5VJAuG7UncyWuXaQOcLRjPcjMAKQ3huuQuq
rPri99PDx5PPorHw6/cxbeon87KOonGZ2TVAELDkKo6cUDdMB+sx0g9H8q0KUi/Vdj8HZ9HYT+hh
5FU6A+w/vv7L4frP5SkakR8js0te6hpDr5W7Dliu09VoDcBN30tDjcRfPpW1HazqTjrnfHw5AP9z
RU5pBq1U7dVBjWhHXO468JumBLlSZPZwHWrriVRTxwhGbV92lqt5lvH3xPtHVqDL8FtFQM3PZmn0
eeENui5+ZHdN9eNHc/m1WP4//x9agjQWLioa75uC7orqa5OM/wO98Gv2vf7dG/TPf/u3O4gcjb90
NitQ2VkNEXyx+fvbHYRX7y/c4kyZlLhZSOb21z/uIP6NzrGD/4i5VGM0s/f+xx1k/jWbOPg5MPE4
D9BQ+hNv0GKkSCo1dkSir05yoCq1btRbvorqQKztN081nVT1PmWKQp5wTm5NfrD769a3nd+e0unv
ifN3F8rLtfrfC85//tsZLs2zLlFrdXAnWXPKzt6pLWBlMYUP4Vg8f3yNha7u34vw2H6/iOwrPSZ0
f3Tj9rYHJ6VnjdMzA/i+v4Hd44kAs7J6BO5JMbfC75OtgKGducNfO4B/V4x/rz7Pkr/dYmKmyhjq
seTKUb/LCeNJPGmdAx5RKFZaxUkGVcINI9QI0HGnF1m6P3Pfc83trSsv9geaLYU2RCnkIULfiXzX
VKFrdLOObjwyF51IrD9aselAKFh7w7nD27sfkfryhmO99EtDlLk7Qtu8bq8gbz6iGswecBmeO6m9
nOH+fajzLf/2UCXCAZp6Ag5B3qlT6Laj2P1urK599OltbjvgPc+9v/lpvfUU50PNb5eCkiXbZT8M
bm+K3TQCJCaXCfACPZTwlBhQELxpd5F2xza7NzQiBNLqzEZ2cXT7z12KpWeD+BAQMkrfuGBSdp1M
VdraEX+4J3JrZXDwL2qeqH4shekEGM0+/mzm4+fr+yXt4uX9Chset2xNlKFVeVWgmNRkYo06fUfL
3tEHb+dNKkwpfffx5d69yXnZ/O35dgbRJGUjoGU8FXcEpAABHtaJufIeq0sPluzZ7/Lt4SCWraPY
qyKYMUR+2RD0c+2eUzd1UiC4fD4TM5pPgJREznekfZLPTnBsD995novZx2DzNfagEtxma2Kaf1Ce
sss8uAzuwlJsg1Pmqoe+tVbxtO4QIHrmIVglV9klErbhCO70m0fQerDx1EN3EV8ZAOwfopMhfe0u
yJZZMVf62mX5Nb/Kb5N2A9plg+zTuAR+vyaZgD++iSK3uRSF8pgQFDM80rRbfRMwGqgDEAizb7QD
Gd82GOLwc3Pb3dbiUtko6/wCZDIpOW60GfeGKx290R22g6Ov0d3igz7kmwa4kjO6GXkmW6/+FqB9
q/dhemj21ZV9+wtsDHdmuE9vpW17XZ4gwGXhje49R4/ahb8T3a7c+8d8T0CKspk2Ufk9uZnjwiD1
P+tA+bIr6dCHzrCrdtnOio7tvv7vZkbcry+/OaVPbfKCRtVFfL2yGtvp9XBvNV65MrvoZOWCmA7N
STt1JfjfIRS0Mx/7/NLfGlyLKVnSeuClg6y67Tx8ZWKaFNupKN956pfAC/Ekeuu6+hIqyspjWuma
4pQS6Dh6xqo5O8IXQuR/55XlDG2C9ZrUznOFfpQ16i6pTZVLOODzDljxwLAkK0JWH5NePnrkR29y
wz9MoJKkuoYihSuhLhQZSDW1x65fDYgjqeSrAHiIT+ilXet3tluG5S1n08q341Xrq92hF0q4JUBv
U6JVYk1sHYR215IkU0MlQGulNsoFZPAaz2K6MmrA/ETyAU97tMaQj238BFsR7awAMgp8Zt2142cA
Xdf1EKyjJvFXia+fBsW4JKzBERExxVpKmk+JNiJbRZaVXgWI7SQst2kY3OVBvfeVGnGPQuvcisst
JDJMcYDISS65tknVaIpnX3xRmjO9gHe2ITARX350ERrERCdKyvXCfVQ+wRh+FpLsDGF7sgCjBNOm
MYvbUVyKCeoeb5x5+Mwi9t6cvljDSP2QOyPOPJf0mecAJTd5m06osQWglxv61jHnU2wq7dyc/vaa
+arHoleCCoucem6Z7bg1A0pzwUc+r5pQTG/Bg5N5cEs0AtO7v7cs68x9vrP3EMvW/ARbMh2AY7qw
005Z3KLOxiWXaE5QCMeOiiPn7864yfLbMwP6vTtdrF46CEqSIKrokLkFbY6krj4hpdrPLzXK/U0s
XXZVcjIUVmpTPU7+wT5T7nh7B0Sk5suviQCZNgZqFh06YR9LXXXksDvWtsROYDwW/PO8DTpzky/r
t/83Xyw7LbncJ6JJQrwRIxJ8Tz4I416PTIY1aQZmxs4oBHFPXEmQnNv6zFPRGxOlWMzQw1RXGfo8
xaWTdZTCieiLW7RhThqgZ1aUIwokWGTWNeXLncGvEo8oQD6+3b/d4W9dfDFL6/VoagkYEXfojnFv
770E9ieLQ5Q3KMcGgL5aLj/oCVNUHDcXWRAf08S+Tit8DNVVNg3HKendpPQ+44Mlu3hNfXWn2VgP
CJuQmr1qbkVNk/4AdTHPj+PEVEQK+lbi7SGKoO8ZYFAZ1f3IkURlZyAkZll5YJbdB7xZz1uXhORk
ZjAv3ASwwau+1SYsIs96cirYJAY7YuYr283E3pf3g7Wfqj26YnnY5HtmRSQQJhs6CUKWdxzjJ029
6tOjpz8Z+m2r3ttETeg/G/0hze6Ubhdru8762TV7CxVU7crGloTpNN7L6U4Z5l+6DrbVQCOY1IF9
4Lu+4RpQEottpKarCDu9p0BRLNQL4JocRDoQg1Ym7SNNu46r9j5Sqwstp0bmTVeKHx/tonRbWyOx
DRiVOqw1iuBxa7ud7wRdeUVAj0sw2Z1ZNbt2BK0zXeniUTM/dXkGVmbcw/Fd1wz3ptCPEZH1gR3u
AjF8V+hPWWK8s5OAdqEmfkKjuR1r8UlvrnAwuFpi3hM0d5lp6bfGDo5WONwqOkyEOnBHojaCpHJ8
lPEBYhCF3iaBTd96CRMWu5wUK1wRZV8nmfw+GvM3WJd240SRM9KB2kY7VJdkOfAwpBpMXyTkC8in
91FpAexfGcmPIMRjAEmsLr/U3s/Q31ctpDf88CPUSq2/JBJ+ExnVTs6NaZNkPU4Tc1/6HOoGez1M
NJFiceg11SVgdpOq02ksUaWQDNAVPVl4BAmbhzJMjqIQN3MlOGuGTUluI7y2TUFmhc9yE6j7rs7v
EoIII1TNkaKzPZFdz8b0Zu28oZwfzTVnyvsmfoR3PNs5ORNYrWCrFN2SGvutILPZz2QMWYVr6a2b
FPWlmcibMYoIhQXiNobih64Od21BBkC/zgnOJM20QkycmpfduFdlsux8/TYe9Mt2NO/IP3oW07Ca
ZqabrO6DuXhoGBeUuc3xVBIMGpXGTSf3F6qYOYQmtdR2Z1Cv0FJlL0F0NnQVyrzYw5BMR3ljGMZR
NOUxauNNoH6WCo/xO9wE8NlWbLe9qEtWehx+1e166xNaMtXtSpOfmFlnbjSWjpNihufWyfdmufnP
fzv7KCMC/1zFrlaOLkF2e1F2TiJVmzCA1jkfN3+m0SyCYEtlTgf/3On5lwrgrQlusRWxvGTSrVrr
XBq5a8/3Lv2GAZ7SbCLpXmvxPNXJWq/REhVXNUSGPEXP6gFqBgxn3pW/nCXYmvwSa5m5lgsZdAy4
iKzZQAtd594+atlBKii0NJgOIgKoG6/07L7OPssyu53vYa9ubM/Y9orOGkkuo5B2Hlkic7zB0AJq
UcdVb9/43anIbmOLBAlRrq170q7XZyb5d45lSwc/ESUT5GE/djUwAWp29JJDot5n8mdWGGILiUwg
Ag4I7aqDfzKMpxoepc2eVTbRKwMoGlw5Q95CogrOoqKhyaFqF+zcrlIaWTdBfE4H+ut4+sa7WraJ
qRAGk27ElQu4lHw7Uvsk1FV+v8uqp0a/le2rirRPCxNhrN5UqnIhSDGPs+aCOOwtvHuCUin3F6dQ
veyCY89Hph4T8mfKgsccEAoLAhbXe5U8aQ2f23NbFusy8ej+zXGbFhwFE8dnufYRNptetgXhA4Qx
cCaq5HkJfVTa1GQAmQYJS8wYZX6PEBdIHNRy2iHatyT9OR8BDARnYYNEEIFg7FvE3QFUpxUnKhmr
S8cj/Cr1X/A1klZwUaAmVqXxpgGpoCLXUqubuHGTwFWjax13jjmRl1czwRFMTtPtIn+EgLvNVYF+
3HdCMoLL3l6PUb3N+PGVStCkR7A1OVp285kEpVVq3eus3vrwbDHptuSzfPxZ/dJevfW2FtUTycp8
LUaL4kYXhDvu8mxCkaKap5H0Nj8mKjt2jeaujR4IzCMp8XOJuwyKOYHezkhQz9QCRW/qe70loDI5
Rr5Tk7hYRb8OWYfeGu+Mkk5TCVKoqi41mJBtDI8FtdVoe4Q0Vdd2nF1EIVocDyylqbrw8rEgdk6A
EE4bKR9Q7ewbyPLQPssO4yJWowjz5pSkdAatPf5qeKysq0a2mciHQ2VKyBTyZtJFILee2WNZ7+yb
reW+2asUNFFe5RrJZw/KdlyalyzeR7lDxeI3+0QMV2Vo36it/r2QCFuRd8AuL1VeHBzgK60q3c4s
b5TK1fnMo1G6nkzkx1X8qQ70RzWtXdNvNm1DnhIsZmJ0IL7Oh+gOwFP22ayri94fjkLK9xrJCnLy
tSWD0mYtnfzYGUZpB+5iE/A1jpl0LSXlddGbrk8QSFDim2jbvTJ+0XOqfVNFcFC+MZvhsoCLM4bF
HuHaLoWCK/P3UjY3XWXuSMV1ogdkORtzPjHnsGeLVVcZa/7JtMLNRIxGbAhnqAQn/3OTh/LOLDfz
xH5fYHIf3g65ocEhLE1HkK9BzfAGdw1Fy+44Ntfwa4Gcil1BVhldqE+pp+E1J51WaU7laO/OlxV/
IQTfGhmLOtg0dmAoBDmQIrLRplfaUR6v6zFXKGeOCfWv9llLkovE6u/ZfrvadNe4fiyOBiRsXsjK
LpubCsQu+C2EBbBDH8fk09REODEpK/Tpc9pOLmX9g2qvgMCzBxXN7ZTn0QHHwEq1973hNvEZ1MV7
h/klmcUqdMNq+sR0S0+nNhY8aVS0ChMvxlrXnS4yj+ReP6AhO+bD0dQkdNt4tT+eZN69+OJ8Ek+l
Eopqbt5REB4V1SkzcSRZ8Guqt4DaUWKO3VEjanV+jXaUHCteq6Qb567/znnQWmxbEjLnoJ37lhul
1nVVeEetxNjcxicvosYPUehX7ao3TlMePXx8z+9UMJb99iqWkAIOI3EJHGszmkVCnOZz/Vw5Sdia
gHtbJcZ/+3YX9RI5lBsB4QQ2tFl+MpmbCR3ZFsZ3NbCPhrhPQ2I7DFSvQXWSjPFoBdPR4Bz08a2+
c7Jfgqm6MlNsjUA66PCU5FJzN7VXo0kcK7dZx94OFta5/ed8mn5jTJqL1UrtpjGYGs6J5Xit9JoT
ifSTzD3OT1ZqpV31sy4FaTURS2VNyHtosg6wNY3Oecnfq/4vJWEZaMZG0ybhxqyWKUCGaNTm8Jmt
yfMsecYN4ng1EeuerUfMr/XxM373uouJMUk6per1UbgottnYA08wySZ/qFWLDc50VHj0ZiY5QxGf
yvzs837v1S7mQDvEamTQwXUHHBwonPd19iBGCgMR9TfJIOZK2SfY12k/RK1/yIR+M/hPRNx+abXo
5FOP1iryUrxzza13RtVS/EWUDYloLWfrIlG/QsLe1LoBR93YxaRl5Kl8rKTxqHjGue/tnYnDXExc
CFbpIneF7fZq9CxoPaZmdYB+OM9XQgs2amg4ef4Ychj+L9/zYqqqDd83JMEXbjByQl12VKNwtP7J
84VDNOyph7kkiqfS2smS/9/NVUvFTRq0BkwWW2LH3h2ReR4jumUtI3ieFkVmHWWalQqr7pl7fO+p
LmYrssuSpIp1yYUgdZwnjJxxOkwaq/d4VCtCoXVA6rXiGMj1f13zj6Qe9+epr++qQf4fajyUeRZ8
X+FxmU9f0+ewbH/8Lu749R/9Le3Q5b8wf2CXNmffK8wc6z/SDk3+S1UQ4CJOQyjIxot/84+0Q1Jk
9CBIOzADY5DV9Nlx9R/yq2r+Rbj6jGOyZ84GU8SfiDvmOebfuZ4fg0kV6QgRyOgUkX0uxqBsRQbJ
tPFcUFRwEkq5cZESHHxTmjWRG789mtPfP/V9Wcff18J/gMYFGTWqJ2749+1n3Fl2VydFT9RV52GR
qkSH/AAb0Lc6ZwOqCdIIzlzy5VL265IEXCiKLXQNof7SuUYZLI0ilTmFyKzG6bTxVxpFeKbqPi8P
i4c4K+9BOaAlg2e7GHKJpemlZ5CBE/h2FrjEKmFCk4XRbhF0C1A3RpZl648f5hsvDu8BVDVdRdjJ
5/DyYVL5wgraWD1ETFQIPkG9HiScKcJpYLX+3wP7Bc35zJvjYhbCQVwGGH0Wby7ytFKBx04qap0V
V1pmG9/1vC+J2SS1pw0r2z7z3l4uiXAG4BpgIlGBxhEDzt9f3h0fpNzlcT6suj44yvX4PARecUTm
/VBHhn2REqQSlPXm40e6/FjmiwLF5IqIsZDmLcZC0HhDbg7RMGeIjrRBkcnWSZ6c+VheX2WWbGHT
RoTJwF86jrqyICJbTghGUIruKrSK8LKsreePb2X5dWAOxYJjwpQSM/5Hn5/vb6XEOV9+IjdupNGm
VJ/sPh5PsWrmbq205wRFb1wK1xADGv8JXr/l/RBKHgVRb4yryJ+j65I0B8cVamP/ROheO515R/OX
9vtQ48YEnoHZgT1bJeTFh9GHeYkaPptWSRzqu2Rsys9B0bWPSKrM66mNyQAxo0E+M9iWA/zXVXGB
2Jh94RPri/2h35hlWQjqv4liNjehR08nIsbsQiuKirNnJp87TL3xkSDwmTWzMy6VXeDi/UWiFHKa
TxShS7GxQ5jVwhqHM8P67atgm4Z3A9VzOawTTak9KyZOgfBTaUWmje/0tfpnCI15LDN3QA5hFTM0
1jr15b1QXeZEJNdkDFdquctjQ7ryytA6qJj1CU/JytPH3/7ruYNu+gxIYWmlJ7hsFo5VbaZ5UU5Y
fqc9T5nyxmSXq7xpnwrompEgDbaplDP65jeGwaxuR8E+uzQYdy/vEguHmlYZScqiGa1N1Rr5NrdM
uoXACT99fIOvXts8R6kGoGBY7ZCD5l/lt8FdmgVpgBo4MhxpwKsnP9plGVWNP7yKQO4CLh3wL+m8
2lIVM0mlHOlKqtFMDWk7Sak0OAXnr7s/vQyzFOpWvnJWaOC2L28G0GJoi4bE8tEsYJD2tiAvCqzA
H14FWS2ODDZcLNCgpRcD2FZFY8U61QG7jCQHsQvcQuJqnI+v8uobYMTKM2Z4ngkhVi6ugtVW7cSM
y8I1Kx2qeJpOUJcGKqp1tP34Uq++gV+Xggoq2FBho1n0bOTBR4oYAT2rMIdNqzFtZd0dC6zUm48v
NE+oLyZcrFlsWIx5rsXioC8WxaoTbd6ok0XTwPQU5vSxsfahntZ4862RDkyjjvGI595K8MaTethi
LI3E8Mf3i1eWkYVTCJsfgNeXnwnjVYuI0bZW0dAN/oHcQlveqVpa5Gfu9/U7nBm18+zBRpXrLMax
5JE7XWFjWCVDTnvDRqdG1Gq797VCvf/40b5+hwQyw3SVVQzB7BsXuyqTfmlZEfiL2H8qri1Jz/Y5
GXZn1q43roJynEOGxVWY6+cb/m22GGdUlJaMgjZz5m/ymD5M1vbBmceGKH3xoQjOMKjNuSPIaVhR
F1+kQT976uD2rCOyQoZNwvpVb+Q+KL9bovGqz1IdRgStWiX7U4cgY8/EmFp5ur/z6zjI6ODXVrpV
h7Jk+pQkCfII/F7FUT3cFxfER03fLaPTaK9HY1z98Ahkj9a6p9fpakQCW935Wt1ZW4/VmKz1qBwy
1Bm+ElcHefAmT8cQqJVJeKjtDm3falS6kRIL2aWxbl8xSfuUf0pCB8ObKBj0btsTyWVSUlTVsrsh
annsVhH/Wgc5lbXKDUhW7L5KEaHNsIrYhugXGSMFWC2qgmMb1cWDQfzlTsu7OCW9q6qLa09HbPo5
qPoxuZTr1KK5gS+dqn9nejRNx7yx93FoK9lpso0ciSUhVfGN5OkhxtZaGoYL9tsjvKLMagdjlfVR
Ye+6rAcSD6da9VhTYyO3Ns1A6eQWII0XbIO6Ecg0J0PSb+LUqPAoqV55EykTqA49nGZBVlGT7RbX
bK5WbSzAVLRGrWZPqu/58iFvDAASOBSCCdfIUIXJV4jKJqB4gSaHGGctwNUmG23qNBna3X2ldxZ+
NyXPIR+avf8ljnrodmE1qLGTDkpIURFkryvsQlIdHaUdsCm1ysOTNQbmJxEQq7jPJ8xgUHYs7edU
d4PsJFoBom6VWHnFW+vGqnLqMA0KwhXb4MZvY4v0DStIFcfMY7KXk5SffhMAGghZu0xas1pqzFF5
iTnQZGnTpLkiKcu0D+SQJacW+YN5P+qiHt261jP6ZJKe9na6qTo/gmg8zhloENeGOpCeRVS1Ot4Z
xND1VQUnsDr2oQRipJCirvoepuPkVtoovLVWkIRJV5iQ8ZXOXA2pRQ0x5W6HVDTVXdGUbfg8VkaB
kznLZGpToFSKRqv3ZNxKcDFqDzUezMq09AGH+mVi95YDqUvuvtvojrA9C8I2f7RlVBX0rOLGnkgO
GTXlSk5FFhzqwg+GuemklHt+ifpbLIsMzolthSeRyuVPciVrZWXnYSMd/d62CANgg53mp1KRlEbn
yKdp3bcp8iLeKnwuKln2MJndMynJarbzyWFuHNUukbACn4dwSRIu+SV2VEXGqpInwilINZAGFztv
YpGvGZb+zZBowCUVOEH25dAERb0L/DT/LhhU3Y500Ez+ltYaKX5CKrNjM/nyeJEMnpRse1GQpagF
MZLTkcHTYwg2uquGODL/OLQo025Fkpv6tkrBwm0CqSzVjaIF/uBMQYWtmAR2MUL8irtiE0ewEjal
FqdiF5A3W+CrNVnBhha31EoikI4tSe6Z14T5Kg9jksvdzuJH6hu9lvjsawv5z0boQ5fvGzXU/HWj
ydRy9boovbWIUBSsvNqKfxBZiGoN44lKcnlKrDKc3B5OoIE/onaD2SW9D6UqBVxbpyhXW9vvzcc8
b9vwFsdBVrgmjTlCxPK+RWij+iiZ7KyxH0ujCS/lwpb8DS7H/Ies4OW7DAriTldTo2fhJiaes8DP
povkrqwEXABJzpX5BbX9V72zGwt7Wx7cA6tN7HVWWfCcY4b/VTxkQAxbRYTj3vJzxGpKDdaCyFgO
/Ps+DuDXZnXQpSub0fiUWxLiGGlM0pu6rTJ5HQ+JdBWPcXnHxG+p60QTEmHXaseskWV1U63wasf3
RVyCalJ9EHQ7f/CMegsMMyquR08lQT6QGpMw4rAy0nWoSUJsCiMqACtk9Ea3ulLQgM2HqPKefHY1
HN3zMlAuNLuRKlK57dDNmS/0PYHNYIRHSw2zz43fBtEmI5z7s5mwcK5VIXrzZ1mOdI2AbWfN0aqD
ak43DXq6aa1IpQuzlNEpiyxJzMPUz1JhH2kRqINJGeWV3GRlu9HVthm32PrAmgReYxFHXmuSslLs
MQfoL5MifAgYLcq2kiK5Xos2G5pDSWBnuBrMwkgJdai1CKaXjNXBT5JI/dQ0VRU4g6X79kFmKR9B
kpAvicqaBX+F79xG2ZxRuNnEamE9M62V8qWZW8TI+gYIJAZLIW+L0DPidWDluvUFAHCHSExK5fgw
tj4yIt5kTr0jaClKFOPEnfR+m+dYIcaQyJ9uFpkhTfKfRk+hlDaCcUGloXQ9CNzC0sBJ931eUclT
odxOSsGmsLDN6kcuVV610cMx6dd8UCZ7fFvr90NXV+mK3E+1RLdGlPG2YQ34Eo5VfxcpoU6GsAQj
ZU0ZG5u95FnKSi0iOuNJYvmFo0YdwvQkVqUKCLlEQKSNqTXaWsgBVacrB8w+lBqjn2qqVum6sRVU
L3Wbjs+iKOsOqqvWi01clS1zu+nD6uplpUYPXCh1u1HlRE3QMhaIYEJIIjsaFHW2btUebDKTrk3X
zevMR9FkQeaGaSa1G4KMZ91a1nsmaU/heEPVb8zWZl3IaBDI2xXb3KTv2iQ0H9amWesP/8veeSxX
jqRZ+l163UiDFovZAFeRvNQiGNzAGMqhhcMdcODp57tZVW1VMV3VVssx600uMgRvkID7L875TrTN
qKfayaExnURjVzsPBbudtaCINtaYvXostq2O+DwFAJ+grhDVjFFIhmbV1VARo2Zry3QCqAM+Owj7
d9JtHV75bvO6dB5l5DJ1HL0fBZEyXICLx1hrmol8IabVYSdMauRoZXLjMtjJuOqarNzq7nNFgSZS
dKoO2eeJ4Cpo3PFa2rICjWxVS7MPuyraE1Y8RXfe5GzxgdmCiSmQGmQ24yDyJGUFYbv7gVjF6uCu
Qz4+iNwexf1aNEOSKRG3RLlCa5iXm7GrNm9vcb6XWWQT0npbk4HKEhdthHl2t3YOsj72g+rOr/wN
8SkJLua02T7PTlusoXOTqzqpbwZqCfXSVeCGeNNKPy+vQ0+LAXFrMZFElvZBDh300Fpl7F+RDtgr
cXa9tQy+y4VSgfvVHSOxSyQXaZjOl5SqOhsszx8+KFvc/hJtMKH5HZc83/lWq08lF+J0JEwmDE6l
wNadDk2bq0zQHA6EwGgCKkMcjSbz6QTfR2sV+lpCIFB8MekwFe6j9THWJDzsShzhTYoCt6wPMg/1
BQhMQB0UBk9CPjXSm8E5Vi7f/pFvwZ6fTHCtJm+ajtpXzaNtASUluCqA3VwEoqcGH/W4QxXkP8l2
ma+DqSaZgpA5fRa551eZWGWoMk+EyO3yfpISvmiezO94M7z3ld6Wx81NtHOwc9VFaWK3bGFn0Ipi
z+/bIKn5KvVGEf5g1h+CtcbfD0DE9saHAohGzvBFDgMHIFdjaunOurOlHYU88h0halW/MiKfmSmw
ZHTK6j0n+EuSf523lyx4isTUm8p5AC9b6U/Jpb5kRNMSzjW7LXIl2eTLl7GK/Y1j2F269JLx/TJV
W9PscafC5nabWoVp07eljSJayHm/uogkTmvrsFIFwYU9z3I9K11nK1AIsNfoIbRFaKfIToxAZlxU
765bQmuLg9ng64ub7kTCcb7y1VnOpKM28ZOzVFa781sMJrvNFi36k2KcfzbKDQndXQdew2qskAPr
SgOqEV6k3iZSyb+jcmVkusFRJ9kjDJZfXbwOX8KyCglGzqml7NqhW6IX6CcCduvpvEaSdzWQlrnc
N8rItK2sCtKDjsAxhrRDn4uloput8027d0XVhHvTBMWD4aQbXgF6jGFmigh1XaHXOtqRY+EcWviK
1kEWYR0eiHtrO8TYARrhqieKL5vdizunXqvtkUB5odKEy/QcWbMQ10XVWa9jKCL7dYjdfEmlrOd7
2Gbeg5m07WVx4VtPZZUU1j60Z2IZCq3Poz1jrFHBCqMiqIf+m9+J/mEGzmEoseuGZtgNxy3zdcHS
GVMegH+ugxyhg68rgwSDRuORmcfyU4xd96sZZihurTVxe5a4IOUucUz3aaDs+Fy5vjRT1uXzCr6y
FoGiDY7WbgMgPsiOY5rHp6+mm4jTJvlqrVuLtJDV78ZHLGq9HqIytutXkjhJQE/JqxYI7BNPuuq+
6KyGt5Jc7WkcMwogfoXE74jQYrO9LhGvF+DVLpgPevCaabeoIHgXUzW/+LSCEkZgpLyds3U99jtd
rSrrlYnjAwE8843ZKNqzaNtoQ3hbyejKbB2Spr53Sdf+KbHxEkbQx9unGSf9oxpVMWd9wq3Dc2p5
1JjWiHXKay8iQ46M7iYI86I4tMSrqCzv2jDfk+1GBby1rvfWl579Nlec3hy2QPuPSdToU9V1HgbC
xth3pFs1LT+HIST5hEr9h9B5nxyhaNfvQ9B4BcKMrjmQkg1RIIT0+h4YbQ0Pbh0u+MM8Im6Gb7qk
kXtpWpZkH3xvydeorWVc94Wh9E5r8ASvxSCTGh6QReC6NUboaHMsNfNB+Nvm37SRxmkSutocDaUg
yvmZaULyaDHOqG66yIqjHZH3lr9358k+MpAdvwP58znbwopiJVIa0Z/v1GbeM2yiIO+VL4ZMjgOd
wjyZ4BQsG2bTkXpzIlPbbC/bZukPESaThzDddt7jNQhvu5W/JINjwVVRLuEM8lTaEy+HPQZ7njhq
B8anBN3HenD7FCYGhE7Gw4PajbISzXGcBiTQYTN330loRjRosaU1KarZxck0GL9rr+u12ZONHoGc
itvWSRfda0SxhSzJpOsBUVZrTHA86888Tyk19JOcWjL/HAuxZIedPNm7/WglXPKjedpU6dTHrZtr
3CGzheWDsZ/HP1XHsLWdDf9AFC3BzCyCwXMaWLYz3vVlmVB2x00YnefWEe+dJJV+V4bDAKkzaN0X
qw8v+SIzxW46mfBSuzWVvClbDaI22qzqjZJvpQAtuEMzbGy8/BDJiCuSftc2aaCcFv5inGhCTrQv
v0e9WKbU8QDpYtNz6uZouKsRWMUNx2FvEuHsLYFhc9eIykY8rMvmY1w4ZtJp9SmzN3trXi3ie+7z
Spifsh033nJTSnW9DPP8g+dSkAEKPr78ta11Nx4huNbWde6UhHpqtRXsp2fpNKdYatUdoc5xc45O
rL0DXa9tf7Stj+C48ypiEaWttm9mLDl3dFs4D01eLv1VbW3yK7BYSdEEij2WqbfVq5XfWmuMJe25
WLXP+zXqtTou6FljfWcP8eruakCyzq7f6FS/Mzio2g+7Ckk5E9KZoKOIgTFVOlb06i81ZdzIxbe4
ofXe+DYuRpaKkU9E4rDVvKdFYDfTE5idgPz50LBwGeulHG7jPFx+Laa2IKgTqcY57eZ0y1FNv1JG
YXmutzj/GYxz+4viVn8d5qRwv8z5oJtflaH6xrhMCZ06Ye86WGFAdT0XhRjGizBLFS+hYlnNFGCs
viihnrp6jSVNhIJjHvBoeN1AsQtAjbYogMY0BO6J7/PH1DrnsZP3Xe//ot+t8ehFP7rGvaQ3x9O+
jUVyDKMFRyolpzU4x7g1KqudxfW/i9hfi5v/HHiVcqK8SbSQltNBVimtByvsvAn06wX/Fw4+M8PK
mtRXxhIBrQzBCHzuaQnu/zPuTS4l7R8NeidMKnA/zCyKKn2faM95pjNzSt5o0tTTdYmnhyHpDXfM
qOvXfz0X/n8mqX9ywy9cSojeHnz2f5zYApEOeDJxFpR8t7OcEWUGdT/ZTTYC93/9pX4fDtMYsndh
h8SKjvTf312ogfGM2oYlTx2rrG8F1+DOV6v5N1fefBVWIjBuLmIWxDG/De8nMoxVDzQt1X4kr2mC
ujPCFu9/+Cp/yiz+flXBl0mSSxoWmzEwU85vu+FJKOkDgkAcvFhNfpA1t06az3437qOpJhpF+fHd
Etn0FLUYrdeYC++XHXqUPv/6u/rf/QAdGyKUc1l4+r+bNGbQYo5l8QOkUNbZoqIks2woDeA3/rqu
+LckV/9UT/X/NV3HtZG0/HPl1VPffnbl59/Lrv78E3+RXbnJH4hG2Fqi10/Q/1xEyX8h6rjIri7c
Q9zAbClQ5vBK/FV25cf8EgDRiOA3VoUEiPyX6sonvxu0N3xbKKqQPnlR/o207eA3/AMMQT5DxFvB
6o73AkjwP77iMZkSaruo14dcbONNtJEltxsGQmFPSF3D7QFBar0GaTRtAmLCFhDCbJap7sd0KNqJ
kmbTfe38aE0vnSOGeRx2ypkdthC9A8c4EWUO1gZpRr5rpE1J1McQHz/N2pQs6xrhjPcRmQDOebUN
eQqqag19kRZSFC91k2vrtm+1z8Dda5u+PzOnFBK7W+Sc5moQ4ZTOfe9EV+PiqudYL9FN7Yfxg0eN
t12Vuva/EHFuDTvTDsx3VrG091GOeningcFi9EbV3LffoOk7uksViSn5GSWCXOwdfnRjv9qr1+R3
aCDW4Vi0SRfuWUJPbjrmebEQZDQF/i6xi+6rX7R5eHCbeTYnxmB+gowhaYgWC9Wgsk17qt5tZgSw
U1lbjAPc6cKaqTKjyANbAcjsQkT9wCBzWsRto5LktvVM+zzU5TYf5DgtZ7tZegYm5VzolH9C+aHU
pp7WkInQZfNkyAefO++wyiqM9+1iSf/gV3VJOloTX3REnphpSCHizc2tzwD3HSj0EKZeKXF6NAz/
mO9oi7WcwHn1kxZ7fatx/DFJWdudLCdKpkmEj42R/XkL24idrwpxtY6lA3i89evqaOXWU9vYwbpr
/Gn6zJu8yZKenHHqff9cKH/7ssawLehUAEeL4dptc1cSpVaoG67DEX23K5vXwqvnq2GIm1tDBAgY
IOSD18xD9TfhXdyrpWmyufWa79iBiB8Y2641WV1XyX1UB/j78nXBmEn/HdzYlak+8L/z1ESVyQ2B
DNvAP2cx8S9RamAytFkGIL+0muIYkEc87bzNnZ7buS/svUzm4YiOkLXNWHuQ9ATP6S0EnIticCsw
ozGm1rDmKwRkB02tRS3pUt9kYhIQ98ehoIX2FSyjDv34SQYaV1TD8OCJqFNLp1gm+i8acP/CT7be
Xsm0lHO2lE4ZZMqfayc1UdhRAVuXj2pivR3iYpYv3ViWP2LWa9QeXjV/WYqyIBVh8NYXPYVRQ+mR
Y0YH7KGs01qqoE3xNYkfSVIUr0R1RgULTeP2GGgLDflyWYdfIxNATLMQaR47K/HIdxwm63HsAiZt
lfGJno0nbLN8e+fm6wKxnFaj6vkBuFbv3LSqmoq0E1b5I+9dtZ7pXBeEDqUXPjpVLV65Mn1JhGCV
H4sSo2sqVO69u7xQeWrHwiJQ2xqr+6axQox5qg1+tYVFjrGl+bV0Ig2cXjOaFzjOvvdSsmV4kjrS
Cgfv5OItTHJCVmd/+mKBL1PniLL2RPiJb6VOlye3ZduQ5NdMI7WF3Wpp7zGZzXXmt6F9H+O4TQ6V
qusLi3MZ9DV+BsOWWFvTj4HMgZ+9J7fmqmPKJx6CYWQAujn2mu8TxRn2bcsDnuMpcLsPwWfY2LRp
bztbW2vlF5+QBBIMJvU7MRG+OeAyG8JMl1b0qszcRpkLcpZZx9zLdj/CZX7FykKmmGp1+8UkHpW3
3Kr4u6SxfoiXxmFyFIxwwuyAuOdDy4yiyywHHLHgyp8YbzfDS6RmNkP2EtvNwcrd4pcbGSqQGqnC
eyiEmq5VPCtWwp7BbCxA1B8Q6W3MzMN8whG55nZ8UGFdYA+cPAwXcQWSl1wDE796roXUUjRrS16j
MwMx4Y1NDizA3BPMLrxr2Gyrh5Gp/MoB0+SPeWO1MvM9VFajGsV76FKJZVAJE5i+28Z0EiZgnl+x
HHfXLODHdpHJJjBWRtfrix3C1uaztRcP5+jC2bZDvrj52VDAVDlEy5KPKF2HgDwSMU6PbEMqkc55
H0oAmCCrM79CEs2avLGuKb4H/PvdtH2PENy/YnVWP7c23m6byF1abKWiJuJg9lkM9mzdMr7hfPZw
YTy8k4wynifUXnonXX+Quy1x5ij16mF9XnQd0EgFVo2Xfo06uavsloG1xcYxwOvV5e3BA3NY7eoi
6d74qc10JKLPf0AfCLC3BdtMQ+pxoGZYufrXnkbkRmPan9LWbIif1BJXxXGYavtJQKcn8Lr1ZJcN
Fab2dYkYD4cEGj95UcFueep8xG7BNDrPja3FfcRioyHcrYX+SoM+xRl8z+3enxZmf7EnWLJ1zrL9
aIRYrsuoAs0OZNrBy2pWhZVza9UjNYHLIKD2o/exM95XZIgAqgKVTGtaLGyNLxo3/4tuVufJsjuS
UNyp5HGN5iE6LU6nGQlVgTfubLcXZBVaIeP6JbFI47Q7z/60I1865HQQ9ZHiGA4fujXiotn06DN5
FM3gpV7nrw9WzcfJpEOswg474fSm/cJ93Pgf1oGbi6nx6pXOK9dTX18Hs3a52+S8YWFneccSiWUk
02/Gg6xOe9KneyHXAlybo/mNUJfft3hmLzOEvnWXtMkGfriNeWracSCkLmrD+NcsGggExdhvFm21
RsoRsHj8zt+BqdcmrOCr8IvyYdB26e0BymIDHuCmXbemLkaSL4so3+VxUD4nmypyHvlJxnufQkHu
XNLEbvIcwyHAo2SIsmJteN+0Y9ffwPRXd6NxXZH6/cigQ/n8FC+YB/XodH6/Xrc1dIyqmfCmryYc
/bSPV+bJUe6ydY7hWpisEHn97ni5KXcWnee50SuXWA5frcxaZXFsr0iPvgS93oikLSfvta8TZzui
kN7QeyhkKodpMZK10oqzde9v5cJGkEngShYvQBI6LMabp74bojYLeWmmHQVT8BKWW++lsOpzBBNV
kTxUTDXmfTTo0j+ztxNmD6Hb1Xvmy2zHlxA3AoHns/tNW6ZzqCPy+HOqhfhQRjvjdR1EU8Sd3jAW
rePJempgZtCzxwVz70qBczo4deWTdzrO+rEoLAkyamyt6ApTYjif5RZfXqXVYbvBlVCdCQohwkWX
AOCYQUocntM6O0/LunpPYeLVH0vURip1IWEf8Si11WFo42bKyqHnaW2ioKa4sDsCX1uYUJSyC8OH
4LaPdewfvNDU4Xkr5269X1XJ8xgtvbf+YoO7dD83Jmb6eUtKl21/aRw7OguBp/2NmrhqjrlN6sTZ
XTcvufY3C2DRJBHMHEptLw4FcJxPh6JynPx7UMqaGesE1/qZeiJyz4GXr/6Tt+ZQX5Rjb+7/QI/6
x/adNgJVz+Xngt7UR9z1u2Mrr1wrHCopdi2/fMueCfBAH7Xf/66x+m98G7811n9+mTggFoi9Had1
+Lu2NUFZMlEP1myEUZZTWjTm2YkURydVJe6/xnGHM/LNy4rdoxq0JYEaOSEQL39+kP9tdv8jpD/9
573uriq/9VqVf9/sXv7EXy1G3h++cwl/Y5LDQ4Bd6G+9ru/8gXgXWS3cRvSif2ry/kaPdf+A1gIz
KWBgbnvofP+r18V8hLrvooEkNATDh+P/O73ub48oWZFQltHeAq5P0CH+7lNJekvoSrEHG51FnJgN
EVATtcm/pWRHl3r5KiTRhDznl8T630ZmhMBtyYK8I41rf728vsVb40j3f1ARO+7v/xoE3kiIWYwF
6P7wOlwmP38npmxm7jF3QYVRawXnThVydejb8/gh1jqejuzV/N1Yx7JGoeFGmRhUNe8Sf1aMCy86
KzUDBu3WpQz3rR04/e2cs3FlNGv7cESFNNGhqyNv2ZddXzJ+vCxbSULUZiK9w9VXfuVgFAXWro9O
tPlFsxPKWTVzLtNHfJR5GohzZM/xVEK5HW9EMnio0KwKpuzg+8R19V3QnWzN+mkXlV3o7MPceN/9
ZJsI9TX4a6Pckzpt4k6u9AB1dZ+jr2D9ES7mZom84ClgK1be272x31ao5xdJQVW/znOb2Hthuv7O
dxfVHBSj0e4AYs9Mx1GRYrBftM295hOqU6cyCWJ6r3wGc1Btdh9l/A972CN3cXxC/Axr5RMCxvyt
W9QcZ4GbB5AJ6hgxU9kkeUVQQCgbuDFlN99YAQLRVCEB75DRreJKuguRIEsAFf/T74Ok3YWT6ru3
TvrDjaw2fzxJ9u8PeXlhDuH+ZZfXJFwOaURnhHBNdONnRXPyOQ2Jee1iOfyi9QXkT2RF8yFmt/ko
bR18n8vZ+0VuYNB9tSIiYLOhoUkFkmG78YndpyR6rLJ0SbXtLMtexctQnQbEK9VTwozC8A+7kMPE
GE/jpWuG+NA6GI13TI20+6EksuBd7xqEY8plXbX3HQQSRyi0w4IALrErJJg6cbPAxrp0JcN8Lg8+
KuqI7X6lwCmCnV/euQdZbxRg/4bTCCjuPtjEfP7f41mtVz/+z3/ggvhX5/P5s5/+/mz+87f/5XDm
+/wHE0PPJb8WcTQWor8dzo5t/2FDY2ezR1/M+Iep+F8PZ9f945ImyEye0DTshBfvxV/tn47H4cxm
gLCYmPMhCuJ/53B2wt9ONOsvcO8YK9U/nmR1IVD3aYsESfTMWYhAkrzK3hk/OghDx3LzwWyFvrGu
ysXStzSefrOrum2crzZlGPsEpBzm6SLW6lcw+SViplaOMLuSTqY+4qQia/M2eDTssMFsFv5VwRtN
nriQ6n1YG3qEskR1VncIpGnjRhBPghlkl0mEfHfGldEXe5DLtY1Gcwcrc74bqzE89Tkjw7RFBIBe
Zki0RL0SUnE7yea8DYTYHOjmWEka31Tf87ETB1uvQwNSb3F/2U7Ni9WOS3datmjJij5RtzTI8dNm
gpDZaVItt65NcOO+6JbuEX0KTpRAD/5zUtdde9POSLiQgbOhRaDRTWenKuSVRpp79HBqFZBGffsU
tiY5256JGbotJkmLOLTCdKly6yGsHALg0La8jSYfP/ylXm6aZJxu5hX8NhIn/cUQ+duns9cS2BrD
liHrHHjN1VigREMy04d7vhnIn0y7Fbcl8ZbfWGC4OTtuEHg+YtEmq9opPATjytS3ntf7OXbaJ86m
BGizPRDAPXGYVGwWx1M9FfquNNJ9YoxDf8pssK/Ssq3oIO1aeE/14Crc44bPH5U3QzlXWegUCevP
0b6xWBDKwzzPw3NcM45PnZpKfdRbe6sh6h5h2IYfHZE1aD9U9TIpkhYvspHMb5qPphuXzM6T4eCV
ojuzMmZl1yRSMOsooRICVnQzu5iHXTDX5ZNem4jBrXIuQ6rClCJVrIIO2p7NcVp03B20/8Ky9tYt
yF1ZB5LuTb0mAHOZXIqkCOCVhRqDUQwpSoSjevH6bc1QmSfn0MohwuXGfyvHVTzE4WQ+0aVNt0nv
6Ad30cxihGdfq3oE5DTJKzXE8U3Y1dvtWLfibZJV9X2cG/Qk/eDkO28a23MP2f1HxOx5b/k+XVrY
t31z8DwTPgjbSq5XFIS7aizjbw2d24S0uivvGe6XR6EiQmZRfyBW5ApiDoCgYIlEextqKNHrhurd
by7jBDexEjK4pc4P2xgUV6o01q+KfIEfwWT6K83AbktnxF89GG2tvqggHZMvxYRANrosOjXCniqZ
HZ5ml6ClI3d8n9UJm1HeLzJCaC8/1nIT77aGjFfYtX2Ph8t6TlrLy1TglQ8Ikce9RwLZl9zxxhck
i9GUFaWO7VNHYbMzqFKeZOGrxy3q4mdrHezPmCcZnZxtE+Ykx/rQDE1yncfheG7bVhyX1kFr0tvh
PcdfoG+MpdWpTcxyvZHwllGnFK/9AqGjJsPkjrQzpNpzsExjxvlBLChy2wLBn0NWYAkj/dZdp+V2
xYSTdcob7+ehCB9XNOIx2o1k+CSQh6TBuPf7+2VyEx6xqZ72YjLtFV/dv1ON736ScBu+odLJj8nk
b0957Vj7YESF4NrxFqZ2v3X7OCmYqc21lcXCkQ9jjl4/GQbzRUZt8NVOZoD/YUzvjveivU5YKBwW
H4wlbonpphR2/EyAynhYWpXsQ3Dgb9Mw+XvLMNW3Svy+qaXm+mZzq+XnahCrP+edC/QHqN5LrNv4
lVnu6xhF+6RSN1t7BuclbjdbIu8oFmNll9lGqcg9JXwbCVlTsOVKqaTNg1LrerfOMcLy0EIxqh6Q
4RXP+FkWQjvdvvi5TEWx7UbQZQAC3Wrb19HiPEVqan66nRfwVvk3wyzcO0Z6/i6y1/GAa2K6rxxr
euzcacaGEEVoacvyZ7GM80PQhMNtK4R7Mo67vlcK2nUZzu7wIm0vSTe/Lcp95dUA0/ajkc5hdTeF
YtorVoYyF1n+sIzOR2KKts6I5CqumlKix5Xct+nQjcNPhptfNxNFL7obFJxRu5uviAvO91uT2wS+
Ym982RIjr+bIUYcJ8sEelm150k1tnaXdrA++tW0KuBwLnjUU01l3i3mxUXjcIIXTn5AMhkPHjXVX
C6hoLqsiBiez2M4oEO0nbySG0F7NdTP7HjTs/q6EIvs8RJ2TdlUl7z1XJ0csbYpdRr9sv7ChzOcq
Xjl5mc8PzF8V8w7fGm/HgHrYc0nDTTS1+2ZXzmczlfBch60/usPsf70Mql5pTKZr0fCg7ZFgxC9F
XS8PxVhMV1iZ1M3YwPDh5LUPUtX23RDWJHz1mujTsbVR5Jp8EjcAlYLjXDfqpIdghQcntnQURh4S
GZdfSFlK9qiLx+dmtYPviPScmfetdF9YQ7k7JuFbmPViwhm9zf6tPbbbTzYDETEJUdIDQ+zVToeR
tbOXfP7ao+I66sV1P/AObsiwltKnyG39d34LOt6kq8oGR1Kw3vf2JfOXERfuBeK3TyuD6kPebs21
8lEIIzrf2RLkfQWw7bSYoXhwSPv6qfokGtNcRlTYaNeiVHFIMfgkrh0/XNLWT3bcJzdLEPCJqwsx
bN3kg1M4QI1xK195lmyel8F4txCk/WsvdqIsaNeRcF+v6o91olZaOtaoxwF7VJmFxRg82b2Ov02z
XJ8AcvGkrpVG2zrOlvPIZDII0oEJ1VvVje614/Xy054BwUSDF22ZIS03c1DCk9TZuRcdryQCagc7
2L228J3cVWMUYC4jJYnc63Lv4KPh+zKF8iH6M9s1Cvr8PuhUcY3oVH3rvXK7ajRFzBq2zc/Ot0lq
VJX1RUyLn5nZZ8eqa4bpQQKAu3TrX2GCUjWVJsfTyW5OX2tWPPgTGubTptqJm41kbUQ04xr5+/JP
OfyG7N1B6/mG/DX6XowOt420k/ZTTpyAkYXQDxNTe0UX69yvyE2vCcoMH01pgXyt27q78kU8nEdS
VgC6WvIy/t48h411aN84ekyuWFcvB17G4c4KCxw4Ivb2c+3FV5Z0i2/TsFqsDLAb7jDf2jdDu1Zf
C+43kYZt670VBaHKVdP0+16s7HibKD9Fjc+paibv1jjJdIV8EpeWL6IKA9CyEFodNqza83Dg/Q0C
HMO4hRcU5xVrvrwbr2m84rMnHfM0NFQaBHwiZeJHfhPIwr33ptU8crV1Vys3zmPhx5ytrHWidVe0
25RWtXaupwBN2LHz5XIcZBw9O8FSvZHbWR9q1fNQIwybrhc3tkpkvIR6puwDG/RSPsGxzhqjNJbc
JV49fRRNzqRgq8W10dRrqdvNXCNTH1/5pWO9rIOOPgpGSC8o6dQz297m5IWd+u6DZT8EfmOuhrWy
eMUb73MLxuZAgtSSjvGy34Yce0jNmW6NHsR/2tP22VfTcrJzx1wXkUDSrSLPkPhuQe3FqoZpsV5u
DTrJMXM3bz45fP8xgZiaFZivAiTIdvWDPcX8WFt5/pW9SEJ/68cXRyRD83qr83PPbXhvWcrZ+XXu
P5QhI+KUbDu05EU/SMB/bpw/1y74axS0AzhHHoejWFEDpOMWBVggLPyoTJ91dPQj0OhpN8vyUApc
Y+UwU1pjvMuviqpYCALQ/QPSQBrvQEPgD0fnNhFVRGPtGzPz33ylfwjduzkS7mG0KceymID21HVq
ne+wZPHYdFZ3El0UnOn78pIhhJdkgwCrOa1l+W7VS3HwQBg/5A4LRkPPf9pWxt1ZaPp6HyZcCyBS
vfUNMn90YyUcEWnQEx7bgXfZ4R4R2OKr/gYXdLNHgM5pDw16zbCD1m+YOMdDgfVz34WK+0RRo1p7
LHLOY5ugbYu19LOub90Tm9bo0cbLU2ZDOVhPTiy669wDBds0cfChjI15bSurPQbp6rbhZ3OYHL+8
0q1bHao87u9LHtGrvrP5G8qt7E8zOtBPOeplj32UuBblWOZHUCMw5imfQEXPW7V3oYqdGdfbx9hS
4jqULKuy3g9v2yJcMuQt5lsAOfBII6Nehtw+9cUyP8wqiHDmgnQFUOlve1EH4UHC+Bh2pdXW1/Yy
hd+89rKqYAVnnQJerhelquWHiUuVLnkQPQJFbTKSqJOfEdqUo9I6fDO9RwVcm2GnYtn9X+bOY1ly
I8u2v0LrOWjQwqz7DQKhr9ZiArsqoYUDDjiAr38LyarqvLfIzOKsJ2xjNTMDgQDc/Zyz99pvvj7m
15FdzhdM6/i9iWA6ddtg3LjOXFQrjy1/WxJKd1dosfwY4jq+Yh8Idpaau7MRT82rjbkWO4ZyvtGa
ySmjvflKGL54Qzvt3SsnM7w15ocIVC399fug00BcxwopLvilOTRlIRBr4y7eFqCCzlExWngFNCTP
WtdVF35OiGSvNN4/rY6rsMMIu+05naEDUIztcCm4b4OTVk8OHcQNN9/ZDMjomTn62tlkyOGcbNn0
3usKgRUoZihn2DXAfjrDlGA9L6A+L/BRfTkqUKteCr/mL69w7J4I7NJr6WnaTjSOjwg+q+c7jQ00
p0WZqz1D3eQdMjIIKX60lDFhFjx4PJH1ytJquS2g5N9pUacOfRAFd0gUvHVnMCIKjTpTwQrdK0Rh
fUgo+6TTf6NsHeVKFFZ/AXibVDUja0kgaeZipXtddIIdDJufEdf6KTOxpWJ0LgG+uqHmGx2OjzTl
BOiPpby3mAS9xr2G6HQcExDWzjSeJPWcs8g0TC2a1uoqZOaxui5gXqVsWtDSg8qjtRCPerq2ZGKe
G7pvnJk5tXWta963ifHVGfDj8UjevH8ihZYfGS/ifXYsBYPS9l5E7Iu1ZefbuPHbE9PN7I0uJsG6
SeKPN7LKrp25q491Yw8XMi3Fvsfy8GI6vbctOZA5KyqwVYWwYjPPtfPMZ1v9KmEiiwCL+DWEPeLM
Bdl91pMJct5A7mIoOHsXpqNJZCltYF9MmJ8wJWjeeq51426mmbsbywxHiN93N26m6adBlIwPEkGs
CDHRBWfKbKuj6ZV7Lgv7DEf/QmPGj8h3VWQHh8J25bQj75Hb5c9TbjGbnVGnbVsMnbdR0BEFEJf5
ja9KOuAOgPQWhcKWzm5+j153/kYblfcv9pLzSSG6dz3BK+o75bOynaRZCYfFQ+ua8sQ1mNQTo8VI
dAIBm/tVdlGq5dkKsMWf6EM5o98MvBcMXf4Q9s0UTCw7ZAWYXMrOHvV+Swq1dU/pT2sXb9aetIRb
NWnzjV8Jex/JHhT0UEGwz/FK4L7pt22b4atfqqXDEMzTJo6jecMxBBizYabnfRv1sP/biZSWrH3y
HOG4G7s1+6dEN6D0CE1/NJE7rbRKOnI1ggtf09GpHvsuuqn75RwkjOmM8b9PddxhZEpwfux52ZQW
ahXy1NCV2E3RbxBR6nmAi/W83mjWaCSIQXrtygDtfFbXXfMwgO35QEBtvyf5ctFi6NrQrPVoq1dq
2kyNVoW67gPRbma5nXB0rsoqOI5Gl+zmumSAh4WQ722XQ3NSulO1H1nT99PkameOVylEJDSD2IhR
7E9m7T63sxHhgEatpRIMhOXQlrtaoyaICQcjQNQtdlnW92cd7bHzIRA9ahCFoYsjTz3TmEBDQEtJ
MQP1ddFcdnhuGZGXfseK7RrHwbHQ7btFUt5IK4+fCFSXx1HIYc0bUV0XYOPePddws9BMmuTUNZMh
XrVNkr56aW6NYTsUPn9emBwLosG7sMra3OUlBSZbqdjojfEQ61MC97AqXn1T7U3NIPOUnssYb0dA
xMaqTXTrtJlYD/Y69JkDsqlZ4ZFlmdtyQvUPsvcKtTFHS7z3SSk9dIxKEVJkq55dRHnZfh67mKE+
2aVwf1o0HFSTwR7vXfyY6dp4nYpupuuWWvzUkZbrh4yUixX5o2MYuUy8Ucpwdtx4vYFQng4JOy3i
uUeP+2LQzuqLtQ7ogKAjzcJj7zdpTzOpGt3yOI+l8a1J8+JB4T8K68w2/E0a55pctWnUfbjeGGOr
KhpxpsZiEWkiDVnnWtoTrpFb5iOtwekycX0k01NmKr5FvrA5aN9ygWNinWcGxtl1KlL9ZEHBgLVe
KPIYUHn9XBENlwRi8CC0g3FrUdBuu2pw72JIKivD07wTx8jLY8MBcqtidEOrhj3lvBFJtQtSG4mZ
nFNsUhXEBxNtRa0eTNrN8wq201TgivLSXQVej00LF+steRTRvHbpuA2b3u2qHYWneWrGRqGtUz+O
NuWcq6t8ICqkd1WHQJICasp8YuqyojG+4S2HwQ2z+FY5gR6KNukvBidgowcKxASMieipSwcqX03M
6m6V1bk7c2iTc2AQxcsQuCm3Jg/IWpnK+aox7OFqxPLHL41qCC8FIy8oC2kfimGUVzKeUSYaczqv
0Vx5FrNzslGyINPXqBC7+ej4KBBTSe+y0xweiDIecGQ74L/qdVnV8daKeDZiZn03UBIkySop6rKi
0rRvXVszape9/k2P+A8xJcr3Mqf/HFnalIdTz5vO5dCZ0RufHJreOqhE1tve63T0SLEzP/tj0lyW
0gUKX/bau6K/u+n0PiF/0mpGFn1VXCfz5D7NqSY+8jpKnqy6TPa1lafvmZVEZxa/0ZOgdQlqLsC2
mWqRDEJDTf5J3DR0D0VhXPY2IBYe7dI6zkXS32dY3+CWGAPiFIzeerokJyDymMKMLjbncInrcSVH
BNB50Dh7K2EgySYxvVL00Y5JcNpeRq6ZvxWoklgM3Gl+ni2P4jZSIBfmIUWD2w/dBkHqeOfaNFDi
1FAXseMB/rfpymCH/daMJZYeeduf+lrYQ5I2JneH6O8YaxQ4ZfZsSsSejBo5/8aRf5a5UUxfQKcW
yXsBGYtEa7RmFLhhXHjZQ4edyFkVFF3YUjG45TwouXMvWhe/oSeb6q4zh/EYpB7UilET5a60mE+u
kDOLwxQLboXRju5TO3CPOfIW+gVbZUYcHJSKU45pyRssBs7UlQ9+GeyXOoxB256CaCCTJtPMfEcH
s8fXgzUSBA5/Q2i7PRonz2oXC0IJ+ZWOdEEmzCT9Ey0uOOVFeiy3DTkKj1nipM+tF883XlzFN/0U
0cGKfDTiwtUOCAeb7YSx89hnZjWu9GCUHPRNFGRiclFJ4eMr6CB6/S3gMA9tUlGedG1Eg6jHTrXy
8nk64sGV94h/8E85Um6ixlxS5oFWuU0ZX6JO0i6FE1f7IM2D98wogE2mat5wnKsPICysLc5pa5NG
Q4/ciklzPRTuveEjksLXDz3H6dwGB+tQ3DepWd0lkaNfjM3MjljJJti6fT3Sae814wXbW7G3rSDa
DmOlP06EfGykmYEsyqsYzkxlkARiJK55kQzZjcuusHY8G30yxJ9zSgKFur4faVfZ7rmjSodCKCND
Zjans4rq5KVw9HTTz7Sz0Dhn9paBTnkcXFFfcSLW94pMkFOXbCBzjRLOWM2RmK8bwmnpnpt1XTKk
XaAzTlPwFCEAOo8tRxGzoemDWvtBV71wXihZO7G6aOvCGPzbQsfYuvfdhv4pACX8i4iECXmvydrw
CycVoYVe8B5hH5p2jBOcfTu7YBjj4Jx77CpFvGKr7LrY5RTh2S4xWHAPDesrJ73GylmcRp1NHJnq
sMXO1XaY+C3jJZ20/p7Zc7u2Rs86gehXv81D3aPKR9K8kj0ZKBwxRdGEjj1wvPAsv6OnmmQeQlcf
/feKjhexi25XKnD+DsegJIo10lXGMb8JJGz5EGVxxPesq4leYqdFL87oMtsWcibFCrGdgpE9uS2n
mJa119Oy+BzlcM/EiFbouKlym+DUoe1qK9QcqCNIGiLg/Mhp3yS6ap3VBsntSUvkkbPPnWFqqGRY
wEI7NnGOBQFGx3B0l8lZNFn+w5DBI9qgaq7GPXPUaFcXKJRPpgGP42MgExblZvaDGyvT5bTvlibA
Kku0uU5XfSaCDq/dnOvotu22rQiPcmbItADXP/I2SbJrZh71hWzLQr3ZLi7uPd50YG+qyMYP1KNt
se4D2TWbAs9Ey6nCr1Pmsi1XnWDLeBt1TZVbxKgkCMkUsSq2EFPht62rAgyO8q41jQyN0udUu5Ge
UYtdY3t2tWr9GD9JzZCByZrlOiEqO3vP7WV0qTNIqwJ4QocxAZO2FegTTmeRJm9KTp29rtRgHipX
tMdWTOUVNRM9dLfkjMAxvX6oPD8jlKyUzXXbFNn73Pb1rsjot/pzxC2O5z1nhBZNWUt1SOayJYmS
k2JLT4LtzGeah4RlGvtzq7GLR1ufM7nvfEuV615qzH2KKMYV3fllU6zYV9J5q5VBAx7EFFSQuTvQ
RLcoIxlm0lPrui47VZaLHT7qOQqB88iuqevFOtFb91AhVfW2dmSiMbZs64VGhbUGkDJtLMEl4JNx
Tjw96x9mObVUDy6NcDFqw9GGBfat6jOKZlynZxLmSAeo0cx2JV2+h5j2BCtC7hffer0sn2RiwAVQ
Wc//WtijRYJLAGdCmsI802uf+hnMWbGStTXkNPsKNkpaFebJgIDxmlGxd7PMvy4V7U5UPoVEdF9P
44Nfpvb56PozL15cXdF+y46qbsxdlJj9MS0Sc++gvWf+Zox3E+1Y8AJTCz7MY2rrEdmFoSLajjE+
CMQOOXVNTDpnEFe4QLrZgss7Ss/fCGcKbiZ3yJnhChoy1QBJquF0b7VZQ5lvhbYXaxeBllv7NK/U
PeWuL1fpILKDKzszxCUtCQ20Gmq/XMgDPSJjG9AtcMEHWHq+FWagjrmmgzsr9KLfMulSG2jmE11S
Ut6i2Znqda7L8rxAiXnXl+RnF1wQgwRtzIbTZReF5GJE5lrapG2asbLPzMbQ1lWZo/mhWyAvgQ8Q
LQT5ynkLdL+7KIGwmPQYOv9oiAQrRFb2+C9KOGvNRe+PtrMxDXwljMuLQdv8fRXNfwBR333U5y/l
R/ffn6Dp/+/zv3Z//Hv8Ua9f5Munf9lUMpXTVf/BHOKj6wv5Tz/b8l/+p//P3z6+/y20kD/+57/e
6p58Bv42yCTVJzlMgLjwr9WNl1jB+vil+Lc/8oeCRnN/R07uktDsYiz2kX39S0KjWcbvwBotGyEe
Clhvkf3908tn/m7gNwXjjF5P9wCM/ktCY6G7saB1k1ANPDtwiQX953f/hxiW2/aXaOzFVPq/plM+
weDqdB9RYGBRG+hfnHyKFXW29QypX5d75wyo0quhi8TWH+L0WFYpMUTo7iIcb3l6pgNxuPnhXv2J
OPe7gPLTBVDOQZQGEoKLF1Ei9/pHSaJqYnJv0UeGXKl2h7cZkm+PE6Sxq5Edr8QxCG0F2Z3s0nMH
CXazGjUwcyzK9LxqTZtPEL809yXH/ChtaJWL0VK3AESGeac1BaVZW3kbSs3uF6LNL7pi7t3Cr7eQ
UeK5dBbl5udLF+5UA1KtMSS601juJz01XFhfjY0zezK9x0mYVLkBFEi+E0Hj0LxoiOQn02h2Ufjz
+7jonT7dRgyZFvlHnAeQ2GMh/nwtGstuIcyRdDfmPexGDKvcPSFSrh82dW7XKJViEwRanAYKH4ne
1L+4gO/4+09XYPsmii+LwzzgZ2Dkn69ATBPot8QiBjEfOfMGA4LSlT31ub6lC5S9Zr50tp5hZ/46
goZZb6tuGKJ9G5RS340NOcbH2qmHaWtqDsCQQtOzAgNELIKdnXZpd0K3F132z28bYuCv981CD+vr
GGmd5e59efzo7kMiYFML0Z9ALSNIr4oRYgTjKrdYHHEJ1gGJU3pkD9plaU+BDbaDY3iMV6F2o+uc
VmO3kRxE3Y1FDEa+0hDFyPu/f5k8bhh/TYdr9L4q5f0gdVM9mns6Y0E+rqoOyb/e1vkWn4geh7op
yGqin1czI5k1MzlvZrAku5EiluJYB6Gx6bC5WOTAiGUH6yxlnvz8Gq1lqfj0AAC8dx0kfbbu+9zL
L5I8HnNzamu6bgEJ2+0FeSxwYrBo1hRXk3LntdNMuM6GgNRsj/4Z1iu/GLa25pvevurBoIOzyfzj
XEf9a4fOYms3gAtPhFO8QiGCqIoPor2uHYmrDCTLwCYoNM1et5qKoCm2QWzTU8nK4aJVDjkvrWm6
0R0JjOrOi5zCWen0Drq1i9ok/tVzhHz985f3DDrmvHrkC5ieqS/P2Q/Kam9GPTXRZQsRjjSAXX0z
RufHLI08cL2Ms1UdoT8JlbKzjZpM/SHxB+u0pTiI1ohzKvywZsZs4ee/iWctb92PP4rHymohLLds
BwMSK9bn6xKBRFxmU8vbbV14BE4pceC8yyw8WDo+rxlcl4jGY1r1J0UpDxVO7myTKQvErPQvg4pp
4MoYRnWg4BzBq2jbjqn+fY/35BbQ1mNQOdZh4YakKwcNXBLKsvE2ELnG00AydE6ptYFAVxfEBcH0
SU1ZHVu/lDsLKtvGr339th6q96rCi2h5xV1By+kcHlGKCXGasg3Rf4w+dAx2kUAxjC64NmyJEMVS
27aYvg3CFau+qZ5H2tv5GoBac4LRr6OT1tBMMls05qbXlidwTLgSTde3FWUXEK4gTt7zFpXMahBc
L48qR8JOH2lQUe45Z8FUdKjVpjg0vb4/TiMYGgItdjExKfu5GZsbw41vupnJQswTsUdgMJ/ZgOQE
zY8q35axaHYNp9gXjS4STDMrOYtKepcmHttnltJjZxGARJJEgCBEj/dOZVZ0jukdDTGMmdUo8U2E
hRMPJbgY03kAV4Vh2dNu4AMDjMlkdSiMiRaE1EuMQ3RzxFRQPkqlrpvavAsikV/AVRSMERi0TZqA
/lW2Oy2tcMVp3mNbjtpzO9j07Eo9g8eiZ1SkR0e5yjkGoEQ/xl6I9xK/pzN2G5/u764rxuJS85fI
XR8VV5PI59QMiGPuqw9rREe0CQQd2/WYd0irJt2drzSjzV517KtIRGYJv6IBq/QNPaX3Lkh1uQyY
Sj0g2vA/mnauZKi7amCclmhg88inbbozzh2mXfYH15urfUKTdeXo1YnudKQ9GQgGQkgDzca2kezN
umdRTYMKW5VunF4pKdUhntvoQO+vrHcqq9vzYQA9BomjxSQYDDuXeuRgdb67RuFX0TB1k3tsT7sY
HiG5lZFioKzsY5wnmo+lryABaYCfSABjwRy8obbR4EzeNWJ4G/K4xartVO2Lbzjtq8nggAdU2Tiw
6encYHrM1tIsHCSpnGzykFS/5CWoSDXuEzKsU5kS19o18gGoErJ4DQQcK7jBvuOboE8XJ7S6hDik
y9CguAGBVCwAtRy+GG8Sqt5tPrpee0i6Md31GQ26vkwfY/C+NyB7o42GVveVhRWhERjC50TVxaUY
FFgCPWLeNGH44KaLFLOnG+YssLcii83VOHkuDSLfTpi2mgw16deZd04K2DJpY9ZyGD3JKsiN6FAi
yjkFnDqfUY0n8BQBHZlJeob4mOzbxA72FQGqJ9bgESONrHonVP/a6AQNAIEWGLw7czxiMUGb6yO5
BVhEnG2kLplGPNFqHiip/fYQTD6SDow7zgbqkHpiMppekcwTheSFGFe+spNrfHB0/gZVrScGRbu2
9IJ9B4PqdhQO8s3Sy+09hxqadnp6n+lVts+9wRlQW2D1iwHi3haeN74Omps9yqlA0Vt1QPJKCJco
Do15jzmff4zJYmmMpvbdqHO4iV6WwWnNJ3h9momzPyULOmpHXDWyoBlKawZaQT6PV1aRlUts5fQK
9liiSpKvpe18BEIwv2wsLTmx0PLdIE3Pz3toOt/GVOicfVFvnWowVXdRpiV0EWZ3j1iFn8/Kla/W
0YjQFA5jeVd283ubpv2jrcn6mrmAQt1u+Udgvdg5Sb3Fl8N9fCszNR+8Etl7rlOuIN8yys24YN2w
hjM0s1t72sVGQnyqTZq5YS7gUvrUSmw6Iat7OgLWRe4QMeJ45UgCeufuDULBj2aERFVGwxUZ3Rkc
xwa5c5N7W5eR+zndYn3TqHYK+6rt7iPwhKfFIlxDHzTdj9EgL4FD5xcdwuCV4r+ON4OVLvDPZNUO
NDPIfi52cWcUIScw9UCNDhW7hbq5c+O6dbZR0bnzdspTceGPlDJpq+D2luSofehpI5kx6qz7eZme
ux2FBP2aYKNxhuL/BttxLj4C0x3OAFFXmxS7zmWfDWWYDL4fdi76nFhM900lwRrW+HgZyLmPtGQD
+i68z+QNRzRrIwBICAQyWI0QUQwKq+Eqbs38zMFnf42svz1kdYTmzCgLF/VKMKQHb3T0e0FhdhrV
mntaC3a9hNYH/gMSNXYFYvNN66Te3qhH7Q154Eca1OYhSk3/yIkfgYE78A+QJchuI0NBFazSbL8Q
xlbQ4upN3sl2i1fHvG1GJrarimBarbMQuSRQAai1+uECysWWAFjAI01/15WVsXMG3b1tasfcyrHp
D3NeI30Mym1HM5rbAg3lw2nI//Mms7qEjN/uOISOT2PfzOdNZKDUd2L6XHHaHdxGkdsiGki8VdGM
Jwj9JhqGk9gPUtCLcw0AsKlrgWIb4rthZGw8B8FRs0iER0s+1adNZOvICoocuUSan6QFVRc+5HFH
vnB1tCukW+U4aEwrC+SLqWl+NK6tbrRBFVt7WVv8oQSOKUb/1jEsFwM9vfidGk2gkr5d3/BmFyez
aJHtQoaMQ58T+NLVA/6CsmUz1Y52DwdSP0/r3HsardLbxwIK28aKItKaUeMbqyGnEBJLc5sRV3sP
9dx61BAzY1SwkEEbFKaXLoPDbNWVPdYo2B5xyNv8Yg72TemnHfqoaDd6MriJ8rF97ocivhlM0/6m
5jr/wByXXKVplG9dqbl7EojhTwJhaBGI+IMZMrcbDy4urVWKyEW6c3JgoNNyhYscLQ3A0rVJTo+P
38y0Y21aQfUVqzxt0n3mwmfOM14R+Hfipsb4T2Vhc7oYbd/aZeNshNYwGvSZhzS+MgHgS14s5moG
vQukDF1F5V5pzlujp/MNGi1pb6SKpns1NNoVw8CESe1cKoPB2+Q8zipzEEygwBgsRzwIOMQOd8V/
T0xH9+EMYK9mRe+Am1f6dImeY8Fql411BLWD2I75sb/CkgD7lBerWAcBb/22H6fktBzy+rpnZm3A
3Jne+9pBkTWWU2tumSp4T/TUGIrqRs0/Of75d7YReTrd1iAjJT7lIy2Hnu420MoR0aDKMv/eqatq
axR9wI6Jyp+3XeEeJRm8aUtbbSnHCRmPBOkVjKBrEVwNaYMXnCfUbZK9iAe280iYjbuPXLTaPB3M
U4IU0tAWm5AbrJU+Dc7WRFReguT1633fyeDOSPry3bRksx8o9r7FwuWwSu9Vno39HF+WM009CAS9
YLSBPo91J2B+lnguo9m+qs4Sr6+rMDGC90oH47HKrIEjT+yJJ3be5LTBc7vXgRGSgjGm9rAjlSWa
1non2TdM23Z3kZY27GIWQoYsQC8dwpezw1xyvlmz89RPC+d/3BheFd0xCu36LQaDuQkrE+rBepgN
j2dfQ+ywjYOheJfK8u9Qj2nno2r5i/tauAN/Z629RGxbRcgRE7Nl5nvxbQ5K5gXJjEeL3dLKXRsR
cRIWjJrvVJqratfDenmq8jbvkD5YUjKZm4J2Te+YRHQAg94L1oJ2XRaI7JT77KbaQuj1pA5QpO7y
cw19Qswh2WEKWmFY9LeuauvrkcM2ZxJ/MU/qWqJXayWIYUMGbSanBbDPcwjjSREu2zVzaZUqOr5R
5d8Zwhqd3YwayjiBRIj+Pac7nj1XVp+c8ipX2lHXMYfsOB708y6bnJpBIh/Thxhz2+JEJSRCh0Ip
QlVQ8Oj3fpf7QB5H0wcxjSSOEHPGEhZndwGjhhALDfNahVIcCjABHyeWXnr3WKVlhliYX3TjN72j
tp7wORyTu5HAUKol6fajXnhXdmOkiJsWSDZ8HoIJ4HojcEO/DttCVGcaxGDSP0aClKIeCXPlVu51
PY/H2E3cS6Ej8m7MTHsxE6Nk/G0De0KzkJG0g9tFW+R1yY5EgfHGiVq2htIFAWS0dvCAj8dBM+KK
cgOHGXRJH1svI4v3eQ0f91tALxJoFGKdvYkThyUvaZHkoB2i5uxbUzUIL2UvGcnNQPrAZE3Olku3
3C1BKKRKaB1Or3WTOCS6/Ly+Xtqwn8trMnYoKogY8h16l/bSXv2h7Bc5ymsUOIxIBCEGpENQ/aR4
BFk6g2YXYETz0Z5DRWKLzdyXIZstPSRqG28ydpFAAkIH9HCBLRDGmeE7cbmyjNmRG+WYzBHnVPZP
vTkWTCBzVZ7oE0xwno6BwXfN42+vyK6WJtJHURwV8j1tx9ISTFRqfYEFLpkDxIhSimg5L+ROCM2o
+1XS1r/10EgZorVN05HnziF36Et0joCrRrIEGlASsuM3G+18FQ5RV3/AlkFsavWoNK0G+wCzVa5g
SZXIQe3AIHFy44wQgOzCKFKbpza1x1+lXn/tSnFx4APwnNI4W2gBXy5ORwfOEItTH/LsDFWPQeFH
rEeQ8QSKcjhVsZ/tGF0x7pZz5tQ7r0CRFmq2oDb7+dOy9GA/9WJ83SRZKLChHdD1XsYKPz4scWOa
Cdh4ZEXT1KzF0J6UAZTc2LXklom184uHczHzf/04MuvoGi4BZZb+5ZvbDDtVij+cia/9wjipuZdu
N6NIcoOXn3+xP/0kmIPkrZHER1n6+YuVca1lmBNIWUtRFqVToB9FCeiOfBT78P2j/hZD4z8YL/0l
U/LTuOn/xnxpyS386/FS+DJBivzt0BUvqIV/HDItf+4fMyZv4UWaYC9ovtvYqxe6xh+8SGTDv0Ot
oCGJwp/2pOvwVP4TosGfoum9oCd04ESsYP8aMhnBwpIEQAn7Ary16f8tYOQXl7bjOLRSMIqDjVyu
wvk6nahGSvCqSQwQ/LncZViDLkw0Qhwiva2x6BilZaRPtm6/+8qML4FJTzsSC9a6MACL5UO0DuI6
2KNFIB4BlR/q59SHeV3OEXpMKGDGkB0A8zwVcOffgmQyDi5mpNUPN/7yj1fnxxhZc3ljfnijvn8N
ljjAtp5tWxjYPz/niSC1s6Ui387WW4074s5rkCyYFOvIcAHinU/TtEuo4s1F61nVqwzvFYayetgn
uJAuanNudoUxuqdCGy12f2p+YqgYDhvF0N+0ft5w3Gge9CL7xdLzhdjJL2AurJQAygrFTAAJ9POl
mz41cMyketvxFidU8e2t38XjU20LfNlBa+ihC4jppZ7s6roR6i5BLnlWxUvVBieRSTjK+MuBZJH7
TMzFBKAriLAXurCw4qBUH4k54OhL5NNUt9ahxPn8olkt1i1/KqsrCUIcBddU0W/QvUNLuUoqQ5Lg
KaB0rmlKVKizkvRBZ3Afr+GkILzSJgertgWn/PXvLyJ/uUJ8ps4OH0x324/fzl6a7rdtX72/SMbD
n8fU/zen1j7by18vK+cf6rfnj5dlUflxTQFC869FhXf2d4PtgxOkTcDR95Xjj0XFcJ3fQcn6YGgD
2wEpw4vwjzVFA13Lo8Ysl/MQNiZnmYr+A/6gOebvpEvqdLSp2b4zm//O6NpgefrxdfRZ6ZbhHYAg
jl8MP78cvhBG1dNQZfIJxqO/pakzPShaopSdnLU1V5qPbicrEtWKYjiLotS7dnQ7eVHSYXLsBHn/
9MMd/JP14cs2yPW4Bl+M5Rd4Mi3ZL+9YOif0WrrUfjLKwT9h7xXH2ZJFOOam84vBzvLVfliJYP8y
YKUTR/ELIwX6xufXOQ2qibM9jFJcR355AEMIxYZDNJUfKQugVsOC6unnX+9PP5Mpd8AHux6E6s+f
KZ0A4LrPZ0J2XNW7NJzDbINofPvzj/me/flv3+2Hz+GJ/PGY5HjDQErYlD3L7biutvEx3ojDi77i
CP+Lb/R9Qv+zj/oytRPUu4WV8lEE7fClyD8KgYqu0/BNrPdqZa3cza9+Oe/LJkI+kUEB7wFJp7PM
C/TlNhbst+gKM/O1bzNStLLKNw9xBteH2SyH652nt0289mhibiKj0ZpQuHWNzR7AWUDOmON3rNRk
fFBw1ujOWpOuaTg4LVVf5TUW0Fy8FxZNA1WaW6RIkBKZbGGrS7Q8v7CozNvVrGr/1ZcqroheGNl/
rMkoq/WM2YTWQeMgpSgHdz97OjkGcgzo1Y0MGncdVGEr7HmBBHo1M0dhMXW9uYHcb7w1dYcMPbM6
+d7VqWujKp6tFstOxhAURHJGs1GHi9mrJemsY325HSeXDhIUu8neV3OaUyzh0aenpJw02KWRNQdh
2UR0BrIGAXEY11TQK/SjXb42ZEX0iSUMwhwsgnZOu0VqGUrN7v31QEk8wgyIG4cpEPRAzD6TeaZo
bVTAmbKyhjEQmR1+WRs1YtzL8npi1/nVvrs8QD8+YPzYywqJTsdiSYSG//lZDpIgSJ2ynV8TY5a7
1qjm06GftN3PX5mvCw/d0KWg8Jcxr2kDb/38KZPlybzRI/21WRqxQwLHMvVyBvEAoFc//6h/ezu/
f9Yy4uek71iO9WXRJaMya9OuMF51xRrIhzUW/IoBYNRKIMwvNpI6/iYdk5QohSD6KAD8mas+8PPn
3osMe/Pz6/mTr76Q2XyWQc6y+sIn+nGxYG4bsyRPfHXS5baOoaltZNAfaydv/kVE9uf1jxd10Tfw
M3LC9lDd6l/ucuKTyIEhoXxidSQsBhlviJUdp8KUxiS5RlnocehcgvKC0y7Sy7u/802Xj18+WIdn
x6ZsEiT8+ZvOU9t3BoHWTwgMqhVB02S2jQPIS8Yuv1iCPz+13z+KMz9ngaWxgcLsyzf1sT+AhDTt
J5H21qXKZ5tuueh/sfpyEPjh3fjjU5ZHlu3Ldwkf/7JddjHIXk827hOZh9mS3dGemZGMQqxzE9Ye
W3v4+Q1c/r7/fRf5PI4chk8XDGIVuBTzy8LbBBILp/Lkc4T5Kvz/pJ1Zb9tI2KX/0BDgVizyVqvX
2HEcO9ZNQXYS7vvOX/89dA8wluSxkBk00FfdpkgWa3nfc55DzA9ZNbbTbxo2tKA/RfDLKodmXzm4
vs5c2eVodnhtRow1OwHY++g6p7TDlwdwB+BNLqx9F0bxa2pMrr/VRAAPIsR3lN3YHev1QmlO6xIu
2fox+rYoI7LPDdHDZ1NgldvUIf8XMIxMaYz2Mn81ac5atISaKFjnwgjiy9aE7b6BrpK9DsQExCto
bWVH0tZo/RYUnXC7Y6X0b22lBZd9bbNt8Kl7M7HnLZJmGhgtRgS/DC+JI7KqbUDHCkte1/DQwsjy
L1zBmkR519Zo/1n98FSoJCq3HPux3DuVpr7x+FS8jWC1upvJlon3mHYSzWqZ0HwSMWhDUv7Is4Uw
aGk9PXuvNfDiYINnI5PK7pLODa2EMR+aO8KtMMfXqHmKLQVxoW+8djToTrIxfBrsAggz3C+ihFrK
y7AYdB+/o4MxAg+kZq1Y243hAmA8MZCE2Xr2ba5qgFah7zsGKgJTTrctTs3ogghKy7wPihm/AbVZ
dzYqFN0dH0GX0Eg1khgReRVcDWmITQ/nNDhlNFSp4OvDmYZKH1rh0ir0CnO8XvRiW/i18tBu+8Qc
5iZ2DKQ0YdsB0i1VtZV10Q/L2R4J5N+3aS/RY6xGOKh976/Rofh/sVUgAZGzoHdpl0a19sDGe0wx
jsGCrkMBW+L61anLUwFsVoSHDfh+e+YekAP+00Q05EMcp+m0CTITfoOgqErHklnmkfyw/glCEfa0
TFbie+Z7AMSj3MM5nPeCGM1GSZuOG2aClVWjVyBBjcxLBMxRuZIDLkFClOZ2JBkCSXBtFP4InchR
sr5MAg8BwSQTpD+UF9J2Gzlp8NSWXvlcTZP/BtTKt65KKyqv+wE8wjpOQD2su7bXfncYJrJFSdpQ
ttbD3Ps5Acj4i/GXwFNFzK2/xISL6pkkrzmJGAfXU9EENNqI6/LlQqZmfK9JupfLCQXLhsannNZt
WDpodurpybGbhj5r09Jls0nHgoCtmzSJGuBny9GWobfoarfwqMiY8qlXtXk1UDkhBxXCTYjxwgNi
XY+9cV8Q0j2tyWdRNIIr0nqBcZWY+wJqLTv2b274G6lI7EJf8oM7n/zAn6KuIb91+hj3N5lpRhEm
lnporkPRg7Bx6xGZPO4Q/drXKqK/5WAOSIg82XfrqVFIyrI66h99QPrQDZrBvk173UXhU3svpDaz
ZyI0JP6VVx4DNLZKCiXmRKwCKYPo79xGT+7C0cCe02SZS3x2L/4YSJX/WlFjPNepIl9TiMo3LxFE
8T+IAcjihd+7SYDV0osepjgRaByoi0Dld/OUqkY2rPHKDP3SooPDDm/0gIUJk6xdfP12cYcIsEYP
5WckUULVZ0uaJKSpp2Ev1pErkkdNb7E+W3XnrJnIuu8YXtTLLCqSwPcq87twx/CpK9P2ESdzDueH
3M4HrXajXdD0glsJoGcuaG4FPyg3Y20JSW3nY9SVsxKUlqcFirzu1qWjTxw2VmXw3qSZz+mWXUXg
K2ift64fcvwxLq1tiHFCvhbxmBWLvBy1OTuaRMbFqOr6ryRBYFWi6VCrdNKS29LRmh+0yAj/LpKx
h4sBNn3BdDGh0BJZdh+0GKFoA9CrXmSJUX+38jEIlhLr4YxsT2CFZAQR/h4FiQTMhRkpO/gE2a37
ja+Xy5bZa9al+N2qd7Bn+3rMqTX2BnsLPMKhD4tSA7NAQCfzm/RLo70wImkQhZR6RCCncFkvRM9m
88aDYMq+2DQilL+xxJDAbIVQKpPge+gU8MHTqoyKYt0leAjofeXOszMImC29r7S7kp1HuMbr1xZ0
IZKJBnyYJS9xbNo/kYMG0xIgBNwXRG4jlK0w817gYSV0QmB8D8saQttII8jG5TyiIOfbGzRwruR7
5HflFGi0KSkBQpQACkbbtQRQuoBLFXSrTovIVfQNNTLBpbAksP/Ro1widaLOHINi6YGeG/1VZCHb
WgNLj36OEX93nVlS+w3Um+1EjZeoWSKGmX1gfo/prSR5sFnZZmNUPD8npFuRO8R/0i0B26RT7gIm
4bQtTr0i0W+soilfhkybxoUrxvSyb0faN1BmaSCDISuI887TjvkSoXCz0AfajrDOMyLu7EIGYjOY
0ilWRAZgfB7aCuJdpDmeWqLRcB5sLfbfUgqkGcFnxJmYURESOjaEj7HQAeURhFPdQNosBI5YZI6L
fkorfxOxHxtQ5dQl9qQgrgHma5H63naivsNmg03Lqg35lwrJpNPLUHJnxlqdr7ummva005pp06fj
8CNCXPjTHWjJI42sxnYFigXkf2g7vzN2EGA9fDRmq6pMje9EOjhv9aSmv6nljxv4mcyBiUNq7spu
XCddmT6BJQs80sOjnva+sW0RyDCv1B6Od/BiRb1GJ5CgxiNN9mIyO3c35hEHQFuP+8cEzZm+5i5A
qDOLcDTm9Dne904m3nxKyngQVMYBkzjm+jUiYuAOmy0tRo1c9mDd5516Hcph5JGJodRx7mTdCpZu
2SxDclx+a3Tafjcp/+2CQ1v8l23zeO2DVlk3+ffMxp2zzEsFh7Hm3PNcIyFlaZ0AnGwbUxIcM6El
MXDdO/JWoFUP1sL1AxJ1mZluWtctCFwk3U5jjpj1NzVNmQc3zb23vjSMH0TkyZlzhSM192xCD7Jw
8HexnYU/IUOkQD3lWD/U4FVKfNw6mDHWy2DXBFn8EpW405mbnHTPXil6SzvkrMS70QbGFdpG9wK/
LLw1qbvxBpAfpy0/6LxnA+vevYVkIVizJkY2UjtruEwDIoGwIjx5oszv8swPn+oMmwNxvs1UbSRx
4xPp8pa9K5Ms7pYldfdgk+l9+zBmLvEvROsATkU3SmytoVxmA59vJVgYxjCgmUIw0yytKApvzRZs
8QKye084yRCXPhMbUxURNQoAgGEl35yO7J4ruy7NEds7zJIFTaqoWTNyh+Yi0HTzAhZWu2Q0qtsJ
8wrEyKhoftCMZhcpaK4jjkT24yu8rhMR6bsuJ6uISJN0sFdArQaF4M4Znm2+1XiJDjOnuoO+d2lG
Y3RjJZ7+I54ag7AiNJWEWYkE7g7i1VFfOQP85yvY9MlGVTVHhbIhHvnOzON0X+h4Uhd8NagvCUSn
Ga9jASSykDiR4TXBaUHBI+3NIQc236Ks3iqDHFAwQjIiu1FouPqo90OyzMr83rWhuMZwPpql7c4c
Ly/WOnPnY99a5WHtODeZncklDq4y2JC90/ePcTUVmM9y2m4LAyTjHVrAOYhKs6OLeW6B0dgWEY+o
ydFFqCiJH6OunEs5cVPl2xZHIWDZfnLqZVJUol+qgASPja6N8jUbx+S+aS1UqBHL+yXxjh2zCUcq
4lGGerjSq879qZRo/MuxTOti1U5ZaF+jcwW7uPaLqFDRqpBtWX9v9IywH38Gd280LaeAFKc5c5XR
F+otjFstJKPJtu6IZIkbeG1tVF+Yjazvkio2m0sbbLRc+DbeUbLnigxjvg1IcU0uThCsgskZIATg
3bynJtbpG6n0+LqqR+NXmqfem14wJWB4yXWC0i0DE2Crsw/B6CRRPJCabRkbPKOwx+sw7m79QLA0
qDrM+KPOFN6VnkTWq6as3xCAE7FRr6piXIHARMYu0ly7axp9GjalZzg6q4nb/SbqBg85vSi07JxL
tBYhYdQvlIelD9phDTHJo7wJuZQuy86o2mCvfL24FBzhnE2JrfDB9Vs8njFhD7CoOL7cl103gfrs
CCZZSm+Uf7xG2QUG7yx65uCn7tjK0H4azaK6sKPMXplthVyCCGdk3z5a9VeAO+PFWFTxQ8mnthaD
wV6HDpHzwKBwX51Yki2Bqjd7sIfZJxi5DjROGjEj4Y1V11+zILd7M8PMtBCj6u7cisQSIpsDLVwB
P82fTKY0dTs2Kg7DJUaZ1MbB2vszXrTxn9BnhtVNh8PHXyMW48YGJ6mDq7RtzTtXBTK/xpALdMyu
B/lLo85HpggHZIJVJxFAM3AYZExA+e8WRzEPrwgFIKgOYNeioP6PC3LwIb5UgeieAwooryaxU2yh
OcKKhaf88Sqoy/rJgeyIKtMKLXvbmTkce4Oy1Qq/MjzoILJ4quQNq++pV+aPTlEWJKW7nrwm2Act
hcLO/H0KUeNyKCXYFFSxhGyQaM+ZnvEdNn5cPXE2D560HDeCKO32tSd77alTjVUtCg7HN7jhC9Ki
3Rbd+EI4WlVS1jXbO8twpkcbZcDryIfTL9gYiJdulC2iMxU4yBe7ZggXikj7+tUf6uxtVNJTV9Q4
lH6tayauq8ax4RFiVop/8SOq51TrnB/RUAwPiC6ZiFBvdzcxTCt26nJEFkKDofxGaoO7l2rMv6e1
BbpzSAOXIJnKCJ3LQIbBNs19jTNOg4MEqBbOWc+exjdIqK+6zxSwUokVXbcUutkjZO60aqGUVBAe
Qg410ANxNI/1JH5WRUspN8x9D+u9LsMFPZ3AWyrdlBnKnLRgrOajjhI17n2O+YFV/6qpD9Fi6P3c
vnVCUDvbBmRec2O7vizWMRl1/hI+9fAcSavVfppYp7NblBUyWdXjVKfXgekUzrrkh8o1DLnuQQ5V
we6f4Lz6Ehp+Zz4TxkbMkFWFvrOQbk9QnxFn3V+Y/Ja9ifQ8Cwkbkgjhx6CeIpq1FIwuCctSFPyo
7CKz0/Oftksb6t7noV0AfyiqSwSFbXuRs2TE11rYt8YaPVd2hWixNSD05Ii7WXixHQelQ2LRRHRr
wWbJRdvDiZm1z4KSK2BXRSLcGBO60Ct/sCA89KVlZexqBj278kv0hjvYECUSZpxpcModvwovQzSt
7aWP1ru8RsGo4h+UHzLY0COZ9muehZwueCWy3yTa/LLVhHB3WUZmcN8AMEI855WagSQs7R4LNE+/
OCINAEChyT0F2FjZ5+nc2EYVnHK8iL0PoXpUJlexbdu3IONsAoqmGjwIcVIJmkuolRPZdVUybyzy
/EcMTPu5Y0RFIG5kRNslFjFfQjFrTEN7TsFTVc/eyihbu9yyNI4/MyA83mKgKPMdZaqLUUUrymcj
seGEqYTxcC09Ym6XvhWn4hpyQ2EtanAmv1y7yvpl34n8MZ2hr2v6CFq0/F/U+k1RpK310jpO/gcJ
7Ig8nMyl31+X/k5KqZJAD52OD+Rel6c1FwY/CMRUGkMomxz3JcT5c5NHg/FMlTE+U2D89CpY3qjJ
6nORei61frgKeRqIDqbRewkTp18no++u88Q4cysn9dr5VmhdIQuhiuodWyXjxKEIRL0YQbesV51r
qYscpNoML2RjTLr9mdL+Sb2W67EVR7WCrmxWoxze1CDDhriJUL1MePYXud0X4EIQJVBmzTaqM58C
cDIbDX3mmR7H6Y2aguYcPToWQfysc8/hw9PEI4BAvImznSdJ0CZnsAIVz4dRITdZCaJTvn89Rg57
GHNh2nHRaBFNRFNQcuHD69WRVcqec+Eugbe94kVqK8k0uipcaDD/P5ey9CO7t8xFP/qWRQUl1fJr
4qjoOgYN9K5AK874QU/GJAoBhgkbHx1hpHs88rWuYXsPiWfX5J3Hdjgp70aRtY//ekMoD3VULYhz
LHpgR++KalOjMGpkO51YZrgr1cRhNHhtqfeeeXSf3c/HKx19Y8NQYv/Us2ynQaO+hPbkrSyv+Pv1
7ZwMvVlWoZMIpktaFJY8ej9lr7s6lqpsh/E53lS5m91BGS9fxrK2vvXupF1+fb0j7eZ7U4RmtEEW
qUliEr2Ro7EXV0nVTGW9G/tce8FdkZGPF2sCz1GYrBonKi6I43tUSTPc6wiGNlpllVQq88r5DnzK
WQjVl78Gu9HPdNtOPwo+PwPvI0oSVpX3PuSHjxBbY4V2FzywYILe1gadtbYW2uVUtG9fP4NPXizI
Hj4/UmU4RDpHQ6iiO8LKPJS7pq9SIMAgUOkeqDOTymf3g/qOzxxDAJXv+Vd8uJ+kIbyzt9NmFyWk
3YDc/D0R3bEMaH6fudKRLub9ndLcmVcc3bQdPsDDS6EgM2Xv1/Uu0TpssC2GJor42R3HGuNCK1V/
gbcouK21uHtKqgqBTNMXt5NRm39E5/tn5gHzpG86993mhYPuF5KgY8HDUBAL4pIZBcQ5i4wluQIc
j7wgcrYJ+xB7gTQxNtfKLOUF7jYXg3ZdA7uK+M7ue5JYfzmqKU14uwo5et95Q7v2KC7gWsbkcZmZ
EfGwsQMSj9JQ688UnvRWk5n/O7FS7c4VOI1Wk5UlPzUrIzXBqyjMEvQ22d871oA7LVaIDL8eUp+8
bBcZrA5UwNB1msWHb0DmpSucwGh3Fkf8HXvM8raDC7qxS1Gv/vlSwK5QcMKuQq75/vQ/jCtpGakb
T6rZJQKkm6azV01l9hyVVbb5+konPUwEBvMrREBI99Q4lhAWmvCFIbJpR1tlPWmkRbMFHdax0f9x
IuxlMTHRX1/x5DF6iMhgo7DnQEnGWnz4GIn01pgBDe4NdsoyF4nxgx0udlg6Rhf/finGqDvfHUqK
d9XOh8fY4a3NEnw5O7eltqMwlGza0TYgIpK3+fWlTr9PbmverEk2a0xw7tFUIEfKdqpw252tgukO
Y6a6N2oxLJPURJ49dcG6KLV539+8DJwwf2kJpwktJAMG1KDzdObXzA/xoC3Or8GiRLiT4VgE7c1L
0oc7H5O00HH1dDs8H3STkRBfDJ3Xbehd0rAdDPdBERyy8IzKeZBdocP56sRTlaY6pQ8PMW+tv3z9
kz577bNWxnLkvAc7Zilosu4p2lvdrm318MZOY30dtKK8or58boS9N/2P7l6YJtMkJg5mTu9IVZE5
Rd/1ZjvsNOmMEPdLCnMICKE5ohiS4x2gfA4/bmsOT3iuObZbifC2FWxzQgWwRX3TZDVMi9ocqetL
LIRgC2Sd/SXabq4lcpy/oqzGGbPiQb061CuejF7TnpIo0B+/fmzzsDm5FQeeEFMBgorjIWwOBDEk
oTXseiKxtvi4k1UFiODMdG588nZm3Q+KcYvT7sk0kOScxJH0jjsQg9VaK6XzbSqmYgPuI30ILIAz
JYTZRZCWxjcZhdX91No8MbDY65Egj40knvoaoZt9wflrOPMZn+yfPIEjZ96zm3RVzONPyzCruAmn
aNwNhgAnUnXpOij9l1LxjeGaOQe9+eyR23B3XJ4ENhPzaPfk0VmYG/rjjvYB7UcyrNeFPxRnJt5P
bgqJDLUm1CvGLL06/EIrqyHZxSymnQbEjuonIPh8DIk01Cft1qyN/4e7YvtgCdNm5mUBOZoRTJjj
lu/l4653SLvQ4DlSZTbj9T8PV9wFlkuRikg4yzIP7yoF/JSS0z7uyhEVfwBs5zXNc/PMSmyc7D4Q
G0PJgozC7D6/qcPLDMLsXYLRjJ2KZHXVlmJ4dJ1YUV0F1bFMKaBtm6pNL40SCGhe22qHpQ+eQm0l
N6HISopOSAngjoS3lhuCX3RDdsOecQ3YqAcaGGVnhvDpmGKXKDHToNXnH3n0g51UFJmCxLwrCObZ
FGVqzvbs4MxnfPoVcxXmOxu7PvxUcbRDISbZah2ljF0ELHsbIexfjZUqV/BirDM3dDp8Ec4JRtO8
zPBJzj/lwwIT6RbIC7MQO1dQbCd4Bb+arJxbzy7B0I+5tfp6YJ3sUxizXEp3+GCYCt6PPB+uN2KS
RVikezvumzjQWHQJfSPHwYo7ldBX2nDcFlSIfn192ff6x+H8K/lguEtzXkzIpj28T1OQawcrTtsh
jDIvmBUaDUy0M6jrnNH9TYMMcgvwo2i/u0hlMUaIQPxSJra05eRo3o748hYni/Iog379006H1PzL
5nIGDiDOHkcvO+gdLwfapXYN+pEffNrBzxT4+JmrfPLcbRZRil0CcxuCt8P7V2ZhKo10nl3cG/Fa
T8xy5fhGSX8uqMpv2OfDrdVD1/r63j65KkOLN8nyjVTxWPuKyVaRdUonhS2+dunjvPsTx5H5EiVN
sDXaTKxjQmn+iwr9v1LzToc0wkiAfjqHdOy77tEDrcdy8hLi3fcVu99LLxro+CYVhfI6D7aRPrZP
X9/kJy/Qg+yF+nMW/PMiDx9tCfili8oh2zPG2CKyrt0ScSnPzAmnV5mNknMxQArJ0n603abzV5oV
BvU9ySG/vcjGf1Wn5xaz44mHAzC4vBmISBnR04/fFw0ks0DWJPaFkrdMTM61DCZrEYhcbP/toVkG
rhUOEGzq2WTDvjp8aJlFsRU7frpPG7e8Fuh6lwO5CGcyzI+8bfxdLsPo46THNEcd72h6k4aGRozM
yD1pg2mxbnFxhd8mbzKHrWYM1h3ha9EtLQKPWIrKSb9pcKouvVwl3bUnOgFIh4o8ivzG3EyZASaE
Y05GnBlKuu3gGVGxzUIc+KT9IaFfaTnJQx5o3qdK14DrEP8Ldt4jO/5cqfB4jL/fF2N79qqSy308
nc3UhJaTPY+vN9akK+brMe3Lq2ay75AK+Gcmj+Oxd3Q1+2iEI5D0VOZxtbYxkhXufUGEpDrnwD0Z
fPO7mpci9h0208XRCGe/0RipLdN9GZFzmJDSslReWZFb0/35evCdXond56wTn71OVLCPJkNAFf40
jWWw9xPeXU/w15q+pbOcMB2s/vlSeKqxYZF1TovheL1LsxJ9ajKE+0wn8AbOAh2lshFXzPDOmbd0
cnRlM4iXAQcLqznT3/EU0UdJUHeZHe+zBh5fVdhzHqPnIvVtCn0l7FDj+OMW+sIeM/WnI+FhZVVW
fxOMQQ5ugu7Omc3F6bg5/EFHH7nm105cSz3e57TVLoWRahd+YrK9+/oZf3YZ+z3RGKUDntl5Ffqw
p6gMl9gQIOJ7Ui30FcxK/d61+vz166sc71V5ujBd50V63kBw/j26Sh6iG+ubnEw9nYjiRG9vKI0M
10jjveeGpMwFjJ5gDXEMWasKojN9iOOldL48fvG5CADBEdvE4eWl3aYBWr0cJHoibyLMXgumlXZr
iTFc+QJBUhywi/r6nj95sgcXPdo1KTMoUeO5+b6J2xRsU19uWxhJZ4bJyeaMe6P4iPmQ+2JOO3Yg
C2dA567yYh/ERfArR2+AXK2MEDQY7bpIUEYFhk2PnXHabn2HQKbIEV5O3izFwYm5n9Ka8NZf3/vp
FOtIzEHS/M8pOfuvP46qiFQ+vzVVtbeRYd8kmhRPLio99ISJcds2vjizV/rkeq5kAZ4N4pY0jgEE
cdLKMOL4uKemNt1ByOvvyxKeiu9m+m1hh97m6/s7MkzPa6NDQ4O2DKsjGgB5NN9aRZlLC3XonqQJ
Q2xAdghzEdYNCqWmAzsG1MJ98iZd+93EA0x5VNQXQQ3HZQHSM4UPxmhdlaydl4JtskPGau/pqxLP
lg4rJhYpfyyRm6rIejzEgyv/OqSx6Gce2ydD1CWhh729BV6LI8zha7IHoSVGU9d7L2kNRClufZ0b
Sp15WKdX4YyK7g0GskODVRxVotqwpxcA8WUPpgQohBYSI1eSyfL1K/n0Kh4fgamDBcXFdXgvYdI7
jY28bu9MRIoRPRGvkB5b//pR4xY2ccECtoZ24R1bpWqm/DC04mlPJGGxAQClCL2owjOfz8l0CXt5
XvOYNOfT3kw2+Pj5zN6KSg+8dk+fQ6vXQWDjKgGpZ6yV31S3kTXol6jmANog39dxHHrJmR3zyQfF
L0CUiVNq3iMxwA9/QTqNnHcsvdvDqrRJT+hHVMlkIpvpgMhiFpx//fYOZ2jWXRop8GVhPVMQn+tb
h9czsratY6ec6NYVz+gu82LhtNOAulpYF2LOAAnCMT9n1DoCXf93WeYMyrG4C0+rashTmrYQxrRr
RguKoMyJ2/X7DrFsDBrGWE7Ahq4kqHxkt1bQ6WA6B5ddXARc/MxXcrivev8pQjKdzO062/DeZ5wP
C7EZovXKbGphzeSmSKizicBZCmLF4LX/1IF8vxT3OsN88WzR2Tj6IBu0s0lWORg6sLRsc6wnqHMC
dYHi89wB/WiifL8Wp4SZUEOfDETG/Nl+uC1LaWlSDYm+84qQuBAxjfF9HinErWzNu3ANFaN67CKk
Z8Qq0YhG+dv51nKMk/JGtyZlr3IEZxcI+rCRWH6hW9dak5V3mfCUdu8R5HmFlkh71Ay646R2mO6j
a5f1z6+H5+EH+d9dMK/gyLeoHnrvtbgPdzGGTjXQPmF4OkYN38FtjDvbqAFbDv34MA29foOVpXxN
ray7HSOZnTmLfTI4ZiHFXCdl9qHxdvgUw7HWEseapl1nOPWq1lCbQXHDKSCq/N/H4Uz1p9o+q2FO
9veE7jSN1pT6zg5xbreuNl16KoFKWmPY+Pqpzh/1/6kr/fdU3793VDCzvetoyrYSc7QyXRq7FKXn
KkT59KdWsQncjfjPRUxxgxhH7yrQg+ifyhz/+8p4ij3KkEyw5tEEmxeR7HJ8HjugxtVbxMoBn4zk
aqqhweUESepc6/qzF0h1w5qPFhS6T1oYeRYIcFl8cjgeVziH3Ctwre4qEEZ15us+nLrne5stvCzq
LtgG2j/HY6WDGNWFpbWzU6bUZWyH0cYCvPoLAzpupjDIguev3+ORdfq/S0LRoMDCLl8SvXA4PHF9
AkINJ31HBmMnN51rF+UaC1Tw0INq2mVDgdA5jMP4O5nrxQ1zbnYjhQ8Cjr94ZiU5HVRwXgA5CBom
HOOOV2iklR37vbn+i9YhRGoUsTGbRuyOMyoGW2SUPJL1hs6SYPe3rx/E4R7k/TnMZTPWzpmYcaIM
mrR88p3Gsna+63dXyaQIByRY7szgPR1LSFpo7FGQ5DPV33H1HyYjQBxTgNfQ25kavHh98MxVUHV7
n7iYM0Pp9EooVBizzN5s5+kmHr5Xc6j7hrku2tPtNVZGZKcbQfb4iuzr5uLrR3ek15mfHVte+ENY
XB04Ysfls4D2fNl6TbwvfC97iQdaa8gnTQI/Uf9WpPveGljR1phq7Setd2ym/UZfqjRD6InTZDkD
IEm5K8/thD55BiQsufasXqLCclwFm7SycDX49/vejWDLzwmC+UhwuRnSHf36GZwOH74eLsH3izqQ
+ebwcaMzHoih96Fm1UO61QkiXeeBbVx+fZXTrZaAjOUB7RScY9AGHV6lgaMaVVld7DtC6m8q6jz0
d/Uei4wI8QIM8gW9Q3Nmqv/k1iQHNA5plrAJUjja3+HUE4Gc5ov2wiJs14ouOzIaz1zlk3fFnnzG
GfD98++jW5OBrg3DGJWcARK1DIMSYYGmmZssVtGZDfJ7w/Vw8YK75+go2XQ2ycx9h4/RQfHUVlNL
5VqXwH8zr3HeXH8GW0O0vWOklzTdHSIdFpEhgCkkqGNDmFHQBpdwL50LjsEOkPQqgbxOmQ78M2HK
2EDZ/WKYyWRiLHprqh9NINwx2EcSWUWoW9HS0XroxQZ2EpIOB5Dc7EcH/S/h8q67GAgl+zlQciAu
hrkH89Z8Hlo0cHmfZx7ur1yl7UtaCH4jsoh2WRGZ/YggtfvdtjH1WvLksmJFNpelLlFRaq8TaCx7
kRaFvdH1DiA65YQO67BbFm9VrnObIWIgklmQ900g0xvzupY4yOkeqOi37EoTj0xmDfd9n1E/y1WV
DyuC5nBKNtk4ZYshqoR23WAU0pdpTvga3h2d9Aiy1QNtacaN+UZ8RvLQ+MHwNxd4nenBKOzuA0TD
vSBD2VxWje6+wh9NcH4Tg3TrZORRklcZp9TGZRNlqy6JMKKCvU9x2g2TcJYmbgWscKhDmnXqzrQP
fHjuUzdU6blK5ifbYAY96SZMlPybFujhaCF+vGNYgM53MMEFkIFb/zq2xj9h6hf3hTd7jUNtuAiJ
ZFy4Zq3xU+zisbIFkcluFaxKo4kJeRT5pc38fznVAYkOGTUHX2+GKw6AeCaLxLyEhWCfWQQ++XQp
KevmDGaCnPVOgPiw3ASYAQeTIMB91ldAs5MKibSTG+uvZ6VPPl2KKoiTwV0hcjjmSHRJ2ZM1BCuw
BHy6GT1yA8epQ63vj/+Gj3xfaWZRqCUhc1D+l0ebP9+2emzjFjO6N8kLohSclZE03iU0ovFMUeKT
uRaMl0thnkb0PP8dvnbi4lXQiSTda4GJ5ZT2BquHX2XXnTaVoN4b5T00xTA+/PvDfD9toZehInI8
20KuAE0kVbZvBfGYlmWRWN0razmFbnBmM3K626Soy3aT4UFHGjXH4R0ac6z84HjZPrcsskQh5y+D
IJgjGFptYfVVtPn61j45sjs6kBiSveaeLEflwwvCbE96m/C9vU6nb12WVMTjiITM2oQ/GupSPWtJ
HKwrNgVXsA7DNSnm4sxCfXIcpFwAFZphSh6QQ+/y8DdY7TiQgxnyWiNMRA1drVtLNOpbqhnhnS4d
tSHZAb9jOMbrcrSGM8vcyaji2M4T4HjGAKYpPX9LH75IW0Y+RI/UoJpu1L8YxH8M2843eGuiywJZ
14XX1/mZ93x6y6x1cL1oO7K/ppp3eM1syryIddDc+/WUX5V4faGg6ymEKSKB78k/xOBet+mtLCvi
VKb634wgfLTcM3sHHjxXn1Vah9fvidtGd2+Ze1tVDfmr9nATgRM+swt9l0R/XNXZ4yIXpLHFYEZ4
f/zl9BTJEYilYk8ltib+hshYSDJ+7V2DxUzaGWehJSsbqdwvu8ZzBrHDB2yiczzPl0EeN98IUnFe
Gk+DKZCnFe6h1BpzUkbCjviNqu/1BzAg7nWbW+1tlym1bjBl1EszwRGa0zGd3T3qrxzj/E1lE9Vr
0lejlcFos5Z1OUbBCnSOcYFLunAWiPowj/hWN71oZm8GWL4VVuyhDKY3C4IMutnEnMgwAQz201UV
bgJlkikPxcq9NMau1reG0wGXIbkYaLVee2NHtHBuCLI9RFeiG8IMvm7sQNxYoU8kCmrJ4o4cXILs
qizTYYsLfj0MbuvKF3b6NsShDY2MgbtMswDjKcn2ZbPAltLtajxhW08S97hVQ6qN56aGea45fHm4
aphmTZSnLLXHtN7Bx/FbDoO9JxOHoDWfIIRlHOe2w0bMcC7ZiSBiNPo8vCf5w+sucXLi/Cw1NnnL
piKZdDX6Zvjd0jT5VJjUYBf9IO0HyOfdN4Nn0l5liaed+bCQGh//bBujB4U/8KsUrplOD4c2Tn6j
jwucqBY2Zxy4ZHG8VODePaKZ3WgVZZRHMKXOxAHTKr1q2SpDfwQJnu/tiOD4BU21XK0c6St7mzRF
fdP4dfOaBJH2w2s1UV0NmQm6wbDaSixCrxqugSY30zLL9VBuu7aDLZIoN3rDoO1Mi5YUqXKRFa73
2jW9+eoQwxMuKhgYijhkOZA/mvQxQpi+w4oNYgY0W25mWKc80EBiM01TFC6NpC7e4Oxo1SrOtfTR
6TvYt2ihbWPde8oZCQMuRMSgU7H3A2JXNlLycYFxqaBJfsAZG6B6V31+x5HLv41Qg7cLo86nF08N
47XphikBAEXt37ZxA0DEGzWcFHoVT99l2Mbayo8L7aLtnXxYw0aJbn29HdQq8AT42tCF97Ey4tb7
5eQtGIOmTuI1uZzua+Ln0+3/UHcmu5EraZZ+lUatmxecB6CqFyTdXfOsGLQhFJKCNE5G0jg/fX+M
TGSFPCJDnQn0onZ5kVeXTtJow/+f8x0ClWEMArDSiKyixv5cd7Z+PTv98pX6JI7/UXeY8QjC8d7s
YsAmxgSc3NbFlqo7AjgKzvtSpk9SgU4Kc3MFyQMZgz12kU1wR4hhDV277+4cWTVBpBMZj26vHJwX
gjXahIcvnWaH11ODGiRE/tCWrdQv9W4OvHgdpkSeobZIyr2qVfpWJtWkfVo01MWE5BppG+dtPy+X
ZbviPl8RYzxDwG2Wq8AptPwW33iSP7lN4miIyNphwr9qCE3dWTo5G1AG8lTmJ8M6zmMW4m9wy8sp
0xFGINAkjcOjU6xFskvlY45DTgHS1wo7ztNCJ3i6oSgRyqocDvTsIWBwHEigAy1u8+a5ff/ZH1f+
xHCyZdogS+ohsVy1d5uis/ZrkqiLSiOKALcsWeYhWQXtGWc5wh9UOiQQD5eRDUbVmkF+tSWREB3V
KGM6yL5oQUgN+XAyWarpo6nomnGXaMS+RPqgLcV55evlG1UGEnXt3MlxVJkO2JnJcC8ponUvtqXI
x6Uf4J7DO8ux5M0JoMG5gQICqgfmFQIVMYPbIfWOqd6ejdNmGS2amtSN11PadbV+Ntj5ou2oz5gX
npozO640glj29oAA9BRKUXuXzqNWn9aEyRUXpHEFgkw/y0P+TyXj1BiUPMNGWrciyrW1fAEk7F35
ie/ymK1JazCIWCnRHE3lXXKHFlnKS81ElYxuewU2U/s+9A2i7EVoFuSkmcRcbKR5cjnZYEHOZmmk
6Qk64uDEyNgcRYz2UkV6b0kzLqyJZJx5mkV9ZTduKSJlJKraG8TYBRHtRxz/ufQr77TNssE6QZcG
FYyYelyw68THg8RfgT+Q/PBQ+nPz4kFTQJxIppK+N3nFXwL8vX3kk84Lgc0U6d1IQnAbtlRGv9JP
TpydoZEnvSuyJDntAX14JNN45ctotOjzzSxb9Zh8E+arqTDrnRnwO+ImSMW5I/h9gMeMQoSZ12Yv
lhKOddgOji2S7ca9TQvQYmcgMuU5XQQ8/OiZtmi+Mpgclkltgfxpr942Q5rllqu4ddZARz2srK/f
Sf4i/AC4YIr6GkZNAEpsEU+J8oGNYecNmrDJVoLJ/MFIP89rh57AJOXLZWLqDTOykpKDf1329uWg
g7AMu24VdtxSo2g2RBeJXx01XX3vDgvNrx4SqgihT3FsSKBipZxQzZXAsiJAhp60/Scij5rvvqqt
JyZxGFLSSu3PRb4Qgdb27MvI0s55spaXycPSNd4zL5e8kqb3ZlY7mRUPWiOMKmZjMZjIhXugbJW9
SX8z7pL9e28YO0t0AFFtkc1N6GSCjBNKBCUAawdPeFyPE8VVA+ZBtOal1InBkdoSekNQQket6C3H
60Smjkw5jUVtpyePpnRVTddEyx/xYjuPi9u3kuqEEuauhyH0lXobEXvmHBTX00zkITjj1rjoLK2/
AKJm3ud17eLrF/wVtI/hwnfrPo0MqYlvzBl2FUHvBkxlWdQODl6y2ldaNYEjSJYF+hJ7SMoqvd+A
F+RWA2oXYH4oaSTSO3EXGhKxTYYQq52lZxp4K7cnFm8Q9r4oG87ntWR+DZem0r/aogw+0QwmWczl
hzhsvXLvpLcyh3WB6L7vWa7cMur0QrxIMRM0mDMWz+2+XAfARZKkonyWkxlDlJq/dmokFUMo2eZ7
WS8FtM0CIBS0iQHYFhHF1i2bOghfTeCmX9xl0abTcpqInbBlm5pkswcl0cJQBIgaKY2GU9iU8mWp
egURplvZ8NTWWvXSCm1NT2B16cSyCPCKWMeXM2skEg/sHHSd0KzK/pNjp/1TA0rkJpiMrD0Z7MFO
4xx5z4Nd+80dwqjmpq4ypLaMX/aCJQfufZ2YUg8x2RfXrq+9uK3V1/QfKibTadaGHOGPGHnbZIcY
u9kIyFtJpRHMp9SgV9gKIHfP2ZPoFM7EKF4h51UgsSiYpodkMGvSA/PGth6ZuG1intrVBAtBA4Fj
Z2/VNx7Vagvr/7LaB7UUtDqmcpiYL1xhvdWEXpnXZWoll6LXJ1oCzN9DqHCVPTKhs8DMKrfh+/WF
cbf4FcFRGoikR2oeuncufL8uDgYQkTKkw5j49zVz7RTBCZmWrxM7fqKUyBEciOoB3LOnjKsGOi10
Aw/zarPYTwvIiwmMZH9gq8HXJMGLLGdBvurJk03taT0tMqOR32rdBYmnr+067Ac/dZ87X8vJVJnX
7M6yWxOU0KSc8mTg7PeZnivY4RmNu3bmAhv9lJWBR50t8AIiUhYikGzS4Z4CAYU/HuGHTTtIEyYe
GunzFxlHoIhOUV7dzsaSTVdl0jXOd97foH8tEvRL4C6FTuYF80y664POLC8yZg3QzT0YqKrtpupE
c/KqO7PKOUv3U1P07qcGeusFCHP3YYtGtfa0/Y3v4BmWLnartC/inqFISOGEw2ivBmso4rmUdkP7
aGhXPGrWcB6UqtN2yQTJLIeW2W9YlGaIdYpRIsbF10v07tKmnhZo7VcSC80ZsaM+zpemUa7ezWKP
xXyQq9nNsSf8iZwzvmA9plFFRGw9moRIWX0xvQ354mkR0jH5VBmJ1pwuVccGYhWDfp3qRn8xeSQ7
0lmuqherJ2wxspa2KPb2UpJsBR9DXOY1xczYSDjIYaWHj7T3RsqqUTJI7EPUMvUb9LoTG3XfU5/G
ngTgU04xwHW47eq1aXTviq2Epu01LOxLqLrem6KxNgQxmcxGN44DFvIAXG4kgDbtXStcik69cVDW
H2Dp9M/M05rcE7Uq9oE9VSnSItc8LQzNXqKxHK3PWqKROgEiEcRqx61d5JxVmTaWrEhif+w8FfJf
VLczYakcOapWaw6gZ7ort2v1eT8bHNhiqzIXFc5JoSfnTWE0FxXyDC/Sp7QkIm1aTXNn5GV1WVYI
8UO9dc1vc9ayho8eyKAoGVtjlyoNMbuE1r2301W3yUQfRf2VHRiZubOSEW4y+MONg48DfhEYrihI
W1Y2c1lYefNuJUhurEDCZ2ah4rStZIdQIrDaiOgxnVOFWxDDky3VKgAmQlI44HObuoOuTJ0IHOg7
F41k5iHwwtAvitUwbwiraZ3I7tK8CoetwclhR9fcuFRD/jQ7+vxFN5aiBrI6I+GVnSJ8SyqNODDH
J9I7csbNxWnSDbgYXP4hlIKGEl+WPb0UilC7wF+Du8WZjPyUOG2QdVpGyKJpVckXvR3W6yrXbJij
ve48j6AibeCrmi/3zLkzmsy8Mvqrpkuc7sps5vXFSVrZnXXLBPY7GTdYMwRbjuOsOt8nq3PH3bgE
DWlMZFU0dD0X+76sZ6JFOobptJvUskA9d5bVDU3gvGQjwrxa43Fopymepqm6KgdcsnjFJ1Y/A/XR
HIk6l+LE9ersi8aG/ZuXpCsxR3qp4/QGNcWnb2n0CHPST97A1VbWQz/TPcBupKZLhLNEhpId6ZUH
KqHz9xb6GttTAkK+wSfb8vogUDtx46YBRPSNepWHJWrXhxIsWRbJht4UUxdxBzxbDpzcrOieZV4Q
IKblpqjpPhTzawCMHKJWDs9/N2iDfc150Vs4H1OaYPGxvQec4j6WBtNMAf5QHCWnyuBgyzrSgl+F
/Jdfwen0tFOwABUsRJCRxllnVEsal9ZIvZ0stOFRTBtJ0XYrDzsyme97K6flvLVkaLJgA8R+lTqi
ixwbhs2JZoy1tTMnOrU4mCtQijDuxI1quu0ZdI7xaZ4FrRNWxeF5zqblivbxdC3yaklObfz7JBd6
jXYFHiRdItuS41cMQCO9lnmWl3qxEDiDrqZFlzJb1suYCZWcBeuK8HLxiCttK699WxOIpzsT96YW
DqudVcRkV/IBIGJ3nlnUpULpwu0Ky7bs7iHoDhhj+36hkqkFujopnVw510AxPAick6w4iiMnOBnN
me0vzVybMHMsvXFiQd2Pqm6BrWgPen65rIb9PHeeh0mgMFg/QUVl9paa2wEBnh01hYM79l/XVeLX
l55XcZTMhH8+A9dIzk3LpuwxsK3Swzlz1cOWGvG4Amu/CKxmynZKkjAQO7nnXSeZ7V7lollfK6X1
dsR/q/1Ojqb7OrVsnkllmecn4IIKKq3wzGfcpIXJJbM5D8nitr5QxUvvixEKE4dzYY7hyPZfAYML
mpsW3iumLqkxuTSI0j2mHujeu14nYeuB9uZiAxqGC0k9Y0iYRxpWZTYFqr5wUTUDFiQdQB0st+u/
dHMuvn9QFt9Kzu9qX8guTEqTyP+RtdC0fV9Eagpmujrt61dmpHBIv1eVv4fEuvoPteQYWzMf16cy
/1aIOwN63AdXP+4RId95d/WjEpZRN4HueYTMcJS6XCDHvsh7+7L/4t4yPTZGJIZD48X94c+XPa5J
H1/1qPdQW36T2hpXLS3MNqvzAqHyTCMqcO5g3jo7d7GjQY0f9M9/qTIe3ev2q36qvhcu8Kqkn7hX
GGuex/P9BGym5LH3kFoT+4New/bi/vmLpUD4/nJgTnW9SLhJdzbjsqyiRf+ueQU4xOyDFtyfb4wO
9fsrTRp1JXMksn7Wxms6CFzJilx/5GQD5qrfm8HDn9/fn0cNg/f9BQlRtdhzMGabghY4T7MWN3++
wnFX8f0I+UUM5NRNqgEgrV8pq4WbjU17meYPrvFL+XYbD4hxUMqiW0Ec+P4u6MU79PiM+rU+VQdS
7w/a6b8WtgH74ugSRw9qXpXT+7NZvyIj33XVa2Z8pE87shH8eomj/g5OQgPeEHfB4ZdVtjZDFZaf
2rjbrWfBbXqzRtm/8/X+9Ny20fHTd0Tu5KCA7tevmT8cbHFoB2qOB1vWhzI9qbXPGLc++JR+O95+
uuJR38zsFtV5BVd0cRIl3T5VH/V7f/ux/nSFo1mY0jH7ASqXr7qm723NPnVhMyfJWaE+kJ/80gY9
HhJHM26C+Vd4w1K/YqY4RRAaLV7HjqaMh+4SjHakG2qf12+d8SFY6bfTBAItIEabgNg5Gu/U6deG
XnD96t2j4zirPokzScxCWBzse6oyRZxfAqO/Xy6W8KMEpd9O+D9d+ug7oCezuML069cxeB7mR86A
KRHgvvWqp1damR1s6+nfmD9+uuDRV4GuubaWzqtfK764oP+Etz+C3fzBuPz9y/zpMkefwkov16vA
fDGFGPu7mxtg2DHonw8u89vh/9NVjoY/Fo3MGqiXvVYekQ7saIXY//lxfTQ0joa/udgaCnoeVwPF
tt9RHTI2TEU0E6z1kb3qt9PuT3dz9AFodkHCEnHMr9KPvL3z5D0BMf4oGNH45SoEwNILZpwTAIrE
9ejNtKtMbXOdjVfTnacbNF+gY0dI76ubrzGxfkhr2z69pBdpkbhUlxH78uJbDq8/HmYbyXquqjms
AteOO6mNkYE8DmFo43/wbs1tJL7bJpCACOtmEyTQHcdN/X42tcyh0QvVJt8QjCJ64Gg5F5FHzlUW
UdQWIu5by/9ebSWDkFhiyBdYEAguGS3l3RpzYIGVddb6PFiS9VuBMQBZxWRN5P26Zt+cIfLwyEvx
A4rng5ZRKt4UCOForj4WYAtOb2LicvvzcPr9orQJSzbk1+bQeH9TXkszu9qWbz8/gbHuyNB9Vl/T
x+CW6vBpJq+Ih/loJfzljR9t747mmCqvemFY7IIqP+eY8rQm1wsPrqHNnn4UmfaL6PX9/gTx0/sb
RIYOM6lic1c9iytxVtz6p+4N0j2PqsoFGWgpHOu36oO148+bIkgZ7y+aGKNyUIiwz1vuV0Kqmwjw
2J/f3G8n6p9OI0ejcZEqr2gjs9IirAs141ZjHGr9TdGNX23aBfXwHGQvP675LwXo/j9mXzZv9X3f
vb31hF/+j0i8ZI3954mX90Mn6ufq7X3cJX/y9wxdx/qLXFREDLjWTH2LN/tHhq7j/4UXAS4C5DM8
UDC7/pF36f61cVq22GMHoSviBD4UJYc++6//MP7yEXwBoYPm6EAi+JcidP+GfvzvqctBeoHLlGHI
RMskBij0/XhMTbNzc/yW4Upp2aeJsXr93keX2VEDcv1s7xtlc+1KdCkREOHpc+XW87mTJpTxVZHn
CXhwI/1ELhOnXCVoeYSFXeIjMWbIdFVVbf/TdNt6lzu92OdjVlE9nEptX3etQTvZmfInuq1tE1al
N1gHqrRiDHHT6wTCT051vkDAfYYhXo+0oxaKH9bqZUNYmJ30YpUkJv09BDtjhOQ1g2ojhuY6WHyd
I1QD5JnCwNwdauAtJJsJldL5Mde+BULpIaRdtYrPvfQ7+xv24LmPJwlXbz+4btGcpspDRzeSaNRu
ATdrcWsnYqX5mBLYsfN9VZIjK/NgyyRy14Ls9Mx7mXw/+1Rr00a+73oY4EY2B7cUE5PvNhH0j4kz
qcfOktxO4KfW525IszuQ9Chm236odoNlEiwy+hrANiCC9TVRjt0SqW7sKhJ3qgwvxSwS/7RJvfkZ
vmv+Wdq2+yQEpuoIUchMqnvgNm0sjVwQvRGYo6S9vFqRAeL+Mlgn80aWaXI3mbP3WaLCoWKbF+VD
1VVUpnQUHw+1rpIupurgX7VZytnN6v3giyj18RYEfNuBXx6rA7Vz4NQ1Is59OpP0gnnWHM46Qscq
8Iu1ZsQJCod5twJ3aVmpNH+NBOm9xB0F1A7C2ba6e5++fIYOaKyfk9w31YWZ95R/gaNvs/4U2N/z
fBoR4c6kacUt9+rvcs8maqVVWrvEntJQSA9rZ8/7BVD2rUU/8WTkZVYRewuWrXwkLQPBlOcVkW81
4k1PpfhS5mmaH0jZqxo2FKlGUkCZ9UHo9mXOAaUkBSRUaiQpbLVsZBV6SRTVnu+IpPukM4YkrpVO
GQ3OteOdZx1Yi3BOjTzDBk0EwRlC6Pl75duzdtpoXtoBwF/r6jYtm0bbj24Z3C5t12+qItOIB1vr
vswluU5nBoX0/JQwz+S+HweixWJ7Rs3x6Nt45b+pQLr5OXEF470BY87/XNsOEkdY4uyLjC0D4qSl
0XU/VAXJDwPS7zIk0MdDdUNxsblDYlR5dMS02m8jnQjL6SRzzPRqpKs9haB3U/JlUFNkh9rIrfxi
Mqfp0iDTbIgnXc82KUhP94juDzCeoKEOfZNgHXPjxiEvLMx1hbiW4iwblpAEJbsgJiXP633f5mt7
qJfcGM4oCFvyRNekywanqu05FAYxuxEko/FCyZJw0kRrhzaqM5nnO8dsiKkhVcJS/EBXvzVk1t7n
gY7QtC1spz/VnFk9uIpqQ9hXffBaT3iuaZgW2nM51cV1IHR6WLLiXfAwcwtjfD4+TU2WiTAlI+jK
M0cnj+Ykmx+aNRCoVlpZ5RQTvVULmzQftTibJQX1xmybr8Q+oOozkRd8TeRMyGDrOMszmWU0FBCI
vLVs7b6XszuQGZw7K/VWt1nEThKboR9aFypAqAJqqA5M++4c4HXxit605unl63RtmPkwMJLcyr1q
bWGYoaxXgwxZbfW/OTXhc5GVev5CcldZ5qepbw23beASmgqOrOJs4Qjs3WTJ4MiUfWf6JHo0zQO9
ixJqq22dF/1k0HAYvWJrRIDYOqhVlATWYBHdSAXErQVwiIZdK5vqyjFl030r2wpT4JJmpr0LUt/r
kXl4CQksduGdTcUAujMDxaHtmNwiwRTohsbadU9sYvl3oaW3GgUtVBU7GjGXheuS5ZCrVD8hGYqq
bU1eQxqhEGueCtoPT7iJZj2kLT2P1MQX8S0Zg4H+Y+4EaC2mMmvJf60QGAa1idIG08nSHvyuW4qw
A4z+GZKnfBvden2tF02/tiprm3Pyzl1iZAYojfRZEa4AeJFIFVpgSiEU8cj9oK+GWa4Uipbp5AxZ
NFST48QJr+u2DxbnSZTJsjN96wzBkR8FbdElTJ7Vsp+W2R1DNS7jg92LRYSDcu17qu7NeIKYbu7D
XpfDNzG4Js5R6vrfxNQTvJTYmZlHgQDrEmq+w7e5ulWioSFq/VN8CwZ5Yatb0Lj0HJqmyFZSYlB8
7zKpsrSMYQsP96YGuSxMiFiklkNeCmhb7u9UYaM/KYwFYpWWjcKhAAcoC73HmBMN747Zg7aM+ufR
JQ8rrGq2AZFY3cy/tXPi17Vqae7SuqKUm5ACiSZidB3WODRzC7K2FXD+/7ct5P/c+PQN8fLPN5NX
spuel3dbye0P/raVtAxy09kWosYE8Urv5R87SfuvjSGB8NZEfIHfe4Me/j043eOPsH2xwOJ9wQS2
/dHfN5KO9xdIO8yF4Kk9DtogAf/Pf75jlamjf/5f9VDdbLQY9V//sZ0G/3sf6QYoaKljcvbVAyT5
hnF0WvTtWgZrAxPZBkt862pGc+NKx4NDRdsUNRbZgHc/PRp2IEsq65+vuJ2U3l8Rrgx2fej2WGRY
eN/vXFfLW3TavsgsSq1+BCTgHjKzVqd/vor3/my/3RjeeZ4S0MotTvbYGxOwc2zrjNPngnfrs6Fs
7d5hH3UtRYl+mbQO88HqJy+NWr33+yirejq+6ICJ3GpVRcs003txqFro3bGl3IC4iklKtesGM33R
fzwctyuJoivnucd+LQi942sUtLFqtDGXUHPY66RLJ9ddpSR6AMIbM8KakKOHNji6hv31aKSR1Au5
gtYdWHRhUhD8OhKzllzNuRpedbRSSDcmOajYEdJ4zpEwPwSkCdoR58UiPedMOt1nXTa2uzYT+idk
vZJJy4CAFBKGqIDtW+j+wtx1qvEsmbziHijGZJC+MdFPp98dMHgWq6wOq19k3skKx9+FyF3Qw1Ve
YUdoqFW5gwBmbXSFcgt6Ipxjxz6mu9JYW9QORYPc2rd9akf/uy4bp0IF4ZK42to3yLBcM0RFKM8L
ginoVPe0FzGdAImOdQuCQ/znN//riAa+ivgJ5iPLL/kU78cX235pocxlz2lJCzCSZoSug5ittYme
JNPD+2Ck/TDPHA1ovp3Nr7QNN0zM7y+Y+UTcesVAo2lt6j6m6Q8vCZUOBwHHavJrxWGt3UFK0+6C
8Ucm3liQpQP12WWhshAKIleeUzuuiyX/4rB8fbPWlBVFd4dpQnfmGN+LxecUxr653APrbPAbNKN5
Nyq/214VvVfY+DgbgSqQNzNWXRJNBkkoEb15/Ayq1Npgn+RNdlqSa2qEvreSD4vBnZXMQgf4SY0k
v1N4JDYlbtu+O0P3mdeR4209bU4d4glj7YcG/+2QevzkOCxjU9kKhZgQ3j+5YDFQxmKgQ9U0rjs3
W1U06J17Qu7Wg6lX/YloAuPyz8PjyFX4Y2LAxqubHJw3i/IxIt0ovAGWVmrEaWJ5QGa1HKCAJSOH
OCURqmnI78o0L8gIEumDtNFEhmNZtTtfBM0nEmXoX0KQeCRmFY023lXOGI6uT+WhNMr2i5VwyoUM
IvX95PNX5MHXHwzwI8bgdgewOz0QJLiCPZNS3/vHltYkAtdrYgH/kHgdFL/7vKppc4YDrG72+kgQ
bjjMkaSKHhdxR4KU3qeyTNwfW0mKq3FNUGgT54lROFG79hnbM/rwbBaabFPSt2rAU9GMoJlT2yeC
qkmGPgw4A15XYiZ5r/cVMsolx8LzQRVsm/7fjwlqKybCNg//H4iuo06Jq+zasLvSwck6L7tyrr/I
dW3PyexzP3iORx2E7TlSICU93eJhbhKIbaX6qZlW8Cu6YSZfBaAmBv2smDezRuFJRJeK020kmL5v
nCGo39pViHNsGFMQFlZdGNGfB+WvH4JPDRnOGjZsyNH60RSyaEu5EF6d7ZZpIEk4Nz6vrbbNmj7V
ec7odqgMghf/fNGtGHX0qClxAW3EWwtIwDimLPZ1WiBz6bOdPS5difTJXuQ+75vmCgINtlU9x7ES
OxWZThJXjUIVx4ghNbeb7EPuk4MYrlnJibEL5OhFhZk616hXc0LLtypZyDG2SC446Jpd1GqZbDh/
av7d2NZMbplu5ufYo0or9FEDcYnBGK8HvxjbfalYrM46aYnPTsbsEzb0CNedpy/I/0ycKuSDBXgK
UP9Y9ifP8EkmtJa+I1QyS1x5mS+DODGqhDyCiXrEaZrikyb3PK+uMXH3TsREuh5UUNsE1w2E6IYZ
iWTNByP5l4XI0KGGUINDlLjBGY5eap+taUK8RLkzqzF4qwavP7MnzzmZyenb64Ut/63rORsUgncK
cuv9cJ5ZDUz0ReVOKKRlXuejWHPbQItGB1RLtpRO+8Gw/eVbNQCHwbzCgkzABQ2f91dcZpPodMwQ
O8ueq5MVMe5hUdlyTp9pevjzYD3CpfCxbtdCNOBvDDEXtMb7a1VYoyThX+XOmObpYu6Fddh8I/RO
h6H/3ASjPsSCigKkwqS5XzPXVyGiUQTpYhzM7x/8mm1qeDdL8Wtg2LHYIwumDvvLu3WTxuyacscH
avSnhLgsV1NDCkDnjMUFAgoZIbRbX2d/IHEWQdSj6RCRsfauiK3FSC9kJ6irJG35wSsx3rcT//ac
TPADDDkCX361+hpbBA8RajuLamNxUIU0bn1jYasnlh4LT1IsTR620+aumlqRrEiNyorkuE4Qi90E
qxslS0LCvOkg5o5avEM3eiYa/8RzCGnGPamV/TkiOa07/Pmh/mY08XpdhFguplVOTO/fcDK3ZLhP
IiBifHFPGk+053zD+p2utfJfnvrp6Lk8nB+wNnaJR9dyJmZx1RPQK5fa+NaTl3bCMbx6XlJhXPl2
nz5l7uqeEgm37kdlUsHJ2vWDjeNv5oftRMgg4nWxdTz6elYPJERKknGcs8iKPVF58mFwq/yw2muH
OrFS9fy3s/q709/PZ68j/v2P0cFNm+yMmSYgYx3NEdDX20JrqiQuRdYQZqwqPY9L3W5RgGIOfKyt
qr9Ok7Ic4tJBfhyoBqcHZXU7iGRdzWY4BaNHmXdopRVP5dICWCBRMGos4T3mKyrJCNdR/jhSXv4I
Fn3U2vzbr+foy27bAbdt/fj/f1qwJXapbcbxYodwdnxY7RxQbko6QjKnxCUbuLBNZw4t9ndjTDkn
ISlZt0aYFvyaF2WnWrWH2mIRwBlM5rj/8/j1tq3J0aTAfozpif8oXM3jdrLdpIvAX+bFg0YGz9lE
YUuLiyaZrqdkEib6SMO/Qd7qYI7TJ+284CVhYraEq+3nfGMuZUAC8aFlgbqY85GKNXbiqosdUu7L
GMCzNkWi75qrcqFlg52r7t602ehZIDULQEhvrk61tcuNcacH1BkpWDb18Ij7bZ7jYciyBxd5M4Us
rjB+nVIszaDDXc4GwsmLK+JlpodBwQ6xK7/8jh4aBWnL9n2IegwrFMcaSnL7Ug9Ib0SojG2sTB3/
ejGC9R4Z3PxW4yBTl06acZwZPQ21PH5XvClVKlo3bDoLQh9Dpbsh4pcoP4hidypvM0xeqzOeqNzl
1LomafVVNJr7WiAFfSNkKNF3FLFhyHnrUD5nqmwIj1c1S5uXWqTAJF1VMphRMrpojXNLAxormz7G
3JJ+cHz4zUcLR8DfqHLUc0B3vZ+kYIchobUaLQbQ11zKDn5zLSGiEIden6Yz+5M/D6pfN6mctoG8
4+Wno8CkeLTZ75sxr8VSafGIlv2+mxbskV6T7MVQZmd+Ijnepotn7Tl0qhen94Y9hZx/DRX748Mj
OcFgW7FNGmxo3t+1Uyy1SXlJi6vcJqvdqNZTaCR17PTDt3kR2Qclot895G1RZdHfcKE/Qmd++s79
eq2CAstQjFUGT6fhyzjBLvJS9fXtOrlIZD54yD+AVEefruuzkwG6CiDjl3kRQJcWMDvQL0iDfoxM
mzK7jIa6zea4W0tOQ5ya6BS5E9ShEyOviJqvdHujMFaVR/p34rmHpdb5qP2c1OdeshXDReXP9k6n
+PuAAr7I436d9W+yKHPMuhi31IlDVPgU4nbiW7eynIZ/VxUUy20N2JGi0WFGiROIu6IFX0FQOd25
qK18ZYcBLoIteXpt67g1yUYO28xQD4ZDPQkP3uxfT6mmHskes98I+q5u+7LLb1QhEh0vZh6Ym6Ws
NA4I6pPbUo5NdqBVsb46zJJl5LBCXkEjITuxtJacHNwZBN8AzWzAclHOMgI/bzbhTD71pTHprF++
oGkYsX/zzdheNcwIHnr64Gwk0/6p8xwNtEll608JTDA9FiCKqMlkcvqmtwlZYfPS+XfLUs80UVSO
GZbogeFuVUaBFMqS7Z0sBG0+s1XiqXFtaXD6bEjLGyxXXHrz5LMS5IXVhh6B0NdSDQRpQIVcuzjF
U23ha6sHamHLMHuhKTXCxtvexcLWjomtRTR9ygtfdh1riONpX0QistfW8RAFEujqXvEBNF+cEaMH
BxfZv+GZohUyuHNz0iW6893AVEGMnW1XN0vWu4/NIIObzh7aeywv06cFqVAT2n2CpSrPCtZ1FUw2
LklTm/AGNFr6eTHMoqbnqQVFhHJVS0OMOZJqpJDd50zrMHyLHlVA1AerpiAf1f5DXrszyVR5o13a
zkAQIylhgO2ElPqhqWiknbnuousnOV2x68JzNixyVhunti/RMhGzSykynQA6PP/5e/r1+91Qe3Qd
t8gFCOJH04UvKFwZGFfihb72jhWQML5BLldOZlO5CqZp9+fr/bpzNEyiygCeoLtg7T26XoWxXCgU
AfGAZzniJSUPdFOrT8rACffnS/16a4gt2HxQeWHHRtXv/UxYjWXhSIH/qys6/5Pwy+LKnwhIJoSj
PVB++0h+++ut0TiguohCjU4BG/r31zNGayCmVQWxxMQa+bTzzuqU4DH6Ph8JRX+31LCosTcE6LKF
FBxtDrGWa4V08v/L2XksSYpsXfeJMEOLaQSESFWZJTNrgpXE0eCAI57+X9SddAjLsO/vO+lr1VYE
yjl+zt5rB/j9JL2tqQicR7Dv2nHMZiMigNf+sthJl++rMR3vqV67F2aIsMzev8RXdjA+2CzKPMYf
KxHy9JSt2mb4mqkg9DHKBIdOGuMSjbkonwex+ssVeIB8xykw6bfnbLmFq75oizCrgS5i0SG0XIvf
cXp8XxZGaQW49FPcVC/BoOgiK88LGwXlO0j0+VHgt7+x+bl20vBd4FaDYAJSebYh0WQ3OvVU8FxN
pjXuBXOCdNtngHWxo9Q6tZh0P5RqCLZG0Kc3cCpXHmqeaU6V4/MbznGN+MsNWQMcCRPPs3+lsh/Z
FPbD1q8zd9wOTde8vX+L2WtwEc8+uMyd8Le4qKsIqDt7rk19LtMcakdYA/Qj1lwu+o8kH1Znk1zk
fFDBPPmh6xRJFQaTHxs7Q2BbflHSEn0Y2PX4m6qk9rYzmoYf4Dq8bisIKAt2vr4u4hX4hBzWyJKU
22Kkxt5CXBDPXiyzn9Wg2BNIOqCPhcWnKkz9PnlNqezraLQTxCE1DBu5q4PWfdU9pKwbEycBhmw9
6yzqkcB9ROhYgMpf6vxbTUrWQPovleFWI8183owNOEfG22Vyrzy6LxFSTbqoQRr3d0aLinhDIEjB
6jxm+mHWDEgESznSiEtp7fyqujnOIpWa43ci6H1GZOTtbkdOH90FjmNE1YFZ/8AdNnUkX0/EkC1E
5togBQc+cVOS5/GmbfyuDgf8hU9G5+gVehdSz6Mg9eMMO9ySr71rU/tcBHmTbARWxxZESB8zLBiE
9oPPCHr0Bkco6rCJv37DkH7pNw3teY1Bhej/1KNyPqKpyP5Suqb1ZmyTJPmUZnqfhaOI4SzMaYxG
qyuGOSxqa/zk9mmuRdPUzO127Ay7RRCbQzsqeyGsTQYwR9tm3SiThwbRygv4EMzLWjx0h5GGIH0J
+oIeVtJcFHtcvd0fPNptutHrSf9WMRahQWnPqFlqSoy7uAV5tEEK1eRM4mOTuVxrkRIPvHj8xfJD
T9XLMatuSzgNR6uhcGEXNUvmfJQbcmNOtf2bpWdYd5XVNO51RujFB2sWqomYE7pJGPcNf0sJy95+
YMazGEcjgV+w7eMkNnelWS/jxg7qvI30PqGfyojRd6D+pJwz8gmkLGVRVvuOaJYGX+LgvU6wYgp0
DFrAhx8yEaMFm4jJraFX9ouy5DId3FGbfqaJjPERkCj0SxeT8ytBYJduGlsL/lKhOd6dn1t1vU99
Ih4Oa9B9e5fS08FZWvv1X5jYU0fXocweCE4UautIV2qhrGKy0arFnt8Ufr/7hscmfRQpMuktkiBc
mn5l/zKWGPhO1mosRak7McoLcNYOBzNtnX43Y5xdQk8bZmNjNc6SRBMe7ah1MDdCiZA658WmDNEW
w9Rl27qG5mxXVWIXSmBlThjkVfWZX1JgVU8FZEpDWybraOj4xO9llnTmjpiZRNzYZl2u+asJiZED
+3fCn4Oz5WjOAlkUPvq1VFb0QkrAk5SdY0thaulzduwSorxy/Mu79xfCa8sgkl+2VD5NO1i+p9+a
pPCcyZ/pQxWUUUzkBCgVT9mY8Pua6Z1jtJHXutOLXipHbOyaVvz7P+BKfUFyJ7kJaz+TMuPsB3g9
Eiutg/xUEW9456jaeEwAgMBzETdsIVcuMYxpAOlrJcPAb/3z/2zq+qbvUD7afhiQK8PuQ1VtZKRj
8ltzFrl3GsfaqTm5RR28PD9KUbJNDCY8BDB5Z+dHxmiv6/Bjw7KolwPfhnk/OIv1hVHMp/ev5OUX
nCOt5ZMdELVNC/P0/ObJIl1C0ZwyF71GK5VMoQmQjLaElX/wSi4oxbc7vHZZceNreuUcIe/5NhE0
DFHBuZ0emVRV9ItS58q6o/Gk11A8FmH7Xxeu54335EoLDgYoVSLpphSKdOJOj+VUKtEHuw9CDdGj
ekMgp4eD6vFYF8z5Q6bN9nKXVp6L+5G2Nx9vV+/FFiSBJrdWkyjkvcK2O8gdgF3fvwNXrgOtTRPl
tbMyzP2z6+DVNSuIT0LzCNzyMcgdK7JnR+7t4GZwyrVDwfaGSg96jg/J2cMsEEVnarHj0JMpzZ/S
EN2m6k0V8f+Jw3j/vC4XidUMrjP/IJPaZlB+es1nyy2WWbOD0GKaleyBGlWHrJhLg120Bmcg8bX6
yPzW6LeFssWHnJRq78ZvuHbCbHqYIHH/iUpb//w/by+jgNKYGj1GzNeWf7NJE99r3P5yUzIGfHn/
fK+sFEy20b45ZE+tdMLTY0maerab14D+67ntduiw23kjWJ2znUFMK2ct9K+gQ9sbZfCV49I8ZnFa
u3j8i3163AbgQTvNph+izqYSdA0yhppcb792JeHXbTL2+5Q84f/7Fo8PDyzDf/NuWO5nu9fJjTUX
cnHKV9Ix/L0387RSXAEyx33Q3+hfXlmlOEO0URSpOHDP3UEkR2hdw/sRZbTNI5KefAQltudHKpmL
3/Ce7KPljJ69cQOJ7PP9G3vlIfIAqBs6azEX+XzM7eVKGCgqRJTMfvKpUt1wpHevP2pFdytM68q9
ZHPOh822sVKxNp7ey9z3c0RNSHCMZa6NB8tuAOMUvkJLS5u4iko99yLIkbdc/ZenaHJ6Dg1iNAU6
X4PT47YofX3HYghrdJb310OQ/E33/exoxMo5vH8118fxdAt1eqizU7TGtocDwkQUBjhmigIgCk0d
FFU3Xov17zk/DuTetdlB45s64fSUaE4Opp5B5c0qUT34+Cc+VMyzHjScFVsP5dju/fM68w+uXV+T
EA40OuzD2eCeS0AG9laZKfMiClSrUKZkkKUgs8vMbiJvsZunGMTlpzYQwbTzcd+8wE9qvjE6k3vs
LSrZOJqhZbuKThH+A3KHYCBCfwybGeG1A6/oVkT2v/73+SXy+SKyd3dQGzpnKweEmALGKGF8M8Sd
R6HwHqEZTYovArV6/6Glxcb8NUayvEUZHPTRSD35d/CIRg81WULpUkEBLSsxhfeqI7LoQ8hoIx1f
ItO+y6JhpGHlXfxJlZb4jgq5eM4WA0gpoh/1pVx8mwKntCF6YggkItoZ0FXd+PRfebLpWdMl56nz
eBbOnmzMtha7HpFG3ZS+JbiEnic//xHHtvn5xv2/8mDTEeALQN4CutTzSiobZq/0tDyJLNrDu7Hs
jF1uKf+59zPric718gxBf/w4sDd6sutAbhgGxh0bORTOq1U9EuBfEUzHAGBuXITL5XPNEIEZQi2J
3u88vXppVEEmUyoiYchqny7+m3BVdteWdOgSqoAdQIDlmDqLuFGn/1MRnj1idoDpDBo+xR7qxtO3
0E/VnE1NwMS67N0y7ArdOKR6sbSh15GdszOpCI6WnRvg3PLZ9D5jzeh+m/rQBo8Aj0g3l8FIvySe
IYFvkKZ5rwCr03JfDgCE9jdu4bomnP1alGkGxYrl60hRzlqJCK6SZKjpaHQevQy7n8tiI9upgIen
skCLmrizw9wV5b1jZWpDlJnVRTa47Ce2hMGf93/NleeJH0NPcU18x5az/vl/ahc+9H7uG6iruC3l
Tlaa+uNY/vLt/aNcWSaB1SM4Ja7YRLt9tky2bDXsfonpdwun/8MDDPxjIcAXxEtPNAFowhsl2ZkR
lnVyVa6RmkMHDfkNHKHT80Lob9atTJ1IB39JzFzaFJ+dxWsf0T7HO60WxrNAALR35oYoKvpsxCQk
js5UOPfkp1FA9QJQmu8hWt4qFy9KVljvNDERPjK0BAV7thlqcSKoVrpOZE+dDyJawWzbLNUswX53
Vmvs66kFQ0XWkvu5r5RTIpJy0ai8f0suigB+BSpg08flbQbscU8v0Jz0WlnWyo/qqRrRtzG2RCmN
IKfXYAupOb/DI5RF7x/0XxTyybPPNpAJIu8oADxw82cPQm8mo1anWRwNnd3RPrPtpd1RvWKxNC1y
lKMAz4a1w8RifTQhBv5BRNn94l0Yf45d3NBks/z2L3EbBJJKS4ORlfo+fa5lLuIfwCKhlGnt4kIs
74vxrzeifmfZL6S/S7JYvYzKli+Usikq8GweRViViJbhbZb+3ofkWm6KyZp+Om4GfBQNjPFcKL3w
tgtIuuWobPjEW5sAiY2Ruw7gPn6neKZeVg7mGcDDN6qYK/eIMG50P7yFa2F6fo9sTbWNJWWUesTZ
VYAEP8DqS3bElt4XWi8IFUyCWw/GxYpAOUPPGTYscrn1W3P2YHSgp7BJdVHLxu1Q0y0eN83keeON
B/BypLLWTSaB47bO//iinR5oGN2maYyFs8Md/Dgwc9lqk5Ps7UzaUetXUKeDbj4EJMCEiTNMW9p5
xtf3H8hrV5gymL4+bwCL4NnJIgOzWnJZZSQNHf5smsIkgKy4nebOinLXbg8ohcUtCsTFl5I3D9gJ
ulaur8Xc4PTMDbRACDOnLpqqzjpWS72Epa6lR1fERSRwJgDY7X6QqaTfiF65PN1VO4Yygwkkod7n
H0r02GY15AYJoNyON5NJ0jYf5hb8Y5CVSxh3+LakATzwxhf6Yv3nhNcHihWZf4LzloBcstKDMojC
2pD504QRfK9Axh5VXxr3Y5kNP9+/rZeKyPWAVCNcXvI0qEdOr7C0AaMCbOyiNMj1eUUe4ngrsxhu
b2X4f70Eg4WbyRJysWG1QBG8fn5qx4nJfGpKfbjxrF86btbfQ8wr/UwXjdF5/Ck5DGLio9JF2jzX
VRrKWAKYRGI8JIQtaXA9xCIrF2R7Q3byKMiv3DpVaZtkPkBn3nq0he51Wavizm8tK4+wnzAP8my0
XZHAeqttWDmNZi+B+NYbU1vEnzV20L1DxJ19GKkbv2t2J9ca29SiwC2kvpEJhpiwXdH0mxzE5PLQ
DUv2ppEXXGzGFC956Mdd9yU3x9nbZLbOjyqG1P0ghiL+zGNjvVrWlBPGMIKK1bUcDG3RrSE7uW3U
DlE7envE/GoSOpq04hUzhfO0jOU8hwZjqwNxxlaODBdNZoTbwopDpy3q6TexErmkx1AWe5ORRAW3
ejFg6mUw2dPPksg0uJtpa2wrkoDrA3jXuT1SKyc7IyXo7GixPwC0a9D2x9+zWAfMAqiAlNW35j5X
g3dgmKv7qEfK+e8cSNlGdpsikXv/IVyfsdNvHT4r9gMs4PQE0eqcPoNNwhAJmFcdSTyJB9RJMDjs
bDk4NOlvfFf/16s9OxjtvRXLQMcc/9vZh7VtaiD0iVlGOTvH/lVpdvVW+JVhMFNY9XDaqHk/2ajG
DGyndHqjPLLMTxUxoPOO2kj/lTkdudII42od7LqSfw2zj7XQ17Vlvh+ICf6S00j1jnLVH94VGv7t
hxH8K4JxmTU1Bh9PfQ56WRuhdGfwNJm+6Hwo+7z6lBUAo7dNC914M01sTkOF6u5L0LkjWxGk9f6z
bJC1R5PjWiXxe5kuw1a3cOAMHsYcNXQrB0DHW7WFBFsQQtYVCJ/scXCcB0cK2R7Y9gYfpipvfxdp
tUwo7odc3xRIGl+Meda9MChMDNljbyMxdIix+FSzEuiRl4j6gflmgoKvDbr2zmsXYAVWQZNpO/Hc
OdvEKevvudYrVC29W2MRKsXgbp3R9Q5BTYzpLgcQ+IE1x0miVelN/AlKQnsrmbOO/+y5bgjbs7R2
8VDyccO04c0YfcfqkEIaMLf4eYzf0NDb8tVOlOWEU6/TE6aNTEKwcgcEPZOTNfhomQFtcow1vyln
GjNy5iR5VEXvfxt7+lX8nUZqP9k2d3d1rDfDRrOdOX6Zk7Yh/q3PPWOLvqF/Q2NvK0Y3VvqnM/PW
/zTlcT8B0WdIh4xnjPtNMUgb2xTjL6qbUk0xEHQ3/S5FsEbGBYi3FNEEHpDS4iAFQauYj/ux+Mzj
3uUfpOrHlyLxjCKaAfVWYZ8FC/PCidi3LktHFQaZAEVcN8P0cbKS1N73Q9U4cOaxNHujrOwtdWE3
bvXYVpLYNvp2G6MApLkPHC1bNrM+d9m+i0sltnEzx5ST/OPsZcBUah80OfgKyndg0CC05V/GjxnB
CYHdym1dOM4PAK/BSndmOuzFwlqeErzxH7tW118loo5ua6sEeN1oBumrowGUDfHkd59z4EZwqPKB
H9XFjJ22WNzmJ+QuyU8X10SyCeB10prpVPI7wZhM7IpCjkWCwZAGG9s1+vqlSwpZvFiDu9CQyJT/
E+lqjr+/GOfXIR2cz+8vRVe+v6ubBS8LMhnqbvN0KbJaydfB7IaI3uNIhmosjnMMBQl/3Qtdhlua
oyv1zdrkW+eF1Pt8gE8PlzhtNRfCGiIA7qQAMPFggzehTKFDkQ8RIpt2h72zOFYo2G4kG18pcejj
BCgkvbXFaa2/7T8b2tnsJ1DLVRktVQXppRbLdtUIHKrWRInUTyaUDOtW0OaV68vemf40P50S5zxt
3GnZm6h2IhUN0jsSusaJchSVO9+ezK+iHZ39+/fzyklyPGpzLBZ8Ys7zwoZhZcckfFqqKln2jWux
D3LnAXdU1x89gGK0/cpbMpxrRZUF2QchDNM8VEBnBbtm6FK3CCeLNAKdvaioAC0ClEhmtMb5qKEX
rBPjrk56lkik5X3xxfdE1R4QgrmvXW6P8kZZde2ys33w2WEhwGWrf3qvOx1wDwA/GXlaIL62S4f8
gyTbsE+7JSIV8tZrdOWLvnaYsIQzyWSIdvZc552qNDgtQ2Q2dfaxbRFHoMQJHpDfpDfu8GWjl1nd
OnJnDkEtjlX79NzSRnijNWRjxJ7WOqBQKI4N/20YU9tHNAX6qCB7Ydf3mcGoAmyCVRgoKjtn3LJN
zS0QG+68A5k+WpsWXnbozrLc6Wbv+OH7D+OVjZyz6p6RGJkeI5rz2G1yzOmIDraKRNcVX3HNJR+a
opo/2026eMQLJONbi2U8EprlECCl+kM+kFtw41dctlWIn6WtsGqiGY+dPwzxOtWpvFQhUypy2JG9
m5SfywSJQlQg+uzCNp/bT8LoBjdUaWbouLTz8stgLca3hG/paooum6cRzfavrEn1uyXDkobEvyDw
pR5r9Q2JdPzJjo3lxup85W1GwM72ACE7baHz7lidJmnldksf1UDx7gekrVGvUnWvN1UTZYj575Yl
L2+UjOse86xgpHvMFonNt8O86ezd0RL0kn7PnMvzM+A3TiW/kkhn3WzEre/ExXHo/7PLt8jiPGcN
oKHIXNZNdF4k4c07ojoqwknA8/jdaCO8JcThULZNvyuE3Ta7tWp/iI24+v+4xgyK0TSxaPpM2k5f
p6Bk3+v4DQSYAJmDPerGvVyEDGlbZg9Vt/w2+HTf2ABcLk/s+Bi40++ipULP7/SYCDaCADbSEAG7
L47FIOafKdZkf8sWkKAUEVs3QHxXVmg2u+yzsQjTW9T9s0UjK1x3KPVlgKpg2CURtQStIn0qILpw
TcWzIYgowsZrItire6g6mwm2xVNLJ/o7IR3Gnxvv5OXNx5/BRnzVjNKRPV8Z6C2UcTurMSL0T2Ag
Y40AAUnEx0iopNvBBSDyTz1mub56aclISRHRvr3/Iy5N7XhMKUZ06gFGb4SLnt6GIFCSkEVnjAbD
6oyoIZIFjVVZBfczjKFxu5BAbhIg3LU0pG0pX9plnstNPfv2i5c45rwx+0QReiOlfIvdqS2izCC8
J5zoZrzNWowL3lW5POb4TsaDIkogZwcszFvcjss5B4ssI7+ADjyDA7xUp2dCflpGZmI7RliNShQA
S3coiYvKqLBIe05nY2KNldkxp5cZkWBkWAgZUedvcErRAdXhZzR9Wh+9rinvUqE3lPBWc3j/el+u
w6SvrNR4ustMKs/HG00P80uA1Yscqvc9Hl8c8VWNzg0R7Ue8A9Ozqgb9WCKGjEyVyRsv+tXD0zDU
TY+unuGevXR0z7IJfdgMMkGBIlOZJacNSTpe/FBC2/ehzjH2RvFaOCMhLJMjVzFqrN0oQ/8NYk/X
PZc6lGGgTr2wxtme3qvF8ZlCmahe+Aw1/iMQwUw8pMYwGB/QpuJCSpigPeOvQCikCaFBpRqB2vVp
GdwFVV/lB1dYFvyFehwIMrTJuYsKY1l5cfMa/K0M9rqbQKvIb5wYv5pHCwyfh+9QWO3RJlnvR0WK
RA9xpaUmncibQXwb17S7jVHLDm2Z+8QsKbC65jSg+Z2lI+4TIo6cDVkYOBizpE0OsBO7eFeNMDYg
sCTZURZVRstW6DEBdjlYijvVu90Pv5+arzJW9sfEFXn+BW59fiRWj7QvYpjryDcLu9nDe7UfPChW
RBRiQLmhorssz9De4FDS2XwgoDgvmdTc09dSNi+6O6cPlb2Sx0kcj3SzrnbvP+T/dkxnt5damPHJ
Kvjhq7J+Xv+zzRjBielKj8eIFndrE4ZgsBkNG1RcgPYy25SRoOdRPhla0rItJ+q1wO44Ld4vo5Ot
frSNvje/6ZWmf3n/l1356DBSxKlF2Ug/+7y3jFRxaLvO7KNhSbU3R8RViE2h/Tmq7htgmCV8/3BX
6lSPUZu96t3oZANcOb0Qqo31oa/WxlNiYUYmbKUnEF24Qmebnahi2HmFXlt3cd83ZITwOZChKokU
IxiQ3J0IKRqcy1IpVLH16OJJbxYL71guO/Ws4il+Vsi/7Rs/+/JR8SgT+VYyIKQJb5/15rwgHV2M
mkR0+jFDpIzQoN1AaMl900FJ+L8fjEOxJpkINtB4nj0rHZ+WBLwhWCCj9e7yqXZDj0CuXcKs7cah
Llc/PnHUwOvyRyvQPavqqoIMTnOsFviU1QjUral/aHSmd3bhJoQAemV9GKkySdDSYU43VXdrtHFZ
y9K8R0K1DuPZJPnrn//nvfDiwGRoHiyRQ2H9C2mJ93kKangdUjRepCHSVWjAHdLx3n8O/73cJy8k
SRZ0QA20cVi4cU6cHlgANgL4CAlDTrjM7oZE159kt+T5o0P4arMTsmuyvYkhjVi8kRJoU6kq++wY
BLvt9WL0/zDzFc9NTh23c3JmxXzfkWdusqFpp00hSaMmd2omZtSO10Wc8yS/sZ2oD/p87kH2LSXh
JAPxwAXGa6JXba33X2s5JxBLUeSh/QQA+1FOqT5tfXeABdry2/649PIVKVjk5m5oVyb5ses8cWNZ
uLgvXB6uDANx3NceGfKnlwdBpLDNJF2itRf3P+TdUfadUUf5OBhAJkct2flKu2nSXZ+48/uCPpu8
ept9GV/EswNXTsxu2dajyRxFdTfFpuRLgnVFC+lnJ291jB9wgwWH3vAAT/X1/efi4kXnvFGcIZRk
kAp4+Gx5yhM84CLv2OwVBDXOvjPhDMyM3UJm6PH9Q128ewx3kGQSKL72DKn6T88UcygSpUpyibuq
3M3ZMH4VksH0JgH1Hgk5rkmx7AbmACdJIOJk//7x/9GZzi41SlhIdXCPaNKcDxzSVGcjlTRGBJ0I
hycGDZJx0UO1DzWxGH44McutQo10rgO5iaW2tceKrinEmUwcWOBBIbJ70KejihM8bPq8zCHddjOL
xGTHagPTzf6k8fN9SPVL1oObychz8oyaGDy9NufIJ38S9GxfNx+WiQ8fdlV8SRnzalhyhFAhxJBl
d+PR/jfMOz9vG7kHKGouP02/sws/Go1FmK8RBf4wNne6Zhi/J3JK5dMgCFMnvWcwhm1rYskgBC9Y
zMc+seiTEDE0NZFsZ29fdtIm0a9mPDNREsZbWRV0k96/QVfewVXJCvuf/YiPlO/0dw5NWsWztXbt
O4EzH6v/sgJpfH96pCPqjvsEDxsJyeYSpze+C5f1Cq+9Sxg2/Cj6wO55NA6erWrl4RKoN1bQbGEE
+1+U6ue/XBqWo5zcyVffpmOOVsd7kg6Rn1hYRPJGGvW0xXOb3nhbLrtG/CJ0k3SJoRDytJ4tDL5F
KLSv87RaTPU+wo6ejwtLtBl65K0d2KvVdz1f6VCWvfaxRtH+sc1098bycO3ZwUjPa8O2mTXqXPML
4HacZa6AKHiGRHCoarwJXtDDlIdiMDUhc+34V0MUekFyaL4cVCWd/CB6VKEbHftfvdHIF39mXYPB
YLW4uLc4yOXz+4/ORVVnsaUCbGkBVvC9i466ObipX9aeHRngMJ9qbDFbXlvjI/GW1ZeiaIqf/+fj
gTL0KCWojijszl4pnPADGkvcnX5rk2mc2F18n2la/uYlSpDIW9FVuvF2XH4ogK/QKFpvhoX84Wz5
HGsnFcmU2xFva7ztugCUgV7mRNVbM46JLJuZDGbxsvNxFyw3WjVXnka+TpC36CXjRnTPB/Q4lCfc
5L4dKUFDVyaBuXIYG2ncd6THxeRfzNVB9/FMG6NNfAWRl+LeRsJ644G8cqPZNHMJ1pk0W8f1Kv2n
fmrzoXH81LGjZsA42WOL/9Gxhy6oLgC3bKcU3dyNN/HyE7kC8+mMYNXAlX5RwS/BSBBs4kQTY687
DEpDFdaF1O6lm9r5jY3TlfOjx+msKMhVDPHP+/qf88trk3H9VHIwH5Z029XA6IsieZzT8jcykeaG
pP/8cB4Xc23A8UX2V4rU2eUk4HAyhrRNdpljgZgE/HiHW2TuQmOMnTuB1u3WY3y+yP87IqA6+Hxr
vQGB9uQGAjxhKXd0LeL74T7gl+9hE7T1iw7rBaO6WW87f7ipKf23Tv33G7ge1mXsz2gGbiNi9NPD
KrOKvSlL/AhcpvlEJRs0u2Jqp1djQBq3aYLe+m3rsQa1qqlpzsDzM+4ChsP9hryBYDXKGPozBBBg
cAouuc6ou86PlZmJF+C7E9v4ylqTxbs5+dgSRPzJRTUAh1PPh98jwMNxF9fJ6ietRPejT/XhWzkR
M77RncX1qLjdAQKd1unFdu5TzCI1JfgT9m2SJAlJIG9zEN5uRHmi33XZNNyZVeuBrVCp+C5SZAaM
TxuCknQCOElwnUea9LUGxd/21/wDX2sWhUzEwZ3ha536kSD2l+sYPVHhWvbwVyGJ/8NTMsTbcqHA
3qY1A/mZfKF8K+y+/pMLiZaFwIW+3ch4njLUqhknLoHP2yHqJe05YPQronj2sofZUcTUj5CFj4HO
vY6y3A5KBuNW9otNAvSMigct3kyBK7/ElKB1FLcmdFLDmY1hw4Cbvt04WPmjpqfYPjABCxy9hYkz
N+1KNIadIRMSdTutW57g/mTLdjBbxU7BtogkTGhVPkj+7CUuE9CxRCIQ2jVVFXsJUabtzDartUDC
IFnYqbpRf9zOpyoEmNi91kxk//SqhjXIrtdH5dYn9atJzCbM03Fu77FYxkWIgoWQYSDa4i8rJ3l6
2eQ25nYYpmBGdh6DkZtLe2lglcRwkDLkBd+8QTeSQ1bp2SE2vREQJgR3bUPJ06ArlWsKOqvKjLyp
rknzpuSY5g0TWnHHaCSxOBozww2gF835ypfZQgKiGM5g/J0q2MRJsNBjMIc+OVqD4SYwtzRJUGml
SKEHrjv/JgAbl/qIu52Q5TItHge03MDDhuVvFsfObyIu/GKLvYKWG/b6KWRlVOKBLm7+PXNy3lyj
HN15O+SCDHMTasaveoatgH9BeQ9tHWQ/uXCYkB0NCMKNj+CV9cr731BmnWMx0zx9jReblsjsuBDP
tKUO0yTAQdjVXeiDwXzo8lndmBisrYezZYPhC/tCSLNUh+erlTPXtaUVutjFSHAzRgWOemjqKr5h
k7myKDIEAeCJ62ftD5yVEz6d6cUt+mRnMTM1IjJP4w/MV71263qq36sszz5Lw701sb5yNTEPUzlR
bqM4Pi+4wWdoNIpTsetVUkV6shgHIDfWE1vQ7smMhXPr9l3o/FiGAXd7PiE0dJXsc7OLZ7VzlcCr
R2Fnet3PYZn6N7b7jYQuoGXBvd8m4lBaFdgvid38tVcxjlTdgBWw7UmnKr56nYumqqRT/JRXeNwO
DqgFsqhjjNmhmZAMsu16w/hiBCVhwx3Di18p4916VzUTKouZgSfsHDIkLXLPgYxu5iq37rW41NUG
Mu78gWaUTbJfbFrVzp8d/UHkjVqJDIVNKDrmEQ3pVVmtAn2eiLKMVY2MCsEM77pOaIOVFdaXQTPZ
K4iiH765+Yw0qG41TwsZXDRMJ3TV98wcktwEUpuQTZDNTfNpcOZl2E+QipYdjl8DXMfcGD+b2oPo
NxUmS3I2Zx4qp9hKuxDwnjFS9lUe604CLkIS0AbloRNuBfTUrJ5iI5lUqFdMslYA35KR44CAZs/b
GfyWAW3YzeLQct0upED/mkk7eSyaQB8O79fK5uXTTemIQZ0lkG0oBfrpS+u1JBUbusp3iyVMZztX
Ixhy39XW0GaACIVTmFtSuLXdIGrj2C2Dtg2GPB63Re1DnXTlqC9cwLT/U5EOiMmxGUFds+MiOWz+
ZMW2dx+Ql8MGXK/TcJoXfxPIxNoCu6m20rWnJ0hz1RyCtv47afWwe//8LsZOIEWZ5PgsR/i3qNDP
+pfDOlXNxqDcgROZkPTNLjDoRSjaOakym4DJWEyHg65c81cn1VhQp8/lLwxqiRfa3Vg+p20KlmBu
av/QkFFmboXvkxZO2L2p3VhBr9wMFykIgpDV1nAhjXHyrkytuGl2qBKMbd3iJkgRr/8YivSbEvYr
J6l/fv8C/XOhnq6ilJYg6GC20AinA3T6ANQ+QJWhkc1Od2lhbayatJ4pb/U6arKO5qEUhlttzblC
4mhrlUIxq5XTHFZm3xFhMZut3AAqLz6jgCMo1R17N/7gtsrdj/FEycbrnaFcJmz+S4qboQzdyWgb
mjAusgYf0exzipmlf7TmYGG2OtUy7EA0LR+HWljpB1NYM45E20PXLlIsgaU2DXga4hxIk538SYbE
+eYgIkyxDwfTfJebRfNjYUYO+DnpmRp6fs+wSVeiMEI/S6qnVJv6n+WiEh5qXKuARjKj/4xD1i5I
2fHcj27BPdoFRl52R/ph3jc2IKO6c5BiQs1BE/I2jIq2vpeN6WNAmg/XpCurv1IIneEWH0kQ3Mlc
hV3L+83oNtb2IO50DSXrIjJStouhhnKJ5HBLZaFem8mYxlBYBLccDekOAutOAXQmaYPiS7/A8NmP
yF3bTW+wFoY3noCLzyheLuB/rgV/l9nL2WdbAKp3F+UXO9tV3n7sLdAnfRU2rcM4w5Plfe+J/sZr
+U8WcvHUMVhAXcPYi73i6VMny8XyexWQGJmZQoR5YlrsMnS728TuGiKlptaDnaOKA1nilgm7xXW+
EIWxVHtTuJMFd7o1v/cFyQ4PypJm+UR6OrMb6LCVxa5M1c4jntEcQLVeUu9YM1BjQtfLctyxjCpK
aj2u6g+BSvpHMhHmMSwYAgWw0F2N7i7ZRX96WWjPZSDd35ZbQqZ8/7Jfft9hioLboXahgeOfN7Um
HJ9eZc/5zpnq6v9xdh47ciPZGn4iAvRmy2SasvJSSxuipe6mt0H/9PeLuhslk0hCg9kMVEBHRjDM
Mb95nBcE39KIknap2t6ZSmO0kynLc7xacapVAEjgMkCfWBcahzFvh6GWAltFHGvoHGmlePHyfDnf
n9c6I+fCJVqhZs5g1KTWatWWFmElz9NwGtBTekmdtkJXtBXv5lafd3buxlB0qA0JG6FfBKn0ehMB
cKVeaE35SQDlPCO5CBZe2O57ikLKDvnkjZu6Wj6OiKwq0YSgKb6KAkM9grzqYhLbFa1VnBTS8cFX
gGleInAA3us4TO6/oSbCh97q53+mnge77zuA+W7a2yR2Ocqnh1S1ZtXPMEy9eLXd5K9YrC1RoFqd
8d7Lcjy2hh54XMDGaePHrmtaRAsULXrgbFr/DbrXQ/XD62wKqDH1XxvLlHzYYqHhM9Oj7g6qJdov
OE4aNmwwCrPPobB3nTFut67NOXpr1ALhpCl4ve6NUgHCrTtWQVWm8jCMXu99Ch1FeVLylqRccYdx
j6V8o39N4VD2IN8UbQCQrEFQSZFrqhjH8pQqmef5orP0s0iF9VT0ivoIidq6FAkGqOiO9f+aSjTP
h9ZN2oNnlNbFw8PBt5D+fGnLRe+R35Uy4l6RA5fW1L70dWFEO6HV7WPOjYpQACBPMBQE8derxL1F
MAUsT8LC1BPaqsCWBPhHq9OzQ4uy5jmfzHbnlN8eCQ8xCekeocn/rcG1Ye1mBU9Me4Kx0aY+oobW
l9LJgYnV1ADvn3QZGl4fCaiX0JOAh7lc4msJQxN2IbpCojotS+0dBcwsr8pPkPyt4zAX3muFpN4B
0ob6/f64N3OkO8zMUPKxNFKgtQTEjJdiVqPhdGpn9ws1h5S2g5mZp3kwmo/3h7rZ6QxFH9hybLTL
uXhXp15xJwhlk1aflnjO/jUKYZ4pMBU/AQRQsXGiZSelvSnlAvVCeI4mmI66hUdgdr1pTK5otxVV
ferQCP0Uh4WwsCWBOliLZjwXlgb1Io47/s4DgqfhUp5QV3N3brutn2ERf+KhAfiMAHrV7SnyoUbE
IG5PsByUX6k2uAeAGDZucVDBqJuN5pNZpYoB19DN/V4FIjW7Zb1zv9+uPq1IAhLwgC45yhoyNtON
Uhdr6U9qrs0vfestAYvnPmh5NKr8Cqysdh7lmy3NdiZ3l0oPvJBs7uvl1wb4M2GSIL+Hd9Ml1yl2
QqtJz0U0LS+WV2Cw0qN0Tf8w36ky3G5qxI3o9AL/IQYHknw98tAbZrsgpXVK7D7T4NLh3FlZBLcE
RGm4M82bq4lpSrV4zg4bjlLv9WCcWWWGaSxOrjCMvwEeaBch1CpoTH0MPLibDxMk6p1BN2cIuhMt
PFA3RH7Xg7aDQQ8fg6yTSwIVqDq8/ab29EteZ92f3oLMj+fJo5FDyRHw7vVQZYY6ZKR74mSose33
/fA32nzDN1M40R/2thyaPaj8SElrh2BuraECOSUvakw5T3WsOI/zOHUfoMj/jNPY7UDukXjcv5Bu
NyiAJfkKcuPST5MWxb+3WGASK7A9O3o6ypj/csIsxtc8dG3ftWhO+/pUGC0cthZV+dlyP90f/PY8
QvmFIqcSBElhu1W8FafC60AhErJquXuOOfZcS7r37KhF+Ax58n8YjlOvQbqVaLA1KoZ6BV5bWpGf
FrGYL+YiZn9qaKxZkZN9H5EhON6f3u2poGrHZwQY9xbCrnaNjPCGuLaZnoB9Y/f29KiW+Mo2fV/7
mtCUp3Iy9vBVW4OiDSvRLaAUIBxdf9CC8GMCisi72c/2aS4994zUzXT06EichFnlz3Y9RDszvT2K
Bm5ESGY4QNsB466OYu3MnltjKwtWSM/eKbWLfAjbKvBop+zc4VvzQ96EVM+mgAbK7np+UevoI9ly
fhonbXguM7KwMC/QWY0L9yeaSiOQyl1x5RvEAFg+MApks7SAadOvkVxgg3CKXaz8ZEdj9SGSetrn
paAfAjRKf0AnEE8FtExpZaA79pJIh+G68KyfLlZHhwUd87/vb63bYwuujRKLVJaDTiANIX8/tsC7
orJHFfTkFWr1vpwhp/YGmQBAdySrXBEfHWEogVe17s6nvpEwYvpSx441QCqWkHD1pM1Ct4pSnYeA
bo+JPeAUll5PRxbFsNOCriESzGHSoYnfF/PPEQMXcbLy1Mx8venU5Dg2KuoJMCH68JSppXitnLGb
z8WMNfFp7OPhnyVO+h+96iCDQbojadajbi8fyFoQ47DaCJkOu46m7jFFTfYlA9SS45yjm3/YLZXz
RFSKSA0UIUpTKwwd3sQtops971c41Z/UanxErqN+TvvcecxNqzrf/6LrIyR3FaILErEIWBzZpOsv
mvWkiRi+mkA89OWX1anzY9XM43dzcvOdmW0NRQsYVJYj1QDWegCRVeeNUvZmQHO7/mAUGiUZ1Sov
hbZEO/t0fVrlrMiyULuUtwKQ2utZ9SJeJhuGXlD3/fTUWZEbaN0SP6Z5Mp5wOdGfeVXNnaB3/azI
Qek2E2FzzXNAVl/OWPTWCas32zu7/JA4yUPXlN4pb0flQem6PTjR1hx/H251ILhzZAAIFh3Io+5d
OjdSJ19dIpRYIHVnaA3rWGALs1Z3juLWd4TYCbNFsniwiL1e3GRy9dCkIB3gTax+x3hB+6tRo+ZL
Tsq2E5as7xuWFCgdwTMPirTAW82R6w+TyAk6O35oiMEkjXqaeuO/xYyTUzEpKDNkTvEfCIb5cP9Y
bCwuAzsQVfiYxLOrDWSleYgWn9CCrHOa44IPwuchMv6renV4nTrTfrBnOJj3x9zYPxKiyfuJJBF3
3Gqyo1s7Wuow5hC2aA/hw929FF6NuIzQzRbpGdc53R9x40t6lJzI6zmR4BZWsxRNF3v4ymnBiDPq
d02lIzebqfezNI1iJy/YWlDeafk1ucTRzrveNEoOc7UQrho4VafWhd/R8u4+OF3pgJPukJ3RW9d9
P9bDnjXM1hzB+xFjgr21nDW4LGnGeTR6XQtSDV3p4+Au8zc8wuhX517R7iScm4MhhUpzS87VXh0N
goQuS0DCBta4TF8NE5tG3Ndd82S7yfz5/sfbWlGYFkSWEuECmOd6RTNcNLpptjSQcmGLl1ynDU+9
h5RPNdIAPto85McQKsnr/WFlZP57tUQeSQqwcPSRzWLcVczFrbqkTWvqgWXVyvAwAyO+OGEEVq+Z
YVigl6CbHwt0mD4jCd3/VwqEte7/gq1LgSq/ZE5q8HvW5VLL4H0cRWNIGwhtxM5d8/AnR07g7zxr
1QfLHSuQvrJtMUdij+68NX08hmDxowUl1+B61Q14OnAHRiOwwrhEVsEx8JlPQ735lHlI/Jt47T5R
TIJdoEO0sxVzD+G8tcWIeXU44KDTeEavf0DmIhujkCoGbWKUwYB8tI8LrXkBfGP9D9eDjD4BqxMZ
kO9eDxVrWRoDssDHFdmcIIdpfi7Q438o6n74H+5bhqAcRhcBKvnq4OhRqUWFkxpBpYYVMiMiawOl
Vs2f5Zhho4GCwfg0KN2yN+7tnYsmg3y3eV8gEa29PCKrqkOrbpGER9H2fe/a+hEnbrha/Ov0dx1C
/rq/eW9PrayMgLglsueSfwMv/Ia986KstcUgliDX9PSvptGf6lxaQKOQZOGXCxOuseZp5/K94aRK
nTeiPOhcHBdqzquMd9LVPB2yYcZ6J6I+Mg0Tkk+mFf4NT9v6lIdz/NxFosatoi7tS1cgT51N7nCe
B0/95/4C3O7ftyY2t5ZUwtDXuhSDPZMs4aAYAOAxPoP+jn/CjjNfanTtv90f6vasEgQiridfVHy2
19GDbiDjkrbpEiCmFB+nQveOsVeqMDeF9TlxkzBgTN6BJFWe6rrak9rd2Fuy0g8Rh+TU5MK6Pj6k
4aWddfnC64re6qFpMKD1U9zIsoMxWeHZ8/Jqh/G4sbtQFufA6qRnlKZWt5Ob0l8ZkHgNQKaIy5Db
7dHoFe+Y5M7yU0u85oz29of7q3x7HYPugdTh8sgSaK5jbcWItalvDAS+RJJ8yQv9vQjd6iPXoXLR
xhjsHlDMwCUW3rkztnYSN6D0VaJ6Za8nGxU54Jw4U4O81aZzh9krfRt7OWVdFu286zey8m9CiVxO
lDhgUhOmXX9L0fWIeoFjCQzUuIDGYYxycDO3CNw2rF7xXhv93G6cINXH6QFx0fljQtj1uS3G6BEl
+uxFp8p+ub/wW/sL+14ah9DaCABWhxqVrbQyKVcFyaKi4BnbnYN/Fu7UoITQEngoPYsq0/0xtz42
QRTNBFlCIyO/Xoe0yqIsncYlEHU9PnuLpn/NBlg8FGCLf0o8WJ48aieBhtDIzh22OVteIxs2M/C1
tXi+VqF5Gza9GsCu6F4nWFOHsNCUb25fdI9tHIU7l8fW7uL64DhJCRtqsNczLSjnj05S8zJERX+a
oOceCPp6hEERvbq/qPJDXYdUgKOlbgaFM66qNXYJCGxSqfo8BUVG3TXxQpPP2I1f7o+y8ekoyMts
Cv8mIuHV3dCoSTa7Ip2DuKaChJmO4Tw0aFD7plWnF1WL4aWKpEODC2zPnyKCOD9EamhPkMqRVK2h
0aNSNoNw8jlYogVwWdk0D1Y96q89DntP9YKGzaTBUL4/440tQzjxxg2GB4md+vUnBG+vWUkCKCui
4RWUphk/JnpindTB+uJmiX6+P9zWJSFbecQvSPPgB726JEaU6EBAA/vw0Do71ImGgrtDYWwZIWBB
j6p+aCZkmlnh3ya1iZpj26r2OdHD7HPS1zGoI5dC+M6v2tjI/CruWMrttBo9uS9+iziI4pylElRF
7crR34PpXR6coW8+2VxkPyOsbI54XanP2djGf9Wkir9SoBeU9PAwPOkjsv+LE83PHTfQRcW3YudC
uWnRyZ1BrUveqWxMagrXPw9Mbb04xjAF+IuJJjDqccRBwe707wL4g3NylKTFiUqNol8jIOsIQnOp
PgvUgvdYAzcYO/lTJHUdMC64AGro1z+lSAdviit8aq1B4JdREHWeejcWT0ZZFaSOSWk8gmCcLyge
0cSsvPJXq9h6dTQmmEmNo5QvNr3wc+LUxXPWjsO3rM8Ua2dXb0Q1XICET1SjJT9lFVYkQ+Ok5axO
QRpWU302FoyH9LkqnnghvR+wPEWDt3fZsZTlXPtqN4df72+pjSjD4BpBxAxcAKqKq19gNbDJoxpJ
zyjh6njE0z5/bIZ4+GJjUQSOouvEcETHzf3zJ4ASMENaXMrQIFapT9o1Ov1cQCO10tf5qW2dJvs3
RoIY4K1ulvUlqZxCf/jjydJ9Q8eU9tibWOz1prDQwy/RuFSDScU8+QdaHvElhWzQnN0srxI/SuJC
fdQAAu/MduPcMjDBhtSRQUdjdTCyDC8RwyopB7VZ3QRz2sahn4fIAvpxGhp7HgFbB1HSzUiEJAWL
d+h6olma64kbZVpgVnbU+1o4Zs+22ddP3jD/NFqUPVO1f49+o/NghhXipIXaf7q/1rdTpihBo4zX
HW1csHzXP8E00mWMqcyix73o3ygO4SnVW5XyAeWOPdT9xnyl0BNxq8QA3QJxYKK4g7pwThZ9FNVT
wd1UIuAVO9/NvhXtS4ECjXvyzHY2UZ8cMRgXoVDMp6krqj3tutsIAOljKZ4GakIig1Y3z5gYiwfC
qQeK2c+zL5B9ps9jLDsH9/ZBvB5G/v23p6Aba+zwXANEKWcb02u4uk+ixv6omdA69tLBPN3/oFsD
clapF+myILZGA3Sp3VtTkQEQt/Pq4laa86AUiMNR+49RQ4r2YOBb6yghPHxOygjoxF1P0C0HDeNu
MQTG0EYvaPOUn3Vr2n3o5UVzHbBRobBNDZg5kGz0Gq+HoSrTV17eDwANWsyGapF99qIQUZ3CG/A5
Rg/oaYmh1mVwsz9gaG+8IOtVBF0/un9cIKcWRRebRi+PPNXV618S4WynL2Y+QI2ys8LP6lT5lha6
8xhpWl74UBNSgjw9/Jd4HXn9+1/3hrjLq8078EYVlYoX6wS7UeB2RHo3BDFYE/D/wgufnFFkT6Xa
2c0hSSQ5bO507a8YDvshhHn/tWv6X0XcGZ9FAvM6q+PpUGmQeujZdB/v/77bl1L+PAqdsl4HwG/1
TlUw5oGfFAP49x7KFKB6+6NiY5Q3K7VhAECkX4zU65j5RWqonzrui52QcGs/8kTTMuaSIXlZ/YLQ
LfEU9PgFoxX1jg8Oypn81BU7NdmtY4bKDNx7RBa0G/ZohmMQHABYdoqiDl8aHLb141xk2nzG4VrK
fFr2zqu4OTEqWbDogTTYa4BRmgh0+bJyCEpFVL+MvqheXW/+89q9bLmT7ElcnkbF93p314NS4pnG
fVXmnXqEKOoESTGoQQPrcCdM3nh6EHSW2jnoNhBarJ4e7LS5DWMH9t/gpudqHL0A+Rx4hpFX//HD
LgsWfCdZQmbQ1aboK63KE8PrA8lnOZSga496jOi7G2PRff8EbG0Mh3sXNRhSTGa3WsCua93a4v7F
6KF7l9i5een0Xj3oqAF9Sqvxjzu8PNpofbDhQZ5xXK6Ho9tQ1r3i9kGIKOwhrDA8aqcmCrR2CE/3
Z3abzYKcJPzFkJjUgfDseijsWfFlye0h6By3JCBZvANyJmkAlFNc9MgjfFfM6Uj5ONw509rG3odk
gnOXbGUz19VWiTFSzenK9IGpxOJLmc1OEkDOcXwtASR/AQymfZ/iWhWSd4vMWTxS3hQzESpkLQMv
JTZz/0P2AI1LVBe7XqEbW5nWJaeSJwqOxro/gmZeLehtjYFpJfZ5afLv6LovlyWyd+7XrYX4faDV
5xYheTXi72Ow0MafgiWsYjcwOkvsVN9u8w2SQ2A+vOrAImkTXH/rXu2asVfYxfqyqGdvGFpyUk05
4jAAjFwt1Velja2dQbceN6RyABaSDlLhfAOk/BYs6ZTpe0M0Q9CndlwdFmUGE2csDYW/sdR/KnWB
a7Grdoi0zTXCOQkCZR9Ko64/1s3cQQ7GHTiTko/RE4S64syJmb7dPwRbC2NyqmmFcaHc6PpkNRYo
Zh0P9DYV+3NudeXRSHrlGGUe9Y50Qj6Jd3Hn1d/aXjaOITQ5KapA77r+GmovcgR4Q3wJ2MyXNK5+
DGFCgWCKxM7ttXXGqW2CgpE1fOoD1yOFqVhElymEF15Ufrer4a+srXENrrvyGSX48IEKS+Ybjale
7q/rRr+EcJUDaEtKP02+1ci1i/Y6xGYe1AEXwABlmuo1mZ3I82d4yBDnu/xQkIqdpkSrx0ubg9cZ
RdnGYPXdLrj/azYucZkU0THBNIQsRO6C3zYiNC+cTHONr1yI/GFIBQWJWP3WOe38iBKmON8fTj4/
q+CW4Ui/kPHi865BtQpNBKTSAVrpWjwgM+CpIdZEqGlbYzNNhySekidQYNarq5jVO8Xtxp35bm0w
WYihvUzfhtjker46x66BitIFiqO95kpmfJ2jsaYvN047U90ciUYqnWwpJr0Wh82KOqZ3zEiEotMx
L0aYezZEn8xy+j8P1HXo5BRfoWDzf1aPRgrrN8PZkaEAEuJRB7OIB8s0/coQ4gKkrftXFxrUOgE1
89v9Lyo3yOqLSqE9uNAoweOiLP/+2wbS9ajKioix+1KxT73SecOxqOfxxeVfm4NZpt3jZDd7kL2N
jQR4hq4jt4XM6FffMYYTyanGOKiKEru8YIoxYmCikNMnoYLfgGOMzXnQFePTHLceUi8CTvT9mW/c
IKAxKMXCepAcvdVPsEcrcxclFAhuddnJm/NPTo3F5gh35qTWXv3gVmYcCF7rP99ZoBPoG1BxJUh5
Kz78tuRh4uBm1+Xs4TRxf7SqYp7zWa/pEpX9ziv8Jkez/rw89kgocWSknsv15y3VxQ0XNesCBKas
ny2udo+0hvRzC33wYen6GAKpDb5aS8qvfYc8MfRRwBKLas7qIXNDDCkdtR0fhmkygjISCCqIGWUj
X6SG+KupjfjsNaX9bgyXxAiMbBl+FIjij6znMj7C6W0O3BIWnNvWKA9ZajeXeE7S0//wKaVQFXU4
MLhrXKTrxogmirELWnwgPivTiNtXgUREyxbzaW4jgA9Rd3mh/NnsJDtyl6wXGBVpeMwohuFtuNpF
epm4cesIPC/10P3OxfmpMaoI3Y0FeIAV61/uz3QjrKIiJclP8rpHp+f6e/ZN6sYEjl1gi5qsGZ3J
XveLcvp5f5iNy48AkcxABZgunbmvh3HwS0AnRukCtUFLxC+zAtkZqxbzY40Z4c5B3LoLgLTKRwwZ
QdrE14N1WHdY+bCQySHI8qV1zbb8sHRhqB76URgvtE7y2R8oJRiHmWz6OKJIupOc3ICpSYPAHEjw
sgcSnyLj9W9QQOcPg6E1Qa9ZzXRYEE/RU9+rRfhsL6URHeDzt191ozKLFyee9WOdo1mBZl2n/Ro6
y3nG6HXc2dUbVzNBLZ0ZInWwhusLKhYoA+a4ywVAHcfnIkUfmKG6UxGV8zFphR773oCzxP1PvzEq
FFCJIfIIq2gNXa9ErGdeaGdKEww4pn7zMnqBPoLB82ctac30QP/Ce8rivvr158MiL+Zg7Ey7mi1+
PWzrtgO40ZhhEZ0Thwzq53NW0UtBBTAqMF3OwErwUu0c363ZAnqhoUNdW+NJuh7WUBMttkMUcobS
8r5ZjT6ROZhhGmRGG6EX0JX9yUYyYWfYjXaSB+yDEEp2PKFjrdIWtcRnzdUVfH0zztaLoYmy8QfD
y3/O1LQ/IlCH81Zu9Pmln018x7Qsa/IgHNNGB2keL4/c6ym99MVoUARyRIWRbDfAwV0qJfr3/qfZ
uAzekkXZgubTrCMhzcqQUfPGmlS91FEpMXMvmd/bBly1Qgqpoubz5wNyjdPxkwgOCknXHwUcWU2R
O0fbz0FY4UAUnT/hI5w8Fl0Ld+H+YBs7QKre0MlnC7DlVzugn1zhxjz3QRim1jfR2l+qeile3KSI
gqkZ6hPqZHsRwMajAQGSSO+tGs2Gv57gTM/QzGqHxk2lhEAEc+EcMlSqIlximvFb4417ZemNOxYL
OihpMk+Quf/1iEWkmksHrZvCVYyD+iFPl+4SuxP91CzxELVcNCV+cSJzLB7HpTEVNOtbXf/7/lpv
7CQkSnA+oOUsY+rVWid0A8KibZpAKwD4zk5r+ErkcI/F+jTs3J5ba+zQ2yY7fwvxVpvIy6kAcJyb
AKbw8DHS8vlLpg6Fz9DuuVzqeKdyt7GPkBh5s1LBPhUe9/UKOya1DZAgJIT4vHyA0DQp/qSm8YR2
bpe+a+qQCM8dhj1Jo42IwEWpE5sQAmmEIFevJ64yqaULWlUJGJhjbCd6oLnkxX/85aDkUa6mlwDN
Z42wSVQvcbysFihIIOtRteb8mAonPcRe1vz5QtKJQm6EmEqOuZrQUs1dMRh9F3il1TR+hBJekFWR
+5EV+BdOj3OCYbDHFtvYLXAoyYBs+n1odK6enySthqooahrjdlK+4Js2PS4mmjB4IeqnMdzFp23s
Fg8uCQHW/7/vq/HcLGsrE1eVwO67+L9SLUDqdqAF8BKaX9FRzT6Uld7+df8jbk2SPgOJnownqJlf
b1HkGlq0O6sOS0nT6Y48scjpstrek5qM0deu0HGCvD/k2/V5FR/TdoDti+EJvCWal6uJatib58OM
U6WOZo3ij848zqeRCniBk+egVWnQCNX4oiXOkj3Awfb0UzQ3HVK7KiGn2ahSi9msLP1ngd9m/h6L
Sc998GKhacdoxDf0w8KhHH1rMsL3kSijf2COd56fKl71PAyL+w0Rp6JAF9GYnBMNZLQs70/x5lNy
HHjGAfUA+abmLP/+WzpH/jb1VtIyQ3AoH1LeqWAycO/Ma3O5pNbwiyX48qdDokhAbYIDj5A8qMPr
IeMFHGJWVlbQpMIdnhYxitRHpwCfAwoF7XJSMmKdxx5ozV54eHPd0NGk4UL+yjMi6fPXQ4tUdccZ
55xApFVLNbF1pyAJ+fbH+1OU/53rfcM43KYkBXS/cYtYjeMCI9CbzArQcB1nzC8m7AomUT3YAOLi
nYDj5mAwKXgnoAN5loh8V4NZaJw4fa1YQDRL40OG+8dz2xrveyUOjxXaG3sWzhvjyXgTKC5ZI8an
q/dfd4pW0RO5iGqo5z1aXdb8CgN4XADRs4c/IeiR7Xrc3q4ofTKCTSIAQHbrdKJtatWbo9YKlmmp
v0VI/vk13Qd6sI1+EG2XPdVIEO6s7MZnJMahD0z5geL8OpRDFjruRZLagYgb5csQARpDe1KxDnpU
R+3p/p7ZuGxoi3HbkL1IIcN1diz0Plfr3DMCYMF5jX5KbD43OWBCn7Aj/aC6qPv5yNzo5OeN3uIz
GqfKO6xw3Y+JmRb/6Tix4JqSz4URQFVZTBSUxDCd9QRW/AGYi3IxhwQrgTCMp8c+hbXk650KatEJ
8bT1VSVesgOfLv1hV9n8/f70bivPtDhUhN5I+8mSqR9dnwkztojYPJk0RIn6DFhfH31vwvzUN8s2
bf0RzV4LvzC9fuqt1sKVeLYQSFGmxMEwtTKc4nL/F92Wl+QvcqliUc4iV1130VVhxi31ySrwQJrh
Z4HALOoORrRgYazNSDSHy0JSUgqgCP7QNvm/JgnPckDNNE2QmFBtgUBeE7c+Lu5L6dtVVFRsUNVU
TwlEgOyQiDR9XzZqnvitYc/fqXdbGGXok5IdqzbzPs+6k+iHHD8nEibN7h6SZcSoakksDY4N2ok7
iertjkbZQeeigHVN3XBdrZjzBuITnk0B9DsbpzAdc9VCChwu415v6/aagAhEA4dciN79DWm0aWFm
RCXevbrb9t/jwbThUdnawcbtFUcbssGd07q5w+hrkSTICMHQVw9Lq7uYIQFGDfQOZ0Me9uxg5m2G
b0AHqRJp9UBpXBWM2WIdFxAbF2je4SF2qmSHL7teZTprshKkEb1LMOG6ux9zI7tzJzBEZL98BR48
Hiy96h+ShKL0/U18M2lJxuNrkh1RepdSAdfHyuo01GU04sq0c7wLylbOK8LAy3szEcolHyyDGmLV
u6cxNbAAtEJMLDMt/5qX6p5TwvqDy18iW3b0AdhawBquf4mTaTQDrcHBCgzHh0qfPqOlnnyYReQi
lWtaO5G2vC9+f2OxGeEJlyxBCQJgN18Pl6elMUaGPZ1we2s+Elc9Vx4S8opo6ieM6MP3ZtW3P3sQ
3zv3xu08YRvRnZfAG/Jua3WRsdi9maaLemr6ykLAHUkrM2m7d04W/Z2V+p4H0tZwxDtwi4ANotCw
inuT2Z31Kq21Uyd4CkBn6eewLYzP/ThZ/sDDv3NFbOwolMNY2zfWPE4f8gf9FhImEIlmW1m0k4qy
3nvTG9N3fWQn5ypG2Mif86HxQ89G8SzNir9Sq1RRHkocTlQ+f7u/ud/IJ9ffmMoqHVL6dVJNah3a
VLIajyr2gn1joc7vorQVwh+mHquNDv3P6FJhSdS9V+sUpvYMhPbojVY8BghqdaaP67t7Elk1189o
P3fIIOUAD3WHY39sQkNbfKVRR+sQjknDjTTDA/KpZNndodT1uDigP8HFXUbYc+5cVbd7lxYgWvfg
+KS25zohzSd+jSVG7VRhJjbjl+E4X1y8894npiOVY/L0CHGiCXJ72vMiuAmBkcMhdqPYD5ACMOSq
QtohD99rM3Lf2Wjoh6hy7ce0HvZK0jdpBaMAVIQaQdLEk7PaQxPm9GYbq8uh1BBfSJ3kRznZ+WuX
eMoLYr8oc8dtery/W27L4G+DUqORzXv0U1aB6eia+M0N5nKIEGhqjgokOQyA3CaYzEj/rLVxcsxr
ctQDdiTJp6rzXH/x5vLVLCvgPMDPdy6KzUVAFQdJJahB1AOvD5I52VlseYl6YCNy7zo0SQ8x6wUM
Fh7ZBWtx49zgWLCzud6EIn8/NUCVSKuAfMnsHHDJavGtImwR2e6Wg5JMqh8ahXdWZLBRmlX0T0pP
5JjWUH3EoE7nxJ5LlFWb6CHXoXrZKP2+4jPSnLwQqyjTKYuLRh/tUBZd/tcUlZMf5W689+Xkl1n/
YkhXEN5A0vJgrjZlWgmKTQKnmNbsnGfboFEXFTi/H1olwlHQbh3M9nJP9RURj6fWzOzAQtH/6Oip
8pnO1qSjbLKnKHljPifXEeTkG3KcoGL9jGtKhcxqpEuDmm78oefAZvwR4ujXcancx4perxqIRdOi
IFZ6RCLNRG8Vv6jV/mGC4QFZDQW2yl9URX2n5GX2tbYT4z2ij8nglxZqL6f7B2Addsjfy9EmxJYo
vBsGtwRDlh39QsxbEvF+RFv3EZJHGfS2vVdxusWYy7HIACXJGOu5Na15zG2EeHJ8AJIscb7y8isf
FIXqRJQP/c+Ggq2PD0fK9q6T46w44rT0dr0T+2zNFwUxMqa3kGPdhrDh9Q5VZwKzNZZ/4jLGsQB4
3metE8iD3F/am0eRtZUBFnKG8inCAe76LLeooXWWy7VpLD2ARjHHBwXQ+8Vopizxpx7BNJIm54HT
pp8LXJ78bJrmxq+NcPxw/7fI47s6LKA46TjS7iPdXwcEg1cUHORmORSI6x7atFuCKDXLR1UVc6C0
ixHcH+/NTPRmQBRpSROBkwAOvJ67ort2yHgkPmnYPOijqk6vFuUMNJQx/O19V4S4yeSKQL6pLwGV
HSJ6Rn/3FnaxcPDGzDhm0JW1A6pK888hVWDilQgTTb5jLMp54qZRzn1rtj9olpgfonwq2C9R3T1Y
dmeNO7fy1vKBf2LfwmjjWl7FU9EsPCuvJmQaRUFTKs2Ud1FUKFw4QpoXh+YOhHnjFZAiL5RM5FtP
4/t69eyJNCit0HGxQ3qzWh5nR2VyCtSlmyLQS+V7H6XpzhxvToZkhaMIgmC85Cis26DNEuH/oZhl
EPWm+zQsBU6vbhZdvEqvd+7um+nJoaTQJ+RZkso1/KeJqPuEistQulCedZoy56SkxctDZwepV9lH
ydHbWdPN+ZFXoTbAQ0fb/XpNQzeh2Zd5ZYA4ePM3rgBAXVq1fHajYY89dBMv/X9PnUecgh4c8NXT
1KZs/0ltK3QU7Oqv1HSVg51gfrJ3wWyOY7JRpHIfRlGr4KWeBqEP/PygCMPlEYE7tPQ8FjbIliT8
bIRZeSjxOvxhD8XwLtZmHEogZx9KuzD6Y9g51i8iYvOUUSzcuWZvDoxON0MFY00sQXC1Fohr9WbU
wyqrApXmyifyv+kIIFlWNWfvPFSl9ofZM5ca1WhKbjBqJdJ3tRJDz0onFSonTeU4J9Tt0fb3uuQQ
Ld7ex92aGpv2bXoc0fWtniUpQB+VcxL2He5n8PB8EcX1oatEfq5nTdlZyo19y6RkjZZuFNfP6ibF
HzTLLczygh6t6U9xEef4I9bNU++4e3x2eY1dXdqsoiWrL0hhg0tYty5cRNjpmmLzAgl8TgJ678Ux
DSfjJ4fFeBbxVL/qfTYop0ax0iMgqz1wp7zX1j+AaXLlUeVH9Gl17yGGFDphWdSB7TTTC5Yayruy
LZpLVofj6zJPyeOoKhkokGIqTvdfrNvIjclTgYHuQMsFFu7q0ILZq0C5Yk48pl1VHW2zT4czuF+9
xQvYCC+NStr1SFGixxqhpbZwDs1iLC4LNkvmfxks7hMwbCd9aZbc/NLMyG3COFLiHxGlp+6Q4PO4
c2NvXKNXv3hVPImKUola0nyg95745Njz8IChaYq9sYkJQ7G4nwaTqPz+Om0NSk+dg0a2wKaUx+O3
TN920iklAa6CwQuT/+a2DTOwGvkXF/T7O6xU+lOEKv3Og3GbpvFx2Ja0K7hUkRCRv+q3Ufu5QOhR
oVIaN5oXf0+8PAQbFUZheV4WDb/cELAQprZgah7yWGQ/xGJ1yREz82l6v7TUqj+4OJB+ur8WW9uV
Nfg/zs5jx22kbdtHRIA5bEmFbrnbOW+I8XjMnFORR/9d1f/ityhCRL+rMWB4SlWs8IQ7EN7I5Omm
h1rlKSZCMTHNOBXOyXQrcYRFSbiTGfqHzC1lgbwxi5Nb5/XOZ5DLvD4pcDUJD+hM8VqvLjwtRVEj
n0GMRI7RZ1TtB/vA6ltfXSRN381a88+rp8rZhwpEDER+vjYAaBYCoBinq0OXNfqhc80UWioiMUs+
qMdCxL8r1UDBh4tz59NvTJSWMaBRyg4kxWurF88uk9RCX/NQRJ4daGZfPA605A+6Aoo0ghW886hu
vKk0buj7a7gPEL6vroHJMRtkCyMWdrIz/TS4Vhk/QtI1dl6sW30E1GGIyV/4FCDM10WVOrPcEO4E
MBxDWoYsc2qfxyHsnqa2m06pEMq5UeosCGOUsf2pHPpnWwAYo7hUAI/ClsSfUE3aSRQ2jjcC9zIl
5D/s6VXOks5e1E+0zA+m3oxvBxTcAoU210PZht1Hz5qMpzatvtzfW1tLTgiAZovUy+WNuz7cWF/n
eqkmpAawBg55lNvPjhI3OxSWm40EjoOGNaAH6pMMsholSanJKfBpWOkyCbC8SZFMq/AgFoN6GeiR
He7Pams8bgWpmgJdncLW9aycWu/AjjluUKlKI0uP3hkwr/2suiUQ4WTaY/veplxMUFqysqfold3C
SOgZOLrQGVBXsE9UIG//i4i/iI6dpSjJoR6W5B0QiAbThKXuqLZHGUhHrO90KA1JhyM0uv7nFBiG
cVSSDCu0nDvmZCVDXJ6Eh2if3yA3F/pzrcYYtEzqeK4qeK4S01SXp/vrd7MTmQ65CEgDbOc0VASv
18+IwDaUdeEGrgWPM9BxIpqCBXfZI0IO+lkrteRkWNMeSXVrWOIP6gOwZLmuVuGWih7XnIZI4/OC
t6HfCDs+Zz2UsQOOH95BdLNHxaveA2/dnAFmS7WIcotBQxeG7PVsi1kdTaATbmAiFBg/uKkzxUFX
imhPYmRrIDAGFPqkjg8X6vVAtUIm3aDphu80fl9mb08fq8oqvt7/eFubnw4LQlTyfkM+5HqUyUag
KJ9nDNV0p/+oTS67csjhjdWJihCs4b42SKZrJhGNbHx6SQhTX4/XxsM4dUOBkWaZUfcbEFp86uPR
1vxKr9pf9ye3sUW4RFi7l90JrPV6sGnWxyTNePyQw+ieNWP+sxh0Jmn0Do9emRdPOZt3J9bbWFDQ
WlwnUmaKrGp1e82Z45BpWF5QuSMupaKxMZwRXM66kfxaRhgc9+d4G3HJFaWHglQoLQesf64nKays
XiqKrwH42gTXLxBFIS9+0AwFqU9WqccoV+Jj31KYF2iP4Mu8eGd7ascH4Xp7Kpeb0yfKkj9HQpdX
+ykle64GPQ6lLj66iyOR1SQLrEXsfCewTnZmfxPYMXkZWwHMJhOg6nM9eUflklxirlKlBOlzIeh1
3mbeND6l0Ht+LeaiPjSd4T7Sch+MnbG3dhdyLiacMxmGrIF5JrdMPwITDlKUEAMrqfOnJsH6tCza
7tOAGOHHKZmEuRP2vHRXrgJKpmwSXss4C6MSdbWpOyr5hYv5eFCCOJ7fJL2SDT/wRis5TZUCDinA
sBgaAATk/AMI4n4MplHr/1WWrkkCZCIdgZMrvrhn1+mrKNBF6H4MQ31qg4RUpDwnMW1n3+ujvglq
T/GKA2uLsWoTilj/tRRq/Dkd+5IyN626MTBH20u+mzAfjrVd2chIDaFXvskU0eZ47kax8hi1Smu8
KdFLeigTtMH9tiuKL3ZoNZQNkabbk+zePBOEvlKShWCfd+l6W8xqmHRVKrxAbWcblF5pd39siN2X
BrOkQ6cvxU/hVRa9JMhU2pIidwuM/FOu0CLx82iunZ2vtnEs6KBjkk2MgXTLmgakDe6cDp3QgyQs
h29LM9nycUzHNykCsEEm6ijaCVtvSgSUmqREDG8jISKK29dL0JR1U01eSsQgOjMYFrqqOHRp57mo
O/D8iJJijF43GOMSibQU2xLMjO9fTRuTJhWQusJgn6TqwvVPAE2gUMhr9QAtYwc/xb7sgrTLUflt
TWN4qzSRW7y2doh2OtMFzym7hEAWroeElQERQK8NpKSq5WkyG1DVcZcfPGtYHl87O0hr1H0ZBJbY
LT0x1gcyDhqOeTqR76jlfHKG9FfqpslR11LzcH84eZNdH3vJkeOuQ20WiOO6mmUrk2qg50QyjQrY
0RVjfK7dvPo6a7sq4ltDyQD1/7kPwT+6XkREOdqoqm2gdxnIal9UyfBrGErbOdEuwqXx/sRuNyrJ
G8Q4JJx4Lugsr0Zz5kSbitggfMzcNy4k1tTHenJO/CzV1POSxCgrwaeGy6FldfVLzydl79W6jbVA
H6KTKRtB0OXWiY3XoosAwQBDpbpV3yz5Ynxi1ww7M709D4jsgReFz8WhtNbU/AkoblTnuK+mouoG
354R3c8MXKNLakBfFo9b9/7S3ja2pJUANvZwhQFTAAu4Xlu1bcqxTAr8GmvPrU6a0IdjP3TuxYo7
MDQU95QgR4EnaIqx+RbSdjhoUxn+iPJGf3//t2xtKgDe0OHpnJHUrcKUbu7HBk6HEfR27J7aqogf
kt5Wz5C51Z113hgKlL7M1GGTsOCrGFPMBgp8uP4FYarl78zU/USKHCK+Jz7fn9NtaQBrOa50KbyC
biK9yuv19Uw9HdO0NQNHtOVHCl/155AAqA7ywq1b3yqrRDxkTdQJXyStM/hRh1Kory+um9G+adCI
tmysjQOtwRF95/rdWgaZq8MRp5fIS3D94+BwqV0+4hKWIxGWBAMadA8CO+TJH1H/27metrYam4ws
ATgEMgs39QiryYa+G4ygUAs2gV/V2rD4SIss8Uc3m0286NKoBSTpUYd31Xr6r3BpCi4m/y5Qzana
o2rddrH5OHx+1G8RrqGCs5q/fHpUsLVqgONmfhzayfg9RHpxgsCl/NtjPd35rlmYPkqsZCIaDrGn
eem7nYXZuN4wSuPGJkoHcbCm8cXl4i3wBJHfqENx7LxZP8yG0v4WpJGPS1mn8Eg8JYkJO0YkTyZz
70m8VQQBLUkkBJoOEXwsvFebNAnNDAmiQg3CMp8uqtmnb/JUbb9YfTRfqE62H6JCVEHcLISAuRLp
P0dVrR5ykYznsu3yTyBuqp9TpeYXq7LS/+6foY2rF4FPtik1D9LCNbDQNSfgX1WmBnaNCYCRl3OE
KbQd70hMb+0GvLvg7NlUrqTL2/VpmEHto/Rfq0Hd6HbtE4HVQdtjm+dHom4wCDbF51pqNRIreOo7
YKTpaUnjPUrGxhtAdwisNHw+andraaPJNkfHSVqVYKyIP+tZ0nwz9ST5CuPIfiPAkfr3l1cGPKuw
4YXKT3vToke9xgRrs2J6tTuQn2Aa/650neg4THlx0WFNPvZGC36KpuPj/UE3txzKtZw+MJQQl+Sv
+qsLMDGbGqI+eGBevH9kU+oCU3L+3JpJ8SCStMzxYg7DP7Y9t98LCvYY+dgeyAHyc/WtGQl79vtI
LWA7w8abimrYK/ptrgvFN2oRKOJRMb/+hdVC74enQwsW5E8e9W5BDrUO4wtGpHPuY6PdfHDMpd3Z
7FtfX1Ly2eoguHg2rkdNMm+YsrLQglGvoixwmjn5QMCTGQdR2AgS6OOo7fUKtw4YcEASAQIAjBdW
30LpHLU2m1kL1NlcPil9/NUws+nH/S++8dYQB///QVZ3TFbGbi3oRAVzi1HlAanORTt66N8UiDT0
4n9ZRinNQdVDNlpXPZVwaXn5EU0MJjs2iiOZ4DAdCQXmwJwaGl5dXBzvz0/+/vUxguqDxi4xEAGi
nP9fG1pZTE0pa9D8XaIXj/UwZxeRddZpaGrtEcXa39Q96ksJ+Prh/sBbC4tyhAT100KE9H49sNen
S+Z02NED18VnF6UWv8/a8S02pd3OVbE5Rw6DzBi5nKzVRkmBLSg213/QeZFof2gFWqpPIq20J1q9
JR4XiCxEp8gYFTPQNRHtGQ9sThXMDkkyHR2qR9dTTaskn2KXjFVv6gqqHS73LUqn7xtV2/Ma3Arc
mCHAB+AlUs1ulXTUNLKquCn0YLFtId7YYzqJd3GeT1GA1z2L3IQmmOJSzVrleUwms39ToISivEcE
bcz8vtZaNJ77ePgaq1xqOzHD1jUBOZH+Kd1tUvfVNRHaC6THKtSgImHYWWtJfjCWuHtK3Pw3vI9l
J2neuguleSYq66qMlFbHqR8AgFiCGhZGODjJFsbXsaSPHg55fnYn7AFCM+539vVWvEiRkOYHH4FE
cy3CWTpWYowa11K5tEP5zcWQ62K2XiOOembnNISLChL6uCiDPySlYlwQ6JxKX4nBC/qkyvGe7Pqt
QB6OniqhEuESawBO53r/AQPQKnaeGsSKqJSzGllafwJn3GTfyTSW6hzF5DaHvjaW6RxHCRajhPZI
HYRjbn5P0VIeSc4BKvuqKKMF5LkW7W3cjctcCl+8cLnRlls7A/c6OrSJ1qnU8Rokj5NQP+W5O59e
felQUJZAHWj5ADxWG4J+5zCGo6VTtLb1R1Et1tdiGD6oaaOcXzsSlyo7QPblEbtYP8MeHlBtH8FW
AqpQnBN0nfyeSvk/aTOWn+4PdbvLGYr2FJ9Rjrh+B+MyiYzO6OygcNTo5CaKemIzISagwACYFQ1V
NCxsdlZyc1BwerLbB5xtzWtuFtPBhnawA56kngKGTSWeGgACzVmXPSWFKR69RtV3bvLb+0O2PaQO
GTU2lLHlr/rrtcqTKDFw7rApSuPwy/tbBdjRIwDXJMXZqco9pNVGcI3mNy14CdfTZGvnesCoXKYh
o8ATtPO8fImLmu430Kv8E47O3REob/is9Wp0TFvdeA6FM3/G+27vqXwRYrl+pPkVdHIR+JNVwHWi
E0NnnZy4tImuaimxNyW6EwdRKsbyUOOd3fia3hsXJG3Fz76K9Xf50hKyWCEEH19P7eaPWtnuT6tM
6/7ZKqbmGxpGZnaKLTFXfjcq4nfTuI138nLTvSSm1RoXuB7Kl/sbVS7WzTQombKcQFhv+tFaPJu9
UVcO0lfNpJ7tAoFOXzF1VNu9GA9KINdCnAausOyYDXCOUSImAXy8/ytubxoKBzQfKW1AIkcB9PqT
troNA9hA00RPW0xqrTT50KH5urNTb998mRkjjymhbBQqVqMs9mzXyuKagSomrfrYjHWuHBCQF7/q
hYR659HZHI0qGGkXSgrocl7PqY6aIYuwRwuMeqiNS2Ejkv+86BoFMMfuhBPcX8Kt4ShCYeZkowV5
Y+O+qEKyrRosbXvU1Gw3LY9DGCffK73Zo0dufC1AE0j0uSgGSRXx65n19jyo2oxWi1238b+aqLWv
MHF34oSNa4VBpAYFG4OW++paAQrsgnFkkEWtFeM0tFV2oqgXw7QR7WI/Fq7Qft5fwq2b5WrMVVDo
6cBB3LF0Ai+CzCTUMj4adiFOPXbmH6lsRp+WWXPTAMqpOKciVt+MnZi+3f8VGx/y6kes9o0Vtos5
zpzI2R6WoyPx3lMStx9cAByv36KSWEsDFWQDqelqKJB8HYYeqRtAJKFzMrLoF2VpuKAUsewVBzaC
MJA81IVkyCMTxNXq1rQNay+v3UBTxtw4o9tmvDetbjHOnlY02cFLdKsO7D5bpgenndqviF15i58l
0fQI3jUsdppWWwtNbZhdzETpHK12mBpGJmoKDts46+zfkDGLf0jgxeinho7e+eu/qtTmBWz0Ykmy
GmykhV/CcWCw3EzObdS4n4kf2gfdnYcdOuvWvCRtGLwDJRFqcNfH04ySJB1xSQ202VG0A+7x7uTD
LY+wNSp17/v9ib3UslYvCB+TJ0QF3YrQ+WpmRUW9w/U4qG6km7g7TtPQB02fDImv57n+KVmSmSq0
zaXuw3Apz2NrUIEpAUiiHRd/8GJzT+VpawVwHXjRWbGgXcm75a+QZLEsJYoXy4FYYw5fiqgdg5qe
OqxpSzvfn/7WXYjeLEvNlkZzYRW9ut6iJzml0CBJp/ZnSpX9UpdLuedQJBdxtcgU/2WXlTwSrOtq
kUNnxqehBCATW1ah+/niqL+jJsuoKirI9LdKof5Mi2ZP5UReAOtheVCoqQFAkmpO1wtpVsaMRDiI
h6k23fK0oF5xiokuzVPZLUvkz7ON6Y+u1tHnvhVITeRT72g7R2cr1OLO8CDQQZWWPOnrX4H0fYHL
ZOMFoev17mUeFW05tA5QXh/0mvIxVooiCYTtRKjNAFCJ/MrVElrvkza+Vadl+W/O8+oHEFgWcMCA
KgnMwXEivCdmowtctbNy35nT+lFp4gn0ilGnno9ob5++/mgi48JLT35HaXjdJSn7qNW1ATxX7c3p
ARTAFPm5uvzuCHe/3t+Yt2cA4XVGArlBp5Oo6nrRuskQ1Rj28YFOQf+ENsR06GjAHxGIeLWC/ou1
IX1GuOwOfMHV5tR6J6tRVIkP1jjgnmiL2bdcozxnc5t/ALCxh4XZmBp9OkJuiqZgv9c4HIXMygMY
qwQvWmI9xgeH2qqtJ3dI9wBPt0Oh80erichY6kGs/QObJSnzroe9oRh6SdkYyTjkxaa3BtpKr94b
DEVBAL0vmU2twWqeGN1G9wQ90gp0S1sPg58ueGZ1rlGdXrs3GEoOxBqC21jj5sPRaJzZQw3WDu3w
lFP8CNwlUo96jUzK/aFuwzg8pV9SYOhI9ERW92M6wHdM40wJ0L0qsPb0LDQ7lXAGveS8K1Tzz/3h
bu9JhpObgnYc9ovrxktEoW0GKB2S4lchUg7Pw/DQUEz7JariHVbHxU6j+VbAEi4XaoLEqdT24Rit
7ia1Flk7u0AMkUqF2kFLJ8n9FBfM4k2Gw4vsSsaQf+Gvtd7g972l/nBnKLt+oab6f6lTpc9e11oN
HKh0mN7SzEDz0DWzdrLRsGysvThkI8blPabzBSJAtivXXYGQCHagFaMEIqzsT3YrxKeMxrHfDK3w
+XnjIfKc6sFOjYuOaP9zlCh7DLXbV0WSBnBa48kkf15j2eLZmkzKWkpQTPb0MFYSsx43+iltkfCB
z6Q/OnWYHlvNTp/yDk7V/T2y0TCSIQmvqHTXJVla3VcOBrcTAFQlMDPeCd+DpBMgxmT+1g0lep61
3MAZA6blj3jW2o+xuSQnOtHjbzUbWnDvxnC20EQ/VfmITnbqNXuw1a1NDNqX2j/Xt6RWXF/dL7XA
VHW43xrPPZpZmJGQaDhQRfFwRmgC69qu2DN3kf/T66eerh3iOoA3SY4ByFwPmiddi9oxRhukd9a3
sK4qnkSp5lY7/WGmJPk4JMkcpMoY70Dwt+5YqV7hgG2irrPG5DRwgkGK5vEh0zS0DVLdOXhF6F4w
dtur2mysrOyNExsjui533/UklVjH6tJkZeE6Ex46ExpMFRZNZqBpIjzkQ5wd6P/tteW3Dh3DEh5C
y0R/dK0u32gIgGvwaINId2b3R1IjPkirdDiow6ymx1zPoz8o6njhaTIH/AhhxHt+LMpwZ+tvLDW/
A7sIDh2VgjUFdUHgBtooxNNZaUBjWu4Ibj9S5+GcaeMe1mrj6gcJgEYeDR7agesHreocLRwG5GOx
AXPQfdCr+GOEWtfs4yQQXszOsnZyka3pyXuNgy1hsuumzljpalO13P4oxwLIUfLqe6GCDEazov92
/xLZHAq0EwI+rCXP6PVOopA8RB7wm0AxyZxzPEwf0i4xD/Ai9ziIm0PRgCRRpw5Cm+Z6qLCbMBxH
1jGIROqVfmWirlEgfh37Smrvvddbg9EGQhgOISTpLHE9GEz3vnBz7CxMXL+QIvcmtT3PQleQV3cL
bMxev4y8nmgv0QNAHVOmV39lapnR8MUmJQz0XE+fY3vKgiofypLQHDPF+2NtvdVIxvOtyPWBxa7f
HTxkpwQVPoIDc6zbN6GVdJ/MJEu/GbVW/lnCrMGOaG7Mt4maOOqJjCZ9L8zSEijcLOLfIXHckPsw
EsJvCWRyKjRG9m5Y4vH3zi+V015dxrSFkLhDiIs3wFxV2KCYzDGKJPLoFDXiBrkLQVsJ6/6YNo75
kehx0Pxoiet3daPG82HWo+SoDNqIbUQ3vLUSRP7BlAAVVbAdn3Y+2sb7LTN+mZCBDSXgv/5oUWcA
AJ8twsfIUUAZZc4T7AvPb9XJOFJ7NQ9GJQw/ws7Y8nPsj3ZKnRsXC1RcROo556zPmoQQJcXkmSlo
wrLDdrodlBHcPU9jKMRbSCt7VbLN4aRWBwxAGIfr9Ka1ZorGHpfmFFYX3crLIEVB+YAJxHTWhHrc
+fZy9dbfHj4HjRSyXXjyq4e4WFS9m9RCCdIesbmW4t0RxkX86AlHDxojq0tfm63h8zLmyFc6XvkY
d6P92I6Ls5ORbOxCEJ24IVObB254g+ru9HGYq04JjFFfLmMowlORmN3D/Qlv7CZqC1zXBM8cz7Vc
AfGPgjGkHh8GZfYesiWO3ivp5F1I6mt0h5fh1LN8/tyjI5Zow6tdt+WDRx2bPg7xwG1r2FAGdAyB
/Bi1rp2KJfJO5aShM9fG5sFqLNV3UR/ZOUEbtywcMprtLyA5pn19gnpNSG0fMuZGC50j0NTskNe5
cwyn/VtP3hWr/YQuAVVXoJKclnWFquXq9jiJMSL57ZIEgE7sr2YziUtr4t2ne5l4MkWy+P1cUY2Y
MkgVPWY0O2d2Y8YUGtD6B5svjeFW72XSeQ06fnaEjdCknfuKoJJ6Tf5rIFjbu+flCVnN2JQCG2Bn
ABqoayn7RHizA5wgRmYirx5rmtifW1vpz2WS5Q9j0TXf86z35Hta6o8GtN5Hs63hqeRW+M/QQJQW
PWSX1yfCMGkkyEL+JGp415+8BWGBdy/oDcVL/hiY5AZGFLtHuxixUvQ68T+sNzkOuSmVYOlodD0c
0vXgL2sdDWZR0neewrrmfpZBX0xf9n+YG7ItQL6kiSc92evBKOV2iigHBqs6lexVeE9enrqPVWlp
Onqx/bIz4AZ8gtK2hLejbE+6vw6/nEnPkwVxj8NSq/p57A3n7ECsPYRWeF5a5R1QXJjvntb6nWbO
59pW9XddO2qHDnG2S2qgYDlGdbhzd29tcvIYqVLKYePnXa9DOhv17GZGcqjUCp3MQvk4mHDGuyGM
dj6vPC7rLe4gTsd9ia4wcPDrkShkqotjcYFQBn9nx33xq4/wDzCcqn/ySs3+YDnw/z1HyXcKHhtT
pF1C0Q2CEV98fY5DxTbDMCyjg1IijCcEYrVVl8DDN9A2v/8wbA4FDkyWciQ3e7Wa4J28oa+xxqzG
cjlbY1G9sWMoU1lX7skJbLx0VMMwZJAAPxC7MgT4KwydQ/z1CjkrN9LCZyOOcCOulvj8+gkho0eP
m/ILkNzVhGBrxXljzdGhTMZoOtbt4DXHdKoLdqW615jYiFo4knx+VpDGxDrYNcYeeFBC1EKx3Hry
ipHXbC5F4ieNN7aHUDH7H/entzUi8QJ4e041N89qelkpCr00uOLnpgrPbq/Xvru4ix/bBvaOWrFH
ONkaj0QPpQ35xdR1Ut1G6jI2jhUdcLNSDjgIjYGBaGoQL7H7Jevc5H/4fDJxQAgBJhZ0i+tNsiDq
E3aVGR3siRA3Q0o7sGdPnLRI7NEJtrY+G0XqTTjIta53StkYoYvMMRWypl7Qla/awCkS60PIy/T6
U8YmQbWFkikQ6jUoyll62F6lkR8GQ1/8KByUBzWq8lMc6cbrCz3UlxiMChMq6Gu5/iZJPKdE3PUw
T033ztAL+zLG7vSULsoen31jAWlF2OSxMBGkr9H1tyoatwDWn2QHPa6RLMh6pJjMpsVcKBtHsbOE
G7eHZH1ggknLlj+snj9jHNzFoRl3yCy1+QqepnnTRbuSJ1tFJITK4BtCMCe+We938FSD7NNnhw5y
6ZkI8nNsherDtLjaAXAA9bpWk0qd8wD1Oq0f4tbJdo7AxpGDfCgpdPIAaGtb5oZvWnvpxLLaTn0C
OfB7CJPiM0Kg/WMl0nBnw2w987RUKRYzHCnfGnst6H/khtbQKsOWp0Ezo2ze5GATLoMdTgcResVz
T2XxQelL5ziYSfMOGGP5qQMD+CSdI5OgwrfrH5QDk3/vX3Yb35xqnjQIk3S3m3dQo5HeGgW2HUsy
qsAiFSgucbZHp9l45tlPtNalFRk3zurKCWdCqUFoKZ98duHvKaoan3RSk9Cvl8w+i8mx3yjDhCp4
ktSvdrFFewLBF3q/SNtDZlkFGbBSZkAaWX7I8zn9r3SU6CmaGvuSuOVONW1rnvTrAX5RTqBrs3o6
9MEZSz42GJCytS9kJ9kjUYF6pHqPz10zDE+IM6dnwgHz4f533NjR0uyKtJ5Si2yKXV8UQxertZUy
R5qoyZ/esrrjNBtj5I9W0z0MxbQHQtuaKrVnSjvMAEK//Pu/Qo0+Xmy4T4Css0EdTzSdRzwkE9OH
NhafsrRxP4TjUvu6GVUf/oepQpjTiE9BVK0h96Q8CSo9LDLeDamPmPX0pXPnn7MqxNktPefx/nAb
V7BEh9GCJsOWVIbVRGdQR2YqkCgYrfK7aK0o0AQKt2rc63/uD7X1EWm+0TPlDYOGLw/rX2tal+gH
louaH/SptOG5ldo/ZZ8X70eNzq1h594OUOz28FNhQ1wYchcFfV6y6/GSdmm7MVOKg53gc1EjM/i2
G5c9uc/bBbweZXX4iwL2ToVJ+aHVc+3LWJZU2LSyfy8mWgavXUCuGAJfXhY+FEnz9YQ0pZ27OF8k
cjV2PiHd+lMhu3rwAM6/yctxDzIsH8Tr7IXh6EIQa0PDBthyPZw5WVqTqVF5cLM4P1Wkqp2fQZR7
q4qlRX1GoYdqTWRwjogGnFfbLNlzvb3dMvwEXDscQARgO18e27+3TLikvYo8EcZTi9uhnmrWny3R
DZcQIYFzjkrOqxUbsZKQwh2y9wLjZP18j6UZh47LiCp9tWNWJ9p5cWOPVpS5J8ewtXMYDBtRGu7g
P+Tk/5pcZ9YtVZ6mPCCA09N1plnxDPuvHXxE7r0dsuPWYUBxQaY1iG6TQl0PBgytdyNvQiHRhH1L
P6j0MYpM9kIB+QSs94x07QNuCm3kRmouQ1sR/SCUwJKmM6lQ2aOf26NNo3rRD6khvBMWZfmx1vv5
7MYhKINQD/+7f0xu725eAfp4ACcoV96qQDlZ7FauXhzGavR8YyKnKsGhPDpGkgahKeZHNv18UOdi
3CnFbm1XqY5NgEX2AX7oepGbxVqcsOYu6DN3fmul85/c0nHxQ3fUDhZHn473Z+psrDZaDLSbiDZJ
jVcPcpoDk45UxlOd5fekLebgV+VUPom4dwKUmWt/iPt4x0Fsa3kl9kVW7Wh/rM9khUBKk/dJefBM
OkJdSDiFKgOiL4WVAeTQsjMejclXTRmi11eB8YSSKnO8VKQm66J7mdQ97SGUYpV6iANDKbu3c2zY
hx61qkNeWlVg2+nrjYzkY0zPnZ4IW4qq6PVXVUq3tkcP1UxKtKg2lZ6Sm0GS28ZProioP0Z9aJeP
ClKivd86oShAjYwtkOhRqq92k/56ZBU/CFAEOCTikxtDzpIgEDcndP4Wq9X8JnOWCxL76Gfpffjn
/g7bgAMzYZO+H1oRkH/WKHKrjjrLxPMEK0V7OtRpkdX4XwLK952m5UG1kvGpmuLlG6B3ojAyx/HD
bEXDuTFTb6ectpFbQV6ho8Tc6UFghX79JYpWQHkzpLh1VztnyOp5EHn1t1H+EqGFyYMbionI2y0e
LZRQDmEfdaedBdm44XBf5mcYqINIEbHr38A9VihhRiYeEZapz01sTc+mO3sWZ80Z/uuTUH1vESC2
T4qdxF9rkzvhTPS6awO38TzT/pWeGywINInVYohUmcMRyvBh0br6Mky6+5BpxXQpKyBjihEal6of
8wA5iOGLgMK8cw3Iu+z6ppdWAFIhGsE92gWr4efE1Jp6ROpqmYsu0IuI0ryhxP44KO3h/prfXnMv
fBP6IphVoUon//7vhzIfapGoKo+wnXkQfLX661hn8wF99eJRwVnlmylsNX/9bqPggkwG/GjSaf54
PWxftZrAWMHD06TXHzpoP4fM7MpneF3ToUgqrpzF1j9BvXiYJ7d6o4mu2PkNN9+YhbVl04sXDZDG
i/DXXzNX8q7Le0Obghk/a8E7AlIUrYAqh0o1Ko6vuYv1Ma7mpD84aSvKIwXS/PGVq89voIn8Yn0E
kmJNBZ0UMA+6qNBvDK3oks19dXbMJj1iRud8mIbc8715Lh/uD3rzkr4MStcUYQQpQbhKSzqt66Ox
rhE5VKoaQZR4eAhrczh2c/FNicLxfH+4W/KvHE+K8MA4BOmwDq0hbo/4tY0TypuF97XK7frSYtt5
qZdlPhgoRT30nj1deMid9+2Qhh9SRVgPQ4/vdyVU42cT9fOe1/PNQysLfkDfaKDLeGINWsymPkOJ
sZ2Amiruqaxq3Y+jsg/MNhe+5WVTkDkIluljZ+4sx83ZliMjDfFSNyGIXu18aylCb6B/H/S5Fx2b
tpFOzEYazE67hzLcnKSsoErfHDnm9SEr6N+aXRiOgWO3ylukGVW/SlLtIY2T7lwhnnds9QbDPXqx
O7Hq5sgMKfNsou+1Oo1nL6Xi1UzStUYYfa1otOcSNNevWYfYW2lu+yFWHGREkbczdqLxrQWW3xYE
Ad1WXpLrWYdlGs1SDjAYFwSszlViGP9G1F2zUzd5+c6TdXN9kivyPqgETIAEbsgPCC6IshOwKwDo
F+dljEFKJrXbfpqmbjpXRoGuxTy0+WtvbTksIQMpDj30G6VNtN4NrxXZCLm2WM6hMdkPeik0jHuW
5Oi9GKoUSbuzczc+KpqP6AQDFQAZtb4wgWOT39noG3ZZmwZZ2A4Hc0Ypt4GwdSBWCX8bzhQ99ku6
JwK78UmhliB6+yLiAmP8+pPSv9ZGWAWI3ZZq+ThrffbONab8P63W9J2du3E5UmblOYTRIls4qzOT
zY3RE4SOAZEZsjUjgQd2GHX3lA+G+VxWUfvl/vW4tYPQ1KUeS9gpkafXc9P1CKmcrhmD0InNY5TO
+WNueKhsqGV7TNoQMUGRlK8lfrF/XqAIVKa4INZXMtexq4HqH4O0isUpRIHuMtVd9AYueLxzQra+
Ha1Sab4und7XXTiV5bStkRPSopB6TtJWfXantggSdwh/3F/Kl7W6ipvktGCX2RRQ6WWui8V9Z2HC
4ERjoKTa8G5QslQcJp4UK4DuirU9motJe5pNbbD9RvHCH140Zh9z0wsnH2OZ4a02NZkLLtzQ5wP6
m/l7Q9GxqC0nNXYufd453kHJQ/O7tzjFM7I60c+GRE4EXU8DwJ+pzr4a6UWZlBiUEwcTlHdqdZtp
WYem9Ohxkw6p+TQYfXfumzj6UOK6IHHbe231FyuJ1RpKtWW5KeRJX8MfbW2OFqMh4myBOrhYePRO
/B+1rNzy0zycosvST9kPh5VcHsayKIoPaTPn04GaJnqbgxMm790xLDzf0ksEP6iM9vM3kQuBwoWF
yrG/DMv4KR+1aSdo3ji5gDwkuZLzy028WinapLkdh4oIyKNgo2MWF/1uB6vp30F+HGI/HtPC8u/v
uJvKD1+HfU3pnBSOkF3+pr9iSA1LsHbqNFzN6rn+EHneL6zb9Z1tvTUIDrMUyqW2ACWQ60GKbkm0
vtOJGGIcouPStP+Ps/PakRxJmvUTEaAWt2SqEl0tpvUNMTPdS00GtXj6/4s6wEEnk0iiZneBAbYx
HcmQ7ubmZvTGlNnx/qds3EOAkZDPoBrAOFoLhCxCuInaKYSi2rBcWNLhwVw6qSsQzZelqLwgiz1v
50nZuBwM6iqgdLRqwqlYwaCpOXdesRCGZU1T/m+Yl3g5hYpjUAZAJW4n4N/6QhhuKN6wTwh+V4iO
OiytkUYE/EIkeQ2xzhQfO8TpvjWIQtIukzYnt4nsj/fndePVBOaFak7BFzHRNRUrpQVvrOj3CKZK
7bogKu3kYzojDDn0Y4H6WW5lz6qZJe/yblR21nRreqHYwS1kiwO8rbYnVLpEKz0uD1msO/bNrEZn
ShHtIpsElXHnUdnap2xQ2X8Pvf6mf6JUvQlCUTwFTlnaP1hzXffV1N4DArc+SprF0roC95a+7evj
sHhe3VjUywMM6+aTHYn2aZiQF0CGA8XH+4u3NZZUhHcovwI5rovoE68zrQEwj3ugJzzCJ8KdVlOb
5zRr2v9wFqTwPA8XsY6zFvUokZWEdIhBQaMhLB6yPYKZAuzjrGrpzknYWCmyMS5tiqqSGLk6dv24
jCiUchIMFW3yVpghrVqN2NkPGxcyuJ7LlUX/JSdA/oo/LkfDLDujmKnManVMgWEUmkNRz+oK3xri
qn6cc9veif1vITUc9SDrEqEibghEvXoEQE5qniR3QH1NJMqR063+pqfJfIfC0/w/PPfgP2hpK2BB
eFOhHmitL85qrbS6X7cVElRv3j8y+aX/Q96sBJbXUxAXEUyoklwEuUPbT6fZoWTfV+cRpZSdT9/Y
qhaJHh+OVDn43WpNEdTSU2COQXaZ2Ger7ewvfZ0a9LJl+c5QG1eaBURnUnDksMOGuP4qO23GvulN
yEbIiVz0QUNFSLPGF8XRp/fWkqkXt8bTAPld48Ob55PKsdQSwftPKn1cj5x0zGNo8JGWNccvUS4M
4olkFCifF8a8o7+xNaMkNEC0FMlwE1rdnr2TJEY/OyMWoG32JUvpiFYVw3qGRJs+3P+ujaMi5e6I
WoFlYJCthjJryxbqoPf0UCrjy9xq+smS3M6WLX4wmnGPOLbxFDKeIwtJqMfC17yex8zTW09oFkK4
ZT+cIhAyXxnqL7YWGxcn96aHUt01yJJHbxVYcq+xdsRLMK3W1FBbURE3TYY+mC0zK/yI2l3rm7Nn
v0TIfQi/MobiW86/a/uRqKvPuptVewaLG0sK2galg6NC26Ujd/YfV1LvhRrNdcxzZGXFv7GpZJ9m
1Zvf2RhG70XuW3MM6EXtkZrnrRKt3VhuEpkxiR2m4w+9MVnHxYiGdyme2QcakEhKYJXs3Oxbk/zn
oKuN1GmptkQ2GZCwyyHIFmd+yJeIruM4c3AaT5MnxS5/FWS/UgjuPzxhFCipg1JRRrPmJpfNVKuN
5ejo/piHatTEiR58BUvXcq9WsLWS9GTAiSJtlh191yvZmFEElsTsTvEwX7SSxCunR+TQpbZ2un84
X9tb1jtXCm1RS4bBfxNx4AdUNt1k9oEz2O1xaUT6tCh6+tRocfazcox28L20rj/VvR5YaX/pRWHX
fmE2CR0GuXWW0Tsh9GL/wiVhSUm6e+vvuEdv9f4P3bpF6I+T/UCyz9JePX7utOg2RGtk8eZS+eVM
8aT7ZabWn1pBezaCJNpf9wfcWAR6GbiyWAimZh1HwOouuyzlONEthqekm7fvCjDlk9NEy7f/MBSd
R5IyRElmbW5gjOB9zaD2yFo3yiejzOAnZXPBvVUPxk4mufG+8bjAq2cWiZDWOTflgrooLUiEtYtI
tWJQCGw555/7MlUQyizFRcB29JsJJ737X7kRmDEyYZlU5QG/XD3i+twCeFtTH+SGrVzwKbUDz4i1
nX1yW+uDrACoIGkYnuzGlVfXH9dgLUg1FpMNrRR68Wg32QfHqcfj6EbK0YyU8NM4eKk/qXQjRcJE
BdIpvZ0Xb3PrSCcrKbwpIdTrn+DNhtkyEbwGKqfWjFzzoLjkuPD55sP9Sd0cSmL86GzQYr02zGoj
1aqt1GWXerN7wWggQ94z007cKm8mDciJpXxOj48U114zXFw1yuOFomDgCSc8JgN4URfrEVKWXR90
JNDIjld7jS63XZ2vo8JcRvcQuGmdRS+xrRZxafTBgOD6aSmc7Igi4fLiIlR3oUvCmU+iMutT5qYG
lohVXsGWDYfnUM3Hk6Gn43lQRkT7nKiPjzn8ikNJ1X9Pb3bjPZSRuaw48Q8O1vWK140bpVGucara
aHjfJ3PKM1F5j3TtpX+h0egdbCqNl/trv/EeUuUjoyKC4zytWRwmSgZQnNhmTT8ND3SEND+ydJnf
qcuSnoe+yCxfD/vwOW1o9FfiXt8z/N76ak6ZpJUbAJ3rd2pKO3CdmKjHUCb3nLfu9NREJHmRiTxP
reDDsehKvsOV2bpG5D6QGpEwpdfyMEmnt3oFPh8MVuW+i/Ay8fto3Otu3zpXcEaBi+RNAkB5vaCT
qQtExbmszLpuj5ooy3/rov0dpnW3k0neKmxJdhXpBiUPqdiy5s33IXuGtrk+EG3o+uhOKu9F2X23
7a580ZWopHZp6gc1UmZkYEtI9WrVYt9em89lVsQ/7u+pze+W3D2JlFGAWYUe1TDGQ6bL58EKu5PR
Kf8gSDt8pgJS7RQjNjYPT5CFVgdQK+Tg1ZGJQJ+brFIwpsfL5Gtb9spDqaet6aNsvrxPmsr4aIZG
9+bWAUJkGO6AgPjfII6z+sAl9fqhWmpI9OBzP7Wwdv3J6uz3UzHtdqRvfSJ68zBJAZxREljFLDGS
/yH3MJlPr5onIeLpC3IjIBP6aPeyBdU5OHWJm/zYtR2mWIginrLEqR/ghZdnz6zmyXfLNDXhE/ZI
Goc2QVikVMpxtOrpP2x5aG80tknOO6m7/Jo/Hk6Ra41IRg/X4hgUNvfi5JCnYfpsD82bu5dknsJ9
Acz1WqRfPZCTMle9Uosep/Luknv4J3cTBJy4F8mT7VTOzlbbuDJkniujAjb2jS5XkyRKETEkpRNm
zWvt4qiFnf75/tHZiFChO0gBYojmUOtW6Uk9jzhn9rg+d6o+owU8Ft5zDqX9h5g69yVVsuZ/9wfc
OKs0koPgAReAWNzwbPGqHOfK6IIMwbiLaXafNUXBCidp9zTaNj8NmJCmG7yYQVqut4YZ56KuR0YK
rYUAkRazIIlCVIVydXro0zLeedm2oC4ZIcpYGNQA54frAefYjHSnZi4ps4QQpNT424TA5aNhDjg7
NNBrjk1lLj/zZEqfsj5UXhRe4MuQ1b36dpiL+J+AVfYAkZKtlrWtx2bA8xHRw7Gp3+dhYRxqbOdj
3+7TPR/irRV14U0Tn9MvgVb/9WdDaDdIa5lnUURxEaAOYD22FYqKvqFk06f722frdgInALiHuAIX
3bgebFKaXFmoYAUVck0/kqzPvtcQUz5WNFZ1h9Fe5tLXW83beWG2DqOnIRAvoQP6JFdLazotf7Nl
dkExhfjMdll4UvpKPd3/uI3YSJq2QX/h8ygRrN5vI+kdO2kYJfW68RCOqerTc2f5Yi4spCy17Dns
8uR5rHCVDq1hD4vZHp7qBBk8tcZ1BqBEkxIiwMVdUNC7XE6WoDNtNo7G0nUPi9Mtj51ldGdv8hSK
tWa4c35ulxbCJaeGYB2i3Y3ASDNOddqZcAoybVl+TEPuHkNk/NJDNXnAw0XojIo/VI66cwXe7l8y
Hv4HJkxkBtf2ekuVrl1VZRyPASY8wDRzoX5o7eZ9Y+Xq9/vre9s7RnKFrjwtNghEgsGvwodZyScj
bcFIsLRtrOOIzsQHLcGO1UciLvuhNrZ+DnVH+TktafmeWqb+6CVp/CSB8O9CG5Rn+tvcv0o13JPf
25p86g/okpKSSYzsehIgkpRG5oQ9cElIJ06rYsjU4AldYVXVxhhIupafYFW/k/jebjkOM/Aqm07e
IGuD2g4HbMfEFyzwvKyo/WpxZwjkrd3+gHeo2QFCCOnZGMTwM14Q0TxlxoJr1f1VuX0n+A1IQQGS
cVveVMmWAnrt5MD3iKuhPrdqPrwkUSe+6lSvP1OsebPQhgQ6+fdonYN7R6P89VQvTlzpbgLUOxZA
TxggZYe4wQINeou9c6Q2tjZfBMkD5he7bU3T6RFTdpqcvzvnOQ7qeIggtbg2EkrlXvPK5lBImCGo
QX4HSn/9VUralXZtAgepXvxSudJxqfC08snW+123ws2xuKYgBaFRTOhyPZY+OHlUCtJr0BKteZqs
UXiXKsOMXvXK+eubtwfts7LjExo0RdvVyYhjL1EHj8FEjUVCGJsvqbGEySEeneKgzWO2F+zfvjVo
3gFpEWji48ljcP11vAKJgVkx4CYsjhc6ENODJrgJ7n/WxoGXGx5uPVGmB0PjehSzyRSrm0gpZtSC
p0PsOunoi7jOLvPkeJ8Tu9GPqQirvZr/5tfZEBuIT4jbbwD/SLdnjK65aELFHQMvqZIzRA51j2q5
tUe4YoHtuNTgPMrf8UdioPa0yoAeA/IYDUzaFiJvMRpxkAC/He5P5eZQ8m9Dd1PGf6uhMpGH6Uhl
KjCEioAd4lmPxTD8a/alu4ODbuCEiMhRKSHp5qQRsF9/lYKKgwQSuSzctg4as61+VeXiHvLazB6q
RbGfzc78FA2j9k+aJMs3TJP2GuW2FpAghTOBNgX38+prkcu2Og8VvSCmwymI7GU5te6Q7szpxsNA
mY8qgoMmGsWp1RHHMa2omryAxjnH6CGGY/gwWHNxNCq3f9fVXouZXwcWi5z3uTa8PQOirSWFPkp9
GB46EPcq3jNEY8TWQMGmX5L0NClZfaB5fwhqe+qOb989sDchzsvYgyfoeknbeFLcoqwwqS5TK2hr
RJgHCzvAyazf3O7H3070QS2IFnHus9XSRR3l51qF+Ycce/uPOrTiixenxUMMP2xnp25MILuDhjQT
1xdaiVbXSzF3ZqksglobWcjBLOL6qEwOIoFj6739/UYHzSY4RyOUO221VUY1HBAxAVFUF16ARO8G
hLelSq0L5hYFIsNj5v6SbaBfsiUHvi+SaLAb16SGprDyQZXvapnieOYX+VJZH3plHLVj1U71v3Zn
Jh0E8r60aMlLnY914Wi0Prah837KcBU5Rnap9X/v/KytSddkd5wne9YpWFxvpXSyIsV2uR3ycqpP
ymhn9anvRgzbuDTEb9uCUxLQHBjrX9t4tN+pXZzA2sEq+1nR6HvyzRQXhOfJih3KhHmh/tUZUyZ2
gpKNoy0RFDTjqXYQlazOFqI2k6UmKQATvOiDDVQUIBtvHr06e5/UeDHyWGmXYa57oHBkUO9P0tYc
6bqJrxMYsAHb9nqOKsciL7eBf0WcJD6dbspTEmn/qL2t7WC+WyOhQk4nLxUrKZVwPVLq5RGKppi7
igxT+aoCAIWAEwfWMu2pH2485jJlZFpldy3UiOuhDGKuGFEmQsq4np8EtgoEs40LCSMxonOtz/hz
1+Dp96dS/q3XVVhASdBQSWajQrY2AHCAV1vaz2CdRGyjUZ/yH7ZVlTvclo3twiiOpAdyPdKqcf1t
eBhp6WDCbdHw0z0US6c/xW1m/O2lqXNSOjM+ITBlHxIv0v1Kbc1P9z/ylQ64/krN436BlyHRuNWG
SQbPzGl7H4JuwCb7ooe05sCzCcPZD1stDoOwpkXm6PRCMY9hXHWTjylF+zul95aO2F79WZdxfa4w
KjoNYRg/jAizfmmVLLGPUTaa7ckYY13xkzxuQYlGLtNjUrW2OM1gYnT5WfmYPzqWUh5zI/Kqne+7
zUkJJCTdXYIOgCpr0CHDEqyziY/wOvO+JmI4e6EtS7kyKfUUjxpVgZPUPNOYVEDK0uSFh5z+9yKx
P2Ie8AB/7OP9KZcXwNWMyx2F+tlrJz4h1ertmBA91ZweHGLOu/RrRurymZr+9NC2nn5yOrc4KEkb
fnGKfE+mT67l7cjUwwhrQNrXKp7Cwa8s5wUJotnzSNK99mS20F6XcHagh2btzkNyc0W8nh2YJYwF
Z2J9bgvwK4H0eBeobtiep0mvLwP1g6Bz9Wkn3t8ait41qfLhEnyvmSBkuWnrYb6A4EXWBGE+lmfT
xKO04OztPMhb6wcvgCIfmaCkhF6f2L7UrTYpBnq33Cas6NvqzL+LTAu/0aHZHvDTRAAxTaeXfl7M
nbBjc2jwZcl3gZewrqMb1lilqjmygIsdI0yrm74r0uHsTmP0PGlJhHpVk/vtJKLz/U27Nb90wVPh
A/7lu1fXVKa02KC08IlTuuj8Lkf0y0FK/hjmzZ748tYu1eGJ0qyJzA8N4tfzmxmNlVre3OGO2eY+
iOKMrCBqmYVl5YdlsPWdYt/meGC7NqMRja/La0CSLDL1gEBVFfVYpDDda9PEKsfFkpOK317P/eZ4
pIbMJR0jXEnX30folU7jkkhT+Gz81PW1d6BFsnpo7Ai2STPveYXclus5hoYj9blpgIWAt5pQXalq
cPGiR94WCYyTqmBbc4oVOpwCo3es90VqF+7B8Jyep8dToveVanbjBzXuF+Y/jcfRL1ujdH03610c
C0r6NvlD/S+a5K03pybyx6JN/2r8S2K8mh2S0ElDTIICCi/+0Zvc9CVMSJ/JcPPv9/f0bbrJWLCI
yNSlSzQc1uuViMakLBZBuTNUVOU7Z1Z8z8zFvDj9rP3TNSXtsFrRUP7iEvhkKu7yW1Ob3n1ryCZ/
BUEfbo4skbtWiw1nuhJShM0DNQ+XQ6+76d9z2SEtKVw1/3r/k7f2Hu4t8JSlwxAyV9dfjMpiTltb
AwbeG/17nqKu98NlaPHECdPs0CVij49wE0XxdVxWtA0awK7gndcj1lEmNKepuS3bSvnsZYv2MY7D
nSBqcxAJl1FFJlRbQ/sYuSzL6IguyDFx/GJliv0umwb9cn/ytu5AbIv//yir7aJp8ElVt+qCAQW2
Q5zoXhAjunpo29Q+3h9qa524IUCwqFtSuVzFCG5fDE5BATpQ3GZ+Bo9UP1YE4d8FUVzlKzO37s6r
tvVxIAFSGYI7ELrM9TphqTmViqDSrAksxUJMqc9J74I7Nmii3/+427Y59gTCh4R60EVIbFdfRy+b
ZU0GL2g8TEZ8tLrW+KgD5dgnCtzNX8oouhQrtXpK8Anu5uRIPBM5vtWU3Rec7GbHt81Ky4OY9k/r
gcuCZvlS14fYr3JhG36i5tqHNG7hQFm5nj2kY6+Y/oDYxK/RxFnYH5CV1HeWbHMC+RrJcaZ1Yo3I
tayJXVluF3jOoiPfMTinzsjUs0eVeWcCt3YHUC0IjooCIiDE9Vo5bimc0iKCLKdsPjZDYf0DLpYF
o20ph9HQ91LarU+TTT0UtLk5SPmux4vVxUi0cGE8HUyzVHpCOKdIibDC/7IN0UKBN4coHf3Nq6G0
KDfBGqnsOnmYIJw81s/pPNME05bJTgK7EUyBJZA80tAMn3RdQB8sxR7MOe6DHsvz3yEy85UvzHkI
bFWpH6FdFsdRqNVhtPo6evtpI0mHC29QJOHYrW7FpnWzpBIlIIFeCN+ure6SwZD0HW3MTvdP28bi
AbtBEIQSTg1qbcDiaHNj1CWhRZJE/xu6yjjpoh+oQo3pzkhybVbpBR3MWMpQ8EKtco0qiiymFVvl
OY1KpTqmRSpOpiX21Pq3vsfi3gA95f26SSq4ej26svmezkJX1I/rZvxed/o4kFyK/J+3Tx4PF+Va
CGfwolbrNHutaikJsRqycwnODmP7mOMF/YLqtvbl/lDyr7qZPdmZyB1CK8K6RXrCQtFOc/AUzUvw
vNAr72wsQ3/KstHCNsbTQKTHN4OLUjcYZJHoAwiCxOn6ZCOv2yyiZ1AoLeFzH3oqorSjfppDekwH
OGc7adrWR5Kgkbmw92UWcz2eHtPf4qD8FJD/1sfR7MdPeISbF7aTU9JD1VQPCdq4O2nTxn0ppbO5
U3jbZE3yetRlMlsL5I1LhUjslONycfLQnMH4GZE7OKjD8f5Sbm1RCibUnni5wQFXuyZLk6hC87kN
qn4pj5nTq5dKGf+Fw71XR9iYT7q1qbNiLATot252l8WFrnWUlncOQnMcCv1bZuaosleqSpeAozYK
FqCdbv68/4Ubd6eUpJWtQ4xOhe16RrlMw7qRUd3UGNPBTRXL16a8elcV5iJV/Q0/rayYuk1R72Rr
W9kM4Tryr69EkhurgQavGq/pMTy1m6761HNi3qn9gh9JpkWX0Nb6B1DW8X03AENjVmIETqoWp7Tv
qoO+NN3H1hvRpEfp+V8xq80xUtJqT3B0Y79xQfEjUQeQj8tqdoQxGb1VkSzDgRmPilXrD5FhhH7p
dfODHVnq+f5q3FKzEGVFMY6Ll3MsO3+vl8No3BjIGVxAU8Dqg1apCJcyvUjcizL0yydtLlvz1Kde
9Ag8W2mHUcmGNDDF3PxvcAciifs/aOMA8Hs448jLyoBB/vkf1UmtTnCmVfk98dS3fi5KixqXZgZQ
dveUoLfmmqNNoVx6z8I8uB7KgNcN0JKCFqBfEZ+XmtTSnx2jg9xpFfFL6hn5HgF+69TxlpJpwHTB
X2M93bieFjQ94rzb0meN42B7NLJsOlSiWj610o6wNyz9cH9ONwflXZU1GZ7ydROkW+Q1CnWYp2ZR
m37LwwGnIeHWj64oYgioUXKylGlPL2prIaUgIcA0iiE3zFy3i+s+76wW3Rcz9M2xVQMDyOesd8qb
pfrZw9zyHs4pspth/f4pi5PHVq21dCsZlETTOnk3zd4v0xujT/dncmvLEDej8s7rB+It//yP3amH
Sz42uKmjPGDHF6tFZBHH6u+K3eL+1JEk3B9uaw65IWWjOkRNeB3Xw80dBmUxCUcwD20WqFZZYX1o
NAdd4//7D0NRipGjoW+41rMrHLvPZy0mUNfYHhMaoUdS419Vb4uH/zCS7BiizsQG0eVu/XMO3XBw
5oIqYE+WBnXKS360GUYEHiq9f90fagumgXhjQw+H9i/bVa/H8hKrTXOX40Z/S8ltAjSYVJ13VBoN
N5Js7E9z5yoHhMxwNNKL9hw1jrmTLGztGdmghYAb5WUYfNe/oXMbeid0nnTNLbOgXnAu14XT+BOV
qUNdo2F9/6O3Ng12FRw6phdfstW1NqpZaKslKxmHtACaaeQdbQxffG303qzNw8GT7DTM+wzwpzV0
npBzaG6XQfpfjPIIKPZLuFH9SUD62JnErahBVkXx/5TuhGuaKeBiMxoGcZiNVHSQeG3xIxyb6hkE
pACGSpYnL0Nghpgi2tlDG6kJySsBLiUg9tK6KGtPGTrAHdBNPBTat7JKBNQOWmPuL5pclFUIzyiy
64e8BPmNVZzZDZCebAFqQ4OBcoEKkPxIjFKchTtOR2NsUQmwLTqkikGlTtEnO0HZ5p6R1Lv/N/xa
0r0RY2IXHh9ZGMKmED5ZHxB0aALDbJPL/S/dPA42BRdCeMSrXkV9/jj+Ra81Wh1x/JNicg7xnGqx
XyqDGUQR9QBtmpSdqd0ckE8jrJbGv+ssVkmTfuGzsQ5XohSa2qwezFi1gpgQL5hrGvLvf+DmVpWj
wSqUt/bqiU+tWnZoMV5VxPmLFxfheR5kEyjv8JQdw9ZUPqVL331aNLfaeTBeiQzrfUQkB20TtB4y
lFzoP2bX7rqs0N0IoJE6y/ww1sagoVy3ZF/hP6j6Awmpg/aarsQfxrSPbV7nPDvmQxyiKoF/jx10
aa16tDtAifTDzGsrf5omdfTb2tGV42y26jc3HcbGV3CmNnfmbmsf2qCRkr2IzPe6nWfMLXfBNIOf
r1XmUY+WCSVRxcQPxItqda8HfGul/hxtdVPOVaqVqc5N2aDEdbLrOfOHNC2+N0mRPCJyGDFRjhao
Spnu6DVs7UmgARQpyBjxhFq9gSNUuHb0QCL0rl4CMrTioiKbGrj5XJ28VsQf7u/JreuF5aVZhved
B3G1LaKlSItZoXwLZ1p5MpCOVH3TnmeVJs95EEGNOt546LU+/pqyBv9Os0mr6/3fsHWR0nknQWlY
9DTfX2/NLIljxc4aODjzYnwJ9c77EmFSerw/yi0rgTeJFE9yeunRohX+ehidpUzDFjC1quIlOydY
lf6KmhHReoVjYPiYqH8uSvyNkErOi0Oi5fFvJ3TrhLIR7pSghxEFlXGaindKaYTdAVndYfZHxVh6
322K5afoRVcErlEIx09bJURtzLbYqLqiFeIlaXWNBvO8LvPD6Hb1m2k67A2qqeAgwErImstN/ccJ
d2qRNYVsmJz6wn4/uCFnQ6jZqevUnTd34zDytMv2Mcq3dEHJBf1jpHqp8ckRIC5ZbZk+OhfWhTAr
9PUUovT9Vdu6tyS+QoQGLk3mt9ociIwS0bigAl6YpmXgCEFT74Jqys8k1ZWPlFlTx49SVFkfHGtK
jYeuMfvPlWtUL52obHazFY2Fn1g2KdTCo/LOBSpr/FQVffLctM34sZ2Z1JOIsHLeiZ038isZH8CA
lqU4mhiuJ2qBMjy3KXBwnpnJUSjzfMk7+2+UqL0vaRhHCee62GX3baXuKCcA+cmyviSFXA8rnNyu
k5gMvDFy80VpR+tAESQu/ArshDZiRKPp/B+HLHAzWuaHWfF8u3GrI2dd/9/9BdzYK2SXOngO6Jz0
dL7+LXDfu8VZvDpANsL4J4kH/ajVLlzYdpizvRd2Y77pHofMx4tOY+OaeOQqIBGaO/DChnX57Gad
EQztEJ1I/9DBzPXiJ27k/c4ib3whgwKEc7EQDq5rrdgzof3SLBS4xjo/VH2vP5i9qgYeqtDHN0+m
dD0GH+ARB+GXr8efBw/5N711mzZozaE4uoLK6pBP+hHx1D24ZWsq5fGGrgwn5Yb4urjuZBU5ZbtB
RzACKkwetDQ0nW0BfVgkXvzkmPFej/TWVMopJHUgl6bd8fr7ltG1Ix1XMYQiay0w07Q7mZ0DPSBp
u51oc3Mowj7+w7Nw0yuaj2piDUnZBnGhx+fIK41z54nxUPblHulvK9mk6krvCq0yNCmsKehJolaQ
AYAhyoSTltFGHFAkio+TPmM+kyM8afUVptCJmA6eR+FcHbN2J9h91bxcBYAgIJDyXtXMYJFez63p
CFUMqLS+6rHXp4pl/QxoEX1ZGuEgzJ+5XJMiU/Lo4rYDfY+TKoTwi67L3cBenOjJ0SYKgiCA9sNY
NpZ3aBAD+3J/h2/EP7iIE56+lvitNQl6iOsK2RC9CVyUlin6xMvR6I0vbaPlj6FnRTso/sYuoIMO
IxKAdYKDNeG0Umd4LDZYFISdHBfusKIDM4yehVjUvZdMTvBqAWTLHEIhsk0cH/jrBSDqG0JjAnIQ
9RTaR2N2+oPemAZCYENdXqYSC3VfC0PsqI1ZOae4GRe+rVjK6c1TTEudDBboiMAsY7URBD6jTjKR
Z6nDjJ0wtvSHWE/mo+X1zVNV1tHX++NtzjEUOtmeo1K7WF1aQiVtmBYydMPrbVhmxOwAH93jAD7w
5sCEDMczuLdQdOD+WEXP1TRremcbmA9FuXfBDAR/Li1WT0Xd7fEeb79KDsUgUoAQ9GYVTbYYumO8
bDdBr5bTyaJz2FeHsD/l4W6f2O2ZAIGHJEJpkpcU9tr1xok9KrtI+DaBWtCwr5pD/EDMnJ1MYeSB
PoflTq71Cote71QmUKqMEj3JSpD89j+eGdRZnYoyGt8Gxm8E5eBa1WlQGtPyB87I+1nMtYoGCz2+
vrA686nKTA9vAdONWiToR3IIY4zywQ+dssiOKEkZj2kRDr9St9BPYZh02aGZJu2ZucOFUCDY/CFC
4SM+3t95GxcviCWPF2xr6v9k3dcfElbKbKsZM5eZ5vgbWL94qNDBeygL+tF8R+m6YzYp3rnGiPfB
c0P1myWsZo+bsrVVaBd77YNmq6w7y+Oq6toiTzDB0OPkA7skeUktI/edUew5gG2EfihQAPJBcaQP
iHjr+ou9JjYMRV5oGIBb78ppBF4wulS5iDz23Tw9xbY5Plt2WyGv4w2nji2rWbvKSLfRAz8DTT4d
/jlVxHVbhTnjfNp3vK5GZI74wTj9ecrj4TA2LdE77kCXzEz30P6Nc0KgCTcbIJBCyloxRpAcTXlr
NYHXuDQDOdX8HBpJ+zJ6WdbTET6gPHx/g93iBOg4wraks5bTchOvjI5aVqE0O6tzBa5Arc5BPupI
ntdUwhJFsbCWG9WDM+j15/sjy7B5dUSlbA1+J5RQJNX/ep2BBScxCoC4OZ5kDaxK37nLvj7D5jC0
WvFfMgr0Yq6Hqfs2W8LJ4+oxa9QmQnuuHtx2niVmTIigzfmsHxVUD4/RDPyaJkr6eSwS7aB6Wfyx
c4e8OjVhHJ+W2HAf7k/BxrHiDYM6jFy6XIbVe6q0SFjqSUZAk1b6Z5S42qMTQYA5aCF43+H+YFsb
Wuo+0SiCDhNOiKuJADkHMWMwRe3KYxGbZhB3rvO+8zJU6RQebQukbGfQrQ3956CrjN6qq6Ww1ZhK
fJ/Z1CfS+uApxAumHervB0pAO9HQ7XbmyMpOSYhSZK3rvF5Vx3SMsuHVEHl+gHfW+HXYKMeqyRa/
d6bxCIBpnnFs3nPuvvlS6hG04gACgYsSka++VCTObFP7py9GSZz2YppNVNBm27hp4ITLLC7lMkV7
pi43G4hslDCI1I2+SZhhK2g9XOI0nyO6hnv6rYuz3hvts9WE2lNpa+GbteLkYLTDSL0PcNi1JP3c
Zp3Qq0oqqCntU5br1mFQMufg1aXz+f5evVlGhqJHHm0fiaTf1HkSlZYmYjkIOOMQf0wEhQI6KQWQ
trP42kIz4zihH9dW816n8muue3UtMTT3ICge2amFTt31MZEak1WlAJPNjav93etV/JuAFpV/c4Ys
QBRmSLNoI/mF7fbyFTmkyPOjSXgvYdpY81Hk+FtCDA+bT/en5Ob4yt/FiwDACK2JBbj+XY5baJPS
IXeFK49ugKsuxskZh+QQDYRrTSssUBANB4X7w95cn5T2pEQtRwpGOOWp1bCSC+1J4rldhNm3snRj
DbyQuG3norhBceU4GHDSXUk1X18TbQkp6obNwDiTmp5zM3YzX3OnxAhiXe++JJCyF38qZg/JtrI8
NGjVXu5/6caekyViDF14lSj4rc5Shioh7Sv8giWKJbW/6U5uUpl+4bTeoU7r6Ng0NkhqU+zRz2/n
GGVfcjegChmGr6vG9QRZKnHA2KLU6d9poTL/VSfdXhX89oIigiTch3tDaHETEvdxOvPhpPAtZdMg
bQfzgrXd38vSDZd4AvW9P523+xVeGdsGuhdq2LD4rzcO9p5eb5jU8jFWr5ARCbv+MdO76JIaVvgp
tEb9sVFSsXP/316IjAok8urjx45dvaiFGEhPLZhfS5vpp6gqoJ8URhIk2SR2TsbmUNxNks9EMrwm
QS51nemjB8XGLIvw77iawl9TmmvvB8U2/vkPcyn7IV5xSKKm67lUtHhkqilhKjZOCRe7FJF2KPQo
ipFWB/Z8GKN27rH6wD15Zxk3v5JYVJZWEKlfV/xGq5kFLthd4LZ2ch50eOPQf9TzkiZ7bnS3B5D0
EGogxx8yIrH/9Vcmk7AURQfeoe/fPQtzyJKz1yzD2TBq9zfsosr159ly3pllbO8UiW/zLGiQdK/J
napSEVgTpnRjXOLQbaH0LLoufGgc4muZWaN9aCKxfPs/yq5jSW4kWX5RmkEjcQVQqiVbsLvJC4xN
AZWJVABSfP3zmtPO27Fd2+tuD6sKIjLCw8WYFZYf+7Dr15wu4U+1VT5piCr3/H8VbVy/CAxAAH1f
zWf/7V53w2xdhxXrzA1HeA40p03MFpr+lxv7D0XnajgCWeB13gBn6+9Xu4/BOQWDe23yjOvbPiHq
6JPxv/lD/1PR+ddPuX6Lf5nDAeNPu4SxTlO6bYaYF/G01HQgjotVrkcYge+///Or8u8q/StHHlyG
v9Bl7Hj+3+8SQAEJdEJgoak5NTWgPlXUHUvKh2Wl4duOInwD2CaGsS616SUp/HrHqnR85t3Cb8oh
hbruP3+lf7wG8ENAwAOmHJTEv18DAauHcb7yO8TMzFtBBLvxcxl/U5SXLUXg838Dvv/pnUU7dAWs
wHiCN8nfPzDfVq7XAHism8l4tth0t5308+FqvHT5z7/tHz/qCj2Ct4Ly9G/robUMtqAgjSkIxo6h
XNgFJIS1nWKb/8/nM7aC0FhC2oECgSbo77+q4GSb1p4awFUlK9ucTogiHbpthfd0djWVRdZxpMfo
CF3GdPqff+ZfEk+8mpjXQO/9+2eHq9higQtIs8PT8n4DdvTU2xKSUmhsjv/5o+DA+w+vJtAr9ALo
QzGu/X94MzOIzlAa9PoSyU76lriZIuZYYYWLwJhUPOuB4Gf2xZCEk4637TUg9AlYNtVkrbOhnMdj
DJ7tC5kL8sN7170I3XVFDd8CHrc+6pRtDVVxVSNz0/uTj/N+b0dWjtFJbrn8pXSayaPW2/qzADfV
1TroYqjNPponH0G51oyFzH5R5eZf8eomcUZkUMZqZaT7gvSZTdTA0679+pSyn2jv47eFonvCpkDS
D2vK3Zx8ENPHNQVXgIqcmQKS1m5+HrMULaxOEF+FkHgzTHUJd7h7M+2VPAN43Ytr9wmGxhQF/Wvf
dcEeWFGSoy86DOpoYBEAhliwrmsdG3VxQnon/FVSpNkehyrQ8dxVXYUxny7l3sL9chkaL7xhB2xT
ltASEY/uCAsRdq4kswDXJKFpzblX/ZPee/EBKm3/Y9HL9oHEzlwcEsGlgR4U/nxttof8HoG1CNmE
DHh/AEwUk5Z02+YaUiUuvu0mLrMaRWL6ueTrQO5pOcTPoJgpZHSNZfcSaxlX7QYTJnhWDgw8dRMt
5fS8IytmOtAdDL+a5Yt/h2JgGGv0xpvHn6jpLbiwpxiO4N+aw5kEoNk+mPslEGSAhHjBd9ryuHNX
Idb4u1rKHglr0PX3TeZmZx7lCq0gPMLgsXXsYa0FxJGMyQNBRMx4Aw+45WEsyw6/dKjmmz4nPD9y
ise/wQmVfYh9Gn5YKGQ/wEmskEEO//8IW4HJn7jWSXoY4xwbAuYm+Mx1WZ9XsCuZsC1YkFp4n0WZ
t4delAr2kWMMQl8/aCSxgmbr+WmVKUK9lr5733mIczAPYJ/TahtP2bHcRMWg4VnkfA/LghgcCL4P
NyqOwGXDr4iP/ZoP2Q3JHIBukIeyuUa88iBrusOo5ZzvZUTadTMJ0lcBC90QdAG/YaKEMCw5ADjC
BV0rewGffkJ2Th+VPzJbqfxYdFAK1QzhSrROYhhoP29umf1prJijl8Xn8dTCz1Lkp7Tr8I8R4vyN
zcacwExiEk80UeKxY5NcaxZpc4ddevps7RjBhX3j9ntRYN/fJBbc4BNCu9gMjt5a5Dcx7boUtCVM
mwiWB+P/GAwNMbJ8cgNi20jxM1m5g/I8DC5XhzXr4Y+Tk57ATDLqV3FkXit4oGyq+7kVpZ/PmerW
n6JLlndMlmEAC95mvl4RSCyOvvfxn2EqpjsfuRFVqBjUXmeu1NDYl31W1ovS1YvpCZ5U4dVsrpd3
Pjs8hlBkgnj71PUSntcO48CNg6VweUKkMObJRSTLHzNhwVH7Yl99w5FIO9dkU+ZSlizNa42mezky
IFOAbgbGt7NlZddWoO3DZnigXXIBN0HM1/dh/wmwON1qC9TuuUL2Bm13ze2lz6n9qnciotpnc/et
cHhK2gVRr/qy9274jaHbf8szVah256nFIelzB89/3OSolbQivGF0q57XYrcLWFvD3F/IEKyDXyaB
yVGySEyGKbVR3Kb5FoUafIwsOqP3oPqw6rlTtRCQSjfWw5v7oOOFIKszRAHxwp3saWsisUS1XoZJ
HWGYvU0Pw7DBDN6Mm99bPy98P4/d5LrbahFW34wRHADqoURyYtOvbt8vghKG/KjVANzzDi4WZ+Kd
VHU5RMR9H8besVdMt9mvmNoBKSRy0OIeFIYEgPochA5PBl/HHmjqgY3BmN7xu1ilpTutAdFJt7j4
cLAvPGjopKkUm9ZHT1063naB7N1BwUVO/CrSveAf/cAWlEPvFelBbysofCBORa6r8rMYe0M/+9iv
yViv3a49rD7hnVu+J3MO383a5mEjLyrLp+q3R6soWzr7RZNTNHQuJnXuO2xAaxcnBlossPxn6esF
/CcfNSKai/kEj30z/IB/csTqNQ00/CLxvqscySeFVOeuz5O+vO1ohXLVxGO1Rq+r22L3BrZiB1+x
WMT2AaaK4/pr3pIheSfZZNgtwYGSNjBq7Ls/OkUU/HaU9MrlOelM++kJPNrE3js3+ExBclSBdl0b
HhMxtRrgo/g9ViFZFhimr2J7gRX6KG5nZ1WJ3R4NCPjWfO0/YOmWRxKPT7T1D5NVMkP8X+/EXQ/c
vkD2Os9N+kqxRWOA47Nth3LGpnJ6Jqwwc38QyZxOOKrU2lEJr4ZkIC+4blHagpiUmEeKBWZP6mBg
fQkXm5D1mW8wWuZif2cp5FGHKVqol40DLA32uu+p7c5rMa/Dw8qrXf7mY7haSNoUj/5DpqzPjzHe
DTBxIpjjwggnAm4z/cbixPS63VNkdl8GTM99m3QFf9gTt65njQA+gV19tstbKmA/29cVh41P2hRK
CmzmEuhFyiYug89ovUhbweFnGrJthAxVsPU+A5ha3Q+sLPva8810YP6kHj5SNfJMq+KVmxE3BSw1
Yue5Xl21yZObq8mdZ75lyVnQ3GSXWbgcEvJIVNNRFiDK1Rm79rGCpGxpAt+2qEcSQdUPv2gZ9v5B
gu2Y1CHnsKfr1e6zOto2mEkZMmDBmKTeP5qrNUcbOoaeVLJUID0qsRIxF7Cv5cfNiTRrlIURlkLM
6TpWLQIHORbk8xhH0GEvCABZEP10PSBDN7QIJ4v6Oo839gg+OBycwxZPb8MKHngj9jUnpxTcxsdq
Kfq0TgSptnbfk/U9CvG61wyKQYR5RL29dEkCr+lFlw6bqxHRNO04F+mjZ858YJ1vQ7NlJNY1xqDO
3SyyKnwLfcsGoseokvEAHww4HhXlysA/6xL8fWRZ/8lz2K40str75ezzwO4QRsqnNnVS3K4kjob7
DrIAfwh7NzzuqHu4cGDafs2vJLuhDslcUJxV2AI266IYFhMl/tuGTxv6gnIqk6XZByCrzaTh1tfI
HjkV9RIZE32Xs+FYyq2VljW6RKrqqitlekTW3l6dKEwx8tqaRdK2XAUqs5YKJtUq3gySCaLNr6+S
r1adxpEH+4muMclq7PnY9HsgdgJlBFkK9tQZyMTcQ2+HdD6GPthAaggNrPqgC1uj8hiQr53ACK7L
9UGZwrKDivuKfMa7jr5JDZV/Ald85S+R1ZbWBWjZeK/GaSwPEaLsSe2h7eHY/tBkvV1MPp2jLh+X
mx3JbrSOYZq2PcWRjSK03rmXbR91SzgUGOb0rV+dd3APUsmKnrbcOB71ac1aJOkhYjfmFSDagruw
1kW8Wzgpg358QQDUENpKLHl82EeNlqzGJK37BxTjeH5IbDHMT+O6xMujF4j+PEyp0KJZCXUvcPPr
2BlUvRJSQjbIRnajDKdsBMB2V+E+njIWcjwbGRreA5xG3fwkCp+mh0EqemMmEn6XEoRHp64t6cLG
5WHOuX5nyO4ydakitCjKYfcAyq7lRU3TEbRU4NzsE2/N+plDkRHViQqyuJNhldtBRLz4U9Cth9Ks
sIrfpLMo/+x7Zoa2R/G8ExrOb21fzGBzc/S2vIlzwcbWqYq/WJSJ58yoFcJHgGg4p/m4dA8INEh1
bbYZ7i8wCE6GFo4nybOT4yRqdMbiS+A43S5mSHDSymUK3Q3OYQ2bw2FBA7vq/mpKVnp8CZoPyt1X
SCC7n+XVWEprss81SqoSzUDUgnSMkZvvUKvNT6jlNGDVvfA3N89sPOFNGF46meMf3QpINRsHbi86
s514fbDTCOewvUcQ4aFYPT7ewE75TJLYljUWzBZBM3N1hcoNwSQGy7aqMSpnEEy7Lnoaximf0FbF
CLVbqRG3vdsj/g5kzvzoOiVAO9xjqW/wTpYnsoF79K0YWD9g682nqUa4SPe279OuarDsgmmrnumo
RoM3fl8LtR6JqhZZJzuI8K+hoDzcmUySsQECvK43zG3yc0+rgC8MLSHorylg4vOaoQrwSVTbUZV6
ZzfFWIbLrHG3nkVHh7t4R2U8eJ2E+AavZrdcAHQIXmcKoSN3dgvKnGiGRcJxVguyIEgF+AeNw7qn
h7WsJP8wiZ2Xj9hGxVLDoW2Z3iwnRdWQILKpnqdFwcNkSasOHCe1/ugJA8EDQ880Zg23mywbV6G/
A3adoMGF5UQSjvvELL0ZNNSODZdDpD/guOlp3Zdj95GgtsKZg/X712xah2/RHOw7DZl6U75cHjyX
4QeWXBO7UJQOV487nuQ24fnOT50Ylq8lVHJAP0dcvAUeQOsPspWprVMNsrctFH1TQ1Ht53411Sft
1mBOed/t2XOlpyw/KJ9kPzsSu6KtpiWnF5RxlNR8RKeqw8ziu7wU4m4o0FTVOCgoaK5KRs87x6x+
hi1OnD4MVq/mbBGQjiJTdmK5ZyZs89lmcoq/8rBJ/WWO0e/eyX10p4m7SYI2sJMb3En3Mwtql6eM
CLt84WhM07tsy7Y/A7iZutUMUuE6oyB0oRkSRjSbmBCSt+ZgvtwPI9PlIYaLYvzYJZTMMJ7L6a8o
ctUr9vZhvQDHGJPaTmyJ7jckS13sONOuzUlG99Nu0g6t2JqzE08X259HEY1fyM6tuy2WZLVnQ+Pu
OACNWe8WO+WXAuKMvOltEqJbjquDQPKrCR988ePlgj1sMV36JU1f014xNBfpOl83QjR9j6OAxLVV
ALStyQoQET69sM44JCZNZnw6mKg1tNsYKgQiTz8226kJyTV4RicZdclBJbF8BnE0XRqcmeRWaaWn
1pYpEhUyhQ+uYfqhfyecdOjaunXMQIhm44bWds2+5c7N/JJoCQ+jrtDpDZQfU9lAXuLSL85s9KiT
knanPPCE1VqHaT3sSGG09c7xMLWooChu6P/czzgbxqUVaidRTXs6/haT9v1hKwp3M1p4u7maxX0K
3Bihru6OiU7oOtuQioLRfcxxoIhpEcfII4zuhCFvhSElJWGwoo4XRBIhn4eKhyRHSsQZwSoA0SJ4
waOYQKSlr+nL7DYJU37rJ15GdQScOn6ahFHhCLwryY87tuzvqasS36gJbp7HCCBBf5NMyxpakG9h
V9Il4/R76eCXX69KkPiE1zqJTzt6FH52GWxiL1kf/Hg7eXeNtKFTl9VshZMyZkAy0IbiHqmzSofy
tPkUckpUnRgiCzgq5ce+2wbVgM8fh3t4bu7rYalEsr2tBH3iIeDrHNCzQtfeg04hml2m8wDoDYMO
3tGqz2FwFgE2MfhoVY+kLF/6uFvKehx6PtS92ACy0KFXUCHNS0eaBB75jyNByn09Q7GoH7PBl+c5
YpNuAVnFX1DE2UfhqyGrE5ctnwPJ+A3dErBwCR+j+SIt+kR4OF63GdMcsucJUqrv+LbXqIk5rsxp
AjzxDUYh6SvH27efWKIUO8A9J39fKj+qOk2tvl8zHE5/7BplX+F+DbIKqPjTw9bvNGAiKQD7AD3z
3yH5yRApurtkaOyUROMd0bhYSH4X9iJFCuJWNyTx0zbNETkPGhltdzk2AVsL++fidoEOZW7FMlby
CEJb+kw50RWIx8mk66IgncbQ99e9DbYivwDQSfkSaCzNY5kh+vKgtqy3hywzlLWbjs1LjiLxO+zo
VBsYjfH8kjKzf400LNAPEtT36kBx3MSo/nS/c1Aq4snHe3KaXcXIV7HM22dISivalQ2pOsaZZZBM
siw8rkoadtmhe1xrnJ/pG4/z0LeUb0N3Tn3WPYVEOLxO0FmdvSWRasU+wGoJ5qHQ6wxmgKwgXV3v
6i2sKsVt7XHbti6Uj6A0AzbE47MmNVPgtLQe/Mqz3WFpUycSfPmDW6JIt9kM+Qq6sW2Bq8Ms/I8d
jFvZTLB7nOuxFCMQQ74Oz3Ct72a4dKGBPsOeGDjOnJv5aZXQuh0B1OpXnc8gmIGNuOoGiibsNsdB
01+YbdylJJgfa2AJ8sTHBNhDtTKxfa5VosxRmCiVt0vea/IjIFTwT6XHtWsMG7K7TjP5iwITng+T
t9nXbevGS0i6nh3QMuRjndsBQbTYEkd/0hm42WHYNJyxtTJWNejIsImvcffn7VmLxIXjCinT3gZU
ikuGZpodIDjMXqtOOIR2D8S8Veninl2Bo4d54ESN6nX8KvywZzfcSfbkvO2i5wJNwXYkkVUQMUIs
oE+epOaRQZ7AapTW5ZEEDI+HTOnlQrEATBoX0EPe546Hk4UxIOaEEDN+SIZpfU9AfjYXuLayB8kM
GK1ln6/7KSaGnakTyXjDrzQSDDk5FwC7mEDrhDMCYunO8l8eOLoH2qx50uxrinbedhbCK16EtWt9
Qt07RZorq2dapl9IMQ6YBx2N7hVyKtcDfA7dD/SmbGqiFaNbW6LHZw2Mj9yHrLr8C9wOJ37q5zL7
qmkGsG4viikgGMJXQIAF3PW2fbze6iTkh6um+tt14zE0MixTBhHhFp6WjGOEg7cFHHlD1A17bUKv
vsQEMlD0RuWGF0Hy8kht1tmHvVBVDxpFWA9h2grzsFGCjqmnar5HW+ORqjyOyd66srBxXQE1fxU9
0s7eZjVzXKbAIvMSYQD71nuMLo1MEc/8IP243WWwjcnxNkBvPqHkySytZ4Rp/GECG7aT91o+QDtW
BCwCkLnxmI4FHjjgzLKekunaTPdWiVO/GHNAKwcT6iTlSMZNYOv9soJcttzm/didDU6UFxGW5E4k
13yzhG4CFGFedeGJVEMCTQ4yn2oHPBP2RBGRyX2/kfwT4GAuL5jj8/ugRNGfbVAR3ACQRPAdPPn5
s0PFAoANtdudj9koajRc5o2lIyNY3xB7X1hB8OojtQMGxF5laZNxOpqWdn00QVrB8X7iVYWPQUnw
WwC8uvLO077MDjGcyB+nBcHKj3GeA5/w1cZUgxtAoxqIU0bqZKDhVeocnYXyHqznjqRYxRhiOzjf
wx626WMp+xqoB14eTFrAQNFzwgu4TJHVgvYBO4xLPnkZAUMNyXQGPr2/4IwmcTt7kFYPxRD28a6I
Dc4dh75NPQCh9NPdLiqMP7AjTuSFx/2QtvmU+MduCvz7pEpoZfYcOaspRVbiA7zJcdngYDeSZpYr
C/eOp/x9z9GBvTFerD/YPub5M0tTg9TBNd/iO4rI2BvvsnE/WMTI4I3q0jEDlroUv9hc9XGNfZkY
7gcZ2fvVGKxQjK62j6QfywkIJCz3kBMfylpzo25lAbi25XxwD6Kb9u1F7+tIDzlM7ZY6S3uJpQ2y
am56Nw/sa+WrZLve1gJm/taKb2mp+HDZMQmTQwp7/1fl3I4nFtk/1WeqAcYhfCnq36xl9B2yVHzp
kfcI3q6KznXtJtwm2sKlnTwrCMrdLaPz8uTxgPqbVMruK0UQXva6CF6qZsD22X0r5KRvkHYM8kuI
Uk4arhMHfG7XFcInUfNX9Ev4KagoDD79kI6Q6twBJibnxZCU3DPQ8u39FUr8UUxp4eAaUaAt2aVJ
QuuXSNvW7vnuD4RM6fd0Ww2pY1Itpu7crsajsliktSFL9RsgnYqc19nrz3jBJuNBplz/KtZoelzZ
nkK6B5Zr0qyJh8Rzjp2VTTlW6gk7eEi1yn6oLh7+YsnrnI/YI8UpjLdamF2U1bvDAm0+A1F2+x0d
C/PCOBZmnybbtqmR8SpQ6AvuW4YpwGP+wwBe78EV+W1S4X069zsywe/GIHMJ2BHKwouHcTd7NcOg
xxpNjBqw2wmAUw0GvKqZhz0dcRVLDzC7mB9sbrPlqbKr+IN48QyRWSB3oZrynujzihWhPCPOFD8I
577BpRnikJ/BPCl9IxAiefaky0RbwQPruj3qultse3LMA+NS3cNZB5HzfKwmGCNUSv1JM0wcbboY
xMIWYSvCVYYinqDEcY9qYto1EraIHU5QiUiMAtspoN8oqlvbU5Gcr6wvyDdluY1fsG2Fqxn25d3P
CBM7fDt4SbDYXQsdGlrE+mFElqeuh3gMP7D5xXYQyaJ5V8OlFJ0KqKXoWa82lbei2EV6NnKe3gta
oXLwKfQ/DRcdP2Dmxh9bcHxhjgtxXqjlBvT8OHHa/QoF17+zUaHZtnM8ok9f8qcMnpDqQY0doHUj
U3JAO0mGoxrVsj7lu5XnGP1dAPrIclEPAyamI7D3XJ7wW8oE0Bf3L+kO0vSzwvytTruz5K1iq49r
v6sqPsHfW8nLDOt4U8/R4L5QbF2mw5oEMR8xp3sL+5KAkQVo0hoh/SxGHQzGxP4j9U5hj1gtDsMp
ZZAEOGSPuyaULnreBlf+2NQQT0346/lYoAJhrQPHGuvvYOO53UHL+4h0GGJsMgz7ucQdLKIFEdB2
DjwqTjs109jin5xeekVU/FItSCGpbWKYOVZapQbOQqUHwrOlWCPMCGkrjliXZRNg/gjyCAuVbqhz
0cnlBusneCciaMzpI5VjFrVzL3p/38Gc8zGkHjQcFKfoz2JKdsfA+95OLJoQLTcXrjhMKClXKJIr
BroKXvOhgtqqkdomExzMUkBYclvp3ZxTSS6pjMV0QF7QIu8xevZbjXkfg3zKi7nFNs/Jm2qm2Dwn
GE2xpqbJLg47DgEAyD0BMAf3uR86TWcsfOmyysOwJAqTypZIXi+7dN9gxmBw7rmUnQjZ+oDyyrPx
XI39ZJAyuqS4DvH1gWXS9W3Ro/W65ODgjk1aWuBjRnSwLwKOAj8CeI0tGRzYkkLAKmOoXD2LoULY
Gg4okEjSgJeeLJD+HJja5IOaR+wjQSsZaI3BRH5D/zz5GoM6K+q4REvWLl6I5wW29PR2siWmIGJy
xDzAljs9QoXDdRuW0k53ea4kP1R9RwGg5K6/rSoy+zuChMg7YWwAf3dNsMLL3AAtv+nVJs44pqKv
IuHR7zzxSK4YruxUIDmCIyqcxTOeN9K5GeZ9PJcH06fm2O3zsnxzC0MTv8959GDWnoMK7xbobbNE
x8BXiTe6pmLA7YAzELnAQASbhczmLIM9Vza8zGPG4uO6ddhlob3ZbrHFtsPJxBnWdiHu8de9AQXn
4kDlJU3hs1XWAa7QGhtOvz/3WEaZhvF+w//Q7VjDpwGGiZ6X03hEz2wLYPgIwqsxZ9lL5ee8bLBm
m9XVyiM87zP4/W0PXRA9swE6jMvo+vxNYT95Y8PqRSOwpu/RMm2WHb1cCKkZholr1kUsv3LgKm9L
8CFviL2yE3ZasLXtRgNXIsjIJ3VDsKB+UWibsq+YBo38kqVOlb+Buw9gCJQjljccgJBrmR1iYDyg
IaLr7a34nDdtJIS2JkHrnkbdpeMTHOWMhzT+ksYOwSbgcKJWY2ve+T8FCfjDHUPQC0gaDP16akJa
g/cTYTRSVXUc6ZCXqKfcJ2fG5Pwy9Wr83m/YI8PCRfTgKsTVHiDtXKbf2GnEWDAE7OJGlHNHzdEH
uSYtsAJwINCPr0i/KUMB989qrW4Xr5GaVyIbBOQonoNOtAspPzEpoBUItGQ/BfZme+1GoFCHmMd7
uPXznB48AuB3yF0S1eagvssLZo3NHFgPkUGLoMLiJsmuxIN9QC1vwLzwOOHywWFTLvMlahjiTvWj
8LCJADaGELpaSJQ2xcA5OO+bQL2muli+gMijsqcowX36XsjAwnlDLae1ifaheJmoTMoDbG2wwnYw
cRkesPdArcNmGSBcYrKkgtYXrmt1D5gLb2vBFsAsPLZA3lj6hs0Rjn6+Tr1+KyzK/jvLRoYR9Hrm
43xPfbNVq3kF4b+bD87C9KzFZZbvym7ldj8uUTJdgLJg68//+ikhoizDDUav89SPKcgGTobpHUrC
QdUzdxDdVbKf4Mw7jlMKFXaQF+fQ8lxp1jNtEtXBDsjAj+UjA5SBJwu8EN44pIEsx5hnOKpK/J8/
lM1zC1SdRq+FcOOvyA9TX4NvEn0KUxbDbacVQuiwvCvWY+ylfLXa899UMh0O8Hia7J3c+FYh9Iwq
uImmA8x7wwb/4Js4Nv0fTgwdGpivweARasboGTMQuOcwyAEtE0yiHItaChLWlMcrzm+Dko7w407a
A/zh+p8bWFGvK1j0Fj9giouWZgowpM4ykrS6Wnr7XZZGvCDLvgI/KZieHRFgnYBXMIxFywUs6+En
ohS8iqJYgz8QVLUiWS8Lw3hnWJm4eprhvNWmvQF4rwBN3gUQAUAq8i7/A8otzIBhya6+IuRNw6ZE
U//CCxnHNc6eFJvrGTaLd0GiJLZlWAskmAIe7u6VNoD4jXKkPEg4Xdrv275EWbNPeovusX6P1SFb
ZBgPCenYIzVL4oBUMZxinYGX5lNhSQE+sPZW3UyOoGXQs87uiy7d/AHGV+vQBjdV0QHlTUb1QHNE
1Cisaw6CSh3adQC77YrP+ruFmrg47n6H/eMolPSHhUxFgT2fZ29kBzMQEMGGaz5bkP+eurGsULA3
Wdx26BNeujQD1yutwFjdgdNAdtKpwh6rSpePaEPENyy8Uv1AzTyd1yhx9iwU/mm4Y7D5Ic7EDkcz
JeUjWebyTxEYugQsXOlyxB4+e9Rofb9hWQDaPlQyINjALjxRjZKupHU+gABx6TIgTKSH8fXvOR2C
ryewQ7AdtdLNLbpMUF9MwApEcgPbEKWWPYKvLLy98qifKBYeEUamGrwb9KCRBOv7gBRcnNcI2FnR
iTIsaw5LznuQv7DOf1bQHeXNalPzq/MoY7cTkgCStotZvLfyOklilJ02NNZdPz5uxnH9Os6g+t0R
xPO9XvmkoaaZD+cCqLL5hnHWfGJVy/+Po/NYjlTJwvATEYE3Wyhf8qYl9YZotfoCiUlcJglPP1/N
dm5MS6qCzHN+6z3MTW7aHaqZPNhbTK53m4RHzZzF2u6qyRg/RQ+RBGkJvq/uyIsaX8sgoGiMJ5kj
aJ0Djj/6evsHuYX0mKK/WJtUL2v7O2xVUF+4z4LvJVfVw0qUzlsyDSGZ5GuA0B25RP1O7r/OM98G
cUXJZMdPYPz+fF+GXDxpP5ZJmCoV6p+t8oHkyeoptlPjlvX9aosKlRRcPsDGOCGHiIcmvjCke+Wu
dGBAdmtYtG+Lpi37QEjEaD+KUnPysEuOP91qxGM75haPZMdpn815Ux+cmZYWCESQ2I+1I2yfjCqK
nklUytcHuWzL+DeQm3lUrqfjI8N97uznfNYJ8kUr+b31dcBCSCEAqBKqIudv5CET3Nfak8dbfwZW
tdYrGf2WJCkzjqJlugqvMDPsAaF3mQ4r77G3AvWHa3dZ6ZHxpNm7syM/CrHV6I+mBEilS2xTXPpa
TTCeQ5s8OL0K/WzNY6hl8sEa91Qkc/fO7t1CSZuqeOQQGAhlQ9773a+R+PJ0ARh/A8c+/HYo30Qu
vSgrwIz4m0nx4WGs6/iQx3VZ7aPNLt4bu5TOKZyRHKEeanIytHrJgVqYaXiB+kjSfKFVGBHp5AE+
TQhaGR/i8rNRVTPt6zjp33KMMOEOxUDwhC4WIZfD3/fcTtRPc1QUok3VOPjTvWqt4guAlUZeu6ok
KaNJzzEbFvV08fzNrJmRFRmPxOeZf6B6eDgnIlebTAkI7j1JaUtITE2YjLddJLJfatVIF7macUri
1a32YUtq71NhrXAvOnaWC0uby53GraKPrr9523MN+PVHxKuxsl5FbBWsmUV4qJSOfm3kSosHU21u
wQbbdF/BakVqb0I+Es7YamMrqSZp76M1mgF+ykaok1BYblFSeMUZLFp0h84JxTX0EB3DiTdcqc26
gvJvW+P+sYyfWMeiaQr+nGRw7wUgs8VTuoz9biuJR2Lyct3PdfKa8Iikfzm5LAG3dX8cnuLFcsv9
FAQ8mTEirC/C44BFl8LrUI035Us1RkWRDUoFf9swQnHU0tv37rSd81rVlrZQyYWk+ywJvbPZEDF6
HKx2Dr4iPTd/q8rRvwjJCMMslHy8zGnWBoIlEp2qINr+00hN1NENB4utrVPeXYNm8LNCxTccFmic
CHXHjXaGlFM4GinW7tF2M7VVnd+vGeKsgrG465vrnEdLl42TK94piXLWbCFOxjpu7Y3ypw9IP7do
o+BO8qj5hYLHl6gRHD4otwoDKGP2iKcqmAt6Xqtk+aNtwWljIQe4y20UlodlXeIlBastvvJa2Qho
rcAhbcpr2jW1BMw7wyOxUn1R4fUHI20/W4SMSLNmp6GDyJdEzky3YJ0TAOnEKe9MLqihKJ5zHmt0
5ZUFUDGNXYykxQ87krCV555K5djdaXAC8xhCaYhsRuwTpYSnGJGSNDOOtzyRSKdFsEK60G7SJk9R
nVsvyKUQZRTTLN61hqPrUs3WeiEqoe7QVy0VeufZZt4tGRUhjqzePxJx7a+7eYySgX+wQE6H/kFu
qUQ/PKflmPcHwP8RwjBZS59dQhf6d0II1V/h59E/9EDR1RsDgGRnYa5Hp1OFyS5OVDnvC8+47jHi
M3iLksr194jg1FkRlzM/0L5V/10Gq7QfEGME+jJJ06jH0unjZ/hO2WW9Ht0nsZBGdtHSaX936L2R
XPk2lXKttagHeg3DJa2VV90hMpkH2uFb6xcMYYnkGI165vYhN4W7tM2z7K3oe5HVnPxFbOjNB4Hg
3IfPXMQ9WnnAx175yY/UMbCSh7JsP2IspSDErSVJXnr2rVO9arGhX1237hKQ0muO7eS07W5EXejf
QYbkTyqG/z+YseuB4b0itw9mEpD7Fp44yg28CjiIrfXVRv/aHFgswsO4lrY53BpLMIdsfaxRrCmI
xRrSrdubGCnIix6U+SomqR9VGBf9QeVqgCAIxyHPKlp/5L4OfB8kQFveSJSgG1yLBelfak+JpBKg
4fT5tXR+PX4T/s49t7aDsHYbsrb63ovXbngJ2moxqd0zLKDZ17WTqtqoXTiw5KY05FROGs4w2qSC
o7s49LkTwcT0QfNQxLfqT0Rx9oFOFRcLhJrXa9FpjnpyIZCGjbItfio80iFDN/DMlefC23dLx1kI
Adu76I4HrnAi4puVMO5g+F7cGLtRLpfRz0K864A+sVYlt8ZQD+/O7ALrsKjCLi43mwEq8mFuj9TY
yfqUU4f9UlDMW9+NfqU6ZmqxXNG49L9WwtWva1N4DoBVxbFmD9ghoaTWxTg731tiZ0+rTeTfx2qx
u+PsqKU79bKy1103MwmDNAEEpw5tSVzYGOdOQ4CMG5uxVyPMkk79zVLk4ysanWXaOxXaF1T4JSWs
KC3La9BYcEJlVAqehNgz921HkNseIVq3t6tQStbduOdXacz45eNdPAy9buU5cXtYZZ4I+PCFb2N6
nvoCIebY+P190nNbpIW1lmGKcHTMH2PtkEnS5qufPJUJZTj7WtFecB9pdqGMio+EML2maDvGjbDR
u9KEbKM14qU76GYpj2yw6jlQPvq0wsd2TXhR7I5njq1pZlWT8l8cAWyht59nDvItibssQM2UHwIa
j9CdNLZ0zgp0gm6ImJNE0w72NlZN/RNF8GR7CtR4eaNhUp8WMLvHacjCl6LCLNaDRGpGS10vJrRa
jm7e3apcykNbe7ZD4iKX694q+wBietALN01XUB0fij7+taGcYCBPwhL0Qxik/Qu6AfYJiTC3Qp4L
ZJYr+P8ytuvdqvM2yJZg1Y8EPvRmj0e9GrNtUysEgZ675r6DPOrTKnGF3NUbnbHpxudueK/r1ewg
X9FizFZoHTWnmj5M1OmUh3LzbxoDs+QPvtE96LTVl3k62Iv+EEE3Pi9ynFkb6T+tsh7pfQBliUcm
Ddq6MplXq3Y7LzzNgLntmn8G/Mgnz4vm13YiYmbf8UHAGEYaofHYRGN/8UBK7kGyFOmi/i1sweXq
eByXrRaHuOwj4v3XyuC+Qf04ZoWxbbG7ufmhTTk1vyNMA94+7OelJtbZFazjytCqE0u6aNPKl4hn
E59DAZHhkLNia0RRAxocRehMK14tXUXjWeWBfde5KgZac3AxTugewQ4C6YVXO8J/hbdhES8Uuk8w
bFE3XU2tI15qUKrvOrdleACA5r/lNZdqBjgxv87MHXnqzUl1iyYK4n1lAq9+jIJevS6dZ5sP4ZWF
e56po0y+Ox2aczN5owVZn5f2zwpTNj50I5lYO9Tvfp/NTt3Mx9w19dFFrC/+OfGwhP/ZvW1kijCA
qFThTg514vFgP1GVAFDXb1Pwuo1e2/4KWZNH4NhqvD3q2+2R6dcW6N0a4yO/pbeecEKoS+O1RXgK
vcZFZBtt7d4BETN7DLptA/dEQOO5wOFk+HtG2PYc0O6zKDrOFgtl/X9d4ds/hA4iPiK2N3zMsS8B
ta+3DGUB1JQc1QKsnSmSaGZo2kYhI7eF/wF65oz7PuqlgYbVwU8y99hJkE2innYQRH/NfW//zscx
Ce/HRm/qY+Gi++Qa2ZKdH5Jbl6HmKHpInTb8xhkDTDvidq4eNBtrsRfO0KwZfeBWzNdSLye/hy5C
EVXW4a4bBnCPburt17GE4zzyy6CEZGHpPxokwdMONNed9i6dTWLPItD8m3Aqiv+sMO9+6g4Fx1FM
kTfvJD3CL0EF2ybGjf3fAzYJZqjmcv1l81jTI1zR75wlybY9CmS+64W3e+h/VSZCxJUuWurfwCTD
fPQhyA0Lqj9TT4ixZ35vVOGKl7kPAsVUGqKt97ek/ZO3vnPnjQsQEX1mGNTamJz4vFhAk53VdtYr
EsRmy8TWqJc56jB6cHcul87XnUpXq0UiCWPIuzomPieypxrOnlHN4VMZNgYpu1XE95Mn5/j2wMww
PXa4iTorvDEpP1uxFiJlhKT4GfbGIWWo4tsgEaq4VkgKx/OsowEt+xSyEORxxxxKpdbImNy367Kz
fBwqaayccWVi8Zgt+CXcJwO7NB91ZZs3Xq5Rn4SYhX0suPhOMGUIqeZhdu+JOXXWbw19kO/5kBGK
+oRWo3VSqr9LajJOdk7EPnQ2uAx9FD+03aZGGhe1mHC27c/sU0z46FKElR81LJ1/15s2PjRCu87B
JSr1Z8Gofg/UhBjbgADtA3Fjevh4bUjjaPn/USx0CdYs1X+zHW/v9YiUNXVGVb36pF4tO7uZxkdr
9Vd57MIG+K+zlpZc3qAAo/M2XvSDmtEL7CiqlyarHT/ovrtoGsAgnSH/D5ClxlziDro+DBOOkayu
eMiYcOris2xsSDRm1iXJ2m4DbxERuHNWSAQrl2UFJ1LtBEprHGFDM/Tg8uyFom1OAi7LexqtZXvE
ZNF56TKH67VhR+dKplicW3uyyzndMFgzrfktPsoKNDF8MBqTB0Y7DoR4cO0XhBGm2TncztG97sdu
OK+0WmItI5HN2bNfmUdmUlGn5AxoHoMFIyLYL4nHaLgST+3Q39r+LpiBjHf1XOi3WDAyX5y6ZFHy
Fiu/9tyXhBWE6qOfcjg5L0Roc2DFRoA2x5wUh9xy7Y9lZERLWzGo1wBD3hMuePCTTufNlzXr/M0G
QgaHW+daZsMwFj9ge2xT9WwpRGTMBH9tD3QV6I5JHsq1WZ+GbdU89DXmmGNsd3a4q7mbnoFdAuBt
hXP3GMd58L56orPeE+HljMNtFH9I2W+fkrkRlcVWMXXpwBDYYXdELVvaRlo4Ou300PCgNkRF4X5k
L1vC6q4gAALOiN8JUIIS0wsoSWAffBXb6r0J2qg4281c3L6ftsQyUhqPAZbJDlLkFuQWDlH1ChiZ
V6fOrssv7DG2AYfrRvjDAMvSgTOi6x671g4e6NSp0I+SVfjW1p31yVfTrRkyufZd3jjdTHpF9E9T
nfyfHG3Ge+X1XrCbt3hsflQ3i+B2grqLhDTu7ffRparvgrZ5617h34OCk2eOwW4ESVU/ZCFj6aX3
YWD8FaXDoFbbbkYomUaQtVoUyeu4rq95pD3zgvTWu6iRuEbi41AWnLqut4aTOwHEM73Gyj+AIlQo
xhcUQ1CpIoGRHv3v2fYa7hmCswh2K5f5iSwkDJ4CR/rbVNn2X28q1stUODWgZgN3jkRwM0+4fvtn
5GqFBNYgW+bZL/3hvZKu9Uu1zehlirnj0ZlsKz/1k2Xdo/HM53e3w3e3I6lUn5JpBcS2Wi1emBK9
ga+v0G6Kt9u+xoOMkOUmPEGpC/pEWkBg7FPUqkgevapYh6O/DtrsC6GQh8b9HIinhKic6suTyZg8
AgwYfT+ODJe73oTHxLq1TCj3t78J9xVax56Yuac1OJa57VanCWODvJFd7n9zVeVgqL2Yn4HH6vKE
qLF6rNdNl0+AD3GZVlu4/CP2n+OpxKhurJSwvkod/MqJJDhdV23ZlEfc0F2HOyzr/cqPjqsBaDoF
bRD1+2b1/GM706F+KAvaNb5csiPLbJjFCOcs0I6BbwEF7NQaY/BG4cCKuFsXWdbnplfDP47u4m3z
ZkvvnUZAVfXehE9G0Nj8n8UUfkU2vy5XGbH1Zn61ROVeOZu3X9w+qHdDG4v4sDl1hZvCgNg3NZ8r
/SncwEGwthqat3Uwujq5450xqVcfaEjiGpNlDFfIAJQPb9Zqdd94NqB/6DkyZAKsqvcwioz4PCsp
5bUpBsc5RDO1h8dlwqb9i7TuZYYKA8OGu5dVyBAf+AzKzYo8qPUTHnX0oH8L0HPDyt7V6MvxKwOP
uxbiRDwGSHIHx+VXGU1cHegr6AOU1zopwMpsfFqMo+oTYrH57XEJODxgLNSIkEVxCAZycW8KgegN
GqJ8MJhy6KloBl8e46BHfKvDzYP6jnv/zmEy/8/totU5bDH8QjqQEfN3Yr0vz5Bz9T+3ClAlFlrr
bw6R3qCxZww9YJOTfyqnimJ8Lhw6KR43d0zXDUPsrmEvxMkTdDnEsp9Ev7HJtmSCVG3swCS18juK
sEuP4K1RJhj4rnkxxxSnjf74l1EADZlc/CAh4KKT3dlDKfHS0V3PS9kYE4BT1vI/rez4y1dYHghF
gtR1C8N7n1g+N2M/TX18HFcbSWsRduYbWlsMJ8Rz4QPW82p93GakJyeWeQhG4uc3hYtytn/wnQGO
4VMoLq2NlwQhpNM0mSk94+wxsGLKjOYwvjqgb82h2RKshoQPoPHzndj9129O9KHGXj3A0wKRd3Gn
32fe45a3PGyvmGEQu3UKl5RoPTgLe62rx2UiceewToXPUVKMKO1LxN0XK+DG2dEiNj4SEd5/x5Xj
/0daT33dVvwA0GW+hNHD9PgfhW/em8deClsa+5N1qKLZftlqDcroet3W7rQiABy9YoH4hl+Q3RbJ
xPbEWz3+RfFIEcDUwUSdaqcPTwwAZCh00sKNZE0dOkQyI8WuHDw3+EpYo9ROFEHnEo2UlOvJmzdX
n5em7i5dYFe3Xq4u8k9w37LNClIHSY6Q9jZ9BtbqOmfk5PDuBBu0iJcQzE1IQXjw0yXqzB1bXpVc
HFak6V4jQX6Wxm/p/Frbivs8ZrbdxzbpfKkQer33lhsE44gliXbL5Pv8I1bU1b+rDR/LEWCcxzyu
HWt8IY7Il5mfi+RaWtYNcMtD8RjQuvjPRkRi83+voqtdxsVvNoFkI/o0b8IzgW1dc+0b0OwXpxqs
6txtY7XtchT9CFy7zgEiwuYSCdHXT2O9CCcFppG/2ySBdiLKDBZxcegp3M+Fo8tdjdv8ARModkXW
Sh+zdriYOzyWcO8Rg4eb9m6rkKSqiHjKqW59s3MdUwdcmlSaZv2k9J2bT9WPG8++/IpK4/wx8EKd
2NntkHd7vEflQwy81RwXuSao+qhCSLKZg/oRMYbn/uV9avNrW0r3gXOy5HCWwTLfSQ4EDI0Nf59z
1wCteZc6LCpxDuAEH5dy1n8i1Eg/Nrvky0zMor83m5g+46kq9L7052556RB870pst7j2B7oZu1hF
yYVKzeJky3aB9SzGcl+5uSx2EYrq4uDlftyewVy7gTbuhNOX3380jFtL/a6SyZ4fm7oS14hnZ4W3
GsAack0BxlEBApMV1dRN5qCox5NHIvwvZ7kJH1GiJ+9djI83DZdo+F3o0r9x0KKaUxnSjpclsMhV
6gd18Ud2UDKoJ8A+adaArthxqZhXKULer0pgx0wtzrXxnItcfwbMq0+F00imB99dfgJnXN6MoIaD
IVN5hwSL1m8xVlO7Qzxmnexuqv/E48xCXnvdnMJmuYSoI132diUktj7kflXKHRXP9ieKJ/nHCsR0
5YkYuBFLEb20fWXnV5fmgyuJJsY7FzFx3AeUs1giSQhSL8Qh99sO4x6GlJ4okfzK9oTkJmoh/NMV
4mFKRzdUHnuQDL4g5ZLy5PDYcwXWUfsLGGnSdwXyvOYQUkeqD8QjdP8xuAceTQWJa3NLucTO43aI
/dPIBoSNbhoklhDXFG4mxE2tJivhtHckz+nlUCezB4PbNfK5hYUEGnJEjKzf5MF23wlGaOYZFXrn
bnATydTi1vlhDQAq9kvkuIcS5Jq9GA4CcVzeDlmN3Zduz3pecXmurnVeFgaU/TJDT6U2+AiKglWW
BE3oRbJtEZI0Xmd9E4S7LrcNUdJThJwqxwaGPlM8Uj0Ll+UJM5JCs2jK01p6PA8Ec2/ctQ2RLylx
c+PvZZmat3zq1vbSrN36ONW5emAOhqz0fHdFNjn5w12ObhSLtZVPDOGepR5dnP4uvqpAX6dOJtsv
3P/bQ2TPfcnq76KcZpgdAdy2GCM5r8SLichAOljhRiIwn0ocke7CKXQRMbf9MZjbZjlYUI1ctgjp
xJ4cg/aRZmBeWq4+/4Vd2e9OeU+gCflbQ/c5Nnl03RyO+5TBtv01eKK911YYyF3R5POBLSzGyAbI
c2bQRcFUS0mUPl1m8SFgDA9ZcGUIbR1Fw/bTSx/VRL8Fw26u8vyBLJO5uAMqDEqRja2d8GcN+pdV
F8Glx+TNpwqFdjTN6uv9hIhQpRK4FGC+itz2x11oGLgqgeFNp1blG/nRkK7ytx081GPW7BgXTzuZ
94v2A5N20pPRgZGO4UcQIlCn5BIO0GX1ii4Rgt4p9q3O7at0wptVCKOfQFBvecgQbqrHrDbIzvHA
uT4o7UzKYDr2Zg120Q2GAZjxc/xz+NS3dECJND9YK1qRx76Owu9+7j00+gwI437zTWJ/cMP18cVQ
w7dBnXP4pqWRI/YwE1roIQKxXcIaPqZLrUXP1qEfmAh3sz1wgndoOjMbb3+RJcgXsQ9zN2amivUD
eHnCizUw1x3GGp9qlnSO8a7IqaggBxwYkBxWYvzJQzUX7yhHy4nwlxnZySwHgoVi2C3M/bUacd5i
ICyfVO72L8iINH5YdsE4I6sj+esvKq7PkSz1T2vW8l7FOiTPp2+DR8sLAvdPTQQS6ugSpUraw26o
3W1oZykoa4yHo17DhcSA5eYiW4vwObTpAuBSt3qAUFdN03Nb457nh3XYxuLQVNM+rgb/Jb9ZYZm4
bb/ds8P6uJMnpBk4mEppPyOuQBqn7UI+3HxHZ9Mi9QBaaUE42rHE3jQk1TCxendRdWRswtfghetr
2JOS+nstcIBpncTt0yr9sjuXeTl2/xYL1D/FQgG5L+GppxP63OgePfsMMza4eBsSYDVgoDzhzW+R
Dj7D/jPYjK4i8icki+djjHCPpN4arG9g4f7zqEbzXcGCfhnLcrpfXjLos6b9FzMWazAITd+1jAJR
859TFOs/GyInT+dNTa81v9UNGoEC3tUlFkUWssr+nGSUu15KUUvM+yn4kzW8Wd8msKWzDFDuMyzB
4RJ/TJNmv0BLAGfsnYIGoRLl7nzAPmRfii10Knnk4BjLC+fJrS0OJXO4dxETcnXa3vaNsEhvO7qa
4/hS1+CQme+P5jq0XGL72q2LgXAqV3qvYTOU4yXucvVHQn9giCJV5dfN1lqRp1CZB45Fhq6o4oY+
jGUL9jxOrOxEbiC22CO5KtvfpdVz8CpbjMlZTIvzXK7UZ54cXp4iLdZaP1gqWVWWkL/AphHQpYnC
YFQ6Y7nHPwoxsODfdMghRvAvu39OSeZg2iZ1MO+9juoqUr0LzGH8JTkYmBsWdzPKr68IVgNmoCoJ
IffnqEx2BYEpVSZqYZ4kvQEfVrtu09vs8ZjwqPLaIw3tW/XOFi/URxSiT8cHu83vFlk9H+A9NwP/
UMqnvKj5a+BK1R3xHANVOjSX9WnSzcErtXkEESyV2Lga2PARReI+iLNE2PFj4swjLnCD5FdDHlRy
uvMjL0au4RTzk5dH4XhwCKr4oJ8y/MPH7QUnP99stvYJ8+rBHmsTntDZiouTl7nMvClwQM5ACAiG
mpH8ZhuN9LDg7L7xfdIYdmItY/7ZNQzX+DrIdbmTRTFMl6XKI2i0mKyYDCQpBh8BfsAHy/8CTgRR
Lw+YAbAKaQqoqgwfiMLKVdvbsmOMJb+jXF1euVUXub+rpxKVrhoLdADgqcytPQnKCAbIS3P2BlPQ
EcnFEO4t/HxMBkB99g6XpdumW+fjKPekaz8PU44dm3NS7jHAllamFEKFrJq2zcVMFIvxtCwhh4xo
ZCH+tixYM8E7lNCmel36r3LdEnlC4OeHqT0PxVsV6uJd44SHwAySOaBUoBv/gFfxecVlPX1NjW1D
EeEsiVLMROMd3DzUwDyuBHG5ninjIwbD4W+tSKwm0SNe81RVHeaPHLvoelBSL8+bz4cJ81uw6ZUA
lx9h6NEOjoPMKXiXu/hXHvJdXCgwdpeGE85GJGkRQdegULKCS4xPuL9UTUQYQcdcPx3Z38XrOnHQ
ZwVqtplke0DlfYSpfzk0HfEraVyRCLfzyiR/Va0tnEdHtuEZXYCq6Bx0iwOJzHVzWilUra7I77ja
JjSt9iXRYNYpHNqMUyMhRBB5UniElxzHO4eUNSeLRy3fpsVP3hzs1P5h5O252d+ldVR9NRRHntHb
ea+skfNa9fUBflehIzJu9DGFLYLDyVhImbTPi5ko1z8ug0K50VRuGx+1nFS4WzCXHm7ELY4XjKg3
rNIHFMXqaPcHMy/xizVK5B+V383NLkG1/7WS4RXtGlTDL2jS4Z1yvMeI0ul2HFPVu0FLNEqJmtmM
I+4eC84kQW6KQYtBrGJlMwFaQoxGhnC2m6ywHJxBpDOZbD+a2/XdyI3UAaRI7vC48LMenA0nxZ4Y
Davg5zbTacU8ZV0Baz26hvGjL4h06+CcY1VVu6YrgU45PpYkxcf2/4N4iKunVrhAoAM8VerAOubX
ZVWdfVCErCe3pBzP/zdFfvwQD/O4QMyTo4N6Tky9k+JjjuysyhP1zJenG2iNTn4n9AN/9kh7okvk
5cI+OYm9JgzQrtvdeUZtIa9c4P7G6BX94q6vnb1C+8neWznJtzNazisxAezBk1xAPFo0viMWxp9k
mDY3awmWUZctL5ziCJyd/OvDvi/PjmcXBKEDx1vZ4ql+2w90EZk74ie8asdoxUTcSj1+bGPul+lo
xRIrs1U6SFnigOm9Ro2hz07YzrxDSdOagyexE+z6Apx/HwbkexC6RyEvOoDcil7JbMCGERbocA8b
ICPwXmD8swMY3EPJ+ESwBQQqXlRcsCGTPEbigTGToejP9mPOEaSLz2IwwoeZViDeJYLhqxdjcScU
1iUqTsAdkd7nWuYPWSv5uxdaXXXCV+Z+QxuRzsmgtpDFqVx3v4LCOVkYT5OE8QqwEde6JnmuxDHD
hW5ruqcCfUuiRkLM6Beh/O5SgoC7/3yMXvISBUxpmWi5//cUf0W3KL8SxybvVcL6TxKJemfs4luS
lDhuO3+NHPFlD+FkkK/1RKMU5dY+eQk1kUfDPMwTDkLQvhDUKUEtNx9UoeZY+LQa1OcnhLIToZJt
BLRIG0mHIrtzwxzXcWTzpS8OH/VjM0JSnJlOGvfMXmXqC/Id+koLYDjyR4OmjHH4xkQoYM+GCNza
geucw2LbrlGjOlwj7dbED5ho5+4BKDr8igbIuTeLPJh4v4Lg8QMtBF5EXGw9JimvEdsxxKsKaqaq
YvhOEEBeWmxc6x2CN3s7egsO4qOOx1E/wqzmj0qG9bfdzVP1ghwcBSPP4ApYieeYfWLwqDWxlQ6i
3x7gv7jgnavEbmoLxoqaL1Bi9XQRhQ2TnK1L6eb2r3ql0vNUKyPebDkTdqClXDAU1AWOoTiumisf
jH5KJimrPXeQbL/FxOCzn6xqG44qqNZ7lOUEkK/OGH6WNUJDWscVr20xTiVi2Kgwj91NZwkWFb/Y
BFVh/HU9cRjA/RfIF6iEl64IkWHgKKjVXZ14JjrYVtsdN5tdCLeuPRBOwbdxdZxeDxnJaEm418LX
8UETqIpyPyC9HwOGUN158eLxiwjQHrLC4y46dYYs9v0yseKcBPEQ+1Uks3xMgrn7DKqt/ogJD2Qb
cvL1bd2EkHeuQVi3Z7aJ3X3homTeFWYr8t0cr+gxS6KZeDcKVFtgzA6cESshTL+JXQSFLSXWJUFC
29UQJaSOMilqP+PzqzUu38LwsMqxe2kssVjvCI2p500EtW13ET2Z+R4dMsMz1iPWJWdZuubENleP
95M1TE+28Xq91/OiK/QKogz2DhmYnzUareoQTcmsjtAs5YUEO1Yv07voPaBLWi7CzRJ6r5Khv/M8
2fskykRbc5xy4/IWB+h52UCsVv2ZE4MOqw9IA8SMnsTHDWFjmbJZuGyWm9N6xEDWs/ww3EkIPxxr
blOsQh08Gui8wW/li5YAjEj1KeJWzzwxFLp9RjokkG5cy+DiCqTeZz3KpTr3fBcABohg+zs0ocuy
39Az3dexLoLHZa6T+n4xlYGWridzREha/SyWFdn0dwm+NMfd3DM4GrFPbtjdXvDJ+h91Z7Yct5Gt
61dx+NrwTkwJ4MTuvqi5OIkSRU03CEkkMc8znv58kL17s1AVVYe+Ox2O6HDIYjKRmStXrvUP5kvq
t0V/RxfYKjfVZNx51StwAmkjdNDBabLV3lpF+BNJrMoQn5TMbKiJjLLm+rcGyj4o6IQQSGVgw1sw
k4mtpmBVZNepQDlwpC9JDU7z1HdV7ngdimXSMtc5at+EhJrUa6PmVI/QLkKib9SV7gnchvkSZSVM
bDsJISDrWTbcwoDzn8hC8mQiwNcrp+tBAk6xfMX7p6c/6/feh6wMqfQC46A2KEqhh7Tb0vIZ5bLg
RzimtJJckr6tRTXAv4E3hpFDBg6twaWjjpuHoMt44dW+7r6PCjV7gqeDfk0BR75fR2qFHayfjJQ3
VFvFjcGi7umg6qAhuGUTNLiIIDp88pMis69cL2s+jek4PiCngRIDKfkztKmM4GM5VY4cQ+Xs9Aoc
F7I94/BRRIU5wRoGsIGS3fW+0v1wFyjSu+ftRCtK1lDor2Kz4rE06Y9lS4TCEFQwSlUJF3bdqtY+
r6PyqSk6yJJaCcEeUdoCFpNNHWLYCXgJ+ac8Rol2M3mFfTejvm6uUs7uFt6yW1/3dRq9UFusBDAz
LNBMABs1QqSwUV6cFt4UNT0wv5xfj+y7tRO9WCNPlzmLUneTrRM6HrZRCSWRqz4MY5X236hRwTXh
LICfyaM7VMu8+A65GkJx1kYIMEid4u+qiHk3Ti/Z1r2yBS3GtdBGK1uL0kG41kxh1C0MhGVBasJz
r+8yTto3o3Tqp8LK3BskgAT45q4GGVLlhTqpyfO8IcGX0bgebV99jxg0IKjSifP34CRodlcs865C
FIxWPg/FbwIkfLQC0Iu6MxqyaLCPbq5GayXS5QuLVarLFCFuf28EvUbdJkcQcemacWRec9U13hZl
IsPfwqdkCfgv250dpjE3k6lb1Y0LOHrychpctmCV2p99cpRy5wm0rNU0VZ5NgZ/JbkybQNv0YTNm
E68meQ/2laos3yh5TkuDyqQZ1eNLkiC4d4uQS6lv/FbUP1Gz95951PR3ASDH90aXQQBMYzX/FNmq
/kjQc+6CJqm/ODAmm7WnODZk+cSAt9Vpnz0SyU/mOHbdwkMRoeatNobYnyOGvY/AN4GNC4TBdS6G
ulpFvDPgt9s2+P86b9Bmdg3XfBcDuFcIoWHzk0czfcy4C9TvAWjNb22jW19F3mIaoYbIHvHi9syH
WGuASGXY+XJNRbK7RilL6suY6kQmvtIcS9x9lnl2t04ogBnLEBpzuaHepTyMbjB+00RZlitMq82v
FMzZ5jgV8VJCgra8H1A0QMwA6Raa4ACT3hkeJfEFSYxGqpSqwZ1SgMxcOLWXdWtHkTE1NLpCq6oM
7IbWOr0IgKta92wMYXyPz68L3pkrDM0q16iA0Ll4Ly9Nq+vDG1Q5xWPdkhcobeziKdv2FDGFTcet
M61UWbqO7sg7e3RU9DcrU3yVMB7eg+Px/WUEMBUv0hSbeVSx3GZHbwRCf1oo9mdMVS11pZADbihr
okrUxC2yIzg/9f4m5cYDQQAqbwlPqgzXsMOoaJoJomwfAN4LWHPoisBDyxt62P3UlEhp90K6iGEa
daOm1lsfgMGkDVDFvLkCusGLyqRLiCJFndRXAKG6R8wnjPpbrQ9IOwLUUbRtrPb4LbmUInVw4rlM
PjUSES3QzYz9vpTVJKKb8BsNRVk/eQFSOrTwOjW/IpfKbsKuVpHa6Lv8eZCKuNEo1FDUp1V+q0da
3mzswQFjHXFg9RsKhmO4MvXcIerq3Nh36gB4Yj0mgZJs8rixP/M2wKZNlAgvLmgxcZcGw4iYXxGW
NbIxZIDdJrFH0m5Xt7Ny6jJ7wcrs4DasjFCbGr6K6T4Ocohf6pQs/cVUyfc2aJKqzXVSIHWzQO4P
ofy2oJ+4MMIxk+sUB8mObgP1k4UfGOZj5+cZnQdbo8ofFgFkcjpD+dMgx6RHpzGqulUA7bVdoEtW
mHjTa/I5Ae13XQ6VeJkgRt5CbXkTEH0oQSwadAYn9hHgfcRhB+dBTbw2uu8Uu/GvgyqXUPqg83Mc
S+ivRZaFEKRKr94mOMAiLWo4Me9PZRx/BNR1kMHLSnWTebI2qOvYBkjBGknlW7dAUWeBo3sV7zrL
pKwFM02UC7dWzIcA4eCnWqKOjJiL072LnNL1lqZeEWHdgPO7MX1AC5u4NAdzMeh5dofuLp18BaUW
lGR78VlWevWjRoscbI1GGrq1ZSueQzyN4jtu2+wOWhMu3pUr1GatlK4AMh1DVWQCXkgRFL3uK7ur
w48IodCZQjyvfMyNokalfwjbn2h1FdmixbDxuTQy4a4QoKClgfaZfV/H0ic7INqialcY4YvDEUQH
WGtD+k9GJ286EmDYSn5j/UwQs21RnkJFZxHzFLQW6DERBNJYdB3c+xJmnUMD9mosSDd4evUiWqDS
I59kBdi7CsvSXWqxy+2R6aV1Cw4dqguYJOcz6HJ/p5UBujxl0kFKDk2kuXGgUwGHIF1eA93pbXxH
S80Hd6HqRZS+E0mu/cxAB+R7B+nIBLXySjxh76Hoy8FLdcijqazDrQC3fmfYfVJvHc0d22Vc0uVc
D9jpiC34u+FO2n0DgaX31H6VRGb+Pfa84KsLpPHRkE6P5FtfcpiecDcUyRYVqKZayER4AthN07wP
MI1wd2EZRcEe1AM5NXC7em8bmYqcFEDyz30a2J9t9PXJX9q2BwCTtOhNq2P7PUh0svWxrsDxxQZP
TqCR5sfRNiwqmgh0QUg08VuhG1NH/jvq4uaj4sSwgpXIiCd3TwrdDVoGEtREUkqQxZScpjQAq+fs
waxHgmKew7mj71m11Ua2qfm18XIJ0Vwb9Y9yBFqIbYIn1iEdazAbqGxodKENXqecId9EeRTKxQpg
sgX9MocpSGnDKRQ6rQIMm9EifrvwEkLryqcGtu5QamqINvTsl60F/PsOREiNchntIDSuBXQILVgy
llOsRdNF8UcPzREXweueNiQoSqddo7wLA8GVUU9jzrWHZMeFHHgryiFGvNN1cHXrXGv1Hybt9fQG
PX+S66RUJlmrOkNyPTTwg2CfKfoXtfTkR5dnrb3WE3WMwSnBcVvpFoCOFdAdMlRojNlNj13KpwRQ
xI8mK5WU/p9tPCbV0CKVAQGbyoSXq18QoI8/2G05UOAH6nXroEeBCmCKud9wVQiJi45DEf4lJawO
wN4y30ZRsc2puaODja+GZfePSdv0X4oRxLtihxE45Gpsr8ugp8asGyJAEBeQ92MMGE+77jEigBxG
ejVpC8C12uLJVN6rrcbe6MDVfRxyPcO+MOMDARyCw4xSYweoCoFxeBgSOKeyAWWEuFSNKeIDGnSe
9s2UFTXzDu+vO58A/tNQPW3YyBCF6lsFigm14sGxQyIrMu/UARPdvjdiHw5CA4ujWI+42jaL0B/0
YeWBw9xzmTQxqqQZ8OlKMcwPTWI2XGIx91IOkbRZBFqhRKSSsrySbeA4qzD1LfITZGL0tdXX7bfR
GvRPqj+k2qqiNWstRVvY7GgPbzvkcoOB6nEKs0YHe5RcD6bQBfUVx62/+h0c7htSleEKErNWb0qd
mr5HNIBnTw8fUXA4vdk9AFBep/Rv/ce2s4hkTuPp4Yp2kE1h3qXcseI1FX1REP0oluhWDtYG57Do
S+pXskeBRumv/ih4k/AQostkxSYXjMhQ62jLAiXzPwrf6boijXGisfVE3JT4iPzQVT+kAJwIeiet
C0EBfe5C/+nVME/hooFhQ6yg8z7kJh0dXF1CKn04pKEPIni7g3ZpEAf8Rmm8se+L0k+bW/rZGul7
VnruR7XpxbjSgtHYQzgKEug2hZ8u/nA6XR9S0roVAJvwmr6Cg3g4Wz3a/KHmFCtyaoMr33LlEw27
+jHVw2DKncBiCejJn/8YRxiNotWhAMtKc8loBYhFBYgrZZA8kZs/YFDWjrDceJ1JzdeXgnvzSkSY
8OxCgMzDBVuoE3Zn2uSrxk+xBGoVk7XSK2usCqxjJPJiMuDSjM+xCdBl03d1r+/6xotvRnB23wY3
Gva1UYfXv//2X//+75/9//Ges/u/7Cx/S5vkPguoef3r9xOWVJpB/5s03jCEo868DjuyGYsox9gp
EvODK611gPQ/de4JZR3V9vr8eCdsohjPMYA4gjdx7JkZoBcOJd5BvKAUjVYrmowvSlOXd7w1+qvz
Ix35SBIwwKAbQuf9Y/JlD79qF/pehsIWXrOlElx3Y6NtuVC7paHgEmEm+vdSdsidY7dxXZnNz/OD
H3ke0oljSNUy8ICV9KgPBy/81otg5eMkkZbhPhcBHpYId2wqr4YvaLQ+ijxR/NZv+2tQZi0E8DrN
ma3lOORd7Ztg4MaqyT8JHZnsNC+Ud4jjB291V2Rijmnoto7aD0Zms2Wka9bXuB1AN8vzapNaTrqC
uFqvehd7pfOf8mjHWIZKXUU1+X/TlGLm9mW4WpujiI/0pCUfSieMb3u9eDGSNrl7+0C8Jw1M6VU6
qWLmzhar0gTmhHYAqrnVoqcq8E4jvG5ohsPVPD/W0bFjMoYtHdPBcc+GuHu4P+DbYr+SOMbSQnsU
ZelBW0R6RtMCzPACe4x2dX68IyOxaTxnWi4CjAZz7nC8MK89ZM8YrwSbv0UBUlkbzZi8Pz/KiVnh
8Kk5NCoE5Q1jtlRJ4Y1c6zZJJ75kSzcLnQ30UXRya4EUit7Jh/PjndgammXB9HU0i67Q/IirCqzY
RIDIi0WDI70p6eoWiBUZnT1+Oj/UianBtdRM9rvFNzRmC9ZO5YEkwHxiTGP5GOYNTQcrN15q5Aq3
oFf9C3H5xNRwQwfZR4mAA6ZNf/7qTlBwB+CmBFOnIM27G72MrBxA1ZJr/JIz46mhsKpmOEtywcwP
GIoH9URjQH4GVdAd9i6cgIYWAky2Znn+K54eCl3a6R+HnX84K82FpwKjaDrLRrFQtEDsXeCEpRIa
FwLUqfUiZhALAd4S/WfrlWtADnufqZQAGuDr8sjuvD7c+maH/tpYhJt/MDM6p4aUpsOnnMVenD+6
uHXYiinOyNu+072VgXnYtq7Cl38wkuboCI/YwuLqPvyGUP5x0rGgiUclrfmx8dx1mWFaH/Ze+U8m
pUOuFHxCaeqzoTxye0MNeqJUp6Gah27A3nQhYSADYV2wjzy+rfF8RuST3hpwRdxtD2cFsBz0jYvA
MMo4KdDmDg2djUdiTlMe49CXriwB79WaQidkBKV8NTg6j95/8GltYTuGatu6PXduz3jAp2WP6oPm
KgWOSHDPKViWO2F34YWA/OtnHbiLW7CZBZYWUtAB1tRZeiK8pM5oiunLdEz9L0pJF2dR9xgd5WDO
3gk/ju6DsjSuaZBVN7jiiXdcueOadru9B5NjPQ9R3j4D0k5t3viAtOjwR7swUCnwKpBhLlxYRznq
7NedrY+iAFqNpK0vI3oWXurThXV7jBCwvVgj3i6WyVAHKA8jG3J+TX5loOc+lHa4M9BJgfDSMXKF
lCOgB3TmEvudpHi2LFTZXjsTLIBCwYtb6uWNCBJ/VzTuhd/iVOAi+LNecgpc9iwcQyUyQh2YD7w/
lCbdAMXxCvD/Hsnw4sJQ06E6mi9yCpxwQMFSzg4dZZewgchnLN36mwlic0tjJqW1i6psjqTQ+a97
ajB9chgF7QEZQpvlPE4e1cakhkvrMfXUZaYa+Y1iheXW7PqYerwBB+3C/NRTY9qUDMhINGlpc19j
B8Y1WQRmnMi5VCj94kwAHtvN9xbp+n7A+wtAiiY3iAd296CL6neD3vEWGiNs96hGyoVies56AAhe
rKDUiE1B1Xx7/sNM98NsFeAZqyiq2BT9uEcOd106rUGGqhYYObiWdgEE36AHtz4/yoltxd3kkNVy
S2lCzPa2O/a0YVFCWFaDQGXXQDPFMrUFdPxhc36kE/GVGK5yu2t8dl3ONnDc6S3YOxJA2kTlfvRT
d5/T5llSVJl6ETLdtpXqIw/pKDeYiZRvj6xk1QQ8bLWJEkdu7D1k0KDzzaWjZMr7WgroFmLIsxtY
2PGX81M9sb9MDI8NngvsLnX+nAYvCS24YCwNoPCuAaW8KCnYUX4N0fwgLbhk1HtiFSXXI0uIX7dJ
W+9wr+Crg76nSW0f9Fp1hUc6coB5bd+Umu1cWMbpR822JUM5qkZuw/N5buiMcU+FV5DLjRxb9ILi
KmhQLQ18dMHxWVt3htBuMctSLoSJE6dBAmSypQn4xjTV6c9fZaNx2heY3SK8Z1qYESHHFaxcP5c3
b144uhOok2sUYyzERw9HkQrK8pBNSXJHVzwYRR7SOwCAvINjGTlg8dpCuxCMTi6dI3lVcuerlj2b
mKnXKjGQvSI8ry7WChJjt+icmOEqgGj+9ucKH5DVk7bUdDLgw/nVPJyAFaTIF/KGAG1EnmNh3L0u
cyCe5z/lqXkRtGxHM/CFtfTZvCJEtTOAyOYS+pmJ3RBaxEqMWW0DAHF1fqhTF/S0+Xk8UNKB+Tmb
Fsx9IZuGaWH5ZHnL3M5aE6iAle2QohHoLMcQouLOSTveaUP3XJYA4HH2Ka/GRiU5P//rnJq55C6j
gU48Nc3ZjVbFeERZHaqZuO9auwY+1KZ3qsemgyL7D0ZyHNSxwPhwUUxx6NWh4PWGXSm/Admihr0A
ZDGEjzSwr/jjXfjGp469Nb3P8Fij92vP7omqL4FpVUAqciC/e9QZ6bThZbUq6eNcISOt7CEq2rvz
8zsRR8lCyEy5jbk2NP1wfp6F6uOAjDao4tiDdwsUI/Gl+nUwkl0+Ou6FF+/JOdJCsgxSLNQtZwuX
QXawtQEVJzfImvdWYIRLHHnGHfoa0Q2cQQwoUC688EyczsE8ntqmPsGrsJS35WyOI4J0YOwQco/B
q6J97CBtBsXKD76e/5anJmdbNjuSfSmJcYffEjU0w+3R8ljKwawe+9HRrsoMIGuIK+mnzrfjm6ZT
hqfzg546CpSVURV1eMQZ5jT51xu0TK3C6FBLgA7Tr7JBGZYyVuAH0Cfevnkoqp1UYqgFTqWf2XfE
ZHtim9E6gAKsrnxqlDeUlaNNXLjthSvwxKyokkN1EhYvRZKaw1k1UJggZlWoxTpCbCIwlbRCYokE
tv1yflInNgdUP7YiCRM1GDFbtF64bhXlarXUAZTclRhX9/A9U3w6z49zIjebciNNQpcTTGkWQG2r
SKMQeVuQLqWzixVb2ehJLZYk5jQ84aff6y1ohZxLECMEK/pxfvgT59yyhARSQp9MUiE8/KB2mTam
Z+mcc2F2D5Yrxg/guZEttdt0UwypcqHOeuIsWPidUhensqXb87gZNS6U44iOYoSN1TbQHOulUiB2
BjT2ETHBojIJu+rdmydJpEYCRtd1IXg+HE4S+WOE+0FpL1sHgboMpYh3kr70Bk1IdE14R15Y019f
bRZZuArZn7ZucgatWch24m6gS1ohrtZE0Q/TT6yfU2D/ISxonVCnSjTaVb/3YTCN0D3AcXkfE+qO
cnV+4sdf27SkQx6hk1vhLj47LtA4kHAKKI8KqWjvMU6MX2hE4IIK9eAauQTTWgzwa4wL1/DxpjLZ
VLxWuIEZ2JpO8avYI9EYDmyMlfAwxHUMbN6wwowyuoLJ8swmDC7M8uRwqj11lhzV4ao8HA7ZQhXm
EvCmSQfwIwgeY1/G2g26VyCKcOjMrbfPb/qieH1BhFeZ4+GAtpyUibOugv2j0JUMObAPY2PIfWi6
HSaaWX1hhifWEVM3xrS4R0hWZ9ejXrRBgtMS9E8nqXaBnqNgj73DSnHdaOf7irsfFUW7cGqmyHO4
iankE8950/Bs4z11OEvKshnNI44qvh7gmsoeo8GIPMdS8/xJ+kXxFNYVHgLQiy6cn+MoP40syQd4
gEuAV4cjG6gLDWVhcmGiYbqm82ztS93WbtD6yS40Ck/sHeq2qk4tjgIuQfBwKMXVwtw3DBAOObqN
ZT+Ma/jVwJzH/CFzcfM+fyBPzowVpJoErs4wZ7dKlFi+MgaATqA5p5uMvBGAv6tskM+JL3zEU8un
UtZxpEOzSVizTRpqPeyOZNKQGeH/taXirQ20d1D51j/R+NW2iBpNVgm9ciGXm4LK4b7hMcyQtkPy
yBedbdaoG3AnSsoa8gdVJQWnok1ApePCkTheOF4dFI3Zl4SaozPYquiSQP6ul1UVIqsDHWCFEE2+
Qa0T1SHcYS58TnXaCfNpWdOTjH6TRk48Ow6lyBFKrvUarLM5iYAq4XZIfGNNobyFJA6RZivyCpqA
FMmuKBLkSgOnXtetpyPt0RW3AmG1x/Pb6XiNJRp+GgU8+s3cILPtBObag3w3rbEhUvQkk0r56EV1
v0UrSH6ua4iYu7DXUcoGwU0wPD/6iSVweF2S9fE/GBuzMO9YsoeWC3RBqcZvHhLItFswmh4gMxEC
N+cHO86TiEIqzVnOjamTFxweVPx2ckQRcagQgLp3mHIhtGON3c5NsM2lkmbtMy9BULKp63BtAkB4
exXY4hAxPr+FRJR9dp6EWeLtlabNMkPLYgPjXf0gilhfoT1UXUiSjk8QQ5GRQSHl8mbCh3NtJu5B
ZIK30foUxnHh19uALueFHX1iFFIw3pVTbkArYrZ8mApBZ0d4fKnZMHUHHICu0BRs1+fXbfoph8fG
moqO02xgtrBfDueSIVyLnHSPRuuk6TX4eruXavhF78Zx+w9GkqR4Og866mSzVLZFuQziStcuO08O
6NOEDlo17t6y2/bCSCf2IhVzHiEqStX00+fr49tY08hJPwbmbgU/ojE3Rq91t6pGlX6R6FX0MRlg
7FVWW3yuOvn20jEKdCCGNGAJkv7m7Nwj0ktVJwFFNeEVb2iCj+usQ5syEr3xD9bvF1TB+bV68zYg
OjBtYzUashJeqN4UVkR/LmnCexQPL/Ujps823yoWM5rgKwJR6dmGtF2MqtQBnmWhj/oDmnf551yR
2mdNAdm7aGvbWSVZmr35usKXF+AaD0qVitl8MZHs6fvYM9plD5LyGnOlfKV2jnnhsJ06BpjcUf2b
UAS0bw+PQTdgDi0MZNrhGqINOurotepjucTP7+2lKabCe5LwQTuVOuDhUKoGVxl4NWAnC9sSC6HW
NW545sLTkWR5+5GbKigTdIC+tzk7clpZYQzU6u2ycKthOzqoY/u0hzdx2/84P9KpYEX7jWtmAlXR
kj6clKz1xBljHDeKMm/2dVnJZWqD8T8/yqlV4kLVTVi1KGOas2CV6y4FvxDWZWFjHYIyP3LQpVns
xjprL1yeR0MxCbJqXsIYfYErmWVJI1pLlWzwdxVma22xSBl2RddQY4B/tD4/q6NzNQ3Fl5OURsl0
jdnNpWDmDaMIyaMoTbwdwGcPGaLav8eXrfoKSR5JAkedWGVvHlaS5WIxRNuAW2YeJWlgsw9y/DC5
Aciq6y9YJ6rbOIm0Z2RX7QwhKLO4cM6O9gkPhteDzja/iRxO4vn9hGQ2NJLPod4MQdfuzk/txOLR
tXOYnA5mRsyxR03pmGOGUMLUQdP3OBwNWCRh51YWyA6cH+ooxZsmBFaS/iyfEYTE4cZ3QZMEeh9N
vpxxjzMbyq6Gjv4OeAVlm7ea/EYKFj30VnXhxB1dcrOBZ7sGNRew9IY/Luta7TY8AREvCkz4meoY
5leIrfsrhLyg3eM9fEMnOblwFk/sWjnV3TjztEwoRR9OHI29sS4dnE6EjwfVIhCoWq48P05vXHQB
QngZBZogA7oW+3/wxWnAIztFx4xk83BgUq5CxaQd2W8X/QEtcOwvGi5EW/gv1qoQ1rjNSsde4yOX
XyhIn5oynXGqgVx/wL9mn7zLFUdN3WyaMhj+JRr0QXeDnLhQfo5tqty3fhUqVHCz8uf5KZ84NTyi
eADzsR0dUN3hlGU2GsWAAM6yQQNjXIcNsl7LsE6D+EJMODUQSadOuumAIZ233LgvtMIuoU5L6lCT
rc5Qute+D2XlwiKeHIjy29Q4EbgwzmYU1KNlxG4kJmFkHFwzTBjGqr3UkT0RBywi+H9GmR1OP0Ko
Hc0PsUQJpN5a0kXK3XcmFSLrzTUR8F4k67RG4GXSl5ndF4hJFUnra2BtZKZ99ZVBfa81Fk0uYESr
87vhxDa0yGqxrpdTt3kOn8Mtx3bS2BVLZN+Q3EO4EmnwbtiHVtXvy7oH2Y/K1IU3z4k4R8KC3s2U
H4ENmaUSwvItBactFZ25pPxJ6eU7sojjXUdkuIZ9n67McTKYcyyU5c9P99QiyqnERTmBgv98q+B4
59VJxC5pEjlsYaTjxhhC8NOQ2Xn77WSRtoN2ozQijzCyDs2e0oPfA0+pyrZZnlobzCYvgd9PTYhq
Icg9C+KiPW8Y+l1pN0OJlRtKUsXGGa1iXxeZscMfWH9rPYtdOVVDJjinxct4FqSdHss4bL60ZWmm
yTrzm2GD89ewhc14qQZ6clYWsUOQqpu8JA9jFJ2a3BsUZuUrTb7P/M7bIYCOkE9cjBeunpNDcf1R
U6QsSJvicKgoAJ+fWLG2rPDE3ENbMPY57ilXkm2SXth9pw4bK0VA1MjQaGsdjoVrQljXki+o6+Vz
BEFxF9Tw5CLccVc1ZhEYV4/Z9vyOn+6Rg4cWq8ZT51e5nFrKHCCQA2/30p5wPzhTp0ktonA1FF2S
wprHgxEB6vQCuuO4I/JrSMA/pkpMgSF7OE0T//q084EKRiglI09HxYFoZm8C30RzDkKhuukDHOVh
ZbU4p+SBirBC76gXVvZUlGHavNyBd9GbmUXRyFKxiPIDwG6hrd0reLEIABmy21JF636mWW1CWEKR
vq1K/VI+fDw2p56wiocfVXxKSIefIFc82beDi1NXFharxjD6CHW8heZsYCRVq8Lwu3VNBW99frGP
b0KGNVW2sTFhr+bvWxj6lLMaSG7Yqhtrawjd2wjFu935UY6PzDQA0G4e0NwPYj65yB4HPOR6gLOu
udd1Dx8t9F02fV58fvNIlkEAmJ7S5GfzFAJLdGpzvaXBSdS1tRON/raznWKrjp28MKnjs0n/fELp
2hLkxRGYzJOBqaRVAA7fQVFdTzOEw4WCDlVquxvQr8rCQv37QkA4Ppy0m8Fe8MzlDUr343CbNBbs
7cYErAdjM9gZBba2JQ5zu76GalsFgIbf+j2nKhKveJ6HtJjm3zNto6jCegpdLH9sIPf2JYEh49Fx
kwCmubAZj8/A4WDTNnrVGcwb1++6CS5klTUa1HaFOITX6Csxmh0uvRD1rUzH+wtD7wtlnlMj0ztj
l0rcarlCDkfOhFmbHh3PpYcY0yc7sKCX5uicokSKX2yPZmlRYnFsJlp7IfYdL6jkhoQzNRFIOPbT
Lns1Z3i2XupVeKoR4XHuAAG779UYxjjKyh+ipBgvbKDjo8h4NJ1hqjAg5ZbD8WLkGlH6cQasczTn
lupyj/uZr688o7lUWTj+qJYgtGiqJnkIw7U4HArRmH5EEqNbmXnZYibQVvVj4CDSrjZ11EAP7s1v
OK2U1x726xe20vFnZWzWEvCyQRllzqKKBxXt1D5DvSMP8w+uHrq7EbvWq07Xqq0v1OZCVnz8Wacc
ka4v+Y4NTHH2LMQip1dkYHWrUi8I2U7YL1DNwNlUlF/On8hf/c3D+9ma4KuONvXRpgbX4WeN/RIu
uuMNK7xiUWPsEsBDi9LAGxU0n958apHGupcI6rwDczsg7h/SCVlMitCYEuCou+jiRF5olB5fI5ZG
2BUkyNMFNgf6oRHVCEDCfG5X4DKIao+/1Lt0eDk/9+kCnk0dqpY5ZSc8+o+iH5xwbLZUowXU76Jg
nYCqXYHwKYKtitEo8DMdNANkKHuFNGetL5IBebzzv8KJhabMMo1OZQ7Nh2nTvzqvhuOiExvZbGpT
RDckBvVOlKa4AhOvX3ilnhyK5hksGyI9uN7DoapQJ/eo1G6ljUqN+Vnqq8bSryokni29ay4EhhNJ
GJVhHlc6YLfpbTebmd+yEgJlEgSPOiVdNpoKNxrpnCsdVuqyrVU46voQbKEE23fVWHr33qheonSe
WmHosXSDbEDakH7mc0YqUFOzHkMhVb0ZNB1jmAAv7DQZkSXE/hVBS01ZxTFcfnKX5uP51T05POeK
4AGjGl7p4fBGXLl+ROBYpUlKL4O8lBZeCwfaDs0eWUTQ7zG0NCranLxMsS6hqU8tOW8ykPAU53kJ
ztagluA4mr7sV16b5D9yLAq3MUWRTRFq/yBCcvGwl6F9UgGZ81Y8tbFrbex61FAiFDOwTN51vdQ3
KNoEiNto9fb8pz01NVBGtGnpWqqkTIefNsQFMzIstlfROv1HyQArSIz1dZgHl2Abp6LRVAiZkiSA
XfOdXDcCp8gAYGOk51q291MbVSWcz3AaOD+nKdTO4hH1CO5taK2QaOesVise2tzLuOGyQrevcUM1
126G2lDW1ONDbSJwjaqWsz4/6IkPycU91V4mGIX2C4rwKgIhZ2p1XoRunvTyDtcwzIFWuT65ApUV
Gl9/hYX/OpABqH7JAvzM8qEMaMXP/vXf7/Ln9KEun5/r2+/5f09/9T//6b8P/5W/+fdPXn2vvx/8
yzqtg3p43zyXw4dnuL31/0gRTP/l/+sf/vb866eg8PH8r99/Zk2KgvKHZy/I0t///qP9079+5454
9Umnn//3H959T/h7n7/HcVD99j19+m3T1E36/ejvPn+v6n/9rtCV/pNSKziVKdpzKIlG3fPff2T/
CfWcHjwwr99/SzEp9ae/of9JmgxGWdXpQ1GqJQ+oWO1ff2b8SXYJNWMqhdB9I3f/n09w/9em+uu7
n1ZnUA+3gUlPkuQMyNdEEJoAfLOSmNdZTRCoon4Mm3CSucJN+A7ZHWR+zb5vtk6HYhPETy9aj4PW
/iiaEs9gVEC7Za3L6NEt6uIuxvHsA3aO47bCwPTCPj1MwX79ggC2eVayVQnpc7JN1/Org/moH4uw
vke1prnC3tEeVyS1xoWb8vDA/z3UxPMWSNfR3ZzFFrwgO9czx/oRIHO2bLrSW3vCDy8kOb+Y1f97
3KdhCJh0Mu2JfcfBm26PVyevGwuJUnTif2qzrtmqsjCAvXf3PcZEy7jCoFd0Td5hBeVGH/Ecse/G
QrmNyvga1wFzIVUv3avNpD44+uYDlsflWlEd5IOHIdpYZPtWkV9HbZjvQi+fXHp8d+s3hblyWkdc
iMbqYej6ay5sG1rAU8sU7sDhXAbX0MshqfxPlqX4T1aT6vfIlYF0Qwh0I4PcWQSNeoVvkkUxYsi3
Lf0scP5ildQmlhoov8UVmNm0+WgabbhuIy/4a1HfFHlug59lVmUv9WGYOQxX/9/Fp4nc/h8llqPw
tC+fY2LT66A0/YW/Y5L55ySRAqqKOweQB2DB/41J4k/6+VAJJuAbbY3p3vs7MJnmn5wLsJpkVWST
VGP/E5dM9U90OqaONoDrqTBsviUszQ69QeZI8wZMD1jUiak6S2BoglUVZoX5stC0r8Dzxo2To64V
jomCMYqVrF59mb+j4muNmvk2/jUev/n05AANBdrtcBtHoJOAdzEezmOet1Bc0sRc87RN62jpppYt
Gmgu3gYU3sqV70vzS2hybEPk8ffg8XDK7foPvZlH6OY3CCs2WgR4tiKgnv9FZ9F6+j25FFgy8BAQ
B6YL6nXocBwk4dMwzpeBVX5Dudm/8nkoAmwvigtR6ngFLCqX02jw5GgKzUZSm0oVY5VPcHa/2CIB
LrdaaFsIPtvZN6t3zAszmwUSZsbUqCcQecnreJIezizQ4iAptaxcTt5SyyHEB8KPUgjZfjTcYhmP
Iryu2BfW/cQkJf0E6nyArGi0zyJxHCJLTIuV+KNbyhKN9XyRY+y8Kpuh2CHo9nJ+9X49O15F/l+T
ZIvAjqXmR4F4uoBeRf66Kj09DqJiaUDJDyi0Re2jr8LTQ5c0rb6E1LX8BRtIedCtHAsddyzlA4Zq
5pMlspgnt54j5ukNpZquZY6p3XrqU4RL5jD2K8QN5MdYbfWffpeKbwVUQGyjtNF+gJqgFrvzkzn1
7dggtCVVyIZE/8O5lEGhxqafF8u+FfZNWpbRFoec8SbxomyNraBcnx/veOtz0YPJnDYIHZo5XhuF
vNwSvoMJigiKayVzrb0Wh2KNfNjb8B0IURB1kCuZGLe8oGihHU4No6/ermBzLLsB4wYdXbEdcoGX
+nQzWiPDEGJVYia4JnBvFGQPh4HYoWhxyTCgQPp1mDtYVePd9qNvdRW2X1AiyevyhvTNcf1/2TuP
7kqRbVv/l9e+3IE3XdhGXkqlVXYYafEQAQTu17+PrPNOpVBKe6Tar3fGqSqxCcKsWGuu+Tll04O7
aBYcKkAcvzy0T9Ye7flMLTwpsAyiNrrZ/RJAL5pyKgH3F+NVH19g2gBr5xI7O7HrsDReveaMf87l
RxeC3/fcdUE/Wgs8lMiWnpk1UUp/3OO390Yw5hhnNfhgYqaNVT7OoFKD49gD8+gA5xyxH/Z3ZSZO
qqzXoGT7aASAaK/wQCDY27yvAbnD0TLeN6W1NdSNOEBkia9wrFUmVjEIysfANG9ytzUvFezhHQhD
fCAh3J/Yf/408Mwx+toYdDpnNtETqEAN1HMuoqKiLVHLmqsqR15McgZwZRJoF4vutyfW7dNx576H
G9t6kiDF8DcpRvyAdauWXRJ5TimO82DKaOl1iCB5EkQgdGmoaawlwl+sPvHF/zDhyYaspzkRNuqC
bYdJD0ZDjnSu4AXhwdauWnHZKyM9Wtjmfph6qHlzgYlpj/v+PnPbdp8oG3JhaybHlyf8k72E3AyZ
T8IVIh2Cn83Km3K/qNrKb/jObYINOSUlZ6CNMR+xQ335Uete8XiuYWJm/Gr/XtU+W++jcpSD2UMf
RRfnF2e4kcd7+jbmE5vj06cwi1hOyGu4ynFiP15Ms5GmtprGOpK63h7NrMruJ5zzT0zXp8PmsmOt
Gl2kz6hD1qn1+/FlcBlLlq6OhIC1O6RVcUztAp+FoTZPvNDTlcGZQlcpumOuzE/SPHG+mmhbPEpr
U13hjWprhz7z3X2V00kXLCrGjzbpihPiqKeLgwMNz7Q12c9e6G+ingxHz642hwa7Ua2AYKNZl1MZ
11eDMc5XXY/ja8U1Hcf8U7vhP94DjyaKx7FGuE30g9yBvN3jwV0c5KeyFEXUaV6HyT+q7xBXbHWX
ZboA1mp02ZFud9LinZqSc9cqrU+D2wSXjUwU38CurPzGnqEPhvmSg0IBOoN63KSecIGtvjvvM88l
6JBBPf+wKul8ksrWqvPETtLrFD4JjnSFaXeQsdriouiS3Nq3Mzg51t8vya2fTseUrGMZJWQlrnH3
b/Cdr3vzQlht8iaPgwGTb0BleH74NBzjpGvEbJszzqZAgMSt6Ab9C6VGm6jEKFstnLENnMJs7oL7
foHhu7f6mt4o4C3NyqWaQNNPdi8/BDhPtvtGkK0KjSYbDnLV+Yduu7ZTLXks4ZIpoX2Ls8n5QMQO
SpNQSn4qxdLdFapzmgi8mXfmSd1+s+T6yEVzTPSzjjjDucqmqnxowEaYUKx0+RX7UP+93QYeFNM0
CXa4geLeWXlxb+8m5UxqN46x/m20pPlgV6NW3kksPPH6nAEEhsArZ4hE9UTNtoqXpqENMlv3dLcF
fzf4NhEe1G9j3DcyN+TeECk20zD00muv9sz3bSU8cJwI8uaQNByoM6e2ink/z2NXRXPp+NeamSOP
WoYi9cKmTPzsTA1C83aZg0333s7jHAlT56n3oym4HNACqglaVjL7oRt1XKkHodPlB7JhcPZzN7Sf
K91IuyhLmo7ryxTk+3SAfXBA3QbZKzMNTqMlleKGknTHSJg1Llrs5KMeJvVig7m3+n480KinSPni
9lnuTQGJE3dYSACIqZlE+L4OCedonlc7VwTYJ1VjY/G/6Sn6GAiBVKMNWu2hrAPyS0zw0Q+tWi0Y
oXuFddVXSoEV0fPpYytGAOuwRiSkzFkfH8ZhYRbh2zh98QSo93DEBv0udbp5peD1Ak4erLwkPdi2
XG7mlML4Xu9TLhO5mkpSIzR0kImHnUZ1AhjYjmpXfObOy+weVD7SBy4c6fWIfTvjzsTILtsXQ5/j
fgyXMdmj9BivsWsqfg6LkElkGUP5sXSd8c5ddIXMa1gsHwhwkdyYZa1Worvpg3HCTL8KnV6Wt6Iy
rfc6whW1n31TnKeVVRUh1VwVwo8NIKG4E/ZgY++5X7FTrW/8FiYQiLEat5mUS5oZJq3qunB26uy7
N4CdDwM3bd3dwvd5a4yNb4e6X7rJHtDPLLGu1fBV7nw5natkgUrmY0hS7xHaUg5J8lT/yfATdvW9
cJYdmgvj51ykKBBbpIh0myksjneLt2B27MCwAJfoGNpl2vsGJp2YVVe7qdaXJarQ8uKqMtSs+NTJ
7CvXKQaaLFStup1mu1MZ4VYMpEElutbvMPjS4ZQDwk72tVauDXC9mL/mljNatNjK7K7X/J6CjerG
PgRqrI+h6zfuJ1MD+AFarWzrXd2Y494rJUZ52SCD78pQ/Ng4zbR3dV/Mb6qRa8RxEG6SRtBMzoSu
x/fr2raPLp33LvmyYXjQbBF87BYWVGiQNjZCNddjFnnscXU4iyr4EfhQU7go6uOlnAwnCYHxmXaY
pjJjBo4mCYQuSZq3Wa+GgSQYuDqmq9ldFWXvzGQI9NINZ7d133T1yM7grkb+EbSm5r3ZL0jOcmqk
3/Eh7z/33Iub4zhgTH0es7x3BllJPF6sgRtD70FhBiPZqHu3zmoRJX09qcMI7xVQhu8NSTSOkz6c
I6GLbwsU6x0bQB4YkQNdQoaus27V1FxxLvRiC4PVMrE+msj73okZz/yjM5vq86rvK8+tHgvWvTFq
9qcZYrcbpgUEln1l0rMWJuQYr3s4CllYL13xIwXTd82qFJ/TYW6+ubkJp8Dp4Hax+3tjuSvNaric
BkTQl9zI0lt0hGWx1926NUO2Z+c7Vp8tjieaMD+rok0x6e4CcZv30sLBtMa1AwqkAeRE+fjrp1zl
i8PgOp0VeTOMy598zrG+h17kGDsQjHZPytiekbfgVPo9j0Erh2DF2t3kVN77TtPKz0vqYQidgpAr
oqkclX4BhxxcS9mnq3cepgGfuAcWMafJ4twudZta7Nxe1ZzFQ+bryMfnAYZxatGxLOllvhJUeCFE
i9j5NvgYy+7hC9d2WED1NemWNAc/Gv2JWzpes4l37lf4CXOggS0OJ33WzuXQzJiNSwQQIdQgq6EX
SzPTMIY4dJVT1dVhrnrgQkD0AY0dPOSrIeQZTTuCmC9uZTHF8062WamFwRyvKAqHvuAJ2jlgH8cq
P3KA9ezCoyMAFeVlGuUiXr66Rd2le2bo/LZSumQ0wGZj3mxQpzos8FRhsja6newUxp4t/5RWzHCo
CpDCRV+5cjfDxD2v4s4FXl8V3lffiwuL82AUBUyXkS3eSNtlCfm28OWp4rVRB4MMBqtVth+kLZt0
B4GyoDUmjSd6bbWZRZnQngUhq1k+We6CMMoCMluFkOmsn+CWKwxaU1Fo5FIWtlallfUDZRcNl5ey
8b8ZQZKmV8voic+DoWTF5jjb9zYAUDAlmZVfEWe1E1Y7g/HNk1AfoO9ZO08nmAr1boh/JsOKECwY
quLgtktzB1Obb0HvnnB2Y1XEVzi4Wt+tZexRNy7N50rNzm2cToEMF+ACd2WhmddaM+Utx1754Lna
dOdnNPdHThZjYZ9Ner9ngykOFcx2TA+t9FB4SXOeNbmJKLkBDCCtFTKaNJr60YhseXCc1H6nNfZ4
aXoSH3tpdkDtYXB1D2M345sv00rtqthy3GvbAh50lqOC+jhCQBcRA6dfN8jcZug5vvo4EDB9mQDd
G+epXIp3cLJN9lWT4yYaAZHuY7vs5ZV0vPyT7cRkLsAbdQcAZwNjWBdlFiZr+T9UScbC0otSXbTC
E0lENdNcdpC7ijLiAJ5/xqqqCJAMC51yPsiKvEY+GG+XBgvEHczp5aNsXK3ZdZMz3+SNDNywLSZu
rYophGNnPwXt/WSPNYiOuPHeyVGwM5tTB1oz9FKnSSNaKbrgkNdxT3E6g0qlTKv93o30TVJq0gUC
emWKUM+b7n2VrkkenEedT0xa710qRnHBOZd4YVB5k7aDTr6CFcpWBjtIA64Hu6vJJMRuvzdC3QTE
cYhzIWJoVGUC0COljHuhl35zLjt9yo5arlkZcm/T/KTNHgci1ASqM5LWQPwxhJlemaluIU1zCvMr
yQIBnVOnuXufBVX+VfpT5+z8draIpxC0kAAGk3lpz/pU7tuyDO51Jd3gzO7MBrWn7nRv+5j/MAqC
dHxvLE5+pvSB2m4HF+5hbhzznttP8F1U+vzO8Pp52Q15BtinxkicUEx4y8xFRI8f4nIY7JCDoISx
UGpmcpYFY/2mA86W7Urc/CAd6Kl1K9PONiIoNlA/9DFhfwceN77Palc14ZTOxGyAsyQ/jkBARo0T
aHdtnhCuudKswVUnbEmWphXf7UIn+Fv6WbwBb2GCSzHM4UK0YgazpAa/wAvDyYLj5OVryFaNMaBo
dKnBrg7EcgfEvS2JDjzxHRFByjUE5g6OBGB74Uokg3HuJ6575jZld5wK2IL26v+ErcfsnjWkI/gy
Sg13kMiJ1BGbCZKzU2cXO93s5ltcsMA/zSbJmTc4L1hLGC/piAPIsBg/YGdQ90211gvpnXX7EDwh
GXTgRdVKjh2xEUX3m45nTTFO+87us2nvliVlB08BlG1bMA6RPuiMacxm+kP6NAMNtjJkKPJiqXc+
VpbavgHF7B7cQaXeLqlj6hVOUc9t1JugyEOaXZovA8FQHLZxwTU5wNsH5UtrjKhO2tS7zmVXWAdv
mCb2AeSnYevpEzwjowVTFi9rOg4He/2NncWzE3qZbDCl9hXFjHLuZ3s3StlfexYODECEWo7RAghL
YXHeE6Hzb4fwgseYbJo1/HAT2wKgWjlGTWRc8QlxGmvPkNTBHU+Bu2WhM6AyDAcXvkvuV+OV3zaF
FU7E/eeFIfAEG7g0n8t6YMLFpbDv1TCNF5gFGB8HQwfupliaFpG+nD7HJu1aGNbq8oCHLxyIORfm
oXNwdeUyx1G9F5o9vYk9zYOA7hbeu9l1tSGcGt/AtooOnnhvUFbpIgdWi4vpgEaGUs+H6d6eV9zE
ktnGXdIszo/e6AnxZZz+KppXP9GUdd+KNPGnm7xbxIODwyfxoJcnJLjiDFvZRjaieqO6yvqk2jnz
It9eiavoSfsahgAtamFKYb3c4cWtin3KmQt80Mp1uYs7sXzs+hYWltlO1KU6HBdujLJ2yggWITtx
6Wm0kLYzN7uJae+GXenZ8Z4mg9ngfKuqw+i3ONQF04KoUJvm9oMG2WLY8fGN27IFHEwOrB12pery
ZSf0zrlAkoBZvZnT1gkXO0ivgi4B15g2cA0IXNiQw9Fo6neFk7o+Fd2p+CZBbl1PgKiuaNEYwYrL
FuYYKc7yYfTa6c0IS/dH7ksAKTNsrAIqczF60VjhugI+bYLQgWt9FkJPH409cVJghl3hg/bkAuof
Tel1D4FXwz7W5zo7761u+h4EwFSO/tzCce58DdzNIgzSC7TfJV9tZel8MJp7IpfoyIqwYwMOMZTG
WOw9/FEvTfCZHtdmCW0S+WMtI35TYkHpUoG+I4mo5YceteJZasu4IWC2iy8Lq9jZzZqqrkraoPlw
6ZDdmPZg/8zbGYByZraX6H+94YzgjdvcNAbZB3PxnPdmnbBfuFhKxJFI6/x2JlgIYE51mLfVsk7p
fsoaN3Rz1/4pkU2rne31U/Iw1w4gc5Q8po3qttUvyFM4PiTcZIEzY1SEjji8zOcNBF7MlzpaWA9D
LsUUNVmXl0dO1rLc9WMxrPRUwD/7wmu1y8nOUAVyHcrZe7KBO7Pmc1wSwolvvZnSReA0yXhTWMXy
eer7/qrLZu2znCrtMzQr8oD21Jic6jM0mosEF0+iAk5ODDtG0coLvIbnBLj0LL60dR976/qf4fIg
WC4jJarEv7GNWn9bZzAK9pDPBCmHqtW/95NvV2EfrFfmxkrje6QRTRKVRumpsGiN/L3Tj/anjkU8
nVe9tH/Qg7vcSxrbkigo7TTnNpW4ME8xZe3Dxol9cjGSG0hYkqK5LNiE+b+Lxn+Pj04VHDP8Xhsw
TootBWZsVyC14GHRaM9DAdB28K+CusgY8SFNz60W/Uhk26kkJK2V9dWDAdSGZgMV7NwjEzzsPNHm
F11RK8Hu28RdWDelR0kbnz5vV/d0sByQYBH0At6kuFMGbhWp3FXwAGEO3FAISzVKe9XsHGW/dB9i
r2tvZYZPY6QXIo3JBtE3d6gk2RqUjWb7HTwdW+dCsJeH1aSrN9WSaOALk6L4RPWHm2kGPso6b1nM
nDG4BZAKgZguL9K8I5QE+cn9MnQ6g57pmcNm3PFP/f52zBvna4ZfPydRP2schrXKP5ppX4PfRKbr
7VxgAkAe6Z5qmJJaUxwNkn4/qaD5VwuhfYfMNqu+csRNV51RrexQ0pPgevQRy45a5rGzo/rloLhx
MHgBXVYF+GuA144y147vZAt+ieSE6csLcin5JReKuQs1xYUykp3tLlfAkEcQZgM5BWjYAtk/fksZ
4f00BAbdy7xbfRiVhkUxSC7cdCyXy5HlwzBLrIHGGHdVOHH+qv4QeGZ6PRXIgc7pbPfq87wpHSIg
z22cPRBYJmXulslt2eTTp/9xqtqACK3xccko3olBLvejn/Q3/1ND1VncaqTkW9ZmudM5tM/akhzJ
4eU6w5OEOfYShmVRRncQFZnbFm5Xtl28jCC900IDcE+O5UrTLLVDtl3cyEqL38a5250obmzEvmul
FDWTbwOMQotm0Qr4OGlNu+io4iqXtBH3JWBh3FfDMS/bY2vLfK9rZXxumDI7lKSFd1k9mYe2o2ng
5Vd/UpbgR1C5xI0VE4DA2lpsao7fNVbiCOwMlXmRSWWQp7acmxKj/xOtiE/qLOujfAoEtD5QjN4W
jkzVIt2y2eJsknqXdgHCSKZ0Cr78Qn98Cn4X1CJW9cXW7rlz0s6QOKBFVmIs+7JvtLd1U7QnFB5P
n0IMim8ndY61h3PV8vxezWkVXs+ClRoNw5Ada0wvBVFPXvx11QhFHd8Fky50fHQbbKqtdVrGMNT7
Jpr4l87k+iJNYpMdhJd9Yib8YREQrVho5lfhNa/2+JXmAhvSWK7la91NLpYFlaKWlPml4VWkVbHD
2Cuv9U6od5/UjCjcIIHTaWpfS2/25v2sCsEbfF5Jopv7mxqIzcdcuke6Vb/K2Jh3HZXWKC68UzSm
TQvHr9XHoCKcsfBiMZ6YK+lavGYUWX3WYI5GmJQjYEOqqv15nxPycxnzzrTJJEXmAvVrRasuGwo0
YA0WX+wWLREnhmLDnPjnF+F9TkMQxU4cfTdFLKeDOcEdQ0a6V4j7opvKnTmQUxun5YcaxuGq0rAB
BWtZhDQjDOeD3QKEsbspAtTFBW7IBIaZ3s8AssrlHIiYKk9ckj+gh+HEhvlk+vssr3VxeSaKNnNL
ijHKUY/9XjWRZ07Tu5In7mZLL87+cinzFFSrLLEVWURZ8fGMdOKpE66omsiuTP+6brxPU66JN694
CN08vAWiLTrPHj9koJPP0BVt9L5V0IFtyPKOft5TYLWtVHjtUFx7L9H9oROmZ3HzLsoCzlvVcU1x
VNk31jiQb2WHuSLExoWKSkBoBK1+cDs7faN0E+h6p0BMm05u7tI8r88qB/sov5u09xg++V9eHoRf
3b2PCqj8vAC7FIyW8IuD1/R4FMxhykw6tCCBVs5PPUvkgxLy3h2X5tIKiMTKDlHv4iiyIB6q52sM
/uu94anxxk3mNGzsiawppOaPL/+uJ9vDr5+F5AKlFIIffaNzaQM126TamwjSZ3VImoykFsaCu6By
C5Cvw4+krKsDNMbvLz/3yanIV1qnxKrXJM25bczgAuJjRsWkALJKyj/2iR1jUq6jXp3a4Z+GAb+e
tco+aQPBT24TBpDcHbRFZpRZi4raqijR95azta9Kisg9ct9oSLLgpulq78YJlgqc/aKdWM+rJn6j
tECHjKsX/TYcm0RDj79/GcxE2j1VgcE2Y/qOCnNfIvVZ22dbbrVzDvJyCi5I6UxfhNabn61g+tn2
GEm3GhkjANTpbeF39T6V0rtDf7pMoVlJ9206k8JKRKsZOzwWayOacI8+GG3cYlwh9VNi1D9MGNoy
TAe3cDr2aWZ//B7kUmddGAoth2GrH06S+fcxofOe3tL6fvFi7aNBfQVGHXebl6fM+pk2K+gXQ2M9
Spg1W31Oauu90EmmRBVP/jr6sX7UEcHeI9zR7+UcnFoaf9iCaXvAgIeGfVbJtkurpvBq6qlZRSVi
wnt0beoWaPHf9R5zJnEqM5449mGDhW55sy+g6chyI6ASW/Nh3+q1JdmxkuzWL4RxIjzc+Hf+8yy6
Nvl4qAcRVW/m4NQ7NjtMW0Vtb6SRQTMFd5BZXRqDRvmqT6jXjbpBQl9nrWSmOLZj9cHIYki8Y3xp
YuT38hd9OsL4i6MqMek/IfKyNyeDKGVSqKGi500z8qONGxz1zSo5sfSezhtUOghXCCLZchAIPZ6x
gZnMpcUaipJyyj7WLVe5oQ3GsxrJ7k2D2VD48ls93dp4Hh4PbDQWInRzs6XaWqGj7+J5tllnh86m
BkEWPj6kDcimVzxqtc7giTTcbBW7GenQUk6ijDyl2nNnVSQthT+dO5l/qgvsD99qFaUhrV9lkcjj
NqMIl1r3SmbMUGbNAcqmfUwHQzvxQn/8VvQhEfYgq6Ls+fgpvpHqxQT+OIopLvKZnPYSjzs/6ieb
0pxb/J2L2boiGLnfnrfZzbxJ6pnfSt6qVctb6fpQ6A09P6RTdUq2+6dpgXPLetBiruetbVaPLjRB
B1HF4NXYq/2QHmsj6vqyvdRUcqpT6E+P4qDD+AbBHYnZdZR/U8Il5igmY6CYBffSPgcxHocW1o43
zWoR/PIM3NCs1hFED8+1wqdbG2tYfb30/PasyqmpGvfoCWp65L9Kt0EZa+f+nXBNKz80TetiKmSr
92DJKXF37XxYw31at2Uc5Y6QVVjL2N/1iM2pi/RC7uisME4syaeTd/2RTCoDEVvwBM+g98SNQrHJ
ulMhdpMRx4eE9PKJjebpsPtYotLPi/E9AtatzJGEPWLtwSsjEw3GMY2r8lxKd9nZhSNPPOrJVdKn
84UmZgJqZjAZlcej3mTKLWlFKKnNLnWxo5zifZh8So+z0U91qJeekUSDP5+KYv/wijb1Oc7F1XkV
Lufj58YBuiObYDoa5tGNwzpJQId4Rn82mcWlhybono/fXTDVlxtzsAfc+rzmKNw43pG11klL4V76
Xaeo8s6Q49/ZPqxzEeGzS5wFhpLr9XZUkqCfhN4jOIA8pd5qetJcK50UQprQ6v3yvH8aBtEjxsFF
7wmbLxfrxwMxLRklwabgGuu1A1I9qzrIvnvDodvewMXxw4Hy9bQbdfvUins6l0Gi0meAJzxZHvJK
j5+cC8o0UqBQbqTdvfdHa77328U9ZQGwvsDjaIvozsKHDM81Wp22zSfCiZ3GLya07+RbL5apQs+m
SHsiNPOxwu8FZcQB5uK5Rpo2DEpq5C+P8B/ek7zM2p7uOXhCmes//21jKboFr9rKwGyfXW6PZ1G+
L9IpefvyU55O6NX2ee2qJKT0f7WM/f4UNsoWUUKfk/e2hvt+Ht7QEFF9ckrOm5ef9Kf3wcsRv1PM
Ypmgm41ylomWjdqA3kMP4kMsquGrpwfi3ctP+cM9E8E4fQvI9okszSe+nKVvZMrjhVpU7iWCF3/a
eXMM0KvAwMftynmHN0xKziJ2d5M7fuudzj8K1E0HMjLIBvMZQ5q8PwX8/NN8YkatFzAwFVweNp/T
GKlRULyL5CSdqw7FVFQXVDSWbqK0xormKu7G9UG4pYycQJ7y6X0y/AwJE4ZdGXNbPsJm52JzbGMF
Wn7FqRbvUy0orr0uPoWyeTr8hNbER2Qh1t6NJ7bUhTaWHQdyGmF1b+IS2KfpMR9jNHogHLoQiKh/
FuQ+IhkDedq+SpcvtpEOxwIl3l7LFA7yWum9T6m/7H7NjP/fafp/jPWi80Kraf0945z7p6l+7Zz/
9e//02kaeP/LnQCLCJ9bEe5WFmHtP83vLq3vCEPpuCQzxrm+/pP/9Jlazv/SeMgixiUUG89f/9F/
+t/d/yVByf9J2M+3Z7KZf9Nn+njOamuDKZuftW0+CkwKnV05efveScmZLss8f0xNdzrRWPXMn9+W
CXKaB7Apq2nPa2Xb3o8ogZN3ybQ0P38b5rt/Dovfe6jWMPPfI+S/P3/bLBlU3EFUEbt7dvdueUNi
KdDD1Modgz4AHWGVbck+PhERPfcym22VOrKbj0nt7qcO/Ds1Hitpw2Z2/c8vv8zjiOvfl1lf8rdj
yAukjh51dvfKEPa1YYx29XbUc90F9ouW9ah5nL148Ehx//IDn3uh9cT67YHC18WAdZW7H8rAmy4w
lIRPYHcIufcvP+DxjvzvG60P/u0BPnVIvVeWs0fx440X7kxtBbZch8jLKdLcRLJaUECkcbGe6T8r
bYOef+glp1q9Nnm5f38Aq/f3H4DOpQPqPjt7lSRw1kkEHj3L+CkKC3ZoKJNxQB85e9pVMyZGsVfo
i8G0aIlvVid8yZ4b481hUCZzNaDgZggICyKrbX56zpidvTy+z/1xNo7fX69hpY7+3NO9MHfeJ72Z
kRwNKj+RzHnur2/O0dLPM7ezWgdRWZb90PEVuKq1rPg7MsZ/v8027Gs0BKSwYx3qet7wwRhpI5/i
xXvdzrN1/mnLMRfClM6eouGy7PVJG1CbCkz2ToTnz4zOtjZpTonhz2XObtAgd4uQT+H/LyVLafeq
j7t1sDTzWQN2IrRj3cyee9dlXdp/qPr+VDP2cy+wWf2dr6PZnxz/uDRGtZ8TW2vDKePefGKAHse9
/37f9bm/Lf4Ae6JSmXN8bDR/QXXVGmLYw2ozsp3MUmSQLw/Tc4/ZLHHLbmK0Mpp37Htl9me129T6
fqlpXd6LDDeC1y21bWuwbPBxIrNB/GoWy7uindPbmov5u9e9xGYhj8XkGzQ/BEdTm7J92bWedZXY
cyM/Fg5XoxND9dwX3yzo1E/QsHiox9rSns+1atFvg8Qg5f/ySzzz57eE8ybOZp3BcY/Kk+aEnniy
H9ylEScOk+f+/CZ9rRD34NXhulin8AX6Mqn2ttLQzb7u129Od5VZ9Yzpk09yeCj4BrNPs1unz9nf
3Tb/ux7MzfFeBJojg4nRB/8g63Nh4Eqwb1czwbvXvcFmQaNetzpDw58i6NLsg+d33d1E9W8+MUDP
xFrbW3IVDKOTQ/k7ViUdNPdeVUn1wZJLoF/0Whp4b+aksdzz173LZlV7c4t3kO54R2GhDj7rF2sK
1i6b8ZSV7nOzaXMuTziFuL3ZekcaPIV93uFE6ocIVdtTZ/Pj9M2/n3uzpOckT/RqZD7JeBbtLk8o
wN9V2jK4F0mPqnmPenWuP5X4Fn1WSCFPNpmvq/kPMfG2KFBOCc3ry8i+W/qluEi1LvaI7AuUbnu/
H3O7D+s+ByOYpRTkD8W0IK527dFq3mI04KrXbZjbGtocAxn3Cy0+Vp6mdlY2ekffw4j15fmxaaX/
7/BuuTvO0E+ZNGVwtPS1/W4x4qHfO9R1yzOB1mG+TTCu+InIeazO7MWvnRu8B836mnK5n3/yC2jS
J37KMzPpl6XOb+ecX5NbbsbMPgoP2ifi2uCHmCaEbi+/6XN/frNtlC2Ks3nKvWOrifGY9AYS4MTy
k++v+/ObTUMZrUszamIfEzH5Dw5H6U2na9Xr9uytETkk+zrXNC84OqhM8kgZPsk7lbVzd2KWPbPK
tuZ9XSZnx5xa/9jPY2ye+3bb6l8nYbDiUvpIaCjOlEAJv7gi+SaqpTNf+Vk2+wdmrCWTqHWPrh+T
sBSk9uCj0Ej+yuPi18T/bVot9lJI5bbeHscyA0UmXcM0nP1divff5bMJBZCT63WOIvvYqaQ/LrWX
r13k+et2762hC5YJqTZxNBxzHBgiszfyXTxjW/WqKbt1kuDWQ5NC1ixHk3tjqKfGxzqBmvG6P74J
AwxX1Dadn8sRKHt/TberTiwgU5LDr/v7m+Wc5qoXOMUtRy2ugnO0OnSaIJw6vu6vb1azJQZH0Oiw
HPvYtKPRIg/Y0STzyt++blG/TUm/xkJp8PisiEbSqLDUQJbRO8Uzfmaj063Hfz3XtVYf4245SiMr
D11QU1ZCRXB4eWTWEfjDqbjFFtexky6LoY3HUXN+cO0shoPdY0177EfPfd1JsC1cW4M31HkRj0eL
hXsf9E2+N9bu05ff4Lnx2SzZviYUok1pPDa2456jzVU4Hdav225IKz8efQOteOwvuTomGIFdQpj3
rsVUvuqnY131+I9zUK+wGas/0m4bA51x4Bx76VSku9cMDWWyx3/fiTFA0RbSPKLOpouiT/orFcfl
qxYVNfzHf538qEajbN4fWpWM3VsL74jy1sGKM33VvMGy4/EDCoMG/WQwJ0JCtUSFcB5mNFwnJv6f
pw2Ilcd/3KGJmg7HeNjLMjVCq1NmKIPglNv1c399s2ixYUNjlvsDI689tCbxXR1M8Ss/6+aMLcTS
alrn/uen26Y06ZFzX/vTNwE6Hoix8lNj2AcjSWNz/evd6wdms1oLfRAx9ZlhP+VBGim/UCFIiPx1
M8bfrNbUdvxGN3X+um3+kJldHpIseV1my/Q3q7XABsbPEv447kLVsfSClpuXO70qNjC3ZOept7y4
hGSMjC8eQ8Qj8AtE3L/qiMKN9fFsp7XRrBsLo6R6wIphTLMfKl/+TuPx/4KmJ0pSPNrp5UtHta+K
1A6xJH7QoD688pNu1qkeO601p7iKYM5T0+6dfenUcqpP5ZlluvU6k11AK2Km1D53gbu6+eqa0pre
K3/6Zp16Vq4lmQZ+2wuUcd1RHrmLMb/5qzaNf0d9s04nhbgNO2R1XAyMlui/RH6303BA6V45ZzZL
1ZRTUCkaoo+zXWGvqWFjcBSj2X971eG01W8gajTbBlHDMQHCdxHknbHraE98VTD8ROyt2lhYyeyo
I+1sn43cfNPZ1pvX/fDNqTp1wNnmWeuPWardsD0+zKb3ulwhxtuP12mQZZVn1F5PxTr1dyp13jVF
3Lzug24bevCP0drAV+r/cnZ23ZWiXLv+RY6hqKin6lpm5auSSurzxFFV3QWIKKKo+OvfOz32fnfH
7jzZj6fVo1kEmTCBe95X5YlJFG2T3CZkeA9k90Yo7ZEGeL5d9Lim3qlrV9QZBl9IrN6h57zVdPh6
UEDYZR72a1eh2RGGXmREQa0bQ3Zs6d2b+84stlxGBha+cGX7Gk1YB2C9ur2H/Xqr+7tABUid+C38
+iu4t2wl7DR+cqHfA8O/1fguSOtUDMksjIUNj3GFUhpdl++9vL7RON1tp1lHgRf11ATW6JTdAdkb
3LVAA385FEf7AhsykclMRmA6cpTxoEzqa5L+H3PvN01E3+r5Lka3qM8aIDYsiqxmlJ2k67d2SB+O
9XsXo9ESrYsI0bbXjM+RdXdxNL5jM/hWt3cZb7/UNZtCNp382oPfcAPLmM0/dj8ANvfrMAoCuDJu
HvFO0E1/ALLmG+xC2mNLyz9KLDnydNgy2Krl3SN0eeda8WMr+V61G+nFhSsu8E/9Nl+ZhdxE8bEd
dG/nr1080V7jbEcVu037tYIy/dAz6z9AoqKdVm4tOq3Vp222QJd+PjT54l1IgvgET3yJjxhx+dOs
2WO6/XeFb/+bUMS7/NYOs1yhKZ0qNzbB8+YmUjU2HMtjHd9FZNjVa9eIbKpGD1IC0smrrM6+Hmt7
F5HwFRpRt+J7pxctbu759EcELdqxLG6PF8PEHgYI76eKCwra1gg5KQzR3yPrvhHxe+hxOs7JFMWz
ByuLJ9OXL0YWx8Zkt2lyxuGSxR18A1KIOZZw1Hkw0Odjje8y2wXvXc519XgKuL5aYC+EMvnmPdbq
W0Oy2y+Ntb5EYfgIM8L4IbT6l4icOTgqu+0SUjLnD2k2nowKH2K0vdr5YNt7URcQzJB1rgGujUno
39qUNddDtL5XS/fGqOwlXXBPQt1XbDFRYpi9bX7zqaX8WIIV7WJzzSy8hzJE/ho66Fb9qKZ9SZAB
ifOh+RLtAlQvKqrxVjNVLNI/vGX+gseHT8ea3m2ZMwo+DNCi3slaFpeDhSMjEBX/Hcn7f9fE6OVr
/O1q1/A5wX30io6v64PtwV+bh4MRuq+9ahS05Qm8AKtUhnctBIenFPUTB0d8F6GWGWgjLbAUvm4f
Iw+FKIYfS1L2puQGOFLHQjVWqJsmcOYJTBFEze9jn3MXoA4vCmOqphFqBvqNjeu1SOKnQ03vhVWr
AS8nJZ6pHGq787ZPhnOnmmMyDBSGvJ4pfbx02QytUIUnpK2Evd99Eo7vaQzeCP69qArmeKPk8Oeq
4KwI85LRwpfHm3338djI7MJz8eCTO0QWX3R2f4zI4NYx/Xms6V14Tth4uKb9WEnKPq5aX3yljs3D
PYUBFcuSNm1kqm0e+AmOoKSEpeOvY/3ebZ9ii2D2t8qxyjjc9yN3r9L30s6XP/2fTy4oBn09UxYP
98GzTkzF1RxbmKvR5m6gGl5ZDbGuONb/3SYKwzf4xfaxqVoRfoe9zhdPy+djTe9CdIXisaVJDRt5
Mo9XcJoK8mCGPe6h1vdqKUZgBGxCgo5HwRc1e10eefrzsbZ3McrXQUvj87GCz0C0nLYQpfd5B89j
WR77gd1GGnHGUrjNYkqu3qNQ5FkMB8/ie5lUK+BRR1CtWNUue5x88aEO6bFnqL94ZH/b5NrU1WqY
nYENnSKVl5LpMWCLOKT0/UcVEUlmFJsJzMTah8GiM0MFU/9j6rS/OHh/35/VCkDGOnJTdTAtz/05
OQ8LO3g7vC9YgZuetVGGIcfyeDM7cgPDoGMxtDeiyRbW2mZgpkpq1uUw07yB1f3Bd7O90inDLPFR
DWiqoJ8fwmC4Nf50rN979ZIReJ0AtnWoRpp+gd/XYyuHY4e4vXKpBgNOMt2YimJk8gwi9HxwKj22
Hu7VSFPYDF7Tg9DeJnCfgdHho/WyYynoXwW6f4sfHx6T8N7zh4qJUDVw+N/mE6oe6cGB2W2hTZNB
ldY4xE3mVJFaSj+2wt8OftHo9W40NzGsBtNwqLbMkCIYo3vspAdfz/cyJOt1aR+vPaZLn0W+xFrr
5Ag8ZDbLY3c4e/8caIH9jMGvumKMwyeyw+VZVdfRcPAdYS83ctLa1KhaV6k3wjdqhiX8b5sBTpQf
2jH+qtD429wJFOrulsyD0QPwEKViMObDCMXHTgF7wVGSrGsKvzoN80BKCp9CxB7i9Hus73vB0dRC
gTeGna7GKGFTHmxE/pBu7djB9ne76SoMNcuKsel506MyXX1a2/ccOV6m978kYf4u5W1JvygvsRj3
LtVXbvTH89L2/OrQV92zz+ZwDp1uF13BsHD74vc1u4ITJrzNjzW/i9kQ6yRKG/FZs64exnNiQRIF
B76nw8Ef2GW/eIyTPdwXMfLhuFwMeCd8aA/eze8lR4lUBBpjo6skmp4EGx8XOT0dG5hd1stqt8DD
lA1V0mXfux6eZxz064ODsst7YTqepDB01VVomvQ7vI7WKyvVe34Y/z4hg73QaPJhuQtjzr5CpGY5
hfQl9xx8Z48MDGoqX6/yxgEoq1u0Hs/O5nGgr2X3norpr8Lmf8YSDC9eNz6IFfK6lPTVTCWrc7wW
N1hsEgFKArx6mbxS2i1PFijFSziGHq1QkjvEzyhxS4aHKItH85Qlil5JvEv2V43sIponrcBlPFuH
1F/yDea75tMCByZb+G7o5I+ec28oKBJLUgYx7tpPibYg74Bu2LqC4pUa6JLBS5uKJCuPLjW88WFi
7+M24asHZS88MMJmTMoQ3u22WFoxbWc2ZHxEtR3Z7FkRsm7w4VJh932F1Vn9MEXUa36+GJ8OVbrB
GLkyK/7eUoNMdGr8OU6B/iaBLKhLmL1iQc+yW5p2qAvzh408gWK15LBDMxctRrNVfp+l7ryodoZb
r4lYfJqTJcIVdstn+I228IRDPgvr4iI1AhQ6Bd5fcLN0dZNd2jCYomrDaC9FHMr5sm2eupeAHagK
CtAmyZva1NtTGzQwlDs2g3YLplojS6UN+wpAEHDRlJcTFmaHQgtVv69nUBjVDokkcHOcqj/rSD7V
iTjY791aOeMlZm0J+h3buhqz9rqO32NzvRWyu1UynqFMCXCDVEE2uMLOHAwQAJneMzN6q3XyekyM
z8DPxqNdxUjTwLl5+E0b83zsY+7WyQblrXOX+H1lndX3qAYTV304qUO7X7BHhnMqQCEjdKyYkdFt
hPwVyn87fTvU973GyygGP1I995VMmf1s0mHDZX6Hev5jze9WyqETE8pEsr7KcKmcx6S55Rs7VmkG
CPLrb+ojhEG21X3lel2rsgdprPrLAOnQKQf2E6/bDzoRbF6IGUnhqL+eyAhCVp54sfzvvBz+7304
7Pxe/8CkhqX24NVa4aHq96Kj69j7L+mq/6/tXaRq+0L8dDCrAQAEOrJpTMB/CrOG/D72ZXfhOsfD
Bv8LeKq1Q7aledIPId7YYVJ6TIsR7LGhi+7awF8ZEgQ/iHKbACMnhDiYIOztCzXY883GsIXjjcYU
UJQBReUt7wHb31ht9uYgi49S6Vh0Papq2/aahjMs0eEZTY/p++Fa/HrijE0HLlIPTFXc2eSad6H/
HWdad+gq+B8Wfgm8wjY1Il/FVdYKBlZtqwSWU+WhiZPsopaErc3Ey+7UCMWKcQGkxE4gCB1rfR+z
Bj7oK87Jlee68E8Otfmfm7LqmPIz2Iu+wJruGt5IXcU0mb2LzOBP6dfLEr/zdviGlwC41a+/LGpb
65q2aVdtbRCaZy0F8Jh10hFdLmPvPaPg7N7zsrYpkcXJDEgQHEbP3Ivj/uDX3wU2ioKpbxvkn4sb
eFp4qoEBheKdbs/HPtFuKwZ2esOZ5WVlqmEjeKMEQ92ZG4CjO7ZuJ7v9GBxAg/Ja0lXwgxIvMIhm
ATxeRvPBBGvvSUTHTZmO4AecBbGJb/YL1Pu/Do3OXiXWTuDyZXbrKm06wEVY+HubgPU71vhuO2bD
FoyjTFQ1+9EZhmvXhIyHrr2DvR2U8mBPBjoTSl2ieSzgio+nhmX7eKzfu6ieeGtYsMxdVVuTggFJ
WK5icaz4Mdib+S+JAK8EX7QSZvV+gjsX/jIetptjfd9F9NhEXR91gaqQa90n83YDl9B3vFze2Gb2
OjG24p2Rmr6rxpXwa0Be0xz4xKU61vFdnC6SCsDJQ1WFMgUMoknBguCJ7fixMN0LxqJs7UPa+apK
AO8phiy9klHgDs703fWC0bDyg49vV2URX25Ho8BQBfPs8T8PzUuC9i9n9L1uLFukm5cA+3u7RSC1
Tv7IslPrB31/ojjVdcdyrL2GLHW0hpEv6yvfhpMG1HNqXkLLz/pje3G824uVJ8ZhhtsxhJ3kyU7+
RxbUx6Z9vAtZOFlMqW/Qd9yuxaUwuMrfbNAd+7x7GVmHyehJqALhKG7qj7Pz9FPH42PVTDhEvN6E
W9EFcFQf25c1OH3U4NdXk4jTg4O+22A1bhd8IMpaPIbjVqIf0kcvYuLgwOyC1jowna0TLRQCsHAq
UHw4fNvarJ8Ptr/bW2FIU9d6Mm21meQn7o7uVMK//OegemM127uERbOP12pUCKJota+bfBjt/Cew
z8ceN4O9oEzg+Nbx+mXYdVrjwnFML4rG9th03wvKegK68WbQ+ZpxXDsFQB3CUuXgDrWXlGV0Sxxs
DZsqWCYgLkCeXbui6bpmvhwa+72kLJ2XWiOzbSuwzFyZMt9/6FHP9/FY6y/L6N+eZRwVuOFaBq9k
AVv76wa+/TAV1bF9p/fhG+vxXlhGASdZKbWYOtTG6sMQBJ29ggPvYM44iFlyhuMvHcshbtf+1nM4
FdzCcXRQ32AUGp0tJdsliTzg97KttnBXAHNJflBdvJJCDYMTBYDWALX2tRP23GnsuYWNm/VXqKLo
Bnzf6doJPp/D2i5oAh4YPPeViLZnHqC+5VG++FQ8dyLVY4kDW7Thv5oFaE4oP+8bzT2wz0EKFnch
qfv5WCK5F8RB1wjSIwqST6wOmvs5k9ktEfAOP7YQ7PEUvSfjPvJnWZEV8FYyPGYBezg2XXZrDM6a
ToH8KKsQtO28JdGF9ON7Rhov+8+/bN3RLjGw1lMMHp2yAqotBJtr3NqlzBxUD+WCEwK70Iy2/Njt
2l4kFwxZTKM5lpWnPXqKYHB83nTLPh0ap71Ijrva4owYymruI+Df6+3L1JD3xumNkNqL5AKfCWCg
raxoa8UTVNXRh5Sz9cfaBN47N5tv/cQuRfDrLGFEg3E9riE4SHwazCDy2eCy/SIWVLS9c6h+45P/
tWr8bfmBPIHZGfiwExOTlGcbrwHUYV57EmpLSQFF98Fbpb2IjnHcnYCHikHriAehG/2ChejgBhbu
8gYPhiO4COiAesNz3BQu5ykM3lmg3/oS5PUCnYTQcm6owS0lG5LpkrVjfO7TDO/+lM2tf0hdELw4
kP59G4jRNhUi8WDTASNB1Lqzr9mQHCttDcJdYI8uG4RwpqmSJJ7O0Fynec2BhTgUa3sh3QxaLwtt
wMEtTKOznp0q00wcO8ftOU4+1UHbJi1Q87O49uswj3p6bMzJLsN3od+O/YSmty061dlwVoIcOx/u
NXQOrmtizGRdSkFukti7GejBW7y9hg6yQh8cLlGXulmG62Ycp8qLw6djn3KX3dfAA80u9DDZgaw+
aW2i3IFgeT7W+i5K/Qy+zLHviSoRo76B6vXLwNwxc9h/mD4zmjBvJlZUrSPt2WZTd+UP7TEpKvAG
r+PTcyuOQsqISjTgkGqe3nqJGU/HxmUXniu4unYM+6ycVCTWMyHLJ22kPHipuJfS8R5A4jbqXqBm
A95u+6ox/bFNfC+lc3xdmWJIpNrJiryznV9sbfzOyvvGoWevpJuhzt9Q4YcgGgGKhWqs0BSOwofG
fC+l22DSM86TFqhaUq7omO4H0KK77JggLfgLYfa3jTUDYDpKZJyh0KrfSJ62tbnpVwlgwbH+7yLV
UuDPkiHMSgW0wiofoQJ4Z2R2/ub/+zy219IBYIqX1g6w6MABnH3jCxWjwIjBOPQZTkl9JQDOCvNk
mFV8orhdW4phkvEMO05N3XkAq3g4gXvMyA+VxGSu6jQUybEb+L0Kb/WGAL4bQJvANnNiFxH6qT3x
UY5deWxcd4HeCTFRoGmScjWcYoFyDfhXPKZB+OvYD+yC3UzSbnOt7cn2XJ9UGi2lzqJjN817GR5S
tjjUobKn4MX3a4kHVGpHySF9dbBX4elkjsZ6QuOzhXdzO8LGv2/JMY1fsIfLRNyiGt529kSaF96o
DJocNxI/Dw36XoTXS0AK/LCeTjPhKk89DwVca+Qf29f2IjwGrSnYH+F06qGsAcjZsPs2CafPx/q+
i/Ro0ToMACg7eRlePSK5sZNw8cGB2W3Jwrxg0/t2OsGjkjx0apU/qb8lx9KgvQBvi/kyTHYeT11H
2wLO1XCEiUDePjYwu1BtsykE+zYeTyJZzTmuJ/iLe+AfHWt9F6fhQsKtldN4ChcFfkUyPaO8ej3U
uL/X4NllgGVW4saTS4Itl740RSKP5Spg2r3OVWJpqRcOGPVNwa5lmdxv3/BjtYSgkb1u3NtApKnb
0J4YqmfKbOHAXxCUch4Z9H/gGzeUQdRiRmKVaPJzVOGT4uRYeTXQUK97zhWulHsd2ZPwjZ+vmtSn
uoaM7j/3/N+PicAlvm69DeRAZB+mZ1Bi4/mBWyXU2VHSmnNkNHbB//wzL83984rGz3bxWs9hHQUN
/oiYpF45k5gV3Qoo5LHWyes/AiT3ZJooWmesE2UKGViR9e6PY43vwlU2WA6gZzQnvWpXCDU05ajq
Qxufv1eCZRrESBXH5jSDMnhWPCU5DIy3Qzufv1eCORVSupnFnCa+tedglJ+2oImPfdK929fGVbT1
uOs56ZQnhWrBYYIk9Zjs398LwbrEJVOS1vrkKc8Uzaa7PNTumHOTv5eB1VHUmqCh+iSmgQNpC2Zg
Cpv88tCM2WvAbOBw5WxYegayd3vefL1+bvzuPd/6N0Ipffn3v2XoQIEvgYVY+RSbAPUoLwmHJsF7
d4Rvtb4L1CgIcF3tsuwcebg6n71ffds9HxuWXZRKnE5r8DOSM3y+6jafN6gTJ76OX481v4tTgHrD
fvNNdo616iDAbVbKb2nQdumxWN0rwPSYWmTxOjtnY5A3Gblu/WOZmL8Xf8GIa5gcQdMqwvb3oofo
jgkS/T28FTAIUfNkyM7bi/WRXIKoiHi6HFt598qvxm/5tLk+KuHCddUZ/eDTY26C/t7py48hKgqV
ikoK+UPTebdRJx4PTZV/SL5gI8RN2EUloVYFVaRb1F3zRdlPx9rfhWing6FpbZ+coz5YYaEejdH1
S6nee36CL0nLv+yme1y58KSO0qWmZ6W98Wqq51ndj4nP2Al1qkl9YWpb+N201f8fh+u/3mz/7Ud3
4Zs4UndzM7Q4tq5LtxZBK1qiT1Ii6tozr1cJBHSvgKvJQQjG3r42znTJpW815eqMg3Ujwa3e5Owu
vHZe/SMMF8juOh+SVpmHjduWJUeSo4dbSYNU381gNAb0snpRMsjcbC3wdLkfZiJkuZkSjUSop/h0
OVhsPfuhDVc2yCOZCHUJNwm759LhQJ+w0g3zYgrpwmZ9goXcMos8lkD8wObbiXXswF23Ho3yzMEa
Xl4FWlJY3yvcWU4qR11Ba9HBMem7T5ooHGSapEl/K63wz8YO0VxSyH3D3GKEwJ2cFyKqzdkV1CXp
g3j7o8elbWLz1QBau+RxShn/1olIZr8UswD9oJBz643K4fbVuK8vIr0rvSm35h1Mo8ZiWcQYyDJB
4WR92vBkQ04eqdexqFPMtKyY6eJiVZJ5i/2bIJ1pdhax3RTqwobeXYES0BUJ1TO9a3wr0tIX4RIW
PKEDsrBUpWWqYICbrwOjA+D0S9NzVk4ZzvtJgRuSlfXo2dCZJE8JTVA3MouqjhKkjVhLqLLX+Fo9
F7lJkdnlWeC1qrSqI9+HCaj0xW1r8suKzYVnbfpY3m+AX9LPfAA98j6c6jC83WqeWla2G2pUonO2
2ACOCBtNbHuHCo0U30sLodE55m8Zs2cfrsbIxpTfb/LK0XBdfg6pAvCy6GdcBl8SVCBlz8GawIyw
aLsIJDGWei82kK1tu8VDFcsG0RYcdBI725PDt+z7C4lxkUYuVHYpzyWV2ZlK3hU9XRdlcJvivHF+
ySzn8ca3ozwtBmvUPXiytnleV8K6FNOhJ/bcgEi5Fj3jEYFLLHdtiXMNT7+lU9j1N9m64eDHY9+u
Jl/0hMv8HITvhCCDmqYwDIsXPmzzGMjU0DMMVuR605ElwK22P8FbbcMz8zQz1G75bqQTlJwUJmt+
a3+S1kPNjJmTSD8lsQrSktdj3PzE2SdtETQq6udybOJ+vJfWZ/QZ8qxBnRuXoEwoA1M7vt5ij8jb
gC9y+0N0bW+jMjJeH90PCFp+6jR35KIBvRy+cE8B4IjlTTIa54kCwPbenyYZ/Iyauk5dXrNMsWpZ
5jm+9o2I+q/NQl1cwPPeRzU6W0BQh7VzTNtf9bQwyXI5yPRnHNJBf0F1+cYLvC5h70KdR+/uoOob
U/zPvRf96hszbxdFtHPPcvODoNAckfSriTDNrxhQvvdT5rOzT4a0+ZAam9CTnwrNPw5AdG4PCwo8
iIeXaPgGpOWLEzG9jMvUdb8BNW/5TUOH0FV937R1NQA2bW7skCWkaCLAFb+llETZH8Ei63uUkHvX
eEbafqG0ReXNErOSwSDIK1expcs1GBLzdgXzoPBrm4koK3WLSsfHxPG2uw9YLYLLAlauO3kDb9ar
zBmfVgkgwP4Xn9ay/siHjOlCu8mDJ2LjZyOKaBQd5+t5G2NzN/rb5F9CTXX7CeCOuv9ggRnmZ5/L
PimntZmxdi5xavgZ+unA3A3ZTH+18AToihpXhssHvvoGSwnv1+VE434yrPTxWjXfyAYGx+eaWY3y
Gi+Z2TNPxyy6KK01zcG0N/Qn51mjC9aNcmrytAtAvNegqK+XsVXjVE4L8b1yGjvyQpfcFv0tnDL0
oIx9FsDOcEUvhMdGkzerN3an7sWSJ4eh3SbvhwWFaadYm+U78d1CgVdjHXw5gYKgd0iX2J81Qjgp
mpYTYJPVEvdf3ACIPQyOlILlWR7KbROXZUKV7LMDn87UOR+mBPThYNNL3+fNhG16yXHjPY+/ZDBN
7OPMt+wGHA6DXUHCsib72KKpl6+pJ2tOcUbx3HnqFqLiHAWgXVy1WZDJ0zyzsHVgZk7pdrOsI8PV
xQqWVXbl1w6JIsrZOL+MQK15+WaE8J5oLA0peUStV47+HGRl4rat+Wz8LWyuAKxessqq3qvLYSG1
uw1BzHnwg7ERT7g+Ik7mom2n7AzreDZdZxLHmHuHe7H0HEmBTW+q63iA2Dvi661ifiOLfjPBVETg
4nooXjBjLRaU0G1j8HHypUJFRhdN04NYwbq96vFu3Nz3sLsTQz67CBQdmIvnw2Ky4AIW7zh9iMfB
634QsabtLW3DEROt46rlf4RtumE6KPi2jaeepWI+4y9bm1OsJIDAYKTz+npkogkvqKSl7Z01BJSv
E9aklpaAM4X1nxv8kmFsPvImvhp7wcDsBnVMYKKkMFO65s3k9JVuVAjhMIGQ2D+NGujDfJ5cR546
L0uvZ9Vmn1MiceELm/S4fgbGtPV+Q2r/9CJ6vYKVCnHnyZnkCfLP9Xc/Dv5SBh42wGJuOvlbo7jm
s0IZRnwFQC+m8JwN0l0FS/dFmqgpYYcsPuJUA4+kzfcAJGzNppIiW4HrLZUPYMP9rNe50COStQdJ
8Gx4ZpNHyqURJYGr5yNNunm5azfiolKIZoyfVDak3pn3ni742pMcNAkf00ABpO3beBu/m4bgWJY2
MFIpJpwF75oJdZ8PPIKbYgmZU32z4B/uNtayUiB3wt0CkeA8N5FxX6UxbCoUStvcLSwBwx/cmDWP
GnrHlfQv8zh6YYU6Wx1eBiiwrrIkjZ62QMEMhmeI+mc/QCzmGfFmzIc2LgjBvu9njehKrDrjcL95
Nj3NadYV1q9vdeOpT/DsnT8kFkt8GbcqLMXQ/9p8PuRO1eI72CrNbbQ4uJ0vI55EriQ1LkLGMa29
K30Th9OXIWAoH0WitcWwL5zgOAivPol5kPeLFz0TsGJIKRYddL/SOcR676F270Y3IyTrDUTD7CYL
p3X+DX3NJPIMr6xb6Xtkjm/SZNrWP5JOLWc2T5Au5xwG/R/SYQIgd1g9rh95i8Xwe9irOjejpwEm
VtJZOKrULGr7XJpEs+uNBJMpoTmabLWMVN0tCsng725KHkKg54OyawKmMFQcJfVt5g31A9G6Xs8Q
RnbdR2jWpuYJ5gn0lvuinis1OOfuE7g36NKseJi/RLDKmXNlyULycB0G/tV2hvnfBQ/nD01Ihgdt
zMbzBRbs44xHiG2lv/pADMHTBCCj9zXEU5j3JaJYSWHbNE0xqmijlsauSISZScE0CLTXXGymGAab
4L6bWlsXyRbP53SyTVPhcLLpuwWamIcMm21igNdWkFqx+J5kqitcAmKiqSHLw/ptc6+xNeTH3BbE
bMlppZm4OCWKeum+KeDL8mQVy2WBjg7I9S9Q47nChX1UEB5JCnOTBbgE02ctti8UdKVN7cOkzbqS
tZFGZj9qcAfnLLgV3eS5khvuX8UL9LeuxqNo1NHpFKDut2hbM+QijGEcYWj3CVnvdyrjDzYAmCGY
EKKRe1FiK7Ii/6Rfmcju5jADuzxAZASBX3HZzl2xNQ1ejzw/egrUMlzAGJMmD5o2rGSks8KixPVh
9Nv02muSzhQgu9/jnDHNFWmTmM74Zr4a7jUfOMrXA1jBnnXWtP1dqPTiYa+Aw8JNRllYNv0wrec4
ENH8Ieh8A0NnPNxnz1HaLfw8t0AvPQyEh1/TEdigcoxq3C2lwpvovet0nZx90yzkAx40w+7jONHt
Qxy1bVDptu+9NR9fri+6CCsuKi6ggUyrOdA4m2wdy25qLJl6LdIoYg8OyiqvWCmi9+O4LQMK7lFX
TZYCNpm1LJIsEPqDHHGHicFj7XAKHeq22zNKIINTWoddVxq/JroIBG+Du8jqF1IwHV+S6xTSXc6K
LJ1jUio7+IFFI6gZ79SUnJq0hTVXvimUxj5rVFCGn9lI+1vTWaT1BWeNB/43rAcxddN1zpOFYpEg
Ft4aV4wuGkllsvo4C7IJL7nwCTALGEth5E0Xgc74j7ZHYBYkpkMpHbddBYr85L7FvlnmM0lkG4CB
Y2CuF0QiTEuXtPxXNscsH8NgO9vUrl+7ruYER564bsZ7C7UeVjyDlF5ch0IvePuv3YfUvYB3N7OF
N2OaSv+UgpwEMr1CqluaLQrjz0s7e+wiaRdPz7atg/ljZ2xQ4G1uIN9dWy9zEa/CK7Xkn7LV2nzW
3p9Oooqrx0tPbtaGX/FJw9glQl0/kr2w2LYp03mCA/kA2a98moxProgkS7X2NjstKglvZJhlX1ok
VMXqmp8MRtYfAlxpPfCAUAZMwfQUL/N132NnuE4X5v4IdBN8Hro45VdEcJQXbM24ZXeDR8yDv8B/
GPb38R2cQ22eUgcXFetvFdKW4TPDlZN5mD0Ngfm0JoX1ILmovfhzmnZj7vr0Ds+Q8BgAczc0+eiz
Gyxx88WZlHzC6s5OkjRU5kqtE7Q3gJ2QePEKtoAAUUqEDsbHLlgzanEFqjw7YWIAGEaZu95o+kea
sukxIlF0TX2JCRe2phA+fWxjoz4FW7t+SKluHpmvRwipbCvlkK++yJYxZzi/ubMDfNFd0ZmwzzRY
9fXUuDQrm26g/8PdlzXHjaNb/pWOeocvCBIgGHG7I4ZkMhftkiXZemF4kbmvAAiQv35Outy3qxRd
VdN+mpnofnFJTqdSIPDhrEm3mc1l/Vzz0wpBbvBoiQwfitb6KBpgug/JIe/CxbZxjmdFIvhhLenX
SuerfuRciDVeqs5JiJO9xa5pdU64OLar2xAEJGdvHdEVPU0Kq8xV/lCnhVg8clq8APkCMEpbeppL
L4+uFXFKZwuSK+jTJlomkmgNFn1hgpEXL7iLdRNKMxhhh7Eaq+CydkuL+uKiX7C1euMsn3zTjvRm
8o0/7hA8svYI2VCiPA5kidqPBE8mStj4WvEqpaoudWx4hctVpE1YJXOLqdvGuU98v41Xvprqi5Pc
ny4XNyzbZ9SsWQz4pZYcp3eLB5mPcQ0LXL1DLlTO9rNsq/rOeUCzdkMf+F2mQ2x8Ke7oRXiczoLS
3RR2zL+BTazmF1CE+17qRY5HRw9GQPetwina3Ril5UiTNSqW8qQm5VMRIyJHYv7bataudwB7QgZc
ByLk7UKpVmEnKvsQM9TY4dF/aAC/2I8Nb6JjMID09VVnw4+e8hvy0kEyAODHDRwdoqBVygSrA5N/
nJulQQPMbFy6dMUsnwVSKvSTtCWVH5SaIlanPJwIhpW852R5EHarXRETxkIfU04+d0mU+y27Vpt0
67cAARbt17mCP3MnaxRx3q9t6SJEaPBhvkVrOW/crl+QV7yPKsKGW4HnE3sw9efzgIB6pBDwd9nD
qH+ofVrag9+UDe3SYJvdPMStEKJAscGAGzWuL/WUrBhSMVhj7tH2rtYYEe0+aopmfmoVGZZsqImO
jkpFhuM3tkV2TifWuuWliTjcdaJsIvWibTMt2VjQjiRRY7yLaipykUyQdujLta6DAr+SsIK9VYE3
SuZxmXDDmgQCkp7MFkQSlv8pvxwKNu1t7uT95LNVq1jzbRtv1rZt4xlttzFsjoXx0Zgn6yFbrcT4
UqAg2Bw3XwFyKCMTxkpbzM+xNtqqu9CzYfltQVmP3G0NpWUqLOK8hrhQaE05bKLjn1dUP1Z17A8k
yk8oGA9EkKh2qwkuVysle7dhBe9Dxr3wpHGy1J+irSrTtUfwyc3A1LyryLQZqARITo64rPk6oUDG
sStKPeUJAsP8R3/RUFQutizGY1Sejyd8WtpDXvEwVAnOwLF74iClaFaXZa/TkfDK7hYHaw5gDALH
6BaWXnUta0sBAVVrcw1ngzm2eSV6PJG5OQ0U0N1VxArNjpi32xdZl4O97hurTnoK+7ZM5bq6hHNs
HAAXi/wFQS64jBQddtOqnpsrrWkEcwSSdeyxDWWZjNuKph34meihCme/vZq0r9qrOTfqwozjUH9i
s5PNbpDN/B4wir/riI8pDO9HyOO6hcGctC6wTxzxOq8zouBpXCJQpsIixqATtzbsMh896iaZcFcd
EgmqfkHZo3TgK7BvKoyjs0taAwwkQWxU5BJ4uNYi9kos3mltWJuMkH5BdI7EHHY1RL0GYKjJFnWn
0C68/ODsMm2XW4DD7hHBNQO77ERlKpVofxmri0FCGIZQQOdSKurBoAw9uGEo5UyXIXQ1khBylE/3
GCrCO6/0AcfkCvf8WKDM8bTVOXEQzE7tljYg0TEl5Bq2uC95j7KZI2sAIcY50ibk66ABq+Eow8UF
ZZOOQkOxaWxvV0RGg34A3cbmS4sgA8y9FiWo14FBvlQi5Tzamw5s6Odgw832pS+4Lp/LoYBbrtHj
2EII2AXvOxbhdoP+YVwCGpSkAANCGST2vmV8LiugHsCYVdYos3ox9giXV/EGLJqnTSjKsr1YbQjg
JIbBzHuZ1dj7yQBoZblZx2Kzd3ScSPjB5lNvbsxSRdVJlhGuNLvO5E11XIrSeSX2W8a/NRYz7Uuz
FrZbdls0Iia7GabtEcxBB/XbAoipc7HDET8fXK0snmw2PTG/9DOQPN4F0hVwkEiOjPO4t8KEj3ge
bLuLSl3i0iK93l1aafrmo+2AxsS4w5rgyiNM9K9jHUVN2gz5zN4TtnXL9UplvVznAyre7iQgVfYd
SDLXo/L9/hvvVRQenFe0NAkCJGVf4iArcFgXjjOb5iJ0ckxQkgXdb7J5UL88LIg1oieBiCZ6gYUV
Nicj/GBEZx91/VU0AmCNxehbBJ2P5fxKuV+V12zLewiKctr0ByTOE3YLw2MohgT1TZsFcdOvY4bi
RTtnkKiNXQI6hJvPve0UQbPhpuWRtIBAPtC2m3CBEJgcU2+Oxhp3F8yz3bUB8NckMEZoZWKEqHjs
ggrGMbVzTfpDBYHE8tmyNVL4qUSu97aopE1nPo7NrvV9OaUMVTK6iae5W8sMg1SLG0GA3DSoJttz
rxdqzoa0LqvInXINrjGBwaOIeIoIBaoQiJ53IKLBYQ7FSSzO37A16zE4YJ8cQLNPOMJiAKheE8Pp
udXp1PWmzQJnvOk1rHjTEoxIXqB9FNUifeTb2HQtjFgNqC2tkqXDcRgkpJ2jvWAjW92x8aQvn8yM
CpbL85pzI37wKqiDpPacP9zwsGrdM8FPE5G4xGVvMNk5hhrz/SK3Jbg256vJRU6GxuGMgdB1i+s1
L4qbtfMUZrLZ+IIu4JSAM4UJSBJudUxVF/VfqhVbNkR5a9jR11kvZMoM0iUwF+Ixx90fNTPDfFLR
YOQNL+ulwIko6+1rU4JGeKlrOzRZUAQ9wT14Gv0eJcpiru4CTDU4GtBVGPBsxNY+vZZjwK2MtRch
ZtmGgZHvPWBqFXpbANzrzxFyWJunkZiB3A4FmJq7JaonhaiBVbYsCZcJgcTwu41zeyw7EFZYJMHo
Z3OI+U7sUIBopgtY9wpukw3kz9AhXm0OqzClXGh5YUdQQJcYIqS4bEwQqIe+rZv5FBa+HY7EoFH9
xacU13PROwE3ztARE7chs+RyoIiVuiNGmeoD2VAomEQYAPrdajo5X1dKw6HScRou77cWWsREUgV2
pvLbHtkwc0H0FynUmL/3gQ0lrEcxQb1sJ7Khd3tOfQQStkc7Fv4aY8yot8QLnTaHdegj/zADHrf7
thEbffJKzfmpakDhJSPtwNzvYASmM+52PRB64PbKcZJNM2Mm8UVXkxjP3JUY1RmK6jlyLTLqQRM9
ZRXxQNSIHtzMGrfoRpPxOrmRp3MZ8uCgnYm2wxg4QntksTFrorjxC5Sc4fLl1Zfcm5V64gpx6K9h
EZjukgLUDrOWlyZ6sBacStoWgPdgK4SS7Lbq+1Zc5EXbNw9W4oO5WJls1IkadOEAqIC0HFXk68Zv
axN2xcnVc9Q8Yp4FigTEUKzVBERBdoCaA4SrVTQxeJhHkiC0Q6xjCgIvlFHWQMd3zh4OPyJ6kCov
iSIkV3a7DhyOMsewszM+WB3W43zrZnxoIDuxEtBGzsJoffDxscMVFfGy2R5BewDYWvAkZ9G2hZe4
KwhywUgOBDEWFLFz7My/SbantRDjvqnDiV9u7QDLtMfWQX+0lYkA3TUGmR+ZRsP0WsaeBQYLcpJB
LUUnJRek282deumWQLLbAXkJimXnjFYPVzfH0cou5y1a6iTqrG3StZvPVXBaiWs+50F/DGDBtYep
H42fFss69pdMIWAmdnlDvWOwjdy/JMrzSAZaUVdpK4sIc/U4qRHImN9V/icXovj9It+K2t0DUA40
kPIyn7evfs/94vPYDLQ9Uh/uxCOt7Dpdweg/6/ctUqTLx6Hngbv0AqLWb+vE6/GyWkwX7jbDJbCP
CPR0DI7OgA6plII+b9LBlaGdsole0fV5nPEW6tRsjDUJ5OwCNHcQnBWxi8wiiJGv2wVlvo/UNoW6
mvXm9acQTXWYCIB457AnRHpFmbsKg/ozQBMC5IlLMiqggxjBEtVjnXc78EgNgAZsoed7jD1PIhGZ
Fz9ZCfFmPCZymuFwGPn5s4tGXNOLGKBtdKPCpSVICKjC6qs5n4xfQwOcDfZvXhynIcIQQrHTtQ/+
PDNtkqAAcj/Hpg2QwWB9VDuFgEJp6jNOIIjxiym/ZmWobYb9E+mFS9tXy6uu3eguhy3s+DOmABG4
uJ5qc1qBRbpnGXbjcoPjuvAPCnNK3CGeZopR31O4tPeBzeOwBeV4i6k4Ck+qhDfgGqxGB4s6Cgs2
XN2nBrdyjqrJgOtPxpBJxrACMQs4c2wAWMxTeQ9hg1eky4Ia5fsaWkQciGjFQNpitMg8egpHGkEb
3lMwUEC48nkadFzBoRfEgwTz7ydgq2fziotyATgMF1KqP+E2tlUkFhrahzrm2F71FhftAH9GjFj5
0RaZg6ETdT69C0T5EZ5ogNKxsaidmfYd7hpVndgJid/2hIuw4146+yXEF+nPaVzeyK3EGvTd0Kt2
R6MPdfBeLD8lSqdvg3h46y9O4W6+86t7iTtPxX/OekLfxvAMSDmM8ioMM5xSFFfVaKFXCpvlX1XK
/0HQE33b14YLN9NQcmHuJngIpnKo9EVnyYDsQAVVC+CwpUacfhhN7NYpAEQJanAJTYDK4s7x578W
8e+lQW8zewoHjK0ic5gNaAFt0wpmkCuI7qYE4xIYO7Bt8i8c+n8gQhLnd/AbHeI8qVUFvi8yGOmn
8EGvQ27SscCYCdc1bmJAwEvSYih0a/8X7uI/ECe+TfWpoavCZs54JiS6LDTiWnYTEK2/+IH+6NXf
qLZGNOGpsIw4FBfd52b2nqwc87+QWf/Ra7+RVWJKnrqxyHkGmgvz+rweK9P6P/nib5RZ2vN0PxjB
MyBdOwgeAa96wDf+fEH90Tt/85znDhwGjyqRFZQoHKlLjns3Dt+fe/U3bgXWjD5UNfhccFNDpq2O
0M64DQ9//uJ/sELfRvqIGUTN6GoslzKM2FfVV51NqFgZ+ngk68Z4NFAxH2AO4uNP1drRt/E+pSxs
iKwTnqFGlD8H06yuaw/ozJ//QN9deP9Gg/c23CesV18saxFknYxK4FxRv1pAuPjf6+pp8RRg8MV/
6QOvF/tqrN/XW/Xew0rjh1xVpsRVoSh3aDX86ha/HFmsQ0xEv767//pdp6T6x3/jz1+GcZ2rotRv
/viP90OH///3+e/8z/f8/m/8Y/86XH/qXtXbb/rd38Hr/vh300/60+/+sMNYrNc78zqv96/KtPr7
6xevw/k7/0+/+LfX76/yfh1f//7LF2C6+vxqSNTqf/nxpePXv/9ydov8129f/sfXzu//77/szafu
7Xe/flL67794QfAOcRARR0azoDw4Hzn29Z9fgYYxoJJRcGZwY/SoCC3xV/x3ggd+GIFiE4Lzs7tb
DebHl2CDQ7g1EOsAMy3yOf75nm5/XRy//hbwEfz48996090OoD/V33/5HhbyrzUE35iIwFF+f3Oe
F+CVf79/F1R6lNmiu7F81O9lZ8whn/36s4e0BoSO+Uv/XEEFCf1KiCkWs9C0CwfnF7uorjmGUugm
DhW7qlYIh3ZwUhb3XRSRe5+u1U3dRex5dQSLj6v8pRisvxtGiwduaqCYouuSOWgS+doEjwVx5kKT
hdwTNkEc4HL36OW4zMUSGRKX5RxOX3LqMtks+g6R2SBo2Bws4Y4FC1AFyzd5gg7MqWzQpIgra6dL
LhiTP7Gsr6ov0AgO3/TbRfu7dX4zvvZg1V5f9dWn8e13/l+4vNlZAP3H6/sBC+hvO5Ann3Rl1G9X
+ve/+OtSJ4K9QzlgREMeQbbpB+fokl/XOhH+O7gUKZIvGed+6J3tnf9c7uE7jv/IIim8gNPvwdb/
XO7hu0BgrqUevkPiDur9J8v9e3TBv5Y7B44pgC5wRAFGvgwEe7Pcu4qsTd17XjpOULWuYZ4E7lPh
Cn04a84SqCTT6rT6c/Xc2o4nLREPcCmlLOhoWteuSyYbfPCsrLN8Cz9DXIOEtVbdgoUDzzCQVIbD
A8t9uvdrezdAo6nr+kdX1Y8d7ncP8f/smm931j9dXL9fhgtgJzO//g2rUP0tM/1X/AKH/v+BBfmn
2+3/mrvXvvr023WI7/91FQbinfBRaCgDj4og4Oc8kl8XYeC/C4KQ45cPYlVipeL3/2MNBt47LE6P
ASoEpuZ553rrH2vQl++wRweSSoot1/cxQvwHW65HvztH/7UKQyoo1jmFODSUeFCwkf9+052F0mBW
TL2Tc19lhRrLNAD7uxs3eKhwIhQJn3yNXSzUjzBwyj3rxAskp5CaNVclaUTiwqduq4+g/J79VeDK
WlyE0ElhXj3o2T8M43SwtkL+he+CzAXQLBV999QQVULPOR4bBRFDF+UJbt0CHGrVvvhdpK9pgZqM
drvLxZinrIcQyDXeFRJSPnnIAtlxEIcEObwILOwhBg3d5yIfALaSYkjIBAmeX3YPoB8PFQQagDDU
E1mrIkE3sT0C24CwYAYs027bPXRH+2Ip6qsq6OW9qDtzZ+sNnZqTbnduUd7BzZOOiZiBZBCoWYcH
lQ+PFHAQBBz0Dsk/Ou5xxQfxCumHy9EaoCD41w34wBqqk7ifRfQIgfFNkY8YxLrmGhCPPqxLMWab
89vPaqGZEF59XEKkf8M0oBKvh6IF2YlHW68fJ8Z44vmtSrbOXS4MtIbxVFZ7EIS3AMj3TiLMzsC/
dDE3UTzm8lGhmAA8lgZ2Uj86TJiHzl+8O6aM2EVA/+JlcriCkXuVf4S/aoFwo+riBT3qAl7VFPFY
R72Fz7BzvPoM2xFYHgYVOA/SaexTe7ZnU73n1v/Qd8uZ+dpecsjOYLuDpAatgTMwSvPAqh5gcq+g
13fD/BhS8O2ctFEMlRtFrYOPDhpFHyN5Q2V5vWr4Fhr1oR+j+1mIU+Tl9jCDGxZajQk8K3OMwE0I
LhHlqVc6J4GFFHQjVj8trYTsQNE+o9v40nnafg5Agx560j4uc3gPvrjcEl5vt129OlCDAJ06cEyx
52oXd4QBa3MrUBKGzzHkMawq4WULp1+cs2XYFT25harytY8QeriiJWPsxAkCPNw/aqAg0wzmk7YJ
gw0lrRvzuaZPwwzhrGxQnFyD5Sh7wPR51egY2gMRBwhlvwHZ2cIw0JGsIVYd0HqxPC3r6p+CiK67
CUsyQ3jJ/WglAWvdFreAP8u0XkLo1WnDISmx+WvVYsVUmFAk4NMdCFP/GqIHB3dFNCFChIhU9hs7
FHYudyNKGwBhQH8EUtxlRdsgWToXBfAbWdUX0eSmLw3ERleLx3bBBjjfAK1c8mM4rdEVdBIVHtL2
cYOLPjkL3FtUWpToEbrbnBk/wLgBTjSg7WO4NJAxDB4Wp1fXydpKLBTenaueupQTc7+gA+CKQzwN
IdPU3UE6/DlCcNkV4OzuBLSlT6lXVzsyasRL8la3EMaJrRUg2W2bUuR1XFWIZIi7nKlHUwUYuiCd
PSGUCTpYnO2QvZWTl6wl3AoWNwaA6dx8IYR0ByStjNBF1by9OmtB7rBj4pz1MGgkQbjVjx7JvZsG
zOqSdpCCwMuwGUh8BincPXh4d6N7YS9AEff3YVD0kDWtcgriJppmcI0gsBKTixI6wNps+2VjfGen
0D5GfYm9SoV58EJcWZ3MOM1j3KDSwUL3skUp7+cO1gxErX2qClk8Q8PZ+pkHsH+npN523lqDgasb
qJ0IqF2wSq47KuGiJe5RqLXzIEx+ghazTjcZQhdMKYEEel1F7Of46Ku64le1nOytgynni0KLSgIm
CiIFDr6mngYw273OAWWaHhoW0KwxkMXmc2BCL9HhvF17qF2BWK5oIMwYN5FfzX5XZhs30GCD51ye
eg9PKhgOfJLFlsMcFGxh7HdbkHnj4OFt2m1LfR+VKDN4BDSodOxIp9Ld+dCF3qNTYb4ISm5fp0jM
AG5DW+7WGbJ+ijvlY1iN5GhXhrEn1AOeKglyIYHa+ysUrhNuBEZfzj7Ns86zLAlAX2cEZPxF75Ew
7bAVX59B2w9FXrY7Aup2X1mE98YjzBHQ79bdkLC2yz9NEEQz8IXt8gJjiLxhEC4coOtVd0XLLBwy
C8I3scUlUE4XSWG8MStF2T5SvPrObJ45Cm7daRubPGtwru5nQOo9aC+EbkFcrPlrByD80pRN/6Kx
12yg3qsq7Vo+PRJwSUmz4JrAFJirAjQNVBdrTMdeXGrp1FWuCDT8XbTCUIDwN2gZOrHB/rNBy8TQ
Bcsh8NiXDBRuE1U8cUHVUTjgkNtnSMF2w7Cpy6Ept3hcSnFBh9A8S6hr7wpOm7sqLz5phJllBdQ3
sdfKGVasoc+cqYNUjcTbOY1qGphV1GdYOOv3hS9X+EwYu4jA6u6GwEJuvzo7IuuSw73omQLPftUM
h4nyMVNQBdySwsgMZXv2mk/2kYtKHyJM45Da5TxeRdDdYSSCSaS20AaibCodkHyTtJDmgOdbIVtr
vDAt7RYeaL+ZdO4kOcDszbKiGfwXWNaw9optypAhIjOf5M+TLCBg6rzu0gBf2flzdEdctzxyImgM
VDdzvt15IHjQBYPbIMAw/DKyfOkB5+f0OPvLAyoCd6s/lVleg3gV8vPca2gIWmgrwhSqhs+DC0+u
gxa3Cto00IrFQY6pfgwHMD21ShG828cdBEqQfTLkGhR8Xy6Q9S6+iyHkzq/w5hPJzQe1DmkO8jmN
jHAHObL2dVFbc9+zvH7Sbh1ioyr1AQoAfGCkv+lWQfa69vyrZrU0a8Ogeob6NLpfa81jiuSG3SBs
lARVCY/fUNMTZoj74MzJW8xbFff3wvU7LyRLiq7vG4hdsm6WyYaHMW1sxeKhFFkryL3o4FRxU3Bf
kuAj9Ef6Ay/qjx1x3iVvJ+gcMWiN5uDnLEWOSBboAiogiWg1X24JIKE2Q+R8LLdyPC5T8Y1MXVqW
OJCnPmxiagofPo0cDgXVJyKoD4FeukwJ3GSGAEixmHi1k930Hnez8RCSEENEk++atU/AsUt4FadX
iedW2+nedQ+o8TjgwvURydy70vevKdj12EFFitJOaIH53kRfoeS/n+em2002EnGETT9dIHKcZntd
yvHaYOiC3qfbWbrcKpykTb20GUxFMc7WvZ5Q/I3ieORwszBFWF94UbVd1lAUdTEVPZJt8xIWIi5E
DUjKEVCKTUvgUtYWEHATqJt4EH6EDm0PddKuxxR94kuRelX3DdpCfNE+jEur2jiE0PAarods5O6b
E+ujoXwDa+ptmI1GeEiKPSdcXQre5Wm1jKB0FmUOTEDki2TWaM8rqAtx9pEP0HVV+6CAodWoYr8B
jRtWnm7RiiDAotkOhG78XlbhxaggXoWE+25grYTpATz6Xlu+xiZY7mAOG27gfOhPXJ3LIccKLX9r
cDHNGiaOEhs69FkQaqVsld6w86b2/UaGEtasYX1YmV6w4A2Gt7K4bEPYSEm97SNafdOu4WnBYHnT
PZhuCB9kEtpzq5iDkybuxfZcRA5UvR+aqxGRtgZabPHiC3kRkVoedFSEF3zpelC0kgzPdoafqHCd
PXJoOU9469vBhsY/DvM87+e5R42M8/JHmntDsrRRCCFnqZNaNsNpZmuZRsyRGJIGEo/nzhk+DsG+
aPWA7bS8gZWDHkSr2a0XkeUK2BkuvsZM95BTlh8CHG8Z0xQh/OBZC6iPZXc5EIozrXfre/gep3HH
lqJLRhjPEFczb8hjC5fEnfk3r3TVdWAXeVLAopJgxjCqPHRtxSKskVXdS7NHkhbKq6btdtqm5sxH
9t41sukkwl7G+mRl7l0Mfp4nsKeeHTmUPRu2NZesFfVtjxkr9Xqtr8GQQltLahqDKq3vwnMJGYpT
yAdsAfLFNA2/cBBaJdB9mAup8fFA322SdW0+5T5GYNFBwwMjNDkUE2KsuP7aFf1BitwkZvSe5Njv
IczZhWy/btXzUEG3vX3L7ZT4kn1joJ9jPU5ebGDZDiE6mHV+YHVxlTNsxI2zST3kqG1r44bI97pb
XjFtq+PglZCKBfbjjHybbK71Tdncrt528ATmqWVY991Unh9TYCvpnNfofEOlA2zJmzzmKAY+y2Jx
97HNcgOnPcb/bUmYnm5bvWh/V0RbuxNQmx746IoPA0rmTvZsr14gWNi1jt/CJ1fi329wLNMSwzhs
Ue+XvK1zHAyi+EqrZjwDVxDeiWUYMIU3I24wINH9amvvAHiLm4os7zmioqCVJz5ah2bmTx8NC2D7
67SDkq+dps+QUapdBPdPgvzL6YMiEXVQg+ao7FAO0YwgbncabMIr6wAxKrgssA5Wqy4DgvcGMj6/
ImPtMjjxhqexCdtLNg2PDa31A2sml04eaUjcF05d4kzEYVEM8mTgM4PgQfi1iLc8wsV8DUJ4vouJ
FnFbBPRTpQyFV6P0NRRgo0xhtx0yMVn5zcmAZNIEjOLHEtUBBSBqP4c2gl+yqfdz3s6XfdXY2PHR
oEfd9sdQl8MTOjBWmFaG8MGNuQbXsiwH4KrLXkd6zOoqz6GIaMPPZNXFRQGBzD0DOB1bFngXSzuV
82lBWMpeYN84wonoH5p1nI6TFR/8he0lrfCxUTjloRRox1gRRFlMUW0/LIMY7rUYtp3pAh+tVRDB
2ARBJgQ35mX7tBVSzenchP51CfA4BYy4YmdulmeFnSIjkCNiTFnyLEfQLMa4pV+ySmh4jDSGyXas
5OWA+Qs3djsik6psn42IlvMT6n1Eg5WDi78QVUzyChkyMwt8XMpyWz92OOJOa9CaUyk7+jXMkQcB
k7WJTgxH9EW3cagwcuiQrheaDzuUBgbrbq5Ffupce4Umw/GVTe1rMM5QOszczxp8MfHbsL+qJrGc
1Awdk/OZWHE7nCGx5cOawdRP3kdBW3+r6ihEEWSxQRUg+ccW8QmJIrq961vDLhhV1c4U1DzWwLoF
JL6ix02vXvCYdwoYPJQqah9Ni4WnbTPiY+dtqF6Stq/vRI6xIo4itgNytGDIhnYIY5ttT03OLSId
NT+ghNW+jLTA9gZIvmkSfFD6pWTja0MNu52sX+yDIJquULIIoU+BGaTe/HbDQRRUWAilvRLQXyNq
e/3Eiu0jLJa3ReXOTX/DhW4VNDcQY3+Hnv8jCPT/TxQ++FMQHnru/neY5/nbf7BMfvAO+MKZ0qCw
DPwGeQ/9d8DUAVuCiKIBiKN/Ae8cX0JCPiDKiDMPAcdAIv8JvMt3Ho/QQCaAUf4neOe/pYxD/22w
st6g1AQGW9zS3trM75vwMIAu+nUlAML+AwILUOm/oNQfMZ949TcxcZBY5rMD03ObRytifjDu42CC
RP43FMe/o8f+4NUBLf9W1dAsHHHfiydvMCfA42YAV0HoNv6MgAHv/Y1moghZg8saYjPHHM4RTaqr
ycw/FZiDF8cC+e1bP+OYY0gdhy87evS5fIQo+acyC/Hab3BrWc+immCjuunKcg9l7QUE5unPfeJv
iJltRgoMr/3ghlD6nudAVpvOqb948X+vycEbB7b/2w/FDiKqUesWQMQ+NM9wqpjTjPCQFxzw0MhI
n+/givSzrlfsUCE1NQ0HUf9M6Cv+7TfSiRmxGN7EwwAmVgXXK4zs28K+/Nyn9kY40UFLqXKHXwh3
9qaIMMQNFJE1P/Xib5OXaUPICGTFv9G0b9JqK256gJc/+eJvnt+Q4LLivJbd8FV8GeEKQHTA68+9
7zcPr/bm8H9zdmU7cqvQ9ouQPINfq6rnLruTdKbzYuVkwDNgjKevv6uO7pW6SVeXLq+JRLuAvdls
1kBp0Qf5xrGSWzwf5RwEbpnBVl4W6PevkNIK8rGW0bXwiXcbgF6zd/t0K3g9OJ1wUMCDPJ0DCAzw
D6ChO064FbtyFUPbS9Y9dWiwHxaw1q8DgJRv3D7cCt84bBNvDEn7hLYDqNoBtGWezIoLtuPXB68D
GDTCaaLTUD7V6wgEeLWiy6nl5/c//j9t6DcOE98KUQLFppgOaPaDCPeMUj2FikAXw32jDlAnE1SZ
MzDAv5MULjBTHUNXko3JFZrDy6cRrBK01yUUj97/mNN6vPUtVkhTaAC0CxlVDi7pzVBG7DboZecC
bqOhrbBswA2tQB9TOYwDPoHeJPbJVjgemrbCMkfxJ+pRguegUm8XK/nvUvoXnD7OzIpnxTQAO6MS
ksm8Cqj3Gcome2BAigvrf25w6zw2W+XHpFtk3ldJU+0iXMMOdRL2qduS2grLKpyBDOo6mdMGxHC8
dULQaCrDZ6cN451+1QsEJswxEni6Q/GnT4HQBmJ+PsZLuH57f/RT5nljO3pWYIfzMm0s1TSfJ/DZ
BQ+r3Wz6+B6geyehTGxKK7bDQgEuvy4sT+b4qojwPpiGrktrRXY4A4gvVZTkuAiWN2HayL0O0Ih6
f3LObRwrVqHnFqjQX6CyQIMjpHMfFW9cnEMonNFfr2qfAKu4gceZB7VC15wA1/11KAAfdvlyAG9e
D8/mtlWD8mke+sUdI88L9BbeH/ntDQOC0uuRi6jqldeuNMcLIYxJIHn1JZjacp9Wxr8Qrxaa5/+K
f9xoXv+NhACSi94ByzvKth2UlzQU/sdPcqQjGl1VlRwWwvsvcMzcT5v6s9U8vFFLvH1eQzwUeKv0
b0AnARmsnvrkHloQGgeiguhLuTQfuNb/QnYS2ilSfDSiumPVku6B/B/vBgVy5f1SBV/en6u39w8u
bq9/R9SAO1CNnp/jaX++jmsY/lZ4wr6wEmdGtyWjwabigyJFn48BNFW6JhgPvdcXLqrC2KBW2oFa
2SRVsAV5Zeqf0zw/or/wwWlabJnoaQ7bkhOV5pTMX8Nkedq2/pfb0FauaWEH2+PFKs2NF3S7APCQ
AsQlpzwPObjXy9mBD4XHagzOY/qQPMx+d+H0O0Xl30k4sPWhC8MCNmLQnNLWy2LZ6it+og1jfYMr
sNzVD1bKeM+If8mK4UwU25rRkGczkCeRNAdPc32EZnpzn0KrYc/HJT44LYWtHA3wFqzmvTrNBcJq
J9P2CKqQ050rsHWj/V7HDayF0zzxU4gyCqW+mWJwIqfQwNaN7gLgUgO0N3PWqHsIEf4jg/LCSp+b
99O/vzjMw3XAOzjvWD5AWDWLQ2BhSEmCh4IBDvT+vL8NH8fnW5HblNIAnhKyfGpa+r1ZY0gQJFBB
LKtKP499LD5QAPxvOzCl2FXpy+2mqQoAm0Tv325gXzzByFodOgEtxUXW/c/3P+v019/Y48wqNKDz
C/8+6cX5EpbeLorghpbIr25jW1HfVHibi8MaFUba3DK4w+xlDUSF2+BW1PdhxMKCapQYEPKD1q9X
X5dTeqH8OjMrtiT05kM2FM+hPq6bGgrfg5d+nRgv3BKtrQoNbJqEgmwV5LBEifG0y6cdEZ6TiRAF
HPj1Xgb4JqCTXyQ5b9rxriuHz22qjNvxQ60SoOYmaqC6lORhMeGlHNjDaojdtssJF/0yCAHhr+e2
Rm8CpMKHOpVQbVO372+Wt+2JMClW8E0TWAKCqySvo7l9GKCqdIL7lJ+SAgIZtakhBuMn6fgxagv0
8EVFP4HV+DMFehM2o9G495OFfS3x+J64bV9qxR1rzLKEXdzmgRfIcjeh1fqhmqLEcZ2s0PM4VOQ7
0cK6NU5ucOj+uyXgtb8/meeCw4o8aP8xkOGTNuc9ra+hzVLugIRzcjnBSlnFWZEWJYGSU4u3Q5oc
ob6Bx6NIux1QNgvRr30NkbeohRdt9CmlyU0JlJ7TrNj8Q5LImBYjhkYh/Ai4beLHLpaDFBrPr+MC
CpoJ36Cln6de++9WbdeQo3bbJjaNsNs66MRC+DQnxPu3H4IN0t4rd5wRK54h9lF7A3z18iUCO3mu
A30zn/CDbvNtRbRuWXOSzSjyAo+pBwLdvn27wsvZbXQrPKlJ/BVotS33JU1vl7aJdrxml14iTiv3
xqGb2NFZJl6gCo/lReT93qC6dzW3ov+oaCRuQwN1cF1tm1PvKUisaJ2lDzgOpSwH2pE/iIB3eBJt
tePoVrSmTJC2hbBs3gcnbGQxPnv1JUrvaSXfmCWbQYi31xhwajQoTC3pHa5C5bVZ6OSWCv4iC05A
fWxz0eSkaPVNF0zXEEX2LkzLmQW2qYKbnv2klqbIQYqog321tuYYA88LzjkwKh3cVCp2KrTK2i0a
YutcBlRqNmGx4tckuBQCaOKPh3KVwbh3iofYimVI8xcyioI6Hw2pDjJS1ysHTNJtcCuUic+aOQpN
k69cKoBrynUPBv1y6ew/7cW39pEVy9BhAlZCEDRdVAUjJ9pDYWvzm5tOnzC0pR7v1ZSuKLlBXxBD
Gv0eBdAVjgtjhfpQFEFzcl/KO6hDQT/uNkwHF7orDWIrshulPOUtY5Nz1h5MGf1eCu1Wiv1nQ/Hi
PtSREtaNvt7yqFUEamDB3gA64jYlkdVjKzeyRH6nIRTsJ8UuPvkjzMGFwDuTM6LTVf7FhwdYumAG
HiwLvOgXaXF7Eyp2vHJE1kEM4s0kcZYtOZ0nsCFmniVLx9wiLLIiGAkfwgiirvH2DZkg4K5o/H1c
IQrkEGNJYtebTcRWTIsQRxWR5+FE/QhT4lKgYGxrjxO8vsLvZ2uP0TKxAzxuIcI/9U6pB6Nb29zr
ULlyn/dH1k+QnO3UPcRUmgt78ZS//soNGNw6v5BrgAomQh7nJNEfxgiiY7Rg6qEtkkuiEGf+hF1z
1pCd4gWrxDHYIP60afjeJUBWXkHpfbvQvnhz10NB0tr1kk/bzMa6P0aJOE7reGu25Npp39jFZ4l7
KU6spjsuQVcdVzEVkOEEmNttdGvT1w1AgLBSkccuFj8bWaTouM9f3h/73Lyf/v1FKoBaEyUrEd2x
9Lrtjs8xe5RyKQCkh9fL+3/izWMe824dXLNIuQfcVQf1O+l9IjOEFWF7MOsHEPH03iM1XivBUbh5
/6+dWeUTBunlD9K11IOCPMZx7dc8qf7VcEtxG9n6Hf7IE84X2R2HLf6SEvEhbEK3oRP78B3wPokn
A3HUFLIy4/C4qSA8OH22XUaDWwfb7g5jD0LQXVdP9zBQmy6s7ZnZtuvmsfImlc5hdxxFCf1qMjXA
hhKXexc2jpV2GAX/v49TcYz9PysrF2gRJ8Ttw+2yuRkmqYO5kiBKgD84pkFzp80UX/jyU2S+kTDt
snkEBk5DbrU9jqsi7B6kcwg+T1E597uVxvx3G8vI7Vixi+gBUOuTMlh7bFvvho4TiAJO75NQerDy
zqxhTAHV0/7YdM2PWK7fJKnrC7vyTN6xS2UBNwwtRdgey7RscSlNapjkaK4VxA03Jzkl/AArYk9a
2YXvw7xj0RApZy0Md8LCSdIGg1sx68fr5EM8rz0CFIEnOIDHYTMJwvL7UXsmacbB6zQWVRDT7WBK
c2SpUg/zDBAINF5RR/kQa572fkDlzdq1/oUEdG45rPIh1sKbNzX1Rz6CpUEbGDhM9YI2d1v9fv8H
nckUdrEc8dhvYaWII5JAOjzoJ+BwuJPlPE6Y9PVsCV1o+EBg8FlE0WPnmxuV1JdUpM7MjV0t97NO
lxGcu2NTBCsEXtWvLhqr+yYI2guLfWZu7JK5S2nYzdrvjqAU7mEXDZjH0j07zbtdMY/pvFak0+1x
SvjvksjPmqgLBdWZPfqffMuL2sEoogE4m7ujguQoePKq+QpeOqQBwBRBQ7JSfQbhgsqtNoe0zKuD
feqmYmhhYHZs4soHTU1VhxSADMfRrQCY8OiUQJgMqaLWvyvwxP0ItmVuS2CdY1Oy1FColvCJC8r+
sJRhnjRjf+U0eGht/aVvIbPa4MMhZsoOaSLpVaMbduEgO7MzT4opL6spU6UKknSmBWqnzkLcWXbp
MP5w+/LTtnq5fUp4HW3t3B7FktwJaPnveArnH7fBrbOr6jcPktiyOc4Re1i8+b4bzQe3oU954uV3
r3D4oKCjH3tVQjBCiQWSBeO12+CnhXgxOEEDzzR0ro9ChmA2T6CacZD73Aa3jiy6zdBA3fzqOPTF
F+gsgvAxXhj6TC4IregkY1FJTefqmEB8Xu68ShZ3oJyALeUJ/4lDiPN3h4f6724/xIrWFMSAvoCJ
w1Ewk94G68b3bAXl6v3RzyT80IrXUnNYDjVbdTRgKf4zr+NwzQN/vR9L0l9InWfiyuYfwJFlBQ1l
rI59BY5TqqEL3Co/Orz/A86NbkXtWICrPXcco8fr3SQgwb6oRN+4DW6F7aohYa27hB/jYsplDEku
vakLM3/uw62oxfvhWMCllB/rfkr3LU/CHanw9uj25VbgNnRKehjy8OOcmm8NDF8HvG26DX36QS/C
FiagBtTchh/bJv5c6CHrwv6b29BW0BYRlyOrWgw9s1vTiq9w0PzpNrQVtFDQKCbNFT9CVOsEa9hw
hUucUNFJYlMLJAzAZCEIeaSgWc2dvsOD/le377YCNCCzhx4ahi784HOwJfBqgZS12x60mQUKZ/WU
1BU/ErTsrpZagSw2VP+rk/X/owZBwccKTUImoPaClDzGXv9URcsR+Cm3SsC3AhNcdNgBLQF5ZBWw
URA7pTmHsLnTlNvUgsBAhm+UJT/C7mHKWQm3PQWBQBffcsyKFZknJw9/FTGHyc3pUbioPLgs+xfq
jNPvf+My/h/a4UVslnDFZF2IT4edBgF+l0Qqj6GeAssLENDx7t+1UJkil262p5V8689Z8Qqh84n5
BrryjSInzQ2I6wKanIx/WDsmMDgl/TUIqWS/RXF547Y4Vhz7ZOpTaFiTx3Uz4g9hZDzgQlG4vKBg
cazD1l8mSFFrgx/kyx8Q83qixly4dp7J9/9Rol4uDWRI4dSKdY+TP/DoEYcqgLr0+5NyZh1sOkEU
apQiPeHHniX02CUS0lr+2Ny3QM/AJQ4uYN246vuiKx0bzDbHADx32LqMmjz2C3Yxg14/eNfbhZ9z
ZqpskkEZpRN2L3prcPi6qusCVor8Qu12bmjr1C3SMaxhIZo+goLxuZvrbKtXtzrHZheU4P1Cxabn
RwhNUYjrrF/HInbbPDa3wJvXJZl6nLmRB9kZmvzp0kHs398856bECmIY8GjYWpTk0fQafmcF4Li+
77mdMDanwETgE8Z8Lh6bpruDk8r3dRgd59uKVV3ScITLL3mM4gqGeLO8wRu357gFrWM3LrtODduS
Po5e96f0Ywj3oZ/mNOOxzSmIWuztADT2o5QQRmPQW6KwhnCa8dhmFISpVNUAVxW4fK3ffVJ+AF/E
qTyDb/Xryi8aR2iteXHxWG0RedjC6cc6xPxC6v2v3ff3YQI5xtejtwqKvRwHySMEuPrj6lOY6I3M
ZLw2nrmvcIm4USNUa4ueFjeUxxClG5v+bpVbBLGYwczf/HTkT4Ef+1Aq8cdoPy5jyqD31Iy/oqmV
z1SEzc862SJ4FJdN8sHUPeW7vkvQx+FpaP5Uc+F9C71ouvGh/9XuYsibX8H+o92PzDM/II6zXeOB
odr7c9flZenDWAVWlXCDYSiEd5LAgg/Oel53FEm0wZMhCPYJZ/2djlsPxtawdQL1f6APBl4M3xdG
4N1HYLp5HcyQKOEdaW8IXn3vkhkuKjBkT51ogdBctYoOGZXaV2EIQ7dGw2aq1keGjqdL/gCL/fW6
rbGGbfKQFo+gxuzhUA2hpgBJ5P3BT4v/1qawkpOkfdmY04fDUoz/GXDZu4PNxu8K3ioZD8R4+/6f
eTsHQjP39W/QixxisJOKR195NxCp+QQPTbeLHqj8r8euYAHZVBD9eyw8vOuQdr2KI7U5phIrT7Wg
9m9VsRWPiQkfqyL+TADscpoTm3pQTOjPtKlmj60P/62QfCI+7KTeH/u0795Y1r84B4IKD8GTPhYN
DNLHcOUA38BotdebcduWNvUg6SAGBTmc4nGEx+0uidZjva6X2iZn9ovNPJjhZOM3JIHMCTN3/lb7
ezH5tduaMitYg6mQhjYbexxj+INEs4StHgzbrt6f+jc/nQb2ozGsGjRU5JMKiNfyRqZmv1HhMuUY
2soEcmsbxVlU5R5dPYicQBoYKOqKOA5v5QK6TW27dhxMp0UKWPWln8winK7w+HYrA/gD1CX55i25
bOIvY9I2+95fHAlJkZUCZEkQpIQv+aaZvgrWOd31kLE4uK2olQNKCVDQ5vt+3tI6+rWcjLBVO7Ev
TqPbTfeUxGuktLflLczz/EDl6XoJr/ZmFqCB3XEPot6fPDlBxmrV1VMxzAZqXFX7GcpJ+tnt6+nr
5Ju2iWGQ6RpziFHVH4jiyR6lXfTVbXSrZBkWEXRrTHVegiFwO0CO7wg2waXHuDfPPkyPlQdKPmlC
PaVzWvbRjySE6mI913gL5QUe/QxqpQvZ+DQZf2Vj/CErbpO5iotxEEOuRnj0NnKgP2gn5JcFtp4f
x0ihFhEm4i5nLf6aFcZpGkquVs2yQMXXVQoxusoRYG535iHdBSdgb1G5Z1YAbxg0eVUMuSW31bai
uG4gNw9nVpYhGT8K/5OvapdbKabEiuBERNCYUBHDbdSYPbrON1sE/ITTZ9v996pn6bSVPT47jPh+
hTbZDre8wS0p2/o/UQ+PVRmGJCNxuRdwOQQ7zS2vnbw3Xjaa+zBd0P0MSFZTcRts5OlktOs2J1bg
VqbgiwDTLUvgfCp8f5fy2nFCrKiFvBmdzbBhaNN/8gSUN6bOuJ3dtu4P/PmmUpQeyUoSh/uyhNkq
BNcupYFTuL+RBmxPhjYIq2RoYpJVIoUFY0P8XWUWl9dVGtjKP1BKTiKKzlrmy2DeVULdFHCzd1xO
KzKnKa24WCOSCTJ/Jl615w136TLgu63QDHhdTCsQypli4sqL4ru6611e9mhgd98To+FFBOXATPfN
tT9+0RBRd9redud98k0Kx8WVZJ7XPU7bcC21mxhRYHfeJxYP6wZP3iwYow8TMEAQs3eswezGu++Z
xkwan71wdVzMctXK5I/bjFhRyYMQjwTpSEDaZtDpj833WPtu2dtuusepWqGAiLFFFLMdHp6fosB8
dvtu67Bsl5W0s8b2g5TSRwPF6x2fqBNYAxvQqnmB8+JN4i3YgIpCzhCO4qsTYgxDWxGZFNAXDuD9
nC0TtInXFXeNkw7ttdusWEEJ+1+lTDVjo4jlNonJAYhwt9CxW+m6GcKKRF6RjbS/OknlQs3lQofr
TH61e+Y4wQIdp/jqcuoz1A9kkS7tYRrYDfO5gV37UEwkW2sR706nMAyrLiHiz322dVbiHo20rWma
RWr97A/RBmEeIx2n24pLxaM5FV2t8i2A+KhvQngQJJcEbU6DvHGg2V1zdAP7EoiSIW828aWC68E1
bEg/wo2GXDntQ1uURw+jTuXS4Q9ISK3iQUftygT1ldvoVnjG0kdlEiXQWipLDt8PaM+C3OM4uBWg
cTVD/beiMq+ZCWFYP8DivZ3dDk3Pjk92Ej4KN3x5bNqrMh3YHVx9LhFrTxvv72X17fZ56wXhvHUQ
z/LrxfwTpzDVFhsE2ANg8XatoJ53YXO+vX98u5UuBV3AcVPQiwqbCRURGHzQjA7TZwC4EWPvr/K5
P2JVucXUbqsHWHOuNWueYBtBH+BH8m9fbfGFivTN10Hq2431TjYEdOEYEiuwiN6tAYTDDxuP6gzP
//5HNbTkoNKYXS+9t1VO2+s/I7GXtXvF1omSgZzOxPAZFO4KHjrDz/dn7O2EBGb563tBRWtoLheq
h0FFGNwaBY/zsYlCp9Pct0VvaB2TcNsK3Dr4kj5Ew3an6tWNXg388utPl2gu4aoNQ/u+LcsjLGm8
j5tfb04MVt/uNAcJL+DqvU1odtTP0TR/nw3cT9wm3QppvLO1HVhdGlJPzZOq+dOUwHzAaWy70zz3
Y+313aDz2FPBTjby2qu3f9zGPgXFi2f3cQjmSNWdzuHdDeNCqNa3rePQVuTCYZ2rKWh1ro3gj1Gg
1AHKP+ZCm+RMXrBbzEJPsG/H41Des6k/uYTh/gEKCt4LJzwwOc786Y+/mB0h/XYdTgRGCatx2KpE
D742H91m3gpTWLUHY7CqNYcV4T0p6HeTmF9uQ4evP5vgRAEMu2PZokmyw8PBY6JDp6dfCuvZ14PH
SpXwgKtKqCus9S7qG7iELY5bxjp1R8iWTdNczFAdMU/NVvxDx0A6rqUVoYsyFM73JM1g2Jbu/EB/
gFWFWy8GatSvJ2WsNlMZ2aVZWWGjrGM/HKoUKv5O62nr36BYqPUIZ5l8w5OKx9bHoh6e3Ya2grTn
U7D0IZzrqEBuieD4EaLT6ZYUbfEbNRUkUSod8jJOv/Mo5Hj/5MrpkgMh7ddTHkYxSrRk66Gso54q
9Err8lJonqmgbPEbgdVs/BonqDcnv2Xv85Nv13cz6uRWUMd+qW8zjON0iZMCGDA8B+HlowYijJpo
djumbYox/LZmaJEWdQ6cK3yU/Go/dV1/oWI6pag3KkybYVy3gIquqQT1mibhTUVYvOvK2E3Gwrcp
xp0Oy3qeyjoPSgrVa2gc7P/rEzpteJtd3AnByl6MFYQZ0mc4X5U75rlJh/h/0Yrh64p86VX5slU3
W1z83Iia3XKAzSuGLGs7bBOr8qAvP1Rx/SdehZvAgG+r2gQwzmoGOlW5Lgw9ptXYf4/KkFw4qc/s
lsQK1LSrOuJFmJWkJh+9bv419pMT6ZT6NqGY6qohYSWqXChJcNJ5cAlpq8htn9tcXB1KqMeGXpm3
zPvK4uiLabUTrAxfbh2jJhkpXAcUz5sVsoLwBryNVMHdEq/NxfW0H1G4g6GOJlWxZwuHOZ9Iv7hF
kHWQQrMpqPsYXw7/lJM3WTftoGbQuH26zcZtt7HUE5uKDD7H1X5IYdC6wLbFcXSr3KUdESsocOi7
1ek/ATP3yu+enKbFZt8SrrdW1AJ9oCq5UeHwTFvfsQ616bfTlMB3T1csI3XsQU9g5AcBrxbHSbEC
NIIVTQPMNUV7LP2KHtxBTslnt0k55YQXBbQ0MGAsAk6zppsFbIJWsqsa1xkPXw8OzEAaiYUUmeiJ
vk1T/4asrdszLFy9Xw8uI9jGKN0kWUQX9s9SrwlM1tBldkvnthaNkB4gmWUdZQCAs+vBRP6VadI/
brNuR2ipa/jeLmGGN9nPdJUPm5zcKnSbXhtsEHtO5iTI+JDKHZwxa1AunL7aJteCd1ITiP/MGWmj
/mryl11iwMxxG9yqc7etKTzB+Az7NPZAotNBFDp189BxfL1T4BjVRxP3YVu5emk+bKGnrls+Uje1
JxjPvx5/VYwJSCKNWbXB9ahDaxLmutotmduYJKjneu0GE+8sJICBheH2O109t21ok4JVU4zQnAvG
jIjgaim5t6MNc0yJNiBJ1VM4eaE/ZnM33m6GfDTFpfL/TMFiw5FiwGDkgl5yJll4coEL4QVbkme3
jWjFZhmyaBnSdsx4318nXfotLcFEcRrbxiJVehoX6ETrLKmjbh8k7TXk+x1LLRuNlPqh2RpONYQT
os+NaZ7o1LklldAKzmYeBtmJQmdxHaXwC2fGv1vHOHYrQEMrQOsKjqkI/tPw5a/OQ7MVxqeOh6eN
Qtqg+jVPVawzFZbLPmYtnIc3/cltQa3j02dTU6OhKLIlgMM6M2W8DwbuGEI20iiKgSbteC2yAkbR
qwH1KfLcKmcbaVSzchxivxLASgQHaX4EuN26TYnVIjJp18UA2otMJwu/7qDCc+A0dBzcCk6Yj0Vq
rJc+W9Kie+ygfVHvTdOW3ZXTx9tYI5Oa0sD3u89gsVeoA4zy9HoDmf/NDbjj2/AD1fIp9aBAlfVb
ex9vJjyU0ORxmx0bf3Cy9p3bwJeZtxXxfqubD4Snv96fmdNh9kZLwab9nZweB1ydMXYcsvtiDMOf
pxJM7MJZOB6kNhZrY9qDV3PYZ6MuHyajs555LmBwCsmV12c03nL0FCdxn7VhDQaBD/gq3fkxEW6J
wLZiCxYO89VYddkk8VgLQ8ql/+N7NPz4/uyfOfFsMzZ/MwWUYWeRxe0E201ZJLuJdIFbgWTDssJO
6bT0eZelnX5uYvXLROqr24fbVwDVUrnK2mRq/afX3s8oom5nkg3I2nRckLbByOPs7+MNNpKrE+kL
m8VKYXhHBO9rrgxcOge16yNvX/PB8WJhA7LqhPI56IsxK0zc/0TDaPuMW5Jb8WJDshiHu0PgYZtX
DLYUPFw/JZsTh4/6NigrGRmvWBH1mVxVegWZmuUWjxaXBGbP7HAbhCTDjTVVNA+ZPySy2hXTLLa8
Ejq+ZEB07g9YO7HooEiuh23IGCex3ElM09VKovCX00a3sUhrCBj1zGeZbQnP20lCPKar3fBwgMK/
zl7ClCuj9aazulJHmFvnVVE74RpBjHw9NOviztRbh9prqp/TabiJ48EtrdhQpLgVG14XG6TxmtA9
Lo7PXUL+dZpuG4tU1uOk+qBS2RTBQhk+sneLVo7POTYcaTN8K0nIVdaocPnAigBUuFryC6XX6ch5
4yT1rGqXxtsIFxYis7H3UnFIxcT+EVW5lCA5U7OPB9Pu6y5pHUsOm9e76UUVlepUBtP0CAbVeKy6
YgDGDof3l+KMi5Jvw5SGemJedBLSgFW1oT82cNCmIxuL/hverpn53CVqYg300jntb+B7CKMfOM54
8svs0WC4j0Br7PaVT7S8R5cbXH8058wKg/EGmq6zH277Ma0hac2aiTwXquFtZgbvedFDOt/NICt3
DxUZQ3Mz9eW64xWEFXaKhFS43dpslJQJqFjlEsishJAbMN3fhuXS7f6Moahv84tZwaYQSl8q6xUk
Tu+XVHjse0wqXH+YGIeTf9yqPwuxNvOdNL1qrwfop827WejQqeaFTuPrDKB5s4QauOysKYZrNC3/
hXy40xnt2b5UXJRs0nAtzbZGH1gqrv1yvnBnPFOPetZX16yfi4FtKqMVTOGvQLRdvMO4VbXCdYYw
RxyQjQTzhPClbkKVsS06pH5P4Q0PW8f3I+ftI8mzgWAgUXeGNYHKVk+aj35L1VVpuHZbVxv9BeF8
uFA2o8pMXarnvuvC64qYxqmw82wudULnDcIMSO7hWgg40OurBJYFe7eJsVLkzEDCGw32jcIj7C4s
2H1LiduetKnE20TWLYDWZ7a2Beg16dTu4B7g5l3p2dguL4lNqfpFocMT613A4ztKxIUpf3vLezay
yxQjdPWmQmXF1sZ7D22pO1pRuBF2EAF+f+L/K+b+Ppw8G+AVtG3kwS8Qh0WXdj+aXv+ZuqK/RYqH
2PvGl++w2i0eCCnEYVm8daebztya1NPXvjLlhy6cysPYSrx8wvBe35VFwO5LOCkMOx//dWEizsSN
jXDpUxn6WiJueNmAU91Oe/D6l5v3p+DM4DYILaFj13ghbbIprD5soSoP8QR4udvgVrXVUWjXzBQx
SZf2d8nXO6ncHJ48G4QWhlO3lWs7ZFGcXpmkeYABxy+nr7bZzpTARxuyoyoLBFOP2HjprdHdeGHP
nZnwv4jOmy/QW0Qm1/V89OhTEROnS79nQ9CaJRGFMKnKUuU/U1MmOaH16nTj92yWM8ieC3C8HB20
cMF9ZWX9Hq4qz24zfpqrF89yhSmhnN+giZb2otmzkrU7wxBE749O36xAPdsirYyXcSCcD5ln0Mgl
XTyBW+719zqO2/suCsUXVFbmAmvgTNaykVecw19LxAMuRi0p9sJ0DbSnBXC8gAq7HRc2/EpR5tNh
kTKLfHKPe+nNMGxO1yPP9h4Ly66XqYfiqKJT/KVBz+HDksjRLdfY+KsoFmXZtFhmeDSTvajQ+Z6E
Wy/Ts/FX7dBUy0wQtdVExHU7Q9SHcuZ0//JsBBbapFFVFp3AdZ3+ivhc76C2XrlVLjbwaha8WL0G
969kIMsBJjDVTk2x230IV4zXsQVWD1FBY0TmkephA7MdtE9c198PrTPJzEZebRAoM7PGg4DYym8S
xbRuJ7dsZsOuCtREabNMbZYoMt5rke7xvD647XMbdcVhWjCDvycyFkYH2Lt/bfr2i9OU2KCrrRR4
NWIYOgFc7AB1xJ9iS91e1DwbdaXmURWmkbi8eLClXRL+D0wEHOtzG3YVCg/GsRVSlxh1cxtE5IkV
YnZq1qMwfL0N9TAXaRd6fTYZKq5W4K8OVeWkBUw9G3bFax9Sbc2pD0jGf2nJH3pFL1y8zuxwG3PV
xfXULssqs7Qsw5vZ8HAXMEnv3TaLFZwVmWFauOABxm9wRlSc3PVKXjiJzn25dWVcVTOHNZ/7jMhD
G0UxCPahk6AKJtwq7CLBmGYJzglv6n+2pb6rVtgjOc2JjbjS5QC7pRStxTpcd/Bf2g/csR61zQ/K
atoSEiONG02/xMFu08U3t48+1R4vKpgGCMjJ7ydskyRId2pPoyR1nA/rdljImfeyqtqMMYwpIaG7
n6MLt8Mz1YrtdcDGoIFueYI9wlNUKrQ2y5/B1Go3j9v87DY1p/35YmrShcIHbqAtgGhje0VYnS/x
7CaPg8e414Ojj55Cditqsx4dMxIVd6aYv7p9txWbQ7n1a+DhbKOsuQ/X6Lqg6tf7Q5+bdis0h5GD
7ChXkUncNu/GqFf7Gm2du4hujh9vBWgtPLOouUDBMuvgyo9ZdKyldJNp8WzUlVgHr0OfWGQDM9dR
N5RAjrSVW8a1cVf+Snz00bjMeh7fNMmhL914t97/cHYlS3LbSvCLGAGCWK9k9yzSsDXWZskXhmQ/
cQPBff36l+2TBM+oI3DRSYHmAKhCLVmZrpjBPAR1HtRlcQEMiMTGjh+muvTzti7qaraCL5iY6S5B
v8+x6uW7MfRSm5FgLfj1kpfTUrFwgEdEDecLiInSchj8ohUXbzXW0B/mu+kuysyf512950P5/feX
/JX3x4VbRYuKpnZory2iaYm17lDpvqVio/CXv1C3cdFWUVevddM13aUPSZeIqIjey5BU90pM+qR4
tp62jARJDwbpG7nLv5iIl37SsVm+HE05StVeTD/tX8A1jtneosmq86xl+bYpQ/z6El5ZBafDxEOj
6/f6IAhfW9n9WQ1qey/sNCeoJszv6jBr7msDYRkCwY5TXsr3UTWYpAUpazJqXT9NmGeHWEU3n4ax
U/dlN1T3w7qqu2rP/mrHJrgn+0ZyvyfGZRRaSAbW4WlvLlyIP4zWf4dZ6DXkCFz9r3dX8TlnYMDu
LhGZmhgzSHM82MEzVnARZror86EUuGPTiGSSHPKIq8GPK4e4CLNFAz5N8rq7QFwLErJjmey8rk9e
1uFizExlc5rJ2l72PTzLHXp+mZZ+eHviIszadpGalpu5hA0USgOunnXkpZYjiQswk1W4Yn6SN5c8
7L+Au/Jhp50XGSrWdl5z1Q9NrRSMRlb533nQfKerFwU5lnZe8x3znjqbsSVVyKe7Wp43lB78cpvI
cQ2lnCBbNsocTFO0faSkNU/hoscbxvmKr/sP25QMltWYtrlUNDT3+7qbhwNgge6QRVJLFpwCBgWm
deF+xH3ERYUFra3BjnyYy7DQpTjPMwbleBPCF3ldfRf3NBey6SBaZOES6H0kMSMTdK0fLJS4yKd9
l2LKGqSCS1l+Ctg6nvri8OJllcSFPe1ZZykUsasLI0MEGSpSxCX3m+4hLujpONBqICC6vfQoOcdZ
TQ1k2eUffnt+faR/CsIFi4bJNKhKtEH/pdwYjfVkPasSLhMVxK6DCHjq9lJUS4a0/ulg3XbjslwT
qBeeXRf3BPmRhtIitwDHZTs7kXEuE0wTgGNzEPSRNfP4ts2tZzjkQqFKWc87w5wMYPnlh6J5ZIL4
BeQuDqpGuxvwzam57CvETyMr1pjszfvfn+41FXxhk1wcVNgFdm8kBaJt13eF1ideqXuizdfwuIUK
+Bf5+NJvXN3TTzfIlryMpoPhDwC58nZeRfmP5bZ8DgwGL4OlCD8eay7e5qGaWFwvpH6KwPIAKvs5
6p9ZJvElXbhCrSLMiu3vZQzNLdzwq592vTs/fRqoE8KZAGV2KcMDMn1Lh9fU5Fn3VFpwjiRN1LTk
bmC0fOiQp9wXcoiemAzoF7uX0RvZ1/tDsJoibaUUJwC/er9Cfehk7prmZbP0QXM55M5PhhgMG42e
pVcXoTqRQ7CK4R2eI63v+EpNsmtgMX9/o65+4aXTdvwFWD5FMLVjCx61pcAc02pPGWjbPFd33vl+
oCKabYeyQ4gp7+nIwcs9euYdLjSNocw1AVmP1JesMhZ5L8Cv6iVZCikt56m3WTHvUCFuLtGxJq0h
PzIaHDce+tf23AmVQ12hKNCgKmBGiatiWRWDte1GxfuVkoOLTiNLNwSitei95FWRHAXdErtHECAz
jSf8xQWpGQvqPdaK+tJMSp2GqXmz7OWtK/Pa9zs2Di6uUqAd0GByT62PCsyhSd2HEYy5l36piotU
K8sIIXhbNZde8PGTWcvnKJisX6LtwtJqUDY1BETFF3QjQ0Df9OccEl5+N8eFpK3ohG/Wrvjy6+SE
bJ+MCp69HIGLBis2Bi70rAlSVMFFXBFImUk1fv/94i8+7kK7TWV62JWOEAO/GOihsCTvanInwqj6
3PYgCZml2J+2OTLn3//ai/YltNsJy5pRFnSh9QX6bE3Sk+HjaKTPNmFtxy/sbXHVCT/qy7wXbYKH
TycTn7w8A1Z3PUPbWLFXKyyLkejDqlFRCCnkCX+/Ly+eAui26K/Pp2lQA7IDTGs/2nNmhrdqtA9t
pM4lZuWoKPxCUBfCtneD5iSDBdR59kXn+gmSNH6IYeLi1ppMQ5IhUte1l/8xUjzkmn/8/e68GFsJ
7aLWlgUtaw4kIgp7PUr7RdTZRwII0L2tZ/1nzlT94fc/dOVm+c+Tix9yAyxwR0uyaXPROVdDbETb
o+W52/vpIOuj3aH2ZdnWDhCvIDUwQONyaxDl36fxhZ9226GaW1vguW9QRe+WdFt38l5ODARGS27v
pgmyGYB/6KS0JXhgeR4k1FblR2Fl+dQcgVeLEBvgungC77IKHKIN6ZfS1H/VnRdNJJZ2IrHNzuDK
rNEmYLK5qxvM8tqBffv9ub3iVlyEnd5p37YQNbkcwf5HFU0RxITaysez48OvP/pTaNuHx1YWZQm/
Itu3Wc6rkyqFn6InmLx/XRwl63ZB3w4h5NyQpJ6nb2j/etVy8OWOV1FgyRuaQVWXsqBATApQYUVl
dyOaeW3PHXc7hxUkufK8RsN3/3sNhyk51tr3yx1vC/Q2DcIJ/rCaKDRtgu9TuXixe+PFc4iZeFH0
q9hwnpooBgav9suYc58WBNZ2HMiytGtn+r2+5BuJ7rJM8ARsruW91zV3cWuBpmEkK/iIfRyCD1As
eNOGy3HD971yni50rdvCfW8YHji2H8VDq5V5RIn/Vrf6xdgRG+MYkdFt0SMFqC4FYeWZCzAsh4Ln
571uvWrF+AnHlCIp82ORc32JenBcbuY95kv8/IsL/+y4nUe1LSV6Hd3Hbai/73P74HemjhmZCoJJ
/TrUl3GTxXkZ2znBFE/uF2+5cPjVlm0gUGW9rBvkskqm3xiCWQivT3dxdrtlGuoiSH8pa98iYipw
17kXARHiLceSCKq5tFuR5fESKAFNqpjMePv9vtx55ki+t0u/oZACEAJ/UtTomLTBLRjcK+GKi7Hr
w7pHRsRrMDmHcbBwqNqNJzI0nypdrZ5/wdXOfnqU9oIZFP1ZfTkwFTuUoMyvy69+m+OYKgZq6NR3
GnZU2U/gLbbJYsit0Z1XvIwLtOMcWHjoeCOMhpRqDFwy9FOzyausLbQL/AoNC6BFCSR1A7XkgUef
dsr8dsWFfS2spXRUcI/iWL6M/V2zSj/n4mK+1hAF5wZEhJdq6x/NWn2szXprrvSVgNaFfA2bGqeF
DhW455uhedt3Un7KI1ucWmtBTEqqAlxQIhp5DNkw+n2b5+xGRvPKQbt4MBUFGx2rrQFTOsTm5hFE
z4eYf3hdURcR1kO+E3KaEa6ooPIe9Q52P7XL7GdbLg9X02sDjZqtvgQBfViGzMaL9o1sXB4uqI72
K5sJwqZ6iT7WtGUnOi7LjQjhlWfWBYWJfOCciwJJWL/pB1Hs+bMG2vrHaOCUEq/Nd8Fhio0bmdsF
f8FgxtjOBhU+u/ntvQsPsyNnAxsQD3e8gCa8uqwgXvT8cMfrLysa1eUw1uj3or25dfdVLbzIwYX+
Dx1Xqw4xlHNzGfKgO1NB70LJPF9xFyK2LkdHywYxwqCCIQ5o/tzbwy/+4P/x9otZ1xymtPIBrDYg
Q6i+9TOgDn6XxQnKWraXA6uQulNMaiajmHUbV1TmvveF/voOcrGHY8O65lIK9oGUK8R7hfZicMah
OrGZxCtb9iVqY3kX1gmjgY153t9qKr9iq9zJcSqj5n6+Rn4UvBmPxTEdD0Hd0ITXNLjz2n0XJBZN
lFe7mcyFsKKPJ0gNkfCWFMYrn+9ixHIKkC86gTVq/IOx8cjr4dzXm/2jLLrlBjb3apkvFEVctFhB
MgMY/oBSPzm6szrqNZltOCNYwwVapfwy572XJonQLnqM72s1VxHA7jon8t1eqOZRlcwzOXHxYwNY
aQ2kJ6sLVFXv2+qbGLaz3xk7BrwcdVCIlVcgYeLzeWEhvw/67JPf4o75RsPKoaaCtC2bZJsImqvT
Fm4+0/rYccd2MUqw9s0G35BR2iRETvYURPMXvy93bNc2u9EqO6rLxsTfTbevYO3SXrpm+HLHdEk/
TTU0cFFYwSD5g2HZ9IYZ61dYcQFVA+DRzFaruXRjtsbLpL8X0eh3ni6eCkAntVJJqsusJv24QePg
tENj1c/duICqygxSDhwwY8q39z1dqzOUq7zaoUK7gCo5kGNQBGkJyJfyN4UYmuex0KPnp1+93M/5
FBSrupGgcbaO7T+Kbm9bdUseQbzsxFxk37y2glRRhWve02NCq1WjE36EUGaTaOM82DYUN2Luf6Ok
F/ylC94qj+0ggQDCajfGxKLMs7iWRD0s4zQ/8gEk51O+/S/q9NgkzAQsbogcY0xrjw8N5IGeBknF
HaSk6H02VCoJOSmeIzGz0w5B6T80SJJAS5GFD6DxF3ftRKq7bEZelPARVOQnuh/rOc+y6G7VnTlb
vWQkLvuJPch5xfjzBBbtMzv2T0Vgm7uh2lp2F25ttyVon2d9PG8rWAFz09GPdUkblWxT0CwnIDyD
lGYHOP0gqHAm5Do7VYLs776Zqg44+eKQkJMuuHksRRdaaCf1IvvC5rD5AN0dNDhC1D8/Kzruz5iG
pY9SIdAhRHbPoHy1N56qV/IdF9xWHKLdmxpPLcgbLpQeJzvYGyHa9Q6+dKqOK1vB8yKCcED7YynH
O4GhPUjNGXnmwZI/enlLF+BGo3HY6hJ3lKoDEx89+bPtplv4oVe25j9gNskqiZNC3C2lTo4tas/1
2nQ+Q2pCu1C2pgehRY9U89KADTf+RBj1GlXBym6+oA5wpuwoKI71Hj007Q4pMdxOv2zEBbIVe6da
aKCigrOMNlEggDyvamzPXgfqItnyYam6qOsAk6OtTaKZvxsxYe6XpLnsXTyQskKRFaFfkD8IbYsE
9RbPiN5FsoXUoDbXtJiG38e7qFqeAODxAlnjRJ2IgyzArHMAiC97vkPYMyD5J73k7OPv9zy8RkUv
GKoLXQO6mqM1ie52yXL5NkJc/D+0oaPTBixefOwZ+Vw3455MHWnvIzjDO7uSqEj6cBePlV23Ev8T
/8vrgim3b8VNUBGhmhLw97Z6Yhn9Pg71csNhvPKouVg6EWbRwjA9fGmCILcJVTsFNyo6Tqd+urZO
aQ8BNL/r5kLrVNSsAulFdVHQJm958aw2Enqu7ZSZdWRWehVFuKz5USPYapCetpb7WaHLvWhR5yFI
wCrM0YxbjIE9BkzR5tdrcqFtRbfNPJeyBJFPREAXn+Pla5hfPORC28piXScj4Z1a3YZJZiVe0W29
lWu9Ziku95qEXpQ2Q48SOdvHD2W18fsdUKIzkMijigcU8552aDOlzdZAgqAx5tmqYYwxi5wNScfN
/G4b1ujGXX7lff33I3+K/VbWqPyYr7mZVn+NBehJ884GKJFu44036hVrcfFwC5o8gS54CcKJZk8I
ZnABYsgtRnIUX+qkaDsvcJzQLjgu38JsO7hGwVccTwv+tLg00Y2/4pV33CFu+72PfGUNFwMnu1YM
kLaELYsVpay1QuRWz37FJhf9xmc0ifUMbDgEg8RZ93w/yzr49Psvf5k4S2iXo606xLoBklldwjFc
E8Sf4MkolgU0RNDJAWLcjA+D7k0VH5LtMXQahzSowVz6+59/beOuV+unS0ohfdDMXQlXwum3Kq/v
4bhupA2vLX21i5+WttGuJiGQ5Bs2/yF3iBtCvM9LIhm7dv3RnxY3fY9YtceZ2HEDudo0fdram8X0
f5+AF17c/0Dj1mXfswBhTrsTA1HGPhMfxg3TYHGlDnvEq+Xt30bWY5ZkK8rJpzKqsi6pDzI9hN3B
7vmUBZ/zpYadDCY70Syib3bAmID7n1QMobz++5BR4lXxUC7ag/BwlSD0KC9gw7tTU2vAj5E/+1wQ
5YI95AHhoG4/crAIRTLWbFdxcHgVU5TLUBQBx3AUkSiwzXNi9vYTmwPPpZ1SSgfw62TKsLiABOk4
TVNfPaHi5EUdIJSL9VDj2gfSIH8stI2ep41P300ta09/44STK+3oEMx7dRHL/FFVFiy8m2Fe4Zt2
sXpNHvECkS8wB2VSbphq5JzeKj2/ZvHOpstds7VC9nyZV7qfN0oXkEDmNxzly4srF62nwqGre4ap
Xt40/+zo+WUYZ/QK15QL0EPUuc0KZIUXFnRhLFT+biLkDz8DctK9eWUAerUIafeqeczwSKFR4Wuc
jvfmVA9HtZnykskuT/QUJrJfV6+bolz0m4TswZbPurws+fhtpNUSR3m0nL12xUU0AR7MRxwnwMdc
fMhV89zq/r3f0s6G17WlVrANSxvbJTpq1WmMlJ9fceFMCrP8KFeLINVV0yVbc99t4+S34S5mOuo4
rcAYGqQLJs2TMMjKmHXd7nfHXahUIUm9IUbCl5spfOKwoo/VvExej71yUVLgeo0yvmwFCp31uehO
evTiUIKvdbxhfUR4LYuhuDDV3/ft+rCz9bvfTXEqYKzpo3yhawEO+12emJh2TJirzSuuxXDrryFK
2/RHQ0J8eH0gx2Ahcp2hZF5UYUK5KCl2DChoGhznXKzkaWUVSRQVmVdYqFyYVDVg+r5aqiAdmjK7
hxDsfpoBHfbadpeKLJdKTlCtydI6754DO79deuF5y12QVHFgWhF8PrCh2uJtM5hSCbrB75K7RGTb
fFCB4eLiEgj6wMM2f+g2XTz47YoT0aoux0tfduVF7oc5V6RUCbf7LT7MV15PFyClowaqcitWH9d3
u/42ZT/8vtqxTqjslsUQIpyI8u1BiDnty1vzvq9kRsqdvOgW2YQiDBAe1iP7g4MlO66pzk99W6u3
6yJ+5LW1aZ8VyyWY5yWZl96vr6rcsYwJL10BlEtx2VpxgBPxWM75ZquT16a5oPxd2HDbR5FfODZt
LPY6rufcz+u4WLUgxCn3TIEJhZRdEgXHmy0iueeHO0+rsLlZ84DlFzWUp47NCfPTKReY8vrVW+p5
lSgEhVg6E1Vc2eNrVPRerU/lwtVID+7MoMba9SCedNn/aC0oH/zO0jHbeRVFDW7w/EL7vIwt2aqH
FVGZVyoAyNyvu1KtTbDVbMDq07rEUJQ/22zePT/dsd26Fians80vTTWSuKgCkcwTZEr9NsZ5XCE6
DU3LDRtzDM1niIp90lPhxXyIy+I8rXmrG8D/DEI8INUfWGY/FUwaP0f8HyBaaIe1IQtuC43QYgze
rMCNee2JC0NrESDRjig8qxuaDxk5aLyq2a/1o1xdSJ7bXkA3I7/IYOdJt0YIIouB37D9a9nmvzUR
5ULRoMhRg79DB2kVhFmMluEQ98pspwP0RZ4771SMQGKg1zqkQTpBpgvQ4xwc8atnjuci0lTQajEZ
k1/ahdvkiMoPY9h/9ztXx0zpHKJ/bahOCwQye7U8qFD7GamrDllHeVe1aL+nEpR/mJ/S88MkV+ZX
OXKhaE2plrUudp0GW2eSZgjlqc92v4zdRaLJqWQ9Gp3osqvxnJXb20HaG7tyfRVeuIwuAq2hNYjK
ujVIgSqwd2xs18cqi6bHRUz8CypV1Z3XwbrtdxDBN1m+DBoEAvkp2PYdbCye4E7lQt32cpXqQJqX
QltsflNBlu4B42V+CbaLcVO5Vk3QIcjO9oacpx4keosNohv7/28b/KUDcJ7r+ZB5aWaYKgq81Qlj
m+2beq9EstbLt20d4H4I3VJwd5bxms3Pkg3vjCXZaddXbXadvy9WIe63vVkStGWB52iPD23ETdL3
nNzPpvjTzCb/wMv+IZyGd2MFGhnCgfLkcimewrCpgOxSn71O2UXRrdueo49yZGmBP4huPaSdRf/R
b20nPhCUUqXCQKV7SftTkRXPANLc4r++LvLSKTh+56iMLbd5RybFmie1gSPL4nreOOPXFnfCg9b2
UCshkU6zTj5NTF3RwX6ewdW9nGxQBI2odGqGaB1js5GgSzo2Nn4zRMpF0mm9VkNBQ52C4nVK1ln/
hXa/n7N3gXRROA/hLBeVspzk4jQt5VomoQ3kjQj++tq9cKgumC4cGJqFK3xyXedDkoGc5WHlc3UO
p/zwcw4uoo4WGy2HSeh0ECQ1vQXOVjWeSYKLqNt5eeyLwcQHCGNEE2OAHvQsm+5y5leccHnKKt2B
7yLbdHpMogfxnLF3NrDqRtv2lWvv4uokzWbDwOWX5vP2fgjIl51xzw93zHU9FvjIo4NF0f3U2DPp
Cs93ygm2jwOUnVHXwqAYu+NoWGDQIbzVoH2lra5cGBfADLZeqgonuszVaStndTfSY0yabOve0Lao
T3gjzTe0igiNzSCyx1V2wbmX2txXBu/lAi3hG1f3ZWEPoVzYVyZCOYsuylLZkfFNp2r7Rq8otsXl
QfJzowzrkcvkw+dhHbImAYw8WmK+Ag11oqEo36BfV57qSPZzjGHj/U2TH9PdtQVbxqQo6/uwBgf8
733/K5bsolmQJIdzMfQqtVNkzxmdoqfDbuIjhJLkx9//xCu31QWxNAys+2KNVFrm7O+cdt/6Xnjp
WQjl6uRlVQOWy6HB01W0LCHtwONlE36xvothGbcDeIKxVmne0k8cQ5nJTLqvfpviBCcYWZ9Aralk
CnCHOBfmuMf4z3jyWtwFBm5gxYryWemUsOCtHuf7kJv3fks75RWEbIFkEtFmf9BPdpigSrMMfvPp
qAXjufmpY140sITDjDqNZva+7tbHBsbq993X+//T0ouI6MDaCS4zU89ZQ78tmvp5YxcTKCo6RmOI
pUe6v6ky9SOopOfSjjfepoKDRwqmE3FbJ1xOYCsELZbfltBft6Qo+7FdjFKpFmt9ymbgpLe+vuED
XzF6FxDIoqzZWpTR000BnUXq5gDBjvS7hC5ES0P7MSJAkabhkc33GcjtMPLKPvx+W66X7YXYxgVo
sYVuG1rQCvmmWO7XpiIxk9lxMusBD1OF+kZee7WYl37HOVuwUGKsls0K0fyMUsIKqb0CLPlhdxKC
1A9EL0CvFlCe+P2f9cqBuECsLdD9sdedTPuO/KVt9U6EoV8F0EVeKfD30CIYZGrRcIy5mN8dvH72
+2ynjAayA2BLITmTDnz70I35N8jm+oU6LiBLyGISeUXxLo1t9nUWRfkJQrdeupZCuYgsQZk+thof
rvZsOYF07s+eSz/spnIBWUe10C7LsHjdHyp+0gxgst/vt3r5Vro0ZGvEClpANzftq4i9jSpWvSmr
armPIPkZm6gv7+pwDu4sybsb9vayHUiXeKfOpmJTay/T0nLUMfsyLpv8h9yiVKJzc6Jm+fj7P+0V
C3BJ0EypFfLQWaZ7V/NLF4xhYgLph1KDCOev3jS6ck0XYpHpISVwz/2VRXUL/N4BF+x11P0MCFcl
UGEz5pTPZjyPyy3+ztf2xXkHqrYYBiE7kQJI8WS2+t4O2T9+W+7E/LwslhqEuyKNVKlPR6Wf26t6
tN/ijmuo57E/2Cw4Kgvw1sgQiw/A3+Q3GjKvtPakC+bhIN2gU93iumAKro1twcc/C82ji97Gr23Y
7+e2PqYzjGWO+22Z3iLY8mIUE9IF+8yKjBsoxXiKUaX8NNmovmPUMK+3Wbp8VPPS0nw/JE/DPYvw
6BP27iBtdCulePkBlS4ox9BigEStFKkeClCM7KI6gaMaGUs2kO2PA60iv3hRujh/DMkelCvCUxGy
8T0X45Zs3HQ3HuiX7UK6kMUyD0lTVUykvNDqPIA3cSN+yTD40H/1FgAXhPtyTDxd7PAm76J/8vnW
LMZrn+3YnCElJoMx/pyScZ/PnO7R48jX7uRjdFK7RocrPwPYf93ybU5a1rAThzKw1+IuZnEJItHX
DcOurGsdo7IXPEaNPDxXvz55P6UA+WC7YQlxW2TYQtq33sJ7FKD/9vt0Jy8qlxJD8pWGMwqgm9zS
FF0/v9kd6QK6Zn2YvC7g6EZRk7g75ruhKfy8qHQRXUM/YWi9PXiajwE5ZSbDDAAUpP2ui4vo4v3W
7qXYsOdr+UMuYk26HJMyfnvuRNBthhETIxrcRWOrMSETUKIiY9xv+ka6sC6D4iyco8G+L/t7gvpd
PDHmFx9CNfHX27jbZWjD2vK0JEH2OA3dPwd4j/08vIvryg+OzhPg8qme9vExW1R7B/qPW1OZr3gY
F9claV1OFJPryKXDvwgLn7Z+/Pr7I72m4/9NiuR/QF3jhDlWddCU1TX9w27EPnZDNjzkW135uXUX
2oUQYe0hD83Ql+sCMI7JGPLzwivLAmP3r6fKMPUU8iZgaRSC9ifn7R2voltU46/t+3XTfnJg0XCo
hqw9Fi/XKQb14xthD688S8rrb/60dkBRdwl4cb3rBKoFK+rt0Pr1K5EgAP51deCvshCs2DwtFEiL
GpMAker54c5LOnOOKyNankJy539DVX2tKf/w+8v42n47JpoVeRgNBl8d1erdsVX3S3hLi/61pZ1n
dDqywnZFSdPItPy0rX0X923ghyOQLnjLZMUqK9bRFHptX8MyOI2E/fDaExe7RTfLeV9CoGfWUOcA
jaqN25wdJ7/VnVd0WegBBHDL0im0f2pucMsBcvPKF6QL3+pmDMAuSG9TtAO2uK7yPC4V87R8F8DF
1dSBMWRhKRiwuxjyu9+Prfnity2OcR69zIdRryxtG/mDDuSH6vknv6UdyxzKVulyEWHaDVAkjcFR
aT5bphavGqP8D36ADO2Sk56mY97ymLXkba0nP/N0ycoGqsSAuIjiBSUnYWuSmKLww8xJl6ysndaS
ZLmNUp6ZfxhaLsZ4WpBj+jmILkMGUfWUHOwZ5LFvdag9I0UXF0aXtcryfg3TiYGQQi4Gdd1cZV79
EOlCw2yvS72zIUxrYxK2g9Wx8qMykC4urAXgoI7CHksz/j+dF+8bMGR43XAXFGYpGn0A59NUQBAA
hBjB/7rZr/IpXXoyNQxLGa07TcNqIuemVXeLLnwXd6w+aHRe9XUepYW1n6KjAdNlNf3ptymO2XcR
uHaWCXOU7biZeBvEc4cydOK3uPMk7+0GTgdlaCpbYb9HNSk+5GHxP7/FnUf56I3cq3am6RDs20O0
1n+00+bXtZAuHCzLICGXL2GY7n2w30VjH5zU6jd/Il1AGIv2qK9A455Onf24yB4yP5OX5ppAB+7X
AKvoygY1lilMl7wekhxKk/ERAprhtecuQVh+ZE01dUhqTd3+2PIVFtT6sd1KF9gEkqdGHBUlaVk1
/F4GzZREChNufl/u2FA+5mVehB1Jm8OeJkOfAlZ991vaMaEC3DQdtYbAGx5pwdXnpVm9hjikSw+2
DrTvN54dab1BEzfBpCz7NM1b9vH3X/5KkuVCm5qJQd98JSSd16loTrIaWpQwsyj4Ky96e6Pa8gqt
v3TxTQDKLsYeOUmjpuRZwqLOvDekgbDk0ZpEgV433pgFOxkempBCVwBalFsAN3oE+f4374ri/Ps/
93rWL+SULq0KaepO96w5UgWx0XsViK/9rPxoR6WLtAL1fhHNOtvTruq3PhkHcPDGoQ0VJDgyZf34
xaQLuOq2SMiR6CO1u91AGLGKpPEOu12sle2yqRtH3LdmX39oIFASVhc3Xppr5vvC7rtQK7tovcst
PFKpAeNnFTVfizmn5500/M08tBX3M3UXckWwH3lJ5YEqGd+/ypIPSQja+FvtgOv78tLf4XiS7lj6
UlXlkepIL2cMsFT/K3sl/g6A4nsUci1w7KQfzu1yhCfBIcHCZBhAD+yoIr9IJnI8Tk6HYgSJIkkP
9o+EK44HUnrWFlwUcR5uU4vmCUlBS8aTBjrwUVkPNz78XzTRS5vnPNprEMoOw7pHuo8kB5kZCDA2
sJs/TcXenrJKlfe8w2DgujU2ydgRxkZXNqnDFiJdpa5jMWYtWvx0LGI1BNEZNLbopRYLdJhYse/3
VUei5pTZoTn5+QwnhFmXpqWjqbd0i8b5PGr0tQ+ye4bpLjiiKztxnULH6jYvYnTmlzukTqvntzsJ
BgmGJiOb2a4oGsxz7iYuVO75XLtgLkMBQx4PtaZrjc6UNSCXhKCE35e7ID4gbnU97vBDQQgR4qx6
aPGPn3twMXl6P6ai1O2RLmz/qzelAZ6U+9WgXLyVZUKteWiPFKpa35bno67+9ruGTlg3YdhkUMcI
x2ybHloAAuXoeIbepd+Gu4ArQw6Die7iSBlIB9+qtesS9n/OzqTJbVuLwr+IVRhJYktJPVHyENtJ
7A3KiRMSnGeC/PXv6K3cSMuqwsYLLyA0CFwAF989Z5jvuVaLt0Omq8Q266XpOt3tl1BMLIFzXXPa
WHuPVLjV+vX/f8pYllPP2r5H6zAz1UmY9yRZZOl3AnO5wgB1AFtehdulnzL5uRjp9iEcx8BvLrpg
YStjUbMg3i5N3lanakM9qhKTX81c5KpjBUUl2ob2y2UQ9C9Gh+LYGuqnRRq56FVWFsDoeou6iXop
DuNa6Udwi9mdjeJt+iRy2SucaDhr8sleaFhGD1ZXvDoqQ6JzVcriu4zY8GKjDCSBmibfv8jZVXXM
1w6CbvPF5gg2/YBab7L5ZUxc6ArJDNOLMZsvYBXmZ80pfZAoFPY72LrcFRdrFWqojF7YQGEzaaLo
keKN2rN1ZxtZO7oB3wjHS9mIp2r6BDzeC7yKXPBq5IpNeyvGy1jqH8T8a2CL57eyXOpK1DZaNG5m
l0buD/BOG5JpJf96BWMXugqWHdUmbBpB1aZRabsE8JW50+9rQH/jgORiV1szFBIleuNFdcPwILtt
OgH44E8c5t4vzaLZ9yhb7lWt34ic/wGhFopLcY4/hO8xTWStlo92HItvfsPkxOVKTZ3dJz6gJmfe
n8G3LwnsrPxgJVipv476W9hmqMOqhwtcwv9ZNblI1Ev7dZy9bpo3JR3bSPQXVMv8LgP7zajAc7Ny
JY2mclELbTDlm3FsLwULu+M17PgtVeIs1VYGXAfBMlxUi1o1SUiirPGTqwCY/npYmiKfB4vCpwti
WZFGO1CSKui8TM1D4JyvW+djGdhsWiEYV+wFFLlnFELY6aPPF4WV0uvGAcu1u4Jv+qUrp4eA1FUC
80q/2jNY7jiN46ofjkvYX2wRBU9joerHrRr91igcGF63zgOa6ZCZ/tI07BOKEA61td9/PSo3MjMQ
cX/dtkWZEz5l3184G8MnbaOnfl2wdbQHzdsPAZWnQUVfw2zNX6opK1LRAH7abH3vHeHtXR6C5q9/
f8stUj6r7S8xrbYOJS2VeBz7mP3d5Lk9w5U1o8la8fW76fPCcyo4ixvm1DB3i1V3aeg4ntt26E5N
I4bPvx7StyMqxCdf/0Uzxq2McdS9EFDcxyWY/ugqvzsAdARft03WuaBjNXWXsfndIsGRtGOz3tl2
bvTbBa6iVrJeNaK9wPzzONAJlRH38j63mnYW9mbtBj2LEkOyxp8eKP7xGmrXCXDoongrqhXtouAH
DvNlIgLhV6wK1YbXY93xMYDBje0uCHP9QwS10hOnQh/8uu6s6VK2+v+H88scaZp0WZ0MqDH1bPz6
HX6+DkFjba4C2l7WQ9mQKBm3xm/zCl3hLLAKE84nvL0MOWnOYT8sZ9b61dmiWO51v2vWj3lsZH0Z
DX3el+lLbe8pNd+ags6qhJx2Xehoby5FGH9DGVqW9Kv5ze9bOquyDGsNGmRrLyJmn5fAnguJM7hX
2y5f1YJqJQbvcpdAhEWV1F2RnSEkYPxCoctYKTsLUrGwusR27g+mKraDJZvntujiVXncbrphqrkI
pb8HRu/JPI1+a9+lq1jBcpPHvMJcGelp58F4LKn54Dfqzups9SRQ9Hgd9YE84Yry+5Dzx183fW3i
v6d7PM+9nuOGC1NQuVUXVDqEf7ZxII9yxzvBCJvUOxXZb891JBBe/0TWminIUbd77kf9w7T0byh+
3pnqb99NpLv85T4BVCSTPueLqI8mY8sJ7yAw7Ysh4aKaYH/eUUR958du/R3s9d9R1WFmUTWrz7Yr
WEJM80HWkdcBH69Kr9vGI6MYcsP1eZvUeOiVPWVr5Ld1gDp/3fgixRg3ckTHNakeOtK9y0btR11L
NyIgRcEgyIuvuzSxwJN0XJxkWMfHX0/PG2PuBgRZ2xCvx1adxzHUh4D2RaJ21nlFM+kGhLGLIP8X
SXUWXQHjcIsT/i6KL35ddzbsrKDmKoOszmEzQ46D/DBC+60oV0lvzuF2u9UYFVS1PcX9Uxv1XvkP
6YaDLoOKWLBTdYbgzwVPLQA75OAV3KVLWkbB0MxivfY6xEMb0eUhigO/qyDSba/neFzSvemLXZ1b
6I/kXWATGND7FXOgFu5145h2Gdcw1j3bVr1r6nk45qQwnlPcWZ3wXx/xtpxFZ2uaxwZmZ4cizj2X
votbjnGRV6XJwrOxJuW1fo6t31FAurilzU3YhjIPzxwWjklD10c2KK9EjXR9XTuaU1S4F+G5HH+f
RPO+bBe/IO6SljXqKUlUmPBcGax2xcJnIhqvbVq6nGWNyETjrYNI3hScg+UbL3ev04V0fVutpnVD
6HWsg5CcaVAET3YI/OhT6crkVTU0rIatDs/dFEs8EK/2UMb0Tp75hhq8dFnIua4sSv5lfEbRGpb7
Bv+Ngy3C7BlyHtuhleqHCqI82WIrUyLr8DvWcv20jYg9ue65SbKSrKeQT/KlngJcMjNsaO9tx3J6
VCgKgflVT/0CqysXxmFCFa6qkmdLk+uk9jMyk9IJIGE2t7Ko0C4JwxU8S0uSpvDiWKWLg2o21qBy
eIR1WKbIufOERZGfirV0pQLXrlEyhxPOmXbr3yGpv85YjV77owuENpCsDilT8rw1ZD0aMqwPXO7M
L6q6QGiZF+1Is0ye+0V8kmVXJCaQXmUa0iVCraIQbQmZhAmSglFz/beyfpr+0iVCgxlSyjIQ8qx6
zoEjLROcOGLPTdJlQpXKcDIbATcAq/5nicH2Cu6n+SpdgcC9KlF3uixoW3QBwKm+BT0Q3vM1vZEY
lJK/3oIrxoe2WjBb1laIZLkKEkQh5GsSiv3t0GQx/5BpNnwmGsKZBz2pwSTQN1KPzTatBzr1m+e0
dbZrPfYLCZRmV8Gwd8HenZFh83rZlS6FaQxrp2GbxXnM+bnu2jPVmWfTTsorNtscNl3Mz2RpZBJA
+JdPRei31lzCEzHNkLnh7NyZ+cjD6pHui1fqSLp459TJbsSTEztnfXYyMk9zK+80/fbNV7p05yiM
aiaFkQ7bDmbi5fYvHNf7416y6uQV4cT1UvNT3qtnpqkmEbAzDtLPOx1fvFebcJZDW6wFASzJzlON
MQnJx65SnlPFOUlTHASUXTZ65rGekygwKd2zP/1GxNkHiTRd11G6Ibz1xVHlc5SAZGru5DKu4/rf
XIZ0sc6AdwxpqZycO8t+bEN/Edrc6fiNyeKylGyGe1A07/vZ5GpLu/o6yaelgAe98DyFuRylrOye
zx3bz23Y14nS+mtXqHv36Oul842hcTHKYRgak8X9fm5st3xuRFZ8rNY+/yqtyZ5EXwyetwKXqdxN
WAklN3veCvUJefZHCGr5HXRcilKzOtvWVa7neKm2pyBr20M0R9YvF+AK1xHVm4G2aF3x6DjFY/9Q
GSL8ZqaLR04QpS9RXYNRmes1CSb1vl/oPbDg1tx0FuxezeWw4xJ5Ngg2MH1sqieYbmaPS16yO7Hy
xsrizrrFG+6s4gYvYFk7kgSA52Fo2b3b9a3+OztqQIKKdRtZz9EWQX2ZdvUZdI15v2jRPXjFHZew
03nZIy02rmeoovdPY4ByxgLG3377n8vYATJqUSqJ0eFBa5KKsa88mv3Omq7daV+1BSSfKnveETCr
QEXJAPkevznvMnYFm/sB8i32TGS7PHAooTySGu9XfoN+/d4/bX81UTTuyng5h3FzHMzwfm3GO+H4
xnx0dc2Wnivd1fNyboLtQ1zl8YFl8+g32V0oH+m6cRIdGc7VFBzn5m/og9wpPLjVbWelMiHDpdrt
eBaKQvWxaU/rUvpJDkiX3F16MVm2BcNZBG12EFn8MShyP8lT6Wox9hHsGAvSjudcfSlJPePaU3qO
t8vtBmohAuXo43kW7VeTjb/hlcNvZbqsZFXC9KrKi/FMbWASlHX0fKr8Fo9LSuY1R/pLZiNumOG/
dc7IIQj72G/DcEHJzTb11S0YHc+X/dC1+iWcODt5LUwXlLRlCz4E6i5niE1dShJ931Txya/p68z/
ac3vPcpmLMuGswbmkxR8+mCU5/7vOoLO/YxtNK6H81yTf/QSfibVekfb4cbCdGFIZI6Hcp3QtB7h
CL89wvDU77rogpCz1HmnIBd8zumcHavO0ANq9/1KIyC4+Hq4K4jr9h0kNc8jXsEuvKHhwzWF7xcI
XRgSSbq2klnQnTdlP7OGXvKu/Ow1T/4DQxJIw1dt1p3DLdwfqpr8CPbIr0BaujTkvnd9WVSyO0+Z
/Ys16jxPdw9bN2aKS0NGWinYXZn2bKP1Eg7dYVutX9LbZR8LmZeov7bNeYbUXapCtTwTWvsVAkhX
BK5b93IW3dqdcbQ1hzFmR2Eh2Ob3OfnrechhFEUZEvXnBhVyp0608ymKe+qXVyfOtqlXmI9nlvXn
bVPPUp75Et45otx4P3bZx2YRrMAbRnNWugymU7+0AsUXZG7/jiBw+pEuefwUrdXu5zEC2vH1OEWl
grQjnTBOIiQnHc3qUI7Dd5+PIFwakska9VxhVJ2jIfi7b6I6iXtde+0ZwoUh4eFU0T1Q9Tkb2i8U
QrVGUa/DnHBRyDAje2+mtj4H0cyf5lEeK70rr5O/cFFIuRnF9DTV51EWEEkK1iaJCTKGfkPuHHER
H+OunYv6LGvSHdtlKBOo6ftVTgsXhlxsl9eorWzOexZ9r9vtDG31ew+D/z/N/jcjIFzS0XZDrApb
NmeMzvwU6i5vkr4Z4FQn6vodCE/zIHu6fxjWaL5MxbidatrSZ9kEBWJfNEEXylT18RoMVbKKSo/w
XQ77VMMWkZ7kMBrYzdcbRhtViYdK4DjQFtlygfKoXzWJcJXqyAzhnt5g9fIt+rEI+tjPm1euAcfx
1ws1Z1GxUah4ncdeJ20HkUU5wz/ab9Y4UaCGpWlPC+SRKqahxNS/16WnTrVwsUnD44Ujlm3p0tZP
FfRQ/83XNv/h1XHXdlTt5bpA9X1PA7P8qEd1XJnyYzGEC0/OQvfIUpd7mhMO/JCOYBuNGPykB4X7
xtnaMrax0WEKCOFdntM1Kdrid79huSbdfjr0ktYKvW31nqJQuT/Yaq0ex0j44cHCVcELVx3ESk9b
Gs2WpVrA5WPL2ewFfAgXzkISOY67WsrUzs3+THlhDhUcKLzOBcLlswql8WidlVEayOVzhKROkisd
+AVfF8+MIFLT5TILU1Nwmaw4SSZFJv34Y+ESWVONF8k+nLcUHiv9wzrm5cOq/fQ7hUtkDRKw7RhR
nq4y+po1Bh5M3b2nsrdPqMIFsgoyI5TLkqctynU29aXRrd9e6sJYeAaA8WATs5QrrP0oH/gBaWWv
i5JwWayFjzhgQDguDYo51TO0lklEiV/EdenMogl1g+s6S02nt+OoInEsuF+KTrg0FpwSVJv3I0v3
ng4H2yLDADMtP5kQ4RJZcUPznS7apq3Iqz9rFq/jU76TnHhlGoSLZwQo06NcVDyN8nNsYpPUpOz9
ht1FE/KoDXAX2DHsYTckdAURfy2o8Iq6LpoAIbAq3JrOpmRdbNLmY3QcsEH5BRcXVrMwNrY1pJlS
GF/CODWrXqr4HrV6a4U695lshbTEXgUI5nCsTdZufOrJ8sVrVFxUTS2b4MDkWdrzXMDYh6x4o0LS
wa915+QSr7wEQz3ZtJg2dijZ9KyDsfBr3GXVGrOH+5xFLA0P1ca7JMwG34kYv96h65lHcteKpZkV
T2S5yibW955fbnxNl1VTWx/FZR+GaTWrz+ukH+xCZ88F5JwslrqLyqxZo5Tm/MMQ7p/kFvlt/C6s
1vGmGopGwVYwyKrsMBTsWuotN+gyeM0Vl1kL6UbpAAGhtER5Bh7y/yjm6g+vpl10iFRNFhqNjQjp
GIhUTG0IVcPwnkfSjQ/qokOoyACyBqWwVDJcgjI8G30w1s5Pfn2/piJ+OiwWHeO8aXGSawP4mkdd
/IAivd/82namS1ahajYYZ5bOdknpBLP33c9KV7joUL/LcFPbwlIUltiHQMx4woxX4pfIFC49pCYL
CJZizLsNgEerefE5jnjgOeb89Zj3u0IxZ9jYtJoi/hDjyHsqa1v5rSQXGqSjqUda91s65VQkeGdf
YWRc+j0zCBcdnIqmgCgo7D/rcC2AerDhqcHjgF/OyFWVm0Q0VWve8pSQ/N28Li/bEnn23MWZ1EBa
toXBmsqFqBeVb8sTlNmFV8peuPKd9QKlGuiOrWmxQ61pKvPqC2wy79n13ogBLtJEleiQSyo4Noz4
GGpygjqUV6mHcJGmcY2MMGO9pUUX9kmAvM4BIjh+8trCpZpwawn7cUPH1dCzZxVv9Ul3uvVbSC7R
xHupikxg0IkszTM185Dqeg/ujMw1a/ZGSsqFmqJlzXmFGxyCQDY9UBLxH5UK6098m4c7f8A1Er71
E87Ri0wDfFVaSVOY6cbvs9gMxyocwpOt4wB7CPeDW4WrY6d6iFb3a0TTqM2/iqj/oDX3O+G5lFMV
LMHYN4IChSvJex7zJsmmMPRLfLmg08IErnXm2voafSQqqJN5IH95bU8u4TQY2alhWm0K9cryS13l
6/s14qg3/XXz8dvf1mWcom0mEVjoNYVz7/apoxA3SSDw252qkgXHndfDBzNkqH+o87z+/de/ed21
35hPripMbrFVRUM2p21F5eMW4OpqguCBAHL7A8qu24eJ9siE/vrHbgQll63aJt5u5SAQUOXyG2oA
vkfK+O1hLlvVh/kqO7jhps0aH+Z2/Cvrds99wCWrCqhD91DPWZA2qPLD0i14O4j99CWES1bJqCIo
5+6XlJXh/AwJsOWEu2bvd4Z1peeoEN2sociYTgMdk+tDFKS5PBeyC1XxKkKaALxNWsmWJzHFP5m9
My9vTRXnoiaZ7mzQU3ScrsHRXkmWIar9RFeFi1MVBLZAsNma0zpro/drsCQzWe1Hr1nu0lSDhfxC
BRndFBfY4slEgU7mDS6gv279xgbg8lR2rFDk0lVrumjTfZ5YEQNBLfCOS6c8Tu1UkHtY241P4MJV
wRRsGpWQa2p29nWSU6IX5LV//Vfcatt5dxpBy5VNEy7pYkaZTGNQgqPt//Rr/PqjP91QulZWoH7X
BVsA7JCsUBc7W78sn8tWLVhLNUwu5lRFtjpB5aJFijL64ddx9rrj9dwCJFjmNR0yMT6OnY2TYYJk
iF/rzpMQCtPXMOL9mvYZPDnIvtQJieXg2bqzYFsNAW08xC3pbvo5KUc4d9WqDR9+3ffrvHhrm3KE
cuZxVm3FCpsigSseCCLyORNt/LSFuvTbQVzUCmx0vi5ZNqZrwN+hGODflYZ+yo7CRa0amhVwX8J0
Z10xneRMtgSlM57PrC5rNdVq0pPWUxqIrX3HumZ5KicZ3Tlx3liqLmylVE6wSe1rug1dm1imPhXG
zwVEuETUdcMO9VQs6SrIc1F/WzK/KhfhAlGxKFkoCVtTWKm3h23aWbLzufULXy4URVrKa7piTDip
lhPZJnMUkod+iWEXiqLlwoJeIfASthVpM+djCrTb83nFhaLWmdNoXEq0DiH2B7OPw6GPR7/ruItF
qVKVNiBmSfuYfllr0NA78ZuHLhSFKT43ZYExbxm804tGf2gIhOR/HV9uTHKXihKNqVGQwqfUoIj+
kJGhOfTNnbZvxC4Xi6rlXILaUHMKiTt7qLuherTTWB7NWnjm5Fw2SgqRm2wyU1rwmDyMyLo+mkp6
HttdXbgma4iFF+qUxuBazkGw/0GXpr2DFN8aHWfP2xeOK21EbIqMaFk+tTKrPpakL57HjIX3fuTW
53W2vmhuG8gC0yllxfTUUPHHFuV+pz2XiJq3WlQt2ae0pQNPpiEYkpJsdxp/+0bIXSLKwPqOQEMW
8dFI1NcPizqtdoZ6J2jmTzAibA6sy8ih1yj39VkI3MWkUJHFuh1lkOnQDewwh6Q6kWz3kwrgLinF
VrlRSIUMaWHGs5XxB140d9Jpb88j7nJSRlQdIxPSxmHDxHOwwl5inll37M0y3Dkh3PqJ6///dK4k
MWCDKsKDXZwz+09LVHFaZ6y6ZGjUvWPU2/dx7iJTsZrmlk24x6q+mP+ei5yc5pG3x8Js9DkLR/4k
N1J5HZS5+7wZzPjG1Z6V6ba3P5qiL04hwUXLbyY5OWtFljiIh25Jax7/kXWrSYYMNa1+jTtRIwfF
GhArR7wSyn9QN/6CoqF//Zp2YkVbCKTxpusWBp6nTXizVH/1Y0f91Ae5qzlXhgamGSpaU1ax6n2m
c6g/Lq1XtQ136amm6Iyc9TimsU3WvTE/hkqTv70GxoWnolzlSz2rAemp9o+amY9DG/s5ZXIXnuLj
noEM2Np0NtuYjJl87kt2JyN4I4i6wnP5dC027WWbwlIRBih5ykhjkqUraVLK9b2BAf2DrPxePGFN
/TpI6CZEalngyAZKzhw4zWUSxpXxOgRxl3ZSRNWQa97mdOZZ+w0JEfK0UO5XZI3M6+u+800tLW3w
FUaoQb/XW6kf6WLzOwEhfPMOx13cCVbI8xIoOqeT2HibtGvMDxFv1wxgBXayOmJ+GuDcRZ+EHOO1
rsmYwoYpTloadAnTW3Mnp3ZjG3DZpzCsg6Vs9yEl4aY/GTi6pVXX0IcphgTInd+43mv/e9/lLgMV
tEEz73G2pspW9ADbu+ywsSa4rGwujqXKs4cWmeckXilbE41bq19cdQkpCICTqQxH+iKt7k47tJNP
gfXjI7hLSA2wIOztvtCXIMt5oncJntmzkoS7hNRaCTwtSjRe5VWT7PoMJXi/HcHlo8KBh/CUQ9Mq
hO5JPDV1MgHv8oqqLh7VbPuytBFbUrWvOErwyARpX0bW60mKuxjQZkyYRQJYc7Xks076sc3PWRPx
tLYxv3NKfft0zV3pqjJgHbE18uM2NP/irehgJqhb/Hp4/n+lfmslONtxXg/Qds7GIQXymisMPCjm
7fp2kEN18oQqwe5Jw5fred2K+jBlXf1AllqfeFvX//y6C7f+PCezFZVVPa/4Sqms26SP4++h7r97
Ne0SQyWzdmq2cUkDai+x+q2Isjtn1RuddsWtin4v4kJMOMXU5QcIffDFjxZEPcbrTWKVQCYb2Krg
ESf4iNznd5HxOzvErU5fd46fDth1k2vUVA1YC1CuDyPUIo9x+ZffUDv7MnTeoe277f1VZfv7aD+y
YPJcwi4oVFVrM09xTl9qVeNAZ0+8Vndux7dGxNmRNeW2arYMoacG1hB160GszR9+I8Jej3YJr5lc
aLSdzQb84digACL0Y0q4Czei4KPgtDVlOjfNV17L1HDiB6xxl57iMwk6HSnyks/bJyWCL9Fc3jkr
3jijuOiUaUO4M08Becl4Pz8FO04Oouvid/VM5BGKRvtnr7F3FZjwbNa0e6TJC1QzE13qdwHTX/ya
dhbRiNR7QSd8Vq2af4rRHGfO/Ix+uAtRFYHdZLjG5AU1MP+QKPpzG7TfcxN3CapAd2HWZBiSrOne
9TWTx4iz8OQ3KM46wvLEPGToeF93H0zcVyfIlPrJB3GXnxq0boteS/ICR6H3GZ+f5s1Pwp+78BTk
4VQdl2g6tuYQc/k9C8m9CqobscVFp9pBLLAeEOg2x9Owav8OcE26s23faNtFp0rexZmJOXkJ4/Jz
U3W/x21z50Rzq+nrNe+nTcKsDApQA7rNd/q8GPU4jPLO2+qtpp2tbVh4EMFUBiOSf2+H7SVuQr/t
2GWmYM3IlopiPFhbnuLpYGvz4DWzXV6K6yLocfK9RpLyd1Luydb51ZBxF5ZiGxRDB4PhGIrsfVOV
ieGV3z3WJaWybc6l6IY6HcnSJXFt9+Oej8XRb0ycnW0XUbjOZcFeSpZ9zoMN+mn75nm5dMmoPGcr
J4NhL2rWX4tFfY1L67cju2TUHPer5ct11fT6XbOaQ9gQv6ntYlF1m6txWTFN9Iz73JQZKIbpyG+8
XS6qUlm5ZSg6TgfTmacsbvhxLvi9u/CNVeliURWQdxLUFAtezV+XajjZbvYTTeIukRTHuynaci9B
G/I44bX4q1ut39nNRZIKw0IdZDUFkhrApmd+3Nfas+nrUP0UA5vCahMvQZGyMQlFkdjxq9fKcWmk
iLW10hYNo6gDAbY91HPsdy5xUSQJnUkd9/P+ssiFJ0U4WFRKQn3Er+PONdEGrNSSqiJd5gKO4dXf
fdj7QVTctU6E33sZGV00KRYQACoClJYnkAeb/L6mSyNVqP9ZSzJW6VLm+1OYwW4zXHxTOi6OZLNy
VHIs2xSO8t8G3v09RKv22+ZdGKkKdF3Vttlfql6GycYWkjDjZ8GGs97rSb737cKKqN5fat4dRa2/
cJ7fSyvciCmufWIf12QA2t2kAS+/6h1l72MtPa+xrrgTGeO4bWGj/jJP1lYHORQR5PaLhd9JDt7q
vHOY1YtBsKJDlepAfgugt1GQwvOEz5yt01YBGWgWNXhJ1tB87Eb7wI26V057vWy/kcxxJZ7WkYwQ
MlNtunVd+30tBfkN/tjmU7aoe34QtwbHydbE0AgV8c6bdF+3b1VRX5ghXuwXd3WeBtYTTVFmnKq2
NhfRReS5lP1854ry/yF+Y3BcACmaZGHtWjUplL3hHG7r/oG3YnvIqo0emBTLIetbohNqpunLHsb7
44o5/H0N1ulPPAtkfzLs7/pYz/CNLJc8/G4HpDhCOuTNIzQqp0MVFFSfGJHDMTNj+LCPsjl6hV8X
cOL5DE1AjPsLHp+OWwD/jcGWzC/KuHzTxs0mxQrt1Hjek6LuHsvpXj3g/3eftwb9OlN/2kkLWFdN
kENuUxMgBB8MaOgjlBnn6KkAJtMdpiCK5YEUPdTf7GiegLwG3SEItD0sKhOnsRTICsqpCI6simmR
oKRj/MwrSlKdLeYxzxZyLCFr8hihkvzPuY+jdyhSRyG5UWo4arrhw9Drqabhgv6+zjp/kEwOl4Hh
ebmGVc3z1Y461X1/7/3ixgpxoSs9mrLoRwxnWP8YVpWSeX70mwXXX/xpMCN4pMxNN7Y4lgjysV8m
m7BJRX5vmy7SZaZlmVSGfu8FfReuf5aeIDOcQl/3W8G3BPcDVCfpMDui+PErXGT84HHuwlxtKSkw
2qBMezt8Urn+IRZ9J2Lc+JAuyVVGAatQRJinXbGWyRQPxWOfexbLcxflqpmNmq7qqnQPen6xUWsh
oOLpusJdmguYklQ6VyYNi+hdSAhQk8rvDOuyXPDn5nUFMa4UXORfOhi+7FT4TUEX5eqWotsDY0yK
of8QBchoRrX1cy7nLsRVF6YV8PU0aYY7SbLVeB7rssIvAeEyXCDRaRTUa/AiiuBbOSHjgzoZzwDt
6ltlUx1s2T4FL3wzf7CsTUXlR7ZxV+DKVDm8xVpc5adhLODpbp77mocfvOKVy26NwVaFebzkQH7H
d6SBm2oxdn5Pqcxlt2ZtJcQQuixtWG6Pc9fAMiHbva47zMW0eJOJLATJ+VJRo0+ogdwOdd145QqY
S2k1fA2hexBmaV0F9tQyHSeoBvvkM+bM5bT2qYt3i1X0gqzV9CzjfT/WA/N7Yob5wutIvrXxWs05
jV+mHWazNR5mnkit/PA15sJZdb5Babrc45dB2OXQFpInc74EXpk85gpaNe1AyxUCkS8jVeVhpPvR
9rkf18dcqakti0YahVv8ErRwiS9E9E120+R1IWGu2NQ4QM+HotD0xQQ8f6cD/i0Ip95zNroH+olW
fUwgGxDmxSfd8vVUyf1e9dV1Xvz3+MdcXirOqwHS0zp8QVGleIjgUvcCgqo/th1f/D6ri031HQ1K
m5PwZbIzPdKebZ+VHdTvv15O/79UvvUXODlrvu89h8tr9DJEI4u+ofYg+rRWiiT5bujLBBuRQ8gh
Grf0uvwAt1nYM410+7TlYvk4rTL7McEQonoQEuqeuqr4gyzG9beIafJe4LD6ANMv8oXWqnxcwl0d
ZihEP6MkoAG/MfqVQjOX15H5QsXSl/JF8rp7B7EyfhnbEFIuvx6jt89JzAXAoM8NdEaH8kWs/+Ps
y5Yr1bVlv4gIQCDBK83s3LtarxfCqxpJCElItOLrb/o83aiz91kR67Ea29OgJkeOHJnddxfZT8ii
/leAIP1T7ZVEWDIfWOYWDUm4HYXba07Lf0Lq/211/oGnTVHCqM7t+Q3uHBpjn44edUp98prI1fwr
YJD+qfma0xzJWvuSg6zg4a1YitCyQfwTLfexCv/T6vyDTrAxsg0NcqVuEj3xV+X4fu1xePLaLeVE
6nj0MBuiWfpP/pQf3NB/+nl/HBZofi6rPVx+28qibDDTGs6CRKqBpYk8GcCUH/+wpD6+4X/4QX8K
tOLkUHO/oT+UDkuyfrJZ0ft69CZpisHr2sKFvAokt5+4hpVpg8TIFCNuiV3wBiePtILyQ3eb+jy7
UtVn32S+889KhfIF0q/JVplbCfajjqHcODa0/yK4pwPUvhTxIJ76OeJnOHBtnwcYqlwX48VUxdzQ
O9AGX44+460VVp01Bmr8UBVkTc5lMOHsSGS+DMRG93ag81Yh5K6v7CCnbzzt/6mo/i/77U8RmZmV
GaTrjptZDJwUE7O3TJJ/IEv/yxv+U0RG/OrBXSh667GrzzAi6E+5zmyrlR9fJxn6f+hQ/U85/J/e
8McH+P+KWRGm3plyxNUAf+L4OurNIfADeolqQwRRC42T+QarAvcDwxF5q1LxK0lVViU6DJVEI+Q8
iVD8gyzhvzzR/6XmyVyiOHTDt8kePye40lSdxqP9h7X8n5fyn4KeyFl4/2U+vWUL/WvX1TDN/1CJ
/Zd39WdWHYm46ukA8B5HZq9WI30dx1tesSMrah+Xx7/DH39aASmlqUw6l+JVKVJH3Xw27F/qtdP/
pf6buIP1MEtu2EvsNyKyu5OHW/Xf//fD/+ha/6dV9scRvywB9lxLkt3yoSy/snjeb6Sn+j7rmW0n
zu1pG4twY1mx/SuSJv1TEejjNdBVuezWg369ZViqDTIVu39VUqV/agET4YI4Zp3dXJn5mzQmqbxM
yn9XPPxpDhYsJXHICbmZYzem8haIhG9F+uX/fhkYc/kvVy774wIB4T0OEpTxzcZU8KwWPfxhfW1j
EmVpVcLoJH49tpVOPyV47NJU/dHvcBpI+y2CmZAs0rzz1aFwH4wVou1MT585movrUPspWVZRzwWC
uqfqsFNIVB0xMmRf5//ZgtW8o436my+u5HuFNsJyPPZU5fwHzAwUqKmdIzgC6eaH7s1jKreh9aFM
zxwu6lE7xRaXxb4u8qIx6Fu0gsDheO6cP6ONf5+q0COK0IQO0neTx3WmRd7AvhHGcInABVzOGIG7
uKjI7wd4C74kMu6yJj6k2KqlU+IEw+TfXEbHz+7DYmdY5r5ycTl/69jePVo+0Ddd7suTEyY+CQZX
9O3odP87TMHbatjp0D152Gd810URR2eBKe3hiS0Tlkc1Af1pLHLZR5UiiXsqpfLNpOO+gjsL3nFQ
a9H4JdeodYm7l4kUSGJ2Y6Xo8GlUR3Zf4neAYbSY93qYkq6hkepr1S/6hfkd8Yypd+w04nU+x7CY
WR/Lodtt3eUmf4JHfPcUdUxehkUnUbXAC7xWBxyBL4fa0/ET5NjUVkKX36Melm4F4zRtiE6/ZFzG
P7os/U2Dsrexl/5rXhbcVhhHimUN/ZhqoODOGz1OU+OzeTn1BZ8gAZFRBzKZwVDQr9P4dZyGFBkg
g0DKqRdlulw2gaTypzLaIcIX6+a2S++7nXxxdnSsjazB1y8h3z946MyoemVUX5ykyRUvwOJTmh7i
+uu4cRjDjBvYn7mSiObrv3a82OA8NqkyiBbHpu3nOjJDYe6TAl9aEWnX+vA8fpaax1k9YKLq1HGr
kaW7bNkSNfO0WX6d1SDFk9kXf5JY7/dDQALiQsYJEXdsZI2ZJKlyFCWmMYP24wtTxRCf8smx+GTK
lNBTn++l75pRH+AEKpDodnwyLFqKh9x1Tnw1ztH4yRbJMdOqA3KMayOMcgqfxA3RGeRhephaGrSS
bjQzy3BKw7T5EwZoOXlf51Uez1FnkAsjIdsfv6drUBuSwSxJN1el6FislRrX1dynaTyQ+x2NKflD
HjyR94mc8F81nkn+ghSbOKoCXkZ+EjI39EQmXxaXzXS+qE3cQWBWjTFSdOp1CmXx0BlW8jcGbaw/
QekOX57C4guaQ9sIpgTbns3dCzIgYOcFsTfdTsKNmfwFk68JvTwUZyt/GgkW4rlY1pXerB17pLyN
WoJvGPmCLveMgNn1WRULb3sfdWjqOu5WVk3lttFvAyFkfHMB0ZEvRaZzIJYYofRP2ZKM5HKYjO2/
kfkerZi23KSDofse8SvRsGJoEtH34jpTMc6/SOl78lDEvZrflC/34kJILqMvXGcjAKSd2F5AkdGT
rC7YNnZf8VVmeR5dfsSs2khUmEfJ4mk5w3KRLm2mp9h8Hli2Lw8swbqGLbCOWOtSGsZv8NdaclSa
g8A6RkxGeR7VUrqHg/BZXMq+1+57fBSpfgjZOPGkXr2LF14hpIvQK4MFgfnpu/5jnsRiquTcJ/Am
uQy7DvxuhOQyuVBRArlDx70Px3Uv9brxWuW5lc0c79nH6bok0frNHNTOp3FxI7lPcRqFvLXSdv1N
SYxUfVszSuEARE1J08qYrct4hVE6yHYGnBX6uuN36l88Zo9s25XdlF8xsJwPb6YLE7sJxEyepBf5
cB42/H+YkB+2a+EGWriXLkVE1VD1iUrtBTAmbLrJzRoPFwwcyt2cjrKApXoY8GIeI5qhG4iE2UXT
My4izA0kpZTzdbPLZn4xpHzSS2oxGllJGFfwavLU+2ac1JD8PPwaLWedwLyur7xna6ioyKOGT4mM
dB1r65Z3m7I9fjaDUQbR5RiU5vCZSmLHQVNR0EjTUPbxUR2JxQVV5lp2f2OSd4temUuS5WbgzLOf
Mz2w4j5RyVr86G2aJF9mWBqZU0/J3H0nid/SB80yN79mPRbp7zWNVnYVaN+6uBqjNMn+zuJ09hdy
ZFF8N5l1N1UOxb/7xdZ1DaIiKwI2v7FUTsnJSsimH9Qc0/1+cwTFUTWsvFDvy7x05WORDJN427ER
VlFlbJu6L0WQXXTquy2lp5SFnd9LDBBEtSMhyUWj04zAei/aorPyi8vvNnSx5Tu4o3RwmF5ak35q
OpmW4FliXCbxDyThxbLBD9JKNR+bYwp1B2+8sFWpSX3M2pQmubqXKWK/ZX3AkWP9eWg3qffe5P38
Ph8yYijPQh++FLZQ4jOxUIn8WgZJgm18EdElP1FJwCe18zwmxT0c5LR/SfsonsRFww+v2GrMks7u
sgi3E34Zy06GXxpydVwPMidZ12Lws9SyKgY65ntFDy1zCmNkTB1n1ZyO0XqfFk52lSm7jOG27boJ
RrjUzz5PWugCaDE1gpjcZme2rPPyNkkY6eTnDYkIsOMMGZRyf/VL7uZQ02VFs1yHDoNgVREMX2lF
TRIVK8aA5H7uhsJO6twRSnnSSFoWkbmBnl/IS7rCPHCryV5S995rs4xjRVQi5M2KD1OpOpPJoI9q
KDamMLu0jgdtinU2TNQlepLxuTcRspTgVkf6/AqTyaAuLDLJ+juPR8rOWyqj8SxAPRVNflC/1RPT
PQDTLieRy1NiWccHNGVWalrar0c4D3RT6VvUCTO1+1Jkv/uDmeQX0ytRl3FHYMucZmk9zNI8p9Ge
xxVVSZ+dkaLMi7uSp/GOILe82MMlPxJyK+B6HXBfb1qdOh+t8RdDFD9aWkZd3p95uqvoPkzRmvwo
dBpf4NmW9ecCObV9CwfuKV/rckVK34MUcZI+2D3AK6gGS5dCTeS27plrbjA1rtfVYQCChGu0eNPy
bYFd7bjA4XCFh8C5BIzyf6GNC+EafmUyFVevys2VlTB7ydqCFFA+VQdiEcx1A7LEqSF7uVQlHDBf
CmiwjKuAqrbMnIOa0/Q1OejOoxNhsdtvmlrZv0TJBAu7LE9TwDVs3QQeHYyYUvzNI+L8pZDslhSZ
vYoUBlM4YUv7to0l3MncdCjZ9CykxTVPJl/g3yYTTVUEFk7+rUKH+YtjFZG4AVlT8n32uLmeIPLT
6Ws3HrG6rnOBBUihT0BjY+7zWZ+RRe7wSQqVHcsF729XLwfNkXc6afkTTSdchn13XDjiFX8zNoll
qrbVrOMzgS/3cs9GEfongrGk/CnsIHc/BQIZ7gU6RS1FtQ4ihz31QEI4IZJhsr/KJIny08DnuHjL
FrZsn/IFQu9PHde++9HjswLvKMYO8Vc3M0SmQzB8CPp06LK3GJ0chjnGbxZTU4l4kBiumLKA/eun
dU9qMLYyVDbOGL8W4LdP/W6heIJ/0yjPqVrZhLNiV/1TRxceAVEOMVIuIWuQpYZkpF2LAkHEOY2R
8VjHUvvo02KdHLcWjYkuHy/D0A/nkhW4qmfWFaWofWkiAnB25OxnBws24mq6jlv8SNctl9d0P3Jb
pfC5Ph866z+xXnOELCuGOu5ke5vJotriJdYPWeHNKCrVF9o9pp0abFItFOG/uJ8jn054cRHvjwc4
lorF1v0YQoW/jyCuGnKxvEy4IHD8QUjb+b3ikzQNCX4ff+ZdiF7okaF617DZuzOA6fOBEy31B/i6
LOKfsWrhf8pga7ldpwIgusIoWYgfk9kVaMZ2ZV7ye4owwAyQYbXF0uIbDxcFI4P9s2Bjue0PrkxG
97zZLrBmWIYhfgFQkDFGKVWY+SnSMWWvSwm0cjKeLsWLL0exnaeFdfdZMWNsuMz5GZCLK4yexKrU
Z0iwSfJ0AAbqdkyxrmzrMWM8ueua23x0QNQf/J5I1uhBLr1bf09bP7O/N1gtfN1oWvxCcYrD7FQG
DaPhNe32pRlhNfozIKKplmglnuYJXjNd7YuOZ6bG4UPW0PYbBnjcOVvAZLgrR6Cza1Hgl6posoXo
7bMYBd/mBh3Z2fEmyo6CIAlg8enynJfTlj4jzDZ6k24rIJfhqAyKmgQjVfEVlTH8RBY1IkMQCVTI
pmV1H3kawTUK1GqWNyIzM8y75nJ+EDuJ3ydCnRjrvY/6tGvSdYwSVukekwDfXZJFWxOR3SwKkeNb
tz64fesR2DJ3QLIL2l3xkLbTzrvxr0KOxdYq7Ij8tcAvsdxKx7Z8qNHymZvejWGpsqmwQ6Uj+hFd
Z+CKm6LcHYf13WJCIzmH4iORp2Z75KOvOGQ19ahdIxXaQyAWZatKn+5ZXrkRxopnqkQuHsLuCbls
SCFdEFwOSxVRzVyj3TId6Ezkn5Duo/y9hi1mWsIFcMFN2sWkYl5ZXI/gCG50+EgtzeDM2BbbkjeG
cJI2XsX7m9yK6MzSNHsyS4iiJtrxZ3Dv5JfDVPV4mnvXP2Ct0LusUCWaUHOI6nkdyVWTsH7ud2o/
LSxXewU/sxLlGojMuUrQLQpVDLsgW36mWbajDWHGX6SfyAZqHZIT5/ej2nlJX4oVJRYgCWzoEpSF
Z4mTFlK0I8MI36aeJ+Jxwu/dQW7San+H3TUltUWUDoju8rgqWGvUdD5moO9tveTxDICyewR9h0LX
UFH7cz+uvEnyY7pMJO/OjHfbrZc4oIpktfWobf6QJCBsEjH2AGwQxhVZ5+F+f8Qtm3xSwZNP1UVK
thqZh/a8rtn4Nq0TDi04izV9x5IWXlQUEMGwihTbNz+XCmVZBuA0o+Q+hiluRY8zY0nZUauZblVh
EWUaCAgPhJF/JWKdseQgfMdB0bUR+JMUzyDqTrOKPSomO19DtP9AOCcFauQo2DTD55FW7XWyTx2e
P0+TqdZqdndIt09RBWTLb+do8mUccHxkMlrfBjtttcs8fUZ8W/+lJ313Rdhid+sLZ3CeuKkikaO1
7hPeBkng3pJQzVuoxgGbROmiCyaNlya4HpAOgRjzX0voi2rsIJ/uoRP5jKkxdJso4acCocUXNQIE
Qni3H1mdR7qDaR/K5gDt0RkaL3qXIj9irHIcDWduV4p8XUJm0e5dVmjYV+X735nzAMAobrNnp6xE
+c/28RfEk/FlyqLwmmHw82w5WxVGHg48NC7zhvcubgfixh9m3Yq7hdLpE9/HFCs/lWimUDDJAovh
5HIO3+1+zC55z3ULs2wsdK/NZZA+HHUo5+2kI6dEFbtO/OKDlk99Sfh3uylapWukdUtEYr8OptvD
Sel+ojcZW3WSeqZLk2SD+ZRzPr6M2ZC/d8kofyPPLUK0FAUwK4viy2GjiDwguEA8rd501y0VZVTt
cJ5oMJgODBDUYs8STaD3Geegu9ADNFfTC96d+7xD4mE2DrGoD9mFS1cmXLQ2jqKtYrHqk2a0Nge5
Na3BgzrqF9MoXF9td3QheZv0jnu5kkOI75KMHfPXNJ9huV/mayTbAXXM1KJaz7JqOkrxSA7GH0hC
1YLwVjaARNLhRxwH/UahN3igEcze8O5QIqKsXMEn4J6M2pkV/hNc1ODx6RdEnfzuZK/GOgaGeuR9
ulNISmdEiTN1TM88AcScj365hSVF4pdJCscf0Q0b1eMB+MtbNWf8Cb6cpmwOjgxffHrgi7rAVf9O
6c6u0PnZU0oj/7ubY3+A89y6G7S9glUGWDWvsTp6Xg8x0svqFKLzJ8I2bKNt/QgyY0kOE4DBR1t+
Svec+cqzsoQx7MRGjTnOnrjrwHD7tVoT92FKPkogSJ2/iNRN9CHyc/EzZtKImiLaCjUeQozf4jFj
WMXoAMQtBDGAKQxv1bZDEea/gPGmb4h9635Z50leJUXE05puGaCxWMwKNfiOKrMOa7ku2CxT/F3a
bXnEoZC8eye2Xx5tueetwPBgFccKazLajvlh20p62wQXP+gw538DsrFvJtYMNRk3a3QX4H7+W3TA
b1U6ZqFvOHDS43pM4qiznZR3CZ9SHObzlL6qGeitirH+RXWsA79LgUBE7XqTTqdunw5z4lO22itN
rL655IMCYfhhZYVvYWbgTg1SY3BiqAkmIdg3pHRnQ8PzBULjFEMGeb1syCB8nPNYwSuUjRhIe552
hpOtyHD+PR/H0kXfd6C6W+73uVUwt6PNEe9gXOF9pMoWAo/5E2wS4aIfZ3uRI4qm4+XLgV7rBYwH
ajMcinEHYqgY7L2b49jVzIQIylyH80JYR9Nvgo/l05Hu9rNN4CrWHGzufJ0h8cc3s+umY8F1sE/u
00Cz48c8w4htj4spa6OgzStBDPlfkdXsbH0xy7vFEcC/3GVquoRNyq/0kGRtYtSzLxvMNH/1hxrU
BRK7Y6n9DmrvRDXGNjEQMei3AXLoJwxfmceRYWqn7XIrfAvOgq61QQ3Cbxys/HLBV5S3FBIjcyYs
oX2TUW/xnmLpeL0XsR9bSqExrkXMBGoOaD7mZvYZeSm3gBeK7y1cxYQ5nmIN7XJlcVkgzIPsuLIs
zDLN3cb77V3m0+QrFwb0M6jLinOc+RkESggA4dm0QYW8SrUxkLNcNAKJzEcryc7tTR4DdqqCVCO9
4rlx2uZk7q+yRIdvM3MSX1M8uvdo2UC9DwAmDyXBZMKpi8cpXJlSNruaMmPf/WJX9cyoRAT7og6D
DYGbjboryAOhWs9AkF2OaF9pnS26uOvEHjBZgpwS0Np0XZMnYK8wo0pYZ1EX6x5LlHD9ujWdIx/3
b9rZsrzwmatvmYzF+FLOiYheWEjSUAOg2/0cTSM82lVgyfOymv5dzQcK6VwG0JmwdFHorSRZ8mMQ
DAgENj8Tb5N5hAg79p4sD1mc5TNq2jXeG+kkexr7aP3bz4uEQ5eyZYsKD8QKRnvGAUFQYnjP1540
7Fj6FEs9rKIxFMjAozCzp6LcxNlj3JJVSubRj2Nl7AGMREHPgbhw/Qiu7H+Q0cevq+catZDv9P0Y
L9o9M0HiKyjIZzFs5ClBGOUNznB4sjZYzFb6tGMgG40W5GymHZJVIxf+NpZD6Ks4IetV07nP6lTu
/HykcLD/PiOQoI3d5AHw7XY/Zn2GKn3bjWvyPefxOWLJ+M2NU1o2QL3eQrtul/HswqpwJS8ozKpR
pUVrQVSWlbYJAkLWTIwPaVL0czUBWeoqI3p+FQaGDzhdNn22yXD8FGRBV3gQMHh9HNPVz21ZYtz3
ljsc/WB5C6CLXJrpwzMoAliLUwfDkWrOZSaanR52bZEuX/YXReOC1mBHiT7BjklvjYmpLOuNY5Cf
ThtFzyPQYCsqwdhUSbzhRCWZKR/zItrrKCvkj50otaLGkPF66mNvGVIhd2CeOPATTU3ZV1GJLBRU
DjDhq7iwer4eZgyuMTaIohoGZBg22hVzAgv3UV3ZQugTeOu86QfCH4suwzpJJftK5xR8VYEyt4L1
Rae/8miGL7LaywFQry//J5Yr61WTo9348atABFJt5cJdtSVkPhNjjrjSExnaPc/1W7eI+ZRuC4p+
MWn0WdbSvy7ehr/yeMkxWa/RQKg3D8jdLlLiJIC0qYifBdzlPw/HoeDB1Y3qNVKIY3p0BeJkUKxv
MPqwaE2ENu+iHewoJMrj2SJmmdTYeMxU0wj3+AqttPBquQtLA04f90C6gP+r5jEe52vMB/bOS6HM
74OMW1+hvARbEI8WD8kgJ/eu86RPa2MyAz1uJ6Lj2VHeqbO30eqAkOfyHlr9+blbYJ7WUiOLopEQ
rc3Nzkp11L5z/HXHZMdaB3gsfEZnzf8aExYQmtIn/SUfkv6Mex43E3f6psGLYcgJVeNHZ2EVT3LD
moJZXRjyO+E2Md2CZHREQw08w2Xhpd7boQ/DuwPZ3XLbye9bRtc3WMKGnwGFzQ0EPFYdCftnuDdh
VnDAsE5xUp3LnhaUNldsLbk1gWRuqI3HwBKqm4ERWBeRaPqc2GymZ6rtMF4/JPKhRnNgezQZdAF3
aGCZ8q+wHwm6cR7oGweG17/G0Ycf/hApP23xmnzuObpjXLrkCuUCvVu2pEPA6JhP5/3oJBA6mjG/
ZuqxCnixJ5DPkJGhMUwd6t4OSa05BfG3Ylbkc7FtT2mXZ43OM7VeABBs1adBAFO4+Wdp92l9QNqq
SVtD+XGnkNB2LRzx9/Om87OIC4QPg5YTOThfpCk1iPTdrxYvGgQpfHSvmk244IDm5FTpPfOgHUCX
IsQRgxJnyOvTn8KhqVKtEZozs+zX3yvmfySO+lVVlsvuaxjczrC8JmYbHvkVB8/m5oc82uVvnZUA
wTkc33NkKWTosjAut4dxNs5e7FyoT3sk0OTE0NiXHVcbLuPpkCAw9wyNYFeYW6fL5DVEBA6JIorb
dUxtm8TolfU4Y3DQESBDUgjWkjTmt2NczGkj+PFJPIvTJC04v1LhktFo8lSGFeIEWnjk1cZW6ZoF
zNqrUiUqMdhsovXu4+5hlBaQd1X7/L72yjWdz3PcKtGgq7FIj1Mn4fCHnhXvaruW6WVjZv3K9mUZ
6tnjDMHECXvYNBsvJHQmQ29H0idUYOh3o2lWmyH3IAE6Tt6mQa6nWXP+AuVA0cyUbc0+5tu3JZpC
k6Ll/OpYNDxpxKXUoDntRbAu+ordDrloDA/9CmxYcl46H7fbBAIBdyE/D2RR2EGyQ1lSIBCt1lpi
X+rDAMIFzHvQTbwnicP4ZV5YlG5yefQaes+iA+6tE7S2LukEDiD2XD4sxKQVKNEdJecMs8TdZ75C
whU8l8uMNEG71xWqkCYlGKXKd5ZftO32S5agGWtMCPcoNsJpx454XvNIXiBJyq/DYIvTHOnjDNeR
4X4e8rI1rv9hMMpW40sxlDX6TlaLVYhaDVaGxpZ7+az6PP66SZs2aEzGTyB1h8dR6uQHFjtpjkzY
mpC165rdxuhy8JRXloi46szRtZ1a+3fCwRkSHfPLJBPRMH5MOMWj6B1ysw6EpnxPAtVnxKYWp7WA
HgvrIvvJMHq4iPYgoAebHiHZL4LJ+QRGGm3Rbt8b4tlyZnNgUSW79W9Y7YGa6Zfj6mz2E4D7l+Mb
fcWYLgKSYSvwuPfoWW3g6T/HPGZntH3TRkZ7eS1KHz1Om3unox1b5QS6K7wrkfCJ1h5KkB63Zc+y
z2AWpjNIK3WLcwytQXTocJGH/leazfYCHpK+DH7+PLFBfh1iili2BRgAE0pTB3s2pe7gnFq8JoNk
zeHBR5wiWupKCV+mlbVBV2FmcdOZ5AfmyiY8zzVvjtJr6FdEoKw1mNr1NZQspiq3fN1qAfWEwGWP
0YXGKcia3D7z5z2Sb2kPF7F3sRmywymUxYZmLUe2Y72IQ2hy3uYFF6GiEfoxzy70Mb/Xy5SS6BQo
RqvASs0zP3JsAJ2v39aj3M0FsC3sn0Cl9hbNquCz8ouY1uxHroIVT7HYmWttUgT/WwZyzKraN5WP
jZiESx+OEnbK74V0sb3hcWNcPU+hJECb24/iKYVVPLk/vFZNxledfgskOdwtVYlGu5HMm3CvJUbK
PK69NcEtGQ8u2b6UixfuVxFt1IXKjDLxkPPiH4A2YHi5VXCfXkS9ZD0HpxuS8q9lHoChM1bwR7Q/
VdL61XT/M43Ytymb589iW6SutqnwUdutrg81SF0GaJnNkI7jRkTILDSko03Fe3AqQ8+rizI6PEre
ua8oKEdgpAHHja7lcISvMbzB/Uspi02c/h9HZ7YUt7JE0S9ShKbS8Cr1DN2MBsyLAtsHzVKpNFZ9
/V3ctxNhHwy0VJWZe+2dBFs5dho3g7wyVHHBGeqslt8L9F73Kiuhu2eHwH+VxiUX/8b2j1VVScnL
Wt33oxzaNHZI2KTvRMbyE67lrnvopsnwm84N09qk1gys02Z1FFKD54PMXOLY8/U9fs8s/5isXkcP
VFt2+aZXYWRiZl+ub2U38DC5LtKTs/f06v5GeI2cx5ohS/5dEP/3PYeQ2ETMAaqXu0XYEd1sz4Th
3KvZ8VImTcZ6pPSZ8v0YFdZrvPKUkH/r18VgAyaUYZ2xNlsIlmdbc9mx0W0qmRtPYiHZOY2KaN5e
pgJxZleOUE9WEvaAvrC0/bS1yL52Zs/fzioh+Pboeb0v7remYF3QGGSgD9z7k9qzu9iaP2phdet/
MSOlyCU4T21s6nZnsly3dOBaZ6bM9VQi/o2bzN+9ykIRJx/Ei6xzK4sxaneVBDe7NC7IUY0Yz7KB
a6xF65zgfZQ+j8oa234Xjm3U3MZNbfExLKpIDmfWR+WURSzdNZ/+Mrd5utoebtm8m1Gadm1LCu6v
gtGW97SxEkEOu20M5yAjLIP16+SmOkbcWOQRz4jWLoSG7fMbWhKRAQzIxLLy7X50yDxs7+hJ6XaT
ziUs7Z/QQojx4C1BacB/ip6RxR3G3rxXh61cmIHNdh401wE9rPmLgNWZ95EDS3xXzmQjTAZls5b2
ycYG6rfUCiGsHNpWzc++m9y2jJy9cYKuo3cqJmsiwdQ4FtOGY8uHmTdnzhMaONbc9a75sPMllDtv
nKKyfkYs0Gt/i2w3bO0d6SOD+RM4ebB9NeFc1CjcOmj+bEwE5uFQel5eHGRUboNMR1eY4ZobBGzy
pgNcxRvjgfZofrzzz9KwaxABfpmGFD00pzMiTtLGFFrhT0hITnS/mffX4Z63r4mWXTRpdYVKb7qr
I2jN+gN3aRix+XcW9Cfa45zgN9028g8vc+Vf7ckth2RYvdU/ONVU8PbXrGhNF2eMyB+Z4u+8sMuv
hfpnm9C5ChGNKZsz4zY/Sj83zXMWjFzXxmaNFYdJUJ0Rt1rxUkflnD2sdrNMV0tCp14IqmB7Wjaq
dgezLvZsmhfUJssQ/Sviqo6TzasGXtGcsoKScZist5Yzu9/z8zfzvgSNbvDPR97eCWwz3zKfgc6X
yE0gPyG+3H+Dt5mI0QICKmPtNfLvBSI1PQfShnfMAgVw5fRx8xzJMmaD2BbYQbBbGttVxAn4zUcB
ZDM/xLQXOkUYDYdr0bN6+KA93t+9jBGBE2/ejHTToQApflv7afX2sWNvY0L/YB5036+mTxYMHiat
KuavjxbUizggMbOYpfK00BQk23A3uMO8pVnWZMWJzLgCVbLQ7Mvh5cHN2bvb85Bbq/9ur4G9fdms
t3Z2eqYhZzi66LfNdRZFcUxs4+/FifvjtEKseXkQnmNvYuwnYEtTt25Y8BO5Nq8Sg4yKF70MmWDH
bNFIY+4xs+t7KIBEmCIkQp8HwH3NasGUSDZWQwJ91TyOfjQEDyPVLkVLMc0bamHVXuq6DM05wON+
Bl8P/op4s4s9wIb94Qbh8pLzyRI9uA6azNY2gAYNbfWsYATCfwGz+T9Zxtty2upu7XbkIDAZDG1K
wXOI+u5fgBKWJ7/0NUP+totYtiTs5bbWVlXfVXXRU2147fzly9jbbvYWy0+0vO1fm4VtncYyK/yk
n30fVS/HJ2JBr6ZrnC1RWi1V0XJxsEmFMSP/OVMJIzXxYeVJaazmKpso2Hd5uxxFFG4VWfMrYwj7
50Xu3Rg1REv1WayTwXOFnM5dscg8ZBTq1m/uuPT/NQiF/0hA7s2L8cXwqS1sB08Vq5CyO6Vqi4xh
bS3xIUMhV3vASSN3cTe2FCarV3Q3oYlDS7uSIcoBz1dlPQfwHZi9TK3+IMn9cMY/4/ox2bZ+ZqK/
FRLJrs5tlaHE5JWXruUMASe0F/es8Iq8mgtV2NkDA1y8Xgm8az1+s1sqd/YFKAvFlh3Pcb3rhG6d
oyWV5X7YfdYPb7xV4frjf2DAtQ4sEH2IGWOrhA+uDf8bY1n/KZ1+cHiGzFwcyOGUwR0MGVd1OeL7
CuJ6CFNjOe4JQKka8VYyWJjGXj4tgTsw3FSgCuVj7vZ+/sygKnhmBFvn/4KRnsKeq+WjJ7vxCYvp
1qVOwPmAZWoeOfutubGec86uJz/b8jANw0VE+2ArarDTcLD88m5tpNe8177sOC7zwhKnlQYsPMUR
I6NDGDAeOUB4lfMut1cQlVZHeHdEPsD4hE1l65eBP91Uwr4Zn3Mp9LtIj3u2DxC34eX54L62G8Pd
7di4rfF2Nca9x3xii8Deh0riuTLt2qYFS2oZz65uDLiSEAwf9g+FrovssxFNJe4ZCC1ZlAYyi/yE
IZIZ9t4QhOIa5ZTGD+ymUue2Lz0fEVoNnEtzFY+XKdLrqxzNwLJh4Y5FEg8tqkOPxHls9Zyfw5aT
/rToeVxZxgjAh8DBOXQn9cj2c/BRu37puZWA2jtf8+PlkkHlhzBz7+/XWPp8G8u6qN1qSn6KoCQB
NZiz7iXe1vDVjoP43R14klPWudnWt95kwX+LLvvPnTz1GdlL2B82FKwlKTK55fvGMDpOLcqy4K/L
2WcVyRyTMvIcrYEw+6UtxuHNx9lvHRqyTbJ/HWVG+G6kWJ5U7jZ3FqXO8yijAQalVnxeTSY0GsM8
h4lt+dXI4DjUI0/93HRD8egPXWM/LA4c6n2TTda9bCFauDk7fZMsmXehs6u6vg1TgaYC+Ynhqi2a
Zi9CqyAHoJmMQC13cu+1g5s7984U5I9dq4p0pUtIJM30kqwiiE+qg+9cOmv4YH3QGCdN7hYP0iF6
51FwKhY7U039bzqTHABg8Km6eoY43bVuG8XOMTYaNXBLdVWkduRvHGKdGxML420uZ1RUmN+BdvoU
bHmcf3B597EZRzt/apdK9S8RCz2rsyqa4af251VJjPYYL+nFE89bMJWw1y6A37Gg+m+nJMy0gX1h
VvlCRxL3+0G5y813O3HNZTacY+oFQIvYcr1niJbN39FsjeObaVzwynAN2ua1lJnd7ct8g9hx0GCY
CK7ZmN9stiM81I7dCRSGeqwP+Zq10amTiyjvgfgqBsTLMGXfSArV9HuIG9m/ZuyIFgmF1MQnYNrx
mjGQ9Q8w8FPE6HGZ+cNx6oejApQvuIjQmE5xPy3ruYHsfa5mt3YP0pVZs0Ma1vmjYzKk7sICxry1
iGEEzLQOvXni9a69Phtr5rGXdT5NuCS4+cQVgZsfoitdQMWKtwqnvBiDpMvMNFw9IvPbk1+bwiCw
TLCczMjNceyt9tDA+JyHlaMiqfBbLCmF6nQb2Xl9URGRPF3f509xOPaXaXHZrhtbATSQpaGnFFqL
2Au2m15z9K+0ny02aQ4q87wPKgodpKHl997ZN8J8V5K36HU1TXltNnf4HLGc5EnVs+EspV1f9XWa
4gC+gqtjShFiIf+ktp3qbkYdWvftYI3nlZRDvs2hDx9F9hOFa83efNONLP+oOJDHcJts/EmTt9kn
EH6hDvFqQtIFDUVy2v1MeS7MMjPmOFlhjj4LTZf/oliIMPWX1enSuZy6MxiCeh56yy+oN7Wv453o
ubpSMLC1eFxmA4XAmzjRqoX2N+hEm7ZT79Z7/vHBR24YAu/OGywZn8d2UM0OOxj77bKaHvwvT/X8
mRs97eG8sCP4QdarvXRaenu/ad3l4OajpCC0tgcxLNGhyqtap8s8Ewk2ORxWu36wp+Ngxv4fFVa9
X0S93gvfaQ84JufdRnl3P+fMNXs8B59r3Fc8kLImCMnIfuePU/voVJlsj02p6wekkfZUOFv7MFil
t+csc9EcN70cFLVQUsUmPglZ6Ud+y9O8pyRsJDRJYE8pHS50qSfzw5yjFzxJLhvFB8iq5xd7Y0eQ
H8t5B1JBmOuWz8Cqvoohuvs6VIwFzcp9MY4+mkivrr4w+W8h/c39VSlncvzjiovI/VCqKlk6UK3N
vTva4sUtgug9g3zLUzxG2ZJEFiJxiHl1TFRbuf9t0FEmseNlvRaiX0+NVwPBtAaBtlM/YwPS0+8I
UI9yfvfK++v1ddAfEFfxDiBvN226dETTn3MDP9E6bi5PdiZij5LAJbHKzv17PjHKgE1lgFW1M5Br
bPu3jM3HvF7St6aDwJ3zsBV6uvJFPsC2CDYhiMC84D3E1FpHqnbSrJjtkxHQRvu8qa0+VfByhlQm
7orIjPk5X60tkbRfJ/Dx8aWvlZcxUwoW/RxGHYMGQzJfn9QqtPQNYBYunKLP+hUsHnL4qpafu970
R8cV0XRE6NLbvuNKtP+z7flnSwOkU50ymIAxXD2vMbuJPlc/MBcGVuNgGYTcW8ZpV9KmHe4Kg7Gn
P25251u7AXW0eEZcYm/SbMU0Fgni3kBhWdmxFV+yqsgUsE9DdxRDHIm7cJpRSDUX9IljEDBr6mRG
g7n2yyP9vP8VyzHAcuQvxcbiaD9/C4DbLnZoDY+CNC9/7xvVOzfKzTnbOT2I/Ltd1hZjQduK9uG6
US3z0EangWeCuo0Cu0gF7SOymMO+sB2mrlknbRj06tF0a5ExzNucgcn3mGcQHbC1L1Qqy8z/W+ZY
Mpq+eyWmNLQuq6Tj24+xM/zy/X7bcaDkr+yPoLQlWK+k/C5NHLCiDUmqSOC0OQgYJ3KK24gAN9Lx
KLpQ5Zc9n7HzZdOY7IvZF+LAVQmrkIMNoXnVVNKJWmvIk1VD2F4XCtYg5TbdxnvC6Ifq4ACB6Edn
HkYH0YT1N4efc5i9N8iSdpSIBoohxUviFPvcVEHwuG54wxMZyC14iFsRmgdAvmI9w0X8bC6weauu
Fa9qe1lCMfonncuS3s/eVv8Y95lT/OdiOSAv0CoZdRQIrmti11n0O+4jP3hky+7o81JbhYvTqG/y
XVDYrKybt6wO0olDoUuVnLCZJAPs2/CkJ+5ejv68AcJKSWu0u3TkAkGMmLMJmjPVHrDtfTwPSgDR
Msy2fvF3F/+8YTtmMa4X3beq77Oro7wm26/dlr95c1d8YQ9j3O0XYg13SmnB+Db2/Wh+Q431u7t2
DRF9GFOCbYKzDnDZ3jAepE0HnSxYplzmqjAAuxo6nmHROP5yMe3IQzuGpX3sonD5Ly9kfCgCM8rT
5NEvJCxG1YcQ6jNHnZnn29BPc3swi47Uc2fm2gJ6KXMWRWSFVMV+ibv6r4WIP966Io/Gve/H+hiE
1qqTtW8KK6l+XAbUy21+0FlZYh7BrJwGWxD9gzPzn4dMlvdFH6KARoVLZxutJbCJMZM+KEqJLcUl
Y8tXdFt+9VYe2kzhiXuukrxZvOw097LNbp5l7B+359R5AOU2tNjVJ6Cw+92vY/nQdV2oWRIciFch
WT9Kj25H1b0rcE1e1xFx4r+8DvF5ma4IX9QPxoVAh4Z88Zlotwe3EgY5ytrMlQfJoZKuV3MaR5E9
Nga08qWlYX/0uXRhCPDV7TIxbuberco6PETI3J8UW2TquR2naJnAOZt3exKxwguoIK8j7S2M+ufS
T2rXCB6cfvg9xkO3Uyg//wW5rSlVyLM7WctavBfr2L3yNiNcisw9zai8f4dSmJdtE8G9243mjy6r
5kAmUnUf2mHARg2YBtQHAMNSVX8JupBd2rhCY7oW270FmDemsxo2VL9cfbQYGmhN5RzeWpyh3BDc
nY7VtTgTa0bkoTvJ33EZWMhpjXkDYtweDOrjubFCvINtFpf7iij7O2vry5vTLHTGJrOYfoUD0Ti0
Ym4IYZ7Ph8FxlyPoyPQJV2Y9rEWJwg6JeYexdIj3GNq6f6BRdopjhmn9uFqvUbGq517L7YtU7u3e
wazyuIXbpeZBOlIrDS/2MnB32aGaj8Dn+SValDr3lgtdbdXUmMR/2XtHLH+ZS+DGGYvqHioMF5i7
OSxvicVvwGFJis8W/1yMLVAO21/7s8mFfXLXTl9DTmGAk7Z/73OgWotP5G+xlP131wSYWbbJet2g
hp7JM1jv62Wbzz4QyL3nVepfrT3rzLBvPfOl6Gwoq4trFNTxfb78EH1j5jSQhA42T0Vd3CxS7TjJ
IgaPTpcjhtl6j2aKCgmQLRiPbTA3cYU2iYseF0w+B/KZTKZtAQGLrCGh9WyfXBfAUaxWt3encv1o
l5aRK8OtIt7pRRWnsdgm2mIy61NV0fQtnl/uZNi6XKk20CmLaUcybwQT7jRv2NPOyEvNMIDhkF9H
awBFUFnfpHbtfI11aJ1ZUJFdsmgLf2+W7zGUi8QVDWT6oytrBtqwq7fVCVFd5tW9R2BZz9Zi5juM
MN0ui1W0zwlovMjZKndWxdpzZFGCWCN7SyYq3x/3oXP0aF7JIt0OGKS+Qvja02Ti5UQz631Fg5zu
RiP6J4aGTF+9kVqb5LrUkuHSILfYPkdeaR1hY2usCXZ82DBhEuiZmb/GwWlWYQZ/D6ZO/clx0Dwh
jWN4XhEqpdUsR5a0TdyQPEbQx2reMcByx1R3oXnj+QVaGfroV4a+Ve/cxc6/dd1Ze4QAelY065vD
O4d4O2f2RFVqd9dR18JJhec7L7klhg1p3m4vOq8ljXS1uVe6MPsiETy5bIhjBmJGtWHpAnvnmbOL
t0KrKa2HOS8TVoxhkY5WKgjXjLvanYGAmKrol8maZXTwa928R4HPFJYR3J5+CFYuXMbqESaMqQ6D
AuusZdyeeg8NkDV9GIc4o7uEyr/e4bmb/wZdUH7gzxgRPcKVoDG/vsq8aJ/jUQf9U+vjIigK2X6M
HXtqk1iT1pIUkx/R4OCLxlHXQBS5U32TtQfCBVh2bERVXeY2Y+zN5vsNDXDTl1L69h0ObXW00F7a
PbVv/bpRFML/4XLDjGE1KIwsIhOu9N7bvv7somDAdzzNXIRzULEVgJAUhMnAc1NnBa4+VVoB6Raz
iwKNa3tHVbHsAmYK4ENze/QrLb5coLzbiJdk50YdNy0fa8AtstICFWgTKVVxnfKUbW82kNmcII3h
vwvYCnQW9gZMPox06IXVlYcVGgJfO3pDeMEP6T31a6CecmP0aXDaekFdLmaopsH5ZgVve8GibsPz
txbcYezTgAFlDfF/A5PVPNE/1r/U8VhH6/pzfSUBZwrvEHcrgTWf1vAEoq6hm2CLqoRip8uSFVPa
iVIwug6FyvYMg8FJlPTSliUBf/C1ISRDgk17exymXxkeTOedKIP4aXM0oEY+lHNTJYG34gHEjDIf
wnZyzq0C1cHyOR/0kuP5KoY2m9PFnsLL0OSk8vVx320Xh2wCSrPJ6Y7TuDmk49rSPIqAor2O5bLs
wqAx71lQZGlbkMt6rInj+cz7YPyPokKcNC3VwYjG3mOf6V9dEzmvxluc/2SPe0XMUca9ZJD8Vq/J
Pwu1uAV4j+vfF2037UmDBTNmniPqhPxD/tF8JQ42Li3nAnGxMoecrM8pxozHgDmsfw1r65/bqbS+
GDH43UnjgL7DXEZIbN2W59Ue1FXkVgfkGffDfW0tPBvsELoVmp8tFtS2vFGMpEipLfAwjWucMP3a
vv2gHPc4DgTfky1eV5L3ywTJG10OeveFDLDsagOv3HJPdkfGbRI/0qAPE+MDP7HyRRZ74vf6l6Uf
aNaqhlFMUXn9TZdd/6crre7RigPrJMLBvA7QX/g/GUaZdIpnWeF1qZhUBkF8cOe6eTJm9Q4s2RYM
H/r4vwB/EgEGxv6BsVkUPJFixGrUKX70VFTe15le336QmJuLsv8rDP3loymoPvBTmX/KGYHFp4Xe
IaGBbS6M0HTqqXm8WPD/Tz8mQ2wvFg9FOsT2ct3GFjPN5Jq/he15zyGo9Tnzovaxcs38x1Pe6mHe
COqe0x6pAdKXKSsxazUiAE3diAXC4SD0wzk7+Fu23CD5CDkkVq2rUn+sGGYDRwSQUXnU/4oWPLN7
bhr9kE9z1e1H9gm+BDbXRI2/9c82+6BFW4wQfbPxYlVfZeagMzkaSjxmdvJtQxrufTU35r+SKLLD
OPlz9BAtDlzRZDXzvcrxXVzYnGS/jSNjqn0h7AEEcJJhdS5yGJOeoXA+1btsrGBwyopovCPO66h9
IWoldvajLvorpLD1y5UMoQ9x5w/FoQ9RsNMa3jE/YCYS/2SRBf1RDzhlkiLi/iYMyW3tt9oJAueo
2M3mprrhQyBQY1mMCqD+OlzZ22xll1EvWzykkmuA3DotnEynNHzrcA9lp1kXGCvsVIyTqkXg+Slm
TQ+KSfrgz5ZXMQ8As9kOaprE2Qr14H62CPLp1GTO8swlGE6v6xrlxdn07uo/Ea1mtqQeLN5cmjnv
LtT/x8vHTD+AfkXNfZtZDWluFNLVeBPjUG0s+wXGOJDUARK+qdKPdpYcFqs/eCIYdkDoLkt0VGhL
yV/Nez3bO12E9vobOP9HLqTTtbAcyT4i1oSQmPuG/D3vrUNPil/RZuuek7Gp9bssmMCWVxmMHkxD
N6zO3m6JEtTH0Wj6XWTZWlxJS3HXlOnOABsZA+Uvz9tU0wbVAfBLm9m+3NJK+KO6IqNFEW6TVqgc
jiyEvktE3ilzJ+fY656Ngrx7sAMb+DvFbmjUoxfRt0M5CxG/2p2tpmRb/Hm7Z9qmv0QfA4Mk+GTm
Q1+gc8aJysDZKKhDESzJDCbUn/zAWXfuaCHYt2Z0XmJc89dgi/BnMCDcPCwSffiLYWT0rlsTHBEL
h4tH8/CkNu+pcLfqFHZMzmYV+ukQCv/PgPj9meNgucyD7++1HzIWkFBVSO3a+U2dZ3F3kFpTYr18
dFqHQlJAG4pIgaOsU9DuRVtTP7tVNoMRxc1VFzJ65YqIj76cuKXKmovYjcZjiVXgg/QZTo9BUPYk
rWCiFBLGcfHdbfsGbXDSSv1gMmPWucjfQfPYLVHxaKQVstCh7w5BA98+jlUjGKZmjb8DS3IftbH0
lUlgDaL74zdMWAc//lZZCCpUSFF8eaPEDt6V28Fsk97lbSDftsGG//eX7R1CRv0KXAstpxGd8xkP
3nqKvRUeh8JnfiXxcMQjX6otRU7ZeDb6db39rNj96D2chSkNZXzw6kjflcPcvPmNXD9r4opUWvBW
eGjs/FOGLIN7EyoQRKdt3ybeuJ1gSRxrtes5fMKl6vy1Spb34Lb0X41bttfaDqs8aeU2v7ca7huz
Tn8UdNn3EX3raRyApRONx+dDspfseVi1gv6nbz74HAd0dRjE2ctbFK+21eefXbE6VO3j7O9qh1W0
Tew5L9IeF2u/ReRWqtzCgNN5w0Nd1hw2mnSD3/5W4b0pA5O/DNE4XADDzW7ptuCfa9lMDhidRSn3
B7j2MHqXFWHtOjqu++H5zfbYhRDKNrahe+UK14FfnzKgFfwZT7nCoIofstrPgaqIXXHzx5hv8TaG
ZvzGe4nj0iMHQ2kMrdhOIziGKc/vAklkXOIV1vbBqEHdJkZdjIG7eUfeRfU2YZj4lS9OsCO9UB+C
PG8xmEPa2omKhFL7xnKDdocVdLyV5N8EN/wI7Jdh0MZY/tldJ/ezWm3RQxuADe2wziv7oK3epE69
Oa9tjR648pxsBzv05PIbBTVwTi5AkjwQLjF9MN77wHgH8+lhOxwS1uBh1RJhEe3qrg+WvU1rWN3s
SYr8Wvy0KGlWDcNu1FVn0iWTjIC6opWHzoMwP85GrUcCoZlCz+Qj/kAScfwZRLlVHKx4xbTRu3r5
0X393pwcexnB/Ug/uUniCk9+V0SH3gZVvGTWhPUZzOqZGB4sPNqTFABxWC7mMvWdd4hHmryltBTy
GDMuGoxp5oieqavmiOSjdmrrk1p/OMqf+I2DapuAyVfs13PKuTbvFvSHkxzX5U+p8ZtsYoKTQpHz
HB7qmFHbQLQGaxkWdn9a/QBv6lXrH4gWYqtc5kEUFNBGP5G61ZA61GZA5mGtMbJmhSLyRFUOU9gO
+rGlJrIWRQwrQUHmNMgFmphW6cL3BQe66B+ThY2FmSmp3Gdh1pwDcOIL0UnrnVfgi90KaMvR3rgP
XBoEnjDZsyAeDgjGOYs38RcgcB3xoE7Dr4Xx5r+G6+hPwQaPfet67YMy8fCuaH/3m151ypi5O3Z2
iJuzrqTV7XSTWy+ViOV/unXbPag9CuRiqT51Q4bwoYl+1kgwGPJxwmYDcqPV/WvJRfllshA1XEzB
QFliAJ8zAUpeF47aF9EC7JW5FrxT8DGyiBMxNnJuZBrW4OiVOI4IJAfuo+xxDLX+Ffd+h15TVb8Y
x0avc4uzDHSkbNvDMvL7AxBBWishA54l2Wq86bi2/ltpXg7W6EPw4dT9a0RtINSiXqYhwCSdocMc
GagcZapTeZUu1WJdbITnnVptSmBYDIcV4S6rlllUr3aRC3N7tD0grjOyJOYXd/Oskjl6j7qF2qDs
3RKCsp0XR7UnkmCbJ69kekS2V5XSCeBLiSXo4WblVLczIVZfs3Ghp2LQkZIdvKdqcsmmMaghD1zO
+p09F+rZGohwwG9I89Y5EltZ7FXbkdzO2DnQFpn8XFedKHiylXNlIvtDh6Da3AvuvTeyKyZ1kPNY
TGieQfthr5H5qTUNiYsmV27/BPAS3Yu4nKq3XE4eOTlelaqm907K82X42+9H03LuYKRLy7KXJxPg
WqcNJdFgFSyuqE0/b88VMHO4K1rbNTvP2Go8iQ4sEirPiRjTFvbko1o042uj56o9TD8hPsdpMGTl
kWIX5sfA7hZDDxI07S82DCxVOpa5+gHd4ir/26xZyZPcDQp9MiQJK3tZNNEpdqq1LGkMvK6lh9bx
1vokMzFy/buU1dB+T20IKoNCVjdn/fPVL0OkbevE+MJqd9gkNiajUaSwRk2Ewqj7IA4c95MIgDDk
1Qs7IZ/jzi78IvWZQyyXxl/X8Mie4bhl+Sq/kbTgmg3SYnLCn+U4a6hOZHh0z8iT8bOSzvI6rXJz
9yrUEGwUuVt7taZ2Xu8YRFZPHVsi380S6CZlMfxaHrygXbNDQ/rTqZe+vCu7GlGDWRoqJrkuzmXj
1UyLeojeyklh4/LpAv+WbDTPLl5Pyf67ImUrwG5Eli/wq9ZfGjFkYPHQOn7hoCCXcJnp2+6EirPw
iIojsv0A/33Na6f82nD4vXiW9t8nGgqoExgynAmiKP3LTFKJThTxMOSK0T5GL0hy6/BSZX0KYcUM
t+UwklF8lxHYsY+qGctohNdp2xNciEUGZmt67tFEDu5k7Jsm6eOKOi/Aq0CHpiOOxDhPGuaXv6CC
Kq6BOs+oS4r1WyI6H5l5iDJtZzGfq8wRc7KuBOWR2FD+mwPmnahk0fqFtFO9ENOwPsSM/evdIJi+
8cP6cqfdXpwyx6u7BK1cvs2k+x2XsAju2ow8loalmt+zRMU55s66ckxbaNotX+8WT1HoHhszjTcH
Wn7bbwHoWRW7Y7UvMlo0dPMKY3iMj6KLW+8QwZKLC4gXf5fTqLd3pIWGEs4E+COJjFVBvTGgPnpT
J3bzgDGCkCeKV15tj0gd2XJExcOG2WVCcPtTGAxoCfEE21ENoY3qbPR5q5H00Apyppe07gm53f9j
7kyW67aybfsrGe7DFxvVBl5cZ+PUFXlYi1IHQVEU6rrc+Po3YDvvlU4qrWe2XkRmQyZ5CgC7WmvO
MfuXSpYDqIqk9YZ95ym5qTm+bew6zs/oCQFZIRNLD0VMVhQd8uE6zZLq4Ph+eJ0XsY8grTUfZaaJ
5BCnGWyEjh7ftdtW3taMPYBgmv0g9ELtLd+yaW/7iXdI2JmAYlLDTsZj49zkle81VzT72cjACYml
UawqNcJm87RQkl80YViqSv8Gp910pRoGZtu5xaZpRAZqD+EPKKPsgO/b4nyX49AIoTRdRXRT6YC3
jvgEeJ+9sR+F2Zsfzv63cKw/BVabLr2ZCLXMq1R+5Bwg1rSBphUkjuZMNUmhQBO+HiyF1nZiHZgx
JU2ixJLTgBR3WxjgGPXKbp5HCBH6PmYxZS/ZlauuFPbOGrq6xJ6Rtu6qkIkGzSh11tifPqQ2bm5H
VB8yoxTXAnIa7J9p2ObeZD90kd68ErFe39QOnCTGRnFvTZN5H4ag9Vg2dUp15DrJaFFRLN1KI4n5
nCmyFhqVbm0jQM9eYYKoo9mMw9oWHHUWDCbBrKpMg/qa7oPcU1BurlHD9nKJCNs9ZH010sWALcrW
zx3rB88Ysw3bIUoNZTI0nwvYXiflzCCndlD3toADvWxKVrRetv22SaZy34yWdz9puXOGGmPfc6DX
TvQUraPA9kMhnRudH/SW8m5FISjZghyROoTPJD3muFDEcsyljE5WmpYvVV2LnYVwjCNnMNJFgue1
xbjKyq9qnN9EKneLKWqHXRi0/tHN/WHlMum92gQKPLhOPlISycF/mPQLV4TKtssw61mRB4V9OY69
nUH6GfZBP8UxBe3+Y2NXWFwq3HYLG+H9liYDo8/XZanWFrWdYOcWSfUgayN51CEZLHB9ahtDK/G8
NsAaVjWisnLRN320Lxps9VOuN3cwRe2TK35XFA1Ghc9dY6ZE2GBwrm31/Dp2zRaFpk3JzJ/wXIRx
D5SKIBpE2JbfHscY+Ulemt4hhV30WFNlrxcG7etzUDriNHZyeG4q/YuazOhZOCK8k22YnB0nrFaB
wdlPT7p0h4zHuUJs0GzImHPgirt+uStpiGxpobFvBVg4z1v0NVEKB5/8EGreuuVcDd41xoWEDHXu
mzIo0Wl81IWyPwxNp2200YqvKC9AFRBdupYmOuWgcHuohuDEvrDwyldHw3WjeFLPFDUEfii7G65D
rVYvnTYGx25q4zVUFYFRrKCoUe1gGyfsMrMIvLC1Tw14bWrjkScSQySJCBL4HMeFUZ5iFqsQ695g
Vw3BTvhR0gWEvWwwFrUmbf9aD5OC+kFKllR3hyI5suIl7KCMJgHHHqZDhrPnZgijQesxupDPZTec
oiYb6JEftrhMOT1PzTU9oiRlJjA4FZxZX0EBLAonRZB8hRaFKN3NBI8nYPcLnX3jTkhD7zT0mMXb
XwOG/xPH24MC/Q1TvA0GFGuSbG7DN6499McV8If3vfQFSBroSSYHVRoHLs7HqhkPea3/BLn+nz61
+f2n5pAmZJrm4oCfGP/ktknb90VYGc5FPoAmkHIlSW0fKHHcNtbkLBp9KN8JNr+I9Qo0n0JhnRiH
oOnOnHU/sM79hA7/ny7JBSZa+agI0bAaB84+kA2Cey3BHfGuO3kZb+8MOsIqA09RkfmfrVZ9kjzq
73ztGUP+zQNISw5RmCk7SiIQrsxC7CPtnUEt/5Zpb+JhNmgRHUIMKCszMkx4TW79vptpX+D48Zq4
sa3DDWGriCMw2aAUfF8Ehj2zwL+5KFlVQjGJ7JKjNWy9ZzNWP7na8wv8AO5+GWlfi0IP9ViWBweh
kkbFicBrtoHtJoK2/M5QIvtidFqSuiSSPt5EJF/NMjtjnF+970m8GJ1j0rlxI/LykHrup6QubhBE
fn3fS1+Ozcpsk4w6yYE19axzhCv690Vj2RdDc6y6mu5rpA46qQ3ueGOr5H0pDJeh9h2kVLACgToE
BICuLDFHEXnB8L4H3LoYmrIUekWdfGTYu+YZaVG1R57cve9WWhcxQWGDEL9xu+HgDP2xEcFWL+Lb
d91K62JkcienqkYBesjZa5B19rGR7Tuv+MXIdE1oma1o+oPfJNUaVZq9lpUy3nnF58n9m3Ef9QI0
BEq3g1Cxf12PHF3JeIjet2paF+MygXRS2SbC7maGKpSd8+b79js/+cXAjKl61EMNXtkOkcl4WsHZ
ILOSn0xb/2Fxsy7GZq1lJZvJqQXBKlvcC5Rr/VC885ZeDE/Xa8IExG9GWJLE2RKcaqt4edeDeJlx
rwWNm/RBXR3QHOFHSRO5qAT0u/e9+sX4tILRhtcO5p8JHKKKFjzGYzy8bwkyL4YnsbOTYSddefCF
mL2bks1sAnfsfR/9YoS6At3VJIviEOSTC1Wmv6ZhVSzf9+IXYzQHGBYLzssHnFPJAozORuAIf+eL
XwzRLm2irOtZ3CI9fQCFxCky736WdW3/nuD+gwX6Mu4ev6NuqtjmwmAofzC0eFtY3RMtd/CCJaGk
QmjFrO6X+1JOh7GgAdHk08l2vWzaAF8JnnD/JvvYpm0m/cbjrDPXyjnooGlovtgjcjD0jt0cz1Av
0YXc+vUQLgGaIL3SMGLXCgFvhyTXVoZ9qBRZCEP/KkdqCVh9F5z93Zsh95JzqiP1ReY5XmNdig4S
8toiDLV92ln3Ue2dY+LcuqH/MKqQQtWUIELlqDflvG0pc214cPM82bSOHqzRoHmbpPbmsnB5m+DF
WqdBJxDPh/1eoKa10fMQNKCO4yiDzcQ5r3kkLWNnpvVQLPBAal/gZUsiTOweuRDo6t5Cjy4Gc1si
SDlh2y6oOMVQl8Po7FW+fwYeu9aDpv8YKwM7cOusFEnKa8wvR+HWzxPahr3VpWct75sN5XqN83kx
voweOwNHP2ZUGSrdL+VOaNCrMCBTH3KjGYstRQ8FZexRK2vNiOgwR62FsT3HzWYtstA/RUGHurk4
ijLdc3DN70fX97e2BinewfNxDecPH6hCD9uDz7SMm942b3rXHjYcAjMc1nLE+th64zKnHbWm/dMt
ndhLP8QRGsSo1bYCPdVNAg0OYOF16cEczor4cUozd8nuLFcbmsE74D4PpaYGqiP4jdlvrrzUTdQK
GPmNhWVtiYIaMlg9qh2QDXIfktA9gTAdkOSok4YxGaOovRSB7y9d7n6lmbakD+uMWx8M784xBY6c
XG4QKzZPlBTR7vR0RAnI6AQGP+rcD4CbI8y+kOqWUID0jTPQWFxiQ8e46Rj10TUbOdLJtipw5PS0
W5PkgrJS7cn32uuCh3EmOa9dD6bl1q3ZZQGdGuxl1qsdNabTEOSPQ6u2InG7fF3Qa3Esz0nvGmQt
J2XrVzHY1nUDWnsZSg9/n4Az2wNlPmIFbJdtpT8K5FMbHWQ8D1pMyd12s+RA48ndSkwojost3gq2
pEts6d3OIgiXC1p2Xz1a2atMAi+Q1KD2Hf7BVUWXcxE4bkb8ywREu9PfJmu6bVsy2m68QDYw/5sa
EJcYT/R7FfDznCFMe9VAcrYQarxSJAcCDlLVhJmYVhnNxrY3D8GY2s9W12EZrl39HoaLc7KHgn4n
oOfswwAaiYtgDUu6n566h/R0ZVPXMB79oiMVpNgnpqOfIvjHFH0afdMZ3k2lxTRbhvgE/24F82vv
mIhgvLHfNLMwAy+oWFd2veisJOYWKLV1owCYFHAP4CI808vZB4dhbLxNwGZtsiE6tIl5pMT+WQa9
ey1iA9RZWzOy1VROz1OUpjBEosjekpNhLIuBdPm+Cg+ZbjpfiQJR8FjgQRPJ4uG2cGwZTZuqj8yT
bdDkXxndqG+Am1/ZkWe4K0D9qDinXq6RIPnaKlflvLP6FIYkwIAESpc2zf034edaDNyoeooiPdmJ
JqdFiDn61E/+Uxo5s5ly6rOzRelnY2TFAcEKYwNStdfNdazCQmKLw2QBZIppxrd2WHJecBOLJ0/j
EIe/g/hkmuTVSoPuh2AWrTn/7vWzDRVmPQ5KQ7RSzkpAWWva2sU69hhiLVy7TS1XblIDlpJBzb0I
caKqSM9PjUrPqND8KzJOzhpTeJlTBDRNDScDgjOCdwZ4fEwHAt7+R+GUuzypdzxg2jnA37bxZQgh
3KcXMCJqLOoMKY1dgZzDFctw9qvpS5mjIkwaM7lH7WggvR2CZ+pT4MOcMdKWdd5pV3qBTng5dC3d
9NQrulcN6UgNgyqvHvy6e0PmqR0hRaIsVtxL+iPdIdAAOCpu6apq5XTHrmLaIOQopxWCeRSOtMJe
e6vmQN07pBdq2LX0DL+cstJPQrWKAOA+wWpaGmtvQgkSenVOvkF90w7YVpOWYErTagNUWfXIrbEK
xwOk732irhjs9LaKPqS62RaHXrN6tWzRq57ioffk0vTaj3WDatoEu3/oswHxadK4ij6N07504HqW
uddOiJgs+wHzPnqqFrsujeVsBQwI/yVEb7xSAJuEcGHTAEHbeUg7tlNSBKc+Hfa9LeoDrvkQEkFl
3SRSz1amQ/lY8/R9Q2LU2rRBry9VFtxQeCTOa7K6Ab1SbIYbh4ScvvAcedRg7FefJDk+y2Ssg61d
SuB3Xv3Qh6n4oHNPUcFmeBOBtxRWaZePkM6mbuXSvTRXbmzI57T3aKFVuu5eV9m0g16udpaNUm4k
LGVbxfQGAKgnL0ESovSAiprTGjW/AqFx74qatmibRl9MnR4cGlRRPHcq149l7wXPfd1m6wo3/Cpl
RobKUoQyXrCpSZdh1LWYpCIoMXEq+rPWoRno/AyWm2xdk16S8YCfUewDtLVfFTFZj7Iq1VmLM3q1
uZ2hn7dGsfYMLJtm1tJTAo15jtt+urH0iZMH/S5mtADAaIroZFM2qYzJfEHtRNPWGKtlpqc1a1Zh
4lzwBI6SrMybYxCOwN2IMetuByzCDwXF8hN+n/wRa2G3bm0zeELEXbJD6Mqh3ZChpXaoi8bikAgy
s3RhhjbZbA39uC7MmYTitFgMJadnbbKwO1mhhuTAW0d+RfKEo8zVUFhXA1hp2u2YeJIhfbQafyDY
w7+loaIJrH51ujVYStnYQXYyO94BHRICt6h69NmJLVFe5jcqiLlzmdT+SJD9r9fx/wRvxc0fu83m
n//Nv18LZCyYkNqLf/5z+1Zcv2RvzX/Pf/U/v/X93/zzocj43+WvfPcXvO6f77t6aV+++8c6p/Wr
bru3Wt29NV3a/v7qfML5N/9ff/iPt99f5UGVb7/9ggslb+dXC6Ii/+XPH+2//PaLMUdp/te3r//n
D+fv+Nsv99FbXb/84/RW5G//9mdvL0372y+a0H9FQsjqYnmC0AlzTj0e3v74kfmrqRs6AeLQA1wd
cfwv/yCSoQ1/+8X7Fa8RSAHLpanNGZUTSVN080+cXz2DmiNxf2CBPNOz7F/+9fm+u0P/e8f+kXfZ
TRHlbfPbL/PJ5n9PDba0PFfXkSGBALHnz3dxrKpVm2f+5O671BMvRGgWQDIhiX0WUOD+VhHh97cS
nm26ppCG5djmxSGrESKuqmrc1yg5l4OLLEdHqPS3jof/ehOJ0ZhsHVvXL76PW9AqIWFqL+kmb2wc
QOuSU8RP3uQHF014nq1z1QTWrstq0diZCFKyYc/Fbb84iOZ3hQGXA6+h/7cqDDZnWv5vCQ5xYH4s
4V0c2J0cmLA/FJzOXOzzGq7fgB5o0fytesC/3sZ1eLJ0F5XwxVUjBsArZVDuI781HzrcC2Sc5j/r
M8wv8u2jxvWyTEPnqbYtvstl6i2+cOjhA4D7bFDbDst9z9nQaTG786nQuZTV3ypEzN+KnblhkOWO
/MV1jItOldGAD+mQKDn0FZE8KR1fEqanbwb8nwPq2wH0o2/F0JbSk7aBSu6iFoTiC7pqZu76yOJU
QuQfJiBrQA0KKgfT9s/u1F+/nXNZYSUda+qZ/XcangCOGIaNXzZrz+HUWRvmkeon9dCLSPbfr6HN
RXQck0sokbd/X1+cnMbpClCBqRryT2AEos8lNAP0/wkArWUSgemEa+kmN6PTIxo1fKgKC23s6kc9
cINppSy7r6GlzbKGDCgkGJmR4xtHfP/GamCqLhCnRB+arEIuWjZhs4NWqfcvBHDYGvJpINA7LP/V
z4KCL4ewrUtmPNPkmxkOo/iistl67MgQDe9gFdlbiZzpKqOOugMjEv2khv/vd0wy2zHHe7hJHDnP
8d9WaH3HrfVUNbs8aPW1hsAPE6jq37CPkbPYTsBL/vqB/NE34210QziuZZuXT31aKQEWvN7lkWxW
09BzxHJHoAb6mDz89TvNhavvBzTfzMPRxZOPfP4y0XmMm9gh6HWHMnlaNnmhrdIc19TffpN5GmcF
ZNlgUbi4UV2SO1S2ix1gJnyEEpwTxxSx+es3+cE1I/TGcQ3HxOJgXU5NBh5F0cHn6luklvCUkMIG
Ae6fyq7+2CJ9t0P6drr44TvxBrYudJ1Jab6m39TrbZI2TBy7u9itoxOoPm1TFDnFK1BQ57/+Tj+4
O7ahO8gsyN4xmXW/f6dK6VhttWynDM1C+Z2QkgRD4Sdr+o++Dm1cSTlSehAJLr5OZCewOmSyG3KX
QFDbabZICllH8s66ecfXYX9i2LohLffy6+BvVJWv0p0GTJoqEtDKmh3sTx62uUR98UTzTQzTcVk3
XEu/KGFD2iss0Ai7Qnovdpmqq1J2JRRiw7nLjV59EeVYfvrr7/XDt7RY3i3YFHAIjO9vU6gHtjGQ
+J6A4FnGAQcBfRDZzqmRUirVknajaT+tc7Pf+rdvyobUdFggBcuWMC6GlZRdG1gcFhrIje66p2H/
ijrZCRfomAsyCJJ+xuYoDvH42tqPpl7HnxHBYRhSZtHUa7az+nVZ5MNZDcmkFhim6gPEgfpZd904
X7pMQXiZ+fzYVTilcLwRE3nOSeMRP1IDRMXWCXHulhOsdW3Dd+lu4r7ocXZj2m3unCjHyk4xTSeD
bKpbnF2+kbXooZI+fMHAkut3RmRpmJF4aCDCAAI9G7WIv0Y21swDrmDTXiMnLh7AvJflpkc3k60I
hdjplCYwDo6hjhMQUSiKJy7GUopsOJgGepmFcAF9rpvM7+e0uBF1dNq410QA+B8daNQocQTn75wk
3a+VBQBjOyateqaMTZoF4Du35+PEwZuWx/isG0CdWG7Qu26CQPTJCjGSOrnFbF0ypE+oNv7NjuyZ
bERv5JUVvP6yqj084CG+eYTiiSuWATrEYVfFvRrArrk2Bh+LYM1lPCdQLAsqvSFy+8l67vUQs1LS
9NnXEL/zdc10RoQiGaX3FbV5fQltvNwoTM8Vicmj+AKeNyAOFXvyRz0Q5bQWljFeoY/B2Jp7ufqi
QQAUCz+bQ327EDvZQo+BkbZK6Am5Z4VPvkmVt84uUF2R40dFk7zINTtMV1OaqzsAAN1HDwQxwS86
VmnId7qzqEhufYiVLO7C0h+wug9QYc0dSkJFNIQxCFBKABfcUy/jKN4pUkhvJ6sozKspHLS1EwpR
bOuZWrKcSArf1mX14GhF6u8IplDbsgLVT6rSQMJV2ZPcG/ojho+KsXbnErJVLxGwmkDlkuQJTsv0
KQ0yceWOY/CBrf+YALSLk2bNNh8iGib87AE5toZHeKrkM9y8oltJVvRoCaGG40xJFW5mWHgeGAW3
bT4rtPM9ZCXY0CszdiJqQbH9pWkjih/YYJE2WqCps2OMiwv1HaxY6GfDmH4NYMoghEQILVcxNa6X
idgSse9REkePpYYnYTHZjgLw17akSFppHd8jjzXJguBACQ+tNWWBtE8BHwz0AayDGwYaBSnaZ1eB
NFKq7pka96TWgaLofAF327Nqbct+CFYv6e7akylxGqz8TjpAIJGUGougbtUEw4rwubD3IgaS3qlt
yJzWrEMpYMG5aaSL2wler74KXacmBrkqip1Dw8lfKZW6T2mVUWTKQzVZgFrBJ66dPvGeEOKNsGWr
yJhR+LqFUlYPknYVmojqS8lfLVoP7+silp01UiUKs1cchNF9Gk12s1YDA51YGpnBS3Uy62uqClz/
U5MTlTphvVYLk3JbsfK4F8HCyVwf4CsWgzk+NvdfHRT7zlKF5LAt9JZUyg1uxTnvAFQe6T8OeWir
mVD6Oosjx00ZSQL1amWoiJCGAF1tFdrp8AR8xLK9VZn1oICXcGBj/+QrVEoLFYSGs6iFEOGVAxH+
jxX4b9VcrqLXumiKr+1lReW7Esy5fMvv2/rtrb16KS9/8//H2ovksPEXtZe3+nNEV/2POs7vxZr5
D/6ouhjmr2waDekChXY8jrWc/f4ougj3V1dwMPd0fubY83r7Z8nFcn4VHpsLLA5zQYZd7f/UXCzj
V8xScHWEIYVHdcH5OzWXeSP+3fIrDfay8PVYmKTHEqyLi2NVFDWRR3mehNE67g9RmGjrPi3sgwbg
+QVJW/fBqAfwZzErMpW8T5BNtSWF1PrsNj7twCGyPoNom4CSRC4yc7TcmNCnjd1N1qkFJjU7MqV8
FnHRbMvUz8OjTWn4xjPalGj7Jvo6BJZ+q3HK2ntTq13bfoJtpxlwvsYxFfVo6G50OltXo9OVT82k
EbkwhPF6sIltNNiLr5MWpz2ge+0RkYi1Kls92M/mC5TmUQ2zVR+rWxcY3r1Vl9PW1JL4c0Hc6oJk
5mGPZDrfjZxcbxGwT8exdewdGDbjRPrktJ7dO3RwkbcTE3jFjhBeKqr3Ud6lwidp2hD32D9dSJh0
eVULOspDW/3iuSFpRXSYRr/zSWNSZNGVxhcfmCfaNcLj026Jvu9QZ7La2km7IewKAaETHgwzPTvB
I9jTOw0cFjpue7jplJ9tMm8IyDILhuFDXvfqlJO5yqfv2jd3KK0t3adsJ6Z5vsjgmek40j7D+9Dv
Ldg6e/woDwXYsI+JD+UmC5A4DyJYsde/jg3L3k541279rACmX7jlI5O1Wkunc3aSmJiHAKLsonbK
oFsYejocyHGBjpU03RMEHgwlQ5iO68CqvLPXha9dla1FDJk8Y7uOGSUzl5oLZzsnNuy1C/twm6Fy
ujXN0lvkWOS2NI/6VVlaZ5h41soo2hvZtM9aT2BfWMHUpZm/1EfSrrJgRWUL31QIqqobcVw5eFRH
dhJJ91lia7QTk5ZUklzpvlEeXLIHlsi18VxbcbEu7OnY9uOx0sKlRhcsLevPSJxzGDpBss6zHpOf
CxAaUlF40qoG2XpblXyIRkB8MXIHLHviksYiu6dOwkMWZILj1OHqAJmYoMVn1WyeMzd6Ty5eEANN
i/L1UH0xKuTUnTcNC9MIqAhC3bMsPnXDmjUbVLa1g06/RbtvhL5/KFiQxrxPrmoU98vIc2Myltwt
8HEL2b/mvopBszbgGn1j0ZCoteqF6G4oaC0s+JYk6kIhk2ob6bTmbJVCtbPNhQAfqFv9JsXsZ7KZ
FvkE55/srl0Fivxg9B4FZrEn7LRbkmdzFHY8YltWtHxbOV6FPcKG2qacbzjBuh/iYw9XYjV1RNmU
ZtivBys5msQkHHoS7XDp6RhmCN9sURDso9I0r5uivG5617odsX8sElm9Nlr9KPuhOAvXvs0NPVqm
LUul6jOgo8QRrKXUXkYcSKeGruNdTR97ESs60bR8abuP0XLEkeawNCqXeDscAAyE+mVqLedYh661
TRRdot7Gvt/6wZlgOpCEcfjRSDN9yylgeOqoq24w2Xf3nWFfta7GtaLXkZf5QRILihP6awwEpKZB
f0Un2HpK5jzNMj238LoAeUXQ411MDuYwvAJQAYVX6eaTPWZE0cDROHpzv4QQNEwL2rNXzVGddTKt
9Dp88Kd6BR+22OYq20nBaFq5OO9ONJDLJ4sU1GVc1ASmxbcEKXc3yMYXoWddEduzj1T7VEjwtNAP
eCbb8t4Poy+5om+LYcHu0/JaRmG4IOOW/KHC34VpFB9sPCczLqrea2nSP1Vall0ZlAAWoZy1M+wm
CS1Mk1eTdCtUHhm03jGdvtaEfZMRmg5rvC3BEaBAs+0SqnRoy3W1iPPYX5Z4PA4z44feOqx23FKM
pwoOIGDbaVsrl/PXENsb+BXMhngIVsoJJaxk9BvJnHynZ+ZnkJq47gaAFuXMdQYC6h6VCU/B67Xw
Dge48SkimiFZSQ72172T1bAAo4MVJLe+UZX5Ok29aBNY0xW8h6XvuTkOEYxEXxwtcXai9+LngEC6
a1k39ZuXZPbbyG07JJN3K3oi21x3GD/bsea+qDIBOmH7R77IxKEvMFZBRfg3S9G6h5Wzr/FU3OOM
/NK2QrInw8eMszp/IgK7v8P9kz7R7J8WhjPtw5qMuCAw8lut6DFzqNnxtogn5xlMHxELXgYcafyk
ZP5IJ7HAJQ11c8k0cN1XyeuA4HnRRG22rAgShTo1I1WUrIyXMoyaEnud0TyRVOgEfFXsKYuIGGN4
dSlOKCOvKiB+jqMtmyHV3G2jNGtPHJv20ezL/MT2g+jppMzlgwWD0l5ECD8+Sk0zdniu8hv85v3e
85LiZBQU1BpI9rN/BbTLwgz6+kRycTAshV8bjyXBNzd9ZDANzAKzz53uAmjy897fiaQqnwzdtR/m
GCBKWmWIda1Jcwd8V+FrL1UXdXe9YdT3GnyMO4OUjHu2IvAkyKhcpk5HeFpGuC+mQ1JzdSatAujO
GfkEgMkKQWiYpOUWc2PyWBC2SLI6j1iXFUevHMlHnmp0T0kasgA7VfGGUgPnuQq7rxCMMrVKowav
nhoDwtECgxmyD+KIudK8SfJtQRdkOTZ5f2d09rqCHUCXnWI6+T33cdxToNCvcUGS60Y0vFn4yw5v
zKbz0kfsqP7XqB6cDc1Q0IFqm9pfXDdfaYQDtVa/SqLps25sel8mcLMwmcBGgpMCP9g/uQl95j6m
qSP6F7fXMNvDJ2LGI8Lw87xdPJpF591kQcPJgQCyhnMVu3tgIS9Vj1JEBR1BhbZ/ZVcdufKMUaj0
K0id/VYDavdoiW7AHjSYV3rKdKwn0Kty2M50DDly67K5RYLoPNYMJ5IH2hF/qjQN3KiWR6Rd3rxE
hKgso45lxk/B7HUTub9429x9SAueR5DdXwAvboN/0nlzJEfQVE6PadUNXJys3pZ6Z82xIuGavVfD
ClpnVKLZpFFcP9rFlN7bCShFus31qh6d7VBMhDGF4rOM9SdiFroVeSb5dYFxfjcH144LEqo+pn60
Q1m0NRiXyMROoIBoQCP9jLwcLLdh6U8R95j8XGUERxah/K2PFbuUaaj5cYmIG5O0CWgpDr5UTfIi
Nbc+G5lYxyX0ChPP6x1SBTK2LSO8gelkfKyAqB5zrS8eCUAxz0PXNjvgV/mqcXCdl8Nobau0jV/7
3PPXPQjexZSY5uMQpAVbgbxykQWleMBp1jhbo2Q7C7B6RUrKkhPiInF6dIsHnGrFKs+2cEFJ6bCc
XeYDlI+1ML0Jijo8TIVR70YCURYeWKazjiUwW0ecN9fS6LQVCrdubbPC7nMjuu0mJT/Y+Luuh6ma
OIqDGlog3Ybx5DpNsSwyikQLG25+yTQemdraKjjvUjeidw+a79Ogkp2Jbk8KH/jMKaL9aC4CZBck
5U7VtsOROJPDXH8fpz18M6tpoFmHRxmZ7YH8MfOYluQsVsimdkmosj1qjG4/ddL4ULkC3yQbYSAQ
BnkhSztyEnIYKyJRENVF607WcKY4G8HAS23/FJDBELO9jwNvbcBwOtTW2AIlnSzTB7QgE0YpMsZF
YKgAuvn8nAPjKz/VKIDWpY1HGZLW89CiykBoRjF/xYNPEJsO05ZdFKQbrrIAt5P7R5jg/hyvWqP+
YP9prusxb4a1QaBwtqgI93ggeUpNgJIkfjsd+gagP6pIpFPDZk6JA1pY5dR9GGpCT4nfjLC/U1m1
FzLq9Ic8SAyDN4r6YTFBIhWrFPUYF053n8gaTtZhiAvYL035oJxAH9HDBgmpjGa21VxfblAiFyv0
alUFDEYzufMZQNvSNZeliqpy0RSJekgH2SxRwWVn5v8ANjcbuaYlag5pZXT2tQrzfGDXL0Y8MqAp
OhVfIeJMLzCUggU0vGEzFtUDmFyAR4NXD0sAytcSx3AL+4fEYYMcu2st3NnQ00+ZzZoETjC7hqNV
H8DApyiCXfKubQ51LCDWMoPtAuEssD5xdbp9FSYO/n4MtEWjDZuylPaJkuXH0iRjNHVbDTR/F5Hc
J/ppD/6DKY8Q0hz7ZGTA8uiwIcOvgM0ds1UxNXwILM6HqnWmbarN8UAEXx0HzQ2W2uBMm65x9aPP
yrfO/Nrc50DEdpCdNFAcVa5RRuuAGarS3sclcS2dixx5cvBpljJTO/4TCyrSMA5ezZCID85ASAgm
6fhOr7zPGc/vwoCwBcibpE4SAddaSzqlY3BOzoKKY1EItpZp3VLn0A3MZVgM2sJJNO3YO6uyuZ9C
8w4858FtoNRj177hwPCp874AKdwbcYOnfPD2URaxx0WTF+nDXcGJb9Gbg3fwQlMuiIuP9jwfybJt
h/aZD/rRJ/p1iZnzgzZEHqCuuH1xEuttiMNjn4NgmNI5b2Ta0Be6Gql+EheKUw46yFfTZkRoejkH
CBscGLwe50icfRjdUp5GNN5eoxlrFEY4YTOfsigtnoS8g2sYGDkzUOruJpKA/RXnYvtKohhdKJ8g
Nanpj6URceTiULFw2C2udOKt2R1CTMpzGg7sepspNk9Wl2+jXOTk94AHR143Trl9X09kt2h+MW0r
YX/s/dB9ZiKkBxRBhSSXDkmVHYfWMo6E9qTnaloTN2lvufXFyjcae9cClySYY/q/1J3ZcpzKtkV/
6HIikyaB14KqUt9Yki35hZBli74n6b7+DnzOjWPJDiv2433dji2qKMhcudacYyYsbTgOM3/grMCB
fmdSIX2qI4JZd+QZTOCuTLcgnJ4A5n0L5SSISWkh9JHEev7Hdk+I3V2arS+LF9MvNLbs9gqefTZi
0W9dh/NO63620grFHRbcDL1Gpr9lI5ltjhwccqJaa2818yH2gcCO5mxcue7of0I4y6moiwA5cjDy
9HCZ5mVx7dC1AdKfqgOpsOqgwIs7GLOxC7RNOFucjqx+uYwWt4A+TIHZDld+679kGq5FuxBxVxb9
HqP8uZW2AKNVCxbWax+IRrvrDGT5JtNGtqD+aUCPAXMMnRvzFhqMvl/s2lGNJ60de3xDNqQpvsJl
YZ/B6Vuv5Vx8XW0BXtQa3ZNh5ADK4QWpcNlTOadXptHFpzPnZbfhb5heenSo0JEGI8nbxm37LC6P
KcLJxiFeEymKRwHC1cdePkPr0CyssJmcllDpKQ2y1erCZtRR4NNX2vPrWVTEhb0DkTPsPQ84cV2s
t1JXd61E2tvwkBkOkQhW5rAI27I5SIj47LcE7UV3ufnNMKfxaAtnOfTQ6EgOo0tEm+usGN2vbj+e
M6zft1JCIO3YjAmzvGOv6K+hMjVnpcsYXRCuGevJPodAs566UXViqohAIJuxUzfctBWUY8i75eQj
8UZEu4umnx1ZFpy4qk7pz0KZJZbtSCPbue1IXD5C88DnPTVLqLL+y+Q7+rpHO01ehvfo21vmbZ0d
80gTfAVRMqceP8G+j7dijc0dsuOHqcwOVkfOX9l9bzzP3Ysasgn47ui4zOl6VvXtoyWr7hZS+D2Z
9pCDi5o6dvKHIwLF8QoGqBmsDpFoQE5POaKT5uDWSxghtGf4E6tDnamBWQzyVl2at36XuqylhgTt
SCCbi5HFZHJ52hRWvzP7NSSQCTktLRibMnrP3IH3iXljYI04PNKWkVKygQsNtufdGItT4lqwkhKI
dm6W8XXeyB1crSXedeUG2U2xcthKkB9VRqFjZQ9zZF0JqOwnXqdhbLe0ePyx40ivFqBFhN28IJWu
AFtlg/Mcg3MK8qS6Q2D5PFikhJCk1+1IWeIexeBY0gbem8zoYnRDd9oqQokaEIt0KAzc8+1Z3DJH
jBSam9qKT8hjbo8iN1OC/qhelxlRAvmbm3j4SbLxXNuldykorP1xYaoi2yAX+flUVV80I8MTA+k2
Pgom8pKgdMfW+4kV5cqMFHAWOvcV6gOecmZf/nEZvFsKD7FXQEpY+nVAUP2GPPHPZjRMO/r/YAN5
QXeUgK+kP3k/vCV5sdJaIRhfiKKMUTuzRKE3Fd5y3bYMvaBFcBLy02OrKwN18vAJ1UygVg3tOHKG
T+Uw7/y0eIQ2156uJmzLMvESPtqFMJpbMMHHzjLUK9GzOzuNjnmzPhEJoKgxOWCspW0FKw0LzDYp
PExlPw6OGX9FL8vUc40CyywusFm8QEqDSG9x31xKskdZcuNHsnbJmg1WOY63xGSfm+StEXfV7brc
0cEwW/QM0qBJ5iKM3aq6t/MyOSKiPu+xsrFxEGm2LtYzHo+zMhouZPQViSy0gzn9AaYlDQgrCyyI
2IY3NHtiLqnRHacazh2toFqR5XW+Jup2Hvm5UOnsox5Y2IqjJRrWldFTw1YLNI0jJ9Tt6JCq8j5V
/qnMGVrVBec+7CIM2LDmc6Y3/cV6UIn16igpL0DJ2tv0xjoYieouSDHe+H5fRTs+GvYQ+iSLhU7X
fnfbakQVDKNFcxYkVCqDiDSRFLGzp+ob+yyxD04ekIfRneTV/DSvZCUmwwxZvv2BF2cv1XxFE3rn
5sWL7udHUPdqNyiYQYpE+5MMktdlOiXrhWxN536NWdwNSCljbn+BIfqMdt1CE34JpkhDXItf8rpE
Dd8CZp+WnhleNhcH+t+ULQTzueNGojmfNJvJ3C/BkoNWJ4HqqiwVSVrLntjylbsH8tqfyGE2HSWe
UmYN3mw6e91EPYHLZTAbP/p63/P8t/ONbbr7SXZHM39d1s9aPI1kB6fbfC0v8AlZ+Y/FIQAUpOqB
UOrshqyDItS56HdqKEdaWMkX0JHwyg24dd564bKa3xNgRZY07oPvIKJVWFaWOHNhyRMKI60wMxj5
J6KDuA456oxyNLogIXcHgPcO6vnVYKjpOJot2UAIF4Omnx+IqAoGJzmHBMvarw1YbbPR7RgZPJp2
eaLXrN/XGMTO8Z4Ul9z++WBouEqAaSFoJNV95zML5VbpR208Oj65OsSfdIWLmdEqmemXUYaeTXZ3
dkkzbfKAMsj1FItTQt5iBlsEgF0e410wA63H71VUX9mSh5LjERnj/dGsoX0VhTgHCnnEdc0dWzOg
dkRL+GpvFAxAM0nejkjWM7WCl4rSwjqspDGQjCHPk9nR+1o29peFQmnXetPIE1hOAaq5blev23w3
qr2TGa7TgeNUQaHd9LfmmBmnKRMDcufRZwXkY7F1e/aP3inA06Jsn+cXlMbxwSVL54kQxYADSBas
090CGFqlPIQggoujTvNTmaV7yFeBg1ciRdKXDzu2o4OrFSaNKVkuVyZFh2aU+7EkfCh18fPQUaEt
blL/8rzrGxSZh8XP7shtX8OO5MGvTMXPs8ig9zV90gOoZrK82JW7/gEE+C5dqJu7rh2D0nHds3lk
bFF5He3+1H2ZCxtTD6UEoSTGMXNb57xT7FQ0wbpze6n28aQXCM00EFqXF8Fv7fOWxqzFrpcCcIcb
qAQ7Y1XbQedUE4Gtq7nonSbLTW7tv+ZyXrvuHEkiYbnrxKIy0p3bRXF/SYP0tW6qLjA2mtQOzq+7
X3vZXw+jgAicGCCVmamHFieuk8UbupBi7d7VhnUyGGV7AmWOFJhGUvfY0psQC0zDTnW1fwlNV28I
GJ/3GkweK2sWkU8Ji/YBW6UTTNonO4ty6hRxBFlSa6uSJCxdXV1GZH4mO/agGCDUACp34egsWzx6
XM6/yei9fzNEW1Pdeb0RiBrepdtO9PjXWjzbtb4wShUSJ5ue+r2VfDEdkEWjzzI/QiU4jHabnZqz
HwURFPv9Ise7gX35Bz9uux8rD0qNuxF3yjwTXyDnie8JtU1DtkOR/KhbPKW+piPmaVhXWDjzF9Qz
4iIpXPHcpZBzVTVMjwSVzJ9zes8BRL8a9H9TnCVYoXSbBg7t0NR6Mm1bXtISwvWFOOMOuUN/TSLG
Q7kO0cWc+9Vtwunm2whqvSNMyJ9DxzcAqWkr+TxkNZjyPBvXq6ot88sCIcVBzn0bZHDaLpdJN4/a
Xf2zySgjcuqnnqq2GEKrj8zLisCqkBD457jtbuyU+QFw7XQHsMk4TfrMveKB0OARmSfwg4n6jrKv
Oceq7AAsXbCuJU6MWsD/CeG3ySrKI/t6abbwgNyfxJlfr/Y5dpb1bs6oR1QhZ+qOasB1NJsxWe3U
wyRlquNQeETFuZ33ZbLn7vuIBwi3CDCyOlLLfuoE5l7yzDGTgu9OpzUsEbh8snOvPjXNpn+sTIcU
aWgk53W6Rt87k9YJPaAqloo+YmfzVJfV98mlkQ2rzwqbtX/AsiZYbox4/a7TutyCu6IjrVLrvJ4/
Zz3BSu48RJyM1HACL1vf9rEdQ8ycmckR8IlMingHhSz7vI/6mS2M4iLvp+3laZd8C/YJejyLNTUe
cq4bMuBRa5nSPpexxuA0OxUVglu8NNyAM3ikECtLMczEKtQD88k8/9Rxwt//j82L3JVEKgRrNrq7
cvSr82glErib13hPkKUXFgYI7aSzu3/LFP+RHOP/m9BC/VVnEf6oyucu/1Vosf0P/9ZZSOdfEuMI
vltkEY5ABv9/OgvvX8Kld01YkvAlKgcP68J/hBaO+y8Uw/ybiTEG7byJBuM/5hbH/hd/zkSbiATT
t6Ut/4nQ4q06Fd2Hx76luJJp49Jw5Tv3BDogA2TZSjIW8Wus/X4aUvi02CHb+uQX7ckfbACbl+C/
ytGfl9rkr1wFMQfKjncyTgZ0EbY7DFamRcwnlzMP6dLnF4jOqgtEng2H17J44HjiHRvK8g90uNZb
Qcm/r+9ayL2RtCBusd8JcTV7b1TG6xBgQ4hplJuJtzdnLyUN0BqBMBhpOZKnyhAmC3jFCalNiMO9
2zoGL3HmRjem7WMcpdULaZMch9YnD7xz20OUG8itt6K3Oroym17bqXWzkDYPetXW45Z2RgHAA/Em
sQ8JjdbXmd4QI1AzcxljT21yz/NDA7DDHvMtdpfxyzg65gMbdnXJeYy29lQVycPffw8p3wpr/3NH
sB9aMJH5RdT2cPyitF4aEXVIx4F/pP4GVBO2+VyN+H939BdLFq9M2V8ERLdntI9wnlxPAh5HlEfb
Xa1W+50sWxMRbBI5HBCKWIUoxZqXXs6NyzmSRKzAqTIPrUUcY+IHo2e9SGpoeYzRltyD+psSCHpF
8c3RwBIOxogv/oRTTv04a2+z/apo+eS0Jef6zkvIspgVNFK6dd1A02iZ7/vc7cu9wbeYruSik6uR
Tco86+0GTmMS6Sw/iNIt+1PQjxRKRkb82670KWDDWZlDt88nH0RjxyC9g3Kbzm7g59XwLDDHwuRU
JKye9tp01eXq1S7Dxt7yvkay9XIE0Jxw9snYkRMAf9116br5KXzsVQ93+Hvi+MaqSMwJotZLnt0O
ydSJWZvOfJzceauVO5csoB7QRItQKOJc3PSAEkIBvZgmV0crABJE6tmYVZEzogYdcaIznfE1QMhx
Fm04rFNuXYxG5LtsFxHbc2Rjw+d0l4q9OxsVMwJNeRfaOOFdAg9n33zhCyvnnFAVnPKu7cYpNnLs
zpdRbPjRYU0hAhzgSzMzL3gqStoAlVmQimEVRRiNeW8yFzb96jqTJO/taiBmAxDZqbDCIpPMpdTW
8rcKd/KDyekrtYOn0kffUF0l6QECqRsH/EjLusuMloplnaAMoF/xLWJ1q5Iiz4eR2ezBREwHI4/m
9CCY04/h3x/+Py1GaJ8Q+lgKn4HzTl1G95pEMcE8M0bIfkQqazMb68HLkwQGOHwaiLHb4h5GQd/T
K3T0+vfrvxWX/3z1fNu1BWNRZO3utin8+uoN0ojTwkMC02RxtR+62j43e52ecQyT23w3+8BiI/+w
0PtM0zCIKGZx3nt+GLmSskYOoYOpgu6BEmUImBR155BMvGfdzt0JjUFIkw4B50s7itOibaxv9UTm
x2FeoNWUFNjE3xhMeUnCcnd/vx9yW/3f7g62wE9AOeWiMLR/slt+WYuU8hvJKGIISmOpbmp/oR1u
ZaROixyCPI4oAhjiOTmpxtL1d/VsSuTJ9nqoS/DCHLDEB7vV77sFe7VwHBvPp++SgvD2B6qMvsJ+
TIuYiJiWmVW2idyQk5cf+Cn+sAg71Ac2+5GPacNx3i3CsL+diS6X2EYt401SYBnas5yhSyvt3v2B
E4asvpl+iMB6nyAzZyLIVm2rBLQfE/NsCfNumR5hZVjygIymRYdk2MWxRAmNx7yGq/7BZ/794aX7
bVmoPC3uDEXI23vj4Ylzx2j7yOPafJO4HY7RjBIwdavkLl0N+/jBw7E5BP/7cLhC2KhQFTZg7Doe
78y7t9Vwc9znhimCkS765zaCNkLejEKEhoHOClVLhN2xRLx8nfmo1aeps9RuQil3+PsHeftQULdQ
uQgLzACFjMDX9e6tTVankQ0e3cD2jOmW4wV6RjqW93+/ivzTZTb3rCM8XF3UaG/vLz5DdsY8odFc
z/6npS1R8OP+U59SXSwv2m6iw9B360PZFKQixpVpBuR9An61M5XnrOFlXh6VS7Zqy5Ho8u+f7u3K
ud0D1LiUjTb2H49K6p0tpoFz0NsRH66byui0dTxSBkiYOoLeeIj1xiyxR5TxbZ6ci2Xs7/751aXH
Q+AoJZRrvysi046Aa1uDOXbXQQI52gQLdZ4a645oIsx8iBYvMeYwMpeoOfYdwJB/5Eb69/fHMSt4
9Fm4CXJ/++N4rkgo8ngGRrwrhFo1kZxgzNMDrEmF2UUcEU/MpR/3f//i7xbI7bqOsLEf+w6rJLjH
d8+e1dage5qpYTZh1bTRTCEeCo7YOR32OL+kVnP3Rl/La6dUmROQ8TnNh9RJ8wKEb7E2ByUcstD+
/qnergQ/P9Rm2GQj9R2f/PB31l6eEQG/gmioNSrGnWvHA+ylWZMzY6/nY8LR++/Xk+9XAu6CR4Ho
uj+LeOt9EW/hU+lxuJCEixs/WNeUFmbqyQMTamef09PeGZ033JUg2RG4omkdzc74Z3vpz2/tcY5h
JQIL4jo/P+QvexWjLvr9aGxQ6iYlk5U0uiQrDMyvltW9LtzuCGz5m+4laTdlj5AxdeMHf4jFpb1I
/wyENzCxzq6endHxPnhBNtn+m7VSYmjEny4Q6lvSYiV8+3zS+aCOhf4eOGaOWKfCrxkjVWZsQAp9
R6KAQ4crIHZjvc6wPxKz6EYmlvlkQQaEQGAbqCwVA1LQLJoeJ47Ir11TNOSNtAZTcwelGVlZYkGP
RklQfIiuFG9LlZ+3V0o8pj7fRGFCePek61qb/eKrFtTLdBNDhL0lM5aYo0oUeEXw3ocusekoQ4eR
MvHKQVaEbDJEInn0knzOwXYhgq4718FWzUFUAI7u2EStNWKKJotBvZSIuVO6wrZRh4D8LSIucpk8
Qnf3s33RU6Q3UcNcnQTXGzv2v2SxiC9cNqZonxteYnFWSl02aweNCcW1fnUSP3m0jRlaeDUk6boX
TkPrpuxFVx2quVleDIKmCZykJ37K5KGkjV4i+sZGSEJlVymHhdNbmie7ncS10TBlg2qmSPtiWhCL
83xkSBXgviCNQwxRek2zGMJ830jzVNSN359SmSMhNDGqTzuiGZy7qfYnpH9TSzRNhyQbe8KyjFjT
XDVWHA9KqztWKSqes2WZh0OZ1rIIKdK9V681sEN5s2o/K6n9ifm6YOmI+xxeuDO03Q8AKm4ZWDCb
VlTHRnpWZT01O3GEa0gO1nA/O1b9iPKt/4GKpF2DGcqMEzp9l/1IJAeNU14u24NusBBbuHTz9I3i
EMHFSt11T3hTOR8UkV0dNDoLyWYmGBscMs/EWidruVxXupA/NGa0b55MkiuO4KN1z5fxP499lXPQ
QJd8qQ0Jf7erTUwPJHrUJKjN5ONQYmoffjt0cHgEsxjyvXLrSqJhZ6XcTQ0pKjv2n9YjAN5KH8kS
8pfQlAs/6ACkHPl9pEEkzWbiH3HWMTGom8YPZ4mSIyC+AtUOM5F11y0aofPEafH7ovP1s83wXezG
yYlOZ5LGSVCfiKNEekr2bdA6BiIMs+izzx55cs/ZOPh2QIyBeDKpfr9zWFlo8CKEeVXoOh8TMgOr
MBeznE+JOURJT8andd8ZeftElp64rbH8YF+ZBPpc0ozOgNXFDfNj7nlg+hMN30oBGoTyU/dgHyyC
k/le7guSvIJ4ebC9vGOYfc+c3FNMTKVJjwDSke72SALj8Ty2Rw6hBhYA89gTf4MGn/NWH5YIpqJw
JJ+O5BYnrTne5vN8mnkEnu3IdLX4GtoT6ZmlmNiH6Zhrns2otQe2kYTDr1R1+6zKfOgDB5rWFNB3
MNfd3NRCoh6b21cCvJJnr7aaLnDmVXvBkuIp3dNQrRuCZ2h0cSd1l+9zTBPeGRkENtMBAvNOx8VM
0NIkxZLtBqqJbxFDthkWWaswZjhFM1/pxYnlEREg5Z1G5EXPp5kzEQ6RjCQcOwSXw46tJuuPTI+A
MlDfNwItv7J77IJo7AiU4znZ5UaP6rlAM8iDPdTmI22BidAgOKBXcCGYWHeCnDqkGKMYwm7IFIFQ
KxaR0K48697X5RCDKMv9q5rfyAs5rQvG57zcqFKI9iGgr6a9HqtqJKcysz3+YBmbj3GKJJyJK05Z
TmyZ+jz1hUmw7KBpSBGynT3aW/TeDiGpNk5zx3e/NvVgRODoavnC9Ku5NZAw45EEraaORmr4/OZL
VJ2TY01SL00e91OturRgJl3xKhWD5T+Z6KRfQZZFj6VTrcCNCr3d13l77Sy/v18WxKyBuTYePerZ
8B3SZGO2yN71jCfpxBR1EDkR8kQMnG9iiVT00GaJQ6PckuYlZuzG2yu4T94e47kbTA3KnUPajPYn
nwh1J6TTj4YDNyY+DzPX012zsL0wjpI9mRBLpsWO/Gn8iDFaC/wMAEx5YocERalfi3NLtOvNOKfF
ncAUSrRXYUWIXYeO+LC5SOL6xM+gLgUad/y89xxgjxhkxyToZyUxemckQNNrijE7bU9+hej1uyNt
0srmfBagTZPcD8uik/alXGwOb/5Q+nhaotEwDt6gKOcIpuCsm/frrTGZ1Q+xWtkX/oL92hsR2uhs
bqsnDyYwMVYr+pIwBe+ITchKG5wLHip9geIeGfzPgQvxsuknmfpqJZXXMUNtmVZ17ZkNw02cATQk
BSSST3PULp+zakY7RvNg/oLJbm7I/+ZhObF7veR7hBbOGHgD7YWQtMKiOJnlquj62AzDsORO6ysr
p7zyie6hT9V7KDswycZpiEIOUZFuhDrV0+xCcOvaiKmIQP6kDxPqT5R5Ttzk5jXaJD1dJInqbwh0
7ckMkQTSBQzF+zLoEGFnqFua8mu1rqQCEfRBqyvo6pwqkGAum/FpG5fWpUTJJFHFMPoL4xQYxh6/
+jjjXnW8OfCQvUVkzulxCOwGm1SwyKQ/481RVkiY+XiLppTZVJ6qz+gyjE9rLVfiAwnSuTTnnp0w
MRNBJ9fSWiNaz6FSIImYNKHvJ3aEdDHou09ppCxiiIiwZuzYX5Z+1f8oSUn5Qm7cTTcq/s3yzpp4
03Z8UB6/7aJspROn5K3soxUrLNt6d1AmU4y4DAKMAr9lYg9oKjs2S+n7W8rN8F247Z2dOsyqExLr
Tun8iJfGsed7Zt+0dEdRWfNHn+gnJubXszsfybKgGTmWhwiCT/i2HsWxSOo1lLfA91nUzkYECzxA
U209K0/RHvWb1G/CwjTSz67wYoQyXd56AQHZ2WdwhhoXnyfHW7+qxYoySNDU5D1Q3o7GSepd95ZM
fjimSkpAqwMgHT/xMDRHmQmGkEsuVIuGkXyfBoWkK0omuwpMbfI4xVZTfGuJj5IMyvx2ClLHRUom
qHV3ozQMkKXjEt1pSAY145Elvo94Wp57Ec1WOMTaeqWVKp6KFXUPk8lWw5uroqoOxGTXc8jApeTL
oC9lFj5RrQOahFN5roj4fCjSWQMIjqzuKWHEc2dJfD9BWY04C6o1rY4FFFHKo2Fw271NB9zAW5HZ
a+jE2iEAV+Wkac1L/pr2Wat2RKUpoMxsx05oW3ZZAHcV6kIwjfrqjd36jKEgK/YdREp0nr0vsJLF
m3CynIwxD0hpzVCoLekwBpQO9cGpyhKqLlLSjRncftF+h/5cO+4W1T3QOA2q3i++xpAGeRVhEO4N
0xnl0XP7/FVR5tgnhR7tw0DNxZu8Wk2yIxUBckya5U2Ee2YZrv3VTRuCF6figh3A64OWNN0+nPMk
znacNZuNNUAYfVQbubGb/KT2P2g6/n5UcpgGKenSdjPd33qOqJlQjEUkz+WyL/YxSUoc5FeKvAbu
H81Z9FJDgfYhw0/D2N38oJv0h8OzRQdBcHJm0Ge/5/bIxSxERJcu6BJ/uVqTqDkaS2dDitYwe3EW
ftDS3M5Nb99Ex+K0ztkQYzV+mXdvYjOv3pRj2qI30MaPXrPYRA/q+YB/qHnwN3l6xDH+9oMlaVty
3l8VXBrNLMBmgNrenUcZcHRkMKo+6P2UGGR/Nr5kvRjPFn+LseuofyeyqEMj0RGzv4r+Pyl3QeI3
3QeguD98fduTvmnRBIcaKLau2y+ndgNdKif1hA9Sk83cl4Pa+xNxm6PtLAEuniYQS/5RmM5PGv27
r09z1/zZIEHD+n7QkNsjObPgrgMLXcL3iqfBDuTYsSRPaVMNJCYizkNR2tXRsVIzIL7IT5bnZDAj
K0AKD2V6bTAD7+dhjQ8t8gsHd5PWl0CMVREQ2EkNbE8e+Ez0p8aTsHqqMBNXw4pdMIwTHIQYoZZ9
DlT20t/wwmE1uEO1K2Fvq8DpQcowVdropsANi/1ameS6EFlNpnAPDgXsCtOw/kj8QM9oSaA8n0Q6
R/t6gO39wRv5e+fTwbLFJuZCx+GVfNf5zMoRMa2XT9iuqugLLYYcOzSElI8IYNvfeferQGpj/E4r
E7jjexA/KZ7ekG1s4HSQFr1Dz6ZqhRO113V9G9kTKxVFY4cDqsN59fc34vfXHkUrYAOXtran1EZk
+PU5XGM4q2pOmACaiTziGZywqGde0PjecmZk/vSPe3TKRkuALZUNWNjvJxli7BDMdOUQRLG/XrHr
tSnj5Dm6Hnj5CV1kvmB88BV//xkZaoE9gytCN+E3rKCra/57MzBYVhZJ04PHeJ3nGW7Q32/l7ws4
TQJ3qy/kpl342Qv75ZWWuu57giWIDl369IZ3HnV4zPEixlT+qEvO0w5l3yltvHFvlUZ28/fL/96o
4sBGK5KeLLUKp5C3v6QQUbKiesMUOQ/eQWvLv5GaIPZSiPrx75f6w0ODdA88DaWMMp33+Enh9TEY
m4lv6q7LXaJjMwIF4wKz9qmwHaBRn//5BT0mhXw5Ji8oTt5+t2IwBIHAcgDyTLyaR7P/JOKset8i
Vr9o1ZR9cD3z986uQiUDx5Ih5TYJe9f1q6tF9UrwzHQlJTwJzxVhmWVZViF+DPcoe+mvR8w7y32j
HMxzRevbn0FmLHhg3JZwQJVnSXOInFFf9bPPsB54ud0FnjPrT9lgOFkomoUG8VL7jQjJ3ZYf9ej/
8Dg6gFHAzVNT+NDj394zGNW9XKBkBzH9xrNOz/l1WaacOltHdDvA9vHZPOGCI3/dIigPxv4H78Pv
WxyLmo2iYwOWufTK336AmMaNroghDNwehE/nldZxFkvzip1IcViN550SSAz+/qT84WVnJTUFWDjU
hOb7NbvByav7zh+C2eShXJnGnFmQVj4YO/3pKqiHGDzyrm+t93dfrXYHaRZcBaXqettRLGGld5sP
2IN/eM2UDYvSBSRLXfb+qe+oAbXoozGYSUY+bKiWMAISHi6Vs50/O/XBD/aHFQR4LS81z4tp8tS8
/Val0whn6qCh9WblnOPySr/U01AepE0KxAfX2rjM7zY9BQ3ZxTBLPYb+6t1yxZoBAipGDU0j4CtN
2e4cEyjtZI4dp2lDkrAlDfeGTurm626XfZYm5tVYlcshF5iF6KsVnfjoQ/3htfckn8vncIcOyTHf
3oFx7cBP5PBpBoL8rj27aqCTZfXnQTYLARxiUnuPnCIBICPNnnjAKyxvWn90TN0u87YggECEyIBC
TaB/cd8VHtVARGc6lpxSdWu7oPZt86HPS/OuxaLrMlTqjSc3Tz3YtfU8/4Cm7y83RZrIF44IJnK2
3PPi/d9frD+8zfCZGTUz8DO5Re9uTT/2XulaPZINI3qu7Hg5BQZsnYlxXveoZ6vjhEbhgxvxe2G0
aUMYutAJY8b2Ps7Kg8dQzHGiA7tas9M4iotQ2rm/o8vaIiKdhz16UeTI49i//ONv60s2N8vihMIn
eLd4xjP7DXC4kaN2Lm4SpqHXhokZKJ42bbjTDd84pX6UIWX+fo8913LhfyK9YA9/v6yQNh9v3SaW
FeiMXmA42hyuqNnSJuypHaJdD+t7JcrHZ/QRUffqfSb6VV60ZjV8cWcz48jc2Dh0li2W9ECzzrPR
W+lixmVcTRmNwUZeIROD1p5jKUgGh6XZIqoY/7czO4e1tUtk8FTz6phMqQk0IMYkWcJP+KCG+H2x
QZBAwQJV1eJVf9+JMYrCa2qPLpyhR+dIUmaxp2jEEBOlH4HMf7vUz1M1/GDTd1GobsrWX2vcPMrK
LKk9TMXmcL+2BuE1HQEyTQJt/++PzW8PLBUKXaVt0swAAijp2yulXrmUcqLjRW88DUlkiU4r2j6B
MCSW015GW3px/8kin+nw9yv/LtPgYfXkpt6C1A6fdNuyfqk+2RgsJ4piCGOqEHfY8iFlwQi66DxV
4yte1U1RodgzVoZijCQgDWV9fbtFVOygabqnedb20Ie25ePvn+y3vVLxyehC8w5vQmFQbG8+mPBL
q+arY7wkkvcy8bQ6d+Lc+oAdDi2Zv/Nm0eT0gnx50w/Dkhfv0wZJMjNJvDbnYMbk7R1SCf40GNym
MPcug87HwS3qR4EnBxWVM3foB3HmMnQkzn7izKXmZTcx8CPZO2FPJvcj6b4ClvS+1VlNHkVCELZ3
adKUAFaVC3FnGO14XXr90B6cFLoCDgUSe3BMZ3ieC84+dSBbQyWn9tSaescofMB6guyY2Q1NKOBV
QLS7gxy1d+lnbVQx3aZfDIEhobeIE0XoXT91HLzztadvmOb6CSY/Mk2z7FAf0dHT3U5p+pEQyhr3
viagXIB00jbZYi2ms93U6X7kCC9Ef4q9cFQ75RfZctr4BljKgrXeCJvJ0kC8GTC6n0pvAf64xjwQ
r1Y7OQ8Ew4/fHQ8m2klSlpm/Y/1q0AV2HUAM1p/GOnAoZ/TUoSHGWTaOQEOLyPzKTKb3d6MRl5TN
eqbD7YxlezOUQ0QL3iwjxMmuEf9w3HjZ5vctzhpHtfZL2tpQAZah1U95HdmvjG7N83U2UXcaXd74
e1X7FYFJS1FdMkqR2dlKRlK5wyAoUNxY8XDHCM1JKK/hewfmUnQJnyNTuKLhzZBhUPWc/NwU4k84
T5bL1e2mu6sc+LfHpkYoHDrjgOx0Gqr1M4wr8eD1SfvEWBTn/8qz4OEFZKwGP6doo1D3U3Md2/P0
4pkVZobK75avwxql5q5tm/LB0K1y4OiCzQoSlYPnyTmt4h72TRGhWZsqGskIcpMTd5V5ftRmXJ0I
9EJE+QwwdQ+ggaQI7Qx7EDMyzhIhSm4m+3iE5pqyejBfbVzffRDRpSBfiL3R2M0IAzA3CwnIpXLy
ZId3sL5EQ1f6O0VtIznM5FO8WVU20UVZG81pOzRNvEdvRn62nWlth1FSCRwpUexax6QA/NQwNrUu
EjPyD0Kr3t7rpWvxTBsK2wbRZN1jxyJ3U6vEq4MiafUl+qDqC9QI814z5sahWPwvd2fS3DbWZdu/
8kVNaoQM9E1FvBoAYE+RFCVZliYISZbR9z1+fS3I2di00nr5RbxBvUiHnZmyRJAALs49Z++1gf25
rTD3jHu5ss5WKge3hEtautPTjX0Wmcs911PXy3SkLf1zSqmm2yOhiujc0YKiqQn70cJOV2qaS4oW
8v2hBuhTSTSAEYYK8h3McDBs1VS+sLdpNyk4GRAN6QjMNwha64VKWsAD1JUN2TLwOewGdzuXaw2a
0K4IAy+XAWNVTvEIodbJKM6RkJuol8l04o60g7S0vmi5Xn5OJhrfdhMoKpIQWSp2xBdZr2PfwdL3
gJFyP9eAEd28NcvW7sIsYE6r6oXgKgiYMrcxtU5c1j7i6l1C7XlgZ+OROiTk6OjYE5DR9k+X43ns
ASYAmCbuB+ui7g6JwE3CniJf9UsIS42Kv0Eopo8eRz8/CQ3WfNSYlDE0Ci5X48YjuYrxH9PWtmf+
WHG5PEKUluzAE8wt11J9khOz2xVqAfYJbssDQ3uumTwxnUScNVyTXK6HEeWJjI5lxUj2ocgF4S7n
NFQfPKLee3gahjzns5jMhn7qL9S0FDvGpHAQoXBmS0Bkxl1GhlsCFWqsdkzQosk29GE4s+5455I5
7SYr4/C6h0nT7mYBkW7nrVTdMxDBm/frU/ZO/cL+XTQ0jo5oDOWifqEETTI8HGAk0kh5bphxO7ma
1Q95Hjz9+pV+VrTRCKTenaNl2Nwi3frxYY0cIU8ED6gf0MY5HQKNPUWnGb3S8NGPLbyBVd7CEWRu
5F8F4ZDvOkal/3Tfy0HQEac/TSUDIuriEiXJU+GZiWgsTWUInCMAR7McHuCrqIeO2eEHO5ufCwde
jm0vIxeJK/byPQ+wFQvToM3bBZ1y8MU0fR7UKd7gHcCJZIXeB/fGT40Z3h57bDw0VGvYdC4mHzEP
GcJG6MzJQl6ijoJ5bAtpNl5lYuAvPMsz1j0RP+eamdSiMmG2fXA9/bTNmA+A1h3CUbJWaJT8eJJz
04fhOuB9EnMjd8M2NbYgKAwo7RGwr7T/PASqdv/rK+vna5jXpCqjtaDKyFQu3rQoJEEq1/mARzqO
mKWFxWZAX4FylICND17qnRMqSTKPd429myEb87F8XwpboxCojF8dmhlhCBrU8ga7rVT9oe8to90Z
QVc/0HZI/JUKJiVcgJMI95Pn8WjnzlbPReC396EQyTeN4COvwSACW63TCulOFyQPnlyoHXAredcz
iCfFvptiN1Lyin6AMBXi85QpQBZ0xHqrhC7iXQZ94MkTZR+ZE9vkXQ/r7GoKOzNYymqHTX5sovRk
etHY2TosPcMtpHJaDZoFjhzSFcj/soqyJ7IFg3CRCkrxrNXUt4xde3W2LSM1aYQId0iIw1J2ehH0
/8oAIPWVtjp0JXgiUEgagFT+VYcUprwG8AE7Y5yiMF+aCuoVp8T791HX4L1TwVVG5IgkczIudyVM
VRqSpUo2REPyANFA3g8p707oejRNSCWyDy7td16PNYOeLfs85muXccymYoUTIh8KGEuCxjSqnoDC
yShSuBV5gmVbFT9aMt+5shVcLLSw+OkYWi5WK2xWMFy4n9DfTtNh4IFm+4WSH5Cc1E95E8TLIK9B
lRU1KZsRiYISW2o8RvrnwhLHNQIw8hwiohIjIY2qD9a2dw+OB73E5pfPxbzoYwhlb1oZ+QB4m4fw
HqIdyIKmM2hg6WA3f33fvbOsIF/l3kbwwQT50ijQtGkfCIrBa1lgH+E9lXuyh8Qdck3Y7WUOdSEP
xg/eoPzeGWejrTDOpM4wzIuFpc0B8Aka75DcWRxM5Uh61I4kzoBkQFWGE9bWnh8ujT6R74NSwO1o
eYVoSw2KQjcIQxjR3JE85gDwA9SqSF55KUxPSZhxRuU9WqfmRqMDB0S+VsthOaWleeRnqsaCtly7
6LQoLlfEZuRf0dgy/myFrjE/WNJ+1tuzr5dl4gwNikOFU/njktZx4w4eDT7H1NvqE4kU2pLeNPb0
QgKW5HuwIZEUCI7fIQELEoUGcQxfCyeMXu+r0qrWvz7XP2/q5+Mxgauz5RbFS+9JJRWehQoZuRPY
fvIfTEZPNlMx/4NtPf7hy139bMCi9nnjuYuX88kKu6hV1H3viP4Yrlsc+s1iRHF6DQu2l2w9Qw3J
YC8id4EGUONK+tCD9yMP5CkaaFxD1lYCoEQz1EDN9fQsUlsAvFMpv9mT16CFWsim1zSOhvswEUQi
s8N+IM2xDgTwBTBmfcdjfrqL/XjCZQ/g+gsbX+k1lgeDvbioZWcct9HeGK3gFCdocm1daEhQMUUR
sXPUe+W9NIH9heaMIMxBUKR/TbwymZZjUPrcGvBlPpp5vrXPf+iGII9jysoznn4+oYTKjxeM3xhm
5IUFbJDAglGiC9hYhclTesQxU4eEz5Du6c3JZ1PQrIbVaRjSbZGa6qdQ85TruCPR8prSo1aXHgNE
MBPekD5lI8Zlt4gN+hQWR98ujLq08hvDiEpjwRM1rL7ZG/6RP//q/8u4BGaLeIZmR8TfZyacniD6
Cy9B+CTUdfu9pf+v7/5m7Des3/RZ10GHc14MZZMb6VuAAl/hlXCs0QHhCWXOLpXfjf0KeZY8Lplw
MoLhW2QeH78b+xX5N1RIVGtMsgm6nGcQ/yC1krXnh/tYAPrAFFVhQP7jdWjJY4GORiCiKYfS5um0
1DM28M4oT7TX/M6zBxkAiiYw0hXzUFrJSkQyDgHIOxRJcrHBfzERGGyGTwbagW0lDv4nTSV6wZ+S
z1FfPw4tjcuiRySFUOxWr9BXarByaYEk/NwgpfjxCuglpoCMAn/3KomtbQDC5BwogyCRfzNoKwTN
x1nViiSoiT9BplA/M/lFw9qNIdt2Dv6qzJJHD/020eUKtGUP35tKVBcsNe1G0p7ApVdOB6OPBNza
w3KGnknua1cil/YKFVR+lXnBuCYDekB4OpaYlTOOcuRvrzVQni9amHk3QUQbA8Gf78OK0vVHkneg
FsVsBIrSKF1Uh/RCwGbv8ZohjIE4TlxN7OWvuFMJKdNhq+WCwSxtzLKXif3bspp0tILY8T8xs5x9
iCI6kjiutoIlSYTchcp1mY+MgXXgUkkSg4qWqNAkYyRZmw6F4cbAcxhz6ZKDu8C60SsTRL/XAMal
ja3aWGf8AyHsMfottdt4mpe5Sl+0LzXBaZgluLYSOzBFRBdi1W9LPsxtnkLc0QDW0AvJmshthiS6
AiZZXI2Cnp3A82VrL9SIqUniRlzSN2tXSpVnV2qjA+6LxOigM/W6b8OucHLBM848AazjOCTCPvPz
7m4kGGZbIZ8Fm4CKkcl9cgRqHR+sgawEOHQ5MfeANGEP0RWlK+nBbjWJvsqD4Kot2GE3ETL2lJXc
RZSQ24MmJ7ZqTtJCRJkNUC+IxtkDy+CkQ8RmDspdKnjVokY386nvlOjZD6qClPLu2qTbZKdVLrMT
QSNqVN6c2tV4QL04XYrMdMcb61ct9eJDOw9vjEDuvz2v/x8so0jh+fW/IG4GCd+vls5D/i+eR/9Z
/yt5yr58v3K+fd+3RVOBhsJWHPwG3VZ57nj8sWgq6m84XhX0CyyKaIc0vvLHoin9htFu1u5Js27q
bZz0x6IpkVWjzRNtdDjIOOl6/YNFE9XCD4umQZNO45iYI8EtpM2pXlTvSde3SFljBONSu4nCfVnR
nyjy57xgTQxkkrG98ITa9q71kHArydaY2isC3BJSJiSl0KE+iw9GIRkOvhib5e4Vg/KS4PG96hii
jj3B9JZS+FQ38iM9YXZNIVyjDiU9eJDmCVa9U4r0f7LEnup6n2mUlb5pwNcun2R1Jcvr6MaKAG2u
qsLtVUAdSw9XBIDsLSrqql5p5rY0T0f4QrZhXGH6CoL9ANtjVaqLlMwS2h2NI0t2z2CqWWKCAaS7
GDG9ZRuRJnaxEMnNaE9WfA2bPczPXrQLi2WJedBzY1CvMfHmUO4OlUVC1Sa5SW4iN3KTo+d/Le8U
8VxeAcRLocvhuouZeEx7QBJL7R53CStw+mgSPHbDJhS8xi1x3GLulL5Th7jCztkNqNjbMjnkwicZ
8xGZY5AuHdiooEAm4qaKqzJaieBhJnT280xxVotDJAnSyd0kwx4pwVpvr8ktCdpl2Ro7ytUkSzAR
5La0qtE9YpQOnPYzbrxH4XF8Ed/+FN/+nH8Pnpqv334PnuSX5qv88sc/3dfoSVtpK/Wl+6q+aCvy
XXqgrLY+Hrp6OYNQV2VMdAHKZTZ8yGRspVVsZZtgWUgOUb0UMW3I+UMp2yQ3sIuQPydPQCe7liL1
tneD8yBu4mYRyCtbcvJNMC2GFJHSCutQ7x3j1JG0JYUgzXg9P5KKNExHHUSbfM3PMqQVv7chmRpH
kyGGkgMJsFlkZX7LtGWARbt3H2b/A5y4eUrpTFsW5fnP+IbxHQMiqstHOtRHu1rw98ynXF3ggTEe
V2m1jooX2Txq0AzZTCriyse1Yjj6sFQSdzzxPgOP/HkMUK56ix9bvR1PwbMnLq36lIY7I9sO8hq8
FISsNaMyx2RCBqbEF178+pjqe3mTtEt/xbfnwScavoPyqGXbky4uI+EzlyoBPi6kEvLlGxcOriNG
HOGYL7GcoW8FXoXWi0iIOHZh84bqrtIqWxlOQbtWupU4OabhlgK5H4qTa0sDG+sVwYY4l2IbuC0J
DVeKd4UyubOHpbrNm715/ahNGAkk3JCOdawaapeFn3N/U0Pd1sKp7kCaTgL+MTcST+y8+6/BbXi4
cpeumWzNr0ti43Lh0D9dkXMT2jCtLSdT6a8vw+AaiXunOvVBXAS1W6PkUPYVzMNb4dhhD61ceVxo
8M/HBfZCjIbbRN7H6VcvvDcD2UbHq+I3cdTmaRC8RY2ZURWVlTxvtQQMVXJKGysgFZBNTwgHYhLW
VrAD9e9I4TPQYCbiW4i7ccMzu8VBsbewQ3mCOB+b1SyKk/jkQ48jT+MTtq7ynJZfES3Y/uhgK4He
budnnD9OULRwauyC6ax/lNUtgu519iXMd3LgqA5twAxJad5YKJ3n/za/HJd+wqFxRiN72NCa4UEv
OpLxGHujExivVi/cN9Ey0dZJQc71LrUWeHxt078NpHukG7zTVSYu4+xTJn4Sk0XR7caDCRGemVIA
tVnAV7btk50CIFI0Fy0e2GzZJidxvI1kR8Xn5e/bK+N+nr9Jdn6dXmMM49eo2sLbv2TH9gqrzvy/
+X/ffmcQx7+zVoEM8p0WO9zbL3Aa9Wt+FSKP7jcsjNNuuh/x5TOOHkTy9CTXbNzBNk8lqZ2eI43P
XPaEsQrDc52kdlYfyD7iSrqHkOurNIO5p0pop5Re9HLsRHwmAsn1hTOBieCHNz61jMpRGNmGGsa2
NMPu+5Q7YOvJy6AgLP4uXXg9QF43HpkJTlhmNE//XDN1D9kZF2c+1UxyMoCJJejYeaT2TAoKr+wy
FZ0s2TFbNOCVRU1uY7EemF8XnxNCQhI3W8adgR+GceaTvo+e2x4bZe2o5VWQH3T/U87jEWmYla0J
gzIMm0yr6VCMsEscDdev/DnD0NBgXfY7ASDisAiJcUqJnjFlAK2xfGLXzH9jhS2fKslaZFuNmzZs
7lVtWBSqtbAabSkb04IR/zLpi69oHGHmsMRCtIxwMlkNUZ7ynSfFzzzYH6JEtQh5GigcaUMTylO1
4ikF9ORhehfV0Z6mazFXXNPvHN9SQJdLTqtKG0BF4EWLXQLrUhtNF+iqm+bVou+JgYN5ex8L/QrR
C9hlMVhG1klQsJ0HEtafiSBIdQyvyUpUF4JpLWBXW05lkSksgSKUrWM63EhoLxG+LmJZXYhZ6VJ9
kG2EBwzXzgTnaNUKwyMJAoc4kvaDloAxHD5hPP4iZ+reV49B9q2J+o/K0/9tFL63wu9XW/fq6eU1
+demngvQ+vsK9O07f+fxSfJvkAUQxpAoDPZMZn/8e+6hJBFvCGrGMOh+SaRg/FmBSsZvqIsMBXCc
ggoVVdOf23b4ftgnRWg4NLiZZDLM+gcV6AUO6NuuHSyVQqX9/QRFoJbJY0hZW62KDhHPe9lLt+zE
DnGugjUxNp0ifKYLdEBOgytB4YaUfZdYpTWw/9buleIFTf/s4/6g76jN/YK/+lp/HdFFl30Aa5r3
COu3USFuTaH03QCUhA1qPtuZFFgtgjmbNuhCUEYemhrRSKVaU/xN7Zcykj8xsqXcUqet1ElPqlH6
tiTwKDZqUvNCjLJLKUtuDasxlknDg3tAVYK4NzrLBDyeJZWiGtnnNmnDB1WZttOU305pdODIP41T
zRNqqPp1ltT+Oq1gf8BnaxYR7Ge7VadXlHsb/JUubq6TmOe3gZjclml7MFLq16AO8LBo0WelZ1ZV
CtJLX4mfmNroqwwh16hRkecdv7WNfpyI4/1uU3T69sl9n2/+ptV/7wO96JtLTcHeFnnP1oL0bHeY
HFuJ9+wHZriwKFULC5RRErhtKNkkEO/p4zzkmbHJ/ZgEvcF3u7pe5Vovg97P18y/Xiuqi7R7bLG7
Z8JwauhqumacgE3O+nTTY6wlJ5gIZAs35KJiF4LeqmvdWB2ARpcje31VvzUk0Aed0V2XpfHBfGLu
Zr137Vwq4fWhob8vWLi8vP6UJMGuyqJrvVKu+JCJXyAloFOJdQ40z7j3FK7f0egf1DCJFt3kU/k3
5ZoOM+Zu/ybqkxV7yZfWZP8+1fLsiAfzDvLb5mKHYjv6p9anNfLrs/TWrn3nLM3Lw/c3Ijapbozg
/27Jrl2PU79KNbzbMtDBwcW7tBJV7wxbOfbBbxhW8tDp4ic9bhwrDQBx9S4yrMRJYi5fqSwTt+ei
hTgo7S2ldiwjP/tDf/PrQ73Q4f15h76JW7+bugYZlMPYCKotbmQKvAxTp7WIO3ZaHWnZzeC/VBqX
j5nfJkp0M1V153gBpDS1m63TxT7lVsGCZ3wwQfi7kz7Pjb47HD3iRte0tNqaCnjoEF9Gy531kXVL
nlfC907M/LLf/fgssHRIKFW1VcdiXyblvm5G0CT6hBO9ky2nMzIqUxEjbKVKq4x5xEzz99g3pjd+
WlMuiAHb1GbXYhqy/SReKVoAjDkJH8QkvpHkep1Hxuuvz82PE7q/Ts3cnP3uYA3afcOYE/g+ZEBV
/FfixVArol3XSKaAFfnrV7kQkfz1MhczB431j7CdttxKeb+RCTnTy5TPx4f7btoE28FEKOhwzVXj
6Pz6NS/mHX+95sWTysv8OhuQx2x7a7pRR3MXgd6woTjiOu71rzFNVZd8CeEuZp8YjhE9UhIWZWFy
happuDAa9gCd1kAFFT9HZUuQYNU9Wzmu/lkNCfKDKfkHx/p3p+HiGaZrNDe90Sy2Td89FOEoExRI
gliptlD21UlmSJqsdN+6k+V6GWiMlE01va8w5rH3gLLB42Uxis3nlMAyz/cPDcHxqeXRedFgiOi7
fghfiOU+92OBKxt9IdsvYVGn4gful79djS6eGZNZl32gKuV2wumNjpEIN5CasqLfotq71/oGd1S7
Sgn56PzKHQt92VJYtppwhAl0NSahA/f1GnySPcntuQdzQZjKCwvt2kvZ5ik+3aZff9ZvtuV37s9L
M16WCclI/EfJblBgatfK5n5qCgSccdgdrH7SF/5IhQLGlVCQHrupL8VQRArxqEk+zYqEdo8xxwrF
PjswmP+QQxviisjpXZBCWq8T2buDevRJ8SS6zcqjhf/P7mOw+3X4JNZSQCUCtj4kwWpupu9wT7Qu
yv9bhUyVX7/JCy/Nnxf/JS8ZrF1j5qpUbOUocPQMO7/ubVPdeu00aZ1n7SGugKuUO2CMS7VqdoQ9
LbOExJJfv/6bxOG9D3m+0L9bVzIY+chVtWIbE93hJBM5FF1K0aNLdXAqKCksNe5dKUslRxD751hR
XwqhhHncGjj/LZBPmEXZIo++CzOI27b9MqQD8hpNau0GZIkDgBQcT4HIlCywkk371FwXRayuB6JQ
AN/D3NmlSbdThYyRbRb0bhawQbfM0lpmrbw3iz7GLOyvESU/TUSrUZoBUAAj71EAUk2J4nQ3mQlm
FoV4u6qeQ6bEc17J/RJi3CMpVMBsNO+kjYFqK/RRuqy5Izn0PlDiB2QbhIok+T71ybBDvDX0erUs
A/Xh1x/wRSP4rxN88RAzxLo39U5ut+JAQVv75W3d0X8qOkQmrSKSk0LG+FKp6LEJbUOodZ/JC51F
0eVJHC+RSpbErahPVlBQnhdqumSczXitIWWwR4oCyeQjY9fbRO+9i+HiiQjSHUGp0nakNgeHqrsy
uoNSZCfgPruaSEPk0tpW6w3ZHQxpUVEXwMoicghwnUXBgKN0BQSMXI/pa5RVx3h4mPzkCijQqiwA
05rluoCH3Ic6LWJ1XU3Kikwl3qu39ayKEkd3K8bRcf7omdY6VWSJBNjqHDO4z9nD6x1aJ09i+H2d
6HvWXlsQ9mn3ZZCJBdSZzATJ4t88ZxcPW29inQv6rtqC0FJXTRsmt3EWG24jVeFGMisDOUFoEiY0
TE6uo3YFw+UKk7VqJW16CoXKX6vRhCwgzZIFynjDVUqTrHAZJ5yiBuq6HrFcfXCwf1PGvK0s393B
wgi5xUekv43SWJMdSLf+JtQjYtGywKNWNo9+UvZuPt+A4E8Mh6BLHKUW4zNd8s91FkKcCrQgPJlh
1N70KSr3CYM3oPCMTk6Ww3eYRHK7Clicev1BPaPPFcV719rFU58k2hzRj5VvCbxpXEDuME8aXKUA
JaRlZxVkfwRFs6iUqCcBJu/dLiVqUm/JkSBYcB9N4dkovWPRjmtNIlmngADuFAmT56HVVacTsUeE
aEYdJY0aIpONZImUcyY2RfBNDAyAZYzQqZbCh9byT01OS072ZXWdCXHMSI/Geil0MhJ4vlBKtL5D
cQTi1DQkxI/RWfMo+uaq0auTHNpfve7G5MGsglOIMK5Qk/SKu2hTev7BFMhs84wptI02KBa+IpK/
pKv1xhvjmPtorupFkqDrTr9vYrqdnpETPW5ymuSEPGqjN5Xlv3m1XBQwxJLoLZvXYusJWKOLgs1E
jf2B517KVBvGGvMRnCeOkbevgypXdoOy3CGqo1hYWTsHTtYkBOfSvVRrREorROgqe2VCHiaVinYc
5G6vYu4YM6I9f33If7crubSZ5X2RqUZEIEkcm/dB1zw2A+dAE1E3Q+I7oc+4x090jwnhOCR1s0ry
ipVSJ+t7wkNlk/p+qlPpCfjD+d87oktrocKSGwxGRiejlMKjNEboNcNObm48BZcNMUmf8LGVrlyM
2EaQObphlPXrpBS2wAUCY8UCQ4N9omdEfNAUrqrW8z+4r/6u73MphYZSZDR1IxZbP2DGLyqkCmhK
7a+UBA8LRdSwgdhHg1s/Nj7b5slqRBsDK3x3uETkzA/0BttcXAp9S6YSYi0WbrrEH3xyP45F/3wa
ihflhjQBTSlaqdtmaryRJ4nIY98VBfPKICRF51Y322mJT9JJpeD6g9ecn7TvrDSXlsxUTkWc3mO/
9dCmNLG3ElONKKXQ3AWeSbafuKqhp5Rg+eIBq1Xk3dUkBsoh48XCQhQ8KdPJDJoPFPJvld17h6P9
WHFx0rW+lKRha3TdnRIRA6uQH4nhdzh5EZOzuKaPosXZayoYu4xVQgnyG5VdvwOvSVsoiIQJAfJf
8lBl5FpFT7opfEC2kecH3HvH9vODTyxoHLfbNiCtkh6O/+hRM3+VZsxs1eX1WvZLiegAZYnsckek
/SmpyW/T8n0V0g3okKqvO6hoSzoGQDzNpr9ufDKTFSk5a52ymPTowTDY0GXiyAStOf76HP9dlfUG
DfvuIeglgkbnz2y3UtndaY1lLupoIIJOAOtVpQ9S3Dz2Pg8IdVS3KsMug/UZjS8yDpIiDmhErkia
yClwSMryJ653PgTcS2X46mdUtb8+yredy3sf78UzD8vQFAi91m5liWw6MlbBy4GXhbn3RSlxPuFj
PEIagoo5lXvwe3tpjk1CVsCRpRweK+ztZPLAKr17o6I4g+EnFHKzeju+f9TKf19D8jL810tewKnx
g+a//1bTN7/Qn3+t/u83IYr/mrtPzdMP/7HIwBtiU36txvNr3SbNH33u+W/+337xX69vP+V2LF7/
z3+85G3WzD+N5nb2fb8eONp352j++b9/3+Ep5fvupufXOKybp5+/6XdtnvLbrH8DEK6BtSbv4M8m
v6b9BlCdNr0qzU17xFx/NvlV7Tf8EggEJajrkN4NvvSHzIT+PzoTDA740xXUt/+oyT+vmn9dT7hQ
EAbP4CGdNBqO0Lro2jR1oGPqS4J16s3hvjSFVwO68ZVvQFvMalm+7X2lPX33CZ2+/fjv286zcuXH
F+WpgB6YFzSZU1wGLLBoWUakGiEKiRQdStlZEukbpFCzlklEbNkAtZOrWJHZi2MdqcniDJLho6rg
x2HC/NZhkyg6DFxJ5SRfMsiUHq0wO9doXQbpJswVm1J8BnLKvQNd5jGVp1uLZu+v3zpGnx/L1vl1
DcIKoCiAjpc0JEg/ruJhNQqjoNX5StCankDhej+aozKeO00tJ86DMlzrTesRCKhXGpPsolbdkgae
Y0gtxts4GsaXqsH68dhVhXxPHlDRrwlWRgk0BBlZ2JaitQVaaC2r1oEWycmNRukm76WhS1Yo91Do
FWl26KyqDVcJMbHz/lE/EVh0KOtY8W1PEgeZCknL+x2OncYRiGK7z1SxcLRiZEmREqtyOXfEy2Wp
pSS4u3uzt1t/UguXrF2VNBaxQSCuE5N4p1tB9hoXICxgKquOX+ubCQHVhqKQbqQueiQNKsla6GPy
rsknX+H3PRUWyp8+uI/HRgWy3QjX46B4hW2gyK+GodyMklwcxSlWqEEy8WsisBcZu+zGrHr9xlcT
Ye2xvs0Bya3bwehEixjJy2nK4pXBvGFZz7KVcuo1sqjbB6msnknc/Sygnl/0WFVWFimWrmBgN5SR
nMMcFb4mfdwARTUBQ9udnBp2rZvzlDjRn5vR3PppSDEQ8Bb1ScpeCyxKLzzQCldthk48d756nxqY
PCyCSwataKNlL8CDWoSs5BZZxToS90TJ0qu2zfIjhN3SIYOuXGEkH1+nsmjwcYP8Geyg7SQUJlbh
J6d2EOrYEeNGPkZtp33NEw2Wp56UcbTjL/fHXmlmcmEwNpyUUVfxd41kzGPFj4wthqjeOAZ0ykmF
j2Gf2EWeCepDNeBGntnSaXmWyeSqbgAmicM6iTv/ubWEurtiRFOPtpZZ8laPGTpjusm6ZtFwo5nO
kI3Ew00DStC1lsnGFdkhNHS0sB3and9aJC5ZeXsO4ojWOK0YhAwIcIONlIMGQnkkojUa5DANOM5I
xi4ehLlmF2VmnGWancraQNKRbYYu8oVlXJXSizUY7V0yZaO49FPBKhyTmaDkFH2noe5A24TcLKfo
JnSxlIgY7kG70NNRQ6uxzZQ4DVdV47F7bsuEsg/JVJosWuifdP3KVlt6qMAIAu61PlmMDB/PeGcL
zZX1KHs0WF8jZ2CfISw8oYiklRoG47nVvUbYoNSVituuEcdkVwwjHNk0iSsDv2iTIWvpYGs6Bsm5
mtPVwkgOuxno2RL3Cfs4CZd1vpV5x7e9JaC6b1qhkjFGsrK4zMt8eaOS207shGLF5U3oR/64pCmm
zGHTyEGCJlF7O6Gd2W4bNvriRmyUtOD29YUjG0UyxogMRq81pYrpLUyRAKUF7fomdgBHqONDRDFX
7/sut+4G3OvJzUAMZMKeRDZvy8zrPzW5rtwwkh7KQ5S1pAoTDh3zQQchlN8+q8L4gbu6iRZ+LGv+
faeUXUXUmsCwo66CuVcTK9lVlCUQcf0Ivz4rPU6cG6X3uvALUdN8q5iOg7HlEalUCzWR2xRPEbVt
JxsDciCMICTLwHNOXJ3ZVndLuPf4QgxkwaSvUoWEuJIElz0NR5BQ5dhUvS0F1rSMkr7fKXUWnLUh
7UkN02kXuqqAs2GpFRUC6iSWRqpNyKh8kiFdBuqH9m6MtMpckDXV3lhNiXQpJ30q21SWHOtIWNIo
23HnKgTg4juJF1o0TGd1aHoA1aUGIrnJBis/yEPKJoE2PZpoKZgiV5XH6pWQK61yyyqQjh4G925F
eA5Y+5FV6EXs1DZedaFe3ELmlNIvhazpBy3uStEhrKgiFEFXemOBPK17koeoMpFXZQ36NtPHaUrr
oNjFRhqN67hPUfVICVYUZxiN9MVQEus6l4yaCGDRCganyOjFB7oxPCVJRb7BWCd0tOOwKSHzIr0C
7CTcatIkn4RMHGD4qkGwi80UkHOuRBN6S22Es1CGoQ4Eu6/XYlcz61AjOdC3WjIO1YoY5aG9TioW
hiuCh/rpqsI1Xtlq4Qfhui5DWOuyXodHYyRwbiWURl6RGiCEsYNTC9UNpklVpcddtAxpo2w8xRDT
jwQRp6UNA19JNoBSkNUA2ol7RvRcOARB13zUuOuVnIBcONBOow1lv+Dx6x2DSKzQv9ECODVj6E2L
XMW0UHEgjyye/tGaMyeY0kzBWktFGsJVU39W82lT0rYmB9PnIWbHVZN9LsyYmQLOmnKnd5UO2ZL4
2tvIV1Aj1XokLvO2lh8ywyqfyjYBit8kUiktJgOfJopGyTw3LXYye2B9TxRxjzesOqRiVXT3jM8H
qMFVIQRL2v/tXZz5wqkYRKSPld/op5aATqjTAZr7Va+mAcw6vRbVFXz/SHZlYUTwpbyFAYTa2B54
qFL9xLEht3sxaDi2shwFsq6gG1srNR4qNIKFNwW2NyZftITHhZskE/GCADtyAS0hnORNhQel2olm
VgfbodBGvkgvqjdjmVQAOE6HUhqHM1zisNqZZhUHy75rlGapxmoybXO1yVf5qEKEjxKpqq7yJJ9w
3GXYn3cWpWC9qQfZozhAm/ylHcRub0bCOKzbqrc66NyldsVju7cWZd0aT8Qc/w9157EcOZal6Vdp
m3WjDFosehYAHK4VNbmBkYwgtNZ4+vkQlW2TZGQlrXrXZpGWDEE6HH5x7zn/+UVIeGwzNwKLXJrF
U99G/s/O7MVsTxLqiHU45qWNp0PIqrwktqChUYkPPxHgBvEhFYM02PS9KXRk1lHFItPA65TTJ0jp
puqUGFR9+IlBcoZpRNe/twYBfwzb9tg8YE6vlOaL1ci4j0iPraqsLE1od2Jp1Gi9utQlUBV/VL1M
iRJod4OfhRupXRIYqirBFA+yFWQ5RedcFIWlgUzDMj7MaWO+mggP7cFSug9kXf4uGcJ8Ww6FSts8
t7u8LWO3qIYScLuVTkqetD91I2MS11cMq6w0eQ4knbRfDkFlX1a+jMs61IgD01LpR4upxU5Q9HFX
WhXHNWweT7bi6MUoNfE+1sqboTZlCK7JKHjgfdB8pP5mtpoTVWnuVWV6IJfvpVBr+NvZ8sQJZb3t
yU0gYMGCKj4F0MrVpnWqqCVPW552VdOLmy4IDHeCiW+nfTttQpF0aaQq8UrQBVSNFohFZArpKTWz
M7VQ4TIYwtpKNG/qNqEMaEBMdbjXOCAeK8sgxMRMdrh8k5kQACVMuFBjKb1B5b6Y6+5VjBDdTh2e
MIDzT0VEhnNe4N+ngtTTKJN3poy1dcyGCet1QIwN28NHZxXJWjPqlyawcNuO/Y1oWA9itbipQFcf
MeU+Jz7hj9IY7vg3Ppb1dfkeyMlTwVDTKaJcXidTuDc1eVOHjddY2ZUquUAMJV59ZiCqJWgbiAGo
c3SVYypcnG0mC3ZVCz4IdyaytSlbtVwE85JI3/lFV8Ncii/Q+6mRWqKm+AShPutSfBMusRCAlwDz
xHr4R0Gc/U2uDISHp+j+BUwNvbyWyBkuywvV+0j8RA+NU5JbPKJKQXttpXDYy1Wu3ynyoL9yvhFn
mVRwkXvtooRpeyA0w1+VhZHuBFW4yEo3uo3m30kasnS/12ubFg8TY+PJCMVjjf3jhlaofS0lNd9q
GfZipA+gnEfJpQhG6OJJMr/1RN0T921XVvgsd7rkDliB67W8FlqBWHq/fGrzmqfIMixUOnO5xp5d
cWS5Pc5jvJVCNM5kIKBpJLCuL8etn4jlGgVpcrTEH6YMPxenDnKFwk0pdXdljVMXjpHWDq0nqLWa
nXS9R/BgSo9ULqQOpQOrL89G/amtjYcY73fixURbI4+H6OtgXGFwuRxD+M50LPOpxRhdR4ArQylW
0ky5UbMMHrKpXqfZuFFCjen4LOsnHS+pN7hTVEj6ZHimWeHwnXeo15IDBh0HIrpJoY0EZxriI14C
S6YQ0uJEZEIWJNq0bZh2bLWwUlZKH9ykQu914IBuPQ8e8b74qocJQisnDYYdObGorNQb/OvWDL/z
TaN2hN4rlfE+TVn4ZOJVcxcotU7daKVPU27IpxC5frkaJkM9hVhhO1FZkyCS6dI1Jf5uhRYUoqqv
zDioR5iaSk1O/sCk/PCVKHrIImopkdiPQ0esuytYYuL58/CQ9tm8Kq2y3GlzuitECCgUSd21rDtj
N4TznYjZNiLAyngeJTIL9BocoDQKY5X3Ruv52bRTq0S2wetABxOZkevMzNUQoTgVA4QImpswe8V/
4XaqBvWOxEburwmC4LP7u3Go39UolG9IT/TZxaDYz7KBDZhIInWuRIU7Jf5DLNd7JHIRKhmUa3ZB
MjWsZRVsYJpa/TmQ8TCbl0RsxczowEqkMQqyriNeXJEndAo2iNTO4lDgnBcqAOOEuxIRVLlJKNQc
yoUIJJxLZ0m12OoL2Ccy+rV1ZCUzLThBQUT2QFiSpjnfSZOvYNSUC/2rYQXtlcQc5axHcFQ4L31b
VYRgT5JI5bVjvKfrjCALj8KdP8d5QvuSa2+GMV6JZrFeVY17RYeJIXF8wi3MrJyIwrd3u6rbSrq4
K3h4KMjTdjtiF+aIdaU9GnzMx94QYge/0/wYCmWXObmBSd+oBDAmJwEhj6kTNaYF7V0ep4chR5aA
8BLCv5TAFO2pBubZJ+e70/OdzsCeMB3zEc02aqEe+OCsKL2+ycTJcqaF/4SGLt9DlHqEmth+NB3l
A+EpqBNmRh3scsNBKRSUB1UEPz7S3zudvbIvxK3RMnxDfDCXsTemdIZ2ia85bipzuYu0Qt6lOcu1
wRpidqE8k3hlpAqEjqHPEus21EiBZZpemkg18IkxlWYr+H4Y04OK+FzeEEYQWNEK1/pQndb0Z/WE
tDOodWEl1tAAsZeSjQTjrajSGrgLvqWhJBqySWdGhhkY5fNqwFsPJg/snOrNtPwO4eEkpGTzuuPY
hjpailkvTU/EvUrkMG+KIVS8mKC2YnqXBimwLmpT3bdDTpxfJEfaSOTZzL8yj4MoQnBZiWSjdFei
S6lF09Rqwok+KSp64ykYY0zjXpMuzrV8M8IK1NutRSYRBnBSVDPF9Uq4Kcq4nmdN6gmJ15XM1Oyq
w0Nwhl44RLOyNUahTObezeZenEubLnFUBBgFVm0eY3modI/QruIlaEofFoUqe0S/QIoh7tf05iKW
3GrwNezWgsYp/XoNq+adQxeyYhrXt0yY+8jGFl5aqZEweQaWavZoEfzMnPejKBkLZOmizjKqeykv
4XFozB0X+VEnMEoThVUs+LOjVioN7ByrrlUUMxtMzIbBZ/g8mlK9qqCKUX6kJGVqVbepiRGGiQdT
sHc6Bd8AfAXJC2qyHY9i7QVhYlwjrLqPw9zQM3YQlYpB1B3YrpjAFaIIhVUTKtdqdcKI1KjdzJXI
8zQhMRhTThKEbyjXGoW304zlo4l9HJlcbR0odjOq+sovK3qnURLiM+EgybMk+LHT+nriVapRVKsa
A0Ec40b8VV1RllivQYOE2RWALWcbOAlEYqpC+t+ZuJARKhbIviNZJbFuZMCttUgOerecDOUxjCQ/
dom6DncyH60btymMGTOyaKCH9F6EbWhHYT0eKnhzLlye09gwZmu7+idhn1ivyeRf1T0Zgiqx0Km5
Csep2ip5M6zwrQkdfy7mqzoP/qaA7nHO/bq9FxZlU51Sa6RzeEokug6bcvVDEqYAX6lBxpui7aWD
IAg3UaQoawEePLHWdeoNaXgczEzwaknB2k3Md2mYpmurX6JQCgLNEIxo4FkCrPAbURugEVWC4gRi
M91Wyqi/CgLWCpOeKlsm4zCWhwAapi50uyaSH0vFKrcSzmQEt073ejYfJ63RiVqe5XotxtVVGeCO
a92sHETcEtq8y522DYpta6gEZDdms1XVaRPn0njFG9l0Ih71cxhV+jZKLHld6uXUroSi0EcEcIpw
7JoO27sBIOPiD0Ybon9plEcgGn9FOEa1wf8pczCnwRonRoOCw4p/R60Yb0neYNHjFHWpevlGV8V+
lRLPci0s2aDg8cdd6guS4JHCSaKdjkW0EOiE3yoRBCmBADkzTlvWs9AHUOaF0DjqYVkSktXP/k4u
cX9DozIg5ELzuh78LjqQ+CSsMgzpbkuZYCRHbGLeX18j+smxg3bDun8WNaN8mCHXrDXSqiBBS+B3
K21IjqjPtUvWUQ/XVl/d4myNZHASLMeKICQBa+BIyH4guZlYxms11OhGBknyMrlalXrlYd3dvnWL
NmYAsd0gqqE5EJBUaqM/IF9Sqx8xLcY+7oLc7QgRXbciLYgqiSIMeUKhBWtm80+m7pGOnbA49JiB
psfOBLYbwkXLUYcliaTXT9FIdKIMorzyjbI5TbTYB4vrvwPbGFdwh8WXVgeZdLRgfNDyxEJT1bX0
SBWc9gC/DCdHXL4S2nDcSMDR/SDVO19bhA8WHosPk5jP3F1s8ZtUwK8YXsy6GSvosX5WOK2qdvdt
Q/OrkL72Q57rj6ChSAYyJpuw8LP+tgy0m0kMaqclMsOdJqM7+gX78IAztx3rlBL54APrTYEXQbNa
xbH6xNShsBPy4+CZUORLwALUcZzA5LwZ66ro5UPWtPMGryvTxTVYRg+VF9s6FZe8MK07jwFpxYqZ
SmuAOuthCqLoZNTaz27084sSEeVs6BJlCLX2e9m3vUfian3q03FEfoiC0MjLEcq8GJAvn07XwW+f
QKLWcoos0qKq08xgp4Ym+epdP+DBWm9ZW/mN1qD57aCKSitoUJSGNcZ7Hm2PT+NT8ngzDq5uWgFR
W10ZBJBEVbjBE7vlzbbPmVyPWyszwwMYqYmbSahsJy1BQdj5CeICi5iisDIST8g6jEuMIXFIiaeV
Tgx0pGZXK2/EDgjIS6UA++xCKRIbklPzAyhqfk8STd+ZFqCKmXEsEJVTktbZdCsfE9FzXAj9VkgF
rBuBrzIO+Da8AwbIPQS4sjOHpbat6+6QSVm2B2ck7zxTNxHenid4YsdalyzHHLD/DIVp21bNeMG4
hWjxyQ8eTeqNmKQkM4WjNEslqlBdN66TTx6BTc4i0OPUR2vyG7cZ+2g1yrfDgKWpH9f3cP8ML8y5
O4M8nqZO7DZJV63rPGcQoWrXURxY0dCMkaICQTXHUPLLN5ykQ/w2dAlvZCWXmwTikxV7fLv4AoLQ
9C/TYMzpmiKk3AD0G9tK9AWMba2sdCaqdWkvggjv0M7kwRZ7V0l+SkgRga9SAH+WwQ8Ki+m10yzO
LHEZNeFfg2KQ/BtsyR6xn6MTHw+AIAgbMRYL7DwuD4WipYTcqY2dNRqF8KQUQJJjmornsKAM9gwr
hIQBz3adyJWEHpuwvFkW3+Qgyj0fWc/PSckazmKysAA181MlBvKd31nqzuh8uqdYiXB/qATt6jc4
RSdkkdrohqAB9H1BCUct4KRZX2+hl9+WGt7R5LjG021eyiXLZpauhYYfeWMIHMBR4SuIoBXyWCe1
jW+IYjVTEuAGutY2bjdJP6OwsQbmWqMESppiFnwZhbR4lDjfUOLxNNqYA1Okd6GyypqecGlJ7Zy8
VcI78JfOS6nhsGJX/H1EAjsBQmHx6BMGfWSqZO2mVJZvJnxLbxbE6Aq+o8ERbqrdpKVo8dNc7zZG
pOBOhzfCtedUuyt43yE2FXGC88ZUulaJ0jId4vGGTI6XRs+TZ92UF7OlpjfJeodGS7leT9LLjPsY
WHGUc6xwRTQrrYYFLklfjxJhnbbUlxI5nHOdvU96xACuN03WB+2pOXfMbuJG2dBjmyDU0FJ2nRII
B6lMoW5Lan9IYsV/9McUR1AlF12xEA0apzjp71pYxGuLhHqknArPD5CMQ6BAyDYtJD7wMOEkU7PK
dGUKXkn+PBYFnuqEWo2rPKos+oxEB2NCRi5YvHVMJ8sWvLPo5nUkdMnwKLbQbhnWiIHvoFcKP7qx
pblxqKbB3sgFb/cjrg29lyllMkFskQVpn/lCjxa0wr/GQnaZLkM1Pd+zELN8hUNoeUtAxbwhG8MH
CdJUL6gVI/YIkkhP01DlL0opk9zN+cvONCqVfK4SDAWH2iAzk5BRzxpr+QRYS/mPRhCI3Uhq5Rl1
T/gwCDWDAWYvst0IsVS7qWj0u4CapiW3TFy15dj+JCMzFG8SEEcX/HK+qxNUTEO8YOuybiEmENdW
Ud3CfWeh6CLi7/AU90s/Zd2UxK1afmy54ZzfRbXxYtWvs6WUx3aoNmbodwRGscJR+6hw0QWcXNNk
14Y+jv1wePMZBJhh79oEDwXZi3eD4euIX/zDFDOC1gONnrfb84ZtLZU1V1fDay1XkxeLKOz1mcSZ
jnhYE2dO2yjg5cf5RcORyxl9lNJtuJhjeN04s012o7LpO/lmHJl/VTWEJGFxzm9qPLCb+JkUQuJq
dY6KSFNsbWYECVaxwWxzFWThXuhLEiGtlL/nPwvjWYd58halo60K0joKcYQZBMhMWYTWWUlC4xYl
YbCKw/EsCothGKbveKz2bp/0rjqUJ9y8Tz00Tg6b5gMH68tMJ+HIVPNXgXFx3XdbWYuPaa+Z7hRV
IOehU5Vjsqkn0bgEg7mXCLHDXbx8lsT0DTu8szbJIJT6yU+zCgmx8aHEsBc6LP9vEpIErtkkHsts
fE+DenBKdlJAEtirirHO8OVbVZhJEVeeh7uUo2k1L1YRWKJD2pT0aB9pKonmS85xnoYLua0Lj4EV
ViMtFSOMfChdBQ8zD3NvN5i7A2g1rk4EV7zPGtB7QvA9IrtMAX2paypYn6G0jT/+IiIX0ZMWSP2z
rHnk/mymPtxLtfKoQFNHsq9Wxr5mC1lT8fmcKUyf4nGMjuZQD488CJhDkKSMvgfjHXtWR+YbrT6M
tlWRZjaGEkbuFYmFPMqTcqZ/lWpgZ4wu2Wt7S7ZLGV9M/Bcl8aRS2ID5SpZdkkcMpSJHRSB1/qtQ
ZvJqwSds5twvnUq84rJ/OZ2IO6DPBKbeJaVg0U/N1GGXMA7r9ugzGBsBFgd92NbqQGOH8buuIp6e
Csq3Ogpv1UQkvLlA/p3B57XYvHZNXkTBgRlRhCwdL+iPjv3U/s82E0fU6V20CUsKqWdZznvihKq2
fPp7OsoXA0XIKKalgSnCHNRx5xcXMfGfRRy4F1p1gfPsRmmt8Erma3tDcAHNk0g7MbqjmYuGLUk9
dzzqOjDoChpAS/Ki5T/nXSGfISyoyOlJdDDWI5rk4SZnMk6Q4ACOga1ShEVCrfQjcsqM0En6+Tzq
oCOM1UHRc37IpIIrdUoPRQQnQ2lV8unL/6TN/Vu0tH/JOfsz5ez//q/ToS8a6X+tQz8W+et78Wc6
Gw5F/BZTn//6P8Y/4H4tcTfkjXBIY4D93/Jz/gbOAglfhmlqhiovNMQ/DJBU5R/wTD9bzf3BTFv+
CiIVfDJmzFgWKdK/Iz+3vro/yiIRIbhoQtJCIL+kanxem0wOtMnvMcWt5GtTOaR+7q+ai1GMx6DQ
7TfHyaAJJHT41nTE3bAigmAdrY3zPHlzTH002fuHAB4+/dZaWQMMAZc8QZPddR4RrbBvnhAA7PoV
U7hgQ5Ev4kmCzub00KwoNTfZxlgBXdUHXO7ZOCklNnL2gGkrafPsSsBVzox50LHXbqh9ei5sckav
R9myGj1/sIMXze2ca8dVXFnxK8tN1+FWX4XryIWKsw/BGRx9OnR7rDE6+6Gzw4N4QqKyBYHdaXbv
ybvyoK8BFFzteS+4KT9EcMVHBDC7dCW/RZ6/6jYPgyPcMnCwl1cAFzbO6MqVg+8p0SoybMr9Z/nY
OZ199Z1mJZ0RpWr2w+768GDZx/3ym8mpD+m2Wb2oDsIsmyH4gRCGHflkXDsBTPaTd3cX2G+jWx5a
t1tlNwV/mDxUCIuXBAXD3ou0eJRcbkQCiWV3D6FH2r3Bzzbsl8i+417Z8bZ1W/4M7PXdsgVbdwzT
fqufFTe5wW7Hzg/Qak+TFTvRvSTn5Ds60TpeVJrB4Bo5Ffe1ep/X4rbctHs1dhGiUw8xndX4voN2
jS5IxdaEWdjSuaUICJoV+eDymd2ma3b80s3zYFzqJ4zuXNMF6tiyDh7GFSQmF3v6XUVadelJTGhx
D3Hy4VJx/l8iZmiNk1zLN3XAeN3ufpZnKXHUn5pXXbt1t2Z6/67jd5XY+zziY1O07ctIpys4kBrJ
gnZ7pGU/+6NmY62h2MRlJLb1mJdQKWzxXuHdcOOOKDfkVf0SbOHQJOF2mR9sL3m4hYm1XUpPikoG
EXbs0Qvsxa3iYtXzPL0MoPGUe6ldYz9SbUKVyVfAjNKVhnWF6c6hEVd9/0iQrJaerCveJm65Nh/L
Y3iQj8ptfRjW3b1uXIQ3660gm0TEqgRjJtFR+ELcJafQFc4Fv4+BQYeViH/pge4YA1pMs+B58XUt
2xk1ebkeDsY2H8EiHeSPqkVQ2UqWjmDpnW4j3Oo+4DuhCuG8ZUJU3nWvIP7aocVAjKvfDhPScVyX
Norr78JLvI0PGtLtD//Kj3TfwDvty+Ww4/orR7ytXIEtgDELoGj4JBR2eZcTHYrisnKaD/1FP2b7
cG1tfdNLK4fk7R3dPwuMGM1IWGnvDd9tutLaDVdG6GQE+3rBFcR4octAjMZ45olVV6EDepQumMxo
z65AkvOt+B57NjNju193G/XY45pFXe5o77wxBixe6HXeZdrIlu0EyR4bHe6OyjDUDU7KmSm8l7jL
Eywq99MjuRDAjM0b1+VTHjvlk8a+YTj9k3+NL8F+/KFj/P1TeOsozQpHruyGwJVxo63z4HGBBac7
WXGlDdbxnup402pagaETEe6eS0/bvwl2c+Sxifbxj+Sk70CN9NfclezkJ2kzTC4Gx3xO3zLBrjfy
8yU4Wq9K5JAYEl/kG+USWSgMIFk9z+ASjnRVjvKzeeBwpk9bHNvexa00H83zanaMtfnk28IxOzDJ
tss3+bJVbtaYZJ3CD+VkXnpHWU23yu5UbYHQPYniIrgxki12T+qDWvOG6lOJkGyTuGzLq9fXcBMz
596K9m24KS47hvLO46q0Q/s0uSvtKoerdyZDLuOAH/KBr2wSUp7y12eFzbyQ+XQmr10BuHrha+fm
tsmfSM64GlfpRnPm1XA4UTs7J2CmhyZ01fO84y3YEdS8bXHo3HZlnoutyD/B9snGccjRXQOogn9D
z6zb6UnbDS4XxK/Hg+TgXVFsosq2lC2J3slRf062KtDch6bZfJl+PBvrX1dxah8m4Il9uqa5fjBW
cA4wO4J/1xyqw+B1Mouc+TcGb/IOizj67Nqenckjyb7jf+0q2/LlwVpjvaZoHFXtDqct/4yfVUrh
vu4mr3P5Ht3W1imMttSdoWKyPMWj+h6ItV1qnrIKLtr6WThKvAdLdUN7Agdasypdki1XUPGV1/vY
jne3zuZDgKPrynt9b3r3J9ouLaK5sbVXFOfbmnPTOEonohOmC4xTF587t3KV9fIf8PfVKB3hhTOW
y6fpkO3gLn/FTKax1s2BizKfcu7kcBBtVOTojcKjVb1M2Mb86CH8YryJ+Zd69ldXy9UI4bXT9RSd
e+SRyMk4D6GEIWCwGfU3plcK+KttLFdqSUYqdrr1h6Pyv1VA3v2lN+an6nH9s1hUAc3/AgNNSUGh
868Lx1v4p+F/7Iv65+un6nH5rj/MixTxH7gIgPdKTET/6Sz8h3mRrP5jkTqYqiiaS64xcqo/qkfF
/IcuQbrH0Ag6OW0Hf/XfugZ0EsQf04JQ9GE9rFv/TvX4RSNFbh+XRiFKyI1CKJgmfikeNUD+YGYM
dImFZrqEGjYzvYbzhdYNwsnv5gIReY8G2kQ4HQUDpYxQtukmEzAQ0qE7ou5KVUyFkno4lqFcuSrc
bws7MoOHRRbb4p8tCssD/cpfaCK++Gb8umByplUqZw3hhyih+PhzJ1aX8C0thoOXSJ6FqxKIS4pp
AtZX45ypd9lTNarKnUqiXOgw5SnWVaAL3yjLPqtBlmuQSIHijvGLj+9rxd1i09+qBlUPkVk8e7Mh
v4IsV1uVuVZhN2LSuGrVho9/Wll/9dYXxcP/14MsL8sHRBgJ73z5YvGo/vNbJ0mmqQLyQS4hkmLU
hYDYz1qmy0xlimitGrNxmEmnuouSjFJZJDdctpH5mox3DD+JvGzMzavcDsC+QxJQdhi19I2u7bNY
5NclYtIFw03E0ZiY1C+fDqqMZurge1xaa8oPg9pXdmgt5i06sslqg1BbYjIzaielD8f0u7Wx/PQv
N+iXbERnkoVi56tKpxHrWDGsJr+EUX0C5wnv1CSJTx3KoaMQV9FO19Ncs+dqMbVQpXrbVIrlEh8S
7+CdfSec+ZXb8elyFDo8UdeMJXCaBJkvCpY5NqxSa4voopb4XsO1UoZ3ZNjSSSSaEpcBIdBecdxu
7gurkp2EsT4EXJQjh0DAtxpsSMagqOun9l78/pP6/UFCz6MrFqmDOrEQZKl+Xk2aQJrW2LXmuSpF
lKFjMZ/MQW6eFxRjnZsgSObCSFRmtd2ncSzAfikS9++X9GfBKMsFZRaewhi0odNaVFqfrwEFAbsO
Ou9zgPPV82SlQmqXy+UAopTPxDdp3zy50qK+/vyZKMv7ZbtbmmZ23c+v2BpS1iFlHM5sZjwkSWjR
JBLP4EQSXNQCnNTVItqzCFB4gQkrALHJE8Asnb9/63+xOhQeaBUrTDj5IhvK5yvxq9EMhNIczyG4
0qE1G8srQcSdHvMJSMqaGB3TuPHJUcySQ5sP0Yii1tLdHq5XGoOfz+S6PplR8I3C87dHeMlmJ9ib
bU1cPp7l7/8k9ITTGZTscOLZ0IdojRiq3qkySYxyUujPUlFa+OVOWLwWc7T55pb8tsHx0iTdEKFL
8r0E4+/zS0sazCtYW+rZbErjvuyp34o2LyhAY2t47xlandSmNy4KQeNO4KcqQilt4dA2g4G5jwim
mg/DBuVOsQHrbb8zsvosyPu1XFk4uiIpug6T5Gv2cyU2VghcqZ5FZWjv8RKh/6267gUeaH0Itag9
G3MS9jbSfACYGb3TNzfotw2OJALuDUFBKpdB3fD5Bok6Fh6TtNR7xGM9YnHP8MtsIFkRmuQVdQus
U0nRMagFOK0VZOKHPljMWXLJGu6toha/eX6XD+TL0/Tper54HRDXl/Xwq1VC0/UnBAk7yYo/vnnP
f7EocGhkZXDYIwn8uihMqUejEZgynvAEHjAOazuPFKpim9d+dOggoR/ixBC8XCzK5zEpYQjPfbU1
+jzZhqHATAx/gPZHkUfAOlZnfbNof9/CqJ/Ii5CXFAj2ky/K0Ki2hr4jru9cGqE22Bm8kbXoi9pe
NLL2PlHL77IJf1U4n286CXySDti3BLHJxpeNA0vBPi4zpEk4ZVWrVFlYp2MkWj8keRLPU1lAYy3G
fp0GpkX8nDTaoszFAbS39U6PdOvh7z+hX+XObxeESoRYJ4mqVf7y2MqRaoZ5OwvnWW3Mq+GH1juz
3tkTa3/w2qb5SPveWgeKOW2NGVsWNGbXqTXLD0sdMJ+m1qFt08vKhecNT7ypfUyYoPMvDgL3ake+
eDcgwfz7q/4iEV8eZmIMJdHAoJ5azlK/PkuMOdKWTJgzxKVkNTdluxGq8IcqJkxQIeG9UDi3lyCP
/clW9axf+fhlHYzYT5mvBeExt7AtsJmEwjeLJOlSi229GQIj2ed1L53IRTS/81f4/XHjkjkwRGsJ
GLe+Hl6FmkCmyULtbCRGCgcaoKMP1WQdUVx5tclp2Q7jtCW6TnsekaQsnMRnVNLTqlr2hhEXfS+Z
pvCf8TP/uiZfVtznBcB1aWzZBjU5V7dsW386MiiXSz0XavU8hE38UBSGv47VqLtvjAQVXBrI12zE
cx49ql2QbrJD0TMx0I9b2msmOTszWJQYHGcuzpLNO6Rpxq5+mq+++ch/P/xNUZNFnWtUNM1Yuqo/
X+dy8g+BEMnnJG45/BuYrttoSsrnyJrxLiV3BVfqotgqNXa1UZy4gzxPawFixTdlyO+bBpn12vKs
sAQVIoQ+X4ggMm+rxUFGq5FSDob9/MPSqgL1WZCd/Kb97vV+P7h4PST0FjsoTYv5ZZ8e5IpmqU/l
s1L4MWBa/m5RYq6LMlYv9WBq+wGl8nao4c60lmF8t25/38KZ8/PanBVMS1T9y9uNKvixac6jNvpS
exoYRNrGpJunzkozz2/7nUGU5AHeUOTA8i2dRKuqqxZidV3kmfA+FuWdOTCsHWmWv/kkfr80umsZ
hblKeBgaty/VThMrs9XrsXKmxmnv66Gu1pMKCR/WBq/23QL8/XMAbyIAj+Zep0v62hGgZB/l3OzV
M0ZulLpR2fQPEL6QvGTN+J4hhXP0xsSHE7pOsqH071eq0fQHSvR7M0KLjBe4VnmB2eQuklMgYejV
6Rb+W7OeiW/ZiFMIC+Gbx+b31Yr8n0NS+WWz8FunMJOwO2hyI52rrhygIqKudWodi6hiHLmk3NKR
xiCnbfdGHHV3pLP9gF8t210nKR8tk96dXHQizuXIbfRGSO96qWnvv7nIz3YBv2oz8AtTBcJgRMvV
fn6kZlJnaHK5yKYS+9gZlFg65UYC5gsnYB2kpbWdyLi8S5cnbobWepeTyZYVUKiQHf7EiKFv/ic3
ToURLkL1XA7HL/sNrzmrECDkczNr2r5ppPYeKhNJNlFh3MJyjvaTX4zbVI5Bh2E2vUAVZF8SenON
yFi5FdpOOcQF2ZgavgHvqEf/R7ftFwjFBBGPi69mRhqsbwRMKbOgYZBOVTmnFy32H62hHPe4ro5O
hl4b/RgKHUahN2VdUojPurmVcBk8C5yDf/85/r7WMFMTNTbFpRVA0Pb5Y6yLsNDEodHPUUqJ/asp
i8aYmwc/5LlR/OabdfP7E8nrUVbCBKZ+oyP7/HpTEAtqNiba2ZqxuNCUAp9jKSpus7SIqeZICyzr
Tl2lEAR2moqR/9+/3V/ecV+OToomCtzlVF9Kks+vL8DathA0aOdE0LqtXozBhjzz/L0i7ciWYs2F
SEm/MdXhQz+b+VGezLsGhagTJ4O+Ceq+/wbBkX7fEU0uCHhRx5RD/mdI2Z8Pc3DMUil1/Szw+dzX
COxBkZQ48EoWObEjuvGhqrHhhDUHlj8Jmw6HzTVKWgLmR5lMcRj40dsgBsP7OCdt9U3f/BcfGHeJ
W00HxiH+tdgsVaQGgWKYZ1VKci4Hv69t02XDexzKxTb5f9SdV3PcyJqmfxEmgEQCCdyWZbHoragb
BEWp4b3Hr98HpbOxYpHDWnXMzUSci+5W98lKpPvMa4x4eAODLkijiR+GYdLs1Yklm5fkaMks6o/k
7WTus7L8+yVrhlyC026ta6eLxrvax3FCIAqej2O8z62m2ad+Om0Mc/DOwmFItrEtUX/7+kd8EnOj
j4I2M2k6JqIfzi3lkdyGwBHeuBaiBYhEXmrG0GwBrKubRJumb87Qo+5eBZB2RSeHjQhvYxzC4N4F
Pu4/GCyua1G/tr6RrYY2C39GrdFe49yLCBJEtEUY411+4ld/EieSIUnwPBwXEz7d+y+XWPjwDkUT
3dRzzDGlk7ptqXnuZWFTk1QO4tCtdTJs/jiqaZO1UzWVc8XlODr17d7xQNca1y4Q6b3MwuKl8woK
ckmAq8WoRHVv+tzPX6/QJ/U1hnXQLKIEiKTU8WRdPie0/Uxc+5nr/xBtTLupRUGdwkKNxObU38IX
tfYVGNJbU0wYCB3Ktv/iV6CKgbwOykrwE+bT/sdpdmNsOrUhMq5jcKnAwUynXraaHawjpCmxDsl/
4NTmvZrZgKbG/M+ztqlPpFqHqR6dGOy5bIo6IOtZ/qO3OYiaXk41SoJDUflb22qLR8RaaGZrmrqt
M4M3j9DHufXjgPuCBAeNxLoLdNBfTX4zBoGRLrQoUfUi9pMnIPv3HjclbbqgxqCqhbCszTFzltf9
m9cb6naQJWRlItHNGA8P5dD2gBZyJZdU19szLyr3vc4DtmqNFC4xvnzpU+ahlLMY53IscrfNYzmN
097TJhq5TYkEy+TmLx5WuAFUjHQuU0ajsUIoGapyHo7Xrp/1b1+v3Sc3HZ0ZKCWYpVE9Pn4K086O
KxQxohsZ9vaFlekxwIWh+xYARJrVUbqrIA+MzTQWKUasdXaisPHZ8CRJgtq1QPbKOgpefDeZTNn3
SDtqgXaulxA5jWCc6xpVdQZBqdMWfpCUG2qtbwUiVDdfz/7g2/Z+08Ch5AWi0EV8Dlbz/c4dO8/t
oA3NjkAVuwLBk2wNR4FFgqjQv2EDXLwQF+e7YdSNq0oF2T9G5YDLz8rEdWB/2uoWQGe5zT3H6tGO
KAI6u21tXHX2xOkfBcTChQRiN/vY5uVOCwfjqoHXirZEyB8ZeYtrlEmpiY6u5Vb3njaMz1NbFy2l
8QR6jmO5wbiCZMiPgpxkXEV5wNCUamfHnqmp4mU61wLaytOhz6Ks9mi5/D0Mrv4N9o21x9s2/Rbo
HZRFF66RjfwEiOu5fWNXurrNRV28pOEcTH/9dT9bXEfwjey5jPmhatVZtZn1lRXfAPVu4M/Tybgp
DNMHXxsa+JNM448MkAsB0IiiyejLE5vrk9uR5iVeLnJugLrAKt+vrmrhM5uDmK7Zf8EeFiLyJpMj
3+JQGlfK6/OLYkiuph7rzt6y6JPUsLC+/gaHSvb7HcZvADBnSyq6WEYfPeSqN4pGIdd1PVB3NteU
R/jYc3rgZ3N2htw6Rd4EZPomG6HmyaA07oeszH/lbRhMAK+t4sVD8xAsTQ+RLzZbCLGdFLeqLCyM
VqnH+GEHb8iw68c06/NdkYwgra3RT8KNIjDFnasJ2TGI23Ebzj05Benh1GLzWT8GdfOryyMAgNE2
7eOOZYIKB9r+FBwOmUiSj1TSFZVKBJ1gyhBpYPehwajyy9eoVcldNrcKJUHivkXRdJn7ltyGuhgv
qkzc+6Et14OmlTBRU9AiFto7fi37X1Xdm1d5Y30DycreHqZ+19apugm1un4i/QYhEufIIx/aYcNg
mtcIiznjqnN7yEyQ+Lot1GEsmcQw3o0kJqsGlYBFG03QDqF2GFdE6kQKh4qMO4bxVYdLCn4S2r7D
hxz0GvwIN26sdaz32bcy9dnV1CZR86Sqk7tVfGvJwectNNhb6BD9bAzXuDvcIhpLtbNVaODKOJYP
qIa1/0xNKdbFRE6QdsK/DMhut26CBWw9aPmTgobyo0hnL+tgbh6Z/D0NC1FxuRS51a1UmJnbKFDl
pYdw05aSPVuForxz2/XQyRx6yLclDOR9WlC+m2LvXPrqWQ/RcKsCufV1H9wYfPLwLbcjpPkzN4W1
S6ksMgrn3Czz6LxSdbi16B4OaRRsYtWo81EEw7qaBJ6PXjfsp14ku2y+DNE96/EgKsdfmQriqxAq
8TbNvGEVp0m/L034UUMotWecaH5lU+xe9aOIkEkZvWBXeQ5inWb6msYwZyjJa2gpxB3ESSO4dtx2
BmdNDeTHNhzPMB6+MRKqeXYxXYSYytQgoYwcKQby17Q0uzsEo+crzp+elJGU+8SpjWFZBWoOBOZ/
SepJdsF9bd1DkT/3cAZZVyqyMxiqob+vBjf5nRHbxSCWh7e/aibu1YwTHESltUtnxHkMqnprWvFM
brAg+RNXtIiCzr2DcE4WDpFD2ZZ8hsOimSUf0qNe9CPC2/iSZhyApBqkfNu5mYDd65dnYw/iv6/3
TeHn302vg4xgqD1r2iwtK/OWpNH2RtaALb0oqeGWeP7WkmPzUEzDgNypZV2EVo3mVJygqlSAR4SL
hU6eL9N4fwhQ/RKUOyo6Ey+ZlpkPiZTFpTHG7W6SjnZeJHmCXjWaTtDb8+VIRPCjz8v8JqOkt/Mt
rVuFA6jSLqMCP4ZQENCYbbYCiQiMFKlwruF4IQKTuXcdgjgXmQtWruplvArhDW48djL9Ah/iUSED
48XtHMCA+lii3JEiJrJq2jaCfqAHjwpKDgS7UIMxaqN/IYpKPtdlOPyjem2nFdLb6bGLBrA9u0CX
SIbDwX4yaqQzZOC9pvi53DWDUq99G3zzat9YO5lMt36WkMKUqPaiLtafHW7FgGP2SGS6oWXODwuB
W/VDkkKKx7CAyxmmGncpjZHvdEOEvRiyvHujIB7vuPvzXdTonEkt6Cpz1XTmK/J09SPFNTba/Mr+
DuiGMmETUn+fdumYB6+ozxFXRvG4ZJ5zEqUcJAZhuE0QC5HMqfwLDwI/qvne9IgaXrZGF37cDGkH
gLjV65uoD8YN1Db/Wksbf4fZTXHVWVm61/AtFwsn00Z4/3IiDqf+Oa4NdNQhOjnlsxPp3pVX2AE9
O8X1EkZY66lmvPMEZh2Q64uXIii5CJuB4HQWZm/XU28DtkDeiXS4isoXZE+Y86FRdvh6CU7ZN1Nb
nQfRlL55ZYiIGCrN0TZNkCnQnSAmg+ySNzpd1jfTqvufqY/m2KDhxmynuXYv2nI8h45ubaqhNne6
qvudIYF2IzVZr6cwLdDrUjCVRg0VFC8q0DqHnGdDrX48pHbw2ynMTagCvhyusnEQzWNRQHRY4CMl
zoKU7pGIMkWdccC6nNT7yUZuiQJp/iBCHfkaXtkJ0jw8K62xMIZJjEWbxxemZkznCMXl27gc44va
wVg09EdGG0ejeJJaSxs/m2rUup1crOq2qS7swf2WQsH4VTQeuAtVoGaYZZ3+ktvhXdajA4Pb+gbS
frd3KMuf2TEU/SqZnMvGdEAwGsI6c+IO9bXOXkD1B/UcFs39KPpohdaDBag3dS7TIL2x7T7ad21j
3aKcZ+3dVrFyB4AD5h1GsSRJVFvBddtDZxY69g7e5K7JU6dfaPhMl6je5787ztEcHEWhhkxZQAUm
ZKm2SWfS34UO2OPKiQCS6wO9tBEVuKADmqza2K23nQ43S5SRz9umIWbjgJfXLJD9vt/vUXlvFzBu
9YcUTM7WacrxLSMVXGE5huhUNFW+u5icpn7Uohlm1LpluCo8g07ZUD/LvNB8+vP6uMfkRSxdVBd2
WR2N58KFixlUKt12I/Be6LjxZQWqGGGMAedKGV8ZQwscP4vLXUvADJVa11Z92v9CEGC4NFzTOY9J
TNYmnNWrRMnwXsS6fZ6PCJiPovM2jhAesj5Dsxeqya+TDCKjIVEE5FRx6iFb6Y82ZOzroZqg6gSj
0X037KR+OHTKD+FeaefhbWnG6a/Jwx+kzjIYfnXsQw200eSzpId/MpVkAz0xhzIPtAg5lupagTVa
ZDIxlg3CAE/JqGnnU5HV68wSFYJZItweuktKx0XW1EtHLks+5K5FhBpKuVnnO5cD/uxBvV6QO7uX
3eGFLKMJETdZ7grTnKtbVJ+KRd1GnPKpdXnN8gkhfLPor6NuPsuCoM0vc/Ounds2masD1rByFDxR
MFvFCV+qdRwQEhGFZmh5oePej2Zv79ui0LaEQcajrtm7LO7hfucetLouDxVIvy5ybvGIn6PiOSrt
fdv+rieDxvTjwLkdhMGZcRNdvBSEFdQVKphbizLvOXMN1eIK+NnEP+n7krr1HEdmU1e84F3LHw2I
73ACbKe9i2BIv0xzuxwl5fqbX/vsQNfJi4VrT/IciFlwHkaG/eaKocHBOgbk7cA93qF0W+/DOhco
tE91+QNCHMMlZOgQhaf+oQFO+eAXjnbt5KG9Kc0JcqWDOv4uPyT6QlOI/3am4PfADxzljYw7hGrG
EuLwVeTBogzDeLjrsxDRMrOcll3HcIvQUt09+KL6p95q3beGfOkiD2HVr+ySOoSDYYnaHXpJiVDi
Z1Z72jeUFXPIAaVZ35ptUf6ajXOyRR0EyS6iNPgdic4eVktXN+CDfRHuUBzYhJk1XVT8nBduHuDk
nW2BZzCd/LKcKMM6VaF/D/vMN5dZigrZMInH2ink3ZQUN2hvPqrEdh9Hc3B23KOzaxCc+tDQIZSg
CdGnORmyR4VFEGisRzvSVuz1OlsSr/ja0k7hAxa50Faph921qXCk9XT8BByHXnJd4RJOdfglUEV/
AX1ZbgKz6zcmRNX9lAfnMrIygogw/Oao4BWsHpEbTgDD9ajyWYmsdFb+AHAzbsYSeQu0+ZNw7NQ6
kmb1NjhFhhmsj8z1qqGr/KOoI+yQUFPzrjKrNzOIs6b8yd7z3N3A74su8yB2Kpwo0TpUsCm/ZXZh
XflBUPyTuYXdb7QxDJ7RoZPRczLq8wvgDDJYGINZfXO6oNYuENaEPj4LAJUXaki170HYqVVh1LD/
h2HcJnXiwN5DxcNX/nXqmOdjn7bnwumHqx4xuY2IkvIy8vRfiC6RDkVRmNwmmcPjzTsQv3IjwgiN
Q7R6lnbIZbbGZ0WgaJ3OPI/CVa91Ryy/TGw0E87jLJNPid9gQRy67XDd1TUyz17nB6W7oKxYxltJ
n/vJGBMUUWxnaB4BGBMBWSZeF73Ks3WCNs5th1jXsuw8CVgsIQOYdDOzlocSxO/4IbHL2oECZGPz
Eprt9aFaQZso35Wal66pf/BXNnmsGGeK8EzbjpYi7Tg6Is05Ood/LdKNEMJm2cAGoJ/CfgkMQKeH
2AMmBPSklCzl8K/WHvEWkgyc966HWezKFLWcSsztTLO5QZPDWVV6aqAxN4PP7IaEIQ3LlzCq+jfu
835xSOV4hhnRm7NmPy0ICpzcfdbzxtPRipNAfjIzKV7aeEQ9zx1C+582nCXKDrFkks0JAWba0d60
cwsKdhuvknIAb5KlYf7UzAkvFHm6v1QiKSiGDnedxJ8BXkOo0DRoB4epo5xGuShGwxhJLLspOFQF
htzEKPgYKWe4lV5SX2tSNY+m5cmN7focw8ATv38GeuX8H2p+cbglEeBd9HOFa8LRBByAGzvn1MeN
jR4X4VU5lbm3oFZB99XQgrlPx8wp7ctF4JTlpnan4ezAve+QrG5LMCA8Bzd9CZMYpEG2SxHCPON2
UI8+/OBlELY8UkxxQbjrnyEEgD5h56LpGRBbaU7i39d5Ki45s6qHqdYNkIMb4y5v2uaRZef7EW1i
rDMgLdfgUeEtfJHeptJDj9ScTP28CLRN31rlZYp6y1WZwXpp/OT1UAkxeotkvNa7hdBjbwX0AlNn
I/Z/omyHxpBT0oJwfT34kYU6H6f2QsgUh/KfcuYthqrGDR1nxME1M9kkYxiCkeSRSnqrfjQGgwal
wuYo5UUnO0mgluuWdRcX6dlhaadIR4YakrGXrDNJbo8YXfoD6WDnvsvMfI1K0TNq+qSrqAGlyz6C
9y2NyH7AA9vYkf8JzCN0ih/xgIIzEPirKEDjaiJCuNfChseWe5D94XvIOAwxWQNyCyHpNjs4iqnz
+zFNczWGEbfcDDr4/aKaXh8tS4CXO8S0M4SjFGIthj2eD33+iGzdDxqm1nVUTk3ACyjHlSNIyfsO
Qdq+9iAfA3i6bceqenOl59zVQYnooz1/MFm62q969vdZJj013YVPE/q2l3Fx5Y8eFBR7CnDZjkLz
DSks/cwZatw5EEWjyJ2Www9DtTF1LZ0wcURvf1M6EfwWv5vOkMzQd46mkG1zhvh6qqJqlmMNvx8K
NH6icVg8HA7L9VSq8el3+VzZNkSyLjEfKWM9SxwI8aUqrfg7Au1IziLeMf4uNINfy34mg+fdHLZ7
iWLobU5sgdrJfLrjJHaXVEPM22bAPWzukut27vkrYZQ2emYaBQF7BhaVvcZtZIYU4UpbC9ngpqtd
/r6ODCholpoA6XEeG7Xom3DKFwn1f6rSwkXmSlQIJ+DW0xhxQQUkq25DORLAW1pfGYsmSQBDTKTd
6cpsmpnH7+cW/0VJsKPHlPmaALTPQngi/T549aw7ZgbXh9tNAqY9E5Z1H1ahc9XVhHybQ5XwkCJR
6Shh4anEuPHMwnqsZrDSIb3jPaJYSEuFpBTY9K2Tx2ax4JX0LnI9dm57gKiP0+EirnQmnXnBPkKI
LcTIkVp3Cxj0nD5ct9dlU1wNAqmyYYj5R1N5XuZl98OqbBS3wlK/0fUq2OTI9rxY4YgI0SDXlW1Z
VxTHtDvUuUhe5kpfYVKQb4wMdTT2WnrZW0X1ksjKXho0fJZJ1Q53h2aX61nN3k5Rse6GdNOjRbBr
7Ky+PiDm2rm0dShI0oTJnxMZDOd27WMAgTbWsio8H7GwuURUY5NzF9dRdpUAq77t3M7f6kPbXaEV
n28dNV+shbJeTZQrIRfy8AV+0F4FblQu6PL3/wAQgcbVdcZCrwa5wXmDsLHzuIySngh6SPX0Ri9h
q6XNiNg+QmhvyKRQs4FH0GWq/TGmKNhZY35lmJOxUm2TLkFHYFyrGc5Gq+lqqQi83MIqico7Zyzq
hZRWcGWFE7D2oWaLHJrUtYy5+JsmCdcWl9S4oviF2k+M6uBPQ0Y+Qi9jxGzaIerfWmuy9oiS818c
3nnld7xRapoLAarU2WsIArEOM8wkd0MPozoLWdAm9G8LrvAt1SNF8UIf7w57CaaIscldSdEg77Jz
s0UCNaMGuwNw6Zw5pVVgrZZGOxfhb6RW9QtD74KHLi5eRwR3LghoCMqsKL7QUcqKZSd+1IVsHpMZ
husUSu50zxUbt0qDS8BuIWr6w/gQC3d4wBAqvnJdAgM7M52tFTXyPO06scmlc6VIqmeFMfGT/RS+
4FNn7Q87/uvi/ycwB9AuM2/f4ZqB+nQEvCibyMnHvAHUpJrkgeL5T2cK8crrkQXtDCs7R+/B2fZp
ld6FQffcdR1gK7wx4c66mffrN1ujBKYP1bH3TjS/5t7WUWcCnCfKNJZEJ0wdd23boWqJ4+MJ4w7e
qhhwdRzilMomCgT2oTmmFZhfIFquI1DtnoJzig+j02/TUZ1zbAcw/jEmBhWSzO5VKaERhlhmT+6A
nsrc+qNKpa+NMC4v9UB/Qm8ev828Kcwbs8iDX0iY55eJSsPN10v18WMAsJ45RY4NXYLv8b5V5Pc5
FDMMRG/8wRMXMubWQkgJ+7LFCEkCVqnuopRGI8c5B8ljnujjfwQk8crqYCcF6EAXlYX3o9tNUk4J
5KGbqrd5zpLAJthOHP1K1cSJqjHhwH09X/EBysZdYJo4Gs0EKvrmR53PIBYiSfEdubXCpFq2gS9R
woxg8Ts5kf0BEwW9rFh6rdHwwRucPUuruamyVlurIv1PeU1USt/EtdssKOTwxRQttgO4kyb7sO89
YGh+OD0dSGCgmPWHr2fhHLecAL4pBTsOnCtt/w9NfyUQDLTasb3267C4cCtR7i1ZIkpey/uRd3PB
/QNLPu0aHM3TKX5r4/KxMrggqbP7uG/Q0t9RvolW9WHv594QrEgabvrRTS9RTvsWxRV3Ix4v03eu
/3w7zJ0X33TKBycw+1+xa4w3h1Yr5RDqLXY43Q00/H+6iVduUt0uaX0M1vAdtWnxHLeq28XUQJAn
CIcz3an4hU5pnomx1M6wefE2Zd/Zq7Tvs03aKffaM/p8ifePvWpGy1lTPSgMNqabbnMkqjYODapX
8gB47cmYNHJJiTXcHsBsWaT3N47CnWGaiicNHskFWOhq3Vlte59KOtyTdS3kFG2oLcOXHzLtNbVA
y9S0CdYocVJoaBqj3caVHkC6JrzEwyf+J8D95PGQvvlNIeJLf+jyR5EV+j7yUjhGNNLenEAYL2Hq
qR1YynLjenTFs9IS4YldfHxuwINLhRIpRBX6vB/g9ZbbZyPqWvp1mVG+w+wNVIY1t8ilhVB3Fw2/
0RL/09Tj/z95m/9NBOUZOPHfE5QvX3+++q/122v1jp88/0e/+cmW/l+skwD9rENCw+SLC+43Pxmd
Gk4uvBtq2aAQTcUJ/w8/WTOM/+LfhYMwEyfoKM8Gx/8hKGvCmmnNM62CGxslTu63/2s7d/P7kcOx
7r8lF8yYsP/3FPI4o7wDMpVfSDkX5aWjy9ApvBYPZNous7fZjkQfbwm/yU7s1vcYMdzVDGB0ruRH
w6uZ5/z+lucW03FgjbJlZ5X7QC8fu7Z7bum65C53ZyXrcfnHKvxnmn96ux1Pi6GAKbsgDwQoPkMd
4R8GMx29yB9wnkZu6joYC2/r0jZb/OUowoCm7ACVBBZNne0IeBXF1DHGaKyWpR7Uq1GvxVbWpvyr
aIWPJ+Chm1AqKFSD8T9+oCMtRgm1ypB/SUGRTRXqaKm/oTJyATntYYiiNyyPqhNTe3+/zIPSQBDs
XBAcXDLH8Lpx8v2mr9GckXaJjktrNxtVjIiWIOFPHgTK+utP+f45m8czIXszEpRIFJfmw/AnkE6N
o+45NoVIzcStwUNxl+HypQT/cWKkD1tDzKgYaJCSnN3W1fznf0D2vLHKRRShHpZZZEDjJGNaqzii
fD2fz0YRMwUF3IswjYMwwB+jQNuLbLTTiOFLSgXnEdK/GpsRadUTA304WsB0BWcYtj49MeA876cT
SdIzZPWbZZLgUt/2MV7zHQmQ44UmihS5+KdumvTs69l9slpQigmeLBhJOgoK7wfVqURPeUshsBEy
W9syGzaVlJAES/irXw91/CEJTjlgkJ8s8FS2e7z74WrZbV+iqRP1frRFPtPcIcmXnhjlaLuz+bih
2Os6N6AOae3oJKNcqfsuhn/LETHeM5ANWPYlF+lz6hnGiavpk6FmYQmFGSdBKCIH77+dNemoEw9U
i/SWpl7gWqyXq84TJPZ2ZRwkJ5bqs+EEUHL2IcfKPj7IKKnDsm6NZCngbdVr3JFoCHdBmey7pNOw
0JCJOkVpOVozvibxKBsD5o+QppJHe9LM7IgmMR5Zqre1XSHdeypQ9V9PDNwkm17yEcHTHy9ZYPhl
jX8lgwx9vUPQUe7aBKO2AGe99dCb1YmD9tmk5osJsLPJNjleN+nM132KEQXHPdy0qkjWietr/2JW
ZCZIb7g2RDLrCDRH6Q3hW8PByC/OwchlqOfQzxqXeZPWS72JjfVfHa95qXjB2IqsF/nQ8ayURJKU
wzzDLjBo5tKM0XZHYfdvR2GJCC/43xwHOEd73h1zREXH2aWjwIut6epqFbd1vvl6lKNbibmw1wg1
XMIjKlPHzN3GduvQmXAWw8TexxoC0EeNOOaiMU3vxIQ+G8pSXLwEaQZ7/WhCjTB8oIQqWQ50fpZB
K4f7GtTpwhVj9Pr3s+LLgVfkNFE3mPflHy9JO+EaWUwusnu2/1C03rDvQtqyxdi3f70XqIUYkB14
Tdh7x1Gapxv4C/oBmvIWPFtaoq22HOBS/YsJcatbvB/o7zCt9xMKQIr3tC3orCGKcznhC2VcgX7x
/CvM3orzr7/ex1NLhDs/8zz0sEqOgbAAH0unUgg+6QkyZ5yu7lLPfWf316M48HmQ++CipZ5xdGpT
Te8pV1KmhONZraN6epFjok5s70+mMqt4WMTP7HRpHb1RYWdEAQTPdKm1WbIOMwjBwJP6EwyxT3b2
u1GOVkcUfhxmlOWWqAoHNLVwkQKn2a4T0av7r7/ax6GgEwJ/h93ssOOOKeJWD+C77Ex08CECxyjZ
WPEKg066yE6rnVihT8ayjbngo0PtN6D2v990bhzHoqcwunSsSOJAqbKLpvfDV7IIeeJu+LhOcmZh
zDBgdONBGb8fqvdwyhhpFSyhEOG8OXt4xcKoT4zy8V2ftTxmsQyBMzyWNO9HoRnQJw4MzCUOc353
Kdo8/5bQ+2r2HYAqSL5CS5wTO/DjmKQfM7nWIvAjdzwq6vakVaLP/WQJlh1oUaxXKy22rFVSC0J1
k4bN1xvkSESA6w49Dm4iA80pZ8aSHw2Yz1TUIC+RO29dr14qs3AhuLizKyUKSM6T1ttuvLW5DyEc
dE2N+mBU6C/A+utvDdLXNi4ErS/QNRQerqJu0F4DsEJs0LBjqGOyCGuQtlIDVyFN//vXv/7jlpub
CrDHSHoxPDtmoVdR7fuGyXPUT2mBytxED4p0YPJ+aAlF4BP74bPR4ABBA5+zGj7Z+/2AX00xVAVx
Xh8BZUQY0xKPFXVMuMSILwcnRvtkJxhwZmYVKItC+nHYIDxM13AzTFj1GPFPGdh41HUJxCLNtGim
B+Zw6iY/SnTmvYA018xNJApjz5vvJ6iDWMEhz06Wtatvwtb+NU6IeMc6tn0lMvVS9vdfr99nc+T0
UlwlYEF14WhADGDqGskKbsJ+0NB/NZ/BOlyWCa2fOMGJ8+vRPlk/PuYsVIT2hOI2fD89E6ChQuMB
AW6yFNRem7p40MYyBsMUmic0iD4ba34OLY6PCUT3aCynsHA26bGhspx6WAd2ru1TPEcRYcc85etp
fbJqyhFzDizQcDYONKQ/oheaKPhUzcinCdO9Feai6lE4yMHSizLWJI/4dI6jf+IN+7hyUG6QG+D2
oLHA2Xv/LXNHtFOI5Peyt+v6sp5Sj/5fb+xcsG4It+NJ87eThHY5B+1zSiyhi74fTxP4PAUOIVrb
D/3WAeQXLTCZbQF89Pp55MXDjSbwAP161I+r6LBRUDnAYZm/sI5iUEAKMldoPCyrHjMUDGYAQcZl
ukzod57YnA4T+KNKyNnj/kJRe1Y0E6jzHX1QM3JV0mVFusQFvQXtNMr0Bsl2VK/NbMqekilO7uMa
T+JFOLZtfuKy+biHKDSwXwGZH+pDRxNNQqKhsIizJdS4Blve1FqWkPURMJ766AqDqejBs1LrVIz/
4R2XlKKQ9eD8I5DEzfN+VeOuHEf8UXnt3BQonOMnF4ALnBOf9rNRZr0Z9CFnscjja23qJmSFsIMD
94VpAT4aaM76Tntih37YK5S8OAjzF4TDx1v6fi5NM0CUs4gdjQrG2RyQLQzMKha4/0z/ZiiqKeSK
WNWJ44cIu66qSS3U9EUKhV7YzQBCCMl+PdKG7dcn4JNvR4Bl8QoBm6eHOP/5H5dLaoSOCgUmWEOh
qUWKqlG28iroVyc24KfjCMpDbH+qXcdhCLJ9bYRZOYlR3RdAcLwg+W5jzDyuvp7Ph40+rxKlEwIf
bmWirPfzgUlc1SiQQLwoRQgw2fE6bekULq6r+PPtBtr29aYRY/Fv5se9Z0OFhUJ8zNSLzciC/TOm
y8qCAFF5WvRqQTkN/9UwAKVI+mAHu/Mm/WO5/GqKKmVj8UsC0loUeGHvLTXKYSe2xaH08+664jua
s5wZI9Em+TAfBSC4nVgvmoM+kFo78B/A3qEXbyW7XMe0NaR4Awth4ZROu1XQj04cgs92zB+/QB3d
HW4y1Kq1DRJC2OAgo7EefW7lZN19vWFODXN0L2NMP4w1h2vZmWD6U9d5NNO8O1GS+nyQ+fqAqzxH
/++XTXTdhH/zHGvhmFhtHN1HUjkFwXZi2T7b/RQf4HUiJwCZ/mgyWRV2cVsCwLAirON6ORh3tYTv
sTSJ+JDZV6V3gRLDqSTj0+kZNB0gzCL+d6yeBFg2dwEts1kmiE/LYIqm58Rvzduvl+qzGxjUAYkR
RXr0BcX7r2h3o0bFkvgOND5eLxjNb0b4hASuvYkE2teDfZwTh9ngIM+1cxJr8/1gImxlh6YQpYIC
b3Ew40W4NEOY9H99ohmHIJIkHl063sn341hmYbTQEbGimOBxgByT0PGGKjwRz338dmTutoEiH+1O
hCaOhlH5IAshfRTckb+dDWfhtAYKBVUjT0/MaN7M768OQipwMHPvkCqiPPpyyTh0mk0qOZPpvA2+
euW2wHfrOrCN/CzO0vpEfeqIqc1Nj2QYSgm2QQQ3l/iOChORVeChpLVAgCMRR9dFgknRa0JEVpFb
uVUDrbLQnzPVuPk6LlQinlQ0tmpHzKAV919vmw/fGRT7rAZg6JRKaIMcfWfIx1FQ5MCRY1Vqm1Dp
6VanmHEbmOpURMk2OfrSDsdNkjnS+OZdBS32fu/A8su8xgvVMskzjZtyxGPavVbIT9TfMrPQsZiN
nb7EtgGVJzkbbypnmq6rLnCwSOPpiJYJZdiHMh7i8DUa6ypbYTmV14t6yq0DdhFWBQ3083iASrVA
WsnAZqNS5jcZxbjlDlAWUGOpTBzY8W4sfRhYlTp0R8IeW9cOVzGc70QjuwYNgyEXcJRSG4dnQrRB
tP0VJL+iuvPcAYO9ZYM7pfeU6ol7hhOeHHBvjLCO/CFBG9opJtyu08MEnFTowFrIRzNCgdFQhfnD
E2Oq8G2xCTJuxyDWVAklXDMSJIqcKqUC50JeSPd57LMJ2sawccjqE980L+swgjaxmOA1tOvSHDV1
gWSo5ydrF2jggEUntFl8N5xoaqOfg4Vr+jmCGIm3jDJzHN5Mx09DKnxBib1llA1diPRs3Q/hKtOn
NHo2cbUDwjiEo2ffqS53XbjKVWbd5G3vqk052jhrNCywWDZj7hpru5Ajsi++zMxg1edgQrdybG33
Kp4SDLb7uhuKCy8uy/G6n6pEe9T8VNR7DzJj9+CMaAFiBm3o55AxkJLWhmnKfpXCG39FeauJC7Pt
0wyoT2ir81KZyXRpyziqdgIua7vz/dyr1nXvZva3yA4Ma8k1iDGG8j3/pySoQnJh8mOcAqNSZv7e
RL0lxIcLX5fwWYM1iz0Al3K+6KSsoOmNJt38hWlgwv2d0waAFfZb5v0f6s5jS3IjyaJfhD5waGwh
QqbWlRuczKwqaOUO/fVzo4anm+RwmtPL2XWTxcqMAFyY2Xv3PSYYzp2TsDvP3anSWIxv9SJyAiLw
tzkfi8zwVwdTl9dki6yD0adx2ZCrCg5ZLvpDmg0jCTmaBMNFhDz6z3rDC33q58b/KQHs/JBg0zBT
ugSaHcxRzyouhCBG0eG7OB3SVtduFQVpiSp5zpcnEwAG+Q8K6U9krJNNWnKe6N9MM1Mu8Xn8buRQ
dmTYbH3eEG9bNuQdkAqOj9SY9e1ValM/BK68pLrrl2jgEIqzIwIhy/zNkKjlAoGm1gqUnWD1HGky
joScpW0aV1aj825vpWtGmb6YX2Kqa2Jn/E0jfI7xWAa/bkHHWNhtcauGQnzpBHrmUTutG0H1pbY8
+Qk47COU0pmsHNDn+LgBhlhhqRobQVjV9fYOkZXxI0UTS2BKariADCjE7UCJbZlJOSqHb25Rm9Z1
CmGmCdfNcchT4Z0ldCPFBxzLshVP3YwZKmqt1p9PiOeouWC7duXJS1Z93Vm4vb7waRZabNSG2YQN
/ph3dytsQGlchsdQ4gKl4oXzhMzOcPpHctP09dotU2MI+zlbMnqv2+DbgZxIRLzpWj1Ru8YubRxY
BMPq0aRNdXKddQk61zQBSk1q+JhaIUJQ82krtS173XKn4WEURbGS7NcwWS8GYeE3M7LXzl+SB/Zu
o4wb5TjFs9Z0DduN1+vbYWbP/CkRnX+zJ+iKZ5oGBf5yldfnVZ8v6S2qd0ixKbjfR/qIJxOLl3jO
JgbVAROsAXJGakzaniY6uS4zsnznfWqnXL9f2lqoVzAK+oMuteFWbILm0az51nZmH2pup80eq6OG
Q6c92IksySt2Rf/YDRNRlW2teT+nNfHb4zosxL/6xWjk8AeE/g0jrZ3uu7WotD2aoPSHOQtBgCC4
7vlYk6ZHDgrhqwRkcmP0diLvi+IKFpAvTtas269OpisC8jByvhVgXlbcVl6m9Sz2xctPa6qTWbiu
9XbVjVnTRMpuSy325tRsQyfJ5in0kzVz8Nu0yrzDfwWlvuwVWSh6CQ4grr15Hj8Txvn9NYw+dwjM
MZvMmL3EnYPErdeFnNdiu682WmrvUlf6u+cALXlG7FSKc4XP1TqsZA3j3kxtU4VwqwYjFCPxoHv2
ElTZNTRu0i/XhMy9CHzqSjy9udTpG3758rObeuPVqVoPj7/QamQQZiXYG3LOABlDXpp6+jFm2j8Q
fqfqp6o0pf+aYmtK927Fcg2WllIkqFvTeICDpQNpKhKrOIvEN4HEZog6Q12fyWV3e1tmkfTKMYka
iQIUtNbUVa9OU5nGHtE8OAM3RTD2nA0dPd656zglAXIT/FIyJvR4EQs5hH4mAWEMQCz0vcQB432D
Ep05YTFMIzaIdJmPZLTrdux7ua5iBDllEvh+u5aXCNat/SmZ9q/UTFP9MWeu+6P3HQ/jYkm2NX8t
UoI411qSkLuNGOwI55Fjv7BtgGoOMNDo/j27lVKHFq/icupYo4jK16FIaMotA6m2RlrJ5NXonT5/
1LxRF7zsngNpSF88ub/M+SeySa0ue6y7ZLCOohWIxUM0w8hDPUAD9ZOnb62PVQJmKG8J5p72Wmbz
XJ5UJ/3qkKYkWYYQBfGy4GktevnaaKTulqE/bLU/ERht4pYefKb6H/aAL/chn7pafWEoXVhCeZLZ
N/BVvB9Wm0wc9ro/2Kcc2UZOMpJYt+PqTFoeJy3b8j5xyHdFMYAdCaJS05JL/cLNCHg4Rv5mcg+L
UwnriSxKXdzKml7iK6Y8lT4ufNPjfp36ubqV1taLHePFbNoX6WpmoWeO1euMaBxYzGQ2ZGdbddF/
Mm0d0tAvVwuPRm70+lHHWIY/vxlJxRWra55sleM27jCbgK0QBbJhm2n8ucA57B0avBt5sAi/gdai
JthjbBL6dJDrdAmS8nLR3apVzmxB3cwzD5U1sDCDTB8b7b2uS20Gh9in+E51fsKVZeSzu6OurMR1
KfJmCZdhITWzn3AX7ZChwL6p081Y7lKllcbL5JjaTS/H1r2aGOcOX52vT/ONla4wt0K3tIR6zAz0
I0ENjmHYDZrbiTu3KQpvrw+W/6ENug5vJ0GpjDqug3NN1Ks22jHHEx1RDR8/WZRl4uCFDYY58/SP
Ll1n7a1vU9AjYq3X51/39v9InPt/U97+fwuWNGkS/O/q20COzY/898rby5//LRhI2P9AdEIbjTEA
ACyDYue3YCBh/UPnkutQH0PgRG3zT+Gt/Q/0FRyMEAHoHhnU0P/U3fLf4NpAU3pRDaK9R5D/J5nt
v5Pd/pKt/avOdJm7UGlRxaEfIXDA+7OqY+t4eS0x18ctX8i6p/aQ5RqnCd5sx19fEG2B0imuyunY
kfd6dMcpP6BmvyQT/s2Y8o8V72+/CbBzJtZ0JhDp/rEOGxVAtCTJ62NXzsdkJSU3MKz8m+0jt//d
w/kLUe5ffmi+Q0SR9FKRslzqz981AHtMTXpWj/Vx0JPXDOUgV+erJXHMA1wZseuwNIMgnCsIbim2
v7yldSerYoeBID+IUfnxv/+F/jjW+PXRGSzTVtCdy3Dhz04QF6TPSs+8Oibt7Mep7b/NXp3HsrOO
XApc8MVlFg268/zvf+zlY/7p2f/hx/6p5Nec0hRrv1bHub8kXts2jIRSmSGu7r9pOv3Fs/39T/pz
QT+KNatKKSqSGuZPEFz7pJjIXdnc71X+t59Kv7wp//pcvMW0yAGh//oyebx/VsEkkonQ5YZ1ZL6t
czvCqD3j0o566opO2i/Guu5rX/yUydFutTgt8TFbRjxY3puxqmxfL3uW7S7xOhGPVuSLNj0O874a
8jWmqiAGsl22wGqMqEv7SCRrG8261j5cpKN3Y9NT+WvWp11kcM+mLGgL8Zbw8HmCgAUMcciy6Zlr
HYZuRz0X2iVkchoXbOhyioTtod7Kk29sENO9M2MCZFIbFmKDbWN4N0mxGjGduvZFQrXJg3FqkBlo
N+tYtCdOyyd9HeXOLqZXEHWhteZuLA3jUTDdCXwPjnO7+Nc0CvaqrscgwRFcp+RZcMU7CQLoPcHJ
WKBqCzrOLioNFiIl/bNTEVw+4CWPW6Soj77Zna20KW/n0ibPeCBXch1UMGY9+Y7LFGAt26n8kq+e
fu9/hVCrak//ImB9bYBJs2/e5u5QlO1I/g5oi8+RNJfYy7tnfa7fRKOsAIFTkOr7Vn05Bor5TcsT
ghDL9ji2THBTXXWHRVF0tMaBfeKN/KTbvDR+lMU6Mz8gEcxbscEmDGHm3hoDBEBWYI3joWtyysDZ
fE7FsudF+dSSjHDIvuUXq94xHnB376E7Dv1+U5sf1aOR8SWxHQFDr4nhTN90CAT7SbFeoAAUgVRV
EWCRemQsKIIm729U6lUBEgLiRsshjXWV3Bn2hjbE4g+0zosreC/8Fd6ZntfeyzA6Kkax9260Ovmh
idMFZbMyD+jYczaTPNgafgzojCrwW8M4LUQYcy1Cd2JsnxZq5deymJ/tjQyQhq5hsDJfiApu+c00
xp4/AVIijXszL/BD6z4tSMzp9SVuSKB0+y/CqNeL+bRc7yuhxxqaxcylYzBkmRlpGamKdcolt8/P
mSAT3IW+sHkz93zjfslGiiTl3l6YTl7f6YFVUdRNg8GqIUd9yB+2QoTrks8RF+MDIK8XJ9WfiqQ7
sTvD0iOlHVHXUoCjk2clHg2/OabL9zQzripjCaFDgj6KO8Y02MyDofnUrS2yJ3n0EnltmEuwVu9I
xcLcgJ2ia4dUPNLzidvZihtogjaJkGC2gsV9W8iy7cc2NvrkVI96uFZjrEDbLRfSaPe6sL16ejh2
LL+0vcubHZ0HYr9PtSKodokM7RrJVuCMexOm0XgB15UeE52bFOy895DmJXkSW6xvEQEhob68w+of
sTD25Xg19rdlN5HcQ/Zt/25764eVfXTjd22F0jtvoUZycPF90HQ0r3epeIaOSIpstEAg1Y27Rlf8
zwXmUndwaGal3wvwRTL7CYOGTJJdN3xHGRJlY7TV2nkwpp3XYW5+aIjXSGiFzRM9oDKYGVfnExkn
w00jwS1pbrRIcv5KiH+Z3DEKjDX/LRvfKzKJgSStBLsnpRfmVHGhr5aHxWoCepVBPtNRoIyvLIJ2
eFcARMBaEWButvVR66PW0M+WwR+4lFO9dSKzJtKq7lTA1wDsG/hTvWuxyI9tFpr9l11DpjFdXqO9
thm0VaydV2e3jHvoDfINz340yJF2Y0fxSGsV8J4c6JQyNa5rPehxTY4sU5/A4rLYoQx7sEFDyfSx
c9t48iD2dKTx6kZEC3HX99OuW6dQVeAFkrdabPG4xZtfxJYDzDurTysYQ5EbUYmtvTPWs2d85PIM
CTSCyBUAZ7oaMnHodfkCzDoEZXdtZNU3WvMEd+rIO67WWu5tfQs0h5u7m4caDsNGj8eyjZTUDlha
w16724qYbuUDPSCKKvixhREb20jzpw8tMKjzo5PZlz3luqFIIX2wMN6FyMO6Fvwt10ZbPhR5duPL
j/lSHs+0E7/s1tv5joysYQiL1sVPSDKoDiJwTkI3uRnIRzBq3Q5saZtBr3yYMZdfu7crf88FlwdW
2H5EKMpBFPoRyUq/a0X+3sjUCnJAb/hwTbXrKkIpitR709PUCetBrHBg1l05TddzvV18rGa0rUJA
yGtfapn+7Ovhek6z7QTq/3GxUv+MeBT6WVXWp25yd+70tCbeT9OY7qSImL/sNQt4Vq7JMw3GYBm8
fTeTkAer9UeysQEVEqKFPZN6XX1vJykOeTHeG315Jc3qSqi+igc9/ZuZIJKL/3GpwOFxQatiUkN4
8udZbi6UPeS2rx2GHnxZvvYPBawVXzSPU11OcZlt53KkLSiRVuHkQcBvRS0ej7PvzP1eWJf219JD
ZxqW5tZbCVWu++NUqZ1QirOS3CG/+KBJK2CLOpn6nmy95UQEhsAGHV9woppPvea8DqDqYp91K7rv
HcLKdi24Fwyk7Dwtg1WFMFiWm4Qcwi1sjWsLX/+q5T8Fotk7Z9zqD74dt/+2dbc0W+N8aMNWb/lV
lA90U2lGNKYb6ZKhyNPXlLEPgkeyaP0bTSPbWehEPboyKEQPLtV/3ZqSCULKcYo+NJjml3JTYTuR
b+AOCQHaZKDj7XgUEOvPFhOsO6/mxwyrcO6yXhbXq4PfT0cmGmQbsVB6JtfPbC3a13xtd3PTXw9q
uGFwVd4PqBwi+mdvs50YvNAeDWJ2kzpbyI6Bold4bK2p14X6PG1sB+0nA9ZYFBU4Jbd7nhkexPYq
1yosXJKeC5iyWejXLju8sd4aPkR6Rmo9CqZMxtixPCjOfnJ2ZdMH2OEIi+78S+el7Tl3p0rfTdX2
XiSprYKpT5rDPGt2qM0M8n1DnZpRX+9hDry2BgaoUeonaXXatSY33lcvhXvctXGa+d9dma6BZtcg
iUiPDxeDEqxYuZbUTd7uIc55Jy5eVtQnLcMGqaVRjbIWrg9Xs44xwrFlyE5HTd6qakLVBhZjaYav
wu9u2Aevls1+XjdxanTrSOO4jNe6fiem6EVmwxuhhFaotnUNvNVRR3NgWeNI7+HR9sQmc2m91oE6
ggyURLLLXL4n+MxSOEuCJ7B0sHCGlWjWyp/Hr6Fsp8fG9F+t2tBgcnNQdtYbTiY/AAh0Vw7iarGZ
HzXV9LE5iN8s1RXnpV1k6E7J7ZYOIT2dmFY8L1Rp7/VRdVEmq4m8xpSbiJERcY4bdFDuKx5Dbhjm
9ObB4mrewX7TMtuWtk+Dei39k+IjuwHBkJCLPI3QcVDNaqSjb9MlXH1IvPdaOUDao8L7KpXDiWa4
4AiZdV470BYet05ovApMe6KCN0a3PwrEc+WFCvpV+jL3Y7dIn8Zh7D4affiwl+42I5160Miegd6W
HopeGwK6Xpi3rNE62uq9mdkfwnUEDjYTFXojxbi8uos4DUDh7krBNDnrxRZ121SHI/45rTqT3NA2
bcpwZT12U5OfmuRqXL3DUlEqaNa10Ow3K9VgQa7Q6gJ1mcMY09xHnvVuDIW8pkDi1jSusZak6OYt
rHn9tSWbJrwcaJu/H5kNzmoDVMgyYmEfVQ1aDziG3zHOcoOW87KC+uOb55q179s/IaAxkgPcNFmf
5rjXZsRwfv86ic9W8c+XnfAvPetmbyxt3DDvsXvafXO4leK1M6PcZBzVdo+tTY5jlaGDvIO/H7Sp
eVZbfwed91q4V3P32k9nZ13RjiNLMD68+U7f+l3lTTvfhtCr8o+SKQHMqcgev4D+u7TuBpSH2lPP
ggVYc5V6SRIYZhmlxme+Nac2I11cZFZ6ORmbwHA656B6EfQZnewFPZpe+NuhzXXiMkprp/t14HV6
7JPR5M3USNXbOP+o1dkcsiLOJUJwJlUaO9ekj2dkcmHZOBCq5xNhEAdbtv7+cqfiGh3hM6X7CV6N
vXKoCzfS6vo85NXBsl5q4RISZDHEMYM5sQKth/TlVkUMuX6Itm1frU8uW8RY3Badda44vKsJBVH+
aXo/xuWqaBjOgIAjQX3KAT1kxY1crrWEa9jSuzHB31XoCu0uM1S0kRB8vSgO1NQogALWPzpXmmyY
M/MWeN6yEWdL/qbP/o86gk9/nxT+f2sa/j+y618UKP97vzD8qD/b7/nH7zuGl//it46h7v7DwSKJ
p5UhKzMF2kW/dQx14x9IYGkLXrRrJIlzSfnNqk8vERM+/w4xNZUf+rl/dgwF1n8kl66PAd3Buo0f
7T/oGP5K3vlXdwUhG7pkcl183IfIw+lBclH6XfMM2FKxFcs0HEpZpMfEdZoiyBSmiAuvou+m+a6Z
7fTolnN1GC4sI7dovXtGrt7jkhQU8uNc3fVaanBZttUXoxPtADaMqfSgUgJpKlXEaHrt+4k7HQDJ
6WlDd7kbpVUdf/el/0Uf0OA7+V2j6NdHuSTGmDhSOcXBJP3xo4yTP0IdzNSh96f8u8kgfPeLO2jO
YxHPJFPFuCDLmOGqfTb51G+tnTjxL9TULzTTr0gKmi4tMZDmwUplf+gM1cEmH0ScgybbSzPPD7/2
XGiL8tus9PnLW+x8/9+skiVb7vWxzf8O7XNRB/3pGWEKpE+H8NXHmHO5zP7uGY2y7fUideUBnHod
JcwhPnQiUuJuQT20XsBiiaFLAkyBsuWzynYFKSQnSC0O2dkQGccihf3477/t//ll45jgfQGJgKiH
icYff6dKHwtjgaB/QHqZ76XvF1GadOp69mdjtzl4/DB8Zfv/+IfatoMKH/YsMqo/twIHYxwHVyPz
87/xkkMHVSvfuJGGYuidu3JtxoM2o+z9mxbzX3xY27kQnWgyi4sA+Y8fNikWO202fm6PTDwo7a09
zVr7DFiYt0NvFTKO6m96rBiu/tT4ZGSAYspHhIjXEG2ruMjxfvfYnQ4ZhL9V88FtlhMxokqGXprq
J7iow3eKE/PLRaHxbWZctxsaPdlnk9E9SWllV2SVU26QckA5J2Zr3M+jcp41D0pNm48IA5ktQg7r
Oh5xtGkbka1ThvTJTvPlMff0/sRx/KWcbDk3mWNGXKTLyN4ceegXQNg7pXT1OjJxHJgUHxdZrXug
Uw2QMG+LTZKD3iuosfvSSd2PqnRRSXGxKWsrVYGpjPQFKqaiuVhP9hWkG+9JH3pivYfOs2mJuZ4C
D9x1sdJs85TV2+X/mynZQWbrrXmUYhKiF2YTzsB+dkbBXX2w6qzYBOUZ9VJOA4C6jJCzap3md80o
lR0hTpdUx7XbPzSibj5ERqgV6pQE+EXe0LMktXLJb/2JbppkoHvrj+nwpIH3I+Kiyc6aP9PhLZhe
IFcldrRejLgAyHNayZY9MzIc17BmFrKE+eAY35GVguVvuD4o9ABF3BndIUkS+Yq77c0CdQhynR5c
EyR5V9/33pq9gtoenypDeedWmu2hYSS/AI1k5ZqZdLgHGdn9NGazonBZoc7qfAtKMNKe+3JCnTI0
P5RRddcknlT7dXZN4NM8f7dWxqmxmuFW5UjjgtqzGFkP7WVsvGGqwhIu4LZnRfKdqsV6SrQa3Hlt
w9uF4AamSGqQ0p3yqnCtdI4BgjLwzkT51KYFHXhfIUQ2Eo+xtduY73h9DcpKGi5I6GMfx2+8Se1u
cvThAMhzuyZlZ8/w2L5rCF0Dxj3BHLf6mWRyddKW7HMtnaut6r/70NB3YNFvTZONdyvcMp40BTl+
ntoH3W7rXWoPX6rdLD6160WjMT+aNgPcXUez1uUIkEG5ls0T5pr0seBf3QlT9YdFetN1M3ZLFgBx
BX2+DV7EY852bm211EYZdG/afJZC0ZSs91ZhWLTpx+Wupaja8YyGJyfTXC92eRhj4NcMxnmWrMHN
Qm0Qzv6aHFPIJrReNy/skWHQ8SqLNLSN3jrYhNs9ujB9P5eC9gMYTnqESpuZlJu08rtlRMFOMTym
3bo3CfJz9r4mirsm6dydIVR+68zS2ttZ8x0ZfxYZZZbEJTvE7UpV+t4gtdlN5YY4vGG2JzuGytGy
rj9ctV7EhOV77vfIxJq7IRmOCKL0kKHaa6/3t6rXXozFW6PFn8YooZx/qivZn/A6D4++XOlkZUQc
UpQd9JoD6SArlytzt/rZj6lK+9txdHUKbDMzrmlWXTiSruxQmqHyTJo27D0EW41CP0MYQDB25a7q
mrtCuOZReJpZBnm9LY9O5xnx0itWjwLcpa2bvTPgNL/1k5+vocPaVEHn1BU10iIaP5C1ByTTSAcN
MPhsVpE0qJqDy9kUs+u1CLaa7NC0YMGzpKEgHT0/YAFRq+rwWUaLQqwAsZ4H0vJPcmRueEXw0Pa6
gI9FJZB/TovU7ybbq53DpEydvxXVBBP4M5PYtQwF6NdAy1MSerfKv8FPPdyrvALz5yXpLfkXdBVQ
jCyN/dyQ+H5nbtqVgSdvpywNuaLeLyfLbT6H6c3SEi8cBUZi8jkKePht/jMttSdVm+aeu4GDisTe
Ytey7bDmsAUi3912Mz2drW/tJ7NbkpjkbSM0mu3Gc1uegFdlOwM1xF5wan2tbVvf4pJooNdbGWmL
CdpjstiqtQ9xSTbFEy+uu0OBtB08aafU8KIfbkpvS4lHIKB+37lwgnN0t2kI4YdpsmgB8UdMqYYA
9kTxsPARn/Uuaa/gupYHS2v8sBIKbkLmntnXiF2g+0ox2iC78VYGBqVkLCbNOot5lO1rn+jOfeKr
OjYvveStISYg8DRfPlhSdyNkb+Mxm1j0YxJ7BX7QuV3VlZisZo8IxrrZQMXvlSFO7bC91uv45A8T
k+C1OcE85hTa6rFjhAE0OmIMdzRTpjKF3ef46wmqd5p54HGAdVNDO3/jLNEip1+1o0/fIYCWul5r
Db0XUxp3HYV1QnQ2YM37Gj3HECOrzW68skn3tSBpIhubcCzIKiqU3gMiH6odznSOiIrTs1Eu+t9R
4ykt3cyVhRAYFadaIr4qMgDC3MzVg6dr9QMX1md65Hak5WWyT+HW3hubX+6EC/IXhasXN17PREZO
3bE1Ov+qmPp6n9VM7lwvoYsN/ZBzRsfobOanBbFKWjfHmcCPYv3mFzNjjIZt0+x/5iQ8Rs6WpA3B
TTSsu+GcrsvPMSGGstbI1mFkZbmVFXiJ54W2qY2f9cyrMFTOsF/BQd9tl+1oHT/nLtGOVKxTPKqT
5Q9z2Ffep9EScGAiDDqaWu6cMqe3z2y387kbBULj8dDbP5OayJPW6aenmtM0KgaGErNIE5oA9IS2
C2emN2aaQcq812cNSS6s5UgrHOqTzNbDlKjKm6qE/d+XcAY1/lG5TGZAJtoWYArV9o0nmkNO5luY
af4daQNv7SXgMNs+vGoqzr3FGT5RhasLwsb3XO8+r0bymxef/NTCGCLHbwWNBjeb3wfiueIu6eZo
M93nvJRPQztERic/XGPiRrJt37tZPjabl95j9Qt917Cv+75V8WQTW4QELOq9FuK2lE6EwDINe1Hx
F8BUD2Uu/MOWugdC5pzAmhjtpLaoD1k3uGQlMXTSq2TYkVKnwsT3mIfNzospym98uWHrFs5LpZsj
3VzyKr2EaU1dwb7s14KtdR6urST/AMuxharubLSi+kPp2M9Gvehxgkj81rG1drfqy+vglH2QGNmt
EjPmV+nIfe50PydItH4nrVAO2UlLuvOF0J3i49QcLlmVxylqHJVTBkq3T4WXv+l6cy+tBTDtRsfX
dQGhp2ta78zZ/zbQgAGSTpQFA+xwc9oo79bP1Wl3meMuO1fnzjkPr960XuPZO1ms9D3dPfcqqVLs
gLUzAN1f79xhKK/80pxKggX890L5j8pX/dtSJVHXut+k1r0WqnEPmVT+PTEde6bAGgNu8SKcrAtN
Gr9yyq3nVl+MKINyudv8bGYJZaiySp3mLTEZzMTW6UgkTHauEseJWy9dXhLYR2VHS0rYxdMmkmBj
mMGL7SKWvkxIyAv4PmaEOsy6jInn/TR8TT9DtS5vEq8x9j7ocN1Lt+sCZQUpIN2yMv5d0pOkU3Zw
1vK2pRw/T+ti3dsQcBM5FPtszR99bvTANFzroePhH0lBJERs2I4Qm+8wChAvM0PMnHZli9I8FZmL
pBrgtoc+mW44Qt9ty9d7TXYTrV6UKfowkgmcuuFMxezrGg1wczgaerPjYL3GgraGmjBPo5cTrdR9
WXRan9KEC9Fc1MVdOVlT2Kn2LltaJvBcilWTf/R8MVFqsQr71X8cKTjw9cv80NpFjudRsH6ljDq5
YelupEj2/fpz8bOzzF6QMQapne0vkTEqRJTsA+2cbrZs9MKuk1wLu10zdz+a5k6AqKZlku+YE8vT
WKBwb7OhCKZlca5a52ppS2c/a1zADEwhvJhivIFGGvsXwrZudSZdX+jne72eRGiDgtoBEpw/rEJZ
/FaDGfJmazeZw5xSW8XRWSABcV8JGiT2j9woZrqNTjQKSRaRL5kJzV3ZfmsMVe+7miGPAYG6wDfV
bsfCcFRQMd4u3RWZtGkWQb+Il4tAcoEAa8xDHdtKpx1qntwlr96ErM+5j/U1N1nuijtMo8Oblv54
dNEWNM/Cyw5p8mljH7X6TQ85ea1IF+tNly715UKP/uPC0mhWCyAYVzhtX7QV6IiiuzPJtJpItD7J
7exM6nmR7X52qAe16XllcoLe5DTZDmekmz1pBQKRrh5JsGsjknS9faJbxCnM5A8XZqbhdujp9JbV
rO0w4SCAMWYDHRTYMtxI2CXdpq9vp5rx1ppNN6p4SFBlorzEfbVESHADwz+sfvXV6nM0k70VJObj
7PcvG2PswTsVVVMwgsxvs+GBqLtoXD46iw+CMI458pJusSceVbVwW1vPnehpj6KLEUxkEu6cdqq/
sHfKcBansnB4HPZh8OsjxWxkW8+9W9eowlOuvt5dkj9PpexYydbRGeWDSYCfVcuj5k97UTyxyIyo
r1836ZJNt5ofqZXdONap7Y0q9rp3Z9HFwTMJ27HtYJIQRay7RW8PBm/nd0VO++tUN85NkiZHqxBe
OGxl5M1F96jN1SPbH6PiJtuso5ukXhlDhYHclXsrxcYwEnA7ujVOU6NkY/DpWW1MXkaMBz/zmuk7
0UHXrq8ofKS+s113eUbGHW1W20a6W6DemPETjB56DxACW2AYGfX3qplXtp+49xpbG71wJ/ND8rmo
X4DeX81rmn33LOKpGGppxywZ0qsV9TsK8xoSeLtooXKQc2S0pCN38DrgPtx9lxooYltfVDqufq/r
1nxLeqd3m/blHOWMRgH2CJIJeBTm1sz7wjUT8uqe1aacQ1IbFCtSK2lmV+438slhIEyr19HHF9Nb
VZlQfpP/Yu/MeuxGsu38Vwp+NgVGcAbsC5hnznmeXojMVIrzHBx/vT+mpK6U5Gp1+fo+NOBqdAMt
ZeXh4eGJ2LH3Wt/SvOt8fKgBYTzqZTTcIMFGKtQJelAmVrfK6Cvq4kht9QRYGMmDGdqCUcfBk5rG
AZmnfjyQ67ZKuuDciAaKRAHB8qqJcuuQl+0JAyXzkq9+szZk6hGAAa5tsiJ1GEotJNmnyraGEz0l
Mp+vc1IxD9Mcz5cIu5EaRaAknq1gcrFT9QTRcfQaJvA9mnyNaUCgFKZnBlQdKIdGy99jOm9aAw4y
WRV4FfCzXet6Zx/JxW8S2unElsHUvHWGcM/XJ0QL0J7m4xQiuRLNhTPb00qkiIWENFgxXD05C2PT
OybLIN0LezwMgOxOMMtW+86Zq8tY4yJNrR9iH0miin0nHvtnhR1kFxdALHGFETCl1UV6qDl/w6au
n5CXYZxFNn4cGFN4YlihvYmtqnubMFi8ygqr38CsmJqPGba5QmdkntRumBIH2hed32gTI6BQJLcj
KmsbLfdEKSBL4T7EJZokrp+M28QgtoujS3Uvy1m/mXIBSTppouzMkFp+EUs7f/aKAoFO3Ht4FTTz
IgZmfhSWFHtW7qCRSAtDM7benMfsxsGAdj/Writys45JG5AcPFDP7Ym66PVtWVtBuibQlsKjnDgz
dbk8dEHgrrOcFI9GOWuex/4sMeS9YzTOc84533eN1HzT9bxCXhtlPRh86m0EcX1xoOoQ/dIDHdj3
Mov1Rjfz54zGUhvPAzIJAnwrIyXzXud2PMlck96qNERIQ5NjQl4N1005PFg5+hVlFUuIhRP6btd0
q1mkTDnLaryPUeSdGm5ibLVO3kTRZGxL5qz3gaGOQPq3G27/HTl4zSZnFo3Ly8MQ0nfHuT4n+6zi
9E69bh06MKLZAaZ3vXXMIdlZWd/ubTlf2mNLFpKXi8s5ae86gKFnVLTTZSMw22zg5lz1nP+2vcOn
QiCMt6u9yDnNwuk4hSPGWHEoDstxfG0BRD3nIZ3AwpBY6UfaHF54EXGlgv1Zn/ApItq0XvgUyxVB
ME+cwCOBoiVDWDoKXE9aI42daMLkzKmpUOl0TpYvhqiW65CpX01q0mmkVLs34q64aPpMuyLY1bxn
H6ivB0BNK7YMmtRTa4Thrh9kSZSpnuToM7Qk+oxgl0wl0ZrDSeV56Tln93TFIcd8Gwd9uDYboz0K
TQGW3SOPIWWEvzLj2t1rWqOf6JobXA1D4BCrlRpb6DEWB+Ugv0H/a6lVSLdvm7XpaT7PIvf1kXqt
IPDCWrPbZPWuJXjvkJjz+Hk2LbXh3AD8KCTf8ikOqPT7IhRHeLjSu5RM0Nv3jv57DGY9k9g5RF5z
r8IIroPZ0tgg//rMGvUuWhd1Uq7pCVjHmqlrW32a+scAU+uxaU7zlvPSqXLBzr8HeNhVn8craIrB
Kptz694tGcubg6ZdBKOGrDHsq0fbCYhGnLoqWYvGUydCy6YGCyJyMZ+kz/m1MZdcjEB2E52Q0T0e
Ute6INZoyTGLiQEXFb0fFYjTOg6L48gVNv2mxHxqvSk7fY8K0luDfJT3VPY8TYKtQJCEWHWoHoEE
uJeB5k77VFTyZB6LlpSaQPVnHtZX4g6anNbsLAMgNWou1a2n0nwHT6ltfQW4HQ0GYgZUdZH3pmkc
ISi+FtpGhPa9M4fXKQxK4pGmYuY75lxF4cTYRLNJZQMTskOG8zIyJw6/hhjTfzXO6kk0WxxfIZGW
ZOhsZityvggCYjeJqIZiXSd6eYHAKz2tJkphaoX0ZWz4Jsdt7l5WrZCHobXli6j18KANwtpMJiHF
77h13KDO5bQkOLwHlOsJCl89UN3ZpFxzHeaVulVdHJxgnzyHy5XdGlmuTnJdTQ4gAB3EZ2dl7mUW
EUsX1F2xszAgRz6NvPKQ2gQSm0GRb+NqQJmYTRWNYI76t11iAXzWQYktSZdmeDoYgAUa1AnXeFZE
v1NdO/u4t/iUXZnNOys2ur3XZsTsJYPzqibWBb9zFEGnU7CoLvEm4bZ1cow0feFcBo6HYDZVRfUY
TpW7GRvDfUZPL7GTcWTYBVGBctXKe8J4mY6cvWevmyMd8nXYCsPX0NseugiAswa/aBOZYtrbNt0R
9nXKeQOJDUF5if6VE/D/p943U/X2P//ba0mEfTNdvYVxWXycYRsMnP566s2pRD3/8vNfZ96e/ASq
B30dVnz33Sbzfebtup8Q29OqpPyA+/TRJSPdT5ToYK7kn0z7b3R6aX/Cx778h7Mgpgom5X9j5m28
w4L+HKhqEgjpMrz0fhpa4oMJzFFZcm/Z2nBUwspHxOLRV+HMTF/FjZsjWevO56aIKhemo+FSr1k2
GuzYyAnoiTM3vdN0C5eJlbBTe5Xy/EyNbbp1MO0lq8RyoktVkEe/6NF6Gpu2Ji7d1JUIoPDwP46i
ip4G2dhXtDQXVQ7kWU9fCaMTBMWUlXs9Dy0KfiU0Jzzh0Ggdtf0YXoWVg4FVR5fPCU7r7FWa6App
exGb9EQFbVCLsPO72sXUvjdwOHd+Z0eBuU4k6R24Dqcru7GmGGJYEZO+bdR81bUGTfpGmycQ+q09
KWvdsU01RNS6xU2aC7JMcChemEU5HBle1u4Dg2gT3awJC5zt4jQSY/bU2+F0ZJmmd8IxL97bmEdX
WTVoq6homxLpoV2+BF1L+HJV9+zo87BLoS+etjQoj8M8izZKyF3lmUjZHSs6ZU/EJCeUJDLMMObl
mDlKJHmYI4q0WnuaddeYdujX7ggxj87pfiKDCamTHduPGRZOONuheTI6Y32c13l7qRzruq6HZf4W
diuz0+edZ0/vAMMOooB1WtjG+Br0GAoyvCRn7L79kZOpaZOlmnmDG784n616mP3BjfudYWu4CNy+
vlcoeI7qDBcDhQgb9cRpgBD5yiG6LzVHhDS9OKdCk7dga1HGzp3j0xOfL2cDJqlPQigFmmbFI4z/
pL2q5kr6PSnt6SLnLds147B5Z2hp6Y9UMjw/en1cJwy/tRBJGfL8Q5W4uAn61DyOQt2kMGVU25v6
vRbq/fEkUhMRbx/eU/IxjZgVqbTgx4xVU9XTirARh3iGJtqb3AB/JCF2FeX2PXHBtu+xMzDZJzWc
hxLoOM0JB48DxwQiVq1cQ5ymWXR+/aCms7guC97MItQ0P6uokLE/sL6zqZXxZopdsfMaM5mZ2pjT
KY4X7djoUjNDOtI1LafOJm+BLaLp3ofZOJKqnuTdBYjv4CqeraLazhamHIztuE0Joq6N8w4rSIPk
EnXbQZHYyp5hJcRuVtk0MK/OxWnoDPOdYzGmO2Ni33PWAZp5khH8dBMzWZw527jDhvxH9GeWo5vi
qvGI/eqRyXuYM7U6EWQGtL3U+Dfr8MhOsecjULUY/FfjuC1CN6eTLUztUiLMWEsUwrtFJcHXbqj1
00mz1H3oJdVpzEAXUutUdvXKEoO7I35D7QxMIfm+mtNiw3g+OdW6IWIeNRTHWQ/rel1q+cxBkI+I
xHGzjrb5HGJiKaZIMZiItFvyHOjFkSassLboV8QHSxYlXP9+VJgMhIwCp7tt9dbBCCrxxaGLcxkK
Eg7XU6XkjTJaJHdDhkB5HQlqnE1gaSMuAUbU57XlcgwpA0FpQ1NUpjtid8fXjlnlwXZnPrlWadkF
spgJgVwy934SczL3x3axhBMsUJ7PUmiXJbKorVbMdepbEf4JcAHlgdGdTechGbTcr5LM0RlF0cFn
HQ7Fk3KTEuYBKTRH0zTMR7rhIrdXBLDC5xlc84KHazqRNcwmJtgzlWhqN4Q66k3irWt2F3io2Jn3
bR9Hxwbe9AuVJTxzNh2ZVVZwvKIt0JPg2qfYsxVwoQ3qA3fYMW5yDgE8KmgUQ5qdWQHKxcX5D/cw
F/aBEtVErUtIszdGFravussv+7BlhO3pSjsIrW88SCdujBwhbk9yV2vuazX2IIXMHsdOHExXZStv
ndiJr6nAxsfKtesXtx/C0ufey30fjMPb+4b8/7pw+TcS4i3Sp78uSc6IAI/emuKP0+cmfi6e/zi0
2XPxuf1Y1Cy/4Zswz7Q/6dQoJKwsAjvkVd+LFCRxn/gjG2cAHlrHXsRN34R5Uv9EyIdjLMEsVCNg
jf4U5pmfaAtJ5GcohSh+XPPvFCk/So5wEogFSiWR/dAXlWyfP4p/hJbiuA+s8SLVGmOta+LJSWsT
D41OXCNtjxUTjN9Rqn7ie/Ga75g+QIFLzYa/8cfXrFq2OqMQw8UMNGMb6zRXojrPf6PT+5lNtbwM
0UNQVF0WSI///vgydGKzIZdiMYhExUmU5Ps5SsZ1NiMbSYi4RH8ow9N0SA9j4V7bWfU7+8c7l/LP
+o+by2iasgpaiIF8zf4ZElW6fTfRx2gu3FL1e7NKve1QWRZC4X5Y2a2VHuFFkrTjQjw6dS8PWsou
bDAN4PhJjrZlN9Mx1pj0VCgRkopchS+G3Ue/uVPLw/RB+LdcJ85popgcXCro3vRFIfZBAabjHEts
gVgjMYpoizQz8S3IM7uhyK39LEE/AytlOAFz44y2CrObeQn9i5JVbs6fyZCMXgupjLNER8eRB9lI
OHDi7dkyu60aEBVUoZts0R1We1Nf9txpeEAl4/quRXcrapcOFvCBJzsZf8ME+/Uh4NHm9suF0Y6q
0f6J01Xkkwb+wcwuLC81j+oCDZ8zE8uuDyE4kyajjWY28BMCTKpRMenbAvrh+sPqcPH1A/8Y5/Tr
7cVMCSRsAc2xr/8MSStbG60gYZgXA9ntxyDS7pNQFhtjsDsoeufeHIqVYTe/UzH++t6Rp7J6YBLm
w4ME/dPHqnQPaUuRhxeDM0Wr2RX3WQSqLUosWsDMLPexiq6dANsFBhHqQEQIvxE0yuWr/MM3wEJv
zBsHuL7w/H4GBZAmWxbAOSGjJWW7c0KNyWY9O1ccKIaNGzjZTkzXZghcSeKmWdoibdzQkOnkvC7j
ujxODaoSzDPTZdq4iw1uJwutWGdKPFCSrZTpN87snf3zD+yXBYrMTxZkfUEogF7Ql0Xzw/chxSMN
NFt6503sOdeTNfQbwuiDzT9/lZ9Bn7rOb+ccuizhloDp8NMChduhDFEhzudxkh/GsNN2I7X0Ee4t
bLVWAs6kGZ+NynyJO4dli+Nh3rnO6p9fxc/yz+UqeGlCVPh8OBQv29PHN6ulTVT05SzPCyPQz5BJ
nEImCx565bmItyogpChvxIlkmoXPSCcB2KoxlHaVw3Q9r5k8WtZpBPGoXM1wT7S1DHrnzKKtqMsi
kvtI1ctWYjZPsHWNr6XHXwbA/brE2iAwAPEhW2YfAyr249WHJVjYJvVIScutkwZ51GNr8GghIjSn
VSOmHrNF5yWnSd2Wpw6n2MAfxz44OD3s/q0ZpdI3p0g8WTgXT2HFo1zsGTackmk7/0ZV/FM7gGXW
pigVzpI4RdSLZ/6075FumzKl7tW5keT1lbQstRvqAIllmIqtpoVa49O+Oi6marzNy6pF/SlKegK9
y0pbJz0ZamZBEn2VJ+pcc4x6CxUKcez7A/G3qrl/zVnx74Zjkcs38K/LuuvnuFB/7N+yt+L5v//x
v9rXN1SCZfEHpd0fN03c0ob64/PzHyv0Hs8fS733X/u11tMo6EjsMz3XWmjjlHt8xl9dGBpeC8vB
oIELlEfrBxuGhnWDbhPkfNwWHB+kzWP8PTHRpBSE8/i9w/X3wC3Ldvfnekypx7dkgZEKjAuUlT8r
22empHFeRkf6Ar7atg7kgGxdzIz/9lh5+vwWzV9VvkAZHCtyEDSj6V8MVuNyk0gHZ//XZ+2vv77L
I//heij+TBbY5U0j44O2/bMtxJZT6nroKLMI/BL6MmCAdHmRMZBPj1wgfkWt5ipyxmnXdiTdzpbX
QnBgDpetY6cMCg06wYzMGX6H8ztDxLJBfrw6bhVxTFDUye4g8Phn4kvo5Znn9GibSoULYV6hRqjl
UaqYQ+0mNfVIL4oIHTwjf+I/zHmlaIfXF0mRjR7TcMzylyIMXf131/VjQbFYfJamJ5YdnVptKSl+
XPSkUQO0suMjUJbgwjezToLTiZZ6CxACGpaGyq9hrqabfqenRX1HnphJfq3wYqAgdH4gC66MAc2r
g0u3qPFP21Ob3OQic+4FPKuxx8iOUxzNVW916GADMZFH8F+1zvxnrGDLsvdaVlhNAVPCOPq2DK6f
1fMP/2eJOlfTZfe2dKhbota+N36Xn/xX//KPt/ff8pt+t9T5dv9uGbqI35rm7X3tOY3r7g0Fyw9r
zvI7vq05FudLKivDNTgUQnlfvtTf1hz+inVloSh/h0h9O1+azifowLDSTOJTeLYt4x8LDsdVcjrZ
UzkI2H+7CS7fl5Q/v0TLcsaiphPq4pHrgv/sp4eViDYjios+2kWzgY1niO+55C36thMnVpgzjBmg
6TxB4xSK5lR0pdLxeC4Cl7IP5VnG33Rg//dWkuOFFAZbNZ3DDs+lWbj0gbDIm/l8FDThVi/1667M
noYm+2JiVJ4s57iztaNwLKBXUir7JCx/xlF0GDzzzo3K3hfByCi0Kx+8aL7zROUBAJzvkpAwpxac
8MocwxcwJfE+dhC7U8qN1AfOyyzatzz1tE1ga+Om7l1tk+phtiZLFlWLcWaYxVNMp7G0Un2d0BFe
t/Rr/Aj4bsT8lCbRjEIG+eXpzAlxn2TpaUMOje8hUlwR9PHFHXt6omljIEqrH7Iqf/LKfFOI4Eh1
RusPSXAE2QX2BC+fq/RFtxpvlwdGuOlFUX29rBifht/UFiyUolqVSXjraedjZVzM8K6BXJRPw2Sf
ReGIpFzFn6PAvUFDkJ7O+liuCxvXfaxQMUV9dWHWgctcDGfoOGCT4WC37oCPBGOYrMr0pcnDnBMs
Q9Wh6s7MUtznrbbGzEfbfrprIQr7cWqDXcmjl2F2SOpNSCiXTbWZsrhatYF9Rs7JJokatcmL7ELz
5nsGFN5KWnxGLnYdq+sugXlcpHrd4sTn/aTe7K0QEhs7OZvOyhUnzdihR3DREuGhyR33QZn6qszo
MWTkb/OkgC7SkKyN5qOjI1oeYMOAAo04cccvQTuC7YA4sgk7qW1oxKVHUVnXPlJa9AsTyhyCbRIb
RmEsNOOoacfsAOlQXZmQ87bFaCB6tYzxKAumU9XC7XDaxlynkQ22eQYiWBDDg6KE3u/cSpy/HvpG
r1P4Gbv2BhsE219ttJtGNQnaTpsxuR6VOFeCo6TRdT9kNjsiA/dj09hpGeITO1dn8H4VXU8eTWRw
FkQEHnbb6nwHCNVgcKxMvIPgwzJF8TTjslwzstliGj8SZnrFSOHC0fn0o1pd5OJsCpMt7sm/RWjj
+0/wL3IrAnnfN/j3qvjDYcou9NJERBbuXFi4vlNauymxgUSmy6A1+93W+GOB8+3VKLwsELZ0gH4e
vfWdEGgrA/Ch9FyY0gIpcbCcl8WDZHYepGeDNayU6kseyPbhwzp98XVN+3jO/+lA9+3FWVRJoqCr
xfv9cV8ucmGAtJThrkzTFxpT5dpG7iWnkQUOns7XD4IkTC/ITtwiP9HAWf3zS/ixnff1CoSus6Qv
Tl96Hj9eAVR4M68BLuwWsoop85Mwsg81sTqTmW3KIP3N7XbYJj5USO+vR8LUkussOcDynn98vcLQ
26YP+HADBmu+wowTTXdNeq4qvvLNgOjGaz3M/LW3iqzhjiPkqapemBXuMyuk6YPzLEBHq4pjRnt3
XqkBzmL41N+5YGk6pGRGVZ9B0t3Nn7E1FKj71dqZqo2YWY8QDF8Wk+v68+AcqhKMOlGqWgiPu442
rEbExUZvdj26azb8p5G6CCmUOEFq2Ky4cFzzvdoklD+BS849kLnn2vBu8pBVM9WN5lg2s7bqB/Oz
UzcPSesCO2EL22EiuIzgvPsZWIddhrEDn898J2uWT1fepZN7E8363VTHPGSNe0aTkARUNzoqYshl
lbavCCX+vyim/jNl0scq6T/+jRr1klrnr0sp/y17brr2h8KJf+Fr3WTIT87S3HEJhYJkSXn/vWyS
ZNuTQ8eKtdjeMRlRf3+rmyioaF7zDdPp5H873307qFnik0RhRSOFfrPOucb7W33594CmP+smKjM6
MgiEaEURuEGxz4V/7Mv0o0GWJfSUNWfJ0N5NEbx+36vmqdg2Vty/STDMAGVxBW1jTkhXfSCTL0xr
sRWSVstpysvdVId3McZQbhpjeo6d1K59EDLxc2C1HpBZh4fWl0mP482LJD4WT7nGNX7O970E6q7d
uTkug7JrlkWzR1eHQRX3d58m8ApLWT91au5GVILk4/gY66BEgPlzqk1dSURvuQYSxjfrZSbcWb1b
n+HmL85QFXB+m9O6vBntbniMmSg/YGBNb+LW6ILLuOWn/Kqv9Hkl9M441uwEQw7OWc6AXAxCZ6vv
qnM5cORdQzm0H3WzXK5ACuNGa8TATegQSezMbp5ID8nSqCUdW3d2GeOyeJcEhn2ZqRZBqJczVMZI
RRQ9VYYJrisRuXEy0x2EnFZqyBvLPMofWKRG4h7G3HkZQ6+6JrDcpvvYdErifxrjV88GbAOSAIWF
IVR2X7aJbGHWBGjRR0jf2DFb74sdCuvMavo2XHd0iRhDFziqjq22EeEmMHMSAcuGISSQ5akq953p
LGEOwZSXpPU6IywiQw3jISd36zT3QuDiQ6jL+twKtAKkyhgi8O5qSyLiIMcT6Tt+EZlH5XPPFPZI
ob6khEB9YvtpGxlfkggszWMZGPW4ZjSqLioz9cC2Lle9gkNJvyxpWtZYLc1yA410Huu+Y8fpPWzs
AUtoimhtUxij5jAxxoympb2NFrHEQYg0pEgR6WFnxtijSnlXQLZPVw0hlsw2ZxftZjsy19zYBW6q
jROG3rBOvEx4yMscuEgZ+Qq3aWElMOFQ8s9+k0CO90fXyXACcBfPMZoYT3OKiG2Dvtu4jOuMw22D
ZfMMMH9wPYRW89B1tA5XHfvvQsBK0bantOmqfT/mPE+zqCpsc92Uo1402pGiKoR5b3GK3zG6zTg5
Z1hXeIhag0xZWeYWNPoE/MtIchy2A1dgRmBByNINhvPgke5FNK/x02R4hyoL0T/MfQtH+iLm1ycT
8bvC7ZwXVflodzJ7SMmifECua+/YbRhYM8UWz03RYubtq1hc6AgOa3TTJOduPRV0ALtsq0TyBlii
8flv9BC7DLz9CHkBlPehBmQeuFZf+1EliIcqoBWcMFymbwuGN73Vw1yD/CJxQS1Ws/pYE2XabAId
Iemqnmt1NTg5JbOddjF3E/k0BXyjimdQ1sg5ai1Jr8RQWvG6LUfifLXasD7PAT5bVUCuJnHDFUce
YiexQl+BLH7xLvS0HlzlbgxEAfO2EPrEPltlZNIRZ1pfu2EyY6KfMssPQ6sHgaWXBZSbVGXllvoY
T83oDMND62HaydOcpUw5ubpUyIqrdWEYVe4nkcbo7H3ap0CBNJa6JNwRamAbCRrZihkY545SNDey
IPDTHwmSAPeIcecOkUPZLTEU6IoGt+D5Er2Ahzajpn2Jm0k/tmroJniXLCw2oYzUadgEkJ5qTN5I
E2wzuhyS0rgKR1nVB8u0ugsIhHa1GmKp13ALy3ndJXTa/dmdif9hYhh/iZnJHYMEc6MVmH0Sa2Zq
rRFoGnoZ9oek3Ywyj8U6j9ri0Wo77SZi4/lil6jFcP1h/lu1HKXzdTm22XWr8Niuaslh8NBXCQtT
XpQT9RFamxysmob7WFSjtlhGkYAFiEXOUFdH8abEfyhROoJ79N0Ut5gvi6ZeoCOpdoSJoMeq1dfm
iwmPE6my7fbYFq2MJ6SMkrthGoduy9iAtaWFMpEdNa7bxzAWKoH/PWgw3lepASgzxmZ7rLyCc3Ae
9m68M4sC9U49uM1ba1atjVm4LL9IslWytdfqGpxXdBuTrydT329Bt0GSK6Clt0CYprrY9LVeHlFy
QyTDtMCvrSOB/mkgeaXAYJMqUKZI72tGjS0bAbcfoh5ZFeka5SgCMMfOErEGVYF6JjDa9JgmWg3O
NMxq8HwtfrdVFsdtSeVYyC/I7uVtGojiNtU6ZNCR8JpXVkp2vWBmzMyapKdnU2DamKbtjG/N5HYZ
8q8Zs1VWNxAj20qTOae5gUendBzQ88zoCPfOuXuoPPqg0nZ1No+vgC1Y+duURSMJG04toyo8eazg
sm/bvpk6P4NRzFtKu4Ws1zDnWaGEtu0jjT5rt8lDr3hEsJ0Wa1lKrNEs2o6+YfiO8RR9yxhhP43n
XWBYsPhnt2qAPwYDFkJbeeYZgaAV3nH4L6eBmyDDDzDiPWZFDzEzN7TwDeu9565r2cQvemNad62q
s3CbIfYr12mhIXxJdNM8KYxekq4SY+nCEx17tHrnDtcnbQfsBGh5ZtxcoTFcicybb4YCCTd3p8bP
kWXcgHU12GzSxVjIEww2kYSuryVnyhQ0rlMYAG8YGKHADGU23Ew1zpBVEQ3Gl66l6PARNE+fi7gn
+siGHXiOqRnpEp4hSMxouxATBeYAnGfuiiFap0HeCT/j0T2r8AX0GLcLuUywM3Vh92H4SCk5A9qw
c2cVhk3NZIzZACE3cweCa7Sj5hH4UUYaTFZZ9zRb66N4kuVnvZWz9MWsudWODjJ8vq4pmhO7crxh
G8lOb/eJBiqcQCWsdyszEH2/qV0BLESAHb7UpdGdAFUeaoadvVttI49vpx9SCPBtr0R5YaRMuVcd
edsIs/tMsO6jPSJEBiJ45lM+JtamRzkKb1G3l1QNHVok0CR0WCssmGO2VkZS9JuoVNlrFnoN+3XL
O6FpRI6MT1CLQWRA0smLNA0TFPGe1cBnA1PzgGhTQ5Ol6/wvid5jDSYtjsl8TOuevCuIghF9uMlN
t2M5WPHB1Q0Ype0YqivRWRKnRNllxxaVj4FDuIkvOkLcbylDKyhoo0ItOcUjHnLiB3EtxyXTjZWb
6/VbzHD22E2z+DN9TD5Juyel4ahXUdjt4pGnfy/rAtN6ZkQMimPmfZzTKFku0IGGCoqtUjcyZsjp
NImZnhjhEIBfxVTGPA71KLuQQasNUqyJawRkHsI8UiYH3bc4RF503YQhPXLtxSkYTAnMXVq0N7lT
da9I4y1EjLMOIqHO6/HSaBCHbAzRhpSlBRo7mjhtLM+6nCTsJWwEAQ6eVU6htCx6cDgEteR4koeq
M6yDnXpUoo20HVCIpdPcojFKaF+FZosh1xn4zFEQJ7cFZXqyi+d0Ji1c5VIC0bU1aVP0mVO/qwK8
c1t4PHO5JW1iQkPXt7NNlCQn/qva7fvKB5wjjyQJS/05keIYeo0AEKvf51V20iamiBeRQPzFKqji
d33fO6+B56AsyxtIKJRlLVrhXndnzw/cCeeRFxtp4ZPBNO8Fe7X5PknoOPP3rM5OWrlXruV21xPD
TxqXQ1LcZIyQ1apIHfeyI7waWzrGzKysWF/SUaI8Gdny64IOJssGTYK1gYDnSXleh0lxzts35UqC
ygAnw3Qkew6qd6OzUrd5RucrY2VO9rJV1WURlrqF82MYbwtIUO7aIpyH4TA1rM1iIdrdbPcg+tgR
K3uVaUUH7DrH4LBizCuTLd1erXqYoob+cWrWbFe4c/Ue/YgRrk2HQye8S8zYOFeGcSYdAHrriqqx
8nx9MJaa3muN2a9VwvBfpCCtEJ318VZNHqyMpuGT2AsPUfG+5LgRgQ6MmAgXSIpxIMg4BjKEelfb
g5HNvePYll3lN1kXP5uNY9Ebp+VuHAZYqxYwAEN/6JgD4FtlGdyLNFfVcRKrwF6p941I9Fq67byY
+DmcJCxpnVbV5REwF0KRA4pADYdzIJ5bJ+Fleh6lu7qYwLdEk/JsdMWdd6idaiJvwBNzBrrE5RqG
pE/O4b9GAn1n7XUrCGNl5atQmvcwNCYOEgBXoce6Y+Y+Z41jNqQNLehihSsrhVJP3sw66Fy2RK+K
rBOn6wZ9jZQSXbaotEZbR6i4B+z0mnyUvVGdZ1pPIhOHmrjiLEsczUYXcGGXjcD1ODqZ9eVY4xve
A5Skb0PQEpV6zLeHbDwmEaBCbGbq4B+s+qoWdo+5DCqBWNIV5NU0DHg9bfbeAYRxmA57nRM1zShh
F8eFk4HSVqE6RmQVlytGNhbrf25ZC/IuzVfloPKb5ZnHdS4bnI0jTQmQNSzgClSn2RpbNkNR7bRE
unTkSWpXewTtSexnY1TfUvBGD+Ngtp+9kQkf67wH+I6s4gB9lQVh6lSJJIpWQRPY1xrptMNKzvCp
Dknc4zOu7JnjcWNUz7OpE1w3mfY1YgX3bIYQO+AbHnmwPM1GcGB70Dhg6cA1XVmqwts/hWWx1bOe
6tDJdEYaTqVHyXYyIMNTGSXqSsuSZIQmpHN+Jn5RPQbdoJ14fWU8Z3qF37ME+qGturQ3TqQyy4c8
Zk2xW1AWdGnN1Oa6B31iMGKGNX+SVVxHGadvaRvO6SrFs40vvgj1DVAmBtgCU/ku1JI+WnVjlr7F
cpL5lhnJ6KxRJmfOuurnCWyPSkzOcok+ledlmzpfQpsMPWhVvU0GFAGE38JL/5Z84r9KGPFhePnL
SPIf+S3LwPKiRMpwAyz1p6Hmv/RDHyefv/6if3HGuSi9fmjMvf+m9/nqP/sN2TNX3H3GLmR4n5BJ
WA5UOrpt/EPrmSFo+O2vNc/7pC9hNoZH2unyz9cX/HCLfr3275Pdf+GH/nGn4CJnn99vZPzWfpgP
//YHvt/GX3/Btxtw+Ly8SyrCf/QJ3390mR5//eV/TpP/47Xkoyz4g/cB9oe/+B90bj/83/L17bn4
zc/8YMRqf/nhbzfn47V8/KPN8kx9vxX/x/f4/Q/3jLCfm9doev9Xpm/v+n9zdzXLbRxH+FW2crF9
UFkL8Uc8JFUkCEIUCYrmQnTFtwEwBkZc7ML7QxpMpSqXPETOOemQW4658U3yJPlmF0Ntz66wIKZL
VFSucgm2qme2p6enf7++EHOc7uGviRqTKhoUSJg4rcmfrz65IkhrSUYZVsssssAu1RHf4iJsSRfA
wIaCPrKOr4POLhSRr44XKHQraWiaOl6M4hMXokVRunc4lzZjUXP22pH2YZ5miQgtPuy/1JWsLnsO
4jybNe0Z5dI6c+dC+52+CXTHKMh6jTpgPLxQKkgM7x0gfeayxiVULV4+axWM7kT2EZk2nQzQ5X61
VfJPjZBITjyqyXXSDZkRliAiz4DCJBRUwNdFQRequVA9RT9ni4WOBCYSjb0gE5kkmZP9l2hwRDUx
WuJ1og/AtxzLDWQaL+JMzCkTAU+1e7CLBgHUjSAFs4t+TIZvGwBoKpEjQ0nfPGCR7et/kLZB9d0+
0pgcC3XRGDIaQQC9C6lbRWrtIa9RfIMME9oSOpCQTlmA03J2TVr4sYap/sqYx64sxnv6/1+J0qPK
M2q9+jDQx4c8LLV3Zc3ffbZHaDqDjtCFnVWRgKHx2ZPY8LYe3stkJNQHSnjdfdmUcDKXlr5Zp102
pHokomkoJjKdmU8vTp2BEYOliOYiIWQ5NjxrbAonr3xF923KBsyrkaq611cMe/0sbLvjboNEeeci
uhHVDdeNqKezARc8okQZBPcNTHfvTP8rOLyq7th/CcPd9b6dRpMYsMP0DfF1fQ4DZZsqw7V4KzDl
w2yuMAA7Nev36Qd3tsTkl3tbnWFWp1nJGMBPJ11al0CElkQy0NfmTru0AhtoMwjGmbgXSO1bGt7n
uNfnIib2EcpB3HkxEGMR167ILgOXB7h7sWXCo/qeY8vhBOUmlBe6kN/16g1EKJb2nd5j0MgXciFC
s7/i9u0zHN2lSMRYhk3NwEXPrys7LsVNzVRBTbX5ju3v9iUiHGqxQHiBnOF6S3jDJzVQ0VQsoDbM
NktzkkE6hjOhtFlNCHcYpGMoPqg6p4EYY1bantNDoe6o3kfPLQPZPLnRZqGt5jocGun9/Ug2sGOH
Yd/XSqJkZG4YUIgGh6p7h2hFfOudZkCpW3g/er0sTuIsX93M6nKo0tXNna5Xc7XgWR6JdKYSLGn+
qJoWRY8Ggw0RANw5C5dN+gaOOoftM1CTSSi9nkgzwyN9RihMXEsdWmSjkMaKa8FM3SAAEIFrj38s
ARWqiyKMhzhALd70dEumeFUEDihR4X//9o/0RiyF10+WAq19P3pvxCieC3NqRB8i3IUe7lpU6uk7
GKLDLnlxLtOMaMV9wBpirLr56O21TCDhFNwYcU9/PFYiXsJfUt5PeTQRsVlBnyUG3KAnkWHR4/hm
EoOBQ3EDN1LNiZl4AKAKxHPMwtt/2pnIkda/MYT0F2B2DWpxdfTf9RZfihfAbRrPlHiRprmhV1mD
4ewDeNoNlBl00LlYZDPLrClZ0/pwPV9gCYXUiIOh9Nk1uFT9BC1eSKBU/1NP+9ruSYskHxG5ZjDL
D7GzaS6KRr8jkYzyCVmBwSs8jKa5CkNC1mcwwPRuxcTygVplrYxGrot0D2fSOxIzMRdE/XI4yF2x
nOOhaYDr4TBnupZ0aDgfV510DMTqyEppcRgPhm7kXclFPgrV2OxV6zsO762foI2eCvMBw33p54hT
hnFO82f1ZNHTn+U3AiqiygWf4zF+Czm2zg+QlWaZ7V9CQE8hIaw7gw2t4qHaZfAHESnIUnQfC2L1
AdbArLT9ri/RX53F3pUaEysEAFTutEv4hjMF8OVCm17IW0U1CIepX65yno9pVBDwI+5fAJCJSE3E
pNj+MB4ht2iI6sPtdBhOYAhfseRPF3IZp03KEB3bZt3tj7pk1LWKAKORFV+ERBgMba0VaqGGHQbu
HSW4v+nMu1bJVDUqeTR7uX/X+2DtCgyCjAmAQlkRE40j4vqWoLxORxcNoUKkOEz/QFCrCIPczBoO
4qOxWHqoO0BBUE6v8T7DNSilEyZMNnv4GMr50uxYcwVgTOan4wcMBFaQJNIPzBWOGGb5AeUr4H1/
kgjcsx/MrvVHoNS7wIhYm2VqspHXWM6MKeWmvPuXdQKavr1S30U206v6D21cWF3U8n7pGhlCSktU
Q3lXxV75f8icNxUE+Qw6CnmmX+PwpiFqtreLuitABAKmzMckaRQ1tTrNTSf8ZaS7rF/6Bs89mepX
iKaH1wYDN4wFHiE1dWuZVAzu01Ei7hVJ9bxiENIuEibE7OaICgKIJJ6PKAs4guG9MTymOKk+DRpd
zNWYOIEhN555fTQUUGnQCHzOxDGsWed2mozTfQbbtJ+jLIUGRNaWfW0oxAFiyshnENHw1xaubUhY
pxYRJCJGCvAO3Rl9KZPcUNHvFbAUzc/tLZ/3SW5vFkCa7nSvZSTvgYRFDg4ldG2Un+8ZKIqPv8FX
oLHSGhhfX+9JNJX+foMHU1Z/R14g5jG5JhwezZFM5nZ4msNR0g8fYDYborIclUvdWEc5vj+TMkQt
wg9Ny3BEH4oCqU0w4df6Y+3R8W4cG+uYeMW7DBGUE/VBmSusXwOOqpgTOUEXSCYnq4pyL/7VK9Bl
a+V6yAK5Gw6lVaKxuur0GSy/ldVTVKzpw9Y2CjI4Zd+JrsakQwA4nmgEvEmFRL1noeI6bmhPvJEi
McZV8Q2DMWaniND8NyJZ6E1xP5gzpG1HCOUYSoWx8eqV+bm9sYH5A6h7Qa6owWUEgob7AhfyzuuK
UKLAlBrniK8wUFdWAH+fIUdyLaJcZNSw44jJXQgU1JhvLs1FDhaAwb9I1PrRWi709pmltpcOjH4b
I5ba+LigY4ZhAbFA8lbLCDyhyCqO5SlKCAXl+QGDUCNumKJYoLlYsd4w93QNU4Ynt8XSdnwjh/EN
vATCNUyBcz/sIUpoiVXV4Sh/Hua3IrQ2yyCZP+N4VZnpOckzVKaZ79cXF31V5uf2l6tmZHY4SnwA
p7NY6CyhubRmo3rfGj1/fx+dU4DDQ9kPxgdz+KuRqtgnAxXFifcuR2kd7MUmcxGLYmVAmu5ioM8B
egmB9NdiuTyjC1p0ln6Drk44qrV3tp1Cu3V9iD4SJL4NIS1yDHZ10T5rGQ8MKTKgW05VToxDPdzD
Nfh2FKewdAqz8I1M7iUGWVsBX4489OegOR1V/1EeTvVQLsMGfYIcVuCx1G1spPBwj4HXpwkeKmr3
7DEIXC+F+qRM4DBWu/dSV0dWecuRiz1Rkc0EDrV+IpJYNulvjohsmXCtckLDx7pevb4aoc0e7qQh
pcWXo8Wjj7qbKJVLQpfBH+4jJCQiSpaDD4mUY0k2y3ArukkMD5SIL2bymVW2t4Pe5DALE8IEDO1z
p3uKbiJLOfgccbzTTIR0txzFS29lYgkYRi+7M+Et6jUHYklrKHyOF+hcZFbG0d9hcBLOMTQtt00T
jH1wZ0UQxrfoAaMCvMPA43MFvY4yFTQkKFKr4uuJN65K7Tz/Xc5HAGWeGlpaq2E0tvm5/c0bxOEE
PDGECroadN91y6iAFLRC0eeIr6L1JKOb5Sjl/QzChM+RiEVU+85KO3I8zYjP2oqNozb4EnNZ86nV
A3HAcEGu0BNk2VMAjHaXM32jbTgHwAsxEC60JrLRtNpPj0B1vRvBAmPSDBl94wBgYn5uf5MDxEBG
CEobSgVhPb3Cebt3SEDQ/XI4ScGdyoDxYYsxxvK6b/n9TQIWE/MHED8MdMs4xxnCGpOYuo0csBHX
MK7GkLsu5miZzRbHqGdLuR6jrklH+n+aUIHm8GoCQLXQR7XDEYRHOlMWyS7a8OujjI0h9lakG2EY
jRvyEhjvx2DVnsVpfEu4jZDbzl4d8iv/BGa1Yfrp4e/63jS5ZkD7Q9wfowkBprALWGOAcrbJzvOF
1jRi3bcYWJsCQo6YKQyvBprQ8Oabs9RqofVg26N1gGtO0U9PyPocdPEm0yeD4T4dIXcWTVSVBRzt
+d2ZII8mx0NhWsK0+tJNG10NHVLdOIfTcSzn8RiVAcCaa1+PQQIBwyQBL0zOtb12rF0IuyheSWgX
JEebSRcvJmJBXgmU2dymx9GR1RUL6V3LZELsjbWQhRtq+eMPCl4fTfnvMdi2velykVWlkaOdovcb
MuYx9F7YkMhtz++0i0kP3UkWeBKHldHLMPZpQdU1R0+PbsLtC7semSNj3gfCArmEHCWnfeD4kWeg
3W5oP7KGjD6H09d9+Hcmvcl3p7ex1eXlczxeZzJaElY0wNU+3WQ7VyPbKvA5nAagYMTZjDwuMDLN
7d7en8R+LS5wFPkN0NA8FemYBugxnc19w4hxxhkFBPFZHCcU1twRqwOzQzm2G1pEGYIAAzykYzvu
xsJbFObbbYT+HkN0YYCKKAXsGqqAfY5nbhDfa/1rN3hzpAcvFEx8IwPaFvc5noyCqsUIjvRgqYZf
HKk0pTU9xXBX18DC1cPHPFL0RcKod8Od7TXQFTwTCn/Q4UC6DORyPJNhKFOzxSLGwpHHWqFx15DZ
i5HernwGKJG0QrMdjmRWoOekC+9cAv+TcMRniDoFiPtakIkdPb/YmRkooyc2EACg3akOY+qldTh6
3YKHf8YeJss+fCwqQi6Th39FY0XRNzA+lWH3uIYW2CPiPwx0RXRvK+gOB5DY+2ntgnPkDxEnuEG9
jXciUmIWYZy0OzMwfEHZwU4ODNAe4jAajsTssNBJHA/sLzUfpMORM/tFzUdidEc1xh6DtJU6NKjd
b45kHCZsAl7tjvazYoqBYfr2b9XhaElxrzHTGyHYlwc7r/cRTYaibvennjEO2zCYwDUuW/0azdf1
eGLVv93TFWwGaqwNKqDt/69eGn2dmqY9fNmvLD1m3fz8OA/HbGAdnhemiQOQhbikrznsqzy1nwsO
vKbhw3+gf5dUM7RXEDZJwJeBGsCQ8Nq4EXMsxVmtxBen98lswTyh/FPapgY4Uf2ar0P6O0DfdM+2
PO27tpR3VLaqeyo/DA9LNwYUjgbOIheJ5e0O0S4a3togARyIQ+hdyyRMaLJnjvYSTBOY6IE45ukr
nNj2/uP2mN8FGFz02hPKED1nm/8SEUqKiuoftJKtCqx5WL6MWilBfr+sItn2womZLpgwR1TIAkM0
qrtcJBR5iqO9pY+BBGiFTdSC7JcDAO8UIFCEKIerepomQhIEFZ+j3gd7/Y3slaMo522cWH41S63F
WX4HaEiyWw6j+1yig8UKPHH4pe9Qq0Y2y+HX/IRJZzRkyNGHHIh8orzDRNg+KUfLcbC0yhg6HBCy
78siKr1nrzdXurWdvEKYqmyYv70/9jOwwYGBG5F+E0xEc6f8Z4lBAYZM6aX75uf2+72IPQjdd6ln
18Ohhsedel9Xi3pBPpqg0xvTDclV3Om85FDLwzwaNRUkockQ+o6jOPVwlHuDPCWm0Io6A4/+ctUL
elfXveO/elp4NDZBTf4xUw89i6/gz7/uYJDfzk573ur57I9yaqWr/bHG6XmmmXNdmIE0LcCh8wGr
KmtNVByVzwP5u4XV63Ogh5Xt4Zc6di9LAAqd6MJ4X6MtCtXEYdCv9HVQG2fZ0ROKP3nEf/wDcYk3
rHF5rNJpGLtaeKyfXwGvxkZTMh5HSZrdlr7OCje/jf7zXeCmCZ6u17n6NV9HXKJpjudX9pVVphkf
soJzuopsjkNgwvzpfwAAAP//</cx:binary>
              </cx:geoCache>
            </cx:geography>
          </cx:layoutPr>
          <cx:valueColors>
            <cx:minColor>
              <a:schemeClr val="bg2"/>
            </cx:minColor>
            <cx:maxColor>
              <a:schemeClr val="accent5"/>
            </cx:maxColor>
          </cx:valueColors>
        </cx:series>
      </cx:plotAreaRegion>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Amerika</cx:pt>
        </cx:lvl>
      </cx:strDim>
      <cx:numDim type="colorVal">
        <cx:f>Sheet1!$B$2:$B$13</cx:f>
        <cx:lvl ptCount="12" formatCode="General">
          <cx:pt idx="0">3</cx:pt>
        </cx:lvl>
      </cx:numDim>
    </cx:data>
  </cx:chartData>
  <cx:chart>
    <cx:plotArea>
      <cx:plotAreaRegion>
        <cx:series layoutId="regionMap" uniqueId="{0A91983C-2B0E-AA43-9E05-ABAA5B3E87D6}">
          <cx:tx>
            <cx:txData>
              <cx:f>Sheet1!$B$1</cx:f>
              <cx:v>Series1</cx:v>
            </cx:txData>
          </cx:tx>
          <cx:dataPt idx="0"/>
          <cx:dataId val="0"/>
          <cx:layoutPr>
            <cx:regionLabelLayout val="none"/>
            <cx:geography viewedRegionType="world" cultureLanguage="en-GB" cultureRegion="CH" attribution="Powered by Bing">
              <cx:geoCache provider="{E9337A44-BEBE-4D9F-B70C-5C5E7DAFC167}">
                <cx:binary>7Hppk92qsuVfcfhzy0dCQoIb776IRtpTzZNdZX9RlMtlhECAEJJAv76zfIZ7hvvO69efe4fDFXsj
BiVk5lor+Y+X8I8X9frs3oVB6ekfL+Gf7zvv7T9++ml66V6H5+nDIF6cmcx3/+HFDD+Z79/Fy+tP
39zzKjT/CaVZ8dNL9+z8a3j/n/8Bo/FXc2Fenr0w+nZ+dfHudZqVn/6m7d82vXsxs/Zv3TmM9M/3
/3t4dUI+v3/3qr3w8SHa13++/8Mz79/99OeR/jLrOwUL8/M36JvTDzjNcVXkVfrjk79/p4zmvzQn
lH5IM5KXOS3oj0/x69xXzwP0/6iFf/327t4/+9fp16Z/t6wfi3r+9s29TtO7X/7+pfsf3uQvrWIy
9c/mqM3b2j/e/3jZn/5o7v/8jz/9AK//p19+tyN/1/ab3Zpn/7z7YfDf9fz71l/34E9d/27fft7S
07d/vs8I+t02vg3xS7+fbX4lXp7dM59/Owa/9Xl9nvw/3ycEfajyvMJVmtG0QLSk79+trz83VR9K
UqEiLdMUE0xz8v6dNs53MCv+kKKcZJSivEhTUkGvycw/mtIPVVrhnGJMiiwtC/zbKb8xKnKjf7PG
L9/f6Xm4MUL76Z/v8ft39uen3haK4VMSmsKRojA/KqsK2l+e78CR4OHsf1UqRbRQ47R3ehvZNGJ8
XxWb3+etlhe/M8y/meptqD9NRVNcZEVZlAThNPvjVKbMLe4Fdfu1Mqdx8Le9lYeOoIfCtee+So7/
0+nA5BkqUFmklBIw0x/eTNqUxFVgty/n/KFoyS7PNsVE1iumo7rcesX3fz/jX20JM8IOpyWqaFaS
P824uAm7OMOMXYFVvU7jLizjrlWasr+fCKV/MWWVIlKVZQYnAf6HQPH7XcPWuF6T6PYjb6dj7qTc
icznnC2WxzOTdfIcV5N/wLG3e62XUxfXexjpy1LYpyGWB23KCbFqpRuLpbtOi9buStSeNB7lHZ6H
8fzvV5z9ZcVlWaKUVrAdVQUWgvP8+xX3KEWZolzt+8Rflma8iMN0U3EaL4YqsKVLl2bBecGGJdO7
bZ3W3X+zgPLPJntbAEUInK0AJ0zBq3+/gMC7GRlF5L7PXC9rHYw8N0WL9jT4RlSJZh3lJ5olNZmT
ehuqC9TSs8Dxc5qu54aHpPbp9oJMtv43u/n26n/wi7KsKEFVirOqArf+kwsK0vUdroZh3yKJ593W
loYznuPp5Ged1qWx227IrWvZivBaNIMt8pu/t05J/mweCEQ5QhBTMMlzcJo/maffKlMIQcV+WGf+
Pekj/rLFiLuaDlV6StCmDOvcJm+0UMPnpHUP7bptTZtorplG67Jb7AZ2QwTfQTd7luIt3ReEFvu8
Wh7mdm7reeGiJuAhDbXmwWzmFDGXT6HdoyUnD8XUdsmOl2shdmFAy3pQSV+hXR97YXeGJtt8gcyY
Fbu2WNKvpfXVcsdzlX0lWvVXujWjYllM6Gc3Cv84wecxMW36NW5mtVfT5raq0Xm1GRbiGG56LQbE
LG3jfrI9PSyzGyLMP01NZlJ9jodBX1VrHBzrzLS8ii2fO7aWczvW1eTk85T49pOTOp4gDMl8N4aw
HbRXcS/1mBxSUZnwOM0x6w+xTWN5hsuFHkLRy1NVunxllS31FZkGs1tkYl8HmOwhx6osmSZEXXRj
NjErU/8dxdCPTGakvVKTN4+RT+7CSpQWrLBxxEzFEfxZLNtiDmo26iJ3lf/eoTUey8TQR03bVrAq
JMOTrsr2Sm90vcwqj+slU+ikvJAjS2yxNNrmPa69JF7WDlN81nV+GthSmHjUqs3QfhLLkjA8zDjU
io5tysaSrocOhWU+TCsp0I5wu9Qoq8oLuk1SsV6h6asVXXLNZ2zjqbPaxl3PK9hMMlVpsXOh3La6
zfvO78GWq2mGIu392TCm7kS5sPCSmMilbObVj/E0OpzJk4V00rTCd7g2naj2HcayXkY7dpDK5ECu
kRCRH1FEadssuczPt7k0W61dmTlW5P5jwXGfNm0+hWdUjP3Mst4u45l0GS13y+Yjv9wmnvRN2vcF
C1L2t60sLK3nOCQP3JAgmRt9aPSos3w3yyURX/FGvKhDqcptP1QWmX3rKnwbkth2J8Ln9cpMQn13
VSxeiW9XDqvNdC3bShy3VOrLERN/CYbrv7tlsTscyU0b11Dnin+khF7Kbqi+bVTf27zEHys9yPNE
0fkociJZmzqr6oG44rq1YWBa6cjENqr9uuRdY+a2vI106U7ZFtEOS8qboujy42bTUEdV9OddhRam
5gIfSL64pitmw3rUq123UfNxGrl5bnv9mATOa5RHdVS2FPUQ26qZl+prygnfoyBCo8rY1ltmCJuc
T255S6bAerJaFjoBto7FrVnCGcltdb4WY3ZMum5ulHDu1JuyqA12iJk8uzIJz3cJmq9jNl9kyNiz
gdI974dw6lOX7bbOb8ctI/dJJQlD02TYkgx7o1VynZrcM5zxbhcmn53WuRpO3hB7qYLQ+3ydtGSI
zk+oXDKmR3SD1v57n6XolAmuGtwm+CFJM3vqNyrOQy+/jnxbL1Odb99Dn4mPA8TNJ1cN3cmJaWgW
r295p0qWVwNE8sHRoc4E0fUENmls5d1ZPvTlYe1nd5j4koDjFuBiepm329BGZxtblJlo1kE9FsAY
9iUX1yh0tpmsoZThsiOCpXIA1Ia8aZzN7lYhsGSErPQBVWPR6FWfaZn5jmHOFZyqwV0pl3R3cujr
qhCfC4kKgEZGn5dYVrpO+w0/jjKTV20/y3NRDssuw9V4tnR+boxAA0tWU53yuF7YlYe9Nkpc6UHc
riILPSs3QJA7WzgHHm3Xq0XF+XuXkPwseDEdUrQS5vtgH2eX05YhvvWH0maqcVydBr/yGlNf7bmd
vvWFrWqC3HidSWd1U5g0OYymm797DrZmivaJZFt06litACuYDU7UpvgUdMd3KQnbRRFKeqsHGs+y
0o+NpkV/VvVV/qmDYHHg3KBD4iy6yHyo6mrULxLn5fWakeFgzLZdFdN2RxPOjySZmZtNOTOUhy2v
N1qIi1EDUuFVXnwZNhufVO71mdKBfi2dD1+UItuOVrgfmEhMfuG9HiB5CsgrxKp4sEOOb0YDqLDv
hX8wUW77bG7Xa6KUr8cq73fLOGY7XvB4WjuKa4FSE2rUmuXIK4r3Pkxml/Vbztq8++w6nh/kNG+U
FS5OV5CSi5cgqGFYuvEiHdS0IwIJVoYWxu+67SDEIOsiH78uejtbzPYsbYWZbntVW3gFw0j7dYLw
tCODvqNTvh1Sld/kM6pV17nnYV77Ax9RWvfWTCfr+C5bhLvZuvLaduu9ngI6Hy164TlxzYK2cdfp
HjdpK8OeZ1k9JTGpx8VWDPdK1kMyfo1qddeuDfTUpqrZ6HJWiOpFZLE9aDmvu1JA3lblqmsw55ch
dt3NFvVaW+uTV1T1d1xjxunma0s6tbMZ5LZkncRrOdrs5J3o9oJ29HZ2KrBCkDDXaqak4cYXOaNG
OpZaCFSqKOd9H2dWtjT7GtE4P3eom1Qd8RSuNmnpvgtw1hlHrngCtFFebeBdXb0gcJljmHv1USR+
VA0ly4NdJa8dmfKHRZF5rAmdb1pfznbXycI1ypT02nGxsRkWfa+MWL5Ql4hrnTk514sxQpxvBmUX
a+zo501uZcGytlAp8wlKP4EniJPqcueYSvT4KjGBI0Q77J+2mHW3WbKGg7AtrxozaAiKdpZZW8Px
bXUtlhwnLNu8J00MZAQsIXLAdMKmwjLUkSprgKFKVyPJx6G20aFr3GFzk2xhTpkenPnUlklIG4sD
Go9boHpkcRTiwYh+W1g2rb2pJ1v2n/JBFxPriJu+T/McLFuTYDDLJRGGOTzZBzVugPU6p76YUc8N
3hREIZtkF0M+Fldi3ExxJnNetWdm6MN0KAeHLwkR/bdSEcV3nHb5aSp9fjG4jhwtL/wdjQMBL4T8
/NhDDKinwuv7MJtdPhTh3HZF4ViZeg0hK20/RxmKwzC06/nUq/W4Wm4vRfTFV9m9IUyGJ02/RLuS
72oYwwFO+Xa7Vrw9ap73WWOnMT+gUGZsAr/P9ku7RMqcVNXMlN4Erme18R2JMt70iJfLnaAkds0s
0gFSYIkbXvkchp36pQ5zRW1d0oHvNkA5tp4RBBnje3khK9KHQ2p1eMrWgV6m44w72rTepzlzfQeg
tst1N3xUlQovFVCrVzuTeJ/JZaKNV9adSDZS3ODApW2QS9OvYgoQwwEmmfuRa9XdLO4tGBg6R1xD
3IAsHA2FvWyjuRsVHIhDHE1y5ccQdT0OQe16tOodyrrpKekQfZpg7G4H+sXQlF4ttxlwhDNhOn+n
xZYcVFT+olrH6XEiDsBSNW1jz9J0CZ9sjGQDUDW3C0v4FnA9ptSYU5EbXgDu3PKtHtqwlJ+UwADE
3IYvUZqnqha+L3eETlEy2Np+P8Q+a68W08WWVR129hUivPMbE3k2kENuC0Ie0kl16pPHSX+KSweI
gAaaKKYC9p9kP/CboSJDz6oyyLsRuTVlRez9cR3zpR5So8EQLsJCl6XZet9KFgTqDgtKIAc6K3qW
K4rPuZ7gLYGKj/dbtk6fe++H0GSrqL4jKtejjPNxTCOwkJBOH8MACaei/fbohRVHtKphrkvltwMi
umsWTs2pXKd2Z0NAxy7ZHAPw0F1KFxfICbRiXLtx35p2q2lbjd9QO/iZtQvX4DJz+rB11Xz7g0P+
Itf9ou/8LC29GPB1wQH4/5DWfvv6nw9mgH8/JL5//fgmwf7r2+Wv2u3fPnV4NW/62vTnh95W89tY
MPsvq3uT5f7w5S8K4X+hAf4sBf8Xjf93AiEFPv+bzPsXffAwgxg7PKs/6INvXX6VB8kHlBWUkCol
oEukFDTdX+RBij4ghMuUgFhWkhy/Nf0qD1YfSFammILAheGQIlAOf5UHc9AbSUX+H+XB6o34/06d
yEpalQhEG1hbUSDyZ1FLroNc8k3LQzEGsdM2G5nBXjaD9jepIMPOZ3ioZc+/kz7TD2nlkr1fEgCy
1bHvo2tQZ6d9ETRnekbx1GLJT0hWa8WA+e1a2R1WPYJ0Ffk61CbLv6It6CYW1rI5rl9MLyTjgGM3
jecLIgrBcFJhQC/prSTLkx7AOWm7PmcWXJPLhX+vAll2Y4xdjdbxOwbZb8f7smM+L+utAtFxsepe
VwneFwXNgSrOMewgSRs2g0ik2ZT7dmOZ6uxRTzPf+zV94FmfsVxUeaM6Qh49HVPfKF5ocVCuF4D1
M/kSvfUXMYv5HprLS7SEeGt7yzeWQ0Y5tiIHCCiHoqzX1kDOF+KqstlVAFteEuAh+0LYs2WsxCEn
I2r61tVlMnac5audzmeciIrpbjQHyPj4y9jOeeNSn16CpHVl++xj2mY9G6QsD5tO+HeKE7eAwEGv
DO84MFZb8Ib26DOR6k3jmHomB2mBfejkuMrRMsnXJ4DYl8Xktn0xFPhjHOJHnFF0HNeUX+puHk6T
JujZOK14M0J2bETA3Re1elPrbEMjWyHPnOGgPqdrGb8BhZguRKHK05SV8cmMyfQVVJznFNBbwaQt
Os+qfMQpQy4sB7nFOYA16bqxdVirugdsf1pxQq8pAB02YjOeVaZNWDno8cGjRNS2nBImKBAsi9TT
VrTDichsbpbeuHMyreU37sjMgPTLb8LNEJL9uMzotit1nlz6dYRw7gPybPUyDBft6pN+h3Enz7YF
gxiyhHZxdXAKMB1OQccKfNTHxSStfWyJkv1xjkjfdVwBSEDBryxdqw3Ia+UvNo7zi1nPdxlGYYeX
pYMkUC3MbR2pU0cey1VdURJYTPJYD1Y9Iv8mfkT7aWrp1OQu3idjUdxLlcvzynTasgykjbSZp9jO
ddpVMT7aNC/GpyVR5hKPOTl6t/gd1vP0GJJV7EUGUJqEvreNBBntvpxkezYI2EDOy/iYtuu0D+vg
7/vV64thwO1DagZ66JNKT7ULmJwjh8E9erLsKzyiO2mcug6TGJ7yCC4LklN6UaVbn+/EHHtzjeKa
wHkYcrHXK0kezVCGm1mjxALIGD34fr+sHexh0h+WJDVHi6db58L3tF3SOq4mqysPaawkM5CBLMua
TeTzmSCpYF03XKu2fZJpaJKlSo/Jej2aam4CLuSpdKU4jm54nQMIJiXN9X5c0v3QF5QNWs1NroE8
6jyjdaGL8JCp+EZ86qlyaKcHvp97nty1gl+hfvrWprl/9Z2z+1nQrFOsKGSbLOdF1nXJRzmVpBMX
jidKTVe2kAKDgLhOWx93U1VgQfclbhE1zbTa+VNKQH9qy/zlTbD/5ltVPmGjy5t26oozYHzMO3+z
bQkARe4Jo74MLCGbOo5jMRzt5pBieV5Wt73AL97HifWBlsAL7UF3C92pIttYy7vl09S1+ZVO7spx
imXdlpVtCoiPl/MI3E7pvr+gRHafe+rb63zclstWDPxynrUadyjX7b5zSXk1zJMfd1OS77HZLsIq
LnxbnZPZgYAa9FcU8xNNaceWSWs227lGIohT27r7wFXWTDS9xVs4b62umtX6rc6hulBPfQj7RI7y
zIyfx9DVIscL41b5cx1HcuNUK3ZzZ5dr2g+SJUPefwINemZWpXpiaQvins36NGHeO7xPQbJgJg1Q
RWirajhkGZCmXTusDei9LwoXt8FOpWRpvi4nO1jUaNHl35cK7xI1lyyZl3j7FjNrqI9cbkW1HPGW
ncN+5TUqU3MSWgSGxxHgU+jMQynHfSXKDNh6oo86pOEbwhK0tWkqbyiP2ZvecT8VNNaVi+YhL1vA
0SBa1jbFaRNdte4scvw4LAnfwfm1IA6hDOiUT+9BoTF3yxRKJsL4lCZEnfuxr3YV598gTu0DYG5A
w+BxJjjApDMdUC27cbv3Gf2Euamg2tPtAR3IZlvUI7diZabAvMlLH+uQRnfDUYDzGIKvFQKY7doL
LHj84rdBNIRzwvJWpftyWw9DpXRjgj+02Qra30DXa58NtUPyY6EWfhj1IgCnj2FPCkn2E+TKh8rz
j20xOtjmiTRGVvfLuj1tyyrvl6kfm7ZYlwu14OFYLFNXmzB3+zltdQMYJNa44HXu+kMmtLniYb6a
KBp22YjIOe0t6BsixJNHOp5D3TA7qnl1dVtAHktbAi+6xpxpWvU7EQUDWTmtYYkp8L/klqSzg5AC
ZCXv22vZZleyAvhh5mnZy6JvGakWd47KNtRDgMDkNohUXrYPc9j2/Vw8bdtQ52JJxvGuCzMwPAYV
NNwXZ/nSFUvH8g4TUB5jBqynq9q0+pQoLg9JThbUIGCQ/nmarL6O1AC7R3sEEEMq/QlCN2ZFiUTt
F5/tgkj0zruu30Nt6uj1UjxmHuHDOnXHQOkliHu3RvdrnS3xMjeFq3PeQQYsL42EaCNiox1v+nRg
XSJO3GnHzJv2SDK971dQLcQjpNXnZeFA2MLCKJUli3AsSFhrB1QGsFa5i6mHeklrITJ25yWNJ91B
TcaUbFrcy2x5d8kXGu6TtbsBKHonlqzbd1VWHhNp0gZNsgAQBdmubBQUBRiceYhcpJUvoOJl99bL
faXecFoHgjtaW/wRr7YDpXWMoMfM9H5FA9hypa+YzvpyziYIMgFErWkDTTdU7jZxIDSDSuXttZX9
RUlJCvxmLpYVdQ2NUfS7WQHw3gHzxdgzA+WB7dI5jubGE6j9gcKX5/hSztPQAkXDoa9OCfXrCkJd
G5NTEbt+eZR0FfQlximi9ueq3/+nS//uwskvTOrtysEbwfiv6dJOvbt/VsvzN+N+vcDya6dfCRNc
mqAZSlMgRXlRlRgqmb8SpvQD0CHYNsjqQJfg0sW/CFPxoShyYFjQCVNS5lAx/xdhAuwF+Z6mJCug
Rv0/uU6Ro79cAoA7HhnOChgTLnUQAqTt93VmuDwRYr6VeN8vEDygEn4vQ2KekSu3o8eyVfu0xX43
Uzu0UBVp+7xeFpJduGxwN54bVZeCKMR8kSYQxFCygBcWOH422RTPy9IOXaNLHq45qdquTieoE2f0
rQAlMv0xw0p8AYih76Yy3wTjncluseMpczST59YM3RGSyXoSAEdLBqHOQpoaAXCaqvrqPO0bhMU2
NzouZb9rnXK7GWQVUwue5o+dSHLQbLGMT7qfbGxkV6aXXTtteTNuQ3Lbu+hvh2zA36zQUIagW4eA
x01QJdzPThScyQXwH3jqxPsdMDNzzBUCAtnCe1SNwqKixz5kwbNxQCVgXSh8fnamAvyBMrkf4TrN
F+GBUNc+UXKtVVGYvpYR00eoShTPcsDxrFWAjxXR6xc0x5YyO+UGxiuaHtguixOx3xKtNqiN5NHC
kizc12hgA4DMdtxfK5Q7ePWQX2Yh7fqdljI9W+1y0KuHogotm60k31OO/QNHAE+Yn2jeLNsWORsD
6vs6BcnoMoPy9ZW2w02BVP/NlB0obL0r+42BnLX4uhomPtQ4UelHPndl21R2Ns8mTGneoIV2EP2D
fUqjfwpv3Kx/Y2nqja95a9/mXKH0CWRuKODiR+M5aLk9Tq7aH6RvgQD/vc0JPsgk9mwEciiBJE5v
bNG98UbvaPFlcd0X2a1bDeoXUMve8+m8+kE4FwXZclxRM/9go0BLqzd+ur4xVeGTy1jOV3xSG6t+
0NmBhAmMUskjBOIksiFR8bZ948BSJyBGETE9bNUgX7DnwN/jOogDBkTo4QABm962LG+6N4YdbARt
ykD58I19+x9EfNCQvFiOrGGTn8KOOw+kHe5M4L1T/f1SCXkIBNd8gJ8p8QpuS+jv5Tp3dRLQsuNT
krzibEpZmOZnB+iXpbN/WlG8VSbHNSBIwXS2zBcdyAymT4DEdfOXMgyWATPSDRR2v46lG+qiKxGH
WmGyf8MO86hAxGgxSY69muOJ55Kz7E3t0HRyzQoCSPD0dmolPP+mjciRvk5vagkxgGpm427sm5Ji
fmgqwPZYkoHeuXOV2e42P0NFeEiqYmGpShKorGUBSDoXXwxN0ydXoG3P0bqiuohWH2SJJCsUujWp
NFAC6U1DfCZ2KKSA2oow7NVQfoobFDK8CSCypBBa2ZJN+RNohgAQfQvMmEUiLYCmngIejSWtB5Td
uBlwq5JJAWc15k3EBjB/QnDjc6XrbMRL7cq41BtJ0Bkw7W4noULBejsXda4Rvava2bFqNNnOxYLW
InGUxYJPe9NmhterLJOWdXqin1CosouE2AgBKN2WXWgVyZtcje1DQYcEN9soCL9KVwKSUsQbwKs3
TWWO1V1hNw31tar1N6BHjGd0BG058ry9DzGuxY2hQInh8oioARh9lcW21Gsa5Rld13ADxL28N/BO
fZOvxf9h70uW5DayLX/lLbsXXuYO+ITNWwCIQETkPDCT5AbGpEjM84yv7wOW6ikSGRXRYm160SaT
ZMaU8sKn63c45/h4n0ShjN2ATWw3o5f8FAAl8tz2at7xpLU81JAbN+EqOWhaNm4Mr7FFBW1pgY/k
cejbJLFRSZi3FuMxwquZ9U4+5SjuzvF41w8juy7GtJycKh0tBz/OPTGMzWSXUjT2LEb/AKzQeD/F
sczhM4r+h+iWEzY25bco57gzrDH3f6J/VSb3fqCr1zob0U2LZSmf8ko17DpVre6do7v4zwrvMViQ
fbzcTNywFD1GAKkYcI3vLzcjz6NJRL3Y9qF1i/YI6jGy29A2QTXBOMgg7+wkT3YKi7SJlLGgV7p8
m9TPeVG9AhQTuVLPzQXwkrFcqUclSiG4yYAUkQKYO1zhazScGQNBGU6R2HYkNJ2R+K8iHV4A+pF2
GVXmvmfzM7AOOPX5dxOb0a7SonGDkDwnkbxlSI1sv4g7p8iXallhuRzQH5u2+tlMs8GZm+5nhq6w
jcbMYdk8FyZ1Db1aPp9xhfAYMFAg4xAgHUcMslZNGfgcn99NuWdV4WGYmptgKL7psY/ttPSfpVXc
A6Q52qUReXFK+V7EqJKN1aaTiRf0fraTTN+c/7APeM3lu4QGDtUypABE7f13cSItqxVUIFYvW2cs
85c0zEy7FaxD81tuzLb/J2Tz/8fEF2LiZUf/+5jY/pFG84/jcHj57/8Kh7lFTS0taSxA3iUe/Re8
2Fr6BwpYxwV2rI+jYf0PbnFUAZhhClOwJYb+VzQs/oFehAkYosUsBdzs34mG1+5igalrCtClqfG7
EPS830GdEQVMmrTxWgLcU6jdKK8PQTVvj6bjhFtab9RfZnB6LACigV9cn/9prgCjnqfG6wi5Klq6
Tac33/zDHMP7lCeXkKxruOYva4LCEqCSQOKvfGCCITHfmBvcAuo2YFo6UTV8johCxJRlllPzcjMm
tEKbkLm4De/jnnxlfoaOQ3RTzuF+rB+5DJOtHzRvQC4/tw15OT8hbJnYY4/46xs110wA1AnnuEpC
2GD6xmihSe5bIy51JhyzNLVdUibdOCVPIaueK2bsBEqdgBFW9kxK4P/i8Z7H1jU1xn1CQnhvkRou
+g2dTRBAnP/GDxjm5Ruxx5iCz6MAS69gr8BIF3OCAqVnKo7aWjXZrKu3fRzGqDMbB8KLzxxpgC6r
wMG1eROEvLXNSnmjme3qsEPgRrovYV19HfL8aQ7yHXz0aCvqG5vzn3pqxS00TVHMpKBmyBVwnQhl
qlRhNgODZ4DvTM0minx0ZTrkDoWldkBrNXZS4/qYB+qeN74s1Xopl94blYpLZayB07TTpUz8skGb
KfJy6eMckS/nTayPqaCUIZ3GfpYmsOR8Gf8RBwCXagT8X9x4GdVX3dTsACXzWCEv4P8/YsAXOwAX
m0iMTY1+58oOiodTnIeNV1v1jyAHAq9JomhTIIx0BYqNXqLjwI0m9CXmKEiQtdSP50cq4djezeYy
VIZeK9wfmBP46/0niCxXKULZ2ku4BSRFFA+bOiv7Nz1M07bNipocgnaYXtF1J0AQ+uxLkAgUs9JO
X1MBRIMjszT6gQZiUgLjVWhHZOa4nyc57JjAr0LBnzRfx9q/8SuESJXKbkSuLA/gi/0czyXAlMym
EYq3SV8yj3XyritJ55lBQN0hUHd9UmzHePY/FUWLjkAcXAPLbu7wGdeE1v1mStC39NkYPPOWcmfU
cegMvENnwi/udGmoDY9iCugX0tChVond0PB6SEi6WWgX7UQZYOTUBiY9cMI2Ia9kIMmWWkEOwNn4
xjMkxEyiFOxTspH9zjQGY2P2rXUtrPDCwTKXk3O8uZflEKBnCK4Yk2K984qs02mfNbWHCD/cGHGY
OF08hA5cw6OC18qH6LENrcirRo2mcFmGnafymu/DyqQ/uki8dJ053A2dadloHXOHA7jvAVCNYC/Q
xJn64KbpgQtDBaSyMWTyOtb4IRBrlV1XLPgaxAs4Nu52uEQAwEEzxA6o/nl+2506YAKUHcYB18Rq
LeSIowM2BXQUyLxqOJCGfEpB+LoJ5ua56tIf5w2t/f6v+VyYPGDtmBQ8sveGgG6xarCIaq+kabLL
q5l0jh5TZOQdhddCvbzd9E0K9MlE7fOmT41RgqzEcLBNIBBWY6RmUbOyLYFojYrkR9Xom1CO7Is/
59EFS+vrHoNEmY6a4PTAW32w5M+NaFOKptecq3vRLe2glD8FCDP4zO8jv/zj/MhOTKoEfkgoVB2B
d/tV8TtaPUZ6Px8SWnu0jfimMdWBjYAQCdm6fslueMKcNs0uDPLEdMIoWhQKBLRlNd+vJEFzHvDk
ofYylBVcS8bXfAgn2wCQ4oKlU24ZCA8s3MJAMXBK3psSA9FWlVS1Z6jyRzAl30w1zJ4lgD+00EtA
ZgrMdPuzog067KjhnJ/dkwM1AbTgljKUsd6ystK9qi3sm9ps7EyIGwkGQFONF0Z5YtNIg3NkM6Cc
YJuuBml1qWx9P6+9Yjb6rTHnL1GdusVUprZM2XPJcss5PzC2/MqVcwMRTODOlgJcLbGM/HjfsKqe
x5pUntFa4lUGqWOUzT6MUFuRU/o4TWPoElOWQHIFoEwYdfwFyOnN0MpiK+Qwg7RVytsLH7Ucww8f
ZRnIFARIah+iV9mRUudBiMVGRbZFA9Gu9PSttL7XY57aah7JhtPuXlhI3ocWZZbz9k8ug4XCPaoI
TGlpvJ8TBYKHqAerQr0jfmzBGvGz6doAC2YygrcY7Eb3vL1Ta2AqrRFxwCehL/De3iRJgBtIVF46
WwejKl4rYCvPmzg1JGTIuLyQahnAS703Eci4S/15qLygDvmWt33uGKSetgObPgc0uAKb7LxBto5H
4QDlkUW1crUAuuZjjV65FxSlv4mBR7gr6zIGJKv/1ogSOJNa5bHHC9ToULbdCYRyqBN86RvjNpXl
zorF6Pmq+dZnxk1QkQz/vTnuYhX9OP+lp842yjG42SVbksBV4Dw1LKdgNVQoQscvAKPeDGZ1K+Lw
4T8zs9pUSYfquez6ypNNRV0C4lKQjonrUyBMzls6ET7K4wGttlOR1lYE7HPlRfP8PTL7DZr4d0AR
vADMeWmVT53UX/ecEgKJ0i+3feQ+BkWNkKdN5cVmAcoqv046SwJOzG4bLW6oTvckSXc04oWnRPB4
fqCnzo3E/Qp6KQftUqwGOoxRNFAwy7zMyOkml7p/a1Bh/PyfWVm+4miIRRuNRojIzJtQqkStYDMF
6YWk48TlranJBKoQGh1Butobo+VXPnDZpVd3401fDF+scX5kTXyvQv+JVhn4PWCXXdgmJ6/UpdkI
PwcgJkNP8d3ActkZ41yq0vPnkXkkH4Hinh5zhLX7UcH5+RF6RLJhuzhPzb3P+PP5iWUnAmtUfODa
gAVBS5St8px4nPzRGDOsX8mAp09fSQgigkTDjAXZp7FKvvAy+tkaKcAGCcvsrMjc859gnTj8yJUt
boKfjBRfrrwUUAdcJuD5eSBx+d5cpyBQssc+HxXw/mgK9eEEwIdKH6qhNg9Zlgxe2xubMOJqMyJP
dVFMSR4Acgs9VuWHoJGxAxpmuh3B2jBLOboV6Hj7lE9OnaONWRfzrSV6wDV78tTUYXPFguFlWiCQ
+SiuxtFKvLZtCrdiceIp048cZvbUbQeyT6t8/gw4JnK6IAI/gjS5nWHFJJknVxK0nyJj4U+WCYB6
ZvI0hMACyoLfl7Xax2ERHkDTGVxIOzAnHLKbPAAQlFMwH40ZYKY2eB77tHfKxDyM9XiNfhgYO2FV
AbyhYyebZY+WWUJdjtoCt/O5AREiSrdAmzwB0mFsJxLIvT+bd+EItEgDrj/4I0P+hc2WYdPCv6qy
evCamWR2o/V1X4h0O1EiHVl24FoxFtgc3DfQGjVZChU/M6GA+U9uTZBXIxKnbtBYg82KWlx1jJE9
kPZ//+bXFEEmUwAz4UJenXXwBU0ro1PptUMeO/MwB3YYhA+0ie4DK37E/3XhEJ64l9EMAMNYIthY
coX3Z1BpsF3jsAI2rgMWq0w1ELAh3fgMXZu5jxxAHS8M8UNJCxczoNgGwAcAqHIQ89+b5HWYTsAE
FggyAd+txJRsUPiKn4pctXafR9+6Cj+UfWJtSks8ZFn2oyzaa3xafhMYJbf9MkzRzY8NVwDpdCfa
PH/jxDC3HZNA++kUcK7zx/SUp9AmmjkmvBTDUV05yElnyWRZQek1ZXatVXnoRtIe5iy8AysT4E+t
iO3Hc+xalfGzJ/qJ10N3wVeccBVaUEQICikICjTLUh7dAxxcCtV2qsBtg4Z42gJDDPZWOCt9YbTL
JltFvxqwefhDC0NGyfi9IbMpy24oxsIzkuyrjMUWCceFCPtEcKbh8JBsQJ1DGusIF9WKqotr0LCT
wXhBj75xwhydkyLcoS6D3jeiHxmYDwp4hwuDO3XVyeXKoUKY2vxw6SRxapkjLby4iQ6JFj+WzpFo
svspzO9FISYnj/sLPaJlR3+YULATxJJOoGa0WrlE13qmLcNoE1E7kz8/VSLboCNvAb82XDB2amrR
SEA9eOl2fKhudFPqF6O2Si8V8p6AperwDtQDU16VqrgiXD2ZlXyKQ/r1/Bk5NbHoXkC0REKhAfWq
97tGDDIsCPCzXs9sVHoB3wRkDFy9zi1B0xQTYLkA9L6eN/orI11NLYqUQoMbYqBERpdDc3QoAKLP
GoGLDU1jK9lz0lwzhnSNN+LNTMbABmhT2nrM3iLZArLauICpXLFJ9g4BTM5JlFVtUFTNtsEwzU5Q
mwIEXGUC9lrA3dfxd85L1AJJswnAk3RyAKcc1tRPKhFvVtJ+USVAPeXMPplJJ+yOWbezSojXEHT/
dRF+K01QglE1DlBr1Feo0/RA9SShG1tJuKmbStsKkOptBsS520fV0/npMRa/9GF6UEpDEgnhGuiK
vJ8eAZ5maY1+4Y0NGM1UEQ4CARKwEjiPei7EgU+d2pY+PUxLdBASo/qaTmhGA7XyREPutl3YbFSR
7cVcAIoE/QtMRsWdOOJfpI4zNw6A3wZs51Kl7MTFBAQaqDQmyhDApK0WFkidKASvGbeEHANnXFA0
XT4zd2jG4BrYB2l3lb7UzD2RNDL0WdATsiCEYiE0fD9fKfhsBphyhVcPvN12I3jPRooKRIl7GSWQ
km6jOcsccEb8bZlGzIGQD1xJnFOwa8xP0C96G4f2pev9wR7oDPEeyQ9jBcA4hTTHhZv0xK20BAkL
mB3NFaAkVkeubNqgUh3PPWqhUNvGzwClt3ZUFLVT0QDsR+hObEvAdVha9mjEVNluMAZ24V766HDQ
mEesAkkFYA7R/nk/Z4CelQzA4twjU3KVTvQWOAMnaSbAxBgQctb1ECGE1UCnnt/cH/MHE5EEVRxF
To7m+0LvOj77oh4j4ffRouVRRoAFWV4ZzgkAyeCMBG+1Hz5hl9qj6G7S9sKYP9zFK9OrMVdNxMKM
prgi22mX+ON+KtA/KPsLK3zBzLokDlB0GqoqwSGw+hvQMlBcbTyjuFRv+nDhL6MBqlPBj8JPyOXn
R040oCBSmjEmchh5vfdlVVyljGeb31kvQ0PiS6HbjXvivRlj1p3ULC7Qp0i2RsufQslvZRS+9ZZ1
3wVZaKOpdVXV1c7o9G8Zx4VvAEKCuNNcpvpojGXat0gGAhgvySHvzIfOj/+Ykrazp/Jb1Vb7IA5T
RwOEMxX7CwP/kGcu83tkezXwmJAoDCGn4AVRtxVWuqnl0qlF0jdJN+/754rHn0dNnoFcugZu9sJB
+eBKF/McOjImsl0gCVaXQJCrcR4SK/d6/RZOhl1nwdVQ3QFvuVPg+5wf7DKWdzfOytiqJjKTgCCB
VrmX5bXTa8OWfecOwkDVOv0PTa22rQ+Si4XUMPcamoPWkDkBvB/rHw0U5X9nUGDw4VoAhEquPI3J
u7KC1kjhda0CWl4Cb4ZW0YhUdp5uAQvqf2dkaDWjsKQNS61Lghk6kgI9bbCmrbrbRiCS23WflhDI
yQA2Hc30wg49uWhH9lY7RIGM2BkZFi0KynvFhpumrvaVbh1qtLvfmEr4GW4uonof+ijxhOpwGvv5
wl4BkEzzWwsiijUgZAgPLzXTP8Sky2ZEXwHFa/By9XrdGmLkvmUt45qgqyBltolqedtZ7aap5n2c
Ao9AzE/nB/jxVkbnHvVA+auFDqT86gTwmhLa+sviddBbmQziQrLrra1A0QnKPeHZdRVWAJ2nE/jZ
6int6wvJ1eLKVkfw3QeszkXHSz5QqEx4VQTYTSp3HB2KVA+P5wd64tbAlkEGh5I1mge/8vwjj5pW
cpbRiMltGAsPiM0rEIu7S1sTgKuPw0GRUCMuQyQIrN3KezbtDLedIIaVBvkaRdR/5HEmt4gInLTJ
N81Aw4epHIfNZE7fpzJG8xYlPzcxIsDtR/qUkOqnLsrKjrTRe5CFqCEZh/paWpVPCTXkVs31bjKa
q6owb+LReJhygKjjSI7ARIb9FvKIxA77arA7yA44iPGJ4xvlpwWvfT0VgeW1KHdvwSLiVz6g3wvk
Bahq2SZF7nQ+9jma5VZtl2YSeU2f6Z9FT4NdnYbiuuijXZ+T+74zs6sEltxCzpZjDfTAOlODnmZe
+UPSbiFK0d2Dr7wZeivZ9TUzvFxh9Ek2/wGmEL+tfA5Scj24I3q+FcgMtsra3tOcfDLjNL3GIn2F
aNr41CI7hmQF6NaGWc67MagFVIIAw5ZlkduGSKv90JPOJQRcZaOKr7p53BVlmtrAFiNdSbvqIYy5
9rpc+XecZ8wDSi61EwmMxUIRCCRrgRsVkR359EvZdM8DARMZIOc75bN9wsqpRG/PADC9KSXwBob6
EsKuA7ZFA6FDs0XBj0w3U0IHN0xm/yH0gZ7Oo7g+oFmunQon7BDWVNpiKR4OYZL8ILNZHaQxlbe0
RujZtb49dUG9seJWbGRgxNcaxD+HZnxf01BsuGzpfsiDa0ZM9H6yFGQPzvoNKK9P5hR8AzUSPITh
KWLmcIiYgrZbWRdOq5PvOU/L236uwS6EAkciLRdSTZVtQRDUM8003gxg6g7AFmw4AGG4A5MJtC6q
dxYzoaEVs11fageSphaIt5MJ1v0i+tPk5o7I/A6Vd6zd4PehF42gAM9dIT6Dk46uxhjEHfT20Nay
telv07idcyc2imEDLZfDAFmtTwwgFyCpK1DWVGZ4LAukq2ZeHHjXjLsMtcTAiasaonLF50I36Raa
LIkz6GF40G3vIzs0uz1p/JtSTvR1IIE4BEaQ3Nd+aRLwAGNlNxb4thP3r6UmHExFPnwVOdiIOSa+
2YCkOJjbPpe02vUjIzeSV0mN8nEtcmjyTLZlhLahgnALvYTmAZxvw1Nzn8A5y8QB5XF0UM/NbTGX
5VWGVsWeUDDCASr24gLUOssoXhRtdywD8ldApm7vx+IReXTygt4mNeweCMh91cv2W2iWGeh7qGED
pd8MP0QYGhzKRQOU6yyjGrQLfSWwYuLuOQKEHQp0KAJDoqj1x01JBiczrXabhq08jIb4osKRXYFU
CtxdmSp7UGoGqc6onSEgIO1gTSB8iAy5arraZR0yNojBgNQKDcHeS1lF4FLIMFwbQfCtBed/47e4
XyFyFYPHUgfzXQuSv+kFegK8EGnPLYgvPnxG3SV2yaYGlM9sNrYUOkeu0EE9O6XRAKIUQGHKIwpa
UxClGhXdqLgo7wjJ+xuVQR8KegIj27K4yzeZJM1TNBG252nBEygH8Oj7WPh3KtSNM/eN3BQ9oP89
9ekD6dFetYcCnmzKZH7tx8O+H5pbMwwGx6/yP0RHIDpThlGwKStrrh0SCdQk/dSXe9aIoPGgFjXc
ilw8JmbmNC0yaAtVmKsEZBo7K33uVmQEr4TfJV18D6jiw8D4NoRcQFnHf9RTSSDuQq5Emt7qgAIu
Pxz4XE42eMWFq1QYOl3NXsk8oyxDAcHodIxKcpoeJsBsvLkprrRMH2Y6oRIT1dBLbUjqIv/4DDxC
48pcttuEsldIkIHygMDHAQ/iHjqToQ02JvPGsL1Hze6PTGNfgHYwuP0Q7FnIBwdXzouR4o+hxfYT
hiCSBSgb5BLA4o4+5R13B/O1B3HHxvK9NjJ7DSly8l4TJMm0fBys9inR5g3JIKqXtAUEO9RmIByg
p+qxb/kbV8ADDXLY+POEpnS0CzAzbLIeoKWJI/ZidXVjE0k3EMbeQqrmBly3g9LQ9mLWwGyGWpQ7
VSikyjq89nPh+G32A1oCB269hIXlVKX1CSwFMC/kvuDhTz8OvDgDnD4Nr0Koq466+0HT/FMPIdVw
YMNhToylWIooXgI0FptPipEr3P4OQ1IKUoGH4vmtGXwBJQ3qon742pfyxkyU4WBjViCv5PeGOe8s
CV8A2nv+SBhOejJnL2Y/2cOkPSaKO/SKHdm30FgbyfcQylDwrsEtZ5nLI/aF8OaBJ2Oxh5+xO62/
4kx9TXowyFWyaUeWv1ko+AVhdkXrWnuB9Sh9uSVs1N+yIrlpM3lTtyx14h7bcajJDiqOh9YXbGfi
D0bTL+5jKBK6FRejq2jtJKKHYDBCidxqY5dPsnW4niHx0jwm+fgD/IP+UKF33x7SZgjk6IWyj5rP
Uzj20YPIeF4XD34B/u4GGEm5DaJkPqCC+fN8GHaqDLIA2yFODRYxAr9VzcqHhkxHJlTKYqO+Vot0
xgCcn/5iDHeQqroDGvcl4MOu09GlnPpEYomeO8q90NgB4HedplT52BNso8Jrmhp6anqXtsRJyFOR
DreWL+/NkkCnDh1VyIxiKX+wSBxA7X9ombqam29gbLntJUTAx+AXKF2J7Yai0JJerFK1gUMEM9Bd
7gU+uEtGZ89Z7hCgQc/P+seglGHQEtAgqIsDRLiKsZMEusd+n+bY+K3jR4ZNwM4a58ceHG7aQz+0
ulQQ/TgwCvQMpwocf6SUcvn5UbjNaVjJdqmeDEJCmqx3EGzfQAbDPT+wE6kgkiUoLHF0IE1zXQEN
4wj6EQXWtG+6Q2AJL4PccN/UW1oZF7LcUzt3ScwQ/LClDbTIt78bUiGHuFWwBQlQBAD+Vk7fjPyF
NyVUMKDw5oQmdyeUlkt9qe+5/OoPOdJfptdAzCKrfbwTgNmc0ukqiNA/gHAOrv5yP0Acdp5xIXah
OvRc//1U+3jM6zPTkJHU2RAWnulbz6xutiKHbEqV30IS53B+KU/tGJQQoIG1EJQAyn8/veMsEvCR
UHYiOVJNkz0gRXEK3d2dN3PCCwjBwHgDKhLruG7BBBD7ljPa+143QA/SejXSAS0ncxc2ySYh6gJU
5dSmgb4WaDmApoM5vjwHcLxpqOyUARkUnIOpOUjaH7KiJ7taJ29zXaKEiOm1/cn8FIAiJtUlHOiJ
OYVRdK41X0TIl2cPjq0nYZr0BXhunjln6Ai0E6TSFWR9647xCyfxo4uh4B4t9TooVKPvvDodU9n0
0QjWuRf2s7gqIem3zSD4jebDEO0SARDX3MzjRs+tvNA2OpHZH1lmdN1XIDl8g8IgVaP3S/fQ19w7
v2lOuJmlBoRltOCnQc16P4/BLKt0jnD+xARFG7nT5q2JdALCBBcMndidABcBWcOAaAV/cOWoM2nV
oT/Ax+ik/mxUj/WU/AEO66ZqgivVyAun+9T2AA8FVXSwRNCTXN3FM9FjnSC69tAyc+pWbuvCsIPx
0uydWKAlPzSAIedQd1jLzdVRClHqEEcOkISv9QJNhILP+QU6aQItARTrwc5CRev9Ao3Q4qQlhYkx
mm5kllW2Aarnf2Zj2SRHVxo0dnKJ9wQQuWTCQdvRbpNLTYcTC2IZQMCj2Ih/f1DsB+plKFHOyL3W
oi+6iP7oS74L6fQbtzN+/8IHRKIKzPBquvpRZyOVsJOr+aXP4rce4qI2UOOb81N2ejx/2VlNmeJB
X4kStT1AdYg9J707QJ2zQkX/vJ3Ty/+XneVYHS0NgUgQMHgYDyh+D1SZDyQLL7UKTtoQoBctfCqQ
pVdz1k1QIbP85X5S/qaDkE8FHfPfGAZwTXi4RSs4m1UtttSThhwVhgE5hkMM2ba+57vzJk54MpQa
AeoAjVBgLCtnSXsL6EQL5d5iTn9yv7uZsvCtarLr2brUzj85YQr9OYS1JhjXy8+PFoXVEEPD8ufe
iPjEDmcMqf/bWBVAYoCOMfEMCOZN/aKRH9uAxrPVJzL3gEO6tUhR2T3k7HgVQftcXyhUnxrPEvyB
UqdA4/ilqnlkSw5tKiw8IoEuKn2Ym0co3z+fX5xTxwW8drh98HfRoV4tTsHqQgaix+JM2fWSVRZ+
ghJjdAH7csoMICgQx1GQSzLXjXhICGc68HHJmCq2OVTIqxpZj1lfaEMZJ6JWXJcK0Tm6JxBEXZ3K
GbVw7afYAChC30ESHRIcWzwgYZdlBV0UsSUxEGiWgm6J2AuUc1hgeEPzJZGQ7pAMEl94PuF7BlEH
S8w2rzJ7NiwvKUroXteHfOBPeTFv8DjArjbx7oB52wtx4YI8cR2/G8Hq3m/CBkgAyA16aQvluOqt
5YYX0+LG4PWGG7V3fvlPWgP53gShEuuzzpkCq8PzIiU2c1RHLp3vyAQN4rCyx+JnZF1qEp7aBIg0
/sfYyjVnI+h7OoIxGqJWC0XtsFMQRH79nSGZaEQiMASKchVh5GHSNnrEBI5isnFgIFcHqX7g3kvE
9lJd8J+nx/SXtVW42/eoOZcFrM0QzVPm5AnyEhoXws3TRoDjMBZ0HGjO792a36sqxXM9uafJtCH5
A4R/3KSuLgzllJ9GxP4/Vpa9cuRs0n6mDUR80ZaDjh21ruZ2hDTauGH8PxzOaouXAEf3kwlDvQl5
mex7anyBGOgFV3ByZwOpZGpwhJanmt6PBned7jOI3yAOaDwy/DRl5RVEuSh3OaSyLiRdJ+fuL2tr
Lg2wC1HXDLAW8GYzBpY7gw86aUiod38bfIr7x1puU8BE0FdcbwZZ0dKkcsJmoAak/YdtptWFuTu5
345MrHYCBBg17cmInaAMF1VlXXRuaP7WfgNhF8EnLjdg/N+vEPo5kY/uRo489UaEFMyNYlNSZMWX
SJAnFwcXHLQc8Y8PgM+ATyqXCrdoi5bbCMmRibUO5B9tnl24TT9aQm2NIftdcHlQllsm9ugI5UZp
0Rg6iV4u5NY0q33ToENSdXcxEu/zbu7jTQdToIsBKr6I1K0xK71RhqwD5c3zidrqanoB/MELWXhL
IIWdmddo1+Zxe8Hox40Bo6ixLRIzBqDvy/iPxpfMVgq95BnRQjJvqHq1ivQ2a4YL2+/j0YUVgftI
olC50C3fW7FYB8x2hvUaYjxZVmRoAGabhL5GvYGqgrywZifHhLQZFVEwgj8g1yuQykRQ4Ty1JHEZ
iCYpQb9wGDfn1+uEGYZyGg4saocAJa4GhS5kmoTxhIdhJsNBxH2NkdtVl19wRMuveV+2Q70dvTOO
N7WA4lqnDHQGwjdK8P5M0NBEQsmKts86lvEllPip4YBPpiwFsL0E2v79GgV5n0atBR2LrOBPXJQu
G8Q9yC1/OwBe4PUmuBDI44FPWfkINkOvOlVmBgQpHhDRAhjJiIgL99GJ/SbwICr+5sBIIxB6P5YW
ItLlCOFaz7CmjTCK64xa1/0EDWNosOQ8fzu/Ey6ZW40JqfXgo2+bedUwbdGSuNOGgde2AseCsBUe
rP3yG+agOAL9HhSrARJ5P7o8LKjRyx7mSqi8asvzIXgW5qadRtqO0Rs8b+6EXwLkBR5QghmBfH+1
MSarCYeaZpk3zJk9suCbwLM9gPdBF/k2miZonKsdCS4F/icc7zurxvtBdrKE4nuRQ7fZxFs+eAiH
9eNmaiIvyeQ/D/LfUpf6d+9KHD8r8d//d09UnH7rYvma/8ceqFhcF6b93wtMPUEzrv2vm294ZyX/
r/+1rb/l33/872O9qT9/w5+SU9L4x0LC0ICzCbq8NIGd8qfklDT/gVoB1KOgLLnUCZcT+a8nKzTE
WZHXWYh+QAjGtv5Lc0r/A/57EUuFUwIBCDipf73Icf9PF/l3XrRFLoQQEX0k1O1Bul+DqpIxadoR
PQMXunrGroDsJ5otM92Yi4730TT9afpYD+8D4WuxZcESQiFDL5n4+91ritmCQCnEP+NmHnaqAVyl
SRa1ZygfIlcOBgVx+T6IIZBoQb6ktcNpTLe6xpcoYMK89mdEA7FrcT+7mrcQnYtCl9f5tUqgu3b+
Yz8QSn7BBXEvo9m2JPPr0qqhW9X0WDy3KdRLkABPPvZ4ZVLr8KYA+W8sIZVdlfqTTAVxVbWjFHdr
PPqhnTUaijIEPewS70fZeGHgLYmqZ1VHyinRGM0UeoJAowPvoaHxHc/ETYrE3I5R33oBmk2oY+LR
LVKmGzHk2o1vjRZiEmBJbgJdo4k+4xeJrIi2zIihqRhfQSbVNaPoj1D7j2Zlga4uyLOuoIvoF+I3
/MLd/2HvvJrjxtI0/Vc69h4KeHOxcwEgfdKIFClzg6AcvPf49fscqjRFJlnM0UZsxHTMdreiq4qV
BBI45zufeU31o7jtmh8/uouH6tR05umW/o+r4UfT9c0P9kvV/mvdF98fjcVPP/PfMQ7QvOdIeyMO
/AoDxIEfxbPt/+uDv7e/hgs5KFDRFRTDaMEYfLL9NVQQ0JUT3XXW2tPtD6oGlh9VquAbiur+t+Qc
25+J8+MoSBDn/sjP+oVE5eOWFI0YiMePDf7nW7JD6TuZA13DPTGEl6VArXWM+p4CQi+r+y7E/CEo
iw99AeylSkLdS7M48yx5GrDJGHamFo7g66JzdOjHkeTT/O5x95kWcw1BRaeX/vy+xqye5MIYoFSl
4+h27VBsjUY+9GjVQVKVVnIWfJE6JJ+ibLmuquY6LaweRdcS0VZ53qGOZYl92bBBFaWRXZr/yFKF
F8Ads6MV4gin9QH4ktzGQiJofWu02G3pUHtNoyVrP2R44zk2svZWqmPkNUUbFcVREz8ajF+XeaXr
8gF5usx/XEJ/dOr+T9hdaNe8tbfcsniImx9Pt9XjJ35vKk7Hx0Y+uHj+4tmmQqwRrLVIcjFoR+iU
g/P3maq+498UlYkKAhwKpvb3plIxkGco6CBsDjOCD//Jmfo4tHy6eunJsZ048pkNi4udHHSUPokM
VRiTu7xTPkZmVnoTqsKI1SbNAtIQ+8AVnVfPabL63sHr+rbR9WDXxqZ9MBzUq3V5+RQA4fSaOrWx
rVHa4FvZykqE59Iy5qsxQ4VgNLRo3Q4gFAc0yFdLIXffdDU17/o+RKhnbCbnM54J9kWIh9IPKQ7x
cg9qu97hgpZgSpLa5sU4m+YaPQm6OH0erXkwKnTicgw+W62ynClARIFx+ljgvpLVMEmE8Cty6idl
dZOFi4LBC14nQx2geEtbLCuEYW+r1aDBinKHi0KzQrk43/z5tvqv5an/vgcWrYS3ttTd7b8QaQrJ
WXdt9lB8b59tLvHZ35tLf8csjqpaZrgkZMOovX+fWMY72UZ9joRWZKukjH9vLvYdwzuG64AxGOE9
TVjxIIBxyqbknBGIJfVPNtdp5W8zJGIyBb4NlzfuRpSdTxaRRBU5hoUa+E6KMlU8b2Y7+JXikJiE
P8pXElW+xbN1enqJk0KZM1dxtJFLTJF+oVbTBmPNlTk4Z7aDOMOebodfl+H8p7HAUFo9iRKdNKRh
J2O1HWTjuoQOUpZYBBjOvVT2uyev+pVv9KhgcnotaPyiCQlREprk86fmGGVTy6D7fXsYDpHSHUq7
cFNF9utgxpkmxVZoOJRzuNHx8Yrz+bKb9S042K14us44b5DHOPP1T6OB+Ppw0YB8ASrg3rTnt6Qk
upIhQRr4ZSTdVFq2jcZwhRHZIRQvtrHvkCU602Y5d0mxtp6sHV2FBC7TlvBzOfxYzFwWl8mp6L2i
TzwpgZs9neuYv7Zcn35LsdaeXBKegGk0Nd+yyhIvkZE+0dPtmZcrFsrpy+W44aChGKQne7KQEmse
SjvseLlAVxe5+FLY+lbiWhyBQDb0i8HsD22XeE5XXgNhPHd9YsWL61OJPqpf08U63ZKNbvRqmjaB
bw5fsLS+Wrrcn9tsmxbO0Q7i/RzG+8RwgDtjzpXbd1HbnYGeiaP75S0wdKcmRnfwxQTZCWY71IY8
8Gc8yUChfVab/FhZiHPK9l1RLVhyh66MMbIWantdQa7NVuM9LsJ+rwSrou49nO29hI3HUjhiDn+A
J+kOMhQbMkejL6/ffmdiv52+MvahaJ5T+6PCzs+fLIsao25Tj0pe2WxedG3iZdhb6WrvaaNzK7Xt
AcGUi0Juv7592dciG3N23HHRSIS/eNIkywMk64KxYDUW41enya+rcoCEGt28fZlHEcTTrweTBWgA
SokcCydBGjKmEsBDD/xU/lCm1XUB8wyJIG1VdeVaTgzwCni4hSF+ZNJRhJikjFbOLB1VQRMvsvdV
sWyWxXClePEnK3wPlXSVAwjvpB7zqJl4NE8b9G/XyDNsnaq+wjbSN5EfGll78qTtZTg8XHw2ol+p
xD8eDvBCXnl3qEVBpaX/gtrkybvDitBOpc5ycLpwPkRWfo0z1CE0nAuzDXxYD2DGcVBTtWG9xN1u
MpGI7dKHvg1XTp7sE013pTL+PE0jHBQ8aY3OG6ermuU3YRpRzYAsAlwUJegKcC1WVpNvC2tYZw1I
ytHcLktyMzeC+lUC+5FWFs7XrTJvVCvbTvh3TNqCPFG4KXLDNXD2FE9SRkArUImsyE8o7fjVasfV
VBvbhica8s8jB35GXV8F+Zfami4jrd0lWDtCWUT6ILrBEKJ1DWfxAyRoUeIlgw3zo2MNK3xoaOcm
nyccDMQF9by8Zpcf+zn0rFbHlCzzOzP7jPPlAWPg76Mmrdt2eiQkYhm1Xyakq4PCDTDSpj2+LWZ4
0XLzoOrxPk6K6yHG80WKmivaVxd2OG8GM0IMMT+ULRVeGNyCrXmQKk0TnJdLdWTb6vZ9rsQ3Vtpd
xXVmoMmRfhhAxbtYcF4njr51dIzkwmiFa+CVbUu7Po2/Y1iNRMmyKcN4hUSCcGP4GCe8UdO+T8S5
YOiuMzurzvJMyD3GxtBwD7bdgeAhAklp/ox4tiLuimcNsW2tFSu9/mJjQeTFSDhVmvF9CnVUZoPc
5djbWmZ1oyT5ESyPny8W7mDjIYuldVNIR/G7ymHZIHt7hT7IHvW1Vdtlx2kI9znWoa5lzMi36x9w
HV4NYbRvISWmSHTl0nIXYNRlGiw8adlhwXbRhb0n6dkR/Y8N/iLHBJRlLTnvRdSRYnkTKtqFnVHf
muGqTgy0k5G/6qObsRhKVwNi5jXj9HXOpbXws+SPW0kFx2bbQ5x1bmkp3uEJvZq6ZiJgskBGJT8m
tbypesPN8e/LlXbX1qYnB7qXJdFe6sZ1kSZ70whXozUctHLwcGvyq6DbQfxym3HxW/gtzOV2cdjf
BHri2TXzA15cqc++NsMtrHO/GPlMyCK0sAuk5vjWFjgglvKI/Fiz61t9L151lPH3JomVLd1LQ7cb
9RFyVrqVw8HL6nDTltJaDyc8OtBPah3W8dDvujG8ITnep/OCKVPwuAY6k5NMD3/O6bKp1WCVRYtv
qeGtGUUrPeN04WA11Q+2gjWGkmBJMq6g0Wwa8WrC1FOa+HMLDFmH4JyzToY83xpKcJer05kI9VqQ
F/4GmCGbzMZOj+OlqbF471ToiHZzZUEuC4tp0xvqmWP/ZTuXBM6xcRVD6wMG9+kUOMG2pqrBQvmj
k/6M2MWNCe0mw3vDmP1W0ffxnG/7AszRXPYrMIQ0acJP4kyVjeBjBJzMbaf8xrS7j9aUHQPZwL52
9t8+ih7tDE6PIprrILKQJoHSepJmdloSFXlgOyAiZgMGnZy5s7N8Gw19m6gIzPH/kqPsFbP/umjq
BZyfjZVAxwoxyjpzK6/lScwSGQSAWVCAnD4/9KG2joz54InOY3QTg6LVi+Vrn86bLsf23epWqgYG
eqwfYqvzaotgof8pbFQk3U9v4eRpTEMu5aBfHN/QpkurDhM3KquHpLU+vP1dX1scqOYIbLyJzgYn
5fPvOmR1LKlQ/fxlzD5Xsn5hWtKKsm7bLc7jHimGYGVZs98Thmot+jQ3VzrKOBpRyAka2J7DunGc
Y9nE+7xn20b9GWTrC34+z4LzW8GtG0w4f3HyLMxwbjKrURy/L0OYrMMqagg8mEcl6YjGz7AGZ7nq
JedOCrHKwufXffsZvVL/MbYQY2xGDDSxTh6RlFhaRJvT8XPly9RGKztQv8XkQVlxrvx7pe6xgAgx
MkegRwiOP38ZUqVbZZrVjq8mu7zXViaSeUlg+5U6b7RKJyKfwUGCQX+ZJHFJQUWj7heyRM8vmZnN
lHcxl6x0EjEOjt4wUFUJ1yLRhbUeYXElbLqGlag64wUnYc0WDmLpVqyImaJMr2GJadD59WEN5XVr
zNnWNDPwtMa+XZodqkeflnhaV6W86XM8zMdhlZi5P/GZfBpWFllQE4YXtpkf81i6r3LpdkJtK6nb
K2VOoGE6xzjl8IuMfdcISVVjnyIG1+aoOjfJ+zwZXWswtrWZfJmpqubJupez+thw0+LzHU3wOYlW
XaVtO04buzTgd/erUeeMm6JPIhvruR6u6AejjlaQVXZDEV7gLO0pfXelz8FqIAucF32vyMsGV4WN
2CW9w8/b5komYjqZvhXqDePYe30afgp1yZdKKpYu2YdR+hNS+VajVtb76QbyLabRk+ymybBmUryF
hLhTyINFpoXo7aob4LUPOKvD5Ipk6cZOw42hhGhMhuh/TTQPu8MSTpcifs+Nvg/UL3Ed3CwMosh4
Dy02uVVQTfjKEa0H+6gl4Q6ZYjMqvih9CEIn9uoyuJdbUnDTPtKGwFIApzneQ7B0XossUu/E70Oy
z5qs1ypDshrnOFuwsQVxHcK/eIZDV1/JeXjjzNBKwaWKz9HgXIsTFWsA6OQwZh3+jNLtWMc/J54f
hlSH3P7QDDOVHnb3Tr/u5NhjorZT09lfgvR9ipAb+LmbxXJWTUf+hCgpnmYoovU7fFzubT1HpCbQ
LqBm+U5o3WFsegyc7soq5sshHg56yoGf8E5Za6GD0VyaHw1zujTyq8VKbpKGpLv9AgXBq8f8WvSM
bNRYVWPcKJW2H/NhV83RXuMU6vTFj+L0/TLHXliOh4LitDTS9wUFa+I0ENIbHhsfjoaEJLmKbkUv
RKwRc5pRzl6gIBOeWIPiiM2ddjdb6XFu4aTKOet1XDl6tzOJrh1GEZ0txN6WTRNhAsO7aaR+ZeY4
OEfSrVXygLA90OJsa0zpVmnI5MYPbOm7t4PdozLms3OYSSptcVSF6YszWjspPR1FTnq+u8OjlW5F
PaDq/QETzLVYBkWib+M0vIVMv4n1edMGpIGac6YsfRFwuQWaluAXMfohEJ60f0q5lhtZmxyfSdBq
KISlMyKiRrad8+7MWU+lexoARTPGtBje2UwbCIPPAyAK+VBipdDGHi3ZS4szM83uGjduoxus331t
IY1v9fS9ZESrmjic1Mp9HU1f6jq6QUoaBp2m7oNKOg7RuKaQwVRo/GrCyren0PT0kpKT2KAkHE3z
QKYumdIxSeP9sGS929kizREPlyKtqsIN5h9bZaYoiEs6H+NmNHtPNLuw5hygq04bs5o346gHbpmn
2yDoD5jG7ktLwyhZ2xsa/SMrvqH+uGnZOsiLXDomK2oesSLsRnexsSAYZv2izMLCxw7QbXNrgTkZ
fkxsnENNc7kslPly7EQFmhGjoMtO7lQQBZf8qDdMIrroE1DJ93giX3dNXiDWGEBnoqioiJd9bhFj
WauF6eEufNMo6FHjxVxArCEOP377bqaiLqRbicPWQ8DhpldD1Z3lbKvr3VepiX7ME1IGEO63ZlFd
22a/G9i+Eq2IFmenNAFIhnvFbWki7ajxBhB7P+Zp+LFDujymciyGoloF9bAiEuzDGOxPnOwR+Lnu
DIo6g+MqolhTC2rgcliH9TB5bRje1HhsEZG1lLOus4+S6tymXJOW2Xsl6FByyI61rO1xIbiwqacz
yVmJfdEitKEV+nZSZp9ltsfKZqWZbFHqjN4Y1l0V7atkxC8wvBFh1qqsO2UsXKvDiqJpGlevJLDu
/HIn2cZTlroZOkQ4jnOn2bZTORTRuzFbftC3qYfK061aGeIITjza+98tsxNaCgZSBy3u8XjIbJEO
tt2iRDHe/tlnVuVC0I2w0on2mZRu03a61OzZN1CjRYnrIU3t27jpL7Use28SWywEDkThnRCUFwop
MHtfoyazMa2XGgSYlnlfzdn7rrPuDTW6aVX7piY4r5w+J2DZ+XXYBneixI6SLPUmK/bwtV4rRDQV
ZUjUxlZVECL8wElZGugNjCu7orYupVVRWTuZOtl1+i9mTBlPvp0pDrIIxExXXoIDdjh7Wv77zDI/
tC3ZSb1MeJ5PhovTL+IqtSYsuZPPTjFEaw25y54RyUGc9E0RnsmdX4kcqBmSMzONFBSPk159R3sL
YWvZ8m1nJDviYXLwmmIL6gXw/mH1dmR+eTnBiyPnR2BToYd8cjk5NpHJ7goKpKw/iPwkomq2i+JB
rHQhp/T25V45CHS6j1AiqcrogJ4OR2fBzzD10fJLgn5GgQ0uBoGHRd7Qs/FiJf2CUsct7OtjHOXb
uO29yUneP97EH43Z/2vzwNdxa88wLv/4i/4bologCTx5Xf5D9/CX2fjlQ/7jf/8vt4k7TqA3J4X8
gr8nhcymgWZDQdEA6jscqL8nhfo75hFk/wzcAaQ/Alh+j+Htd3S+KYERQkSW7VHU7m9siyZbwCnF
ecl8mLXxB9C2F8c9ta6pA+JmusaM6bH+e9Jjn5emqaaWWrfVm8rTxwl9mNZ06asBI/n55DFd/8pj
nmLbXuu5AGlDYI7GvMKXeH7ay8jSZkNLw7srDKQmQuy6BYNh5UTt/dtXeiHlK0p4QT0HMqgDBGSa
+mx0MC2F4wQxX2vB+gs52sNg3xf5NPrKrKfrvGkA/w9Ac9JA8oOx+jRbE/mvfI1AT/kl135yhkuK
ThNTwvYbIaY2mB1X01JYFrqWr6LEf/uGX8QX0XLAB4QWrSDqnwpxJHaTG+MoyuxZi92lrWWGHCXA
mnGBsIYUlM9MVz8TZR57Kc/TTdSOkQumsrao70/bPlkWG7hM59SfCWbXdl2+5zz+mamOOIuaizGI
8CyQxvICk/YJ0Rdlha6LczHopVtAdfVrHGLi2H4f6RiksJY9rSXJCuuLarifpHQE/qTMnpDnoH6z
UCrPi9qzQ+fLbJgudnfl7diY76cBB+5OlzR3jhbd603sng0LuK4hR36QW4GrVAGODI3T+jn4vhZ9
tY9tI3ka0jFnIPOvBF5VeDmJJcoYnv88Xzh0ccMxTjvHj+x+8hsLrrUGCb7IchTasNylFRN+yrvO
pPoMjnLg7LMGzWDSR3Pz9pJ42ZSD7sAUXZQD3BJnz/NbmcvU0vOhcnzZISEdxrz1Ue6b3SS3c2+p
IXRkmeysYhXHc0VnZtF13qyjsWXUH8fBbM60gl5Eiue3c5qrO3pfWsg5UJtIFZ0/rQ79QWscT+vv
aUaf6wOKMuNkaQLyJySC7qUSOi1D4gk8jjZgy1HXAWJ6Y0c5WZnnjvXHc/T0MlBdicwaIz+i4PNn
nOskU0o8iHMdAfZh6r5o0wR2L+4vcomUOUwWf55sbV9FGqYFCs0Wq6JURogvMratmcnwN6yWkjNn
PK+SBGXDtiis71rRt+7gXPSZElwsI4h+SevXQUG7oyrjjYQVMrUOOaMzXGpLPHh15Nw1hnLVB61+
qMysRrAirdw6xLzUiSvoUGPizmbeXZLq2krc7+qQDC2IysbH031T2FG+Aj6FZWwWPEhy8j0txs9h
KNdHGys5CVCfb09yI2ZUlpvGd2hBL65t1gjQly1q7hFdmrRAysUZivJMpHl1LWNKzZBTUTi2Tptr
0ZTVo5lmjo9X5ryiZ1EmaCpq2NdsO2C40RCVBwUqKKI2EUpmoY9y/uRnhu0NfOxMT/FFp4+VTMCz
xFiZAvGUFWo5Vd/ZAa09Cy9dV2sx9c7lUnblb2CWq3bEpTbq5DPF7qsXtRXM/kDkAP05GYjKINII
Ely0CK+HrnPWIeJdrt7UF0vcWK6Nsh6r7fOZGCLOudP1DRQH0AOWzoTkk3BWjABdhjrheDf6XUsu
vUIyL90MPFOEYBx0/fsvVrlgTFpa9O/S+JDTzLNbKTrz9V8B0ZJBwzphT0NHQvTh+U4LOjTxqz50
8AkYaXnl8uAFMnV5ZKFFLNfo6S+0Rbw6nJp90CRY8bSdvVIt6RKB1mlvU3aWPYC8qUnOzGgeZz2n
D4l1aZEsQN4FJP/81tI4C0ORjftO/lmDXnuVzZeIXSNIYa6F6gybR0Z+Wtd2zFAXM5gv9D4lWhhx
v0KMo/PTkDNKkQd3Vikpy8r53KJViOBqlHuJdsOkDXWmNnE2k7Pw22i+eLAQIeBgUjwkF7U92isa
r59RD/FDp0HwM31ArMeh4c7qYOyTjsnWGYPA1aQQmdQyThjyA4HERuIB2JCMvMG8bktlAbZ7VVsF
tFbUb9wibA+SXCMpnaPdmAnR53BKfHOuLZ9uMvO2Onsfoyn49qp77aSwMP8VUZU071TewwB8XPSB
Zftj4gy+1kuUwsxtuvguVtXmV2j5f1Cl/BujFkU++AbI/pFscx/DsYF0A2zxX13041+b5kfx8D0u
frTPQIziV/0uTZR3TDsMUBqgBOGNCjv336WJ8o6aAIr5I3Ue9A174ndpor2DRy0KD0wyxGjzKUBY
uDAzO0PU4Vc98weViXqaAoAMZuzEyFQ4Wgis5fNtGTgS1lIcgr6CQirWkbmYkprOgAJ25bR15iZt
qt7pqabdJ7ODgIw6tjaxNWvvZLQ15VHNGdKXarDWQZcl2FMayackt2QUE6fyWMVzF3mKpIYfGH6Y
fj5q/e3clTmCuJZqb5NWPZNcvpj3CawzxlG46dDJ5X8ngSZ2JLQ3mJv6Y9y2fgj6+VqvRrROaVB6
xoxSY9AyZWydTvflucwutKbV32PXnW6WrGrcVusGb0qU6wRh1n2WlChGRsoduo8G4pftvO2Kpj0T
HU8rE+6Z8pA0DN8Mjfh90qK1G6T98KpI/VnL83U3IqIVjvn9uBQMg/K6dLvgLOn3hWyZuCinM8M4
xDvMF8wGXpKjlbaKPseQqHdpMt9XYJZwc1cdr7T0KxUxnHUC9d3D4DxeV33hnMl2X4BBxS0I0hdO
D2jtUVw9X31WXY2zNXALVdFYK1OLmNDrSvFpUjQUTI3IupBbu/GjiRavIiXSKp3VyXPmDhQsScwh
QgwZZEj6rcpHyU006VxC8UhFfXpscYcmg0oDfI04t06nx4tVSDmy0jwk7R4ISz+gDC/RYYbwMRS9
W6PAnCVXZht7izzt1dw8Ztp37FGQ1sXLJ0D0FC3cMIfjTDnRY4BnFb7mfJ7txJX0jxWi33UrrWPn
tun1MxnY6QnxeOsqCHcIC4yXT2+9jpKiyFUIWa1UKi6WtrmPoVnkOeky4pG+VLsn8fCVzsML41xE
h3BQo7K2EN4TdPLnb9M2BqZdjoIwqSrho2pnB3zjkk1JVbXK8jS4UHvta98llotPCT3RVJBaRilx
W6WXXLs1zU2HguWZ23r5GLgrwCdAe23Bjz2pPnrHbjK5566cZhq8RY9Ur6y6ZkuMLf1Z6lv/8TH8
0Vn5P4I4I7SA/vm8/NA3aft4TnoPMZSQV8H+4lf8dU5anJP0AkQ1KgKBKugyf52TlvoOnji22kJg
DpKo6Cf8dU6qyjthKcZEgv6TAOHzqb9aePwIZxfOAcF7+UWy+YODkgP8WY5vOBiIYSqAtB2hgBz+
+dqeEeYOog5wgIr2/f2c60yPxrL0zQzZ6raLfw5NUt1rSvnw5KG9sqnE6nwafx6vSxaAdbrJmPq0
P7GgpDFWkgyUGIKeP7Rac5O0U+2hidqf8/g4zQXEtTA9pTeGAR7lk3gGT9qUPMp+GIYZZIRN2mrn
cbhuTXX5tT/+EbbKG3nxjeALoxtL7gOr4+Ssa1vdyk2Fq5i2la+6Nh/XiPCn2zYxiv0YgfYUsAJV
3zTtmO/efpqn5yzfUChp6JSHkJmQdHn+DY2xDxcbt+r1hBXfyor0YyMtF6Xcx+D8Y2XVVFDs3r7k
Ky8Q9BsRmJREkHdPvq5mBElXylm4HgMUy4JC1ni8yeIxpIvOlASvPFnwQ+iAqnw5xI9PcjnHiapm
lIANSW0Vow0xyUAGi3gXGFZ6kNr5i5HKBzw0M1SRzT+3TRd8NaQ2+JaINJKEPX+2KLmnXNsASgMH
wIsqBujyXGtuPiDDnI9K42sqTRFbIGvjZNFQbxwkX7FHV1vST1SzfEiOjTPP5LXHT4ZDC5Z1DTFJ
1O5P1vSiGFFblgwwdT1z1ma9ZB55Y+UiH1Sv337TL84/VpfQ5kAeBlcQZkcn+0epkzHO9BgjgdAp
D+UQGF+j0s6+FCjk3dWDPID6QCxBTgqgvkepzuk/4/m0iuupXi+os79PlUBZzqQBjyZWJyEESVOK
EHAGGhOI00Wfy1UIKojQNWl97AI1QydCnu3SjytHKd3azuwPWTgrl9qwaKFLThZ5eRDMl06J1QT+
bNLH3pz41KxkETMMk0ZWUVT1Ue2xuC00i2FDHvptY+vHOJS+5umkeVEUgTGVJuAciTkat8HUUeSf
eeIv9zO5GV11drMYGj6q0z15u6lVRqBceLtNZKVrY1j6g+UgG4/VrowxSlBG8k+8BvFbnKVp8jUd
JwXSx0F1+4lRrNtM0XyRTxIYoIom8Mc8bwHoQgcASato87kO3QssGs0PQQrBG45TDOTJyQqZ6sCY
y8kIVksZlGjiJX3tlQUYz9xo8gOKxcoNCGalJPgWSGknun2dqP04uFCjIUArArINgbrTuH+V+fmY
tijAjyjXuZ3qSLU3qbgkuOCTb6tyGa/jGieaJkAIEKT/ZB0wMDSu48nJbuIMXE9WIAEv250f9J2+
qaNW3eMXaNzEZmCDeGrpg5do/LvUIctdimLMXYI+xLdO75h2982ftqORt0FFAioQpQDTklNUqjYY
gxFqMBEC0OJ3WTXLNFzrc3LiL085cRUBiAE7hBDvyTsAJ5AE9Jogk4V264/q/KOsTPtM1Be/5Pme
4yIwkYiFlOrkns/DDiKV8VIbY7BSRrPzjWSxPjWqluONUWR+PICu6qsR49WmUM8cca9cGZ4LyQBl
HWeALdLhJ1siAcc2x2rrrAYDIxXa3ynO1unizg3e2GDJxrCJ7iW7OCdh9ih0dPKVBawTf14BbqbV
9/zCTWTGUpRozkorcbtwtckOsFJo2ge1TVJICw0s+FyRpXUaj3nqocqzbMsprwBIJGrVok9oVcco
lefvCUMfgGutrwZEDTctsuZDoCbSAWS89gE/typ3zaKIbqS0yL+ZmaRfaZWTXE99GmzejjAvj9Rf
gROjFppsLM7nX2qqtHquKgZAUeVAhxlt57Yy6psWi4wDPgr9GknpS3QToo0jTemZRfT6I2XDgROj
zUcR+vzq6aLrki43zgrmUr/pGj3yAgkTu0KqrE2S1sMVZWXpVoCffClhRgHGN10vmaxd52owr+rC
vk+tgIZuFCxUZYuQL7GKbVXq5sppx9oDP6X6lVz9CDUAN33ePGRxFVx2KoOYt5/kC5Azu5vdQKwG
TwKq5JE492RhhtOkDNFgWas6VK2bhXDiBroTHyKY6Z07j43qCXWKXdzhw5IZtbOb8qa8Dpo2vP+/
uBUswkTjDW68bp2kKhPyuFqcluyRBpGrSu6bh6HH2BxoS7uzF0XCf2ZBVEUPc8rzBkzIbB0Vrelu
ztyIygs82TMiBRbaYaI7eLq8HN5mNrYRN1I3R6T5djDN5B2sufhIhsbskf6hl2khiEpJ3+Lr7Wzw
W8j8KlaNM4vtlZUOCIJIxTiWfMk+CYuRpga5RGKHDHmJVH2U2hcmO/XQKkXtZ3powXJSHpy4mw+S
1dZnOkGvBGWchtHjEb0W2JMnwaOsg85Kaq4+OUFwEbSOvdZyvfm1Bv+oNP9HjMwzJM2/cRtbID7+
uSz/pRl1iLvuV3F++QPs9bPetfj87961+g7BGNSf0IUCOEGD+D9rcsSkAE2hFUc1DL0CQcn/rMkV
CwI+vBJ0LPDQoCgnbP2G1VjvHhUxBAYGpRfo838Cq3mR2VKK0zSlg46wDbixU6HrhO6yEuPE5CdS
l1yYOEjdaIUmz35uhep1MqXZJsLyem+UsRKuNKMcWvrZAUnwaM0F3W6pm7BmGJVvmErFa3lS0nsk
0wqQqdiuI3akNIU7qkudk6Dl0iGbqi92OExf4bablV9EdYoCjd78wHO5P1MmvwKSQKsAjATTPIvH
eyr96Jj4+BXjBIfSMOMH6iPl56QIaK0KJ9F1JKZCrlMoO4mB4K1j52TXDkPuT0s97IQywl9A4j/a
PP8T+lqIo721gX7JrcV1/+Pprnn80O9dI7+z0Tbgv9TCNmR01v/fEx+VXpWghYNRE9iXv3cNODXh
iS6URclNn0589HfCOUhAxxjSqADG/2TTPAbyp2cObr1sGrrubGsM6k/lbLO2l0tIzoUfFfUEENWy
gm0yFxM473lePlCu6zutT631NELgjcJ+/Ggurf4jN6PgoZKsba/PQ+GrVeLkrj6p9UdFkzYFxujX
QzpJtzpq0EfkZZwPcaLVnjUm2aZXR8efEIT+UvctROwx7n+0lfE+DK3adGeN0niiSj4kgxpdtbkR
7CPQ6J5ZNhZ9ghn+rt2UgYt9XFeAKbOV72beG5/oszfX86BF6NlM7W1YqW3mTl1uRO4Sa91tgm3I
5BpV9hPrEgzJ61mBZxwXunyvqLX2fWEGMrijYyTvIQkBDdAqzMLUSacLpJIjDHAhUM3OusEo19qA
9UhGPUR5Ei6fMAeKXdnOyguMlYYvQV5b5LgjOF3Ziaw1qovhjJNaG+1KJ1W/Z+UQburUWSe9fF0R
cu7Moq2+a/HS3WtSiZiTFspYyqmF401L1ah+VlE/D3iZ7xw7QSaqlmCX2EOUZd489aMbRWn87clK
vv61CJ5iB09PYQT+gOmwahEOA0Ui5pFPa4ciXRS9IOpgetI6fkyBs5Nnyf4V2f5/IInLZ/Jrihhn
/fNJvH/IaYw/PIsi4hO/++HmO6FxpIoM9fGk5Ee/++H2O1Y2e1fUmOzlp8pS9jtxXhNIBJYNAAzH
8pOzlzjCcY3mAoRDxjN/0A//hVt8GkfQfQTMRbFOr0toQ56kbGqHU7lTKcl6UWTcPc1RjR/sWNc4
Vhl2xi7erWg/tXTbbkpFTlHvb4t68FEKQOMpozVI50KGQeXRdIHKJQMFnYSoVICtfGQdO7gTuZ87
JpLEkwZ3uKfQw3Ix6zmS+2G+A3y6BG5Q1b3q4XuXfqw6KyxWJAr7KIjymzlLtMqrO8tELS20ET0Z
jWzSEX+gFehlwYS7i1pbmEUutP0DF9Kddp83wNj8ghntMQvU8lOdVQ7cggAZRJrZwRX7HY/oAtaE
sZFM+HGb2miV63aUc2cbafl0jwcpIluR0y3Em1TGqiivR12CbsOkEy1F+7IMlXTyB1WZfoSKM1WY
IOTTnZLYMgyLNAOosyjpjr/N+7VazMrHMK3Vr1YYl6BlZCv+P+ydR6/kyLmm/8pg9mzQm8Vs0vHY
sl2ma0OUpXdBBt2vv08cqaSTzFTmnJ7dQBAE9L2lrsgwjPjMa76iQi3GTYsHt7F1ANWk+16aE06f
i9Q/zrDxP0EeLNObccmDb17atvf2ODoeWgIkjlu9KVp7Axu5yHZyweIdJSzQI2ntUoX1wMPfVtls
RJtFgsbfdnANPjdep1FBSEAc48+gd+goG9QHIXgYNa4SgaF9CaZsMDZRGjn2IV4Gfy8s4X2tNRN1
n1JL+89maSXfo4jzuandJnptjrWRYotlCmuXLEH/xWgty9os0Mk5O0RGy8Mw5tlnjYdx27mDP+xA
5GcSKGCPG2I6aOkXgTRlDmnD6WysegPr59DKKd1SDJ7AcqYiQ+LBST8PZmQVWO5qJvIDs4UVQmSO
1QE8LfAdoYH52Q5RIpJDJAf7rdtZUxkmfYI35WyPVNm0cpmaK+nWSV0aSLrNf0GNWTYueqt0K6s7
V+fvTQ8QTKp9yiZu+LDNQ89jdGWo08yOkgy9DppHiMGRex/f6nBtilgYXnagcvFG85ZsV9B1RdtZ
aHtyT6h5bTo8NPzjGyPTx8enS+2/t/3qtg8I5f7zZR/Krz9+FrVsjqJG9e/8DhoNxDThkCpOPJHj
08X976ARvQATqTMyHZUz8RL8hgm5f1DKVIA/Op08xypv/n3dO39Qd+KWV66JsAHox7zguueHHRUq
UAYFI/JUaGcg0sHjM+Q2HK7ZGuRuKo1PkTCXTW336Q4mw7RJzGu1ohPZQjUcKSLeJWBiUFZkxs8D
EWFXCLzkZr8TXBgbmvsK2mYH45e4nOXdMiqVkdTPDIK72Et+1HJuqGoJy7jV86XXN66R6giXe9L8
S5hFcZNWkfZuqNsZVivkhLcmtRZ1zTvQtzL6nni+WYICh6MfCoQJTa7k9G6Z4+quKEzzz8QBVopw
YrBNg8HsN1Op3xIrQ+NwnaiXu9nxWqCmcxLzusy8GHM05G/HJMG40QJd8/bZ0TkXpqkv9vnTq5YH
VAqHBIwYm6LKSs9KaRplUaNa1PIERfulEmXzwR2RO967GvwAs/Ur0I3T4NWbudK+8E+q+WMXUb/R
qj7ooGUnOpaS+DxXHuqmKIu6WbULujr+kDUlTuB5mnbbvkjFvKH0D3jZaXPc6rNB4jq+DMbeqF3j
RzdACj5IGbh3Y5vNtwWiLe2mR9Vl0nuHToWb+fd62jU342xpOMvzoC3ewt/kjWZR4YNqxG8tSk2f
M1RvlijVxe7ySqlIaL1SgM4Jh5S8AhmxaiA9W6llEUWD4luHEtOCSM5QGBsHgTKg2jF2JTS0subB
AYETUqff9AY6MYuEnp7QmjNTw7yvjAl/+lHntZ85PEOH6JOe6x+1vIzDspuK/ZUfrKKm1dYS7mHi
CuAB7dCnDtKzH1zE3oiHd9HvqgqsPD86gmUefE5FRO3WdlA/MoaU4jqsjYrcATkCDFGLXAz/uLb/
Y5defWEnvwPkkEKTc9KC1RHDBmtJcyfud0vfWzB0ImtbGZ13bX/UX3M6DOCzJzs0Yx1EZllL9zHP
FLoX1d8Oki34eWHsitjutl1vTTcodbh7RUGiTRxHyCJk5tbBQguf5+haf+4Uj0a5Ssmcq64NKfja
ZMEpo8oz67qj4DnT3qyL5ja2anPcJhCHNlEylm91K3JMJKZ6xErM5W4GCHUvc1G99sw+tAZ/qQ60
7dxkMw5V9DhK0Q5X3nN1Zo/XjBIAwQD9ANtzqAzx58+OyNS3nikivYN25ZImBunjYlR3vTvqd9J/
jce3+Y9D+d8nfPWEK92g//yE7+oyrUjYqv/17mcjvxUquQYKTMH79sf/+d/q3/39lJOeQSlSaRGF
HG5ovvHfmRvqvuoxhogIIARJ3mf1n+APSj+4qiK2rVxrLf7o91NOQRWPZeo1CL3BjOUrecFTfiob
56ryPoUm+jEKG/jE13l2gBqtMLPZKsY9/Gjfu8+k0OdD3bvTcsjzIvvTzD3k3nwbC/EQSWoY453X
434lwQPTD9Brc2dpeVzfdU4x8z8M9CGU+KzX25Qy6tcFtru1W4ra+tGUUVPucltiTdE0tvxQZdAI
qQlFmQH+Iwb7R6dUVLf2NNcucSkCImll1AXtwUrM26G3+pmCja9AVjQIym3lzRoPmNv5OXliCYlf
DGMg4VN7ESIUmY2GS1dnHuL2c269IoZwPhpu1jcInYBo2hh0+5OtWDoPAn3tDT8D6UD+c7Rq+lNg
zVbe5ABBJ8RiXHt41SaljHfR0DXtVgsS/VsC4/FHViUoG9hJb9qkcWP/vouLwn3kfmyCba7X8nEM
hkDi7riY84bSk99vSgpMJar0i+kdunHMkPGJu7ncGnFvikOPTVv5SmV4464qB6zuZl22Ym94EwQF
aE7izeAs8Yio4JJ9NaYq59F2+Te3hEpTt0dFtza2lhuR4ox6Wo27eupl8iXpK/01Tu86Sebi1922
tP1yeDXO0h7DLh3FJ4ptAzFcUPXIs2ip3wY3bdPkf5rBlNvIOQflg5Umw0RqN5WPkTfoX0fPz157
ueN9Q0ULPT4wDbm+nWo5ThsjRkwVBec5e13YQf+xaYPc31qNr+P3N6GTvUsizfq2eBPVsW7Klg9x
oK7W0QOttDFcARIL3Qnwqpm2oOIy1x3+wqIxm+UQW63jvc28oNY2HVGIEy702RHRtJPE3I35iL06
fnMuPTvH6N5pWUFUBqAwemycoTd3diO8n37RLMUrmEvmu36gd/GQ2YPp3jTSMvPdYiMfsQ2mKC+x
SZsAbRWR56Hxx2NNWqwJPA8GczbHncZ30aMNNzXxtujjOSWubJFwNYY2sDEmh2C1kyXhJbLxVhGF
Wuvbj7ZbZmig9d3CvmlIg4QTvkwlDfG5XshrO/muMxJPQoT1xu8GlkiUVTQX0ZRYT5Lhgdit/Ssz
+7ndJXJSSJY+aYDQIlHrbLV8WG6ljWQAlZIRzr5wrcHY9UaFGh9oFwSQfJHX76NxwRmiRRAk2JZx
DRRqLkDi/yV54/294c5Zhfhsrn3qO5GoJ3nSPop0GMddWnrOR38c9U8BiF70OXKz8tjxEklCo0Qu
20g9D22Cqf0e1G0FLSDTdbmpsnRuOf/DN4+6yRtwOBMob/zoEipCZflL4JYdbOfczNJNTC3hPSD0
n3MkhAyBfcNiIxCJQFtTBQ0N2KE7LlBRboticvJtnsTd934Aw7Idi8V/aGLEETd11vLZeEk6/ZnI
3HllWxGKHHMVtMaOJ7U8eGVpZdslnr1WMV3j27Jgtjuj70264P0kgUo3udbuykxr6p3piMA6aEaf
N9uSS5qSgC0CMA12IWKuHlgB+3oqvEehD0az1TycLjlGgTtsKxyzJ6oaEB/uTfKLHagv/Tvdefm1
EiCp9s6YBAWIncK2YR4u0sDe2Ms+2FlWdVuzcoz3DoeweeWOSVrtcR2Rn3R3ocoW94CitsKcAToV
Bu17aiIcXapvSWbyFwL02KRsgbFz4jj+hoiP/aj3uTOiPqva+2LIA7hKk6u3tLu0Oj7YQ2DWB19a
eRY+eynf/CM4uVRYhvYMJoV2g4KFYy3FY/k8ZMGcoaez3Y8QKBpjH5lRsDFEeQ1ZaqzzIjWMDddG
Kb3xrq3pBKbQE9lNAklRDMH6DWdIQ+yx52OQcskek0wXW9fMoi9jnjj3xlL5cmf3S3O4PFs1m+cB
GpAzE7taR7HM6QCttW0TROTH1rXavVuXxp0vs+Evp8m6Dy2dB4KKf4UgZxZ2nd+A8IFXpNSGfRi2
sMGOF5YkITA6IBt7ag9pCW9+cjqkq0d2Oegb33gQbYEuYlKaLYr9Ov/Zdlmd6vunn/GiCPH/98a6
az3bmhO9it/R4VFMyL/xOyYEjE6vjWoMVCvSKRX4/bu8g8AKuAcltUKNxyae/13ecf6gD6PqLfAq
AL8oWtnvmND5gy4NLUZghEpACmD4C2LCMwUXgN/QMkHEAJWnp3B8jgydiKRPjXZn9qV+WCg+b6cC
Gscm0goqqkj19cvGayBTY23CRbpJ4qLboRrq7tq8RH9n7HX/Z15ld/Ywg0MsguaNUU1mKGF14ORS
mtUvs9Z4DoK8oeStyx6rFw9l5l1rjPFD6mpzu03wdXkQ/igfEHedPzW1WZv7xB7Kj640zA9VW8pQ
4oR4h3HbdB9NDV7QokFnYtvCz91PyfKqMfpW/uN7/u/pfpa/qCb1vy6ek9O9ld++Pj/Z6n/9u09l
/8GtCwqEbtQTHZEU/58n27f/oIRhgrrmaB/3qUzrDxANlDgoZdG/ekpif5/sAMEWsNoB9UaQhC+r
W67LGPTSyZORmoASzjBrBdq67Xsgsv0Qdp0/HygQxmiCXaU0rC98NQo8TRsRCaAo5G/HX0+j1V4z
otMZas1gbaYWXSrTQL4k1YBDPlv3Mxf+taFWdZksC4jtjHII+UXfnR4xk8hHzTgWuX53eaT108Kk
sI/nWQGuQHllXWT0/bGwKX7KsK61eGfUDhJkA5VXmtpJEw5B0FAA07sDXJnurzEQFifoXyfszEzP
bB0wUtJepWfABbi+kqhxBDiDytCl30V7MMg2XoRRy+VRzqwnmqccYM9jshj9Hm9d1ySdEeWtDI1G
0+6XjLpvXHLvocvobi8PdW5CihlBWRtqPmDS46GMsYRpC20n7EAwhJ4VefsoCazNi0eBCcVhdC0K
iERcx6NUlmxi2pl9aKKbQhLWe+/pOlQvnwuZFD1oWMhKO2R1DKU3pmnR2H3Y+L19D6Y9eosR5XRl
FNVVeB5IcQTZF0hJ3A/gwdfOd3Vv+jgAUVeLzUrctobdb5pWB4XRF95djObTVnoJqrWY8V0Z+cxe
IX4BFpJbDebVk9DCsxKJnmle2Vd9H0o5I1pe40s6ot394o9ZCa+oSr6Sp0WR4HivvEWv6f2aTVhF
YP7rCZU/Y0Jj1WgX8UIeDPxPrlpEqBRuAErcaqgocGadNnsTtkbp3S2m9G7L2hWvWs+pbi+fwNNP
ip6NzumjM6WQrerPn61djzAdUoppwxEn8q46kjX6wNlBW0ztxdt0PBTP0vOhrHaacV/Eh9nrO+sG
/J9zj6bNtQmdHobjUVY30TBoEmM3rQ5LnqtNQOXvMa3ja+YpZ5cNnrfLTlEdXIvtpSVexTBPmAt5
6Y2TmITwmpPuMr1Mr1x6Zyf076HWNxHNbvjkMROKZs+/pe2FnGtq/vwbx+DZIKuLyJVWCwclqMMG
LaUwiaS3SUYNy60OSZbLQ6ltPr4n2CCoHAqHggbLWtiLxmo0R7pfhxkdhJD2jnOT6n15SPG65zYs
bi4Pd3b5nnB6BthKRBOOT10Sa0vW+14dFh42CVqfVNtc8/IXb5KPmAzFDAIoW91Bx6O0g+ZVZelV
YZ70H+U0ICoZ2OPh8lRODh2MAII3wEJwo/GSWg1S95mZRr1ehD12TFvXSPofVtK3h6gR1NEuj3Wy
bE9jKQaUEsA/Qd3zWkU1kWIRNoM7fYWUNNAcdVDdujzMU65ydBoYx6SSjjoKhHRglscLV8MDL5Oq
L0Ldz3Fnd4P0oZpReh5zp3xYRCVfGwhNPmrW2D60RW6+zkmuP0lqs6hdaz5iuFayPHpSQxk8mrJ7
XoDufWXNzRXM+8mpVb+TReehgWtO4f/4d0YmUriIIIKOjGXwRfSR88pw6xa5ABTQ9Gx4cfwBsxo0
GUcJnD+AgFWoY5vpUHUxhpSmoX2c9dHaFTqKfJdX/8wm85SRl7r4rwFfXgUG+VJFsEzbIsyjQlBn
Q7kzcoZrivknIh9EbE+K7lCVoZIQwByvXdFKS9eklocd2/S1KRJr3rmaVSHHYyPe3nRZg+ktvtjb
aimnz5aVBCC1XP1PbnITxELXvPeN2HwYUel5KC0WAnwleCPYqt1CFZQ62NjUkCPxF23evnSJTIUL
VoAcJdS0jmpMa15qHpE8zIvZ32ApUN8IbfavfNknsZNFDYoEC4djAMdkZscrRHlXl34r8zASTfQX
OgzGth5hPs+Dm96LQYiHaJx/ekvSv788vRMRKuxxoMASSrM3QI7WsaEFbhXQVp+FXpJkSCtPmfXe
WWbna90IZMZH6QGEo6Y1vZ0zPa93LSLT+bbp8nh5aPyAzy7qu+CL8qb8EicuFeDc6XQ0cy//ztPP
759oGmQrSEDXhBfplAY6hCmqL26B62yRfXGUSXvVl/N2XmjBXB7u3H4oyCTBHrBJWvzH+1EEcR0I
fcnCXNJLLyun34McjPKt26dR6OaN/UXmuRs2s1t9uDz06TepYKQqFCNWhyG+umgSU2Rzl8gsnCK3
BtyAriK6LHl4eZQTwgL7TtoBspxoHcWidQ2pAkE4pqIAEpkJeBOFbgC8HMrpHT5L9p2XCutuno3k
w5Ik0bZeYvt2bAe4XuifT7dQx4KXPtPq96icDpNEbvD124bynmFA7UzDrtRzDj/2pIIG5ZV9PbO4
4BJRS6BWwXO9JpgLOhSLLJw0lImGao9ZNnsjk9n/4yirLTTSaJYNz0U4zogmwJ1zN2aVa1fujHOf
Ll+ucohHvYULXIULz0L3qLZbX852Es5D+dpHq+A9Wq0CRfEEpW5U5EDvb5t2BpPVaG76Z4FyAgLw
Zp0c/MzVb1NIKxX/GJg/TD6qX8jbpP9Ej/9fA1PUKXNgzKm6EcGXbx7/xL5ONQOFvyTM5DjflIu/
vLELK9tfPsyncREFfNizZEvk6izH8Sh5u9DJTJc0TPNyvMMJt0WfTuIMZ5rXVDdUOHIcrpjckXDf
0E5Ql8NqqGQsOjP3+ySkuvJryrzXHV0bOAfeh6aJcLkyv12e2gkRU6c6QEmFqjJztNEKPp5b4hvD
IqYqCbW+zcNSpgCb0gioT0sK/9owljHUhNvfT5mOsZsTV/iaWMkbttL5dPmnnK6yohyCbcQeCmbo
mqtsmLU+gzVLiAiL5U8XQB+KsDB+rdQtr1wGp7f98VDroHCx+iQbGMokrD54Ad4CjiHx3EiD+MGV
7TUrymvjqefg2Zdk2N2gtxHjAWTID27dWD/SPJ+AvAMlx4PVuvLpnlTruIRMFdsht+mwmqsLIiPW
6QO9TkIriYwbgOd2Af4RV7ZtNA/GI6zhfDt6TbWLot7/q8gi49flvTx3rFhimGW8NRDzlI/v8xkn
Fv3SzuAcx63ZvhWjrD96wGe2Moqs+5Fd3rdeWYQF2tB3QYztsvSTIN80w0vLD6wEjXsgNE/1qbVi
TjLVXhDj4hJOo0Edj89uKwcp6C0X+u7ynM+dX+pfSoSRQikFt+MpR9MgjLiOsVYT9KLxUMlhCs8+
bh7NvLk81LnzBNINQgiCa8g+rla3r7PJx+gADhFQgDsrQQ2/FAhJZHOqgcwvsivn6fRZo+RKEkXD
nauJF+F4avkALr5NrTjMF1RjKzEYv2COV1eqUqd3H6MQM1BlBtwOHOl4lHbKmh4Z7jjU62j41BQa
whyxZRxMb0i2E3nZrhHZtZLv2alxQgkOVFfNXV0FMbVGQs0qDgtLb94v4FbeJoY1XrlwzoRDoO11
ePsU3Yhm19BGTfMROcbKF1VBu3ybL/n8PeZauJszK8IgsvXuYIRg2FeZDfWxrNoOgHHfACgDOFtX
11RgTsSBufUx5KWQwPdJKXUdfybtwgWSgVqlGFm/zongPlbJovGCdkBestx6p/uVg3LxbLU/68yw
9nqJ83IeZdljY8bxrVXlybW379xW0LwmVYd5puqtx/tf6saopRreh6KBvaHryB2W7jBe0yI+AQY8
TV5JoNNMVcWB1TjzaM2d2ye4z3AevtVmE+wLIZr7oFyc+0a69e0ciOQ2iDvki8B6v12mGW7k5U/4
/K8ADwjjHxGYE6tdzkKAYquGtdycLZ+rUdj4/FZy1ydFt22RS6YEjMEGEK/s1QJZZ1OmQf358o84
s+KUHFAQoDAC036dOA8eV1Zj+9qh1D0sf3ArAL+XiyuH/8xtRQOPq9Xj6gBjuPqu1WeXuDjiQAXq
P0Ky7h5x0DhULZaGrR5cSTjPDcbnBRWN2BBW6+p7ttIGAamh1w5TlssDKam3J55w3jhF5d9z6+fv
Xr6E3Ppw3D0bvtVa0D8J0PGXhWRyFk60o5GPuJd6+QsB2BxZ1JqoE8D+BkG5ZlzIaiRwkgLjJFkX
m8bNiAUjNIwuz+XMBcwopL8w6fk+1nrzNDmSRbSMMggnexMjloouiPr29bhDArkd70XdpVempnb/
OOJVU/v3oKuiY1zMQvbwAA8AJO3HHtXR+7afgxDRWfubZ43RTQc4P4yayDtcnu6Z04/CBZKAMEao
sq+7fXmlUc9BouoQxIkd6gO3/jI0S3h5lDNhAYcR2gizVHgn9efPYr80dwHgiCk4GKVbbCexxCDW
A3ODCsE1bteZCfGOUcGFUe6pu/14qCESRjEmIjiAD/Q/+GO73IumH6+EVCc0Cg4jYSX6JBTbSA3X
LR0TBTsBlQIBNWFNh8mtkcE3ogyHinTSv1uYPYEZ0dMfED6KZTs5Q/y9tqXxylz0PPTcfNghex6/
6STS2htj8YQBxU/TtsA4m8ekcvzdLOV4RQn4BM2vfjWsFyQjlY0LAcbx4ugkNZEXpcHByYvmlY3S
ShQuyLhAMPRLietthoc3LEZPn9HDWmxwKnqSfs+hY78zcyd6k8wevLweuzuxKdhyWDV2bVXbeYxl
/ObFh0aFzoDkeJ6JKVfVWajh0tUM6R+0oTL2QYMn1Dxqxd4TIr/yEJ05n8+HWrcd9TGIXdFP/sHv
0uk1z0R3a5rT+NhOS3RlD64NtfrU5wE9dZz9/AN6Mt2fVS6guNM7eWgTOf6dWVk0UyFFq07QKgMC
FxRnAd3hg9TBju6sJkvkNsc8413kl+7+8m6d+e6Q0KAnTUOVx3Rd9dGo+AzTLPxD7/QLvuD+sg9G
71rQdn4UIP8orUCwXpNEC4afM8GZoHIPcqrCyaLBQ3h7eS7n4hIm8+9hVkcv9x20i4sWyZ2hbT8i
RkjbO9LsB6PRf2U9qj9QXiQ1AewsdYnwwsZ1u/zlNzNaZYj/qIsTuUL1yD+7M0cPCw9b7zj+otQ2
cL9nuMHjNZGjswuKNBn+AwBFvbX227IEuZHmDScfJHHI/4X+RVXGV6Kf86NQb4Wr7FN/Xx16f0at
bygrHwP54FcytfEBDaXhSvfo7JdFoq06ICRq9qq+LynikG9y3JEqsV8liVZ8HMGUh5DVr5Xcrg21
mk8tSuxyXT7iNu/LewCOQdjb44JHNuSOy2fx3FDgFNTjSerEt3V8DEx3AA2tjf5h0OP6Zu6z7g6e
frrDm8b7G58w3QniAJARpGmrBexoulHb5BOu0UghgqvFnqjDvHIrnQmwAH0i624oHiJ1ruMJRVXX
59WQsU3j4Ny1c5reFaDVblCDt3CH9wVGd0nz6fIqnh2UCB9Y05P15+pjGqShVUPuepg9js1edcBw
srbH+7rvl9eUjXtaDdY1Vyf1l66iOkSiMBvks0KUaR3zNyLwBn/m1DfYV74qx9E6mL7W7HG/8h69
xCpefmOgW6/K+1T3LZSjj1d2yJ0F30a+5b4W1U6mfb1z6rF9+f5RB0eFCfTgkzf38Si2ZeizPjAK
EhbDfox15S3jFjujaautyPv2QxvIaw/0udoB/Roqz8gDUIFZn82sLhsxsNIHAoYMPotmdm/NOK3q
gysruBoFd6TdWBVGlI17aOBdIGMDq/G+ymPzViNuubIMZ75LwGTIw4HKJHZeX5yWjujPjBbIIaij
dAcJW2x1PWoPcNb+zr4iQ21TwYN8SsVrteKANEUO7fnQ5CJ9O4yI+djx4F8Jac/c0dTtiM1pdxiE
0OoTevbeuFo96h0X0KH3OKNSx0gzlV1y5Wk9Owr4NVUkpCS5bsLGMEOyKGOUBj3EQ+bJr4sYqvDy
135uECSmbVIauvp0vI6nksPJaorS8A5ph1aKNeNjKhz7xVArtRkmwDGQKCqHXi2YHyxmWhSjd7AC
IbYQRfzN6CfX/OHPnTPQKLAmwcSrvvXxXCxDK4SbdHDkutm/GbXYuIu0pHwLov4aN/zcUOSAgINU
945P/HioBSVWC6Vj7yCwCdq5sZvuNbKQQ5Xo9pUdOjcUgni49NByRo1h9QjgHDd4yxSjCqXlDczI
vrxpDK/cxRpuQZcPw7kyPG0kojm6nuBs1oViw8jAWQPzOBjCuU1zVIPB3e8pUn/2NKVlEnso5/hy
21ZYKY2d+WXs22+Xf8PZ6YIy4aAojaI1cika0yjP6QVye8nqgIQWVb3crvaiDcbd5aFUaLp6dFQM
hKQZdFoDnaTjTXQmHxEXfXYPXWNq93HtoGYam8m2jgzj0UlN1MLGqt3jHji89dsu/htvEG0GpN1J
vwnRVzFEHPS5xqfnIule2PDzcfKGVHgNOnC6p4jlU6xWD4GHMPJa5rrWgmpOh9Y9aDWss7FKo2rT
0Q34oRmtee+g2rVrusjdC4TdPsjRxqUeZ7w3drYgf3Z5wU8uG34KlyZQGdBLNO/Unz+7N5fWMKd8
ku6hR5/o3nbT4s4d9E+XBzkRvkXjBIkLXL8s0nelkXM8ythMGlT6yD7YLtoe+6WVRrsZse+0N/og
p4OPhfePyEKm4q5FOApnbm9MXs3B0ngbz0oKAQsuNaZdP9blFA69Hgzh4HTVr3qEuLoJJo9XVUTN
cK/Los0342zkw/tJmPoHr6Nttx8wd7A3sO8GNMxBqVx5fdRl+fzY2nRVVAWWdUTeCyjQ8fziORgb
vx2G0MMP9LEjW9hWFeJZnNZFv2kGwgo9M7Wfl5d1/V0+jUqRSHGGANqtYZKNEyN4ZECGcEXb7bO8
wAEQ7uQGP6Nuf3modYmPoZRcIagIH3AWj8bxBGFcRI7PWwcWpAwOg20mb5bF9rZTbGpvksbWD3ls
+1/7xc+v0BbWS0tVlJgJeXXQxdw9a/RfkGiJY1bLAD7Ann9Rl/2x6E2zK0Xc3uSuH99MSzd9vTzb
9cI+jan0FKEdMvDadi9BTFSYWGeE8EHN3YL920ZH+X8LvG6+cr+rk//85FCBs2Fp0S03ALuiYX68
sI6fabFVuW0Y8YweCoOpyVrn+wfxiPd8FVxZzvUFq8ajlM9RxVgSEwW13M++dzOt53IYZBtOldWF
9WQut0OctSi1pfm0NxL8Mmmhu7cT7/Y9LfbEvjLh9YXz9ANIBHFzVIKy6wonlvGFH+HUGc595+XI
nxgZRpITVP7Le3h6bng9aEz4RB+qg72KPHwJP46btwkDP8X+r8FE9PvkDopyUOOh4RvS2pXgSMPL
w54eHYal7q7YUDzba5aNHZlkj7RkwnwovhS+n0F2b/9cDO8aOfbMOlIugnBFiYzq2HojrcYftdaY
63AipL4tWxdxoFibb148HRSDVdmV55/UZfUgIlGAMO4g6pBaz/hptCLtlti72umVll/LSU5nBK1M
SZohkIgS4toBEZE8EUTQ1cNEw/HB9jpjQzGm2F2e0ekHB2YPrxgyDuKLEz6NXs96ShGhDNtY4iFl
9PaW5lo42ka87bRIvPi4M5zqZrFVnPn1cZ8y0aCqkFahpljxgIbQIMina1DgM5MiccWeFT9CRdBb
bxNCekuZOHUo3fyTWy7WFon+m64vMzSRzeHKEp7ZKDYZDWRTQctOnGGQUPEcIrM6FJO+vLX6GnOw
QH8prFYlWJZCuyphFSr+6lc8u6nsSHMGozXqsG0K+2EsjOkjTgTtlf05/V4ZhYqAkrwmOFkrBMF9
nUXR21ANFj06wICiTG8MdjiVVnflRjq3bDQZAaCRCcGZX00o0xHdyjW9DodGSBizTUqfXi6Hy+f7
3CicbgAsJgkxxPnjZdMoZCOLWUDTwBp9i85GD+FAu9Z4O3fgEK8J6M4CxgSkdDxKMNXcAk1QhWPe
+p+hERt7OQfuPg+GfCu8NroSYJ2b1RMvjVeD+vwai1pIo8xbc6lCmdG18j00X8pE+xsfKwcBbAdn
mjLiUxj77MhNshnNaiyqsAZbtK+6Aty+W19z1jhz5GgIQZiAKMBjvPbvQaYK+cbUqsNkHMobkoxy
v7BsAE4RpLt8GE5aAXxEJI6wwKk/KtFA9Vuezagp+hQXW14JKrT9xs98QMrWJ3q13xAD+VUWw30i
q/f1HNw3qbjSFj6zZ+rpUDZFOBDQ0TweexRRMVJcqMNAxvM2M4YGxClyyJeneG41qYShmktyjHzu
KjI1uRa7yK4ZpcZSU/RcsFmHQa8vrl17p6ETxX9HsUsJ8IFdr0YKltbVIEPUIVxNtEVb6eBxaMkw
KroMO/IYH0LwHTfAPuN3bWFf8xQ9t5z09Ol2QNJUwhjHywml12tamdahVwczejOmg89a+k9V+P8I
xz3zYSu7OGrcIL6BlKwmSaBR6s4ASynpne5NtmiAvNPFbslkcvxuqhwL6ssbeBqoIZxKiRm6JEw5
0qjjeeVGWWkD93BYdHN7T35I9hfX9qMwsgXdb9jCGwAG7T+9I/7jRM9+GmQ1xNwcG5Kn1fF0prir
8ADkCpsWmlMy1T7EosrvfGHa36caxWMpE+tNn1YCH9Bq/ogI0rWG4Jm5O6DkeA4IFuk/qt149nmm
Nj5qUg/K0OgD7S6bsuLR1ql5dw7iW3VmDo8gAl6KMeBOAKOnXgcEJ7i+V3cChPdejA0RkAA5djPn
CdI6WtxfiRzPHFdkqQm9lQKfIpCspsZt7TulWYY6Kp1vl6TpdxqVhf3lw6PemeP0CYtIUlN1VtU+
rtKnxPMqieVKGUaoNb2ul8Z8DV+12k1dn+yiBs5l1iYaomTIfl0e+cy9g8EzuQUHiLx4jRXtS2lm
lmjLsGzMdqOTKG1yHMYO6CmPV3K2E6yf2jEKzgh9e/BNCIaO15L/L+ChsSmRqHa/G0314Gj9Y58G
u6wQb7Ddu3HHMiCi8G9btKRyLdu3VnyDgv+ny3M+s6eUpYmZKUSCbViXv82qjaueRwsWtVJXLqty
0+f58vKTA92YbF9lUsCfV1eQlUEdKuKlCFvbSImWLQct1u4a1vfMRcdiknEojDMF8NWa6pNolVxV
EdqyXjZVVWi3GpizJCrijedrL+2Hs4WKRcdJJbogiFlF6BYKr7JvvDxMRaPvirYSf9nDuLy6vEFn
7hOVQcFa4cVFCm31RmCTMqaWkeehE+TTl2Qyu/28DGJTT1lwV7SDcZcNsXGNCHpqlMjkmJkPboLv
kGjj+Hwi960k9KwsBI9ajxtNYtRSQte58Qq3D7MsRiiqnM23i1EaOwgJ9Js1URxGrAe3muMX27hZ
rNCJWu9KCHLSeGPZecpo+Kq0W/U5jn/ZrBW82AnBVW3VuO5pkbfJE6TMwO08+Hb2KopSrEL1GIOo
8iGrxlelUgvOnOnH5Y058+UA+KBISHRJ1LwGXGWisgenhZymub1xJzGvOMyzHK7chmdHAXVLX48z
wFt6PFvqjJN0Ki0L7XbsgEO74i7qne+Xp3Lm4oPNqLYaKLRSijkepKsKv7FnNwsjoHa7KUmWbdBB
kJKBvDLSmU+Ufg4HmRYlH88acY3jnOkv2ZyFKFnm2zjlfuuwBIg3RP7LpwUZ/SuhyElhnuMCVwrz
F8IB/mHdfuiqMS+GFMqbv6TxnWNNWAeVsZaiYRc7YRNMxQ4HTLHrCj/YTDOO5WKuEZ5z0/LKyT23
lUjmKDIx8qFUyo5XWUVKkxGVSOTpw/8wd2a9dSNn3v8qQV+HPdwXYBLgJc+i3ZIt2+2+IWRZJov7
WkXy08+PTjLjc3TGZ5SrN0AHcLutchVreZb/0mEvWWqRBrLyDF7/1LekLO8DfaXrDlDncBTfQ/Yp
rfUM2i16cWMp2w16TqD37Eo/czW9ntCP6i1lAxTMqT8eXYD6nNqIQpblHgKWdmnH09de2frlmb25
ZreH8QCjYFe+vsp0to8nVLWxFYxVWu6bCnmPSM2NaB9sArl5C8ks7qNK1UO8zdPJx21TNn0b8p6a
71Y4PQBZxBS/UvstZNQDGzcpCNEN26T21D3ofY6uZp7WzVen9pJveQqfGKB/GQ/Xi9uPM9687uhG
JVj7b9NgiUeFRujlXJfzVupm9y7PVGeFmmH19o6ORlXulTdjUmeJQtYXGjfgJ33oVb3vnbmLGDjY
zLFh/dlaoE2QI7DKbeO2+pOIVfGizTa2WN6gsHTw8bj4mrbabGyHYowvbM1Z2q3Z1OUSytwDumna
SR3aVeeJMxfOiSCa9Sbv4ipYcbjHVdZZb7NsMC3o4VmzfJZd4H5BNBwzAkPrHpoyNW4NJEp5vzvz
yqv0eGP4+Vu7sYSx/B0oGoLbI5I+TiDIPwtzzhyeHBc/78mUSzg1KGsPtncuVzm1ideNRTeLAf+h
xPtTvD6qfNT7AMkDs3XTbT3H+YYE/O2ZXkCVnqY5ygYwwI6dFYPGcpD37DA7y2PrwimVvCvg1Z05
+6fmQjAJp3aVY6JDf3j27SRnSRcFg6upH3UJmSLGMfBM6Pr6gkE15qdBjpK71JyxqJ0ZJBfokPaZ
n+8b4aYRjfNzDKeTQ5FF0i6itPuKfFgly1h7nSz2MtFR03TbeBeDVsVZdx7OzOr1w8SsgOr8KOjS
oTi6NhegOrPuFnygrqmu+mYwIdPWaMwXY9ekYVFN5xgvrwM7RuRNp5qz5lPH4WMWdyLoMkZ02t66
9Sj5R86sEIX1a/RhUWbZycx6e6GKQVdVa6qVYF2Ow7o8zyhkBmmxd6VQV7K2BM1Y0fAIo4/764v7
xGaEXcKGJ5mjPXyscuVPSi5VFeT7WZTqtihN9ylvPZSh3z4MIkUQuBgHxtjRI+T1JeDAzmIYx1R3
Zl/3X4YqebMrPSqOFu10umuraugxFomsgvgfHskea88E5/TWuGyFbkwRnGrjVknhbmTn+Weg2Se2
CO11HnMyJlD9x7E/lMjRnds53ydQ03atjVebMUzZnRvn+q5O7OyTu3oL/BsL6vLFKGeuNc2jajN2
juZalcr3Q2PICxEMcYgF01vVybjhDXpQVEzBhPCoH90iLKVt9PWQ79XSJjdTExclTm6yPnMjrsf2
KHg4GGbdpD/d7vOQuvaE8t7eGfzs0iXO9Vb3uWdEZfJdIHp3X2QBLIe5TP0rC1vbM7vzxBdEF5Qe
MKg8kt9j4FdfmXOctnG2Xyp7uJMofEWTnWACLkdzI3u7u9TKMvn06y94IkWihUjhlHIQUmIE9Iez
xseqzJq2RcjCkaLd8tAEdwJpbVLh3vqufL97lp3uXRNWydDUs+ki1TRz70JxvNXLsw7NJ65xOoAg
Y9DBJho/hv2X3J3mpDUZTp+GiiBcFls8s9BZTq30TLR44tJBkHCVNVm9S4myD2de+rhVoYaa74kq
hjDD/XNbZeO5GOnUhPBwp3BMQEois/7+T7vKFnqnx9Au93GeQudekCeu9My/tRx1rg14ckJrt5b4
l+TlODXzaj02Woeh0jb4M3H96koX6Tm216ldCioCNjFvIECto8M4TimMF9/M9paPEnk2tdO2qebk
xk5nLUoT170E73kuMzs1M0rERFzU4GlDHwUrWVzWY8CyoSwQqxAbBPV+wv/n46/Pwol3nV4gj+yP
Ciny1oefCl2z2DZLEk7PEeodFibdfZXFiJuMVTBEQ2w5Z26cU9PCKhr9C+I9iphHOzCb22aQSUfh
xKj9vaPZ/U6b9XOyhKeidDJJlM1YOqC4x9WHQtNLaecy2weFVFd6qqZLVRrixmrG/D5J4GsTyBSX
wMnFU98v1NvScqnPJNcnzgFLi8Aa8liUQY5V1vqsB+q8JNwz/mJ/CjTk4Vsd1Youlue4FCeWlcOG
7/SqnGCzVQ+/46hGNfnlLPZVrVd4XNvszh4bzF/vllOjEI3ROVu93P3VFuTng52ZCgD3nKMUoxl/
tiWoTKtFpuDXg5xaNXAeKyeJh4Fa5dEgSC8meZWK/ZQnWkRZDwl6RP3D0rSGM/M5ORTxnov/Fm2R
4+enXFTldo2X7o1U+9ImU7wRyrzXtCz+N3YC9WzydBZtrbQczonXr5GzhypN7eH7U8+9vrUmgX0A
puHbXy/fyW+EKDGlN5rhr8RYbORWUFUwEcCxW+p/HfhVG6uoM6OcCBzQ/qLc6tF0X7GrhxPKOkci
iO2LPU1ANCOgTsRi5zW4mmz5ptNWza43RzHolyVUBe5WJOOac4ZA9OryIveh8rG2dVZCrHd0L6/4
0SHpOV8oaNbvhMz6SILcDYkUvU1ZVvFby/TreCDt19LqSsA6upIDzLTRu6qyvcRSYxfoagx9e0jO
7P9XH5AAkqAEUdUVPU7p9HBpbRdJXRJusTcC9dxqo9zoRhefCbx+0PsOIr91lFVEYS3SAz1a20w/
vdE0Ayghi1bsNWoJOGiIHkCIhtZdgfj/e18EOX4NWbwx7U7be5mB43jZmeWtZ6IxmPR9XkaBIXFD
65M+LFokXztLTQiYe/OucDRt04nUidJ2XLTIs9r5XpuFeyaQe3V81zkEaxmGKA7146OVKpGV7Ew8
3vYY2fT9pm0rmyjZdwsRTgS0m18fLPNV582Ap8yBoh/u0TE+prTYws4z8O7IspgmAg/J3GZbP6ZE
eqVTO4mvem9F3BbdBK8gntpvHfZ7d0GtamRrZhxf/Njwr2BsV99SF7/pejaxbu8Tp74VlSfv0txO
tuMYi9t6UR6QVmxiJcqBUWUt9uUwZP6+knp3USrbumxj7QlI9Tky/eu9xxTRdYBLCe+KW/5wVwhD
rwxgESg51YVzN2NVFuZ2I86cox/0wcPNh8wacQdwcIC1ECYPh3EzKzGKbEz3sSmCcFzMnd6Y71P8
dOs4+NSP5rXtxffI8BWhXdo7suJLjEpkGFddlFbzPU7bj7Gks6F0pYed6nZtMVrhjFZPbU1nSh+v
12StSK3EFAJMUIdHJwXqd6DZdBp3diVnnHNru2zxBxq1M/vr9W3GOGsCAHpk9QBZd/tPJzLJ0ctA
vcDflfFifcBBpfpaU/YvadQX5fuFKu6ZAU9NbOV00NkECsY/hwPmvTd1I0/DLg6kdhlk5F3WlBZv
DfgAza1Qh5VYt7aOj7aUEwgoiTQ74Dd06tIe8dxcZfb+nbkAFCFAX6sBx4Rw16oxQSmZSzbM6W2i
467ZlLk4kz69vnAIsgATr2njajy2fsKfPlHqm7XMFbSQoW3ajYshifTrlwp0ypnpnNgLazQHOg+F
M8qVRwdkwG2mTnvf3VVJMl+rtiAFtzxyD+moj+3snjv3p8fjrVnBh8C/j142YTtD2RJlYcZYDH+q
EZVNt0QBakB1c4vNsfPp13fpia23svBAo/JuQ0A/OlNLjlkXol7uzjcH8zpOnWxLzWja/XqUk5+L
UAiQKMw1dMMPPxfM/QDtsnVWFtChFEDKRW/NOK7O7jk2/akF5C3i4lxhbmCVDoeyZh/dQWuB30L1
92pZWuudxINZLTdOlzVntuHr1Vu1A9EAorPOJXoMyxqEU9dWLKwd1klumHZ4nA5Ks7ZvXb21DUdL
lWIoj92P5/CnzV5nzjIxjLnDUe3r4uY4dVOn3XXwTc7U8U7NB/SDTXRMUghE/nDxhlYW3AimuesC
rQAl74ybMiniN19EzAfkK4Exn4nn7XCU2Up0lSSWSRs6y0KRj8ZHrTfGxzevGmBk4OnUBnGdOMas
BehPpnWszF0zo32IEI3YZY2jf+hxcTsz1Ill4+1cGbbgDwxMFQ8ntNgoIdf+ZBJ3t5e9tJ3rsfTO
qQCeHISPA8LfICY43mtTG+voEzOIW1Qz1X7PvxJKO9dlel2SW6MOdjShxwqrOK6qVrJA4LUsjd3i
V91jlw5gUrjsh/RBswns741Y9Zgm6k0OSS2uGj1sIFYnl/XSL6hMLWh+bhfXkecuxtfTJwr6gQ0E
zbmSDw7XWE/KQQmIFTs7cfOXAsQl/X+9PdMpfn17UDbXqWSv3Ffa/kdFkaCcy75wKp1Fpr/m+zMa
80lxI9O2iZyy6M6c7JPDweWkM42wFayfo0lhwJeCW9F3HJjlsmowbRcuwkyJLNNw0stzoqyvFnEl
4BAAENvwfgLWPxxPxsLG5NF2drZ08YL0DFzgFvvN8CZGASPKq0xqBtXw6BZp9AX1udF3dv0svtly
8KKun220A4ZnTXPKM7nnqTlRpCAVcK217HJ0+KZGZH3b6c5uauwCp+W42SaBVZy56V99qXXP8UaS
ZdNseAWgb6Epikaz7V2Qusl+CugC2HJRl33jgRm103ManK+U53+wbn1uL1Aoq6LE0U4UI22bEbHU
XdbGdBKbRQ4x5iF90UVLawMHsO2mSSlNm4i790thOmHbJeoTThxOtkF3rm4iS5rmGPmpGgxM3QzN
4uFo6yEc1QAiu1ANFly/vnTXq/sgn6B1QOICkB02CM35ow09ZkRSuFfauy4pps8VoIvtXGnuxmrg
sSGa5N9MwAbODPr6zvoxKhLDVEBWJunRgzJO/qJ7CflJsqTFXT3L4DpA6ePaL3x5kbZ4R+DyWivM
CxutYg1cf0chsL6z6yz+Ki13vPj1KpzYkhQ2wKPBml6VnI+OWYLIg7QzWPpBldp3MxJCoV7M/Vuf
UWaNWigKJ9RVV4+Uw8NMuWzAW2ZAGmOw5xtbNS5VLM98+/ECYsF7gOmigRviejB+Cj46y8SqXeX2
bsaBI3Ik8tejzQ779Yqd2jdIKABSJLWHGXW0Ymal556lfGuHq0MdR6VfTBsjgCUVdu7cXZAS2ZdU
9N7c+l1L37DLYMR4cKSO2eVT7s1GYRG/aTQSQ8AIsHWHoDuzhCcmh3cjZbGVJbBevIdLqCp71NtR
N3f2KusdGIyzRWnN2MSK9zwUXIohyITh06/XdL1mj84i0gfsEFBJRNTHqn/uXNiIbc4EDMaUhOM8
FY+Zmryt0cw+Ja143NZ+rD/E/vz91wOvH+v1wGuzBOrHKsl5ON/W8BAt5+4hKh777SDL8S5HmP5y
Hl3jzEl7XT2jAIQwwJrBcOcgXXE4Vo7JbzOOs7GrhA7JukubIkJ+rWfWU6Plm5iS23NqZ84GuLa/
pUk9bt3My+zIXuphi55cdwV2Y9lkc9PtZq7cqyJJ8XzBpTrEnKXZBWMtrlsOSJjOZhmNwmj6M0Xp
E/cFPVcAutwZNO+P6WYBylw6n8bYBU7nXmhTnkUxPZMzZ+zkKMiHmIywkkiOlqovbZ0CymDsNLd7
1+ELfD/EmXFm060/5Ojb8zquNz8j8Awcvf11Ty1z0kdjJ7SFC1fIr0FTmkiNycu5J03/9U47OSXC
QY+GIIWAY1B4Jax0jPvG2A0YoIT6YHmX+YIx1a9H+WEPdzwpqus8xlyDlPKPJlXhCdQVU6Pv9Mqp
nAhmdPcFQzEqghRC/K9aXqaf6hTT4Wiy0HCjlDipfldIapRhko06lEjf6L+31hQ3YYfc54vl9cuT
ivHNDSc/F/YWKgTWk1pnO0XUAbEWe0T8eLcK/M4bhLYD98kpG+xXbWtGz4z/g3RbW4YUxN+xVYXY
lVd/lir2vwU09V4M0t9Hafvq4zRowgaxY9lfsGzIpxB2t/PZTnqoA9BfBiPUYesBbDV90GuFnegT
fue9+97Ppe5HWJnQGYHXWX8ohMq/JF07JZFll3hpS73Gftpo/KlayTLFEPIXn53tX/3a81K/r4yd
jIvMDd0EfHCo13719cynebXdoLBTKEUMC54ZneHD4+/isCJ9s5h3M5UmXvlhRFex9nsqJ845ttfr
zbaGGSsV2aZv/+olxO9WU0bWzDtRyy5KRjt4l6q0+PbWGQEE5rWggkbkAE/8cEbBaioOkkvfkWd6
W3MqmnDSRIPV1XROj+o1t4O0mMIvHIRVNxkjkcOxdGfs8n5pl11KZtdGJLHLJTWIikCiLEV3OXWZ
1NA9TLNxU4yJ+wkblearWavyehRVPEZzoSj52nlVP795FVa5KrpJiDZx9I5O3DS1TVZDwgJ82poR
PtyEkIRCodm057oJr18rAo/V0gTAEN/2WPuL2zwJOidddl1s4PYMeXmn6b4CACnPLfjrQICh1moE
z/KKrj6K6Ud90Aa/dmZERGOSaKONmwdjsWcAsnai3SNDhqFQMlsocv16OV9vXcosaODR+URBA/TZ
4Yd2BqdIY3vimKhgucrr+HvgKP1MmMOu4ccc3pMMQ3cdqWZ4JnCnD4dplmroJiPod3Gt8uCiDYZZ
25a2seRbXNOnP22nBQyt14lVh+4QuJ+k8DOddVAuUOK2j+NNive5sZFOie84Er6aHYrBakVoGMpI
8eJuHHNLJDPZ29SZ2scpWOo0UrGYMgDXKExcYIJIAa4tg6nd4SsMs95BUXlbFfFsXSwqbfJo6qkd
hzxhaLugLpwlkYip4t01ZYmly7wUXhaVjpn80c7S16LGl6m/CarGvwFTl9gXbtICjfW6OgibXJmP
+ji2SYiPvUZIFWeJ3Eq3K/NtnJTiwQUSXdI+SrCV/yFRv4lHPVkn3ak8WoVk16atERcby5jdJjRj
s/xDzEP8AeJB8SD9xP3WxqP2AYidniPf1hgfvNYwPo/W6Gvh1PnFiDFVTcGg7WvHBeVsqlu7MEzg
z84UvKvGro6xSvYyJ5rn2pt2fdoWyDJ72lLflGge0SReapg5UmhjQgvRJ7tsGz8QdySTq4WzNIZ7
CvE9BJYl1T+20i9ElDeWzBHwWMoyXIRTxqGwEA3Zt26TlvDRzDjb0Nw03tuqE9ZWFWbfXJRpN36y
nNR6orM7IDWyQthF58o7V9NSvOsTTs3HWDT9tUgXc9m2dqDSleJWW/uhbqoq8vXc3WT+VPqh7ST2
96CLXQcpH2cGKGeniYXf2Wy8k4orNsyF0j/hKmN3O6KqJNiyVbqHotZkjTuAgRGUsZgDRR43DYbQ
mzPtom9pp4bIU2ox79Yyf8n7vGXRfI1zmo7ajC9Y05NcyqDhDAtBbyyIrfHZjx37qza6AzIfpSeu
Fv70V5m0M1+m84lA1ZL3N5R7FmvX9NJ6lDIoRqJKPR049YkKItecTBfLsDH9Xlm1fWM6StzTCEWT
Qit8cV8QW7/3k7YgyA28Sm6G1qcFoWdG89wtCkem0SsUU9P6uI647BQi6aMlr+o0d77mYBzo1FHJ
ZGZlsNjbJEvm702XOx9MJV0PkXjToKU2uLPaKI+0JcL+lRIqZj4pl1Ttj8uFV87IxlZ8uXsArUQr
LviDyCxTqi+TSuMpLH1/AseTiQafbif+E+Gi9kvlQ5YMe3K8h57yvRWZAYkx9ASju+3dd55MblrR
xI+qabXvpH99HrVy7KsIDVnvRUGD+JJlo2nsu6Cw550prbK8Llyb1VYi657hWjkVnnupn+7MMc1F
2Pkyu6vAC2eRZ8/+U9O28kVQL3pgdWLID2yiKdKRcX2pg3T0IvjyWhUqjECfkNEfH+dZ6c2+RvuZ
f+sFcthYpWHV0YgodRwuTZ49UgwVRaTTrTPCCo2Ar31A5WY7Y7npbMY5ZofkhRP/wR8ToNRG5YZ5
gj96JJzW2wJjdMkyHM17P2gzAnhOlvuhZfTDfWE1aI1hEuqxLft01aEXAd+gr7y0CS3AtdeBMuP2
MkZZXe44UsE7N7F9DM+mmU6/bdRdEvauSYtUoOPnhRT61CPR3dKF4L5URkhoWNd+7c7vrTLTI5VZ
cIyVPttX7RIYbFoj9dVVb6oGki4J3RChEZuUIRNU+N55bn+tOa54iN1hqjZ5VTh4w0jd/hCncfng
pm3v8glrA1sydzAuHFoY93XgwmPyaPsQMaLC0257G9sELRgq4HyjuFnQc31sbdNYdq7XOO1VhXNe
G/VCohg898ESRELm6c3qRMPesJU77WqOm9wt01BXezlmTUVprvKri7zpJCAYUYJgner+j4KeRB+l
9Ej3fpzY3LhNhTR92Svnxh872OWF2Rp3OpgtN1JlNt4abY88WYmH4x5XTq7RCnNAcYW9czLgmZIq
Y++4kkuzhffy2OVZ8Zyamkr2jvCnZDfIrBL7Ah0uUjtCdWsvHBUQdjcpd1OWiOZPBpgowqbEJzBp
A+MDZh45/fVOIxToCMUqcLjanEdIy5uflxLr0303Sk+/wKvWTEOHr5jzYQSMoSkoJye0xtivQ5ia
wx+lL3RUFzIdqk/l2csfuG1j2LaUg/ngm3lxaY3AF0Kh2noKLQsxgW3mJaK/iLmN9Y2ZjJ6GOFzt
fUgQM3fDgEfrtuPQeVee12g6cud2UYRmVhUvhRg7NMcQPPpC/767rpGijUGOGR1F2cYjtZiXZr6P
g0WTONtUJZd4FztT6GUZLPBMsys+M/Lal8UUO2FNgrMfW0+PlmS4gUTV30ulOTxGBHNZaOJd1u+c
ppEsAeIVWJglq90mLe7x3hZTkoVg15IvvaOVY+R0Ejg/DbbsSh+d5ltNwZCc1BmdLMxsnRCbQFhr
NkVWEQbH89waYdK4tdjMs6fdjCVKpZSInPSLZQ/u7TK3Suy5Ka1p02gmD1pqZFroBRl+j2Npt1yY
bTbdO2PWfynruKgjq/bEzGXq5FC/lNHEmwXUSR7WSjlyw4Epgm1SyuFpoZmyRx179q9UKvKLtuPt
2GQeUepT7uTushW5SozLtNLSPz1d2s3GSh0z2wxGgpPaVBr7YRL1rhcNTDLbylsjquamvGEtMy5r
Ufd1JBYtaSIT2b27pYA8+9WeJ8rFYz64j03nWC9p4MLXdftC6dti8JG3r5jsGGYG73Wo+x3Xw1C7
/bu869qXoeWl26OLCP7M6uOZfJVrt39J1OjzLOlUmatYnz8b1lS+yMUwCQ/abrYfc6mp56H7lhY7
IyuXb3hK+1+mYqkI6Rpq2VM8gDUxAUX4oSY9t93w3RyauXhcPrSjPzwPYyE/18hzF2ELA/mTmDz5
jQSF+K5xjUaFs9kT39kIHhYf1vjkIR1nLd3LIkXNMsDIS4bwE2CXdM4wqgg9jymNlmmBMaQHQj52
nel9bnxn+CP3RT/eoVZQPcNjzt3I7w2vC8tY6+68qRffnaEy/zAtuyE5tOP4Oxcbb3Nv2lSSMIQt
k5CfU70f7cr4mOul90G2sw6sp9QQlwfHULSbiWtO23Aai+CSMMqdtnltTJfuwnYCE7zunhzSA8Ip
KfxXPxm8B4zA8iKc0iaFC4re14NeF1ayUdpQfWni3HnJYRcSRWcy+Kg5ZmohSOCUL30caO+qbq5u
M2VMWyGNfN5WRleuPgxifCrLun2e2wGCWRnHzfKo4NexJcSUfqhVQNTuJbnh4b0I7TGUMdqIzCGf
oTdXdf6RBcvllUTk5VNaa6KAnlFrzd3Sdoa2kTrl1o3Hfd+EVOF4kLJcON6+MQyqsEhEJM6mSAZT
kKn0ZfZOV+5cf+zFGnf0nWUvm3zSAW5yEwwPaKJ3TVQF3jyEJVv1ruo6/WEuNBeTDF1xvRF6VXPY
UNctQyPF7jX0xyyYwzxAwzCkpegkF2aAQx3OdVMnQtrTzbjNBz/5hPdt8K2mYwYG0JvSJRxA8n3I
WxdDn8HVtT9LzFQWQukifa9MXtFQCIprU2fHS2imYH7CqU7qOtRiPifHsUqqK2cwphTLC2ndlWj9
mvveHcX3aahGUmszjzdBNpUehLVpTT4yyxgiDC+aMeqQB9WuFFZaAn0JP33MvELa3H+zNn3CjHiW
F4G/DPO2JA3E2VF3W9rr2KXyzASm5lCPdcdm58aLqC5a2Ak3ZjcM8ya3MorfSxHku1iYdY8mnuV8
Xw2jiUVV5TuX9VhP34CNes1VaVtJF/aaF1NtMpMyyiFN/GFZNScpHzwekrobp/6dif1weZF0YxFE
nXJEvjGmZfpUWcP4FAOoTKJ8lGkfmWponkQguiQCb+k9V9mCg+tYVYsb+gXfLxI4cjuhrQ3d50Gn
1Qfwq/SfinpEORBmLCW0snSSGxTkW22rD66Rba2+SfGo42W2wgmQe7Ip3ExPNtqSSJZnEavUYJIv
5V6aJfwL05OZwGIFVZK96xUoayh3pIacZLWl7pDAqNS97D33o+ahghMZauDW1nXhXcjBGvtQj30K
ccjgor0H22UG/UppL3IS2eoXbV9Y5pcC35PxTuv7xo9QXKpu0zlp68sgn9O7kjjBDce8squQRHT4
goLQcN8ZuKmH01I7WRRoBKMRJxvy3eKYYxxV5Bk1AQtt8dBv54ywPSvyD4hHFVY4yirA37MfexW6
aEZXdFSCXu0HPre/FwGmHZGfpDK9NisrmK+JjDCF8BrDvyzaRgdbVyEPGxWZ130ojHz8XuXciBuV
z+17Rb/roRxzgv4sIT+8zuK+4O6AI4HbWFMP6Y3WaN0U+nPXSKwuyxyBbzFx4qZU1V2IkJD9BLG9
Tze56zT304RdyoVGGLDPc/qh21rq8Z9zzkpvOkK7PPKHVn9oxpag0VJ6nW3lKLVuXRpvfKCkXgeb
IR+HPvSXoLXCrLJYuMEyk4Z4Uq9HYpiJjUSRh6Y+UD7HuM4FF89VKruhJgJJms+epg/iMoeG9MXX
0UzYLEvSLZsyqPAWL9SMZCMR1LAfRgq6aCDH+IQOsze9lCgvXPXSIXuVC/ZfIUw3dIT0pi1jriu/
lCFE/eS2h4F676eN+2BqPle20Salvp39NjZD6RI9UxnOco9KiUgDxhrzJgpSP6AksCj92ZcdSnFm
Mw3f2owu2gV8t3hXT0sQb9yqr57H3ur0zV+tVNYNTmhql68ZcZ2bBI+tNulO9NfGJWdvS2AFdBw8
QvZBWY9eQ+kpcdCHixDFxSkMcYggDamrJzbfzSo+8HcO3izF6VEeoo3ug6ym9njcEzOEnGtrrqZd
J+1bhDRdXuOekvGbC1+eB5gOoWMXRj4VxcOKVDaPmmwMXe10+KSgf6E9Vfp8TmP/ddMDp2IcFeHP
0Stlwx2Owp3bpwkq8FhBjdltmaXlfVcGxZURO9aurX3rjEDDiYb3ivYHDLuKJ6CudlRIXERrLY6T
qJ2ysfhzOMdlJ3ndrOmThvhJ6FetHbUoOIfOQvBeZg+ZSxTdvdX+0IE4ZK3cPWttXwHvO5x4N0he
9MQcUB7K1IVqMGyqUDl480dkFORywCkzY+NYWCE3IdUklhp2kDThVHdeT3iAdcyva6Sv6sBIZdK1
AoevrwiGY+AqhbFC1IlEZDxW8jYr8I+hHOus4XQR/XqoV+VYLK1Bk9IcWnU5KXMfLtswDU2yyKLc
tYPXR11aift+EupMJ2GtkR9WY2HTAJRCAo+SLAIJh6Pwl7fLnu/Cxylo7EhCPTd7nmJJwU37AtsM
bPc5QPmrRUTUS/dXphyMISqoR+etGDF6HHSHT1VleWSUmbbxwMJFCPS/mZYHz4B9QSjCESCgOVpE
c+mdJXaGeWdjUxMKUpX9gjb3mV3x6lP9GAWaB+QMmtnH5kxFVlZqtFtK9o22bImfl3Ax6jcLeq2j
8M/qqk6L6RjDlJSe8oyhmuk8TG7oUMXaiQFzx6XX/in6/B8H4nP93/+TXz/Xzdxhyzsc/fLv7+RL
N4zdy19un5r+L7ux+vY0iLr6z/WH/PcfOvwRf78Vz9jz1d+H4//q4A8x0j//Jpun4engF1sMeof5
YXzp5vcvMIKGHwMkL/X6X/5ff/MvLz9+yuPcvPztt2e4j8P60xL+8r/987cuv/3ttx8w7f/4+ef/
8zfvnkr+XDR2T89P9as/8fLUD3/7TXP93+kmrmg8KDmAYVdgjXr5x28FvxsuMg9Qj5CWAAwGtKGq
yWz/9pth/g4bD+TxKlcA32vtI/X1+OO3jN/BfsC7p67pYq8EdPNff7f7fxzYf3wg1uKfv/5LNZb3
taiG/m+//bBf/vlcswsBGxu0PVEoAr9ytPFngA5aurjmBs6q9m1pZXqXd0TR17LBEi2XprupXYyp
mwaJq2rRvywwZq9lP3lBZJGuLatAxWb2ayPYCurQD0Jzp2gxYAWEtupJvu2m7z4khqS1V8XEAjKr
vQsjDfriojIi67uUurhcKnTZgZDUEfpV4GYyVA9uqQFc5x3a2q0mli9Asbs2dALVe1u9Xzaen1oX
Nq0GJypsZRUhEXpRbihCd2k0yw4FlSEez7BGjh9nPhZ1PWBSMEdWkQfz8BoclzSLdVLzDSp3mCaR
R6mp/2jn3kQlUTX/eJrfdLz+16NycLz+j4fw/8Pjtdqb/O+n6/9VyYh7y9PPx2v9E/86XebviMOB
g1ppnrj/rKy6f50u63dCGhQkeLBo8/DJ/ud0+b+vbUtA8NBd0VRbter/dbr833m30elaVcf40qBn
3nC6XslwAQdbgc/wUFeeEf873C5LiT1eTyV9U1t6sXF08XlFk25Bvz3XwfDVF/7D2M7GRWrmDWE/
td/Z1s7h0n7gjH8+48AGWYVVgpp4BOugozMOxYrQS/n2ZuRauR59eeVXFG2y7HHSaI1lwBh9sv+w
ruqb/2LvPJYj184t/SqKHjcq4M2wAaRjJl2xWGRxgiDLwNsN//T9oc45V8wkL7PrzjpCCk0kHREJ
YGOb/1/rW2LOhzOKlzfq0+X6eB9xQME7Zkk/WcdpzVSK6Grdh6Akxb4OZNOr9LS+rnIjGt1Antvc
1SQ6uy7+UrnyY5sSuDuLlD1pVkhumw+x4YZ16FCnSpMIj05Hpbgpm22WVdXfG9H/fHavV7WPv7o2
Drvnfz0XP/7lPjcv3Y+jD5Av6Z/vT/mE/4sDl4FjEZP6ogH/5/tjnSI2wOB/BPjDR8Cn+c/qZn1C
Q8iiSG2fNcxZJFD/fH/mJ5RrfHysjATx8if/5Pv7rYE4HvmYaVCOQyvHk4yD7Pj769SqsKukmfys
p0Qaj524oGYxscqUs/yiVY7aceBJgzX93e6ymPHa47mZahCofWTt1NGpb42xQW0IOvjBtjXheBM7
bhRSrTy/pGqQQQ+UsHRaY2GfsQ/8PrYe/XqwFExSyC3/EiOfzB6SPFPoLo3BjzpjekbqrN5R45hk
dxEquNiJm69KH1GZzAKK5ROdKTPukB0OasI6Keu7ZsxJa5XYeWBWXdyJ9HJT7T6MlBXhRNYVa9x0
07Xa8Kg1CmUx2HEIR8Z4XtOemlcUrxAbJ7lUPM6hX8jXYYYm0pULe7o1qbAcArVId3zeNPCHXB9J
pJ3SeiNiuT+XVnh6FIDSuoRjolLieRD5cTKFKJ1O+dcsR5/EpcCr2shyu1GWPKciIvHVUH9nS3Sq
q1kuhQoanrAObRNgz/GYiUs0Jm2ejj5W92aVYUq5IE5BosXc23RPA2sTdsXt72v+Z8Z5NePwHD9Y
55vu5flokf/3HON8YgFBnY5bV1+sGbz7v+cYS/6EVo8jIqsb6Aroef+eY9RP8OYI8yZ3F6X57831
P3OM+mmZD0zmGRivSyjDH80xSz3m9VeK0mvhjC+oWv4aU+HxeJHshModISJ+MSj5LXjj1HQp920H
JsdolytDvjOHOP+CwCa8UCas8xsjp4jKETD9Eouqh22TZ37YyOhTsowi+1gr1xhRqs4HImVcoLiJ
UbQk1md1sIu73hZ2SYLZP/CA/wzCV4MQA8xiI/nvB+KmzJ6Lf911Lz9i0Tbx9/b1oPz7//3X4qcZ
n0jIwhtJvtu/1z3+WwBMGDiRkBK8sCxg/yx7mvaJAUmaDkZCAybrosz+e0hqjNZl2lmGMH/rD7ac
mJaPxiNZD3SNGNP4ziCgsOE7nb9oXCyxj7JX0x6nkWnqyHuSxhNDt0NrtU5U+zBbygPe4JtG54gc
diuUXJc4G/RV2Yq9kZvbvKTjMefXkmRelL1+pRjW3h7Sr3EVXcnRfN+P5ui2tXWRdcOmb8SWmDIS
i9WXSQ4vGl3+XOpEGEupU3h6bvzII9PNexpkmvKLqKtYcQXbzIzN26ZMkhcrTc2fVd/DJVBnVbkf
C6fbGEZdXBlSaVz0ttWiKFG03RihDJMzs/vapjXqBKhXT/IUqP6o5ZUnKZJ9GxXmSyqew7Qqr9Eu
ay4F5+8VLQM/SgzFnxqRX4TO0K8Lw4quschGW52cBbeiwmW4WRvaO1NbmtttY34epxS1glF+t6Ky
9ZQQcZfEMfqqTTpjTQOl6PymtuoIIgaF/ZTu1lYurAcYOgKWgGN7id6SMWhnnEiNRvU0ubppQmun
0ZRzg6Qmg75r7ipSfqjai+i7kQVk5fHPAJ24SHMR3jp5tWvrEpkH6q646b2gBPPV51iwpt3Ql3gS
oovJiLdWuhdDureTYmdrDdX3r6Jtd5SL2V8XhFeXaBTnqziu3WqKAi8Joq9T2PMPlFeRbre+07SY
qirxYhDRWKgdvBzz21jNK5rnnmI/VmW6piHixnqxm7ONqDVPsu6s3PEkojDMoiC8DhtbK7zEMQ+Q
d3o3HLubop5oHSd0/12tt+iqKEFYfRdUnP2EFspKoTywU9hHfNWwkflZEVzlVbpr5gyRXSE/jZgD
71EB3IlwkrdjkCTXdXqpSeUFeLCfer8XUbLmY1tbCT14SeUMQcf3rqf5wQD+3qQiu1GNytiKLoYZ
bnjo1lDp1L3kA1dKcbVN6xQsHyOz+ME4kLzZGmF761W6VuWg2udZdp0F1oJICVpP1MaBNL58p+mT
7lE8mT2rRspIm/lan/GshlC5XWSGj0Fk/42x/KMJ+rr6Wdy1zc+fLeW2/x+qZ+aH6/63n/nP42rb
8s//NcEa+ifKl7RZ2JEtPq6FTvrXwq8rn9DMY2WUlxiB48rZq7O8+onyMft+h/IWJbM/KpT9xZr4
9zpPIY5/g7wAssfRhb4Bs/dr7xp8s9GIEc24pSNF0kZLQI3dzKkexSR7tk5IYy8bcynhnCqkGLVl
mBsbw8rna2u2snDHdjJNIQupUr1RtQLlQJzMLTohlexD3yKD4NuEENHy6iicHtIutb7ZZTrj4wjS
8sHWpITt+zBAciEKopSswevCsrWf2l4r5xmRl633hLQ1IHdD4NfTxB+JQJLdK2bItxtmgAcrLxZN
Iv1Ks07PG5QsEWx0Vx4R2+B3kBJVuZikWBXYX0ImU2/Q+OwPdpB0tJ4o5h3axbdwmQEMi4iLldVh
bWUTkZWGNtvihgKHqe/CKYrwkExzY0wX1VSn5bPdynaMd9Rc2v2FFdtIFtgzZS7VPUP1prTMInWT
DFhODlHXtmgkAznm3GZgvXgOSGqVvwRObIyylzbarPUoEWKpiPZJk5Q5OgAyK5+mUYzNfZPiffIq
jj4TQssiIDnMiVI0TY5TRlruIRfUJpRKtRrdOnPgPI15Pla7YCz76BKxk2lSSaQ7lzS+ZkhTgPaU
W0hUL+GPIQAPbYgk+gY1XC185rI8XGNrrNW888vBZmRkblI1YX7nTEqiT7wYazlsLivbTK7nLzmW
EHSunHnqVN1XiiqK7qUhyElOnBOCk3o/1HLAQW5vtKPWHrK6JEiZ2kwdpN/VPuvHrVElhQq4qW31
fJuYdhP/qjtdUu9CPSw2c2xRADUkJ70P5Kp9LiwTeWaUyQWy8xYJixwk2R6yTpUAyssaZrZoQAye
FJbxSM250bYhBPDqogCtF24F6GPAgbOeenPnZLdDMAm/1TkYVx0ZVq4ZlRDPxGAqt5qktbtW7YdV
befdvVoNzmMr59ULraJrtamsBzlMpMk1U02/LbUm/64i0a5RsnR66apy1zyizo+b6zHRs8dKHuW7
OsT7X/SV8w0iWXgZhktmn1EpRuPVhkP/n6r+eoilO61CFNjXZbafYrIaXH0yIJ4YY3WbRYP+hGY7
GT010uG6Fl0c+kqGcJqimOK2S9Yx6hNqzYUsrSGle1pRFbsgGkkgFdgF7FGTXb7mX7PelFgQUeOK
Wf7SZ61Y2Z1qHsw24U/oavM5tIvPvdBCV8308VdJ7WGPTB4VQhGwXJh6utITuUvvRC7K0nNGI+ld
Wa0rqmBpkpscNxHa7C22FpGX4qhLL2ojtpx9HLPj9G0q8/a6dwKRXmWyMqJNWfTxj4yDZPjBZpS2
NALUQL7qOS7XPkoWFvEwETSpk2mENNMBgDK8Hu1C4Rczae1X8xiI2ZPo/VjXGPpQ6ajtgLeunNPo
V6qZJqoL9Eafe7N3UFfEzYutIM1xo9S0Is8el1W7mOPy3pHsxtwQDks8YE4zl8Hk5AXhynKvyCs1
heTjlxNO5hsxtBFMqERhJca9oD4OdAeKFaZh9DgohPWJr5wFfB3ptDWecxHhq0z1oUwWunyI/dzE
Cw7UBn1+STFkiPoHzaztcROmPRhprQspTmA6KGUPEZaYWyJ10ez9tIZCTW70qq6qdauVaLu2M9rB
+Y6Kf0sxoa7VbN8Ubc7TEfTokXX3vXOuA73UKo4WksXwhbsU4w4sS1LSjhcSyxmcARWY45JzGLui
j9K92WmB20h9d1EW8o9X55d36hnvXI5FEOAwQD8gZzYL5Ot1y2ptUNcCPX6WSPHDCE95L2WOum86
p7zSpkk/49w5rp9Ag6IztfiE6Y5Q4lNPmTnhPCRyLSbyjqEbLBvqZwxqGOl65Woym8JV+3PQhuPi
0N9X5NDF8KbQD97g+A7DONTivuCKtVqSW2Qh5dJ4Dl4jn8W3vntzYC/QkNjExJyyqQ29EDBNRnDK
YhzXaToMa8DZ3RfLbsp1qCTxvSUG7Vy61ns3iJ8MthoIUGogJ5KQxiRFaDI6tpmK0m+kKhYrtUrr
taiyc7Gvyy7m9eDUFig7QI8Fzc4p8TSA0wrDAtj8BG2xD7t9LFnLrCr67Z+NyeUqS114Kf7SiDkF
RRWtLdLR4ixHQkX0kqKX3jjEp6GByvrr3JCC9f/gekutmf4HB/ZTt3IShNlkw75wHSuZiMEAjY1u
bHrstQRBlw7u4UzP473HyDME5wQND8rHiVwiwnqTGlbHDSYtEY+FlcilX1VN+/3jG3v3Okt/mWYV
BYVToLgxoIO0tMVAkiv1SxUN04vSROc4Pm9HPQ8Nn+rC9iOY8BQLSm50n5nEICJ/dLQtBo947ZRZ
8VmYOIDrKhWXU8DC9/GtnbStls+aJq9OABRbeBqup+EE2VA4lLqYGAmtU71WGrUKMSleCd2ak1Wn
J8jmZY1TX1k7NUbAih5wRY/768e/4+3HR5y1StwRe3+2P6eYaCcrrUQTRuAS2POAmi88sJ0OMQBM
ze7jK719mTh1mVx+09ro/5/M1CRoT3GpzPS7wsL5giAFbpKYlDNYrrf3QxuQShNdNsjsdBeOZ8vC
ypN+FthPTIc1Tziq8CM++gN9jcr94xtCwkZ5lifHR3faLWfOSkLDLALXaIJyD//oR4TK98y3/c79
AOenqkZ1eMlBXta/V0yRzDTkNrITB5VAwAFnUctDuLYxGaZZO/35HSGYWMQSOJw5Cy6v8NXFEhGZ
fUiWxIIJfZTkHusFhMcz4+C9O+KsqTDfEzDExH98EYxKGi77wXFnpif6LV3Xpvu0L9C2F6Wo/wzl
sHxnZBsuQAIgVewTThdsc0KQyUfogLUR3RoVt7MKpDlbfTwW3s4hzBtLkR7WLmf5pWL6+snFEGMx
XTi2iwgcG0YBOh9Ru5V+0dVxuGgch2LMZNaDfOaNvXtd9lk0Ieno0Aw8vm479kozdSnDgxbVl6ya
sLAA/Lot8Gh8nxS5v5PK+Fwm5ztfMtQKiIFIDJgyTucMPXZoCQjHcVtKdtBgM1l7UYf6HLj7vYEC
SltbZIyIytSTe8uYl9EdqI5rSpG2M6bwB7sygL/OeA4s/O6VeCUUXLgYefDHT7FP5GbCbuHgglDE
N47TzeK2EPqWaOvuzxSwvwck/WEGCVsDZsNTOe9oIvRXTMHFaK8iNyRbT1jfh1ATG0oYZxQ9b1/V
guJiBqHHqiEXOdlbJVbZ0MEt4NUOvezJY1D6koEZ++PRf0JHWO5puQyscJkldFEZHj/AKKrGLCos
252CeQj8DnseRrFJJW7LlEoqqP1k80yT3ooepd5GLF7LAhm9JkVWtZ74PAxPDSJIyF1YyJb/8c97
9yEs0w3cWFr5p5Bag5MmGRnctVWZNdaJTl5PJubbj6/y9lNEqQP2gvMPbVp2Y8fPwK4GiqJdbruR
SKVDOU/lTShreDlsUd1NVls/xjT6zsib394aLRfUQcAUFxLGKZR4wFvS9TNOWMFj3UTGlPvCyc7R
7ZdF82jbvDA1AcegXwbi+QbGYGXggaRRmKjzi+a7EU8pTsgspRIVY5qt/SZQDekqqpNcPxhGrJln
Hu3ypZ9cHzopciPU0wyw0+FlzSLOWxNoFx6H5tCFM2ULvVHG7VjQkndn0rNXH7/MNzMC1+MTRXbM
Agvk7GTu6ZygiiOmebe2Ir241wMUAy67adhas5IMzpkTw5vXCMqLxhp5e3TmUQipx2NHrbQWnRXe
fKUdUN8FxNuXJSjWj2/qzQhdrsKMygIP/4kg7uOrZM3Q21Wk0QdKU7HWsAtvjFQXnlKqSBXTvIKe
YJxTBb/d6NI9Q8TGnMdZkWiVk6uCMoTdo4f2YiLDW6uMj7GpfMWFdmVH4ouR9y96gI7S6r9EpXlO
qX6iUWNmQmpDIYLiEId21OonE2Dbzu2gTDhGRsloVjCx510EZ8hLZ2O8MWvKaFbdJre1oNMnCVVs
scAOtf7j4yd/8n7ZkIKEW34GZ1zQnKf6cmJDSM3S5txLIGvhrxtaj1r46P35VQDLMxGgmSes5ORe
szTENxw7uQfuY/LiOkJPNqfKmY9x2ae/+hiRkVNn4U2CoyUtnv94PIriQh2YiIbGc+beCddFYDrP
iZPGzcoutGDYtk6V0rgzjSFZT1nQ46LrhV0/fXyvJx/o8ivQRi4bH8oU7CaXsf5qqwpyBFffXLUe
TBLpM+sHopxSM2G+Sk1HofZPr8YKBzcLaC1kP6oUx1czKZSFxWgSLhPSjEh5ARF13qTLXdMa7HOE
v9+7xeNHjIwRAB5YSAeqyinib1RmguSUqoeWYNMiplrhFLjTlr7ppifaqb3oEgK4fKE05vSldvhB
K7OgPr8xnUyqr/TGmZPB7+iPmM/EGimWr/eixUiqhsqX3oSA0rhWTPTFbVoMo+5NkdJZPhoQ+WnK
VLQaSapUDvZHZW6xb1JRKB+DRNYTVC6oD/6o5/f/KAH+/60zuOwy/nshxgMiecSHRfpagPF7Z/Jf
8gu0hZa9jAD084tS9+/uoKZ/wt+D/mFhxnMiXAoHfysP0VkYSC9IIGdbqVDB5X/6R4KhfGJO4Jjz
b8HQH8gw0P8cTwLIMBiVy+lNR7KK42j5PF99fuQLaFUEQcBTnPSiD/SvrWZ2N1U8IsOt0nBr1vPg
9jg1XKPM5r09jzdqRhGxQJjnjUiNGtemBOciZDp0cqNvZImkVyfV5puSdLftGBMI7+qjqm8MffS1
Vp72vczGLc5pf4iMYpfAbbRSRa34VZpCcymCzHNMyXJJ+CLvNwNBotalsdaiVroaZuurhGRhJeEa
X7e9mfwKplK5VluleEjJZL0pO026VWezuemGWL6wyGo/GD3IH5pTU69hRG2iByWPxJNV+VF/Nc2r
pNkIu7ukuQYcsb1InP5nzTIK+cb6HMrEicTK/ENTOwmEDOckbZiQEDRPavwIgu/OjKxDZDQ7Ncs3
xiR2erRLsfuql4YED6EsngOzfirm+qVpiotS7VYZnZIhqA4LlygeqhsrNG+UsLhZyHRLi3I7BMqX
ccK6a1YbM1gN1k1hJ3c0cu8KC0O3WlhXuJBXi0AFWfZKNOE+zcabwX5MYsvX4oD+araxR+dgivHQ
D7U/FPjOzVJ6qluWZqHmt60I6f01TB9G8tSO9WeENg+mPR+i1NpPffAtLeeHQWS7QGk3UynumZhX
wDHWAERup7BZ40ujYhiGVNDLbyJfIfxkkEjBdd+X5CXRYR7kb1p2COuf0Fn8sk4OaV1+VheHHu1I
ukfOeswJzbBDdY8wfZnI7MtIyWEGmhptAI6LzlXVNJiJ7Wu15op26c/wirYhcYEzaCc0sX6bXCMe
lW3luguNVd0Ez3la/CigW0rtraQm10mUEsq+Tzm4hxBZ1JuuEL7UrOf5W48IJRq/Rsq8WGcbv5+k
u1xWn6tS3abata5MsUczbeM4KEkkuUCj2j5KmbRupHktwvIeqjqMJl3PPkOzcsdu3HQEtRFZmETx
TSyFO8nRN42arODWXGmtcdX29hXJRRgkv87iISi6nd40T7MVQIUytqg5cNmal1M/X1i5/oRB/CYK
0s0oZ9eTpKjQiLhSbTZ+TU8qBPgspU8CagUdW9qtqWfJk0dMNq5Ic0mH2NSqeonjJ7wi3PoCAsuT
oT4zgvZzI9ZKL3NC/pbYnxUYH1m9LYIA/U4//Iql7FZOh7ui1/zBjmhX1TTftZ1VPBZSDQrKNPZI
5Fd21R60wbmA1HEfd3Qb28obrUuhGZ6ddmswWE7XPyiJtdaHSwyhnbFnX1m5BNJsnGk8QCzaN+ZX
WwJREmZrLRUrHZiCVWgbNW5XQoRPToaNzygC4AYDKh4+PtzBX4i+rLvPev0zn3RfS9YNMfeFkeCk
6T0DEdKAOKqp17YsDlqZrM3KuSxNhzTpbVMWSLTw68cRkKXCbUpr1Wapa2r5tSE1j5llbCc1uLcK
aSWq6gDmcgaw5Nz2FcQe8xa0FY9B3ZROuFOHEIjYpsgbeM/9VhhiZURPk27ciCUQKBTZZhjlr0Hd
X6GDoyarf1dswBxVPKzmAqVT367G+tKAucI9h5tWwO6wqq0eXkTpWu8lpFG626lqCFCTWJ9Gd+5h
/99oTkNOI84CSZD82cSolUwlW4/KC5rxzWjOfuhY67nZ1AzfRjZXwHW+qnIYMisEv6KA/Hgk215b
pnsnSXedllhuFQZ7QGM/KjbfTOhB7tkdIjFVv2jmfm1GAyZ7e/AzW+lXFIcXElrmPNhAwZj5qycn
iBpQT0l12bQZSBtL3uNevNak+VBPoePqg5TsJ0621x36CBA6WrTR4+RH1PXXgZIdTGeAg0aq/T7I
o1sAS8BwFIXBYRE4xExSmSChWkX9lhbzHWC/567sr0SWRfs6aqRV2xby1kiV/tDiXvXMSc+v0Hkn
nw3MoDfDpClXqsy+ZwXqBAKSpfo0/wi4v49CE1kMtHvGbq1s7JigGOdycOLnLGuoNFb5fKEqQ+qG
8IGs6bbNRbVJAHNI+bxKkQVmad7ui42U2sZ1gsq8hbgGJSSkYQrox1eDYe9ksrN1RpleRF2u6jB+
YM7PwI3eqZRlQaxvMrncq4n9WEf9fakjfYga676J68AfeFmplU5+V3eHvLiJcwNDSUyTHj8loen5
eNGr5Y+h77/PnfYlavp9kQzgfMJ0a6OE1yUB7U2RH3HBB89VY3VehHGHcl+9Hi9gqfGZQ26NCjAL
6uxFXQU1wukTty34QIaueWAPXnsyyeruoJgrWU4eZHNsdxK79Z2tjJfJ/Gyp0SNmBG8BfxCtmFM5
sfN09otE+iGn6irvHXjP88Yp6sFPQw0iYwucSTGyq6Ka2HgAEjQz2v39/Ch32i+JEh6GU4dEcRgp
LIghTQDCgtxu1A9AwQ9pFnxhZ/2UDsGtg9IT8MPjoA/Pg6PesBdfAyz6EY27Wv0cloPsR450aFmU
vnAcLDaJLEtIZnoZ1pBkuyqos81QQllAgJkfpEQCUpV2VNfGQWP6zu406pcs+XXs9Zm4anB/b3Rh
1OtgeWIZTSEk9xlUgkzpsALafNNT+xUvuub3ehYccMZrLjTf8EA2yyWkFJiDdlg9GkHGAq+DZ4Py
Ya3tgtEwdo3pZ5WxHLHj9sJqox+FOSwgw/lAFl3gmTMOCoBE/a6A/XaI6Gxd5eYkb2LMAGu7ocYp
i5bqXVK5Ydds1ZxiXafwlG2L3dKMVdi0Rw8XqNgMcAsztDCe3D1W47c61g8hhl8vdwi/shCbwITB
O6gYzFP2F6l1ruHw70amEU0eto1o3XJsF5ikfBWmLw6UMxciQLdSjenKHuq7erJTd5DKzJVTieNJ
EK60Kv8ip8UFkiPfjoLG6zFyriutuKvH6DAXicLE1kLXom57YRqdvS/apJlpqmnWVQWi8bK1x+zG
bpbZs05NGMOto69LZSpu85jznKNdVLJxa4eTvRui6hE/cbjW4q0AGv95pnF4Tw8NsZPmVHBr5HHo
fMRIwWrMeOND3eabOqdXHdXaQ1FZ1qoX0q//nZfoLqRewzupWXeggXeTnIP6kFqqSlK3q2H9p6EO
kKiaLtVGfYlF7qu9+qNjo6lXAfkMxV8FoP8ct/6XuoTA/vfHrfsibn/++Nf/aZ5f/rUCx/vc/hRH
J6/l//63LtP8BDdsOXoh7iAnYWkY/aXLNBQUmwaRTLCIyO0DyfFfJy/VxKqB7J0TGVFUaFH4c3+f
vFTE7xShIJX/4+L8EwE8f+d18WWB70NcwCtEeiXQ49POu+nkeZ2pierzW/p1qjvFDuTiuXrrSYnn
91WWSis1c8z2b4ydtjbEWtWQZo3foCFJY9CepK4rt1ErxwdMkJJbg231qQ1oX7MhKW9evZubvwod
r23bJ7Wd5fLonvnXkvqMMpU38Ppwmc0xJDhWY3+gpLeScrn0KiXSfK2p7DPFrNPK9l+Xwn7DZdSl
Mnp8KY29AM5wTq1Z7az1fP4yLEtKnrAbnC2Eor1ElwK81reP7/Cd17iUdXDUyJxGde2kUtf0jWQg
T+MOcVzDRXOkdRUE/Zl672nZfLk5IMo8S1pAgB9Obi6lEjlDWjV8WYriAyjg4on8BHA6MXV6OU27
7x/f1ZtiKxfke8HUZ6AfsvTTArNT1aXSDZbmO8iJPYWj4Q5dL7LSOVDLxm8zCRC2mebWmu2p+QsL
xlMsl9jvkf3en/ktyyN8VUNbBhG/BS0AFXx7Kasfv1kQaJh1I8zJed/DBTItfxrja5SofkgKI+7+
eSK4UVwa/GY8BYoLQ8l8CpOB5VXuzhE43hnSR7/mpMBv50KOHV3SfENSc382xLMcsE7KhAD8Geif
otFy44vCCZYPmcenDplWT9shBKvG1yOc3Vind/gezkWdvHs/PBVs30yJ5GwdP92MMBC4Yypvmi/1
giauxhEuibYpKuAzo/jcpU76B3rA4g2YC1axFUVeaEHAtLrqkhDddPXxmHnnq8RatBTqmV4R5yzT
4quiliaHpGEwI/nVKJpVacn1foAc7X18lbf3gyxl0XKgsECVcOqoS5O+1aulJmEEmrwr8nna9WmW
Q6ftzoVlvHcpdFM4shboEC2I4xuKeE1BoVOvyoe8/ZpTKd9iAla/hiJo/rARSaDbAiig7blIYoAD
HV+q7cqkbhzc7dNgVZuobNgykip75g0tw+r4o+bV0Mil3s/SsJgejt4QWo5R1kqFvgaapp+m0BIs
/abjyaaQNwMttpdE7c8lKL99iscXPZmsu9GClxkMlU853KbsUPcehDxOlkrmmGcG+9shuLwq2scM
Q4M+4MkbK+t61I3GFLwxypktDu2LGlX3GZHU24UBAx+uAkYfnUAOcsePkdpxlge9IfxCkZStJipr
u6gmOa7kPEZFMs54vd95bfSNlxY1vVvEHCeDw8hGK8KD3fmzQMTqgmAfvMAaq/1IHPBFnZjdygnC
c0rkd94bDsHlIeKPXdwtx3dplQionTzqfPb3SxJJk19kAGp8O1GaMzf4zgMFmoZAl0afI6MgOb5U
FNX9iFyFG5QpTZRG093Jc2z7ZQVaX48c+5zY4J2lllUWETKecfr+iJuOryjCVIxqHTd+KuMCVEVb
4DGgn1kD4MP0EsQ1NnmzbIznytLJvQZy1N46ylDfxk5N3f7jOe3tNorNLc+YKQ2PMESQ418Tt0Vq
5Vnb+EamBbY7thlxeUrbphMRKmH9WSQTmM5pNJXZSxKcI2e2ce8MMOZlBvOCNkHhcTIv9IWg3BJx
/Q7UH53tBVA8CAx3QnkGYBrtanLcztzzm+FlcgwgvWGZ99CYnea3DfZAc6wVna8qRbISfVy4aQmG
dCqLnx8/3bcvm0sBWeKszr0xkZ883qrVQtsUeHDwRzWZn2PW29hy4Owas9VkTqCDTq2dQtU8Cd1a
lDTWzh707gLCfR37H/+ad+57MaUjy0UhyHg/maKGIpvbTpWwyeSN4Vqkjnw2MiX6UhtlcmZRefNZ
EYpIu3URuCzD/LR5P4NiCIiEaP1KLqNVEycWvvJwvAcCPWJc6uzHj2/tzezL9RC/k/ICCg7qx8ln
bEo9FM+AGaMBP/E9HWdY5G0j7T6+yu8ndLSKcRmN9ZIYJqgUvzt4r/cZSR8E8WwM3FaVBntF0Dx3
S0xiPvFDi0eN2v4qhebhJqMWrac6TKjFjvHFUKH7zKU0rOkZhPphttt49fFve+8JAA1CEmmpHGV/
9/1ebYFMNesJpqCnsXggLnpNG9cz7rUzJoplvJ48ACbmZQvEJUyowSfTRRdIYWbMwp+AsWMvRsF0
iOc0pJ1Rd+pGk+TkEiXo6KtlIG0NIKzncsvfKNashS6mUTHmgMS0fSreDWslVcqgp96OfQ67nhn4
dVAAEilVImmzunWBFxC5K+dB9MgYdW5wmOcrm4QLX50bZUvBKDmzLL/7WAyF6XPhcFLpPn4sIUhj
KwWp5LdBGVcrvSLNgv2UTCooi1m6lWM5gNQrZxdTIdPuG43yHGv0zUTKY0Et6HAuJSMKvfHxT2gy
m+6jtQzNRIFgxNNA5zBR7SeP8Ncs2SNjdFbOfOa/xRrH4wEYKC1tDhMaoZTq8qtej7pOHqWwzAY/
sLQHvbkqyvbSDiS/INPG1CSPLvROM0NvjKY9QUc9FXPN+tELxxcknhhh65EUciYy8u2TWCJ0qbGA
0YLNfxrQEzmQp2XkFb7RaN0hHYR6RXpafUNjr/WlZG6urcmqXj7+/N5OeAxJJCbsJZDcIZk6fhBT
DUHRNkvZL4RF5+PX0toaq3zF0pb/6ZKJFgmJgKKxbppQxE6eeY5Jq0MdNPtGQswLrodupRVFcZdm
jbENshiMAoqCM3LUtyN8ueiiW1joY8qp9lXRo6AghmWCgcVTjNQiuQhnIbbZVBkkIhd2vA0Q4tDG
dbrpqlWreffxA367eHFdQBfU+zm44r0+fsAkFRhJC9DYlxvA0BEn5X1gleLb0GTqmUu9nUrR87Ej
gfa0POHfi/qrQV0l1bIfmyd/JNXkR14E8dei0759fD9vL4IsieoOn9/iJndO3mIVYPyBIjr506wo
PyU8wN/jQvlTyTKadtjDEIOQeiCiW3iNr7/PYYrIqorwFildk+1MoVeKKykx0zW8bi+KJ4QVf35f
nEtk1HssE8jMT65oI5/tZIDrAartrdbU0qU6wDf4n1zl90nrL8HVyVVkpNhalfGNSxCRlMSovTnJ
0/X/4CpsjRe1zOKuOBlzc9fHwxgLMF0K25ZcJOa+S8LxzHB7O3WgTGPeZvpY6jGnToC0k3sKazZ7
RNxZu7KszV0uBfVnXY8iX5EV7cyze/sl4XuhFE1xUV+q4id7pTHtkjw2uB5ecelCSyTJodWcFSQj
jeO5lfG9myNfnX7XovfDdnD8okTWUnAWUudLQRv5SST/X/bOZDluJMui/9LrRhnmYQsgBgZnkRQl
bWCSUsI8OeBwAF/fB8osazGSTVrWumshsyqJBQYCcH/+3r3nMo9LfzJWvOPpad5ZGV95pzYpNZ+J
RWrbll5ezEhx+vYL0JBe9AHHpdGOxqx/L/j4lfu3vUvwAjEs0aI5u3+tnOhOao6MCzv9UZM2Tp1j
fR5ZjQ5vP36vX2jLV+a0yDKx/f1v65AmhbCMzpLxJPvmQ6+aNFJ0uq6SVb6zGL12JeStQKLYwtGM
nR3zNfjtOTG5MgY71t1ZrWPtNE/rHuZufi/H+ldj/mXJsLW1//daZye+1c7M1Pc4cfcdM9JJdIR9
W96aM21rjOTeGoeJNCLNMIZoCsTaUEHBgz/0sAeG2FoGkP1eYhEWNjrttEaLMkeyI6SXXwLAWz/M
jZibR6U13Q+BgskMl7JevJhoT1BYb38/fxNIs7qiy6bW4pljpKOf3zaRFdmktVOMxUXfQZcYruU8
jp8WiL470imCnZckqBlqe9WuoFckx8Wzu+Pbv8Vr3912Qzd6OM2zc6OIXDjPLqaY4tY2+kNqUuYC
n5MYVw3nnUu98jJvZR6Fjr+t7ucm3GXsyN5jNY/7CthNg/UziZZU664gz5BFk1n9e9C7V6/IRMHZ
+CY8NGcPiwMkwp7KcYptuiYX+BPkUQTb6DWViXFtlV129/bdfGUJsalTNi4oSz78tJfvnLEO0CFN
kuGyoG1jPyAOLzXd93TCr3wsG5kwX9mvGuCcID5WNtFeKBjivuj0uFCVPMHyEMcVuMitNqzyP3hS
WfQhA9NdxY1wXtIQNFm4ZjvOcbooAEjQ3vaAK5r9VBTt49JX2tfaUnDM6dyq+xzX2zdfUgO9sz6f
cS+ZcGxtva1Fz25A1+lcjZ2mrUtuz0KYnzsaO1GWzYVGS32L2s3k1WxXkK8af7pczMyMWrd1UYTA
VlHaatOzld0dUBrYCd5ih6vf1vtMDRtTOW3jKuFVDIGRyAgStHxni37lHdvGUYh3qabAFZwt+QvH
F71sNRV3PmRq9HDafAxqZdwRBKC+//MnkCeeVxrDB1Cfs0ee0BhN12G/xHomkl3Wdn3Yz8577tTX
nnPeJ4bbaJJdho0vn3OlEaIDhRSICTldx2oo2lMXTNl7z922vZ8t9pv1lVQK+seM2M9vXAPChTJE
xUZNxKeqcGtE8DECuBu4Dy70Og1kZNLXfVoSoBwRqy2QkEGvLjDo/9SVVx8dqpL94pXpnWNP7RQu
NDmOMwbJj2/f91d/Vap96hRyC2DUvbwjc+7Yc0XCE+J7bb1Yury+qgC1RemaJIct2HPT1djf3r7o
qw8WPHWci/StAEK+vGiPU2JqA/ihRJQivfLNSNd78rSD9T1f1Ktf+G9XOvt4Aw1OvP5cqZkaETfk
6Fxna6XeaYS8/nlAQTC1BpF1viPK0U0TOnFz3PqowkVKVAJI2pU300R6+M5y8upHIliFzgeDYtT2
L29eUSay1xSLGlJfY7+00DzEoHfvfKTXrrK1TbEgb9368wq292Y2DGcA8aqU3BkkWCITnP9KLACG
/jrw/rUb9/tVzt7H0tDRw1sdDwJnuQfZEr00zu3yETmRes8s/kpXmg7a1qHlocO4dj70UIZNJls6
Kh4DqRBE+QgAtWZQpymt/WdC0IzTbPni09zp1RPACO0qGWV+adeL7763Qmw10vkKweCM5x897OZJ
fvklThi/A80eVLyYRsVKjzWg1rPn2fDEIXObnxM5YBsZ6YTsdUUWmKf7BWbX26/hq98xvaKA2sZH
BnN2SilkkukEd6lYBH23eYfRuvVD/c4ucpZo8+f2t1meYJ5bm9fr7IH1OpvM+JZbjoDfuyQsDxcP
9esNe+3gox3FipAPqbcrlrL5pvljHWEA8j+ZdPS+LhMdoXdeoNceut9/n7P6FfW5p+xZqdhP/DWU
ghvAOKPbtSZJRf/8Dv8ygNKhN9E4nN1hMq84d7h8zcZiEWab2EsMTzHdvX2V7S05f5hQem0tSU6c
zjl2REjlT47KVFxQswOyW2sIimobPd3belk3MWHE3RVZjTSqrKQAJvr29V97jhjzAOHjvMsJ8ewt
ZmSbemsKGbvNgvrUT+BNu7IWH96+yhYs8LeP6aKyopbiP/b5IMfsM4LAfBofwlqyrxVIvzz2Vqk9
LlPgXBrtPNTEcE/DDZEiwDvLgCS/FBNOf7GOhvaszMEmscIRnXYYutl9qDWS4965Fa9tp9zYTVWA
MRYx2sv3ui97fS4nnYhlYCjHOtWXUFejd7f6fn10W2eLg6+dx7fvzLZYnH//W3EJisjmyHA+TUwJ
bTARaLOYtFW+y7PhTmptEUnX+QxI6+PbF3vty/a4/YwiKK3tDfL8+/HcbKU76wvvDENj82T1PqGh
hSP/g+0HzaIPPorFicLk5VWIrITVmHMfrdndpWNT363jJB7e/iivvTeeu9EsUX/RLjz7snJ7AR6l
MyPowce3m+BY26WqrOjji/FLotnBrkgs0mV19R725bWvDL4GPTac8Exjt7v8W5ODKR3BKwiFYivV
UjqSIjv1nWZku9otCWCt9bp8evvDvvq9MUVyaU4itzrPIepxZG3EjzlWKghixyrtGG9ZsX/7Kq+9
o3wi5HQkdDo0RF9+rjwTpq9yY46TpDZurGEOTsxjxgt9LN9zD7/27ZGfQaYXCo1NZfryUpWwXdL+
MA34BIjdlIFpPyXe2BxnkWo78i3NC4II1ScE59Z/cCsRM2BORK8HiunsFeh0b2BMqlG1WHP+MQd1
FNV1Y78z0HntC6OzQWeK85DHEfTl51urws2nihxiMWQtYYWqtkJltsF/snrjE97GeJvw8G8kVbbi
xu04na7BbODgCpaDuxDi+vaD8drCyOSSchIZDzft7J71KU+ksOc5duxEXcs8qbKdkiBMhB7gBhBL
rQFPrtQ7QpfXmlXI44DNbBgG5v9nT0kHUHvUDSpMor50hceq9+6ScRmeWB3dYzLN08WADvSwtsV0
q4KsuavW97zfr1aeIJeQFXLQMmmzvPwq7dUYyPrlrSD01NxXRjAdJlfvvhZDkh+WtbH/0M3V+sxp
YYjmaoCmkBajc5dWpLa//TW89lD9/pucLXlkkbpdma2U9W4nL40mM/dFIPp35uWvXAXeOZsDnQOa
/OcFgdONdpo7LUX2SqB7OKXWim2g6ox3vt1XrkPlSg1NZ58q+nz629WG2dUDGHAnG+qruWing2DO
8849e+XRZdJLOP2mcWM+drYXNXrTC4cc8BgzoGDRdJfvNebLg0CkwyQwdbLQRPRwePubCngmzjZ1
HlebphwEMlhQ59+UmfVNmlVGDP7TvIc/nO0D05gjwlnNSCaLOK3FjBspyZZoLbvuPVLTKys5Whl6
jxvPCN3Q2acWmcjKLE2NODCkfldzHNp5hEo/eEr7+fYnffVKtMY2lPM26jx7O/zAWNPKX9EFDf5y
2duy361lrz3o1vjenvHKA4NchqibbaILq+DsUmQDQ73JfcDzaMzCGdN0ZLZZEr/9gba17Pyr4/yG
ysKlo0IX6OXr7gsnEYIEqjiFRp/HASz5Z30Q1XrQ5VTCzW2asnmn8HxFpEO19NtFt+fpt4rCLYGh
jUFuxrIqJYf1DITzZJvjbs2DZIrIUWkOllT1zta8AbcAVtlDkLj2RzPXLv1k3LXkPMFrS4fvb9+N
V+85fV/uxpasZ5svfzFpSZRetF1jzt/95VIvVcyBe/znSw6+Jn0T9VFZc9R6eZWhUh6jDtDd1bxp
Cssq3YFtMd+5y3/qbF5+txT1SF046TCT57D18jq6J1WgDamkRlw9dfSWtf+0WliWjfUzobdRWfng
LJ3JZwrXzH322JKbXEK+yAJkxjJpblKtwdM4tomlHcVqjM6jJLQzvWWla65nuaaKM+lku+HUpz7W
tDrIxnDxZ9+9SC2z6Pa5EF4au7gvOzKA++BLMncw02qofvi74VlfltCSl+O6yoW2wTiY6VWdZQva
xoB9Hgw3VHH+ubaUhzpBshV7LGIiysWMQkXH5gwJ20wHRDSD4WJ29IdgZ6gK55nR2JW/C5YkvVqc
bn1SLdwOUIwr15/9Pigw1dr4hX3wlOOpVAvAkxwPR8OYpNQS/l9gXAMVJks8BrysSFiTCUlJIEHa
z0Ks0jw2jpU3+8GgcRdlXeF4OzGh5sHMP3T+oTKWMmPm0242l0xZ7mFShXcoPCyMJ4yBw4KjPfF7
pI0MxC4Ha8B+iEAIO99kd+5DMuOfie15VFrY+kFO8Da99jJqB2DyT1aaz85T6Q/rvemoRdB9n1cr
5FCn9ftM5vSkKDm9mSh4M382aWfgNrKm/rrtNayOzi/UtCfArOMrwEmad8R4q8x6aGiOlAjol147
aRO1GInIcj12duLgw0wXArQZthNR4KRWMV1WpoQ3kE/D8GFwcnuMDb+kIZ6OjK0PlYTkEtVJ4l0V
rod9l0B6cybnadafwSUUZGY5pXWTA37fYOvsIxe0lgor8kZzMCPy7av+qsezZO5rfAN1nFiyvwys
BAFfmVVrFgfSg9VMir3XHyd8z/IWzrf2Eff99EkQ3o0BXzGXuPQl6R4LT+xX12/UrQCffunXa82Q
W1f45zVc2ftyKtSjbteAmwtbqJPX+lhIEPEYW4RHO44BOtuatKoF+viNPg6BdlR5kM6fpe9jPSwW
01pDNY6Txp9VXZAepls/54akzFDTreIwaUL72eY0dYhXxRCzB+3HE6s31fKBhbgKsKGv9bNTN5UW
NintmIiWY/alKDr/wsrz+kc7iPwOeOtU3CapZz+XeV+MaHpswwxVlmV6DLwoAW/u10iB62DELKww
vg8XtbcMIqycJX9uJl1AZS9U0t7N5qqVsS+ZMUVrkIs/SDdpYfpXTdOBoO+mL2Oeqe7Yj1iId4SU
O8+g6tV0MEw3gcDfS+u2zObAYZQ6Z/sMwQ727ypYhzCzF17KqalrubNLErd2niDQIDK1Nbgt0wqz
r5bwi+TYbtKw4kvDQQ/9/g/BMeoGqtP0jXAj2A2mcnJsx35pP+fYBdLQ9zogKGVW5GU8o3QRO8RY
xMYHWjnqcR74FItNoGFHHYY1vzN5l9OoTxG+RFOClyHyk5l4QKOomovAzm07zLvGYuAl8FuHwjVB
81RzjznXTMlgvpeayYiatANpxz1+2Q4KgzMV166pgdfLV4HVFoQ/jmgNmEka9oOViZhjUfPJVDpA
QjnVbXFYAsHbaeoZcdnmMCXQD5QryaI3c8lW07AoMGNPRpRjgdXcz7PvPGiZ6s19X62iZpTuKiNc
szJXcS2HnrADRL4LCw7tjxAbgHZvOG2pQA4IsA0M29z1VE9Dg7u37lWAqFg6g1eTdzJriTF8Q4fX
zNq9rqnVXcNRtwBNPLVz6bs5nz8xGd79d9Nj5CNsw46nISdYBzPmg8NS9OiYQqNh1wfDzs3d6lT0
EEJSQ+Wh6Wl9JHrPfIJ+VPDXwSCevKTpeKKqVvvLe/t/tub/pjj1UZQwu8KOwAgAmc7Z+TNFPTk1
c2DHhZs+cLtqJFTJEpaC7Mx2Sih6G9HHVlKCjCEQWhaaF7UofsPAZrHp5PD0q474fzMwZmBqov/b
DPwA7f/rS/cv//5P969NNLHH0WdDKv4ZvvJv9y/RV9DktsMm7SULPC6Vyr+5S96/NrvqJhOli/or
4+rf7l+QTPwVZc3/BiT/A+4SFdFW3f1WL21YN8RdG9GTqQuXO6uXBumIGei2ialcqzFWWiWvRJbo
1g+WZ4byjVWbBawQWD1fYY4PemQPhdxbflq0+4r1vAs5TgK1SVzcCiHcwXre1e0sx4jQxKaO2pRf
4FKVmm6SVtz53/0ZE/5+JnlkBQpAx1g7BVLLR8oJZ8qdC0tPkic8OGUQz5PQIXKMqw9/J8whHJG0
ICE/1DhCe6PPd4sx9s13F+S174ad8Glw740xGJvmxqg9Wz7k3jjblD3wmsedOZJX4rFPt2n906qF
2jhM1DY71vNxPtaVJ4cPc9JTA8FLcCwUW8IkpymgO+b8tAwJMiEyRzmX1zKYhX7n88p9K+iRGnSu
2QjtGTpEU4wf+6qWzYVLhWkelhEdEcsuLCayxSZBGa8hlcXXUmtL8SVN5+WRVXO47aUd2ihIWPrn
9Og1RvZ90NyPVKI3Y0rESTo7V2YFBknXNyn/D5ln9z2FdR4NTcXKJ3u8UL2hh8sItM8v2mvMoepp
zdgCe38QV5tKeOcg/WaPBEbhrc9JaXNP866/Hkr7NBXpZTqOX2d1s3Sg+IiMKTG4lj3ADt1Plou8
KzJUeZn3wR2dqyBtIgLcruxq2a2jfaTC3/cD+w/n3Y8U3tcdd9i81uq2Pykx3K5LZk/xsuhV6Kns
XqVNQdDOit+oHeVpnocbfL3OfvBs1nhHsn+SKPZptdv5xs0c+waJ25U+yqDhwUBtccxK50HxS4aG
TD+6CJ2OItPK+5pcoHBaAPilQXJMlRCHGozVbmZoG3Gifxo10UVYM5BAmVlymKCRhv2YnKqiEPzg
YF6Xc+UGxxxD5ZWXNg/4vGNT1B+7ciQsKGALKoV08siVc9dHRNxkT5Mw25PrUu4RWuhnYZ9ml3rw
w/V8skA57kLqytcqKpW4UuwT6erBr9DMnUpOrb/cpI1bkOiNdumxTQMt3XV6WorYUMxAAx4EUCbd
MXfEh9yGa+2xrewnMd/kHglLAd9+WKztzWTpHYGrAdltQdSKrD067vKBmJej1+VjrNaxAehnPxmV
2tcpkK86qdWdEH4XtrVhR0YGrimnMUQVbYkLp+ymhUi8RV5XDNX5H5dTVsn1EkCAtR8kf3gDOJCQ
FCAmGkmhXeg9TeWGPKJggRUUUWB/M5oxNps+/ybm0u6iICv+8DpZdtFor1+HwbGuRkX7byMHnHKc
K5ee29nXbq700C7nY5dYfRUGsh+AOa0muprE7sK1U2IP8DeL1tq6xhLuhm6hJdeDtOGg1IsT86mC
OzNP7WkXFIbb7u1h/loa1R+K6LJ9N9L9tn2zashE15arduqMA3XRnIMu5Kd7sBs04nVtp0B3mCcv
Ncf0sLoZ+VK17XBEGy8Kkl92jTSNdG9axQCjqukPSz05vGyNlKwEvtn7dG0Xi4qqTCd5payiqG/r
XvtpaPJ2yLqfbuKaQ0QF4lp3Szs+DvPkx1k2P5Ze10WGXMNsHJ90knoin7X2SneSUyrsT4tHsfyt
tshlAqUSCr+9KAz6p7mv1zqpcY31fQjGluEWQbuzJoJrnFcM3lgKyzyopjBptTvbzU4i727yZrAv
Wc9D2VX2bYX6Kix9jazfJYCagr2YOp5vM3UlOwGZhE3RBjEgpjLkbPVDqDr5KTLvSxVoO2uifAws
mjer3vn7ZU6ek2m5Nkpdu5jHen2iOwYcJgn6i2KyblrcG2WUcV6kaO3q8iv+nOY2bTDNG06dx8Ju
jmVT3FkagLwyFTA5S3/cT55m7DVp8GTJ1o/GUgBBzSmnzcCB0uQIEH7q0ijW68GerB3vE3/FWOzZ
6OHn2MGQUTOmPUNJD9Fewg8S79Q+eGMC4FTnvwzH0nHKKEAhLP1MRQo7sGV3zk3JZnnREYoXu27m
q2PXs2S4tNzoagClnhwsqWwYacusE2LAQ2Jln51EffKc1rtago9j0x9bH+rR1HdgB4crZDzRUqwX
MnDlp7pI9NAL5EUjrpz1YuZMNlX9bdkv7KZq6CPL4dlv+4+cEMbLNJn9CK1gsMtMrK9khEQy/85K
RwpxljrXMyOXD9Zsp39Y04+qq3Y0w7iD2jCUdzmLw1JW98FIz92YD2NSXjHny2K9629Jbx7Cqgbe
6Qz9hyVorqrM+uD6X7vRma5SvYg5l9IbSW77frjWWzkctaUGC9T21d42svZbkMrbznNgGxnX9YgF
rajuS/NC1+b9XOVhn5xIh4xmq6EOaONMV9daLq9SIAARFuKnZXFu3E677cesjtJGXNRm+oPFV6UX
XuKix3Ky2zy3q70Iiitf+9kZ90Q1hd5Q7SkOnqeAVAhStDqm6cEOfCwO/7w82HVe5bRry+8d62Tb
PZrWN18V4ZTZBI/8ITtElXN7S22wB8kT6eI6ycEQ0OnpmvQxt9n5oPAHcgwLZoLDYERgMI7ueCPA
9WniuZcXuVkcJVt1MCT01n/4rhahJI5cT4slzt2qUMe6kTfuyuLzBQp1JFlRPEKjJhdPFkw+z77m
lb2jnoyqmpJH+Md+hSQnFdsAi3FexCXsrzSfToM5H0e0ta73HYvNrZ9bd1nd7srej2pkYR6Eu1r7
jEqmtshdNHqdA2CBo3gKrmu5rYrPZeXFLsw6TuCm/YfQTdYpM7+TU8b9Sk8zgVyRWN2dSKzI0Ujv
0vorlAqkb6Wgvti0CQYgGyOyMxs8mbnPNi/2HNx2fhINZX2U7l1P4CRZ9C0Wkqwwr5tWAitSAc+K
bnb3YH6pRaiRyc5zhMIG7wvUraSm6El9sVpwLBtSVKxDVg2x0fG0VMv3rk2nk6KLGnP2PjBuv1Uz
HTi3N2iSBl3HNowH6H7tNfPCsRWsS43Az3ShLvUlvYdhuG6Z3jBcGT8Ni21dFF3r5aHrrQ0AvgTz
kqnyDzV+rKxojxNJMWDP1lvTHy4NwGZ0bIXlL7FJD4YQ09pjiWzLDw6Rqh9nK5iObso3QAhdF0RF
X9ML+0mU4V0QzBcpPxIqO4hVXT+kVCLEnDrySBhTHmWLsa9LcQnzwA1Vt1zRhXnorUpnINeFvH8X
VXXgAGqNka3w8qkucsrmk92o7KTUwNNtJ+DehEvZU+ggeH0z+5qZ7oXnFc9tmlEeKushWbJdlgcH
guPCxYMR6lSPJlduBA1CzcUGYfof7VzGwUIzYDVv7PG+N7cn3qrijljDvPEi9uK41ggxb5crI9dJ
Qk+5MXT0iovMQ1euk+Ha+cc8bxfkvOMuoThecicKFA9rPh8rFxhapY+YTuVOIX/JiCfrNP2TlVNr
Eie6BZjWdntTzIuCdWk9Dbp43n7KFdVH9BsPeaF9CZzy2pvGD5qh/xy16UkFfREKSoJwa6ePPRKb
kUrqdlXNQ7ckNBMK+mn9tV4ZJ82qT15usNfraajP5oNhD08zkX9W+20Ap0ePidtR1JeE5/IEuF+M
Yf4cSPXZF9416sGduzYWydPBXjPTQ5N3T3Ob3NigCiXczH0hg5rDSOOgjNCtJ+U5a0SDKNkxlFv4
WaSUjj6H2qTnRA2W1YWZ2zsvWyNdkxltxA5DW506fJGrHzpruudQkEf9PB9oQ3wZp1xcEpnUHxMB
q5aKvlfLrlrynRz73WhV92lyChrrM+0ecKPdbpzTHa5TSiR8Lk0O2hmo4L5o/VPa0DSoO8B3ATmJ
kuNUkX1e8dMxh12GI2HuX2nmxzPxiW3GIJ/VsSC5107cOBt+ZqN9QjgWa33w1Ru0xyDxHtNqOrit
ETb1RtJz529OeZloJk3QTtCRMLK4yYJbt8CLWwdba3O9LALiAlfHOWmqLC7dmeradroj6ihWIYtK
GUxUafah5XzSlX6gRb4zzXrvqc47ZS2Rmt7yIffyC2Owb9asuUpITUuoVFhldv3QfqlKd9exsyu9
2JneEHvTFPlOddUlzilbbzd9pmd/Qn2/s8afaavt5Nrc58sU5Z2Emi8o/sZ45h7Zza1eS1yFI6wV
KuNEUVWl+v1qukfHmY42u1sJl552XKzXxZe2Eteau+Ezb71mfuid7BrGYWikXxX1ZDwvwT513esy
m+JiVB/bia5lVrF7rKVWPnaLz/5gMYGIhvSGKJ00SnLtp2vNO9OnLTaJdZ8Q83vpGrNTxRXzA53D
S199L9PAlleJ51DmoQ/nhJOIYeE0ZPnFs8ekkoXQnqnF5dom36uM9leY+nJeP2RtUM0RPVBwsZ6V
cOpZ60X/4Q2F+d1QY/pBZI3NBzdy92vWifpLoA81EMhqrH+KpGFZ74uC7aW2guUB9Y5nkYy6LP11
poLiwhq7hflsujQlHhqnH1j5AR1ulEbjlmCUVAsXxxjcqHAtAaIrGcVXnTMiVV7m4wv0ktTWwjJJ
BmYD1bRsR62UaQxPQ/alQnjPocQW+slylsnFeyNdduvKJHTLL7acyrqXY7r3LOkRf4VzznOFzkDI
aQgYNTPjxnXn9tlaFwixZqZ/sfogpW1W65z5YSwaTMi1ZRE7eK27DHlQEVuZjRTArx0cAfQy25J/
oUFzJVQi2TX43rvLhptLdTUxeYs1DKRP6bB6LN2OTG+cfPKbWFoGJaByFvHJrqXbkQZZJVlsWnLY
mvN5ii1fzWOc9EV+wy+mHlNNdlfK1CwYjP3qPdSex0NDpl/5WMxd+cjIyXlag0T9ZBgCZmbVRVBx
uGvKPGJohicGjAUnC4VOrAmdyimafW9DcGHWaq9U7qAICVRhNgoeaXLARHgsGF5kTxw3OSgL90MC
HfLRL9aJlWWZyDU1OkdpV8UQ1BtlxnPc/QBAXvDSIXbcWWsz+/HGU4Usi7T21ra7irdfSu/W76uZ
NlPXyksqS6Tmq+HJNiLwjhmH7S/Vto4rZwzBTBcPjOPgyhCs5qxU/FuS7wD3+2te1tpHUBZLeqi8
MtcfFM3zbdWz9c8K7IITDYTwLDGWje9t7lQ8gCVuQ6aCegNhQy2G+HMS+f/d0P8iWfGtbuht/bX5
vRn665//hUIM/oU5HMXUL0M6xlUG73+hEGlL/tX8BH2IRH+D+ljW1tfeeGN/oQ8N91+uQ5OSdgs6
uY2l+E/Qh79MU7+1PhkOE6CFJZ+4NYbFmE5fjorz0cuLuvCdmOxmMmgDbIjlXktzdrxgXoy7KV+1
8WKafAaIGnUtXR85+zJc2pb3VuuE1TFSsLqfnZbA5tW1LrkpTFrv9Eykx5/03UDYIqIaeb4T57s/
jEworXTCXZUEjAwvnbIGao06ipFHM00f9aXPGK10LVNCT5iNHdtBp2To6r1+P5KN+KlZVwfMfeYD
+B3oOM/htKbdApK7M8ujYQinAmnQZkBwBzF/ruvAELE5C8sGS+r1S5j3JFPtHUdzq904Gi0ZZm3h
nBxC4ZJD3ROOESnZretJMFoxI3sZjJKyeq0xNzlVXu6HMs+tx6Atp8t5LDMvtH/NRDHpMh9lqsms
dORsbWwg5fW41i3TVIxlTFa9NjFLbBEMXKdfs9f21xwWTf07WIBXJO24oYCObF6lLUXpTOFRAXPW
ZcH0RiVB1xwnqSE6SCi71dFNKve+qOhgJI5WxyOpajf6oI9u5Fa56xK45vlH/o+bu9/egrs/n6vf
IZTnohMMIcQuoCpBqgM+UD972oyqS2u2QZ8ZFtNfQ3Nxo/TKPxYZ8Rtmn/j7f3w9hgRAEwN/iy88
l9IQazyxa9GAYoi87uUo8s+J345Yetrhu8Fq+I4e6lwlhEGBzYOr4ZngcueeSHompY8C3Y+rlI9W
aqk62a0qKFqS6p2Pdq5Y+XUplhFOSPhEkFS/fHHx2g5AYCx21KXw2Wjn9jss6/U9CNTfLsPyg3qU
P0kkRbuyfaO/KXZyNbboYkgySDXT36XZisaAvm349vf0J3Xot3WIaB3meNup1qY9xec5+zgksNsq
XxWucEqbKdi5M8yU2EiVtUDMGfP+SZqV7nyubM3QDo1n5j+pisxul5Bsz1G7yRAzzWFlk0MQ6lk5
z7ezqjJ0dqOyk8/4wXMwzGZbUpoUbmcm4cJYIAkLbNu015xW+xEUbl9fByl9tiOFoPtsK23cmvqS
B6hkkWS826CpHcJGDLURraMjrQiL71p/zgwbv1OUkdFe75H/pyx3ZuOIYg/VuXpQWyZbiDi8bOKi
MrvgkA9DYt+D8J+yqFbIa+lG1oTNg7GcUnFJnpqlEhoOUqvMcJhYgJ0oqSFythDAM5rQZaLNTpQS
qV0dtQaX874xagLCjcad6htjrRsjHmlWcrqRQ+kll5LsK55EVIH6LtWNsaCDmHdVE7qTWmBjT7qb
75x+WqubROmd++SCs+OUAPbZ+SZK+uu7HnlLf8j8YWguQYwmn2oGwUMcrG0uP9Fp87+vhV7dO2WZ
zxQlvZGPdzQUtOIj+qBC3FtoBqZHUtG64ujnZZtfr0zUJ3qAHJVklHTKzfu4IHXPoFWdLPI4rt3U
X610HMuPaU4U+IfeHPsOV6rI8ptVNpp5icRQLt+cKiFLIhgR+NxO0k2WuK99ke25oo+oAfURbejc
dr7R8auuFRW4CjOSBKZQaMXQ/UHeLxTJsBg5BRwdbQmscHUpxB1qW6FpT0D+A++p5I1rozyXfrVv
8zWwd7aw6vFpyGRrP0yrQYRFVeRpsxtSn7OqqiuM8OiElum26teG8n5K+ir5ZE9I0U7/w96Z9cat
ZFv6rxTuc9MgGRyBvg00mYMkS7Im27JeCMmSyODM4Mxf3x/TLpekc2y3gX64t1H1UMCxLWUmk4yI
vfda36L1qujaaLFR3vFdJHFOnTe6RrxpXHsw701CPrRuXxtT0XyNvdwdxzCOWyaN5UEXRMAhipNI
SMOkpGMD7fC/UkxQRcabTFpD+X5lxzWB/011dFAgYaRy9+1Bl1QfNEr11OcJm8CqXWoPOiZY3YIw
hoO+SZUUlLvmoHuqVwnUbHJPQstflVF952NU1Q+KqbyNo2grsx4lVXpQVbkHhRUqM47IHJYXf2vp
yN1pMHnzRzBk8al+0GpNwka3lfNR/S05zwwy7NFSxIqsKi8wKSi+NJibKuwJ3kg2hSkmgjgOCjF5
UIuVB+WYU0MbPRVWM8U7lJwDwzGTqIi0k2a5L1cRmqzcuN4lB22aZq46NXrhrnPsFA3dM3w6jk4T
DwNq0LmaNqA2Qe5mZkRyfRi6Xtk3TCVM7agSgEFC+vnleTvYoDnLg35OFVF8Yx1UdXGjsbl47DNF
xgQjFcVyBoKszrVNu/gCZHm5OHy5QQlPlNfpiyZIZLGUzCnSYgH3oaTpk9gTrWNFa2HcsY/7wTFj
2JXCROhAU77M83iXe5JWFKHbdWHt5VhGkIF/vTi/VW1aEGlXphchaGw1K+Ho9R7AEtKVQxZhvJ/o
6pSB52SRdQ4Bo8m2fU2P9dNUoCM5Nin2JKFDsXnX8Zj4p2XVDN1pkyHABhKBiyU0Omf2z5MUgc03
5cVPpSBvtl74LJDfwCAhBOZwjCXn9ZssYdrjUEmTTTLicgBpWmycPhoDsRjab7bet1L5w2uRTMF+
xUbPIfzNZsVpsmZhcBkUqKHciZx6UXp49Syzsj/Nti+valFH/JkZn0eepm+ribaAypL6+Ndfzbr7
vto1eW0d1yJ4CXrFaPdff2i/0VvRuaXcmNbsOkdsNfGDxXqI+C9CLXPqqcj6HffhzYmAu4FjAHlY
Nkc54KP6G8lNGpWGpVmrb5yW26YrWV3zqfpDbPB6zx2kyRbnHJsaZZVsvDh3DJOQST0Y86YaB2sb
1zESOqJSfnPu+OtnWTlIXDnOHJxJ3xrLm4pzT17ImYZcp1+q1jKPxzU49tff0irYfvktCZNfTqlG
G56bk9d7/VlEi5ShyfOUFnruAh9prNCuczCIlc8O4cXTJtGIcTm86L9r7//g/ntx/Tf33f0/nspO
dvP5ffH0n/9x+vRwX1avy+/1J76V34LyeTVHfCu50R9xRoZ+gBFsZc2uGqd/6o+sd9x1GGGo05EF
uav7+XsJLsS71cSKf4yCWV8xZH9SgrN9vL4/TIhpK7MRRybmG2Tbb+RHiiAq5m2ZQYabhE6TIr9/
zNFAcjJ0veyMgSFBTBDWvhRuNe81d1bcSsTF3rlAlbxtnsbVY49WdQyHOs8/ym6MHrCaudZG0Vm4
QISbofMuNRpaRVmUd3HG3IHkuInROF3WU7jGWbmLFdtPUBy6YrO2TIrkD3pz/M4UanLsrF00fW2o
QfW3PxKInd6ka7stKocV77Fo7nWFvDULKkTMpyg/x5ti7uS5NvRzt0nXJl6vWP93+aG3J1idaTpM
OmqTte/XHVqAna9QthA3Ep8nhyah67TOx/7QOkRzWE77pe7r+r0xTNHWRxpDVsyh6ejZfb1G6Y7Z
F076j/mosnTTzNWW79CkX6mNCG6GQx/TOvQ0zXjU76y10ekeWp70PvNDF1SzUoOOaJTNO29tk5aH
jqmZUDbi+25MhIxrO3XlDhk06dc2azvp+kmdD6XYibUPa+c6Ldny0J71mNCj6G0JaA/EoYVLvBzt
XP60uUcf3FTg133DCRMUKddD6qXnCEL0D+LQFk76uWUMXUFoCK1D65gZmR7t3Xa0r2RbzneeFxX+
nl2C6idKFiTBDbmW2yKviNPEdRtfwH1xUEMbbpQGMqtJ4WnIfPoyYXmYw9JpMT9FE446Go2k0oWV
WzRHvdGbX/NqyPY6TdRmN/tG9lygL3uUSZ42J4tqcyPM6O8+cb2Y8OEz0gnH4RjVhe5cHAtz0mgC
+33xoOa21naOni6M7Caf1kidxkjUFNPkFOEm888wTjN1KVs8aEHHwNnexEitbnSxNM+VqKySvqvb
afSps/bGog9znbt5moOMNAsDmmXdkI1le7fMymwOSm2vq6N/L6fdfPz4nyynrGw/F3a+78d72b1q
Zq4/8F3Z6b1jBVyxu56zYqp/LKyW8w7KCCJNTkiQG/A2/mth1Q9rLjBgobsOuy7L3T9jXbx39gq+
w/3rY2ABlvpHC+th+36x8cKuJoQEZAS+njVz5a06eM7c3iqUWSMha6n7Y3guyMB1wm8Vehtnys/I
Q+u9z1EcxhNRhCeq0uoljOwS6YMicJ35ZK03TdBHCuUAOHJZELOYVWQ44Y2BoyqT6MSs5l6GJXVd
EeJdVmSPcHaZQrtPsMKp1Iijsz5zsmZjtmVbHklRTV9VnM4i1CLqIQ6GvSE2eTdMJ5WeLJQDg2dc
OoiqrjxJBPpmAXGDEMeqh4VSAUkVRozcqYO6NpCyMHnPwLQNtQgMtymPO+bLKNxrpZ9pked4Rwy8
5Sl5KwU1MRk9yabmVKkfjebiJmGUtgDKxhIB3sZDgU6U2iw/6Et3nncmV0RK+SiiSofypGvdeJFG
s/wSE/wcU/oijj1iNm1OgW3JC7wA0SeCDBgoUetFn8oushiANoU1Xy3R5FyQK64xf3eiuH/00WLb
2zwucyaY5ajZJ55RjdQzjnJaQiIH2MFzJdFyu5GF7j+ZVY0tacY+hHHJNMNEJ2EbOWSyeKETFxWT
VsM/KhcI4vusT0RyyZQVBZoeiw4Ti+yii041gmk7BfuJiCntjlJRIRpqmtJ6cOJZrg6pznwuY484
b9dPL3IYcwyjuMAbidL9OjIIyKOhPbDVTMvMnw5qZAjjIeLBsFp/TbJuCfSSvffWjk2cl5FqHJyX
9bkt5nvLKV2miQoBGgGUVWhbJxG74WeXFLUhzO0KkDtJkkFMKKu97VNzhDlv5agddEPCt5k+YK9w
oB0h2h9wImO+DH13hLw0ZS2KhrSa1G8sawdj4+tniPRrKgweJpAWKFheH14tcBncImDP6ljKHW51
Z2/qAGcZFaxTNAwDA4q7iq+oEdZg0HHX/QDmLePgUTD7Syv3snarlQpWJ2cUD+XHeb1y5pxMmxcL
0990l603NSBvkffqCgFGjbgAAnrevNdujvQMZyG7R4N7LE0R/l9EsvXoMIuUTTv1HQYJmJBydVSb
7d20LPr0XjA18LeiaYdNpvJy9T2tAtMJWsmzAzbp2Z9szAKaXx5pfmZdm8gViiAtFAMzF0obQoTS
oYQon9HunAmMY+cVz+CuTArkVGPbZ5uY9vSTP9vpZV0v3V0x+E4TmIheSMKNDOGGbWJEnwpb057m
OKouG8vLSZPzK1IHGsEMXm/5FWGukpg3FkXxvi9AeAQYckDR/PoyHtipb79yB00+Yyq4oBCbX1/G
1JjcYUxMKJqZtK+qQg23feN8zBJpHs1x3h3b6HLDUiXztnFocTLrd++ZNbQXrjYax84gu4+RkWib
jBPQey/Rkp3bdNlu1szhN1/5+lbevNX1GG6uRGmBdG+9I16Uif5QEhVInNRmUWb/OeHb2GKfXXYI
5E1CDp1mBy4eLxyPUvW7y/SmrFvvNrg4BpWDy3zPetsW8X2Fm2cmqwBJunNcor88MlLlb7plrm88
bUAFXJjoNImg281L2237qhpwWlW7gpntVs/8pwgF8qlFJ3qrk29zgjg4+w0G3Fx7Ea+vkMdWy8Xx
GIStw8TXV8hLy6moHPD7uUd6+aIQkfVE1VzXfc+2QbZBGrbeNCN0mskmy2k8b6NBLGHjZrc+rcaj
QTrWLf4bjHeNqZ2rCBGc4Q2QYqQ3H01u3u/j0jQujSRCYPXnp64P/81Cyjlqv3je/lKe7u+X+39c
M2mqX52p1h/6XqFaHJ24s4iPXbsr3Ns/qlXrHQsxlm3sKiuSZR0d/7NaJUbP5xb0XQpVw8A+/uNQ
JYx3uI1BFoIjxuJC8/xPDlWHEdaL+4lQYCBcNDS48UlAYrr4+n4q285xozruw9bOubl7zS3R3DM5
rlKUTO50okWipF6s/eMWinA88kes10hlofMy0SHPEd0oMWpn7WBm7+3G1+adMRZEGxG3zd7GDPVD
K+Zqh84mVttxirQKKfOCirBHWvKh1dvsOMo1DLFzKe10X7b4MaLaMeKjDk8qfdwS8VXOI1ft/vx2
PJNfVdVWz93/XFsxXyvkOjJOuoMB6V//9d/tpl0t4j+vAcK5Zj7w8n5d//2/blfopZj6ASCBvrcp
Dr43V8x33C0m81CGvWtQ0Yvb1aa5AmCFYelqT3/VXFlvfxBg/BQZAbCVrT+5Xd8uf2wMvK7FVIZN
gmn425SkyudMAsBkCYthwT6Vo780YEFlqx/Uy/trZQ/DpZYp49TH6PwwJgUSPXC96mFKHeJ/XdWa
R25h1R/ZFknz7egB3IParW/byEUI1/SG221x4tacBQbJpARt/2J9u/F+2tx+s83xKWhSUhJxvWzP
RB30+qFTNYc8HWpIaBszsUNSOSjYCV1PF6vZMNPYtoz24vR37Om/e1l2DMfl/wSIuLd97okAAZH7
aETjGc1utOGjoVcrPizTclIPw9nIWf3bkv/Tj/rmDHf4qC9fk3Xx5Y4+TaMm6m59TX06NqLaRrJA
46JpzLsXt/DfnBbX3t7LnfHwSlxNKHtgYLhv3+yMukIwqdUprj9D2Mh1K7MYONBnqE/TctBuutm3
3hfJjM226psUh+8q11165G+gDp33mlbZR56tjyjXM9OWK2UZs8Io++zYoDa51+1Cs4NJLKAuotyv
LmpawXlQG0TT/eYcdHjM3n4a/PkETwAvRu5h8hi+vG4kBwJtZ1ZPFJSOxyqpoQ2FCCCQMVOnT1vL
TkojIOUe5aNbCCU3WtEst/5Su4QujyhmlnEwzqKICmqnjB4DBwqW4SkBiGEE2eyk4woejwiB6q2q
hzpQayPB0etHJGPFuLcyk8ztrI6qYOlzLodXV4jaWL1tvPJcLz8eF7WNuIhWKWSPnnu9tO16leV6
vZtsjqFiHL6GURsbhoVeZGzoEsR6IGrBjHJICutpBg44oZDT/eqE3DzOVDgtpwYne6VtjGWZnon3
iBnG8yLGNhktKrSl88VzViNmCsbCIJW5M/E0BYMZWU1YiyGaNhMzR5LvGDfyy4upJP8E8RAR5USp
oQW2RBtzRRbT2ALVS/heZ4GgNqNKT69nH0o0Zq8trUMTYX6ZRphSlsneloxv8CA0xfS5tN2KsHaU
mt0Ob8hVrvrlKq0tpoopyuKzhOq9vdBjf2RyH+XFFeFf1XEy4ajZkeszLo/xiGhxa2qV9jXOsdhf
TlmBJhfVoWy23tDOV5VXLaDaGLJxW7cddYKTZ4Jq1kqx28+dRWIYwAJXC3uasQNYsjY/7qEOQAyI
ZcYZD8jTDkzDbGIt68ytnTjItWQ70PNYMwozOKD2eGOubB9Tl0Wx56e4QSh0ieAmtRl3/rzY7TVa
73gK2yg2ibmffKwbuJCe0B3aBmhtUzRBlw39vWV746eayt/Ct8P3nMeM7QOYx7oMJoZQaagxD8Dr
ODTqfcGXNoWiKBiKRgmUnD3UC+Tja7ZAWPVVc9uuy/Mgm6kJnXXRdtblezys5OW6qFetyfrurUt9
tC767br8M/vsrv8Hhrkm6xqF+NLX/G2NAn07xbqkv+hTwgSWPmnexqG8TQLhZP4Nwrnfym2Mvyx/
RBCvnFMqCwZGzl8US/jxxgRldLiY7odSFI9EkQzEQXQ+i5A8JZWcPck0n2u655GPBWtRzqllK5+c
+eGKyvqoycvtr1fK9Uj38shn854A2LGH0gFmO32zUP7rwsjW5RPTTebDe/BbAhT8XBP7cH1ylHkG
lk8u27xewH8fvb73X6krf370Cu4TdS9fT7P4gW9nL1t/R6eL8zjtVx+T8Xq6+a4l1d9Rt9P5ZJpE
dASm6x+lwqotpcvHTOGfJcaPUsG03yHCWse7Jhlq5Oz84WDr9X0jYGNC+7QJAuPoQJ3Me3i5JdkY
aFM3n5sNLsF+h+vzuSpSeZ9Sy58W2gqaSHN3L4ZhAdkRFY9WUiy7LJ2sfYSQ6s5MFDqOGa+FEKN1
/OIq/s3uf+AfvripD2+OeQXHQqSBHDjXs8+LzoFd03OEaNygYWV/DiXKhhNUMt20zSlUMMHJ6F6z
kGcFbTcU4VLnwN5rWYelHqW4bXvGPLOwLrymfnCkT6iOdfAWLUsfMmSxPhm4BkINtf4XNltSr6Ft
GS69XivXg8mv3U9mbFFFuYO2n91O6uEssagiTnM0pGJx5G8kWWvXLKbVto3SMWwdFD0YzyHcMkGp
zmytS6xQuS7GRq/GoGroFlpbkwX7mZZSbAdlVky4wP3ZuZsVK0iBhfV3CLYDKOzthVyjSZAi8wLo
EF5fSK8DAqlhhGCqBIO7MLfmCBxmwjU7diWop+hsKB4NrMVDPmxFe1cW3t5Nrhp0eqUe7yr8oQr/
yk4i4PXT6bjJe4gIdlDzx6jkwiiTG4+5EC2x1af8m/7Ieg/+5d0LqJKoRg7Jzq/f/cKSX8W0wDcN
NoNN3LU4wDP5O07Jm4P04WZzHOplHNzAb9/COA3YBxQWudq4c2ltNZuvtIwuezD2bnEHogvxUyN/
16B6W/sIpigA5HRm1VRajGPeVA2xUG1aOwR4irIptrVV6KcjI1lYh1Kf7m0zFU88whidfRhHl1bB
QoIHVE9wFxbFqS3n6jRHr3nRWzp+auhc2qlOWsXnlJy/j8mcr2iIESGWM9vmJvXi32lPzTcbz+ED
sLZR+BCKBKXjzQdgWVkQNoIASHJaB0oQN2pnjMWXpSN9PMXQrnrhhMwKXOaLfb6Ts+CZ02sgL4Y3
Hduo3NBQJvl2wpbLmQ9P8yKAHhWj7e3nXJ3YTnvJMYvTf0P/okCjemYQJvFhBDWzd2r9imZe+SFL
YzwqNhKxXy9CbzuILpkVBis3synApiyTr28+e9CANPcjksfBUkemUseNJEYWV+QzjCXymLF2/PoV
1yrg1e3OK9K8QYRM1LNLS/D1K+aZRj5jwSvWShEukhawzUYTpfJJVbTiN+eGtzopSnsYzMTeMBoE
Rcue8vrVGJvoaGoA8FClh3lnd7tal25YWlLbpIXwds1cVEF1oR85EJ42cnr+9ac9LOJvPi4bGb0v
rEXov9+uTcRFqLm34mYTg//eEyFhneR9ER3n7hKFUWtHm2Q2m21fKjfomwZgBFOAoEHSF7bw7TDg
DO6xPsAirlwO7aK7gRU6b6008cMDcMpMLOQKGfgNTqUqKPHJ89sczBMtsIYYxfJNMV1aHsrSbjS0
iwIZYpAwxdiOiAqJ8NW8myHpyz0MrJWxRSLh4rOG2lPCaKDrvOqjIXMd4CoPwWgzldRS55go4OqT
JD7rxKiQz0qXr27Klunb7OePJES/bGS9aoD9tDH2qk/W/q9D34zkhbUz+uo/tgcRz2X/pOarp7bP
v/XUvv/L/9u//C4FuplrpEBfq544J35bDE39ZfuKE7JHN3TlB3HIWVtUPHo/P4T974f5Sf7257+d
ydZF7NsZzHRx+pD6uaqITE5i68P2vV1rMAOnx4v1hgE1TFGbMuD7DNx/tyYQYCPA/uNgAnLNP+l/
GW8f+PUIRkeaHhsSpxUI+foRnGLAC1rd3c3lxMHcGnKnUSEZB0grGBqCVA2tCtnmcdJGUQCzXkFL
N6ycOrWAJHTVZnacR4FQQ16rO/qiqoIZKDPlblTu6jNCZT2xvgvm/t/deP8Fb6lDKs3PbyEoBf+4
uR9l/vI2OvzMjzYqgkxOT5zaUQ55a4P1extVfLtX2HG8FQP/QqNmmu/WlAHS0VcMvfOy628a7/g9
/CWK2JW8Zbp/dBu9mSLR2iUtGscOog1aKlQcr28jy7Mz00MsRQN1aI2HiH8ztnh0ffUc1SJh0WRJ
hPgZGmnWGXg7Y2uCN7IMHGf9sNWQtO0YmNr21eE5/P/6TuGs/KvF5rrqu+Qf1/3jawvh4ae+3yv2
O1YuTj+0ZA+3Cvvq9yVHvKNG53+UhHQQ1lnPjyWHbjwCQ2o7gIiC4yBv4vuSww/5fK0QqlFQ/7Ge
8e2hBpYwqh5wb2vLgPrvza0SJ14yuSr/YsPiubGzWGzLKc9PqhIVoIlrPsaliwL2xSX6m3IORRF3
4MutXnBJ1kqTZv/aPnFYUV/Vc35hiTkfPrFCkRzfZ8hq99Vs47SgaPM3qT6MdKbaAtzLQBZzWCS9
e2PWafcgnGXeq6wS9jEVjsRO48jU2Nd9Z5ufJid1V25OOz0OcpaMsqJW34nU4leQ/QKvqqVmjHeM
U8163yKjOIupH2+jjuTXcPVK22eZWISzbb1s/hDHXIaQo6vdIuTsR8b7eeZ9xc3hZ2crKM8LJWy4
CgM076UP0SPVtoZFx9byZ4rENvri9pHgEJFKzjxtiJxnwgXVsPsriopyhQAsSFZp63mT0pzbxM96
wGtQwPQG0Qo2qZSoNLP3v/oVls1NtZA1dmnKSn8YRyP9UiUAMfcTBZ2N+qgSZxYOp/gTf4U6FX4u
WJmdaqSYQsj4iEQtEl6vK/rFnzQvB001zu1SAzoZRL3zE2sdEGDBcXUtiAvUiPuCButVnSu8fpXe
elt0qnoL7anXjxpuKtAE/hLFzA0nW+4Z+FE4yqrQziQEXBX0Jl7TIC8R12z0tnI+VCPopZ2xqNo4
mmKNc5lXaT1KKA5tPgkLKJrcwDazXg/btrfGS3xAXXKTuMWDqcaatiSlwAg4lOVsLBbnrgbKi6c8
jbF/xHZfgYGh1u+wdvV4LowFf0qQaRPu6aggTzfIhNGIwITbdJtYzvClc+mBBv1szN4ql8XwVXaG
VW/BWtB5nE2B06WbUoCYhVxK/b3e5frOacb6o1SD8yVKvBmP0CqC2ldEdotAg2iRoxLJgVcov0Wc
iTZ+OSZqMX6/WCzJmDfTp34ciydclVjz/DxB0Ja0dvLU6vNgoYYhsg+EW7lpEp7FcMEme1RXIqb1
XVRIWSLTYqBrqyJWoQkO7RRMWTcHMzODLAB7NhmBkJF81Ml7M8MGyuxtv4AGDEQ71o9xGyu1cXRZ
n5TF3Hy0arNpdsPCFBlppo1TF6HQ6B6P5VjuAYf5QI9mgYY1AtxFJGAacSSeax2PUBYVuH372L7y
07p9LHysFGMMjRRASaHOpWdXnyx9cICva+14qilymkGiZeqqwuXfhnk2dkBNmrjYD12d7Qi1BaRb
1ZO7NxQhCyEQ3+XULyAfEziPQDfIRTVOoQfDrQr9hdeDnCJGgaeK9hhoPOZBDD8UWIMC+BS0uBGo
apBgQCKmUYdLEmDaVzce8/7LNIuRYtHFWc6aqRi+THZr30GyWz4LP6q9YDLT/oL2gLxOs748Xwpt
iTezGv3nYSFpDtPPBP/NiHPOZt7YNLeQl4FKj7njngN5nm/meeIhdobOv7JyZ/6U9Ut+bw1+km2j
qDOiEMSqRCs35HoWQBicLyqrMBErQgPvtjUjcy3IFyMFWTu1VhYyoIedr+vUGqFvDImJm9LO9F3W
e00loZvZGZqjyE51a9vopqyf13b9NWdCVz1JAd0wIFSpO/MdEJSMByqz2wiGCXAr0tXXhwvNNAPV
c7uH5uIpPfDMtrADjapJ7pZ5lgYiRlvZ/S4r+ahnsapt+7FwHbBZbQxYS27sehQAdRcEhPNWj6cx
A5ak/JpbVZ9ii8wxb4GEB82kGdwJQUKrfeJLltDjka9bYeaIBPZJm7tewPOEAmlMSWRxATXOiBl2
Wu1yXXbaSLrog9NrS7J3nALIwy6qZYalXdVeyVJkxvQzN0uyjG16VqlFlptWjd0CL4IJ81FSUgrm
YS8U8B1raubS5FcL0ZnnmeUBnZgQis/+vi4Kz0i4GpqT1RsBenFH+qdOkKbvZvNRpBEtpwAEVo51
sm5RgE8ylEjuEQPIytkuHk5KP0xAjOjqlLbhMp7NrS9yAExp2zo3MQxDTwDTUwaAISpLd187TuaW
4UxA53ATMd80vyi9hgSlVArwG3ioij4bcmyfmYBEn0ZEYUbQA+Z5qsypNo/p0o1N4CLwYoKUjvYe
rq7FXmcn+i2rXfTMbCo57VK9eCb3zztOu67p8AtrFi7I1ANlk1ZIhIOpjvozb86sFE+fmExijMrq
Csdn8rmO4+5E05Puvi86p4N3lDUP1oHgmRYTHxjMPPDKaKkx9MYpEq+NU7GPgw9i/ho0qtY/sngo
yIjmUJ2zYkGz5OYF4j1rSXusXIPxJZsQCB0mSRG+fHIK3sOUhCqZTxy8KaJL976ZotQIKP/hndE6
NZadDT3+axux9wet1dMYhrKhPwovUTd9qRPNJdjosmDJM/cKcFreb53Z7PLQFDX40cXP9a9gB6ol
8Os8vvZx9T1MC/d0MDsjH7Sf60nvwkYbFJsuhPJkhw0U/IFTkkhEzy2dLu3R8z4RNtF1W73JC3tT
My51txwWZrWfKlEMoWqbIoE6HY/tNi/b4cso4JAGEBQSD9CJZbDQNQ1wk85I3I9aQRdt5xetU4MF
zCAI+rITYzBUbp7vYq9KvwiE9HYo/Nh8nHisIZwvfXIfOzw/ASENTBenOAOCpud9n258P61MUCQL
P25VqXtugbfNNowSK1Cx2KGhlUBqoQcS4+NBKFrp7/1VLRz2SnIGYUEmdLr0Ze2cFQN90pCDWR8F
psbyxRFncTivaetrKwdnMtRES/ucjQIOl73MpmQIRos/cCbLYGqM3q058mI4PqAQM1Z0R81oaJfM
TIDh5c6E0Hmcm3lPsDUO0Lni/DPNi6s2FlTA/LhFUGtBB7Lcntwbu1/CDub+zi1IPD6RumyOMLBr
w4bhMdQmGfUO65LHigvSewBilkbRKTYb1w+yjqzsIGKEIUJHg/CH1cWN7KOY2UsbtsuUfh7HGk25
jzgbEW9htI99p7nGbjKWAerbCNAoBAkPxJIJsnWRGoN3OQyTdmQsOj1xhKmsH3HDpEEnaOoc+Hh5
54NYOLM6h7U7zbPlnFtzukMzABndmgY07VaXayfeMLgf9MlhHE+PVT7V3TJdjAtDhR38HO0zn9xh
VpzGw42m6VnPoN61oeHDYMKxPHvWPdgr2GuRL54YbNQ8nVZkpGEK4ZLVLiniD0CAtTsP3/xXHEsx
aOOq91cuqIpvJ04LGJPG5Gxs5+wz31Z/XA/AgALXa4wekYlRP5dyWdKNqUnzRjWLIUIrn9xmM+WT
GvcVs8h9RGitTWdW86dwqLz0C0i8rgjo8YFzHLDWYfPHx7uEaGrBzuU6xJuwakq72CBmd69z8s3i
fZU4ERDfdoq5Q6HefvY4qjAzz1higiROSVxcj/qsYFLjSYKNguCMtZEhfzwPPYiuWjBtEXZjZ0ih
J+d07OPlys7JICcm0hoKXKi+2WL4k1AnvVZ7ts1YO1kI0GCTbA2XALA6vWjz1AJG2XnHg1vYLRc/
s4wwSWIH7BK+xPa4Qe1thyqKhRfMUAmBA4koObezzn8qi1jcgTlEDwHa09F2eKtZFGyO4FngarNV
7nzkAsYxNVt2ikd03XowNJXIUXsCYH250HsmcoYP0Q2lLrepZhTNhh/lFNrgd0BjUDjqioYkSc8y
ikt/O3YgQoOu6WuJEj1qun1v9P1F2WgFgnUs9dQzfqU+MLtK27B2pNilS8nS5JZ2+cEdDf+2qLvB
Che5CEH6ddkcV92YWrs0bunvN4WhPZVAr0A5y5iBSRqRIbNpeb0F7TksSQBKTuJcezqywy0oGKzV
CYP5D3RaCmSBUnLIW1SDtKAldtE+lQ66QlwPjXc8qrS5yONZUyHR110UtLg0HBQa2Vjyjdn+oxHl
8rbgIfg4QcKqA4qbyQ9qd/YS9OBR8RB77vRFDi2XG/sCKM3FnJdgINKmxeg96Xd4EDi31iYoHFYA
66MyV9JVpJG/MCy8oTCrKt5Plsr0IbN03oQ5RP6VUcF34B3X3k3e0I7ZjLTb9hZuc/Q3y4gSLKn1
gSOIQdt605qoAI5cu1ROKFK/9MO81ql7ukZbTjGadMXWF2usDnKnviTzovWdUJq9OAKg1WEzBEMh
g1EkfR3yJLofq7FxWmB76zIly4rdMLE0PT5hsef6YuEyAVct7HBbYqK1277w5ktSCPMcMyJMnG3n
RnjoIuh0kHl7BCO4BeZ03pGoQGuxLARZC+mYRGg1bbPaC2NgR5xchOdhzNHFA5w7oAV1tWS6bSlF
ym9jkD9qG/20X/2qq/3L/vd/wTYkGP0XnZO/qI/v7ouHN5z+9Qe+95XEO4QeayYa7QZ/7d786Csd
Go1Iy/hjUijttc38vZWtee9ws8AYWnuNMN7pM/9oLGmG9w6PF/311WJNRhji0D8h9dtrW/5FlwfL
OfUiyCu64liUBLSd110eHJAQUayevTajw7JJiDSUJ74JPQGLlAQBbiTeWpQZCttGq4zpM0zzAlra
KGHJaBs5uuPjJHgk9qlXAlPwC12fjBCepPdkl70lKbKLuEjO8wRQSqg5bsWoxY+8Nt/AFJyAUqSO
cWf6U5Zf4Nfo1M5IDcB6npyhIEaZiMkiKTnrRBHcjLNYapQvFv2Zfosllm5UWUIE1frZ23lxjgQv
mIusmENlpitAtOwm4WxQT+vqvQl+2NrUFLaI8QrWqeYyKtoyo4OmaRrPXuPE3uoq6Hn4E7fM9g4l
aWCIJr6jrQOvEn3umeyG5GZh43qf2Hp7PSkPP1Etp9sGyucJYGOPN9aihKVvs5NR9cWqC06effmI
x3L16Rjj+5GLG3Sz1W3Qezf3rs4lZvi3HEew7o5kM6q9PVXpma73HzQJuT43e+BdRQG+20/aLTEx
1lE5jP17Tljlhh30C9bgAeKL7r0vi9a9MAs92qaW/lA6eb9am/qjcnLt7ZyIz4yBh/fCdoaTxNLL
52Syu5OoqcU+U4Me1v7IILrFaVMx4A+Sxu1u7cKLgrqDyppWEZV0mGOehUDOad7qMFE5BNSFaVej
Vws0jyro4+TAed9lbssXRcmnV+pSa5fF/z/cnUlz40p6RX8ROoDEvCUJTqJmlaSqDUIlqTAmkIk5
8et9+Nod7XbYi17a6xf1JJFADve799yfM5Sx/iauev4JuaaSRl9utGHMPsAf33khXQhuU44QabLp
npgzPDQaBK6NFvOxY8Ot73zTsiPaKZVTwaigIgZVx3FlrOgCguAqNg45Roy1jRbBD6HwVfXL8FLR
gsgRwIZfGXXWdrE8QhphtyalvCZ2O5008aSh0mYe/8JrvMlKIq688RPFT3WwD6x4vGXAOO2oc5kf
V6/huGymSLvPed6JaDP64/RzQojzjjhui5SuvtwtwXNy9z/zhVfhxanD37md297JonqpOvvK5gzN
hfwX2O7xmcmRH+4zinYZrmaRUEc0MXWsIwRF9txNl6vhe/UH/1T5lLhVHmt6qYzzQH9Wyt2nOWJe
AvEO3F/eyMiKtsLuoJP6LY4FeigLsweICW9xdZem/0RdxRXoVjmZFTpqDlDK8LtaU3iFQ9emq3Zm
qYL4REmDEg9Bfu15KRxuDbwH6wUIzZMr1J1GNDl45fDt9kqQBo1Q0Frtvln879r3Plp1ewPHqwx3
UHWrMxJu2vzOdJmjPtYeaczQIL7suOH4+qYmn97tipA4wiYd/Ln8nOqqigFvhndW21rVtpsntjgc
LTMhZqLyGBN975cp/bzYtSb8LFpxqqZeXVignHAj157vNI80YxOV6aI/XVEcb1xqzh5/Z7OfkTJ/
T6YhP7+Zp66weC/d5Yu1QIWbbg3raBcxE2V/rRkZ7TNaq0CxT+K6+6/u1NMvUGjg5Wm/XlEpefcb
X05aIHgBo0qmKS3FLrbWyt8AXPHbHTtGGh+vnKoSwcDi/qxo6MhI4l2GxnEeeXmXxGeOf4tqMx5I
CZLIoNDiJ7gbUxwGuPAY43t7Z7vZl1fWMRoJfqtee/Ypt0aJCXdefyBW3Vtt128KV/UHUXHzNmP9
TQOBuSGCYe1FaoU3UTm4N4OEtO3pwvqMxsJn4czaYtP7gbZPjkeZFebl1aOVQff+Hoz8d5VRooKn
x/zSQ/PGKMrfFzRinWvdcr7s4xAIdodnteXvrrjhNK7/NS9WcTsNNQcRCg0SHg3vbbZBNUGpXs+k
fsmlyAn1e2qXjLOiN1UXIju0N6Vw4OvG/o6LNn9ivU0vMdUYW50uDmR1E+DehylzCAMZnHzZDptB
BesvqFPt3rLD9ZcXhEW94wpZXqhiqE+eH1SPUec153KR96R7/ixaVpyb6IU/B1HaXuSg1/NM18y+
TX3xVK3R+K6Ddj6w0kanopoy7noq/eEu1A36LIP42HJvPjmmn+85ylOhpWaq37eN8D+qyY+5/HOy
50o6P0zoTI/G0wcPysA+ROk+gq6Hl0a+8kJjSIXnvYk37hzwIU5bu+c3CYPLMg03HLzDu3DuX5oU
izguakKVibf6fxhYPPl+451KTrCHrkwvOQ7XMZ34LNr2iDb9oUDgO0H/YMGCvVKY91I39rPomiRt
ykcA1jcZGlcY9sueZon5RhTuukdSb/F8D8eyG/XeNwO0tnoZtnbh7wfRwqria9t3ZJE5ogOwrCj0
9fRIjjjkSrT2CZ+/9xrjFt+X80CHyOzFh7wIs9sljew9uz6rRV6nZ5p3BjooLVA73HXO67qKg2+I
COdT2N46tYO0KP0tZcg4HH3zmU3Z/Agl7tQV+UsHbZ0DuLj3VXY0qp0pVpwIBVB+MRsO39xp3fFP
O7WPFSMCZk1UCLq/egT2rMzPfavoPiPUXIKSXdb8LdPzbhrte+S+cyhKNukg2lMXl92WtYsbtyuf
8hBgfTmf82gtE7vL0PLH9lXM/jEPiCD3lrdufF2eg7C6gctkTkulUG2vcImDaNcfZaGQy1q4doh4
D8Ec8bcsXGVdqOwmYOftup+B2xOIXaZg5w+AZMkSghOmqqhiXfLsp7xK45cq1j5WrcK815bOXtEF
C2vrer1Z947KoGM3U+n1O7T6zt3HdLXkp7WYLGYfgN9rJK6g/hDueq8aXyVBLqlLCTp3h+292w70
+7E7l13+KeasPmmYnvZA44Z7TeiMSmwmLifbXJpqX8TEITZpZd/kayq56xN8hyyEUtCtBHpWTad7
cOANUnvCNu6J1iS6P8pR3pOCzntOGWo8i7hdf3aNsPd+R0HIDodniPQVW49Ww+qy6Z15hQ4ylDI4
4MJaPiZjIkn4QFgcJNfSEXpbctllRF4V7m3miil8m7JAU2I5TGWTcKfMHmwxDPdrD1p7yAr3fmR2
dy3VMU7GTVTTepOrqTzNdJlxAKjD9tQjWT7EpfHuVK6X3VS5VbIuFa0cGQrOMvKlA8yIKcOErt6n
tZcMc2Hfq2ywb9GvGe/LEl6xN42vLafpx9lUj50SFp199ro1Ls8uAQj7MAllbvzJ726NPz4V1vJT
w4h4BNbNJtdW9xwBl4sHN7HeulnlI9kMzb5WAP/pzcLWhEMgKrtXeiowJ8bxRdjI7gv+36RvPXvX
wAa/59RC7IN0Ib0j833GC71Fwznahcunn67fWWB91KGTn/MQvFweFkfTWaeenMqHH5V4znpC3TMg
g9PSauy51xngZl7m5oWvdfqJuN5frCz+XDyYlpNW1bHt/Tdl9d0dVyD3NI/XDqCgeWYmzBZGViVP
KtV3CYaZdt5aaqDEY/UKeaVi5hfmD9AXuZ+XR1jO7kNHcd/z7K/V2c1dd2dEdEsvqH/wgyU7TS57
CQZLgzssb96IOaWHOQjlFvaM2k2qiPdLafwkniw213j4mkf3EWVJvUsC7ttQQuYeHLgHsy0f09RS
GG+X7DMuRXxpaW95x6t4yJlG7ZZAt+/oaDYVIln0tC7Ns1008n0oxi/gOydSwfk2Zo720+6nfTnN
xbHOpPe7rXrSNZYan2D3dkmD5vRbDWH4mzH5eN/lNEjFVddH1OyEFOJkqf/czLxiWdAOzyMJpBtr
WYpyw3Rq/OMbMp6AZqdD5dgMvoeQPU301iEQOvyFgDsCR0RzyQJIgpu20HToePWL8fm1o7pdnhne
n+piFAcbdMVnbSNUYeu2fiIINr/6SudJayInqZaxvJ+UjeNEePK+joz9k4iK2NsB/jkRNW+TS6Pw
guWcY397aGeonICJTFKCnTjRmzRuVShqxC38gS32y3Nth+1h7Z3igERCAag9Csou6rhLb5bUmQ5q
GOUjdSi7qIvGrag7XIBBa68PVdBeJ6hjcbYKq/qxQrgHDBz4B17Up1xV/dnYaHxGpY+5gbbc5lSE
0w5OgCzM/RsqkDAdTmsyFZY+2WGVlGOp3ovOdh6Hrn1xbalvFje7zWQAhSFg6hRx1zy6Q1Tdt1DW
E9XBILHcLP7ABsv7Fo0/I2/JH6RDFkutDoUPyMUXj61jW3mu2AUFcVuYQD/SNqYWt56PxJLcJ3jm
nPEtqA6lQxwqaDpFTXqH5REZu9iZJjUv01TmXgLGpJ82Y2O8vQNb/2jYaL5K1D6UQKd4aIEsPnFN
53aZhnF/BxHlEygDReGlC+HAj/LsRrcW2MDUss9QDXs6NUeK51bvqrxZihXEWx8K8lA3SErFZXT0
E3VfYnu1ViZR5iMDMNu4q3Sd3UYlQxesGBX7IwM3cl7txrhFfNTgiLZ0/2a7ApVuX1bKf2qu559i
BojlCfVphylvqHZ2RRWjfKYEqwkhBkywZ/ZUoTQGkK5/pdncUCeRcQ8dZsXdW1EnVHsFG1GxxFt/
8b511rxjqBbUz9EQ2miPzmswHr/5vqh6GP66KBfvBK2Wdx7nU9pmNOGsdY5XygsO1jQpOBtrIE+e
KusEdKvsdiW1YgvXwZSSWYpSqEfACLHx86VOYoqSz15F2UzhZtGG8dQlm6LokPrprSfsJ4iX2bYE
OXM35tGPtph2jt3GJxVDrUDI3i46MlsGrHxSTfwYp368dcYpTVZdfKCTSHZ9mvcCRngAuPLj2JTr
lb5/srP61yQ9aoT00Pf3kx2/WnVxpdjn4b3hGHuTMgA3W2eN6rn+BJeRHXN/YBrYQy0UiAW/0nCd
t0VN1HuR6wH86o0aO/VsBWXxe7ruzgOdD6OlqmfqHi5MxNUldaxqn3mhfIFV8IJw1L/2YzzfE9C0
dmac3C/uBx+RsmjYaj6bPm8+Znjgl9pU9CS55WwfW9JKW/D3jKStqmccu0ZnOscSK4itt5yE6CGM
RPBBd5r/vsyefWCAeKmnfNmyyNCaJVbC7Dp1u+M8TM6RS/gvFy/MZvSG98BbvnhEUl4Lt71XvbAO
C2DdC3rqJfTcjKK7ttz7Q+398ciOvASIOgQgpmg7XiebrYH0sY5pD/OfCrjBcj8nWWt6HCRTcaFt
f0dFt/yxTNXAup13D2WvhhNXtmDHxmvt1Fh2EIKEv/WcLDpDr10TOnaxOfgE9wPpO1u7tS0GBNpn
HzN0hsWO/qEnpBFrIedVN/P6SGyiPqtKcAO2/6xLmO9j55rasHkfdqq0enpl1q8yFR31klTR9o3d
3TaWZK+MNO31rWiSzvKXDYQKHC22ptvITMuNWGP7kOn1DmL4ZTbhG8cjDuWe7O9Uq+RpqDvvUkdu
u22vHZwb5szhr6bgAhyr/M9i2MvriGFQPwUNs+dFUUIch5eWP24b0Y5i5/4rPhjQTd2ab5RcSTmM
MVagwpUHYMbLRz04y11PqdzRbx0JLXjF1KLXvWvG8FKsJUShVnjfVpZaIJct77Ee9cLb44KtywZ5
2+Z9sHO5/p7xNYvnorHbfS8Y5k729V7nrvhKRiz8O62s7oCx3+NezRofcs9IMCY/ajXTEt7ZzI9E
JI8mXfVJy8Y6Odf4M5PiPyhQjG/98rm/Bq9r2GYbW4OuDrHxPE7kF3eom3/EVMY3zeQGRynC4Sgc
JlWaiUci4+4hECXWdiMwGNA8wR7Yy/PM+ekujgbwQuA/xEbCgOMYidC4Y7DJjWke9Jb3h8KIpRkf
cSrQcipjBH1FQKmTIETqBSvOtfwl3a0uBckTnX1bylZ+sEG3W8syKwEXJhBeqvptHDT2llbKX+x4
ViIg0N1EYdaeACS5e1n696aRJwV7/8bJFnXoCMOinoacHVkfuNsPUbkzlFglURUVx3JBWbqaAClw
6oGsC+UkA4PAhJHZjzZbXplmTkRdC/Erq7vfNSYxIdNuJ1d/fqXJu78+W/1JOMV4QAS/X9bO3lWB
922zy1J5j5mGWHtFGVPIfL42ILyCWZ9FOhSXlIhMopoyfKhqTIaUcB16LCmnlfrS7TQYFEQv/6CY
M3XP3NmH9AbMUUY9ge7z9lAFzLkvYgjowckb38dng4PngYisS/yW2rsGiLPI3E0Pg9gAwVjLS+Ha
fLIBJZyGIZG+urRZHvJXEH4UFKZX5IqJy7J5XxhecYO2F3fZqEBG7zP8CwxeiLhvNezGl4IZC7eH
BhvQaRQp706X4V2CibRwJ4xyx176Te/25Guga2TcK5mST/tQKpa83q65pcymfFaQiJxva0CuewyD
ebbOZdcKWH+NC+SYtPsyiMdhsrlwl9C21p0Tp6OCitQJcdaOjrk2xtgQbpTx3SnxHZyXVE45znom
2nC152TXYI438y5ReB3I5SIJyUDjtlJxP5Sh+TMRtSJdNsG/ooRvQP0skJYfUP7jY9gX5hhQVSfX
EcK5CTimyduUmRbd9eu2rxHgiFF3T03mn7WHlVlQKVfVzpBMsrr6zMKvaXDWVx6E+Qf6bXkIbNLQ
HOpq8+b0pt5U0AEYmcXLvl9W4SWCkSnteJG6jcsemvwWMHhzPZZH2GAsmiRfadPthkfRjw3PQ7eE
x1giJG/tdGqeCgSkMsmmppbPDY7EGwwO67bqkS2x6cs3vFiwJOWsxlvw/owlcoepnaMZ8lYwwzAS
JWyd7SsJ6TcCLi9Sh+lHR5zmaSws/0k5hqrA3FwWwREx0EHzc/BKzhaD/7xkimsBi2TOoiTkgSlu
8yAHKMVVbIXInUjmryuci5OrIn9P9073Ltbc/HHhfx1A8FPQ4SqqCP02fa9LWPnZsJCEmTLnhADg
n2YnLf8QqrQMnU5LFDEzaHvnNlo61W/8ZXa+FhEIlpBV+eZDBkaKoyyobEg4imv/6I5enh146OPy
tSj6GMzy0C79iTCd0zEtVrpzb3DV+UWCZynVW6/QHRcIweCHK3KAFWUHFoFflxBkmcQFCwLlfBNg
mArMZUmkmgTJS0V+GsMjpaDsqiYxlRzxiAzarKs+ZjmFzxyLsnCeL5GePxgFpZS4893shzXO6YBP
12Qd17clbx+Qps+ZsQ2mTDfchKbtcGqg1EpafU7wwDDGqob6ytnYZ2YUhQf1G4Cy5zfzIaAid+9m
yNg+q91GzNW6HbPoNp7s8o55x2bmuvITr+V9HfreVk+LPIjZy/ZV3QdHu12se5x0sHIQJWn2vZqf
WN2p/QmcSZ9SpXCuql6Km8Ze1a9V5uF7RnLuQt6DWf3qzr9ySnvPCxIpdpMcVRbkECqvXNt9NsbR
MQKsfoasJ2kQVEOn+H5AduLJZbdXeVZZoCGUu606z5VJmNt0ZovGxk+VVk/gb3+tWeo8Mxi4SMc5
zSZX456c0/xn7To6DDuO5TZu6C1H8CaZRICdsR/6cAufGdMpIMT7yefV3ayRRQAWpWpP9Z2LHu+Z
Ag0fyedt7WOfmgcLGXfhePsz0P1336Ix190QXBROrS1PU7njlEIeQYn2dljW4fekovth5sJVjsWw
54Qen0p7Wc4RHEdofFI85q17F8SddegGc4im4k5X/bFTQXzjQMzCBW2X+j6mhenWYzqwnfuYqBbp
CMAImXK27dQz9hlMsbHYol+sML1j2sGmyGX6UYc8lTYi4BNhzNtAF3hn/XPBOK8DfSAZaTY/tUV+
sTHhh6/QqT2PKVMel9mTY/LgiAqQP9Zh2SYxzoNDgLUuFjm/dBy3icED9Vut5amPp48Gox37BQol
UYF5gxqQDtmjVPbyyXor36YuhBG2apwhtrn3rB4QazhEcnt12hLArFCRXNuZjyP28Gd8iZ5Dj60s
T2J23KNbLvPO4LN6QZX9noPsh/Rtxl+8dxdfmuUYQgDZmWgdNrGM74I0zB4yxXeIiYqzQu2P3QnC
R3TSC7OmrmfTrjU8RRKLIFgG17obHWptHUfJm8XSc5LjVil5oSPrmeoz/TxN1VNBVyU3WG/aR8w2
N7lTOTtLifWU1ZQSO6FsTzBQ3prStTe2idTWwjl9Ky3BJTDtDrXw+t9ZN3BnhUEcXj/UzunChAtc
ubOla3b4e3FxWu9dINzjlF7tP2X7mlcSL0fklNyS54+5dNZtRI0SI6m8jDYBS8hN4zbyNhtUsPOy
4LMJsV1xKrZfmoi9AHfcbeDn3LUcuZ7cLN3zByJHU+B6lcruGrtCO24MxSgz4GevsTaKReu80E22
o8iMBkld5fnL5LGL0Xg4Td2d6TkmgQfp0+AGUN2c/uq6KfUTesxS5wbWBbWvk+Ox77rErOeZxARV
Tjf2jLkWvyKnXe3NwTlIsUH/YPCRl9sKAHRwrMx8LdHBOKx/p6Ed0Ae6yuHl34/2/H/1aGBb+N+j
Ykk/fwxF8y+Bw7+iq//p0hB/c4AxkQ4Ei/8XvugfLg3X/htUB0F68Bonxo6Be+IfLg3QDqRwr/kY
ignEX06Mf8R/WHL+hpWCsigH4gho/+Dfixz+lfD5ZxTHD3ybCpfA5XegjCGGY/evJg26vZizgm2D
Y8rurdSLt1gTqOmpsQja+ISa8aCESZxBncFR1HA5boqbudTVO8b1+NciIvNp5V1P0V4syh0QdC1O
rSoodrECqscKXrUGHPRc5m9RULDjFb8xgLp7v/S4jV2HxCmuhgmxZPBf+Fk+WQoWKdPtaYa5NmfE
N6UY38dOP4wZCXL8XPnOW8SSiEm+uGNqb92l816hVOgkt0tTgwYYpJ2kFLmMB7e+ZkhKKdKvrnAW
PFJYKttnpNwaLq1zrZ/1qjp6bmWdJ37N3dOGl4uTc7Y1LffovEvRDQ+WL0kXCLNIcYhSggUb3mZG
I4Lx9/jikHBAidRMUVHpc2f68rQe0cT6aRoYOGTYxlwrRjSAhe7gwlOOk/c7gxjG3dTRlwF+GX8r
ZofpbSQcFSdkmQJ4PWICQqUyu0lEd601zdSYPeaeP9/mwMDrTRCBHe2UOxOScLmXkxyg2GR1Yj3e
MYgfD9wecCS0LC63HvGJV5HS2NTGgbyda+fAz35EO1834V8IcsTNzWxb/REEJ4UvNqJ8lfItqhK1
ru3ik2WTaNqIPj3qiEJdSpmaEhTDmB89Gn/2eaiq3axD7yZmqKSqeqPt8mboKmQfaDM4IZ65V2Nd
mdb1MXSAWiJwveHeyxlp5OWhK+LY2jKIEc1uMB6t19rknfOGqSKWP3Ibqnm3YajcZruQ2iazsxqP
ZpO/B9T+LcfZ/zkvmY8B7H9fp6hbKP67mez6L/6+TLHgXHOAnAYIusGMjMkB/j2k6BBNvTq4bBsj
GV0tHga0fyxTtBuC/bYdzGdR4IUeBJp/LlMR/+1KtAAlEOEX8fx/x0x2zQP+c5GC90biESMZzJyr
qY0c+L8uUgpYoINTPyNO0zmPGG5+9Q5YDlzTYv9fPpX/IZsY/MUd/pefFYQgOFiZXWBlwgv4kP5r
NrGnbNB0GZEUuMNU40J82M82P7qs5WJthyZdgFrX5JcQiIM7Out4ztnnn0OZNh8Ke9EdehuA5TGX
J5pWq+PkYYqBfW+YjYrv2Aq8o1LLW9HG7rknAfPArGTYkQsWCBWpx0Q/YzWK2rvcsWJuXn6cQL76
Nh0n/bnJ3E+MzTSjp9l7GoNz2QQYmvF/SKxmGIMMeosVFcE2nYLpHv3+YRJ6+E6hK3Oi8sPfkZ/3
hyL2sG/0Vk/8pTxD/nW3aaundruGMt52Y+cxvcdVxoJCCzNU+S0LtGIyZgr93OnQkEsE0ZIno0nD
fhPIIfteM3KNOxfuOr3qfbsDZTaglxXSzaxueOYSTnwBnF1m1fZznBP1caJjK4s2RZobfa/WZzu2
xAqodMFsM59Dzorzu2FOU27yGXM7+T/wX/dd7MYPU+WMn/WShaD+RkkjS2037ke/aPB5mT16Jzti
0sqAczDBpu0H62ecmuBxlSn9G0FbPDmjiSM6ewtCd4SCJiKis/F/DStunhPjTz/exDkBFfoV2zij
btIN303bxNZmGUq4781sL+fRwru4x8CYHtd06n/07UxxPJJUEZwxUGkSOyyAlF3m3ao4zA9RvTHM
KN9E25ekaPqKDmQqqHncYKmF8blVNgZeLmDYNTryGjRyy8oj6MYPbndN52vQKNL1273SWX4OR2Xh
qjIl5UnV2jWvPpOsYc/fMLyUtj9TYx2bnuCDPQZ/ItIhBj79BB0pG2a4fE6Uu3RPe5JApbMSl+Vu
xDRu4xqb9ua2Ct03jNg5MrRThOVmRPD8ntIe8EVX1OIrInuwHuKwj98GNwTRV4k4x2FDvNzaTjFY
ZVq4u/i8zgW6jwy9lBvJVPhk/6zrk9u6ov0spVPfezaqy64Ebqz34UypBfmMqzbvToP+WquA5M8U
plWbWE2og91c1SMzQiwh037qqH7PHq9NpawLLEpG9d9VF3k0Pg35zNjRupoBpbWclSBikbhBHmu6
PtljtiC5SaE01tjkZ+0THTyGHB0+AlyG76bLO2qqXWcZ9saZ+HAkzlp89VVPE0GEKYGu96BY0l3H
5ejR9cvok2ei8E6qT20+3Hoi+muHwHZYMBbzG1WVwdsgKlHvS48Ge6YNEasJj4/8Wa229Yz+W0WM
9CPvfnW4KfOKcnxh0Ix2dYhbnhlmaxhUJJzncFMUZN82CKR2iRjvDq9lO44/+gai/Wloq4FURBcx
tuxJBRBYoWD42ARzSxxisfvvJnBUQc19MZJEjkdzHCRZTXZ5z9eJyxW3fLCnZf4KXciKxEEYXWxy
egRRRTC0PmSOLt7tJR2zd1zs7tfi+OOnUw/1U5fmkhHpTLfVNrTopN0ohnRgKSeZeXvtu7mFeBnm
9SpkmWgT9A+UCa7BpleUySdQKov12I4Z4YVYREw6QCqITUWK8E/lAj7EU2l56oxnUS1YkWjgSbqh
dnPs7Us73tueWXlf5MItdWpS8hQRbMkcQnFB6FrMOre3eTqF4owtxFcn7To8FFNeuM4xBvSvd05Z
ivexBvCwRX2fDtniXelgurm+SMKjts5o0pCbMJ4NKb/GHhacFrisXgS+0s+B9jUkyIjKW1JO8XRT
FXJIkzZz53f630R9dPDCkjCNcCDj7Le45s9S9tEbAA/CnTawgAva0NXIzy/b8fISlSeIw3mVLkgz
3NaxL3ENwwsZvqPOaeQfPTXr8pu22lIismvtX1snnLkjmrt40WPf+tbqb4XPeMYQ98a5nRhiBzOn
sTkr7mAzOxPPVpjiFcbiK2im8dO8mbjPgj3EvEIvveUexo5MIZ3yi2Od0JTbImduOeFldPn/p8ec
4Tml2Lnx+JMWr64ZjaUiS90/pVUpeRxc0o2Ek4aJgf6m5VId7nFzWrgJ8Nc0BULt6KwAgACRsSLZ
2AJ/zLFtqJVfK1tGr6ExZc/inJX6SXHfxVFkhFiPjfFbQHS9G9bJ7Oq/7hIpLiWs3LI408OtaDhA
LQgfrKGsGaHNAhEbUi72O+nkVXuwG+G5h5RsjUP+qKD0wegQbwKy5NgUG9nM2nuqet6OI/D4MTxZ
DFlwCWJScsovd0YrfzN9MNi4L2I/rXeq7XT5uU6DGF7UyC3j1shwkbe+rxxiUdIz3bW1oA3zC3nX
2D+kk5LpD7sS64TFyZvyA1ppK/nte3zElSXn+3k2sAnoJSryW9bfef4eVluWWIcy6T/O9F1elpz1
9WZe9TztuB/gFIhMsDRPFefq4ZznafCpHC/j4NzG5ZgUtHmGQPCpxHwYjSt+k8zOxj+d0Wn+Aa1G
jrfeWOvs0nIdwftqN5KBVWvHBFFmllE7ZPpsdHDgUVnKCR8DRlJ/m3vZ6p3t1XwtviRPSEiNaWkh
7yi85LjAKUWKXWdUXLKmrv5xrFU+cuzvaw+fbYEU6fY1RUclJ47Uz8jwLS8ljYU/50pjw0olrjIC
jEWSpXl9x5lh+eO3dp2YgWVrw9PZ7z2EU97kyGxktzT3DAfyvRi1UFuia6y5lvIw0M76BL69Piy2
azZNqv1dOBhFhXa7vjZVmZOthXWGSZdmedEPBLV91IBNxujttnGW6NAJumoCiAQ7qpTvwHFusMGG
eLTd+eI4/byf+vBLmWqiK5TG5tBmJamylC7LUaNqDsvXOlIaGjBXp7jmeqGb2/FNl0vzQGph3pYh
I4Qu8Mr3hgjOzwVTAWFZmmcCRj54ynd9LcjppatgkxOGQ6ZVk+DJwlDvg9I/enUmEi8MuCr1chQ8
0IpkCKb4LACCGNd7fKzWZ5wGv3lM+gdCmfj8hhBkReeNtx1BpO0iLDL9S1R3Sc6M6MG0JA1Y+dRZ
B9o/OP4A4dbzLnhFh522Ksn0zrXu0wBggNK6OjMG6p6ngAnctghH4heZ3ZWHqM//jI13RR7H6KUE
4MpdFhf+3bBwXxVe/Uq/B/yixYqI3c32k0qxx4ckPU8aGzEMm0Y+K4Lmt6kT6dthKLtTU4MtW6Ud
7EqT2fvcRtm1A45PBOKIT5BnYmfzmEYEtV1cnEE8L0OcJU6bE+/OSPLizmoSXJJ6Q/dw9s7LCwYw
G4efNuL4Fu+cuF06n7Rja9LH1PThRrme2PiO+5DHzQ/EcGo+Sss61sx6PePL4xwXsCmqFV2zKZi7
d+14CAvbvNbpcu1njj3QlHhKpzFYTk0D54EzWD3Mu2jlpd4NVhR8jHEaPrgL2zpWHP82YOM8MAB+
DZdO/jQI7RuM5u6ZwGXFUqXbL5SYaev2Q3sWxHyZZdTPsXYY7BDiZliSYo9fJTNaqk5j6kwKjzpk
dKgfuM2HYuOpvP122iYoE7cMuj+iF8Wp9Zj9CKSCGA7xbDfk7+LrIu8Wu1hZw7iLhF1VvHaY9VcZ
kRBueivRE8dTejney/9g70yW60ayLfsraTlHGNwBhwODmtyWl50osZGoCUwt+sbRA7/zRjWor8gf
qwVFvJcipSItpmWZgxxIQYEXF3D3c87ea2dKU+PkaocQGXZLF0wkzTujvZfd3H9PTTz8FYX6t6r4
/097ku6LPcn76FP59dPP7CoOJf9d6pOiaOPwwgngOpgRGLP+d6kvA4CyK8+Man3tAvybgEaUhePa
EK8cram/taQJ8BeOyBJ/UCU78MlB3CikMH8vX9FZzWlPSv3VtkZPQfF7AGQTPziZP6FesYakLU6o
d8bopUSF3fkWrf8+JgCaIKsrhDa3xhtLRgEVGGtaY0peYUGhLJvzKn60Rt1MiCRGzsSN8BJMDRLA
+ZYkPoBXlkaBDsmWTW7TFhFnToshZ7WL02X8YOeVmk8jDGes1JG04Y4HSXg3dN1Aq9Hgjd4IOy4+
zV6BSiCKkKJeIpg2cXh0YruDWIQTYgjfBsviaYHwcyxbcYAaUeKayTyqlWPMYE8yYcqZV95yko/z
i0i1DuNBryASUI0zv+pqMmenICTytmH40BztRs7ZdmBMwBGtlVX8gx8YHaNk3ZZsghKZtRai+DBi
+GLSih+4h0spsOjEkqEuMkgXl0FirrOpKB3+ipCxVUpZztuu7SWZVwvgGBRGnFkOQCKxS80N1CaM
oDoCUmuPiJyLtrbPgrkoh2PopdmXlNXH2jU1gfObMeyISB1G2/nopNLc130L1MaPqgbgR2g0h18p
xWZEGXfMbZf7Yfy2pq+bCC2PTe6L5BGZQ/ZFhSnk+BxpT/s+GccxeJS2VT+mIHyyHXFbUjKjGfJT
MQt33ONeV+/LpFs+6SnhObHikukjGbEsdbY7woa36nxtSIJR4kze0Z0uSuRpWYGputGiQB8AQAjp
vTaQ2H1pqmBvlqB9g52A4VXDUx/D25zQ7HFgWy41Ohx3Z8Ziys4cZ3JRbRuBDbiMxXoMaFvmdDry
6aaDEUWAGojSX9gQFgE0pcgqtbVIYQx3dTDgqcJbtODHAAhAUwD+jE3iJ1MEtp5qRFpeOoyu07mN
vwnqbmvTRAvTaPIBDDNLujspwkigNJsgUtm4acfRv0a2kXCCgOjd7CaRdvFVSZTWZ1GX4mYie7M4
5phlvvoUy6jsgzJO9tihhztU8PLdiBGYE7XDEQNIVZbwBrRb/0+AVZxnJnycMVXm3yNscmCu5Ogt
/SlKIp4OPFArB2vpMYVuK97w7MpaUVmcr6Fm9fbktiicV5qWL4b5DcwczrHRsvK2iBGHvQVtYPjQ
rECuoCpETZBlTbwc+WOJomNk0ZwptdvYB1xm2N0Kf/pKxoFeu2wr9yvSKwMs0HWcnxF4LNSJqKT5
6KzAsLCL9V28JCDAlhUoBvR3WOv2nPjyyqcBc9Fpq0/2c29NZ7KWeM+bPkAMvajp2p8SxEVFhk7c
zTNABoUfLXfj2Lqce2sZfLfrKLsmc3OZr7Tlk+3dONK7Jb5vfLSR+bF0GUrrfUNz+2G0ScfbxVIX
7la7gEzRszVbEacQSFar3iVjD2PeVaODHMfxwI7tsb3Wjwp+VrVpzeA8xuzJ703xox8HCQXwY4bn
lV6E7d2MiDMszCHQHvOpVtGO8Xp2D0rMDa9T+vclQKomJzWR4fwROqAzEUeuG5deTJIh96wRPBxF
183foU2VU0sJqvvBO2gnw0VBGMVYvLNR7qPSqzOUFSS5vtG58kqmzvGitx1ik4STcl9cpWBc480U
tyx5mAMhqXUZ5s2wt2mmqqB0yFQOGRkT3ohnkn86QaZcEjDavnU52Vp70kZn3B1+2M6MaH1BZvpI
asoZTGv+naKjfv7IOSyvN+3gTyz1bpiMnwM/dRFLdvH0BcHB+MEBtPmZikW888oYp02bUyKQ+bi0
N5WqacBsW+r1swrMLkSJPAm+wKcpFfjYJRvP/Y6T+GYmc4HBdJ6WpJNTopGEYdRyJgKM/3sFdchQ
3aQNra8GpdMeVtTysdMFr4Sme7hqQvKq3GFpbLHVg0/r9+C0rOggW9QyuxCZInZIhUViWwqru1j6
jLq0pYP8UAfdhCxYtf65s96CjVINcxoin1rxH4c9CdNrXqp8OX767lO5fCqfeez/nT/t2hAamTxQ
IqxUTma4P52VHOYagpmuEN4aRv3vsYj9B3NbwZ/BANUa6/tqjP+f4xLzFMxnbB+wQdFtQGj/Gyb7
dRbx86xCwE6UzGcC8lPQMKtnw9uB8SC9Ejqp9BszuBGBqQ7Ibqfo+PJU5Pn8BWgFDGvSrrXtMsrW
K3H0p0PZDBACIFFPJDErCcMMZ+y/uMtSvQeEOe5evtavn4lsd2629iRDJSINn14rgxdWmWrdU2ZJ
oHNtUGCx2Fy+fJXnx8z1ExHTpED+KtjCgu/v508Ut4h1bObVm2S25FvVmrLf4KKM32T+EmPlbu3i
lc/1yz0MpAh4YNaHhS3IfnbFDK2KbxoaIRjngJPnSUKUPGxKmrxpNJ29/PFeu9izm2jsGdWas87k
hT9PCGUq5x66p53skIWZV2Zmv3xjRLGv0gGlbJocPCfP7mVn22WvmI47tbHeprVmSxhV88pVfvOR
JAUBeglajmvh8vQqJDR4nYyhSaAYT+mpOh0cUI1KVMnXAKW/+0DOei0PcQbkpOeXSnKnxydPp7ur
xQkdG7L8QI2vvFS/u4oLw5XFwmGF0c9e3rzoFd3YeYXWueLIKCDfCvB95y8/Cc76VT9ZI/h2EJ9I
pqfws73ns1Np6ULbGNE2GbTXete0k4dV2q9rXGeFGnrsyUs3tFe0xcynCGT5fAnw0OC8MnVMf24p
muZOEr5abcs2QNMfTn3oo+It86u5JFxywwm4F7ir/SjadlOHbYo279RvWY1opKA5qji8jiL6PrYJ
gvzOWap8qxDCf/JyjS1nIWGK/U8VLe1qEpxPCR44f1f2FQpKVzEGevmWrM/j8zvCg2rzBQvWTu8Z
9JbVIGpjy6UlOWfoXDHG2ptAV/nbCinZO2/QgBcx0qEYtuFhKisJ3rz8C/zmm3e07QjXdlwIKc9/
gQ4fhC9GVCCTTXNLjlSstoP1/uWr/OaFAeZvkw9DGh2F9LMFJ1oWaAvI5De96eetHKS6cDp72NmY
Ub+8fKlfVlOWNFvZKAhYU9EEPFtuOKp2iVI0L92sKb/q1eayARvByNNrnOS2VKFU1y9f8jf3EEEc
u/OP3BqQ10+XA6ueEk6yXFJAscbDMw2HhIzTV7aJ51eR2MhdUhFgZmNtpQfy9CqJw5TOEcy8mtoS
GfCypJ026C4Hf/f3Pg7FFF8RDRk2JLk+Fk8v1GReW8UWEQ/Yl+JzsSjGS2473f79q/x5YKC3wqO3
fo8/7ePVVBqCQbD6+AFZM3it052DQPaVB+/Xm+bLH3mjLldxeAKfXqUYhduVEjPgPHrFRVVBkV6G
3Lp5+bOst/7nt1gKNHNsN8DwwCAJ9eyOpUFCBx0QJAHQS/02EUWxs3o5fxXFV4nyaiohpL58RWQr
z6/Jmc1H8EICDVf0fsTr/HT/ysmL1Oi1HNkLcM3b1i6hUaA5t/q9D+2yPPl94L13AXPQKyVinoEd
ez3FhZLmuBQ1MA5h50wAmTZ2/X4AC+jvVjCQRb/d9MU+cZ3RR3OYknLS9MX8uQ0gnWxFIZsC+liT
fWeyw5BkICmG0U5FhtDBw3oC58vpgJt4NjiPc4WxhYZ2jUMYwNDiE/Sd4guXOQ2Ebblot8Me7oy3
Kpjcj1HLF3To51jCZYpCZvtT4EDDISbbQcjbFOO2tJqw2ecjAu1ZMKpFhiu9eVWhVsA4ao3jPxC4
kSmFGEJtUbiZkUigPP6Q+8Zb9iKo03Tr+qauEAmLpt+3PkwAWvhi9d1CAYg3QcMc9nzpoxEgWsk+
9jGfhJehxvZr+wC/QwFjWeL40CdhY1/5i6s/u8BGzH1g49zapB3qeqyfVQkEastQNHXRAZZev6Aq
mXHqGmVX+j2FuBfzG06suTQYiYhKZqHqY1wa3MxRPo13CxsR5m56iMnWG+YxzGmulH5L99vHqoev
yk530AaxhkQrw3Eb1KXzBSJLn+8sf/A+dzFQxwerKsJPGlcwRh+LV5sZqT+/C3LP+jplgpjrvijM
3dCnrvW59uzlzuVIktCQM/jLKk+Mt5GvhuhUp2NVbNCyFAvmvMBY98YvUQ34ViI+dF4bf7TgMUPx
DWT9iIc1IYOr7XQb7VJAznTkZVbHW1PqFtiRLEbMCBgufKZDMf6UrWQQ5Zxn+HTTgwtI9mNXDnb9
UWdFR/jRAK4IEBylwbFfamc+0DhxMSa1g2MdLGLOy03RLiFTJziv8ujGOBI3gW3pj1YlWly03iqV
meKI5zzIHOddbsdok8rUM91XN7HkfNEWoWOdcOQzJzF2DvfZCuwuP2RguG647yJ9jzpNgGbNw7y7
R6PRtme9ETlTwtoqBRPCGXME6nhQXEOdIjTCYnAq55obWwa5GegWhuCb0mJgJkSJn9FwxTcSb9I2
qfV3j/4pCLAWQf+XVtMgux4qGyMemHUnOfcD06WXpu8j0jdib6g/o5oqUsbkJEKaYDN48XKmeOPr
r8YG9rrhuNh4WFqXid6cJ0BNz8EYrzSUgpj7EeKsgiwaq36XidwrNnDMcB6QDwNPw8yFuRdkjUFE
QIJUXgRYy4FjBQuxscpJXH/TDBFnYDoySXHFaF62V3EC5rbckycyRu6xdYrRU7uWgpb4xQpUPM94
MKA/2SeVIgCHO51l54EbMDiOKPVIvumW6uM8RPJU0NTtb1hy4vYgkdrh7SOzXXXIZdJQNY+tdvqu
+9Yk2H1pm0rFhFrvJ/J6/OwsbmCAZg+pn4loO40TCuABwuBG1Km7APQE6xtFwX6BjkuvfCDbUdDw
+NFMn3LY2CG3FdcR6cbTnjZ5cAfQliZ8lPSTRvbSmYfJBy3M2ovwYbNUTl4eqjEf1r6yR2BmU7jA
IV3KBAb/liNKnDoAs1BxNXrZtHDfAE9nlAtn9Bzp7vZ57vVfiTmdMS8OqHUvOpqe8abklGof52mI
MGJHnFPRsSYMtWvSU4pdsuCMh9oNZvts8izIm/bQptfWBNR8o5xRjXsAQehKQIcCcjaVXxdbOaJY
yxmK15hABb99yqkF61+bFrfdBKb7ne1FlDEGbud09BQOyQ1N+451us6Q9sPdst8im1vCc6LwwpoX
pY5uUi8v3lCRW5i6oELd8m9402bsJybfGZCT7KLClEtVMbcEwdBcHX1U2JgHT0trT+VB1JV/y52S
IE+tsfiAi1kThVp5+beO8UuCxE0qKtUlDBIa9gg0zp3KDz9bvp57QqlazhAOKmWLkbpVf7Zkr5np
pTH+bnrP/WFKBjhPHQ1r3KdAeK+sMSzlsWsTpHwZbfL1ZSmYQWtWlYdOd3a9s9NG3k1TSQ1J9G4M
RNhElBItcD2xX+bF+1SzdcLjh3BO29iS1UcMvAgxFtD+p4BgNoM6mUoIHmXPaq3xKj5YmtP4QXYx
CWOJ140XvByKEbdd1lduqhPy/nq7t/eLJGYKxpCJkAzWvpNtGbC2fMhORfd92kJZRgjSmK09VW78
DRrY0Nzza6rq1BSDznmArFR9oBHq1aCvbN1fkOsKV68gLTbf901fltse+Hj40eXHSChoja5PNPTG
aNs0/oKKwOtdBbqoYxidGltGt/0E2X+P8Mkvt7pBl03vNM/sqzZDSrFLBnKJaLlb0Elrk8nq3M/L
Sm/t2vTZvpLGwjhLR8U+LDGgjNOcBsFwWRKgkV74LDzJfpLYyUFJBIgflUzgmqLUYqJwKugXg+YK
0Do99LaLOd50kv8fTaHCa5jkXZlhhSkb+zJotcFMGNA29t+qyNTN5zCuGB2Padh3x9LJmIRH7A7T
hmiROjlbWiIXmFqv8CKYfiHSq8DEWDgjjIEAccErLS3ArH2epBjIVBhYyOujOWFJhbPcbZa562n/
ux4zHCtpVHue5jW7ke4kM/+YeNoQGJWHpqjj7OTcQTHsnS1iDYx2ZU7tf1aiX0UYAHAYcatUvTwB
GfC5uxaGHMIXxvHoVw5raGKoBlcOIHsYRXLFGSbBTHyuIASXm2TiUDbHllq20LVGtTH0/66bhEnW
fviBHZsW9q1jn1VpAnBZV99nllkfBmUc3WthNTyTrBThBdPXxjvw7mcp6dU1g3Z2uuAqGjwJt4BG
kdmOogjdnWD2gRZeMKxZnFa1SACROe3rGc/7psoNTP1i4R3x8xzdZKoQWyKqjBbIubhMj27TmUs0
uSENQ2hezh5XgEPCunLmh74drDetMb63Q1aCZJQvzWaosOTVvvO80N4PoQyTkKp+6abv5GKpRwAg
3nA3xdNkHe2Q8+fWIhdj3gyRakCvcfR772Sh+pIouy4vM1AHKzK29FnWGELM585Y9hLcnpUdK+SJ
+C9VUmJEJ3wh28JlJkitr9vgPm1yxKV5gMps006J/SHttRVsAbD0nD+nRhYHC7cYHYewcm7donCa
U+Q6CITbRhRMRRpNUa8L8MGMDRZEQF3LzHuzRpBwoSpWd7mXVp9dxmDp0UThQoeJFdVGCLuAlfKV
5UFyD5DRvtUlfR1g3qh7rhUW8/0kYFHv8Vhm8RZjiTmHVx73KFwrced1FQjdeMnKT0OnS+5PNwU/
NmKELqj1GsnncWnWNU2TTRtqAhRndGNgYjDNkRBKcuAjAh8tbvO+qj80aHeZBOQL8k+sh8FMDk1T
ZhvhLUR5M6RmK6L8z2ifar992zs85Ds59GiPgNYLWCQt/hAkJxkkeOW17kPdE2W95bSWXwzUNv5B
Me3NN507TFQvVTK/fbmUcp53DCikVom9sD3832Bon9WIZEWPI/ksED0ZhYNL5OVglN2F4XxZRU3o
HZK4s4IjxB132elkNMmGvJT5ZhFkLmxMRsjHYSZIbt7h41nU0UdRF21cr+6qG4L8RPnOHZgNka4d
qQV4q5XKUzSk8rGrrHKAs8Vq+JZSG4ZLgfoRBETleY+e7TMtRAntoFApgWb4fR09uDKdHtLFCQP4
KAlErTTjuThasJwCxLAuEtOiGfvh8eV79OstwjrhQZcnTGxNpHvWVEH7WYPtVuXGB914b3kILPFW
S+RfaPDuiRTv716+4POGEX1CieiC1jjBUhJG69O6fZhTbZMdD8qeQdmXxWoKmL1YjzfV0olXegS/
uZZLz4gJiUsjXrvPmlOZh7Ib/A4snGbNKzGlfyA2JDot5DO+Urb/WrSrgExSmqBK0G4lXO1J0yMo
w6RFL8sI068/BMw6r2Y/aV65d79exLMlZhFODuvUR69//1NnABZfYbxh4mAS9+n3IpXxTVPU4+nl
b+h3V9ESWO/6znj6ef+m8PGX4dhb/cT5cCYSokoA4hTHl6/yLNecRhQORr22VPAZSAUU+umHUR7G
PtUyk12/JAKNaSBPHBEFCEIIqspCFTCXHMpA4OsBjbMn7duUWm7ZU7MTfyDn2ZWXbE3GO829mPUp
FlGmt6EupmD38i/7u1viC88HhM9MDbPl09/VQXzmUk1z43X3zqkRJiPS1a+MU357EakF6GwGezQF
n15EDMEgu3qmndlSh3CwrRt/N9c16tKXP80vrwWuIzY2LoREiCRUNFg/P0ZZqQfoExEyfK8j7maM
kZwmAIK2izua1zKHf70Y08111rbOIGz5fCIVL6ufQy0w0Jyl2S+5hS+j9x8aWdmvfEm/9OpYwFxN
zwzxEALL5yuLdBt0A6i4VtRVv3HnajyxnaVvEox8VyHy2U3XB/bffe/XVVPaHm32dYazos5/vpeR
3/Sy9ZkeJEUd7tykqA6oSqs/r/IfleE/mfj+9PD+Qqc/r5pnqYc/fuAv33Pwx2pfZl8PELwILZjB
/JWQ6WIMXMddCgA0EXnrWOIvQ6Hj/OGsAsSAEZ8v8CDwQ3/NzdEm8ge04Gn18B/Q9v87Y3P5PGsY
+SPzsPX6TIEko/hnL/QwJUHXyr4jvAkUmJJFf5kCFU73rsFwf9Y1FiE0Y2SnJ85l8XJgiLZD9DSv
caxudxEtejy1wnkYC2lOIymAb6XpHntyuJzaGq9LyKn3VqGdO0lMPJCZfhqPNcgFKCT2At5FcE5r
6+7GweNwxe7ktRyDBVLkfMJ8sZeWVzTAs5zCISEt6+TBx/pSQ5TyEHhtPbtpr3rb67secS0dP9wm
DCm+5SpX1co8YdS8c9q1vgkY+lk4SGISmWYonTQBV84py1flRtO0mZkyUFlRCQMGdvXFiBTRXBAF
4e8X5qw2qCNhUL4oaiu7KYpwV0WRus6bcTz5FaaJTRIgOhbdUl4hW6RLHaNLolzKEk5q27rD2HOd
MNuAoDM1Rh7LfvLcd2Q917TOUwqut1E4J6e2m9zofFw4XhEGFiOApjGuk+jUOHVw57S4vMdtxn1y
MVKnsblQGSE8lrCKR7NGsV3mpi6vjQG1m0XtMryZ2jGD2tqN975diPTKxQnTX+dBzb87dnSUHFUG
6pODz4jPkEwmv7M92FbnHrx/xHkkr5GBeEDDFKac8vqyqBkIDuEQ74vMT4NdI6fwXjSoxmnRolSi
HYlawzonxYiBBGyiIA8Pg1b6S+RlcA+rKlX6wh78gn4QDxF+w8bL4eT5fYmyFGEc7QYuWm9cP0or
TuBpf6iJTLa3NKqW4tPSD0T2NCIcYOObfHa+lXlMGRDXRbRl3C+a7ZioAqc91SCQo0TBZ5ms5Usn
02beTdMCXqYMXftxtYJBHEMtvoKa8zk6ctYIHzqQKJ9yly7LZh4CIPcKpqJLMFWc3dKXpxVEBzuH
NUcRS4aR0D0MZ1g5fDbYVBc+Lli+kr7Xb5Rb58WOOb7zpo10udCPUwGjusG0ZmfFRXIKR9/9jpwY
e6mcQ/+CHi49eqci8RzPZp2lmPJcfWlBAwGQaHRwljurNz/OxuVdscBl2ySRy82aJze4ymwfuiFN
xPKUMXA0B7mkbrPJq2W+a1QDRipBIf/ZT2o0oHzh+muswQ9ucj3ZH5qlm+8dUC3hlg53hSkQF5BL
rAGDvy0kyiK7lPTEqytmJE5wpAFgxZsuDsvyAv4PMYMr7+Vbj/M23A9ugem0M1Bod7RsuhLrihJX
4OzbU+r7+YVAgiwIm+txO0Csoy6bsnmwLyMfBfEubEqz3hCvrujXNA3WDTekDqPdrhiIAzosdi3y
PZHJ4sGCzlDvFz3wtBHuW9zZ6JV3Xu+714yBWhTD3pIckrKkT5Amnh0DYo5pXiEj6vXbpdZTfiDD
sH7QTdR+63GYwmRYrAluaZG98ytcdKCWVlccRXSB92+Yoh3OYlsfjNbTG9Wk5dmg7FjQkRAhGml4
DSnhEiH+xQMRgG2G+vlSTtRH2Nk2DWlx/gETRrGxB+1G/9mI/0fExnn0/23tJ7suaZ9r2PiJP3di
DPyUkHhoHNdzOB6vadB/7sT6D4UiiQ6HjS2JyT315X9vxPyVK6TgFeasZiuXn/lrIwZbsmp91Cpm
cjzbUX8LP8KG/tMMV0vhUCyxDdvsx3K1Fjw9ouFNJHYJSfmGk2PxkYCo+BxIM1ExYT/cjlaek7hJ
0pku7ZE3p2mPP92nmz+Hxf8o++KGRlzX/q9/Pj0Ar5f30M1R5UiYoKsZ4unle6+eSxUjbnWr2L6p
yqX/nLThRPKfU79yAv7lUhy1V/WNwr4dOIAWnl6qsEKXHYlpNfEj+R0Ocg8XQB/umGMFr3yqX26q
i9THVgjBfepr+/lg3GnKCUYXy62t1iAYAdIY9+wA9y5e8I0vXPLOYxsSBwwIwbeWUDfn9PKNfVZB
cmf5lIznkbhA33YpvJ9+3DZhv7Dx3CHdG9IKExQTpS3uUwLg/CVxUb3jA7tt9Uz0dOQCDxycrH4I
+t7shrEEbxpBVXlg7YyQ0jN3lnv67nXxSrXFS/H08UN0xZPsaNRb2sPO+fS3TGY/B/iGJK/UCwIo
Kx3OrcIUryiw5K/fPbs8PSfb5dSJSu7ZY2ZgQeO+Ip03gze/ntWmmQA6YmS5JY20HzXIhDdFjxad
LmgxLscO8NO3Zui87yMwzPitkXZ8k+geH6wB0mDtwY8ybNZQXm6pq/MRyyoAq+1Qd/ExC/LyGlsX
pK4mcvRw7IJBzQf2LuwjJq3dLy9/10/bVFpSYXFUVx5xFqwx1HdPb6IPvHvmTYOy1+P/4qjjHyDz
rRO7Yty3OPBf0X08cwj9uGCgHJShSI0YiT/vi0X4Vkd2p5W1Zh9dDjkbhLY74F5ILrKPftjcVr46
pozQgsp9HG3vnFSUXekzh/DIeOKYZaDmvfLEsyI+eZS4CwH3wHPRA9urSPHpXdDKsplwzWyTjUpu
a5azfRHO35Y28y8md8CVQoLTKz2054/vqpFFbsnrwWvOK//sJVsGyLIR59pNkPnVKcZ/dyjzdrh6
+fv93VVwi3EhBFCYoJ9dBSyzD5kw5NnJa87eYwcqxGu9V+7f767CVkBhR/+MTs6znYBTnAdgc73K
kEfE6HQeEgud/y3RGI8ObBdH+2xuNLZQcz17Vk2wYiDWfGjokZ8KtDYfhWncr6/csF9eeMpLRu90
pcRaYNpi/bA/NQPRrbQVU8EvTdCz4tsxUr8zL1mC+psnMHgNxGe/B0Wb28zEXEvuoFKQnhWJIbIo
Tup8vO47p5LXKlmN6D2+keraKVTXnpGYMDNcX7rKnDq3i0gNnZouYbDVJmgykS8o4BAUMxcSladz
GcmIn3V7M9fncahq9p/ZBncH4jDtz1onJfm1bJC5rphioBOG/BPycWvUz2Efp2dRhgfqSPoH57eB
L8QQgIbSFxptOn3uiGZOd003liV2UlJDebGw7byph4joGdip+XuLoRLWkEpb7SUhbf3yrnfMYsP8
iyN5HPqmW/ZjIJovwWThimiaYvEZA3hpcUa0DoHHWdLEw66c7dFlskZ23K6rZI3vbGgJOTG18qPj
7C7Ne7u2hmLXE9zVHYqwVm9K02T2fm5g6Z8Tf8hJmxCoSuy6vA3nK7duIamOEtLMTiUuk1QCUeM7
H0+TvelUvB7Skb1TmLlzODJ+k745yq7HLR9WDWh42zEowBC5KLEfRd5H23YAq4iiy24OEfMy5+QL
8O47FAfLyc8YR2+g8dofCWcBsl8nLpm5daYscwAwgrAgqtc7qPIi7/azp6K3HbZ5jH1s3NezTNAr
RdxSOET1mmo/VDOpyQvqmscJjcC3ZnSGdo9bjxyNit/+viGal1A6130nullYb/jHSFzOQuEV+wYU
x3QE+wZ7O8nC5X0mCcS7IhQu7vY42ezgEMwIBCB8l+FJtizC52DeuhH7skOUHsNmQ5Qe2ZvJjpQT
KCed6K0PgjnzvLdqA76lJlzh0XeG4nOYYNjbcDBNkqsZ9TnObUEQKWVILoEt62Z1+kx2+c2qRWr2
3ZTkF0nUVAjgEp98K5T45iuEf1QvgUyGs0Rk+byLjIcgeSTZ7FQR3ZfyTahy2vJwzYJwW4sUgcFH
+bwdTA7uZnCKpuMwqRyik5LJ+UwV51t7PPmkAk+FFfegyyaRX9QiQzSnUTOdj1affTYz29i2WiLR
bWrPJU5+0qbLthGuIRbCkoi8bVLp6NOsTeCeeSZ3m32Bp+Azjjhgcy2mShSjxWS5u8guuuvCIG44
gWwqm/M0NPNwo6A/8OpgPZJb2DAhokHTMB2101w4Oz0AgDwMoEOhHZS1HLeEuK5e/wXX9bVyfHc6
lqiN9E0/tPLRs2D43eCbimhOdK1Kzg1dqfPFNoPCuDUwRC7aoYy3bQbOl7I49mCwtoTCpCPCpm02
TEO1CycthkMbtOXHOUjGtw5SMRltQMn53Z60e1oBLSNdFGMtU+F9PdTCQ7wyZ8sxzmq32SZMTPOj
jDNCyZIImcOmoeZzzvyyRw/H4TS+tcwc1uRCle64XZSeOBixlAZkX8QtTYcV9beZlgDHFCJc/8LU
LdIyUhZpp9EJKa9JJ40rUqEqNMDTWBA2If3exx4gjfvVTp1QHN1pTuKDvcjo/eSbQWw5WZqv6Ef0
FYaIpNo7NZGGUz/BGxZl0FoI0/z6whPGQwWow6sQIlFFEn0Jx72B3OsQjmPMWZI3A29z2pBhOaAy
uE2chtQ9vwEDAe3avcrwQJB0zrxjBCdaZ8RX5CnJxmixgnMZ51VzhamIQxIhfo1zknYd3pIYxyce
oGV9DaJeXBP1pA2UlWoekU4C9d7hKuqXY5YHyIgcVY/mZgi7xTspr3ajbanGwNt63gw0gT6Z+dTQ
rbmg90XCMzE/hNMPJGI9iKkANFuziBGpjVmS5IDYMQQt+W2/VSnNqciB+NdxuHyzTIRTARRULZKK
he1uE0kIpnHvCnC7beFc0pGwLpBOSnJ0VVC/JSNTQmMn2xbEVDHCRFyIaIGPnIoo2aVkwhHZCVDi
O29E+2EGcfmJ3pHVbCCWOGqji1WdOUxdZ3O6q/FBEp1miF2eIhzQMRCUkrcwCug+BeRgklKv1cfA
zUj7iqHatIcKynAKRHUV3VpRYd3Mg1UBGRyJxd4uXPOLW45teDBuBcDHWmKfMVZSNPaemPpR7jvH
iT6k7FnluRvJWKAGqcDFNJVnvYnIJg12RT9Xt4wsEIqlIiFnj7U/ucvw6t0HUx1+L/qA8GTLcGYH
1gxImwzEOSmPuIoIOfWH2D0perkPMwc7Ms+jFiFgPK0lj5eEYKiNFeFJCMOmueoJlLi0eLUNQfa6
vvFqb+QgGQ7yPg/jzoejUfiPS2fqt8rKy3tigIigJjmdGAmmPbVB1FAi+FehN8/7le2HcIFskulM
ICrKjvNI+MZxvSHXDqpZUsdaA1EkZnCCHkKZ8UsxgFHZwCE1uGBhY9DdzQx9szpViwMUh+BUr2Ng
XKB0WfMgAxYTKXqbaBuKAXavnscXUS6xkP0W8RCvFVl7fKtDaYprd8Hfu/MCUBvAT5IGB3zezBaB
6rUNbdiJCKa6tQQ5hNhkPd3p84o/64FWiQj1UFrqmbeM+Ewg9LsJ5SIwYkhHdA0qiXe6g6nrfO9j
KDa7ySCfIrAqSzzvL2PXfyZA/0Sg8dPR95cJ0O2//qv6x11V/Ot//wPgxD9umn/9n/JLUn97Qp5Y
/4k/O1H6D9eTsCVXwUeA7i6gkvizE+XxN6sTJwhwQrGKrZPIv1pR4o+VIgleAkQtKEnIFf/TirLs
P2whmBLxP9/XnovR629RJteh1M9FHLbpwKVZgXsB+q5Lm+vpuT2HfEDMG6qdxN0GY1ef7HJpp+3o
cq7Lk+YqC8m3347g/zgv07056YJag/SQ2DkfYmvI/y97Z7YcN5Jt2V8py3ekYXQAbX37IUYGh+As
knqBkRIT8+RwjH/U39E/1guU8iYZYpGtfq4yq7RMk0ggEADczzl7r73KUze/1bHYXTgw4YgqDsfp
6wgFBbSNV97YIlTmZ02MuQD7xwhB+8ym04OQBlch/8SW8PasU7skg8F9IM2MdNqgM4yLCKVcslRp
k1yGFmqyyOuKS8Ln2RTlZIORtSXqv1BMWGdWZtnHVmMOXzSYPOfZwGPG9sMzToAP0QCG39Y/dHlV
gDbjRNY5TKc1zF5xanARtYVHCtA3GTj9s05kxVVfDMPGaa3uKbG7+Iw4FheyWmfz0pdFcjqW5iZD
dUQy1yRRreKzBkmPpb75y0kDYIwolE+tTHNmwZf22bj7bYlOixOnLPcdTSOWVk8cGggRBnqZO18n
V62whO6jtsZAL0t7bQJ9wkeEDuvlcfjPm+EPur8fvhnag9Hwy9//ORr2/nQojWHFsBxgR5ztoj9e
A6bxp2cQojw3DmltMCH+79eAadJ2hqONeoesOIQY/NHPjrQPgIb/zbRZ2kxYNn+rI/3Dh/v6cTKZ
QNNXgYbPAYV1+BLApZKqSYl7qGutuMHQUCPWJFI40eUpa0joPod6L5NopXg5VPKrrXqkL5DIinwk
RY0B5lJO5QzlH/wUvXeeezx3GbDUyd82NtQyonksS5ngmeuxMDdB7JH2kUTwsLNljuuoOSKJup0Q
78NdWWkBJo/kDB4gyC6605a5T2YsRbVqtbjApDqWGFvSTS0g2cEqbDzxBBYtIT2Txbdo1Kanf5e6
Ry6jMYStTeaSUwR9Vay1kJplWQwTFIPYJ8a8RPI65yXqiTnEmIKcMQvlksAccsYWGjHLx6nQwjYj
w2c04aOEdU2+FbnKLglpFOMOCXJoAs5Kh3CLDeZWyHuLILKLeINTgQ40oWKSwKN2gJRfFtIwmS4W
VUekVUuEk1tKQwFHcQhmCr1KndVlSFy05xCgORtNiH/7ixFhTgYNJp2opAgP3fopaaeo3osQ3AyT
BOJqqRAImEaKO/C2IUTEcCwkerVXgbm2iTbZqQaXwl9jaRdUUrEZ+u2JDh4tXaO4YXsCjwtDCEq5
8i5gio3cX9IwZOI31y6hjthIUlRetHXnUaP4dnvN1+W0twQgkXlcYy1N4VYUrXU2QMLCc51OBbL0
eghOkjZsKJXaQiO7Ipx6Tg9bVkeEWMM7cZsB7/zuKNcHCeJJma1TbuCKqI6IGHHVjao4zukilOvI
4C9CViQmvEbu6i1B8qKmK4i0b48d0et3nk5cNr4hk5+MHaNS1gbvgntZRuwdF7InDJ7KBqMuUcDK
42IWPavfwldoIxdGPfIp2aZN/p2R5Tb52niKKtinFnVkNmmmM6yK0IgYAQdDHXmLPAuQLdWlnXU1
uSlm653TWY8dxuKeZhH9lJfx9z6won7rCuKH9F1nOIP1GIL0s+519vpwzLtag+24JESwM3dF2UxW
su3SPuhXAzmKbBKzCf07UThwDds5ZbXw59A2OXmw5Zidc1JTXFbZEogpUcdmHLB1HHO/GreppwHF
HKIkumgNp/lutzKj1ZXQ1iAg2wsyLHGVTkz3KFCDGvTBLnhihy/ctVzGXm+KEFZAQuNC83pFqGbK
r2arzR8mXSDpunRjQ9+ktaoH/HNEXJUQjbY9XSkq/0SqrwXRSNcQNu2vk967X6paEj/ZDVZxmsGz
M448Nwv70zaKWiJpK5N+XoPhvqfcEgNRrnbCzZZVmd0zlkVqAOIUJ/WqpjMcH7tK9+KFR4rOjr4K
HQeypborj1Cx+8ypIrJkxqg3yMtkq4AGIOVWcTEzPcDQTBDN6yMBkpCHx/JUTi9qcSfzvg6Rrgjf
a9g5DOegnD2F4wq6J3vufjbBUNw0xbGCddxueFWNjJlLDCPXJbur7KwIFeY+dhElROmQIGBowKZI
7IRYxTKn27BkhOVOd4r8ougKSw6dH+qmHuojD+A4DS2Vol3b5O3ymBrkbMmgXlmByarNyNsJt6bf
RK7BXZrqVDl2rxtyN3A58lXfUd6vYWLV4kQLNVvtYC/VzRkcMU874bmN3OPeLguvXvV+PUjAYKUu
lpqpY8JYooMoLD6e6MrwG3q2CNiMH5BV5PSkYy0bvzS0uwILEHlhq6ySeDAWpjaMIEsj262Mp9mM
P6W7ItFCE4FDaOEYPPL7hJCVSW+c8zjMSU9XoWvf9rRFstOwCaGPmqKTxJVk7aCL/N6E6Yq3sNMK
CyhsZExjpF8LgqUdzz4xcUESPNWm6i5p0lQ77Vqzaq+KWBjVLorocOK8Ls3oOo+Ir2VBygqKIAuZ
CxoLnxLKjVDcbTKIWhEEPmZ5V2He6O7S8wN1CW3GifGfgt1YmLmWDFugylha66TP90FXm2gRmHU9
enpGSjdgEOBXjKjyfYPluOTCTWw6qdK5JQn0Ls0liOiaEKxewAygrkywu4LdVAuthja1hHqZ7jvS
kFlMG5zk7YINHPFhTRaM21rLcuLRxyi4CODNBkSglf0IjlDiedSFqp8bIap7UUzTuPH9xD3raHaf
haxN862hE90ERxEoVqz7ydFEtxPHbt9M+i4WSIQAVDs0GQMskRU+pNkKCydLZERvVjTdNvhMukes
nNX30B88sFaSKnYDE7bCZ5D4oqHqZV+ODZDAJ/yzzZyOgMbmuB9L0pnjkgWgBDjWkG7YWBoi/RrI
2IyWywVhDr3nwEyiUjiJLXw2YAic/ituZ3xcg/SjbBMUFTF+LN948OijhnievCpOlyOzrmPbDamZ
5+SrHMK06I5SEvP6TZhUzteBkCdMpxmNA5DVrkFI+kCjZTrSm0xNV4KQO7FkvmbRhY9FecwNNbSr
2h8INJOyF9eeXlewlgc9+i6CrPaWWqvGYzMLCmww0vTKjVVVBNe0RSCP6RldZfVU8ivzPtvjMUIa
62lj8UibprrptUZ46wGGdp0ukLAV1lnthNxjMOiM8XYUkLFXVRMH2lHQmOY5QmsQ0U2dGNQkUTqV
u4SoctTHWhhd8iaxHizCYuMjhu7xs8O3zAXNE8u875Rpt7cFBLJ2SxwpYh4ss5F57HV2p29ndW19
VNDb4h3k57wWXbumf69EXlfa5eBUlvpOU0zQZRWKiPZlr/vTWSBj8wnvUnhdWzYIJi3CjRoMUZAT
gtpiPinLOm8BKqfuldmRW0XWoiRo2fQieSN6Q//OwKDFyhaF2H5BzU6A67ndN66T51DcQLiC1nYL
9zEdLI+IRyPCtwONkXgf5aR8w81Iq4VZStpTq+jmDpUXlmlRIGpdJLHdnUX0WCO+t0q/lYUy6GBj
UHYXYaLYJ2oT3vRFTxZ5uC66JuZ1rDJOntyj+imXhEbBD4rUIzxjdQywIbrTuqK8MiK8qmuXAFkM
I1XZnVGduciuOiJeFsKZmDfEShGbV7DC7ppEz/+CrBudNsR//oVUTr9v2fpVWyxGEEEynaaSjKe+
XgAKkeYO55X+jGuCruLg1MEXPe6bvyJMVcFdLeGvs7LhMSMlK43MhyEz8+4Gi0aKpzJEjeduGYkY
OpF91ArWJ4PVg5E20AKGkAi9UZWbAhU2PYfX8zu/q51Y40MtotrEe+17VZatS0NvLmM3xbPSQJj+
zBDxyzFRxFJ1gLjBeqvb9sFo0qRiooEZuwtSUfIT26q87QR5kFH/AP0542K/KsguftW+HPY6TI6H
usewkPNQ5xwez9GGhEXBwOg4hpeC9XbJNW7XRjL561BDi6YGo8PyXvhriz3ibxFQXIujuz5DUpwZ
jHvpW7y9wliAR0XaF7vnUuhrH7H7cjCLTwaxB7oLDoIZwzApNJEoILs4mFwnqiqigZf5Ahu7WFaj
qIm8pQG1DtOufPz4cr5/LJTOYpa4k6j09gMFRtKEMi4FHc/cX6lQy+/q3tdPW5nQp/74WIcKiJcP
ZnMgWFK25SBvf3swDbzCBONPUNPw9hF0q9m30po5knWtlrnK+nXFrntVD0l97OaWN1t2AYdbNRvO
KuS9gPrybhhq9VhlxXg8aZX8zMlwMND/cY4uilekxxTtL7lTr2bgXRhaJbnkYpGUXrluuzg7srUk
2Lxciv90WOiwcAv9e9EfcVSP2YHob/6JHz0WByovnVHHA9mG2h4Q3d89FpB2PjE6OJQQjfACmN9t
f7daDf5obr64AE74N4vbqilbFf3XH1B+Ac0hcfHps2PjIIXrd/T3h/cG+3pMGbR8gQx7Hl3ht/ev
KP0eYwYrnRuN8inurWaRtDpGs1dX5J1X3PzMve7kvBwGQw3KFRJ92JC+PQyRpyTwTuC5RZYwSPEa
1OQ9oc6dHlbryB3d64+Ph4LkzRE9g+627/JI4qBCGck85e0RAzpHfSCRB9d+mehqxRyW0TZs89yK
4cSMmtIotuqWSrnPMcbCmaui+jgWboDX1VaQ77CP5kJdEkice8e2gbp5Y9vdWHpUsBFL1VL5BUkv
y05p8NCXcZz0ylnFnh+qeKXZkaUHzELGAM5vGiLT9xd9pbWd3KrYoMHEbpHpHbN1q3Vx+LuVE7v9
iexICfxmGBUci3mDQvN7mePo8TsCsq2hQ6LCaB/YWk91JawHSa8r7ld1rNuhuxx0XUPM4BBjwNgP
w5/L6mj6MW/Co6HIQgq6KIVme++MvZq+uIzFpLUc8E/oR0rG/L2lVITxbnW7FiQlq25yidKkl1EG
GGHRAw7kEIOzIABSD6iigkVJxwsLrOMMGSQUyul0l01C2CtdWqIw19GQgV+mAZCTn7TgXHyTiEcK
WVChkWztVUpKHeUJg1VNXnoSg8Rx3nb4ObFS6zYT1LiU+Qm569mdTZK72IUJPod1Uk1GWa1yuBnh
V9QcebNjiRvhCLoyN7F2J0reGDn4ox0ByYAFapJb5GqsCTuCiGUAt2Hy5Zk3ttFUKDqKsGjXIBTi
5HsZJkJi7dBcfcs119gWsbWRmyqo/Ohbn5oegv9yYnC54DYzhqWZFFZ+omrL0FYT2wqLSURhd95T
SmuTIWzMEgv9hYQKuUiLsgYwJmgN+Kex3bvMNF0SqdGmDV1+VU2aVh4LF9APjTK9gxe8qENKr9M5
Qq69JmNSF2dZBRfuakyQk6xS+L76Puv13johSsNPl5SMGhV8hioEORBLirXOvcYSmAnMvrMZFzp6
DJ6yIWzgROBxE+dDSKwsuNO8qMoTLSl9OPhwxJTaGWOqS5RSWU57fuhbUcm1TVQ4sfNZYs5cuqzO
XKJu5dBMD35nmRpNudRu9SsiNcEGKQKA0rM652u7sMra9PcyVBWI6NJL82stxqOyZ0hgGTe2bIj6
ZrNOmLsWTGS74wJeOKLyKbpVOm+Z7RjVigAEVOxjhLPxGfYemrGTNc75MQORVvVZF9o9O1zCePxa
wv4mtGXreXhoduASLHGcCDWN+3Gy6ZW1biWMVd+0XVuBwJjwu6ymmrrY2MaSPeBRZVRCPvh10/SX
YUfQLk5/XxbdNf5wOyN0RatL+ihUqunXkqG9OtG6NPVuk5D+OG+fyQhUsGotSjieeEEPsMXVYOf1
dNVDUmpIdWxapDgdNnmgKdU1yVRW7O95Z5UyWMreDLP2EntzMbQoL8hv8J6YMyuUTDO9Qt60VWlr
43VdDqinuxgf/0qUkvk0zTBESGvUORCNkfBJGmFuIhIA1S44KnKRmfCLZQdGCsloyavUP2fnFqPt
GLn5EDNqaFfRzaQ6kPVcs6pwM8k6kFuXBqR+7ruJlrBhAYi9JuAAYScRR5SNgwozQtITLR65Onpb
7QQvDmzTqUZGRZHFbsbWzA3s41RV8qQI9RJxmc3XwYzLSIgvRto6YurE9a9Fy2mqCuQ8UDLCDrGy
bAgaAzkTwtt6CNF5Sv+kG/0uzC79wpN9gKw0DyISsPrMJcnk43Xl7XLJqgL5gdk5dkafyh/b2ttV
hXq5VShACetunRB1Ud7SWKPJEt/9fxyHCQzKgxdX3MG2knUf7pJN6VmmhIsh4aq664TQx99aln8u
kmD1Xia37EMOFkk3iT1izzmMVmu+2KHKOKn1eoexWJ7aEZ3fH3vEb8P/CJ/Ld7YB8+/7ZxswXz50
Qy+KdCiBpucfHC9AnTVMhJEwp6WniOgFMh1CeNLUgB+tMHkRaEPA02NKCtUn39zbquDl0OwJZt+F
xdVj8P32myv1kZYHMDYUhUG2Togt26gaFouuy8+wue8ditGVazINY4E+lGGzWDt553CoKS3FOSl0
0WlrJCY5Bc3Xj2+TX6/n/GEocnDuA0g99Be045g1LjPvhd1PCLtq1BobcqWdexvs39JjhkP4dRId
dVaW//gq/7Pd/8Pw2b3+++3+to2L50eMmk3z2L7WV7z83I9Nv2ZYfwqQ0ux2Z98zWjnukR+TVaz5
JAq72PpxvMy8hVn5/Pe23/yT6hgBAZ1xAz3F7Dn/ue03KBbw5cwNghm8+1viirfTd4JFBOiFmTrJ
I0hNaM4vuVf1IGOasTOC5DzUNdCBolEWUFhCdbYBP7SuBk3eEriJpODVZXrn4X/pJPzz9P84Luv4
3HLHhqK/OFVeHReNErmWpBFH4do2yrMOXE7E/owB2KmI82c7M9dNQGiCb6X3v39ocJF0kGaLE7Pu
+ZF9dWiSMWuYifKc9VGesO61wN9h329IwjIUzkI3Cs9GoyfQbLBksACV0sMCsqQZfvIGNPh2X70C
Xy4CXQLKQBOBq8X5vD2T3mhCYY/ReVyEkYlCi7gpgqNg7aO7C3HIe81kkN8uCuMJpGODLjGvATEZ
fpZW6AG96MRMNKUWQjT0vX//MjG5p0kzV6yzU+3tyUVlXxudqe31qiaXqEuD8a8oaelh2plXyJXd
yfyWaEcAdqR7WNHKZ1Jk0RNtg09gr29bYj+uEopDmhW0LEDnHiwUzujZc7IwCYKZ+VRiWXwayEle
BczCjzMjN+6QYrsXIBjLL7pAq/3xdXj7Av95dN6oL149F9/A28tA1dEIp2EPFsroSywG9USvMNog
GPqM5v52P/HzSBTeLg8F3U1/flRf3ZcCApxThtq+Rit3F0RRdGn2/sXvfxoH3DnDKJf1yDl43LvS
CUvG0/swsBlfYzW/ZXCur9lDqtuPj/Tep/F4rmd2DWSOX0gybcSWcEwRuFvyqm5Efe7ltf3JrfHe
l+PRbENjRZsWF8nbS9amaK5JDzsvDH9kyXPI9qVYta8S4mVPfv/zMN4iyJbXBszug2e1JFPbCOL0
3EZ/su5UhAAjD9t2+OR2e++y0aZ0ea1TkCOJevuJFNmVLrzDc9dPJ9LRq/C0wSr82bP9Vpv2cqux
75m1YVhPef+wyL2+1XrG+hV57edlrJv0I11mmpsiaPwlxkF5T/2qrtEOO/qqGJTJmzjxcm8pyUhy
t4KZnPXJ+bzzoR3bIsWKXpY3OzHfns6UidLJM2/fqELukF/oR52WDuuPv8D5Mx2sOLxqIf0jVLJt
AiDeHqQCMMak2tibZlfR1wraRVsWd8w4nwZffuItfOcDQSFG90jfeVZUHbyyXOWgSSaopg/ScOfi
QV8hiXE+Wz7m33LwiZCjc5ugjkRgaBzc/UkRYaPNzL0/duZx3syCX1lFK26ukhRsnSjswERFV47U
5TjFnHsHiMJa2ol1OrUaDpI4C25oTSfXJvVUhBeARFlLS5IrB9v59uPLP5/M4cnSoyQoidE8sJ6D
y28zCK9N09wTuKWdT2VXPYEAozkwIrfOSQU80nvdufr4mO+sHHNf9L+Pab79ylWkD22i7H1CX5CY
wD4hMHcY8pPK66ZFZFVkBxeZcrulAfL/FPecdvnxCbx3HzBVYf5mYLil4/n2BJBL0uJyzL0bqGHd
4ZQ+G6Io/uRme28bwWPDZAzF9wyzmM/i1cKBqa02CqXv2WdY1rodShPPZWTYEJ8mv7uHmxw9VGnm
EBTFdmMBHQSOnxResbYTXQtXuQX9eNFqOdaljz//wUjk5UWDr9ogap4qi43swYMwGeZssoV8wHcE
RqGMrgwVZ09llJjrKZXxlxrM4MpoGgsjG03B+4Fu3DqKu5h/84kTt7ViK8vQg8frTKdZrj6rBQ88
0T9PkR0O1Ho24KTmvb16EAdpe/v6viWs6tiNoM3QLOu646Zr6DQ4Q3zdyqZ8EMVQnjCBj+/obxBx
FdfNaJDm65prMc9Nh6pIj/ExVjcfX8L3bqF5puxz93hU5wenJ6q2wb6s78FKFNumIFQ0Sb32EzPp
O+/G2cDLnmCmEQBKe3sNQpT7cRp2+7wCd7KqlR3d5noiFvEUKHtTJEO++/hTGe+sQK5jmnwiblqU
3fPK/uqeraauN2i27ge9VSf080xaS4n9VYrevOixyvu0WSMGkTgM4XTExnAEH6O7DuDJfrb6vPfh
KWZ4gODrwd062OGVtShFIOTeQVi1hrB665oDOurCOEnMz+BX7z2r0Nuoe9Bw0EQ7LD7oQFvEyTZ7
wtyIFPSSbBnJRm6DgLYcSg13ZyMDW8nSQ+LTjxUBdyH6mkVLJxDaGK1jgoyl/sm38c5CwklRCzoI
rEk5OHg3SyVdGWty3+MSA7pqPFRT+9x7+lNQkkw7TVsaC58tXu/c10x/aI3wWmA2+3KDvLoB0soT
jVNWe6vHS8ugc9btgNi1DV/R9zG4DlXPxzZPgVDjV+UdarWXzqjWUIW/hvN+5OM78t3zmV9SPAQO
O5HDN5WFE81Xxd6fQrnjhi9WkHfdTz71rwfxDRZrKv55d0Dv5+1drxWh7GVZ7/PBjG5jPW5ujAhx
zu9+Enz4dNZmnQRjPOdwp2qM2L2cfp9DMP9m9QJ8v5NWn3ySX3feHGTOKkWngCabweOb57fQ/FJD
z7pXem9eV2pSu2CaCuRZHeKZz1aRX/cOFCwWygS+HWacv+RcCT3pmQ/t3SwuRoZDdngZDU78xWqg
J637AVemWSXWLe2udgewangcDTM6tvWU53gkuZyEHK1daUVU7lSiArXo1Zim68Zqqs8afr90Nrjm
cO108kLQAXDWB6+T1HGCETnkvkwGRGeqJzp9pftdfAKsIaYRx0AmX4JUy4k7xtvJP9U4EllA1feb
N8J8JhQSPGbAZGY6zNvvKLWGzIvqcY86B4+j46arSY/1T76cwxuBg9BQBaOBMYcZ9SGsY/SAuKqw
3ffFzHrvk/5MQKW0xyL5BBLwy5LxcqS5Lp7VCxQKB1UCXSri/XwU5bm0GeLAETiOe+BIUHiShT4K
dyv76JJxTHSB6VJ7Vn6Nq1MJ/eHj5+uXd/jBiRxaEWI3DIVZqn1sN80Zy0pxUZt9e6Hr/Rkic7FG
0RXdZoKhWztOxxXznM3oDcaRC0weVZqpkev48SnNH/315vrwjA5e4MM4xQlZIPup13QU7YbxPcCH
e9n3olkE6Yx/N2xnnabE9RpV/btvtfnotJ4t4A0mopI5dO/1Wg4HCTW90+zd3ADlD40ccrbzs8f8
b8cF733E+VUDfNOxQRLNq/ir9QLBABq/qd6HYzWtImEXW1ZzJpqJsfHyMrpHB1hth2rIt00U65+8
7d79ymGM8uamk89e/uChzrQCAZaq903j6ZgNetM8zRERXMMlznde7DqnmtSwOZg+1IAlUSGgomcm
7LPTFdJdiqif4NUbpfHZ1ObdM0P5wTNO8eyyfXl7XUBFwHvIGmqc0D+Zupx2YIyuqloGiXbf+YHB
ZF0fj7Siehx8TJZt7OkbL0iuytRsT1HQ1o8f34svZefhzcjWBloIGyp8HQevHdVhjhaW2uOL0LQV
ucjNgwECw1tObEATQPt+f1bWY1OvB/pHoLJLRVwIk/u2WQoiWs61KvZJrbU9PA1a0LbbJB6tYUHQ
gtEdMy1Nnz8548PN6HwD88rmZTmza5D7vb2GLCp6OZT5vnOLcEJXZ+N29nQCelZxj2cS8QF570tw
bBDr/EZXFwz83Gdr6ima+Upzsfr4hA63CS/nM/O/ZtcV0JqD71QiNQ+JNNkbWj3FSyDg/RZCCVLV
jw/z7ht1Jo1hTnTZlYiDZwoSSZGgxeBzWwVxtXUun9KyGox1WA/arqhLC/84UT31copS7LrAI5w9
4XBIx3UMjL/bauVjk+VFuYiCB/bn4el4Sobm5PlnjTf6p2FhZ5edEUVf46nqrz/+5O9cYGxpFgBa
Xin8/+BxdqPAToNMO0M8M+xA0guiu2vtk+bkfPUOngNakwidUHMxwDmUcrrs1oPW9M5ITrGPglnG
XeCwu8SALZERk9N39PGH+vUNiYQMKRi2KVpcCMXe3sUkaHfwzruzJjabe11Wyl5OBZHsi95rAdVb
OoTFE3qWNZG5Rj9+L8AUfJYxxjvn8FOzS2NaRaAmtbTPhOXtWVBhIe5sqzMrsifAJj3RMGuLKcU9
Ab/+vWNB/sRGwCwDp44aviGi6vXZl6+ai2GeTs8J7pFzluRB0CzQHODQmoLIb3e5H07p1jTKSbvT
tcadjsc604+hgjbawm8VF7XF3jbzJvOwW5pCDXtjqtLrOnHqbwwPbLUkK4/Yjwa3m5xjpux8ZQ9a
1K2d3NWe2qJNL7tYwk2JWCW/zdqnPSEM4zdY/KG9Lmv4/BgWMheKjjNauzAHJXKm4Iv3m7p18m+j
wiW7VLROoUhaeXvV2Aa6DT+j5lgY+I7aDQ56Uv8m00y/u4U5x+Z0hnZVTx2a+M5s0JPrbGd2aVL2
D+RXjekqNjWQKmWaIqRwO8v6alihibpDcxiPIVLxzuMYKc2Sg5vkcs2hn8dDArNtQZhce6QKZl0E
GSUR4SsjbkTaQoPBW2yLs9Co1r1HCle8QvDlxd9UqkNraVD02KtIAkOdi9Cx2FjYtMYlshEv3+Zd
mfroSTooIgt+CnvUgtgF4mZczWq9I4mw0DkLPAKYFqM/xMMmaDV/uPCLzttaQcNf922pZsxRYPxV
JLGOqNkCJbHoiGKYFioIEaPr8xuZOMw+DwHEy2mfW3VaLNnOYVVQJTbn1Yxp5QtMs9JZBITmZLcq
6bN2ldh2emN2jmxXPrJ6pNSkj2UkzVOKosERTr22MIAni67h20HBE8pLLbdYMoEzmZeiz0xjT8gf
6URwZUW+zJ3GyNZT07byyODLfUhRFXuAE6KG0pWcuWCZmIrhpYYhEPOCHxvPjUbnNwDb+RW/WTYd
FzpkoG1oB/Ib5r5m2tcxVNslmQbEjKd4sq5VFpbNarRJy14oiySipYgN52JUZnqF3ZI7CDvYHEBU
V16xCPzB9ZeoQMpwxSCVu9oPqkZfWo1HYFrvzFBjbKZGSE/YQsUTVTRel91AUsKi7Y0RNbkf5HId
5cjvTs2sTYgOKpPw0VaR0jdw/tzrUozDjTWaIt/YcRJ1GCN0TIhDMqQ3OoZWlkQ9nfMh4qaDedJ3
l0bJFG/RsuaTmTf45nd8jJWxkZ1vrvMp7k5cx6q2FgDYRdZ3zVEZWpG1Cxx+zbJGgLboySW5Fe5o
zLHkMrqJ68I4hU+mnRDHR8yI2xgoHHKvasWOxAh1g10qPh9UAAEojmJebTUNpS/Y7hBamgM8/nU7
9TbvkLAmeq0iOONnbOl/xA9/MJd/tQL9ypl4BN/5r8WjVNH/+d/Zcz6+FkC8/OxPAYQw/6QGnYdm
jLBxlnv0Vn4KIPgj8HKUDqz3fI3gA/8RQLizymFG7kN+AOo749z+FkC4/NS8xtFbZwFnl/k7sudZ
QP16oUZPKCBWmFTJnMS8LXi7ZAUKuaKX9uaKkZe57KBTLwalxasuubXqYquDRKuV++wnwQ3ahGyR
q5gxihyO3Vb5vAbim+DUkx6K4NG/J2/PXcHsJekuMZgzzTdjFcLILs98RLEug61lrKAsoOnlXTVN
7gJ5Rbd1AVgt6LTKNTi0h1FHHiepcAX9lB/F4m/dsOfVc3Gt5POzOnus/uf8o9/KapRxGKmX3PN/
/uu8e+ZlLJ//xV9s/rVpi++PigCXw5958yua//Xyx+jA5pvmzX+sCwU+97J9luPVc9NmPw7382/+
v/7hv55ffsvNWD3/1x/fyhbaNr8t5LRe34IMOD+6fc8eWxmrw5j5lx/6ed/af9J3ZyvDXBkhDncb
dcPfwh33z3lUSdeU+Rt237lj/lO4Y7p/wlel/LHZjrEVmmOE/75v7T9nxeBcJ/9Q7/wWE+FwE4s/
h4PMRQLiIqTtB7t3Njh+iUnwawz5a0ZmB4t2IBXp1TW5+LFd/fcsXqYj80GoccDFYtdxXoj9r8pu
9sZuCDjla++l0VExkuHXxJp2rFe9+KQaeffjgIsQJBPM9qODHgZ5QH7mj/4D7cu0WiDJ7q7UWCAH
/fgD/XoY3ilguRmZmoJv7uAwbe90cO+d+16vDX1d6Hl7MziZ/llW+eFmfG7A4nNiPIsEAtn54ZfD
bsrzcNBP5GmQ9RVYdyF5aixqprHyIygDpTvWyy7Psp01Zp9hjX9p6HN0h5EGlcB8I/7S+eMubKWt
31t5EqwshO8x0WUYwW1Hg+eW5uYK21WyH7W4/sRB9ktNOX9wPCrs/akA3F9qV5ItNVMa031thiq5
Jf6pD5Y6O61mQ2sf4qAuDfLISSdIHxW6eHMlhsDNNqVjKndNKiNa5I+/8IO3+2w1w6Q351pxFzMA
PSimxRhX2VSZ920S2WtRhzd4Snkfp7nx2wdiqaLzjiCMmwu88ttlBJZZNLqRda+ptGbPyzYT+0ZI
BFoY7j7+SNYLt/Z1bckDzyNJkUd7F9neYZO5EJrGDRztp9Ei2G20ieVaUWLy4HhllV/HRJEZGFvJ
CViaYxccu37IqoZ/HXNFMwqaUYno0N42qo8gRpRB8hS4QcXeUArrMYelVCxCQ0mQHUVdBCsxDWm5
BvfI4LwbJ5N4dLb+QBf0MBMnrJK6u/CCzmegTzIV/fWgMb4x9rOHNYC9iOTPAB8wdSdb3YVmI8te
FLXlariBLas5CbDdnnnO1J4SMT8Om9xJvXjT12316MGDtc8azQ+KSw8kwZ0lwLIuM2vQyyN0CwSm
2UmCGjw1rO68qkVbb2zZe8NiAmHGfQ/u81p0Rc6MwLRVta7GIMBG08PmX+oYGb4bjps46wyuY7cL
bFPejJSk/gJvg5bNvhMN4X9MUACOjwhanSbKYVlLB5+fM5XxUUjBClYZkQcjfmcYuxviuibrZCoE
NUaext3XiMnDd6nDYFnMpuWU6D7kycGjIT09fGqFCK6mzoEb2YHqb5fDIKmeYKsNGhd2q2sEaxzT
VrUi/ZryAC8ROEPD0i7LFs1CsgDyz4BjIvxP1lN6EZAPQSN+mQNq9zMSNQIFbXxNLpJE+WJXfdFo
e21yNCkfqqqME+vSnOyKeGO9RytwBVHHaBsMHZkWiOu+9EsFaUDWclwq+HEqPskNimR9AwKuM0nT
TZ2ocryOKKqwtDvUHO6kvJs8C2u2G0tt0gODisKFEBouNcOJBrkitb2EcbUiQ9Gt74jOsMjgjm2X
XDcsJAj6g11XMQKgpjdxntyQkzvhuLb0XP41SaslJZTWRO1T0ShZBacd4M52vHAwlwl9mVqVJZMt
UF6nx4Kf61pR3DaRTEoCfANoZ86irCtg8rbFoWJcRWE1p5Q2Q7r8v8ydSW+kSphFfxEtZoJtAjk6
007P9gZ5qGKGYAzg1/fJp1ZPUrfUu968TfmVy2mI+IZ7zx2HVq8uqa8X+okSzdV3vZWRmEk4EsYm
qxNnn/A6eWiMSrxZ3ZTIYLCJZs3Lxkz+yplhz6VfSroU7BHSuzeTSbsfRJnFu3k0tfQV3ZWJhlPU
urnzurlaASg405V7wknuZ5lo68Zo6/xjbobc200dDGhF4h9Q8ZRufG7eUtOQ4y5dsSTcDW6cunvW
IB00RgduP3ybxMhPRp22725hsg2o1r7OIoDqBqMJwyfpVVOzJ7+TtJgHshKtmbAL4Rp8qT3rZM/g
nxiTdxXnU7fF1RZrL/jDJov8PfLT77NhNMqtWBiuvQMzcqznhaTm9BfsSev+9FlrTXCMqsUw+o0z
Yr56axmRgjyYed39c663Lmv9eMj94czCFVUWXrZBEQjc9h0Vd7FmzD8D+MKeel6spnaAQcAbGjlr
qOHvSLde+V2mCYQkI3cfFlzgdSRcYmVB5UzltXfcgjUH1jFSoB2zBSGG0ViPsB265JKM0rxTpWQ2
JY2uvJI1OD/gBs6p+bs+wSNcymzmoowd4E9OZvwdWz7QLUOZVAR1PwGDsqTnougyDLYrFTPgc8XJ
0geLAftgJ7Oe2zar5oph1ezGoN7K+bWHKUUCe+3wumRaE+t8RFATbqMW4W2wh03PceI5L422tnVo
J6Qmhn6zdmo74Vdzt6YWO9BMavToAYnP6RksT/bRL+om107z+cFgaGYFLGXppIs+1lAs11iUCCl0
qntlkUu9MZbMeSU7OPkUFPw4nAot/tDNvPkZS52kUEc1+OVSM//D6A4qTdpn/aer6fpZtuDcQ5Q7
RbIZx4HIEqWL5aPh19eFrZN7MkiZwtHdGI3/6fh1Br7a7urTuiSDGySgLN96hQppEU71nZqK1b5J
psr3UDUkubqZag5yrptsl8J4uNSzsVaHQrP1cUuApJjC3Fqzb8ernCsUkfLFYOj3lcMMx7EkFuJu
p6HNngAQ958p7rwXSJfqhxMqJ0B3BKEacs0ZpLx6HRMyCR1qqxYd2ASgUe/vnMxiBZQtYMfOrbLi
UOqd4gks/VrbLAPetRXF1Mw36boMzmnroCVzVgD3Ak2otuWHjplJrH4x7EpejmojPbAYvIkVlKxq
NBc7rHML7omVFOqir70iX9t0l4eFCKy/I0FSd5Dv1VPJbwBSLRdrjcuSsRGgLSNmkbyabejaArRM
7a/YNi2tJfhKiC7FOMMt6YPrEjNZ99LDrkqKVgait0h+SI4E4Tn4qQV5YtE4C/EYDYQVLU4DqDf2
mDauSn53ymGGmhoTvxdarerLFV1rhHAdNG1rEcYBIqj16j5a9QRwRbJKFe/46g71iuinIqK7He+Y
B05uUGV9nW9bLS7eeWVqY3cLl04DIpzhjHUESBWBZ0rn0eqzed3+Uxf9nzrbc/ZD1Hzzd/jvHep/
6XH/1/73/2Eve2vu/mcbCunBKOK+/nPze/sf/q2NdSB8EgJx2wzcFqdIbv69jXX9fyGgmzodyQJQ
Fmrkf29jNf6IC5YtHvIcx8aiwd/4b32sBveP+p4+DcUQbcbt//tnbPAfzi9GAP/japci/NZ1/Uc9
y4aEFaZuUTOjKkEX9t9zOoWaOlOhpYimEZh6FEMRr1ymqt04QazKTPWsmcWiHwnVQDGhI5pZEUkB
gf9GEmR/J4mMvc/BGPIkQuqhDYHl3qqv0rUTMpQlxQOxwgwMH4eGoOKtLmUB3I9LyEl4VWammmRS
1cZ9WwpGOussb5d9ZzntHYNoG4NzZXmpeq4N6ZzROLT1Pp46p7Eo8Z11ZtEytDgqB06n4rVs2rY4
kFDVMTftPEVaiBw+8Q+Y3lYMsKmzBeoDiMA8JMEdBZw1P3dkPgZkc3tcU829Nto979So+NLsFYNK
86Mp0wn7qWtCL1m+9UxQYM7aMdGTOEg9DnoiKfPNWrO8kBl5ArIy7N2aayfdAJ1dFE4feEkxbA1X
xgdixE5O75T3xIRjmE09K2A4d2WhnZFQL9swW1QSTeUwXdbComcDeRE2XnqNK9p+kaOVG+f0MIAJ
eBqp0yIxJeKATNEMjMUZtpYz/KkrYw6N1rtPXKc7gFo9StH8NbTlCvVwBYGcaNtuzl5Ya447NSVg
d5a8uRp4PPw8t4OOrQnwf9m+yCrrIpK16ijXi284zJ9IMdmmm3ARXX39scAU3evWKCOqP4oYoonC
AgzYxmyy6anwx/eFl+BRSn7UTsD7L2so7IW5FJ8ZT8A+k66MICHNwdAJFRgJxvKN8NQ4P6M7TPVf
tbbFqznpyExa5Y3uE8ELy8H1q9hCJToN1m88lcLjgWw0LeitylHAIDOU97i9sU3vcs3V7yRFtoh8
quL0mI7Ce9Jm9t7lgMF2KvPQsNvMUKE1GWIZzwIJpvvgMW+B0iF6g9bhL/EUKIXuEm/sffMhtRNN
JeyPBt3Ijj39CHUDqWPtrnUqK8WWvY6PiS6b5SQaEGxhonXGk5KO+eWtLOM1gIJ7euL2agjbv06q
7/YZSubAADVFSvgQp1zMADd5bC26HsqrhtU5FwS4/H1adO25i3PAj4k1bPDLs4Eie8g9qjpZLiPx
Nz2oPcmStX8FIAUs3cuLGI59DUc/UdkFF8EDIRhWCFugCgahTWC2KjeFARDnPMVCjXI6VTcV2tE0
ykV6u77V5nXfL5QbaLy0E/kO+l5gO6K7pPixNW0hOp3dGCHSbX/X45bt9j35DXrY1/ONFNcUi//t
p228L51JjoFK6Y02dpLE+zHGJry0/UvaNc6nphrwktUEf1EqTW0pG9MHm4XIztM0I/I1w982lPBb
ginpdn26AMHKCywbLIe0yd4h4WlUuXV7MJRDLkberpsixU52K46uGXPfY29XmOE3IOZycc/SNjt1
sawPmPp5YZ1uBqBA/ScwN783MCpOzUBinGoGcRaryr+ShJj7YuaxB2bMh2EldNnO7UsIXmCRctNI
FUrs+t5I6dGIej2JjhWc3nRiJ0wNfxu64iBHV81MT/p3xeqLS1PbFv7wHD0+Ox/scUo7IQO0X7Ib
/bNP2G/1PQDMZc0PfTq3TzrvCXY1vmUxLO0TsRwsqvx//lX+a9JxYrHi9DMYqbLl+2ZD9/7Pb7Dp
pb5v5tUKhXn7GzRX/enmjmS+Kv0qGi07zcrWjl2TqgObn/lZELOx4eyN74fB6gPDI7gn7WR2qCcy
eXvb5edrldoqvSENkFRyKBqM4bMOGBdLXPO+9SYVwRqWQSYdyv/Z/RDxkn/98/1xlKVvynPLXdHz
FXqb+Jd/PkMAmDPbrmo4iM5O53NSOin7Z5X8Jr0jzhAJrd85H/QrANf8i6SXOgRRm38Vo4WTpo7X
7xkMe8gYdTQ3gtlJ4My9+1EY2nyAR+Q/ezC5nrq11l4zoCMMHIgHzW8UlrasxZ0yoCZUplB/M6Ul
56IX3sk3Vpw6Xe1LOlCU7RrBFTFEuOL2Gbumyau+NuV0tGZXEnsIq9QAlIAG1yTsClrEgDLS6DvK
VKc4aIxYn/vMsY7gSebdoNz7uNGfhrZ4JHMcUAgwy0aoKHXUziTWo/bGrTku+9GyvqXAaaLniR2K
BOQkoak8/FLQb7Q86MJ4gCH9Nt3EPFYBfYGgjmK7Vka/WyGuhPbElIE7Z9lmKJCJRCWY0B4dGcUN
6LBlXgWoOoIOkowwkEqk9gmXQL/TUzKuXcybgYtTfOMlTrLvSIzf9ArUbrD0w5fXkjwwj/TEsVpe
EZZmfP7NMyEen2MX/zhgYEKj1p6MTrUX7hI/GNVS79kRVVE+Kp5uj6MYfK0fTaso9/5QuC8zXgBs
FWv/vhDME3mTp51gTGo7UlRvqmxj3rl9ejD8duHgtsXfWe/hFHp7VEvMRErFlZWtjz2ikJPWzTuQ
hISquRajWKO4NwvNO0sk6KFQA32hl4nTUtbMMooBtIAL3F+mL3GdsHFWYCRV2zMSyt/aYd2x2p2B
6UzubhAodlqj+MlsgAuea9QBY4nuL/tQm7EbYRV+H0O8ywxETcayxwbURiONVaT7cx0yzg40W4lt
YgMsxVUULrkLBrOUzo2MM4dNrUREvCnHIOCX46SvMwPdEYynlu9AbbrRCOhy8G9ndUPgZgJpMF8y
JAXWYF0V5oNdoqY4cOLWfyA5qX00elcFlldiNROleGo6z9wl9WLBWo4RAGglzTgIzCzssdisMI1t
wi1dw7/GiXWgGhR5mPnKPBQAWBUPX5pd1r4q732coVvOahRaxqLp144AsjfMRpBwuikbb5o9P6Qg
FRAxG64RmHoDU9L4F5LIcolNQ531mtV8A7UlFFJW10wn6RscCDFYXNIRy3PgtFTIDF7t0drBbeF5
taf0Eut1uwUt2j1XsrDJ0NCAGoxuu37WdJQ7b3S6cHa6PljXRB2mqXKPi5VPWyig2imrRHFw6t44
WW7u7RXn1e88NpJHMtfuwT6QL09o+53hd+uWc9E4THh6gA7OiljfVIOyutocMim2nCU0h8VEzZJ5
BIHAXSOfJ2P4QxeYgptZvST0pDdSKzbyzOC+C3NUJsgGTG1Tz3r3VKsb0tKiYnQFk2xZeMsnluBh
k5dmlgRJ5yWPdAcq9JxpjepZpX9yp3EiVY/5rm1TMGOp5fBQEIK7GSrpbHQq9TBe1fIglelfZdzf
Suh5CxtGu9D9xj/8xcUDoCNg1i3nP7Oh9QXZAr5DG6NzpuWHVfmkMtNUu8Wy/ElAuf4KCZ1Hc4Eu
ywTFTGHZ+yxHP+TEsdqR3gtzSLleFqYN2m+ZcSexjPnrV1UWIWdjAJMV70Oh+rMBLO5qF7UfqLp5
bREDRQx95yPi5vTZp2QM8ZtlB/yKS2ANFKDDMrpRvvAXCa/+y43OsAAdaMxVtsFydJn88THW4T8o
M8eiqpQ57ruO2yT20+pqL8zjqWo41eDVvJX+8AyGwzomkJA9f/zRAYKTwqNZYV1IOyiZYlSEvaww
Wn2SiraTmX+7itTjMcm/PCjMW7VWDVKj9r7jHdsU+G82izNy00o7DSg1egjeLuitQi+BNulrNA3e
uQJvfUcvUu2AjufBDD/2FRYidErpl+KE09wiSzgZKJWBxlJ9b0bs4VscWrekH9PZJMhLt9kNPZuX
/Hy5Xn9Bi+JQ9MvjIlOYImnj72M7k1dillTAlKQ9VdCn+DWZsGJKfzqO+rySeL08LbVw93bbwrQE
wIJKRyHeKe1L7bhfouxfcrZG6KiKNWI44wTgCrVt38ZustGZ1m+9VT5qHjWlSMTtl/rHuo3YMhYD
DwlqrojtzB909xS6bVdtyLsuNr011U9m6o1XsL4DtrnMNYHZmDJwWpHzsI3xa8/aiIGxoxgeUS1t
kCG3B2LQ7J3vpR2URv8H2G8RFO5YB/aNANp3JlNsrjoykrXnguQxSxPtMYaIvAfr495PRXvWbGPd
oSFKjobPzK9s4GMLm9Els0h3K7WOZJmxX3d4gSB7MPWvI5r05JA4No8zFXg4ZKv+GKeW9qaGGlFT
PF+XevxC+la+kM65sQdbPuIzyJ8T2yTcze6sD/qqfjsL/bcFkHCEi81Z6LX3+ow1U28ulVfvFMOt
+zrRZCBlTn6zWy0Ho7E6lEfpdzFndzqfKxx218GQRvZSbsASKjMfFP3Ubzr2P8HgJKS4IUSPJrMs
ds6ABW3jl9K+UyBJHpUtBgZFOdK1GL0PgCp9O/nrsC/KNY7sGj3zFCeUZ9qnV6fjGezZHFqVNv2J
c9G9gvRnBlZlyC405ew5v25bPRm/spwkhgpZ2Q6tV3xWBrwsgjj1EKNIGVoZNQ+bnI2rq+RBoXwN
1+UGf25u5ie3If0T2Ys6OwOA9ppVwZlFK6DnahwuOYdzkIJN36xL1V4yc6l2nSQkbWPQxRO6vf7W
tr+G+ZxOV6RW2m6+9aEUKxjZ7MGh8W7Hb2A6M+WbuYSl4S7EYVZpTSD48J1OGZUS1DFGyY65czMH
gTYvtiqk8eGsqgocgUcxc1qb53+h1hns90UBRW6RZG0Wzuy3WvO6nSLi6hkajA6larDvcp+EyHhW
GoW5T8ggwNlTVqN1bFdtw4DW2tZm+SYyNgnClk7IhJQF29BOBwX7dIOHBCp44pLfjSAsfuCnyyIS
fQgKqlg4jpZynsj1/uhc1g+kSjOUHKXtP9R1vUYQ3vrvBtVhQIYXH3plxMRO61QiI9Qy6jP3NsJM
yr0zaPqpdtlXo1aFC13N/tW2yumpF2Zyw4uBg5aNtTyCgjAieuFiz24ATFSSj3e0qEMEUMg7TCnw
oJH153PjV82jVS9cAzbn7LklqHxPil93shqnuIyxmH4XUr4Di3AsUhjK5AkiGIP5FWPsDEfrfbDc
eQ+W2yL/qJb32GPbD7215TEbtZR4tgKNndFyuAy2k772aX5NiSO3af6TVP8E8N6/CMZZRD+x4JaK
2rX243a3zs5L1pb4MZylYk9etndFIgmkMjCXQvUq70ZiEA6GsX51eNWj/MbbRtq63kHP/4OVyDgl
Kl3vYmWy57DHeQ8JdqCaAFCfCl45P0/6vY32L3I0m2l0nPw0s9VHcR5/T20/7tBxn2ES7/u1b+47
b66vLDTcv7GL69BKkvGOJYhz1bo423nZSN6Mzprrs66d8o6PLgu9Utg7bzH9UNfT/upRjD+MNFt7
wWbjJBk6oPIfSmPjtKMbApYheZDPKEYaiTGcf9Bae7wQvhHqqeuExEQs2CXyNn8kj3jeTxkcYcU0
L/AdION+7WkB+0ft3ZexHejOmoZNG1dPqypnqMOJ5INhQwoDv972khkjy0FIiTixTB5CC9KgUcCW
J//PnHaww9JoHOL2UgABuBAG0gcUtBWog9omBZJ/VD8lORx4NlV7TOvVI9tMK6pTQ3txB9qTtJuH
cDS9YlffpgR6MupbEKpkcBY6S0R92PPvSg9wyVXArKEkZr7skH4O2d9yzcqv2kMSqYqh3HtN1e+m
tlo+esnhoyd+V244+Owf12ytQDar+BIOsZS5rMf96gxi7/Z1s10Y27xDbl4iKNMQpwGRGb/+qNev
g5B9yfJr9B8NKfT7ds31n9of4giMcRcMg2f/GRknhQnShPC2NcBjmdfkIzChMWMeSj+d5SsjqBg9
dN5c4hwGMGju5i6RQxskqlY/mT++kfhVXFSStftx6ClsHH9uPpd5th/NWYcRg0j0Q2Ry4AixxfeU
relJajoodC7uKpiJc3jsHS1/mvqYQ5htbKCqW6NdL9qxYf8TkgNKQB6LhvsmpWsmtq7WLRLBDXEG
qZedZD5m3xYo2+527SRE9JlV/jB0qxeWk5XLjdtnguKh8y6Wi+PqpMg4kyyYrJ7tHCEr5lCEtvR6
i0i7jEsnN6YTQuX2YMcCj7GVtP59PefeI9O24myQFvhVmrDXN6VWZZtO3WCfJDi9VUaih/HC/d8x
c3smDiY++e6ohSVxk1vTT9SxyTIZjFYNAlDTtD+jhF5t6tlDT67rg1l587GJK+ZnBRuw2Gg5G4v1
DMUl2U3MG+9ykJBXjV8bReniP5hzZTDgdEWwjKU8y1iPj5ytLK2RQESV0873vB4DG59k+PUphKB9
fCNz+9Yc9AMMV+9Yh78NRkw+4ko9NJHSoDvzHAIIj1hO/0KyGwNAY5/umEdlCeyzs6rkxHCxfMZI
ZlIFmSHpty+ukhnBkAwN9SXZGsZgbRBZWyHgPjTWixkCk+8x96ZJkJYm0LM5x0yeLDuHOGEAqIoC
kwRc8hyGp478jo3dF+fpFkFLCsjK6rMm4BDl27G1zCksh+WVLf970/ptkDpjhFp+i7KbDi/Wp7Nh
MEGM42rPC75uMkOLz3IYTHCQRX3y9BrVvlGSfWcqyjVLJER/pR60ziE/4Dcc9svcL7ulI7NO94sj
vMXhTJuUJ9zt9vfk5XmYsivnXTOvyO3VvvW1rT1ZhPzi89rJbrX/uLrsnlB3a7ANbEaz4C+pFMo8
sDrD3aO0ERttyAvsYI4Z0VuBsvTG4qxw9e+zGx8ahE1NF5nn76QLV6GX2voDq2ntnLXQEDc5kNiI
K8W/dz1GvH42PVdZaYRG78UbbWG/B8fHCFrHKrctyoDrNDA90JWnhVhdzzClUP/AUNijZE8Ofu82
55pZ0tbrFH2URZPdNXz26G3BQxja0frnJ+NxeCYJ8dGvKZWzqbAJ046p+toWFsGN5urjoGAp6rEV
nY8o3Oaw92p5UXlzMJv8TfbJeZLar5xyLdQyc4r0xcsuetJf9UVH9s+2lMzE2NuvvuOGeiKo/hzx
Ldy+o1up3xnxIJUDW04TJdIDkicyyeJb3V6Z2wYE1WYdq0hD2XudpMUDoCpG0hA/etqJIF+1Nii1
SSNbwGoE5j0BdQzpiG0SpDDlBQa+yrsbhn7bm807m2Fns5QebTDhCoWdvfUk+ES0DyjnWA9tW3vt
t07htmw3Vj1kOXG284b1OfI+bPSsbi33rvahu1odG4M6TVWE1GmOICpCqhVy65Jot2lT2eNMmE02
4YX17Gn9x+gzpoOARa6V5s3cmPopbkCE5otQYcWm9WQL9dIT/cpwC1xhJfX3XFgJR0sx7d3Rh8RP
ydUO1nw204wIXHrRnY8Y5iid8dFz5U3iUU6Xksk4eRiuJiO/mbOtU5PRYU6fU+o/OTEjkbzJd5z0
Y1gMZszZK8VhnAv9mfIx32X+z4r7iPkdYKJC95+pI9+SjCwaG14BfPH0KUNGvLDPuRSGp29H3avP
tmb8euTO6b4M9QyNSzfInd+u9V5ZY3q0BBoj6nPONB4Jz8jUDhFNzL6k3pa2/J2G6gCb4yVuYzts
Cnbysd0c86TK77qKztY38tD0azbXKfOtir4HeCmrrdjuD4WFy3CJuT60WtR3a54f6ZKSo/J0uTM1
46c05HNSZF9TlhnHRGrGvlB5ua/8kk0SBespGRJnZ1Gq3elugdGoEGrfE+UQIaXz7xfL/LWqqXwq
dHM+NCToBiii5PWGFECAQRwu0QhpQPPeXZPVXHZ1PX5kM9fInUpUmKXPHOnqQKCK3Fh4hndmxWJn
cpvkkyxoI4RTxCOu94BJhH0YFIDqJdbysHemnVVXh1KtH9Vo3PXJuF0tFDztPB7LYrxH/JBD7o2L
rVHmH0tjX/m8D7NlR059ezwLrrml1SOmrjsyOJ/mHkh1zuqPIKz4IUv5ommsTh2oE4Km5CObtkdr
7rajmR5QfIXoXhDnkPRkEG6+WVs5nOyY4ImRMCffeNUSXnU5H4qC2J61HX+Lci7CWDO++0o/QFZh
26tT6Y35WerioJniyXCtMpjs6jj3ydGxisjDEYaywnyY88bYsF/D1sSEMnRJkCmb3qefbN3XtKvf
HSQ8qajlB97FB6dIQUn0T3abLvi9jINiE5nSLUbseeW7vuaXNMZSWg0hVxTxwfJFT8nfoYrd1q51
sQzZR8aymIfRjxdwac2+GTIQvCKzCTCqYjaz7LrInQxVMn+vOBuOWieK46QhHRkGoNq3yoKY2kvs
4klyx0ZtJCFjUbnMH1Wqq2he47NJ2+JMANjQinE28B6VPjYA2fj3CQuELUTWYwJf/NT2RkaHhyvn
jYEY8rUkzzZ1PKh7tKGndqWOc2k1Ixjl2ZZRg3y3u2W4Oeryo5YT8e2TNsIkwcuZprrdprTcHXOW
7JD2mrsdzHLizUV992oTJvRttxTs/czchYe8Lr8y16Fbp662Y858aS1apPedjGZKOU0Wv6472Qg/
kpSFjD6GMwyNifqLnS6paOzzGD2RNulF4LMfMIjkEf4Ibm9KE9LdQ6/vInx7YLeZZhBj8oRDudhP
3jxFdj/+3FLbDgZLKmYWqI8ygsW5LioMq9Uy1mELGZFDw3GOpqoejcqdWGlopAUtr3ZcH1uSQTaj
rj9gYy0i0yOErIrb1zIdH9RkvrAKJTRFsv/XXPJUWgP4R712C6om8XPLKqIx18cdIqzmeWwm7yjs
/PEW7ixiyANja8WBNRvLZrTXqylXGVXd1Bw7Uu3dcinZxxsfE7nwgWplTrAWmzagFFdy7E+ehwyu
ylB1TYm3W1iM4nZbQiv1+4DQtgJNXnwpquTRw7tm9Uh1UpxZG26fPXnR+iZO4m0zOp8Q+z/HaS6D
jp1iBFIT3W8+vCbN+OODum9jn1WK60QTnG6eY+shHZXcNmXPKqjUf9wiq/aaK6qN7bGf84rUo3Qw
o0mAzRjL8tQNU5iMCruVl39oDcuIojQpFYdLpylrZ6etsV379lHEBi238zi4XnefEPsbdvHs3nWN
PYao/abtVHErc3xaR0E6nqeSJmQHnR6HKbO3q9E2e7+gbGd9zjA9pgn13AYCfSJeDT/vL8R1O+cU
8Wlf92OEUXuP7PU+t3kM9dtFE9NgdHkRVU0fsbkEUF9YZGm7bHALM79XOlh9wvzMTe4tdaCyrNiO
LOyj1KZQKARaaFbl2aEUDK11Fw8PWfXUk+V055T207ROeIQddW0tFCO6p7/2JOsACZc2/2nSQzaZ
X/A29k5TnYeETOPFJFRLT2wQ4haxgYZNo+ItFt0NguKaKS6NXcZYOGfuab1OlpzL6gEsn2H9WU1J
pFrcsr3fuGvZTAerGb3iBOzEXTaSqEjrzE7WIH7ZmYru0AvNMO5abMXQ1kuUW/OuSzQt38KtVF3I
HL37ymVaMqcf+vUtZVQ3X3tGSRLJLaj4HX+onPNA/9lEhNAu6QP3e9zdd1qz/EV3K7qIVbtkXl95
nr6vKqcrtllcTwnRfaxKGlCIbaOHudNpxh3qDwpC4k/Sj1aqxLoMju3JR5OlGNU0z32R3UFvacbH
qYt9CtfEbPNwRKNUHwGh+uPWZ93N8N7xR/Jh0JzrO+JoOnbNRE4V2umGgFguao754WIQRaxULbsf
bjnmdAvoVycjmzfdoGb7nRD0VT/6i0Fm4SafbWOIqHtcTLOIJ3iOVaW5CETFEiojz6YNql7/ATWF
uNie8T23zoMAvLVBoOkGgFizHfG96lFYQIvaXLZ7oixi8qiyMfkkPE8+ADafig1hT6sZmGBrkkCv
DXFA6IHE23Oeq6R4Tzpv6+YpA3AjDkzyDbZJYT0IVf1aWMI0FDjERy2dfWVx3hwTTUhyJOdpXF/t
bBTi79R15u37T+7Jr/sXJdFYqjbdkuv7k9qjsatKb+fnZNZN1MBdebegYw3BpwybKgcmpbDmsoRB
Sjp75pblRXnoJ/6wzof1YFRNGXatj+zHG+bXdnX2sgN9Fg8mzRtl70lV5FFW/mySw5CmoXf7kGrn
FmzhdrtOs5pDP/vLTlnyu9bEJTX9ih6pPSpJjUd3NHPAre3Ma+mkZJ1yjrqm7AI95Q1Rg2e8xD2w
fG02iTYAFBAyvVyQMuTxQZs6+22Zx4Qd6Pomh+K3oegIh7nb5f0a78lUywnR8usgW538rZb+L/D4
/DA246XxumLXTOo5xZJ8mph8XdtWlJGjvG6LCfmzHuo0yNKeW8bSmEd3K4x7XNNjTcJb3nx55EmE
/rpu7Zk9+Zz2h3hI56hGu0ZT1bKIaJcjSztrD8gI6/FiysjGZ78rsUhQJXjvY5rTKdf9fE0MvK6u
UyWBa/pYLYw4yVA0+GfhdY92LeSzB/gY9+DqXtH0+XtSwryQ5Ur7EyuEpyrzk8hvnZndTG/s+wmN
V9f19BJ43WnPzITMCZYU3LOA/bq2PvC2M3cV4pQhpvltWRww3Id1USu13gsTcXJd+PioHc3EvFF8
FLiEwj7jagOI91Tk0xxUYhYRa9inda6qs1/ErHUJVdiOHjbI0Kny+bWxrYpiBo3UkYU3RvdM8tlv
GIsuiIOFv34hDzO/sSU4zRX7Wv5mMtU3tnVpzKgFyObrt8iL9SPhCfJ7nXzmgRuYP//K3pn0yI1k
W/q/vD0F0mgkjYtuoN1Jd495UAzK2BAhKcR5nvnr+6OUlRXhUio6Fw94DdSmEoVMie500uzaved8
xzqXWY4LXsvkYxobMRPGsrpH2WadIXpEGm4y4OyX5pT8aiD8XRukF1JVBeMwYjyRC25rnZ5L5Vat
N67FjdFqy4GaI3kgvBarxRSNp6INplMWMAprckeBGVU8Bz4xemNE6KJB1dUWY6WfGoD00OB2/aS+
cuiDpTj0luurKSjOGzf1SlmPp6Q4yFsIWe2pQgTvTZFmX7v5NO+YSSSX3RwVt1FVfBEgLy54iQsM
ohmGjjS/wfZanTSNJj8yFtnTOn6xmkR5WpOcYwZlKVykvKl6ox+82AjIGCF8MkADFC3dmbLDJ9zV
90wee2+OF7+vde0kgT7JTCu+nVIGeXKmN8U+fMCepr3g7tEx9jvbdi73iSiIca2X8YQVYkdoHDUJ
L4lP1uTc85Cn0jOsAEM2gW8XoaN/HFxme3pm7Jl8VRshx7NKduJEmFq7DXTCXYZ43C0q5d6PYxtf
Ozr+kMUtmEd2kbOp5zz0LAQC96LqnMvQzp2Wg2HbbQlp1LfYuYgciQjtbSPR3C9J+gD5gs27r79y
AOpukeChcijHjxHLLkTPcppewFLc0SCKdz3zFib1BGjq0TZowLhU/XhHCYopR2edqPt03KV99bi4
uUt7NhtPg1bnpzE6ZuJkYq6ni7EZoRdu5sntkvPQsizU+6NzbwLSvMhGiyDI2o33ON19bDlfZzdf
/LWVz7Xpb6lkoQ/e26Wfo6/tzp2oLuROGKAmdGX79InUCRBr/VL1s+St4wkLDHQqY6OQppmhvmkT
yz6YqAPGjd3N3dZYUuNyKbun1KrHiz410j0ZSrOf9aE8YxjZruHVcjPoxdeC59GrEJef1Q2y1U1e
hC92FKMUqv2xm3Z09M9nwZvm1h/JZUXOxtDikNfDuaM5Hla96JCbCDpMQm0oxot4W5o6Ea+9aKl/
XKQZdrmrGTS0KH8YvZ+6vXHoGcmJucu8vO23Q4Miok2Mj27YwYaqznOYL3TGwGFVeYjAVjZWCoTa
6f1wcavzJGk05DtJhDtKRB7+AKap4Wh4dhSUmzpWwaFtZHXoabzxfRF+xe78kBtduSXdg3Y+dylt
4xBZb5Jv+im51VrtATfezHwLZ5prYZHtxnlhq7euy3xIz7LCYqbFxDwO8vZMS8dihxj0wKhu8pDD
FzhPaFSaqT4gflB/ZJFOUNGkfTGN+eNS9aQ+0X7302Y4H8dE22kDjjCinDgeYkB9WZvPJ+PivBhA
aBV+rqHzU0qFzWgsJLZwsy6CgszEP6mr/x0y+P+Pzd2/ZRP8MHfHfftaE2+sQR8/RPG2+cHSQSsR
KKmba7DaX5p4y/5gKaiGOuAeYI2U+v+WxBO8YEKpZkrl8kddDKWvJPH6Bwsr2gq+MSSKOlIejiTw
v5PEH9loFVgDS7ccZQjJDoijdvUXv/JdLwnqvzR1JrZlxyDE3Znu7TppIporU47cfOx3bVvbXkLH
N0fajuKQSt75hupmfsdt+tZM/P2jGNDC+VYGLCPkHG8/SuHOLFROPG9FyetuCaT3jhb3VFuZE25z
GXU3qaL0rFf72Ssbwy/c51gMXtkCQGSSm4GFGGoaND/DPkYo4dbVxtZcSg/j54PqDJoAxfSSTGrH
2fw9DuxbZ/j3i8Hb4oeDMYei1T3iJ4FHsC0tVXBYNTl7c9Q/m5WW7n//jX59EXh5mHZ5xtTRRSJw
cChIUZKIPDZOtDIZvMUxzY+/v8pb9zlfBcIoSA1rxeWBIThGJVbt0JWF0XceiZo3lsYEdwrrO9dZ
XkIDfM1Snaghv86IR//9db9T/f/t4/h+YQXBizgftChQvnl5Xj+2pe02GoqC3qPA09wtsejauTV8
dyuNcXhPnJ7sdoFY4BTEpf5sAg29mLTSvYtkQDeyHhiEeX2So4cnFHny5llzGYRy2niMzaFizxAa
8RhabrDfM7eHU+TaSwdVczLvulbxFzUc28d+oFpsKGKDk7qYl8t5shzqkn7JqJEFff5N2WiCZPs+
VC6TkMZZ6IfSByUoOdYesGs94EOpw4PZ9Ha6MbreMXwrWe17ZgWFmfQui6Lqnbt3/LTzQxuYalxD
R0VG6MvRzbMq7HuYL728YA6m6UHvNzF1y++v8tM75Zg85qsTnvcZfMXRE9jFU8ueaXTeqHe153aN
oLdMLS+nAf3NQn31++ut/vq3jwRmdRdvkeWw4ILWffutbA3dXx81nYejnV+uLxjj2LX0wooGSk0A
vGcwafnnXxIHPqB5ATjWFcepHS6jPYnDuvOctOc4X6WHLmoR6pvIUub4n4FW16eebYQBlzTghLB1
rLf81WKt4y9CJk7JHazNpGDSBz+U07u8//XleXMn18xQfjvWYPrJtMLfXqYzKhFj5XS92EnmBztZ
aGdzVoTGVZexulNDdQ79FMxX7GJy9kpNL+CgOcK5s+cBhVNrgmz6/uP+d5QavyPOrNf7CznzP4Qe
s/Lz/t5yd/E8l1338qa8WP/Ej/JCWh8w3GFlg130o4r4l+WOf4PjSpg6KaSC3JJ1hfwTHKMZRD5h
oeFP4hemw2bx7xDz/Uh6FR8oOkiA023YiJLH7Z+UF8drAIgVh9cC+omrr7zAo3dSq41BIBpaLT1u
tE9YKM57O0oZa5pfgg4SwKtb84tt/HjTYz/AKMjqpoicBAV3VEHIKR6tgNHKejAX23TGhw2koPnx
LP6tjXClU715P75fxqJMAWkJxlMeXSbKME9rGYgao3ZtBPp1eJoG+rTVtZikoD4cSbGne4wg3DQu
cUNj+ptQM7zzXdervH5L108BKIeCSdh8XXlEk2qmWu/xD5JqUTXl5yTTwxu4hUsSJN/KsrS+tv2A
Fp8G/GluCwC2BmC1RIPqjlw2ra6LYVkeEzh922BJ+YOFYaTfUiyztzUBCbfdkCZbToDpedxq4AP1
MjPODKzx9tahpc+sKFC7fmrkSTgMk7mlH8JRN9IDREQ6HkNUBvpX1ZB+59nIwldddMvRT/RPUVGM
T4w+riUyq0u7yoytyqJy56p8ZDzNvsCWnHg5SZsLvaqxif6zloC6Ovn6v/6L1+/vV5L/k30+hlDx
3/9YR4TxgVMASBmD9YIQkZW1+4NAZbgf8GpTYlFkEU1FbfzXOiJZRtgoYNkKyT+/M9X+XEbM1e/7
F5fK+IfZcW+fdGBuir/elVSZrGP4itb96tW2V/c1eD5wjaCGo+EmRfFXbxxEHn6Z4ebfvLopv1hD
xBGmjcu59BUsOr6AhRA6i3WVeX05OowynBnsdgyVPoFjjj/jOFotU21fXihN9t1uVEXcbMpcjJ8Z
JClgIqEYLsnGtc1DXmRoGeLeSq6mYA4zHzNb73p41ZIb2UuiX6POjtm/TTc/ayVsgm1OCMEJQ+qC
jrJrgdSZCBD4lAZhGWxwulkTU3oBFyUMjJWdIJL8wYqaHHxVk0B6tZsSK0M+8FlqJlJIDMiakV0m
ByKhVfwJv194MjoZft1oUbnatjKhLxLE1WqVaOhabLs0EE90cR1U0kxUHlokMsZWN2ihbiagNkTi
Wpq2Ymk6M/eweiNsV2k1XIZNVj62U5CflTAVb8PCaZJDYs5y2GZGUfV0Qup+RTNRUVOV1fX1MDgi
9A0aYMMLkrPa9jlwdU8hU72rKIgWczdPjfVJtb2GP7TBPcjwXYw2hJeiftBHY4oPWpsPdPjScL5h
8FqgqqQNXm5VpdV/cFIJHmN3ykrkZvhaNlaht+Mm1BcEE6Y+jk8SkqSxEZGhHqEWrWlyU5d/ztdQ
6x1ZoHA1+rptcUfpSg3bCdHHDaa43FwbNq3lOYvR3yQjcj98un2OCRzYtbZB88gEaZzwUW8RxNMC
r4sKMkYzu3cc1FDyljnsIVKfK/CrtubYUCSwrMP5E/JZy1sNDf6SmKGP4SRqdkUz19crEuVzAidC
bno06/2mjPvJ4jTcDohs6BneQ+Vqlm26cFgd6nqJ9l2ItmhLkNh83wHhKfj+ctUpSnu4GoIoYzgM
wLdebeCWZ2mugxKhZJZndrJ5iSu9JK9HdKOXCh4ZgIPR6G5Fo+yvYaKBGpyzWb8rQoFXSo+aBndE
NbT6wdCb1o+MbOg/yRHZ0kbMID5oX8ed8LPUGZ/CaJpQYk+rMrIpG2yeYe3QRpP9jLUDu4Kbn+Rz
K7MTW2ZztOUx0T6rhERjT2gaczeeOvRgYE9QuugRilHUiTPqh1Vvt1pFtPqj2VgsDmYzIdE1TMKS
fZFKwaGD3fRamC0bkRpdmW6xznfpBpcyzpthMWsaf1rMYIMaO003vZG2OSp2e/zm9gljMvxRvM18
jDvLnMb6YDPAcXxBW8VELIJnYjvqswuaFuG3gRhz7O/arjGpmOO6KX0qlvTCscrK3KTkmJPLUWiR
Hy1W/XUxGbhtjcDocbxjGJx9HLTdM1AiJ+Yvhb/iR2rMnsa5Wx0jfRUwjIzJBvDlEpovo2nl3UVS
zQ5Gi4oAof0SGbF1ig4jvGMUW42+mIqm2Flx3X3JoPl0237IdfOim9u03pbTgB4yg/DBibNdFnwc
dmY/LbbGScpMGnHFoH1+cOJWv6uyobhFzYiSWW+y4dpivGL4S63AhlDRgQr5vhT/p+j/r+99tr/f
qi/KpvzypXxb9NN7+bFZa2zWKyORLZHdcCVZcID/Ny/S0FfpHgEmwiCh5N/btWl9WENhoKMe79ZC
/8A4nYMlWx6sNIPO2z9oKcrvOWD/rkxpcLg08WAC2lTIjmUdR3UoSMdaMYfPTS+15YwAepFfVjKZ
MRgXbAAnGMoTaFhhlxMOSZgnJ5RNNdkuC+BmUYmVxfssFgWm8f4Hbmv8Ad8CM7WiuPTvXC65IroY
dCEb2PRFqHC0ASmCXYV5owTrRdkM5GqTI2Vi7bRrRoiPofhBAwt+wMFqEU+gwhIOsFCG6ZTRE1F3
8gddLHIjvSsuXDmJbtj1i5X1HyEg9dn1TByj9cmUFtmxFYaH8hrLX5BvSL3V3ec4d/PkFKOAM28z
mqi2zziudLYpWIxsFxM3rZ+yeMJHnAak//40y+Yb2eFts++lGJqPltm41a3b0za5quw8+4Owd5zX
ziggJ+j5oJNczfwNLhHzqS3mDDLec7tIHCwqakIrsgQkpKBZQD/daXXrWS0+UaVlMzthr9AyF+Rl
lVfOUOo494YqcXaunFPt0DUktN2UiVk0W4WDCFljgxFhjxHIOrQkmlEmyLqDexD29rBJs1SLkA9Z
6adWpfMFmG093I5dM30j8W5VVIV9WlxW9Ck4OsRteKe1pl0igjGDL4ZutsnenOJqvK8snU7CpgoT
liQ/1tUSPzNMM+WpmTeZeqkrkgU/ubR9myunCt32TB/4m/we1RjCmgFa+Wk+1xK4RFapnVTN9DkX
eR76HSFXuEhNqd9qpeVEDMqpQ3D7Ijf1Y9whYJrYlhBSWPC5tnFtQE5YTGU9WUVcfFzyNjQ9GnTD
Xcerlu7yZEC1mjahc+2IYJIbQ9qMxWaVTpismZujtylL8W0QCjsD45wB7Tuq/M3iFBbyn0hH7OKM
Cr4V0lXohz5+IMz0Oxt5OVEaSInmTVTXZbEH/aF2hg4d6rQDLtaggIW379OMz5aLrlBaAyWJl5na
BdadH8VIgS/Jza3S3QDG4r7q9eqC1JAgOc2tasKXG6s4vHIAQCBJp3zFeVLZxlOm+tqmM2cs3/Sh
UuZebylSN3qtmasugvLYmzs9u82rEX3JOGqWtR8ywS+N6GgO97aMm12cxYmFwLTMbjNnpMc5BJqL
Dj/mWLgDY7mshi2HqnimzoTz4mL93FjskM2+tBZVbwurAtLYV3OpIGRgQ4sbvRr4oUpXLluBx9Q8
oXnKFmOJdOBnE24wYcDqe2bS+kjk4coRxM7Ij1LHJ2NJebyD0DLe11JE+V5LRHoTRWWleWqZ6hrt
ejUNlB422NTIsQvSCXGuYbpgPH6eCTOcN3BVMdfWFNPJ1kAwlCHHnVsFNrFCRFiXjnHHcht+lEWP
ijpAL698gRFY3oGKR+3ECWDMLmN0fZEXBmkO/GtEtY4Sx8Cxn2iRFX3i7IzHWx+rNOZ5ZCrgIXow
nrnL43g9lba8SbqOnKMRCaj20a2H4cAX1/y+KNSzMdZldSLHXCLuw9iRokySKfJ4XGQFOAMxmbsB
lfhKjcR5vEkqI11oTrYUBId4Kod2FzsdlD3R1RmytYpUcXwMuRLVk8jL4gxvrjSvRTW25a41ZsBa
EpYMRc2kxc9LY1k3+eCwkgtqXgfBQAV7AO1V/c1ppTgMrPLVI3QhI/KVEaP6i2uaKufU60W3MUf8
5fu+F+4nQJklfhb8t5fJqFXTOZIoNIa2w0lhmw+FSnYNmjge+JyT2zYekpDhOt6XOboch0qKCxCS
cMc2bWWLh75ynGeFw6N/xH27UoK4NZjBpyhNUZ1PrrlpNEylh3Hl3p/IyZ6GHQYSJLQ4jvWPqWPW
iMKKxE5OI9np+g5fr/g84DAnUSDFROSDpUzNK50MGX47rWpxJ5tpHnlypn/BsrQs+FZ6IDrbtk4n
+VLPkWT4O+agDXHzwKecZuR8LkJMGFMpIIcokT2iHabDcY9vY4mDnvcTqsOq24+DEqYHJZo2nHKe
CaMzCb0wxoqX2p1zjoZFaz4r4DIhZL6gaTDEzVkzmlsN5U/1VXSTQtOrtyV+r7TU71uOJAnzY2tI
6Me7Wh6wsFBtI11uSI0gjXIErLjjaNZhZk1gDRySuQBrz85HNkIyJHl/PVjKmfdxMbM/erIZejR3
mSEC6ECWSAameGYqbnNb9d22ElBQ/WmaDANmyGQtl0kbGSSiJKvwZ3ZkH+7Lnv0MPJQpbjiyOtAD
UqIYwhMdyIixt4wICXg2J611TjEd9fslDFX6iSH/wikjQaY8cHpyS7qhG0TwqiWoIIEQ+xKH2lye
tSn9D7i/AfLHYof6SHXPaskLzrUhbxjRoKhDVbFpa/SUD0mWTKbw8gU8quQ0YabVSZYYpp75FYih
YPLdDijVBbAfB8dbFOXDGRLiVp22uGPsvWToxg+3oFKWM2eCqZ98DK96iwwvCJT0TVsHVLeBl1T1
cATQcYHroj8zWbAB+8IY9rARphmcDsjE5YRHF5QRJyrXiS6y3NTsp7qz5vZiMPSqvyISjUkHarIY
9kQlzMo67+gNiwvRN5p9FmlJl16rLi3JGgQs5WQbGgbLcF3ZhTbf1UGjD390eB2WdKNBdu1Q0U1I
VGfB+YwNLc6b5tYKsHW0m8IJzW8l0b7BWdaOGidFq8mCPwLXKmsf64hzZ9BfueDGAdFYgGh8BvwQ
1IDL6ikZnkarzVCLRUE4n7kV4pbTmGogveO4Gw3PKeaLz2unpzogRkURy+m4TU8C5I0MIFxbjtdp
Xg0WMEaI2IcUv0J0NocmMv4AV1eBubZYuk9owfmmnPHD5nGCdvqxyfviD1swE7vHF0wUZgHjR+6r
Ra/A6uKOHbbjVHCedm0BIEQMI6gRQ42xdpdlWTneji650RrvL6AGrMsRmsWh45jlF1093tL0DEb/
P0efHz1KCrtXDbmfwh4Oz3EXvzn4rP/9nwcfx/hA+49Rs9Il51/6hH8eexz5gTGbA2GHIGwHwhCH
pX9h8vUPdGnWAbXOyIqnj8PSn11KQ31Yz0rkMUiDyGA6jP/k3PN2Fo4kC4ahdJAPAMvmQ3zP/33V
NlxUY2ojOW1+MQwgYmJAAXuebvcEubcMoGm45QU7mvYytWl3ZU9NmPw4L//tYOJtn/Rfn4DhoOTD
kF93NG0RCVPOpm4cH0paumtqExEe5BZaIME79PW1BfrqhPf9u9proDsTJP7PcUydVTdakOuj7eeG
UXt6tVheVGR/nv//9vv8fEe5p0w6GSAjrAbX+LYRG6lMJ2JaSh+ps37VlGxh2xpGb7tJ9E5H4Uaz
5VDXhXZpT731OBBIHe9ePXy/6Aavt+ztF7U4L3OgZYBmCnc9Tr/uBa+xUDgySTefG7iLld1SE8+B
i5GnzffYHQoaioH2zhiLLLifLouviO4Rwhyd33PV/7y5rMA7kumN5etFxb5aRnGkn2gyM9nzAc+5
vjsZOCu7xhhB8Lg1NvdAtzC3s6iWV2GnyXtWt5H2KXHc50VlkwiiD3b9nMadyz5dAnXbJI1rntXG
ssJmkwX147QUNOJczLr4L6NgsWkFQ8fY8EmNbt9AxrrTVZlPHAgnNA2Ngyv8a4Kzp14br8W4C4wx
uI/MOPnEj5XcOpC3P6u0TsmlRMjUHfIEe8KWM7x9G+IufFqcybJvOivK8nuZTpmJdm6uk4PqNfuP
0JoDeWlmbtTfp3LO9hJA7bBTRQp0y7AXuoh6lw+PzsjZxzcmxkmXQZ+Jj6ENQnY7U7bfL/aCTN0l
k4sWwEhKD3IMaQOMISLrGZ2T8cUMLd2DVz+aZ+UQ42mjQLQHQgF1xO61PhgwAI3BuVD9wkHPcrjt
GyfB7rch8Z2CMFFZBrWThwK6RaJVpQfyU6u9oZt6NIpdJ5BElqjmvQ6yzUnRcNrx7Tw3sek4hFdS
WzaGRwt0oQsHzP9SRfF0F1Yhgz0jXxbyqQFFnOMfYI7ZGLH6kmeTBX1XWc0qdzekt+BJ3OtxGlD2
gVSEc8yLAusyq140y0VGjS8FmwqGO/q4bZ5/Q0oKKCjERR9jG0yH66IZPpeEHzLiSPDRbBplwTmT
akIG3gXIwDTE39hwBseHjhTfkGUfnWPrdT814RC9jE2cr2J2nUhlRy3mp8wEDwkgoNs7UlNneTo7
w1miuRKjhpZdi9ossYS0Qp4WPWKhjUO1dTFNruLwvcDcGgjIbJgbTjaMoSkU+BbKOPdK4QCXgP6H
DaHQORcOSo6X5HfTB5G0VEm8wIkYb6wVf16lQ3RTZWmm+bGs3P4AmmWNSiUXzFeJQpFNKyVOiR+I
cUid9khHMMQttSxOJ8qb5dxNpyT3KpG7tzC86h4gC52dbdmm5FRPjYbkAcw05qWgMDHf9NoCTCAq
7fIgQaV8lsNsS4TxGa13EVTK3nZDJzd0eJMvlYMAG67Toud+ZaGh4kxoa+ZVYo5dsIWqUyDgnCCf
JLLoaEvkwXI793P5h8Lu8YUQr9jaAPEKbhCyYzJOEwdviVWF93Xv8Iwno9G+OGAjr91Yl/o2zNrk
Zo6NLvSTQM8aT8Q5AnhladaD1PT8qaFF/M0tOk1t3DobntpFBZ/BDUz4310jgq8xFhSYrUxz/QD4
wgquQE3M+obEQ/h4a9Yc7uEMnsKGtTxTW12fxpAmP5a8jeEk7jWKcpIjxFAYjwE405QDdQ9QIszx
MWGfLsSl3iU4EWzEd7iBe/oE9Ozoy3kRRSy1LcpBAfkJvJQnRri+KL7d5Y9as7VoA0C2eMYdxSxQ
RF2JfSSn78ZCpglzVwISAx4DyUd4IK8wkhD4NRtY5gD4chJcsvAKqVXSwg5k5uzZRIPk+x6jFCKi
EcQaGGk2ov0Ccj/bdLw7dDGMGr+AC/yeZYC2DIvLoKbniXLb8dLSqXRfnyq+WeeY6MeoG0K8rkkD
wWwaRp3E6CBOrW010mrzxlQVz9A38+uFpzfaBHUk8MtSoV/Zs1YYmHGH4Ms6PZSoEYf+jyzU9Lta
s7KANwJb5gbNGQFxjS4IY2g55IeekHqjtgK+neO5TZO63tgWmILKpHMOBWiSxitsNZSnY9/xZE5p
Y9/3iKuSTaUXCkmA3abGO7vaWy2IZX3PvnJdB4knbQN1nPCjSlYgjjmWr5FheJO1NzDHrdNkyapb
CaDkx5D/b2uHX13NBBitgA8ChlgVua930IUUhdJG1u7HWaldjyJHjT1qjMjMTF5Eyaq4+as//4s6
QbzVhKzfjvoRLQ1CUl2nVDm6XtPg5mQJkQyTwv4mUjEQjsiiMUS72gUBbyWF2cCBRTzuJ9qsF/cC
Fm3gQcWgC0iEdJt5tbRxZnZ1Ky84ELar+9YEu6wNxTxemJj2ba+GcztjrQhjyMfsfO+J9o60Lev3
0Bnq2+zoJlUxkdtv75vBeZ3UsFAh9WfkuZWt4xqQpAY8CqDeXfuMWmkSJ3WyOm4nGlkNOnShWbua
1br/UdD+owHQ/2MuGA/GX8Ku//23bPb/gfqvNXLnryftp+PQDgfp69PQ+l//awrkqA+rvuv1Qcjg
IGSbBvMfA6ngOsr56xy0qr7QFqBYkrpg3EMe7V8HIQ39hwOpXFeIwRmPcyr6Jyeh9Sqvq2ZHAV+h
YjcRKqLW4CTy9iHC7hZ3lmjlw2ziVVu11Z+GSGqfi7ZhxG8Wy9WKefMCR/WXWjyYJ+lE932Ee0AM
JeXcO5KOI5E78namUcK2qaWRa60Kl7efR0uAN+mj5jxIkZgnnSw7TEZJeQbH2sX2pYgK0spitySC
5z7OqI01AIRBl+b/7Ny0fhAmbHSaEGQT5mYcHSeCRZhBgYHlIShgG0cIQ7x0Xtp3VlpxdGrhMgZf
2GTa50IrwSXw9vvOma1hoxyCBy0A2ibhGwCw0xfODhQKKcI7ji4gFASOVtEu4wuDY7bFwHJO7ATZ
l5k22S436n4/5WHhwfoIT6D0BYdicMW+a2M4iYAYzuxMm3ZpBSXOAM91n3dVTgctT1ygek3th6YI
968e/l8ts0dH3O/fTAGlg/G+ymGPpctA+JnSSek8gBY6qzCYIe+7LI34vC5IfXBg65JAbM+w5Uq8
eJCdzHlYq+sN0NMDYytf6sFOmGTXF85pnpe7JIHXUw4fOyxXlRbsNTFvbe3i9x/76Lj856dWtok8
kf3heFEV6Hio7Dr1EAm7PmgKJe2Mvfqdm/PLq6yKeJsHjFnjeu9eNSDyKSht9h31AIjTAoOOVXFu
nemdE/H3PsarI/H6Zb67VlBbG0gQaZq8uUyIViISmYgeh2yOb3ojs8N9wzBlwETFrt60ksgmUyXx
w9zgyvRcMTYXkdLXePpUFrWPEnyEHpPV4Paqxc6xrblgvt/5nL+4G1Q59H0k4SYOHZm3HzPNmqw1
GX89JFWlAVKHvy7gL76ztPzqVeM5lNxwXVoMvI/e6LFqdMKntOBBKRP/WhlXZ7XQYawVVrdNqFq3
a23pJ0kFjZp2MyzFWjDISYs/CJECd7LOBdE4xru5LL6iKsGDOxXLddJhB7CjoYM5YZvnGEoxoy3w
HhKGdmDi8wI6Taff5PMynYpElO+Ein//4Mc/M3IAVAREC/K6Hd2/Io8FNgbunx7gWCTJhZzgZv7M
DpTulY1QrQf9jQIUSQt9p+aiAK6GjS2Tt4iEOE/Rt98SEPbeWr5uHW8+Fo01QZy6UJbBGro2B18/
5NYUSsXJO2SWL8OzKTYimEu6eaaCujybG7MEt+Q2Fy3GQO/3L/FRRbnGcrKJUMAKiT/J+snPYC49
qp8kfMxVfl4Yrv3R0ZKXhtyqky6x23fq15+WcK5mK3dV9wr28mMpszWWqWmSnPfoZmlD3hLt9B6r
5jYA5edVdbUabWvznY3jqOG2fkWqZdqotLyoHcz1FrxaQbAS85FKVz2suNXLKK6cbWFK0rBlUX5y
ItfxZ1k8mv2y7K1hHN55Y39a27k66wlyUzCaeCnWW/Lq6gmmU7RdFetXSI/ftLMn/NyAxed0fOfm
yl/c3dU0ZJO3unq+7KNL1TSKrcyK3Qec/iS5R3VrQwM3RrCVfXSozZGGi3II4a4/YyafbwI8pwsz
SM8NnW+DnhOThJLh2ozFUz8Fy0Gr5So7dHbAfPvNzIjaA6quQZRCUy0JX6E1TRZbwaEvQZjvlUxq
zqzefFwgk/mVm5DOMdNlNHrNOSM2NEZS0FRni6EHPhRmH+/qdZ25zQlQD5jsNEOwDVjIMXSrOymb
MdxNLaNtt+EYa0iyDhyD0/nvn/9f3DNSswG4mxSRwjGO3rzWsSacUZPzUFiNuxNDxsAnB7I61/ly
SkhcuYG88qfF9G+Pcb94IqEYKMWLTv8eOePRM2HBJjEr230wzdI+nwYw9oZTaIectZTG+mxtw5XM
sB4BrwLEmO+8EL94JJmTKUooxbthHlsSO0ufzY6khActgtiKwb67rszwBnZF+U5leHzwWt89jBqr
f0Hp/K+xLnyvnv4mThPbnSP3wUaXcq160A5g8UgUsVtkf5GFh9xpxu1IIh7pJmWLUXucT3//E/9c
KPMhTGD0lMrrIMU6Ov1NebsKPEqNbKFces2K48wro96nTU5n1DGbU7FkxLjP8XwIp87dweeODu2a
EPr7T/KLxZYf3bKoZlzDMdyj3z1OB3xNZeU8TK1B55fSdOMmJQ2xGWsCYhX/95f7xbONYo7BMZWl
ySjoaLNL5nGFzJnqoeEUu6nMItglpNmcazjTcb7P4nJ07a+/v+ZPBQpfC6YGFSGyNYeZzdsffMxG
UI7GqB5a4LT+HBfPDdyEdzat72/l2/1S0JlgE0GujWbw+K3tnMHN0w7gb6mhpwFjMvhdas4IeWz7
liDP9oB5bzoN85r9rGlJxjMEEUqx213mNRRIOGPVe4/6+hQdfSaGGuyQcj2nckh8+80zZO6dKFtK
C2Qsvm3Mw3kyjItnoA06MNfW95Fpzn4Q17GHHX88bUdj3NdM3N/52X/xvON/ZBNQeBWo3Y5L5rI0
shzBVvzokK/Ckh11B7eshiuOrcETXZ7BjycY5SVW3oMV5ekpsz1jUxdRt//9w/BzWSNsk4Mqczs+
C4f0t7cEuQFIv6COH2HV1iWKq9S4AxLGUbjNIjj4a8HXwRsMo8dO9aX5zoYofl5ncQwy3qLgk+th
+Whxl1MJIhag0WOQ1su2RETgj0zatuho6i3V6XgYtWB4rGOau0G6FHt4X/VHZRTqMQnkdN5PQ/tk
2W51hdw6/NjPOkTCLmtO24W9cCja/DpuVUvXMQIUYwc4YhH5H+pMIF3PLWOfuPBvCiiPXpI1A50l
FOS/v8U/Lymrpxwewqp15ZU4+opGCX25NPScnNBg8sgUFHuVCPLGanegoY9I/PfX+/n95mBNoYqs
wOEQ/tNRFbJsWzkRP2kOMJb+YLs3tUi+s0P9fBxDzktLYbVjrCfLNTv+9b4BKrTIFoCjj7M9I2ap
4dPlSO/GEuSumZDFXS9T7+ui0K7ICwv3ddx+HWOhf0nSLD5RBKPuCtX+X+rOZDtSpNvST0Qt+mYK
3qtXSO4RMWFFl/StAQY8/f3QX/dWuEslX1mzmuQkYwl3HMyOnbP3t5OjDonrymd7v3tyQkcNvHRG
2UMvq6wKKV1X6GV2ImuDZImIjHWEz8aTWkP7//xmv39/8MZSJ1MncDVIBud3AUVwPeqVXp5I1ysf
ZVvVP+FNk+6FbHEbCzd50vSu3zAzcK6tsO9XM0bTnIoNXpxl27yoJSVyADHrIj8ltsPw0WKBMBwk
egwQJ7BlEm9eqCHMipzqdxeG9spBuxlEQruWC/7+AV8OawypMeUbHmLu83vQSCs2B9DtJ0VTGLCg
CPRtmxw/8pt8oYLm//yWvxU/58v4chKj1YfJgV6jerFpWozf05K4PBzz83jqLJCtolC7mw5lL1wS
Z3hqNMmLXrTqGisIvZURIpKaNvqtw1BzpxIwC7ic03EZF8ohqbERZoi4fQTg0Z1wdbJRcUBurQJq
WlqQZetN/Xhj2HX7VDcyufJ93tcArOLcOmTwHvr5y5P8ks5DPISITwuQ8kUQ4rpRzchdDU3rbQfE
1ytYX+61imu5SRc30abrzgKh0oDlZzv/0YrKJQ8hzNMTmyWR2rnmwOjGRpRa3137J1ne7RsV6QYT
9nCflkA7P/8V369SzKxpEhKz+db7vXh6RaerEqFcfmJ/RMc3ofGScT1cubfvVwKuYvFa0o1xEegY
599yQrc52yAyT6ZKmloTj8MNDEZnq5t2e2VP//BSVK4LHYJfU71cCWLbGSVAyVNeQYMCWN1gYzFe
ARw5V670QW3FnMQx0ayy/lK1X3wrL2H6aE1ZcQLx52w0egMbDG5i50hD+m6m2Nte9F8VB036BFXp
sc+QfWq9jNctqum1V3ryyhH6/a+JjI2GAZlnCGZAs5/f5yQbFbR5BZ8oFN62YFoVzJ5y7aD+/k2x
6XnZLq5Qi69/6cd0MCtNtSaLEzi45HZwQBaC3CMToYqLnQfcYqWMprzyoL77XV1CeIDhoPJyTRqc
l78rDxVh5+50InPnT0809WYQmb4eI9E9f/5KvD+KcSkDtM5y8mNaeTm+UCGDd2pWzae+yJM1xpRh
TTeV9nfUlIcIujmBzp0SxMbY35b9HNGZMYv95x/i3S/pvm1kvJQ2nYp3n0Ff6lI3NPWTxO25Kh24
xxmS5Cvv5btfkoEEMiOaxsiMwMldlJ20gcCyKUZ9GvQ22aPysG7VcSIdFH3NJkohYXUAZa+8N+f7
FBUmgybuq+o4S/8Yj8L5Q5ppJvpK1xOvkWXfan36JEhb9IFUHpOy+Ofz2/hm1v0/6+t/LuZiaEYR
yg/K5z6/2ISbs9DqqH8tZpSqoCatGqIYiEZyy5yAlF64iW7HYNVlffBazXwgBa5cZ45i7dlkBhK0
ET6rKRxFVBlTgItebLOia8EUJtm67afhWXNyL+DslG7dcnLJRRVWgH90vLJXvDn6z74LiBH8W+xP
dGH478V6k/DKKXM498epVooDMTHKGoa9eRfmTYF3MNHX3iSHwFCaYl1FdEkMHI+knDASwazkHDtH
T9Zo+mtoHumwdm320Kwos6NKmuS2b2QL1q13DwiM3HUnZPZFoYBdu03jEPYWQuF3EuWGGcY/Y+qN
26YMjZOe4himN57+cr0YXGE3kl6nYaw5mGYX3rgReqk5xiaYAHbdjMiPV7ZGX/Hzn/n8beFX5s5g
NFseraUKNi8WB9K+F7aL0x8lWLd1aneGX0su9flVLmrt5TJUeTy0nKdVBjnGxWath3HhdWaoHqfB
1fn+k4d0qTRX/VANX2fYyqSzJ4zCW8XahQkhN243JZQ9Odptzh+3oiCqGdBPt0KYUV/5dO/vgUmb
mDqCB9fk0H/xWrmhQqK6LflwHpEFJqDLgIHXNfLS2wtz/hByGahk4EbY9pgznb9QJXo/Yl8s9ehK
CEIT1egSsNn6fW7mQMKp3aCMxi6W164OuC/Nd1VHVzQrUx/kllr5swVtF0GUlvs9+UiMGeSVO3F+
mF1+JtpndOktdKO0sS/5NWacoOyCVXzMUstacTIjhTiROvfEGgKrL8dd2Fjxtlei367gNfn8KTnf
qP5zdYopBmMMvpfZ0/kNqsMqVio70o85IrMDCpDOTyJ6lAXgzH+7ktKvomZFr0FvVOPYc36psKvn
ts5L48hhggzwXgtXlLFoUms9uisoy6/c2IvB/tt3W/S+HGz5Lw2ciwsSPjCO7PQGLfrQ/DYVprHH
jVk/eBp2aYsuwgrKL8xfxzX2ijKb+MaLcDP3WfaYZe01jtW7jYSvT08BhQ+CcIeN8vzrx2qmJNwc
45hIdDM0wFHFcQDyjawz4dc519AQH/yyPPG0vx1mihwWljfwrxatXnZtlDWOcWSBD2+oC3mG0LxB
cFavSZ/f2r3nr5mlL5NWROsocWg9n18LjI1bDD3PMCZH52GmMbwapPJkywi0pSmd+1it1ZPqYN40
8lwjJYYEP06pE42a9kWv+BXSnwaZse6wViyNYLlRu7YhLSvKu8/IO4ZWCLkHspPzz2jnRVwTj6Ed
5aCbz6ZRjnc4xUi1rftoA4GtxC9ZOSssOunj5+/Y+7WOu4PLGJSvB0PxzYH81y+hcGKKzNLTWOt0
nYwrXW5ad273//oqNDBUikENHTbN4fPvZznz4rNSTIiAsYbSlwaqiPPsykv1wXfh8V3EGsyRbQZs
51dxxjj1Ylh9R0Gvcm1W5UtrokP8/Kt88Oia1OsufZjF6W1dbA4QdQi0kpN11OzY3keqEu1M7DM3
dlqqT59f6sPvgy+Q15KFyTGW///Xb4Pbm57YzKXgXIfrumRUSQJDf2XH/+DZo2fL78LTx7DyclLB
0Su2ybwzjwmFDmYwx9mibrSe5CSzm6nCRFipTKrxUqtXbqX2tq5cPPd4Vl2qchqK2rtzX1rZ5AzA
hTpq/ejFawwAU7hOi47gLtDFMFbYVDDfaXV6k2BWfG0R1j7TuWoOdoGAm5K4uatz2zsRmN6WwTxo
4Q+lFMpTZFj1Q1fnhCEqpbPpTJWZegokIwzKPJ1/FvigLYLp1OzH3E04O+yJHN9Az2z6Akxr61tv
1qMNJPuUTUBqWY3n021/YK+gBakklntTDq61dh0PDoZrcRwlgK1Gm76oW30Pt/evMAmdnxhNW8MX
sxETW2x1k3Ebx4keEAIzJCAXCRZba46A0Q78RcuDxG3VH6YxOL8Vs6stIkdGSVJnoeCB1qomJ5cm
E18mpONfDJPMRmZ4VfgYGuIurnDkB50xleq+7Uznl8eImOTcWsg1BaNMtukc0TJONZHVJHxU6Q18
HLTxpMgOM8ncWnebNcTZ+w3NcuJRyd/6hgXPMfy+1d1NXC4Ow2QyqJXJWBDzWuSjIVZNZeT3ONy7
bd1KShg0lzP5HY7VnjpCdyBEMgGPN7KRbKfwfMsfc4E6qGM8hohfkgDkh/CSfw9jR7OLso7FV5T2
fcMIL9mQfY6FHkMjRgoy7lODRlZFCCyJgmqy09U+/DJw+/HhZeVwjAbFBjOSK7vESPHlc0TZs6pq
xX4gexdW/8IXMoq6yggJGYg2FXbYv+p4FMsV55LutYaknW1BLfZfQadbu1QfLTTbRuv8zsC93Bqj
IHynrh3ANvCDSAqduxL2h5tgoG00lDh+r1hNHtRmOO/NYa4ZR5vl9NgWKPgn2GU7jJcZBVQfGoVf
jO30dWjAWgZqEWmHnCim0Se2fKF/pxG26lwPwfDwPHJG1uCkzYVGspajtFhNCpQw/8hqpJ+mJblO
VIc6Gye3bjPCZRe/Q4ur5LYDk5Cthgk+0Mq0R/dB72ogQpoTf9UwT3T+6A72JiKIFtaOK4RFWstc
XTk8np+O36oddnqkAEzPIAW9qQj+WsmUeVAG2pjI6NhbyGWfkLd5eJ9BN/DwkysQRhixzWueow9K
bKwfbPo0O0ysxZen8twRBMWEVni0XeIymiRsTgR6438drPafprVCVCAk5kUM8la17DGb5Ga4iwrd
fHItvDC6C3Zpajj78Uq6B2J6kis74+WdYZbIKu4wuTQhkNDdP1/jCbfXjarMumNmDcl9FhG96w74
l4ksiwIvM7VnypFrDeePLkqCB+uxSh+R7t75RXEQIcLqi4FqF0d+qjtAjsioXqvxevI2zlD+/nwj
uywvly9JV5AZ5fIjWJdSo6HWe9gKzXAM52bbupzsx5R08r7S2h1SoCsb2oWC3F1m7svBbZlF0vak
sXj+9TCe2JMxWMNRzoPc4FLqVqQnqQ9xlQwAtaw6EJYo1oaXELVSpOEu5owHcN7Qg7ROmxXAVdh8
ce6t+eDNumTUGChVkYKGSMWdFzoTJpVpurIbfvCjIFpYqpe3odqlbMHMhfBiK5HHTJ9ssndM9xGr
tsbLXmo7HfLXOpbGNW3fB78MCNE35yZjZDTQ57eKzoskNriUR69pm93kKspuQOHnozqVq7QbCv9f
PwmLhpCKc1G/gJc9vx4muk4YJMYeo8h+TlId7EoWWUFWe4fIBM3x+dWWT/93ecGD4ALOpQG1nOI5
45xfrSCsSNKhGo+iVfp1HJNqCe742gnjg3vI96GZRPVO8+8SHzkYyLKzsRmPi4c5GIgIPnTSfmY7
6G44ol97eT+8HGEi9K74ySB1nX8pyjVcQhApjnOKbw2dybi2EEHvJ6X+TeOpuvI2fXAPaZKhp6FK
o/F3qV6EaiXJOSino8SuvUGiXG2IbdZeP/+lPvhS7A6YjrmR2jJAP/9Spa24YVlY01HtrB8Agh4J
N/yDr+6PMw7l+vNrXQgy39YHpL0GyxFTZdzMF6eRCHM9uM92PhbO1K/0jOyBwVGI4kqFuZ2cOt5J
Ki5fcYdkPwxJCMLcIGs1LuHY5bi0atWC6k6N8PnnujxZ0HDDFs8BlfY8z+ql8cVLcqUtJ61fUvgI
XHBTY0XCtrtTK7b8zy/1rv2wXMthlUQrhU0FLf35/WYkZyUJoJVjTwnuI9VWXho4cLeSMIW1ISqk
CsaIAtQboNN42oSTT9TbkIT6fUclvv1/+TisC3TqGQMxAz3/OLlWIVDEG0M/QGn2s87Wi0BD3hcE
r+OKofckhspAeo9Sb6EFrYp+CTvTSrFb6D9XJFPvWt1vd8ciJZ4nfikeLu5OPVRF5HQK7WH01SCS
cFhYI6WshwxhZevA2c24KLfqlLt+XSTD/ZiE3rZxyQUCaqGSQ9Ounbkrth4T3MBVMv1BzLm7tmpL
ue9FmR+gmhebHF4n2XbZuOrjOPM7AAlXBELLBz1fAI1FjkNLAbcYox7j/L72HmxHBRHoUQeHGFSV
Z9xjAGYniTtwipBng5wRwo2ZmsfPf9EL9OfyjkEqR7PAOvVGBbh4x9QBNjtsrOHI0gEyRpnmF0Sp
lMejo34xhtRbida0NtJqpq3Qx2w7Fd63JA31p36u61Nlpc4a8rgZmJGabOkFKxBjoDO1klG3aygK
XgRMsoplLuHxsbmxmyEMKtsqSKuJq1c3712/4GVj6gRfVIvb/kZDcegbTjxjPzdl0JEc/Kjoutg2
YroWwfB+2TQRZMFzpaFDMMWlmCSLO+SyMpmOljulm9moJAfPxLry+75fMiA0cD5GL48WhyP0+e87
tdCRisSej5FVkanUDo6P+KjcN51UriwZH3whnR4pUFdqVUr4i469aqMvsGD4HHt0nFsxD80md4tw
9flz89EXwmMIh5lRGriCZZ/466AQMZTlJJ5pRwQvgFJxPflz7T26hdavP7/S+x0HfTTqWwcmL6yJ
xQ7295WALLbMPxq674O2UzONMG+teKon62DT/Lty896/h4y2oUkws4fDQDVyfjGPzi48NGEcyTdw
iM+DKlpMdnunavT3yFpUd1OlVicINdd6LB98TeR4aKiRRzJYv7yhs9L2nOFj4+iRZ/YiIvOHFqvq
b4VE+JXnOPLKSv7B70dRgtCYSSuN+0twhjBLt6ujyTiqhaqt1DZxtokrsNcrdv/6+Q/IE8FdO1/d
TMouPHbkRLOdX87oNXuMwC+FzjF2oxvR1KW7Ttouuu0qmlX4QUznZUw7QpXNTHG/VB2qEYKEhswN
ZmmXB08P0ZRXE0Vo35kUvZyBLPzCBSblwBtB4nCuV9NvtGuj19bBoAG6T4MxYJicX4PUq2t64wXY
s6Z1h9rvyjE2giipAOwmdinTtalQVrCJmgYMNBiOB0dmzjPyR/Yu2BO+YNJ47LoEmeIUVXR7KVWR
pCu7WjjVsxMWUGr1JLawqjTDcy3zyg4iyY33dfpSYmWDsPgKcdYY9844aV9js3mWFh5kjPtdClqn
UPJvqZml/RbqAm2ZiK00X1UEUjdBnfDZolEoe7znRuvHeZesnNrhONyr3ZOVIsWn5zIN+s5kC3vp
KdR/M47GAzwWcx+4Th2+TlPmeZzf1SEGBDdoB7WpKKfieAgphdUCUGJLuKnfIu4nO52eFi5sM1/s
+5UHMnlMLDJ8tYyWK2GEhFwSbkxjzpqTeunhRNlNDwYWOWOVfdP6SfnJ6rCExkdVzXqa2zs4bKz7
em1LSGNVFo++B9P5O/ogejFL39MKqmlWvpVIQF/axgRTYNsgMcnT9QjJLNpZvNK+lSjfkU59wW4f
3eDazbftFHVfBATF75qjyHYr4L/Aa8zNlqabKWd76yL1JOAZPcq4tgW2zNdyTprwwZLeHALSGuN7
JR3s9Mqh5oO1BO8MegrmtOyyl/MM8gmtGgfNfAQ8iC2e8Ctih9xNFxvKBtaVDTeRgHlHTa+82u83
APCoTAnAM1IzcpI/X8OaxKpyQvG8YzOiN53UzKZGvOqNeL9eLXZXGq/LRBRp28WyXJtzqAxVpxwp
z7qD6dliq8tKCVyrideFZV6rhN8vWFyP+heb53KAMy82HFmFsZO4g3KsIRqswooYUoiY9wKT4eba
evVuueJSjLswPC2JIJdLMeG3dTu2jnJMSMu8iT1tXmt0NFeq0zHaIdpvFaVe9JzCeSaYvSv/gV1S
rDxLGqvUrpVrtrRzteVSoS0fh2Qs5HLMVy8nP0z6esoEXTm2ZNSuurhJHkUbTgc8AeT8GWGz4dUn
BdyMrENr1zQ5ebqDbk6u9QQ+erAQfrILc8pkbnNRxGilkiWRHkUnqSjZilxmGpVhH155bT74odmD
OfSgAMIJcWkDo0vdJtLp7KMex/h7jDxei0nXt3bdjbvPf+kPvhBYFVPFAYbz4p3hL7SgTVRh70G/
6829HpXZqo4RnX9+lQtx1dsPaC9tFHsJDuAst3zjv2qlwoN3MWQ4euByhr7aJ+KGmE+xYQme1ktI
KU39WF/PkdR8UQGWsuNJuTI+vND9v32IRTEChYJql7nYskf/9SHSZgE4Rm18CuMBLb9wyvCWU85U
bIrErCLEC8s2qYeAFX3IG68zRtr6wFvgvuqegkXk85uyLELnJcFidMF2gkFfX7xV5x+nyRo1gsaO
qdFpyfPFXxU1G32urWoVK2FirOu879SDaCLgTf/20gzp2MtdWomcfC6t8ZHujmPJunlUNPANCTOr
AKm6F4is+JYJ489Ymcr680suXZHzb7vAMhY8AA4KtoKL412q9Ko9L+70ZpyMPzlS4MXZIJpjbOYQ
MaKwGQxGCB5YHNtK9CxYIsbSK7Xt+6cd+zLaRZSvCBgRTJ7fcrvqPQiaOvZg1QTc2aXiAArHW33+
VT9o2pxf5qJDNNsIT9KCyzRezaTKdmrfYem4cRpde3SUIn9YUq9fixwdrD50MygqgrjyLInv69bG
+NdPzQNILPfKEexCu7q8AaykbI0MnWHEYPo6//69CLW5T1RyK3XyNfln+Z2pMn0p4ri+ze3ZW2dY
klYJ8MegjPqchu48flf0ZsSLnBKbFsnoylDho5tF23tZ51B5qszEzz9T23jhHA3jYnEx5DbDkrIO
lzoXdDVgm2lg5LKgMTtX/kFB7D3UprRX1Ims+aMJ684VAHo8V/7rhZHz29sUiD3XY/E6/1hVGOk2
EybGQIMhfdqlUKGw4l15K976+xevBSfHpVjhYIDI5GIRiAvcjeCw8REoRfqiNLPyj57o9bSGSp2r
aOS1NIDHzX7bG3PpEwjcbw01hdtfx0bq+bopvEePce+TglrEWYkaSpSWjmqy7sLRudJt+ujjAhrg
xuBvoVttXazjWgwQtMzc9GRMmXs/z4znlCmL7lndISnMCGQMRxHPIg6TgzVRMMTTUBxMlRRSuJ9k
ATVqvVVtPMxW36aBNycD7FOEClde9I+eKnrOUD+Ypqk2WtDzn29yaHXF+ugeSU9rIUoXNv1Qvbk3
sdT/jMZw+B0TY/StivJuJbSO2t0SIwJQ3I4LKwOzrlXRx6Ff9O+k6ss7yIKLkIqxFe0u553pak57
xUxH79hlWCmtUparyFTCoK68+MozfGHW+M+1KOLeOrXwly4LiUQxGhLv5/BYq26xz8iDZtorZICP
wl43fVeAwSdOto0n6GaRBQErD6MHdAMSx7Ltbg2nlAHQQcVXB1yCoozjQ0E34rnp9cnPqWBeh8bt
tpYngV+FKn85ctO15/RKEEVFfvx8YX2/fDMqM4A7qQjdmc5erKv1EFcq+JTslCGe2Ekndg9aVf34
/CLLI3z+Ri5CL2rNJYoVaenFI26aoTaCAMtO8ah7QO8LC0h41q9azZ2uldnvN0XEP4xFeAxYBBDh
nj+lEPrKSYESfqq12PabHhC3kpbtbVtU3Vrl3dgp1FS3Vd22K8UY1YMTjgMtxV7zY5Yvko0L+wGr
pbZ2C1usnCiN1sLwwq3FeOwL2TdXPfTLGePi7tDvR55GgizMgEuoCa3bPKrLOT1RNtoInsMk/1qQ
8KL7nhwkKGFiAx7QVtQnq2crBvqe5fuhBT7ux2SDY+4x6009VvGtDKfwxZJOGPslMOtn1pGRDqg1
Z8chDr0nWdTZnTKyDvnzRNMCfGMdP+OrULHuZ+S2+HpvhLepFzZFoFUdzJtIiOQH/c0iRnyZ8Jh0
NN017rG9InhzDBz+xMHNyqLjuD0UX1rTbXLiNyetDWzQjTld8yXLmZdXU1A8DN1DqeX9N7WJSqQ2
eTdcc7B9dDspwVj/EY0uhfj5AyCIV8rZFtOTVWrxxrOKdlXTlfopsypec+1/q8JfxHOI4qFB0XlZ
ZOXn11NCnXmYqaQYf2x7ZTR1snIhIwWmSVqrDhvyykH8g8KfkeYyAMRZwQp0qV6vRsWZaxKqIXcI
ncbN5HqnuHeml0EOcbN2GPjfYejH+FvkuYLkR01g9wyEaSlXat6FBnzx6Ho0t4GaMNZnwkCE8ln5
z1+0vK5RhhONlXZfmqr5UhELtKllfbAxDx2oP6xHbAOqX7nRr4Zcg1sg3fVG7dt2P2tWtFYnXjUo
rJKauRJb2qLpmkyt75x6iiv0oHfLEAJHtgfUCJzNgMEuT85fhxUXYfmYpx0MBAK/nIT2VjbDov7f
FfG/g639fxeeyVHq/05Pu/uRJ3/T05jV/jc+zSTWjiKTnwMxMxWnTlnw3xk6+v+CHIShEW0h4Qi8
kP8DUdOtJXqHKgL9H34DZrH/w1AjsxsFNqHEwDFIyuMI/W8Qarwa588oDAg+GW2OZTNAdHzZ4nE1
pYO2LzamGFVrV6WpKFc5xVz3lWdTdVo/UVq3XBM3M7uExi1PopJFTXPjeUrvbS27qYdnY6x5q4q0
c1JA+mE3/BM3OO9vHBkO5NI4db+nFsrEXk97o9xEjZ1D5Xcj2JfaTMTWprbIsDk6mYINfDRmidB4
Rkq60sY+9r6iTKQTxfQwKeUXt9Gs7LcrR9K0fWN0YnullpzsIQRnyUNhiLZe8SLJ5Pco6PMGrd22
3j6dTGk+IN1L1nOcaWCF1NR0npJ4HmOC5+Y8XQkr1sIX1ZEeETlVP64S5r6d9H5Vnrwb6DevjDZ7
CkmAbiFmhPhfFuYqqyycs6LvND0O1K6rxZ27oG1Utf3ee0Ay96MZkqKr2xntItV5NZP4RLqNd5gb
DwdQbY0ztzQlL2/bo8aegrk2yOooIwd1Zsy58mjCMGjRAeJ2Q/JXd9GN9LLm4ODoFIBVU2Xe2iIW
wZwgRzjOWQtr1OcbtCXAu8p4INYnvO3xWlANEwu2h1QZVT4N22IvdDsXQdy02osQpjcG9KbLLHD7
0A33M5HXVQBVX3s2CrPyAo0wD5eQkioef4K2TcZNFZK6syVbyIgeZ6UJjSAnN+enLrTw3gjT2Xlq
5UxFExDfR3xQNunf9KaffmRkQzxREpo+aSp3kqbQSmQG/o3EbexnrISvM+yGPTBZTu5Ci+dtGs+Y
bnzym+J4U44UDL/MsbfAzsUiS7eWOY39XZ3C0vWVzhu+JoiUa1+d4GcjTmzz7ylotmkbNhopymnX
1rC2O9mEz3HBqXfsNJWzgzZEmfMH20mu/clmxx6/ZHC05H5qhdfe52Ohlro/1DnEOUSCWYdu0SDu
vCGcTYAVMnZMJlJSvfHSZeq+VsdE/0UejdNEHFpUZh6kdRTxqcbE7HxzYPIkjwU6u/5PoiiQuHy6
rC2hNu1QlbACXC+sKhsWrGtWKz03ort+1mFpbJgcEcszkaeYrrNKiOqnF8o+2lvD2DhfalKskleD
0kQFD58meRP77lwJ6RPw04lHoSKmuO9I+MibFeMuVP2h1roaWyPgUd9Kes0btMBw0shVAvJICqLG
7UpWeGmp0JHitXSdRXlPjFyBAc24i62Bk2LWp9OXDon09zpropswhaQbOdbwPSvBVlH9Zj8LOY1+
0mQITTu1rwPiVySkY7bEOYvLnZJlBYSGsMwD4Ke28KcleyEAdw0lUY7zjT64+eg7U5m9oKWrHD+d
eh7frEeM0PftDWtcurO72T6UKRSA0JP/pIRs3o91+JJTTj+zpUUHlRCax6KKiF/JekQn/iB5H1qG
hA8F5vAXN9fJo0hKshtUVsKDJHqq9PswlZtJGaZNpI32q0oa4pNXT+LAMLa7bad2CCbR2iviVpRt
lxuQJulOsfeTPjash8bwBoKsWUw3cm7VbaOTtIHcy71RXaDQ/tBM5TblVLubSSf6ppd1Fgx6YiJ4
pH7l4GESI5SQbVkbobuigmREX6uEB5LxtdfzRLnrB/GodTH3qxfqJiplRRrGTIpFmNm2P7Y2Cm7d
HF8cq2a6mXb9zdiO3jqXmSS1t1ADe5juUCKOPy1oLDsL+v5zJ5YQTFxO1GuaCiJWHze6mXEGNxXt
xkzc7jDFMv5KjqmDChArXKja7cYZ+3CfFA0hN21IMFOa+ZIsse1sIf+O8j69TyAy36YodZ8TpUZI
lNjTNwz8YefbyBeQ29Q/MUOT+DTK/muE5e6p6TD29BAOfa2Zcu6I3JK5GN+oZapzGFG9IFSKAbJk
/iOahwSiN/94eeS1Ow4t/BMXUKFlEyc5jr2+KeoFcAs6eq0QuLDDbSj3yC/gg8eK+RXSnX1jMrfk
JJHUhy7Mb7CuitVsd92yZVnrqu3LHa0QNN4wyu56OzIO42CFd1EVhxA4LH0Hmrn9MYVDu9aE0ezt
Og1XQi/6nTd3Px1+wjVtR/25gXBWFHl8m0UpYEnUmQBDQ/dbrtp15qsFuC9GtEkRmCGtSppa6mON
TP9FUnZ+05NkzP3cbaJtl1jlvnI6A2XkVAWc8lx170bL0W2KZHk0c+upUlJ2REXVnwlsNVaKiMkE
U3E1KVAWngbUJ0NrOTujSO3vLROhoCChHR42Y+IpM9yDNEvj5E0OQ1edCLHIGn8pec/Skhitzt/r
wjQMbI9ML0J0iGatw9T4wjAMhLc7omCkGuqfgfIQNinb1mfpcukDI19owogGHLlZd13k9syMUWv7
UVt194CC2MWByTBxVtIwJ7B0NpynJrKbWx12+j+SfEpx26txmgCsDxVSUrXBd4Bc8z5uJslJtwNT
H6e5UUPQJm/Fjr72btRq0WPSyp7hNC7a0FYApULFIcjVAyjYArkGPh7mc4QWyHFC+G3QJuFzLT94
G6tfFsezUMe9hDPTB0RHxP29a5MY+wdNhR3+0O1+yhASYWz43gmt2jdzo/Lwlt6GzFgsC0X3HUct
wT2eJMpWWMmjK5Q4sO04f8msMne3SjIb6kaF25etvaGNNmRap0WAZ6t67gidWpXQ+O9Sz+7WbWvV
OBpIKtxYnZh32dznK2mgUJNOPQUTAXC+OYieuGHXaPd4Kwesc1Nyi2u2OBIgCFMtBxj/SyKqj5gW
x3EwJlW1CkssIkaTv5ac7/yEqf3BSOBot1aW3ik0AH7UTWG8Kn0tlXXXWf2mzWR3yIli8oK6nl1e
fW86CeFVuwIe/WaUs/UnnSYzsPVE2Uaz80OGNVVc5GhP7kAQHa2F7tnpK5YN/iCPTdo7/d5LExwa
qCrwEFe66YvM/lIL111ZaTp4yGEU95c+kjfnddJ5baziaxhO3ZeSuoYYvDh1noQ+GACkWbRUOszS
r/sw32DqtbqbuhKoIpBM6F+kSZAXm05eptvZKI27nrTb78QGfOGY7z7WVL8bO+49X8Mm89ikilz8
gCLEehnWSyps2acru7WL77gEi7sktfXdXFn1nTFFJE9ZDbGTsZPvqnjQdd9p3f7FTezxNkFVB/x/
JhtDU6xh76ZQTQursdkw5p9ETlp+N2i6b5Vm+bVzpiRwwoHegZFVo+XPejXSNU40a9qBznVjH5Cf
8WTPrvq1N5qBNF5CoAZW0ME+Sbcxf5FyJl7ZGYcy6MaZnLypz+7jMmYNHw1tTy6Z9sLpWb+zFBkd
iypMf2bM/Ucaw9X4ikGk2Tnj4hnpClATtJX0O1Ko8drYo3pXaEV4yPgTXmAqtXo7F7P9goumuTEn
I1naHpmJVAAFDhXwFL+C/47uTJGMM3IwpfsyaBIEsNUSfUHkMDxTao1QfI/sIWlIDK5MaMJF6T7z
SU+ExFR+WoUyIx++TjT9J1byzrojSqWdHqYQ1cKpyQBXP6S9hiHGH22XZD1Gv7J/gbGX1HdwmUN8
J+CUxQo3syhZ0TjBmB4ZJlk6HLwCmEiAEUyx7rRBncWamGaVoFGSwbWDGUmnxBngZa5PJGMW7Vxr
yNeEU86+ouV5MIok3LU4bVyjYUPmXBCkojnxvep1JAfBx+aNihU2QJo+Tb0vDNncKlKZbmRv/cxQ
Qd4h9PSeRGOm5FyI2C8KT/PxCRG43EOt+y/2zmO3ciRb169y0XMW6A1w+w64uZ2kLZdGZkJISiVd
0AVNkHz6+zG7Tp+UKjuFGh7goCdd1Z3JzWCYFf/6TenZE0HYqKJ7Q0siB01Y6swqhKjfHPo0K4+u
l7hHxykfoJnfDObYRsLm0Pfm8SE2qdAbVnU0kWOxJxTQPWi893cWqPVp7d2R8q3Mh15N6RejDYqz
QBnxPvNa98Rm6lJyO8ay0yw9e0KtJc5Bu60nvbG9/lLp9fQydeR0HWxJx4Cr0qSM44h5ZRdh6ivz
S6p49xGGmL6cqdEotY2dQ7u/QmeUi7syg+cMgsTRl026Lw6l4Y7tMRUxv6xqPPPQjsp7HIgPq7aW
HQfxzi6zQT/qFoSMVTjuHFWTMB5aVnOFRSME/1RX8wg7pcg17BZjt24P6DIbC8UaudfcvVKmsFdS
mR0HEh3tM5ROqrua/bmdnuzEjs1tOgzxS+ZKC41QWxOB01kcPaHfeKV/MVRkmz95BM9qJ0TqXnmj
eSNDR3hej25lsNjOHZJAz5YgqLUQpv6U4oaGJC6ycbptEVUNiXcj4hjVW666JrnBSNSLT/Yom5Xu
i4RpgweAIuWAl3odSQiqL32ufi5p6dri7IZx6eJDkQuf4BZN42trXmpfpDXDFxpQezkHllbUhwWm
TxGWwwzymw9fnawTZzGw2tZCsodtfKBfNUhDdi0K3IMZ5/JFX/r0keCKNPQW4d5pfQ5ldDGqfazF
zT6vKg5MmoEibM1V/0fDSTzPY5zk6DMtcbB1YZ4j7g62re7eC+mMzHzdK89S2WlniTJh7K8hloVW
eFFe8ceAQuvnkaBVcmMoC15otJASYppIUMq5FHWItk8eNEf232ax1Ge6cuLnBgSFPRA2UBAROWfv
ZgONKLkxOunsFdqHZZvYXAJz3Wr2mr7MOxcchLZDUht7MzH7mzI24vPZSMa9pwXmNVkKC2Z1i7Hz
kv6rhynozhMuwYxxIc8xymTlLZV54SNMPSVEpeRh10j/PiCzZruYev9s1dpwTtpSuptMkkXLwje/
aU0vz1MwGoKKzBW8bn3ijWYPrjTCvBTngkHkG1LGJ8xxLe7vLPidU0KbShbdZ4TjG2vGb6ScrPhc
2TOpJe1QHKE0dv02xhL2ou/nPELk5Xyq56T40idJcaw6BiQqqWmOJJ7OIbGPxnGm/RsJmGjnqapV
RDO7OPRGnoZO0jfbZsz6ky58rFriuG0e8qwvsHAnM2IIrjBbqvqzXiOzlULSSaYzzbEa76qhF+Ts
C0PaAXdiMlb7f7WX/xaW+B9DGN5ENVz9T0McV5uz/4w47oeseqXN9FrBd5qP3/75D1hn/4U5ah7h
DHCQ13hsOnEBEqb/Bh1BFskDgOqDZwUc4jUe5c8EO4Ib8AeFv6zDUF3NGQEx/0yw8/4wuJ8j4sEN
hnY+vsl/B3R8p6/Ay2n9myBnrC3dlRDyDhfP+4necpmeNKnk00Tae7KRfcuKcZOiUpGelfa1Y3Qm
xWfdV8PWVFiEH91kyl8dfyjnY9F3NDF/GsDrf3WU/g+M0+s6q/run/9Y2+v/3Wf6149a2eLoDVfJ
4XuXh7KsWrwxxWmZ5+YTloLOQ6NmEUSuHRePQZCoL4ESwb2zdpk+6B2/7cn8+WicIhkMHXOQ91wl
Ac8sHr38RAibtkuCyrlQZYyQ2sz0a1pF6fPv3/RXjzPhqUH2WoWHa6z7z0C/xWbheyI/+bYgzTtN
ZfmSt1n1GPs1Gk+v9L79/nlvGwv/er2fn2e+e16OERLb2MkwF1x+Cr05um2n44rJP/7+SWvz6v03
5J1wWtXp1lo/ekM/tTCAdxv4rDTx2I9OuVaUxxw6wAecll9NFEB97CY5xRz6JW9fR+vwEAVGONUY
pO4pI4zvkrzOC6TL4mjGffs8tK6KpHDND97uLVT/5ziuvWjEKuvqfTeOBILhaJukp4SONTqryrZ2
VqGSW39x/NtqGsbzSQQjB4ur3cZ53X4U2vPL0Q2MdYrSr6Zb9PbFA0/OhaPzfMJ9tw2EwX2i2o94
FL+YnLCA2GPw8EEQ8J4FUzh+n/d1eiJF3HkZ9FnbUxfmN1NRpCezkf3fo+j9GFT6KdjaYLXPQ98L
SyFsFA5H1imfZH0up0a7rzMzu651K77xCcd9COZy7btZOSTCgkBtiEUCRbqqPurN/2KZsBzX/zCF
V0Xh2+EdST3R9Tg59YMwwPaETYJYB+4Y1H/XJpH9FzEtpibY+QR4ra8f+qdlMkiNjnTsXYxmn9xb
U5YfyY7imtnm+eH3C/IdA/LH8CJ1grDMUWOgOF4X00+PKlt2Mi+3LjI9Mz73DOWj1xT+s20QOXYs
S1ecL/z3OqQpnzebAe/jJxKypybK83a5/f2P+cXCpQvNO8PHhKbznhs+OQBkjWtcsIY8/KFEYz82
S9FsiaxZThR65ddlFuWxFHZ3/vsn/2JSwziircrB4nC4rp/+51FYQB9Gy7qok8I/EK/c7woggCgv
ZkmYZfUhw23dgt7tg2BMFmpROPwIpt8x3IbABjULzAvbcFuEXrJwAI28oLZDfIWGezVa04VM/QEO
mG8cNBScd+gQhvD3b/2L/erNr3g3zdjpY29ozAsHXCmne5e237s5a/eDQz6KLi48zxb7GaXDvrc+
ZCL9YrNama6QXFb6tv9eVARnDDfpxbjokWOcFb3pHGjumB/FhPxizeKBZqDkw2XQY2d8+2F7JWO9
aYwLLdapt50RzCLlUt0Z1MO/H8x3pnA/VpJtQYRB/oXEjHrs7aM8QG1QIeMigAvj0paZ6c16SBV3
2J1Y2FmQj3MikFMdM3M2o8ruChLbNRDHoY3bryRfzycEAtblJBRFvengNPDB9/7VYofyhfsh0llc
694TK/2qAzt3pgtu2POFIqFnaxBMeW1mZJXP3Klv07wMdl22xMdmCIZdLaf2GJNjePxgrNat8u38
x2sWnpJFrctZ+d4xKiApB+MQ91xkurqI/UqPkswetoNsgpvUm+0QnxTCpYxJ3PjCTg8eGse95xKy
EsJb+0hn+qMieP9zfINPBhkZ+fL7TRCzQ4X/rnM+ylpwuyuGkzbYzTOdZrGJsXrfS88bDkZe0ikg
FXJLA3L8+sGQrDPx3W8gcwGJIqXtKqJ+tyXkabsEdeWda1bWnWpj8S7MJI4vHcT/EZB/dRtktHqq
wgvOkGclN3NnFtHs+vNHJ8Jfl8yPkfjhcQAR9b1UMh8m2tuDfR6XXf4tdp0mootwNGgSRsM4E3I7
l1O/T3ocF6xWz74Hhhzv/aat0CBZyzHFny2sRlte4jNlf7TI1lF4N0pkfv24Nq2mS+8XmZGZJQNo
nZOZRK5QMKAuw8sCmcJAd7ktn2J9wYJkcch9n8Z4Ww6xGVHUD+dcVNI2rK1x5tb273vd9b+e/fO1
5BeXpdWdjY4B56eD7fe7cjOx+0krZv28bywX6HKyxfWS4WrT9JQhSdOI2znocAEauifopzV+S3Vw
jMd6vkllklq7D37OX4+W9eeQX8GuF1CKckn8+ShraMJnqWed0/Ejj8uLXSOUE8jFMMl+u9R989m2
5/p2GjUZ2U11qVmcOr//DX89x/kJeIutHKWVW/Wuphh6yJSdMpGe994ugyQX+saAjU/fWsXDAEXq
qIzuocBS+KO5+8vpwTMxroImxXXt7ctnlT3QPDbOkRe2B0SR2X5Mam8HRVG/ETIwHg1Y9q9BmbI3
F3oWH6dAHL3ct0OT4YnAbP9EQP5jcM1fxwLKMeMQQLKngn2/tRD+M8VywQCsrpcnXRpM1QW1JI5P
iU3UbO/OwHRUewc3lh8lVf31iHUM6mZ2E4bC4BB8OxpaquzCCvJzHzXHba/SeV9B8nn+/cd+x6te
zz2eAvIO/ks4DnDt26c4Wd+YNGDOF2+uL2ekhEeJJe0GkgSpe70HJYbpsM9FnEXA5HZYAvnR7kox
pRAw2B/q3sYvtqJDuv39L/vF0HPKACNSQ6/eHO8mg6DZ40p+GKNDr7c2ysuSCKZdPEEO8SsPa4Y6
rjbZEH+wla/D+naPQpFGEQtND5UGLqxvB6ToLT+tMLL33cIXEYwc2W8aRa4MmDQYciRUnDDhVDJ9
dAH8ccN7/+jV8gGdO+f7X165x93dhjB1Lj2691YLeF6qrN84ufG1q4tx07sGaU3LdJOMrXuulHR2
qJ26ncbNgthDWVzLtiQc24n7T57d4udZLTfwHOWpbAn2a8fkRerD54HA4jO0y/m2alosjwGGty7/
+EGZ8NeqHGIejDf03xQrbK9vB9KTmRiywTvDnJr1IaT0oyWNrb10SM/eWuaS3Px+xvx1wawPXLl7
3ELg9r37ckyX0lxs92zyggQdsd/uiqL9ew4463oBkmB3gjeIjhJri7dvpWcQkLTcOSs1I74ePRu2
fQuKvoFIKsj0WlLt0+/f6q8HOpIC7JFWP6F1P363QKtCSaoOeUZgehYF3TRuRWq4O82pzM3vn8Rl
6d3cB66i+gU65Lvxgu/lRG0FQJ0Ll7Cywu53beKY9aZL9OpOx9WqQpE+OjTE4nK5Mxt2LuwRNGlu
Pfrg1dGlx38y1Q9IW+usg66KxTwgc5TpZpnalPrQnfMrQ3VkwOeVTyKTF0zxsezm+ttQL+WrNuld
i7+gWaBbH5oYq6xWWF+VFMXFaPXBS0cdmUaekTZPxkT3C/oJ8Vlb208dtVWxL15kM8AtauJ0UCFE
/fyy4XMNXHz7jrCzwSyLjZxKZxvYC7HIdSfES4/52AUxqYpYG1r3S5jVHX1CPCFNI1REz197+kIP
x22s4YXFj3ebWKZz8sFHGEe1QvA+iEF875pq6qPUmt3X2svzW+6q+vcOKt2Nhc9VEqaN9NQmMQ3j
ueoNkcDzRG5Dg1q4T3hRmmM4anr8aJcGJK4afbkVxUrPz6vCLm5IQuj8kBud9hk8wEz3sYCqGCI3
6KbzJbdx+MDyxCBnyJxKFSZxgApHi3MGr16bliR4HvMhIAMwb7VXyT3oS4/nTRymkxswg5vZwB2/
Qu6+r5s5d3cilXfmMFRjFBjw+HZ5Cil129p0xkITndIYzj0+4vAuJWHnFGrOdyvV5Zk+Cvde4imH
+zwHpU/3uuKP1N0S2Buo4DPd9z5pUPBAzj6vNXvJogHgFzW5LrCCFCNJD57mNpgPQElRYYo9dxp2
FUdhBJ1LHbquxL2wb1OUtFjilfXGaUmyL+XaMoPyuzawtcy8hmagpXuZj+qszyUNeoMWDB5cJtTF
sGgkv6els4I4zcXABAJdRj+KHrOotwN6+32qFf6Lk8MR2xB0xazqLAigYSDwemQZaHUIo3fOYbNI
mkE4zsxHq7NKAgR9swnZeeLnAcorn6RKtCGk0VocB9OTX9kUp2mDv5T1uUQkcJ927SS3RTdZ31xo
8lnopK19K2FBQhXoaZhG5TJPtJF+tJXioXIKZufsfFK6rT34P3pRQ5FiB9C4Qp1DVhLOfsy4Ooey
H9vikIwyyM6yNKgzhBZr60zrcGQI497TvBAp1/zSuFnXhm0pIGAaa4suU7Sqw8ZbyiQUMskCLKmX
Rt8YWkpEb8fkGXDuyepsn+QepXlg1m21xxDSIuVKOoqbFzFXNQcYsSSbhpALsRFlOQxRO/cxbEbU
USKskmJ8dvPR00Pd9tJHb0F4z4eyhL4L5Jhc2Epf9tiAVyJEY5V/ZSIPmAxUibhqKAbTDVQZOq6J
T/PVEoFqI1U5SXs0asc6YHDp1mHswK/bLrNWwuabKnleN8XSbmo+Mrlgvh4/226SYzxV6H4RJbKr
nUi1mJ4ezLrpH2Lfz3vcPBN160w0RVeFzNiHFgNJTojlx1+hEmbopBA62jAG9Man85+x0cAZbYtI
omanaFj8CfZtg6wAh7+RHqIsdbh2I537cstRGbw0M97gWwE1jQSDH23uYm5oec8/2t+5MCj2l5w9
x8Z1/TlpbewmZvDxl8UrzLOS1uZnC7sNeDPMSBQPRaGVe4OsarmVrQsJoigSvD6Noek+4ULhyUhI
sIGwNzD7AjCr2KFFOxB4jwnZSkzPzOFLNhSQvgxVVznA9492vlHNlwsJBl8sv2PbSegcH5J87f0H
g9K+o2xw5o2y3cwIXWfSbvIYtmLozpTYmxy+AK1nsxtP+GlghNES8HzjQirPsOAP1J1ujOrBMaV5
YqQck+hcP//CBxhvkxj2nIlNmbXxy2qcN2Ra6/W2Lms73/puHrRQuKc13z4w0mpnJpn3KeA264VL
TUNh01m5eUF42/IQDJReKExFPITWGBhlWECvgEkmGz0h01O1bjiO/lJGs82ZssGCzvrmwGs7WXmF
P8jMGzYHR1vSTzSNmzsAF/N5/MHD8MrB3ZKNVn7xuLpe27kMvmqurS4TWKUQ7spKc7e0h90hhDeL
ldcipiyLdCOOi12fKf1GT50G+StKvCYMvMnB56KxA75GAgM6pCDXrmvfhCXZ9wJz3sDK70x7NF7B
Y+NrQUdtDl19cm9retL5pl2IRo+ocvULATmHa7VccMWhrG+g0qiFU9L1nTiJFl1vvyud6vDArjvW
oTIRa28bX6xy8h4ZeQgXyqujZpBFfYbMSd0HqnOd7ZiNnjjqIsvv2zwgJY51NfRHgoZdeT77qfZ5
hkm31drBSvdClUkfEnS2Cl2rSnwpjDGoCW6N3Stda6HyDCW+EyFy156g4pJkeQI6ypxJP8zGBUUL
2H2u4WWxUTMJlxvHSSW8LS2WZCUQ0vU60b3B6rfmxN3Miy1hhEknGI/NVFRnS04hYbDhXWWK/sqr
4yLIMzhrhrDS9Wo4m3oLoXqaWXjQ2UbtX0m7hk2lWwlbulU01qOtlQWxsXO1EExeIZqNYG2PDzBD
sqMyu2rEvcIiVnkaDe22EiVcP4weEFTQMpthGkzgcmBinh9K7HwwhMZT+5bb9pJHPFxom2ZwypfO
HSfMQz05dicsV2brmKAqO1QtZP2QJqttsaEJ5yVd4uQSPnbzojJZtCF0geLGLj3tubaChGyQpbLL
qNOQG4b9EID+GLawCaNO25YNJ8g/WcjkLkt2eRpb1OscCkMv01DGSaeFMFj0M53byHIWx57S7soa
g5+9HqNBPcaqQUNXVVhLhTBCNPtksP9QE85cKK7hM4/6quGoiwTNYJwqwgCHfNx0eSWsbdH0uhma
NVMzRBVVI38cQNC3abAMX906pqYY26wBRKMztRWuI++71oDgi0N4ku+k56Z3mS7db26ssmpTjZQ9
gDeZ+c0ePHUDCVD6IfnmRhLajnRvxtgz2AHLBC9t8jXgdlgVI7iJfepoDJ0VxzkKrUYPR/R0FES+
5dynWpZezInrf1qWZP40A75+towUxpNWEfYbcu1C5V/qcZNt/R528iZJx+a813OJmRHUxjt7LuZX
R6q+ifrRcj5PXTp9DiANo3XEQaKCVhh7kGn1Jr7CU9pQuwCpS3zbOjJRbEtOv1ZYkEg2ylqgwCSd
T6hX5eUB4eEU1ieNWqHZTHm1nj21HG88NaePpdb2UR8s9onIwW7bGKJP99Ty7ClKdX4OE083LzUE
nssuhm+mbwr+zaNZgxhHcLP8Cd5O6ZycYRw/Lw5Bycdct7vm0Kq5vBFO7e3ZZDII9TOeOdskdoEA
YjNdE2pqO36NU728bQShMw1J8UMI57iAd6BgVG0stk+16VDHuxDR5nYJcySgKBTKXkt3tlAI8ky9
KBZK3CH4bmCt5W+muCuLqKxHPt8clL1xwp0Yi/QmsBMX5+jeht86LASmzAtUnEqM4kuT8qd2BUe+
vRm1rn8YUwjxod15bUnOeDIvG9lns7EBFnW+5XOdP+G9W2bRqigZI9fwu2cK3QA7rk4l1Q6rJSCf
sbH4JmL2a0j+OJ3f11oGHKC5S/lZbzERDeuRWn3rjADRW92Nk7smU8aJHvLyOPlT8RVzHesMh8BU
bhpTzbdBiRZ2U8Md3rtT4anQaCAy7/C+mveYRZXxwRq7z2OdB9DeZWlssoJiC0t8U9tWlF7WaWJw
bgYvz/IDZgH+BectdpZhpnsU12nXD9RC+ViixKLDUd+SNjJ+rrA2dEMu0ksX+aron1EgjQ+kXc+3
JZNKRFXQw5LSJhQiUdBWvXtge40p/WYDYuaSi/acXgyizgCgeW0/NZJwhcmevkkctnLEwd10ImSr
gb3WdeODlYzJagCfmN8mmFLM6MlCOExCKwNs9fEnbcbjCcXvXFzSlhbfvSXXFTZxi31fm86YbrXM
yM1NYtSVc5bl04Ssq5lxqJdegYFXYrbQNutWBlg0Ni0hPpqYWmDEYCIXysIY395ogwOZMk31+QKx
6MCMGmOn2MUVhhUcxUjQnDZPXgGzvHHD2UvCj+i16R4W5WDvPaXH34UxmkfHmmMwL/ajh7UdcZn2
85wd+Qpqy/5eJeQkYpEbSJZ2J7ryykeTAQdnsVN1Yfma+BQn3H1pi/hQKBGuuKeFyFTIk7GPln9s
Z3sV3STPUPZ0FFhNTb5pkMLqCDsMkRD7oGHe+ArX9NA1S+16MFfb+zbhPhNxvVHfYSpqEMVnQxMb
WCFqAqMIvIeKf3OaVdvddqMwrkXM0ISVWZQ4orlxcN8NbBK7pus9IxynuhRh46YQRpdk0O5hLc0t
RzVd752y9PJ7QYL3ZzxNcsZu8DJBuRQE/E1kB61FqOEXm8BJ8mkDLXHBeSSnVtuWSg3jTiud6syR
dGl3khgCn6WNmoA7kifXms+mzMaawBlP0DFztXXrCS+bfkiDR9uUVbcFdVm1G4FWX5FMhYpOtn6m
0BrL5nJhj9fCaViDBVArzw+9REGGVdrk1ztV5/5n2adSEvRnJl9+ACj/y5f7hw/M9e+2SvTUP/1J
jbt8Kl//+Y/903Nd/cyWW//vr09dD2/O/sMxA0zdccjAawNnxv/iyvl/eDqCqACPKrq7DtYs/6bK
mX8AeMGRA4kCmsbE9N9MOc36A+YuZg4ebjecfKtfwf/7v2/g/O7dP//c/XmLGEJLIc0WrDBwPVhp
QPzvWh2dPYoyQJHSxEH9yRGFfxprPEV+GotftJjegmpEGq29WuY79hb44pjvhd99481xOcNdNho0
BcStIWdYzG2Txh85kbx9nT+fBCQJ9MkYsdreYpMIVttyQmNoUlBHZm5jyDTNU/S3X4cGDZ8LljEM
yPdRp4njy1ZygXLgpx9Ye8lVN8t+55tp/ZHbIPlvbwBJ3gj4eDXTcgBNAh8Dj7dvFFtNOiROsbVi
k/vTUPdtfArAuIttOwkfb1+H1B3Iup27FcloDedYJFCPtgh70GLELlaZC+EeZtRUCQCHn/TkY1hK
rjEpRV8vnwLckyz8icjEwjqlMs3LBMHrVaEsU+57Cv8XFK3AyfASJyIHa6++C5x4RnGrpsq41FrF
/2gmrfs9gzjA8ain5biz6tH5nhE6BJPJSuz8Zi5bHmxkmvHN1qYs2dqWWWOuoRS34qIRgX8W554L
Rce0pLrUadd+GfqRv9vS4dCE3FK5+UvZey+Qvj2BdjE28nAqAjILi8KbH6ZOH4GSbDIVgjxeS3gx
5rTuKlDJsPes8mxMnRb2s6d3r4DKZUwyyzQ/j0iM7yZVlt9JySSmoi4QTmpWOtwin1jyHaBBwlkK
WEjDtsuce8RRdrNZqlp77obW+xLbZfElRkvCJRWrFT80B4NLXhmU+XDv57kw9dXesr8vfTVcLX7N
SFd+0Tzanlnd4mADNmr2Kr8AUefIwGqEezFwbX8vWZHPVZdlz6ya4SkFQsjDfKldi+QMkxgn3TK7
Jwp7TpeFLJo78pAySOxJWSa0jWeElyby4gcaSIazJ354RsSNCvchoTa/NK0uuJEyQagwmlbPj2jH
4m4yESFw1ZuulkalSDyHvvhUDRL/qopz8qsxTphaGPh5PWdB0N9NsVBfUb/EoDvYg744VtF96gDy
xc5EAH1CrAV0N02u0FHaJNOFH0xughJalB2Q8KS/6krlL/Q5IaLj5udA3UGJdgNFvh3wIyRPKJQO
Vnv7uMqNszarK6zA+0y7EKagdCqyClfTKejjOlKcqje9HmDKIhZpxdEgZ9MjKybhWuovaIRuEMMn
11VpoBrGbec5kVPi3foyQ7EHJAShH4FrtZ6mQGuzNiiqikHHwq9FVIhHfVu4STj2Er38lBvNCshb
cagySE/I3WswW3oBLwWsYgAxdHYLzQKgf+YfkDiZ0VoBhqWPeF/0bleHYlrK24p+2wVc+tQEg3Xs
GhlgR0JL7hfz40iIDDk0LdSLcLIcNHYNIctOKHii2BqxbL4Zaac7oSYdWDfVoCmbineov4D7Ll8K
dvwgkrqbfhu4WWD+06XeQ2m17o0pLcPe1Ig+8vXHYMVRUTnekOnjmOdz7KRd2BckL20xa2D+6w3m
K1GzWIjAArt0HrpOy178zi2viUnL8dAFNgcF7RJt2mT5ao/lBBZxQpYbpxIIahrvl1LVfahYfy9c
hedbAKn7Ooj5WkU/qMvOmOZXXP+ZSVCKCrWJ0woWTVDE/rZI6mqI/EYHBy1q/KaiFiP6r5It81HG
mq9CZ0DSFLHhyPIYuAQdZeVMvd25FjW7nswy3yV1l9QbK7YqYOC0QckfN7NE6Ces+VSXbc9r2pq6
4s+VXyyUrGWIap97NXvaVEYJbIfvi8FUmYIJumZQu10bYT4PRlmJIO3IBp3Fjbk4QmxNOhK3CS9Q
7FBuLlTkLlcqSf8ae82k9XYdqFgMblvn086COYij7uwX/n7sHCrGMTctoCmEKOSEG+rBqJxm2hgl
YVQhzF3Q5abpSYuLgReundjQ0M7oaI2DDH5RZIsJ5BkFOVkYQpBVmZH10mCCl9IUaaei3wiL/dmL
42hEODwPvrS2o+GhSuvUpK/Kw9a5liNFaRgvMnuxma0AlCZmg5FIfUH/CpERl7ZEDdwnhiB9EE2S
EVQA+PyaGbNjbxMnH69tAXaFs6pAYe/r/fRpcG0ENTict/jj5PiiHooqCKaQvIMg22TW3KdkbY3d
SzzGaElTHSJ/ZImGzbfTeuMQVAn2SZmq6HI0nrTvECsmIuw8bqxppumvQ7zC0DNBIWuuhHuw/Bkj
KuqfUg+5JFgHBJDtkXgzP9gQjpVeoLV1QnyX7PMZX4bPeiGCZw384dHwJ9GFttYlXaRwtj45pd9d
9pbeWHvUhPW4rf2MwtohUyyLSimyL6uX0zMe0tOtbSjyQTjdtWJfdz1+AFWc4UoEaPHSFMq4Aymh
zYVTPChlPK796zYfZbEZXK99RsIktnjoW1U0mHH9XCmhbmqpW5FdSuOaY8G7RP2DO5k2mTtT87wX
xd8/hwaYvrlRbj/IQ+Er/2pW7jrPscdIeAD8VNZf1X0GTki5eJOctkNXTb4WkjN3Y8A4wLxY0pne
Wh77V2hDtTvTMsuBCuR63MUIWOD0kWaPZq/H1//YM/meW0YD4ZlLOGw4WkjxSOh1ychKwIGqoHOu
JqPKavgDnQ68arAixzRoPyWj5z1lbdt5m3hB5N7Yrozpc5i9s7X6HH+3xOz2JezLitZZvtwxN42n
OmhtoLmJkHuEu3OBR4bBlXGLS4vAL6XJ+weshhLYZTMkqzADQ5zDKrAnfMV6u7yoZ2fhTDHn3N7Q
/m8fHCZfsfOWWtzMBNl8T5FsXQ4cFMwjVh9JUGOSPZr9uj4A+AY3MvREehuIXNUd3jrZo5t32E0v
o6Md7CZxdpmFmDTSpKVsRM4+gLYejJwOiiibL4nqQCAJeBvsVcTeg6DJacCDYaY9G+Ykj4InUk0C
0S8JvH9pAUeX8OpqdiKM5BjTvudU3uKzGRDomCh9vKkApYobo7XFeN4ZbVtYR7rX9o3ptUqtJg58
O0iwHcCMkwj02rHTPo9Ak0JbNANSlyRfDpXuWEfFmOIspnAWKojZs5R7lCn7FhMHr/Ntr7LxOk9M
EJjB7yztfKI9WYST8kjJgwSzgN/Qrf/cZNSdqGZJBQ0d0M7rXtEIxUjBl4emInNiO2HwhgUH6uoK
h3KbL28bxfRcaYrbPrpg/Qx6aZuHKi3gdNjFkFpXVs6K4yDRzBuzg12+q8cc/XY3EWx+TTOcmqhr
Z84ufTH9C/oZ3rjLejd3oxy4x75MvUbM0Tx1FHbDZLjismzd6UmiZkD4zLko6J0SUgE93B+/SRNL
BNT53JxDu7d6E1CnzA0O+fU3D3Pig/+CXqSbZOnHM3Jju2/DMs50MN26gqKVaCSWIk/jwEk6CbQh
Ax3HNa1zcSyZevZgvZ71o8IoTEal8kg00eh/tDdIkrvuBGSaB9ugi61ghzJiPIgRhXgaplozFpEY
IT8i43OtZ08ZnQdpQRY28YCBiS5YOl1uXWW9MHdDoJnLsZzHgoWRupxAS9ZXZ1CrJuTRxaD35S6L
48xgyzFH+0A/uEdt3qEUontg4W4R1dQULuEFlP9hjAYl5lzWk8p97hrPwiAihbA7bnC3CewTdjIQ
d4z/z96ZLNmNnE32XXqPMszDFri4Q84jpw2MSbIQmAMRmJ++D6rUbaws/UWT1v9GC0lJ5M0LBCL8
cz+e1fKTlZW5leIaLs0PGbNR+bUg8dk/VK7ugwdpu4LXlMx5B7Ov86sf/6tG/CuMt1uA/2c54vLt
R/11r4n7Kb63/8SfioRhOb+hOuDb31MT2Kn3fNy/mGE2agUFGYDESONhOf8pvucT0tvxo9xU/NSf
OLF/xfd85zdO9aRt+Zkd8gaH+p0G8U+axH6k/ckERmaA7I9tIxYQIMGPt5uvfwozrGr1zGzk9Rp0
4l51YKzXsqemPVz0IVo56lCoqX9h+Xxn1eKaPgMNYskc62GeWe+O2aPviSwTUqcqALg4cbQ9WrP1
2Ibh9DDN7K9/+jp+qYh4f1wOy6EHDNDHb7RD237+iIPJaaVyeo1+Hbkn7eJk4aVbH8wSTsV/cSn0
JzSEHT343t6bjbU0R6sCKGAZ5hIHO+aBWWIWxXQ+Vek/X2zXV/761YFER+miSdHFFv/+z0gvPDZF
OIIpHSCwHhw1noqqdr70ZdU8DwaYY3bAklOpP6pbbKfuL67/775GDyszwpmPDPQ+gTORb/IX1tKU
mVVzLUfWwbBS6mbYQGbMPRv1f/68//Z6tP9glkR04qH56/cIFUvaduOodCO0TE6u72/9xZmuzTkM
ryP8I//N5ahoM21yB857ta5vxmj2chekBb6VQ2TA1xrQxhnt05Y6R8AL/vPr+bsNbq+o5snfP/5P
T6JeZdEW8woKLFz845D71oOJVem2Qe+5n21H/uLzse785fbZM0x4jenFZAXCbW7/9Xo14VuqqvEC
teXmPkChKI/arsWhlm3x+Z8/2vssCa0Tf73WO3dtZLMxbp1epWPb6kvl0xQIXEQlJoICHUH5eJfn
9gNVBtMjaDrzOupmziqBduz/4kNzw2LYpIEBava7tWAuV6SQml+EuV57WANj7uJIFNfT2M9v//yh
3zmK989su4z3Wasd7Afuu88ceqBA6e7tU09EtAkX2Cq8zVqeh7VDRdPD/C3nBxs4RX12/OdLv18Z
SIt7vHJCl+AO9tT3oqm0qqjHfdakzYciNe5cOxk/GaeRLs/nf77Q3z4jKx0vNz6Lh+IevQcQOwrm
V95TZ43FY0jBV3kYpVy0kSAwnLSJ8uASVsIh820yMPmPr40l1ib5h4/U9vaA+8/PC5AxpzA6hbhZ
T8W1I3zzTAUlkpfIKzjS1veZDp5LvrXBL9a9v/11yUoQxef9bO4e2fcB77F2W4vpX51OdavOXITo
VhSWV2u/mgcqoNpk6ozp1E+EYByKCX6xTvz9YbJsdgXQR3mf8QYN9t/vp4WCCXrELFBT6rF5G9Yj
B6cOXMfEkTi2U5tTJYhnxpsxeLPwnOlW31BBa1EM1+W/eN/9/ft3OXcRycKVzzP1XjCHFFGYYuhl
umjZJ8z6v9OE4SQcZtsTSZ/u0EcAsmbLVL+4w//9hUPoBnsukMDEX/8GmN10mVlS8nH1dPbmBtWK
nPhpM532Lmd++rqs05O/zUvyz3fd31ZN8sVcEBAw+7IdYf3XC5trZlkF8/iUIAiHzmWF7xs2+EkL
Zf6itubffMaQiQfjIgKCVH69X6t8KJKTWru07Zf8Zoa+gY5lYy4CIpeAQ7We5lCHzy2As1/c4X+/
MntP5CDes1QL82D/9UM68xwg8JNdc7AYEMQwus+5WX2Qq+ucAZ/kV+7AXS6yNnr857/u+1c8CVMr
tP7Iv4CEtN8/07PdY+HhfZB6DH1g5cCxNDFpXoer82jlkXH558u9K81m+djftIzJ9rcBePv39vqi
M+yoL7VxcEpr+zoVBYKMLYadmDyb55A0zk0GFa2I5VSKm3yLitvAMJy3AREv7Yuadm0wLRcQ0PrF
cNV0Luzolx0PDDD5e/+802OLDqAg/GPvw27v/aQtCLN+yGvLP2TB0jaJCbKOri6Hop/fXbil/R1p
4Ha5aRY0uet8KEonJWBBb9fkCac+yW22y9MyL0v9rOEm4WHbciwJmFgyu/gCqNY07/Dou9YzVvYG
yJfSCKBOj631qlpaoc+Z27fel8leu/Zs5hW9RStzOIrkys7MzbQJ6my7whzc1OcRksOcrDaD/aNR
1nVz58xO+FX3wOY/ZoMWOdIT5CNwILhzkiovphpXzjC84SRc7StD5FRpklg0E/z+ErYtt12RmOSG
nnLSlzjmFoevpLErDuCLU7t2nOkue+gdgQ2v6dikHdvIWs2XMZzdH3h/l3PrtesncGctdo1VtR42
nCh/3VvDGZI2Q3joJjlDL8wio33YBCyxi7GbDw6S6oeJlZZSqp4HEhPu0OivkTthJxF4rU5NxOsd
+Qdfctxuu69mC8T6aWxc81H1QV/EavOyL+s899NVrgwU7olqrDvcOaC9Zs4kTbyGmSdPVZRJOP0L
sgnSh2N0iNetReVc3vVNitusOqGjUcqrCwZRrUKcTF2EoA/hqLSdqJKxb2IMKl8upS6Xr0vYTndj
F/jzcYblON1PEGUrMkxMOUnaNZaRgFHClMn+3bhQiefdWFs/xETJVZ/YYRnctZvofnc8c2hPtqJ/
+rL6xjDSNTQXDOVmseXnLCzsS0Bsrb0hyiLWwyhM2V+J3DRSs6kigwSOh3YEHQ77emuDg0m8YfXd
A64//y6oI/4LXw3ETSQkc9ofQtJgBzHbQZtguw/t4+wvQXVVuMgbYNVIIPECdrIU4gigTKdp8OZY
q0CQN/U6Xy9uPmLfwVozkBLBvJuMKHUF4x+rgztodX7BsExmP2Bez3e+Ns0hwUpKN0voGDnzzWCb
XhypVuhtBDIFUhET7rjC9tkcMn+iuxI3WJG6asDiKlhY2qOrnerFaemqJt80ZCi3OhuODspP92SP
0AdhvNp5+WjOjk5tr1qaa3OlXuzU2OUQ3jMaDqeLw1nubrf/5tdQsd3nZYenxqKLAGyaq5mFz3Kg
3EESb3HSCOoBV1DzGh6Gchot5hVr3sYtdlJ1wnkzn7CYluiGnpsxGVC6OfMOLxmDyZKwndnrng1p
I80JVc0PwHYt5cBiX5vlq6Wj7APvlt1rI8wwi+mEiB6gSSGz+YPvtzG0fcdJfGmPJvV/a/fm55r3
BTtFw42JQq/FsTXLfnqAwl2aj7bAm5oiNtSPGOl84+R0gPGJpbZNWheAQflzmGPEdMvvI4CoxV7a
qAtH3s5BsDx3En4V2D5zvCkUOnhqr1X7bakK5lb0LkzZwQu77NIWi7UlC7snptKFFfBfV7bNCLE2
mV5XXk+tSIZtu0Mmh5GWNl3tzYy/5skghOzn38vBNjEYbmASjZqDyKFA8z1PK8oJ8nBo3g+UzmSl
Lh7g7DCMKJjcHVhNOMSIhoRQYtYttc0jsqX6mBsFmv4gcekylZID3OY+GMT9KK2iSC0lpLiqmlkO
l66bCUIg9wGHXVvoY9jL6nk+equ0zAOeEe9ujFjQXqupcimyYLHpTuVAtvnJJY0yMYIyoaqSdgl/
NCajHIbDHFXTwofhHftqMZmfashsgyO354GGUPJFrbXAadZGu6vJIHR7NeNTrWjRbsmQ7LWOMhDS
BPJelvcUG7f1oa6j3Lkf8bJ9CEwVmOfcHOdHaEriJQtX/1PTNpx0phZWNbM84GKVVduYxqbMQEZd
KkkNKFuz4jCDru9TP1ho/FjhtfsH6juthdFMITfeO/PcJIy329cqzzy6jBhGP+CKayMcd2Id47AZ
As7lfdg8k5hcWUBX33oO4Ol809Ek8R3DGaQzVK3yR8V0KrgwPewgTfGcg13No7U6MWqf9MWF8ohN
SwTzgaHbyOsoLPIfGHdB4XShWeSnfrCC12gpxHAgbgaUkpF9lsVBk+H4arwNNzcq92nRiLz+mLUb
Ug+BSDpKSsI4wpivN+3i5yYBWcNIhJa1ndbMrpuk7QLjk9Lb9nvbOEtJQyIOmDN1O2Gi9Wh7SdEK
mcfNCqgyRshpiiO3FMsSEbLydosUPaD2nBk/LOEBuJPNKi+g+WTqObA4MD/uRGliLBaWdyDBV+7m
uNOhqDR6skNCoD/C9+XBmLXjUW7iOryJxrZbJ8ySFqp8OCtvoijGwUPkNhOpohyCe8fzsdpvs6j1
jSl09OYJr+qPAgZgGGdTTa8W3Y/4yztQ2XEVFdtbbk2GhIhoUv+d+/PG1MMI/Pve7tdtH+xOXhqY
VSj4H1c5JEM2b1nSCH0luu57Tt7OYUDWBXeOE+gXECDV1zGvxRWIf1gQ29y5OeZ4r30D0ykbKHYu
2B2V64nhyhq8dW6vqZfprd3ZO9pFnhDGIBeyguxdmMJANrkphh7nMsMNfetaxfaSB0v/uV4Hc4zF
Bt3+eaX8IDpJKpP6BMt2/t0YczKFxhha4pVm1eq+Y6I1J5Frb5D+vX2EMxl19W3tSGopaIQ+ya/M
aU5Tl0cvDISg+9XlbsAg7sD6sVWVOih/qr5lWdkTKrRGkcdYO6r5qpuWfcvpsPVhxtkzHGILd70G
41hfGnfRNUxZMJ7mYC2fZ7naZ8lsG3usu7BZqPnC6R5b29Zg6hzmrySJp6NNbEams8isH9lgzmvS
GYPE4lqz/JIR8cR5CyYLMajGnh0DMjYDGFXBWh/YMYVXXWsMZrIpM3+ULiEijn6W4h6yNmXd0lik
9bHGaMnHUiQDUlyr5Zi4hIryk+UbwHIWjHjy2rB0W7DITvbXDrtFn1AFxOpFtLZ1z5TduS3zmGiC
N82cR5CozOV61RNOoDoYl1IWvrGbdJ1bx/JAhG8ismNnMBz+RVMk3iI/TtZSfGjdAsNtruD1oOAF
9A5Mg7u8GubYpe5UhC9YqXqF7Thb5yvB/vv7zEYUYcYX9ktrTPnLOre6OxtL3XzcZDfL7yaC7Cly
h805kpFdmts2A1VOaGXOi4TC+wVcPUj64UYDC7oZB+3J+8lT/VWZgSE/yqCVrGKGdObLFs5w2yLY
l+cNl3pNlArtJq6h+gzM6ybam9XWdZCkA8kh35h7nSfVUoDOFtlgNHdqMidxDKF/b8nsazImcu5x
j/W6rsR5zcsZN0vvus2lluGGlayZ91jLSvSpzr0siAFSqvCaLe9QnIkQbVPswWvYEoZ6w1eAWQGP
P1xhIPrUPlzbIKj0qcpVw84GY/u5GwcnOGwaLjXWX8HMf3Y6Xuuzrsa4siz9BsTb+kbTBfjqFfc+
1Raeop563CsjJ4Z8eYLCY72YZcFQ3d8Mw8A/K3hEN0IKecLzXC/JEowNbIZ+xgW3Z2UXFXLDBhGW
uNhzN349wRSXfxCPOatPxS43sQcQ/OmyZuGIrCnLx7IfWBPt3mrPtubFeJaLYIrJKZBrtqsdfh8K
N1i5PVdY6MKlj4BvjZUvcGcqowVh1SVuyh2paYmiL85D3hH068nSujEksXnAFmWT51Vgsr5gfSm/
ThW6zEmvuiCKRCb2tqizSKWLDAqKJian/liicbSHoVI8oUU4BhWq0WxfFN5/tp0uW122k5aL3yfw
mWIPqgFHQPVUHx0NjS+blG0lGnZxy45VWVtVXkIMaidT78Enx628AdjtRtcHIh1l066rDXYh88wu
24P4e2C8QGPguhqmd+iHrvqI/b8gmqGsIB7dxQc/j1khJ+tWFiOkbvaZV0uNsSrFgBVB3mb3ihOh
6h9EMwYvOcHqq2BYlHGsCDBLlgziRZ3rGSahbMUe0vaL0WRzZgzuwfAWUL+Rqs+tAdI7Ho1x/MD8
1Q0QEeVoJ6U0/OnUWa7HF8qflRsTeAQS47JJP5W5PX0vZ5RAqjjJul0zs9bO9zAc1rNL2mtMy7po
YUjXvXscswU6IncpT4o7jrwr2sCRB+yXBPdcgzfdoe8sch0YG2vwWs6wnYJoGOzU5+9knFqRM2Je
2qU8tvZYGwc5D93FWP16O09BY3zjb0r0FwBPqWIlOfviVZqiq7Vb1idOsSMvcHIGseX6PGWWYS/l
vbGRF1N2EwGJZaB/3XshI+2xd2htMKZgm9O6XLqnapIDZ9fZw4DqjXwf2Nf1rA5B4273HaNozepr
zq9TyT6BHydtxa80jQ8WGw9SgbWnkomRDVFNC87s6ILzStqeN2ZabL2zHdp8Y+tLiqW5GREPaMZk
xvVaNdTIAdF2Wf7QWkfi1PRLxnZdczojsxCoc1Q7g463eWBLJyQJMx7Blh2LFRKTYnvuh0cs/tNR
caQbDwFmmwLcfCGevaZnyxAWhflah3goJ4wtYTquetpObgZvCtujoa9wgUbRJSxYIDuaIfok9xbK
agYp1HHMYfzFJpZbL6UanqyRVzjIv0zE5jIOnDkgWSeq7Vxif+h5rtw6PIiotd78cRHzsRd28Bzq
qb0pXHh2jyYT/4zanHJhh9etWKVsK8TP6wQFbz0HWSS/Zy7kv7jjRmeHoXLn1tVj4LKw2UMEjz1s
gtQ3EC6u6WkFheeKkWQ0QVIxp906qAkpaZB3dG2O60USycmPDLz40xXab7nlWzvMr+1eBOOJRX/D
vNounXuiwgGLCnU8fspfNMueQ6+s9gNq5xXJWDZ0Y3pyk+p+9A1d/CAfiY95t+mR0Rj5VMxbSCo2
KbzVnhut0lV06csgX2OFG2o9e9ugimQoXbNPa/yr2wnRIWyQwGT44qtu3F76KbMKNsXj+iE0q9k+
elY2A/yi1JHgDhu6ZJmL5ctmS+O8WIIViaAz7ySzkOMPt9LbDcH0vczI9Yr5pth8YSVakMukuZbC
HQxzBbSxzraaEb9vMNJg+IfXtgtZhvFHdJlxkaFdjmSnp/4RELwek463h75viSr/gdl2irsBNHZ0
DHmRESgv6as7t2POaBLXbNSDl3H2tFUXBcUBXP1qJhlpU7Zmbu4cp3H1QGs7S/M7pcLBrYzszT46
+f6VmMrNeeNPvX/wOWJRdZWjESdOjl4YcxvozwFyWAgR1eJFyKM5WQeH7gL7as22/ktIMra6WrA1
+6/L1oweR2/bulrGLQ+JmJrLY7A6uXhehKvWxMP6FxwA/w6E1sMO9TfyF/tb1yg3I7BVlypBLGj2
6tM6dxJ+Ri03g1eUeHOxwoSUKQK5PvK2Ik8/UePBiWKQ+SvtQC1A9hYX3gGsruRxqcKBYdg2h+IE
fg8vT9GEQxvnvTEr8OomVpltzUSQVjVnSI4Wys7Pc0XpT2qx9bxUDj+KgWceb9ESgg0ZgYwkxDrP
Ww5AuhVdiaGNNdUci43TXmAUXxdbj3eCTS0Pauf4LbvmyaGRduB9yUFaYeS11i3/gAOTszpgN/iG
dV75iTRFcLOBaqroF5XZ7wUr71sz+OGrMvTiJg1peT6BOzH82EKpnrmkR8171HcfnE4onI++yL6L
VXXbWUZkws+CkyRvFJp66wQ+TXDPDnFbzzQTNMuDVniosc139HqXLpbupEICYe3ZQhWwLg/6rtS5
mJNm7BQlMAWICnKt6oex1sGbOfTdvbvpEdViCalW0K0/NGypUV2ugcyHInWE592UObPe8+DbW3Hp
e2l+ULxyProTRQxgL+bqVQeF+b0PrMW+g5yGRIZnbHAOpssPXrZ6zk+dpEHlKOq+PLtebjM+RisD
G7C53xjdnSSvGxvDkOPnCSjO4jRipM7iDhQPfWmGtT34c+le1nKtvju9oOah7Q3rjeVj7J/YQwv/
rOGYhzg72UAc0Bkq7neOYyK1gIrR5LOQP0w4I/ffSfJmS8KpucLZPVhm6ml6sFIdbHzR7uYbXzRH
Qw7MUch/BliCu+tiq0EbuuY0OodoZhOF40rSxaOdzeF4qjHcrqYAUzsWsjyYdAEgJzqKcpSiQWtA
e5zInTY2OTowMJgjgyIgAeBUxpRgMGvL42RN5ttIXKOMkTAZTHk4Qp5L363C60wtMzkCd4ATYpU1
LnSX7HJz7XshzUswChgKDHnGwZ5Oj+mgnP2ZXQ01XfFiaqoj90J47jpJmRXszeq+djbIHaRHFEUW
ubazkx0arXMUoIbJJLo+p6gJufgLS11FP1/tUYBcRfmPwMhxGG4YuGSKDk38cALwOZ+IBkTAmfK9
g3R0cZUlRk9/KnN0LMqoW1M0pky2u7Tia0y60Wj6s9U7nKcc2WR12k8D9RKVGq2aI3bfT8h3gUrW
fuo+G0Xpbkc/m+anNmimFZPM5uPxy0Nq9QKxAPMbGtyCee83zbnS6HhcQbMOVW0lP+Qmc6hLNLHo
PyPY0ALabC6pxxYZ0z1O20h+UOWDQKmOuqo7VpZYC7K2mpM7K4Wl2J92e/UX9sIhoXqn5+DSytxh
IjBNAEWDcLg30b9jKhOgzNSF1R9JaVJEA5hi0od1Exrllkq0KCmMnGpWBN7mTshRIEUJb/uAlsMg
KzRxyxJgR9cwg3L+pGntS/Awio+wK8lSe6U/0aLAOaSPc+zobbzWtIcfwOF1WRxO64QimUvne8mC
hagUuNTPbSX8kcAL+xNcnv6Vv44l9xS6uJZMjaI4mLbhOujYAsXabr0TCwInGUgIy5jIpg67Q9ht
Bib7fpUirWXE42hIbLnMW+ygO7OzMNlabP1oHRdLory3bJ850YQljmCRb0z2LTowyP2EzTTeDFWx
3hu4C6PjWluePrLQT92N2bGon8KN+Pt5mcyGXU0+QB+BoUuUyrZk/xk9t+IEtPmefcintj+vAbdL
MjOmmk5Gb9cvQ7mK5oyfNaBey26s3aAefq5Qc11qmkwNV0N53XVZmzTbiXVYDmWYGfeZ1zlDDHlp
pqK6Eib7F4qx0J915t4UKzXpse9RmJfYbk/OCpULfg8BIr4GAJh0FPVkksHCgS8Bv0LfwVOUNzjr
dR3OXwUuXY9utyww4hos1Afsv8Z22Da98ZZlGnSQQ6g+UZDIcXtFd8ioicB5fwBX3dINoz1OWJZf
FYi8na6+0PtmcRyadNveUoTBXdhFm/3NnijNYKLVht/8qrdf3C3yyYOi9Y7k0Bdae7DoVsd8Fc6P
QJOEStZ27D9SJxKeQPYiJUaZYTDfCBo66QX7t+JYCHJ8KdNkZ8FRNH/CZzC9LYRzxiQrSNcYeu7r
U9NvpHN51bE6Z0ggDg24Ned/4Apws7q2E1U6GEy4Tp3RFFT0BJWXRPnWh2dAV95TxMmoZB0dff0g
OClbyEE6f0Tg3p68SJd7ZJ4+kNNKhb19y+6PE0uNIJddu4TKsqeC+YQ+AGsx5997g/gXQbYl0MEr
45bIO9Qro8hT1/O8XhvrUopHiJuNcwdxaFrvSWPJ6KmzVRXcuJVfDF+8KnJocrdK1GWmlPqB8s/G
iRk8Sv9X9qa/jZKdyMSV4O/4WtcN3hsb3UaC42GLcgCIM1+gXcD8WOwoZZFzjvbGTfnPs+R/cz0L
ih9WH9D/JrbOv87Mq3LROLc9NDQmCQc3mrsz6YvyTAaIch7eH3+6A/43/ft/dk/F/2y3Tek3Anz4
9We/7f4Tf9pt3eA3qnQdzLGWswdhA6wNf7ptHfs3CnbB9sI0xur6B9nu/3VluL+BoAvJVHH+tbnb
3P+fAHZ+w9noYsIgPUznL3fTf2K29fZk8k+TfMYa4R7/pRge8dIFrfzOPlLWK6wZHzZCXlldcDVR
GPpgS69nakZAXF2pkgLfGHwLLzGgo0DOgsNUbcZnrZTSsSpJpH/qhXJVwtQup6WWM76trgsqID47
czSJK6bjAiDIogooFbUKqxSCnR9ehh4l5EqNXQYdjgmVe6LRFaSAJ7MH3W1VkzBQtySCDBuDeGNz
8n2QbfWlaipeMLrSKgfMaW3PxS7cH/C70NK4bwI4T1GURMyJ898j4ffhAeCAMGIP0tnCqUKRA+Mf
8WjM7WdZ0dcq1bUdDbl3Va5bQOFhbirvhIQvrVddlLPkaGogBdZrhOlyqto8vzAjjAhQuSrPj0uD
BeHKMZnP37cuO7FT49HKemRzDqVq47ymUUtVCzTFgmEx2fG8YJS7LzsE24a4h1lAaKIrZwYvSDPa
HM/DoNhB+ujG8tAGgShTr1PSp3Kr3deQfik9SQZhrPLtGbRADiKjMjkmX4qO8F74ZpvFsozX6B7M
DB6nAHtYliALsue7G0nx6PnJNpoWElijRTc2l2VaPEY/cTG6LPJPm08zFb2DfCjyK5XmLY9cA8oP
p+DYYd4y2VsFx6pr9JiS/KnIsfg9EjrEgma4Lsa6+mIZPWG9mBLlPnyYV2HV5Hb2cZkZqXZ6zmue
l9QtqeKLYYtZ7VPXw9i9dTQTiFNQTzO4FI6WxsFvw00crH60yWOoKKNjKqfz7uAU5Nov2xASYUzI
DMog6eY+Ks6rZ9MJTe0gYsOQUQ9Uth2ykSo9e05dYp/B0V9zspVbPpnOlb0Ks7vtVrobsTUU7UvU
NpCGFjp4H/IJxNPBcrjnmIkELjihOtCngaHsg9B6sQ56xtKDTJxPRE788p6eyFaeozEc2OMCzfsU
sL8zK0rY5/2+ZWtbHFEgy+Uy4RKxk8IfGXqFoe6hOJbTap8Wb6CcHb4cSD9y3vCgZ08t9hfbGECq
hVAPwx0GPVKTvdgTJ4iwsUmmWlku1aMFeOMpsuRc7HsrWPh0a1FVGE/KVNaroUDbnGxBudex4F6X
oM8MbAh5nQn7kkWgY4BzYeQrb7010IhWRZG5/ieTyBtFOhxXSzstB2Zgn6ZqChBya3+oT7Rq1O4X
EkumJP5Se4ZB8CYyOH4OS9Vl9xxAZufW4+Gf7kjp51nStYPXfbPKduNwlgv/weynNkoctsTpyFgZ
bdVv1J1V9T0Cu0WUymJa9Niz96zP9SIZkdNcbVwjXCFKzZ1jyLhAZAdruBTWjsaqGPPnELNS0xCr
dwjzChGQuV6TpwEzzecxXL1ztERqjEcLmn8KUko85qgAJ67KplRHm0VJFjAZwD59o2mPHV1GG2Yz
FpfA7ffCgyr02wNiQzeeiPLLN4gfa8SAGEmXg1NUVrSKGtFVOFpOfmi5Rx4ZmAag6gvhc9rmwY8n
YnsqcSHcejGNxniIaK8dGvQ+hmNlB/Nbm7QBEp5q8o20MUnZIyRKngVVFfUP4IQNYSNjDd+WDWPJ
oTN784s/GKZ1ILwfXlzhUb09OzgWsswMC4KP0CdjsD9OGw/r0rPD09haUtK46N11xXkARVyYVwTQ
JDeO6TS/B0ZbX6tBua9TS+XzxdyaTHQf8fXOz9TDsY6s9Dr/YLsegKdxtFXFeZnJl0Ks7h2ugX5J
/QkbI/QBa9yAYZXrnY8IUaU4NpqdK+7r8CRY6NBLJl89bqqBLUv6isOfQugsjrzJxHZTseY9AJKv
CAluLQ8UevsE2a2OrM94gSDKWAQcHpUnc4MRQp65JRxzjgb3tCsXE4OsmgRujNUjD+PNJ2jfJTIy
F9ShoCIXG6tG+zJl4+nypgv9OfooS1RdcJEsXhwyjAW9cgjJLjGezRe4wnMEKsYVSjAfM3z/kZAT
csjR9Zl38c70OBvWZKA+KoMy5ysosMwGfXuwwwTXfhMkUeta321TGW3qBUK3V5zcsSzvhnHJXlf1
dUpOEJo/o2/rOzOFTeF+isYgrhbOYIrJcbG7e5aagr7GaLNrEI/AyTChjihfVeXc9nYrqjXWEswR
ViQGv2SulDO+zpE7PmcbaHhOMHX/wCPAZwWMtHJIUsZ0aYqMjx0h733cbO6NOF+w7RI1bcYqLe08
Gq/9cauAeXlF71W/4/cJwgv3BkXlDS7tKpZ0cO2/5KoqL6Y2j4Q9IY76Q1AxhIqnEcTFC7k3Q96Z
BZr9W6nNkr8uOK6GwTyIC9NNB8Jt6JJAjTvCtjUzi6MUoGtTiGBLA1VNGuZBlyzTFBdaJf3Ac1Ai
xMsMbnwnBovie7NeSRXAk4ibnVoVG9lgZYk3EWDEq1vVX/n/rR8CtImnldZ77pF6WV+IVwZ3M6c7
ExGz7z95VIeSll+WwLnCxhgi7Kk5+p3epi0/VNXY3kXmXDxHRDsfbAx0IZTPaPsIoYA+mKWZPkPh
2m4LPHSAz1QhH2tfqBdnkvtI2GFMeGwAHpIvxJ+PmxFlsNpNahO/NUccmrYh/XDqYgyNm8MxmYVV
Toer2IsIuOMpa1yRzs2y3WSEuYfEapv8zBt1mJONYf4RPmzenITvDlctH4UhDXP+J2Ze80j+2uxu
ospWZHVDr/vALE/dTXlm63jcgLCHpdTfUb+8p6rKGvpVTWkRzwrLrAd00LP3G4SRnWqiPUMytTPu
Z3hHwWW36qOUUJXsx8XiNe0Rxax7BUwqr5hYKHWwNTNsWhOBt9BbqT6xQ2PQ1kYCmkLoL7yKGbZV
8R5eX2OMPOoeTyKNzcyG+yXhPuGYaHGm3Tt+xvk8kIZuElKR1c3qSJsNJ+yAb34vaGCcYB/SZ+JF
BkWS62qWMRnQ9mUzoWJcLw22ybhs9sxu23YDzBVf+foUiXDF+aYm/7PJrALGq9P57Y3gAd2JbKpk
sTdGqCOw2VyZbmbFADXCiBQedDBQN1m7MMBG2y0/lSgJ/LMNJdpAKfyqSmi8DHXMg9SMh8kAHpKM
wWZ8V2NY4GWjbpS5CefKOlbIE2D+W0002R/W8HW//pzqJRNAjmuHWXLCGAyuLZwIL4x4Y4CdjOfc
EHQl/1/2zmtHciTLtv8y72xQi3l0HZGhI1K+ECmptTCSX3+XedbghjMcTkTN6wANdKGrM83NaPKc
s9f2jEo7INkfsl1STvb94Buhvml1OGQr8ktJTcFXhs+7U9TaXuE2GO1tqq4Ig+PK0myCsFMPA6iw
ZlM0VLdjium7uyxTxJPwzSbYUxpgqAo7tsmIrVpetASw4876XdAl9VmQHaF4tRryT4WpTam3wgc0
8vZ9FvOOcMhsqE8YM2jOS42lMhi6ImlufKI9yjpr2/IR+b+X0T1Rf/aqFIjiPoIk2OxGsibsyJFT
KJa3skUZDbeV0Es4A4jiuQDikj0lAFkI91u7xK28x3ryXMBZOXMEJsLw5NsNVb2FUWoDVDNbg8bL
NVLDbLLIDHZ2VaqT/TbjtlBRd4QKvwFjGfQliacgjUoY1YoWbrNQwKewSeyNVCGXwffSAEAp6wLG
e5Mi0h865WX2JsGQPN6UGVHIvy/+/3uB/5eD1ODCC7yO2vrUr1L+gX8e4MZ/MJy1mEAuMCXET2gH
/nmA2/+RdC3bRWrm8pCW7hb/8wB3/4OgxUbOwRnrQeDiDzXUjYQQvaBzYZZieVAq8MYw/1cALhzh
kElKYQNCeCnQPI3RRJaSZqHiUkPhKpQVB5q95ZLa7l+NxsPfuvzXmK/TSBB/LbEy/kM7xCFQD84i
QQCdCghDlokaMq2+tF46HJy86K8pjoCT6CDNX1DhnGpSjg0aKJJgcEE0QDxB+OK1IGiYYEw6ZLoo
82m4TAxOeQXdt70G6xQvNCX/qv+vRPinKUkV0yWVC+HpaVMjGHZcSgoYHlWSf2uoC10HShm+XB7B
mU3OsRmiMH+jd9hjzCW7Gq/FUBvIkhqJVz7kjg8bRRdK/awrSrUO06KgbC3rQWZAsCI07nS7lFqy
Lw2FHDu53X27/IPOjDBzl2s/0RtmjzmbOLDYBVhnfk+MgroHSeAr4Pzb5nvQ6fH6X7Rl4Q5mIeNH
XTdrKwD8lOWxAO4Fye6+rET3UnL93hDigR1xua2ZAObvQKMwwp+QmBgSaTmXX2nJ4PiOIwVtNqwi
XDo0HvsvthW427pQilur74uHZLKo5ocmsxa1Rt67UrWWylQd/K+CddnfeuNCj/sPvEnHnVn67YLf
3pk5B5SNyYZ43qO8TKqVXv3GkQ89aUlmA4znyk55fLUqdYCol4fiXCsyMkhGBRMcFJSnrah51Dmh
m9grB0ZFgBu2+ZI4sqjvcjOn0qrjgDOD2M1wKSEG6c42B/l4FFkSAMnRp3ZnT11wFbsauf0xrq+M
bFQACSMKw1Fc158vN31uVWGlitYJKw7mliZn+auB1M1SEF4MMaaueS+sYrJdBy9QM2fXO752b5Ez
nlYQ1lHH2C7ps8Crm0NOSowLqQ3turea4v2jzqxzNOkE4hJjncVDAzevuHkk7JWZ5T8mJRXCZeNm
L5d7fmZHdonFkgVAXy0jr6cdV9Dz5KYXs+9rSnYQPFn0lRphdEIQDQkluTb/5+UWz8wm5ivqWPAr
HDnerEUflDVPp4AIQ41kgHGUZYwYar+/FUS3KOZcqHJwJE77JXREDlMABdVLbLLjE+mZsVDc3b9o
xaMBVgY7vztbGRMBVG3IKhJtTdk/QB2CP01caMGI98wWi7DNNiyU0riZysD968kJNEUj6c7JwsXC
3GuhsNY+Se6NUBTn/R3yWAQ6KwEV55tNj5BuSeiCzGEGK3MDJdnfcNEuFla6HJbZUUkeiKsLEw6v
1/m2pQ5EVGBP0Epjw5VXhbOONMmWtDdFrT+TB4fsbLgPfegtbJhnhtLTVPIW9M0gJzX7YK5Vp5UC
m3llSnPI0mqyHaAcew3MVlk4rORhNO+kbqk2wh6SLWAvTr+akyUUenKUr/q4oOQb7JoHED9USWIo
uX5N5nHJl/LMyiJXgxeow42HU2G2gVpe4bYtzOeVMRrjamwyasNQby7069wQmmzPloEG0ERJf9ov
YqHVpAvHXFlAmQ4FhOtdRx3EnegoUbm8vM7NEwuzDXySOYIxBzxtKjAz0duCBNCg2sEVb1j9CqGT
gHqmazexARBZJ1ryQilSv1NLU11o/lxPsUpGRm9ItbE962mBoxplSTp7SEZM21HM9NYmFHILzL5c
GNRzkwUxsWsBcrW5zM8uGznuKriFwGOkOpP3cP40Rn69Serpj+3HN26AvuHy0Mrffjo7HbThnC7k
3aA+8Hg42VO6nB3S7YkbCz8zdhRM6h8iombb97cCAQFCsAEPAKrNaSsDtbed7+f4kEKl3DhNq++K
FEPmy628/U4Of7sFNod9GPDArBULk6ApCEpzVReV/RyrofezK0T7C+HttF9oSv5d83Fj7+LeDXID
FfZsTuhJWNNVXjDcDR115QNV68j+UI21ibTeugfl31F/4grJSiMOQV0g/4jIsRJqu1EQVXybfP6W
lU3RT04FV28qRMyG9k+EY9O0G0TlNOtY6zIEGwg4vyYiRNGr2mnb7wqvjm5H7OqSjd6SxlhFkMl+
EcdMEdyFao84myULzQ9O+4sPJp+KAowo0AlHZpbiaxJZPzCybP8YHIr3lpXHn0kF2VDzqS8D/SPs
jmRVbQ3UGlLBgQAn9fJmF/CLv4bK1GVbPUcK61GNRR/tKrj2HTdMNsxrcpXCaxQ8ZQLK7NYduins
VAhduwvWpWcmroYsjYuayk0RVvTplCIe7UQoaKVjj6XfZl35zR01/2rhM7/9yvDKpD27x2MVXvRp
IwlFLY0k36ziPhk/xIaeH9zSC9f4MjVLM+pMU2RYIZHAIWUtziYUJYdqTaWySUIyS/eJndj454xW
sKHiLF3iPZ2558LSMoi48QTnxWDMjgh8K0McWXhB5U4Jq7GzsMVKqK56qAfqi1ZczvAnQnftr7Ua
VCDwV338ZYQN7lJDEj9WxFMXhvp4tZ6tKEZSpxqSMxL2ldwaX129u9IwW6rXLYpc9fR6AF/JUrIQ
COFokfwEtOreVhaTbWVYsUOiogmGuwqask31LG+GdRDJMsvByHmH4XThP1aDq44L2+Xb/ZnPbcrI
DfUOFqGa0x+J00+Bgxw3Fr/K9B9NpQ0b4PbWHx79+m8xaja06rj7/f5ZyOWf14jhcKDPWTUOsVQ1
hBK5opTduIHibG7QHGiHCZ3qAhr9XP9cYjIqcSmqRPT5hNeodFdcDMXgj5HvIRyMpGZ4rKPiN2DE
O0cU08KIntm0AZdTi+KaPEDs+UZq+JmVxYEMl3SiOjSlpX9K+R/XExVS73Mvly9LBy4Nxg1QKY/E
udOvl+dQ3OKCBDTHUHelCcVeW8Iob5RqWvKCP9ctsD+wdwBHUccy255cTrsJxg3LudXEwclUZkfK
y601l257Z1tiLmKWzPLx5hAlMVExN/a8o8wRI4iCc5UCTyzEdqgoMWG6PBXP7bpkCaj4ATImd8bT
EQzh1Vm5z34knDK5HQcKY3kw2z/e3YrOwaozBQnuUJ122ooWwMPWGnansNKy+wSDqwMlv9m/6Iyu
0w8MDGBQvUGbkBWDayKYDtSDuFd5qBs3djSoh/d3hlsJlxJcFTRVm3WmtBsiYBTFray26R8xsRw3
8KD0hYUrN57Z7gmHhsosGVQmdjvbPS2hFlabKoC3qZoEuZL98TWUTZFzAyzGXpgFZ6YcuxCcRgLV
HB7O7PSIJ3h9g0FjnC/GF6q03J2nhmJfh/r7I1uEUnm8q7w0TCywZxvSYCpYyQnbokwicNGKDu7O
DZt+4bl7ZvQMODc80LjLyZV0OuGshloSSr2IsaSqc3CVursassF8rlqXg8UQ+kKwVMIu55+LCJoN
mhIEGi/R2TkyeA1l/SFPCrUkM7h28kT/bGmkQBUC0o9TqU2/omTSnrUxKajHCLr+IPh9+8tT81y3
Dbm+mJemy2v/tNuTYQ9QJtntcfaaDlWslzCbFP1T24awEvxWLCyFc+2xc6iYXMHl0ua3DkqCdD+d
6HVQq/lVjZ/IzhNh+LGdkA6wYSuPl/t3Zp6SEVEBBWJermtHd91XV4q6HwiGH+PESoPLW+dpG60P
MAR07C//oiWiZ2wnNtXsc9AjCgHEgunATVkFmy9QlGD60Ocf0q4X7w5dOETbqLjkeD7uw6cfDYMP
MrIma7pSzYfGyJ1PSlBNt7Y7LGVp5Oef7SkcXNSJklvilj3f7K1Q92IdAg0s0D554FR4dh1lxEyT
knkIu3a26dXaPmDFvWS8feaYIcRFjAtqGhN0fu+uW/KSJFcklntwP3IW+ZQ+hNPC9DgzHU2Z5OKX
c/Hgn05HkpCG5yoGe4vrgAymLP6LU3H5DbTwd+OL92/QxC/YLAkguFS1zh7a6Ed5mOnsmdLblLMA
GzMKCJB7x6rYlkRTFqbJuSEk0yIziaS8SOeddi6dJlwIbNNC1FINT2ngpHvRhUsr+lwrYO1Y0hjC
I8Ke7SBctiDp58z7dAo/Jr4tVTaLT4OzjegqKRjuiGyWs3d95vtFU/k8Q4s0HG/tsrPuagCz2/cv
YaL+RFfpDZT02UmTF1QjKJVrraiGc/dmZJvXMAHiTaFRtnO5qbMdYhPEhx2uGmfO6bcJsS/gbsaF
fkK2wEt58G7iTrEWwsXyB8+XL7d4Yjtk44ixzk5p7N0T7rXMgAFX4ENQU8DpNk6x641puhKQyzaO
Ut7UqmASFvZihORM69zeuB5wbrF/zPoIB2UMOpXqtT5L1E9p2QTfo87T73N8Ud/9hHC59lCaK7d6
gM+zL6fGHVYPjcV1sUd/iA9I/0wBcbqHfBssnJhvt0SaIv0O39KS+688cV6dKIKSItAMExFrpa9C
ShitfN1VlfU9UganpYKRYDlMD5ky3F2eM2da5t3ChZgNhEl6RF6+arnGOdZWANxTl2j5+4RH8HNS
WO5H3qAu6CCMt7dSXIkUVSeLc7ntt+foUQ1AaQCbpVSKnPbay1NMAHhdoEjR0VLzMDu0uC1fjYUz
LTT1dmnA7OYyArXTcCAYz9a677tIpExCWo7SOQ9JLtorv+3ff77wuCDlRKaUwj7orKcdIshaxuAZ
0NWM4Mys0VLW/JalooMzfQFKSKqUS4EURsyWgFuEIxsz13GdKsuDXVF1ZbSZ+u59y2Pqs4uQd+fZ
Pk+iWDYlQVpJ+ayfTerWaHtv5VEGCiDJnK4uzwN5IJ7uKDQFsZd0DeSsN1GjMdRFhmWEsUI5l39P
u5woZNh2302sPu4Frlm7PtS1dx9kNEpSksOMRA2b8+m38gPqTKmPJ8gZ+MG3ASYcJDIl+HG5a2e+
FdcMSlJsgjsgiWffSsNLNnKoEFuZPKN3DZqyDUmhcfNvWmFL5vnEm2/eSomnAMRSWqnz2N/y2Shh
oHZ0oZUzy5UNSj7NZGaV3MzpiEFTU8Kk1Q283vtpS9QSYJgHrQbTJrGw9Z6J2rEb8hB0uNJww55z
NwVZM6BqzPHKwW8eYx813ypO0jXU1Xra1cAJ8DUSpr1t0JlshNCzXzxVPUSLg1nvYT6kW7u2xFPc
5DqagtF8d5hY7tbwwikGYOecE2JruxjNgfvyCngPeL/CUfkl0dKu9fYmSSusBwI+pEsZzNMRD2rc
KsCkYSjuBPZnw3Hya2gOdYE1QJitOSCjhU98ZroiuSJQKhvlWJh94tFtvaCs+MRlYKu3Aj01qM14
XEionGuFy5AMKPBqM+YJFcQdbTcBkV4lSBY/8jO+AEJdWnlnYtFyIwaNTW6bGJY2u4YPTJnRamUW
oyjNW2nCdGVPefnc1C2cGScK8s9ZkpTrOsuL20QN0l9TEuIVK/q4uaU8PVvY5c4sHyINslKM2BMh
3tnNeaxdFA+chCsJgH3CvDvaF3bVPsOy0hcO9TNNSTS4QfabHDTX6NN5Aw4JXZdObQcKpfA+i5v0
Bul7A6zMrxcWwrmmCENJowwTB0x11pRROPnfFFxVuNUPNCLNHuwN2rEeEsrCIX5mOVjynk4wkEsZ
YY7TbnVCgd7WkFRUcYQ7VNMQ34UKvvfIKJRdM0ZLCdoz85ScKYFW9jz5LJx9Mc/kBeJqmUlU3re2
cRFFB+QC9cJeNx9BxgxTVNKlR6g479PTXomWZIRT0wq+SPkBYz7Eg24QvcSp8t4aQkPFDYWbHuF+
PpU+n4L2SNqvSeArwfIFLZWoMfhwmMuXTyMp2jw5z2UzhIIxqSK3gKXC7OIM32RCMkUzLsZLVmbt
ky5eGRgHT4Ox7uB3TJ6+BkoJBCXWdp7pf6QoHYUa3kB68e7R5bdwxAPlt1hX8wiKno79pDokb608
xRQvMHWO+dbdF57Rbi73+223CQYxMXW+JUEhd/4h7bzFwYmKDDcr42sPpMsHbB2WUvnnWiHXQKL1
mGE3ZzcKA+1KFrH0V1VjD980a2w+V2b+5d1dYUraJqWm3DGZmadzcqw6MA6NauLuiWY/TPRmDTvo
vdcWQnUa+zIOs7D0Wc+z482G4ZUPggFLDBcoKffaD1buJUufxZzvG7IdihAMXlZsvqR3T3ujA2AV
JLWRXFDs/LOgovFbDzf722QXTobe1in/tKU3fEywB/6ObKv6jgkZ7pMU7XVYKFK+1q98LQOfVhXO
+MCGZ1UHHEKc67QfVOclgf+ZrO0co7595GcK1gdUxR+cqGwfOq13cIpsyAddcQfOb/I8zkjPD73x
c4T8MG2jYFQOsGcN6vCn0YA0wVJBcIyfToN5WO10m1oX1U1oCYnosMP2q1HDD91m6dAFh1L0Zb3m
DHEPoIaV7w2EAgiYqA3wZAP3ZoEDTpMgXKWIQIIDZAjVXhdcSoN7PMyTu3R0xk+9CaF5jU7Rug9Z
uDAkEyAouxS+ZglQdpzqK9VMKxyNge59LtoufHbHCNySZ0/RbQaR90VFBfq9FLqJxgHxAxaLqZZl
e3xHA3/rWkN7y4Ug+Sbcthp20M5MbVd7g+bdVrHPvhdGehFfgdNLATlzswv2vhub5c5wB3BSYJ9R
7MJey7MNFK7c3ZSxFfZ7nXKr4CN8BQRAtV1mDpWTffohG8jjw1mK0Nv5VYdfcakANF/bdiW+l2qp
fTJwR+/XSeh71WrKc+/FtAa7uQqRY/8MDZuSu8YDWbpme6sfrTBNHswerNyqgWP3hWsLUhUR1wV8
wNoybSxES3hnQD2EitdlWt3qimF+0gvglStYbcknlX9mnrc9PB8F4RG14m7V7SYA0vWm9xAZoUVt
m3SDhibhYjBRhr3KCyEQCQL1xt6v0u0ffpzrn3ofbPMhwH4+XPUgTkbuyFb1Kw/q0L+lsmpCGWYo
xkugJuqw1bPY/+xU0GkPjlaGT4jW3YfSxzcvHjvvKkLEcq2OPVgryuZWCHyNb6Pi258I4Td4xoO1
yHAJbkFS+ZMRkwKKKgHdJu4VLM0cLRv2DZGNXyqccDAbGaT7deS6EfKYrFZ+cLYlXxLV90okbZU0
s6fiY8D/NRRPtdVP5aYquXHia1lV2TXRM7BoNtLOeMPrN1FXY9A7nxAPY0Y38ed/9j0k0D2a1uEG
6G2NAXQLbQ+jrBR3WkRHfO64Btyeu9Xwqx1AQYmWyp5tPKh+vTPKOPw8EGzIN76wiwebQht3A+Ck
NlajNrg+QLS8NBWIwUBstqQrppvaBUd1TxmF/T2sIyvdCC+3ql2bYPGxRY1NgQOAfte+iSGtinur
qQ3jBS3uBDbUHQMWQwWCYp2bcWZsUtsT9UqxEyd/pEyi+RrKFNUe6USkU49j9f7X2GjU7DaaQoEM
XamTL7XpuiVaxMqaYENF42fgOMBsVjn+sO63alKmneZB67rJ7SwRh5LKQ4x9yGV9rUMY8kyOMWV/
aPNeWydWGTa4CPb1l04d+qdAs4oBtZ9dXOVG7EYU9TVudF1anT5tWi1w7FVWpibGiibXZ8p10oHL
F/oSsXHrIALdBGXMwYSw9/sbK1Qz7QCnMr8pKhD54M9iPt6EXDrLbPWZ/b/5VrYZ2RLXqCwMMnuM
yCxRll/Lfmy8naHYlYdUWIeGbYg6qdeBJ9r7eIzxzh7UJg9WlI7yLy2EHZ9ClIUP/QjcBFSXPoFI
JkWdEvd2EXSCULP+pF6xC8BJftciM3hI/MrSYazhRLj3h5QxCVTJtR55HmAz64cSNoBrNT4G3lD5
wHIi4x6HBx3pWArqeO2BodFXUzR6YoOTkBIcMqdJx2A7tMAyr4iLpkG8nrxcvIy13z8GWoeI1Alr
1/xUmf3ormKr1b75wOW+1R1bwXWnWYPxHag7T+GrHpUawCnX829H1q9Yi7zWvyqa1PzWkB+dNRWf
aIGByyQPxNOYm9VRLZxYCsphJOOoiCsvbR7xd45xhnSTzt3rYPiZA6nnJVshpciSMjttrKNCuTiq
lRGqmXegi5AwT4jGQdBKZbMddv1vSrjQO6uRIZ6TEaxF8bk7aqIrKY/OYBuXtX3dSdX0eBRQ+1Cf
rpOjrDo/SqxlogkVPViIbt3xns+hK0tJtneUZ/dSqQ2IDdF2BX3xyjpKuXOp6hZHgXcstd5o+uRk
0ob0d3kUg8O20IddQ7Ab27MMM81tJLXjileEH7EHRVAuDDfFmZcFRSw8BXO/npB1MoGxPre3lB47
T1NE1tw5itUpyfevDUVFoVipLpJw8yhtt6TKPToK3l1qcfKNfRTCgxCMrqLWFeHOOErl+6NsnnFF
Qj8oHnJ6MfjJvhJJ9Nge5fYcYUjvW6nC773KewbiiDS/GW1k+ir5J2ujHeX7plTyl0dRf3gU+HMp
QOwfHIX/GBMpH5BBgwMoj2gAjLC9x8nvoe+pkh3QpUN917UOQAFTsgVU6uDx/i0a+4GJDnwg/wsi
MMLQx2dEAgrGI6yg+Qsu8DUp5W8734HBKLkGHQRK9V6jLDbeNkfswXBEIDCtwSGo4OTZOzRm6S0a
emAJaC1D+ykyIS+DerC7cRceiQqNngzj1gQvW6HmTltW4RG7oKT6qD15eL3peyWRVAaePBAawiOt
Acov5AaQ/wG0Ty8V3+uyxVd+jDvjqfwLehiy0IT/lg69tvUdYI9rXsRW/rWLeuPP5Qvxm0caaCGH
kAg1e/zXG1mUkSQN2/mIjmEUiIb1zFonZpDcOzY+65ebkq+j19FQbqsyuSIfLRT+k3k4va0qhkbd
CPzAlUOVKeeSDfeyxp0Ua1Zv2NWQ2q4j2HZXYJ+nbdN0+fZy+2e7StECAT5ZBzmvIRCJGgI1bnjG
4MGwq1rL+IiZwbBx07paSHu8ecvQVbLxPOltTloutKddDZO80EdX2sT7JIAVDbJbVbbDO0MUDKhL
tElF/EN6hWK301YUWwVTJji59Aanktjh9tV1JqjDVq0Wnr5nvh3lnDJeQBkT2YZZNGRS3XRqJ8p3
MSqBnQ4HEeKLZGu7EA1Az2IkEE9leNvFTnktLN/9efnbnRvQYzKHkgedANCsfeA9Ts4VjpJyjIv2
44glgbBIo15u5dwMQfZC1ALpECVIs/d92WXQ6jxBXW9dlFtzUJqtCc5hNUpS/+Wm3naI4DzJDDIQ
lFK9eSLWrdlB53Yp7Yi8eDuRFbi1G8w2/k0r6Bo42YguHbV6r5JgGvT83ifitAI/AI+hd4eNwJNl
YdjexkUkpsyjGJ7/IIGV0t3XWT5AxlQfBDSjNKm45/3tbGMr63FV9ktlUzelezc0AAq9sR/ubFyC
4BYnKPktik2uYCX3BJoDAFOKly8kQ+QSON1zyORD4SJvTFUGgeTTXwaauDELLtBYx9vq96C3lJ3K
NRxsN1d0F42aJMKES4Ug5z6uRnmQLBUiUitNeF+Ph++NXQFbRu50IC+bDNyjxNgv7GdnW0FzR0qO
XL89T2QBmhAtO6eJw0YGEDsTn1Wo6AthprchBrSpCMHQUKM6ojunXeFAi9zA5nygft9bgeHovuQF
gFTIDM5jkWnD3079nwL+v+R5d0EBH+BD8hpAJ//vf/Xvhg1LTibZUP+xijk6/0f/jtuz1GZDI6Rq
Fg80WdT/j/7d0P5D6NqitAo3ZKCWFn/oH/27roGtY6GSg5K5XHkQv8PtWc7lVyuMUgniaKbkIZIO
I3M7W2GuMhZabUIBFmxm7mAcQHlcl1W4ignqmMTmq+jl1cA8/P27X4vhZ/P+b4vgajiHJO9uHuwt
pYV6PTlYVjh4TKjFPqMi8HITx+KVN70ivcKri+2DksPTaS+VtL0PnWINpflq6tapvrH/+NfRIVrd
D6vf9BT96s96dV2uvauFtuVZNmtbCkv5ZhJQwAc6bRvMapnWOY5ffv0zbO5TSD+hDZYNnmUQKBtT
vZPR5GxcuAnOayx1WUTALOOYp3GZzjltN+q6MSSkwZseEnTiF3ul1u6KwP1gG0C6eQ7G5aOeWnvX
XqjulFPkpMMEyCRUE79ER6b9Zw1DTiiCcdRBd5vslDzi85XhlNu0718Kw8CRQ/OthQ/8ZtbSpEf9
L0MMbp/tbdbX3sIeoKNJLps/sFvprzHfxKeuUx561flYk3x7arJ4qYL6TLPIzSkRdC24E9QFnDZL
aIK0bxSH62IKCP0ITf+R+F2z9YfkSiQCvPu1KRzl5+UZ9WbBUJinky+kUBeP9zcfloIXpcJhI16n
itmQqIAB/3nEH2HYXW5ndlYwgWTCmBsataokzub3UTvAZaepcvzMmpSIMoBhLIvIVn4QY7Bw5ZDH
zumUQd9I6Rk0TqL4lPGfDqQd9Eg/KkAJOVVE0XQ3YIeFu8vl/rwdN9kI9xoyuRTve7OtDfFzWmgU
xK6jGrpu6+BJJIb+74H3c/jv4HdxZjc72xOLW61BMYDx5hKfDdBzut6I1/K1voPaU2IgVX43kONt
LnfnXEuyChZNJnkybg2nYxbEVKeyxpkGobpm3163Rbpm8S106NyoIQDjqOJ6ywk0274conemXhYw
2/TwxbHq5wpDkMs9mV84mWnUt0jBDYciBI35TFOE1pXqwJfpG62GoG/oD6lfFYe+Lp4nNdsEuSDd
MmpdvzEULznUVPis9bxTn/S618jRtVa7BTBfLPywM0Osy+cll2CXTLg6W984zhkBnHOiZRZ0EeLY
oCZXWCksTMy3xxPXSg5wzl3SuBQyzdppifS3uP8ka2MQP2oUR7ugjV9UL7U2KmGzra4Wvz2nsL9a
GWiLEH/KeqVXXXMdWWpyUwXYDJnxYF1VJrwtpzP+tJ1BkDw1ws2kduqvy5/r7f5OYIEklcckJ8E3
J9TaPA1Sz3QYlfE5HX45/l261h9H4+PlZo4H42xTQCRgUcHDRdVmPZ1OcI0IoJdICwirJ3pX9piU
AoG8w8cxBkReN/DW6wa6wmqE42SvjKE+dInebWvsgfejgnIAaGC1sCm+3fK5s5EKlLcxF0LA7FNl
ZaOrY9dwuCnB2q3H4GHw+u9Je+isqzYTZMgoo1043c5MQ157aBVJwXOcvtkdwcKy3WuE/UxnWwgX
TH2UX/tFuxCAOLPUOVPYTVCiUTk931GGqGwmonHJGlihI4PYvthlhes/Xf6w82aopeeMZovk5ARC
ML8Qxbgaoetl/pRjoNyDlPM3ndCbhc7MT695K/JXvHorT0BOjQzG4jopKn0TYsOyTovJ/qD3BgY2
Wd0tTIz5R5q3J//9q/ZC1YuCvqdXVn1rah+m6pO2NHBnmyDGLqWXLlnv2YKwC7WrW48mPOpksJHM
yIRgb7O0G8kp/HrdHbUOBId4JJKG43w57QmM5y6Jc5V1ZwXipiHdsU/9cvjaO2F/p6p1873BvxNY
bbVCJfTQYK23mvD/aRZ+yHyfOf4OChWIqKDPf9PdIR01uLq4hgRNuO9zq165uD+sQtXatrrab2Ov
WJgzxxn+putcRNiMZUnSfAW4yCEtNe+Ttel0w97EG+Mx64DZ+TbYuSnq42e/gWo/Jr65qQyw1gaU
sCEJHxLJQlDjOyifB8N5pCyxemkrf0FEcWYCyPIDjgmeZ7AgZnPMmkzeRqbg5/mi+UmCIkEL33AU
+v7wTpGbfhz9V23J9fVqPleuUVh6zO47VtGa4udf9ujtKKVf6JKcs29G/FUzs1uMauNhIyZu7iLw
3JsgL69Bp+JSaN6PXvQ06qGOjL/77tTAA969DUlsuwxxyVfK/FtPUdJailEzzW0FJnZtJx9q/AyX
ptSb1cTpRbmrxmNIdtOZjSNnsEqKTudak4Eej7BIGXn2rawCAUxp7+o4+FiI4OD5+TXk1X3qhQsb
05uHIFd3vqbUgKFRcd4Q2QIlq/EwhQc/BMEvpzXvUiN9VgsVE7gsvNfq9kXt9E2D2aBev5MgoM/b
ns3Ytug9NWlI29fGT4GLu65EAFPdhZ1iXkP5ppnZIGulKCpcpmrQv+PWcbqDNJFqCbGsbL28tsli
YfR6RWL/yoBfggFxDpW46feXZ9SbDUsONJFJl5QI0q35AyNxqkaNGj416oCHKuyvcS3ZKlr8bKT+
1gfMvtDtc+3JfYAKNlYrYqbTJeo6WCoZA7Z9IWYjbBn7YSD7x5yyrd1AgPhy784OMvISegeFBu3d
LGgfYrfTNAHfshLeISyj69DqH6HeXudm9ajF3m1p11ThTM5NGfn6qhxdfQUtd2FBzS9gckY54E1k
YJpA+PwClkSOIFCqVespzM3upW109qhJaZx7JanM+lNudKJ8TnEnqXZwjkvr6fIwzPdgWRNryVGn
dYlUnJ2ObdiDmhWMQp7dK+MHr8F9JVzKXMj5+npXPBbeQsIg1I8Wi5DG6ZdFv5zz5JCPnOgqo2DF
UrdejyhkWEIJnmsIUJzHF6UIGXXLaUNlqpuZLo8Qc6i2AazgOE/qO6DJ1VPkx1eXh+5MY1IHwtej
6tIkinnaWDwo6JjSlsZ6dUcMbO0Yu6aoKQMylubqfNdlAC1WBKXbDCHb3mwAMXAaA4JjOFp+8e5z
f2fXH/1sW2ILlNcf0gF2uXWFScLCRf3NzVZmCIjDEtgldkLt6mkH82ZQprblXZJM4oYViLWeHX67
PIhnFr3D5QT2I8EuQsWz+YfvalboAz2D4v3VsjpY6uED9fBPtlp8af0l4sfZLr1qTj/tkkhI8YYB
doL4bXT4LVTXQ989X+7SfF7I2NLrLs2GbXDNkEDUxLxwUDnaeJaK3NniCU+iS1mKBc8bY2YgpGQa
cpEm5jyfhFHtBYGKrdg6hZeEwVOlfh58XazzJMVJsIiVhUk/H0DZnidD6aSOCUzO0zoh6vk6BbW+
xlgeUwlADhgYLIk3zzdiI97huQxtbbayLAiNjYCjjcMrHFQ8KbDiCBdRG2eGDnUaFwleotSpznMD
OJlP1IcydLl7n/VPufhlhk91+unybDhubrPNj2Zw4SHX4clKhtMpp9p+Rs31UK311Nh1cfKpicT3
FPsYYafXRhw/cGXcGSo86bTDhLV2D0ls3+gOCUnhftRzhllpTGo+C+/BAai+8PN4BvADXv9AKSom
fcZdjhg35dqzH+hbihtKTPCqtit1PTSjrm2sDoHPn25Cv7DSUsVVNo1NscgWzHzxjHlpjTbe7iwU
KyRRMbXHf8Cy1y4E93s38Lvwcxi4VnqHQWfuXJdjH1Mj2I7W9KxPznCXCk35Muaq88GYgGd/axAE
hxu7NYt7URAQwebVL/CCjGNwpFrjdgdkz/WD64xZ+Tt3I/3eV/s6+ehpU6BxJemmGzF4T04cu9vG
UZyP6HSzR6GHwr2J9Ea4B1u6rOACBEro0IimeKzxV1trGm4pOKv0wydVYHRyh80eLG01w64GcONW
rXTpuamHX4I0KG/1QnPuYvyDVkrSYiudJH8sPG3MqyYZpCt0r2EDEIRTUG2GwoZWX5vYaowprpX7
USfMtc4JFlR7TBOJ8tRe8j1N3HoXoQy6zkksiW1vqSGZlSbsv6ilp7cUvuY3Pt4rVN+55VRf921k
PCRtvEv1NvxAKYN/XWlJT+EwBcB6VdufVSWZ6oM1auqNquXmozdQATnG07OdFO1dFeXtlcBCUAdD
R1q2C3d+Fef+ldZ4ztrXC+D+Ig9bzI/9QvxorHTM1m1XiF3fUbuRGZFzX/et/tD6SdlhJAJmruOT
bpDcTd1z4Of6R6sdGkG8OyqtzeBaXnbVu/n0QUtKFeM/Hd0WBrRtoXQRlQwVFqWNGj6IbLwWZtzi
hNutKlet9lmZOF/sIm3+1GprbCmWvdWaQF875bQJ1bF6yIaSIlmXGCZ1x39cvCFX2MPBlVHDXKEo
L9uXeKHqqlCoRjPtX2U2AsKwqWdM4indKJGgKG1yymatY4Z7BwIqedAcRX3ke7X3+PSo2q1XTT8s
lSJolY8WIFqkSnsFP7BYJTzXDS//Y/TDyFPZfShk0LpQ2jUmwP+PuTPbsRvJsuyvFPqdAc4D0N0P
JO/s8yy9EC6Xy4zzZBy/vtdVVCLDPaJDFfVUQCITkSEX/fKSZnbO2XsvtHC1DWCAUIdnrGPfPCt1
v2SFVV0QhNNskur8C6Z5cxhrtwGp5K1GBG/7YDbmD5KzOmROk2xDzkqbBiDr4AWhVuSP2SwIgG/q
gz9qC+Mg+y6R78HS41HWkbO/zE59vdR8x+xsRtgu1gPQ0Dqa1qU5es1Z8rBoGvrJZTp252pCQ9IL
y8MInQQt5XUakCy/1jUsi0HWm2rWjW1mjNdnlzZcocUgSZb+ZDFx5Gg3a6E/wAQY+5DXDqK9OPfU
xzFsrTn9WuHbDnsHsvGctG+W3mWbNi2aS9Ip1iN1GdBQ3rDv0zzo2BldaR+T7utaZCe6/sYUBQqo
xYuHyJogw+tCrY+l89Ikm2kwpkc4zXp1a/pyrjf+NFTbqkiHvewDGCEafK77SWMaHKKkMO8H/YcN
VgRrzxADlEZNJb+spvkqNB6zmRMVzuRexwCTq4ecRuKpx7X1CKoxjY02w+fYMHU8Kta2dkxh9Wjt
dtBc861PNXcLeD04lIJVYSPmMgTKcNk1CCALtLFyKlAQOu/emJ76wjlCUt9OC+gG1fMCweCRvjuX
m7FwlAh1E8TQGXAc+ap+EjDKY0x8ZmigqTUQvG+gvpa0yXx+foIVLuXe9vtNtQYHiYQd38pXtMPb
JUPIzgmjWNPtaFfRmA3PCMRjPUu5XBYXRqG+D/CjYTvq+54weAVMwp2HfTPsM2sGOQrUQMdDMCYx
O0E41gQu7sfGtZ7biXC0qupfWMfiwC30Ef26ONJJg+ugE2jpq8hOoVU0hfekmnm8ylyWBeE6GYAo
BJTIpV3jG8T2iVOkea3xXBztzl4v9Rzh/zbNOFlwnqArQz5O/9Zn7ZsvnFuoKsXez1xRhiop2+vG
VsmGIG6j2+BHuLcE33Tv2PI6G1a08ehI1+3QJe0dKI+V79vCPVAvpn5jGkUR2Yudf1uhwB3w9n/3
e7hYpRjdJ70SxX615KVdJRdARp4qx34BjRQ1fkYstO/fuFY1b7ze2gvopDcOQO67VsNVGAQzy2ul
TWkk2rnleRIE0xyc1ujKY0ek1m0ZMOQw5gR6h4TvEC4e+8NaJM8KGV6U+ENWbMoKL8UxoWuyC0g5
SGZe7wTixw+ojoO+yZZ0kQ+VqpYbQE3zTtNK7UK4ReLu1r70TjgrpRYv/upjeSnty8I2j7xy4sL3
axRO2MebnmEaFI5wIgMpXA3jrR/mZ32c3ebItBL0/Dglb4G3zOQUzvq6Wx3nprDKhnZgiTkzb65S
Cwk3NXOszXNMMyL28+VIGRYWXbNRQHfMtLQjmJ3R0PTzHquLfkb8JA4jjMGvIzJL9WfC9Gv7CEm0
s+96YVnvnYHpA0vSsKFA3hBAc2np8pL+665P+s3qgZURmEmu0vEq7RlLNIEbZYWsDwXBNT3ZPNCf
w8xt70CZDsdCduSM6VYKrmXysxdfgA899nJejNB22jMHkBTMDs59wQvNK+qAlekOnXPIhNU9BXPu
HFGiwk/RCXyPyCMsgtMs8AC0tD8xMmV6FqkeuTYm1xSSqk2QvFz3chLrgz8ONR+wadUjyJ6RhnbH
1aIed+YmEN66T8TgxZx93oRuVW94XkhlrI3mhZXqlUFaw4hC2X0MMmy5FaY27VdSea8KDXZy3IN/
T2H4LdaVZhUYbAwxLx1LTD4VcbfkZjhnPhnnpGbm9KQIs5+9RY+JGMwetbxD0lqO2bwHKQzDji5l
Hs6606V7s/WGM7E4EFcZFNWvbddMuzlw1oAtxZlFbELp6dECQBWJxzRonQix9/PZTpJl7kvvNW5s
wY6f0O+BZDe1g9O097Nv1F9Tz1HAetZ227ia4XH3pmkDp2G6Kt1yuZHgl3HZBM9WptrLxtOgv9ST
jGfplDvy6MyIPyWujbmuidRipdagFIfGSDAC7Ka12epV+dg7GaPUdmr0eGmD7FKVsK/gi4sXYcLA
3ZDkyhoKHhrWusxCbDpf7GW5qubez/ausPbSbyBmi5TEICrcG4VR6iLJ5+ytXKwq1ivO4PSj59vE
TnbeWJ8MCLp3NeGt8UInMFbSzvdgLuRF5U8HJXXLYI4hNutafumy4QCxpZObNr8tE/+haqr+Oki8
5/KMhxIQslen6Rk7zER/d0w+NDsfyxexcldORT/mu4b9IWJNS6763Pb29jpeByUmsNyp43IZOB/i
+NTDBhPKnYVngdhP3qWw5gyshUFh32WQjHG+aPrRXuru5JuyfwHJeScK49ZK5mdtsXaTh1VmXxQs
OYXa4Bag5moq4b7m02qNmwRrzRnNaWQ3Vspmo5JDt9rjTarqPsFcoSVBmPtV922SVfusiPy4azj4
Xrd9RY3Tr80DcKcTcLSyiyEv3KVpMMamUjsrV14MRjz/QZjSboBK/tI0HqgzL2US1Bb2Eyb4mWaR
+eoN6XtZrvOFNGcBKzx1kmPnDZdpZk47Y+ZD1JVJEyZPnyyrruMuH8p4mrU8TMZChMNUnMTZZSeK
zNxB7htCe+Q4jnn5Suj6herMDUYCNjbqzvt2lW2cgbfMYVN7MQbkV7fDVzQ23o/Oc+lEqkZcl4N/
dM8AZ9/d0t2IXIQy9lBroAo5DxStVV9MhlXtxzoYt9AF+j2Z4hX7sN/FgAszATdJt2KtWc/vY1RL
92aZg3DMzfbSK9yCcXTeYtWdS7ULchokU1OwcZvoSsYTFotaRnOX7NzZNaOC8N85q5km4ZNu+7Ce
YTDmllpE5FGUvA2CyK3JmczIbuX0tUs4CTmp+OaaM9z2RAgOzj2WgPpr1S5yM+piLS/aroMGugBq
4wWQ+aEbjOGyJR8KnaWar2GIQY52mrneZoE7I1TVxzxOcfQz5GcYgdlEjpvGcLetzSjbTllPYbR2
bTSvSfXDtKR2IJ422IxZS8SNJzypSLdgVS0JU9p4bVpvzLzU0ZuojDCc/lu1UKurJAUKmJBhS4Ly
dsEWBz1Ujs226AZ7b3oij5mSUuvV+fwEAyGH4qhdEXP7ozaH7jZzVVVsrSkortOUbXKvWEbxTYAs
JVFD0eONXcKURMyLU72uUxC0R8rmRJzG1Wyqi7kyl7XmYG9VwOGdNLgLkrP+ixpTzPFg+GMRwcor
830wDd0cWV5btV4YsGeqy7xUHqP2ZA5UHDQ5vxtMw9y962gNW1vGuaMRp4seHHjtF3mavaorb2zD
rZJIk1U/7Wmk+gAEM6XFEhD0ZiiIhH+G62DakXAmfgFYkH3IcBiqlvLh96kqIALN1a3kGdjUmO50
W04ttAEjg0Q/eM0rrL5OhFmeVxyPHL14XPrRKzbTvCyPDA9zC2/AErzD+x5VPNpeczFmlrzBg6Xu
AfIOXwbTSaqNWBc5XzTZOB35k4b2dRI+ILgMH9aTLIkVIZWqmK1vaUosMWVHzarcZJZ1zYHEm54k
JvxNgtrcJHwb+9ETmTBVci0h3vuhaGYvJVOrd8VVbS26E7M8NSxJZYMxMiBTuJbGfu4ghVX1etCq
1uGzdO+dygm0djDGh4AW2F8R1nTWscyrNniuq3EYTsy6iirSGivY5bkT4CP2B7Wf11TFdAirEFSx
yDds3onL0xhcLbaaLhH4vOLqOlWaoeKkas0e7G6lupCVLX+bIM49psYkL5puKSi5EFlPPZRPhmTK
nh9xyRAevmuSBy24T9PumLo1hXjGqrJGjZvQjpq2bHzNKK9qiVLVfk9Fe99lWys50ssxLyjNxZHd
dIyFTRWLk1G/dWCuxbPQi3lTdpZX7iV2M4cY5YmCTeuNGKNPxxY8gDEkI/4iWVa/3VbK2Iw+nMuY
G31VpMnJSp1Noy8nq3u2va/LGkRrZ6TbxFrqKwHRsbjtOtNN9hn8uwF/F8/dlZJOfdtUJJCtN1yw
fplMo9kS6PE1zzjui/WMur1ck+fOjzX65PZ8WkiQj2Xm0OLNunYrM/sbDQ8tmsbFJhGoqy6aPr2Q
ra4uFVWd62Ml5i65kxrA0HZppM1qCvNU343zqr/3jCSHkCivxItoYHYPOJpCB2ZwsDDtHrsTDTrr
Dn9R+zSZ7WNzoiPYXeD0KdgtG/52mCUZ9bam7AvTUk2hw4+FSUe8U24aV26biYrl3A20bZNM0tgW
ep5c47Za8C4MMqZiz8KBw57UvuHKCl1SpUHorZHOIlvhksyqJlpIhlcE3ZGw6LK6E1GQjmmkT5wO
uUOeVRhEQtvlwQlWiJxp55YaM/s0YIETaUub0pW3i45JcWt3oCQvS0c7StP8GqzL/OaJIo9rU2vg
ouLDkxEPJMWNV7mv0ONouqCLn8KOYV914efwzrbaXMgNgZApRmgTPB34yv5K5G1CQ8dKUBNKnV+Y
g1uxGVrPfoDkesoHIX0Q0c2XOdcPXpcQsJjawzxtQDZP8kpbDHzRg3xoUbBigvHs9962drRzn1VL
FbaHECI9WlakbXhoIa6MqrIAWDr1Juc9eeBMKu5U0GydwrXFJpGJczANWlDrpFvXPj7ZblsQkIlT
tS3H+cF2z4xcu28hjfjJFPdev9GFesCr3rjfBkNPLjLMH3RAUiey2Jkjc3WIjAVRwnpXbSU0Q+0w
ONolTjNjW8vuONXj1diBMk2q4DhoTXM1wAetami3y+D3eeyodWxETMKfIRCQThZTmFJz8gta56uK
ldB4pNbKuWzabmCWOTavRjJlc7Rw0j56VWnST8iR89JMmLUI4/98PVY5qyLOL+owr/5RFLLIboFS
6/dBwtA5Mvq1BxdQaM91nsmLWfP06jqvdKCRgZqTw+C3nZkQXjDgWfeSbliPo9PrFxb6TX9zTlys
OC1InrJCrHE+csDd5nQv6jBY8+pB5sF0WKUrn2tpZdVFL81ai840N3MjXDOfrpdkFNluNRdvORqN
eOD4tGibQJtWFdrzbP/Q86UEFZlTH46amcUDDdNDUJnqDbrz9NCz6X8v9C7XdqOvlbcrDXAOpmNi
kLiet1QPvT2fl5oSRf6KHk6KYhc4i3jLJ6WfAiMT+2TFAAmGW9UW/FXUfAcmIwZ8ULw1/jbrvbmt
tjSvm9K5axSZ8TOHphXPexvWQ0M1+mVKLZvKS7PnM5DR6InH5a4OAiWjsZXJyl+BKCTXtGG3Yvib
d7JpaAw4VSpvOEPZjzTFb6x+rfY5Q77TovfO9VxSGBmDpcXsoVN2FNi1H7KRJ4u+hFH3Z2CYb1Of
lZmzMduFNvyesLpmSsA4dObaaq/ThAJQ0+0Eyug4Tw5BEqwAy/7vO/1/Me74qcokcw0YCa6cj3MI
w7RXKWuGKr3q4pT218Ia7gYPyfyLkfLnkTbPOUJHiIeAO8iC/5kL8gepjTmTDmCPzL8YK6jII4c4
Ko3sOZfuM0XrFDPpVogg7X86rvx5XQczCmOpn3HWHz+gxG0itILR1FjCXNA7kV+VS938YmD/eWB5
voqDmpDBr3dO2fl0G4XSlJQFt1HabmRVRiRKs92uhGZXpTse1KhXv5j+/sUXxzwbYSozUg+t4acR
qVRl3w682dSIRrlvKtpq49KQuIxMJ7IQGv3iQTlP1/44DzpPgbClYZQjVh8TwqdPaEyeVZsNFYff
Z7tALFHh+1cZUFtrWPbToraL7L6pvHj5p88n2CFUw2e/A4Nz59PQL+UNbXOvY37elDs8wfGsZOT0
7l2i/M1/41K2g8uBwWmA9+DjkzJXbW6O52qipHVD0oaO4MToOAr/4ln585uArgJpKKluBODw7X28
TkVLOugb5AhWm8WMUmI1NMyA1s3UyXhRxnkX+8XD8ieZscfLbRHdew5fQrvzObyOlGCr0zzevgFk
SLjMxk5JYOkcUxhn6Y+A07/0db8X9B5bnTNlTmVtqbssY97w93f5T5/eJgAOsTkKeChqfxJjgBru
l/w82ndSPq11W096RDs/tDqOUsW++pVr5k/P7fl6DoNcfCQeS92n59ahFw10xaSztylu1GkN2xi5
3/Ov7JN/WgC4zHkAfha4n9EJn17HyuWQ77K3R7SsqhCfhxehXLprHO2BjSKNfHOM//5G/uqK5sfH
KKgsvzRptEdu8b0rsBUUBBhYNAo1tSXf5Bdf22eBHfrBsyGVVxG1znkEf/5e/7B+o1VqlfARsjT1
cDTc5MrqyZzgHEkJU4u9iT1dNNpWku7183P+I3flQ13yn/99/pm3ulm6VEj10//373/avddXr+V7
//kPffiZ/v/+/Ne4XOJX9frhHzYkEKnldnjvlrv3fih+//v/80/+V//lf7z//Fselub9//yvt3qg
vONvE2ld/dEmeX7j//+uyui1ef+Pp/fu+/vnn/ndWqmZ5m+Y2hEMWzzPuNvPo/nf2cKa6YAJ1rFL
Yc5Be65zoX+xhb3fGKVQ0Jiouch5PEMS/8UWtn+DtwaLA1M3AZoI1/+Jt/KnNuffG8U5kQHKAJG4
qATRcKNe+/igiNI1Jwc0N61kzTnkYKtp1fcBvg7qmOOYr9bXhvAr+lOdRU6FbOGoBrllbSvhl68k
cR9lMrjtRtOYKc1Z0XNIKvTi2oWr8mr7tXkamOM3JCJMPp281Wzp/FaL/5IEhsbAJ5/SOF/q8jlI
puGCiRJj98IL2xGixp48Iu15aJETRBmDC4alzrdMt7VXm85uQiDKtGE6vyKXXUnALdBTgiOb4tw1
08c/fKk3v9+QPzpCzfN9+HCfOIfibCIF47zfYHT7eJ8gnRbAg60frF7mo0VPJerPUV07h0FVZAvU
+2DBS7kXDklDuCmHN2chnwOoO/qXEPvHfK+hpADW7pnjE5tVuYTdyOk20+RlXRCks8k0nT6wYtST
hMYwpJsqt9df5If+5efwkLAg1UYzGXwOgrTGXnjOVP9oGynvyHF/l1a+7IomG8LC1WAkiPp71xCM
4lXC2omRWBJyWXByLT3hTl6D9U4J41tSJOMxcdSZwKfTTZrMA3Oa7pRXo31j0aY/CGQ/v9iKPx6i
eFbJzceSi1OZ1wYXzqdFrUNgY/WB+FGVSXlRIR8EvydUtKjRvDBy61eY10+L6Pl6qPyRVf48s5mA
ij5+5+tUkFhkeu+DVbxoufMoi9XYOE2m9qquilMyEVk21Cmtoabm2Z/L7d8/dD8JBB8fOtL9EDeh
0vbIpfbPN+QPqzjpo3On5vo9ZU5vhBqJB1M4MFX9XqPR+MH8Ea1P0o8HwKBOumlHfflW2qZsIkrl
hfYWgl86SaV/UczmtVN5uhYOa9F+JXOq2Kz54tH10FVDNBPTjNOIQ6baMAnXnupU24wuRq+tsJRU
0EGsuzWgptqXRSeeq6oSd1riUzsPDLR/kajwE3Ly4WMj7iMzHbXkz9SRzzEqtjXVQkr1Zo3d2Ia1
6S7HhenUSze3kwxXPa23hKvrP6Q+w7W2k9k+rwUJzS+/cO8pgem4zWQwGmE+1QvBPlVGd2hphmeG
KOpKujYDZvJJb4nVcp5mOU9X/F9UA5LRLssQkV6NRKni1OnD7Pu3HnrOw99/tX96lNED8QR7vIQc
08nv/vjN8nLUyJadbw1dGQaYxboh0FAyEDTIecqSX8XF/0xC/XhLcWkhAmUBM86P86cDT5vpnmkt
7beBOIcXJxHOZqHBH1eFKrPDUAbmK9Bybz9q60kq1GA4Hvs7c6xQBpgj6xFN+fGibjoNVmRQkcRn
VLmIO9vWdgVBlwdN91u0WJ6vSKvKg5TemEmclt+OD2M5aDo8G7qIKYXK9VLo5C9KrDp67eEJHCtF
bqFmISZ2gu4YWOnwg9cftLM7WpFG0fIrH8nHQy3vNbGZHLGJtUFkTF/gfFb742tlp7Q7yvVtYgYR
55Bv4oVbxvC1kyemr2HP9vL7sei/6MH9z0tSseP2B3XGafrjJWWaeoo5y5tedP4hQNYQmyQNx06e
BL84aBrnr/LTV31eJfmeqUyIF/j06dirS83s+rclGF9cuJvnMUJffDGYQGQraEtEStO6zzkg84X4
ZHmmXZZfLnR45l/8Kj9B2B9/lZ9PnA7pgl8IosvHT50HpedLM/hW27P+JV/WkoZZYHc3ZtZVEzb8
Jh8j5vreY5bQG2R0KrSX85DkxczcPKqKqb3WyszVo0ULkntNOK9qHpcO4XnK0qNk81YRogX+G48T
o4c+UGkohtbmWqX3K0vspyzU83doGaAsUKafSwb0Uh8/jZ7SbS80F8GfiYzaRfz0Xe+7Nep4ya/H
RSlonqDBEVLSetg0vDfvc+cHYZ/imY49gZe87Yw8CJs0n67WelaMxGTqxw6f4nUizPTH4o6sB6a2
zpwhVvPe7ov+KheL/UL+7/jU1gmqG20YkUsYe2L50ttcosJjxOePdHFrP6MXpoRnhF1SV3tzGZYv
eTF0xsZeike9Uc7JdeR6sikLLozCK9FYICmAT+Bk6OGEYWe3RolWKxz8VDukotZ+VVGaf34+qes8
jwbW2SbOk/HxNlqjQrwpzNfOlPoXe+jcKjKkjT6BYHZ0In21dF5sIHk8ubU7HzxJgzVfs+KYlZ0A
/qKb2V0/1m1sJysCJ8ZL94IWOsN4dsUfykr7WO/KHK3VLAYRaqqvb38u3v+oxrlM37q6r3+ozxXM
h6LnGinrvere39Xla/P5T/4PrHXO/s2/q3XK967+WB2df+L3SsdwfzPOTgPahWS04I7kbf+90PF/
oweFEtw16STQUzyvfv8qdKzfaBjRWzCp+c/eCP66fxU6v7EEYSRCEg+0SNdN+58UOlRZf1gVPZqJ
mHuxSbMq/syROv/7P6z5NaOBBB1ZPOpDtXeTfj211oRhk9zgX5zaPm7t/7oSF+JusOfanxY9hdiP
ONQiLiqUGpFsnaxE3Zfm29LTv8ENILHiD1/CX9QmH7ez3y945s+7Hps4y9SnY/E6MM2ygyyWzMx3
nBcNFWVqZjHxpxRRd9qhNx1NG1VOF2hPf3/tv7qtkFQIRmdR5PZ+uq3JZKSoHtK40lO9iPvG7pad
bfQK2U2di+IXt/avrnYmhRLDZuKIDT6twLNMVMXSFTeoMMxnLemqNBaT3/jh1AztePP3n+2v7qvv
81gGJlhASEYfHxlwSXKiMos7Lyt3pChrsULNbOeZc0hIv458Zt83OYbUX1z3/ID8e9f8+X2SVkOM
IDGZtHA/98BGlzlw7tfx6BoiWlvCkXOFYM613pKu6NkLWSX//pP+1RXPdcY5xQlAmfPpvpqV33d+
R6iFXpFa4CvfjgGrjyenMeW9gXQ6NsU0XP79RTlvff6glNEMMWhW8d/ndtzHG+xZcIXm3NyOSusr
2pzdSta9baIGGVhJvk+emVzKGm3S3kvQzGwNAv4PtBv0B23WBTGvXo9Ys3Xc5W7RzEKPKwKk3g1m
e49OZik9atJuXCldc90knnioLyzcgtjvjaH6NiEDYt+rTftGC9xu3s1mb5SPdkEhGfrV1BOt0c+i
3jh+C1KKUOfRY3pY4S2YsvGObVcR7Ohn1S3WdIdCsCucZMPErDlqZg0pOc+KxAj11LPOXYDVWTZz
1ydmvObeYEYa2bl9NLYUAieQBWxw27lbVLk1leNIkurKgGlqRN8hG3dLY7sYgyzGUNE8Q74Os6Fy
Scgdp/K7KhBdZZ2WurvUSPM7LNm9ezsGjbOd7K5FFoAX047PluaoaKugjS2rrdINaaWIHuSSjt2+
MQvFS+xXxdM5ySfbaoW3fh2hX8uIk7RhEdndWF/qsc9qhmwauFm/q/OvwnVZYwjn0s04aCvjcWoM
G/1r3zOPzzUXnU5Gpre16c0R9jisAnXlLDNSl6L37YO+uupd9qNaNsoPsu9WbSxt2CZ9tm6YMLgI
JDLSt7PaHu0nS4rqPKAXeXUoaclTCYKKXb6g7VqQPC+jY7wEALFNA3t275VXTi7QwneTZpDCks19
JZ/ysq/hJbBVJDSakIA1tyswNO20tFnhIDShuiYLOB/tvKXkF5O3RRgh5dXIWD7BM1INLWc3lAF2
e838QXZhadd2tmXAkzpxkTLujYx6dieWQcJgAhSGys/vdJIs5bHUp8W+lHKs17DHolVzZHNyjRMf
XfxSXBglDegXWXI/MAPMmgLfI0vXr9MYkrqzfDHROC4XvteZxcXUWv2EUG0c2+9tjYYq5SiNcmvF
AqRG4oL9ju/lyoAEJd70QauNe9ufE2vrF2mKD4tkdM+JHRzg08tKxrobNoHetbHpdHbyhfer68J8
0E1BcaSgFpeq9n4MyK3aMFN5HkSLsU68joE/iEhXHkd54U7jQ+m1HB91YSGKtFKhJHJGe3mRYzA9
LKgkEdOSYTCdLSDIENKk0u6FP00vjZW2d4PNJh3h6WLM3QVj04N/zZPLwuvcL+TeJLtyNZw80od6
oVDTMpu+ZRnYV3rTD3pY1DP6UCp5DWESh0d5IfwZ1SysNIO2gIEDwSqWN82YjVdAzMUXi1XkrTWJ
q8dpkkykkmd6cSMqqX/rej/4npMC+jqZiTNGFG6D2pI8D/msALarh4wKtVu3lYSn1aRjvAlmjWZo
JpV9X8GAaDnPBtzPsvbah9RQQx8W7WqhjerxHFmmdJqooDX8yhB9FUhwNObMNi2c8mubWs5iRZ6T
uEBZcQFkX4xhOhfMdCK+L7OFcKp1s1VuSBRJ4wD9KlF1Vel8WYMWTWE75DIISydLtGid9eapoYu8
RK7if0LZy6SKp7Qpn3JRp2dZcKEBnWnNBml15VZotcSKEEo7n68R7DaJCn0z54sLStPoN0ti1Uei
3FFkMbVPH8h3Xv04ITh5AD8w4vHwc/qcgQS8FHeJBki2bwPvTqViriLpt3Q3Wtsuv/bQgoINjou0
3JI/L4bQ9aR2Vq+uaL/LvirrU5ItbXnpByszp0mTmOs6gu4vk75EtoMrUNz1RIMg0+ZjHXyvaeR1
6rvptCn7QNZ5zM8VAX2Hallumm7o0oNFsFN3nEty2sPVnr3paBMy6e56cwrc7czblsT12CDs6zS6
KRiyivTSUnmSPARTQGQ84UxFyepeWeN9mdoFUqfW7XT++IJppJx6S8R2NnVLpLXujAhIOrbaTBjw
erS+aPfEe9CMIngUjSfEhdSXfNqucg2KnefVznBSWQE6wsRMK78bdj92F13rL+VZUmsvB6Ml9z+e
zxSGm7xRjX1izfVSXsS68dmnhwBRY671zVsAWuNCY13TNglHwQlygqaTlbYQImJf8rnW9aUf/Jme
Mxy3he0EUIm6y7MEH9HoOaLf+Ck2wR2HlG48ueeYoSM+kazYtlqQIjlHpdSexVEmKdIsBHYPjmBY
nOkwTiPt2GHsS8gG6ZTe176+WvuGpY+U9NF8FEPa/5DnHvQ0pekJik9Ka7PWtO/Myfs9ieyoWhej
ltkum6XtRca5NGYfTQl+GzvhLZFJTLazzR0HrQ45it2p9h2kpoZR1nbYr7kzRWPSzv0Ou2PdxSTZ
e2+j3zaIV0XQ74xUaQ6QEEd96Sd0yikSTRRXU+e/9UtVs/6kfYsemq18kwd9C4dOgEHfC91X9naa
q+TJLZDUoNQVCA6BrifzC3hRRGMGNsuTlQ3og3p9WotDo8umv17WYj2y+6fNOb0FEEPsEsx2EQx1
v16CHjCMe2uW/lMv5kCGfuP5hFRLz++jap1Gc2OvKF8hsqHOu8dkaPuHFX6EF4t0Ji2/zQ2vPNI+
GMvLujJ6JxxaR5UoS8XqvrB4D2hVyAjH8dCg746mOfC+47xxXtpVBa+OcpHYni0CGwma4cqq7OIl
aXN32Tt62tToeqzK3UjghtZWCTxF4ezOCgRIXqKGRoLF2LRmY8IKhrrip9jcwV/JKo+JitdnwsBH
kCevCSL9qHfP0XqiHsVXYsMXRODayhc7cvgJLUdqX83GNS/7wsgUBzxpz+zpeU1qY+Ku3+217C9q
krbNy7Ya0ok8celpWxfTYhlppfC750kbFGCrtLfcb7O/BNUOTnJS7JOWL2cHQw1vhOb2rTr2fj7n
x1mDDRlxwEA6J/OlF1tkhBL7W7K0zqnterd+SB3pDxddPo/ypKczy0xou0ljbcpBgEXLJEeJCA40
LwY9Gaqi0JyynCevTe0X8pNpo5azyoLIQu1WcDLwqn4z9UUiOaj14ngODfh/7J1Jc51Mtq7/SsWZ
U0EPOd3sTrIkq7ekCWG5gaRNmgSSX3+f7VNxr61PV44zPzWoqAiXDRuSzLXe9TZeMopcveKqbKIk
i1xDQSrM5WqmuN/1KUcRlU5dir0zG5Nv67FkGy7QOTo9kLdnrK0amcd9n0PpdAgcW79HbRl5Wfqz
8NqpP7go1uTWBncqvtTCU2W+ETy++JuQISKmiiX2yIi+fbWAhPg5LprNDaNLcEOPJv5rm9lmPW+G
MZLbIs/dn9NSyasRZdkzxoz17ZoHwptvZU3SytbF018kQyNpncZ5xAKkyc0Bnk1oHaNiyK8aWRYv
IbqsL2DlfZRI39PhFhN6Tu14yuQLds4uYlq/yvGxtj11BR4f/wzXtroRZNqUe9H2/XPnGiJ72nJm
wBH6o19frG5hPuf9RAHI/ou5jTEltPJSLXzug1+xvzpTZ3ZSm3I8YOrXDBtKYwJMqnZwv66yWL8A
47nwik0kv8ddMfk7B5ow79AO5su86wZEOGUXf9Uowu6E3xEkzau3j6PTFu1urNL1WtaNHXLg9/Zx
tVtwACmyeUQB5Fiv+Rx0Z5NqSHBYZhLOEovWntxfU1Zf9aDFtT+7geUnXm2mzjpwludn3lDGw9Y9
zbooubrC2ziyrx/WRs7dTlAxRgSpaxeZXdgNWYKXVn2N5kg0myIdvCfyHeYvynTNF79KyysqMqfZ
U4hml2lf9M9wGwVkEumUF4E3VvchwlnwQX8OTFIskBY4k0BHN3K2she2Kw8RhzflTzMBT+PGFX2E
u4x06ZvcNPziwPW+GZDy3Y9ZySEJIjhKxovkJhDXZtxPQd0E+V71zlhu8iL37omQysuN8mm3PhX5
4kfbsEvLOBmk0KRTuujykV0bc1OpVLaJT6zQRe2S8J1ozx1JrskqSMU+pdP9OGvaAPJj1ZUtTN3s
nTakiWu8arxg2kaux5AWy39Cuf4XF/yvU9D8/x8X3P6o22/911F++9ftD6VfK/5H+/NfY/7jX1Cs
s/Z3ZsTpX/qP6bTzbzhV0A4gM7h4bZzyqP8bL3Rc2A/wG7CUxvoZ/goQ8n/wQhgT+HIQXo0cB+Ie
ENv/xQtxvvz3aayNtT6UUYIRgDH+B67TzMfAHn8DYk4+szGGwciZ+Q+TKecNUo3ifbKs01kszTKn
W2h08MwGLY1qf7Y2uvvNYFTVbFqvrroN4TYOktvedZ/Ryg2w0Qi4yGBDCM4wOB5luk37MD+bRsFm
UwsmqVt0cKs8nJgg1z788K+h1tldDnmV2OBS8jnP6aLXTdFXnEV9CjK2mTxlnyF/KtgtYz5zJgG4
byZrC86KVHeWF2SwcC5PQk+opmi2v1h+Q0wTdmWooqOszXatZys8gtIMBy4P8r21B1Tq8zM9TyMj
Gg5WNAHhGn4j72R55qGP8ae2JCl3g7yv+p72UTnuERaTxoAuGVvGMqw4R9aoP289UhoYtoZrlfQx
49ddYwZ72sx9lz5ITzbfMK9Y9XEKYkIuSRASYCQDu83QzqlF0yF1nMyD1bxofzVQSgbHPdijS0+5
QJjc9wu1IuOKcb6zUCSbzYj9YLdporn70nkCGSuc+e7kHo8N9cYZvSbbjeSz4L3RBcYcWiKZ8QYd
F0XPN4v5aW7cCIFRWVBwxqusXuJTP7Cd3J7rRNXk/0QkuH6u3RP1X5FccrtU1uofRynUzwjrAvsk
8Z+Ws06tVnO0UuZEe2G6rAHuOJWAvu+TFFWMfeDuJW6tPBG30Hf20tgK1qJl36uiDFBaIhlHwzPG
j8EEJnIg1M17bNNh+FYyWhtp/hb708o2/MPrs+lx8pZTLlIP45k+LHRv8tb3v0caSGkjZWYjjRd+
kW/ICkPhopVnCIGY2p5dXGsSqRxEZeENw95u6HFD8K30jCTpgDS+koIdodNw4hz4dUZKaN12doz7
TWzvw9pW3mFCt/DSATJf2UjE1/RAvFwOrt4rUsiqdCzwJsiY20r6WeQfcQbcxZezZg2G7QBPm8Jl
/E0G23xCp9OTlPMmHaJuyXkTTW9f4KqKIDpZujpIr/rRJVVqsn3+OxadkY9NL3rUVlNQzmeQfUoS
Qzg9TPBiXJ/fyYzRkTsKRq/4tBZCTBc2eTrrWdqL1t4rt4Mc7ija5B3KoTZKOrik7bmKLcS8xYQJ
DHZpVjRsw7Qq7UsLnbD7REHsZ3er16BCSEOYSAmY6TpvdZpX9sNUVeGaTI2bpy+VK2T9qDuYVVc2
gePqkyZjOnhCkymqT828lCtWZJo27hWPblXcVlEz5fsFKrB/a9dwr5N8VoSQ2MuC0FYpHU2fVImY
eUsiA9nbmxQqBjuBjmePAtLM9p3feajWXMxW1g1B1v3ngpfIZZxIMxJMRy94riD6Zztdd86wbQYZ
QhWpVb61UQ6Fz1klc4aKxVw9zpYbnnKDemaQmRUQANXXJr4wIdqTgim2ndQzYsUznDDHH/5E+X85
RyWIVVZ7vp+gU16wUIUQ4GxStplxj1TR019N7q93acEcnM6NOeV2qYSSl05X++kunMiDurWbsJyx
RI39mwgPmXKfM6C/CRfXrXjvOZsSuo+54OcE84VMw3n+mWGjv3fTia9ZVgVDZenxShFUzK3e4Irj
3nE+FfVdUEh5K+HqLwAlawYF2kbumvRTNpE9NSI62sOnDm7KwQzfCKTQ4PyMl2VU2LR2wTK/lhmj
KgRecw+bbSxkvlB2erT02YKN+9GDdAabU3gILnUouZNsrCJr188kUt6IRuJDpxsAOtCjZkwBpZkK
J5a2526fpQ7JWz66zc+sgcE/SO3j7Ix3XH3J+NxIFFckOyVN5hIpKnTVfh7hXpfEcqpOmJ+uyuvy
QL8ZkyCYpUucTHFVVxiZyVgdpsmuznEvOoGJAgn0VUnY6kPoot/fITxl0yVSLLyuyjBigI2+Tyad
sDwbFxwpn8Zu8p6rCOsbEg0d9eyHRRjsZtOAFrVhNWChQHN7EazhWOHFU4cLL9BtfAggKwrVis/5
0emENjsHtBT+kSvnZ/yQojtrDPsBULtwzCVylPIKSCr92Q4SKkYTZ+t9mzEpPtCwoZoMPaTHmzTO
M3sTYNV7Twh9o7dy0UQv9pw5pNFFzhIlvjMhBwObaQ9ep8W4iZBt4RZTDRUAaTFKs/eDLGJxIAtH
mgvHElAqVdW0w+S7qnZTHZsbTIbMM+Jn4rty0P1qKxCssLh8y87OYy/Nw01fD0AJmbcEA8QhHT0s
iIhUgroGBTchkhDfWbnesbVgUwLDsZ9tUowA611egPPvcqu1L2oFcrrxC9GIpHHlECbk8fXhsZwX
1W2lskmwq1cQbJDBIVRM8CosFSGZRNuxUPG925a8Pz0bcVvB5EqBOmXxWnEyQ0pbC7azOl3bazBx
xGCmcLyHSa0e0PxcDZ9ZE/ZL0QXDsI2VxABq4Gm8UtEQYTNH4/JcNXP9yrw3yjmRgcc2xuvEaRl7
1n0++PkT3mvie4W2CFEc5UGIbV7GTQSdaRGNwAzk2MzjswLpdZMQntwFF0DMvEJkyKeAP6xWKRvQ
xrPu8e2lccD/ZUcQsBXcxXwzM+J9Jye9NFOQ7YelG+qLqGqymuRxx/oBvo/sUo1z4eNObqmzFSTZ
xX/YyfCxmh3xNImi/axxhGBaV4IGJBj09p9ddHYxZBiLKYi7FPqaBLRuPCzKw6UAfWlAM59mjdi5
sqrtpMzYm/qxTTsSFltN9rrl1B3oFkPPna88/u8p3JApaVqswYgbVdQp5cK0cp8RynoxExOhjuCU
FGj05QZjDmKLmqsVkezz1Hv1dAimaf3p9ZjSbfxBxssu6GDZXwyADMtp7a0XYe+p78EirS9l6mb3
mcnUaVI3i1fVtCUwJXHNP2o7SvV2ZWE+Yz8ialLLLe+iJ/9hwrnL74lPIkfrOC3D+tXrNTpkl8AG
8l9THJWTNSbsjpIWwFg74PmYmA/RVTVppRO5sJkkBG8GmpyevvjkoRBy8QPq0nM7mJjwdFhK3TSU
s9/nrFaEjuJicjf0sA3FtBTfs3HB5MGeonqC+OPJl27OGPQBEzQPOm/MD4jk6rqYEV4nDFHEfR+J
8rybZ/2V8jXl/Tlz/41Tub9pVQhvdoKoiIK8V8WjDKTz0+3Neifabj3OVk0ir+ws92WyrfpWW5CE
Nk5bMfUwOc2LPzC840Fn4rWrpuyLiSpgeJ1BW4M22Lxi0tVX0NiMuBi9kPoKDSOu3VSX8XPNSsGW
A2EGcv+CnhjPm7Em0KRaQWBst9LUwSq+mPE5WwlhxTRuK1prrhMM8dRr2HXIjgyZtx5MX63uM2uZ
jwxhFuxIsiW+7uln9WZ2e4wAoCmKO9NUAd4Zwwr0y5aPzDsu5y/saWAd2VKhciRpluhNa/UiCiYP
asyuIIWw3xGHaH1ByB3nTAtkVe6iugeUGuI+mPfQIccfyh36F98qUBaGMx72OwyrSPz13dH6Qlrv
/I0hin1fsGOoBMMAhHaSIv/BgGoBba6FbvdiDNfjuqYexULViixhTGOlkISX0OyCYAS0LVUu1SZN
EXYcFdNJAS6G4TByz75sdg0+bOI4FsCLDLuRpW9W8nCnBFJayF7f+ifKsfFxvKE+tu7TIR3nxLF8
dc5fSR87kEM8fKmzrC1WL0wCnTLOvF2GVtW/XKoUjX8v1jDYdFYFe9QPp/ALBO/BAWeclARmomJP
prGGBosFxkmOXhftj2WZQrEj67a2t27c+5SsRnCyWKFXfGWY09Qb5S0cPmqc7JfFmukAJ1DekN2h
BnyN02iME2Vz0Z2cF++J96yunVIGz32MWUmidT9fWcQzPqWjq91NtAo0UqMf52jtsy7eR6sFU4ve
sq23dGA+GbagqD9WG3oot+TgYoPxyJjt+Vz0MW2FDnapW83YfzWQ9wmHsJnvQpqGMBEvJzBTpYFp
krqCPcEsqgrzvb/g2bYFJqexHFy4/4k1Vq46QtnHLaMNRux/wrLBiMTX7DV7vOSKDh1SxtAgyDMr
31YBIMthYHjvAL2PaDgL3yybIBwXuo7MMEeJfatj/k7QbH9lBePQ4Sg91Jc4x07uvsATtU0Q0aYt
Eyu2su2oTbRsiAdHsq4b7AxO/hfVsCvDFNs3VYUyvKu8grwkz8poSSOEwdmx9VqOqSUNR4VvWzgV
jArLFBedFnee7eTVYXM2xlXcAPKWtAgFnrmE865BRS2+pkJvA04WKKje0jQHipnhnrDhtjxnBke6
gVcp7DD80sEqp1KKXXbKguBKrLUXb5tstm6BVaPxMPQal0QTwoG91KY1S0IIKD+txIXiO0N6NSVd
dOqHHdtV6R6vBVxCANUHc16mAMXHyh+nh64qtXUgjknggSEG1z2HKyeyB1t0o7070Qe7Da6OBPH2
2Kv0GwKdYL3xvTD2WwcTd1tcOvwStI1jiOmbFO0BL5Y4x4d5ImC6muKCstMj9nTjE2rqbEHaK2tL
S9il2wknOT8hMobY4ymvdHyoHVDq89wbcrqeuirVseqiIj9zozyLjhkHc3uVzlVfHNc4U/Wliye8
PHL+y4zvewzznRCuGZmDVC1pdakhHXnsTn864g+d72OH1JAEuHMYrymzZ9BZwEf3e+ox0cN5CJeg
qyzz1yaxrazqrki646R0qnplPBTMyC4UrrbOjhss232JeYO3WxkG4Zelg7HflcOQqm1Gg/izYCDj
HKLT8b4FpRfeec6tEd66tkH8WdOrV1dWJCHoLmuHN+GIT6o8E4Hx9TbrzCJ3MMZcufdxAMCdzWX1
3wyTa6NiYVId7DEbi0ijFzbpVr6dpkTQo/1iCi7dDrPGydPDfDYvbYQeWxl7uqrwkq8/EXa7AGnD
sJb3KbnXKhllOs3PsCZYjxvpYHh2O0H1yi+EVwU4kM3lsOwnwxZv1NQX5zOrukpmzC6CvSck40qt
JhT11NK6+JUB3ph9R4vb06aDnOxYUJ2A9MzvJ+qL6e1FOXZwx+rOW9sdcdVZTIp0qIptV4djfnQL
Xzk7iCKqwJbo5K8z5JJ5MCHMongtVWs9xRBKu3PFPCvegvm1y5awZ8qQGMfK8aL3BjNyokrDBMZk
ntkRxjurQ+jVdJkx4y3QKDUhx8UZX2SbrpiZRvmFE5utC6Cf74ZxUDIJOxzPzmRZ6+GMA16z0oK+
D287z8+LWx01DsyDYEWBGpVe5+yDWeolmRzZuFtnnTJObo9HefCwfbtgGqXRdMoxbDHuyMgbnVyv
vy3Cqvg6Y2pAZPCgSF83uqf07YfVqjetBnPYhnj5XOELFl3bS1bXGzNV+iUemZeuyzCRH80XFcL5
WRmENNxxu2ubgJIwb1nrc+ObO4m3QYwmqlj8rXGrjjezxuoe12SGAvnsjIzfAe8NLEWLUrMn+xxz
uNaJ252PJOQaeADjwQAi8hnQWztjz4LJXmLgsDzHy4IHqzWL8UqubW3IfXLyJwkf+VFMjVGbFU4g
6hHdRi+MRstX45jV4pkjGtwQKRtwRGC3eu74jBg2pctzZrcEQ+Q4r+lllxx3gI2Pj7DaurUQL5U1
IlFdnZBqxaHY4igpGLBt+qgdvvPxW1gmRX1nzrGfc8yXXtIfnBnmAY9aY2rDw4evglFcvFCKlhMq
DNCwrNTFJR8TZiI8X+xCriqlpa4Osu0HCikcHcaavDGsBoj6tWpZLRtLMZAuDql2lv44skrg61Dj
ZPd1ulBaXPcOI8yrwXIE/jRbXful2sNUV+PeDnUAVmsx+VZ3dimYSAYASuEuSIty/qbj1XXgQvhB
m/XbvLctCvcU5k2xafRiN/eYPwbdLvaWUG87OFeQE2PwIrVvTW+nJ12B7vDixZlB+RiA4E4QYx2R
Tzg99tLSnACiCo8VVkXwVDvMbs7pBad155c0cDnSbVBxaEU4JfSHYoxW5yseQ2K6rTK7jo8+Rhs+
LzvMotumtM3yY5iwI8Aqr9J0lZ9mvNzaA8CATQtTd1nAyUODnLNdlGqO9bdc5NN8aauezg77GXty
NlFLIGsOTldnLhyw2XVLKFgdoaeveL6Y9GV0w1Lfl2k9Al5KO6VLYIwfAoxtMCsZC4PRiMCHkYI6
H+6DbI3JaMLQP//uSmvOmWZS+4Z3kRIU36JuJVaP/igkQdfSn4rPGUujveVASgOsXfpCqS3H5Mgs
vOrOCy8zDzhiLAWGFF6LV0qsoyu7PwG8yOxALy0fpQMgRbjtXEsHCS+uhry5hh22IHrM8X5bMPkj
OrX6YZu0+6Fa6TyODhaBjLk6u9l5HdxdmokQVdVMs6gODLOLfCucZrXO/FI2ZMxbY3QRqbF3zisl
FshoKk7xNXR8GWwWr4mXQ8xYjQlmBstp49CHs4tZytwNVgzVZR66eTz3Vl2RJ8PzpobtIIACSyIp
3MYE0Lu0Zc7gJkqAJgEP2d2TcFT+/cTuECeCo3Wn8hYrkALnDHdnQJhW3L35sM+apc2vJ5d/KUln
a7wEJsrmzdzN0CbmdkRlKIMluG7cFgo98H+cbfoMWzkcuebqexs3y+OwitnaSpRe8WaycthSEO8U
RLMolT8dUFB+AswdOGJ9sAACuAvWxEwvsoGpfTx967wRohZoGcY2cTpin1OYuX9qGw95UVxN7m0x
I+zY4t3lfKNNy/YyqsrbsllySJ5xjvcvA82HuC1wu9BrEE2Mk92B3sE9zVacCcb11lYx7qzDmOYb
VjPd+OI5HXYkao1eWgw51AYFRv9jijQkig6fsxvDRDLbxWvEMpvsVR3xIJtv0wbGxc4Asd/6NCjt
liYv/zFSIt4Ch/B0prGf70YCeAEDLVxweSRDcI0boGq4uSVl1y34khOqh0Iy34y12YS4j5R4OLXz
lzqwcbGaFK6pIpJ4B5ySULBRUSmV6DoVdI1zDvS3rX2J87QsK+COsujjr5YU88KWp+qfLf60PyYs
D7cpIBG2iWwUF1YacHwzEE7p0QGiOcokrqabuo7LZ59q2GxxRQPtny0z3zNCFfmZwIlnZgwFnYG5
Midu4qO0u1yEhRxkLPziB30UzEaaiPiixgrK2jUp5l3FFONZ1zfKWs5c6cddUolK/gyYd0vY5w3j
mkAF4Cu+V1AnFzMs4m2hbJQpvFq/2Eo/7PwdlmqUbT27X37ea6SnRT8CILWlgEqFRSfD5I690cZL
xXLus6xCIEvcgD3uRR3jXCjYlnxspTIqfWZhTXlCaBgHhXFPy4lcDeCDpje8S2fPfozHVKz7evXy
G6+3O1ZRsRbFpgJp+l6yuQOHYB2Ju0M70Y4DY/j2ea9U900s3fLg8CWR05I6w5XS+IUkUdhaN3D3
pAQXb43eZMPI1EtXbnrf+06qAWw9eHd4OdDMd4IhyBUlYXyD3572Tzpn/mY6DqLDAhSG9BGr0NDG
dafLn0S3ZFZST154XFN/VnuI6s6Q2G7XAeWEUECSEWvg+ozez72jc4vOsQDM/N3gF8GytVNVR6ws
5nLo9wpnhT7erHiddF5fPA9rO/4suulks11X0/cIQk15G47DKLaufQKAgWEYBOE8q29xNBPWpzBq
vKtRBAvSbH8snkJE3jfwACBP+Mrv5cXA/V10cSGizUz09aPP2EnhPwX3G7ynUT/h7UMQxKKdKmOw
7B7P8MjJbycYuV/xae8IU7S74bETLWbZtqrab79G0v87nP8vEio/ms4nfcto/uvvQ/hff+M/qh3x
b4KVaacIeD7FEJ8E4f+ZwjNOR38jsP0gChLd+/+bwvvhvwP0kzHGGf89h2d0/x/Vju/+28cg9ZSP
FkdId6L/0RD+NGH/TQphu2SP2/xDocdxLYg34M9/U+3owO+0Zu8EHIc01oZWA8jT23+RlXhvdCW/
LvNLVoIenrSk8I0QoZpd5gWpj9OmdPQtgxz7sQttJrvS73o6ig7Xe7uTHH/4N094atvC6gHiFmMl
co3sL/lgECSaZoqZOZuevZP5ivUpwNMVYy5T1Z/KIFyGjYARcSXmCZpy0FTgaS2Gc+3OcyfEmL7n
WOCL0AARnhePU1ku+mDmCN+ZvB7xGWxRAMFCDOxtWjXFJxh/pZX4cII+x9oTOvltlbwjK+LFv332
4uQd4qDR8FEov2E/mLRsAtJpqdeoJfpGXEVrfOc3D6gwP77QnzSL6PT0/7jQm6e/5mXpzNh4J12m
aWbbq66KNzSFG8F4E9oGrr7L+Qgi+/Fl34he+F34+RDRLLDYQTYVvxG9sG1raPJ2SmlV08m3Yt5l
RdWedBHpHhYlIETAcObji75R57KKuSrKb0THLgo5Qp7/XNGdHfopx3i6WT0tEnxl5a5k/pvA6nOv
O/QJIPBRWO7n0iUioRvbwwJfd1vxofxFZu+9ee6MMxHe8dm7OAxFuFO9uRWqRuTy1cJ2HGi6eaLe
gssAGR2RcKD7HnJSxk8bM/jiCp8F1MGwFutLANdAHvG3p6+3R21fIITjyPbSHhdTOBy3flfqG0u3
wpyr3iEIYIJnnlKLGwtRRKGN2nd9OHYJwcCMavH1RQTctwjx0YBjce1BQaQAjoLX0y5j7+3acaaN
1/sAyn1b4NLDzBbA2gnqAY68WfZtGwwCMUxlLzsRDMVLbttlt/34zb3ZI349LXLoSZkljNRjev3n
i4PIlK0c8pRTKtb4mYTdo6FPflWL+7eAI+cfS/OkVCRLKYYGBdnJfnOtegRHzgqAOh06FUX/GDPP
GvR44VlKXhegsskShVYyIK+9skpLIajv+pugaNdjP+FNAY/Z0rD48vbcnHIbIEIUkAc4uf+ynt9s
Er+eCq4ceKOwhLCjOf35bxt0HEGeNS24MYXmfAhD12K6QXewHa2pvaknd6h2H7+H9x6Ojy0OOTyu
HZLa9UaWp/NedaOZsqTj+7oNqij+kbp1M70Y1cMvqQtrodqy8+qISYywNzlqfjzWmsF5GisPFdJk
pQTvEbZI29LgGIurcj094HWvmQTLaXAPH9/xm0Ps9IzQv8JZg8WJajF842kFd3cEsudt8mEAUg0Y
lXlBw4f+8WXeWTTBL8paEIQ23hJvFo2BWh9Wa8zO4vvm86iRlwvj3nXkf11XLrY+CvLrX7Zu542E
7/Tb+CbQ9qM8IYEvePP+maQTN6prvKxs44SbFUva4hBAtTo59mjoAsoQvDJDOyMqzif8jlGBjadq
zxjl/uPf/85jhiHrY5oExoTRwptb8c20Uky0NIseFwtHb91nUqd/W37vXgbQRwQcXDZL7M8VXweV
T8aIsjblOtlnFTOCHZ6RGqWvl0Ikk5nvv0yAuWcxvs0vsBagBZGz+U21Sl61VXwCUGLa6yzK3b8E
l757axRsUczbt+34zUFqWl16uTey0Kp83Abats6obLL/+VVCphOoRB3KQs6xPx+Aynqr7QRUDvKf
x+uoxT6WyBvvy8dv84349rSw+LjxnLMRJVFqvvnKoxgRwrrwmB0vr/dQ9cuDXNU14Bvewj0+VfRF
M4rCmhyQj6/8zrFIuWlDPEUo7rHV//n7XLlMoICsI78YiAVF30wYA8vNumGyJbbWuLSXRBVbT0Tw
IH6cVVbcfHwHzjtnDYJuKKdBSCoh9/HnLQxZZ2s/Pp01uJ0m0kJN3hfgcLIMi1uLE/Oo+jE7DNqb
zvxIYbtUOORrOZAFTqas5w5TwMsgM9CM4mGd/rLRvLPn84HxgpDtkjl+MjT7fc/XGDtRkxMXxDDe
+VyGob4hjuYkZyMe/SKuHNXvP34g7y0GjsHTvkb99I9TZmkW6TUeami22RqpHup9f7baVwKGTqQj
bPQk7muXhCiZp4+v/M6mivyAQsN1yDlnd/nzt4pM23XQMq714Ott8UBjQSpMuwXUWYIaiB7bMYRN
/7KVvXNVFiCsTZtwXGrTN4sfyUM/VQu6ys6uMfSYu+x5niDu7Xpv1gxXHamhKkxrffj41/rv7CAY
x8AWRe9OWsmvRum347xf+nrGzY3ZvFnxLOkLXCYHprcOR3vTnWdNmwa4CdvK2o1UYedKF9507uHw
89OMxrKAc33YdThR2T+lm2L4W8Obw1+1rF2gO/Kl1FYKs77K2lvdo9AdIE6QTapOIuhBsK/adJ33
Dm6l93HmwxWBAjPoo+PrwJwxoTY+gs8VvoLin18+Z5EEYkZISJxCRsW57aCTP7jx4unEtVyS3mbt
m4PbD0Tz6aYI9WaM0HDDja1yEMGlFExPFx0sECPn4S8Kd+edL4Um2MO+i0IbN6s3R5InrEqTPMZ3
TA7cpzQjO6VwKoyOSPTKD6iGdFIgP97KqZovrMBvPwmz2FdCFP6R5AgywoxWZ2gjxBWDX0R53kyD
+Zd3zgr+rcU+bbTs4UiAID04qJDebOfGZdoB/TRLiiz0rp1VBbtotkAkP77MO7sqnkucFzbPI2Jt
//kh+dBJDa+f6gs/5i0ku7zeunOYdZCYGJ4yIzcXTkzPtMV+ABpjGdl/6ffeW9toCvB0wxiJ0/H0
57+t7XEuYe6bEIVQYTlPjmtObDA3+4vB3nvlKb0Utkt4KbJjBW9+KB1cbdM4gyWoINz71Qyab+sA
kqVf702gJzIRayXOWgx8D4Hbk/vaLfLaBWQ/Y7KPO0ht+uYxJ0liU9jIyQXuOBlGz5Xzlwfyz12V
Tx2nCXQUCN4pnf58IEaQ8TGWHLF1E3FSNF6+a5RdfFGEf1+thgQs6EtfltEO/3LC/nI3+3PN+RTC
p+qdK0NVebO/NXZPTkmOoSB6u+BYuVnwuZlEe0YaWXAUq5WhdZ3Cn8A9TKqybDhnHjNf9a1u8UrK
wcw/Xpv/XBncjk8Hw9OgRv91u7+tDCafqWvXuK570J0huxPQWRtYWB9f5R8hos7Jqpi2zot56LgX
vPnSwslHNOrMiChCkm0AeIdt1xso7w5ul3AsmvUa/tX4vDIWVvCfmCtCpjDEoNutv6/Im9r5ji0g
P05dbjMIrm7caI0OGE76GyfPnNePb/ifVQj3+6v/xHDR5cP9c33MpazbcQQfmOf2FYE26t7KJhuR
eRFcmI+v9c8TD79a1z51dG7o2W+dXYDaW2waeDZrWkDDQObAGKHyHjpjhw+yrSkuAhP+5Qe+uw7j
02aAN3yMl+rbOqsGd+sxPkX6lz9EftrtbbT+hM6XdpNUpkRhb9W5k1j0VegiVh8B6hBPeVIuEh1c
wIT248fw3iOnjQbpBGPg63hTWjVeu+iZlgra0mDvs24BhbLU3DNSlEv6l6rqvQXpA/742Ox7Lpvy
m8/Qy0PAAUZ7GLJa3q0mLgbmMoRFag4Blag8YnrhlVvcmcR8zGSKgq6uG1gmeRWPPcOIYKm2WIHL
QxSu+fIkcD8ZEnhlY/EZNxAh9+Na1zIxAeSc48dP6p3Nyz+tFNodNIf8jD8XZ21lUFQ19x5NznxD
Nm1xbNH5btoKkWvb+9Wlm2oUxoBxf8u4/+dRxl4B1vELL+fBvbk005QeaEKAzsTEniYg0+vjWNRj
ATsJdtXNKKrhguS+IPhhe/N6v0wE9Ww//vm/tGdvttCTFS24LOgl9ktvNhODc+CiJoeb8Bt5P3dF
sG1Vdpr5BA+4+QzHaYX3KW1v3BGqOD2pqsProXRM8dDNA8FvgaA6S1Vu/6XoeefFBBh2gZNhZeVR
Xfz5Ygqc6DANgd7pVZHzrOexCBEiuM6lZE66HqrRFuUerY4nz2axEv/28YN5Zy/nlZ5Qa0RRDj3D
n5c3Fi6AQyTpDFMfRqYzN9vFZH9rSN75TkOX9hS7s4Ca4u121cTGjHHLxjFDVFIQ3gvYknAOiH/D
s+4v5/Q7Pwl3aKoWigpBgvz/Ye88miM3tm39X+74QQEkEm5aKEOy6U3TTBDNNvAuE/7Xvw+lc98T
yb7N0PweRZyBWhKqUEDmzr3X+ta7KpIIy9zsgfNulE1XY5N2FsbzLO0/W4N/ex168aYNcw025rtf
Lkd2SxzK+kpVUXuaVD2WCLNIP2k7H6m5755cVzjCwbvJWIFz2dtfyCvSATHdusYFqJFVs6zJUYO2
T9O01i8ujgFx6uUCdA6axC3h0FmDDyn+IUYks0zfi29+b9FN8x3vV0mqUoGJLiVo201thvO1AEPA
ZL+4+9fPFZUBGyK9AfiFK6fun9UjPUXHn+0B7SS5iLuU+f8Gobz8ZFX7eGCQ9AjXxAZhuTQA1p/o
H5VIUbZ0PWKuAmjIhTDtJocULNWDXSfeOQWs/mQLEB/7d8zxmLrbHoMvnIjv9vgWr6mmCjbQLtM7
baYWxbhgGGAvuj/Eaoo3KbKpcxMWcIhrgpF5PkHpSkdbbJs8XbCMohQjCqc8cTUCjNZXYhNwOj6t
cR5IMoD1edZp9UmV/btHVeJGWVNCzIAj1tv7JIBnWo0XGZuaYxIHUkIwjdmcd//+N2c2yubCnMiz
35NUk47BvVNwqq0X7ZypxUk2nqW6T67yu7XEsWz6aT6d2w872RLnqcTmyximBgarUApi6wrsNeq3
tNLwz1/pdxcj8wCOqcVsz30/1JsWB2V3MaNqTMrkHI+gOkWmFR9kHQefVPm/+414xT0bXL3JjvDu
N9I2kUAAEyjpHFywlaX0KbRhefPnL/SbwhG7t2/RfqZZx2jm7ZOQJ7OnhonVZFidhdT4al8veK8q
fQvxC51K2n7ye338XkxmeF18i843R7z1E/3jHXUAKjY24kf8cUQl53JqrpzOmD55wj/+UA6gDN9Z
Ie3rafXdemMBYgFDwj429GaxNw0PXRPwK29nobn+rO3DJ367InMtGqes+qwDnIHefiPkwSoxSHEI
OcCYWzTCCFJavXyytv2mG0IDz+aBgA2Krc5Zv/I/blw+w5oD0QrOY9DGd1UQOCmFbC7axcE9P8rq
xczj7BJFYPvFyWbirD3CMXKCgbeW6gmRqoK7ifCGC1iM2VdtVoSW/vlh+s1Nh0DKEJ4c43Wo8a6y
Kwaw4kBReBXJj8YwUjNN8boRG6Mdiec/X+vjg0tzAOIi0FMKcP/9yisdzIxEKsWhNr1mY1dM92aD
ENHKJlGTDU/Fd6k/ds4nX/E3hePb6777jgF4GDwRqzw3pnnpKPsbospiz0dZiHMrnfvCtt1DJlE3
enPnXpGU8g3gzIKrwUBcj1EGoQNc9W9/vh3c4Y9PIfrVNZeJX33Vfbx9PAB6MUIOFpSRZtIiqkeO
bDyYzVIUZyoGZna3VAPBMNSW1i9f8xZCG4vcbOsprJA3DsLxIFTKMC8rlNnOPkt65O20bv07Rnsu
uaJBgHkyjWPxNXMUfuUOkwTT6SGGRhM1gbMLGlImENgt1io/JUYNCFNErJfv5wkVs4YZdzYEy4Ic
riPIYgPTErGnsyxWtu2mHMssHS3zZ7Fo95ZeOEfYBf/aDT2pTODuUtV3TGup/tL1zmo8chqJc3DC
QYppyp+dkPzwtD4vPDqc7LDrsLbDSkuAa5vNjzZ4HnwUCtZXGGPqJEkGC8kXeoUtLKzARxqTL6iU
J9ztNNUQloAvaAPn3Ivy2NmWGV2mjeEFyVfPaxCe6b5FpOsSw/G1VWPlf3HGJkD4KHtmWak5mcNu
TeIEyNJb1muHh+4VzWNTUZYlptzn3JNla06JgYDBMOR9kHMjQ2hl8c7yR88Jy2Cih0JeQ5OgfBf2
MzGq8odGTS+2E9FhZ3E0wNEu8D4eSFU2tpNlNt6GbqCi1tAeyY8Rgrrvrd03j27nYofjDo9R5dib
JG3rG0St/QDfkUyI0CrJy9w7VZYwjUJESDogioFgY1mRf4vOmLapAhU9HlI/kQP0zSSxD4lKi9uS
WL8njSbjaZrLGzzD2alKXYjZflSqny3K6+8ExdePeO6X66XIACHNWef88MdpAtqD9rC+liagfECZ
NmYJu0wSoKRz5VlhS071tNWGDUBQE1Vxbw29120KT1tfaXTYy1kGU8reFV5GbGyZeHlDg6ucD75w
i3E/JjNZ2gIoFq6MoRHXuDunG1O5M6cAyzcecTP73zME25j+id+4I9CWUfc8rVRyMxoJN2uWZnzR
Fl1wwNqG+VC0WXnhdOA6VpnuJHa5suzyrJdez3Pmx+RZ8ZjH7mZw3OhuHonowwcQW+ej66L9zyby
EzCdFK95ViLGl173mitsB6ceYaqnbUH1t2B24OG0LH2HYDexNq1K0UHTe53xYduT9WWGx+btHLcn
1xrPbZPsXWsygYsFZpbtXKQfpPNGkTHBVMEbiiA8NZPt2DbRNwmshI2wlOhKljlyk9AcghJKZpMc
JgO94ybwFufOQdoPBRn3CggUv9cQ+SZfFYeJhN8f2JezF/hNFnjAxuxxEVgVLQ+aWs3Xosyqelu0
muAJYHnOa+/lRhw2+Pf7sImlv2CAAhpzmJj9YAGEg7i66NO5/JKaLa67NrCW8sSATLG+hLP9mKtV
E19aM1mDEaP0VRk2/ALWhl+g54CJI94hhdXD635mM9v1totIMCpmY5n+hI6CSdYzjejJBWRwTnBO
Bu1ujIIXk/DbJ1n7Bb/bQnMb3udETix9tDbn/TUtJzSDvrwyCJoHNJCI7t4k3PKpX1sSvXIt2K+y
quF4dqJItkm3dF/NdgQcOiSOvlosByJgRNLmszck0XXKkk0Spk77Ww7/y00wx4h3KnQhELbgWs4H
NAlkDRAyK4ez1pfob9NZYcVJrCq4qnRdfO+0lQzbMVvGHSkq0oVcZ4w3i0qd13bAkG6OtUK9DQTz
dWz7wsNGNeYk5pjgUUPNNhUi681/9coxH+fMRBwMSC2+QbqVZrzSDvZ53mOHW9yAG9zU6PxxSjKE
uR19mxaiNeFEDrMUsezULCQoylb2F7gjInfryKEdv0RGX6KezdLiPrbH1j/Q0ZL3lujw2bhwcW+J
uUheOaXRMI8i6X8TtOwfU1Lc76QApHNierbAgAgSJSONdegezaSKjgsQ8K8xay+V54Lgi8Eo8nzY
BsCDyZkfO/QR+Z1rL8UTK3fgn5uS0/EGp2H9vXOjPDnx1qTRzTDORLzz+j5A1V3I2TTZrLCwpsOd
MhnD7TijMkJp5z42vhjtHHl0f8iJ3kAKwa6jh548a9eqZ/ivxTQA0ejGcxvN/IXRRuY3bWnE/fiy
5x+kvkGwyRo6zLjfMkJubFm5y0YGSfCSm3mJs4cExS8Jm3Zx5jCdDPMgI35dVLa4hEnMvtU5trZO
xAxGBZt0lF8xsI5WG1CAHgxSqewISvLcDPEQa+k2E/NYb+uFiTYm2pU4EZQCDPOMVegbFwC02rm5
TvYJLqt65yk7eRj9RYlDhGZHgTjbFHacnMUjL9xsABogxSQrNSsAwYRMyw3D2tY8gvNJ7C/GpXaD
JAm1I+Pvi5xLvV1Arl2STIxBgXlVfaIjh9E/sd3jd7mQSkP7DDdumOB3Y4yJhJlY1tiQIyAm5RIj
10gyzSWunle3rsqvhdsE6pxApWWX40xikNuWMBOWQTZh7xJBslUozG8Eydr2ZoGlmRy6DpM5lwGd
egoXUbykdrAkmI7ZOMBhzt71ZFkMXycz4r9HSHYC7iDyzHOFphz2n2nUV/Es8dKkk9OZBzGrMT7p
rSF4asnyFgQDaX3Wzy75xlmrpguWZhO/F3ay6LJY3Sal6EqAP0fBkHYqeTXBcHIYYDZo82L0b8TX
N3CbN3m+9GBfMSMRTh50cBOh54F0Iq8BGmis/aI/j/jlfjjKG59pYMqCIVbk3QU+YIoNZtFCbuy2
Lb9RE2J9KMdA84APcjXHOqP9bZ6KEmUgNZ9BPudkovD3JsfaZIbPyhv1gWi2bpCJS1f3wZWRdd1t
E4Fqdpc2vsLTSsptBZD+Xsx2BWjAtqZbBTcIYvCQ4Y0FLwgxJ5v1/ELx5+MWcGC5byOT7O+NCUh7
AK4yzSRMOIO+iedCPOetmbNoLTM47bx3YSNouBaB7Ecm2QnKfWgsvzLtGt96wTjTXGYMTtJoEdRb
7KHRxqziai/S0Rz2tj1bJ3h3gQ4nAlrYQYlU7D3m0u2tq82JrMmOBJFb3g+cRxOE1jqseQ/XIGnD
fx5nyBJnTZaRQ1VAwoNdBcow++KVQFZuMhLYFPbMIstPc0ihFz0sXYuwwxYPlGHRNNsI5AXqwunb
qGW7Iy5jR+B6YG/bvq26gzBmbL+ewLx2NvlZTp1gZgooJt4P8kQHJRE99XMHUbafHgplZHd1Ckd5
pxglFIQOGNLBb1OpB7O2czMEf46bDLJgmW3aDlvyDhB0Pm/7IcgfkURJsMhBbX51Si++d+qJfGXh
TclZPUHCJCWnKfddHsyU2Twq1+DHKLHsyM9OAgsg0Jk/9ONFRaOMCdWEjABsgN0DOV6GtNsMk1f0
O+1qkAuebAMkM+kynVRkSpdbPKA817NjeOfEXFrlzit06Z0XtR0QGSWXnvIlMcAajKMObq3SG33c
fEP0A1Rp7O2XqYjhnBWOIGyld9AwV7Wf/Bq8LOKzUaxcFNVsXjqRIKDOW0UMcNh9AZoX3yMvE8hx
4teKG+AyDt2RprxuLJhrp42I1DNh6tUVuuw82kEObw/1OORoFkS5ltWNNUxhjLd6h2+GATqjAH0u
cekPodMAkT5XS2/Eu8WMLEgQ4M5OsKtkeitHioKNOTti2Rd69vSejPJcbGtEaQ5vGDD7EJw0echZ
OWf9rgHOFeJm4UgPDryooFKMyfIVjXx76aBatwmpnw2ISIHOy5sc61Kz803S4baxNbTtBrce3lgk
DBKQrD3z7/+feFG5HffIeWro5wAtiC0N424w2pBhixaf9Dh/M+WjqeH53uokQNfivWvY5AUE1UEg
Fstnp0GB3P3oE8k5b05QSvlWxH3wHVrOo/mKfV+BOB40Rr4p+um6U/Lv+zrgU01iOYW3SkLf9atm
pF2VKlXMPFMkh8bI9U8vJ5oprVbk0ydn6t+dqAFBoCJDGEUn8+2J2rGB09Z2xxdv63qTDIHejjrT
vyqSKUFmlOKTM/xvdGuOi4/CXVN9Vonuuzttg1HLG0kjSbpMiM2OaK/NYgC2wOU3/YiScrwHw8kS
CD/nITf85qqdA7nrHWLcWnzQJSSmAHJ6gS/skC8ec+0/35HfNV2IK1kbuihRiNh8e0eQaJq1qxvk
yjGfEpBvsWwCTJ3hMvjGNVYnEy9x/VkizNqre9dfo8OAkIu8RaZSR87kPxpfpoSO20fIuTLVBnt4
dN0X01PyZw4MeGtHLVHkBDm49DN8mgqjG3zS9F2fqbfX5wVYtaqkfRIl+r4TK+IAjGrF9QnYmM/A
5PonGt/VsxbETkGzuoa9pDBlGf/aYrEGASHvYErGTJux4NvbDX8msOvRwWJhjMTQzpw0bROM0kLr
M9lUc/HELDz75H1ff8N335bpOUBNmjrM51Z46D/bjIayoBMs6DftOLPPMLFwWFiohdYwi3P+oDj8
+Zn6zVPP4kJQEdPoYzLlu9cMa34/tbhPQ23UJBOCb9/FGK9hflFxsq+5kQWPQ7Jb+jIfJWeUlmMO
es7kNjCJu19Q6p7xhDDhk2kAa0tIKuM/f8jf3BS2QlZBtCf0/t8L+0gs8ZtETDGFCNyokYzuvVmf
J5m9N1vrx5+v9fFxR4It14cdpQtK4bXR94/HfTTMopwqDwUUiNDzoPaUcZJJQlYwZxKREHaBjB9x
yhrxwU6YBm/IzKs+iwf/aLShp4MHhDGmhfYep83bT4G2znHjVVEiInBrZ7VYXB9cSirvSkuNt0bb
Wi9kuizFtmLrAcBgQ/tCbJH6P6AtYKX+8035Td+VKCHUTmBYCYBHYfn286S2bzRH28KQKcBZxSIR
qlNkNEvu35QJeWbEx+Iur1uonu0yb4vebvdtHw0nigyY54F+4K5vdLT98wf7+GSsn4vBExooXC3v
hdZKTIE9dzwZGchAoCcoGrx0xgsV+8ZJsYBS/fP1Pi5G6FqZNuAaQePKSPXtfcAXYrY8iMzLq9F/
nBlSMdHuwOV2wXosiGG+xlneo7RxfDF+cvH1P/52beAbshAx72BJZNz29uJun2XkWczoW8dZHVTb
jNhoC++TCdFvbilPHi8BxhhS7j4I61yyOaxVaQjyUt4TlmxeK7FYe10t+hTP1fyZC+fj3IJdhTEY
LwoyZTbet18rp1VhGA7bWt+q+ArwDUyirAKG2OHE+fPP95tLeUzacHeuHjbzaCr7x8s9lEJZncR9
Axho2S6dznYTYhkM2tH02cL6cSHhCjws1LhMpvlib79W7OE1GxKg6LjESQPsq+YRMw+gicWp/Itk
iKcRVMmoz0twoyfkG/0S0CK2aCqJfiKzJuy9uj6DgJ9v2t5YdnRtor3bQxTj9ErwR4Hu9ZPP/Nvb
I2BU46tj03sfUTwEE9LPmLep6aE/Az2DnAwKuN+npGid/vmn+LikMJPmxya3m7WOdJl32+uASS6H
aJWEzKjN8kr1ufaBGrXTjyxRMKZ9dyieoXZm6iwD58NYSaTJ8K0VSd7t4NK0UPVKVGBbaDmLuGmS
IA4+GfoddRFv3jjUEj6r8DrYQZz4fo5JCpeOCnNJwoWp4PxIVkVshSOIoSAkcorueGwMc3FwrSoh
zWiCdvoAJUojEc49Ipo8x5xCtBBQghHHyH3btDVWvwZwEDVljXqcURDBFUUn1H7I227Enx6BDxG4
kqDU9FE1npWOrS76MtU5WP542unYTKZTo49IrZqgSM+XmlGF+ORNOe5z7746DqF19M0dkN77xSYC
ipLT6aLssvvlMBqtMW0L089faECQjrL4fZntaCJ65BLMRBLs2ZwAogFSyHfJhLnmC0b91N709qKc
8zR3ImNXMHa4sxG9f/e8jBZiFsilDl1QguSqWEH/kpU1GQXmQN4nmVdpopkvpsndn5+8D8soXUxc
swFvJX8x13j7YrYxXGQqTuJSTI57gXK8sFHz+IkY8mNhhXaAU5JNJJ1PHem+e765VX5qRaQGZH3U
nGdlH0wH4kE11LlSKvxAvrE8zCoCFJ2mK+fPzzTgxx7g3dAw46RT5wTGNp46vNj0OyKxG/wpWz5R
NH28G1jf1vg6Snzy896Ldlwa3tbEYC/0rGw6kAGxxl+15u7f3nPedBZCgrGpatBnvb3ndEacjLeV
VhLBSnTGEQ6Ew5KlzSeP7YdFF5W+IPMQRzRHZe782+uQQuELXULxGAlT2jqpC8aZfsluLruqPmTx
5H4Z1plRqCepz5TDc7n/8zf9UCHwCbifmLIRQZkfxD2jWQ12u/AJpKjJcJFmvfEwnJ0zr43Bedjd
tJPQmw6CceH1ny/9Yefm0gFyKE5KSGKZyr/98hPD994kxIJko3YJR7wnF0wao1tWHetmigiV/fP1
fvPorGdRb3VRAThY0wz+WSpHuPjQ09Jy6ZrcPJ0K0r1w2X/yi3ofr7LatjkLrQ7NtSZ/dxXOw10x
D1mYuqXzmNOszkFrS3r6iroh2WV6zUbRBslzKEb7atgtGEjnBkUYxCAXNQbAtCuywvrvhrQgs8iZ
ebHXyxqOf1UVj6hKplcCSnrWgRqy1laLcblFxyYuC8/rvL0APgWQfqltDV/N916mxgqMXZ/ng9wu
vFMuL48xRhiedEnPzfHq/oqMNygLBbJIpv6VYdylaAGjn35ht8MJvhk33pfjZAc7xrMRXl5kwsU2
N5AJbDtZdsuO9nNJkmUOF2XPVj8RUsJW9Sgi3NVbwC7ihlPJWN/XNIHmL5PIF2Tm09C1xEJh6w47
PRXWpmq6siISMNZPC7Isa5vEDYgVwm/qgTva1+LQ5UtATbHYNenMgD+3w6wZXxHk5N7A5iJ8oYRE
ep8ZavimG7dBQIChQT83jKFPHa8htprT4KL+XjL+F3nyX+uO8z/nkXweQsK//h/8if8XGxXLKf/j
/9lq/h/+xPqL7F76B1hAxRpwy1rxnxAS+y9Cdl2KmXVrRzy/Fmb/wZ8Yzl9sibzKaD9YKDHv/5sM
EpYdXs3/X0NQ0K/qRk/4nNkDnDrvz+2CyQ8hYc3edSmVsLjN8QW4Sts+n9qlrc4H9C5MfhedFzvU
1Ml0NolJPSWSeLUQgWndhkFv+CuNfaR7PkZ9nzHAcAriC4faJaItm+eAyV1d3s0lpyZCNrIWR7Mm
ZAGW8UiVxuxl3tVixLBl50n0q3JyU+1nq5f32jNrBtiJ1190ds2EYiFNwD7pYW7YB0/SKN/JqfMI
FvCYb22nlfbXMhMqTxH8AgEkyRIgoHWEAw5GDcOvBZN2Io74wAGWGFhAzFr5RiwqekEGsDTb8Qge
zI4QwuUIJDTTmn1hIsoSIUDlpBfBEV/oir5RAAlXrOHQG/lriQ3uxTxiDycCFsELrjREop7Sp1Zh
CtzHE7REOmUNVWVQWL9wv0TWBoEhaMVA1u7peAQu1jhvrpMjhtFuRO0DrYxFulukQdpJfMQ2pnUa
TaGz0hxTopMUXymd5da1W8NHzpAvd6TekWtfrUTIZXTqejdSkNdb6wiNtKeU8YvZ9BQ5wENfNAZB
cCgra9KNXHVJQQyAEomeUVLirmDKQqMODiWKZGOTruxKAjLUbX0EWuoj3JJp7TBv8QvZ59DxwV+a
RxQmUuoVi0myGaOICnnRXpleWx4ESmQwCr6bZbeTGjr3dinJGD0h0WPQp4wuvOZU91mbhqUUebKL
+wX7ZUrUqrUrAxURsooiywp1o3PUIGoNkhgGMTUHx00laOi4W4yD4cDyOs+LAPUb+WNGuU9ct5m2
lqs4w2IHxHSqc2E8tWQpZK/+nAm9S/gc4NcN5FobKghssa2VD8kJ7T5QOSUnHT+s/oaYdkegKQfw
/nw+gk51CsJ+005gK3dtg9/1xCgZcO69IcutzfA3MXXp2ti4r+vRdfYxIWMFqVzIpM9UPhqPaUnu
CaW6B4RVuVmcnqcNBuLbFC9r/8B4CjjgRKdnfC7TDNFBUgxdel8YyZhd0OjXZ6g0BtQiKeO9y5gQ
jPFKdUE3nqL+0v6+WQgP5XnN7eipE0Sz/eJzG/WBFAiffZUHyNnrebZICK5Fje7tyKGNzZVJm7Qr
n3aagbQT+ht36amV+TBsMZtyVkdg1xaXjio9/4rsB7AMSQVyBe4gztkt8DjTOiQrItdzqm7crmjD
fGfSTChCM8+0vVNpWdT79kjazY/U3YnjHeNAu0hqoO00kS/QdK3Wqahvyku6PKxcUWx14kedVRw/
SzPqu+vgSPvtj+RfB2nHGtCzEoHbIx04IXemQz2+UoObav1TYdd5ekK2CEmg8K11djKaiGouhcXK
czKxWCSnmgxHqMTdms4ieI6iM5UMQFgr9E8W0j2nlaHXWyra5qlVGlvQKFCPay1pfBeA2OQdZJo1
4CeVk0PSwOx/lQGBgyG/Pv9S5Wn/LJqqod0mYAifc+GpX8grnF/oJOBLV3quH81xvXqpbf6GkQyQ
2RnTm9BJrRKyqS+BWLK+mfzp4AqWmwT3Jb8EI8ldG/lFsZfG1F0JpwN3A0Peu0yGxfzRgBttQZnk
jWL95mC/qUcv/WmJ1rsEvQKxvxB9/Zi4tfrV4ReNTrSU6tc8GcCOBdobckTqzEGArSUva1LUj76l
fRE6ta5/RAgM+b2I/VEsRiaIKo5aZATZi4Nmq1nm52CtxzdETJlzyPs7SURgcJK2qbOQvmTave+f
CmJM5KZIHVDJikzsfr9U0fR1hGXZnltlmt83HRiFw+io0TgF6DfVIRuG0TD9kPYTHITcNk5iUTtg
nRXxD1lYrnHdhPOR3N1VZGCF8pjonZigWkq6mD8RSOKcdkkWuR28NQc8OmaCx2s8eJI4zql7zAyP
j/nh0tLRxSAIFVd9gaIKVglNODpZUFi6YxJcJHtmZPUxIO6YFWcdc+MS7deX/dgDE3XWYDnAi2TM
DX/nzXFaE6GsSkWOx5pI15PVd6M4VcgD6VA9fYpjfl1FYq+3tSbbrr60x4y7gqCA+5bL5xv3mIK3
rIF40TEbr3IDnYb9MTOP9ILlvkEyesP8zH3Mjul6KEQ8tJMpmXuRTfxefkziQ8wRvwjWcn7vY1Zf
M7buTAgHMqGNu8b5LabKz10TRt/eUJl67tbgPxKwyAC01zjAdg0GpNYlXKAwxJNhrrmB0RohCBEA
wo+LGI3tho60RxRUPLTEY6jywTrmENrWmkmo/JLUJCJJklN61jWxhXI2TEIMQbmakAg9MKossmKO
d81SOhbI8ky4YUtD7YeIKrKZptEdbgaCMe+bzKloWAFhR3qVNBlDZH/0rygCOnVianQhkNxbeM2N
vxBiSVhVRPS2AACLvhlWRjml6rYTUf26Bm+Qnu5OiEBTmyFlGAwt3MemJPKA58qDkY6nynqUY6W+
F9UxXFDJ9BqpvJHDe611CR8snW49W5qvIp7ThyIN0jUwPW3tkJyFZtiRUSzsA13BGsqLzZ3VbaK3
jcAQvolaR734qUngE4aSexHXzhcrmYj3Coo+R5tY1D9Q+5BeW5LDFGyaerKRaPAfbvduUDDLKpQj
H5GfZC0AvHj9kRFYntTKVEbYrwd2CNlsHGFmDZrUIk8n+BLRxYUoUwNo+hmmkBPpSyIvO1cCQ4B9
Ot0ZadEIjHplNmwNmQ3XrRgkOZcUND8dB3r/GcfGhLieEc2AAcltoK9p5BSC8+ynKFRcDe7X9JPv
zBMRXaE9kdfdOJk8+jH9feQhbZ7vFxsNycYaGL2HZlysLeOcQRxtXMVgpjGMakM4wsoMN+t8Z6Hz
lCcRsXnXddOJcU9UwcgetG6nKGicBqirW43PqVO4X/pM2CNR4UaKSmGZM/+gxhZ9leHV2bTPywHS
mh3Frbd3FEE1dDqb4sKAY5HvLVmPtzKovGI353l0TVBfoncB6VAS5aarGchQqZBRh17myTBi+5ei
bViuR7cJkbEBjHYDpJP4TWmMVxVlAbSKvJsvgmYmaaXD4cg/FgGAJnWkpWHSDktFKFODkRbB6hxj
wkF4/S0tACqfSnSZMNiQItDBDDghN9Ekv2Z11htbM0HmAwy7JvFo8m1/FyTE8G1LDFljqAGIIlWx
pvln1sG6LrO+jzDhpvNt7RT6uw3etNvM9TQ8QeJm+5CBXYpwDlJoRRTN1KmpK0BmTcA86q2HrPVa
aSP97ksCxS0/o8mOJMZH8sQCS50dm1mzmyInocGctlJ8qak1byCgE8M9otKDb4QlSIYc0zn9EmD8
TIbsQNFluskPMyHldkua6vJgmUn9sOh4lOQiOiTVmYk2nY0ZqeZHTrug2FFEsQkFgK2KDUIb3yaD
A+TNJvXzmUYneQ2bxK8kyVRWunoZkE7fxqQp10TF0gEFpGfml4y3XERHeArIwnPXgT9Z2hT04FLl
92ZyyAmLnXog6ErbEQo1q/k+diqCkkv4cbxRnUC/R1dohKEPegcsbev7CSLrBmog4kdWNIbRxiNq
xsi91Y5OXlVQDi/zMsbXPpC95YZ4BzorhDiP7iaJan7RHmku5brTVTczjgwUx2nVWGGCHdsMEWxF
5wqjC0b03jXPtOMPOcmnE8yltRfcb7ENxTe2azqwy+K6yEJrHLPvaTOZPxMxF3Amg4kWB2za6bxD
0mryYOLu3kRkXlwAkxPF3rVzfZe5c/o9rSwOJYQjj1/dRvWPk5W1r4hZmV2DLWON6hWwW7Pv8jtE
vCtXmqAyCPvtkD9mS4Uy1sh4dMKeQvVGVoG4nOnrPtOfmTSZORhbD6Lzh2fPxjaCsb0t4i2IhxR3
bkvh0rbLlAPLsJPXoObMsDHS3rFDkkOcDBW67L6VOk1fDYLCXrUOuqc4V0uKRMTCkt/TFD23VIy2
lb9d3UI6bl443oAUrPyxv3KU1E9BRliIua0CXo2nfkjjjm2A4xv5cKVac+7L/CFHbvtgVrXxagaD
jdCYGLKnRRBcyAGYrEIgMcgW97FM+luFgoLQd8qdi3ksy18LToDHaYiXV28iJ2PHiV7/BKbYjnse
rPLMqypaTyQNwar2yeZLAAVLLwtHbQ5PBcDbFxMrvQfLEPA4Irmk9/e+VaLpU07BtIso9AglV165
D50gX+4yyDy3QZtbBP5ZX3ZEf8wjpehoTEm8o31p/eAc1iBAsGOZ3STkTHmhqAdnXcDKYZ9UC/Vg
mbr8DWawMUdPUViEalQzGB7Sph6l01OtN1YUxDtt2vF3nQ+WOkjiNa4oioW4RDPNPY761LR3UU5A
1Z0cOU0BZO7agtWnUzwhIFbEVrBs02hMF17cxG0Q6Ta1Z/Vf2FTdXdQeXeqEEDRbv6VQ3BE9WkcX
GMO1DS+POJxbJFp6tbJPifk8iS6jljLQ8loDmrGCuPFR+XW0s5clFo+gKdLruPGh2nDz8q78W731
vx21/7IEXeH/uaV2qr61bwjC6z/+dwtN0kIT4FyY7dEkM+mX/XcLzfb/It3XxVcI94ScOIal/91B
8/5iD8BD+d9/yBTiPx00EfxlIt9x6RFhjfMAE/2bDhr8ljcdNJQNaP7Aiti4+dg2P5BFPMxWqBHN
aouOMwU8qLR7Eld0tEPWrtMkSgmFJ2U12DJuli4WaDUmJw7BnBBBIPXCop4SJ7nx0DHm9yYt9m4L
FF81BzQeNjWorhs2La275rLsTNRMXkW41cEEshDvgzZN3DOaUqV3RpAYs1aYYcpuX9jy5Xwb1Q3Z
ao6RBcVZVuWG/MrYTutidfNgYepcTjqHpEisZ+Lxopy88d5c9tiSTVLF3bGILvq4l+NOBYLiIVaE
N26avjAJ2Mt1du2DvcJhn7YViS3MwNAlscDPD7hlekJEpwUZNzwZCjc0/KDwCW4nJp4uZLtjWNvX
h8HEASjp2+RNi1bYk/lN2zWTfBAcl8rd3LYdviyXhphhbj0hx/HMiaNkhpGK2zzMRMUa3vczTf6x
92KPLsZs3ad2YUS4TLwq3QpkxJe07Kt2F/U5nQ97mhPKmTSZr3QxPxS5U5O1mFfZN7+ZhisLKcy8
rWiP0JLvwKGFvmfUPyTRBl8KLbM11q8hysWyB8fZ0tNY+2Tw3IlRcL0Bqg5Rcclet64Dx6xJ8ZRs
rKWW6G7Qahi7kS/6IFuLKkFgK7mg7Sb0aZ7lDMyJh+3jX0Xp9eK+a0xf7+2ORASSYYpo2rUcfVC7
DhhkwqH1SKryomC4GGNb5nunk2s3IM55nOKYCNbNGjjSEPkZA10qtDLbEBxQk51SEcQPKp6MBewr
U7Zd/H/ZO68d2ZF0O7/KYK7FBk2QQQpnBCh9ZmWWr13mJrDL0XsTJJ9eH7vnaLpHGM3pSwFCX+3e
JqsqmRG/Wetbjs2kplKDL9eG0ar7SHZmv66hWC89R+Z/qpTCfOskVZFsWuSe0bme7OKerEtg9LJ2
1NcIruJHjr2y26KD6OYDEsSpJkNxRPAvUqNst8KFu8Dv+q+UTsbByRozp+TwveYUGHKUe49o6Xpj
I9j2liSWNNkhoOYFsNnpXYxOdmZIwm7/SH5LbdLXV/O46a054xGrh6DZ6SLz7yftyYszVoRbctnn
sPHx10QrlOuUYYVucXvYjChusmhKFppoXb/2Te73G4tkN3vlirShD3Sptfej7DBjhSI0UUNrZcvL
ZJvWtCmVT8ZHhV/up21SHqzhBnbfqOOTcEOy41it4ccpDIWTZMw7OtXTHLl9u1ZuZXHZD2TMJEkT
KK6/jL6ynYS6ECjpu3cxYQ+svKPOJTLMTyaqRUwV7HbsKRHEZQz+z8AK+2ijnMWJVdIyLh93r30g
BQ4Ir1aNwEqMV6vaDQRaT+vE4fS46F63wyotVZxu8spw63XileKJW55hp+MrxMJtg2Zw1bdO7uwo
zv100+tp/ABbFYUk0bi6ZaYputsi7jHkWXnA2KiW05oyWF9qHgUM+DoFt4Fd0cKyOsz2M8ZqZVM2
2RMmGFlNr16M8w7ncYxQbmIOe5uZ0VButKckIu05AFpqulULRSZLcKwlldNbx4LvrGK+mzClZwJf
xztyhvGHJglfwSoQVc5OAXPZdcwygQ1kX3jOCr8DwXIO64BigwwaDfgkvCY/5LD/BUMY4X+IrCZW
sbZ6UjVIwqLGDepQh0Bu2pwffBgUPZvENMWDWEreN8du1I7NbU7Akme/125ezqtaM12SZcAO2597
+4rJKLu4uajbe6EkBe7AoTOtMJvnJcZNjsJ1ZaLhI+PCt+4zO/aW1JPuvjXbRW3vxJrgHXyCfKu2
xNRE0uh86FUiA2AgWT2sIcNBO3RJckGjIHL1QqGO16ngp7ZQpRwrWgtnwSVnneCZc3RqHG1/dtZ1
PA9bRsc3BTdVbDOysRSJfU4cPVVT7BwldWBEBta1E8vhzNsVbqfOvEvdUN9Ekp1OSnBOlYXp/eiJ
K0L66lsWGfcZaaI3Uy6ZVBj0adGD6hbmSmxfsd69VSy5VzFejbXnD7fO5G4Lsz55qYsDRoeVSWbl
1JWHPHKw3rE+2+iqru+Uu2iqzGMUzvGGIL84XDntD+44rMKZuiejKnlKJ/2jChlGk7J8j5+bVOi+
/wzNcW/l9g/6lqOKI0kS0hKzobwb4mn3aeC+61k/yo4AqGaYeEcUUYSDx1Y2t9IL4ZBql7YGuo/k
vfTSp1bmPQnK3am2W/FVWeNu4jC5dNI3TqODdZg2K09eBJojJkjDhNSvDY+ejh5r/gWLtLZwNU9E
Cq9VYjoMBQued4xFfX2IGuc61Qz9QO6sc1Ncce1xypU25MLQvqGh9Xe0956C9p+GW0FM20bZo38X
FJ5NHGbqca9EBt4h86eUM5ZhWQL+bUtS9+LsSuny1A15vnYGNr/tdJPF+V3WpWe0UB1QIUrXT1yO
l9TICTBnAXdHD7E4EMeUsX96S6V/nZCD9ZizxEM3OhkHYs+fdBMXF952zECy9M6K2Kh1xFm0Z2RE
l1b7xU1qijv8a/Eef+/k7oO02bNalwdDpE91nmUbJbl54ywizy7pr2xBlImdB4dapBcFwvChHQYE
qpAL7hb36lq7zt3YsFLJfV28gTPktfPav1UG18m8zIyLjqsa1eB15wcw/NMgBteKCaB7GHRVfLty
Ks/CL609K5xpN/Wmd4GmUd4w4v+0k9A51jjby6ng3AFAkOPtsfF7R2P91ZbWTWsnZDQXAh4w8MDy
wauY7jKowPDVkpuHfxheOnPVkA9VNlyXdSRZjZCeAlQdb7Af69u0IpiWdcAjBvFns+qMO4tSFZ6Q
3WzjuHpWPZ1YpsOPLOveTKempPGwmTwYoVk+eobr7FSdOp/SUk+Jmc9PWU4SEsg56pcZ8/Skh5UW
8bC1cr13hqBe11GWHsLKecsoJdjfiU9mausl26GmkN3GBMU8yCTj1hsyjKmT3xMZpc6VbabHsZv4
+iU1K6QAACvudQZDa20746W1Gj7NEVyvJffOOXYiOBqpxzCAu6ssivmIT4dJQysTtBIZLabMGO2G
9qfrZPdKzy+THX3HvTHcGYaeHm03Td5o5wiyOZIyadmA/6Cm880XuClxb7bFMSlNty+3HKg220Lc
cOpdmVNl3tqWPaQXNjSDH659oEHud40RchmcgbshB5kYXd6jXrRLtLLNlMPOGz04a4FNJftWhPdm
JMeqxR+HXdRm8TuWxBMX13XjR0QPZGzR2Bml8IvKj8FvuireluRHMaCjJnCK9NplXMNEJ63jfJky
Tj0wo8zOLWAjvq/z9A5TUlcjpsM3/urmeSj1VpM+UDknb8I5luxB5JSWeGxyw7KrW1yH5piewzI2
i+LWt/3Mb2+HNCAS7adCd1vnm1YN6tsMIsnkr5QAv7dt5ek3QQowNrLFlW+PrFU3/iC8cd87lXef
BAS25ozmGclUPi6zlTeg9rzGUmc4T0nhVy8olSqTrKvIMp9RjAij+P86kbibjp9/+6u9IB3/dVf7
UJLx9pf/+d3EHz9/393++td+627pYZE7E8eA4MPCtmX/QyDi/SJQX2Dnsf/Q2xq2/QsKOpT+FmIr
E/PB7+QhJOfQhSKuQ2+CiHL55/7Hf3yM/z38Km9/0320//TrvxR9flsSkNn+7a9Q7Xn53wlEkO0j
GkP0jbCL1ha16T9pJEXMdNAdEGAj1MvtTWjqmhOSDzndBb3vqz2Sm0FEWdHKc+SYJLavnXqU0UqF
bltdOxYe+bOX04+iiGrYy7Fnndi/sdOdrwVLUf8OtS7CYDgnmFDvUyGa4VywziEN3cTgfJhzL9mn
uKjDk60rlGYri01EsIk9oYcHbzZtxFlTUTikdRj2TIxqV0/tzwz8JWHtNFih5W9GZYR3BdLJkaxj
hqpvJqP0KqCgAtG7T5PRZ9aJxnwab5yABoLlQYHbmtFVnnZPWtJvskYS5GbS7MzZDaHJWbNPC7Zd
D6ZtuOm9jXgkf2+NVt65YeGZd26Pf+jklXWLsoZA1mJjc3oMOzqHujyAkRz8R6KIyRaBz+wTTBwM
9DDveUgA6oHLTM/ABZjd5sfEiwd6xbJryCQeZimny4KqAqjT5YuEm+E1w+Bry6e/IuUQXsb06nbw
RE56pLD4cjjRMK12Q9nGP9mlk11CsLCuS5AnVqDgC3L92cTToXO4wyCaNG+RK+P2OvYMH58Tl55x
zCsn8b9hXXTgsnuIZV9TKi0AK6PDicsEeNBENSwCZIsBLBO6wqnJXUEiPG7I8CY5JAl5S765Oz13
ExezZexUaaHYWzOrEM6yI6uC8KagpiaOZHIYFPANDmA6mIDzxcb8IGI2/8ufb6A5ZD04peshKIL5
xSBoEpL9iK5lVEeuNat9EyNLWWasXOU/6k6X5S2AmK3Ogno/t/Gjw3zoKtVO+iMkevkYsqlcdal8
EZNXfVol+Mu1MQwvJoHDG8Vc9tcH944soRL34UhXVGo9LzmXaAhhCHP4j+OYUQyU0nlmMKr619pO
M31F0dKtXJPi3lxQu8aSIlkJvO2yHwoMui1JN4/ZWDJEIQ+v3LG7mO+UQUHIm2owr46A5aykAfAQ
O3FEvqeb8uUQX50CrI8T7xVyAXCUwI2bAIJqoGPzmtiUxqSOC1So1qHvkY4KxTAmGsSqxNSf4wlj
/j427HF+B+emOtYbY+ra12kSlPNNZlep/SyV37+m2YSdCOt9v+b+y509O8VhxydMvfJH7T2zeQd7
rrDZe9Yh/11AnzfeCYs78A/TRNtzb2BCYo8RdZFNXihLOD64XVoK4wVWYzu8TwS86k9fsGk6ml5u
uAejynR8qUlrspkqm4ChLIJ41YkhAQiXyJz6fjWPYNK6m6atyu4wG21+D880IbhuqhW7joaqCV1a
ywq2ZwKyNQcpxrVAHMNcfzLKV2NgZ7NJUgedT9RzdFxXis+MJVnLrWhHHWulffJ7UXim/kEWBEPu
AiGNrSghdKwD2ZXBNvRLFCEBoXrrpjeSczqZBHRbaZs6V2ru8vkAS4IRBP76ghVUFfr21tZl/jIQ
HEvJ2QTpleE0w2055Ua2IUfH64k2FCxZCJMpXnrwDV+qFN4V20KiPvpYf5a2P2xD5EP3eeS/zMpl
0gdmAsIl37TFpEAZO23j+c9TEoIVQix7Pdacn3whrGJmVHVHvC/Wfi4H0uO9mK8sN9r2dWStA0kn
ZzsXMvF6LjDi3DBqXxbpbbzNJme6xxqT7SsGovta9dO5sLP8MQTWc0c6omOflGy/GaJ26CWwHO9I
h6leSfgrnxKs7QwMOsv+HoguJuvYXTr1CUIN+xZqoxzqBlSUefbJLhvCb7Nz5IvMIBWtqWHBQk8j
ZvQuT7ITfg25VrHv/hCeHuf9rKgOozwbEWyVdnqm95HRZrBVfYO4SW49rXwWv2ZDT83gf/zqm+Gp
I/sW4CL6phdBX/rICWA3K0sYqtnm1NhHlCfik/jQ4DpuRchSrAg3TmFPl6xp1ZtGUGth5O/0diBY
lb7E1skNKC15x495PHp5kL61VU+wrlX6/W6gbwqhdJmi2YRFOBCwgMUUIRnAjUNle80z7H0/3CAM
9uq9ZE9+n0Gi4FSU0UthyuES4iHe47cXjx613mtj6n4HhdHb6VHG95VwWmx/o3kYpHGi7WRd7lSP
ZjrW11qA9LmZWiPF67eEFVW5HlhsuNNVxwydX3eH2GYXvmxH60NPp3pytOk+NVb8LuqqwD4antMo
cC06Fbf7YVUkuOMQEBegAzfp5GeP1TzPm8kamnXfzEjUyrJbD7E6gxjz1m7fNXd91hNAMC+lALrG
/DVWgHIg2Bn3up3SDfJ/ujJGYAxtjfA1iAEt17kctrXpGt/0Ojh1gjphslwZpbgbzbJOjxWLZ4Y7
/BTwCwwAJGDrnLO5/w5jGNEyPhZ1rV6VZd9KAs0fRF0b2yRu0DoYC3Imrq5l1l3ACPXEIFRQX40y
N79VOqBqa6Ir0WBXtGoR/cABhVIIpPpY5OIYhAPlAqiTGmcY5TXTG84ek0jdsQEbFMxaPY5B6e64
+T5tR8UD/VeJliTv6YmT8qrSxa4oGuQWQ4s6CiADFfqqroCT9HEHzkiMVxQ5/oEDNTiTQ2/s6SDc
H5RBhvdWl80Qfo7eZAUrE2bCfQq9HbIRzJ5NQJwLuppEdc9ZRvzcpvHioN64PguxDdFUPfEIMmwW
z7xLtXbIQ6qSe2s2tXzNAmt4j/zcqzYtNMVDnCyUi47QUKOyvquQgIMdp1z+lXLnX/u994x2JHnN
m4jzucTREEuGOr0iYObKQet4UF1gbQYzBvM2stB/HdFTrApp1hdy4dI1Us1qx0awQxZM65NXk//C
R8NYEskdd186Dg1sGWXhrqTW/EG8U2wcs2o5tsE7SA/pGwPJnWym6QNSHCIS8u7K7kaAWocuS7Kq
Oxb2toybaT1Dunob4PVk6w6R7kZ5C9irMWwc861st8kkqq2qqhs7SdhZCh8EE1HJWGHqDJxRY4n8
jFeIrydEZlLq+ewy38IiUBXFGaXeuCJJvdiXzPWZVxrS2hmWHlheGoa9onTOIFu0HKgrfHt6N842
zBDyNs5gRhrSRsYKuWeY6s8gSYuHAnHkq5+66ctkDOJlVFF3PwZuaRHrNNc79ib+M9uX7sDqpNiN
fflJUJF5qJMmw91q+pcK5Nil9HS7k0zRP3ONdqhPhXmIUkQCdQDp2C4dPH0D5DPXS3rMBG18P0DJ
JFTVsHaKzfMTy6/55Nqu9RzJCk0SY4+59rG6J/PwZbs14JhMfpU8DXu66naNXH0hvzLOHdLhnjqh
5TaNBXNWQIFrJC/+rV2o6JjMMrw0geSZ9UfkMKgKL2nZfsWZCw6RD0AAL0vU9w3vpnNqkYxsWlLc
n4WDtLIszGw/IMp815SSh2jy+cQxH2BgR+YlS+S8uC4B0r1pguoeyaoXJNq01Yj5ejTkHlQJ9SlL
tOiGlXK/yqwkLVeYKtyUWVLqrsmiDwqKM8AtazexvxFd9kcc/0ZLWIwpt1oybVqjILHCFStgbv9U
A4CxK+0dKzwaODqagqLBsMWxcXIG80XOinlVh40yTj5r/mqtRr/fkyVtP+VJlAY8nNWy9gt7tRqV
LV4Mu3G/maBl7zZOxEscdJSLs2je2LzYmzlv0cI3iYnwBIVh9ZN0hfxkFYilvBmE35pwHZPNjqo2
NZiq4S7PZATgzptDarqWtDYtrgfktHuLFHqy/fLuXmKXuu5Mi2cbCxxj+qwknBGro171NijHVUYm
08mzUfmhhWt4Ep1GFnIzduhaL3Vi92s0uS0MNC3TdWPAmIY/mrobYf829ZvPAKekeSl5tvHET3bD
tzRZxL6baKmvBU8sygNweI/jrDm2jClS1RUYH3mIat+5rw1zOtQl2c4nBJ54NztXtE+6wi6xArEI
lrAVk4tiw4JZxeDXGp/7droADGJAbhkpREKUv9FhigpnSw3j3jpqMPZ1KLwP19ams8rSsmenmWZH
MaXJGUpm+C5bcqCPoRnacpuCFdxq4U5w4SaPQyuNS4ZWARN7QqOzZsbH5CI7cZDT7wJIN69G4lMF
Zl7zGI4tH8WSwnEV4Tn9Fn6Xbz2lkqPBKfcc9m78To7yMmNKhpembIubXnA+IVRHqOd4MG6aLjJI
rujDG58jHsyDXQbPwGaXElbDkZpoEG6MslObKJHuFvJj6VM9OOZ17KTyOiiF/mlRU7JW9QSkULaq
6yJxCSjNEI3cZByKx0bV4oznvHgs/KB4lT5W+XUlurxEvtVV91UVmLu6yLIrUvbMN7ST7bZIlHc0
WRrjEqhn9SmqbmENKP3gs7u7M+cMDKlgI9htRsKA+Gy68bbvTLEnsJlLK6qDp3QoGQkYgz6ITvbP
Ag/ZjieienPN3jyyIks/AF4m5zr2/VPXlnpfGZNYIR12T7XnQzNA1PQcQeM8Nt0wPZCcmXx5kDLQ
oTn9VV3yOPZmpz7ckIFlh4jq2svHFOCStrl82B2tAlqmu8gOMh6ysf1ZBlVwFytT7ewRbKln+UfX
Q+afeXl4KgIXNb/PjwBRc1Y/IGVTb1236Merhq5b9/E5ymMuc4N03muXJxkkziFT6PNXWAQSNHGY
ht9cPLxXntFiPnVCbAZO+dCS952soLCVO8xgsbfjDJ/8FYTWeM9CPj6xASSTrEcLTVnbZD/E3Grk
TMzCOdQyBHZAvVPOcCbopJe3z0WN5A5x7aSp4pH9irWlQjZCIRyYuzD0yorLlhB7EMERHTYjFCrr
MOYNR2BxwKBiI2EGxhNsZDNi7m5K8dKPrX6qAFG6a+Tsrr0Na8v/QcAM6NMiGYMjoogquJpmDPbv
c0nCwSGpKfR1kKfOUYi0HncmjV67p17+zNpBwkVr9e1QCFevWAB8mz5IijbOzPZqxMic3JSWy1DJ
p9o3V102IVds0vfWbcbxMRlSPrwj4mSGsTp8DtTkHRb36APTD7Wv45EoU22Hpnt0yAGXa7MJp4Me
kbyuSF+LyUGHQ4DCFTbElr1rU5yWrCzMiXWgz0WPSWA7M4aDoTY7zi5QuODjsnY/vdCs9yotE73N
IkpyFFasYjTceGyCmfnlzROTkJLt+RjIHCmlRebyjh4VQGVDELM4Mr0d+Fj49nRmutMRxsKY97Hk
yszWxQIZZe9nEQpvIhsYkQz/GhDN6Avo30rmcf7Rd5Z7QqzcrXrpPcTsEjYNqSUf2ByxxEOmYxvt
jA9REoszVaoDkTSXa/hn5LomcXKHEqHY29oBRdwU8tIbYnyQHdNtvlO6MSNPXz2Oe4TG4QQQuUWF
uQLWlV5PPsZOwierLXdrwqbDR8s1u9N0qbsa0xb0AlOtyySOEak1yb1XKrC/bZEF22gSNqDdochu
PSNO2/WoSte8WFIxHmS5DH12JiVenkBLzuZ9kwUDw7e6m7IrRh6hj8XCjlj1EqvWg2N1DOehqdoy
vDVU1dO88WTBNmUREAnvS+RzX7z3YZ64OxaPbAU2nd+AR268ei5/QETy/AM+0SjpV75KR1wxbu83
Jk+hp4y9nQ9RH2wqmvdwnyUydW9JiZvFUckkhQA7aLqZLtCBuorsYZq3vhnzquzw5dkdK/9bJ0CY
3jD6KhfEQMfhtC1bx2vOg8rlLe2DYJsZaCKJ2bDF7VGUfuLvoh6ZwQUJzqjuXOWocpfROujjrDko
d3OX8qox0OpPBB5zjdUfuXmJYIgFDYzeZFhbkvZ2XEFBDQm6cG1lbRVu7Hk1OIyi7qIcdd8BMbfR
b3ntbufJOYCq2A8dyYdRF+90zlVzX7MFmXekhuVqb/Jpci9D63fzVZNCFDiQEeNEB4ZEubzK2FX3
e4cAgGRezf1sqXvDd3nxFoE+Viu+0XDPuHAajiFL3e52Mrp8Wjlgnqd9grDK2KWRicm+a23DuMV3
HuT7mRqGqFVkfuVCu/PUmQjmgkKZXsp88mB7cOwWSe9QciUCfiaAKuM2mEded+5mprX/rZWTX5sj
WgxG+tPZ0HNBhSx+BpFVnVpTBTNahCCcSYhryzNLtnHGxDJM/s5jlzKtDW0hhgrd3Lttx1yfVe8x
Z1Y2A8CajycdSnaYhdp72mgokkCnIskgOJEQDgy+KToPK8+995gQhO3QmOqJWQZLKrORx54R4hE2
nnXFPqg5ql6lLHlp5dPBNaA2Nh9eR9qI3/cvOKj6Za1eXxjCykc395sbuDJAGQYlAQxmtG83Y1d8
Qkl5Gv2847X8l2bKx0VYcYqr9gRjFlGUBzbYRfG8pfLK0Ehh30H1D14FNuU66hhrIQd7xiqIejaB
lp3URrvWndHsOjHDcIzCaB+NrXGQQ0M/LCjDig63QKr3LS7tbYfKcl25ZCyq3JxWVtD1W6bj1q1L
iiX+nhDJUTxUIAhdEMikf7B0ZLLCAT4RirT1UVr/RMbm71zMaps0xcUZrGU0OOZlhi52iDJ5ZbBm
P0C4yLfCYKVb29k9gL2f2BIlm2CO+LvQVxbisjBlGy/aYzRVSKrYmX9PvhddYyDXGDerPLsld4u7
q2ZR71dlf7HYzb8K08JG0NrZkTrfxMbBy71p+DGHyC0cFDSJuEJdPH77BRSnwm35YHvgPPeqsrz3
KBnOA9jGHyh9wuehMjzQ7ZX8cFBxvOMxYG7JD/ZFttQdQxvFDxOouJU1WsO1ZWXTtmFPtGZoVmxz
h62yg7J97RsEDJmlL3ZmFT175FAm+86qIZY2tYZuawchqa1edWi9+Eug4z3G9XTjMFVcpYN8An1S
bayUFG8XexjTUPbNwai+xaCToxXl/nvp+jiimJDXdv45VRB+HZQ1G0j0zz1ByivSMbClI4QlnbZW
V4NsqluZjz9Z5hvrglgDfPUuMSZuGt7G/uRvPIuZ7EbK/o4a7J29Js43Bf1zHpPbjB0OvOqYGM45
Kl7mEmH1NhMWCri4qh/SLtbFCldrdk8eOiqAWdG49eZ2NnR1zAEPb0RWjGBpTWszZbFFokH6AJcd
FBoUh2YDsYdlf9RWP8k1up87557o0CcsGAevQJskuvKFYNnyKsm9Q2yZpImmPFeJo18LC6AmmFOc
eAM0H0eQKh9VYq+sorsaxqa85IU/niyXmY+mtj2SPkLvU0XjCsuhtUdVHF7HuiNYzbe+apTODy0m
7mUO7Dcrr/b6o3Saj7hhh1Uz6TrJWtZrfywPOHqAUxLsBS6NeisRwX5gs7YJIX9sBi/Ua7v1XjhD
h9e+0ieRDeoYp82wdvoEnV5fC7b7MmkPXUAie2ZjQIwq8gHG3CmYxFouHCp7cG6I2YYty17azemi
RHGieyuijcXnRe8z5cVXjlLetePx2FZzPB7wckybecieCW7kTm2U9WSSG8PCb8rx5wTFSUY5VUre
uKvaLZAWei9hw5NJ9CM0GlJ1V0h3n1FdizVv1tK1JZgA42xiJBa3fryli322Muuj9IgFSnOI663w
0AaOfL6HuHDPouiNT8RhJOPaJYZtLfGBY+2oUt7SsWfntbYY5iGAb+2TNyQYoNs6fJ7TjNpvJNIo
lg7rPKxNa8Sy+SuyEIJujQUNREzoGucXKHfWBO6dg8sTZ91ykKMbXC6CKfykGaXWQMAOwJ2zkXOw
4jkuw+oEpxR2iV+c+1TVP6wGg4UMmV4nCgo4t05xkFh7uCOkMW7N0PUOqGn3Q0ywrx91ndiwJQSE
Vuj43Odef2JCyBke9euxyNq7KUncK97D4kvMiWLIUNCkgNp5IkChPWuoHo9RSbGBy4k+AICF/lgG
xN9GRzVdtn35ZE9wW3t6KeYmrI+ALkdA7U2n59sFhiEuTcUTe5TCfRuZIx8xPC8kd41edNuNo3kh
MhN/GLvDTW6N75FtBEiejEZBFRoIjt70qWFioSuEV+61tJ3TmDTdMx7S6qqcuCbJQqjuWG4X69SI
UVssg7S1Getg5USx8ZPxBeUzDjiaHeti4yF8Ams+7Zy54HGt408yK8INI6k7XKZ3nZH6HERq9KD9
pvMGhl24sYTJHDsliEEkEf6oRuOxZcJsb8zK/4gTxE452wi1bWOvxhZCd1+tapElztquqg5dcsg8
2HOjtcsijXo2JwSX1SvjH9HuhrhnJjRiLOhKz2PJ3FR6N802pw+Oj2FXETmwi8zMPBSCTNk2sLKv
fi5OiRwzBu/mdBW3lnHDSe3tp4lLmTLV2DS+Mh+BRnQrAr6Hf5OOh+T9D+t6dIH4q9C1L+gk+BL/
TE7KQ204xYRwxR4O9Ga7dOqxlk6T/FOkOx8HrIkowLIsU0Db+z8is5V2gTyqPFk3Dg7jE0Afe7ya
XLJF/w1d5o+0HnJrEEE40hKuY5nuEovEd/w7IJzyJ51ghYq3DstUuS0HSW4JyxX1OpRUjZuAH+pM
gRZEj1boucO/Aa5Zy0/sd4SM5fWXyB609tL1JG6DP76+rv1AlV4Qb+PCADGOOpGGzIWfcCci6RQ7
n8yT6gX5RDJczD6zbk0E4u1K1C5ubG7d6BwGlRlcrK5v3fWvapI/ZRd5LGkI8/9Y/s4HKiNilKLu
V4nHP351iT+YGJXf3f/1T+2/yuuf+Vf7z3/oD/8y6pG/f3Wbn93PP/xiW2CNne76r2a6/2rZvP6n
0GT5k//V3/zL16//yuNUff3trx9lX3TLv8a4ofi9fsbHhPGvVTeP0ddf9j/z9/gPmpvl7/wmuTEs
ACtBIKhhHJPZGbzI/3SUGJb3i29ZHv9fLPGSSA3+t6eEv0XWKF47nvtfeS04VP7uKeG3TEkcDukZ
coGJue6fUt38E9nNlY40aYEpeAnOW6wqiyjnd8981Y4WdHrid8dYMxPAdvqGC5wLCk9izD2bqKK6
ERZz8kcJdVmtx7YOHk102p9zlU0t/kQ/Oc2Vn+OtzHwASpPJHtuokuCYoeF/HkDYmXunNsEXRfEM
yGOGPQXdQ0enujGkca5lbgJCmPr4iVld/dZY2h/2sw2hBKurautLjDDBXIV5FrL6BseJBNwc7rxU
Qbob69p/C2KfIQp+OM3NKysOPL8vwbQjcCCHSsSacbGXO5PGC6HbcNlbiy2ftKIjh8NoHJwPqORW
Ey4EhZ+7aLod/+QcrqraMQtqX38x0prqo53JNEJzmKKTnuHehtuQSk9tEgePfDD5DOqDEaYUnWSN
AKf1MJfhz2RKxwCfNmRt2Ch8kO8OSbGF1zc8VmYnrruekfsK/6CL2L4fBGN60im4NBB5k6JtQe/f
4E43kqMjomlrmD4IXqcLcqTvnRw3Ohf1swbw4KytgH3j1gNJgcO5SWJrO1d2VmwcZ2mCpN/I69iY
0QjbqvKrlamVOR4mRgwYaUkXImeWm2s8GFkZTcSb0VoOYkZYuUR3o0lguUHWSTOhAoRlgQUedzID
YWQ77dbNUva6fm4CzK2JKCdRF/fHYzcljJZ+tHa0EAArxLGrYWadcbAa4leYjjCNXmlcsueM6To7
NpUjN0HLmuutbefiGnpee8qBemRoflDArvIooJtqy85Gjp3gMlz1JVO33+6dP3Xk/dfOs5vqq3jo
mq+v7vKz+n/gUFuOmn99qK16EEGf8e9PweUv/F1EaP7iI9TjvDDRq2Fp45LSX22HQBG3GwcW8ZLo
96Tnehwlf/fIGfYvBGEvQkEYU6aEucrv/f1AMwTaQ8jGBIWyPxEmZcWfOdH8Xym//7hFOcIWZ5wl
bNKweTVrIVr9/kRLmj42TKf6MbnCvGtrF4aPwbzGiM0TjT5LvEycIgb2K02LVutXx98TDr527HGH
MXjruQ+D8zA6E5AGlAJTFqztmJ0uVDSNuOV/sXcey5FjWbb9l54jDepCTF3AFaVTBiewYAQJLS/0
1/cCI8uadGaTL6fPugZZWWmVAThwccU5e6/tKMdmuilHqsqz4z9DTu+f8cm2C5RaGmqsvaEfNeUn
5Zktkrq1UVvNqm075b7QfpdEY1HSqvRtbhtLIZ+Vqj60U5bs8hrgm63VFXVMtfHqBP4Tx1Sbw7Jv
+StWlhe/JqRI4/tqgWokjlHEK/wayrJ2Qxp+l0SMu2tT0j/E6O9SLrfiC4KijmI6RgZqg9IKbuZg
1KDr91Wn7E2MqIriLkVX0TROADNkTUNmBu4OVWMyoudHNhmlBlQaStMS6pGtbJluQqEeKhjHfvfU
UZlZBb2clgpsytAKfhcZuN4mPmfHTy16mdc7g7DHOkDQAAuUJGOj3UuMZUvZruNQLDV0LmHfUzy0
l6GClChyVq2EkKCP6755VYpw5WSvbWisYYNuivrOcX+HBnYqEowW/eQeO1O7mOsTC4k8diN96qRJ
e54I624aLGtraKR0DGhdvNmC7eYC3xVWlDZ8CWVPddlaZYICTWLH93EPoppc6TyPt9QVMD2MZbJQ
dLs6V9HOUyYI9kp2pps/UYA/WqT3LAib/TFlz7HLemfDHyl2XZ8YayQuKeoe/dlnh75JYaofOODL
ixZOhJGL+xYojm8JZPm8ZEHAmiAsIBDqbdVb6CV8uhvpilO+vg7FA0qsTSFhIbSczdHByj073yu3
mYjTdQ75zOpUWGkpVUDrFYcBKSLLdmqcG525HrveM4ESDNqwDqfqUGgQAuL2pfJTRnRR7wcrX6tF
uTMYpFVYv9KgRmOfbegHzo5oT0MLuShNrV6S74Hhb2pBUDjnULn2PW4j8BYrMvlMvBA1BCy7haCF
G9xVqb9iUlHGipodejZKKrzlJc2ftZYCT6uHWQW36p14NSXXrZsBEyB8a5ig+DrjRimdtW5GlxS+
13Yyy1i1a900lqpzw1K+UOses2oN6EmeAy/eASta1o7Y6pTXEC/uow6/prFKlcjL5S9ZwHZDxnfv
UzvRzWEHHmBdmL57pbnI/oVmLBODyuyoHEpHW7SxC6QXqCMN7vya3tJODxvGqbrG8Fde0mTPFjl6
lUHtj+0gNlguL2kfLgXNasOM8ODndNYd9diTsxcpewwYnODoTRMX5kaZ9FT8LkjWHLx+gk9JxsPa
7l+V6SFSH3XIDGnpV9do+mkEsAFQ297TlbN82DXimEhY4wTGtV7TXmt0EVQ18/RmP5j9TVvFu0mi
B8N239XNyorzs3jIthEWVt++JH8H9Z2/bHWWZkIeyb18bqhUh72F9x1FqR6VazhTGz+2dkZZL8pE
uSroyIT6qx9Ey3S2Nna3gx89+oKvwaG2PWjPud0vbQgChHOs6gZ51PDclAR/+rjfQ740+sR4RKDG
oD6AN4FiDVcaHLqqXw5oDZXXHEFElwrquEdIUpsmvo5jnyniohORe0Dh8CjYRog0X3Za8IxDCRWF
vINqVKwqW10LBSmPaNiK7UNIIEMFN68ew71j9lc11OxZU5A1fUFzNLfJc4q3iN282ciy4tQJ+8xn
AqTq19JXbyCBV8l1Mz24uB+VdkFvFZBH7hWaumbcIcBUu00FoJOb50C8BAjjL+2se7VpxE6OcjYN
N2q4C5uN2pqc2ZDEySaCsVn/KE17EwbKNtGI1SoyyqYpkjLSpgJ3OnPYB610M7zA0dtcNAIWMubD
lJZjeEUvlzQut6IG6j51fLVsWa/p01HqsdQfkrWmzpPhqe7n2Ljc1c6CBGleF0AyQy9NXGtFQSG8
zDJxrdcWJWRhjvyw6FDHyUXtZ+OTy/ZNrbSdn8nzfqIWJ2rLK5sIh1EBwkIrCCVK9NarCJ7AO6W1
aJzyhJAveayyEC1EjYewUe10V6FscAGUdeLMoFD5YNWR3ARuWt8Z0PMM1FI47xT50qF+fNBQxW/r
geNrZ0kTgpeePNaomhZmVu4xO1Myyynh+am57qT0N5Iu0YIf6JkF1YbK+ZWVWnBQZI0NzlFBSPRu
5C/itt2nnd3e+QJzu4PaE6QkM1ERiW4VzW0JrK0PITauKMTXGrjRvezlUmgs/q7dX5MbxRcZnleD
ducr8C+EGtDuCqj2O9o9lm8MbeaRCg9C/nq66ianR6+jr2LVfMhD1ac0qA+lNzSHIChfTXVwFnah
5s+AgABdSfSxkMxbUIK+G0+ENfK/k0IN+J5CDQmUv0+69jCa4XZwp4dmrjBPwy/Yas6KX2CSt4Xg
Rlg71y53WgO2SOa8YLvNMIZHa5NFaWkIpVlaTRphHm1XTYUPLO8fC6E/lHq5hiwSLUhb3IVZdZWV
tYdh+qG2e/JD63BFG6rGOaA6HjiqbRFQIsww+SIfskmuAkxCWhqDChoI3k9F2ZIEt8CQy8OMFGTR
KlqsqT00g+W8ZjjkDmmZy5VaNPk9amfHG0d/WFUC/J7WKtCtXcKMWFdR0zcb05INdTejXGWmNC9B
7fqTl2ABi1ZoKdpb0Djh2oyj4Mkyq1Awy9Y1KWChORYLiZDYKtg1lPR8kGyOs8gRme9KlKO9tNpS
v8p9kw1RFMtzvMP2pjZH85pjTkTs5RC2935pmeHOot6KJdRAPCnxTpEN3BnRNoE5uSSwmRCfKkHK
lgZ2yhTqoI7PIx9mna8U7t4mEYPAOIzB6aIlPmqfwMmyOKgo9oGvWl4meGl+YEfBSExL8sykzNky
hUnxhFWzsFepM0XPxOvWnlUp7WPBYEDs2zQqzT9fC7yW1DqCX1lfiQhr0jOzNW32itgJmBMFts1g
9JIpNDIUFPYc8ztuEBZPh8YIgmu9Z+FotDE/xzJPwdz8Vbu3xAYcUEVO922ejFjs+tIbE86vRWgZ
Z8aAqEaR4fDD5O4vLPRVpF36xsqNXXsNqN66LjCcnhN0V1xzK/QIYqBic1gW7W9mqbi+T9CM7uBB
ILKe3XELbmD61fZ6tEk1e1fSpV65meNfsRirngzxUsaDgaSoVw9JaSgXrVbkzzkWtfsQOdOZQB3K
p4eqsx0drpfPkocC2TPe03CN1CHERhv1MCyrjQuZkAg44nzTzAOzgrNEONUet1u9okd4B/rugcK0
v8G0YPFJkosa12uJNfDJLqdiH2CYXte5GG+VKSl+ZtBx7yNT+usCQ8FW0lwn0h4mGrJ0VDu0+u7s
3A09pS/07RySg4agxzpZZ+ytZvmC5ybBtRtrKHmdFhN+XUGNMbr4aKbWL5LE93XePPRd5EXO9VTJ
H2FwWxVIN1Qf62ESlrs+jgq2cJq99UW/w2kRXja+m6zxJd1GDojSqpYt36gbnpmDeas0zVx/r84V
qqfrzMero5FdlHdR9EIfj05aNKoLtFpnejXc1AWa4nlDwt5wayc83FKr5RkNhSXJz78Cuqjs0K1H
rbXv404Vy5pTeheLK9/sJX0Q8yxOXrGWOHOT7OjHsrlS5/Rin6zNVR0pyToOpgeh6A+YUNjaxkF8
aOagNB1adNC5xxRnJdPggcxsGJBGf22RdJR3zVVDnwQRVsvpAFdRoOX6xq3k3diZP4r53KJzSAns
ZA9CsiajVVlaVp+cd/DxYCShjcS1PwwrVKIr6qp7R9opZhCHTXGtTV6hoArIkHZ4SHPvsVbX5xmx
BbumCQG22S7JDRPj9gV5W4Wr1kfwpaDw72FMnQ/+mEeeAs9yxyIr5naV23t89PI8Sdv2IomieNN2
GQaNDCUhXwZRlNFQoQio7VauCuAbaNgCGlr4ubslWX7AZqECc45yMv2MmCcEf4Uq699dPyj9Mi0L
dZUxvlc9DNRn2VQ8bSPcl+BcJS4EinXYyIIWpGa9BTbutx4cdhEdLEk2/URgXYl3CdPculK6DXLu
l1gtN3Vb2askLJoFDeUfHIrjhTINPwFx0etQAnf374vI/39WVDSDYv7/XlI50Gl7/tl8qKm8/Sv/
KRML9S9A2zaONR0XpO5Q8P1TVSEz5i94+paA1QBd352TI/6uqph/YdhE26QSyYHEQ5uR+/8pqmja
XyCH5n9sw++eYxb+TVHlJHeQSyBwoVKsGnRj5hSgkyoxyQgm7KymuxrNHgkeyALa/eNvRl3/u0Ln
ttMQ7PCN5eoiUU0mcg3OZI8r8YCoWPvj8f1gHX1vFdV5GO/6JPPdzHFcEMTfGjb87ccKjzZEaRb6
E/CAtKR+CPhXU7P0Htm/Tkkjr7eZluerFjquR9uRZn8IYzjS3C10nicjRpXeSIc9E3rb2wE+zIb+
NN9xj/KjGfzhLO/cRwLf6tW7V371pwT1/r41+x/u2yU8xhE2PleX0v2HytSAUaK1OyW+Uku5wzCx
AR0QL1NNqivVBUg0Wy12zuQ0ezro7lVONdnzMfZt+lL0h1YG9a826+Q9bIoLMewzTXv5+g71k57e
/GQFyApHIwJEc0kv+HiHSN1Nc0i4w0xL1SNb8e418hEA47ITMwxOHFRnIrRIxYGntXQYq8lOPAvj
kaB0vgqlrC7NzOyvSfiWF/jYClgYVH17pYc/qGYYCKIu3SI/Vy+rpg3O3EEd11bvAAcYELZ9/XPE
PCzflQKpM5J/Ybi0S5CUkxzJt/O+FAgox64Ro9SXiYFOD21jbZiLsWUn7TiZTx07HBDeh9NRCsXX
Dl2jPldKY13SSy1xgXUjVYAmSDcgS+CSKLK5EM2MTAF8WLMHLJVfGRG+/jKzqJf0KSWQQeRXkx22
L2S76LPXL7dvS3EDLAFupXTOqipqNtNkwjGsGqi5S38ykiUWxOIwjIaKn780UhLBDYzGShR4mE6M
h4nIo1uC3K18WRD47i5kGeZPoL6mlaY3L7wvrHhpoxoCgL3jXtg8jnyFTbV8NJuhJ9kZOMwe/Ur9
zXiZP7R3z5cWqe0YlqXTQ8JYTufy4/NVEwFNV0bFDWh6vAiTZnlwpMyLr1/j6ezz6TInnWasGA2e
orC4YfNabpSY2lc6zWVPlJjoZrTZgxI+MQJJYouD7D731fzWNWCKjMrj1/dinHzDNu1uissQ2Czb
opR9GkBi2v0QG/h2YchP2ro1rOGioGuzspzCOWs1LcN95dabHo8QpdVeex3dQjmD4JseODFOixz8
6B5ONkY1LAmLPKYUEY12c5lykJLUFIzfg+5aGwhk+KV6vpXakgctS7StZTYm5B5coGgQJwLtmuSB
gNfhPBjG8rJ2nGGucBRbUUr1yk17sD89+hm9iit2N4Wz/fpRnMQS0iB3oNvh+SYcTicWc25tvv+6
htEy/CYciJQxsCqN03nMc5AI4SfVXUa9tbfKGWwYe1Ff3FSEgn5z/U+jD/q0Q7fcUB1cd2RLfLx+
qRMG0JiJefQnZAFEStk83X5voZsngnVMYav70Q0GBrz1kYVWJ4HIJIwmXvHP62WvJekZ4tL+8uv7
+sfbsul00AJRHUzxH28raoTeGnIwjgWxEMgqtQvSOs0/O6n/dQ08mah59vx2FmKD/9KJlmLpf//s
xzDx/YiAimMQOcbGou02QE3ftXXzzcc3v8QPnzhNYT5tAnB1diXaaQqcrsaONI2kOBJpGyxJBaWa
V9U4J7HuDPckdA3frJLznX+8IBM1ZCp+ngWH8bR9U4dVh7TBaI6BKTFSj5eD1JZNZv3uYIrVUbZy
oZd8c81/GMoWbeO3rZKO9MM9eWdxqSZAHLsS51tKX6G+weq1BE+7yQb5bBOUM3HqbStjxbnmlZ7k
5ush8/k3E7GC6EOYKARArZ9McGQZwSM1++HYK0DQutwarxPwYksbhNulbHRgUrVOx6btvvuGTwar
o+oq+zqdx0zXDpDDyQyO4I0DdGLUGNTy6UItweorWrFHYkW/hBp+Rrk1mojOJg6Wvr3/QMu788SI
mxM1XPuT5ai4iv1K/+aJvOXpvhsGTC0kxTD22IVo3KUx7wHf6RKSLuLLZkd8aUGXu26dTuwJ7dAp
f0v/ZprZMsQQAbxPDPTq7sGWYJ+TAWc/6UYLoIXRtmXT4oWFmKNcKAZlKuOoEhbLQ1lO3tcvUPsY
bgPFxtZdg93xDC5BP3SafgXiJ8b4NSmXABqXkvqi0rVnmjh3jXGFLcwLGt3rFXSj6fTNKzwZOxi1
0USR7vMWV20L82QW9AMaVqCFxssRNjaQZtqOklk/BayFS1cTHmZZAtyr4Zvp92QGeruuYdFeNUAg
G3yqH1+QlsakA2BMvzTIf1lJCXlRsSX4Y9dpvnm68094PxZwQbLBYDKgyYM0Sz/5PFr8RI0NUOJq
TFXlwu7ph0yKsmZgu8vCbxe4PIYf37zQjz8PvxFZneyENVYYQHeuejL+Mo5cEZjJ6ajaLhrNrICI
MavtFxAUtK2dolAPuiDbGVVr70Zp/fKx+uAdzrW9OtUoOHulQ5gOxZ08S6QlX9/e2/z+P4/k7fbY
oetzQx03kmnO3/W7z0MMcNRZv8Zjljd3hZZMGCrqaEP3zD1rMV4sZ7Q/3SM1fIyJwD2jhwNjpW1r
HC2AQtD2FOtpMOMVqh+cSNg/8cxqSIfDXIY/zE4mOyj8SyeOZvqBBRBWj6fzOgGE2Ay4shwyYBOj
HfaG7OLvZuOPk9KfH2dxsJ3XN/5yqkmKJAoC+OzTMY1T4BcGDVSj7xOEOQMNyApslJdmmtzHznML
RQ3hNHZ9t82uGURIUX1pLEO8OL++fuYfPzTuaj7/uqrFMEStxYT98ZEj9u+S1h+1Y9zASBNOm29D
HG8gYmS+RmQ6/HCyovbIbvhup/PpeXBly8H3h+rLQGh5MhZVErcLQav3GPl26tVAJpfD6GrfrPSf
RjxzCCwfi7FOZjk5FR9/n9+ARdUqFANMcd2mNsRDJakOkZ+rfDN6P37P85O0Z2qUYRn2nMx4mqqN
JYn2mVGgTWji4BGVY7sWuXsgWApY4yzZDl1Ck79+e2/7hg9fDGUQNopUS0hTR0F3chZ0Kpi7rAbt
MeYs4VlKqF9ZFcmyBDM2NzGTD2YxUI8tqIm1KjuEYeHECcMyQUiYQ7CN8j4GJGjL72aa+cKfb2z+
htG52tppNQPkOjyp0m+P6GPYgES69hTpZnvwfWPaERzoH/yElAvWNDRbKoAMlpaY0kGir0imOQs5
hXmpKYKNmGJ9n8rmuQicFzMHetDkY/fNXGx+XOnmlweSn2foUhFmmLgnw0THkKrRp6mPtd4Lb6p6
QHiFRcffrjoPu1u15yNFQWDXpucSxXXsOgdeZK9P4ZMFEwahjSt3GoaMM9+QwQWnrOZZVE22EXTw
DllQFi96HmX7oIahl1RBdEDUOq4JDdcRhQn3LNSdfE0sXHlRF+qTmiTVPRMDORUK0KcLaF8sd1Nf
X4S9j0CkKfG4xRNpQJqQ+7IyyT0ycgt8axbuvhljn6cIqmOzkGmemxliJx+qYw2o67uwOho+Yg13
LPytP1bmXgDD3FtRIc6kGjrbrm+vRDFNDz5tsh/+2D1iQs4QK4TNOrFwCOkCisTo4ucdFTPcW4aW
P399qx+39W9v0SJXlbtEw8U6Mk8G79YPrBiY7kKlPKaj2WzdMS1p0OrlohjQKjSTmNZfX+/zJ89u
3hA0sOadvWHM9/P+ek1KhL3wy+MMm3tsaT4ULoWPOnIpw0DmBimFyevra36e0JCCMU+b6NEogron
2waCPijWADM8FoMGeFuP9FXYmICazeE75fg/PE5bmwVxpjsPgE+VPfBdlgmK5OhkDmKDOMZ7jlUe
F0iS79PZbff1T/t8PRfZvstUTS3Rosr78XHaeFcgZ07F0ZGuctuXhBu+wcpHlfgeMqfKb7T+nwY2
+/FZx+yaHJMcTrYfrydl09RRF1H16GtrO2FAgTcadp4VSTjzwAUWCOeLXa127TfbzLca0ofpca4y
mEix3o6EnFY+XnqwcJvFQN2OETK+HwMW62fc+tN9k4sLvSKckbKtSqtY1S+UKpqdt6XYgQXr10Cw
WxrFegGkMm8fE+LBOCWjbzOVHoRKtIH6VqyG4UnRWHR8R9aYKwxlWZlt/dCmXfDQ2uMizWE98ylH
nlGRyYa6Zuy3ad/QwJuKP5kM/4+ner7K+bfaFPvnnYaA1Pjxt5a1P0JLYhgFIVAup/IjtE8djNox
Hbdfj6BPH+TJpeY3/u6DpHGZg7JiAnBKYEdKKh/LfM4i6d0HWnOP+tho34zZt8LHyZvklMLZnjKC
afNrP17S7LS4sOA3HRmqaDFNIPTLNHWLR8CFAJlbqHqGHebrutevqnrqVkwRxYWaFeGyrrNw3WYO
66DiTOrOxL6oZGW6UZSm9tBSRF7ZG9YR6mB9qAw8gKPwbVJumpf5WLG2iORUF0M9zbTFYooPlTOt
qsGBXZzl3/3Qk8Pg/BrptzD7M9tRQ/9cwlBgycHhSo4KJOyG2fAMjT2RcwBNvDwjOh2J+A1G06ZY
tGRDLczh/uuX+2l6mG8AVa3LbbASndYTiMekNp/UyXFQ/JAqtGKZL1lv9h6b9eaOpJdk8/UFTwoo
f36yg+YWBw2NIo7CH9+tmtMAIkY4PRpRZaFQ8Alio+lYsCrnvVZvAzhaF3lXAx0zJ2sRVea0EOHw
XVns8y6PX+6+ddHgmXImP5mo2tq1KZUE6RH4WLRpXTfcJCYSdQz3/oQy40X3/RCl4OBgLJM+cAVB
Nb3jNfmJuO782vkZxt+9jk8LEdVi5uo3dxF7pzfF8rtvrZV6Lh1F5EdEnc6DbdMpmXorWotE0a6/
fhEnvbG3F/Hm6GAxmusnp4UIFy0UHDazOJZShxXjhGTOjXRZsC3JwFh3EUyR1jBzT3P4wqpC0T2U
2+0e7b+zz7UyXgpTmf0TeTy75QK5MFKoNvwGqnBNPe3sebO3bBMhtr7vFuE3i/ans87s92KtYb0m
dISq3MeBZCLKgHxOvdGEDbbIB7rs1Dm/yxE/tVrNnyjpYpzrdXLhOdSdFPyYDYSjQzg4Ar54iTp7
i/L4oaiMEXeeCLYtKiqEMJF/bShgdkCZaRtLaONdQpFnmarQ+75+b//0ATnM+bY9G+oE55+Pv9uf
aIlFbl4clZwjd0aO7DoZ9Rg/vXXL/m86z8dLGUvlYFfTrZ71xJV/dxA52dlTxGGYkobCLoYxigvt
4y0EChh0pSn6a426Adgc+LbkUr5mAhkuYYj1JlBtWPF5164zSllZ1n1TOT85CXEDDjYoi/ayMaMh
ZmvB+zXJiIOEbp5aH8ums5bl1CPUlfE9hN6fgSyVJco8cxVbFaVZg8ykr9/AycD7c3HXnIt3jAr6
3R8vrqbYhS2rlEdY/791kD9nFMOz268vIj4943nvOz9jfqQt+Bo/XsUSdTdB72qPlFadjWH2gTfR
lV7wOop6MRo6niVCXw4aYQteQ6b6AuVpv1bC0L+1QJsek8KZflpxkVwQTjBsCKv0H0e3DH4EUo02
8FJCDwxt6+XG2HpO0wgAHzpcjUxmi7lgs216hwZ5Hlz6fk/dtO3A3oR2sgFm9dhZKTiJwXbX6hjW
F1YySs6YvbLGwYMadxqK83BAiEP+TXzbDTZWAeAFXqhLF0c8MXUEyT9VlVeMh25E/NnZZnUWeF8/
Q/wgHw7MfLemypB3eFVURVhtPj5D1OCJNAZjOlZu9MsYHRzroBH3KGyI2CuySZ/P9A7W9kjvN34w
lk8BPMCEbJtFnSbRc1lkzXlX1uU13mh/HYSh9JQyRIhMtOShzOHlErnRX4oQIITbiTnYw7eBkxWj
jqze11eoTkFxVJP6zU/7NAYdk4WbnT0HSIpMp6MD5BzsHidUj5wdSOeLB+U6j0L/6t8/QFosFo07
erccWk4eoBWpPVCGWju26bAqiLYIRht0RrG0wtpztOYmdKytMpibiGkP6eOigxKvZZs8uA/kZZ7j
zjfGcwexeuvm66DZpnVzmyC1dvqIeAjoNlg0SqO/B6763UT5D2+fqixeYOJHma5U+2SP3I89ACog
dcfWLnCkFFjFSE1ja2/qQ7qbDCRlNb7EgO5FIcjgoU2IASUuzs1Kmiiiqex0IEsx4/fTsur6/RQ6
vzoUtRvRCndf0c6+7oi8WjiKmv5O3Dr0WIVIakRCvxKBoM2p6/22QNj4zdr91kt7t0FmYM/7Nc6Q
cNYxPNsnmxcNrgxwJ005Dokxer4B1yIaA8gh3XA1TV15Xiuhey8t8GZG38K4skdx0ZPFuSxGOsOR
GXmVqo5knU8oYRdMKTHdo8FaJQ4i+q8H0cmehnu1VJuFeu7SUM5769+829PYSWHL3m31Y6EoGoXm
wt3VYByw3+vKN0eVf7wU9UL6nToGbfV0XRr7KQ3QeBz1LIat01XpLAK01gnD6/j1rzrdP/75Wfwu
bLf8h0Xo49wyiEbrp6Y0jkY8tdvEDLQVZIaOkpF64PxLLGwR7VInCTaIW+8bd0TvqfrYXCK4PrrG
1wGT+d/t5t/uybHYzM0uOeojJ/dkFpCgxVQbRzTrr+ylS1SQneVfI5S0v3mrJweHP5diEeaFUhii
pfXx5ydCBRmIBuFInNad4oLVSXKSgywFbbddBN3+m8c97+Y+jnhmICg36AhsejunvfLALBjxU+4e
3dYoni3FdZfkUyWrPDK7FCdpoj0OvU4QcxTm28l3lN8kBDigp/IBzit6xfCqJIHZRMr1oKiokCes
WjuN4idttyIev/lCP6881D7oKlEBnZvUp7XPvgOq35RTfDMZYb5SJr3/ZWilsUUjRFod4eW7GoTn
N7ui060hL4VVDrUY9VZ29fSJP76UruwAZnVZdSNb3SKnhNYTDhLU2pkyXtYNKpC8HYyfTMvlKinc
+nLKQsTyKN/+vK7/M8T+19xf+9/Vm4uXPPoABZj/73/bYXHD0iRkrmDbaJE6zZL+R7ip/mUjXOLc
h5rAFdTN5g7p38pNDT8sSk6K53SkqKzNVtm/lZvWX3MApYHDlmIQS4Dt/BvhJruiD18YnzCNBRr8
Yt5rUgydAzze76n1MSFvjyCAvgwJFN10onbMfKEZFVnp06hbnhxaTPMd9sCZ2N9zNCASvS9eemUC
RJP0cviFWYFkl7CXI+2gsiZRSAwkMi2kA2ZnmSpEOq/6vEJ+VU2VLgBLOTArcywOCs1vR7ttBmFd
hAbL1zph+capkTqVfqgHUowXfdsm+XnSm5hOuXAJNLHnj9xOoT8WS9GnFcYKkfbFgV4++VdU5wLo
RhIy3xXMsAT3WRODFMAfmahLWwmdckkHMXzQwyBpQaVklrOXfT+4ixKRfLHom5oau1J23qCVUIwH
jZsnQ9IcDyQXdrQzdAsWqQZQ8LWyo/jYxgJcI3+EKZcAX1qxBGQdh15lmNWtmWvuDHqp/Ts/lCwR
NUpGDQumMOuFLmt5QyuFw8sY4CVemGBZfKD7Rf8zqmpK3pg7amM9qFgTWLan1FjhM9BeDd2s23Xn
tIGxoq+TVptQycxiPcRKwJmgbQfnMsu7GMSm8DGrEpobt54s7erZTXQQBXki9ZG0yRE9llK25X1D
bnexGVoNs1SKXcRci6krLnJTJ2kycEUoVjCfCGsMeifXl3Y6+uNar6XUN7ozJpQ/FVMjlWDw7af4
jRQMiPeFNFI9PQjo4s1lVBUxhEW9Tlteg0jHnVuBUNkig4ecbVA6JmbeV+GcUfAddcxaoQ3WgEh7
a5Nji3gFpTrom4EnSn6T3xBT2IXZUyFEzxnchZjg4ECq7OGOJiEIcxnbRrRpyNHFpxDZTUIVWPrQ
xeAe4TYxu+xKQOOjOVu48Q8GO9GEUBUtE5Vk14uFLRvjiQab/TOmnyM2w2RUV6am4bPRG0A9C7qC
U0+KWhkgKHMStptZ1FlnaFHKdEWPkPRlgtjx+vqOOREYXLEpWkpljnA2WtvwL4OM5g5FTQ+tVOMs
LB3fGiax7E7EfXtDn75wvZHNBNCHLAEpng6D8zvupPkQ92C/l3pt+9HCL8fwWcUzdVEh5FSXbhtg
VwTXNugcT7T8sZt04zGpqL9hKVAc9VwpBxYlLfJf+yAFLd+lwW+SrvUjOkr9Z9MZPu7pnISrRsmN
1ygt6x/EYVZ7qqfmHVSu/IdqjLLaGnEXaHw1IeaiQlTEkxH7MexVSypjsBSWgDFsqgEUNkhQKeOS
7xFzJLlSPygTjYqn+wMm+whQPaHIAaVcoiS7dlgoPZEFC1uNCX/2kQyCW6WuOy4Cq2ohSmpRibnY
jcuNHZB2IQxBUnIstPQqqonEXgERzcIVloXwuQid7tFwouauZ2q5gaCJRAwrM744eD7tC+4KXjUW
cXkRQOC94u3SR5Vas8vCsn6uY4HHDf5Z/YyKlh9VRzHnGlsaKHZrFDsg8aQtXoLRaHLiKYt5D1iC
6UX/HmlPDXv0Q6PLKlmFiQnAP3QC3+aGA9v1Ek0kEYzWtr2N1Cbzl5gfDR8vb00srKymzsUKE1t4
q0OH4BkT08546TSDkU3ewLSQrlsNV1Ow7PA1RVc5sRuIX4vkUpKv0i7sVI6V14eyflZByFsLBeGn
uVJoPNXeFATZuQtj1TqTAX94bZa1uezB0sXHiJxuDQ2X1pUbq4Blj4hlYnbErKQZwOkrFKPLNi2S
YW3KvGNzK0zHqzs9TpASa9ZdBnLP5bZizarunKnK1BVd43CnRAiqzyvZUXUtwSeHG8Z/rT1AJNbG
XyMFyx9GVavlWk+Z3cBsmsWVW5Rg4xInk9jZGoVMdtBn7WVYWnTfIaaAeqYAQe5TruiVMQMlm58B
PIEcAmyFzsonL5WsC3JFwJD3SXkXIV94CggluNdTy4e8DWwZ/7GWvXJcCi9YciMUqkNna2d62Ik/
Ior/2yL9F73zr/ZIO1n/fEnfM0Pe/oW/d0niLwSrsK3Y1PAXbVZN/9klGeZf7KhNNieQkBAyESL2
n02SYfw1x3rQmzbwvvzhify9SQI1MqPHqFJyEevfbpK0t67A/xxD5gow/8xFFYJ+js39aTXYDDMZ
2XZTL4thiGESiHR6xBxdXzuDPj2i9vcND4Q7OVQ2YJGc6mDqBb3e29fA7mF2GAUWiPWYZDP1GD6Z
R0A3UjjLz8SF1rh4WAlJvu3iCIZdIAUk4yGN83uVyEq7t4Kc6dMQVJ0wQkJKNRqpr/1CqQovU4AG
Q30Y237FXDOoZwH0yGkVVC3arSGJiE/gQ0sPplZgKbFj/Rx4EcokAVIJwIIJ83/ZoUHwwRAW1Ysp
DUlCVDaU+aExYZouAI9CgGTqIRC00thi3JAhogf/zd55LEmOJNn2X3qPEjNwLGYxDufh4cHpBpKR
kQlODNSAr5+Dru6RVyPyemT2vSyaEU5gpqpXzzlNNVTH3dwFPaixJKpPeMUreWTfYGj3FmC/mYZD
MIBDq6TfkzTxQNRCqeZ2U+euHI6WUQ9IHofM97fllKkvJrmF3qS64mR16kLqEENRJbajU7jn3B37
9BTMHVK31BaRYBEi7eqQhAR2blmu2FarKcYH1SrozvRop0PmFjXEyCoK4BhCKkzDLBMFoO2pkrcq
6qrXrqm88tDMwfzJ/QpWAX1DnNbpwt41HgP21FmPqPaBmKz6NrKGHxlK6uko4ApiRyi5K28MHq1s
RmdpwK1SrLPgDCQT92nPKtKHntvPN9qf5bFk3gV6ocmiYxxzCd5kVupfatkUGRKnOhrDQfdMH605
8m8ANFQsIeFfhfkapUHLiZWBlsNXzL2orh1CjRoxDC2Fic9daHotv5cUyEf44/lVN3Qpa4OEchr8
WmofDcjcxiYUSZxg3yONL3/Xz7nxSfRDZdsChvHBA+qfbQrPz2/LwBqRjFXS+Bn0nB+7pBtEewwC
5GiHbnH892a0gU5mYzYye57oJWUewsr7IW6ya5eJiU8m6owoJP7L1RlRkPF7nu36MvTgxA62SuBD
9UPfcpWarWBsjzYH+XhU+FgAZOpK9j8BZwTTTTmLwJ02VdTO1XsuFL1Xf7RUhO0mJ7PjkgsTh2bx
Iq6I+TRo2v/c6jemXLDNl/Giz4AiRPaYob0bILzMlcGXpk/m88A5z6TPrL0VUtbYYF1I6FpQBCc/
1nx3UBuGGZSJx5JzpDxO6JaWOhwWs6kuVu7H3Xcn0AIDkXOOKajUHw5muJh19Nk3t26jJEdVJtUz
++3mtUp1elF92qMe81Ar50MTEI7CuhTgfvlfOgJ/bYitjysg+DQgeG6S/yQa+9earmQuLo3R0mEd
dN1OT/iXumBeNnz55J8rVP8+z/7GYti/Os+uafyr/ctxtv77fx5n0vkjCNbanrAk3U9W+f55nLHF
yQlH0b+mZGifsQby3+eZaf3hrPto9HbR3a9n3X8X/Wxrko4iMkDqkv7S2ir4J9Hw/s9z6l+pNNkb
+GvRv8K0WD0hRsL5yeX4f6a70lbNaaxqbmuwQ2/KbKmtsGX3twgn1TpYooC4g2CKBLbkZoZKV3eq
x8NV1nDoLcm4MUzY78xxHwdjcY44uu3vxJ9TdT/5bOazBbHkoGKIjGztSUVvRYOHlnCNrtAg9awn
6ww2QM/RsBkcLEqEi5XFV7Kt46/JlE184Uq4nH2zrw+IgqN9UUWjh+kD4c4+klCcp21Qtt7C1qHA
E3ia1wvs7cwTpTs6ade/tBXcuE3RRvB4TB5Cy27BxFKGCDGT5fe8NLN3cUc2rBCrZ83Rz1ymmI0f
ePFOuxls9i1Vhy0Os+e7K4LJGcWvSmFsrEAtFKON/mCocU9vlqkK7GPJipa16+HtRp9+b0KdKJzZ
sq5uPVgSTB5s5BT+a5LDphpby9pQAEffw1APb4oVI6qZOeJJOXPg7YFij5DOEZU/zh53VvArM9I3
UD/JfQ65E1bfYDSXugYnhMdEsdreICSEhiLEQL1Ud3KLqd58bKCu7/s4tm8il5WmkAbDO1QDi3LS
CLJrP1MLhiyrlT/r0SaN1usqeWKt3WLrPQ8AS7cmuAbbyT5LIMScaQWO6a1EfxltRNPCiVcGjHW8
wIkOk1m4NI7qyL4iuGE3PiUFIrdoVT/kNPVdSF8Wh3UyMbfu9QFfjUVU2XQf08ZufnI5hBkGQzyl
p0TJSrwoOS58v6ptqb3ldSlWw4CTBzC2k8mtd6kvjGJv0YAf6MTAE/KR7TyV1sBsZsMa0hIdIf7x
WiHc65FeW05cPwNChyDC0MIbPmPVrp4v3IX+pbJ7Xzd8FN3ZikD9EwL7MWVVSZ9GQIHCxrgkOb6x
vm/WCpCFqCuORlms3wt8kKKz6+dldrIbW4GdcnL3Mtb6dgn63wPlyyZo6CrNEYPRpEhP8YrpqQwK
9xad01YA597hYLoU3QTAIymqr8xpn+e2bXc+lcx2aESA0dPzf06kZ7eWpp5BPofZcRydYz4t1F6O
PsRmQzo/4RRFAr6APjFe+0K85naEJ9Puu/0y5fmmmAlFcYxedEN1OaU5WrjZOpLvPJid9xoJa1ez
G9P5IDFM0wGnPwODMkSrd/kivjsNJX12v5SLAKN2WRFw45Ug5v9CrfNtFAtQvOjeAEz8VLXCC+2J
QzqFiYFLqkRpZmKNnbkjzVkCq3Hyvgk1cIrPkdwkQEi2LslLAnrq4A/yblHAqxFIdly7mdct/YSY
iPf7RkfBAffNJehW0NwEu6aq47e+js9BEH/aynuaQG+GU1p8Bg4SImWDnsAvcW28LP7Aif7ALttp
yUYL70TWhsXQnhd2eMO+Me7iJDpmUfEGjinDpgrHik4/N0MTYQJGEBAjTfPiNNOHUfZ3E5KVvOtv
RMbA1wHbjz+kfKFKgaU+9PVvl62ffT3VMYxAh4eF9vR8ZqPikeEipCpuYrsk1oRPY4U5AY1syEUO
K+dS4o+EOA79iDsGCUpmeJDgzbAFw733XcJqlTk0xwxPu5W24z5z3G8fD80tQ+fiWgXtfVyN01aO
FqzyyA0uXcuVjrWtguRb519FRV+hGZzHtpNvxST2WW2JTZCwZd4H/THLcAJYtXPqRLDLdPSRuPZX
hbmXsWggtoWt39iEh52v22gfL8LZuVaX3FboflS+ClxdiK3xCBfEcIBzt6o9r80HXgXAc9xnb7gC
Z+fBg4HiJXCH3Hy8AeL5BPrivjEyHiHYv7dAT38Sx3gspaPAiLCIP3nTe1HEJUgSrjcFTuEt5jW1
TXvTPKKOPZpy1Fe/pU0ae2wLNEJsU0td2EnZ9WZZ7zqWoT/SyQLxE3+RkrGfgXrfFSXEjX6oa6Cn
5Y5t6eBYJqAG4Xg3RwCALzTBv0u3vs3z9KZq5ozH9cByo/VBbssPedgYV90DtuYjh9PPaB6KFAtf
auqXXmhQkDZbP9NyW68P+ol98SEyQ9nB2Mtdb5PwjeLiHR1Srtc5VJsjUs19TycsZAviUDvBtsBn
D4fcuB+H8bsW5XmOFUJrdeoWYZxwFT3wfCuv3sLv3PuMuMk2uBvHab7nSr84ovptdiTMbYpQ1cRb
jJiXMZ2DQyupVJfKeCgEa3EsJvNd1wiWyaQ3I5sCNMfY7Ss1RoYpDiVLf6FdFNBWFvWzruf7svDr
MG76n15sz1tEnxWeSmCSPlfhDWXqPhfx4zKgW/A6WIpj8G3o5a7vC/uhzpyzO3m3i/QzmqN+5JfV
kaM9p5cbmdQhPyvh9Ar3qsif+5oPIxRLDEY20F7BOxBMlr23yGoWmxW+Xf/UUvc2R4qHxhk27iJf
qdsZk8deL3tomSafqX1X90r/9KwW7zIr8aZE+LDIEkwELTlraLaAY9P1HJtw3nvPhDTz6dKXwPMI
y5eGg5cPP5r7QHVYB2ovDE6c+rcp17DBCQFzZi47MpsJ5gz6lqMk4R2zF5Lxw3bcnMxuMm9SyYzj
0xaq194Oaqf25UHTASjMg1UZk5MdGO2bujqQqtYGXLiuOgatPZovvHlmPV4hxYszCZzgXs9KP3So
nL+U4Hu0bTgrAPJyMCT6qfWcvHaOTDxcc0May9pTHC+x80Zkg70pK841YIbK5jP0UJh8D41dbViT
6E+4n+NO8e1m2Ltz2ezNmq0hbPrc79FM/2zr1/WLwFhWGHepAOMmMdTm4gNbwCqRgvlFBIuDzzEr
ODXbebBtpS9ZNvmwmKKUDa1HVjdJV6a0GjC2oJrKDk2RO8wuLIChB5PIbk4JCsZ+2BaR1c63eKKY
rXQbWdBV3hZl4/m8vAD6HWsTJY0nd35NnQZGGe9KyOjJ47mQLxw01yRq2+4eulrLQ7bldv0wl2Do
Q6tT5UH3MSOQOPC7FOtG+9lzEKQvBBtr70njIIS4YdpN/ZXafFCpmov71qBpsaWpHnntPmr7+Dbp
DACHZdCOk8exs0zgsDa4B5JqPLAqhLIQa0Pck1dsKd0B3Ik5vZ9yX/fvfV3q8hSNQkO2UlzLMIfz
orNdyDqzURd6efZjqr392BlIfRffKmZ/l7at7+37KRhpbY4RIdapBDWWeWOm36rS7B5pLTE2iDtX
tjtXMXsmGBEo+5qMmiTTKr2YDpUuaDj1QdZ3Z6sw3GMUFAoQYSQywdd7Fa1wZS5JUq/spkUGJVEf
qFLhlHCj2fJNL8ttYwUGyAsDdD1hUDamegVTlaWthOHzHFfePhLEFU+SWIL9mhCMhzMFowiAZbl0
wU57SV3zoo1+vlkNUpupBhunABz1YWu47TtBTQxaLDQyT8yLc0k7fT84c39odbO8mZHVfAxFNnBX
s+qihY6vO8c8TDlkcthraHIbXQ7wmXR/CrIO9ljXGxcsaPUJHp59gag3HRdbTyej89Qj4CUdOrMx
kPvt1qZawXNzWTzgjb7JXqeTnIXPY4vf0tgFCWYgD6ttggMGXqGrIs6xJc5v/ALsmBcV3d5KXQij
BdS9TvhFSC/GvjXGpvjRZ8Rqs8QALas9cTGGuP1dzWqNz3HH/1WwJ/ibyAzdaZaLjS/cS+wymnzL
rxq+Kj2vtYnk58OWdS4lkd76A/ee1NwnXpntVeD4P/00bwI2oeF/4VV8gMcAB0SWXxwrXw2rShvY
+RFL+8hQlXTzL0rWZNe0ZFthUmVHrevEDjuOylObQsMk8PZl1PDFwA/PR6cNsjSEFc7a/6CzHaY+
98GIc/cUE9Dbz2r0wYlW75w6RWjPGtjIDGU0yBkBlU2UvDai1Fu/6G+CoSOxVDD46/OG6sQbXLkP
/j5Wq0ZrfAMr327bOfVgCCd56M+ufcQA9qvzkd5CwawfpkndM+4sL3HKp36ZLA8CMkd5vhRZKEvS
SBvifybtMmW/4Fh8iSaAflAZjR0x4r0NwJGXcXR3cSMkXkNgs5lK059Y5ahjvXLV7UjG34Ncd/y6
4gmDKqXjZMN6t8fmjd+EG+ocDOOhLvGqNdSTJy+SyxWyfHNCBefxi4/kMU1kL/wmDCP/3n34dyPm
b2t07F9kL+q+m35UP/7SiuG/+LMTwyBgXT9nqMCpRHp6zWv9OViQAT0ashV09Wly2n9fGv9H+sKQ
HtkMnuo00IQrSHoTg/onOMt0/yBUSM6G/4jGCqGr/0srRsLj+EsvBo8HS284RUzCqqwmmP8z1Dz5
fSzavmw2TsvUadtabZd/4er0sBsWckKStapNwShzE74zZgGobhNwhR/up4YEwtZRxiy3teQU28a8
COI2LQ1sbEE8xdF+pBfk7BKcz8MlRrkZnEWPhgHXMde7F0/DRjpZSxu/EeXU3RFNZB/dBkyFf3Bf
pbavxgSxd2mM/g9mqjzYWb29Rxls//AyqIo5T7331MMu7k5ENVSe5B/2WK2R2KgEV0nec9FcpH2v
yK7w4qADM7nceBJuJTBC682onOIz7QoWNtXA0YpkKPQkZHPYqKvfcW6LjdUS4/JnRBHsPAYInWbX
AJ7juzl6Am9Gp8oc8xmuqrprSyMCSUof9mHQsX+zRn4Pi7toWFMreGHJ8F1lA8BnyX7NVdKXGENf
afdbqO4jMGO8SQJOQjS18r6L8TttvAnlYW0v1W6OMioEe1D6AFqnHLmQR9zrnQHbD5ls/65jGv8F
ChoVk1c8O02VnKpEx89B3DQon5UfHy1YVrt5Tv2XdBSrJajssp3jR79bv/kocRlimiBTwFs7nDvp
MpKd8RlYSeCcDFcWB9Zf8xfXmlaU5DbBo8v+xRJLWIXFSlivwDlEg7rpm5Sg9qqoXiAkvuS9kndJ
JG8pxV9SywHIO/t0KpB6xK/L3K5rtb3NZCEay28KxXRrtKznSAsu0cboiuTWBRcxbEy3rUMv82hk
8LNh6ZAgr7tu1OfO493SqKntTd0EyfrEM4ArmsZTwMJrGHTS3jKsZke/wtAUwIVgBkaVzKanc44K
qs0MDu/eys0dZvWAPw+oKH2MzYCfiVlHdoi9Rp46i4gRA4BbAEfG1s2D+RIo9+qoyroRCezkjEop
ZGQBKrow49vInJrnKvPKa4TN+Htht6jfzN1QngoIxgdtzekushP16lbwzJYKjbgK/ORn13HH7BZr
3aOuWXgltXlVLiz12SCWxMt2n1rImLsSlmpiLOpcrQmYtiwvQFCaYxVLgg+4YlmrIVi1yUxSyCo3
G96E0gPiZcI1JjQ07FzmGnynku6ZhJjELD2ZB7ZD1QGnwIuJXHWzptw3BPqTGQZsdR5KR94sBnmJ
ikVwyors1NOdg6oZUFzGNqzsunGBsRaNvvMrDfk0sSAaGaMTFsxKlkWUdz3LRvtRZdYtk5ngroth
u1SGiqFHOd3Nkgpm600Z2N91DFZ9Ft106pROb1SaeHvpde+ylfEOQrW/mT2osZnEW+ZZ7mts+q6G
bbyy/Cfulf6eKIQ8M/bjDheoGdppbD9XEYQgmg0td0OyKu/9wgbRks67knJmwSoQFZ9MVhGjMCTb
9LRy+exoTPdLzHdLS9yUwrnzEzbL0zyZthUbXUhUWKLaGG2bnaLWVVuX5vYbmxTWWU3Svsk1++6y
y61zLaOd8Npvc8y/Utl499TyCUMhB+sAbOB401V196rpis+HNuDhGFCml0djqmL0CD3Xl+Grkzks
dL5gDuVNW3vorR0iBjbqekceAzIkP3KbtEjRo2pRme3eRuNYCHrKAtF8kir56HVkyjcNr1qb7/I1
brBwY6cDYXWwcOOSt+6BSwWEaPn3wBA2im010vJcu0xjcuxq0RzNtjkVRX5nLAM+KD5wrK7N8iBL
C47H/NqQyFXShHra5heRjrsg8r5sRne0x/aNZ++zHguDsuejKJJrjFo1BPH31Fu9pmFHbJwSSnAh
5Z8eOin25RTx1/WxwOfqe/NPO30SEU823/kAGk+wR+xlyxVoNG99k11GGNZ+Ue4sFgLqzL9psm5T
2sXNWKIi13Q2uNBGS3tYEnWaCfMkXUXvxtx4bRY2Y7ArY2tfRcvdbM2o6QBCkyAcZrpgq/1K4t6G
ztw0oeg6LMmOIrUIjy83IsLZmseBecxXXUQVXSZk1IY93yMP3ehe2NzHE+oFQ47RhnOLlgLU4ST0
QKU7IbfP+cEqJ8rKobF2Zpk8KMJQhO2qO8WuZh1nT3mZ71v6Ua2RMZsthXl0mCxfC8qDb8O0l+Wc
5pN8kC3Ha2LkbMn4kfuizLhlbUvmL8ibErYiWOIgoybxxJHZD0cen3tI7eXeCQpjx12YBfgYf7rT
B7/Nilp1LAMRLpWkYR3/bFweIi4xsM2IrYilhWU4BXr6QvnX37JBS9RuaK1TrpLoztV1tVW0PTBU
1meNUD3UCT5UqIgO67H2mQdhsnEnRZnYUPaIFk1nnRzjJrirPWADQz8kmKR9sPqMAnZ15KndOid9
7/vxO1rqW5nqE7Pj4WtBTNrWwV1pLeaRFaJ2T4r7CQPzk2NgWeK6QuUD/aBsR/yvBUhyds5Cnpr7
pCCulBlXqcVyC+GbWXYxPYychAG2U1SEPD4KHb9lI5sWBHTOw9yd46h7ELF1gf3EYxF2pD9Y+BVg
Sb5NZZ1uuTdMx16RIFXV7P2YWK44r1OcQ9RHHZm8QK+L2wU0/36QHwl6hMblsd1ZaTzsgOpz+Rlx
J3eyMS9uSTGMuDR/TwZhfEzecsvZAVl3wL8K9DGwf6X8SFBOgQSrAYGTlU7Is4Fms6T/GY0milcB
79Shacm+kFdUB9YqP6SOndDwoicGLMQeM553aMFQ1c90ULd1S2kx2XV575rMEQRZycziKEqpfiMc
SGHQFnc56MAGV+9nv3Q89ax2w3t/GSfEBzgU8Y4YHxL/tU/rnwxat1/XtEDxWw/OUprXMrMuDOxt
0h4SSGXGWjLukt9dg6clXqbHReSPLL8QI8VXmcvmpi/cvUELQCdB/psyysITi6czsugExBhJMnyN
x3xE/5hwMSWbSYfTarHz9krMLx1J0E2Oaz2ETjwRvrM+fPJXTpSZe5oH/nFumhvXa4JwKtUb2QoC
tWNNcpb+xmYgd7N3m9xKt6MtFL9T0ja3TaSL81JoufWW6dk0uTQBTfsR+ZI2rOqWU06HZeutgq1R
PlK23+G0tEIVKTlf6BnSHvLo5uR9gg9rxsytIsM95IQ6v8lNtGjuRTK/SIFfO3TbKP7hdMTSRr+w
6O3EJdAAVgouxIP6h5pXDHqArZDnavFKxDEg0DpZ22wxl9NsjPw1kerFOEpSPyysx3Z+jCCMbulA
e80u5T0VBDXHmZ01V82hKsuE4jJRLqqQqrYeqs4qPm0j5g80F/8uItB3SwaPlDGS7mvs6uW+b4rF
Yo1PLRNhare67WZTfTI2JQPKLfeUe2LgNNLjSQGI2RCndXCzGv4FgrWzac2FzzbdeetQ+o1i4JB7
Z+1l71nZjzRj5CLpa9nyppOx/U7MkCtOUbC23TsKgmvZ7WgF3y8J2U60MF96GuQxz1CO3cd9L5jA
Ja0/vkpN8PzQ9Czi54bhsmlFm04fxJjV13Ye5htwmYbjbqSe6U6HXV153SHT9SK/tbN0RyNY44Sy
l4LWcu0/RnZaTseA3la5tQfdviQwy/kJGDP/oPeVvBZWtIywDLRzadAFI3hg22s6lF4ct9+Wkbvu
ZsoN3vxZmkmxq2Y7s85iKFP3tq5ZIbvhWY3Hhsd4amzxvOYI2LBWMFLx7Z7Q4NgLWu9iFhHNKdfO
xN70OsXOIcbP4K3Syu8eIU/wliQobljj6rK2OdoStm9H6MVM6eW0rqt2xMwN77yAsDHfc91I+9i4
forKCWiBsx1gcH1q3fjdxitLZsD5mMXJyePYMe+RsfU8XJe5qwbKJyoyYuNuNuwW+FENX9g4oTXN
dvYXKaryWZlGO9II40nzpMYyMq+UlhzTHmn/6VLNA064wAPnN3LMtuMPht4VqbBosFPM7QEuDith
M/DE+pHfHseUlYBlHlONqCJvhpsp4oJttSW/lyXxw7ZY7+jw9vG2rQxKl6xOf80VVGOrl/lXgQN8
myzm+BAZvXPy58q9T0pm1PUAwIH3xwjhK/mM011cPUYdBKtALrnX5lg8p7FPkIk0my1PvmMsYMsB
CWQG8OTcM14qWtUWxj0zl+4JsJCHa5lthayr7zg2GtxP1K9l0r5nhc88alBqV5d8evJg2HudVI9D
mvZ1yLLVNZ/G8h2Aw4+owxdmu+MrYlYFGNFrcdzW8t6MVPJE++4JDLXetE35siBYB7OPKCJS56CM
0aAM032f2tupaSQsBONG5i2UFMN6XjfpM7spN7IrXie3YZEn1fluCZQMRW0/zIyd2jI4UxdEIYAJ
waoCKYm8/4Uadqfr+XWagus0Z29APGysgQTL6Bhkr7zVH71K7qFcUeAZ6kdR39d9fnKq/mcm6mPp
zpdlKZ3jmHUfbsYboIOw7IlwJB7bE8Se40adMkVKjbblq1mJR9WJfTLKuyGgHQYq4wzl/pcIGtY7
46C+mkb3ZBcrs1+U97E9PeLIuJUoUEKCuy0jgpGBaXcTeeY9kw7UEqL/HUAZclR+ziM9Xywr4RY6
cn2v9S41aP/HanxYanIMgf9JPT4drTw6uetivudSE/E1dOHWr4cgY+xS/c4AJbvkfAufo8yyduhK
9jx8wdcL97NAtpasqUPw+qhUOntvRNlhocCIC/+rn3k9nJn+v/UxQxNmoJp+zEmnw2hKT/MSfRR+
9tOuK/NGiuqTjgcxFIUkoezXpcBlZ9blq45NduXt8TAI7we0jYK1MEHe2kU6TlQB3LRVH1tOwSbu
r15jjzoczeVHb/NxxJLBzz2Cjq4G+zRok+8y8LjBXSzEFvzIJv8ns6s+5JqamylVN2Q9vxnA7es+
wd/AAz00ZXZDn//ie8Y2a9Zh/tKw/FxKBn7Cepy87KXKnQeGVQdSLi07FSY1vs+rjIfZC9KTye3W
X4Zw4e/nq6jI74unxkDwzei+8apDnJlPgqu70PE1y/WrVlP0Qv97t0q2PXO5WkH+AjNu2/T+ORnF
qW6MQ7q0R29xj22rii1rN4zGCwLaXXUQ5nQz9tER2M2ZITrVfP5SmCJ0/WKH2OiEuOHJ9BuIPFNx
luyMyNFOLyThzn0jD2ioT1ZnvEQIXRlwp780vphdrhbrIOz+jJZhF5vBIzHLDtUfX3DOecUQ2t4p
meOJoSdRzO29vxj+3eiqOzonJ5o071mXfkdcDBeO6C3gqOiaWvZwERMWUU7xjzaZLUBkZnUEKbFt
E54Y2Qg6JiMfuc1aI7ifpqphhbxap9Jsp1JHvWqNXcxml2eTTpqQStSXD0USmzQIGpQBHL/42dmx
FAUjavFESGrnZ8Ymc7tbP42eHchuyxQEj0Oc0Kkw8nEzNyLUUtHZCA5M/LCA9zb2VfsscW46I0KQ
vDeOtHQAbBUEDWwHaDafWxu+l4S+QqDnZlG+vc9nOkg0Oh6IvZ5pZ1F305M8LgbdmMjYpdl4dKqy
Oijh7c2JQFBfO1+Lnbx3BrabvGFShoc6Sj0Z2nl1tdBctyJgRMrjisQEmxzeGUIV7feAS01zygDs
xX5xhL1l3Bot6DZ1KafV4genEqY6jRDpb3MWQCs7+q4YEovGJ/KLycNJ+m3GIs1rGzO/xbeOVpZP
bHfoOLJrakbPse95Xm8q1W4Zr269nnt86VnGrenkj1BKiJe5u7l/LBrv1Cr/RZgL873ykcUN9iTB
JptUaxV3dMmV1ARoz87GRiyC7mBtBczEHAzq4zLtKcHZH8vVD+CAbM3Hz+1EKZ4WmbuXMbQpfGRr
TFgdx9r8BeoHVNby22/xpw3sqWWtW/CdjtY/oB42PfbX1BtvY1JyVUfO2yrcxwTv8sbPsJtWDl1A
0atN6qnvUVXnKZ8+c+RUxRTte6m3brG8kRf5kEzsQKtxWWlcWjEVIVZjuvehvVROfzNX6nbizoEl
atPU9qteyHXkMn3LyvxuxOxnD91NxeQwzZAYOiXPDieiidHmjMm9KN65s/NB/O4ud9prNZt6g8IC
dwnAjLDt5YmLxGtT+3tRcxUf6g86aCftlgf0gcUmj2LrBGjiIgKWY5RLc9c0KAn1YL7EUb0lAl1S
zPVy4+b6lpVrD/BM+uSL8sPP7dWYghmIvcONTAVBNMs5907FLIz19kOmyh8Mu+KNMwL3IwDun2RC
YJmLyIetV5lbE0+QEWlqVyml4Dw27bkpbV6WpEpCGnpfxJWhrweTd5jc7sh98CPvDBHKhJlqoaIt
V9KG7ZvgocyKlyoagumdhJzNVTa1cdX0+6UopkLxf8Xh4241A0bezKNfxkYhnsouKQu5M/xGz4MR
eim5wHAYkyrfL37JNN9sQMKDBZbRY0e60iLKX6f1jb3Oxg9FlNkvLBMwDnCwRXqoflz5DPMqYdVR
JSqhhKubD0Q2stiz8EYoHGt59F170TTu87x3fuOK8x7rZZwelfAJhyWBofmec3vymLU2PCPiwh7o
aTbG0u3cuG0+JiuWeUiw0KippPyKk66c8uuSTcajmpzm3QF2P5FiqpUKzTmZ34OoA/IQdMmc7nPQ
DEtIOJR0Vmr76YupI7ZKO4iszKFZV3dJ7sMdO+ZK8TYGOqv4RDS206oDsU2vQxfFKgVLAsLSuyHv
Blr4lW8c9FyXn2Zm9w/QS5Y7qXOEVpXkzhv+e8zWz6fv//gbc6n//5TtPwvSzn+VmPPv/yPtLJmk
eTDgwQLxOTPX/fM/Z2yG/4eLbnfd3glY0JGWyz/6x5DN8v6AtroSA1nUAeG7Tua6Ggnrf/xN+n9A
SWRpGnghbG94J/+XERu7oX+ZsBHmJIuNByfAHAwNnw1G/vn/g6LAUk8IOE/P9USLO39uRWfbt7QD
nJyzW8/mpGkTNSzUlVyISOEyawiWXCO65tc12AoOJqO3rmYwi49y3XboB6K8DZYmb+wsMjF13JMn
2AUQoQXnUsbfa1kVYZX2wfNoWVNYDOQtzE82f9VYfSQtCSHGJYapAQ0uiZPYLx7YZSxv+Dz0k8Wz
vcTZPSAl1MvkjDsfvjy4br9itJOY0bTJZDEm+7kWy9Oc09XeWkECKzVn8BNKOy+Z5Vg237WxHpPv
2PJZEK7ZfkmI9kD1vEgYLy6lkslAa+kyeg9Sc7QfPb+KCLeBE+hvWZVgqBTaduWo7ANRCCq8MKZ8
dY+eObjZq12bSnTMa7xJPpET1/6hy20rvlVDOT0XQRN0R5YW8+BeYcdE8dpXdOx5112xp9vmVkea
CyLM05FpuFn9F3tnsty6ki3ZX3k/gDQEegyLPSlRVN9NYNLREQJNoAkg0H39W7z57FlOalDzGqXZ
vXklkiKA2L7dl0+8llIKnzVT1dAjCPK1VBtT4y0H4Tw3ByyrFbpzqRgomlq36NyzF0GMC118Np7b
BQGKS28FivoW0kTDrtdFx2DSsVpE7FS+Y6fLifrzIWlWed94CCw+uiX9bn6J6CH0d1EIOaK4hJ3a
tplC50OzcjIUaoa0IJ3RBixB+dkpdby85OGYetX0xKkrTO8Vd0WB38zCFRDGBQP9yl9ExZdrQLy9
s+OMys2+0c7ItiGe4UziLmPOcwVq4kFhcG+YMRS2CcVDsFqNVhQ1dBW57GGdgEqdXRHghd7GdT4U
2FiuQwtzfjueuK12d60fdRbVopNX7Ad+znQYSSlHD0LFy7wty1Iw46QD9+VuiBwfqz+rpHXszNUL
83/wkPp1/tEUoHPWMoicl2CxCRDnRdjcLxZ5fMywdX9r4aU6z5Kd+yrMEswacefhxjN+E5jN4sAi
xaFVVK99NEjvaMsm/Q0lZbPwUEJ2GUhnnn2L0Fd06xJFqN7YsiuDQxDNfLZsx5jpuzqwLgGuFH81
5hjC15bO4woDaSnfp7yhYKrPlLa3rE4is9ZenYmVX41dsrvaMP4U7FEEYoxVF3xdlXUvGiQgyuRS
AkC0KsXdjpQ8W5FeNMEnpiaejG2QoqyTNCJln1rujMkkAli18nOfv1mYZobAmcJ9ci2Q8XhdMmSV
sEAl/er4ne+AP6zfIsqxeLkswwj04bQdV1KNI96yvqdDWmMVTXdtWuWPMcqCuUJ3arYJ0yQ/St2G
jBEtFue1PWVZunUbE39ZUxjiYauk2+4szR2TBW2t99g5k3obUoPx6tcFB+yi6ipqnrFf31TMCF85
8ISU+kmCKXylNJ9vSlUgT93hVGRLa2+LyhMpaYPFC9odrZ652WPSnHD1x8xoX0Sm0RcsaPZAVmoO
bvyPx7U2bkdddsGzGercviTN2JUP0ez77LELcvRUb5C+xWSrcT8lX+MADyWBO9tf7QiZC0frZ2q5
S3BhwcZirmsqP93EUF2W6zYvA0uIKUDb7gGnglO8saSJcD6S6wXdXPSdfpqsWeNmSLAC3ISLqYtP
WeQRVezsgfr2qZBuyDA55HQvsmgaWpUeuT65e3O/iBZ8cxNnIsU5TIDyPhGvA5yNf6vLDENCx/17
S5kVyltDR2PzmuRAe5l2hYzvMlGRAx+c3qfWOpNNPb+r0XerhygpMeER4iR9Bgcw8prj5Ig+fAsz
p3cO11uvSrYmsugHx7kaRumPsri0NDUiMw7zWQ0W0WzpTO5O6qqpSDZ4RbjOG9zcG3dUXkBgsaUn
sq+qiNVJ5nwMo2NZT5g8FzC1wngPXhIgJ82TEl9ysWiDXcamyLZmmGgNdAvUzHehaNTdzWNiHEaY
Eae+tAhubqSBoHEXNdY87k3gYogGyq0jMokBS74RAN0TawfxXNowSlnSz+hvk5loN+U30OUd4p4g
n+24KQQQGqNvy2Si8LnMLZVuPNFwusa0Og4ru8LXzwXJ8L/RHkXKjedITArIoS8EEiGLQT1ts2NB
7ibGwoVAxF6lzZKtY+TUbTyHJSkLMR2GagPUomVwKFm58EUiMj5Q9dGIj0SX9Inng+Vb+7Tl6lmX
WdnqfTenJGcnxvZyVbIRBC4aIJeyz1C4OwwxJodmAzpWr4S68pGYRu5vfPI1WLfHKd2PCBAMDJVO
0wNr3rY9YikTzz5JZnwNreUGZ9FRuUomo4lcFsPlQsWtYWbz4ah98j1GK8Fh6qSbSqUyvZgBjhST
m0ryUzy2zXkU5fyCNF0Xu5LPsbibBwi92ySktYqa70yKbiulx2dt21kZnxalqeGlbbrCKpDrmTtg
KRtWsASFvSfg7z4jcy5tfamC3kM9UR5GCmzew1Me5HgrccKJXxPlJUt0q2Q9AZ+0Y89qGlqQcvaO
92U+RKzDVOwXu3ZKh+dZgQjdeITpnwZm1U/ZCjTL1keNXff5jFMRVhN/oxDJGm6eF9D7xOkmwCfE
GfCRID+Keekoxf0t0tM3Dtoq2jlW4j6IqWFTb5oqqreCU1WwHZwuBD3IuUdfYrXwIN84yyA8kp9Y
Eb7Y4XVdse0jkUTopnmgxpcpH3W+L8gg/VnqK6+OcEn63It4Fjcp3vjqrh+a1vypJxrVvUTwJx2k
E5RQhgtLbkoT+OyXvLbHV8RBBpHWb8l26t5v9p3SPeXXuVvptUypv3tIPBK0h8LPsnAXDTUnv6UK
gvoi0qvO3BFOCFdBV7U7v7daqmAz5WAk4TNYu2MFcNVkcxYCVSjxBhVqRHiqoyD9Emqw2fQX5H8O
qa6t8NizH/hoHNZSF4FC0cA5I+j2ZJEh13sBF/I3LrsFpaICXouShKfmVIwg3XaNcioMKpkecTaS
17lC47sSaGgEr/Erq6aYOmB3FvX9kl+tN5llaf+9osikvHciOzdPPpuFJMtWI+vaYrb+gSpHrdzL
SDf1ZOBD8DY6rl3LpU+Rq9CWrOsKWMap290mWua/qeXDCUtzO5R7hzTRdVHCggk/VN3fNcQOXWA4
OPvBotPqvBLRhMLRx6y2CJzxSDwBBnJcTuh5Vh40hQtXuwmyMCcfiI3WEsi3pSyKB05XKBdh6hr8
V2kSYWzjmxWs2m6emdIDx0MziCK9nigTT9aFzRJxNcWcnok6NtEXllQXrm3dezWQsdoi5z9jfCMv
44/ncBj0xVQdxepJIoYvTi3ztIO/id9mmb2WWuBZP4ftAmIIA1b6wKxN9VUdJNWyCgROZyJ59fLB
HbHtVwAwbHImIeGZBMAsRyuXwR2rsAzfs7GkaXdsPFbRcTdadPa5dv7rTh44jmZQcDrr3NNoh27R
r6esht4hS1U4uyjV2S8zPDcG05KqXgXXGOpB+CGRjyV07G/gkiNkdlpKWpwF1fxUq7pAnc+N+xMS
AWAASkf4P0jpV02qTtsOh13G8z1loldrKYPlkKoh1eugghqzL2yL6kxpCv0+1/DT17ZT40qwdFWV
ayNbj87Tyf6bJ0lJr30WGr3Ny5xjqmcNSGhlHQwBqxeLldL/n9P/Padfw7z/90F9/bfq9Vf5X//n
V2d/vqr/evzbmG86mP/THnv9Cf9jjw3/Rem7Q3mogOfHcZDR+d+ju/D+xaOLAZ1SNyAaVEP+7+RO
GNm2EbFx7zH/Ag9jqP+fyd35l4NFHI4HPDMHHCPG2f+HnLLjOdfR/D/BG7wAl6md2R0cKeAN0tL/
ObobEE7UYJakRXlocHcZ/c61Dj298Vs2xt7B0/YnYc1mbzex+fQWu9u0Y9BfCPLWbyIcpguacA7Z
1gqrXZqAZCy87Ntta51s2D51m2DIgn0YhGAcWepU60zb/t/QzeeTr0Sw+ecnXjsFNpYpv+fCEZu5
6yWn+TCq3+SkgFLMHvI1wdvpNfWb/pbKgeLRG7V/G4gZEASGf/7r3MrXS6vzS90sASAwOb9OQx6u
e9P9eDOC4orQgjzSMB4eGmgfSLLSXWNPmzb2PFUYt8rqXFbdpkvK/iIztFnCoz953od3dEdfxV7X
OeaNbR/csvtRaWK9ZRUJxbpXHCZFWL9h4AzvJPnnvZHWcFQ8fe5M33S/mUWuUlnyeP0vrZGfaKOk
PluG7l6WMDdDE5e3acRLZprpL9Nk+b8M0eGBiEqI0J5/w/ulAi90C1oml8Vd//M2ZBUGh0byOf3z
KqN5LC6204asJpufMeO/guCwSRtCwhnqJKBZPzgwngmaVBEnWZ/Xb7HxNAc8Z+wvhtT3wSfDffHj
RB4dIadNH/ITCCn98lel343lvDzaFj2sjPxC7OkuuS6e+JhzJe1d0A8joGPednp94b3D66XCi9N5
OxeX0QsY2OFJh3dL4PBOLF4+t077Bp6GjS83IJ90zefah0GW07YS/Acr0VId5ybS+VGGnzkWbuKu
At/K/dU/f7x27gn11vCTrx9uLiPaMZgVoUHOif+Lk/a7rUp+ozv+KJ1/685y1k7LQv36sVZuH0JB
4i1jXRIbdIBvHJDVerD4pdzUg1/6vPSv76XZ0eXueihnGR5yt/tx0VXvPGYVCmK09+nwMMX2M9yh
+o731UyedehGnNBu9wpL5V6UCe7ooa0dPFwZi1j8KeWTbvtwm8sxvMA4L25En2T7cBjZhEZGRNBp
BNaDRNsXn13Ptunc6BZ/GpilIK6HVexCAYHOg1OCy/YOk5zZ2s2U3IAlcM9FFQPndYz+YOzDUuNN
0F1cIl++D78LygqHSfI46Q/nXP9QhRXxKN+hLyc0kfvjsgeXeJjrxllp019X69rfEAbszj1ea0I2
Uf83H/2ShsQY/1E6xcva0xbRmijqLiNf+KgOGb5iCH+YJVx/H3pF8NACenlrTDQ+5pQCbEGmyJa+
+Vl+AVabAVwHmmQPDs/UnsfHGcr1Hd9686alJbYV48uwLkxLMUVrp3dEr5oTbiQ8kQr2cdDVuITA
Y2EscEbKSIDuoASEBFrmPr43NnmvNi989tetcy5YH9ylDcd9+FWcuQuwxGRw7DV2cJA9Wg/kLvt4
OEib6XCVVGm0h4Ofb8MxD+56bK8XVILxya4TOISRwTboh+mpbFTJBhh17DxS6/it+LW7mU6fo1H1
HxMG3aPgVjmyDJnwySkfvkIV3wWZa22qFLYcnLRnUfG33Y5FpbeunbhbNyGWzpIP7s/AJXENYmwo
0/GOliOTNU1C42mwvNcarNg9oqi4y4M6eynsRJ+cyvK+u67hWFXQ80SKzJZipdq+OKnOCZptnEYu
0THxcmWavcVl6L8ZtljugiiIWiKfw6yqt4EFPS92rZaQGskkAnhIUmMl+5NXdcmr71jsG4p+PiR9
3d+bQJqDVhE7c1JynDKvB6kxb4qbXuTWOQCq92gXS7y2kwbDmLaZ6zg4YenucmvZNZhRsnXD+fqn
aZK/uke3lNZ0cKUIN3OwZE+ghuIDiIbZXkdc+6zTrBxxauppE5M6eOvyyjmKvmKxD4PgoOGrb6+E
nTs+f8MA0pXxulT5hZVJtYvaqH1JsSysgkn4J1nb6X2aTrjckz7aaJ9qw8kNsxu5JD5XtYm3XcGS
1Z9aCk0Kp9xKh2y54fi+smtHkwkM06/FOLwnLZn9nLbf2Iv1XixUTVOBUoN49BhDT0u0qDOoq3Tj
aMc5mgpQtM56teJwd43dCxy6rZrirW8winoNl3fSD38Gz5x1Ttdw3fN+qbW4gVrobZg7hqMdzPGh
SUq83FHt1zelUu5Wm1mfi5aEL1u8lMGoIbRyIydS4jMKgc1t3eELRQb8UdqNPHAoIUBmU5gyxwlZ
NHsI3vTAedoao/EP4MGIM0Dz3A1VdtQ15puOkvdXG6TqzYxD+XpJuHchW3ZuwmAmT72oUBqDNMC7
FXDefsiyjnTbYvnHSWTVLZTR5QCvZdg6TlJuQM7THW8lISl9Ud4he6WrSHbtXvFCtlYccW+1ay4I
KhSOGpcqo5lLej2JL/AUQD2QEl6RsZNHnnfEirGckppLH0tj5rvUH+ObrF+KH4PfG7nPnzkkV8+J
Krk/Cwczn+uov6mYq3Og4mnVUSWzYhNY77RZavLY3ZNK5yymci0Jd6pIxr+uTtmxM1UB3+SG3x3i
RDk3URVYD7YKIGbzTQ1PCEj4e7qhvcRNYf9Aug9vOi+Sr04wfVhz593Y80BwJPEMQCw/w6jQBfXt
nHJTo58HpniyjHwds/rRtR0PTIbwK+jqWXLp6/ZhAvK8dxp5tgOvfSAxBM0UsoNZaUQyn5+/wx18
b6yp2mSI10/IuYqknQWgX6oLbNrXYg6ne8tOiEj16JEJrMu1ZNEM32LlLa46c63CHMPowe7SO43I
esQMG3UJdXvfuTwAGMCfqcXcBGr55gQ7b5Ipk7s69j/jRPA1pYmH8KNtcdFSFIAeE6+bsHxy8TDs
tI4JPPiTfaIz3EcXDq21Hffda4IUfMOdptqK0SWHgzFuVTXF8L0MU806njQrxvxMXxZfTEdLJd6l
qyyMGd4Ugz6J431XoxxibV9+daxPerSHJ+F3yaV1MuvOr6Jh6yHn7oaUqlgFngeiCRJT3qKU+DBi
D05t6e1gle5WjmDh8zlwKTsy3h8AY9W2lOHcbmd38om7dy8BD7ezyqcWbCIomKPnmJmtAzUvI1cN
WwHikO1mniv7JZpU8GcWUwmdtHDWftjJbRdjspoT0+3N3Lfso8OJQMLUI4BEcHkN4upQTCfiSrgi
Wd3UJ9fvz3IZ3TVydbDtAuI+GJzVvq7VufSAfLY66PfxgH/IolJgE9EY9uL26i1nT7Jd4JNt+9Cz
joHqIfD7EwZ1OattVJKNyksM7Wrwk1VgjQ8TeNmdGyNW8HCYGOFDAtQtt7i09pcDtsV5t0AqxihP
TXpUaS40OWQ3Q4uZofUoTIlEH+2BO2R7C/PuDx3awT4HnLWyiR1teU9U0WVmufGdciF5L78q1tR/
UlzhCE36s6OIdOWxDHlABKv2LnLmLdx9TsNDdNf4kpAGZzcxSbZ3XWU/zba49PS0QfJI0X7MzPos
Z7ojUuMM2yG2uj/xtHgfJU+3PwldE8eqwemEIL+IY1WNkdjZydxwHy8s94y0iTVHkFgEsTKY8SaO
ao0ntHTvuWJhni+ef44a7Y6rVvTZu00X761vy/oONR1S2zz70/OAUvWFr9zawBmQtCRySzGdEGtR
D/lZleNyE0VqoSejgfreZN1CQ9WA1QmWcfWgYguXuYscu7b9INmPbgffhKcKkqDnVPM9zWUWXqWW
llxZu8k324vkwJmwe/UTG7ky6JYZSGjnvWR15V+yOOh3CRrcnhQlmIce2gkSNCip+zFu7ENIAcPI
06hvHwYZV+EKQyTYlI4CmuOiwubbDVT4w4NiOfrZMKC+Bam8D7DX7fuab54UkdmX7Ri+jiiHW1/K
EXv9UIsz+SV1hBuYE/Oq2NA5Q0cJGk3q+VkW/llYGuRf2C0nqVopGXdCgE65IzesKMtHS/QbAo7Z
LjBgomSjviBMpRvVdYTDKSzahhKU5BTE4yodsmQ1p/771GXzGqfHiwrcaF2Fw4/mH21TZXNmrGdu
0jynbykK9LasjYuLWppu24YsBJp82bZ6MIiFcrj10LlvAQ9/gQsGMi2MtZvYAbPU4rCOo1L+DL3H
XkwNj+HS7KOiZYbp7VdwCHrtjMUpNcG4HYyCawuOYMd2DGrN4J8nDHBnz1nG74Iw0V1Jp/IvYGvx
MKYp7jsnz0jahBzKIIttJ9dWB44/D2E1fyL56ZWbDel54nrdLDhft+whglMo/PRUtb11lYedTWba
20l1/spmKN1oUiP7xpKwl7QpDnM4iNfEZycQhHOwzi0Wdb7T3yJK/nDvLNBeKc5URJpqLYutHatd
acWvLP6fi2l+Ur0PCStA6qPt+LkiDGPrDobOgGhMD+S6y3LvoxnlclOrPLzHHVi9WFObrJzQfV3M
8JGwdL43Pv7iORDJmuXecm6anKe5+ckav94WSnxPiLmrybCWJRDCcUsHhgRDXpLXWPQLjBJ1y9a5
w//osQmkJgCJ4Riinq2gbxXvLB1g5sJHQUFwN1Omv2fAHtX1LJXhC9YTT8mYqkjwHfKEO6tFySw+
raLK173wn5LR+gXghWOgvtT29AF2iALGabxXdImu8M7Pt6CbrVPQR8luCdxNSTfBZkkkb79K5pUR
1pvA4rriBHg7shkAYVyACrPbfAucyzm7eTNs28WrT0XKaRIjv39i2YRg4QGVitL8jmMp/UQ2APkc
aBArR3pZmyBtjotTZmsCR7euP0BqgblYrApjk9f0xbKJecht+nianq00jAAoDPEn4e1uM0R+ugVO
fWptxNQ+dv/YPLlOIwFmx7d31P2dC1/5F/I8wz7nLLxGBvqd+9Acx9mlitrKZ3I5i7O7VpHxp6lu
8iD+rL3hadFej0DqnLMsprlj+B1988dNg12F95hqJnZ6nCkINMS3dZUAu+K5iZJzJ+NkXyIDWW5+
k7cTdzYbM+HU0Rmc9fMrNvMbIB5EXJrx7BFveWwS+OnCgQVV5DujnR+86UdwI8SpBJMcC8U7Y5oR
EbXRaNqSqjkh3lo7fgPQk6x7B7Ng5d80BY+5yBAIraPuVCZm1ZUFx3fYx08DD8mCLwSAHOsDqgg7
37jw9uk0vo82ADULA+HAWJgG7KEtWrRWlqn3iRde2JLQJhtJn7U1kIyyx3ERYYhZtxCzGemXX77g
SPU5Crqo7X2iJkKFvnpwY8/sLbbyke02CADliy3SvYL1v1W42nlsv1p9fNtgrj45tvmLPkcDTzN/
lPBmrJXs3Gf2Pm/KtZaHJrc/6qtPox1JllrtQ+2Lv8pTb20cf49z+pt70e2gmFxcJGM3/k1LLP4N
526ndByikpi+J0/CGeq/ZN2ON+NC0YxsXLMLyu4Id0W/NxZLYILlxaWnWIyzop3cgnUgew0Ob1Om
EswDRoRNUcLKsXQbH3jikQroFLjSUm6od1iRnRrWJZvFoVGnqcOcW3snmrKY6mCntOnyUy0TqKSe
bk4Mxzd50n7wYT71lTwgtFPIJactgLadcUseq+aYpTpYK2mhCBS6PJRXl0lZ1cGlwg5YMqeRSxRP
WKsoK6I82c5A6iy23ezqjD5XFkH4QT5S0nNonoxNZXjfl8m+jtUpGgKQHfUqYKqAlKTkKg70aZLZ
a7nA5MLEjiUppSfM5SFiu5z6xj1iU/IC3hZYh+/vktFRKwJcDfuD6oF015nrYc9PeYQHdHEwFG6X
xb/zEvLHkx7X9Ha+5Wn3ONC1niX1jW9zkI5bEi358oKdZybARGomZVO86Tz5oHhukd6dXyG7nOwy
uXjs4HGD2vuSaO06LuIjIFcCDpk5BEGTPrtV3K/twHwEJAaYh1tap5S3DgDNHBpuZfvJSZNV04V8
e6VEEq4bm1TxUoZfWpMvB/MYr/vQirq1RRL7kVbHF0RCgkylJU4yLe11T+H8HjNFW+IDyLvXxaq0
SxlAjYDBkoLhJ8qxg4XcFaXVg/Oi++hoCC3shuxat0TbO4QR1mpEXKBJQmkVJyxZ8V8om9GR6A6H
AOID331NXBAPS33y4m44c1KtfubCK9+WONXHTizZqQ9RhtEIQL2s9KSqp1BL+SfplPhAYvNwIxvn
3gmi7kV3uWFfu8Dr6/Gnj8h0pzIs5lNaexsTd/+8JKzmTRyuKboEZ9cy7mGBmzdz3f9dhFXecNn6
uyGs+IBnUP4JIe77yITV9T7RPXaWvIpGfcAoJwUNYDb5QBHisyyWJjnPjudtHRxt97JlUvYaEb8X
xtCgbQdA8qm7fg0xtT53siy+UqJEe3pVe9KePJXcsXdONhz9hyGzePXA5rO9A2aFBjHSwh+5lskm
6KcINqQDaqwbqJOL8YgTyyK5VepwuGVaR3DoNPE3LjggdagOzWCu8YkePEbmJ0+hA+2QNTt0BzW1
h85vy90gQ//Q5srDwrL8ndM8OfOWEvpzumEHxY+Thp0y8AoQhccqG/sTTxSc0Dih9nVoKM8MtSve
g3wczgwdtEjw8N3NHhLBaDnIJPC1HmU8z0+yrtMjXoTyx5g+fJR+9+76voN90FhwZSyXOiOO8QkH
4xOQpAfyhZhXzVxvAnbJ67ZF0dC8oK8ki+anxidz0+BgXyF1TXuOMeYDqNd4A4ECrqSjgCm32iKx
G3FwDUV3o3Ebv7Ssy9dKcMeGwCBvcTnYt4bn320XWN4GFIp7SosZf22OcmP87hhVjTmyhY7WtJFZ
F2nnnyMlJsA3smu9EQYbeBt9aae3jU0nSx9VzxkV7I9DnDtozRXNnwb7NpUTDAw7KCv9BhoDbmwv
r47AeLJNUyzFrQ5qUFljXx5CRctv5PlCkcOqhiM/tv6zgGe6SUDNMTEYa2vS6x9WV7mm/t0M7FX4
HPhmbtMkEOexa5Z17I1PqXL7LfSFlqc5rqZ8Vv4R0neOlzuvt2mH1QzaEsm2SIyrTJlq42EIP2UY
h74mnDI8dXW+pbQJzaIPmvM08VsZKse1iNIQf7id75LK9PssdvQpcnncpJPvX8p5eDbNPD/2rHJX
dWpPx5p4G6flGqdMmTz0sx/RrIAHQM0FVsQOfACWZnbB2cgUStnInp7ycUv/OvhzqeQagFn2yDe3
/6lK4RBlIpBXkv/lqS7DTeZosQtL80RUfXgi/0VOjOXNupRj9VbExP5w8RCUBh9BLhFkSBGS7NYh
MaTBddo9WgtrE+yPd6JFYdJJ3j5YhQWuYPKTHa/nXHcYw6cicM955apbJyo+PT3KXT97JZSPod3j
fURAYeZSfllwd4y9E9cvSUQxmstQYEBwMGetpD8WdI7Icuen5oPSbhC3RRDd4riqDllhin02T9+D
tpNNPZe6Qplc0pueCC2ujWL4SfOOjbhSizjNw1jtpWfrU23r9swqKt9xQN2hcW2Hoe13jmcE523o
w05JBkcoQBRWavlQBBpaDJPE3sPxh1XYUGQqJL14uV/8pfvWvelzOR3dqRlJaufi256qaKt9d9qA
4fPWZLn1mpQGypAtox3dFtNpaCpQ/mBYNz33hh1QsmqlrZb7ujTRGQ0mfBlcrzynSeNsRgmRu2EX
tE7R2klnAMxUunsuxrzfxhAe11XQcgXmkT7NoNFxLCpTHnO//GLZWO7b0h7PA//vtWvDCCCS4Ry6
wvafM1Jdq74sk10d+LdSeRztF99Q11MQoqHOZ1oleIA2Xmh1vEmcbatYT/iCij6AZgiFYlU2XcoJ
up+zp4F0NngGH14eEbC9DJToiD411UNYgIVzXTd4EQCgL6KLl4MF6faP3ZsGD+oy/rUMm0xhDWEM
EYalWMLG8Dw3S7vvppIxDE3lHjMOakUYWii/GdeAqNxjUC/uO5595NWuVK80uSl0V698DZh8NqWN
/szLjO9BFYSHyQU8rUK2hUs8DC9DO/xkdBffqY6zDLp+ML42gzXdNRkQCnvpfmL5zxaXH4LzmN4p
E9oZ/ozBe1+4xO/tmXa4Qgv97pVZfE+ZkXLWYEag1SXcZTiau4X91o6ps5naYPhQFE22a3qafH9t
cMnxhcjreIVXLTykMvqdOBSht2KO2USwPDadaPoTPZnTa677bpNzIPyEaWe9NUPfH6oo7U8miIYP
G0/OA/5Bn62V5wV3LvCBEfDxsLLYxX+oSHTnMB68S9gI+yQKkxKQoFVuRVcG97cQmUOzhTzrtK/f
BptPj+Xcb6zZ+NIOkDBusuD0Jj6BtJc0EswWW51lnMSPB2WQ1QzFVSs/zb/bKB4fWrcaj9U8I39Z
nk3yGQ8SoNgO16Yd3xd6TI5pJvG2EUM2v6nsu5zo4xBs2inmeBU6dOmUlVVt6Kj80ZKvjhOxdffD
K3euEQzWeuYfrOeBj2iSM6AaBSi0JSV3KGTf3kuQWZch9pIj9uH603BPPrq29t5bB2wKVx6f7EIK
jNGH9xsP7LkXYfR7lbAUpT39+trqsrM2UzSxIR4RhM+LoxiTZ8gHlGno8psMeL5hJ5RQpEF4hhaJ
n2uRGIDxkpdfQB44smZvrvkBm2SuSQ9pqNwLN9X4vvJ5LRQLQoNytK6/Z79x+x8TqLaxHvg1/Y3j
Q/ikC8OOXoXLt69maW1WrruE/f76qVS81/uk4961aRT/PhtclF1if8u9N0bs5NxvXEUYBGooZ2Y/
FzYMw1Fk3gGtD1K32zZyA5xQbOvrrtx2y2/HxtRBf707jT/0hNAxUJXVjJYTi+qDNbv2H2kaSacz
bsmw4bju/WJDNZBq5l62t0XfZ+MmoWqU5ioxj/ounpr874IDFgZg3jWkEX1Ne0hUh+KGHvXF2179
dvIRbKtzaYBId5B4bAE/kkPusO2q0u94msBnKEgNEVTfLYuZXhNUlORJj/lgNlaUPuZZBIZ0xfY0
gKY5WjyRnBlQjxANG1muIKg0Ri36zuSSAjmn6/S7jYu3vSrf5evC1MPTtFusN7jNY/hWkcFXuwJf
wshZdyhuytrhtDGrJuCLGPcB7sYwj99Hv3D0mTXNi3H4N8tIx/iXSjuoSN4g/Gg/1ZE5YdeGbgGu
wBav2VRbgohYZbdXMGz63+ydyZLkRpZlf6Wl140SAArFUCK9sXkefPbYQNwj3DHPgwL4ttrVj/UB
mQtmpDRTet8rJsmku4UZDHj67r3njvCWAElLPpbnqeC2uzA62PRO2cVvumzkRy/79qJhahW7LArM
Ejk2wdZsAilyIHMWIXuICjcxwO8lWpNBxAPKawdxkivqGGDTWRmcT4OV6yJ7ruad3sZL211TaccJ
QD5WOX2qN2HHuQgJMgbURsvWdkwz0I4WS51SjjjHulC16M3MGe4BDtAAIanxh2RrqYT8HCGtOAbr
Ukdpt2X1QQeMUbTVaUbMs6ykT6WiwHWgtA7lzrDw6/dxhDMP14JaFFkI5qfOu/4c8jLAR2O9xg5s
zvUvMrTtL79PG9b3quAgl7L7DZa646WfqcytcVmYZvUrlI4trmZSBPnSNsPyW8I2u2qVbvlEdHuc
86M9JzGcacZa5HH1oDMo6cc4w7J/RD0tbTY9ZXTFPUeBXaeoJzjkvGqOW36VLHO9ZXCNfZDaFtX0
d6snqxtaXO4LUTgBwYtAaOkaSn2swYCpyQT0zuRg7wlUqsAiexl9U3kydfyskjbSTTMgdXwPFMgt
KRwo1w5ddEQ43aXn++OKvo0MvN7Y4o/U7SsbkWar0QdyMigj2bSYcSjGCeEfle0TUzL2Q9HGXxxP
cngQjd+tQS+sGe3skNkifWFGO0/sDSiYYW0c2ePeMoZ6pUnXg41l98uiGvI772aEkje+acUIndQf
707R60tCqKhmpdlC6xQ/0SMZf4v2teJJfLIQxMMxhAdlaz+6YpJo68adNoPqVw0jPCq5deJCzbYG
WDZtjDmZsL0+DixBVr2y/VNpi8esrrM51be3AiqwE8kJSeY5e4nCJB4wwoxm6xHCjCkcd8FovAqr
djmySiPnvOiCJlwwqmzobfHeR4dcZWrokLcsTtd8fuJpkjxkqWp8mgKLPkrCmzP4lM0otzH0qbUz
9O1aD3L31RUCJyLeZEI+gw5MoSNyTTf3uqHucOJC5Y6YR2yB6mLKL1FUR68lEgjrpLJJT2WVV0+y
l9k5HIPnrGI4dMbyBX9/ovylJ5UG1h4iI6GDeJTZxcWiTT+dKW1cwwAB41mvLhdJQwPaBH95DRFi
uLE06A8ToaUb4w+lhC0xhsAfFnTWHZ1O3eVM0o3lzZpI/MTpXtP1Yl1ZMfhVXbuxHKuXqmC+yCid
8n3BfQCCC2GqdiiWUTeqJeTbhzxFzW1ctWnFXI5Gw4XuegRDQgANOvtcGBflJrEAtuaTybrNSj6n
uKF9EDLLo94n1aIsifwA7TC3yH1wN7Tp2IGm3uYxJjpL5+C/sFtGx6oJbASCiYmcI5C+CsbQ5DMM
4lvlsfIM63Yb6GV8z1Ib1LtBbswc94GR4h8mn19E8atlkXBrq2DHGpCNll+m6cEjy9Fx5yxe0ErV
hxkVLNEITLGhjF5pYE+OWJN/CNcMH4bUfIdpVS/bBlqypwpkM6U3W7vGW+71m7KazP3oSnthFjyd
dP+hNtRA6D5Ru8bqpy1O7u7Lc/xfkNzYSOXZCMcLYTClwCtBQN6rRoLJt9mPxlOYntI8gT7Cv12J
Jtinmhg2lo5qYUoURmCh0y/uTDN7GHeFXRXGiXYofZOyfqlZ8oCtiOw1Pvk3nwcV8YniZGkpm47g
g3PUm9+0NOoZ2FCkpZ6lNCqW5bREglLRFo3uuFcrQnBurfHDpdj4JHKbA0BsfQkzow1CFPnVNSaE
azcsNnys9tpvMJb08AUWkxt/OLR9zXIsmpfZ4dCBnsx7CsrIISuAbPQr1WqGCtolWTLG7coZp3NI
M+u+HJ1nzXIGHvjYCPHgIEXown0v6BDdEvXbVKOEuAOaphisHzRThtuoJpqSfCe5eapz76fbYVWx
TbIWDXdpMmR5/RTTe7KgxHHnGdoa6sCm01u23tphzOyb6fGpN6ab7gGdmJcx9O+Z2X/G8WNhx9cZ
QbauPLgpoOZ1qIyWaPvVGGs3MygJ0bUjBhqRfTr0to5lcG6awn8r++I1abP1GNUMigq5HWrBqql9
/yd0sU1EIcdTLU30yPGhdl3WWq4DWaK+hOZUkIigIdVJfnAQxoQefuttTFbLYW1D7S+JKNZvbqJt
Il8dxhT0uJfDXhCWZEInDRAPMgb0kY0HougF68zAXzex+zZY5VtcG+0yEgmQFj22MF9bw2modV5j
721shUumcUwC8K0pz5JDSdYN6mra0dWW6bMbuPswtiC5lNl+YiHFMaTnrNV/ejHISS8LPXDu8UXi
t2YPVD+DBDkQiFz5SfkhGP6SCgJP2+Q/G2ls+yAlmhGAzSr0PLz6rblMzfglcKotvDdchO3d0wt4
T/nVieBlu2Tv43QnovYSF6V9bHSinwssJkw+fQ5ayoBGm0cHi9jJooDe1mOWJWrFCiMvCshM7VYA
crjXqcrWBU2gwFcObZd8xb15SYrqyBGHJhg3h52vUeSj51z1acj+34W6UMTDJxlvpgbW2Wto+fKH
SHAO9WEYLX08DaDCYG3HceFwvDbtWa8zN7U2KNZ5jqJNPBD7Xhnsxo0Wu6NBP/iKLlq4tZVpneyu
NS50upgzbnsiwga0XY1Lo5USNKqqxzbbkAkELo/R3iiKo5nxRfNC2vPYsnjW2o1yWAP+tcZkc1Up
/D8SiGsv4YWlCl2r5BEz9fIhlcmLy7hPRIOGMXz5Cy23eJRznLO5e1pTdaor0H6cOeanCmlcCAaY
GnOfHWrY7dEv+6tVC4sOWUe7dUAgyQ4rlD0wE04nq1Oeue4pjauGwiZ1jyzabZDCOUsk9UpPOmvL
Csc9dE2ebFUzHFtRE3WTLzzajgS2nIVZMytFqW5hYjXsXVK0XATKyu6k9cWt6jO55O2HoZv4pzgw
1lUX7TicIE2yGUp8mI4V0P2h/GQ5jdYQtzPDyF1ak6utIlnvW0edtLZmCxScSYLsoWm98CTCrzas
qJt6LlOFw7dTbG0K5mxadHz3l+VWMl92dmt2a6wy8ktZIjqTEY1PqJPeOUAOPQDZFPGiZyZc+T31
VLZgjouq7BtorFriPKGtN4+Y3CFK3Q2mY1C7ib/Cl+uteOi4F4VkdspcYg//qxntQJoivrlW0RsQ
J+Ok5S/Tn39pOq3i7/5/gOHPAIM5Zwn+7wmGp//+rxo26ddfEwt//Cd/RhYs6z9cXMN/Bg90GjP4
YX9GFkxKRB0a1eg2Q42zHBtq9z9gA5b5H4ZOUsGzTYkaYVjkCP4RWRCSnycd6TiE9ew/Ctr/HyIL
/Ip/yitYgto3Mf92HeSAbv3WvOdAsrdLi+9jUsbvHLZOfeod2QUsMuaZv7wr/2h1+x95l90KdIrm
f/9P+4/W0b+GI+Zf5vLD+PM4vBFzf/xfwxFJ15gt1kU41IWWTY+UdGA4bnKD1TOeaIwdJtOccWaF
En/XU5272ywUCumm6dyd3mQaNpzMxkjrGp1f3qkS7eQ+YYhrbljQid7mnHjDjZySXNtXTWYPR7Py
22pnO8o5C4KVxZUljXmSTdQGl5zkF+dgtorVMZQU1GC3MpFO+8zlW2a2EzsAQ9MRVjCETCCZTLqV
Bojf/EcS0hBOPowPW2oh21vUEsnY9CLJ51BgxtEtJUKf7aia8ukgMvvrGHT8pHag43xpl1n57iUu
IKcimYS2rBqHw3UNyJrTXteIG30mLkzZRNEtatcTJEu6nDFnmGkfbBg4dGPVU3pBwsTVQ+3MJKTv
LdsrOsyGCiLrcgLHCYMEtTE79WXEkZW4IIMZw6Htt+wA8thnpw8kkx1TxPHQbQyv3oZTEbULg8UR
yLOAD3FBqg7Tomy64EWB+s73E3izV+IhQA76QPuEHrY2DO1e9tLG8c4rbRhqKJkqtbWKYKeb+EkX
qTXT89T8kxI/X5UkrJc48LaE/9aWlhscnqhUIDeLqaqVF690HgIbZjQVSS9E9TBvDKQySR2/hZ3z
ZI/xQ2lGZ2vkDMO5DYuCNy3GLukxbrBUnB90XPH7ioF672UYEUBe0o+BXLlM5nB3HFWHyIbTOurR
ktrxjXCBShqiZYcMvEADrYxh8toPateDSVpFCgWzAXNKuw6+vZgVRkaMLNY2TVZgs8YF2kU4/j3T
4bnM50yLArSy5stQdIzjkByBUDW7bMrMsznIB5KPM8My+Agb80Bn3rl003KVNHa/qiafY2vebKxK
3tw+XcUDLT+xoV16o9tMbv0wGsElmWpth75ymEYCfi6PW/xx3SKJ6zM7pJ0g1bga8nHrqHE3jfnV
mPjtZWGfWCDfpBl+GdTuwMaon1ClHgWqgszJXjCxoLP7+Bn7IzuMnQa6Z915reK98/fgxeO9m84M
NyeCnYAnRrdZjbF/oeoadL7ZjjSDTc+QuK9pAokimBEKeTvV6FCkxuF85DSCzXU4efhqofMtNA/N
xR0huM2sY6TiFaz1Ra55vwB9F4vAg4QfQThBhPxqQGwvMNSiXI/ho6CbDej7xp/gNJVJcy6N7MlO
EI5k5R2VOZ3yKboV8KUXwnAIeOqXgaf2IhtRCShhtDYZq8ylTyx0w0gAtsk0XtBd01VEZ/nCm5ot
WACM9O0bLxQhiT+K1+o/PS1ZU15EBDUKv6ege2RrMy4Mr9/WlY3c2r3ZYtghqEFUn9GTkWw+w9rD
/IsPdSM6BqaRWsrVWIszMe6jM/KHnsoJI4YQ1hpAQHxuOQ5izY9vAsLV1itnogWrqCys8FknGtNi
z6hQTZj2wYSJ0PmCZbOBKVocxyR4KNHhQXZijDMleQGL+BgDCspokU847mYTqllMSyGS736kc7yv
vM+J6RQ7JX9W/4wDTe59r/exFUjYSOUXBg7c1iacJU+TG2l1aznE2qLPomFBQdEqZam+YPi/9pPg
n7TRscH7vo00ewNMGxMadep8KfrNNCO2w+wAfW4f+AlFdHT0wPBY671/bxjwFhOYDy6w7B77+PBw
NuNPl7C5iHi9BC6lJibq/LJVlotMgimAHfSjXzg3AuTuDTKjsyZuZ64ZpZ8so/Z2oSs2jja8wB0h
9R1UuxgalqsgeE/8NlETMjaJY81bh+kh4TG9mILm3LmTt42SMiCLk6Vb1ebfY5q/FLbzK1fjFlQF
S2ydyBt2OEFHVEhsSEY/p9RgWHZN1nVDucyTrl0Hlbmx+NuTDloVOk0fMwZrMK1HXikCBMpalegv
YeaHu87p4LGUa9gw0dKK/XvqAMnJ6p/oVGj8M90iCom4uNUa42G0cFzEEH2MnjLdW9HVRYBbtaRt
ZM0RqiHSU83lDXS52IA91zwk8gsXPYl1XdUG9kYyI2zItKsuKJTzOqi9gtkbK0PFZ9uT7LebgwNk
a83Rk/Ierz8WVXqoShrLas/5Firh1mAkCc/FgORGNDuSeVsqxHjtgCiiH6Xb0t5k+cmuI/i7M/Po
HqT1u2WKc5EZT62A/JMVzrYWuq2W9Ba9YogQX5y9tQuFATNYIT07+OZy/GYwgiZaAeS4cZvq0yvD
J1MV1teYQaqXsA8duxvvSTWm4ASjDQ+/z8kp3tuSW7SXVZgFNH1HVdtA2Ue5Czvic5D8kEtVsefg
o9OC4X8SudipSn6z4hZLEzrCLrbC8tZnsTrSHiHASbvsPY08ewp8npidY1nLLk0FbxQfUq4Pz7nD
gRsuGi5EcEmpXT6YdKuurMg4QwL9zvIJX2RXlrCcxCUi6gn7o+mWAPmhPU9ZOxcp8pitOzClDXDF
YKzzFYB99IESvbOkDrGOOb3WXvfiez6r54SGizyU2iLPgFAimR+7AAygzuC69LLoGHNtLPJAx7Di
xO95m3e4FeSbO5beWi+mH0GZ3TXuU75liIXC1n82gQ+tRETflC6SaWkOXbTorUpbZTxeKBc9QHa7
y6I+u07+KN1IrI0xsOcH4GxMNq2HycMELDIdnMykp4+uPb1LKHkEtaytXwBxQJaLdojc1cros+5e
NSV1pKZ2Lhu8L66tvwd8Iwgl6t3J9uKR27oNskpl2i+0k58dKB7A69GDjBA5fIeRx3M140VSM5Yr
GW2tkj5xlszvUw6qXbck9WOhyRon42OvtFFcBUu/ZoI1m08JFmIdOZVKXKg5c8jgange8HW2Dtxp
KN7Negoa0k1HlyMVkd6lo/phIUaOwknLUyJD3qF9zqFuIVgF1gQdF/9gkc/lh+naIx9EwSKuYi/5
sBNxpaPhGrfRE/74laGn5xqDBrDa9GfiVQsNjQUPtU0T5KTvpkjCURd3qJdbnEtvw8RW3GHEYJDj
NkjaCtFa/2hRe2YfzAt/WqiqFc4EZT7rDvb8yFHHrDaeiEI8UEpXH6yO1bubKo2iyyC6AonnUvRq
1vFN9V7GGtjDCbBywYsZ9pA1GMpwQiKxwMAowzswBirHQldzQL/aKv+CFOYk+zCsaDpIUHAeAt2E
fsiNWdEniOE1XNWTxBIaZbq9hQ6Ya2xE2ADAInbm5glKq15V3BU9iB+bbSiUKk+cm86iTDYU80a8
bvghlkOQ66rXwvf+TN//HP4z+IIJnI5Bkf/1bEIC/LdjkGfp9DKTDafq2jFnIttfiGtBzsK2SAFN
F5nDzMtOp1ghkYwn6oT8YDni9KiBa/jNvyk+nw9/v/1ixyPF7mKBI4BuCKByf/3FJdEgBFNs15ZR
EIcwS43ABNaKCjnBddEZtMoDWkNGBv4TzBA+d+wnwGXJWzYroTvJoxTAerUqFW+Jb4YbZVHos3Ay
kNVT0rophQIa7atJPMljqPO4zkRCklQbc2Anei31p44S63IZwHm//f2J71/fVU62tgCJJ4Wnu/I3
jl2VO6EDbK1btlmdvjSURLz0errTWAFXO23UnDebRhZ9/fe/1Zgz9v98zPSEZ0sbfp7hklqbz7x/
+TATbWpFoFNEZcd9GoF/KcWzqAyr2dTDAPiVkmjSljCl+SZl2cApYxiJ/c33l5RuaASBf3N1zefa
316QZc4HdkAD1Nwbv72gPvBkr5mkTDqu5mPm5O5xSBrtHHMAvWllqZ0rIJeA3hV8pb9/M/7lfM8V
rXPihmUIjoC9wT+/F0aoYcEWJfqlowLKiF1MNwAr62ApzJhPvXYm2139/e/8/ZpGxpdQECAgwFWA
2PXb7wQjAvIIO8OqSyccLzs4o+uuePs3v+T3i0uy/6Kr3vUkbDfhyt++OVKJqckc8lsYjjfpatpf
M3u1bRafP1BQN8UbaKM7Dw2DQhhzuXR33PQ3f/8STK7m3z5ZyZLDpq3N9RzuwfL3F4GHPfKdoMD1
HrIBToonMq4hx3acfsIp/MchVPUq1SRO5uRaYuorW269GZmxucEaO2mDkpsHIeHClttc4XgNtQXh
t611ez/oMFtlbcwAhRJyZ7MZrkCsx8ys4WuLQMdt3iq3FgxeB2jw1NgbUPh0QRaPRSoPTmTfyljh
yaSdQysubW3uWixTC1ur90VFerWM2yVx0HHR9i7Pa0EcDP0xP9GeYK4nbZgndnXrhP+GyW3tyeyx
aHA4iuxIeg5DSuFfUlu91nI4yJR3WY49CHf1bjbDu07JoC/MA/yho8bdlRUlWW+IeAtoz3voDRU4
Se8pUOYqC/iMfH2TQLYorGGvG2Q6e4s4p+v+jE1W7RA1lipgKzU1ZF77NH40wuxSUjIKpXLbOO4h
E+6K6MiKurUfyq8ew9b+iCqKdJJgNyrxEBUepNqo5kvevGcGw6GoX3lXnooZ64L+TYWNscUacsg0
+caEdm604EId72o0+T9rwQwj7l6xHHMnpf+GA9omsLStDLWfCc9X04jQG8v+q6BZnfs0PeTttFWR
AjCvyyXfTrpR/WdsUwKzb7uewgaOJN5aYb5JKAKqy14mrzh0GU1Btp6gQg/NxnHR1WDTUxe/L2pz
BdjiPR/kPpi4jcTVxRzjVxVE82xMeQmsCL//yBQgnU6Qao3U46yvVkSW9cb4odmwL+gvTUj08R5O
16ZJn8LAOGQWRPMWUxO8PcXjwS0KKrJzzjJx/m6jVy+DmBWEzZhG2Vz4yED5rNqGvjE+xSUtmO0S
RIJx7zTWC4AvWpE/BUi8m6oaKFMHcfaTEhBnU+sGIMViO5n50c66daErsO4kr1YkAU/WRGOHh17r
wyhh6+SREmNpMYXuVqvHAhNDS+PudBplBHRYNHdcAe0lH2Ak5G18EW5z5ECM94I2IHvM8E+G1iG2
yyPH04M38T3rRmyXJTBKFJ/J2XaUbq+1wIx2YZaM16QoT31MqsLvqGGw4h6ImYp3M7XU6XCiaNgi
9latPVtsx/ZW1Wl3tjTfcUrTOefm15Zmc2rrneVEm/ySjE277/i2raMieqeh/MnO/Gw5jDb+L94L
3UHRzSR+gpGe6JCbRp4VJy23l61PWI6hGNWpWYQ2AG/aAPuFiR8Iv+2AS71m7tPNUWclWK8x/52d
xt9hTjdfxmGiqn7snjxSofxrf5URX3p1Sx6GFWu2U61I6BSMiQvILxTatyRzidN1x2aovn1THnLS
jmxfihC6/DQ7xq2zF3oPquletUY9qLBeYnyYaIoVGIQBfLDbbLB/+tYbaJvqQH4VrQ0egwjl0sy8
M8LM2hDuk65TZWACHHAKdF+fV2/38orh/iKH4B0zLHGualubw87I5LakYgWhnMwvu8apGC9RZ1x9
T25MrpS6iD4KzIlpra1NrVuRNlpq1bApXWNJ8vcKuvaT9tM15IFdlFq3gW5rMC9HmHpzSjrd6F6x
rVzjvZs+jNB47aYSpl3cWvXWIhAUvjZE9LetcmgVERwPVF2gt2PmLlQNq6M0A15cVK07x6O4zP4i
y+vBm/RK5HNjxB0VR9PepwEKBHVXah9ObsYLvw7mIp44f0ydSD50Kq5ZCfOme9wb8Vcd8Z/m96qN
youuRcMWnAZO2yZ5QZBsuPjH5MVzSOKWDYmd3DTjJ8NLqhtL5F+tZuyhh/qsUYwVdo9vrbMpx3Eh
YqxsBE+1nxLfR/htb06JlmWQdvweJpYkBxJubDr9lEXc4OrnIuGk4CaE8SNsBDLo3YUMJ4KDkf4s
TXqIELAbH++k89xFWrfG4QwVFanylqOfejgKA3WEIME4K5z2M0isivB0OZ6xTDjA/OZ8TO6M5ipw
26tin4I9uNnbHh31OD+XWgsPDe7ltJwAfuGPsM9of/R2pdrJVe6tVaa19DkerXBdIRD6PN9hpB5o
L6QJyimAritG2zCpX9pGvFXDQAaXisoF3hATF3SlHYRbXZpB3ce+PVljDuHecdriJzbRXyIjoGFg
y8ero7ENziqfDZcR+S0JFuglg0NW7jMNLWIKQHK4h04tS+eietdxaR76yJqMRehyPH/ISMSw6sjS
6MquyvrCstFuGqOBcR5XFtS5huJLVotJSOpqtFAaMYXS7YBZDreFCYKg5tCg7bm1hvDfS8/IVpSg
wvztcxgAIEqt4UcUWj+7QJfZznOUcWlJvm4QWfOVQ2h/E2gsLFazwaHZRPrQkPBKoBmwP7GJpM2G
qUjcx1LV9G9iil/UGM2bNd/laF30E0vU1DWL64h76y2o0uqSdUbgrypXwwoMaY+leeF+0kvprJM+
LR+GMpudtfFJ+gwzQh8uLll1bd9Dx4FIMsAO6JkvnhCvQQaQR6ccj0DRPelGLuTYWA3srXAr+MmJ
ixH8aY1dpQlvYF3o79CKF/iN58EV2sIFwohhjVRyzJaScDwJBBrrlkWkqddQ1g+G16FPz0CVqFf2
vaqylBiO471pbShYcM3u0ZxN6xOkHmuENDDjQ+JrBmLPi6HSl/Bm6ximf1G5L3BMqd3jclw6sE6X
VT3EO8/MHVawLcWDjCIgeqoJZwPwngf6xsNnnSao8ckrLPhfLk1B0tGHs4oq6zUHMEfcQ/c3ZmYF
M6gGhSb2kpUUBNJcirdusaHkFpSL2llel7Q7qA9iy/GhilkH9tzQDXrWF1TI+LveK6u137IjBXV5
yt1BvaGLAe2fuke0xOlYtxorCN332Y8knvvEff9aO6o6uBIsCalZ8Nh1Uilrw4gdb92Z5Cn0YyLL
D96ad6rSLnFnbtC+9jXR63gatrTMO9TyKeq6uxnaQgUHVC3Uza9ehpBHgmkTY4VjvS6JktRd7YMm
z7r56dlP1kbQe3QcTG6ihNNwC6GIHdGIyFo0ULyp6KCjXfXT3nXl3U9mLt+U2svKkeWNBO7W9aPm
joF5rabM2DngXGhex+uMSLdQVlocO0LOfEPGJZDZeq1VCq5WnXzw9M92nU6KO6zcDZWyH20ww9m8
VGKfULcmK1ehi1ifcfcOVPcV2PLBpguIo8uM/IlPylQKq1N3S1zvZxV7E0GeDhxxJFe9pL4KOQbK
bmDs4ipe1aQxiOxxAWqBOus5jcCx8g6xxjJZC9tzBQ8gwJwVTTSwWxR94T0YtoNF3SW4Fyp204mn
YQRNk5gVibZpegYa+mwF9myM5vfWObRyuO9rIQueu3ilDfQHZgiKuahIbzrzh2III2PORClUDEyC
alp9H0eGWpeVhYs+gohy6xSaK270lGkAuFYi3Vud+uJMzMvaar3U31hXUkHTkLDMibOWppeu24r5
dYE+yRG6ItWHIDBUS2eqpUOpFuWwngXWpMmdnRrciZ6QSf9ZkwWkvQch6VdEGflWY11xbXNxT1Nr
uCS5Kx51RVyxGtwblkb6JDMr/2Gr5twPGUBLL9yqOXiL0xGXjkyeKy9+aWUERNaPO3ampAt8na5I
A3JQIogS1ux/A1X/cO22WWd669EC4zrNtejG/hsMBlCQfniPY3A3sZtzQ9b7t5xyj904JdEpAypA
ZWsFVYd9wKaqSRMTZezWKkD4auDXriyfipBMYJzO+uCGBwNZQ3MuwKfTX02ZDXfTpK7LcMq1+GPb
4FM5Bhgi4Z7HlI0MnbXUjWovoDfuRV/zdpebwOuWINupi6AZdkmUtnyAWLGkI2rdAGPKIHmG7XbQ
OvezBTjBFtPHR1vMQ0kw2nuSukANJE89UJi2FTwKIiePoyXVi923ebkN2MN3t94u8JSXLYmKgfjt
GvPOMwhWdoUQSlI26dzoEUx5WJrKp64iBsuMP8xtyt0kojs6JtG25mpP1XUgdJZo5UNnoVWz1tnq
BRnm2kFSqRvvu07cklaYvH21lEaB1YAjD67dsaaQZzMaUbnEikXwbwzSDSQRKAUEdkDymmuKTrJt
0AL4t9GLuLV89EZDvl83z4VpHXFc0sXT/0TKsNbcENdR4GBisnleK5aTIBdK4icKBFU41DdhimPX
cAWQkH4krnwSyJ6ZC67VKxQ5Taw5Zome5gT1pWrN+jZY3tFzaqiIaZMC92d2oFBo31fqBpmc7AhH
L/BPyNpdMnRAe3Si7y13SUxaQ6/TeuUT4oJB9VGl5rPUfPmA8j4nCVv17hgjhbGzsa/NcZTHKnsF
bwShfWzfCy10FwgU1j6Kpidt9Iq7R/0dxlfhrpV0i0U75v6Gr89eNh5GWjyEGwGgdGH7YYUYO+gr
9ozGxeHmTm1J+KYXjIseZKkFAZ0TmIhs3UlmbNWdefBBO5ZUIdq5bx9NuxcbE1F84UXmPWi8B1/j
ba+c79o0Gkq0vbsz2ME6Ava3HIouWAIePzYyv3iU6GxTKqbWZL2WY97ewsk7SrvI9gQsmcc8DkR0
TEzQ3OhMjvsgPvDdzTE2EDUWkYZPcPogfjDnEfIPahGOlGrWt6RgN9A7L7RkUaKjBOQsYjVpIw5G
jrxkiMDly1u/VCP2ZUoZ/QfLjW8JOtO5DzI8WwEuLKG6U691chsQDV0o1qj4Dr3JOVaqZt8dlofR
5gFpEffiqYypqqnzFJ67CXutDx5RN7SF1bKHZwjB9Gu3wUaPtXtUQ6DTqNXzJJMyBZA9TduCP2/u
06WFklkSYWghI7UV2Uk3aKjabdynXsao5MmEFRzG3prGGvATCihNZdHg3HTDrnM7++Al1PAVzZjv
aozdyzD3gSZFn3S6D78KZdHYlEvvMCTTp16b7sErRgKU8XtVWayBHHrZRX2bdNDsbWBreydT6Toh
yLfKkvIJ182XTwv1YuIeu84z8SGjhOYxF6fbgEbehMpZuzGOhqGpaLyLDrDCMBYOwY2u+xjjHB9T
q2kb27IvDnS/5bx5MCFUuEMHY9+OVr2d7QYAL02H3hNK+yjMcKTRqUq2FbdjFs/XuPcLJmzaelnU
/tDHaS4ncJ/HzvhGbwRMXxR7qFy3kK60nZlEbyl7wC3nX5q8urpCDbNpBJamvQXxeSMMjeqSTu4O
FynPqQghVOjVZ9nMrQktgjmjPgZJ68amuiIJkVybCkxODORrITX5KZ2YX+FY4Z6+n7loqXxIiDWR
QeCBQ9vFMc/6bTLbOUMmwEOojPxXmubmtuU/6e34rSPszejgnAq+qmeqzGH7s2uHecUypikv5mDx
SiZCWqFZkm3Wn0fPuQUZASFKFXgh4EJmWsxSWOaTIaNrV/KFhhd0R/b+ISHBzI2Ix1IMUHdEhc2i
i47G0A7AzJK05gtjgqIcjKssk1+QaKDT0JESJqLk6mFEzCoA/m0kWDL3UNjGej7muFJbjqq3mM/9
9TjxRBlrr11Z/LNF6o8nWG3PIVzNycEnUcUaiLr0FZDljncR6o3kf4zpbShzAknpniIz/NnavE4E
Erga8XNwjXgDsa4uIzeBoG2AzpFV+dir+jkdWfNoTXWHks2YWtbQSYKz0NX/oe7MluRGrmz7K216
R1044HAAZq37EBGIISOHyJFMvsCSySTmGY7p6+8CS60mq7tVLbN+6GtWJomqYCQSg+P4OXuvfdTp
0B7DPIVSaOoL9OozbqIbz+8eyjRf4yGcF4nGaAuSrtimZvGpNB06rfkduvdnVzK+qpNhL6v5NIX5
m/SmZ4JkDspHlJXYxWfV5umLKdfs1IEwSE7MNdMClMU12baAVCkB+/Qa9AqiDtqMXHEi601HvjeY
yrZxD7OrLy/wE/i5w2eHArVLM7YYBTiAKKu2FrG3W8OS9NDoKE3OgbH5HSCn7aw7tDQRdmg5vQ1t
dSRal8ojras9OcoDf6Q5CwTicajjlyZePni45VlWebpjCkXYYAg1BXk4HTIPXPfw6HLn+oJZ8+iK
Ye8N/VHo9E6R2YOCCee7MxnsA5kpUH8xz2djT2JDcmFjSHI8Qg0qFu8yy6KhxZRXeyamQdGr7DOG
eKBbNlETI0tQPDGF91oDbiYuwWA2PG6nMn3Lo+4a8d4ARCXZ1xZ6iKIc4105DZdGkZqad84tLYSH
0XM+Nz5avpyAaJ4umPL+biHzJp/o71UJfzH1adHh6aV0VoBMVg8u1v2W+KH2nXAF58AOa2FVRJmP
GYSWDOxgLDsxcXBXI0vxzrLBr9K2uXhsvTd26LBpC8O72cmvZ3O4ZuR1EzW0p+xWQ2ExJ+/Bdebn
cRohgub6tchMpPLstDCmEVMKBNlceBFWgoI+BJRhFl58Gy/AIVKt3jwtEHJ3/NgirMPA0+M9GDNr
07vIsJwckxB6havMH1/MKnoComqQlFJcK5ME6MTMnuQsCTiPymNeKAJYUzCYTF9pi443kdnc1qN3
W4f22axQ7BPskCPKG977jiWA6M/HuIQ4IpkDLuTuWFUznEaJMT/rqKFiZsBD2EkQjF25WyrzpZe8
1WMPnEhqJUBD54ZWuYWZfkzcjYENYAduGnq7g9hBMued6NAQOHOcSCbfoAK5x1AwBbhI+hvTLh9n
ItN4WUbeMRJsCOwEWLy5WMQ+eNOLYZSk70xvPulDqE/C6c7EVcfrqmBVsy8RevMNKb/mQyd53cFP
TTBQTOG3AXLxxgKyBo9KGDcuUdBbbfqBGMMzujybLmg5P4gQjFvj63PV+grFUkV2RGf6Z8AQ9gFv
Ww2bNLnrUpMeWYjHmV/XCGZXP3Vk827yXBMZReLG3gA1wZC3vgu5ZTcyUQpCtjtQd4LY23WxUb8g
l+2eVFh1lzk3w8toiArOYqmn61ChowDKo9HNK41OnOCL+ByZvDFZPg89XVE258M+8RMWIGq5qvnq
QFXb2gz9ru0YA15LztWGueuCu2Bo2+u5jR9Azi/o/uVbnnrzcVi88Ejdx17f/AxH+L0zKnVqHOcZ
936yQZYFAoHY1KyIoAa1dJ0yNb4uGfKPJVYXfAUzPCP9grbhE0g6mFVUEYia1uemrpOAudm3IiIY
XejmrlZUJNC+rKMN5OsgiPDZ9d1EP3C2vuSRMHhk+fVV3x/HeHpojcQ+mUw6A2VbHz5EqO1gCbbZ
cX42hoVF3EN7BfyKxppoPjXAghn0V/jcgJnaFrwQI3qWbOT3iBCDJlvKgHFhT1oPZbsm2OfQ/NC5
0BzrQlTIoUsMJ6PScslHGGADO9EBgUzui1MRc6UylxXSTomOoa2DZo+irlWmt9MmNo7Sdb7qOLyV
q92drqy7Qzjl3Pair29Mx8cg2pLc0Dkx50xc1cRE3Br0wnZ21NLmtmdk/ThmQUm6TssLwsZIV0JP
QrJRN3fNSAxV5QAhHXNwNDuOLc/27UJyhrKjBv2/ShjykPZtFQcHVEMZtIBuV1/EOk1S7M0Lah5H
XUHjE9tINEi/1jZ2LDq2rVl9bKz6tlzIoyEusQqAsaPkyxl+9AojQ83YilXnNJTuHtoogaVDuOwB
kzX+ZkiAx9k1hZCgrTII9rcuu0IgsHNgATdmBvlpMNTXArfvhquzYgH8ZwsOjfD8R4MWeh4904S4
83WR386obXd69psjCz0kLl8eJ+RvCLMMatlYVusvs/q9STvZMhwL6UAZ1iZfGoJAaloaxasT+gf6
4fScnPymdCRpm4nrbFyjP+GOprQJJ1TfI3wq/6m12axki/WK+fjFH8ubQbGzUOyV6FrMGvAj54s4
1jn6FMbD52Fc2MvRf5/I3d6LxX927e5x5L7Fyzzv6L/TwvWDqeTpjKkpo+5LEeMuXWQpg3B0y12P
kDCVoGiasHpBsRL0Q3maoevowXyfbOuhncR1bYcWfYYOie/cR5juhtsSkZHvLju8HAEoNHLbq+wh
L7o2yHqklhzxd+Szt2Yad2RfDvfZOGLjVBliz2LC6yPzoPGJjlq8c9iiUHNSSrQsG97sNS+OkOqd
PZUnYoOYugFycerhYsdfsM8T/aSNK6P0A8/IdxzZJ4bOT2H3Mc7setk4xUYBPPw9SnteXeSlbY0E
oJcrP49V/FC50LtMYnF4R58jOqid1V2xqzzqqf0iliWouiWoF3BtHXGgvfegGwALbt/fZDC7Oje+
m2gPcNec2LccnDr5AtO+3lgISk75BKWejLbMnk6xkKfCjeODH7uPCx7+TWdV5548432DBost5II2
I0k/8jD6XjvFd6NZLuTS3lGUf8qS/CzqaO1l2y+RmSMwdUNsbZGkdF8MlCtuJkYiohVSXoeKT1rj
c1rM5JoC5bZisWfHcYaHsJPQBtBGV5Xap6PyODG0freZudxZMtE3AngIy8wwvDaWYlegdfPgRHX4
yBrFiDobE9znUlxldct4Htw2uWB1sZOpQa9/8tpdaYCGCHKjV9+73IqeAWJF+2xp6NJZhBaV2izG
UwhHdXEqO7Dm8plwvgXhrEArx8y31YgjRpOMZrtIh13pCYScWVweBlWbu3ULn3hAycPQfQ+BiD1W
JV1SbPFEqdu5M9J1Eq4OBrz7mAf4ddPa3qp4OfXtABzUccCNb5HITFs3oiuTj/WA1c/8QrcUQAMV
PHDo+Q4mPEtEDfGYwu69A6Fy59n150Uy0jHD5LaPuxKqSE9Wne+le8gpQQTO5gEwABT7WV0vaA2Q
QgQzo59euiiu67Z+TBpcnyTa8eTJkYQixNB2bXyDseztShUyre/Qqk1OXd3GtSBUzPMPCKUP5gSv
ixzuGF2t896yY7odIvnkhvF96FLJtcs7nUwnEFVjBMsa9q7iiO7fugeyQfCTLo3JHGPrCZfvnUqj
F3eWJ/IdHzsIkGOtt5lTrcukWbyVIIs06/SSWDZD1DVWMdLA3Nv6M1vxeY9lnE4AfdmDnWrja7qw
jvul1WDYtYF8NWs449ZTRUcuekmzz+vuJXncO9b48jxmxDCbBhbGOb7G/UDWOqJoo0Jim5Ije4x7
LCawqFEG4bA0DON5UfUdZJdxO5E5X+KfZPqonK1TTSR/kpnrLkxgJcyITT3iiHMsthiLf0+FsGO0
omEN249FjlF2IAg4MspPUdm9N1lBvVYxG3Svi2UFdznpVmQ8r7K/6ErjRc9drAy5DvKFNzqdd03+
EYQdcJYsIZVxTmtsHkSmwUbyCMwzZXu1GGNAfNYeftsU9BYz33rxl33XaHzMdhFwza/SuWlgmtMh
T0Pjth3SK0Pan0AQql1n+OY+6aLLYkNgwKP/2ib9czW686nvPGArXhptCXvDtu70D24GxBsq1Tbv
4mmry4ynxJT7ts7cwKFdwtAPP+oSIjjQQ3M2hf6M0pzbjK+BN86vt/ME8ZejLECLhqmLT9vY17pU
G3Sr4aPwXL0abT6jptFrBtsFtNYe3lOIrEdO30xtfJo7zRFrZ7UCa4WzjzBJ9lMxOe1tS26Kl2KS
NT/i1u4f5UBqtVt2LMgZURYz4eSbeaK4Lzm/Zl2cnZRdlU2sJlCO5ZLEkf1g4QYA+0euytZgfr1t
Ee9DBpz9dYl7Htv42lnWCqSj8K68FwK+NHMy9quZnzFGb3grNrQwGDrNeke/85RXsYXaq7lShE6d
ZoB1u8ksntj23meFKoCL5dahmxnYuaUDHgRxkU63rYZ+sjE7Qmjp/BLQslWGkHxQS2sgdK4bojPX
fvH3Se0iaQ6Rb5avBH0hrRsbggrPg3QjGqtgDYCUx2ujy9SZ3tmI3TEGZUVr3Vm56WQ3s6r4IUAo
cc0YkRy2dUO+w9Nk0ZsMpgwXyhWDfpJqhQPqLxlM3+ZxsRmPZzih4h1F0PzmWu4Mf6YStQqEYsMU
ODghuQ9mpYPFi6oMqJdRfAyaisZoahbtpudLrxPHnTsAGJR0mG0yHkXY2Z3DDipNP1RClvNLOfF8
Y7tAVrTribrVHwDredULxGDHWcil/dTSac2ZBb7QF+W8RxpH9y4C7gOtF8jHTOvZoVoqGwFKZQI5
XQHsMb9JDc4sgFDLvLVj8hsOVVFcT7E3tFfMhFAYAWnxX6O25LgmNSx8KTL3r4DV0vl9tIbBewcg
YbzEY2gmhL5nMYclTeJaIkrTB8zC4BStpchubDFAsyDHrDpMuCzmG1P7OeByivTyoMbIbqCTj9hA
EGKh1vDYJWVb0WLgeXTE0B+s0NXtHo6dlx55Z06c98Uksj1r1exefCKR/HO2mJ5+pdZLYB4i7ay2
YV6Y3mYkXsD4DEGiJtxBMVbkQe2VSZ8hpv9GYmdlUzMzDt4liOsD2PgWkYnMganJWns5RHOOmj/s
RvEk3dBPArwdYjkMMJpAtA2dTm5q5ZJN4OuxQzaEA7D4Rjsmng4xbRkERqnSFLbxqGubRmxWDuEV
U/Us3U752LR3Dt6p4rEzFKBhg1HxdF8VDKWvOongfpc30pJXkQwT62Z0scjRFmHWEdbQ7DdZa8NX
MmaCmYNJjMM7DaxypNAiJPgmHlxqedPMUlrWZmaZD4Lc+c991I5zYDcasYLdMfu9t0h5KdHRpePe
i1TLLDTuBEqKRlg7vcpGr0zdxS1SmHyG0CJ0XeHfX0EwWDzYYVh3AjH78KDyRcljFyVcGSbFPIy6
9ir32mUTd1oQ4rZbTqXFrn+qZ0CEiN88xlt5atwBAF2MawgJiu9q3fmMpR4ahWOoas0WAtt7ZEFH
F+2DVR+PpCChHDWHjr6qESME2BAWz8KBgjB+lNlCB8bMVP1M+GTsMC3Ll+qmMWvvnCLt+WbMNVRa
XizVkZnCeI1Y/4Z0XQcAk0FA+2Ywhh7YKlnzIBrKmlEi8IfnxagkRUKGlo0un4GWP+oWXBi0reHZ
FQPmuDBK9wXkJiag68TSmxJehzlN580EmCvdIY2AawXTNE0G7kVRfEUsIr5CBYDkYg8/lJhUVMZO
2r0jX2pnMNs9+zO/vrGyNJnw2Qx5i0qfs3MpWMrWDmT93S67pTyUCRLv7WhOqNRStLz2yeuU9Qla
MRciIQheI0mY0OhEnafTE4JStu2pVeSI+tJ+cI5rPMs7EFJjenBU/JQlE7rcycJaNgJdGq36qiQx
8nvEz81uS5oldNrinN0KccJDyGaYSRXGTPnU0eUgtrTLnD6w4DkDmCTNgX6FI+N3d2o8tSlT+EK6
FN5bkeX1ZRr87uJIg4ZObKUM5Ghf0V6aovnZTSceZWDavXU3pRwOKXx2fnLS0YNcRXz9Oxgk5Obt
pHPrZkDld5TgM4kYVMrFBOcU/RUFQ8YwBuznByEoUXal4zYbKdRstFuUzEa3RSLP6FUmFucX7QhL
p0BShcXhh+BdJejw50IgUYD7zdijXfXsczjpHf2o5hZbM0skU5Xnvu8wvNhWp4KuarLmmMyCy+LX
U4LM1uuNJwe/ULRLbds+hnYRX/f0ey+ViftJsjlwiSIfh2bfu4V4smZfDxysmeBQMfJTF47zIzwg
caGRQa+8bmhUbluTGGEvT+roVBFtqVFWNr2kP0WH7aB0ycpGqu9whyar+ozOliWEfhJxNP4iqSxt
c4l7AF4R6yO7p7DeFsVswweY7Hhnt4nc9klGDnYazoZPYwIlt06Y5NHtIb6ohjt23SaL15PHMVcn
8OzDZzV4KNiFI3gPtVDtjlVV8cKtPK7TVKnxCwTTtCDBClQAexDHGTeyEx30IAW8HQg901CjonMh
iX1FWsNfk6wSGF0mk+Sg0oecC7l2ML8TEqm2foKrfBuOApOuBxBNbqKFdmbA8jK1+6TEObaZsVYC
hgQ0r0DgUYdcmV5hoB7hadhkcWe85Us6vHbphIrXG6cLLmcPgBgCgxemhfkcjKJD6GkaKEUZ8Uby
NtPgybfCnCQIhK7yvptd3d8OPm4xSt8aOVTHi9MWc08ueVp4r0M11TCZlL5JXGzLbcONsMWcwL1U
WDnG1STq1GNHHjX8ktHFwSdn7w3yFrzFweCzpUUFcfHYZcU7k4WdoUtoxA9+C6qJbpWbPwHkvpbA
tHvggwV1etdPT2U/x5/9rqHHZbqFRGSSxXn51plWeT8BTfoKgzS5zgddfE0U0OwVMF9cG5lgE9Uv
NT2fXBcPDE4Q2plGbYPbGwGKZLUcTp1u1fekrimkZpOqpC+AhtB7y19QpcZYkJw44sosqHLI+jHt
3Sgm51HnTWccJVOWW3ovhASNdcNvZMfjA7vcpz53LBYrOaJh7p05fZrbsPzQQ/6mXRq9iv7bEizD
AwV/dLF4G917jAyzc+q26MKnBOC7in3MuK1q4fORHOdAlA9st4kvDUzcaxssFNhyN3XRUBn97QK8
DaV5LOL3JPJDJCOyq56TPGFbuSDr2TLlyzABD4Qdm2Jp71FIeGQY1NG9tEO0RX1UGddO3ZnPrXaT
9wqxiYGjTvvefmAizITPdXq5w+OrT4lHx5xqwEj2cURHFyUhMQdwkiSvNMtefbl5O6sCAQvYvpQN
RRssSKAnKN82C87vfonF04M+2DaluYS+C9d64b6k2uO+F9NcKrShBcAjL2faMHd+ZF0ZfUlEoGMZ
xO2SU/zObJim94+/NyRE5m3xgjQ7hBTLGWGX/0UnvXg3F9xoO5py9QOIOh/CM7wTWifIjU6ZYbJm
JFPBCpOXNrdxiED0QJwfSpvORcvfpQ0vn4o3NHIjh4+Z6/OURyUJP7mFw9cyGeyPHe5fEpkMJFfk
PW6AfFFwx12k+XY6BAjeK+GgQknT7GuLnmbniNQ5m41i1R1kTtxMTDuMXAzDo2pFrPU+zYPd7Xvt
5OWWrLrig41FeFNhPt65yTTvzTXphsx3TfJsyhTQXWg0bsB2eRhyjIlTWVMzE08sy/RQ+NbQbTp8
uWWAJTP/SuQ9J4VpApaiOYQGJsDxwKKl1f0djbJFoj2hdS8jDzJLmSAvBbeuK+HLwGqcHjvLtZje
2aC46PBgD/FHc7C+9T9OVt8v8fJCDyV/4QF20CGyFYk2LjkutFxD/FgltE7endTPqvVK/Ik5Z6QX
tLT4n154g0zc2JmEGW9L358urZnMsA2RRGNA4NhADWRFhaWsSKPSf1bwEw84zeWjVTEznfTkvMTK
prgsqLrMTcpe7rMUU4mnUXqIllQf38fdtNwirrLux0VFYHH6chWrYxxN7hUSWbCgjtnIwDciSqR2
juN7V/vCviKlaNnrhtYGhJ/8JfZdHAVJ+9xWCJRbr8m+iaWJeBsjoKavq27o/FOxJyZyVQxjZCDv
tcKlS7rTTMgSXAU6ZObA7VLOOc/PErK321QVw8BNtVT6AeB3e1W3MrllwPkugH7orRkJ3wuiAeDG
S2Vlswrwa3BBSQTmPZK1vSWPph8TEfX7239MNDJr3Jg8Wgna9l0t5+my6JjwcI+4lHAz0GEZzjLi
Lt34YKDbwP1hefPXV81N2RmdvS+4UwAGlzHN5R9fQP+bJ6LCmIvaIK266aKaiJLL9tedm9IkYl6N
VsX/Iydo2oAffO5LvPPCJAmnig3Q81Nvfs3WewWBPe5GxzTnfU/agHWjgEpnN4BsJ5JLhHTOju59
hUtm4ARlYcOX4PjkBTX2pJAf7TZv/AB4iIMiY9HsjK1+HLJjHU98/vdVgFEMETQeNAGiyojBARfQ
ygyr548FDIcB4E16UEPibcN+RCynY0nmm5MnFj8MdSxamKriRyrXyZaRh47BjSZXSleShFA8u5wI
3Rk9+rORfhp5eg4Awf2Ass7EjKiKWW4x/tLT33o/CsKOxcd8Lgh/q880B+zigjQNrmSvESOSr8DV
3UdwcfyjH6ue5G+1SiFHHtTDEpYsXvPCc4HIOc9ejCIB+UTHVzHHRdjDXY1E88Mn9ITWPjIO4CBD
r9yt7imkNkRRLua2jNlXbROVcCVns87L63qeRHrUOT8bpHUGNdcwqvYT95CinQlJNgqmfNL0pIhR
rTa2oom0taQfPfbQ1Shm+j66qkE944pQnYnFOskwcjSWNecMipBEE9BAr+QQiwQb+gZNoNU/O+xA
vICyCP+gbhQiKXgD3DmpO+Qvv19DUhVZLvMuyjTpKJnpbBo+XYF1rPx3ZpODfaAHxDjYJPDuYiVO
rllVvB7GQWya6Ff0hCcoj0Nw7KlNXuVoYl2/Z78Qugc1JSa+hLEo3m1Fa5M1f56LrbXMNFqdsTef
gNjJ5nFCmBPCiQNUyXxgYvqCHip7IWuOWz6h80L0ipuBXEYhYN0hsSAawFAxcA7ainnHXDDDwu/r
qfSP3STsL1T53uesCYPUI2cSWeRGrELeNR2QiD76MFH5EiXWxCskvx1GicfDZttDK2Ljz0X0EKUM
sDGZAdOL+u9W67/iHGRFdBxe1vvenD79cOz9n198vt0PHNJ7Vc9tsgKcf/3j/32qCv751/Xv/P0z
f/jITfLe4mT73v/DTx0+qtu34qP744d++WZ++t+ObvfWv/3yh4A0h36+1x/t/PDR6bz/N4zT+sn/
7r/8l48f3/I01x9//ct7pYlb49si1J8/46gc4Zqu63u24/uCwEJn9WT+10Qr+pt1veaAlv9y6vK3
8tufftfvqCsDwOlvrMRKMMJb3aYKx+/vrKsf/8qypWLSjwl2bUT9HXYlzN9s4QO7cl3Xsy0YWX+H
XfGv8Hha0jRRf2CPlt4/k88t3F+twf/hNHh/sKb6UZfohCLrpIszOZbMqD+KAeMeWh+DSkfMt4h2
SRYkbn5enhu0fnT7213qBB7yKnJK0CRVULcZchCBc3TfM6xi5slXD01zUeEtzJCa129+dJdPnr5O
3W+gkjElIent3xt5LyQa+Sf26zF6NXab9NmctyR+9LJbQ9+C7G6sc6culXct08vQnTP+82yE5wVl
w3TwvHKbh2cBW9VKbluj2sC93C79rUt2EsMVM/vqlscwfBj9FyRklfGREUug5W27sFRRPpZwRnPS
FC9sHhS4qvBMEJgqnyYH1TTCJVTtR6vFy/BmrZYQXCAihAmvHwpCQSDamicj+ySWL0MGlv0mBCnU
n9RMuA2T20CNe1Uf0/xAAhWRY5slf1lzdbMtMB16sNN8UIginLvYv0aGnuZnBMVE6djjzTxc8IMx
W43jq2V4RWgJa2ljDkhbLzgtQhut/5He/M6JjsZ0tf5TweoizvxeZ0/1aDL1PBcFk+XbVj423WOY
460+Gg5ylCD2gqSk/cpMedenh1ldQU5yGVhm7FH2Vn1o4t9N/f8Dq8z/wqXBcvA0/9dLweNbUcF5
+32VOX37619+fP7fHndX/CYFxATfomhwPfHT4+5avxE+xKojQNTZLh7xv6HtDGH/JnmgHV8p4SmH
ReHvjztzhN/wU7vKl45E0Gk6zj/zvMvVA/7vxnuOyKGLJEyHasuTFjaUX93vESbNovAWejllAqyq
LdsVRhku9TdiXuOA8ZvDy0pEaKXHmrcxTFpoKnNCUwhGj9ngqEWRvuqF/C6IxpHZUZcrdZG44pjE
8K4mmTCbYXKn+DMf08X40g4dKI8SLs1X04apBD3U7sY1VNJ48F0PZVQoY5YcQG5zHWhElN8KVXvo
v8uS4SNsogVfAT5tkhxlsW+oAxs2DsOkgzph2vhqgMe7S6YIsAcv6OGEEBBkUVRSCjb4P/8E4bCC
L349g9IyPRtgn5AQBMQf+IAtVzZZmlw85WYSIhXQoKMKOfwJMeBXSsF6naQleCfwDjC5i2zuo5+J
DXmb97qpE/FUELZGWk3V7ie703vDimP8E4XxJ879/+TG4FdBB8TbSEIPcP/wAzWBCovdOvOTMmvW
r7IaXifbM+z9GPqN2tSaeLMNPSv/0ERmzM0g3LGgMKWzSr9bBujhqHNSNCTvBYz2j9CEFrJhEAm/
tXdHrBrRXMlHCSolp50m52dNeR5uJ3oGVUAsWrEpySlAD1r4K/zDcbKK+BMxq02GianfxrXLaBLv
Z3pHb84nndmu8Q1g5roFdafFTsm6PjOZaR5UHE5fiAMjtNTo9CrnVu13WWRpg8akdnm7DWuX5KdV
4PL7HfAzMOU/XDEFf8FyPCmsVTCxPsM/X7GRkrzXk5qe+qj8Hi7VOTI4N4vlH40Mcdc/X7b992qy
u/qjfOzbj4/+5q3+/6Aw4yb86byvhd/fltq1svzrXwj5/abbt+7nBfjHX/nbAuzZv1ETUdIRnCHX
BBMuw9/qLc//zWbDaSph2j8qsX9fgYW7rtqswZRhkvJqBahgCOzjv/5FWL9RJdJuB2sB74GgrH9m
/f0BNvlp9UD0SiIOZH1uFEo/DufXuwQ2C4EmmVL7aV6nXnNNZ4JoyN5M721jlanihtchsiIAUryi
P4Vjo66WqLBOw0QDgJHODnoTu3eRPPx0Hv+T+9f6lcnigOqAiwOSxZMovV3b/0MlmLh0ihDHRodl
FOErbjpAakaRkeNQg8U71GMXTcyGu+KEYZ2I2nryMdQpJ4lPZmjMj0vC8o2yvXtiBMbQuKvQBUqU
osdajMsF7Y+4HusoTkB5Lj1QzDZkvr1UhUWfF5HSTuO7/bB+9DVY9GljhFkorg0p29M//lXF+qv8
chVsMCVsYm2uAI+rt/JafuLhMDxk0hHRiYhNQz1NxICNhE5g/qQP4R4VFfFjIsj49AjSOrSGTl4L
pzZQps+xB9mqdJMbo7fSuwRZNR5M3/vmceG3Gk7dnxzpeiR/OFKotoK788d/rRuBn4809hqLGT+K
CjwxeGELt3gGNRO0MbcF69F4N7Sz9zxh6tovLZFCcFG9UwrjbQfnOVrbidZ06sMqOasF/sSfHN16
t/5ydJL3oOn5vKYI8aGC+fXoFPCF3JsIHsTi3T9WfTMxrCA5YxR5QUhKNryYSCdl3oRXnfAElNlR
XP/jY/CsPyy8jsNy67MhYhdFcYX8+deDKLsKxBBDuL1LDh5iyimKCMIrvDpIZfY5YsXfQfFkakq8
yw5oJsnhJnY/N3pedJvs2BCIM1mfVtC5o3ltOPpAmcM0Ds/3pouGCtRDWTuYg+ejYr61x6huXewE
ceYkRbKt0y9z16JNqcz0pXLWrgiZRjRiQYAW7nCABYCdxBifYuitN81IxqucEYZulNDJEzRfWvMq
sgb0bZX7ljqRoPOXkZEYGha+MjUMxN2HOn4uzCY/mK15TTG2oCMYyODxS9hWtNmjARqKz/Q5woe/
TenLfNJhQpMkDXubw3AkDe6h9vf+YAYYJJ5cNwO7gWxQbDJDvo+qyL9AkmQ+2IT0yUW/BnWhvd+0
SFF4lpt8BDrgdCBy4rH4MIxcEM+ROfiBOL9jj7fChZMGisZvkhdc+oT2RgrK/FQ0X3zVylujyKkr
am8+wPwOgzpsk1PsTBVE1aZ7Cz12VQU5Jms4zr6Zh+JKZ/SWUiQBq0a2PRVddTuVIL8BczjXZT+k
h0rl6kE4Kbkbg1EHsxriQzyL8tqV8Fz9Ps8Cy8MOIIz60XagexQtnlbLJv/SDceDqeflMy2nOigq
5d/RcGzB2g4JRrDO97/0Y/jqeeNlmU0KzkE79hPmyIiEhuEpGaea7Bxv9p/S0fCIs63T+Ay+h7Qv
u8BfSOL6hugsoo/BF+Iiyjj3M+3B28hiLr01Wqt4VHNN7kEp1MEB4HGYpv5xBlVH2hGp1aIDO+Io
CdMfE+xTHKc+fi4mmLQRBxCKRUVmRsJFnIh5Rz86iVOI3oPBAgJW3yxz2BzeKxYmpozV+IpnxPgw
4m7cFhMQAcdeo8sEnETilDZLhhNcpeS9Q+V8N+Y+aBh5nJCDtHfh3H8VdPswZNTO1mNEva2A2lVp
NAQOlXdAt78JlrTsdgk3UgGR9jwsxn3cpPd56HSXrKNh3Cp9yuE6r/VXuJc67L9luXNxsDAcRkTm
BfZW4kQT78NY3Hf0DjCIaZWx2facfZoUGQ5FuEamlbDRrxiQhHEoVkuFdZ6GMP5ut3N3y1oDYNfQ
sfVKwUjKssjUXsAIPcI1w+pRLS1xVjKaT+3YOoFR+x+8qpmkOFG/5Z4c72qUZ3uUDf0T8YWweqtG
XhqbzMF5EYHPCHFXtw6eqETM9rWDj7HYOGViBrw1pi9ExPlfbdJmTukQq88GjZ8vdYm1YfZlch0W
HSG98KuItmOoFx+dbnmoLH+5nYRXHHLHVndeU77P9fwp6rp5w3rnXHe1IF7FJcjRAHv7gv6ne4zj
8GoJAYkhjwrvs8ldrhlz2tvKV0exDCu9ZF4jZ4WVHsmPxETupB7yhrqK9feMZ/SLZSoDJ0ZuFcja
gXsCYHD3kG9AoM0pmR0jDr9oSQ99a/uk0aRT/UmXqX1Ki5HHLZdXOp/1d5OgwNsKoV/gQCZHJR3m
GPwjhtAXv+vQTCjrM6ST6xZN+SnuWMY8m/EIe9PmijTCISgyOzvPnZHdekukPiWAKjHVjVN5rkJP
7j2ZvHY0zzNcbTRPwZTIKMqPy7AOR4uxvBIQwneuN/pPY0lnnnVXPMBTr3am1dHUVzEllDmFvr+B
71TTKknuItC0+8pN8OwpkSBiGMgWIDdtuU8x0DE3RV5E70u0sB0a2Ftuj9gIJNnO/H/sncdy3Mia
tu9l9lAAmbDb8kVPFVmktEGQlATvPa7+f0C1YRU5rNGJfzMRcxYdJ6LVyspEms+8BhPIyaAH5Lkj
MlQLvBgRqjq+LYIqQf8BicxEK8LHLtSCexVTsV+5N3aXAJqf0a4Izi3Dybe6qxh3fRjHixQ7sC1E
8l+OWewa0KmoFYDPfI2ofC9PV36SFJfegM9qlJo4uMNduCwsGm1p2brX9IFuk7HehxOjRmrmjmeK
upHsNTRtmh5gr0PXO8vPzLK7CM3qmlRLLvFTx0sR1WKlygy0tspya+VYhvd6oW0iIDl0jMYzYAy3
+KWAFLI75GXNjmJVSVv6tkVNGF7NAMy6h7WpgvNcuaH7nA4uDlyVy3NXmBCFB89DWCx/KAsve9KK
Ir8PRIgSro5jjCNbFMMb3VgHFtDJMdbDcyze+rnUfbkxI8fjgOpiCUgDzVG/sG71Gl01n4R7hZXf
MBOTdEZsl/p1A+c8nqPhRBUDtOdGSXGHy4j44JGmu9BPrB892qkIL983odbPtcG9Kdo2X5YgvH7B
8WsuU91MLkOUUjd2D+Xdql3Mbds+MH6mVRD/srymuyrawluUOaRtZOH6iTqi3vShg4xVpChJthCF
6o3wNvLQ2lYtRmyz0MN8D30zW4BKw44F43MvAy6oNGgYnJf4tSpLVM9oIBbtoOrLyG0VbV2TReMG
1eCvKXdDYJUoDwdujE3IWABGoD2PSCs9MyxvY0Nz4jXoveQl5XGKL4s27CwExGQh5pqNlu6PRFph
DuG1oFGlsoGyTerQdVznfVJHuzy1kgvNjRvuJwdtktY06vqqtmRmbjygEMMMaJvqbVW1L8yV6NBi
uW3SAbU5dJiYW25V8nx0NO0ScJD3qykHLKoQKe/o2RJfXbHNYSvZZY5bKBoohlMhWZ70rIcYaO7R
unEl7TYvbC8s2xTJJJxePeharN034JfXetvG4IIpUy0HOLso2TpPKkq0m9KCMZCGyFbABhlB/dYe
llJLlIPgGbYqJCIrMoE70ehbNiPYPvCQHkoVFG36taslkwqJ2vawKhH7zpb+UHnAujIqGXCi6/Ae
Z9QY7r3eoLndmB5eZ0G0agf8bbhl1POxUeWlNKV2EXeZ+w3JAlqwtbCifNFabYbDph9wNzlYWV96
fY5unVvn7pmSqO4ZWMJCpUZRpVvcm7udRDr4TDRNibL3BHzwA01sSr0ZnlkB4rQmBfkk8S/5mhWZ
ixVKS2w2Jh3RU6+h8J62cLlFcNaMyuRn6wbBjRCufIAtK78Ta0tULNrxWcFob4kgI27lmZJZP2Va
Qw6wAvrrkOB3pYtmapOl+6RA0gs06UPAus3hLsL7Da8ixXio0JuDGwQdglAUmTVD9EsRVV/Bc8mL
LB3qC3waRzBYRYd+A+hOMBxF+hX98SDchGK0UT0EeZtucrd151rhod+PLSTkBMMNDIwvjPAs8Ske
LXWraZMLFO1q+F3oemxgFcJ+RECyErfB6PigBoIy+tE5ekPdxzN/oEIPst3GezKFU7YtcxE/+k46
z8wKut5oBfMAT7c7yIIKWASvOMtbh/udotu1gjLIlrjVQkk270a0g2kowkTr2zVoAwOgQa77Nb3N
IcXjUaRPXddVz1Cuh0dfj82tbhXVRRWVw484DL/1UVudZdooAKtm+BMHVel/NwPwxgCi0T9Wx1o8
oSqWbAcBp7tGdGGDNOG9V5TGvazKcdU13mWV9vmj1hIcpBA54SPlTfaERpPpkkfHKlqJXGvzysQB
ctK8C8Ht40cGYU3E4Q8AojcqtLsrzm9yiW1IiB8ZP9+b5dQ1FoqWwMTEZZzYxrR/JZFjLhIc0Vvo
L0kU4cbeqz6G92UvLyNC5KVvFPU1IA6MrXPdgEdDsQJjhTSmYNtXdv4jMB34dPgRw+dFuUBmChKP
qFJ8d8A5L1S7vpUIt3sotdntgt6s+4BLFibaCrDDtaFzaKy+Sa6HLN+kKI/ASOBJ9a0CvEQYu2D2
WwXPVSe5sIuS6BO3oQIYCzBssHx6rvwEIdZfR1W45d3llnPT+lfQIwCAISh4v01j6jXObdCQEBlM
62xT65UXLtFmc/CQnzzsPa0eq22u59Ula/4rBZiSzh3c0GRW0UqXyrJUUJawUcvqKulvEbmusdBK
brsaXlEU2Q9eUSCVVRUEk7J88iqvo+/C+aL97d65PVIFYaRd9ujb3iOuAgNcN6Lh0Qs4lRA2gaU0
2FGuzDjun7lRAHFX0QKZSNCjSsd4MZZEIUCKmWOSo1aN7SMo1mPC7hN/AX20KRzpUcjmlwaBF90v
Z2IUx0Q7kDutcB93PuqnBSEnwXd7kWHwuSGki84xmkBDpe67O9OAB9TXFyXOlLvBRDZOxAmOlblJ
MheWWXqfgxJY+L0FMx/inoFYmq7IXd1HwUNHs5+6rT45wvSlKOkgYt4mCm5zZ9CMqz5E48GLe7ms
hPS+8eL4CydsxbrM+3qVQV9YAKqxntSm3OexaV2ZkRs+J1FSnSPa2aGMEPmErNUWgNhOh5z9DYJj
YazVOPS2TinDF0DPFV0vDBMDcPt7AlvlPHMa6IlJ26GgUpXX4wABFaY5Dy6/LPJRnKWRsKxSSfgw
ZuJF7byWvt6Q02YoTaudqzwGWz22tAtTqgIpWS07D0IR/nwtXfx/6IoddOL/Z3Xe/0W9dyE/LfHe
Ne1T3Lwt8L7+B/902JwvVE8tQ7WkoEdiU8b8XeDVLJNWmSrAnxtAy2m+/dthM76YukBrmuaayj9f
y8J/FXjpw3/hCyKiLlHpU+mJ/UmB90i+HBiBKlX4HarNj6OeOtlUvS3YVcDqagN+1j322PEcOyHz
vJduvzOSRt8ETWVv06pP1qDUshvRyvyMhDhfxYM53lSyb8+bCOWMGLaj5/n+HGxmdOFgKn+nAXm7
sFK1WJoaKZteVuN5oFGHXeTwwi8QGY1EDdJr/nl57bD+aE89Qs68YSHpTHPIVo80peFxGaZLs2Nn
RA0N+iS1QbbYHJlQOVGUPSw//zWSTTmW+qUjHHE0UpOQ60FENHZQAHBW5UxvUXkN1qkBN6wAL3WZ
N/kArDuGTfHHk2RE0zBMm8q8eezChUJl1tsEaTscGlvgZpV3Hru6fuEZ5rD8w6HYZFM7YYKdsJrH
6xmyb1qnTYo7pTPrFQDzp8REZF/pNePEl3ttEf5bnGVBpXAoHLMNQZ9Yqj3VTd8Uua1MNdEEGoq7
yFJXWGFPGoIrqmsXKXKORY+kHO+3Ibeph/GU/lCoyPdmSOqH5577lFg/dVjgJYp/RBu4et6oJT5g
LQxmerBJvDOoSPYGOhbImSPqi39zcF6i+4ajBKbtQrv5fN0Oi7zTZGiQS44nhgQMfFzkxVo9NH0R
R3da1CkrS61Q3HLJiJKhJtpCyHf1+XjvdqO0bIGSukO/HBC3cbR4OcpsUTiU+p1qY9AA6HncoOoX
n3eJSwDfd84tJiVIakD4OrFDDvvL00yB/BhTH8pRSSXso3NghWFvOujS3TVQuZfUAlwIQ25y4rRp
7w42+SdAA/iBUtconB+1K7Vcy0JF6cVd49KhCRUf4UV8AtYRlA/Q5PFCGFFFDdchsijNYFm5vjkr
iXUo05bBFTxRpKKHtWiKpz9cedpijiXofltQTPEBOdy2eV/ETRa63n3gYrbq0ge/tjQFldu8xXZO
9mLZatSDLMW6/XzgV0uLgwMDYpq3AQKTqtumLo8aCUSDpuqbRnkPlImKFo6fPsZbVpfeFtXwUMr2
Dt4FsqeeA1Azls+16i3IjReQGGAx5c2N30lIz4P2lNX5OmrET0/DF0c6+nNmjgvdHtc9AqUwDk9s
1lfMwcEvN6gGovwvaGrRjXGOmvdUMm1KN+1wXxji0h2RAMM7LbOdqwqL7xB7LbxLZ5RnH7Tm9z76
oxjmfxag/G9rRItp5/33MKC7LPXY2W9gQNOf/ydIkV8mH0uaqSqdxldo39+oP4s2tKNDZ1MxIGOL
c/P8gwMyvkx/2nZocpo8R4K+5d9RitC/EKMYfGa2pqUTwvxJmKId3jLgS/Cb5JIBDsTzQO/sqNlr
RUGIEW5v3Pd25kDRyaqtEybKIg1N76sR9y0Sc2p6pwcS1z5sb7INHiv9digRZCtUinhNPcLc8TVs
IN8s4wd96MObnl/GpacKyePFRtZwyzg8/9RowDkHSn3vqmgWuHWL1bNZaDeFifsWCVl84vC8W4lp
PD6HwGpGMvzRqfdbHX1dGmj3Hormy0kOAjXLSjsRYhwd0d/Tmgw+IRo4tEAnuOnb19h38wiXH7+9
x6WCihVOfnJW4hi0dn2n+2o3ow3fxa4vEmHKRW1VyNIVZXPiFZ3W7t97gh+B9IXJLaESY0mscKZH
4U1IEERUuelWZ3vFoJtZCaE8DniDLezEbh6GEgvvzE6aG1Fk6m0J83jx+ad9vwggixxatLRVeOiI
gg7HV3SaHlqm9fu0RpDBpYExpz9t30gVt+bMsNpFY4TiXBYUDMNefwR0dMr+5d3ntgU9f+C4JAiW
UI9hOinSh2MVe/W+pFyGE5gAxF0CF/t8poev67TQjML5BahLmmK8ZglvFrrvQ3j/fl/vC1OWWxFE
iH2g3LAueWhPDKVNAcHhRyWW/N0B1wGKTWnP24865u1EbB+G/aBVkIvDGuRs5sot5CHnrMXcHpGh
3NceHawMza401xNTfBMoafDgeq5IkACMzbPP538EsGD+QJqBJ1vAbahlGUdBjG4lRZg0Zbc3pfK9
cRDHgjK3wUj9to8Vap1Isnw+4PsFx6XKAdajG9yPwCUOF0HYo96aeTzssz6sl41j0i0VHWVVlPlP
7OJ3Q2G5qWGjhPyeDb8BQNDBetcFRtNGnLV7aIgI5QS6tRhpVyx7HUn9z2d1GIWyjRiK8Ay0oQaA
BAzS4VBpXuAD73bNvlHSZNWjA3rmNpAI3dIwvmYDqgGaVcJfzyCBfz7yR5OUNg6DExqKfTz9sjcb
OKwbP9ejst8nQtM3INuUhVllMWjlwT8x1LsLn0nijARcliQM9OTRevZ4/QTOKPq9q7sXVhVRAcXt
rbdgnPiVfP58Xu82JoPxfpqcE55aFvVwXlYuUEkG/beP+hz9Y/L5FIUuq9rktN4R7VGS8yaFBfzH
o8IuBpDG3csb8wphebOa5QjsFesvdT9GifuMBsOLDMpgLQOhbBTMjRfQs+Svz8eclu3gWiDAMPiA
1EGYLMiuw5nyK2ijOIUKXdhr507nRkjXZvHmj0cRgkuOnAzsGM5th6PgXu/YRu2Oe7PyHWrGVY3I
CcCqz0c5hs1NB4F1M8iOjQlmaRzdce6QyRb5ARMion2ZoNGWe5R86xwBXsSMwcXJbzUwFSfcwIHs
VW8ZqsOmB4RiogBU9PvPf84Hh2OKFAwOJaEcMdzhpAvp50qcJebeRkWgQgFuqpBihf2fzJpUl6cS
QK6mqUezHrBRIqivzb3vLwTdingmz4NLe9cBt71lEcS2eIHH4P1AHAXd8z+f5NvBj05Kplmxk5SV
uU+dS725sKwrzz//0yGEMGmEUp4mz6ZAd7iOrUzTqWNRP8hejdfxWFJZiCzKzLER/fE+ZZNy8Ikr
AXry/w6HUrpE1/2ocfZFR1ZNM44G1ySY+fmEXpPTw0MHV5bCzrQziOBfUdZvDrpmhWVg017aAxIC
Y+bHWf3T6+jizhFYCumwZQLSpZmNxRkaick6r2v/V5HGSLR5Wh9aOGzo+jcVDHQM9sX0o0Wm6OmP
xEhz4KC1NqJ4T1vcm/d2FNRr30AEbjYWUYxZhqyHcz0v2puyQcEMFmS9CKhgIFmLJbK68YJi4rzo
tYtJRes7v+wsoH/9+QK8v3SYP97R5KHQltTXtOPN/A0QZDhxddY+rWIUQhMXrcocsP/no7wLY/FM
5e6e4nYSGcM5OhcpRXlEvitnD4VVLgCJIufo1pklzgQooa1f6HQlkZAbb7AJi4olZOvk6vOfYLJf
Dj80IFkgs4LYBh7AcZYyKraFMYzi7Y1OgJTqmwr1rSjaKF2WLiM/+uMsxTG5XIndVZ5jhEmm3/Nm
YTOd7pFW1tFeLb1oYY0Qg03adic+3/uFZRT+eoTKKa876tGBpLPs9hjjRnuflxqfZ5mDvoJZuom6
1rhJvbaEGZC6W1n02NZ6Xn7iQvhw/CkttbnvKDwfzbIcDD0eLdCTsGGoMdUwn4pUnAcZQY6JMtii
6/ECnNFqfCx8zTtxeieU99FHZfoAs9EdZnSQB4eLDN7NVnzfpG9GF61TlTXPa3luAYNc9nQ/70Lf
C2YAYMKLBvXauVmM8aZA8+rE3np/iADJ0vMggOZpdfSjnyFc+q25wlfQYMes+6BG1qjJqvXnO/jD
UaRKyEzPAsGE6Vu82VFoYDhFYbGjsqJOllXc92e5GooT8NwPR5nqarzaDu/2UXwQd/Q+DTuK9maN
PmTXgcMCxFyd+HJHpbspUJ5iOchTUwOHCO/oRW7cFuJPCwB3UCLEuKOsukTvWwO/WxlAE5Kb0c87
1JoG3XnIABxexomT3CMfpL6oDsbiIM/7pUzdX5bVt78stO0wY+wsB8TLmA6/tEgRawRo8H8z6nJY
ovpqfK/cSJu7rQYs5vMv88EpYDJYo06zmdL1wy+DrwCMBHQg9gmwpzVu2vDrXYotlQKotMHxeK64
GX5u4jafdO0+H3xiqB0fAshHDgEjwppEW/Jw9Cyp4MKSd+/TGJAkaxfOaiXXtqWq1asoR3NokIia
dujSrQqjM64QWxq+9kiurTAz8/+Ds0BDD89cAPuGfrwWJpUfDK7TcO/EKgArNUAZ3tfTE2fh/W3O
9iE2eB1nqqQezhm9BhSX2zHYj3YXzV043ehVe5h1JMmI7bjRnxjvg0W2pneDapNUdc740bGAflGy
XcsKOd/2W24hBYswIYw3FNHoeknzUavbxxbAwqLNOhAOjYpSEfpi57LMohOv6buqDHUYomsKizrw
XaDRR7P3g8SKwyGt9x791gJkTY3FfS6SpedU/ppdTzcfBMLK9HTEW3Lf2/tBoZ7Y9O8qktOv4C03
KGCQK3GUD79BofCdI2nVU8nABihb1A+Ep94WbR9chtSmgHfhKWu9TNLVgErbc93I4Q6Q/M/USW6y
of46GKVzomBmTbv9zTvPWzDVMibmJRQD4o2j06ABok4T220fLV77C6/Jw0ezqupu5kKnQVHBsnFj
qsoKFD6EHuPSs+Pi0SxwsJtpIXbkU6MgvirSxv3ua7VakXHGBmIYvqxmbdfC+EkAsWPj6rVw/fSe
Bqcy+Nk1ohkwqwnB1UcB/rufjXWX3hVOhnCiIo34puoq7ZZyG6I6gaRbJCqcMGYSxJ8CFcErvnuo
Mr1kvKh3YMVDOSvGKg1B7uA9M1PzMUQUGLUSVBGV9HuKGfp+sJEKAWKY+ah6SBfkiGaG/pNQayw0
bT9yzqF7pJdlVnovbYLIG3+ByJ7lOOAZq/nyR400McYdEYQe2aKwNkfcRX/WHK+41UcVdmaeGsBO
8lwlmB3ZSxdBLf2X3LESQCQdwbk0GogRBcomd2BUgVtizYKNFNxSBe07Pw+/qWni/k4N/q+F8V9I
CLy5/N9x6W4h15VvWxivf/53C8MQMOLgqRFeTxxX1Av+hlkYwCXgrVE/QAnEwOiZJ/+vBoYwv4As
pHBPqQqiHOpB//QvaF8Aq7Om7tTfbY+/xR1ufp+336oUH5vTH0YV0yVFmMY1PcVq1B2OE0dLT5RO
y91qUZW5fqmhznEWqOL2zWL8NehbQue7QajgklvQHTFMmgOvd/ibAKnJhkghCSkXmG0aZ0QTxqbA
QHb7+SiHTw9TYZQJWcFiMgQQ98NrL7QRKqYfUi7qwlXPexNKkIFedtAq8SpTFe1EHjwFQv/eZ38N
Z5M3GVz3lFOOhqv0wG2oi9BYyaMCEebImfOuQEjxjW4earg9A/SAG9DIU2/sYVTz98iUZsmNX/Ek
hxPNyDuHXKqMHLfxBcKgzrYGPrkUtWwXY4uEt2JI3B31YYsM0HAiQjws2fwenRIKYS65zYTMORy9
HbTIRSy2XDgF2Luua5NFm6s4ptrI23z+Rd8PxfvFGIQsFv0rCPsHgXXgIcveomm58Ap0YhCWz1eF
U00WUcNwKlh7DWwPvycZCxV2NiKp4bvAN8lSt6rgJizivNfRocqa5CwQlgd/EY+QpeKmOP6pHl4N
QSFhqw12BxPHaJLvkPLkGpGjDtZ2HBqXcK7cPeGony3KIQp+2bEtkUpOrce+gIqt5726cgUitAJw
MPKZcPrzzE2w18qr6nEYY+8BWnX7XdH84M4lwpFzVJUaQmS3rtWFiCsdurxLmLP09b7L0HYtx3kC
v/DCtw2o9Obo0v7qXHB6elPoNPtDZdwbIAVeXETh9WXrBDGGDKHoweGTof7qs8BRSMMq7BiKogL+
7SOifo6GqTUH6WtfOnisPblN6exrMBS/rMxjq+NBnf7omrzQth1MOW1R13FyH/jxSCNMS81gVjbj
fTAa9t1gDPq9jz8JjtoujxlMdoEVtqfpyrfQ1oYXMbTQSBID2scm4y2+AoU4wedDSwPmXqNruASX
6TULw259g7/EAJ8qMamagzKqEI5DwKmd6SamsjO1VYOnygJkvqDyA/XO6EzlHM2+BE39vB5ecjP1
fqqWUly2UNmhKZYFdnb4p92pXVAhgQ1W626sZddgoWPFP+ygw2BCNx31ErgW3ujhMC5rS/Xg4geg
pMfR968xnFPPklwAqdaRm4U3VNo9lELDaKN5hxofIvQSeiyZBni24VX4Ds4pjTqpbFAHNq809Jl4
qZ3Q+YG9QHUbqGqQQ9Xy0TTK4rK4VPyRkAIzshQVRSKPvdvgsbJkTq6z7MK09OEYpcETso26iS9X
b5wjdF26K21oSxX7vLy/FlVrVSA/9GSporE/bnyTyhb+TxYu8kMTbequH38MSUgpqB/Gupo3WjwQ
fnVm/6vFgBksbDg8VTAAHxS1hNqZwhlCPsC2gbT0KGU/2kYhhhkuVG0zR6dKPEBojOcyh8uK6EVt
btu8tNfwl9vnxq7l11LN4bxlY/urrqtw4XUafOcCM6Jb0WhVeiKRfsW/HZ50EGNc21iYUHiGdHt4
reQNwtC1PlQo8eAdWDmzYrDXnXOfeuS1Tb+k7weTjeVoTNT4dnnx0slzCl/zwrlCf6ZPrruwgAl7
abt3NSmsUFY9xqOvd9//xVL/xZK/eQbexVJXT03ZHMRS05//HUsRR30hXgFl5SANg5gLL8JfkNXp
3wDXoaanU/Gh4PNPLKWoX8jK0BzgxUIWfgJG/htNTf+S1gORFvEZtZUpP/kTOIg4rHwRfRCz8SOo
OUzsf0c72lx0AWNyusy9IYJDI90PSWqq56Eoh01uY4QUCWVWc52js4fndfSzVEAwqmMLUmFYpHVi
Upzorb2G0h6okm2QNRGIfGsigr0oo3j+v11WD5OWEL2Jz3bZ/iltnurDfTb9F3/tMwttMJRbyFen
ru0b7YtpBxqThgBNT12n8kDR5x/QkfyiEqkT0oO2AbIwISL+AR3xFxrsTVB4YGMg/4o/2WWvu+jf
K2yqL1BWZZNPccoEjDraZWE3UaUSu9y1Rm8+2K6Ow5CiYqyM4cKmttGE8AMpL6oqEtugbMLzEqup
JyvB5RlPyGypYI54aYTWeO3pDvYwnhyvKXBa68rWsYMKx/r3RjsQx3ubAhwG579/MJ0pDVkc/kcm
cHjneiMvmeFHyGcN7rjAnW9cthCsEMmsnJWGweiJeO7okv9rQJaG2jc3wiQ2chA7Eo409hir1Q4F
XHWvF861mdC16cl3lk1vP0Sxnp3VaYzluhUgwdl0PfSLNub2t+wZEhWXEYwIxHs74inLoTfaedWy
rOMCrXYbL0UntFa47VnrkFrMVvqYur7ZkB9kTYcJxjQD+j6OBaaU+4yS7FH0ixasqUdDUu9CI4EK
lzQdIgS4sjmyipdDbO3UsKy2yPLsPh/3qHj/OrDQKTDTUOSq5LI9XDqlD5FhTuHQZ+7QnA2KCNZ4
AQfnCfqYZ05NPNlZSrPNPLej2a8oi2S0q4Vtl6capx/9EsYXaGIQknPvH33EGDmn3I2LZoeyS4X8
WyYvbB/6TdAU9YaCTHXT2IW2qisVAq4R1iu9ipDIg559Iul5bUQfHjhh08oBWTG1qiisHa5JrveR
pqb5uIsmG6LBRQXD6Zruno5juLaGuL8rewJHzPZs+LFpfsVpipZJYOCI0xbutlFb+7aLuvhBgFe+
jKum3eOwFV+pniN/hw7/7Vk76vFPH1ByPbFryJzoFBx/QIDkWhzXkdjZRRdcWn6Rv+CI4c1h2CPF
LjF2kj3opQa/rF2Ym+WZ2SJ7jGRqqq0Q9OhX0FeR43UHOAMgd66VAC+KzzfZtHkP15PiMOdyqtiq
gNi4Rt/2TJTGK3QPJjwyVpVch/kwzEaB/xyuFWL2+VAfLYfDOeJG5q5EmejoIMVO6DtouYtdW+j0
923EMUY6x34XLGps5wDqwz++a9MarqLmqepXYQBax41ngGwN2XfyzdACUS1RS2r6leUV2A4r0L8f
WlnIH5//2sPkfvp20y8EJk+F2KLVc7TlKwP3xtrX5A6rg2ANRX1c+XpLFlCjGwk9WZwX8ThsAwSx
F6CltRPf5RWOdPBhHIZXwYzTrzAAE0230ttajR7nTaxbzg5nF+MbbJrePWvhPIhZBjttV7veAFIj
7SMU+V09woY4BtmxsMIYk5dQrYzvdNwHnO9yzdliF4HuXK/07r2EBfbiqH48s/qKtCTR6F2Z0QBf
zDfJk5CS8a0XuJikT43v2d6yAkp5yfCyQfeB/BILdBPbRqcpJl3XMaKPk/RY9C3qRozjvMpSQJDC
7fU7wDpGPvM8eJezMm6iH0WmOT8s4VUoIaENi1eLHVV3Fik7DhaONv6McDGbPJZNdCpzfUDuwNPr
SF0PrwbaRp7H7cqpc0cs6y7B7L61tXput2OOlIFIkmA+xhCjl1oL9AIBYZR9F9hN+xU+vWV4rlqd
ktMNKMl+ExBx0WWYhVhdN1Ylo0XgBomxSCu6omaJzK3T0JfWtVJqK2Sxhbtu6zLE6TgaYQrlJMgU
8usyWxUi8a/zCg4oGn6dAc+y6mJt8fl2PGppsB+dCWvLpQfOdbpUji4+D9G8Lgwba2cmvbNURsrO
SYPYJjIx+vfMEBOdhTnT2jF20CT8H5gl6yc25bvgAVQm3XpEArmEudyOzoSWZX7iZ7W1UxJsvsWY
k/Qrlpy1iOttEgtN1c8n/e5yYjyCPgEYAfQ44NbDM0C2Og618O2dogTdJvbjaGFknrXCWMU7cTl9
MDVKv5KLGoQryL2jobhjEcfH72qHICp1B9/A4E/RiFMq4a0S4ZxCP3wwNZ4xAkfiIsLGiT/49nhT
AGgQ4ceJMxoNbz4WlAlCNfoJeugU4vKjmQGNpjqFR4rKm3k4Enbxmu5OVLAOgsxW7RCk8HLF3bQ8
CIuudPsTiIePdip9L3IvvNtBJh4DV5M8Ui2KMcpOj0W2iapSLtsgjnaazSlNTV60oMZvuehRWCkw
X9o4EcoOn++co3bk63ExdMiP5H+I4IEHOJy162htVWaKgfCEwtVXKLAct1FRUC+NA9d2F0af6Fxl
rj7CCZKTm17NJkR2PbXk/VgbOEZaOXI/p37YcV7KOaZFykmeYkmEUY82GlpKNqUu14GZ15jz3nG3
ueukML5NbSfTyDrP2sCaOdKFYa5gqosIQ3fVmr65+nyF3gfmxHOOyfLQdwDfdAz54/bDwzywo7u4
ThR8J6vgEcNE/brwZf0DJXsHHyrs2yFVh3H/hIY3uGq1CTxtAXZBAXxdOaBqatScQml4e1R4cKwf
LMXVLqMqV++lYIKLwLcsCNsqqfNMHRKWOY91iVNvng/pH59h9jgFBirUUM4AGxx+c4Q26j6vGnen
+FQJcxM+QjMigVz5abPq0d8/sYTvTxbHSiM7QF3ImSB/R+MBMleT0XR3jiixlUTbOIiir2OQUIKk
WP7H34tuPm0oUgIghgCZD0cTWlchtGUru9TW4x2Vs+BauDjOU17OsSAdPFBiaESAw0ETrqw7nGXJ
C2QjXipu5kuvBqcfDC7ybcKIN05o2uHMx/VpnmAVifrIAJHXgoO7jPNiPB/MoHiUmFSfmMZHa8Z2
Y9/roGsJOQ9nkRA6AEUJPMI8xLAC0/3ehuOPqhXPsa4uP1+y93csKyZBtYE2pRDwjpkqsfDsKkPZ
yQ45LDQmv/tdjrGuIb99PtD7/IgLlnoY7AuBb7iwjw5111R1MhgORvB+UX+nSTI+SWNAeiejL6DM
h8IIFcxVXGSXMlz9Rurttfm90xJnRJhGqfMTGJMP7mB+EEHCFCiAuEJS/eB50QFWBkmeenexWVob
S8m6m3rAsqsrrXCjhrgX1QWCl42OnantuPY1aUl+or6rM8ZhBEv5TwNpQG9zIkwcL4of0gqMff/O
8eJum8cW6gcYpZyIST4YBUgPIAuqROQvk9bqwUMKUsGMsEy/G6MaWSUCsEXQRP/BtsXEYkLrkMlx
acrDURKsHRyB98FdXY3FLFWqnTHIbY3P0EJrhp+fbycxHeXDlSP35Aml6kUDG5DQ4Wh4CwkFraHw
jhcbYS019S66HgjsHJe0UluXaFpf6XGLJLUbu0l4O0J7wtMz14abruhKdTk69XAfi9y5aW0lexZp
rm8xEy6sYi0Ts5IEyynG3kZtlZvPf/t0fo9+Ovg7DvhUyaXMexSmmlqLdDEyYHeVWp2FZsDTa1X3
Wayfq0b8IjQkyT4f8P0hp0QC95x9Rhv03TNmhH40QqoI7zp8qQgqFG+FKIeKGmPrnLi7PhqKmqOc
sld4qcfhbwzWI5GNFt11OaZQ0PnNRaeVGLLgi3piV380FGBRhy1ggso97qGXIgSqW/E4E/+Gi7HI
vLVZRsrWF1p7YgGP/BKmUImKO48mH4v7+J1KLqKJYSThS95FetHc2mYpHvErt57NVNW+Ndogf8i2
US5DJLu1uQGc/dGHtBjNAOtq8E2aQLlvM5Y9CkuQrF3pZS9RNOqopishwpE5CHJcLgejIA4cu/qC
Pn050v/T8X9F37G6SbEz0TlH+FrP0rguv5lKbj6XeLUMsw4FiXTelvXonYX04TEeUbXuGmNQaxv6
QxJfeGbbX6iVF0Na8EwYBfgRQTi04hG8bx/66EOOozDngdOL4Vz1bNua83jat2XXq+O8FcjsrMpQ
RXtIN/Pim5IgqI0do+9/V/MeUFMcZiU27pbI2lkNDe6X1nmSZ6toVsg+IeHUolNYodKYx1g+DUOG
a0OO7I1mlg6hvdfC8k7MSCkWQehUF7KolZFOat9fRVpxXysuQlGxNQzncZ2r3z8/HXK6mI7OI/wj
bZIE1ogbjlHdQsa43mplfpd4CS1Ljb3aIXXZhj1W04blLjR1DLEVG2yzxeHRjp5dsxxQQo3L8jZr
y44bQxbWw0jMjp5xWqsrBEgxi0cYbtJf0FBbGLwcx7HWmKt6GlxFJXpRc7OROPUVHb7ptS3bW/SQ
nZeq6ynligSwwqzXrej/sXcty3HjyvKLeAN8ACS33U29JVuyJI/PhmF7bIJvgARBkF9/k54456hh
tTsu1ndmZU8MGgSqgEJVVuYPsFKV5a6HQiYYdrnywcY8q+ovMAJ5555Bv3Ag1krgOYm1ABX0LwDQ
8aFapWmlIiiCPUd1kH6noFtdd8M4Ve3O1wItsn1bcpgQn9CqtRBAui6ZNyvUtpHkT/eQgOsvoDMA
0aOticQHDWOff/fiOkwO/QBd+V0Zki8KVHdAlsmou8cnCb0Hq1MMyte1pNAE9CC1tFeQag1B+k67
B4UN2MmxZOz6z7v++yGMeioaB9G0ALBtZD8uwbEFedIpFc8EfIEXfgpBTe5Djs4LBaQylvg2rgF7
/PNv/n5iITUebhmrBKlOFESOlxeSEqi767F/9pG1PkiBYnfQRnFGBihq/vmnfr/y8arbsoiAtUNU
0q4bD9onYe9X8rnwaw7ymHHKUmPWM0fwFiId2wt+ZUtX+tsi4neOPwgJZKool/LZRDU/jCT5wIGh
zopcV3uulqcOTVM7QApM9ueve+fpiroUHhbYuC3PbbOWA30vgF+Nx2eU9vuvJF7JPZhP+P0SR7BS
kON9FLVqMobD71CzOnlArjT9UXEeX5XgGD9zob87nY09He/VX2turYPSCtEjKHGfjfDNZVS2z8Ew
oGmHTvO3RXDYOEmWx6T3u4sBiORLsy76sc3BvxZAZOtMYPvO1m/YoABFPRARBHbTCKuioYsMGZ9n
CcreVs4Qtex0esaW3zkrgGADPhbwqo2Cwn5rySLxpxkinM9lWfn3pNDLdwX28UylTaSyqmcL4M1e
ITPSR+NNi7kuaNhLeQkmgQl8iQ1pcBExUvfIp3rTkFxLqIW3O56X6/epGUfAZ5gXzntWSM4O6xKM
t4aA5e6Q5PgDytVa1FdDO9DvOTQi94HyoHO4LgMars5Ym23mSEJsZXLkJJDxBhPDdoG8zTP7iY6K
cjHPKSpsl4GGMNuuHkN5Lfl6oZDHueyAhrnDjryAfrF6AUhfXPbouNlxVMXAwlNBSlrL/gbkNfqi
56N/Mxc5yNqhk3zmQWEBqlHhwFw3sRekywgQhHbLGwjYWKkENc8FiZfXRhq9X5qpaXZl3YBBfqy8
Q52QqxVicxvSN3ryVuNdg9mvv5HgOPkQ8FR9qUA5eiYRYJ9927w234DLoskFSJbjNRSQTQeLXLc8
yw4cp0KWIL0KdLNLpoU7/BTsMdnovbY41NquwptD1qlgeQY7ZboXhEI4JszbyymEFu2fTcO+Rbav
2qS80JmGIxA2fPxVRBEvp6Bbet5uxr2O+fi8zNBsLyqp77umTu59hqDmzz9q5we2H0WrFJDzKHkA
wmH9qJ/KqQSADD8qQTZaBAacEpHxMl0gH0UkP5di/u14ww/C6tF0h0MFren2KxXaJ40aJ0Wewda1
XIQITswevMr8DuQ8wI1AxxHcfFti3VDkQ7T/AjjV9AKm2vR+7orhjIm/s+bYWmT4kVbCsm9IiCNv
FKkH34rIM9KV4LAqJ/PUI+ewm+fWv5ADiEqpmc9iLt85A4CwwFYDEIB/bL8C9zDgMCJZn2kOssE1
pdCDjaBU20OB6HJEA3MWQojsWQxdc0FArf4MJnd6QC5J3E6zuvdQ7rilQ0QeJwG9QWjWrneI9PuD
ZB49czS/42oojKEKAbwFANt2PLvWqIPUUOt4HtDk8Vr1U7BFV+nFANrrM672zqogykDsHMI0gCQJ
jvcCpB44gKPGf47iab1GlWK5bpYiuAB1fwhVAjA9gmnfZCav1Zn4zb7lEKijxIJmd4IyNwgAt9rk
mzMZUBKC3HO6PjO9kBs1BMtHaPd+/bOn/f55gPPi3EoQ46Cg9CuF9OZHFtO0eOI25LkTkCDQ+OPn
jkTtLo36+iIchbkZZKsf2kLpMxHOL8bAt6EVvu/XW32LFkEAZBOCLbqQeVuGwbNYo+WgEi96gs4s
ULI8nQIQUERlPUApaSVfu7FA5Kz6ycwHlcbQMs1JG2eoYYIGWiQ6TOGYXLwEI6dXBqX/Yd8X64a3
rdKHMO4HAnGZZf1pAtrqvfCS9VMCMZRPc+99oXRtPiYDkAsXMAPwsG7NRD+jlfa3KbAk6w0YDKEd
NtEpBd8ImYMPOZTn/zUVXnk9lIA57CNUG1/VQjngw3grfmjSuIfiOdAr8ozZW23YsHX07BCQeIHQ
ETzueMUcm0TS6K0ox+qXaiTytu4CMkGxsDd38QIa4IynjQw+QKwBSNgOzQSPaFIEhSzQzFC1CMsR
IgtmbXu6i8A4C7U95XUKFHnyqwfqga1+GyQgBm6grwF8dHcA5tSAXhm6GP2tB5WbOlsMdDx3oHDX
T2ucxsVFGih6s6Q5IMo+9UChjdTPeIWiSqIfok5WZ1KslpbPtgColIF9cgO+I6Fo09f1Xjv3c6jk
SxxyfivA8n4FnYwe2gDgHS9wGPVQvG75JB/wwqmu0KKOliY5sX7ZR9JD82MPZkG+h1IyNOzDtdFX
hanTrNEgYtyBXMinhwg1j/tEJqg6x1D5EocEnLXfIpSoVJYMdXWhV6RR9nkXDx/q2Ue6sWVrpC5A
cxCdebdvHn7kIfBKIOA3WAbuQBwFx9uNUobQdZH0L1rL4aLARYN2p7DgN3mZRpewkj5raTJekYKj
L2tta3nmCPotpU2B4gTQDB++sUL8wnG+PYOiqZ5Az1vqlxQKwVd138oM2gFAJRNFDyBdnq69uR4v
+yTAvdyE/X7uWfXI43a5/PM5ZbEBYedTNNv+qlUBjbEhsY7XQhNTglahNy8L2J2/xP6cADynOK33
ICwGnrkQFKUkE4jgr5WANGcH5fHiQ4ceGw0W0kY9tqGO96Remn826f+hwWizwvP9NFPcx691Oaqv
3RE6ePtf/kFtxvH/IISDKBjsBg90tJ7/Gx3MyP8g3wixQSD1oHqF7PZ/UJthDNBmjEz+f1XJ/g3a
DEA9h8I1gMNQ8sJ/B4bQudPKA7lPDDwwBjo2I/Qu8pqtHcsQUCVI4vAc4JVzJcHjm/u/g1thK2MN
tJtzDO577Stqri9BNJzxg1NDW+av+hCE2GlLM8iqTUho5h5IYUCI+GYDP/5ztLzFhZ4afYvH30QB
YJoo537qWZYw80FE6S0ui+bM5XVq7C2WezP2gpxiwnXBskl7/2oN3SNPcY4r7NTY29+/GRs9PkAY
Th7N+iD61Jj66zhPZ+K/U0PbT6zIkxFEnlgWryXE6mdgAGbanKtbnBrdiipDPXpzFMBScqFwdsX9
dbsQdnDbTevaALlFvOg+p1k8AGY4T/SnDKdztYlTM7cyfGk6z1ONxsGsGCNvv7YedP26s6qd2Lf/
Xnz/caDQ8s44GCaZqDzK0qmHMIsiyTX0TEB35LQwtkjsWHCmEzPRDKTVX3I975gIX9yGtvyzn9dh
bMHynOHqgzyokndtdO42PrHkdiIXmqkQJwhGmglRoKM6yOkOwjU/3CZuuWdeTSYf8h776Xd/V428
K1v50W3o7XveeCesBBiA7cwqFpnlTXKYx/wMzGib3XuGYnnnGgk2BgRi3VWo0MERckDny2K4xfF7
7zZ5y0OBHfG2tlGaBT65jokH6eu/3Ua23HONhnSdCRTG/BkK1VR/FXhfuw1tOSd0TCQtmoJmaUvm
a/T317eTH/wjen0S0HzCDAPLOdkCwFJDwCeiw+iOrRBClCpzmred71lnACbRSBtlkYaMdxDcQLjt
ym1oyzH9fEIHNfqdM+mx5KaIvfEnyPqqF7fRrYsTIB1NRIXRg3z5HE3DA7izHNdkM/033hOwdlpA
PrJkHgn+XgHY21HP/+I2bcszOVj7KKCHS4Zy+XIBVY/0gCzAuefqKUOxnLNLBJOFHk3WUPYxT+nl
Wspnt4lbXon36irDxUQQVg5eZhr9DRTfuWaVU9O2/LKJ6rCYkGvLSklvo4Y+6FqfaaE+NbTll4CH
TV5TQhh3KpsQ7+7qAWotfzstid3itiAHqZGXiLKuLPCG1fqShtNXt7GtgBaIN+ixlsbgPIlGAEfS
n167uq2JDRAdhxmCQkov2UDmH6CFekU53W3WllOCbcRfobmAkf32YeondHV45wqdJ3bSbgPyqzAS
KfhDM1mr9rYr2fQ8QTfP7fy2O2xQc/eCWgiTzWHyvaHRp7ZJz9yYpyZuOeXQU2jEzBN4CdjigbTX
v+lyCGC5rbjllnr1SzQoIA2aT/OlPwZPaEk4uA1teWUNeLSHIjY0pb3gMUz4juXc0botrwSsd5VD
IXGhxdOyK2l5x9Hr4DZvO3tbFQCuUAEeCFHWf3WsufXb0u1msAtNRQIoXbJZSd15zSHVeMgmHaiW
nBbcxmbmCfhHNvRHlhQ6QPNHAw2xSru5po3TAxYTwGcJQwGW6LrsQsgYO8YQNgd34dUaotww8Doi
Ohs6qF6HTe0WypLNq95cxlVNOwm6AFxpQv1FeoaEMCFnqj4nPNMGqDZy5UMU40jpB1PsATw/rCA0
dzRDyzNlD448KXCpQZT3SRUc1OPM0Qwtz6x8tENxrHMWIph98sZSf66awe24svXkJZTZowRw2ozn
3TNKIU8rb5wOK0ArjvfSVH08xkW73fN1u1t08iOiTlsZ24I7UWeYGkE5CABTeNOm0c5vwmcXt0Ry
/XjWfKs4TwFwJiO6L3dGtM+APDqObV2YRU2FB6QwLDApgfwG1KABDbBTIgWlrOOJIxJE4SmtEfsM
8c/KKH/XKH2OUvh93wFO8njwWWlkecMSNhjoAqTI3VfZLY9uK27dmDxAnVkSrDgIzu7D2s/oWDrF
3wANH087nUjY8KSCCa7eD4jufI/I6uQ4SLAeD80hVBrzaFwyUH2AcAWstmh7KZ/clsS6MTW05ICG
wl4m3fJUp8igQPTh/wTu+XfuB90jxxMfUIgUpY+rAahoeWEom69RhvfcnH5TJ3l7gMfo0auSHCau
OEmzAojEwwKlAKfrAQIM1uhQnw5FJYFkXQ350vgq/Zrn83zttOqJ5Z4VM36bjNRkaOt7Iax6is9B
V064T2L5pgr9qTIFRVbZUxflXAJmEYLmx23alm+OQ4M+qxWLEojosVtAJzR0Z94O25f/nv4BVOR4
vb2g0qwkcsnQipQJTTKi5m9z2x78sjy4zd5y0Qi9aqiX9mtmJL/w0QhIknPdvadW3XJRRnM0lXqY
fRGIbueJ6WVGRsVt2paHFiYoYghbLlk8CS+L6hWUUtT74TR4bLloTYaF1T2UcdB39FoN87+kcHr4
gM/jeEPzuOGBDkKc43Pzd6PiH3jL/t8UUv5zsPymUAMIJzp2V5ORtv/SB/lHwr+5rYflmMtaGZKu
Oa62Sn0E1dNnvp7jbj5hI7aiDRjdStmtOK/A9KvRIAgFlGVwy4nFNr4oXEMo2s/wzLVcPhWd+ERU
4hQUxr94R98EymA3SHQsvAUsWC2kldinMTqHyDm1JLZHtoIlOFGCDNB5RFg5+O4D53lbPgl4K2Bu
Gj4pZXBDcvKcgnvNzUosl+Sr8tOBkiWjq/6MoPmGqXMt2SeWxCae6RuSzCmAVtnaxp8Agfi69rHj
KWVTD7ASeba4ZCYbPAMONRYPu5JHL05rwqwLs1irCNrMIsioMLcmIY9rOjkl7tEMdnyULOUgShLB
AttQPHtyrLNiQleC27ytC7MCAW0k0EGSLT0EKyB27RXqyW3obY/feA5TSdmTFkP7XfBXGZlPSdSe
IyM+ZSfWfVnyFO0OFK5jgrLdM+QfYwhjuc3bcktNRuAJlwWPh3L53oj1C4hUzuFBT83b8kq0Ypej
qZGnTpf6Q1+AknjBw8dt3pZbNoDrdAF0K3BTNhddrq9EeA6mu1nxO+EJte5JltTdKtiK8AQ8HN9K
yMN3g38VFyA+huujY93RjWxwbjAsDfiEkemMw+bLHEyHRuV/Oy0PtTw0V9DJQ8cUvgEPb2ail5Ul
f7kNbXkoRE4NuhiwPAVXTzXIRrw+dRza8s+CTRr8usgWFmT6UEAsq+mk49Cbjb7xzyoqFzCSYtai
FGieQsvhPuyd0mJoPT4ee4Au3sjras3KSpgD1DjNddd7y5lo+YQX2RDWZgRBShMPOBG9Bch3M4z3
bV6OF267afmoWYAciws8ODvmfy8UcIRQLPvqNrblo+iPmoXaImXRto+TAWX/PKRu55aNBDLoWIYg
LcqZyHOiV6OWekcAeXaauN15PSqvIoAiwjF1fB+gBawIQ7f7zda/CpsALKod1mRu8rtFg2N9GGu3
M9FurEGDzwq6co6AtgHBgPzaqvSL24JYjon7fszjsABP69wll+3UVbc5U+uZNdlGeefAjSzfDKK5
I6HAcquSj6BP5Q1guGBuegIrPDSmnD7Bbmqu5ngZNcUn0ETeiiX57Ivk0m1oy865AC2FN3KsDkR2
vcF7qJbALa1it4osou9ilaAYm0tw+WvSf5+W0u1ItAVdFGFtI2dkxcGlf1n5yUUQnkvsndpR61Tp
OMQu1x43fzJW/TWl5V4DXx0zL3c7FG0KxKkfWAMeAiSY+/oTD7yXdUn+dttN6/qP49r4Ee9Qsuom
eh2FutiD6+Kc1sZm0+/Yug1imkgeFaJBZrzh44+0pMMeBMRupXugrI8vomhuRi+HIDhufSF3+dq9
FKQ646SnJm5d+2OVhEuzbJZYpo9zM1zmhrkVrdAWeDxv9Pt3kI3EoZiCPG4HivDvMwMPmNt+bh/0
5uYPqqABASkm3vKF7wtTXaBLyA3CiAbL48HVNPV+sSDtnoNAZ0cABZJjG7ldQ3ZbE/dSpXkNW+nU
rPdj2+IECD23Q8vGA42jr3rN4P0zNAmLrs3aQX90WnEbDzSTSi5tjO0MiADP83QDYvBXt6EtC2cg
zChLsM1kq6f4HpR/IFYIuFvy3Vb1UXU4mxAla6jC1h9iNT4M1PG8spV3iwaaeF2H1Zas+uYjUIG4
xaPbklj2DSRdUqYSs4Ym66XBZjaJd+02tGXdft0tfR/P4OID4XywTLdAOLgd4LZWBgPhQ1x1Pmw7
Wi/Qk/MwValbSGs3ffdg6JmSBcRkEH7pdsiE3Oq4cZy2ddV7Qw9QZEkX5JX1vjX5p5H3n5wW20YC
5e0I0QEfUUQO4OxVnK/8Oplmt0PQJgrrFy9WIk1xCFLvEswnV9IrMrd5Wy4pRW9SNPKhehIZ8aDn
MrhGV6/bUfKLjvTN4c3XsPIjgFyzaQH11dguHAz5vZu/22ggPCA8yWO0fccSDeJDd5v3g+OiWE5p
OKq9cggRAEFWAdyK7GfcOb5OfvXavFmTpApZpSD3nAnInKlyvE0BaPjzXgabHb8TnvzqtH0zNpqW
OVMCaUPK6mIFfWajoEngl+kNiSLwP6PX8D5eTfIIXsU9W5r53odI/GceBfOtnIoR8hANCGovtAmj
6RK0L+IefJrjBzC+gbVzUCS/RnKcPy4z8XonZCtkTI/v4B46BwYNoFjrOPwcBfktFd3Vn9fjRNBj
Y3WCXLMBSDedVX7zGgzqGn2ibp0VsY3UWbjoRBO2GkRP34Rkj2p1fAfaMJ3ZR30XhA8iW1o/K5f5
ECSV44JYkVpjBvQP+EZkkMO8E2ADooK5Xe02SMfTJVRSDDK/s8faQyBBKgOlYbfD1Ubp8BiN8P24
iiyPIawR5QmEbMvZrQEntgVKSw5uuhq8hZkkbXux5sWBJHVwJlDbAux3XNJuIwyanPh5i900QHA/
pb3+nKhlD63gi7YZUrfCow3YGeNc9oAuigzkTiXJ5lylD0ggQmrRyZFsyu80nmuxctRj2ZzfNVTf
FKl/ZujN9N5ZH7sHGigPIRXBcZh4Y/U6eAhZdqNM/GYXdFg1l/mji+34jMmXtOzGQAo0cajloGdI
S6R0cUMborHteHTQ349RTQeRQbyz3DWxuuyb8tlt5tb1vKwLyHFqzByUjZc1CS66Sv7LbejNYt9c
Fque/dLIEUYDXeh+Gm88eY4E8f2DF1oix0O3XlH6EhCVrGpGUL/GQxrxnQGs1m3m1vWcD9TrMfEI
QMM4OszIZO9bLwidAlAQAx9PXpYFg/bIJoe+zJ8DsHTxwXcrh6On9njstV47SFahK2clw53PB7R8
k3ONy6cW3cragAKMJl1So1OpnqpM83LcN4Y6GosVOUeklosaOshsUWhZqXK9H2jv9E4B58jxohRx
ZDQkL2k2D+v3UXfXcZk4XRwgrDgeWkahRIfyii4oyHzsmnmcd/O4uDUSgh37ePS4DZuhHDF6GdSZ
t0AvMJzPXBsnNtOGHfVlvsYVGPvQFJp85ozdJcatURYatcez9sc4NlGOflNQPYB0tkh/5DEiDSfX
3HQc3x4qFbrZ/ASS2ziviutYxfc6dPRLG3c05P5YhzXaNsMh8DJZtXu0uicHt3lbjgmGATW1WrBs
XNfkipTBpzlaGsdFsTyzXgMDWEaFwYV4nbT/GTROThEdYKjH661lUIlZAES2zuUzCKz30NBwShmi
Xfx46LJkmoQl7IR1bXlYdHQR0cYtOQbyn+PBoxXEee2I3i30EEODY6xfgp4Nbptpg47oWtQgOY5h
hAV5SDpysXrniI1P+GVsXZozLgdK5coygzTWtRpUBGQqD9xOWRt4hM0koALDxE2uX5Ej/ywG9uJk
4DbsiGu6gEUIOolQINc70LLsyyF2u49t3FGSQCdyiRqWlb24JYu8bWTs5jq2/sC8JFU1VjMa2GO/
yPRQP6om8M+8l09tpuWXRW2aSfdYk3r1bstYjzsREadnLbPJGDmhgKJPmDhJ1vpAkLtees+tD5zZ
0KO4LNpoLQ0FJ8wESabugba9U8oGxN3Hjqkmytqi1DTz5v4uX72sjt0AzCA0PB6ae3XOVmCYMwnv
vNwOlMJf3LBvYOw9HlwVTTPyCEtC5wFakOQyGFqnFC14eo+HZmJaliicaYb2nG6nvL3RonczQZv3
K55IUM8aa5IsAOq2FXnVvBV/Ofm8TSyYz2PCmxh7OZjG7CBvTnYg6HczcFu2KPE9MBTVaLr3ZHLf
Lunz7MhEwJjllwQNeH3bapa1U39ZVeXHMkncgntm3ZdeGRMPKOuNKkDE3Q6auynaTXvulGAGlcqx
qRQFn1S1mfgCUiJqSJN5he/WoAhK6uPBjQedoH7B3CPvNVAdhNDAa+lmhzbiyAeAvlQNEgZLHn01
NdLLGkoRbgG+TRxFE0XmdDOVyZtXEHpSdkmgYOx221PbPQOsM/XA0OD75gF0averWwEF3ePHC+4b
4DHgRCzzhulmXearXIkrJ9e0QUejJD0Y0ycGHrXgXgdFBlya43pYoSxBla1MttwPSHj6qyAcy4vB
SLd3CbVcszeBCsaVM0i9Frf5VD2D08lxSSzXbIuu9GNVIr6n3oewrpddVYOr2mm9bcCRvzU+5h1C
lLiEllg6FtfLMMRuK24DjnQfGy8QWPGOmWbf9qb8Bs2b1C26sjFHvB9wjEcgfRGCx3saju1H1N5y
tw21UUcCHIu8IFh1v1ooePtz8mGqe/rNbdkt38wnHc0Q/0JkKMJgDzZ9sYPasNuxYgOP8sVwM04Y
vAYPuAEz4a6FiJnbxMNj1xcB6lRlgSdb0EMNcyZ1h7ZCeu7Vtn3+70lP6Nsdj24iaCENHAdiG4X8
fi0ryC1PbRiCk51p4RbJ2XyFUkQS34CO0zrnD1wOO0VGp9LbbxKmrKpbXBbbKTBQf98Ohd7PDDrg
TmtvExEFQY/ctYBJNhzhIehfIa9u1sgtArAhPKLD4AqSf1k90JtSsWfTxV/cJm4FuGB0j5eBYllC
zaIHzlrxquqZf3Ib3YpwK7RZpU0Nk4Q43RfdrZeiG51wamA+PbZHaCggaOlAE6aGqd9DBxLRougd
k562aEdsRFzAzlmG5lmzz1U97aAB77jmlqMOfaOVQU94NuUTPYjAAAKbrNztdLQxPN7QBTHUy5D2
rOgd4pgrRt0QWcxGNDZzCSLpBhOnW1bF52ByFIvvWPGw6dOh8jCMqUBOlbFoV0YrOHpNkbsFizb4
KGrWvO4KBKJpERWHPPC/Nr1bHZHZ6KPKML4ygzd5vuhbH9xsUGZ1C85/Uc6/KXhwD7Tj/5hK2l4Y
Hf4kWj85+aaNPWpMWnh5gFnXLG8vYl5+75KKOS635Z2yCIWmTQhLUSBBLgHF9KP+558nfuImCqwQ
l4LwvgWkGRxKhvNXsXb5HW6n8qLX2o2fBKI9x4eLCfDcTzqszRiheT6oY3UDoYpzqkfbRN+5Sm0k
UpIaVnYdwcpP+QPkc64NS9ziCxuJxGUdhN6KoRMSo+8t+Va12i23+gvA8cYU/RgwuBKyU0geknuN
RF8MSZ79n7f0xIrYSCQSibqbYlQlvHGpb2azJhe07tz4T8AverybHEwcHAShNGu85NV0SISkJHYj
+AH5+vHgXUFbitYdFFTAGnvdB0CR4i0zuj0wbDRSWuVRG2xHS1qGX4t6HtDCGEjHwS0nnSOe9KXC
4DxRh1KFt0l9Dlp2wkdtYiJRTkUBatYoK2qoIUKaPRi/m85L+l0IYmjHQ93GJS0mlzkU6KNsLqrq
bug8yIqYxo0gBmoGxzvb99UgqwBGacJl2U+azYcioGci3VMLZD9KAfom7YADcvZ097Tw73HFDs3I
ojPjn/Io62XaxAJp+XybfDF9gkDVNfHdWjN+45mPotxrC73lFkUAQRMZXFdJOrpdHDb+aSj8fFF+
QTMluvu0X694mLjlRG34E+DSrTAM8y6hXA7AhpI75AHdUos2Akr2gDouHXK5OQBrWduRm85b3UBh
OKmOLbHypVJzj82c+v5e+d0H1qRurZ7MBkFBLUd7feSBDi4tH1hUXMVuRHOQLT6e9dqMK9RAtkM9
iZ4m2t4nXVw7monlm4FfJGMUIU0MGv94V03ys1kmx+Dfxj8ZbxjQqo8l0RCh4opfp71wTFrasCca
eUIuHiY+mnWXD+0nr6+d7Bvihsfr7fsRqDlmnIZxF2zY2PXCA42g0w1NbcBQGOVdoWMWZUkC0ilG
vGwS4+q0m2But2bOpUnyDpYy5PxRt9MHwf0Xl8gCPOHHQ+PlHPV0gF8CjPC0EDJmFZptDn8e/P1D
HHKix4PXdQs4AgArSBIHn/OA79ALd9kOq9P9TG2yIqCzuR4GEIQyKIeBc6FTTyKca6dQEfrwx5NX
UmqRK+yoakx0gFIOAFs8aJ3SLdRGDXmMdDXZlgYiA080DK8ZcStYQGrgeOJeN86yzuFCdS3yXcXp
x0KniaMpWvdmWiCALme8nrVsbqqueV25G3gNyhTWvA0wy3WK7ZzaVOzKdRZ7E2s357dRQx3UQwZ/
QCwnZu8gVX+7dKHbVtqQIeb1eM2hhSoL+7XbhWNV7yt6Tr32/TiF2qChpsoBrw4x7yCt7wv5VxeF
n/7snKdGtp2TEb1W2xsuKdUh7ukKmOPshoiHwMDxXkIV1YshGRllwvfu2+7VROLZbdqWW+KMJQw0
KRg5Zd+gjfpjXuNvbkNbl6b2m2geQEiaoc0r3YU1JHq0I0UZpDKPV6RJwiks+miLxeMnVKEuxnJw
63mD6tzx2JOGkn0/BjgIdUeA7amDHcC9TgAWSCceD85TrQ10R/FUgUoLJLA/dBNzO8BtxJAKyqEI
oMyYrWwFtlwNj6NRTpkhagOGCOcDJJKw3qWqlp0Q4W4J+9bttrchQ1Ey1Z0qt5unlsMjhH6b52RR
uevwlmt6uvZVLrAuVRvuyzq4h6J55mTjNmZo0MXU+sA+4DxZen/nQdLgNpkBG3S7H2zc0Jh6oIKL
SJQt6/wQjfyQ8sTtnLVxQ/4QrXUSDijJTV4PyU7+nYfLq9uyWN65QmfVyBAr3gb8QUM87Dbxe+Zo
ipZ7aumTlBhMfGLxg/KSTyAfd9tOGzVEmzwgwwRgs1a1JjtVyOm6ik11rv3oxCVhQ4coWwrKckC/
4lG/NkHLUYFuHW3FBg+tDNDplgONaPIkgw7TQz670bZRGzoE4leviyRqwwKKpjdsysnej9rljPtv
fvh7gpLa6CHlsVrNYgBOMODRPq1E+KMISihlpYpzx521blA+DSB0giYI+unnBHLv805D9PjMB5za
VusSJXxZ8dYECoJAhuu+98BJjIYZt3ZPIBCPb4w+WcAzMmF5kD67XerwWyrbznHmlqOOECAtyxEV
UEmHBPJTyTXUW/XB6RSwkUQE9c82bRDcLiM7aJ5Di66GgLfT4DaOiEJOI+Fk63CAwLvYVWOJfqqp
mN1ORxtJ1I6jbmUgIfkwlRekaD+tq1srEuSzj/dTaB+KbVuVUuVJvSvKtoeyuRu/KrTIjgevWyh3
49AFICdd1D5p1vEwQiDNbUd/AxIZYvQcQwiDxcU+HdIPhLkVzOlvSCKJ9HBd+0iXsabYwTD/npWj
qVjuCQHmui5mwEPaKpW7tanqrCk8twIo1PCOV3wpmExNEuNkiWa+C0kJMcLJjfCC2mAiCNjGS+ET
lnUgmoZkYTFlAyvOieieOLeodZP6wTiF1PgYPVDDjpT6oZfDk5N/2nCitTOVAJMyA0puMTfxqpJd
acrBLQaw8USS8rAK2y1EH74HVfpXk7hpj1AbSyRNB7lruaGSl/xrw/iI1Bl3I6OiNpQIb89Wrn2D
nFmxAigbl8tw5zGTvrit+XbBvqmZpcJr6wH1IbQ3AswCDcQrsAIJNy+ysUSCQd+ty+VWQggvQVia
TWc7QE/YoU0ClIuka1A1wyN0ovn92qpvSZjXbq8iG0mkEFzU/oRYNJykBy306efYq9UJ/fCb4qnU
Y6HyoUaSZUrLrGKyAnojdWN2oTYJUC1NPaQJRu/a8VBX0bKbe8f2bPobhkjxfsG/SD2tvtpVfvgl
5NoJLQPx3GND7PupTtmEB51Q5LaWwdekqN1W3KYAgrCmSemWR/Tz/OM2NKPzhZP72EJmaZF2REmc
5Mqkh0RU90Uk3LKfNnyoCTuoTM8Jnua5VnuDUChtiHQL4mz0UD+2k1wl+my6uvqYd/J+PveOOxGZ
2+w/RTGmbK1WROZlSDLI09Fv0+ghm7PyOX12W3X7/uxz4nl4YmWAPFznI4RvS+RB3ca2wluPzC10
ozl2lNfqsalX/xJwqO5MNLRZ8zvvFhtB1LWShjnkqLMmN9VdJ4b8mQ4aAEs0WnjNLm2C+K6JI/+n
ESx0TE7ZyCLV5hrS9gWe1mN7t245GMgnnws3tiTUO19kQ4sGFkKjrcS1iuZhiM0PtA2yKk0G9IQa
8LJlcjbU23XDOvb7PI8jEB6G3uhmCDb4qF/adCwTLwRbcBHvoY36KhUNz+xVdOLLrLiYlGgp1i32
SgTscz+oeu/7uRv1M/1f5r6suVJczfavVNQ71RJCIHV0nYgL7Mnbs53jC+F0OkFMAgkx/fq7dnbV
PZm7zil3++lG1hBO28AWGr5hDefiR8yZOpB5xjaznap4jQI/raWL3ra8zwFIaKx7alkwiXlJboJu
9ffh0gdv25jOoUdQZ54zOeDR+8Ucxg54z4y+7eA9xx3Ncxu0Hi1PHR8UmDBdpzvghetXBB3+zeI7
hx6BUS9kV1qxmUFsaDdKUPGOVBot33FQsOTEkUn6bdTWC/oerhHmbUfbOS6JWD3DKxIlHOkCDrOQ
wJOXGW0tedtE/Qs2Cf1IGHlgFYTl2MVtR6fYo9Xb9sNzaNIq7UCirI42rGv8xzFw5Y0aTVm+baae
g5OYInnlKUymKCwSm4s1th19Y6vsHJvkd4M/5TkGpp6mMoVD+kWXF2+sJpwrJYWhJ2ux4OJUlv2W
eM3TsC5vww3xc3QScizPjN5pYytEtqvb95bp9m3h0DkmaQSspCsWHAeZtHe6apobWhH6JgweZDR+
DuPsaXNXeQ0bUzIi9gzF5xMP5++P5n8TWpwLpsyaLnUFd/cNL3r3BUZEJYkRmPcsHbp6efj7m/yb
Xf9cOsVWXVERD6NTefN7BNBDTFv6tgT3XJWJWNCIlhHbMglNlTQKwOS25m+c7efApJA0Us8Wm2fI
WR5rKEhujd+Urwz+vxmXc2zSzBoVDrCwQuQyffGz6hIq6W/bv86lgqAoxTwB+YTNONME6svXOg/e
lvSfA2Uiip6zZhiTdSUoDqvchxSRfRtFiZ9DZYbA6kjXqG3VK5tigcycLm9z6w3OsTJ6JaQhJbAy
3mAfoWd4oyNPvSkvD86hMg3c4k3vmlN5uPLABRUblbnXChbf96i/RoQQnf55C1jVMJRqDIB+aIxo
9i4nUxR7svCCXVPb+rYlWbPEWmIHTUShonceEKRjSjmUEOK+qQqXOoDgTr8PB6Xt1GX+axoGlH4/
FP/6dPwcBpdLsZJ8RMsDHCSRXeY2tEOsROl7sRtcHsXKNOG9yl1VJDTUXO9bzWbd7fxxcOMad8sK
NVwAo8qF4u9msDrKgBYH5aLl26LaSMZAT1dpnkt3GPXgL9uCe9WQdksLNPICi3sHmXUHuTg+eS00
dpyK4izsmvd6LUOxkZOam7Rcx6xKfNdmX/i4dG2qqmp6N5Ouyq8AP4xcnIm+6JNlGd39tIxr9M2v
mqyAAFZZmYtWN9PNAlu/4LosKhFeQoxrzS9XDlOGY+W1RQ4b29W079F9jKbjMpVaN/FE+ZCtsTCm
m2GETmAIGM1DA9lIGECJeQtr7bUCPlZTAAhZnQ172LRWaqcnFMA+2MVf5G5ZRO0nxposfwcfx/62
0Uj8blbB6zquWNiqC0mCkly3paEskR2q2ZeeLprplpu+nVlcQBaHYwOjWqIoWsOttUnqqmbjpTNy
Vp8n6tPukC9V6ChIZKFRdx6Dy85l4a8OqkvUkUjfucDlHdq2FDDt2HfTSO+MI609IKLPRdzMWlg4
/tTLuoW7LEy3U26y2m6CItf889B6Ux/FpnR+vaSWRFYIKJ5XdoLjgWsq+Tx1fUa/wWnB9I8sAvLp
sqv51N54QeTJo5k82dw4sY54AWKsMhfDtXlseQK6/rKeHhJtvCaJwGooHsfScX2Tl1yUQRL0sNzq
4mageriEl0Ao3le+QePJ2WrNin1JMMrgiKh8K4o1010cAuV1nztOp5uhaVCEiNpiLJOpmVr7Veop
M24z9C20/Znp7RFIZzEwRNfAuhDQnefxoc1K9BUg0lTTxzormJ92OhepsR0pU29tKN46ak1w6WsD
XSRkncoV7ZlmuO4jv7/ORxVAEjFv5KcsEF1+AVUfg0zPZrlZ8YG8skbu1wc6CUVzGpxupzEKNGV0
MjYdKq4+kFVru2Oy8S5QkTQeyrRFQzaL6YJb2jf0MIiR9Unb6NKP6dK4aKtZXolYBrCTjkVfwyNT
BjzT8TjWqE3XsHf41Kh2WmKRi5zGjYd+VWWJ2QmYZGwhIRd9AvUbPdvOrDppi0HVaZBNZompaLqd
6Sb2cTLhwmPLu64CUFmJKYXXce52HQ/YVzWMHpxQy/AhMlJruEKXa5byKMj1XvcdujSjWfOYjFw+
soXbtJXhNG8t5E6K6zmX3taDs0N7oEVvP/U9zS+UK4onv6J4qqqCXGFST+HEDoPMlL7vPFh4JQWF
pk661k0vY9o10tz1i6juag2efGymjN7OWSWK1JaEiDSsRQnntkYftFy7u6zzkKwt3MvGdGjtfW37
cL9EcNhKZxZNZus17dJtB0OXaYPomVcxpDbci8lbRq5IUekiBgKlL49549BD0yCITYe2rHRiMq9u
92zNWrvBmbvYK6CCD62YzAtdc4xOk5ep9cY8xz7Ts0Ol6fC+LQL8ODoW/ZCU6BPdFWDji9gnC7+d
xz6qLuC/xIEFyEvLtyyYxUPV08odA9uBClTobqq2zq3Ku9R16ewefjPzsa1hlxyLDqpMyZgzf7r1
WQmNQ9av9bYxyzzD+Zks67uuFfMuQo/kUgVF2aaUgWDMAxQ1LuUa1iSZw0WDLakre1mHU9h+M1Pd
Rtucu2iOZSWMH3u6VfNdLwv0QnK2NvhvAMYyOoCVoBs68axKl6YdgQiapVrvNS8mlkJGGMw64sx6
H6Cj4MFiQnbVJycHSGXDEW9kqWqL6SoDuhcNbjHM9WZafLYkQkEKKq5cWLmdqmt428acjXXMwPQ+
Ulaw7diU5r1c4GU4LUaYfV8B0XthlmUxt1PTdhl6TgD5hnedXkp3hbMo41d2kMu7RXZUbb0VxOtd
KTxoLiRVz2CLBpOa8FsehRb8cUlYBjqgquRF7SDOd2ihzltVcZn3rEvdABWsq2FUUsEWipLyiBnV
XxVCKdDapyZH9xVWPZulL+h0155c0m4YLzVLXNXRz0EE5TmU85ocEvMn3ZR3oov6oj6yXEQ8hQwm
yRRUNwaaqkCQzaDzb2XnDe9RsF9TkFEw0Qsp+8SLoGWH9CCI7mr0rD6EVo/Pcq3nPqali2SSyYwf
OsU6aPBP81VgibtXZSDCRBtIAnZVyY52HMc2DibdHFGxyZMBNLqEdjU5BLaVx1mvA0knEcLJUOCH
yk+dLbrPAfi7t5XuirmMg6wLdRpozPt7AMRssDdsJW08R5YU27KuZJmUUz3ytPdd+IlmMkRl3Rvm
NcGqDrxY+66n77GoXJbOsvL6y7xeC0jolaveVjZTwQ4wq7KLMfXssQ4sFNHJSstDwWAgnHjCBX0M
6b1or4tyHRJIUZhiLyoZXcFFrnexVl4973hRquCCqZF2LjGzWYYpNmSx7KariihIphaGRams6vyu
7ruwTztL1GPuG1vHJJvYkNiyHuLWwQ4sNmFYTddeKSOXKCurg27rpjnOUbTWuyGqPHvv+3R1CeA4
aPexHCFILhbFtkJ0nt6rsoxQ+XFBE0Pn52tDx7bdGs5Lm0qe04tq1qXaCfjX9Bs9EZXWobAJC0aE
U7bi+sMId+MxHizOgHih9adaGHlUYITH0MK9LaseRraKlT52elBoqrSYqbBbHxFHPGMxZjFbKA7p
kYjyeq6LJlakmgi8wMf9UCGHiCYaxUxTFuNOOjUyu5md+rh0sA1mM2f7WY0CVZguRM+bDTjHXFBC
3dObgUu/G4hr+EXmCp4n49xZdzWsJhuT0OYwVOr6wgu3rOtBL81B8fNdjCAmnw6UtFGf1ENTVvHs
r3O17UQ49NdsLJxLhqFh+V6vFTSFZyWL6GKIEI/Efd+N7tvi11zGwVrD2m9EED6lNptEnfZ97pNE
UcQO0F+fifkgisyzaU9F5lKdw6gTDzTbR9TJOpWsEJ++RFAPzj7j2fh1cgL6NDrIiEqmCrPpGEa9
vEZFds12Hkdwtau15cujNKbmmMv+RJI2H5bmti9G9rHjnY81sngaEYrMvD4RkKBt0Bf3tUqthcTb
jnlQIdiyTAb0AC/IWqZMkDy/z8F9IteN5GsUIxzI901LPR8j0PjDtfCRZKTFNGUy6WpJP7jImyvU
3lRYtXvPwWUzbhXi1kRy1bDrGgiFIqmUBe9mnG11M/oD2qBFABGHOFwB1dtzWVT1sS8EfURtfowS
7JvtLvKpuCnnhQxpGXbK3q/UTPd4bvKFiQyiiBqiB+pAVnihxBCpFePzOi7C38DNG3W6uRmmJS0j
ZaP3IBeHZh/i7VdRYiIq8y+uGeCMuip0aeN8buUjF3ouIepchGTjwRRXJYs3kHabt1DXTZ0Z3HKE
xpQzSZC3fp/WDkp2CYJ+cqnydh4R/dq6PTbQufoApRRBYt05aE/23TBDWDTq5ifptzMtADKZpnZv
R2zQe1sPrd5YU4Edh2cdJfzlS14AHImjd+NY79U32Mer+UE7cIyO61IgV/XnpWoO8wzofWoieDal
2UxXkdLBD4JkpWEf7NXkC+w3o19AsnsYlmFP1xBp4FTC/fg93jnjRziJN+ala3GE7ngYrP1T5YNe
lLCQ5vPtwouF3rHRc8UGMkGZSNuSNNswiOhH7dPhumA4+1Of9o4jW2gG8B8YSMVpHfTZmspWO7fv
7FyyVARl6x1kAbTdHQJR5hIYbSrzTjRr111VUHtDxDW2M0ofxWC2BFe+brMVAWbTFKx+V/q8cZdl
CwTvR6/mgf44+g0Jb+g8TGK/UMEeR8ZZh3lWdzd6NFztDfx9eIqwmlZJD73/djM72foJyA9EvjAG
bKGOFV0nwP4W5116UZgNF0GHtkey1n3dYcV0eo37kksgeCNA7qILzHqJ8YeAj3ejSJZ5t/CFQjhQ
Zh5WEF52WYQ16FR4T1u2kGVC6wTiZzENB0fAVwjMYzDUISYdeOOz/tRpV07PEiKU2fNQZXT9KkfM
XPvN97FQycmrsTZIUaUIs8TVPnHxEumZbWx/sohTSk5HV1lTpvWM0yuuTI7kNleDegqaMPw4w8Dr
VJXvchLCLj7CCkCXaMq3rsGZuaTMw/8zmABUbpqPWTD1ermlcLgslkSOrBq7FHtB0eKlOgFJlBJJ
k0790iJ7GYrFhywfepByA5lfW6VMVYtN4IPgkxhInLzDrjBDJWREsv1+rEA6RxEa1MQmShE2Eoi9
h1EGMHAsxnoJPlK/ZBEiDU29JChqld+MdGL5C7bZvk0nibm0LVwfiYPgYwe3BS5nIz/Jwvj23hWo
ENy3OurqxPKwzZFl5A5GwjXD5hdhH802nNJcSQC8BrZe4bWG6rjC9+TBb0NV7ujIxv7Gs4z66Ygd
przQup8eYIAKx9audUVw16lqRHSKWgF5cZwFdBMRUAv3ADWNa2IQco8PdrFkjPnaNPXFYqds3BWW
MrS5Vv8bkD0TiSedz08EJIIH4XIHOojXWQNlU8fatNYu6I7RNKmXtl0y28XWh7YYQnhdYRZSWBxW
26kmUYlPKaD1b7vrphN6j0XoPhakzkTMRif2friKbyWJkK6GpI54sqBZYjesUlF9NeCtdGVc9Q5V
6ngZGl3HazkxvAm38lu4X4P0tqzBHBO83nSyQzCmPu/921AOfntkaNcxxD443uK8brkBgLN2PqSH
LQ49OF9KtvV7aKpuZOez6nmmees20BW1AewNCyqxthBgJ11n0FcZPAJyycxrfuNL2Nvdcjhm6YSh
DN0mK5LkOlXrYIvjOitusb/VBYsBlgZJXCH/HA4MAvRXi3N5GcNVahKXNlgMcihPM2VjuMqGH3ht
xVc2e2T4RKi1800RgYm3RVEXorK+5hk+wtxyOIEBnVYkIYzo73CJnl+OwhMD9iFKHYYcKnLQE276
stqTcGpgmO6EDlkC7Qr6nhJUnuIZUhMPFY1QlYGlS4ZMcw61OOC8AZ0wAFjqgMq6DmFsVjGJeg4k
GBLi9UYBKoBtDkIv44w0IOxIkPaZBo7NNXmfHQ1tVziR0yjzE6R44n4qehnFRE6iTTph1ccQomiH
QWfGT3K/Ee8yJ4CW7jtZPPZ5H36oXFTxhJJKPYH+tT4I2ETgIScc6Mh8AhmPBZO34ZipzxFxNU29
qWoPuMlyyxbmbbCxVndVXg4+gqV5ahKXCbvj+TyQQ1MuQFAHAlMj6SoOw5JyhBHSdkUYkG8hpt3l
OOcc3KemDFvmhWcmXTzkJ+Dv567qEOb46MQE30DLzYuHBvB6tGgoTinUawRSB5Wh0HZdyaG+tAsn
m9J5kPFRGI5+Y0xZiXuI4pIpiTwfu26GU6t1KdrnPEuNQ3DfY4J5FKU0rzYxn1FFSta5aCA6jepI
zNW8qaS+9nm0vJv8yu3zWpDlOOS6Nc92JhkOi2YY8gtvsQ1YkEQoJse4BKXmdiaM1Yms+qaPg4h5
3i3rl+JqYIUgST500WEVs5cdbDtD/1tXWa7eNTnc824zoQIfMSod58SpPL8jkQ8HJmldc83tyGBA
Umd6uZqRVB9YP/XHJfMDlyB3gsoQz3CQDkjJqts2CMQX2tS1SqsIkUmsuZIPDO6iF2iFd5CxcqNB
lDmq+T1qNC0iaA9EV6Q2pR6OnolCNGbNtHwgepoOmWdWFtcyK6+7UTffahpFfYs6BMVukS312hyb
EQnfcTRClrFbqZuTpZqR5/O29iAOxfHOdqKsR1vEkNFR2UPE804cvdJTF3VX1VNigmr2LvzMuQ6j
GQ0vMBGs8pi7oYhiugZLvwsgMvXJiXkeE8Rx2Y3yJ/8yyOSdcwXAoxC8E3OKbXO9skx1/mWNJvcL
iPTRnYAAwadFILm4aAtaZ3tDa8J3JAgXt4PNixnioZ/UPQc98S4YsqKPTRYtn0BbjD767dReVANr
N6Qdt0uBWgtvnyeGJREH1k4f0T8IYqBjEK2hW4+dU5PrHPnlDUP9G95ZFhCBzYjw6X1B1/nQ4+y8
A4fGeocmnFEircNsugukv16MNuIqXjJZX+Td7rlbp3hY4HQ2B2RKo90gIS2RhKdKcEHL/MGv8+Ij
FZhcSqgW2KWAux28I0HLM4AvdsnQVHgVJWyIrpe89q/DfF2eMhT53jU8szdLJwe6ly19L8kSL5P5
xvPxca1risLykOcXJV+rDiU/Xhx5XxQHvBgv7ixMVoCjmZolHayZmhjDz99l3jqPaYjg2STOqxWw
QqixfWMrBOawGhhq0HBylPcSSfONkk7ceKxsLE6dJbcxxbTFOrVLfVeSaR63a8eCalOoBXXXkQT9
J7i4EB8nN2OozjfeHZXecKCMDLB2yab2OeDr8iKWsSMoQC68x5HQiG8tlNC+Bnws8athP1ZJhn03
Q90DpXlUIgv/wc9RoAbFbnKfer9t/HhqGcQMamOGLNUyKk3s5zybERwu86WbZ1UmHPX5R6Bg2Awl
Hq/NkZTa6TNKhF27HcNevGBh+fswXK9bjzXXsqTVFVvNWMVhx9xNH8r8Ctt19KVqYEb+Curi3zUO
T93cHxCm0HUebMcVYPHR6B/AXV0SxuTbdHD4uThATVDa8KsWiBFMcW9EuFX73qc3tYLP5QFy1al+
LE/NQ1ruyxHbEfWnt1ndBOe0734MlLYwDd7M82n+dHAOV6vz3sRFCM5535TppchwjG6gtUnFXoVk
vfAtOqFvwj0G58RvoNVLFLwBqZym8J5kl74sP75l0DFXf54uy1Ki1FKsQF0FNl7z8NYL/TfNROxc
P18azSUQPlrMlTzPvnRT84ka8Rqw71/P8uCc8u3aqM5YgWvzPPtgxZqU0dss+AJ5BrlXVtW8nNGt
Lbz2M2/Qx8rHz28a7HPCN8P+yqAMAEGzFk4OfAoZmqAvb7v2CYX1w7pnQ19IZIUgZTf+y4oGi+zp
/LYG9jnhG60jEGL6Ez0z8r7AJG5IaV4HbwKhoeD784Mjs5kbxkHQhPpNmZZIoN+jhda/CZEQnBtF
sGBBAdGeJqGj2SVFqaJj61svfpqdP4x5gV18aioNMKaz1+FSJn5n3yQfgwj550tDKxKF9xDkqWCY
36O0CAf14sPbZsrZuhQDemUeBXEqMwu7VVURxNOau7dtKOe0b7RFQ7kWBVj2Hlo5U+8dorJ4mwIT
Gg4/jwqfCJEh6SDcxVCbRe8C0AXk1W8al3Pe95jPWbRCvgvQO/l+7NGTQoHujdc+W53NDGV+VLoB
LzH+vo7cpm7p286ec973GK59Fgk8Nmq526ktP8tKP71tRM6WpoF8ZshPwnoRc2sysWrZK2vXN+GQ
gnOjCLEAWJBnkHcsnbQwDDcphSnFKyfmCf3yV9xJcE775qjjQLIXXJh6cogdc5bBSNWQGbAL1qEv
jLJWWXX7JqTzHxZa//E8/2f+om//++r2H/+Fr591h5oBvJnOvvzHo27wz3+dfuf//czPv/GP3Yu+
fmpe7PkP/fQ7uO4f902fhqefvoDlLlCyd2gGL/cvFi6I36+PJzz95P/0m7+8fL/K49K9/P7rs3bt
cLparnT76x/fOnz9/Vc4wf4wYU7X/+Obpw/w+6/7lyfz9ZeDrZ/ar7+c/r16TnX7VP/5d/Yv13p5
ssPvv0bst0iGLCAy8JnwxQm9OL18/47/GyQ0GL4JqUXkXyf1khaY7+L3Xz3u/yYjynxYKXLG6Xe2
rdVIAE/fY79RiSNb0MAnQgpQoP4clZ/e2z/f4y+ta2410iL7+6+nRfnPuSN4EATICCMmASHgXJyL
HkD7CoW6pvEOEN1sttBNDzcmGj97VWvA36r1znHUBbR798Pg/fEYP972u6jxT/c9TU4W+AGGhkb+
+Zklh1V0Gnk2TIutue2IlUB7TJn+wEPZPNVt4d1rVKHRFcgGlHaCeRkTwLtQ0h5DJEutHvUm6OgR
0uxoeZGA0qMq0KTfmproj4xGeZFGqL28MIfTN3HdXKJQpsZvRTiRxwUCN9+80u0gkQpnjoy6Bd6T
lbsKO5o/t6Z5Z4JT17JZUQOLV+V7HxevVbe1VLu2dcgIQgbG/OhPwxBz0p/Mxzwocke1Kv97pP5X
K+1KPRtt9bfhfB39tPRuupf2YTAvL8PVU3f+k/8frrjTO/+PP6fuXxbc1ry0z8UvaO8MxYtpv6+5
/9MOT+Z5UM+/XGIJ/rTkThf7Y8VFv0GUCsghHglMMSy5P1cck7+FSAMFZjlm3klP5p8rjtLfOCy2
KMHvgUAnT5H8nysukL9hssK9RaLzhi38z2f+Hyy3n7dqLFmI5AS4EhcCQiX0nIxeqmUe9JoXCeOF
faxYVN2gCBY+Ie/PtsCjmXgdqlc9kE6B1A+LjQY0FJDn8Bk2DCbkueqtN9sMcleABdSVS3t3TTkY
QV/garmW92hQJSM0Wvz7fig3jTZxLuuUlo99+xCoCiaMnxxquxp1uMZ8MX6/BXM8rsa9D4/ZaD40
xXgI3V1rx+0IQtkU5Ikqkbw9ot+7aW0Ve2iRy2rdBBalMtfuxgL9X9JvSuAf0UodotdU5r7zB/7u
456hRYFI0yFH+phED+JKXfcxBOfjNUVXOTE33Ybd1e8N4HKJH8tX+Ctnu+lfBvosBIKGq0eyGXfO
QudiNk83mfmY03LTt+qbmzkwHt9+WBT/YiP9Tjj4uw97IlH9EJ9rHs5Nw3DL7mA3236zHdI+ruJ6
y3fZXh/CuNk+/P0t/zKHf55N54QzGH9OITnNJiBUN/UN0Hjb1/QO/uUtKFBKwIOCE3qOqKVAxaKl
65XQCntehQL8/BZ06ETr9wDE/P2n+U4A+ssA/nCvs9lScxOhJIN75dfwju6+il3/zuzno95NH9vr
/CW/8G8CFQfH9q7Y5UPMHoHBmT78/VN8JxqcPYUklAtgHv1Q+OeE7wCAIjBggMWz3obRVMBeCBSu
eIT9NDBpOUpyqM29EqifQtu/u+fZbG2oCcngV7gnqzajcrt2WC1AAWDzoef2SpD6LyZqJBEGIZj2
sfPJc/KpFZ7XeDVtk0h7Ado09XwH5HS2rZYiTAGIZnu32GHbrl1zFaDlmTKfi6elN25ve9Yfu8a6
mxAlmBtPieoFWN3glezibNZhe4SZHZqX2Cz90A/OeUkUbRLsfwrAOV6oxPgkTNH0zo4MlpGJyDyV
AnzKX9kyfq7uCB+tiDCguG3k4w875/wQCnES6jdhAuyOjRuRmy1Fj2X/9/PrtAv88KohiYXPBFQE
qkink/G8AFEv01hCoHnZh0hJAALXoQMmLGz5oyGku5n1Eh0NNKSAETVhpADHDbP7v3+E7ySgn54B
pyswWEGISBNPcU5VoR366lBJoHtfdAIt6VrGGrjdfaAUicOg0Zs17z4XoWkT1UtzLAvVbSvUohPU
v7OLEfDEV9hzZy+cE+A5JAJRhnHBmz8f+1VLmCnYHOBUFq6xp9b+WHZ9fwiMeGEqmvZDIV4ju3yn
K/0wDKeb4hyGeyqREuH7X1gYTJcDSvK46TI3D13jyFY5Wb2LfLRWgf8wTexDyicN8kyEKS8XhoI8
swYwzXUE/tDRqn1lHL4zkH5+JoHF5DPkkCcUyzmdffQJBInA3t4WFGUY1SzVMYtGlvSVybYkE1+r
qb6QWumE5gtgvhJIz1dmB+KrH2coJxzbAkFDU2J3IH9x5OJr1lPP9PMWCg+0SIKppZgV9Uh0XES6
uAcm2p+2KxdNse+6NXvICtM/RaTR4Va2E1B5xdxnX155KkSRZ0/FIo5Jgu7l6c+5mhWyI8CLe3/c
eooBZr2i7nMPgUy1b7lt7iM+qD4mwdgBd54v8zOAAVykdQSsX7yiOXsrGvTP48mPPL2J+nV9p3yW
q1eKC+db6+mYhOwiWnsBYULQcwUVSQEemKI23GMPgC9AbZqPdKoyQMHyMPHGhW7RlLKxiHIS85J6
h36ZAL4Sg0Qf2Xcwag8A/Rn4LVZctZvzwb1SmTxf+9+fMBI8Ij6CaGR7pwj1hyilWpiFhR4N9222
RDXoBULAnLjwt9R0foy0E5bxpkb3lmZsr5UZd0KYZlPmgiYFfORjEi3/O4EFpL4YNcEJEERoZlB5
zmHveqiyn+BB++EEYpVonybd/1Ym9/tdIsIJNncZRRGNzsj/ZOBONUMe7eWavxCzDunETLRpBHmN
pPcvBplGAWpMvoTRgUBS/fMgU9v3c8+rbL+Y8nmRQPYMDS2AOGrRoUSL+DGKZP/kmAX8aKgMtDyM
SXhfimSaQU2KgIF6ZVV/5yH/uLGckvsIkC2Cjx4IuPX8/EgAMWVAFvIMjmxD+XWuWXAnHT+QvPaS
klVwDSyUPtYFZMpalA3fgSMA0xm8j+08qSbtMs8dbQglzDgaxbAx04AG9Wqb3aDL8r7Hcbyh42pe
OZPPV/33p0ZJBMke8iZyTkevcXwJ36r/S915LEeuXVn0V/oHoIC/wBRAGiSZSVs0NUGQZeAvvP36
XnjqwStW9WOoZz1QhEJPEpjANcfsvU50HEaxXqM1Q6QzNOqRoVvLJ3v3w8XMItQc1obGLB+qPepH
ng2iG9dG3OMeq9ocHp02i7N9w6hThL+4QtBsivKgU5o4Vgusnn0rcfT4/3zI/WXd//CRSIrRalBO
Eg6H3a8fabGHPO8qPTpukOFnzD35HQM6uzvU5kYeYEbE4Jxay9D7vTUq3yVbKWUCK4X71VGVbt+v
Wf9FyHZiOl6VYecwBCrScVK65pA1yVz7SBndfD/2o3GNHCN7K60MF5woLRXbjrDq2NMqq/wkT/nt
VtveLUMt8NxTXMM3vMW/fzt0+kSCqMj5XRHKin05LMKPJhxmkNOHnVUWcs9syWzXiXUbqITEKNbF
cPjnl/uHpUTCTZ3PtIjtjI8bwO4ysTodG8AFe7xP62I9RGNhX5V6bnzyHbft/eEzEt05BhElBy2W
iV9/Lu5o24lXVTkmRWQFAxrugFID7O9ldgJ0FYmXd5jgepSCnzz5D4vY5VVvBRQTnuZHF3Xh4IhC
Aa8ccUK1gT7UZVBh7d/MMdhVcqyGeIDw9zU9GtW6/Wwm6x/e8Ra+uYTQumqqH2ezpm1dMDs+i0Mc
ZtZ1NCzqrWTxQSz4VBPwMWJkSf3yqA/n2dxjIHPyOA7ZtM6xURMrHHBg75fKqILR2gTuWpF/ckb8
8fdRKHbwnFriN15XaYzcH0Meh33sjDvUNM+CY+Ciiumz0Zx//HmOEA6BoEsetAVpf9sxY6LrvVNp
/DzSksAyI09VRfoqcI6ejDIyHyz1MwLxhySUA5DDT+O1kgRRofoIO83NxYETxo/r3D7bo6n/Kgq3
3eP/IhEiEv3kXf7hUNiex060VfTuJF6//kTKznaOMSUOp6k7pZ3+NK/58Daouc7Ik5EoUm9xFUW4
QxarqvcpN9gnf8LvL1kn63C2rgC1Rv6EX/+CGfSfW+LMC5HJyVBx0gKByThfWrGFkWkdBeq8lp9F
YFuc8evpwOawNIqefFpOxA9txWnu6sKmuh3Gsz19ZdoI1X7I0iPP1hGFre2Ks6BZpxJTiGIlXoMY
eQ4dPdJOxeIqzScv4a+JbB/+HsIN5lYbqsqh8RHOxXk9yzV33WPj4GaaMBkdkTMzJRvjom9ynPid
bK1ALxQrdLtsOeUJiZodK8MBenqzOTKjuxKcKg4qrTpOeF5OTTYtLyU6pl0nGXpQzoZ9lUZZfVsA
dw6FzPOwkMuM1jijp7DE5a02R8a5X4zipBqptsumsTmBCyj81OnFJ1HF79+ds1G3WHbkFC77+Nfv
PqHOQQqtusd5SIJWv6w4/XrrRTaXFCffP187f3jWFrkQ3JIU2OKj5GXOqs3hIOMwTUVybgb3hbHs
6pVW25Pn1sVjtxafMW3/sLMMxwQE4WjCJnD6WD5JC71f4c2ywrLoe61hHbJ7ZqBth9bNipz6OIjI
RVzp5gFmYXGNvjP65BX/fpjwJ3ALUE3RLJ2I6tdXXKVN1q+6EofYSkaPLv2bMjRxgDFY3yEm/Iww
8/vBbHDpUMpSidYJ7T/sZClXadR4ZEMH6+VJU9LmvM76eF0sS/+JRuL3K3ZrHdi6yi+Df/CROrH0
y7BMiUzC2bFPMUpnXDO4CUyzKw4db5NgPooebHWyg8acPtNkfSxPckpvNSqOLYYrk8B9BNHaRI/K
uCopV2zl+HJJnZBxd8muco3WZ72vx24plXe8PRoEiGi9kZXynNoj6IL/dGGbVJA0i7zNMqiUbgv/
bzeUU2RWOScuDlGUi3bRzIFWKuvrUEzGuU0MFfX18p+JJbYUbnsmTAvb1QW1ie3b/O2ZcBmmbqUq
FtpGke4iLUvOxK+fDd3+fTGZmoWK01UtW3U4rH99yuA6gyIbJw2nbUpeoTf60djUyAkDhT4pdP5h
MW1vkGILFUeVE+LXR7mtMZmTKLIQJ914GiPrsVDt/KqKIvWokVP55lgV11mt2l4lzeUTjs/vm5Qf
SqCokxdS/PxI5Ko1uIwRYMNQdjiQGWdW7ZsIFetcGeE6is/URX+F+b/eNDyPFUp32OSZH88lkzFS
w4K9M8xUIwkmW8w71o0StHKUsRcNaXdS4zbbc1PBY3P65Jj0/Yi/oZX7Xh2YtjKk6bs6YJHuQXsd
lx5pPaFttJtStw4rJRKQCBvn0KtZfFAiOZ+jVXH8iELsmzX2d4bd9V/+eRv84bDlR3HG0rDcKlQf
+wVxriXdILsspP+JEN2xy52jN4sHoDc+ZKLFVdipDBXsh8CZ+YdzunzGBvurQPLxxaJE5k4je7SE
/aG0QcxULhOm7bAfHMWfKXNvc10Nx6s67QkodHajNJs8OZkr82gJpb/WpeW8aNq4HNTRSY561byi
Llt3XYJhELE1vsLYso6YPd1rxWTyvCDOPkmNBFS06XAXjQ4ae0UxcVCP049sfp2ZuEG+GVtHBfjd
/p/f8u+3KJ1ThBHqduQQf38435uyTrMEy3U4aWa272tN7lYMDjuliI1A7yLwtrVc3v75oX86Bxzg
9g7tEhMA0PbP/3bamFqGP4dqSdjALvXUaq4o/GLvd1vrM1L8H3Yi9XiLM4e6r3D/qiv+7VFp3A1a
1rcsIoWxEWmkxlegdYq9bszzIcdD/kmeuJ0rHxaMzr3MqmUKInv/wxHnVu2mRmHRapC1A8NsUy+x
ms9IPL/nwSaP4KLCJENN+eP5oqyi7pV4zcJosscj9ZLE79Nu8ruCDBxnq3tR9KkK2EDRJ0H2H38f
FX3BkrHp8m/v+2/vs48zzGW6k4Wd5gxnBKXV01S57e0/L5A/fTW6U8TyrEsOtA95/hIPCeUOhfNs
xv9dxWp0BtmjHBWh5Hf25pz7vzwP4QApy5blf7hyETuW7TTwPsc021lOV+11e4h9WmUm9uPPmpJ/
+npEGrRAiavoh30I4ZicacSu4Gmi08qrZBryoLfkepxzfIbacrab+SVW4mr3f/iR9MXY5Sg01I+z
jVw6QG0kLRgHtZ7ArxLNPtaKwYujRTmLVLU+qYz+8SPaHII8TqNG9XGpNNJ0yzHJQ6vWCk9fC3kd
ZXy6yaW4OVaT+8nW+8OVj8qM2hBNdXbFx/vCkEXlpA0JEPVaxZ+0ITvOHbFjjzgsVFSz2rmLVlF1
dZPjpCqfCc3/cKgRlKukeVsRWPsYmGeRtLmD7TzEVjVx51rzZc7ar/Ng98d//pB/fhJLxxSUwOi2
/boHE3rZGNKSItTGLNrhem2PbUr3nEJq/sl2/9MlrNPNNAnIyXlooP36rCWDLtdRiQ4TtU/ec0TX
4bI0Yt+sWROm9gBSapbOmSmWkU9E1L1Y2MI+Wbi/9RM3YQ8RgEvoSPnW/OuP/NuhU6MglJG2ZCFp
e+QzCoHL1VAiNPLuuk/EqO0KUWpH1n6Mizmp/BgMMMsgqo+QkcbDP79+YxNKfTjkbZWCjm6Q7VKt
+lhNNhVD0/RmVUBuNJrm9SKpfpa9qd2ISiQrTrRoMY99nZvfi7aImoMNH+l6bibrtevrmcqzrT3Y
cm7x6m5GPRx2+nOmiPFkTaPxtJhTrnpL3Re3eAtTSEh5glkQa/8YOvnr2Mt76hnDzVCvg7On5Vn+
iAA2zTu9nq3XOTY6h2MkC8gemeVer/f6oBUX2YPpiggs7kvTrG8ZnZxlyBFLCK65pS4w5EyiU0yp
1I68NJ42eNUq+2CEPZZdw/fCjjcpRrchRTL+61FXdIcha2qCHysvMRxnncNDrb74Vhmr81SWKTdu
OQ/Tu1MvxdlRi+TZVFaIpXWZ0IYG0RR5wyBo1idDVepBLBv7Wm21Gk+k3meBgX/jRe84DduWks6B
9iN/28Lk29xbzARgkhO5b81SdU/lqlgi0KxytLy065WHnj878bo8LrVgTUvttVRl/DDMVep4Cqh6
4TVqnz4oFMCUA503Z/bWAdd9oWXW9YSockqzp1goglGkiLxfmj6V8xH76WpfKLlP743qFLtcjTB/
UC7OtCDOhHHc3re4QScO8mfC9X3lUNyBr4KEU/jpbApc2rj5np18zN9FAh1vZ3PTvJrVpoIve3t5
dbXeFida4GYRDEzmvtQAB96sPI3csMVYHjLGFMMWA8CHy9pXHeQ8kGWl1zZpGx2kVTnf0qqc+XxF
heSHWaHRGbZe+xDlkOq8FiGEBjUgWh08fVJw1SlA+QIldVesuSlN1CGqnHyX9wLfe5GM8ktp1HN1
MCy3P5pJVd1PbW6Ha2JRZspsFSKOVd8L+HfMVxkaWhACANBdLVcg/S0gmx6q2KA9qtjux2MLXON6
VVv11uajm14ezaDmbEUBD7ggXE0ONXTb42A3UJtAHg6gLzr7XC32/E02rmv6vSmi0Yunpm+CSleL
kgVcqt+huuVomEBWOtTn4/pFn+rxPe7yzEWMJxrAaq1avxpWWv1wzaJ/MKx1eANwib8m6mYjMHuI
gZ4dT9lN1uPz9vEiW+9WP7WqH82NWuNidpSJZZggBpyt9mFocif1nIjjy5dQl966LllKf+EIesuz
fMp2iibcF+bMZwfmQuIoN5y0LmE4bP8/RVYM0Cg0aYbqVGnvFhXT/BBNs3NL5ynWPYknJfNzcpuA
AU3mU2oK5ySbJZv8ItWGyFfizbGe6qb86k4UWD0GF1mDV6dLnO4MvTBOCddHhZ6iWQwWSM6wR5Nb
+UXg5068xK3ZSWZK08of1KSFHCEH3K1Fkg4GFKy1oCmW2cVtacjutsrihTGRs4gDjoH2W9XN5TOu
TzMsKxcejZqg8vRkNHahO83G05pLUDfUgVF2pfEY+1qaR53f5ZqDWTlSFCRmSTG8Qk1wc99A//E1
zgzZevq0Os1ec9Xo25QN/dO0FPbi61RETQwAhR6BPxwSODXbnDyqybiJQ3fI+qdOJuWlmJoIAFLT
zsg8y966z9TVIPPGHUvCK9v5lvEx9WPa1czp1AeW7n5o8Vol7Wp9VyOSH2+t4+W2zdpEQVmQ9TLo
WkhTRYaz8ZYDHGv6ahnryFpb4reJmtvqs/RGGiNMM7ses3x+HyOZvItFm3Q4dqhOIF+q7hgY+ere
A45wjQBgm5yuyI6Mx2IQM0bhKaZMPtmdCnlixL/OFxgYyWmK4q5Um/6bVWdX/box/yxzgLSFroeE
ZojNMBdtrQY15q6gRIcKbQ/d2+QVYJLagLVQJbd1Yqr7UmuEPFb6OsanTkmECGhhKXfDatjZDgpf
e99h8713ndF9n3iZj3HZXZeW+0zqmGWBPXDZ+PA1HMSxcrhWDXXdROXSfK2HsYZgkbO2VEb+rCS5
+mL6pSyjdefkg54yxQSWWVYY8WuuNQkMu7IVaKLAfHhrvkSnNR4hHqQKm8WjrlP9BJAExUnrlfIL
IvX0CyN5m44fBXLBw72r1IGrYNf1mDCccQkBTIq5sgzr3lmG6lDMm2m8yU3W9qxYJZCtXmkBjrkt
LBfYDSwm0ERAfGSPz93FUTIxvCCHnShrFO+C+Ao22Ci8uYEmh7y+BBOQuxtoTWU0Rth3lfY6Auk4
TPE0Op4NVlDzq1iZrljMjCEQRi3GQA5TXQd21c/CK4yqv/TYZLi/pF29lk3T3UAS6gdfN9x5BBxD
1dnXlbyEJFLHyEL1ZtRelMRyzk69ulXwVyjzHynv/79p6nWTePh/F9V7DJhL5dt/7d+66u+Glb/+
Z/+Wz+v/IvtxUWFRD2B//aW9/bdhRbH+RX2SBgUSAYreZJ+Efv/jWNGsf1Gedl2aWoag6b6Nh/sf
+bz7L2JSU9CMICulI4F56z8Q0KNo+bWTRcHSpNRk8C/XAMuFYPbXqLvIk1IbGgzOU1X4Ws8JciHW
NX70ikg8SGTb2SMTz8YBdSjHXH+Vm6ZiTI4KvjpfL2dX9xqu+STqd5jeIyK3BCCao7CfaldcQURd
gLvku5ZdurcR0hxp24PdAnDuMWdHhQWQAfc0v7Rtf1qmBtCJniCFdkRzHJhVclV12UOirAeabnCE
ohiAQzW3ECvsvdp2XrtE8blW9AY7Wz3dOBDw/Yrt6tFBKCTfsL9vK26SeonuICw+R3IMiIABOKFi
SKJpb2tR/IwyVfqakNcLJrCgzFewgautv5RzR5iwlhzgjZkGa2fMyNGb0YvU7ks5ZtbN1OtGWBhq
6Qm7/FkWwt1FzdTdwohcf1pK+lV3liLQwc1wEOdUh7h+drjIopuMcQNX8DepM6iuhvaf6r90u/FL
KkryugEa18mKYnXdUQG27iFAKX4TW+CDpmCp7a8u/YHvc1aI3uuIX6dAarV6t8xyjIOmM6NrR59p
gnaVuZ6bfjXOdELAhE1xZu/jMnJ+Qni0dkliDPnO6omqaGaV8StYA8TRxqx3t+g9xHPRRFQhh3Rd
bqumKC8GuwKQaVkvnhULIwQgNDW33TrLc9qKn6BVUrAWvMJxpwNPCxfadweoY/ZCVbIHw3mwYxFP
YB0kQJahoxDig9uxfSi/2hhMUGpfdDiP83vX0S5G96Le1KUB86cfC117bNRYvYytuGP+Dh7gVUsb
3y4KYj8lsys6ZDOkaJrg11W6truKi7732mIuT7Ne2Dejy9dI8rTexX264iioLzjDSlq0hpwvzCCG
UtCUC3eEeGLYs56ftqDnUGnmcYSwB+8wWqC56V/LAkWIrdIxnbkp00iPg7WSrpfBdq+BhDTc3EGk
i9Bx6eAsrZ2ctsZZzH/FiO9qlclP5SD/Guhp5up1Rp4wpqBg+uWFCPIcr+WOU/lKDroTUPHYxUm8
A2wMrCaePUMiTCGUTmC01I6A+9du9CSrOQtMMMDvDgW0JycHSVl2jyKLfUR1xQGSQcuFSrkgTv3e
DnvjfqweGqs91OOCivwbWfduXhbep/qignO8H/LhJhoRP5rNgeNo2LdcN2qkXxXUqxindo6hTc1V
McPdpn6b6btelnB+V5gGaRYdC4g8a9vwVYEuE5HKkE+152K9KkBYO7bQDxAaNS7ORfMn2wizNOlO
wMnXWyvhuQkhjqcwPGbXiKJ+YNtca9ntQsjqqF/T3PmSqNI3VusApcWnMxsa5eq5qwyXPrvRwT/V
sPqWdr2i7gDH56fJqSLA54WgXuYvU2twwZdwmTIwMRUYTRG1uygRX6AFpLCISyrhbvc1QnZxndAL
8+c8/VkVxW2R1dAPMuEQzjYvdTN9V+CV7hp2Ywha52oGET7M5MJN91ak6YH2/3rsDe19kfkcn4s1
MoIp7YbDksmoYMqDGgXwhLFGwFn2J7c5wL9NDc/R60s/9z5KMFQWnVxbY58h5AuyMU+uujJZFA+i
eBt/iRGEe6Ct93GT08XPA0VdmNJZPMR58iNV1He58Ko0JjLelevkr2O+q6Nx3UkbiGkmBuXeBBT2
3SA0U/Hd3LdllAK41BUA5WNl7KLCHREKEFuerQjUqF4rLUKBStgekO0wjmtwMJreeVXZVS9Ad0df
N9top0gCUZkxzNPLtfUtJ007m0a6jyO990Wvr7u27iCGVXbmgZg/07V9SCJk61bqvBTgUb25yOZw
cseBiEy9btMsJdmo3RPUaNS2elZfR/rieEnhYoNy/K4uH7Viui2aMUgojfjIRIvrJpLZTUSVIVOS
L2JhZ1Rq/9yU1d7M31LotlYSPzC8T/dEpf5wUvsY29FJdtVxTPOD1qfcKoY9X8VjU++UvPlGXeZM
uPlty8AB0MDOhkJ812rat0ZpC5/CMpePlh7LGQ7dJHSsJznzsNCFkIYiaF7NGk5kNu+iGIuAAprC
cxcJ1cewS45CffLpPkEBX+tvkabmexCPp1l1s+/jVDgHq5Lf3bY6AfVU9yJmWIVlUuwYB1+qcB+j
8rKU6Q2MwsTLWvLkUSYbxdmPmjqo89GT5pM2P63ra2dtwnRaB7ztFoLKtug6UT2DI7wuWm613sx2
/TAfLeU1VeTByEXs2fr6LJz8kCmvdosUoZnOwpwfCUhbJklB2WOVUOSY4UeJA1D3u7YY92Y1h/BC
2A667cOauY0RsBkULtIabH+ayXdg6wWo/+6sr2o4dC3NWzNYZHF2G/NL1CQvkamcxnE45SziKqm8
uM+upO36g9RG34jVr1GbXOyyDs1l9UtxXsXwnC7goRTjUUEzRd9LuQhX/ljHh6YTyV4D4k/4S+Vr
XMyfdoSVP8Pqpb+ZVMqdTNE8SKak5NYDCLGXpfsJSPE4lvHZ7jlmWslJrGaXqtCOddTanu6kt9lg
evqQ3GIfMRmfUDietahsc92jG9vvHSc5J8YVBSn8gcW3Rk3DGDyB3tVBVmOthWvLK5/27vw1BWlv
8Nlp+VnGbtG1swsGsCkVJXTULiwgwitRxpi/xVOzgrTkOZnjK2N5RttwcEpwafPiKzoVcdBI9UnV
Z1CP8Xg/Nu6RrO9upODirxAth8j9zqYNKPceQOxTBhTRElqNAXl2Ur7bdR2CbN7zwnyWhr8USVgx
IcJZnYNsSctGJVDtRybivLWJejAyJUA2conVtGEDtpdIHTxV9vd6C08fxJlUqOwCFBQlkGezwcRv
pH6lYiHM8rPTCck81/I17344hX2ZZfeia8ueas/RzK29Va/BmtBMK2QVqMVhorcXixGfwKqW8B5b
99Bi/XxoNr8RBk3LQrNdm9cM8LpeVLTHqhbfDWL4Uk2GEpTT61oOQWkX1dEYS3E1d0rGD3WXU19+
51OGuc47qcpgHsozW8tjgEsw5ubJ7iLLc8f80jaUPeQk7uyxbH0xUIoxButci4axYamgG6vfx3U0
8yW6+4ZAgxrIrYIlap21ANR42K4JlH8VBOrUHbTZCuxNtW10DzOeraDqAf+m4O6DTjYDEpV5PK6d
+eK6o3wcIZXtDKtzr1yF5WePKrxYUtDHxUhftOrRXedLXxsPVTUH1qjvB6W/S5zmChnBtQAgPXVU
k7DHB2bbnXpsFoyJuDNb/Z7xwsdZT79OqnPbY2VnIJY+KQHqiYOeUkrl3UOyvi4n5xGxLtQttf++
Hej70iy5D6rxAM64BAb2pZE6cN3c22LTfV4jYWEi9RcYrrvWASNCwUmM/V4sz2ZGHquaxV5SWDp0
zqmoJMWV9DiCA9shnNR2FMlY6rWDj6dkGLL+LW7fZbKkB0L1hKVkGgynH56kATlocb5iiotOlih2
aIo5AjTOCz17NiSTxVybmj3Bosy5MzgXxlW6Ps1Wbo40t2iBR2+os/1hLC6M4/OITnwhU98oKWwb
057p2thBzqURXUxmsqdfZUVAYt4UeXcYQdRaXfPaIUMrC9Nv9NpXavWrERf7XM3IeSi3xCsF3WpH
BdWrV6lQIW73VekEfaTnHmfMW2NvA1mXHW2mO9NSHsW0hjIFdWmnB/LP42wMCKwp067Ulspax0iv
RAeAyX4CD6spGBiLuiI69GZNuT26F83XrHQWXzrQ8Vfz3nBKY2c1+PGn3NlHAgJlvPhjamkIOxxA
eeKaBG8fIXFOc2pDTpE/NWMfpIs4prN7sZbG8ZXi3dXQF2pvnTBvF1O84/dH/DIf0B1qIG+pLT8b
lU5JeWXNGI9pmzMAZRXc2gIliEKVbza7Bl1MY3xNIi16deKGi1Q6WaNg9FkOa0simepV5TVt+9DO
InpKKsac8J/Fy7mba2vfpzUxhN1XKCfibWwGBg3dJL4yYouqsrSvIMK9Q4J4mTifPdhSmkfdiCVp
j7suTm/1xXgvZ5EGc9o8aDNzK6ppPblT96w3yf1kme0zzKvvAGwB9ObXOC89XZsO7ZreWUuv0gxJ
L9Ggfu8a5dQCq/ZtaUPA3xi07Xf0Y/7CEnJn54xP8lKY5q4rcsV3mU2EILg6bFCqMVauY67SW+D9
607XlPwsxwZuIgO5j0tn6USnRcs42pEhCq4GMLJsL2S6yn6UrhEOU249FL3e7V1HJi9U9fOvcPXA
PsL69FNT764ZbLX4fa2sX5W4b/xpHJnggSTmjBDNPbqOVWFH0+sR0Cmd/n1frMo1rU9A5AY0bs1T
BEPNkYet5s+xTmokJJmcLjD4h5vYagHZWyuVNE9WDeY/pBBx48Vam6QB1ePNHpXqtXZdEedOzUHm
ylC5x6yaKbkDDY6tp1It7dZ3rDFuD0pNlziy4/TASoOrLSmAQs8j7lgJwW/radxosxy5NHOi9OJi
JiP5hurXt1DDxw4YvZcXiXZydKZ7+D20Q7iMa572Xl0hq+FlaSMsOtDHO2ak8O+xbCnPzOjDiWHl
OqmoWSj2cTWcsSOQo07uM3QdqnvkQgX3tNhcliApTHs/5QQbk8bhTZDaH20Kt+ZFNHWhezP4xHCl
9ul4XbzE2IjQEblD4YKB4SboDFuRhGTg0H21iVnReQk9wJNzJS4RsnQ/tV2FL8g/PA5Ev97YJvI8
xCs/fnDy+o4SUrEATOoU2giOplj2vs27dX208IAy0mK2FDJI16WP5WppWDaka4GpRMtTIyumUNAq
fErafNnCznjx7EytuyssD1xgQkSigYzvCkX75nAtq3Bnq6xeIRdYbW4cszVXG8OztIYW2kb1ixn3
4PCiwki6ErXbxFh5ol1tHX01A0xKfi1m0V6KBWBmWKxIkR4YqlNoP0jgEvEjZXwBJhe4WycMTvb8
UtLFuO57cz1idCuhiszzBFsUL6++VrZ235hDG/mcBNpVpBkuJ1M6Nwum66yIDnBDUcNMZkGhouE0
4Txjksg5Qz/ANJ6eWnwwznMGiIH/iJDAjWkdZKbNt2A2bne2kV5unAVlbf0xz633CqNz7FO+xcwX
AfiVe+rRUdhaRhJhzJhHi+kpzJAEgowlkKkrqripZ8eiHOtqyr3dFcYPWbvDOwIU/W7R5u5H1ROh
YOSxgr6tk8Msl+5UqyMwb02TqTfnlr6Gk7oAH4QRKFIukwUqvVXL/iD1tblP0qw+0ZaP7xCrRkng
wEJKPcig7Z6RTHool6LzwW+mL2mRdVfjXMAGwlOyM9VJoG3jGKAMvEbkD3ms/ehtun4WeO2Hurec
+yZ1qrPeD9Ydek7gormctFPb1UO7s7c6fT9l1l0jJ31Lu2lA+YXVoXy3m26hsLEgMbcZdbR9/Qlk
RY0p65b8yfJnJdsUPTHyeJyopsf0FWHuZ6E6z7OV9D9VWLAjcF918VN4fQ9SGMaNTFtl3+SLflWa
MfmCdp2qCVUvkRNDlFTDQ3ulh8T6UI3Ms4pYf8g5Ll8QdNenTKvih6hviUfMqXMpZY1U2yyC8UuZ
6u5LNyzc3iXSdjdYojl+g2acHEbQtLus67RvuSjMwutHrXzK8mWjZsWK4WV1Ul1WQ2N4TixvWEcM
eOnrDA6Oo7FQJ/ClB73HbUedqbH3tpNe1EKlSCo5Xwja43q4zyCqTp7RxearAT8deCgKT+e6Z2zE
szbXRDOx6GjPG8gOhlIjfVtNHW5pNWCupbMw03+RfTJ9oeYK5F6f1PGobU0HunkEyeaNsXXYmcNo
HmpmwjARYxiK/YBU5UgZzgitObZuW1rbJGtGFRrr16Sl4xpD3EC+eU3lcxFifsC7nJ4aduEJY7ex
T0VfWR4dbMJnRUt/aPlKiDNr0XLSiza+jWPHfJgMSYJgQkDQZdo9zirdSo8SdLePkaucC3pJpK31
/YplBYJKE7G5DOfKGsmveN/9ncEJQ9jRyt00Pxo5FQKdEsOxcBvdM/tK8ePN4W+3lCT5Fup8hSmX
+ovTjpBfsshvjJLVjfrXx0hERbW/DFNyVguuUys7sK2KQG3zFySVD61KJFwdlJmBMWX8XZqIwAvT
UwhtRFeEJbMlBtckqGBIWIpQldbdQOO+ixjNkml+bTKsilMG4K2g4KxV7Xg28f2dzHaxSH5y47td
9spzhsS73ENGtp+2ZhCY9N2o30a0+19Q8V0tNBLfsaok53KZjZ/TJjxHe6COV02t5y9FtSw/CtMo
XjWzN08IqQJnTtpdK2m2s4sW0R7HxKnpFhVKlxET5nI+sD7LJByRYr8U2Jy+G72V3OT5anwzV5s+
dcPMwp2g//9FtQ3t1a7c/+buPLbjRoJ0/UIXc+DNtgooQ1KiKEOZDY6kVsP7hH36+UDNnWGhcAuH
s7wbbdStrExkRkZG/KZ8rzWyFuz7uJF+BnVlta4FdSUMk/azMil5vLMlp3sc1WB66i3hU3aXhfkr
Rof5To1IY/mPjmjcyCd50E2YC6n1EJIhKR562N3PWuiUJ3pRPQKiyk52Zcj0qyWLN5c1HXNJ3qH7
/zQM1Ida/34c9WmXilDdd+EQfhsRVTj2IVw4R26BOmDJxhXo+mVk7pHGpT8HQuks+9oB9fy7Sp6w
k0nJ1uDAcySHSBzCqXrX9ch1x4DDd7SK7ylrIUehBaanp4qCGxU13ql1zGdM3rwh106lKoX/CMvA
BqVo7sUQJWBbWpz1fFN3Exqk7iBZDxY2brvAcD5l2KvuC9F0YPi5gxR6eAkFUQgs6i4t/C9IZcSg
dMz4oVBovQ2lMD0TOuoHfLW+D1H9BxiUO+sbB2qFHYOe53dgdpo9nKbCTXAg60T2LKXomviV9tMa
WwpLYSwdzJa0oGqPONL459JGfZiS+hfFZOPXnW89tnlMpUXKIIM1hQf9lJTOxtKAAm/9aJbGp64P
SszEprIgrvq/VDu/pxnh9oYAZlRI36uSCmYxDDs9Yxs7ZVfvJbpDotUsz+7+AcLP48JRT2XegEsQ
3ZMfmAiZ56xLl2aW19rd1yFIaLoHxnuKNvEz6WdyLIyu8wjvRz+iVzkAouCfGT/aKHvSFzoEaVgc
us5Bn0wpxlOhdfCdUao6OxR7T2Ned9+xzslIrYFOQC+TPqTGN0xYjijA3AWUdr1xftxo5vikoPp+
6IL4vh1h04hp0DB8SaZpJ9fC2g9ZErhJas9C/+qjVpuUiQG6KQlnqbBrrrfcnbU87P63PfU4g5ny
ged1eYaI1+1G6oa9lSgfIV97QrYyTw26AUxG5dGN+YEPwUiVDbMDoxVf9YTSeeVUB79X6aXpRv9B
sqEvpeRhe4G3xl72LU6gMpybQZxSndojzO76qe/ZMUk6vKelIIh1ZnxIszZ9yOqk/OT48jvHaZRz
K2WfG2V8UIPhn2Gw7sBN3duTBQMhfkYtm1JfLz6RwaN3XWTpU6lYwz8BhTs1Duv3DT4FP+IosR5N
OUmpUSAYQ9yF4Zum6b2d5THJB5NBI3F6Qtj5l2gtIAecNFTqgVUjWrOzwULR1wneZ3X4RaeIL8dF
Rv1eJbOHOCZr+6lJnmgRnjLbOoUh5oOdTc+aNH6PEtwpaaCcSe1jbggPpblvAvPMp7HClbMe86e4
qYyfxdDZH1FowavEJ9KRLcnpvYP0eLYbVP3zwEsApfGu8fpJ39VmkR80jTomzkzWsROpeOgt7U6l
iLfv5P594zftM0yq8BFrpYOhiugjJgmU3ISNoH45YLzSAZ4LHftnVdFW3FfFqL7re4WqTtP5Z7nQ
KYgprkjlH+NUKadcCXZ25KgUAvtjrwXKoWi1zy2hxB2Cob5r80z8GuIRVIJISjZF/lGLEN7LpwcQ
nx+lRvmFssUxJSTCNd/zRe80MCWq8ynJ6dpg/bMTvXoefek+SPSzmpOfOxggYFkQ5d19L2WCRLwW
rl4WiddMlBPLMqW0TmB30gE2YCn/1rrcLVNmE8fVP4qmfSxrWCta9JiGQDniaNhR4jePvJYQugkx
Q+vU9Hmk+AixVfvSZs5dSyEvR8wEZ4mXsiAHYQjV5nkY4+brkEleUtF1scOm3Nd44x2UcDLurbr6
HgfhPeR2mgV0uKd9JYb2YA1V4HEvI5cj99+sxvraZMUnnrPpF6aT7Rqjr/alfe5LbEp1KsYDjIY2
Dh40464Py/uYAtKHvpWjQzsaj3H0j5r2cbQDKqg/VmOHbXy+H3gQfocfOPyq68F47KJe/AMAsTU9
fKUGdxjauZKOXg6AJ46gvsMWDrYE8FjnKcNFjzQYPMZzwBNEuqdDLj1qo51/hyht/ESpOfqW8itN
/qP5PNmlXEt78ra68VRHxZENxabMVfNRkMLkaFTRTVGOhtpTdfab7hGClu3aZSi/U/Bnm/BkoiGl
p/L0G9SnSg3OzP6QjAb0EeMOqbe0JYClShDcBxrNS4rBf2SAKQ15UCSK/qiSmO1DYcbfUR0esSrU
tZHiZhPXEg1ErJzTQox/kdFvgnn8/ymwCNLiBhbkEOWzmOlrGMj8P/xFgWjIIdLKRKJoxlmY6izj
/RcFosr/YRiAe2UZ/oH9Ij/6f0EglvwfsgM+BBIHQG8TevV/g0AM5z8ASCN4BCtVA0OiKW8BgVxi
vIGSgLoGAAIjj/KqBlH9EgGC+1YUOjluYbCDWkxNUru/E2YQfnEKTZxfLcqHv+yU10qll3yEeSwL
WQMVZQWI95CpFnjy2AAJIkQUUc+19V9tmzXmLs1IpHqeN2KPL06xnyYLiyIcQJINqtzq4DBJkCGB
iUTAv5yorNMuolARepUu0ViXkvJYO5jTc0VhEZgxtLD97M7sESC9Pe0Zy/MKxv1f80ZEhi4DrF4Q
uJdDa00nVdgIhV6pReOevlIE+GvE2ht/1PdDD3qLh7ue3zdBxaMra7F3SyzMGIoEhETWj9XWD1rA
fv5+COQ8gJazHPyyyx8kKbVMMmmTiwOjfEgxDb6bYkOc2JLTAWgiKHNHrW267G3jFnhbH1QjcZ7g
BSobYv8LG/KXtYFfDL0Y8hsA+CVvagJBmOEtHHlilOJ3cT439CI8ic6mHGKV0kohery+GIy9I/hX
PKj06tnIufgA9wSUtywZY3czVGTHjZ2Ees7Gx5uJVH+38ixl/PcH2iQuM29tPnILotXgIPc0ItZO
xoXXCy+ywZuyCZBEbRu8v8LmmJLr32uI6R+oAUduFRTNlqjYygcDQ6ag7KDDDyRaXH4wG2Be6PsI
qGH+NjxW1BldWvXp+9k47WylleWOBuo3uzGok4eE1xolJDPvfloYDP+F8iF/u65yfB0w0BpAYUc3
QY/Z3H2XP8Xh8eXkTZAgSBqr/9SpnhyG2BJHEYAKv732l8Sev0v/aihjMWuccP2gMnhyqXLFY2O0
JHQJJN/HZmEcP+AtZR1uD7gyt3l1idWmBVlnSZiiSqQh4oh2qyoUsbeLlBcVzrQHu3a2nCjmM7/Y
VhwXVUM6F6EObckCzw0AsTIsV6/qUakQCb6D00SDS08toAC28ZN3ubXx6ZTV+fHch3dOIILlcvnt
aLlIESloTBEvzQ7gicYPcUNIzFJJ/NCrNqTBOuQHTgGeYpXQgIZ3PgjtRLY+JFmhgoSIzYC8Fuee
CSPOt6nPzB+cMAD/R7ZBR4J8XBDWiFZpFbVF6jWFoKlV0ewb0qg/ajSxNs719d6yKV0S/tBzVNAQ
XNx7BeGur4G9e1pIq08qo2jn88M+B1WKfbdlBRuiA9dLz3jwm2aCKHM05r///fNjBHgawfT/g6H9
hKOgE3uJLsIDBBSABq08nM1Sdry37mIoxJSkmRvXLenD5VBtUhNLi4DOJ0BnT0fSB4ZLmEJIG6wN
KtxLeL7cxoyFJJNNmqIpVxoCid5A6AsrjmjiEKMzXRrviq4f6I7jIoh3cjm2+AEG2nsqY+MDEru8
hmpHRNRvRuuMibDzoYrGntxZLb0CZ2VKMVmrbdDLrk8bhw1NWOBD6GYSvS6XxOqRkcFpk+INlPlD
T4sMMhQtWeKbxmNeyAdBZXZjcdY+uQn9UUP+DHTc0iCCVo2vFPmYeFFTAKsgXHYdQDkrfA8zU/r1
9o/+arAlH7iywZjKMljO0BH6fWR3T2mYmifstba08VanpfKhUCehZusstpdtjoni84cXDMkMBAgC
T+q68aDjZbxxSFcC1hwk/2esxWXTG2VEhbqGJORX6V1YSfQVEX1EWQHyAlUidNQqq2gx426lr6Xh
G0CJAN+1OK0m4Z0cJtWTNOSgvfq2fDD60fpwe9XXoohJu9rhpNkzKfNyX3VWhHdYyCu7I7U9ae0Q
eKWwzU9t6BRf+x69tNvjraRLLAjKIQgVzCziFymgV2GkkKkYTrmSeJNRWb8EChh/xs4qKZEOwjD3
dDh6KiZhjmqXgV+c0Fuqt0oE3JRm04RlsurLP/tuMhEEjXSj2bhh1tbDmb0ZODe2SrJyuR59QFHM
DrvMo9LVfxqnHiS2UVTSM0E2Aaw1FhtPipWDTRKL1jAh1Ua/YZHVt73QkOscZnlLJc72mcK9EalW
8lUALjyKGNYHHpK583T7O8z7bhH2FEXWVBh3TBMm9+U8k1BR+pG6hJew6aiJjzQfBrU40L8qHg0l
wugA5BVqLqB1i8BSNrbByhFkeF4SLyENNtbl8Go1Vhn1EeqMVEhoMsq1m5VgHVNtHN4exKhhsuc0
hSSFG+VyKAOPUDsVPVeyRcunKbrmPhaNtcvKfpOvvvYx0dTiGkFF2L6iu1qtbxYoE6ee49fDzs4V
+5CkuuFOvBtcJfKHY9v2xtsniCw6VzMqLjo38GIHdVoz+XCKAi+soSQ1vuW7UT+NOCLTzri9a+bP
stg1yO2wlnCLbVRmF9EisY0Aohbx0m9j7Yw+KvTtVAWlFtLOxFs2dKNBZBAek3/fPjAyGC/5DsUm
43q74peqgHhTzWD4liLX8C0P4ebDHjJ2TUsXIbbt5EtaNmAQbg+9EhHIEGQLhSESIAjWl/sHwEut
FxG+rWiKhI9pFfw7NZFJlS6AWlpo/UbuszYco1HSIBqQxy+WmEc2DxRfkVyc6MN3gTJaXynyl88V
hiYfFd9XN1Z2dTxHVmVF4X3PPX85vcqUKk2VAMeVg2geci4rOghklUE3AVvLxMZD8HoHIRvF8ZAZ
bP6e8895Ff5jDFC7sO1Cb/JxW+bpK+5E0qTelMrtUQrrD0kof8oRAtlY1oU+zZyZM7CFTgaKVbp6
JYgZZfQTWwdwcaOQxrgmnYfHZCgBewFidp4KbQBYNwSc6p1tS4hbJ42E8nUJ0gNDL1I/bI/l8F6V
IVXvwInW/9AOqxGr02Ln2Yo15zEssgpWrJ+ZgMgLZQKjUKHeNEMh5A8jWg4DULM0l9wo0OQfqm9K
5Q5J2/pQKg1azNCNqNje3rsr6ccsaY7K+CypbSEbebnctd4aaj71kVcJGcxpOZQeJKsSn/QhdhMb
l+JuEp2Xy/STuxGP+sSm4QiQH92XtFL28OvG+1BSTE9SpXojcC2ExF6+CcKLZAIqFxBxc/Hr1IgK
NxoTkVdO9EiFMan4/LTyPkE4BtxMCLlBBWwgUrjMat/DNoCguM8T09korV1fR6iZ6AYFJTxhHHX5
rMw0BZZ8ZASeqQDLCoYs38/OLOesK7dc/9Y+Ca9mKqJMGb7aMuNC2TIVSqfgA41OCw6wo1bfdRAg
3SgBvrhz4PN/MfBadnZVFXS/JSnUxK7H5NfFWNW+MyFzA+fK5ENnGdYhDrIi2tg117cYRV4qqhY6
ZwaPWe1y03RTmYalCEIvjfksRaVi/EL/7qE0kOpHUG9uCddbGcHqoPOqkCxbVNIWgwaNje1N70MS
GjihlM3K8JTIDn669ZQn35CWorSaWVtffo7elzfaXND+n2EX0d2U5H6QwoRQB9AHTLpWU5XLx8Pt
c7g2OU1XyPDQ5DV5ql2uaKCrRVg2BB+YGuYZd2G8gpO+82w/NPZ1jIklLq2bb485dC/nhibhrDXO
AwQe5+Wo6hTCmS8ALHSZUzypI/gTP9aynWlI00eni3g9zgk+7rbEAqSldtQzrI1Eb6FD/veME3co
EkHWhOe8+BFpVBa1igk4j2Kl+gH+OzgVWV6f8Wienvm03Ver7sM7g0hzFlGQnYvUKB5wXJfusE5Q
31lpFv17+2tc574ONw/FDLJuHNWWV6yCU7FaW1SNyMZLrxnq/F5yrP4QDbYFB6wUDyLOUBWPettr
Kcy6t4dfqaYzPkI/hDxuQsrXl9+lxYGvk3zGb4CbHTpe2IfMcYwHpw4hNkkqdjMjAMQ9mkPxr8Y2
tXf51Fi1CxcV502p1Dbu5LXohwsHyYam4MVhLVIODAOqDnhy6NGZHU9K1/YH/LmfsVjciiyrKw8t
+KU2iQLRYjPwzMu0UR44B6ASgZTq+ncbIZADd1jT7ISUoFnT9oiDoPL23u8G9fvtpV/JPmgUwVlW
HSasqsuZIqhrhinZB+j/YjdW/h/g9O1nPN/bkwUO5ayasDl7RFR+3h54LcwYKuoWtjWLHpnzJ3iV
9mRTOACBZ4lTuewBuzvpPZo7+sbOmpdveeBpx+FhMDfqkI28HMUs6FjZCqpCbYnCdiTnwOkbo3Yd
CMSftTrPNqQj18IaympkxaCrFK7yy/GkqVGiLmO8KVLHO2MCvoisRQVLoKwc6Ysf2+lBzuJ0y9Rr
bcPOHmyaSZkQTOFiNUEhFyYPnhgCmjDcUBrlR7OHHImf2sbRWNswXA4IqVMjZLxF4A4ly0dGvYk8
1FJ6F/KsSYI6AirraAR9dULTQoNAsZ+arN48LKuznLNlCqEaKu6LGzGy7DyxnCTy7DiHjZmhOVQU
dXhChFbfmObaxsGH7r+HWtyCIEYHuHdZ5Ek2sEPbRPWzw7ZpL7JcHBqoJhsbdW3j4KBHR5nSE53l
xQekwoKIjlKhn5piOFEDvX9X+ihmtEMl9hFkUiC4aX+8fQbX1pOh6IqQcbJ1FmEXvbOc3lMeeUVT
jW6AJsoBDgMiPqhHe7eHWjvuhFNiqTbray9VCRIQxQ7ZEj1B6msHFcDFYSzZr7dHeenmLM87jgYU
hS2CGkWAy/OXiKQSOkvoWVlU340q/jw0rWmdIT4M1tQOHjo5rr8rlo3qkF4oB6cqxb+imtojYlEw
iRULfkQHUjeRFDpTqh+5upb1nqUa5UboXfvkdABp0mNwQQF7sZutCXlukVaxh00EfNEqN9wS/LlX
y5G978piOkK90j5trNBKCgQqAFPTWS+fc7R43Y6DVeRJXUcQq5z8QVXbrxq0+WeQR9NeGtnhiEek
p1oJwepOAqSp2m/0h1fmTZcavABEMhQ0Xt5AryK/1MDfEDn5jxrlLdj1ATOnoY5OjibprqJb0RHG
9LCx2GsvKyo06IvT9FVNRZ1/1atRG60wgrDmkdEapfgq+wFvqc4KLfgBcIiHtEsOk6Jn7xTEbd9L
CpYNu6mK4kNEk1bbeE6snDt+y+zIoON2dfXgaXVUNrJAD6BqB/JhxkE+Wh2aqZo2dhs9qnnDLw4E
jSl0x6ElaLz4F0e8TTOnkbQi8Khr4yqZ4fXxXcvMTPEqmivHHB2bP1KYxndlmGPthjHk2O5vb7m1
700BkC9Hbgcrf16NVys/oEcFHKwIPRpOyGO06Bj3Zhud00D5t4LFtQOR1R5uj7kSvqmJMW8SbVW9
gmcoA8/ieFbkiaD/QWBF/k6KWhusopme2jIJn2+Pt3IrwjZGw0Wdr0aAkZdztAbdLyGRMB7QBS/A
bfhgCmjiodv8bkt9eEB/ZKvdvLKLuCw4QRTFyJ6dxY52DGmIh5xGCrcxYFS9N46olkQHbTCSp9vT
u1pOHiqwjwz62gb68cuhKjpsE6/3xIslvZ1fZg0IYsJlrkuSi7Pvlv3B9Wllr3Iz/ZXC1Rjycj0V
OVWzClKdG+ptg90GiLpAAwQBT65zHqNEGc+Ach2vkXNEqco6/BqiFuZVWZZuHKCVqdO+VvHZpClE
q3GRIDe9UXWyoEZVyFO51+Umh4x56GlVFXV2uL3MV5fkPGvVsHA/mEtA9uKkxBVhK5AZK5N90LwQ
NEZzP5YlCh3/m4EAeswDafayzIRWYG3gig7jgLhz9pXO2WEO/V/Qwf8nrES5Ovk8aNigbE3MOy1K
jJdfEQa4aEd6tC7UrvJo1HbpGiO07bAL/B9VQ8dWSsz27ORj8AxSTDzq4aCjtggHNIBtC8LTAZ3u
h4WnOVmDclghFX+6rm43tvfV6Z1/JzkQbW86Py9qT68jlBMMqQPnQHL9aMhnbYHwF4hn/yvqfHAJ
SqOuvxdjjrpDjWDP7S9xdYjnoZEmRdIaQSlVXmx0dPu6PrdpUBRWbJ3qwTG/DELRwXwnzefbQ63s
LrCFJGHUfW36efNOfx2HJycxe+iCdE7H4K5FgwNnbyl6fvsodK9eenfW/Ei4HGWCG6rns2KA7avF
2Zmq9r4ty60+/MpcaCrRcFExfWBnLfK8qWxjOCbQHzGwME8j759dC9Lk/Oa54MpGfYoHOjryy7JE
5MC9sK3ed51A2Ke8QknA7vJ646mxsgV4TfEUhpdP03kp/iu1Uku1Ssw9qig7B6HQDp1hp25dtsrG
ub8aisI3aMW5q4FDBA/vy49jlhYscezBXeRQa29AteVrEk45Bbcs+H177a7OFCbHVPcInLwuaJEt
hur1Um7SAF4F3gHwDBUdfYDECMnBFXPfhE34OGKskPVCdW8PvDJHA/sgi+x2RrAspZxr0YL2AgQJ
K9gG+p77AaD51vbiSbU39sfKUAj8447IslJUXGLLcEcM7KBRsIKSB4AxAj0pGn94xbYOxELv9rxW
FpR+Ho0+cHooxS1hAp1pIhUW9g4ssVzUe3wJh/vaB6uzk5rG+onbQfnVCDBxafU02JKmX5spFSKI
OFhRkXIsvmbia3mZKWjs1ML+EfmUJ7MA8ynbB5Ty9mkiTk8Nj2vXvMoWJ0RBewIUyM9BNdtdI4bR
pR4XftTbKbD3uJvod3rm5F8Dv9wyu16bJY9wQB/U/XifzH//KkJG2PfFDtw6N83I+dGYtDzMxQxX
U8It3N5VAEMFGtAYDk8YmlA4WCSMyCGF8OV8x216uKuDPHWQL8zm++3FvEpe5mYSGFONogJ6NuZi
FHtQgh7tPxsaT5bfoRgQ7IdRy9+DzFJPwYCl5+3xVhYQYfEXgWve+OoSgWeAIKgpbttuFpXAeMMm
9uiOSyenKI2Ne2ZtauDrQcPRFb5GxCV9pIayhNyARFn5DpXx7BTTnE13yPraqqv3ottyib6u3LOc
KF7RLKU0hIno4tZpc+phMxjQtQQVIBSGCrTJ0hFTH8QPu4+ZYvbGLk5xJx4rDfU9P5PsO8mZlH2i
JbrnmKhuodEafXn7qmNiC1SJZwBtzcXh7KQaz1LEQLjYw/yHzBXfuUGAiwjK1NOHN49Fz39ed8rG
KmNeHhEDYVX0CAOH3hyc4abAWmkWat2FWqYebg+1EvBeEH4wI0CPqnAiLk5jHVo+Iry+7dZNlx3C
WGl3xHAFvw85R/Zbq7tnu52eGicr/tweeWUbMzK3lkoQmGPt5chtoSI7NjJJnDtRPen86lQC7kVK
oqtOt4daiOTTDaLsJpOB8+l4IuN2cDlWEtu6oQYmRzQDTFnp8P1qPeuPSa8rZ9OussOodf6x0gFd
qlaMVKGj52+/x1AnJRLxvqG2uwSyIucQ0t5UbHfEuQrpnF6/Q7ccMaO807/dnu/aRwUuQ2kOkxMs
ThbTDXqnF2NUIbOtQ7bqohEyHH3mg6/HgSvHscFrVsW+Jk6SNyORWenZY92GrMIxWdJi6LkBLHNq
BEqy8g+aNahxa4xMT2XaqHCt7R9yeQqrAIOAic7B/9U9UulOhVqcsEk8nHSH6qh/6pLil9n3zsaX
u46C9PvRmyXXoc1xZcHTA8Qb6InZEIwBDBaRlbtGPxuP0A94EGO3lRFfz4zxsJCbQw0JzxKl1ppF
MpYoybuib/7Uvo12Whs9DpU+HG/vk7WBKKVg2U2nCxLJItQWVW4ZojRMfGiM6iQHxNQcTIZbWVsX
yepIvL1eDrtMxf/yY+Wjow19iuGOmSoqqnkYLAVVNuz7HA7z2yfFncUj3yJddJZt1lgpUctPa9MN
u3Q8015IgDN22T4SzlbRbW1WJKTzhcB9TNnmclZQsOZSaImNkB+HbtLoIUIdUgNsQTW9N88K8gCv
MZVkmM7XfORf7fZSqqg0T6np4pUNEbFtfcTz1Lx4hLbZ/7o91sp+n8ts9O7naQFBuxyrlX2jgRBk
umVnfQMqOzx2gdK6k9Tl9K41YyM6X2dpoEHB9jGvuUtpLPYGCgtBlSuYBjpW43tYCCMuZqXRW0tM
BH4+1V8kFidrMSkng8ZJ1dmk/EB/Mmv8GV1SN2c/FsUJugPti9ureFWXWQy4mJau5w3fkX2oJCNy
IrpkexQ5qp0kJv191GuR1zh5ubGW84m9qEQzKGAHXN75fpzoReYwDb4/1A5rCVfahNg+SJ7Qx/SE
6EV0SCmf7qtpsM5QjnAFyMf++fac13bObOGtUvqgzLZEFfMMbKs40k0X3VYfKj5c+EIX2SHjq57A
+CpvBVDN00UegRYH1ZAXxe/Xp6IvOk6eNnIA5dr4HvvIAKBD3Bt3dmbjAX57cvMOuVpbB9rn7JMO
hWuxg5ByQZSkYXJDntLG6YPhnFqoKwCbjN/a4WZenAmLtpnJ9ORFYM4tHOkQ3TDdXo4ELCMIRSQM
DcqNNjqzcRwj01r8L665mWYzXzzcOxRIL4+9CKQOgxhOSDU2yYn2kHAdlCX4o0bhQ8Tym98xTJJh
DHqIlGWWWa5uE5vViEmWIisPnWlVYB116ezIRbjx3r0udc8LOhOkKPlSnVnGmFyr0h5bF+4fXXKG
fae0aAzW3YTcDB3995ZVSV+GmsRIBqFxGpRaeHVk6seRF8bGtNfCHZuHnwPMzSapuFxm3quJ33Ua
0y7hlSPr0VOWDLWN7Ggt+hiciRnhyLPlxSHp1X0hVU0IMGJ2xbAC2+VFleySUEOzLYfUj2Jr5zZR
bm1cvdd554xmpCFMc4bkcwlb0NERAtZv8pYvh+yoxyqI9H4wD1NMlwbzlt4Nkq47OwiJb5zNtcAz
vySQ9AZ1RsH9clHHjLuxrjTDxWkve0zQqdF5OUbUbWgsdwhsUWVMNsZc+5A8Uenz8labjT0vxyz0
UcoabTRcwEXBYVRRV7JSIW8wsNaizutRFlEHVy0rqqOJEl8ut974Ih7TORN65t0WjmdtKMrzYAdI
NDD1W9xYvYZl0hQpqLQIDdgXgk37MADgn5dG5N2OpSsvMlqV3PV8MTiVyhLDMw1pGthCNlwU3lsZ
DYlERVnI8O1viRbl8XmM9fRfFde9jyPwPvQJE6v/bs8Ux9s/ZO0j0vmCXD+rApAhXH7EKNfaQlGo
oBoaDIlOCOtdmNnT19ujrF3Lc4ZItxQ8NJnp5SghN3UCkd50ux5a4Y7YbryDUdejaSpQIdvrVdj+
GvIqzffx5KPkLunJFqZoLSKQFswMfvj0zpKPzbWYlsmUzOp5Uo4A2jAdTKvraxeIVXlsVCX61zAR
gd04JWsnE2QQj1GeMgCPFwuMMHSB+zbV8GGYZEIuEjNK6FQUrjptOJSqL23JBqyNCAgNADGG2ASF
RSxAVHaIzKg13byQzQ8NsuzolBHGA731PRHB8NyY4toemvHDs20ysedlr7+OtVLnt3Uk+LqDGu9H
PSje987g/7i9h9ZOpz0HGgoZMMSsRbip0kC3Ro3rEviitoc+aCNrmmWwrRPn8+2h1laQgiVOKgoM
IfLmy+2qqUWmdT1x3AzR204MlAPMEjsoDJM1tx6yzR6myj+4TK1eDzj//asVLNRQGSGbIepYJd29
YleOq7U6ukatne6rqnL2utMnB1lp7HdVmfyw+xr9L8cP9qZoo41b7BooSycFCMXMQNUpRpqL02rW
Uo1vC2+tqcqrHxF4WES7atyb9hE+RX+QwJ5SLzQDRCinBOtvdnGUPaBRIVGHyKVyOI2TaN6MZ5l/
FcaZEElIQXFdXaxRo7WKPZDajzAZvUFQChW1+YCrtPX2mHgx0uIAVbEOS6RmJEVSviJvlB+HCWHX
23tsZTszCBnK3A1mQovLRhn9SdZwinJ9uuQnRP/INlO/d5EW3sq4VocCZohFE8QHXguXKzcZedG1
LbqhUx4LJDnL7K5Mqs+TNpQbWdfKwSHA01mx5pc6r4TLkTBTKyDIUxCwal0c0l61DjJAt5Nto1as
GXG8Md5KTAd/Q4eDOEdnXV98qTaW7FIDaOD2FuyaqLG0/ajk8imM7SpEqChJvlgy1tcbAW91mhDF
bCoscAuWpVuld4SF8irFiGKyH8CzjB+oTvC2TCakvWtj2jiRK9cn3UY693NBx6ZFdrmscYXllx5M
vLyUGElCqZg8o25R3eFE5Hs7b7NjHYyYnEZ6sw8d1Cdu79XVZX41/rzBXoWnuGtFOREQ3V5HWVdN
JNTBUtW+EzXwfQ3U+N5Au2tjkVeSabq60CfITug6LHMGW8a3VR9S9LCLpjzhBadilSEDJ6iwx0V7
LT1rSlLuizZXN87/2nTJiUjjCTVcAPPfv5ruGJd1ahFWXLjg4ZGbyEcCNdL20VjU76ekxWEKypl7
e43XDinpCfUy2p987EV4A7+RcElzSGObuiBvhQxhuDx+IJC+Wa2ESEqFZAblUKrgNX85v2ycrQ5G
yp6TGUA4xukcrfEoOXQ0ETaWcu2kvB5qEeXGzlQ6I7VMt5hYSruKlVOqoKQ+lvqsAx06h9ureE3z
mlEALBbO1S9F0EUEsoJQaijd8br0felP1Zv6nZPUjmdVPsUYfwrx5JLrxkIbcew6hOskCF7JGAVu
F/e1J0XItqMsbuClEk+ftF6yvt3+hfNZXVz1bCss02bxEAAsi7Nsa2OVIrlguXhptQ/Y5fzug6o6
3x5kZTNxrXCFvxShKNlffmFdrtrS6lvLRZQ93vkYlR+HBPX1MrK2uMnXygLUSV+PtSibRKMYHIyz
LNdEq7zYO/VkYdZq5uNvNXSaP1EF1OhRihTULUHVJ9/NvkEUu8RvSNonoYmXgEV3wfIw4rV3SM2b
9Ztv2llziF4QZWouwGUgsRxJxqoER0szlsRdL9Xostcoy4Z9ZW88Vq8/Lq8LbiTITRR1yPkv111q
kR+24xSdcMlQ3/exOZ1LZxJvjowUmcka5sf+nKgs0lPJhNc1SfGsJpqaB3soizPZGGUdRD5H+I1l
/rnpe81VaTi8FUbE84kXHOkXnVk6iYvjVQsYKTTyDPT3uQkaRS2RIKqGwyjS5M0BkaHolRH+ebXx
uLhcS7/yUWROK8PFeSd9l4SxfJr8Ntvzgnl+62lhJF4UMzkJp7Zl8WRGYOPGVPDVHAmlbfyImVRD
Wjso2v72UNdXC/8++RE5AxnLFXVALgqA46mvuxbGUqegib4TzzAyGXAv1eAm7jAE3eIrXMfgizH1
xTerRgkJj4Yxe0PqXNnGxA3AfYXbcxkeogT51NtzXDsEr+a43J7T4IieVg7jIV7nTZZaHQIqABun
enVW3NJzoZ1351KKbqqtCc91dJSVrk/2WJ/Z8Kw7c1ck03CSTDs43p7V6niUamCxkdfCpbvcjn2f
mh3qS9jB4Zr0URmb2dkcuaIqo4AZGM1W3WAO0Zf3BF+NriQ1GXJM4NeX47UiSyPKpOyUxEb/28AI
DU/M4REyebhX1RYfFclMj2qtxRuXx9pMZ6ImORcNsKuXiVk3cd/Eju4aiQhONR6Re1MSObhRuT4r
o/T99sKulMIgqdIx58omovAYupxpVXdqBabccNVQ8s+gbYo7H/loUNg9AlRG2no+AoeoBYfSL1vL
vymUkjZizdqUwazOFBlzFjlbxG1u0rFG0Jj3d2klXmXMriFYYBtnVP6D8yglWyif6wuaOSvgvywa
6jwQFnNuS6cPaWgbbttw8icbcrcwy9Gr/eLn7eVdnRqDUQ2a1YaWT6Qqjcy2KqlloB9WenIX5TBS
0PNqzSG9LxQ12Ng9K60GRuOdblPYVA3kLS4/p6bWQ48n4hy3Z2RW0GHrnJkxpdRWRYs4Ks+pFJh7
Zez1R3TNmmPmhPIezwFn46POAy1PEDcVDWPYT+Cz5jj1Ko1XwYYKmo0GGbXl8wQN+EPIittVM76n
gr59gq8jiY1h1/fzXNt9se8FnXw5bpq0aRKomIW0tXCoI9eN+rE3tPQsKJP81lpJ+scYEVRIrUj/
gKNRexx6qdsqyq3uMMANMxkOaYUl59aM8Jyd8IhzB/zMTlmRhN/9tP0UpJNyuL3DVkeaywszygj6
wuKDw0WlGuCTjmTC/k/OzmxJaqPbwk+kCM3DrUqq6ommwcBvc6MAgzVLqXl4+vMl56ZLrSgFEDY3
jvCuTGXu3MPaaxkfo2XwngZT6e5XChwHe7tnCmSDvKGUG2mWX29to9rxoqiY0hdzuUvhDUA6LWvP
S1ocvdS7pqT3BSNKoL4doI+FYnZTilfKyMJOCTPUf695ngWRPab/3t5AeRC3B1XiT4g9wL3A63u9
qqJAd2a1NDOIPa/9pg8p74uJnvBtKzuOABYdwK6gQSVEabN37ar12kBLPsgmBCDsoXX+ced2fFJs
/SMSWMvBonb2D/YnCeRlBI2K7cYcNNrzqCkQeReLYAQstx3mQCL3m1IP01H3a9cW8x/geTH5hv/J
7LrJLBGAC3RGQEKt1p2H3jK/G96af769iTuvMu8x6RsJugQmbj5VX9E+ROaIVQ3CMM+DhSivrcUI
lUGr3SLOWropqEVPeWCadzr4gnuexQSdLauyfEZ6udcHpUNlSnQLMcGkOtl5ysz2XZf2ZoAkQ/+p
yAvIE5ysy/wYJNJDlY0iZAQ9/9/tLdjbbHkpOEXQJNFevf4Rcx0tbjsTLfeK2asI1aWI5bjMmABC
EN2Bb9k7tJJX9f+re9RJr43Rl9YnNSpJdRC2D+KM3oI/WVN/bhkfzgNrbZTlILvaXd8rk/IIvHo2
5mQZ3R7xtMAzxx7NoXIOe/Rv30daesSCuXuaGOmDxtUh2NvCMo25VpMC1T2kkCuRnki3msvMiFJo
5a6joApl55+j2Wm/KPakHYRde7bhLED0AofDg71ZJh2OqW5wGEFdptqT50GLEutaefLs1gipbU7h
EJff0lgUB590b385PDxNtFmprnmb/V37daQ+awZV66gXJ0W8dZRaQ/W8rOHvH1XmyZkK+zWEbG98
UIUEYr7alKPtuv9RObn1gmRnd2HuxTpY1N45NTWK64TqHvywmxxLobYN4V2NBjzONRi70XwZ55ax
xUWV1DrO99sL2wuyAMjQ52eym9bttsAzgxzOCgmQcZso+Vbg9u6TJrMe50ivvnsUaz8tjOUFSs28
WapM1odyiWfYZtLuAFa2U/5h3BZ3KEv+cvEbd5B6oz7YLfGlS7bgK62yPIka9Praav8IsQpK83b6
2JhtfF9FYDo9tVQ5ZLagxplDCBYXNEQt4wiaKB3D5k3FRTKMwAwS2LrtHFpUWxYKgjzfiAaiY8H0
YKCq6Dx2MTHDODObBuPkEd32zkN+ZXTjrUQBy2FEjVeO6oyn2tG7SwTw/OAZ2DtrEsRjaKBbgA/J
X/HKQZUohqfTlNpBKvQvg5Nal7X3ipOlZk9apFYfbh81eR23G0m9QlbCMUh559raougTE3KaHahR
rflqioZ6W9rTc6qN5V2sijmMs0n1DWTZTlNUpi+3ze95C8viAAAZYtRjiwW2vGx0gM8AykphrIy6
FOKIVkeYPk2qy5+YAgYBYpy4ZZsvrFB6dag5UTquk/kO4vQqJONv3meaeRSc735ChkqoOHm/xjKv
NxX1OlFCMUove0pp6FSx/r4ZJi2Al68IbNRX/uBNs17Z2xxM2BpFN8FGH3hCKc4rwycnUrg19BSU
i27v4u7S6JxLgiU6jtvsx3WXdO4o6AVxN0WP1CmK2c+QtoxRFW0QgTfT32Yahd2AYhqDeLghJmbk
EXp1H+ySgh16JfjepnBO5ZDqfhMhJ+qhZ36+vbi9C/7alFz8K1MNUp8DSwLpsCLYkmrDEHRNNR5U
kfeuHAUmuu9UkamKbC54141am3Gh0FD1OnjGPdTs80jzHgo9Vi9WQgBYCC96rNNVfNO9uVsPvuHu
D5BYSFnnhXh085p1UbR0CTTrAdQh7uRnOYALAzmtn2VtKmg/cN9tY1TOihIXgeamR0wAe5cevQ2a
YTylsPBs3pTahAaZAM8OyEsUxOWVDlF4N3GNv+Y1RaXv9kfdXa0cNGK3JURn81GZHC0qK8Ka3mmz
70TT8H6FSRMRcuip7DQt4WRU4idHaPa71ZqPejV7gRidAkrd9K0oCG3M0w7UqsHCnWteUma+OlX/
DGqm/KVZUX/WJz5uPor+1JZdd+DwdvMJyepP5YvkCfj59XGenW5Q2xmkkKcN67+jOfdnCvH1nVuP
3l0DX9qTo9StL0sdJwitTJ9qijjqZuzdKallwJfmm9vbuSBD6ZiLX2guU8N63xQRRJho5x5ql8ht
3L5jtDyheJUsFkyXXq8VAeSaFgJwdEvt/jOLTjsnQmT+jGpkSKXiaOR+d1W/HhLQkfRqtke4Ktw0
6gFHdmabIYhG5wmx0aPSy97RlREAtTbmugkGrxelxJ2XzwOJb4Nsm3FS+nZ51xYQWp4XaM9Sv+v0
WIRcdOhVSZG1OBicYv4DMCPPM3B3mjSQ/sDhcf0z4ABG4kSj0hZpa/y3ykvjj9NUPSi1UwR1jEjb
bA/irLq1gQ5gUd8ZYogOoPB73/f1b9g6TTVr0rwDvJkudJpRsW6ftK7U7/JBQ58QPPzdba+x94Hx
UA4TbYwpvRlWtofZtJ2YkrGJ7vddbfX6nYcewV+3rex5QkoNUPcyZYOdzQ2dEqqWNBytYFpF+m/U
N2bpu2Uxpr43RuMRrmXPFbmmrMUzZAOP0WYPtcHpl2olflWMrGXIFKm8B5FORXJyEwPNpV5LmSqo
7B5t3h6+6KOK7e5qiRvgIcUZwFZ4fY7MdhpRIW0pLViTexZlt9ytYJaYZping7xFbtzWHXAs5TQR
tBggyq5N5dNiVyu9m2C1VFSctbz3Tg7K8kEPljNE+ph5pqU8GqHYtfqrM6zTX3lzaJoKlqJSdm5z
u6jvazv/VDN0dlHhZHhUJogCq5ib+vtHiCIchWCJ+sD/Xa+0NklGfxXHEoTT37Wxun7WxrS/Y+D0
0MnuXQoZ0FJ2NzTqcNsPqDPlFjtwjBUtKpy1UPN3EzrKB1dv75jKjA0slGSR3a5oLFpzgDkYCsJa
N/6zqq6aghau+cuSVmbAWGH60MO2BlyomA4GU/ZOKK4WjD3/cvE2j7U5xHpiMfcWzEMy3ncJiu0R
u/EQt/ER+8i+KSYYiIBg1dqKf3laA24PArEA9rgyXJz+WzdHiJ5GU38QAO1YIp9EIgqqfl7irZNp
pxn9qBy8pzOk5gmqmOhhnFyr8E17MC6/fRqhWaf7zSAwxcOti+libZwNdK+DfonToDc1BTpWd3mX
5GSXt03tvAiYAuPEEaHPth3FtU3moYyMGklcD8rPDHEH39D15OvQNg6g2vIIoLrzGNPukv4TdlvC
KnlsXyUHjjblqYrKeaDVbqW8n0pF/SQir0BCY+rE9JClonDPs9uaDC2uTuEr87T8fXvNOxfwlwIS
lXDQIWRg17/BLWJDiJLKz4BW8OfRG9awY0rz520reweGwj7TnRRWaCls3vt2JXuF9ZDgRouQxOun
9N9mUGo/Igw5yIX2TDEmRN2BXBkfttnUovY6lAZn9EC9pL0z3MZ+qWIiG1s9pHPbNcWL4MKTSxdr
W8laVKrLM/NhgTOKNYy9KLlH5dglZIrTg2Bl5zPJPoUHNzwXAfTU9Wey7XZgmhQJITTS53OSFs4l
dahq3P5MOweSYAzXTwdLkv5s0jhzcIGUyNeGFLkPJ1G74TItpDhzjvYIgtb/ekr33Yxy636wot9H
GQJxQd6ACgejD4QT12tskTWPaiqt8Jx04j0qSRDwesMU6tp0FLfsbScEJLKzhVKWtkUl8Rb1lrbS
a0pbXUMdfBzCBqG/g+3ct2Iyp+sRopCeXi8oavJe0NFFvnupqzsiFP3JZY7u7vZH2zmFEtwuCfdA
MJIVXltBbRqNtYb2Soy22llJx5Vkf1TfjU727fctMQeDz+e1hhR/s55KbeseDhoK8Z1pPqvVot/N
S5KecpuG521TeycRQj9YCmBEJwbZmCqritZOR2BZaYXmG7EwfC1Skjslcf42lCIxfdRU1Lt2mNPL
aHWEt7ft720q7IKMW+KaZaf6elMJuRjDqgjWmQpWLwx0fq7NmkpmYqzLl9um9k4JNpBfZW6IYuKm
XqpGVV6WEAgEZtN2kmR+gWiiQXP6YEl7W/rajn69pFzoU8NYHJd76YZ/nN5I79fFbZh3zIpz46z9
ZSyFFSZKHfnz1B0Je+zuqEx9ACxTht76lj4T9tR3PAHrVBVPOvoVfzkq2htWpH26vaF7llDPlFEl
oyhvyOvmdaWJkur044Y8v6sQgfuYdCTtsObaB3u6E56zHkhDCC0lElB+21cv+OzNSDd2tP7gnyh+
eIOpPli9mn+LwTc8wHVWPluzMf7BhadHQTvXo19hbfthHaiJAhlpC/Hs3PAT9KGDEdHoOw/gQXB7
K6XL3SQ98rmRhRaIHzmim/UZmmhXg7nJpp/JbfJo6C9pXRePieFE57a3xAtU8cp/npofVXl2gjGb
x44+ERgrBpE3pltdF6OSJLQ6c12/lBCJnypnzX3eCCOEYLM9iDP3lkrUR2lDzqQxa3y9VCW1+8Um
VgfDr1v3Izw/vj5HbVAZcSdbjbpf91Ubpkk/hLc3ec8BMOtIU0SytkHAe215ZDyhWbl6AfaakzfP
SYleedUceO89M4S2snRH/e0Nt1dTmllaCtmGz0vzW42wwkXArnkQqOzdCCIIyclKs4IVXS+mTZgr
iSPYyVazeanL3LqIrlQujlAqwNuWOGWRUh9ciN2V8RxxTqHueSOs1Quj082UldEkLIJJZxZ9XL0f
t7/S3sJ4jGB/g+Sd8tz2K9VKgoZ8BseMrtKBqafeh7KzQ+d+6fy0KIU/1Olw4F92ViYfPwn+ZQz/
DYEvzNdqrS4K0xDWMIy+k6nisZ3T+QCkvW9GoovJAAAYbtaWJrHSKAXle1frlJ9isYrPmnCOmuu7
VmgiAwPHnQBhuD4aSWnQo8iZ43eErdzZsbJkfjMM5sEJ3HnnIPKWWn0U2UCXbRZjlmOtZgNdOcvJ
zOdKU74jSO/AW288FAC03vft+FWdEXbQR/eoXLPz9MDwSGtJ8tZDTLhZoibASJRRLKnYYu+x6hq4
Zc3cnv1Wm03n4HDsGoOOV4558QZtG60NbNWtmcquT7l4L2rUO6FulXSP1UHUc3j7+O8aYzf5egzu
EgFef7yxi+MFyKUT1I34iXNs/kJ1FLWDNT1KA/aOicasAMIrsATCd3ZtyeyUCqKEiPZG2bRnGEqm
1V9WsRy1OHd480DUUnOSc7s4ju3sRTGplPIaPpbawl8pFj15GkXVhenijHdFzThfUEyrETR2isLi
PMb6ywhD/zmlVB+f2qlomI20YfEObm/17gEGWkxdBY0XKgzXG6BB+a+sAwM/Ok/r17xNhgcyZjH4
zTxEZ/bD9SCqgZnObww1T092XormIP7e+9xUHAHdyMIu0+/Xv6HOGqbf8xb0BYnAOyb9h6estedz
O+mHsfaOZwWWD4sKME3KZNtYW0utaDCob1DETdz7uq+Vy2IN7cnmyP0P7sD5pMdp9wfnmZRdYtKI
5N8wb6iZ3TlKCcYw7+zliz4hXutpxfC1JKH5g3tKeZqCnItmG8ip671swTwX8EjjFHTYuf1Ij5z/
cr0oq8vQtKp5vn169q4PdL3Mt0rlHLAJ19ZGM16yOOb0JGC185fCFfBWm42z/MHUBgkn1AzgiTgg
W48wQAajkEExMraK906ruf82kP38d3s18tduAlDUzRhbgolQlqM3q4l722ujCB+nUhp+hMpee4mY
DjwlqT5U/jSnR1nS3sE3KTPK+gOlmy3rFcrNsQeGEC4Er7XPRgmqLsv74TxUUf4Hd4wmMl8deh1Z
H7j+UmKoRg0pDTAdttDvq3KtgjGOo3PtJkfgpj2X8trU5jobrenUbeNB8WYwrtDbtC3suf+nR0sT
fufZ86dVW8PEbHu/zBxx0DrZO5Jg92BGAx6Iw90k03WfWbpF9yswO9P6kDOAci6nsj+IAve+HLkY
oRKVTD6hdDOvc7GCHHrKgFrkS9zeLdGC2DqIxSfIxafz7VO5h2EDSkeZihabTGk3ny6LayD0TWwH
nQrH6klvpui9R/N2vqM3NPyn9LTJT2MT46PnmIrys73GyKegr1E3vr3Y2j+A/OeLXjXTj6k3lfrg
B+7tOGPu4AMYdSKL2nzvjrmmQjNkK8AsxeelBvYB7vcPcDSoeFBGA/0kc0TjesfjRERurjFMP7Ra
FDpm961WG+Uu1tY/caFySpLgEVASFfNrS0TlszXpoCVhJEbOwi5bOA8KVUOaNLd174AkYPckUa7T
NKi2yMw2Dlsfq1louSSis5rkq0ep8C4rVP1THhX2QbV67+2TDChUD+AkgGz1emEqoxZJX0rgDMOl
oU7WG6A8032YW/dlcqb5QbET5fPt0yv/n1ufKnmfEAWROn/bsqS2VInJaA3Xse2Tp9kSjo93FZXf
eJ0aiG48wsntGiQgIXf6BRrZ7GeE2oJb1jMkd6ipQwmied8bh1GfsTNQyKiNo5bR7qb+okLmYEi7
15sKZY7iLSo9t7jo++fC6K3PmlIO53E1ClhQmlQ99bDgHQWUu5fuldmNU7CYde3RbcLJTqp+atNC
0BoTR2N++5vJ8wQAhjbHthNQGraiJ5LaoSLXIOm0tIUiGqTTJ4Zd0vFEeggh+u0Ts3chJH229itt
w6Fcb2je5t0I7ocmZmLaz91SGmE8mc673HXTg0dxbxNBhzIoQKxEt3ZjKlbRGJlpSAXWkOaJX6og
u3zYEw5Ttb1DQmkL4SVCWMaDNoYW+k+VVjLx3o01kh+13a/nSJsaEc56Rbej8NzQG5r+79tbufcS
O6BiiWqAUJGkXm/lAMonzkmvgoThlkvm9v23tc1AZySp8WgZin22QVKcIJlvmYQ1vQN/s5v0OIRS
kqqUksk2CYfUza7IzUG469NgkdVo9YuVrFIKcOq1NrCNwf4EekhZfXOYgGJOgOUnXwyuWZ3s0Upb
H7GUAeC2qpcHL/jeJ+FZxTPJkA/Vueu9gUWb71zI2KsujCfA3vGZBDoPvF6tMn91Gi2AMqg+2JJd
qwA7+IMzBIF6bZUR/HEaekLMzFBlfbE2fmb5nD1C7rg+1ynFOGYvj2hH9/D4uF9N0uCpcupxcw7o
S6ExBd9ekAAHO8Pg1p26qk1eoIZxTgnA4n88AHxPFc8eGhGqTdQQpf9zO7i5bh/IvQsnZ5M4FOCx
zG2ooDuJParQgAbVmEQXMgfo61TjKJ/ct8JcPvzCFFe3Y1DKXIDrHUjq7WnN7g19Kp7szFIO/JT0
sNuXTbLdcIbopgP4uP6Uc6YYRiuzBW8qOmowtn3J5ny+TJm+3veDU/t1BC2+nQn1cnsXdyiwZP+c
CSsyFfB72yTWGTRYakXuYjUfXnRXUU9RUS5f4IqfhlBhFHy45LmhC3+03OkJgdMcgjf5wcvZejEb
LTvC5O6daxInkmoiGKp6m9Cijho4HzrHIYqJlu/GrOopSDAX9RZdQHv7UNurg3K0rv/BfSIhpEZK
OZue/+YWIxWsGfEqJRCicsieFdEVQRZ3ynPeZd2/kKwMzouaxOafrFfmGLpKPUeqR15/fKKs1Oom
1jtFkWe9K8zSuYyZbncfTVjZXuy5Q0fSaoyD5GbnPQb9j8MCkcuUnCtP/qu0A9SkI0RcuYE2NPVj
VEVdoK1l+aNrlf8xu6wfmNt5P1A6IDlFO0OTrMHX5pa8zhvKUZyzwbBfiqWNgpmp0692VBnLaRk9
8xE6G+2TV0ml+FU54p7eWy6Fml9TCBzzLYfnUrSxohemKxuzkfCVEU4DP6ec+nVtB09GV+764+Bu
yfxwc63JxQEHSO4z683dassFNpa2d4K5E8mXrhn1izPl8QujOfaPNB9Kf7F7UfuppXw3FqMPoO3X
D9zkjmvhN4DUgegX6Pe2993ZGcoL80L906nWCxk7xAMMq91Fq4NQt81cHqPqTnnO2zI78Go70ReJ
HB1+SezAVO/mYA+lZYOixvRSpsvHphfuF8Za3Xtt9dz/DrZantY3Ww2wmv6G7N5s0TOlQQEkgfkk
GD2RPRMReD8dvWQCw0t0FGejTNNrAoO8fXamWBH+olaqfk5jfp9fqVlXh+iIW7AtdmWCq2t1cfQh
9n8hJ4FCAg/nto9sK0NSDnkKRW/kLAVyOH35RC3ZOIhF9sxQPJP4EP5Bx+D6njVWXap1ypnToiSp
gyWtgdI1xVr8dXvH9+4Tuw38C6wBCecm+rCGOus9A9IysGB5fNKGrPmkdnrk9+QtkL7EH2/b210X
cy/QO6Bujb+8Xpdm5NXiusTXqbtUf4M9UH849nCEfNldlURFgURmTVtm7E5Upro4UDyV6zo9m3VG
BwR67qBRnP4DXBZHV2TnrYO4wOReUvAARLG5IrVLBzDLZicQyAcWJ7OgbHy2CjtLTsk6lPGl1kC2
h6aaJv+7vZ+7lqlak9o68q/Na2cL11q8jjTCVfLs02JG8SfeCg6mLmze/VKjflgrS3Db6p43ousj
eWXoCr4pHTZzXZgp7o/RL7uZL7E7L+mZSgFvT2YozTlNjeRn0qZecqoi+A4OnOGeR6L8RY0LJDm4
t81226tWwf9N8dzstIauk1rF/3hV7i2+OTdH0zZ7Z4laFlggELRoK2xuSOdZA/EbkVVfJPkZ4c3c
j+yleari6PtKWn+wtXsfFNYvKs5ETbShNg+sa0yTTnfXZfbVeFojo72rBvW9tVTNxVsAs7dDc4QD
3TdJxgtNAKnAdqAlKhS7pEqIpBC0YwCdpoYp+d5dYG9cva+1nZWPCCdZB8jkPauSLQhsBdvKNb32
BHrhogaXqLSZDIoUpZIooWLF/X28Zt53G5GTE3JRh2Qve1/zldVtnGxDNQzJGe0JZenUFw9msHPr
ji4EtZyAE1HPpPvDoFPNsFP7WdEH89zA5xho/bTaEDaBfrQT1fjMNnZ/xVm9PKMt0L/cvl57ThLO
LSmAhEogz/311hjKEnc13YggmeP1UntV9MxAmbjctrJ3i6DzlvfY5ZXZ5kTtEqm5RTMoQBgBZHNZ
mSc1t9WA8K0//74ppjQoM9Jno0Auv8qrIFVTEW/yerS4NG9EVlrJTD+jDnaBlCo9uD97ewdWQUIe
ITp9I6hR2sRnVe4C9c2K/IxKlXIudGc8OLx7eycHs34hOIESyF/xakFzliONbchaW7n8BJkX3+nt
+pWC8BG2ZM8QmSQBlS61hrfie0LVBlE0wNaUlg5alBvTyazgecpj8vTf/khoFzGlQO+OtGnb66rW
PCtGiXmsGRZ9hCg/D3Xw6CdGGP/AgRPeEdmwhSQtW54DU89NZtsB1a9pGkFXP+Tnmvr69xVa+d9/
KyivuYDj6ETQK9h8qXiETWBiwJcAxxEXqvtJ6KSwHXSZdlT33StukfrJ+RwJYoEg5/pUkAIlWp4J
Jygytb5oeqOcUlQnw2WMB7+i0nyac6cJO3dc/GiJGbMrteaSrHPlJ+qw3HeVVRxAa3b8HZ0vxE0l
NThd4M1zsrhV0eoVy1eHtAl6KmjBVGuExrqdnqxpOKKi3bUHNwjNUpuh6W3cypONbloDTiOZFKXy
Jc9TmMOg8WUxIuMuSlr9IIDduSCM1VBmQNac6e2tbsbQGdAhjgRAyiSmn1lWx/cTkUA4lV5zgOz5
1ebZZCfUj0xZGtZkErzZzHwqItB7PFmKVo/2qe7Z2mdFazvYuWiyf8hyxf4v1bt2CBTcaeSvBNWw
wMBl1TBHmM2jv1jkigEyKowkT50jPhIGa06YrG2p+p3lrS9iAux4Eqs+fs6Yjqj8NS6YfGeOJ2n9
gjA+OZWmUj1nhWQiUdWh1/04Rj3kR63NquXHBfwW54R4PmYQtxkp5zVN+6FYxfBTn9tC8XthQ2+2
LJXanNS2r5eTkTT5h2mtB3GBYs9Qw0x0uhLYbdn+lWW69e/a1PbHpIy9j20StWvQQUN21FmQt+N6
d2UjTyNNBRjB3zJgeOVTzQFSEksbwSm4uvi7axaEdFKrvzSWVV08B75O4RHY9lmk8Ryqn257v7cH
V1rndSIEkgQsmydqQAkpErm8u10Uv5s90Xc+maj1zrbGzjxNie7++AOLQIzQBoPVmBf4er35wrnR
HIaZXRzysw0c5LTYRv2iOYkIO9G7B57wbcBFiZUcxeR2/oL0XdurPSvRl5FeX4/sG9wmSX82dLc/
1WgGkDxryzljnupgW99eT4zSJ4J5nLFf8BrXRr08i0sDrxfYnV186ddUpww5Ws8REOKDN1l68u35
kQLb1BypIwMBvTYVZ4MyLRGpZcJlPJWpEr2PM9U6KC/unZPXVuSveHVK08WY08qmcC6Q2n4ommp4
gtKpOKHrDHOxAS/Sn3w2OlHg+hjA4dm8Nhi5WqFMeHiS174Pa30tTiDM50uRtQA/mX69zxCo/O1Y
gM8m0ZgSBSc7RddGmeo0LEZ96E71SffRNtPIH6KxfJmawymVvRMCRRjDFlCVUojYJHN1M/SdYnHt
B7OCxcQcmxMck7YPa8wR2/HeDUBAWRKmwLDEU329KjILSYgB0ivukVKuRss7ETtEn6FuF+/sdbJ8
2y2PRt73DsyvaXMKpjQGtmFVujZGu+psZQqKcLrMWtp+GAtXD+EQaPpTY1TwFNz2LLvrlOwivIow
dbkbT6rC89F3LsjCpkn1e4Rhx4AZxuapXJj+MRDmuMBXUF/+xCgpuRzcpUy6uX5m76ZwI4F/6Qq1
Zqi//zp4xN2JovQnZcmnU15pRwvd7i3T0HJChtCOCXDc9ubsQD7D5GKeryFF2Cro8hhV86hKTqIU
c6CX3npQlds+Ub/sEbQyE0A9mNj1+gBFeeepy5iu4ZT37QfZbrpk+TR8zaOleQBE6F5EFqsfvKaO
TrrWwP1ze4/31suSeR0lE88bb+qIIal0e2a9TvLVydr5Q8q4uW+b031pJNPP29b2Vkt9B5lM/Deo
4s3uClLTNaGvFMaRbqLo3CQPmajU6iy6pflLVUQfatrS/hMNc/HUz67+9bb93dXSKWbulhk5Ivjr
3UYRUBnbblxDChQulBRWHphJX7yzB03zlWU4Gt18Qy8iPy9EgfCUUcOjOS9/0CvfPqG+OEYms5R5
X2l367Q6P2RSdumGXgvNpZwCRSh6OCyN+mhqefJXAnjtICrYukN+A3fHARYA/S141M2DOdPQ6PjI
a2gW3hJMgClOmZUVp4xhpfD2/u6a4iSRHwDTomR/vdx1iku9pl8SwpkyPJtJoZ77ShWfx7k6Gnjc
McV14ZKSX9Js3sIa1z613K5DBgR8o/3RNkpmzKY8eyxz5WD/tr6P/aNiAlMVbwnooq2a7BhnCiCO
WA31wk4CRV3hBZwX5XtMWP+cQUFp+JVZdgdRwd76bJJ0QlP+8Gxeb6UhGBKqkCELnU51ThHsNH5E
A/S+yQ7lCPdOKbgi7gUYCoYTtyuMepZoacoajp4c+5ideaEwkNl3JT2PfxYjL/5d3cWBpNfSz9oq
XBWSHJgaD3zRzkZLnlQ5rgtS5s3QBoogg9v2ihr2+fRFiU3lwarQtMmmajkn60hvhunToybrzj4T
v8oiEgSJDKbI//7qhq6lVehqEWsh6Yl20eJYOSfWnH6cyXwP3rMd70cyRQsBtAC13+1sXVlRdNfs
XAsjrXFDl78urgYZdVrqS9gYYnjyXKgTEeiognqY84PE/e1KJeEG44MInUs/sLmchlLPqmJVWtii
eRLMZZz8HXtFGyzxut7f9gNv/awceybpkmoT1C02bi8t26xFW0QLS0BJJ6cshodB1dcHITzhG23X
f75t7+3OairCBToFTg7yDuNay1ghBOrhzECY36rTeNc5/b/GIPIXS6vFo9J52oPKl/ZXURXBbes7
GytpL4k2mdGn3L151fSoiOLaHKcQxvjqUUmT/0qriV+cLlfPty3trJPoBJYqk4RKthCuD+tiD4u7
uLiiudXnsEZS8COk/Mt9bFUUvJe+e6xjBC8VPasDM5u8g3LFr0GN1wkRvS98LaQtnFSAq1s4ytDQ
lO+qcQntXE+Mi2FHueqT8emQmdtx8q6jGOGdkO/S/3WF1k1n2Q3MTqnaZx8KUqfyfYtIZ+YneuyJ
U2+l6PzIsZPlsSdWF4+DXfbUsCCxSu+LLotav2lcKl25M0SXopwqcfDp3rocmhM0h+lgsTa6Fdcb
SmO80eK+5vZHbn0xW3cONaHKzaNuUsQixRtGtf3z9mfct8oN1CXN4huho7It4LpWsZqWg35h3G66
9MswP3tL1f/XzqTt5Vgl324b3TmlAI5dyQUKwzaFieul2pNSeQsqC6FVRL2P0IZx71jVHM6dax8c
011TDq00FzpClcrltSlQfkZr944app0wLwIY9AkfrJzglywPPuC2byhPJNEzOQl2wOZsTEHAXFZ1
kqthabv5yUiz5WJHbuqrimu/9yJPCe20faR+34a/v53Ec0R3QOzejoVOqKstAshfWMF3ekLRqbho
iYPYm2bFB9du533mtvFAyyeK/s1Wm0Hg0cHNZEQgTNfcg6z7Z1m99lxW9DpydW7u+rZvH2YDaLxf
tVlzAnXZH6x3x6Vz48neAcaTF21hlqkT28xTthwfFenrbCiHh3TMkn9b0GBPdQPpy0E0sGNQsqtI
gl+wQSDlrw+R4caxbjTNEg7mXH+K64wKdxxX9ykKcaFCCnpg7+2llCOONJSIXOiVbjU4cpt6HE13
NXTtNH5UKncAyWZE8DIkdneui3n8tHSO/un2MXp7fgl2pIieQ9xD51J6/Ffhhzn0hpvUbOsA1ugk
C1sI0yvVl6Rqq0emS75XtQSeWcpBQ/DtFcUX0GVic/mcpJ/Xdo2coG5peTF1q/M+5H1OgzZPi4c0
L5KDK7qzsVemNlc0ngczy2u8gedmJVg22CuL2HLfq60xnddIiJNmrP1BBLK7PhBGKmPbkmhsgwph
iMVoEsHX1Goz+xv8dfnDsXhPpqT0Dm7GW1Pkkzg5yRfHUPM2ep6EHVt9t7ThQNx3WigUvVv15KMp
HOW3/SrQCI4L+G6uIZjl648Gk0Zqd+3a8lq1xamEsfNcd67pO6mifLx9Lt9GGhKFga/hzkt+i81r
IVKoEhlgw5SjD/diGntfcdryrM0gUATn0V8qRPNg0GEKfvl9AVY4iFQTLlsqPyBgGMu7Xuo0lGsN
6WkXqmva3PfVbH9JRsfwKRZpz7XeVyeCpO6uKsTwgUd0PfdMVAYjcIPiFM90PA68w95HBuGuybhW
Iro33siF8LmNYE4PS7FOMLeU6meaI3S9NPdIrO3tfXE13k1SWpwCJdPN0bVHOyqNNarC2DKqEwSX
PyZbeA/Z2HdhPRrrx2Tpj5jW3rohaZPIUsavMr683m61cKKmILgLcyWKpTy07tvKuLxb8mIIUqkQ
2CyLfva65Ehp9q2bhxAD+n2+NjNuNHCvLa/AG+Oy0uuwLhKLyFXT7kXmzhdlQCNxJVD6cPtg7+0u
6SW+npBBQlyv7RVZFdW9ZtahVU5umKpOfoIiLA3dtTPvsjb/H9XMo5b73hopKjJlLqkycbzXNnOC
dkI+tQ6jetZPmdMk4IwSLpM6Z6e4du3fdn7cnFf2Nn5ispzOq1OtDmdTpL7eCOddvfTVRXWFfRCb
7C6NIhfaDTyc5AbXS6uVvBNRN9Wh2ZijDxkoRYRKKO9zWDN8T3i/X8FjaaQ/kPUSiDA0dG1vqbsi
IUdhK+c8vnPz+ueY16gTt1BWtoPlHezk3r34hSpAIoK4eetxO91ujdwdqhACNOv/OPuuHrlttu1f
JECFaqcqU7Z43e3khHALSUmURJEUJf3675JffIB3drADPwiQHCQxR6x3ucpnho5/madCVAM8wSqt
gvQx1lNbtk0kb7wq+4c8T7XQpIN2Pz4Gwm9oLTz/UALCc9eBuFNzyvUTSOrrQyLn9kaV6QXAAPfs
H8MAEfJ8GDaO0RqscV+jrS+g8mxYFZFJP2SUvaOwLL7jqeQ1Bz66nBjYWbzBbBNn3QP85QzC+oXc
4Cpe21HoDyH0A5cIkvsXKzxlI3Jtk0J5fltdrRqj6k3D5NxXmztk3NyqWV4dL0eIAIb0Xiq92MHa
JrA4BR+nnsKs/Sn9Of06hqHzy3nVsi24GOYfr19B10dE0oIXfC8sXlxBSaMN0nQs7aI0KSbU9mor
qDoEZGVAoWe3eO1X3i6oDcV7WQ36IUhzn6+xWQmgvwnp60BmYQVz5KzMtrw/j6MyN/bTtdt1L5Pi
MUGzCErIz4fK7LBAkSTD4mU8fyRudZXqh/QD1dI9QAcMd95qAX57fUKvjAoBLrSloLi6qzpdTOiM
YmS6zNFQQz1Xn4dl9k5yNqwcEPCXdkiCskG36sag+wG8OKC7oAX0C393qC4VIBsAc5st71RtgnRG
RYPQx7YnP+M5shXsVdwdj0P228DmXrugu3FKrnwyFJ1QcMJrgoz+UuVSQ5ZocxE0zQJHbdkrUAZc
ziCUHs7txzSZglKQ8JYB5AuOF15pyBEh5Y52bdsXE933qKwl0ZhVwAiPSY1OCij+Rs3xd8TG5MxM
RNdawlLuSS6ADN+vjaFf84GJsVoSz7vx9lzOwf5r9tsROlOAAAL483yzrQTtTtmG2e49uZ4bbW29
TaqpYzNp9NOgbkoHeYuRdXkvY1DE3nBKReUGkIBLHRGoxHoxbztapZz3nzHb/Zd1ukkPv9xcv0cB
AAmIXZRQX4D0ApqjBjZLCiUcGT2Enkf+kXmuKxoxe4ZlWXfQ0RgXRojhvp+zGxfU5YWxj46K5l4j
JrsAwT7xfySlkbUxLONJXjE7bg+8j+4i5s93o0Ox+vWTe20kRESo2wCIsHNhno+0TEPkoE6RVSOy
HlfEPUpSRZYp9Y/fb/0NOMfVwYDF2SnUv/lNF4OpPHbbFgLZHm+tLglNptKhM9qUUbitH1//smv7
ZCfh/v/BLt5vnW929SwQ5ZMZR0Ces+mYAiZz/B9G2bNBNEcQFl22FPpkjQI674hbkGoOodDxiWcm
ff/6KFcnDoAQdKjxTmD/P5+41I3wXQVuvoLeoXxHHfsEPJw9rHDqvfE9L0pd+9bbVTKB7UEC+qIV
BcmLNGzGCNxVoFRREI26fxXp8xKPiL0fJx6UikJNG/K0+hhNc/YWgdLfotd//4bfeA5gm1AzvYgI
3KikyDTw+RCOFHdL2AaFH6jkDMHrtQqYt915hrgbL+dlUIBBEX2B6wEAO670Sxq1SRrCfdHgMktG
W0l/0q5setyklIbT0UNKe2NRrw2IEHpvLqJwCqmG54sKRgsVLeSf0IGmoDopsEox3WGVbYl3FzQ3
vUivbCKMBhgVFEERal2KNMysGxtLcogJm2A4paOc7zhZk0OKqP3GXF4dCi8Uqj+4WuDI+fzTejp3
ee+yrKKh66sgGv1CoRx9UAQEv78+GqiH7kLeO8UMUM3nQ+klQRbQzfiqRrkzH9n3EWSAd4FGIvT6
SFeeBHCaoa4DWSnIBl0GOabx5gCeMNARmLrk3TqH0xf0gwV4bHH/EWlsct/TjZU+cxQ1b8duDH/l
PoPTNE4l2iVQo7sEVYUzE6IPgHRSK20+Ru2q713W3orkro2CHjtqH3hdUW+9uGk4/IrSZcF9lkvQ
mhXx8n/CNh9vPATXtj5gaDhvoPPuyKLnizYmfRJP0GSpzOTkBzNJfhasmUuibXYK0LYr/37pgADd
OxSgU0O/4/l4Fqaj6Raj6drp2R5llow/VTyGb6ECH/ICoOf2kMxZ/0gTq770qWa3rFhepHn77bKL
ZO40Vxy+F2Vm4fIERd68AvPeZwcXT7SkynbfASv3P0187A9NwJyuzJiQBSY32tQwQMw/oJUrIZed
i/SzyNl8Y1NdO6gp0mqYCey50At9BIrmnum3HMKvW3QAd2YtsojGZ4Vu4I2DeiVYxNEBJhaucejz
XcJGCfOzBroUebUpSA7glhvzdyu3WVDELLZvxkZHtVXx8v31pb8684A6AeO8t/2B5ni+9rhjo0yD
a111AxefGhXyE5SrxifQ1NndpP12LaIl3P3TR58VzI/7T8LAwR2I/3lDade3w3c/lvQWfubKfOCg
oaAJbBBensvKRsdIZy1VeZVNwVAYzNtp0xiQryhyjoEZRDHB6fXw+nRcWXDcy3Ad2YubewXn+WzE
o2pZi05+BTLlhkwhgih7HM8wF1626vWhrtyXKJwA2ZHAOwb7f/8pfwSxLgZSPZB435zwphrW28A8
JHoEp7o1pUGKcE66/hNRsqvlBkHL10e/cpFhm4E9iXsMSell92pg2jRJzvMKYMXoNMHXHXmi4zcu
lmvTCWNPaHzs+jLICZ5/I5mTLaIt3lQw5r/1cc8+MezBe1in3iJBXbkyAbbaIYK7EC6CtOcjKaHY
0kvM4QzUWjkoaNgMkFgt003v/t6qOb0+f9fGAz8ejzfSTLBQL95VXyg5+ZHOgVMxEhT19qPWTB09
NfTl2HW32si/u3t/ZvPYILCA3bt/0OpH0eni+/TMWizSlFe2B9FWcDFDlznVpQrD8W7V3nbiKpuL
CRaTxW79Wwgo5z52EbZt7nRysnHyEyp7YbkkKKDDj8/dmJBrS43rI8XZwQqgJ/N8AUILXGqedzko
lSLCdmbJu0mSrgBokdavz/2toS7mosOrqWWPoVzny3MTpBINu0i8jUOwx18f6soxQZyPcBeUQfR6
L28hzrhtHAQ/KkVadiRbj3bv5g03jsmVzYT8CPKRUB2AXtelkAYD3NeMMA2F1KuHde23jBUp00E9
EgfOksmS/17/rMuy8X7dAPvwu9jmAwZxkfyh67rRJIFqFYX77qcgQy0qpd2jN4r164rS3xtoLJii
30R340uvLB0iNJT4fqNzQCm62CVDIsPcxfjS3cYgg8RBkaOR/oYwJW9UoK5+4664hAF308B90v+4
X/m6omwaMlrN0Nr5BfIF9Na45/cKUtKq+brGLHyTTh49T8pMh9fn9+pnwmR4p8UBYXJJdNkNb6IU
0iAI8Jvws1qBMVqzmHZFPsy3SETXxsK9twMvIIAMHO/z7xyaNFqTJcHNkMmwgDtqdte07V22gdr0
91+FosueBaKfjFDt+UhwZ1iQZ44UQmhCeTVKPYAl2lkOtuTtLNYbT9S1XBuAh90sBEI/u3DT8/H8
WMCcOOO0cvOAUmUuY/NPEjYWLmCZX3hbCzoPTT5vRnUwaJGk7Hs93tiwVy4A/IYdbgF6+l6Ef/4b
OGUEJLAe3wwfnS+Qf1aflJ5udW+vBDuo7KM1jMLdb17f81HwcHpDMqQo2s3Sb+pM8gGsunhX6w4q
Ak2h+OAFOvhbr1RcAyiYYI+inIGI81J20Q+HthXEp9UWTPE/se+Sj41jH/961zwb5GIV84b32xhg
kCXSFHQTHLZw4OwglXP/vT7UC02o//ugnV8L+XZIH15cL62WtE0ju99rTP6wqek+hWG7fQu8RNyt
3tIelYuazyxslhLAupHf6WwaZGF8QODneR1ubZ/94y6ebYQIqJmg/Ask+GVrw3M8smQLaGV50BxR
uF0OsMzbbZioKjp1S0Pl2j7aJcWQne79+ct8JVuDOYbDAIYLGadtMYFoZAsUx7b5jD5Z9naZUaN6
A+CEvhWhXLmGANtDyI6TgnrNix5yT5Yc/AyvyigBHAnK9x+E6hQstNqV/H2s8bs7DgXxHW1yWe/z
vLRzLjLwbu+CodSt8lEEFqp2gRTn17fUtQXcG/H/f6iL8x+AUp8N2nkV72VUdUtuD1AmnQ+5Z03Z
Iz27Md61aYQH4I4ugSQGUIfPb4IgV9SpePWqwLdLpaDxAbLLtr6RgU0+v/5p11K/vdqFJsHuK/cC
Wj6nnJkgxJKt+bB+2yKIgxaRP32zCtLES5iEH/aMHZq+HS+gl5GeIXVCCuUDFKtRQEL5kajq9d90
bbp3nCtKcBHYqZde4hE1Xpd6vlfpNAdzC4TD+UnBrK3oIetwBlvX/q1V+35lpDuUB4kmUv1LfMfa
jcrz18FDHbw1CKJT2G3ZeazhhvVmy2P5P9yGKHRAdwi1WxSSLtZXWIo+QtBgzrNenhpp4SeTgfYi
djvs1+fy2lZKQe7BoQR4+EWvE9F427oGlyG44vRT1wxfgVvJD0HK/pdNC+glOBFoviHUurh2g7zZ
pEgWr9qWMP26zvzdRCZXCRHe4izvf9LlfQpQBTD0AAMBcrp/8x9B3Zrydlxz7I92CXU1tkQX1Ftu
zdy1XYgKMBhJmLjshX48sssNBR4cQpKs0zHTzn0BKpAWXmfaA2vBk359pa5+FUrBYF4AK5xeJuOe
n9rV7eKMth38akkb9c6uDXDorw/zckMghwGIAEgmcLhelFT8DfqEvdewOubJ8KWbgBsux34d3rV8
G/WNwOnKYAiYwH/Ca4R/XO6JxYQLXDgHVm+B3MrI5PnRh4NdOaehuxHp73Hn800BUTK4LwCTsUu7
X2JERqgMgHhBcKZclH4HaY0d+9H5uoCNpD1zwHdPgYptXGwxyZeCRqu7capfLiB+wc6ZAXXlN5nt
+baE5UnIncpxay+uu1+MDO6aHqL5r6/fy225j7Iza3dKO5pdz0eJZrPqZuoYIDdMloEn5D8QEu2a
mqvR++gFvQir10e8uogISaF9vENBLmtUdB1hy9QahgrUlJ+bTVBIQChSc7Q2/vpNx8f9MdTFx9mV
uSEnE6unoe0qE/fmYaTImEKW0Pevf9XV1UogWY9NEyKQuKgfwGIgzBpuWa2XDD7UgdYffJbf0ta9
NndoKO13/V4PuaQzWUXyPuEQdx3ElB95PP5gks0HkcIf+vXvuToSbg6A7xFkvsBaTDTaomihDDRN
wc5JQP33/SjkUPhicP/DWAD470xcvJp4w57vwSATjb8Yz6tU4tuKA0t30qte6gSAvr/ukkFQZc83
sUZQAbgUgCQyGvnqGb5XQeRpYxE7TYGC3VS83MLKXNsReJCB5f1dm7g0gPETx4LBhrwGE9XURi/B
rl+nDq+v09VRUNHeS/zASV+yT4fMiCzlE69pnhjYyDn12E7ZdmOU/aBc3IY7cBSFZVSWd27o8xWa
l5w79PRFjQY/ezAw1DlEnktrJWV3BA4pefvXXwXqB+pXaPuBfXEJzW3o3CeUJxxboE1OYd/YD9z2
t26il5nNzkaCmwXIczt066K8SDyPqWjKRT0ENCrtFM1lApgwKPaN9zZsmKgFQucbD8uVqXw26MVF
wVqp2MxTUSfTMABO0M9ve63tWYtIsSIbF3ODAnllh0BNGVQLPGXoQF/6dlgXarRdcKNLraMSS5mf
IeV4y+7oSmFlF9rbbTsgRIctf7FFmmFXmoDidu1BnAmyYS105tOJ1gNukjJpvPA89z07Qq5K3E85
AbElbF39+ra5cmmB7428I4XK6u5t+nyb5v9njcdaICgHV0LtLzlkxqNH6DbnX/9+KKTWuIfxNgPB
cLGMnUbXDZSApqa+nM7j4oliC8at1FOW3Xii92LbxeHb7bpQ4gSxFA3D/d//EZ+CxxfKgXcwzJiz
9S7Fs/kOBiTt0eAlfVL+XneYh05guiUEE17/zCu7FWMDD4S/YHp0uaqQyk0DFsu29piX1NG2DAX0
5IMyUnjAw9HdkgC9toJ/jrcf2T++VTEq15hgPHCEdZk1bigzRqb70Ebdjaz4yulHUWdHngDNiFAu
fD5U5qTxuyhv6nDj/rdFoq+/kK55pwRJ+6JDAfBfZHby+PqEXv1AJIfoBuLWecGbtTj0cQO1jVrF
gEviv+tOwIgEd7my/MYHXhsK9+cuU4RGM1Ko5x/o6z0RUTnWzglXUdaIz6E3qeMEseUbQ12bS8Q9
IFqjJg5o1n4H/bFswyS7SaPJWMPhAXJlmRoOzIcVCl9n8rS5djgm4CfcCLmu7c0/B92//49BUxNH
HqxAcC5Sf7xLDAvKUXTD3WCtuMtm87e6NzjpO4Rnz6XAmQdb//l4hEPFp6W8q8HNe5TS4T23/IjQ
KzlS0JLLIc9uxRDX5hXvE7ro+5uBTO75kHO4+onKnYCBt4B3BuCQIUxcY1qBeh3zYsAVdBRT9vct
Vsgyg/YD/MTu1XN56pPWZ14erqI2vbb1PMHCwctT82Bs/PPvjwNwlzsdcFdovnSI9poBUETqixpM
+fjUQLa6FEtky3Hw9P9w8iBoD+wXECEvYZehpdOcKi3qbhLsKWZ9dwZ8fD2tc3Sr4//yyUXuCCQp
4rEdtpRcLJttMrTCt7SpgUHr3wLtOjwQo27Z+r7c/5i1CCU94OfIDrN4vjkgKTFTu3OmIvjdgv9v
D0lmwUQf/O9qFVH1+krtQfjzVwh9YuimI/1A3Rmq3c9H08HWQwgf4Ou05/Koti47jMx7im2ripTP
7qRz00E2z9BjRJZbfZuXBwEgMNTeIQy48yovi/DcOmmDBWSwltIY+n3zegfnieEDya2BkLDSAEvm
07vXP/nlBQoZyhDlLkCSIXZ12R/P2iYlfZbrGunPXLat1kdYJHslnOT+1v4dbTbwP5AAYTxA+i81
tRaa89nLZ1mDBwmL2MYyiIcz3edDESZpcwNE/jKiwGi/6R+7CADu64u1zHGRJVMLSU0aqTsHtFm1
Qc6hDFNghWTWv5c0is7Ap5xen9Br4wLvvHsAgPcGX67n4/YT6JsmBPgkamT6OPtd8+QSmCAx533g
MjTHvoEwfbhiK78+8JWVBOBqp7tAVws9nIuBhT9tMya2q9k0uXMwt9s5TK1tALvu/FteLFe/MkNR
BdxJqLNfqr6ZaFGJ1UtXa1Al0KqwgS5SLf1Da9enVjn1sc/lWrZzcgvydu0z0Sb5P98UPFQX60qW
OUTp3WvrMfYRD8o5Oiq6Led+8uWNLXR1KHAxwAXB/YUj8nwpYQaIW1TofUazCG0w0MVib2JPRI39
jWN4bT6BKQL3F+hIwAsubx7V5F3jDV3dZqBHgjmoj6M3DyAEh8HnORrD4xrGtgIL5JZHO9LNlxcP
Hv2dA4sqGWKpS4liPTvNWrrAqABOQnNUIPcIWOFGuMgVmgcS+mzUp7yk0bLiEsJuUJVlaiCVtzRh
xWCCtRSR2ZakUI2nPgToRVDINkdqKJxz5CwBmFfQd1fdWKQg7/w3eXh/634l7PuaglZUpvmSy0IP
uVJgqcKRpBhJamBBCjdLV65ixcsSSi4wjuCLO4G/0I+IL03079y1Sp6XmWauCo2NTGlH/JcYqIWs
LJcAJxduGtuTH7dSl3Jk4VeB5GmqjOHrG8hIsOZomfX+jdc4P/UJa3URLEJkR4avrkMrQJIzw2LD
EpUormuy3y1VDrfNavQaDT6kngIghTCFZ18PTBYQN4EOosshk1JoCIU9asHJfw2EVqeyhxz0r9St
TXtu5WCeKGGOVISs0cdUNo1/9gCdAbxjRqZXrAPKlUe6Zt2HmQUQPFxSX9xvmQjIgYSe/gE4VbvX
/kx3ZxuTkvtRZYIXLkxmV1Lized2jFTwJlsT/6FNfBfd82Vjn5EAhO/mTbhvvRTdPxCmnr4BNDMC
RiO6CSYtQfwIW8g4RC1/CP8ZtCcfYFZN3vY91z8DDyiC0hddf792FA+HPyG/0IG/PuGZmcajtYq/
bVTrsSLSMv8+AozpV8SIpCvncJaqmhXEqQsfKgi82OTk/VAeSiDFTPW03ueQMBhLz/rhWxMBR3Ta
Ntq50nQ2SuslSnuU/OGgCccCsgDip6ERlBVQzDGfA67pm2BtjaimkZivDfeWHefapqzMlrl7VEhO
foUNQr9CjGADnGZAOb/71vG2VMMSRY+hZQ3ctVgHgc44a3tbBWKQX+Ypp0O55tsMeCczYwXtgeE8
R31CYDFGQcgdN9t/6mYGAS2t6GJKahTWgnUKvmQASZBfBBEZ8EHgDE9FYtnyJaGqpXcSg/0AXyaS
JSwgACpCgowQACib9buDjNN926vkJ2S08HS1Od3GWkqoCdYt1JHaOkrt8FbnkZcW2s8nv2CJ4QeN
unZaNDS2/4Uoc/7kfu7uXEzb7uh7W/jRpJKFpTf0icacUB/hKIzTDti5UJFpCBNrmY5dzqBx7wl9
YHxepspJGYjD6s/9AGnhsJUlpMyG9d0mmi2pO8cSCVmvIXmYOmezAtUn/xtzfo+OOqC0ZxeFLd6+
sW1/zAqGnMUqpXfPo5l9h6LL+iE2IQoppFnWoOxQy3/QGk3/EkxdQX74qcjTt2sLlb8RRfe5Iqky
oOyTcVHlRreo6aulHUZ+WIG+5lgN5Nllz2bAXaxNYA4NUEz+Dxm9gLyj4RLB6UMbIAILkzrXnecw
GKHT52nFTQFWSvxNWgPhlzFNuuE/wIMA450gaOHXIwL6Jxs01u9h4MEpKfEj6HDHIPDcFiI13L1h
bbDNBRAw7iGdWo9ASnkAnNB509R8jT0CSMUS9L0rp9RLz9DPmebCBr7WZYoDpT/OC4nW4zAx2xbO
2+JfMPdkj1DeS3gEEedgfctaxD2lchpnLBvdwhCjdrL9loM8NhXQjbbNk4HhRTYVg0p58L7NkP+X
W9KIT6MNvLxIiZhb+PkFM7AOUBCCbtHoOYAh9WKGirMuiops5as45tFsv8Qxo0mRtiwLT8vmIWzD
Q5/yg1zFEhy2DSoahxW69uHDCr0e+WveAkY/RBPv9fuBDuTDBig6DBxyYoY3MXDS4tFk0MT82Xk0
6O8hZJDzN6m/dOFXCNeF2WM2j21QoazmvR9HPna4EBhJAOLUUVdGyRJGJVnbRhw1kPa/8i61D7Fr
nTmpAHfMIR2hFXvK00EhlheWK0hSqWEr+6RJsIjC03CwSJw5Rpy65hC3I5QmJE3tLx4IP3p0iZT/
LWKIN1BpEqPKlvY2fGzk1n0avcXQu4SB01yNicjep9YPZI3mmZwOcB0c/kts2icAW/H1E0x25660
iADFAzdiSQ45fk9UbTaHxRxZg5Hd+Qmds2LplCdOnUcgq28zKPNAWknr+4iImH1bzTw01dTH21aR
rhvHwje6Dd9rJXr+FhtQtWVios5TpfSx3d6kCL8gLi9SUEq6tQvzYzK2iSqaiUQG/GSWpu8BZPB8
VSbaSvg5G+Et1QzFV4iN6XZa9aHDx6jHUTOgX31hWyNL6FW4qBCTTe5RI53lKZ+3ND8IX664Nr3F
onRGYaJH6owpYX6KaGP/mChudMl6laX1YOPoU5f6bnpoWJgJwPvg0fQBcO6kqXqSwBIGcsU2Alch
C7ndFsgS5XpDSJJxPKGPczpKD7QCmGznDKJ7fMn/C6KO+09dF/jzlwAoJl433Qbu9YL+YhwdEphW
Z4dJJ67bgajJVEOCFWIY2jCgKQ5OBqv66jMIeXoFB/ioPXjamyHd1RP4yx9N07RjQYCtb34hUoTG
KR7nzX1X8MxTR3SfnfmYeP60lnpUHLcipEGDyqX9AEQ831o8dNFqcxz5YIgOTWZTBVjeNI3FAOyV
K9ItHf1/c5E1Q7HrUkVQEV/GHMVB0MlL3F69K1gWLWO5wPdAlwsspdLSD1vcAMaH7dZeNzHrAygv
kOJZZ8qf7JzIteaWrvwxXMbhfvK6rqnEpLqHIG89eZLQ8PbLwHXs+9xgDSHnlrUdcPSAQJWNUCFq
I52xeQGwZ7xW3Mp8uTMEl1yxhcxt5dIt+usK6ZKnuV9zoKOndKGl7YX1Cwq+0nlhe2ijW2Fwuc2h
+WJnnlvYhiQsKprFrE/9bGIPGacfsnLFlfo5dxMsmOCf0z1B3RxXrgQiilcBroK2iC0JxVvhG+Qz
AWmlLFpmRF6BDmFjhTvMhKScSLjJg4HfdVsZz/XhYaUdMugWWmFdFUXr+qSXforKADU0UQw8WQhE
zU03lyg0JyE24zazNwy0GP5Ty8YsXTnMtAU+HaW4voy7DFFw0EBDs8CByJpDNyzx+jBmsSZnTXgU
nrp+Ecsp1oEZj8yjBr8dWBK5wiJjknnyUY1rolrEPVbTHIB0lbKCNHGfPyoydOZxbDix+G0jaKxF
mG4ryYqVpJ76ihhVjV9SNQ70icqc4Q70Ebw72JzGrR3vZxduqF+HizGngCbyDQNWg1Wpark5E5pp
NlX4myd+TZzJGOXuXs/VDOnIvk68dsK6NBlCMlwOkhRsCtAxh/iHFsWawzC8WGabDSdUY0avgsZ+
5N7DMJl8CvCnbccNYAxWLF44TbXEORgPob9m3+DfONIiMEBqnpRm8CJA/ih0HeUIHe8dyfXHdENt
syapS8GY6RkcDppYm+lpNJ3nF0uS/kbmG3jOpLggeNF0scZN5EGd+3ER3IP0IJ6WuQomKn7ES5qt
OC9N/G/oaKxKl+bsnUZMElaAXZCTl/hQHVu7vItK5DTcwF0koCGczIh+wP6jHno4zRgVOboSTzrK
h+XYa/y7PuOkrVrgo/+DBwpsKkc0R98L4pZ/jJPNG9VFqA2LFhz5h3bsCOIPRVmMIqaz6sR9zUAc
GcBADSmnc5UEbcRrqI+Rrs7HOfgUtzydCkNWBc2DueufYMkBvqjXkSkvQVYI36oFbIYCrKrcHJF3
qZ/bZuR9brNsPC2yc1+hBpg/NmsO4xw7A6+O6CHA/5HM+apPok0Puo28p570Flcwj7KzheXozxam
rf27zNnwCRszmpA6MO8DAA4pfLlk194B40A/EelJXbTIJ97TljIE9GIaPuKzCL9Pec8wjMj8p8Vb
86DsvcA85snihwh49Ubvk2EhX7SPKBafQldzatZkiCodxRDlQMq2fYEzBk58lNuVHJEGTPSsMtWl
xSKxPlU20OmpWdWUFq1tGNQRhhmz7eOtu/dd6P/oCWvxzkJ38Tu8t8Kf3sAg/riavHlcjMLLltnZ
F0U34/qpcRTI16ZTpq8VSPCwvDdx3JUiHyDuvorGHnHozFYETATnbAr30pHLGITNok6X+eLPYRkR
Y9O6jebgYRDYo5DXjqksGt1tskQllvan3BHSQ1MACtl1HDbeHfIJjx2SYUp+cOsB2LPNkxRIoreu
xQsz4g3Zoj7XbxCJ2b5gvY6Dg8YLAC49Og+/zDosMBOcIXh0bOOWfjebbZAr2CaKa2Dzk6QYQmCT
IiS3DKweHk5FvnrJ+iHSWYB4E6Ia92Oo8WcD5uZ30Dju+6Rst7U7bpa6peiFjJr3dg78H/BdTGzJ
VNr2BxkvOP8T8ucG51ckGu9CEvxo07xj1RAHCPJbmvQBsvgY8IkBxcqlNEkXwlSVZHlbBCDKuYIv
/UzKbgCyGBWjGZXVxDmA0b2egHKjdPJt5nZaajzbTONh7lRQBLmvyHFo4rCt+0U1c23jFDonYjB5
6fUzXbHAqK2ceJMMTRFMk83KhDA+vVloN76R0MEyBTRx8uyRIt09zZ2MvgCFRW0xOD1oOKfk0YeG
A8+MEo/YKt7tb0NkQ1iV+v6EsD5sUAwrF5va9wnRoHfahJPmrlfoKhYgeZOPMF7U60mPTf5lQ/z4
0Ews+BdmD333sAmojOFN3dRYur6L3oU93NHfNn0yfmuI1/WHDVHtr2XDY1x2+In/DSDP4CZZt/TR
SbSZCkSJRpzWcLAdMttNmnKcALxGqhbHCCDiaXuMWbphlwqCsKXfkn/HfpnZXad72DUmLiNzCWJd
jDYZiWUKEadFY6/C5xvvWKK7/I3t3ZqikINCyxO0WltbgFug34VM0u3g/GX4JdtlncssXnKEVAuN
UQ0KCP++pyV44XBtuwNy3vknXoNAQN2wF9CT6yxmJckWcYjVAhPxZXVbJdng5ffE8PAJmOfgQz/m
Pi/9ebVn9DI5Uqc0bd71JF7nYgyhWVYkEIkmRRZ3+lNAifgeRhP5ZRaToytNx+G4GAiOlcjbkI8T
pMAxzmGu7tpsm3Vh+gzymWIYO4pLPVh/4QHIhrKdrPs3GnyvwwJYhnavabMnuQtJAkDF5Y+BOOOO
ROZaVZhT2J8kLAnf020Ig2JZtkgW3gCR92PUISAoMMfTt9Fvels0c2KXAoiM4WOaDeYhBkNgKHps
h6dpaLovArprvwSP6QnhrPf/2DuP7siNNF3/lTnaQwNv5kz3AkgkM+mLLMfa4JRhwSMARMD++vug
JPUUk+zi1azu4m7ULZHJSATCfOY1E3K0dUEAIt1jOa3dx2mEGRK2XUCloLG6mko5jqf0bD2l1USN
pXGu8irPz6zaTKmq9RS3Q0wcZzSzgpSzrpj6KT+6uJS3ER2hLouF0kkH9FqY16r2Ftx9smHseXDb
ODAZTYpXj2W3MX9jvMe6juZbUVtduUuXSbD0g6yfiQVU+4Wqi6cTkKTzXUEE3+AhhBRRWEyu/s2h
qZ2GWVtUPhSlSn6poYC5Ydv3JK5zP/vXfd8LhGPrwri3NN34FFTZZESz6s2vqgrEm4JVv0ZOZ47n
/pK2XqQpwpCjOyA/TFXSEecY0gV+pBXK3mcLyS3mrro3haXhz27stcmkEaVN9cIJ1eYfkeupPnSB
UX6UhU79QepL6uxV0k5f5JiJu6AQVC5l4Epz57SO+5Bkc8WkUXFaaSlb+pfcLq3LCfDbFOmZhifW
6o3pN38SBIUDCRSHgenoD66VtRSz0jElfpo6eemi1aaRrZfrpQkvNovGYAWNZQbCfWvIwj6a5Vh+
bBwUuOJMOu4jMdfCbtQ69156yBDuMn0pP1C8Lb4YlbMM0L/E+NmA1mpSW1gJhFx85zN4GAPYLhzL
xZfFAJcdKhXM74FtckwgxOKySjENMuO0FQYhVFKTwLVyHs/qBM9cJPoc+9B5eaqHVSkWCiP+oGW7
Mum3YxvP3JuuMuaUgpnjf52zTj6OUMFk2Pg+Ji+WokweecgS3cFa9apokV33VZccvTHLynlcOJvf
Aw4X73NHmpQgcocwItEEp2hVdW0feXmpTfFqGVhFCa/gW5e91H0qEfTpEA8MRm03B2633Yd+e2zH
iaNgGqz8JtBShCtdT027ckQmMhrtnJtoIit6NBSRFDTOxjnWQ42/L7mO/V4VQHaunZLsMOLWVh7b
Q9XIpausmlFqRY7yqOf5bN42tscaWkfcJaNsmpwbGp4IT1lDlvuHnjovKZ5w7ezcotJYxSorqvPW
msdxX+uaCkKj1p05GtyxNSIfEwx6FrPtjqEpXe8zsIueWsg8GsSdfCck4ykunwWFMVlRSkcD1Zwy
Ky8q3NC0K6sg1d+NVqC1oa8sijdB6tjgHErLIDQffUE1XBbd/TTqZb4bhD2rUNXBkN1QtU8/KRNp
bogzpbpVtWMouBGNe1M3bZUeK676OyGyEY5CRgYQw2UXQyihrUno6zMxa2MIu4/wCjDOlByKKu6W
sb7vlUe+OsweEX1C6NGD0XGDK4HcNeKhSk3XMPgoFgUQjNfQHFwuN6dygE6VmrWWYS2nrg0NSo73
ZjNp2SGQRfFAUEQyqCWth3p4QGUGSmct710tye1DnznifdEW4pg2lnjIfTt5Nyzz5G6VZPTgFb0J
P5oKEpxoldI595qyHaM67WiMBQhli3AmXqvP5trx56OgcPeAPZL9JtW8Mo86Lv8gTDkFqp0+GcaA
g3QyXKXW7CF6RS3GCJEaoeDW+I72MJNt3GSro95241LeirIl1mp84b9lg/G6Wj8pL8SUkOxzU/vm
nR5oWn4szdQCn6vaZksz3JHf0cYLmdJzWYwKlQapbFJEm5yiGAnqFockc5f4I7A9fIHbIqJX5JzZ
6Wji7dSUtuCydMUbzpHmVjTVXHA/wKDa9YljxJbTNRZlrdG4Ipob2VQwqhz/sm8pmV72pHBIAaLk
dXCmeXzjTMbyaWgGlZ8HSnIgpoM0D7J2My+aNseTSCSO/6h1jnGTcuiwmdtUlXHlzcE79HUMyrJ5
4z0sSQfScAqUz1JLBu++lH1TYD7hQs5r6r71wjxApib0MVLLzvLJHIy97lMe4J7rUlCXTVUnlPec
tAyt3hvkFtX6Z5Wgmrebi854O9h29c5JB/saF9oFQ60exexIpPNyBjbBphdlNUWLCKgWIKgVZNnH
Xg2JPICHTTHDCaqvSw4pIuxWsKVU8D293vt9Uumx2wTOTaMGtkk2FzRy3NSeqXMSeuq70c3aNx6t
se+22Y0FwsOERJzxlF1DP60BJ1Rr6nypbFV8wb8OvOOKPs4hxbqxvBTNQOJpchmQybjefE4lDoHt
PvVk/qaxNoab0/TiFaTpcxAFYOANREFvEYDrqXN3ond9h5I3LenBJggLMn3f6tLAUzJz3hapnN/9
uhP9Ak6SAW18G/xNXRPJsaeNU1kp9AZw38A/s1murUTOUSk5RFOJmVZilFTXyDGOdSWnXaaNwX6o
i9c0lX+Q2U7AHLgqwSAEsL7prZ0AVFjsCmp/VoPuTvoL2pOWuxWTrGuZFdO4Q0+doDJLUccOxzXj
KpKKi2BH2mXeoKZCxfbXs/IcMEOXFVQV/mVUCOHmPp0UZRqizjo8PuFWN5ek9OJtZ9X5K9DbF3rW
cLdRoNxIJOhJn079Ykv6JGsd6ykScrQuJ04A17lImzU7+7sPBPwHhr8NQoeA+HRZZXRIuyoNmjio
xiAcsna6oOuhv9KEf96cxl828NEmAJGD5eK2uH9CwImaF+fPNQ8kew6B2qsexdr1b53EhYu64mfX
a918/+tHe2kWaXg4BkjfzYNg+/lPg1KfngBP+XW8Zt0UCX+2DnYgkr3MRPMKrPDFzQLmbiOhA994
xkLQMEJbgdA3sZ2l79tBjGfWOMqIzl5ziQFHcjARStwjdinfC2vto6oyxWtKos/XJovyp+9wsjZT
U0utSQU874xwEJFV1VxmWmX+fZTD5sGOSjNoAwRUTtGaHlbIC7WRmLHckIRgSEMnoUau1tH+QneG
0KAox+wBZM1r2skvHYLM8Cbdh+MzCrRPXym0yJUTqWjiprKHy9zrQFIuWQ+2ABk/pdFR/vUSenE8
NHhc0NNoq5gb4uOnJZS3EPO1qkd+Vq+WmNI9YG2tdPejQ3du2PR4fz3eC6xU3qED+AK4isfhu73j
nwaEo5nqi1M1cVJXbXYsF0aKhOkkl8vkFtf9bKk7KenXNZjaYNg80Ua2Sm11Q9Me/TgVtXNeD6X5
4dff68WlhawZep6okLs/wCc/fa2hcaw8QWAyxlm5/KQNsMo1NJ7DX4/y4mzjrg2GG/gM+fnTh8+G
WZENmmDLVuoBeaCJm9KYaFWT8V1h2/4aevSFUwmLF05aFJ6oGJ9C4zO365yR9CDGDTU4msOg9vQ5
HcpoIL/0RDlvVq8X4999ys3wAFk/xHoQUDZPNUrXrjRs4tYmlk2bPHpOUb6HFrVct8a8HhcbSu4r
d9bzw+nHiNCqsUECHnjKG83qOejzJROx56gCBV7HfmtXAbU0f/WiHKR31FQs72VR1PEMD0xFDSrm
1+/2GTZq+w5IpbpgaEFHngKvVT/aRbFoLGzdc9GxWv3z0t64biMF+KZKzb2vt35UdNXwd/XkGBlm
DlOOyANf4GRV0VezVFJIRMmx2z4MqktjkCkybJcJU6jRfk0b/Nkq3saDsoUfPefUs7iJK3RJl7UW
mN6YxWc/c9tq55FSfVkRWu0ic+1fs9N4to4ZcSMfb94ooLpOdRbmOqArCNYbatWIEZ3nypsxA62S
479zAdbBuwZQ4b1yJDy7XbdBAcN7iDKBtj014s6HsfFRghPx0PpNGAQr7EhamaAFq9dilJeeb7u/
GWUDMDxXW9dMm7ZJE+eeXnWho9VdfUAzzPBDa9XVGalD+alhcs9+vWZ/bIwn0SfPiJYwQHo2KppB
J0tHjCBLwAe1sQZz7E6R0lIfC7ACr4rJQiENodr31P2KuGtT/wOo5IYywJiklxnwLHoUKTlQBsDj
PsuMxA8rkw7o/+I0gTC1BYn0JZ7Rfwk+rTFzExH7rWgOGoW1GPRxe+YH1IGydRlvfj0nL61uaqsg
7onntmv46RmdBp2qbTL+uJ26BeZSle1nLbMvEKwrEb4qXmPGPlc14R1wG268N2gN/M/TAVu3pjVa
qzZOJpsStJ6stwQX6XyR4Fx14y3uquJ+yawHpZnedaE39a1rjn0S1v1qv2kl0Pe/P+VIbHJ8c1PB
Pji9DEfVdqNskjbG/raOAynaAzWYLEaVy9h7wB9eOb9f2GkGChwBghiY0FunqgnUK6wm1SemvLDy
w9CrL87iprGPXM7+1y/32TVPPAcznkQLVTcIASeh3WonmZ2atE8KomUZunpuPSKT95q64fO7YFs/
SHDxSu0tLXj6StMJwxZMv7q4bFp9D+QHVWnL0s79tZpCywGw0SWedSRleE2a6nk+uZFFgOhykkAS
Q/Pz6dBYnwfCm6wutmhNkkCXgDQ8L9spxKzGuB1s96jENMRmRpxjq6C9ybpBfiRFes1t9/lbxRXR
AtZuOAY76VRcu5zII3UAGkgE+MlBm6f5ewBv53ZSTje8smJfHIu4kjSe4j/yjk+fmmzYBwXNWH6n
q7CaLdR2jWIN52Up418voZeGglpJuocO7SZK+HSoZnBasfpOF+uLtHcssepoJvW70uiKV07n54t1
24XoHiAijFrl6UlE28QC+hrwKudylSEVYjCimUzb9JXZe0YoYc0gJm8wfdiAcR88fSQ4Y91kDwUW
Uv3yXir3rQYHYreOhYwdF+Pp1aIA5W1ghE7ryle25EvzySNS/NhkeLhwnw4uhW4t2cpTTloV7Hu6
NUfQSfmh7Nf2laGeX7M/7ACxLGf/E0ucPCfcA6MFLtPHXuGofdXq7u1C5BTrXtICtCFHcmi7Bf0r
xY4X96RHD+2vcU/IAKbbZXqJtyqQMs6EqRvTY137xt5sWrlvsKHcoXLYH+siCLhhVH+/2r3/ucGs
+rWT/YUlRaJHr5WYkGrIKY9mtVPUhsumx/tjcCNw6fp5XbTeK/P84ihEhh5azS5v9WSeawwRMnLz
Pl7ore6oNKkLQW3709/eiJv0wsYcZSBqLk8XDtqjBldj18f4dDVn7bhkMW51Zjg3xvzKBeXyp56G
SbCLSWZI3KCQcbo+HUqgmJf6nckG6ao+9it8OVNpNY8z+yn0Z+RxXtmRLw6I7bPOM5gwjreV/FM6
mvmzATbE62k2IeM4QafeVaXzDWQB9AOnrF55YS/swe3cRFMM7RggzifXIg7MGb4vQiKQkFpR3jg6
BY9KjxYm9ZXN8NLacLBuhWrIxYD279MnAzrtzVWAQ0bPbL8xJly/doGLzMArr+ylcQioSRmQbHH9
U7YInnBtVpYp0rvK9+MgUdcwQV7zSntp3n44Y7KjPBiG25f46TUN5LJamkx9PGUBMrF0CvapN6w7
p2GL/3q1v3B2Yd+1+VQQVfBgJ2eINBw19nOLA5xtbVa/SOwluQTvMubzFXrzbjTk49+WhGTZQyyi
trhVX71TtzLstbJ2LCYZGzVJe9BP/WEjV7SLNF65616YSc4B3d/skwmdTvUCDGiFzRQ0MvYLrD6m
Elu7At5wNPn03n49ky+sDKYRWSBvEyeAUfj0pcmN803oJOMKA5dbWlBeaCtnfGWdv7CDudEMYhIq
poFz6ufpNih+zavNOq/KJS4ykR0aGm/4K9Dzo4z8v4iAYIRSCkZNlsPwlIJqJtIyqmVQscigfA/6
7IVdQwRY1Nn8R73hP7/O/5U+its/Dj75z//m37+KdqEtnqmTf/3nTfvY3Kv+8VFdfW7/e/vov371
6Qf/eZV/7YUU39Xpbz35EH//z/F3n9XnJ/8SNypXy5vhsV/uHiU1xx8D8E233/y//eF/PP74K2+X
9vEfv30VQ6O2v0Zzofntzx8dv/3jNxbFT2tp+/t//vD6c83nLvMvy+dnv//4Wap//GY6v28n2sa4
p3wL35ANOj1uPwl+5z8SVXFtuD8qu4zRiF5l//jNsn6nqkHXgMCHo34LkaUYtp8Ywe82e31zCEQz
f/vpb3899pMX9D8v7D+aob4VeaPkP347WYxQ8wkfXZYF4gqokT+LsRarljg2leBiayDdKOAMOK5p
+S0Muv6ejG6+/Wle/vwCPw94sp3Nra1DMuujQA5HmPPj6R5zZOOU7pgBzZ1Bc/cG6l0Y3H8Zmz55
5eoynZOHI8Mg4XGwCcLxC37MKTMf8b+q8BV9zbVdTCRrqxbBGv2+hWpkIRZudaidoPAOndqIUxCR
xZrt/FoHZm3s695dx4pSbKbK3IgSo0gPC+wEP/KMSX6zpD1HmDit6cFthO5dVq7VXnu0/qNEm9J8
B4iwvB/IrbR9RfuFvhzwAesymPOqO2ZVMFVRZrRDEAtAT+Irrfhm3oM79NIzFzAxb8QEsNYdGqxz
0n1TGLLa1WWZqB2Wd8sQydqv7WvIHrW8Fa6bm7HS2qW8Ktp0/jrABLno87X1PtfFLOwrf02929TJ
k6sWvuLXaq7GHCKkAXTfMWW7zLvEC1abEhbtVJBna1BW4qYq9ORKrAAOAlhBpaT1rhRzuXOT3gE5
Rq9d+Jdg8QCjQ0appp2RaW42hTApOyaG5f01TUejemi0TFnQV7S66C7mZai63UxJ0BRRkCy1ceFn
3Uwm4czCl3powz1y4ambrgS3rxeJvVpbrojUKA30uixaDKb8Mi923dCK6WNHQ7QDPag1zVtATbQL
QgxqHJp6RQdi4L03wTlYota0ZlmB1Um4BWJ/wnRJ7WmiCQ3c76w1vQqXRLMyay9FNwVWXNKyW+3z
otay1rtRqnNr+SanBOdVuxZNjwFXkykBbRfWtr20KhKZ4623nuoAk+5yVVhefbOCuNTvEtl09Ye0
QDFRxksLmGXXrtokP1eNJjrQMMpfljc8gBkYOzwfBgcESm2jOBw5bSaqAWhdRk0mRHds6e48a5D1
bU2V84ZavSb30shHcAX22n/o0oVFRJ1mqfdtb6JwyXt0ibbzASBBkfdkcG5eWeVuxdynPozwZPxo
NrwE/w1APV/XopVrrNqhGM9WvbXS90Nfi94BA2fq4whaRw3pjTbroKZGMtwG6P4YiB0SUE0Wdp4/
lAB4AlAj0D6UgEWX+sFZEjj5wZrkWu901JWAoNS+dQPFB+sDBfet3DUupKJvk+FM7fkka0dcG27l
W5fVOHfVRY68pAWWUl80mCP2ms33haWkPCS0MvhVUvsiNNkV5jU8AL0Ax59NrhOj1Z2Yu9ItSx3A
djuKME89t33URWWXB0cglnUBnimdImka/Rc5DE4Vlk4+H3PV2vp5q+Uj7jwVCkPpet6Dw1FDjLcm
lNnQT3DTGvdQJTW3Rvt2dtxIlWM9nm1OvelOJVlrnEkAe02oBuCseHYv7cFcJBjPBTJTvUtyZwFu
aGbOEA6t1iDe5nSyJHob9AguidMcfPqn+j7Fa7gOWwxT9NjSsEy5xX8mkId2qKe3pZGa6VXCRvbP
AB4Oxn062yzfeKuOF++FSGb3YKm5nTNA343TFQ9zo2mVFrWBMaor12+Ahuqw4oDoymJTpLRNwXdx
c92NLEio7WUDtzc7aqZfAduakuxbgy7dGoEfQn7chcScRybB5/WS9pW1m4W+3uc4EGV7KgXgQzu/
6S7KdfbncFoxwYjHenDGncmFUO9KIx/me1bl5O2WzMnsd5NmUheCdFGlObjyOeCwfoDn3tblWd8G
drE+LOAKAfJnxurvGs2fF/Epa8bFNB8MrUHXrwmngt0sIfa0eQP20jZQvnbBka7+MH1LO2TDAVuN
dpII+WXsnCS30shaRs2evkFTkHX37sfl92d88uT6/VfQcxof/duo50mk9Mso6v/F+GiDGPznX4HI
s/joOk8f+/xphLR94o8IybB/R1gDtyowBOwLbJ7/ipBMfrAhC9CdR3KQYJmk8M8IybB+JwbahIwo
/2+qHARPf4ZI9u9oFFJ/I9oKDDAJfOqvb/bkHf2bEMncMqifknz634BEtroQHlP6JtL2NGbxKirp
xZBAvCjydj5bcEeuQi4vPTiulb74162XNjkhVF5mV3BuldpZCrGlY5HOfhn1Lb5O0Wy6/VsPctkm
Xzul000gnGxjPW1EtTAdOt0/b5XRFEFIOG9Wgk+UurUzZLtyqoLIzPel6fXFwVugWkWgtIV7ZTcS
8skCGF2EUPa5+ZBeWOYYyyK/j2bNEE3oEigByqtEqUJqB9aV7WTaJ7a664TdsFEoyGGXK1sG6SfY
qBa2g7UJTL5x69YAsWInU2hPJTTH0k+99mCjzVhzSU/ouxYYHeRAdIsAAKoLSwUjXm8CuplnnbW3
4G+6MbX0VkTUB93lYDd29THwSvPazmxhxCqt0pt+VcFn6gzOR5Eq/1ubUGmL5OLAIMt6KBZ4iQyG
+3ETo+MONRBXgjUwzfXVYlZBfQ7UvBq58U3suQaHqO9oV6jb3ltr4cKMwhfdjEtvDaAmt56/xvqI
dTH8rMHnYCQ5uncEJM0rp+iHy8BN/Jm3p1W4RuRyWM8rFNvljZSJTjm3GMADtq5ZXpiuBUIVhfD5
Y5Mm/rDvAj+bZDjOTfJeZDRX91OgZfVBJhmktNTtCoCpuey+9EsjcBCHSPo1IxmENGAu9vtpMznQ
c6U5sVGV6mwgve0i/K/8rzIRiD0UCITJM0J1BxC3AWdtw3DCM/P9tL8oHIcj1nCHxdn3APNQLrER
/gj1xR29kPxgo37AXynOHOnOMKSp7B+U0LRvSNpAasGmJ78wEpndaSqX38lk3qk8bXEZRhPBjCrl
w9YlmM7vh0k0ORNUdnvIqjOB39qjduGupvXBFDOc+NKGSBt6+DLeDfZYmOEI0TyN8qxasaWv3EBD
VnCStAvnev4407zUI4qOzVdTaXkf+ZYy6nB1nfUNzu9QQ+Cc5vXetPCZwSJlRLeBhmD/iIVI8jWZ
6uaGXN74kutrgfloKsAdD17XEOOMiVPyz3z6hGiJ2YU6cgz9GUogA2ZLS2Bt0N9m/WxrTnsDThUs
T9f1aEqXo/DVTgd9GoQEpmLles4LcW6q3pJhzh2SRxQyLTQRkmnRQzNfjfVjVabJVwTHbA9emzCb
C8cfIDYsALflfZOadgZuPYCUMyqzvAXCCgtjactLQ1tVssv6Uv/WdaO57tPc5aKXY+F/hI3ovlGu
Cj4Kz6uaECC2lx9FZSlxzKaqBtYudHDIlZlA0M+9DS6q/PTRlAs8NKfvttAUFoAZcdEtdehYYkqj
ZJ6rdxMWNwGHWLYO7wpRpQ+gonk/IHNzQhOFWsDOReMnCUlYoIpU7iyqELodsaptpN1V4Bf1O91k
tDjxiuU9nthWdjPWsndZh+5Q3vWz3eMTqyOVAviXRMk2AaOd4YrlKBRpXMR34JRAFxuov+HurVVY
zwDzRACiyW1SryCpU9h6A8ivUAsGq93ZjVHXOwpPIEDzBo+eMMWRjKcLck3sNFuMHc875ldSM1Gs
F/Tvwf+vPtYlfo9lyH7xtPEBqKx4qG3CJNRdtHYMtQ468E7NEL3DavDB4lZDqubQ9aR7A/0InoWv
+ot2TleyEmjbkHGXFnYDYZx1x4KdDVSa6grsr21nU4zai1vtcmrGOnmCdJvQQndhkzMZrCZaXHgY
sechCXBDOpod+xJQEZRkL73DXWpUUGnWYd+YHWdyB34bDYMKzgx1cllfJSv55oWqoeuEoNPTIba5
fYawXJ0C/G9SqyB2ick/AW5kUQw59liR6gLvTiZasoZO62burlLcdCzrOX/Ic2jxUS8b3d/huJC/
tW0XoXNoguI8qU0DOa/Ud4ooRSJCkUnj0xdyZwx9uHS0rkPoPIpY24C2v6tSkYNxLMz6fS4z6ree
AqMYdvwDGtqst+/NXARa1A8li2/M9SaLqqZ2HjIEaSCOYWu6o4m8ZnGHlgXQeoBi3+YgR5CEW754
IJR39eZoT9KZpvewg9nQoZv1xrdJ1c31sK7EiiZmkEdHlkThSW6W34vZrK6d2XXemTDjHqrB7L9m
GmdhtAjhfjMkgH10anT9/SyKANc72YvvdupkZ/PqiYvKWNdPuWEOV0FiIAiUJYJ0uO2KXuy6rsrL
KO+Ecbeo1fgAOBzqTI1yTxBOfPojKPKJBCgw17sy19bvMG/Hc0qDOajP3Aa+URUrJjqjF9wA/sJJ
p6By6IRjb3ZZqHcZCCyVjcbRGTzWzDCVMGFWNk2OsNCE0lGTj+7bMtX0EsJJgt13lSBit7eLFK9W
e8ZFMhydUr/Kqi77KmetRKKhay0bGkO1+G9SazWqSOa0hK6lUi20hdSfFqpBRVMHcAXgcFmfywAk
Mh9clTFcTABB5tt1hU3ZInuGSsplSgpRXrqpNhbcLDNqd2/dKlflbvKLjTtawqo/DKXW6xOsj1o3
jnR/Kv1Nv3S+Ae+mxzUNZFTQkKVZ7ZUvOr+6aFTm9ugKFMZXz0+n6ZuxLGl3Kaqk0nacwBDK6BYM
OdrvZWJtn1zWqAIM8SWtNHhOlr7U2M4Yrk3JpMPGHrObWenJUQ7LkH2gP6TZsdRkU7xVC3Iwuyop
9OKQYFAKsZO0xzSi2lmYmEBBRwVPgg7SJzD72DHqUxPYB/gaPpTZEfQw7HbRVUHX7HvKDvpjV3KM
hZoPhvxsQVcXHtYIkkhRbaFq418GuUqW71Cc9PJackD0e2XVfn+Vl6norxK9LIJjFlAFceKa2GKe
dqve6JgdTe3gAVIuyFPsNRXppTnayB+IXsMhLlMz7Ii5cKAf5TZlX1r5EGIPczLYiMXUc2rZ3wAa
DtV5Wm6ED3Ql9TXqCaQ16OGd0s/JINFo0hfW7gEpj87dd/oKJ5llKqCarxDC3kt9NfOztPMIglnI
zvzOH4tmc+pwphxxDrPrvAe8LoyP8NBnE1vRIfmuD0CMzjA1cRdOiXKB/pXoWNaZK4sZJBxSNXu/
Gz11aKq+XI7MeTlECPXkIIn7olMbpF2vLrLCHB5hIk1XPm6sn7xmQf3C8Jcy3xs9fI8zy4coHk9N
3pjR6hnJGgmApc5uXdHpYtJGcY1qkmbFqDXosEFcJ00vAZHieOZploHPJ0E2BLLW675wJuTD3hml
z1I39NyOQBmP/o3yBra54VeWiG3CDhQ0uOst7nezG+KtrPu9s8BX7Iwgb4i/y7WzYncwOxNWMfKk
O6BscKCpaKjqjADB7kMMPtlv1Eg49VruzXd2kAf8X8vu3gpkp7L9sHjKoYQ22WiAJQZEwdbLi7sW
AND3xnSLMoIXPmyMLBveUZtQzpWE1GonGs9OQ9HLTcurcyf0MILa9c+NLGWKe0/PPkAJ9NpoQDlM
j5TVFwiAoBlJqNKVenZrDaj4HBtHoF42UrwTF/ZUdUW4ZAniRuukFRtNXEB0RJR7tcNxGMrmqpt7
6H2iojt6UeIzUzF5vZbF4+BReyyEgbeOpvMWUKZ0S+o0YCeyqOSPQV1CfSuJlE2VJSzapYHCPckF
m+8im5ZQl8H0ddTWiigaQPtjiqJsEHdJ0xVf2qq1l37XpRrJxSIxEtutIM9RzemEN/pDZKUKVcUQ
fNswdxhDeK0x7kk7AhhTHhwwJwmb2dISIKEQiaO6k2PwzuUSTfZlaeX6XQZ503njQHypoDCPqG26
kd0UlnxH6FlAjEr7Fsz/H03L/185+G3zR/j3hYNIiPI/jrL63HyTP/dXtk/9UTzQ8Jf/3aLsSROF
nsiWpf9VPdCAHf6O4LmPriT1A9oBdAj+LB9o/u+EXwAqN5lUuhLQO/9VP9BM43cUW036c7a5uZiC
lfobBYSnIJoNOMP3AD5OJwKOAoaSJ+UDyoID9Hnrjqh0RlwDDT07E94ZaWzSRykYk3DZSl3rev/T
VP1Zyfi51/K0n/lj4K2sQpcWZDngWCbm5yZ0vQCbRC/FvrOaROBVSsy1wuJ9pf+8/ZX/qY4wCr4G
iDJi1Ut/Fr1s6+kodLSLgeNbf7Nq1pXmdY+JoaEQrM3nJUU2u2jOgUvFv36yp52d52OetNeFrPoW
pof+higzrLPUOzNkvYHa0lu/7V8Z7GmD/Y/BNl1nfLlpWIEif/qANGiSUSHx8yZrJn0XlIMdd7Ru
d/kYrvdIBmSvNK5OUEE/BnQgxWBMtQmf+6eA8XGQVp8oz3zTp+UdqR2aLkl3bMrymGrT295etGNu
DuedfUiGa0dRHvr17J6Af398AVr6IMeB/gUBek0nTwyqqw+UMN8wlHVJKfgaWZH2rKMjfpgw46IE
IgPEDgR6NFmj7sv9aKLH0bZN8QE39qN2VJKq8q+/1bN3ThMb91IcJ+h6bn7hT78UQlu+0Va5d7va
pOq5XBb0biQqcK23Hnyoja+89uezwIDAXgDgogRPd/Hkvfeji+pDt7q3jROg7kTxoze0iw3wsG+L
BVUbZa5vUUoCeofhsDMVkTdh20obrj2akFl3SBXcpwNCV7+eiGfnCd8LjCECxBtTBt+XpxOhmzN1
sGD1boXexWPlHG2VfEImFOBh4BtnGUKZQ78Wh6Uy+lcIBS/OCfKuGHTDS0Tu/GSzY0LkyQG5tFts
ai9rr/geLKP1zkhn1My8+QMspZsMgcizlQsyBmKRHkkOzoRHscUal4X+J82YX0/HS+sCaUmOfo46
ELUnX0kzOV/TzuQ1tX15C8a3i1Q6PKJZ+NBI33xlFZ5OPqwVVoO1nXWmvk3/08mfSCTsiVPwzg+G
z0FnHvtW249a93aezU/Zqt7N+bjDOv417+Mfm/7nYxaAmb9Rz0gWkfCne346cNaSgK/GnY3BInkH
tdgdVjlh+n/YO4/dyLVs2/7L6/OC3nTpwsuEvDqEUinRe8+vvyNU9V5lhg4UqP4DEjink8kgubnN
WnOOuQ21q0HY1x1bq86mmcIZkDYfRbrh5ecn/bVgfPsN6LBpiLOsMvT+/g0wVhXIfrJ0HHrbPBhQ
BZRfquz3+pXWOIyFT0P3p3gNMzmENlY60YaKQ6L+t9PT16P442ecTU+w4ecsZBE/hp+66jfvUr+W
cIsPjmBs9cIBigMrJXvTG9eQtggMLjyF8/Xg/PJnQ6ADnBCIM5cfKfJI61BeDzEALrswrkdhHT6o
EmVrp1kessKNn4vspo3s6OPCjzjNdj+9irPh0Cd5cbINS8dezx2tfhlkADZmwwb9vRBvKwZIY0Hz
m9ULk8+XxP/bhcn7YdHHzEoixN9jYBBRBc3UBI+4h0gCUEXYpaBzHH1aDcsxCOniK2uWBpszWtJy
khpflxIM4XYe/TG7N/DDq8p6UAgLoi+3jaErp06oH2R5/fMj+tpXffulfC8KKzfLmHo+TDQBfxd8
iWPa+JO1Amd6rcPQQrfRg06Gr+xSwgsgMt1hV63fh892oxWesJrYl2V+Vazq/qqWbNmyi9keXdHX
HtuSQFenRxcmYcxfy5cCCM9aTcxffOWnNiRbjVNQ3/lmqoqo4AnKIB/TYjWm6/mtkfchFcrixVC9
LHdiAsLXVGiNkvwcT5fcJbxdxodJ8AbosYfowmz3JXk7f4Z//p6zt33qGRSl0PN7Zodj4Qwn5coc
DsT3LLGvwzIO7SQ9tOFGad2IjNv6IVHW4Itts78OXyHwJdltLu40cQ24TND8VHyi3dCUnlxvDcMb
GnUHGauKVwgUsufUvM2CNaUT8ZgvFz7b0wfx052czV3UsLqe6pt8jJfXzlpbhp/lq8B86+dHRbkg
cvq2g8Mbc9JTiaicTjpd9eyxqcJJq1Go0tHqHP1W8fN1uQrW1sF6Nbb1BVvSl2D1rzs7u9jZnXHy
Vo3IYJz3o1sp/LG7xot1i0KkZ5RbjZpAsU2jlZruBhBawQlDSzXvGI/rct4qyfXQX3WSJ1Z2ugez
RH6cdivul9SjldIitMyw+9rSXXyXQpikhvCs+jSwUv2QwB4mBMRWxvtWWS/DIUq8RHXzea+ELn85
ftfB8ApHubiQEPdtG/Kv54uCkm0gR77zNZ/dpiqoxUzZdYVFRwQYq/nSu/I86qg4kL+uTnBFw42j
PUzZi6nd2rfJ9/TEWYT5D18sG+S/50CCcVULvCKvN1wlECc7x6LCxwysFTZZ3lQekqtCW5XIcf1J
W0eZM/0G6DFiFJdoVB7G2o8Cf4ypfyWPAqBw+DOBHeS3tK1UvjWAa+2jSeH4TgZ5CD/aaz7qypXz
Z6s8hoIjlX50woXeL9JOrNZkL5cuKOaf58/vc9HXXbJlpLlOitK5ULWtWkiiIQ8ZV2O7OOnkym8i
s+ejfuJjOb10qENfnrZF4FRXPZVqHU+iM7V+ortiu+ourfvGPz/2//ygs4U36AYpb6dJOpozRXdH
kB8TdT+mbnQtJM6QHagSDvH1oEOS30n6tljcXrDlO62heksl2CZSmUoYupyWWPeCo4sLN2uEyXRN
5Skqnf4Xnsb3yp2P0a32pge2ccfoCpaNr4/unBFrYDdH0w+egawqj1JKV9dWP1laTM0eH/Mr9gDW
tXWDu6jO/XFwZMGhHsQhqdoKv39+Oeq3Tcjp5ZD6wwkNSSl1ir+H4MkZJInCKB2FO+tae09+W4qj
/crlXaduRMnXBZgkzrxvttpHs9ggD+tr7j1/YyNuPUcQdt4Eyc2vuqPiVY/5fb3RPpsrhpyY28Uz
9EGIt8J7fCz2wa5YbOG23beb8tJp4nzr/vUZY2sl/xZnNHLAs5swsrKbKBUfebjwwwfFCSB/XwmV
2zSrSrOldM1rMz66FMkyp4qivrCV/HKcn8+dp0MeXkaZM/fXkPtDpz+2lgAbKJKPyJkSu32IBCde
pb1rqStUD1RlstHHfMSkSQtMfJZtc9feF0deaL/JK2DPdqZysjl0NFRtc3ENYfXziz4zgbIj4EWf
JPYUkDhwcYr6+xlZqCsr3eQZNb5I7TOzp3vWf+3WQ3fR3nQP1oV18uIFzyY3ujG9oJ9GVtFwlLD1
j4KoAGh5jdsAEwPhToHUbooLs83Fy56NhSItAjM/jYXgYXnvAOVd9R/mvXSbvA1v1mN2Yf/87Rj3
91PVT1PNH+8dud6/rxY+ElQgKI75Jv/WANxBkb4kwP/nQfafV3gOWwjRWUatxtGNFpU4bYjOCudr
pCfsK2t7Kp8jI7eJtaPfDMnOj0VfRZdn+jErcHDfG+tSvrGWdRVcidqpq/+oFgeV4TZw8tKug/oO
2cWF7+IfNzB/jLrzPJcoEQTodEy1teEqkTs/FOUaEcoIUxRGwvsJgnUpVvAfF/U/r3l2kEcrmulh
xDXRxAxkK8yeYPlFe8cek3q88iAYbnFE18mtazfBJUfLP98yrjQ6OdR9xXM4hRCOhdovObKMT0If
5m3wYkle8avaSeRjdNfxpXSe7yf60xj8zwWVszEoh0PRWmUtH3XLk02yHxzNIozgHgQtkGx74HOP
iVuSQRPHdirqvvzfRdf9e2754xechG9/fAUkgrSYrrnl4b4pbI5FJxwxOL70/udJ7Nve+7R94HKY
VU8Vza/91B/XicJmnOYgEO/GiTNjg7xiO9f+QA8XJTS0k/+6TnF2vfP7SvvCaGKuh8EmM9d97nXD
Cs35rDuL6NBu7nJXrm8zwyUBRHsYblu6dF6cXjg9XbrtszUaYq0WAJ0T70xpS+IoQUB5u5XCl7hw
aIpe+GS/zzJnN332+WgJDTSo3OKdgPMQFODklq0PiFbUSHAhtMIbACYeTGQowHKmjfhSIGIMD7D6
kSalAfBjOxT9Gext6TS6A18IpVnMTCT7P4+GryLhX4vu2S89Ox0BfR5ANvBLkbXTRAurfYS+f1ih
Ny+vonYTlrsqXM210y5Q8VYFHwSpWbY2v9fqlYowLwhgL5e5q6BQU5vDaG6X+iptKIC5syDD9Wce
3aNsQjOz6sHyaixcKDCFzNHr3ulpQQvrUippdLOxMO7y4cLu7IxlxEg/3SGeH2K+Tm0R66z0oAlR
0scydzgU16+VNTpq7Ez6pjFcTXlR0o3F0X65AdfZXcqKPyPefL/0+X7BjAERi1w6Uj3DWiUjD8Hp
O9eKnJZPQXbkS/mz32fOs7s92zEURTz++31m+1LcIOcbtkDxRP039PVFPCiWZ1xKivxaNM8HERCF
k0vERNR5vnOLBDE+UfClO6pwXb1RxVU9I1CjOOMD/sVFx6F1fiTyl+A8Od4mqQ+nUaISN/oyPeqO
VROA3yroT1WgBD2o4ASGJyeuikrjOL5YB9HcBOq78Dq/hIxF7K88RUihnI9VRI3HRvHVAByxYx3M
GJODC1yTMwEb1ZjYLkQeVQ8J/8msV124RYyLFqc0L3xKX8Sx708BcxO9Iphg4tlMl1lJL4edIN7F
i831GiJK9sOn7hSLbwTXluqICHCsleoM0a++XC2xy+fTPE3byaFAYN4LR4DCmckDOLDBUyNPNNdK
6/fmOn4J79MDRLXBnjQvNt1sWEXzrm/9ybR1bM7olqYHS/B69bMXtniCldIhFHBJ7Ni0yXsLnYWH
+RRhiQg/gmJjckajKpxcmPe+7eQYfFDK/t8TOJtkO6u1ILoy3lv5tqs4RqxiYa1v3urctCVh8/PU
dfLd/V1FOrva2SQbCSYgJ5JS7iiybJp3+JA2IJSxZv9YhsxkDjBy4SPL7Bp9a7HC1tlsOWNyrnpv
XknlYqEJfqWXKkD/9KNOU42BLBNB/NkjEDUy1VKUUneN4qJQHUKHc8nPN/59s3K6cRI2UdSf2I/n
FZeiTjMpbybpzohsrBQngG9pd7+zX6FMSJcDvnghp6myi3AdPv18bfn0+78N8j+ufbZeKBMJKmrO
tREXqo/Gk/iBIIchqD0NT+B1c3j+CI45jr9Q7YELGj4F1FTWKc86tMULUe3/tKj/+SDOqm2hJZZj
PI3SHUlCpCSUt7nmiK3bhM6lVtP3I9HZMz9bRQprmQVQPtJdO+MCSinm8TUijnFMaW+wqgscXHxB
PMyXojgvXvlsEUnzGXB3wE02AA0Vu57scPRGLFKcUPDRVG5t2kiLjIunwNOr/OlVny0lePtUZda4
sP7aPzYvjDH9bTHtBI/Zo/ARic4pX3Gy2Zn8PMb+ccX+87Weppk/tqiksSSmkfKsNeWoSK46uGG9
Eq/YQCrX85v60U+rSuFNLxeG0xdH8fsdn9rtogETxjqbwUEAdcowihL9ECdpXAVF/ew3wUqzOnd+
1U2Sh6L7pnwujIWInfc4vJsflmrbKC+1JNm5dDOmdGDoxdIKDBRy0xydaEAFJb0iEwdWeT8/qH8e
/v/5uWdzTRSgl8LfKN0FFAFUp2KdaTeB9Ej7sa8vlXlP9/7t2ZyKW4qIFII65N8vheycbKzUinSF
zqt1CXj+5EgqvQKkBvuowkgQ+1W0vVj6VE7j+6cLn42GWijNqtdK7pJtewZCHZaHQ5JAJnumjvuQ
aBqXtJ7liUZIKvud4OiEm2JhJFllsUXF6yWXVO6ocKN0M087mWZ4t1ITX9H3unE7qHdh7CfDZhi3
Wn9YplXQXpiw/3FZ/M+jO2cZmEUsCRjYGFaqg+HAbhgfVEPn5KWb1gvxgknq/jwyvpckT9MVfi0g
HvwPqKm/3xZCaZUcMXZkkbFRFqjQyb6FQC5CelHxzvRuG/pGv6pFp1FxGeb+xBlQUhysk1njZ8Wj
lh+y7EDRTe5cLb6eloMpO5DzFRk95qYeD1hL2fc/NeJL3B/awVuy50zdNMVGNtcIDRHB76s8s6us
9kBnu7iogDoeo2Aft3cXbvbbd0ADgIxr1ED450+AlL9vdo61mOAtNgJWdSjZ2qlm7/anuB1zlT82
1sbobpPqmq81z3dhvjESf8loy95q0Bd1O0idgiSV2LU+SIBRPiWSznBByi4Za6dNGJuHK0HwGgrt
Bee2XbciPRDHzexNjd8am/FZ3pGTSTmSPWZGINntz7f31cX96wM4u72zBUDQFtL6Wm5PxUvWc0LE
QeKUb4RWbK3NkPohcbiRFzW3VJENmQfvhcZO1ShI+WrjU1KruDeVpBVXkr0gdKzxMxHcRvZ6HpOy
KnUnkUhRWlXVinvPyejCGnaH9UPNnBFrEvEuJlkVrnaVG2SVOTyaxnS10MkXX09JtvQ6+UCJvSUr
QHbp2JJF0CtYEmxEqimP7xV1Z/XK8bWR4TktQNwdlQA97amyLvA8vm+NTs9KJ85TFMF7Ukb+eyg0
EjZXqQnZGqneLPtiRDBad1Ng/umQBJH7ozptfxPW2+W09562enehmPlttjr7AWeb0maQxw5/mXRn
Jmuzfqi6K0N3DHk3Bhc+8e+r5NmVzndilaagiWKzLQZex9Fynp8l/VY2NrBY+nJrBcC5dkbsliUA
hPXPY1L6NqWdXfxs5yWS5TIFpzEJfZF2NBYbi8EwbUVhNRb7dthoeI0nLwi2cbOSkquwWemNYxX2
xLJ4qXT2/Zx99mvOJoClwYwUJJF0lxekNqxNuhN4ce7K3+j2auQD7YWj3sVnf/ZJouhRm4WwyzsE
jsX8ux42uRli7nwS82Mxu3V72+fPPHW2LsHUbn5++N8PPigTYI3AfcSJcWIxng3yVs4wy6npXa7h
mNJP4FO1I3qls5aXwCgzd8kWlcNl/xrWVrQj0tq0W00Z3dbgNIQ3QFuRh3Y1NjmZs/P8acrlbEuS
8NF0+it7vpkgoPkddtGwjMaBFet+aZvmwmbr2+6Sm1A4LBJtrykwgc++1FOr3lBiKb1riNW1Bb2e
vIlla/Xzs/peD+EwirFEAfGD7hbh7d/PqjMQkCehEd3Vpv4ylfniKTF2MqnsaDGlgeQhVd5bzGrI
0+ic4n+jhXTpXr9PS1+/AvmoplGAArb296+YGrMMQ9Iz7/SJVmaKDd6sAXQWfatv1MYtiWNeAwwa
PU7oebkWhH2byHdwxR/6MV4ujN7T1/DHegLpDZE1sBrdQjVkiec7uXqa6i4KgvBu4iJuHWd3ETxt
W+zCz/HkH/35Dcin0Xh2OU21KMDR0dMQi55tHFMTUNlildz7oOx1OZZ8iTw5p+7khyAjR6ZS43Un
K41XFflbjYHKVsRS2GFtecYZQCllMARb1asa0Gn+TgM0BAuxrgcQEznBxk7MxAKnIt1EupZd2PWe
991Pz+rUhQCPg3AJ8uvZ8JnnEkYayoejPNH6WGrKh41UqL4VpJugyw6aYEibIsR+XAs5xJowF/yw
oYdU4TuySVJ5JFOKHGdR3siVGWKJ2enRLLiJMSWO1vfeoCmX3q/8/QV/yaxkdC041HAO/T3axjno
AxyM4t2kS1cRvuSxVhN3NAHRLElwLxCQdCvnS0jXfcJbhLHZK1rsUYk5kqVcdbuJGB4Heel+jvN5
0yvg7QPtEKPrPqVjRTcB90mSLKwHekjDVST241UsiAkUnuTfbou/MFZ/CufPZztegY4A6xRzQYvd
4M/fd9PpJJXHmtjeESxbr5KIpx8KZIjGU2F48EQRYiXPhi71vtyyNwpChDRGfoqpI/Ga5mg/bQVh
pBpFZ7lISXTHVesMBF75MU1uEFD1bScbJZsgIC3dUOEfEzDLyhOn658/hXPNJlJpxKIgEvj+LOOk
Zv77VsRxsgYrr6xjUjXlDrP3g8xWM9eNKzzjBgaoqnWyuF9rAAFsZdLGqzxC0KJIZrrNpNTr8fds
SYc7JbeVLnKnxJWV/4te+//+lv8DO/WPN/aNjHF4y97G+E9ry9df+Je3RdH+B4CFxgjExGH8q+r2
L3SYciJjMKMayATBaSLZ/4+zBawYU+0Jw66yGUWfxOht/wUPEyTjfyQZb4uJxUw74TGl/8bZImNk
+Xum1XVk1wAOv3B5kJrP6XJ5kCTJIi8TvjPTICCJhuay58MWfRJWy8eoEEfAxqLGMmNyMpgyU9tE
BdCq2Op1tzDlfNfKTXavQ3TyJ0yi21oSF5fds7RvLQnkuQ6aJ1xaoMzqUHdbuGHlpqo6KFQWq9lY
7xp93Gl6Ln/I1vySDw2pKsGxWwq8kxjiy3IwSZbjKChO1aPaiRy1cAvYcq1uM65eEffdjeO10kya
O1dFvREsOmMhmB9bSCvLH+dhJzbgNXVJ+BRk66kvOf8sQICECCsrYC7wCa3dV6rgTYJebatx7MFg
xFTrLGYD7IPujDv3vq7fMJXZ6RRr9GGSySfkietzRg/z1IdHcNWhavMXMb+f9GwVVlQPplPfv14T
DuFazUzTSk+dXkwtbxjblriz6LoA/NAELZGfZEf3MUgQIX0IBK9l4lTxpF9LWfwEZdaplQktH2F5
qQprsHoN9Lmzc6QJdqLIH2LbRi9iiAxT7LR5PWuSQPFIWnDnZ8oGZBLO0sAiRNH0yDrP13OekqGO
mxGZSLRTS1h/opLj9DMFT+hbUndrlfmvF9+Vjv5ip/2OKn0bicJtld9rCSe73B9STNVMKiAKxrdG
G3uwSWp4NKXmqk7bbdU9Fek2mK3UTVrmVlFBdiCP5WbspGdGFFZ6c9jJVncs5GJfjQFlr0GWV1mv
3yzF/NEYVkI9vNhYwzRAepp+heO8TkFX4NRMt2MfYX5d8t9x3L+HANUXnbHUmPAURFhGSSwETj6P
nxBzcwcj8ybXAl/JMSCyTVD8Ei7yesoyVyDHwiN0eQYcwdJuVyQzXSdiWKCKHjLiSwlPxIK5KjCH
+KMSHBsdUAU9zSxREPEFcboWq/aqHRGeqFn9HvTSe1Gqbj/PGzJMt4lBvSuwACI0EtHlQVflDhm2
N32afrSxdis1yycx0VRGYBZ4pRR/qLSmLKxm4jJb4MPwtBdt/GCq3UOatFdhxan+FD8PK8s2qNdQ
J6mpIUyKZwTRhnCiLVySX20fLx76P/Js1eaXOgzPg6WkqTMl0jXJnG5hNfcW8ccKzS9JyBBrRTI4
mO532HWOzPYJJ9Vd3EzFTR0idFSUgmRbsZfWBG6+p5EibyOBI30xWQki0kp3EyHb1qn2Jo+K1+QL
Ywd/57yxFqQQ8c0S7rQwdoy2dQv6S7O0DjDZN5b0W5+1rRyEq6rfwuJapJNJVQuR/skmHz8VIPJq
9DzfFM1KMQQKCOx9gQ3OU/MqKYyZ0ZTQj/ItjNngToq4L7InpaU9aLhNLmFfyCF88Nv55J20fhuJ
ds4wC1dPg6n/jrKMHnQ5GCcMiA4eoXbUUCR4uy+N6pXsVcni80RCjWA2WGTaFmmThLWdlVpPnWCG
B3Y0QZrN26FZsorHRGUJec2A/5dKSprTMwLHaKobK5jE6JVoVn3MHXMm0fhW1FsV/IlU5fVLWcW5
tI7wfcdbq6kBxNitkVfGOpjlGcZGp5Dlt2QzUaYtHn7ZFTG41EypEY5jssuVX9hWzWvRiuLGlQRh
uCVdFR0SnqxqMyVlYSHuzAfN6ZIpCslwTMxoFdWq8pSl2YRcaxarZkVImv4eiqEI3wAvsOK1yTAw
OydL3Sm23nA2dIQmUXWPVOEaa3eoJIPbDvQ5POTZGVUy1hvNbWWyZyuiJUiXL2BRN3gGsvJmwRjl
BW1jrqJMDV9ydmQBsc8wO6jM42fmOKwOxSEAvQSPzNXmLn3OFi17axfpqkiya9VMhEPZFsp9GeCh
R4QAn0Y9ZUtLFaI61eheysZESR8EjwoJr0489r9RC1Xrrprya6kb+HRQIzYanT5rWhdys2UPbm3r
xZ/H1ummdNdp40HFG2iBx8v1isowk+jQrock8fDd8+DLm/HUprOsVarw3gUJz1hAzludzeTsbaWx
6NhS+oUh5IfBmhI3rbr7OI5PjuzgpVViqMWVsYd7FAN0+ljUbG3ArbRHPVrnMRa9pqf/qCEpSuKO
cNLU75OYOEG1dDJh7DwoAsFWiDI3aMaV0g/aK4gFxZYnBYiVpnf+wle00cP+UUcV2wyI4tR42y6V
O6Y13IWBTxJAxVGHJ2lWRIoP2V0gaqJdof+5D+co308zaCBZBAwUTreEZecwmbJd3qSdHatTQDpY
gN5zDCh8N6v+y1I4tx9Bln2aaSKh+pDidTTMlStBolwrIfbxFr9Ak2mTDSmSIFK+PdKmPSQv+Q1R
ub405J9NL+zVsFsFeuumjXhlRi+KOrc+WJJd3lY3HQlHioLLXOlPEekrMIZFpoOiM63HSJj2VbUc
dSgktBe6AQ0qyglRH5yuSlfUENeG2HyKc3djKHl2DbnpC7i4aqXGJHNY2A9af2U01Pya1Jo1u9fL
+N5Sp7dgvA7SFNFaIlirMZf8iPODtewbPXd7FN8D2yWWUnP4XWrdI1lBsVMZTP5gZSKP1NvOjyYF
9UJReNVcP1Be2C7RsFwFQr7WxSbcw77wtVi+6bQQcaaVU9qYoENqaboieuh+id6KofNyWAYUVzYG
fT13Fns7qKptMCUvOZqoGbCpUBYsL3VvbaQu2ZmlOnsGTwDMwLFF2N70kEmZlycRqBW1BSeudGsH
CPrTIBAmU4VfWVOuzZKBVEneOMHILGens2qi5DmobuBupKs0nh8rufbnMnRDEfOUkb+EQXOooCDX
APdxQ9t02D8SmtgjoXnZwF5M5apxmT4pWrfWNb7FoLhOs5bPUAxNnzTvYqNo00qpS9oKkw9y+1eX
GgR53rTBPgLJXtW1LaD1GU0mY+u+nar9Monsbx6A/xHLpK+68alW2jW8rOyxr0RWwWtrEa1VDmmp
DoS1LAv2JFCqz1sHTd+TWL8NufBupRFL/74MgH7EebmTU9lRwY5oE5zWwFr1sfCQS3nghYkhg78w
88dqtJ4kADp3fJOmHRqscmU4HEpNXIWZ/qmDCcOqciw49jP7xghWFHmi2N4cSVivZ7fVIgwa1ZNQ
oynRKCaZ81istFIN2EMXbtgwFZooYUT0XK1wldO+baxXQlOAlhHSmcealwzoSNuYPOcyXsKbsSqf
NDO+6skac7VOXTHUDDuMZNGJg343oOtvxfJtUqtd1ZlXcEmETR1XDaiRZp0axP9hYtcQ3czMYB7c
Oz9P2uV5jLEklc1rRSY2zVSJ7KmR4HtjFbYs5IN4pZJaR5laMddwM4KHZMQhE6+hZD4vuX6bSe2E
FE19sepfA9q9Xo7WQzl3kJaMWwMOpisqIjNDi8KN8Ba7S5GmJDoMOKKOHaiajpowfiCNwKC7As68
Cq2lhcoknpCqefNQFkVGBUpXl/fKLCkT89ENe+KPE7evp8U3OxmgrSxgbyrQGNWVet80LDFSpd2U
+Ty9LHK7fMbw/OIeFJikRIeEMeQ1/Y3VjQ/LDMInsbbGUm8yLTiBUTAFSqkz17GbzOFeyQx/qHS/
KUZXo32qqWjhhNwQbpdZ72wrj4bHLFruc5kdljDv6g7cehE0PZjZzAli6UkI9F1jBGslHzZNh1rb
xEiSG9benKJ9QhBwZCVXQmE+9fn0XrXJVVTcWr32K4jj0+LyXE+SG+WmF1ATSkyWpzFo9HtNKoQ1
/LXYbmnbCWGz1rtyR2bKQU7CkxJv5D7gHMc9rSlNvKOoep3jaJngPS3qiUDDwdWWxbpZV6bENoTz
nRMStDxqxk0FaiZSVdeau/chL/U1pwd6Sx1x5Xq4btvEqWgiOkPFw2s1HaghiYtrctEfFLHnMJeb
KkXD9N5ikY1OKFA52Chj/8BGcNuXeekHrYrXoZ63MYRlUXqqTRJtQefK10WrvmuxsB2Zv4Ii/2UV
RuT1WbAig9PrtFuWlXuNv9So/eilitzZTaMi/dUGGxFnv62m/ilV6PTG/dVSUb3VGoniZfwRTqLf
h8ljb/X7PhIxKkjxs9pOB3Ue+Lat9cxrIQezy2AQl6+B4ccNZwJsokuZ6KyvotfBWKMYpBNEnBVP
ddlbjwnI9r2imms1N+g9Z71PUfB6iVmRYwOpW5VwJoRH86RXyiuZkPThrPgq64S3eom9psgfono6
mfYshwbV754+Y6bUxrYdrmt5RuvWrOuGXqwIt4sm+41JivBdrRZ+0hBFtMjsToHC3Ga16Y+LUaMo
GD/DBUQidb6SKQJCdSczr4oWM5bVD149YQ8KUkSXs/I7iHDxAbiEWDPlayGdTmik1FWCzodfNtgE
wOa2Ygz5Tppadonqm2oUzCOWyQlfm+/MBZBTU95zvCcyUHCMYaK24Hd97+ekgLttavhqGR7HvvLh
+x5JzPYGmdrcmJClovwu2mZtjiBlg+q5YuOeSbjYWs5IBX1Uc2dl+Ia77CEo90Wb31LIr4+BhmFs
GNaNCoGNMLkKxdySEe381PeBcWjADNvkpyevKRkElPCDqbSFqD6GOrLTJr/pDSt6D6NYxPgTZ9FH
qACVTNTkpEEqC2nDiBJKumY9L5gNiR2Vo7KJhsDy5tiU71tJrm5EaRH3acrYgzqpOhn8oSeytXpH
wz2zyQzoSc3M4TlYlkOds8VVK1p9rVaWPvv5iBM1AziGde7qBrTIZelb1grRBxr8K1CjGaiYGEqb
NJcsssLraV0bcbZqIFsJJLg+SEJDt90M5V8QwuunlpyEVURglW+FRrwi98u0Ydy3GzXtyxuOsNJt
oAjjOgh0DQzzgP2vzMF+RpGpPCjEScJIiERK0UI4y0dtCRKN65ccc07klvuApWxbFQZUEqFQU9hg
MtN8NiDuDVJtZtHQ03LP0pLWKyNZMnc8lTnatOsPURVJ14UejFts0NAhxTGdf9O3MhygYtOGGYiA
9TaaN0MZCtulQ97ddKpTtk1IwSCW/Vm0ek+MQBakhA1vtFSentvKONXbh5IFgJ951Kdp/AzYT7kx
tpxVoQwBLtZxup6CfP6dahaHXlCX3kxmeeW0BZRrBwRjsyq5s3IPSj3ypLJaVh2ZbY7RhOZKYDy8
hXRgVpY2p7+YyLfAS8HdLYO4RkrcTTD41OmDjkb13A2DZjkECyr3o97NztQX6l5RwOjZZaAG68Es
47VYq7Kbc1RvE1rgrTYoyIGKivNvnd+brIe5HcVJ4Pc8/ENetIUjhjgOe6kXKSIZg4aumlJhxVSi
K3cUYZAmwBK80uXO+DXJeXIv5ihcZvpqycoSgR1UshjcD2NU7ko8kPs8HlI3l8RdSo0fopIuFvCp
Vf6ZUSy7W0OtxFdgev1LhHyVORWC/K0R1xxIzDFHPgghy7CnFky5zO52bdSdntrJrKxrdeIQm2ux
9hv22YAZApgetfagSze1Fjc76FDpVhPKZA93vHnu0nHeJL2iUeSOQ9hxgQWIoJTlYKtwVXsxu1r1
M0DmbNfLWnni/FTalcAiQzDnBm6J1+H1I4zuVtIYA0VjHae+fJODZlU3AdEjTbiKJJnupykZIG4B
4uebLug6OhRtTwWgNEpk/hnYuF0Vp0wjwcDqT/s5okMRFfgEY4K7OcgP9xisToqG/2XvPHokR9I0
/VcWe+fAqMmraxVa54WIjMygFkYjzUj++nm8erHozmlMYXeve6lCVQqG00kz+17p4rYImesxIw6h
z+xBzFSMnBeKVHR7SshDd0Oca/LYmibbC+7K7M+aAOFh3NMFkFabsRwZdlJjJXui64tdH3X4+lRW
qVUUms9oaN+0ju17S0we54DmXLnmprPonXPKatiUcVw8kDwU3lhe+Nh69a5GTDJPSu8HdxnGQ0so
aUre9xjeTATb15u+UuNT2nQ/Svhv3lSTDcc6L5SH3mzuwpXV9flZIpOotkPJklpFC16+yfvpJ8NM
Ri3g603qN/G0mqs6uHBCxmUzW6Cttes00FbIy05210oEBUMCgx9jjHG7pvtVOQuY5xIGKd/ohBN1
bPoHIzhqOw6zFIeRUX9kXT03q2WsFla/ZIxWZC7JhJwG4a0Xek9eLCVpGgj5e09J2hfb3Aqx24ae
PhROehxIvVjJVIw3Bu5s69raeSbz4nr0WCJ9NJ5Na4UbJvNpAKhgey07dTMR0bMbbc+/OGQX9ywh
NpZBw4TIu7XYgCrDcASU2VIuy4A2iq1OR7HvQz3+tMkm3CjDNFwESFoH2W7jQO+szN2P0lyorTKP
zlAz3Y+umL5wTNLAVHEOWdH24KNrSfGuFmziR8Yr+dsnd3O3RIpsvkUTNFXlfnYzXZtelkABlzhO
RsAfLd3pKZjbez/yOw4/ddo/VLHrwN3TEriSI9HozJBXZqtIz67Nil2Uvb6D4Hv1RvlStsT/+EP6
YGt7WDeWE2zk0iIAZ6AH7iCeIEAc0trkVIbu0+Dslz5BUZ9Y7aVyQdqqsDo5rLWMNvkPl7iog6n6
j6Au7u1peNaJ/c0ysjbcSo6lzOHWre7DjoPFVXzqmY0U6h0IjN8yJ+9DYldbigLM2ikKniXquAX6
IvzhjGHjm1+lFMNS03CR4YfTek8gSfY+6aVH2K17b6YQV6Vp97UfrlXZWofckPMgq2yTLt7wAM50
n1PNAYG/LcQzgZnhhWqPnxPrn1314L2W78nL2FjywaL8giXYyreopyD1ifzfad6kyLJWdghel5GB
kTmJ84PgPHTi4GBrs+jwJe+DLaGE63IUzzP4/GqKortJcXLw4/qrIn9JeG235oSNeipq155fEHbl
i/bL51npWJU37ljdCcoUtplMtlHtbkxonqoA1SHRkR2BLSLaOt6EH955axb3izK/z6F4UQllClSo
5ot291X41lYwEOOUgDmRMbtOS9o+bP9ziQNuYh6+GBHfzBO1IRYAQE9IOCgidmfCWfdjgbQNHXgL
Nuan7b0G5dOqO0wdJbKFt/NZEchN2dYDxZdl9jrNIft67el1IosTHYb1Ki9IPi4875EA5wTYtH82
43iXxGOGgxnAa3H3uWBeIH5EkLJb/c6U7sEiw0ctZHEoOaddwBsObZTmN6XNIY8on51rNck9GejF
yo773y7pyoelbZt7AOLH6Vo7Emhm5cT4T4Hvn+YOcFvmYbwdhM2UbA5wOt47vfZMBd1rFWQ75iJJ
bWb9Gwe/2cNlk/duskLc5UVjveBXaY4mJp127wbWB8jBeWzAqu3IvEbOSCrlNBGQoh7k3P7qxjFH
vms4orX1t0oL4C3xPTU2vpGx2LS0F/DEF5rSCj/f91FW7kBUXkwOai5S+ZCKrjwBPy83Vp7IXW1S
tfOqulsTIDWiCXIv7Tz9CKrqGKc2dw40bGXq9hk03lqpmsTPAI9hP3lo1GYFeQSZcfQpx2k9JcOV
k/jtTTsGLrFnwWZR0V64idgIW3LnaD3WTrbiPvtgOdP77JfpptHxpaSq/sZSxHuWVmQeptG21oNg
is3ieTcvrbdlMphX00hGbOsuEXsuwk1ZPSRdHhEp4jyHDgJzuyicH6OfmYMwIrilCTbFYB/PxR2R
qgVu8YD0c5i19TT8inrlHxerVE/zossPNvLp3LbZz8VK8g+iUqPbRCWHZuRxSa2A8QRJO4nhV8uG
PDEVJbJMtnmCb84eEYi4JdGeeaTmCwnS1s51HSSs7SUZm/1I7bwdxZ+TBLAD9sBs4kOMxe58Q6gy
lnHz22FdJiHuPYOHaaGH1noqDwsoDitasq4oDthm2ejfOAHvaUd4tPLKX05Bs/3Mp+aYtwpNsqOh
5UWijjpWdrf2bIBqu3TpwrT4khD0WsxxifuSW9aEQnxQ4NHDd6Hk+1LG2SUOi82chgjEezYVThgr
N12KPUoYPEnFqZHiqGwfVJslOmPCze1F//ClhYcuUWaVNNHLYtwvHeZnqyhOdhEeiqrcxyXnKkI5
g1YdMlSvWPnkJbdSeYuCPVmXMUEDncNSHVNWvIHSmBGwphjt8phFreBDgl213UWOy9FRUcWpFV2N
HV8az68PXleVpzKxrJQMVH9NP8ozsdpvljt9w2LxcZe7wGmoEvCuJ4TsPQZgGseKvP6656hvcEEV
+cvUY+fumuzoyQXtdXJOGvvG74N9AYm1gvU75545sTEqMGC7EFdeczf4xIsXHqNICLtRlCSB5yIm
/NlJyaj139Qy8OQYcy119O0TdAhVqGSMjKgnyMn9SGC3NzpMvJuST7JDVYFxsg6KVUSOtHBf2+JD
mW+pIDssHn06S7A0LLn/e0iDHz3isD4kUbh2bQisBsCXSMeX1nfrk9/xwjrpLYWvz22ef7ai/xAT
tEJNC/NIq5FJb6UmCpV2IlyOVebtijQiypsJM7aJv3BRfdMB73FsoAKr5bK+sh+0JD+85j4Uudkl
5IcDUVExJM5D6tWHjmoAzstADWVLIERmeSuvEVvf3pkAV2axHGKcGivVtWKN13AgRWm8rafa3lQ+
poQyx1/mut4+I+z4BVcFG/VCQpdVhurOC9yvEbYDdfH+SnFqKyuxLCTZRmZ2s6Ht4gdW1oeiINlj
2tJBKpAWegwwVfssuQsE09gs4HbwbJf8fDNVtNkieipkqG/iRvPc+Vp8B+Kr0L35iT5R7vyw5OL3
IrDClWqT+DYMo4ceNXEZundFBw5kuvq1dPBPeCS5FIF+sjhrHBZBWgY5bz3PFwKY2Ly6ALIF1Q2r
eQgehJMeFqTK/Da8qzywFNfAkLO1T6zjZHNRn7NGoIEeuC9eJIHNq9y438GCq51PvPJki2UgS9+d
viAbK4JZdIhzqiEbSTk5yZQ8LY4gnsjgnUldTOvvNKA3LO9IqBaL2fsULBzYau4ki3xIYpWL4FrS
dNrGEyawIjmnpj67smb8XHAohGV9KBr3GNMwhaNcVV9sKJQ4xV63ayy1b3PQdXVtm4gdCT4DjSfI
kr/j1bpWOi2PzELrIICUS1rUnkPvEStaUb7hhOYZBBi4a+wOSQYZbP/i4H+oM+um6Zjti7D6lSpz
E1T9mxfjdpjdGE/iPYzQmnqlbWmzILfK3WC1vDQcCuu3yoxHO4FIwfjG/D7mr7Vd7dxlTqnWspPH
qOy+jFs9Kixg6PTFkdx6wMf8HHcIBuz0vQxh8Du7+65b5Aizle4HtpA1Qc5XqmwG9PdJK3OoC6gz
++dYBu2NM9KebivvLBD8bSoXLYPOtnFjcOKIun/LF4zkxgL8CwGFNpwZD8NsfdC1tG0yCUTnE8Hk
WQj2CIFRYXny6l9VkdwOjV7Hc8buOD3TM76JhHnCgLztneEbrBM+UyS8WMn8QmZ6/mPUzf3MsGp6
AOpOb0sCBlc0gpxpszs73XjfLB8p0d1dVKMdwHZahQ/Adns38/Zjkm+vyhiHZzHBPU2xl2QynVmd
VbSjpO1I+H+2d2fMQTq/HXS0qrXmP6LhVnVszdQ+IVe4gx44doW9m1r3i+4WVr9+uGm0uPSs8bG0
gNMeNA4jA2DdNel45zZyo93XmnCpFOIv9p4a0qeGWZyy7HoU8EyyZs9mAhQYFtgRI+vdkjW8sq3P
KjSof+a97U6clNSlaJMdu+wm0qM6kt2ytvRBRDWHSJ69PNoPc/Y1KxJAsRwK1OYVt0+wxiEgfFZg
+WWbVPsRQ4LXsaXH5aOj5FuGjXco021WRMTiZ3LDBpl9uymrbIp5dQrKIzM+VoJguyxImtIhPfbB
fEO5Gm+WQ4dVmb4JS59KG2ilfuC4aXYFLDF9QBY2xE+fFIXUs56HWtEyk267BGp3YW6gfkX1NrSB
cx5779gRP78hLhcUl84LxY9ZOz01serqVdf5oaGJw528VaSWPa0sNDGjrFqwjVT1p195bzqc78Dc
qs0Eth80Z91TFEg53OLL7IFM+8SC/6EFKCSmEKViN/92EkanZCatKGvW1cKN8rtHEZdPi3+KG5xm
lfOUN/rWQJqwsPdMVDTKUr0wbAt8TZPb7qEaM6Zzizkap9xpZn/cYgu9dSu5vCiOpyyQCG4T4BQv
9U7+3GyjEe035ShfioNT3pdPcbU8Rcoc8jGCJ6/jm2KJ5EWKEbV+0C13rZ7Ok7Nw1El+/ZOq7v4f
2t9/lnT+qde/CtXIcr7ipG7sEK33hyS4i/WSlA2PRtKG/t1cJoHce81Y/iIqonqTkwFIzZs5vEy6
o50OYcbgbE0F1fs3Dro/5eEBuZloSwl/QGZ6ba/6w8eQ5xy0a5qesJH76jOuEr5pSp1pPKzqpnyU
NbU8wPbRczW26ikaXIITI6OokFyC8vdft+X/6y7/J7rXf3pC/ovu8qXJh9+//seZmphfbf3P+su/
/uA/9Jf2f2B2iJA029RuoJu8Rtb8Q39JfDiOH4dmMlS+V53w1bf5v6LFA/EfyCsdjHDuNXgb1cj/
1l96Mb/k0maMOF0QTOn/H6kv/1C5E3XueJxUQgdLw7UJ9g+F/1InrQf6Xa93xVN9061u14fzw3nz
HW8O5u9kxPEf7hsuRswYKetXWf1fH+5fdcRLOWSLPdrZOnbCK7WJ0jmEGporCNims2JrP5dVfO6t
lJDMss/sV7uW+S6yOu9YiSTMbxeTRt9J2drfk2raE/1j6XGu5nA31WH+TMlHtwUHrii5Z/Hdh42E
D7Gi4BzMjveO0BNgPb6eJXzaDZg9/Vn8yKch/xEwneRrA5L7Ru1aQ9eP16CocKZJ6g1zGLFVMo/A
NwJjeU+mLMb4royRo23KDNfKKXV545mP64Da15LaJWeMLKjrwdH0ulczZTzA6PFv1EKBOQwp4AYm
I8uD9pqFPe2pbirC9YyZw4HgVQZlu6a8C49cPflHC2gxeqQZ8SpWyu1pOnpJTSZ0rlVdnkRoUQFR
jikkXO1O+6Y2UfySeOB4m6CiRHWIg5lLxFP9kbVLdWeWsvPWeatCf9dElVovTjQnG3hVWuRq6jtu
aj9KCg7caUUlRF1N4b52ryoH58q0NgaFfdFKtOfkl4QEEyY6cHa+9lS5hhWbfw2LoAOBqtzZ33e6
Dfv7zCT2cJwLAbjjQdf0q9yaq6fWxMGd43RTvp2atrxxZgtPsJ9Vk71zZGyBk+de86FdP8euHHfG
X88Ii3ZKze5Pe6CCAszRzHSfZAU/sK/UQJsGPpJdUdGwAr6edXfhwhr9vLRTO67rGHXuNg7rWB2H
bhA/hT3Oe5FkdO/5VCG5a5SXoTn3RR99cMoKS/SIqdmLRc3pwXWF+7IASUo4UYgJbTq351AbINIZ
Qso8Q8dqvkznm186C+Q7NbKCSbvKD9LH2zhaZc2ZJ9UhNRSxhr3MRLAcY3ren8tY1Y/xpOW4MXNO
YFadyTMh5WRV5VXoPHVVjScS1pVW1blFxKpMWr4Cj8r7vnUr9vUYz2NUaOq6gIA4zzaLTj79Op++
WmmRwRlfTwJj24oE0hRCblNMcSC3YxFKXC01o3dkzc1nvRTlAXDEfZU2Za9g70n7mx4zwPkOGamG
c7yKfXoTfqZQ4gsq/6R9yHu/A1ryHbm1szC8k3GDg1yU4CMoL2MofPrbwnTboNMlSsZNis/IohBp
3488mjzdHLvLYGzYpvxsKpCp5s1NpHyUjxXECMyLSDv/GLR+dWNxyBO7hpf1ZzDbZbqipgl4459W
8n+z1/+rzYuIbJIEcRmxLKMxDQP/D69abZeD8Ab84hVSTyEO6A7/xov4b6+Ayt5li/aYxa+//k9p
AUqVkg4rriD7VU9XjkiL/8cr/HFIIDzGuHXHFWq5zvkM4aD+b66AXxWTEa0U4Z/BgvaSKh4VIKsx
3IBhHyRqnv/+e3CuG9A/jmLXzvSIUg70HmQWXr1MPl6EPzYolMaZdAuCFKuh9UgnRln1tKg6ess5
JRNd2suu4ZOlCIaxbN00Xp5snS6sbmw/9eUmclVBA9E01m+TtCF3VSrm5b23NRIOOTU9OL6fi+ki
8AHVG7sqO+dvHqV/tTXxCXh67GvSOT4MKtrDP7xYDOiTDCQ4WrzYFwHOGDPTgd+15u+Cta9f6L/c
K66EMw4/B5UPmOf/+MItz1aZqNAJw6I9J1FfnEF1H5rsb4OQ//2FMDcF3l+hQX9caKno9US4D5OC
AaO+5kSY9jWPzft//+X/1ztHXowP5X41mtDp98dLiIOhjWZ7dlBYVUTRC7SnTfRB3ePBMuXfXOtq
x/rXexe6cK7i+g88l+4f16KbfPBE3pBwEE3HpthJYMapW9aOOmfh7r//XH8c36+PBF4c+5qz44b8
+89Y3DJASITACjyzdtdV8EpHK/tDbLVUHH+G5EKR9lRf8B387RHsr9joPz4ngcPoCz3MXMT6/PE0
Gq/rcYVQJyodf3wObV0E5HISIbJuKaC6a0yM6paqpfCXQ3TGicro5dE1GtWJmqS38fosbw9s8vld
0XqBsy4DcFKSbxPyIAJ/tN47KPm9RjFSr+EtmnNhj90LPcs8Lf5YDM8JiOlHsqj4RxIFUPgw4FjB
HF9S3EdZ94jMkvm/2eZuYOaNl3a9tS6wg16KbhmONHjyu2Vg9M+qM02wC1PHvARdNKHbkDaicF9F
jz6F1uoxHUKvWafSW6ZTTZyZe047I34OXZffVyVCELJv0KquTWAtJ9GFihjWPM4f3TH9zf4AsDOJ
ZqSRcYpRraTzQBNUFDjEhakgZwqPOic4gZLJJ7mYvj1Ond/v5s5Sv/I5He79JmuPNZqYQx2mFeEd
NVakrJgzjO2dpkZUQ4rcuJ5RZGJzMAEHDSOo2Ui3FsAYM6AAObG7n9hIcG4ssAbFZpjLerrrFkkF
MJLH+gZYUX9S8NaeZSrdTSaleIhdFd3b9LZT2OMFl2ghDdPSHKXWaT0WkM/QfndO3Gr8M3oQcPFT
FeaAkpJK1aBU7XRDrV1qzmmgtAXclaiJtAWFPhJ4EdphVZdhOG/cojVPqG9S5Hd5VH7ES3wqWO+u
RplkR3uwS0yJip8QHkh3b6cQEnUGWQiczGPnhq9WYCcXq4/lABY9phckD4058WU6O6ijCWwi0Wjy
UnpHESnD9npd0TxT2+tur13A067BTOpdxpi+1SsvHfqXITXVfokCC43womERxlFtdVCMSHfmoM/u
OTyEa6lAYHdBEZAlNuQU5o2DRv9iWXglBrfPcb0mWfs4Aj11qBLneDzX3Mq7OIvk0SQxm0fTzGZ+
Lnl23L3hr7smWtt1yVmlksSbPA9eXm1JVlvO/dAEm0l1OId8RT8kSm2HGLd0bmPI7Qr0XA0COlsa
5E97X2pTAb/mdIfcmTJVxZcW+NG3yZQMFuKNuDJPWE+LTwQvcXt2KbE7Vs3SALHEbRWs5zr2n4Oy
6fPL4DYK+DmfazBdOvB+yGUooBq9UcXJRrOr7z0mMTIEiwGYYmX3oYXJRYDztpwt8U7FvbfLHWWQ
3bnDrvHmmDQYrGb+7Gk4HOEMn06FasyzRljO2fT3E05yjs5e9+3YxjsUonZ2eWFFh6Lvx89ICrPF
hQPuRoVspDe2V8X9Js8lAth8TPRBzZEFp1w4zqoxNVpuCkqzX8gZo8ck0aRxWKZZ3nrXJVQ+7Krl
M6bQr0XGLJpdaLR/Uk63EE7PqgtzngzvgZtFuOYkaEk4ERxiBcNwr0fKMH2as5eV08v6hBvbtj5D
lbk2PYY5kXSphWms8ZKrCB2hgbUNANHNOmOR0/tyqdTFW+a3tumyz5pEggu128tXkVP+vEd1HlNP
EEakTHh1Jsx+suDm1n2X5C9z3mOUqJXV7/06saj4wRySb0Ul6m8zyAinhmviR/ok4ZtE3FX+WYzN
5NxlYa7sre12+bwp/X5YLr6HQRsHdzoL0uvptz/QfgwwFyTN9MB0aeRNbxfVCKCKKKtB81B5KIeH
vPM2osnB4kaW6B0RFChh8smZnvm5SdpxIvMpCkCsj4FJaU27IEsHpqEswGhczNbZLcLGO2QWhzGg
TjI3G2mbvYMrADo+LNpfQetVKGTQK59q2QNmjzMgZljF5E5roazHTOAL2Im4yV+WpPZfsDv727lo
ulPc4cLZtGOabmQ0zK9R5wbLxVa5uLHmZRqfZS+QyKO1au4Hq8j2o+uGP81oQw6PMWGwhLssHQr4
9iohrKIhXzdT2p2rPu3JQR68yEaOb5t+W7YzooRVvsDXPzH3FTR1izxvd+GwON59OHiqRhoiESZ7
uTPmD5Q11FtRj4J0+Lq1f1TjlW6Kcl9694bz40XalX5g+lq8gy2NkxwckyIC0ZBvttcEj0034rBc
gg5MNbITnRB0OFhsdpAvQfpJq6Df34beiPwI0GCKdsW42OlhMnJ2Xoey7RiyAjOdw16nh1Z1cXoz
E3+UXkfw/jg7VvtUd5rSR4KQ8+qc+qOvIQra+L5KjRNvJ2emLwXxRUX5ZwgNvrLpOcITj91JqlVi
xRhHUgwMu0JVOKaAjJbyTJJPBf0CdvGoY96Wgy5pYD6wN/QHH7ilvu3jViGrSP23OsUajg5pnuAE
ifk6LMamcJ360veFBSDEsJo3O0UGYrFhtdVHCrrRQHmBT8NN6WT2PhX9eD8suQ4vdUeU89rTc2rv
SjVRwtDSuf3oYczlzk5m3ynevnTIewEwneRPbqkEI0FCVWbhJNtljKgRnzlVIBIpZkyGBdZDIi59
+lkRFrOChYvd7jNKf4lpX0L32Att25cyDgwFxnabNI9e64WQS6MWT3XmW81exXzvKyX6GP+7O6eP
FkNKszPd4r2QivXIMo3BPRN6lPhRprF4L8s0xhOPNw3zYSNvZWfR4JqnimTNtq/68dw6TFE7KjgB
CIaGGBMG3n5mMxVRACRzDRadi+mkBUWqLe7e9VQOVf3DwjzKe6cjQ+G2MmW1bdy8o2mjnLytSyH6
8NOypL2tzSIC5JmdOHh+NZaXOjGFf8gj1yo3dl/YpEvKNLZQ1cZyBq6x/SuDn3wyxWM0tD1TvJrB
ztnG+iqObgO45/rcT1HcrCOKzzoI8CY9EqHJX9HrxX9fYnHl1NKh3WtbOCVrbV/i1VFN7h+xQZbN
SZVlQZ6IGbItlpgyfaRplUw0cL2SLMyl7je11aSUggWQgCHK+kg1Sj+hl0CNnhenKJU9aWlweSZF
6in87DbzlpLQ/TjbpUMl14kdpLuUt5+e65HEtWpBNjMJUDcs5P2yadMguqA9EepbWpTcO1qBocnc
x55pWQ17bVlQ8pOoWj9o/AnlNqGhIz6MfjjcZnEjPmo5dcS3QVlurUXPV4fYlXMZYjKowHCnGbYb
qc+7ATvJVhLyRsEez/bFGRSqCif39AU7WOvcxKUHOzSNcfWzYHPlYGDFKYV9ASR5W5rgjGkiuC+S
pb5H9dRGn6bUafoao8zaYCKJC7a0IPxIcELtMrfDTdUa2F1piQ9UeGhKwZ/Vw/SXPrKuVXB2ajsC
dIgK1IKxQR8viyxyqP9G+oDKe5mOcBj1uGvbbmpOHioYqiFgeu3aaawPxig8iV7ezdZT2GSw2c2C
e2nFvZ8RhSVoqZ2wSeRPu8dOvBvD2ho3osr7+skvM5aQQVLuNfZ4RY8O4O2mLSO7JrKtI8jcbedx
pfSUrSdHuc/jXDMn1J2YTzMA4dGy87ZeRV5iRch2O72usqtoJPSk/EYEzgkaVBP+nNi8sjyPI3UU
c+N62yYmQ38zL711LGdJmG+bpYciLpK7KRfVM3FLA0d5BTJEnrjmBRCTO9R3i08TIa9UPCOVZEFe
Nu6SonnryyV8MA6GnZVB1nQbyaJBneb6tyMqW9RP9fiNRKR64ZWL9mFX0vsQk4RtIdP7tlPerDVL
83xED4cI3UdPJM7L1LmcGucm/Qq8jqC7ZemslxEt0bQq2gjLTFvY+L45o4qdveTztJntwtevHR0Q
TGExtGQ5DdW29y1V0DuiSI8dyvKikLthuw+jhqgC2TqoF6mIP+YLXPixsjLCpYlJEfvaNFLj8dem
OFqBCSmnK2TaXKIqwJXn89C+5/3VAYFmpjPbYRnb5irWMuc2c9z5yLJIY5scEwqfFeT/1i7M/MVu
UDRowuurOzQTzimV17krp2LHVtR074JKow5KKbhvRReoQ4fw3TxGkxcCjgVOcT9TkfxThkrfuJAm
+yQkkjlpYyy+DrKr9jKSSvIu9IA4K2wmQ6BbMwZkKiYY2sOtWaqC4m8Q9PA0JF1RPw9NBDQ58H2G
W0kG+DvyYHQEnEX046Qr98EiJ+xHpGwxbbMpWM5pJoazhjn9nGoHVSwaF9HcLAZZA6/x0GNlTQSm
pYJcILKYRtxWlk5ns5WemG7LcGgOykNNcp1NSnhhGfirvNP9V9fk451l9Y06gjqWPyE+5YBJdzOg
cO52y2wn5Q2k7PKBLob0b2foiRByc6JWllkVb8WAnhzhdIbWUoPPkxusF5w3A/sP8nHlxBsr6PsN
FjbYaleF3cUtjAmOBQKc3YDN4KmOxwr6trwKA2NNaYQe8LYX1WNnT+lWCBluR+oMG4puRLSPdZb+
KEDXnmmp1LxcyTXYcqjyh7ZX4pWEge5ns4jyzgeL2lZToAT+gTb5cPouBKCz0SA4eX+bLS2XnbpU
dlsvM/otDrr8u2orw5l8iqd9jNvkNtAzc/kQ9MDENnvipkFteDe3nrMv/cCmMtnz51OmMvrz7MhZ
drxyqHIqD2FsbYKvQDnWTQmuTuxSKpoHjqTtx6htT3H0Ukyyi+IA5LlXAVMzp0g59eAzaUIFOVhC
PX8f6EldypxGJZ5oe2NaMjj50eWD67T2s/EwLjccE3zQDWIwoLR5NnAebiYhl28WGvtUxCb2dkmQ
GbI+eNDIOmyaN9WPXUayX+HdkmVQdpu6D5HUaMQSkQjLreklORVLaBuCHpUhRqBnFklCL/6IIHgP
7dSBUVmTok7OVRZbRuWiWdyGHjWPHOxatZGsB6+WVcY7h0nyPcgGr0U0Z0lAcxk0pxyB+gb2uI9J
fA7KB1ICpg+rT+vHALPl2rfS6VxB1FxMn6Aocu3Qvm2joD7o2S0frwWzWyExzjdoyu8GlceHoIw1
tgyGdxQA/VhjSgjMj3GkU3IIHRUcionva8ND4I+YfEQZbjuBp9llQ7FWZuIHoJepSV5kMEX7Be/k
ht5jG85v5vwtneKc5Wo50PFRHPspHhN0Su5Ac5VG4jB7E66+uXjIbBt2xfhTQiVDXuMzrX0LMSE4
/NNYmYAiPzU1qDU0UXIyn0v6URIQi9aTa5nAoyNCss2OfnE2nnBuMSnwv68mlQwjldeLOUQ3HqOn
bFXB520qe3pAC5wxJsv+4o162EQdpGGSzfneN6xrvj3TqgZ8yx9ScV2/VnPhYGZm/ZhXNgrzHY25
8YZeUPbqMHD0pUFqrNZ66P3fKaryLTt9g5aVhIA8Kh4TZbv6Bl+av7kenl9QsYZPNf7FkWNrOJZf
SxR3b3NveTgBlkhU99wOXp+p03OIQhQt+DBGmI6Gpbbu7CUg181csUHOAVMk9p6D4OeQF4TdXJoU
/Xabe0SH9OCim95lsNjludWj0O8JtKUEQcTYjiTxPVmflDuZabajQeovnQTjlmLFe88mtGKtOiYp
wj6MvoyaVye0BPmsvFN4wfzodzCDTM21Y9z14GTLe9wk3nuiZvMICMYsGf8naee53DbSresb2qhC
Dn8BMIlUoKLtPyjZspFzxtXvB97nnKEgHrLm21Ma21PWaLEb3Y3Va70h0rK9ye6SKFfWUDNAj3CF
DlqE2GCONvoK3bnwybMmaCxKaKwsKZsFfulGA4hLWASrin6SArElKDVHCIHiawi1JY6pVP5Rr0a8
mAr672S/rDybi9jQPXnokhevwoEmXpRuRAlyd53T2sfOnYtafRATGBBWKnw0Y4tbacV9/LfX6rBS
BC+VnEzC31nzqmkPGCunKymZInSFrKrfDTVVN6KBVEvZ5iGaOY1E6L5WRna22FVHWSik+yHhwVmx
2K5iK4W0nIaY6KRS490hmmOVdlliNOuIWT1pt0VYP+dF+26YVXc7mfL4qHZWeJhGdeKUlWit3Wib
4Biz/LYjUnANZFXy8Y1Rae23KcwM40Zs0oHTNi/zW2ryI+lhzqVpkP1gh+M0nIhKK/VX7ob9TW9m
PazwHnEcv02aj4KkEgNZy0zdrmBp2FIvtkC1Jni9nqQ2lE/i7rUhD/6Z5DrPodK5Oq7iRkFKIoBC
Tbotcie7zcw8s7ZVFaFoE0Cb7VClzsrbAEOUaE3KhoBeNI3Zi5VKgeSGlPrvh6BD67tqFQ6OUm1y
MLhW2Rl3CrIfa7NrjBryHncLoAZa/1Nu+zDcJLXR7mSYTtbGI9d/j9tI3wRFF78L8GYL18Cp9sab
Iui5XB7GfhOW1j3b8hgHVA4CBbSvFg6aBzVnRopZdZjA3SVPthBbkJVbWFagf32vsNyo8KtvRdip
TlXXNMATK/XeKq488PNaeKYA7MzqVacIi3DtFNXKo5LTKPa6SN3pKZ8fhiI24m4VmaRNqBTV2IcH
HrJRTQINfqv0enWLd6r5QUHzdy6nRy+IQ82uB1O+H7UwBxdMGz5Z+YaXPKGo1AKnksM/Cj7kBXmC
R+JpCthtArmj24wuq5UexiiGcOkJAQSYEgUH+hR6Pr77oAZFgL3t8Kp6oCzwEYzxy1OyjpJSm0jK
Tp4KsQXoLrSdA/CoSldqqrf4y6og9leJnwJXjYAxY0sopfQnGzBx3vOQ1BWS8KE/dWuayyjr0BBE
IMS3kOavwyKuN3GWKAchbGQEclJ/tLYAhKfhLpB0NIpQLkCWqzbH8JdEcbxzYiENDwgvlZoLomw0
tqiERsIGdIr+DrxB6u2CzEl3LT9pN0WeTfHRl0rzudBTOLgtK/vQGi2fwyh8Ec+VPhaQA9YosmCE
hxpV9IB0GqZS1OxbSv9MGfYMddm/p0Hdy+hlIdjVUaabPhouWslDR967yzgD0X0BLABwr5Dlo+Tn
egwAOpOehTnb3fqqItVbpJFwRWjQ7FAFIb2vkCR5aiUIca9CKUq/p1AJ1tA8BoCSWpZSgx+UokVt
JIgOCfO+HhQ4QS1eVUAe2/BW7aA0bBLY+Mfal1tc2DUA3GZlTfeNJ4YPpHX9XabUXeAY0lBQUBAN
vksfvI9sbMXKESItxuXM0vwaYk2EXIaYp726V7RMcAO99l4zcLZu6mWVeQAsk4/chKnCP7YyG9sJ
WcSv6ZSRMvpTIJAaSD461+2IQH5ctlBYp07AmKv1qZ/arQAdHh2hmrsG1fzMThLPnXSM7P3G42A2
YthRWWLSAcqHd4JBvgDqUz4Jk1C9QF/R6Kzxxvqtgnx8SJDmdzPOimbT6aa5SnQdCZ7UrIN0n1Mu
fGrGSe2dBK9f+RBqrfUnabi52qLXSsiieXWNyg1aWOHaMnxYQMFUoKrvN1ayHRBnjB2knoJdlsaq
wNR0+Sb24/I7LE7t1muFYgd9r38SFaQmyyjpsOr8bRWFcEyFulpH1kcIGNxCC8Cl0UnlYCABxWco
Q0+Udowk/q6l3iqhgCCYZGeZFyn7OEiDt8gLEPINgbUr9EdYz/SUrReqgvddkDx7khbnrqIHCEfA
6Sl4ijnokWbAdlAqon0KPBGktm4AUanHdj9mFEIOoqda/lq1xrJCPa1vil0bZaA7VR41chtl1q2g
wABNRkoUQ6VKngR/LwJQyldpNjUHFTWybM0Tx2iDbnoMpSwDk1JkNIZc8CyBx4ecZZZw80J5PMir
Avxxnz6W80vXb0xWng78unJMdvcPGn2zyC0iSWiXWZO6CitpIMHMJvkZvwVw5UZGJhhTd2SquL2t
B2qj8QawOO+FrDS5nvUh0PsbSeqMb1Isw0bp03q8r/KmlWxtUEoZaRTpxrciWFtpn5dokdOP+Ame
PAvXFZpa/VtR0LOw0VMJYFAVCi/bCgP1VSd4Pa06qjbHou+mPWIZQ3zMaM8xMhNu7YPUaOYxDOUm
u0miEYZyimrGy1QX4r3o+zB7xZSyEfT0VFxl4gSXd0JEmUTH0ofbtJiMN0QrKIX7QqPLKwWpoQNr
yVuTR0GBG5s2uxkaSf1JxskM4RBRVFt6XS95jQ8dD0CBW1CntTFt5NQ0Gzfy/Uh+LknFJEfGojun
sDi1xGuFwaFx5EPDRLAeQpspcFyjbCTAhxjKbWTwSrXTMBl/8uCk29Coo/hHzLBtOQ1l4YmmaEJz
pQMQR+HOUJ76xhTmoqOHkJJUUxDQoqrHzqetu12TWj58Jr+A6u7ja/gcaWGXuEk/DC/NqGAxNPrK
YaRcfaSLHv3IGqRAwjxLq52RoqW0DaoMBNigySsQg9QoU280UFRI6ugpk0aYX30R55i3Tr31hBaf
2twia9Enj03uGWhqmck0U6tNaVwDYSgS3ANqi0Ji5ici2Yih/xEAvSS7pi8QHUsxaw8dxUrqXQCe
Nv9Z0MQZXwQ9k4LH2kvjniXrK4kzjiolfc2s+peui9IQFe0we6nRTyVHhquEQAG6zoKdhZTN0byy
hOAI+7ug9RXG9XfFR+a/EKdgqwY5LqtqlEyvYa0Aua6H+CnQCupKKkRUVH0UvaXa1qKRYkdlOMBg
K/pCPDS9L4V3Me5h4mMQjKzwiLVlIHxXmLs0HaUQMUAz504aMPv2CJvwHdxmcyfFfQmYq7b0Yyhz
Djt92aQPpm/UTwrXftXWha4Ib7xGL46+D8Ps0Mtytk7i3P+ukwghRjZ41BojMVS44NQjmshmYTit
X4ed41e8XByZ9/awFyY/bB1J9YfazYc2fFD8RJn+Ctzkb+UU9XdJqKMtlflx8paJIBBsUaqb50bT
q+dRNxTawHCjKPaH+Y05lVXgTpYgY1GttLFmjxN3CCeFpEoxqWjTAwW95Mhnx2ZAVaVG/RWPbbXv
Mq16kHQSExmS12tRjgECSngoKrTcXWlKuhudsgmsA4iyyPJplTD6m1HXMOcalcQEpl8mkTE8oqFC
59MQK/kYZa38oYqFFbhBqHRrBKZM+XtIDkjtcwQXYdN6NLY1+2VXaVF7oOdm/JCK1twrYL0pq1di
6VpZ6cWbvhKR+DL0UMFrLBKPXS53cO/0EnmecFRfvDrhhO1aDiSjKdtg23InpmuZ1tJWblUuWWFm
NeUKxKyFpEkx/eGVJbnNVKCY6GkRgnZtVd0CKwweMP8EUciyyvDKof6HE7QAChLJ9aZoH0u5lB/q
sA3XYdoNd6Ilyt+kqpEO+iBpq7LgR5V07z0nC2stXYUlLcRE7ov1WOcjq0SFlQv7B400pRMi84bW
z/BGpShbkzmLE5TsotlXSuDfoiFhvIqtHtFmkNu7om+tbeij9+Um9KC5r0g+BXwaYxk5KY3/D/aS
t+owmX6IqpZKVeLxgXxdWfuoSdwrYQt8skgaEz9xX3lrRZJ7kaW5As9oDnbjBXL6x/PJ/Q7Yz3n5
jW/KNcooCecxQkIW6NegjxBNgfr9FEl1/0PJQkQ5KYzCqfV9q1IegtAr6i04vuwmalR9O1jkudDr
h5wVLQrp4wi+gXZmVEa/Rdmbvss1AjM2kjdhtaVcOULqEhvxNqADyFyoaeHteqUFbdtbofJbYRtu
PNSpsPVpoqpByTFOHn3fpOoAkEV67KlhkklRdUMXXu6yNf5iCteiJpEdP1TMl3Tycm2FwIxRQpUM
Abl1adq6iHpN2c6zfCFw09ZAlIOMooDtT49wm0F4T57HEAJLJ6T9QSavs/D05JTDt73R9uD+WmmT
TGn2oJkkOaOH8w6VV6mG0l2LkEf0+cEhpURSfU+d0/R/IPkns1Gq2UlRpIvg+mnn37ZhDVBaGbOm
e4US2m8sHwE2NOQEbdi18qRSdTYppLHFSy6RwoRIEcek4NTw3+yAlu6UNN1KH4sN50X84A1GHN7E
fhM/Bm1GW55Hsdc0Y3qh2+7XdyEk04j6oeJv6X/6z4UQsq/6mT0i6RSpAer5IErI06O1kQlcYbnU
sy8mJqx14JVW7jAJMM3GIah+VajlpCh2NzBfI20WxCvREqzzxhrw8okjnEiiLF+ZdCWyx5aoj+qY
pXuPY+yOK4x+3zZDdZRClASRu8roWHRpjUq7wH3FbOLOQTYC75Q5LVxHea0aq0CG5dqanMOOaYji
I40zCr8lPwuhK031oKtacnfT6Hp735cd+MakrBQf6SQzjRFJUcDShJ6OGYqkosCjRKp8O2RoRezB
1uFnqOghJS6zEvMHoclimjsdW4VOf8hdo6zu/UrV2BvoxUXkN3vJC6Z3r4r7p6oBSGm3k9YfKqud
6lWRIr2J0h0J1rqwAHkie5Z0OyrX8qtO5v0G3HykQq8ptB3UUnpvIV4mvDsSL38YiiFeqVoMtUwb
RhXllLCy3pJBrA6ZNg2xHfBYlHWlprM2YCMUqNa3EV0vMYnvo44JWpMmSCa1JYiSs/KGnh3pQgTj
E0iCpPpG2lPVQM3KYKtVQfynFkV0xVJLgVHIVd7sNi35DNq/CdK9Yqdahg1VEaO+uY2r2aVuIp7f
AcN55BiIQS6JsNy1sUg31dTIL4bUYiNCYWvFjIvfgfYVnIIa7z/Z5SZDws+bu+cSO2mUI+iZJhzL
aRd59IdqerpWTrtGGRoBF9WGBCCm0Icem6weYAqUkZMCjHtRCl99VRURD1pDDj5MmY+yrdShqGlA
5GbEbVGiMsUnHoL9aNbDmzXFIQLyll6JK05cCyAWL0P/zTIr88MfJzneZX1OGQl0YpWtSOBnS+Ei
l25HqyK1QYBg/NZkavQTGXvlHf56DWstzswfAcgmJN9LZPHo5vvmR0D7wuKIp/9CCbU3SkcAU83R
JUC0roMovY+aERoEtjeUES1jRB0T5oR1pIQJDET2zfCpSyuxuIs9EQHwZow0Eha1L7r7VA2mm0Dq
hl8i79XfSl4Go9NBvhUoB8vzOo/M4ZtcSOrTWApSQpc9DL3tnJ4ZdAspLa2pZ0N27uVMQvtHVzKo
bakpiW6IGPS3itvkHpHauNrldYceIKT/cbSjjmYyJAt5Pqn9jupB2mDmB12z9GNHVhUthvXnUfvG
DqJ+VVokaxAq70ZHSQLUjAJerc1N6DW5vqN3PhybWMBR87+aYcoQoulmrQhUA1yhU7s/ZlsrDbzp
KHzEi9jcSHobHcbB79/lqCmpwYri98uw1K+o3lncH9yHhFsBGOIFNDTvpa4OWuTF5fpxDOXblI1r
GdPucpQzQFt6kaJJIxSbL1VdALrFIvKEsYnoxssBynGPoYXVan5HLxcFucuhPkPs/8JsLVU2LDD2
mibK5mJA4LOKpE6p6E64/olITkHpPF4OcWbOLANnBMtQZisvc4GE1pRCGNqYEEqBNddzNq0o4l8O
8RUFbUI7FRXwZRqsL3mBTI6DHCxMgNYMAGu3FJBMjzciMNkpUK7Ag80vGGhTRHKItzk2D5I2U9VO
KQlZibegF+ZgSQoPv0TKBtCcR3OrD79S8yaE+Hh5ZAtC5fyAmDJZtsCIKDI8ucUDQtgsRn91VO06
mZyO4qEo3aCxHULqDG995Pho9+pXwNdfn9gMewbDJmumpGOY+HmQMq4AgwU2zs67Rzlvtx1aCUq7
ujyyv3DxzzBrS6QCrvO4JAh+6kyFO2F3DIaQAyQhh0bw2KlX+gZdcBezTVuykc93SDJdy6Hu6EB4
dpoVuh6u5DDpNqUSR3BpP6wwenbbK1yErzuCj4WbjwT629DV5XItzKQNK3T9kLG5H9rXxrxiZKbI
X5YQAZhZWYZaLUF5+DxuIfGpUpvQdsrVPG6UiV3soh1qQfZk/zNuuGsOHVIHfIz7P6MGa+n4rudQ
S3WKKztoYfvFOpvB9nB6DF1EvuAvm/L0aUh9kXhmKg1ovexCmhK+S8czQjv8qV5Ld95WSPe63fIE
XgL76ePapC+Mbb6Gn/fdyWLoxKhDJZzwQmDDb5OPpuFkux/3udPYUM7wwQp33rrY/gLKYiMia9+N
9p/ejpzoyuNfGIDNn8SUOKggpABg1znpP3+SmrK7MVS6bqt165SS6HT5W6QhIDoGCHsh1iUUqO53
73L9WlNPoSS9CyPjX3na//0QcJ5YgIqMzJ0sz2+Ik+mQ8hQ2gDVR81S0+zwokEpsHsdIrx1kER7k
MsI/Ir1i2/WXUvFpQ8KIkU0RRqKomWz8xYbUEwvIbiDRW4msu6p8K3qSyFrtjzWKYmOGq2Cv39HH
pbStVcBj1eZhMBWnVuJDVk7b2vdvC394vHxMnHsefCoFRzSRyYB28nkqqnqk2Qn7C0uGn3mBZgSp
uxap2BXkt6beOv6A+lzWvlhyci8goJ2lyk9UX69wX76c+/PcWCJ1HovXsmwuHogh0+RFgRbVuhSk
ria4lpVgvuS7FMi2MZU7RPV+XR75lyxgEXKxJeRqBPeRERIbhUKjUIa8UE+Ptq36bR5cOfK/nHqL
YItnj5UDwPieYB2gKvI8+t8Gt9DLI/ryXiEIO8vQZJWXGQ/z86MERzuiy6qgtjFqK3pNmwIPSYxP
rpxlX7IBA863Ae2b89syIVJ/DuMbQtMIjeJx2TMfxgyVGhO1yimtX1BgzF8vj+nLxJkqvDuLUoph
gA8U59P+ZKfKWtXVWoTwWJajgr+P9CuDOffzyZxY/kwbJ8Ji+RcW0FI/B7OGotfPhpIGxn1XhvBl
vhjCaYj5I5wMQYiEDjwLIUQgVVxF7ag3HHTNGoASlyfr6wKwVJHEluxJV/FzXSyAAm9JodEMzxZC
cSNxIfGV7pUtfyWp/bpZCWNBNZYVRYcZNw/4ZEB548vYy1mebUivTbROwaNkoHBgALTfjEK78sb4
uk9J1iWIajMtDobcYlA92jWIxWFulxHVVsN213mIyQzpEdHbVYfe8uVJ/PK4DOIhnyBzTvP78igK
Q5NyujQLG+U/O2zgkgEd+xH9/szf/8tIvIjYQAzKYhItfXECoZwC3QBhVDuojSPfmW99xMbsMlJM
N2jEKyt9PmI+vX7IiGSkVkniUXSABvr5qYnVULWgXTnvWqdWnyTtTw/XKhPpsBurtPuWIQ14eXxf
luMcUUWjT7LIeLTleYR2L2ZyIhHzSHW0EBkC7beHgcG/jsIVTmO9c+7BB12Mi1LuKFuZDpBjuBuK
7xoOdHF8JV/4sibQqPhLArZUbgqiujglaBYXJlR8Lj7CwaRQplY3RvI2tq+XhyLNp9niGTEQurCk
67Kpa4ubadcooyklMne5WpAOcP0btzSQgk4GJdqPrfbHU3pUtX3quUWXbeMRSmNFh3QlR95wZXV+
2Xcm11WdfsR86pKsL46tHvVQazAkDcl/tQecA6bFTFXlWVG7ZEeBiWKf2mZXsnf219cpgME4U7lB
p7NOF1NdgobslBJKqOu6e9e9dfe3/Gk9f63X9nq3s21+u12v1/zJ3tmbxt5tNvbjhl/+7z869JOf
9qO94a93/P7I9/G9q/nv+cWZvxz+cedfHMd2nePR3fK13xLLnX/hX4ev+Vvmb53/w/3Yvx5f9x/7
wi34r/2er4/9/L/wOfdXduvXFaeoIhIrmoESyWz0+nm3qi2lY9qqIHway46rX7I44UV38PTny0vu
61NWVEVn70AIBra8JGz7o1ZOVQNqOGfVdUUHF1Hbp4C7UJwqrD+Xg50bFJtUFXXVUIm7GFSqdH0o
WVQe46R4gCi+g18NyLg/dLKwvRzq6zJSVI5UGV9BXSeDmMd98o6KfSXqJh9R7jRBntN7rcvSpUDo
QH9YZc0vEAiX43096xSNPAedBp2eNRvnc7wAVctCiQJk9DAa26M3l7hAFPKbQUi7K8fq14OcUJaF
Hy75ikbW/DlUWOv4vGEdQDHQjHcSzQYErUZsfEYd0T66n/qNjwnIHhjOqwEK58p5+3fqPh9SYPnm
NINDXZnfYJ/jozmWiUOCM7Jm5/aP/7lVK/eApuxxxUfZdGt4qG7q/O7X8AuUlfcEq23T73u7tV8L
V7T/fJiOvzbc8Ua4smvmM2n50RQu2pQ85j0jz0/p5KlPIDQjo85Nu8XCJMCxQ1Gu5VhfQ+Boa/6V
hDBk9cuGGboxBhDWGtxRLTrS0ILLK9a5X2tSXMdOQyzWUiGZrSFVHWs3lLJt3gmjq415u6sA2Drl
CM5FkbKPWOhKp8+Se6UVS+fyaj6zUeeDh9sqgkzcjxefIE08L1A7PoFES85B3OSQ6wg2Z+O3xCiv
PLNzsUBsIf5EPZar+OI6ASNjpG3C1ShpAlcSbkTrNsX0Mav/l3Hmd+/J2qiEDk64RBwQBm4v3Xog
iEJUacrkSrJwboVYkow6Ghfauc78OVDpJbHfSqBeylw64v72KzKurfMzpw3EZtIdiRLKvNQ/h+iD
GExxQimhAvhr10rnaDLWooFWXtns0jz7n3cUD+Yk0mIlDEgIoKDKrLUqDEccDFl4we8GLVVJS3HB
oybcvmNnWOrX7K8Xnr/kxuYcWuP9RyOAPywGGbXoHQBh5FiRnkP/HqiFKm7L+qGXNyJABjU85N2N
OGxwH2qqx6A6AKxqrbWGUGn+fnk//K07f52Gfz7LYhrUqAmRvWIa+CxjvvGbu1z84aEJo2g4pt3o
2iYcnhJUeqMOQMpKj9fjeCU1OrOsyAx1GUQv5U1lmRFIna7kesV0FBWS3gpOrYhHX1NIO7MZdUnl
hYn0GyW6ZWGsBZCP9gT9MriGf+RcW8OV+A1JeVUiCn95Ts+EmgXk0DGk/I4u22I/ln5fqkWMlCYN
+bcuHI9Fre3B1v7y4uLaof11v3BDQGiOZg9vBYzHP+8XbCrKEg0lVrEibMrS/KXEMqoO1vd/OyTC
cCGW0YvHlPhven9yxIwdoMxRI4zRdIdgSEH7wP7IxxW1hyvVxHNv4fmmT/sCSBBX1nm5nMSy1NkC
ogsozlFOMI8FHdadLytC/5Y0RRmtlYh+9YpOpPmmKs0QAa6YeFthb9KPuKeM4Q5SvI4SPLUevCaL
/jf6diiYQ/OCe4T/eo2UJ74lUNQmmrfIK9fJn9GDRurqSD6/ypDSH8QqsW5YMrhXFF3fPRdBBWVw
UPSM+m6RJRtVmcXwJew4Xwx98p/rsIm+0zhudlE2tL89I2p28MNwh/zXT4Ic4J9EYLFfm6nre4iE
CF37QuKmMULCUS722wn5iFWdi8Pz5XhnDgi63LJEYkadyqBL9vlxYMM2xa2JvyiwSVtX8E+OcVRN
8A5CFwQexh5c1TMiG49qNDhmADcpz/Y51HxMJhxJjo6XP8/XtF6n4YiQgAFRyzK0xYK3qilKQpSD
bSlTH1W0erGSQo+g3kZT8M2cpCvZ79eziXFD8qGpxb2NJfl59Bgs6ILcopdb4qZ5iGrjTz8105Ul
/2UT09eZLyqmpaAWqS/HVA5N1kYKenhciVypxRCJdWqO/3blLKIsjqURiaypi4jSjXCN6Ee0aJOM
dM2wxrn8jJYHIOVGOiHcukSqWioVzs+T1gBpzyHK0mybdKgzjiG7QD1Xar66HGe5FpZxFg9njJCS
rwvcFIA13Rl5bJdIbIOzEszU6fPt5WDLy8kcjBI0onJc8rALXAQLmqmSsd3Cm6meRYWwRrG5Dg6v
edbgM6VmHyFkj01eddGLCDnvyhI5N6UsQgoIlCcpui6iY1wbIuMh5Fitw7iLuNk+QJ0u3VDL0JhE
uuNKvHNTi3Iq+CDNomizrD1Njdf5KpdZ1JNgbbavVn3TelvJvw2bKxn5l0vBPLEnoYzFrW/KU+Q0
1RgTBcg+JF+dg/vKNw0QFqCTt7itdqKg/xoLeTeCGL38UKVz47RICOauAueKubi4T1RafcSlsUS5
T++S+2YNP331kK0BICF0AzMmfqh/drjL2dq/RQTM4z4NvdglWadzpsy+Mdr4INHI7Y5N/SijHzFu
U+nKTpkP6dMsbxlrsXySrpQmYNHslKE/wN62Kzq0qAytuih4iDprU8Bzvjy150KePtbFQZ3Vmt+J
PisIxeqHDpVKX5PuhbxyYjgagO/pGGnClfr9uV3CDqFNQBdeM5c3LhPhqQLvVvYoX1gUCd6LFMY4
bfz8D8Z2EmdxlHoaThGRQhzT691bhEYy37HKByFem/J/8OR0lucsm0kqqSymkTJHjGdahsFVgd9P
mG58rl8N2v7SVlOha17Jxc8+NdUQuaJQWjLE+RQ8Sb48rUi1vwRWNEWRVp10FNKh1dhjmo93Vmph
IYGrdIHS6JWdOK/A5QrlNUunliOH+uy8UU8C0z3yqnAsC2w57jkCoVdsxXLzHzy2kxjz4E9iRHGG
O05PjCEyaInFe5xWHeCMT0hI74ygshXoZv8+JCCpudZA0cYSF+fLrGxiTm1QOD38M8Gx/O+Avur+
Oe1xprrWvzz3ijoNtjhRMCPzAiMKcReK4Qp3H3hVQ2UF+aO8I0OBhdI+1O4vj+/cYyMr4kUPsZZn
t1ieRRCCwJhDCtK0HqSG3AVFkv4asOhL/2A+wEAV0UWnN8dtZxFnasuxLvWocIATk4U+zRbF5jqA
YqK5ss+tB6n+34LpanhpXB7huUml6awhCM520IzFwozEyNC0gr0uDgOZBZDP8EU0Xtu5FvmIJBA9
oOfLEc+dYjNuwcIRE8TgEt+kw0mKaoE5lQL5qYVP0qbyKtAGp8quliLml+ty253EWvZlgKJ2ahYz
r1gcBWOGVKCXOZqmv1R+uAozFA0aWJ/QLu4RbXy9PM5z71464JRaaYHqlDY/b8esDbq6FXnxWwlE
Vu/RIqXCStK2kEXMiisH27Vgi70xTZ2GPhXBOuWX5W/kBkZU9FaWK0hqV46y+Ud9ndN/xrV42VYT
6kuVMYeSXuXk3S+vvBLO/nygLZApLVkFafR53nyx8c3C4uejdfAkBd1POb1WhjsfgpsPoEhRosv/
OUQhVoqVlyz6PnYTHZJQEVzZVvLZlQe0+/+E+Pv3J4dxhogpePLZCu0+pyNzGHbxZnwov6lr/Um3
34s/qDKugHivsGWlGrW7vPbOnlsaDRR6UOC2llCPyWtQ4Wl4rRpi4wD+GSmdZt32cpBzL1PzJMgi
TQB4rkBXIwhuUaWxo3MiTyZyMoqDzmj663Kws4/sJNhiN6EKOpZaRjAZ0rKUJ3iSXVl3Z+cMeIzF
FZU2zRLgJmRZaKAzUzhoxuk0873Q8ZMXCYenyyM5HwfbBA6FuRC0OOuRl2WztiSrphkgD88NB4cd
PFglqb5WPjv7hADkqhy0JI3Law66gvDINI4/S6xWjY7dlqs1v7UitsXsWfEeLw/s3CPiqJv74KBz
jb8eDidL3kLBTskMlnwxvjV1AvPjSoH+3Mz9EwD/ks/bdiwnM01MAuj9O6JYNs55wbVXxrUYi6cT
6GpeZxExRh2xiCOSXCTal+fp3AvwdBiLfVOIrVi0NSFQMgkiR613RevCgrwc5dpAFhtGy7hstwpR
KqVew2lcjzSk06ZaXQ5z7sVzcs1b3twNAdJDPx8CcrlGiT+wXuK+QJD/V3atCX12QP/cZZfopchq
R1JrIhVeY+ul56Q6IhxXEj7p7CI+ibLIh7BJQNOiZ9q6cDpqJsJCJa9tCOG6Gr/gN+sG6BH08DJC
JA1VDLkAuIXrJIlAhg7XPsy1yV1k9DCS6kydr+/tjXBvPY1HRG9tDFpnLOpG3EFLcbNV9GK+mVeW
6NmqxeljXbwhRxrV8qyp6kA2ee2rFEOufJ2UFLvy4GZQESo0g82Ei3SQRpvLK+rcoXUS2lzs8oA7
LiTU+TIf3g7DzxI5xH6FoB/O05P0dDnW/2ecoLtNqAuUJxfjrMomH0uPYGB2vF0yKimsbv8bCrO7
qBxI1pJWc6C4PuWWdSOWY7G+/AHODJbLE7enGV3MxXQRvzO9QMmrhsECAUibX31usrocrcfZ4ia6
dridGy7hVEg68Gd4+8x77OSITso+shCu490TCHcq1heq1lDzCp0GmYy46z/GQF+NYg0SNdleHumZ
7fsp9HwqnoZWK3QraXE4qXQbFaukfM28KyHObBdCQLUCTIua0BJGmemIJA9CTU2mPEatK6irCLZW
t2+UK53+s2OhXgq+lWqlucTDACWQtNBgGjt9KyMhl79G/fPl6To7lpMQ8zl1Ol2C7sdeSIgsXEXt
bQmwWxhW07C1uiu54pnXEXrg/wxmsSamCt3+uODBNPE6DW/G4sfgH7vo5+XxzAt5cWsA00M+z3WI
FsDyJp2kQlfLyKUgEGlLnW052buyag9w564dXfPrcxlJAgEBV0MWaVIuthQsRcwfgnlt3443/uN4
F27GX8LO36VEa6+A7c69L+STaMritDIwhRIDQSyc5BBsokNxCNbhrXkQ1/5m2mibatN8vzyRZ15Q
tB8kPDq4P+MMshiegTp7gLIfOR3E+w4PGzQELkc4t7r/iQC84/PSQ+fEGqSWCKLw0A0HE3VJz70c
4lzB42QUurhIs0xhwmR49t4Zj5M73iF9pX9Uq3HtvQU/hPV/cN+jWQ0mhkAqwLLFnNH4lbsJgikm
BuLg4m6XIPBYp1cyrnMb6STKstJvFK2CHA0XiFb91qgg1vZZ9NZM//71eDqWZREY+65WCELGEll2
kql2js5itBaiN0u5y6bj5ed0bikAIgFSDXwWlM9i4sAzVSlmQwWyvpVMzU3HDngqgpUxmdqV2TsX
6q/ZnQHBSAIE/3nVFYo0IQTAMYQJRKJvxuhHa1wZzbkHBD/RYL/OiIzlMiiGvlPrrCucMPioFLTl
1mG9EYLmyki+YG+o5kF5+H9xlgvBbyJELBLO7nBcSWsf7QSbotqD5q2SlXAosisn3tmZOwm32EtF
HKZaFTMssQZCgzby0KPHc2XHXgsyn7on7yOrsTqUV+f3Uf9U9tukfoz83b9fbKfTpnwOIeQJxO2I
cUgaA8jXIyxfQPaXg5w7PmfNiZnKBVB5efAILRd7sj4SW7938dXej6L1H+xQmsOUr0CDW5zUn8eh
mUGXyh7VpaDECtwbnBzkkUzlNsqtoxr8NJX0ysydSxYgqAFqBOlEl32xAhouer0/lxSwpbKbrrRl
4RFdUHzpBDvUrtzCrwVbrIQScXh0+uYbX7bK29YZh5sazcxRWrXX3I7mmVq+yk/HtVgRuVCYZuwR
ahaPQWqwBrzuRas0dXHnQC4UnQnzyvo4u85PpnJxDP03aVeyI7mOJL9IAEXtV0mxZuS+10Woyqyi
9n3/+jHlTL9SMDQi8jUafeguIC2ccjqdTnezEtzoQ1vj/pdCJBKKrW8gz4LSDiSK1v1wKfGHj+AR
Ci2pusyXINsRV3Em4bBAs7hNo5fCeIFIfWcc5AAS1oKL5PI6/gPGFyOzOhkygwIsZ2APjdMT6J32
4AI7QCIRbVzjb6r3jW1K5LttaV+R8K+VlHNMKC93OlikENQ19PYWzz2j0J2/Tj3R+9pF0yGPxHll
4yHotpOJHc1/+rJa2qTScJYMJyOHkDtkskLi3/bmO9E9NzOfkbLtQszRgGP4luZPrFfxpBrYBDIC
6x960aGmznJ0wKAOxw/TpIoUKzl4MUEZzMB+grwgqP+gd18QdBZ3Jd4Z0OEMHSmZr17KEG+uFQkn
tU6eKu+xVm7LdDeCmOP1X5iDEW0qY2QRAgrcFwWZINTAR8TPCLNBA8ofFoh7q+HXOsqiNchtMX39
lQxwKAW4F0BbABQCamn8FieKwVvcg0U5hqg3ZlvW4ZZP7Bke5z1jNoKWu8HphiIOJnPI5+j/yHqw
tzTqFq+e16M8PHnk2aggQA91iHX0xbRkBs5FuaiXWnQe49yjJL4ytUcIjj2CCm8LORwB0pIvorcZ
d3+EHsyzcycTg8aUp2RAyopTYmzK4uQbm3VjFksMeNqDJ6KPz4LQ3/npF+R49jB6gtPP/GiGJ4bR
il7De616Ax0tUMPbNHyEbpvgCy4d63PUyaFm6QkuuINl+EBFG0FWE0cHP826YQtfaWpMRNfFpJOI
ydNzhALtC/hI2GBqT58jBZevQGG/mh5zViPoDdfBFvwf0ygqBiex05BJcP7fDfqo1xX8X5I/0b3s
6kN0kNLBNTXw84Qf62ALXnEGxjm/0TOZ+h3AkvjY9CUOIbvrBO+Ti6s3M4jz8TgfRwUcMbkzoslr
pM80foiqDhw1n+u2LJx0Z7Zwx3dXSQQEmcABT+5zU2gQZEK/kQXSG9O6Bu3TM4NAMpiSBd9LtISc
c+gjtdoO7JLOpIOso6EkARe56FFvwcfPbON2lgmRRXB0wjYmQR3QBMdKLeqLE9nBbaMGDVt9zGBH
2CtXbd2D9cuCIbEgDi0kP2eWTP8+261+aiEf6QEzGju9Ppk1qFfptJ+grp04mcAnltfNAHmJjAsm
5a99EE9MNKtCcM8HkNpWV0Ugqjl9veVziSoM+geCv/FBhrlKezCdOdpW2XfOsFGd3k6vpOcbctu9
s5Pi0Cf031znO28TlXb0K/kTiX7E0iF29iO4oAGFFShcTsVd0CJBEs+ST73mmJljgBcEjBXNRNvq
6CLY5VD113QuevhWK9UyVIwcaBdiouU+Sd7z/tSiU5r1giAi+JAGF0SUHkynxVR21TEo2g07EyzY
/yZ8/DVm+gUzx8zQ9A1KyAkBNw0Tokps04W7JEJ7X+6G8q5LBbU20epxgSPAM2Y/JgAcC9Dcu+N4
F3SR0wRup/xYN215a/81jYseXWpBa5AAqSK7oUFVT7ZTWVQNnUqDa/uAix8Fpr/qJkCCQQZ0R7t6
8FqmP2oZEy/kRxq6AwXV627dLpFTcLEEREpUJSrsUuSXxvshLFWK1o3LmeSi1XWtx9+vLf8nZCr3
JElf61zbrpuxlDfNdy//7FXrud+Ok3ODmc+WzK0ZgjnGiRWC18drPXVTetRSEahg8fg8A4ROfQKx
o6kasjEPkJKE+ss+vQoOiB8qSOhvpSfEEHB4rxs7+dqFm1DQ6cjgeVqqYSPz8ShgzY65QUIOCgoV
hvQB5m3BSbNo4D9IF7VsiMFDdLEB0lBGtl5mdl79m301Q+CiLoQWmoZMZ1lpRrbRfmjQjasEViye
lzMMPsaaEJ0tMTnmaPG7bj2O7AatCX2M0V0FHeQCsMWQhGFvZLrge7L4N0IIrBiFXnTYw/RekfFa
Y0KB9tQEt7kk2LqLW2uGxIUkENk2TaRO0aJ6IJqrkY2ViyLSsgP8tYaLSAqjQTZ2sKaTkDC1G0mp
N6BsknPQMUAJpgQRIwSaFbRbvkTJewYBs0awyUS/gAtQQw6dwryGlRXETZWPtBFspsWUd7aKXIAa
QU/lJf1kYfrCugdLhhjxnddg47pJFW7wtPffOQg/x66NUNZJfRjEwj2etB1vdDr2wTBy04qeogS+
yFc19A4iAZBTgoegcCRN3+stGN7a6KiJntVESNwWU6Ks7oxqQupAYyZdBZIPgTkb/IW9qLliMfop
qAeBuRYNenzLTDEONWaNsZuJ+SrV1Gb6r1q7q0Tt4Iu7awbD7y4axBWbKjWj8VO38G1OuieoKy66
9gyC21y12cqNMd0cO/PRr/8M6mH9nBCZwG0dLSx0hXlYKZqC3jBiLoRhFO/PfwfC7Z9BLUwIMMAI
2uouBFQhkrVT2Nt/BcKf7gnkiGrUCXAvxTkU0s0oabYRfJdSB0VQfI1/PIs/zssWnMzVVMaSjWdf
/RGwXdwLWh/otBEuzu4ZBrdRMLhYxNFkiSHb1r5LbO32B70LbyEbf1O44SsErtwYfE9udXpmIB2H
xtSVJAipi5t19huU8zS9MNGBbE45Xy+BJrp9CcCoUGZQ2jvJVm+vf7nF8DrDmvbA7EogBdSPjAJY
LP/p0cEdi/iFhIrbdGQDzUO3KJKtpifv66jCZZ62xgzW9zLQC0+fst7KJxkUMva4pZvuT+KEnasf
xl128q7KTfpCtvfsV3V8WcdfzDhmVnPBowaDTTxOd2bW/VDzZ0kZ922pb2MZUui1DvG0COwl65DT
n1xzLC6YZH7rdRhih8U5hMnB7At+fuwQSTS5JQgqJhdUDD0t5X4yjQ4Hs4dsy6ukCo5kEQQXUupy
VAnOfPgnxLz6hzT+JRxt+JroX1ku/hQeFCPPLHC8O+EJ6mQ7+SGw0SZ3hyQU8sTsWttBrjV/pVvv
IXzVX4nd7elN41jus7JLILQkyAkEFvMHdZGa0tCwr4/3FDd3VvWgBoLDZhkCEyPTMyfuDpx/1LHS
FWTaEcMIiZwQ7JLPUO5Y98HlwPIXg/ONRqdeDxYXhOl4eA6S2g56dRv1np3n2XuqivpSFncZGlII
SKDRrH8xGQ2+UJooSDoMjDEVoOG3mm1bBm6RH/0Qyk8Ct1yuEOHhG3Sd4HbT+TGjRE+rpIdohpM8
gKUVhLGyE5ww2Act0zv1BsIU66u5uKNncPQ8hkGhDsrHBswLyLs6HM3i4IPIyTyso8giGO40AJ9Q
anYZrJL25v2wIdfBEUzo8Wv+o7TlQ7gLj9Gd5nibddhFd5wZx50LWhSjyyQFaq2c0M9I+ldfElg2
hYmLLY6pQRDF4GtdMihCH1OH8ixKaxhPJns52kBwFgK3bsV2Kqjix+j1X9g0A+SiftlQKVIk2BSb
Az1Bm6JzvEZDMw4ZRGxUi8s3g+J282jmUdhDotpprOh+TH0nYMZV3AvmvBddY4bC7WeKrVuxBih6
vDOVY6feJeRGEw3CXJBIfOVdMxg+3uteFvXW1Nw4TowNTkxKW/dvoE7cZy9t5pjBFcbqAu+qBT1+
6CiQe/xXd2ljmsEEbyMeqrj17NTQVzt9egDDy5TSn7Thhy6Kjov+OMPgVhNsIeiuwxvEdF/3FTdJ
fhn1z3rcyN5noW4KESXB4sebwXGrWkmsJqUHk1T1TRsgy/ikW1fCwtu0Ty82Gdi9QSqt4slN5xbO
HGItS6dvVw290xa/fE/gg4uePgPgVq1ToZCeGwAo612UHBPlN3SA1vft0jmC8pAC0ngcj3iZPw+0
IDqQfJMh0EL8NX3I/foILWN5MzahdqwxRnfDiBrtqFol+3XgpU+EPk7whYKfBw0Ok+2zLJX2aa9Z
aY+AoT8Yxj26EHt6FYkqKEsrqFCwn4J3Hv28fK9MRyeRFl+Zthd1vYAcmDa6Uqrs1o1Z8AT0OWI4
eyJ1BSUgt4qVZkBlzNRih2D63SG+R+w4L76dG4I8ySLogUZbDHg2vmjwZ0vm5V7IvLioHFykDDzl
jeamDKDh6reiRq3L436CkkE1iCIDGtJ4juQEItSBoUAJOqn164B9YpjhSHGFJn60CaM/Bp7lJcjQ
GrQ5ZETUVn6xmhM4qHX0SREE3eX8vpJDBQkbwPMh3Aah9hBB5XD9g134BQfB7Swa9iHJxqpC5060
NTx5T2Lotfj5Zh3msjTP4XCBSEnxlWLwojhhfFL85w7NYL1+X1E3Ko6QTEW4f0OsEuzpi631BYoW
RTB3YByRb1RMC9ARVFUNpYEmcPTE26YhpJYzlMFMUXuYCIrL03DCDwNTAeWb+qbvoVYzdHbZQq7Y
MO7W1/IiUn1ZhcoynmXQj80Xl6O4t1qmYSmhm52EL3W6TdvK9oznMvmlmd9OQDm0yfDZXitZVKlx
CMM8+Vo3ocQdHiyoFUSaoCgy+fLZGcLhcL6OIQRixAOsGliy631oMuZ/LFIde/+1RdVyfQmXv9bf
JeS8PvMhMxpnMEqqN0FsXUcge/C620rk9henPWcU5/U0DWqMAjTQkR8ClDkYShBeUt/XRvfGaHfT
DB0GZKENfhXroSr6covgEynbxK+EBzYOvAUjNoTeAK4FGOTJ3b7/kKqDlYCPoHqM8z8s3K6v6mUO
N5n7F5EPlqMmt0nadJUT/VQ3+pFuVHOjPeSYSUgfitzGe7a/I1eaK4Bd/Joz2CmMzlyUdaDYxMQb
YF+yTey70t7bqNfdi/o72aX7AcKgjVP+CStbE+zExeCJ0ILwgle4C+YV3DeCDESIlWPSa0uGpGnh
QgdVZN4UOi52xgyFCy0SrQPoUQMlLHdadauxwUkMnOOVS0o3h4YX1A4KTDIgilrt0/raLi7tDJs7
z9PEaINcAjar1ashBggpThDt25WBLsiDFgPADIr7ikmcEoi0AyqVup2UQDJ3CCGJYTqZHtvw8ed1
y0Tfbvr3mdP0uZc3cQo42XrP5fsM3OxCxhrR6k3/PsPQoI1b+sO0eiXIgfP7pN4zA6KpgmNu0RRj
asUH8ZgJLutzmKpWat+MCEJnehVLbpl/oFNwfbWWz28Tw2eUgs5e5StHBR7fEpMiFdHqV1R3jngO
LN1ufB+l6hoNQ5t2zN8goB6l2eM68uJpNwPmQnVQpfib02kHKdYKMtzZiEBSe9BLZegSyzehrgla
ZBYdcYbIxc1EM4MBCok4HAi0AaERuw3N995r7+VCgvIfESzt5NcX2/svnM6NioFQ2vfb6YANa8nJ
G/aznYpz64sowuAe2NMSXJVJCJNUfDWksx6GU4lIgmXR22eGcHFqiGtNbSqAoMDogvQH9SJqbjBn
h5whE53gF9o9YPixMFClG7g4wfX5LKioCnmgIMmFpPs+G3dBdhd67151UtkTFBttb3il2qEJ73If
cofv68u5fCuYgXMbu+vqLA0agKvxJtKuIOLJ9FcNErm9HcePfgHdU9tsBafN4nmOZlaoh5FpfI2L
WGORg947AGgqJa+9L+9McFF0lG5yDRJulW7naHYmieihaNnYGS5nbF/5Zo86FkgEg9M44DlB15nt
mcNUmDGqxJGHl9RvnMx80SKRcIcQnIttTRUrxjil8JBjtSX1OktvDO1jCEM3MI6NsSs8l5V779tj
bpN3zWzmoo7ERmb5LWAlitEz874AIZ7mFVtZJJCzGLtnQFywAW9WV9Y+gHzDPwy4AZlSulWh+bPu
sYt78y/MV3ifnURhrYV9DjpIx++hXVN0qLQqoy15hS1j/GgdS/TNvv59BuZHILmNCoCF9I+M+p3i
eOzgMZzmeGocui1ptiDsbsUjCMtWappGUH7A8DIX5rIkYbXBkPHW6ElhreeA+9ZVQwl1y8RWymxP
4wH/f3lQSbhRsdAYoX2M0dcZWy+D8jtPRMoI/89S/P1FXEzMy0QaB8g4OW1+jzmBrr1tYyct/CO0
am1D2UkVpN3rjcUEydTXzPTFqQLpmf8sBZe4VXGugr4ESzEW7yVTdhjBsvtev9UH1ckwt5BLzJbD
e0w1HaEw7BDobGt+clDII8RSUfryngr9V2e+pxXFBAeFm/jHFqRx0Gz1d3Um/67icsMYCGQymdgt
+F5ssC06XWE8rHvT4mk8M4RLC9GKHGmDBkPi9q6tDyz8KKgMXlWX9cNhHWo5wP5dMy7All7eWhgN
xpFCr2r6WHn9juT3cn2r4k4hQTPYeFoHXN78fwG5yMrAYK+rHbwjVyG5FFn7isiO3vebdRihF/JB
NFUzpW2nfZHcmsamgARFltiMOF15iCJIVzVuO9qd3O0EwJOXnXuhRqYxUQ0C5dBM4zUpcquKa0qQ
AOfBqfKCnacedXg8ri9N+CtCLaYPnTY9gS28hFaH170I8C8XGPigBdExtI6qvsoZLumtUinTzZAV
tW1VKMpsI3KlBiiBFhB81gZwsdyVxCnj1BmrBw18i7F/SwZRk+ilE5//Du44oVJdNn6B3wGO4HyL
igDkJXufuGpa3kIKGew41Bi268Yv2o4KLApMU5MoX9BGnTdikaYgHbNuYnXPCujvCqLM9LMvPi8G
oTAwhxs24eXC2rGSTSivoDak40m5ZWDiyjaNqaID1qeu5Z0qH3rn3zdrInsBD+gkEsUTlEgUjBWd
CrP64UYvUzsZtqz/vY5xmS4jbM4wuH3Z6xajjKm4UPmOKcFtMI2yjrD0ceYInGOCxjT2+unjQGKk
RWF5uCnit3WI6UfyH2cOwflcg8qAJYH9GrMLt5LR2LG30dmpFrE9iWC4BAYaFeBuxjZz+uJa6T+z
7tVL7k1FMDC9/EXAZYgqCxqb+fmTZNA7NsT4Ig2FFjnbRrXgky+b8Q8AP33iBYM5kAgA+fBYlrvE
ePG9R9p6gu9+ecTAs0AFgaFME5M0PNkrMwJdtabVAnm2ktngRkfgHXNP+wSlUPrKNCn6HNW8fhq9
0McsSBx5glsEXVxKjNQT1ApAfsK/co4hFMiGkdVOuc1uip13YD80ZmPQNzls4hd0qjv6zdX4qTwa
bvcGbUgI4ZYnEAaue+cl6QuslyHFBw6J6Xzg++yUQhl1loMrXAXn4bF3gx/6ewMVXs9OTpgVSTfW
k5QLQJdN/4tJsWVmiakJZXe/sPx6Oo709olSQea7uKtnNnFJV1lLoRx6+Pu+cirzvW49WyJxBxHE
ZOLMhAQq5JJqAkI3byTtwNCrpFaCN6HFvQBGYggNKFPBh9vSrRmMRA+BkRSlw9KfuF72WWhX5nbd
B5ZwQDYFpTcdqtXYFOe2kKjp4eVR7TTt1FswRi1kZEDoCMLlhv7qIb3+7ZlQOB1KtSAig4YXWKS5
1cONPlLqUqrAJ5shpf3DdGKHGbzeaG1N7V/X7VtyN0gtQ9kX064gbOLWEU97Rac0iClqn+0SU8et
R/RqvZRYgOdVxTMQaIBBl3G+hMaINspExwkso6UlBe8YFIBK2U6UD7V+XLfm67PzBwrom1F4wDM1
RHL4z1XlYRxXNbz7YO3rN1A6uH1m92/dTeR4vk0/zEO3HW90+zm91m+Hu+H2vXSGvbWH7JRdOyJp
h6XVnf8cbjMX3UggTYmfM33E3stQ0noRWDxZtGYxt5+DLFGoVwNC2Wo33nW2I3eYF9kbN8mxeZfc
9phf63a8gxzBPjmlm1pExra0QeYmcu5a06rAGw7wVShXxDHkN2+8TAL1giEIXEtAMtRRKfrooGvL
U+ilodqRTIWnUgbRj+KQELsyIjv5djP6FPQnuTOw+qKOzBMv9Qa0IqrRQBXZ/2G2rW164I3X79c/
29KemINwjqH7hlTUE4iKoALVru4xbqFOEdtNIyIIXfLBORTnIBnz5HhUAWV6J92KN2mTCL7MYsIw
WzHOBTza67nUAqFT35Jg3we3yBXl/LnS92r4lnWC0L+U0SMgg+4WBOoGeHDO40ndV2UWYtLXibOn
FJTpEoW2rP/p5x+q8SNID+tfanH5Zmi8cZ4Vd6gJ4X1+2BfxL0nE6L24eJCXQXDE44jBP1pESsQ6
1iLca+1rjQlichNBOUy33g31LRycovtYt2f5cP6bWk3/Pjuc05YMiTmlVmGLXi4UvhEyN4kiuk2K
YKbdPIMpjcRKuhwwsXZQLWYjXNtCJralbzM/nLldNBYKk6DcXYOs6rXNoUz4vL5WSyFn/vc5Txsj
OU9air8vV/u8/dOBJt8adq1QF3wpGkycdcCCupvJv0kPshwSncAHwFond76t0X1LDmZX4UK0Xzdp
6bvMoTh3lvw0Vr0C3yVXUN4cI1fxXwszcP87FM7JpFavWVgDxSTHRG4dK3rVJVGitGwKOEB1TMJA
+WZa1ZmLjQ0YKGtrMoV+eoUD7Sun9kXSOosuAFWr/4BwN1ToBxgK8wES1LE9KoGrg/khimTbb57W
12wRyTAUFKPwRAq9rnNzaI5qN6j9axiCsRrvNuz3HoF+uiBYL7yS4kqHe52C+x3EKb8erWbL1kdD
QAO8VzitoTqFZryEqmGryljaFmj/RlSZhkTb4elyq1fS27qNSxt2js15nznUStZ5eAWmkIVvtPJu
tGTBLXwpnoLB0MTtEYVlg882mT/6Kfxl6tFhCDlN2rpqxagbNhba4DLNONSlF7nULF9Ttfs2scZ0
X0YrHBwSOTXuJucfsTWoZ4wBTgsjRObAMqfLzZNn1oIL8pKvoEvSgugEGvzBZX8O08SSpeLUxaHk
bWgc470gc2sGQehiu/7BlvbYDIifZyuGrPPzKXdXSCV3tlx69WOaQJ0IRY4EO2Idbdk3/9rFX7hR
os8g0YNMQg96OwrQmBmSvdnjkIeurR0G6TSd7xr9bZOPojxpKa1AIRLUeihEQiGF+3RKKntyH5go
e6AOq1oPee5vlQbUSRF1Vfmz9kQTZ0tRf37R4wANq+nVOp2ivtaBxqz2mcO0IN3TAnN2LV5PC8Hu
u2RjhXdivoBAAhEsnzhyz90mjNF/WHVt7SACvUnY6dGQunqvHgPd28UJ0rWmBnFTQDZF/Bs9IS7J
GlG/4+I3Bj0FfgOqZKircHEu9uSxUKEz6YRRc/S04JBgziwsm21DBxusNHY73IV+4sr+57p3Lfny
HJgL5XiMB7mTDOAejdlNsE8xKV73gnRxaWdi1Bfksyj/4lmBW2JIzJSRriNlkIzd6O1IuDP1X9oo
+pKTb/C3PnQVKPjBmPJBM/j5l4yaTlUbMmUm7E6PRlBPEieI4n0rV4c2qveBNjzq+Xsklw5U1h25
kI809QXtkIu2Wjh90eJJ0L/KRSFJolRCxyx48uvYQUtpmDE7KTe56Axe2pnGXxy+7tmnpDLRYQOP
ScMHJQg3hZz/GD3itpTZefE5BKJ2vaVDBMRphKiEIhzx5MvqmMSt3GOi3guU0MXhmOzLDPfAsPfu
FCW7BsOs79BM8hzwemWCZV2KC+jiVlH9nC6ifCAaeozzl0OGG732K+zu2uT32Dl9te07QbhdWleQ
mkPAedISV/gbdSD3Eosoru66+ZpXhzB8r4KPKH9vyIdIM2TheQ+N8CqU3zDmpCAV44Jd2KXNgDCH
FUVJuWm3A960uq3s38ra1pQhOOcjjXuloqvpYgl3jstlHH2EQSfSVgh56vazd+6lfVVuzR8P0otZ
boJqU74Ioszi14M4OxyWoP+fL13rY4zXGNog9Y1Hx9ROKrEV+ScJn33RiPbS9sP4wj9IXDyLNYgI
BBMS8jzbonZOfoJTSPUECdVCFxM+3QyH2+asN5TenHDSGp2y8r61MVF4VO5rVOTd4g4KHdrTeqQW
WPZ1hMxSVK8L/28NA1REau+2zF6ziNhW8rCOc6mbiQMRVUIVkqgmnUZCzsPoWBlZCyo0FK92uiPv
5adt5qiKbd7KP9jj6IS74m5iQrbH93XgpaNojstdXOvYk+rM7OCV1S/WHlp2zaztOsTlZDlnG7fj
WhIrWSQBA4rn1KYvxdFz+4OJsX3vMXuSOzd1MP1iay77GTtXaJp3RB19i1thtrrc3otDQwIrKlZ3
pPQuGsk2T0ZHR0PHaN61RXlYN5iPZjgI8RyKz2hNDKxIdM6/JcTtBqUICtNOil8Bcv3Q/CyCqbfk
JgwPBhXsCt62LzRc1QnUpHHP5F3UAOt0SlTQEkvmuFcU7z5Dz4DctNdqgjaeUTR3ze+ICQ4jIpOf
4kEK/+vcOKJrZS1XFoR3wOflNxtN6bbG6MiQuVtfRd4zZUwMY8AMrQAqEkVcEM+B2rT2MtaCVVNt
fwYZuY98YyspmWCDX64eUNDtb06NkZd30CiH4mAfIOHNK/mjztOdlw9PvWRYdgulMZRbzN33zVKg
/G4iw4V0CE9nOzbpgAmNiKGX4inN6xs/MBxZFy3exYgytK9lSMHhQcqEyovCkwDHtC+TTAK71dVb
Ykc2sx/s3cers3HuBTXQi3MNSNMkIx7AoJ+nAOv8O/m43ntaaiEL2ZXu9Xa7253Ax2E7rsAfvlZm
nmnyQJzndQqdKgae76DUbudu56Cl2gkdfaPgfykwcvpvgv9cvb2519bm+nZrH/rJ8N3dh2qfVLtw
tU2+0TYf9p1q42qF4+N1t3l09vefn1ciapTLjXK+LlxiTE0/YiX6IpF/t6ETNGkAgoQ821AWPRha
J3+zD/t/VweCE7j0Q9pT4c7gHhMXcidjdcKmP5pluiUQKzO7AopG9RYK94LPfrk7LQhZYxITXLEa
Hj45uLyhUK9rfOj49M2xKgjEfIbuKqciBWI+/+XN4qIAjiejNguY5ZuerXhvzZhswOO6H5t+r6Dx
U9diGZPPorT7wjy8QZrgK5g6ApEpXlT00M6imH0RofULBwW6rbRIt03lmwQT6LICCzMGFlEyhGie
wuUzUJe1yg5S5E5XnbQyt+kYOVIg2DfTtjjbNtBtkaFMgylThAPlgigDZOhESZGPgTZur0kShLTo
/psxDRDQ+57knaY+Cb7W1IysUeISdoxe++L7ZFvp8g2Jje/7HI433BIm1VgEGi5HUj0NN+cSrF8h
3vE1pXQbcopEjUCXh/d0hv4F4RKiJC+HIS503+knXkyZ5Qd0VTtqh/NbkXax98fvy8f15bu4ksDJ
TdxE8OQyPSShHnIeQjE01EVD0weORoN7v6NbFb3pfUk+ZJnd91HrJil5lSH5XTAo1KuRwEMuzkDM
eqJJHnVKQ4NSCe+GTWPFcYuZcacjUHIAK9mHlRraz0IBgassaakLGbbhed3mhQ2GjTXdatF4PPn+
ucl9NxV4dAiVliEtNroGDRaSVcGGdcJu7i+xAW4HTGkY0DAAcVls8kOom7eVHKAQux1lZmOIZJOO
L17c7qvopYkh0MNOrSFd+fG01GClfhr6nZ6E2zwiB6m5Kb3fhnHQOkGeeNFchP2PRxZMG0LBEjwK
fAF8LIcuKlQ9cMYUYs1uG4bIoqy0wsUUiqDJdTRkge7oehmVTiDpTb3PMqrd+TGVNgTaKN4+CUzm
H0sc0AMetjzF1aKC3nes71u3bIecbGWpl65MEqSqI0cxhmayrusZRsUK5a0xAottQxUcvu765710
aYQ21ZLROEKgu4wNdf59S80jKOmhXTYs96Eio4bmjPqBpE4LmnmaukWT21a5gQrpOvCCXwF3kj2A
hDZESLkYMRZ+6kl5jMCNLaREmptVkssMkXTrl44E51PT2YAnBOTC0AOYfsfsYqhXvaUlZRo5LXpj
WO7bUnBvmc9quYnGTYm+kjrYFN5RYbs2e8HocW8+onPWb3/m+ZWabUx10ze36ORdt34h1iMvJwpm
zlCMxxg896uittCCLo+cKEP3sGXLCFvrCBdF0+nMmkNMP2FmeNMXlkwrQOQfoeqoqRNkdnsc3rpf
/Xv83asNsMCgCv+hKGLiXDrHssaiL+IMWCZYaEAh3FW3NYUAVeVWkQBqyW9MsAfAPNw5QBJ7DsXA
lsQCCwf+yPJ97YHQKtIOZvZdJdbpzyNnUlGSwSM7bhznMLFH214iZejkY6KcCmjZu3nngd9kbEG3
EzDRmOhFEjrhQREaB5qFZlD+8I/KEXVYvcCsqx8faf3OArplyA3V7y8fcEAEg+FpHCR8vhTEESqg
QQW7huIGJ9ZH7RU7JplP6963ZA4SGYyxoUyIjhjuKyEOjj5SZxAghD9k7bNtt7rymftv/wZl6gJH
CoimUm5vBwGR/SagocPIoR4/Rzgf6++C9nMdZsHlFIQqSHBO5V0kNee+EMY1klvPClBMDpqdFGig
ainUAC/7QZgJxiaX4hXoP0HKMTn35RkYDlqRgf4xdCC8QF76xLCgI+uH8n0/kDSzB6lIqU0kSn5V
aWds03ponuOAjaekC4lxV/ZxniB246a8A48vKWyDVN5n5ZX90+iz+MMwKm1vmCkYpIfWNN5VDDH+
/P566YpFkKqgGo2RpfP1KhqcUx2BSHajDq7nMzyNZXvLs9x1mCUfm8NwJ0hKPWhtGICJfSiC9Xtw
AjlaFIEs/eVfAKlo0sYTFOL1V0lwFkkttaD5qCLfbxKD+HYKkVsMC0fFA4o2yseo+0gM1hEXPA7P
+ailIP5gHIBP9KAQLw9mHsSOoUPdw+ohJxxuPbCPrsNcpNC4Dug4fhC5YR4i0PmHUkrqqXXtx46n
lgoevsGYSelxsBoLaguWmxe12zR//g0mZrp18M9Mb9HnmLVXegMzgGlBAi9o4baHXL7HU4mtJHeo
2K6jLWTMX2ozigWyBOtiUieEs+uZEkEo2NSvCJLEpIVkSvMnqAu7NdrtOtrSZ0NlBdm5iWaMC534
wjO7hGpJ7LDRPBLNA0G2tqGVIEQs+D1a3GVUcExUji7kZhqtiyRLSkFGlOm7qYgATXK7S/zKTjvB
abGwfPB3XHtxvCPG8g5SWaGCgIJpphRdzJuUtNI1gsivHlz+dhiRdNOxrhDURxbMU6fXZkvWMPOP
nO3cQSTPlAqqmiF0OEGfV0Dvj0j2YCZ7r0u+2ROBQ/4MiktbzFEJUTpA4TfKXnLTtysUEvXszf8u
sROPw+2zgJAaTITAybTBZVW1Mepg34zq96MGLilT1/Q043uRs5CAlGope9PKmW4jl+iqnUSCS4GX
T4kjl1FPU8TTgIOKwMHzMigteinDpoqcLHzt9BIX/MdvbyONYPJqIqtbmIEHhUXk61kTObrfYacm
20wJ7dD7dj1+uvkg9qEMgs4bg0+5iFZB6hpayo4RZ6cx0OygIscm/dSqyA6C4fsf52zXTm4/O0QC
VQqRP2PXKqX1FJe5Etu5Ng5uqQ/lj/X1W/hAgEJ4QJcPLj78RH3QZgHiB6C0QjqYg3E7yIogroog
OGsGzW9Z7gGizHvrYWRliLIiYw/rhiyEgjNDuCTcB1+FPFpAMTvJHhF7VLxgPCjof1nHWQhzwDEp
6huYZ8Bcw/m36UqDjODrjJ2gUB/b1rAxMLsfqb8phuhakUxRHWfp3J3h8d0Jg6n4MfMynIF51dtV
Ce7TrGWGzWjx7nnmloGe288iwb5dRAWN3VR4njrVFc7KmGkVC4rYGbP4iHehPP5N5d7OwXypyBhO
EcAtXUCRvPzFm3xo5vG0S41KKoDHWgqRjcGWKs3GHQjUUI+ddpugTqwNGyvcrH/Mi5YlRNszXC5d
h3Y9I8QHruyNO8XfqsX9oDx16q6GtdBbzaoBnA/ptqkOuqjcsOhJM5u5faF70v+Q9mVLcuPIsl9E
My7g9gouuVdV1l71QpNUKu77zq8/juxz1ZlInqSpr1qtUU/PKAggEAgEPNzT1k9hG69K8BxNpeIg
PIyJf4ByLZ3U9O8L0xdj5XYIGUwc/Dkbq7z3pZSWdeBq/RKaZnYfno2KedbZSk5F5LcV85zRNJ1B
bT77uqXw2IgW4WQvLN+sMVRYAWxH/YLwaIikSfyuJijlNio65YIWz8yl/itjtb7QewYrSkvJuM9A
PaSIG1FdBdEPT9Oszn/v8oX4M+NKkCoEBRf6kIBAAc7vcuCikbdR4vUq7StTecwmSWSvJ+puUKcK
0EmzoW0+JVbsyThFsjRw2tZradRGvVMrofFfFtswwQqNn2D+5Ry7k6UGKkAATg1h/Ts1wi1OYZ8m
hr+Q9c2uwJkdzokVsE+i1IwVEGQJZEgy6ORkZICf4X968sBOQDECNRaApriQ5JfI9IqhxXYRRpMq
uVnS1MwXovtcVs6qK6aqQGP1qmiPKs+QikGfWC3aPQ2/2KuJt28b4/W2487NGq400LWU8doOoN2l
r+hFJwR4zYc3RFr2rIljsqk8v90HaEd5VdMlQua5wq1motgmwRUYkQTnm0EX4gkkBA1cIsQ2KCRQ
Bsm7Dw2XuXHbCgkt9UMCHWvPvT1M9sdy2R/GiAiL8piOJkou4uR9pnWtL+KsFELI8xVkFdejSEWQ
WT0YzTZIXoc2r6ieLxQVroA30JmHKAqK1DJKCqhTc4ZLE+IoodKq1K9NlKSnRt8LwfAu1IrsxKi0
07SFaErUTW9NX4x2E4ESpI7DR19RPnvJf1WMKr4TtHFaxZ0YUd/HO8LtqblOivB9mBmC9zXIqPK1
tQQCkwIUQvF8rTw3xVufvd/+868P8Ms/nwvDWVoHJIWAMc2lVSy86vLzkByTdKUa4Mtboru53jWX
xjj3IlFGpgLlMOoltugHNFF8F5SBC8DFuQgLjkH8xA2d8TlyqyrXTYcHL9SKIWNEiQ6upU9FeRGy
gZbqPpZfyn5Xd67oHeR4EXoxs16sxitDix11ZBT2Lndspnd5UiqNSmXpQ4rtBGjNsnN0AvpbC4CZ
qu4tVe0ds3/x4tr1zMPiu/JJ8P1yN7F9BJjJSRMe0IzLTxC0XDOGDk6tjwWUp+wY1EVluG2IE8ih
VQj3bRDTLsI21sBEIFlZ7g6QiGkdSOiBslwGN3WwLpGBjx6N5d5qolWnP2fDU1/ZihhYohCjYSNw
ewMKu55H8+iJVOsxC+kA0tOs/kEy346FQ1N8puR3XT2Zxj0xV9EornwgX1BgTNKnVt9m2dIlbyY9
vBw6581hqHtTlmDopR/bAcgQB1zB/JEG5H5obQVka2P0qLZLsKiZTXQx49yiR8MgCEkPs93otgDJ
AptCnlCDg7P5e5TYFi5K1+HyYpQnQqPz1KnvYwM88yrNR8ijjCMVk208DLTpgAMOqDZ+iUaxkELN
bN3zIfLP72HRdJqQdSpVBw3aNBOVhZSG0xIR6xVcEBEZdqDDjRRU0QBluXRebxw9LW5hZ5wGC0x8
tPKesuS3qW6l9qjrAo1NG+1ixfjWV7GtSa6sfKFsQXtVo3Lag/fMpIVy6IdVLaInU1iiqb3SXuU/
kAWAs8n3Up+ouYTJVwHfb4xthI6ljKQwhz2vA5ryOxklCi0FR/cfpvAzL3ZxltJGhKbiAE6vMKOi
eWyVmorlvdH5tNLv5FpbOtlm1+ssy+SCAOqQ4jjWmEcfJOaCjta3lzDYlABqAY8UmeD60h8BPQ5Q
STfLN7zHtsMXyQ3n9umy9BXcfpRLb9BjD18hNmjuAm8/kwFdbPy9xrsxp0GXPZMBR/WN5y7qRBDq
ZxK0sZPymMpuUG0UktAgTKlu2q35rucfIiYcN2P8/UMdckc0P/oK+JHn2+M9xdar2Hv2JdyAcxSG
FaXGl9QgK4nKdQs4ZhaXO0Pemh6S3sqWIG8syPfQNBBF15/uhvGFCGDmi9YtHiCjaKRyu63wfl0b
Tqqi2SBUKBp0aJq861qIu2axuv3NM0kfmz2isUyWKHjPvvRoIU563exHFaDOd09e6fqHoAS0qslq
AG7A6yarAZ5Ah6LvUhPOrHtgyXQgiAxg1Dgn9Y1Oy7twUmmb9IDjN3Vup0L3RRq8md8e5HUizcb4
ryVuXXzD84hSwRJe/HAxSC0hcBt12GggK/z/s8SdBXKKRfNiWPIV0fZwVEK/kCrJA1mSKTih7K59
7c+Y+GOAZKWhjwHCTghmR4PQScZvk23RTnYaHlshcmTEJl+CCPqdJK5kZeuHO2IiDXlNzHeleNWN
Cf/w2Y8HlN1p1d5DtNeKSieXX5Fqjubx9sxccV6fQierIDISLAgQsUU6C52aknh4KcQHa4J3NwTg
h6j0oy/puJYPihvLxB3ECZUc3U5N8zP2flWVAGwuyNAms7PzpluITvOef/ZBnP9NASkHQGhVmmmT
yyR9JLGhgQkuLtkyBUgZhrtafOgbDeJ5f3+eAkICGQtWBUALLOcmqZwKfZgiUGRNgHqVcPC6xGmS
pbb+uSGy/lM8+TEI4FWbrVDHEJLREYEHVUDjqQ+2+GgMCjsdG2BmvVpw8f/1Vp7HXpgqHGlpDPGd
rDOS/zJgBnhCDQZhmm/680qlNjO8RNOwiTaJ3rvhlDl5swSCuUYkI+dHMeOPHS6BSBRvRNse7ERV
/WPwFTs3pVel0Wx5yC0zV588v98YYrw3xQ4UxcFR66X7kBBX7eKFR7X5yT/7Fi5XaGMzgboYFrll
xQ51BTpNUTvkk05N/14BhllMt7q6b9OFncb+XC4yqCoISgB5A3gedZDLjZbgqUMKmd042mqSb5nN
wmvA/MjOLHDxVOrIGIoZZjk173z9bVA2EHuJ+zdlOKb5Fug1Iu/7fMGF5tL7i3FxmwZv835ADIxL
1V+k6c0T0C4qboXsoQq/kwYoCmBb/v7ZHP6E1kIZZ5TOnmAv51JtcGuFYIVKiYZ94ZF1Chn4PDMX
Lq1swq6W7MwMN6GVCPZznZkZ/NQq+hU0U7zMUYbHXNGAflqoKlw1UyEUX4yKm0lk2UzlBqdUnD9I
qStEB4DGQ/93EpioNDhphpPRyrMv9CzRdInrcubYPzOO9tTLKU2iNJGaBGFXqQOnN8X7Dr2MXWIs
7IIlM9KlmSmJUeNKMMZCfayb+0h7n5b6CWc32p9VQ2fMpYk8FAOxHbBq8SRQsS+tTni8fWguDYIL
Z9AJFlWgGxBCgmClDLhcDv7WzOuFo5B5Me9+QKUBaycy/R6e/sUvByFFcy3y1kpxwjICafVBKhsA
G3eCtoSDm8uSkQMwpAGKJOiVYoM+SwR8YhRqHWFl0A/cjd9qIK+zZl3mA9qyIhzA9+LUWuWAnERP
KDqYRb1eGcOT2a5b9cskd6LyletfYCAl8oPZZHad5zbpd4L+w9AqK27khZxuLtxdfDCXueQRXj4L
5kpRLNf3cjSiApI3vxSzAFkkAKcAZ6fhq+9H2S4Yp9ASevHeCNpFYgK22twyIQYxmjTcjgHF5IKR
3uaSRwJJpc1QpE5gmKUtK5W4l7w8oJ3qmxQ6Db1FzOgpSNLU0voJHTOhKuOoB5BN0pc2wFxIBqwM
HaZAVwOccpq5s6UUsGiV3oBVZ0o+zAR9fNm7H0OEonzRjE05gIFCfxKI8PfuerEe3DygxIb7bY71
CEqUQGStATdd2XabOMWjMSAlBfWbqF44flhMvJr8M6/lQrSfykbYCDCaTk6GElqfjbQKMwf4MHD0
EioqL4a+xFo373rIlU/VPFniUY9oC1UybcDOZOwM9TZKDAQZIDpt4y7R77Ox+iZa+lhpS2qQc1VU
+Nofwzznht8pSYJZZpfq57b/kORv3xTtwnjOq00ToVdlOhb6rmwH2i4JHM0EvQs352Y6kNsaBUyY
1tTUSruPHq0xXbYQWWdQkcaFFe4MBDK/7LwRViIcsV1cr8LxNR8nnLa2YvyoDDDzZhQ1Uj2HrrRo
TXFgT+DuzsenImrsOHRzMPuZqJSCkWeRWYEdTlfOdgIQgPYT2GTu8KqzrEiLETs9b1+GcZcoGyVx
O7S9DNPaH4G93KXEipdYxubKb5gThiP4xyx3oMUT+lzMDBfJ3kQxMXZixJUwCZ0GrUNVbYMGwsq9
H120koKK5gleg3QL6FE6QvtbeExlW9YtL7EilCEbY1cvfd9MlsRArACPoWTApCcvD448UvQyEDAr
4AK3oxEUSE0HFdsHT9/U8cc4LbiItGSPc0Qh95M8rDEdUTisUcORwp4GklsUm0TYhsVLZzyp6qHp
18HQMsmFEUyAkf87AkerdNSKcukcYtN/5RVn4+dcVps00FhFbHnU96ydNlUyuRJCXhu+yIIVt68j
kVFMeS5HfNFCzP0/Qv2fyecRJkzuZgAJh4qqaoOcap94hat5Bw8PXymuT8WXGfyK9IWnwSurrCWJ
oQTxngMhDyBKL5ccGVYttHlRWcGUDPDFJqD9KIDfMfyNFzrMOC6zaLbNHDHrfbvU++r77zIw9gH4
A9AmjF7ka/B0Pg5ykTT4AKlEtRb/49zxxv6nJ9RL9Qje2/6xhCYlPEiiq4THBJOhzKOGgEjWJN5b
lnQgLCsh28M0WgY0lRCxKmml6uPCucbnfrxZzsmjvMg9RYLZEkU+0jmhbhMc4eilAaHTwnLyCTNv
i1tNqOvUaiRgMsNaR66CBS3W/2W5/kziqR/sLCEpqkKoI9ixQuNOCxra97sq/nnbBkv3zrchN4rT
yXJmw2hRcPaaE+Pvd1gJNAxkmov+fVN2CyUENh9XltAvrgC6ig5/PlPO5TFOWoLRxMiG9XZwOh0c
TebrpIxWHcYPaVXQsS4XLqNLVtn4z8YnamGgeqSGR0TbPsGhr+3LKKajZA1MHaRwAwAob0/prBOe
DZSL7MBS6GLSwSTpZLvIJRpK7VOclbaoClaTJ6vb5mZX8Mwc5/NhW3XIamEuUdE752207lgCwqUs
JRmzdoCbRW8n8nY0rVzOZA+BXGkc28rSzHwXeLqldqkjFBAGysqFEvfsDJ6Z4oaUarHZqV2DOAXZ
I+OHNqzDeACfcmZVWvBfVktGgx2Arqd22cthtbLRF2mGDaAqLXjP8x8A329LWQ5QeS7WFRkWNvVV
Fnzacf8a5Gvdqi6AQU9E3IAu8UYsoI0R1rsaLTpZ+94E5b2G5z8pgJuCjldvk81tb+Hz0ZN14HnB
SgHeC5EPzOWQgHWpxCom0IaMSoV6009P9Rbi8KyvnFnhFjBPZdCcRbAiBqEt4DYjBpHb4m4JyeiF
DT57qpqsuwl9BWg85jsYjbroKz+FLah6yl1iQ3qTRmCX9+2iIgA02aicUrQq/od5BIclXppwkF+d
5XKrlWnS94gro+cOWg/xC/BaaUKzAPefjV//2lG5AtMYCL2Hh6TKymPTSpTPGk0FWUs7YxV5naVW
v4DcWBgaW5yrQH1mksvXB0POIIkCk6wYgNsZzusuteryE6UDKmoL67dkjeWJZwEacvZMWRoTSXoq
e0++8KiZh4A8BZnjL3X3LU0mV4HqtUwjmQhbWlc6k2BD8aWZkIy8Zh1qNJIdL0JDlyyyJOJsdHEh
QBECiRzk0iK80nU23qudfpJsHzvbG1L0pg33Wlt83fbO2dzkbAlZFDgzK2VS2Bk5zPoV1ILLxA6I
upTAzy4cUknQhxON4C340oac6Ygu4cg6uvdB91qV7029U3xbktdRTqtsjUx6mhLqRUcDbWEovQ3q
Tm83UCMHB+zCiTEb1s4+hpvnKkzrbkww4E57TNvRKeIdOBsXjMzO6pkRblYTpY/UvsSI43irVAPg
7419e91m4yajuCBoqGR8PpdzqmOpkqYDeFbAFErdVw2FKLxnGuXS0+7sfJ0ZYh9y5iAxUbwiKmGo
L/AEAByFr7xK2kLsujbCCPfAVwBKIgb44wJJlUhygv5MBBLSW0IXrvKWuHjD+utluTTDRRBBD30l
VrD2oEZCF5Yhes4IbuG/XppLK5y7C9C4b7oGgzGAQoEAd5WEtPR+9urn37oAs4N3VDD6IUvgBZwM
CPZFiYbchzTaCrRV68rUC6r0zarX5G5h6q7DE4yBTAVtm+imBE/rpRvIRjwVAxkqC7hpGoxPSmQZ
uh0IhKoRFBAz7NqFsHG9hy4tcouVBooW+4mI80yb7vS6ouCbPt6ewVm3Yx3PaK1loHTOtzt9yPVq
xKAEJfmZZT15i4mOd2HWyXbb0nWeSkB8QcDXiU7F61avpBCmQRpJBeLVfCsH665R7kgt0/IDNJq3
TZ0QBZenMmyxd1AVgEiw1HBL1da5HBuphrRxtKR3V3waqHzMrWKn2Sb0+KDa41vtT2lJPOfUS3vL
LrdgEq5mxgiyNEunz8Y22U8PtTPdd+5RstB/S1uarVr81zrAV/RZdQare6tXgmOAoqpymnX0Cm07
Ktqmle/BqOzgXfXr9sxcFfoQXC5mhtuZRp5XbaGwL7wPVsFz8aY7EPCyTRBkVbvC6e2GTluDyo8Z
3eLhCY8LC25wfRJefgDz+bNgOoll3bYDPiCUtlX1JmnPUrQh6cOo4KRYcO6ZdPfSGHdEhKLs56jc
ww8SWyIHRXV8IaSi4XaV6xVPledMxUJImnXzM9fjNtTYd+jsD+F6atJRpQ3ppDsacsPOW+tLJ+Dc
XAIsCZgHeFrRQ8m5uS8aXpcLOrYURGYE4MUgXDp2JegsOrutdunbbeeZuY0R9Fr/a49z7yzUSRHp
sJfFLw2I1MS7tPjE7Q/4ioMA9uTBNVqrXurNn4u7qAUaOqS18dzEv8QPxSAEceLBY4Z7L9oIIV67
fEfCi3VcrGXxxfh7CRbCOIoYJA4syoAXXrqoGdZTPJYw2MRuX33q+evgLezDq4d4tg/PbPDlqlKV
CxkySzi5quppyiY0x//o4vCTpECGjtKDVJBdoQIub/SrUvNBMPOGPviFvXj11sN/BedAURIG+AyM
tO8Lq1B/ll52TIfcZcSOofw69T6uMnuBidl3LZ2GZKELaW6znM8C51BxLqmpmWEWtM50yqKgE3mb
pL0aPejDQn/2nBedm+ICX551aP0CdYUlotpZFQDI6QCGfym1i2Q7rtd691+Cz7lFLtLlqgLKgAkW
4/E5KldDepIUFfTCbrqXWvedAKqa4t9XWi8diwt5Q4WEZGJWB/0lByiaLOVcSxPJBTgjlSA1X8BA
nU0BBWceFfqO1lm4B5zDAR/VayZkdMrUx9vRZy7YnU8n86Wzg0OovaKAwhfCgAJmvuGJxA3VG90q
gt9gWA3/virD5hE1EmD0wNTBp5ZTU0Z1IsI1/fS7x2tTAsieaafSy+1RzeVf52Y4JwFSupN0tgOa
KVp79Xgg6NcQ5b8lQvhno/87Gs4r1LDxxVqBGeCPs54dSoqbFZCJWOIe+j9Cyr+WOPdQSuDwfAGW
qqCwhgSczeGbNuF9cAXg26S67AqvWlNgg7mG3p7L2fMJNALoHgCykvHHXrqIMdRSPhEfSlBgp/6d
xgSEbvEUbbJCN1rapl73KBSkfps6Utpd1eZboha9U0WLivCzgY2pWDIdELxfMWc+c1Yl0dpQrwKI
l3bEDqLnAiT5uCUQ4ujhwlPB6S2ATzrJmS3uuIJIahfGNUatV60d9hNswtgUvZSxZlXmR6qMNoa5
a9R4Vcrahw7iMhEiKN3Q78XuWzBSF+6/ScRfJgjb0PsIvJGwikLvsayiHcDZ6MeQN7eXaml+uGgs
BEUcGzG+WRB/D9mmr9xC2OUo4opLd4ElS9wGMyFiAlwoLBmmb+W6kxXPufjul4HDOMZuj2o2NJ6t
BLfLfBSwSFtg1bPEbaonAWAmMlqZVtBUBTiofZPC19sWZzPc88XnthuyF0GfNGw3VV9FKngLHbTZ
CZFmeZXdtUdzRH1piVh7Pnk5GycXis3SC1uoyEOWpTjqLbxJ3SX1WzJJTi35blahlZmVDI+jQStz
Gy/JNl8Byk/RTAJ9Ih6HQbzBNy+XyujpdQN2bVXa48Czeg193MF6iu6wzYvq0/AhLjU8SsCV9c+9
udXEN0CoFqLNFZqN/wpu6gnYO4texlfo9/fax2gFoEKONjWtREqsBtkb7W1xk1u/0HlOv/FcKLqx
LbiJg06mj9tuMHs2nk0ItyBSOXUVIg4UhgUtpnL/iSIGetqzEWyp5UYltT20qr40ATKC2HXg+XcZ
uCCX+CA6BsNmDU5mnWZuENDfn+ZdSL2vANfIDKNm10mNVlCWceGb62Hpwj17ep6Nmwt9oZzGeRLg
C+KKKmhy6gM7L5aEcpSFcZrcs0KOAniUqLAirurUadfyKqTa5mdlpz+BZf0aLd8pAEqmhh1usm3n
NHSw+g/l8ZdkASy0Sazeju3lTbiw6Hw9qq0bxejYZxVtrNc0CMARi1S9XntxIFm5Xw0vQmdIj1LQ
Zz36L4NmW7chqJ2iNGx/EylCl2zsjeZPEHxEO3ClmgexSY2G+plJxuM0eM1H3sXlHjyqaCXtdLV+
lFWzdccgAjWEDNJWgOxxvW3CQWhpUxRmi68oPd9JjaTc+pHarFO9U3a5XqI0WwrScRBb7QklCPBH
QqKHrL2gMN7Suve2ceWPPoU8V2tjX6HsrfTTXaabySoSBnNVZ3XulNB8ob3RZvs0qqG9HKmVPaZV
85LkY7/1NPBuD3KZo4xuGtkhMYh5n5NK/wFeQeOQtlPRQrPTkCMIC3W65noqgZBEMMSu6uminYF6
EI2jAkGdt1Y+wiZuH3L4d2qbg1/gMXrK7KlJg2c0hkPTNEiNhybpRki3kqqtqTZN0ropDDWz5GbU
fomYwF1Q+hCOMfRW9K3eLESFQlwZkCITb8+qgHYIxOqy2bamWb0aUzc+Qwa6fDCGIbivRT/eGl0s
bUpUQJ2k78TvsJS7I0o44kfXyOamywL8iZ5RpW4x6iWoSEap2VR4kdr6MRGPotejEQJPVMZLJ3bN
AahJrbBLEHd/eZMuuF6goSfWB6hiLRlpkeL0TSqybaNRQldl0JiZi3oWadGM6akpXpwgRwxIXA+l
JCOSpcdxqP0j8eQAFcoi8e5qsKY94LYeKFQrjfRTr3yvRp8wRKwx8ZVg0LjUzbVIMvIgejE6/FNF
OEBGDyI+hWhETqV547dWa8TKpyhrVrej5KnsdyNgmWyjn2VlZEK5MBaxY+RD+IiE8DOyH2LoUvzK
aLiS7/NNaL/1O30zuqB2XYpVpyv9LetczgNStdzsWLg0Vj9bVNbWwRM4wqYjgKwfk2M40RFqe/pe
v/fuACcNwGt/e/iz2YnJOv7Q7oe2P87+mGBbEz/G6JscTPhjedDIZDhe2/9II+NXXLV78I586mo+
bm5bnk/M0XqAEjywwuBavZz4sFT0tICwkJVIaH5XGN+XYf6Ig5K4ldLheNAEZJ4CarNiUoZUkFBN
yvNsodrADuSrBTj7Cu7A1psqBycyvgIPU3eeMKyIsJnSFQgm7dvjnc05zwxxx3Gn6ZqAF7baassW
Nd827mgReXtVFD7a0IDu5ZJvzaaBaCkCUSZholz8zUdIYlMdSFRbTb8DAVM4GujcfJIQmxsf9xu7
Gw6R7vz9KKFfA/UBloBesS6TZpTbZIRNsfqZ6Tjs1TetUqnRvqlLcJr58aEcxxiBwR7I38b9QBeb
usKMauKzP1jKsFOTA04d22Cgc+KGoEiXlgiY5rILSJKDHVGBVhza5S69tjNDv+iarEYwyqjaRrsA
/M4F7ui353HWjAIRayJDWfpKm8pvxxSAZGTT+bSumLqBcJCb79s22C2Hd31IJP+xwd2CcAFWIOwA
G75elICONt2mjH1vwSPmNti5FTbSs/iKJn6lLSVY6YBZL+KS9h1kDmS7GvyFm9a8QzC9RLyb4/2P
59ENtayIBAGmAI93JsaqhDPEKCerrPONWqJ1M8tTGlSGTQplabvNrRg0NqFIwDjHQThyOU5ckX1w
Dja1ZQINEULIS9So4nfr22s2F6+xo/8MkQtXk2TGbdnjNhkLe2w2WxnjdxDev0RC8gmxSCtMCC2a
pWe6+ZkFCB6vZqDGhP9fDk6NcWUoNGzrolp7UFeRVp3pEhkqSpY2gUpFojo0hm4PdW5CgcA4cSKD
/uF01TpzHNKOQibjMmGBGUuFv6Qj1ZSFQ2jWBlBrIKxjXX08/+iQlpOZFxhXovm7Ul7JXbEuit+3
BzJ70qlnVriNFjVGlTQ9rISg5JPGAMdY/Ag6hPuaGCCRq9B7WlU26Xq7r9Rns8qE/3D2nH8A55te
gc6OPEWW0cTjuzagBjeFvwSlWIstUMTN0i14dsufjZdzUhW49L7zMN4sWDXdazi8NeFr1y5shStA
PrtrAz/GulpNvEHx3TBeGqQSWDyhx9HGX5NofKXy6KhA3Ss1VBzIL+h50bAFIqlVwi2RU2qkcUiz
su4hKwxV5mL4KgzpEIJoG6KnC3nF3EXs7OP4jplM15rQ9zDl/QTCnd1krFq0HEMDOBIju1qiGpr3
Yx0vUyYo0XVed0U2mxpUYJiKzBgp6C/sSsg3JMsW8Ciz0Uf71wznyAORejDqwQy0YJvivp0ieySu
gTakMV9HE0rHS72ISwPjPHdsJK8M0I9jidBpaww/oQaQx3kzLLVTLBnifNYPtIJINZtB/SVW7wa/
R3q2xGo6O39AWDJMPwDAPA8o0eMilGokmx6wL3X81kd3/sjIl35M4QoHFK1xFbsdfGb3ooGWPCiM
QZCcTwKTom01T84ReyBqWRqrvl4R8zC2knvbzuz8ARKLFk4AgXFAXZ4QMRK/KY9hR2Xsl2QToPDX
CrFz28pcEg3e3j9WuFVKDdzcowkTWKrFPqvHxPUb4QPCUOAgkttj7kfagsUrDgEWZc7Pdc7k0Jhx
D2YS3NCEX01LS30f4AXNgLq7IOHNSUFf6pNW2SIYNoJP9M5SNdcXEJ5za3j+CVzOOYDNNYkCfIJe
prYYqG5MHkcyPFTtwvPkVdCSoA8ng4geNzL4ypX8kNhDJ0wwQBQrbtRoRJq299W9Ir1W3WO+iDtm
0eIi/wQulYnCQF0LSr1XdJOMDr+bhDyw3t2f7ub3wy/n7sm3l3jmro8JBn9lzYtgpAVM4QoQIRRK
G0xpaL2qFKp0lO6hA0ctZ73QR3+CRfHjwcUAHBqqLDHF8MstIHtykssoa1j2AfJ374d/frjuwT1Q
mMVP/HD+92/8ZkU3FD+hTfe//446DnUyut9b9vp4XH8f1/bu+Hp8/XpdOjqvAhGIIIBXgxwgfkKl
gf37s9wqLRuVeHkLoSertlzXDa3Tj3WwkMNd1zeYIQVyI8iwUBTmO7bEPk/jdMTk2zvbdm0Xg3bo
Ut5/7bYwAmkz3HNx/IF5+HI0lWKmKWQ2Q+gB7navO/vw6a7efhH65iws8XUmx4ZzZol9ydm8iZkv
eWYAS7vDAcsGFcXb8e2USHM+BMozJjUHdnJk2txQwtzMozpE1/juYNvvB/c3XcEdrPXCqXBSLrll
hxuI1KV5EOewc/j8/Pn8/OzTiT5DInGiuTXh9/gnmHb2jrV++i6sp++nnrK/vkcKBj32Hwuh50SG
eP1FCuCGBtFxUnEHSAV61Yy9HFg22y6b+w2ml2lHWuu1ZS0M//p5FOsIFOAfY1xQ7/VMHNSSGbPh
/dR9XGFnwpK9thdMXYlVgvQbN2xUKPR/ZDG592cR5dCxMWtm6sB2gLth254FAgwP47PZz9teND+X
Zza5mqZvxkNblw1sokOL4pcYwpgpfcVoYyu0fq/eVg/7h/3eWVjE60c4brBcObEtOzkQYxhGBMyp
6z6vPqy7paAyF9EvppRc7kLdl2Qw07Lh2QfQ5yB6PqzgqS9LbnKNW+CGw/mkFiaVJJ4MvdvuZkXv
liyc6qtXXq8Rgg5r0Oxe9YQpUZ4JMXhn2UrtdPreua1ju5ApLZxfp1BprdkeWEgo5rf/mVlu+8eK
l6aTBLPMP2L63lrvr7XT4zgYrcaunc7G6537SHFSMn3UBvqodPUGCk2rAUA1wftdhr8w/+vbnnt6
Nrs1H9zBZGQB+KDJP0vLjlH7cPoFG4dtHnai4hhlm5X9gl/xY4//PG0mbCf8sNk2vv1VGtsvN75K
5R77hNIrWygr/7OH//kg9qtr/3N6s69g34KfOBHYj6UvUJhL818gA8UCWUZUtlBMunT5PAd7FKlA
2cqmBBnF6QdC5CN9w+jvrC0Lk/bRXUpqrlJPlEVUE6KkoChHeUThdoBS1YHSGbDbtWNFWw2MhHjQ
M2PVUZIlNYaTNM/FIDljXFRuokyIAkPB4ZfTe5/6FIQPVkd/43cTHfCrzzI3B+OlGPZq/2A9bh5X
G8fB8L+/j1+Ylo3LNtLrcbc+2sfX191x3dJv3+7p19LLydVVBPkxmxQkBFDBg9TV5YqocZ9mQBzF
lpyJAL7lY5wD3yApKA2Xg9fqq0mfwo1fZclCkJ1ZEuDlVdxL0LKnX8nzGJ5QjhOBJOmAlxWKFv3W
Bkn8uzqq0TbOKmkhhZs1pyFHJ7jaoxzNnV8AROlVN0HStRM+SYk3MNORASmWluhBr/H5YNWCa0Oi
Dl2IuK9yrub3oah4zJCEBwNJs1p5sMIsoBNocxU3EN5976XO3CF7A24MxLOj/JQAJq+tbm/26wsf
9x28F8aDKbYevkOLPGrInpuYrp4+gGSCFAdouXvZXkfglJwy66gR7k1hAbzFgi+3DS4mgvOseoJs
5QiJa4tIkCPvDZ+i4E0zFe/jmRg7KUr0law6t4c9484XRrkTwVOKVo16GG2GwImKbTWkeM52hW4t
DB//wRSIRcC4DQoFWeUWuvbMVoZ2ZAxaxRwshKtCdpIqtOXO9ryFg479UVdTaeJ2CVk9XdJ45zXi
XCd+BfGEwbyfGohzvU1L9HfzJqA2hlss2Nn5Akskki4rmV5zMJbWONij9J3477dn7DoRYT4JIbX/
Z4RL6IIq8KZKA9OUWOtiDfZcsXYExW/f085MHM2IyNqPJ/EpG5LITYqi3zdANneQFhXCTZyE6tJF
6Oo84j6IS/TKQJ6KkIgYtWzrgCwH4HFHx4q307snLzia4aY03bA1bU0/hOr/kHZlu43ryvaLBEjU
yFdNthMnnbnTeRF61DyLoqSvv0vBwW6b1jWxzwHyZiClIovFYg1reZ0m+4BVwOXOoqMTOU9ET2Kj
CxlyY7FLfAByjt6geaUS6MbBUu+QYq3N1K0VH23BNjDS2p+GeZDsx3rhX5Mu7IcyG7M5tzDhWt0l
w/1iRy5Jfzizz/lXTJIUXdh3Eo237eyvwsKKUxAEj1UHhfXoo8if5uauNP5cV2vTB9C/IoS4um7V
RWtWEYCqVrufIAApnS/jAsR3VXKpyJRZfz95RxtlrTpFjfXTs/m+Zh8KVUMipQDedKQn+gienOa6
nnfjKmUASBa6dYwddzwbOFJ2F9hU4rbXEOyaTQhuu6ZVbprr6k3LA+euQe8t6zhVuxSo+8MNoHev
b9Yn0MA1eYLHbkH+kzEF8irqLu/Rn97V98uP4kd8qA/ZU+N2u/wFBvnDlETDW3sHnlJg0pigVkFr
9fneWXpbdFFNwfvbPKb8e5wBslYGsieR8VmPPLEPRnKt5CNktDmaxIBOS9ieAyP2+hJuhTYnmnxm
e06kEIA+c6uFlLLQXwjXAzb46shzIBFIDu+WJQIaEvwLhk7Q8CQcXsDTGx1NAAANBPi4C0ugzM7v
LEW7kXnLo911tTYX70SYcIy1wrSmUYMwHvHAih8zsKR244/rQjbX7kTI+hEnaxfBAyIqhBAb1x4Z
70orLNA7qEYyV7upDcauALeEiYsLcGRnqOJl7nGFN4D1qH9OI3dns/RNLehaEjjJcwFsba3GE6Hy
GFr/9C/J9L1jks/YVPfvV3zmOU/UBcXFmCoNvqLKwCj6fTJv9OI5ktVpt6QgIYv3BHjaCRJU54tK
Ke5wzAUCA3u5N3KfOvfK5DsyyM2tFUV4vWKmoevLpOIBbsak5yXol/p4AhPdtx5kPjyT1D8vU2yI
EDAvjv7Idbr34uU4g5xZpasUTQXYNCtadCboRe3sc9IC4B3+H7M6ILfqgjh32J3jLE2gZgDJuZss
jDWDULVw2t9cQa4UBCV1TNFtkCVo7okL8lvtCzNDB2IMspLarNQ27Geg4QeGUw7DcRz1Sd0VpTkh
MumMxvANvYpViR/c2iwUolB51pHasz5zLCcmUVREUxjG5L1WI34VBaUGbH7HZbOk6LoeV9HPA+YN
MQ5wz9bWlnOjaBpNbxUbC9l2MQsxa/mnaExDciFvCgH/ETrxVjxukSgrYgZGxMA5DHrS/jYFHU9c
JRIfuLle4FgCUJCO4SkRxdAaE9YuCziH04Hk/jR9dFrnWhMYS6dWBmO2pQ795PYEKy/qWMKaRag7
tPMM75TPKPvXj2MhmRzcFICMnWagRQqQdMKr2AG8klIUUMZc6X3YIRt+Xvev2wIA3K1SFb5ApDGm
cTbF1ACN8cLtXwBT9RyAQks2/fOCE00Lk1EAkHXw6gZ32blp1R0pMc6TgfCtj3ZaGlCCF23pKxYG
sd5itEC2yhFwEC5VJJK3tfsreP395OyMTTzOXQHaZLutvo+j7RkxkRybLXM71U24oLS+cMDKBt1i
8s0kuq9PgeKY4WxKbtvVW16sIRq+bMOy0fIoWgIgeG0HJWkwldpa5CXtzwmjDXgGdGP2gB5xyzOq
4qjmsihsUz0wJwDjxICNiFXNEuXHIRohdh6tBHCEup9n9o+i1jFp+eu6KW6bCe4JJKgt1PHEopSK
ZHFlrSSQY6N7VnS06y+zdZ+kB6L/rtu9aT4q5MWWtbqtZ/RiYVfqXJSjVQPv93MbMdIatLIr2bXV
JQ8EzTPVrxZMPk6+M3h4XcPNGxEtZgSIW0iriS62TQxSzz1cudLSe54STwM19BDLuhe29gyJ/n/E
CBF70RusHix48jnSgQPAJ6+0azcF/n/Giv11lWSyhEveyAG1rYyQNVbfnOK2yu+K5p7JGOMuGwPX
Wx5VV4B3gJHwApE4LtO513Ebe3iM/GZ95rUqc+0iQarYcMuke8irwq/bH6m05WnThVgAmlYBrABi
DsED18aY2C2BebQDnne9hsbEOJOBbMuEkHMbzFS7gmVASMrzNx6pL3YpE7Fp5rir0OO7xpeOoIcy
23RaFNwks8J+t3F6aPjsgblq7/CPtpNNgm89RIBg+o80QSFdxSOf1/CKTFsQSKssQMrVjfl3UFV/
jUZ6r5lfrxviZj4VFJyg8SLA60UHxvkamraulKkCkXXSPPKl9LQmfbWd+q1SZ5eD/c9Ev9pQYdA/
0t91OvuEGT5zmsDuZI2J22v991OEAxiN2VwULa4danKvBVYnvR/agJlDADjZ62pvLDTguzDouyLb
46UsbGvfkaUtP4lUJrAn9rsMqEDm3rJLP3Y+FO79b9KEbU2ZA9CrEkTWFt7L1vLaxu9TTFCnwZMJ
o47Vv3cuoM9FqwVaSGwEDoJz6ZvOXAgHrSrIA3bI+zHllzk8OUvrX1dr4261EcXhAQGMQJQGhPgE
uEpK2pUr5SkgjrsXi+8xxVQZe63ARCXB67mR5Iu3dk1DrpisTJFoshYUc0q2ornipiuWh6n1kmq6
JcGBZcE49JIO/w1bxCAuMuA28FwxFC7opipWF6sr2W7PnNsJcYU7MfAUmsD6iHL7wTL+NcIbQegN
D20D/Qiowo6g2xLXU5QrcNUZJzuGuasBJQ2Oc3Z9zzYunlMx4mBk15PGHFYxEZ5FWX/XoNuxIeFE
JHf2VlRig1YTZTjMIoJ7RDhhLTXZ0Cyg3V2aDhRNMeZd3KEi7e1cGI/K1KePTjrrP6PWGsK5Att5
klmYSzYSOdzq1jW4DhygHIi9XPuqzn2ckjikHBwN35IdG6cHPv/gLdEau7u6HioqHBrqKbT9fn2t
N831ROx6fZ2E0SCVKKcxIYjfJ+WxrXEQE+utTpydQpeH1s5ASyDl3VlVEcKyM1WFuNqMJsxqVXrh
NeT31ATTuCPGIaZHmx5s4wsdXlkZtmYB/LMDjyRPyC1/cLrMwparSqnZM4e+6fSRqh+chAWmcDp2
Y4L0nfbACfb+twUW/OqCGde0tiCwnhVgqX9tl9cyil1SZx4vP7RE4lc3fYJjgXYZMZWjiwjBjA9L
HdcwowGQB0q/H4DIMTqeCqxx3kvS1ZcD+6s/QE4BU1qAUQL18bnx5PEUjUoK3XSrUZEbT9EAwmfA
+5dGCX6/6KcRA3A8Tzi5QVvxsxJpus/twfKQAKa4xJPycH2xt7RHk4GxNiViKlDscaC8aTOzMmBZ
kRPYZnNrZLusDx0FEBXlsrsu7BL0DOqfSBMzeqAPiIcmNZGfqr4w4LIqLRDV2fAI5+UlteHzMvOr
jty1SdhoPvHsg5W+NNkRTlopn1TbzR4mX/G1TPJhGyEnvmutgyN9thIznW+LovcKUmpYhQl10bxt
vuBqkCz0losGsQ9Ad5FfwLSAcIRpHiWdMqzeKk/t3J/HHAQOs80PpFvaFGgsdHi+vtpbEtF8i6ZG
tIYjJSPY2tiiYuZUIINY0i77wuIeeTJ1ye9azL76UTz0kuhr40GHJhkbrSvokQDEsLCIeHyYCjqZ
8SjvFT9ihwUWm/y+rtPmBXQqRPC+xrT0Kk8gZFQohsSbzJtiJShMHdzgHJig025BJqXK6ONkU8Dr
pL8kH7BRhQQM/N99XFf9xP0bbMgJ4nkE8wBmrNvvI3u1loBraJb4OpG7MsFD4tt1mZvWCccEC8Qh
NcQRu1JV4jzrYDoFp25U9kceyQhftmxlHTJbYeWAu26tbuJEK0yx5Qsaa4CQ0B/V4taenhSyo/zx
uiKbzsZCQxWaAjDOKc4rOLXetVa9Opu4esh15aZN2ufZSYOYsfsk7vzr4jbXzUZUaSAVjueqcOTU
IeZDCQYyD8OQACu3anq0FuftupAtq4c5/CNEsIcmwxM9GSHENCdgWrbAEcj9lny/LmUz2CEOiObR
72CvQ77nG1QgmK2y3ILdG+VjxzVQCDeHlCd7JQJNZm7sWUNvufnbpjJY+/9HNB6TiPqQeRUZoS20
CNMopXh4MJyy9JumWJjnJOGYRN7Eyl1pfvB62qFLW+KVL3tODVP7lIl8MhJ9YgugNjEgTJnLGnrQ
fV0VLp1sP07f9JnsFcW66ZuXLk5uUVrxwdjhRYAt9ObecDMEKIP9amTJ3mAGWnp+Xt8N/SIG/Pyw
lTh0zeGiQnC+G12cjTXamQvPqZUeUPEAiEjMWiUAaEqzNxKpyzeHFvSQ6ozvUQrM/Y4NqE8D4y/3
4mGJ3BZsRl+rrlEfqohkka/ywSyAO5YzA9gb03BTTfqEjorZ0n2bJM0vlo0x90H6Pf0qqsz4nURd
GvbGNE8uTy3ywx4781DxOb+dY4dNXhR3yxOjnfbSDGr+LerbtTEu6UMQpfXlUakYBevsWEty9Fsr
oyF7aON1sNVQhpbNsexhp/YMsELFWkiAau+haTpwQut16c+OA2xMZJIkr8iLw76C5qItBe28mDxB
Q9v5lkxOgiGlBdyNQ/MSVUgz6LLmw4uTLkgQ7lNuW8acYf4RCcsGUe/RYjeRjMj+wkOuMgDyRZBk
w3i9KhhWOaOfnfIMWmhHdfLZ+G20Qz0/zFzitj5N9OxJ8SkJRTQCOjsdszPn68WAiRjPEaID5k0/
B39tVbdDuC+XPKeHxWseJ6+XvCQus1KCzNV4Tm4ZpwIYtYU3ozeFxp/8lgNvd9nVx+K+PQyfyESy
Lbt4uwgC199PBBbm0Fn2CIHqLn4qX9NjfpiCxlOfrvuDDaP/BFL+z1qKYa3ZpInFuzUoCe2QZW4f
mlBnlIQBMimC/WVVgtz8Gl9NPxc/foyOpHYVXzadLVmyzxD+ZMmcmERDwSElO0a72ku+9j4YiUJb
Uim6vFXOt0bszmCaMaDcBjnGoxaO++G2C+AX3oudLOjYPLbGP4ZOVsdxotBC7BLxAQRZ6n4Bz3t3
iMjr9f2/jEoR8KJqqOEJCa+HI3wuAxWGUR2WFGnW4luj3MD3+vUYzNZTZIcO3eXkj62GtS3JZl0E
bZ9S18fken6pOL1jJiwCpXdRetHKFZcObhrtW1wCtezcrpYl+AqoB55YlVBE9mLaXytY0QPhC3Qa
FgtqvUXb4Vdg9+HWd+1IC5wxSlyQhO3Q4eDHi4zsactVIehxqIMQRAdivWD4jRFl1KgRYmXM40ET
Vvv6CMz35jbar/nWndkAzlt7jr9e39WN5T0TK+QhimzQjATQv+DzuVlG4LL/Qp8EONckz6bLnjIE
E5gwwKDBqpwjVp2R9B0HVMOQIB870BwmSTLeITzgf1KGdIRqMDQjW3kz/XAqg91XE290Vx1zpAmm
vL/h9tQ9gfOkj11wY5avXWrkD22hsB8NVRbJ7X6Zv8C3Io8JJFYKAsCLwklaNsCGBhaYRx7ZG3XL
QCduAnC95aYO69FVX/r99U3YuNbPBAqbYNbmmjaGQNo/6qDFtWWzxlu7fKqR8GodjHhwFARrnqYH
mYoWVpREUtXLDP+6IhtuCK8Qy8J4IfLOF8MkSju2LNUQnzgWqh8sv6905NLHTtICtLFeeB4jTMcw
LHqjxbHMqgREHseYhMcc7qcKAs/Ju67IVoiCyV5Mtuvr7Kf4iOOJZvAR3EUeIP07LSBVMDIC2OHR
7TQZLvbG5iBXsnZNAW4CsZ2wOaNqNMUYwXcnwG2vPrrpy1AHWS6z6k2VTsQIV8TIeTtlM2KheUef
AXdAvPrJvi2+RA+pN/ypYhcQFiTMcNu2Etd6mRHDNQiwZKwkxjAAoCn4NkPPhyjPoaH2bD4bN0ag
BNkP4/GHeY/84+jlB6dy2R4NNV560D2AiO64DJh1w2TOPkE4YrlJU+LM6yJX3yznLltkDm7j+jgT
IOxipqZAR6QQYP7UU3eI3NQdXcNPiasmAfthyZKsW4HS6ZoK25mkRTJmCSw0ObC7GmNzfnRcdkDP
W24qV3tUdvNX5mbem/4ySEK0zQj3VLQQvytKoRcGgardO9COD6njj18NtwXI4mpI3vCUh//eQZ4t
7nqETsKbBB2hY5GufgUEhaoSxOCbu37gZfYhvBSAnWIN5apTRfKDNWb7WkYZuX3M/x6CdUNPdGib
pGiXGTq0VRxSUC3101cLE5AyvIxNOeA8WSf6NGRhBUM0RyTQxxJySu1xMVGCd76D+4RmiWTFNnw9
4CH/yhEM0KJ5PwPCGTjzysM83vX8q8JklrZ5qE5kCJaWA2AEHM2QscRPWYQqXBlUKD7FfD8sd6R7
TKuDSr/P/8V1eaaaYG5In1MldVZnYXgMYx+sVb2mBtRdeN3oZEsoGl1SY4CbQb0IDL/Nlw5ds3ru
/28yBLOb6yUqyQAZXfy0OPuae+jIlDm/zdODYU4APuDpfpGEZJjjBDQ/FqwF7DUzfZruI9CWF0CY
VF/n2TVSkDI99xGYrrUa5a4XRRZ5bD61MDWAfiHATwB0SzD7um/BM1bD7Fkb6vbjWIYV0KFRao9K
6qqUu+p0LGrJBm5F7WuheGXeBJsRng/nh3owE6ub17QhKLP96ND8WDAS37rgA3TjL6bX3KlPk4IR
+et7uhWhnokVNjVT9Ayr4OC5t7PxrpzC2HW728lj7+1zeyt7xm55lFMlhYefDVT7udNsZCjLfWPc
YSbV6dH3H1xXav1m4f11qpMl5LY6WjrJsEoxu/eq8Y3lzhkbF7hJ/RRG5ft1YZshyYlOn+AKJ95Y
U9ppaQmk9W68m3xQJHnZFxtw0gQ80zu8f8g7WCr95OlZvwFLWgYANW/MZOdGprMQldQTyL2iBOaz
fPlI3fxu2fde8kyD3+QA5FIM2jSoHN7eyuYkt/wOTqtmWGiaJkh6n1vt0mg5sEkRChad33Ug+rI9
W3m6vsL/j43+FSLYKJgUnbybodsQjr65Z/fIKX4vj9yP3HHH90wW4W3lJ2BAfwUKZsoA9EEAK41n
204rwmg3vcSP9fu0eBpYrlxZEnNzDdGjD7ZWFAzQkXW+hhgnMGi7xntpheD5OGR7LnvmbIv4J9sr
wtCBJDLj6QSXZpSZi4btKY/dXsYzt+G6z9IeggmOea4qToq0R50Cbdm512TR/4b3QMpwLb4TtA5b
YjdAYY/9wB0kcHo44Vz5M6HsloBGVOITNxbrTIygx5DoQ9pRiNHjY5wdx2RvRhJvv7lUJ5oIV8xC
FKeN87IE7Pfi8151m/jl+qGRKbF+wYlXUrq4Qz4CSqDugv66P8k4uKaMM2zrZAL0Ei90vNHBF/15
qZ1IWdDpjIkjSMliYHqmyAUkhVvpblXdIzUDeZPpL33Q1K8Te41kE5rrMRT8/Jn01V5OpOfgr80w
XIj4dMx2PbWf1RGdVcCgjnUr6PrCz9DQVDn97vrSrj7tmljB56VFFuP1DaUX/amPjoV5N2nf9O5D
X/51XIzEgQ3gMRCFooYptjACXr61etXOgMmpAlabtfelpYC9LJEkRi/XEX0c6AkzQOKJpMFFnD+w
dqhmCzOGFea22V0zPXOAsnP9oA4YrH2ouKT4dGmcoENbZak4xsClEPzr1JQWBsDt3CvQzq695smT
0n+7vkkSEWKLn8msikY1RDQm23XGu84sv5eN8Gy8X1dFMF6D+Rr9ku4+0uiAJxJGkhbNLf84jVf+
oW5z2+vu0Ln2h3JnPed+vb+u2qXzOBcqmP2sNDbnE4S2NmYns97nMk++EdNAxIp5jjyLg/l14Upq
gb6dpG0EEUH1MoagFw6zXXWgx+LQo13Xq/Z69WbvGu8ROKXHbEePsvH1S19//gWCEy4NxarUFF9g
A4NcOZgkGHWwdY1v19dyQwyacNYEo4MiIlzZuQvB8QI6AUuhIHs16a0+hbb6wmQtepeQacBewWwc
ah1ExXzoZ+X+xFOpPaFtWZSISN3yKX8DKGMcZJqHtI6b3qS7yC+Aw+xld2MQh+UzlUaHG6fhTL5w
4NpiIT1F7cNjN0uo+UVofNPu55C4xatz98veff91fVk3LoYzhcUSHxqnOmDzQ2D0YWouB1Pd23ir
uaDrvGNTqP1B26crEXnpllHwoGgYQ0v7mvsU7tRMnZXORPswHlDKc/bQ3o/PaGi3jmAxGt1lRz80
D50mkaeb0oLmlhU5K8QDSvlrpndd/pPtNZXZ0vIohhUVUeEubfRUqOyeL0p/0NRIkZz/LUVPpa1f
cyItt81sUXQMDlZpm7tG832qihcSfwNn8X4e/lxf1g3LcQhAeuDggIICQPlzYVnWJFELwmpQZcbe
pH6fZuZazfN1IRsezVmPIBhx0OoEbMpzIZM2DbVNGeLStRvKRXHQfkQI6EisckvMShgM5PW1v/xi
m1KnzGyF44mNRH+KgMX596E86D5R9VvBETGqKHYJpDRVSpKj0WWpep/YbxgudhPZWN3WlgAiFF2o
qyyMgp2vlmEXacMdFNoU53Hsw4L5aOe7viEbEYFjrJwFQJLcKNDOCS21dhzQlhKF+fKedNzNMPWD
Mq0WYnYMxQUZkjoaLfHZ52GVgxsHVRIMa0Ersa6XLEpJkxjzITq60xdXNaLZKyM1eph0G3ZuJ8ik
YTEbw7OdkfmUJxyg7g56V5D6UtBIhqRr7xlcQcY/XXp+4Fwx3sqox2skVQGanjV6vvijjoBKLa0h
2TFe6Jo/Irg69h1nR5Qbu/tWm2N229ip8WCBoOxgLvMSghgnubVIqX6QucYoROr0B5AXgRxN0zDB
6RqLobUYbMmVzm1jav0p1XoKF8OZf6TKbD7WfVQ+JwrglBsMkt8aAD8MTch4bJzYum2qiiR+OdHx
xigs631En9+O5HOyzltwIOhrsVLd16kz+ota9LE3g37zO+JudB6TWKsPzIK9uR0HBBQHi9lyi940
Hj1QRdW/ZBN1Ro9TnYLeqUrqg20m81vDuiS005GCukgbMATBc2uXpPoCFiynbmY/ZjMaRBeSKF8K
oIe95+0SPdZDn6JvzDZbwBQpmW83M+9uRgN4YkhHJ9Vt1YAjG9uox4FO8/k3aQnYDBaely8pIw3S
Z6aqhlXfp3/6oS1ICBLgCkkg22Y50m0ACyIGB3sTiIATd0yc7IcWd3qAoXJjctHRph+NpEdWfbBA
W3Xd5C8TKEhBo10QmUcM6mGC9PxUpYhVEwUcTB4BircBxi+iDLslU3fp0HiYYv2dKbI8w2cvhWjy
GK5BqQ4BPhyGIHMs2zaJB/g95RkJqur4Xnv24pZ3BsBO78fb1LOezfs8aH32UP5IAgdhGIldGeL3
llsETApGFFegYwzQnmtuRrFtVCUOu56HVqy7bJLGHxsXpHMqQriydB5NtTNABI1Ck7nkbvZ+II9s
u+SBVr7+2B7SY+fSg6zTSKaaEN41VWHXA4fcWEfzT4FZvupw3WxkEoTc1DBrDCgjq6fE+erT+4k8
XhewFUohpEBcgQbgz8b08+0Z8P6oq2FG7FgT5cMebftblcRIIrZOhaoPXfoiLCMKPASjtMbFHZIo
JT7arstfXaxnsN+0v21SPsom37ZUP71OhdCgiKOJxwauU85eV5xxK5EU57es5lTA+gEngY7TDXlN
2gm1AE7eclLtWgrs9rm5qch/Ien0ShVeG7Ss4FEytGH200duWn7GGhAgcDSxyKAKZZe3sGhqzeqG
K7i8+3mvdTc9ntrEu24xG/EhBiYMxKMYmwDZixAfpONMRngzRKN5FZZmHZY76xno4oERabv/TZSw
blOtlvmsIPcdNemex4eqAGHi4A/qXfKv544MhFYnWgkLN2l2POYRChUYEfQHKwWrg1/Ub4ba+pVi
SZZw6zJYEfyRdMGMiyY2UrRxPbKeYglBL572qduA5cvY0053zenAM5lRbBn6qTjB0HstN+ZKgbi5
RLV/9Gf1TzS6Y/F2fbc2GsSdlfZqrS8h8WKKYwsjNbuENyOegQEL7D19/o0a8k9cOR1qTeDd3Kl7
fkv3zTunvqy3dMvwEeQjbUs+x8iFJ6jFwORZmJCdKIOL3m4HfSLaUgfXVZRIEd+dMyB0rHTGjZol
leskGFF9slh4XcbWbp1oIiZHygUTSPkMTczGtHYc+G0oEGp3wFXVUFaOsuf/TZxwxtLZaIu+gDhd
/1nYPytEyE00uUn29bqcz2StGI2c6iWcsKwtHU1ZX2Hpd/qiItfoLkckzXB5Hu0ABS3grtw7YfpD
Inatxl2IRdiBMAjdUcBVPffyHVxIFzHM0oy4QUsTc+9PjDxrM9K4qZ/U4TDLOxu2zvfaIGmumQJM
Uguq0gTcovE6WaPXYBNvFlB9MvbMeFMGWnc/osisUEnX1JZXpsBVg4oqtdGida4mImGu2+tcqMIN
BmDMBxBWAbs1rdRD47TvYECQ1dI3Ja69/SilGxQxxLlEiw1G3+a4auq5sNEPoKXLPuep9kHyCLSF
rdFGxa7ESMrH9R3diAswf4IJScCU4Fkhdvdii6vcAmgCqJXMQ83u7KjdXZewccopGFzgTIBttOLV
nWumoOHaMRj6h9U8LwNzURPf6voJnYj27+uSLtYQ6EnooEX+Y4USwN+5JAzIzRqnrPKMYXDJtNfY
r854NNOflgzc9sKrrJKQaTXx/sUAorhbLAMztVaDSXMEhGqmDr6e7i1kzCLJJXBh+oIcQaOspwwZ
UWik20WIZ9dPB5O1AEIL84J+MyPjBgznEtOXiVy38ySOsyuOjNUCkXhkABDNT5Knfo69sQZmws9k
lCFobK8k+gQBBEQuwTxmTG4WxAZFaRajWjLeN6DXGtNHM//Xgda6lCYsY031oOQjBFpLhEhLLSGo
L76a5Z1ShGD+AdRl0PLUvW6Hm0t4Ikq4BKpmovakQ9SsAKiJuKRkQVHcxMAcyvMjqHuvi7s4woJm
wgHTUz1RabcuIWDr8iS6jTnfXxdxGYwIMgRDLFNapgZbV2/+qKynlTIrmUCddTNkN90S5hwwTm7R
7FEPV8zZs9JXTp+s4QGFKnTPv0i+Zl3As1tI+BrBRjPC6lo18DVgumPdrWGOLjKS7og+8ca6pVHn
EjXEWGRSBSwJJcJXQ7kQjpwkZh9X1kSxhUSxwGnp9HOF7i3yLUcYAfjBewVAEI6W72ZaAzcSXUHd
R0XBydVEpWwrNuUD0BH5XVCVwmmfH1C8FmaeKis4pWZh7AytyYBbrNiraqFCUep7BX1eYxl9N6zu
3VAl3uGyiIaldzQk7derCuyNwjGqdTZahQPtR/6VV5YfEUBkOqVnxu1bRMnBru2gmXKYxhTEZv7O
eRVE1nDsyrqSHLMt13H6KcIxMyNTn4oBCwG82iZOApX+1pM7tY3/mxU/FSSs+ADcNzzJIai1G6/I
33RnR9TG7esXC7lNBU/dEXznzYOeDBIVL9vbPpd7vTqB160ipXC+2RRQtWNLsdxrTkRvAtP6pauP
wIrPJjPIsy/JfF+S4LqFb6/rX5mrezu5ARYDJ4u1kAmoiqUNCEBPCt/KSr7rinT6NtKGP12XuHVx
Q9H/aHkBeTcuHSsMBJGAO2deHbW4ue27Kn0uaeUhpetfl3YJfv65qBhABAEFoh6RQ6oA4ErNVBX/
O3HcZPFU9dE0CrexXxzrR8Y9EL27qfFeR1/YvwY6OhctTv32k2KC7Byih3YKATdSMuaXOnLgucxH
XkTqqyS0CTiWipN6Ud2wu0lZOgJJZf2WRGE3eyS+Q6YZWMQ36GuzF2+RAexdtmIJMgXLsZelqLQa
Mq0cLRB2WKiGp0RHJwsV89Zqd0sUWAo4lL9LNnQ9gKJLPtVVeK6mo6OwQoNcjIh4HT10w71pwRF6
Az+WDJ3jgx8VIZ4nGOaILNkMwOZ5wVsMNSoAtwIA5fy8aH0257Q0KthN9wp6UIBYg/gmeSsU2d2z
/qcLPU8krV9ycjKHaSzUiUNSDZSzJkl8fUzDRvnXMNbYxjVkB2DwSgpy0YCmjRNwXDQopCDFbmdZ
7DoxfE5lGB+5xiQjDVvLhxyHbqE1A/0lYhnOabtSU1Sl8hRSecACcumQAH2/fYwMGXXf1vqdihLs
U0cVJtZRnkFao+z8XAfUauFklt9YMhDPy/f5uoYnWgkmaQNYYBxLiKqr2558EPpgAS6xPSbNT9S1
9OVD1d60aE/Gr6Du1SY06kueXVs+9eQDxORKNaEdCdNfCBPqX2V5ozpHzcg8hzyUqayavy6baJan
ooSYYGwjo6dxXHv9Yv/Jk7e8wnC/NfoNijBOk4SjUUiU25KIBf7nWhRWN1nSphzXC8M0fmXKbd64
SlS7CTjb1buskB3wLbP5Kw3+9PzYRVo7Z6TB/W9X9U1a9/umjxBw/r7uxbak0BX818Awqom+k3Mp
SmYpeT9GMM7KPNCevbIm8cHZHlwXs3ncTsQIUZPuJEWqGRCDKPJ2qI1wgYh0MvddSSStahu7hPF7
TFWiedGyMJYiaJQW/zFBm/I+KCKD+lwtO4wk2A/ZoKi+2U2Ji0bRThJPrK8RwSBNkCgB4xpk92jF
W5f6xE9WDbOSskxqVGFS5UlnpQ1gVGeUGOFqZKIUA0kidK/YSJ/oghEurR7VpY6Hcdm+gTNJTY/z
4vbRh0NnF5PLriZrDL4sQQJlHXlutPgDN3cF2TrXq61HgPy1au2lTuPqGKIr2OiyxfZmhlQcN/eU
LEFKDDc3lYPOQKJux4E5pLthAbh5zO/TCn3YFg8Wy35Ra811nGJX0DzMaO43FfVyAGlfN7cNGwBx
N6gDMaWuwwTWrTrZiiVHPqFQNPDy2AiTC7d1AisKWvYt1lvwCUikbcXLqAYDhAeYNQQznMKedA4S
CmQVZ5eYq/nBMc+NcpRlPtrLXuMBZzvF9K5ruOFo4YdsgICiuIc5R+F1YNbolCgWo/aAyOCnMYp8
dlDH951zbI1Uot/G4YUBUFyTQDNau2/OV3OeeNFODdRDVd5vIsSrmVtkv8rh8bpOG7tmYhgeVQeM
bWPmedX5ZNfssVLSfIRO07AzCXJ1ySHmLyTHC3PY2/D0/5u49XNOxNVat6j2uoRT/FrTxNXofTZ+
SaLXio9u+d88qqAdhtJXhFxdE+HKyqZNp161ag+gM4XjdkhlZ7nm9+QtddzePCz1XR1JXnJbO2dj
23AGcBQAW3uuYkyYOSUFr72x8weAHVbF72p+4WonWcoNawSYwV85gnuPSwoGEg1OyXT2I5BaLddU
DNRuvKKRdgGtli06QNxTwNUiaAJC5e1cpzmeus5IIcvWHibjQZk8gnQEuP3YACJrGtqaXzdhh8at
TN854+/rRrN11mGcEG1h/ouiQHAuvrTszCrn6dNIB/Vn3n7YZkjGfUM91UQjC9sVk+RcrN7qQuMT
kYKhJkM0Vb2FXbRAKLEs9LnUZQM0mxt4IkLwYImlz/z/SPuy3chxptknEqCF2m4pqVSb96XtvhHa
7rb2nVqf/g8ZOF9XsYQies4AMzcDOItUMpnMjIzQe5iQ6uhY681GCutN38Q3epr96KNJgO5ee7Od
7iKPvVaNrK0shl006+F3E92ZmQydtvAOFcU9hK6fpNDa2Cj7MvLWQhVd8A0Xd7yyoTyPn13abKps
rDZqd2nt1QkYn6pHqfsdhK9WdCyrJ+gCNtpzRQSvjkukBu7SE++xuYMSS6paTBYsN3XiSg36Zyw6
6kZy1xjlS1tlm2l4nLTIl8IeTPhPkwYgcCYI58LN5+6OVDOmcqiw+Wn9Owseunpwme3kyV1fO1m/
K2a81n+0IuDjaixausoIRQBR8YnLNIXyWBBYjRS3YE9mex8Mm6R4vP5t1+4QMDD9PyuEy5rTJOhK
SYcVnSBD6pCrbGZlq+o/1QX99nzd2EouhrIRlFMWEheMX3CnJjangihg/HJs60UqUt+oXidbempk
8HCWxjHRgZ7WRQIkAqN8MQcMNoo0MBjtS1DivECsLkHJIYJ+h3w0w5gahcBfloDKnRaMuKIRCrY8
8JDxTwQMWdmh2iD/w4x3xVSqNrsJ2LvrW7niHWdGuIOh50YeMPC6O/N4z1DHAdMlpE+wfYKbSrQY
zvdjyVJKs1rsWB/ArKKzgA6riLdzJZoi/cTkCqoYGFDmXb2oMYmYolXnoLNKsle79KzZg7ApyrWi
j7O6byeZLrceW8UARCnDVBXczf2fengywyedCd5Uaz4HIh18fEBsFgT7+aVntVGpBhZSpTKPaJnu
bOUlKt+scaQ6+5yBvkTM+Hd/QOoOQA+ueEAOuaM11UYG5RZYBOKWSiyAlkB4VMA2pWb/DK0BqPzE
FF+zQM8h1et0MQVCezAAbSX1BzgS6Vxaoj7G2tcCUTpQegBSoifIJQ8tqMCqMdRLZ2JN9rsIwvLD
qhTpbVDb6qk11UD3pjILQTsZZcdsns2jMYGS21cUO9qlnVmW1Bpjwu6BrlY6L56jundlLe8FGcdK
FEUjG5rvy6gX2k3c7lf6OLbdZJbIqSCqpW6M9l4HGVGGmVCtjOjQvF//2msHBqgHQAFUZKlo2J/7
V2h0VV+1sBexmqYlkMHvIxJIQ7634kgQzlbXhrYvmvaoxF80NyTSlJ22rG2uGwUEs9HkqWZ104QV
5izn6jbNyniLxQsgD2vPaGhSooW3SH1evtiiTKtjFDUrjJwbwasF2YhHMyTK0xyPquJofcbeB0NL
tyrJ9a9a7+xf9hj1XtuDWJCO6PnsAKLW3/BgCScK/hDr0UpSPfWlkgyDa9R9FHlNb6Q/9Ahya7mh
tW4iNcpXOGuodyhKqAhT8ZVqPxieVfATY14JRKpcKh5U4FEZUoCfq/JdJTeqDRUM46FSH1R1dKNx
3xIPLcnrrrLy+c5sLkfs5NVGzLnpidVWjpSh6ZnNbj79WuqqepZRBvguQzv/usW17uOZSe7UjtMQ
jiZZTDaeDFYu4oPHe+nBKua2UkASV+3s8AZ1JlZviuqhsl+v/4D1JYPMDCpJiBl8moHLFpxNWQeW
RfmmKt2WPVoMfTlwJKP3AGe4bm0tR8Vy/2eOTzBSjAxVgYKvmsjANKrb0r6d+l1XOxKm0xYBgMB4
rcD8hyaP8XtsRBpuay+sM/vcZQNNVbAzhFhuOO8SyEfHP8BJHcrOFL9E2nbU36owEax5JSs4M8nF
H2h2oymx7LCqPkT9Hxm6hd3X9W1duULPTHAXddX32TzK2NUIIsMl8BmystHRXrXzbT67zfJlvesW
V4Iq2K9AFaKBIQ10eNw+SoNiD7M2g8zY3k8WJEEtajcfceCbwm+2ZgrvfwicEFCtogdxfijtJsco
Tggk7Cj9LAtXhxiPlYLJLqfjLILUrNyhmPzBbBPyKsW+qGkQBjYdEPVABzdHF7M4Ijf1kuSzr7fX
t2/NDzFVgrcEYtuCLOaOvdLLRtBnSuWQTgd+uTBJl1GSkcgdWlbOdGplNaKQWS+OhmSxwc0TjAu5
dTjmAuz5mnsqIK+FQAGkLi9GUPswCqxiSuA7NYZ8QvC7YoA+sExBbrzyFaGJoUC3AeOuClz+/CvK
RLaYMqcVGqk0A6OyrD6hcWqnH5qIQXTtMIAgQ5MxOYYSPc+f0xeYMiKgPnQsMF8Wr9WUULndg1gv
l0Y/L6MdLj7B11y8nXvFLJR3YPW0IdyI0s354iypaapaKXH9yl9y6iOlpUoXU8zo92O6Se33snwN
tdekENGyru7qX8Mm9yIdqy6VmQbDROqdugPZgeQm9r0e/FKzntbDJg72du3r8za2nZbcN+ZbHL7P
5W0rZPIh1/eAjwgjm/K+M/BTJKlxdDjvoABIBBVa+Vdito7WbNX8GM5uMdFQAnbZCYrxP0RavJQJ
xlVwmV1MHphaoIVEq/GnLdtL9LsoAl9K+S742GuJCXB9C42riRyEZw9QTabmgQErPboRwyZTfwW5
by2O3GySad8kvWOYnWBpl3WVRfBC+SvXsBzjk9SkhHSylOVgaQmlfEMK35zfw+CWTD5rQ69rHlT5
2dK+oBF+fbUXX5UzuwTME7NtwzQr1wCm1ZNyI6HmaYz/mjIvFoC7glQCWFUBhj630IRKqLUt5osW
eKGmeEr/kkg+kbZdmjhZLJo2u4jwMIdWA6Z3cViBP+IuLn0G7bwVAe6tKEfcYU7CiNMmP0spFgSF
tZ07NcRd+22lF2FrYhaXVMVTNxfPmvAdexG6l7WA1N5EL3IRG+BiakyCTLN6YLoj9mZBYLUGVYYg
bF+kh5yJZZUn31+XWVbn33JCwwtUM8wYlIxEd7oQcJ/7WgR7Wf04JwvinNxObbmOA3ycKd0rQEJK
ZkUHCy8UEZRAZIhz61EC4LJPsXNJsFeslz67adpHM9pdPzxr3we6qZidWyIF4TH3YzJbs7HMDIWZ
BUZU6b2qaowpFQ/Xzax52gI1AYesin/5GloQyfpMTIQGK03IQQ6UjoZMSV6uW7l8qcAVAES30fom
ILznQUEyS8wCeFnMZ3TSz67WfFXSqATy3UlP6TBGx6FFDLTcemo2dhd6IY6UVYVO1ln/JRhiQFxD
iwRJywVFnlYZA6aM8GJoZkZoEfcjTTE12pASEgylM0g2SKBAXlfFtE1mp5wNwS9YgtLZhf+9F39/
AHcsDLvOcnMZhTEgH1J0m9Q8FOApgfx6mMsesLwQoxKcxDWXPV0zdzb0YMD7PgR6yW7GTcw+2tgv
B82d2YfgOy+B6drauLOhF/YUmwrWNumQtCjAU1oNILIwm30IDniKJ6Rrsg9tTv0FCZuoyHM0ERB2
9bo7XS2XH5O0V61h2eAWI2mZ6pMhp8T6M+uftfExRTcMsMqU+G0naB6txTvUiFCYAssvUBDcLlva
FKVQQkdIVZJtaNrULsHcnzwxy02ApOzd65t9kb99+9Ffc9xe1yXUWSSoHzthNP8optrribGvOrQT
FpFDxf66bm7Vh3TkLQvdNOZ5+QuDxYmN8gbEIjvLnWr0Mm9n2U8mUTK4uiyMS4KQZEF188l+FM9l
R2LYqfOn5VD0tT8qoWvVN5ZIo23VlA0qJ6ByZMAHuPu8avLIaJIaoUBWHDncapKbl5sp+BVrggLr
mmss4+m6rqLTjpzl/CqMJ2tkHSS5HYV5THcN5aFP72RjQK/42DLBaV+7Ok6NLT/m5N5V4hT4bxPG
ir4t/D5RZIqZI7ZTO40JfFBkikvA0nSuSa7AlDbcmtNnJt1DdkxgY83xQOCCDA94GUwGc19JaQE4
LxM4RNWhBtuh2wwWj0qVgIwUWFpdzYmlJbqdbFwC7aHZLmEpxMSUpAGzFNz2/fv1c7QW/k+Xw52j
pO6JjMk9ZMUkpjVo2OqYKjoq6c/5VNN2vKtr77rF1Q20CQCCoKDBY51zPlw2YVdMmPMfo1tSbip5
F4N0JxF4ncgK53V4wdndWMMKKEFsCtqPnyiC7mNFvcsiEXzkErMOJVCcWDzWFlQ3ZsXPv1QE3KCS
WJjfz5EsNAUomeyKGnVGO/JlZtIOZOsqrh99H3Y9REAU4D8awTW+cqSXsRN5gZeg2cof6bFCG7Ba
foJJvlTTA5Cl0nd92VDZ/ASRvcA1V0LVMg4GcB1UC9Gi4Q4a6kol4KQyFqz3KDhKGxSgnokxbm2p
POQhpu2u+wzBBnIX+bKxBPcZ5KwvxhRnpRk7TcPXnGXDGwzLgyzndQsrh81SVQJNk6UOCPLQ808I
yFY2NeguAH38swpvAV2hSSbg3BfZ4HySZLFs5sDZQSm2AZviz9SUjoo1bq6vZMXzz1bCfZshTnUt
rOAJTYLqd+tkoATRnhRmCnbsuh2Ma5zvGIhlUB8DBbwjk56W8l0UQzoZ1WgR5dv3Vc5/fNQEABvE
f2yTJ1VUIeFcaw2e1XMD2lfaNVOV0ogothsoI/petlVGpZd3te0FoHraRcM47JLBtI+jtYzoZ0OU
urNVD/4cRckGNro/hZzKMW1QKLy3mB3kXtokkB+Mxzk0aT6lweAxnDVz20H8VobaWqt5aVapAGzN
449gmOX3JGzDox1X088xzMzgIe1U7Z2gI+aWkQSJzUE2Q9/KFON3EKfzvZmpuepKVl/4VVUVAzXG
cEjQx2+6wG8CZvZHu0klEGW3qRL5ShhGPxpgjX5ITa1pTlGW0Xs1WUpMpTDIC8diQFNBa7nYDEmT
2IIDvhZOgJ1diBsAXMDAAfdxK1x+uYKx7qAACYXuN0haK7Id62NFPPTUrrvs2sE4taaeWwuTLgaI
G9YAc6JAVqOTjYk9lDSum1nz2FMz3F3XpuCWsieYUbTfSv6QBo9991kLNZOXveH9Ff0n8LwhM7WR
ZZ2vpgn0yNYiAwl//Vlprpr7GrlLowR0XAcp8c3yzq7vDePh+uLW3hkgjv1rdln9SbowsCjM8ArA
9L/2u+91WuaPWZtSo/d0jGDK5K6VPBY7UrcTGF75evZSDUfQBKEw4M/nhq16ZpJNGFjezfiTlD/n
HpRc+kPYv3SQCTLCybPwDAhTfTey2zkF3NcAjDMq95Nm+td/y8q9dPZTuD1gjZVB6hY/hQyKgR68
7ko6aMs1BgZ84DFAoSU4JyvpExaOe0kB7lvGgNH52gMjKGKSDznGi4ynMgOCxapSR8+D204qv6Au
um2n9qkiIgK+b4ktzslODfOqg3qupAOoglCWL+ddIGdIcSwg6ZlE2A2GTccBiU+aHJIZcIF9GknB
QQbbXewAPxB9BZMmSw5LDQXSmnl/L6tTsk1AWlFSIqWZSqcuYO9Rqo+vfQgJbpqQqN5HQ6/vJ1nO
7uUE13ARiiQc11wYuSh6KyASBXchj1lNwrllUT9CzUzqe5S+uxvZanVEBfIOhH/qNU36jDrMvZ75
IA7RKHQ6v6470OUsNeaq8FgGV42MzwnyhfMPaoa62Y52lzvG9KJX8iZS8ld7KGifZE82miGhJWPy
qneUtqFKNN7HAPozPX5i6hPpkptAeR4xhyppIhbXlb2BShe4Fk2cM3AV8nsDPWWNNHINaY8CVHO1
xlQnNuc7VJRoUEZeNcs0mT5GaCxk7WdQ60/XN2btkIPvBvqaIAWV8cw/3xcSmWDKjGVI20j5Dw3Q
S7s1Xw0l+/ekAtQeSy0MxRe8EPh7Z0hGQ6/h1tMwUwNSr4vSR+TnmOC+vp6VD73UGUEvCS4KjAbw
TZ5WQd9XsSbQ9qjvI97b5A1AwUZx83nfyy+k2wQdBfWSVo80gwYI+P+yeBeFW1lzwKQl+DWXu7vU
71HMgKQrLl2DywzlDDykOFgowukgfY+Aq8F8n0g/ayVm4MshuKLBZ6GQayxZ9skNIWU20toIqrbu
5ubuefnn0afU2TtPE91GdLsV5LuX9y0U1HRMXoALEOealwnsot7Uxho3UghZXEh/j4CXqq8jE0Bd
Lh8H52a4oI+kUavbRaUPDCx0ILeTLWJcurxWFgt47SwEVjJ63Ocbp2dTrOQ6LGDC3pvkl2J20wLD
ObMX/DML3nf8wWMSfT/grvgekmHMAVwB8Se1E3bPihii2yz/d0gSzJxGE27PwOeh9wZrIPda25u+
RoN1kiYQ20S3c/DVtPFmApCQznhFjKLK3dpmomuF6xKXJoI8d2WWZaBoINlEhMVDOe5v0FhdkqNg
PMzpP8Mjl2X+tcVjFuMBGLMIqsOONjNQMligPDto8cESvVFW16RrqKcBKUdUvhqZRgYq2gCbgZeF
UUUuKRhhuuk2Yz8LyRcErsv0Ems6scWd4rEnLQhTYQtPVuTkf2QFOfnWCEqHmB8zytox2ZTaph+f
rxteWSMeYDaYNaAagSVyaZ5qW3FrkrJwhvwrBFesWuBmJlRO9qadeP/BFooLC60UQHPfl+FppBqa
vABzYOHYwKMrxFdVX650zCF0lP17G1XBRAc60sg5AIjn09eKTbUaTjVstb4B8rHURtlLwYSKYP9W
uk7nhrgzV2lTY2QjDHX5IY1u5softd+q5YGWsUCXvS8O6LTI6mtZ7qzW61LBA+EyVYV5gg4ebj2M
p/EVokK3sxDJKKhR9MGV8tZhseEMSxfUfCqA2lO136lo0nrlBjizyd1rGqKZmhPYnEm2sZONkgdb
U9vrTNRHEy2OCypVzfSkGhu03YECBR8+FjVRUDIpOigOSe/E8ia23q876eUb+WxD+RkK3OWQFFex
uMJEpW3PWncmP+eW4JHvjEmz+3drSEtl0IDhiQVeq/M7aBrlvkHxHA//Mva0qXbS5iihvpeCq6Lu
BgoAjSApWTvwpxa5j6frHSZSTRA3SErltyPgo6kzWMYmjnIwwIqyk1VrKl6waLIooFPhMj/AU5Io
bbA+jDu5U2FSHQod8VS6avhaSKJH+sW3AygOqpcYT1uSTCRd57sZDOrQd50iocnqgOtaAcdhZKiA
ct5YyQNebNe/3UWGsliDqAuEIJDeXVwPUawXbRbAmmT/avPQGYggBfq+yM6eg5wF7lIIIsLqMkEX
wvDnz3ib7Tbz9o/mS/vqNXY+epo6wA+52NzNP0uewLJhIqQAaYjk6FsA4yRU92VrxnVmSrSQ8RJC
9YHdtuVrAqhairmHHPP4wz+r1XAmuY+X5SAs71W4Rzj9zNDbxBxRmdAi21TKr97CsHUgOHsX6Tln
kNtdtZtZX6BaS8fx1lI3GvTPldi/7iMXoZKzwV2vwRzOuRnBRoSQHECNcugoAOo1EaxlzRfxuEKl
BoVOeCMXRwD2byM1hp2mes40UEeLpIzWN+uvAS5sGCmb5rxcDIxPqEgoykM0CtID0Rrs89PL9ElL
UgYTVgSWXJA/zkTkYwIT/ORlqYBSKV+2qQXyjoSvsi34DuvbBJ4AsCBA7o1w2UAwqkaP0VmsIWkX
8F3TPKrG43Wf+g5jfFgwMNKM6ogF6ko+txmMyJCMHqswXlT/DbOSrxnI/H3FT3eF326FWOBVJz6x
xy2qLvROVivY6zfKk/LWv6nOY+oEUHC4Pw5H9Wi6sm+6gkWq+NrXFsl5NGFzGgFWhp0MUzesdadp
3Nk+9B20tE1qmHfRoiUAEGvaurKIQHPVT4CuBgRPRx2QJwJWwtRIzQYrNoObOr+z2n99Qy9h4eTv
c6cp7Ps+AUUGro7JcIjWe5NF5fkmE0lhiNbBHana0EJ9WkJc2WQ0V7aBLMIBKOvO8b+t4hG+Demk
ZAhhAnUOM3R/xg/zsd9+ghY3+ioOGTU2+aZ6EUndCc1yiUUc2PE8DjBrq870+JB/yU5Mc2SEh+H9
x+TmuxfbzXVB7vT9ir1wSnw6BfKHSDP4F0wnd5KMXpJEZ5vWe/1T9Sffuqm/mPt8n2R0uotwFkK3
ocmLfBBp5V5i8hevObG+HJmTSxns7kBCBDgSk07nyCtfoWnc0DHwJF/9EQlurm8SqMu1gtQFpR7g
VnikUZnHSjkvKUByrL/qV9VBOfxg7BR/fITW476hQM8cUpmKfHZ1mQuOGArq+AeqE+fLtJJ5nIcR
yxzTkhq6W6HNkNw2mqNNu0p3k+C2FnU9VxcLdlkEORCLoB7L2WzToO8qCYvNc1B/y17R0dovDvoj
JgCP0wbz+A/DdvQT758RDfimp4a52Gq0Nat7GYZT+5bJdFKeCdCKtb69Hk7XAsGpGS6a4luiT6DC
jKy+Y2oN/aM/1w2s5qqnFriQJplBoAZAeWIszampuq825J5RGh7b0DWoRV/abeE/aDv9XnQuViKQ
hnamTMAIg0IGP6qijlWkz80k0bp9UdCrqUF9vxtFc2grNzus4DJYABKYROMCjpbktp41M+Ic8Qo0
T6ImRdNaJPW98p1QtMAwuIyqJLAnXMCWg8bUugJCxon9YpsPciQY5/seVj471ahAgvkXE/tQSFr0
hM4PV6/UOuaZ88g5jK7lhFv7TqOWn7jBpqZsEx9Sjx3yB+KE3ugwZ369H3z91sBLo6D5fXuHWHMI
PHJ7O/vgWdupNHRfMue6K13sNPcTlz06CXORFTMJMN4IMyO36XBIDU8L/vU4wAS+IR7cIBDCqDq3
zX2ImWLQ90ZOlRzl7JFogr+/HCd+lw30dAzA8QwT4JPzJUi9HMb5UEYO076U5mlg+yHagAgqigWG
Lnx/WciJIW6vQjvAuQghv6BiJmsI9rH5k2SekOJGXU4vv6DvXEjTkNVenLFsRllSKzssyDVeRwrC
2SNG3G5/Vi6AFU7os2O87518F9HkVn/IHu1d7iID8KXn0hM1zS7OCIDqMjpgqNpjJh9diPPN1fIC
jGbFEDmK+sVit8OYy3UHXNnUMwPLZpw4YM4SxZhiGNDNuznYRPmuAg5VhFtY8RF03eB7OtoCEHLn
fDANciXQ2WKlvsmClhbqdiG2sDJ0VNzrC1o5UaemeMFvZbRLTRlhapzvSel37b63BBnt2mpQDfnW
icSAN39pZ2VEho5p+Cjkk1RQrzgELTTH0FJNBS6/9vlPLXE3ZqEaM1BFsFRCCS8p0MUWDuFevD3g
YacmOA+zC0uWy4pgvzamSuOWql7gVl4b+hP4GBA359/XP9Dlk46zyLlcaI+tko2w2EibRVyBEqd2
ikN4rJFqkU/dckQQ6MvCNWeS8z8mzbgiCEx2+0K6qdAydf7YzujIbxAO0Ceq5K7kTv71ha54IirV
8HdgGQEu4ZuHbBj6lLQ62EZRoUtfiOEljQAG/d1M42IVbGDeCGwDREfUOj++mmTMfTEakdO79W1I
TWrtzbv8ESp3Djh3vgwXmm4Oo+mxuP3SvIHeAuwG6Y6c/hpo+HF9vZcvBsyNnv4YzlutJm91iDdG
zuQkUDe1I5dgTN+dj8SJPpgXbAo61k7pBo5KjZIGgvt+JZSdmec8GVNZgcUC7EWm/bEIDSud1slj
Cdb26+u87EJz6+QcOFmUqNoZhiZPozltb5uN6mXP4M15ZFtlO/svvUM2kHH1iMtubd/ed1s0ZwTz
pqvL1cDGgFcSMnmTu3cta7BBcGNHmPF0Ew0CB65h3c0ihpuVCIRuMVDOoAMCFxo/wNvFmhobcxc7
OgOm5TnOX65v5uVrBJt5amD5AScXUBOinhczGGCfLYKcTbNdfAg9axd9zLfyne6HTh55nr1TdgLL
a+fz1PLF2Ylrte5hufXKjPZv5Kvz5zuIdALdfCP9rI9tjHtdlMGLNpQ7JL3aFREoXWKnSjdtfs+q
r+vLunSLZaQbrenvYvZFuhdHkHdsmxBY00RlWztgtxaZ2x0rAZ+tx0gEH7t8C6EhsPQE0DNGBALe
6Pz7ZdlcpV2PgkikOYMHjD9m35g7/Jqp5bLca+i0Sehr+oySQej8ltHlERzHJXafh0D8AIzuIH5j
cpUQ7jMSa5Sgvokf0McINku0I3fh/UCFRYLLL3duiFtpTZIsU2MY0p+yo4kNpsDHV4d4lzs/1E91
Y9lURKX2jYm6tjgupqV5MeutAZsArz7Le9kh7x328491FzsA6NL8QyT3sbad34KykGDC0eOpXnpT
hTDuMnGm1zoliVdE7mjfAwIpJy70E2kgAuquehCuSRu0Y0CsXdDpylNvJNIcYf7zqLnJLvcGz/Zw
c6A7Ahmy5Ct8Nm96y5mo6Y6fHZiKBA60cokucL2/P4D7sLFtYKraxA/IqbaRttA9VY7WFzu+/bY2
0350w8N4wEyCB+R2SYtD+kyAJ3Tk/S2bnTqgwGUIftHqGT75QdxXxxtonO0kRnFh8owW3InNJkaq
jFH967Fi+Tu8dwGOh16lhSxW5TspbTZ3QddBJjse75SoBdx3M1T3ndpuquHXdVNrbgVmWdAx4SkK
vmbutkprHQhMAlNW2dkPaSGPD0PWHuYpbbZl38aOOg0fWjuNhzQeP6/bXj24smGb4L2Gogk/3DKE
2ig1FrZTR2wKzMJrRbPSy43PbyQIAJfHPAZYAL88D4JhAhazwkgAr9Ihpich9zEZaMPjH8ycnB7I
HROc5f9hUSdxlwt7idbFUcUQGeL6PgFfM/tnJDIQdqesKFyW02aMyL0mQ/QwGh/a+bOM3xg0HaYU
rPazKEO/8PjFmK1hgB7DkDIG0843EH3ZsEk6ULDg9Y3M0JQIZvqKt9I236QMcNTre7dibdHYBVfO
kj8BT3JuTY5NsJOVSe2MVv7Dqli/VWOr8SJcZQ99MImADxeJBogTwUK2FLoAkrw4ZlHYx1Ztp7Uj
YwiddnUKzRpFTenI8CL595WBknyZCF+ARzzvXJyFvR3JTY0BgcqPmsIr+n43xuaWda0g/7w4VVjV
MmyEixceD88/38RuGECt3sKUlbBtbo5+ZLbu9dWsbRwmmRAu0JpfevTnJoJIktHWKWoQQ4AMsA/b
32Ykda46m3+uG7qsw2MxyKKxZzjEuIiW8HWShdbIfquqGWqolkDfTe4OkMLw7D7YVbLpy6y5TdV6
r6TVRglEQPiLyIi5MMxY4Poh4CXAG44zbWtTOJegOZI77VbKLE8p3+3x0VRf1bnLqd6Byan+95lu
LBjTPwRpogx/4a95UDh3CRDRtaMGk8eC2StZtlPyfmPUzQ26riA6a2kuaW6e634xRYng015cPYt9
tB8AGQbkUOOrkk1XMK3W5NqpBgP45HEyMfLa34LzOfJIIuWY+usU7/pXXnOnE5s831kn9TgJqAqD
mcuF8t1PGfRHRQYV7etm1qKLiRUtdS6ADAkXOHOzz9AhUGsnjm1fHsbPWtG3qNpvUVHaXDd1ianH
NgJRhcY4giZeglymEDd2Rmagh50S0sHLnCjpiRtCOEuJmZtCjd7qajfvX1PQqvV96P9/mueWao0Q
FwprmG+70fTyHLzmJB6QRBBIkUDt3sENcoe8ZcJLPPww9eQYWM2H4EescAABDQ5UGc4O2gl8ozJG
pwIKEDpqSFFyb+iQqh/AymAH9S9lUvdJoPkddPG6CEMHiFkC3NLax4ZGow6EggKteJk7vYXVTFZj
m7UDJqSboR0fq3B+lEL5rZ7t9+sLXXPfE1PfMewkRi3TsZA+sWCKVZ1bTkV+l/SoQhgNEQkdrMV2
9Asw+YUauI7H1XlMUidmaZBOxI0FtQGtrt4Hon9eX8135eAsZ4Lr2gACLhPo6NDwwT3HzAmyP7UC
p/KuJsA1IBn83aXbLNNo0b5FzDgY4ctU7YLxqVZ+J3bl1NmNVG3yeWsWPpmg3eVVoa9Xm0HbXf9x
l18Vs7oA7GGQB3kxxjnO19+OekjKPq4cpXZVZaYdIG+T+pnYj//BzndvBrSD4LjgLrjR7rUeBOGV
U2YB1cFQnAAzlWl7UohUrFdXhCUtSTAgtHzTN5KqJhjirHImTDKw+dEkb1NwN+aCNP/ScSCQilIq
uF3B7wos+fnG2aNOBisAsxwbMsOpJWY4QYCs/9+3DScBLWxMuICxmnPPtpP0tolAsdhXY3YAL590
Uzaq4aqQxcK0VysgRb48eAtBLqbSl+4WiGu5r6QASTLOAUjGGjNA0tb5emc6RilKuNf2DkAApKNo
ul7CuJHNa2m24JhHc5sHv9Xs7fquLcH4/MBhGaCnwlow+Y6U+vzbmGnUT0beVxh5d7WKBpjJINFB
UXW0FXak+3Pd2vpq/lpb/v9JtFKUINayFNbiQfdmOTwamQg3tZzCiwX9L3O6EE7SMqs20FWqwDG0
bbtNpPuT7Ehj7scGRCIAlwL8/vqiVjxB1VBxXabYFFRHuLhgjVFi96MGHlw0fOx5I82yC+ab60Yu
iz44ODaooxZemIUUm/O3YBzKCQwT4OjXc9coR8e0JEwgJXgjJz+mxHjuy1c8Zd00eAChwuckVwdI
Yja25taqaJztkhmC+zHq+XdsB1BSBksObtsP0oyIy7wQYtwpbiPKrB9FVx56SCvYs+Rlw804ToKI
srLleBACnIZ7CHrIfHtZHVE3SEr0DfLQesa7LXTAFtY6aZuJkqklanDuRKDpAyGhBVqBlOJ8pWWl
xDFmhhpoZBOMmUoMDjTL97UZfupGd5fWIJa6/qW/ocW8SeTgOri8MCyIiu25STTmC2swWeMUR/Xn
UjGNvc/3xAXTsJc60abxQLrhdduXger04d8HCC1MYiqYGAFcHekLnzwSS4p0degap51o29Dwtrif
YdbVvfCmd7RXLaN41d3mz9uUSqLMdfEbbungCMIw39JhRz2I2+0Qab+kldA5UW+qI3AZe2uXOj/K
t3KXbkSiZGtODFIiUDDgPOCJx3cxRi0ABRLDPktPrTNvoYHhg4J0N3sAdmwTwXUhtMaFvigzw9mw
sbTaM/bhHoDou8yNIdhw904OhegltfJ2xcE4WRznRKad1YrSY3HTAzhTMAhHAVrIXNNPxPXo5Y64
+GontpY04ySqG0qCo9rB1rDvvA8U6/zuDYL1FIxIm/FOlIatRcKzpXEXvUI6zIIuS2NvGFv8ZR56
2u8xwEVoRcMn5jcvD7noTF4+J863k3vTFBAbG5QSNq2HfBu5oP9yJyc62nSD5kbtMo9sRv8desCb
wn+9Hg8uW+MYrUABYimA4S0D0PP59g6ZLbVTA9vKp/07/bUJblT0M7oNqgPzvtwJ2wsrIe/MHuep
etzJabV8TnKDJ/cdtGnRuWVvNVAuc0jVO+jFONmN5RSCK27l5j6zy7ksGyYbEpyw2znVBpySH4+6
L8tid11fH4QNgNldIKyc/2SKWkWK3SPC7VW/+5PfaG7kAvjo2E7j9b/i3a9o3x0m4XDqSvKD9f21
y/mQXWCIiyQDtAjf0l+oMoQ0ODYfjac4o1dk9OVBJD26ahB1dQXck2iDfTvWybnUmaYX6uI4gzQf
MS5+YIWI9UpbjdgnNjhn6WcMZBcxrovJIehmt96dspucu8e3AIg6dEmoeavubuKXP8b/kXZly23r
yvaLWMUBBMlXjpJsWfIc+4WV2AnneebX38Xcc24omCVUcqv203ZFTQANoNG9ei1zegP+ywxcL7yJ
bHJnPD3rfx+JqWjlJDoIQZA0YxN2Q6RGeizL2CnFUzk9pLk38XbHxpMJaT9EewbwuYs2yeVmnFU9
qfxEra2UjDaYFyUZrBz+Meh5V+Gmod8NqXgF45nB7AahiKUiyUmNQrc1HaLdbMpvxFTvKSRYBrOx
q1sRta/53ImcSdy8OhBi4qWr6MBOsLXTkFRd1UyA0I1ur+/Kc4Cww6EnwUO34fWjbXOMK0vL31cO
Ct4FNKCPsLTQKlqAfpnQg/wHE5DjQU5RB2qV3QNRl/bBkGK9qv45BJ+Ir+yqaK/zIpfNkSy8GiiP
IphgY4k6R8K6n+B5gXBL8we5QsHQmnhK3l+rorgKkFHCbpZA8IqtdTlhiY6uU1+juPo+Rhu8hmbi
aU5g0r1+G6bm7LSH0LwbzGLnH7U9T1p18Tj2mse7Q0Y1C9kZ8FlcGjemsBwrDR6p6d15ovquaw03
GghnxbYH+ceOwjBwZbME6a4RdqYDmuh7xQI/lWBJHs7Ih8EznFk1QwGwpcIJl5KrAQUXu+dpQvwu
Ln0dLWiokUuQEZMql6Pt8iiUkgKOQ4/Nd/0hwKPrFnS59vShufUu/K7MpvJeO8GTuAMb30cEwTrO
RGz6FF4ci9YgEMsslicJSAZ5GnxBNu+H8V7zKzQDODpkFf5hi6zsMEf4lFX6VISw42eKG4LTCB72
3MUZ2g8nTnlo64pfWDr+OyTmUFs43GK9g6lJqI9U8t1BNeyiKixZ6l9q+pHWJbodOcHbZgC1tsrs
GqHNlbmvYXVeuFASdMz8nCSzQq8xyooa2YNnBmWFFtQzuryXG+f69G7cwmiDM8C0sUBQ0fZ/6Ug1
Yv48zn04khZbkDmDXO/fL6CGCjOQwEgNoGTFuCpgtCB9X0j9cyk0J6gKam+g9Ylm+/pAtuYRmSjw
jiwXw0LnejmSUg4AmeiixsrAy+SWJ7L3XfUofrZO70CdAgpAPIsbYfeFRWblNHnqjAZkIUBjpUDx
yOfhbDQmwB7NruYRJmyt03p0TFjYy0lXFoutqAI2UrMG5PWuT+DGAXoxGiYAlPtmbrMAFkpjr4Ll
QmgghcibssWdmHPrwghzSmflSLvaAG5D9Oh9aHcOlCZTZ7AfJ0/7vD6erUgBvSAgmICq1eIXjOPN
WZOKdRGj0fwDq4LOl8zERTSatUeP8xvH2EakiahOB44CXdkyYYuTYwRFh0BNG0v2jJPozDe+a1gl
Os2+Q1nP4yL+N91hZY5xvUoplUHNchBN9ordQDJC0nlLtZF7vRgR43GJT/IZKjkNmMDs4Z54YWHG
bq2ZkqfbnWG2jnK/PElKs7iNfqlPnPnkDZDxRtA0VnTOYb2ziiW1dPejd0XLP0Mr6LH4rK3w53WD
G8+ui9EyjimMnThWJSZ0MM5R6gi5KSvQQPbNXOFgfrcsgQkE8AqgD6HLuYx8FVYq44jTXiwaa8pu
alBB+0iBfhaR3fK6aL6Cm9FttbbEnIiyIFezIMMSPcaCORyopzqn80kszXI3moGXmgdIPXWm73S8
gvJGlffSNuOgc11rcmvAdnHfm5JpWP4p8XrnVwdI5+760m056nqYjKNWSSCDbbRsLPKe34andicc
hfuGY4S3aow/tl0WRnWB8Ri4xQZpaURUKsidQZaPx0u2Fdxh3ZY+MzDJA8bMDKiFQkwkJdUyoNkF
ZUyAXBUU7J1xX+/eQrf4Zhzlp/BhuomRJEh+JBMntNvKYV18ADNYELQ2tTHgA3QfmPv6W1XcLW2t
xYc62Tnoq4YPQj7m5g5FXEWtTciEczUavrY0/XbeP5PAbMg6mzvIVy2TcIz30z31pBvdG9HhKn5m
+94E9MntzREIfQm9rpGroeEt9MaTYb5o+78GQF9+C9ugU2V1J04TvmWGMHpP70nBEdH6ndVh70W6
SE5RpEJAkMIseVJH1RyJdWP1SEsghPEys7sLEcMEIbKiZIc+qt18Fj3e3tlK/IJn/49hZqlzAa3F
zQjD6Aud9yLeuiJQwhC4Xc74qORCkpd9f22gzLIK4D1P6gz2Wkk2B1Quat+UJTAzG871U2H5oSuG
2MZ3XZjA2KVjzcTJ0iSr8W9IdFhq1ahTq8RVwo/r9r427CxO8mcm2ZIroF5xDO7vxnoPDk1l/sQN
gl07Wwh6bdHsII7KCdh4I1xCktVFUhSgIg0oRtjFu7y0a4K6j5up6Hkwy+yXxjO3FR+ux8eEU7oK
KVq1XTwFfGCiPdY/gvbMmcOtiHptg7kb1bHKOlWCDfR9Wt1P/ym9Ed5jk94p/1AWvVgt5m5sWqUh
rYTJazsLjKuZdJf2HA/8SoLAeARzB6aUtMH/zpgL1ThLPuR25gHS08Ijkn3jAg2/k1/Jw/VJ/J3N
+er5oFdDZwGoEFioqFqlSUs1DM14pAftRnk1kD1uzHOPXAyo49zSesXJaaVI7Yo70Zbe/iHdhLn9
8wHMKg5VnER5hFWUoOBW3YKeP1S8kUdXtxUhotoMCLMCuKXye/ZX7g+ZQ02YkQsE7ZcIqfrMNLiN
hotLf5lJoiGVin4RUC0wLh8aYyp2OgZCPdTFrPgzhDDfXXQW7NRJvWEf2NeXbjtqWhlkZq6L9dgP
DRhUEWCY02C+vslm8zjtit3AOT223WRli90BFVJ5tQ9bhSP6DgWvQmKK1miSfYuKvUlNyGmf/fNH
+RA4LYpXya0CgRTOV2wsInRewA6AOgAkF39n21aLmCS1n1YyiNUoitcmyq52r4486aPlDmOWEf1a
OlBEwKrgqmOWkWjJ3MYGQYmoqm2BenXyDZDcuUeDSncKearnW0PSFy1H2BSXSvHlsVylhM51CCAa
TcX5kbbV84Ql5RVsNx7SQA+ilIDiJVgxWCYCEI9XMx40uD8D2x/ttMnsgJqN+CK339rU0cdbqP3O
PBrRjTtgbZW9VLMZukpNp6DQWHyWqfoq17KjN/m369tgwwqgUn9mkIlJOvB+FUUKgOIQge+ZyIeW
ErzF6O66mQ23AEsuMtYL6zRKmEwoUsW+FOd9iClEJtOteg0SmAk0RPK8OFW1oT/4pKqeopTL9rFx
cQM4hyAPqA1AN1iu+rYP/U6HLjTocPaB7nTGuUZ4Gx+r5B1CQElyf32cG0+XC3PMNUQCDF8jMFdP
2OWikwilE1c18ou2BDe9bmzD+9HcCdIDCs8E4og5VQJilF22lC/nat+DuzCF9PV1CxsR5IUFZjha
mqpl2I4YTgmV6zyB/OIDyY5FM9rXDW3N23oozEYOB9wJSQxDVLxvBrRRBaUzVzdSkYFy7x/S3Bej
Yny+pPU0FiLKr90sVKcsTEanE6rgvpyNezFvZc7YNrYYNtiC9AaVz3KDXh5SU9aRclJhrjfu82xf
R5/cAsHW9CGzjCOQ4NQF6vbSRF8lYzbJMwrZxTlSzaHbDQkE0R/7nBPwbMVZoC3/Y4mZu9GHHudc
wtLk+V72a3bbmx8zijKaoz6Qx+BceiRA1u+6d2ydHmujzAyCTQfamgmM6vEuw/EknrXeJp09hQ9h
z3kebm2qP7aQYLycSr0DkUJYwFY7PkbDQefVybce/DjXlxAHIFgRGsuXBoJcm30pwbk+nwrdEp3s
OHjjwrGP1xIu/gEPGMPGA4bHE7blhmu78qXdKQhHJIRhNwoW0aTX2E9tUeBUWLaN/N9VyT7MhiI1
ymzAVYnnppeUCMLT4qDoPHmmLYcAS+wCDwc4/IselW9Aai0gGIsm/irS3ZA9zEVi9jUIvXEv/7ju
fZs+v7bGnIIypHjaJII1NHXQ96lL1JsEqlctkLL+DGYURXFGeOe5lQLVAhNqcatBYnmPXqHGgRJw
ZI1p3+zDOKP2ULe60ybl5/VP3KqUAiwPfXJ0eoDyg5UViAolnzI6wakS2enb1w6P7y6U7Tg23KH6
kDWQtIEvECpaliT2x1aZiDlUyHh1b7N+TsN6L0jkgKrRSRXB72Hw1Ls253D9gYz3jXUB0n4DH0iP
oxuDSinYpXihkdbyd+Qx2+eHEBvbQ0fT9ZnZ2s5ru0w8OoSaXPkxagJF8tqSY8ZL6mx54vr3F/ur
oLogMUkIwXEhY1cpwAy2va2Fhzg++71pZJyq6db2Wltb/r6ylpc91HDRK4TO3/epXvLmLyqP3Wvr
zl/bYLyddvo8VCVmTEjdOHlSkL9JbHl6uL4uWxUjNBuA2QvtZeBRYl/OEPDKxizFUGb5BaSJVl3t
a6k1C2QUVY82BwI4QcVLemyNbW2UWa3GUCrdV+GFQ/+cJk9qitfykfJeJZtHPI526NRBeXzp2rtc
JgIsSzRB082qbWy82T41XqQ5WC2nPPqOjpzfYJIHXtlyyznQra2hIIa2uS9NspHW9ZmsY0aHMnGi
ChW4pn+Zc8qpqWx5/NoMs5P1TPfFpIJ/hK03Fzb2tNnP6HQHH7koJiZROBfytqesxsVsYaGmzSD+
dsiptUaw1xM0iuExcZspsT0UogZGl/AEbSLTqHpO5MGbU8Zh5BAy9YqIOfXF+6h7SzqvHjkytlux
23o+GWcRZK2YxQTOEo3pQ69Dm0gHda1WP9Vh7wBJxFm+rdypsbbH7G8ABFrdT2FPebTJIXW1bwqE
5h4bd7amPeqLbjPZ1/f6MklMTsDQFLCToQ8RvaQsgA2FMTVqfFikqfBziocfeUo4JrbWCTD5pcMP
z/QvLLVKlJJ2MACHItl5SO5S7UkUeSfW1kKtbSwbY3X4Kgiymz6HDU22xhv0+z4IVuTQ/RCb8323
7w9QJvLGN+mTx1y0OTgduBEw7gNsxRYsej0N9CRD/KHOjev3SWQWTWlmvs9JdHyxszR+gWgRzW1o
MAHk/3KAfRbjJV5BKtUH0h8KMNV9x2Od/lonXWygHRy0i8C/gkz10obWVkLZi6DEpe/jCfqNlde7
4Fvsd4GnGRYUBhwgFCaAuTKbR5uxbRvElcD+ofID5NGlbZ3WoxTpoHBPdnFnjo85YAMhWGkaHGWW
gDKM8XOm1nwM3HE2mxseCPfrtbCM/Y99NqMjxlGpkBH2O8u/xz1Xg9pMt6F57g3OfraG0Jasx+tb
72uxi7HJrGk0gl05JAsFMSAFe1BEH0CZUJg/Eqv6GDF4O3RQ2Hstjzw216/VLlD+KOg51hUkzcCs
sWyn1XYp5aIr9SlIIO/+qvmWGO2rfjeiIVMH6Zhw7rvEBrwmpyJoqzmn9pdrnjHN7NSyHaU2UmBa
1sb9KDnQynPG/mHmQmyWq+fiZGMMMR7VRrLk5zMMoUfls3bnb9mB7JVjDX4z9AGA577bXV/Pr4H+
pUXWh+K2Ac+QCIsotZH3Yjfa8Wk6Bg/9DqzWx9ECOZWV30MM5FkCI86h5Mzshj9drCr7wMtjtDtG
FPbDvXAyHgPwrVcvsZ3c6k9T4KD1Fj3zVvUk34Ee9vrQv55Ol5aZuENK22FspTCxZh1U2slrmJdu
yxMfWhbsyoKySMvaj4a4GTC8GSXTvGtQby8fGmM0i1Z8CRCfZjVemAMPm/z1ecQsKxNnjBhXglAD
y+r1t2K8w3PNin5Ohgnhk6XPYjzIN2BetpWnf5jUhXkTmVkID/8uXKw36dAk4kwwqX6Kho7Yq4sX
/681cpaxoZXLwH+QZGCPXbkKeqFfbFQG7XfAef5MZunUClO5A5TR/YcB/THG7o/eUBK8j2EsVH6q
wIaBWCfgdmB+KZ1ejojdBFqo4gmuwAgRbn1i9/Q21nonB2i2lg+N5Mzlhyx8uz6wzTNtNTDG/cN4
NibJh00jknO7TuOj2uMRnxiF4BSK3P9tQMUMkQm6M9HPR62I4ZDKfeifqx76opzAd3NDr0bE+Hxo
xOGsBRGWSv8BQkZopplawDkvtzcWOFuQdgeJNLTDL28hdSZoOVcxDtU4ChIy5ceCmC1uf2Xnp3s1
etKEwApEUwncSj2R1I6pKbe8mHu5Zb8cK6uvYGJuNPyUkzbgK8Z6LyqmDGSkXDta8j0cT6jCg67Y
piEIZXjh1qbTrOwyd3BYowG7bGB3ih9lasnJbi4jm0acU+TrEw3eAjPIa0K4UwJjweUsN3MXq7kP
OwJBXzXBOCRa73wf4kY+hMbDRYVSlGyhUQ5hzQEyLG7Czi2S6sh7g04FwqZMhFMpcQSYQwE3CqY7
RaggY81r9Vmm6YsJ8FCit19HIwzb6lNFyBlIMoaXVPoBxO52CvGIYVTe0eW/D3h3/NfK9O/Z/K85
9Ptdzuao6VUxyQkKOgDvaj/LUbIDMKc0DyV64eq8tsPCzfJhj4Dx788YtBn/Z5xY0EvDNBKbSQ5g
OI/RVqTQfRDVoP2FjHTA7S5ezqsvcyohCgeaAI97NjxMu2ZEZwVs6RCMMnsF7c3dbOZqak+0N9Vy
dJb/XzfKXSKlO3wrFM45753tiV59AxMnQlWszdMB3yBosf8EkZPhJqM5+FLnordysZTsQQhmLxj1
6VBGcn3KxtprQa3KSettxsqocKG9A1zLyN4w+0cK0wzQanyISCEU2dp9t4u1D6F1E9UNiFlQ9Phg
ktCxMPJOyK0jgqBmpKKEDl4OFkwtT4aRDbTCHETveuIlyqeBVn3Vuu5ZW2c9WtfwhtXRyaaynaux
MCpCUdZLnKEeOlrswi42h+nHdStfcxvYOaD4wSEEZB+IyxkH1tIykvQYYZTc44gdff0l19C5qrYl
8MxdKj/7iuLGbeZDe3n4MZbFt6bR7qEkYlhSpjz7LVE4p9Pm0Qi6DhECq/godO1e7qmF7EmSa1Rn
kyZzfMV/gKjxrgWzljCAgsmP7kmXOeqYOQGP0GMzVl9yqwR5EQn2Ga+Sk2zoFSGF6RJV79GLavIj
nRIzax9mqbWlIPypQ1cE+go9ygV9+dbGuIWGWt43aoJADTTMPJKiZUexux7rAv4XoC8RCjILNGlN
VbUTDutojA9Jf58pk5eqUHj2x7si710fNHjXfWLLv9cWmbip7I10mlAdgr7BXJkKwrVGTN8i8BWr
XNG9LS9f22KCJklo51EeYCtBNG0MkamVL+XACWm2LqO1ESZsqlUhbCQDRiacj3FcmVHgCcbBx0Oe
h6rbeg2tTTEOVKRtFxYh9N4bdEQ1uWOkpha9+0lgy3jngYQEoB7OmbxtkoCLAUCzRQzycrvEQxkl
PcXoRL+CpdiqE3k/GQB1UuPOp42pZqdEmDk55t+dhF/8En2hYAhZYnc2LZX6HRXkFOcT8aJXAjJZ
PGNvi6MCZZ8bwZksf2/cjjYBdXF2LO3Z9J/QBQ9plUP05H+rPglnjbdiGo2oCKeoTFA/YBwJeBV1
CiUcysgXoVar30UBN2bbdFaUYEA9j6YdgGMuZ7rIsxmKzw2O5HvyILnFIXB6wx4t2QWptpvY5WCi
3//6Ztzy3WVRgSVcyHzZHtyiRO6gaFoEGFSbynM29QPEkXFqqjbIpwawlLfqQ9MUGq/+uDVY0Jmo
sAro2xcivLrMcNeLfQKy/VOiuG2OxgJelLh10ugK7lCgxAh0axjXBQvUkEfqkIBb6Lsw3wXhc2Q8
U929PoWbIwEGE0sm6Yh7mRN01sYpxXWKDaJHj13Xv8Q1aPyG2bluZjMkAYGWtjTPyygnMXZaw/cD
cZwQhBpHNXRocjPk7lR7dXcWVaeQHAUPJXor9U/XDW+Ob2WXOa/DUerCIZyXMxT52STeK9VDkfFg
s1v30Hp0zAaLg2gOsgGzGGoExF2K9nMxujMikltymWtuVHaSXeU5hw9w2y50xNDGCwon9nhTh7xS
Guj5WTOUJaJMv+k1ak+zcPLRBZVLgkvpr+vzuXWU4AT5r0VWxNdvs6hXchFHSREAP3NndLy642aI
szbBuApeeKSiAUzoum+VkKj3nTA4B8NrSS1Iucjo9EKz6/Vhbd0TQBSCgQ+87iCBYTabr5ZqM8cq
3KSHzpX6NuQFaoODrUCeNUKNriXZrThM+/+XVXYyocQ4Jn0Pq/p4mstT3J3l8KUWzg3Zgem2Ihxv
2doLq0GyBRmwzXWJoMDcED8W6U2ogGI85JwnWx65tsHstwLIDBrIsEGSxhTAK0FCUwYRdj3ZU+vM
/5KfW5tjNt6U6clUiTCnhd/THKK2o1N3nFX62p5MQFqO8jueUgh/kYq7vNqUJGirBoGE1U1pGrmS
3Adv6OynHxHEz12jkPLHsdCTO8B0alQ960A4QUkJXJlDEgy3YZWmN62qD7xer43lxHUOIlaAdNSv
vNJ6bkRli/f1gtf00biCthG957UWb+1G8GWCFI2COhcRNrMzamAqCqVHonAYKvVW0Cv5HGTqTToC
FYgCnzf18mAjhjuiNDSZIE+bOZf81jBBqQN1e/DNQHmESV/UmtaUWYrHrK8/6uRc6DuJJxglbXgt
XdtgjhylL+fcQM4cGu8xULyzQ9rCHEC3p/m100bCrQw9i7CnZgQ+30QxrCTrTTGXTIBMd1MOtnxF
RmfNu4ac4PUjYiMKuPgyZj/pGlhhmiVxWgeOobwMHfbQIeBVuDZOdTi3DnFvdOAvRByXHk77tEEa
Aa9Kuf6V1E9h/Xx9FFu/D1UxNM7K4EaCYjnz+wXe8FTD76MtGb0R4EHjsS1v+qkCjnBESgh0v4Rk
wVz5rRrgcVHQG6PdjY2jF1aqvZFQtAABGgekXDjoxK38APJNf2wubrUqd9ShSqXeAI5ZeTQkc/JU
tMuSt8Iz7mbUnF+aWwN0RNdncms3QBgH3YYgil3EzS5NplTJWlIszzXhNqWegEcbt9V/2dLM64Wu
bSw+uR6WJIKDtF2GVdkSNFQCe86OfvQsghZGNjteCLq5+1DRAe+MhMAQqY1Le+ib0aRmxPOkg7CU
+DxGZm+iDALWHhQeb/WTiAq+cNMCDsHrpNmczaXvH9my5YXIPFqaZgoWDCvyB9KBhIdyfNcjzltw
8/b4zS3wHxuMk6BpknR5gIcRpJzNaBc48pt/27mGF5r0IbAlToZoe0h0yZ/jctBYqvOsIlEYzhiS
LuFW+Biy49RyTChbqSC6vKfRBIGXA/b05Yq1gNZPSSTEVipE1TNI39Uf6DHsX4ielbuu9OX3tMmN
vR/Fwp2Wx+0hzqTMiQFq3/mFGO6DuG7fyOiL36u48HeiFMxuLKgBsg+0ULyiD8DxFcjdQYTiGDox
tXx+S6aWWDQYU7jHSMTSFCq9Bio97o5tlMJHGgr616aTj82kCae68sfWFPVp9iqpCr7LsZQeadaV
937ZjLckjtpzKtQdslJhaQDJkBmjG3XQVA1E+Yc+Jx3UaECKJJsyrtknELxGuBX66E7VarWxwQgW
z1YJMQE0wEKLQDfnYmpeWgqCVkzc8IArJdhLaiU5ho+3gNl1OtmB6KgoUZqq6ttIUZYv8+N9D8Jv
W666PDcnsI/auVEMbkXV2hXzwci8Lqi6HUoFw576WRRY4hwqz0E664eBov/XFMdciRyfpFNpkkwk
t3Ip+rtgMMbYLBuxAYMGJtEdslSxVeisvo0SzYRd3wFK3Glqb7gx7SMvmw36LWtDYA5EUXiKccW9
z2BjPTXlQBxBCpUOXS8ENJ0RdEaIraQBgbw2sGavygyGljEY6U2addL3Lq3ln6SIxPOgpbFT1FKE
N6UvZ6kt5EX6miV0QEeXUaSfua+Oh1gRspdYgnZEkUuzVQ9TdsQ/746hrudWm2rK0RcmCQVYJdzr
oxwf5Uit7LqY0eVcoSz0alQyvR/ywIhNo6sVsCQQPR1cPwuC1OvKUN4XctPeJ7FSuSJK160VK8p0
gBjq8K71oQgVlRpFJV0oAm+QiAgoTaSmZyClmrvUB2W2WRhLmGOMwWMAmaSHIp9pYcdlWO67oqre
AkJDFNmlevhO+hj66ak0zepBDtP2WwyZcDee0/Lgd6LylHel4u/JkES7LpHne2lQcjdLJtUSfEG7
V7XK37dSo6J0T1DDd0Ca5ksmzVE8sUicTL2XNs14n5b9hF7Q1PBvB1XIdtQXup0flYJkamNV/MgB
1HlSMC+hWYW18BhIapPbOeQCnoqYjI9y0ErvRmnEVpAaYmvGZZw/5UpffVdTZB5NOaetboZJWL0W
YIq89yHRQM28VEBwL5DsRh9GADS6fnTTohme5AokZWYg1MWvsR9GRwLi4UmmEWhAUh1FZTOToTrh
ZJERPiqJH99mkRqCoQDv1yd5kgW38DslNMVCTHMzBCnxi1IHw95Ps9ow84HSm6GU/btAabGBC1Ed
sYsgRhxmZX8zDIn4NkGI05STiuDTVd3P7KkvtLusRuLLhBzouK/8SMDRQetk8iK0nBxILSTnKZ4h
s2SQsNpXOk3cXIWMmK/O6C1rWnW8BV1e8gmZ0eG5BBXpPtNTA4A2FAtOOdIYeTBVoV3WRf090P3w
DqdhZwt1Nv3QMrlyZ6IIeELmY2g2Wgl42jxNwU3UR3jdGRP1Pah8ZY8jjmtXjBu5Rzs9CfaFUVYu
JJSSIymL+EHwp3BHQ0XFdkhKbCQaghRZycebdJp7t5hp8pYZjWCSKeycDKL0u0HU+tGkgdrbdT2h
G0+QZKgtaR3K0mTS9FNPqsGJ4pw4RZ+og1dSWhsWSOBUgIkVqTHMoQBbkS2HTRoib1EDvqKWAAmb
PVHAEaxFrQJNei1xqJSkT3qsIJWaN6Mw4whT68maGzKDa19skl8hzdE4PRZV+1IVhu9MSl2+acRv
d32YJu5E0uZNCYR2V6kacNtC1zq1Vpc2CASH5zAX5lcideKvgSS6qWlJcQ+YmHYbtEZzA1L4eS/B
EZ+7TAAi7XqotRl6L4kxsO8tCD82OFDFxp8a3KSZ4VTQcK4hQ1/Zes7Txdq6sVWQyuCZpYPySGTC
n0GO8bZMELkq/kEWfgJ0rKecNDjPxBKfryI6UZ2qeBhhotMfDSjXdbUt8ijYeDaWv69sFEndgxEF
kale/KoSJylOY/nwLyvyZ6a+BKZ6h8sIwyhxVFTqq168+5k11Lz07tZzZb0izMpHkhwGVIWdvDuo
ynPc/30ihq5/nwkJ0Rw4GD7BVFWZU0EJrlFfJP3l+lzxloN5t8eJrPRpiTG0zSHuXmvjEQTu101w
pun3k2y14oafg8i0hgmZfAvTCl7195AeBLLQlUJ+A0pubE1hErtkEjM8DDLpEI2OkEWm6PMeccv2
Yl87ayPMYvRKOmhiCyP0PvsOWdu7eSdY1O7coTdBGPxd3F2ftc1X49ogszJJCsiqvIxqsCTcbed5
d+5vAL06K96zYYu3vEfORpUEEBpFRPcIIPMGWywXdZBJGS3OsSkD3mM468J9px4DyLfyZD9+04Sy
c7l+FzDZCoWkYz0keBeoJiCsbv2t3Z8GJ9DBwgCxHFuzQCY6fGsP1DS88ldu4Yp4JpIJhoSImxBY
3iDXvoU5VhdBoETR/djqlYc5ckXAQSTtTTZeRaAGMXQBvAiTS3j8ulubAhBlqF5QVIe+PGYhNRUW
0oIYFBqvGjMzrWvrugNtPs9XFpjDPOjAl2gscEGjm95L6TMF0s0QfZMqqHhFH0aanknLo5DZzK+g
FUgG4hKNA1/IrZu4URop/r20MqjrTBWJh50OPhkrOEU/ro+Qa4zZk1WjxR2IJ5GLW0Tbo73aux02
v666Ubgbo1effMbVL47RxTlZh1mPkNmXRR0j+Z/BaBiZyq7+zA5IK1vkQ7RjZ/TyZ465ZQxfzeGx
oargOkQ3N/6+Oj2JWFWBLyzgkvsaUqTp/kdkBcfW1DLIactn3232KELod8GJV63aciDgsv7PMjO7
Rj2HAZSrkVNM3XKf/gpuxY/6JfY0Dg7pKxsaEudrQ8yM5kYS+XUIQwQalY/Fizt7ESSsFy4b+pkd
1QeoLlv1XZCDJqjmknZvZimA4NGRcITqBdI8lzPc4FEnkxILeiwe2pN+JqWpexXCLBCyB1b8Xpyn
GzyqDTt7/Ze1XVlmzkHVCAsjXFyp/aar5glhseRRW9HM4kMHqZQL2jO7uYl+xB4EALlS05uOvLLO
nHyRoAg5AufYql4GvMl2J0kz05fBLg+g2nZ5fShb1wsAFmiZRwy74CwuZzlqwlSmC5K48O8gOzFQ
ty09qCL5vNLSVkSzNsSce/1UT0a/AHyF+qmrvynBnktRvnV4r00wMWxcwV2j5Widtf0IKULw0v5D
SIMyO+pJ0DoDsw2zJQoDWTt5wSkaw80A5lTDMVROinjz3fKnYMIC5KUma0SpR8lAmPXbQU8PbZTY
UhFZSszjotha+3VowSxJhWdomIdLaCF6JNwFtW4Sej8nXvH3jL04S4ClIeCkwBMJoItLN4vTTKV9
BlP+fXzSJAf3T39orUh2lE//4fr+3fK0lS02sJWlEhqYMWz1kq2Tu5m4/fAvsTMoEoGWQWkR6suX
w6lHKqeSDzBdWx5VozDbjDOGTS/4Y4CVn0zztqB6uJR0+ud8cGl4U/geVTjB7OZMAcIM/icoEmNp
LoehiVFeNd1SKtC8IXCFKoGoHCfe2RoJmrohkgSUg/EFvVSUsx4GA6AjYZibGbBEdDLTwpF4rGRb
GBW6NsR4syjENcnaxVDTlrdICCeHHAlJR2ub5qxBjs2q+w7NhRTNhqLU2HRW3ZRGigW5H168tbWz
UIz77fNAZLG0HmmrzMUs45GgJa4ooxErfAigs4HOu1HiVCi2Dr21Keayyku5QrAAU0vTTqTcQ4OL
s4LbFiAEAtQx2iXZUEdJ00yLlzJL23hlcaf0nM206SEoUP/399mAJgczfD3i96v8M+5iSJIi07lo
SUY85eithjnUqRDWAyUCkArb0QVHBGSjhim9pzYadxCNCq4agI8M+eZ2BgkaaHLlIHKCpLhFU9Ld
hLz93HTIavdmDE0fZRbNaDB2nXTX+QaS1py5WA4ONqxcfyDjxC2kdudumYtOeNXpOaSHLHTCAuQH
h6rcKTyA5ebUr+aDOQBQL0CwE6G6lQDv0UStScvJkotdgOTu3x/K64EtX7KKl3MjhgrdhIHF6FhQ
nlvhThSd6yY2/RSCiNDTBa4c1/OliUHIQRAjAk8Yy7dhIqHmzgU3bc/XHxOMq070f0i7suW2dW35
RaziBIJ85STJkqc48ZAXlu0knOcJ5NffZuqcHQriFWrnPPhJVW4CWFgA1tBd6khgYL56dH84Ue70
d4UfetSrXeO+P0hu8Sv+2j+ZgjvBZtDBWA2NO2+GGVrW1bJO6GCL77oHVbKReLF/yCfVldAoXDmp
YL02PdgfRIur24iLzCpRnYmKv1h2svZrS/0ie83ak5T/6+4y87eKuwnNTLQEIs96vm6lappDpKG7
pQaJSWDUDtFeulTEw7EszdnO4lA4A8ygxSKnbCHATz7Rldf2bh19ktSb0hqF0+51U7xsJuHQOFsk
EmtymoLTXxpaG3rVpHuQqRsPvdu36NhxeyjR0u45BrPZdeRlsq4Nk7NQta9lieQYZtfv1OTIsp8s
Em0D0VRy1gi+oBJaLMCwwCQ8v475IZ93ZlAg8q/6syF4h164xPOp/O3TV54DBC0x8lRAy01P6r24
d+Xih4TM66wOzmQdmajt9/LhyyFyL8/KrKQ4brB4GfSEbfUGuhbVqTtaHpKnt62f2K3mfJn8b9lu
uFnUFkVapReOjMPnjnRizQHq7DFiKUWuCGmVrvCvW8nF7v6NQFQI1IKU5qImboAoLmhkodBgls99
dKDWsaufo8yjmmAjiICWoa4Xj0l1mQcAqia/jn7M8k0BAtzR7Q0RocOFa+aGxHkRA8XjEdOBJJef
UMIyQART48Uu6lPdXhuQ9y0yWBC75jb2lKCzJzNSECW34KI3cZPQD9fXZnt3/UHgdvAkR+psGrC+
WUnsKa7tMS4dcN6dBuRhs5C4rVCY/HcLwaXX+IPJ7WiTRJFVy8DEg+AlBQmNnWcQhZOtLN+jgE/X
7FqX0JWXmbr6Gff6kmyvm2OeZzUyhwhZfKj93H72rJROjQ4OVBn5qu96F4HERkr02zgGwYhtInm1
z2dw9yeV0bh135m/slEOnvtJnj5Aaxw5Vc10F5FfyXKmTtLs1AjDfdjRwIcGuFbaZmWlt3QIh1uK
ZOwhlg32nHTdbdvFBLVpOJ7d2tLiz8GEGLiZWmQ/01b/Gck1FHHHNAc5rERQysKe5Irmu7QmTxqT
rL1eqsRrpPihtGJJsKCbewB5SOwziMOhse98D0iFSlGogrrnUHnTa3tCHptqtp6eGBU4/8vI67IJ
VlCcdRrNaJmShKy9lagHQ0rsCEpt1pukJ45Cj2lU2bLuQWz7usVueWhzIaOBPjuqS34rCqw2OTon
E6lAxbAzIWLetJk/4Uk5lv2hIcUuCpP9lLdQbJBfrsNuzau5yDWg7huiuHzmtRgG2k8mlF+CFpud
Pg7o7IaBtB9JYN3KiuhGtHWyruE4V4YyNyLJDHCp/Dhmrdea35JO9Nba2vxrEM6L0ca00G4KkLD8
WUB/JXWH7LFuFDyZj2pgCLzz5ZsZ0wYaaBTNgwYHYuwcXJzNY8UsKHgYaWRnwfto2lUDYonATsev
PfZf29lWMdnW1NmB8nF9/TYnFJXBCzrkjPnQYybpVWKWHbqa1R8IAzvx/NLVglzt5nyuMLhFq3OC
h+uispBGqh3PiHKoLk1wg3hT+x96K8hGbo/IoLg346UMhovznW5qaRmiq6N1oOlpyxH19A9GSsF9
aOsEMkFq9R8Qk7uZp6Mu61IKQZS6bJ+jgvhFI5JwEIyDLxA0qlkqegnjQN28F5mSXYNszRh+XF//
/+eS/M+pw49kCmYKOjecOkXoSeCKBdFSnkAVQHutQXsqnebyG51AhCDaZFvDWw7w/5zh/PAKFBWp
/aJPVQQI7TPJDuASUyp4QYlQuFucRLMCnabwivXkEQKWp8GPgp9/M4XgkUJ62MQe4QuKw9rS02IC
SJ88oTldHr/NZJdCKScId3nsS+1Hg84z0WN+a1eBw/gfVO5E0xdto4YBNWjf4/o5VhJXH47ScNDS
p5SIWDs3J3KFxh1qGY3RQq4BTZLeYu1TB+nfLDw5lzv9xQ1oBcLfuliZhIEFkAQVav29at0xubRB
czJB1jkENVUJFls3rUTlQ1uH2PrEXga/OjurCAlfaCjACTbBbmZQGo+ju34M7xoKDes2/4uLv2mB
as1CAIxcMKBbWmfFcQJ/OCjPiJSoYBiI58Q1K7xihkxwvGyZyRqMMxMNUVAVhUW4jQxPgfGgmJU7
kg8zK11CD1EnCIRumQkuWdA5xFVgUag9n8mgLyoaKH3raGq1CykU4BjxilRwaC3fzNvJGoXb1Ymc
kJK0OLRKdCCnCJjRXao+JJkAZutKtYbh0nL9yFAfOQMmnIt91um7dujtRjP9aqnhp2gPZPcy2vav
uxPRFC5Hz8oYrTQIrbFfUNU3q/+ldjeq9fU6hGj+OHuPIRLRqgog+o6hIg/qsXZlqm+s0I+t8uU6
1uZwKDL0iAci/yBzjqOgWd4N+gBpOVgCWrBuRp28NchyXofZHBIoEn8f+cijcjBVVyaT0gOG4Onm
MNN66Cv9lxaWu5yx3XWsDXehgDVjsXH4PLRCn69Qk8R6DR0nsD+a+3u1qcBdewe+S8GIlnXmjPwM
hdu4xaSXEQqOoWbd7Ku5sxvRtWzDvAFgQP1h4cHQ+Kv7ZEzxlAYAINBCyBNqz4rul/3XuSGoEZM+
oza3W1NEabnhjxR0uFuLGKqOulBuoawgMrRwET6vKW5NqLlhhv5IUZSbFKfuVJFEEMzfMIwzPP5M
CdG0FUjAkwZf6+2kLfcZSKHbVFAfehkeRvfyemDcvbOIDCNrIwAp9aHSD0R1OmOXtl5qPdPRV+vC
ztI9S3ZkUZCCYpyszwKL2dhq6y/g2/zwMCKo8MYXTNMtKDZs1dynIpnrrdftGQjn4fOwx+toWb9U
mryAQWE9gVQaa0+tleP+lng9vEmkjE8lnjyCAf4/4EhFocse1RkytyfSmc7TqPZgysWlkYBgXjL9
LH4p9KcWFJoBPaA9yoba4/X9vrlRrD+onMlKVaYu5eCgme19JXQL1cHj0JfrXVhCayz1wYlxHXB7
If8AcjY7BlqRQ90JbNXtbW3eW8ypmeABszmVYF0FsSyaI0GPwA1q0mlQgfIb5irH3R2zIubK9RR4
gaLlLrMK9NgYam9bkZqgA3k2ULZean8xTqgigwMOnAZLf/C5I82NbpLSEVzOIZ63Qag66nwXle/X
J3PLW69BOJuRMtlUZlS+OEUdoiH9NVN3INS3ICIsEsW4rJaCC1hDcXPayVYDRSeMx2BeaIDb/zEm
L1H1xLqdxVJ7rLwsvY2yD03ezRAEgeagZscxqFverg95y+etv4Ozny42ZTNr8B3obUSh93MhTy7u
1uAVEuXYtywVpYx4ahMV3XJ8+CBF2ohEtYoRa8SZSh9tKE5V+teHc0kZuMzrCoW7EkVWFWV6BpSE
5C6qBtj0Yco3g3yM6l1AwNiQ+4F6itNbhTqsfyPpr2D+aEXFU1sn1/orOGudKlkeu36h6Y49CtKm
sXT6mthdRG2jQdyy+5vdYSwN27quoFeQO1AMkwYLVRX4+GergsYVQX6Hqu+kI6JXsrZ110CxLQr8
AKNhHc83YpbUEfpiMMEE3Pi1x1xiI2OGfGZ6h2qUw2zXHppdbsAQlv1q9hNaSpOXn2hFulfvYheS
yLb8Aj7jk7wXFQts2tefD/vNErS6DCOWWvdsxIfVJorvI6T+D6mIzn7LQaDoDpolMqpI0fl8PvhZ
G8FJUIDMO2+eaxk+Itl30w2ZPUWtBSfJ1jyvoThfFE+WwtC/DSkb6JAgb4EOg/8RgXNBed2BPm8G
QplPdqvUdirKJm2eHOtBcN4lYSyP9QEQcXIgzTHSvTF/j+R9okO06SZoTwr7txV/2P+oi5TB1gZN
FURKz1eobwr0qIKzDXwe6D306vhkiSAuq1J+Y2h4kYOBiaID/hwj0CO8HFBhA8Ht+qb1251lue1n
vHuZ0McAbncXDHU2MpE5hcB96UmC83jLZaOQ7R94zjKkMifZtAwxrhpHhp/GzZjqN/H8Nzi465u/
ecBh7+fDNI0RbXIxhjmx+9hw9eTDKO+J+nTdY29t2+VF8V8UzmHLqjRaRAVKAnVKQ9obYeW0vehY
WL6VfyFpoBgFscbCr/G7bXzlHEY16+lQIk5vmfmdJO8aBvqO5yB8Rp+CRspjaj3kwNdB05yB+UGw
037/ew5elTWEgNEjvpBYcTfhbDLCSEHHsqOy+1YHIzR9pNELYZ9q8VWq7Wh2W+PGxKbQ7lVRY92G
I1nCR9AX+s2pwotktxTvT5BIt04jSz/MqnbDlgyCAW5hqKjmJwszP/oxuPH16dB2k2UgdloNla1M
xCc0fbxuKBtnKpgYEEXH1QHZB14mTQYPPJreQPZPIrR/x94863Zj/upjb2nLjkU8CRu77AyOc10G
aG/leF60BcbEDyTzVpOY3Qy40xO2vz6ySwI7pGFBpQHGFZAjGAh9nO+0yNSHJrAy0NLelHbkj07g
ljaJ7NTtb8rdkDizXXofplvb5MsAnWTqJHbofoJ97QSpUZu+NYL9sjXXqw/iz1LJyvRx1vFBc++o
oDKnkQuXHaEncwhvq2b6iwcxJgDdA6r6m4uKczVDSEqdFsBTFNuCIF0OQorE+Wxfo72V2m9jDmkh
9A85gnnf8ApnsJzvUZsB4ckWsM+5x2S0R9v9rnQsGw3jD/EJjGL+cMxsZqNs/DtC9Ln9bh3e230Q
2pod+u3HXTm7nQ+CQe/6h23dYvFh0Hs18XSFCBG3n8IulpGrxIcF3yS/OoVu94lSWNMNTqGnNHZl
TzbuIIfkL7bxGlY9t8MgzCRl1gAbtpqtaINtvlwf2IaW7mLpfwbGLbQmj2SoKRDY5+Bqe92L78q7
5LX9FjvBE0EM2A6f9NelPA7lCO5NBKndX//jJ3CLnlcpCbMw75zJAVeD130oJ90tvz3kt59vqA7f
jS+Bg5WWXNMm7nQ0BUa3Va10NgXc7cFSwxC5VUyBtL8Fgfgv0yn3xNibh8/XcicndlDY0nf9Ca3D
O/o42T+uD3/r4XkGv/i91UnIGtQR6TGGT+7vl07B4UNxoZBgh4+fS11i52lOw2xBovV3TSB/AELk
dGm30HAa8R7OSqu4gihu5/SB11Y+UWNEx1FdbbhIjMrdrRTeIHUoJ47ZOfL3GHSookTA5hmsgZfT
gHgy/vgIwlTRyqAj5n3u8LjWOjuV0Rglm45e7zQNPAD3ZmuHPaqEirvZvKtE79+tAwV0T2h4QV02
ZHS5PS0xdS71HvgjOZqomk4O6NRHPPj5+gKLYLg9PIJOXW1lrG8gwYXV5UlVjE+pib4oXSC4a//u
yb9YVbSZg0oI1KvgwDm3JTSjdApZbMm6D8CuGu2CR9PLDuyr+VXZafvhyL5It8WvJ/IDtw60Qql+
C3Ih5rQvol217TFXn8INu0laOoYSZjedsG0HvIHxNE18UNcnAIQ2LcgUdrI/39DD9fneeuMsd56F
ItpSdAQvzieBTYocKXqCSejAxEDZTlItp2uwtCyf7Sie7hFgfe86zVNbUbPG1r3rd5MxqAwgxsCn
MsCoo9X1hG2lhreB/HP41605uJgsYk9QUl3k8PjqOXki1hguB6QaTROzw6qk0FdSwixxQPAuUlfd
eF2jChz3O0SNF70xbibRmB4VVEZON28zu5Osp7oxHTDD2Gb8fahEUfjlUsUZ7xka5wgbaJoZ4cKY
YhWhU2S30H0OAuqWxpd0bCFrdKtrAlPZRkTgBSqGSzKeGx9qdvQibeHwaJx5bYN3ov6SQL6+z7Wn
sf+VBaEzpKKk2layAQrr2OV4ZCF4y+duEj0ZOgPCpo7SgfrgTm2hFaMWtt548nhQM0+aM0ihIGn+
TsDN0qSHWtS2tLGuZ1bEXaWTsG6nmsGKsq47FA1aFlvNm8zBSWPdnqK36xtyc0/AZFHtibY8lHye
78eWKuHYj2WHoyRGaWJ7YnImeBlvzamK+n4QcpmINSIyfo4RJuUky1rVOWU52fEAqplAs63G9NKg
PA5FcROA8V/S4z1twKeFfpRSyRBE1hyw6Ymc8JbDR20rRMSXXsqL3Jw65KE29E3nFJLpVayD0G1w
zCeo2QVsr2SqXxTQCRyflNJwclnbZf10KFTFrs3KbiDGSDTTiaTy0PcjTufvSfGeIllJ+sop0ux2
is3RljqINqGu+fpCbXpOUKbh3QMqMtwMuP2Q6mokhTK+XKlf6XgCPYPavVXmro8eSGWz4mjIIubZ
rQo6NM/+weR2vRGQRpZbYIIjzo5RdVBokhOOXq5JvgwSFetWgRC71aM60f/3dK1wp2twzmyiLFBZ
MgG8H6VvXZvcGObXVuk8tFtC76AGp9CHYIq3tt4akd96hUla8KRiuBVqLRHjiwpQu6W2obtGaEBF
2NWavRwmtgYm5bazM3kXS/CGP8fpSK2fgq/Zem+tv2ZxkKu7J/JiWSgzfA2FRInF0LGFimGwsTFv
DlKPQqmoeJUh+VCkL3X2UzKfBPhLqR3n8kGGDd+Lg1pHMn75vhU+gVBnHak95l/92uCWq0fPiL6o
6oEYdkNBWI1aQ1FufuspvcbknhuQk1Uqpg/wvdlTNPhmfDNJIOTQ/IGB5ywUeKYN53fm7Dm0aBo1
KbRwqGm0fC3aqjpYnSoiitkwqjMQbt/qMYRVyqVsMh7CQxjGYPx8bIwYpOaZ3+l/UbwGNKT9LPQB
LtvnfNFo0tGczTg1rRjMcersmPGLEsdfu9L0pwQXBKU6XLeT5fs5M1kj8s28uLYpydAvFZuo563U
bB+0IRjN/yLCDxhUDem4hygXHB8SBFfHMkExr4QnmV1J83dZfr8+kg3jO4Pgtn+gatWoLrWnclLs
ERi1DeYvZQdF6LIIvBcinbNNywDvLIQJDGSK+RyfxmIUkJU1hlTYg6T5bXDfxCDYcqBw7l4f2tYZ
vLDb/4PFmfpQQLy4HYFF51J+mNDZbcXGYz+D62ZAdbSmSk+qHrcQswpxmLTZ9BAg3uPVJLrpszy5
78w8/yb4pg0Hd/ZN3M6whmocrBjfFOTJs1a233O5usuy9DMYn3MkANMggCpRsCMpZGd1MGiDM1Q1
QpHP2bgSWFCtQXk/scCgbXAlx1WooUy8RmldqezG+r3vXCt9yaHvLBjusvX4jbLG4d5/iGPUgdyO
aF5zQToeevE+QKeQA8dqk927dDu57f3s5W74JJ0M7zr41iZdY3MPvsECATYtF2w13ZEsgdSVdcjB
l3kdZmsq11bG3RfKkvSJuVTct8XdYJEbpdWR2nmmIt2wbRyCKicLSQKTZz2f26JEyg84oBw1wV0b
pocSLWzCgtKt+A9M9A8Qt210MrBY62Gig/kpR/3OmDpElwP6LYyKvZa9gRpgr5ggfJwgl9K+gCfx
oSfWSwVjVYr0LplkN7Zygcfd9FOrj+L2TYlaCCZH+CiZ2Co96biateYupyhVRtMPmwSLumU76zng
FlWSpB5kNZjsfkIaoXPZ4JYoTfoby8FqopIRLSJ8JnIEUWzDIPmKnAiEKio/KAuboI4tVQQvgO3J
+wPEOfkyMYJhSlr0TBQ/QCn5QONHsEaTwu2nTy0YBUu1bah/0BafsLpDNWPUxqjaxYbQNAQBbNlq
d5LS3FmywMFvOZdFE/w/88efwmUOnjqSoxo5it9aJCBAOpx3udORF5CAUjM9snF3fcW2opS4ZeCK
CKFAFdQJy/G2Gtsi4lr+7qOYc7ZnNbMVVIYUoL3N9PIu1ZgjGZVvkh99/4sUP0F/auPxBWZ6yzX6
XPAxWza6/hZuVWcCOooix9HdjklhNyjFcMdai1wQTqf76+PeWtI1FLekFSkzM9EBlY7hIRsUO4z7
QzLnDgSxnOtQglHxzcFTXzGVoRvBIYp0C5JSf9LUvUEfr6Ns3g1WI+L5PGA1WUkDwAQSGIlj/UUC
/aNKOk8Cx0AGPaxUQVHgaOwYRXp7SDwaIwWr6+CKML3r37K1O+HVwSWLhnlEnbkzEuTUvVQTmHEb
jk5WNrbRUae1yGnsPmKFPY3FLDqztm5hFm5gqBBAUPKCiWvEha+JTHhTbdK+WQ1EPaFpAN5Lq6gh
DKlObhgqgs26ySq/YjzglY2CMejSyAJfRHaYT9pRc8G5e2c5lRcf2k/5U7XpadrjVW9+mR+uT/By
YJ1dQhCiXCNzF4HAWip/VDRHRHG1L5P4ZOiZYINcWC0Hwb0bW8wZSwKQK1gGEoTaCDZilOjSTGAq
F+vGwXBHcz2kja4EmMMJPU4yBHWLwa5TtOo8jYmo10M0pOX3latDhZo6DcbSUtIhFFB+yw0EBUzB
vF06VG5E3EELNW69lcEB7aTP1kl/ZK7lB5BYH9+6Y+BnN8OXyRaZw8WxwUFyPjyQFfQstFgr9LHK
0NxEXew03tYGyDgNt1B2eHlft79tQJR1gCzJUNCjdj6TSm/EjGQ9WMxexzvolZzSh/lGc+KX6zCX
katlYJYMbj2ciNjc3IpVyYRWQh04ND7F+U3A7uG1wWH9Yoz7HtINuq0rDtRzbCShBFeZTWNB1QWy
V0uhDh+YL9icgrAc0FF7U/QRio7QqZzsBANcJupiI69QOGMZEpqSaEFpPeiuPKG+0I9vqpeiWgpk
m+N0qJ+Sb9JoQ/DucB1aND5uCQe9QExmYaKxzF1Cd03eIhL5N25qNbrlnFhtuLqIZzITYDAU2hYG
CGF6gQ/edIQrBO4YD8eqiiUJCFhGO5BKZxAJwV6m73/b4NLBrSGmdUH9kgeWOhcdg7qGM+7iL5lL
/NqZ98azj7IJZ7g1XmM/AtGN6benbygq3AuuD5dpPu4DOBthJDaheIUPYO4tKrM/42Nz+JmejENy
p9mSaxT2TeldN47N/Y3c2n/HzBlHSUzdKHMoAxZm8jUBL5Kd52N7miPE06k2gao8m75AuuAdCoUC
uxQOlzMaTY1ZZ9TANm6jAQLrrnWf+MYufixeyC2NHGmnW7bixb6I0mTT26BNH7yJqKYEDwJnTDVy
YIm5rHRMwsfc1Jza+jq2NWjsq9OA/v2CyY8N+5i7Z+hae7okusMsC8k7A4ousKVKXoUMFXfkjlKO
Ul4FI88TJU18mU7yXh8k8sPKqvRkmqXy7foyb/kALDLSGNBAhzNffl/tTxaPShcNGLAV2UpaQQLi
fg5FD88tF7cG4cwX2CyudIBE2mdMoeWwz3An6puvbf98fTib87caDme1jNVTOPRg11syQv0IlQcI
qKhLYLh7u44kmjjORnEdMjJoMIBuznoH+QdNn+i/7/bFtkcD86KDbFqLcOb54ugQV2ilZdvX1J1P
ume4+Un6SW5AenCMdtfHs/yvC8tDheHScabhYslhqWpdt/EIlccieKexn1Lo3FRQPpHt0XpHlqgO
P64Dbk/gP4C8LqGZ9VA3bgGolppnoA6NGZ2f49V5HWZ7S/8ZGF+AkiI4q0z1gnPTDM7XNnHVH0iw
D9B5QsM0esJFVYTbNvhnYNzNvCqJ0qjodneq1DcKT9fdInvS9L849pD//O968YTrpFDLvEcRhKM1
rzkofisBmdvWsbr+/8vvK8dAY2NmIYKnTsCcpAvtMRFdrzYtbrnWQY0LqVA+0jEkbQayAAUXH/rU
oIgkYc8NapMsHQovh3gChbqoBXbTD0HsFpkwJLAt/n0cdngd6yUQLeUUB4NTJH4RjvaI6qc29q/b
3eb8rbA4K1DNTCJIusLnNcgkg/ZfE7i6y9f+4h1WCNxZUZhToTcMCDXkWJObqnkqwy+Nji6uXQ/p
GzALJjdK6I8Q61EgalqILiXLCC48xlL7jIYY1by4mQdjbih9AAuUImVMUPY/TN/0WIKUTgPCFLfs
gsIZNFZ/yaiR3xthmpboPdaiW4XMemNDhUa08zZdCgLe0GpHtRv5/S5b26waIjESaPii4SlRvXa8
6f4158gy6SuIZfOvILTcmuo403EVTOhd2oMJsEjuikZEJrG5N1Yw3DmGw2Uw4xkw7ZB1R0JH9G5K
yk3C0JHQkuTGtLLI1pPwqNdgEbtuuZvXr/UYuaNtbCplQslF6nzJLJvcq17w1tpdsZeP2mPuNp76
Bc5zL3rBbm7O1ZC5AwiNYzEZqmXIINCSVb9Jn8poV0ZQHhVY7ubW/IPER+OSpB3MsAFS1BG70WW7
UwWbX2CIvKOhWklpUwIh0/GmqnwVpfp6LigfFw2D8zAWUyrogWGZQJJBTWA8XbeDzQVBKREuh2i7
IfzVsEiSgpEaFN8xKHtl4uSoLMxupeABcqTXkS6LVLGr8DzDOxv+DFVw3FDSTEkyzUCwsjLR5qod
hwFlYXaZ3ElN5nSlN2p7mr9NwW1FHiCOKkDfGigqxRYtQ3CmoqjxfE+DEyya4xLcxOOj5eu78su8
R+O0fui80+RSqIzYp8ZBWlHU0bSNC9kA0FshccyXbAWGVCRSUGEBk/a9iSCkzb5DJvCeka/gkfGu
j3LLo5hoJME1Ev04YBY+H2RZIr5hLpKNaGhx2HzMkw+moda7dKLiOKQgPvv5F4CI/qLxBwINhOf8
kSpcUSqERyGvUR6n9q1F4ZXJ7iJzdOYg/DrnCMj++77wxZDQ9IPiKh3ypXxHKEW8hhbKAFAdLZfp
QR2OEyL710e2tbtx3i3SK2guQmn3+VRaJuvRBodYW6OjDS6YD3Uk79pQlOq9JJ5aBrOI2YP6GIR8
fPtUgxoGI6XLYzBGRVpzP08g823aOzD4eRBo9aM6etCp8gVZMMfKBDUUW94F6aCl5QgVGShkPB+k
Yc2FUaMnG431qMxnoHX88ReziFZCUNODqQCs2ucAqarXTNZwfaDBvFt0sCpJ9kPI+FyHWQ5k/paC
cpN/YLgDW9Yys6TLPQzlqXavgpYm98FCpUfu/4azbPbVxUAplXHooejpBLjDxmAYTCH0hNpT8q9p
DBerWA2IO51jMzD6asa8laqMfvV3CI7o2VOn3/fURTZ935qCROumuSPRBi43JOg1XuqhGntLbmq4
xzC9meZX2dgrzffrk7cFgfLnpU8Q3cUqf15KWoJItYQYqJUkDmVekeNsFrUjbln0GoQ7ZIx0TvSo
AEhumA+y0T9axZfrwxAhcI5BAylFOeXwPjVaDRV2TzLBUmw+ZpFMIxQlzaDo5KvCUnmKwxGcZk5r
vsjlndUfJ/VJ6r8l0aNSONGtdIso+Cx6Q2/toRUq/1KLcNfOyBK/QeM0FNKfu4aCDsktRJTGi+ny
e3WNwyUNwwZ8rIUMHKU2il2sTo8De2lm68GYP3P0tthU1B6zaXh/5pPwNlGkGiq3sJlSAgXvNne0
/ksqKvAXTR9nFrnaqiEqPXDOW7sZNVqgCqmprUWCF7sIZrHOlQcqaTtqjAKmwoszQ/VIbnx0476S
RV1NF/Wk8EDrZeI8tz4pGVVHABHE9MPpfQ6wYLdB9aVhvR2mFVLOKm5yIj7Ejd2FdJOmKMgGWYiP
ctNoJWHSqstxmA3yTVfQu6H/en3/bm2vJaOFagicenB3nBMPSDkyKCkDgtZ39RIWqGY7jnoQPmqQ
lK8RDruhWgF+uFcWvqpVKLgIbywh9CXQwA/2J11HZeL5EhpDr+SxikNEBoP+WO4SaB7K30m8uz7O
Das/g1k+Y2UpyHCEekoB03WQ8+3YfafXv7pCVMqysZ3PYLjZ7Pq5HuIOMFmb3OqgxqBQwH5k1Lpt
ysCGsqPgqN+44oKWAH7AtNAGcaGskCgS+JNbHPWJUT/raulF/a8IDJPS+ASTgjrshxWLimc2x7jC
XH5fTaWkSyOpUYuHHeA281OTPtq2VsV28q95A1FDL+OdgHvtQoLL94FXaJwJ4wVonMpdb0b+MOc3
9SyqpN40jRUMNx6NNSEdZcCAkac2HpLWz6L9detblp3z8hSsjgRZDhWbmXL7uAvqqkghg+wMI5Qp
Y89qELWyB1yZOlFydXM0KJYF8ybuTEhxnK8OipCxpRYoFi1k7nuN9aB1//fPART+kt8lzVgjvlus
zTUIXhMTUaexcDL1G2p7IFwoOPm37AxN8goUivDiUExu0sKQqVLYS1C5S5RdECGzkeipW+uTaw3o
u8sYAqdxKViprelTQAhm4iUFn8Q/4ZLRwMO4CkFc05myYzV57VJrGP1YmwXD23J8ayTOI80zNSAx
jeFFlu5UvX4qBusQFih/o+rhuvltDUqF+gp6B5FXuXgID5kUZFaKIHDFDA9cH7smMbypsQSn8ZaV
q+ijRRIPjaIXNCI17a2sjBECstLCjqedjlk0jwa1p8S/PqCtuVsjced+JOVzMDEMqJB8lK7ZBv0Y
LG/Qnq7DbB2/a5hlXleeTpFUOcRwAUPmezpau7KsBA58eyRok1+6A0CHyR0YWZ6BRwQcuk5e/JoY
grcvtPdG8jcGsDTj/weFc3Fxqmh1tESJ++oB7O8Tuq5F/JdbGrXoScMQdKobC2fS+WRVbMhTcLBi
JJD3zX5Up/jLdPNVcrIj2xO/OcYHeoN87r1qF3dQNDs+yugQFilEbln6+iO4TRXnuQXOe3xEN90x
8iz16FVpBUsmwuCWrGFjgxMXGKbu6+HrqDA7EhXcb/k+JOQtqqKDHDx83GSyTE0Z1MsQiEzmjyqP
ToOWH1Mt8bMsc0htosMragVOfesusYgnLtE5AmolDpNAqHXsQowrHipXke8SHBt1XtotOpyNyush
KSPiNNzyGGtIbrkGtNyElQyPUef0DhVxUILIP4dK8XLL9MHgJnDuohFyK6c3UEsLDMzqVFal0+ns
PaikFoWw7Ws5yG+yFZZeEFt3OeotBZO7lboCq6KsGzIyR+ge5zo1kiFK6mrC7KKEzNfi+KAYqqMM
hTfQbo/DBtHIxJ3r4MswaD40pTwzfJel8CGLBL7g0uOgBxNdAUReSOQulDLHLMqrmCHInPUW+BsP
cfU9MV8N6l/3ndsW/MeaOJcjQWOcZRXGO1OF7eQK8UJwdw5uTqV3VgZvcqncRqhhv456OThkadAd
u5Suoe7/gk5lztWpkpYjaDzitaaBYHGOnSb4dR1mK04JHIMqEOlREZng9orO6pIZJUaXq8atnBrO
lBkuyDB2tZQc8/QNLUcHwkKoaU77kPSf1+E3t80SP0TgGhJBmnbuao1hGBrLwB0PijpdmmOnxL4a
gi/Ieoc4rsByN6d0BcadtWAni4O2pYiFqcGXynhO5/RgtaFPpL95zODf/TMsblIJqsQTo8Gwpkh3
cM840oLiOk73UK+5TzrZbaLONmehPqVohMvvq2O+wCeZ5gjcKKn2arYwSvY2qVHzb2W3bJocaNY9
hFAUVhN5H/TdU14Z9zQeu6Vdelenva0MsmDWN5f4j7vga0DTaciasV+2DxIGWeRboYtO3gDZO1Hn
8OZGXSFxox9pY5VKhNHr7DvkhPJsnyH5hSKRYNGPHgSmu6wh/xJauUGeowzd9KBsW8YVa7otT68B
wtMKupKvbxARCud8ojElEoEYlDMRFPp7OviGcAkWgGyeJquJW35fmY3WkT4CARqWqO9eNas7Rb3h
Dv9H2nf1yM0DW/4iAZKoxFeFTtOTo/0iOHxD5Swq/Po9msW97mZrm7AX8NsYXSJZrCpWOCd8A9dx
YFhxEEc/ChBm/n+tzBKed12tWMBXhtBQ1X0j0j2njbeVIoMZXYt8yQIvCiwJvFfFJn87ayuTpnjg
MQByD4m1S+Zs+y8r+SNCP98+kH3GI1NgV1rODokdoZs/egvnWSJm9XKfrESwlSXB9HA3YSUGWKma
trrV+JNWOOjxsST6sFbSRbesoasGQBvRVCacjUG7ViERRfDJehewg7P5lLWuSd5s42OcN314bw5u
YXC37wMpEK1UurCfEcLy1miwUB2JtNJ4tKJD5HhDdaM3Qdb/tPAlwBPLPA5IkGgIrh/mqhE5Wbqw
y4DkqftmSQiUcYPXpTdbW4wW+Sx/LahryKg5LvEkkBk63WnBJzEWVVGOJ60XzXcmDyr0/Jt8O8cN
wrcnojxluj8mkt6DVUVaeqGXC0F00SIDKW9QaQmZVRgB24S74JoLCkfZ9lji9d1cNf4LPB5miQyk
ZgVF4pOZT6GO1IAZcbQkamBXNLYZHjKz8YHY8q8DQkA6IZoBDcMClyXWXKeSGaZilHhXELsFLEz2
u6spB9CQFbuzbr5eX9tqwnkZSsVQHxCAQIp2fu9ZSZ1WxSAaSrwV2DNSEDi2NYhHOjbuMelrbXuL
/OowWu2OTl/6ZHSYW4Xzc25VpsQ2XO4zQmEMbDoIolBrFo3pUDakR0chUHGcIdDHbG8BGCLC3G9G
vrHR8K6v/NIpnUsTLujMdZ4kDaR1s+bXuh5k9oMUwn1dCBAv0BKwZIWXv584JT1KR2bTGIBr+fBr
GK3xwbH5a5l0pSTZsyIIyrJAtBMMqphi/dI0FJA6jlgNVb63lLlA57RUyY5delhARSKOX8ofNpLb
y/mdLEYDynOGWTNcc+tnFu7nzMfYYmNn/pjelOX7+PbXB7T0/RhLlgTDqJrg0NVORRqOTRmQxQIF
wDjO8/z3XVLARPwjQuzDqvQBeNMVRDT1bca+1VagyBhELw8G1KEYHoLpWOZmxZqRnndkRMCeeUlG
D0ZfA/XOvs2kGYoVG7yMr2Orlv4hQM0Ju9UljOsO4SgDxE9O8aPij+XoDxP30HkZFUGrgJxMhkl+
aYMhc0GCWEY00DwlaLfi6FFchpCZ5J7WPsdO45bWvhxCiQGWyVn+fqJ4tt4nTC1QFANBcNc/T8XG
nu8b4/26vsmkCOpdJYNpRQ5WY2YcfJCFm2vPhorelpfrci41Ytk12FxMHQDSXLS4dRyVndotq8me
B/5YqPe1sb0uYvnU87D+XITgkCOzmildRIz2T2bvtcZnJRqSPmdZHe8yMMX9XAa3MReHhiSxgaxr
O1OZluEN8Ciwhj6pTi9hq1qV4OBpjUw5vJPYGke0JArjECU1UG10ybtB/jqOwAoWmkCqIkmB4sm5
bvVRNQGoCUkozX5tyYaEJcBC7gtQvF8/kjXtOpUjvIH0sUDX8IDktQVYDiBdMQA/ANmmNiTrWdsv
FI9RvkXm10SVWlhPh9dIZSG33FBAWv+XDbJJ8q/MsaBcaJJeyEAWMgK0Xp9LsBS7UkeO11x1xEzU
/rvOQOxcB+H3djsFwCVw3271A9mYASZOZ/c9x7QDPwBJ13VcZEPQp/0jDBg6Raat7A1zibGB9knE
MXi0Ag8bQZRgkBrMRxZTgedYb1ZuO76ofehGdu5ijMVtyltKPw0reexIDz6YR5W3O1RPX3qd+Coo
HCxQxZQWYCuvH/zKXURub8GpRIwFWylsV9NnoF3V8bAKrewmnPubJgZGZ21uJlzLaZa1RqyJA6o4
biUKDNBoYQvKMkvTwYaeNe1cfZvsMHXcfAY2oldmGeAdQcFlDF4CVoxdoeSYWjUMDlqp0R4OrGY8
oP2cOaATnoCaAQoktA2rCW9fQ+SGH8ySG6Z/fXtWrCFcsEXRgAfuAIAun2vTVJK5Iwp4VuJ5Nxnv
anJsZE1RqyJgPoCM5MDiikmOiOtaM9vw8nx8RjFvSo+Ip6+vYs39YlDqjwzhek+mVrO2hQzafMzf
DZwuunXN//T4e88fM9a4Zp9LZK4vC1iIaIUB4pOo7HXV9UaJxJRnNgAD+4zNwCA/ri/r8h0JpSV/
RAiON9RUJ8ehA8IgDAZll362pp8ApZcCUvUfAthTUYIdphPLIqOHKOrAOGq7If6OKt/15azcjbPl
CIeU9tPQaipk1DHQIzPXsN8mJ3epdkNkVnLF3J+JEsIxza6Bc1pB1FD+0pRD1n5WI4gxt9cXdCFl
wdnE3UUFgcD9inDxaTsqc2oDB3jMNoniF+EDaOIGKrEpMimCS3HM0YjGrACWYbozp8+OPiSFz+gs
MZQyMfq5JXAqu5g0DWillc67vdrGvxQOlvUiTf7TOImC/7+tE+xOnnUOaBwXuOb00wJ5bvxitYeM
ba5LufDGywHhdY36Dnr7UYQ/X5Nptw6NJmAUZywigVFZzDemWNanvbpzJ1KWv5/ExzGYwXiVAY04
nhw/752tXnh5qKA7LpWs58IgfK0HTC/oyLaQdRFuaZnlMUFzO0iOMZ1p6J4Cut4cGMseo/dKFEt8
g0yacF9no4/AZw6NAHTlDQl569ZVG7sV17oNEFgm1xqQFMkplVF3rG/on2UKt7dP4cYpwzKb6bnK
NTdGba6Yt5kuY1dbfugslsJ+AuMZxHULSyUeA+cnZ9i874oYV6twwgWgJijL2AVBV5Bqk6vO4Hx0
qDcQGa7K2saC0s1ArkAFs4cIelbHBgMkJ5S/G+9ACRg1z0zbs/wngmGMzv0D3uyyyj/illtyop9l
0elc5RBnR2qQmnc2MM1K1G7Igzm8xvEm7wF5+w+6cypTuHm8wlBBBl5TDzOXnm0gRQhCCfPOYoFq
PzpSWrnFBl4epO2gOwRsIrDI50scRwCUOybAj2n8ikZe0m1bZZ8WzE3IUdNzDzOlo+PbjEmM5lcW
5Jpg8e4PNaZ4KgjmYXFUGxSPf5TVa60g/Mhm36lxP4iyn7rU7a1qC8weH8h6W56TbRuVLqX9JqwW
nneysZS/TrF9afefTRG0u6tbBpRfaPeMfmCUKwvrIxklUdDyGxfrX/qokDPEBK/Yldg0jRU2E2Qo
UdeAJ7dQ3DYauMutrA+mvrgjOhkkYK+XoEvLwk6ECoaJ5/asjgww1EBCfE2Ah2ZHvV8VA5gCyw1y
1R43Qi+pv1VqfJOYnySdbw3tNVMVl9gcRDaTb5D52ITF9rq7uSyECx8mGC7VYv3IVewG2ijdVnnX
+x3n22z6ZZixWwwBq27t/MD7/XW5i3ZfHgJKGiCZAHCcCLlXJPUYJdqyH2OxM9FBoTts1xaVbHkX
fd9fy1v6ARFqL8/P81tG5z4H3BcuNW9A/oLoaka5oQNAttkBjsPQX4yo9DkYkKZZhk6w5sm1rwbB
/ytasGHGsKR0FhvWW/wQ1/UeKWyJKq/v4p/VCTakwLRVX6U4PNqNG/CFwISAjsWQDY+tm4yTpQgm
Y7AKVU8mLKVu3M5Pd+22/4x3IP85Nrtih2Lcg/7suBQt/F6/m57+RVX+LFKwCVXRsSELscg4Hf2W
JkFmtcEw5ZKYddWxnqxRuKF22PZ2uzhWJ96b88YpnyhcT3pMer9Rd72MI0t2dOK96yhpMHiDOE/z
2+HWso7W+Pv6xkkU8KJjKQkHWi3hsVK+jATEcME//D5e4SbKCEtztKB9pDUQrM7LEor7rnmu6e76
76/GHEDqAiousJJsMdSxcl4udWzEHGp6HFLLRWrv2axeLKPaNUiN8LH9eV3iqms4kSjoQJ1bak11
SLSmvVV6k/JQKzuz/B12EmVbPf0TQcLpD1RlGOGBoMi571vTM/qFbVni6VdXY6IBEc1UGh78wsUB
B6+SGKReQGXg3vJs3KtTBtYy9UPFVGY3q5LzWouB0eUNNE6kklRHJM0w+jIMyxyY8ZGza413R/Mt
uum4xHOsagXakxH62qisiuOyShnmzLGwdczK/KYb3ARJUQ5CO43tiqhxFRlR7eo2/hFIhca/qCur
OB8gsC63jn7XNEFX/qeCN8eSrEwmSHg1M8Wp2YgkjccAdW91/tS4afpT1zwqS2t8NZiJ7hdkGCZ4
aHF58TQ5d4u5PTE2RUC8Bfo3QOIO1gFY0BsLOY5d7HI33Zu3w+YuOXx7AHSX1388tze9n92Y23pT
uNhy0E/J7K+ur4QEJ99kCPtcqUPTEAtwtfP9hxKwA9l1N+Vj9k5uq5v5LnmP93PwmKqu+VDfMH9i
CM4l7vSyxxPRApizMSYNInu8r4QTSJuqAFoGxuanyDMOZDv6kT9ULgfXVuKmD8TVt5Ek+/5VMbw4
ihOZy7acPHWmLOSN5UDmTzZ72nF8Vx+mB/Wj9r8Vnu1PnuY2fnQwbrDrO1lb+SVshrBgITwaKEko
LTgWfCh3gBEIQvADbxVv2AwP5hbP2GN252xk882r8cTpPguhEcPzFhgCEKvsFmZi0y0PaepSr/11
rF+Me6T9fevW9lVf39YSI6WvecVT2YLX6qZ6UCeC/Sb32mZ23+z7cfPzyXL7jeVrB/VBvace2Rro
bU/fn/sNInRZ0/TqY+D0E4RwihddM1ghPkG/BVZw5HfB0+yOG8X7unrFJv+otvaBBNS/7t7W993W
F2ohtL6qYjQ8cmNqGce+224C1WqDyO1d/kE2nW9vYq+6SSYXUzq1B+ptoOBK/NHqzp9IF0+9zWht
O5Ae6kDA5IFOZaBtaxLAPI87rAIPD1HD+V2qlCyGOo+tl4H2akavVCKr/69uIToc8WDH9qENXFAf
rciGJFYhogUckF/vYKS7n9Ccm1/FW+X+B5aNl8mN9pigeEPfy/XzW3Owp7IFvTFajcxaCNk05WDC
8Vjhg98YM1wSOf+PRUJDUKkF7tRlf3LTpPUMQaR351/UBQj0ff6Duah0P2ZoQ/Nij3vlNyRIBnfa
Sq3SWnSEgtz/ihcUZajjOLfGZY/BEPdr/EhvkwYTih7jqBU6XvoDyNBefv/7+u5eVmRgDNFIhRUv
o3fATDrXnqTjSVgPBNsLcBpQmaX/WfaRpy+p/paYfpQeuCHZ6FWfdypSCDjtmAwRTyCyWcZM+U5z
7fvCL26qfbobwAECbs87M4UDStz4eXxLArT0Rq+GrNS8uHvBB6HfCIh9GnK0eCoLfi9s2jwa67wC
y+NrCXzQ/B6dXcgpOg4MRL2wLV7f6pUDRmYbLHUU2AnORXeqrk9OYWk1OLHrnG9HClIlI0w4HkJg
h7guasUkOEt/i7kgU5rogDs/1CyuYm6ARspDMX3jVJj8NlRJkWh1NScihEMsYo5Q24QIrQXE6EI0
O9zzaXt9HSt334F+qhgIxaVES9X5Oqwa+C0xJmq9mSAVytIAQMJOusnDb9flrN0CCEJiDPAtyGeL
rzqm5aRVelDPDNphRHgIkE1ubEkIhDu30PZOdltFz9dlrp2Rg74Ag4CcEh3LwtoYAQROCmI0IETk
myKs9pktg1lby3NhWX9k6Of7N5uRVWQpZKSgYs9VMIeDFL6o3I5sms6fJ5fNftRtItkQ7JpyLJzR
UHIg4oAk4VxuRYsqps7QAOH9Lgz/i8fnsv+8vn2rqoE2Ow1nBgZIMTevjuVUTJgo8brqpabgBCC/
7CyBh327Lmd9KX/kCGY5KmIzzzvIwRBlSu6M/g5YMddFXDaX4ozQu4PpU3hxePDlG06iYQV8i2Oo
LtqXl49zEla7MC3fmpn0wOEz2G5iaDBv1Ko4YuZhD66Fb3SYMr+YWf50/VO+RoAEo7jALmKQDmWW
hS70/FM0oyChloKPlGcjeH9aardvQxmxBzsbq1+TUYByIRkqNIug1Sn1eVs4d1EaWXCaSoquvRBE
Tvjxcluk9pi5NeKS4+i0gw2KiKVzJJ7nB0ZZ68ZKNW7jsquPVcS6V/BRWo2bDdWguioz44diNMzf
zEnpezfpqHOOE9hW6KBVfmTE/WMcphoUuHHB15Bg7FlP7st+SVmF1eS4OvAMNmU6lZ9DpODRBPwk
NWDoDnjQinppJ9J6/aD3vSMDrvxqIBX2j2qAXEarFEWjoSm8MQelmyenmZoFQttzyldscVCO+Wam
MwB/NNDWkANiqZ/M/FTr7tmZdDfSk3c4DD8Hk2iUR27RfE/RLGS0gAQBQVKmc0lefkWlAakJuC+k
h6FvYrU104BxVpsL52wX3wyD4ZbleBjt9+uqtOJez6QsF/hEqePZKXoTbHoebavhzoiMJkK7YEpa
V7Xiea8WbfqUqnTL7DDHiPcgmalbWSQUmWLjKIb+L6I5jDuUmILGvcUs2jHTmq2qFMeQsX9wgzhq
9GIvLExU9LSYlkOHdzI3XtTb9xUmBacF8NE0IknubM1DoUsNFTPgnjg2nunn2znXgK2y88Xe0clC
+1GG6tRkgTDD5vVzwxA0zqzUPT3TBtdy2iLQ+4K9XD/SFZuL5BNCJXhiHa1jgsuqQeNTd9VipxAv
8f6zWdD3zGCUDSrK5AhuqymLvCJ2g9hCzzbUqo+qGb4lmXMY6BxJjO8SCl1cWMB4I7pAbIb4+3xf
o3CssmRR06ZEupA8JyCiTOiGD68jmzZ/v3/ob/hfWcK6jDDCW3SCLIUeaLM1o+5WZcfMVvb/IAf1
JQT0SBfq4poSDgs/M+hKHOnO46QjdDaVVvsEPcgCamQWr9flrYQygDtZwK8dHYZabHAuxjSe88Vp
UOAMDWR4ygdZomzlOp+JEKwJB/ANncCo5w116SVE21Bt8jve/oNpXFrQ8Q8MdehGPNcGFjtaOS3X
2Wh+NnnhjeFzovx3fbcuZ54c/PCJEEENchaZbbKoQW1/1V1AfDemH4W617RXkmHgeETvhjd0dz3d
UplurGSSIRxvHvRV4+UnomzPkZKBNxcrnDFbZRu7AVhaA7tLkQyN/JZH7vXFrnkBDXG1CXsBBhJb
8Ic5r5VuahaVr4Z9mBhbbRy/o6fipmT8aBiFp87G3iTD23Wxaxqpg/kYECxA4YG5PD/HKmRKarVY
ZTK2204v79AQ+/eWH/7tjwghMMx4khNrURWMGj9yNX9KosHrwNN0fSVrio/T0mCdEI9hqPd8Jchd
pbPdF7CFDfXnct7o1bynwOS8LsZe0wu8gBANmBjPxjT6uZzaRkZWN0rgp0ZaXboZxYG5TWgOvpqn
jbnhkWltHF6Pz05f8bsKrJF+ptch/pOCj3RjNe4mFxTpre4mY4chim5sSl81G2XymihJH0wlI7cK
EqBBNuvVtmoHEF+GqjoeQ27PByMJ8/dx1hPm1jSs37uQ5oETaXnndlYXH4e2mR+pMVRAhqfzAYAD
kc+7anZc5E3syC1nDHcgYVIBmRDPhdx0GZIbv4iZoV231MtypxQa9dkYhQ/OoNfwlbo9bDJjLDyz
MjiajUfwxuitg/JuFD00nMQbVavDvVKE+7RU9L2tmIFWzWRTVPa0mYeKok2NTvdUV+ftMo52NDFX
3bhR1pd5QIpUfSSjVZRA5DXIbgKI/tvUWFruDsA/fSAz6uPAf4u6EFgzRRY4GJx7GbNR2/Y1pvEV
Fmve1McWeo6UEI1P1098NaJwFoA2GDpMRIkPUJ0qbZHZeBiqtmEDZr2u7vqh6fYGsplvaG0LQUlU
9KNfKaNzpzk9aN7ADs0l12jV1+MJh2cPggo8Dc71DvwaiVoo+IouUV306XrG8EycYGol8eCan8cs
yf/KEfQbG0imMUf2xWlYYM8bzET6M/LwwzPnMtgM2ZoE01Cgy5B3KeIXNY/dngJppfKyPKhbSVC4
Kget2uBdwlAJhqfO965ntCN6izWRLvLLwm/M2wpwura2u64qy/eKMdKppghnlKGmVg0mzgjx13FM
7ae06CWZnjU/sSBXIaNEQKMsIlgNeMa1Bqar0eGnYTQ9QrqnYngvVBslK3+WaumFibOvLFn5dk0t
vsbBNKjeMndwvoWUDgonyxYW2lGPvVJhro50Y5IBjlGWYV47rlNZQsos75MR2PvYxsque7cHy+8G
tE4vXVY3Ty1VyL/crJNoXdB4ltdTm9lInpk0/Gnh9QsaDXQ7NZhbGEr76bqKrK3t9GkgqPwEILy6
RS0ToW3qg3QSgBhBpb8AAE1iti4ODMYKTWUo4aKbG1mKxV+ePCvDmYdA68KcyAQYGjdMVV+Zx4MT
l8dR6X4Xce9dX9ilmfwSiEQxnndIl4pmcrIje2TOMqGuIF8Nvjh/IP1x6RC058lvagrUFhxkPWyB
VC+54JcJvEX4Ei3iAWvigSnccBCbIS05Y6Z65NRvBnWnqHRj4zagMWWj9OR1jgfMWqMqo7/wikls
5sW9X6RTvFfwBcBlFrs1CyQ5ZnBqoQDCfg4R0iqtDH3gQm0gAUCh6BUDpzB4xoX1ZRy1f8JDoFKF
gRHta+1mLIK++PiHMzwVIxgwvHsUVWmwjepbpQfslfxUv00+QHAMhlLOdWEXAZuwJOHajUWkdSbC
T4/b+2ZkblzfUxlp5+UT4kvI0l6N6SWYTOEWIBSK56YF4F9hjpsUDD0uY1Tz7E6bth1FWbkwB8Rn
ZQoi9QTdywAPR7+INpiHNu8fOZJUwfVVX+Yw8dpEqK0vQGogEhVLhHMyYPSix2TPVKcBPJYLBCU3
7PmNXVuofTY7m1Z3SC1sJzO8jWz2GNUSbOo1ywB9BYYbIhT0/wgbT+JwMJBTx5Sy/gl8Ojd37kJV
eejpAAS80Zesd9HMM5+4nADoyxEcwW/gipzbIcJbgKUu2BGVFqJFIm+PNCR2ENVl/Y3HVrLB9Op9
x2b7TifqbeIotp/MqeSCfp3zxVcAbw1mCfYJHdXnXxGaTjTyMMLgfGUN6OJDw7KKHqHceFFoovsd
olHmAhy+iG6ausYli5MU4Jdaoc17204atMil/ex2im38cDgjfqqQuce4ZZ4e1HoqoiCd8Utu21nt
S0ljza/CKkLNouimgM1W/qpbHSaqulJ7UTtD+ayLtt7SRNHfzDCsd1k35X4SGfMxio0cyHZhGLks
d7KHnjWjDP768uqhmIIZH+zE0rIvvmHU2Fb5pMW4evrsK5ivxlsznGU5XpkUwdWFtMjNKoOUmNxE
yXM/oIo5SbzOpV3ESuDnkIlFahrx9/m5Vk1ehjOFjNrERAUIC1FWB8pxFMkGsC4vzbkgISZJadGF
mg1Bow6eGuUXq28pCebGrfnm+o25iPCAk4xMAIpCOmpsRBzwVMI+o7MNkwVoI7O457Hf2c+8vMNV
SUvfziWZnOXDxZuBrgikHJa5axR4z3cwHYF2o/Mi8xwdBIG6/VCYvzpABGKgw+0dshllNAmrvhqg
Emixt4FRBz7Gc4kJt4yhtwERAtZ26jwS5hf9e2G/RPxHTx9jAB/B30j7Sy61EfYOmoLxAQ09j2Ll
csj0ybQzdH0MUbcbtRARSnpvNYZkO9dXB75zpMYALoqynrA6IFA3w4K3UuLJn+Y/kXCm4c2MoHIE
pGSg2wcOWtJK+2utwfLQKw/OgWX6R+Q0cIzODq0cgB1W9zr3z2N1YMmxU9xUeVWbnSYb1F9zY6YJ
ehsdACt4jYjIpn3ZVzlA4AGu0r3m3B+Jp6Z+GAcYDLGTD5J5DFKtO0fWs78Wap3KFe5hokeFMjhY
p9N229ged8Mka2i/vOoocAMgAJtp4f6JuU10jXZ6VuAEwTxctft62E11vtBelJZsRnFNKU9FCfFW
WjKAtmPG2nNYh+yitXNQ21LzTKIcshUJPpgloAtsIogJwShbjQ/IotIcL8Xpd9TLZt3W7AmKSRYl
C3H7RQvUgprWFkMHT0sQyjzRhLrUfGzC517FTLwMMO2yYQ/hBUqeS68I0GSQwjy/blqt8LohS4CH
jH2nubR61mecXKDUj234BiJgxbjt2Y8JySVnRzByXN1FdgUEvK3Db1Tjd4N22rx6zuZdYflxISsU
r2396fcJ+mrVLUlNhsAjBtmZ6vJp09iPpP3ZxZIQ57KiuuwEes9QT0WDKsbGzneCNE6rRSZ2ooGH
KmJM6QBd1K3R9Nylj7U1+ZFG3LQrgoW8vs++V+SmDL2s/mWSQzq+FcimWyOqgI8jkzjp1Sj89NME
Ne/1iqAAiE2o85tJzbH5AXBRmsQn9CXJN1bi83RXKn7Gcr+QNeWt3THkfb6SJZZ+AXxb10D8AAwL
hnsi1QMalhsaHornf+u0sfknQpY45eS1nbZo5QAfILyL9q1DFanb2vmGRC+DucvDe13WJLr8nOi0
T8UJWl/Xk8niCeIsM/EcyzXI3QiSOSp7dq5pL8AkVIxZILq6SKr3kwKVK2FtCXoK1WTfzE8Rni2G
9iOTEdmv2A24S2RZUU2COxHzFeCxTPLYgKg4ebYAcJDbjcvKe6a5KfFApPbX53UmTTivIdFZpiz4
Vmmyn5HGH9DIFEeGa+lubnwnIJkEQ+h1kSt6eCZSOLMEvKGFySFSb0igdr0/lLeqTDFWDuxMiGBu
5iFJwmZBIWND7tbZAXEwttV1Gp/XkkhHXz0x3CegtwDnBrB55zqfF4mRGdOyh9lzPO6H+K4rCMjt
fJMFRvESJ4YX8d9t8Tu2juG8s0njDwbmdNCa1nuASO7YpgkzX+sDEIMBcqB3I75BRJGi0SK6H+jf
O0GMM/z5XGFrYB/7Qo/x+w2wXilQr9HrYNc/B8UJ7N/Xj/qyhxuP/FNZQjWvcUAxNS9RSlj/LE0f
k5MxsIBo56YRxmyCJt5U5Ei1QC8fOuuQT4VX60/U/MjyaFvJXNCa+T35Gl1Vzw+qVbNwUFV8DcU2
AyqT3ZrcMzEs0fK9hZnicPjom3Frmg9F7g+jrICyYqyWOZL/wZL76ic+sY0KcgItKgrLZjyM9AXM
82BIPoyRxAGu3q8/YkTwNWUOFdrGEFO0H3Ez+KzaFXUhucSXj7Pz7I1gNyqAXrfcQfaGOHs+/Wfx
F8zwT/YBZNKls4nVrUSRVrIn6GPBYxBYTw5CeyFy4+jjGAfNxFupiVFxdLP41S6DLDyMBoYC6DtB
SqVDiCNZ5mWPNwJf9Hd/zcViIkAsM9i5MjVhaaGR2m3f+h8o0v0kfvS7BOKoG++b1GW/UUl8726d
G1mb/so5QjR4EcCyCAZLsXkmbbo6tAEDuCD4OOj26rZ8DK5v68opolNWs1HBtdGTpArXs8rtaqxj
Be6zjr3O2VjqNiIu5tZcM/ZhixIZnOLKFTgV+JU7P7kCll40WjWGUBsjcbOkAmz5fu6PCZHkwdf2
7mRhX4/TEzlcBd2gkVO8JxTmOTaSSaPbyu6ATIh+bk7sqjeLApbbi0B3Q0OP0PehkdCnrPgxdBgD
4nKBH4QmCL4ltZQ5Jyn0D0XZY1v2HqmTm26Ig3Jh6OKJZN9WXNmZOME3gOOZMEWFzmX67xQYB7Gu
uZkS1M7BwV7KeL9k0gT1a8weIJIFpOmW3yQ/QB7gGs1uTH1Tf0xl/b8rbhqZq6W8tTQrAANW2Erb
xGBN17HUuwHA2pZvspdyOx2afRs4e+opr7Fn3LMjSnl3yncALgbVNjn6MDhuGzBJMvhSc84/Rdhm
VQ2torcVMCKiF94CH4rB3UI2kXl51yAEBUokBAGSBqbRc/U05xyVoBHr1QFPZvR+rQCzwn6SNo9d
GhHIIcDxBXkRBn7E8CdBG6FaxZCjaZ+pHSCNNdfvOqBIuPWY24MXmRIHR5aLdR71n0sUtg/v6kQL
Q0gk999jj3y0wXOyj7d98IIpnPkjfvqVt0HstR4HqE3nGn58rNzsUD6zzRyQAKm9razAcnlPzz9J
UOVMHUptypfNDoOm2HF6aLtv1PSLTqI6K+XFU0lEDGKAt1gNGPYHHjuasZHkDcN4Y3chu9VIkmxi
mpuInJrytxFZ7CnSnGhr9TR9ue44Lkci0Sz459CBnn6uXOqksWEA87s3oA/SHYLIo0H3M1Pdh8mv
3NqPcW1ulJ0tWf3qNhvgKQAYDB5jYvIybGhDchXZ566+bYE6n+mPjv1tNP26kVjCVa0+kSQEOLmZ
qE2x5LnTofIpZjBry1WBdl4au2h458aj0UmQ2lbv64lEwT45Rgj+RQKJxN6WQzDrNsoR92H1D5Uo
nN2fqoc41myMUTFOSz1Ctb3Y8kytdTlnLnIBTf8ZGk9q/DLSO1AjXNeZ9bP7U2wRou+QqQmzimV9
GujGKdrAHiwaFDRQZTgyq+b1zwLFIrjGGhB+lpCkGIGZ3Q7zgzZ9XF/M+jU8kSE4f01RKruPIuD6
L4ywZZAjmd3NbUDDGCDtrzxxlWnPZQydKyuzNKg9QNNB13vBo5VEhHEnjRHbJ0dbe8jMj/zvIw5k
D09ECMY1xuhMMkzIUaXFQ6ejq+0VDbTzdK/3EjO+krI8lyTYzLEGqiRKhHiIfqQ/DK8p3Mzlb2gI
3rAjuXPrwTPc6McBMc99e8A81+en+j2T5D++Wo0FX4JkKQqA8JMASRcL4xNGAhbWbwRYmLXoXWPr
HNQfdeamb+U2uykibz6Mn2O70SUvi5XbcCZXsC91jySlzSHXCR8y9RnTxI7jGTDoybT7e1U9EyUY
FuCQOnZlYZ+d7LNTPqz/0HdaApGs7W+1+k1LblnYS1a3YsvORApKlCno1HUSrA7ppEH7mNVtQ4+F
rNaz/Mq1sxMUiE9pi+EZLIxqvyf+gyh+SJ/q6CmLd6EuyfKsrshBUzLwVJccqvAAVfsB8FcDMo0G
EgUcVbm49Vh2JL3ktFZv+Ikc49yxpgPXSdpBDpvvddMPqxcui1WWnxC3DQoPC7LkyU0xYCs6Jyr1
ENDpoQ5kXvWTyDLN6wIczJ0AOAzw0sK5EAfZAXsGhRvTSGCl+vNslpJ30aoIoNoulSk0dolNVmmk
mQMWvVip32X1BHyuf9DgBTb3fwQI9j3qNH2cixwosPmjimK6nt7b2VMkC+fWjvtUjKBWTVJzeCqs
I2r3c/Fm124SSjRqzdKcihA0KmIti8YUK3HKNyX+RsvAUZCAm1I3qyXWdPVULBPxGdqzdE0cBnRS
Y9BaFfU1Mz4aXeW1eS05FpkEYTEpgpWyXKrKHVwC8kCVKYnCVg/kZAnL308yB02HllGdog1AiV5j
4wU9wBhflJzIqgwwVywMOkj6ia1PLJyLOsUYkVeO94riO+WR5J/Xjf5K+LrQuv6vCMG9ZBjwSo0K
IqrprnPQU+wb6OeqboHU1Fe1X9hUcjBrthgjUaBqw+QBAOWFfUN3g4ayPLKO0bSprdbXSzy5Jl+x
jrDPNdDJ/w9nV9Yrp650fxGSMZN5BXru3vOUvKCc7GzmwYCZfv23iPTddLtRo+To3qdIu7qMXS5X
rVrrtn+zm/rMnORfY9ih1U2lXFYdO3UbWW+WBiqgbbmEqJz/Vn/8ki7PrmUYDR1hSPTfzXjDQZ+s
L2y5WV/QM5t0cKZOsRQuGbczANFRkNfKl658jcKdHgCK9xzHCxnXgiFLysC56ESWcQR+Mmzb7AVZ
a1q6LXBZ5gJdz+yi/fFInicLKAOwEIA31wzfAcd2IIKFUfKFLTB3I2PoGFKsQPciUks7joA5PYaG
J7a45ug2EMTMIwKyZP8S087MSDtNbeJYDQOYoeRRUT644t3eyXMviQnEjk/MgFxBYn8ZcYrYjHN/
AgrwEZB/JTywOPG0iG7VsDuQ7q7Pc2BJaM6d3K4XIN8zLRFUCQxwiFhTDgyRk0vjca5FFmtGhKI7
9ZBtUPL1wKaJxu1G6x1/BSRZv2DymsoJuK5zk1MkOYuwiBQCYu4wSTf5Lnp6yXeY7lbfbZd75Req
B5vwTn1Uv2uu4lWKo3zeXu65XaMh7ZmGN6f/SavdgLlKG0Fa6/bsvkhA0xJvOwxe/70WNZwEmTPy
B1RmMQtx6WTYtNpYM5wADGRT/1c73A/WUv15BmJ1YcSQznOVDZj7sWBEgGqgCDzKTr71Tbc2tuGq
6OfmT7G9qdOFwz13BZ+5Zkiln2DQ0LSdrNb5IWoKMGm+/8MnsnAQcLYx5CPXJyrajuVY4kA0vWIK
V7fieqNBKYxj/jExG9cQxM4WTuHcfakBOYm2O0DqEMq6/F49KIPQIoFNv9HzwYFSVtw6dalw14oa
tjE6Sr2yLqOTgjGzfT1k6ua203MhE7N0/++0zOuGBnKdsMlpXvzIrB1n34RY3zYxH2nObEhfjnct
ZrZG2AApX1irTlcZAJ88pM3DiBJx7XuFsiJ0ddvq3KUDiuZpfNXE40nGVaapwjSRwqiOVCrVVhyH
zrdTR0nfaL6QWM0e7qlDiAo/qvwytyLJNNGCehktsyryxjhfBUrDMV1HkSca1sL9M/vFzoxJF8NY
5Knfc5DlkvJh0EFn85qwhS82u3Y2tOowUwFelCsWxyC0UlBp4YPxHAqsimOxH3hYu4YJNZ3QWHBo
9gz8sSZTOHKTN8DAwKEh0p9D9m2sPqBG8Jjl5EByhlwBUwLLrLnTybp4jeL6JphuBqHUxHMkE2AU
McVcU4YaUz6se/0efE6tDUD52Lpt4hBxQiwT7ItVlQOKKE81ll4UV59xsg+RBza1d1UkFJcn31dA
pd01LWBxdN9FP3X+GAYLd841SPTCxlXNfrAM3zAr2Kht/ZFS4WRCd3vyExLuR8Dut1qUf2+C4Vss
FIcKdVeCIv/2KbxKz6VfIB19SM81ZsrwCyaQpQ1oQ13flWFzMJveM5CdD9Gi3vDch1Wh0ADOnbmB
B55OkwKqXmCSG8D/jWJ01YcYAx98HkPXPIVGWz5yohgZmL1LUTu+ARr3oxroydYqC8iDi1Qn+xi0
QEuP7qsbDIsxZVwo5kzAVnnww+zboi80zJIbsbFRRrYuo7/OGicTJoawMKwxg/5szSwZLFz5bjcG
O06ZS9t64cq6CnaTCUjEgYTNmvJf6coiYuAg7jZyt8yyLeWBo/THKqKgovIXQvicJVB9AjAOeib0
oiVLZhGnIJgxc0DSIHHUBV5h743iMVi6KmbtoJcEEUSwkF9xzrOU6TWwGPguGTmo5CfhfFv3BOJK
hrLg0uyRRLaNBAr45glncXnsqaKVemglExr2zgd3hzE6JNyqKbTOi3uleDXFQRj7rH0NzYXn3txR
PLcs5b9tTqsorNICr7CTxU9qvqMqNEW0Oyt8VceFG/E6R8QuMYDBx/NCw/CjKR38WA+DbCCgXykB
INAL+jS0L3ZbroKgWJcxRuW17kTAHM0Utq/VJZ60OV+NiVIEGl3AJv/+Cme5fiSgHs17DLSjb/w2
GKFDC21txwzSGOQDm/XQBPrCsZj3mOH0gR+LoAgi7ValH7TQD+BxnxgvPSV7ZVC9Xm3QyjODowm6
myGx96TUXMP/zEC3dDvSztDj4j2KtQZaA21K0IJc7izND1WrbXBaivrIQJ1W71hXu5wNDgpJzF4x
kHT461TzstjtDcyyLH3yKe2Xb1RAwCcUOF7FV2wulQ0le0EQGLp4p2bCaaBRgEmrELHBVLbpsNP9
U9+5t92e+9I2FhsDSIBcI9u79BqixAGHymPhYuAvPiZNlYF5uClPqG08jyK6s2L/R5vYzUIdeC5k
2JgcmKizUJmXQVKqVuVpRCFFonNUAUTuWOZwH/WdQ9RgoQNwlYwhO0BswlwrnsmQvZ4SibO97Jd6
RaxpsLw1ftq12GB80WuK2rGbamehCX57Pa+T9ckcGlI2TFkW+t2X5iBvJ0QyTScg9Xnudd1hkDsp
SLJSGd909UNrE1Aq+etAXaqtzazphWXpUyqFGfNOgeXaf+j82G1y8IVDwgkjIktnlV5vVZjC5QX9
Z7yUZXidMoyGameID82o7fUodnDzH0Ml8LSyWiWZjomEcF2wp9EMD2NnbmpQ39xe51lnJ2j3NKgx
jWtfLnMOTg2M0sDZUfneGKdawUxS81TH+d+fDyDHTVT4AMYBGZa0ewTLfOhBw9NcFfuKtSuEasDu
1J/QcdkqWb/DY2Jz27Vr2cZpCwG6iDftxDQvV5b00rKg3A2bCcQaim1k7NVgU6VbnUDRexuOXma9
G8oxt9c0flXw7G06qIzci6US10xswO+w8bDG7Y13oBQRhWb3YNXD74hDL0s2uvZiGSdW+W4SHuzU
WN92e/aL/rEmV0XafuBRzBH/8wKU5OSd16EHHSGnXAp5cwGBMiR4GB5FFiEXQnxM0nVCjGCCJRBX
UyI3tsVTrpaHUEueert6vO3XXMqCp6AG6DZqEYBaSVd5TXoSgdOjABYQRJxq6ZT1OhHE0ctTnrlx
OanC+/lbxCIXEI7bxvWZg3puezrIZ8EvaTuVVBmF7TxwRz8+qmGzsF2nEyBdW+geYLB80p7XAXm9
NNHWZRkynxUuKgYrFk9UlgOywGh325O5+xl1CJB3YESIgV5D2o2G0I1WbzAHVVd2sYkCTDuMeoaZ
TxbYXmv06QbDYKfYMmEcYLZ6AFQ1DAYkhoHxquCy2bXFMp3StfP4sAT/Bywd0V4KQ0BT69lg4bFU
JLUwXTyC/CMLkzH3bJoit7cqLTkYih+XCyF48lZadXQckKKBRZSAEFyqIZpRYooC5QUXLDe0uuvA
EEhHE8BEMNCwH1kNzrSlDzAT9C9MSh86ErndtT1MWqz3ePlqV8QlfbbSleQBwxEYemhCB5lN76SU
bFIbSm0+XYB3XU+JITZCO9BAdownKqDll7stG5CkxQKHqdKg5ZCiGAbNVm58tlpz0EkG+UJcePoP
OzJRO6o2ugChlppvo+yhYuY2MRrHjwonNqODz8xNSBWnLxcLvHOnbmJj1kG8ZqJEIu2KtoZA92Dj
1OUtQza3F8lH7DvodPl18Brr5U6PPtQa0Heze6GYlozjyqnI0sj33MHEcZyGaVGpMeSrCwcAI/Ij
Ep9IU6AvpKv9tjLAdafV1cLTaN4S3plg4sSz/HdqfxZlVMBhUzGVDGKdbpkabus2XZmptRBp5m4I
C6PPE/DdxstEigA90ZTYqEDkzUJUButtlHxGRbHWs4XcYjZiT5yieH6ByQ7mLjdZPkRG3MS8dAvu
+3QVRiRbGwTaL61QgBFjg/WuClXdZpjEPNZWrR6ZWakHPQedH1ftYOEGmfEbT10V8wToZ+K/6UI7
W168xdoKBHS5m0bDR5SiJ6dUp0YhO1YvDczNpq8YYsN9j5reRPFxaatQSmCtfDQm6sppo6NffArl
izYrS/8woFeRYyxzIZJdN5ZwpM9NTu6fuRfFooBGGUxCDsSr3lEQefov4Q7eto44YBTUediHv8Dv
AcGQJbbJmZW9MC2t7BCWFTS32tKN82+cAD2fOtVw32lLFPTT35Gi9YWdKdM6c9HPfFLUAnYUEJ0q
XHETu3eVvt4JtNs1JVxY0rnE7XxFpYPSaZibiDqsaNp8jFXvjOVzFz0RxSsg514sDaaBiXvOPQz5
qBimh+yOfAuOcRZbuYbUDZU1S7hZ1ffVpuZopK0QGcx91VCurQLbstcQBaveSFnRB8WwwZHcgOs2
crpShUBPomEwR6D+Fqz1cRge6VAA6qqNmpY+IMjyDRDUurUFJXT/I1H7AhjYIdBW4Rgg2gcsSA41
t5vOoxVIiB1utkW46g2l2qcEHZJoOp1aTiEEmwmiftoNqbe07pIBzIe2EnltGOeWW/c+uzMUHhuO
qjKw9wU6eeFUTT8MkjHoUahsxOOxJgFx9Uj1wetcNPFOZJ2G59AAVizVCiv8BibuWsvXDAc6h8EP
tYpKD8X06lnjGqDJaAF2KxE3BOLYGkKaTiKz8BpwhpprI+R0H3Sgk3aacuowZ3VnhJs6U7JdifAy
Orqa6h5QdGRrcwoAcJMKOmJ2HGIDIGXMOSIwGdp9l4S2cHkQs89CxTDKICz7KwlKdZdpdrRB8Wnw
7NQPzT2xVXBzNEOLdSuwyE4A5tLY45YQIEZoTN81QooA2GXUTE6RL0IBdAC0HDPbb36ooISEckVQ
Vz+Bj8yfi6gYfcfgkN9tmGJ/pQYW9ckqrOCuUnsMjQaQ6tKcDnQxejPyVVthjBU3GS7MDhPvbe7T
3g3LZpc1It6PXZfvUDWlO9L07AfvSzCx0DzMinVVY18pVa/le8MYtOyUGwVbUaWNAq9KRX7QitY/
EVoq1XbIVSvwEkqUExjaMtTOQRb5QavBB70YRMWBZB1Gzr3OMuzisezj8GBWg6a76L3x0cl7ztHP
b4saRMhJGKxBA1rfKcaoPutVH40O5+2YOVQrqPpQGm1erkSnigCdx0o79h2tVxpeVP+19gDiHNPM
DXRgqbmkgj57d6FCbkNNATH8ip2kqhrsmazEXUwmPqZNyE+0+5ZEdxraQPFWK76q0Ru0o8mWyCDm
TOOJjIIhKJYBiJDvqaJtwA2XIO1pIuNYt+2dEXwmNHOMpNxQmBu6dl3Q7sAx0VsDXtLoS7MzM4EP
dDqYMQDgE7xAclMqV8iYhUiMXaGoDnU3xlF0Os4iccMoX99+kMzE9InD30RiNanlyPVKVUmNWm0U
1CuFY5p3ZWa6Ub0d/Bdfi/6+CIFiN5QxCAYpDYTYy+ujHDoESx6Url/rqI1yvdirpBcpWPa5AXUR
EglvDNQkd0ZhdktMfDOX5EX6IV1eqQJoq2Ii/eA93zJueAoWuMEgbqA93F7Smc+nT3gz1PUxjg2R
8Es/tX6wKzaAtypu85UP9iWPKsWz0ner2AJHLCba+n5ptHEmV7+wKWUfVhCbEKmBzVR0oOTXkKY/
3/Zq+tXS5Q+iMuTheAygmS7jxPzSjvR6qNHwMcDakwOjDjFany2wos2u3R8r8oMwD2PRjp3I3VHY
uEqVtyix76LcdBUrXVuBvmkDZfPXjmFMHGhFHDZoZ8ufq9GGOhpB7uvqYHGoiUB64e/SSF14883s
P7BIQW1Bx/sfw0vSrmjQd2BlWCJJU5tVZWxBM4Y86gUjarfdmXtbYh4OjyUcMaRrcvQYzL7UyiAq
oenQdR8cBKiovA9jbrhNmyqlg8Ep/ApQHA8jpNZ133QGpB7f/Va04PcNguSYB6p1COvW3oaBGa58
vwwOYdQpK1VPW1QoazPxvaTpioc+NRl3aNViFOW2G3OVgbPtJpebiqZUzTEBRwBAfGb6wPwv2u+i
ejWmD2H2bLa/bpub+Trnu9uSKkxxE1EMdsFc6J9YvwVMeazeIPd828rsKT3b3dplZIgMFLa1aXdX
FopoXYzaThIuTR/PPX6wz1BRmcgwEYCmX3GWptttlBtEVKVbQiyyCUdAUEA3M34PtdxRw+9dBtkF
L9PVhXR9JkBcmJU2eFLnGa1imBVGtyozgJeHTSoWjMytIJlYzIHvB62X/LBrUq0eWoI3bYt2XqCF
90mwNBm0ZEIKpWpR4a4MYCLLoGc7+OEjhEf+vtSAQKOidw6KpqlRd/mJKk6AdKmBUWekfMpr5Ufg
p9CJKhee3HOH6NyMtKtFlFZmw2Bmwqmm90WTIYM4gQsqtVda+56ZC6F0JpmAW3AJ1KgTMY60BTKO
JktmoHjXDGB4Lpr7eLRWTa/vaeODM29JoGLWHMPfBKvoBEKQzMWjyU2h4j3qoymljunK4KZHS1At
aeGp/HspAhCtnVmT9gVv+14BoXjpVsr92NUOpZ91cmqMdYhGdr4Uxuc+nWoCGQQggm1d8UjpSUTH
sBthzfylWyvb2vTdVxq/2J3vcfHZA1B/OzbNLSbUWkyUwDFJfcXOrWs92osBRJGiqF8ZhQ92hFTv
HZHEUFq1BleY4r/bFmcCBop6eJPZaJ0i05c+H+TsCruwSrSqi8BRe/M+CIwNxWvvHzzDw2di5kPq
YsqcRmwYrAhnLQclyaodD7VfgWN0FVZ49vw1aR2az2f1bDlJghiVaowpkkyr+igIGOKj18HEnIi/
HZbaWtcFpwnJfAaYk2NIzriejoDnjfckdIOnHFU7ZGV39mq8i9wIIpf2hq3bzus83OF3xW5pSOkq
UEo/QIouacAVGqj4ARlY36aJi3ZpaHeGAOXSR+nCtBSSKX0MUGC/VtfGc/gSQkXB0/coohx47EBe
x9q7wTegORwQTq9v78+rE/HbPwR7PIumppC0wFlWxhqyamBH4y9tVJyxc1AHsfNXY4kJdsmStJJg
vejDegJzCgLG49oxIW8bPbYtaFG+/YtPOHITjGAakLu8eBpQ02mN2QOFB+Ihq7mruNuyF3BTtjgV
t01dHW8s329mSgsc+eASk463mbAh0rJpfxrtKim7FRcYZKNvt61cP9clM1JYjkIlLmgFM8rWPxU/
0EHvn3S074+dZzyATQ84l9sWpz948RD6bRBsgng3/yaIvVzCAn10KDMNGDOzfsTaV49eHvfva3MB
WzK3J6YE/jdHNOBv0u4TteiCKsSXCpSjCHaE3qXdgRaPwlx4cv3ua1w5dGZJ2n0kMwoRNtOeUMvN
WNmHuAFHlpZr6P6VwlNb3UkLvqEoCvZ1/VkaH/+woPCQgBgaUDiZZUZUbBwhE4YFrTrHVnQv4KsG
MOPg67ad2Q15ZkeqADAFii56TLCi7BAbBz1eK0uoyGvQw7Q5zmxI5ytTB6QGSEVc8mg+qruwdehj
/QuDiM3WfG4sT3n1A2d0Iw+Dd6vb7l1lDJemNamXmvRmiYo5lrFv31GBcHi/jXu06rWvASQddLgj
2va2xdmTAOgBEAG2iWeNtEUtyAF2qo8FzUD4oQ+uqX6FgxdAmOK2ndmjAMYBCE5ONFwy1CEbIkFj
tMbdZNyCqaeMXpRuVZf3xtJI96xD0/zgVBBD5U1yKBVBXQQxxUlIlZ1ZfTG7/WmnADRUfOF0L1mS
zlyV+tHgV7DU0Uebofn3rtWWC/LKhU0xe4NCh+l/Lkk3KIYUgVzzVbjE2WlsC0czoZaZx6/o+T9V
iThGBJLC4Qst3/IofEBNwVGicdWxbzpqmwOAUKMZuRaPd3ob7m5/16VFmBKMs4eqSJGv6xy/TeVe
ba9K/URCTF093bZyVVKazoUJtASmJdBDloe1A253VG1B3sb676n4alt3RJme74fS7T5vm5rlczi3
JX3WMMM9iLEvTCet8g9MmN2DS7F2mRc0HtIxDz0DINqK/5ZUP+YyMX1CuAJvBcC7JX1kfYjVjiXT
AenvC/W+bpaGM2a/1JkB6UslmlIOCYcBbqZerB2Hxku5tm6XsPGzIfrMzvTvZzvCokWbmQJ2jOh7
lI2OgVm85L/bH2k2mpzZmHw9s6HoCvo2k41BZE6cfPRl4CZq6MbiiS3x+MyuG5jO9d/Ysyu9ni5o
MSI3wFZVOiFMYfqAYPRiobQ4u8PPrEgXW1jVHXgQEPlDHFkzXkGhC/SEgqBqttbZy+3lm71mzoxJ
NxwJ0k5TJ+WMiJx8kHbW4A2FvOFLGKDZvuXRt9vmFlZQxtPleAJQY/idHHyIYtNjQFN7CYh328r8
vY20eJICAX5Yfrjp5aCNoTbd29nBWrcf0N91CFSd0F97yJ36wdiYz8L7MUDa/rbl2R3/x7Bc8FbL
IhF5AcO1wjajmnjcbE5+Yy2E2tkIcWZGutmMCKQYfgwzoeCg2M0d+n7bj+uq4xRmzyxIoY9rWpbo
AhZG+qUDF8irbWe/6foT5e8hiPwUdc+Kpdtt9iyfGZUCXx+2xNQTGIUk3lOFIWVk414SQdLWYp5m
fYoI5Zn8SZh4gdjf+ih0FfFekPylhZoHjwGh0rvX2wsxu2HPfpIUKhUBPWiMHKUu2jGYmHsuS7Dp
PlVLXYu5DwquddAyAqg0iT1dRrGsbLK2wFSV21Avgg5dNo4LO3P2ZXVm4uroGVHACswAutDbXPUO
2IH8dfQ6bsQ6+USlHIWh2yu3aFDapCYkkAMyMTLGR/GV7/x9iwkNB22m8YtA58xR1rcNzn2qcwel
LWsHiVllEcMatu898XrrUbU+jL9uPOJgnFuR9qgfYztoHF4N6a8eqlRBAq3J7439dduZuUACKpoJ
WwoRaXT6LzeE2RV1DFIrJOOYGsaDw9DXY7zEejD9EfmpeGZEjlaMlgQAChiZmt9Z8Gxzz44fGXTa
4kNdxF7Z1gubYu5uO7co7QlCAxuiIbBo8rUeuILijFNnyI/dZ5IvMcgsrKHcBWK2aIGqhjGleEmE
17ev2rfbX2mOuhAlVvT28ZEwHCODjJpG0atBAA1jVPWLBWGCbT/QtcXHD7tQEyfpWLfp62rwoqCl
e2amH13BMXser+zoJwSejkbWrbV+bBZyiLlIaqJhRPDTEMblfptNhR6SAiUo1ioYtI0gy+Rj7uJH
bDqNtRC255b53JZ07qqgIEoGcKVb8s4BPZo7Vj/1JRq+ucN9bkQ6dkiJAjYIGMkHsIAFqlek7V2m
JM74T4xT4Fug4J2BoNdVwx9pHwvroMfVp3pGnzhh/uP2rpn9OGcGJl/PUlYSAxxuZTAQqKC7BNe1
JiLHb98KfaXmS7jRuZsFKmEWg267CujN9PXOjAmmDyTq9Ykf6HvZ/eTd+rYzc1///O9LzvBQ6Fbg
a3iRonwbaLUXWi9Nv4QgmluycyvTv595kWNkws9Aje8W8a41Nj5Z6WoLUDleuM//4A90lIB2wm0M
zohLS2mXFYxNJN2A6ru8XmsYi6LWQtyY/Sh/jPzOvs7dMfyW1gRGfJCpM2sDsMdCoJ07LxZITTWK
rTwJsV+6kVcgke1jXFMa3461a+fAij3F/0LOdmaFSUWqHJ1VtaPwgwbrTP3qoa92+2tcD1jgugW2
DeoVePODTlryQwgD8WWABROsErm+Q23BFBjK20B7k/m7snrHCU2aDSASIAf0DLwyb/+C+YX83w8w
JRdjRYkrYNqmcmroVszxzdei/uiXBhlmj9EfP+XR2oBEaqHW8FNVMa+AuyF9tpdSl9lDhM4ZJiuB
osSM4+We8Aetpm2MAk1O34zq2Yh2JN8V9Speql3O3fIAKvzPkBwTaDEEcYhyGKqItDt13eugbPXm
o8q2+hJNx2+NZjmJOTcmhQa9sEUFwCnSPuGMa+vZdiIoWjvo0z0cnff30XVWx9XKdLbaUp9n9hSf
uSk91LsCutmDBcsxEK4jxv7KaOEan6U1PXdO2v5x1sV20MOEdi8yr35SXOVOcfkmOFkr7vFd6a6c
fhU8d17+qh8Db+k9O/uSPvsB8vbPWWWGo4I9w76rz8Fd8QYRxsaJn38p3+sH9XEvPEyJnJbmnhc2
kHwaCtoDnMZglWahUyegKzkyceSNpyffU/NvAX4IMWySW8NAIWYL5KnNMbD1VEzBuE+KdUSpKyxj
J8ZqW6s2FKZ6p6nKBd6q2bDGNBD2Qe5eBWJESme0xo8iP0VqWkSurxEHdCgaZoca5d7nOwOq8v4v
5MpOzO8SerQSr1mc55zilnxszn/BtLnPriCFVa0atfgFQXFHeyA1Qd2xLtNTGJwq7K/4yceD93Yo
nS0qAHEIhk0bWBngIC5tgmevaSJh41EDYvNOR6f5ISoflOoQmrULpT3AvBMHIjILZqc/K7sKygLc
HtDcAJBFihApY3mWmzBrg57ls0zGGq0UuzuIHtj1vJ7ocsEwuuEQsHCtONbwIKEdHqlsJPhlYGxq
RfcvVIBTMxBTehBjADD5cilEPBZJRQPMhlVPtfaeAuMZYQ7itudzd9e5EXpphObj0GR+mLm6smLh
3mT3SJdAu3HbylwYPLcifdV0GK1WIXAF7wzH4gCrLrGOLvkh7VWfqBnJVVgwkscuQ9UQNqAoHi4B
FOYuSBuKugBPTwdTTjYSRgpeVnHmKkH1Flv2Q6Uqd5rZH5gpNjVttrcXbu7Oh7o2KvzTyO/V6BhH
2TW3x0kxhRRO3nxw9lUCBnHbyOzX+WNETjV7tBD1zoawCKuFW+mYD1lKNWeEmVBhBccKBdwWTV/5
sVkEnR/kPvwII4dnTval3EeH/lCu8wMeN9HRWnW4KsaVeRfujd1t92bb3ZhAA7ofiCBA76QbUkWh
hPEae6MI3dZ2cEEdkxPvnpNd4sUbYBRu25vdIn/OrVyoMxIIXAZNlKH8A62e4KeA0mFif+blw6Jq
wOz2+GNKLtip+sC6KIJnfZB6UTweoz70aN8t9C5nN8ifTS/f8EkWxcbow6PWEJte7R9HXH+3F23W
E8zuQUVnQtDLxBqm6httkMFEXf7UoKuUhKsu+HbbxhyACvBLQKTRu4a6riVF+cxMK0BJISrauePa
PupusA9+VdvwPXgs/0PhUXsCgQr9hGzg1LMHTC3fJe+3f8OMnxc/QUoIhVkHBlfKzCX14OsAmxLy
AHnl2PL0HNQiq9vW5gqsTDUAZsLrhE7o4MvwTrTU11odHusYHIoVXF7G0Qd4S1gA6LjlmDhMTDRE
D1rVrDHVtXAUZpK0C/PS7UJaGidmUuGr6msFrSlI8baY3OKuRu6JspAJz+UOF9akW6aGCEOSRLCm
aU8Nyg0jYPdgTrfCN6HhYkcB7ug3/3C1XRiVLh5jsHUdY4LA2Zb3ZdAhyV96Xs49Xy5MTHvqLA8L
NFZkSgq/FOXRN9Y1W2lh4OnkZPgfyTQgqDjVp5YpGO3CzO87Jiomll1UdVwLhKPRoTN/kuDbwF9Y
u0TVNb/mpkERVac9JhO6Qj8k41GP3ybKtwwqr+0PY1x3Jdtk1Ys+eth84JtelBSZOUUM88TohEzN
9SsuMi0yijRkWPRhT37p3zi4prfcM9zkBex9B3XHVx0BnezCYZoJ7HjGE1QbAM9FOJS+QxgrTa5Q
nN1+PazoD/87XY1QAMI8X/ArvzPX2b2Nnb2LH5euz1l3DVD2gn8NxX759iSD7nMVGiOu3zux9maC
LqJZ33Zu1jc8bcCmjZKmJQvepQrReszA4qRSbWP1PzHvOwS12+ebPt7cNjWTqk2sLP8zJZ0YDn5M
ZhYwFapeqoBEeWvnm8FacGjmzrqwIn0sCM1NU32wwpJNT+9rtsSWMPtRztyY3Dw7lV1sFLSMYCCm
rhm8Ru06XBoamMtcJs44tEMm3O+VdEIYVkoVtaDrtyKygv6Ew9RVlvyHYZxIPWqQ1UjWoKOClM5S
22fuXF9Ylu4pRUuhHaxNQgH8UaAtngHK8h+KgyP6FKVXoUm3VN6aNYkJAgoOtQkkLr/BVDv2U61F
owRVmrR+KSAxBX7KBJxxg3BiEIspA94P3u3NOPMVp7GF/xmV/SQsHpKJBzcfHwrzgahfZv/ztomZ
S/DChJR+Vn4waryHiYC5ZHAqyzF3AUgCBrZw2/7GTUqv2HNLcrOubhsDvDmwpJXdiyH4PvYnFrgY
zMIDFlLzGu2rSj9M9RmvCW4esz4EvRdwN8whSewwI9xFrYlZ98oLzFfqE5CU/owgDAUQpdMa+UPf
GfcxdN1uL9BMQLj42XKSErWhatT42S3qGbRYd+qbDbxkvrptZvY7QIcWmEIb1DNybTPQQ7/EPCPK
9uaov0W2nX0PsA0heaxrIZ4hBiJ7k5ugViOYP//7R5YBBTGcYXUaZULwk8JFyjPIqEVAbKXPBTnk
6YJ31xsZf9/C5QQTBphGp38/C0dZC1JRP8bfr9GoxdAt5qiTtU0+bq/hDLoQZgDcRaUEfTrYujQz
AT6MwoBeTBo9TXP1yZpomz7wzCAAo/O9MXq8dSz72Lj8xdCdxnWpY5TrcSk0zrlrYs4caQd4nq/A
0k1YqvFA4S4vfhWJeWwGZTMIuoSUvr4WwVKE/zDZa6IxJlcZmzRXedpwFOEGx3ghm9Yjb9neP1on
o3Ibxzpln7mbHdL9kvLcb66dy7MMy2BPIeCewHiVjJEeCRFKSRCAO9McQ0fB8/pLBdzwgPH/iak4
bYDlbybe4qjQ6seiTyEUNGZqpXlqFBUPoHtAjh2kdQTxJbs2PQ2sRquurlog5E2R5Q44PQIMs/Mk
fPEtUb90Y4Fvp5GEbakfL93H08a48gdYbxCJoZ6JsZzLjcNFlpp6XKHTrgeozZSWWKV2qrqWwpjD
aXYcqhQpego9GuRZS3DG6xlZJG4YCcJbCA2v6zEI1U+BM69w+OMd/e7/0JzyqKBGbbv6DjzkHy1K
1FtMoOfOPrvX78DbspCOXMe4C/u/L7+z46moIGgjNuwX6VdgHvxo0/rvRraQWs2eij9e/s4nzqyA
sKCNjUkIg9VPCRg9Kihxqq+3Q8DckcCcLhC2oPSZeNYvP6SowY9fau00BFQ+UGGcQlvbmP6IK7pw
mOIvXNDXeRywzBigBl826EWvmMpAlKEEqoBLFYjI7Yo6NFzotc9aQL0ZWZY5XQty5PQLSmk4pQCW
ubZ1TNtVCxIGs0t2ZkFKFQcOhAk4ttE+KB5bH8ySzyQ+2AnoWJZm9q/vOKyWPamvotoFnhcpPAu/
rSCA1WGbj3cYByB864ervHMMUOAuIs2n97R8pM+MXRG4I7Op8mkcrOJeRk/dsMn4ioExNNia+rrX
vKK+zyJM128ZSDxu78IZed0LT20pafCVbJpphHF+Vz+S3lFebXdYdZvP9GR4JzC6hZ61eVe3TrAr
HRUDLeBpcnIXvGarDMjchZ8zd/DOl4JeHgqMLQPxNa074ccKHU17G4QLEWQugJ6bkKobZWj7vjpN
/4nUE/2OAvI4el2DzuJaYW69SOs7eyzAyKKhXoXNJJeO+jxJ9BwoUjco13XzQMYPGm9ZfT9gBK/5
xbT/I+27diTXkW2/SIC8eZVJpavK8u5F6Krulpcob77+LPa5Z3eKKSRRfQczsx82UJGkgsFgxIq1
dpn6QQSwGxepU4o/Gu3bRUccehTYNQMIdzwImGMZVHqYdArWm0MOFfofdi9zouXaCoHOBwAYfNGY
RGIsiDMhqaxTiKwCRZj8BnSXHLdYqb9hEWhjgQUNkgoKex7rShCrIMXADHQGAv2QTw+StRXSm7D1
St0NrdSuGgDd8F9O+3AtEJwZZs9mavRh2/cwjGE1S/Al5TNpb6XpuSF76fsY/sUi2aOYTAhFhC6S
gOS7mX6QWd4LUexeP/G8FbFHrCoyfaLDXJGi2Pp8yooDXiKB/im2WwCdOdbWDvT5/jGnrQNsr0lF
uiZgr4yPpt0nw/v1Ba3dCpCbEal6HYbZ2RcBIVpdVy3UQ8xABWSljn/FPXgdh3KevGgMZw+ysjxu
xbVNpGU6NFiBegft4TJOjUKkxBYF4uXpY9uCjN4RxOdSsicLpFtP19e3soWg7wcXPCjhwefIEpOr
XS+Vgg5brYXCr6zqT6TV501mxBPnmK2ERkp+gg4jHnaUiGe5qlAM8PCFCqQTF7EtTfFtWN5hmOlW
kMieKLeRqGxMDenxd9dngmHexNMV6Tlq64zVmVh6KgroGSdl42KqqzN8IlfedSN/ZuKXlyyCL8ip
gDTDYxRVoOXaMBsTRjmdU0DlfPLUG/R3dopbHKZN5prujFEj0A07dgn69dItfPfH3jE9TiheefUt
fwSNpGd5ZWzAV1U6bzL5KC5jNPvTOgRucxPvyp11g/z9Z/rrKNvpibjmw/UNoH/62voZj5VmM6rT
mgL+wW0CKk1b4ckjrjy1lqtj0jOlAj+2Sed7kaFBLUj9+Eg2+vuXtjdP8xaz2fftMf7I78un9nb+
1GM7VB3JCzhZ6GU0WP4I+u/PttiYoZopKvgRqKVXyV0ibiRlm+fHEkCl6zu6gixZmqJB4sxUmIkF
oKcwZdjZO8jh9NEmn/nzsX8Rfptb9aFNoVl/3ebqV8RwMzCmVCGAhZimxVhM5kSDt4SGTGc5JPq6
bmGl+IVVnZlgv2Ici4Uww0SZudIJMy+537qQMDo9JYb9JdrRb/3pFczyllN7uQ++PGKbaIRt4k/9
tjskAmeXqTnWb0GnD0QqgAKARzH5aTokBlGIAoCbtJeHfaF6k/m7BOvZt5cNwn7UJvD/wHBDMmX5
MbUs76ZYtOC8SVxurC7st0Vv1bNtFJoeuoYVmTfggY1uQws8025d5tXtMGTZYzwr8T7L5bz0A4AY
EhABdqon60H2KAtmdZSTEcPEsgryNPRgMJ7XDEMT2EmJAqCnx/Eko8wYa494WCe1kzWyvkuapqLc
/ZJQuNeXeRnhqSwBMIkmkihAsZgoGExpGNQ1VqmkmuiBai1w1KYRdkNLDVYt+jHyoPra1A1+3Vc8
jNvlVQbzlC5MsgBgkFkJ49wYhjgl6LMD+1VtWiMN38xJAeFWUPPo+VZN0WsMRUpk3hfKcFYiJUUC
QE7W9ZNtSEW8i4hu2qjb8MBWa6bw5ShaHWQsFntBJ0QRyiFDWymaSHMoTZ3cy0lrfppEiUeen8oX
5wFwaSDn6Lw/Lmu2njXGLSStCVi4B6d4sk7lFkJQkku5ADFKAtLc1gs26TH0TVfzMg+B6LXweV2N
lQUvfgMT+KS0a4dwwG/ok6OmvUTGe4q38XVP5dlgzuOUimFXmrAxF6egO9XRJokfr5u4DKaLrWTn
/utxblphhgmwzW4kKdtOUcM5b2smkE6BRxr/w0ObrvLsijAGtajQdCwcAYXAWDfuhiLlrOLP4Msy
QiKfObPBBOy+RcGvFWCj8rLIS+7yZ/Mo7uTQk/aWH9kQHAD/yvd37twkc8k2sRHhwQmT2Qz+GBTK
++8XjJeLYlwsRLW6FKiF+mg8Ro5c26qjPaiubuebwW3c3jFPxr5wRA6/2ArCammY8TsBaTVkL0BE
ZN5nd71L4bjv2kG+ix1zZ3gZzFsv0kt/A0Zcjq9cvilgGTzGUACycAOxbwpd6wHZrGBZLyH8Uzwl
b6WR2tro6tC4Gj+vf8GViwDwTBT8KZIMiTfjmAgvVtbVLbA50mnqe7BIha4YOqMOqL8/Bbov8qTV
1g40Fgj+UsgIY9KeuXq6JCot6MOBTAqpnzju8+RHx5t5u0wWYOHMBj2OZ8etVmoBHQDYEAo7/t03
r2LoJhHvwF3ieVGIwKMPVG0YlZDZSbRGa01ZU8fCCZ7FPXnUqVvIm8q0kddzsDgrn2lhillQNMjB
WAtgJ821g6Andh49gpTYiSxb0g+QAa1mjlrSyg7iaKF4q4GQy4RuwHIHM6239KZHN56QE4iq7RRM
i/3kq0RwrjvgqiEDbQRwe0J2ix3+CWW9Moq0B6IKhGlTLNkWelsQB/catXq4bmolCIvqX1NszwAK
UKU4tzA16ZiBbIrT1JH36yZWnBseQefY0GayLt6wlZojpyMwMfShmwfKXYqh3yid/Otm1mI9hgwx
LAXiVdCPXDQNYksYwmzKnXnYdPNDnB2E5CWUdxrgQXGCDO4wj1CcuCXZXZU9XTe+0vvBKAukEUXQ
sGogJGZCo95qRhoFKlgw74fJLu3xaO681E/9xo4me9pY9wLesYBudfaz4H+bApQO0kDxAzx0eMPL
7NNHFASjj1Mtd6Q8BIM7jkS8ub7AtY9o0oIOuKN00NoyMVHrQN6n42nhxORFK/ezfM9NFVfejHQV
iPOoeaCRxoLR1bif9FwC7XelHdLBtexi09vjfXwz37eZXQmbH/K22l5fl7x21tCrA9jKBPAKpGLL
Qz0TrWw1MEU7ud3Y3f6t8drEzmIbUzzQNLVPvSv71i3ZKrfBtgbibZc7KRCOduiEG96PWbtgMRD1
98fIyx+TznlNsgY/RutsybKT3g4c8LLb7V2ywXNSfDMeMEOLB1Ls3P7kbAT920yqtLDN3kFmEYMl
G7b7t/T3tHel0Kts9a57/zJ/zv64bZx2Oxx1w07uDb8sbcnh6fasEN3QebC/y2cielepCanptyg9
61F5621A3W40H07njJ5wcy/fE07X7E98Y1YNJWILFTa4toK+1nLHO1z2YESDgKzU+ug6TF5zg7rX
qWm89G7kGFs5Q/SVbmLKhw5Ds9M2U5iW9VwDATKkW1AQ2vO8jTFTdf07rgR0jA2ImAejI9cqewGb
WlnFxJTgQpPkdKmHxgfHwtpnwgQvcII4qCbw7kwsCADubYrSAI7vtvGjV3WwgyMEgMXHu/Qt8sJk
i4JEY19f1trRWBil5/gsfZGFKC/MHEYHp/HDrWRDUxWzUe/k1biRt/JJS+x6E93kB4mCJTjGV1IN
jLBSElrEJ6r7tjRuWPNIgtwEdscN/Oom2Zn7ULXHT/kOaeE99MlcbRe/p6/xY+LzyBVXAhRq6UCh
QhUXx4PtsuQV4BZRECE3LG6C6DaubiBUMcicOLjiNrQxDZo5ICeAumHCoJnGRZsWKZ7O1YukvunZ
930fdQZIIKA4ByZYtuRQNF07odcHondQxQypKxcnpePkZytfCe8DqpMO8KyCu3D5leQsUPWhp489
yZfyp8H0S+NV1Xei9hBoUGcHDIvjF6vZLi4sqHwD8Q8O9qXFOO8ndB+mwmlbfwC5j/DD6t3CTtAE
5r2A1k4dVXT8zxZzAIQ5TeSohi30H/Lb/Mb8GW10t9vIG/nkoBV9I36KvJfmilcsbDJvWamsKBkf
bJZeBGRSiSsyclOEY+Umum3tvcnrd3BXybxtBVEaoWGGuQgDF/CX+JKGgEBNu8luXMsLHiUn23c7
HhCKLoO5BBbLZBxnaORSLSe6TAi7CgcVHG66o7S5XUw8mPValnpuiy2slHmvQaActvAMazxgNdF4
dtTH4pC4d8Z98xi613105dIBGBHT95Dr0vFuYQ+22heIaiKCZTeBRQmdJPWpGnnf7cIKBQai0oJR
TuT4iFXLgyCKgTjjkYLuWJuiO+YSCbK1MSfD5xlhfKOCvk8bjDCiBQDsYkxRKfyGF6guXJ5iDylF
BZ7hKtJqZr9EaRj1cQT4MJHh7IpLNRyuf5GLgP7HAmwAdkcxToyFtiMETVig7sbKcovKNa0HKbMc
8fO6mZXdQgYATJMmS4Yoq/Tfn12YQVkTvCMJwJpVa2fVaA/Ta/jtZwEQZyrGqYA7QPwT2d0SmjLS
arDOO0Wk3Ctd72qF5MshJw6tLeXcCk1dz5YyZUPQJQG1oqQ7XRR9Ke5OitF8379wfWC/0FMBVTlb
q+5HFOX1GS3ePtOO7ajcGAaYVvPuH8xoqBHLlowtQ+2TWc0sQOpKo3SOVFElBw2mYgsp59jTs7AI
afgwVCgcIEjMOePGXRqRy6pARV/HUKembQYr9tDx94dQd5sseRgFsHdHvMr3xfXLmGRiQGKSyhhb
A33/WAVax4sJBAhaNx1Rscs2au1jTOi6i9O/yCwSsQ0vNwu4WczLMC5uzKVOtBYdVdNskFTjaTIQ
DwBFX5/Nhz7IOTnS5agEqtR4oCgobOkYsGSTpCgACwvEzIC0CSq/yzyi73PLL0G+aTyn6Ysk3UfR
mxVyOuNrq4R6pArqWBQ+ISm9/JTIqoY4r1FsVep9GIFAp7Wb+NCMmDLtORXeldCE7h7ybJnCnvEo
WpqSizSbqxKmkARDBy04dlmKmYjqd2e199e/3ZopGQkh5Ixwa+ByWppSixLCbT28RdN70W4k0t2Y
0dQeSVMJdhtO/xCpgDODhgTYoEGzzd5Qg2w2EKTDgahl3QOUCnw3aEfyCjFr34oq8YLEAQ2Niyee
ZaUTvAc9RNBuGW5qhAYED4r7GJp0gE+Um6ko3q7v47pFha6N3u5sYl0ZdZ/VlKHN7LVf2TT6MkQc
5rBu7MRMN43OG0ni2aP351ksbsamLY0I9kge/xaj1mmKcT9isLsRqnu95uVLK6EfyNy/y2OOOBS2
jSpLsaFmAV4I4UnStU3JG2FdNYLXD6TZIJeOaLJcU1FOFgYIsYYxlXeVct/2mqdLPPGhVY8/s8Ls
XJh3kPKjWJ4xkjdiHbx1bXWjzF9hXHOQEGvrQbMVQZEKp1wQxCrzlCRzMiES9w/ZYIHsXbAjXvBd
uWFQnQbOAv9Bx5y9+tVEneoA+H4MgUhuJL6K8WuALmsRNPdV/CM3OPFi1RykrqD9jglQTCkuv9E0
RqKoEnprzmRvpMdM+VkPlaf/IkO463kY55Us0ABiDkkAEhvsIhNzQVvViVDpA1bHsr6EDNOwRcx5
Ea+5A9IzBS0fpGmYdVkuCIdIVOUGsRZlnJ3YFW43TB/oadjQYOLck2v+gPzJQGvpf1Wxl6ZiqcIb
zgBsJTG2FpCNmbhtIOd6PRBdlm9xO55bYS4PXY3zwqLE222m5j+FWdP3wajUd5glmZ4lYTa26K4Q
H6iVDMV5ozkkBL1y6Mol1kmGfPajnnvywBv5W/uS2GILtRsM81rsE73LyFxkkYoCnxXcKeB5Gavn
6wtf/ZAKJoQRQPDG0pjoIYdaYU01tRBXabzvxVxK/FGRqshOIGv3o416XqV0zSQlmkDOgzIfXGj5
QYMWPHSNhiAcZ/nbIL7OqXJP0E930GbZXF/dZYWU+azMwbPiSYMKKpxHANA/G3y98/TZCaGUpSdu
WSmOCvlV3j26dtqBasJVjbkkVWaHTCQwnxgzZkMdUre7WFd2c9wdg2yE4o1gB3W3T9Xavb5Qnklm
T/tSh9ppCJNAzEJ+U7dH8wsCU1kYeEBdFvE/xDO8LzVgVymsSmZeAf009WooIJ61Rex3hvhWiGRf
EvRkDfmmnTCbmPMYMte8BrN7Cp1xwcQvG9Siah61xELKZaABp84ihjCLA4jL7MLUOKW41VSZKmMi
fsIg/rf0UNlIUgiAwEMDtG6UdLBVXK8GlGHTr9GwBeW2Ch4NeQM13etfcTXUwWPgMyrQRixULQJc
dk5VColrDBs0lnd1m24CEFteN7OWBaG6/n9m/rCAnGdB5hRiLAlmxDr0wvZFQNOiKjcR1A/7hBO9
1z4byA/wvdBWB/yY8ZRQEySoR9Cccgx6DECaP61qMByhHSNgqlP/+spWz/t5bGGuvtDqTQC28LX0
TrmN64fSNEo7LQc/08KNPGfv46yBQu8EbVDOjbj27YCAQEcCiTOKZIzPGBXEjaHHjEu30lKbaOpv
q8336CzzGHnX7gRg0hCqDaDEJHZOMG4VkKOPYAoCrvG9rKzIVrjcAKtfTYMEKIbMMVii0MWeeUjS
jfkA6BGd+IIoYyaD9T3BVS9jMJLzPlz9Ynjro8SDMEJHTZamzFKAPswMOJ/etqa0by0lzG6QbJLR
xvSSpVNez8a09UFOb9VWix7kSO4OZldHnDrN5ZrxnENkwS9BCQV8IssfoimDNhBkAdA6t7yByhyW
EKnQ7KJ4uO6kl8cPhkx0n1Qg1g2NNaT0gwa9aFT6g+ZY6B9jHtpZscVTFYgyzkm/dMqlKbrms++I
kQqijCpMSRMIqS3PKpFG8VIInhHmju01rakkCoUDI13YfFpCb6ffZj+igjrIZXGfwicRl5cLic2+
FscQcJmU1K6e9dsc4reKwCuSrCwF0GvcaCaqCJCoYKLVJCFdIBLqzUVj/MBgtW8EiB8hxF6vuwDH
DstDoAioFA0KGgV6PtkRETaNMHqBJnHC4aoZ6LvQywTXJqtGJFjo8DSVjl2bgt4RzdK0Lb0s7LYL
vn+MMcOCRBV1O1R6AOtefqCwqnGGM6twYp3YuemZBtjwb8wyds36QyfRxpQqB4px1/fxMu2h7T68
5FDEpaqhjFU9bqIkiGHVzLInUtcvMsEtLQKjIhaNrQmpk4eWd93mSpyArhNSO6xSRxWS8ZFeCZOs
m+PSCQxx0yuf2TT4M3KtCdyP1y3Rv7SsEMIR/1pivSSIy7AZR1hqzWdwp+MK9YRA8+bxQ5ORmngV
r31w6S+02YKxWBQmoTTPXtZaTDrTQq/aSev2GSUFYgdy4hYgy+Ckq6tRH9QwtIlAkT8sfDbRpCgz
qQIAKgF7xUxCO4XEWdBEEF0efs6W/IKZHkcuizuJK+vJ21YmR8jaMgBWHtsKgUHbGJDG3SbDRpdf
Y8P0GuHN0J3r33HVY0AFQQn+gEJit7Uz1E4bm7R0JB1oquh+lCdXDOze4OSta6cBsM//ZwethOUZ
rEsikkDHwhJJQeX6VbVmKq4kaG+59WoKPGbMy0QEfA+oOuHg07uMBR8ZEGONwhrBstIP8kSghvH9
xhzoCAw6q40uAE2rlgsaqwyFhg7xi5iyaE/ikHhpm1s2WEZ53Cdri0HtWIe2LI0m7EsbHbVMyGQD
wOeQ2Jp2x02pLrn1cNNbaGpRcClGNNhEp6vFNK0DxKpRawron2oHI9fajTAlp0gUTnmjavtAHo6S
IOxNs94JcvlcVfMNkcMQXC+INU10hx6Sily235dg0gwEZGShqPScuHM5lEt/KoY7adsV2RAL4Rzq
HiC6NCqh66tviJRvxQgIWF2EmAXYfMcI81eBI45f4ay5iRQ6Vv9tTDFtFSgyqksKKtFAdSy/fEMC
dCAngaKY92Fv2GH9AMbC71+PMAI9eFAdAnLBnss8y6ucTCECAYJQ0Ii+DnodLrn2n6Y4E8Z1Cq8A
dAp3xkXC3mTqnMgWjuW40TbC7efo5j8auwbPdNXY/vRVvz5Q0HtxOKan2s5eHoWnaE8+DJcLMr1A
fNBdxdsZLz8DIyZsWt8lVSEpKRZcjqlXdM/GRMeg2nE7V7Vb150LAb4HiYChXWt4If/ybqG2rT/W
kcOxs+RIuyuw0sG2mlg/prF1RiIdsogHc145xwszNBafZ7xFjeneDmbiEp2mTL9tI57+1sr9QZuT
KEZgcA3qFkxUMiuwQuYCvqdeP6jBbV+8gbyhHR/M5k1Vt13AyRVXqhGg4zyzR8P+2ZLaqTWDKU5K
Z67csr5NJztGGV5yh3mvCh+WYrfDs9Bvr99ZKwVRWKUFEEpjhHYys8q0J1ZF6gzD8Vuh9c170Ssd
+R3vId1V3XzX++nXz+sm1zzk3CKzTgU5VU4AM0RzRjxNSrkfQ+0UC2/ft4LGHQC6wDqjSMdEFr2y
ALXOQDSvZZNXt9OuqhsXQ2Scu3gthsJBJKo8hEYDyqvMV7OGdDTHEl/tFB3HTb9rAL2VPsqj+pXY
3OEWGX+NjTHn1hi3B0tSgCo5rLUbzHRudT/2pUN9mG8zGw/pb8tcI44okJMA2hV4u4sGw5CYUYV8
HodsKmyl+YW36/WPdImkYizQ9Z75vIF56k7MYUGR7GzXvkEQxxbRWrV1yU2P/X52fqB+/P1+HRAt
uHFkgGnxWrqo+yUYpu71BjFKfJK0vQI6qIznF9SL2S8FUANG/OiDFqnvcmWBVstBPQ6lU+ySk3nz
pP+Ud9btvBcfU9cxgRTDXJwj8Lgh1s4WwIXgJILuKQ1djNV0ikoAABCzQF1X1Do0cFHh4FFYXUo5
4bOdm6HR+eyzTUVoRDXpETRO4APrXWSEpWM+AV+b+sZNeaxf9G11sHYzJ3T8KThf7urf9TGnTQPP
SkFyrE/2P0YYnk+Qw0LU2iiPqP/9IscK2L8+hOawfELn/FXYe13nZD8mF7RlOy4Ufu2KON8H5jjq
QqKHoo6f0zaetjUeG6c/6C7x5EdSus1m9CxX3VbH+JS+OuBvvH54Vo0DBEbZxBHk2Fd/qJulhZIn
Tqd+6DI/bzDuPdynkVsEv+rBzUvO23/Fo4E2w8AUHo4KOnDM3md9XatW2hIItItAPo62PNy35V1s
xnaWgM2cR2O84ssGRnIA8RAxqoiiw9LJhKnXKlSDSict+tluza8+RKqqyANnH1dSCYqCAAaNPgtQ
jl/aKRSJBFEs0ud3LeznQQYdSK+NnMfhJXUELlgqnQ4ZXpweQN+XZpLICPV8mHA0n80P49i6BlCV
wZ0V20DIjk7nznuqFXljbkIeHGItzC5sM+e1Suqp6irYlp3md/5SH8FzfYBSngkntYgzO0plk2fx
9bqDrm3s+YoZhzHTCg6TwWqTH0ZIdvE4XFYOgKGjbgLvNwB8ZzGKcmekJeA4pSPUHhHRIEoBJ3mS
miMYvuTQn3jDiWu50sIgc1uRNLVaQqjBg+63R+loHOaD5Qm/GhdssJItHprt9S1cXSIFlqCmAN5y
FoAETKE2tCJ80yjHfWeNPrp/tm79VoxPvDPtQDJ8kMZxKJNWvxs0HcBRaIl4kzHfbeiLakjxLEUK
326NcIB2HI9tdtUjsSwJ/Br4fhCOXp4GtVOiEvyZpROiLC6oL1m8g6puiyoGlBf6Zxlys/MdCFfD
+EfW+T2SK17mu7bK81/AfMxUG/uxKlSciWAW9orRySe10r6uf7/LmAmNB+CsoFKKNwTC53KZuaAF
4dg0BEMuj2KBZvS+HQ+tehLEvar+um6LZhTLu3Fpi/lsgCwIZU7j89T9MFS/wATWeJTiG4sn/UH/
0NIQUBpn346JZLWSSvAOfLskFT0B/wTf7s6IefcbvTxZMxQLgjFJoCeRRi33brLEKR4tGpfximyJ
6UgjmBzjU1WWm+s7t7agM0t/qphn6YxWz3Ec5VLpZMq8zVXwL1iJNw/6w3UzawsCQRIgA+ino+HG
7FuWSlXSod3khOhMGlb4OdbxjYjSC0b+eI/JFVtA7IDDnFJqIdllNg8g+zxTQtiSE3LouvBunnTf
qHMQIJqbNG23onInYTo9q2TbGm9l6VHX62PYaHalfNZpyln62uP2/PewW9xWqHI3HX7PrAWvZS95
ai3tNVLskzS6a9BIyADIN1CuABYhssfi2+cQWQQGh/CKp5JKbBwdenlKhxYo+aIBT720GyWInjuZ
HDtUF5M3DbXiTyZueorEBlIVg6JLz531sJ5yEsPaDEUszZ+yH3PPCdI8G0z40oIyzawgIk4dF/Yc
+MUUuhWXImnVjc5WwrhsWJFRlBqsRE19s30XMOGduVHifftgLPaLiZIRsbpW7bAWHcTmIVBzO9Qf
ZZ58+/qO4Y2ugKYH/QjmSJjSnBhwQ+JkkA2U1K2FAdrJ4oSS9Q37zwgrRBON3SDONf30wk2hnnJj
m0zO2HFACJfXCtwZBWyMkIOH54L0uSqMIBkNbJjQKMhY2x1RqmOnEnBDZrIzSIEvD7yuw9r20Q4A
puOQJmOSbOnUWWKktQWqW+DYEzQaraOYF77VSs/XfWHlWjaRKGOGERJzKGEyZqq0SqSJVPAFXb6B
XJZfBp/XLVzek7TMRbmkUbWBGhLzMo+GppNrBe8Kw4xzd+ghCZ9GQ+5JTfExTEmHuBjmnPh3+cGW
dzN1m7MbhjZNO7XE3dyCXcC8TYJnK8CY/0NZHEeZ805baboBkwbMCBq0FsrqKv0xZ8YsESP+KUYr
oDFl7sroVVQ0J8knRzfAmVcgHI2QQckeA4uX1V3urCxiS0UJgAcg/tju/Yx0p7VU5Mdt7PbWu6p4
Qbcf1I9OdL77CWEIZXY6RImwzt5ucSApXVMiQyXd26i/B/Uu7F5qeT/zSKguvXFhiL22mjI1tGxA
ZiDVb+BOsEeetuBlgg9ZO8gp0gIb+PDZflSj9nPZtjpyqfEwt3d64QvRax1uq+FA5EPYcGYn1r7Q
uTnGD8uwSLq6g7mMTM4k7uap9oP4Qxi3bcLD2q7aAtUDQP9ADgMAs3TDfobAIOIJrnzxpTWTrarN
96VSe0Ld2YCrcDKey/BEuSEpLh7q4vgnc6o1oU3Ckt6Hw5DbhrEZzOeAeNfd7jK4UxuYvrLQ1wPn
N3ODlElvTuUAvaiu/KVND1VyjCZAITmlwzWfw0AUeFUAhQbSgtk3SYJAgmJQK9K9HkDocri/vozV
YISrAy+7P/GP2apOrEgB8TwCWS9XJ5C3+ArVk5LscuiqpLxa65oX4Iz+Z4wJRqjtRl2X4UI0Z9WO
051m3GsasQ1x1/De52suYKBehMFqJL4XNAktBOQLLcLGVVAGzGqfEotrEY81ctWKAgYX3LxAqUrM
7kV1qaFLCxZtS7ifLMikWQ+CwdMLW/M0JCr/GWF2zawGAZEWRmYcznLXxF+ztBclHlv36sdBSx9Z
MUrGF5yqBSGNkcYwY6baIQdDyxZVhcZWw/HD6PQbOQxyzhFatQjhJmCvAFzAqNMyKERaVGhigLsp
yH/SRKIxnErYCQNx29K/7uare/ifKcBPlqZ6tWibpCzhDtO2SXcVeC4tDckrx8yqP5yZYY6rHmhV
1w0wE2Se3r930QOJX66vZHXT0Ikx0NCC4AgLw7aSSK0BoieOLN/3yabV9qIVAKvp6DzA9+piEHxE
TBghOrDzuBG4nAYlx2KGJt6QSXESYPdHCKhdX9DqpzkzQ//9WYaS5YOpQyWBOGmXo3jsjLE3Sbrd
lv8QSulw6f8th27smR3w9WWylMJODUUfpTNfijn8l89/ZoI5qSgehwUaLsTpwwctPsXWaR45Cd36
5/+7CubMNKrVVRp15EZKN1F46CDyHIKsUi3tnls4oO66rLogU/27HvYBA2rRoalUGOsKiANoAx3R
m31B+9A7022N3Otn1a30LgHbc79NZ+v/bz/ZrEE3MENdhbCP8NrJT73qBw2v4s/xco15O8sZeKhM
AhtZbblGdBJbyzZ4mFyOj7MTN5VeQoJKhhEpdK3W682NJu8NXulq1Tcw7wuMHWo90JRZergiTlEk
jbAykK+gsKvJ67P7LAgdAwTO1w/tSs0WrnFmi3H1SBri0ehhS/alTbePb8vb8hldrq0x2yCaQfJw
122Np+tWV78VyINBZYdZdCSTywVGqtHgkUMQXsUnBQSZ+S+DF8Hp775w+TMTNCE7ixJJmLWKGWBd
evFiFp+j9CO1nN58NAfZBjb4+npWKmF0F/8uiC74zFoAgRUpq7AgAnqq2Jbfi0MN/STBj13LV35e
t7buHn+NMYEWYtNZOah4TdcCCMPjzo3GESQb9qB9ltrLdVuX9HJ4+p2vjPHFtB0brYlgTJy2uSc6
8QuEZT3jtt/X23RnPQu25fVeuxd8xa8fYpfwUjPeh2QctAlDqNqW2Nqo1rYAFfTjqwbUrqS8y+Sm
l//hxXG+XCYsA/6X1qEKa3KhfmbGFNsAP22mWtpd31eex/wBnp15DAahCACF2Nc29OrgSStcA0ik
OdmOnVvq2zLGHRptA5E3pkQXcOVcsMDPWRojjYCdA7rr6UtvJTtrfNICahPj9lYCNrLEqep/eZz8
PR4KE5vLYG6iMIXRbqg3OcjUqgHCJ77cvA+QVcqHr+ubywkvLBQEc1hVKtLwUnQYVALRRd2Sh0ww
OKvibSUTYmQIec19DjNi+aUlDmn3Rheg+riNBmey7Ib3fuAtiwkyYUYiYVRgL5hujPa2LJ/k6vH6
ztGffM07mNDSVxmpLGpiHh7H6VOZOFnPahnr7HxdoILNINSTHgbMsX2ZJ+EBwpg2kaJ78Gd6k64d
4uJEMswi5jrvxF0CKBeRTGECSW3KlZjEMK2r5YuSd8ckCw+GMe0zNd7XlujMpLBLSfe0UeTcD+sx
DFm+gecRpTlbXg8FuDs6pcVllAiqk4lfYhL5UT5vpDlw8zq5AZ0Ipya06itIIDCqhEczKEOWFhWM
Io5ZQk+cNnh6NXgFVKKGtOKkD6tX0ZkZ5mCrnVlbyYQ9baEQm5umUw/xqY9lN1d+RRaPJmcFooRP
eNZ5ZVal4+UXqzkqrsGHENlUtkLfVTf1NgRbzg430D4Zbek92fE69qvf78wus0y9bpUejBNI+1rJ
bvPUsTq/hdyAOEPR8zXt/2lX/zaYmfRI1ZK5kQU0mIPyRQCe13xtSnduNgrvbl1LZ2lFHiwAugEK
CuZy1/RG62aArxzIS+xGwTrg8N8ntX7TRxHPVdai5bkt5vhBNaEoxQJnYJRTHwrfQ3nfzVtUdTxL
sMMIuSYmBa9HszXvPDdJf9LZHavmIamyGMtrst+5eRC632P7DLJcJxIU97qpNQ+hj2uIgACZig7h
0lTd9e2YgV/LmdONEYDz4kM2j8FUbmTZNUMuJd9aLDs3xzhkXhoK6RqYq5ARGeoui2RbMO9NoIxm
62iWHsl/dbrOWeSqu5wtkvXLKGsNotBPCETT6PclXgcArOg8Ssi14HW+OuZiVUrMcLeoYznl8JGK
jhjdpTwK77WLjtbnZROc2pQacvm90CTqQr1CfCzN8rYnwQPyBc6FwzPB3KVFKRCzbGukByQ4orPj
VQ3vobi6UXQSFeTPlEOGcXAUlaq4MBEoFIwtS9F7A6nAhMe6unpw/zNyMZmEQlhsNiOCnzFNH3P7
FFsQUkbBd/xshMcklu5NkHdeP02rWwdAKJq6kJcDQ+7y6xSAVJhBg6+TTh+1dad+n8UCzbSzv898
mlEspl6gCWKs61vTik9RCsRAWApeMP1L7QOsuyYwCsAiQup8uRY96uMBPCj4RqCysENDyO24a/dV
xOufrTvDf4ZUpjTaGWMmpxoMiQRPCvL6v/PCnJC6GgL+robNK0TkTUaMly4Q+GAEyGwTvDvdcxxx
nmErwEp8IZBi4zMBWAM6h+WuoeMtmz3gyM70P6Rd167cupL9IgHK4ZVKnXsn7+AXwd62qUjl+PWz
tGfuPd1soQWfMWD4oQGXqkgWixXWegTeR/DoDJ/5DlD7gZdt2Rv1hx3zRyfZBiTdrXUAL/ryC9mc
c2VC3YymAh3HeZqGpqEdZhEGy4bIniywSSXppsdr6f6WX7irgGY4M0GCUA6zNpxvTZkWh5hvQ8d1
6kado3aA7iJV7gjW631BSy9PdLADAAjttzNGBne4EiCB6ZluoRNQa111zHwhnbwgwSB7NW0a9Tea
Ak4aEmjxqB9iba3LYUlPtEuh13iGlcC/1wurT2LP+hg9Q2pbto6SysyV+sQibZI3Ng4Rc8QQkJH3
dV7wJxhIw3QAOhAwjcg3P8qsZWMgoTiWBuDksaaf/QjohfsyFhpJQTqhzFnpL3IjPs3eTVqtZy0q
VfqoPmQd2rIgrdmbksl2wjjieT0ID8hLGXsJ8YctT/EPoGuggUsH43VEQZ4V/z2A3/xJaGYHOhDA
EfhCdDHKYjYo0LvTPrXyOaGJA6InWH0EtaS14rQX/M+VMM6ptigDi4UOYQMd0LokaGCK1SuNCOH4
876pF24kSEIlFS8bPD74s8JKJCusGnFdNXaJnYYI/9MoEhxpFLblGGlelVoSAWDc72bIX+7LXtIS
E6YgXEB1DbED55hYGJgNWtbhAI1wyyiwgRgScO3afO6aGJk7JhIbp9yAiujWreSMqC0l/dqg5sJZ
nMdl4XCAoGuiCe9aSGcBNrPVgQSEtXooAA8flqmHBprnGgV+3VjrWF/QCW3BwIxCvzXG/Q3OxSFH
mqrmMKMAtaGbV/Wn0gy2Logr9aFFMeDPwbbH+tz0Uc1lSux6gLl0cfHOOnCOStWDtXpDLfgUpP7m
cv7MTQFR18YzIj3T1BAwK4HJNNcsk/hJ1MP3KaGxGwFhPAuKUxLrbzluEtJN+jGgmULEZgLbSVBa
26TW1iK1pfX8moaFcTXAq3InMNMKKZpKQAB0Skh6FMmT6aQ1tpQALHTlGCzEAYhlULac3zoiytbX
2jMkUsI6icFI07fSMW5pYAes6YFVkgQ9wFGEZq1zeMnemL/+38I2mj25i0MKMqFSJPC5td3QETHW
a78p8notQbVkQ3Clz4cCWJxY2GvFxKkOqnxsoFjoy+Kuq9zQOjLBzkqfgpO0TP1K3OkFEFnUz8B0
Q/UjrLZB+xCtZfuWQiD98ks4EycxjWg8tAB0eMXE8eRUP0sHMBz279ZP8NrbhgftIXRNt93op7Xn
0ZIVwJYEgmq0xQDLijuqXSeXdTfvJAvsBr2VT4Q1ugTWxUqyMb0AfDmY/75jXRQ5v8aQIMPJ5XNk
4WBQTDhnmT0MIHrcYdYOf7+PQMso1mpDS1lITOX+I4vzrmqkd7GuQtaIoloWglMyBrKtLU6nZnIU
5XHEy7YS3PsK3hK+zPjOF1I5o+qAmMrrIQWRRJbM0fNgxEdZyuvvQWCOR7OJlLMU6NrvoB/MwqNN
C6iBVBeDLRWlDuQ+KXOmSZYwDScM4taSuqoDknNtYsxHaSWgHwiW9BnWVHf7iIK/seljhKuprBSb
IInot5CpY+qUQhN6UdBp3++rt+QRsGPmHKcxcyBxF6NWTpiRMrFdBYQAkrbBsFxEX61pRcy867kM
tY7pMUSCmN7G7TVvo4ucjtWn5SihOoJhSMmvBskz69AdA2VlsRa3CFrPJABjoavlZl6GanpX91+U
KaOVdm7Wh9ofoavaBNhSchx4VtQGwDwpm6cULtCwO0znS4QmWdg49w37FZDzKoNbCVzuILKc8fSv
VQamaqcpLZoDFA/p42ArOYieyeB+Sg7oBL32kbrKDlhfAgjPTBLv4i2mJN1sg6hoO+xHl/ktad1n
+VA+M3vt3bLwWJqJn/7zcTzOjSLlvSDMnQuThnFB5bm1tvjIUPV748i6lRbppcW/FMbtMaCIa5Yw
WwJUcLJMeqESf0t9aT61QpR+3Df7zX2DzCEeYvCBaDoDuhm30SSUHKOM5jitovJmjPVjjcjl70XI
wPECCqsCC/LtjeLQtwNwmxF3FS1oH0oMKQp0lb/mRhG4nUujcc6uyCZDz+YV0h+r0JX2smuCqBHA
hACF9tgpcEXnz3291paJc3RjJCR5mcwblj416raQ/GAN0ngBkeVaK+6eVjUgsNc9ZBjP75E7bTsn
+S7b4fkg2Q/T5iEAKR9RD5GnuNS7r93SQ+/KoLP6Fy5Im6yqLmWIbv8YL9N7d/6JqoOPPP3uIfMH
oJyR+wKXzQlfh8k9JMT4m1EuFDxIWlzGqfZnYA9A0Fsdy1oUAQTrGdPJQMjMbfbWyuOorxDMitoI
nFyR4A3tJsUa/OECsAJWDZ36aF7A6x/QQNemk9M2kduvnRHlZBzVn5R9Zm16kGu4qDH9VUmGLamx
rWXJZsLkA02ih/vGvKVBmY/DDBnzf0Eyt3pJKjZSpcybE72lLuYf3kTQ93kacIDtMo0BP6apz2Jl
pkQUo/2gRcKHAdzgTGp1Fw/Mv2ZcnD8HaRCAq4ArAS+ja4uIQBdPlDmQjpXfjeT2AEgtp43erria
pdv5UgznBMBiUfZSATFJfgpipwiObYwV0FYGmJYXGLN9gEgC1RIog67Vafs0ieoyyWyaGLHXoR0m
tuJDPI4vVvsWsvRYpa1dArG71QWPpdNWk99XFnjxRrr4hPn3i+MpSXFIMxWfYFAnfDELEock/TO6
pXuWBfLWO/RZAvnN1tp2PYlXbqhZv5u7GgVeDAMC/ArzEtfCO1pnnaohsmxUtMK+YrORIfer6FfW
rzxzF9W8kMQ5QIzMY4RrjmGrRnMs8J+FAGoYwARf5puo7bdF0K8s7uJFMnOvIZOG9ixeN4GOHUZs
EL9iGHIgWTKMTtWqawDMS65InV8dAClBbufmQIyRiuFoBguWTpx8G5BkFidnZY8s1M/Q6y9iqsUE
9gFw3a+XqZwaQy0FZDzArtsDrGZ8bU2vmg4mCihowZUMxwieVmQuLdilzPmIXuxLGgVoMrcgU8bM
SY6pV7ia4kennJTAK2Vn0s9haY/wRMJ7Kdtp35JcdJpsq+dbC7iP979m8f5EWnDOoM2pNP6gWqye
a8IzJWC+pxbR1N/B8IjmLSEgvfysB2BycCWMElRnLdkruROY2Fm7tnWL/iMFqUu8cqsuOSgV82EA
pcOqI6t3bR1ryJFHSfF80MTfU/1e6AbS76atSmsNUOqiJDBFqXOWXb/J4BlWQMNKh6TaTZ18o/oI
HzzJSQ+dTLqN5r33RPKMc0Ssk0Bqv+0I2kLsj9BV7AwgL8NecpMtO5moYJNN8z4iyOheJz8gj4UT
HEP39f5KLZ0H8HpgamCGBbkJEtukrgdN7RG+4c2HnTNFD+a/KB3h7seMzTy6j4oLdwnVkZm3UYnN
wEYgnmgg+suljSDVK85xIW8L8iGcN+CzYgSLB7LpkzSnKZCV0YjOAJEx9ZJ47lAN2FVimTlK1YiP
XSu3u2xsRN0es5C93bfl8qsOc+6grEV4f5O0w0UrVEiT4ZG6QQtJCyJFcGtrlSd4IEVTVkKNpZXD
yA9afjQNRMcyd+dKcdMawUymDFpgS/nOMqAgreWJl5zKpQzuvknEtijDaT421JkMkoCQMkUhIfcA
6Qvw+vvm+/pi/na7lMbdOZjwZGFMoVFU4YUJccDgJN3He+5nBBAWv3LfwOhHaiOjfJjsnfZr3Kw1
Ti5dQuA8NGcEgTkDwPkJsHHlyBHiE6oJh6GVYxK38co2WVy4CxmzB7n01Jkw4BKHjMCcKh9Di9JW
rsOfRlavJb1uJAEGB8gBBkbQZmC/r6fGhSRgR6p6F4EafQoMPwIao2xkTlJP3v2FuxGDU6eBwWTG
6Qa7CN91h9GzaNJbHDyh3NLuQwz8bM2tLm3ESxHz7xealIUyIkkOESUeXkJwmHQ3mhz07mII0kQh
0/0XGl2kaTmPpZSJUpvVLK6TbTWzjuGguWM0rVzai1pdiOGOcFuWetmUOF4o1qEHy6gqwoQ3vX6x
hG2xxpKwGDxfZny5wyzTSJ7UHtKQaWjS9wkcTmH2DbFzWLw1ppvnIjF/i+UWFdqVcGApbL08VfPv
F6sH3AFDoAyXTPpS5ye9OQ/TUYzP0fP9VVsy56UYbpNkZl/WhQgFg+SZ1ioBQmGtOphQm1QfUfOK
UkvXDWqEaLqQ0RujWtwxVruBybQb4CreARlohmjLj3fB00hJ8C92I4q+SH6C8RAef/6SC/NVWqNj
AACSRG1vxn4qg4/Kvm+6+WNvXO8/Ir5utgsR8qhUZV/OK9S/Tf0vGbiHlZ1V/n0pi971Qgp3rORI
TpS2hyINIFrktiZjtxJ6L7kiE0GGrAMOYE57XZsKHHmoLWhgiWbKQRsYySZHV1a0WFr4r7KmiGQ0
cqbcObIGONpa1hHhjSgg+BOG7DK8joAvTobCb1jixP3KDliMLC5lclejzhJJR9IYLpZicIYdGlqR
ptuLmdePdk1PKN5W/coGn23F7Yn5/phJHkRMXvIpd6GhcRUyCy8KGVNj6C6yst/xOJCp+qkEm/s7
46uidyvsi30Q8AOI0a8XLkoT2kZVgJqJrdrdc6+SLCMjKJVfo32zVbwMuI7syUrJkJLywdpafsuI
5egkdtXaXntnLyXhoPt/P0fnup30PEhYJUB3djB93WYv1E2OwQZYa+Fe2UXP4tN9/VcFckeD9mNZ
5DH0j3RibiPArNFHIGlB1PAa2Om28H+tSJy36R2L6/K1xac+C5QugcQe7dVEIIk97GLvYUK2n2Fc
a424c+lJeGVS7tiEbd+bWQl5jdMclMPU2RZJSE7YWbXFH/mJkje9ck5Y4hAwd3CnK1HKqom5M8Qw
hg0Az68PqI+17GGP6d4n3b2hrBEYqJ0DDHUNkHBhX4PNCrmqmTIILomv42s0bZnRodur1eZ+wMDR
zY6MidsZOoZyf5kxCqDae4GUkQUOTFXykLAnCdDa4umYIYvZ1ht1OFjGcyNudfOJtgxgCKlj1F62
Ngt/e97nTwWRJMbhEfzyvlOMrLGYMnxqWrtR/yRlH0hfdCJe6cPv+3tvtvTV1kNrzQyKgAgb4Ag3
WcnaEia9DsFZ2eYA5iontSEg6FyDXri5C2YpljYXj3Bz3vgv8NQWOovQqQEMq2lX5/W3wZIxl8r0
b3+vDqbhZTTKYiweGY/rk9QpTZCAJBr3c0h/ZMjoTjK174u4CW2gy9xQjMI1WmlACnstAoQ7Soq8
H0pTxceoPDcTmtlQFgCIKoteNX3lulmyHJL+SJcAKVQG3cO1NIUVYzJpFSpHUfWqSfRghtWrRYuV
HOPt4QBMMBJkyDzg/Yrrbf6Oi6hj1Ixm1Ie+QZVF93NX+hTOQUIwAXgKgbPUO0ibOJEvbk1wpo9E
faf+tDM/xc/w1fTWYHBvX59fH4NubQP3HZqduVVsIoBtTiHaBEUfVJx+4G+RFEFTgiedShsEkNRV
nfqg/Ja2NCXMj33921+P1XCfwHmoYQrGKtJYY7fxzpJdWd+aayHYTaA3i0AVHVwQoooOaG4jgUpA
KsV81rL41VZ/LLUj0fSsd3/u79cbX8KJ4ULxZCiLEHOVjZ1iUq37KfbbID/myOuOcLP3RX1Vj669
yazSzEsAHmE8QLldlEzJMIUBZNEBwXH7a1L1fSP/aKhm6wBwkPTeRr4Zk7PJ70aPHGPsjpZWO1Ol
HoXY9IT0YaDJy8pH3aSAvwzwz0fN63CxtdU6CwJMlqLpVDFcZNlcAWd33IL/TtHfp3JjiielXRF6
61ZhCNBdAKxOhjH44yRW1pgrcg0sWlN8TDL9ef0ld+uHrkVwainoZB/GsmowwKq4IMXtJV9MHKGg
21HYhWyt/H/riK7Fcbu1Bj2zENYQB/xg0neY0k1rMq3Svizu1gvDcbu11wtpaAMYTk+kDa29PBYd
SRFtYQCtxfb+zlhUCfSI8DLo/wIm8vXGoAAPw4QiNoZUl0QrdaI27rD61l/afnhogYYVeR88hDjD
6axKmyGDRpX0J1RAjg6yQhV9OejF7EgW26FO5LW5mqXth2YuHEEwX4OilwthjWnQS1PDYhV4ETWV
ckr7amXucMl7XYrgYlahlA2zjKCWAIB3ITynmA+gOlGKb/cXaWlDXMrhFgl8p7BqATkMeJdmfWY1
qJUYCXO3EVb2w5qo2aoXjqKUwahdqxCVoDk9NElRyeA1RtntkEaf97X66i7kPeWlWpynrFiij5nY
wHybdiQNuMKPzVZ1AZx4LvaDnTkpXgGSO/k78xw+fYvtb9RZGy5b8iCX38B5kKxqQUHczDsToWzG
3H7Kvb5FiUjaCyCzEX7d13npuF2K4w5C2Q3RmJsQB8zjF0FG3BSrkV2iqWrlGlrcmig8oAFhjtH4
bhv0CU2K0LaNrZbepBwK9WjSH9Pablm03oUUzlNZFjB9ZEwD2lHm92a3EQSNRMF+qDO3MB9o6923
3m2XKK6xGULjP1pxkSDDDJsRdNAKmP3mH4OS7F1xxEflDek09MUX1BZewVi1kU+l13jBkT7f/4DF
5ZvBpiTMkmAwiNuxnaIJQzhCXyEGdSCN7Ei19XplHGjRcV0I4bYkHfVQ+DJqAE46EWRf7dp06m3u
dbYj6J2QvgNGNigyrk/5lGD6ZcC8BjA+AUb8wOhHRX1j+IzUX1V3BsazXhyp4Cfiy7+w34VczrsE
soQ6xnzi64k6El7VmoGIaA2qct4FN37lQgq3SkLVZd0UQErJTmr+Wx0PMkCadBX0iADKrFM311f6
NBdP24VEbsmAXlNarJj3Rb2z4o+oO9L6Q1u7qxekzN3ncwoMUDIKj8fTiYU4NTKkFIEAjnHFS1GU
TcxzJ0Urt8AtUA5edZeiuIWiSSr3BsNTaJCI9Sx1ZNpERzxWj+oDqgLZltrj3vqQVmqIC+5k7j4F
tulcGgcI5/W2LGqhVWgfz1jZRzMYCBIwE0AtVKBX9tRt1+ggFk7zlThOyUbpU6NPIK6QDxnAGeKN
JDzd3/DSmkrcXhz0ojeBxID7RXvqa+D8O1l3bFOnY2BVjVyp+9OoXmXuRfOx6vYae6ijc02dFo4t
XLHu0pMS+qIHBNQNgHLnkz9SLWrC1CfQ16En5dxiZfMfqv0UHbpDswmfWi8D6/cmObCTTnbht/qv
kRSxqy4/gDsmLBCKVAN0tz0EXjB4ReiE1kdnnYrQsO/bfVVX7qKt0HWVRhpEKQCVjjeihpKt+iv0
fieHz9iL33LJibb0oSfs0JLopfB//HW+mlOWuxtNMx+M0sLKt4DoVR0Vva5V5kb0uxK/3ld2IWa7
Mit3K6YGRjiYDl2BctcF+zLdjelTPT4H0drFMZ8IzrNeSuLz0GgxUNS4gqRKPlTq9yZZCahvxzVh
NHSToaoE3j7E7pwqtVrIgaqmjT0OZy04WzUS7F6peBPbj4MD5RSkJSdVW4mWvgCFOcVkyfriN1BQ
XOAfCyEFw0E6qI1tNYpTwb8BZEqM/RiwanLvpiaYCBKbWvomK/a0OwrhHmObo7bXlRPypXr/GDEA
YY3or6J+EjgAlnOnmvTiPpm8HqXUCS8fhYzqNjaDfRuAGM0c3K7WQEsv2PXw2oWF2zQ/5NZPM902
wLVbJPuxOhuN6IHF0MKDicokWvOACztHlpHFQzMMQgEM+l07XCRk8lyYMDXF4AFpZefWMQHeh+iW
WuXc36QLjvBKFOdsgeE1Nak8i4oOke7Uoa30McEco0kB4boy2LQoDJRpGL3DH7BXXetFp75NMwXC
0s4iA7BnwFFAGuld6A95e4qLxruv3MLNPAv6rzzOsbX1iMyuBHmJ8CoapaPIL7TWval178tZ04vz
apIZKEWtz3pp6PmuM8+UP3PNV6bQLwxza05riHkLAtHBPHcPG3i23AxqC3JoBrJutkCPdkVabKPp
+9gcBVaeI8lda4ZcsCIGTYE8gwQskKT56z9jRjlZ1GptWQvQD/dtDCZkBryereyOhXv/Sg63FQtJ
CVU0BLY2s85Dckyll6h7vb9QC47ySgS3AZVJsSKlhN2aQLVlpQcM00qItqgESKWQYIS7Qk3heovL
k6JTFsJYati+NWxyuiJ8YvFKzLCox4WUeX9cpAM6yRT0SISUBP5NaTKS55v7llrTg/P4sRBacjFB
Qpn9LkpXGZHrQpr0/yWEx5/D/AQQ6AwsxwDokEbb9qYKz7tSP1ixFQ82h2piZ6g5NBFbDWQ/sgMs
XOe+HkvJZVT4/7vqPLZcVSVloxmQMbLpGOkHbUzQ0wqe9FFxiogdsgbFgLDHY1wkzWS4JSblhlBy
wo4BCVX0g/65SdbqBPMScZfn1UdxtwjmCVljCbBu1n4z8+dyPFG6T+t9R48SSovt430jLLqJCxvM
63CxJ+NA7BhoarEno97vIosI0VsqY+rmbzvAAclxaWvuDLedBbAZaz7DSfzQVuU+Yy/3NVnbMdy1
kZfUMgcREnr1PWC+DLyt+wJuGzU4HTgvoUfpxEB6AaIYTXxBdTcGKVVvktYaH4ZOcK3E9EDbTpr6
yaJr0NyrwjnnEdIJM5J9gAMhvmRBRUIc8vacTQ+1vhtiy+6FPRPkFZUXNyPyQ7j6UXO4qTrUlalT
VQg7O4PHCpgbqShplzZm/0n6Q38Sm9/3Tby0GxUFBR/kmQHbz/PymINaF4MFea3V/cmq/GVALgwD
qo4IhMv7opbSNoAw+UcWZ9C+MeWsTKLOlg515lSgoj8UP4xj8PxNfqo+85U81C0A3YxJcyGOc81m
oKYx+GY7u/sUT9Gr8Zycxt+lRYq9MdqK62jbV+2Rrrm4hVrBpVQevrkw5JTWKaTider2fzoQPh3V
bYg+DFKs8YCtLB4P1WxKBVDaBshCodNhMQbOmQ1oA3MNMnfpkruwJA/XHGpxmjQx5GSKtdVTdR/2
kd2PawmiNTGcI26lsFIygBPamSbaZr+LkV1by9rfjpRd7wqNc7+jORpjOwsRNihG+NV7/MIOksP2
+bv6HOskWnHDi3fepfE4P4w+BLFL5kWq2Sv9YRD9e+PURHAjv7MbIK78LvbyS1cR6zF9vX/g1uzJ
+Wf4zbSKKkhWlM/efJWVmpTit/syVtXjXHQ3gosOUJ2drR+VBliPwFzcRztA5LY9VMrfp93wkDgg
nJB9c+25LS/c3Jem5RwKbm09HErIRl28zIg09z4VRC9ITt0P8FH6a8wgt11PwF/EKBKgOlV0Zt/A
8wdjFllFI9W2WkR425+zdJfEbqo4clY7Ufw8lkcWbNrWL0dHKE9x4q+Yey77XQcr8wfM7O5zBzoq
ntfRwzRM1EoZmvSsviJJlzpZoYFHhmBtx8CO4+0Y6u4UuNla/49kzNa8J5o7OblJzQgNA6DX1vfU
QE0Svc/mJum3UXIUrHMG1uHyPQeytPFqaaST0QaXuwqGvqUfOt4oGhGH5NGqEvRmia7SoCvqaJbB
ZgIskFG8IEsiC+j9rRwLk0110ZGm+j6Eot00ZzoxohYbRQ5RoNx2au1VSF/Uh3pKUKj5bk6CKzSq
PYyeJG/iCYCKW63c5QJzy37LMLoVb3UGBttsO6H/cPSr7jkZjoFy1oDBSGMwQrFfNNrTDAjSiCqy
3LGmhzQ+M9nRZQBK20WxGdg5zrbx6IkN4lX2mpm2GGxiA5B0r3nxqDTICLB9Oj4Cr8mQEsesNkb5
bDZeliik6A6avovpo54fhO5baLxZKPhPh6Ta50pql8nWyJ+yxGf1j6B/Qd2EWc9Gt8l1YmDEVzkz
nB8RrMp69FljYL8595PXGbIbBUTN3sX6IzeAdzYEBEFRoh/DeRbrG4ufhfyHMtaOFWB40rIbncJc
aAkt1V0tOFb0CRJJW6Uf4njK4rNQRHaLQorcxZvM9LD9wDDwLSg3WeBNzZ+mtGNwjgVnpLG6+puZ
/OzRJBuWh66cDbLXJpdZmKjuPKq6tVhvhbZEZ+3oa/I5VXoi5qZvJu/oFvKyyM2stbrTQnUNA2Lg
ohK1L+pUngg+02gAlol2bsaxpa2xrcDQ3rrgRj7UpBGJ+KAcjW8VwIycZ5GScS26uY3cZuQJzKlZ
EsZpMRJ5fTLLVMvbSob4+JA64IADCz07VyIJyNuzfqAO232icPRWu+VKoPPVIs0dzCvJ3MHU81E3
KlxqX+1BgSvvSjK90ZJkCF3tJ8M1joVbH8ZNuDWcwol9YSCiQ521m2DBP1x9BnfRhV2dN7THZ8h2
a+cQjfZMH8649/L3b4zghnOMQ0LerV/3feJtFHRteO6a64rEHEUD9bIBM8TZ90J2AbZKWmVNv/n7
75mZu+nEJOtLQ0P9KiPZSbWVfegl0LN0Or9xAzAPt/ZaSmmhkHWtG3fDZSHGJRoTNs1eASWzZV6p
kspF/tH50RxPqa/Z/cpuWtOSi5pTpUpZPW9jw9opmh8MJ0XY3F+wpVv0YqeA4vj6qIQYFtWTCjLA
3v5T1DaTyLZFXJO6/4GKk2Olw4+mlwn43sCwbFb2KPWkj7rHJFl7Yd7i/GD6/Z9Ti6Ld9adYVioX
1lySRzD4CJxBxWPb2ElOgfMz8QdnesKtRlBmIbVnks7uvcbunR2Alp7v2+RmE4PMSgWMJoC60PmK
Yerr7+gBvJeKcoAwaqw82SyB69+T2jjK49N9QTfrC0Eayv+Y6cAIKQhqrwVZ6ZQWuhr1SLwBmEpn
pBBc5e+7wzkp3JmUO2VKhxpSKjTfV8A5JiVmtX22CZ7zrWIzTG6jeJX97d7lpHInlBV9BmCquLeF
/LGJXwrN6yX7vvnm/+LKCXAiuAOJjKVQiy0UE2JR3KZJmb3JgqLH7pCP+dFo4/SP0MbDSh5zaXeg
uRu918BqmFuWrxctidEm001pj3KgL9Y5EeXXvtrLyvt95W6fzF/a/SNnDrgvclOTKndRMcKAFuI6
Rxo83ac7+UOwbHQtP7OnYq8dwSAH0rC123O+HW/sCqJC9FoqqKGJ3NJRY7J6K0p6DGfg1G0NkbxV
pHMVv97GLqK0NYyN23fgrOqFQG4hW1piQqaFQP3YHEDgkfuWrT0a33tv8MOdeVpNR9wkBjiBnGMF
bCPrjRACS80bgAoFGHyAxiJS8xhmjtbsOX/+HXt+JbcuVrJlad6NIqQNjnQ2/e4zT0k9urI9v88m
Xz/XCIxCu8GkJBk3a/fWopOZp1fnRh0EZJyTAehXzuQp69FYhZbWbtPPWSxNX1Ny8VgAdhjIT+g0
B1bl9XbVG9MoLJgVwVb7p/VFW3eFQ7krfgYPhlshHXLKHqgHpMOVY7K4WYGNidLFHOrxl0ZrTgAk
BxgM4hzpU31EY70XOOlP+WWyNbs8tz9X5MlLi3khb/79YjE1QU6bMMx725DRydI0BP2nduTXjugA
/qfF62/Fsrf9B/NmvZA4W+BCIrhRUj0ToKH5nY6kRJ7aY57QkdjTgdxK6jO4wn1hG/vl5s9gG9+L
nXBYGxubw9abLazPkB8SeDFuaIKrtAC0qTI7o/SgSn/M9vd9sy4reSGAcwHoLOsz2sCXN4OOLu+c
lEAzikXzibVoT20LC/0uKOVXKYlHFSloYFsPKHL34YYWwB1RNCIDe8OaynNf9NvEVIjUV8+m1iHV
J0RrD4zbMH9ek4vP5RxIl5hJKcrz7aZv9e/9j4nkuhc+F5ungtQb8zPzpt6Jd8pusCXdGezRef7r
DpjrT7C4wE0R1KFKNVgsm7alCFCGRzOyLfONpWt58MXFn6mT5ywHRu65ow0UvTKKa/ivCbUuNhWn
YZXoZfm2MwCZCew4ILDyk0YDM/A8nT3y1KJhFkF9e/K0vYJJyY+G0Bdt1wAMyI68yru/8Rbd1oVc
7r0Wg81JiRrItSJ5qxbTAVVqm+ajG4af9yUtW/EfDTk/3MWjNjUUkkzrLYpe1ci9//8v3TLockHL
C5oHELRycYlRFyHtKQiiBKr5NZIewYM1PPXMl1h6ytbaPZa0uZTGucFML6awTiFttN5a6uXNWs/T
mgDO6+lGpA2ghkNMYD6r0q+m29w311LwiHyvjuoOoAOkG1hcDIYrelf1dmf8rDUnb3yQfGKaxVob
cLt9YeGgXkgyuYOaDzOwRAJJkSJ2NgtDZJyT+JjRXzRIPCoraC5NG4d11lsfMcUWWfMqdphm0ECx
EaT1yo6/Lf3geyxwSVkSbmtEsZxlR6qWSsfwPckfiUgWuGYxdEnywwlNSkiINOLKS2DpiAFCA3AC
M2khOjKv7y81gnnCsu5tCrq00TgUCiZzJTevnb9c0RmZBnOoAP0BYcQN3F8VGXmhaZhsllLgPfQv
CsbNqPYkqIo9KSvp7hudIEvD3CI6ntSZLpjTKQqyzhpTFYqYwHz6I0gOapHt8HpfoyUp8wbFUBum
njDxeW25UeuBVZZrM9rW8BgrP9V8OBbMBOPotBJk3IbgUAhA94APm+dJARZ9LapUqY6mGYgCRKMz
tLtOAfbtxso3grqXNHuYXB33a9x/xMY+Wxt0W9ITISN8I8rkmNPlhFutqUpFlzFs/dwODR/9R4BC
QkfXWtnzxqlASzQFAQxKVlUL42TXWpoK6J2tEYLGCX0PcXsaqPp4f82WRaAjFk1OMoahOF3kXKxC
VUNLbjnSLZA20ZjWFZ/3ZSzZa+YkBl4wIJJwlq/VoCGYZUBODPQb7acJ9DHjowLJt/jXdICwFpZE
xM7DTsdoJSemjZPe0itYS93npXXMVAOd9mt43fMmvgotOSlc5Af4yF6RIkipCuZPUQXuDPVXxrK/
fbbPYjACO9NMII7lKX+aSIutvIMYqr9H4DVNA1LWTr1GsbDQdnopB/mja6MVepNrcQ85SN2h7ORP
w3cl301I8IQ6KIStUw4onBLdhNv7e+Lm+r/SDwB913Ll0kppF8xyMXZnCmiORL9inJpuN6hEVZ5E
dIfel7iwCy0RDhDcBAb6Mb9i5It3CRuCqBkacBjBd2FCNScRgoBAeQ2GlW6oNUHzkbsQpEdCKCkj
BNVKmj0bkSJvAfmco6m1+J4Y4RpizIIlcTWCTwazjHhU8sWDVsiSVlLgJOoieRVRPGxo2xIxYyQW
2VEBAlSgyv/ClmhVBCzX3EJ7AwKeGJJgRnHLbAXPn77rSBc6FgPbSPnXDYuYesI4xhdQP24uzj1F
XV+V/0Pad+1GrgPbfpEAKlJ6VersnF8Ee8ajnCgqfv1Z2jj3TjcttLD3ebWBLhVZLBYrrIWXOjZN
svZmXkS2ISMBqNI1WpelTTtH6BIEWSOpuj6FRiPgxmJU1a17FQw9TF1ZuaWb6wIKTLgkhyACQGwO
QcFUuGk6oRnYb6hnjE5l7OUUyDWRU0tukwJyYjrE6opxLrgvjJEB1tfQkRJEw9ylcRZWOQO4A4nM
ShRPllJPGTVPVsqH64dt9rWClzwXIwaRgdbKmZRBTBgBTCP46NX6USOlyxV5i5GhFStZlDbfkDMe
PcBYBaXioR6k3kQHi4X9IlV5INpXHH+HXeNiTtm7rtrCjWkpiJBBWqYBIOefDT473jKSuHXTQTU1
Lu6kXD3S+vO6hMU9OpMgOJCajCzMLUigCQJwTPdNMn/Q0sy/LmZREV1H5QAsTTMX1aUp8LgY8w40
TU5jhveEDo9qvBJKLxu7Ba4yAzgmQHIQTlUZ4895qcPYh+AhmOklyicKKCitspETLjylu6faiX6T
CCS+Od9cV3DpTIOpieIDEHso4mgDWh3qQB/HwknM2wRIXUX/K269gEwrZ3rJA6szvSDURNJBnI1k
et7LSox+00Slp8ms3AHV92BEt4KVbTpTtuN87Y75mYAAhA9orsAGiIWloKO63LwMdJ5Fr2mFg1zc
qxYOOwNUhx80Uw8V109F2xgYFomeDEYf4n7obT2N5B3TerIP8nqna0z1K47Gl1BeK3bOksWjj1o6
Yj0kV3U8Vi+/jFU6uOZHoPuwXkZvCaZE7bD2QVQZgDlgtJ7aaMWOl7Z5Ln7R2aOhi16M+7JWjw0W
FhjlAORb+0WpX1STE69h0S8qdiZHiPzMmkaSWQI+Iuie+XDXFTuiD24OCgzrJFd+1a94tSU3YOJs
WnBpM0DP/P8zRxPDeKWgjxCam4kzI8NKEup6bK0stSZmXt4zMRrnSSODUdQxrLse6BwcA6qm9XT9
KC4dEcDaY5tme1VEGAQzbvLcauPCkYebIDrlTLNNurWIzwsvWmOfXtToTJiwURFhZZNnCbyORuy6
PijId2fVyqFf6F7DCUQqjiC1Cv4gMYIFyC1gDlX4trpubD1S7R5ztkjRoOY7JDulDHy915gt1cgQ
YoRKBgK+XpzSwfK7EUxtdW/X+h+9rlec3pKVIpwEVhCAH1RFrJ/AzQd9EuFBV3DqgjkJJ/xPWjWb
El09E6qbpyp3r+/t0nIDREMD7ifg7XHuLw2oohIH0HaGva3zZFuTTHNSNRpOaE8y/osoeD5E76i3
48a/FKXBjoLCgnIlm07WCAzrgTwZtH+8rtHPHBhkYOwHc024GJHfFY4e6uxGTuZX0VToG/QSPHc8
PjXd9xj8Vvt+Z0YcA9wtcQDY/CjHg6crrHIlhdid3q71GSwFN+dHR9A5bTChJ+GyRjXBl+bRHXnG
vzjy+Fnp/osn/XtwRGrRbtJIn4UQFcrvlblFzx1Tnuo1wtxFf30mRXj6GVafDo0OKZa5s6rXsboF
eVvX/4dzYCLXAIeDxxEQBAVTCbMuiXO8wkLMwVrtN1FQbqheKYqWqLD4M6qMOa4FoktHAeSe2C4L
AGE/oPPjpFRyRuF5EMV7VlbbCQs9k67kbP6plYhX7LmYObI7c9lcBnGuZEGMhN785zbVO1A/NTFP
vE6n46MWDHLgI8VZ6DaAgjGFW8lW9wlf1bujJYeg+DW7THIQEsjlg6lI/GVo5XgGhW8sCuYoBlMb
IyDGW6ykX/k4WQ+dgaIaMgGy+ZgEiXU/GEgEd3nQvNf4FaAzoxT3ltWgi+ZRGSJPLGkdt5WK5K0d
caCB3jNM5hguDm0zoNm0Lk1HUUnq99GgAnyk79GaSZvMsPtpAk4Oo9VdFdQTWHSTDGW0tuIUowx6
5ddAA0btDcTwjVYWwKGMUG4DQmVf31iMy5NtGEPxWwJ/7Ruq2EBUjClGooGQoeFVNWiAOyyaOsT0
WFIpxj7tKDpwaUgee0CUJKdWG407OcqtweNdhdl7OijZbarErQuCFkDcRJqRbbQMCO52LZHgJaqs
gZ6iHIjOTtKr9FZmOdtFIaP+kHSIDgIzxF1QN2ZOoH1Cn/ukDgFx2HbZRma89HPNrAo/sXgDLNZY
6zE91AyfAYkSjMcMUuVFulJlK5506RCem5Dg4djUT6xLcDxyYIo2wU0bPFAkfcz/gL9FEH+jDjtz
eaHgLQhqEqJF8pxgxFxzUW4j6iXEH+tn00wx1XAI6G61SWzxFJ6JFCKawewaWkjIiDCQ6VRKHSE9
Ud2H1fR+/ZpYXENAUqC7BqD9OPOXx9Bq6qkrMsjhA9v2kbYp6+Q5UY2Hqu1XtmthogjL+FeW2JQx
oFUhludU8GRsZfOLjPcc8Dmj+alV3jR5TXqfsDUknYVHxgyFAUQKoIojkhBJUIE6HzLQvCBJZ53C
+q7sT2z4FUafY+kkuj/iwMZPOOcAdPOUitul4sbpG8++ri/zvIyX3u7yK4TaHWg9zYBH+IouBSFk
8MjG1C3I4ASR21evEcqsa/3APw0IEudeovmFj/S7cEMVepoMccQxEQPuzqqWfC02d32wJmYh+Qo5
iNSASWpgjlWc+Q/6zqiyqcRN2BuPmgUuaHBhb3lk7Q0Vs2m5gvJrpOKRx2O2i8u69kxCzBXT+hlf
ANIHgQ6Q6U2Q7YmdMJOZWlU8Z2Ljpjkhlo02QW62Lh8ljgaFEdlYPVKerm/pgjnPmhtYXDBUg4JT
uJ0DGfwycgqhef0SW99pNNrqXDCX3qX8sxtvRuU4Tmt1m8VtPROqXZ5XkgdZyDQY0qBP20Q23njU
+iVbG3laVm4uQSDHDeJYMetBwPAWlFqDfAAwdPP8hllPOaKN/NbE8Afz8uaUB2tELz99ERYUxFJY
TpTgkOG71A3Dca3VMphsk3+zJkX7/U0AsIVC+r6+c4treCZHOIyBZZVjRqEba/Zl9sVzT+5Xwpt5
G36c9zMRgm2wxGoBHA5VOLufSGkP49pQ9NpiCYZgKg3VowJKpJgXwU2xS2PznmYHE6Rl9vX1WnRe
Z8rM63kWquWVmaDEAmUK81aiv6XGsKdhp+LpEsjHXg7shq/1vyxphxM1MyuhwY2IPJKWWrdDbyLD
rHANXe23Y3xToAlLHf51fgIx3V85IiVkHzUYWY8gJ5KLgyEXHjcyd8rWxiKXLO5cjGjZQ9ZpLYGY
VsJkJLjcopy5Vb7KCDxbrmh28EQUkyAUhXnxPd/XfRUTE1nXKu4nFFH6QPMV3qIZa0i5mp/AaIec
mVlLNzGJ0V7KxuLD7PPuoDTg3bB7BkT267azpDkAoIFRAoBmVIAF26k6q7JiAvKE0ADYOsuzxgnr
PvDaSv7+95LOdRdONVWZhmcCdDeD7rEM5N8N1Vxarjyrl87CuRThYMtFM1VjgJ2k/avFAX9WgmW4
vke3Q0QmhJ5vKNv/B73Q96MgEzIHT4LEsIrTKlKQ4o5jM/CTmuj7EljrqG1mq0A6S+Yz57eQjAWS
h5iF5E3Gw3IW1bbqkQXlXVwYznVtFi8WVMNw7GZ0T/D8XTqTKABk10RQ56gx0w3QGnXcKmTLOx8j
cbJ1pxiRzduVIdQlb4LlA6cM0l0IAQWZkmSRsRqQ3NaHENNpmBSaxl2uaZ5R8JXd+pkklIHxBhBq
0BxAmhiJ0NSq2RQrBSqKuT1J7oSxNdl4Z8qp6PcFe76+mouKnUkTsoQ07/mU55AWIW1sFhuVcORV
0Fm0Osa75FlwIyOSthDloQv/ctukiWVNMes16sQ1de6rVu7GYN3gzYxmJ7v9+ArCY2esMVmYUT9I
xhXLWdIVH4A0sjr3xP4z/3Z+C+VlFQ5g4wJhb+MH+a/WjNwcDDPEWmvrWzrjM8j7DEKAzDXVBV0L
9HBZEnhYrETt3sg4YdY06GV0bJFGMz9LY2xu9TgEvp6E8iSeg4gRV8xo6RMAOYRICNVpVPwFiwUF
klkA/H1uabntzN6fCTP4nW4e1WTXD7FNKVtx1EuGi/IPJns13FSoylwqDdyFQcbgfukM5uckI4q9
A7y33ciRTQc3BODTdctdiNixl3iXzDaF8p1gT0pdVqBOq2fmFrM+1KNm7sF3FvX2oCWxpyILsuHc
bIIVLRefKxTE1ASN+RScgsJNrMcdFE0psq9FYKtqDyarR4AiDMWHPt7G6W2l3RrGZqrXMKbm5RNv
ZpAUzisL//ODxVE2aauFvYGAUPqUNOVQIDtShGu1yqWwEwE7chQzyMwPwCcDnCeKDqYHdMpHNhs3
ZXk3JPdGjpzaJjK2pDkqij/FmtMjlpLfkc25vqsLBYV/KnkyTB4vbjTFXlpROckktSTCgHvfPJhO
73UH+WDsML+8DY5A2UDLPjnQnfJwXe7P1Z3FonUECUE0tYkvhz4MurxXNebEtfmKTsGtXBonM1qD
G16oBV/Kmb3kmQ+S9dKsWQY5UR4/N/VzDApxA0T1jQJIjfF1mCSMD7ePmPzywr6xKx4jQZs9X1f2
p2+4/AjBN2g0l+OeqMzRR8BABhFgbBsvybSjZIR7Szc91GzcEuKvi11bY+HB0aWKPqCNlTkpUxHx
Y6pbpl5u7K5LWVNu/oqzFUbKgIedBSksc0yoMTyrMFX1bQw+s/QQDGtvm5+3yuViCgZLSiOtI8SO
DtO8CBO7EWDFXsna1OGiFB1cs6aKUhvqr5daFVlE4O0GlO/VIxk2IEDs25Mqv11fu4VxWShzJkbY
onECWUM+i9FO0xttbfUrITZi/T1/NXb8vnowEIx8S2uHfvaZl74NYudXO1oU5sbc2def7Vkc0oZi
Ggqnr3xhGppI9+wPNVyq3HalTTN36JBt217X9ef9cSlTiHxC3qh0rCATU3pp8mfQW3uOQJIbHq2l
XH7ejOjRnVu4VFyOJpqPL9UrI05z1uDQ6+aJFac2OjHtllcv6nTfaStruWQo57IEtVpFmsa2hCwt
ixDhe1XgamVlS/3KMVvTaT6G51sma3FpRLMjawGoDNbDuvwdA+wBWGC2gYZ4ozW96xu2opkuNGlO
fdjWLJxXsbotw2/aPcdTYltrN9CSXSA8IyAxRbpXESlJWJGRXqI6xMxg+9mN0e8n9PUH/KBUm+sa
LTnEc1HCXg1aNpStAVFpAkKST0J3evj9fxMhbFNRVlqN7hmG5v0BdZU7qfpV4wlzXcjizvxdMjEH
YjUgIA/k2ebiVkNlo2BoOcZAUByYxq1sBWsMvou2hzEQ9ISgZxudzpe2Z/DKZBj0hbxBeZmSJEQ9
YHBZPx5IVgDXRH3F6PZKuLmoI7K0eLogKvoRIFio34SsD0BDCPyLdL5IMNkWuZn2+B/WElxUiDDR
7/mj5TksZYapDMocq+gxHu0kKDNYUuhU44rxzYsk+lx4czwP0CFhoUnpchFjjJQ2zYRFrLvPpjqg
w8NWy80AwD7mohYpDyvyFs/Vmbx5gc8cRl4VYa8MkKdM27K3VcUN+TuVT0X1cX0FF3BM5pEIFBMw
gWHguT5/yZkkpsQ9PDuWsD9ZN8hFyK/ptgJ+Odtnz7LTSHYI5OfAC76tdpt+Sf6K+KXL7Fy8cKrV
JmqINYvv/PKmBT8gsqtf2UHaxG6zjcp/bZfItMgyWrmRC0Hzl7CNSi7JGcekn1PKG3TQ9vwUTO6o
7K4r9dP6IUUF+xZicgPZfOHRk2uprowTUm/A0h70oxE+s8GVrJfrUn5OaCK6weMREDB44CgYxrjc
ubGXpyHv0C437iU7BhDLzEkuH9QbZW/5PMSMeaPaBCksO9rTXewCxukQu2t4MD8tFV9hgtgUfPGE
YjDp8iuQwEhyucVvZ8yNJlfCZGPlR+VdxVYsdf6hyyN4KUg4Er0ZRig4Qt1B/RVKdt5hputrZUnX
ZAiHweiIyaUUypB7fqwdcHj56qbDssYO37Z+uImcygNwko0YwU08fUc2pqed1t5XC5ElgIlA7P7P
ZMr8cL5cVG2cgp4MqP2EL+yX4cngULsFOALg26hXbJNX/STvx5U274XX1qVQ4SjGujXEyiyU/0Jn
uUsx/M2Osa3tGl/6YDfj9vpiL631uY6C+cpmSiKpg7hkPDbyH2MGDVgJ79bWUYyC2kpR6maCjJdq
Z56ond9LtgyQpOOrBXZOfpJP9/8npcQR1cFqU67MApVxl+g7lWyktcju51V0sU268Cge85IGQQYR
9FF9RfjoArbwaR187ifnJ9zL2f6IcOcD6DOSdpz3Z8dAwHYEcJrsZ772hLPglbvRb7fPpgdEs01m
B7Fvrrhq5WfccilfeF2FRhhozWyOPbCzo6N2w/3kHZwAe34YHrotxxmkOItkF+9u/gx3yq3iTl78
FcBQ1+A7VtdCcHLAvUzUAPkxnMfWU93omPgATC18y0uPyVfzVr1Im+TmMTr1TrJZe3stZHkuV0Lw
fJY+6no678S4N7xgYyI5eRg9eSvb30f03/xK36V7c2utHJ55fUV/i1LSfLtgAApzfpc+qJJq8P3J
wEOiMdlkPD+wsDz9+9NyLkLwOKGakGEaIaKXum1VhdsYp6Vu1yDMl64oXE7gTDTpPMeiXmpC1Yyj
nopotOz1zzTKkU/JKZpNI7CMACbWL3Rl5SJZOqNUQ6sv+vtNcAUIvk0bA1Opg/m9h4RuFt5MlrHp
Oi+adhG6fjlIYdIVx7MUc5xJFEG7g1onY9vNr6PyJSxrD0CVH10RHCejW8slLx1MpD1AsQzcOUzj
C4aBDHIaB/ODAhNDhzTkD0aeAn2xNp6GPnhoSeciZf983VIWz8C5UMFUMEBTs5wgTqThdIcuO9fI
zV9mMjkW/RgpdcAvBehEHI1ylIB72NxgTHJD6DPJAhdEmftCp36Vhg/XP2vBspC9x9ClMs+0/Xj+
lnrIzCmJgY8poRHnlACTg1ZgLXcMc61KspBKR+4edS6kfGQVw+2CDwIBMrFK4JY5UQLozemXVUmu
3FV2FY9+jIc9VUsZE7Ij0kLTQ6En3nVV55//4Q7Odl0w6bpAH3WQYwNkPvlBy26GvnLKqF7Z6EXj
giZAHlHxeBSfI2jXbltzgEvIhw+Do5MINCEkcQxyNw3bhkr2da0WNpAglzaX2DDObIj1CU7YRBIT
WmX5O1cL35Tr+3z6U3QYitHXrrRF3c6ECTd3bRkhrTsIC0D5ZhbpNm1QTnOM6NDwnYz62nXdFnfs
TJzg9hga8XTGsJRTgK73rvcSAB0P8RpN9ppWwj3dSgaRugDuYAD/i6R+RrErkU85ee3MA12jBFx0
c2c6zTqfvVa7wWJW3GAJS2DAIFx1a/47HIpdhrmk66u3Jkm4dBupYDGZX/xG8adMvRbY62nzVJj/
vmMDzyY4URmQDqh/igV6QAZoNJEtZBZUzUbb3w1H40bUpNvr6ize5mdihF2qcdpAH4c7sOIpcUGW
J2/HPlS961KWbeGvMsL2FLFGGrOFMkZzBCu2r9K3rt9VfGNIGEl6vy5seYcwMQbYLxQ2xbOrD8Vk
BRLsm5uSI7V4D2JuTK2pHRXKSqCyqBcKxKjWojsKj/pLs6uNQVYDA6unoOWdGQ9q/UoHyZ7Kh7SQ
HXmt2WzJKyEtjT5PYBKgeCouo4p6tB7B1RdMt1N2w8DrBtTfsXtj2r+G+ZgRzZCjQ7s15uDEhuRC
Q4ifFMhVlKGsbzsWIo5WknhTVPpdFib86fqeLZkhYEVQ5J97a36wx3dFWWo5DxtHZYmXK+HNGA7+
dRFo+f95VckYxgFzG3IShq4I+ZekNPMRzGmNYyK5BfTMJHqn4Zh6Mu/RNJQpafoEdrXeI2pY7qRY
zX/x0jScTg3Kx0rHeFBc5dNNOII5Ni0k7ptJrCORY0rHXmXdTcvlvrBRnMQyVWpa/xrMvHlLs0F1
9Eau3hSimxG4ACvJCcBr9kVA9PnQYCb9hmVWgPbVPNrKXTh8x62RqzdDoEW7kM5xWjYR448xcADH
qFmk7KppkLw+nLLdRCKau9xK9eCgpVFy1CvUE+x8AHi9rXdcGd1xADCvSySt6O3UKC1lg9YSTM0G
U65FXiJXKmBFCW3wjOgj0HQRo/Pwkuz+dO0A6rCIJuiLtpLWUp2gn4rdKKvDIZGl/Nhkef9kplP1
0kj1s6KqdxDVbYeywEz9SKYJ6NnUKp08UnI0nQWK6mMKP/toKTedSa6yhxb10W3YWDL6zxUAlhUD
KsaOWcas8jQj7cEpkBNjo+mZ6hkJSXZyViheJs9T7upA97AkySs6Bphn1tV7vevM3YiZ+Q41hyHC
2IXU8l9p0MrhXgPkqIOvrsw9A2V46dUao+oeMyMKuEnK3LLVAb3TTp6xtLK5OlaPGouTB6VAL5s6
Nd1TXjEQ7EqW5Q9dUKZ2TY3WNkGC9DFgFqO12wwQyK5mhUPjyJhs8dEakFTgpe3Cx3ZquPmYZUML
djm9UF5BC5lvK22oZMeYcsyuyPL4m9AwdXMmV5WXS2n3PFrYLlcuAqNEL4QGmQqwpV81Ka3NvRbW
1hOC7nw78rZRQGVVB+ppwgyaZYMX2zC3hdzy46BUtNg3qCxo7oi/e0VNotIuLTPQbQAFjZ1dFhad
7DaukNxR+7Lz26LQXuI8TAOnyYpiL+WEbGuslM8RZv/G+I6Gt1KqUDCBhsGT3qmy2w2En1qVD34E
97VvoqLeBhK3jiCIjBVIDdPEpYSHW571yQMa8aed2qOKiiZW0GCVAY83GnDlbQYk3NEOdb0P3Sqj
3a5jKTpwhniQ3Rlw4I8adyGw2bsYMUWnAG4crSTBUZWk7JHQsv+2pjb2RmtK78e+5Ftw5MnfkTRU
aGpJzOmQFkng5qGu3teNLAEbEslvW4W2vl53KUG3WMg+MDQfA/o3r8J3JUlQwKriyuzvgqLI9yzI
AM9jEp7da31jPXKlDu9ytRjf+7EZqU9S1dpMvRIU24lKzTGSM4pbD61KXg7eoPuuykjr9qaUyUdO
supBlwBcrkhG8qfUETFhbMlC7U/Tmt7DMC14lI3U7MA51BfZPO7E98ZER1fP88RLMXkwrlzWC7Ma
eA1jil+lGOtBd5AQIPYWzXWzyeEQ2oK40oRmpCF3Rmq5lkE9XHXPev2tZQzDg3CZrZ3uv8awdIvy
pJPh67rX/onZhSrR+ccIAUpDSNWASRUXUQbySZzCIncT+jEMqgv8yz9l/asO9WMUIAYDJGW82iG1
+L46/wDh0s1kKTOLYc7a98k+KVq3rQsX4NQOyzWMuclbDbAzRoYuONRwMYP9urIA860kPLBm8UhR
AJbWVH+0/El1olALt5bBvtIIbdhN5KtF89FmryXBOD7rwGBulKGbVZFtVcPKzbwQTWFuda7yYyYe
E9eC+hq6uIaM1hDPa7BJtl84Kvuu2BcoU69ounQ/n4uaP+UsiC+ldqK8ZSB4rWo3tjyS1B6SmjYj
zti9GPFmiPbtGsP9QgiHHsP5SYmGRlBZCO/XFDPGAWp4iKlw+elT/4I5yO00EdO2CupULH2Qxs/r
ii6EcZjyBuAHGDTwnNWEOCQKJWnKWoiMGxDYaDVYKSNM5O+CzOHJ5rqshcBKBsocErYgqKbgIbpc
066IGq0C+wKGf36hEd2m3L0uYMk+zgXM63u2aXCDaCI0IaDldQyWey2/KfrgLUvSEU+krF4RN5ub
eBowTmXpBpIdKNQJ26XpCe5tfcJ2dY+sf4mS19BYGUZYXLK/IkR+1miUxkrqIWJQB9cYAJXFVjZl
RQlDMIAimLTeUCChZV8gfG/p838oTKuAftWRg5qdBwaIL7dFnYD0DKB6BNRxlNtmi1se2AKSLL8V
SnXsIn4/RQCIrfu1Noal84TmbhQ5gROIgT9hg1I1A/4RURqna2Q7yL9I7iFQkyIMFmZPwxrC4uL1
gHtK0/7Jthni8ZXyYZQwnAL39FG4mH/JbtmrfIP4aVf+rrk9rrR2Llk7xqIAckMxS4ETdbmsRVu3
jTpfjan8VJdeNn1J9IC46N+fKUwYoFXegn/AQ/9SShvhlUcQczpJcduAeAAs3rWKEOLfd92paGv+
K0c4u3pl8T5OCbTJI5uUdNtMGbhdRyC4kZUq7dKhApCLiWhrPrlit8kgsV5PIpgFwo1jZk7HMV3z
5EunClBU8ArzGxmvyMtVGzuiIVSAKWBgO7Q7o8D8+RAHwHJBvf36Bv3zVBTd0MxcgAerRjGwK6wc
3hi1pIM9xim94Q2vHfT2Hvim9jRnOlR+7BiPgQ/Kk2cU3e2xtNm+WMk8LCp79gHCMevBYJRldP6A
rLHjYV8U3+m04muXkutosf9/WmJc5HJFLYCSDOkEIdIW0221d8o9/tU4wSbzjV35K3hq7vpX9rGG
77xUcYZcYGVgWAn5LzHZq1OtZYWEwlbD7I9pSzG5/xHJTrh7rImtbPPUWe03mY3j54b+FSlsqBpO
IHUPoCpxup28DVvXuOswterJjvRubLWHZK/cSHdku1a2XYy2Z5wHJPQAMG6JVShFr8ZI5QHmOTfD
UXlG3ihx402wRTPBRrHRpRE/sk1/eLluwYvn8Uzq/P+za3uUsxa86hK2FsRoIHYPlJVhn9kAfy7o
X7VmAz4TMJkdXsUhBLAjoPa6Q/KneIl9C6Nav69rsngFnC/g7LPPJBWF0aSxhgXMwUV2w9+KY+xJ
6Kb09Y0F8Oz09bq85ZP3VzHBzYRRGHcc0BNOiA49QCzbGvB3sv7pupQF3BjQb55tkGCQeB9XVO4g
hrv5DVjLnNp7wywT2QWPxP9stvGKWgsTYZcCBY+iGWAH7CgEqr/QxZufJuIovd2+NU/h5Kpr6i3F
+sgq4l0B3mXMiwtvTJAJywmtYR5o2+dvzQb0Ht/0ZN7qe33NPpbubGD5YTXnAB+PmEv7aJKmtibA
fDhIpz2oj52L9kZ+TN7MXfSA4bP2YPr8M9lYK3fE4sE+lyvYJYb21DREHRTsDKkXvRRuPAAO0h4e
0JStO8qN9pFINtkAwmolSFm0HaqqmDxB0g0kfYKJGnFcR2VqIL5MSL1tihQZap2PIAOMEmkHCgeo
P9Wo/lSqnsOvmlryONWkeS57jJAFuTxsS3UqThWrSOldN2xtwS+cf5tg13wyWQGwBPiFonMUoM2V
Uu9fF7FoysjwgvcDL7u5jfFyx2swQaq9SRHXTBoSf+qjXL/3SrRN886pCrQUgCW7IvedHq1kK5aV
+/+CRWYCmLvZxCMWPkhkHzwrfiFnmxXlFs35r3KW8HiIDOT85rl5p99XR4zXIv2Ca5I8m5Edfh+l
0/SZ/QEXx1pFdMmfn62pJRQp+VRGcmXoDXCsyAuvlG0YNJuJovGNauDQrUPHrI27ptLer+u75G7P
5QqOAkxgaPchWNJcuquzr1ra0+r5uojFFQWfJgIdcDAA/e/SXIp6HEwaYEVztBEgf6nfGmgiJ2/X
pSzaxpkUwfDbWNLScpz3Lf5tVrt2rQ9+MWpCJQ+ztWhj/TmsD+bdnsQhoib1FkoAS86mN+Sudo1f
tW/t2u2wVo5a1AhPTMT186DZP5mzs4t3MgqE4SVujE55kfpjSlbO8eLWAwcTE2XzcK1YAmUYIABk
EhRqWYmOY5Bt1vfd9O9RuPGYQzsuhh/xpkMq7XL3+z6CJwQiizM2D2Xv1eMdS1cc8qIi6MzAu2Qm
kRENLJRN3vEel109/vMWvwkwEJT0zX+x4zMxgoWZU47fnW/wOgEsZ2rnwVYzXki+8vRYPC5nYoQF
szKC1Px8n47jNq+OKd21kpuuPQLmjxXjx7mb5X/XTBPeHqDhKgAAASkKdabkSNhHRl1L3pmDB+qf
60dz+cLEsxFQW0CWVcWpWynTO62vI+60n2br1Z037M3CVjfZPnaBIw7C986dy0Arvm35yJ7JnZf6
7ATJBQN2DJvl7vsNvZUe8J47la3DT9zjDn9vt9cVXdw6TE/N88UY3hbRjTXSGoMKdDcnkY/xpDtA
k9wl7HcqVSvl48WgfMa++F9J4vbpKO+YuIexfaPTVr5pHPTqVR5fo2KXFqCOK3c8uc9BGRSutbcs
x11nooULUmVyT0GOxx3rFyCHrNfoUX4A5kZoF9sBeABOKjnRiRxKl9AVO1q02TPJwh0JHgcciyIF
jWOEnsKHnB/VFnh4oLU9DvXaiNVSEzPIW+C7CPoJUfifvc6Z8ZAkagBpDj0b6jYnoPGiSLafvPGO
bqotio0ntbLzW+Xhugkt1kMoMAlR60H7J9AzL8WqZVGn+gSb5W73Ct9vB4/h7j06WdvpbkXU4nr+
FSUaUdKbVhhM0LB6az1jU9/oX+l3eRpvB2aPvubrd6lPPsL3yF7NB8xhxQ/3cyZaNKKxV8t21rJz
Zduy8012oDfF9v05cIAJvmY4yzZ7Jk6wHNAq8oz9s6i+Zcvbu86JT51NHfUhs0OHHrNT/rXWvTyH
NddUFCOrGVWrwFglRm1vmXRIyR3rwcWJJiDv+j4uXn9zJhPTp0A1Eclc8D5O8gSUCU5sYUZbk+3e
+uqi3XUhi8HImRDBlaYG462VwOFIemDLwwOqlNcFLC3X3OojK2i8wbycYBHAncxzM8ThnlCt4WPk
TGF2KgeQUgISt6BspQqx5KrPxQkWEXIV83kVxLVJYGda6LfsJFV+vjYTvZjkOxckmIHChiSMFSzc
4Ku7BPRzW90e3OEAyG12QEed/tEepC3IZ+/X+ERXRc97eubBqgEk8m0N0dpG/4UegdKe3NSzPO2W
VY51r/nZJtxNXuAVa6+Ztc0UfafJuNrmWF3L/MyjfUafxgxtD9s28a9bzZLtn6+uYJZW2+s95xCk
oycRFOVltFHAjHNdyOJVAAI5DMzNnR0/R7+bvDX5HMPWhRdKJbpfDmH2yrQduF7a5EAicEGBDgIQ
BcdEeQJUZxCtpPuWFvT8C2ZXfraVBOjitJ+zmDy/zcZHdBDY6GJB0dW2knhF3aU1RRMP3Mlc+DHF
jCkFB/ZkDggN4/FWkX7Xua+ulU3XRAiWKbGmU6RZxFjK90WCBJgR+EBxdVY2bnYaog8+V0Www7Qr
8qotIIdbGyv7bCWPKV5Y/lH1E9qO3Wj8H/a+bLtu5Mj2V7zqqe8DqjEPd7X9kJjOSPJwpl6wKJLC
PM/4+rvBcklgEvdkW2V3t1fbZZVKOiQDmRkZEYhhbzM1LgcWA9yKX4WaAKkRQJEIIehppGnoE8Td
kCpUJRGErx0AhNKUyMLN4KFPvGXcgRVT9kEcZcq6PEwSNIzhxdSvrsoss+QmcjpMyOLljrGhK17g
gyjKmE14W9R7dX7T6lK7auKdX6v2+TNjrYZSjarjNGlsIKJLLyfhYRRu9Okm+4lXRixEVSUdhRAc
FRVllT0AoPI5IBj6GzThKOE2Y2HhrKXJljLo2RCBa7ysKeCXRz2xMB5tGX5KMFD61AC7X/RLuwkn
awqHTRmOp/ObuPbG9UE25U1HURwMpYdsXn6MCruPd0mxycP7qbTr4M5XNo10M5bbvrBk/iSxOHtX
rNUH6ZRGAlNelssBu5v6shnwrxU41+MAlA85f58XHUNjWNJopTSSIInnt67WuBKkN7mLTD0D/my6
RxsnY1/nJ6cMCnKeCN1kTPbLSGt8tMMSkKg73cPKlBHhcskdeJR2+8a/KqMAZV7vKc/QZdoI16h2
XeoyeNHjx/OPMJusc09AeYI81TlDiLHaaEBnkq73AhrcKsHUhJIFBLS6sYvFUpdElQAJzmdYbBsq
+4DznUJWdpLRkVhMgA30+jMLQ/MJPCy4YOh0FO9PQZIJWJhSbmXQg+doWnTPi1hf0A8RlG1Jwq70
uAEiBHSEDhopQOo0ZYe4c6P4/ryo9RsITPvflzOf48JjC2IAJAEBwde4Q+HMOwpOfdRfUYm5AhK6
spM3yYnlVcVV8zw3YIN9dOZapG69IQyx0IWQ2dy2dmSBIWSDBljOJ6GJMi941lNrsFOnIMFOvcAH
B+juXrpiE5PPmvFZSX88CGUAyhhq2Sd4EOUyMe/jPWBeUtUUG0s/YHLKHDfPsVWUhLvN7qRtwAjt
V93vYhcoe8Cj1zesFJzymGxARspL+8YzZdEOQW2vloRxzuv38cdSKZ3Khyo2+nzec6ewgGrgPgI1
v9tElnEtXDc2gOVGl8W8vq5cOqB6RDT0z/wXH5ULu1v2Ip/AfakqqTFjlKtzJ/QEDuvumChgOcEo
nqj6thr6ZiKIAPyOrVZ5wTgd471w9UotnoQ66SAQhnrq5vcoDI71R9kAMqmM8ejK6lnsQSuYGYip
FrKogw31Ii6EEauWd9nhiKpMdxVdNRv1Fi9SMVEJ6NKd9pWzThEGds8fM2uZ1CnzYm80agDRnIau
BRXDJ01sVcBxj7q3oJdZSrVSvv2wUsp4FFEW6koBcSP3MAQKacttpW1SD8BW8q2hXgFLg4QlY42r
kZcOLijA6qHcQE86cpOotnkFoR6wlUek63W1OAFSQshZENird2YhaX6ShW1UlBJAUzIk+Sg8hcCt
AK0IrzHMwLoQwKuAV0vHOArlvUK9bmKFTxuzbxAK64UT1boT8H87OTDQK4FDDCGgPUYf78e15JIn
dkORoUOu9Zy8fSqVyKx5xJOtvxOR/z2vh59t20dplPfXRTlS0SCN6LjccsJdVO2UPjhNVW/leUQk
PXTPy/us9x/lUZuYpRO4WSrIS+rBSTXpqlBrIuvgW2yiiyEXE4bmf9bBD/JoNkK9ERNNC3OsD/i1
3nBb1d9K7XXgrs8vayXL+lEOZUAb3QujIoOcxhC/1HEEHMko4/aC3x/ENAVPwjCoNqYOc5MvUrRl
id03rili6/xjsFZLGc861Ef4KjxFxTmibhWaaGLKhQwYBTgvaPUYwZIE/QQHKDoSPyqpIaqpaGCw
ygyKY1o6oAsSCljM6iHwNuclrSroQhJlKIFKZmTTAEmGeN/w2EcnA4pKVpE21onfs0pLqzuIDk4A
JSjzgBtlKGWuB7BQN59jCUkh2LIzH7xo4lFNekaVkSVq/nxhtCLMLfGFBFFoHLrRRRBWKyOICtVt
hYmg85v42XRBOxeromxKHXFZJjbYRNlHms5A0DK0X2X9J1gtPsqhrEkk+xkSSwW6vX1bmqwMOFRi
UFgZdKNMbjFFljZXk47eFoY6sraSsiqg1h3gabCV8/BtA8ZdksCVxn1u9ZnCMikr2bt5lcCwEzQJ
7G90T3sJSGUUjiFNiYa3BAExL/qXSHBtmzR89FBTImLdfouABRcb2SHQeYIZUCsqMcakJg8yZpHP
n+68uo/B8YfnoRvgkeDIir5933XMMwJFVgcxSwIYRCV3UB9IDBvs3j+x4xiznym9AVqF0aOPysvl
iSINWYWT5oFrxmeaLeejNRWVBZfCKGCvJD7Qw70QRqlV0nE52hMx05KWe6nb8yow9w59auXaXaiS
BCXDsGCsbyU2/CiTUqm0nBqNA92rKQu7LLxMG2xkYTXRTSwRtQW85NHnN3FkI2r0muOob4R+FzTX
WmhX6j70Wb0bazd4sQV0aY3jRimQEjxOrfhf+rh+VcXYLQaPEePM1pRWJZRLeFDcznwydI1SKPwc
WLIQgwFJd1CzJ0GfTue1dc11LEVQZs/wkZptAecEFq4aPF77Gs5/4q6E+N7jn/+YKEpJVaPRtUbA
xagw2xCkJ4y9OoW2VzCeWOeMnVs/oB87R+loUwdemuhYFgyRyQP7G0ADo8zA9loXAiQa9PAAvpCe
X48HAzSISHabcS0TBBnIh3l7DAQzjmjN56KP57sYai1VmOTgX8PAE3oKh+oW+dnHOrvIk8ZR+QE0
aAbz/WQOjz7r3Q+J1G2bwHSE5gNIbLPBDPKN8YbFSRegf9mFnDmhJ6HLnJ9QDmAloot7RuinqxIN
4tCmHbCXSKwfohagbBqmqZsLQ7htJFZ7xeq9WgibP1/4+iLxM18ByxJeTiR76ENoI5AUCkCIFE7n
C0TobFm4z41TWW349h5MkonAWO9qiIoOgO8LnpVr8Qw++nMAu4EF4xXf8L4M8nUQwyHbMgcPVthe
X2E6+rLWns7vM1MudeELTUOpqYbcaopJkph8d8orUopOUcaES1JSqAUBJLCAyOC86NXrslgxdf+z
tOOibITkosWcfLcDYKrbsd5o1o8WpJYKAicAMMyqvdhWTJ7xOee3gIqbeKtuFLw1Ne3j+YWsNB7B
G4HH5HchVGCP8RFM5g8NBtWNSw/j7uKDYbgVd0jliw50muUDYALq5kLPXxqDsYmrxmAhmgr1uTKW
uQ4MhSbgt8xWwcA1mN8C9KpgzFM1NgW6/hjR6lo8gxIKZknQHQkaT8oYKEUWIXkLiVxxi/QT4Gi0
0PEwD55IJWkxIc5qeFgPMH5IpL1rp4tJPWaQ2GluI9pqfjXGE/E6DEkHDabuK1IXhE9YsySr+gmq
JgMzpYAkoYesokqPM2UA2FfOHerhFHvHzN+e15xV7fwhgkYp9tuszNsWIspsBDZEYfWgJj0vgrEK
jboAqeD1XDKvQkGXZBXnlj/ug+DtvJD1I8JAtYjtAiD852y+kABVDlKSOHjCf7vgBtyAKtSOvOmY
KZLbq6dMFBAOBjnDeq/egIVoynhPVZpOIMCAaOG+GDC0nXSkD9tt6z1J/RdQQW7Or3VV/xfy5g1f
WBSwqipRP2PAKcbkStOADgTeLnKRpEZ36Zeqy7eYMkoE67xY1jIpO50O3SDxs1jR4O4572uXgD4T
wBpOLn0RUJ7txYLxBrz6JqUCVw/RDCoMgK/5uNI2kFOjmcGZQnF0UGK8E6biGAqFq+vTRSTchcK4
GXw8hjaGQEBpgIZrcA/gyiDgOHFzlTWJsHpb5JmUUQL5OjATPz6PPIRjGykz1FY5uInYXg+BxLiQ
q+HvdxEgVPkooivwQjoFECEBel+5wMtLFLu6zOZom4/rU0i1EERdS65VNFDZzihlqmeGGEltwVyN
AtUmC2L7vOasWoCFKMo7iXqS/4ax1TWbTj3p/UMjsJzC/8cA/H42Ko1ykangvxobrEdLfWTzQLqO
MlOMjl8PpUsw0AHpwsfrL0iezy+OKZi6/oAYaotAgOCOb2wPKfNJsgt500WlWaHHXd1I5UWpnc5L
ZW0pZQP0Lo/1iIPQTLQ0NAN5vqvVHWNpq0IUZO/mDB76SighEhhsB32+flkMyu+wcMGAbAPJihFB
rKr8QgxlWEpRBTaVCjEGr4LN+WsFYBwfJNB85HjewBC2qvYLYVTMJxhohqhGCCtHoOIDCKaTzdF/
rnPWtC1L0GxOF1Za9dGMM9Wz7cquot4VsChNN0cWhRjrjCiTpBRwAHEERQDkE1730puAH520rG9+
Qt8UjGNLQA8D0wplLcoiD1IgLAMWciY0lEbksW8GkUVov76YH1IoQ5HFReWj9DFjDCobwQhuxzJ0
o8xgvCaverLFYmi3EmqJ3+qAr5Pw3j8FruxlthJuGrxOlr41sd5eWauiDIReeb3c5hDn5xeBCNrp
jkQha/aftSbqriJZExjqO6AmMpNWJRpBRMIpfQ4xnG83fIxkSgkyJ1tKpvb2vG6s3l/gnsyQKwAu
Naj1VSUIDlUDM4mpskd0PAjgSmgsKTB54WdSmWii+i6KWmWNPjc5m+ENBak9SP5oRvL1kAKjGXzU
X7sq2WLw2+4Lj0WcunqEC7mUiZL5eAAlOjfzNMioLNgDwP5Bm8dIZK6e4UIKZZskFPY9aV4dKJqa
5LoAjbcApotGcYrKsH1WfXvVQi3EURZqarvWEFIsKvHtDongrnCl+osMFLTz+sGSQ5koIek7zI5g
WWLZkGGOGssQyef4ps0jVsQ426FPUc33NYEL76PVzXQu9UDoCV8S3IU9ZmOJhPbYoDWnHm3X8c1k
fAPwXy43m/NrXOl9xhv4QjBlIAdOTQD8BsFhrVt89K32DN/RB540MGVlzLlpcdMBCM3odKtHsFp0
niN2IRGlgIiddg0SsCuA47EqO+dVCqSA1H40mlx3Cc64ie6abq/opyYPdlFyr6pf4orVhzef5Ofd
n7n4RFQ4ZDoGk4SxKKoE9rtKeBIWZpdjRFqqSSZsh+x5TEJiBD/jz0EAOAO4YPqcHkYYYk8UwwrG
FS/oRAvsunmqpbeSBSK0nmFZyKEsANeOUVR7WJpWbotsm4aYYHxJqk3anUbBFcTtULxW7V2ZnEbZ
sxjKta7VgG5D4RRJD5oCRG65oOlnnp2qsZVqP7V2gyYNKb8o8p3RAD8NDRsV8Zk0brPl/nye3+W+
4+UvYpjMn8qxi7HoSQAUD/rcvYF1YT93nsz35ocI6t6MHdckyQw/r2cAFMYqCm2jIpIVIzMeYkDW
OeroAKGUYZNYK6PuhZZlBZ90UBuF03B07T2YWN3zp7buM36sjIoyFBU8rnw9m6L8WKUgGs5vNbj/
80LWb9wPIZTvBRy+zo0j1oEaH5G5bY0wsxKB5ogDU4drdExPHMPUsbaO8sFJz6dZK0Jk5nkosSU7
L8++nF/Vusf4sSrqsqmSh6YMHUEtaCFJVh0zL3db9Ri2rNGDdUE/4gnqjCI1AJe3BPMoa/2VkII0
S8wwIDpgsEOXH84vatUULywI5d1lvRQbdVY5qdwkaki8+L5GBbrVnda3+LZnaMbq0hbi5sdZ3F21
qIVIaCDOT9/K8EJGv55+mbFadleVYSGF8u21EalJAV5Zs4unraK0r0IrMqL18wtB2fHjQhI+Moos
hIiwBPUQohNOIhV3lZTO+fNZva+YswfGPygkDBoZUTc6sYlSH4n6IT9ysnRUU/5erbTr82LW6x0L
OfN6FwfTBEXcehLsgtQ/oJQlSHY008aSRvFtvrK4dqN6JGhZc/HrHmwhl9I/ceTqup1mJ4KWqhle
15skgLXGlpcNJIsrOzCe6yx4KSJwrpQaydr6oGljwLC8q8e5eAxKLyVvyqS+mSOSpN0VcrGv0dSV
DgMBSSND1LyiT+5rIYpSztRQih5vX5XZpq8KFKeK8HJXOHX/AMwxhlVkLIsevojr2MuA/4brVjk+
EJYhyxgxDcGwjKtGRIfLFDAlPL+Lf1QeWR7USOuhpOXoyvUbOnWKHIzhmChp7ipmr+Gqd1lIo87K
aLW4AQA6kgv9F7G6U7u9aNz34MbNtH1WOAAqZtxBlkDqxOLa4+Q8n5eXRcRXzYw7CpVIqvwilWxF
tSVWOmjVfv1YIY3wogQBqMrFAJdel8mITMPExEJfbxVZyKBCHK9Gu082YFF8wp+MsDdIneQAcExF
DCMnwwXmaS/5pn6ppH4yNXm6q4GlzOke8ofhZVgJgVlVSWTniQTwu042SD/mKYkAis9wGStT/oBS
B0783LiH1mwaNyEBwDOfaiG6LyWU9WvfnVu+lSQvNmLEo7sm3gVd48pFbBawxVzUb0EGwUoCiXPs
RV9bDLLNZNsAHAELykcd94vU4Nr5TEazNDWNyKb2iN/QKKZdoNW8sZ/4rxg0uuYOmdvcyZGZnLgD
iwlyzRssH4IKrBoJ84oFh60oBTRI9oKTyybwIxkWak0KmIN+v840Co9n8LISlFCNiJ92HOpGgOK+
8Mv4p2pwCznUlgKyIioiDRcZWdwN8O/tUqvR2s1Kwq9bJ21O9aM6C3qXjyeXqHKOtjYsR1PvOnUC
/5LVNph7B4vVcOJVVlv3uivFQALGdzCYAAqrj/L8Xhu8WIamgBM00UaSt4cUNeAhuB3A0ZVtDPQo
c01OMoVxU1bNxkIwpR1+aHBJjoYNoGiXLjf0bs+if171JwsJdJQdpApCKWzlALKjbHIK1bNibZPL
LBVcdZLgI5lJngzgUVN7qEWRMeQ9VCMLrpXSDtFwwSMqle0QAP7nQ59VbV+IonbNG8SOz7JZVHmS
hZ6oNU9S/28f0cZ9Wkihdi71AwB8zrk6LjwYaAwI0e2ZsWhjVh0VmptByzmjWb1XLhdBXNCjV0yq
cTyCgGJFeBgjM+d9ItWXRmJHMQhOJYbnX8GUmI0zkKaRYdUUgZ4vKJIuTmMNIhvA9B+V6/FKvcXQ
zZXn8Bb/CAQNBHVb/xuCuvOntnapF3LpyEasgLAvvL8jTVtdswEmGEdXor9vBWuMTudlrQCxflgk
XWcAyF7cIRCGr3QN4tsAfgVKvDkR9SrdpS4YeSfywJPkrnR8K26I7GGo7PwjrN2H5XJn77Q4WRSR
pVCVoT7T4GDWfhyRW77VZ2jI5/OCVguHS0nUzQPebCb2PiSJ0R4muR1bS+L3ioLOEmlTqU6JEbaS
lfQVWMdJXUJd73yx47DDNcmPE8L8Gz4iYL9G8SN4aO68630jkcQMrWfP9lnVbYklnbqc4hSHfAek
G9MggePdqlfRQ21pdmijCuf6ONBTZOmWbFZb5bq0uC+Y7Nq69WMB7S7MeoOwybB0UFVupKfK4U/c
PmS9J62Zdo3HqO2MlIvMABVhJ+o4xcA3gQ8bLrxwMEem21ozg8soizr3KkubhB/hPDKPANWbcKnr
MQcVVl/3llKoc64SJZSn2UUBCYAHnZWWHIvUlINXqUUvRcI5hmCX/N3Eu73hKCNvn9du1iJn/7a4
RjKqumhchHghP/UcOHbRPphmrCLragSwXCV1WnKTclIaQ5+Qfqh0p64PU3+vcqoZJo91dMfnG0z3
ltP1+cWtOeel1FnLF4vjigH93ikWJwO/MJ60fZ98A+X0Qz2yiNBY20hFVFXH51mmY33aeKUId2N3
03jfzi+GIYJ+BYrapM00H4sRMZ0shqLpSZMzJZl1XgzrqOgZ0kk3AqXt502THQ7ZBwQarb6txMtO
sXvhNRL2uWDxaro9L5e1PMqe+8HQCXwAsb7yWCGF3QknRXw4L2Pdqn1/b6LjUEWP6iItcEphj2bS
rkRqh3vEqPy+AuVopN/Uerg5L3HdSv2QSN3u0YgrEF1AYlUePR4hbqpWrBhnVQZ4VIH6Bt6YT91X
Wa3XQj9bELENLnKjRyrIkPP25fxKVvdOkA3grKGnTaH3jke3U5+Is5RStUYORFNHLxktkZOsUr30
kTj/Y/KonUv9aYyjHvY9Lq8r+dKLnXg8RPpT6p0GtWLETqvKt1jc/PnCUGh8GMW8CmFjN6ExflvF
YOCKGf2Hq9ZoIYQytbHf9SjvQ4jXlzZg3kw+NJBr0C/R1MJQO9ZhUeZW9bNIjHmIytF+b6A9x26m
r+NwI4l7rmFUw1f37kcagC4mak09FomHQEXzLWXsd4JuhSWLdHk94FxIodQhk/GWj5ZRkMgdg8tq
M21Qb9+mxyJDBYqghpKT0JK2mckdU4dPSXLUbZFxfu/g2GcSHjylJU0rc3IV4wp0L5cSIt579C++
Pt6KiqlbpdWZigvMTHN80O3WlHbAeWwcFj/gaqvlIt/BU0qEPPCQArwRExYjyay0N5XrYV+7ABb4
Wr4EJ8mOC2ALlIJ9/jauh6OL/ac0Cvxvo1qXkAuoMp0jyLXsm4346r22EkE1nHdEUn5FX8clGAsk
zWZia69enoX8WeMXN9ST5Tg2QshXbo5GihDYO/SRjbPnnZHo1+3euxYvvIn4X88vnCWXcuyRWheK
CrJdM+pJiPyIfJw4u2aVrRlS3l9BFqvTYswjDBJWF1ZfI2+vJGYcdWQqGe+ma2/DC+V5d/0LMaJS
e1JkzJvop2YSaG8S3iEMASQk0rcp4PFawyNHzWoPXjVGP47uPZu5kCpnUxV0I6S2xSvnyVYSb7wg
IaN+qyJHGtbO+4n9+8vwf/23/Oq3C1n/5T/w55e8GKvQDxrqj3+5LN6yP10lzy9v9X/M3/j9Cz9+
21/ct/ziOf38RR++Bz/8r8Kt5+b5wx/srAmb8dS+VeP1W90mzfvPx2POX/mf/fBPb+8/5XYs3v78
y0veZs380/wwz37560fb1z//gsaJhebOP/+vH84L+PMvF2H79unL357r5s+/cIDg/xX8LPDcEkIE
NGDghPq37x+BAENTwBsE+s/3loUsr5pg/jb9V8xUgTwG3QzzlNrclFLnaC+ePzN+FYDGKPISZgzx
8iVqv/y+9A8n9OPE/pS16VUeYvriz79Q1l1B/hhPhiqJAi5X0KbTo7iTkmh+YnDFHc8VaUy6gK8C
e5CkXQI425kzUysvmtDL0DsvjnFG2k6NUHAWBRcw2VNPxnBAG2+YTv6hrwwfbQld2r+OMWjUMLRb
3AV82aOgphf1saj54OsE7sff3ODfpHbH8AXTyfm35qzSzcp501Rvb83xuaC/8n+g5slQl3///XQ/
KZ6Zv+T1n/5t//aWhJn/f/60rZPn7LVe6uL8A35TRUP9FWD8qK+BbwV8ROI8ZfWbJuITTGLP5DOq
irzgXNX9rofCrzpGRZD1nEnd+Zm37bsair8CDwXfwBvzlL8GlI3fH/Q/oYbvgzoLBw/lE2UZkOcq
4A1VXtZmS7awVJMcRZitk0RXBeWHAvIUfxNWe128TNMtwELUFDACNyBpIgWw92V+MwBkRtqrIFwd
M4mUwQ4vziVyMuD3DqwiNLtpw/empO7wyisDSle2ddmsCwttv13kSpzLeZsqtkF4p5SHFM4MsVOg
Olq0qzKwdB48ddsHtteitmOpjZsO+2LahrnjdZtwvE0xG18fg712X9+mr8Oz8m14zlxOvhjTUxg9
jfI29RhtQDLlqD7tEOUORT33Ky+QRVeHF/wyvmkP+Zfyi6iaygP/hkS09lVA+edr/iX/0r6BgCaO
yfR1aEhwk5q+57Tj2xhaGIHRJRQBLCXf9NG+jV5UTGNPpRtNx1oyx8gZgVMdu4K/UdqnhPs2xgJJ
+wBEolf9aC209a9KsLQ90vxieebQaWgRLSlqyfNx6L32WFQnPdnwOmaL7wrxSlbJxfSNO+mPKFjc
Tvfxk2RzCYmfmhBIh2Y2EaM0+dQ0ElJco3FxREMAzAxor/GNf/AxcQuWuvnf9JgsBdHn3V5coX8C
BWFZBZ3KA/7vsworRgEcP/DevAG4AYygfDzzVEiQAk9VyQ2zUiddIoAvV1LM2FOteGxY05YsaZSR
/oPSqNBEny2eAQ4M+BeMU2Bgn7J4lTzlvtyFstuaqjuaPTLgkRVZuPSmYcPE441vMhXk4X2UOvAG
zDBPQCP5bJ+WD0CPfqYJmL69NJBd2QVHul0mZGpNGaOsCaivifKIGY8Dn5BGNrtb/Xl49Uoi3omY
sEWrDqD0GsLx4KopbgweUxOmP7mVTqSv4S4dTMmzBPztXfrmnxrBRB3Dz834jrtAAb3Zh3d8j3c5
gn/Hb90GrcK//QEk5sBIlFKCLB0KEm1ENDsG2Z5nx7WNpiSg6qm3/qH5FqQWd8cdo2sMymOeS9r5
V/7T9FwMKFua2UVvddfAAQX96gFwyYfqXk3MIiEHrSLqo3Bfv3ZufDk+9HvfSq9LoiYkvI5LE9Vw
XiG3kjPkxC9N0IvnCikjE7hy0xOoygPQLZHwG1rK/W/FS/ZSvFQRAd8m/i8VRL145S8kuN3OHgU8
sCkVd4lqoqMwid2cMyvFGjA6oJPsi7gPrVonIJdHRq29aVyvsEIAXALXGYWX8+adfcyUff/XMf8z
HjPLmmiUe/x7W5PZElOxDkJswA/gbRCcy9JsWxfeuewGQQ/GRHYL0X/rRflqHMqQNFo9bYxKEk1O
An/Nec1miaScw99DJF3C+M1mYxAZxNk8OJkUykXEihiXhpTJbm2P5mDV5u3DZAcXJmtihimIcg4/
LUhcc3qgJcRLiYy3E7yafDy4UMwDYGyXstt5nmdKOsCaMi3KTeD+bcRwGJy6GPwNiElVUwLPscNN
mF2p1FghVTXqtiJwpSVmY7oF/lCxCziZB/YSUOrVKSjRuQ/LW12UBYDWVR0mOfLizPLi20GUE4eP
Gxb0FrIDn/VwuRzqgLI6VsMqjGTXkMzUDIA8NZgT3pomUlZ4BDPpQPNoJaEFZwbEZqBAPg6hOZRX
cBxeR2SMkAzH7BmlKc3KY5PldFev6fL5qHP104Q3UFyW3RGR/ZYL8S8vQXuKGd1Ul/qjutE34mOB
dwP9sv/aHQe3OrIGRllHrlD91P/kR06D3/9XH/mscbRlXJy4QhlmjM1mvMghzCufS6T2Y1I81y0J
jqyyFku16D6uf4RqsdZK1VJ+eq00HPG7HUZKUZzThPP/KKtVd0ESgd9Xdh8fefPyEgiM5Onp7uaG
kZV4Pxz68JZyKHPi6xkGNmY5486/brYg4SPgZXL9TbP9WmyrrYywHWBzoBiuyUBczpVMkHASxHaH
4iIjz887y+Zce6fiLwVEpgV5kIlKMnIBlFh0sjDty6xN5x6Yti/VoKNGBvuSTyS+hv3zfLM9GU5w
JQR2bJaAF91Wk5mFZnYqduUlMHp4tNeWxLvTtuf9M93GSx8SXXvw/4HPwlIYukDxswqz6rcXCkOX
JJTARyoyhcJ0TgMnuKu/bOFkchdN20UCYC9GdM/cYyqF0EdlzfMVzruxhpd0sIzL5LYMZ3IaKbCC
0IK/KyTEYSTaSKFpSLdxh+ShWVolpmHxulQzHoh1Y94PYhEI/rffGOaJUbXXP3pi7xpw5oa+d3ku
NqhWW6OLQ2hIlpq5y+O12AStI9DNvklmAI7HyeL+sJZQ5vIfriXMTaDs6t9jE9YSiMaccgFEFIaT
UXiC6VxsvBTFwtTXhexa1pecfCmc3j1+SUljPTqRRd58m9RWbemXT+aptiWyubm5kEydjNZmP5qP
G2tzF5HNeRMp6Wvx6uKhaGCxpG10NGngoXhXI5UFR2OqJ/B1OcGt6qIS31lBhz/Vu3xf73CRH9Xj
3PaIStELvrIwuc2Iq984ErnnnNcSXZGK1ZrGxjPLDTB1bR38di05efbpPjGFK9Ued8iXbLacyaG3
QN0ikWYOGzRWuA3Y6fDLboh75ZPIGfaB8zaZnT2ZtVXYb9Veloh8e4XUFGcjdgZvn2fJVw1540x3
G7ua3WEDVWLaTw2J8eNjU3/VrTc0rxPbrMiutjwn+ApX/dV3awfj0/hiwQ3NlyvlSNLDlY42UMXe
onNlq5kFngOAqsSunQYc6Z2JppatjK+oHcMMXe+QPYQQCeLta+1iTpcJLr99iL41u9Z56MCbiPW8
xOaLah2eeuvhQicPSG+ZD1fXqenKEIcBz21vZXDG7gM+OtQhODJ2tk7w5XN1ELk33sm3Gdld3JxO
KYlJ4yhEtfe1Pf/z2Jsx2b8Ol5i2dVqzsmq7sfat+XovwvSjsQ3OPTJfFXxfiu+qrOyQks553Lfk
mGwVaB0chNWbj8d9tK2s0kZ26DI47LPD/MMKq3KCbb/rHstvIyaic9KD1SM6RNu2wn+i8kPaXWRy
znAlIn0YHcaddDmLnZ/QMz38uo+JhH9i8nrxpLighiHPm28tub/nT6EVDYQnpDygSx17XNg1+sft
p3jb2Crp7Hz7VFut1VvTrne0I7aZMwey9Yk7ogt3k5kb0MgzXualOTT8ZBZ/3M65Fre8nQW4GVVh
vp0Kqe0EK8UCjs42d0NyeQQ5i5MdetsCFWZChN1TvbWFHR7RGR3btBhRH8tSyFTI/l9iKVj7Qzn6
qinLZqje92dWKu+oXfb2kSNAdTG/COABAaeluXseD6YtubgDGfpX/KvDbndzYmwP22hRYf6/jNa/
jNb/TqNFxY7/yEvJsg9UAvYfaT/FuafikzFHWUtVMEQvgieWijc5ufGmIIexmp1ZZfHu7B9ru3M6
p7VbG93l+D29H5zBQe3JnD8bdyW8ZPP+dXNFav5sNCcnf862giM4+m6yRFOwFEe0AWttxxgZiSzO
7jbadbfpNpypYm5EtQz8HiKiVk6o+IitqVVOdt9ag6mSQ2vZna3sOvsZ1HjgAZ89qepG297mboAk
dcA0rtPjbwsztVCnwTs7IoYEUQ2s6UVEAnL3LJnPgO55f8VH0OC+paZ+lcM7Xsfu1TVAmxAYdeQ6
Nw8ipqQOxkX5IrmTeYCnzcjh6vDwpCIpEJAN+vDIfQ4i4unda8NNv+7vFcQKyGdoBBHgaCrk1JLX
eW++zQ908w3uG5/3+HwOKl5fX1EN3ZmRHTs+iFVTBK+YYHZap7DnbQms+q60Rkd1UqsAIZRn66Zm
sTBOcJ6Ms6ZC+VAfgsyvcmT+cXotdq81dfyaTx4oJPZ8kvvOmiuc8zHKu94uttlWd4vtYI225PAo
PQJR1wRdjhXayiZxfDtwIvwpQ349tQMwyKLX2NKcAMc//13pBg6HZEbkhDYmP/E5vtrJzdCeNqkb
49NhEx/xzlsYFn/5/9i7ru3Ije36K3f5HVrIQD26CqEj2c1mmnnBGibknPH13tWja/Vg5jaWbNmS
7FGL5JAdUKg6cZ+U5jBpRGeCCRo75W58FiqK/9Vbya3s3qkxj3a0YOl7tkxlZ7A15sOaLmCD4Wbw
kLCq0PZwGzq+RhvWm2XA4i6Ri5tuS1u51V3JEQEEJesOE7k8hncCOMagA5xM7mBi+qpgLEM+jR2s
aHkvrqcb5ZjvyrW8a1wW2L6VMQDAFI3LHMwSWIWUwjy3SzdzUtvp181NcyOixi/b4JP2R6ulJgs2
Kd6Vb02QMDc9G0tkCQxJGIYsfOzwe2LnmL3WOx2iyQ3msamg48ZusBVb4E4wQGUX0/xsHV8GbghG
O2ceAAMrY0d2obMirKP6/XjbOjRc+2sW0MgN3OsO0LKomHllP0XF31ZUYDjVdVExd3Y9pLnHoQlR
0Tk1BEWNEfAdBP7goPLiV8XggZdkyAj+jPbsuVw+oCjIHsGBniuyEVkSmRU5qSuw1w4OK4jWXocK
y59ruAOtNdnohgF6NsCECUvcjZXtm32/1p8xJI+iTypw2Gkz3iLtwAJX+HbmKLCe4V+Ae0eG4D8+
Ur0V6Y38HNw1LNmQdeM2LpjPUVxkX61RCrNGUJ+ZZ86BtLOv84RuLKjPuS9UdZGZBX2luuhzc+bo
lsGT3/eMq8fW1l4np7MKqMXJ0Z6T9QSppEJCKhaXk/yhM4nqrHUTK8XuoeDKxpx2N3IC7JuPf/uQ
lL7tWZ414Kdv566/Ce3Eqd3SlV647I0hWTPIV8x0dIMTf1+K7BT+2vAYQvkipc4q93gfZK/0wj9B
WkVOifcHFs7GTplnCdjwbpu6/FVfX1m/81fkeAQO/+5vEifcSKvSxU9cMbRLVrsp1h3iXBKnZAm+
x1hZbKc2Grfg7NF7BFoAw72xAi71PSvAfaCC0kr3qcvvhyMX/gatXlY5X4/Df2KduJMcr+JXPn/d
cj3B3wdhe9OtUohcLnYNGBCoR2UhO8TrFDbDbmLcfkgoOWqbep3cRXfqc76G+IZubW7qe2nTW4Nj
ugBszkbOAM+eGzMaHpLVuqimwPlgWiu0XGtDY0B+63bi5mcZnVvNzWRDumNe+whNKFn+itPjgDMQ
wSWeXbCGoQOL5dHoTmMSAgqxFdjCIXRiJ7AD24qOAYwTwRKg3rnqwqBfAAiePa4wbx0qbXRGK8Vz
GBiZQyVzpQz+criqDlyOU5igL8OK7OxutCS2M53iQ4Nh4bFg78FoGKl2QGx341unHFk/bgKUJ3PN
u8gNLah5D3rNYzBKRvCWjTZNTMNOIiRDgALlKJwxXI0Rt1zXOzQUck/7Eqqyghrb99ChMhZesdh6
lhwNN11jg2q7ANlz/vLskNd5OwrzkQi1XW3JuqeP/A5NbAyWjOVbq3aFeC5UbgsGwWqtym6tHNBW
YRtHghVgFLdNofo6Sg2gBhN7WHnQ87DLVoDC1/Va2dQ7yZWf1Vf9tbbGVx+UWVvxztx1qzX86hwF
6HC0qcxgfqV0CyjH2k/Os9PZwh5HC8vTd5GldhA2aAtus48M8uHjI2HHN4TT2enh5ktEHx56+gar
z8OBsXYVPeg31pZbe2hBS+84xFLTe36VEv/AvGZUSGOwAeAebus9khVmCkJQcTIr7X5FDj5O2MRO
lbCnR5AWP1INtdEpECngTW6/yrc5DobLQr5bHo6mBB2MKGhCXAhWzw6JV4D3ekfZBKsNTpKb4zm2
v2ecmBAtBwl5LGLnkmu8IYFwnewSdiYz3HxtuBI2TtnozwKgoczFbbEb2dLYiI3ZMcwlBrxHbeLa
ip3e+rcfuR3DiPBA+xkeyGvDLXBBreCvBEdoWLod4GOEBchCO6e/zOGlC49kDumohRkW3VAjTnJG
60pbPvsknGG5hcqZAhGUs38yPHPfgzN0fgPl4/gr2dacyaruNUdCZbq0kyBg2xt/a+D3Zi3a6Ijs
r1TGeVdne26marvCeZFo+wApZmW3Z0sVUo3LMVisTubEm9ZFXQFkcXwcH1q3OiVWu69djATD37g0
hCTe5i7kNCRzBAmcQ1dxWQfLF9hmzLME8YCbQQqm3g5H+SSfwl37SbrR9vHOX2s33VPuDlTAu4jN
IVIgqwcC34DLQi6HMUPGOktZaIbYjcG3OmTh188W8Ju/U2kFj0mFDQuyWaGdKZiMnxIHGGFbbyUb
w3geewevApzb4T39oWP6ethCMrvJybf5GpsVAFsLwF1jw4LNHnwrgY0NXPqpf6rcFhVugHQh32J8
PqjAjlwT4iUCE49Q2qh7c75UjMGsrkCeOCecYODWLwmcmsKSj/DjwP/cBYpcaQ00FFQIuJRbt/jZ
OfykMRwW5kYLU6OB7cuNDX7m3GAvkchTAYyFdwpChM3ghrcjME4Bn5i5CfjGhHjEw44gtEsQMFfK
LTYjAFVLwMdbmNWoFbOI28PdKj5ukAvpGDsO0hpnMebDdsdTFobi4jvcDYdb4i0g1gG7xt8+2BN8
BQKfQ6GchTm7EghsAjfVx44k2POEKYf0CWJu7bEU7gzOCpSQQrRxhxeOJzJGeQCjwedzd6ddi5RB
goOdjLMqOu/MSsBHGp/6rbAOwMznh5NsOrdhZJ3diEiWzB67jbbHcXHQnQZfhCMUue2ddAQHQEo3
nmWu8XUmRRPpql8V6kCLpxhL4E6EdmNaCr64co0fvLVwB8W8TR+61bDlihnGg8M/QYBr4p2NChgl
TmaFK+4MTmCiF3je9bpG+UNIoYfw4KcRQWjLzk52DPuVE3IIo6B3A7iAMDqwBelu2re3hbsKnYyx
5L0FUG3idFsEQkqcH7FCkHLjBjQrKXsDHWOD+G5j0pHLqZp7yOUT321oRTg7oPV7roaEe/5a/lcT
PSj4v7V15Mp3XHNybzBw4UbBG8SrGchuwSBc9LHns01++tg/fezfauCkJXdiBtcbutFMSQ80LoLx
yxVHDSPvCxeT8n4pKXPZeeGruQiz/nRefjovP52Xn87LT+flsur8so6QI6DXXJdZZEcS0tQnXHwj
1QCY9NrlvSAWigCXrjEL2PyXrrHshM1CBT+dsJ9O2E8nDHbXTyfsz3fCFq3oWaDqv2VFGwvyeF6i
IYpljNl8iJT0TD3HPYo1D5xnO+WWB1Z55hjijxRgBaK72jmGWMA3NYAbT5Zqy4hjaMCaJuAwHN/+
ihohT8+0Xt85Lhuz9xy9dd6epg3gbdRL2prbAzZoAeIMSHrEjE6kv3FAhmMeX3HWLfePl/K+Fu90
lvf1973TxfDXOZJ+4Rn9Pw1/Sechmt8ZPDoaEWOIEG//PfNX+6qTJblrOPEDrQNexzG3x8e3x5G9
AFRFqzv6iD8UFtD0LdIEe3xXOLTO8T7gUOvJermb6G2Jl/Iup/f3Ar1FKsEmu81ua9c8NE/yQblR
9sNRvS/sAoB2icwRA+GqGtASPRwOrwlChQegmgk9AIqaNtNGXCMndTO5paUB6m+dHOho4EgsX49I
Zi0tXvUxwLkOHIp3o8fS5lNCjePHxymgJ4QBsFbBegut4wdiAAruIUaoPkWexyNP2xSc7eMWwPeu
pR57e4sYcj8Qywf6/1hZjwhtABfU+A0jhRNZIS3/yZ/hd398xF6c9wif3Dj4hlfwpILj2/XI5I9R
9IuTmfn2SRiT2IxbFbnK/LFFyId97u3ByumzQZ17FOI8dWjYezfQ+3Mtu4vkZWrvKPJfdsigeUCN
jO1TzwoR8uBhuw7BFSdD8CqyQwQmcC8RMNfHN6TajOdd+0DuS2R/jAvppucQ6jUamxnVgzIK2iAj
HqB/Lp69d6RZu/3GOIVf9KN4lI/DobaNDH3E0YaQovQRjcgGiWE+hbE3TygOVGW0DOHVNMNL/qoj
yGcJyMWOWO2hwouhcFA+6nbX0+7T9RNQeJrntXXPDHXS1kZXeOCN8UYKEad95yHQlL1KiBlZPg33
oc8eUid1Eluw4lN8CvYy5ZG7EBEhjmnz/ODrazoX2F1b08ysbypfVeKCx1YQoUKTfDxkJPY0OxN5
XDyeh4QYWq/OuSasQRm/ZOfIBJKeemeD3CVUTCGyiShgfQ7KYG4ri7BU5MQgRtQjhJnsETOC1ZS5
2ieUqC6QAnoBLezpTLNHWSAaoYD182iBifXyIC3iBnue8jMiZMujAzw+lCFxqbf9O56+1CES5z0i
9oN8tOaWZ6PVDwl+8vA2DzJ7CD/zcDpPZ+Lhb55kz+k9xIxOG60SCttXLeXo31dkW6pWqdAMwPO4
wpiHdY0IZm2FuwEo3Rf9drJXPOXHZAXUPQK/OEXeCLBG3K9zzuE0gNB8xcl6OKclEStG/pp6y/MV
OlvZYDgIyxAo/ijcfvv25tkfHw+799S9O2QxzTIK/oOMCi18C8CDpw9i1chQ4+g4x7y53uffeyDf
iFsjUNCu+O88CsSxcoQXAa5X53gyQrb/TfKSZ+WqrZqF3qiA5NHG+JyDgHrdFd/e/kFZlZRHz0Ia
sBCiBIJ3s4HEOBWMt4t+EOlDaj08nHIrdc53CJl4fHvLUHvHZeR1PvixhfibdDwXaF7od3HIwk5p
sdDyLrlVdVhdyDRzOzfnWWAuJo1Z005+WrjokrY8V4hdXPWntvzf0paL9DBL2f9D6GFJGMsz4+nP
45YlsXtOIr4g3J9i968ldmcW0l9Mqy8ZSudGERfU9b9hKC0ZnfLMUPqrGJ1LZv988Mhf1+znnU2/
N58NNBVFRzENhQkz6ajlpY+mIzD1zOPnDpk7t/mwWt9mp3ovrZDkbb0jk8JO6Hu892HJIffAah+Q
Rs/CDcyLVbpBbg9Fsg/cu9cBXZlr5JKhZ5WrO9M+BxITUSTqdfv4nFeRMV5lEDwQWN5hzIJj4eYZ
jY5VSY8JPD0Uay6Ysou3N/PP/ma3p/8wkI12spKE+T4G6nhxuhc8baZ1GjbcwBJHlt23SJFRnwzr
mZvmPBd2sGCMM8wtYzIckHgVb/VzrmjJ2j3PA40cXibSoXsNbUbaGki0Qt4eLx6wolskWTnpnsDl
5ylHLSLkPOESqTxMwZn6bHB9VBDkEu11V5Mc0trXDbnFm5tZC3+rm5tPfTm3gjAvTm7Gd6MY+5ms
dujXYQDs2B4fgWs8PsOPRu4d5spR1z2oQFw6dkYnD+7hWKBcRmLwRxbcCa62vnNWL1YyY5HSQyej
RMNKbp315nT9DBdvc6Yz/wdvU+M7eu0+Z0CBpuSh3laAakqb55LGNxNAGieE9Hrh4MvL+kamXz7t
XB/1o+FmfQPIho9aAmz2gmRHvCxnwNA4rDDanxW3XqtOepB3+krfmqv0hEk9S534+YqurXimHSeP
GLk5YMXobetsAehdPxz1h27+xcnP3PwmztVcNiA9KoJmUDQeWfz4wovJpJ3KRPzMkIGprXiGJs9E
Tyxp5UhbnjbOPfjACay7OmXKR4WqfCAW/U5hEoSDRxWW3E12RZGcRrve9u6uL3xhX+bjWdpBF4Vg
wr6kx08oHTsuOdg/1hq/bcx8LktRDkGjlLjAtkEV8YSsUHTLYjmwPUCoAr3nlDHB934BruqsqYtK
tgx/0JyXCejeO/5/P6DXzUNFP2GEFK0oVomCNo4QBvDCNxW9gy5EgdMJON6HSEWk5X0snK4yGyM+
lzDzQYpCMQmRGOAmIFVGLP6Z0OcSADBHiz/v+V86q+TprFDwjb37xA9PcCtqXT+sJb6bTzP56/Md
4ZLkQqv+Xr5bIt+ZwP3jyXcmdP+e5DsT1/9T5LugHclMBv8u7bgkgM9I1gWh/WUE8A8b5pkmAlEY
C6eg8+MMgcxiQao1vVfdlwDlSbWbo3EPwMYnyDp2gonyAHlnoZaCB6kWKhckkdt936vF3y4+C5Am
UyPngjKgvjZl5U2EiqIJtbCjvT939rpNbWWVIdmep/MTFFMNaDaFPM+ThkKol2118itqlhhVAEWO
xGvUdHEJj54ayqqzvE9ISXdubkTch2x9RLiLzjW3IsK/EU1RlZNbCjthRKc1rgeXlxpFAOxDR1xh
Ogr1UUWCIA0HWjEvZRXD/0mdyE6RYo0nUf0hw4CWLdGSrS/cji7xxHVhi76bC5sz8wjGMkQXSg8n
YxmopB5RTMMl/jaH6hlhVvJfRYj+/WfxXE3Da2tQbYy/GPT5n1EsXoU9oLZccbiOyCmvDfhM8E7M
kcVef63E4fWI/NM+lxTPfX0EB/4a9A+GU3iPEjAk8fM0/wLBDIQMbRnBQRMVURMbUN7Fo+xoucV/
R7o/KpJQFm6gYqA7F1j0eBdqpzJK3K/Z+9JGgoIa0I/m+pb9C/30GzlxcrtgwtSX0jaPQU4ivKSS
vvh0XbK7ex+mHkzDGqN/HP4HTiOpna0/f34arSeFoXMdpmWgdv0NHWygwyP6dvzYhKD6gmHKC0hk
6WwXCX+ml/4/Ef4P20ZdSqSZUi0rL+uKFKd4Nuc5UsEf/NC4+RY59+t71BChlggF5GejP8T53r+8
lDDMjh+Pj2g98P5uovdTDH/YW3MLD/W0u83HxwdqCU8r9iEgHMsPdyNTzs/shBK9ECU6BerwMhcF
bjxeG21OgT3SBZm3eHczjf73urtloTXT9T+F1qLQmpklf5rQWrQUZj7mH2op/NDQJpIoYaCNJCtn
cOJCsnueHibjAF0ILYXZ7mDpHAIere4muvmiOxiavFmQ0T9sOWteXHJ2u6EsNHok45KBIb0Noomu
FGaFASzNixqg/LSTOjeNpMqK4zR1sgk9UlUJrUbVmGLu/XPfo9F+mWY1E8TikHbySxGUrMvGytUM
zEkkfScurfiHBsNvK1ZnplwaxbHm1RCc6ETSoQ4XKTkBK9YKHffABxsU9q4KtAF5+MKTEjY3Pvrz
L2jgM8r/nUF3sYSZQZdWhjrqKpYAx5qL6Dvf5oVyvJ1dQnlbGF436CNP6Ajr6vSRIBfiug0gc6vo
2gpmVlM6tHUclFjBnnvHb8c9b4h466CnXwMLZfewiehx4ZJL+z43O/74fT93Mr921zN7oi7aphcE
3LXklLDkkBdWMmBfgDpKpBWU7gR+4Y0R0Mmno711gzo+bhqm9JghmyC0kCAxrnAk3PrVAPsD5UCS
0sfj9Z36say7II+Zah/MThDkDMt8hLZ+4RYmrDKYnYA0uEn7bLkdQz+igh54k8VXFY2FeNtG96bi
fggv7F6t7rklwJfeczyGoRD98fHj9HF9pYuEzM/8QuD88YS8eKQzTfonHemSmORTyy436s8Xk0vc
OpPrqR8rfVyABlO6P+xW1+lm4cPnuc2/78PPgyaucPk5P+KCKKNB0USvh0oCt9RgYAltStCYhMX7
6KmhO14FH7LkJkdKVYuWY+ivgXZfBb1Bcwae8fTGIw6f7Ot3vMTT88zfP4+npQUjYt5E/o8wIha0
0XnzLk7sD9BGi0Qyk7HpFOpGUXEiERlaiflI5IW1BA2AIeFofct1gkA/DxZ8fldDEt0IACR2vBvk
IrrIZTyhNp8tWCaLa5pL07/Cmmby9Y9kpt81DvPf27qpviThl+wftK3ev7T/yD/+cWq+NGHdhK/f
TWb9C46+lBWwwb+efXmf+/nloMvzy79OupR+MYiO7tUE4w9MCQnyEM6/zlwVf5FU2P+E/2eKGK7K
pd+vwy4l6RdJIRqe1jBUVZW4kvp12KX+iwR/QedzFHTgjxpQtt8x6xIjXL8xL9HN2lA1fL7BR11i
/ipf4KW6K8Rp1Izow0CTc93N+kTYGVGmjvu2zXXMqzdIhVFdRj7eKFlKpF1QD1HC+pAEN4IspR9G
IA/IZk907+Cng/cYyYr4OYA+esAQ2ADwndxiRraolQoSx31RzmyddM2XXJCRRCv0gg7gQg78EvOH
SwzUirUOPSEawUNHCRI0BgtMI6vghKj5QUnUql3JZSUW9iiUyiepr9XxNfPGSnqS2sgL3KruSOD6
URgMe92MwzWZyhT9PCJJLx8yqciJzwRf0h8UQY5ju5AETOQc4x5juxPgbHZnNDpmiGV5ISm20Rcj
evrkgdCu9VHqCjcqCXKhBz2TortaLSqVNf4QUK8VVH0n+n6694sorpzIyBvVirvR1JGVXlcvQjRM
pWPqTdQi5TyPb3PMmnP72gjDQyepUeCz0ZOqxCbNoKST04dVN95WbY2RY5pi6BVryqkj1tQGIZqc
l3CLdmNYZB5TS6O9TyQthq6UM5M4UzmKNcah52lXv+VeKvhMEvTiQasH7SbMhrDVnDoI9ZJOiuy3
R0NRpDfih16H2RJ99qE2mb/tUmMABF2pvV02hZmwUo373Ck6SUupmfpvqueRkaLfQB3bpFPFkIpp
IpmY2InJwZiVFlUnM0YDaVfzSYceT2XuKbQLYw9msEymYE08bRLdMYrKXTOlaJvud0Xc0FKMhYRp
o+d/tF7tF7SNG1BBNSYeJgJpQoeGbxGJ0HKpnMq3ujNrlAKgizwQ8yYKVWqIgdHSSayjjNZlTR6i
pIKbmI+hQM0oHSc6RX6vW35Res91UnQhk5NI/YJBWduQDFnhgiPVjmZeG5/KLseN1bGKcXO9kkw5
yNNIbogmiE+YcFnn2zjp6oB1Wp1gyp7SGw+60vYx60dDrqnXGAF61FV++qaXet1Z8iSPk1UTbyiY
bFZ+Yjd6od9MYRm+T6EZGazOwvwoh2mo2Hk95S+J6WPuXRCQ2PaIgEF6Sqo1aL9aJtnzoMnNS+TH
6sQwysV4l7swrNfjRKIXn0TBAQOSUzRGM/pIYGWsYEigHMBZoV2ho0u50bUY2hcVaoi244Hur7vY
D+WEilkUbfswDEQqadWEarQ4E27lTFNbiwxRP1qR0vTraJKRwe5XGK+XikHQ0FYYhp4W4aiwQmlE
gTZtjVMtGz35rBAh/iQ0Td6wIYzlhiq+Wr0ko5IijSQ1GysSc0Omo5Ea3srMMbTZJv6Q6cwMZSJY
kxRhqY0g6yclUj2R6VPRvFSTSVDspnYRsomIV7lk6AIMYJQTQ3PNXqxkNhJRqpnnNYFPh6YRHprS
KwXWd6H3nogGKZ1RifxqN02iipavktIUlGRDepxaIdirSSGgeeGURO9DoMYPQUICgRag+4o2RZre
+WNNUCpRjLo7RXKXsK4Sky9tG5SfQTEDuuPEsZmvMkgUglv2io1Rp6hFUQZff5BJVPZ0Qg4FJtJo
mY6R1lImbNXO0977sFeACfmdvsulNiypmiSFTMMavVvtIskqdLWZjAbBE6PrME+YoPlgRoIETRi9
WHODMCXCSs8Vg9CzWvtd2vz/5nBrjI++puFP7+Nr8J4k7/U3ep6/6aue1/Rf+EBrU1R1WVd11QRe
8VXPq3hGxIhr6FaJmLLK8Z1/jrRWfjF4cpwoypImqXzA+n+qeUES8T4V02mgCVTNwLt/j57nNvKF
oyVLpiZKEkZrI51SRU7ezF7NxraSPSJjwGaiCpDSZkV9r1esZhzIgm3MkZnvLmXomOYu4399XhCY
qX0KKjc9anpjYBkCQTDKSIyvpPj6r/osfH8VQxENhfCx9IYB0+pbs6XMy7ELy0Sgkamkll7Vqp0J
vulenPLh66ovuzn84CqaiQ/HoHJNxinMjKNWxD14SeUz7BPaFXuKxOqmDp3rV5E4pPDtlhkGcmJM
mIeqoUnndJkLp0oVZa2fkixgpjG+le2uhMkzZJg/GqENmKxSfzI2RQqnZ0x2WutZLWwazc+tXKyo
WKJ6MT/Ihbg3puB0fWUzBxNkQ1SJSJg0KKEzuKGDdi+NwyaotdQUZaQDpRKGlDTpKfc1lCSbQW+B
kkbLq8Nw4WTPBPLtbhAVZilMZkXCJecuZhdkfeNFCJiTLDLXQy5gCrgo12wcjNrVzLSwer3sbTOO
+nVHgDpXkn6TBToye5UsWAd6VFJf8xcbe3Eema1LMxQDbdKRVgB+nZFc1csjaaChWZIJ42jlZHTU
SpIFS02nES3C5XS0lKFWbklRhIc6Utb6IAPQD0n+ZEbCCPsKw9zNCLpqMqCSPNPw33Oj9k2rFM0K
ZamGp39qJ03Ymqo83XVyN2SW4HWIUWMkne3VgpyySgnldGHLvydzooGJIJ1EVVbgpnx7zD16TvX1
IAZsNCaMA1bCxC19tbeuE9MP9w/jfOC7SCi8kmbMNMXKqGuhEjBBEyc7yXUE7P0UjT9zpWRyDPPn
+vW+l3nIGsfgT9hueGD83Ld3paphWRiDBq4KEoP1ZYf5kemoW+PYF/+FDTQVUdEViH4IDOXbS1XJ
GItFKQXM0KeMqqLUgXfh61y/oXPq/owCddUgYArktmAG6GwHpbZogkjEDk4qyW7CXhxuDbOpbPRp
Rj1nYaDvuBQqTtsaMUsS07j1Ikl2Jr0H1Lzv0Pm1M/p1EZ+aoELu39ikhwCNC1hYC9qqlKPPpkJC
K/eFFvWeHnIiTLneahksmSRS0B3YL2G3Jqa+NomXLMjA70Ug/GSumuDagkBUTqIXIlDs4nxogyFg
TaKguaVh1kye4sQySCKzVjHRQFFt93FchwtU8gPa13WCi2uiosjqGem5uLBcKXrtl0bAAsxEXZGy
n6jQRvkC7f9AkEL1ajKmtmq6pMxnLPSDkVSZ7MFXMGX0TzXHwZ0GzN3OOgIztx9RggqhtnDRH+2p
AcND5DABsIQZIFRojdhBRWIAQ6CmbBqieCcQMz4lnVyuqlAKn1plTBx42OH6OqX+YFOhm2FmGIYE
dvhu8i54ZOrHMGRjO7ZMyAS0yzXKpSz8HzA4gWo0z4oChtSMwc1GTYhiiBDImmhA/srDyihF5PRE
gr9AnvPcJT67EnOERWIoKmjENLhwuySTMYAR0hQqjSvpcxGiiWU7WLogRG5fyRhMldcn32hqRzAh
+8cquw/SpKeGbspuFpqJW5RKux7kBB2OzSz6ndv9dXGGqWoKkRRIh28XRzy1NBUJi5taLTj205Tu
vXpcDMfOT3V+GU5vF3uQ67qpT42IIFZARlsaW4kFXaGh0n6cXmLRC9Y1wrU7Me/G+zJBNDZvNfR3
b4P2GA6jZjWV9zpgHDUNQ1VZV0RqHWFMP0FlYKqB2fvHjkQ9lY0IaXJ9jGYpUYqO6C15v06c87g/
zlKFLQwQDZiXTlCc8u19QDCPSVVOKm1M9AslYfk26Al5BOOGohUa7UvjZajMj+RY5D5WpLG+lkaR
tiNsraIOkk9AqHyJqWBeRO4lw7cRMzdGWuaKdEqyWhDpmGsSSllIow4sDvu+ZZLahUja78JEtWQV
vQe01u+QaDfF0YI2OqubSz2BG5QJH5sHTQGZfW5Zf3FQ5eSlvVGPGi1bCUmDYd5/wm1homUYkA2s
jtyCL4NRE0SsbHhG/V2oISOJZGg3kAosrTV1QRLNVT/3ZGQM4SYqhDwsqJl+rOXSJ7E6GrB58uEx
0ZQPodQEAFmTb+tqMi5cTuJR+dkGANBUiCqapgL8dcataROrdQZmpshaYEMn7WJdR7/gIRZY26aV
G8OopFPt6awyy9jOYyARChkW2PJc7P7tMsASEPqwYSF9xTlfjmZcca/CpIqcFnaPupr7ptUbBpO7
3bVBNlmDNGl7OQGUJEwNcFWCwddNmqNT+FCnFGii9KWQU4iPIo03YVUi5C+o5L6Lu9JqNPVdkcnu
OnfMhSpcUZEoKkBnSQfDz5OKJS1XislrBKpXo+6QTHhNfAkNUbI8XjilH15JUzGFHrg4XJ+ZNYMZ
aUXVlb1ABSH7SNO0dAst6xkJxKUcirn2xT3p3F2UoS5UQ50XL4+FOgLMAvYblpK2+rweiK45edoj
DTSUsgXu+47WJQOYvwny45Y0Khe/lS7SFLQl6XNYMvUku2rQBYwkyPMpbDNplpyl7+/MhF8GTBK+
vaQjMPDtxQjy6c24h7Dy9AkIq9nllS3lGJcuJlp1jM1k2kpBHC3YTGfv+hvCBkODpeETGwrc1Xn2
0qBOIvC0DNMoMwzhFNv7Lh32eacCMibbKOw3sYEGtkG/g123wFTfUQ3YCflSOnxTgBqGPvNVklFr
R9JPGJ4RdIqteAVa3tdmDMu7XzrJ7zYXl9JhGGoqLgn4hEuZCzEaeUVTGjKsmAT1cFZXkZgGQ2HY
WVGjXUukDbQvysa5zn/zaauyLCMig1AMvH4YNyqZya5OrlLNaxsYwXDK3LJNUPAoZf6m7HvfzWOZ
TRlhRqQUt4XfqDvkXza3kt+SdeXHDwtr+U6O8rXIOu4emJGhzBnHDLtyGnCGbGgGwZKNGlEBUrYi
1du+YIlnFG7hdeJtgblVGQxNMRtoI7b7hWVwKv6G3EzEpSCOVElBOSlO5NuDEHtVFeskRdMeWNcH
iJJir8tF7lRwtyyF+G+xVnluUPWhJUeDdKt7Re02vTRaQA+01yFV3POKfgKh/8axp38d6TzlSZ7m
2T/WdfIle6svwVD+xl9jngZCmzA/cFCIXwLA+ScUKmnaL4g1ni1o7pJoIO1/QqHaL6JpgOp5xFPC
MYMXfw14CpL8iyLqGB0P1EAGWoqG6r8j4jnnL5TOqebZVJZliahkntEiJ41aJUYaHvJhRFW3RLLV
5CVkrahE2ORiWdgpSVBQ3JmVreVdY/cF8LVsyKLnKfLeL7bv8JWGLwHGeQrHeTUQZMjLBASDGveZ
ODNSf2hU0kWHGP77s6fmEubdakNyr+SJ996PSY2qgyjda+ogIBaoGf5RLPVxpFWhpC3NGklxC1+R
7qMRgQGKeE7p03GIgpxlSda/Xl/uWZ9ccOJ5uQSYIOQiUDDEtb/lRCUuWz2Wx/CQiA0Rrbzri/uq
y0vUYCaGcDDHoDBpORYYTxCm3R2s/hw12b7+osWdfCMOkvzQFeZwrw3KpGFUblK9J0HuucKge8dR
JvGH7HXhq6YG08NYx8Uploc7MeiEx+s3MnNlfr0Pg1MnXDrjOyUdNJWoBlV40OU+Wpu+irkLwPwW
ZDmXS7PdArlCXUGQw/41+CouFIio/AdnV9YkJ84tf5EiQEIgXqm1N5u2PW57XgiPF5DYkVjEr79J
35cuqqIJfzExTx6PSuJIOidPZsoREg/ByrjsCNQ6novXCqe2fejQoP67rGOZELBw5vmIaSR96/oU
j5SHjfAxISL7P8WAfN4k9EkT10RdyP95f/Vuzct1PbakboFAiXE5L9HnnInOQ+8aNfhDWvd4/9Cr
63hifrnhdXzjQ4ULO8H3AOAhL13tD+qFspznTsVwoJHHEQjqYbbtFjR5cxSOmhD1CfKZdRplS+5I
KHdVXKSlOuK/6A6TIFuOD9ejcNyiGOa1H3RVplPXH5MJ3cwYhxKU3H3bHxOh6P79j7NOzhAKgD3R
OPLxvwEk+WoQ8ibqzORJUC9yhMLs46UqWmZnooyO5OREQVpiAVtKo8AKaKCm2oK8UU8bN/YKeXr9
CbB9FJ7n0cBHxn0ZIIpXKvCHXMVjRv/0jepODB6RpyxLx703y343DJ3cmzrY2nE3lhi5AhJijpYb
Svzlz9/MXRRFMhRUqLir+nTfZwUe9qzbLbh3ScEu9zUAZRd5vrf07YJgHf8GkAWlUsVOG7IdH/gP
aqsXUlT7Np02NsCtpcRVSYHfUZhsrlNtvC6XWXBNVGy6wj10g+GHuUJ/vRVNhnZD2D7OC2GhKP0t
zPLG3YSsCyyjBXBGqr8uX4esF9WY6CIW07+5Hp48yw6oNUCkcO76knxRRbWjaYIiAC/NBM6hnD9n
Vv3o3DKa7ELdCPZ5/+v96L7+wCh3vFAgjQC2iFbM5Qf2hzajvJ6zOCyI/BoSFX5SHB2V90dZAwgI
YECXS1MEuT8+tbOKo4QZEDz6TC03GqRULASpY/TNeQxdudNZFpyDiajvftfXB7SEw7PqEn1svHra
vf9Lrj8/+oJsCWkACIjr1YU7ul4nkkGpOMvc/NyAW3HIjTMdCtAudolTeUcuZ/mJBl22MfJ1kGNk
AKeYPVCAcH3Ilww+882EwJsWtA8MGm8v/Xo4hGXIP1ZSORtrvszkclMBPkRuwdA6xgm2Ho+6eix5
ipnKwcgvMxvxUJeeSIOXgkYGsAidq0rtctuWd6SAtWKVpPPGlG99dmShaBnRpcGH2+AyuhormfVM
qeKgccMHZjTea0LOEjW9pjiz8uquTzrzWU0BLDcyH9D9IHH3sazZUNUtBMPVaoATiCsWWdZyfq6Z
0X3jWjPY0sRSGlwWeJ85gImHojWcpQeXdgdFygJPZ4V1+kBId/DtAOVw2411s6u90uLh3ZIMsZcU
VXIADQwKnapXwG7rFKXTWejJx3tNmskwyk0iHjtT0e91lWX71KahiMqpMt+CwZs+laoX/W7iXfXY
Ti75FExu96kE4Q88r15bPxJp0/1pAPT7f53TIDNediL+wZZ3Vl9Dhib1yizXcU0GutMFEk7tJngl
i88hsEPJPr+/167TmqUDKmBW5Aofaduq3mfBINA7nnTMurY584wBQLVBEana4cf3h7o+xjDUwgl1
XBCN8JUvAw2dvNYasJNiiQv5nuRoBQXK8f+XUXxnuapCwMDr27C1/fIYFcGEHIaImZoX4uXD/zII
+Aso0H221HuXU8naIfMHVpu4t7Q+FnMKJlc4y/1fLxjw+pBxsVy6gPIuRwHfs6FcGRN7KS0O7pD8
l2ds616/8VWYoK6LTJ0xsG5WDQ5hTWZ0I/u4oD18qqbh9wDizEZUo5Jd72wmAM2jUbwcdGsAy+CO
D01g+1iFXXGXctudSegUd8pPIWiaGTp1o791jdya2VJcL7AkLpE1kOMHLWiklmFQx9S7hWV7KEWx
1Xi4sYE4zqoAxQ4So6uoLiu34+HUdXEuB7sLW4WHKbEA0cR5tREP6x4HzgUBcwcPlfxrP/XVsPJN
psdKLQY2T12saov3D50iOPTAfo5NHyRPCTXhI/WyCTbPHO44kkI8krbsc9HW6uAPwfQPHQ27fz9G
b0wfzWuwupGbeIAWVuFjC+mbZqwMUjU+HZg7kyhrCgvsXA8bQeTeGAu1BKhJDJcVOBursxGdyLRw
Om7ivFbpV2K7vIt06gE/zzu8sldXE7KDuRoP3uBAxcnH0eKV31RxihbUmKq9P2i0K62oXmRPKE66
sC63CAs3og43OQPGv3wmNH0vN21pU6eZurqPy4AnEdzImzsOAvLGst8KhYthVjlSECwtkgzDuF0m
jtyy9KOXke7o8xG25YSau3QM3LjhIfkYOEkaeelITkqjG6TcdNqBNxUc3g+FtWpzCc8QBA1QJADr
LEXy5dQrY7METYcxbmrSPKpStxHrmqDfj8kwwoRccvh8zJWGqLUlAo0Wr+piAEGNs9ODge+25WmJ
121F1sCdI8h8ustS29FoDHsQokGrrcND6/f6mHFCx4hXhQvbwoE0sV87yRZLgi0X0mV2hnsRYgNP
oKBbLq7L+YhqntK0DvtYtkwf8qyDP58FHa4afREFJQcP2Fe/1StZX+vhPjH3I54+7UcaqcLvDrYq
0uPcB3DLbgQYwJYCPSoK+qUu6fBrrEqx7+oKj2NozFRy/iczvRcLb0iPtVT0sUom2HmrMTwJKcR+
zLS+A5PcOUyBsvsh7MaNa+16g+G8BP/SW1B41OqrG7pxgn4RMIyxQzRY0CbsXny/AwXcYer5/WC5
3iYgImNNIcVApYWM4HJt26kfPH8Oxph0lp0yXfxu88E9/w+DBICIXv8F2etyEMJa02WVmWJAbeO+
JhmezoaQZeNcWo6dyzAB4AUuI04lMCYB5V6OYmEbNCNRmOJB6d/SiHsV4KUS0zrRYFq2e39Ktz6R
h2wNNVooPADEl4PBSYbnZZ1MMbVdEUEgYY9lDkpkQ9piYz+v+R/YwiGalAvwuYwG3unlWKG0KrE8
t3GX8mYXpkLeteCyH2lboDVUkfY+tLn+4UqfGtDtBxjvjWKqIq5rDW3vWIZmJ1XH4IIJ0hs9mSAf
/ygmnG5jUW4Ek+uAp+iiasRfX5cw0JQgwHALxww0t53Th9nOhwRhY5QblRKgAZTIzANHE3G7/Iw3
129bUhKULtYDF5zzJdQ5+O9u7nUVLDc7tDm7wOnOKq2HPvK0dn+kfZ7idfMk1Z+TPrXu/v1QuBF3
QOWEuwBOuHzXMCFPUwZiZDPH4yzdHzOZU0R3oOIq6PS+mPCC7Pvj3QDZwLR5M+Aq0KWjSFu2GNCI
JvkI1UVx6jyKVmHhp/dQm4Bx1zfJt8qxzmdTFOw4TFOxMekb8Y8kC0jXwvYIAUddfoMsDXytymmO
0aWEIr6wZVSNBC8fQF+xMd+bQyGewoWjx3EyXg7Vz4nMZTnOMfrMgELCVuxYP4xHb9R6Y6gbDRos
LXaYv/RFFjTgcqxCCrSBRj4DdhLsNAB+3nuplz7keSfOJBs8QBCVjTJp+8Oi/NgPDORZxUnzJenc
rV73NSyBXyOQawEdBoH/1fjoTaCTphOVzfs5tjgcIu0O/J+67NVOikrfQ+ChI5oYsKEY+9l1A9nI
bW6tO+yffA4mEe6gdZrnAmk3KnPmmM7FN5P6wX4q66+aqW4jlm50dgA3vBlptepW1W1FR+LGpW+L
p8RRoXt0qW7UPnSN+Th7PmzJiqTo2wjqFDce0o4Ci2hKqF+MmKBwAQz3JTWFB4Gaw+kQhUMHi0qI
UeojqWj3E91kpz8HRes6j9ih1I/wKpN6rMCaCndtAxHgxpyuD+2FGwFWJwpG1CXQkl9GEg+yqXI5
YXEn8vaYyIacwkyD9eqlLtmLRd+3Dx3byYiBqf0c6sZ5sXntgOXViiQ/ej2fT4EMgz9J3hGwa+FJ
8Tkng/v1/dPEw+94e2uCWw9GIVsYWxyXi7NEwZsYk1L4dla1jhOXcOSkbIaoTW9xRa5HCQAFwG8G
fDqITYPVkTX6Zc6M6XrAG+oTiDfQgBhb/C3/Be0gxClEK+Cog5jprQ1Ky86Uou26MaZlGTymKGij
ZsrDf4isgjvi2/7zxuLR1epBJbCwM6DyQzsK3MzVvJrCNQxJkxMnLQt+mrzIk6gFKY9EfTmAYVeo
AB2AGmn2sFvIWiZKC8ZVJJH8/9Isd7xdp9MuiYYhky+gqWp376kqHGEgrd0imnkvi6hE8lTuApP5
H91SFsgyWl/+q/G366hixKjIr3r9X9e56ZPum+Ahg3+JAkrInT7y58HBjVQlwNek24HE3NQdB11G
S4M2KM31jPKAD3HZN920z0bPiogDLYXDOc94vc84a54kEV0eKeA4P99fQrE+5JAtgHMCmjxau95S
VF4GYN+7Tl5Vuo9D6WaANiWdz+EonA9e+5NkjPzD89l+nz0F7ncFQZrj90W9R9dC4T0jT4X3Tj03
vyoXPbooh3oO5oJKsiLqQLR7sUPgwph4DJz7rLO6eQTTZL6TiZs50Ww881+WiaY9BYEJz/i8+DLl
GGax0/ndl6wQaDKkIJ3v+rnLYWXXm4Y99YqBfZOY0tyXvYG0mPnWARJpc4mgDkmKZ4HY4H3t+7SG
0kkrcipzSEKiJiyq9rDYID1lc8vqXVZb/bWZlQsVZQeUZAcUHux5XfV9E42i58/oAzbhAeTQ7N5y
47U478GNn0dTwbcltLPZeSbo5gcyqoLe08Ez/9C8SiEH7HUvdmnXquxB+GXyRNJ5eK5rMQdRkTr/
IsJ6vJKT9W4XVUXiOJBftFkRodobxS5ned2fOB1RrzZtWt9VdKi/yDxv8aLOCNbXrgwbSJbLtOIu
rJqaU1mVNjv3Eq2AqKuS7iv1UMJEfZ2BCVrO7Fviu9O8HM7dX+qkgCmhvgf3GPR2Cvr+up2ubSlp
39A+dkBvPLgV0MYGvcmNkmx9gGEUIGZoz0KrAmnxWiPQFCWndVUhB/cENOcsJ4ci51uF31Vq9//D
QMUHYTVyndf85M1pnNSm7BPS27jQujk7vpkPOeDHnWLzeLLB9IPXLvjsljmHukelrcNcbxRrSzH2
9kJYfgK24dLAROsFmOflfsxok1gyJj36p667r8Dj6CA0joAQVyCj8fLcquAYhPb3++fAVcfvdVz4
ASDDYgvdazVubYaAEdGib6D71OyyieiXEssAqJ+E4Z/KNMOfEFlIvlPB7H9ofLc85vMcxmDCe7ux
LL661bgI15AcHqxrOxOB1y2HyBhabLRIbq4R+lI4t1ADgmZxuUa6GpxZ9d4QT8MAC1OvkafSHfFa
JtCcXe6mzX5qQoMCLGg2ip9bcSgA2i+3NlqDayGTA0mM6At/iPvRBWfXUSjtAOFujHLjTAaW6KD3
EQLiQzp8Ob/KrU3QOmSMR0Hk2RlmD0omOYNkWSKp+m6qMhNRZdvsj5EQCe+SNrFbsM/yvVdxiI2G
5iOISdDmrEEQNfQFtE0E5fwo5rM7hfKUWiqfeTXchUWXfClNQL9sBOFy2awHRboLoB8dCwrl1uXE
HR+9pSF1bSyd8OwVBqTL6gPKxy8U3Xzb4lmxqfkxgEWfCxND63EqXLormNpv/I4bnxnqAPTcHUAm
C6Z7+TtM2xkcvClqHrAf70RGvYfQCb37EvSxqGZQuk80g2lu48KPwnO7XcXBcG8tMbsR5gWHsqLw
lGUeO2z8sCWhWS0QKl0E3nJAoQhdLVDRcenWOX6YgIh/Maj4Iwggl1bJ+qwpjsb21SRgSPMfhfLF
ca4TvjMVEtj3f8iN6MAu4Ohk4UPhOF8tUAiecU2WojsdexrhBa3+IzT4zt7hU7tLWT3tG2Kbu/cH
XT/bsNw1S1qJhBn4v7jSF/u8UA1rLEoiMINOiT8kR7/J9WmcSXIHqlgVuV76uXWL/uARD27JqoBj
AroFey8z4hlVVnDqqwpK3ixvHz3FbURkah5AMiLHrp8DWCH45qcN5XjHsgRvRw6i2NPBhQeh4321
M4O3MtLRfYgvH+FSJg/UJHiNcB7Hg6yqElgnbBWxndBiMXhjcNJ4naCy7MmTQ7XB1l8OgVUooCe2
NJOwIvyqwtFekKihcOdY204fxFDASa7pyv2rrk9R621cTOt6dFl8aBk8cM05PLYXBufbSgUKYJ7m
fYLQo/0Y537Q7Ys8MweVdfXp/Q99Y/shGwXkDHUAAv0V9X9zDZPUwyU8506cgxJ8BuPbOw0h2aoR
b42yaDahHgPJDOq8ywlJEChVzQcn1hwZLa2G4Dw42Efvz+UK01jWzUfoLpRYNFtf4bQ3k6lmhrRd
Z26cFLhkwZhZkj6GpPp58Kv8ezpNwwsPYaRxn2Cmn+p0cmEgXvCgPZLcc9pdUXdkqxN5a+7Ag9Gb
QY8G7Znlz9/8qCahkrlZ6MQwKAKZJO/sDsY5Wyz6G0nF0nlEHgN0Di4Ia5iq5kIxGVQ0zvmMBzOH
MLX71Cklj4qwyL+yWmUvQHBtv0/StI3VgGcZ4ZIjAyTgs5b/ooXoyTPvy+o/X2T6A5uKQEeBP7rh
zvMg+t841q6XBb8XtguvlayH3tXlsiio0EoQVwFxOBbXasLF3rXDlh369c4F6A92nuuh5If3wyrw
UOiL2e9rGgc+Do+eZRmKLWYeZ11kZzXO45bI++aAAIaXmxx8kvV+wlWXzhaSlNhPRLYXMgGV35Xu
YURpCV+WItxvxPx1AoMZvhlwFV6ACNyq7RmNK2ajNJBqL9h8L73gUTVSHt2xFueBmOSgwjE5llrC
4z2b8j2cp9pPwEOqfVqN9r7W7Y8pF+rQol1xV/kzOU58I9e6PtbwUyHbBm8PmEWwTvkrjyuwXPBT
NenlHteriRoQJ3cygQ7j/WW5+RneDLVkP282HawPxDyhSxCHXomXsKQPhKnw3MhfRMCkVFtp5K1o
xu72XWxwNDDWaXLqWYXirKQxk156l0oHs7L1uDGr61TgdWfjCwTgtFwpNJLG1tMIBW7s89bfNUkb
xJUP3ZGHnOQ4AQE4gE0Wvry/lNcVAHoy2D0QbiNLBR/gcikryOzDUuQsNjPzd6Mp/jgNF1/Q4/Yf
tdOgMA+H+UciSbBxQtz6hjBSYZCOvrbtVrgi86nFDlMsnngjzzi17R795/mDVxZoc1va/w/jCRxI
2LsLGL3GB/uG856mE4uJKQC/ciKf4MvWLLpu+FAAEd4orW5sB4QLag6KQhtV6ApRA+Yt7dSXc4wi
B0mcsvQkevZbNWm+MdKN6ASvEUxlz4c6FLO7/ISJHKZRwmcqVqx1TlUWPIEHu0WmuzEdkIFhFBNi
EHSrVp+rYpMniECS1PdFe0ZOlu1nig5NUnfpxnxuRAZ6MeBco2xAa/KV1vd2d4el25GGzPhSgn40
U83gWeDjge/euidAgcXGvrs5HuihqICRwARXU8uS2gLTdWKlZu8YoGB7aYv+X8ICvCGWT9lGO+IG
NgJTFnR3QQuFfPYK6LG1dhsufSf2YRx40mPYPbOsdHZtkjhH7FZYc4rWjZpCDEduuupejznZqABu
fE78BvgYsSVvgaDoMmYq1/S2xBUeCyD6RznUPXqOip0YUNaN5b0RnsjcHBQbbDFS8FdXmITCzvfB
vI0HSZMHO6UKeF7nbJxjV30KiIyWJh5qwRB9ZqRjlzOq21qUw5Jx2EA0PxnpcSHDofDAq4Tea6fI
HhyTjvc0mL0d84zc+aMhR9b49FT7dXlXMPmbNMw9j7apjlUO2sv7J+0rpHFZZyx4x6LCWggKV2my
6GBZoZ3SiW3Yq3MajNkjH9Vwllp+nyDkOoEOJu+LonyhaVU9Brbhp2YCDlw1ir/ALocdTCfAoxjA
E29Hnh9I1XV7U8Hzb9xoIN6KD3w1D16XgLHQOrtcTVG1uQXO78SBEd2JNH35aQi8pTxPtmREN26g
pVMJrA4MH7ACVkPR2UvwPmHqxoXBV+HoPTxNXVF9gNG+Bi04dBftloMbgppf73+RW5PEjQBpO1yp
wJlepRGjpDpTw+xC5GES9ELnfzUf+blQ7nB4f6SrVv8Snbhml/4AXV7zXO03kZg5x9en8SyaDzU6
ASc3Lc1/uBqqzwWcPyNgRDri6MP86041/QduiPbMArlx9txIMXDOodR1qLscrqsZT5mU9dwNNE5p
N0Y47j5UI2xheiAl+1mhmZWk7uf3p/56fK7CfrGiAhF+cRHyneU3vTnOm2Ag+ZRwFjeu7BbNRVY8
ehNkVhHal0Ue4XS7L6UPzZuoIXCLhOx4cKzHopJo39g8rlr+B/3FLttTNFUOoXXCFz8k/n8EiSY5
ZvBiyPG3GrChYNpT/VFqnMZdKXST75JBl3nUkYCpgwiImPE2VEi/uX1pP1g+jafZGuI/eVxn90EL
kCJCmMM7W5TlQ5KPPlqys2oNmhS80XtZJ3CKbMg4PECeNKBdNWsLPZqTFXgxyk3nJuIuae1uylz/
I0vQOntyA+uCyIBCqQYJmgi0sHivp11hk4mcDULlBIV29eCQqvoJwZjvRxrp1kdNfTDVIKWESzMw
Q7xsYUT9wsjo0H2VzAJPtmbN8NLMsoz8kKlfCe/q5s70i7lYNnWwjCvTBi0ZE9bqFCRJukUtvxXU
YAxB070gJxCVro7cGY2okCrNYtBzPgZz4z5qGcz/zNXU//GsM94biBj3AXp+3ysngX9NOTX6gzvX
xfn9GLtxxaAQAs0M1zd8eNe7a/RymHLCig8Qa5XeoY8IJWIg0tNfj7JsYbhNLDpaSlcXWRVomiiS
sLhopTgm1M8PkFL/+MtBKJAaF4wg+OWBArYuNSaf1hN8AfwYyvX20Ho+DGul3LqTr04+jAJzIVDz
4D8AZcoqZezdzJucxA3iSflFFKiUfliKnHMLL9CNo+/qeEczCzt/USYj7UYGebn9xzH3mJE5iWEC
w2Cd2HzKHQsLDlii3puCmr0TZtNeePUWverGwAvjDAUGjl5IVFcZK1fz7NYjI7GPlvRz0DXjrmjL
/iDn8pdwMh6pfDZ7OfZb0fj/MMDFkQf++0J0gXYQsn+ct5dzbsE+nQmT+bPQAYpUoDrZUddz8dRr
Ime4v84EDWK3G57QC1RnrnlzaOQM3nEJwamXOgAu/JKEHz0Thj/LWgVf5dy3Hwe4oXq7MNF1/QXA
ipyjJrdVcnRhx6uPSH/qQ1vNJQz+k6zVh45ReDpoPdX3LfwJ2ihoQLvZ43gNPuZuYPoo7P0azu+F
DmCKl2fDuZsbGAandJ7ikMPReD/khXz2STg8FyU24M7WQxW7bRl+6NKq+KFqt8DBrUOdQj4H1n9O
/PxFZbB6jqDKGH/73dzPkW80/e0GyRRxO7ZlZMbwIas9Tz/hFFXuSbutfTF8TNkuBNkhPWrNeQqb
Yj39mnrOfpVd6vypIQFGVao0baKFURoeTC6he854Ru8slznfQ3Gqf+dlcUdwMuH4TxMoephBMJxJ
no+PVoXeZ8NngknKwj/DqsyHyZIP075DH+bpIShBUoh0xuG72RnW/xoyyHZ2chzwJu5A2XB08rDS
B2Dm8uySgqb7ue4BpogWffugApKe1LQ6Oin5t2dF/gIfTzwFVA51SF5npe6B7nkxgEL14okW1sck
ybja9UOmvxlPt+0hRL4Vi35WRy9s0rs2zPPvRdczEECbnn3IOHQvUYYyNokm8OLTjYT9KklYohco
BLpG+MbABS6jd9SATJEayGdHw2FxCh1ycKWu973XmAOsevm+8cW0kXBeo7vogMDrdMmSPJx9a6Gk
Q1qv8nuRPxOFRhwf2+Yr1IN21xLSnKkd1Um0VQHXITTiM1gnnxk6uvOcuw+B9uXflqDQRKNkARCD
Ni7U4Mv5+SZnUT4+b5gn5TN+R3agXsL2Cg9NRXqAIja1SbhxtVzXhMilOfqUaEJgTCggLgfsiyL0
VK7rZ1flfcQCMp9UDs15Xpf64zwI++DkvoPVL92TLAv7ybU5/f63Vw/wCg+lPb7Dq5Pu5W9wBMkE
fNXoc5Am9YOwxfDgw49z40Nf3dWwn0D5g2xhEXGjO3E5SpoNHYy8Mw+dScqR+nB/D07VFkJ4fcFh
FNxrwE4hcaFrxS9OLhqAmubF3OvSp8BL3KioUrJPYCTw/qpdXzM+8EZkBSBNvX69y/nwbBpmp8u9
eNYQhGRoe9jKqlMFC47DONQBINceft6JH/6lPnzx8ViMEEFIA7qE0uJy4MrCo3qU2os7GsLXnQT6
Rzq13jEcQ3uf+zBmqmxSH4J5JlvRulQrl/cbkO6F2Q7Ed/HaWW0PTS0sZNuSx0lpv9rc+F+C3lfg
kPLs3s2zk4Gz8B0Ol2zve3X4YXLVXegXJ0Oy/95f/NdT4fKX4JIFbrPYJAKXWrdPhWsBFrFGPWc2
IPtKZukxzUv6bS4ycnLgZrxvjHDPjQv/4VQkzV3OWljha0Y+484RhyRX7IxXDsRZun1wgB1ffnaT
Bpb+MKm9N8zaA4ROsZPqPATZjWn4jwt99kGNuKdl4O5VxTM4iLB+4wS6FVbAZ1Cb4gQOrpqS8LSH
nV7PeawTvObAZ0ACUTN09OwU5DvCCnpaiGNKJDH5/M/7i7pkZJdrCkwWgijoKoFQgSp0GVi49lUD
93weQ1Ax70Qvy0cZTOldaYvxY92JB9UUEE/jwYUoRaH1/uA3TkKMDsUP2okgDoAEeTk6y6ogVBMS
4EHWcDupZHMe4BL/sRoD8W9Q516UedpTEX5W+wziERz5at59fP9XXEGC2Ftvf8QqwMMk6IcZdsjo
88AbeQo9hBUMlSNu4J0B1wB5eH+8G3EMAzcfikkI5pFPrukwExQRIx758OPOKQmoc6rIvzFflT84
7rpPvAH3dmccUcBFuzHsG1IiV+/RWOlAm6E2MztEw4gQD0hVHPtRl7DTBPH2G3Ii0P7wTKKPdyFA
xYUNstT5GRk4Bw8ERR00H0aSb1p1lED8lvfnwnVHvctB0/05dUjb3p/pldAM3Q2UjKBjgRMDrfr6
Zai2npBNdsKP7bQ8nKgJuQt1F35QZdIfgVk6kYOeVsb8BJzO4aNSIE8H+LGw7e2O2qXOVm/1+lvj
B6E+WdBmB/YAq4DTtB6HsW79GJy/7rmqwt84vcZzkJXiYaTTVgvx+v7DcAhu9CGQYKAKu4xvCbpj
K/nkxy5shh85HPSAPA3Z3cYyX58fOA9BEYeBCHrTkOFfDsMXrjlO5iD2WsL/A7Ef+ITNnl1Jw4+0
LrB1iSHfmCX6y4BHNJ/YpB6MCskvKN9QGNAy5YeUJgLPfNMyicMkTPcObIXlrnIHu8HAWLbT5Ymz
/FjoxdFew7mzzv2CwpFNL6wfj0GK53zTlB40eJdQO2p6fH9hbqwLzpalsH6lRq03Wu43oy8bFsR4
i2U+pXh06ETmbtxTMhVnvHxS7Hk9hvtuEM7GHr8xMkdSvWSW0Hlfwf5Vwcys4Fn+7Np5OgN3mo54
7cY/FCHp9zaDGqProMJNMryk8/6cb5ypwMORyqJNjkMdfJ/LYNB+kmfB5MPWVmfP1Cn5oRza9h4V
bLOXLfWiaR7nKEde+8wG9Z3BrWJj8tebbPkFHO83Lek92g6Xv6D2DKdODWNdEG1QGcKMYIcGWR+5
M9iPPTjQG9fnzfFQS4Bpg3MGzZ3L8XKnDFJbiOxZ9a0+MaHLc9qW3m7oBCyW8ME35nddMy3kIajF
YMoOgcCaiZCBDF3YDjiDEyiYR8ABlqbqrpnCKrJFCmuZDO/tbHzVG2PCDha3BRAWVCrre7oHXRut
dlc+02SaPlsO8UPUwjLZe0otyfpdUhXNF4hCwVfOqQlwOwx1QaMMHEeInNJUicijwzhGzJPTs5l9
9rvMxtTZ+1aXHxXrqmLjJ9/4Kmg1wYgCvT3QeNaHko8Hi2SNNweeSwSB6QA94b0dD4W3JyO/of++
v0DLN748VVBigHkIzgGsSHDGX8ZAx7OZG5GqZ17gnSWQrdSecu3sQqDKGxnx7aFA+oUF3VIxr1Km
AqB66c5CPoO2JmBbX6vH2snKXZprvRHZ1/cHZoXVg7Hw4ou7Bl2HvCVpN2n1zOY2PUHMQfbG8/7W
Cm2p/t+OskLtiFt2M1cYJWNdsOudAizBMPwknNY9QlYzb5xQNwMDvYEl6/PRJFytnzONQyAGRz0H
lnuf276Zd4O1wS7ISHjfj9kWRHdr6yyvhTAB/zX041bHUdY5wisGiJApOH9HaErNvm58PINFkUrx
ySZ7K1v/f5jk0l4GKR6TBLBwGY+BLdMeugf1vIhmzkULr0+YaPiHLJM/a6a2MunrNB78d3xGwDjw
wEEgXA6XpZxknhnzZ+WSKgpY9QD/0c9l6/2hA3vGO1SPXsk/TG31tw4giB10eVDZw/HUAydhVZhm
AEm4W+AsTHoc7jIN2KEp7bCxmusHX7CrcZEtLpcou3Gtvj708AajMVWik8wBTAVPE+g5IKgyLxV0
NE405ijIorkg/M5BNrNHAxrgZw9ZJx4MGeAzJGGOC4u60XN+9xOkbPM81rsgmTU/iFHNRzOEM15A
q8Z8C+a6EejQeGDXQg6PVxrW9er0f9SdV3PcVtrnv4rL9/CLHLZ2tmoROjA3Scmmb1CURCHnjE+/
P9CaMRtNs1dVe7Hv1JiW3CQPcHBwzhP+IcGyzReoDBtDtrT422ob6Um0TeZYdyYYm2d23Hc2JqKq
hYBPg1MBEH68CKALppPpx1TV6v4JDXNlHzf9C7SYc7JP72xLgM2hpS8wIoZcbvzN06hG38rK3sgO
QRBBmS5ifP1kYzzz0N95b7FCoJMIO46ijrbc7ptR9GyS1KJTswOSP3TZREF3B6hrTqHj7paj4+Qi
Fn7OtOYUfLkgX0g9yFwWobr1JGZjPfVCF+SHQapNfDXKJWQZAxsnPXFrAjDY4uE2HLJRBWtfoNgW
p5b2XMpz7pJCa7bqyzFC8bHkRApkqLozqxt1PltEfOdZI2RNMWpRh0d8fnlEbyZn6DAVDPQpP8Rp
l1ya4kyNXRxGmIPYw318tL7ztHnUFAlpVlGsXGM62hZJJwNq/kFG68mpcyFBLLvJNh+PcsKn5RWH
aAkCgVPhNXA4viPRGCS0l5LiAKFJBTCuaBd+rWV/zFX/+lbTSqHneoUdYb+lsIO5YiJX16iSUjPQ
tGpTzi0UH6F8qcsi2gCeyr3aT8dNP2NrqffpkxxrUL3lcv4aQLNzUgEO2sf38N5MgVGgO4oEHdHI
KvQW8DwsAL8XBKKixC7c6OhghOc4Jq9oslWss4jlkPEtPB7QYMczhYh1C8jPKg95qyYsx7iPtmVW
IvkmdJmSup1SRl/CBK6wW8mt8nmeghJlf1X1n2lNSId+lMdPvhyUD/ms61/8fGqajWXU8aHQZP8r
lDo5p8a4IK7ruJVKOzH9zPv5qVqq4Ev5+VUu8fgeZqtSqqhIyoOiFosQQuuH+Atk1tPHw7xTgYDx
hNYriA9YksTtx+MEll6OY2tFB8X3kVcYPhcD7ZRkoBvWUOFvPLWTvLgyOQG0BsODYd8M4nUxG7uP
L+SdA5oKNY1RuiyUUcXV+6qgNcADzeODXpQQv4py3Mea0jtKbDVbax6+T7mx6fy2/qSMeXoGCfLO
LBCokgqbYBPx21uHQFJSiTGUvPxQK70Bh1QaPyvhHNtwivRtrEhyYpeKGDuaWITXA2qkXqn35hbS
auzoYa15uaoUZ3Q63znT2b7QQVPhSwEJWruKwJfDqFOhsGdg8PhcNwlmowoorqdJ74XMFiq5MG1x
MgO069ToMq5qZaciXq7bXSCJvhfxXV9SQ6LsO0Yx9JK2Gr8P40JgjXMfb1yiFfFcR+M1cDt++QCf
U0+gwU3TAemW4wUV+9mYwi4lh2rU+l6pQv1TGiwluIAGBbpRCE4WLvmH5aM5b1R7nki5RZU6wkcz
Ks3BqRCrTzZV3qlfCl+UrltubiPnY817Ngo9AB29iyED+kIhOA17ITRGvZOB7k9yctcLKuwcoxSa
JynK+AyeoInbRIFbVaKO8a05RZPplko1lJ4ELzpxWyuerrWOGNFdTN/g9gQm1IHGynOn90tB3ygV
8FxvMBt8EbpaSUt3FiuDWhVopb0QdKF4Icxhs6WwgJUaQUZ+0KVaBS9cz/U3E85wydUhXkYW6LSx
cYOq0XxXDoA0Zm3WvxaoxFR4Egv1Y9fKXeLIYjg8i7WhJg7oTyXGJCbJv/p+Xzy1KfZbHhF1vmtN
1FicpPE1GQZvoKSOKvQ+UKJxFMSLaEh03EQZu3Yk9ndEe30D3EmV5dqhTbRKpkIaTN8S+EcV1qYN
HdQYGSXdTlKUKO2uaczvk4o9jXPmVT85BpZXbcG3UfHUKf6sclEF0f0Ijsx80KvFbJb9ANHIqijF
1JawNoKBPBsEgN1s5VvBSgfxUwzQddPLOSqAIEWk5JKe4FjaTVErL/I4+o9a3/odPZc4cOq50Hk7
UEPsHCI++c+yx37EgUU3XMK7FyG88gjuo46kzusCVX6KzDbM7GmuYYqrSq278SSNl/LYzrByw7pi
6BSTrQng3nOUy/PnQkx5caq+KhXXT8X0TkJhi2ZTOyWpB4M39Z0Ct+rSS8Yy+6Kityq7hWy2sjvw
xhMDWdMARSM1Se2MvlSexihv9m2CDgY+y8CxtlrcT71dqyp9mDFt5RqfL/Su8OABx1UovaVtzK7s
JVuAMdFCXJ+g2RhhLnp5MWVuLMdW6igVWgxVoIXf/DIoIgCTQZg62Crr4QXcPoEEIFbC7+LcBr+j
8Bk/SHhQmZdVraMgWC5MBVURsCmiu2F5QzaDTxvSBKl4AUvpywTSdO5xQKpP6Nr6bJZdEDz7VQAJ
f5B7eHKDEcIOF4CXO4JQ+ddhkiXFTdAm8nAR+5rYb80J3Nlmrovi4eM1dlJfpCG4AE7YPRZ0j7iK
NMLIj9Ooa5vDEGM2rZWlcaHK9aERg9ruNZRKtXT40ozKObObZXc72v2o6EMuo29N22IRjD7e/bCf
DuZ4nupDmaSKU3RIKheBjAwjjlrbtj/LNnvnPhfqOiUkDnEymtV94kotjabqM17qX3Yp7bfOV0zA
vtllV+db1lbhNbLy01ktUSj3SKRJq5Hu52pYWQ8kc5b75hAujOhFKN5LdYT5P36IJzE8bQFjgaKC
V6IMso7jmjnj9RSz/iBVxgEzv+dUVK2rQa3lM6vlnYEIfXRqh0CmWTfL52+SBb9FFieQu+5QIIzt
krTA0aQlsEmq+lwYf7pAqImCwWKJUOKn/nc81CCBWiB+HA85wsMOe8LsQa00L40JS8lxwcB/PIen
5W7qvW8HXCW9sVIAWurG8TCro+RZcAYda4KKryQy4hechlsJwOpnTeNYLsO4timcF2eC2XfmV0MD
ZHEWohaC7tHxTatGEDe1aY0HS8m/F5aWXOfTLBEFiOaZFP8UhsntktUuMTNrhvLC8VB6HSeVVgvj
YZSlYitken9Z4wnn1eowXQKSMJ0qGOL7vPDrXcBFO4DTOhfzsHNX8t49v4psU3AiDVlfyDjhq4m9
1kB2rmK+O1Sap7dh4SZWeE6r7ES7k1I7ByoybLyUy+2v5hcpGNA7aT0eGk3ZJmnw52Ca0VNVVVgm
+1ulC91ECbbTWO1BQVwCrH5sWYZ2aSjCtVFPImxi/Uw8/87t8wAAO9JIpAiyziuiTonMuVseuT6m
WwQkh9t4AOVYyxSWfn6fWMSsyIstwFrUgY+fuVWl/aRSAznUWgs6LYnNh3gwEJBUEJD6+HU67U1T
OMKLC6oIgIRFg/R4LB0clBAGqnQYQPGS/4lGLm5UYq/c7i0Lrl80xKXgWGNGyJstyoafREESrqJm
RCc3Zspkeza04q7i4BzsqfPxuyCejhctVegNrZ8pHihA/csMUfQ2jTh8nXocvo9zkXzl1Ommy2wQ
5j38X45mYwSbdj37Q/7TxTJulKtbssNX2dHlAb/ZE9Wx6JVg0qeDphQKdJFytkPKWvc0F6oz6dd7
a4W+7F9QK6qYq3dW6LtemBJhOlhTP7n5ovwX4t7mBFM4uR8/v/e2Q04sGeVnCqbLJnx8W2jBFfKs
M5bWRoZTtLjzqAJWfkOOrLkihNcwZPDiglm/43lcDbJVnNmilhGOQwQgLJS80Rwg0QSwtLoCS9BG
gu/p0KTA/tH+EonRAvROhZk/ohj/lIpFbhNnZucO1HcOn+W0phMO6w8y2erwocs1a2GXzgeNvMZW
sVV3an2oyI5UBh6ln38vabQu7kwLcAYk3/GdVnpa94YxiQcLdo8RydUnJVPa/ThART/zWJeA43hS
oW4tXCeiL9JPZRWQdFnTzGWaaocZNMUn36KnH1smr05VQe2ye4R894UADsHO9RQ5F2u2RtkNygRM
T9UYnz++nNMEZ0HFUwLm+VIXXNMd1SroERA1+kNS5Ank4tpyrAFT149HOX2a0IQAnVHrWko366Wc
yxiNVnJFDVUNk83Q19yzrMZ7qTUrL+lb6UxB4p27MimOaEs8hoDgGi1APR4JjqBWDyKiPvaQUwSr
C+ucXd07d8VxCdbL4hhfWtbHi6Yrm5qCeaMf8lrLLxLIMLsuUMItecS4m3pR/Fl0E9vcUscGFL88
qbXGtt9U6Typk36gsyI5GXGt14lD7PRBau3aajoHxjx9/SH/AG+iWYP6Jf8+vr8sD9CEkELjIFkj
jFFY6fBhWmEfVBTcpLlusOMzje0shN8+Xi6vz+f4HeE4fgUqIjmL6/fqmNTDFhmRmpnFKWv4rqoE
1YGQ4knWCZ+Y4ua+pFPuRo0J6l5MIeWUse7S5lU9RBKmGynUUseKlS8NESJCf2F+MNEz3vitodqR
oeW7M9d7ut44fUii2LFeabarjbJJsPoaO8U4YDmdezp0IcfomvjJL5BtEwfUIy0fgz7SremqaPKS
7DiIPKktBbcxdPzIYeE7Cb6/Zzab0+sCRQGqYalc0OFZwyn8nunQgjG492XA8MTSshMjWHnm7TaX
zuDx44KCzo6ECAtj4PlyvFDAZw1aTDP7XqAyebCqChPgdOwAUUhlOzwXo68ejIrygTPTVzE3cYCs
kBNFklQg/VcPiU0iU9ymHHcwscLI/IIlVSdfmJgm7fI4sLZhHIMlM33I2fZYRsFA5aupZnfSrPYw
VRruYnpOom2LWlyreMVp2WdkxudLXc/rDF2+0IINARDdXnqPs2eEcbKLLavPngwcG5C66KoqsVND
Tz2KNsXvVgeXv6/D5J7jOftmBJHa7lCkyj9VtWrF+GBG8r0/G8aGjCZ7FqsirJHs8MfM1bmZF/AG
4myzC81PspJg39W0E1oTylDXF2PZ1b43SJW0B/YRf4tKKRY52dIkcMxMrSsk7PTysunq+HtFTIrC
uRzMv1eFrN/GVZclbjEnyk0mIzy4NQw8cNAEH/vA7pDdo63jl2G6TYe8d9Iw1VlXFYVWcFNj68lp
qV0JgR+C1CpVnJmbWE+kM+vhpEBOVYEAn9UAaIoCmnK8HBDW7CoDv9f7uEWO3tIH2VUyo/2jUQUk
XZS+vagNQfGKinbXjJ7cmRjtdNti+Ne6HR0uGpur0CGacahRfYyB8kT5IxtDyCthojvGEOkUYY3u
jsbJbA89+qYfbwPLLz56DRBaJUgCVU4OgxLz6r71CM+aDhDBPW2d+nosjN6tQ126iCmLbTQ/Dq4J
+oUzr/jJZGtE5pzevHkgFMhYjydbSHkteZ3k+6wOg0fdZHYjXMe8oE7FjVYk/qbEjMzOk7L4BlO3
OnMmvYYrq5sGG4HSLOBI9BLWlY+2lqWBK1Dv51AHjDZ2piZ4sawNt6M5STdSHFLs9QuxVGxdDTog
2b32pDQq4sFmUfWo6NdFc9mTEw2bPs/Vm9oaUHLKs1kc3JLwCKVJjBSoKlp+vhnioAFQi1SPjdpe
F3ggMtXYVQvV2mM1zgmVz0juu5KUl8iTURLPnbgGcw/uuEKvMDBajq2PH/tJGMDUs//xBaswNHNW
OYHexvVQE9zcW5RpAWtZGdWRZt6U9ZB7GIFE7sfjnazvpYD2WkajuwqYYrmeN+lOgPg2RpGxct/o
dXKNxxGlWM0300+VWDwmtSg/VcWgPWGG2JyhLpwcJ8vIixcCbWqO5XXvqVaEppGFSbkf6lG1U0VI
HYA35w6t08IIwwA7RKWXyaTwvprQzMrGQS4r5T6aguIislI8M7Us3mUJhae4nQOk/+T4RuLh/qlN
yR9mq0Z7pKrPabydJHvLdZAkkkETAdGfPZ7otFS7OAo65R5GxfQoDnmxs0p6fGErBJ8/fqbvzezb
oVahFgFdpqpsl/eZSW1yLIXMISw6h3Y83StIzwnAKeYhoAu05PiGIkMSEVvq9PtwUqRNIkbZHuS4
gkXnlO+6spQuAlnBakvs5uspkaQz++NpRguoiVI38AMw88znKk6I1IGzXvfV+1IdTS82s20Uxqmt
ttUlQNanPhdvmrnfF2p92xvRudFPEi9GpxJC9QWkC1311Rz3gyGIbR5q9/M8ztddIikHVHXD6z5p
ZxcZiuEyScv8JlHE7M86TT/lRbQI2dbxuWhxOQeOt8wluF34YjwGav6rc6KxOmM26ky4F2uyB1sy
BhrZ6LO0tzWf3ekZLrF2lY+l4pio3H0fgm7XssnCKB2ayZnbMpLcarbiLx8vwpMXD79rEgs2cy4L
7Nn6+TRJAAIbeNhB7qZgO4ralRlMys5QC6XAOiebLpDybe60BOhMFWcCVYgkf24CJTr3OqxfPQhS
0OpI/anJEVquQWKSUUehTrH5kJdyFbrNJJSJJ4dE7lZSJbkD2YRWhYYUynxllUIImT+r0HALVKv9
w+RnfXdEn30CwdZJijsrZrr0vwY18uoZcSZbVBudbZNyJcqi+Zxf+UY6GHZdJMKuTlXtawUS/4rG
wlDDCY2aJ5NjtLPhkZSDjWh5/0XtZvV3Syyjq6oQaS0oZEuWU+Qw/5ysXipmcZCMn01laoH0xtkl
BoIa+lpxLtuEbKXs1uQvAiom5TxS203zmOoK3V5bGrPonD3Vic7KkkURKMDWBOZ6KgQkBm0uYdme
PARqUsv7cQZyY7dhgMhj1JuNbLPfJy99IqeP2AY11OvmpH2Q207ZEXSnXyIpVgEkUyKmWBhbAYbn
Or42toT7zvcz63DZB96+IFwrRiMACeC6A1da5xPprBVNFnOtEHTRtEzMtHX6vpK2mSJ2W1UOi30o
FdlWjuvkYVq0K8Fe9K40JIlD1fOcqIq0fmHxcqHpAvJkoWVw/q1iLJR2o6muBPlBwEwE0fQdJWlP
0v8MTeoYjb5Z5FwK/TmT4httZuaKfqeOyU9G1VwEPAQsVxHKgXDxqtfx5thHaUXrNF8WH9Ki0x2o
mDyBedK3PeH2RdaIlV2W4fDngEY0Ip5nYo4ToBJRLVXPV34ZpzI76PHR0Xat5ht6ZjzM8l2UXjfS
bUFT1lQ6F6lKdzFWU1HnjeN7vbVwcvtjgvClqKUTaNeZsa9q01Nzybbk3+M83opZ7Z1ZMusU9PX6
AEyyvy/Xt7ZEG81hFBIpNR6Ax24zz9z3nmmPXmgfPh5ofYQu4yBUQfuC1UkVbzUP6lCO+AcxD4kt
O6iiOL0NCcU+F+OdbMXrcVZBXqT4ZT/o3I/oSHbjhC6CkK4X20BD/lpX//V1/B/BS3H313vVvLrG
fy1KBFcCjPyO//q/rqOvRNnF9/Z/Lj/2n29bfddt+ZI/tPXLS3v9XK6/8+gH+f0/xnef2+ejv3h5
G7XToXupp/uXhkPt3372y3f+3374y8vrb3mcypd//fq16PJ2+W1BVOS//vho/+1fv75mnv/19vf/
+PDmOePnPj+30dfn/BeH6zn5sZfnpv3Xr5L8G06IqsVeRCMFWiePYXj59yecTAieaQQV7Ki//pIX
dRv+61dV+o11QeQKHmoBOi92YahA/ecjGrd8P9GtAsr7139f3dFz+vu5/ZJ32R34i7bhFx+v+cVn
cEFdYTK3JLlAt1drhOqRHAyjwmsFQqruDpF68Ntn30cwonWbfDeJW2N8wBsgtna3m6y8t6JbWQk8
sn9XUxIbj9sN3EVbsOi+1Y959VkpP2vTp3D4JM43YXXXtZUbb60qt+Nxq/vOZIJ5+2oaN8F4Zfj3
2g/NoZ9aipie8f/16jpalf+4Wv8/XINocoCKI+YFsYfQKRABdpR/XpOf8qh9+fbLQ/vcvjS/XEes
qV9uuzadojz4Zd+kz/m35u1afffX/7V2BUP7DVgJi0SCOgbsevEM+LF4df03nTBvcUZFFYds4D+r
VzZ/Wwhnyw6qyGQ9S8/nx+oVxN8QvwPoidw1eSeLDzjUT6zfV4bm38c8rQDwT5QN4YYSR2EAt4QB
b040fEazoI/04KnqS3qSNaG51MQ35M6XQlW9DByyxTw/+NM4bRNTdWI182gY1It7yeDVufLtzVT/
eMHevlDH9Zsf10NhHSyMQZS7tokb6lZFra0PnrKkpFAVwHN6/ZLgC+IKiYEzcCf+/vGYq5yIKcQq
kViH6Go5t05UpRtFzoVJiJTHSRcuNan2smyoP9NPJDqrw9Srq1F18ipDEjkPP+vNuc7X8YHG1kZ/
kQibfYxSO5CS1UNANQVYez2a9zNi4BZ2BWGlTBs1gdkl7JHT1ew8Um4mWZz3H9/56cDUTRaT56X9
RK6/PI03Tx/bmRA4h0J2rQuSi2gjJykbvK34/YPVDJtG1R80qdxVhfr08cggLI4CTFYwDxhUN8+Z
3uJCfTgeO+5VLadelh0SGzMN/rm+/nO/x+LGCba97V9pN7ie3LQ709X3+j7a6vv6Ut8bN4KHerBL
i8wTnOW/L99X7uodAEf7rt61/NHy5L1819qtrfONX3vn653u5jvxqb60PNU1+Dj+MjzhsHE5b8F+
3GvXwR585818E1xZn8bDcFfE9nQn73tbcFrbIMIwvNr7escv/fq15Y+j07nMkxO5B83tHNMTNr7j
OwN/Umxhp3u1K27FbeGJ235Tb7Lv8b7yWndwrJ2109jRkcoP0Lyx52/ijbSf7sfb8Va4JEPxjCv5
WtiJ2+kCdKvXOQW/TdrXr7/f9LQ9kbZt7eY79UbZL7+ps33n++6ysCnOO4a7XIblVrvqstmlzgMy
Bw5maftw6zvaXr8Jt9Zjsxvs3Pn4gb5GXX/vJD+eJ6irpS5FP3MtWx3hC+pXmpAeNu7tY2RLl/je
boND/yUaHQoamEVYpZfBl72cdyDcbHovNsoim3kXecWWb/UqJ968bG8u8Faza+dhsodd4ObOZPMf
vNhL3ImrTpnyfPnnepKcwT6ENi5H5O75J+sO54+Iv7vDTnCDDRkqP7s7Uzl4FVlZ3Se5OTQBNPbZ
g9em1qWaoWbQK9lhTK3AUbTBvBj7CpWOIt8OUdi4xRSjNx2YX1qMJ6/++pKFF2GXhfvXv6F795QH
fbOtsgihZwNP9SifekcawbKbfYH8nC5V4t6no1LLKFC9fpHi9mso48ZqdLyhIimmXVMJt3mN1MtW
Gm5JcMULcJLihRU0P77kZLb27AeG+/d/e/0+TD/NMyvgtSa4mhmaOvTgONc4vNaejD7idfEUwXtQ
VelCUIUrNQ/pP4RXZvYitO2D5GuuESU3iiBdy9r80CAFN1f7PiBbaUC3zRex+C0IlatcHR6NOH8u
CutQIeQoJdZll7W/dwWuws2Q2vkX6lhPTZvtijF0sbDeRHV3YxX6NpI+o7RregAa7ihvbqsSCq8/
h1tdiVy/G6/GNtnElCAGFV/68FZLOq9tS88PVK8ARtzq/S71LQ99V1dV28tYi26VNLSlKr1X8vxh
aIsLeCln8srVCfT68tCcB2dCGR97iTUgIYvNDjZPFh7EhKMGwHFvI6JnD+J3sTWay6jdStrd1Oqb
MbDOeTkvmfObx8YT44FxAi6KtjDdXq2E3xwCpj9o09hKvodL9uhU1oCZ4TwA+KiV2dOatqVUGHpK
ExtnFszx6fMaNnH2UVwgNEOBcP0maUNtNiNGi7eokiE8ZtV22FfZBgf3W3w6EZlrFc2erRIxg7g5
Wwg9Hh0RCRAgOLdBI6CTT2y4qixTWPaDvNPEx0pK5B2IsPsYMe9LqaPuguJiukF5Faa1VlwXZbGn
WtRd02Le9FJ2GVq6gvxc/qyq8NQC6kaouZRfy7hsHjOIP2eaae9fKWB/ykcgDtbex7mJIQS6YuIj
hPUnk3DRyUSkPCLFuMzRv8WjEce0KnfTOT0H63pV6/p7cdCah7eH6gDZF4wXtGxXubY0ZLVJAao4
pHnnpsPge+Dj9xt3YfJtobJw6siBus+SubnJohDhTCP/hNlydxnkVWQPVWddGQU7fh22l70q/WFO
+XBoB7ne1nXSOK9/1Yuw8jQgl04+UXNuxQmEQZbeAFW9NSsVanNb+p/U9mbOhukqDi4sI+wfCims
HeypRztGMdNFay52GjquF3OeI8maN+09alw3ok7JjxLqp9fz7v91nvTfLV9fdqZ/To3+d/ZSv+br
D89Z8fw2CVp+7kfOg3T7b7zNEA+pGcPaWGL4v3IegRDzN/yCgDrJr4r5i5Ldj5RdkPhIBeuCSDqy
AyJNrr+zHkn9bREbRlEPrbAlVNd/JulZcvK/1zT7zhLykvNojGQsGdZx5Fm3VkXw2RsP8iyB6pok
3daGqfWSNOfQjdtm/2aO3slpFGU1IP1BdDsWWK9CpE9WdzygLChWlc1F/4hlmuK7Ud/SXa2l0LyY
rabDCFSVr7QqCTZipSq7AsmkLdX2PndxEgrhPvQtPd0Iuoli9upeiZTpJS+7p8zUgsFGMlm9r9Up
/TMQlGQb4OF5K3CA0Blosmg/xX38PKpJQBGr4L0I9XZwaKHmF1oRbiT/s9GZo4FY7ix75VhlTx/f
+7I/vJ3r5dY53kD0wktDX3/V8JFkP0Myo28fE0hgmNbKodtNyh9zLWlnyqOrfGLhNZBNgKFe9ixA
qKunarViWiutnj3mRtTeRGkg7bEzlFzfaA2IOkFZXHZDcE4TZ31yvw5L+39pIamcKcayeb85PfFN
KcY8HLPHuqKfJ0ed4aaYtbuqQsMbeT2AIsGQOIC5r3Jj/Drpzfj48RS/HtDHc7wYpKHWAb4YVsIa
qSWKwVQvSpmPCha6N0FVR1toy5YN3femMLjlQEkGr0Q/eYOV70EMm25vDSxEJFETL2k02WsTYdgC
wEyeEhXC36Qa0b6nB4if5He1pkYF3am+TutJPhNOr9cHDRFqexzAYDVAJ64Dn2DuFCW1IuEhFn/X
5cAphAsZLdKPZ2j9wi+DLHJooLAY7OSF74EpYbGVCA96mG316KXNyi27wHaMP78O9FOHwj9Wxo7q
Z//dzoVl0f3zufAYvvxiP4fP2XPz9lBYfujfhTD5N2KtBaNJwQmOw4JR+XEomNS0CGzYkUE5Eo+9
rYQZvy0uJwuwT11+ZvnoRyVMFn/j11BZQ/eTU4Mqws8cCerxNrVoAbEEqb3AhoBwvn6LtZqmLgdG
iT9zXziaMlByqfVy82ZS3jkIVlvUj1HgDBN68uqvmYyB1nWqMiolm7TvQEG0bF8EqZIINCrHYsrx
I8Bk8eMx370zlRrfUvaEU7MKc+cChY5J1bFnVeXCw6WtdgQRPfaPR1kexNt9/vXWqG5Cn0eJlZN1
STLebINwVtsG08FyW0hZFbhqlKu6K4ZW4S6N2cwNJOBHoAyi4GpKW2GyZ8CkF2RUkbappUrbV2I1
ymhcZ18iGX93AMNFpzzEOvKQW7k0UDkKp0a4AkcqyHedpLGtddE0xZcqPLfrDpn121LK0l3TtMIZ
yM1KX5dzi1xr2dqXPAFA8xpUhtqZ1XVWX2ybWVDvBFkOJpvcVkYoP5Q/QTD2sRcuC6dpLX8T1yKt
R7WMN5OUdznEa2M4M9vrQ+f1gkiZiMoBMVA6XJ7Gm9nWrQKAplEhby+Y+gVQk/EpGvvBnsUCUVFI
sNgyLLEA/Gd7NHPFFcRR/Sl1htdJWQ5bYhrg3Yui0vE1aIXq931u5Ojjp8Pvkd5k1wBGzhHET9YV
pWlQdbjuQC4B2bu6UyESczEYgnQblf3kmEORXoi6YNppJJyzoD95O9l8kDUi/14gxJwTxzekaq0s
NWIebtUsry6zsR1/b2kG52Dk8k8iJOlvUlD38c++n4xqUDAjyyIbpRJ7POoE2GBi3QRbiLdiYIsA
FS+6BM21j1/Qk3nE12XphDGdCCee2L0FskHvvpWQzKG1fhFGGEOmJm8PStjn6kAnO87rUBTTF4wa
xYxVIOaXFsz5Zqi2QtvEjyGMpUYwfk5llNXHIAt3GwUVtlK+HE8bAI50UOKy3EbAE+26HZOd3I79
bVZbxCkdLhgfz9/J4jCoa6mo4mHFirTrifQkh5elQ4nbglG6k5XoCjPyxu2E3stG4as2/qQS1OsN
ouHKkBxHiOOtw1mfXXDOdZN929QDB7q17+ZKeI4L986zYhQLxg34VdDjq2k0OlzmaGyWWwl+CKYi
XeNJkn+Ob/PuKEzgUmkBUbImuBCPM6MpFuFDXfneFA9fRsk4BwFdtet/zBhvMGEB3QQg38dLwm9h
2LMquRdVmZ1BGnJHlubWrmfpcyZNIIkQc9pV8hw6OPlGm0rOA68YxHM4jffulsYwEnAsFASWl8/f
bM7wNVJ0X3hyQ9mUTpNaymbG++fMglyxOP+6XfrXr3H/Ande3W5UJbrZSNwu+qKli1pAa8dh78nZ
8EDC9RhW1M0iGEyKSG09qvZ+Kf05BmNsBzXMjELyBdsK6jNX9e69s5Ex/7DLUSE/vncVd1YfNSIk
OpTuUYAbt1Gr6VwY9d4gtI3YpFm1nM2rk0fRGhzAagYpyxbJBxJlB9zQOfbbOzsmVljEDXBg2ObX
TB/kLJIChaZy69e5uOuSMnpM2NUuxsY4h0ZcgqM3CdyymS0HuShTCkWa6zX+eLNiJh5G39Vdue2L
VrD93AQ8g8u3W8oIYnZjIthaVk1eLU7nrMRPXxqqNBL7J7VFYhuqIccPzNcDP1bLotzqQ9M/xR0k
KlwRhG3ZNaWrEJ1ddsZQvDSs4OsB8O9Fqiq+oyNGeWblLA/taA5QV0WQDll0AiyC/dWFCJCzi7aw
iq0cVN9FUYi9cupTz299eoNdn7g/uZ8vKYNGqQolYRRD1od945uozEAU2tLQxuyizqtAtnuW703s
t8MuyQp/QulVnT59PO7J2mVcSt4cWyaickgXHc93q+lDHQ8drSKypWugsti5WIF2hhGwblJxSjEM
cTgZ16Kuv6aNjRRljBGbum3aCe2nyjTRlAejtvOBvF5OZdU7ZjsNUF9CFOcFI71Bml2h7U0woHfZ
/MTETXvVzLTSSbVBL111iEcvmArr0ejUPzI1nQ4JNi1X5C79VpcbHlJSVXsrHloXRe7yAhc5mnLi
CFte0LoD6X/vJSiF2Xnai5d5N4eXvoh2pKkKkae0QEBDM6f227InJUHnb7N0TG7KbNbdaWZf++nH
gJAk9SiyR/63Dl4Fq0kH2ZjybYikiJuJhOhV3J+pfa3wnmzR5JSLMcWCoCfBXfNCBlkQ0ikZ8y3K
aV+DMrodoULBuUK8yJL6yE3wgwmR08/F2YPDrdmDr2/DLthAV4K3lZdXBawLyFZ0BD++/5MdZ7my
pdgK5GHZRFcxGqIzfWFWM8tfHrv9LAGenEvFoumE0l6PJ84ukdkF1Egyz7x4J9vqauRVoqhVFr2u
Qcy32ZAhatNrtKKTyXAxwDmnI/HOu0Yfeim4ohsk45lw/K4F/SwPYjfk2//D2Zn1yG0Ey/oPHQLc
l1eSze6eVSON1hdCliyuxX3/9eej7sWBmtNoQn6xYch2NauyqrIiIyPsZkJzy6zp7zUxL7o9lVdH
oecHLGKFtreP+kyrNKyt1h3d9spRE6yrtoSf/n4QxL1gwIKPk/Rujg1ZMupExs/w2Ch27S+9arnl
OO4pQ1yLCnAJNM2gF/FY2KyNqTWRFVYpa0NyEYS2nn1BGt/w53YsH7GGM+/GqBvcrJEgIP/9B8JE
MlaUmER0y6MbsiTp82KiplToyScd3SVfajAUvD3KlUtmde7CtQtAierRJmda2nBGRzeBtSxq877I
i/GJU3EV3UnobY/0mJrH/6FgVwCfKxPKggG+MCAFjK1MnTqNU61iRXCUhlY6Ghq67M0Qace0RCGv
6ympqYPFPVPMe97qa+K+uU6BO0HGgNwRg9u2mTi5naPMP+SY9InGN1pN8zCTanwta9IPOH6jUI+q
mB+1Se2WdJ3sqNJf2RQXw2+2Hs1vRSX1bX7EmmjyRFlnHraF087b+cpyos7KbcongqptJU2xRlSr
sDUYherDCaNEBU1C+lmVGAtkQ2u6nVvj7aRyWP6Gq2Giw9vbvNUXaSKrLmnsLPkzv0jLLyOnwlfb
RoAWOzDuwDLWn6XYKj2BcOX5b4NJQayEbNQgL4UEvwneUYvkoTTl6ggr/5kz2vGR+5Ke657GPJpm
hEeQyU9WHu2c2L9Nqy5jaSUvkioheAMWa20OH0WrxyjB1+hY10nXPmaiCUsPlVpLuke8D0k1lpcX
SCPV7aq71D7yDED9cZxDuUSdbXI+T/lie701cWyYc2N+bVplsHxV16XvY5pTnlFmLC3cDhtNw5X7
DhTUQuX/vZxJVuJVfc+zRaWyRVvWiFJBoNpp+6kwuv6sZVH5rcfdne4Tu6qwJhtb+5l3jq/Wkml/
1SLbhhJUjvE3jCmbf28vydswh+hC4gxYxGMP+9zLG2bsxER1LqUD2JHkry03ttslTfn19ihvsAeo
IWhbQaUmkaMhZ3NZFwO2blLdoU8EwBHC+1VGx3ZDrXi1Z2QO1dZ2dk7jtwDjb20D5BtWWjNGsZub
oJaTNrabpDhS2evPphjDu1kuJ5/9QfUdL0cXh8/iMIkqBH1p1PS5tca9JO3td6/PLq5vkpT1jbIJ
eIGxb6a2oTgOzpqd585Q3/X1Yp+VKVpmmAaRci+H9vLz9nRf+3guQAIdBjmvkW3N0jTDOFoMXRzR
fIEsVJXyE1e/5OtQO/xp7Kguxqn9DSWDlj6TtgjSOt3rY3571KBEx5uMch438Rs1T0eKGyHHCzdH
oVWvOXa25yjpuoM11vjdRTHtU2D56X0adyNM0cw6/pdJ+OMHbCKgbMlk6lAVx16bypca/42XScc3
ORlGyU8No7qPoMMHUkZr8aCXEjav6p5L6tvtdTkJm+2FTKFshbMmjnXSf6d5yn5v6Eu7c0dfG4Ta
IPQa0D3+vjnUuxZ4e8DYgyjT4nftoMuuogptJ/O4Pgqt2b9XlMC6PCniKBv7qiG/sUL8gjtFqO+a
cN6V217v1cujWqVWAcSGUhBCYtujQhvwA8IZkTQqFXBx9DH+MLVz51NFkB47Iym8up+Gd0XIc74o
csQb2in7F0F/7bBMkvlUVEZ2iuY+8/WsS/86Kbj8cZs56M24TB2lZTlt/GPUvJhf0Bjt/duRe3UK
IHlAkIekydtuM9PxqNU9LpvHQq/yjxo18YelzpJDqsc7r+y36QffAx1l1fdY/Us2I4VVQ+eunovj
vCSKZ0OGd2PLibEjbb51VrH3BtgbbkOlkFRuNS4XhpNRDEVmy/TNJgrPpmbDPg0laWcir45HhYdu
NyBiOOqXE9li+V4ngxBHeQijj0IrsftpY9OPa6sDlS7Dv87mmM5V6ZtaLwDu1jhyDIVJqyvjhUUv
PeRjZB0yBGU9x27nIxbFe0a+V74Prhw1ZFi8PBG3Nd+iaJHNnSktxUmxeKbZxwfbKL8vytLeW4so
g9txuWnfW9EAqjuIssPzh3lIy9LlfEpRqWZhKWVQOeUBf9bsV1fZXtR1QRkVz5KcRO6wkLwm2UMq
1XdJaPuWKP1GyQKpjB5Kan1+1qdBYkL1K2kbyssjqZgf53K8s/RXbl7oJASOg4YIxYd1j/0BSA4h
tQfEQLOjnluyawM/aBptS2YFX69zfNEozs7ir3t/c3BR6eC+RS+Ejbs9uKwoUuLOMbOjJjfjERPP
FaFKMk9u08fILMy7yFpkoBOzPdxeljWK3wxsU3xbm50RG9hE+RCVSyGVU3acx97wpSqt/baMu72E
as1VNsOsAiG0OrCZUF3c5DKSJeOTEcbZscsK28spaAVWEbfPiKlbp7FZkjs1tJbvKLZovqP08pM8
TM7ZgJHjV/pgw2dCNvz2l185KKEbc3itgCRo4yYeW6cpQrGk2dEqDfmsFR0ZjkxXu5bbe0XOq0Nx
ksD/QKmLt8RlPKG4aAPu8vUZMhH4e6Y8fKNOoGHsfL79UVeWk/OKcip4+gr9rJH9R+QKtaZxt7VT
3iqh8EutboIus9OdqVt/72Y14RNRgeBRv9pkbb6nlWd9FhXe8GIgcuxBcT4gMi77fRgux6Ie4tfb
X3Vl/tYWJRoMbYBScMvLr6KuPvAe1OgDjBT9jgLIFFhJM9/ZfVH6/2Eovoy6B7ZP1B4vh+qlUkyJ
2qXHWAwLtwySSsusqWdU1PWd+/N3hG2mEaa0QvWRyEAQYrtYrVL2/eAkgPDK+OrUMQbdQ1YejWpo
/CYT7amRG/m0oB0TmLWpPy6SWZw1Coj3mh2HL3Gi64cZROynZkVG7UqTQctrNPjIvye+PAh4dxn1
Ay2X0nszQ4cJx+/hOVvU0DfCyfFwMMr/lhaBUDlCJSiqg6yCFqxL+UcA9rKZ1e3CN00UO3xzqEx3
NtBov71Kbw9oDUyJAxNyJ5fmFnRUkIBI8qFKjmW9DEFpVOZhMOz+OOlpeTRNKQxqLqTg9qBvo5BL
gdt5/SoKY9YmAYHQ2A0Cc6IjaEsWJHgzHOoSvo5lDTvxfuUJxqsH67H/V99H1OhyFicpjeXYQsev
b0rpOPa2Hihap971ZY01cKwmXl3W3TMtBPRUjY7qmVFT7OwEnTEuo5P6zEo4hrfL3balngw87Wr4
SMkRjxYVGae8Q+nIKHdWctOBuaYFDEMPMdUorgfy9stP7XsJvoTjxMccbhwpQCQphyaVQ19CyYxi
baidchgiD5Uoi3McNtHz7BTfohARsWUc0JkniO+1eamPt1f7LeuJH7ZKKSFeBezMP1z+MIXaC62K
6roGUniWkpHmkClqT4ZYVHcuiumpUIfuINJB+MjGWaelKunXaJLlELYwpG7/nGvBB+gGwXc923nb
XP4aw5xGvS7xGYta0/gazrMcDKi5Q/vPjB3lyre5CKvO966dsSvgtdnCRsv1rHVGdkRRToCYtji/
9lSuUEKqXRPvDreL0M8HANmD2q7FPfSclSu+tqiDbV5+pdp3yTBrdYashiMdpklNXQ5QHdxlGE8d
fj36LD2GRoj/QDWrRzvWmg9/Pc+8aRBdoveDo3mLqVpj3/exGmVk4XV50KjRnbRy7r2GvtmdDXbl
EKObHxUNnS6BtRf/8mO1JI3N+fetpqrtnRSb9p0Yis7lt2WH1hjwHevKv+aiwPFkR8MmRSeObHMT
R5ZZVHOacZXOqiZ5jaTQqDlRqrw9i2/ZGQwDKxutLsg1ECK231bUKNrQunLk4ntaptR+xrFGPjvI
lXgV/jylmyLL6MuhQiIvS1gqtdrs94neukUY1RQ+bemB0sG9UinVp9s/7spWWmVoqAxQaof5s8le
Yi3KTZwt0+OSz080ddcPqT0ggOmU+k7n0pUjlCb13yVoG3r8tiNQz5DXNHORHrXaTBfXFMJ2Lb1v
453pXn/x5qhG+BMaPupSK8l1s2NJxlBDrgpSMY2u0FA3I1dP2n9TVX7m3Nrr1rsWt2ulj04DGkko
KF3GLXJ7coyUYHbkBRkGS6uTM9N/BWte1EFsRbk/9Lm+c09cWzSICjxRoKKi5Lv+qD/yCmzRnHqc
HFJONLGCqjKjwHTIbrUBz4bb8bGxEvp9Ja1vgrUpkKsJwYHLsWQnwepGDgkQSfkQd6abNN0TCegD
1jGHIbZOqVGf2wxsNFRcLJDey2jHT2X7ZCetX0Sg7mPzpIfTR6saTju/Tb2y1A52QQB2a3eRsdlY
loXyN8leekTpvPOyRLc8c6oU2mCS0TdFZqBP2FRPi6GWZz4xwmBlGY6W1JvQaaI9DGEjS/T/p+p3
1+aaLFMIuJyquiUnyhr2UjrM1SGha/h+Es33vK+yd1E7vsf9SfZhg1MYgLbqZWY33eWD0Ry0umuD
GCGtnThZB9xuBQe9PF60K69I32zuAt6HrI4cPGll6WfoHo5bVDLiqoWsniuhUT2OHfNzqcbDaV6q
/5A0sSirVDGRs7KKLucDAe8ylgeWxxkrHvNKrWMwaJo7ucnVj0QpD94xGRN4yuUoYVmQ/Uozo1A2
8WIQz08ySpcIRNAxmrPtkUkZ8KsYdfHUlrq2M8e/v+LNJPPMpLKK8AzZ/uX4UyoiySkHXpm5wuMl
fsHy3kWt9jwqmVfJ9qHW6CJggc3eedYKTiA0KJ/BBF+bsTouCoKgsuV3reIKBapFkt2pdn6H/dx9
CydFL9IfXVY9WNHwAHHRq+XsRa7GX8ZcPRQqhS41ORhG9Ipt1rtZjp6UQvPgyHiwZhzXzNPj5GTe
4qjvpin7LOryx5q1Wk0d8Di+g4kW8JR71Gz2x9ydMyk8yjgd1hByxmJ9IdnnrK4CtO5OqYnVdBLe
03R8Z0JXGrs+6IV6FpLyrjLFWZ6jH1I23sejfpD6+FnNZqxQaJKNLWzz0KMazfJLJ2mnwTaO4VTQ
0d5nrj3WZ6mtP9w+GK6ej9jfrWVnqJd0CF6cj5bWR/U4shFjlMAwi5zkQGAWyM9wnNfbQ1271Xh8
wVYDxlu1li+HmhIcTh1cR9fj0T7Gzpy4UZ/vkfyvj0KPOvcZh/HWq6fOnBQWmpwei8ip70YiCTUQ
tfwPNzQ2JmScaycBVLjLb6knLVdzc0yPGPctfhTKqS9hyXa+PWNXFoeNuLaZAyoAfm1mrJoMeisp
4h7hSekwjSo8pREwDLJqryK7/p82O5OR4BlT0sEEaMuvMwbU7WkHJr0z7eVhkDLdk7PSPuNrk/op
Arw7b4Urq0R+t7pkQyN7q+4tgPq6XuXLclB4Ggz79Gk2wz1u8/VROCdBq9fK7Oa8A0TohUwWeRQ9
Stq5MMxDNHDn3l6lq6OYq57M78R/GwsWWeqYr3NXmHN9bybI+fHeEzuoz9VYAHek1wsGDs1glxHH
jb2oCKCiW4KVc6B3YvbHCPMzw6qinUTmN1j1Jhp4WdP9B2GYBbocaxjkZJTQGz2mM8cD3egJPiG2
lbTjqVGq+LmXRLkcEtXKmgBqWGd4CyDxeNfowk7dJg4XrONkvXbZJ2Xic7Nmn5tYrV+zxflphMty
kKbO+DQlZp0fMkuCrFfMTv6ozBAc3LqyBv2uNyrVcPk3ug+RPPaSGyvjMB6n2cTWvrCUOfJ0XnY/
LNioQZY4tJ7JSGgWd+z4WnkJ1cbRD8Mghi9mk6S9lzdi7I61MfSWm9BsNXqFMpjHvIRf7IVNqX6V
ebenbl/q4oxZvEo5c9UtnQZjcjVBRaGwSvHc1DM2iapieS29xQuCs5rxbsTCGVc9miu+VZ2jrr9v
nk4mJmWt2znGkHmtLcwveSXL7zuzpCnL7rrmc1wr7T/LQoXWi3s8vlAScrIvbJkz/2XR455m6AdN
zo0eDRgj7TxHHcyvWoZ+csMzyIAFtcpGFoM5xm6dWVhHz5ZZvjSwP0+9UKrUb5deeWDO+uWuqdLo
Y53Z9XkG7n0ncNQ89HNcUotf1Md6VPpANmZxchIrkb0oUSdaYSsFNNMy6+Wz1k42xYUQBUH/9v65
8i5Yi1dgJRTtgXQ2kS01SogMqZEchQE0XDn2v72GyI/dpO/kpurvytbWdxKha1uWxHu1PYPhSJnu
MsCbWCt4V4KpW52Q/KmV8AdLzHgH07x2qLKL0PQB9ONCWrf0H28PrEWZT6rHx5G3HrmMagzHpcKK
T1XC+XFBRT+4PZPXzgggVGSn+Qvp5PYBIo/y2Bp8ltaBhtkZ4aeXADKjsD/eHunamvFelCFsre2L
zmYCi0EsgFVTckzMtENvTLPfS8UMvI4W+rHmpfdPbi7hzrl0bT5phoFWAwa8asJezmfeq/huVrCd
i3FS74jP4ayJCRGklAbxzpF3guTKbAISG3BauKNWabXL4Zqwt3DsanmFV7HwHFRM/KpKfi60H+18
2DXMkKEo8oBMQ3bY1oxtdcF4tuTBb9qNeA1zLhPZblBKXu2TEr22sH00f4vJxP4YRuZ9o1btIVpI
PqNB3utGubK4F79mnZg/4tZGv9aSQ2oZ0zR6Q1l2niF04Q9RBhM4k8TZ0TnubgfU1clGXgLQGFIw
CeLlmF3HOWk17H90NxEbM+LK76vZCBar1HbOmythhI4GiRudNgiibn3yOPYjm9uNlHfJ8hM0dDmI
0rTwulpvD3ILRn/70640i1Co+WPAzXU62mk/oeefHi3MT90onaAeRTooYRPWvlG0A07MoXQu06II
1GrUvC63nANtcztJ17opN9c6gDmECyAl8LWt2v+IASSOGTx01uYOf2i6ClC6+Kbmk3xIHQuFwhb/
TLlBR1qt+r3t9Ftzfjs8SD3SedRNaQ7a5MzQnqYitVTODLlAwXMqD6Vje2OG2JfZ/4sZ7UGfk8DM
mk/hmJ7hozyQwOHf6vhSV32dlPKLpYbn3BTPljx4U96/4m8872z6KzfDKiVOcW1FId9qHtAaFdVr
hWg029xr0sI5ZH25J8t8ZRScbdbKvQJXjNbIy2jPoLzLhRRRI5mxTe57tUQlMtvValr/N5czvvYZ
czwjiYlm/raRQsbmAJFvns2NBIV6rB1xMLMuO4llCs/Ug60HR0qr92WRhwcZDcuDajbyUbTJr9s7
4O2OWwuVPPoszkYqI5vNPYZ9O1thDegXq+VDZrTlqZY09ciTsPxe19qezfneeOuf/3GAyWgrNQg1
h4GFppyvpzC5EA1HKS+eDWCApt7pdN+K+HHF69QdZDjjAPKrpu7lgKpD0FBQ0QO6ouL3Fa7mBhoF
GU3Qod1peJ1DtO2f2mqoXuFp4G9dtUb5moSthvh6GfZaUCsWIuoI3TRoJpaFdt/FrT37C5zK1q8i
c7QP8ZDCJFnm1hJeqxlCdocsVN6HFdvFxdp7Sj0nL1P1wW7mugZg7dPIjftGbv22n7TvvWOUnYtJ
eBO7Mlzkn06Rjd9pcBZfEqvsSHjhU5TYIafN4HdLu5ybWFfrIG0XIPdCHvH41RFZR/ZfkpZgnnL5
vUNFRnahM3f2nV2EmTiFRlk7XsJUPQxJl/d+ZEqCV4pkLK6COn3lm5OzDJ6BfXnu48SD4UslJjPz
J9Cplymz+uQwz8nnzJDa6iCH4ZR7VijJX+Zw0F8mO6krtyqmKb+nZDbZPqX80RpaJcg1U8bCyFlM
2ECDmB759enD0IhG97K5yEIv62Vtj217pWRByrpyTlcNGbhKm9NdlfIUXp7loGCgnjOt1yRX0hsn
dbtSSz19nptDVs5zQMUgdJU2s1x+V8WmTxJUusIBlxBpQbCx7WtEH/bYaL8B7s0ZANmCuhi2K7/R
l8vQTKdG7ZLadoLWanHTRs8IdiPeVYXhl7GleOTB7+lv1CmYjRJsvMw1qp4v0OEvvDdnGMthe19Z
BWL1e1N3ZZvS1Ew1CXkNbiRjPSX/2KZWVc9KyF0UWKj8jItmzW4jyS9FUuqfFYnte/sUenP9kasC
cmEohnQf4NAmZ426Oo3jekmOelSMHhFle0ucDo+2DhA4pRHcibA9JJnydaqWbifpeJNTrYPzidRZ
VtHiLcC7TELrh7hNjvT0x3imRu/MsfikZBkGsX31y9CHd7e/9uqAlH1Xux2q5PIme02kxa7HauAi
G6rwmGdF98GcaV1xZnBWvTawnre7vwZcIPVTHOSWZ5LJ0DfnYCHRGxcPfKXcm2QwY+54RTjvxfSb
uFlHIYfhLsEPhg78y7hxsom+AeSXj3WkVOfIkIFtpTw+4J/XH8Yw27MvWKfqYgut4wFUAVoD0qM3
eTleMVGyzON6fcdZT3VJ1y+gkv0YmsXsUvhF5latjLVssVe1eZMmbAbeHC31EDVTb/HgSUUiu2KJ
hiAcUD67HSlXppObmbQb7j7kry3HDheqdlCTGcJCWfRHacmsoFum5GDK84R2427n39t8mGZlNDNX
xHnlJWxpYFIUSWoa1kjrVqp6Mvtce48coXZXRURqayfVuZv7/DgPRnivRFbph4kWowSfSq+3v/zK
/CLNiDDe2kJOXXuThlVTWktxEcUkxPOPwtCipwQ/wvPtQX7rTG7C52KUTfggWmQ0En6AxzDGipZu
mNRTpfZfUBq6c7g+XOowZ6ee8BakIAHE589o4XoIgCFYHKZe3NnNgVqa7o+ZfAjNtYVqjg9zQsUh
4UafZPllbNN3naBoAuHRTWqrcaE/3AOqmIe261r39iddixioB2stEaYHe/ByQ9R9NYSWmsXHtpVQ
W+UJc8hM+SO0tMFXdWOvKe/t85iAQV8FCxiab+kYWtfxj4tisoSULp0VHRE6/Wklueqns669y2g5
90VovDe0OTvAGYsfOIA7kKMwD2aTPqtBM/6a47v+FrygViYER9xW/7TQ7K6k0z86OpWWHiRtjFAJ
ahcvVEfgj9zUAztHE/D2hF85gdYKAJoDK3mN7prLCeDFGAmlI1CTtnspolR9daJefFDgCLwqsV57
RQ847OaVFe5F75V7hKGBXNinVIi2tt+AP4syJ0l8xOv7PlKW2M1Wm4ZszKljW0CIHXrrRT59maye
cyp8yS3rrJn1D/CMn7VB0jXWA9j78MuMM8q5OemeNHyn6nGKcMX226Z/pIUiRfCp/o5ld3voRdEd
Iuy9b8/hlc1OAzCv35VnuNY/L+ew70vTmDH/OU6F2gWO1VmBoyDU8B9G4fHIOq2WXVuYHpAzSegu
iI4jz0ifiMZqZZj3bO+vLsrqak3phAfe1t6tR4CQAiLqR5BhFmy8YwQqs1w5C5NP65b1JQGCthMK
VyeQvo1VZWLVbNzs+tVzzRksLO5b3flRd4pyMKJE7ET6W5SARJpdDv8FUHitFV4uU9mEempDOUDp
Ia2e9drEQ0ZZ5ENUxH1QYAHvg6ZkB+h/0kepqjuvxi3yAHcz+QA5bfTGYdJBvHXjeVg63acaqJDD
NtZyn1Z4qE5Zz1+lfFek7urswC9BsAAUG/j18nenaZKEnSSzJL0zuqaKxJE5xL/+Q3SBu644+Xry
bq6SKivDxq4ZRDbb7qilwjiYTVH5fz8KWTIdF9AXgeI2o2hWl43UtFjoBYEKtIUbr1+zgtujvH04
sdIrVWYV+6Flcpuhij5z9NDqOEkjOf1Uj4t+zmWqS+aSIMEDRuPDD6N1YoTVvFTTCzouFgwBqJQZ
TPjTOM0D5rsNbJaiqE87P+4NdMK3w5RglLW3hvrq5XKqEYX6iO7zgLuk/w6bTHMjGr88WSz1nWy0
KQ9p7haaDHR3NnNaDXszSFGy3puldaBN9kD9gCZAJJooZG5R6GXBYqfPOimYRek8R8n0UEeSfVpk
oQdGqonnohqFFzvhL4pS4leoRyQAyzC9VEapvNyelSsxjpwfmT0Vk1Vwcs0L/riHI7wtmtYupaDK
59pHYEtx45DWmr8dZeVPkm1DoVpFHzeXXVsqdFgsKD+ZuTq5Mh6l5zjP9gQ13h6hjMJ8rico+2nb
WajLs5kVyhIGEP7ws6vm+ZSgzOepajKdVPglnlyo087OAuJ7s5wMS+mCO5W6Ano2l1PYJrPWGFMX
BjkOFUqiPFSaqH5QC7Llg6xn47GCl+y4lVM2mteLNn+Pedk0uI0wJgVh+4VLuLLk9xDt5hd4YhKX
sPxs4gf9IRr07NtUwoQ7OJBsqQItqniNY039UWvmvHiV1c+mtwyJ/K3PFTH5tW7PEihSJ/Tz1EwS
ivEUbPG8DTMV2XJtSV/TZs5DuhoTZ3YTEYeYb2hwBv1WSZ3JTzAPD/1wMCTHsyUVv8nUzKPHYe6S
h0b04ddpxOwcwKf6nkT9nLtZSiOjq8KVfRn6Sv+ojJP4VXRq8U9aRQifL5FsjJQljYFwdhLeBVLy
T6Z3zlOCwJGJNZTMUCEw90SUmxMZmDVWUFZMGt6XIYt/pHbNDiizNvkujY4iXOQHks+RWvafzGWm
853mj08K9tOL22jEwDGN1eI4qF0PQwhe649JV/pnMykciJeG2ZxmnNtehEKdF9aRKj0ojZ6EBw3y
zinu8XJ2VUnOv8WSPX4uKr19yXUsmutQbjFuN7E/M8RD1gsJQTW7R36+XioAl2IMX82hNu45XazX
HGz0pU7T8CCAi1q/KZz5vqTs7Zw6KU10N0MOTfLR/a/kfyor62xXH50EwwEnxRwd/X2eCui1Sa0r
pNAZA/q8o29KsQy13ytK/5QOcTYfG6OSdO9/8i5FXKdW4ZEkVkwvdqU7L1JmFk+DXBgfc1RKhIv6
Zvhuqp0OR2irwLbWxp3QVYRkAxDJWfTRzk3pZUyE+HR796+7+/K8gyFE8zjlMMRh3rQPRI1jTWGW
hkHUIg0axgg09KWiHq3W/Pj3I8HcWTtQ0cDgZX+5FcksarWJBOg4YiP3VRv/6vqsfpKdds8W+No3
QRBD7JokHnb6Jjco0yiKhylmJJ4GQR2J5n6pQsNre+nL7W96y4SHXosyGYo3nJ1UZzdDZXZl2xIB
GlRRi0yTtohXyaLSz9mgnbhIZj/WWyr9EIz9OBrok8zE3tH6+3s2a8iP4AfgQbyWejaH3FhpUOnG
0AlEZC5BPpnCNSZnCkq9+KjO/T2N0o1rhjaK6mH7vUhtwI3eKe8bqfs3cr6l0njfdeHXxDbvzVgz
f/XVEp3aVKt2bvkr6wKQRG8hL1k86LaTNdXWosslsdZJ7XBsYvtn3or+QH906N5elyu3jU5dF5oW
nSGU3ja5sx2FELe0PAxCwyz9QRiU+3rL8gGyZZQgcm1ydZggO0+eq99HDMC1RE8LvtplhEchtuIM
AzRtRfKXoVMw2FHT8cS/a/6HqaTLCfyIjYvk82YzWUqnOzHWtoGTxTKO5VnsQhiq0ZPslp2vuhrj
ZKXEt02PDc2nl5/lYD4zouXhBAM25b1bhsI6OJLRHtpFdQ45NIvzyOV7kAxl8Gu7Ks41mcTOVb7O
3TbGkdDhjYf2Lf5Nm7k1owQHBAxPgyVV8gDQkAJ5PNlBslCwRhO3ea0nXie5Ueyt6tWRKasg98SB
Quxefr4hiziVcmDzjubuQ1E0tavHtX0nDUir4iQffZzLtDmgB7+nOv82/4NIZ9F6guEamOc2/7Mj
5FSaiB7cHpb7Ya4qhfqGs6c2dS1qFZJvFtcimrYs4bGmTJMUkxMUUpj4bWqG3+n2eoBdZ+0UxK9+
D68QGDOAKm8EqnWSoDrPVCfQE7N+omqILUuS7JGN1vV4Eylw7w0uGbT6t8KmBowJh4SDUQqknIZG
awNNmfJHuUqbxwLkdeesWY/47XjqqlsOMwds7k0XepPGEywjJ5CKuH52ZkRvogqvprIcBKfMoPpD
pwlXa7X4uWjGvTr/taOO05R3ArGiGluWQWIseSwLhg81azxb8eS8U1NLwvAGWRbqXTSDycn0+fb5
em1P/DHoVmJqrJQQphuDtlQlf7RmmN5rlkgC+vDEy+zomBxrje5Llvl6e+CrXwsSCi+T1iBe5Zeb
sTOnpYGXxOJSP0M0pCl9W8vzk9zVjTd3cfkBCa4ft8e8gigDwWCP+VsKk5fE5gToTSMNkXJihyjx
9zLn/cLzPP456Kbk9do8BAilLI07FLoaWGlU4IRGChdJrQjCzuCMnkULp1GaKZ5Ynw2pqd+1Rmc+
YezieIIQCWjWNU+17sD/oT4cUL5XzzngGrRMtFWRgyv4T7X+R1OI6P3tr7savsiJo3dL9EJ9vpxR
PZ3KuByZUaOQstaV4Vvd961DIo9Two8kR0c1U6L4XrYizVWcsNmTW7ly/oDucrlgI08Cs+2vi5vV
4R5lj6DDNfdRlpP8MZns/rGxdOEtWlE+ysYgHuzOctwW6Xq3juvxncQ7zi+UTPbNzMrPop/s04i0
mDv3Q3jIBV3U2Vwb3iDDqOwWe7xXJQy3RyS3QsQ7T6hsoSO5CPMxyZXogL6F/NGwh8ltqxYbOkT+
DnLUxr6swkaZ+C2euajKPRKDqKYpGqXlKVmocB96jSIKdjcZBVQ97uqjLZbiUUf1/4uiRNn59mpd
OUJRPkTuF9oDwNc2iZb7vJbkhpgyOjE8VvbgHOQk1naOtCvbe5V6p0KF4jX1zE1MxMJIQtWuSSgN
yTpEYkLstFJSP2paoKI5y31VdCIouUyC2993LZddeSvofnJ68zBZJ+APzKNMlGEcsOjhTZWKcxVr
9XBPo7qKeaU5ySEqnNX8LTdS5VxFbAg1ztBlyyfrQCfYNHvwPvSvBTZ7H7oKFwQPySf5wZZjvAgT
rW2RYE6U5BwvFmY3t3/5lX3ED6eTiXOJLHxbqMjmzJZyaZ2zQtFOUoQRvaVOFfTsuvQXVe9909CQ
m+NBEUhOv0civLaLcCld77sV5dtyUSO4HtPclCRpAortrIa621VtfjKUcOcIvhaCELaAijiAIPNq
lyuUtLaFDB4fqiRDFCQ2GnqRHMk7Ifi2ZQ0klOR9TYDwrcZl93KYKRGJaJeGDK8ZxyRQsGFsXPi2
CPBNpGoYbA7p8KFtmuildYzlbgzzJD8lUp5Q/oDbyRuonLvM7SYn+XB7qX8zXzdX/gqYwa0CUQJY
Wm+pP4PUsaQ0tHInGDvTryXn25TCNJR7cSgi41SV2f1Q5k9OCEYS6e/FKP+TDctjNYu7qKle+no8
jFXiGXLxYQAYrzrNy/6Xs/NajhtJ0/atdPTxYhfebOzMAYACi0YkZdnSCUKtVsN7j6v/n9SYZaHq
L6w6YqJjFJSYQCLNZ15jzUdJqQ4qUsaSA60+YsEM2ujD4WldFWmZnfm9cJFS9BOwAciawgv19BWS
3BwyKA52QIIE0nUAn1LUg+51uvGgOH3vWwIYujNvYmls543GPngFcmUC+c25ki9yNqyraQeLNXQf
wiQ1nhxgEyVF7znjdRvsoMje298hrqu/gbieWrcbnK9SS0nKbcZkeVogm38LwTbiXTXPb1Kq84Ub
G0n6WZUUBC4XlFJf8szoMWet0FD1ljBUf8vCVNlj817a8AZcXvidBCMUF09ncB7QsI/LxQ5652ue
F+s90rfFbVmDKLNHlJpbOTOxSG6zgxbBfLg+lRd6tEKbCc8yCuccs1uCaR4qoVXDJwlS+sGulTb3
StjdSGn7QY5sWt9KGUhD/r50lHexKf2pQ5VRk25PivfiKrJoHZEf/bi+T+dAQQ45ygCj4YbpPCpT
LOr3K/dlmUQHJ2zwJA6/X3/xS6cPaHvSIREFAmc6HXEacrSeyIuDWpnQICpsy6tijqDro/xAzmxX
KiccHgzQi4Vf2+kwVSKj5DJwvfXR8gXSrh3gAg0xBYC4r2ZF4tYZzfCahsrtnJXtEcTx4DlKbHy0
wxnyamLpN6YSNTfrKhq3STkdaWXHDwuKjfeIEWpBXlO+nc04f0TV/ecblkJUXWCCBMgEb6HTx+9W
TSq7WrODZlSze1p8aiCrU+fGEY6WzppKbyJJmneOlIufhhgZxrMQx9q6dFAPX1FmWe2AykxKBbMx
AVs2xk6EcGnbUaiELUW7kixvcy+Ya1u3WjjZQa7YVQBryaQsOjlBs1bpR8NIugdMUJ37ohzt923e
5DvDX6qGUAQRAjMoEwjy8OnUhu3YOLnE+NmSIrVCOEYsmSW3FcgIrw9j572VJxNRwLS6spVRPTeH
PTu/izMtYF8g+bgdt81PqU6AXo1UP+xYV9wltPRjj+SGf30TXB8FK+HTN8V40ZqpnNuBpLXdw9CV
KAY4Ur8zoRdHAS+nADADtm+Ln7+6S6naLBRYOpaqMmA1MCiWH9mIuPyFdwHLgt4RIS1QttNRciPT
Cn0YWZtJHHEgm+9L1BB3DuVLSxMQHnxBeE5CA/10ENUueySDOQ3nuFSfcntNHleHQExa7PSo5Raa
IXOH8ENTqQfMPfcKVZfyVHpdPAEKfnBLtyz/0NKySkdtma0RW+hMpe0KzzsbMDdobPtLbzrpb7qW
zZWLqZKMt7lsSBnt3KjR78g4M8fFuqeOcNkpwz+HkZqb60jVaPsAjSx6HaWB8qiy8B5RUymo7bUO
TF8z1fPRyxqrflrxicNsfOC/rpQ1opNiOcU7js/onebk3ZfrH/VSmkKsTd+YGAxkv/j5q6UDKiOu
xyYnhqmghwNxx2E45VaAojkdU3LqQ68NhjfL1rITAV669wRJmI4iZxAMi83IqtqYNNS5hdYofm6x
g/AbM/tNadv39mC/i611DxQpoonthfR6xM0C1nMbgIvMPYSWsk8b5VtuqesR5pe3Tqu0sycvBd94
b4ABQ9YXXtuWsNe0QzJkA7dsPknlb0VbzY1bo+t9aDq0KmIij4e1Q322XKRPsdk7dxPqlP6s2Zk3
2MMfoOt/2iAQcjnXumD3gZQAT3w6460j2YNEEySIUH07lqU+3v0fso4L3/VklM0OXse4jSJxsC6I
EtygJq4HqAKadBW77jmLluRJkv9CPoUGmw2CiaIWabcIml+tYtbuJDnimNWqdSIRWBfPFMWN63vl
XMCLCURHB5sVcXEyiafDmPgSKvhvWxSX1PGtMTgx8UrR+HOsxIcuUuxPbdovwdKFrd/pi3ZXaaX+
lf7j+KQYYX4XZ5LkrQOwi+sPduHQJBEQqFCyZ5mi4ulzoRar92OFQk28mq3LIdkJz0kypUE4iGcF
zTNNUoLR0F5suR0/Xh/9XETGQdJJzAkSCTDyt5YVBYnISjMjDEgZx9Zz0mh6E4fGWHsJ/A0k+vA3
9DO7i94pjdBOEaT+2E0kybpf+8bA6RHMsGuXJCi+RNf4gBlTHgdpleRiL7C73MzO9Z3HvnDyQaYl
NxakUICRm/PHmlVDSidRcXLU6c0yDMVdIzXDJyfHSlga0UuxKHwFcheaO9ybC9c17Qh6xVDVgYxs
e6uZrFA4GxBFoHY0/KGk8+Cl42rvsO8vjPIDAslOx3D3TN7LSfN0NFfbCpQFr1bXsWutcw29Ltzr
n/98v0M3BWgpeHqccttyspxbrVZ1oxWEnZP7spTF7+K0TXGenq2bmbTHLZwwe/fTg4pmC+gioDAC
FHO64lmOdZ0pWJfoodo17mo7y3PlKC+hqbYPVb2W31prNncCoAtHOmVDSJiiYIGu2LbNg6dRQv0p
tgLEs6M7Cq7du8WgtmBHioa2KvXSRqnDx9YBczLPpvOIfEgdVCZNzM6me61b9c8nDJTJ2PrUMgXU
dYsJigc7jOxOM4PcCfOjljXDDQ63zU7V4fzmZBR4rujxgeuCZnc63XWuxwneZWaA411+bIknfJRE
fBT1ZpKUak9Edm8443S4TnO6nlVlBrCATK+T6/bgjCB4ZWsIfTUZfz5KZ/uT7NFR0xCi/PHdX10f
SS610iotZjBrdXsz9/Rg81qadpbP+YHDKCJA54zG7HHbZWo7U8PSoTMDM8QrXAu7+e2oRRoQPInx
sER+sEAceGsy75ELxXydBj4UGsFic+tTFKbhfTqfeVQ7Rb7UZgACWvKWvEMOT8+b2ySzxr1WxPlQ
vB5wDiYU4tC2slnnyOMQQBpBUk3qLYy88FaesybdOXQuvJEQAMImg+49Md0mlKFmUESQrowgj6Xo
PktS9TgCIwqqxqp2TusLQ8GqpVEjkIywsDaXqz7EiE2UMbzuRKqQzlsbD+cRx6+rda8UdHEoIWwn
vMqAZ22+U9zFSddOjh6URlIF0oQEbjSp040Cj3BnMV44tfEEM2VcLwQgYAvHppHW9vGq6wEu2PBs
sxDxxzgyHuU1yV6UVpFvKNmtO1/tQmeCaWQX6DCqIUFtKfOyQtKEO7WGji1JcDMhbTfXth/mln43
5lmLDuaov5si9VvqaMn7TANGiBdMEsyr49zEmaHcrWiJ+Gau90FkZ3lQd63s9ogZPVjh9OmnL5kf
RTIBqxXWbpvknYwkJAlc6TUUus1hx9kQeDpItGNbhPHx+mAXzjzyTtrPzI3ASYu18eoMokfn2Mg/
6QGu6No9oYdxIy3SiM4hBiiLVEw/jfonzALeQ7aLNCcIy9Pxprye2MIgcsMV2GarwHIu7CLZeasL
K/oHWwlDZyFLsd08VjqmTZ0njGIu+jvTyZdDlK89cv8c59cnUDzw5pAjkYWgTvMICPgWpoojeV5q
qUVVcGmVp9DpIkQJkr1Q+wLYH/EsTnFEuGlm09I+nbemsGYDyVY1wKxYupMcO3zXZVFNVwodk8xN
dKk62E093+I+Nn8vqnYJylmfb1v0IZ5o0Rj3jkk71EiaakV0J8/Rp1AyvFeS2B2seO08QJHms5HH
S/CzE0RzmHKmqPmy+azNQdZrTdWbta0GmUGRPa/Db7bdRn9lECHlghgouqjbHprSrMWAiLIa4Oc9
ApGrui9m1JQfrr/K+WbBJpk0D20pikT03U8/gl5EWYoYAaVlFPZc+jCxt/Y9aQIwClSikz3nvwsp
zumA6umA0gTJO51NC7ELqb9b8raidhkX36cqS+7ihxiunzKMHumZhdTLQCaWzHGALNT0ucDpCja4
5bzruqo5WAk1TnLI8qarEdi7Pi/n243HpK0mysc0VLYNPy1ZG0B7lhUsSdZ4zUAgWE/y4IIF0HY+
9AVKJGOhHUARl/OKq+R0SvAtcsBwYb+dREghQj1rfaWqFE9q0jkIy5pKOfLdt3JddT5KTYs/Zrrk
mWVT7pwx5xufB8HcQFRySei21D7dIUOD8WEFOJKNxylEW15bnL3i0YWiNcPAJKAdAGHmDKMUlWve
hbSv6TpE0P0hKx2jMB7cxm7Irowa9ZcFycYcF7L7GjQ0CpGKsvN9L72qcNUU/UZwdFtcVpXGpD30
/IM4snQ8V+PK0+RB/+mTlEBfgIyBL5BabFuMcm0rlTBkCpJ+svxwmZZjWlrl4fpaFSHa6XnNKJB4
kRASgh/b9SMP7QyLRhWUNgsQoK3MR2W1vk+xRdKtKjCepqy4U4kBdkKfS5tEyJyLEq/Q7hEP9uqm
RVK2D/NGZxLX2rrvOyM8dGGOVbhS7g116ZzidCL0BmKKOIl2OhSeCppUL3yvaZhLf0zpaClKkuKq
3HOpG/rPJzI/UjRaRCBoBQHndDwFpetOmicrMNWlulWHJHfzMbZ3QoeLb8X5Lna9OIA3bzUqiwDu
z1QWSsv26JrUpOFJeUyK6aM2N/nz9YXygyJ2tlJEI45SDeHjdoMn1P1i8IHsPEBNh6psZi90BhUM
8hIGaqRFt6s20kKiEgF4NZnvVLwhIX3U+bGY0eMlUOx9Re71WznVUI0oxtzvpeQPmIjqGzp5CpBf
ozoqvVLf9dn4ec2hVzgK2IQxLIansrS0A6SHyEULJPIVpNj9XgGHEqVhCdJ/jW+uv/Cl+aWKRnAm
qD7yti+tNYNWLysVFanN1SDPszCg7MB4cAJoP2rKHqZUfLDtBHOsCW9N+gBI/Z8um4wGoBzGthks
fVWisz84nsU8+jGeGl4UabXbQY85orlrHifirwDmCcYAUxs/JfpkH5th1FwpWpfAWDHUyQd98hYZ
JsnYFYqLlv74ZsD05yHifqRvYnd3TmjPR9scJ39YBdhzipZba3VaDwiYXLkOasLHug3xR8bZQ+tQ
rTUr22UU26xmbLdS40ZdtPS+mtEW+I9aafsoaVsryAoIlLW0dnd5yr230mR8uf5xLh1br+dqs/hr
pYlZYzSIOkdt3LYvtE9GbyhPTZhqXoMi/Q3ycobnAJryro984fAHz4WQnEPKSxFBLJtX59YcVY7e
WQnH8mg0D8OMtrqSd93x+igXTkfQcYJKSDGXM3ITWoGSnTMTdnMw5j22j7lRHxOtepiNuds5Rs5T
UOy4Xo20WXVFoSF1nkccI1FkeJpaTlhiANKWViBHloRlbitL7V+ZRLgTxMAiSN06m0jwOfqmS7l1
jHK+KZ1aomeQ7uGZL00i1XjaY6IBZGwLhXETR7VeUyjM2gGFGlkq0Uub1LteMvYwcxeH4rQQABqw
vFuj41hqk8hQcotgM2v8xlHfw/ZNj10FSuH6yrjQ/iDleTWUWKCvFmBV5AOYXdMMJNOw3jhWXAdd
WGUPOhysYHbC+otU5X+m9ty75tjEd4lNrDeUreU2udzeD6X5LQfwvxMT/X8ei/4HOnEXqDv9WDpJ
XxTsC62U5RtLwTTTX+xKVQ9JJZuuDfcLWYpkWp7qYtVbNzSa7t6e9LrzGxwwjuZSAT1D56j5Levl
ea94eiFlpPoumpzAg/GS2ooGIXDFxx/5RHpsIj0RB3U136+O9UVx1qdYAlUlKyQwOsy3OH3Whvk4
qvGbSSCehyx5Xmrp1lTKT5XRe4smP3aW5E0rArTXP+/58UK0R+GOiwc2DOJgp1+3o/3Yq5WxBgjq
h7eovA2ejA7gziI6v9vEKGTowmeYJFG0sl6tITuUjQExsjUwurghG8jfhFn4qIyd6VkyVM+ffSdu
I0rWgJDgtZxVcOohTAyISmowqFoTQCbMIbF20sfro/wIuzf3p0g/YLgTEVF52LwURSJr7XLK47Yk
hSADhmm5d4xoPPRJj/IXflRBoXb1McL5xK3Xajpib9f4xMX5YZm16SBhGXDIiiU9SnmuPzpDuj6Y
kwn2nev1kJqr8vIf0DEUUPAGdu01ptdyaU0HcC26C2NqD9l4ARrHkqXajz6YQBBvZfiWtVkiK9PN
QGjsfVvqrnLR1xn9VNbRdg/n3pO0Ub2R1GJ9jp0S0KWTUPwoCuOYwY8Jrk/wxS0OUg8CN5IqgqZx
umrw352XNHXMIBbYlq4tUDFSI/3GCPXCTfMVwV9bSrxC6BPKufm9HcsR4nmeuUT2ozu18hC00Fh3
lpf4rmffnWIKUHLyTi7M08dyJFA9OcFC0MXhAyFR+d7MouZ9PyJmXMvydzOx6mMB5TfQVhQqr0/K
+X6FSSa4mVyhBInbGog6jVlqpqEZkCouvpLMK2ZFyZ4/9Pl+ZRSUQKkXEY2iynj6ioMSTh3Fbxpt
Fe68RjhMD+WSf9ThaRzS3vl5JBPD4RIHHtMiP9tCFARVY0haywyGOLQO4awlfqOipH196i408hgG
zwqdWjSZ51b0q+hiTZEmGkxllg0uMkq5R8n9ZVUbx1/4/1+mBcmNtjXutKhCd9p+Y0uGHw/zp+sP
cj67OkBznFcBb+EKtm1jtGqnmFE+qcG85J9JVlXPkCBAR05uA0kr+531eh4rMBycMb4nZX8U1k4/
ZmOMOCObpRroqyQNLgWkwR3zIr5XzUr/6UbQ6VibOJL8s0X1MaMQGMrzg2mOf1gqcpp/Yf5sqghE
xQSTW3GRvAozozVBZi4LHFV7cOSDttTVwWp7clJr2auMXJpAA/K1mESA+7oIaV/dXljyLgIwrASz
VfduhV7dE2FkeegMZT5cf7VLQ1HAkymQUNOm+3A6VCkXKEqg7QU8oZQPQwKETO5trNesMNsZ6tIq
NMVrcYhAldy2P9H1hUCOKwSppq4/aVVd3yHzWx8iYID3YV02O8vwPIXiLqYoAkNFkDO3GD+O6yWL
k4pXW2VKghNlvUOC9SsZX18cQrkpfAlWoj/nzt4OOD80GVqlRwATl/hj60MJ4DxRuyhXAozu25sK
BxO3xOBmZ0Ivj8J+RuYI9b1t2WftpaVR7ETBzVfRvX6gwoT2wZ6/2aUVQg+UVBDZIchtmxVSD22N
fCmfTbgCwPJaVqw7a0xk9KbdeaFLKwRQDjcviROIlc1mRkpbgVnWKIGcdrmbRrPpt/Gg+hGZv9tD
It5JDS/EH8CDFWzVkPEykJwS7/5qowmU3jpJyFznSp88SzaCQbocGW6GJ8OhYAHFroaeuG86oXqU
G3m91dWm8drS6rxwqsudFXv+/jwOuQ8yMkLUbds6CTvSVJrackAlyTwslT2A4sswdYM2eoBu9fVn
9/7pcJtQvJQrZeQIwvews6FAyU0STNyXASzjD9dHOl+pxPtsfKEYQ1y2PdA6lBSKomQkofdx4zTh
dMiVstmxnjlfqbQSuXmot5JBwkw7/Zp2VyKxWzkrYnNdeUtIHgUl8M9bSm97LeYfCPnTmAwkGvJD
6McCC6IFdTqWUzZFRLYpB8PQhZo3yXP4ZS1VQ/ObCeUfd5S6MPOnPFyJynBVv08BmtZB1FbxcMdf
maJD1amxdCOFWT0iTCi1b5fZ1j6Peqo13lpZqx/j2ffYxNNQYqCyggXuzb5FpbZM7O6dKg3fjHSs
P+IVlipuWA/rS7qG7eT27QAlMh4llQ5FOuX5U2xP5AGFkjYK+r8S05K1QF9nq/oo55MC302b9C9G
N3AGz6Lf4v/s5zfJ54GiUDcQzPXNEYKrEz1Tc5SDuSv6m3ZOZHLUOP58fZQLslmcuaKeSceCoshW
/SAmOIWKhoZ8OEv0fZMpfizLtUVAD1WE9MGoFymF51AaqY+VWQPF1B77ZycdNGquobY8JJIx3WdD
2D/1axbCDARntZeYijPsdOGwbih5icYKdk9b8MUK6Slva6WnojyjLW/WsUf/w0ZzeLLX2Z8rXVpd
Q1Jt+aYZc+w6w9AB0tvlpjFRB5n03nfAhd5TEgm/Gl2bFMIcq89vazPUiqPl9MQIad9oYBuS7mB0
FjKhWlMnX2kUj85NlBgMECMiu7qdhnMklCwbYmYF9qp0SWZKxQWCUDee3lXhUeupAsJ8VtVHaD7r
Q2J11jtZn3Egk5u+7PzQwjHMRa0sLj3UJoeDoiJW4imh4cxuWskj7K5R7R6WtM69FL4qTOEiK792
Rom5aydLyueEAOVNUuG4clyKheoNCvPqwUb7vQIyAlLdC1P0iN0ubvXZz21jGB80p+jIuLQYvZSY
diSVYMry1xfUeQABEocADNQCiCZ9q9wxyVmizmW2BNpslveC0+prU1w8tr0EoKVwYsjgXflkZvOe
8Oz5ecnI4DOoIJI4nDEtcEulDezQmm8NeTyqwFJ9zS7HnbV4YRSyRg13FW4+C9WK0zOMIFOXppQi
ST+kE1KyK9YH+mz+NEAU0wqx9wX7ksBvcyorRmMhzNevQVT1yb0JRsxLzML+C+/yepRN6JA1UMW1
tl0hFzWDXzRLFTgafK7rK+L8huFdAH0QKzBhKEiczthkZ5OE8hUzlpWNW7WJ5upZuXoRJ9xO8vjD
cnBzUACkAyvImamRt23q1k3eamOzqOA69IHiQjwX+UtLVtXe5ZK6ciJIefPQzXJU3ktZC2s61iZ8
ZiJ5qSQ31STbPPSr3n+t63h8cGw9Dm/0cGk+OtS9Y6+tJbhvNaRAtLwaR3Kddh0w7atK9bEP4cz6
Y6Oke1XkCzuK1SYqCcJ4Abzb6fxlGQZRC9XRYLEz+26Z+og2TieItbJaeqXdSQepWKjIx7H103eQ
QNUxMBgrgpgtESsvpxRHnJRPF+myn6fQ4ykhy39lFIEYFGA3m1Tx9AUjcL1WsthLQCJEndUoJl/S
wr304jxOFMQA8rV/IVNOR2nltoDEqEMBWLT402qM/Q04xfymQgDIKxyE564v+wscSyp8NGpEFQO8
4DYwnVYzbwd6sUEB8vk+79Wx8pRkfYm0EOFtNrc710TDzqIYn2BLOc+4yNc3FlhJV7PH8l1brt2t
XEUjVmB4N0ijjPxbUoFpmtTmqLcNEXid/qH3cvwR+lC5cwSdz5c4fThNqYAAW9h2ks2utga50eeg
1ZUpmNoye4iXxHwfGrOKse9g7gTWF0ArorMF5xBhSpQf9M05QXAzhii7zGg+OSC40yS6S+IuvJtV
+aM5a2mASAkEEjQPj+QchadU+vAmqbWP17/bpeegYSOCbtGpp6p5ulCaJUxNee4nAKtl/RuwrRxy
EN2/56qO2j8liaIMIIGpKA9aMy1vS8VqLfzgrK+lPhV7UhXnhye5ndB6IwwUXMhNyDznicHS+KHm
TU9Ra63hwUBozi+WXP3p2wC4ECUNbm2BKDc2d46VxphG5Qw1jlP0ZVykwe+A7+zkG5eml+o19SBi
A8Et30wvPliOOZr5FFDg/oCoTujlI93aZUUwZs4f1t64m61J9yR1vDX69HfKDXtAuAspLKkiSRVp
FbE1oOjTT6wuhjXmS8yyztBQMlhJeCyq0VOua41Lba+iCeBowVwOhddPS3cXpng5VEnUe0Uy6jsn
hVjYp5cWT0PFiu4O3RfS6tOnyWpKH6NkjEGRmNq7uqtXfxqqaIdNeGElofGOmproeVKt31wjSmND
j+gYRWrUBiH+qHvfr+aQurKkdTtv9KMG8PqVBGVRFNuEJCmp67aWM01Qwomnm0CZZBUnvrRH1ExW
4wQp4yQmZI7atXJrddR6yFllcRzNarjPleaLWhSDfoAAnZLQNVWmg96L1sIdIm361JajIt1hKZi2
yCXkJfQOwuTHro/HTxYyP3/kY4XHU4krbjrKrBvsv8y9jGl7H4t3oxDHGSV6HiB0Tz+XXJeSjngY
TjYgzg6knvbnGX3mb0Op4cXXx/bbPDTyL7aURbd6NVlv9FqqXbSc6SAlaF3X+tjet4WlLm6ayQ4v
pVhHMLjApGOI5ddPs+3aEg9LLZQyDZgjgRo4fdi2riUznIcmmPTS8uJ1tQhdpnUnxNveFYzCgkLJ
hMo18nXbzn1otUIlIG0CkGNQRQcSnTyuKzdMli8laJLr73SG+BTDUeSFXQYQX0DhTl8qj+wCg2ug
TVOXOYdiWBZ/0EfTl4S/s70aHaDKRnurz7F+lGVcTZ0ilY6d0fyethPXqRp1B7MbOlfN1N7N1ra5
RVdHPQBT3UuHztpjPKvK/wS0FzlvYACbZwVnF48EpUEVm/GjtTTJg5bHzlu1N9tbRaroEfVa2OJH
0VbvYGUu71KrErX/BaRKqqe16q1dpb1dHX1PHP3C2qCPQ8MBdQs8ebba6OWCK7pRF00wY9YOmU+L
g6yK9twdLmwXoiBGgV5AmWlbx7AaGWOYsMaOemnzR0Tauze4TY3ekJTGmzoszTeo0WaHGHndnVT0
DBbK3GMogJkSsHMw4VsCVlioaPDheBLkRvGpMCvHjTQZOZY2k4f3M0Zhj2EHDVbvws91ZqLRnM3T
znW3PXWRk6R0L9vU02EWUWg5/fxYORvqZGljMK6YkSet2d01LRUsBDX2RMYvDiX6VUK4SOCvT4dC
CVVKehu1tTWzv3fZot0uVfJiFvUeHeJsXsVLmeQE5FgkBijEno6EYnhV1FYxBk2IHakcY85jZZn2
3lza6NBkCLbMiOf54ZS3HzK5XA+69tOUAp6B3FgEaA4Rvba9YcyI2VZGZwhWG+yFlhQ910W/d3xe
mFORgds6RVgZu+TNnKbG6kCfDAcIr2UGnLILPRKl4b6gBrBzZ14aCmqWwbxSVqfRejqpcQcoz6rM
AQRKLvuKHuV3VbU0d/O0J4m33ZFi6kCGsi+omcOV3qzJ1dDmKY5ou8eWXHqRRLdlsI3s2GKe7Wqr
1r3Dw7cPwArteWWe2YeJoZGVouDMZUH3bPOS2LZp7VS3QxAly4B1mKa4Rj1ArXei1lXitaReG5fN
+y4WObi83pgD+LNBaev7JXbqY6iS47LdjEDTigyXQ3390IRlupP7XPoWwodd4G0E4kb8/HWLg05G
GAMrDeQJYIKJUP1NG9XjAciwsfPZt4cwOAEBtSaa4Iigm79JfonolwGL+SZw+lr2Fp2waJjCvSvz
h5bq64CMYQzKY5RPBeoNeu7pG1H3BCYRVXWg6QPa30BWly+azCpwo8Wy72ZsduDG4Jr6mM9dh4F2
HOOeVC5qq7hUt9MElU1tCg91aap+HutaCxbQ6v0WClFgLXk+CAH1sL6pR0jtLvm7/lkZOjqx9Zrg
WB1lXbWQyE6YMaCHWN8tao/Vn5wkHBsy5tHu4kwdEKy0TTovN0v7D36R/N3Qh/5jrWtR5KdjN5Z0
W6HGuWufVDdpPpZovId5/TVMjdh2S700gLuY4xgHTmig6WGXyvDWGBUcdyMtE7I9CPPLcbF+KLIQ
sBeZjtsmuu7TsarGg57KEoQBKbEpsZh19zyt3ZLshGTbYIlPgZaqiAcE6fP8SnBSfdJTow7yapx9
Wcvqm8lxsWiqlcTaGUucT5vPTlBGZZ88HoyVufnsyIcsoLaLOgD92vqFo4Y+Cr8ZqBu617UlhT5y
oHs3/g9psNNRYa+Z2LKK4hHR4CahGWrYn6C+E96wk0COJnqe+YXZCk/ycXWejCZ3BvqFUwoMOOTH
iB+28jfDirGZXhcoK4m5hF/Q51mnw2Imy2MzZJVxo1d9Fwe6ivht2IZmRs8qX+vDjJz+cms6bfJu
gcM7ulIMwfuQNH2ouiW2D4fQiZFR00jdZ09KtRmLIfJC1aeDC/3eKvoIwnRk9kNgTVGSoSGhyAjT
aw3OsviGzethshNtuW2zefkm68VI28msbnXheLnIuGQxjD58kNjomMyvo1NxVxgQUK4HvmflTcMh
WIOnjDYf1y5R5ekuLpteLqS6yyiF8DlTKaWlWgzD+pysdVbAN6kyV5VbrWQfZXF/7Pta6ymm9dKX
NUex6lZex+q7NqwJ0DeqqO5QFEg46YlMtpU2uL273bjmNEvWrj+kdW0WhyiV1+aIIh1+DlO5VMXz
9Zc6S8Y5kFgiwhtGAxHItJ++VBwPWp8NbRL0GGTDVhr1YfV1TWqew8WRLMwjE6f2Minmxsih0bX+
ONdO7tUzbLJDZesKpeuw+kfw+F/f5v+OvlfP/1iu3d//hz9/q+oFJG7cb/7496fxe9sP7fdf3nyt
u1+CofzjK+dK+T/il/z7H53+ir+/Sb61VVf92W//1sk/YqR/Pon/tf968odDCfJweTt8b5d338lP
+x8D8Mzib/5ff/jL9x+/5cNSf//br9+qAWUmflvEw//6zx/d/vG3X01EcZFxd+j+cQlxKYjy0n+9
Hu+ff/nxa8HveazaP6s8++W2y7+Wf+z+ou9fu/5vv4KP+U+Ql/QvEUYU1ihEI9P3f/8EEpMgoVLi
Qobu119KNHDjv/1Kp45/RBmKth/cB0rCXJuQa//xM+c/yb5/UFxYOhhj/fqvJz75qv/7lX+hTPOM
r03f8conByQXovnjN1H4QqqC/p2IlV7d9MgO2fqEeeDLcLcgz+J2v607GcAmWj4fYnMaQkfpW2Vl
CN/+GH0df8ufRouR8MDda7Cfhi1nI217uVilVRmCk/FLdWiPz/nPpVP//PX0iPmMuD8bZ1ikcigz
HeLgy+ThPDg8ri/IpHyoH5Pg1ar65zd6/U1+pIT/e3+cDyRiplcfRVdmm7x3jl9KmvExmBLXCohD
nN/j4HZ0tTvjrr+r78PnwU/d4Xbx20ftAOrE9FGtuzX9KihQb7UO159q0yk/f6rNXZqnM/YTVA1f
WvySsIk6BtV35zAE/QExzK/zp/HLDIFJ2Zv102j9fNhNtB63oao3FsPKd4rffphv14eU7vxL93G8
V+5Ct3vG8T013PLuzvrwF16Z5AdbE/oyVOU3943USKmpp338onwrkf3ECOdL5Q2fUQjSP7Q0AZ6y
IFEPxuRmv18f+TRu+cdLvx54sy0dtVVbGcHNl2k5WJGrtO766Vt1vD7I5uY5H2WzMzttjJEhGuMX
lJksNC8/yw2eNC4OhAyoE4gLJSQPZtP1cTekuX+NSzEW8Wmu8h/P9Wp9j0mVEpg68QslnbbskEuI
FhFiONzK1Mxx49Fk+MrmWwqnubfMt5o8ok/Xmv29pUg5pRPk76JxaD05nqs3uQIsvc8yHyfb96nU
fpFK+xPoofRQhEXoJgpkGlX6s1qs+GhV0LyAsyDboKl+VnYv67J2B2WtI//6W24qX+dvuclsEJO3
lpma7wtY9Kf+OXozv0s85TFyx0/L78pnza32kGniN27PDZKbf8/r5two02gZR3WNX7T3uk1/yJVc
/UAE49pPUuzZv9nq3pcUv/HaiJszIYRtPraNEr80h+JrcwwPi+0NhznIH2SP2Ex2DuPz6uZ+cZhd
ZfGwG+xQjrW9MTsmMWrt7nSMb/Lb7pjf8OfsSfLV+3Dn4Lp0gACaEYQBTm7Y0aen6WqPclz2PGP7
sN47j4Wf7nQWzEuXKPkldwIOIvQwNhEczMRG09skeSnc/8fdly3XjiNJ/kr9ANNIgutjA+TZFx3t
0gtNupLAneC+fH07lVmVR9RpcW7Oy0xbWVlWpUwCAQQCgQgPd5C7LcEQvI+us+viDR0WEK9ikvsL
mvL5nfU0bNH+c6weFBAousFzBe2ePQgljXV/pd7IcOeC9Q/c8dwOGB6Ig62lhXLTXY3xJ/XeoUj/
BHqGN0gvRIp7kp38qn6Lrjwa0nbbU0ETlfKrl5bOkR59Po+n+3w+w4ktQ64ZPaq+5D/otHb9deOk
R4kCN8GymA6O7LaA99Bo499Ya43m/QICrhRFuoX2atCC+c8y9fDP/MZ3a2o79dwdMTqqnz5vssV9
3w+ppnj+Q78Md/1G9ll5H63qZbOqMseMqFUtu42ykXf+hlzZO6HPfMBnm9RPHzA5B2kDKoPGgwVE
VOy0jf8UO8MqY8W2vYrYrbkKnW5rORF7KDalY7PRKPJNzqpNufcXxbY7pa9XL7+6U+zi0chC9liz
xiFPVoLV8gGJ2mcP6nW5bWUq9u129l01Gui3z0cicezJQVwz7WHx1SiQOlSnHiqnctJ1oTrG0v6l
LxQnXYQLEx00VLjGzeDWx+CtYtUddz5mvOUl34WW4hG1gkj520td9TloVI0weAju1Xv1XbrW3gyf
Vps0cSM8h0D3Tmg7xw83Kcb+6aPPR50EF0PJI52kSfAQLsRRX0n0qtxVS3/TbueO0OxQk1iiEKaw
PQlDRYe0oskeHsFbBOvU9Q5wnNmM05v0fX2f2SSCyImdRWaWBg/aEhACJ3K8g8cqp9tBp5BJh+5V
cvsneV06CB9puy5vIsd0goeZXb14MM92dRJhmH0SD2aCSeNQLqHGuBqW8at/9F/tA9/oLnHFvglh
3t5Bhu9c/jz6JF3w1xroyBSgKgfTngJrUqh8KImHNajdwYHS7TF2gm3s+I7EAiY+2iegbRyPio26
5U5ROXuLAZb480eg1HjpcIFuFX1DYLX6hivoa5uLTMMaPK5fExrQx5v96/0iOOQ0dWBx6ETfZvR1
vX816bakiE6chLkqdTdLQX16tdZYwo4qk1mySeijsXwuabhIlrfwIf7i2o3Yauc7i4gm+HvrK1fD
/Br6es8XNwk9emvcwmyxZSkD7ycldM8xREmfT3tzsc2Wz6eIHgf8rk4XJtUdbSnTE/CSu26xPzZO
6wKz7rCYsmXvXL0vrp6uf7n9EXly1R0WAd0fZQbJRpbRLeSZN8e95j7f+ozQD3Tc0f39s5PT23vA
aumvwunZcT9QbZ3QVUZvY4rxqbIg9HHhrSU3+VwAdD8w38FfRXESbvL9+AyORnrKnITeHHr6tn8e
MAVnKznu9ZEWdBczfPbaWZw29wB+0j3m8wbJ1sXd6o0vLHwcEiV0dVczj709eu79s7cOaMaudFxf
MbuJ8L8zdsRajtbRbV+xH5BnpAnmnDGJrnV62t84jbNfV/R22dHnfvm8ZW+dQ/CvnjtMChS98Jq4
y218ebk8PuOlhpjLZouELQfMMNpX9NrArvZXBv5KwjQH526Bv19RFzoeFJUV6v5yddddWpR1G8LY
jbs5GDRarq8WHX1a3eFTCVs2bF3Sq4BqsNvdw+FmG7MDvdoNMOfdamMzieWOu9lt3OudRTe285jT
7aqmN4W71t0dBmGItCjzYF4fL5ZTMkSkEDKlyyeNarC4K+5WG4vCve9rekipu9IRS2TYipodblS6
cn36hv5YLCjZ/PKdZbuQNmRD1cULPdz1TnTL6bPPkqWBhXOv8Q9BN3zcu5De29R0IAXBfPzL3bvJ
3I1Yelt3o7Dxy94ztnBkGFvDjONhh4HwnUyw/TFw3A/X2Szfx0DHPbzta7apXZvewaEBjn3lpu7y
fWDhKnf39ebUs33joN7oKIvKWUV0tSf4fnVzj9Pdw6z2x9vGWfSsdwvn7n5/1OnjysSJaBxrKS/d
FaQx6P1+e8KXRw4iMlewlPZ0W7vH+8ihmfNB6M3jGyx5PEYm/Ugcd3V3z9yrTQ8DPCyfsHwJ/bhf
PbYUq9s74eFlB6QGPTxx9tQvOnfjVqfesejgNq60zBwwNG09irsd/1mmFEHcYoXFFhufcgd/dfx7
kB9wdEcaP+jOvcPXVe7GYzenx9eWbjunxIKYFCdvUdJifXsvY8eMpYUlPJlOfCfTeCUOxSZlmzlS
hk8C42/Bw5l/m6BoVYBGAy2HfzPhXh6l7ePgvO5LWM09dgoHdu2zvcZULH3GXm+XlZusfyFtkK8f
LLobY9fGzReE3fyzqBCFbzykR26KaQOJCD1Fl8BBgMxBuobkecC8pVjziMY34aJCAqo9GisLXVYu
YSkM7mfHP6n1/XX7nA0/uYFt3/YNLS3HmFA9PWeHbm3CDy4Dlxy8lXE0FmITHeeK4JceOzZq6iNH
/YghnEQZsh+hG4+0wQNA/sL1de/KBuMMlZT8JUWjJ00HyMByCF7NZfkuxW+A6Y5keqOUtTV5AyWJ
lbXoWw0eWndYyx/Wh/bUPqqPeJGIvXkl3Vp/hty/lZ/+r7qsipc4eEn/RZGmfqn/lX3866ZCkrqs
gl/l/wcZaCA0zqxqzHB/yTgv6/4lBY70z2z2mLL+/IU/M8sAjf8BLiy0ooEcFtnbTwHJP1PLkqH8
MfYpo0sNksmo4I5cBn/llq0/kG9GcReRNtqzEfTjR3+llpU/8AuIUsYa9SivCPqp30gtI1n9JfJB
i5NMPpGzQP5AFRZ81vj5WZ4HHQQWVMEbn/ldA7IdQArNlAFkqQlWdIZn05SHw3MzKNrdIHzQaqUW
Kq1MR7IYx7Ormps26NDHgooYeS59K7iS1cIroRCXSrd9NJA3lKdtFTmFdJPLnrhuYx5CEgo0U9Cy
l/JuS4SSosRLGn6djTLXTEqH6FTXFVSQQNSaO3ZX6PddFBQIA1F9b6k1kk8yU+s1YLgiBZJiJVS0
b1ouIzuleiF/LOW6OgQ+KrdO2XpoypGBDheg0YvKR4AovNbRUpLkrtrJ5kuh1fyUC0ihU9R5ondo
zg2jdBEnA2YIChY3bCudSkVZvhTIZiHdVSSAPOtGaWlLCfxOW0hLg9opUSWoEIg4MSB9rY2NtqDF
tBTHaBX+VJW83jcVB6mAB7ppDWQ1SX+CSBDUNw2/LTeJbAHOmiSNdCwGlCMXpVnBLaCnHHnNyKzR
6wbJYB3vehJ3UGHjYaKvxSCrK84NUxxa7msD5XpnPimgKONMM7mQHMCHbH8ttamOC8pskIWt8H+g
jRg0AfSY86L0l6ip2ythmJG+Jq1+E2WNdy2FGq+XbUlqi4q4Uq6lxOexg6YPoAXxfdxpK1OvUbM2
hzteQACFGrJvrWUj8dCnYOYIQH3J63sUx3w1ZFhDkdI4kexXo+iIz4ShV68KiIEqSiJFNCtVTvQb
vQpQzYaOW3PbRrEJJJxW9pB2rnMPRf7QYmqtb4I0Qi6yDbyeZrWN90nS6roTVy3suJNM5cOSiJRQ
rze7lNa5UiJ04LEXUbm10SoGgi4ND/uwMHqQtDdEsKyX5GMI5P0bKbPsHQQM8keXDZCZL8BlsfRS
leA2l70mYaJFpsWNohhtUKomVZ9NKcGrb7RVSwsVqUpQVJXNc9OB0MZMM5+zvtY5XhIATqxiw0gA
DdDb/SCjWunKZVqMLcwhqvnqUBTPYQsOM2q0JVMztYHomhZVmptbprHRqyq2HRNaMwNU430VecM8
KVLAVTNRvPaSFx+8wY7xkPLNcl0HHPliC/35mtvjMtKXptrEEMQxIEvqqKW+VUKSeC4XQtxqckIs
lgY+NLtC1chTBraOFFgPHiXDMivC5lSAPCRcg6XGRv4sjYnCLGmwXkU6KAaDQLyiUrtRMuPQSWoN
pEU4tEdFAWcolXkdv1WKVQJSCtafnTA+xZ/lrpOXiiH6wK0IOrmZGLAXqGVn4gPd6/57pMbeY1Bm
w4uUYeuZKhnGUxoD8c8qWRNP4G4WEs14CEJvue1licqhniCJN4zN0r3nd7eW2ughayO1OTTCB7SX
D0r9rHcheWmjUa7HD/0Q4X6bRsd0GKQXswZTi9Oh7enNLDkqu0PmlbfBkJjVmsD9+a5fVvkNukSV
E2yMlFh9gVzVUGVR6Hpl2OTMQklYsI4YwT34aoKUVVDXsWiRyypfgKM14W6aqaLeVpqwlU0ti7Y7
NBp4u2nVmhZCoK6pqw2wgFgONGPnMUt0UNixWgU6gEnxUBi3We5HBMkXkSPsczS0ilYLr06yzgHD
ZY0sFOrsB12UgekWwG0FUMCNzH4fAlWlHZWEy69SCFpnCuZCz1oCo2DgLRfIUJjUjarrjrkOXvZV
ToQc7TIAb1KnN4R+VcdSX52yoZQH9BGmgQd+RxBlXGuK5Kubwu8zeSPlQedtihpcMx4d0ARYq1QD
ysPoAGNIg7ElSUEHI/ST5DtzaA28OoceyhapZrYyQ5IJ9u37JK0PqsX74h7P9Sp+j+Ko8+kIWQEs
H/sqmAVFnX4Z8Rp9tkofaw+Wn1hXJWwRT3QVv++gm0Z55ZD3eE1w7kNaeNgrGpGgBXrNSqpbUNCV
SDtoeQrF8Lw0uwUq+QZC9d73D7octRv0Hg+PQZh4iNUHO9wPwDIrS89qmoyGvSVB77vNxC9e8eGX
XkbFMcuj8Fnknbn1fQOKAjjQvxTR+gNrK7sjFE7HLBy0P5pvZtvWd0TnmUxx3IAOJKkHsDvUU31k
meXQKpyi9KwRA6xZD6TpIBhvFBKS9tWQVJ2bV0XpQiQU0HM1h8up28En1DMyeBvQ8JPBCfsBlKqN
LXeguNGMEG2eQX0DLUOtX7Wl0O+zto1bBgmJ/k4VMWyviWLOaZlzDVXMtk1RXqpAYwxmvCIZnEy2
sIB5MfB8owS8i6gxeJG/UBo1QFEKncctqz2oYMhGpxEmgafco7pSBxAIHSzoFdUtCe8Csy3x0DPt
PKcVMKkVrosQo4YQetgNdoL5wB8bUDPnoObRgkx9RleUQE4ADgU1vjiKm0WY2Dq4gfXkw+Q2iBQh
nyAKCO6R8CnNsu4eLMt6TYUnG6+VJapbVB5U3KBaFyc0VqE1gaJVVf4yM8leN5VdvllQVb2y8xpy
BK3WqKlT6NDgdYWvx6c+DcKsW+K2BZvGNk2Ed1+HXo63Kq9yAIQqyf6IwO7x0cjc/lA0IcM7Jdoh
IAPwKklUlCD6kJKV8PpsXyZd9QikS+w7BLwItwFQ3xEd+hClvRqImnUQKMJcWVJDdJZ6VrGLKwIh
qCJI0YoAPKRaO8oQVysPgDn05Q5qQphv9VIKYCKR34y2G3qnE76GvlvdhJgMCXm8ltElHFESquqt
RWrtNoXMo71Q+zBDaUIOPZlJHKJCShdat0BDpwbkV6KCUBPNBOCJbRP5UU6N5tGW04q43ICaBU1L
QlCJJPpwGGsv6MZB2/w6MAILvFIiDg81MKLNIUnCVnH0MIFQO4/kaB3akXJvmjkIb0lXgu64NEAM
0Ukg2XR631KhD2bWPVmgTTeWRsF3464CO1u5HBA5PRamHyO5gx7h2yGUxVVotAFnjSzJQNXzKN7B
qfsvla01b1CI4m+IZvvXuA6zZ2uIBnihatw6sB2r+EoTWw0sV2cC3ClEiWMOdtWrwPT8OyhrWyCw
rBGO0Rbt0Eh9SFF0C0gYKABQkDaegIsctilar/OFTlrb3gizUlBOab1KWZcBIOW4k7hynydNdsVt
IJNWmYi7NxAE+6UDOjoBzci69Z1CAwsHKzjUAqjv5eYarbuNSislVDbtMIToE4Ys/GZIeTKgtkpI
g67p0uQMNhzh0lQbmaD/BHhIizTwjQMUjN0BsG++4KKr0M2SdcojYoQENOEZgkQH2sLlgw/isIaV
Xt2gKAJ9EiRZKjuByGIQSOHK9kqQzUrQSEFWqBjs6z4depTULbO91cIRw0FsAbFUUM2g7J6ijJpK
ffuOrvOYO6AiQCiUKjrYQKNMCraRlvgQXi0l1IXb1rxNRIjyJ+54fggKqwAbpSyAMLTTrlOpFHf4
bUv49mGA9iOBpg+IlkgtPZJUMskqlMigsKxu0w14fnOfNXqvr6Pc0O7AGS/gYAsUnGiml96xISq+
oU09SK00vcJVtJe3JGJ27f87lfxbT97/EV71BZL1fwjcGkf+D47r/w1IFo7zTw9i5gP+WiUv5QUQ
1uev/gW6kvU/wLEBtCFIgEHnN2Lq/gJd4SegE0KK5M/H7/hm/TfoSpH/gAcE9Q+6tdFUA0X4/7yM
Jfxs/FsKHivoIPv8i7/xNP5sezjLmY2KA1CZBIRBHnM037robTJwqNtpyioXJdmokJdoaS4lpu8g
iHCywM5h3l4SFAsE0jl4lmJAMuToJWlIu0uKAlkrpZRfcbWJtW/wq46TntmNem3HmhSyBu8PkICo
9i1YS4dfTd4pTBcKHj+4nNO15pX7rGmjP7l6f8s+/xekZGAr/zMG8D/z+5KUwa/8ZXg6wHkI0sDu
AjoetIf8bXiK+ge6PQFFJgAcQr0RZaJ/Gx5+BxnKkYUGeRJgy8Y2i79SMpJG/sC7Z8TnjYwISOf8
Vk7ma0YGvDOjGhaQjjKyMbDjKZEITzKzsv0Wcj6gjgbInQYdax8zAY86U4CcVP6+jYSzdJ77GaCt
F5l6o+7Ang4lSmRfNwawAixTDkW+lbQ5GYQJBuPbeJNKbqcgSxMTjFeZqOZYa/BoewBRnO311Z8H
9ByZd2kQkM6jVQyJM8CQJ+0bQgNuXcp7ZYfGKyeM0az5q1DCpZ/NQaTG1TnzD5+zgaeBl9Cx6YCw
f129xCyCrm+4uktLa50HeI9YPovmRAMvjAI1stEBgTkLlHuTZHGMe13PEtDr8a5pb6veEyyWoYAc
xSVZ/bxykyLoOCEMNXLXQNQapjwZCnreYcrjQtvlrWqhhygenA7sEjN6SBf2BwQbyEIroJkHBn+C
A2nw8lUgyaft0jYPgLXXb2ve+u4gLLHvm3KOcm/S5vt5nICbBQgXAF11VJn7uk2NxaG8Ck2rHQix
ahXBipncZW2mhHhzdag3xGh5iWmgFw2yJW0jb6KIFy81mBgip8zsUnd5q3stslhDEbPGFOYLWFUE
XyDJJvkU/DXhbdZVqO8ROfyA2HgbOEGqNk88MNX6qulbexWKKNLdqMMPZ6x9Cln43DTchujJAi8B
OsAmVliXrazxodZ2JJB9t1LygxYF3PElC32lg8k6TzpCdvdZeNWwgXIXMrOFRWbIGpXxUE3OAsTa
xrsSvRhg9Zl4EkN4uVE1WGQVQpEOsqpUs6t9aOE2K/twIcm5q4tq5Mpb++C1+geLgEZnHBHkzEHh
POUA0TJT9pBD0ndahNIJ4WKkPLguixJtfUia7YJQc2RLRirZCNeRVJCjbna/yRowWhp6DgFhwE0A
API3NqzKUsOkCmp9pypR/mhAoRGQMOupaUIg6VQVbSKxHO3rfqiXUl4JV/ECZYU3hrT+zXOMOw1X
mCmTsVLwTWhZQP6OtFYmbY2oN5a9bXY3SDjOcYd833MMM9JSo01u7DWXx2rTWeUApYSSlCBX3aKd
2vQGMCKINzsCBxWiN4YHmKCtghxwXgR7fvP7M0Rf9Wc7AK7jTxK3s6G7TInagg/S1lI2BWoSrTEH
F5za8zi3vweYdo/2A0ckp7bSVlVPSb+BKmltr2V9xhWOrufLqUFFCC3iCDMhkgIlnEntJYtNpbZL
295WDdKpSqDfaFKxCAo1dMLQi1bcQr7x55X75n0nQyL2Od+00iqKpIQi9NY8xvmTot5Z0V05R0/y
7c6aDDKxjDbyOdJjhr3l8nObvujKuo1Pvz0PBG8j/QnU4HBpTW55VFbLCKk6fydJgBVwi9lqzTp+
Qhv74ueRvt2K4xPgbKTJJrVlmCrA6/o7cBlDd85a1kH38PMQF+xgjERHTTsLNCrTBuwcBBFdkof+
rhW1v2yGfG1FaP9PubGNPNHvoesnz7jMS7PCZY/OUcXEtThlQwCzSF3losKQvFjmfftUGOZM09Tc
EBNTawre51mOIYoej3tiAowvIEDy89J9C2GxO0ANgLUATKmIvyeDKINXF8Kr/R0OqsebjSUte1zn
FcwgtbdWflNZcw3CF44QnKqJ5wEYi1AdHT/pzPnUcp+rMcGQXN3LXB2tTmpPQTmHSru4fn+PMzVx
Rdih2eitvzOiYqm1CqqTPVIzP6/ft8fGuH6IK8F+hicz2Hu+TkaOvQLsPRhEORqpm2m07tH7E/ZL
wFqlfC4Yu7hbZ6NNgpUkgrT2yAe4S3iyVKGYjAfzW+KjimcTxwsVWpSC6e1cW8y0WeczzXA+y0kM
qPRGI0Uexi38a7AbLku7BvfsRqBCqaqPKE04EYeCAzoqgrqG4vXWj9+5v0rQSh9Iz22xT4JfbYO6
Ha/2HHXrNgOpfoQWnmhZEn3ZZUDkWmgBkVa86P+Bpzv/9nEHz8ytklFJTWIZZbMWeXbEFFhCp5MI
1ZOXn23hkhs6H2li2K1eGbXewxb8+lTI4pAP/hsvHnjgIx9Xl3+CQ5CuutzVpo5Hc3L7gYcADcag
jIOo7JS3ALwIUmsOxN81OjqkLUiOfNjlszKgj6avn0hj3XI8SLv8UQqdREeh6hSigOwXvZMNplOn
GxQljRB5XNOjkKnm+hxT34Vr7MsHTlbeC5EfLCwbnj+DlpOMAPNQd8Cta6APnrmWL511C9lYlHGR
W0CL/ddNDuTOUAQ0jnZxFhegl9MMVAK0ZP3zBl/yXOejTI5B3xi+V+kdjkHwUtbFvpWeq17bJOoc
ZvvidEayHQSfeBBM4/EwhpQlHsf+LpJvwbHjoOFlxm9d2huwY/01AkLv6YKhvFw0mEolxTQaNbSL
0z+JY0DBZahgxhuZr8hkV2qo2A1FMPg7TznxnqwyGbBsImae3RenAgT02GmFfOOUbyILREpE5cEF
w/Sl5l4Mz62YgX5dHAP8DciJjPKD9vjzMycCfn7ZCELD34Xp3hsIGOqWoZ47P5vX97coLhO08Pxn
lMl6ETJghrkf7DoViB5IaQH2Y3B/PXhcuNBY3htEPIqgRdVMf9KRQ3Y5KbqZr7jkxc4/YmLknQ7u
Qk3FVIeulKAcpEGSoQsIDfpOB66Eu3LWziVpLo45ajCMmQtQEk5iRFBIyTnohf3dOukb2mQdtQaN
aeqxv/55iS+e4LOBRp96to96Z9RFY44uqalBYPGiIy+ES2ro25lVnBtoEsKH46ul6Sx/l9k3VSNG
BVCmk40lhPvzjC5aJoBnoJDFWxVPw68zwt1mkxaJlF0q3fEQYIX+TgJm4edBLs4GMDyw6I25oE8Y
6Nmy1WpO2kIKg12oolo80Cg82KDe1Sp/5lKbNhR+Rhro7kM/+JgF+NY22UG81izKINg1xKB5XzlW
sszbffoKqgOapquOycAf2Y6cLko7oHMCjhdWExJ86A8yCaJi5EK+rmbUxmFgduNEbRRM73y8v+Zc
yaV3/5cxJqaBptcq7XSMYWjSElGwuTEA4RGLqo9XfV4upfhNstSZHbxwo6C3Db4YVEcWsg4T11Kb
aotAlQc7y2tPYa5DjxGtRz9bycXFQxiMYdBihVTW18XzzLqSSjQa7bwabVXqnUQiF0IWMyZycSZn
o0x8RW1IYdWRNNiBvAeAPCA1kKX7eSKXhkAWSgEpDf6Lu+vrRKCX6HeyXQW7wdpDP23Boe/w8wgX
DhQeqiPJB/LEqJVMbMBu/JiDJDzYFfJ9oO7bLrv21T2R45nE4qUtgWsYVVYJ+KCmjjUgXunHuQ57
Nt615Fpq76p4Lsy78ChBseXvMSZnJitR/QhjLdhp/lBveASW/hrw1yVS+htQiD2EdhmdZCs/ga9k
7vk1N7/JOlaDnEs1oF+70rqym/tQf6rsj5+36pPyYBJnf5nfxBoGCIl0oJwJdtK2VIylvjJ6OjRo
XQWR1nvS59RUllrdUjy9zGRucS8Zyvnijgtw5nkrlbS135JgF9Ux7VM31x+CRKZ29OvnWV4cB+Ez
OAwJMrFTjgxN1FYk+zqCqEeje2lBk5TfyvL1PxgEhR60XyLCQLfC18lkHRBU2ngpEnOlgZSPKeY2
njOJizM5G2SyYkYKJB0ZTFyIYJsCzX9wbRSg4SyLiLCgQ8/4P5nTyGqMuxdI8MlwEGmTklyFYwWm
hpZcOEa1ifPUCdQ5U7gQJKFCYIM2Wf1MOk3ca6dpeV2YuDcKKBYiolbBlGwEtaN1BYDNc332l3zg
+WgTN6v0HmBoIUYbCsd8SKQCcr8nQKhRYPLLbR0SKrq7NoP7NV0ecdr32szKXvQrqKLJBA8IFVD/
r9aSdiLyIE2NaJgjX6Aiy8jqvgUOVAY7b6HYEJ7PAdEr+qhdZp4oZ4z1oms5G37iWuxchSDxuNyS
3VOwMVBPuptNw07pKcZ4B3kwSKaMh3zkZP46ySHxLQmEqqODrqgkHfMmgJXuw+QxwPVmFw/mnZKt
ERUBixnNPGou5K5AnAQRKFDGofKjT0y3loGrb/w62N33GdTiAygnAv+dRVuzIwsC6byfT8qlBT0f
bjy4Z64sC0OegC092MldTHXzFBfvQ3j/fzfG5PHCNchiqx3GEA2YFV+C+tTrM6t26RieT2OS1bAk
38/zZhzC0dR9qrq5tLL693KWFGbc+um9A3ku7I6NQ69+MrCdrZfnKQ2xeth/6dcMITGQ2tdcgECh
lt5qX+xAuumxtFmDFWRGkPpiiIqsNp66oOxHBDTZKkD0iZKNV3oiOFkbQxJQGxLqDnCV1tKUobrA
vbxYIr+n7EgB5kQjSfjMOl+8d/GuQSUQ9FWgaJ8sdCjFQQ5+UMxfPWXQiIVGEpQZGvIGyNCeYAOI
NKzHtCEw1m4sLZt2HaTyTInpotGefcQkpydXRcEDrQt2ubK3ofkql6fZYtnFc6ihgdtCFx/qWBMf
YAH2DLHnDAFUAVo8wOyMtW5w0CDGAyB5otYosHhb0PhqM5f+RVMe26vAGGkhYp/cx0arJVkTY+BK
xGAearRlqCgDs4BSdUyuW06Qd/1MDu3ytqKRC48QeHX5M615Zta16JswrkGR3OnSvs7vIjSuEDer
qoUiOTbykbV170VQpFNiF1klt3n62UVcutg0HWyJKHqN/IUTs2ory6uNZnylhN7eBF4W5amZm+ui
0ZwNMTEaKwwMo2jxRJGz+0GA41zeEyOnP8/jotX8Pcg07QUlENAy+hhESsQjotMwuunMmiZlcGqC
X3E8YyuXwioYp4XuR1xZ4Lv+6r0Hz9OK3haYU7IZ0JQUxxtkm/1k5ta9aJIGgikZoAwIvk08T6NA
0xEAfFiH1VPAuJipP8d6Cn3V+XN3cUrQvQA9HLIaMMWvU1LisOjjDmOFncWCQGVV9iHUHlxXc67s
okEAqClDUQjZkyk9j93GohIlXHkWA2HtvUHACBLClr4dYo+tbQvt1/Y2AMpYM5iHCMtIm0Xbv/1s
MHMfMf787OCllYnLRMHBC8MXQFBZFWyG4PXnMS4aJbJEYxIAALxPfrWzMRIAjmVAOIKdjfBMt1Zd
qDA/v+L+whQLb5gZ7fKM/h5tYizciwY9L/BO133AJMB9WipU+Kefp3TRX5xNaRpSpCA2DWLsXaVC
MNt75uIfneSzESYeySSAN2UlFi2tWWVcczSV+T6YG5qOQTlg4DPe6XMTvgUWZ+NN3FPdmWHRgZJ1
14QeU7tjFOU0LI9ZsB5LQXWwER04RnX5Gt1gS53Ujo8mNA6LjOYgPzNrO3UqIx97GCSYuR+jwdE8
eWgx/Hn3LpqIhQL9yLeDWvP4BWcGiZY0GypwPbxkUH+UtTmsB0N/TDuSzcRMF53J2UCT05W3ud7F
Bha1i16UJGJxipA6QQ8lWN1+ntLcSBOrV7xCA0YOI6WDvsrVbIPSDWAOTpq9/DzQxd05m9LE8q00
rUEt28JhDLylgfGOFuI525/bn4nt91rSZkWNMQbzLvGJm5avSjQngjA3yMTggRE2iS/DzCxsSuR9
AHEwG8Rd3hX06IB+e3zPTfZfDrUSvVEwtESJly1oP6Xko4fychXMGNrlyfw90GT7CU8hRMmxYmZu
bBPybvWWKxXWjJFdvIchpgWZU21sEyBfz42oWjPrVQTfHYcIMSQmTHTEod0kVHS3iANla3Fljj7q
8sz+HnNyVqFLBPiojjHr5kVWehcWJ7o5zfiLNxRQjoA4G2MXxGQQIXMfL/sBr4rsI4oJNZqVFrw3
MisMaAHJ65+P0KUp6SOPM6DvYOCdWkVahXVodzZy/X4K3cpM0hyBjsYlCALimaGmXByfqQQUEDUd
OGQkl6douLJGpz0I4gJAkoZVaSvUwqUVxW7pZ8tMLKEVPz4i26h0owZ928NJN+ubqtY2pQymUwlk
2EM1R0916VSg+wMNjgh90JAyOd6qBSrwLMI3BUHnIJRT0o+0kmhXuz+v8yVXBWVbwIpQPAWecXIo
2rAXVWfF4S7m1z3/QBHs579/yWrO//7EFYa+h8yTlIS7LAWyx6BEiWjEHwToqgtckGnk/DzexRc4
sN1AeSvQTAKw/Ov58yNdy4dqnJDd5osijzRIfhiEhl1mrrhQIwif2pzlRgTaOt4ljz0o52c+4pLx
fgraoFsDvN1TCXRiRlWmG5i0wu9VLjOUwiTj/ueJXto4w9IVUHToINKYNmtAI7Ku/pu0M+2RGlm+
/iey5H15a9fW1dVAAw0DbyxgwPu++9P/f+Y+d6gy+ZQ1XGk0Gk1LFc7MyMzIiBPnzGoRX/I0e2l4
7bvAw8o/OMw4kk2EaWD+AFt8O5lVVE1TMeXxpWpgG+7ksPfoGYdCrCy/NSXKBaljjhtRlshjKMki
UUpxljTiyiPJC9eTXCD4NMlPQfPSGyldfJ8UP/Oy7Glyio0hLlfYOqZDp2oRCOdoQ0nudogRbAoj
eaL4YsfWhxI2qO5TrJ7G/EQr+RulfMP7c8M7hBbh/KYPGggpT7Vbi4UmR6mU0hLdN3tinsLOebdM
rVfoASlTyw2q8S+a4A/3/WWlC0VpgtFpdD7QcUAtk6LWrdkGMaMyHAMKFd+sgw6fRvaowJb71f9O
hoYWMGe8VNNRH2hnPffJeTYRVATeEmym43/3XD6EN90iR8t8r9NTA2DCtAyq8OJMl452+C3Nc0Fq
GAO0x6AhAVUNEOfbkU6hjHqRCk4yGXhytBFsm1LtvzEnKP6Nl2H8PuWlN9SVp0n+q6kzNzzqdwfG
PJVJ+gEpH0Kxc2u+Ki1zCucmvHDXuAFqwgMV+V6pvXbf6p+oK27Y+z3ioAWMOILzGzJDBMFv7aW0
SdeQvIeXiv78qP/clKPXD99SE0Xh+Hjfi0S2DFqOrKUaztW82i1pCRdLEQAD0fpyr2bv5vdwJgCF
pr39X+cPdcquIEOBpQGAWkOgaJG1wqQgAJD0H0lMEJWelSTaOGt+34qIWHB6AphAeIez+nbqMqWV
YNggFdRGlEeyl2qkDfjLZH6R8u/qR2fYeBELPANzSI4sWOulrnxrrs7U0WhQW7gUaMD5Ekoz/kfd
P6jJg438ltn/fX+xRBvhxp56aw89ISeCQTu6KGZ6KH34GErjIQ2to630HzRww8H4Y24/Sw9p1Lpb
GQ1BvnKZ3F+jXU1uHdrjYC+SblIonSx7dIvZP/hWeW6ic5z4T05n7JvSPvlDe1DlYlf2hscbYGN3
CAICPmMpENGrJCMXugoIaNCxC2PJrJjO+KC2qqfLn6f4w5RGxyZtPE2jlx7abW3r7vw9CGBTotNA
ZnopC6/bv/xMVgKnSDnmTDiGnd6lhEOde8uFBUkJCg6AHZeGBPKLax8mXRsZUwrafZ7+lo+hvCvD
yUOKwKOD2J0y98V4MI9zf8phrGk2ip2C44BjluQ7yqhU4tZypcsBUU1BRNbK+qaMjZvG7+v6uxO/
ieNvG768nCy39zRreGVq2cpX+Qjb6nQbBjnqCcOXePpeGK+irHDN4K01H3Xz7NuHovi4YXPZH3ds
rrMsOgQAJcUU9mvSuM2r0DhFxWPsH8evbf02NHSXf3SHDNpxw7BosJSQyLqQ9Fw4Cm8HG/g10z2y
dcL0ovff5epL8r2RNYSiOs9u3+t2cMikrcf+ElitR2vS+stS0iHJY+DWqF8odTeNvI/Her8kdiEL
oyF39tR84xgUYNXAQV5ZWiKE67VMmlkNljxaNnceXYxS8zGv1T1PLs2hZ9YroPGf5MewDN+oanYM
nbf+NP5rgA/fsOCU6ERhn/48Nq6+Ae4PGDyW0faSpHi1NJSubwEQMbX4/6nl/H8B58ItypuECAx4
BV68mtnJb+Ywo8GeVtrC07X2lJavkVwyrFOl6wm0Fh8UOOJSy99ZiB4sVUKa/i9hPO9r1X+571uC
K49x//qW1dybah9rXUFdLidlWOaO6ztfEihIEC915y5z4xDW1627QHQWXhtdhUQITPXLc54zWEle
nNLeDbl1sIfvfzA0tHLoywJGx6vl1q0aeN1oInHYrrNyqu2j1jm7tkX4RK+/x/Zuhhco7uTTfaOC
aJanEeUdOr8INdcV3yLvO9jnFHIvKW0SfalLXqZpWyTsor15bWV1iamFFNjVQPIFIq5jG6qnrnrW
BhIPWzgAoSGFg5vOZKrn8vL3q22RjUbf+Z2Ee5BI2wPnK4+FYf3Q2YAHpQnsjShPOHsEy0gh0wNE
vufWXDsb9lAVOl1UcKY08/NUdLv76yMc0NLsSHhs0PGxcr2ka0BSSpzhWeV4mvGkyMVeCs6b2UVR
nKEu1bD/GlrNXAcL0gyxHsFWaFysLNxDsQG/Vf9AlWCnNL2J9tl4kJ34G2mHT//bIFfuMULlVbfL
PWzOpxjlhfRNCbeSEkwbwZRwuRb+Vugo2GjGyo5d0ivoG3TOEE95NOto2by/PxJBiExvBZ2Iy+MJ
TZ3VNa+l9ZDSKkLnAzxYFEmRSXVN5a+0jQ4l5WZr3Lhql+VfX3r0ciisG/9C9PPWAbW0SvjfdA7E
LWJ6QGJP7b+vpND7f2Vi5RiTpPUxbZzRZWrfxogaNkHqQn61sTRCP7+ysloazchlVSroBBh+FAzB
sp5p55jLL/eXZ/mVe9O1CkxKgl0YBxjLqNZuklZ7aFST8dUYd14Zb7jC1ohWrpA5SH9TauZkLZsn
O57ORfh9rD6qcf32/qCEhuBRIcsKZgh+21sf6BKpV1rENi+VPO306oMyaU+NjOj9lt610NmuDK0u
KGBctREsz81GKYnNleUFCJecn1fGxq0kXCf6U4FBOUun6LKRr45xNEQVJ09YJ3gBvEk7J1QJ37cx
ZTW9CH/cnz7hlr2ytdpCCsDRcY7BhVh6M7+G7Uo+ZpP9urWU73VjRcc8m76a8lxs7FzhqsF6s+gB
A+tcZ66VRs30sAOEYMltgQ4WvSJF7r/LdYPW/zAeN/aX8OhzSEegRrtgflajbGZ50isDc6lFrtUo
4B7s6THc8HmRh5C5Rgh4oQfiP27XbYYn0irL9D9QP/Zwqz1vn+JbRlYbK0rsrLcXlE2inFsDAjXn
yYTc+L5XiOZraZwg00cKh8DodiR+WYHNR3X00lha9U7pYVw0pHhT1Urk6NdmVssSB53eTvnIres4
xSmPKw2sXfo5rePskKZODKpYmXZBPSM85XTm3lcTedf7UrjLUWnd9zN6vENqaicljByC3zk4Qx2z
2bqyxDHrc/P6MxdnvtqPY6Ca/wEB1chhmGgwoSA6BhBVaMbJ1s+d/6g5icdrr93McYlXG9CWplvw
zq+RJUrlp44TUdFq9jRa29Mhf7m/0uIl+GVgNTbNgMgmQnP4QsDzCMTQ3sMpuIfeKSO9E76Gsnlj
5wtDrSU+RR1a/pnpvZ3NYaJkhygc8JWydPZlJ6EAMsgomuVDsk9UJHyrLsi93OZRV7ZF+ak2iq0s
s3BaOQmI+NCC5VS4/YY0Hswu9FVuJ+UzvZNOXLth8vX+zIpO1v8ItgEyRvh8tYfyACYQ1U8oAlo7
WT1XWrOTePnnn0EsBM1Gefxn9vE3HyVUUeF2X6yttpLiFKYMwzfWVPlgIZ8xTUTK0zNFoH3flge0
8zJtIijr9rbaPNwfqvC4gHVeW0jhVRrZbqfTUaIyRKGad0d/rG1v/JPjm7X65/dXg/P7ib0h8fuj
n+0gR4ceeCs4Xo7N3+bvysTKI6RxliZr4IbQq+GQqNFBVR6hGj7F8vtC+2DA/rkVvAp33pXF5e9X
p0prDAsbJYOK9W/pKNmuEyY7GJ8WFuHvsXK4v0RCj7+ytrqbMhlh2mHGG5HOuMxV/Xq5NLqg/oPE
DHc6ktwwLfIqXK+UgiRf/LN7IflSxV/j+PwnHSGoC5AUNnUwcBTE1mWM1EFTeeLImsMdJbj3ub2r
mvcolN6fMeGW4qUEIHxJAxM43C5QB4wiDWUSXWkM6XZReHH2fjYB7Lamm8Jbb0MH6hohKYqoO04Z
LMj3P0C0ZCTyqN5qHPy6vFoyxazgMB54zRvqjxSkE0WUDtP3jQhOKX6dpSJqoa62rndpWhbJOTyr
lxoKck1r3LI7prG2I2mxK2CVHfKNs0Kw0TDIWw00CjfAOkgCNjJZvkJVGgicF/vxa13mRlWhEZyc
D4YRnTv53CLfcH+Yy/ZdbW+QrnTlA6hXFw7Q27WsJbOuOrOKL7VD7s40pfdNhHiTVKEaL1tbesKC
leOwAtIOIBTeEmOVGCn0ZEz1MfmJy0gpUZbK02A/3x+R4Pi4saHejsiIc5oA/Di+tBQoJ90/w9Pu
huPT0H2oI3tj+oRestQpYEujGLKuUvoDoaIW9PFFn3/W8bPWrQw9PKi+nB4KefgiVUHB+978fn+Q
wom8srtatla34f+WyvgitZ4ePMn2l2aLUERkgmGZHCUkLn57iRS8sWQnHeKLM9hPgd8+kjHvxw0o
9PKda/eDIJSGA4oqdMytxtGYfSc7AUYsFZTO98La6iAX+TfNBTS8onfuELTfesOoNAYNklZ8WaJE
KBqigwkCM/ff3l8PkdNdm1ndkg1M8zzcQD9EKfQ16UG1H9RTVGcoCfx135LI464trW5H0m6VVk8M
yJoOUo9cRSrLf41GRbFPQUxmnyI8cd/i1hQuX3R1H+c6VQRZ1uOL5nwxrCcz2vdV6NJoc9/M1sCW
8/HKjGNNbUP8Fl8C5UEfYE6SisuS7Ek+JBUy7WW9cd4K/fuXZ6xLJTFs8K3la/j3TJXW8hsP+ZmT
3GU/7o9LdF3CfkchkcYl0nFrIN6cGE6SSz7ImByElpV9gjn/QR7qV3HRfquQbZO/19+NkJTgXMhb
xC7CWQXZAAYVOjRAB7ezWvs96kGaBFLNBuTXlPnOVHLa8OPULS2a1WY4nL7dH/CWyVU+CKItfx4y
TA6K8jrtiEVyyBljmDya5kFPkegKij848xf8xn9HuTpG4OvMy15Nkktixl4JO/ShzrTCXeS53DpM
T9nQJxsmhe5DNEfIBfoIxPDtxJYzhLH1AiJW031HmT0mPdmYG4UEoRF6sJfmKIjl1txoo9SUNKpQ
htG7L2A2w+5ls2wpXC2enUv/E4RJ5vL3q22XlmEMKS4vvmhQvQQdpVr+uvDsS8Aa1ZPqbxwm4t1w
ZW+1zROpCPO8wl4Zxc9BNbhzebbnJyU69Gqzl33VzbSHJP1Ubr2vhXP5y/C6rc6RKhkiB42EtfKQ
6/Qomvae4v+b+84vtgK0cLky2W+r6bTbDJL/0QR7Qz7cKs51WkM9dbxvRHRrQtUoL51KXJ3rxnno
+6yozTASG8olqdPHXve/3DchGscCqCPZCu3JfxRer9zCVMOBrAsm0IuHaOCL7rzAyvcHNiBQoqeA
L/6tWI2CVtEZUUTE254lOv2yqXZjsu/3rYiuL/DG/1hRbh3cDnq4asyAc75+zrV5P7Ywy2VnQzI2
LpSfrYLrYOba0uqsNUe0F7Ki5aIMg/pBSlEIQz2L2ksXjnu0CetdoLXWsyzBqFjpmfkmVtPnZhg+
WYMVulIwj8dCQZik1G0EMqeocuW5m5HpkqFVru2PthnQZl/QWd9ogfNQxRH9fVEaHq2x7S4t0H2o
O3kI9UGzxbIidAfi2wUmT71/jRnxSw0qGvLPlzmOPStt90TuEbpC95fqJ3rotxmkvZb3Ky3OYP9u
10rzZ95jATBnIz0Adz47UPzberb0gZj7SY1f1PSdqi+oZ1Be9XNoxh+UuPJ6842Wf+3icDcPxUMz
vIIXObOfAdUfZPUlkFTPyPdt+kqKYAvCqQ/3P1sAtQfSThALSTGlcmKK28/OYhgm5JBo3Cwf4yF7
jnrQvXPxYITxTp7myxSHT20GRjyvQsftQ2iUi+5YNciDWtFOtbTzFKl7RFTkjdNWuGxXH7a6FxPN
jMsGDa+L2Y3eGJdudG50/3R/+FtGlr9fHRXOGDtaqoHZbtLIkz5U4/fc3sieCA88OpNBay90ReuG
yaqaEPdWa2LD8W3sxJ4sbxx3wkPiysBqDGFTNZMUYWBId1Cf4l6q+i4JPtyfKdErAeHKf4axfMXV
TBVxX+RNzGN7tB/y/jyMZzgd0ldxu+GQojv92s7qjVAjt4YzcRCpxitL2iGEFkAIWksOdYO/8cD7
oxIlrsEDQwwA7IgNsF6dbraRPajwMkIhRKG8waJ/dswAPL1tml1cK4888ntp68GwHAa/HRZXZldr
VviSUswDCZM63NvQWOoEtChajp4SorujOZ45Km6HZN7GeIWreGV3tYrRENlop5HE0PzXMsgnBqbQ
EGc4+5qI+v7cCm3RYb008SzkjKvLa2roNJkMVrK3zmmb+G6i0JWf9qfGj0j4btH/LlP225RemVvd
YLFlRL1e46BO8IW6EkQDL0W2cesLI0AaIaA2BNuJ1sPqkHfqTDeKkd4E1R9NTynD82x7yvzFp+M6
g8UlaI9lJn2ANDev45c/mc9/bK/vsXxGOWocsD2kb/ypObU6qs2G5Zb2dyf6k2zX1UDV1eKFvVQX
pUXPh8QriGdJWhw7YLPPqG1mf4DLRaMDLqWl44lK6+oK0pWwqIuBRNRjaVSeWsI4LI8btRShM17Z
WN0mcwe7YDYoHPRy57YtknPZF7OOd8htupT77q+U0BWvjC1/vzor2Q5TAZF2fMms8qOCtKdvWH/L
jrm7b0Z8eNH9DKcKLAOyvdrNZlcFbVjTklZqtTsZ6evSNx7L7NwXxYOUzK/K/Fw6XvZ1w+yy9r/t
NHshfFsoRIEz3A5v7OTcymbMVn6zK2LLy8oXOLba/v1Ypq6GGqJGCfA4I9N137LwKqVKQIKZdyXt
ZLeGJQKYeEZlA1WFzPIsxIYfBh8luP/Nymp4vkKfc60uVuCrRbewnHZ+wvF134rQR0CCLDSptkZw
ejsWUJ9dOtZcPBactd3eWcim5w0w+LL+vy3UlY2VH+oV3Q3ZyCNFi0N1yc0jTpqi1jlMaOPSk/Q/
Dmnlji15NtNsGJLmn+3hi7JLkq2WV/GIINKi0kx211y2+dXOSrrRCDXEZy8ycibaDwOisvZ9nGd/
4AJLIh48HTVty1452oSMaTQM3CVpOwNVeJhCff/vl//awsrJ1CDWElVteC1Y34oGxIP/uqo2oxvR
hgExCooKjAzcy6vrSopGKUUTjzCjOdOJPAY7O0auUIl2Oq+xyRvTJyU7SXJ9yIO3Wf5qEe+7P07R
uUuLG8UhaEghylm5OarfPSovLJiOg8NgD/9Yp+8709jlkbmbjeTlvj3Rtrq2t3b51GmdFo1JqGTs
B3rXPa0rn6Ri2ng3iFppaN1Ddg5hFYWwcVWvrII0SrORh0PXl7vaenKGyS2rM0k1mAB7iBRD2814
v2n5ThqhJ3/fbWkPiEf66wtWPhqhdtnnE19g5x+62jjMmePZ8RYnr9CDrsa58tMiiZLRarFiGofI
cm15417eGsXq7tfKuQZmsMxj/Yruf+7IAe3S+z4hHgOYNGgzDJIcKx/s1V4ykpYnru1rX8PAtL2w
VObdfSPigfwysnK8GFaG3F8ac0kIRZV6to1vrZ9vuN2WkdUJmxhNrg3zEuNG5ckP7F05KqdNxLnQ
yk+UGPSM8CEsT7SrQ9buq7iwZWK/wqxg/eig0Gt6yC1nScoO92dNeDzQVL8IdwBft1fbqFSKcgpi
TIWKubf+kqbEHYuTMQR7/Y/mDsAVzrzI860pfdOwMEhrzUuNWvby4PMCO2+yjaS36H5aUF3/NbLa
lJreGlxeRH6OGpmuMg+ozQ2TddD0LIcbTNtC5Arnz1hkCknfLB0Ct0sVWXaNHJiMa5uSQgKyjT06
aMKDpCT1Lnd0SibRkG1kZkSNyxqd0v9YXV0repiVc1tTfpqb+qw2s2cq8nFSoLYq8v3cOw/W1O/U
L3rvHMbI+ZvukFeWEVzM+M2cxGdNel7QSgujzH1nEvotPbDUG8CfKuv8NVCASp0dm7Cb7FtiHWs9
8Gwqpv+bldXgjbRpJqNyuNFk3npUSp0Xc9rKkgv9CJzBT21K2mBXRoYglzMiXfTWVXsH+6MvQ73m
TN7cbziseM7+awjRslsH8guahBBcj3/mypNeP8tW6yIy+Cen4z/jAZZya4ZHpBw3PeMpnXGnBs7J
1JNdukkxvLj7OuBd4Bn/mTaazW/N6E0sLcAX2BF89UBB9g1t804ceV37tDQM0vPxB9cXtJLwPcBW
QCvr6vrK/CSWpYT9HsqvxrdKxpj+wN2uLawur3IYwmqWObbC4V04f5/6py7ayl2LnIDukUUwj3Yc
yr2306YWZWJDdk0wmsensNBP9FnHRrjhA6LFAZtJ/zGB+0LucGtFQqw+6JI4uUTN5MJDvU9AAFDN
UKTckxDQjeONxREdjsaiYrn04lqGvgz76h7T6PbVZr9N6P/pkNLtJv/vYI4sz6562ysdpAVUX/mT
ExlcF3okSzsOXOW3Rv0xdex+yJKLrv9V5gcu06P0wQi9qC6P9w8i4XxeWVp5hjHk9Zgj1H3x++Gw
9KCG/qG2e+grOPOcaghOsrbljWKbPL/oRKNBf02C01eDWmjzkFy6Csw0hdniWLZa+jA7CZpUySjv
ebzvoyQ2N7LowlwHtDX/WF6diFPhj2UOvehlqidafJUARPH01HUK0oIe6LDQVVFyquOvILs37jvR
9iA4WXKYEEPR9Hy7pHlKa6xaGAkqB8nHMZ+mB31K/oomM9g4jIWDpO/OgWgFSWKwkLeWpiq0izQi
UtWGcl/4hNyomSfFwfjaaOZjX37IBmfX2H/fdyTRPrmyuqaQUCff7jOd0LVQnsL2MS8lkMbvxuAM
UHNjKkX32rWp1T2QDSpkmEsVIQMy0gBpq+qnJgooCr7cH9NPsdP1VXBtaXUVSIxJThZ0Vl24eZTu
qwiA0Zh9B+CW+GSorP6QyKmrT9Qh/eGvLjvG47kYvsxF/2rY2qrLVvztY8DRQHsAvwqwh9t17awA
rfCC1K1Zlzv0rcasPNwfr8hHURr5x8JqYiNKY5DJYAHO0V2XWHsmdvNhIPZP+gApExJr/tbEJPsW
MWU0EkOHxjGlI72QaSYi5vT93TD3bqGNqtt23aOUbrVsC530yvRqE9q1EhX+zEuhTg8K53cwuk5W
Qx7feoO5Sc2zLMjvC/ZroKu7yrYyg1CeuDp0XsCvemYQHdomQbtQlY+NfhxGCC0d+XUbSxv3vdBV
aLakcqrBqP4bQNiPLTUwFmhX8MX2fwTBxsYQ7sCr318dMWWEKk1Sg4hD/6as69dWfjTCYg879MZA
xIYWKctFvpwQ6dbn4ylxxnQi466rxX5MZwTrlOOcHyTw+Pd9X+gaRGAwRi1scWvuZ0OPiSwX9F2b
yd5SyEV9ex819r7SjF291QIi3GlX1laOGGpNQoGSCZScJ98G+QGXvvn5/oiEc0foQokJ3aDfRIxn
1cmbHm7Tix6/a+Wdpn2OYWjZ8IRlpX/z8X+MUD+4XSAbZZ2wlHgu4WkSNOQwIasmPBPfqQieJC12
03Gr0iPimYCrkHo3PkFv+bpdOfbzsB40n3TP+H4w3khavVuoyAF4HzS0oOGMGZH1s8q9UWiWF7Ze
llf7Eq7Lc5n9eyUo3BIiGNoBUA1Q1vBaX4qVpG34lghO+HaOnoqfJxkEgvafFC6uTa2Ok3IauqRL
eDPGcnhs5NptFGUjGhRuAl69cMLx9P0NLAmfdTiYIy8srXlSQ3sHjb1bmbOXRrG7SXUnNAZ+kBYD
mq2IiW5dx7G7XmpLjNVN+AH17FavD1KAljW8SSX6Mfd3g3DH/aTtwSch61hd5Rp3dZvQSENO99m3
Eq/OzynCdfeNCM9d5BZBwgOKBHF9O6R6KJvEsKKE/lzpsxFb0xsZyoDX942I9jVQRRo/6KiCqH7l
B7ScV0ailclFnnM3zp5IU7VAnmjJyLsNU6JJg7QP+LsJAo4M2+14Gmf2yzjmdaCfFbQVPm9R8Yhc
4Pr3V2/GwchKKR6q5GIpO3nWjnka7ux0Opek1ZAeO9yfOPFoyODaJoA73nO3o3GqtDfyjrNqlE03
KxAWjx2vz7eeN8IAxyJ79F87K1fL5SmQgClQ+EkvEFm7IXyiVvOxAtkG3+FBsWt3LL83ydbBKHQM
cgjUahAvgGDtdnx9mmYoMHMWAa1pBnj+qo9h9nc6x7v78yjycuuXnZ/jv3oS171UtEbAQZRnr+vo
dbMlXipcJzrkYVGE+QCgye040KoGjB7xxofBsEzqPe1NobOlbCd0vSsjK9fuQ6oSasVWTXIqs4CC
0ndKYjag7s9Du6Wa8fN1t74moWH9Z0grR/ezfBi6aTnraNSlNhEaEC8HnvKpbI5moV6m2X6dyu/M
dPaC4TlsQTg21QNdsHOo7qLgc1Y/Z90DsCJHITh5S1Nst+TYxsp4e39tRfc5XTzoampQGqHidDv3
Ua74ZqMz93nqOdJn1ZT2Rvs3wrqI8TzwwAr+BEZ+bXA1M/bQ6JHZgVyXa3/XOuVuwZHn0waYQrja
V8NabQ0KadYYyVhpu+85UiJScpKd90a8S8stpUvh7ljIjXUNphPS8bczqIFblcaJ47m3/G9Ocuqb
8dv9NRLujysLyxdc7b/YH5XWrshiDGWxLyn/QzhYenFrRPv7hoQHCu2NJtSG5IjWfY5h1thRo5L7
cuLPPhnQZDgPPtReWxkL4epc2VlteLmIhsCQuGbIuY/9gIjP4xg9QiF0LOt+P6Wen34N1Zeuy71p
fHSG8smKg2cUJE75NFLraTYmeOt7VpugriAAb00mGI7mMD4NhvWukBq3qrpj0EZbMD7hchLYke4D
KUBYe7ucCQ0qptQXbDmHnpTqXPezO2xRFYhybgvCnKwiaSHuplsjKAI7wzzOCVCB4a8q1J+1qDlQ
MTWLHVm4QwyefiMWEtFUajbs71QeGBzMXbcm52TRNYWJ4RLYmjdIpz47+4hvW5Twq0ezKHa6Du0d
vWidZ1qf/r3nEobZFOnIMPz29ikGZ8qkNMe29Eaa+wengJgh7bxc3hKGE+2RX5Z+ewChWdpItczq
KXN1DnPpgPrA4BhveLm4/8uY6Hq5nU9SXq1lmlhy0hZeiek1QMEnKes8mfL6xuKJfPJ6VCufdJIk
i0IJtrpoTl1kvWv7zZh/+YPx/EwA02MJ9GxtQyGblWXssnY46nr4GDRPSVF56dxsxCtCVL19ZUm7
nTmjlqRAVnv282R7pJ4cYOd7x99J9Ccqjfl3MExP4KiOTpa9mWLVy6z82UqLNwtVnzLLpwZ18/Ql
iftDECiUHaxjMnwKh/k0yY3j0tD7EErt7AIO5gkob4V14o0El6FhodSMhszqeBzyIEUThM/Ph/kl
NjQkSY719E2xQ882vEZKHjtDf2Vk9mMYtC7d3Bvns9DFLWq19MIs6evVcdgVXTmgKMJmolR1VGLb
fOiLTPugzUr1qpb+QMJ50dxcCNBp8KUbfHHOq/sNfaIxRjgI56NMutPlzjy0OY3F0D6rp/s+KIzV
6UyE+gyePwSjV07YmxP1dAlbhf+ml8rjbNmFV6TlOxL5Z9meXuyg3pt+f9Cy5s1926JA4dr0yivb
sB3LqVKSSwpHhwexCmi0Xt3KGgt3sm2RrFve2Mzr7WSqIB2J9ag7GJBms5OpYm5XdEQeQsYALBPZ
Y4cL5tbI7CNn2xQ+4W3ePsxW/hAm9SnpusYFVLaRqBNNGyAPCKKQZCYNtIp+ikRrKiuXeMiryTuL
9LFaNPHGUSuatGsbKw9UWyk3w2EZTwD39vjUzvluMyYVTtoSWiH8CrP4msLQrjI1M6CsuIzteEiD
zyUlkzDqDjG02P/e05wrS6vlmaDF6AzfxpL2AxUbV+5/3DcgnK8rAysnKyvdT0Lkpy6RfCQd5yag
YzZDmK35WsUTMIfHPiQE3BfSk5aSJKqfph6K6fzwB4MB/kE7B9wX4HBundkY0N6TSwZDv1wBuoAe
gM0iiNCJr2yswjFQV8mUhjgxKvV9g/YYau73RyGcLQt0NXtEQT9uZaFvWjrmsiS9VEmxr5v22GrP
VdLuA9rX71sS8eDy1oET/2fDJ02RtxNGt1xQ5U7HEdNEg6uGBHQSeIadYvSornRqkDz2gS/Dg1VL
O91v/9Im/6lDbe7R6JNoV8hwHlvG4Na2ZP64/20Cx7z5tJVjWtI4xqi88brsa492ozY13U3CDfEE
LFDyJeuHOMjqSJKCPuvGDsQI3OC7AOhDHLwMkltpgVv4Hyg1m+NZsnpXD0ovMskv0CQnu6H6BxAM
Sr48I4g0FGhrVxFiZCm9bBVkGaxaOrTS3klUTyte/v2UXhtZ3ZhTHtg/ayWXRSQ30pAlshO3tbYI
eAX+SychlAG0/nAt66uVS8MxIkYAAiHF1g69XxhMdhKuDDfpv98pcPmQ71gguLzDVqvnZ0ZTmxKW
+A7Ea8Nd2JUHlLgNaMbuT93yzasskO7Qx06jBYJYv4mKoxyltVLLe5qMOG2PrX62chodZqn5ROao
8PqoDDY2p2gDXJtcHQNOaWatoZCNAOTrlv70NtXjXRAru/sjE63W0iYNt+FCJbUOo5JaCfJZmVit
QR3cHhXlU9Wfwu61YaRbOtjCIYFmA4+DvgPZidvjZlEeqoKY81mfXuDcNt5v1bQEhzMtlgSgC7ke
77SVASXv086gff2Shmbu5oZqeKNTb72PBcO4sbJycDktUfMFVEDMdBi70U0WtcNxi0lRaIVVoTcK
ZQ8U/24nCznICgnbOL0gkB6281sq+nZbbUSyy4248msDrfd/jKyGoqZhlNmIWV+qwhr2IHvewe5h
7MK4td1IL9J9K3X2Lp7jjRekeHDkuheyd4TmVhF0HHYdQFGy7LIyRju5apDNHYad1f37BxDj+2Vn
dUKkkhNEJiq9l7yMT07+IbQG1ylGz+o3niOCAwJDACiXJmrQbavdOtQVtIp1nV6QoTn5EBDtVP2V
mqqnXlJglk3Ch/vbVjiBdKj8VLZG72FlT3O6OrTqHH7KTD3wMN5JiEKm1oZ7iNrDITfSOa8X1B7/
ceuEUGzMatowrIHmEUojgdum6d5K5KeQnvCp818N9tchtv4KWt9r53NogquBoCV5D1k5FCAvdr41
csGBdfNJq5EbTmj45E/SRRWh50mUoAzFPbbomN+fYuGS/hr7GhelFL09TX2TXnr/ZfT1k9IMpLsK
Lx8PWVds+I8oVQDFE6K6dOMv8fhqu4dq0zK1ZXopJqn90GVp/FANCvgvEGmelGX5s13a3dscyq79
HCfxDmXjL5ANxc9Vnzt/3R+60LtM+L4X4n7qRattY6L6UsQz3gU15XtJrriALBltuGDj8hHBtHgM
QqpGugABLnW1mPastrMjMcf+nA4uybCOg8fIa1cvn5FaOAAbPvp6d+yRCvDlo578yCgCJ++S9HkM
N5xdNOirb1mjtLS5T9JRxbHihlcdsIRwLPabPcQir7q2sor0lpYLBNxYZzn5KBWurruIlWvGp62q
uQhrcT212iraK8YsJDdfUch0O6Su6uP3svEm1dVSd3pnlW7n735sUa+I9ub14FbHuq41WaPZHBdy
qe0zqgBZ3HhV9kKBcyMgE+4X4A5kxJdjF17t25OpjU0nkGRWq6+erWZHzZQDaTbOSvygNrtQeidZ
+0Tx4v7d/a0hyjvxYPhleDWvpTZwn0YD8zr60Jidh24/a24xHsz2Z0EQVJfbV+nGThE655XV1cyW
XZ0God1xPMSmK4HwXQSGN99DQitQ6Fpk6uij0FaTGjTZ1PQzPpNCLBY08JcO29w5wh1AoRv4jQwg
cq0oQHetVJsJex6i3lCrjwkvnQYuJcQ00y04nahjn/sYhr4Fg6ZQ1bt1E1D7mdTreXax9W7fqsoD
KJlTMB9a8x1MK/7Q74Nqb1Sf4/YPFgwAKm85eCUAPS2zcJUKjYjfAytqsotfvhoCSm+D7aZbRkRT
uVhYms0XQMnKiFErmdlYTnapLfPvbpDfowF5GDP1fQl+a0Qb6b7vL7f9TbTIQQ16a6FqhV+JjvXb
MU0jmWYpDsZH2DUpWUqycgiJfxvlMdD0Y9CMG3MossfQuGQW4VA4W2/t2RmyoeMwDo9q5xTfciuq
PY68YIcSXXzoc+ML5Sv7VMS0IN0f6O9uw0ghi+dBRIc22hqrkcqV6Y+1PAyPbUfbUmaEydsxMT9G
+uyc8iR5LWvV310rqxctj/tL+H+kfVlv3DgT7S8SIJFaXyW1epHddtux4+RFcBxH+75Sv/4e+rt3
ppsttJC5g8wAg8F0iWSxSFbVOQcqQ3uLFmQlyF0tL74CsQ3wcL5drnooxwJsxZ0UTX7eU+RjfxaF
ZmdWvbUqX0ah//aYr2I33s9ofNLwlAadKrlSKBi0tApTA4s7HSGQsUlV7R4NMbu40Ffc6PrU501Q
aB1AmxoenVd5uqwIo5QZMNW9qYfxXnIMJ34JX9J79TE5SofmpfzV/mJPfz0+GEXGFjkWZIivjndp
nvIGqnc+Q78fG0vHMtMNkVI7j9Y6VBamEkEHOEOcTdj84juXza3Zg4SU+RNgEVZ9gBgc54st0tfb
Q+L+L+xHoGmAFOBKk7zt73J/GHmpKyzpmU+S72H9BkWO27+/tA3ATIj2S84ZI19FT4tTFNDUZH7Z
xJ5kvCbQBkX/mpOUxZ2ZQQ+mwC2/MpyZvKELe3vb+tLo0NTLL6DI8OBRfzk6KvdzVsbW5OOxD36V
MEc7aFav8ZAvrBW4W5EARLITOQnxqttNStykHZoTWlnb6J18amL5vmybxG6Quro9ooV4BuIY5MXg
GgpElvi3nJ0JhMxgcWlDTKdeDW43QMl2qEYgNUuS/4qNWL4DoQuKlnn71zIW4JdEUhwPC7TPoa+d
f9mZ5Wg2YsZybfIraJlFSsfdsf5rykduBIwJiFrIvmBfXxqRqVQqGYmYL4Muo601B0YIWckcLK4X
aKbx2sZhBBrvSyMMwjA07WPm99lnmna2gseJNTrm5vZSLYRern5FTfWrC0HMJJUkVJse8jN+pn8Y
kqehKpZlB9VCd/mw1kbCHVnYxtha/JmlGiADEaumGpW6IO7i2UdhYZtX4bdhzg+M/klk4hDiKM1L
r0+n2+O7uulhraiGNlSUFtETI1J2T2Mh1fgUhGA9sQP1VJiZi1zJisMvzSLCLeDdHFh4RQJqoeco
KmOD+RUaZFJpU7X0M2PVsa8Mf8yKlTVbCBi8rAiatS9KUJEms5TVpkmbefaLuG8+zTzrBxt9eebf
HyQgAAcHCBofAAQQuZHaKdPLRNWYH0et6la6hZhBNfowpIj2pdKRFTTAUtTgDOf4GxUClAguPZ52
6mgFBp19pch3cuXTSPoYGrsxUq+tZw8s0Su3nwV/xF2AZ+VAKoRRCmGqTXoLot+R7M9at4mUeVMA
PFvTV73d5mQzqS6qUysmF3Y1TKLNCUTXOkKUYLLrk1YCFyEkJuvI66x8I01gHPyk9cpcLjgkKEYV
ANLBxIdDjW+LszjIZgNJLL2X/aBVoC/JEvVnCeZur9IjcytlavYgz0G9vb3XFhaQl0HQtsz101Gn
EIzqWtwWBpn9eDqZbe8FmZ8qmm0FGp6NkQ1qgNv2libz3J7gMBXe4KoGvlBfi+18MwebbruKU1qa
yHMbRBgTy8wmKNXZH7S9kZ3GbtxYZKtn91WXrUzfQqhCFwSv76Az20Bq7NJUoWlGUbKc+eij2kot
uorzYdOMwQpceGHW8IRCNORtb7AmzFo31V3B1Ir5bFISOw6aE+CsST/4XbVW21wy9SWVA0YcExdu
wQvzNG3iIi9whlVO2qUvkgqdU60lrgmahNu+sDR556aEjVUajNBegalMe1JSxcbJEswrAXHBF9Cv
hzKchlXiNCuXC6Th+SZ3ycR8vS9tRX1QP/oB/RCgplvLFy5EeIR2FAw4eTWOS8HrwEMKLccUoRes
rraEDlMyf96er+v0Dp6MuJwBzY9Di/c/Xg5GgpanMqkKBhNWpzJ+DMIdwNWVvG/G/7HHx8Yhlb/d
trq0SgBFIfZxwUBZvOrCJ6HBEBEcKZrEbEig7yhNYzsM+78/9gEvRpkC6wUKLXEvJTSh4WhgdHCH
MKjBcImXvLUGgl+eRA0m+OMVdoQta+pjw3QJ6wTVS5dJf9LgffTih8Lp94N0ZGtdMgsBFiUXzpOM
5CPXBLlcsy5EQs6QstlHh4MbymhWzW0JDCAJOTSMHSIqbW6v18IG5oQPXBcOmCv0AV0aDORyjrK2
mn0V+vHQuS5f4ggNEwHQv141k4/b1q7ZpoB7R4ebCQ1O3Dtg89KcRcLI6Kd29utaHQ/UgM7shKqh
Y6TjuKsAmYJYSFLbMRTe/TSe6I7KcfGgG5ne2DGzOj/N5zW5rYWtiNI7LkFoewZBhYjKIgrElUjX
4bLVRzLuqKC2HepqDUW6sDFgBR4EegpeOBZ2I9LHRRjW/eyPB/nEfq+x8C3cdEBkwBkFoSCI5wSP
bGfXgU42Q1UuR1ytAvDFBMAVPZnZR2akIBbMZOA8unRPp3Jlty/ES4vTouLNiVW6gvlLPUKJbjBM
nT7ZQVu4AwP7Go6Cdnb7+deK8/BzS3hdnFsTy1hj0xOwDw3w1YPxVr9OoMLwTJe9mb1T7smatcUZ
RU4HfxBkEEkvZzSYavhwixltjM6viLwDgnBXB/o31n9k2YMWvADVdA/dNGN268qv5Q0BSL/OcekL
nVx7yuVI3sV0TfJ1acMidWmglxLnBqLf5WdFsz4DUQs/ovRJJffJmNjqfEz+nhvTUHDL4yBMIP3B
fSscUKEJWiSiIRLp44tqPRuo2dfZfdn80ZTuNYlVx7QeAv0gBX//hoRhlOvA5k10JA0FTw4h3M6Z
jLHK7a/aGuwQ11tzcHTts/kZaXYEjsHbfnW90GjiQMESpySYoK4QJkwGZzzUTXDJlIsjYiQKsD1W
sLrrCeAW4z6plNHNNLbyULgOCNws7yDhFwFUpS8XcrRAm2x0CIV69l2i2856nuOVcHt9mvD2FMRa
kMbwKoUwlU2fAV8WwQTYrBiLXTZSMI68WhDElofSC/66zxc+w0utAB0iyaWKF8/eyFpJUxEO5IyQ
Xami8osXTPRTqeKVbojrcv6XKZC3IJkMJberZxab1QlHyexXH0VdbHOpd3u1vWu6ye7qyIXUiNeG
BQBWkT+1x7GrT/kM2pPMKftwQLl/dNRMWVnRJUeCw5rYL2jCw1+XK5oimaRwRjFfyX8Ac2Izr0dN
lOza8K5DovGv78N412KLogudt72IKdM5rE09gfitH5THUfrD9dfWVLyuT8ZLE8KAUH5pglRVMMnj
92H+Rf/+PQQwEFA5KEEC6XfFzwf1DL2A7LfsowPdA+MStl7Uv0pGvJL9XdoHqHQiaCJlCYi8EMu6
HhJ6aRjjTY7uZn3bo89kXzXHaRvqp9ux5PpAxIjOLNFLF5hNSMvRGpZIROxE6T3oo7rAHvksjNzA
WnG4tXEJZ4GK7KHCBlhLpMMn6ZyQOhrbVNL29qCWIhUazIBWRl6DoAR4OaiGabnWmdwNisQNssqt
UP6b2KoqDV+Gy/MdkwcuJuRNeEVFFSLiVGkN7jDILkgIGXpsj7SHbC4rIL5Ru2P0u7CaZ2WqHsY0
3FIJrDurNLN8eW59geDw2LtFgOsMjoIu8aSoveNR0wqtA0s9vGIyuXsFq5EXBy5Y9tPOmeS1ltPF
uaZQFMZJxGUqhbkO+lYdhw5zIFdHE70GpQZ1ub9F1CN2Ap1t4BqBLBzKoJfrqUlDVnUDMh76+F7M
T8A8rSbQlyIH1hHdDPAXVF2EfTDKRQcpFAu3FHfYNS+3/fH6CoTvP/txwe1zlbThbOLHO+mQlk9V
dD/rwGtubltZ3MrgkUOKDXcgJAQuZ4mEKFdWcYC7bbMLSkeT/LG0k8bpR++2oaVjA+9XrDnH66Il
99KQzBUnuwqGUNe5l6L5IQvST2D7XynZBcHwDeyVBlSMVvKHS46GNAe2NeIVrxddWk2kbEhHOZX9
Km2dpLmXyAPk1VcC1OLQzowIcwjeIfTRaInsT4P1WoX9ppwGD9QETmUSx0wJxBoMLy/TlYC1FBfx
juOVS/ScYnSXY4sh4hyVY41433zTjUcd/O1UfcDMJgneC8332+u3NJOAbaG8gtIeys5C0CBZxeCs
sGZ101srhb40tXeQXtvfNrPk9edmhEEVVtTVdVTJflxstMHJEz8pkM9+vW1lacXQKPA/2Sw0SAgx
OLRScJJCU80Pd5lyJLWtM2/YBJJbbMPIvm1rceL4cxWVUfS9ix0trFZ10PDh+NIIcsdRCH267xaO
l9tWFucNfeEyWg9QfRU7S6y+qFtAI2TfjHcMKK2BPhiotA3pStZ1aTSgqwEJD9JFFmCSl07XBDRM
mnbAZQZBQo3ACIkJU5Jffz+acyuCszUFzes+GmV/PPXtp8KZhrfkr3E7OCBws8a7HplQECcL2zZG
++aQlbLsM3JgbNvJTtBv435lwpYCLBwMdRlg9lAE5RN6lrKQsPoVY1QGcvRYYAxq3zpT6FgD26xX
JvknCyc7Vx+HThsiHgo0PGScGSsmggTXJA3+DA5Sv4NyjJ2AdvL59upcc2ygJkOAd8KxAU8AmfGl
GXy73CQsGPw692vjbSy8oAQP4Z1JfkjKa1O7QXJgn+oj6JTzwo9B9ZGxO/M5lg7RDprGamoHjvqL
9m6brZwyC5nMy08TpltmbWtNQJH65fuwz9ynecu8H/Kd9uP2FCyk+C7t8P14NtNJahWBGcFOB6aC
+X4ME5uWrmFtCrqPwOf5Y0xPKt1FL6vx5Ovicr3I/86+cJKmWHo6DjDdlPtY3tNgqxVIPdtEOWjt
Lk++qyC1f5OgTMQCL8id+FspPVYeqGoaCSJQT7OObGt4l+5mdUOsz45sG/2ume9D/M+lTbzoJXmq
Qrvo6l0rHaDsLTWzHRQrAeuL0uLWMARfNY1xaOhgDX4L3Ht8gP6OGSg2GV86RbdTVFoMw06Qb+oj
bx6dCIq9921eeqH0FCfbFB3kSbk3pzetivaqr4VvSv1YFK6mFnZXqUDEudmcOloPodqXRPrTjqEd
g1UiWTn7vyqQt4bBj5ozR9CjybDqKRx9tXhEcXACYSTEoPVwx8lnZntwypfoI7ebvRG4M+JlX9jp
g1Y6Olah9jP0yES72DhKThp+Z6YLNu5uiNw0eS1lp9b97iE+TfvwQDYqGN6gPIJJs7EszUHJn0uv
fJQmh7AH9WRapzx5SaXjBJ5re3yeXmvFjtOH4aindknsCbA/cicHD1bugu3GilYmYqH3CDsCnU1Q
WIByGoDelxNRMVNqJ6QcfDBmoeWP5e1Gb+p5n9cleL2ngvhJCbrlkOoPGcvHb3nbg4lyYmtA8y/a
l8sVIQren8hBq7iaQ6bo8kOUbKj7YYxHf4a7oAfTUbTh24B8NzKrztx0vvlZQzq+QSNFWSubzNI3
VN5b7CfUc+1kpJtJsxlyLJ0tgZwwG9MNOMZ2PNmbRaldy2CylZxu2+vNzuSZfeBkzdzvWn0nrxEL
ro5FmFTSl6SurAh9jdIBKjDGm7aTsC3KB+qH6WYKTfTgbqZpBy7dGCqqeYRsMUqT5T5VHpIHatiq
tIs38bAtUycg7lD+Lr3ogASjQU9lb+O4sNe0Ka9vIph+dJ/hsoNiCw6jy+mHCM8wUj0f/Z/q/pE+
/nXcvfx1YUJiGuFRmeHXg27GWjReTradib710uHVDEk5WsO86Vj+o6d3bRXi0RSt5W6/gO9XHgZ0
DURS8KDB/ftyiGbSJHLeJyM6StiDJEuP4AODAnD0WKbaoQDfd0UaNC8jjJUoGDDiyrUTBNm2JNZT
b87P0cA+kL+7jxoTotpDez/UwQ5VmyeIemJRnVihbgjsouRZEIwo5nHTUY+avtE/jQXaoQ3dCaWV
/bu4bOgEA2ySWGjKEQ60SqZDnpnF6DdJjh7IxC3zAcWOTYCax+01/HqYXE3fmSnBQ6pGUesmbEbc
HfSnJiwA2kXPSqmfwAryQrXYzQoJfd+GK1N2P4zZ25BWbvHURZ9Z29lgm9kNpmz39H1sDjRXHaJN
W5LvVr7y+i4FT+MdBrjkoDAqKj4F4WCWbTSPPrRjDI9Jg1cUSuvmoa67hQSdvFIKjugZR8xPIZEj
QfG9U4fElVpm2XVWKM7cSio2Xt97NRpKPBU0FHdRWIB8YiqKTVybNqJkjjzLrOPJ2OleS9Tu6fYw
rsUfgBRFIQ7qXzw8gzPi0lcBfAAjh9WOfgnSR4OA9LEHT6hUant1HrattjfN7cTeVcmxonvoJHim
ZRcKGMoVtq9wkxnTd1Kvqa9cv7+g6wIAK0DcIFlBv9nlRxG0x/KpHf3RDJ4Ka9uVJyVUvb7Nd2hL
rQc/mteEKheWEyaBA+WlSa6/cWlyqoE3tlIZJtPGmZMD6CNXbjSLg6I8PKGhDW8Lemmh6oxR6jJ0
vxe4AETRtiNHg2ROO2wz1Jz7Q8lW+rL5LAn7CD2V/xoUwhAgkoVWljA4Thsa25DGm7Qt0zbD2o5d
ONuxXsgpc5oGVOXEXuzGkqYxmzB5irFLymSHO9a9dgzlY/vRvA5Z4IVr4mQ8jl+P7V+LwgswyMwg
n0NYjJMddBM/0G++hyrA7c2xaITrbIEODBV7U/CJPlRTUOIro29WgZ2zn1YgeXH+RKNh3+c/h7VC
wKKDnJkTHKRQ87kqI4wp24/3su6YD+1eSuzi0K44xkIsBzXlv+MSHIMRldUpg6EBMsZljtvob0O6
A0mXd3v+Fl5bXIT6X0PCa6tvMz03TMRI+pZv+8/gR+7QPyrwnXa7UtxYdsEzU8L5lJG5A4YcppLH
5pHKtrTpvdzVveaAA8RY2cprEyjEpxl518qYYAx80U+A8Y8PYJFYmTu+2lcefjYg4SaTUNQWjIbP
3UP0OHR292v43rvRQfb6PRra+u8r9viOuWVPOAjSSGvaEncJv/MADqhf8i3dyncQA99r6Cheo3q4
zhNdeIZYtyvqySpVg42oMeyG/thO8MW1JoGls+3c/cTmhXjoOyuWsX97qJzHTr4rIruY3dknhQO/
iOzIl7amJ9uuMWyinyu7bHGI8DnUctAIDhAwJvzs5SdNcVFIAcIv0AiHrEWkhwhwsQYkXMg0YCbP
zAi+aCV5HksSNnPoz9QtP7vSnZBpGDzIiFhR6LAakT/agN/KWbkCrQ1Q8FBDIkqS8CNTTTcmlLG0
rTmztW2wuNWQUUY1DERTAEFfzmKV92HSDQTPhWIPveE76peZrTvJQ9PZem+X+2wjD7Z0UpuVC+9y
ROGYMZmDuEFIcmm5A7tKCv4QuCiyIQOZd/2bpZUbo/DNdATrK1BH1Q9wpjmjGqzEl6+ec3EzcgIb
IBw5ukR8o2Zz11ZdoOF4q6OTmm1b/buRDVu1uJvlB42CdDb81ai2moANi9wrMRQgQ79vt2PzjfGP
s37Ilhequ78niTV4vw26GtFzyHtDhSgRxOUAitgMwJP4qRr/SPNPNr6uRKIlv/rXxlWTWELiiMuR
TX5yp+k7cOt5mR8ddXvagW7qpD/b455ub9tcNMkvm2D/QpuIyBskS4URVgqGxab3lhyncqsap9sm
li4TaML/xwT/hLNwYNCB1D0QWH7wojrzrrOt43SI1q5iS3eIcyuC02oglcLjI50Q8p4NK7X1RNrO
GRpe9G0j79tut0oG9iWSLfoq6hZ4OiDnr4N95HJgpBrzAqwSkw+yjE25CzcoLxjH+l47WE6zGw7T
wXiMf82evg0f6P72pC5Fh3PbQnQw8sLU5rkApmw7oHoCdN5Bf7lt4hp4z10eVX/eQQQdKLGOliMB
pKgtbDQu+q135j7edrt0azjVVn2SvNwzV0oC/Pp1NaFnBoV7YC6n6tRVMDg6k73GfLQ4Y2c/Ltz9
WpqPRtLlmLF8BMS9flCmX5E0HLGCK3vqq/vo1jgEj5+agAXTgHFIz179VH1rN+E7OJb2g23u5118
qN30oO/r/bTNduQtORo/giPz28eVq+Hi3kZbDQhoQW8KtJ7gn0mgdiTFiDWwex8zSbOVak2TdPEU
Br4GDV8mTMli+dpEP2JF+ZpZXvzSPasHcwPC6V181xzbfT94Kz7JD/WrqT0zJxy9NNHTsiwqoBz/
tDvrucPOo168UfxqNz6Ob9Exe39G/nflwF/0nTOrQvBPizmLdYs7Juj6xw3aJZ28/pb2K0m8FTNf
r4qzSJnLU9GXOswM5k5qnof5YVaPbC0zv5RmQlvGP0v2df6fmQHRO/A9Rgkz9S7PXXNb7fXatgsX
ahuucmifVXsGgeKjtqkdehoOysH8/5tP8W7DwhLUan2N+dTf5GkbRYqdNhNobFeuE4s74IvCFQAI
NJzwCT8bKdCislW23eTX8xZNpKhjszVA6mLMOjMh3EJzAwS8ARL8/mQl6E49KpjKFZ/nsfza5zkR
7f9GIfh8GVdDwkyMIj+NtV380IidFffF8ISuuU9dBmoUHfMrRgmvV98yKri8boS6knUYF7LnoU1/
zXfs3dw2O7Dgeca9/IELr/6R7A70B54TUmWvUTRc86Lw0+efib3SuVW7fkqttsEHsIfW1g+to/9W
K7sdkcyxgXx/79cIym97CzJil97C2maQ4wrzDEoIU9rG8abtVk645fAFV4SOODaZKO2ah5KuNhrC
lwlEh/6ah8/1I7iG7dUa/uIlHrv4H0vC+slBPbZBiy2Wvo4HsOF6ZA+p5V3lgKfkPwVlXL4M4GM5
ibFw0ATtHMl63yOgEPeBDvYMXbq38Th/t0JbvzMO42+9d4KP0sVLtwjXnitL+QLQ5vxjXdjkYRAV
KjQ5cWvOHYi4lH8spPz24WdKbGQZzef6d1usFnMWHyrnVoV9DxlMUg9o+UGfOiqbVngnU5e2++Rh
orJjZo1tslNh7cPse6T/sqLItlIvGPdx95GGxfeweEmm4dgxumNrICK+slc792w+hHBRg3yrVCu+
Gs13lUjgSdrMhk0+ivgUZk76316q51MhuFoZg5N7Vga4WrChtavgVK6dPcrwOC5R6bGL3V2Vu/E3
a/9fAuO/IxVzKUqgJvMMXW8/qffZY8NCQOm+640XDt8a5Xed/RwUXLnMU7faa7B8Nz4zLcSKXrIA
lEqw/PIpuNdPrQM2d6fajK5p1+50aGyyEjkWz5kzg8KFv7M0OQ5GefJDs1TcWpqASgwkupK6WbyB
nFkRbuAxUTJGkhHDSnYNsRW8Laz0oK6+dPn03PBRsVCosTJNw56HWjBH7MnwI5cfekW1k8Cmlc7L
8qX0QNmwcqpx179lVghUuPOoMsswPPAmpY51DDxzxzq7/n7bMZcOEmCyIcCCoooOYMnlQZIHTZRk
3Tz5JYPk4rQdKtwa12hgFo0ArgLwHhiuYOnSyCRBpDxpKV7u5GBVilN3J6KtgWPWjAhRLipBp6IF
BE9c+hr2pi3r+654uj1bS56tnQ1EiFdJpQ5hS2DDDJ6D5JcEobfbBpYC4rkBYTnGZgROQoEB9FdB
6LCH9k610es9gCJTCbDayoG0OB7krgBwRBEcoMXLhUmqVumVEuaqveSsUUMsLsjZjwsLMkVakpY9
fjzdoST4Jq28QL4Q2+IO4WCh//fxwmLwbOQ01fh9cp/bp+lhgjyRXZ+Sd+UUfuucP/gX7/bqLIbS
c5Pi8pimOXaGghdk/AIeIDTmBYfOqJ0+11yzBUNU+wm6s4I9V3WDFkEZ7KpNb7Pwx8p38KkThg4Y
Ch84knwWsN6X69YEodolhooNlcW54Qward5NM44OCWFZuFEzTWd2PMpoKlMyOX8OokoFe0WiKNM+
bQxrNwCnnLmSWsspaNly86BpxXTXaVYfok2sWuvjX/pejinFaiHWXGGgzMTMpG7kbt0CJlz0ufRR
1nW2hSw9c4pAi3xjpmtgkEWjPNpAVQogJ7HgOZFJjsH4jhfV8ELGd6vd15WKd8/vSn2+vR4Lns5x
5HgB8Cw/BOUul2OANks2ZrCUTlR11TrSdwlpSgcPA2vF6xcGBe4usKaD8BZvX3HlQ1pJvSqjqxba
L3KdAs8530GUK5DumZ5/uz2shSMIza5oJkGqhMMYBG9nVqMGEDlG4/0gf0fmFa1W1pFD8mh5lJPZ
BZHG6bbFhTMdECtIAXLWCWqJxNgDKkWAtysykAxW6OVzarkmxO32PSjgWuibbP+DOT6RSCgDNiu+
7aPCLMqxQPewBcpMiiKJ1KnbVDY/Q6NZO54WFg64JI5loYCwX7GuxmYOTbUxU3y1DEAe3DjRNDsp
kOy6On9rurWS09LaKSDSQ8OIDOSi2ApUV5Ghd2hoB5fS7MVs17WN5caJtDFD49AaxVutK59/P5uc
4AUzib5yEIQKu8AIZTnITdlP/9Cc/sm7GnITHwrR/vwHO1gyNJ0owMKLud4ubgwo2vaKn0OeIGXv
AKp3it229crhuLCrETrw8gUxsMK7IS/Ho5BaK9JuANFiGb0ZVuWNs+aC/nTFCZcK8EAPA14LzgaK
V6lwCJdt2upoSFJ8IlXzSdPyzs3xCvOUSZk2pjUYGzZ17adpJRJocodwP2jmGuvjgndyiWBOhqVx
uhfhLO1JOoUxaoW+ifbULh28zKw8MwzvO4tsovT37RVcevFfmBMii6JGpQr5CsU3EtmpUJSsjNpV
p18IoVaWbnUcQLoaOlOhexGESP/+kgXr4PlHiyN6G0Ua24kpQV2Aj9UvldI2Ahx5c7AdLRPt0vdV
tc1k9XcmVSsg2IUNifMaXDccdwNBHuEVZqq0bTH78Noi+gZF3eJ7MdC9JH8rtcyjerUCmlpaUA19
jSCwgEFN3P+mUkSBNaBhF8RObpGguTyo7uI69fI2hKCqFqwk8JeGh4srUL5cZEgWWWxJOhO51HPi
h5Ezy6iEoh0wrO+HEMzRzV2CBpbbLrQ4PsioABYGInZUYS83Z8dYr5eoOfvl3Nuc+Ni607J4l6Mr
Oydr5FwLxxIQOf8YE5Pd+jxOZm20xO8HYH8GpQagCY/aPI6jx25Y01MU4o4JQh/gr5FQBLqUo8YF
T5lpl4F6taCnRu2cKHkwkB0ap9fb8yes15cRsJrgJAJekC/Y5fyhckuNQG3oyRzfDes0j60dxndp
sAep1FDK7m1rwmr9X2u4RCDAgJjoCyN/ltyW26YeDDLRUzrHkj0m8Yb0WbtRY8OtUECfu2ElBSGs
2P8MAj+NP5BSRDv75fCsaWoglazQE9rqkv7UoFG/yA4hqARvD0x4QP1fO4icSF7y57MQNykU7rIS
Yf3UJLR3eGnLpqHSb29bWR7Nv1YEZ6/iUUvigdBThOqp1m45meQU1ja0n28bWnI9YDTxtoA+kXY1
bVmb10liUXpSJdnJ0Vwel5oN7ozbVpaH868Vcrk4Ifo4cchhOKqmeWN6BITE1pXGXsX2rg1HcHIp
AuiyVGEI3gfQxlNUv5rGSqBd8gAwfPKdCn4DDOpyMDObY62j2EgtWoiR142Hh1TN1rj6lrYrjmYk
rFGwA+ZR8OfS6kfePaeeeuvZDB80uRyeLJDzV2R4DiUKHiIyTfvby7S0aYGixz0L6X+cIMLIaF31
yQD03alomo3ZfAbS04xiBpBjLiSIvNvGlnzi3Bj/mLMIYQZTmyWVBJ8g91X8Q632UeME2goZx9KQ
TEj7GWgHR3AVxcqkAeRJehmrJxDgvGrTZgaihNyB+GPXkTW+qiVbHFuHJ7qh4RYpLBnN6hgiV6N6
ir7Fw08dJ2BIf+fdsEmqlblbcEG4HifsRlEbj12+Dc7mjqghU80p0U9hMDd7NPkCXZJBCfz2Ci2M
h0c5vL7QWoRQJ+zapjGVpgdZ9SksegKeG+00KI2DGjDI05AL0+Lw7bbBBZcAJBpiuCCoBBpJBCNp
s5rqaZIbpwq7z5Ug/+cYteYDcw5MGFujM1i0hkozqkJgoSPiEdWlY1uWLayxTotyB3k+yD5NWjb1
zkRm8xcILCO6cnos7GrgPEFVgUORtyAKcb3vY8rUGaeUVN9TUGLMAPUV+6Qwj2WA5rmwWXGUhXgI
fSbQteMlCrSsCDCuc6Cj8lajpwA8QXr5nkeTM09rScXFmTyzIpyJBe3mui4RN9CORwe0U+KCPZYo
tf2H0+piOML0JfKUagmoI06KOqORWCnf9REpQCOoV4FxS85vYKmQRUKMRwHvcovVdIzKPgnB2dtN
W3U+SSx+rMMBMIEMCgNHiwLAV9o1dHEac/CZ9kBHVwqdKNrNOdj+6pqu3H/52M4ygPziQQyIRoCX
CS1+4H6+/KCC5I0cVAE9zRbeaMEflhEnPoIyZg5OVZtD12UMd3+/H/GgwKsCKTygUIR1neqSpHpe
aacM9DcGhCSH9DlnnxFKlrcNLbgpoPucghxXDfRzCWNrC2bIHfQqTkw6mugaBQekvvIaW/DRCxNC
yExmVqEg0emnaJ7jrVno+1ROB2CeM81GtClXRrQQoaG2Y4KizdCQIRS5GcNhjBJigvKZlHHoW6zK
bVoE5UqEXpq3L2Zp3uHEBSMufcJk0PXqhlQ7hV2C2zyYA5oYHMJrz+eFvUBRA4HTYT8gXApmWh2X
eAYliFOkbhID4Et0bM+Q1enVFxmy0Ld9YcHPYQz3a7yacfMRnQ4kej0YghvthNfstgw7ZwSJe/Or
YC9tFnkypHXS1/9gEdQIaBAAOSF6Hy5nEcrv4aCWsMhC8kKjKD30OX1pm85AczgUpI0sjvYDkyR3
BtOre9v4wolAIa4MOgOcs7oqC35ZsDQM4qTUTrrqacE7dSVH7ndjf0jWsFRLOwCgMeTksZSQfBeG
WeOaFMhSh90sUTsnP6c+srOgdVLrdHtIi+6ClibgxPAABOHj5Xzq1jghxRloJwCrNp382dF3o3nq
QE4zrtVql0whZqAKQ6kBAQMhcFgtiLUQovQTerTu59CeHN1aWSAxW8cDLxdv/ceGsEKdaSSZkhb6
yRyYl4z1S6iDKqD5LIvcqboIAuPTtg2DxyReC/lLK4YKKlLgPKWLZ/TlRPbFNIalNeunXIcmyUwN
l4yBo3XWg6nEf24vmljp+hrmuTHBPbowbuYiYfpJJ0EZb1FJkeUNBJirO2NQrA9lHnVQRsb6o5UO
hwGgqHup7dOfbJBML1JMJGUC+HjotCmxvt/+tsV5UDXweFr4J67Xl/OQRKOCfEymn4K6/GDdTxKC
ICDMf+bBqlYv/ynhlEUCBjS3YMnjZNiC7yZBXf/vmIBAnA32TElxg8LYdZ3kzIodFbXdl+1nN+Ue
Ud5vj3LpyICMKTLcqCqBqlAYpRoXTAepk34Cdn2bjStHxdIcnv+6cJnXAk1S9Ay/Ds4J8KakTjZv
s5fbI+A7QZw85DtlBTsR6FVdeH135twyEyy6J7M8hgBwT+TwX17fmBpsdjxPES2vMBha1mWFXBqn
IPdLjAV67bcHsTRRYEsC+RhnMsWheulsMZtCQ6lr49REnMuIhTsIbKwSzCxNFU4aE/6sAYln8P9+
9oJjelCmLZv+D2lX2iMprmx/ERKY/SuQe21Jd1dX9xfUW7GDMYuBX/+O6777JtOJEvW8mbl3Rhpp
Im3C4XDEiXMsFKp2CQa7Pq2qjC3GrUsTkitPEDJwxgEmVCXe2Q5QSG66iRxwVmQb0sQ+G9VDyrgP
DtG/L/eApkk8gyE8hkMk5Qu8iFC4EHGrjjYscwOttT2I+ZJ+WInNS5fnhSG5TOsWg5IPPUHMwsxz
NYAz4kHRUJBTmKeWmufqK0XGxa8G/muUhhEeIN90/dV6nU2ORl3rTKnpAb27jZ0I4OA11ucVM3If
W+tmnWczzCTMdp7LVuN7CHT9gk73Sq61FHLA+ggQPp5VoJ+UQo4C7cIGxWf73NmxV3aZz9kat8/S
ccL4MfDBqMBASkaKO9OMiUk2x4gJCvUJb6FidC5J5nWruj8LluBuOLIgd8fHkeGrEx0T9OoU62yr
rxz59sxOoKaBvuZKar+Qc1zZkZwg6sa5LzOsqAA9jBNijM/r7TKwyXmy+5V6wYIn/GMLMGMpA3B5
H/FKOJza6R7BqJWT+Y6x/+uIJ0g/8FpBnQCdQGlB85QMrprhakCgMIJaryioLWfma2xqPUbsNcz4
gteBVw20sGDkRWojl9DdTnMih6Dw0nS/gOHyK+3T/QUt7tqFAWlBWQwirciAgVT7lhdPrY4B0/hw
38ait4HkH9ziKI+hz3cdCvKyi1s6VfbZ7A6a+Q5QRkrPLeAL982Inypdqdirf8xIQdwYdE1hPZZS
WGm0MRn4CMG3MXhVraV+204/+ro3D41Vu5+Sgq6EO7lrK3JCA69mKLgAEYJZK8n9oH+cRJjjcs4m
4BJkmPbVAEbvL3hxeiDi2yfJJ1L+6M1wMPqVQyYj7G9MS6GJNEozpzZM67Cp6d2RsXmnJXlgI0r9
qsCWHEfjJtaNfeUWz21UrKQBy2snAFJoBIQxQEtef2CeQxiqGXIAdEFI1I/xEbpRRxRBQFPzgNnS
E7GSU0YpuNqcOqzzt/vffemM4JIRXM2YhgEZ5rX1pjDyocZtcyZDC3LXguR+qqpr6e7C/YlWoAso
DFwYlQoR6i6ykHmui7psmHNGZuiN7Bu4nrbcCDPw8vB0y/v3+4taemOgsQAOOuSIYoBCOpgmBqSU
MVId8IYE4/gpd4K6BoHjnqrRHkKzQWexYHY+K8P4hTYecxMwa601VpbCN55zULyE3I3Y2+s107aH
t3ale36Mu22k7gfmO0pQrMFxlsyAzgoNeZQUgI+RcuEc4DE7nlCiV7i14e6wB1Zm08cbalmHmKxE
iaVghPkbPOph0QKu93pNdt9A6pUb1rkYKUhgKvQji1Y3DyWh1pZAo2vldC4FWNQQbLSmgPBD2/Da
3jQpsZKnOh6mLoZ7VJPqHmr6YE3L1mS5Flcm2EtRvwYsTdZVcMD1aLoDVjYNHSBNNigCeK15TfyQ
pNbKPSiPFX3EHPPCmHTkzQ6ivS0y2jPkCkGvwKfC2lOzBmudAhmmAOyMgzc0RhvocVpvtLHcmCTD
OElHPtdRrYLFoJ62XE+IzyNbewE+tNmMRaMf8Sqq9sqUYVA+XePYWIoUYmvQ2QSphyVLhCRo2KoM
bOXnpp6+gHjmgN1auQeWTSCxgqInEgW5EZQnTTU5eCuf08L6Q7Xm+6ROazNdS+dFoCAE46+QzZHO
C4nzduw6E3tvcr+ItJ3T96fRifxYYyDlSf5uluDjU6OmLR4paKDhuSd5cJGXKYi9rPNccu3R1AXH
3eTynQFlxZ/FOA7n+6FvyY/xbAX6FD4M8Iq0PLefWmtwkZwmoBkyJyD02tprQY7oVtv7lpY+Fs4L
iP6xMKR0khOXCoCrvBZp8GCn28nFsbSsZo0pZHE9SOp1sMri6SDfHLTFlIRFRYpV8V1OavAfgqaP
4hVWrE3SLC7owpS4xC4uKcdMU2200IYEoHgIUog4ek5prU1fLIU0JKMgBDeJhZaHlOoQAbeIIad1
diNKPMXqWi+x5wHEWtHak2jNlPSFOC8GdFVFUl9bO15ajtenmEorxnklD14qAUArDDB/9LAAxJY1
LyPMC+aWkeHxVb1kw7tid4FV7Ipxm9o5+AbzjZu+xGs0GYuugfo9+u3IW3X59Tpp4KFzMxg1aX0s
e+OFOfWLkYDu02rDf+HryCYEFYBACkuukTQRn4YCtRrVKJ70BC1B9S+nqz8CBV7HgmhACLvKHduu
iC3mlqN9HpruwF22zaL4lSbqA6Qjft5fzVIIvDAlZ9sFd/JmdmAqN9qjaf1J9a+kb7YCf72qobP0
kYQYCP4StGcylzbyhAFFGsc+83oTg+a4BLfxplgD5K9ZkTx91lTMpCPxPGvEo3NIxwD1a1pv7+/b
khUAOy2gWcESckMJgzVqVCsR8UhfPqTpkcS6N42NrwCb9deW0JRCxMMjWbz6xC+5CEWxMzuKJt5D
FGoMPh5db5CP2ThdWXqO26w9/hf8ARkk6oOo4sED5WpT5Mb6pLPEPY9tuqtmFxkIvqY/KbU/5v2f
Uo+KlQxoIdSaGESHt+sogUNs8Hp9FdB8TT/W7tm0ij9NWoKdaVTWlEEWnrSApyIfxIrA6udITtGW
zCw579wz631SgGMXngHKyrnx6Peabu5/sYVYa+IPwVoIliLkLtcrKjVkFU7au2ctm6mnZiT2Wiv9
TA1zd9/Q0sdCIc3Au0K0y+X7I3KTZk505p4z7U9bHV2mbC0YK2ri2/rX+7YWFwW6T2EMHFOybDJS
copRjck9x30IkFulPeZrBOgLZ0q80/7PhFjuhafnWZJCE2LAvrmGj0bJNgYLshpXQcqTlUO1tHN4
DIn3C+qqSLGvTZExLRveYDWD/XPI9GP9hWFCeRbzTWsNtSXXA04F/WUNbaSbCfeC1ZY7oJt1HlIv
tf2k2TxlR6cD8TI6Sve/0VL9AKz+/9iS3mRT7rB4Yip2sPDL4/wTCE43TA/p4G0UMHOtUQwtfbB/
zIEf/3oXeTzVtQLq/LMNdpP2RJqH8aul/r6/qOX9E+y5AKGgX02ujWCcQWmdyXDPnH9v01fN+FK6
AW97z42fiZEH45pwwaJvgF/svwalgDSY3HRiMrtAhMWeY4FVTHvL55dafRiadiX4LZ0qC4pdIvzh
Ivkgk7lw+XpQtQltMhed+HPLPw/1C286//4GLn0lpObi0IKZEx2E6w2crXFqS1BvnsGd5mvV2azH
IDLeV/Xbl9ZiY5QF2Sx4Mm/aSxUmpzqthaNHSZcHAJPS0GVq+ViRavcvVoShAzw10C5Dv+x6RdBu
ZNVsRPA7/RWDXF6dhqitJP+i8yICBHoIeH+jwShdGtToau6qLDqzKMhNv3e90v58fyUyZZZI9WAD
gnQCUylGja6XUpadgdlJNcKospltsbvtwdG61mdGlflgfq4etCL7SojDNqilzT4Hdeyxqu1q15ea
8pxN2hAYczLvykRXN/qQA5ulq9MjSUAf02Eme3P/B4vsVqoNfwA5UMyCajlQjNe/twFT49jZbnTu
ZvUxYvFLpTxU0adiGHYmWlOT++2+vaXDKIAj/7UnRbQoS+J6AH/yGRB7FxzTaFO38Y94TRRl6dVy
uS45N1UV7JdmRtE5MclvN9KgMJSVAUPlBNAWsONreLpE26zNPWas1QWWDg4AaKK5h+rrzcFx5iKf
csxunVP+A/SDntL9dOharWMpCoDcGWbwpkBVRXI0G+zOetpl0bmcbNBiKzzfabn+rWsMEIoq1hq5
2MJ3w9iTmGaBoAnkP8TPuQhsGidu1CUIOqYZkvS96QdxSi0Il1VrmsQLFwReYwKjAXfEfLl0C7l0
BiqYFso5h+ihUYN+spx8bXiYBjGM7Bt55M/12q2+8M1Q8wT7oSvegbjar9cXVU4xFdQW52ACOsxL
lNhbc8olG5iWF9pkKFtjedc2GqaMmTIZyjnjZDdguCSqyNbNN/dP2K0VARVE0Rj3twl5KGn7Yq3B
gDuFYxCcrzgxPB0io8T46wGGays3sTTSXCB5orNVcT8y6iBZ0ye7dXBhAW1fE6PqEJuRPC5SBSyR
V9G5ALWh/hbxJFC6x3J4+Tfb9Y8Z4fgXjt1ztYz0tMY5qhR2Sl1jPmpRta8rd41a+PYIXS9ICrXp
2BppDwG+sw22njZIAnPn7sa/nMnEBYROE9qwqNfoNsDa0raVaYsEZCCuGNEqI8dX1a0NRFUG6sZc
X8l2FvJTMW8NW5qAOqE4dL15TB+7UqMUXtBty/5ZnQbfNB4mXvpKsbXyl4J8jrmyLdx6BR2ycM8K
y5ZgkDcFwlP6bHi50Jaa2My6/allX5juVTbUF8ottXZED+dk2zZA2KXOc/RSsa2qbKCe4Y7PapK/
GZHzmZVr02q3YQu/CJuh6sBHYhBPiiBQBDL1FDV+DHV9r0DEnlr+UB9x+YxfSJ/4cXDfb8V/7vri
BjAGBQRMj2FeBCf9eutRXGQdMuwIlEcIimxQkiCrqbGSay4EE5GmCzUPPOYhXXlthStqDLL+Fts8
IVzlG6SEXrM2VbiwcxhDwd2C3M5EXibtXG2nOVcUBPy5Gbdu6xfDKwaZRSJIp2CafpX27/t7t5Ad
QN0B9W2AdcHWD9ju9bKgomR0VceUs123I9s0igaeAgWjMuBPmbvxpzWwjHiY9yg/K2hM9X4D+G6H
afHO/Xsgg3Bg18YVDnlzILCvf4rZDo3iVKZy1koTzfmm+TEaw9rAoUxiKaICGEhwIeBpjL7pzctu
GkZ3qnUs2Ck8QsqDYUMxCZmQPjm+222LClRwj46eP2NkYdsrmNf6e/AgfoJA8gLWBdZ9+WlkVrYV
o7GrnDk5ZuwrFNec1od+x/1Pu+Swl1ak7aRsys3ItZWzQt9a50WHuiqdV2zc5sxYiagEIUFBx0o+
FL3SMY3FeRyidJIWu53Nv2R1MH2q/37kEcUZQdkiyB9QhJfcdAZdAZ+1Mg6zeAfwcJDTR3fO/D7/
9vebdmlHujPs1urbziriMMkAfJuaYyNm9+jKbbFw/12tRgrZ6dy0sWlh27JsRnPkWA/7yLS8KgEV
zdonWnR4m7g43AZAz5Yq+UEzNrTXnDYO5/pboW9AvJlpzl5XtBfTOCS0CDL2YhaNN55b0hz6sVnD
333QU0kBGoM2//wC6eNZEHykcdvF4WtqeUAi6J7Fg/Lcn1LbS3Kfpigd+SzyH/yyWbkdl3Yat7Ko
D4BY/YY1oCGFEKgb4lDo7U2brP1ficNxWjkJS6cN/Pd46qAsiqev9HCfwf0AQgY9Dgv2TOnG6XcJ
X/HNhTQQpN3/mJDuOa6YpI5mIw5FEVHRmWfpT3aR7FbHfpduITDIAHVsC7iSnMu4IJy2k5QlYfcy
pcc2/TOyU0cbP41/9Ow5UtM1cJBIxGUHuTAov3OqGXLQTO2SsLIsb5j/NEoGDUEsMBJkCA+1lngE
VOxF1nr3j/tS/BLzuRZK8Sigf2R1Fymv6LtCWR6Gc0a3uWMiTfrK0UaeDPT0Hp1+jZ5s6RNe2pO8
pO5K3Jt2m4RuD8aV6TznkSeYatcGOT6mLeUdRUqEKhJudfyD9ChpQDUxthVPQpLvzekrbU+J9Ys7
tcfsB0DOkArX8SOBKGUVavP3sfrUKtumHHZp8y/OxeUPkVZsp4mKARaShGw4FfH3lrwm44r7LB09
IfVuodaEC1VWFy3cbJwToichhZ90EfFVEFF2w1q3aslX0BNzQJeB+RGMC1+nJ2NP9My14hQaXIFW
fx9p86qV+yzs7O5H7ny+75hLjnJpTDrrTmKwnHdOgvQdLJOjccq1l4R5pO02/z9D8u1QakAetXYS
pmke0OmPVlS+0WoonJAVS/L+YQIN97eYMkDBB9pT8tXa4TTrUcbPTbVxM3XbagFtwN6kB8m8caOV
K/bmQSabk+7YXgNhaDrlHMoSBvI7n1SBlvyc7V+xFRJLC5zp95RuzXQFCSNfOMAM6So4YzCcg6ol
xAKuvYRQMzXNSFfPM2u2hQLBSsPhIRuV0gdR0aFL1ff7H3DJIF5bqBGJbi1Gq64Nlhpjg5WXGpCz
kFyrrH2hvtodbjsz9Yd0TfZvyRoeWyiyoV+FkQ7pIxJe2w3XqXYe87Tyzdb+GVXqNmLOWz9M5zQ2
1h4F8l0k5DTFICvBewBQGxkw4JS0bilGIM6zmvv2YD5U+vyqKvURdW0/LvoXvYk2XeOs1ELEZ7qM
n5JZGTwwpeDEnnKYRWLx7iJJcdX29f6HWzMhhegMnBd4Ziao/+bkWBbdFg3PlSMnR0YBfwAQHQV2
HCNwAUhfi9E4ob2dxqEbl9vZdne4LvYp+3p/Ibef6NqK8JmLS9Sw3HSICuTm6lhAebP2K931S+1T
UeSQAUanzn1EI/LTfaNrSxPR5sIoaBsjMnQwqveYaY2BBK03bqOtnGaxQddugKUBAwoSRGAm0cq4
tjLlxkxHE1aMqvV01vh2y31MkxbZGixrzZLkDZE7VUo+VXEIkVNUF0Z1A32WfK2tvrhrkBiyBDcS
itfSerhZ9WNLYcWEjFLlgtelCVbv45uaAtwOhUqB7sGxReVfstIoVHWMEbkwH23A6mPFa20MHxcv
7bbKk4+Z5xzTcwE4I873veL2TMEynBhpK6phoOe7/l5VUUHEpHfxvRJSIrnJQPuaGfb2vpWFXUSV
Alkjcg2wT8jVa6sy4jbCbRa6pDqAQ8HrtPiQW8/3rSx4xJUV8e8vPDxWEpKDgywJNcfZJNUXah2T
jm6VZmWU/+aBKD4X3u94IKL0hLKTWO6FoVGnmW6USGz06EfeQ+olcQKzOtPxvWFPZfu9VzVvMg98
xFgG1DLLvyVG+bCPgjBQLNhUjLld2weYHkDYuEpxS2pBAunTavwyfQJCfy37XvpuYgJA3MzgtDKl
M0bi0mndBC+JLJp31QBpg0HZ28bL3383DCIKtVRgf/D2vF7OCOygUyRjGmpmCmYX2yfRc6sC/7ym
YbDkIOgK4PECNgHMNUshsLMqZvfOlIams4MI4QExI1EhGT5GK6XPpVMFPlFU0UF3hh64vKK4ifMK
eglhpCffIc+be5oa58H9bbtJ2FCiVwGegyti9+CF0tcBSQHUwiuah2X/pZzOvQ2ufa07FMbWyest
4B/+3GQenjBrQ0EfHa3rKC9w2PjTggCmONHXX4z0k+rEup6Fij15JqQUZ2enWhhKfx6Ved/Y6c6m
fp+eDLvdql0TsOKNZWv6JbebDACh0IkAaAdALpktiqVRRJU0ysP6XIVrxDU3JRhsLgbfUZ1AL/7D
La+XWBmcKpkdF2FcYpbh4EIcOwrHvn9Ih3zvqpsc+Lv0yc7pzkl2UL95dpN9TckZEWfFmW4PISY+
0Q3Gqxsf2fjQM7yINsxIQa4zTGU4Fb90+hs4yYavRLQlE/AkwPyAMjXRP71ebEqgUOACgx6yt6Z/
1h7/Gp2G3QT/zz8GpIiZJIVZg5+4DCPT9JTmRD1tQsL9mKFQf/9ULC4FzLqYiMNFCtXZ66VMWdSV
PW/KkPfjgUd7q66eCkM53LdyG0kcsVVI54E7AbhZujbZ3LG2N7QyTCbraKC/QYqfUBV5Kaff9w0t
pAawhDMmKhN4RMsFFzulajxFBJ+maP0UzKT9W1eBaCU/1n3raxBAsgwkkdEaKm7pAFwZll7vc2w5
k5LBsEXDhDfeUH9JjSMdjV1RUj8flIDib7kPhXsdF08/vSN1tVAudMP7WyA/g4XvgDoNzW9QEwg2
4+svClIqgLhnqwyboffiLPZi/rnmBwuhx7AFCfWKBy3a+8j/AU4GpFdaOJi1HRtFEZw3bfpi0A48
5gWtGEqto3Xgupb5s1YV26w2hv39lYqwKYVVvD8Q0NFeQoohw8mLelBGMOmANtDoj1aBl4AdOGqQ
OsbXURlXjC0FcXCBubgIRckL5E7X+9oUJoOg+lzhpJRIVgA7eTYymgY9jYJM4dQvu7TbmqXRBZiE
U3a1YxcPUM5hB60uk33cTXngjFWxMuyztP1ozuJcIWKAikkKFRyDj9XUUIR0t3owIvNLaRUHvYgO
E42emuqZZYAv3t/3RV8Hby2gRaLBhY709VaY0BUf+9SqQlt7Gt8Svht0hPex2aHx28S7oUm8enix
7CPRWk+AZPLX4kjXGAkXLjS08TB8JBj8gKmSHL1ugMuJo6qGuj0G2ma9cTYaxK1WrpOl0AVdd+hv
oAmMO0XKGjrNKAneTnXo7NAOei3sQF35gksh+NKCdIB0c2JkVmEhQQqSkt/JfDZWTHw4p3RUUDjC
3A8GPYAWN4UXXVyKLe8IR3mnCmfV9dCdMZS3aEP4L2PnQLOkooER7UmierzaMOtYFD/AkcZPEeht
y/epfqueQM8wjxve7TheXCbZ9iq6LPfdamEfsMUaDhhKXABaSfvQKT1IezVM51rZtJs6IQMAztGE
rdVZb2aVESHRjcY8K5pGjhC+vN6MuTR7rTKGCk97o/Rs6oB3XfWBCN/05lH9SdNXiu44Nf08CpRV
8MKCQ11ZF//+4lO41TzzKkFdXAVflfM08ydFO+bpj3+xmeK146Imip60VLWDwmA+AeCIsBApeOjk
XgctgixZe/HI8pTOx16KdzheCGIwWToeagU5dyVBKIjnfUuh3hY/D6j9t643A27Fs0dGd9nM8YKt
fdcJq3QLDCJo0HyISXqpc8y+pOlzPG670ddo70GjYVc5D1rEjgpfadUtxAu8jFAdBt0NMkSZWzTt
OLiniF2FRQ0aKNPBTGRP8zVQ0NLnBRYMhESu0OuRQQbUHedxsIwqbPiPeFR3KRib69lLnPf7H/i2
KIaeuKD5xJQTuNDkuWhVK3In74o6bOxPLgCvafvuRLk/AYjm/uTFmUfWyvlcuG6vLEpRPxu7IkvQ
+ggd8Mk1VdBAN5nm76Qpg0FJV4wtHlLQOgHdDeA1gJCSA2sJJApmg9fhNPlZDTVm+lrbL27bBox1
fpxar3l/YIOBmoVxbtKV2sjSYxEZhSBFwv0C8LwcIwog7lCGQS5XU6/io6emyWPkDNvGVl44nb5X
dewZ/fC5HFsIu7fzyrWz5Kw4VaiCg84MKY4UsJMpjYYEMMmwUiNl23ZN9XVqFXWllLBgRTDSAqSN
9xIuU+n0ulZSZEWT03BsWnvDnXk8lBnTVlKnBVdFVQTJE172YohN2stWsRrXHgwa9sZbET9BW3kX
qdpeS7WtS23f5kBCDH8JmkRcAkwOqEYATHHlyUxzrKktBuWkJizzzvEtrdb9YTDWaEcXjgQMwDvA
lINi3YcC0kUsL+akihWlbUIQpHxWi00aD3s75n5q/VlFGixcj1e2pHuDGpnT1KgOhOaE9uNsnJJ2
OpouX/H8248Fp1dRMgOCCIUCGdRoVqWatk3FQtXY9v2o7w3SGFs2Zscso08kZd+7TiVb20nWRjdv
M1lYBumtSLWA65chOAUOwgR5MhZO5bHO8ERyn1AJUrI80N1QjdYmfm73U5gDAkEM3KL2Ls7Gxbdj
AwHyzLZYWFpBO5yU+gmgmZUotrCZ+MUAr6EggW6WPHbNYFtzi6oLNd6cAIB7dtrveXoCgeQWLb7v
dbrRV9Ob2zPtCo9HvQ6ofCR7UuTgjBNIIWQdtoya24lnxFd6ADTvXz8Lu4cpfF0MH6LKglLF9e4N
FqsKrbD6kNm/FPNcmbVXZm/3bSztHkZvIAAi+JdxZ1/bcHnepDY1+zDTtUBNFSSqeXIc2sI/QiHl
PacxwEZrkkML1Wrg0l1DsLmggID/XVuF3pDV5nnXhWapP9edC7SifnCH2EPzp0nMhzlNvTzP3vo8
CawoDYbsKSvalcC8UMcQv0KIoIpWL14317+ihEh0FvV1F0IZIbDGDS5Kry827fTN0J80RfXqevAb
zATc33JZsw353LVd8U0uToWSOw3nY9OF/Tt3AsfwciWkIO2ZA/MpeYXSTbIZ0Z3SPbfy7bVnysKt
e2VdVigq49nEpQvraqr+YMNvzndxbHij1m4Qxad2DzItcOAEBi7d+wu/jeSij6SBDREgQyGoe73u
EeVNOxsYLFe/TfNA+CGn6Gj23ty2m/umPiqQ14+xa1vk2hbIQPMcLwB4mOBk2tHouTNeKw4aA4hg
gBl6ahSP/vym8+eqjVHReCjdX2hCMr4ZV9xsbdXSE9qY0Ndv46ELSTIcTBdsEJCRN3+UxHmYjHTF
2MJbQawbpXCEJeyn/AiFCIMNksOyC6lVkN+OztUj6kXuBI1flb33c8+Zn05RN29ykDv0nhNlqgY5
PFbVW2Pg/WaOspK+NB1aVHFpGj/bKqOFl46F/akuK0JBzJBzczNbJD0bGSNtAIr6XNlpakHLXVKb
vXoYWyvTT45SJc+pzqs1xnhZy/fjAKEUg1oglFRQlFGvP27bu/lIzAkf11M39W7cZ8/63t5HR3UD
DUfIQHi831mnT/VPK4aScGCv1KYX49flD5A8OWX6yMxq7sLujWZbw4vPZFPmp3H8Nav7rOk9+8Ca
INdWEtbbdw8+rk4AS8FsAoYFZKemPMv7BOvu077wqRVFXk+qcj/a0fDVLqM4XDlFYiNvTtGFQdl3
86pmLmiGwmxsoPTT7AlwODY55HYddKg6luNracw+5MTvG164X9HiwNAB/h8VVpm8CecU0lsa6cK0
JLqfxzn3zGGOt/etLNyvKFAgEKG2h5RZvl8Vs2Odahd92JSnLv0WkT9EX8n0Fsp4eGBc2JDuGDuK
bTWGllFomW/qEDbFcWAbvqmbBw7KgvYEIEz7xfL6E2kfWfMjBgD7/iIX4/3lL5Bum4rwOe553iNL
PyZx/8haPcjZnyTHTPSmOzl6d2K8/9zla1wNSx8R9R+4q5iZB0/S9SmlSUtchTV9qMyO+qnOkL5g
MiD6cn99i1ZQUkAlHk0i1EuvrYCjJm4oYX1omrV6KAhrDiYmiVfgiQtPZVT1kMCCAAKITLRXrs1E
bMgimut9iNm9rfHD2Vl+7UOi/VX3u6fKWPF/Ig6WfPAuzUl7l+hD19OU9CFPMXJrpmMO1tix/25w
KwlmmvUPlCnzM0YJMbKva9VJtyLUgTSn90HYk27mOe4C1DTUJ4xvZ+hgl86hGKthqyYz37YK5nAN
EjWvTe4WT7U6g149TtdGiG4TLAD9BV4d3QMgA264+Cc8fYw2dYawVGjyW2+KxK84015qHmsPc0sj
zGHrBZgNoNUAAh46d0cNbLK/7nvIzTHHr8Az62NUGkx78mur1+2hnbKCAz6uH1LwkrAkPnTdGlvS
jSMKM3BD1Oggqoe/XXuIkkwAapGe46SbxVvsdNYIXheOWYf7y7m5BD7soLwMvmdRnJJisq5Uecwn
xsMGXeig0Mv3agAjoFFMUKlK6+C+tcXNA6ndf62JVV/kqiRzzCpGwhRabhX5rlUom7kAyztDoeRv
w/HHwtBmElPGGJmVNrDKGzZGTctDtBy8hkTHohwCO51XLu/l7/SPGekSbQD6yXTwZoWJY37GaHt0
JIObrMT9xW0DAQCIhIlI96WolKo9p2kyYNsytqsgYWk17MgdbXP/6yz6wj9mZJBW7xq5M2CsNOzI
n244cggJD9mnhowrdlaWIwsb2vlMTcXEp3EwqWyjm5G1vWd1ZCXsiah2FfVQR8IZQjkS6B4MH0pB
lro5SfNo5KGaNcm32o7AaJqwaPC4ag0bAxjxIErJFEBabK2KsLBC0GWhuwcqCsCX5Bd9QaFiYJfF
GPZK6zsFHoIW22iYmr7/wZZWCAJVRAqoW4BZTfyMi+OUaCl2TatHFLM21AhJC4XqYtR8lmBpvQOY
eLk2ubPgI4I6H5OcgGsgaZY2ldAWHIJkHoEa0UuvYT3kPtXsT5rUmM0Yu2l/f4Vr5qSby2G6PmQW
H0PO+da159brwB/g0agcAzNyVu7lhcOMAXc4DKojmNm9gU91hFV6oo5hVZR7Qx12aG79LXwUTnlp
QjrKRk84+OLIGFrFV6PlQas85saPKFqTx1n0wH+W8nGZXrhGxXqgsok+hnnxFaIkGy1voEMyrQQm
acNQaiGYk0FGhpISYPxyAzDBqzC3jYacKmrnW9WMwIqRdHNw3wmWraBhAhZo0S8XTnKxFjVvo97O
GTmhKTruSGq9W1VarlyEch3lP2tBZUxYADuN7Nljns19h+9zqqE3RT3WZfNLpbLpxWhpu0lqLd9G
pbmJqcPgf23+oNQF97IxmzfJCPbmBEzvR6rOlgfJ5tG/vwVy5v+/v06opAiRDuA7r/fASUdMDxBO
TkkyY2KHeCRxd7nlHrhWBWVxikzwRKf9qWVn1dlVje3F8ysrdw5B3cleOSfikF9E1o8fA6yW4L6B
hDmKfdc/RlHUrFTQeYc+hN+3P9wy81i9i6bJs/IVU0vf3gJmABU1TALfVNUS1JfamijaqVXMfp/D
1/wiH+mKH39oe8krwpw8cIbwMbQ+pEhaVIyWQx/DxcqC7OuZGHseJcPeHLG9qVOp4Wx0WVA78dc6
wnc2E67uuN4fjCj/DBq7/tA7SDrZBPEmrWuaLQTuIADBB9038F/2MhZh4L5iSuB0BUGNF2y3baQV
G8eplcDVZ2s/mJA8qKpGCzquvJp6Xh6SQYuwrepb24/GFkDcZHPfraQL5ONDAuOlYTICsNQbktbG
rvOBzwY5NeCe2feOGp0MSvNfRtJ+4+Xg7KEh6gRjwfT3f2EYL3GIOQLjcCPTl+SuXnexS06zYm1Z
RJ+qpNrSlj3b6rTX4+lYF2uc9UueBPo40KkC6AsRAynTVdKejYlR6KcEZVxoeR3HdlrrLsnP448N
xcwZBlMA40IPQU4HQRyHQr8OWeNqN7XbZpe8tt/c2Usjj/+2fuZrwoBy7ejGoLQqdHa0nkQwmOmj
F5cb7aeSe8UP61OeevqP+CXWgz7y1gghl82ilqJBMR7LlbNrg+a2xqA/fOLRy5AExXP+aD0Mxlbt
Pe0J1B2v/QvrVq4BGc/1n7UC/4GoY4PqV6b4bStjHFVM4Z3avvfj+TFLg5pvTPWrk6HEnXm16+n1
a6YqXpG9r6LmFkMwuDShcw64OBBlUp1wrCNIcvOInBTFAQVVZmBOH9Sos284cXkoaxCDD6o1b2ZH
a3+xWGm2TWzXxzo2AJ53m0+VosWepXUAWaQVe2jZ+On+oZLu/P/sD+ahQHKCch7i2HVYTl0FLRkF
tVKNOnNYl22/IXpn7mqdr9WBlgKHGL36jykUvK5NAalSAU4b66dZ31hpAojm4X9Iu7IeSXEu+4uQ
2MGvEMQGuVVWLl0vqKoyi30Hs/z6Oc7RzBc4mLCqpx9aLWUrLravr+96DlGRP8yrE5yCQBUFjnzG
hFsb4B/XAsdsNls1w9oGvT7PDb2bC3k/Ss09wJL2aVu5teorWr6XzNlFM6fblj9vb+7milGkYvE4
6Ap5dm8kxynKr4nm6x0azvume69leaday4/azBDCLNGhTDKBg7+lcyjXYaNR4UUhnm9qMOVwkqLU
lv1EO2eTfQiNyNVn9Z4sH/1bBH4PbadNd5FV++ie2S34kMYaDzNqX+Lrt6FeuO94hOGDgMqaR5UJ
IxKW8ZIrvlUU+8T4HnaS3wDIJfFyej+jvUyt5bNcP0TmsUVTbRk+RvYPOYwET8eG8wGvEzVanAHA
0q6CHivqck0fFT+s7nHSMD+hNy8h+pg+M5KIbA4XgDC9gzQbc1EobxMAdq71DgRxzViHquLbUesY
yrQvyvlg19nbaBoOak5aWO8SsPDl6uBMhm9Z0a4soqep7R6TsvekWZQY2npiWA4A5ApwhlGu4CIw
OptxUUmW4rdy87qoL7GOgfG8eCYUaPkz4F4nJDxINJ167U0tRd3nW7vPsl8wg8gXQRPW+zFkpjmQ
Cf4YlaR9MZ+VLvPKMXcwr66I+qKZG8k5ZcgV/Y8sJGTXsrS2im3g0Ci+0p3n1750Rt0hb2Zg9udE
WETecA8YRBGmxPAv1se/Fpbi6O28zlRf10CHQmeXAFw2/nhK2+8VqnyjGd2Z/ezOaERrMaAQPs1g
SLltYrY+ASCFbLxQRmsK3x5LzCHN9IHggiHft5NKEykyKxfVKfhs8JdKo9qFtCKSY3BTONut6lOC
4ZYEQRsND0qEHmzju9Z2rtlWnqXF5wrYDjTc0T47yU3phJPfDMu+rus/8awcCCxQPiZAfvioQAg2
LcVJqWN0EMsnkPkKrt+10WVOlAVUSrRFIAzgrH6u12CNzDrV79thRNTlNdFL0nuddpLDXRJZn7cP
YEMcfFEAOSGviykqfp5fM1NJaScEWXVEiTvOwDNqjWNrVG5CQVPatzMe8FFUgNxwpmBNAWqMNK+B
U+c9U4XEJUydogINgXil+asI0ZpOdsRI7wa0yVuv6fI7bz70yFNY0iXrRR2Q/8cXMP5HzMaA6Zbb
ZwCiEGmUZtWfkjHFwEN1SuswGGSQINu/CuVPLKXP0WicLKn7RM4M73zp0okebm//9X1n+2AjIEET
HaBZONsyxXkZMcQa33wpDMuLdTBAF/sB7TADMY5N9oRWhtsSN4zpWiRnYsq2igpaIAAypGHYJZnW
7K1l0b6pfTp69gzWMT3Vy49OxxBkm2u52xeJ7UhDLeJKZ4LWtm79Idw7U6W2mcCoqz6RUmk/5XHz
OJMl3+stlZ9uL3rDAEAWUDHQqYjrjxNfmzpTSjtaoZvbb2N9n+roqDb15BU0giU1XKl7SABPrjnV
NHl1WAGE/T6XnOW1N10zfCimvT39RpfFrKDJE2nbzAF9i+hYrl/d9RdyuxFFcYZqqqr6URV+6HHi
gEkISI3ePDlhOJ3r/BlzbftEfgvtU1EEcP8i5T5BnDWIcuJ81QnWcv0p3HO7tIBgXLCZ/oC+x2cQ
1CqyS7XTSI954xb1rk0FGUIeve+/JaKhHkNvcHGAmLc+HuAvEYDO2qova93ojOODOTrLGLS17aSG
clLtjyatjwo6FVADLft9q3yfAdLSx+CAbPZz5A+Za0eCr/pi5eQVFJ+D5C/LwgBKY/1VjVo3lVQj
fAa9U/5dnZPOKyM67eR5uWtDTXpYjDRhILzWt5R2mPYnpexFvfKkhBZQ1XTzH2voxx0JTdttqjjf
JcSmx5h0P/E/+QRh8yMoKN6V3srOvZWXT1WmFvcDit27CT1trr4U84kOnfIvjA4jq2KuJPqy+UQp
e/JNSqWvFMhIHeQH56dKIeCs0ivJrWzzUSMRQCkrWSEO0Cbsv3/i4FeyyXtGVXpVCtbtolc1YEX5
JtV3TYv6q+nYdQImXEeaTQfUGKKqAd/NxBQM7Txok8ZZop7+ZR8u8qmmJVkhwJY1vzAH8PxSuX2e
qF3thiSPfwOKbg40nc6pk3RZeUQdHHhcixZEmdKiYyOZ0c4dkZ9j3Sto6m7yT1KBabLMmziQmlCE
V7FhCfD0I2vDOPIwNca9TNkU5WmjUM0H1uKh0VXqxM2g7gbwM7hqEooq89cuGErL0G7wQQMyAF72
WsvLiSrp0FPdl/p3VU+cSgR+tPHGwWAAnhFd3Ji9I5w5AfxKq0f5qPsh4CPSqtk1KNNo5hPIBxl2
yTHPnO7ttr1nP8ndXED3AnXdwrQHJn25NVVFRa26T3V/QQn/WGhyepcPLdANY1tx5SFNvXow6/1t
oVt2E085Sh1wpdBixMPCmDBivZ4nht8u1TvADU+NFn8PE3JchuGhoX4UgdR7Sc562AtM1YYXhzgV
bbSIEZHw4NNEEylJY1Bb90mrklMPwHAP9O9A1AZV7z7J0NvuYPrhsy2jVmBLmA3kdpo9q4wPBX4p
QuW19oSWOdjAVzT8nBInqwro6ms7C57vDRVlIzxAnIJDjOl0zktCJxMSUahj+FkLTLQIuDQOkRrR
aNfWJqK7EiUXxrkBmJ31UqZCQkP3bBi+3FN/1DXXin9O4SmOYq+eQ6RqhVRKbHP4zUNMibwaYkt0
EHPromDPHvraNvwp2kXfWJEFdkd2wDnfzyhkuu2PP4UofbpxNeABYQzT1jBkBEOzXiVehW6oq8L0
SfJSFns5OyTAs5ijwi2zSVBj2JKF1CVAtDG5QTSe9lqdmmhAEcn0rUE9JCZKco2CASvpoJWFQ+L3
v79/X/4dOKKQjAaXxHppg9I1Uq8rlt9Ld4BtNnqvTA5VBaZWNXuigx0QfVdUIu7Ha7UBjip2FBMw
bJrqK4V78bS0jZ3ExhxafhGOXlQq1KUG4gVigsRwGnemVqQuaScRzeb1nfjC88atgOpgiIu7eIDw
WCrEq7avttm8r5X02GapiJB2o0K4lsLl2mcJaCmVXtr+0MTvWpQ5iwKEEindhXa117pwB0rVx/FN
Q5M7if0ulBwaf9A08WoRkOu1LuFLYNPhOcgKpiHYMVxssyU1qSQPke3XjewVyR1S3vU8OCqJUYYU
ZCWuX+C1LK7YF5KuoSbeCr+M00ewZyEMNz0tf6jzRWR0Nh4NJgvpVThEGPU0uXXl06g3RtvavsK2
VKLJzwSshUDvq7PdELWZiw5S9RwVJvob0PBxZzbZ+Hb74myp0hfgAeSj0spnR6asmkM6drYvxcAL
lPt+dLRa1w+3pWyuFD0UaGiDuqLhkNOlbox0eSkH24/S56munbgwnFx7KAC1OsnFIQ0bWD57lya/
bwveOk0kfZBMQ74BVF5Msy40R7XoNNQRdrhqiua0jNP0ZETynRVP8p1mjvLp78UBusXGawisMTwo
a3GZBPpFmi3214soSQ9j+yOJEbwooiTK1rFdCuIsAJm0am6a2fYpsBsQMmP0yrm9FJEE7sRAkjgP
YwEJsu6r5HWOBSqxZToZGxnyj3iJriDSJ/TS61Iv2z4QZpzwgz4ND9pyALyTIcqqXfugbC4eeEcY
pcLTztdSyiIzimmQbJ9U/4SlA096iHb57Lnl5IzG383wItiAE4ZxTPifuoxCM2c+ErvFpuWm7RcZ
htP1KmxdEJwaAiN17XmBLAnFewBLoLqLEae1ntHeHKa27Sy/lF6qSXZnu3LzWbAUkRBOmesMTJVy
0lt+qsZOR2WnVu7+30J4RdaG0g4B0eeXeeSq9T1G1HYAnr2tyxsrgauFCJABq2PekvPuiILQXZ1j
2Z+T6AgoRT9pMrfR291tMRsqjSgKpgYJXBkYqexKXRibVh1HI8E8vm8myY5E1UMdBZkOsCT9bckB
+dxNgm7MDeumwWcFugTeRJbJXQucy6VYYLFlv7YOpvHdciutdYgoQ7O1e+BBwXQjvEb047OvuFhW
KUfTMBeL7MN3pkc7yXeZVFr7eBLVerYEoe3FZsEMIDOunvlIkuVexf6h2/1HazZuGZNH2o4Cy7Mp
BiVVdL/A8F7lXVHwNAEjDTEaxlRj6y5Onwfj5e9VAe/OVz4LusB793GdybVOOtkvmt6Z231JqUfr
T1q+gR1OVJ1mj9g6lADpOqPmBSgFYzZjC748IARFNuqgsh/d9+Fd31S7xjSRrDsPglBz403A9Ayq
g8zsIJ/CaQLIDhc5tXrZl8xfevgHONG3d030+9xr3Slqpscjfn+Z7+3q57/7ffhZLCEEt/3LS7nY
KG1S0txsKOhJ7aaD0QTqREba4+1FbKkX8lugxgNWOeobnG1ujCJu61SR/az6zLXGBcYYmNkEfs3m
kV8I4WxzaCgS2nlUrIQmgA6mD9DjyIh/avIPzAcIXIEtM3O5Is5Gq10UZbSXZb+n3UFTf5bT4GRm
tjNE9K5bBhQmGpxIbA4fIMJrRdZm9IpSHJ0PrPrKCbvXafmG+VnN3Bei3MWmqsHK4FVAchcQDmtR
YR8hcO0IbDVDZVqAJC9qZtjaNQMd0eAyYZO6fNu3bozKghBf9jFR+FPt9W8yyBS01MmjbH9b4zYl
wULj7UFzEmzAei2xZCxWjMKnb2r7QneMBuEo8I1EE6hbp8OsM8rxwOBHYWotxs7oGBfwfHxjIM5w
3yuehByxQi3wCsUoVgt86a17hGo4ej8RWwO6l7NqdZLFlYYUgm+F4MJDpRr/j1eJ6C42Om2+Gnrx
2sA1RH8B92gXKdqIDCthFf7mrowmP8mM2UlLe98bZ5MMTp9EjoIRqb6KgknOd6GI+nxrX4FFC3Aa
gIPDZ+QMRqhGJGmVTPHnvnf04bWyH0kGUfOhNXdV/nRbWUTSOGVZzNrE6FCBDtMidlq99rpIHkFe
6tjRfpFmr+m1SuCtbhkrpGRApcAyM2hlWyuOXGZ5q4CgyK/Dgw5oOXukB5V8pm3uUn369ffrQzc7
AmroA3qIuIstN2lGMdgh+8BAQbsy8QfkYOxo3qWNgx5Mx0hygXncXB5oHgFSiNEHxJnr5ZlppClT
BUVV0RisAhGClmD4KI7IOsPJFHVNbF0LtOzCQuIhhjfLnZ9tpgtKhZ3i1+CDMM9qeGekAjCujTIx
3IkLGdxNL5akIkaGOhVoCxz0e+H66W5vfx8VZTfrIEMqj6iH0eR3L8K82NpL5vvBnzEwVsq/0HhR
B7XDlBtL4y0AD6ii36MpuSArgbspMJtbOwkkCnCawmVngeH63JSYasMcQZYJAPUwM17Lpnb7rhBo
/7YYA8lBgCUz6MO1GDxBwENRBhT9qidtwLRe5oy5CFN06wmAMqBSia5mJATZvl54NshDNhLqMIo/
Ro0L+sdImp3WflwmQUy48WzqOBewpiIZryHSXcspzbqTdBYLTHm2OBPKdUe16kRECRurYWaCJYuQ
MdL5rM2iK/NUlZPs20MxeZGmd562KA6Npl1k15LAIm4cEGIbJBcBhsVILTltr8bK0OIRvpSePqfW
3dJ9E7JEbYtgUBkwgigzcJc2RMA0hANeaACSENBem3fl3FGQ/nSC8xEJ4tYy2V1WN1isb9Z/gNdb
x0+zIXDSN0WgEsNQUtlAL/dgYh5KURO2lnkpHXs+4/1yShFn06aeAd2KoaTigvB6VkiJlMRjrPia
EoLocSb6CVXTt9tPxaaaIUxHxQBmADBTa2UeMd9iZEqt+Lk+9rs6NDJX0o3w2C9x95EQtNbelrdl
V5m3CchqgAhdzx8sHRmNaigVX16a4QSeu2WnG03qItUjI1ckxZ6VFAa4WxsoOk0xVqGoNbDLRlEH
1NbKWb5ZRmYMlDG8yvckgc8jpXA5qtSJ1LuOhK+03JnS8E2wZOa8cLEpQgcbbR0IumwgnK/3WMXw
4Qz4T8Vf9i2mls+9doxz55B9h8vYCzRz4/EAFj3rKGPZPtj0tSxMrxFqjZCFzi/HqI/hDAcD7L5W
Xe91/eX2yjb8KNZRgO5FQO1j8JJbWI0x4knucJZV4RelL9loyTV/LEO9s7XXwRbYqG1pKG7Buqvo
DWR/v7DvCkrWTdxiaS1e4MID+GPn6h9Nu1NEIHpbqoFH6n8lcRa+71MY/wKSKMiKrV918WM0Rtcs
BWe1ZUUuxPBObz6SBJi0cJo6+w1YTa4c/wTN9+0jYp/K696lDM7qRhOwZ0GpCH1w7ENVHwbLu+8X
d/gYc8FqtjQPLifA+ADWiUvFHc9C7IZm1QRXQqvVnd0tpadbSXuCizq4ZVFHD6DYEr2SV8tDjyS8
TfTOopcGZWRO3TtgglopeiB8dVkcNYxOY0Tf+2E/EXKieu0ky8eYxa+39/Tq3JBmYmYZPgZa5tCk
v1ZEuU102lJV8qWiepCaUyoX34jRiTzQK7PBxKAXlnWOsICTDxkAhyMRPZT8vGh2CvlufoBXp8Gc
FEbvov2QNKepFCRTN1aGpwCFXAwsYayGj9fLbMFQgy7HQYYWJEaTRxeHjAKVFAnhnpwZxp82mRoH
iXyKEw8cApr9/tcntFoHt3UhCH+1woCI2OzAH/dnxA0WES9cPc8sUL7YK071pIYgqBvnODDP5b79
6zcDv46mEtwmpJzZtN5ax2iS4+ctnMRY3iOn7xhvxPonn/bRdO6rPxEYwG3692rN8vaM0wmFZiSg
1iIbU69BTbfE4CtG9zNpgThsuRMVmIkr28oWhrwSmyvBh8ucbR2jGKWg3owD+NiuJGfo+egcpTjP
9M9tHbiyR2tBfBgll7YpdSCECwC8guD3rUiC0Dxg8NCVRR1e1xqNTBADAULiCWu6enRDSQOSpVEE
Ca5NgwpeHjnJX78W+OFLIdzx0E5HgmSBECkGThWBBKnbF8VfX05IwTQsc2vta2TccDZSSlO9CBb7
JwDc3DI/l7HgZK67KthSLoRwS+lpnCFdqBWBFaFhqhg9Wli7ts7eZ5vekRQw1mPYOuqge/GMLkSt
xYhh3QToU3SntsYwkih9sXWAJot/dQbOg3G/terHcV9NtEySgMRBbVgoUx0a0Ui7QAbPSqQvs57G
SpwEE/nRysRld7gZRHlqkRTuvdezmFRdi5W05ovR1Q4YuAa1dW5fLZEQzoKPZTfXCRMCjqUEZDPK
3O+MJBLEcV8obCvfhVHAoFUCPT64XMgNrk+lU5OkAi95EXQ0dzI7Ps5h5GQ6YI1de8ju5KH2KoBR
ABkgUKo3wLlqebunXYF+7czN8k8oz1Hu9JOa1M7Sjrvbm3BtyBCfo+yML0T+XOPPk8jxWKOPqwpq
vUPrsCVl+0ExCzcBvac3a0NyuC3v+r1Zy+NOFqwskZJZcRWAF3WnLx3gPv6fErhjzfIhXvoxq4Ip
i1zT/ExE8cK1t7ZeAvcsUzmcY8PAElDPpEPrtCnkSJ+K+dRW5g5pUc+cBA+paNe4VxogoQgp67wK
tMrYKcYdtWTBrm1chpUesL9fhCVkrNpqCNMqGJTDtBB/Mc5GJoK63hRiIXwE4i9yTxZ3NLORxFE+
1RUQHxGJoHD7TmvYkLBsP/9ey9j7jxAdFw5V9fVqskSuMODaVEERA+YTM/OJfo/pMFEz1MblQTkI
zg0yQSAd4+eWlQ593BJGh4MCfGOWa7+PHWYtRWDyW1LgZADmgLH32XyI3/U5GRJ4NUEmeUUtPwGa
+Q/Q0NCzLmpG2VAznAzG5oD+gxoGPyhbjhhEpmZZBWQpKz80Y3VPku719tlsKAErdyrIIcA5QuPL
+mxAsmLXeqFXQSpH3WkC5/ovaRpTp0f6TmTit7buUhancKOdqUgNQ1ayvMhNezKMfya8yXopgqS8
botD0IiMLUvDwCu8wuLs6YzMCTVxQy1pn8MjcJdsONRt62pavqMyKFOb6CGPzVPXP97e0A17tBLN
bSiSSgVDhsCtQlXcge6ruxyuaFx5ff5B0taxpDwYkllU7drcXOAyY1AdziLoH9YHqWRhp2RtVQWd
M9lPuezE8dGip9uL29SW/wjho1QARABLhOImy8AIDuuXIQWJcGlRUWVrS/WRKkFaH6PByO9zm4g+
UXCZDDO0so/1s1ZV027Om8m5vZprb56l0AAewkZDQAPL/n5hZVW7NTI9jGp4T6gLSoU/WcM9MmG/
E4y1OkRXBdH35u5hGAT6CE44IASt5WnVoJeA/K8CO6lKL5uXypPy1t5XciwCLdvaQOAbsiIMw/Xi
bWGXDYbZalkdkCY8dGqHsdfQGNAjc3sHt1aEtiIYD7SgYkaCV7pBKfAFVR109uNsgvETkVBXUO+2
lI3FIHnAWr/QJwX7zp1Tn+Q2SH76OtDlA3CcIeFf+F1IjMAlBCI8IF34pzDuUymPW9oEWVI/2lXu
V/Hyqavxp1Fqf/20A+4CQzSIDAB6gurtWgmGvMhKhSRFkKY/peoNUYFuPd3er+tTWYvgfFzG6zbQ
Ki0CFPsmmjgYslDKl9syrs0cZGDeAYlaNJpCBdbLWGLQVLQmZOS0OYUmANJfmvHOjr5p+UEGPo0s
0DS2LWu/fS2P2zagCqNspkIeQb5CvpvdrHwZ7ZMsomzc2jt4Q2DFQ04dqRj290ubkOEfZPCLoAaT
TRmZfp7c6QBnuL1711LgDgH4DvkwIMFA0FqKnVaRKZVTEUyT7k3zN6qXO2Ey6fqIIMTWUMzW4BXB
i1gLaRoYz8ZEcD82i1tNlqOPmDWgf5J4cjFsWR26Khes6/oRWovk7HY/q701UET6qSG5yvhqoUsP
CjGK0vab+wekUaRKke5BO8J6aWgsSsxJViFn1L0CE1IESAPCHtqN1aDzgCGafsFU8LDlc41HKDOt
IlDr3LVCBVFZgaSB/Cw8qmsLByt9IYmzo/NSyHVvQBIZ3pLpjowirr5rAejIApsAnAPU49CKud4w
1ZYUJJTm0G+KY5l1+zkRteddbxYbR2LNn/C90PzJPW7AtdeUuquILw2tl0mvUbFguLs8M3T225fn
Gs2G9WKheQnYLRhIQvi3Xsy8KDUAHZsQbRQfZb8j8isKHsDsDx11dqRFPVLpjGFnyZ5/1cgk1H0Q
tSetTzxDNEBzrYfIZwHeGW1brDWdn9SrUzIsGl0AdzbbY1BbNPeWEWWClsjFUbBqtoFrCwhgOYaT
hQIxWi0JZzPiNkXva9aHqIX0h9r+7OPU0/rqOEnqeSryR7OUkcnvHJr/AmjxS6WmgsmzjcVi01mN
gqBJ9QrZcATUWocoR/Jrje5ULUiilzIS5Zqu7TwCRAyIwz3Cm48q4Ppspwr4wWOPDGujh3tiTg6s
YzST/Rz/GLSft7d0Y0FQVBRCWP+AiZBxLcs22karaZQEwGz8lVs/SuUpK43X20I2bh4MCJ5KvJEY
5eRBDpuu6LPGyKIgmZphtwDsDJgnuqhPZWPbgOeL9xhVTKgGb+vVfGiWGclpdNvdAZXlXuvuU/1J
KShIV3/dXhDzHtZ6iKgXFW5QqimYetQ470ItgPUfhxISdTbdFXF3QnI61Lo9GILdvP7TmILk/vUp
QR6G6tkp4YbxhChDDJd5iUkCjsv5qMdLYNSSTwCkcXtZ/A6y7DTSE5jaZuBc+M+1MiT6tFhJNiDJ
mRTUbzqpQQmpKPdyJcF3Bm6om2I3/vJKYfQOiRdMGKDvB//mKVuLNMp1RKFp0JVnSXlhJaX+z+11
8foHEZiFZeylDKHxqrDYhYlVqlmSBbGF8Zxqip4joxCNaV9vnoFgA1hDUHQVBUx2hhdeUzLaKWgH
+ywI0cJmo7citFRvpuPvCoiFKShSb6+JVwm2JjQUAT4MzVIWlsWJA+uobADHLbA6pGiBJJ9ituWf
2zJ47+lLBkgDCXJKjD2Q0wdrsJO0JVMWgDncnWu05FQ/zekRWAbONHwvWoe2P/5eIiZ78ZbA7UTw
xmUyl0JNitrOcqDoK7/bIVkeQZ07Ptgw7Luma9NTHJrzYWrG7pA1nQiRi7/WbL14VYDohPQFEEO4
9coTQGpbOc0DnQC/Iu3tYz0Y77097oZxOmjLWej0bO0wegRNtscY9LW4B21qez0BYUoe2AsIWzDx
q7nh2O91ubGcXMpS18i1yitaOQTDFO0E9/3Ki8CCEYejNxlmDLk8vntWGqTBnoy8DJbBhrOaNO3B
UHLq6qCL2VndWB/kvm68TK2Ho1ID5tuJppScymkaNKc0y9kDGzX9VvVh7idFW33LQaAmSCZtXF7M
54MUDS4u6wnjbC2NDBDfaEoegOkm83JJb3/khtQK8hJXuE1fW8EIJQFggl5KfhIJMGKlrTQ2WItf
qvpP+oB+x+pgfgcQY3iXqW4NzoBPTTreVvcNm8Ha6tH0CHcGV4y7xEQDdd6i4Phr5U9LP+N7VToX
z+nLbSkbar2Swrml+mBVBeo9eZCVfgTnKAOjuvUdeFiNkTuyCObH5N7G/97I/6yJu8KG1ltRnWp5
0BfG5I5qGwG7xpC9MNcWL+r6aHd7dRuGEL0igP/A1QXoC+9c0CjLGP5PHswV0Brx3p8LXfD8bh0T
lgWkJ4abgl9b21ojz4YONygPqqEGeaqckjsERfG5VHLrsVLzxalbkae5dWhoUoExhFvNsO/XMpFB
SvqsgD4O4ePsgVHWUZbfcfMn/by9fRsWCPj6yPsgYtGRv+LkzHbcyFaLMLyjEoZKwTj2DWR+3V0d
lo03j5JxQro1vp8r6Re6ZkWlsU3pDAmWxcxAGOGURcownQ5YnCJopmwf5yPw6Jt/rAb92a1HpfZ5
6eIfZSbQmC0NhXON/CNBqgwjIOutHfWxQR+ricxDmDms9jnFT2H7bHu3d3ZLMfFCoxYDZx4wm+zv
Fw5BmRi9NYLBLsj7cwcwGi26q0Ul/y3NxOjkVyEXE4c8ztuoGcM4y0xG4lhHNC+AssBqnVFET/k1
qnLp8bJbDdpotIKxuATd0+vFgMxHH0lRl8FcPyYgASwj2QUEd9o9abIjl8Dbq/bFgJ6CH23YO1L9
UJFdKBGvNSNnBJ9lHGposu4tDEYnD934rsRHcLye60UUGW/t+uWHsh272PWhxufTtCsDDSC6KFiD
G32/ZIXgbK9VCMEMcJ8YvSXyf/wwvjw08zhn6BNT6Uv2TUPMvSj5EdDkomfpejlIzjMQS/S4Au2E
NwN9M6CbsZbLYCoqRwFmk6T8aobUkZfKZZggxoh+oj5+UbJnW5YQ52foTl0cOhj7WPq4rdAb7gJ4
U9DgikcSGeKrYLEcMQw2myH6cdr9UHrhfU4O/fKRFGc4CPu4H4/FogIzGxRz00dtJE+N1rqz+WdM
9re/5KqFAdd29SWc1VrMppZUkCcFprXTZw8dTw+DR/d0n5/iR/tMT9q3ijoZdbp8X1f3S+Zg/uL2
N1wV2Phv4J7VWkM/CLCpkWLevY9e7GaeM7z396Kr99Uks75667VyNjJpe0kqegIb6Q2esqdBf9I9
5TvZV2e8defsKTkvPvX7o+U9Aj12Lx2AGnzA3TpED3+OxXPrYCzqSA/VrvSANry3BOb0+qXC9yHe
wV1g8ZvJ2blmatMGQKhl0GRZu8+0BffftlpXyYfhIBup5nWxGXpl2YuOYOMWQjLLkaiIGSw+5NKW
PDXVNC2DbJGcvj40g9vmTtefbp/0lhigN6Gpns19IeG5NimFBLdAnpoykI08R+QD1gi9umtBmpWI
0jFbe2ki+gAtFgJWkAmuRRHYcpvUsF5TC7A+A82iAw200AeSGvpxmn+MTGRg2Mfz2sW8J4aVi1kF
fhpisfMZLVRxGeTgZ5ObvTR+WlhY+iPEEHuoYKA8B0psFBjKcRSMfF/NLLAbdCGbz9hgGDLs0RVb
Bu3ym8SHTkECO/onb3qwCTlN9TRMvyu6jwZBRCGUy1mPEDxtWVpBLrHNvTWSXdE9VvFJORPoEciy
lwH4j/OPCtwgtzVpy5qDEAclSVbJQ5p4fbypWi0lnVtcFalN3TgrUxTikTNSukpUY9vSJJRnGQwK
XCuwua9Fxfo8YmBSL4PEAMwviWPpMAAlx7HCcdlXpE+91LQGwBGWjeC6fLmMvEpdiCZcTnEsmiVH
H3sZRKbhapn+Qswf/bhXSLqnen9SetAq6t4CnM1nMu8QX47TOVHfpja/C832MPePSNQf1UezQZR5
+wCuRnKZyl1+G3f0lp5oFnBHcPTkrFq7TjlGMcZUGJbXPpofiTchZsHzRQSvxVfR7HpT2GQbYChA
6MIJHs2+IU2JTSm+IZFyegAGevhqVu5n6yguMitO7+ae6tTO2z9gO3GzHcZM3NpN9tGe/Xe2gz/l
hQI3hinB1Uchd4RsOmuKNjjL1re9SaRshAEtD0NSudX8sBT7Ki8PsdOkxGkXEUzc9Q3ApCA7BHSq
IuXHV8vB5TKpA9DbgjRfDMdqIz8kcuRIcXO8fdLXRvtSEFL2a/1PW61T9axHWx+1/TCz3iLAebW6
7bayYBP1q01kklibMgO4xQDcWhIoikZkUdCoQYb4F7JLg0vzIhY8shuKu5bC6U83mEPcmxSdXRaB
E9i7av1JmsZFROfO1eLEBmjRBpAbSB5oFTqnNnRBbm7z6JD1ZtjumOz6+sILz9rQx0Wa2I5a5AWJ
2la5k9WX24d2bbSwSMwew15pyCDwL23S2F0ZymMVjE9Wf27c2nCW2A3fs1hgB67jprUgdqYXa7HV
pkwt9OMHPcFY/E6qD9TcG9/lVnDtN+V83XeW4caK1nLmTNObdJCxZ72B2/SmpM+kG9ykPdsAwr29
eZsafyGLnd/FmuKwb+w6gqwe6ECaNyuxGzWeMBlybTOwdRdi2GdciEmHVtJDe0Jzl+VGpoPRafQ/
Rd64i3pvUve31yTaPy6asyO7LYpZqQIz+WPHKRKT33Lk/yRTCHQjWhb3NM9DVpR1rqKta6gwzVXe
pdbUOqo6OSq6nWm5D2flYdYiwWSQaIHssy52sxvBl5WbWGC76Hd5qB9BxL4zxiNyFI6lCTq/t9cI
o2tZLMfOw9d2yhShf9qAsOlPmHwYau8YhQNlVIrEtR4nZRSo5Pbq/iOQO75yQdvH3GBTFeNXGjqd
3bjdKdQfzG+31WTbOgJe9X9Wxp2eSeFaxQCuC9IkGF4Nyf4+996Y/phbeljGI4HfTrLhhDgdI1IC
Hf0aQ1m/ouxG/Ec4d4bA580VxOB1gNb10knqLnMkI0Mmv0XbpROZ87ulzChWoAfT8tKMAMxSa5K3
0DTTnVmk5dnuJUB8SkDyFmwLe3quvswE8iKiJGQRdO6uFhGhUjii2664T/zGlSxHeskeh2e1cJbH
fyOLzWwzSik0JHCmztCKjiQznofYPiT6u1Y5Wji55nM3ur38j2rDx6kP/0omQRoP2Sk2Hrm+PSTH
K9IZsEX9fpYNLyTvtHlWwQGtfZPGl2j5nBrBC8VW8V+kXdeO3EiQ/CIC9OaVpt345hiNXgiNEVlF
Fj2L5usvqN3b6a7hNbF7WEASMNhJlsvKyoyMEGcULG8AVyN1iPYx4RouFaWJOIOTncr8PnGcm1YZ
g8ujWjqlqH8B2zHnnL9xR/RyBgLD3MZetnYt3EDPrpKu93r5nkWZm7Q/K/3flWBn4gBo++JlOwOt
kdsTTo/TUdtqWgvip3Hrae2H0jxF08oRnW+fk4n7ZkM4JGWXDH1eSMMRWnEgJ0g98GZ7PHq+PHeC
w/nLCiijgYqZcRqiUG0ulWkW1cl4jNpJDhNkTnykl+muKhUWSDVRb81o7FcCIyFq+dsoir4gdwOH
oCFcvJXTdh0Sp8MxqXVz5uWXGPRik2ocNxPR63dQAOkvwO+Wmz6RomZ/echiHuqPeQDAYBn0VXjx
CYe8kqZJYhJmtqflrT3tJO3aAPa54HuONtNepcfO2Dn9v4ts/raKJCgotRDYiEl006jzifZ0POrd
UZeyoEt8qfvZm4c+ebw8wPn7xZ0DE5BhAzcItJqE6SUpEFCJkwxHy0HKxY7qTVSkpouiluxpkb72
RFxaTbzQ0awGCDkoN4U7y2Lp2OfAiR3HWGuOTtMPxDVobfKNk4xThpq3DX3AMR7BxBOZRTz9h4lF
kD3ntND+bxqCh9GzKVVyrk7HqawBWyS+zZzd0LLPTBpeNY2vydt+OzLQgUEBBtQGoMRBlkuYXuQf
KsYr3h0TxDqjAZkMFIBr/iYl7/ma8tu3pZxtocqN54OBRKGY3lK0qc4aye6OJuk3eamC6BE4TB7v
VXVlFr+fCpiaOYHhotFQDuzn+dVQpD23Gq3mqGZ1gdnfYLtu9WjYdNFHZpVu3JVul5DHzpRWYh7B
fdvgXFbhTnEdzVOKsvq5YYtBaTntbaill7E3kDc7OZAEsCDoR7/yyNiu6qosTCoYFYAAxVWBXhlT
OzeY4aE+FTmRjzXQmdCRipLyQR0onvF85Y5ftoSCFtBvwJ2IQ7MTUtdpQeWjSl5KFUi7LY2RspDW
AHALU4hGHOh4QERkTl0JUxgrZBiSyZGPaW3dlmobIEq6RktrZdVuS+l1OdC3gq0UeZcGd2pUPZ9G
JU4M0gGDcIwb4jXJXo4/cP5H7e1fejNQwgBehfsW4wOQULhrKQLFrhoxtuRDhsSnSp9NtfJGbeVW
+ObF/rROzlQlM+kAbqbz0ZRt3PRK2ijHMkle1VFHM5PPdOVWT/g14AxdYgaXxyUmVbHvkSOfcYvI
Is9xhDCwmCuxrA26fsRp3EzQd0Nn4NbOHC9XM5dClWWwQT/elWElpxDHel8x/335kJEA7gqzOkPY
1HlPnTykeB1JhWFO9rFtOgj43OZFus1r1M1ZUMihQ36XwyudHvJtpe0oSQPT/CmhzWFlFmavcnZX
IZOG9MUf4ps5jy+cRWfMtTzKzOiYSXUyI2Skqx6xJOZCWcPNfffbQM8D94fSMq4qNIWcD5jYY6Zk
ppqETNZd7dqR7qoG11LpRenTytzOXy2MCqV5xBcAWqA9TsQI9HiaMGvsSKg1mXGI4+pH3xPlNh1z
dWPkEntxMhXcMTJEvZpMnvaVYt41ad8c0ry90kxJXQm4vs2ygQlGezASROiPQkrtfOhGqRGrVPA9
3L5r+GOf90FqaZuVUX87QrACvZW5rjVDS8RRp+jrUZI/o4599tu64/7bsKO/ide/FlDJLT3bzQLL
d6g73K8SN36/v/5Yh1sHPgutCyK8v1SVCJrznISDnbrd9GixMOkeWpsAjfW7KOtARTF4XNMIEp43
M7oabZZA0aD1FvUucf/KKmR2AaQlYVrFgTGCmc/I/ZV5nb332W4SbMzfcHJSMSrUQJJ59X4gtFI9
6jsBKVz+u3TLJ2slv7I8jycjEvaKRLJc5XJLwi7o+4BKnul3fuwpnW9Rfw3ysTZ9wpnUDQlt0R2M
SQN1I+2DJM5KdCFyPPy9QqBQBPAAZfg/lfGT2dMih3Vxj32BFO8+vYofnIAfAAjggezXN/1OegRn
wBqo4puvmZdMQ9CGsg0Ekf9ovp8YJUVrmamKcVHcxB4Yo/zEynAft/axIelPpq6lxb55c8GgsGpZ
liB/FWOPxHnsMic+UPWtNn+YJV/ZH0uuBHHazDuEgw4W//PN2JA6S1VjICFRdBTjTCiNZIgYvd6W
1yja1kwJ+95KMhXERjA1ZuEoQRDDiVy8NtY2yOLxwtMBLRnI8H2LP00Wp8OkRjhe8mdcKFszaR8a
pt2Q4ZBl5V771avVXsqk29RaY/EVQZR/bc4T20IMlUVaje4nh4S65U2ZR2y/3IClqo7eKummUl0r
3ccc4r4unjWXvcrChgErNgh98RadW2aFdYxrg5gKx7GQrWKfVuPR0QfHzdDOoHUtXZnjhZUENG+m
9MVDDZhUwVhWtCiaEaxkDeFuD6/FowQQ7Zbb2sqoFs7dXJWHmKgFWj/cRue7M+/tDB+CtVTujC6s
9IBoSNcG7F9yqMzrNmcHgY5HzIIGAyF2ywxwPOegRQwRke8k5ynNbqmtrGSZvkX1sxH018ONQFQA
MPnzwaDqVyddndEQDNwTvSZt7UvKkSpbqF66Q9n6mrQSBIuZ2b/GdWJScCOplqh4p4OEv/gNAH5S
uD9y3379VD8UyzNd1XHNXbPWZibmov82isQBGg7QnyU2RCn5hBAxYTScNI/9Lm7ZTz3ot9Pe9Mp0
z7hnr8Aoluf1y56wGxtqVMBPwx7vDs5LmT0kMliSPL0COHu7hgFbMyYsYl6PUku1EmymiQNNU7z+
YtuzBt+SQubs+8HG02JNNun70+LPzvkaobCM3Khpl1GMMI56QAceK9kdUr/Uei/ThiCNPuN+UyNX
Y/Qrt8PqWgoXemZmmjyM2LPKe9HRPVfsnfRUxWNI22sOdTUOOU2bJ55Db7tmjWlgnkshUMKB+Rr2
7B1Obl0dbcUyA99/OOpSHmQlnxAnVXlw2XMuRUh4sMF5GrMWPaqU52ZqVo4FpzkN82v4CFe1tlmx
J6rbJEEtuf10tVYVWtxDJwYFr8YARQA7PpbT9KYdTVwI47poKRlfPi6PTASi/HUSTwwJ11EVQcNR
VWCIPI+/y9C6sj/ZL1BD9UF2pzD3PXO1w+u1WrjT4OVHxVOeLn/A8vY5+QDxaMr6QMcW26cY3fgI
yV3tpt/Im96vHtuttfdXzM3n4NuGOTEnHk7gMyc+wNzgQ/H5p/p5r9+VgZZ4w/bauffpp7FicW0l
hYNZJq3BwD9Mwzq64Tqg8WGPVIMyY2iSY/FI6Rrwc+mahxblTMAKpQ3Utc73qqTwAh0gWNG+vB0A
Kcp/Zz/rYnN5Hpen8cuIcOgrLaZjXDQ0jCoVotmT+ZaoteKRcVgTwloKmGboiDVnDQH2F7OUeUrz
BjJtNGwNiqaMw7iJ9tp11zwZ5iGm71W9Gx+hvweyedm7PMj/43B8mRZGaTUqiB0gZhraw12UfTbm
ldZ6DYSYq9gd5atG9evq3XzsftHO05vnWE/c6D0D8X1TPRjOi25vKIBMlz9qeXm/vknweIz1FfiD
MR0xlSLfqNJuwyC65YOvM5SmPrhsbXUKhLAHOWJGCqvAZdYkm/oPNUDG3cx5iw1+37aoiQ8HM/PK
8jD8Tqiy7+3doGxoCuFVoIqJp064aB80bd9la3if5ZP1NRPzz098P0gJwcwyr47MrtSD6Q1sz13n
Kb6X11glZqfw3Wn8Y0nkWzNQ9zPMYp4Eo1bccayJ3+j5GlP9/+EKv8wITr/QncQuewzIcZ5UK0iv
ee2mmst8+4Ueks/LKyvqMv/l+cFhO+fhgTEQmYCkpJPauOW4YlggO7dga94W/HGWsBrVTeU8ZXta
P/WNd1V+2M3V2G0yaY8KvfJ6+TuWd9jXd4h3q+mkQyfrcCW5uSsmzwBsfqtPN5k54rTfMfMWEIC2
bFzV8AcodAxFM5dDQPB7nTYPUrTrpF8mc/XjymctpLbQLPLP9IjvCsqnUssAmgg5T14le5M3uzGB
CvsdHmtNVjzoXeVBzeNQl7vUeVfpK+MuUY5I+I8aDfJORz/Hrhw3eeVnBtln6k3MCn+qrSutdzN7
hJDmWlll2VWefLNwmffoEk5z1DVC/an4mYXpQ3XDtkPQP+ovyUMaSmt1wMVb4MSecHdns2IQpM5p
WEXxtBkbyHXqFST30NSzKoe6dNrh/aHo4+AegPbB+WnPGGQ3FAuHI9cA+S5AdsjivcyPmuOX8q5N
JiTOH7VpY7beZHM3Yo8jhGNGV2deg2Dfal0Wr2zdxbDw9JsEX1yiL1Uq2wrzDWHdZnrVJXwWJX4h
TRutfU8z2y35T9QwNpc35+JCnxoWvHKvqZNetTgzSXxV5KEGXmaN3FkVlADuCrJBdTJCI65fWtcQ
+r5se+m9fWpa8LplX2kWnWC6lCWIz6KpOr5mpeImP2x1rQttye+e2Poz/yce3ixrh7b4L6wLxdVl
4g5rR2bpNj21ILhcXadKg2ITDZk67rJR3bOq2U2F6slWsoIsW3yiAWwOimsQFEAAT7AVE3MsVRmj
afIAt2Ig/bK8clt6ww2/GVeihOWteWJMcAXTZLV1xXsYkyGf6/Wdz63yqgwiMLKm3U6afozmmi7y
Yi7hdISCP5BMFK8bDT5T5cwdS89od7Xq1Y/OHYQqipi4yGTYnYe2BUt6Blnq5Z255I1OrYuh/dBk
ltrA+0WVXWxj5IR8Z9Bxb/UI7y+bWryqT23N33KyM5Myr/MCXCthXFyZk8fkG0WuwSd8Y3euNFzz
nnhxfVds7LVQZNENnqyr4AaVwRqmdIThxNoN2u8KKQzHG1wQvmyJ9WE9Xh7n0iV4OkzBwaWSY9Ql
Xr4hyW9rOQ8oQFboX4w4MkXxhGjYv2xveXQzSxwq9XMR+HxaOUhqpLgd4eT3xqwXjGYIr+y3rPXt
UKtXc7HziRPjOoCB/jEn7NdYS8ERZ2N4DtrLyyC+UY6WB/kxxBPQK0cWeu1ttujQkEFEiRD8psil
n4+vrvOO1ZENg4nkuFpPJncykES4PItLBRBlZsD7XzPC9aCSHGhAgnuZZneJhq7ojVXdoZkdB9TV
Z9XdT7DmAAVv5m4xJq6mepa5lhZa9Kwn3yDcE0PpoHuB4ht6aIZvtStFceXPIvfK5qX+0O5L30xv
M+XRLg+NlKP0vpZjFNtx/8S3X5OAXrHzuY4TTqSsU3A5yyiyHuInnruG/dSlQAttK0iSpLs2Pab9
tf1QvKTl1pEOJEMb4Eg9rtIts8CIp96T6rW3j5SN2//XGkFY/fzzcnT+IfmCz2PyNkPXT3ebtNuu
fZvSTQ6VBXszRQ9Set3KfC9DqIZO3LWrNQbUxfP9zyJ9o5qcokHnvWoifbZ1Ep9Br+UhXBPnWLz3
INIC3XHsyFlp/Xykmap2lRyrJHSuUoqKhzoGOvlg1nXe/qR153al4td2YPDXlSmevYV4vE8NC8dg
6lOQvvYjCaP0uUt+s8dbgOIPcuvG44dE3e7t4bLBpS0Pehtw9KAcMdOonQ+0bMcEiuoN/IZB0aJ1
J7OnJkaHEl2Lu5fcyKkhYWAkm1pZsyvUGofeLUnvGfbz5aEsbYxTC8LpjXhlWG2DoaRG6anQ7J76
6zS76+lblW8MviY9vGgOqGgQtiFjBa2B85ljCtElY16pVqm8qsz9KM1c1owgCDKoB0JUxddovbk8
RrFX+4+HmPvgYRisNqhWnVulimSV0NCEVb99l0KwxxqRf8+Iy3eVn35ogadyb/dvUeCiWbEZKh3K
SZ4qmO2Qm3fru/indpQ300/5Rfov4e3JCEUGJIWwvDd7FMdoFnkmv9Isv40fTGclTFiMNqFZiEzx
DDbBo+98JoF80fmozenqtJPxApEGn6ikeEL397Vq5vVDPaajy6rKuQZNTXuvpwbdX17NeYuIh/30
E+bDeRKROY2tSayjNLQUX69bN+n2PB/d3L6S9JXgeun4AcH4B/aCjjYxI9nJLViQKqSDYruyD6ys
DRepL8m/PKDFBI2F1wK2Jrqd0Rt1PiKr4QUucrxNrDHk8aGvnnHutOl39ZkDsgnati51ycdkbOhb
JPu9s4vKADxQb5c/Y2mwp18hHJJiVDqpafDei2PZ3JpFCVSqDJGRy1YWA2rgUAHVmmkD0SV/Ptip
M3nUUATvWRKAjRviL2oADkGpuEcjFe5tr7Jv5Gvefgyr2b0/51zcOqe2ha3TTkNv1Q7CQHO4gxLH
IWqlQ1ewPRueVPnA5bkqSb2heVXLd8Izb1Q2Kb8eJdSZ97x5Gw2f052h7Jtig/3vx9EvqaT7VKE7
nTCIbUh7OqQB4dv/NGd4DAC9C8y3OGemicaodkS03DPwB70V8s00GTvJ1UFxOT0n6Z4gH1qXG2vl
cpjX4vt8oUlbR4uqAmTd+Vq1kwNpdcRIYZPogNhkDsgstKTajhKkoi+PcXH3gXbxf03NV/zJqTaz
fsp4P6Fcgw6CIGnLaYf+ksfLRuYtfGk8wjOA2xEwm62MZ2up7NJDUo+eGaduEkdhFP+Kejuw4jUY
1GJUBFrxf0Y2j/xkZLyKAFxiWDxbifcxVAGMnHqWhudqR/xYK/wE6Ehzuh4aV6ajf3nESysIKqMZ
pwQ8NEiFzo2jmy7nPdj4Qh00ZYFaGPlGShPJT6mZ/we/PFO9yoiIQMopchhLkPtCK70zp6qY26L+
TrgPrqpA5mYQ5ysR2OK4wAA582xAHkV0mciwVuZIkzTUogTqWwkgtqRviN/l09rjcc2U4Bf1fASg
hbE0rNrM3KZ4DgdpGpONzOy1ZM6ig5rpR/8elik8ZeQulSKVmlkol3WmBa1dt5kbO43VbWrCp+om
mpSejQfJQC7Lk3sN8nM96SOwCE2KEaQoFZKgNFWi7TQapcqeTVbcXbWOOqi+Sij+HWu5Vnldb0ns
wYoLUv9W5KRCHtFUh+0YGbRwjbw2xyu7V0F5HZtDU+1quYT+DOdy07ogyChsD8cITVtrl8OCF5iF
OmboErICIBI/367OyDJSqVqKiKkK3ia38j8bj7jv6FZ3KXgALh+OpYsXUSGeZACfA64til1UU4qm
RLvNwtr+UMz6YOFOivQoAaJCDqXisylB1iQh9ZxN192Y3/Qk0NPHvI82vfY5SGFkfECB4+PyVy2E
yBpSMWirA9IVjGeC082dPmuHMmahntSuKsluLucbMwPvWbkBoYJb9q+XDS55KFj80y8x111FgWYE
jmUzSoSF7aZV3BxCqJ77qf2anroQ2uX/wRh4b2flPzBbAtB1vsS0Y1YBGidQ8ex5yLZd5fLn7OCx
O3qoVsBACycXGI4vU/NuO/G8RQJbKp/HleF6TmzrMymTX4bC1lzf4kY6tTR/yYklo48iiJHB0njo
0x2aplGJiMYnCFWA+GtXSDd5AMl3HV2ZaDF+tuUXdDWjt5mWTyuzu7R54A0dMPHOLK/ijc1s6OmV
rGLhUN8MapAOXiYPgQPSqSf1R32sqiB/iPNZo53Jo5uRY666ybA1iuPlD1kI0mf4zD/fIdw7tVVN
tJIKFjLWuiA2USqoZ87QkniNEmrJZZxaEvaTWeZmj65eFuYb8lCsFeH/dGEJIcPZQIQ9ZMVkHPMI
E0pGzyp8Wm9p+khBLXWVf1ZvReLyzwmQBE9+GXf5k33bY+HXYualyunccYDOQtDnzcqG59urzfQE
6jUttld0X+9N+7bsvMGXG9fp3Pq15p7Sv7fPkG3Ma7fRIFh2X3FX2Vo1Hpv5KmZ98VgB0AfJyJlR
xxHWluUTz9QKX9MdBgisT9Erl66YjULUWO5a6QqYgMR41c27oWs3jDcgbyUHI/mXZE3z61rDDgNh
N0CUIC4U/GQ7pYOkaJyFz4r+C4pIrm1DTIcHmQF6WF/lu0gJdek11X/12tpFtbgiUH9HVAVBlbkZ
83xFhiqqatsesL+PaPkM9vp+equ2ZMv21gMPnkAF58lvji+DAa256lb82tKW/zL+LeEpJ7zOS31i
IdiBgVRorpi8Cq2fF1Hc9/NbFGy8wDBDFOx8gEY2NqC/lrHlpoNZepm+aVDsgNapZzzXTw5Epa2g
XlO4+pMRuWRVSA8ZaFIE6fA8Mp/7fZD7BAx6m/ZO96LRHdzOT++lgxa87ts743p43OZHfjvcJjvj
d+GjAnwkb5fd2J98xqUPEp7mCZr7G7vABxmuemh+lZu3xGs8+nFToeOA+11ghM4OYmmf1e6huHLw
jfWVdHxvfCuIt86T7QMrsG938U3mviKe2yr4/ybX2naP1M28yx8rEgH+ORGnayZsyrao2ljl+FgQ
YKLPjD0Q08vC1pN89SVQjkbQ7aJb+aXbt97usunv1w6QzAj+Z2Q2ip5ijlttKovq+liHmQSBDxBN
OskGJeMO7glZtghJ38v25pGcLwtanrA7gSiewWJieaXU0pxXddmG9hMGyvfvgGjWz8xfy78u5Ltm
OtFZ1wZErxByF5yM0es2Q4ccDJF9AoBBd3TU677XXWsofSndVx3ahFew4fPREgdngZhrzlaCiloW
brTG4XFVFEUb6tS4Uig6dp3ko+bahqvl78vz+N2TQM9NhgCVAmvo6hK2dzQwndiAVoVxI1+DVgIv
qTVJye+RwLkJYVPatM9Lc6za0OqHTdaUqPHtqsontgKMzMqdsDIcsR8oH1OzMwhsDa1+jLN0o0Vr
KOg1E8KGkEuTFko3D2eEmGBsuDR+ubwm388SFh9PdbDl4s9v0ixJExUVNzKsSTlCwQTNWU1i+xMp
fCMrAlr1vx25Xun3XbMpXOnA2+hyFLE2ZBH1NLPaj3bs5uwe/sTtOLA2+u7yIJemEWQJIDKYBa5B
wHN+vVCNWrmeYxqNaTSD0aJghDLlH5eNLOQa56n8siJcJ31c61mlYHtXbvMEWjA/vX6JOnc6eAbx
h5WG8OU5/DI2//zkDUDavJgMJ2/D0RtHl/xyfrYjaOueL4/pe/B1PiThODGnBnt+BCvDJnlMntdu
4KXT+jVj4NA4H4TSYxXiFr7HaPRAmkLD4QjwQnRqdPrKdbXk5k5NCSepT0sAzqbZhzfvJUh4wE77
JP1bWlTcifN8WcA9Qg4Fbk5wpopeJQ0hsDINks/KLVG0Ta3Rt7az3csrszyeL0vzlj9Zf8dJ6FCo
bRsWuZO7kQrZYiW/Au7oWaqKlQhwcRegyRzBL6Df6P49t2W07ZBSY8Req2I/T4DGU94mBGWXR7R8
fhBZgxMdiOxvOgA9MPSlMsFMUt/EDUDZah1ITr4vbTBsJ4FqxbfgsvaKWPsBouVgiIfXy1+wOM45
vEazNShsREVGEjOQdORyG2bpa+FgmNl1nKzBi9eMCAfX7KCrzhIFo3SkTdInV5nU3zOJrPjYhack
tJoQT4OHYGaXVQRvFMWO1Fl6hA3CPiNklmQbjKCZB8ZHVkNgNWVuNn2qPbiaNciKDQHlLOgK1CMK
emekhafiCVqRx3JKdpdneSFwPP8yYQaAVqlIV1u4cvCI9KXaj441gO6/oylgt9auV4AK9q0n69bg
G/PDDu2ocQ09XHvXfHc++AzU1PHGVcGDLzY0dK2e29HA0dyXOl6i3g+qcpWxw8hcw1wtus1X2nmU
NWeq8ZoGKHouaApjliTJGBu97GY08kTcke3r9FfhBMbPuPqFN64LpKfEPsEmtHJ2v199gCGBUweU
L4i7HJFk2C4HkIRYaGFMrJ+GeVWnb5dXcyFmhYGZn0BHOQ9tyvPITxxR3elTkemUh23Tc9N1ylRW
bniKSv8162yHbPFv502R7E7zdWZPkKJPK2unSsBp+Ze/5fvRQgM9an3zmwDdoWIFXE6nOLWjZAiR
pFaIDxYOeUdHUy596Pit8U18d8AwpkKvZH4UzKwz5+PuJKbE4LIcQinL9jobG69U4DMGOuDtmK+F
zotD06AGBA4TDbVM8TQPU9HZTTmEgLnIBzDBm7cDCG/3qiXTlchi0RTQaza8BkSORAB/REw5zXWO
gY2grkJvarZTjUIDJTWaDS8v2OIczrIveOzMj4/5U073jk14lUTqENKCNG6s7pIUvKPjOASdMU7B
ZWMLMNKZVwpZSkBB5m4IYQ5Ree8RTZdjKA+Sc+/EZsPdwojBbAVCIWfyYmss03uc48xL47jeWKy1
6gOprOyt7DjefFYRZQMEhxX+2PYsY8+XP/D7UcX3zQysaAOe1dqEEKXuOnBUoyUwjAAevmKWns+d
XerKNHyf8z8aTzI2rz3T4QiXuTXFllRp0hhWaOi6Qhf+eDAlKdm3RUMeZb2vVhB7C6PC6oITBxgc
tFELr6TLM/R9a87cmV+/S5ghJIjUyIz1MTQftLd0b75c/vULpYnz3y/4MlC6xJCWw+9XoSnwM71K
wr3TuGgCK59YNv+9Yu/7FXRuT1gLg1GtA0/tCNwmpEqusmarvFDz51BvB2BFbf04SIHSuvK+pImH
Ip3bDw918lHpaz38C8j/8y8RvNlUmkZcDhq6a+NA667MX2Z5oyIdV/2imyr35NwA7avT3f1amYE5
wj+/F8/tCh7AUXVpQu1mDDvnR1n5dbprpg2LNqhVv8Tv2fayuaW9j87FGb+qzAkI4TmjccjSsCaf
QpKqqL4XZAS2OrpzSBW5XC3WKIgX95OGSxfR18zxLVJckKadKf6LKew01TfJZwpu/cdo/zopu47b
YB0n9ubyCJdOmwkeGVCdA0KBR8i5Rx0dpSFaL094FpjNhsq03IxWu5aomn+LuGqnVoR5rDIniYae
T6FdF16tRNui3HY36Pl3oyvboSuh7NIpgYYPKDnxdMf9LpzKrM1yCgm0KXTsmN3KeCe4WWtVe0Vq
tG2jFyGntNj/h3k8sSmcTK7UfQ8nDZsypwAJlcOWVYW9+y9WUIJHQgxI1m89aoi1W6slqP6qensD
nfEfPbBKK0aWNv1MLujMkoUmAt7zLTGkkJ7vZJSY1XaIb2LF2qiRdswsO/dHYugrE7fkouGhgbfC
C85Af+25NaQvpSIqmRxOuOLc3u7ad0xzfmvkXbVyky2EniA0QyZxpjMEg6ItbIyY65PeRPYUAvao
7Ychh0RI2hQe9B9GL0/l+Jm3qDtaPXRoqhoCzVbvmCvR0uLsonauIXrBX2K0NDemKFaP3MWEvOmB
phC5J1o3+ikyJ14y2R//YcfYQOHOUQKsCYs5pSobrAi0ahYfms3EFNm161Ly/r0V9BFYQCnMvKai
yKrBJLUy+kQOC6t/yNO0cjunO/7/bIg+xOkki2TY+ymTFJfwNva4s1bLXCiVA8OGKMeAR0SGW+TX
tVIrtzU2wAoy+Ad02zZXlj06+2gY22MnIzGX2g20smJQ+2d6DXxpPJquEsVjUAHoHRhEcjZ900Mq
ohonv5NM8hiXeuYl2UhWOrmWjg44YFDTQDsidIiFuxCl9Cp3mCoD/xlFforrKeQtCJ86mqXh5clf
NgXpQwCaQHQq8uZKVM3jJnXksJG60VOzhD8Vja27xggkyGVTSzcSqpYgJ5xFlSG/ce4QBsMgJGs0
7CW5i28nSqdAV1v5v+ymEyuCK2hrBnEReGxQUHf6JunKYm9mnb4SPyxOG+ShwfmLJzUyRedjsdVs
4KkZKyGYLcDAyYEdLCeV3iIlZa4cwYVmG+zcL1siwXapA4RDJVsOGTIKqADZdc6vFYhd9LtYm+Tu
mo9Eg+B4M/Ha15yKjTuNOHLjQp6+Qck+MzqkyDLddGViNLHb1gZanwudolHh8govz4oF6lXZQtZO
fJtCY6GTWiWS0SCXlgeltYwfo9w3D1FXOCsll3mCxcADWqQA8uH9AoS0cEQAibPK1kkVoBvVp2Ey
3upKPSZGGCtoAEH0PGNL2pWQaml4IJua7xjIwEGI6nzR60SfqqGBzb4uE9DLQ+qqlJJkA/BEvGJq
KdIBGTj01bD2oLPUzk2NCAe4UpRKmFCw2V+1pj9EAbRn634lJlg6lKeG5p+fPLyjKEpVahfzRs7v
WUK8LGYriaeFixHXE4AbyHeBTlYkN+71+ak974q4iQ9522wp2D1co2cAtjxd3oBLcTYqtLN0O86C
hd1xPpyR14kzcAxHBte5p8bcN9tE35ChHm5tvZa8lhT9dVvrqOwb9o3Z2eMLk7RyZVYXOj+QLkEN
ALEq9ooiJpDLDL3TkOlVAJMw3bjIbgYdvfnqc21DBEFVvOqgtyD4iVW/L/HCH83bJuuCLuN3rCj2
Uh4PK0dz4bycfZB9PjFlXThSr87nJfFMnWzUrLiKMAvd2LspJD+r8VpfAwEv7C3YBCGcBXeAN5Zw
XuyhhLAYaWAzZr5O7+V8rVd8eVRfFoRjMuDJ5bQ1LOh1Em0yVPScIex68lTzGskM8lAO0XXl9Cvv
kKUE0tnIhG02Ia1bZnWrhGP+YaYv0i1EHtxiGh+prG8LStyi9cuReI5WBeiovU0LlzgrBKwLVRJM
LnSrVWCegdESSdLzKUdMLcFHAJWlAadSSr2XWoaX9wrAmjlD8jE6ULPdRMpgujnVrrVhTWh43jaC
Gz77BmFbWQ1uFGfEPVj3afdLlmS8/HLOu5eBI1KaQPZ93adc9SeWrwlnL7qVk+ELV7DZ27lC5uFb
6EaQ7HdEr55uvU3ZWjJ52al8WRIv4KquaAzIMnxkmEFGHjrvt0he0+fqsb/T39Z4UxZuGUwpWLFQ
ftIQLAmnpo4ISTitldBsr3UtlJqNPq5k4hZulzMTwrHhXM2ysa/gncx3jAgsgyr7Ffc2rrP9ZYe8
vEhfgxEOSst6ozdNHBQ2eUAI7QybuYVZ3GXDSkC2FN+fjUkICBBzjhBegivokJ+t0n3NNmaje5r+
qaJOKSW9ryieRLV7CNFuBntbciwe8Wt93IzcfNGZ9mkQ+ePy8Bf908laztNzcrsqeJspzMBE28pr
Qnw5Kl0dCvbk5/+QdmW7cevK9oeOAM3DKyV1t9tyPMWOnRchgyNK1EzNX3+XvO/d6aZ1m0jOnoCN
AF0iWSySVavW4sptqd0a9PGyva2HMOrOSLHa4GVGz6FgsOyzNEOOAveGgbTwVQMsCd/sn4VOXCCV
6gcug8FuR6ETi6uvnQyxqBZ1ntZ55zQO6waKSYu3ryGIOid7U/lWsWjs9X1dqRXhw7PVSULx5hlz
Yl4IQH3RzBA27VfIpQfBVVfLCE+aLJTM6+amhPQFshmgzwSj5PkonWoCYV4JM7br609XJnb/Aoqu
SCfI1oBcw5c9Yza36IlBwZ0hRpSiUoaNY0I/ZM5b0rt6qGivRU2Dbnm5PDzZ6ASvSfquThcPa1hX
9Vfe56XvZppGijxn/mVLmxviZFiCt4zO7IzzBEuL1YWFdc/csDUO3I682a/rxUcySmJxMwKdWBQc
xCvGIhsdWHSGcu/Gh3l44QWa5obd5ZGJGwGAOfQWnkgGCUMzlsbUsyKGDlL/ggZOX2sB+XG0+lpH
OmjVSdFTHpheRcr0weUPdI7b4PInrEM5OYw/fIE41KRJO/Q5VxEevpDuY8yihNkoWzjFNbTDg0XZ
XzYo+M3/GgRIEWkK0FaKaGRT7YAkizFkM0caO/ZpcYhdmYqIsIDvRsDGBLwlOK8BuBYOq2kpS3ca
siqarJ/GdB1XCWixSGJJxiKe8v/YWQeC7mJkYUXEjjokFMQn0M7ykjxw9RfPz7XK1yyi+Z6+178P
1WNHU8m1XHwovFuFPaCdgSpH84Rwi1Fns25R+Kii5FlRjlkEKtzss2rvCuDnjf2sTaT5Gae7ptk3
sz+ZAZdSPa1+KXqNaQGHiazMmhcT7hvqYtaxoTjQezzeNsQj67/GziMvFdnpwIcc62/pS/Plsuds
uarpAEQEjDde0uI5ZfSTMWoO5NpyXBi7/DYFnVleV36R7nXjpk5kHW5b9nALgXQ0WtzgTIITFSO3
BiUx6siduqeqfTKr9KbMX0q84x0F0j68u788wK2tgWMJmnRIBSOrL8yqVlt15VW0ifTWHT6N+txf
5aNzzNtZO1y29C4yIS4gkvmrhCwyIsBvnp9NGrSZ7NZJm2hdt+TQXSWH5NBejdApTziJ98BNXbnH
5Lq7Ygc8ew8tvUnySA3A2xZRWeu6eAN5d+jTrxFmWmsXVrp51kRG9VopmR+7L1l8k8XOntvKrm6s
I+RXoAD4dHkWNjfSqV3hhOamu8SgxWiiaZp2ZhEMheuDAieenrDGGvPdRgm85CXJd9rDgP7b6raF
0Fov204buwkNUChvv+ufaaIsxmBncVmP+AzmjUHm3GTtRLSpJ4aV+GYlyRO/p9+FpddQvQcMBArT
BnQyzpfeS5zOVOy6ia6ddec+gxA5AKJ1Vx0s/P/X7xpZ0adJSHf//M38N+AqffRFhTFJfMtXA82f
whnixioxJAWRrRPRQIoUEnCA4axH8PnXsXkAGGbCXJj9QiC5CiGY9HWxpjvuLFdqpqAl4QZooKuR
zeFs5YeucSQTtLEaBrJnKwM42pg+1GSYmZeFOxY86keI8ED8kbTzFdVuM7yOL/vfRoDBPkd8QTcC
QCJiw3NqUnUZ0XQUje6nDuwURn7D1c4vl2M7gTzwz55V6yaDNZRCcU5ZSKkJmyxzRr2GsByPeE70
/YLnNSlkehMfdzJ8GHz3LoQrHbiYI9wKLV5RxnHfjPLkq54PATu46L/N+yDXHZI2wVDXn2IZXbNw
QYRUAowC8wmAqYU8siWch6nCSs/qRhqhTsnCZdDLSEHjb+gMLbspC73yOfp0/d7gULdZUkmq8oO/
gIF/lSbXVpTcmuQ991iax/ZSTQuN5hxqVyMqfT4zizj0oHp1TEZI7bK5LyTXtjUynW1itNyuistr
VRZNVe+9QCcvqAxpMjcvDRpVuuo3sfY6cfCy/qF7rjYAp19RY3BS8byNTd5PugMblIalFaJTxvF2
8c7Mvyay3OfGHJ6ZWv/8ZDgGc93FrW0awVUeU6Mh9nxnDQ9KY95p5cPlYclsCetV6X3RG5ZJo3Ig
Sf2ovyQ/4wFSrpLZ29oKq/gKkFhrKyR0887HNPTq7FqlBr/IvrS9DQnkT06zz68TFuTXRbccpvrt
8shEHM66Ec5MCucZGqoUo7BWr6inBwCqrnMcV+lkBfbc+W4C/eq0g5DedK9OCQED/mK+FYztL3/F
5vyejFs4XwbetY6lYNyVE1R8xw7FjaOgFe6ylfVXPmyANdMFpg+0H4lJ+4FnSz3r8BhO0RuMTFHq
3C9skS2iLjEjDGZmXVmiRAzH5HtAfPbpUhHPUPZaep8GN+h3KauHdiHS1vMPD5h1JU+GJ8TRSi9G
xYthl+pv1F3CZTL9MQX4upNEr48H7rslB3KgADahxCqM0FvQQ1EuaRox10zCtDaBL9YmpKGX6lHL
tNQvWPmKYsyPqkNjOmgzan+m5WcDSHTJ2b81ZsAgkPg3cTqhTHq+YVhLp3JuMGam10crDV13QDf4
QhSJna3YCZUsNFug2oNrlzC3vdekNq9cGlms5vu+0r84o9lIAvSHsx3TempEiGhZUWmZMVsYTMve
7NGvftQm8xMN3dcpaAbrPvMvb4jN2QPx01rPhYKleKPvOTPSSceoPPWOza+eU4M/0e/0x8tmPj55
MTBdx+0MZCa4JanCYetaie1maNKPqgFiUnuts/0sAx8RmguBpAFNt6/cgchAshG3plMHotgDsBjP
etFLEzMtS6ud4KXqgU67tPKd723sI0E4VjJy/y3/OLUl+MfY05ilBWyhmOqPBf6tJcFLZkFwjiSe
9HmaYQFUi+Aqbkne/1mK8/0kAKrcMUzgzNF/LeAmXFz29JwvaYSO1kCWoN+Kvac/vgbNk9M6H+YM
KBi4gNq0/mR/tUDHV/KvEkdbt7sY4U+tCOenq1m0tId1CCgKfUnD4fDD3eWhTQ6XDclGsy7WyWhU
vbUUVcFi0OQJ/On7Rm2Ia8iKXttL/ntBhDCbx15ezuacRguzSNrfF+Z/ueKC18amXblZhelCN5df
0nuu5ZI9KBuC4LVG2wFLOWMIPTi9Z8gndqkEoLEVw3Rc5XEE4EzHtfp8KRRNo4DWYika6Dw1oOQs
Mzf0+NemDi+v+WY4WbNn6ko2BazauaHBGjjUk0tscde8srL02TNuufGAswmv+7UBZZY42eYxq59Y
XL/oxMsW3WysOoFFeqcgq2LmpH7Mr+fAcojmg/J2qCTnwaZbnxgU5nJU0ahqI2UVac5Twoqwgcig
LTMicku8xxnkEACSQ0P2CgY7HxZrS942XE0j/d4G8u1azYn5lIT2vg/ZdfHVujd3ORk/Z9+cY5aQ
qybb2RKfEaFO/3yCboKDf81noFvp/BN4oxSTzu00yufdeL/8KAK7ufbi41LfW7kZzcYzRxbrVvmR
0Jo4f6j09sG6MAGc5sk4Az0WqfybAVR22qm+2ty441sx/83BhLQ53proLvQACT8fqUcrapWxuW5x
2yOrCkoA5hNZ6Xprm+P2hRyrCgluoATOrVjxSvcEpdYIkI+D52XHGS3Cl7ff1j4H5hWtX0BhrVn6
cxPA8/SAwbgI7eBNNKtd8mLPz9MkSaeuHi4eIBYoolZReAtUD8IBMrpGqndJDCtoSS8Jrpe7zuz9
DgBwkCIs8+AbVMZrsfnqOzUqDI0Z2OamDaPF/BV1mzFWSbu3vtjam53MO7unV/HwfHk2t8YJ2VcQ
1KLOiKy8cBx34E6z48xLI9y6FCRzk3CJ3Lum2P3V4ECHifQ0Ln5rnvp83ZgVu1XFaRY504Sn0B5F
P2dOiY18vELv6WSQLIVKlyw/Ktbp3zeZjbsfMmXv8idCuK44b2xImaaRgVMnNTmEdQvQg1ugf0v8
Jvk0f1G0W9DcHPX4Htq3+neI7jS79i2zPzuGJXFesQP1n695r1+BBtWGUv35LCiul3P0gKXRHE6P
5nN5735fdv1Dcj8+2Feooh0wMejeH+5b8O1/R4Hi8nLr63qKfg3IOMpO/9gXjpLURbVcMWA/r0h8
YwXWj+kO0GMy3nfA/X3V9su1FyphMZIh/pT4YH+6yg/20+Wv2HS6k48Qjhedg4dZbeDn+vjU2Gg0
MlzSLn5bHHRnR1FDyEFWednk1qG9khghNIFqDo+A83mvk4yBPh4y8vliHG1ooTv9zVAGDfV2yV3x
/bKxdRE/TvJvY8J1yktHjyYMxuZjesgeex1bSxYGN99SNuDAwIWtUyleQ1Kt75UKConRsIIbC/AV
2d2vJIY+tGkca9bcrddSw2M3SfyaAoV7eYjb2woFROBFUYXGf84ntKqTNuZQKYtmH/GR3VdZUD5m
L0tHxv141ya79Fb1vdfqUXlVXkcvkJhf3yAfphhcPAB5gpwKSelz847ea0uCLrbIvp+uUhbEz4yR
5iW+i0lTvvyUWNvcNdi7a3EB9D9ifyTlNVMmEANEbTcd1PF+vHF/pD3RK5co41PX+lbwJGsS39wk
cFTIRqBuCWIAYYRIO9clOHyj/ptz6J+YDxBT6qOJQDKVmzvjxI7w2kPnU1kP2ZhFlvXsLajWuUHp
Rab5Tbka2kkSfzaPuPUN/n+jWmf65Cpr63DatIS1LviFtNTnOOij5RMKltIU6uoBHzzEWTGo8I7V
S84tFUvnxUzB/FVQAZjorkGPgd/QQ+qG9tXwPBn7nJHqmTs3OsqksSwBvnVNAZL6X/NCoC+hXBfX
DAPdTd8NsKQlkhiz7R6/f18I5Mzx4sVK8fv6jTkTbxX4KG8c5zNePOioJI3E3P+zcL/tCTE7m1w0
tQMWEZXceMsyZ1/WxVXn3sWVDWQzulo+JQbIuGSPLckqiiW9QZtU3S5g1tix6GiHlzf29nH4e5VE
2quqTLOYN5jFYTeH8bduZ6Ld5oo/Ky9e4O6TI81JrpL5R/zqfDU1ot7MO9Du6c3+8nfIRinsCn0Y
6mXg+IwEfZqq8nUYbttGlhNZb48fNgSuzSg5acheilOpZBQhc916S5AcX53D7FvX3ZfUj6/b+/Sx
CTPJoDYDy4k9IbCoZqW6YJXMIlbtC/N+WdnS+IMx3ljzbYVO98tTuH0enpgT5tBS2gH1NZgD7J1k
A1jhzP1SB03kMN+q71opJnt9Alyaz/XPT0JZ3XsAXyeYz9EvwvkeF4kjj36imZ9MIb/6Q+T5PxfH
k+Gtq3tirTLsAWfEu7U60n0TEknDL8v/dXkWN6PWiZXVUU+sGL2TzG47ZVFxcO/mwLyWwjdlFtY/
P7EAMpSypAYs9N+ma9zFb6brIqzDDOAjtoNeTABy5gcIA18e17suxKXFEsIx4OB4FlN4h7nXBnTY
m6D/5QGgasAlsKMX8hr90XNAgy/KXj0Yr9Rv9tVBvUYq4mAF6C72590fQkk/LKkQwpexscvcxZLG
ZgE7lgPQZdHLgAJb2x53FqAi3u9JYoGb1xTIJ6pAex10EzSukWGQbPTNyQWqytNRQliVYoSBIMWD
+kTq4Wm3GyAevTeP47HZDz/zfR5Nj8l1GXnI5HC/PfCo3ne/qhe+Lz6DJjLsr/qg/pT8qPfS1M66
38UVP/0o4cAyYj1N8gkfpdy2Oz2sA+6jQTYEL7Jf++busn9tVk9PrIkEMLOe1jzHSxoHiemnoPJu
yI+SFH4J8gK0yknubMZW7Dk1J8TWRUf50i4wuB7coeNhevmp7Sgcmt6O34xbNYTq0pc2LI7WXjvE
tzWOrewG1x2doIVv3z25ZDoo+wKwncvT8E49c2HSxUISump7I1bxXYF6o9wqV8DDXxm9DwqLFoLb
n1OIEczPxqH8hkff0b4GPsa5pyFUA9/smnA8Qz8nPwxfvVOjjMSfqMRRxTaa9x13Om1CyOZLYSkV
wyoZQCs9N+s/jv+6EM0/vklJ1yUOKNL0uEmdN2YGY+rRIykx9rsXaD6SLPwmewtuXR9OhyVEbctK
AMNY919uvvX5nVH/KmSpyo9wNyTuTm0IcbtX1MwExREcHFGT3ipkIOCM3827JJhAWI/szf7512Vv
2nxjntoUgjaUexXL47CZuPOu7ms/LQE1i/N9l8yHOl6OSs8P6djdT6y/dT36aQBjfZ2D2WuZ94bW
hInmPi39rSKrZkhnQ4h409xnHp/xZd4jAwBuDo1DD1G4HLL2ij+ESjC/lMdasus37+Cn8yGEtH4c
GzouWGd1nz4sB0Ay7s2g2DVBJ7krbj0uTgyJ1XQwfMS22mN4Y2hFy7VJvH0WjoTeX17gTb8FKRLq
6StloVgO5oyrs1IkLGJpG7QaFOoqP5M16ryfPh9i0m8r77N6cuMwIcNjVQplkdZepdkvbaIHxz14
eDVN83A3pTWhtgdhrNrPyt4fjPFANb+IZ78DxC1fis+j4pCy7/ZGXO3A44gin3lgjRImWRt2jnG7
0pTGTf7oMXC5cBnXxLqxhM8H8g4938ino+Ik5gFqbQSqt+hoZKJdoe5aYkL8U0+eylGyGlvuBbky
5HSQHQS2XiwRFN0E8RTmAArXNYfKzW95u0tZ6Kl7nT2BQ40PCRr2ZfmHDSfA1cGBPCb4pwC4F5ya
o9cELzyeRgnAb+0APmUbt+dKJlImMSPmq+bEZLwvOiQ+uyPa3YJZo36n5pItumUFEMaVlg6sIIBM
nt9usZDQZzSReOPwn7BX36Sl2g13AELyt4X1C068uVG8qjM5Cqn5Ul6PlXUs3GnXtvPz0qu7y9tz
DWKC57nYlxA3QKkT6MT1U05Mxe3SLLOOqrCeh2xIA3fWjDCfwEWRhZPN8/1AXQmiaI3oH01ahg4C
ECATHSHplY5Dhscr5m+cQuh+k5aNkGi1Se6VB+Ad/MsD3FwtSJD8nzXhFqU5fHK0ClgEcww6+xuL
v8eyG5FsQMKrFFhOl/eKnkads0z7GGQfgVKAa9YqprfeoujqNE1Zkn/TJjo5114HtMBbghNqtOWK
kqPUp4Gcn97semffLJBtl7ypNg4J1MV+mxE8kddmrScVaqdNqz+UI2gJkthXOuUwLVrY1Eq6YnuU
SaYXvLkBTCQwPP298V5YtFyH3qzFLYAhsvHHZC17T6fByPLKZ2hjuewgmzsAGW6glRB9IcBwvgPA
2aKPTYchptpV4xtAyxo+aO2bXVzv/ztLwqgU054NXqIugxYqLXlqE6IbURbO3XUpsbTpHSdjEjwS
bQld1Wuon67NWmXI06Nb+jF7GuO/iYUnhoTLNojbWtNlq6FM3WfVEUIWYdFI0FBb2AgX6kH/LpHg
7GMzeApbsETU7PeQr99V3+iwt91IM77mxb50UE6zKUn47PNWMpXrb3+IVjbIOcBw+k7uKLiHmSm2
1aAIYSxvS3I/yXpMZL8vOIVjxLwb0E4YJekvS/0qPUu2fh9cBqCidSB8odurq5wE+MHljjd3BU6r
GlSw1FiOk+7J+hS39uupEeGq3FlFXll19r6HgPdi6ADKzDu3/3V5A23FcrQEruBCJCA+lMPMuRtT
W2Np1Ho3jL21ukx5dGvfIIEIcirUy23LFMYxWy6HxDEmC7kru533aqIQRAeiFUcFOjmXR7P1UsVt
6Lc14VZEmdPHLgMCJ6PjyEALBYKHmSZoo8k7D3r3+hAWKus+Vxm/Xxwo42Bfj5/6vrRAPlvwYCzH
J5ctuSQgbnrM788SmQncpa0cOq7YpzRR/NFUzR1rVZmO7eZaImEF6hYAupBUOvfLljdzN9gNAJvG
5CMUyhdz6+xCe96/FoSdNfTl1HU9LACz/FhBQEGZYpLqI7EhsmqapNbNY/eHChFr9gFccQaq/sY7
haFgVOuotpbmcXLZ4IUZ2DXn9V3fq77Wrb1CNDlcdqKNaTyzJ0R6xy2mpmlgD35EoKWDdqSbufmL
8/jMihDmKc3xQNFgpfZuzOkm73/l6U1vS16km2NBlEVLJSgmARc7dwmQVxhMBftoBObsQw6tXTSQ
/SGD5T/rA14yy9FBc4f+1DMbl+d+KyHogarr3x8TJr8H8M1mJs4lnvXZrkzSK67Q5I53VThnKWjn
WFntKqf6xQbGosxugDszki9zayxXfOplrdrvwBLhrML3OKvOhrNSvZ0P7j92YqVmkeM0Trz8urSb
o5p8q1n8JU3ZzqM2sWsk4A20bi4kg9oXMi7EzXcV0/cOY9e5Ob6qmf398iRthFS8y1edauDdQUUp
LKqReF2RG5gjRQnSJbSum+EzMldUloqT2RGCaRY3NdgYcbmidXWEptdBXQbSUOtKq7TrNqv2l4e1
ceKdDkt8sau5XVhjD8QRdH4BsxviII6PDZc8XmRWhAXlDvTvZooFLYga370w5zk2JAFk24QJxUQ0
xq1417MN8R8ts7p4ajFvOhiGxuk4BrnxYgz3fzNdv62sq3dyC2moQ9mQw0rqkAkqmJHHQmmU2ji4
sCZ4U678WHjLika4aWb9AvRZ47o9ySbL8Wc2yeBdq8N+2GQnVgSHBk7GLU1dWS8hR8cdfRM0sfFy
x9WMWBDE7WS8jduO/XtUgmMbDs+QD0hRlLe668yun1j+tc7vVJsDxS3jFL44OHDgCadyobWgPF0h
VJmhg+oPUt15TtSXvrplIK2WpqM2I76F9vm1QRKtmcJcIlnkIDWEsY21j3OSv47Z02XHM9ct8mG5
0GOHGzD0eYDWOPe8wXSnClxLyOJ2SRpmhdMEiUsrf26YQuahzD73pWoRs2d52GQN20Ee/WUy+Eg8
cHUTrebQoLexuGbX/ALLSEIg2mH4SzoUPvaO50OH+5uV8550WvlM6cwCp8hi8IBqLuHUSBK0d4JI
y1vS+dnr69gftITeLmOiBVWFrtO6yV1SNkMbIikCdtnJniKNgjLCVEsn1JJRIaXZ2qBqMIzd5cnZ
nv7fcyNMP3UbttRZkkU1mIxqOgRKInm6bUYXNI4B3IROvA/UeYg6bo+0LLLZ1r2WRMZ8yNWBWLJb
11ZaE+fLbzvrSE/ii93nTlapsGMfCy8E/ZRi+bGJu/Ix/aFcGZVk4jYjzYk5IWhWS4ZKhAOnonek
l/BoyaZMcFjQVHd6rOG3KyBGzdv2uLxeXnWZAWHV7aFr7WrGXCVZDKKcp3Z0/AQCJdnzf2dHCFxl
bhh118BOnB+7du8CEcxvVF2ywSWj8YSI1Ve9qhUGpit+6j+5d+nnSdI3sxkSf6+1cGP8j6NAyKAB
0hNlWC0lXEWf7IF+H7vQk03YZqQ/sSRcJ4FdMPSlgCUt36GNtAeNUULQbqnKuqm39/2/u0WkedYT
Y0bpHIage+RMKRnoDTYPubz8m6NBKcN6Z7eCOsz5ljT52GP11+VvHzwArBS7x650ifNmyygrNsez
PtfxF/Ic4h2GK0lZlVMJ4Ie6x/WXGFNBGhmObHM8Dhho15w/ZM3XmHASYnKwGSip1WSROwYGGv9K
7pDCoQTNf40tuS5t+hySn8hag1saD4xzW14D/bqqQlKIF2GWhtOwAwKvKtBYG9YyjNNmLDuxtW6w
k3EhHT9mSg9bUJwFMo1KTgDZzwvhTF+GIjZHQJj7Hlkhzkwn6JNYEgQ2HeBkDEJIg+JI0ToqxlBO
nzrrzaqOdUold/HN9QfhCDRU8DwFvPx8nhKUGPBqRWIIGXe6oOUw10ibU1Kp0ZhL1n/zPNMhemSb
AAZDA0hYlKTulX7BtSXSUSwJ52H55IyNuk94qQXJ3Kc+mtNuTHc2g7mfajK5Wi2J3ltTupZs0TAM
uA/Yb8+HCyXelbSgwpQuP7Pk8/QXPaLQq/r9+8LpYLu0LlkLuHWTdEHJbOKU3xtD4hdbvV9QAMFq
GUjsoy9ZWDSjAVcLNVARrMfrXG0aH9nqqOvuph6SsnoDtZ0UhMFAsGBBWXGf9e5utDoyWXdOKtNj
2ZpR3BTRevUuP6cKMwr1MzueKL5Fg3ROgJxQ41d5fjtw2VN409BKsgLIPgiLRV4qXnmx7oJAPhoW
/W2JSy80UqUPUuy78HKMXxdJvFyDqNzQQR0DRQaxrptW3URrp0fDWcWehrqP6vm2VK/oovucv1Ro
ZVwKyTbcCo2YQRD/QocLEVKYRWvq2dTyCS9JluyKQwt5Qpr5c6JDVTkhsYz+YOt6cWpOcFNadJXe
ahrya6lzpXnF57wuADLQGtKq6dVfzObvoYmIDEjEgBFgwNDc6hnt+oSOLSm9hUwPhn5v0CVQZf0H
W4BakI/gcYTqF6hpRJ8suybNlhTtmeW0szR2XYEtKX9wIdjnepDwywJ6bae3TTpKLgdbp4KDdlcL
TMPWyhJwHl1KTbcH20RigzZp8gv5eAg7j5X2FzHs1IpwBVEzb8HphtFZQ3aoDTxxst3S1bvLy7bl
IqdWhGtbkXuz2uew4ujzV50TXOKOoCXzU1MGc9na2OjGAfEV7h9I8wlnKYdzUFPFczlGuuAAxsnv
aFRW/ZROf1EDAL8Vnm3o78TFRtT1mxq3GOL1jWAvLjg1F0aDnDcyoZ9NL/htRUQC6DPEwgwTCRvF
eDPxJgctjMTPNlOiQJ6AuAR4FxccQueO1pVofjQ6VKasJvSA9u921ZOqfGoSAs05r3vrp6v5J7rh
rfklS0o/X/yiutL53WUX2bo7uOiJRK8pWmaB0j3/CmNR+s5pajQBs6t0THa0umrST4M97wwqa8/d
csdVCAPCUAbwKeLSKU7bdnULRMcQF/uB+69FnvgptBMvD2krDp+YEdeOam5RO+qKq3jqGbFH4v5U
X+PslsmafLbOmFNDwiaeBsNqhh6nGfvVvsIUm8jDooR2HMjaC7a2F8rMiEq2isrAeyPJyU3YBas8
rkKI9bftIwjk/hz24p3+ulBDaYExyGMLv14A47KoEXQsWIt6jfXaxofLa7M1EJD3WUi747KKpt9z
dyuUAixra4d2ObUPdmM90Ko7WMrbX1hBpQEtc5Zlgm/z3MpM8asdCICiostAnUrM8dGZB4mbbdZY
UPMF2go0yaAyFc77fmQqn3KAa6Y2bFC0MJo+sLzPDJzJRQlVnfngFXub7sFyQkrjqKjO7vIwt/aT
59o2/jGAQBA5J5jaZvowYzKdNuvRJO7tamCzAlaULUmUhP5x+gdpV3Sjv/fwo6tNmNWlV+Ki9vCU
6abGHzoQPTbjYU2cWLXkuvFxYLCEgwtO6eqQ0lq96MTdl95zkqZF2xUegCkYZkAzo6ZtCFULpM72
lyfxo0ee2xI8cuFaz+sMtopnOycLllGXWNgeDa7Xa/s5OFKFQF+4Sl1yC88zNgLtmWlGdiirgpPB
Tj3iOsz9L+0J23kBUbrFhx64EAUdLt4vo/yFHSZlPNmeOCTHQUaF56AjuH/XNkk1mDNe50r9DdjV
u5Lnn5Qkl/EnbWBs3oWx8dmAZ6JOtx5hJ94Ql27hlgnGo+Ul0RPqO4VKbLxNmiTDNb4jtpcdco7W
Ev6tr6+62gkvu8jWAqJr7d8PEEaqFPpoLwsehJn3pFk3TLkxwlEG1du48GKYeBWh/oueYkginA9T
LbmpcDyqozwNu7YmKIHSMQuSpkBkQQuQSf3BKonZhJYMe7u1lCemxTsvVJwgNb32kpXoxcv3AG9o
smTLxnsXZW0dt7aVtBf6KMIugGJeodZTh0nsldBqD+5rjT54VDpADBLQ+cc0B401+ODtNrCiPQPZ
GOQ8Cv3L5bXcQPWff4ewO+y8HpuW4zvY8xv37WMbWNH3+JXu6mfv2OyUo31XPDqfk0Bid42O5w/S
c7vCe79pZm22SjgRxL/LsDT9FedRrxKn+lHtQvSclbI850auBjaRDwLpxUoKqwo2Va+oxhgiCVFS
dujCN30OneaJhSsWzo6P/dAQo4/oInkIb/QnnNtd/e1kx9ptB/ELDXNcEaUit4O9p4F51zwBjYnb
XvfQuMROCGVk/DJ/l8zz6kcf5hlUksiH2WBoEfte6pSBiUNBtDUVi6jtD6+nIaXTXvemXU+rm6wr
73IIAmkDBp5/tcpZdi1c49GHL4CmJS73K7ZXpBpp6yFuMqoifzSPn9QW7V8e/4471peGKzd8MF8l
I970LCRjAUOESCi0T89nu1+KZvHYAnoAtQqAdD+mygixhtp9sJ7czOfql3a6ssDpSpgqme2tyAjf
slceBJwDIhtO6zQoavc6Spi38OXy1ijDXFLk2JzNExOCLzm4x8SxoyH608AtGClb8E/ZREl7v5GB
BT+++uC3J7aEu0BhL0YyOyaS2737o/NMAlGKh8urtS7GB+eA5JUBxAnWS8zVz2U7INkF54BMKDE6
JUTxqRrAq6a9pcqNq/Skkp0sW9HdwArZkHADOZKYsTXsZVbpYuM2ZWH721/B8aTpvSS+bS7TiZH1
z0+2fNZWNZj1HTyYC68KM89OwsFTycJXEWmno6RtCiqxuel96BR558VA0k04l9vMxflRWFk06c+l
SonLnp3pawUQ4uU12xobCJrxxILQzMrmcD62FMRxtd5ig00YSQDc5BDNsTUE5jKkvj6yn2B70CQ2
N2P3WpgGD9p69/hwB47pMBcezuTRvm6+TPOdDV2fNk18o/T8KT+6zX3hSPba1oSawACCVB9uAu88
Hygrs2EwXGxnCjomxY8zpKCVOwjaSQ6IzQk9sSM4y8Lsycpt2Bmm9rtaPXJG994XkFfuZiX2yOXV
Mzd2HEh2gbZc08G4gJwPqlnqiildyiLniwZ6BRlv+Opk4oY+/XnBOYxa16dyLFjULF/HJCY1GPBr
5bFXjnpH/Xl6uzyarc18ak5Yohq3J4BfS7STjRapxnsXVG1Sks+tIHVqRFgf7nW0ydsVGDh44Km6
i8c80KZ7awo8N2QJIF9SIP2aVr00jcJeLpVumloo7kZJtS/bQ5Y8g1SXDMgxK+0XiChq1ku2mPeX
J3PT309cQzg5a1BbTkWXMyQ+wMelPaAjh2ja7YJczmVDmzciJG4cx4S0KZ7qQla55zqLuwXqUKm6
b23wjnU5SUYP4iM9vZ2VdJ9adjiNEBVnV4Ma77RiCatHC1Rhi1pdq3Ev2YFbbgRKSAg8rQ1WqOWe
b4pJyztLsVoWzeqNYz7hiShtH9ia3PeUIkppUPQUhwyBKjOdcotFyEkQbfi1Ml0n3Ca6JpvdLXdF
KQ0JMKjZ4G0h7HBVLz2lWWwWVaBwpFfJoF13ZXKdr33f5dFY2OehlQCCt4IK6gPITSCBC7pr4RUx
OMascsNkUWtMJMObVApA28Dgr/S361UBIDSEYyGwtK0Xj2mDoqCb3KLb3s+Um7VLdAzG4utyrdXo
rjJQmsCLVA35uOvtPy6Pwz7uDe/qAGvT37mLNFSZ6mJ9FLLeLXe0Vp5KL/7zxOb/kHZdy40jyfaL
EAFvXguWRqQoQq5fEFK3BO89vv4eaHZ3yCIuEbMbmpjonolQolxWVubJc66NUCdQDKCbBn48vAq9
zBKqmFTKoK/zvy5t94ux/Fy2F9GJX5daowp4CCU1v/GHE3KTzvo+XLQCkOVMSI6OFjq2KwqtV2fE
zz6a0KiRcQDglhn3wWjtGr3T0qWDVBKaZUGSPDfaXa9NobUofKqIfAom0ftEsyEDC6090A4TeCG7
rX0WAgHB8b4XWzzRYFoHjSe2o8RSVv1QQomKncODajMyyq5E80eL5Sr/q+HN4g2go2TBGMRfD0/A
clXZPDyA7p1IUBxwaEkRHjehYKX5CD2CtXBrcekuLFLnmUXbbJBLiJHLeNwIpd2OkGyRVsKrxVVT
8MBAszlEN2iWDqkqBa/psD9i+Q29M7UleRuufykLXD7VSl1n0UHNlSUBGWoVbvF6CpsggTK4qiGl
o/TNo5/yzDFPy9a8vyMWR6QCOo9nJzYjnRKGrLwClBZiqxZZxrn+AXndQ1uDQ+e+ncXlubBDbQi2
VuJwVNFEz5vvLFm5Cxe3NZpIZhpSXFM0jK6T/DYvAxV5bR5dlvykNwNkx5nHPF0JN4Sliwpcv5AK
h/DDzIhzvSgsTu0EnXa49LpX3xsmlozRGzQd2Jlg683NqtHkI23gT/uojHgdxBoBEcVW3hUdYyL3
LhtskopOOXDPAcNBBCnjE6vQomTDjQJ65b1iMuoqql/DZpAs8FSwRA2RIc2n5KlLq54ocYtUTMAX
xy7Cd/hDy0GwpAidIelDPZcBuWNzeTSB/ontLk+DnY/fTIQI4CgoHq2Jvc8eg476Zu0oPLtBkYe4
6HpCQPJcqrk0xfuBic9jI56RypBPSSwkRln4wXvAVNLKai/eq0A4A6aBxxWki6grp/LlQg6FAXHJ
SCqopBJR1145V3mNv9jf6R9OMaJKB4Lu/g5eHul/rNJFyTDlYlaIYLUwcq3eDsq7X30xgr/ppef7
lpZOPkjeNbRUoogCQoXrOY0l9HvXOeZULAE4rNjYrbxybRKXwnWUjX+oAEAMQcePyHFVXMuMMRqi
eGdoXmOtemQBT9IGu9ScNOsJm5SkDd37Y1uoueFeu7BLLV6I38p0GuKuIGcK0rPx88SF5bGQPHaX
Dn528jM/QttLPxq9KjEbj+feMp8TjGFMiw0gA8HKui6+0y++iOa1U4GCKxm0h0FDiRR75dPnLP53
98GSNjfUesXakqtC/Q26m6gB441ODZ+pa65pAxjzI7TsVZskRfNvCiH1te76ZUNA/CAJgFIEXbMK
A3GMNXjdPaR2WFQfuKYhysea9vPioQBmEXQfkL+CHOT1Vq3HGuyfFfyQQj5BKKdvE3tlvywehgsL
1MUxtlXbZQBmobonQIPm1DhgMXEE809ARoMxVPAH/Y8WKR+fSEocdX0HEmXld2UiyZeI7TuTNQ4X
OIBOI3U5qg9SlxMB+gBKQrpsTfln6VKekaD/ntV5Ti6C3cRvpXGYZxXkFQboVDexHbrB2g75SSvf
+O4LM/OdfWFmZMrUi2qYGeBFiQTlRWhf2SHxfyHFT6x6j4at0HhFHtBEGcAoN/6xM5+/JnMN6rc0
XiTdUJBGQIO2DWq8ndCBsIT3cKuWkx6BNacCm3hRvoyimdYyXmb5yilcikYQAiNJBiZ4vDqp2App
wlDk0ihBGzIUMTQ2/IMGy0Mar6XJFu1IiBOA7UZ7PH07jhVgBACYwE59GoqtqG5Ar3p/uy6YmGmF
MWvynA6gs4xKPSVJmffQxzSl12QXrDHuLpxwDhG8BEVbNMXjNrreJCh5tUWYD8mc9xCBGnDKDhqR
Ou/98yW5skMtSS12SiZrXbJPi29grEGHsIpGX3CJgJOgJx4DQScwLZjrh3GsMvKY7ItEgYb6w9y2
WrNfqwjrxSWRtRncjGq3TDe5B77GsEkrJ/ues6X6oY9MAHH+i1W/MEH5XV9N1KGKYALIlTrbwgQ4
8O+bWKrazxgvwGL4mT6KbrJAjrdhkhYYHM+Wdp4VWbiuSaOPzp/ntfzPUlRwZYvy8kijd0JQw1YU
PSv9VujBCg6QqCbkhA2MTDZAXV3lZp88CcnvtRSGsLgxLkZKefzQbzOmnEfKBET7rSZk3PmHbs8+
TxZStHqy++Scxhh2jRlardGeIz1xSiN/bm1oHu9GS3QqE4WEcCZuPYNpbtVTLwRrV9NDOchMrgoh
nafnhTNYcyDThoc1RZdJpXvGa/7IgublRSOBeX8PLO7ki4mhDj9Ed6aoQHy2T3rPriSzZ3lbnaz7
RhY9zIUR6uQPLfSr5QJGpMJFeJ0yT+zwyumjtrKhf9BU1H13NYvzh1zcd0Oo5qI0j4YzWlIe2i1n
qRtZF/B+yPVAjzacEx8KazKUnWyUOnf4VW+rTQBGPlswQJ1usIZogcJNb8/Q/uKt5MRBmzZwRiJj
5gUSG6G1zok5ry391XOpcU49436ks4iF5o0lPwNZoSNeOeNk3J/9JdQKoHy4dJFmlEABTB29wGNb
JWEgplCgoV8gU2p5MTqPm5c6Mf2SFAlR5PSYKiv31tKZuzRLnTleZupECjEsJVKsZkCzSzzwe05u
P+QuWFMsXQgwMEaoac/Z+5nQ/XrlZWxjX5AwxpiXN1FtI8vGZb6VOJpk1cpKyLq0n/E2RVIPEQbE
IijfLIaeJxVzX2pdVXrEZjvkts06P4XsAB7rf56RmvsV/mOMWr00gXKD1wG2LQTjQVLqB799l5XO
CKuSsFxs9eKamNjiwmnQrULXLXakSvkE1UfOr8jQdBXVgPaNRQnSZRn9SlklciRCb4hzf4Mu20NC
VoJYBQD91KnVIlCRaR3alXxu82sTRYjXhmLtNTzvNvqQIYWBYgrqtEgkUT6IDQefr+eOpIJ7YYvC
6pC24cMzX74F4qZvNz4fkAStv0r8VYpOWr3eH+OSn700T41xzMJxSrwCGgqeDNhujuyVN539snq6
b2d+Xd4OExXwOe2MbA916ApwH/lA1qL1S3gXWWknRI1TpWde/Si5xyRKza5Zo5lYHtrfJqmj5wMt
DAAIUFPol6gNUKx9iQ0wfqlcroxt6dihFPGfsVH70hdSZuJSLOEYVXYja0YxdqdGLQJdkEvCQGPg
/lwu+eVLe9SWmULGQ1PYvC/BZBSKT636576BtZmjNgXbtxrnzQYKV2oDvcjPorTihNf2w+w3L27E
MkKLRldi32Ut5MkS0MG2uOXYRxDvCXECXaVvARiv+8NaXCcOLSY4yizUQql1GpHdZHgBIOTicUAU
4+tx78QCaYqP+3YWpw8JQqSD8TK6YTH0Sjb2phnCFtXK5+h1se5x3sMwrFF2Lu4DAe+JmcRt7km+
nkOpTCQ1a2a42vAstw4jnf+LcYBeghVVaC5Advv694dBmyMlBrxRD6qpVAJyBbhStlujHVgqcKMz
6m8781652AseO8aM3KO2wXAw5VlpDKZJNO9/Iw1n9woP2Ewp6kmlvqO7qiFZ/SjFQHXzwz7FYvro
jr0/7iW/z8MZI6vMz6hratwCM5Rj3M8VMuQKpQ3S+VNM1DUhoGUriD4hYAYaPloHiIGmMCNNGDWQ
wXXx2eBJKPaPYrwSey5uRlDL/dsM5SxSX+4b0CqhcATGRAgcxwP6gZI13OI8JRfuHY9/DaOAX/9p
i8efr5dQrHgOm7HhzmKVkuDcRzbbiMQXQRMSlgaXtitHmRoVbY/OnHqDGMWNVHPnQd7UCpiFvYxM
7Epvy5oRKpwCsCP0xhCD4nvNbEU9BqLEY5/vbzb6sXszFP566ngG2g59BSvsqf6Arpf95P2pnN/R
oYTfWLmpqD0320IPHZJPwPRCHpDuwE97TQA5H8ud86qS9prncU9eLrGfAZ70BjAl0kolcdkecBVz
e7km0ElaMRJUwIFgr1PsUdoNOUcYPgNSS3FWZpF6p/5rZH9bomax19i86nENn/3clJNNqSEszB4i
Qyzf6+SI0K3v+ZU9SF1hf5lE0DaDhfEXupAuolI35MLInYts6jdsVaBOVmWZpQFsazYtOz1JUZWM
JBXFwfEHUdisjHnef9ShQxGFh14CehnRSTTv3wu/iXaGqJlL4Of0JfpT1mRwpUP/lkKCoDlkw8po
Fw7DlTHKjzBd0sg5rJ3rsNilbGUmTayPY2OuDGrNDhV7pJqSF0IOO30nG1LgH9tSBbfRtC2hDddw
etxCDQtiCEROsmPRaxs1jrdsENuxzxvc2Nn3v2dxkS/mmLoL0GYPXqNewrD9yfXFLZdPD2Fc6iMn
7MIEqPiMNZmoXpmFxXNzYZVyp1D8y6DVDqt90lqN7FueFxpxxltNN66YWplvGt4yMHmkKT02UQMe
mF6c3pT6MInKWiKJzrP9dVr+HtJPMuBis3YQagMcBUNi0+9UeeuqZNtyKpm43AxznpQJ4wS4Mlh5
snJGJOhM0OV4TZNrZTV/fPHFR0h13uV+h83FINUf9tIWucyDGMk7qekMqWw3SQJifGFtjpd8PA7P
TOMGIjVUFOZFuLDrl7HIKCEDV/E+NCiIkY5M+razs1OBRgbSvd/ftHRm5V+T/bc96rCWEThIkVnF
ogaqU0DItggFM087fSjQ6iQieYRyUgomuQHM0LUWWiv2FzcViDCUud8PIEnKG2taLDVlp3LnrAVu
YIwe+jEC5Kw7TCiqdFpvSyNyWaO8qydA/FC+j6BMGzoyM5FWWEEeLa75xbdQL89q4JoBfIDcWUis
nkVPA+jPDGU0UeqdkDeN/5srD7xvmF2g5pEguV5qcOuWCfrkufM4vINzu58sDopNa0L3Py1PN77/
wgw1KvT01lmv5Pw5S6B1AMwY2BqLClh5kY2gZNQWaP3Uo77WSF1Hnp5KwHjVTdGbgpprRq1O8Zav
B88OWmYwO358D5Wh3CnQLNlCyEk0Jx7QDyXOJwO9P93BT4toc3+TUK+Xnz0KSkPkxFjIL3F0Pbr3
NUTzos+fY688NlV+9lt1rVF+aR+iDg2C6LnwAqHg68UI1ajt0P+BWZLH0QkFX9moNYeWfA/6l/eH
s+jg8IxBlAPZS1RQqZsi70cRefKCPyux8CuOZEtO7J4/8AIYFKG1EvJGwn4EZagncW1KA3KqWa6Z
9z+CeuHimQYcDahR8LzFPzh+1+NVhmLyQqWuXfTV4qWW6EgJGp7wXci+4fNP943dxPyQWECnLSIg
vNUlAAuujTEhM4oc09VuFxdnpuRP4QBN66JpScFOG2YqsO/Znl25kOlmwHmMcCozE8CcUkVP7LVZ
H2zRUyoMtVtPo6U2nV0k+yo+4aAx9WQ141uFMhvr+o3ZcZ3d15sJsl5SY9wfPK1j9fMZKH+CXwRP
Kw6IxuvPiGvQW4+qVrtT+DwdM0EH/CnpbKUlHprGzdH2GVPJAG7L536qXShbKWe2p6IwA2nbjNBi
JeU+4OxQIKiDeznYuI122HEJaZljfV7LfdAl97++lxfAJ4guFMSMlF8KlFKo49Kr3WKjfKZfodnp
JdT/Jsczmh37WJkC7qPaqazG6p12Dwmuc79rjOnIHkYnWtmn3I1TnuU5Lr6Gcl9MLsaMGmL2eLs1
kaPWW9MnjI54HRejR35/jUZEvn1j5ZmwcD548PWCAQQEVFBynf//xT2ctlPpaxnbuFxoDHKut/zr
LKfN5fCY8J33t8itR4DIBFSOkdoADS02LbVFynrsvabBTo26wlGyys3id60q7DhooAPl7/OYMyYO
YgZy/90wX6362idr4NTb0GP+CHEGjyFjjh/qlEZew3dMIdduDO2OXK6AUI1O/knKjUjk9bExcsYn
pdaZXtnPXX7c28osLLgJ5MJAUgKsAKhXVWrOvTALWTULG1eMXj2I5fb5V+TzGyHNSKuwRCmORRxs
hpe62vTFQ5H4ThU0ei0Ykv8WcmAS5cWViICG8c1nQeCQ9RaRF0Fnm0JdC0zPS22ZCo0r1GA7E/Z5
pTO+PSAaHSKSa5IxtN/hYMvRY8kOBJQgZizwK8mFed6vLnB8A/qlkPcHwR/+RX2D3GdV5uF+cv28
RPVCA1JS7fk1DMVtJDibkdCVNWsjCcqNUEIVjGAW7loXLeC1r6exGasvoXBQSivpXS830PfZtn9W
1nx2JteDm0WYZiw76AvhHKk17zQARNkokM7q5KCsNx7GQRcHUKRKO20kiAhQtxwGZ1p9zdyeOYAf
QP6g4jmOnBpwYdcnnAE/Mq+UvHo2GMfafIYmOpYJp+vybsWV3F4AlCXqYCW81EhcBUujXeyrTWYM
5CsjqjGhqCvq0DzQLQ4yc43ToVDbmaGtGjIE5zgzNIJtarE735oe19oNf1qUr2ae+qo5IrrwcLkk
tJIEP3Bu9VEfjOiPus02GbQdIfdAhB3nJFZi5PoXYFbAbxjoCEFtWbYYm7cUmycjRB9jq7CTlYaQ
G39PfRb1IJkSga3nLrtzr4MgWFfMjBQAdq0pctEd+pDjul5+auNxYInL8+jHTv4CFXcMOjNcn/x+
/aiIR+q9R1iystt/WNFv5hyZfiSLgXcExud6zjWW6VMpk9TzZPWYc8GRnMkJdW4bHUYjNVCK1WfV
QWOLebXvn7R5PJTpWZABMQgwP2BWpExnfNnwQ9hp5yB3Vf6hhF5gVL2HxUOCCul9UwtLiBQvGjx5
3J1z2ut6lL3QyUEVoT0xHEle6gCc+2jIKhC3IB9jsGuSgfOXUyO7NEcraUxcMGErl8xZQQG0jD7T
+h9P3Vy9ho4GiMcEPNSoqZPKQeAqwP1coSmIINVELSwwA+gIIHTOX2uau12oGVUNGtdZjQmZcuoA
iIxfR0iAwBpgxJ4Aoq53/lWsd+OaaO6ioR8hPJxy7Iz5/184gEQcuzxrhNDl1RKQCjN1C+TPSqcM
V27R2/2AOQNKHMQ0rAZ3S11gLXKfksKEkaucExkwFDExc68hJaMnOQlZ3gTTz/0dePvoRe+DPBP7
cAAxSzdLhkxfXkSxH7kNNM/bh09xO+rfDImOqY6WSDuGfuU7azR2gZ/AXCvY0HBtOBeYB0Mj+mJA
xwtHcz21qtiwzSAkkSs/l/pkQLDTqS29fV0Z5c2jlTJDXWE9V0ZVFKSRmwIXKwEdO5olCfTPifCb
yvRtkQSH1qgAkE2AIHp/LnTfWLtH+Hk/Xh+/67FSpyNBwKLUIT6iePMdhkAwSO9IC9c9QRBWNAbz
cYJGMPjVSWGrBM4VXVZHlmQrS760my+nnLrO5CjlfJnFlCtk5I6CoouQbi12cXW+P+k3QSrmfNZO
QbZcQTRGO4NaHGU5i5vIlZAYVLMAks8iyxOFO/UbqA/fN/bzNqQn99IaNaqybUOQq9SRW3/EZqJ3
lkawnXTV5HVeVyyAIUhrFSZHBmMyPp8APLdlQNxDO99DaBJwsIbU7zJpNyypbGhc2q3+XZHIYYxI
h1S9MRiNwWzUlbWgwYo/+1+Zef5YdPDhrqM+O4iirop5MXI7SzC63WYivqOQ9jRBpJoHUHvU2W1j
FJvSjiz/9NRavSWTfMNaQoK79yM1su0wkHNoMI9r+siL64fbCd5BEQG0pY7m0De4LcL501oNUCCn
aSejKTlHRpwRCSRln+4v4dLxQO+KzIL4Fr1YImWPV2MtZboyRieevMmmRM+9jcwoe2Yt0XcbwGNn
XlqivEHVlnjUDbDEjkSw/NIqW8tTdklpiwaD3MIbm2/+t7FRRz+otEJgsgJja6GoEzy2w6ELB9Ks
4Mfosj+2E3pR5ssXNMyoStIaumEaZxzoFSKXV4yq3aWJ6yMYnTboUSECYPitiHh02nWM09vxmQMX
yFe95tNv1xHfAE2VmXEHcRQNcWSnPpA4JoxdeXQq5eiFO6984LnP+zO6OFSI0Pw0qgCtoVGx08AP
eHmzcewOlnYU3ksz/S4eI4PfxKZiAwhlQo4kJ+VKKnrF7E0CokcLmw9NhNht9q0tnvJTbbSWZk7b
1mKtYqsY8DxHfmWwty4bASJO4ZynQ36Xxronid8nMT/EbsBY3oN4qGNn9JBi4FZQGrQ68rx/EHng
9MkySGNvWqbZEO/ewmcTd9rXpzeFlASBPsRQLHALkyf7cb9/tb8ev768t/4YH5mCdGvc1wtDRW4Z
IgDIX4Ow6adn8yLWSiFjDwKtMnO9X5nFfHAmFLWNla1zG2ahvotGXMB7BNAT0GH3WHCl11VD5o5b
8aX9FRz9X8BX2JLDPI1/GrM/e69wrA8xS/LCiNbO6Oxdrm8qWJ/5mdAwBkJjOoFe9UKTloGQuYUx
7FEV2Pk2ANJQdsFNnzysAS5/crf3zFFulRshpxRLMsxtUic9DVCz1tmNdqh28gZqmI5glM/SobYg
U2E3dnjOnjXXM1mnfVUioh6Y9+R5dQHWpoBywKwWRkyhzd8EAHxhyXppBxYA6QZv5JZ3WBM5XVzv
ixmnvG9RdGEV5krmMkxDJvUkJA/SeBRbXauehV4HefX9DXYbbV6vMHWpF0ynDOBBzVzWO/BdYgjl
LhT/ISXyfFTR4Y2ufwnFRWRDqXUNZX8UlIoN3BqcPdxrsZbmWhgESBMQtkHSFI9ggRpEl2mgk+S5
wJWUP0PzyGR26K1BjhYOO6J+VDPBz4A4kaZsHaRUG0Q5j9yjYIjmE0/qlQfVbVoSb4tLC9QtgbRk
xngFLHD+E/qeiBo9cskDO9q59EflrdwV/Z24lz40iDShhnt/HyykTi6t31wWqEilPD/CuvjLL/X+
Jf6SrGmXfPaG/0AEZ4xMcRMWm+JZIPKanPXCNYxZ5UHHhU0CCBmVKRezTGiFqsSTJyU9HjtOdZLX
IGrzwbn0LQgxkIuHEVBkShAfoc5xPfVhLed+7vojQ2LpoCIjujKF9NmlTVBnN2s9pfFTmMj2/Tfz
G8N5KV/4j3QbnEO8laRt7JHpOzmkj73LruQjbxL9fxlHvx9mEmOkMwxd1Ve5OkYw7gq74jXQg7O8
T0zmEYchIGs3A33iaGvzabm4+uJ8KIthtgZ6AGNo9kmAtEb3cn9C6ah+NoLYl4MGFvJNNxBJMEhN
ZSuyOVyvKlvlc5zqw4QWqTUS65uXPW1o3p8Xoyn7Jk2LcspdgXij7u/y52THbYuD6qxdcaumqImT
J7ZQeRAzuczOeyg2ydG3/X3wFJE18sOlFbqcvHlyL8ekxXC7MgwpEl7s3p8S/SexfX+BFjcdSjsi
qsAIgCDqcm2Ekxkh9jgud/utCKpM0n0Wr9ozKHWflUcpIulK0eTmNYSFQrITgndIRCJxJ1ILVeGm
KeaQxBWOfEL6p/qkHhFp7oTv8LjmlBZ235UtaqUa0Nv7AZOUbrwLtw3xnNJqX9cIFudfQnmlKyPU
KgWyOoDnH0aCTfIoOOyR369tucVxAB0IKUy8JVH0ul6jEAB0Pi7K0p1+9x/CIfgUKsK/eh/3t8JP
UyY1ElzxKOpCDw89wXRBnJfiBDD1vHSTt0Afdk+2ZQ07gkjx4JFX/eREpHXum1yYO1hUORbebq7n
Urc+GA7j1mfr0k2f/JLwx8bGtlshLl84RbMKBl4y2GxzH9z15PkZE5c5w1Quyz1EiUZYANN9f+Xi
WDKC8hzQ00BvsNCHvDYCypKU64qgdkNuEwEdBkpDFUCC+7N1e//huTRn71EMxIuJRvNLiVaVRZkB
G6IUKDgm0PLI2yQx/zcr1FDYlkHPPPioUW88M3xO8mFcGccNAATThIFo8AEofeBBRF3kUq6GUe3B
RMttJ/GDZTRL5nVZRjrqsRjJaDV6l+uav2UEcGhtsmxlSyxOpAgVAuw9PIvomgsXy7Ek+GntDh0E
zSG9meptNXJrw1w2A0w9oMWopdI4FylovXH0Aa+p0HkrgdJbzyc963RosQAiyb+x8a9u+oWuGShc
cmtMN3RANs8xUDazY0cLNoCE1ztyYlJA+zzgM4qxciT21ZMjc+RfoAi9MszbrX9tiAqZOEDYAH9X
ahese3qKPr6uQHeHfX9T3lRF6eHMX3FxFzISl8tBDhCEREAXYtUPw6f/lYHCe5M5QCmhJhgahe0o
PRmsyjjxZBuQlkjGnH33kWg/t/jr/W9aWl5oS4GKZab2vylUB1MupSmY+NxaCYMnTmM1Y5qCesVF
3pRMfkYORD8uEbANarRXVqZxClSVaVBMULfcLn0yLFbPLG6nIPMEDGriyDvUfHlD1zYrl/UPAOz6
RsDaXtimfGdbdizgsLANDo/XBxSj9cKoNvK2O9YWMsJWvvnIrdR4YcGlkpjnP/cn+KeZ4Z55/nrR
k64QuNb3WxcQTEu1i6OEFBFrFxsvIcixW5I9OIreWyhiPPH74ZBt16reNxgBevbpY9SnQ88KmAFf
1fPmU3kd6q2nvDWBpbxGos4FeOTVVlySmrMzZrLTBqpmBpv9GQVQs+Z7kInKSg5RMMbI6wg8BLrM
GKmG/zo9tb6dD18StEl6kOHnjsZa9ydwIVRFagCQbVxKYDBG3fN6AqU+koOwBXbEL/Sw2Ne+KTM7
xqlfswdtv3aZL50H3Hygg0K6a/Y918aKlmOrkmFbl20/OjEmXB8a98ez5NMQlqBwAdwNWvOo2DGM
QlEZorh10ROabIcmzzZgCqx0ttU0Agh8uWJvIVgF9Av4G6C/0GvD0ZC7eozR3p6kLZ4vEnmIztKD
cwak7fv+sH5qDfQ+vzRDbzIlUTImgpnRRnvtVjpLv7mdZT1whvxYOd7eln4Rm5CnjjxtNDP6MJnN
6cSS4NepBd7jXOgj+V4ZujCfrXvfNK/2hcNlq3qStBbfJI8kVneRAmjZExtYGqoYqCYik3hKn1HV
KtxJsto3yBeA3giIbMUonREsc7XZPAvRjvtuuE3Nf2oGL5Fq741GsJb/uql0zmf0cvqou6FK6yZr
6qR1+XhXdw9CoYNW4du3Ml0z9J70O/wNchokMiOzsnX+yTgl3MpR+0Ez3Jsvam/yQ8cyvJe3bp/a
Y2wDmJ6zn8Br+ZWuOYx2qqWtlp7S/lgWExH6XVJsQvazkBM9UQjqJWmqC8zbpOrxg1IZmmyM2lMH
vHtsingwi9uet9IejK/fxabqwUBAOMau4mMem4OqQ7Weaw9BcRi8x6gGJXQN1UEQfPQkgdLMV5za
7V4tzEm2hE34O/LDneoD00z8YZWK5zaDwiugFcY/KKrNRfbrfVNrdQe6+bZ2334dPwGaYUizgZ7l
I0M+oVKM0vNcfkZ2nwEViQ+Kqvkn1/Fn/EcGoKLDYWtuWbL9SJxnwQQnIq72M0QcALoakbL+66d3
Mh1n4P4xXDrtkCZBx6+IsBSshJS3bKsqTQdlRFiobBKW/R3K7YP4Gn0ojCNrVlY1rtq+RFG1tnVu
TxrKAvzc0QwODbyHrmdMyMPEQ9aucXupm0g9lb/ESHtjI/9BCyd25VwvXQkgIQWrPEpHSOfSJWAh
qsKslWfcrpDs0tGtpdooWNFQkJmW3yLhmHakLtdyk0uRxJVZ6niUQslW/AwX1o7gmikexZIk53jr
P8tGD9yaYHI6T5gNa3BIszGbGpw0pRP802IIPAXKOXOCecbX3MiD9EpYiAy4L12e3YZEUy0+8o3m
eTyD5G4QAFAw8UA8isVK9Dr7Sso3oJrGQ/wG+CGIvVIrnI5RKlYs4hhGesh5n9T8GmboBjX5M7IL
E9T8MkGJnNTgNW7J2QWWEiwlHR/YnW/FzLbQ8wLhb//Z2X7/cv/ULGQNMKcXlqnkhFxEvJYGGBwe
MVa1AR01TvJXR37/Br4By8npFS4p39Dws4bDuKmP0sOmYg5e9LOpDQKAYx/EbYc+TvgUfxvApwAP
z7+hNwuUlNa4xud5Axik7VKP5F7xKl9lMN21WQGqEeiyzgEyGO8loOCFFA8Sj+RWdooNDcAXfqVw
elNnoMzTbwIt9fwuB50wUpDFnjkoB+1peFUOysNgt5/aY/Cwlrb7f1YZKVzArdEoQqOQK5/vZH/A
yfEGkr7ET8U5sCZH0/PfAQYfkBSaEe+Ce65N1iep4R1U8/4+W0hUzvvs7y+glpoVgChIRSx1IZhK
ons2BMdSJwbzZ0Q8nnhHtjTZ/s+K1aXrDE0qqJ3O3XZgZbt2zirDeplQIwzifg8bGf2sUL7/xZqi
YIX+Bu3d7CM37lU8Ls9i4rY1ELG83sQr6z37h1v/8fdHULFYX0sJG8iYfDVpezPg4Kv7UMj1Ti5e
74930VPN6sx4K6jgqKYsaf6g8Xkhob1i+uLzB7Zq9PsG5lW6GcqFAcoVakLRgrSJbdxhz7xJjoSH
0G56llcmbPGW+1GZ/tc4KHfITVWmCD3XuPG38Jt5i7+0Z3Uvnstjlq8MaHlfXoyI8n/TmBVTKMDU
1BL+FyQE04ck0EvAhXfsfnjQwHv3fn8OuflX0pMIpiGUwaAejkwt5X0UFmQ14N9s3AIUv+/ALb2n
W0kC4+bwAsGdeqe46aufQSVvJeOxeMtcGKal4sSaZRBWaOgEwSO82su29qbtICiEJ8F3aoWPa4rh
S25nTmHh0kRchE1JrWOUoQs14/Hia8oHPKoDubKl6LkSn6tycprBzFFZgoxGAtDqSAbWEUW9ygQC
zd4231app2dx5uSZla9REy1NxdWXUcve9pXAeSMeHWLk8OVOQvdJ9xjw71kMZaCDx1jle/MwbZPo
8/7i3zgkDn1zACHPNB2IVelG5EoN+qZFOHVCP5oGoL+s4xJ8asfH0qtMrvfQ0b+GG7/N1wJTORMO
YwVUMHfRXB2hX4sonBf1KWCO/njyNMYYxGPWALFTbcfXADx48j5vLQHEz5oRjTbbft0f9W0WDJ8A
WAA632b2MIC9rv1wXqhBEGpNfWoVtB0TBlyS7K+Eb8wgZy1OYnRZwVvrEI6bpNwogVGmjzzzPY0j
WrfKowZVmT8+A9ZdvWVWFuTGo81fhg6kmQIGlxBdlZ6kpq3QN1qfhDowOnFfMt9N7fbjWyNrjoDr
8v5M3NwFszkZpNuI4BEG/JyYi3d5k6cM2EH6+iT7MaQQdhoYYeR6DXc2X2tXHoaywv8fadfVI7nN
bH+RAOXwKqnDzPQEzeZ9ETYqUYmURFG//h6OP9vdbKEF7/WDYWCMLjEVi1WnzlGm2/FrItyZJbz+
7Q1TOAxggJ/6mOnIIOmvVbUvzWOT1lE/HpvlA1QANtzq+oKfjVN+4dk49TF3nAztz8nYR2XeHDxt
2JV9A0kqcceWNjaKyK66cEGJsvryZe5PdvV1GD6AUmaX5nHa3tseC4PyBb1nRtYc/2ARkIzFhtTB
nKvGX63Z6IVbLlDAAARhzI5zyiIy3f13I0h2oekLYHkIPysv6dH3Czp4KUsmX/vOWEGPlbeQA2rq
W9QO11lOLDcERfBcl4cLEOrLyWbWmINYzRiSSR++ukW6y+bHpQBK2T6YGYvAJiE7j6xjU8fMep3G
V2u+d8Zj8dI/lCm6p+rhtJB3ubkHBVL+tYjKHUc/bJ0+T/1dOx1aL+Tg/eijvt9CbKzuExmaSQAo
tBVUCpV2huLyEnhDUmnGAzifdhqfQpGL1wLNLXZrR7X/orHfUkA1ZwhNve94h4eseOEFkMUQCarI
3vw84n0ydDGx9Rg6xxt7+TpEwPQG0Bb00OSDSsxbAutsL9tClH3t8CHpeQzxkgo30gld5OluomH/
zvsJCKeIb2+elWviwqTiLwejzByXwiR0Y+vHEXgjbX61RDLhodJ845v9gnIzqg5DooFRn0ap1VZr
XQUcJDJO2ZiMv4cBzfFuGLzW6at44TMNEaceC2ejIW3FEYI9AWIqaCeRbZjKe2C2gFJtHD4nyOYs
cd1x9ItkZgXFS29LvlZGGcrgpHdHDh2tx+gyUKJivQ1obohlToC5ijsTglZBFrX9ccw2OPVWx3Rm
SP79bKMYk5nRbtDnZBoOHunCobwfxRbr0VWMjwDifDRKTOUzhjuWYTS8+pSV37v04+2td51HUwwo
e0+khluUGQw4Rmh4x2mMcrFHWwTKnuDGXZ6mj9NGvH+9QOAxkB5MN1EZx+Au5802R1J5aT4nbVu0
h9zpqoeB6yL2F9ECmW5u8fxf3/kob6CBBgk79P5CXffS3pI6JSAZdE6ywjsOz8TOwjRlu1qM8VJh
w2flVhf49aIBwABshgmzSN+pPdiTDZoqFOPmhPgB0qYFWr6rxtuycv2yABPC28MCsutwWupFIAjY
Iv3CwUROvXdHSe3vgWMwI653VTzSujvOmlYdCcXbgonm9+SPYlfM3hRmEODYgcUpC9FiMu0B0ct2
fjWTg5XRrSSznN7L84ivhNyoJTN5PprzL6e/mJwi6EFamwQdD4OgiHSgDg3uxz7fl8EWC8Da1J9b
UxabBQFzTIG4d+rbOGPO0WbNBnB0bUCmidZTNLZLVQFl/0Jh1B65XYnEAtgr/VA42EaPrvVRN15v
n03zOrCDd8ZBsdHNj9hFVU2tSFo4dj2KJO/afU6+6nQPBfewHKL5mb54Gdob/E+5z2OoDOHYfi3K
1zo7lMEDmA469B5PP5wvTeGFvuTkmDdC6Wv3Bx6Ot2q6g0w4ygiX68qhEh6Inoukr7JT4QAKEvQi
7PNmi7V9bUmBhvfxsERKFkf40pDbjp7JtUEkiz88ZTY9mnX+4fZMr5pA/ySmGfUEGLo04WmgQ7U5
xpIbOZ4sjQHu4V7fFNuWgbh6FCQWFpeSbIRVoWGidY2euo5I2hRSIin8wiHzjCGmTjtE+eiLT07B
pmOj5TSqhWA7iK/W9wOlLKqH0oxvD3ptAfE+g4Y9Xuw4mMqzgRDedrQ0ROIw79nBxiFj/Qx6o8Nt
MyvuXgryGi7YuFDZViFdhHjYG64ukoLnrw1YMaql2VH6TWyxja2dSxdqSrhcZBFdjfMXh7lmb1VL
wqbyF62CuMG/QtSJYnMJ3vcD2yrPXIdteNOfGVROwDCYmeXzDAbH4cCNMjK6H3bznugAboem/8Oa
drenciU2hUVUn8CpAtQ9nP7lPl1A8FjXAColdXlvjFZsGvepS8BoNoQZntWZ/VOM9l4s2bOnl3es
yTaeUmvnBM2IoFSUmSPEyZf2eWn0FrgslwQYyiWiVtYdQPG7JUZwnbDHxeYBbwbHF3h4USnHUdBc
q/vCQ/LCq45GF08ipkVoDnFau2H5zvIOaFoGC9eh04JDN/axtZgPYPZhKM0W1VfuHsu6v6eD9W5j
/q8DZ3wY+nJA5Qk+dJzky/HXJhto4+DDZu3ZBYzFtKJc25n9s/HB6vaF85Vv5XjXDikmAoAiQLPR
+aS8K00bpfLKthacnmynpdYemIq7hmy9QNYOqezIBYmmBf58tehlQpd1JvqyJPM8ETSXl2Cv8Hsa
ujkIlHj+8/Y8rkRkCL7B5YQMFTayKq435F0VzEOmJ0Y76Ie2qD74RHMiPbOGU92U9aGmhreb7Hmr
cWXlxMIwGEQhmYxsrBqLAO7s24LlMPzOvKfv+cHk0dLcD7+N8cvtIa6s24UlJQ6p9doyuhJDDOrm
rndA+QFqyVx4L7fNrA0IxQ5JhCb7KVWHYNdkCYamFYn/SCKckf7ja+tEVh61enjb0tqanVtSbgvR
gPgmbWGJVvvA/QUYYUT1pEL/tu6/Z9P+trW1cQE1hE0P4Pk1s1qWdzovAyoSTyc7L88AxDJiy4+F
D0Vr/bXpUCBN39+2uTZCPEokFBOUOFddU5CNByVvbWKE6EiwE4GWbjDHNSCo3E/lBlhvy5aSMCOZ
76ckwN2rR/pTCxw/aCrMh3bDypojRasAsNSmDioFcARd+it7aL3a722RiAAAxLF9bnkTO3O5T0v3
riKnUttRIFD4i1PwQ7MMHzVkHNKfgfukO6C6j2gi/J/j8uP2RK84m4uvkn8/ezjPmsE1rUAYNGfo
ePanO7MEMQ74wSoQB982tTrPZxOgHMPUxyGElqdIMtMmIWtQ9TEzCEfiJYKdW3Is8ZYi7koYgpIr
xOvRHg8no8Y7osmqkiwFPPagJ2l26FJ9F+R3E/kO3fDbo1tzMpJoEWIWuBnQG3s5kamxVBO12iUB
uG488tQXe83GU7C0lv7utqmVsgLgsxiTVF6V7lPZsa1w4TeXbkkq8o6aH+vqF/F+DM9+GRfL00A/
Eu1T0z0MdQxMJZjsysNt+2tDReABpCL6Y4HLUO5B3dcYz4nArNpzdagb9gNqqdluYVAvuG1pzfW8
aYfhivBxHyq70wR1XyAM3Lh8jupX610rnq2HxSxAcLDP8q0NujouqVT2P2vKBqXz0mVa6y6J06P2
OAEk7Be7fsw23qzXsDuZjcDFjpYKvCjRwXG5VQaBAD2ztSWxpxjq7jrS7V0SBF8a2oU1A9Cr25XO
cdJoxMuflMUpsiPVS2qFZXXfs7veLENw/5MuMpcnZ35fdH5Yce/RbTYeJWsHFtlXINLQuooOEGWd
07m3Z99JlwSIbT20qPUygno+mipqREFeTDEDGXbU+sMfZInQY4CMDfKiUE1R0769YB3zwJ2XeJ+h
dmCbLPYzQMTv6n6O60+3t9jKoiPKQskbsSSw6GrvYIVOJ4HHn57kIBLcGXlthN3QFjs6ku5429Rb
NkJ5c6LMBXVuPIqQdHPlhJ8527IMOHc9biS+l713iV7HbYrImcyGGS2CQkwQXOPxTDU08i8uGCqd
xdiPVK+PGRzZKy3mBiLYBQ2X0a0efES/e2+a+N4qiiykJBgfS9NuYp8YFAIOrb9r6AgpqcVNjc/W
NI87ZJutHbAQ9QsRev4655kPxdmpjQn6vTa81MrNAm4L+aBFygmFN2WXd+PQl/nYWEk7nuqBPtbi
xWcoGfj+xjZdc4fnllR/VOdF2y8TsZLa2wO/AADpgkiI7vKmPRrFk0fADAaluCoPWzvbl19F+jA2
IvRm7cvtBbaxfsr6ShZavAl1KHujHnS5viNqfzQI8CG60cTMRoJ9CxB3jdvCsTg3Ibfz2RYatHqZ
g6ayksp5cNsnj6LBALEEH82DN59m9uQBCYikKhGnwRWRCXaicmcB9VO+/slY8RzCjY5LT+2pMipW
scHtrcTRtZOlTRG0xreeePIJfT2f/9pQtlBJR90Yhs5KRNRYMXEPddSSyDvQ+4ru+jQmn/9fY1I3
kjmhvYrUGFOB1LsDZBYg2LctXONrgA1CSwqOBOh60IqmDMmaabf4jWYnbL6b3d/M/jSEtvg1Qvrl
R2/utP1te9feDebQMobyi/Q6unKBssFcaA6CvgQ7c180z3N91AnbMHK97aHoqkPdyoWLROFVCX0g
b8fcCiyeCc/Rui6aAazcqCptHHM5M5ebAdQDcJ6yloR/uUq+RWO1l7Wa6yTD3u1BI7+ctEgrEup8
/mCUW/jIlXlDWyV6QNCBjWynp4QCpJoyVhWZk7h9feoBHdPixpr+M6oWanUekkdSCBu3nLrf6Ozp
3PIYhpR2dA+RagrdjAEssJAFOjVzXuxce/H3fcWNI+88UL2NXv7kWUN76M2sPXKnKjfWUg5MnWV0
3SGhhEsfV6JyRdGlBDPR1DkJ2/neZ00Pe/sHB9xMO9zemHLjXdpBfx12hoscGqj0rlikhsUFJTkz
kiWPHd0K2x/uvHfEVovD9TraQIjjzSX1B9Bbowwnl/RHonYNvCB7cgCdGiQkqRXskE+jx9sjWnng
SVvyXFuoAwJqgyGfueYAV6juMMdIjOVTwYJP1lzuTJTWKz3mbDd5RTR6LETL4uAvgF0dCtc8VnbY
tneFBoDWe2rHFfA308/b33XFboHCF9p4sZHlTCOMVnxA74L2vUDtKuEg0RrABDryl67/zPrl+zQY
UY+cJZlAVpvpkVU+l22Bwt8z7T+1On/fAyniNuZPa/E3Hp7Xxxl4KBsTBW+ITL/qNIyJcwqiQzMx
tHuvbkMuWshbRT7N9+3ycdbCTmx495U4QZqENbnp5DV6uUAzzxqjxF+S+lVMNcD6aVy2pAwzvYq0
AXGDXvrh9NQHoVtZzznf6U4ZpZN3l9Fx45i9JYMu9z9ojcAPLJu+wE2s7n+/b6uJi9xOOE2DnelV
9b5Pjfk4iZ4lrd3pYddqKdBi9hSmfuseNSC20YfKp98b20N656svwXE3pF4bgKvKY7KirHYzrbAT
z5hDJ9952pcBHdjML0MDDMLkaYj0hx5CxN7utuXrHYApODOsREv6UHkWszEFVdCBU1K06Hip8ZKN
6uBeq15YvvHuWsnYg5cZVQ/TkZLduprKTn3NAAiKukl+avP3o+AgAD9oSYkUpMbDZmhCh4cssPZ6
twG5WPENMA13B8EH2dGsoqErq061bBrdxPKKsKitMLC/8hQgFjgHPYeKMQHN5J52O4uF2Q+4iZbu
Oiilpt1R2I9FeZdlZBf488Z3XXt7+Vlw9mBOgeCbis8w/WJoSpu7ieaYR4vddRkosRcjblpnn/53
EKzhWAbkKNCKb2Orqby2U27Y3HKEl4xoge1PFDypMptYin1ZvhPA/z5T/tjad3kpHjxjK5i8vnEc
CzAbHZkTrP9VenbkDUokweQlg7XjoLl003cTFOjGd2T6SfpX7+MMuuxmLg+L7AP7BOSWmDfa5+Vt
oxy1i09QAiUdfdh0LriXuF1kaHuz+gjsKZKnj/7wUIIj/Pb5ur77LgesHGzLN5ZG0xYvwfPXjXgH
ySavE8CS+O3Wg/0a1IulRYEIcSCiTCRuleCMN8OSD7XtJXOOpsruY47Sm/tgLMBy2+1wh+xECeCF
F5P0sRpfbo9zdWHPbCuzCm2fEuy0lpcE3qHoXtr0NYMK/IbzeDuhytoB2WHhmIA0EZ3dcrbPbndA
GJyGEat8tTUdO6QnqV3EmZdO4EFoWNnHQWmgkDz0FjAdxQC+3seeGfOnosu6PizRCZ0eZ50V33oI
1nzSggCqMiiyNE9lPYPNYWoFtIoC/M9Z3OgEfRlTkTfpcahK3Y+6hSw+xDKA5Y2njHu/0JpcdBHY
ets6KmaDfvAdXn+2c6F9axeZDcApWLxDadW43R2+eO49CEO0cW/bHdKERgFMYKQ1tvxRCM5HvBrI
t2Fh0CYC4wfISq0UMkmEAojk5tX8ietjyuOmcCe0aVpGHTWlhW6ddui9Jqrcuv1cevOIF5nTai81
6LzAEYYCqRMJ6Aj6LzNF7P4LFOUWNgGfkcEAAlx8pzVnTTjXqdM8LfB1n0Y2EpDIo23jVBmE9FFH
0zoG8xgHveDokxkUWYN2WnQrg3gUMmwsdjE3VcydhX933ZzVEasnFF9G02yDg7Y4dvatDjp4HH10
2n5ftDb4NUXdTtYHwWxyEikQahu5fuXkAf2D6iAu9r+FJ5XXgzfboslb6FtaBOXSQnOTsWim0B83
7m7lBv3LjuQ+9yF8A5C/YgecM+myQCz21NZp8FCKwI+senbivqoLMJxweqAB8+9as481g/5HVrH/
WYfKAd4wsiKqnPlK1FWa9V55mk7Bd1R7b59qxVe+/TokIvBERrQmE2aX563MzSq16qU8ESJ21Bvu
CmeIOIpbdffeZIfW/W8Iwit7ircM5szvPQ32POxRW6vQ+deGm21CyoV7ZUWJedqOGY1mGGhWd2es
UPC4sODZHYb7KeiOZbXhGeWvnfmsv6zhJWIjew7aYrVELjmRBOQ1yhO1Fz1q62yOrNlY4tsrpeY0
/jIDthS8GAHrA6z0cqm6tq0HtP2Wp95p97Z+1AAdNCPq88OCnLQgJEYXeszKreSG4viv7Mq/n7nk
rsstzXKxZG79FEyHoWb7oHsZu60Brk7j2fiUY+aQyjDbXooBz6F4xzfejWvOAo0H/8yePAhno9AC
XJ6TnD2TIU+pfdMzHfi/LU6dVSsAQErVKMjh6Mpx4p1T9rOj4bAG3YGbLHRrG2HOf4sn/1qRMyvq
IQqcHD1WGbo5jY9u2kWDCTdN9F0rfjHrw+1tt3qUAh/1GiRPgGGVzvF83nQGNwtm4ROS0E5oOSAY
tKpCj02alQdokoM8vqu2lBPWphEEmNLhgjoBL9dLo1mTGthmRXUy7F8D9MGRO0c3RXJ7ZKtGwP2H
tB3anq96CVMMt+78pjrNtvE0OfpTNjhPM2gNbptZm0Bo9UGGDsBpPESVxZrqehJm1VcnT+wr+s2z
T00WgzwyrrZ6vtYH9K8lxevxCQ0hmglJaey7O1Dl4TV5eyirBgDlk7pCiPDVqyjj1jx2Awz0er3z
54Mu0HWTbWzuNXeDctQ/RpQj5BJQtOhjW506dMpUuza795rDspUUXB0KrlRkH+VjVVdWxQJgeal0
jsWnO71HdNhEOW7z2/O1NhQE6bLxCq8/oFkvt3G1tCkYpp3qRPOdjVbLNArwDDd3t62or943d3Bu
RjmiOgIs5lkFOekUDeZIMvGILsYXQ7SoeS6pm0LsvCYxMlT5bk5H9JgNHlrubW0M9QFqjK3oIssT
zQFvVG03UBfEG8WcxZO1TJEzT9CaE9by/vZXry3A2Uerr1RqdB2QmpgbPp2M/mAtO8PduJfXYhsJ
SXewV/EcvioAT2WZTXRAEdd9GMcPvV08m2wK8TiFXOYvbtGNhVgdEnCKAZ4uyFGqHR+9nrXtaPDy
VAdDGU+Doz9YFMQzAS2dw+3ZW7srpczc36aUJafULueyHMsT23m7Lf679XEAFgcEjQ9GL+XCXwgf
DSrnjaBXHvWAKO+WKOAb7nf1cKBE87cV5bqnlsgWYsMKM1FLrbp7R5AoGL+BnOXd7claHQ+2ATov
cKngHrs8hgxg/U6AVuM0FN8cL1myhJM/GQzAW7I2gwYFFZbikrEXZEAIiO5fwe3QW9DeHCSb4fPa
U0SqCv5tR3FbdsAqzVwQi9WjtXM69Bhq6FrTRMTAsgMhtigwQI2Zb0zgaugJlDgwzR5wIlcNRgIl
GkgNIngSThfl5Bk55QMou+aJQ/+iiPL0h5l5kc/Q+Xp76Vb3Od4lwC8CNIAE7uXSda1ZzhZHIEDK
MurT30G71T2xujnOLMi/n8U3yGLZNGd43M3pBz7fIzkc8vHj7VGsOiJZwEUzpuNaKp9kXrgud0s8
4fzmoBdRikZfYxewfQkBtS3U0Fq48VYs/p8tZcYYnyoALWCr6oAXbsE3aD8DkuXZdG86W8Ch1eWR
aU3gMVHxUPNRubsUaDxBCOVnug7m0ualbclGNk9V8ny73vDTsosO0RpKGZcr5M2yT5CW1Ql1wsBn
IXJ5rLjfz/43zdwN7Uf7HYjudPIJ/eUlpP+YFYJha57jjldhZTb722u5Nr+SFRTQM9kMoz6YR21Y
xEzq6jTpza6pExOwDgG+PL8GeirYCCDWNida6KEGJbvbkSy6HHqbIsVb6IgdyV2r12EfPNZQKbk9
oDWXIg+2VNIGd6/6ehVG0KUzNDxO46Ddl2UNehiy66geVpNBMSwQ9tdD2DraVqf42uYBiAMoDkBe
0VWjBHqDWw1GryN9o/PmXYM143N1d3tsq4t1ZkJxl9Vou6MGZtETknuuZ78znMfSovumH6PZszYW
a8uYcvJq2V6rOY5MR+0rDsVGMO3QYp/Z82my/Q1jay7lfPIUt6WNswHVbRirOvHskCV2CzskvN55
6RMjzY6Ym2Hm6ma00AeBUEqyRCkxRy27TM2OVaeaIc8RNsjujREDjysE33MTWEi3oSAZ9+sGdKej
gS7w0mBQfxWt+d2uB68Pi7wHBBVh6Pijph57qUVVlDuHi2IvU6+QOKL8VxZQQEI8lurv89kr0tAd
q/RlJIaf4nAj6fioVWTeCBXXxxbgVYOyEegUlZDH8OeqGqH8Brwf8kNGmA1HsLNsnLRVI+i1AqIT
/6BL8vI0pxlqvwLpvJOWVqG5HNDDGOr2t9tbfvVUoQD0JhIO36nuQo00eHFUeARyaA0VoGfdtTPA
+LetyPlQU17w95gtH30xUBu8HErpLyP1oa10QsPEyNGkAhDd/SaMZ3UswBV7HsC3Oi6ASyv5zBrm
eXB/YCsMovH97TGsLofstUGJBrygKiyk9MFfz3z8uhN8qMonL6fhkH+8bWN1BGc2FAeu29Chbgq8
mBkEPO/SttHCvvBZfNuKyrf11xWJt6wEO6HIr6YGl0FLAWKUb+ZlL0j42X8U4ZQBuHpEjp5Ur85R
r8tIHw/Oh9uW13weYGkoM+LBA9Y6ZYVmASYDl7i4oIpa7Fg2gmfCa6DNPi3tg8b1k+k0WxL0a+t2
blP+/SxiM0a9KdlgY+81fA+xg0dQgewYnTcmdX1oEHpzkBZHpUF1CQVjlHOvOuW2FUNHOe5LOzb1
5iUY9bCmG7UMFanwtoRAqjm4DrHZr6BQ0LGf7C6bsNchKTs95RAiuqcN2EzuR/cwfD4G72+v3Nos
IpOMSrHsOoOQ8uUsenODWveApEHfvhDXREoU1BRlu7ttZW0SoRIKbBxg5YiXFCtdYTVOPWlYK0fE
6L0WDNxzwcOk16eubf7Av8qOMRAJA3mAYsnlkFCRw1NysaB1X4Lrrz8MkBsftxoQVkd0ZkSJWjTX
TZFtMREutXNUTgB+FvvFmqM09WNrTG5P3+oi2YCHAaAtD7ayB1vRlFOfYw9OOg1bnsiS3rSFTtgy
Ikd8dp7KNqi43sBIhfJduaQH9K8DLFZsnKctM8orPLAIypgaju0whnN+qLTHLSnPLQvKpTTVi2AZ
lSklAIq6CYz2kPQtvA04oXRp6tUHiaa/10RNXInMmTOrx3T5DosmUOrR5Q9qZDLAQtIKVQR4n8sF
cXjqtKknD03phl7wvSyruAFx2h/sLRcKB7IrUbKtXloxmn4ILA3jcPTfDX3MihE0BX90JM+MKEvS
FWRMfeJXp4KBlcQBOh2s41vlkLVgBG0rf4/EVqoFVVfwPpee2jfu+28kfTDIbgt6sWrDA9eRJNKX
MlKXs1UChuCzOkXwm3+yxt+NdeD5qbc3Vn7LiuLBDOEXOXpP4ZSNxyZGpzrC6Zdp2vAq61bQGyeZ
12Wn7eVY6IQXrFmW5MSc5mjm99UQQED1ELTfbu8wubhXJwUS23/bUfZx5heQrujQcweMQ2AGkd4x
PFFE6ENKr7C+k0mPNgOurbEpMXY7otI9VDVy4V/L4MP45IGHBOwntwemQtzeLmsk9BEUAOYmgbWX
MwgIDq5LzMWpWV4W3zzOFsiB2R0ZImvAe0UPmf2rW973C6Bnlr27bX3NzaFxGfc2ENqS8u7SuL00
eKUHM+AIEEYGfSx99IqPt02sJvxkz7CJlAtIP9QuSrfSDRaUqPp1dppHpk4OdiGevAkcMuTVEs8j
eEYbYDod9h+7oeTUmigtIR8g/wMB7eXoIO1ioUsGzm9pv2jAq/ahQ+4HPUJ5+/ftQa5sFUheGsjL
wRTarpTtuYD4Qsxzj5ZQIK+R+rPHfk+qY7OVkVu3g5H4kKK1PVUBtl+0ruwNSk6+rX2YbfZt4t5d
I7L7Fs/RjZ25sjcwpn9tyW85u8szve0hejuQkzfcO8UOo8qnDR+1EgBdmFAWyOwrR7QehjP1uADr
Aux7plW+UFIloNM5BhCrub1OKxcuAOygO7dl3RFYlcsx1ZbVs9bGXtTzTwsgs/5WWXPFT10YUEZE
fMKseUDcuGgIGHe9KQ5Zfee/ZG2+dyk7/Fe+7b/2uKR6gP4N6gUqWXFHB8cgkLM68cz9pZnOC2TD
N8L71U0nVQfQcAc6LTVKmYPF02aBMQ1j1PzshocsOGbdRki3ujKA6YH5CYJcwA9drszM9BSCGnDw
DRpeJt/Z5/N/D7ZwRf1rQX7B2X5e9CxI+4Lg7ORuiNoNOjj+5MScWZAn6swCcvNWLRZYcM2kB3yH
0J8opv6BEVSFQDhjowSFbXxpxCk9o80I7ovae+i+j8FdunEnrK3EuQFlFC7vhF01MGC1ITpYebVx
BteOCOpa6NJB5UkHj+HlAHSqTzbKxBiAPnWh7WRopAyOxPRCD3SuNk8Mob9zzPx4++iv7eJzs8rJ
nMVAeNM15JSnjzr7pdnIf6MtM9sqM63dd3g3/js+5U6dkYIqXRPjK4lfnNLG1KJh4CQGk9cLcZ6J
MJ5FEXxtuO2imJ5u0ZfLn1cipQvzSpicGdNomx3M0/R5Ie/RtAEZihF0QcJpI5Zu5BrWZxUFBWRs
ULZ54+A62/LFxHLSWbAGEZwcIFsTOu/kvnG2aDtX7ZiWtPCmL63seryUjdwOsHrAWCzjvdPeN+Qe
UiC394jc2ldzBzIuQHjeEjXK0mmeXdJswTUOEylPMJLNUvWWCWV5SO4xMI/BhG2PuH8q7xMQ3s9+
s9V2uj5h/wxFJamsvAAd0j6u1qqR0BfoqSz9PvgjZ4QmP0Q8eMciHa2c5Q4gwp5O5DT4H/zMj+GO
eNdvOIxVhyQzgsDNogX7Tb7nbI8ZQqOpNmDKLE1r4rpHMUQrnf/If/V2keJ2QxTs4YQiVXc5FDE0
Zmt0sMIMN8big+6+N8CrPcWmsbHN1gaEqwg1HPDqSjX2S1MAWzdePRjkFHQt9G88okfIf4uNaVvb
aZLaAnaggXIFS9IW05kA5YYfKoDCttIvkoWBBPpW1Xttp+H1gmOJWgcA3MrN3U2D3zrEwo4G3udQ
8dC3osLbeGeuDgap4bdqhAyzL6eMGC0dMtPEyUQYMn0EGZnPNlzZWjAK7rq/TajcCcIibj6YWJUa
Yrq0PIrp0c0Ohu5Bcmgrl7m2AyyJvEA/HfpLdHU4VlH1izPVJ9Znezy8ZNr5titbtYA8KdbeBC7M
V56VxNTwZs4Ri1haFWqgF2z+AFyHftB/LShP/7qbZsd6ex6zb6yq75vxt04+ZB7ZuLhXL9RzQ8rj
Ks+8AhwJGArAjml2j45TK3E+IM8spr0NbjP+BxHWuT1lQ5ejFXAqwzg5dRLHQUFTsPHyWTs04KRE
vwEo0XBCleXxq1GMlYvHlZlaB426YcUgMjJ8TdstQp1VS6DlANof5xNNlJcnp69b6o0GXLSlf2z7
lwBZhcJCDazeEopZO6I2oBV4XVnAkqmQtTwYUrCnzG/vRVZYd9gM1ea1tratz40oBwdeoOrKAU4t
cx1kDe5BaPAHqw+OZUPWVfHi8eQwz26b0h7TaZxggdcMvUEAiDi/dGfjLbI6V2dGlHvTygzNNWvM
lV3UcTD+lgcUTCPxbR+wZUUJebk9ZRUrYKVr0CVIJt+LZr+HXhpoTTYuGznvauQEKjp4zwBdiUi6
XM5aL+wGDJzwz9Nn9zd51yxVeNSgz0E/bRWb1tw0qLdBUQL4E96kyvoQHZIMzVLWp4CCYnlpKP/J
MvDp5LmuJaJpvk3uuEUjvXqGsKehyQPcOpqgLkdnZBza5aSqcZWmKH3OEa1YaDVT7PJft5dszZLj
IlNvAGWKeEpZskLLtb5tSH0ynBPrmrjLE5ADhxrdaI5b2xqAdknaAEhrQBP9ckQzp90UZE19Gndp
H32nWwwvW7+vzFjXTJpPa4xD9x7G9gTYdTa93J6qtS13PgTlDKFPa246yNLKXM7MH6pvLX8ARjca
rV8oDaB78v62vTXXA6IAACahTgT9eOW+M1ASasDqWOPMChD02OH4B9g+RIMyVQpkDCIR5VIwGWVz
BmG+U9Wn6PLrd437ufhCQVvstVFdbQnVrV6sAP5ICA6Q/vB4l5ugXhB5dnULeyl7YXWetCgRZDo6
W0tXC2fyPWt+82JvpMvG0q3t8nPDylTSKTWNmsEwyyk6/iCDXUz7tE7IFjB4bRuCj1AmtyXjq0rv
MxSO04gA21wbD157n46HPyl5SsrDf0woO73Wu2Vm6Kc6vU1WEYnxfsp+3956W8NQtjo4e8psBvH3
CdIrvNyR4tGbD/8/E4rjcUmeBhT0uHKm0CeBmbLbjQO0PgqJjkGmXHJqXW43yylB2EWH+mRa2bLH
MwxyeZb32xFGtrs9mDXXgHci0gW4KVD6VKKEMms6o5lgyZ8HcEL0xoSHnANEcUBnHbIq2fA4pm5/
XPrB+LpM5lZhf3Wk/9pX4UAdgWKKA6n1k6t/xXql1Yc/Wy8fZII4vnAa6tkdMo3IOiaOkN9Ffgu1
5SWyt1oDVs/pmRHlnGo+xxXs+fWpyPghy+aYT0nhmy8d/4N4CNisf0ajhPgkDXRX1A48EQhD0YGG
zIvHNkLutcABPK/Af4NOBMGwaqMCUVHvpPXJynXwWj8yn4aNroW7jahrLQGHO0KWQ3U8i69SYg0k
WphmvY1FM0Oof+bv/PdT/rh5I62N6NyScok7g8saf7JxA0L1IW8+pP1vm0z7gaVhN229wuRaqxGe
J6UBHQDPwfOqnF4OxDdUmmCs+t2CoA6tFg9W/OKPkUhD8tXdVPlcO0Pn9pTBTXUxFUaJLWEt48mb
3BkCXG3kN27oDvlOoH0AiOL5wINf4DXb59y8H0bnc2DOUV+5G55rdaKR4ZAMkJDLVXWv9HQCWxuU
mU6jfs9zaz+yNPo/0r60N24c2PYXCdC+fKWW3m13t5fYXwQ7iSVq37dff488785007pNJA8BEmAG
6BLJYpGsOnWOke0a7ez36uZ27FqwhYfB3K80U9x/A11CkGI00blK90Jh6fflKOpECaD5IPRoyDLq
NIfmWp5wAiYrhjFnv5QZEj9fA0Arw3L7aKnRUKhX0D2aW2z/GWQi4AofLFLK92NRupZCH6TokAgd
yAffhh4ZZelFylu3CT+VjEe1sxB28DFzolc0QBPOgq/03hJarSvoXrYaL/O0GtQfIF8qc85Tb9nO
nE3CEYEjnLn/ZJoWipncUvRrRKWHrpuaqCodXPRj9Wu0uZWcyDC7LLOFIJomzn9wwUe30vUBKICE
dZZvwiS36FSfYj9z2kH7Q2GCf5bywgoTtKEsSg0lghUFnc9Z5YXUy/SE46ULuxP5PmQWgV5C1yNb
xAG1WR2qVU/3YHRfGfJDWggbn/7N+lwYmbfKxVO8SDM8780ORRT0hkaPvvIbfJAK51hYdIJ50vDa
RzqGzS7HoGcsJAMj6WRlG4vu72kEpVXMSS5+vQ6+rf2FGSZ80lEb5ckf6D6IQzuWtrF+T1VhVWij
3TfqGYR2RA6OUvY0ihur1m2rHhy/rB1VvmvwmK5ca9gb0TsYRwxzXSlr7OW9ENebvAe1rHSvbYCe
ddtCcP36YPJubksxCUBStPApAIqYbPdjJ/dlHkoK3YOMrRJ25SZ+7X4Xf4Eiw67/1wqbskwhF901
KqzgCoq7nR2Daq1tVE6mYnEsyFMA3YlWGJFN8w6phCrzbCVTbB8Fnmmygwe/AXvQ458HchwXQFEj
Rwz4xex4F94rDYbQNi1KgBrg1A+JGfyqGio7k58KKy0YkcEucIzctrm0LS9tMjtmCoU+qVsMDkeG
rafvg7SlLeesWNow6KZHCxXylhpafa7HpTUDuGISGu1R/AH916E2PnJjFXi3R6IuBUv0K+EEQB4O
iVJmKFKUFHKQwkzpqqtuL6zBtZA5/gZ0QTbY1sEBRwwikdxOSOqFXuy+Pr1UtrJ96lxtHTxUdi2T
fmOsQHZDKjvexM5zRjI7WiWb7jfnWzFidm9ffiqTYu3GNvSpEUZ7muEuVH+Eyuq2gSWQmHJpgXnQ
CENXJ7KPyVD0eIV6nKcP4NMUHxO5dAdwk5nRttJmcmrDACcfr8GdpbD9OlIuzH91jV+4st/HQaa2
GKAMfmfQobUTqd8Av4TyxH337v9o3oc7yMqHR6T8bo982QtASAzo2AIbJPSKOjFKcnC8lFD5TZKs
cEJD0jjbhiVc/GeAQOebOMrQiGIxZ6buZyUO7ArkYoKnRW9+T11Dj9ZFS2JwG1ECvRWCgmA2Os2Q
nNR+jRqkDukvdHgGIHgauUWPpSiFrMK/H8RsMiuFzGYQoKPZgLp9hb4HSFQNsmGrPnJPA+cwXx7+
TF2BnQbaWZ0JVVoYpiKIn+Fe9WgXfuxMckhi/0cImvL2oByyj0HOidJ5chd5w0E6iaMXSA85MjZQ
W7y94osjv/gWZt+XEdTUcvBH7aFAbkw/ewHcT/k610kR86rXS70u6HrUANlBVne+Bl6HsgTiD5bW
o8veF48ZmCSbsCGxdBDKrT8anh9Q4jeOYUF72h1mWj+oTPQdJxO7ePW+/AjW9wqKaoCElnK84Ptd
h6hlT/UhIDQnwWPzaQ2O9BaREQ0Pj/Ujr/dv6cC4NM74WQj8i5oqaP4fg9QZ9DeUrGyuhtUcnb7F
R2TPZ+pcTDJ7WbRoNZbDhBFWmwQXX1ne1tm2Tz9EZd9174B2/MUJhT4UYE3Bnwz2jzmoXIQrbSoy
C3KZ2DzNtqSoTAL1SXPkfXjIhKUMKkQYFagaIWmLZ4FybSmICl8ABC/aZ3FnZ+GplAx7rub5oHqz
OjRxIErjkXi6vUWWGnxARQ+ymZmpHYlNxm9TJY6MNES761BYXjkl9pR4fvWrr4i0jyPrYE1PYLbb
RpyrMssZ+E+YxE0GwGfc01ANuR6uJIaFkvRytLfkn5E8oJCYu5pGSZ/vsjBwqlAFlmskDeRok2ki
Oq3XeGNxMhFL9w940b8fwQSrwc9oVGsgEBCNFyDu7B40BWj53ER/yHb6NVq4EGBqQIpKWOPr0SpD
qpnQ04wxWsdsvOm9SUjQ2fSnib3IeR8snXMoKaAVBLg4S2frPtKgpwIEBPDUodpvCMv1UMaKDE5o
nT+Y3YcGes3RZIckBvrQrgdUx/2U4kyB22gu5DXD0lXe83DfglKQVwxeiuKXppi4AgAc6rQFTPV2
/iztk3MB1Cj5i21waYTZfWoeTnHcw4ghO29tD4lj0tnRRGRwAAOOdrxtbnH2oHElgnpJhno0Y82I
cjMyA1jzDXEzqnP5mUAVdZDA0AHG35rj5kuR2bAAEkHRHludfQ0ZILafMUIImr1C7az0D1aSfPqV
zzv8l5YK2ibQMkZVFfGZ8QooGQdWLIJvpFGqtSZB4CTdTc0KWuRSuIMoQVBmhOp3svUMfaGq9xJR
X9edHU6PgcTDLC1tAxOcpAAb4x+I1Vx76JD3YgX2K3CeKUW8MY0mcmlQS5zNtnQeYZMBQQsmZ3Rd
MBEkyydlLAY12k+dvwoTwc0o4Pph7UBgnjTZti67Y2QUnIN+aUHR7COD8QH3Cvx1PTZQ4aD5A0WQ
fdiZNtgeDMjMco/apQm8NMIcfZKUq1IPDP1+qo7F9KyGE2fTyUvucmmBWSJ/QsJGyzF5oXWf663j
o1FfS/OtCFKJzJhIGszP6rQVtmF6H8UHATfWWCNRGc/a6T1a3FSCV77bJxQwTuMu6t0gmTxVWdUS
yaRq3cieQXn98ryvZpY8HisBzdPzksf7MYfmuwnBjTea2KC05szQ8jpDoB18ooCyy7P3Xdw+QBKh
xbmFQxJMAMArUSIgpZhI3u1otLjQAMujaoJbABoarq1AI0LuYh9WwsoE0Jza4N++bWFxHBcWmIUW
amkahgZTlksAqva6bYKEO+PBk5atGMDAIQ87q0Jej6MN1CRta+wKYzCcDqWfOYc1jKvbY1mK3RAI
+NcKM5aU+mUI8gFwHU0H2dccq/+Nol9XJbiMgrw3+DON7q+bAxTiofYFRAyy+Iy35f04qKkFrhCa
3SGflw7xoQXLJpB6wd84G2BVSF/L6CjUmIHRyo+z2h/+oaIccWOw+idZ4jG7zt/LXhzQbPCvFWY8
GOoEKbwJztYWbtJCLxHiMUKwnWree38pNM8pRuhLoE8ZmN9rdzD0uGoMHwuV6BThJLdLzdaSH2jV
KNTYlToXGdLbrrEYGS4szq5zsV1pZgRCSLGR6rxzfFn2RqsMiNkF67wJXyqfV2pZdEUNyLJZTAPd
T+yK5XFaxhNGGGeVhe7lSlsPer3JMug2lElAnR7+BIGpiPdYmX/42yJeGGYWMQQT5kAznPP63GLe
HmT1Nxqt/sYfoXGrAkI38xTKzGwCNOdPPthyfUtZAREaI4tS65yb2OKSgTkMNVxEP51tgQl8kEbT
BjEDBVDSKtFmeLE6EHmr+cqKW86lmdWgmDczRDhQrpkJMeb+5ushqZnf1Y2AOGgWlITStAZfpYWX
VoeKOMReczs8iNuUuG2SrAzdNcrTbQdd2Hyzejl0fFEQg94089gLA0WQtCSJkZtC+h2M+D/KEDTb
eW/YfpBzLimLxpBsRQcWktaiyRxeRlsNSSyA8qUXxwy6Zkln502qQG2exi4upDzipkV7JuDJM+kH
quXsbohNrdf6BhQIg4IG107apmNti9C4lmn48/ZELmwAIK0hIwANH5ybbEY5LU25ELH5UC5H90CQ
DEgroTneUQs/4jgNzxQTVOoxj0IB1Dl7yUcGgLZEGiJSQZzj9oiWErPwTMSSmVIXzLPMnu4DWowo
L6C3Vj9BpcLOnfgx3ojEv8/3hd152law842wuW12Yf9dWWWCNK4FkZCK803KDm2D/DZWsXPbwryn
mFgF5SgUTWaaO1QYGQtCArWX1kCfZtV3oJ8RoagU9q+3bSwcNTjS0B2sWnhnWexrOIS2jFFo6JxU
y3CADK+xE4PYnXIIekhuTtPXWU1M+LxtdMkxgAxRQfmAjnnUna+DydgnUZ4rJu6h6MuKq7cEeXyB
tz4LRwyKW+hAQ5YGDRMsGDfVKyNq8IDaN0Ftx5bsicFJ24aGLQpPXPbbJWcA4hfBAsxHEJNgno/p
2OqQV4CxPHtOLc2jb0rkkz5KbQD6/mLy0AUExPzMw/qN5a0oKhH0IhhXlCsk8AVxBRBWahfVyFP0
XhzVhSnmsSZMkEVQC2xgClCA2Lz1/Wk07yvkScqCdzAvOTsaTxBskdVC8YIJ8G1XtEnaY1hWcOqg
45vmKudUXspT4uia2T5NpH/QEH/tdlHch0av4AxBFzEJrBJ33hF4mtGOoWJD62lF018akt+W+Bc9
sTPXIp7yqonmXtbhFUGP+yBC83ABgfnXrrTxpL/tFUtHCJRpENDhfJD7mLfcxQUOtfswQkYNvFhj
8pi0A+S58i2NLJfyyuBLm/fSEhNtu5COLdSowOzWVJCDoTo0kP1Btk0tETkBkGeKCYAQ74qGPAcP
SRl+FulnV72ZKgfUtDxvCOTYukjO68zGrfTUSnIDoxHVyM6F1AZANssDj7ac42J5LACNzS9idPyy
/l0WyVQVGEs/uF2+njVCOInp5aH8Z4EZiqkUQa3C0/bmaH8AM+Tv/qa7BYik/0wwF1t/aiErPNMn
+fJrWJCqe594hx5vnpiYAyqVLASXIbgDio3qaZC8W9/eKUtBDQR1M0k5hIy/lQ30YgytkYLtA6oS
VVtA0ekQ+5vePP66bWcpoF3aYZajUmKoDmew00FIAPyqQpSu/twCSLGRYLGQHUVYu97zpq9ZuTGA
OauSHOBhRuX59u9/gTTZC8ilAeYCZxW9IPvxTKsA3XOldmU3z20U6IK1MZ17+jllmwjl93Ry+66w
ixcokekThPnextQi0TYKNoUDfmGBRwCy5CMgnkbbKO57AJMxAx9HoalqE99lmGCkFX4PwZELxl1a
PlSzUEADyQjOWibM9aUyGJ1h4eyD5G6BtgNV4+zXpYIzbl7/mWCG4QdyauUCRJ+aNFoH8mGMelsf
HCD17/0I6HPFF4kE0ONQPjaVScpznDuQIVvlUuwo4Umju6rg4VqWbk0zpgVuBRQAHlvXPjUqRRd3
Lb4pMPKDrJ/D8ZcUlTs5U+4qRd1AsIUHU59H+c3JAG+Z3z1zrxkz0Yk4yR0IHcEXkT9IUukVxq92
zkinOz19uu3QS/gzSKnNfYDA7cF7mBtAAXGovJDBnmUe9G22F9fmQXEaT9t1a9nRjrGduvqZHpr7
6QM0hY5KIArmCID1NLbqpJ6xEglfGnnR0/77KLb+PggpZNVjfJQvYxOp0RrXbruz1DUVzVU81k4D
Ekq1PQyjapuUHrN6eDAb8wVIX+/2/CxBAS7nh62CoDLS+LWKI0S4T9fCOr5Lt74nvfhr8E7uo1W7
4Uklz4vLLj5WHQ2Z6GoHWzITJFU/LuRhPrNadLOGPZGHl64AbTgne7Dk1ZdmmHMrhafLQogpHrqz
XNo0d3EIx2vEp4ZjaakqraK4AWpp5O1wT5pj1+VFrFI7JTJQw2xL9Wxp1S8raHZqojVkoo8mpFJj
NwOswa8MR6p0ztm2FBjxtMdDBC86CafCtfG6FVK5BMfvPlZW/mTYZRN6Q85DpS/tWECzAWUAEBIp
SmY2A2VUtDICpg+hguhRKQCNCRVSCy0SRaf+DGuBU6paNIh6LYi7v5RQmaCEzFTTDDrmNNyYG416
qV0dM14aYXHuLowwcyfJfQCiZhWoQdRqOtAQltabbHJ22NJeR6vhvyNhvGMKOwCwdY3uPcJZ+i9q
BnYrXf40E0fbojbiYv7p0U2clMQ7ZRUVQKipTrMXf9fH7GHaST8UL9qoNl6LD2BDWEnDU0O3Jg96
oswLcutbmJPNEis8dix8ixU6wS78FdraD80DagqV8MT1t8pe8nCwZV6/D5vdsAKmKH5Qd+nr4Ob3
/s/0vrmLvZgMTxbABs7tILd4q7mcqDlYXOzQLpxEPwzgTQhvLlhhEQ/cAKx27kjtFEnvbfFqNcSE
Q9vjhm4G4a7/1bgUcrJrg/Mo4Dk2cx4Z8ijTaXbsFCmq5Jk60SbkNBUtRdj/Rotz9nq0glg0IVSo
4NZOe9C96sCZztsejRrc9e9TLclFTcBSi64b2LeX6vb0oF/g+rcz1e9zbV4p3Cp/5s5kiw6vn/X2
rodi97UJS4h9XPDw+bq+E9Ntr68l8+H2KHgzNP//C38T9KntkxmOLHRb7FFSSzzVCN48fYsqfogK
zjxPCekU8IJCPeFXDPYe5Dduj2Wp8A3C9f8NYIhV14ORcOwFnQlTjp/fyfYngLavkRPfye5jsOuf
aEl+g6NR9uIHeTfiNb2Kf3RPyZrXtcubUybARKKvqjEgIfvJPOQDbmkh73I+++3/HcJwebge6CSJ
QVW2OA5U4K0VEjvSc7NCBfMeksvGfba6Pa88N2QCQQ81NaVKcHBne294aTn1jMXqzcWqsckHBQKj
VTAPpvk13gn2cI5XCTJRI5Ht4ozHHV1XxV2fH0beVWExN39pmQkPcljlo1RiYDkpHAt/7aOOBGv5
td6Um35l3aGVrYdgHMdP5/m6sXpfUPKLPad2IVpDfbjpBG5kk+TUqzXSOdn4qZjnsOU4C88aE0RK
YxAEED7TfeWga/NHt443gS3Zofv/5SQs2mEIBXWg8hxIBKcMCy9WErfUOefF4ligHoIeIBT60EZx
7feJ0VoFEm8YC47ucAs0meKGg52+jDsebdqyW17YYpyjCrNQDyLMmygAiTLIxJpkMgzGqrMAl6lG
iKT8kHISJumRtgaA0MlKN7WVqacdaWIeAHwxplx8DXPamIMcNqOJo8CgXWRPg3FSC4WLtp5/5Ztn
XlhhfMVQx94XZ8/0D4kzecZa9JS9ucd1g3qdx2toXzwZLqwxZ485KoOObDFOf0pS9HxsjN4pjL+5
1F4YYY6fvI8laxDnPZ5J7lg+janA8Xze0jCnTqtqTZlasGBlb2m/y0Ue4mL52XYxBuZAQRdSqPUt
LAjKc9Sqrh9txqj10tgFloT2WynsnBySDyYyhrd3NW/DMQdNnuiRWM8OkX7SbboqXGknPKnI/Gxu
2/k/dtsXxnGG17IxsaJDNVhBCzSqHIP/N2s1XbZpG7fULoY0kxxTzEcND7p47AnEn/tjJJkQFC4n
Y4LUTK4U61aWMrrys1RHN2xDcRxamcKjUpsH/H2H/PedzA4JO1R5kaVABPI9dcB9vCqIG8gPQ8+Z
kcWrMXhMZsUStAuxJSddmmRdmfuJqti30WEDcW/P70unE35zpn5x019YYgKd2FHFDMYAaO06sSMd
bTMWhOUfh1ODTsYnFQIVOiIaxLYU6Xzb9OIYIbKtqXiqgyyV8WutthIhU1JINsopoZEikc60XN1X
tlhn3n19ceUujDGurExi3rUDulZCOr2NfaBsjGyYy2uhaJcdWqVG6Jt55ljxEsKLewh6udC2RRkb
HfjXhxbUTystTAETbvwPC9lR2t+P8j7ovSq4j4AmAijl9rQujvTC4PxBF/eLRJMEP+xgcKz7FdiO
gVe6G8CGE0qoImmaE07b2wbnGPptU5hoswDYB31W7DpOJZQ/AO3B5v2MlGw7SvWzLqEf6LaVxeMC
uqqKCo7jmZTvelg5hbCeOdTR3jOgqTesoHkVqSTg8RguVmIB1pgXDJ32EPm+ttMDLzgaOUaTgdFg
Quei/DOnq1FIiFQ9oDGV5CWgtDxM6hfLGzuJkJ6Bf6DxFSU4Zni0DfMOgilzB9+wH9f6Nlz1h+Ct
Pxk9aY/pUd/gFP6QBTLtinV2HL0c6d/2XLakekLqfcV7TS2G5MsPYuah6SMzDuYPGm3Ds9zYNex8
Ve0iL35SvfheeY2OE/eom+PnrVlgDtMwGZXe92FUxPijhw/fqVxhNdnS/mf6wHvYLHnU5QiZ+GOA
6caohK8pz7zfaC4jmXvbZ78EAm+Nh9n8U61qlPYwgWLTnQWV5jurtvfItO7kh+pUrgu7XSMIedLW
fw021bbdiC+3P2HZny8ciw0HKZRj9RafkGw0R13F24ZUxMerl/cEWArnF9PJPuT8SvbT2IIh0PhU
zbEotuDBhmDY8+0BLUWbSzPMeQVg4QS1M4Q3JMpFotg8uKnCcQv2LtIFU2XqGcah3Jfr1h1QhPHt
4lXdEuMuv1M3gTtth5Vy1uzeGx26SjKiutlH5E13ozPchfv+Bf9uZRJ/hOvM1jg3g6UeL4AM/40U
bJtLNEUhcpj4vjF7rgD8O6h2ERKaQHLJpneZIxofvrXT8Uy5PfGL99BLw0yIGupAT8GjhRBl97ZI
ItvYqcR00o1MTM7GWTrDLk0xwWfKujJNi9mXXG1TPSAt4M4ZT86AeK7ERJtAbRRoLcHKYfj1EG8G
UpPO7eBTvyGzsbHuU06ugzcqJuB0UjOWNIS9xtFdy2udeVw8VQjeNmRCjioWJrU6GJkkItxN2xg2
bs/bF6D1RlRjwUoaeH8wDHQjo30TWekCdOl2vpVd3dGei3tx03Z2d8juhucc4bv99Q4JmNtfsDhG
NHXOZVnAlhTGPayJipEx4Yy2qiN6Yq3hrVaejJaTblgMBKBPQXsh2mLBpHJ9ExjR6BT4aQPguUbK
rLUhzxZZzhTYXEXp5cMWDQJooceNA5DKa1M5mCSzVEGXgHI2wH5vej06X0z6PEiS15myjRIsadF7
YbQqeIbQPHfQ0vcUDCS353WxyIqGPXRvooEOUq3zY+Hi7hiJqT5EPoYsNXZf/Ap0ryzcDqoSP6j4
VoFKSZ8GYkWpm2r7SdnycJFLNAoqqL1niQb0uiHLc20fwT0xtWFGpxeq3cY/1XEgKrgis37df6aR
10OKtN9Iw3awfnGGvrja4B6bGweBNWUZn0Uz1NQiBIpcNjuCuDrkrxSUCehFEtR13opek65QhJ6b
+3FttBv1KDYlmcaCzOooPC2t+VT+tsWAOIAuGBiiQbFxPREZFNS0Ipl70eLMJEklnNvcOtMGenoW
WirdKIlC0gP9DYqt+JUzFfMRess4c8TGTVFVQoGOCwiROWElParKaxfs0X2ymSL1rm7BmJYGbv4Z
/oWKgAqsLyq4wJtrINm8HjayHEHetOjLgfRLYx6oue+L+4HH1rg0uXMDizlz4WLHMV6e5bTSG93C
6VJ1u4BmW7loMbLysQxlvJaa96mSfoAg7ufteV3ysEuzTPLAryf0F00wK68aNCYEReoKfkZ8ozw0
Y8vZyktnG0D78GQLdLVA01/P5KgrQtFMmMm4+ISYYI5+W65y1NJ5Bt4jUK3Oe1Zmn7a1moShgIQX
PCOwc+UVtz41z5w4cscW7EC5xAn7ixl7ELKj1o78LzoFmDApymX+T2tOoaEyWr8HJcj/y5pk1dFa
t4ngFSGqTOiaFi1UEOi6lJG4bSbXLMz3IhQ5xbPFKUYnDYhXoHoApMj1FLeCmKhCiPVU1IoI0lOs
oCPX4PXfLV67wOajIREEYkS8r6/N9GNUyLEpYE+A10XZtE1MxNhAX2TndJEL0hW1sGlmo/Zz210X
hwe+lZlNFzj1r1r1xVngT5OWhk0EFbzOnPUWtEF3ep/jpoujA+OEBkkh+BEQ99ejk6VGTpSiBTqd
0nxnZqJix0odupYvRptmkhsP+U9lNxb4T7n5qvSlvmuRbefkopZIPoC+AtJ2hu4BJ8/cBZuqiywB
Gcd9Nz4EsVPRnkA1kSja2jDcfHI1QTlAKKqcaifIwldZXfvqQUASIp+1rJtg/eeTf/k5jKdDG1ur
0HADqKkRrVuQvkzDUybwfGspEIIHEy3sYGtAzzwT6CElnPV9iVMmrQ3XsN7GodrlBpqDdZA41sGd
IZekzHksyoxjAWWOJMfcwoSdbIGiiomD6PeuQzmN6EkK9AdgddwgfheMgXOgz7vv4hCbrSBbhN+f
6Vdn5sRrxwJXaWnFgRWdINP+IvjNHTqkeDkp5h76jw0TvV8g7gcTANun7itSF6iDEJ3wiLC7cJf2
WxN0MFX3eNsbFu2A+8dCbhmyJKx8p6D4TQYYYnxqosQZgtAz6U71y41BOWimxUm7MMTsxmEIMsmH
NPpJbD787Gmqnm4PhPP7rHonwJS6Po15fLKM+MMCt6ul8wqe7B32n0X5bwwqs/Ag7MuBsEzjE5AG
hwo8CPgj7aDuhkfrZoCymF2qeJffHhibZvlmlblT+KWWCIqAkelvgzf+9h/UDZCDe/9ler1taWH3
wAf+9QWWpDnQhU7HyRufBrP2xMREWyVtvcESeZ1/THD4fyMCkG5m40VfADOPyI4CcdlV8SlKbLRQ
RKBWIlVK1H224if+lkf1nzFm+rpQy5DYgLHCvE/f+zshIHUJMRwnI9Cat4dDhgyn0/5ZlP02RCYS
BVQd5V4o41OrFvtxQj4OGEUwavEoPJiL0pcdSbdwGQNrxgwkvo5FflnoYeEb5jHx5YcJ7zi/0HCW
69uxOTbpK+X2gy/tMxkUFmijxF0Jx9q1QRqB6A7KmtZR6c+SuR2hrHnbCxcNzO8T1QIxyTfyE1ns
ah1skNaxtvaqeT8FvCf+0pTh8oGaAoIrWAeYSNSCxTCpDN8/5o1s+9L9TEJP69QDWAnYO7UUOY99
9gLwtUZ4esuAxv7Tt3A9ZVIBNXG5DIUjhLHTkeiJ6rT0ueqfi27cpIBqlE7bnq0cNaJnkZJcTYlv
eVpZ2FHOiZLfNwNg/SgMgZkAZxjYKa8/Jc+7OC+LQTiij9tWqsFNobtnRRwOBDaRiBFDohStm6h2
oFEbb6FrM4lQGqWfRcFp9zGeoh+avp1WGlCOG/pT9e264NYUvkcUHcptGBBetBgVm7kEviBTQy2h
J71BChyxpJxW2UPyGVLJCzKP8lJhC0EZ7Nu42swIbihWsncAQxCHAW9YesoVza7DdKVaL9ZPLXQ0
yW6lZDsZ4WFCg93tvbFkFqRmgIwjj4EWUrZtIDKUHMQrHT3VeA46uokqUmp1husrVX+K0jLbGFaP
PErRh5uYltKThUe+d/sjvvsQ3mSmim47vP9m8YjrxRW6FNJj9URPBR1NG9rf2D5NLmwKzeexJjPv
WvgRJDfma5YMTI71jene6Ma+k8QoOxnnoCbesI1O9f72aL57zrUJZjRKq/lJ1s0mJGIKbtMSA0m5
zDxOU7JLgjWa890/t4jQCa5JJF9mQq7r+esCmppUTLJTBW6xgEwWyZR9YDl5a3eqSnReAXBphJf2
mHinaJmkxBrsqcioixMJC1fW3CnezoDJ5FE+3R4em3H8WrQLeyxpgZ8UE40p7AmSbTbvekW0dhei
rb8p1mlud0Ad0E1T5og/qh0eG+CPeYJ+bB55/gYokss4o3BBR8fL7MMXL8y0TsQuNvzspJcN0fbV
eNcJ735wkNrHNN+1xc+6+LBSYn4O0rHJTTfLJbumCVEGuovznCRBup0qkbNzFk6C+bOw9IiPaMZj
2yRakG5Q9LXhs1JHCPa6uU9fpXfFDg0ifgTnOiXVSjv0m9qToSLMCR4LfgDj6F8AaxBSN6waWNQk
gCTqUX6SWgupC6dF8F8NBa4MaDVNDgZnY31/WWCseLrMb29gTb6e5xdLkLUoDlaKkJ1CNXuMT7KJ
a1D6FBTxiuNvC0Fi7uIHwQ+efhjafKG4MFTXVTNGcpKf+uZdVXti+bvewb5K3ddPAHY+KTBn5mOt
IcuRA26yKzkvmy+2gKv3INqrwYYMnUWsKhINzAeMrSJSvRbVU+kW+/wu2ahH/Shvo02wNTfT0XoL
T/2jtgKux6lsa8NTHGETHSZOgiv7jLNrJuTHUyQ+Txk4Ubr6TEsKskIH1Ob45wEKekA33Vsj2hQ7
nmDw1zv01thnL7iY/KoIsgERXD3JdrYBOBNYrmaXrZs12h52w5qugo3uoc8PLOXyUXmIvdyT1/Iq
WfFEpL8fjfMsIB8J3i2wu4lsF1dfiqDADjALunRQi3dV3uLRRBRxowkrJT81mteD4o3jezKGxw4f
rftocp85rNApcz38Ui+KoaSldtKI/Al+U2iUHoI9BIEefJLf8/A331caFw3cI3HBwS1HhYbktTlx
NPW6lQX99CO5D97UzG4jot8XBzzVpsgROde4bxsLGDHcE0HaCsDK3PR0bS1GrTgOktg6yZbbdpsE
7O+qPRJB0XjTuGgJ9ASzYilGx+6guivrqs0T69Stu133kp3Lg/zqo0/GXMf30ap2w332W605ZnlW
mX0TjwnKVT6sjuGnfxT6TyhwkWZlhBUv7s+/dOUm80xejI/ZJWlbBfVQYyaLCh0EL4EAnvJSJ+2p
EoECt63xWQ7fUCWCu65bdDFlvPz2tzcPntoQFvkq7aN1jX1x+wWqmkDF+qdWA+xd2cV2EKzu9Kfb
22FhmFdW5t1yEQykxC/Sfur9U0q8lz9OgzBDYB6eZpsLoggY8am9A17TuH/sH/yWFARp+NXtYXx/
vsymDIRyDUxdOK6ZcZQJCG6FXvFP4lFE/v2n5WVn/1XcwPEjavsv1gNPFY2tP4CUFe8IEPuCdwm8
e+BSuZ46fxQDtdWk4Cysgx3tnGFngfh7m3rndi1+VAfzLn/RHM3hjHTewoxj6vAHCGaBk0ZEfvra
rIYU7RSqYXhOVQ+vldqGpIQC/nwFqhOlx5PZXfBCEE4j74+AOWvtMhuurEyr7DManqGmszJS0qMb
495PicjpTPh29cDK4ZqFdydAgwhczI1Xz+OMTmCywqMB7XS/8u6M3nkyNjzM7ndHAQ+yCRPGXMWY
Wayup6/KoSQW1GFyRtHNXOm/K5GEL+GLgNNgT73wt/Zr+DOgBzDA1xaZBRtkPwDKOUjO0s+sIN0L
FEtqFFNJx6vRfAuOjCHGIdV+KAMxwNBoQAainQwIvCvr2+73LV4wNtiLk9wZiYQj5tw9WC4uord/
nbs6jLuBwNIsIwU/Hz7md7UdOcZdrK/bH07qaAJuggRQBI7J+Yuv9hMzIibQd2AvCOoJJnv3o39K
ZBvAlaNrNlvf/nWE3O9tc99u9Iy1eQ0v4q0ldpNRzQMs4X4J8R+A3cdtbzpYDyqv3WHJloVIAU4u
GcUVFrwqya1VSrWMtcoJwHcCUiw/x9Y213NnGA+j8H0aAVeBEbBEAPtrscI84aDEUx/E/dkUwui+
jfoaxViDR7Tz3cURGlBaQRkStgBMuZ6+UGyEsg8z9RynTqe5Gh6FuyZ/mNTj7WX67uawg+ceThPc
2r4JrqramCSR0Kpn8LtIDUqtgk3N19s2vl8NAXW/NMI4e5pOaln2g3r+Eb/DHegp9JKX7Fn/2b3H
L7dtfX/wfNkCXzRaR7BCbBzPAPEB196knhtviN/Ut6wjeFhbys/Uf4jjjVYMJIl3PWRokPOWjjP1
afVcVxsLfRYtqfcJj1hzcSXBuPu/H8Rsu16bpP8h7cp648aZ7S8SoH15JSX17rXtOHkRnDjWvu/6
9ffIuJio2fqamAkwmBcHOs1isapYrDoVjYmkPpev6ejkGE8UqaBvAfuZsuOsfVaKyxMOOaOCCK/K
c8qRTW0qxdTWIuYJPh96+mahqe+H6kwYRRPYIR3o9/r8/v45kueW8HqorpznLPQF8HxAF4fdL/Us
bgIF86JeYh3FkdG7v+Px67NVUnAvSxBwPV+CiGo2GcYkA+RUPBe7n94u3lgoxrI2YON2b4vyOlHE
gDHeEy8ASM8i6n3uqq2IxNC98aT4ZEOaPXp6if/Q3emeLfDkuH5S/hHk1bFP8smaxAiCjF+Vs0xV
NMJLj8ZJOCGh6txe4lUgwqyQcaJWUSZSBKvwbJePu+5V4KRYrqNG5vuMAzWkoY0bD3ovP6YljWQ7
eBhTuwVXETGcGqcytdHy8msaHZV79Z13hzkIcAYWKCjRfoJcFqOPhSL0eNMNtOfqCCqMg3dsHO8e
erKpDzwK57UtW2KxzxaRlaelrnnqs7gZjpFNfj1otHLy4/Bwe79YcqJZ/y+AGJWs0cKjCqEBU/1c
nV2lIc1B/K4+ZIfabm0T9bvVC6pFCiI81P6/D1cusRl31JWDgoEslvpcBY5/8B4eyLQRfmib6VOh
fkC4gCsG5WKtjHKCFduP4wpC1cjkik63tTYVOr45Er125ZerYlQ0LfIxLQdBfe5ptMseypNfEvRe
QKAK7V6Cffut5kSVK87gYl2MJ0Rpb5WB81t7Njc5OQ4O50xfLQhsD7gSYiyViuyIxFZMqHEzoJxW
BUkUWA2k4htYozgiu3IxM4IhoWJprlTFf5dGOLSSdL4hGs/Fm/hpuFGEwyzUZHQThOJObAe8SPlK
EzDaHsNOcC9DngKzN+e/L1xLFeZaGiqSfwYLknRG7zrmTuFwY6qNEblmhUoHDTzgT50V8IzxlYGc
kRHroTIYiWKDbb0KlNDvpnTwz0a+M3HTLRG69u0HR6BXt9wvFKSGQTuGay4bTnqeH2AeCdanlYGr
hE6FvuOmRuHBRq2nnW7EdrKRGn9zG3ZNqmj1woskcgngWmS2UUFhTYNJ6P4ZBUN00k94NaMFhtfl
wUaKfinJRG7jXen9zDePFi/kP2GOMZrochcbRQkqZZSD87gXHX/v7ySn56S6r5OsMwa0f+aGA4U5
+/aXCkNohZ0anIOduh+Ow0Hf1UfVRVkm5xBfuzYGiZGep5SjEatacK5cAaRcoODel6dqG9PCQYvR
Y7iT9hh8x6sNuA6AGFhGiDGm77b9BNh+HzyEW5VmD9Lj9+iu3JkutyZ9RS8vpMnYxixoJ0HI9eAc
3519TJt7xhxvNzqV25wnzVlaF86aWRZjE0tZ9L3Yw7KErbkxXNDsfeDCs5cccRucBE5gt6qICyWZ
D/3CnPSpqQRJhmWFd/fSt+w9d3nrmWOL6+WACxEnC3V4bOFqpliJFotKcBZp7+h7fztsQf11jzzI
7SN1HQ9AbngpQ3nNfPO90nck/XM91qvwnDuTK9PJTmzQ5h10O95NVKE4zHbooo1y+8oBvlaNefIP
HtDQHIIHf/a6jZJ83fBQKP+l/qBwxktK8mls1AOPrnzlSF8iMbulDlLlJx2QGrvbTcRzC+eb4tSH
nOM3r6vn0E+zXNKsNgu1CPo89KZ5SQquTXc/uodfrmlrp9ENnvzveBjjuVGeCBmvVozRhEJ14I2w
VAI1nBZ9UciocikGVoHAMYUSah0dPWyxepikagkS/+iMtCae123pzryXHLRkPqtPt9WCpTszUa6E
otA/UEzQnYeTkaDkJjqXTnVM3JIm9o/OTUm6xZjCbV+Q8UG+N+/LnfbF2zU+Db8+0EHCmzXL+x36
LJLFXkYpvHrZ4Hf0+2Qn4WQ0R/MR718iHZ3M9R1/E+56t32Ld8lrdGdtFNqgF9XYcZVq1s5LS3Ah
EJbJODBLExEmfkhhN3ZNppoKT823X99BuX+qNqHrOZ4T/euCrrkzDFPU5ipgGVMomCMTp3LeaZiF
d+5cVDcox4BOh8mjpi3el8fmfU+jx+JUfpN4pBnXhvUSlzlBaZLNySzg+u/qXjrIEt6TRY6KXZvW
Swzm1AxFEKLO6uvUoCOc/NRt7zl1eS5i9jfstqENB1z4GoqyEc1e6o8gh81YY8DQOdOOdfQwah/e
yDPeLOXd12FZgjDutfCkompHgIgbde9txH3/9SZfuyEKLNqNt6k31VbaT46x0d3czt1+y0sXXV8W
MGdsplueaTE1WWU0ZbQaXwGNfHLWwac7KB2JY3rbJMz7wUpyicDoRNJGURnJVXLu0Mg3FnepmdFu
dIQYM1uflCb/9x4RA6DBVD9rPqjd2RejSDYizGxS43OtPA4tbQSU2jl+/yQo4AyTHA0lCF4q7vJW
3lQgPwTbFsYH2zm6KYujHoAKK3dvC2BNlXCDwJBg/C481jGqVMlpi6MoQ8Re0drIr052ipEpTtxV
77eRrtMQOPczoQguZhgOi3NyqbX9ZJq53hfpuf2s76RDSo/+rvwlvUQn6YEDtaY4qH5F7wSeBkE+
Ll9CFXHUFE1YpucpmUaZjrlf/Fb7NhRoi8ao30bT5AbGITfTER1U9dsoD6NOE9/rT7rU5GibFqwI
F51aSH7Vmt6WG87vm5fKqt3y9zGiCPVo9P2ySc9xfhiy8WiBOSOY0MIuhracfOTwCaqWYXRtaSsv
wYBCjP7x9k9YlZAO0maUCIN4lh2SqImh0KdTkp4LU9tboLgVahBq/msM8CXPA/sw0QiXR8bNFWna
+sgDp2dTLFC0Gsk+tfLO4mjwWmQEPh5jLiGC0dI0xkqgLwMNLVOanSu7sydbQjhr7nRbRYm6tceD
91bnVHZcP43B9GL8IUY14dEZQzWY+0AmpaoAVqPsDMLXmQgUPfAPznux2RoPvABzZZ8AZaDPDAVS
cJjz3xehgmZ0ZdF4OWrA6AMvv7ouucXHmXVY3mBkY1VkZ69u+3tLqOQ3bYyqR6FoWxrMO0sksdNN
UCwbBXSyqCUMckZhrEIHHTmBTWOmUkLrIplrwQOrDjh7e/1WouFKjgphBe9mMFFsJWLjGaNfmEZ3
Fgtqor4kQP8XyKUeS/93g65jlENZT323i+TwGR1/pGwxUrw++21AR0yZ8mxFcCwFdQ7lseLRpH2p
7+Uhxm9DFguv5ahFRDve5daIk1gmulD1Z6Hclr7kFt7PVoSJjp78AK3g03bMaifWSpIabiiEO69D
3RYmNaYlETCr5G2w3hrhiLKVPHF1zQnSbRJ8tpgJbN6bYBPDv26rE6h0wg5F5lNBwKinjw3JC0dA
RkvEo17xJqggKTyVRW2L3q9MzJ3gLvyddpsq/qlHb1ZPapTD3z7V1y5TA0n0V704RoHKrG2FEW2i
TtL6c4pqBJLpne6IbSK6ahR+1moJkmzZ/Ohagce1/OXtGXkjGaqg8QDpIOT1GF8thSA8a0QTxYDD
N08bdoPo5v4uz57G/EkMHxQDDNmv1vAaCoiXA1JYklPcKz/1nSzs06P4HBl2ZJo0ugO9VOFTTboP
alRy7tSDarqabkunMQTB9vBojE7hhA+y5WIaECkqMpxyfdOFtFRerN+yZd8W6HW5LcIB1ITjjIMx
AeknJmjMtLo3vEroz2IcoMAXzEHqPajca50a6iaYTm1ZYCK0bTxqVD9o/rNunMpqIEa0Me/SgAQx
r9ZVmU0mK+rlL2JUe6jUIR4Drz93YUYkty/duHyILVr7DS2sdDPqGHtu41UkP+o7PXjvXr2AVMKD
JtK0eRM6G/MHPXMLZTyNgTMZtpyeMnCSCLaEwmVvGyclNIeOzcG3m4Dn/a/eVlBejxnNGNeBSduo
22L8TtzHxTDJQ3zWiO2Nzjjg5uo8j0R74BElX0VPDBLz4BHLRqgWWR+fI0/QdgNmjtNqGky7l8Dr
dVtLrm4WMxTqqtB+gsQNzsCltSk9s0vKacKUMmIbo9tRlMmA7ZJ3R77yNzOMBnumwJ3qIKO/hKnN
NkpQgQ0YCxX1iJBaKpsNz6t95YwvFAwwMB3YpnkiFejfLmEkSy5SQ67zc10Nwjbz1RyssmLoxRup
1HON5qOBXp6kUavNlLRtRRM1CU3ax2Ncka4UUfskTKFZ0AzzoUaaeSPGxHkY1YTaryKso03Utp1/
FwpCEJABLTsSURRPfi4LxYJqYuxQR1N9rBNStJgeQ8Ug7mFlK89CQirQ+/fEEiLPbacsUOiUCd2P
MAdpPRWr0eARVV67YQhDQVUq8lSoX0NX96UwRLXK+tSSkvPgNrvyTrHrTeCGeKKL7t7VbTKQlqNL
1wEMg8jsst613dT5iPobtzieQmWf9jTcwcBNmFoh2N4Tt774KuKdXSW6fWcqOrBxsNUi7VjFhYKC
KNwz7hq3r11UF2OQW+vWndNkr+qh/gjQyoA4+PaxuU7QARitzOhmUOE2QFB3KVypML1RCtP0XDsG
UfengOq7xhnPHCM+Ox9GoS9gGIkmRjCmDaaRnVuavnx//uQVlHHXwXi/2gKFgl8AwNsYh4Yc7xQn
IvTflzQy4mJ8kWh0U1HU8zqckkQwMya5C1CQQTnbsqYPy21hPIwWTl5tpdgWFMG4WJLr+kTdmcSn
xj4i/5YiC0PRoQW46+DhD3UnGAx/qQVdJZpVqMxwdu80O/l3bZPutSL6t4/bC7uKjhggRt2CYYrG
vgjT8xs4aA4+iZzU5aja9SvLjIFLG4w0EuvQ6svFIEbC486YA8O9h9h2x/j4/MjNy67u0AJFvkSJ
zLJETxlQkHaQiCtt0d+J0pKXl4J+ci6ja0JD7cBMHQ2aH7xJXEINkhknUuhnZyEgb/kABvjIJ9vt
7Z1ZcaDI7qHFRcSDqYWw/RIkryylVJUWNyni/VDus11HxGZDaw7p5upBXeLMcl3c2FqEvoKQAedt
8oh1Iv65Scj+2eS1ga8JbYnDqHSeKINihcDxHmVaU/0eDyoOR9Wu4kBo2hKD0WbM92zbQm+y88HT
CPq6PgYe1+N1VoiBYOyaUBtICbQ1xJXs5I1IBUf4odBn3tPrLA3WPi9XMktzsSvi1ChaKGEl0U7f
u9VxblLcGdWTmpHn4IWXPF3zBks0RqElqZOsscai0I3wHoeEfnI2Zhb8jeWw858SJAv1SsfNvdmp
drTnfH0tPljuO9sNVGQYSYnZgNlZ32OAuObo5K6i24+RKqT8dvtY8hSATYkale53VVBm55Ei4CTz
VJPSTo8SemW4ecE58r8lNuZsgnG86/KumvcFgYArRyR2Q1ewOdrGOZps0ibq9UGoJihbYw/PGPi+
qWho82bSXBcAXp4cNjeSJ8PYjzEEV35Grrr7bR12aMrUnPh53MoHGVer19tbxVsWE+P0kaD5xQhA
O3z6nR73W96SOMeGJSzOvUT0FBEAbyqVtuqvhPJeFHgIjBnoi1JoJxEH0zwdJncguGzzzj7Hz7DO
LFD9KYk1bH4Pdo5yUzl7XNEJx2OuxgB/LAw66C7t2QhSLdmou1mTR9odQZP90bv7rUmF3cftXecY
gyvCnsqf1LRScGjsgEbW49F5EUXSE/VbHZCM8rpcOP7z+qag1L4kCrNpc20NYzho8Z7ayb6gPBGu
BThLETLGwJd9yfOLL2Mwz/kwaeVOtratDuBWbyhNKEeOc1j2v40Pungut8yvTTWvlPn4xOSHcohs
3T6+xPe8Q3TbZ6Ot9xKm8cqob0bID2lDdVdjpvmWs5DbVlRl5/lgkvQghxV0DxfV5tl8CA7UoSav
8Z6rCPNZXrjsrKibXgD9x1n8JKR2J0rB+kh4ru62RTBUxiJ0mSJlo44wqqd45jQpKoDvAxpSlXTv
Ge6nxmd7FDaZw7vQrePOtYrIVKEJgDGmsV8NPrITsN5OZZ9qgpnpHHO9boj+IDDyS7WwF8U8yc7S
c/4k0Gav4KGWx6LPWwYjPqnU+koEBwSi6h9Ixbtb5eG2tvEAmFBK1IcQWRMApBNJSEbMX9HLbYT/
oWj/CIotx7BatMuMIyBOvWnrdLpzlMzZ05FXozzL4toA/MGZDcRCoUH+j7gqizPkCMTXyDbvXxKH
czY5e64zl5x5qpKKAY6zNltEQIfb4OyLEwfkf4RsfxbCWM6o6LSxMiKYGNfcpKh/Fki8qe3oLtny
juf8g2/JjDGaSV+lStrgahgdD+Ccdk2FdPT7dMrolpcVWzecf1bFGE6pbLo+0kK86u3fQqI/c5Zy
XfXzFa/9+T5z4jOrDqWqxd5I9d4gkmxLGpHuhDu83ZDUrYiToPrp6Sn+HVJjIDKiK45BWFd0Bcnj
mYMPlbyMRZC1TiuCdn5MxBCvYScRY4tiI7CHUZ6vmzXgatsWSIxZQLdnmxQa3mTl36VPK6R0AmLZ
h+FU0C0n2F5Ln87Psf+sirEQRpoladhhVSPaXkACfXynTrLdf74qiFJkju6vXrz+gLGUBciN9UgH
AyzYBc+0dG+bolVjt/g6YyHM0so9GIjs/PpjCshT+uv59vdXzQNSoTPlwpx8Z7alRFUwGCAQ/tqD
bafb8SVKCSKr2yDzR672fgHC7EdRlFUhDYhzzA0c6eYFPR9/h6AwwW8loAUp8BFiB28TwQAV9LCL
W054uLrRf1bBThkG9en/R71Pm0eOxq7u8uLTjJGWxxB1nDUEJL/2Gw0DCdQtZ595CMqlpymaworR
3ApThtq6xnn2nv5yCYxZ9lDlhhoZACQPHe1th3uFXrdVCyEx1hgMaf0YGFBVEO08/czpQ2+Lx4py
1sHRVfa5K7EqUE2pQBkf335a74gwP/7qMLAmN7CERmplAATnaRtvjrlbbW4jrLqthaCYMz2OTZpr
eEI6Jzv/RcREOI7fWvf2CwDmPJt5IZTJfE9SN6+VrRzMYLYZmDvLOdWchbCm1VD7KYpLHIvyDpN1
zxnl3cxXNhvlRhpGFKHoSURF4eWpSEsPF4pGyRG24GaOOT0uyXyeRq2J6wJlXuYiyivQUm7hf3ja
dBT3p0R2GGCBp5qRF96vnPELnPnvCxwpL7NBnFeD+/9uFtjI092VDdFQ3IQSehDn6BJbRR+rCmYt
6lqOm7grJyhnHUrOlq/lsC4gGGGBpR9sKwIgvB+t07/eF279UjiiLb3S+CMgnNO+4v4u0BiRWUUu
TU2h5+c37+SKJVXBoIGZArT6fftI8nCYI1nJZt8k9YyDGnPMzL6j3h3v4sXDYE4lfIig6R0kN1J9
4z0i02ijdr4i5fn2Wlb84FJmbKY5bozeiGccsCeTvOMmE1ayIpqEKt+5MBTldOzMXKvpJUmYIKvw
tXdqYmJ6NlEQL/KP/1oi6wKKEZkn9OBvkwGloQvWwKXFDTDVHBoQOCMRv/ESPqs79GdlXx5ucUDr
SGnjaF6ZRixXoB3FfPJPjntZtzYLECZilFV/aNsBIDGJdofRme6QJ3nhxEJcFCZiGbXGMgIRKKWj
bk7xoaT+i/T5Mn7jAPFExsQtQzHFKJP4Eln7Lm31Zyf78Xlbn6+rrUACg8prEY2aYDvHwIJLu5n3
Ul/1hjpfkb1TfFfsxn16523Onh2ewhNKIY7fh9fxmNuog3BuY399mwmNL7AZD+SjXFnEyD8kMwKa
fFR2aNcY42JXwSZ1fHXbguW9RCd/1e87G6XgmCPTKVR0RgrOkOF7ns5cIeEBbRrqZ7o3nHKvuElO
zIqkJ/Mk72PM3ftdxqSKSPqzUjChhURv/THzbd/btn5KlVOSYnDkVnz3zA0m56nfzJgGwzuqDsPq
3EybLsMEk12jk87nvIuuOF+wWmjorUTbAmp+mJi9yzIQgFcSbr+SXRwmjbyENidS4UEwZ6EzcLVV
rH7OicvU1Y/vz7zGi7Wo9GIVzEFQBFkf5UbMznlF3kpHpopPMg1yfOT19q5Zqwso5iy0mNxo6hVW
UzvRrkjoG9gQK1omdH53MXYpxzeu2PkLOOZYWIEMzvwUcAfxN0qhpO+3VX/NhFx8n1F91VSTZkLF
6Hm6xyu/gYqugGZk+5pv5afbUCuB0QUSE1OUqFxQfAlI40amp3pj/tr+HQATRqixVkWKPs2PSCL9
qT9UnAWsWMGLBTDhwyDVeZZFOCpIDe9Up0rI+/aTs928szL/hoVzKvtQ7tsYihyi584dW2dUtrx8
0+2NQNXgJQYm5FZ6bgCj/TzlG9UuXj1OJf5tSYGc+xIhVqbG9ETshPeSk+7cW4TmNuX4WN4ymDPv
lTqmC5dYxqFDov6l/7ecZDNrxj+G8aoDJ5HqQSlFvKbk5BSSyH7CTE9eJwZvCczhBot+5g/1iLyP
iEfJxMa8Yk5X38pd4WIVzPH2hEzvpWQ2H+EedcKuzCs75xgQnX11GuKwlj0PCMJB3J/mVxNQaQ3u
i2/zel9vnw1dZM63iBz9VBvYkbIkJqE+KhHKLde+z9rPxAIXEmNOeZEbmhI32JM33K1keHmDlkfj
dc8JqW7bdZ0lmkELWq5kKhZz3jWEdwnhSIoNcaHVqhUl+LjY2e5E0t/hqSm5yWSOpL40Y2Gr8jRV
6z6APeyp4v6Y+yp1Ej5EvOsux5h8PbkvYDzVCDQvh4JpxHXFZ/qROxyju4qAwV+g+1AxouHqrqOb
4EfoFBwSA9VU+US0R9J/cKKgtdpq9GX8QWFMe50pU+hbMg7K1iB2nWxLZB9cDNG1QZidEw+P291G
RFFxjsAivtM32wat+O23T+ddvN/z8qirpufPr2FVBLF4qAgi1hyT/Edpf0d9NUeqq0q4QGCcQC7n
uV96QGgaYlHh4dDjuN72+KvWbQHBuAA0QxaZnAHiFdumAyX3yG0E3iKYaC/C45CgNtDxpLLdkJjH
QCcF5agGR/++XlIWGp60QSn3PUA0EnSkxs3DunfRFpOfby+Gh8M4A7U167BsIK6R/qgm10JTBHW0
l9sgPIkxYV41mGGtY1fOh+roojbRrl4rTnqKp7uMIwi7fojzHhDGvdsdoi3PsvHUal7iYj9q3cit
ssZ+oNEY44xBLvx8W0Y8AMYUWNmEd23Y//P0/KY9tS63rnrVNP85GF+X7cUK1GgI4nSmqAf3/s4i
b/HdQPCsmex99/ZKOFvx1Si4AGoHBQ29AoCyXzm5x0kPPzhn/Gs67pVDXqyFOeS10LZ6K2G3S6ex
JVekGt6VML8PD80hekq7ihqPTkWeP3jF8BxNZgf6aWrQzj2QsxAlu47It31PtI/b8uMcSZYjHDOU
irEogRHtesd8/SVtjM30++/sy9cL+GKTBrO1iswASE+1HLRbtkS/V3d/CcKce8UrxwS0Kzj35SsM
2F26Q9MV5ZXnrL0qL70o220IB9uM3axw9mBt0A7b0V1zLt9iV/15ULc8uGu2hfkWsFA+xhREtdf1
XQ3le+uOku6Ex9MZXYgP8YDu4mGvvFI6DDbWKcXOJ7pH/2NmY/EDGFMRtX6igQhgVsKTv/X36rNJ
ng3b/C83tj8w7NOt2g19FszO+k3cHMavIhV0EuY/b2v7ep5mAcPEBFNgZEXpYfcGuAbUwX28ezTb
cM7U2uvFctO+IrGFvoswFqMRQGaoJe0djC/yMJATTKYg5ZFPESlgPXjcMdyVMYFC6IUGmuMgQLvJ
SB6Rd+TRQneL4Sd/KUL10jkFfVSOaggR4laavoSbb+8ZNR54GTWO7WPf5BJR8IxU0r5Kfgfi7zpH
fPrLhTAGA+2UQ6oNgDilW9eNPrLapcnbbZDVZaCRca6swVRotoUXk93LocpNRAogdf6egzxO34b/
xfAtMJgTWsShLkgJMDD5CMPjqbRX38YDL4m66ij+oFx59FLT8GCtz7Fb9F15RB3+XOxrcNayfptf
wDAHVDfBPmEgfjvbIw0eLILB3UTaN3fb2/vyVdFy5dQXOIxTx+QG029y4MTFBqNUf3hkZh0j1AGH
5m5/V58P0U5wzX1NDNyIChD1oqOacwVfT+UufgRzZnNwhepFOC9Wzg/+IwYI6c/wId8CImxSm+dL
1k3EAo45uVPgoeF1hKIcTjK6ZW2pm4tk5A1vWavB3wKHCfPDNO/TvDbmqx1eJshbZ/v76fPz9g5y
ThY7yrVKuyT0RYCgDa18Pcg9wc0IzSi3UWYbcEtN2Eh/sAIP5M0oyQHREOkxiuY/xfoLYc3rXPiK
MUuDsexmRdSJaqO5+ePvVsBYh1Bu0N7U4/sDekHuMm5Zw3xQbkiIddxoAh/HWIOEvp5p3Z++E+7o
e+Tw2BDWOhtA8/CPKWULr4JeRlZMwELmugaZ3k8EVb8Y98at/+doFuu9u0H3cs/HilIC4mfakuDx
tUWTsHAfPBS7Stx0eBVG245xvr1THAvL9r4LZp/Nz9DzLdx6Fu67M/gCXD2wOSq9ujyQjc21figy
Z+WI/rMK9tWC0Wlfm0O8e4ltrhVftQALDMa6jn0YC30PjIO+yY7iXrIHMir0/b/dM03074KvEtRR
LPsBaLPi0McgcuzVa3IG4fKrT0JwpsA13d6c1XvmAoixaXqXtnUpRjOQgXku6A7klRmvK/gCgolH
MMl5kpIpnsuQJESno1PT3wOFL7cDwssyr+raAouxa0MzjJixBbl1Mb0Dqx9uEKFt8WKGdY+zgGGM
mzWZU2FEgHmb7On4oN+3x8eck+ZblxumdqKLH9qMcQWXFrTuphGDILK51KFz8/f+HXEpre0xJ6or
21yVmyOQK4P3B86YdX9hsOsI48IEschxmZ3c8RUsheRhot6b5HA83Lr0FkhMLFRamdVFGpBETMS+
D2wVc5lSLIinDKu6vcBhTitGrraCgtGRZxujFwT4OYHzxr+6EgMVGhgIMreos4/8ba92cZ9WUDew
Sep0jjvmdDO/kn3NXy+BGJFlnjfoqdfMxzS+CzExq6vs5vhzIKUt/4JG1Mfy3ND/slFLVEaAotB4
6jRCgAqZ3lLcKxuQzHfICfGA5g+xurcEYgLGQeqEYUzb/GwgL5h8V2lNnjIyOdVdseekCFeP1RKL
iRaTSPSzpsSeNS4iuNGR5lPl1nYBa8EbWrFmjpZYjHXVxhZKqGPbupktd4tOjtwGXb9924ZLPO2Y
/744ukatWBjsDZgC750z6zB4Te8xqQIq39HGwRQyH2aQSwvHg2WMLWpkJaOx6tlATW61A8mhrb6r
DmqXGye5G35Irzp/vv3aoV6KlDG9cYLy5Rh8hjgJU07a19ExXMO13vr3gPp4KDNMKmpO+sBtNeIq
DmOPw04ZTK3CcitIGQ1stDiAQgbcscWGS0YxK+H/PhBXk1WUNNHlRJ0Vx5Vn5vSjKx11mmoOGZ95
2rMW1PyRKMiWLrUH1+xIaNAmAyVNPmTHJ796u915h0eOls7fubUmxpr0fdE3egIcsBD9TJ3A/d04
2Z2MIRLcmJq3JMaeWFNc+H0OqMlV8fyPAUN42M5Q9cgNbuYv3VoUY000QZXFoMRGGWZEtL5zFeX3
qD5aeHzMRLtCXF3Zerftm43VvpdF969pq5FHxcBU9YtHDeTGjFImRhhWQT3ORZcG3oQUOFOnwI0/
o7d3b/3Y/YPz5QkXJgYRtyb47RdO/aN3JSfb/If6UdBmgiELBOomGpyYpQimKjSJMcx6iN7Hec+E
k/bOn2K4poeY+WrgrV6U0RbGWBC/t4TaB9ct2ApE6mbQjgdt8xK7H7cltmovljjMejSpHoPOAA54
9H9h1C4Jd6NrbSQ8Pvs2r9b/awNYRVygsRs0hKqaejLQMFSY/BwOv6bXPY8t6evV5BYIYyomr6/K
YDZLPUbUpUT5heucrY8EXEb2/dNku7i9Pvg7VXWGz2i7t3a8aS2rzxTLZTJGJAlFOe1E/IKp22v5
4eXw6N+1RCR3/Q5hl8nR+jUPt0Rj7Ig3tbEhTEDTwDqAREb71rzf1pK1c7VEYOzHoI4DlBROxX9H
bV0XUGN3G+B65jIsxBKBiUEMeRQbrcYaKlueSW0mO0MduEG0XUreTv5jSBPSuw+qbw8vjv2+z+gn
z0quXc2XP4GJT1rBsCZfm0Mu8A3ESOTK5JPH7c7DYIIRI0wxy2UOtdrXXeE0zrtv85axmtdcroOx
HGWdNaOpfamDgemnZ1QRO57dodrkRTxYD7c3jrcgxnwEiSjl6Ww+lHt3hhnoiIeP2xjzN26cZzb5
3fi5V48N/CQSQfK7SlKMbsNsBU6EwdFx9i1bHic5HEKg9FA7kDtPAb37/LuFMGYhU4faFAQIyw4R
7JKYTjRGxRSvrnDVHoAv0tRBXahq7JXcigopzzsxP/9Q3GkXP6jb28uQVkX1B4C9hBcChjmH5YR1
ZIHj6nudDiCBiIickwpe/S6rKHdc2mxirpRggckY9UhJ/Mgo4XfBCE9zoqNZe45udbujokvL+79d
I7NXcpkXVZxCiIjfVSpgKKL8krgx1c8dfQ8cYSfODa7dhqOF6x4S5PqyjDOsKKyyd32hgGxTQtph
09nR95oGIsnP+2jgvn+shZ+gtv0HiZGooMIYjQqQNBka37gaOQ25PW1amdtOxINihNkbej5IgTx7
KDey49NxDwp9/ivs/JlrHfmzIsYRgs43NFMFe1bHW6SLMftZJeovyaH95PL0g4fFuEQEtFkRJVjS
5HZgHI8CUMoptL5/DNGiwssRrb5pL/eKcY91r2UpmDTR6gMGJsVJj1aFRECzmW8lKBk85Fs8l9Fg
c/ugrxrehYYwHhGsrEMudkBVzE1dvxbtg9lstBcxeRFbNxXJbbTV10ekKzHvC5zLSI4zIo0LQxTE
WMEt5X7notyuPx0HVI/9lxfbJQwjS4zAK0BtqM53c4u0KpEOxQ/9J+8cz6fnWhf/LIaRXdyAOl7y
sRjU9JUkeJubQY8eMV7Bbnhbbuu79AeJiSlajPydaguXHtFJnd8JOc5XSF6Myd2cORBYXK0qq2j9
ct4cOzmeMhsM+/D0isM7Vuu+689i2HjCM1RBDwCTPdjuYLdO/VLuxOfhvScRreyWk76ef/WNXWLf
z4QEIydyD6f4bcpIcVegujPjckx92ewrFBUzzMF2Oo+Zns3jQnaSAPLRoITGzVR6kvsW2vS1DWm8
VbaBK59Rmb/rnhLH4ynhqmYscBkLj/IHVS8S4FZ40fhRvjyUD4+3dW9VfgsExrAXqGKMtBoIB++E
5kMKu87ZId4aGJs+Yug9nsuAgKkr6da/GzzQw9339dbv/0v3LlLkf/aJMUBaVvljKQILDXy29CSS
bPPI6zacrculLoDEW0WPuISZV8ZVx52q+k2SW2p7tnc8Nzv/vFufvtzu2xt7HeJd/kxmY7WpHQN/
UlowqtRueupdyntw5QmC2dgeFNC9r0IQP58eeHWpvG8zG6kPTaq3Br6dUu6csJX71aVoWP/hW0IL
Mu32rNhPtQ26Hufow/k+fzy/3t6DlZ6BSyTGhxSwhEI3iygmO7AW9+QAg/Gs28Slz0/Z5vDDxnlz
bAethw6nIvDrIfqWMjFexfs/0q5rOXLk2P6QEAFvXgum0Z5NNu0LghyS8N7j6+8BV7rTXQN1hXZ3
YqVQ7KoTVZWVmZXmHExUxlUHBdg7b/1j+KjbqfkF8Om91R3vAwt072vTDR9ss7Ue3ENqeabvGOvP
2zvAOkfK6YA1NuK7Ch/h3CM3yvCbf7qa692lXE3b6SM/6vjxgXyxbvlCWu3yx/+YstNbRal9X2nP
T7HNHdJV8ZEQYLhHjxbHYlC7fe3pcbt/suHgu7z2VKLgTZUizht+xzhK1ldS173kas8LS+jyP/7l
WfKFd+2mVjK82VQBO5rV2HlbAVUatnHk+DTsR3y1QghhZMUX8pTXOkJd7yxOm9CYdQTo9/e1YYv5
4ym5bxyklK3d564Fbui43UlPjWJq++AjGEi0i1hQ/OJ8pP/9ov8xV9cL3qjp8x0DmbUpkRisi85u
zmvXJHNL5+VxJCvX/v6H6kDd7FHTso7jsbEDMRk/LbFUjbrYQ4HGz1jFb+NRFpckPuWrjX3cjeTe
tE4t2bnv5udDuzVX1ozttpEiq2TFsYxPoPLct+/kn3RL+pWe/ITmFwoeBgLGOSasZ/vWElS4I8vZ
e+uKiMT+AgvAbWng2butED+m7UJcLxqT1idQy5KsLYOsB4v7iMlnjJJp7XJkXTkYK0xJXhJZtuLD
Hg0yypqz14GzXY9Ib4s+kT6OyuGlycxW3J4HgPqDLTe19wrhfVLafmG7k9uuXurVUedt6Zd6EsDu
tpJB4bsydhL49EigkxDkk8OmBLIF0ffCPVBBiB+gLTVZtwlp7tRvAV2Ua8Av4F+YrHA7gKkT1F+r
ZPf8LUUo0euHyhIe6syK7joPFB732a5o7PxJc3Kzwedyv/R3JfrpiIgy0q8kB9yitZnvPCSX0pUA
vo/9XT7jpX3t+XXjrArnyyAKJlzXqJiZ/Ka09z2EhrE7WFGLmjZSGsoHb0/b4ViS7uGo24GJRDaY
yFQzsAon0snLuiQgmIY3y83hiB5eh2vI2lFW0FQjNfEcNQEbLJH33coFFsS9tgptW7ORkd4bJ39b
ZChjnPRNagPas3cKlM6TDwUMehMZrUEwjS9tK67lhigpKr6Hu8DKB7JWw7lvSt0iQXdqQK/Ze9an
gukMnZS9uXvnP9LV5rncHkpLeTqKnd2RB9CnZVYKvCdpzVknb1M8amelIEBcBaQxSINsDqHxCoDD
Auoa6qHrrdHl7XW7ecw/0tpUVoFl6i1wY0JHO8D32Y2pFUDywlwbWjSgIyATiCdk77y1XbgPPZGA
iZt9f/aWeHQ/H/tnRSIk2FjqZlzr9xi42KBb1iXVl9qT1UaF8k8cafYmyRB5mDJM1y9QNJ01iTgV
qCuiL8001tEBrS5HYj9UJLFLK7aA9NWB4/i5MzvwOG1i67sVAAPlVmS9kfbmdDqEDk+E++oxgAU8
I/DFeXSHwxr/Z6cnxYBNQ+aqw7dYvondd9XPg4LOIFPHj2InOPMlsLKPaeUAnT3D/xTsbUoccC09
cyj2f3p2/tED4jpBc65MeissbCOxD+6zmXzJq2O+PbQmVgpACQ0l4VUIfpRzsTLuBGGbkNaKH7/g
5UZo/s7bATy22H9iUJTIBfnkXZHU7qQ5m1Wyycm98elnJPgOrfHFcx61O1BWF48taq6bHCPHFi4a
TwYb+XqXSKvNmsssz4dWBnZrZnsUvFem8vkem0CPle5n2J9Na9W1SdyEYGt/IRPKrQ9JQ8ZjvU3s
KibEXdslQOINCzPTvi3ecYh34mNB3NH0sDffsFXAIyXN9vHzJT0+pc5wCvbRu5UNzuTyuAxtst+o
WP9tg7bkZhUAGcmaLMkY8qXNpxpEGseFXoceXMnB1R/IW3iYGzISq0mJflSdGQbeWOOoNiH6vhnu
iCmfiqmEqZaqRDY6wEcKqSlsw/PZCYGn3zroHbrL1wUiZ+nOgBnN9owXxM/aKOd+tXYq6lLTIOIz
HbLLkbydDaAYhKZHkKV0b2/yQnMPJhAuNnl2iBdOg+d9DePgXHd+sUJ7D9Qb6VC+4LIooPPV2DWu
P7Nr1+KoN5ivN8mkVjjToiDPr8JTRLaCgwvAWtZC/IdlSaBUkURJBUTd9bLEogvEzvP7s0FQ7c94
BxYSo/T5HXrdI+BhlXdMBLmFCsC8tt8yqa2My6hNfR0ygeyeBXCD4HYJne+esTZWiHK9tNvHz/ot
6pMHKRejrkCEYt0zvvLP9M917EMddODXQgU6tzkAN0hsKwcFwP09yRliRJYcKhYHBFnO1QnkvDgA
VCNkf+TMt/3Zt+HqiAuypaetzZOHJ5eFr7igYRf5IPWn1nZxcfy4LoV0fr2gmMV6vbAiYXoAStOH
oufm58vTtnOcwDpH6CPJyPMZAYhzT1x7raw2TwExARX/OZob32K1y/z0gFMW6Gp9VDDuyWJSNgPW
92JZ+/vP49EtyStCS2ebk9RGE6XjQM9zc9ttPQtUU8B/84k1oThqfq9Og2k/2Bt5+wDXQO5C6/4b
znq9+XK/Djw81LNE9vsAIZir27c1+meS9MZ303U4zuhqADYgChaco2ft13urx6e+OYpb49mAYbXU
kcgODIb5kVXBZ9ymn/fAhUpEkwAy6jntk5o2S93kP0txVxfq5zl48eNqH2RDOT8mrLNP9ut5p1em
/XFGS0xAEKZlVmtZnyHegiNyOnO0plgmQiuV4OnEyO3+wPjf2uRrG/QvqVATLhbxMeBdsNYv98/+
SV6/rPbWujT1u4bY7sokD/hvTM6grUC1bXyguXIfQLIJmAyXpa2My0hXoLhA09VuPnQgKrJc8bwW
eq0G0v8SyFIxMvGHKwlGP21SkObiwVIJCIP6F93FmChn1VvWKS9Zs0tZlD1WAvSVAdKug9UM7c79
5ZGH+SxvX5Gl4AJU1b9XRNnm0QvTeFAVIDyZ+/j+IzWTd0wzMBHgFyAA4A0v5FC22Uj0OjcUyNHw
4OvtN+mjAiUI0G4zAJdzaMkHyymxH78r5/YCWbtIpUDbOkKFN/nZRd723zT4ngetJ6ymOJYY/TrG
CCJjnMICy7MSj0gp8X6lUIoEN/D2chYzPRjUAYeoaPyw/F0LUgItzr1BR4y2FzC8BX9QuRxenAGa
gyq8IlLLd3pXWydfM8JCybjsSxWFS+nUXRcKqRjDcpbe3t/X68z+vL28xZTrpQBK6cekroRaggAh
ddLRyjVb9MxXf83XtvE0ehaOjkVc9F9kAh9SEzUBXOfU2fGTF3OjgUu9NwBPpG4iJMYbe7LN7PFv
re63JMqPcmBrbaUIq7O8p2iyaguP19hqXR4HxjEyk4spoHnW79/Lop0fIMSzqguxrMJSSA/OSYF4
ax6TSoDw14BKRBiLW3JKl/KuK1f/iuVh8lMBi0teJ1c5rEwRhdhg4z/clrP0FIMl+b0u+inmBbUn
h3gOIZGSu7IldQ5nF1u0UojbFARdyd5DXIF3/SZCDV09lBphGZWl8P7qG6h7EID9pQ7mgxyRMIrt
xtV3gv1QfvzjTaXugxdxHKbTcYgjOHQwPwIqHedRP/yNSf7ZPP/eVMoNRKJYGt34s6AZxS4F0ELv
gF1rxVzRfJv+dKG/JVGOIFR1eUwGrGjmCzUAndVhPB3Tc4d5es5DrBQhTxFioJIpmaWglCvIeK4y
DGG+5w6gK+9Ui1v5kCjc3VbQZVfwe4GUOYnkIOMCH0+/FDMj8SoB5vJ7yOwmEmcVu7WPlC1pJd0A
5RJOTD71yKiC89cEgDAKjAUCW8P0nBBQo6sO1nOT7Lm1f6xdVj8f4yjpxouEq1PRk+FbR7N+bFtg
xqh+YamB3Xnf//OeAt9WlUURgRdAbqmjS/uxqHIOi+2clxogYRUmDx5YvnU5/3EhhTo5tTWmyQcb
+PnJIIEZD2QAYqtPaktEk0xih47/MH4wpS4c5NXaqIOU00SSUxlq2Tk/MSXeqoKNXKSzYTJvLBzY
hag/Zn1qTwz9cr57KeExG6vYovXAasGVWEIoPyCoaun7AHnEcIWxzV4z5MkaV7bLk3E/nRJ9HmFG
v5tZIFDJ3e/qJLo7WO+MbB6RI7UsjKBaQK+xeNdgNtkvRaFXG0D7jjwds2w+Yew1r5ulaaCX58Pb
3X0V2+cCHYBEdUfCrUcPVbTbKrzkMxQBzaCGjOEZ0L9TsjOF9+Mogl0YTcwCervde8EMD38m3Cmr
cCWEckxpH/XoB4WQ0k4PxkE+to/+Rl2XK8UOTzFmemefeMhsdzsgFf7doiHrOztxSKGTEYMWrOTF
0vPi6nso/2XEylDWGr6ncvaizctkNdjdoUGDFmu8nLm/lAtLOa1o1RqiLG+uw8TAQH58MF5ZL6YF
8361Isp/8ei3TZQAYvYf/uZOh8r0RLVv68riFbpQFcrciW3Jl/IIGcWdt6ts2TnhDc8I5VnroIxd
rAqRzzfIvu6ju9D+xa0qPMH+js+92i3KuGGMR4wqHisp7drO7dZGEzbce8omVF4K4y9F0Q3tiS8M
Chxvf8aMMtG20tZHye2QO81jsWetaynpcSWMMnLGhF5omcPuCUfhhYch2a81VD8Fy8Gw4Zu8Gff+
JrFU2BPrtV2b2bvi5iZn7mxJJjBtHjHL9SbYS6hDoQhme85h43avt7VoKf119ZG0xQk6sUjmHdEH
DCs8hxKKX5h11non79xAXbUSySUrrFbAjI+EYziSSTGDyax4M0ltL0LxCI3zY2FHgRVNm6o41eWK
Lx4Ynzl/xg2bpVE2K8JOqk2DsgNvehvl2d8OP5XPlc1vARDsRsTEBn18lgBECZ0nhvDlq6ZqEoYs
ZLDXUAc5qOqo5AEOcjT79xfUKnvSoGCeWeGm3yc66nuTWUzEDs/yEZ6rxT+NSb81rMJifMks6Y9t
AAesijBHF/+gy+RFTvI5MEsiMI46JMoFlMFRvf0q13eDG2KU6RW1t4eIyFtMwVmsoaZlS/27+MNT
ljqTKs8IOjyrpNaMv0A8mq5xSR8Yq1y0OhdSKCPtx4UqZD62mzerT86MX5GVZ+HiLnuCCyGUiU4A
CSXqEYQgknhSMaQT4jXYn3lyun1kC9mQy3oZjWbd8iVfyQXkAHP4XnyQ8AJ0b0tYNmoXS6Gs9FSl
etrM6gmn1h2/XhM3txixNXO7KBstKRjtrTLIGMGcIbjFttvUn2a0YvEgLF6132v5+Y6LrLUfdKiZ
/WgYtHtYc/eq0yFHdXvHlo2eokmyigSZjBwtrtmFlFDmw6wt4h5pU2CLeE9GbEpb9IogrNadxDVf
5/eYiO4sGVkC5alafTJUfDnIvPgCSsflIPGbSQr688uQEUAJ+ptua6BzYR6riwi/zfb6ATiUYF7O
VszXxKIxvRBO6f5oSDI3xBA+tBjSXmfE29mks22G0V5qa0X/s6YqMohPDUOmFhlGQSsFStXjjsno
VOhCnCnANMwhAxfbPnTlTUmUyWqe24jUZ7AIbosSZouPABapPscP+E+3YHWNLVqXi4+iFo9Sjzap
SYe4CZxNSWzK50cA/tfPt1Vs+cLogoQBF0GWhB8umgsVA9dMFiYgEDmPmwmVpFfzkVlomLfvD2eg
ww3wvIppA5rq3AMpwhB4w7yS7EV928qn5Kiuh/shJRm4et9OrEbapXyCgpF4CceJPJCsUQeaY35d
4bykP4ff8dPMOztnlkNz5zz/OqCK4xNtL5wm9N08BKsiIowtnX08vV6AiqIOoYuqIklUxDvmfD5E
fNrDlI6Yr6jOsQ3Myh0P8tZh9cCaVBZmI3BLHGVWw1woQj0ue8DNgBuiPDgDIPw9dF+Z3EphwaH9
1Pr+kCaCV0HRNFwXGrvHz6q+zHToS2UNTnRuUtPXTBXSEtc2d6+vE4LB/JXHRPQnY1uX1Ei8kExF
N403eXnY1f1fsPjoqNrNmQ1Q4H6KjkhKZPgYLnHpBl4KpEJOf5S8nGux1MAje2mXECUhvNOwjPyS
lYOqGpKmzVqjUurSxdOUVAAQRzebTiTQAZaZWcuntACHMf8+6I7KGSZG7UwDWE/5wUteU84dtfco
EElXbHIB7Y1Z1xE1d4UAw/w84wMXZv0UtFj//kBKwWoxD6Vivk24SpoTb3zi7788QGa8+ibvJiUb
9nMpGLmUSHlxNco6Sfex8xKQ78pNUsMq19Lchch5L6q6Pkx7AwWhwOwQ4wOPgolquxS/irCJvKGq
hqJq1AcEISdpY4QPUIBXubs3MFQwmAeOmcddtlS/BelznvfC/Op9NU7NrGNPQHbHUNRLTGTbcLIH
AdjlGxmaYB3exW1hthmJNsZds2fluJaqcDje/18r/WqQOrGL+RKfsJ3xzLt1/1Xui+dsO63S9Tum
SEFv79qR7UYr78BKJC2FUaKsqpiuFDTxD0DcKfHEJClGPKnLOWuGXj9mP8vCcDjU90IGdZaynqAH
L4eMfXOXxeacS9kgcFk9Ii9J0ELDWayUx/KN+S2SLld5Qln0Yz/1KEQr2xSvsLlZ1r4DYHuw5yxh
XX4wC3+LTudCJGUdPS8uRi+Ck7VmWrP6BMZuYI5h1BhawwaDWZSmSCBJVVTZkHVqT/kp6cBSIsOl
r52QNzML8Efqsd81b9FmZCR3Fl9zyJX/Rxjtcrw2BX5KDWFPGnItqA0LoG8SAUyUsCLBxaz5pShq
F9UwiYFVK/Znb9V8AkAqOIjaus4d/CntAOW44VFZTUg79i2j0rJU4gR77u9VUt7GaJNR7VOIbhyN
HCPRbhqCPonk1KAnA13hrCBpMfK7FDif8YXpSbMyjcFXMueYIgEpRhg4wKwRDq2Lf8dzK+pM6Cfp
mqhSoWyMN9mYGsocAALKBO1U8xtiMH+JlhvY7L6CxYcmAgVZxBsMfyuUdkqxynFAoIFVGSQ0Aust
102Er+LpqKbgQCZdmxuNVaQaQEg7rwxL0iSVUIEIUW9V22vF5lviNOHX7W2QZrF/hE4YudVnlmRD
/Gn5u9hwfoq5XOjj4ZzgySabQvsyiptEIkPbEyPIHR2YMskbDwBWAZM1+n00/WpjUkqnBCWi5EV5
NxL0tCvlRyKcxIyI4zNSd3Zd7XPpOxVLM0FbpvgRFyTm0RhO4sxUq9VYrwHVoKmMivyi4QZADqJs
YEIZ9FpyJeK1XoqGMygHI/Wre8hywJK+xw/S4+1dWz7M35LowlypCX4lipAUrQ3Af2MSw/8Yh00M
Liyc3lsYrCJktfo1Q+xCgVVBde4/C/wZR7w4rDla8wFONmDUUUCPHep0krlpmJn+pUhnpk1Gq4YB
flaNiq2iQZp4DjXkcwgi0+lQ37FyYT+vDVrrLiVQl0GXuDzG+Mxw1nL0q3IeUUd7tKsM4yDhZtoN
BunW2bGQTeVFDNZJsPIKzLWAnCUk7eACnq02RcniJVCL9nse+bQI2jqZY7HW/RW3AQlkpx4S3WoL
12A+pZZiY9hEiZdkAR1VCm0UpZ6P0wKOtLLS733Hmeq6AN+KbRZf3Z4d9i1p9aU4yiROmdxXnNzP
Nnh+ue3PGSDBNPt5rovo9vcDkqbMJMeSBlzKpHI8o6cMNTrVe/CmI494BBpYDn4XdZ0CvGMXW7mF
2M9VWJA8i4HnpVjqiZwVbRpOE8TmwLIGHsQREAowRUTuEd3L1hwZ8W6PhsZym28rK9rnNqqcjPTS
kkWcky7oAVM10IdTupkrrZfqNT+3F3wklmZP5nuyYs1bLOawLqTQuboswiPOL6UeV7kkH0eOoIRi
gqqvIc1DvIu2WskasVgMAC9FUnFE3ogJIKKwsNGWv6az5bxZ3U62/LtuJbvxr8BmWKuleOxSHnVP
Bi7j0ckJefsC/EphYX5NhxhE3yjIzO+zT1b6c+ktrgDJSRBwMXkQc1/HDg0XF+nYISSTOy+xAg0v
1CFsEpObAN94e23LOvJbFPU87kePF4VWR8p7Jb3UCik1S8OQFgcwX9GZZIa0RXejAOJQ1gAeraOF
5nplfqOGXiBjZRZC2/o+33gW3Mu9uo2Y/YHLm/hbFGX7227khD5CWDSCbXNYjyXxLHQXoISW2Vb9
wK3RNMBSlKWH7eXyqBvHl9MQosF5ftjyZnvw7V+tNaF1ImOW7+VZB2jHcyGKfgRVZV9LnARRSQq9
aExBDqxENQX0YU2buLWKLLGTzyHd53lotq3V2P30EukT6YFBlm0keW/0Vu8hQ7gJ67Xi+1Bls2od
rzWNt9Y4J/nWU+0u+dUEL3WxN4LPCQAmmTvGTgCMMd/O8fKqPGXXy0e+PkSD6yUMOtPFtyU6LTVB
MxRZAkrQtbYgcazrCVCYzy/bN141c3R02ubJsL4LjM9ZzCaln6iD3tNLedTxebyU153kDcDmHtEF
aQB75AmlPWt9v77XzDv7+VUbiamYibtpVsAnAXWyf8QswuftO/kTdP3xHej9QJudKCmaTH1HHoPu
NtP78fzygpzFBABV4PpNLloVBoyNkB2x3yN0E3Srh8IsVt9gFkctcnu6/RWUtwbCuygDiBTgJbyq
KqJGGT10Qidj3CvRrtAQ/3YmTsKcnrRBImk6meJkmLflUQr9b3mAYxFAliBB6vVhj/WgNz44BnZG
/AhgWSeKNjpyUK3OWBdlF/6SI2F3dTC/6opMm6Cw9nx9NKIdJ38HHCIrdLg2IscwBYtSAL9uqDoK
S7wiX6/Gl+O+6Zos3uV1slfaL6DZOf70dXvLqODmr6VcCJk/4iKKHsu0LNupiHcyxn3H8pvHyLZ8
N6VW1lcMyz1/74VK/iGKckkcl5ZDPWA9gBYGhWnL5wwBlCP6QwB1LFkdhy0oH+Kd2kvPAlDwAOli
D5W81vDwCnh5rXuDHUZaRW7v4aLaXewhZWO8ITcGP8PC/Nr7bLSYKOHwOancduKlkqHidALkr0Uq
UDpe0/BUp3W8AkKQ5oPZeNc1thyc+MHk1bssdfTumPnvuoA8xLTXtIAU6t7nX/wUw2lcbw4JizN4
UT0vPoSKoJTCEHu5x4cUYWQK4qOoxqSYVre3dlFnUJPSVA1vcljxa/U04iLv/Q7qKfggcAGlU5Co
DK1ZPL0LEdTpjVM3qlwHrfHr4FCpiqVVtRNo8mdaq4zDW9yyC1GUUfbKXO67eTVh/c0XgA4LvgrN
vr1jyzIUGXjTaC4V6Ne4UshCz/dNvKv4zNS5r0rH9Dyr7s0SQp19YjRp0eK+7fTpxHkx4bt9N2qM
3Vo0TSj5/mcllPfo0xG8dQaEiCmIeotVwZ2BUmpOXW7m/uvf2TVUInXUQEXUlK71TOS70W8qKMGc
ZSqrx0KTSRUzNG1x13RRQW0TT2XQ7VwL6cK074KijXda7fUkA6q6qw+55zRFzKoZsETN//zCrPd5
Ighejr3zsqesBTdZeQLrE8PuLV5OHZA/OlKHaOinhIwVeh88qY93daU99pP+BcQehg7Q77S/zB2y
VzyvCBpv0CRLqRaoclqP8S7V/JbEQXcQ5HSbpYnlN60Tps1dg2sqdtEeowtm2dlq5od2HQZWLPm7
XvUYAeXixl58D3WGohB3XqAO85pHkvenWvkq4qfbyrhgkRQe4+O8jhYxoL5RRq/KOqyzhZ5kbesO
vB6tVLFA5jdB6NjzrJcindeet/hKHGUAC9HIO3/AMaZF72QVzEX/IUz8o873z1kFsOFkHWNiCOU9
KU3trEC3msA45oVAUQHdDK/zWDA6aaRrdeUGNPZnY4dQJ6oIX6dE4Vo0Bk52IOKpAdSH4X/3K1cC
qWOM1YAfjWqKd40oAbu51JAG8DKdIWXBgl1JoS5IDboLOQOVzm7Mv/UIaC6CsupVnxSxfVtj6Efx
X2d4sYGU/UKc0UZNjjMc2/tAPRUhqC6kPeJ95S7GXZFBF1/tG3ACtB3DCPwX0RL6cySAlhk6dXYy
n+h8XEtwaupDDO/sF44WEj5exUJo68oICmFvrwMnRxUPiAAZ4hfuI7YYJWBRkiT0c1Ahf4Y+jjGL
xXg3dakVN3i2gg4pub+9vQuBpcJLmoIqqKZCOym/rReJLgl6G+3C7xSkhSdP3qIrmyTTTkS0l6pf
t8XRQ2d/neZveT8T2RfWu6xzv+K7LtoFqdNn62AXu8GpTay2P6JIQhJg4gxvtXge0Z0j5LYvf1X1
p6AcvcTMFMufUWds4citAAHzD7+McvyioQhNrGAn1IRMIpFevRVcWegGO+OhOPvISK/0kwCwa4Pw
c72DKIHN83eZl5ouetNejfXtD1pwQejxg+LLgBLBE5/6nkGLGqNDI8CukL8H9S3XGUexeINl/AUO
YPT40Y1nXNRC+QI+2oGpehv0T2FHROD4KN/g+jjeXsrP5Cf1Ppr7FXVNxS2S4VGvjWAh+kIjhngt
Cyj2cc99agnyk9gApqmqYXrPIFOzElnb6bkPLCInG46B4pRVa3EI/1X1bWAVPBetMl63mCCRVUFW
qA8K8aHBYOCDWn5jdCu1AHYXMM4dX3xrs/sk2ZYaahO6lRWrUH4UraJ9m2Q3SCLAUiWMe7540Iou
6DgJwzCU+aAuroTGB/EEZNdoN6i5qSivRshwuot3/EIA5QWnShIyY4AmefVTq4+rvhzWkr5Ryl+V
rL8O0lMCAO3bJ75ouy5EUmZFiKAHRQeRWfIohxsfjdhhIlm3hdBV5L+MCYpXomYAI0b8ibAudg42
MxeiVIeUIsrtpJlUOwY7owN+H/hao2kcL8wm4vNDbIWYMlh1QtgxHOHi5s41BAkpE/ScU9c0Vfuy
DwIOBrR4l56hRTberRkfo2doMnXtdHvJi3qLe2SgYDcX1sRrXel4yfNTDyseZeUIa2UN40jq3lW6
bBPfDXzDHNDAD/5xcy8EUhfF4/Ogkgbkg7pm7094QAgs9V/cQNQ6JUWXVB15zOslxWEhKLEexjuJ
i0mUvKetKdRm9qHGtpcB0kBhxfbLAtFYNSfT0ORK+VXgGOChJOHua0oAOy7vomGy5Six/ZQzI8WS
eTuQffP2wdGNJH/pKp5HyNRiocC+vl5m2SBfG/lBvAuaPrHKVAhNbShUq0W1ZpW2KIWi13myuERb
VYoRuaI2Vvej4YcMfV26maicCIoBcFS4Fyo8lDKjCeMW3wFIPLgtU3y+vVCavOZnoZcC5g+4uJS+
xPXCkOM81ZVkpe++3a+El9TVnOBXA5iac25GaGLZARPvXjElCRCI8SFao3OgPib/I9njH99CxY4a
n9RJFOBbENKoKyHnbUH67pTeSatT1b4J3i5IGMZ2MWi8XD910MPUcZkHkMrdfkxI8bKfKmtEVQVg
anjPwSygj5pVUF3yIALq+Hh6I5eEzoHrLe89o5EHPkHOItZIUH6L6uvtQ6X7fP+9kb8lUJc0rzhJ
jeeNbM0APb4omIATaCeFmEkNXcOW3Noj4RgyvAhDrMRTV7UZ+bbS6xiJuI5EcvYu9jZGidvuNcu7
9dAcxYT4w5OfPfpJTSYes7gqw+AuH6eoGki6GzAZ9DScXNZwMUhj7NSm+Iq7rCDaKDhJhCm0Zjgm
WrLCqLYShCbnu7UvbsRMdBmbP7sQ2gYLiNN0ScIJiHST7hglQ4FBYOTkheApi1KiRrCNE2emquiK
GDLjxYEAr91sI84Z5L9jLy/FU9qVdDw2QIcLUAz0AnuFWSolGp+FQJ67YPjKkrSI4dkXjdTFiil1
E6JIKYdidqrtexZiZhOJOJ9n8ecuOQJgkwNcTtQ1WaDDhzBrcn4UvGjnT8BQ5dGxGNhV/yL5b3y+
S5XSkeSKkWNZDFkkHvcU+cuZ8Zoyv3GMSd6g5mGRtBohwkszGFYcvYQpSr0ZuHurvddPp7TrGf5n
yURICPRlFWoEwkhKroYRxhI4w0gFxyrRB0S1rOfqbEtpLZU14PjzgGxAjYq6q10vjHXMwQgVxl5C
I18aPrUDanL+9+3rMNvPW3LogCsQm4DzkZwHg5SVNF5oSomEwFls4VbgYfGeiFkz0Uth1+XaqLCr
mYqK1wvkUKfY0cun4VPP31pLrHqSdPXfOCmEB5KG4UUdaSNqH/0KpD19VMHU5t+cB3xc5e32Bi5d
Lrx78EfHgwOoNtfewhiGitMmpNGnh6jec4NvhU3NsNw/BfY/TslAUVqH0eSxkmshANr0fSNB8qIJ
G9ENPX20xjBvLPBIc2bNSYI79j5nD1mI5rYuaQFI1AhmpZQKEfWqeEu6+BQbupX7nmcGWj9HS2Nl
D3mlm17NpaaR+BJj55c2BkERYkJ8NVq+qI2JMYgVhTyH0KgZzLhe6zpRO5WxM4tC0G2Owg/uiPLT
MHQRHnGo5XdhXCa7KSRFiqfum9zc3T7gpbsOh4U7KPKICej2wbD1UDwPwmSXIOMvdN9ZzkLpWroP
eMXDkqD5ACpKxzh1XcgBj0UgV2RyeHuktW/W6h7muhVRK+sZZnNx0y7kUdokZ3i/6kgJ7XzxVKWy
0+W9ycxNLy0KkT9iHZRlZCT/r1U2UDolE7U62UUiZopimBRhshV+sA2+cto8cuWahbS5dFKXIilb
pnRcnUddlewK/x15aovXc4ZOL8YvlyIopTb4RGkqr092bdlpKwzbiWbIBxi8Lkt/leFlZ1Z5M60K
Xss3XFgg+SJBXdIAfb5lY2DM8H/XzcvPka43OZkSrtUUrDjAay/WMQLO6mBY8uqg1xVmVL/Zsc+6
dHHBFL2XSy1vkl2Tn+B+PEuI9uou33GK6TF4QZbUEiEhSOQNzOpgAOJaVKPqXpJ2RbJTuq0onoQ2
ICL3eHvDltyqhjZn1A4wVi8YlOOOMRtaecJ8frlhdhmYn6R1K2BsnnXHFvcNTgftLBqKFbT1aytA
0nWZnOxwRcxpmFYy/xYpb0GmbLwgt6pRs4OY9fhfVE+4CX6u08wcf9Ty/o+0L9uNG1a2/SIBmkW9
aui5Hduxk9gvQiZrpiRq1tffRZ99drpp3SaSAwTIg4EukSwWyaq1VgHkA2EuzSlOOlpMq6P1UNHR
TwtQYY2ncVhCY/5aOrnvZKiTJmMQuY3s8bR2n0AbKuBd8HxywcG9XkQcQ0OkLREfd7J4vFzk2QvN
/G4ih9mhoQLN/NtLuhJobDSS0zh4Ubd1IkSzxRyrSp9KVGQVMBaLo1MHg/lpXtBPsXhNZcf9yvhs
DAxbAj0wbfud532xHyLaN8lYYF0T/aTnX+n0k32vq7tFVtpbs+NwQBRUJkDlfVf6uLCT09xBGdgu
TiM9mtEpt61Pc9s+WxDjt3Xt++0pXEun4GJhQj3UROkUjNDrVcvdlDgDt9Y6JYQ/Bq0O6hYKGznL
XJS3gdBzy+EwFk7no8GU7auJOW7zginb2x+ysj2BHjZtA4pE/JojrGVTa0zV+rI8Kazxh/rn0gcE
t9Fexgpc2Z3Q1kAlwECzbRSkBC/ttCqn01SXJ2YiyTl2Xkv2zd5wfW3xTPM3hcjW7YGtLucfg+K7
d6xa2iQaN9gEaRWiwr58VbuDVoS37azVBmx4De/u7fASqXAGYq9HA4swg222o2iG8AatHjPoEp8A
P/wYI9XwddlOb+jaYPm7AprNktvS6gpe2BcOyDpLyym1YD+z8XZQPyt1Gmju4HXZIpnStX2PXovY
9SZGjLLatc8asTai0YtVnKooVNRsk2dg0lh2shkrd0ezBmJiri7bKPxAFS7iNg5Bglwf4HZQn742
qnMNPRJ15ckB3vduatUXLbIBnnCjxPXGoqp9UuflJiqIddfHS73VyUSfp5wmgZuNS4gOrHh8317z
lXPTRhUJagcqgIbG++a+CBXmGFGdRHl5ovFQbpay6P00QUByBl0G51lzY1xS34MfoBwiyorlNcsg
KlucnOW3zebDoB7GAI+57aDIgClr+DWcISaa5oGfjv6GgifXmpFqQ0rLk8bYeDckThRGqqoBe5jE
ITQD0l1FKxKmQAT4szYC84FTIpzGvg6LkbWhNtIBUAh1PE4L+kCobVNJJn51NmxEaBfNHwzUTa6d
oTNoqc4zK1F9raptXtXG1qKJu8kruwgXy0zvzSii+9urvbbBAPTkeDoH8VpMPbRdaiwd0JinxQHo
2zHu5/kbs9XKUyPZ+Lgzi86OsxxqGoapmyjZXo9PK9I0HimcvWYHy34oKtkWXhmLo6JUwRsWomgq
cg+ogWYLS4wlrq3HIX0Eo2nU0KNG1lR6ZZ2gS4wrpYrMowMvuB5Hl8ZIpGgz1inBeUpAcVo8a1K8
We/2zfTz9vqsTJoDMJ2KK6YJPLUquK1GSze2Ew27kX7KunNJZb1s1wxA4hsPa0R3RFo+qRfbfWpp
XmgZRtNWNQlzQ0OvmrZztreHsbY0EKsBE4W/eVFlubaSg7hvDRGsvAJJ54JGlnmFjKGxti6XNoSR
2LTmuo98JEALIcWVhyVY8sAByMD9KxGSK+/8dzDCRp3hxnPRw1CPkoExLb42PSOB+ffh4MqKcCCp
7TCXUQUrSr+d6gOLPZPsl8pPK0khRjZvwu0l0u1GGU0YGuftovrGW/06zoEt252rjgYoi4W8io20
BP/7haMNc2MYFiVoCG2iUs/wSAxRRdMls7bmaBYigGGjWm+gLHBtpS2nvkK5vjqpbfTdje6jxNmM
OdnFRS1x6RUvACwH2VQ8EwwHLa+vLXUGSw20J8D61I1zZGYLPb7ELHepGRvhX+8eIBBggqP+kZcS
3uUNIxPkdt3yRBQQfZvnunwzWpAomCT5uPbgQ7GXC4S7aCIDYNX1mKyS1k5e6+WJ5x0fFfNLb0PB
/gRVT29UjsRfDH/s7pUuuD2+tcQ76CIGgjf6KWOMQpRLpojfLozypFbdbk7y0BweXToeR0iY2FN8
riyGDNbRsRWJ5RV3ATAWLyML4Q+8cP16wHHvRihhwSn5C7czDS+uXia0Z9Ofb49w1Q5kccBURaJf
F99ftcLsqdGwgnEDyujkVe2hZ2cqw+Ot+aSOKUT/H9BePhxNcQtodt2n9FTob814dqdXLZFEi3UT
wDi4JjSMQAS4nrF+wX1VdUp6mpRX6rwmwIWNxcPt2VoJFUR38YAE24CjrAQ3TMqJJJldvQ/DQhmx
Lf9lOS4MCBG8qtWJ2VlDT8w9A+G9LCCAsrO0GrK26ryChT0FEAraqF/PVR1rNc2Mmp4a7QzMruEE
eKFFskC0ZgU5BBNFK+AGAEa7tkLVeWDQOaUnbTiioaRn5j+G+Ftafbu9KKtmkOZFDh5ZZWDFrs0o
s66ypu/pCejhbRm2UDht9M53G0kEF6lzvJxNrD+G3oPFxUExO3nOlGqAh/WuZ5AuhMFNkacPuDS2
w5G/e9Kx8QrrKSuglbnE9om07mGBoObwW3Wf/nrYgPO8X4+BY8JF7HrY1qLVc5egckbpqzm8RPaj
Yt+n1t8fJldWhMM+rvux0igK2YU7HtzQyqFSWssIs2th1sVzE4x5YFbBzRXOETDL9NQxUb0C4qKa
HTSSxFw2KhRJi4MF+ZIUzQoNKhGEWAkYMEoIj3xARYmCEFlZa00GJaFTqm4TyONlyr3WSQ6uFd/k
8nHIUmgW+sKK3XBQrkWX1n4Gxcucg2GEoGpVbXIQriJwnW/7A3dz4RVzZUrYbS4DPL0hMDWrZzsb
jik6CzJ1j5yXr9DfSUt3sRbeNsld7JZJPvqLDREZVG2nDth/Mj03Aa2OjmN7LXQHtVnWoVk2OsHb
E7ZAodWBqdoKoy9zU91n9pH2r8y+b/KXyK0ls7mWKnSRYEalE54BZTzhAMamiNisARC/tA+ZqntM
SaDF24SLaQRzknhm6o2Vrzt4MJQN+fsSwZVxYT/gjVpqeo211OnbqGueZjzY/a/bi7d2p7oyYl6v
ntMlVkIIHyHyZ1lgf1c034Eym+qRxHNVb1YgdrhtLEcSR/nvil5zObOCo+KRHM8jxeC0oQqGug9i
u5HMH49Kt0wIjjl3SxSrEfASbeKPWwAQbaiStXtZgV82EsEpHc0GTizW8tN42EyS68z6b/N+iWic
iBSncKqBQdlWkYtZQo5WP8kOj7WzDIv/358XFaqq1h60iFfai/38bG7L3+XB9YvPQLB8YuGhUvw5
dPdcKP6200lG5QoXj6zs23o0kUlUOtbetXHUhpGmSAUmeabj4/r/GZ2weUu3LVhRYnTAiUMymveK
rXwTDWxl3c7WwhLH71oaalFIUwgeABGLTotzC5nRMwo+yjGBqHIboPyP7Itk6mSmhJMYZRqDsh6m
RrQgNtzRjxMSaAxpZ/1b2+3z/pHOssyYzKbghIo6M9Y2sFmhls3GDUBtHss27dzvqHvs1d+usv8H
B/kzoWIOK9YTBUHZxCi1bd5tQdS9/ftr6VbAoHHRwEOEC8gK05jUVRvRCOwcx/Dd02N9zA9K6Pyo
tq3304Cs1qO6M9HN9rbVtavGpVFhHgkdlX5wYJQFcfgo0+NcO4bRlRepSxNoQ/CgrwO5nuLlrJgu
wIb6i1adVVXd2eUzHj9F9vdVD7yv/lgSJi9yEk1LMmBdnCao0sn70SC2muXm9mytet2FFWG28MAa
cDRE/GBCs+ix9ifruLTHOH/WKbpoMY6zkCW1PgYm5DL5/R7vO7xFLWFkVI9TAvl3VAYBeNho2vgw
MlXmBiuXCm4FuVlVf8fZCOHPngvouxVFgfLYZHuFsskGvzGsrT5oXhv/nCGrRqf0OHyJLMm++ngR
hWWk0d+TqYCwC3OK+7XdEwrszaChzZqOiomRBYkEcCMxIuqn2G2d4j4NZIOpn8ei4E/X1niOTImZ
FQ7s1WDE4l8xpWqx6AD2FI26q+JvWV/jcZmHOWClrPuqN88asibudJqfsnI7UAf4B63ezUotoX+t
eg0yeqjJq+BafeDBKcywWYkB2+WdgeKjtTzf3goSAyLxzShdVjdFBRwHJJ8i+prJeJ8rTy/MJRcH
4RBPXha/Dh45MfqSOZhLPYHOU2tt6vaequeB3mczusHTQzGpXjzLdNL4fro+oWGW486RdsfJKYbh
2XL5DWSC2SLEE4z90pX7Mi3DTiWBFLu4Oos2Eh6AjPDtJ2y7KdNoPkzcWOJ4jnKPx7TkTvsxwGM4
vPgCohqelO/aZRcvoSyy9GRJYCFPbNyg0akCPMiqkqUgZGb4QC/MIIEGmCc3UwJixQUTWnqerf6f
BsORqwRCZ0hBXlvJGPjRfbSghlS2nNINOqUSS663KyRrSOTB5Sye3QT0Q3jiZAXKnqaaYyh3ZumB
9OC2eDbeZf3W1F+t1vDjqPOTOYc+CTSbZWnP1RByaV6YyRzA4zQqsbEIuqc5zl1pf9bT1CfqWSnQ
6G8IlBpyKf0ryayw05udA7HIEhpini2V9Ph4fGMmNGTskcGyuUDR9XSjMyuJShM70Nw27GecMtDJ
f2dglssn/eO9+NqUcMpNcWEpWYNRZ4xuIwiQx3dzmm+qcfbLNKhI6WmjT3/+fQy7HJ8QYerI7oZ5
LguemHXM52qQnd38B8RYAlwEWA64/eAMF0bVMLVS1QXoQFXFCjphkz7G8XNs7uzt9Kwokt2xFrkM
XUe8h6ImdFiE4RSLWlNzhrU0HpKNVkN9I5qVGYbbfG/3TgGxVhD0HacIbs+jxLCIrXGYQS1IjGPH
8HrHLh6DQvs5WVsr/5wABXrbGPf/D3P6Z5RiyCRMrzM7h7Ex/UXKczRLfn/tqnAxiyKcPCsAJG1L
fh+piGeZz7EVe2gO52lUcplcDzQ6gHo81WcDCHW9vRyo1zjqNBSnGVnEsXsr4+6uTs7tz0o56MZP
xdjqRhSqUCAcjAMU6W/P4+qiGfy2h9SxiazRtXWO2iv7HhHbAJc13iOZoj22Qec34+/bhlajyIUh
YZhDpph1bgHxyabfg+nbp4yGLZqQgIL+fzPER3xxBmXlPPVLhxFlL8kmmdFHIQUJRfJMWzvoAMZA
2hSFTEi2cfe8MKI3TlYbNUYzla+gsaftmSZvt8ex6oEoWnJIPQ4gUaaBVMlUu6WOGz+6opW+5suu
OKsrcmFAGMMAsEw+6TBQ7zVIgMd+6quS++c7PebDNr2wIRzViuoUU2XARnWwvWfTyw8Aah/u3bDe
/WZe4UdomdWGzP9F8br1feJ/MzZN+GbuFMmXrC7YxYcIfq4uWZEZMz7EsPZZd6eOG7X5fHvBRFVU
OANOrwsbgotD+oplbQUb7KSDv3xsjvn35Kfx1qJVaAjB6c3gW8yrH5XPZNcEvUSOQGzu+MG84Ph9
TpJSW2C+D50N/N5fvPIAUYKy9pej6Sme41cbIOZiL/tShwxddNOABWjsttG29PvyRf9R/tBCba/j
L7dnZjXIAILDZQAAYRC1APoyN7JeMRCsvxuBBcjjSdvZeyfd/d/MCBNgZ2qsQ5UWl9ziUKJ73vjG
IBVDd0bzC6jaf4kAF2MSjtllYmSJOLDcmmKvi9DiCKlcQ1KeWfVaNAOFhr1pQU9J8FozcguF9DDi
JM+g7Xm28qVlw+b2tK0k2uG3F1YEv9VK0LYzHWh1B2uT9kEf7QzzNFovg/OK0mvTER+yeDlgq4ms
KLQa5FyVgLAIgDWkBq7jqFFFNFUiLFmq9dM2XgzTmwnTAq1kDfUaYsgAwCvkWwwWJXi8ht/PWyHq
mSTuxpQSvM3NJejR9nxAIyxop1rGeazR8LSpfIbLvvWQxyje5EBRmBLPWd0NF18gxEQNImmx0uML
VH+0vrIc+5FuiwPAG04muwyuz++f0QoO5NrJiJdEhJC0QKMk+T3ln5UIGiDZl9s+tHbFhdAHGkSB
zYsXk7gbHAvYvi4rT9a3BN2KnKB1vtJ0vrfiT3rXhXqjbG4bXCHkoycjTkVAx4HrAbPt2nMm3YJO
UpEAgOIy89CORul1RpeF6TCMkBPLS+hD2csGT/x0389VEoK8p+zcru0/jXlt+FqFTj9jFylPlRt9
p07Zo1yOjLXVzNBpAK/UoxB2CIeyB7+I9uSQJ8wERmlyz0RL3SNgrPH+9pjWFotLd6PEDP3/D0qR
RVwpLSCkxUkh7QbZWK/uUr9T85CRv1cyweyZFvINeJPglatfz96ARpK5DbXXk4XDSWdhTBtPUSVr
tJq74chIzvIxoAgpeAUnBUZtgsAy/exfwa2vtihQTrhhQlO2lYTK1cn7Y0vUlaq6zIQMM3YVEvO0
OVjVwdL2qiVL7a29UAGRxZ0M7zmQ1oUhqeZiOzHH1S+xHvnLOMdBTYYXky6p71bj9yzvi43GCt80
SwhSDnN420dWU7QXH/BhnPXQgRcClHkdII0D/suT7rtfhx/x4CljMPxLRgfSRgRNR1Fn/tD3TSeN
WcUqxluit2TlzxvLlY1odUqBoYYeC2i1KPpd+2Jq2nXbjApiFAug6LYcu3JTmOfEeCBfczRVeLk9
g2vXXg7Z/l9zwmmXTUUKPDdCIor0v1jxrEXDNtbr0C6zoOsklzLuDuL9Fyw3cHqgyGJ/EDmYuq5m
roPVMhR/oRvlZ9FOdxnZWyT7BJTq16myJJtudXigyaLeBmwTbqPXszlHTjO0yVCe8rIL4uZo96CX
gQKC6l+SS06yteuJCcARqEaQ51Dfk1gXryDW5/qs5cDAVw3bNEodqpV7qNAo5R9W7MKM4CBo2miS
Muu5GTCEqmQ7QOcEyKJAj5ZDupBOYm91j3HEEicNQolb7OCoJhG0Ph2whPTqy9TtMghYMsp2Zgy8
OjpK0GqL4lXSfOtaU2J67W5waVm4G+hFghKqXZWnIQ5aq0AftsCKp23XKge4ne+OD7endm0FoWGm
ozqMC5H+npy4WEGtUDK9MUGd0NoHaqc+Tc9pJZNAXnPJSyPClcueVPSqiOAmhbNLKs3LsioYITmf
b/tShulbHRCOTxNcPTANRLaKZrPK7BMLiF+7NP1Bm6m/KJC/dCxVNqxVU7b9rg2BEYjyb87Sak4/
jHBLY0AzA22Zg0olex2Afcme5g4uRhHQGDgDES8BFGqv93RlzPYy1xFQvqT2lH4K+uSLCgmyvA7/
3h3g9BgLfAFRy7g2hP4BkN83QJqY80MFQV11n/7LUC4sCL7Q9bQjswGgdNKeqzwcmF9GeyrL3q9t
o8tx8KW7cOssV9FMTcM4UmujLHkwDo+q6TXPJKIh6Yen27O2ujwXY+J/v7CWQBG+dzigHU/BKVxS
A0TJ3vGn2kk2poMH1W1zK4ODH2g63tOg0QBEf23OzkaLZibOlDaZvHk5jPYPiFzq3YE2d2UuCRAr
Y0PSH/hNYPeQuhZFmNyqr+qx5wGp2c3tCXzwxI78QdZFY2UvoZKD0x/4yvdodD2mHPSHmAJVdlLB
hraI3/QHS5Ft2JU4dGVEmDgUFybL4GyAnIY98+fhDKlt2kByRRLF1wyhzoYmjFy+D5ok16MxZmuZ
3Rz7FZXDJDZDZXq1lcLr7VegjSXesLZAANkC8I3iHgDTgqvr+lwqGXq38HtvlIdZdYDA4zJI7r0y
K8LUObWVa+0CK6V2sNC2WvX05iGTXTZXwC+8TgJSJ5qEYfLESkmvNNBKYTk9lTqKusYTIchY9SZO
fac6ua15Mto3BYAzFbXs2CRvuWpu0V4LJY1EOxpUVgRYy4xASwZ4C4gLcdEF/XohOzp31ASBEfWo
MJkSjxDASBV21qoYTdPuzcI33KAfvsUuOmkX2u/bG/1dTkaI+zAPXC5wwOBjW0KwNJVunuIWgG6a
p9s6OozjvlGOLFFQ8hsecOps4nZGfqb12dSrvkWfR7VB94DzZENU4WgpvyNn0+fbsb+jwPSO2mEw
flMkNRT9mOrbstsTmc7PikQO5Bw42ADMSBWYYmHKWKkqfbK0gO47QZGidmLHuwJt5kDwSXy0TbK8
Op5DRVt8Rxk8fNWgelV6l49nbUJntMXZ4rn6aWxlL14+Vx/mEh1woRlgWpCK4lH1Ikirkz3gzQuQ
tqJXcTjhkrytzaaTlI1Xdj5Rka8Hld3gRA/+9wsr8WSyxK1TANKKgwphY+M73kuucy8rga/wy0Eo
QOKMv2O4/rZgqNei1rQY1Bbcz8l4GJKfDn2hEMapjMwv1ICNy3Fq40/u94z97srfSTp87nXm4exz
1HwHarrkKbASIHghBJRkgIdA6xK+Z4QrOICScz3+3O+K/q1f9O2SOY9jLQvja6ag8Ag+LEpm6HAm
RNchSpeo4b0MyjQPSLLX0coT7cF9l8pQE+uW8LABYQdL+kG0ylxSYtaA/X/r3O3Y3NX2t1kGfFqr
GkCx848R4XKHEq5Cx74BzF8nQRG5vlL8UAj1rdi6c6Zf7TazkE2Yhw0xus9J1AZJtOuMYRMjH4zl
BBJMOXV/D6RDp3XOakVpi9NWhOXMFGKzegEgcGHftGiTjge7fplk9LWVPXllRdiTVK2tDhxBUAK2
9U7ikPwLhf1OQAfHHZb3m4ZMwPVOtLShXboIENuuPYAIWh4s98jI8e12iF65tyDMgf2NRyLYuWL+
eoa8Emr7EKBDHZAstQcslxc9/oMNHIcuaksESGvhUm4zIP3RrwY5cv3JWk5lDBawjE6w5umcXfq/
NoSTZlaLMmoYbCC5C8Ck6Wf5Bnsd6pducHs0a2vOO0tBrA+HA9p3XK8LAsVQ2wnAoGl1Z6bQH49l
6jsr92P0g/1jQfCqyAV+vyxhYV526gRAlbuBChRoAyBGWJZkOKsTB1o25FpAagWP5no4xsQwcQNg
QumjlYaziWQqem7fnrI1V4bKAH6fZ7sh8HttA6geps8RbGjfHPKjeXT65yYG41Nya12dtwszQmrT
oXh6Oj1H2r0qQHt6dgQ1ePVJdR5b2S1hJS2GOwIaH3HcDTCfgrtVOo3JQoHbpkX7yTHbz26s3hU2
6i8ks580Rd2Cuw8CSzlJ9uvKcl0ZFm7LCpRBirRGxNHjKWhNHfn91oMGrWeqTBKA1sbIe93yHgSA
couZ4thcnFgZoG+64M64aHt3/FV/QlMJ7dlQW7+w9c1tL1m7EqBq8F+D4qsDuZQ+LzpcCaKq0e4t
p4s3mUHzu3jqyrBkfbZhhd55fa6BPRGhB5QB1InvTmz2UwiBeeOQDpsZCfuncixSGwRFi1YbHSKR
GzQdmyQF+bUk29XnijsH4qsGiSHASkrjlLjPSZPeZxFUd6Nj6notajdZGQf9NHvE+vtHrctDDxwa
oKwP7SFyMBNzPcFMWXgJdtrsDdoPoqK8aiuS2K3z4CwcQ7x7EK5EBGqsYP9e792I0sapdVxWjBYS
w01Iss6bLBJALHVntEejPMboRYeaoN8Sus0ST3M2tPlJ010XuYFab130QJyQPoZI+dx5mVt/M3rZ
zl9751x85Qd1zm5u4yKqevBRynBoX5Ax8+b502D0GwUiuQCCf03QSZKyfTvcGX1+f9tzVwIPMO3o
PAj4ETS8ReCYvtRKk+S4ZhVcOezBjqiv1L42zF4coU+yo/0f7QmeV9Rjriwj1qRLT+AYecZo7mN3
X3dogIrin/JP5oDGg0I6avjvj96LN0GqJGTKHUwuJEo9hTwrRuvZzugpaPqh6E993ErOpHd8+Qen
exc+4fR8nOvXTlcjmFFrRnMZa0TVd8hBScxSLzG6A1NsdAlFT0009aTPLGO7YlQ3aeT4pFmeyzna
R9pjuZxqw4AocvapqzaVu4kN8uX2kq/FYfS55cc0ihTorXX9hcRuYoeloNHowwB8hgJiv+50m1qf
Q3sxZgndbi0UY+r59OOqDQzKtbWkdnq9QruEU15VoYn+8BQ4HBucMiO+b9AAt2313wu1d7fHuHI3
5GsOgDISZ7yWcG216yjUmIAQhnDSk+JQb5l2zvLtto3VeQRtl/O7gI0XEyaV2oCP3+D+6WTfu87m
jAYuVZrKOjSs2cFDAJJwHCcCsOD1WKIyZv8jIqtnh9qdPTQv92m/sWNZOov/kOi6l4aEeKnorUFj
GxfRNuk3ZRM/TeQBHUwGs9tOLAqNNt7ensGVyxU0rQCeAledA/AF3wC4pRq6d/Rv9DzF5pmaZ3Xw
a+IcSl0md7dqCyqsqIhDaAniZdezWKnjEHca6BgkNaHxPvZhBbnS2r3r8nSHzl0yveLVMxZJiP8a
FFyQRV0xlzbw1Gn5a1E2RWI+a+oPdGwIqt6f4oclM4MI2xxqxP8wqzZKkFyOAk1MhDcLLdyhnXpQ
pEwaFJ5p+HMSlLKnxBp01sXrC8kccO6gVyqsHaSYrTYzAfVkjhvvBoXD4ttmCZylN1FeIsqW2lFx
pHkTH227mcKMDA+JFruf00a3zhq0ESShd23Po3cuT8cCUgXiyPUKt86QuE0xAivfgmPhvhH2MMWy
m+XqsqJcx5NZ+A+Et2srTefYQ29oQBCZ492IhoTV5ATWUB602Mb/3VZP3aBVzIPVP+Tdsrm9tuvT
DjUdzr9ANBVJpXQxqDONDh4KcYHOb5E+BM2cFqFaJ3g8js3gI/R1vpnTKMj6iYDzNFG/s/FwHfpa
OakLWgvf/qbVeQeGDTkmGzlw8VWpllNVpBbHkfWFl2eOt8yveS9TuV7bv1hZokFwkDf7E/YvcWnb
VyMXHW2bYAH4I1Sz2vWitM+2TV/eteXD7WGtGUSSC37EZVxxkl8vtGtDrHgYwMdrM/tcji+aCurz
2VzYwU7z/W1b/OPFyHtpS3CqxbWjaeFEqzbhjWH1SAnj2XQkh+Kq76IvJLCMeP/j1cxPmovbUGWS
Yoxd7NnMbeoNBGuyMElItIEmHDq5zuO0s9R+Do1Jo6FdLK7mURqx00xKe3t7wGtHDadEoX8Aqk5Y
z+svMSo22wN42CdzqaHDOwBwGEMYezPE+eQXRtKhhYH7NKbdIAkSa4cproEQwAIX1sEr5NowjZvE
zCLM9GC8MSTsXfPc9llA/gHzjPyXCzPITdgfOkHUet5OZoQBAjKESw4x8x3qBE3QzbHsQb86JGTa
bEANVahECvF+HnAItDVONssAvJd159xA69/8Dc9/SfRZ2+lIlgKKxNtTIepfT55Zm9HYcsJCyR5B
0vdSdPnSy/kf4gkaNxlQ/oVnINd8bQWUcgjFDqixVriln/FceO6MxNktbhx5t71wbeZwR0QuW3+H
5AlbXK8SN7YICqwZD+eN51R3U/HTSiTP7dVpuzAj7O55oUNaEEg8ooKrp2/xaHmurOq+OhReBUDx
B40GROYRgP55945fdNlDEtUBZPcc9JVLyu+3p2x1LH/siO9FFOsoIxTHX9oy3sg6QfOPOpdEh7Vw
iCc7yrgcImmJKnUITHWOgwThUDMglVQGEZzt9jjW5+uPCf73i1A4zgpVOgoQZh1taUQCU78HkVD9
BxA5HgZ/zAi+THD/YzrDSAogLbTn3t2z6PftkcgmSwilE2N9FYNRdtIS4ilN48eqIwma64v+ZxTC
vo+ATFHMhktjaw60HFkSEJDNoBv/LwHGxeUGR64NyqPY4wPoczd2IhjqzXxj6N+NHPwY8nZ7wtaW
HuVB6JtB0RFpDz6hF0tf2QmN8xGQKGxH13ltLcUD3SeYsk7ixnxaxFOdq47h8esCKS2Gy9Su52hx
IRBo42ZYPKTDd/DrK3QaSZSvbIpDbfrrKwtw4FC9B3AO/z7gEZocKA9nxObMJ1A85vuFtJ4aA8uv
5/uRvfztNIK4Bs7Nu2QlkkeC3+VTA8ERCrxAS9Ho8m2uTvX4GkMr67aZjzcFSDojVcH1hTWslhA8
lUJfFp0hQaVv0xDOHdah5heSPfRxpWAE13nQINDDxhSVRdTKKV2XATEyQt/DVgOilhs21DjgZsge
2T5OEHRZnne3h7ZyH+Ny1VByhCyrg+yxsK8sY5zHMkEqHtK1Wbq1jDdjjDIP4DZfgQRObubelFZ+
vswnNfrrPQ3bSDxiV2Nqwdq+3gVpoSILVKBSg8N1XxuQiR4nUEdle+DjZrs2I8RZs0o7k9T8Mdq0
XlZuOuT8be3RJpvbc8kD6fVeu7YjBFrbajS6gIR9ImMZ5g3gt+N5NDp/mp9GVdYm9GM85MZ4t0M4
DO4Owo1La5YsU8YENy76qSg+aW0HFQSJAp340iNcfM7i6gcGWMvo3iRcTqy2J5WbRePTUfWb2Ovv
kg366W5iHy3FHqbt2+35e2+LcTGBH8wJ+6xTF5XaDcyNfgXijXdG0+KS+SwEXeOLegr1lzuG9Czz
/JPjh8/p5m30yk0eHGTpC7GW8uFLhNmtqgoI4FkZn87ECV7J7/zB3UyR9+jUR//5rfs+n/wE1MXb
45daFU4Ft+i7oaxhNYgfN6XX7iyw+PQwAQj+zQOwQx88uk3OjmSZxSLFh9EK+3AoLNaoBPM+P+Pa
3il7G01z0MfGnwbPVr9V91Pjpy/dl+6tmWMfPQvSjfu0mF+zOxsNrH2W/bg9EUIo/PA9woZNMifJ
2xbzUCJR7W3VDdnVfu1LrsTvz/Vb7ibs1xZVm3ZgMDME+eLTvXpwei+++5J534fQ+9x71qcRNYhH
3Z/2C9iTzmu6Lc/6tzt1s31xvzOPbSPP94c3dTMGdy/qxvAfZPVlkUPzn7lACxdeIkE2X/BEtOLJ
c6rG01PuIT76wL2F0OTZx/7fipJ9sCR4XxqNZVXPsLRsgukpQ94uv+/8fCOZdvHE+WBH8DbHnEiK
esT01DPvddjX4Ka2qXfIg52sI4N08gRHMua2r60CQ7LP+V1/15+XO3dbt16xle1dEff2YVSCMzHb
Lt2MYVR1oKDe4qhoujN4k77XHI++fZ6SHShW9aEsfVSBGuI19j5LfYYm0kAnSA4isQD0n49B9cGC
GjUHJlwfrC5FNkB34Nn16UwWH+X8Ry3x8vO9M3vV5o3s/CVs99mRnced5Ez//5wZf2wLdzJ76fGo
bjAREwvI96k/sntm+g3zu9B+qh6sTQdUNFKGt0PGuln0AcI1AnUKJF+vhzzltjFAkHp8ynN0LH1w
us/ZrzI2tgY07Qf0IIF0608DQCqr3stIFML18H9m+8K0MGJS05SZMz+23Dul90nmTXPgWse5Rpcu
yTjXbdlcahzZI9zsr4dpxRA/mwasbLfpDws6RXrNvgx+3Z5MmRHh2DfdqENbQgxIP0Rb91h4L9qX
UjKQ9b0JauD/jkQ47PO+quyFR199fMLZNgE2+Mmct115mOeTUz2TWHK88s3+IdxfGBQi6eKyxKh6
jKoJ61/GQfNlavPSIZnXi9Mtrs7Qu3N8srygecRdEzF0CqdtLtnfojrQfzzuz9wJITSqjRZlTBgi
Wwt0/RAsl576L7p3yEDf/jp6JCT+bZ8QidP/sQkgCNongV9DhPUqwbVBQh82R9/p/egNXPHkJQ/v
i++0PpZBEX6+bZBv2I/L9ceesFxzoubRkMDe/yPtupobx5ntL1IVxSCKrwCTshVsy3phjcc2xZxJ
kb/+Hmr3W0swR6i7u1NbNfOiZgOd0OF0qXygXP6cnrBJtn7WyoxD6A+m45sSc21nDK8GcX2+HI7v
LgrR9EnW30K7sQubt5WJxxNzb1rs+eepryHAU169BJ2CDi04Hch/EMJvblifJ8iJXPYBg/AVPJ9L
EhNBrxauPuIYiWE/jiTJ/wSCsbiRn4tl1+LYvK8jjKw5w2KfVhfJ4l9ZCrTOYPVhL3gsCkIrCIAJ
cJLetaKbyd6o9DU6+MR+LG/DTvOGDMNPLbly6U9BplKAMEyV0ByRxJocXoOP0oiOxYhMloAbIrU1
mn9hpDJb8DYvDsa9N1/AOJK6y0U3V/AFPp4/9EIKIHNMyS+Xd6C9/f6hWjd0mDe/77tpOc3S/kDP
1DedJ+QeZ2/htrF5rTYcjlh3NZ4GvuQUoJQY7vpMd44dzAAuzrFNPCqMv+qS0PerHFSk/fkwob6e
6YLZfX09FpBhC/h9bKwFxFion3YByDif0iYhaCr+1Iyp7pijbWikqzkPvnnYMN0QZExgEqWFO4lA
sDZVsklWpe1a0nzdEm22GM8ec8c7Q8YICoHQjCsXtDQbqDUQPsVYykfe0iQeFcYAKh4gsNRelcXV
qCIacYmwV1dTknBEvP8dVsIxtoblL0A36DMk9564GZeFJLdBeyiFWgLuppPrteclVp02GiesGHy1
o+KP8RzUw4EZ1vN8k8uNla4OBazeOKjEXdRP6QZg774uE9UaG4lDHDIxz2QxxcLn07964NzQZqe9
sVRRluUQtM1wc94456faqF4FTZ8aTmI8FpBB8b+lxWiZMmm9QktBq0oWcncKHRJ6elvNQmPq6IHw
NEFXazArdBHaJ1v/kTgTfZQOKtNAzYYh+XJWC30C2HQXT/I+vkJnkKFtOfSGgsVbZhnVawU/rOUI
9HIdWfKjZ4yoMFO28SJ0kI96c+lX4lAeGNtgXNePmmDeBHideEPdi1I27VsJwt4F7Vamhx2YdDch
Xk1Ffb//4q3wGYwUbqkxkYKHlfJIG4IadiOt04AWlouExrxreSFJf1g/tPGGLcaz5onrB5NJfDno
UqfnhkhEYttfjjFZ857hbCfrNUq95YlR/FQAOqhXgKdjvFRJsJZ/SZE+JbXBExAeT4zWBxPvDCsD
QgvzTOtXdeHNypOtOxQ97PSxMA4ZzRueWJBd7JzHvooWpNwXNyPFcqTr3HPj0WCUuy3OoRc2oPHS
0OMiWJ8k3Tzr3rNiRCmheyTDXh4zdc0dPxAKmdHozp1OwqqGOVlsChoY7+8Zma3Mk3Q2DrLut0a1
BBzd3tVtellRO0ZqbfbB29vNUziZUXMHTeCSM+5vcZWagUvdGfrNqW275odd80ADByPm24tkfGye
5VJedWC5pUeVhJuJPiE9rp+q81rjeNfJGBLFCUshy0ApILq3lnV3NiUfEsfzsfOpfymbOgEGYl+1
klnklmmThmGWj6HX8q9yE4pG9Va/YxR9iQfoTiITw9b3xWZPmwWST4CkawjOlZdOHHT1Nx/BGJfy
ko8T4L5DcvVVvjw/jU2z+pWRerZ7RbLN5XX4DQZlkxt6jIUJkjovVB/0Uv3liM43mv1eU7rl8dX/
zA/1wHgjCtEasN/Ys43atpDSSMHZIrAwmtmZUF5JfVj6b2gwR5cGvtcmmIo/6NGvSDVqWzMm+nL8
PK/IYpUgJ8PphB/MuKPN9h+mmLPTSi2/CB4ICqeTSsR54Jou2e12HUFVdR5Zm9nhrGeAVJpn+y97
m7xv7bNBn6lx+aoNlz7bdL+F7eMJcs/no7NmbHkYTNFYkMlwGkDkXbSzx5Zu2Cd9c331wzcBYnhO
FDVK8fMYwHUteT+f29vtlhPxDmr8DRHGgEe1Osa6QxDRo4zKOjDsKKTyMSe9fWLPSRUA0w8gaEC2
sJGukI8xezLpIPrnnRSM9TQQOa5uKOzCxmx0gGPSDbE7E5K4SZDK/iVqD3Hjm9jtRZUMi0QmaI7m
eTwWmvRqvFQsdO8hNLAglq23A+GtKiYo8h1W79LE8ohakuhzh8YIUzPkJ8uixl54/cpPwW+aW77x
haWK2MhufHDu7ToS/uNQb76DubiqPNdVVqNGfNRXCcnIJpijwCYTfMpIoMSiOdljtRP+fIWrhlxq
Y8G51vHPU59geBWr9jAbj9iT9YINdoTXslM2B+yQQlfvvF4CPc8n6cJbloaG8BodxTbmsDiX/VNk
78ky7tCZ5HXXKCCrEAcXMJ0tMWpk8FzhdYfZ/QGDDDQDRhtJeoWdkRgDS0ByqrY5TCys43Tmbmxo
JN53OsoBGtHefWzo0mWaLmNNnwDL85f7O3ZJXhA5W9UvPm9x0oA5uP8extqMyq7EeggfT5lAU2o9
UTNtNq6U5isVUhmQ+WP1kpB8nGUHra2ngKqVVI8ITSV6xJETDJI0chTzTCC7cAnq0H/VBO30UO1+
FRx0/8ZIRaovOkA2QC6eJGSkAak3x8TsWtwU+vorps/1au+vktfHBuWnk7snyoRfggQMC0cdowZg
Zc+F6Wz2CIXsxzSGpOy6NhsrdXqlZyommjhtRhiR6aWsNQLjrCsW1twRnpgNBHeTv9Zz/02H0eMw
Kr0iS0GnoqXpvXRm/jpeR7OUlJSXGJJ/xjz3tJjLGget6msJaDXzeHnAWuhNho4JVQeGqDQ7wnzM
Fy5RgK9cYfdsqU/mYqS3RrKbWe5Z9391hmx21PCWmuE7urptli1B87WOzbgrnZuj+Ok17j+WueTq
EshhC/mGZIWzzFgdprpqiLMJmaeWQznmdEiibm+bsSm50Ckh+ob72z5Cw1e/YsplqD9d1qDc0mCC
a8evOm0k4/T7ewbYKErypa3S0Wo0T+n/P7d5f3qMR8zUNjs3zfX0ErIpF45pABqOE0QPOYBbjphA
0MkmCVoVQSRbjS10FvC6GIZ1EA1EGAVCHx3b6BW6TdkAp6hv6Ni4n8avr2Lx8m+0/JsCc0xVcRm1
wQUUVGi5r6f2lES6q3PNZC+sP+/+mw5zUm01UfNR3yqjmJtjSI8JMadv9UtkcoPz3l48osTEyq5z
VvJLeOVo41m+HtGY4Bnc2NxH8LCCfvPEOKRCEHxJwyrzQ2H4h4wgGG+IvJ8QtNz4lqtnCx7axEDm
qRfqfyiyacs2i1LF13CKL8U2o58dXUcbV+eEF4OO9pYKY5H9sxzU2gSVMIV05vtZF96c5ZiibUzV
A44j43LEWGRvEp8Fp7+tiFSGiYrsx3qkV/a/O7l+GRLCtR63kTGmE2HkFop4bTM5uVv455Sg4xrp
V8LrCht4HeKSbkgxprSJL2oWjK+kkK0wE3p+xTyXOVq7MxpbUUEzjqcedqE3FBnDWkyA357GqCj6
s4v+Hqwu8w5tdq655QX/g/bohhBjLVSniAs5QHY3M45ACCGBDiSv2WOL1FuCH/p7Q4O1FKM693wt
uKBefgyhTeGcc1w8JhgDoSRo6ndSZFUX4ayzaxLMUBniAfNdJ3sfscEYh7HUKdWowlHFx9xs6em8
XxUUDXOINtBVMxfoeIadi3pCUvTIiR/ym0onRDanpvE2qfCXQm+fgtlcmTW8fo6evwdfxj6rq/Hk
nGQZpGUlzzs8rPtFH7ylltcn7SMijA3RLmVVRjKIvNQxWZ0cGiJmUbA3YTV9cmT9QgVyNtbzHdEM
zxIOevwZWlyl59z01dDdxOa56jlhoF0NmUaE1Qp1M0zo2W/RbP1ME2B0Tna8yHyAZL9xAGO1PfLc
T9zH8FJgnULVHI6diQR3aRd6sudEHUMWpq+Z4T+suO4RsHDDN3ypADXynL6NBXudTKQTzHoBX0BH
VmicyZdDPx5rJAu11b9xgP0GYmi0xy65H7PeQSyP2hiyvCgmNMKTc2Um6KpEQOoC8MIc00iPreku
Komwe0z6ijvLyNEdaYbVkRh7SizDmGZfGFJGuuuyBBZM/wXH8yrVT2iwJaN1RvCXs67SxhSf5P2F
/gr2l7W8oDRZzrVZL3muGVrqEyd6Gqhh3p8M41ZEpc4Bao6TQZ83HePpAIzAtWI0PqnM/XRtrJ21
MuOVnAc6LnqqAGHB2CAGIq8Vx5v7j5UCWx48WDAJFLG1BPUaM8QGUrSDqRQF1Pke+ybnIx2YgXix
8aRhIOy5o854GyXCQzt3kCMXLNFaicbYRhRvXOYpUU+xlbwmPHHv75iVgQnG47AwGV166N2/F/fA
SevKkcGuQnKs3KksvBuIMh/Nex/HezeIvQ/7QQ1wKj02Nxy5whjuPKwudaCitIEnl7owTckU5yrx
N/nCo/56ZKWGYW/RTk4M+tYS7Bchj0V+ULt7PJe/P4BlF0Flci772kqJt+cYkUNkYZvtKmnIGlC1
QF0hqP/9i5gPE3tol0YyC7sU2YnpSzeJzqk0RRpUnGOK2DSR2Fs/oarp/n7M3kDxY3JHidHoAiM1
vic5KLHYF/SChHCBnZlhU5PkEo+6hxjt0x198gxjdPKpq4suiYhPbfUwfuLW5nvRYS/7lm1Gf5VW
aGO5ztuD5lwu8xgIVyc5yGSSZvV5kfuqR51phOENIcotOU1l22nQ8s45Ed5HMAEjJti92s1w9tLe
12YhRv5rglVftVkpeqiYzpuKLXSkCmmKblIN7eUmgJAEGLV69vhLBg397XEwql2JkhpWlYrKSaaP
lvKFJpKlJrYc0IkuXOYr/0zbdq26M69chFS0BNq+q5LO+YqBCPBOQpgoMy9FQBCMNQQokER9omOo
YOlg01ZNJwtEEFteeWXIZ99yzUSccZTL/hTQDFC4BBHR61tttYTH1EDUdccUE3XGyNfiVQCmJJEA
SUccpwAOM7xZoVIsyYyigMjd01h7rbQPvzYn3s4rD4KgZ+U2UirOdoWB3Pm9DjI2LsAouhLGvbZ3
CVlFpKvoyVv7s1U882f5h2uoRqrq3ky1Kj0mb1hkrBvTiOq8/MZA9z8+BDtOAMoB8Fflx4SgUwqO
4rnt4eVyPE1XJ9TOtV+htdYJouE+IvZ0XhJwKGN7R5PR+dTx1VrwQVPYKjAs4/3Ks2UDe3Ceznpp
N7geTEs5lJcuGAqJ7+gyaj5q2r/FWgXwqlrYI81W92p8AkaqDGj63ETnZI0mSTMKaBYuprEpTUku
Pkvj+cgnUvSKAaJzYWoNEbqFmhYkK1dlMEtz6u4fa+CgAvYwJRhh03qY3HuHWwgTVFYyrz1IpkxH
VJuveVkaHgVGG7q0qEeX5tweItvXNRquqfbxmIchN47i1D88MCI+BhiGJuQ9D0R6pxeLJ0aDRuOf
30fX0f0ZOb6QiGULDvQOh5RuSvJGnffHPFwDOcY9ARaiLx0C9gOYj4w9DjPUZvAQaA/FXLRkQwGl
HaCL6ecE7XH1lht6DFzLHT3G8nZyqcjiCPS0fZ+NR3a8QFfoZOZajalZgJg2BbRDHB5zOWAZAcOF
zU1o8cBTgx26CcbAfc9bFPIqcRuPMGSkreV8TKrSjl3k11POwqOBi7sjx4heVriJVvogJ0ENR1OV
yPG2mk6pP06IFr06WkVT7+Uxi0MptTuijDS642xyRstHi+aH5KWyqlWEp+HvYik9e+g5fEystyOs
0Nyc59Xm3rwO2lEZaWGAAu3ZzQ9Bctbz9mz/NxLM616uWhE7IUEiqrD7JH/3w9m/IIC9kBjdg+xD
Nu61S1OTwq16mZgGCETVBOtr9McUetX5cUo3FBgvMB15quc5bXtw0ax+1huO6vJ+vr+km0sIpWkl
XSQw4AEVVgx0DY7WU3kKO6Sv4xsmGPtQjKrUVft7UELg4FQxER2MA8Ua1QCFUnCihoExYyAp3VBj
rEM4DlWvi8btYbFYXUvuyHkfwt+HhJIZ+b2sjWWwJG8Y6aSxMd/nq5jGqw/kjMl/uznGOzkj8ZL4
Hj5D6GpSSL8bLJ4uM947cFCLbphlzEQRKhipDoX2gG5pVATdxrxMRI6QXNfFPRJCxiz4mocVe3iD
oI1uZTY7DysVXaKtL8Tf73ZSgffQMiZzsvdiEm32X9Pd10I7fCxa6/GJDmXhb272B46pOiqD+hJB
WoXt+ekyi3b1ZmxHHy6S5DzM1MFzxaqDvvcNiJLXI7lRDNmLKkEUcXtOHpOp9HGuuIHWoEO5IcGo
tuJPvUnUggRCKhTlV5tudojNw2WB3J9lGctGT9FJW+IJv9dmXx8cWz+o+TfUGc0/A55E8VXcqZYf
lew1jo2o4NzXIIM4PSQA0fGDdYr3xuXS+srFq73ugC0mv0Xf0yvtQt1L8VFlQmmMA+yDcLD6/bGQ
DPKFXdcT5CYmPQDXPVE5Q6NX5wXdIc9WTrDOy6cxwHX/Gw2GsSopx15ShN3Bn74nVU00cT5yefub
eYwwSidroRMKmg/TlddUkmZ1OjYyhP+PWRmM3bDOAmAuwPoDspd4f16dmnbVuEu6axVtMbVGZExG
1DFjMrISHSiHHIJDiat+1e0VHw4vKRY3FYmJVp1e0g4R76pGGgfrSpf5QXx53yRbk2T6Us3JW76L
nnLSzvYxtbePOR7K7Nx9AOMfZOVSZlFYdIfF8eIRF5HcU2us3lPTjOjOo5luVHqa0fiXMRf1HBUq
b4OiLC+ncy2K/zCqN+fACGohd+5EApzl4eVllS5PBXlvE+oSa0QtDPW5T2sRo2iBfkZbrY9nAUf9
B3XzhjojwtNuNMJOmbw71OlWdvcN9iQJ6bOjpIZYI6h1xgbn1PtTfcQuI84XQXNaoQS7C7RutMZp
o5nvxepCZp8etQwfOeicJvv9dqRveZ5YGlSlb2ZZRDGlCqpI1Hrai+PUOvkfJ/m5Qzw1I5ZRG43+
Nv+1nzf211wg9K02jGef8Iohg/7kChCNpY0AfGTMbSk37jlqY5y3+JmMdrl8eHy+vN/vj+DGX7le
I4/SGmrsR6dg+jzhgQ0O/b4oAG+6XwIDyDQmlM59sRhfykl3UCfJUTrnRy25/AvLDQyrHlkOzXxA
bbxnoQnqrsvOQndwMo9o7axSXpJWf3xMQ1kVnP83kZ7Pm3PqZK3wfaWD1inmhAohBjHz/eE1EnX3
qTQaE92YVUTUA4dsb0VZ6e8BsVHWlzXgMDHKLqh+JCYVfH3jX0Y+bTT0f1PX1coEiKpy5pAuKjyH
RhKM8WLSatrK88dqSMoLOjdJ5aWhmYUJljw//i5x4LsAVIlt2f1SLox4M9/lTZo8RgvFGNZ/JNIz
WrjMbBWtDh0qCaNnlFx9MtfmgEKZ23Zlv9iPyQ+9N9EEjGV3wNLFX1j4MmnqRZHrd+ODflzJ1Jtj
lYIx/9pybN1Q48EtGXalUDYN8qnSgcvMiAh6eqITViK/8TttehvG3PIdHUZJHCU8t1EDOiMb8dxq
834BpBDtLAPGjey3Ns+HDDlvtIqgjaN3aNh0wKiM5LpZW2fK+IC20YScNzMLxnQpmMaco5s/3YUK
6cAMJPrCsStNYNRmin0WmVdh4FI3C9K+LWnHC3cGgvt7EowFc6ZtfGnyEMH9vFsQYzlf71uOuA8I
wj0NxvW7mdeNAKeOuVFUhjM6I8tWNzhHNSDU90QYnRI9hBdnIHMfFiMiv63RQkB1tLjwvBr3wBgX
PhLQpIgoFEnplYQ5lXjHm8znXTrjsp22TNIq7y+92LbH/WTHMcac378yeGOLNexs67oEv1/gKRkT
Wlp7jn3p5f9eIe+u4ioPNxQ8qUZHQA0KCukn4T16tm37g3cTPD56I3tDxU27KKsVXETwS/sF1DLe
7MdAqfWejZ7NGwJnH2s6OnQF4/2t2ImFo5pDqlqy5aH7DDTT31Ni9FzxE+SjZVDqNqtjRY/H05na
m4S+b1ZmimGeC6YtN4jSODE5T2fYDLKQunmh9Mo/Pp6eakKWhuGTZ45m/jTPPXOYggDga79Uj1GY
2J+UnpMnGAlBMwYMMx4YpHt7LHIDYGv3RBil6bRMHBXj+Gopn3cbAG1d7N3OXVWlvltug07XUuKi
dRVZXQ5lDnsyk+o/1/0cvAjK52W1Q8/LssjI2fSs0p7iSMe7JXk1khnGc5/RZ6q+fbkdZq2mVOLq
w0C57O4Mrt0yN/KajoDjlAs46Jfp88sKHsOckSeVLnPj1VhTntD+wRD+c6/sqGkxLTT3HINclqG6
gVLcYqv/K1P1TYLRwIs8wWRbnxjXMxIk9BWweD5vrexAWfv+2Bjl00osA26wlPSw0k3T/BSfrKel
0Y95+fQl4nSrcO+IcbcX9ayqbYpDQ06vMzfmGJdk5XZsL1GzSdEByscY+vkMu+eP8b61EOZNihrK
oVtUJtUOj+X/D1by+44Yv6vUMVbERgU4OgbrFaaODyjNkrOdrnVuH8rP1+w9K4wpCdBb54sJTk9f
XYAG4ZsYeqDE2HvoMNN0ngMYKITfk2OMSuLLhSPIkIzFIiL6Ctc1mz3V1Pos7R2iyzkGjDUMePAc
2x/ipX+OlB2uaYUCs0gjsBm5VDnNIYpTNIoVNkcYhx3oNxkmbk6wc1XBmDYyoQkRZpONbje8xgax
/42focA3DcZJt1Hr5dq5l3f9aBYU3azItUx0Yhh0n1qY2OQ9OnhMMSZDac9N0GZZe5g8K3hlmrOI
fsq6hSG4N4y88o6Qe1WM8ZAm41JNFIhInACYzF0Vxzmm67dbzlUNtBLeiSK73WB8llLX7elADGEz
UAdAZ6xlUMPWZliWzMtT8fypwhgNX806TQhT+JIIDbpXX3L4JL+RH8ebitqurn9w7MjPPqd7Dhk7
op1l2Zu4oBiQld6sChM+ZaNziHCcNbshy3eQiq1SSMdRRw/bgcyQ88dIL2aHF1ODp8cDOdd7lhj7
UQSF2IynYGkBcifQO5s78umYlhGjPxB6/bX9+BA4a7kGzb0oTrGgTMDOnOvj9SYKwBBVgfgekqJW
JDkCSvXxEQ5r9M3vMx4sbdrYwX7WvnXiBRMMp9NmhoSeTNAMNMVR2jZPo3uN/WFCbggyongBasAY
iX+oGMpfQCnrH/bUnBr122POelV9RIcRwFDBWp66wsEptqw3r49/fCADBlm44YJxXekkj1QsyuyP
DQCeGIVejucSndvaU0O4oeCgEbwhxghepbbFBIubUL4OkTZAkZCXmBi2R98U2DYCt3JHieqDnRQ5
pA3M+mdvjpA8AKQIz/YNWoYbWoyfqqUWTZAOLkYz/U1qo9p5JtsPXnDB0Ztrzu5Gb8rwf9cv7QHY
bj2+/oHqx931X+3tza+7hVBXYR8svyz+6mg9BbZ5yKyZhUT8sqONbqzXkR6ZNl55PNYG8o331Bkv
pU7bshQ1nOACTcvdLBxjCj3H8LtZUlq8Ay7R/rD3z8KCOxLU68wDnWJHFKMwx9by/nHkVzR03kqS
YwGmaJ4ljtHjCPzVEt8crxaP4sAFzvJB3UxnCrKmHBkcjttvZJAxDvm4GwVl0p+gjloGotwN3lYl
ChmNTuetzatb8MzFVZ5uGMproFMDorpPmakYZzD/MrK6odC5/q+yADe8MdZC0WJZjac9PASmBFQ6
tt7ofLstOeZ1+L34TYYdT8yxKSEN+iP0LkSAKDRALMQMvKhyXuQDWDJ30s7i6zda9rfQLXTBUGxn
vsmOz/UJY0xcDz8Y3t7wxIS3F2+cjKOsF4uIvGSkXJrKElGFinQwAJ6M4DjnPrv7n3ygUmzyuQUU
LuBDcVvIShG9IJdFvtewXbFfLv3YaA2/jG+4Y8xGkYlVpPjQKrx++sfPJ9DMELwY1P5abHmIAsNJ
sBtqTGAhTP1OVBwwpqNWsDIjA61Ds12hW29zY96SvY3nyeLjMYvDcS6yUgArkafYac/4FrG+TMp0
jNerBNzETbo/zPA+EWfEwPXZGAv++mquGT8O2WFn802WkZv0LI3SqXglezxusIwYWwgMBPVUWfdB
Pf1CH2+KPnPBRlmGV1QcqF/0CvJNnXkjeWjiD8W8RFmMlkv/cFrNyIWC/mG95qFz/SFc/KbFyJCP
7VWu0oHW4mVR6n1nmEfMnVWi1ADbaSDwfny0fxDab4KMGGWunAl5/3juX5wwm4BhnegW8l/byZpD
iys9TGgqRVqBBTK9VxesI2b6Vn0w7JivlrH+ZSAaNnSbw13/iz+1/5s7xg/V09r3L330DU9OIogM
WjesX7nFRfn/Q8zwTYkJWLNIwOq5EUzbS/lbJRK0Y2bFdodI/xV7Qjoqm4CN4rD3Bzf7TZRxReq5
+DuZWhilvjijQ2W6JBZmXStKP5TZ1tU/XngdYRx1QJ0dZ37ja8vyLNdaH8vmun4U6Eq1N+ijLvSL
VXH4+4Nb/x9/KrtbVTyrURT1b5mTtnH0GZGRc6fXFzWv0Uzqj+rPkqIKjIkpvQZQB+f+8amb+qYP
0XeRZXqLE5KcyMCAv+XSsMeU7m0dOGu2p2/DZ14KbTg7+I+pUdnJeph0NcrV3kFC982DR5CPId0c
+QPu2Q774u+zZSxNPVJHkpr3AgtkAgxaxjYe2NM1x2NMeGQY+zKVXKnJG5CZBkQ7Y/rs2FLpd0RK
PfTwr370FQNrBZnFU3zG7LdlLd/mc7yL9oZBZmfT0X//fsUAyxH9sNo2WdIPB4/m+dzA8xk76DnP
9eEE1c0FMCZqNHEK3+mz2zpg9dIZppxHCBu2HLM0/ET7PnvGLHmYwrw4fdIhwcgtHZ0Ek25tHqhX
b3EeSTRjkdRxnEzd/gndzTLdIT3W6WM2hhM2N4fFmJ/aFUuxuICNgCB5uD2iV6XHztthyoyUUNW1
Qb0nQEvutwsuSu1wmuOfI2TLsn6qOJrQvxBXoFpQzRB+07lbcmI6jlnHhu57YxdMi8DHFkZoCTKJ
iLEQrVo1WSIhm9M9QCF4JRyOScdq2HuCSXvBy9dHym1xyvpRbARYu6cJEJxE8jXHboW9bz2+RZ7I
X98HN/a8Si9oZ7rWAidzpyHjLeyA0uC9of9HQozFKc9C2pb9szqxnDe4e2w3sPdcwXgcK6pskdYX
LsFUukAwXhYpMFC0tfDm7UO6vcaGjzm6vscfqNgV0+7m6OqR6HrKqJeOl9VqDJePxTrECmhsoza8
p7b0pvIEhOOnri7zhmSgTJuxFuMQF2e09NJCdw9bnnl6HDVhycu9DLpAsi+DCGytdM9G6mMTHb+y
VyzXwJOCC397XYrz6BAZK3IupSYex5D4i6mfFpibXG0Os523+jyEmx16k1qJfH4SQgu0mANJTFsu
9sG+tW3eyXJCYZVN0vkFXqdxr3q5vjieNubhCTt74PT3W3UWUk4wzFO760vg5iJbyevCrGd7ZJvp
mTi2ZNAem5ZzmRwvwObpFM/HPum+yg0o3FqXV9OUdKEu8HSbR4Z5I/mV83fBxTQVG4V0je4I/TVH
DR+6xwtBOTpwfRrfHF3n/s+QLFaodDtPAIx7rNi8wJNNxNUlsjzFBFrWWjoSSpuZb5aL37D6/aAD
r9ebY7HYbNwlTJVueoEkePNPjIp/cHjhXQ0TbChpJLlZX0PX0b7duxO0j1tGfzOovL1wiPU/9kCZ
2UTc+RI28JbgBUgEpwPyps5yeS1zLKJ3XjrpD5mrf2IAFgq2TTVPSnvZriJdUEg8sX3FDi/LUNtL
GWQ9k6243LUYeOOtGuecKZuci+tgLNRjsLlovsS3fP3F0dqB+ebbnMOPpZdV5YV+3IfN0a8Vus8D
as3MlWyZEMWda6H8TNYGBpka8oUGK470c4kzMUg6Qu9zXoC7xDiiXHE4mfpCXo0zvaFdajjVdrqh
7au+tb/24cpPYLYW/9E6smm7svIn3RSdEn39B6DMiJLR7hHiD4fXP6RZ/5Gh65zejS3JY2l8KeT+
Jr1faCNTqXhE1xqHCk9cmEcQXnV+ggW26P1JaGpPSHJoeT3jHJsoMQ+X9qxOPSFA2wpe5d5ctWye
leK9+9nlduNY8xW3AIXjKloL9ERS5KQACG6NZhwjwjGIbAtcJcllNemBRBqKzRdLlwTWznpa5ztU
7jmk+vj9gb26pgVurt8NqqBp4E4Out5MSIcecvILmcwzJ8jmCIDM5EzCUVaVXgeO8JhMAGuLx4rM
qelwsmsAUb6P2qSRkE7DFknShgLYRt9gY6tLPvGeJpgiXfvXNoQCa9l4IPHDTxYJG9k0BUN006vg
3Jyh6I4d1e3NsGa/mIFxmOifSNQYqNr32RJ+T/FgeHpDj9Em5zI6F36MO1PI4mJrz8H7Y6EYfvTd
EGB0qcRoRIgJc0g6poDM0zsefag6hoS8rVEr2y7+nRTeEGRcdCypwbRy+hMks5nlmOiaIo7R7h7z
NahWN1R6Ib25p2kaxZfE68P6TgdOHM9kDyY1bn6ejePdMDxrWa9Kk61nheRaEuAYUp6ssTE6Nkr8
/Vg4LoDS1TfHf+I5vqQ5tffIDPF4GswyfPPEBulNJ03PTZ8dPy/fcTUq9kAvJsBy0fTxW8GrxA2a
8BtijNtVBC0Wxb+I6avQFH7bOo+fQXN3Q4IJ08NJoGneNcsp0/HuFVl+PFB54fn12fvDqN5Qke8F
rQrrIvIknFqon7DO5/MC+CsCeB608Lip8VioucQYa5C5TdtKUxDTj8d8GZFFQ2V0hprymzDdZDO7
qEwOxf7zH7HHmocsFgGjB4oBkPITiyA7TFAwsZUZT9p518XYBez7QijdN/SiiI5BHbREWQpKzksU
S/As1WYNBl9fHnPHE0LGSIzQPBInZa/Fck5GAWZPuCUn3vkxhkLytLTWeiGMZ97qstDoBf3DX31w
5+N/jsgP52i+hZEN1avuMsk0DdReVsjr4wiBIavvAICFP6g89QgLWCtQEQEl6cdHOVyivSHNeORA
DEZ+q0FQcsCU9kClKvKkDdX26cYl7dPvxqzn3VxauQFCaNt+TH14WuGGOmtOgiypo75fdXGKPgtT
gYRup8YLDzZjOJFxQ4exKXLXumLS4YAl4gDSfh01WL4zt/ceLxk7nKC5ocTYFU8stcaXe9lc9e2B
QJIPoAtz1NVsHu7LcMfWDS3GrMiRFCnCGTFArh8rA2UuOOaSYBUFxuRQAuLcFUfrfkTviYsFsL3p
19H6+O4icJvtUAhB6wA2znPtM8dTs5G8MlGcUdmCWkVXGXGNsYUFNxy9Gy5l3RwgY0hUMFRlfea8
modLrD34khZKRFws7Ftjh84XN4biMcVYlUvlCIKngt51ejrUtdPo6fEt8eJCNorvAqlnCiTMTWQg
yVWT32jxnZI1Ur1bWzo8JseRCTaeB45sPJWcnqFVqI/XMZnsuBkUTkjIDqVUXtOKZX9o6LIju89+
FMFAt7KxzTlOk0eIMRLJRCtUNQWhFTbYzjwOmg7v1xnDkPqSKE37hPViAjzTYvb4IniW9LoJ4yZw
DkUtjQsRP1/RZq5f+oXnv7t5NqMLXojeK8XP0GKCl5Ss9QuuGZvtKeiQyny84aaflU4THbsceBsX
BzN00jcJ5iac0URMpjFImOOF+BQSkWteeEwwt1F0mPeNHEQtaHleraqTr0sAbHhtSWxhExu6oZAv
4tzQcKD0zRRjrafToMmlFiTFU4g1wssn421OOQ51+O0hYykU0GQBnMvOmYy76Xlcp1Uf90WkpSvE
Y+iXKQnmnzAHCDfEiR8GDcANvf8j7TuaG0eWbn8RIuDNtmBJiqIoylDaIFqtFizhCEf8+neK794R
uhrD+qLvbGbREUpmIutUVpqTTPggDcqppaOOT9PPHIM7yhq4ybEbTwTjb0rTJ3Vv9fRTgU8AbWQ7
zEqskG1Evg0Xa8arRixHY9jvo1iKBbJllotMO1/UcqL0oJ19IsmZTAGlE6FR2XvsmMkm/Lk+YEYj
8Yqtkm72vAa2RdeciWec/6KHRd/FEL+L9ghRviLORb6chJkJYHxfiHWzl0LKTEriu21s77zU6Z5X
5FH8RCfg6B8wfJU/81Iwy1nMmVjG/2FsI7pM+vg0OhM5PSc++mzPLaJajn6L/jKTo//+siusURBP
JnbnvbwY+Gqmc9nVrxyfXLzIZzKYRw9tMWyNGrpsnBCMRWh/Qdlbe/vkiKFf4g+onYmhrjIDdexn
bWKV7h2sHxMsa3m89jCiZHW48BSih+iWJGrUmSSUq4bcOEGhtAcnWXu2iZf9ivxIW/GeVtdS0b+L
ktneLFkz41qf4H4bNIXqvzIZfNdq4jcRsudlTLC5hbJ8x554/+nsjRSz2RuN4yLLgd8/hpXZpq0i
ac/niwTDOk5eEYIGv4IUj4cDd90Ox+tltmerAhdLZoVYN7ip+g0qZydgR2Cs9hxPWYwuZgoxoDGk
+SBkYAV7SnMvKiJy7nOSgsa3X6kikaR14ij6JmyPz8L00CreYK44P+C2q/7Ja6G08VSk9KtuRbt6
Oyf3OfhHLgZyhKFrVLx363L1c6YwgyYTCoaNZMGuarIyxYJImd358s/mpVNsUSVJTUZ/LX+Om8nV
4qPOe+ctRigz8QzIWIMR6oMKQuXTV5KR5GEd8a7y5ZfkTASDMRH2RBvnFD6KuWLQPGUbXOUES2yM
9Q/FPTjcoSyeSgzYZFoRiUZOv6Az/MCOYZoeH5zRbUhgc4BN5sli4KaPsDTHTCDrxaF7HkoXu1+c
8n773k22eSDl6u6ucjtP32kNyAsyh5d44MhnO7OSRgfJ9hneUzjtx72La+j2ceApyPZkdae6GqyM
XkLHY7heJS7w25NXKNzRFIdTBptgrXuB7XBTHdTzbsAr25w1guw6KenBcLbV52okT92viHhVEKo2
qLUD7em2pssPj283ZVuzzCxFh9F4lVeSwY2xFyO7070CaTKOpNsXu8zWcKpEw95WinE0LrvYWEF7
VwU/c0I7bu9/lFiA7XCi2+W80Uw5BmXKUi8rNcExL90X9atdVzlZc2e5bgd88jV7PLt7cys5d+qE
gA8T8MJP1R7Xpx57oW9bj3NBXPF0JmTszalK6en2Hr9u/+XlFoeZkRjgqLohryu6zqBxOsO5JHb2
aKh+E7p9TaoXa4umqC4oeTx4XMdjMMSshbLoW5gtjhHkER9whd4vJPZ4QzOcE8XWczqlGceMfp/s
R3qYfgS3zceBIrZ8oxR6oogXfJht6HuGd+JALce52N4q08jqRKVWQt9fhsL+G0jZbivA8azrc2Pm
WdpFkKKqhALhCtMf5/Xtv855jYEA9ffIVOq7/mIM9HQct8OadmO3d0XinXMbhJJoNd0fbNt9u3/0
K40HOIsv9m/HZjussIZItrSWAs76aO7xUqoG55M3C7v8ZJ9Joe43s59a9Rj/OkFBsCxL3jslOPBB
qozyCfbd2NwOQmqvG/fD9eaaiQN1SDIkGbVn7jQtsWUCOyJbjMIkN8zmGZBBBkmIMIclABm6hhyP
5elQBenLFB5i3puPB9Rsm1Um6G3TUXhrvPM2RLKj8flEFLdffdju/fuXkqUyjBS6LeWCRUuv9bbu
ib3ni+EcWXbYsRjPstnJeIsN661umw+Z3aN+h3muiwPLbZQHbn8r7z3EcteKmSLmJxUijQAZY5dg
miGwI++T17bFuyvYnilLE1PpTI/UoDkl1ujeHz61TxTUaJ3wf3wTsW1T2qCIU93C+zIUtJKXHlv5
eqfHKrELON4aYrZrV/Ruo9U1Brlxuq4EqrPTlSVZGYU5ZCodyEMec/KzBVUTqIc4twYHdNliTNkp
siqkWKpktSQJyZkH6v/yvkIXCTa1mJbKTvnUSd8XsoWlKWALcQpPeMy2bzb2vq0Piedw+ReXyxYg
9fyvOAblO6M0O2x4p4UEOlG4zzZP5kr9mWBVoeUE65QEh2DPuRr/5WN9C2Wiu64SJetEl5JMu423
8gR7esQy+y8uwtPH959O8S2HQfjz5dQrvUBtuQE5524VOmgZp4xUDba1gUePK3A5m/MtkMYcMy9s
QWVZxSEENmiHpPNvGNCkBJo0Usa9gmsF4/QOx/WXA5lvoQzYi5hJ6hQTLvmygUhvOwzYtfkQHmRH
BJ2+va83vM2h/4L63yKZELAW6zYeRHxAEMyciflwR6nuQPLF0Wz5yvxHDPtajMGoNzX04fGS320v
9uQhX1RuLwldM8wdB+U4y1Xn2bezzoKiyalAl4N53nvxpP7IMhJ6P8rO5ejFO3TsUzHKxLZQ6Yoq
zA1FG83zMHoerMgavQaH5/tupSAy4LX3LAfT37ak6s/UEyopVM0SXnIynBDrp+OEoxUPudhnohFi
9bTRUyjBrlWZHFUfld2XwfR1D+l0h3PL8HyDwZDSyqIBxTcA8Qajfsnrbde73vU3oIN9G/ahEhWZ
doUo5yivsUUbS0Y/KOXWiImTxG4xXn53WqG3Jwf9lpP7mPu8/RO49mTApGrVKslGaFjdne4/CgcY
cr67e73DdRDw2moXn/iGYWLLpYlFp2ywX2PNqlxVKfpDz+AvwyYFD5QmyADfVmkxwJpJYb5ZPg7q
aZDBkSm0dq65delqWAKWrtJqc2o57rjYqK7pikG3HWHLGsvSDyaCOtYvdFreAUb1H6UN+jLgv3X/
S3ce0J4ced0m8vT7zwiEp6bL+XxL520unrl7Cq02UeeCeOxQLdGZFf+6bcvFatJcAOMeUphcQDaO
CuBm6314v/RVG9CGXpQ2Czjj54vg3Ra4mFGfC2TuGck4FfpwQj0QPEUb1a2C5CHYvNwWsuQhcxnM
xTKOrWqJCWQcj54zgp8qrTmv5sX0xUwES6Wftc2QKvTDbLbVIX2tf6I/Izrbn9ylyEv38lwQfaTN
ELfvpN5MKF0DxhTCdeg8oEEoJ3c0Jg10l2M46k4sXs2F0chkJswcu1FJRgg7uxjXdnm3x+JDxVA0
DcT/EurbbLZEijoJtNMibXMwMJEttcQE8VoDXfZCRTB6wdFnyRHm8hh9ehlt3EMCeUpC0tecxPsC
vKi3nW3xCM2FMHdiJDXD2MsQ0njHDaK1zn0v3hJXfjtbJFm1GpL+A3T7CkLRTv2aSwxxvUXYrzb/
AfSSm321IWoTXRMmgESG/Mr2o/YJnoGSTyY3CCROixL3GzLwex4EDYUNqAth7tYBt7v+RJN3F2jJ
Qb/FEN9QZdSWJd1QZJN5siuyJEz1QL8fFDtK/wHB9J5cXnmYcX3+/2HFmSzmoF0wYHAKz5D1sjGI
9149GEG6G1GLcxrQtTmH0EUT4MHWPfAE4lLj5pGXDTv7AYyzZhkm6AYJP8A5vofgQcQLI0A0bPBi
nqVDPjcq4696dCqVUwU5G3C/VK/R4fZ5WDxzMzUYbywzYQzHBn8+xztJXHWOGzRcjuelXM5cB8YJ
u7gsQaYhwVbo9npfkcTvbdW5ey0wTWt3RFoNnEBxMfUxl0itOjtkU1SWdVhCIk1HHD1PcM8eORy4
M1A8zZgLeUzUQcaGGErxhHlvC1Lstfp4+xMt3l5zZZhLWDUuo5Qjb02jGoxsYiG9SuRXDjAuhp5z
Kcw1PFTSFKGBAFIqdCdPcIeTXWx893kdRB4PKujp+OP4IkZD05RpYkyIEaaXBeasNAXCWrpEw5VQ
+AwAiBzLUce6IYZNIlqhlaqipEIM7Wc6jo5xrxJ0l6M291fm+9aITSSex1wLzcmgGnnbwkEtvLEf
bBIjpP4c/w99+ctoOxPIAFAUy5msRTId78II2fFDcVQnR+fpF0+1xbZ1YyaJgaBTLqZWlsGKOErI
NsQPZ7AaTGgh2TyIqFwDX5ODuIHcT93lHWSOo7B5xdKszmZY66DYd8KHyb87rIMvbWXavM9H74tb
nsJAFBjorWzqIWczrC0PIwGv016y9xpaFm/75HIAMrMmA01JImfn2oI1XzLk6dFg542YZ7Rs3/fv
cda+9oFp3xbJdRUGpSq9Lcc6g6s4jaNdG/tGT3HkVfEiO2ueJRchcaYfg1ZKLEdm3OIgOD3lMVDu
y6OgAeW5Dd68w81giDrpdZGawHgRSYd+Jdznm/PP+68BucuauyWH99lUJrjpBalKTyNsWL8rr5j7
UhXSuuTZ9SsE+C2oMAJT9fdItANqam6GePGa/jYq2/tdjamaSA2kv5xdrBSP7r1t5ysngp1T0/5N
fN2/8DqPl2+dmUgGX0JQghYi1gfT1jGA5uMbUPMLayBeuB+Sc8ZVBl/yE2ZF67MG07qU3rVqieCq
r8Hn7VOw9DSboZiq/h4SoCVSKMMB565W/KT1BcxTrsRXq93eFrMYr6FfGwvHsMlRE5njjcDYNCfZ
ROexP90H/NHQZWN9/33mLGetKOu9jr9fuw74o+myjM67OJhDva3HcoA7U4Q5xwlIKPrQgiA0udtO
9hito+0k2npHmu0elf977WnktO3/C1B9K8ccaaNv8lRSIFMD+TYRXSxyRhH6p0nWcU0+P7msAos+
oStwY1GC3UzGmCoWOfch9bwGkelHsTs9a5iraJGKbZ8rOwKNNX/kkurwx02jW6aJjn7k3q4EabPQ
VMZYQmuF2C8KMgXwfwtEC2LJlldjgwU5F5J5wT63ZfGv7oCZWOY4x83UW4mcTohUccak1H59toNu
EyhcYNboeb2lIXOelRa7eOQUohz9vSSKVzhYPuI9Ykji9RcKrA/u69vFk+yQPK/Xa3ScHunTBiEM
ql+fn+Bys+/f8JbaA2g4d++yf82MwGBAhIR/Zpb4ZVsl0IBo91igCLoMacU5O/Tv3LIAE010ImjW
RPqNodq23MoKiVZ2ZX8pD+VGdznCFu/BmVIM4gxqr9dyDqUQeR6x9QjJhHsJBsxtXnp6kRQRK9v+
8V3mvIRT3Jv6hYoCC47pHxXspIgyN7wLKLNPENggt22JPmDQH6P+NC7EYimMd3QbvMe5+alFqJ39
GhahjDjSchFLc4/O+7RROs+yr9d//KxGhDuxdA01b31UBpxawWglWYE4WqWdnNhbPa7inVnYyIol
qRMAFEPblIMKrBRw48Oabpzav/Ai4sVQ4FtrNpcpDkosZQl8C59gcN/P2BAW3ik+putR36R7vD7/
7hk1E0mD5xlkTefUvOQXaB5mxKvXYkoExCC+m2BbR6C9ddxuAs6XNRiwisIY4zYCBG5UH8GHdELN
ZS1uEmygAl/FJy+btJwumCnIIJaaYlPo1FN5aJNPD5ddEIDMk4M+HOA3GPDJqmQsNQNCUEA9gUIU
ZVpu/pkDvQYDPEjVy2nXRnRN8cazPE20XVxk4H3lcWLwoNRgUKcTcHcKZ2jzgngUO1VGEoGHnw69
c8x2TTPfOHfsbuzTYPTo7g1p58Bgp3cG5pKAOsjYSvciqLvPq689SjmhrbvcyJSD4waDMFrYnUWh
gTkzLOtwkr3ySOcuMX5iFwL532DcYOAlVfUIB5vKasjmuJULW/ysUGLHClOiOX/3Jvx2eTZZWxVF
axQZvaTfz372HG1BwHgAfdNAhDtetmc5zPrn2jAZ/EiK+FQNJSBrC8zyPgq8eIsNOE6TQ7D5ywh5
phkDHpjJvWQC2HVoE2O8m/CkhgV5g2M8/zcZyBhHSzbLiMKwk+1HA3URNEg6yBfwtk9wJTG40Q2y
KXcN/B8jVtc0I/iP7lAs2HBxnlrmxkkzGfQwsihTUjWeUFBC7wyoqSgJN+IWXs8MD29NBjzkosqF
VIGvb47nbU+KoCLgI5K588yLXRezgIUN8EO1LIpTD9td/LgkCMYSV3ANyw7vipZUF6dqiE7Od4iW
Pjdxcm/19u1TfW3mu2VSBkEEwyrD9AI3QbIHI6K6rWywSTl3Ehc0aquwtkOQHXsDGkPlxI1sM8CN
GiGWoO8dPlMS15cYkOkk+ZTpNU79Ze15tW1dsCoe3MrCChUSbFW8rfxySvn7JLIbjLNJmkpFhD8h
QbnFwqgVGJ63j68mwe4ya/XJkUadhjW1qWINhq6Y2MN9fdDOopS6k7V+MnKEg4pTbhUMCvpBsivs
z3T7iWcOR9rSWZlLY1x4QhKv7C1Iw1QNKZzEfr0gOuG+UJfyknMxTMQ95WWPrpTTNWgQSAY+yODy
wasxLbrFXArjpUVcJMWgXeMfNPgn4HADOT2qWdwC+WID9lwS44CXOpWyPoQ+DcqD7YSVb5hrt2mj
I94PX3izWFg3yvtWSy+kmdDrj5p5Rq4V4SXW6Lc6Or0I/e5iypOIB9Inzwl5opirTjOnAhQrEEWT
u0fHQvpiIOejeoK0l8/8+L95ITtxYEjIXjT0w4V+fFAmop9Q16XVhpTH37HYHTU3InPhNWBBj8wz
NLv4NUbINh4mi01svkCvY0Q0y6nRRW+LGyreWBloMQ6vSV8uv8xiPDj/Icx9mMVyH7f05Dlbp20J
pGNNOf77Qs4ACdjPF04AutgEY6qmhdedpqObjjkd8UnQEqE6I6jGBDW89b9MS5xvSX/3n/j1LYY5
GpHVdoLZF8AvzHZh4B50ec+0nMOLxjhy2NOgSpPUmvQI4h0S7SOsK0pAdkhguNsKLV6+M7tdP+Ts
2BkxGgIiBQrh3vUo09IYjOCBRzaP3jlIC2x4Od7FOc65SIraM5GVhj1WZg6RaGwGlc37VvFOa23b
rURU4hLcq85tHRe7YucCmVOh9L1gDgPVMd/VoFEO9hefI4L3vei/z3QaLuqUd10FnY7TXVYTa58i
WqJ9o84nb4uQtHyJ/uOE7BhOruqZKPbw9ZcjIMvR0REAeqMAzAscrag33/D26+T6TCvNFCNdTmr6
fnREexfbZU2aQH0y1l8H443uhf0/bIblacfcpoIm6+BxgtBp94J9DjTFnDrVJrvLnsCrwmt9XOSM
mjsHAxxRWyZFLlFvPHr9IQ0dhHlY2YWa8Ovn1xeXuH85JPn+dgyAiOcIFWgV4igfydFBrBkY9vDE
BZDFmMRUZDCiW4i3RMYhL+fTqDeqiVQy2MuGveZqazuVvdznvr8XNZpJYh4knZypkQmlYEDtNcUA
FYanhBV4CjhQtVTs0tABK6lY9CKZWFX5+xmT41PRhq2KY6z6T9WH9Ti8NTXahjbRx22/X6oj/iaJ
CRDGRheEwtQgaXPceR9P7euj5f76SfDSB4l9bg9E40bGC2cNM2+SKJmWTosrzAcLxbisy8iannTk
al4EUtr1YJsg03Vr5/lQbSv/P7OcnzzwWor3UAMDOYBsKKqIRsLfDZtcLicpU0sRgOyF6ye63pq8
XZz7H9gCwuX2u040MaDymzQG/qOqaPLL2InXFG2JlWQ44T8s70w+IpJ6j+Cxya87B99+NPemh5G/
ygb/SrDBU+v2Z156+ugyFJfBQiEZ+tUNZvCW9FrVFUMsonq22cpuraIQjqhahMTgy1rRRUwciRRM
GN1/k8h85Fa8JOOI1R1P+QMKw4YBvlWkg9HzdHndI65+4SdaFmLd3yQyp/PSC2k0halIS5FbxQmf
KPMZ0i3c5cZLkcRvkiiuz6xZ5KcJJL8ZvKhHfnY3TY78+RrYXWA9feIelCnBoI1uUd4tpS5cGLos
yRaqw6B4ggv/LrgpZQXPvBwOpZHR6+HE0x3odFysujcIbsjUptVRZGUwKVD75puJroCP/NXy7XS0
h02AZTegxLbjl+rRPu0OTs9LGy61vP/2C5mP0MenocFKLPzCbo3CBFZVbOFvU+O3LrgCYRqb2Obd
SSUa3bVpfoCRsef1vS/B528/gvk+daZmp1iEmUBnrREM76Im4Zkk5YZb1N5/OPnsezAXeJpGVtlY
BbTFq7s/yG+nJ/f5q/7gPe+XKl2/acRc3cM0IbSLoVG3dpzAakE8jmptuN9uNKKQGIONlZdtLUwV
IKL1scJ5iz0lcAjhxcgCm1s1Xnr0/PZ7mLtdznAT6z39zI7zob5NH7oDHhawXbakx8gjzRltQouT
wFl6882lsk0vwjmUz7lEpW62l/tkL9egBYydB3XlR3cj0gTYzBW7F4LFEWjfO28+I+ey6T540LYI
NN9fne1+SY0oHi0TP+OCIiKyIH4ThN6ILasWVq9xYJQG7Dc8jGXcG6Iyt/S8FnE/47iHqdM/BkhM
cAfdljFtphTzcpC7WG2E7irIQ1o8V4gUIS0+2gLGOTDQYUO5qODuGrsa65aCDKRlIGMSy76CgiW5
uNm6tKcgIh87L66Ihtab+zwnpYMgtfIP69G378HZZHcJ6LAowtJHPUr2pp29/k3x6jdvY6CsOpeT
Fes4c8DTI6pXmPHCbj3+vcUBkSvoz24TI80isEzA8uH+IlXkFEbEDL9OTpR6cfljCEk0OUJKsE7D
Wl/Ud46DLcS0v2nJQFhZWWovhrA/klGiLSSe+qkm6BKdSo93bji3l8qAGAYO80Iy6Kd26OJQN8K0
/h19znVB7PMgk/7uP/xKUXTRMiVZM9jGJ6ETuvNgwKr5xbNIPtzr4Q9xYxju39hvJoexnzFKIawH
OS+eE6YEWRIRvcPULzmCFpFgJoix3qCMgxWfG2o9esFn6857i3Eb3Baz1F2L8PDbbgyyI2PYamEI
MZ3dOt7lXtmEIHe8Iz9XuFkKErTba+Yi33KTJYue+C2ZHbVNVTPq+w6SR6xFe/0VetFnSqbRzgFA
3DVsi4duJox5CHQ6uDAki8Kd7J7tBPdWCJjB8qQDt5q/8D6dW/QarczOd171MdarQC+FbDcSGtk1
963xeQkMnvUY/NaMUNPUClKEHaKrN0xDo98F7Rf2bf9YSmn9pg2L11YDBljq77phO/Kv0AGftlph
SrlbCU7wSVtdkt1+z5G6eOXOPheDxaZc1PmQUBv2dr4z7zpPPrb3TvX8JTifsc9dX71UgvhNTSaE
PJknqakMCAQpgeSct11HDl/dB7CKu3ZcWsTFmXIMhJzPhWieNCoLS6nea+KtIpKD6+3AzQ8uETD+
phYDIuKUYgjhBFGV03p0y2lS2xgstohuZ67weEo2k93sv6bn4FD4XwZtHeLcAlTCDVy++tfsNGDL
UGxZ1H/oO7S09Z8vvA60pUf+XMnrv89EmGDhONUtRHT2dQMwXtvChNH2rwD8mfYnj+pmOXRC3snE
y1qUJJM5EqdME84DZlWe9HVTkWFb/sq2p+efcbBuM+fQ7fDm3dCCJseSSy2xujyTyxyK0ehSqWoh
N77bHJsnJKSUNRIZ9gFNhJwDuJCy+U0UcxzEaGySswBRGcmfpHuU+w+fnCO+iMgzbZhTkIVRU5km
RFTOdte/Gi5G5Q5B7vPyhctP1Jkg5gyYtZhrnXpBZNAESEyeSPaFqhDm9mgPoew2JpEeG7dzsifX
rTCD7gn7Ac988szraV46Coqki1ifhgISUjM4KjM/TYxYDDV9osmoKrOVmji8IGgx76PIMl5jEv6n
slT65yyLzmJr0tPmPYa9G6Kpt/Htr/2AJhSMAHO+4VLQNRfHmFbRyvRyKSEuI877+0R2Ptinc3L/
HHA7hhafoHNZTKAiXARc4meqGt7A2+PuyQPdtR8GKhhOkDznxl+LX+vblOzjM0fi19Ty/29K3R5P
CIbw0n6K/NEFxernPublUq5vOxYqZxqy78xcCSe8DQyc74QoH9m0FiQ3wa72tblZuz7G+36Ru5Dc
rwllGdL19d5BKu9TfwQt2o8I7CQO5+sugcD899AQZOavstkItUQtLp7c5rzx/ccY/L0/3+wLWiG/
7Fb2/mqIV5/LZMIa4aKkWn6GDTbHY4wkMXm9X8tBeM8Jn3iqMRBuKsKpqXOIwenvJKy2SsZ9K/+I
BFtsfMu4u21Jnu+yjP2GokcROuxw8p8iQhehuVZqr3yfoAUcT73CTn8Bw2suT89SpKHIaEiRJJoM
1hlr9qhFYm9IiMeKAGZlcgTpHKYdy5GMtY3SDM9hlmLSuTjGqqcet9P5DHEIovq7MbXTwN6HGGNb
3bbn8tH8Vou5CEOjLPszdUzj8YAGRUyM3v77izftXBHm+pPDPAHhlgBFnFG244Pk68e1+oG990G0
4w53LcbYc3HMVRi1sp6aFGqwFDd3nEoNLl5kuxfvrV6t2/eAOz6+xLSIY/ZtQQa4T+lgYkQCCqJQ
XThY/4MdRJQy0n+guwNsWh0fiOl2RHd5tl16Hs1FMzh+kbNINvNYenq5+LiOsbwxG4jOc32Oi7Bt
6k1pnpWygknbw+CAnAINBhwIWXw5zxQxqKIzeKzPQ3WZsOYFAQylqgTBuU2HKR/NO5BHYDffjwNW
NX9yv91SzX/+7djudKVPLmNpRjCg07kCvhyydj4vbF8qHv8mhYGOYpK1pi/gIS/Oe54S7GmOHkTy
LBL0TkQO3Y7FC2/pX/zz+vvHJ9ky4WiOldJYsGfXEImEq+lEezVQQUDN9Yvz8RZLBgr2ZqCuoqKz
hqXqSadGr0ftJD11F9sRnyVar7ovH2zT49H3LXWb6nNRDJj0bSv3upVL9EpzxGiVYGjS7Xbri+Ry
W80WEXimFoMkppy32J9RwDeOTuY2gWI74C3jPA4Wo76ZEAY89GEc5HMHIY5ZE/GnHhxOrxwApjfF
H74wE8GARK9WU541+DwDfCGI3KczqW1zZbxL9rrVudQvy97+LY+Fi7oS5WYw8Y1QT1M2UlA9VCe7
qitXsJz4tBkntx9I41mZA2J9ucLkppK6ZfdwW+1reH5DbRZSigI7MxQkTZ82Zxej7lUPVKET011E
XkIfMw6k+Hh8RDHZST0N9FL6U3LEDNlq7dYrvSTdClE+tydnEbBntmHCQP1UVJ12SaWnyiTZEEyT
jVTThXzpJ861zjspBoM5Vq3hqAj4CoXsxBbGSoN4H6yf13VFuNx71INumZqJVbS8M07JBaameZHt
dpWC7Kwn/t3d23rNZWlc6uGbYwA7GJMI0wmpXEjbjgnBrsvUVo/hK49CbjEzoWiGgtwEuC10dt25
3kWt0qUljo0d3StO7Ycr5bEIxkeVLt1t8KhFvQz1E+UzI/rzbeddvg9nwpkzm6S9HqpFLSGKAb3x
dqfbO0S7jy1yW4072rQ6Hzjq419dG99iWZKNKpfqFtuwpCetCorg3h4jW92grYIuF/mrAvDMwNeK
5ezOH0OpVUIJBkYjy7b3SoL1W1bvIP+/4ZKfLXqoriLJBH48NO0w9tQUkE+El4beG57s6jYevI8/
CdaJrQ9fIEq9/fWWL8RvaawZEzmsutPlLCG5RIty0Xr8oCOqWeWgj4Aja/ECmcliIifrZFWTpkCz
7TaNHH1wVRlNtLX33L4fMqyF8Xk31nJeZCaRwbC0CQttaqCdQnqvkO27Neht3dGVLRRvnM/pcFtD
zqdTGCBLmyosJ2WQnrzBLwLVO4ic7drcz8XAV3LKJiEfIKERnMtDC37ZDBt0Vhve1OAyJs8sx7y1
ijhVla6A5Ryk6RIXRWKMQaJbnk+OvhiyzyQxcVJ7BneBdh4lJJOODn2pPknkqX4u7ZV55/+w7WwX
HHL3gOiT12ezjJsz0WzY1GlDJg8tlNy8b9+9p0tNsEmR2HkQE5H26u8DHmzxzgATRE3ZqQrVFtrC
rppkizVJnosNnf4/XFpySNfdR/lx2ysXCw9ghfgvorDb5WPJiJXKgkzRxwsd7WmDm2ytxhZ8+1yt
c5ufRFuMR78lskm0ThkKI9bgpi8g74lt9MtPfr06f5i8Z+X1SP1xn88kMZiSNv+1p1aClQIVDo+i
80v/hq6kbeFZj9rjr8cnbJXsnsdAiNEgVK70AdUr3vuWuumtH8JAjVy2ajNK1JfA6tDscq8Apd/x
+lEpxSl6OThflXNuWP4SI2qaMk9xQlt07nvv7coiZ6TtNwMiDW+tf6BKx5G4+FKb2ZoBn7zpEksZ
O3pSpR0WXF+uLWjq09RwX9kKz5wM/sjn2BLNCbJqt/HoUohjcXexTXAzlwRDdJIPEre30XVffRWU
QpitwUJclH4sx9nwDM1zZgagNFnV9TjC8SnuqI99nG191+DAcl+MVKdbLsTAkYQW+FNoQWcQ2as+
aBPBupa+VrgjC9f+X/2VAaI2lKRCMSAsze3txvuoNbuqfPPeQVdqaid/w7Ctz0BIZcKaknI36iLc
dYPoEO+6hFg2bsggRLbptp9ew90bdmQ3ZFbni6qVCb1RXpxyHe/OKaa+Vqtd4dS2oJHWtxEkbnI7
3oJxM99+crtirxs2bv0CBpWiU5jqenfBNe1tN9j6st2d7Y+EZOsVJYV382BdEdl7ez5wp844IYjG
wFB0Gs2ijwBDWwf9uOdX3gW2RLMy/47Xf5+FwmEvYXWr1OM79t4WvWqKV3nl82C5lovOKbzaDsNH
Ydu9v0YLqP+ztx8eH05+h47U5xgcPmDo8Cdf3N33Ljae53bwMg7+yHlQL2ZWsYZVp68hNPKzXUHJ
uTWE+iJSpBICDDDnq9E5Z46WeEJOhpX1sm6wbn2z5+WXFmvSc8HMER772Gql6CpY3GukSAgGPo5b
8QLyhXX3JtZbjNbzUpKLUeFcKnOW6yi3pBpkQ0/IDB5329NjFtnSCd10KudoLYaFc0nMKT4lrQ6m
JCrJQp+7ahet3cOWa8WVtsbb7XO82Ac6E8Z2CoFXu1PLDMI2GEGKai97j3f60yl2upVdGrhzajfA
SrCTc+/eK/a6cAMcbN0gvHuPFmjZ0zz/HcxpFmM8vMuGKt3EjvCYX4hdrSmL0W19F1/ScznM2ZWi
oh5P1gR9MUa229X2I7Ze+YbtkjXuNjqfndq80vESXsxlMk+Wri37uJ6g29jZH16KYgAattdcjnSe
i14bcWawUavZf1x00x4U/w2Ug3vT5t3UNAC59aGYoOGUTpGOjwUDWrvtNsMsNjp2Y4u2tX7ya5b0
c9ySxsQFaV/WehxCWtgQTNev173/o1rvOd63FObNPxCDKFbSt0UbSdKTnK2ER9Sjp9gOBd7E99KA
kD4Xw0CI1llyX5jU917QmrRDa9LqkTy8uqBWAqPQhk9IzftWDJJMo5Se05x+q03rOBqIH57RX72r
vVhD/y03q7IUu870Y5swxiHPMQEOcWBRsrxigxEJ7JtBc8TtM7xYQtR1TD3pmipLGht7SJMWSwoY
DJ/KKTBoGje1p48hdp7XKOGniD24GZylSHkukUGnViqFuJQURI2bBk3EAhoW8JhEJmy/FzgF7UVf
nCnHAlQVT103UCeBFdXC1mDEl9sGXMSjmQgGjxq9F7BtQJaehI7UW+0VjDudnWDh7V/dZDNB1D9n
gFRMYp4mPXQZbCd/KO2mIXSOdsNlZVuK6uffhwGlNoqNPkzwfTZ9SBBlr++x3Tnb7Q+UPYhbCVr0
85laDCgJitCmo6DirjJ+Vm8SFkKcJCcTHSRPuLyJPM9joCmO+1Y1ru6w8d53E6nhDqggg96A+3rg
qcXAUy2WFggOYMTKAUvR5JS+8SysARO8AiE9LX+A+sx+DCyJIIguzVajGcNt/yQ9rmXnmd68t718
MfM0cwqd6Qkrq6QxkwJikFBW/eP2/X23whgGVp3euahIPtub2L8tkodMLANknwlFL2bwDDBAbhs8
ZWU3brz0flOlBI+h/9GQOoMVg9l0iiVC3MtRIOoK3QXo2LitEgeO2DaX2KjHVkohIk7J8EtE14Td
yzyPWL4ZUTE26Ey1oVkMIkUXLJLJwPiLF1Xo425ceatfD4nt42IE+ZKNhaT8/NlixDmTyYATNjj+
P9a+rDluXef2F6mKkiiRepXUo9WO59h+UcVJrHme9eu/Je97kjaj06ydcx/y5EpDAEEAxLBA2zAw
cYsx/vXae9O1Aoh/Wez3EXT9qey/WRNM09iOWlg1CxmMbgLWb7bLLZZrI1flO7LmmsUYXKIlGKas
Hnqe4fXwADB+9c63j9JH37o6/OZGMEeRVhtqWLHF9OFt8nyqNqcxBKivfqLP2Zdy976XRzHrxv03
TcEuYcdRDfx6cIV043Ot2W1os036LSjte+SrJb5x3d7+JibYpllrzbBNweBC7BQdLt+m1TSx+Uvp
TCLYpLEb4jjRwQvbvqGV+u7ukO+XbDj6/grsd3Mk5FbD5zNyQtxScjr4swFyCqKJ52FT3qdX9ROw
XFwJoTWTzlAcXcCRKZo3Bb0gQ5inE7oxMMbr+i83mYvEPuYWJVTWPNQ5FUETRkwRJFkHKiglWEjq
U3ujb7APT8LNak/hOR1BCeK0GvSpAp2PPTIAG3k4oB8W877fvmGRuqwZdLU59Yyc6KgSbQYMfwZy
wN5xtwHiiYftF2Z36GE5TbdoVmD2l2WUwb5rXqab0rBvNpNXY2kqRoL3+em2+gq8o8uiXk2ynH+T
oDkZVkJXYbMc6OieHjBhb2MdLJqGYJEBRvrD8iT3jq7ZrnOCgi8zRpboqLFriD60XTLZ9BXRQfaO
CsOwOX2xo9Nd4aTbh8PdHeD0Ryd+Qo7PcIDQnlloZN2om01uXzuonclQ+tYswvmHCb6pNEZFqwt8
2FONNhBLjje4Zt/OCQiOaMq7ohvLRdTbU+OkxNZ3/yAbqi8yb7Sa/jinJXij3hrzhiz3FE2rGBxE
BiR3Dw8AvCUv3+Ovpl0cSozbP1W+rAVNJsXl72dPAdoOo9EvOq5j57x1nW4u6+tqNvKcMcEAaVka
NtPHKV09v4ZY/nzHNh60NcameWlaYs0LMmZZmoVtdEAPEKTIWpVMI0KWh7o7As9J27bLofHE40wS
xK5GlOekBLn1pGunHCMxD1fAGHx9zV2g2mysXeZiclliXmVcCSIE9HA4GjlIkd3T6Y0+JFuJXV1t
1TlnRrDfs9Fi7DwFhfK+32CyYAGUkOjBuov4fTSC6bYWgH4WgIS72A0sbD2gQUfeA7v6uDhjRexq
G+eS6rHVL/q83U6nh/DLT/v70uGEmdX3ab+Pd7Lj+S8m+RdrYgfbDAygkcwdvNLzaQvMRdjC3Q1C
5GVwT5bxWK3vnPMnmGNf4705quAPwBgPxW1gB8c0RHO9jVrgDusWnfuyst8BfK7cLN3MPyS6uJrL
PKcvWN1lyieeNdCfduhYgFFEsypeATLfu6iDGDGfkxFsLzNa5s8t1AVzL40dnNqlXiLRyf9idH8f
nGAuUg60ibgCL0iDYGu2nXQAlYztbOuWu9Y5vmOM7vY9wnYAyV1Yi/7OmRNsR4lYve4K0IW6wMbz
l35P3po3GRmZDAW7MY3/Mb1XLr99tuxT963d0xZdaTFODcjDu6V7RsLb2uvtnDfBlGTqGKZaBN6w
9OCEZX+FHX6TMSaTn2BLTNNPynJxloWd3lBUQD4G12TasR74/NIOEa7ZqOuk4zpUEHpubA9vyRFT
A7OHcM9ycL3Du+uj013RK+0KMxISKUo4FOGbzdxQYPFhUq626lVwtJxqG22vALUoobPu/X/zKFgT
lIq1Tp0hyStUMsfWHpSlicJFLgsQmm9Zi2q4fB/j6iTGmY6IQM6zNRJideBuQU1D79EHUCF2n2Ec
4/vNznvZhJuPYYxG+lCRXAlxjJWUxoTS9CLXcXa3B7QWAnXjXrlZ+vuBWC2txsvOUbAwyTBPrNAh
X7RmYH+svsce9sZBl//Lsqsh2KKzCzuoLx+qzB+JUM+pxkpkN8AkZoMBAwlf+/BzB8gcb4ORfJlI
V6lxlXBDpypetCYVAkgrzhQ/WVg8zVukiNBtYFfuV2N3BIdou7Ul3K2J9JzeHyJtOU2XBxCQ8I5I
Hjb2A1rD3Um3DeeabI8OBhUtNMLIcjhrURimn5lm6Etwaaif+dTSMuwn7HSG0m67V4YG9VJ27de0
85yEcBuNuIpUvVGhna775W3Y3kuM82pwdE5AdN6zFWhGCgLIeS2PDLRl4P2M+acNZk6wz0hCb82C
npMTVEMp+qpVIoiM13YfoNf8p4TAao/rOQVBGTojHDH+AQqoGqNy92ZnSwQEEMHLSielI3hswJH1
fteDDl72z0DODJ2HHbtF6AP8Agmp5ZPFyOecJcFrh9GUIs31wZILw5hu1R1Q83CVZBm11afZOSXB
VXd1FWKv7LwYJ3QLqg0g2mm7WP7QPgLZ15Wj3a8FB+cUBcfNWV/USKrguCqbPiCgk3s0yTUVczZF
W4aJMYBEtzToIXZENI6M9Vf0SNy+P10+K4l+i1WFvKz0mEUjBDhtwmjLVflC6HVr98vqiJWEQsma
IvNxRka7IfVTEu/YaIeKU0dOpQJNkqWu5pbjw2XGJIZILC4U9WTlwyJEoHXEgKU67h3ZNofVXN6Z
Loh+I80xjYx7tWQ8np9NhwKmEqbI20QP19jKLNX21VLGOT3BVNAuSXi/GCP3WX0m74VdH76gUzXb
0cGZMV60Pxaq/ViF9u39D+lVkx2jYD+MZqbzMC3E3QG7mxbERpndWAvlzvkT7cZYTalGoCkYnWju
GmdZq5bdXO+xShZdzhLNlxlEU7Ad/eRPWhouGvJ8GgHNuH3g7t3OHnePPyThzGpy4pwxwWg0ZY6t
tTpuGdDd9X3z3Xj5cVnbV+PRMwpizmDusTIBu6XBzAl+V99HNoaD7++WyRO0LaBzb3c/YNnqlayy
KzH1YuIgN8Z5VmMIMdrdSpshZeZdnJlV9T6pSIdff3KN71fhAflqVCP7B2o4aQq4O6R5pFW1/xIN
/rJX4jhbmPrcUIIPn4K8GFaaAAj2Ldi8ALPl28ZpDjLPLDHB4gCtDujxkcVLRFPfRDf3MjxpmZUS
h9gSldUpGnUWPS8QXySbbN/YJzsKbD2waQ+8+C5BECC7zVI5CgajTJJRByTEopLYcj3vQ3dZ3P0N
y4b3t+jc+R+vs7jwifRjZs4lbgDim9NWdR8q7Bs2sCn8AFP1Q2aqJD5a3PHkG4NRxdrHfTO2p9fw
R3Cb3CQPxQG26v/DRRAMSGlqQVaNCzkXQeLz6Ynsnq1trDpBYft3KIhF2Dp52aTILp+YPGC1PwMi
9sMaI/Oy/XK3ow+7zfH4MaAnRXqTuBcxXVDxSJ9yBg4HNNU8n04+yszFZm/Fm1vZ/gtJaMCFN0qV
te1M9Y+z828KD+kBWV1ntTJ/Zo7F9EDPC7QcLM8goMXjsQxE9RfUtu5RLpD5ltVs6jkp4YWSZFU5
0RzXDD1dACbD2xzp2wBLUG+4Z9veC/akYFsPdvUsi4FkUEIy4yIuf0I3cRhoKhgFIMQ2dev9buds
0CGFF8zSWSF5xHwgJ194WYh5gd6IeyOZQK5zkKhGahwbokcbI5Y3O/url39D3HU/fb1Pb8sFmV86
cbYK4nAubCFCSTNmjoyBfmLn6MChrh/Z73gESPiUBQxciE2AOhMpir7YTtTWs02IXntZelqqo4JN
mUyFYcvSoqN4Ysx7ffeIzhFX6sRloYm4z0lFqjNSK9Cpt89oHsG78yFFJdp37w6tTV0bxVVn4+wT
xZElI2TqYgkJjx6Yo3Oig/Tz0oezfTtgCRq8wrhfNsvuxlt/uzPtETtTPOcagw92c6V4P9LBlmV8
BIvDVBVAZhbgvQilGrYjC8eZ+elI4iBMPVpca7OD/T7Kt1jZFJkzPVBmXzbcQkj2BzHxXEk9l1wN
Uq+MyZ1eWTZvq5M2NJKgVsKT+ErNal5wWoAn37CL2Z6JPWF7T+oEsV0XDkb0/ieuxIdq1St+Rgi4
MrvUTptTqd6aTBJFC++PD8lhYptzDMmZlIhOvcM8yhDOWeqReE++Na9Wh4aJ6edlRmREhONpG6ze
TXUQyfQeS2/v1CxxTJo4k/UXB2RSploArmNAFRUyZRXYKfu0SL0ha2wzOYzcNvqfg2ocmWJsy0xz
0iyT0FxjzjSYgZ0N6A5EjvFzhlGtTTbOfZl6LEbLkX8oebCN+thtTMnC9DUlPyckGGLdHLRBy5rU
w3IpJyHHIvpBTF3CzSoRE3B86APDCicxULCMmTBjIaKFIYT1s9V2VnC8rA4rNFRAC2pYXcN0NDkJ
JqrReReThmQeo/E2r46ThYrCbEhuz8q5qJpKVVAggBT7MJRnLRL1EKWTYdHMywfl1hwLlzfcYcZL
PO4us0M/p/6WKwRCDGNbFqOUit2Wfs+7HOsLM6/txoWdipUSCsvJnoUA/1DQMExJLcqxY0G4P9xv
63go1cxTm9tkKB0e1E4anSor2DaGBHZ77XC0/9BaRPdZncfJTPqY4HDy1NoM8aal1C2Hf6/KWPgB
YRELtFR9+YizswkAqtX7pZ55jclaL9eLdKvUPfFo0wfby6ezyg+8EBaSIftPRUC7OCe5ovVp7kVk
17aZ21mHCI3z/56Igdhk8XS6YYlCi7jB9TaPcy+IbtsKQEDLujVVd/6CCmUUkjM1xkWsBhpkZgjH
lnuu0uzf1OTwFz+PERCLUpUARUc4+d4a6q4sityrw41qnFi+o8Vf3HyY5V8khJvfsphOSQwOhnlD
5+c8PfLu/S+4MFUVreoGV3UiWMkEUHGk1EEiKmdHIbAs1HSIIVHgNeNimMBBBCC5aplisBrnKgKc
HlQa1XSHSLcV7dYwXlgc/c2ZW9gfhWyFZmI/0OebAjDwkjWBmntTsbHocih9/u2yxNasi/GbxEdS
4+wysr6paJpouWcFdwZ9bHRjN0emTTABqijl5jKxNcEtUrM44kLVEq1yyniN5IyVe2OUH2IaO7iP
apG74dxLLv6aWT6nJNiYTlXKOejM3FPtl0Fy32VcLH8/E1lkZjMNS5Z7Btbk0lMTbprsNNYSWa0c
DHZsQYWxFgmD5h+AA2dUYjXnVlgqqTenr1jWdFDz/UyifZYadqxKnl8rHH2iJVwbMplcCRXQGo50
ityWOI2XqjJtXqMC32Jg0gyov5YhyK3WGqVQ+jzzCHZk2pUSYLVp9R2zU5rLSOZL5Cem4xa/ubiy
X+QEpuYpDhNmFiD32oSN3SDBntVbGvh2W+9o9WCMP4za1ic7i7c88OjOVNxm8Cw9cGBGXDLtFZkE
Fq0TXPmnTxKfRUERZ7EFCYT9VZd78/AlNPeXr9iK4oMEQwyHzne0ZGiflXNOa92aeZl52gQE6eBO
rR8vE1jn4TcBIcou0t4YwoUAY40d64e8vhms7f9GY2HyTPcrVutTo9SZ1/H7PngcuG/jil2mIaYD
/p9+/GZkYfSMiNrRHou5EIZohtk5mhq197yxuGsagOYai6r9opdBsU1MNdwA5Q/ZD4Wo24i2yaEd
rRRFNs1wurxP7i5/mOwEhWsSZAFnySJgzu/z6YfSv/1vvy/ci4i0EwWoeeaZ6byxjOaqCxPJ3OWq
jvBl8yEHTqYhtuzMSpOYHUFENLa7/l5Rj7d/wQI31QUsAUMShnB0/ZiwQEnw+2qIZsbwODaym7p6
CGcUhEPo9Shn/hQBQaWrnSzC2IDs4bAqI0Tz5J9nkBgF63BPgQm8PU+Jv0XjkeSvTS6xBctH/mFu
zkgITKAAZ+ZTDRIdRuay0um0LbmfeCPxh2uy0omOTRFYZ2OpIlwTJU0fVx0eKFH3jbSvjT5KCKyJ
6oyAiM40+d2gkgiPOYuWO2XoTplJgMiWvF/WKhkZIT5tzCSIBxNkaM/slp1U1OyZe5mGRFbi3qxp
oLoyzhpYCTpb5Q8a/3GZwNqZ6yqAa/BK4EhJCLc77zuD9Ius0Hy+Vy3tp6lclyyYsUVc1l21youG
FzzyEiZuuvBkUHPKQpST8Y4rn8Ye8w6GbDp48YeiAgMN5RcF4USU0rBGFoIZf67ec5YkWKR6KKrm
gdHnMTnNLJRRlPGkfXYKddbPHdMWntLEJulj2snczvLNf/KkW4ZmUItj1ehnCl0WA/pkYJnXB2nv
1mr409Jqd04a3dax7QS5WMLdeDaeCzIdiM+3l/VjOf8/yQOiDutbdYY38Wfy+VTO00h5hrCyRPoy
DI9VT48sf5oHuqvJmEueMOsC/U1PMNXBXOL9ZMLL9sZjXP7se4krWNV3bE39Dz+COButmwtTwe9v
tXf6/CL59VWTAIEjW4FRWv4xaHUWIxhdS3VkrDJvVLYGx/4xcpUWMp1bPZIlO0GW3a9QjM9Hogd4
cBUsyL1sit+qFKnlYNyYzT5FuUWW8RURhD+iHt0A7ipmxpGbF9E61aQLhjZCRmRI+3Dn0ymw+ymY
9zOfekc1FN8hiWHeY6QcXRR6EW/jprot4/il5wrWO5YzdfogCFzViq194rcpd6oyihyrG2VvuFXh
m4hluQaEJoxDfpZLZpZ1V7UJ3lm9YTc/Y9JBMv8+7aGhNxQjENhaD1cpRORjWlBWZzkiicB31Nly
CtAa46fLl25VSc+oCO94rKzXM42CShm4LYac6PVcP/Lvl4msi+sfVjAMK6ahYtVSJ2yhzD3WHltr
Gw33bSwhcYmPhYRgj4kZD0mwSCvJN2N5zOmpLB1pSkLGiHgfkAdVghBUqu5tKh/7+rqrd/+brIRH
jBErOsM+ejCi3aKWY6nHed78BQluQbtQFsB8myArmhdFzMM693zuX+uTEdlMIaGN/Jd7mdDqoVh4
7GEJEaGIuT9fk8DXq1nJ8ZwcaL1Vgduch6qNeQvsz5CE9Yuair5jebpzxjGoh/z9Z0okbjWitrAd
rM0dJdjyweX+D2X6PvB4H2bfJuZLeFvzHucUheuZ8mmYyybLPU6w0NR68qtCElvKeBKuJu9LLAZW
QEEZxn3d3wBi3W7NY8U1u6nRW7tJ4pfL57Vm7j+sjcEsFU8YQYppEJM8sXBPR4L3iz1hFJe7+Sv1
Hy7TWdMLJNmRYQekt/qHAupDMbOyggLOfF/GX9Krbt4miYTI2gEZUDqAW1KMcIruZMqyOOtmCsvG
fuoxWsbjv7hGSIBxrsHJm5YIFd50qhmzEs5xDPPshaVVDcS0LPTivpslqiA2IXz4RhMr4BlKRlS3
mKALTMdye2WGVTCwYdUubrEAbxvE0YZoXknU2zlt7dr4mXHZY3PN4IE5TL8i947NW8vfz6KMKi5Y
2YQD7lU1bco4dKzoZzz/++y7joI8Km9Y+cZNMVpnYTwAPWNMPGak5n1dBuNWH/XxWLa9L4txV+J2
BLgmoUvemqLE85khgMV0Q8CnxCsif1uF0Rc9xFpwrXXnajeyo1+MCDXIYLf6ozaaDrP6W7Pv7PzE
rcpuEzWzNQvteoXfffnXd+LThy3qfCZpc+hbklh94qmq9RJavR1h8tKM4n3MJLZSRB5clOkTKeFQ
MWkMROGuS7ykm7Y5savwGM2PHbdsXf+i6nu/9Mwxdc1oMyYx3E/k/g2rFsXTzMIF+oD8PGO1MHqS
+siUwFc39hS8awnBC+2gyZrLVpQXfP6mI5ho1AsnqzGNxMuGyf/SDll2MKLpoemBenuZo1VKpoY1
KAQ3lBGBEjdmxRjKOfH0IHcN4zUMa7sYze1lKiKsyD8Hd0ZGsAJ9ZfppqWmJZ86OzqzIQbbBnnN/
O6v9W9JT2IBqk7T1qQ/oNSmGLbPaHdVGrEgm84YHnUMGdrj8Uaus4+rCjFtwGSIYbW2ac8UGXCig
69nawfcTO5aUflfcEkweMPUAQ2roiFs+X405VQr0mam4s4RH+zqv3dQYH826us1I94StN0SioKsE
ub4ER0ulzhLu4ugPVYiXW+IFytewMFwy28UL4KzcZHy/LL1Vc3RGSbiKuoHY2KxAaZoeNOC3xMCD
xjozkyPZjzWKw8NlcmuZZR2JPfxDUoTB6n4WZZxYcVjFSuINMZkBmZ7FG6MEpl6qk8Bpx9THXrOk
ddXQHzG/nPYHIOBWe1rm6BoOkze/bEc3xNbJv7k/lg5BcJ0alpiV5YM29gbBZzX5EXVmu5prW+vu
LzO/qqlnRERZT10XqrMPIjaiQeoNqnOZwEpYQxHoMhTGEBP8AViY87QvY5UlXjzVlkun227JpAXl
bYia5eYyreWghIAXtCgsORo8EGALoVqO3cVkLGHbjFx/ret2H3bNzWUS4lTGYm5AgyEYRBQFpym8
E+Ki7wnLIbB2rg45z2y/x6PbtK0mcXINvT7VU5E8zRmgvM30RRtiJxhHl6EAMaiFk08oW7Wyb1o5
xE/fpH1W4EozUKjjwOCwEv15juZ9iqYJmmF+SbeH8T7TgBSs9m7fXtd1A2Um32KteKWwlQmNJMHE
ipn49C2CXWp9dJ2TAH1waCekB7NPmU2SqTyyrvTtdFay7ZjNw+7yqawevEaBnoakAACChUPJo7Ac
2gGHUhlx45Rhg9eHSuZ/b9Up2kZ+URHEjO21Je8CCyFZuLPiL2ZzyP2ny4ysxbSfaAjiG6LGSnkJ
8WXDY4SYSkPsRep3Hrz7hDv11Dgh0/cKQGouE169phpXLWPZeaOJ8zlJp9V5hy4sj5KdmR3D/lv7
SBoJkTVLC+5+UxHOqSyABYwxrdRTIkNDG8bYbtI0SvZ12aqpG/XqfMVMq/4aD3F9KLtRuUZ2Cxul
lQqA04ofOzxuOruIfV8S/q0r0O8PE442bYowH4o49ZpNf6NI/Nnq9TzjWjhTs2smH0YQbZsktxuj
cqfxZyRDy5EdoODEBproTc2hOF0QbIIAEFrTewOsW4uHEr8koyS4DJK3VpgraKydx22gneZ9P+9r
/d8/fz5pyvIRZ+Fw2yRDFwfQx7E7VkHpmv6Bp4lEH1dtFR5wumpQlCa5EDomXYVc99Kz28a+Y3Rb
mMu4ebPSY158u3y9VvXrNyWxXUvL2hmHD1+usuE4d3dxZP6NcTqjIFwtM0DeftJgnNycXKv9TSFb
xLUI4w/nekZAuCJB1sdxG0NY6mDAuh4zzHFm7CYmD0tgEtDaxoKZy1JbPx+DmMwAxr4qZtrNQvXj
cEJ/69xnzW5u/OC2yfxdYPl2BmOFKL6LHy+TXL2rWKJNUaKwELAIYixgBqEQeE1U9CWxrhoztg1F
1oEoDsr+E0ScURFkOZscGFqjCU8yhB4dnSJ2hzy1R0rsUhtze6YNds039x0CUCCdhvaQNHaS483S
I49rZc1GN4DNYGAnWT26OlqyWsPNOx+5lu6eqRj9uCyVlYgcpY6lfK9jOYMhJkf7sV+6gfC9URna
ZjO5Q/hd148peW5PJpM9hVfPwESsaOjIRQD8/vPdj9oYrHRLPM7rE4Fb2rWd5lR0sCR9VDJCy9/P
jEzPRtJmBeImtA44BrtlLV4awSQR3urdP2NHMGWhhuAsNcFOQvZope8ksY848/OPMuFQ8NDmKL1+
zLeccaE06DyLa3BR5Ue1yh01PyR557QZSjAPeWS6Qbu5Z7nsPbjOlkXRNoImWtTbPguvSLOyQdyZ
eJp2S1lwYr0lccqrWock238oCAmElLERswjwAZ1V2KPObC0ir1FwpZRVavPQG6kskF5u9x827oyi
4BCm3I/KaRlNSUNlX5phZvf9hnU5IvvAxsqgvTkcYpW4c5h+bSpZBviyRI0/KkJUS0nCwG9t5get
zfZFJfGqq677F3+GWBCq4wah3wj+APJpd3NwwyP6paWmTWPZbIKMGcHEdWE3Wskiygj1mpPs2Sr7
dSGk6pSWzOkIUVXHcbe/bOzWLxTGKbCoGMUT1Eg+a3YfKcUwJ/j0ouqcOu53fWG64TQf8ll9jgod
E6B+e19b3X1Yh17Yybr6V5nDBmHkVCl2zIh5bT4oTFGXwZhmShtbw7jKXV7V49tlNtcaLpG/RneE
BggScClYP0sLMz2N89RD5tOZUS0fAeU+G3g1BppTlFdooWun2KZHOjxE7bxJerL103DfJrqNhq7t
pFaHOla3YxV5Q2h+u/x5a0I4/zrBapZtnsXRiK8jTWoHDbfL5OkyhbWABq95smxq5gj0BAOmd0xP
ygqzQFl6COpmE0fVth8mm+wRHeA93+9zGruXaa5FNOc0BZOWmDwvFLbIPPgW99QJEmColA8+xJk0
75dpreqxilkXNERYGtyEcEl6mtYxUxE+Mf0pQwNhVlmHIhhfkt5w5tw80X6j1sFmDI3XKClkwZs4
n/3hl87JLyd85pd4EYcZD6bUwxwZZTzZoXSPcbVq11fk1LZ3gRK6o4nG3fqqQoUoH8LerpE8cLvQ
Dbt6iybOrYXYa/Znh+ayXRNrvl9dBjM4XxqPxSKOGrZDmBkQjjpti+g6e0gaSXSx+pbHYgyNgTuO
ThGh0pskpl4XFl67RYXF5n7o9M2dahROFpC7hgNaxvc3HJBASi+JONaKGSjD/qYsWDA1BdZorxEY
32G2o2ayw+E6b3+O5c9q/Knrs01ydJhVVwrCStWnm0ZmXP4L75juIwxzEKh1fz58ogW86AHs4HWk
dFh1W/B8ach1+ml2Zg0961Z2DNqrOuol1nv1hiEDRLHwDX1uYl68zYyh74MBQvc1LzMwF9PoTlfU
NuPNropkQ4yranRGTlByNHCkNbBjETEEd8lQ7ZTw1pLOlch4Eiz1HNWmWtAOaRMd+2wr61Sr39Ts
iH23BzXJNpfNxioxzGBhpBB5ZyoCE/FiqDAlB93RasuJhk2NFTMxeS2RyJsjiQ+S0RKkB/AyntdL
PijKN3GD91zzNil2h9ePSatScivWgh/1jDFBimUywqcsxMKs3yrsiOHrLdp9nRR34bII1y3vGSnB
eelRTwKiaEgsmG9ZXVwl2pVvKJsgLpyJvSF07WP0yldeWfaSCG9VHykQYim6PLU/BlxnxaxNK4fR
VTn2og7vdVQ5Qykhsuo58TrTUJamFuqVny83T61CbTtIUg35jgfHJs7cpIcx97dt/4BUot2qRJKr
WT29M5qLKp15E4buMhNYj6ln1YdMe80ppqz1bAc4/rvLh7dKCKJDTwFDLfzDsp0RwtAbNhy2FVx0
Ok67Yup7hEHl7DYksOy2KyRvjtUD48gO/lN+FpE4wjaoq3aAH0qDzFa1xz6qbVOWHPyI5cSHjYrm
VcS0FDHtH5NpBNvE2hJWcbBSt+VNd/AZyrFGqTpZx+3GTB/rmBT2/D1u0l2Jdope3YZZsp8Dt5i4
rLS1KmMLDkrD6DdkLBxm3ZK06yxoad1dV00227zobErnjR4jCLh8nmsC1lTM13DVJHgeC8oaGH7R
+RpFFISOU5Dq+8deeuMXQyXK95yIwBDVSNtEo4Hp/7B06/yYoafrMhtrpvKcghA5qkM8aG1o4gSL
1NG6H2q/wy46u0WdV8Pw32Via+ejUU6wlAZ1R7TSfr5sk4WXdoDwDc0nhVPl8bEcp0MTXusdbsNl
UqvHY6iGrnOGDucPPM2z61aihQRBAE+9xIydWnPzBt1VshFAGREhEs5YO2WhCeEZ1mPeYzlstEmz
9H/kRHBm1FcHFukMuBb9kSuqY+YnpZbdnFVFOxOXcDJ5gmGgsoa4yODwfZVJeFi06A89RqO7iWNH
3GYIPMxdHBvWjMnC3qwekF516jl57Dp6HDWya4ryexBaEpKrio1ebWLgqU3QYfdZ13qtVxIdb1Ev
iirPMNFaox+iEpVDdDojyXlZ21bFZ6J9WGUoesOdfCZW6tSvmjbBcD5p4YsJG3Y81kuJr1pVNyDY
MgyDYt5J1Ok+0/NQGTPMDSZW7sRaRR1qdir88ZDvLjO0elNNjvl0OCtMawsZq1GJLaMmGFG0Brot
6VMdBtuxS2wWX18mtM7TL0Li4sEWHavMLzDmVmIPSN2PG2t4TDpTcj4SdkS0iapt8Gaaq8wzmG8P
GX+r+U2YVpvMDDaX+VnTBJ0smDfILxp/DNAnU5E21AwyL2hndFyZAK/8jskEmcKtaTeFa0dIhlQL
EcWW9jrtOhPeZ5j6q0mBiy2D8mfYqXe0RmU88+8vs7UmQFhs3VpG3dFlLCg4H7IgwDa7zKvq2sn5
z1hD9kRptvlwe5nQai33nJJgKjKGMYSBNJkXA2jH0aYQHdNWY9w2lJvbgHCsep3q9kCDpMcchvWz
M/3A6XSiAHvH8mKlMp0m04O/uA/nXyVYEyXC0sVxxH0o9SfGf6jkG8p5YSYDUFu7DdxAMIEIG6MZ
VGBeG/IsRHMi7EhSbsz2uHiToZVhCq1ZY0BUoE8XfV5LD/dna2WmnAOUEwOBWtEENu/coCteWVsd
G03ZxB1y0pEquRZr+oM7gWkBg6MV6mNn8pk7ro2gzVFHzDBIOet22N9oOnfUDksoxk5mJmW0tM/s
oaGs5cYyLoZum+c82nRp7AZICPj+7F5W1rVbiDQfpvLRsKOpYtMOIqeCKJORebo2erGhej7QrdSm
3aWpuS3TRNIDs/Y+Qi8ZNoOjCRod3YJRpmpNy6xFE/SUAUrL7MzrZnzWO+sqNK50tADhfx2t0ZRY
aHFvyEfCDX1smon5JwbYEeHu0zA1RyXEmK0RIqsUtrd+1HzJkSTIuL7TDWRs59zJivhEquHKnH07
Gpq/MD+WhY5spNRUYonmTpviaNIY5nCtqToOFfuaxbpTJv2eVbLq0Kr2IHONpmUcLVq+PmsPdDIp
VAPTDfk8eaM1XDM0B/aTceLS2HuFFKoxwAviaM7Hs144z7zNgco/odGc509YyOfU3ehWOUO/wONl
PV0lhJcgAiFAfGGK7TNPmloaecVwgpV6Mrhxk2fv+XRUTPbvH50GwaQBgERUFXkOITtnNDxBWgxT
FFQhhwBtjRlpgHotscUrRvITFSELWdExbHiPyYkSaauY3UYGMKCLvwhZP1ERrIg+tyH2BuNw+l75
0qMn01TuNaVdCoR5G7k+a53Lh7R2z0BxgfWxPnyAcErlNAxGVC4TPMzs7NRMHSu5NY2nyYRHLzcF
dqUVQW9X5GsAmDkM6Bwuf8CaXKEcSOkjb437Lmh+YeVKPxQE95yOdpm946HxN+A/xjkN4bnZmKiM
aB1oZLS0URrXObWNTFLjWWXk/0j7rua2kaXtX4Qq5HA7CASzKFGypBuUbFnIOePXfw903u+YHGI5
5T3rvdgqb7HRM52mw9Oo8cvIAsDn0P0dYZKgFlkAzCYSv7QMqYjqFBmsZoslnRJ5AJjoKI2jRE6d
VjuVfFfmSb6bQjlftaNaEC+Vfhd8eQSiVsXwNIvUBF4AygEqiCB3rcFtJA+KEeuYDfGndSU2xC/L
p1YKrCxjbT6ZP5x6qymADoGpRXcMJkQpwecVgDaGsp/vAuMZm7mndB2pW613pYgRlC9dkwg/hmwN
UkgGPYpS8mJRqB6X7dQytzOv2SA/vI876fHvxfqSDGUuhkg1UJCN81094aW0wvoPo2fMk8yaeXNk
F5xQRybq9QCk8yjf9V1ChO6rLct/dVZAL9PRKYMX4CwfF/FTWwd8rrVgQi1fQEA1nvnu6/45LUQX
8yz4f0lQAq0NjT6FmITdCRhAJuHYVcRoJrQn2HE4bLVBtriy2HKp+nKf7lLEj5wvZoQElFYUpIau
eQNIvN80mgKQjbySVkaRFqsilFoSeg1w8HkdpheB1moYROWllzSMIBeaGWeRZOuRJq9R+oxMvhgB
Wnn/w5Z0DqPYGrq+MemIZnPqu6o+6A1kbXdiOa4UQ8NjZHJGaZ9PrLzYUvc3dtMAA28O6+CiZ1W5
uN5B6Go8CKAKQqSsR710pngtlbqt9YapNyaPUmofGi6Qfkz/wWgUx9N6a8zDh14fTLF6UmVWs9SS
SAOYQMMECOABkE29/qJqBHqEH+b5LiuVkuiV7JuB7HUMn7dkAi6pUIpT9b2YdxJkbhjqCvazUkwx
ABKk7o2Fc/82F90r/CuGCCVsxEam5pojKc/FUJiyHMmgLw0bOHq0mRXhXKTseSAYbQvBHcQtNkOa
haGt1XL4FyYcvXn6DHmGQZPvkfyLOy78NFLTrMpRutyM4iZ9r4uCMHR46TzxrtPwFJGwz4nOc4x9
BpTvtsSt1ZwVJqup8qxgYDxDWESoS1OGFNARGhjJ0d6G+EvH/j2RBa63SATJBrgiwHbiDXJ9Wwbv
1VKiDSASnJATMMtqn3X9v7gS9MOgCRTVJpwXZXmMPp1yhDwFBvLrnGjJvuii36KCicTk34QL6JBS
ZcywSjoKBtf81BFg6JqmLHZRVa+ijPs5ir+ENNxCee/L+YL7hoeQJagVqmjY33pNaIz4ELhLTQ6U
nMYjRsE5XONvdA1Pi6i3lPTHfXIL93RFbrYjF1KtNV6KPFid7/R2JF7+IcSoM+Xl39sJTOR+F5p0
BHZ0+6w3pCUfeDzkGj3BWVOvfDdUYoYXX2pvUHXMMM73I2Nicub1ghePDyDRQ1Hsak5f9Yb8EPjP
RRvuVYyvTnVh5fkHWmnNLKpI7WH7TMaZcdIwtGvB8KKcBhTZbxRRNHhcfwQGKbIkbOtip+fFOq+q
TcaC3l2QEAz4ISeO1s7ZGlGqhapFm7RRUuyqWiGldwjkle9nREoD4g0s17bADpLVCCtQJ5M0nR4A
0VQ/07VkLJAaEaTJgvSX70oQ4Ml2Xw6XmEJVXcHdgchNT3cvt940jSLshdFgNVApZmu1zyKny2SB
eAXm/PQpkBliucAcYnFUmMAdgLNpWP4Udb++A0jbTkkKO55a7EyJxH8x+o6jk3FV83ikRD/LGgFr
WYzBKDCBYeirpuDiTRgY3EbOh5qhAQuHON+SKs7DNJpC4+RmFd8iqYt6SYj/wcF2aWkjl21I1EmV
nCwLDaLljcRIGiwdIggii6ahOAQ81WuBHxqj5VIvK3eJV31wwdyibnir+9KxYKXQdI+Bd2TqMPlI
wyGGnsJXQyCXu6De64DeqAwsSsD4x99TQY5M/26wRJcUpbqx4kVZrkXVTgJ6rjY9oyRccfb/RoNS
3sgfxFqK4mqX5JK5KjH/J8SMNoylC0HnAF61iJYMlc6ANd0o1nofVvCKkatP1e80+jdD3IBqwkwY
2uRwJ/QjU2oEpWqlosIks7ryNc4SSt9uW8+9f1qz7Fw/zMAEP2e5ZTwtAGh8LVtZXtUTkDzxSFf9
XSW/q0JFKuxG7UIW4CaL0qxaF76jiYoE3j3IMXrxpEVvqYcZO/UYc2/3Gbq9GzAEO4CrwWPt5m7q
SFObUerg3X8KI2lYT3LWz1NphgK4Tn6LiGjHxZqlaFYWqwwdYVGgQi65VEM/aMFAb9fYUXT/dG7V
HE8V4N0jvILTAVru9SWgYWFsChWfX3krzchI07zoAcNGLtJArhZZAwmCRXdx82WGxLCv4Qaqkx6+
ALqYF5/vs7F0RrAh/yVBB9hiVfvloEJq9ZFk3QsA6O4TuBVWoFDB4M5qAYdJqwXW5gRjIgv5Lq6H
igQq3+4qoUBVvigic+D6ieEnv0OKaz28JkhpRzH0GEsCFM2u6kx9XBWFVT93pV35DrcJs73QMQSB
xSAlx36WyQOPeuVOzT3J1OXSWw8p95bxaEyVqrRiWMxZaG/ZAwoEZrg1hPjzhV4of+pxQdZKE9jj
pN7KGoxayYgDhL6yxe6zlBprEHKOeGPPsG+3Dns+VzS48AivFIyPXxPuvCnUJA+vJLTtpIWTZr6F
nQBeHZhhfLovM0s8zvWDGVMdA1Q02jlGx6I2ExFgGVq1S4F+p+UbD7sb9NQRvYjkukZUVlB3qwiY
LgSkELwEnLZKr4jL41xCkMPXO0n63cwQ24xW6oXju/p96vgyMdL6WMLv90OIxMPBI5F/zEMS64zD
W5BHODocGyIQ9IrRUBAzRKchTWKNoP6zTw6QBQUzeSkzkbTI0EwG4NqIc+jdJ2laK9o0ePUuUBW3
0ICLcm653JzKbpMojLrgfDiU0MOFgxACBbyV6Db0fMTrWeTDBr41JDlgbeQAr4m3+1K3SAR7SOa8
54z1QoVUVc5Nvi6DiI/zyqOXrnWS+uU+jQXJ1vULGlRIxWHvfdb6SQNAGd7Uk2hTorl1wJqIMeTt
oPgt9TEZGjFkvFgWhVvXEPIi1oJmUcJXdbKnjmPaAH3kMctOfc/KGS8KHV6zEn4emTx6+1Ki5xim
y+tmx5cPyeAhRzNYsEiDKNr3D3CBE9SHNZRl50yhdMNJVvLS2A/tLgSEgy31Zbeum9BgOZHZe1MC
h74avFlR+UYHFO21Gq4JPKOV292YTWZiJC95oO87QXD6uCFq2j+ObfooT9lGCVdqvBH0F7V7v8/p
raig7QrtPTMaLd59tKGHf0RlU5U6YKd4mR2gs8CJOBFZYbH3SCXGiR34KM1jtclaGcZ0fZ/67YWC
OhKHCpZaIJdEa3dTICxsSr3bYeDO7IyJJPwK7p0UKuNJdmtGrglR/kzo9MzzPa3bxZGbJU5fOD1G
e/w9p7LudNbf6ztFpR2OC9VGYBUjSL92YHXoVXqtdv2u6aMyBoh3Um54KdPtDMC5ZjgBwdIwUs9E
93lFisEXHI6v89X9c701MvgITNPgwYvXCOqG1x8RCqkaNZDgXTp51uADQSIaCFfJDIVfuD7kZdHd
A0VB0ZBOQA+el41KDzhGvbejh9qfRyV3QZExyNzK6Px2BwAotkbg8aPMn3ERjNSonSRaXAFVUCn5
bSG10z7gMOskdclHowGVWx352pWT8QmN6BIjIKEXIyJRC5hWTOcAYg5N4RrNZDF1kz7kmrBTAFw0
yliGNZ2LZJ989pEVb43pcRQjwnem1zpKvGke8UOr0Tt3X5n8FHtrXg1NFgbb7bnr8xgzUBYxl4jM
/3xgFweSipmCieJA3IVDXdhjxVfayciirjSVQMkxmFegosMwiQuDSgDXA5DPPDCBq6bLw10rJl2T
TFhnpHVEwuhZamARpaYTgJoSuTSsPNHscYrsSv17c4yiLXaGYPQQiTBM6V3z6wtRkteJIOyklMMW
vFhVdnXYlOf7SrNwqmgGQicXng/ANqVzRWVSdeh/93GqWSis+U6tOJJjHI+0Eh7aPaAIGEbpVkvh
wxAPoolsxh6l82BlNA26hkW3O0xXioDsU4Gl9TOplCrdR0Me6gxJXnizoPplfOOFocJ/U/7LK9Q1
orwWdrxqpaUpa9jmRgrJAnw+FrwZhxRjOMNfW/hrmlQowkeeUvV6LnyDYRT9Q2vlSmkCg/z+3S2Y
CKDEQirRiweUEl28lpC4xKMCmT5hp6VyV5mT0gipmeRVhndLEpe5iX5d7A3Ri2ay/GDCCFrKAbrx
/kfcOhnE3v8ZHgEGxA2uMxaX6dzAdfgIThBXyDHp1gDMM0eIKm2tTKHTt3LIUMslmnMMDlA25E9Q
jbtmHED50wB4PWE3jPpuVIP9iAogySWjwqoPfucbEYPJpZNGtwYKfhra5wBxd00w4aRaboBluMuy
/lcQYFgRaJNiihZLwE66WRSbXF6TMq4Y0rugLPACUH94V7TB0P26QhWIVTjA5qFLkLP1oW8+cjE1
zCaqu5HhxBcsAQA84MQx/4MeWRod3UhTBJrYZgCMJ/+x6TDGHpd2qwKLCLHJfZm5jTTh1VA/RdoF
cwQ3oLlxzxVVB0A4bAKQg49SrTpH5CqecXjLVJAoRlMn9J7uy/MVrH8WYIF26KsOSToWrRsXPatT
fOmK8HrHD0EsUBicj/XCLfV9k/eJFkk7PUmnHS+1X3LgN2aJTkqGVVmmNI8Ko/UWpZFZKy4oFdC0
OIoTaeclys+hV55GpTlwnff7/uUskoHXR/CBEB2YaddkUI5G+TRJJTTaiADwGXxjNWdL3KLkJ0YS
bnZh12Ej9iwCBxhYLlgjdiPeU8ArXO2rIjDhkw0ao0yp/FFWvJl2DxLHrfDvX7OGihyshoCpJU2m
WSs1TQxaNOLv2uEtmxJiYLhNZMHG3IodqtCQOHRgInep0TuleTkJFQCEqwBRljGiXoxvkTrEDIO0
SAQdVyi0zKsMdMog5WEFeR58EJHrlrfKMkfZr9cLPfw3hAAODiVXUE2iR2KMNi7yTCnVGVyzNMUs
RdzjT1nz+bc3g+tHvRSrTmDWMfd3LXT8VMkRlnyqWIhap7xdG1pXut2IEIi0WSlEj39PDnLHoxaH
ygge1tfk2sargOkWaLtEq1rSad2THOiu+vdQHei7+U/wMU+LShSZqS17gFCH2i7gyt1MBSBsf52+
MdDricwatvWgKYGG9zGSVM0Tztd2XRM+49HiocqnfZaJzprEu3UPMyGg1n4nKWG0r49MjlD+9fRY
Q1HxvY65c44VR6nshAIrQbBESEE9G55BxrYpekNq1be8VwSAcFZzw/R7IPT6GGvngezMup77lG5W
ffZo0eRbHtcD2CxbbN4lvbD6FmiYOsu33gYsCFT+yxMWQF4fXtCUBh6koCR5eyGvDsBiKrj6IPgl
HqmMbOgyVzAKWLUHuG76Ld6XUOOpxPmJURiYmS8GTlWED3maZ9tMrxmKu2CI0FyGPgt0maLNh+as
BXB7m/I9ooYAlXnCCf6Lhk7nX/f1dZHKXClD7wgiMHrqOoxFxcvEUgQyUVSUJJPEaiUg+Ptr1weY
+O+2bRwfYktKxstCaPwiBUB8oyWJFRkY20k4XjJLVRjsf8ERRkAAvYI5EPTaX0tEHopC1tcNIjs5
7ExgBHfA/9B0RkVj8dy+lz/DPMCAz39/ETIAdnfS9aAD1EWUGo+YsIwcNQt06z4vN9IN5F4YbQyw
aTwSiHSHJdcDiM8H6NGuTX1SefIjFsZZtQR3rslPUl4zjo7Gx0MVYZYBOGs0W2LCim4DQOU+rpJO
EM8xsfb7bl2Sn+vzmpQWKcjbQTFNl7NODB7pTMAN0TmteXGUnCQUhpiDaLBuLCvcVF8bd/t5/yAp
1b2hQV3XgO6UCMkY8Wy9/2AEw3Tf5M1vU2Gd0Ghh7CX4bWc/rI/+OiIb0/VsBhk6cXRDhlKhjhO9
2kCj/fllr5CcHAeyXv162BHz4D65FuO8vv30RQB5Q40KiRtvqiptvpSt9So47/v+8bh+/LWyudWh
MQH9ZbLE4Nuf3qM4h7QXYjAiDxOX8zFae8Gp1pP1Hpjr9ZoUrk0y0tmS+RyRpy9jzWCVzmPcsEoZ
jEnmx5ivZsKAav4xQch7l8nd7If+mbsbTfbU/8/dFrhXxHLOZHDXkfX48OvH6Jgm9/Zp3Zf45RtE
F++8pB7ZcJUKkdBy306Vyonn18baOzU5PgbW4+oXsQsimB7ZnKwXzmHQXOTygialyi36az0v8sRz
tuan1WHcvenkYOdWfdyYPXl64smT+3KfJt0a/p/ru6BJqXaY9INkINN2toI1+lPNicifwib/hLC4
vnU6scY/lu3VBUFK372+xaFPhnjuTV8momW5nvkZMXIG84/cyMsFEUrbI1/q56qVeJZN/sF7/F8P
jVJvLVezCI8G8VxYkMZ4srvz8HOMdm6ycp/N6vmUmCyS1JP05p4o/Zb6lAsbhAbn0cwTZPZff5lm
ttfWJ3eDvgrnxJRGynneEKT0OjZaJHlCXzpb6qf79SIwkgY0tgv9+3Q3mzaNlcyHELztniO1mePP
6k20NgFxLZY4fM8v3ZGHm3GD2OeVboI2Y7ejuU/J/ng8nteP6vr3wwMx7Y8PkN30xPpkpUKX/c4f
SaQ70QIuqCVOAOXt62DtA9NZrx/ITidvvmmanwwpocERbw6VsiBC3daDwuPSgt3Wen+vTZ8M5EE9
r5qRmO7p0//JPFqG0aKbKKoKkw8dr4LBrQO/2j0lVr0KLJRhhK+R9Fs3fhqJb0UrplNgKDndnVLp
uZSg7V48N87Lfh887GPXcXyyfpSt1U5b7UzBFK3KdD9P920mQzPoYSkfCHl5nEIVf55D4hNWhzbz
EinrgnaEKslm17O3BstxJvK4eiC2bW+evpiRynL4dSGflF3R9DT0sx4Ss32vT1hM+GD5lsuIEf5B
CRAlIv9kYPKZsvlTGAmRJMQSOHp3EmuCUK4f4Es3ESnMk3s6SeT+FdFDX/+nCH8oUg4AQ/KDMM4U
t8n6vVvLmYnAq9uPxD2xQBX+IVT4Q4u6ryps/UEAvOg5JS/Wu2CdnUdYll8rYib289Pp9Mk4zu8O
2Vtr9ocgdWeeLGR+qUYwzdbP9vE4AVbcwqp7sxzIRNbY3EN2ZLA/wteN++QH5CsgyWl+erjTQ0zg
oxgP+2XX9OdzKE9h9IUsxDX4t2J37Em6Tp8s1v6nf5DT/xKhZ7+bMvPSrgHPeewWP5TKIe7zxn1p
yf/GzLcoX8TRuthqzZSDGeVnfDY9syUKI7Sk50Bo2fyWpwsShVxh+3oaSOcX66hGdm9tNlZP3K4n
DEFZjs0BXPJ/ekejSqZJFkwFJhnPElHw57W38cYSesti+B3m7cjXr48uy5ooKEBoyz0FT15re8T1
n04hT7YMUv/gyv/wRNmSYgDMfRjNwr9/xcJ0MppgKyfvvP2ePidb/3wqECybZnJ4M58ixvTMd2Li
jurRmZi+1VOPr8NZ9V6dd2d9/rZlK0JsPFuf4e/whyUvy37uD8eUfek0v560mWZrvqibWrYOG4Qr
3MP202WGK1TDzI1sUqYlH9syigvI5nY7mnuHI46zXnVkZeMBucFD+b6ZZlgOeq9jX/blGBmgZgUe
EU7Ni/vF4oglmtLM8YW2oZEFiDP8zBFWD2z2c1/4udhiAC+TWbaDSWuOlS5p5aj/DsKs2XtHBQa3
CfvrcGfWG4rlT+n8/dh4aqF+39LraKqr/ftPciYPP97eeusDD3DGLTHZoqJKYIgAhi6ehV5AiKfj
bWiGVmJajLjqu1B4R7kkyoq0RpBk/Lcjed0X6/efHMEbHwEd0ewV0clHRJ4DBAwjQcjAMPuLMR2S
+goQEOYJL4pFBdNpkiTnEh4ItT2drC3j92cfeMPaxe9TrKlYgpkCFx2BuYEXCFL5DeE/xzXrphbV
94IMZRxl2GBPmdl4QTCs7Q/2/Li+r7PLD7cLGlRo1emhV8cGWElJ48BI7J2QdFs9tOJztA9WhTUw
OnOYFCkDOMS+52dpNl+OuGqsV4Nghnsw8aJxWe5lOXC84I4ygGHbaNisl0rnyqms+aaGXZVYz0/u
6YuVVf0eyr0nFFTgpE9+2ssyTrIFHcsJLHVnQ31PLKYYwkdXKUSZlydZBU8RBiPOT1898X8yhIIh
eN+RyKXlKzKtL1KQeNnLZvnckQQz1brDtOazntw5sm9TdUFHjEtsgfZBZ1xtX9XVe7rhBpIdXLdk
Hdpy8PRHEugeF0Ov0txTcDv7fYQmWBtRRU9KuFxm3o91eJRxSDyuBJwtKJX2q3V0nIE8ZttfCbER
4Zrbl9y9f1nL7uOCM8pKYCMRlowWOESJpOQV6c3146NmPjTkYffmJqZuMq9tzpbeuzbKZsTlNDQe
ejfO4YvKrQbTdt2TcU5/oJ2P8fJjMkcZizzx/Qiz/bOxQMSrEXC3Xj3KcxXGNjewGAyv9Q2scI83
ymKUuReOnAqCWEH3vt0fnXVDpkP9y3S/Tqd/cZJodkDBDP0pcxmVfgd1noEePrlBODPDHDsakU9B
aXXiBgMF+o/7gvJd7Ltm7ZoYFc/0GCLohLiEVm9fkb5CYme9Whkn1EzwD8NDLmSir4nNMnSh2gbX
lQAdn4khxUmmHfZHBdaa2Ie6nUtCLHKzyN3jjfL4ZS1X3dSDHBawN9ZoipuSADXY0vY7DOuclQFv
GJPhn1k0KUX35WyMo7CSzujYSzM7x+x4zz+hW5dxb7fRzPVRUgoeZGGaDAJ4s17xMgLIS2jXo7PJ
7CfXnThm2Htrv67JUdotRJwh9C3Y2r7ueZVkH/wOinafp1sfdk2DUuus6kK/xxTcuewt5zUw5Qce
y6JM8z6VBfd/TYZS5rEach3gIxKqE1seKEB27pPUHI9ya7YCAg6WFM5Sdk8KqRBA06NG5WrQs6Tj
vjrHHJn2yIcxrRRD8uhX0DihRbYSv68o/V09swRuPpY7bNBtUgVCjEktcTvxSF4hBFBgRE6/XjtL
ttPgUWPQY8g3/f7hDEOcivnU9i/hR+D0DxnLqDPuRaKsQ+fHNSZWwdB4et1GZ7m3VM5JXgokFrYM
yV4Ib69kjn72cEqopZMOWi97iyN74q07E0+sp56wUuYLxbdrUpRh0AKxUXUPB4fO/agh7UMAOqxs
0EJ+8poKZQ+CNJebXAeVl/1r+/I+2gaZik1rVer8cHyyTZW8JYQcuLftfssd91vLLI+oG6Py87/6
SxptQA1zwJsPs+CHKmlXvwF8hcDKZfdhsCSGshwxn+jtNMIx9yZqgn201kxgemUqsUyLIf4MWyhR
RqMVIr9u/A45SrK1io6g1/xX/MQyTQwlk2erf+GPpxoAiH0/i6VC9pa+Msj7+/FMViusjQ7IC8Pw
zpJ3x4LIVKiRVV4QA9dQOr8Ovq2QamcZxAeKhq2cumDPrnvIDHpUtFGLeSUGAAdDSeIYlJsdqqma
aQkPhtWyEngLBYIrfaAH6/hSrPlkPkk4Fe8dIXdOnOMaZR1/Ha536A1iekuWH6MhWbXWa/yyB3sW
zPFxT9J9vzaZoS9LRChz4tel7jUTqLRmv0lHgqRXkxLCPSsrWEoUGlhmmRFp0E3t9TgawCaHlEzH
F/1UolTVMlNBCw+/6+uiQo0qyBuv7+s5oH+1JmS8Bstb7ePAvi/yrMOjDMaE5YxNb8xWMiXTNmP8
OsvU34ylFUHFdx24SF9yleibsDBrfS1jltox3gyWD2NcDI2gnNX1CET/7zPrLP7FcMTPViSiW7us
gjNLtGkQukhPAGMkgZS1R3ArWA6/r53yDZ6MlRRcyPZfSQKN9NqOVYhuepBS0TPwqgKxEn+OqHLV
ZO1v+Kcqs4dVCfX9Yj6HWEaDbnAvM7WWxgL+REKZY++INvq5QryI0r1mG6u2I6ZIns3WLKxszzDG
DP9Cr9MQs7iN09mVJY0tT+aZMxPdUibWa4h5k5T5EDyEpG0FOuOsaIGF51fiIGeJEIvB0UKq7fom
qZBEqKcxlYZCQsfOyx4j1O2jcpjekWzzUXpjJtwWSnzX5CgTInaYPCvnBxiaIvbFT53MwdyWWeWe
v/qO06RH8DH9n6a8AjK9+fKqHR1LtPvWRjFqsm23Ucz7Bmsh03HNFRV3VGI+xur8ZH5RBMT326kg
/Ko3gT5iY8LMJBFxXc3SWWRn13+HSxrI10/kFJhR82Fiy1LhmSZPYuvLd1jR8bJBBi4e5j9RB6Db
heN8iKo+HhEctyY2B3AnuTZZQdUyL39oUGFOZwjtiB2Os/HaDj9spDjIF6uO8g9pmz9EqNim1NNq
mDwQeZ27QGtznZpoOjqg42iTrdx/+X75Q456K2lxD4yTEVHAdv+6T/dmbZlPSCMyjm42BrdS8IfK
HNBdhKOqmknqhAXA55eCJ4C/YlmI+VDu/T5ljLpG1GOhwu/H5GUvWcLhgDeYy+zQWlbZP2xQhqjM
u8Ebhm8BqD8MZ9ruHfyDJtPm0zCzQxmSfmeOLryZ7phf0TNDhZf99B/ylGEatdSTqxbknaODDmgb
E8CMUGChE3m2En9IUHFNmJVqICszh69w0GhEPp7PaHrzVzaa4NFWuvkyrC+GcCwbXCCdzLgZ3wv+
rqWDi+UeIM8TnkQBiXbxIXnjf8vHdp3Z2AfsPUUus39x4SQxxIIlKjOEHcAuKTYHJTV8r5v48+jV
E/ZySf6bHzdYNB8VPGp8Uyjuct0Y3dAQsYwOo6AHxEh/OWWFcj12QmFAXpmHIrHpntJ09IkJCseJ
/LmoT1HiEymz9fzHfZlZeCnNLSSARMEQxbyf9PpotdAb+bwuxfMQn1VBJSFwKO9T+B79oXQPJObB
oP8Mi1Fs6AomDMSyEhHWx+Q1WSNr/+5X5jFBjdE/HNfC9pEzV5m7+6GS3ioIOBWddlfvDvZzt3pi
CNMiw8A4xia5GfaKBsOPAeSsZG2B5uEAKQOptJSahdWxFI8oPOBqAGWBLU4ABrk+1CTFvLPf+Iju
GvMVuKUBMTTSFyTuCRK1G/TQD5GlHjzGSS8YUQC/zdi9kqQBDp3y4L4u+nJbiSArSyTv3G4ASh4z
Qp8lgrpOwAgCKBrYTViiS7cdYWYo8cvcgAU4lu/dD2/HbTZfwPdXHqz7grOk9leUKKcQK70/FQEo
Vc5WI9HZsGPBii132xLdrJz71JaeA5gQUQwsSpjXkNAbzvOklBEgwLLFJCb7MrM7kUw+EiMSumQe
O1PGpEU9Hbj9oJJu9YwSl8UQzaUiCTpW+BmmYsbfoi9w9Iehkj0OIfNGPPwc3CYkoYsAXeNX6doM
ncy0piMLBm6hAUQHVSx4EWYsTYC/XEtrpPDNNPKpfJaqdWS4ba+aPMD9zOixWBnqrh3NVgPsALl/
3ksPcZw1pr8gq5hNpGfR+B64EJonGGckxu1uK67LdUDEHyeWLf/uM6IEdh7zneGlgGiDOfZr/lIu
UrOhlEDIGkfTKj/4ub+geknIUV37aKrkSPrR4b+kvRCYP7ApubSkDU/QTgpcOuGB5UOXIu2rD6LM
QyQYWZNwonGubf+wT5xwU5vvvssR7ZAkpDtEdh6QE6szcf7Ve8dAWQevDzzFx5T6OQmJ8RjvoEhP
7v07XYixLxgDSvT1SQstgBMTYFOfx87KAmDIb4etvA4VVjS3EGZd0aEkVm+NuhZ80NlG69YeDbPr
HeMgk/ps2klmYaCfbLDW+D5zC+/mK6KUG4saOfVbjPifQXOyAcjT8VbufTQD+kiV831aDBG5ASPN
/FiRy0KdZVbc9B+S1dckclJTUclhI5m2+ppbzDTtfQlRecreBn3CRVOKY7WqNWcP5iEzfYZNX1BG
LAfCwD0wsxQgzdNTlFxdc0nee8ZZsiSSrbDLZ7Cm1WT6z9yxWXc/lFX9HOHlqRBN2fsxFpY6cWz6
KNCtp8fiPSFVQ+Lk7CsrFgLFLfcANeWxtAbIRzyYp4SKbwY/xXS+d55KS60xjJuuc9nARha0CSeJ
o7HAbG/lCfSwTQLoHTO0lEq9FYaMx2KSMvbOr7x9PgcmKhevLGetzld2rfTXRCjbp6Ll0ygqEHl5
Pf52nK1ubpHrcgRL6Ejq5qu9Y233GEM4rjHT6rvB8eFts7GDw8fhcJA26QNe4yegn5PNJnTMzebJ
/GAlb77Lefc+cb6Xi6efH06+6in4RAsd9j9/Gsied1aOduZ9Sc6rwwZNU9NmI5iT7aJVAJtEWI5o
VtybDwCahQEcA7QI0l53Cn1FrCrPQzVwcrBLWHEnt38rRpK4+ZF7Y/WwLF7JH3J0wiMFyFg8VYZ3
lvXCjNRXpWSAMyyEn7j0CwqUJPulBHSYDhQqJ1uHNXkvCW+Xm9I0zODgvxVkeKlMkWH7v5uj6WME
vgmWWgO2jMdhXt9jWBb6kOWZPE/F5qQksnkMifNIVug72kGcntExwxKehWkaxBCIRWdAEmCffFdf
L4WnTryoDnv5jEeFYKGhFO05peUdDx89ye3W1hDLPX3cN87fJVuK0yuilOZilt0T5AZEKwtaUxOM
JYW/PWvt7F+3n4b1+Zm7Vt+5ZQ612WSmeVKxNqogp793g9fMU8qNfc4d15T4DhmJICffJFZ48k/e
w5qMr5mt/pB/cuf7rC/YyCvOKV0VeV0Zo7KVz1lI3guJqGugMLOi4AV9vCJCBSp+JNZJroCIZRzf
1d+PgMwZViiine7zchusXJ0e3WsV1Jk2VGInn/VVcHx8kDbc530CLOGkp03GsNA83gCF6ci/N0gE
SRYmCtYrIlu7YdO/JsR87hnWbGGCAmyp2PQA4DBAI9ATe/GYAvY2GXF6GBXHDINvn+v9mXDzsOD2
caWZK1Mxn/jtSMKMfJ2kNYPpxWO9oE9l2jh5wN5sZZiVI0UD4lzFcUrzjOBlv47Nhx/zjPXh+SnY
BDay5ow7XUiOXnNPqSYitCyMsI/83L2GH+oGmjm4aLiEUbcffuzy9QFADQGrDWHJ9F2dOaWIeOvj
r+cznwdQLeeouOe1ymEO7lGzbTSVbL7Gn/OJ+5bFrGItasvFeVMqKY21inQGaKMdw0cp8CV5WpPp
ZNvpw4e8i5CCNo1/0w9xfc6UjmLzaadNWOuGJ4yTWWcYv5WMFsw3jSXPC29iUEIKDotOkVEBTNa1
W1GNMMp8XcCNQn1+Ctv1KiE7ABHYqEeE1khY3UcLOB/XBOf8x4VLyUNfa4QJBLfW/h2lQMjQo249
qtYKLabiHLOaSEAwqz2LpvWCzzlsuCSLdgU094Ms+kv2hSPI6+Qg7j618/aUvM9DT6yCyFLgdXWy
lKZqU5prxgCKrbm1nNgtV507/MjN/0fady3HjWxbfhEi4M1rJmxZFllFoxcEKYnw3uPrZ4EzcbsK
hVs4p6dDrVC3IriRmTt3bruW9vwX3UNWjUrT5+VS7iPssuacpKPiqEZsiIcVg798fa6WPru0fO1L
nJ/gQyJ0vOzN1gHeNAZDrGC32wmbnGwyHZ1F7H9Qh11ylW72YHZzC7CqcVIE0YXxin42zFVkVjnA
4WXt0+r81YLHfyNsdlVFV2j7tmKndYZPbXpuMioppGSNSD7K0Uq4upA9u9Xj2RXlGYHJ8nySNtI2
hR1kXz42FdocT1NVVH9s9tc2co61DjBcxgNHNm7NHuGFSlpU2DDRM83zADFkxcwvtIHfrG0ORKeW
YDwWShg9dV9sgPJCiIVpIgyzYeyYpkagKyvP2kLDxa3EmRnK/CgKohoSJRSQfplW5NgrO7j4cP5z
C9SZ3anGOlHjDhJy3ZRscPQeDOOwQbgDz2ct2bn8Tl4Jm1mbQJBKQUpxXK2ubirCU/384x88qbrF
WLGdmIzO6GscR8vOyZXYmcnxtSTkuQhiE7Ld7zFMAn/IdFSdkN9k1+kI9Ta2Z/6x14Zx1kyMOjMx
Meij4iGD4Nf3LVwS0+RgYbILYxDr985AVLl5YfSUxjSka7o6ndtdtHC15pmJCeu46sQOojPiP8mU
I5hYwGOyQ5uk8WnQF6T6Tuq/CAGvTc2ccCMZ1BC5bAhlp5EqnO05oc+O5ZrWgUdX1Yrqri1xZmpC
P4o1sYGp2W7ljpYoEE+V6H8zHnFzCeesEbVUqpEPYP2z/+G/8H9k1FCZj45sT2uK+tP++ODQ5tC7
vcYxMhsJ0Bd/Jx2jA2ar981rueP0L2fidyDPz3gfdwceo/gHmcCd3xmK9QEc/2BC/oi+/v92eJ42
C72OG5vpvvIGR3CcJKLWDlO7viE+Pxa10Jp0u8kzO1SnEif3DTYZN5Qh7Kfp9ISQgEJdL72FGc3T
99oVua+23oqcWaMW/V4xm0qIWXIzPgJflnXQz2BTRtf0bvsC3B1P1z6YXbVWhPjplHx0zjODFIae
VMY1FgvmSR1M6bRm9GcTycnGKlyC/l70LU/1IHTJ4h5t9e2L/UI/Pt7gmoz044AWo8e7v9AufrsV
M0MFmrnSz1m8AvK+ML4YRC4OZ7UGRfakIX8eC1vzAOeVEZXNK3+osO/RNxBPDSTcTGBhOYHFJYT/
/TGNKyo7JDN0m34iHwxD+fgDpt19tPszh0j2oyYdQhGP6tfvaI3KYKHAdLuVM6tUCZnQeR3ONsS1
JcBnMw6fxuMFrAQLYEy49dr7sQ56doTlk7ytWZAItBpPPsVYCYOyIUO6xkIQVj+HxCg0myXpZeXq
TDt0t4NAP5RZFNiBUMndymfdxgtCEJ+ct+lO+hJ/AzVqRcKiW3IlYeb4lINQoycAEiL/xCe7ttEH
hkoMeX28k8sO5JWcmdkBorTiCyN0kaWoPxrW09sbR6fmS/iqawH7smpcCZsZnKQGn/MUbp1rjZT5
Uf1ukwvonUmfGtV52DZoqF1DH58u7qOTmlkaTR3atOKwj8H3ewX6GWbTrBFFLcfKV8uaGY/SDyuX
S1RUcsn7BIM14Vc8Xy4TSNLKca3p3cypYfvak6sBG7gNUn3civqo6vqql7qmezP7kPJRCDYcZXIX
3zFr1LMk/uoNwGME+ndnawAzel3tR1yWqSCjAipAUZ2jVrChhqdI9CXMbOnxEYYQD9F3t0UQY/9Z
LfhPl+deKf5H2Hxwq5RaJuuiUEJUoe/1GAQfukoosCtWJS0+seAR+H/Lms9wFerA8Z4XSIguMIik
kex9FcdxOeK8kjEzFUMJCmuJd39SGL9an6B5wuLJBuBEsbWifwtNCzDuV7Jm5iIbQW07uJCl2Xtd
QF+WyTu9kXwcmrVRcWH55v6zdTNjgZYQcFTxDCwgDmkqTf067hsjd/SKmufn52dLo7mxs3Yfze4A
FIvN9zcQAlfnTJYj0KsVzwxIr7m+55ZQTM1Mpyly1zEbh9+uNREudPjd7uzMiESB2DSh6+ECbFsd
SNEI0CaUjnSLfBBqRxv6ktLTSV8D2lr2fK7WNzMpXNfGrjBgfa/v+3fFbPbj6XCZ1IeuRkdL1mtq
8wFXNisCz352om3TFoLbxdK52qAcmoHUCOkR5jVwxHc4WnA2/2z1x8/b9BPnFx0MHqBQ4JEbFefI
Bh5b5GWZCNJZlDNwqQWkX2vjmbyZuQTQHKJLEPU3AMzP1ENKPTdT2GlNJOdISegn93ftDVt0d66F
zHSjbfyYUdtMwnw60X9Vn9GBpe/b5Hv/DnpnAakefdj9B/C3S2byWuxMNUQxk918nMTua90PpsH/
ClPP7rkmlW4BDMqo6QZK+efxoS1mSa7lzt4fMWtGphuSyWgqWO8PWBIwJXfGBbh2a07JklJeC5u5
q2ym1nWZ5NJ5bKhaHBJ3M376saXpa4gUizftH0l3TmtdSa0LMk5s5zt6oYW3aLdpL0AfXFvRYpru
WtDMO22TSPKbSVCEShAQhE3k04Huaz1hioE3pXUso+kH/u+XAH18+PurJHooqrXYTAcWESARosub
fv9ZR6FY3cDZ4wMC8DauELBCTKm/q5aCcreCNq586z97IdH1tZ38Gfp8tLCZxRpDr5EEcJGdkat/
30tIVb8zNluQUdPl31S3Xyes2mGDf60TJm0vl40x0rc0RlM2BbzN2vcsPvXXJzuzNoJQ9O0g4HtQ
dTITI7P659awhW41LFg6UXDiArcJFSBQnMxOtAQeXNMnHQQxKdlr7zzgZE0P9YGXtcu+5PhdS5od
qtgyqhY2kDS+wH1mYqoQzWxhadAGCnM6JbIJlGnFxCzd+mups4PV+CFR+qKXzqFGhkhPLLZG6mx8
Qr1nQsPikf39s1ZvmX7mXJnAc6GiMVkCrvu806kFVXpdDpJ0fn/nALeUoeGRcMQ3JU3P7aLUXWJI
yMSeaGMnLvBCB2tl0WsfMDtUkJfCTeRF6Yx+TPcT3MP8ubVZn3rJp8hS9NdmmCQYCksIViQvPmDX
S58dclj2DNPHWHpa6cUrKrTsh0Z3uwapZ7gaRLHeKIu+SP80rrGjLwa416JnJ42ErCfHPkTnv3mj
L88i78hodW9c9MF1Ov+hfmgaZd1thG7xeJNhpmxl15cUXJm6inHoHMgVZ2tntRQLH30FiWiAeh33
r9mzd/Jjcrl0bz7qmn8ey1sAfNMQm/0jb7bgJME8R6NA3jbM4Z/7HJX1lrgYBMzf0M6M/Pdg7oDL
rO0kIJdmhm8NGP2yhX8x2aah5ZAXRR5UjpMXdvsqeB0bSQDvU84x5pZYkfjKqTOlTT3VVga7+zqd
xJGgcWftni3c7Ru5M/chKRXfxXSbgnAcuNQAzXgvMNJ6/hpx155FRzz/ToH8uxl/beq9zTjfyuqs
2NoXzHyKAuxxQ8rjCzxbesMY8hdmWk+v7+LmfVtt/njmYK8c+pKWT5MBCjj5wN+EmZ3bvR5y4Gok
aBM7d9FTcOZ1FHSGbWJOaZxTtfUt6eOxlv1gdcyM2Y3A2RKHOA28uGWgZejtBhOhT4+9HthsazCX
xPncvLiHl41B/Nef+hKaBtAyUAOwOsIMwcqnTI/e7FNE0HViZgizmaAJmX1KBQbLXusq5qx6ZtQn
RFTO6lfJWGXwJGFOics3nfCRjQqRuu8kM6PmFHZ6oPUkYHOS859FvpfCkoQwgTGQQO0o3HWgkEuP
rUrb3mHihvLquWQO/mgUgP39m6z1iy6F1ddL+KmLXDlQQ54NdQ42zjP3Un0LtcNrPiB/G23vckZ+
YpzCpW1zfrxvS27ijdCZmziMMtepScGcGVYv4TuZ4R+GM6TtCHfGpEQ9Um7Pni8sellOa92YS2H1
jfDZWxT7ieLHGlacNmg2foliVveeZOF5yPWsAG0w88ynK2nvhe5uXJF/FGUOGVEIaiH2as6cJZ4W
lemqlONBC/e33X4BMlj4W5RO89slvxWJjCJsYhFya4/Biq6KM+M8xgwm33jsucDTkKd/n49TaTI3
esbAGCn4KOyVQ5728eZy4FZgLkkFYShY7O+gzdRGZRm27N2zp1Jznx3yF9EITUUhMeqFB4O2Bjp6
aHJcuZQ/GvtI7ky5ylwNJZ+H3Ipz6rdyCyI5gMhXVLCRSNHPexYFtdgkVmVa51Q3Lc8K4T6HvvMS
G5qM5s3Uiqnw9Hg37hPQP7uBaRtsBMCZ5mZSYrNell3ePRevWkDUKiLtF4pPX0Wil9oLwzZEzld8
n3tNn8mcmSe1rd3UFwU0Wiu/ha12kujmsgZ5dV9SuhVyl9HMgB2KyTv3jCRZYuPRU8j7Ntdb35Cf
IgvDNuqT4hoSiJMBC2TiBUaR7xswEvz4X2v49CVorQejtCRw+I/bl0grhjbmUxnLFVwU/I9fxwlQ
Oqz01MWEzcbvVzTtPvs+EzjbX7aQSj9pJffcl3Zdo9m6/dPslf1olIdDcobJNgNkB3l7Re69n3Ur
d861kbZ56mLH3fM2+t6+R4eMJAbIYqNfrvkWBVOzHLoMpuhFezq9xKeX04ouL97sfzZamd0wNc5i
TqhU95xJhK1IzZLaYE7JE7waGOzHwu7nR6bFYl4VPK6aDBLiWQaq8RqtZkWfOW9Fyz2FT+nONQYS
GuhpouIGMOHoMwUphmeNmAf6SNqpPo9Zrpfvx99x7+fMvmPmU4I7V80yjnEBJ2BFBcirDX5HIz3Q
A/M7NOqCfG9l47HM+0HamcyZRqs+w4Eu2GPOOggqdbPfmfHvsxlE5OzsSfdLFMinbNr8djO8nWw7
NpTPz0H/vMDLXfNsJ1WeG1Uw3qO9GOx7iCdmr4fmFV7lDvB0MDvy6iEJOJ7bo/+eHEQabVSr23cc
2cRGhVBStLVN/SvclHRTcERfm2pbtGrXnzLLRAxCXzJug0+pYluq33qWSsK2e/E4EvaYtmecx4fA
TUubLV0DNCdil2ntGHS4NSu52tWgH8Ith5/SHGBHjR5EF6hJ+SgQ/Xks7C5i00AzhNdSUWTQHYLU
81ZWwipJpslQMqmmA/Dp0i2jYhbqoJ0fy7lPdP4IwoQkqO0EnOpMUB2ETVkoIRwSoifPza82QnpV
Pkrfn7weG+3FRspfWQUTuM8i3YqdNw22kZIh5QlazxwpM+ylGJJdYcomnPY1iqUlwzHRdiMgw288
HJDbvYz6TsvCDLLaqbfj1NqmYHeX6Nd5shcEzTyg/jJexLfsiHoV2mq+cG26bUPX+ouXnv6bDxFu
PyRTC6XJUnxIIRPxEGob2TV42qunRvld06QhebfCa3CfPZz2+Wrts+sa5QPbjxFEvm73vZ7/Mc1f
v/bb7dbOgWZXHVPcYpkeh7/nqiDNxUjO3JQVKD7wPKfrSdrFG4RymigJ4ETGpNLtBnBcFqEAIzHn
2DOaHPhVW9Y75jVIzc1Gs9SYyv0h+NB62rVWpZkrqj4Zybv7iycE6VI0TWD+eCY910S/aToYUYW4
+xQzSgH1Qr0zeWD6/skmTpA1iPPFBeMIZEwh85zwY1Kugqo0ZKIoaxSw13LHFlvLZumaD3BX3sWP
lzQkORB6gppZnu9p7nr90DT+hVcPaDKgSegI0Sln3mUR4LepydDEkAEH4HqvqfChboWRYoOHfCPx
Wyk0Rs1d8TYX7xvmyRUBk+WAJPgxOVeLBm19mQXo6biMzMmvnb44id2l798qZPdyqmaUL175oSZC
9d7yejgqRjuS8TXsPhWFtphRVrxMF0aSx3+ZjgZaQMfM7OS9IuhgiS+Des1fnDyHuWJMpOCgiBdB
KjpvpfGU3AWJdutdBFNxwYUQv4sKHMY6JWNDxIyqgpGWVuHRASFa8hR7Ky7Fj0M6/wAAKkjgOucB
EDHvOVTqLqniQvIvSYoa3pMKBH4dflzqdJ+1qHefI5Cn9ep1zPdc8VHnAMqQgSyvfGUZRetKWIS6
ZCZAKTDVmjbClNsUjYz5HJ+LS6JRziOs/CxqJDDawWAlI1FMkMxylrvTVKqZfeTIb/lIx0PgNC7B
BDqn6dnGl00XE+p/XCQizvXepaAcChMiMKQJdP+zA/eX++fxFV00V5qgiSpamiatnvlWftW4EuvK
/oUJqX8sSPjOU3Xj01g3gQhPcYF0A/2IKXk6inpsR7qRP28i81P5tBVH0mtTsztvNb2z8EgqqJUB
xWSK2YBlMjPcCe+LijeIuGPjnstJMNL8qVFYIpWeXRT7dh8klIlJ9qJmesrYkvtS9qR9rmXaiGu3
696k4Ft4sBDCDUYWf+4GD6hypeMQBpcak8m5M3B6/IkTLv5KoTlEPcmjc+lRntMZaTP5QR2pwpYM
KCl4gcHHJuNoEk0jg2vfOmbNO7w3Rkgw4x/cJfgtqEbfmtgkD4so65Lg4jvMu29m7lMV2ux3hdD7
4BYkx1B1RiLm9/g3iX6F7F4LMSzA2vx/3QSt4TtEqBDGq0FLJsz85azv5bLuyuASD0/aC66PtEsu
KDM0w4lpAqD4mOVfGRn4UWdVq3hR2pV3dyEyA9AMKizc9MyBGW22EQGTjCXnM+GlQINBS6uRZgrN
/lbuW2Yww7YrgCiya0nZHOCuMuVzn5mFZ3Qqyb68YyTtXQZun1mFx/C5Lqm0koSYnLpbe3P7dZOO
XVnosverUZi+rsa4rk/DAA8TTPC417JnlyVtrT++1wsBsoIXARUBAUzKE7LLrcCiHJuhHv3kEvK7
HHwYn6xrNKFesNts77omTExwZkubE4h/yUI6FsRb62C4T3CCaRuU4QDmYVEB4+ZuoJuWIdsKUXpp
rBRsN0/uB1q8YF317q1x4gvrrTwrCxf1Rt5MBRIZJNtuCHkp+63huUPn5ONdvfdnpgWJ8N3hSckg
EL/d1D5JOcXT0vQC9EoPhMDf3dd/MJ02eUUzXbmRMtMVzsVUpeyV6aVVnebUbwWz3mobJKu90s50
ccs0K3dn0oW5QEFTFZAgoKOFnycV0O9RM4LgZxe3/K59s69f22z3eOcWQkdgiV7JmBZ9dQGyYOLG
LSAjd95rnrDhVj4zFrstB1SlHstaOiURwRXMtSJKijbbP1dLPL5u6+wCX6IZDGS7UuCOVwb3yqxO
Ei6d1bWs2TXL2yKMpbHKLsrvroTdIezW93dR+MrUR/m9amjVmnFmPF7gQp4Vjif8WxmT/3iVfpAo
rjYzbAoh1QIlv/jglB/hQCjvUeq0jAnaYV/YtZWeRAb7JHwX8UiQz66js9fYzMnTdoz0K+BCwnOk
8GwV7VgdkUKdT2ic2oryXjOvTeWMlaFWThsg27IZ4JlgRG+AnxjSrHlx13Kl99qHHCUer+lawZ2e
x8N5KrR+0HXFxQ90SfqVpXuxWQlE7q0vRCCHgAyCzCPintzRq/2K08plXG0sLkD7Jn3/UqLNIHhm
O8kenPQkPz8+nvuSg6YC4E2QgS4FvwGZi1tx6IYTBpatiguSoW1DFI62jl9afnOQnUovn7lnCYPZ
WhTB3/wjFxazdtkmO3R7ofEBuM0asnfwV+awF2GYdAkX9Fhvj2Y7QKJ5SP+jc7gj7d6tqPbU2Lm4
8uLcY3pNq74SOktNKn3HonsTQvf9mb98mV/hSzzq8ZYD4symxmCHaVDFAsjJi+TQsLUfb/rSEWtT
NIF7D96x+aXPq9YVuK4uLtKo5y7petWKenQVa5qefgY1lSqWPpb4g8R8t8syj0UDAIQDbuDtMcea
ULtFM4CjSRd6M0NdMU05wvGG+l28NoAqKohmpAx1WT1ODS4wm4x0Ih2f0WdDgu0g0xSVt88iRA6X
H3R4ZjFGjUqQBvm0jOno0eqp/5vmtEfLSOPkQL8NaDPue98uE1v+4ivaMnaRGzlik1XkrHvuAQSS
E+gcFqYApG2uRFzPB+rYSuXFFwhbxzQu38KEeoVZRgMVul9BZrHuq+ab0ccgPfeiLnYvwl8UmSQJ
oP001YDgZgqqoSV2iPJOhYbr0mnRRsXrLEJRlMIUW+t1X9k2nJ5pJv6nhHz240P6Gb6bHdLNKmZa
yRVxLrOSXF4w0h5ouoKGI2UvAJVr3FXf4xe6JVACcq30L7jAvY9RdcLQ5BTLHaii2lVIo3HDs9ag
D7Ie1naXWtr4FLM7kTGy3Cxd6j9LwjF7Un4Fz0JuBMKb14FREoXlwfCO4u/aNZRsB45E961ntqUl
yBtZOykI6v4WoVUmOhO8RppVRceIM0fGdiOTl2h5yBBz54chzI2oLajok9HCoISPn+JvGImEMhUg
flcVBluaXEuH7sn/any90HikcvDrqUPvqy+tbOf9bOdMKab38MqSBnUlyKUqlhd+Ezp75v3YWElB
YuTSLFYHeKdPZLi2ZPybg7IX0auRWqUVmGvlf2k6tvmxyhgagHcJIBTuJxq4+o6iZXwAk6nlRTh2
38rv7FAcasc3OYBAeOdkZ6bgmjkOdDSjg0eUvWSFBzCoIj1/ickbBdolKIlYcJBh1pClr+DyvdiS
xZvBMVyJHhdSkCp3/aWzwGgoMyGqGKW8sEpF0+p7GteWX9JnycKpRqa/Ju/e+7mVN0svF3kvCKWH
neGOpVmhXjMx1o6ABVF133Qd1+QO4jEGd3GzYoEXyjQ3kuflSCFl5QQ2A7pxil69bSs9jx/ivlNp
VRG5+RgHB35HpofRJpOgGvzL46vOL7x61zstzK56F8ku1B87rdk8DTzaI+mMbqB3DzeBBCZqcrrg
ZNuUSh8urTaZkW0FZ2pOefwd/4tuygCTxTAYgPlmJyChEtolyfQd2+JTPlW036Z6OZq8jOhzi+vC
TnyPsZOnpPlm3/KnvtALJFoO9R82pNpvxU6ShEibwspaI4yIS5iKaAVlgGzUmJPWRMfuzHBWN+5c
WuuJ3h48njRf4amFEdlEuqusrGnBfcfZKgJ6CtBNwSs/peir+8Z1Q6wlSlBdhk73eziP33KmUTWN
7YbfsWxBw4I5lMp/HTVDKnwo5BRUDcmX2YmqbJtIgeRCl0XDjUnz2vc+UX75W699kdcQXReqTZM0
BWlqFUGz8mP7rtZYiDxacpiwuvjI7lR//Zo35XpfZm9oDBJzewx/S21AasEKwFjQ0DTmVzyKxat7
9QGzXFzoN37HZlF1ESMnRpMo3G6njhy12vYrVmIh7Xe71plVkse09AUVa2U3e+YYnkeT/TwCOkim
iV1Po2zI+NXT2D59awDlkziI1UhMU1obnzkpzO/YscGcgKeKeuZaVLUQEdwcxOwCYWJQGBJx+rjI
4XI7CUUi98+Pb+k9YBReMgXpRQQEmE25u6VyKiPtWXs/Gh1WH4V0jiVbOiYR8FeVizxsi8ZiclMB
khCDjol9USNPa9T9Rw9cxMFig+PjD1rI2EwfpCCmw+egYjNl+q7VT/XioZVx+gqe8MY/9GYHvw9e
Uw0OUGY3gsJHYqmqoYmHMO5TTKU/8SZda+Bc0kGElkBllHHvgKx8+xXoVpbzQqqhg8DsbwrT9V/H
7LdbocHA7VfilCVZmKNVFGWiCxbnucsij6Kuk/36gn7s+jccGQYZbiQLUX9A5ntle/kFj0GdOlPR
pKLAqZ3FgL5StX02FvVF6LYq965+M8AcVhSA/5DIswSpoqpnFFW04aOV9MpSPMhdi57da07OkzxI
8/pS/ua+IkGgwqCLEs1qFeBRAa1II+rZiyxZ/aESA5qiyyArt+paoL1QAkZH2NUWzC59lnYZSI2r
+gJmYeccvkgwcx+K9aIiWXxUdH7lii0a1Gt5s3vcirmXsxzkuewGZIMRvy/AMZuHqLic6s5RG8pF
hOWo0trKWWtXrOmi56VxwtR3//OAzE5cE0Y3Y+qmvjQJCir5NhcNsaBuv89rySi1kFYcxgAK4srn
FV2bfvLcO72WPDvwIW1krsKI0SWsOtKkcIqVhCaj4bGoBP6NKn2sP9PidzK8VM2W1xxveEtq2n88
/ox7BJipFAgPWYBNYVnhx2G6sigR5/dSrGADBjjBT0BBF3U+pcV+CIl2yX99q4eThBpOYHL0IjnJ
VjVCoyGVLTn82hWYVny3IyizicgET6iV0+28+hQ/ChqhyGDS2+jXsG8LA2lGdcqMDB3INMdPJttG
oqP4NHjnjmqnZ7n9eDN+vL+7LwDqKBIEKl53ZXYm/ES7zldJdeHeM0N66pAQrPmYiKzBBlvEKWhx
qiz0C1e9OWyBLWK5MUry4d8a0damLFEHC95BuLv3PSr1VAkstA+23enxVy5ZROT0/ucjZzc0dwte
CyVsU5mRoaABXtdkW+Qo03oUXuNjYfejVZN+aDyYDwBlj2OZuVcSl4DftCrxBFIAZMnEGTEvgEBT
H96j8+D4BlJ/K/WqxZtxJXKmB42SRkCvqqpLHSGbiMDVdw9pqIfKSjCwUEC8XdsULFwpXNmEGbjH
f9amAWok3zUYixN0ZO0NzEU4QC7dCQA6i40UkNKP93XxEKeO3p+RdgBD3oqO07hV8qatLuqGO3Ze
TMsRUsLmGCsrD+j0GN/p9JWk2QFyY5drsQ9JdQog+S5lJNOrirfHy1ko40xb+c96ZmfmCSHXigBT
uyCldmG+5O+wsFP0cAg7OSVs5vj7yl1JJi54gMCqFzlO5jSJBy/H7RY2XeCJSisBnrr2jRC2Mco/
JGFFR34C0tn23UiZmYTG7dUAIFnVpdsMVDSav8WEhZ3rjV0YtR4/eVvhq0dSjqOs2dIAvwu0c1qD
dXrMwfaH6GWtQ35BdaA1APSdqmUqZvBu162VEjK3IVNd4u4tUEC13Z5ajKUGpoAYumv7f7PNV+Jm
+tMFflyMjFtdivRvk4FcRf3Ko2DlOiyepYiBoOk4ZfCs3K4JHng41qDmvTQajdzvRMA0RbTWELwk
hFNVvCwshwS/NDvKnOsbZgjD5uK5hieCMbcG2PnaWNmiwqDtB+NcKL/w6vwNYUpZZOApNpdSj51e
53Txrw8M0hFjqSXGJA3VCWjiqMfIQcjoPwNlHPCGVDiitcIQbV4vyffju7nQ+YMWf+T5WaQaUOWd
58G0zlW1IsuaC5eSwiou3Bfb6J6h0cqskeNSKJLSGDgWWcB46NJui8ErxRTptsVgWE+Kbbz20C9p
8PUHzU5biUatScW0uSjccyDTLN4y3SaIAl0NiSd6BO1oSGeYiUp4oduM77wlg2zjVR5WTOPSAwAC
Iw1jcSiAyHeBTM/1pdq2ZXPZJii0AzvMaY+jrTwPxwHT0Eiux0ZC2p2eb7h9ufKML9jlG9mTtl49
Pq5QqG3E4lR6FNVHbl/32crbPenz3HSBMmlqdAN7iaLMbPIwilWejE1zERI0mvX7Ot+6jR1XT6Jr
rqjYZASuRWlTHw5mGFHjQBcf/nC7mKDlVKURve7idXr9jnYmtGRZaKxIAf64xyDnsPOARqPSTrdR
WHws/C7vhPqDiLkNdCahi1RV5l2rY5+JYx4X7TkLnfcRV6z+co8A++522cprMFfcH0kyqoQgZUEO
aM7y2caNm8Uh35ybmPBdssk7du+HYBLz61M4OOicXdnYuZL8X4EAK5zaZjC8NzNZcsDyYV2qzZnh
kQ/G3GArViv2fVHE1DeO0jt6cuZNOaASj9NIC9pznKDSy/sYfvkvjfvPIjB8iPYjSUMhfBbiyZrP
pElQtmdulE1GeyqEiHhesbKOu7LDJAYtJDiaac6R1YRbHWzkhmvHSUypy1a5Uy11o266V3Xj2Zye
6oyhGAE4bQqHo5qVOfmhcXybJx3s3YpCzh+a6UvQLSeyIspiQP2eLZgb1WqEs9SeUWgJbERUKuAI
SMKALmnrsza74zOn+cq2Faof/71oVUNeBiQWSMzgO2abwMahWmpRf5ZRSQiMYZ+BHT48NM+R+CJV
Z7FxWn4v809SaoQHIO2tyJ+bHKxcRW8V0qMCHnFwF83Ea7lfhFnRn4PApwWDvkf1gmpUJTqVshK5
CtN53tqcSZaAwQ70caA/dHbeaicynec1kKWwBE+rFp7Edi+iWMdgphn2HNUvpU30EBGcrFiJ6NO2
/uNWhiyUZCjf/GoT5a9dtY0x6y5sI87KUsMNSV5TmdugDfeFqzdyZnARuh0Lce3tuTeZt58/Oymp
dDumVLBVteLwmIHlCCp+3nOkfccR0QQSazT+9W+0g0NTrYhmCijoTDEDX3Qj32/7c6TqdWVXhtBs
82274UUjf8u4lwE4SZrTRgfpo0F34L+RDpYZBNfwRLS544pZ/1phx7o/N+Wz2De0xPzx4BJcZ+Ki
7VHgCJ/bqVoiD+MwocFlNOteObVf+Y5pY2/1RsMsNJ5EWAl4m+JMR2V0zCCw7Nkzm0cMzXkxga85
pCtGYIo+bqSggwON1kD8ZzEngirk7U0oMp4Zeoxkn2M1IkK8HwazY5+40Hi8qXezurhtkIMa/I8c
WPFbOVAjNwrw1+f+qL1kJak2vVNRlIPP7k5lSOmRdpPsdh+dM2z9TcCt2Pa7F/FHvIKHF41UU8r0
VnyrtGDWyyBe2nn9PuiMPPhoOZQTuakhd1xZ7V358Ge1IrxY2FdJRAfnrbihkXtEIxDH5eeCs5XC
rlIjEcDDFJKgUmg95rYPEuUqyfdh03wGRfUJ/isaDlaxZuYXTxh9k7IMRUIgP9t5YYz+D2df1ts4
sjT7iwhwLZKvXLRStmXLbrdfCPdi7lVci8uvv1E+F9+RKEFEH8wMBpjGKFlbVlZmZARliviWoQZ5
8ZCvp/RQS0+ZtjhqMYnzvQR4pEZU9NnBvc8meTIqHYXTRDkZja+PR3rSqWtJz8WzKur7Md4w9ehF
3eMgKQ5ATF6WFQsh+61lRiMSsDMqchWgE7icd2KFpdmXuXLK+6/JXrf5Ue1gUgb7fH4yKnkh7LnK
Sop1xrxaaAqBzgC5usbYSLMhNGUQDYIPxXnbQ8Hm4/Fxe9pyUFMHPzoPYG/nJUYT5eb4dv9I3VrX
c9uz2S60RrWjWJzc4aFr3up9BdB/O63vW7nC530P0TIAa0NwJ2pMl1PapUXStyZVTgeMDeyQ+hrv
HMjbOSvmrkH2v15nYIjenhQn8ycHbHavmo+/P0XX/eh8LVIIXT1c//NBiKHA6oOlnqOjuBmmeUVC
+eRxUCoz9/Rx+Hh/P2Tu5Harfl15+UO93m9eXh4ejmDb+nF/Pq4KD8I8fBhUSW0L0odXXbM9wMhD
1igns/Gb1wJ0DTmpXQ3595RWkDvUHBUR5JFPPwuT7uynBfO3zpgJRB4uRZC1XXFwFSOPEFrWyklD
SjMHvLve1HEOvNLR5h9DX6BR+XVQDb81IFaYeVp/qgqhhHb/M4TPmJ90wR2rwrtpOoABl5vCRFtS
FuuDclLJiuV+1aOq/Vm+qdmK968Jgpn75r5L8nN7gOLDiaGFEtW8mQ+rO8NqykxRToQ9ZApUUNfT
YOM2foA+fNujA2AyNlruDeHKDr2mfE3fdCjekWw9kJNWOCQKiOEOEB9KJ1/mLvThivoXsF35lg2H
qaHOWPjlkvDfVc1IbBUEl1gseCS839XLWRqHFsweNY4OYoX4fdonKIrpGwUMWy9fYEK8P0c3NoaJ
SiBwyUL994pABbi3LJegSXvS3oFMBwf13/u/f2PJL35/tgQTiSqqJS041P8g/WGgV3fL95ax3tw3
cxWZixrqf4cxj0dslFZSPmIYH3iDeKPXLZzfhWmaA2sKc4yqSsLvK17o2Qfl5/3PvyrUYc0vvn+2
5q0xcplw/L7ghzTxT/+g7/jWiROXLdi6cQFcmJo9LGytL83Shqnw8CvxjUN6vD+WpakSAepZ5qdM
QkMbxe+rX/EKtfrFPpslA+LPzwwkY9Z1hthSmYN+NGcKLLQbeV2AvvsvwTuwzAq3sIm/KVvPLE5h
THtg13TIDzVQebOdR8XBCwzgkN/A0vnjanjYfC2BqG4EJRfrJLb8mVG0KGp1UWCYEK8grvS5sZ7/
3F+pW5cSfAzSS0gP4sU0f2NmEmmyQYhnHeQDfVFctuNO95RCRG7fL1S9bhzQC1OzXZEmyWDqdISU
289sb/p64qj7JaLVJRuzjWFzZCtiDTbkym1cJ37oliZMXFCzC8XC6woPAnS+4E0+OztxbsqtlCti
6wFR5wI0sAZF7egs2bl6PYsWsjM7s9mCEoSqS7hGTxHK1vrnNtpq6+wJENqHJZYH8Uv3RjSbMykr
w5omGBHY+MOFp+jN9TgbxSwGxAPJYFmK3y4aB9jYPljMBy3N0+yM6Myoy0boKZ2g6/oM6Li+0tBX
QJ+XDuMND3CxIOKwnh1GAlh7PcUwtI+eV78yV/N7byE4unHeL0yITzgzERnoVkglcPuT3SHahx73
+628cE3e8P3nNuYAqxTsqCQFFeIpee7W+ZvtLcly3jSAEBtUQ4ixzXmYa6aRGgJYhXDCUbwIwOf7
Hmvp52cPZGgWlUwv8PPNV/rE1tMIafT7Fm5FX8Ce/XcEs5vYChW1DeEARMM+c7Crngfn785ev2zy
hQVfGszMmZgjo3xApvPkGciedC47LQzl5umAwCwqj+gHuUrS5FkR804Bnz04XJmTOH8bT13Udbtx
G4vk9/8ZmS1JS8eK5z2MxF7p2/+cRhSO8OzXZ6shm5VRjR1+neGlrLor0O0YEKlaioKvCvyIvy7s
zNYiShOeNRT87h5UgY9vdGuslI3SL5Ih3/QjZ+OZOfZ+0no4LYxHxC4FFOFP5dpbWPabbvfMxsyl
Yz1klqQYy9sb0vJAfiBegZZ3GzlqcDwel6CqV9i++dyJfX7muGyStOGA2/2UbLYH89l9fYFG0v79
wQtev+4P7aaLPBvZzN2zqaz7JLMRWh7zlb4NJnC4LQ1nafZmnl6PM5ZaLUaTbhsnCXZfx/tjuBXq
X2y1mZ8f0ZYMGV0sz2EfPdDt6fTcgu/BWTBze6PZID8DNaQKHP7lokyZRevWMIQyKUV35F80xryy
JZa9W0YUA2U1XPJglZuj6zhYRlKLxSDWda316Ct4GYEFwKkX4ohbjvLczPzQlOgwGzsoIljrZIO3
+jpaAB7f2lfnBmYnJmwiU2onGAAK5qt6Vd9/p7tx6Vje8sbnRmbHJGR9Ow4yjMg59BgbRzuyLXlU
dpHXbNj/cM+f25odlLQC1xEZYEtdK0G4YdulcP72kqAGaKIWBuTFzOuD9wiszgP0PSYbfaSOvk0n
xEQLJ+XW9gLxhYEMIjI49nd73pljaQlPszrUNLyA3jWv/kH3yMa4pYucKLzYHrKob/+LReRcLGDP
kX6f5/snORpbBlmFU+KwgxPt2LAedvzB3QB5eDS8P9Kqc4fHpdW60sAQHhRMPf9ndrY1RhamoZRa
GrQoPEN20heK1jew23lfR/C7fX2h8xB/NRsL2FQDnGZL0e13Nnb+Cjj/gNl+kaGJyk2GD8BMTytc
gW9vrZcdTN95enp+Vh5evmI/9r82f+7Ptyqu7yu7AqKCrlnRdTI72ZSHfSGXqbgOYRm9lcUrAWdu
CWrm3YPrK1ju8JSiXgcMsbM46luvuW+Qyv+3Pjv2BleTtFVh/e0N1vcrJXPDLdlG6587tMm9gPM2
8eh6CeB2M9Y4NztbbahaKC1pYDYELZj1h+4gWCoUXO7P7c3Dcza1syUdklKXoxpWZOI9ChbSwcEz
UokXgtibOYTz0czuS7NpOynnsNPswInInEP/3B2M3AO26vhnwYfqty7nc2OzWy1rs1YychjTDyJR
1ueOtgmf7OdfYBj76P30R+ghXBcd3wNGzPcFeWKK4GAu3aSEiFPrSE/0LyhAI+/la/f6+YpSw8LF
a4hQ8WpPo/6KMjAKPAaZucY27ImRWf1/Qrz393xrIkllOtZa8IEOG7EUp+1WfxoVQNBlNyt85/fv
DGTlkAGuN6XfAm7ZeKlvYfvvNn++REIrWlH3q1x/ff1Z9Hm3nQ+S/4A0GEB0zEE4mhrlbCyQBGp8
9VgGA8RwTmwdr+If9XbVrBsn2oa/6Vpzd8kj+BU95qFle3t/s17hsL894NlHzHZROhQsm3J8hPaY
BxqaWfOX4pC92ocK1qJVvK+elqgVhW+5WieAFFBzRLcbnkiXEVLVm7VWVhNSuiUvXUEM5SKQKheO
4c1wT1M0GTEY5KhAB3hppuwthia+CspR72h+3U7bXgc8wwO4yl/YeTcD8XNTM8ei9pJGCpPpJ0DU
pq3xg25jV6nW9seXmQKEqTqg2fmyVpFHFqiPbsVP54ZnvoZbIGTVplI/1UHi4/S5BA0DSw7tGggH
BS5cUirAabYMLNTsjVY3aQLskTmdyqZyjPFH2r6M6brSjfWPIQc0WakdnS6VrG4MDe1CqH8DgId/
z6G7dNDHlLdcPu1tw2/W4W/QBrHHJYbuGzfRhZWZX8v1tuQq3m2n1PiKPqXO5VB5mVb58Gf804Ku
wowXq0zXVy9Ou+hFAWuxYajm7MRlBc9NDc/RUwm5kTDXVvb01sSotaPdLqJuyesXgK0b3Q2N11hd
LZz36wFfWp8NuGyrbqi40p9k7k3ofqhabRWyxCn1bdnqLjE3dabuQcm0YPf6AoFdywCVmQY2Rlmf
BRx9PnbWaDHAksZVzneS2TgTm4DaLH09e4jHr9pepRHow4a9YUCzwzafAeVdt8wN+Z+2W7jPboQC
+ByQAIqOYuBYv++SswhXjyLVzOx6OJm/G/041cdq2jDpg38RDtqFF9yh3WaJHvKGm7g0OpuDREfc
q+iAZkly61tK49edw4egMiFOmW7G8V1qQRO0tVj/i3lj+tgroCWUEmein6N+aOnrwpqIC/HSEV9+
z8xDyhXvE+z+4TRV3kj3ZoaLkfmEotnzGClPo6OmzFvESX3HltdmQVID+gSkmOatl1Pes0rh/XCS
d2rkmvqz2QzrSDXWTfmRWj81c1WR4iHNwcn/YqMfcWCHstlm01bjBy13i+ppUHqnjU/auCb6o5VU
C6GVGPe9D5ytE4/R0tbIQACmvfZe2lK8Trp4L1F1WjiNV43AQMZiG/53KmYrYGZjLIHOczhF9VsW
vpjge0YWFH34WbmSyMlE8+DoaYA9YQqKXV25aniQmudUOdb5i6Ku5Ojnwp645Z1MwPjQMIFiOBrW
Lm9NI5lKS4uU4WTniTX4tCgzN9Iz/dMerWlFjepvC2z4Y21UoS8rw15KgZJEGfuzz61iIQkpfNHZ
OqDNAbz5oqMCRHKQuvtGGZwf0riJm5rVbZDnK6PafIzZOtw06IPR/eQfc8LfttCvCNwMgEiAFM/H
DaHJYQzbLshkyckV27Wp7RYrPRoXNpfYPLNBwf8BEgICUpHBmV2m4dCgKUVRu6Dt+FtkjcXKtiVt
wYh9Y+rAeUswg5g50XZ8uYydoBOIumYKaoNJ3CXamKPrgHL9Vx7mZesZqUS1hwEif/k+Re/Ks63F
lr3OOMnNAwsZ2lisWrMmR7ch7YbbaCB/tLY0Sj80zOTDMlLlxEJZAc3QYLfo2W86/UHr+6zzKkmp
nouaoru1LZn9xoZY+2Ijq34brTo9AkicnWim1se8HSU/j0Kom+imVr5wdeCa02ksZ145df1zOnbF
I3qSwOiYmrbU+Vzrq98qZdmvYgyTUxrGOXUMWrJjmE167paTQQ5aKVexP3KQDLhVncTvcabKqLFx
VJLRRt+PK3VquL0GIi4HkSpnWXLSGY0Z4JT2eKj1WtJXcaJKO+BytF8kTGVwFrNWk8HHmuRHXkgT
faCJBBGaSR6j1o+RVARDQQGy4UhOsvfJ5OyjNxtzm8rV+A4/mIFiI+0oczVaW580zfPKbwrGwdsJ
5H/i59DqeokqlctoTUXPm1cYSpW6bUtxNedx2xRO1ankFUSOQ+c3NGXAt6Jx7jNOmJFtumFEt0DY
gYKXy2lVgLO1aplnN3jw+lmV2qEDNqX+Z0IjNm07zB1xDN5D92UcomIJuzl/LIqzhC5XobsJsWqQ
Lwofc3ZuEzWNG7Uf+gBEyXRwlZGzBplW0screbL73AvhNJ67moEdrMjt5KVlrZlgQjQo4vKOYSmU
yubQ7hiV4jMsc2CHzAxkkioEUoDJVEDuiFkxdOKpJbG4n4NtN3NLkhQAumVme7AyE4mjZATNgBtq
pqAxwmV0AKtd4dflVP3uwqmuPFuZ2r9SGdHMo9xKwCXbg0lQILPjPdob4ZCTopA2SpcX3QpN/PWw
bu0aCEUtzwfqAL9pPg9NL8ueNBoRCNSHaYQmuNFEU+mAKM9EQ31dW+NC1C8O78yFoLEI2WXRGwNa
uZkLSUdexpSMfdCT0m37NdHiFa/+SvkS2HieYxArCQoUJOQU0Cfq2vyJakkolHVyNARWGinPk0QG
x7YbsgI5lIy7oQIYtxva1KmohUc2eJG8LjSlFTPHCu2MNjhO9Spdaga44UHBJWAg7w3GPgRvsxB2
0IaMtHoxBBqy065mQsIvJ+Tr/kU4i1cxcrxMMb1oAUX7EVi6Lvfw0HUN6xJ9CohprCCF6sZmu+sa
guzH+BcSvQsO+5Y50VeBaJTYpjrHsE8T4TqbIjlgQAY/dqEOyZwSm7eoR/7Eisl0NQjQ+/fHeL2P
cAWJMgVeImg+ml8SudWYfTNIU5CUqe0bXVdscN92O1znzGNoiFl4BIg79HLfCntYMrwhIexhzvYt
bwaGRY3lIE4T040ivTzYXOKownJp4WE3ez1+Lx86OGQZLhqdMvIshDN7JOhqNZUD2QjHrUHop9pa
/XpIQL2gh9P0QInSurkiVav7c3rjyAgadHSD4oYX2XPxADtzfrIEnTKmalMwDJVrV6ovW3zTd/YR
XeHuqIPvcjjxFuhXbZuwBppgE6S3ynAJDDbPLIsZENS7qDSh6o887+w7EHM2Nm+pEoCeX3Y5Q3jl
mD3hkMugoECAciBI+WviwlWCIH5KkIlJOZojky7D/zJETtHzv1Vi6m6ntHRfdLJ0kOVpem37Bg3Y
cVF7KEbkW1oP9oZWcfmCgnTrjHQMV7RIqwcrYu3L/cm9PvkYk6CA0mwENWg/nM1tmahlo3ZyoA3j
Q6lWP9pS0/99kxJsUxvThucJCi2XNsoxqSE9Mw3BFLXtQYWilIf9nPwy1c7e3B/O9XkA8gu5AAX4
T2RV5j0WhcYTFmulGrCs0h3baMdNU0yFqw/tsHAebplCHgzJNPBn4caYzxwlLB0QPQRIppDebcI1
oMf3R3MdcmLKRDUFHcECbT1zy5DLi8VbRwtqOan2atugXZMb5JkC+b5HRAB8b0dAhjmQyLWnEbrx
9+3P3/TY8eID0Bon/gaT0SwZVtt5bWioWgXKsDKyfnRCG3oP2S9J1z179BuQ2ugT+F/kfsUj5tJx
+798AGjakdREchMS55dbxyoszS6ImAG98Loh8iFp6+ZytTP16U2RXyul2lJTC1LJepT7xuFJs+DR
bywzQi8832DfFALhl19QdbA/cgVujxX8tVZ0tkvN3NJBdREiS3d/vDcWXEQHaJUTx0X7Tnecebpe
M9M21Vs5KGStZgjRJ6h+cV1fmVnTv/VSEvqNyrMVNVFf0iakFu7bv76+0JaraYgjhGQOUOaXg7Xi
QQqxm2RwDiv23hgT7mOXN4hpSf5BqfSPXbpif6nfhD4KSpQW2Bsu7YWKJE+VbchBQlOyMRVKd1Fo
5SsrUvlTnoXFgxT2yEcws1pKMIuhXN6cmF/Ms6ojESs4Qy9Nq3lo9RbHUHM1dkNmH8d0fGOC6rPr
0aNkH2MWn5oUveX6Uubu+iYVpi0Lz0lxoc1vUpBhxIMF9q+gkqkICpCP+8nSQCeZAzizmzTr+6s6
zzaLab4wKPb42bbSEmiW6x0M2lXvSNXPzMpWjVY8QkfRATHbLomTHa1Aqd+byoLtG8cHTDQE64tY
DA8C9dL0lOVaTKRKDUhhFZ6aRQqqRLzArjayBVPXV5mumzpB97UosyPrcGlqRCMroPNUDVaQPlkI
JudpJTGF5z8+v8OSEv1sePGrwcAYHuEOHbqdRclhCvM/ctI8tGhLlLJqW1bJcz/Fvvqr7/mP1G7A
EiX5YYZeIBkw6/RLrUAl25On+0t84+DqCN0RlYmgE1fg5ditkZhlOrRqYGjonSXMTaqPlPZuBqqj
+5aEy5+dmwtLs73UTVER0h6WzNgvJVD9oAwZ5/vX+1aWxjM7nQB9EYgC9mqQZdyT+aEl7So0tqW9
pCl10xByhvDwKMmAZP5y4sCOZzdDWKsBbeyHvv5I23Jl9Qa6IhdA47cM4QKFsgdYTdAfOAsXjHQY
0B5tqUGe5h4ln6wkG03rfSkzF/bqrXOApyXecqjcAtc9c6p2aIJrR4+0wEhbuonM4hVxxBJB943Q
AFI7GA/oCMBIBl2wy4lTALhXojxTAq0JI7e3un7b5Eo0OTVROwijG5NPIJu0qS0hsgJpY39EGAr+
WLt9tXWTL0zv9aBR0hKeHLVq3JvzOLaNJZ3HdSYHTaNODm+mZo0iVObd35bX3gzSxBBWwOsOVPAg
VrwcdJaZuD2xkEHB0+1EwkPbdtuILESW1/cDAli4Sg3iDchKzNlv2rGQMjmelCBTwWoGueOqNJDF
m/bQIvsEp9hRWyIQvd6cKJtBLg8U9xBYgP+8HFeh273Nkb8OdEqnowL6dS+jIdlZpJsCqSdL/D43
VgvVeQ2BHWqgGOXs1ElI+FhsqhHWtSrdx4xAy4XE6Im+v1zXZgjKYniLC0kdIHNm4Uxao4CcyIMe
sEKHuJGeNeueRf9+3gAcQ5gOqCsqq9gXl5OXS3XG4wZWYr0AnmlARod1hbVwqq+3HqwIXk34KEFr
Mjtvk1nQcGg1PbCGsArwdAQ3EILWY9U0S2C1axePbQxrQlAL7TTzqKwplClJ89QIpLJN10ZZ4MaS
qbwpclVbo4Q8vsVSt3R73xqf6NzDPYssOwizLmcRLcRhQVlrBEmto3sy7tIUSrfIMOuO3rDI+Oet
gRZ4MDrD58NJ4nFzaY7RsSunvjKCqagM1+JTt+qadokU5taghFAKnqLIF1wxtthlxqcK/QWBGVGH
TY92BoaTVF3wSrfWC693kGvgKKnqvNW+0MGAqbYFCRIrgYgA1/MtybV+Y4Us3tgtigEgMIr8+2fr
xtDQWCDIOFFRMtAJPJtAnQzc7nQjyEjJPSuOUWXO+tIZFbtdMHUjfgVKQtBNYnSCQmS2WNpoZLUe
2kZQWWa+ZsUo7cGEQzZEqbugM+toS/O424wS0Vy9V9N9MYzKImZDnLDLyAdKojKownQkMsFONjuB
ycAjmYeUBLZM8SoYdq0e+Tr9SXIw5ykOU8CwTFC5cLTixVx8NNyab9znIE0ChQHyDuLPz2L4srbl
KJxkI4gzE028TTx4egxVMsTe5cJ83zSFtzZqhSCYxRvl0lQ0SKbUdRYJLILm+r2hNUP/lI5JDqV1
iQ/aQk3y2ktDzgUJcR20SUQ351iYIs/jSocQQSAxKDHXudn8LYdQXngdXA9KWEF0YKBWiJhlFlE2
E5HgXWUSqLVVf6rc1la5hnKXk2TNEhbi5ogQ56ngToELnROdMxPAvlwCP6Tdxj24RrWmhwAj9Gj1
hUvhpiGQWqCYCyYvsDBcrpRSWQZtOFYKlzV9y0Oz2EAqvlyglJgzl+DxI243QU72je6wZjDAJkXB
h5EkDIzIZu92WdgOyMalx7qv+a7rDXkfDZOyo4M0+il451dZKhfrpii650rJt3qa5q6chZBVTqtw
bUlc/5ABf/yRlmP5aMY98XjdZn9MlBYX3PyNVYeKJtpCsRQgPpvrIZp9jad/0oSBWUShyyKkU0lh
vBj5IiT+Op+Aw/mtJwi4JPIKs6i7MwdUYA01DFpcX9CNkeP4neCuBiUplZLfFSPVCfKpFdRlCI+h
NJn17I1nhrI05Dn+UKwWAlSEw9gRKInPizksV8Gfl8ZWEFpp6pWpPJxqKbZbz4qyVZWa4YZDfdvL
CoR1NZiN/HYMH5LCrh/7uM8OeWa96XWq7XM4/oVn6o3lQPiCeAw9utiwc8U1Wem43XaRFVgdGU8k
QlmSFVF5nJBsWTga15ciXnNQeYR6L4iM0MR3eTTaTmS5aJkdertwSfFbQ89Q3aHXFRqK/yp6hSm3
0XkMiiJQ9wEdOWeSHLWo6QxmFgdmPRC7dpQJPFYf/3rhipIDsoPIosNPzZPBGAqqaxnozCeKymwx
KH90sKi5JELO6r6lq9cA2oFRn0QrBM4NeBRmrlLLbKrFEcsPIS7TxzxLROo1Nt08NNIdjg5f3bcn
ru+Li1UAUUCwhAVDdRC+7HKpYqHV3aG6fqCFrL+MSLN4XO/QDR/3f6ewNYBOaSdPiTX7WZUHumD9
6rUF6wjckeiGf0B1YjbargpbrW45O/As0g8pBRVSqQ7Duonbv5kUJ48slms3tjPl5f6wr3aoMIxA
VyCDcFfMa3daV2jRVNjsAPSgPTmaFkHFSwrDCDzmYB0ZVsXU1n/Tchj/9RTCMBwUMs1466HuM3NV
CUQxOFXi8tBNFDgTRJQ+tlPiWHnfLty616GbsAUWV8AU4YEBO7pc29SgIHXTwPFkVH3o0bq0g3ZA
mKYwRXmaYjn+sgC434XtAHSaGSXqk2IPdHN/pucwQcQU+AqhxoAiolDaE0txFjz1VhQDylCWh0mp
yYsuAbYiG4NAL5hQ+1WhwpX2I13JIPl8KYzO6J0ERGPHkbW5M9kZ2QGqb67a0P6lRhNdTTZoEkgN
LbCsLT/vf+uVi/z+VFQcUHhBom3uvcuEG3aZ1OUhC1PdzyFKTRFlr0tqab/uW7oKHmAJfhjVTOAG
UXOfvY5R9skUIgEHN9lK4lWEg99WHooFPyyOz+XhFqdL9O4BqirKgJdTn1hNWCWk0lABDdvMqzhV
kf2tSXFsGzntXUJbY9jeH9n1HIIBAnxUIoAVaY2Z78dbfMxxqklQ6VM0vdAqg9AMBb6oeiwHBi2v
fzWnoywsY2fhPF+Tfhmd1k9tl1tB1ncAWpmo2loHsELLhpPIcdT8M1pDwM9wooRCH26xea6r1Oum
kkbLDCI1g/ZZKFspX1GQd0YLkfn1PIK0R7AsgdFFYHpnhxdbZqozmljBAIifi3aLOHEAFcte+jA2
loilr7fjpbHZLYAMXmxQUDsFHfA9Dl5U4DgdUuufvT2ebgDxISUE9A3AwZfb0WpYPBVcMoOk4upa
m2pIO2MXcSfRARjveyg7EKNFD2utkWwBZHTt8BGGIuOFyg+CBYTUl7abMB3r3ojtYLIGr+ThPhkS
oAOa08SVdSWd7u/KG/MJbjDQo4FwHU2681xl1I6sTxEhBl2Vj6YzGnIuua1FMnshXLjaJWC/whsH
NKoAYYqU0eWwdKtS8AYpWSCTbJOYuK/VTpF8W12qmy0Zmt3UpLK0kBoMAnyEQ/rii/VHs0wW7oqr
acNo8EKUDfBNoizw3QNzdlWE4djESTgwwIbadJUydqJyVyxkeG8a+YZbIXGOxmbx52dG6ljKpdCC
lGDHEwAZjahLHuSIUrrgfG/aAX/tfwThob1+acewc6SMbIsFQ5SE276AFA/qykuswfN9jVsdexph
DEBd6EOY1/jitrAEPZmxJ6NbovGw61InTP3aHNdD9I+uHbYA0wPxmio424HtvxxRT0bTKI3Q2Ofy
k9UObuWZbevdPzlX4cK3ESIKfjYSIICRXBoZ81FkKmyyl1MiAcMap2+TbtI3jifRrhrt6L3FW3U3
AaO3jrQpcS2t0X/IHYmOZKihxSdZ1Kn1qNnRMq/dodB/M2Zr0M1L9YgsBAzz+FV8LLou8Dj/puOf
P3HxvgtTa6JkH72Zpb8y1orPD/zn/SmZd9YBAILaFDINUGRFQQL52cspKbVprK0it/YIZAuXF3a0
yqtKWQGSzdaoCA4eHWvoLAyV5aVWkj2QBi0IUktohJRgF+6YalV+aLL4wWya8GBKCTu1MmufbT7w
DSzL22mKw9Srm0j22laxO4eMneDRNIHvdmIFiN4FzzWPTTAoMBiagJYB84m86cyhAFxdTMNErL2e
j3gYrhW12UrdR4b8xv3pWzI0iz9LeQSuozGtPZ/2gDZAb1VziuQx42//gx1co8gQIquNoublKk0q
bdtEhx3TGB1pIr5Nk49Sr/xhMlf3Td049Hge/tfUzLWMpGNyEVvWvrW7p7Agb2a1asdDa8iOqvYL
/nLJ2GyhJBM0aSqYBPcZhhV5B6l+3rRLbBm3FsnGhQiyAbwUkKa6nDw17xKNA/UNlumJur1W0G3D
amtjjd2Dbo7KwlrNfbPYfIB/mOiXFx2VcxJ0mWtxqDCY62t7cDJCO69WE7qw8+atQXhBQAoIAZxi
oi8O1BazLZEh55XaZhUHvZqU0CAyohCaOXHLfzQRNyFkY/bqZ9M3wpeOeTy4Q4P2GVce1HZ0M2Z3
p86SaezVESi8HeTVtUhzRpbpmqNF4/SLkyI/EgqRbJ9muhoifIo05bdc1tDLkMeu7i0PRR88ZxM1
qpaqYlfOjygoiaHbFy5JIENnB6vQ9GEyUkPaA8JfvXLTIRsokEkp1J8WJvLqJYuJRIQLonTR/2Ei
XXG5PcqGpNSyuigAlWW7qh4qh/4Sza/FY7l0/1xtDYB5UbhUkSrD4/sKjq2MXRKayhAFdgpMDreO
QPRv9BoyqzKVnFb54BXUXbQUlbHix4T/lOK46x33R2kJu3l18i4/xZyNukC6RmFJHwWttCugZ6p2
1ToH+20PuS+Jrv/Rp3wbQ4cUZOMBQZvXa/uWjUbcjlGQ5D8STfL5+MXjUw7VET683zc1jyWxmqYs
ClcmVlM09VyuptRmGuDoUxQoaeWp4W5An8MYL3CxXHkUdKQi64HrBe9fEVJeGrENxlWZmUlQF9ah
C99CJVv3MQiEu4WXxRU8CcOBJYwFrbfwXdbMQXLbDsMYEjmBrkh7w2S9r+Gd0VYae+krNPVlAxv8
XDGiFYmU7GmIrWY1xuA772OLr9GPox7lHrB1piC0rhC5PIUI6x87qj0zjsZRAJT7RZb5G9MDsXXE
v2jaEksg8oJnUbAeonck6ZM0iNF6o2+VKBiMLeq9xZO9UzLP+Gz+hKG3Co/0L775/vqL3z5PS8Ag
bOMFDf+LxZlnUwkN40ZBYSLoINoN/WAWTEfQK9jpeughpHPf2BVY5tLaFWXxmADCXmmwVqV/4qja
JuXoqZO+hptZmTY6kcY9B9E//QFfmpvTwlhvmkdxGJ0AQoEL+ZjLia7Q/lOPspEGSsEdvWIApYUo
XxrcQauSU8kDrgXjyTB+RvWPrtG9OAVC7/4U3PAj9vknzI4CU7LMyAyC+R4/o/TNHFvwn3u8lV1t
CWl1404QXFFAZKDOJ575l6ONB1MHtxZGG46bvvoaQpCb8o8CXY5q9Gpk3cIb63oXgzUIMysqAIgc
vlu3znZxT7U2r9UuDpQk4BZxawtMK8CEG8Wv+1N44waCJRXPH0C7ANWfP0usMInUFBF0wFcGCOSq
Q+5UbkwgcdYsbNhr74ismdBCAKQFd+s8a9tLpWwxXYuR0VJFxwUUUV6LJSNzOgmEJrACLyxyMUjS
zUuyqdJMqCBGSdD7QxDuiPtMdD/yJK/2lnTbby3SualZnJDmtO14DlMV+ytJbnSk9r6tF15iV40q
YkAAFINGSkXMpc1rTiQdm4TRJgnUdfWsvcs+uvGc2vx/pF1nb+S4sv1FApTDV8UOardDexy+CPYE
icpZlH79O/LeN9PN1m1h9u5iZhcw4BLJYrHCqVPuQ/WZ0pmu5fm2Riwd07k8xmNNqlER4w7yCqGx
0tJOI5SexrX05rWpvFwVc58SZWwwww5SyOQQxwXGSXDqB+Pn6pyVa7cH+HqEmbDIGhK4rAPOaaGk
BapC0IvyoknZPR8WXqFFj3qduOVkWCRvrFp+NUJwCehtfZxG7leFPlSu29ze1wWDiQgKgSFCa8AS
sPxLE1LBjS61LIt97Sgc1W/6D9X+Xtj8BgM88e9tYUuqeS5rPuQz+zHRsTRmuJXf5LtSREOT9llX
nTnQNY6oJW3BfYaHgIADwe5sN88EpaSKqlQfYl/lYivHSLtOAbNQvOLzXJWf50uAVgkk/DGVdY48
LsXMcIAwb6bYR8H5Ib5Xd8CEZo/ZI0YC+JjXaxcJuOY33YrFWtrFeaoJ2gmQ9kfK81JqJBdcNMly
7Id8Z2LakIl2ZxM5ml5ecbUWrdaM95snH4ADh3VSNcTxAtSU+K+Kq47mtB8wvDt1mi0CoBV/eFEP
z2Uxr2Y5xVRIOcgaQHxpmO+N+QIvAaSErTWsPNBLl+9cFOMQNzWI05AdJn7jKM6/+uUATqGiDAQO
Xq/L0+GFXozCAD0OTdyCxSobzNkxs//+IgGT+1sIswJEh4I60RruJCZhq2V7LKXCTIyHsF4j517c
K2TxNQNhGjJvjLKJIBwxjKSL/VjLwDLDxUeeAx/X7eUsPvcAX8GpwNAspPEZKbQqyrpOcV9Hsade
HQl4Jo1JsWsAhFGe0L+PnMSjZqqkTptTwwkGY21g37XXBh8ZED9QReAqI4a5PDeE81RF/RB2kCiR
zRn6vkYbuhPx0q+xKRWbyogtbi97yUoZsB7oEAaPHpA0lyKDSa5pkMwXOTY8JGumDYLfxIrBaruy
wQsmA94NYA7A86EXmy2DqyXfVUMeJr6g/Cqwf3AJpKS25kbav17ShSDmIMOo60o55mJfEVMHGPVd
MCg+CDGc22IW3uk51kT7C1hG5hbIy50L0aXfZyRJfDIYlVMGeTiY42R8qjGGSqIYifHXYIQ221wf
QnT5D6sQqIWju/gA5ugmjtQIborEbwT+VeR4r+OVYzpym4BXB5Pq8l2sSi9VWG3GeWYZSpzAT8YV
+GdiULrSNMNYUyCT7dvbsvRVyLHB7KDMjd5d5qvyAlg8sDskflRjxAKNnXR61EplJUO5pEwot6Hq
jLQekkRMLFvFUtQBwzavvTlU1UckHQWRbAwkav5+OZiHhlQUkJkw2MyVJMhDEd5IsRypdgQZ7cHa
Z1P9dUkHhPznUliD3UnaEDRZ4neOCgxElD8Lzc8CPdbPt1cz6+RlGD4Ps8FMQAPYWuCnmNUMUm/E
Qz2lPicauVX3ZYGQdHBuC1nSgHMhzGJGpS3lsOBTP0pB7Crm5r+43xrSdUiFoQcc7s/lxcvCGvOc
lRLPQfMqpt9icVPHv24vYUm9UIlCjAkOWdAoMPGLUGUBCCUqiAjvsuCRJtsusNVse1vK0mkABIvH
BqACTO1hNqrqAqWmCiyiBHrqn2heayxFQZ/ziuFdipMAjP0jh3mp66YsuEGIEr98TeENcpEZYOBx
0AcmH7ZWXfFekKW7tKzMafRTLbrLBXnlvi69rhffwBxa0aRdqfH4BiTB8h+oWqk/9bdyX+t2VDjR
w+2NXXhH5wkCcxsz8PLIz11qCKJC0ihDnPgF548kO9IUkyubzZCAirZca81aUHckUJEqwHRuPKIs
Mr+riRxqsZBgZPZktuqvEMOdUk1ZuVQLGokWHqBnUfNHBk1gNLLnqmgI6hFnqH/ymE7KhS54aHCI
a3jWxeUgGYzuMCDWrgZfxaHeVQ0V8Ux3tSkWoTVNuzFfwzwuqP5cRJ27n+Y+SolZzlDlpIk1DWZV
V6GNocU39b/YMRw9atbA7shA118qQTo0cdg2auJX9XcyPfQ9mMjACpjUT7eVbelk0JiHtmmoGhw3
5inCUAwMjlMMLAV+sDRE4AkKLSn1QNW1cpGXjgaGYsZuIuADPcblilDowaDQLkx9BQOJO/nFAFOP
Fv99ZDebihnHOxOdsBj3pK/6IOsbCFGJGeqOER6F6FCla+iSBfcJpaQZyTUXk4CwZRaDrhLaZJDT
JIFJSOLUNdkmaoXxq35fhLuo03dohPBuH9ZSiAd56GyBWuBFv+oey7p6nAYBj5MvPqBjoDN5Lz/q
YFexux99AkjeyqFdp0dn/MQfgYx6lHyMBqtkFngSndTmnicnd6SVl2RJyIxOAxoOQRLaCi83M1Em
Psv6MfUn4T6hGFwvlsD7uT/k8mVl/2YPgfEgFLyKyB8C5498L3OrYpD2A7oopWhWMTNHx7gcF1N5
tW/TT4y4G9dqFkt361wao/E5X1Yc8qZQxj4EqvxTDsE3yTfWenJ0/k231jUbrLNszVSEQqRwMnaw
209auqHveBrzwWlVq0isPtmT2G1Ku6t2iXt7S2dTd0vyfOvPJJeqJGXUENHVdCgjnzrNj6Yz9c//
TQhz2/pwmkio4dho473HH8nbBFrSx9sylswTGqEROsP5B2SFlcHXUWeMaeY3bfyjQPNNM6GbSW3s
/00M83RwDU+jkcsyv2yUTZ5H2ykd3zU5XnOblpYDF/ALrI4ogzWEgLoFUj4lmT+gC9rs0F7jJkM4
FxqUtWza0muI9wMgp5lXEa75pQoANQIAlJBnviHFqiUEaNRVMfP69r4t3CVA7hGRAUeKxBDrQdCw
Noxhgo1AbtmKFBAJNKKF0igwcSuSvkJfRqXRCQyjJ6B4jyINc201vdLTTqepH3e7rolMpb0T05eq
8LoSyIvvfL8byWcWfqD0XAmKNbZr7sXiWmcSHyRzZh4dxrOOg7qQ6AB1L/iNhqCtJO4QECtcc5a+
dPpqpaipwP0DcA09k5cnFzXgdsSfzAf3oitbk/2Z7TD0yZSQt84dxUpQXrl9jMubeyaSUZYpCcdE
HkiGqkfv8rvB4R1iRq15L+yqLfVyS1mRuHARVF5D97iBYAiYj1l7zwyUIBSK0fMwjUGaeQX4wFCd
4qL728tasILgZ5Fn8rj5vFjmoU4t0ffRBqmPAXZo3fWmVLBq6aENvnHNSsp84bGEWwvmDhn9J+B5
YgxuC2bmSklw23KQ35h9FsagBIwzLxtlui07xJMZejAPBB2Y/2In5+nNc8/BnFBgnmkka0Qxwz++
Jvt9/7Pz4/7vASRoNwNeHTV+mBIQp10eltQHRRmFUeR37WcJGD6voBWy22VoXTVQiL59aAuagYws
gCPAv83tZcw9B4dZo3LTSPwpKq282jWhjIHbK8Hcwl2GdwgXGgBehONsXhYkn5mYKDLqYfJDNnU2
r/xSDdQ0/h49Mvd5/ZHDqAXRIjiGMsphmvKoBprdcR9x8QhQ94p1XNB02HjU3WbTCB1kHEJdUGgN
2lrig/LU0REw2EQRUJoX4HxmyfvUl8LKMS3u4G+JwAxf6oTcCFKJvgPil1pqyQj/xfgxB8eqinFC
/0IhziSx5jAt41zIA5QUmwBQqoHHAtUP2mkrQcqi4p3JYWyg0VV0pgwkflahgifFtpIhjFwjBpnv
CmPc4cggPSMDOogEHXOX0L8WJIqeA0RRK9QzhGTTS8NamLosBMhENOsAlcgeTjI0Cj/EyGahCjup
4S8wav+4fSgL9g7L+COBOZQ+DJMuFSAh4RsnlT/A4GvVvLbhhAN4C2yEdtZtgUtLQiSMqvxXiM8S
JHRGjBZgFQJR6j3mYEbgx/rbbRHXCiDNry2ATDNEA5t3qdLg/AmokMGGc6VuFVFitu0nXauNXG/c
LATUcDMbMLDpjJC+0ZKpQ57cL8rATQ3lLpaeiSrvI0qPUdaCrkXb3F7W9U0FtB8PBGq5MEawqZfL
qgNONoDhznw0aZs9HiJ6H+qnPv5rg3Aphrk+cmekLdcVmY8OAvAra93dVN6payi5tcUwrwMpgzaq
8xLvrOqkqUJM0iDDmFWpWRs/b+/btU3FgubCEqp3GsrEzIJEg0v1mB8yIIKOASm/teC2KWmDZQFD
G6n2bWlLegGqASTQ5/FlaEy4PKWA7zgUCuBJRzEq+wTJMY5+q+TWqur2F/qd1pMyV+o+316UzODN
zk2KLHseF2ot5aey8+U0ru0GEE0bTF3FRuroGlfQgij4DmBuAG4BDjwbJmjAVhVjJPR+QgKMSqLp
K8VkVnfSlM67vY1XZgJPOmARM8XH3MrEMw9hHagiV1V976OkanNaaUfpSlpk/g0XBvxSAouNyIJU
beoSa8Ft5cyu4zsHEmt3ypN2A/BebHF8Lbqy0hg2TajwfHuB18mmWT6eeNRNAXzFtI5LRYn0Qsjh
hPZ+/10WH2RrK2gYiZQD4wnmTKu2mpX1XinmlzwkTBBzobjD9jnpWaEmlY710sYqfkZAQ4GHvrMn
buWZv7pujBxmXX0VRGj5FCGHuqFSmZp4Cu1auhNXi/KL2qj9WRFz1aROjsXAwIqg8dU3EMtuyU8D
c65qh1jPv3g7cVfObG1p88/Pgp0wJBGG6UDgYfp+H9mYsbjyOF5ZxXnvwP6NzCeqxnjCLgXAYw+b
ocLeTd8LYk1WIdrObbVbk8AYw6JExjGbtaBR9yloTYNGAbUpGJK/35ZzHYkyS2EMPLq3O7FSJFwv
8hg3NqnvZdlsN37Qm2VqYjbEC8XscQWjD/9HwbNlOTukUqnCKQ0hWDmKRokxtYMbVdbL4Er8Rtm9
1R+lubKni3p4dmrzz88kTm2VCJGAU2v5b4l0kMNvqbRC+7ImglH1IiD8SGIZuynd9/Rz0A+F9L6y
cVfZW+bEGO0GbnHKsln5kiizQftlRJb8WjZmYqMxLPcCccVQLJl4MCKiIR3+M2JSZk1gSY8lcK/2
Pk+oyQd4jKW1KWlL23YugllSE6GdOg7J4IvUHLbqnqw89mtLmG3u2cljGEMOGVhCG7+L7THuH1fO
ZE0A8wxGksA1lRwNfoDsQ7lF40AV3Ukfw6k/6Hf8/pkcYyt9uC10ZdNYive0DQGd1cLBT/PKLoTK
KoBPzNdmuy1KAd8GiA7nbIs+//xs60oC7oE0x9EE1BJNAAHqFVu69N6BZOq3AEa9QKIzpE2bDH7+
A9gNK1ZOTeb1vVMTT14rRSxaO4RomAuio9gHcpjL1UR5GohgEhr8UXjnZxpyFxkqMzIxYlW35Hcc
0srqlryX3wLnHmlGYJ/QttZmgVYpWTyxtM8WLC0DRssgQ7ai5stb+Z/VQdjVs9Qlgx4XAxKZ4y/D
NOmvjxUk54I2gAgJMS76MeAesz663mkDmtmgc2X9kMenNDqM8em2Wi8s4kIE8yAVRVlqCchOfVF4
K9IfuK5VcWzQ/38vFCvXdlYtxrW8EDXf6jPdFrsSXccY8eJnaYNEx4ekv1FMEBHWYtBlOSj2ohT7
NePiUs5s3IZewh2CChiDbuU6EnmYDCMbaxqw4PlgRX8kMYZuZsAQRg2XqS1iK8G8HjnnnESyuICa
6sruLdg8kEbrSKlgiKYBLM/lqkJ+FEe9TAdg3DszlydzQPbrti4sbhxm93yF0eAzZIyPIkhTm5RQ
6IHfZVXogjLRlNWNTLPNbUFL+4aENSrK6IJBXZ7RBL2iyiCnHUXTf2cSuk3LFz1/m/NrQvf3/j3S
4yjPz/MjZhzI5balRTwQIhUUOPn+1HBmLjhlZQFvkvw1NAlEeueSmEVhbF448HJDfUw8ABOVFEdW
V+drgfQ1KmgWA6gB/qByCMf4ckGgewo1hWCCYCtZpc87QeHx3Iaq5pR61bZY685dsg/n4hi1G3SM
OOUojiqSkr36gxNDm4wvYugIggeU8V/SuSDeu1gcc1oj8pIGTbA4pY/trODNDFOb/5L7ECA1FPTw
KgEvDCAN2jkudzA2OJrHzURPQHZhnqCSy1s9VNcKF8zGXUlh3r48iVIipZipp7zGgwcqlUEAzeIj
hupxw+vt68Q2NLCy2O45Na6ljGsgK+F8LnvTM5CSvavvYu4TVNXa3oySTXxX0CdxvENku1btYtFy
/8hHMRYkVojcr4qXEdErCZxv9IT+cDDL2VnvmOCYU7bxAV2/uvvt9nq/cEhnL8mVPOaq5WquERwy
Pcle2j4pk91jkKaLic05anm5N2zGT/zZEHfE39w29WzVuf0JX2MIb30CYyv7OefUKBjro/NvqX5s
0eRT5L1TxJsGLavxXkPjxSCQY5e0dl28qe3HCNDelG9RMLT0Yp9EP4vKUTFskO7bsoV38jjlXtIo
dzqHeYf6YJXcfdNW21YVdoM8WONKPWBZaYBY0pH1B/6AtfZBq6pdF2n0hOkSvBV487/1FoNh8d/I
orVLRS/a2bf3jbH8/5wcIHlfLLUo6TDWqxwN9FiKHD1RwNxkuywqFHTCUSbmACZnO9DGCZxvaFq/
LXZZY87kMmaMVmGryolKT42I6L63ST64CvwDObhHgSeRE3fgXoTSC/tDZ2yHEARghklEUx0UO1Jf
swSoX2WwCCZx5vti5evYhp1/dkVDJResmCqCPsZtTXUM35p6HEUtx6ZKfqTlHfJ7qY6q0xYcRdrA
mfUuWC06sKyp/8idmXfmVCIgu0wgmHIymlBDnIYS9W6sgv0FTCNqgAHuem4HxmiGYYqxdw4X7Gvk
DIRDWZ6QtRDAATF1xMwmaa9hWLp6Pxa7EszKtw9taVsQBQF0hrQqmEJYl6dXh1wNSr071fQuw+ii
kjxCV6lMrKTPMSfwFJbmMPpr49EXdBQtWhL4ANHWAtogdle0KseUNK4/Tfy3Rii8SfWaonJpnjnS
8HcBy3wCkAXiMvCUoLTDAgUMI0Org6z3J5keSzky++FbwrmqiKz8Hr0y8uPKljLZjH/kzfhRwFnA
O8fSm/YylyuTIPWnMemKJ0pD0SkhFy3essWjTciRUgyyITjMJzEctF2aY37l7W9YeBhB0gsAEJg0
EdiwQ6FLOU3Fmhj96VGPRGSYZZNHEyX3I51qK13rqv0qODJ2GhBgYJJg43hQSTJPRToZHZdn6nBK
1DG/m2SFe0y1lsP0wiRUQaHSFjvaQeOlsh7tsAXbco66fz4anUPGSfS5SceQRVUarTEAyRbc49Lt
tFi3urbq9h3RnzE3UrI1cVStSQPjdx+UuVUZMGYYcts6EkZ/1kJTelwXCS43YO6nPLay2YG925X5
EangppNgbxSpmlZM/JIiw+aBCgQ1EAB6GUWmEV+FJEuQFknzF/CvP8jcpzY89NVdIz3fPlQ2b/+l
WAAMA3GA+iJGjTGeW6q3A7hZiuEkB44hbzGrdGsImLcVlWY5/OpBOgg02MvYDFamcUAVr5XRWVjR
fz4AbjHG66IYyKIsy74LJ42rhlMluwHVva6K3HkEbFnYID/c19M2J7sMlXxV/s53T0UHguNKBV3M
ax6H97d3Y0nFVfA5Y1YlpjogDLz0MJV8UnpZKYcTF7xX3ffROCalWaumVtytOuhMyuOfdaPwhFo4
gNtAVF/KAtlYNkR5N5zENv4EDNNMNBU+GDmq33uutDABuBNX0EDLh30mk3lNw5qKZSH2w0kKuO+S
7sWBV5R4QsNdkTYe4C322IFNR6BmkE+22K6i5eYNvLrV6GMx5lIzDxbpy0VPZQs2S6EdTpm8l+Nt
1flKeki6I6b1tg6hVoEunbrcCzFM6GTnh2mNiWnxhM8+gLladZdV8jhrmxRxjpJmJlVyN7iXQR7e
gVpMy+UVH39txfMHnSVP8ISrcazimONRuKNCs60yw1e6tfzj4puLC/x7Z5mwhRswQs2IsbMj12yE
pLJ5ROWluiUcNTHGDtmaed5b5MaKmSne7WvzX/Tqt3A2xxpQURtGGYtsU/egqlbpINuuvzrT81Oz
WXG6lk8QkxHx1M8jGxgd5oIaSfYGsrTsreI3bfKUA985PkrBN2NF1PKmzsSD0iwNcefl4ZEopCLh
6+E05D8HclDBVB0ges9ttK8hF1YE7q+i/fVvNhOdWOCrnsnxr7ynos35tscl7fB26aDbcRWESyVm
LVucYfbKRu/abdduop+3BX9RFV9dzjPBzFOAeVV6WigDLue0FaJHUFU+TzzgJiVsIOxgNM8vLmKT
JxhmF2JMxnYYDmWrbww4d0MbWxhLuo3lU1TdV/yTGHSgP/aQ66JIqnVibybyRu9XIsrZXtz6ZMZL
aKqhpV2BvQK3ULrVkWELh03LrfUsLm0N0mpguZw5NeHuMXYrokPRTRhWcYqNg+JGTt5ZUlOa2bdA
8dQQ463tFLwAYB5OP5tnoz5xORofpsAsjOBe5A6I4NXiACKzXQ3syT2dvEHaUMT3t09w4WoAv8Oj
CQgc64hGmK9EJ3IklNy8G1427WjwoEhbDEG3R/lYKWsMh8vCMJgAdMN4Ldk+jIBMNOEyBfcwBwHy
JpQGTCYw1eQ7jx78vI9XvM+Fk8ba/ohj7Bsg4wKo3OXhZJi1H3iuNv6rzfstgAVQxFRRMGucH05l
2lgVrzpj/hHuQk+Z0OM2rBHTz4rJKO75cr4sz9mzUHHlIDcjlrNXzH5lq75wK7d+OWMi5VJqk7zH
LxfjpwBAOFFrkG+Rt3lY2bXc2k175FpTa7c6bkpAeRA1yUDy1Mc6qHciaQ/JuJaiZtOfs7uDBaPP
Dug89CKx7bjgXxZD9K9BN/ni3tCC8i4a03mCfCtqlj6MyVsvKD/h3Gs7JW7q3FS6/C+B1/98A/ok
8QFAv2IW1KU57+WyMyIJKltWD5H4iFo6RoOrYWjJ4vb2TVx6EWdyl9+iGD8jrmhh1JKK21Fpxyrf
tK8V8qEjaXye25HvtWLHhwA8LMHaFPhFxULk8JUdQHGLsYhSEgR1LXAQ3BW6yRkDZhXTuF1TsQW3
Zg57f4uZf36mvw3Ny3jUg+HEjxudjG7f7AuLlrXZvYWdV3fHbq9PJqiJ0hHkk/mHsLLBX81rVzp+
9gHMWbalENepEiEZvKVuf8L4DWImTuc1Vnt/VFzJfefMyT7EvDnad326aS3qtRaiiGLzsHLW81le
fYoso9tcn1MPLG1LGIxZh2oSEnLpHcWccmBQeJCJ1nZav8axB//PbOTH6rVtWlOarGC6M7rH1uqC
t9sfwhJy/qPfZx/ChBRVUhRTRgqkhY59Yb5i/4XHJtu0GoYTeBkmi6Y4kUcttnrEreLgT8mjULvt
ZDVJZ7eVCwaQ5BihQzX/Szqpf74M2XsEeHOimSXybuACGzoh9CT1xSsxqh9ju4+yj9vrXzwH9GPN
lPJgjGaDC11qR0WIcQ45FThkdUGeHPDEVuvcKYIWjJdr+MHFuzYXEoGbxoPL3rUcFY8h62J6AtlH
vJOaKfkYozhf6SdfvGpnUpirRg0pSDWhwt4lnexjaHG4L6UocgulNZ5u7+DXKKErVUZpBc6OgRHn
LEWK3vF5TVpsIfyp3m3dcSd6ooem+WfOjbzyFdri0u92vOV3jTOOx8IL/ZdkO7rGe+eG29LpXMEb
3PxX9KFoVtNt8XfvPBE3tdYcgiXn3ECg/vtbGQsAflYgCkpYgFiMzGI0qYCsQHDAzJ9EFE292gTh
Y3v4N5m4C7GMZQ/Ax0HUFqrMlQfCvxfBUy9t9fyoAAaW3ZcCrMztQ1k8/7N1MhFkkehCEukpPWk9
GXcFpbVTdH29VXWy1nW9lIzB4pDCmqcz4p4yi6vB8pyFpKanwhl2rSt6+b1gc9/Vp/l0QYvvq27u
NZvbC1y8t2dCmQX2HJ3bEnLYT24I9pgIRqyyLmS/biLFjAopNAEA1lbcveUX+kwq41BmYNPT8whL
FYfCoRulnQBtPtYbzFOr8wOYj8QAWV2Hy9asxvJ5/t5jNqgUOniaASrbJ15pjyLiBhSYdG5YMYb/
5Xr8EcM+BikmxXVtiUKXgTT/fWLoVs/vSGCK2o/wrc8jUxOeuDXfc6k0gbS/OHNJonVaYQHjWSAm
QgcavRPhN2FmWBpypi3BxFxiwxhvFTpZbeACnuzVeWgDgWTLwn2TvxnNR6VtuY+Q+yXSPTjXLFVe
C1mWSmcXH8eot1BzfZ5IuEpZ4ISx13QPbXzSZXscthlaAywMLy9sJdnHnW62oDgy/j6xeyGf0XSO
GJhvzeHoyzy0iJMVfqI5bVlbWrlW/1+Ml/DuShhRBwYmdmgcJ+V9L9d4NQL5VRw3avemcmDb8W5f
3f9y3H/EMO5moIb5NIMnTjHnyqBpQClE1p/a7IhWH6dCsxJcHhFQEd1OoWsKFEIHXK2A/5FpG744
Uq40U7IXkt4SibByx9f2gHk5CSdXuti39ASOOEtOIisPXIUrHrpVAsRlw3m23cxjRINC6wW+w6uQ
FG5M/MS4q6r4rTTujXiTh+V+4t+k6THjd3G7CbrOBu/ljtP9ylgDrC8tGnQFeDDmUZRX03yJHrVU
KUaYF62iHzLpZzkytWmpCn6fZcraLs9Ky/oM5wIlJhRoDTmOKoAIwrtGvZf41gQRbkdcUuwyca1c
sPRWoLTIg9R5ZklkGUj0sZVEWgS4wR9h8dlEWx504V2lecPnbc1eEoQaO5I9ooGWYLbrKuCUQZ+Z
zE60quyphBHjuueyHjZTQY66vGatF+p7QDkhqYnxe/N8KcYyjAni86BHaXQqNC/pngeaYUhbb+nd
TjL2RinsJPLLyP+yq/XLLz8XyzyCodBKiRJp44mAIaTZkeo1WeN8WFKPMxFsjXxS6FjkHGYy9s3r
0B/rmmLenktS2dSTU52sva5L54asqQAUAhAZ4AC41EaOBJXEFdx4aiOkcRKEfdqD2G30odtEqBT+
rZKg8R7Ub7B/KHZj0t6lsFCvaRxFmIIpA7BSu734Ib0XoqklK+/G9Z2+lMNeMT2JUxJCDmfsWu19
0l5L9II+3l7MdTRzKYQx5W2fYgBjDGQMkA6VJcoBv+OKkXdvS1kI3CEGw9Pm6g+yqWx6G8MOR74H
VP6kUMGi+ie8HyqCk9aZODtsMFqk3xavIvnBjd8yZa+NP0ZkEMqIsxWgBio53kTt94j8lAFtGHe5
Xm5EeSsWdoiXZugGTJpY2ZZr/b38XmbvgRYnijYAdZYV9+P00G4au1dNtLKo4QpqeE0ScwAZgCpo
l4GkWttG+jZRKicJX9CXZ/ExD7TGCmZvAVuDleGBQDoM/aXo0r7UXiyKixJqYGVJepD6aNOUTt0/
UYma1dA95WAL0t2h4c0hmUyASmKZt9Bga5LAa/lt11tC/hHn4CMcUFLaimtN6td+sgozj/oHOMB0
lIeZzxt60KTSRhxRBxECR6+r0UxK8Av3SfxzRScX7tf8pGhAwoEb+orXSioEvQHMRzzJNZ5oagno
9SocbXwylEeMuimrY69GZsI91aGCLkhTKR5K7qEFzIj8ipV9HMXfM/2Hhr43zOzuXjGEkutCt2hX
FGTlM9k5IaFQwoQFsnjq5UR0QUnrtFpFdki4JvfR2K61g3xxGly+7Hj/AHCZqUznYhsTQoCCLc0S
YFlP+8JEOq0yj6r1+fkpW5/3/svLy9vb293dx+4ZKTbz12Cm1o+/PhbIRx4H/X0zzw7bClpGqjqA
plU5RT5wFqbqUVdxwYh0CD3itXvJC1zpMfOmjboVnOKoOrynxWa6i59Xabuv3+d5Cpk2869j7MZV
6zoxQl1NMfPspACYYLotBk6FILfi3prNGkRxIVWOsibeEzCQzFBhdvKMEMUaqTtNPfG76M1wpw1I
Xe5yRwVH+O0NFubnnT3gmW4H9JLoWblKy428FEtjZ6inwjyOFpjBrddjaP6Uzcq+9992kTmY326L
/MKuXIlEmxQ4ZGb/jSUl09AaUYKLXD3Z+0N9fzq67+7BTq3RMoj56W6PaJ02T64Js/LY3G82G2uz
cxzPjLF4+2G/8q4uBITY6rOvYfyfaELZnC9K9aSZxCl6u3kGkI+c4o1lVT7dpcgm7dagTWtCJaaq
DI3GIFqKLUDA+c16Hz+r1JFeJH+6w0Sz/luLSdJP4dPKvs/P1I19ZwGcPIkRgkcV9t0+2O+Ho3s8
5rZ7jCzOfK/Mz3nT3QzT5sxiW9/Z2Pen2LQ+RLM4bh6U+87crCgCO1cGrue89SCGQZRizNx4l69P
nadqONJGPQWH7vHg1n5KXP9FdA3HQ9+PJfx8AL7z17jT1uCJi0p/Jni2smelC0wBQnpYhOBJsEWr
OBhPde9VCeJ/t5Veb2/7QpYJqwRB1FdftIyWoEthFPQdBeFb3LDMnPzeeB4mkHfc0/AQvGjEih8j
DB5b2dprFxjQYIx4AiMU2gwwh+hSJoiIuYHQUD+VOFHFeS69YrOyrOu3+VLE7Mqc7WFOMEl5CALt
xHvyDoBbJ3aJw1m9+fKCatpG3qxCMdYkMjcVQIROSkNOO1G7twcr3HB39T55Fh5Fu3ChoJv8EKyY
x6+qBHNnQOQKoKeBEcPgXGBUVBWqUQzTBqsER36/jyzDqazPyAZfuZWaKP+7hZubj5VX7SqvOQAN
4c57kHmhybuPqU02sU3Ne8WrzdiJH8CSbSbm/PUd/q/0iJ2anPUC+KI17JVteuC2rRW6gRVtK/Dk
P3GuvrKiRc04WxCjjWpWZ4TTau1kl2748Fwc1/r4vgoEzJYBka6DnhEEofNE2kvF0FCmb7Ne006t
LVvSPrjnHks3drFjzrRJ3iN72oS7xhNeGrc29X3hRvvIbL3WS3CIwaOIfQC59ya4G9bf1QUTiFoN
ohdgKxfoHmK9J7meEv2EKXNO57zXW82dfNExw1NKrODl9h1ZSI0BG3EmjrkjEJelUx7rp85Bfzqg
+a7mIA9kGs5HYRM39iIHPrWp2bflss2bs2G9kMvclDBoIrmWsEzV03fttrgjJjV70Ai8VNve6+8C
57bABXv6hbY2MLQCrCRs7+ZUYxB3nFL9FHixLW3aPQ7W5TfVis1ZE8M4oxKGhiFrCjFwAzd0Gz4Y
XrwpLe3t9moWwBOYzQLw+P8vhwk7Uox41qph0E+v+RYNOG7yAETsY3hQ/cnrMCFDwxOJpOabsCZ4
/sXs1QHzHOamo5UKfK3MAlW48kWqjPqp9aud+qHuUrt2ZFvzxqfku3J/e5mz8rHCMHoB2QsZmF+N
Zd/h46AShj4yTlLlENmEhUIRLUR7wNp8jiVvFtnnP5KY/QxbKcIwvNg4GZEzWEoEXKvfSHbyf6R9
127cStPtExFgDrfdJCcHSUMF3xCSJTPnzKc/i/7+8+2ZHp4h9n9geNsbBlTsVF1dtWqt5kW1OoGK
CyHd5MLuB6ZC3QLsQnDb0za6upkqtK7UY5Ial3QfvqgvorkkeTY/c/81wFb7ISQoDO5kQD1wayDD
n709b8sLm31+1vDQgFaWApZANn0PUIqhtWphXOQD/1lsxe/yD4jMLPFZXHhTzlpClDCBc9CkiiTW
7YQ1iSs3Wt0ZF9BnFM/hbw3yaTaKmWB3Hj+1hW0365yurTE5jjpS20BxGwPpuQkuhiaZ7Ml7Eg7l
TjvyES1/QXpSTMjSC3/m4ptCof8OkrnJQzQwu6IAs8YJvAYv8rfw0yyxH885qGsbzOVqZLkmBFFr
IKD1W9J9oiPsVP7J7HqBPGOm1qDjDkfvD16jaDxiYQdC4EKFKUndixlVJD53zkY8DyZVaLUXrG1w
ip3HvmImUQSDAHAJyMWgyZhlkYz5NuX0Ggb5rUaKlY8nqbJrcH/6qAqDZ56IdgIMgEQhWEqbXfe1
yIIyO7dXX8DMLbSHPYhZ4QtKEw1dT0SzfFv6qlbq5u0omiD3+IidcLUkrnjvS4CDmIpnwJSAuUlm
HmqDXiYCyKDci8aPtituilLYjn+4urMfT/CcHailY27BlDhJJNwewVItqqrJK+7CG/kWcejvYvS0
NSjfWisXe34hQJh+2o2HlJFcEJDFwAsBbFRs89ggRZD5yCPxEnNwwlFXpmYGdQZLlBppId6U79YN
aXhQ1qEcBfWsCUF7OzLRBzxmGCXlwo1Hodjy+U4PN7lBNHSiudyb634HUDIJDzxgJt7L2J+VjCii
gyiNatKq/+a9z2atuS95TEdHQAUbf/6Un1m2NvSXrqQ8ep683dBDccy1Xc9sKrNG84IK6STw/yWk
eYtiUreWWiAwT1ADc/poJ3kLCJ27KwGjxBWKuHISNry7c2TIsyTp9KJMfd21imqA0KmGNGII4gQr
DsJi7Yu5ZxXN4C7snDnLujwx/0ODBmTH0866uu1kpQc7IFeqF7Xn0Nfdg1/ek8R8U/WY5EAxkpVW
RemTYgxLhf65pZ06lJCYRaiEYgtzb3RcWXhQUFABvwFOQiCcC42NaKukjiSQ/JD4dpNtQZSuhofR
24b6KTUiWggHvqO8sPY5OoIs+csYduNoVyXx1LPQAI2Z/xK9daRbEqiaK5vLXuM/QXFIahc9nKsm
/vAgEa+QJqL6TnxPt4r8xOujHYTE7exS30v42+PDeR/H/93BYDVTkPpDcyEzUFUGZ2k9Ih0HKdsz
3k8lsMfgkmyK3FvnVT2YZRuLZlRK7aZQqqc6VsHVNRQvnpo0pii4OlUM1+yS9E8yjRB6MRmtpUQL
iCglEinAh0faVOs3j7/7HgAyYe0MINMQz2IIbDwp+WKnjp4eO1KlxxtQ/CVHkVM3fgx9gwAA9raH
Yp7k9raR46whJM5tJQn/rbg13JWmKJApxmNwyiSzzq3NAJQPy9G95CGkHGohewpxZOWyI6AwIQVW
MlLrs6+9BsKC97lPvsC0jpc7qMYhisGzsaDsqlLBl7znJNnK7ai07gS75VddbQZOV28Bx1TcH3mx
y2raELcOFmYxZsjm4B2ssJIsapRJfFSlnhM2hm7xHMpFncu71pC1/qoKBIjytlW1Hn1X3oo+19ro
KyFNOOamDuF2y+iKeimcvHtbyGBUEQ0F2q7QB0HUz/iJtgbvelh5ThnJyLSFFVX5SKGTWLZdStlg
N4AUmlFd6CvD40doolWpXQdhuNEHcQmhcJ8kwNeAbB5ldQjXwHUw950X8kEOig3PEV50nybRYfjD
g5hrpGgoDfHOks2us9LAktyTIFuVZwOak8kF4ZNTnP0W9yL6v/N1Ar2tmISojn0P7UoJt5liacJO
kUzDeNUcT6YatzSPU3jKLO2UrERvDu5pEFtP992Vv00UiDNkSYcd9eqqxPfw3pX2yVOjHQvZIFX9
nnU/wy4cV4k6LvihvxnaO9t4faJChf+CSeTW9iB1IrQNcs8R9SOch2t6zwMHaBzx822jU7FdR/K5
VmzeNUWz/Iyf+OfuVbaG3lTCnUA1SxaJdFYuiW52rtlylgH+/SWnc3/hY2mvPpK9kJpC0fwi8xzQ
JRonrlr1kiVpW++goG5YnwRL3kFX/l3y1toTB69fmgLllYVl+lsYYqYKzAg4hROIdcJv3E6VhM7Q
rlF0z6m6yMqehuI1LazeW7kZVd2fmtu3+apoPtIxJJK894ffJW+qwkoDLqhXiJCukGNoLegjQlmb
8LkVt6bMrcYBrQnHOLZC9wyhDLm0uGjdGESILeVJ+kaF1H0xnutwU4JKokZyl/uR1ScfFASNcGi2
Y/2hGaSHzGuwCV6iAXIs6bZWljCcf2nPHw2eySPIXNLKCYSaHPVQqTaaHUnVPwfewWhptA3Ct6Ig
6TqJ3tDShEsbzfkf6TnM1pFijv7eq21VeRN7c/hWvY3HPctAhmdbbTAbeGyjOqluTKTyGd6GpL2D
NvRh6h6hQXfWVBt89tovV95orRNHmyI9AWXoTxrke1Wz5fGQ5rsYuNKAtNzG02mOwnH2mpZmrllF
vytXgfaUv6NJ5fFNOHODo9CkAqCPEA25FYVJiA9aVXs8p3pOHdlqQYGNL7wNmPBbE2CtmIjBSq/p
cMhqtKtZaH+raIp+rq2qU3U4yEuiHnPX0s3nTEHdlROJU4gZdZXrOcMhkdH2a1eR2aGI7vMk81/r
gcqyJfORqYtLdBozp/PGMuO+mljsx0TmPIdLSZLE4DnKqVFpRFFtMCuVaULQcb4w+/dPfsTGiP7h
7CcOYdBT3Q4X7d2SXJae79T8kcPNE479wfd0UuXAU6QTTaIVVQMBc9JWQNDc6jiO/rAx9EVau7t3
Fr5E+k8j0pRfY1uukzAXC7mRfCfTlQ4kfYFxVBqxXxWtJtBuqNJ9pcX6JRO6s1fz9S41vN7MkgGk
YL4gvmdqY9CBjyNTLITsO+fcJaj3/dMeXwhhUqgMiCDBA/3e7VyhH0kLksoPnMaV1mUQmoZWUkDZ
K22VV7bftFbFbdKwhZLcc8i9xuXeKO1IA1z56/GZuS9SotgN5i2EhVg4XVMZR67msjSoSRY56ioC
pEl40+zhAGcVyVR0N6KyLon4EZ1AFeQ8tnwPEJosQ81Xwg0LCKPCxCotsBhiZfixoxbH1LBLD5w8
6yw6a64jqb9D7ZBUxEW7BX+sVavSKzN1+fdcvPRgDPDTSUojA9D0veOBrI5dqufBFqagBVhTSfn2
dXDF+AsPwLv0EvPJU9hwdaIFOZY5xF2RI6qJ5PRwQ3bYVRVQPDEkRMowpXKf+Qt37cxuRhEOkQj0
NZDEZbMTXAqMb8CXsVMCErGvlshtpq3GXCM3P565RgKxK4FTx48XhqM2vHbfmrTNj61OlxL7f2tC
t5aQhUC/DsBIyH0jx3Q7e1qZuJnkR7EzxOPWCw/ysBVK7eA2+8IpRtnqso98WLcUsYXJye7l8X67
T4AivQOEC7hcIDooQJn91nwicnLj+q7vlMJEgxV2JBrQ8Wm38SEtQ5KUK36pd+V+v9yaZA5XPIAr
SmgN35nERCKxIbEkoAHrYxyVHw5JpscjnAbAzC+SuxpqXiALAqUec6D6JOvBVKkFjuR3sek3Y0X4
jKdcp0X0saX7oj7mErKQQPYZErwGG9lnReX1ghaGTpbuBvXJa0fQ/qDXTPxBRkf5BF9pnFqFLYSk
26v6yajt8QB+HtJUJBV30VIF9x7ggu8BbyRS6GCfnoQLb9dWq/MwFLk4dGru0E30EiJNuGflybW5
keTpJjnpKEkOpDpLjqGey37t5UjzQVYuXZia+7rS9Cky0geAi04E6cx5yvk+KTNwZTml/J3nl7Z8
qrizlEASyre8gKgumvpDR+lNCbVieetCrg/hpdiIUKa0Hi/T3PabHAbwl6j94LK5nZUoK/pOgBKH
00gSwiGjSVelFNbA5WbjOtSK2ESQsPR+mTMKciZw+mAtcLMwRpWo8oXEDyIn9nV9LbcVv+maD6Fu
d0AhjXjihcbCi2kmA/KXPwErD4HxiSvidpxD4UKcY8CsjvJvedgMmgBNBrw35IokLz2C8SqwhMbS
l2DBcwdOAW8PWvD5KTvGhFli1+QhHuGho6nteBDAcBIl6HWpy3HBd033CnuyNRBQCUiwgMSPbbaR
mo4fNN2PkOCA/JEUwHktXDJzzlm8NjEt69XV5sI3o8s/jBy/EoigR6QZEbd/S4AuvPLpxyARaEpV
0T7sSb9QmprbMdemmWBI9SQD4VAROXquaKBm6TkaxgIgSbmG566W6aCdSpLVvz8bGl746F1SgXhk
I7DR94WRN6rIqYcQDbMXVypMX/Jo2Oc4j8nSFr2/ZSdxJBkBjwKcEG5yZnqzNvLHDGNEu6pgZ50u
QkW9L7ajMD5D9HxSctAi00OsuhaaHMiwEK26st8EZs2VoELQx9SKgLG3m0r91sJBArUVF+ySUVxs
aZ8c1N1mQ7kJiW60d4HB5/ZTaxBj5MkoYDmSXaMg7YpWPaJLxwp6cOMWral8tYqW+Hpm9x+mCLzq
UDBD5oPx4HymDJI8KJFjJJUJKm/onr9wI03SC3LdUmk3eKH3+q7iTfT88t5SFDQdVXbQ6KGbaqMG
SDVYtpmad8V8FPPY4bM2OHCZjhZqPY7Poew7EWjsT+kIBTdFdxM65N3Hv96LyF+g7gaEJtTl/8bo
V2dPkbwo7/M6dkBNhG7bnaSYXWHJKShZfj22dN86ji14bYpxlWBWhQCUVMWOeEDP5eZdi+3atd6a
94CCQMCKbTRhbvOIapD6S04h9LvW3kldrEbfx7RA/OpwZpCinAStmSMPOV5pjII4cZCersxMFMA4
FkFi+t9fgDdmGAdd6FmchF2UOMkYokt5C64pX9yBPaZfynXOvKNuRsQGt2Lh+Xyjw5T0Iq7GjGhv
+gfEk3WowNDaQgossPuOoPb1srCi4v3OBVYZIEBEYpOSMhNvgMc/bMsgTxzAzSwk3D8HpzqE9k94
qogdmjrAJZ1ZndUdxF+HHe6PpeBr5nK6+YDpA69376AGgCmmiVPyqUEG1YgtLxpS+/E4Z7IpmOCr
cTJxhSdnQO7nWeLkpuqem84EdZwItV5wYdqcuK4uYrlV0/WC1Zm76cYq4wxVvSqheILBaafv8ndC
UJuKTPm9p8gEb0oqbak1fD09NjpzV8AmqLBBTYcH399Ey9WE8p7ogcOgThwuwosS1KhfuDSgZNG0
EQ3agFs1ndhTOc2WAKX3jQDwDjgwwELywEHicX67lKjgeCgUNbETg53vFNZ9LuAq9uSGejknAIyl
FKP+MuXeXj0+GmrSx1mp7PMsqzMaDFHy6nth+x1xRtV+99gFzSkIcu4LR1Dx1lLbcCDnMPTSRyNJ
AU7ZUpDz0uRDVRsPnjKCUSQoq1xFWaIzfnMQEVbsPsrkDMlFQ7GEuPe/pD7wArPpwzI6QNK7T2mW
qrgbZKVOO/PxQswe6okODPc1rkKUl27nQ8xaRSnyInaQU6i51tQrInggSnCfNIN2ewWla51GAXih
OopOX/S4Pv4AceZagl7bPx/AHG5Z5tMQ8lh4MofrRuEBJm0CiFRH2wq67BKNwD37GzyVva0DaIoi
ie1XRNlxDbiW6z8l9+6/Ypbj+rn2MOMBMZKXQj2g7vK/+EyAnkGUCg565HKYfdOhBXbIwzEGj9hP
8Mmvwz3ny6DnLe2gMdvOVkvS6gTPJVp4DS2Vd849JsBkt9QoY9ojTI82rmuhYBmJtIw2bb8pA9z9
pNAIv6SocE/yhV0uo5AOtC9wm3ij3a5qg1Q5N/ZC7GTDulB3TRGRyLeRKZTQ1RxKP00XWDWy/G0o
kDZ6H8BF724DaLFEaARCKbPY6NKrMVC1Q1/b2xA+DwA6JGZZcKRbKr/P+QK8pvCkx8t+esTdfivn
l0E3hEbsoL7fml6j5maRDC4xMOUWCqsqieMkW5clt8STNfO4mTCDYFCaWnOgdXNrGSpLbhGpMmZJ
5b111UsVIAfDeFSSIl+4pueiAZQgIUKCOBzsZUxwnGuFp5RjANcuCTKYrZvBCo3sFQWfLR8VS4WT
2ZsE4S30vIHWxy/mUHGINIMGjC4On6DhSTDssCE1CLLqizrYqAwEb9FoDv7SBTY5CybElK7NMvek
q/uBGxZN4hQqUYuzphwafqfbOKBctMv71VAuPHHu8VzY6KDxRY4Z5VdAyZgl7JWiEnyI9zlDi2wE
MEbQzfoSAVuvSCO+oSyin33ERaHFDWZbUc3mcacC3m+A1Xr8IwxbV174pDl/BuQMCG81gGhQq77d
VHwhcEHDcYiSfKPdgpEWIJJaeRG5SjlAjtrfCVnhUZ5LAtoAu7vw0JxLFEhwUQaeYCiSgzXr1nyk
uT7YzaPUgTwRUcN3bUCdT15z2laSVmlfr2LvqdQrK1gSfZuNu2FUlCdFCGQhGQ8pCwnwRC0sdwrp
i6eKT00DEiFuaEVtQks+o5X61tZ7dPUTL7EVtYJrxKswt9BwPwoo6fmQ6wTD2LEPXvXY5F0KPr7H
bnzmGEKxFcE4koTIXrHHkBtqJRQSIXWgWU05aeNVLdgxDsYS0mamUgQsE97expSoVAEXuV2GomhU
PY+k1In35Qu3SUhFIaNFnp+F598lEZdYHeeygzf2mF3XjWlblz7sZeTg2/KfqX3j+Wc8nqO9St5y
KJs7FXQTF2/vmRN/Y5e5aNJUqPQxFFOn/Y0XQSTvUv8z1VZKloM8A3pOpU5c5QC2Lr5/qbidi8/J
zTiyejQRNbsst7J4AVM6c/5uvmjaAlehJTfKqosHaOqgXD71C+RmyyfY9T0R/J+qX6QNmbUH0BoP
pkq0d7I8Q8MQB1qVw97Qo5FyjbQr2WQr/6XHmgNjT3lC88PUL2O1BaXrjpjfyc6tyOvjnf0XM8H4
3ik2+e93MMcvadF87BvYATsQkhCDSCgNExC7Yt/9NB+rytynALfmZOu8dF9PT0uJ2Lmk8I195hqv
0lYqhGKadwJgK9gIyz3eL1m46reZi+H7eB4G5pP39XjcczWPa7ssB1EwNOCbCDDuhg4KQbs9nts0
diF0sTKlzWNjM0+lG1vstSp3Qaz7GKOu7VrwwYb12R1ee+9nESIzlyy6McVcpYkeydkgYVjSKUGj
DXIy6BFud1WHRy4p5WP4qwNY8eAu5bbnPdc/+4gtsSieh6DCx4kehHVWkCaj/IF/5cdt9AOMzhiZ
HAhYMqt4EdWFzM2sc76yzPgwbJ+ui0fMLi89qQJAdaHdQ4JuMTie9VlTUht0r4BQsLwaZadysuoB
3alwuwn9qNiJgLYHcOFvOCgQa1OVJ7LLT/GNVxrK67YRHpGpTFAuNMolHvNpy9wf238+hnFXaSPE
fi9gncP80PpWj3cNR6G/gIb4GAieXWJySxmy+V38j8np36885PT8Bc0M5llS9kJo12BIld+BMBYW
SUXYw4naEHj/r5SimCUt+74zBqnu92J5BLhGpXhUtkc+OeARx7UWt9AxwzqhO3vMddS5gtp1CqSi
MqtFe314yhxkMUyX1ERAH6JPvhPTPxjrx26BuQL+xyrQoWDyQVqBPTKlAChdVZf9fih2gVuCMhhZ
seKjLIjkfuuxLTf+QhzDLOFkUUMfEnjnJywoQu7bJRyLMoqbtIMCl1kccvK5Xep+nBbmalveGWBu
k0pSW44L+n7fSYdM8Unp/vs5uxkBc11ISD/zcoMRqFFvdVFIm5yAhyBSJBKLGu6L3MvNx8vEPPfY
Mf3drFf7vgchSdRwMCkUUOVTDngYQJZjYWVYx31nhbkjBi92jVyGfhjwgLb0Ltn1117ZDu+15SIv
mb09HhN77f+POTw4INeJ1D6rb1mDBDmRO+z4jvpniHxtIHBJZKKsKltZyWaAfGm1As3i/jj2EGvj
0JWaoM34+/FnzB10LOf//QyDfXaEaP/Sc8ia76Nw0w4eGSWVFmhcaBuVRKHJew3RRirx6kLYM+3D
+336j112tmO+jLwWw483+aWz3I9mnz/zC3uVvROZSTZ45jIG1Uo4JgZ09fQKZPmm0BCxCyYt919F
8y4FmcUDa5kZX3KkkAFpIJS+umgphTC/ff8ZKvOkcMHZC+pzDPVypkt0ggvbCGmjW4fiZmkJvmv8
cE+UCQcVY9CymKp/qDHUkKMV4vhRM93kufAtEB6NqV1BVaUgMTDL0PhuVm1hZ627kaOcjuMKfQy1
caygvvF4n837PWTRUEqaZKqY2xJI9XaoDRzhhl9VALShAdtAldFyBev/zxDjYEs11EtQpuEU21C+
2myb9ZLE0/9jU/0zFsbFcj3USyIfR6YGd0OIUyvYGhFM/7MFueGTCfVv+nhM84cUuRKU4aCSByTJ
7SLrgtfIbsj3+0AAWBE6DGVdkrj9aQDd0NBY7R7D2m6CJfACE9f95/RcmWVc/QhyDCXxMZc9/2J4
GYnfPNklnLd0SmcPyH/t3KU+fEPV+VKGHcn41ONVfOba1eCgsXDawf5H6/2qzLyVyFiL+DOgS/3B
M2EAcpg8AgAkowABY1IvYq54ITpm4CUCHt07nNXlf6DGYY+gpheD1uZ6h3M3C2s6nfo7B3hllHGA
cdPVgELBKFSbn3QOeEEf3VrZFqgGRdl5oN0TX2Ut3vA4r36KV1G2EHOxQKn/LC/cO5JXGjoh2GK6
AHWqThwFuH4lSVdSfWmkyKrd6pdQ2DLfWo02bIquQGrV9EFil0IUJxJeWrRNiX62iTzoIv3SjEMT
u9vEW7ge2HTY3cdNe+bqzu9KaMuB8Q5+TVVsxU3M2ji7zUrqTbc8dJiSZ2HY5O6/lK/4j9mJFQ5O
GZEa+yhNkyxxx24y63p09Fa1ROPEO5Sc8Tn2iqXr3L/M+91ZZPaBNPhiOTawqLxw64t7Frb9VjwX
prEJFkKOecd1NTj2NkyC2C96mKoSS7AvrqmayupoQf51FR/3S5wM817ryhxz76VFkIYAQPd7TjCH
kULbU91zf7jEzJ9SupTOYWHLd/PIXIS+bkQBGu/7fZ4qm3Fs1l4BrK1IlL0Kmgv/UMkC/ulVQjoz
RQbAgywiijkjrqNS+t/Eq1MnJOizDGhwM0uqQkssyz0Rn9KsxPagiJdcWtg2k8e/9R4qeuogz6Pj
NYyWNsY1Z1XeS14mDPt3gCQseMSlwOLeJ8IAavbIgeIvqLzenr9xqKRgyGFA89ILV9IKdHTIZwSy
VRQZNKQ/xLxdiEVnxzSpnsEHo02M7ZhxwclYj6jj7KX3DkiukELA4NxMQI/Hrvdvp9nd5F0ZYtZH
5GuI5w0whNMt0voLKUZpPbxKpkCCrWb1VrCp7J/SghhagZYE0zh3Xy9Lalnzo0WPHgp9uEz+VoKu
HBxaA9ReKTHBoko9WlJ5x5lL8If7CxxrB43IqSsYP49lcDDcokrVWB32iU5daH/ohSWEZrVIPTw7
lis7zNmLIJI3lrIy7MMLr5K0XHEJKd9K/qkRs4VYiG1Bwzm/HRNzMXBCHOQ1rw373o6IbtU2WH5W
kM3d6nQ4khFkU8b0i5YWeFJotMrh37Yp2ZZ04rlxFyPw++Dl9nuYyLaIjCwSEh3fg6dSHNquWkGr
b2HU80ZANomAAXQLLIq06NtY8joYUWW7Rpl3GLGK9YLbmnHY01D+scLEzgZAgLnKwYocvqXac7dK
ITGMGCiWfnWeZWgJlXplYWT3DwP0EUL2GeR/OAo4B7d+Rvb1Aao8sKlFdmj87sKVVh9zgxpoS358
7Gc2KcprE53yNI2o8NxaGoRElvKq6PduRMqLC5LGnXsqt8b5sZmZpQLZmjoRRONdD9X4WzO1oA9G
VEXjPg95zFlzyo39GBTWYysz8RGSVsB+THcMjLAXQJPXdd+N4bjXslP2XO5zjCrJ11JDAAjsQR0P
qvMY/7dg9n65Jo4BUFFgEwrqXTlcQ8CoRSlGpx84cko3tc1bmTXiEcRZP40t+XQAAchSUut+6W6t
Tv9+5SvRAzR2uQKrlaxQMdulwNT0VJEuXhjSOlgvDHIKTG7vh1tzzE6RpwYRpYa5MbJd/yCXYKIp
L223dZ+jeNVonCVLFjfxLfsQNmy//v/MszvIi1QoKdbJuK9/604HxFGGKrAN9aBy5dmglggQgC9V
DxbWlaVZrQt0gWRpOu7TIKcy/16ob8M7j1xQ1/15PLx5SxB6Re81sCM64y/lqolxW3DYJs1LyDm8
+8sv/0juT7bEhTOT0MMyTurkwBdgs/6V973aNbrRNkE++OM+bDSzCAMrKgKCC5dDIrFq7SKjuRuj
CXk/CNxT/qutqwV2Y+H+/p2+AAJVojKhlVls/BgDtjvU8bj3N5lV+2bmr4FaKy33xX82ti59AcPx
k/8TvT2e4vvYbTI7db8A/A/mBWaKxYSvecPD/h2A5lCBp1gJI5QRSF3HtNC24vNjczP3xq29acmv
JlpMmjopdfiigT9w40v1mVHkT9HOHOgkHzfIlyxcGvMTiwkFTz1wQHcMriCLSDItz8BmaYO6wDqU
J8APp18bmbjkO0Tx1lu4HWd90JVJxinojdRXXpePe54KO1CibZWNRpYyESwsBnsFU/mPFZaXtdS8
qPVHWGms9CTSy0h8Oq5Pz18t+fDQp453Oo1X4O4zJboQfs9u1ivTzE2soau0jni4gHosaCCjBj2W
oAc5oQ92Yb/cX5G3gxSZ/WKotaBksCSDulP0TDUZTWW0I/6Sxe8gWMp9BSTgK5H3aJ4LG7wU6FBt
6mbB0U5R6Z2bvxrwdA1cbduySvWqN7CJDPcjML6ifuFczHq6q58/2b/6+fqIfibfL6a1TPJn3X2N
pZNYmJG89PadyeSgRwVgdfwGnzHenbeW0lJxq7jErultkLu8juue5Ot6HZuafUqJtBUoHIENphq0
ybwtWp+7Lq+tM/PYeU3VciGsq1vFRvWAJhTiCodyrVkB7Sk+gLq0NOVDCHZReYcUO1lIZbEomr/H
BlCyKY7Eo1U1GA8EIjIh8ypMdW1XFncC5tTybMWsrHwjDsjNAg5ZawQpZzG2oQya0cVkx5x7AHMd
Guwgd4PSNDMJKH8NVeu34z57rRsaPZeX9Cx+aq2ZHrs3cYe+X4iQQaV0152WOrbV2QW4ss1sNE2J
9VTmm3FfWAUZgAEuN+W537h/wPn5hLSLbAJHtPLo50dOXxW8ghr6DdpPy1kdHUcnATXoc0w+Pfqx
ulRkA9IjwgH3ZH3uPdpb+2N5FG2F1qsXp9upz0sx5ZzfuZ65yVtcHZNmjDUxSzBz4Fff17tkD1mO
BYcz7X/2pAMuCuQ6mC3xgGTix7xK4yGuRvhuLz4omZ+A/KjS1xzPx0Aejtwh6dD9KaVVSzMVVBta
VmySsglRHvIk+/HHzHkddMnhBQJ0GfpMmMu55lthKAJx3AfFb80/pfGCd733Ohgk+FcBkgBqlWdj
jhgAP1f2FX1fyxQgsmafgkL88RBmqvVoARBB1YjtjuwTG2AEYiXHWhe6e90pXnnw4AEiSGO7p7wt
bgZTJeDji63u7bHZGTcHs2ABBN5dECb29tudovggAazE0t3buW+Nb0lBNu2XfEFIBbncVU6GjfwG
4D/IZ0Cqwp37hZfdzOUM+yoiKxxwuBmWSJtLPKlrQAO23xkxVbfiK3eMfqXfPRE3xi/j0JnZpTjX
oISt1gqVzvxxqYH33smAkwCk/LLOA3UtsZA1IJhcNxdVd+8loOaAGsJwVrgzEmRIaHbiwhPzb5ry
9tTcWmNOjVDngpEpmosKdUa4U/DJkYlQR1x1lmIHz+B9tKOVavYEaUFyeVZNj5yPb0AtHgWanLtN
b/GmaLcrHqCA0YIkjfl4P9yfJKg+I3WGbm8gdgHYvN0Ohj9GWhZ57t5PCyKjdXlJdoXtscC1cmuB
2XCgKIzduueMvbzibOW9WmVOblVO+2Y45TF7SVfC2V/KTs5E07dGmcvcTdDuCup0d18917sRDM2j
ldKIpHQJVjHjKZAOATkbqLAgHMpemnqX+0mv4/0DgXnoVx0TS4qeZCGCp3+8UHMH1+Ch5AljWCfx
bzh/5eLdrO5q6IJz+wT8RAf/3G6kXfySHXKeyBt+467947BXHHnnndwjt1/i0GQHiori1GKOZloD
BDxoJb7dKEKitn2RS9yeQ4rOC77TvCUx1DpLqaJZsTDYOWMIApClw1iRymaMufwgqtkYeoe62qRn
3C7rxBuJnqKFd1wgVWDdwTSua1PMTqmHskRbaOQdJNfdQN8O3foFZxcVEnUe1O1CZAl4b+mJwj4u
WaNMoNMPXg6SHoyvvJz00AwO6iaCt8UW/Xq8a+6Cuv9Ykid3jxolELq3y4ZUpJRCdAn7AbKme5Hm
dmyGZrlDSjdG0AKlVaskmZ2cjPOSHOjdIWRtT6t8tWPVqpHDBt0AewNKRI13UcdV1629Q7Dp8z/e
CHbJ4PvxcGfnFeE7UOeo56AN+9bikImuVnGYV6FeiYpZ9Dzh38PMI5r7PGy04N+GzH9HCKeJijd8
KK6VW3tZ1InxGGHzjEH8EveZWbQpESoPabWN5PjJixg4njv1NRfZKYyfYi2nFbjbJzot9B/lP+IY
kMdTcBdXMN/E0snEQl9CqANzYPgECcaTu20OkTN08BLRPtujIeLYbCbJW7IIQJw7S2ChQLkOAdKU
U72dDr/u0saPcpDEAU55CH/nb+5HfmpWGvUgwjJKduUTbi85g81tltRYWHIw3F6wfGWcWXuhK5pB
z2G8gCZAYvW7+pR8qjSj0SHYKz5FcP5/KDuv3cp1pVs/kQDlcKswg+3p3E43QrfdJiUxSBRFinr6
f8x1bla7N5ZxgI2dFrqnAkVWjar6hrs0jf9w7d0aTHJ9hwD4GoLj9+MQnQBn4ECB+PhLCC5jbI8L
TJ1PROz5cjPTu7W9DYPvxra++5kvH3QkrAumBT8zf5qLrfpmN/waDvxzE4DgYlD/PLb9T5b0r0/W
T4JOIEDCxpub17ZTR7IM3wh6/8gv/w6Jzr8RJWCaooQAjtfX8SwKxxPk2YaeAKXcj7v8Yqv5xXxK
DievST/mk8RE40VRb6fxDjTYmxYqzeGAcgOKVOxUoKb////B/HE9X04AJnLMq4DoeprVk8nfUAcs
JWB5oJe95tMPN9dYPAoGwupjvhqW0oC6yn8k0Hb++zr+x8fzx2V8ORPyosu8LsRjYQDwFmhtL6K7
2ANf/yIa9n3yza/9Vb/FW0hQYIFvDyg/CdL+P79VxSmm8uTanaiEXdRQBc9alM6VoPnCR2DjaBoe
m/hmbSA4fLpLv6ZTKTG6UR3++7b/KsL8vwuBvAsYJ+SXf+Kefy05mzEX0dR2p2J9CJNSRNeWwEi3
W0t6GG4gfp6S71KAf6axvizBBCEUmODnPnhoPn/efLBigmwtXAcE2VW2m1aM8+9UdtHHu+5uFYeo
2MUTptBhJ/JBdryk+RXyIZl/8w7+EtfPt/7vyzh/jf+6dQ+ubJakW3eKyE8bzNWIftF2vuG3LbBn
6+UyPoZjPcIxDAPaXvL83w/+f5yVmPw891CDH44a25f9clUUVAqS9achfc4Brm2BkQ3acniT8F7r
4NQnxm95On/FdehLwNaCkdwQCu1f40LwOJrGgU3riZcSAgnotdVcplXYmNu02l7wf7/9un11NVjC
1VY+q3Ko4SoD/WREH8OGaOX3P95EW7VVaCg+LGVRWyRGVe0juL8k9QihDEgquPP897P6KrYiVc6R
qqPuCWEqBS77zxe1jcWwLGiBPZnxsfNICafnhH7zIfy19Z5/AxH+eTYfPKevE4SMUkNaadbTko2l
BcZxwNjqf99G8HVMMTvfCLQ9v8DIaIT7+PLSF+1ZVlDqTq56O12a+lC9qHp7B1jiANUzrH6t5XNX
vnE8wZe4KW92ogabH3291c3jDQipZXl8ezy+w0+lfj5b0Tzc3UVlfXFlqtdPXl7YXVym5S2kISSw
rDqcm2qugz3+q6o/TfXzc2kGGACyylaf6U2MkawI//PD7BL82UrtHvJyrfJyOLLyGiJbcgOJfn8V
7Z9t/SrKH1esbJbqv5/JX5/BlyfyJYTLlY9OVEfwRPbb/Jh4tf++CixNH7SSYyG+0QOi8wP+Y+f5
8+e+1iU9I+0SZ/i5y9Pbya/qoXyS5fH08Xbc35/q081RNfjXVXNx8XN/9VvtXw71f9/vPw7E/3UF
X3Ir3q09twGuIH3TtbpKq+Pbze73bnfb1A32/PKhMeU+Lfdlc2iur6qnw1VTlrflRbn/WefVd0vy
f+0I/1qQX71LUxfHJNtwNUM5NS9Z9S2k9Zv3+5X6bmja9YXFD2jYXKBfAYfc5/Lbe0+XBlOYAov+
uDXzZXzDujtMiPq1eIGx+X8/879j8i9v/ctGP+c5aOETLkKOtz6ac9HrHJ4H6ErE6HBUph9eeynB
b8CQKEHvD0rHg8Bs8HfB3XcP+0uIKkzbEhHjMnZPAh/16eVGln51OZQncF2qxxIfX4U18LLb3Wuc
/1f75vZif/XwHFXV5Y87fIEf373+v09iwNUBdUe5AcIy5sbDP3fW1pjCjR0QjTxEf8xxnn/MUtTT
WyeewVeXc19z/wpAEOFOtq38Gd32M4b5SwwiFP13puRf+Sjn7RF2lmeyOjoPgbn98m1kXtbbxNvY
6cWDv1utj+RS1N41u1lrkZcJbOBgfVAHe3XIj3hAeg+2bYvNsgYBu552n/1J/xDftf3/j2cUIqtA
nAb6LpqM/5FU/x0mTJ6YA0HnUyckmpgxQX/CYTTU7dj6+yJsdRMmZNoHbtUN2HT6PRZhcQSdmF8P
GWM1c4LuRB52jSgc39tZeic/S0mzdf530yJ/n5S41his/LO8CrXqy0pfw3jLZNjPp1G+LhEslvlD
v3438P33Jnr+EbypM9I2Rary56KZsoJOpsCPpGfV9hGD9hvwNHmZfkcNAzzg/Hf9uV2ivoA1kUZo
fD2vjz9/a5WhnCLlrY+IasA8YWjR22BSAp/1eCHBTxKb/n2jK/MrGPxgJNXz9G/nYDK7x2hSC+dV
x8WVsiCn1h1saN6UmIJr57zuU7IhPbvQ2gKpcYTZRzYiHLeFbG82SH1PStgRtC6bAEtilEEXpVGe
AWYHRZW99UKy7oNlE48U6LSk6lO6woSiZWi0SWCyuHcb1lLZrtILjiwx7HkyNgcPO1IrBrJtrD+m
tc+flJxodBwBoV0qQByBKg4ztj350zzPwIRNXLrxKhlnYIpKoO38/pNGWUsw45e3sLZCi+lst52M
EyGP3VJwt+uG3IYYeV6W/pdbvATBXBQpXfeJ2RBJdA6wnZTozanSDVEHdMw4xADvpDSdajZ3fXId
y1zy41wIDMQFYwdeXhstQEKlCdvaym09ui8HM0d+Y87uYVU0DTnfh1u6dAdcCtpvPCL1hyZYPehS
jiWrUN0FvJ35aInLM/zFoL+k+lnm7YqPOtFdehlbD2RzDqTGEVPO6/3EBoU5fZmMV5Sl2tRmDOa7
lfvkeeu5/qViHvqVBF73FPZDodHFBHjSlIXFtO99X3olc7G2deBMUidyAN2JjHMPlP6YDwARLlb9
XoH9Cuokk4rVcIqacEBFru93rouGFrmfnxxHzcPfE6xHvL2IhYf6s/DAMJH5uu1Edn7da7RkSZkz
rikgaJ4me9hB8Mc28zGPtOgEs7Tp4Kf7TKigqDUm9jfItoONK10InzfnuY4Tm8+gbquG8UYIyh7w
pyQrCYbLux1XY6vLzTF1J9su6C83OBPixkaq950d26CSnh+6QzYV+tKuvjsbwgfk95DKzjtGEvDJ
Y6d0OO8kxk/60kk/+eilyuAjYiUrmtCLWFSqFbPPKgI0o6ImadfDAvfkpVTT7Ad1EQ/0XfJ8eS8i
g6mk3ps1BrSTFTM1UuT6yZsDA4RguuGlEaIXeJynoQIDId8Mb9gIXm6dxqaAXB0P6scwhJkP05YC
SHyPz11UqyIl8PsykAmB0Apc5ZwBKKSnPv1MMCsJbolyyX7saRBUkZdJ/KSPbqi8wyvZyQBjD/XS
5WiXj7ZgcRcW5s/eKcOAbH6aPQyvNYHoJGSMZIvDCuUY83O1qnhcWz+9s3iMd4uviz3DW3IV2ODr
hwEnETZqHXTyKvA3FOQ6qaOnLe76H9wDXZwkKW3LcC0gaC2G4P5li3VWZuuSPvvcZnijcEH8jQEJ
gURJge9I+g7fv8YROJSRxkARWvj1DDumFpAvoEvGgpXZzCQGh1Y7PAXLoIcKgrX6tYp1PQYedx0I
Jgm9FBktpmbMDSmq88DawfbwaygtZnIIXKBbv1I9xd615GP24k2RUIegX5iBGNu3W721nDb+pM7H
vEy8k+sDKBAgrE4/xjHhy5XJQ4anNXTe2Vwn5B9M2wncmGXBhXZbyvJKJzzoAPboQrjVSh9MJw2D
uEe0d0yoirSYIAB3M0HChrH25CNRrQWVwtICN52mHB2JrQp+ZJhhdDV0iPSXyjSCv22W8DChfjc8
io6vP0c7DRQjun0GsxJ6fqms6FCYzPoRZCsL8sh5kWFXKEKtLrwWoyjlIFLsWjpkiWi2bPOjQ49h
zV8L/JwyTH+1ftJEwUS6K3TBzqAguRYFHCSFtrR+NASwDnB4EcYWNm2CoHcJHIgKi2Q53vRY+eAr
vqSBljEo6Ys0ZaGcXzRiJSFAhN2c3y29QKDZD2Q5ipT2T5RPmbfPFsGfCxF56pgXs9xv/rqMe7Da
ZFDinXjDjkle5CdKi66/g+ELCWtv5gBboxpjL9eF9GeRCPNcpWIpO83bJNP9tnr6oRgH7xq68MAe
LHA/IIT5iwzQLhifPYkiglk7bP0vqEpbV0bBpn/NS1boBjpB93NFb+qDk/0claHJkzvAUvVU5SJT
j5tmKI1E45okFUaLIwwxZdw3+xyR49awYoGs3JF14cc4bmfAd3Iyir3XsdSUPZnkoxpQfT8E6eKl
+zlx7c0a4Lip0sHgpr2YZ7/WWUzDzZZMRlecYdDgwU8UShZx1E7jaZ3H/DSmcD3CTpRJWkeShUNl
80kvdWgT4i7hJEfhJuwHcAiaXSREI4guUFFvcfVVgPU5VinamPAY+54BbrjCcRnhBty2YGObbJec
TjAniFWcg1geajJWQQgpuaKRml/RDZ3dy87SVyRutscpHYAQnBTdqq5m207LYeDeejegU7PfTZ2P
QIglhURpZ3Ne4/sL3DIA3rKgotM8xDc+5MkxJHqEk1LY+8UT5kU2r8wJbGnqRKjFlLmntzeS+HgI
LR40IG2ejX9GZvSiSgABAGPEkYc7KiDmlm3gt+sxmRSMSVAj7DqE6YsjD9Dii6Hmywx4nqEAEmFb
kim7IG4g2Z3pCqyikfuZrszoG9DHzi3aNfbzBJ1OfkYFRvawuKu2mMennKQ+EOvz6qFPmhHd72M9
xqLxiSKfazKsY8P7JLtBV9FZPokyO9TMekyXc2onfKAdWsbqFoqoqj0rwwW+z5nnw6c5wq/sFzKh
6SH0ENesSlF9gXfh33hp79rLOVg4PcBgwiP7tS1MujeB1I9Zl4u+Mu04+7sp5cN0SbrOu/RaMn6I
PmH3LjHw7NGUobcgJePSNQXRFkCwScbzsdjimF9Jz50RCUQADQEWAPRPGYUm2IG+bu5YrA15kNEw
qZt8nCl5TLQOf3AtcyCvUUCbL1MdOoPT3IH4hFG7ye+ehF59SLpxi1oTwg9sN3qdnIXxDULVyulN
o7tDj8uzBDv8czNsFGDHxKE9oBW2IyWi9yLYtXpiCPgQiKKdh0eGIlWWqdktQ9DB7AYk0EZmUz5i
/ljb5EBCAFLvN1GEtM7HSSBhGwD3eGjXNiC171qQ2/1M2pr4LYuvMpNtfb3Ny0j2G1USbaAgIRZH
ZDXIhIN1MOKnR4qMPLT4hnjpeegNq+2SWx9h1oAgCtFCnln3IAdpwmuBq5K1ydboWWN1vIVtGoy7
dsO/WaoJv5Md8syyQE/vSxR4K60iTNXczx7Z3hPt57SBvRu/4ygfXkiTI2ExHRseSJv0oIAu3L+P
1hyV4POhi9iShfkHVAX6hmqXc/e8HXKyE5xMCB8WldCdT8U2VnQJKGj5oyR91Qkz0VIiYjjBmGt9
j5nJ89J281TArqtr0XGXKrxDhUMsKmHKF+OfhoR/UBgMTDsuF/XJmWx/TJkJ5mbC1siqqEtyWBjn
GNpDyUmRrml5FtHSbBy1XicMQGMq8ueq6zNy3aPlCIGLP4W3OENSVg65E6/SIcwp58Igs3CdxXe0
DhtI+pzgKZe57WiBJIQZ9zvQWX8XDO2GiT/N3wvsameTRIONEdaIYJog1CieQ5GkCAK8VCyYL4jc
qehmigTGjzbehD1Og1HT4m5ZM/40rkG7H0SIso5XJPth8/NnAjj3lfGEuYPjW9tWLG7hHRYZFbwV
1Id8Q5epx+vQeQywaBIPB5itZXihcknpPiP+pBs6Lau4CBd/NE2XwLOtXP0NGBIU++O4nmOt7DUe
EYLwLlfQ1hlQbCg5TaN3QRJkx02yDtNTGy5QwmmOWL/cGDwJSo+uGKqbdZivjV6HImsGJSlyvAkA
KgQjbdzVySJ9WSOj2QTi9w3VIqjqGOViGR1p5fVZMf12NsMzj2ZCAcvsO97vTV/MGtsWjp8TcjCp
9qpP+DEhqhsOkWfisA59Nc53GRo0OT5MnFlsHxPP9DWGvoF7yVjEKuEvoL6YGHqKT86RRhgxxGj+
CgPICn7xWV7KIIfLJs7O9GURInmOdI+sY4wtLHy9vJ/QJKONvfYWVfDSpsOQoBCAfjs0/ZtVVU7C
ibCUZNyaBDs1fJ8Vqu7w1UkENHgL34gyDaPlkiQYu+YJx10VsZVX4dLxApFVkF9M3bKiXTJFt225
5d64lYNfrKg4dtkLCTugu2bhFnTfrg6Q/yQWxc0ayXgs2URSVKeWZEjLeOYDvCPZGduJ8oh7b0nG
/DIyBetrqlMjMfIxijs5DN6Hny8ZhLbCcHAQtWKiAqAOLGOD9SQRqnYAliUqvpuZ1XkTzyqby8kj
KykVD7OTR4ukq1yMakmJyW0USSbdIRK16GX/VKjfAAYRm/hywj+D951J2A0GzZC782jgv01oh+tg
oEQ0+ajwSfapyLuKIWoiFeuGKAMWPkswSNELXFMSG3fr+7RXOz/ERoMdZcoesfLog7E0h2DnU+LV
QcGAemYiVDfrKolq2IaxZLCp8ADwd0h7y0ns9w2Zhg4plMlhtLOFA6v8dBS2Su0irpcUFQYS9CCj
InDbCHLZ1YAabqwPS08MJDzriPX3oOynEJs6hMO+HGDtx1FRDOFW509we8LXAA+7OMDD4uE4/O65
CuCjnRBsg9TkhWuKdKPvbpm3e93Z2NVRC50Df6TvL/FkFUC3QSqveYLMFU898x5cyOKfgYyk3/iq
TzFsGQxRWodoPCBlAO+8J+zWK68H0g/60GbUpXWOzO41Z23sw+4t5Te829a0KTxGXx2yVWhDS6KT
choRDgHny/IbTOcKYAmYw64bKq8r7m2yRHIfdwMFfzFN/KWxS9LBbg9b8IGjnIr2eiVZUIZxTl6D
ODbiAsmEDBASLhAvu9xDuoruyg3eBi2bZJO5gAQNidLhMNreZQ0YX/R9YobfSojS9BBOQzQdJj5P
48NYEIbDevFnWVkj0EnCJs4JbKyE6nY53XRc53Lg5qgDrl4ATs5xMs4JWM2cj1t1PkKzMt78EWkw
jIFpRXg8BoeNrdOwhzWwjnYBRbybd4DjVhLkmA2HRxTAcNoLgpuU9Ni5V+HPNyoMJILrwQvx3cM8
Ckg76YX0SqpALZeJWpAwYk4QRRJ0yRaI9aHiHzB7TDfAUoLlvFOGGJUdaQxqMtU8GssUSxB6+9q3
eFxhPJp6pmucV6pDHlBDIH7CX7fuMXED2YmSZHnecinXSk9KIhnzUK+84Z4/Q4bR0KTKYsWIx0WU
BGuHiEqrvIavRobBLqyEsApUTALYWWA4ocyyHtYGBOnzhB1qDsVl2oetX0vfsuuo4MVYIjnCbrf5
Io4qG5G4r6KMoOl9mInMmlZuA0ArXExo0oQPSYCtr4saG/TD9iCsRCwpzpMtpYtab6pmlqKQAJkd
1fsc6clvf5Pe6zYlOtiliK41Ds0hjuCbjBH3UqSLLm5GSooWiv+Q3YyK2AJa4RoIRJcDbgOmSsCS
SEXC/MCihL8VwbQ9hV7oMPZhvPUz5NuKXCZaArDLYyCr89a198XkYcXbcMD5l0UEx/iCtoJnr88N
8otkgAZWQLea8CULtxtzbNFlAQoOdr0Nw5Y75NMjOsRYPKenBZQvoNEdy+AXEnbYYxc4wOcN6z0Y
hlCXLXNl+9XPq74FBKSia6pfo1mAlUd7ouIS6TXUHmqX7Wdul+hDuCiFfCOS8MFMbgadbEZsBOZp
jI9ZZlRGIM3LAWdoEfF3M6SFqNJzhA+FUHFs4DOJzj0ZchGV1gFGAljBsI/ZDslTy53nIe8yGcZ8
wkHetNblW5P760hqeI1E0U2wtquuBmwHv9k4FH5pYl+epBIR9MFOzs9hkDAwY/1Nn/J8kl3tJHSa
sqNAu56KYUjpIc3MHOxCZ6Nw13sGRWE6cIGPLGgjs0PBxwJIkpwBcEOofFJ7Joj6g8HeflskPfPq
sEshMEFKyrpq2hLZ3STO67tLG/WClHMQAKOiLMyO4GSVd3HlpkW/R1QHY52MPs+bIkRXaDUGvMsB
2IzDXzmmXfFutmEy4LWrOGy2iMyqMiq0z7nJzDWHey1OAZD2lyokk3rzFq9A9DovCVDegsHfU9Ae
Lk82GNMXm5x1yBXtkEdZeNIeR+nTqRpdEMnGE0tyKKDmuJpjNiAoBeHBIVuQgDRFwXi3F47zvET9
p8BeSrz8etIe/JAmiqhKlmbF1lDDbjDCkKjDge056DMLUex+4gODbmxlmu17DbRn1SOwykvj8lVB
85cRpnQw/wTLkj7O2yrgxIfCzFFe3RWTgjw8IS+jcH8EtBCIaW+o0dHJoekpGl/O8ZSpAyHn1GIa
VnxiLY4IdLxD0ETTXMaVroJpzaZ6EeH61mOVSViWswFB75h3ED4LOtbWhP2Ft6TcQ8eMF0GEwUME
uX3ACYgwKx4vYQoDKWeFWHoNujpszgtkbQcFC/kZjpWrbyGAc3ml6eLjEpIFXQUgSYDRs8nuPac5
9kDi/CeIOoOrAxAxETAJTH4ilJkkfC8xc6nh4oeoDUqRzj+DrgCJ3ZNm9vfhmOFo7R36/WuQPHxx
QCDCZRVgjb4bvC5EBS6m2T5zUU9flki1PxGROVrRfu1g9jlOYzgf5BrA2T2bfO5d9IGY7G4z+I8S
5SQU4vJomUIgfqBNnaE3OWQht7isRot/rnaJmNOHYQqGC0tYilnjMZ4SmFViUPaJmHUY7zxmSOCX
dvO7sMz7AlYw64Au6mldnUPdamnhwQtVpYK+EiWlz6TZajW04NpmkIhfXLciQpKyt/dw6W5fErol
71Pbb+JlEAgzb2ccIcljiEPbHbd2COgtrnKFVZg/JzjaAKsLL/2kDds3K9WGFyam8SoYLTeVKBiR
Fb4vA8JZlE1w7wEu5FVhegqLIRb542RzzAy0vuEITvy1FQ9uHCy2Nc6B2kVo5EhuK6YlB0Ehn1Po
8K2fx/LGxussjyTUMgDtSqaTeGDOC/AuRpN2N0Pf916dIMzFm1ayu2dMdmjFQrZkPpjodQ6BHBUD
pPno9ODplYoEnINauvl817bUKyqcexaIkcUkZLnQvZeF2LAF9WoP0aq9ACMk+AF1XJ+mDAncfkAU
AfcyZfrk5DarfhGWK4epcBHr64j5QCVE1HEo2MgWkXoXMkepHn8TP/LBmOmg03Vl9TJnq7kwKFlh
mz5DJhC5BcuJz8qNT7NLWQflQaaY4YUCj/HPeYwPbF18ftBGokm5TPJVt3t09w5BM/VtDpgfiAkU
hjUbXtdiPP8VsW7al30++MB95DxBUSiItvM1wZC9sqMPzgqXFpe38DS7hGA3zw0i0wQ0dLGkcxkH
Ci1eXgjJoxq0Scd7hRyJNV2OfbSGVU877cDJJu0eQyLRjzhDlILHlnde3Wnm3igMThFDLmPbmmZD
IxncZq1h/VEXcywu1yBf0pr2MM+r00Hz7tlu2BKPfYvwpoXG5wIalDgmdPI78lMfrXVbkB41iXVa
FjLKXzHqG7xwbx7dR6dJ1r5DqVuzOxyvEZIQJ87tiYojSKIB/KViKTMUsDqGKFZAqUFoT73DHMcS
QpeiEpDTFtIWqgLoWHQrxDEVF9sBO5Xyq62AycinMnLjl15Cud3RMRM38Daf0BvnbRGiNDVvwApS
FbKqm0ax3Q+IQ568HgFe5dKUPaKSjlIOsK3SeRdFV5j8eWQhcEjThlhiAx2LHd2G11ONuc/Hmsy+
zPYptzK5KWzQASgyDvOvoItStOU6y4ZyhK9XesgBN77J7NynpZt10KQ9rIfbsBNhM7YI+ZpI8u1y
lb5KS9IW6JGMYfT4EdLBz05GTosPLQpCGILUdE0rbDgzBQjeKHWfyHBFnUNyH1OW/YBglww8hiS9
5hwKp84pUpEQoxVG8O0YTnn/SM+k64Z5KXpAFwPPjWmR7t4guu6O6GuAvCBwNqblOEpkRLT1wyc8
zPwWGcZ6GrRN30yBl1XKmJp91m1tXmYpn1+3pNBRyROGkItOaUSwCrIJnfpjpyGQWpXeBdAxOfSC
NMPoxzTlawkRwMHawKbe4wDJ3SvRytliuxdwIAB9kSB9LkYH0wpUMWKFq5EYSclwRuMrmkLXZNit
H60bxU8F+e62NxpxmOcrWcXwrjx2DNpTMzpkelUwaFxTFzM1wU7Q+J+CB5Eu43EKXhj15E8SDt5S
jmbl9zECrLhekHSvzRwqdWeBIIG9F+zznhcmEKqNuUiajboJJo7nABP1i3R4oumGpJynFKWeNKTt
08BgGNCJs1CvkXg3KzofOsSyU29ruprO1mZgaYHvIVYPBQrR0Kh059BOCCFFVDMdixdH0V55ZAj+
rzdMEj6QzqCG1wYTzJpaa9wN8xQk6MBR85O0GcJ92jF0bwRQzi5m0Q/pzgaiP7azBSQYU1IbQBWQ
MvEekchjjXpxcUAJKEFA0/P01kEDeMLhEL2j2QeVoRwlcdTY2i1+9Hqc7siYlvEpwoMEEJ7jTC89
xeHMkIgu/Jkuc349s2lEBSOYpqHycm2wiUWhetKF394FMSAMud6KR5e3g4/SjgGROugUhH62MCh2
axeoO8y2JX2D3RFRCSckeV5CS7v9lIH9TuPEhycP6lBXqxXw4/IGB0/dtdCozsi4N6pKEQEe1yLm
EsTLQn+QDDWQEuIn/5GSQEAIg2h4Dx6EsA36/+eiGqTzwbYL6BxVCUMQjRzCtHjT1EUXGbhvfTmt
nXmnvsAwJQ5lCLVBYid7QAxpYoj0qGdXGJnnKJqN8drvxrn1b6d28rPSrtC5qlyueL9L7Fu9VyM8
e2DKjsGg1YYctWTD1h+DaftPOxaTqIjQGapIvU4fhSdkBE5bJJ9Q8odFdWGRA1diZrnc467Da0Lj
bitn2xX7PkLEgBpEi+ln3nX3atrC+TgNGosqhvWRRJII9Bs+cicP49TDPRo+LcMDneaNw3GzWEWT
LCBFVX7k8vetjzB9tvDW3qNLYLjluMybhSQWK2I+VzWQFOsX6Wl5BWGAfDhDZ6SOiNp+6inaTnwI
IeHkLr3gwXmAxegieYgoTTC2IVj6KdYtLBrTL6l4WCOU2rAG3XhcNJaV8uPwGbnFWTI3GRrNDBHy
cloomyG4hTPiIT88UubarJmjxKEdLR3oz4Kt+g5GdbhVjWzZ7aBPrm212mj96cVCiJ1b1PiCVglE
PTlJurRGWOkBIA494MKGDlxNawlA/8LvYKIzcGfHXY+Q9yGj0Ta9ou90gY2NSuTM95GHRtqKZ960
81aipstlLlBpTiN3XmX9ZLZDakMaH1CvCCnK5T7nx2U0MB5b0xV2HlR7W3joWcGfe3xqMZRalUS/
oMXq4AcmayP1itiSoMXCAuWD+ndEd6HXy6DCxh28QoAX6V6vc+c3TFqNB6jW1EMahZ+GmJ+hw2xZ
AuAb0Aetk1sffQEIB7t2nC6SDZFs/X8cndmWnDgShp+Ic9hBt7nXvrmq7Lrh2GU3uxACJMHTz5dz
1zPdx85MRCji3yKEEf6VSqjxQ0GN8o+ya2MkE9D76MmZPuoLc1lh97mzhTht20w8U9wCT51FE3Qj
JrN1BKTI7PAvFxBQIG/N/JExlOWc9pQf0qBebPe8EPN3l+d9j0J8w9MkFusFtyO9vT5F/QIIvuub
Ub7LEpLmO+dfZ3eq9r16rxVLR48scMsX6Iiyjw4bu+S8erdCfWQHvfEH3lPTYnGniqlhLxj4OfWk
yJ6TNY3/W8bVL45zHqhgV6519pWz8wIswl982GCY+FOaNJ69NBVmETTRDKQomnxykNcpNqzZ1PMA
ZMBqU286JtZRZJ0HPHnCo5xOR44dqABcdYyYblslrnrj8aLK1eufo6Gt66cpGcBGU9ATlBAxEptb
+taYlLB6KEhtrWNkRAVXbr/vkriW+0iHK53rmCdvfiA2NlCplVEymcYW3r7PRsuwJyqgtMhvuxMy
GKzya4zuCNYzk1B1Sx68t2Fw5Tk6gnZu3GqLbDfkJg2o2yKZ910lGH4WOvp852VApFbA8e6B4/M/
vMcO0YhaZhhJN0/lgaiSfH0PW82Nn/d29o7op1Rzq2u/4WBuFbSYQUaRHk3K1LqnoGYLVqlyjQ6E
p9f8QGvTD4e2DyP3VNopgOHV8HPb0QunZjsuql+rZ6fLlGijCQbqOYlQ/1XUU5MtzxY0zR5kMmzV
7aBM3z7p1K/8s4m70N4IbYHr+6nxvWd0Va661GknMsZNJx/yaShnmnBPmOYdAK81DDpKD6+RXmt/
hfGJVf0jKJJW3ORDBumydF6S8AsDM3+WlQrGswx6MHqx+fZHxHiW7iqi9q8JvNXUHdwq7HoWxZCB
3zUeFvTBU+4vgjHgMPYJZ+aE1o+VeKCV0XBq2y2fTsUK2TrEq/1jIm9ZToFXyOEgh3x1e2/TbN+w
8YBKb+VzQbAw3T33lVnKiyHFlftJ2sLdob6b2SuRw8zuq8QAR/hAUCCXvZViv1x3Me7pPyxmpD7E
LNfPG4hsPmulXsu+AqnnorXbMWgTzBNjLa7CIt+m67kd8/kXU075krkSPiTM6incT+gYRpAPMriO
cyvNg4bn3069N5YlSQo0Fj8bk83Y9GqVFyceMmo42cH+sjxNlfNBWTUIVBXhJoA+ZDHei4Y1zDt2
RNnmWLuBw9TPkUNZpsfB/ezQK7I+ToeT+dj4lsPLVCDPOy5JH1WvZoE9/1nmXhujRCtI8U6CoaPn
dl1vnjTegYeRLU3zZxBuRhG6lI68bYbLd1+MNQmyZTCRZ6tKAkrFrmA7XP3W9zA0+yLGYwAMDLkL
qFVtxcMqhxi6KMvaagePkcobBJMuvpUTWtsjgHXtTmoRGEKNEi440aHm6REQR+Iz4JEXN2td6icP
Emu4rHhamrdFAGZ9+LmqwlvJ1VP9XWSWz3fBind512R+4i6rbdP7YMjm6lwWrt/2sloDokpThCgP
heswaiOtJLBq2TbQucrLN+ZtSIX63fOzaGJtQzaIx1l4+fIrVlHD6YpLG95u9Dmkvhax1nvNl+0P
22wb6EgEIwvhUF3ArdUWWX5PxFImzouDX7x03SxasNKUbm4/T7w/Z5jgadlFfRgHJ7Ism/U4Rkkh
OGVzhiAjmeLqVuaWU2kRWbnzOPip/BeM/laj14oQus1KiB5ObBqc957HrGE8NotXNGdUGq49eIkJ
1BNVuXtWfcA1OASZss8dX09cpHZd8SHZ2WhefULe+ehcV8VDawvaW9eb8jvwMGffB21GZU7BqL07
2EN2FXTgvSQ1qCpo/lqXhmx+mIZIH0s3xLCn4PDFTVMDDKDY2ByMFIXbdcfN2S5gCVmezD88KJ35
StvA99Fv5mgSAamL6mZhPeY3SISV3g7RTbQepF6LdGfg8LqbBSYANln0Ojx5Unj2lPgJOexr2OTl
beoNc3hOWLr8I5NFvV28tQmrszHw37tJx8V3m5bIcxas5x0sCdf2sAOLAdhF8sKwwXy84LXKPLUc
YMaR5HtmTrk+BJc14jQdXqUkUzZfvGHx9B2vOUKGfOvj9o/smMd2azgGydEKE6aH2CwJMFEQqpTs
NCebu3TIzJ0YG0bAdfbIZprjLXbsQ2xY+eKzrb0+eWuLYCRKhjjeh1OC7JdbkmvVVytjgS7opccW
FvY8IEB2u56mR+98k8/eoZeS5OulCBHg1YA+0BgItLDZCKjPYyPHtPnVDrP/JePRjGAOGh0euguh
d9pm2S8Y4pj1VfkQvDEfEXS0jk1M6WumsX6ENOnt2UmonptGRtd3efYd737TuxTaKnVc0zpOx/3Y
as2Sys33ZwY3bOC3XumFHIItAdwOk7bZdiq+zld6CaMV3YoM8huJC2C9eNvQQMn2JQ2ZFyfRtYOY
mEXxYCfiIAtkE4yBXU4m0bKV7KBU0/RfP7DOrkybJj32cCsv25CC1ohF+niBi2z7oHJgNxqZQ18i
ARl6HovJvVuvwuUvBjm9AuirJ5GPdcEINK1vNake9lyPUm+njuF+Q004Rv8kpynZAfPQ2dRBtMZQ
plsKuZjaAHWRyOf/Em9a40uZLgFfnuCPFnRorQnvyBLvNyTKXKO6U+nrtMK07RfR6H5fyBlFmS59
80BQhiGChQ4luASrEAQWzuvK3kw3V59+LcJfTGfq0fQIvXeLFX67N0iOg4uGdvvrhXGjUI+nvd77
LNsuD/CuE8bCrBkfSDoucVdVDSKfFeLgPUMIOFyyFY3QHw3cvSANzDi2iMj7+haYIh6Jv+yNv1vc
kKMqKznzRzRjdqYDDDlwrR590IUpdf8y021sF2S9q3eaS4OqwrFpfjujJPPvDW9Pe5AisbSwPAuY
pySiedVTHZ5JARVIA2Teh0cZga0dFiS73DNxtNaXwh/0APzQzvIsh5oAQF5X7NVZOjdAOnnl32xR
7nFvZlFnyGzIkzvfF+gUtWIbCXcBlxYKA1eVp3Rp8nBvQpoOXrBJquPsh8gRXQqBy4h11Q+m4eLw
pw3olmAVbLCyvqPggBdmZeChN/LdZeob81ghF5dAcXQQJGI1xGFooGV7pDVuLp4QgXqAQhc/BPx/
d8zixUMsP/Vpsl+8botuGuSo7hbmgLfB25BVH/va0gvYaJToWBtgoX1alyPbA1Xm3vOU+WgPysmC
Wpt2cPjtJHR91GkfB3t/Mz4sX7+Mr7php+YuyXL5y6aJQlK7miK9hEvOZ9ZueozmNv+XDI33hiQn
ezaFRmugJtR+t3wY8C/XhF23V6k1SM7HnEAnxoD1e87GRP50Wvlql8k1nHZt2pTJM2RFVJGm13t9
CM1SxkF408HRcewglwOk+GiNj9qfku29yoFvdyBQNbnUc0TUaRurpTtN6ZY8BjwdsR8SXY/3Vy3N
byDxvtv321hP+0gO5WvRaDr6npN1C1HC2Y8SZsqTrKfprWJTD6tfVsjE8zyXHmjn5Bc/qfdbfqIF
3YpDXyigOT3xhu+zTbb+g8yi9RJtU4nWdp0lrXY9Ay/zzVvvZ5ZtmsmzrXHOGBvFxdcME3S5bpJI
EGpwhNdz4vcTQn/dujfPi+d1b3Igjy85R5p5RY2k8BFm6wVE8FOJgTLa9aUvVonGK9UsocgU5pJT
FITa3faUuB/wMPm3TlA33nT5tHyNaCiqw5jEvF0h+mJ7qXXW45POptW8DOwqYr9UtU7VZxbbyp74
bSVlcI68DzONWXpsSurwfuzmxN3aoSx0hrYjju4tlg6DGEtH+BzrJBM7UITNnLK2EOnJ1O1whWVa
8ZWpIP8jl9ApVMAy+uH1evoZjx4rLtnEtDZHmRbLul/qLX+ZVNtw31Jp9KlLm8DDxV4SNIWAQ0HP
yryNikcEmfV0mE1OXhltRzK+waakBO0NNKL7zKbkyvtKgWjPa+9/LbGpnpupitihFa1AjV3HuPYY
io3d0qqsHWoY641EjMs5Dw9Xu8cIguH0R2hlOO7RhxQ/LNuxFALYui65EihkRybj/q7P5pxLLS5B
oemrcGEAJ3ef0lfzX/rn1j0MrQazyaxZ8qOnw6G6qXkK/+ZEte1X7OMJAZOi8hzMYkErIq25QoVi
AfFhSspqPqbVVLa/eYAV0mwm1OXg8METgctt3B/SKG5/K67HJ9/67gsNbpvs8y1BvzQGJpn22+Sn
vxcXjclppnLWDIbp6L0H7dUqB/XMLS2HQqx/IjwMT61Ca/ZH68Z5NxOqaP+AXq8e7xrCBbe3rYTK
3NdpA6oAywsefMRJ03c3oMnF9Jc2KPZPc5668LZ1TqonL9CauuY2G+1MZOFHEq2jAKVDULTR3bwm
U3FAILikhOTMJn5NlIvJ9mgoApeNe4ENHKWt0eKp0FRnvU22PVXxNHaXZCr77NZwRXs3YMQQoKyG
hYdPg3gODtyOlX8qwwR+vGQYA/PIy/m1ngTTup/E44etVLruVJrD+AZopt5SMdfBgcuwIzk1xNuO
tKKCDp37fKS4b6l6VCsb12mndGxOSLADPnWxIotnFYdDYLdFFA3IcCPPo/aG+J7jmJVHNzPH78sA
IHw34rSIz9TBbdn3mGi9i/ADVHwzqjB+3laxSd233hdJDuNbp2e9vIipi+LjYP3iTzqhOKm7pCsO
VhbV39LFRbQr56iuH1y2egAy+LKq+5Bc5D8gG+KPGTJG4Nb5Sf7aMe37SE1QtLXnFroMiTFM4fJW
YIJCilH1E+1nkjjexS0r/NNUz2t1YxPkv9Qpv7IHX0fjeurslBf3vl+E3Fw2D9UzO1Iqlq7r6arf
a9Jsyr9ij1mBQ9qtn3aY2+AcBBrBe14oEdybdIP9cXJbo4ciRgBzCrJwo9EIgtBk6igxWYwLCp8O
gRsomHSqOif1migEDUOgwAPiJCPisdlW/iYPkbHsRew9BAGwbMnbGyR4kSGi1Y8eylGeegCBbT9O
RUhtEH37t+a8Vfsctll96CSrSRHACMHY4Tc2+p210YQNSEQW8xor3ifiK6ZqA3mmC7PW6D8KBuyf
WGOJhzAk1/DVc6ssq53y8g4AQ636R9vMvqD99kJvuJv9tqU4daX61HjeoI2MP/zalDM/tL8u0atw
JZugBrXIn6Hul3hv+tn6u4QtselPFgsoNKM1Ot5dWLmeo7fZERCxoY0K99Yla36KcnIwcOlk23By
6+Tuwlgz+CBQ26onC0YVMCzXYDMLIcTDd6w2IOM5H2b2quPbiPrjZPPtY61E/txjU9J0ymGTPfgA
lT27nou5vDdh1eRH9Ft1+xD7WpYvLpJbpGmcRN2jYaCxWpFODi5/WRE3m3co8eDX5MMNHYnw8Lpj
NaNyoUBXGVcsyILdlXIhNkQGSfWDsLnWXEyAvhqCx7n+KSrCq9MGy51l9GNVxrHoPO6Loquabyh1
H2APucAinlNNVtxbl5MXuecMcrMgrM5/zVPT/2gz2B08NH0PIMvkGpymVqSco6Kawz0S2Pke0pe5
dRri/hHl89VZ7abQ7sJgTX7pzN/6Z5hP+iZHznJ5yIKp/wKxiri/YCFR/SzJgGciAHI3acNS5GSr
U9wS8ipt9uvA5vcoESDZuiWb0EUxfnX7sq1bwY2sYP2LhH/7H8BvWd6k4EfDqU4RKdFvILGnfs3B
eMD3GfQPBWsvg2NNr4v8Je8McsjOj3r7VNIr1jc2a7bl7PtSfzXw1iSvbtFqmPgDU++yphr/ucSl
X5U/KgqEDJp9Y/L2eShs/jPABPKVeY1Gglhidj4EWT4lB7kMuEN1MLRf2i5ecFcnAQ4JROy1OYal
mG5aOyesK0Yll9xHs62Xn41OlmLHy5ux0gMaVR+ytEbbvMQeul8lIgL5G9lFsOCjyz9pqNkfmmJH
IOSpKHGkofVHCSmK1fGEsqVwV7fGWu346em0TDsn4x739+zTnies31RTH9hfyxQBDLL03pWXPFYx
llFx9dxBI9HK7z3Iowr749qHOONy/ZJoEz2AU8wL6Go3f0uXZzhtEjBQgCYMNNs/OiX34aDZllOp
FI3oqcxQzsodU5Q9hGnVEfLGZMfYHbdu2ed1wfaJaRxkeCgqjcFCxlX/Noi0UohG+lTvZ9OMpPYH
xhtQahTyBdsmh02Exr+lRS/yg++N1RsLDmLvbgv7QB8atxTr45RWPV2vViI+COD9kuYrpVbxUiDr
0DqYP9mkNaX7JYPrK0iqMXBzufss6qWyn5vbgKF1mNYLoq7rMbVlG/8DqOE5NDgvi4vPglO6bl5r
npLbonAPbZjwJGPDUpEYTdYhG2OPqA17hTaK7dokjWWEUXcS8JlI6Wv/bq0Fzvawr+MfYzmOrG/M
QyQ4aVlOIGml5y3sI1qWH1C+EjVOh/sA5L8uikMWanvHdpgGQJRf8om5vH1K5wIzERjU0O+TYbHL
kc3Zvtkt09UknXg+ZG6N0TPeQWiGd6Aiy5dpA2N3zjTrQ8+4V3P1FYU7S3MVa8I/+y/O50d5NDNc
xQ2EmlFkBE7yG9m8YkBPEvnID9g48DlUrRAgdaRPgWgHGAYTB1iLEDTijhg2/Tx5i+oOZTcw63uC
D3FMYp3/jqIFowEgKPrzPg4XmvCS7FkWd25Yvnkd+hFdwlXUab2ewdHPpY97F3ngHkBTfKaZSP9I
vxn43+DZn3Pn+/cMsPW2H+CbPsqCZnkf223ANLAU7cuEfS3Y5egVwXeB5XYIyUFWuJRQ+yoA5m+q
71ie0NBjFuSRuOjk6sIFuyTqVt73UpAETp+0ZA/15s/PZe2tz1UYSP8AOd2P57QX7r9+xIuya5IZ
5jBnOH2HwVDvmI+4pvKoa5NLMKG/v9Nwlt99W+BX2NrIJMcqrdpXUlUNw/4YLY+JgqC/CgEW6I5p
7N9ip7vwSEgamslyc81twZo2vHjSJ9YlVUnG2B9EhZSU4FqJB2qwh+yrSMIcFUHg1eorRolEAA7+
nqn5XaOFRKrIiehvg9gb7UEnicAyUrJu4cX3mcCf41Hm+pbaZf4jdCAe7xmxluo89on8dCxBS1B2
NcP0o1Hx4J1q2eWPNcgkd2vt82D5IsjpjA8oQpJAhAhBNTFUHgPqHN8FuCFHjE6di+2xl2CYH1uf
lM/WQendA3L6r62fd/quESl49hypqH602ZTou0JGV0n2IoLq2Dn6dixI7faNgRjmiAmHloYBEMoZ
irj8lU90TfwXRfJflIHo8nSrga2I/DWQujNyw4vebC72sguLJ7Kl6uVonJherMcS5ZsEnjj4Wegi
+hHPzfR7iwM7olBaVLWLO8WwilRBzBnSib71qt3SCtYQZlmRrjfa7/ztDh/MkL/grF7fItkihXDN
iOv+2pLNt5PKKsdj7DD44fOAR3Ndk3uHRukR6WRto+IY+j2XBRKq4gJJYN7nUEafgC4Na4OWuSFX
fUrzfF9Wpf7a8jxC3m381d9h96h/603Mv4RsPV5AF2NEcchO/4Z0SBCIEwjOHmG0M5/WaxdIvIWq
eILzieL7KXBMxLiJ5vsO2yvmOFFSjhjf24NYBxfvyrxHLG2AIAbuhA1ycIliH78E4ZjpKfbp8F+E
tUI8Z/iF0Pdltnz1wAvNk0utIJshYqiR4O0eUlusnAWpVJ5ETtNjT533/jjo6BJHFRq0lmkiO6xQ
emI/xuX0Q7aJwTm3YBCC882Ko4kjP74Zp0FB1lSZ/qW0N01n03e4WKtl6Q6BrtOU6l3IEV0+6wRp
t/xfymw+TLRUA1BrE/WXAKT3amDT/RFMIpl4f9zW700TMsEtcVhdbEexuMUJX6Bsr1vP/qTb6Uld
guaqH1ukM/M/BjhJhkZXkA20Ax3tMu71an1U+Ac+bDgjm5UzvcQuCkM7vq2xiFHybahJ+bh50n3Q
ky71DdFe5m9bYU3aIVUaqQ8qi34l0lsfW3/lEA71oNqTGRf17hrXv2V1twFG2HH9Wris/xoEKunV
IrU8y6r21IGI7jVE1++j581yl7wlxYp6MNF59NlV6loK1qzo99jtZMfzoNVDAYiqclePM0E6c4wg
7CD4nNlupRZ9JERNoLXSdfkxF1Vbv0UouWD+qavd2xi66r3tc7eiUpyXZ3BhrTiKGzaapfRzc4EK
AoJPyrlPTn6AUXengB7/ZSt95mGKtuZxXgu8uXjNJrQumOJ+dETQFahzQ5Jb2DS6Yq9Z6+5r3lSO
1dJ6CFW5Gn/7vN76gHxUfmUg74RP4UI0B2wcJBhI62d7yGn7SUDcGuNCbJon4voFu/dy3/PPMy3m
A6qI6hMdElr6RG0N6aokd3xi7jL6REJxOZ4L9E4lEvGpHX9v3OP0YH4bvTFh5tW+jySqfr+e9Auq
E1ffolgq+b9T6+RNSrbMcL91/XIZN605JZBJNWc3TpFAQwl8EtzPI8im2Ty22xB/6RC56S5j9TEZ
utoCcnsCKw9SohS9FKDw9CNmPP/G49HP577QwX/Edozh0bH6iaVAsPMszTTl9WksYY22nkyzbYHb
87cEm4hSULujCodon7VqJT2dL+A9ZnobPoDGIH3KwspPiq58dPQE/h6ENqdbmurluuW+qr+pAEuw
ww7mxP1KXgVUcdiIW5DiKLkggu3b15g8AMPXHMAB9TLntImitQ9ZjC6LkqcIEa1HWqpd3XYUHNMl
U/puiGWrfmNYKauzTE1zj3AqEiCLBBtxaFFlKKBKdwFWGcfLVC0EKiQN8sl9Gjas1FpjPwv3m8os
roBEir9XbdWDgT/wz9uU24SGfVz13RVF/l0TVdEiTsii9zYJBai5s1X+NAR2Gl/hqXCX9fk11MCr
20A/dpGc2+OSyeTn3JQrmcN0Z08FnBO9PJKnnypYsbOYUG7Q5V69SjYcr4zIwrQG7H8oOwlmdFVt
gL9zEHgVRsyNvtH0+9m4Bo9y2songnua+yVIcWDvKHC6fesx7InHNLMyoEubGzzfez/2vcB/JIOF
MeI0NGNS5Ih6l2T6s/Ws49MHcFuEsrs+jzPrTqx7Nd7yghA/GIPnfF1wVp2DKqx73Dw4AfvyVaxk
K4x3eYQmmEmReSsqjyle+iTDmoIvvL5hmV/usbY5CTqPPlVX4+9UpZvPBIje6dDWRmFJl2lWnOqC
7TnyMOgwJJW0yem+CYAyvvxPTeWIJhO+2toHbxCxeEOdvuXHcLCWzsuvCVCIhjkrdksUrP8ioluG
262g4YBciJX8YeuiV7cVlTA5LCyf+BJkN/nPE0z+1adNkc//eqa35XOYrQLOJg9bQUClq7vlpvX6
bDvLyLL++ZokAuRiy778va2p7m9WZavoMoN2lg/Ckv15S+gfNTOctqo/WL/J3NvMO80eYpmlKa4M
shA+xiVstrspb5PiAW8RTquQARX/FmwoMoiAt38Od0jxMGTtJG9XQt+KeeQI8qG9V8ATTDuuhbq9
9UjYdDuf9Bfeno10AmKMOmQ55SxW/lhIdLNj8rZXiG9kHabtJWI4EQTPZPi2aOoXF2yYiAUEAYqL
5j0xOv0dYp/hvlBWvAZqk+wzDgE7V6hFbEJd39DZcO9IBnFRJLs2K9bnuEhi8wQ1xR3GGxm/T1HO
Bs6Sd/zReMYQdcDjFrdeosW3q8byT8sPsB0rJOE+QAPIznHR6fTdV5b20cY1EGjWwx8VkeXPrIvN
4pmLw+2X2kqvuISt8vQF+s59GJnZk0zTcDrPU+HMo3Sa0JUcPcGbEUB8yCbwAF9cofCbEv5jOStZ
S/ip4QQ+bgM37F2VIf1BNkl1IC+oKY4Q3fqy9ds8Hod5HF7X9f/3XRS49zGChDvosILFxDoj033F
35vtKysCB0aetLhMxiV2l2Joq0/iRmqmhqUX9xhZyTqxcTccuzhIsh1KC1SqdYIMfQd0uwwXyrui
ZsWG3J+tql4AuwK9Y2wHqJt8JrArcBVExwkP5hsUPtR0NHbe01pVQLa67DGtF0Ys/1mbzoynvEDq
2KCnYFQHKR6AB3GkPZaYQwsiH4ZguXFgKHf5NiOadqxoZ38q6T3h3RKpHJl1OaGd8KFmR16o3jXH
KlITX60s5u0+zIBBsaXrwuztBCpNrkiwMZBMpA8/dzpy9Tmf8upq0BpH/z40+AqgDjxwO6WdcQe/
Z+LaM//6aCfWBi1WNkxYSUpDxAKMXLMrpzAaDmFb2n9I55n9CgSnZGRW2RKfhykrsZBwX58HkkW3
I+FgyWs1kpZwILPDvPg2h+JeioLBCX0e56xD7/Y+F2MMWSym6ZDFYM1I53z9QvRLDZ6FZUHfZ+SM
fayDdcXjwNLZz9xf9aENw8X8WiMob3D0VTT0vfD1vN/wtBhlyQNF36iN2EHr+HJPSijRLkEDFHlE
c4LGNSJcAMEFo1mAV1Mnn+o69hyKhJhgPnGq+hsRb8W79jP8zhC3yVum/PWAqdw8jUZ3pw2ha4mO
Pp3/Yt9Hu4MzBPydmD6GjQ3Y1z8yxftPBM2Iq1MZnnQHAtniVce8HRw9/E2EdqBDRkOIZgJbqdog
2sNed59tb7viLu86z6Hx7vxD36QEBYgg55+FSgg5s4ndHkaG9u8BmwEmdc82r9WmkxATHbaYHQrk
JYKnRFt8agIYfs6ZmO4GPyhCFp8ILV9VXIKjSF9O/8nAqD8D0DCfQMucIR3EYP1jkl5nx1yM7qkH
2rK7WhaR+Jf6HhRSBDd/LoNWsL1pDeY34iNShWc875mKZiV7lAJjdOtiDYcyyaQqb4Z0yreDgIJS
x3wJWauTo7q/C64RQ8d1qMwThdW0R4gmVGgB5cA7Xxe3RY+qX1Z7hxMAw4QleyS4GWu8YYKhGh2g
P01/0iwT7h7HiEifwa9FjC8WS0fmBFFSxut45XAZVl5zSfsFE1gdZ9VvHAMNiuBJ2PmpKl06PUSL
u+rSTFA/bM4p9UTOe2gffFM4CBOsLHV7QseQc3BtiyUwwP37XYMB/xZ4Lp7RDaH2pqEwGQFBAq8j
/xwODxnWBu+GqcWE+ILnoTuOsFADWRBYaAAlajRqu4JeytsLVoy1J90xOPFm1bCC+1pHXnhIuyIv
bqlyBHkmkXcVEZGtRw6N2ezyjCCfHHMOvsoJMyk3FH/zPqnjJXoqJ08iYcFJXFsutQpvht4HFOv+
FQxow5vJ5rHkZGdRDheRtBgTIduW6LQRzRnfrRbS7YoEhxxert8Do+lW7esumP/aZYye+5hY624v
FlCeh5U9g4RQydQvKJnlOo93iGz6+GdAlAQkcOJ59gWIqtIfqCUrrNQZKoL40CB3QQ0TQg+CDZKo
Ij/qzKTfHYUG9UcER5FtJobvsSnZj0jasu5gNTJ01OAQr6detXNx09nUZGdSevR0FpaGhQsRDYfY
+41uFVrnVBCo6XSz3A6yx41cGR09OFf6pQClroLozyZjfR9K0P2fGYKu4HlGekjA17bO+Wuj5rG4
F5gkQS+U5xGTvvHXnEcMt97PIJ7MwDpf/rS3LgPvv4hRQ+bjfgmR32EPb+P+EBbl+DJ7swxvFrCF
nPClMHxrwrokCd4Paa7H1qLs8a5WSAkZ4d/S85bNjSt5Yy8VT+V11gFTptAzIQN9lldfDJhuOpOa
uTybMBunY23TxSBTnr3yBk9x6e+VGVbcXJgQAu8uB7wnrqsQVfFStCr8bpRXjjcqH1WOMl0whWDt
Tb8oKTPJQjNkHTlOZW5awIYsyiHPJiQx489h4wJU+Of6qr2tqsafv3KffhtsAAf8cajXMXpMyKWr
LkODEoFINHKjdglAHvuBu+Z/pJ3XcttYF6WfCFXI4RaBSYwKTjcoy7ZAEASJDBJPPx/UU3+Thxxi
utsX7apWWRsn7bzXipKvQLS0Ud+ja8jPx7zMjisogGGYKDS9LNelk9Pu1nFk8pQ5oQifXZUMLX/V
68ykRF2XJD2aFqw3Py23erombX46zTSTth+p0UwmASz9GDLGVjc6nuLJaBdgTne/dbsxYtpyq937
AAbuLb61CoIhXSSGrGJ+VQFbNWlSxabzqVrQN1zHL+o+DVJ68BBIc5PsdlL0GnX7UX1Upvak8jxO
agB8WbkHTmqrtBfJcINAEiJ8Qm4erOzk8AmQ2p1Bu44CIER8+kIW6RS+Ci8aDZIL9Pi1InwobMlG
j+itMawo4KFKLKvZW1G9aPf5OWgKCFAKWrCoB7ewCzJHQFOFg1ZLTnk9kkzr+4GRtancbNVVxIhC
OIBEfMMeoagO3aTQ3VsyCKoikLlRg6OzPR7rBeWPoDlPdukfJ/oGQNfAYd8iDfdywHpns0H9sYWd
7lqlVplNqhf25lS9Hr3zaWotDCmoPEt5jQ+LwteicQoQg3eEzHGVDhGz3DnpK/kCrDAJkK0KugKz
pz+JqLMKQlMjYJzv/NtYtCNayydUTrbKaOsMbLByd+UkMR3IsVXWLq7cimHik6sa+pXM6+plB14G
wU4kj8EecDCURsZEwQdhJ2nnIOtbjqvpWftQW2mUHZOBK3+7DyTgZLk/7p5o+pMI/gI6uKgY8GzA
LFtQ3VlF+YgS2mKXPz8+7btCFLgbuN+WqYiXihqtdtozwLBQ9HRDL9+TVj/v9Jd/IYRQlTIAnpkq
Mo8nh0irTD1sFmDZfnFM5Q9T6xt7qw1gZItr4VnggjAOaDnkFQ1beK+m5JSybWSgKMVfC+VZtd7s
fECEeEMQocg0lwAmbOAzKgLlmpI1DsTi6m5FH2pWBQXjpOak2E/orni8ZeJjFwUJVxEX2qhsvLLV
LttUyXMSfqjOe1GvHku5s2NXyxGeWgxlQbcvlN2qLN7V+LftrLohjq6hHRPwno1tsqdWyY7tda+s
VxrG6xzQAG4WA3pjaC3C6WfSKdyeYm23suK30FiG+m/9OEDzMHQo/SdcvEhA2E6607Bdbbg2oiWH
Iu+ez+U/fC3i0QvsLttGY8hKRgoYgt5eASbD/qabm/928v2xXSwlZk5ApwF0t9IYPUmkP8AHMng5
cL36Lb80oH+tBMdSU2SVlyOshP6ATMpkc7fqUchcCmczuWIQ9/FK7h6KTTHewCiadLldr4RAjn5m
+FBW22xlgyW7A2xUiX8XbTYg6MY89MtRDRSMZpFI0TThtVjNQZG352S/iqs52Y24nNs1aM70D3bZ
97NB1o46F/iYo05dhda3BHxvLbW9E5WZLb2XDjBgj5cuYqmLHyS8rVPV6Wcp5IO2nRrsgT+LDZVS
b+QXUsZIHVwqXx8LvLfXlzsgvDEYMEKzJCm0apyx+vMAsmRqU9cc3On+zMSLcylHeGidlZM0zaP9
KgG/NKVnmUk7uoOAe3PGwOk5jF4mp5HF7MPj9X3eSFGwrVlYPU2hzVu8sbWdKDJzIfuVc5BWDE7S
UbcGXI9JAID7pJfk2XonUmzm6cycp8A1kQYfohm5t8e2bvdkBjh7uins8U7bGvWZ3r1V5m/rYCtB
pcJkv3EYWmpvQW6WaiimyoSBAbGPsMdnxQ5pOqz2q7x6JuXrgpa2J0hTvoeutdFHAGrRyrf3BjZY
pPSwVIibcGdMGQfLVE1BJSS0eBUkmM5rFSAPmTi2BBUCfuZd82y2r8rxicTgjoRNbY1t9f2U79f9
WdAAcwYeLJuQ9RgZTTrwVTc2SvgoQRlWcXw+Afl2XtcMXp5PrzFACA7QYjXZC+U4erwFN0qxF4Zv
rQGs46hQZ1zrqwz0TyMN2QEreibz4xbFn38uwOT398xQADCJkRIpS1qMjOy8bqniaRoQ3dL3xxI+
3Zyru8MaLkUIa5Cak2ETmp/X+EOuac+3+m/WvNSToAW2m7L4FAiQJncGzun/IZdIzLIMHDBHeBvk
fME+PDTndXJYNtl34BB9qR/bc1aSDQzS+6kGbnKI3O3mQbJYttGCIBCeE1zY6wMrGWXJqel3awkw
6SplNII3SefKQt8OvMl7kmDGVog2YciAN+Rakp2HYdFGubzWI6DXgZQKd1Nww2mUGiCwHhIk7qNz
OCV6tJfXNegCS3B+JdKVIOfycPfT6uzY/uMLc1eepZKf/wxmbMFGn0kuEBGf5LVaJu6+enHwn0DH
z9PpYzk3BlE1+xyBrqqkRy1VFY7KiOhNou9FZgDeWlVGMq7y1ygvgFTSKc+o6+YovzyWqN7qDkRa
+DZkJQg6RIWWMtte6u1ZXltHcFX3uvRehqb9lnaUelLwvp4MXTvOSsp2M73slN9k+/KJThbUByu2
XKY7SlqdwnywG0a79OlU0eUOepsxA0nEravsR8XEC6PZRjVpAKZwK0ofntRKy9Q2dlMwPbffGTHf
Dry0exupMQUDIBY3XjWEm0gzzZEBFFVeK+3L4fsuQQ96XeNXxTIbuIp33jSxLRiR5FlQh4rIw0o5
RjqWmcPzAjU8yZRRZppB3M00++RloOucmNFpO3CdunPw+Oxuj65XI1Ca2yhJC8fu+rkdy0SFtePU
rS1TGoF+APqHNGrS2Zb+tVL78VjYJxfitc68liZsKWP+Cpav6dbFLxrTq+/db+VFnjmj3Sj09ak6
bSIQEF3nZzqPXuvXbFaMHn/AJ9vNzQeohN/ErYZhfvLLXbj8ugR0D82o3bqdRc+UE57gipSWxrPp
d+PsyzJep1C7OtNyslvQkTUg/MbbUFm9rtkwihv8R+01xIXwBFgkOoStbh2VgDcxW/W0NY2Jvku/
KSm1X3CewYar3o9MSjMz5lda9+3ffIFDopV7rWokCa6/4KQadMODO7IuS4nHVXwhbzsNT367M6YM
qv9gTJpefNNO3Bq/9rHwezcNjwfmbUPpUVkFvVTHUbcrqfqvtUP5as9Ky3MOh5e0+7Cz8X+S9HkL
L/Z5S9WdwRXz804fXZ2Zeerxs7TbT6WWCSf78OWxvFvN3qeN8NVJdBqYR+FcDxptT04SyWtWOKvN
cAQINJgQ2bPdDEi6qyhI/zLvizHG+AuiSDpvO11O0Umr3Dwy+PFrV75CC7dj2E0KMzffy0F+tIb0
090VXogV7g3YglqaFIiVrHJUNOO4KjzJzBb7Xfgahio95cE2KhdRVoAR7YPyVUvtLHaSICM7Xwyx
j/deufiIsTZkKC0DcDZTuEkn9dgcwWeV14d2H4+d5vQB21A7OSUABDw+2Xt3lgjIkB0FHiNDvEmp
ejDoZmXdOvW3pAOgeULjZNa+GUwvPxb1mcoUV3UpS8h2dcUpy/V9Iq9bo2beC04Zj/LzRJcObzRV
LFtVk7ydfpp3ebGhqPWUdvpLuu/mO9CsPBCmd0GZ0gxtAK/vWg5oXQdFY5hLXkXARG+7ahPFCviF
UtH5RzKIYFtQmAmV31vbGKu0N3q5GgZm09KUrZYDil+5dfgp1YJ6YTuySvbTERZn5buY9tMCp0Q1
QDTWqmWd1F9lo9t56f4Ay5N2eAcKeXrM9R/UBhexvZ3ti6PKBLE2oS+7G7Dtd79HwwKQLIVD2BGc
MVxPMuBhLa8rfAm3NdSdR2+tPiDlznO1cRAMeG80wj1yldf6Nqsd6LYSSVkfXRBdZ+342Aa7Ff3A
u3wE6N3jG3T7SK+FCcFswQy/pGmRurYL5icydZ5ayw6GNTq35cljUfcXBmWASV1Ik1VHUAgaIJBa
xkDPmrmQ1hztfOvHdgkQF6Pyb6d/tTBDc1RVxnl2ZGFhNER3cU1GmpdBPAqa4hbkVBoNGMV5vKxb
xcIO4sKiyR0qXqLHB6jQvjPPCOrqErwWNe/GFbxW4+ioRQNe+l1Rpkzh3AEwxVR75/PCRknKOc1q
AqB1Qf37g5Gx2Ivi9vDLjM1fjxd1q8NYVB8O0OqnOrItHhWA1IYTIelAQwYtG96+mdFOkYKhddwP
lAaU3oG7VmIIc0BpdkxbIRARVHOy15MSwhKVpokMMGC67qw3aKUmuvVaWT9Smgji+Avzj0CtThIm
PLXtADv77cOmbG4ShaCubUqEwl05bJkgzFsoQuwzrey4OCnV9tT8FxeFKM7ScWUUejcFKYCbKZSm
W3WNUy/TGaPTT6gePPX58dHde9GXYgRrrxeM4sPcrK6Pe5TgTIo34LnSC/ZYinLrl7JnvQvDirj3
Yo03K7tMCgGjW++0P2d6I6XktQJK9ZBOkv0fGpZcPYVcnR7vzWPB997ApVxhF88Z+XfNOqvriAKu
nupPVjtRsmr0WIqi3rmTl2KEXdTMTGu7VFHXhyOYBnao+UdYyIKyIPvfd4XC5VE1U6KgYgmMdzwD
ejJdJFYSz8+AEwx8TS9MeCAw1ju6ju3BLJjCa9SrAwP/bWStz3TukGsg8gVfx40KSwsAH66Dx4vv
35sgzrGIzR3MDycrigspo5iJDvxfs/uhgSdOrsyLThs148ZWTPZE9dM2Lwfe4K1QR2bU3tBtk/Qe
YQYfdaHbGKVpGGNLrHWcKxPp4HYve23dnpV5snu2zZljDsi7c8JgVegOrqBGIAtr67VALdyd6Kls
nbWq1EEO9kcZb/JkCoQ7YHSFmze0ndRvuqZ4FjO/KI+BXb4T19KkbDOS2Ws+/NL+Cl6s2GGExt7p
5+0mrX8azoqRVVffjRVa4pKTV9PecwJ/kS2H30BKN/QvdueFxdQUUFA5sGG1mUJJ+dsxcv/x8d/b
GcsmKnE0eESJeYW7f2RymlYeJVwnjNzQSiWX+I8zGtMbGuO3EKuSGGLY+Js5iofYmm+6VXpDABy4
0kfa+FMiV3vTaRWdt1G0aWv1S1ZMs8Sr6hEJRvDvF1Z9ChygWQsJ+CmnGx/ThRGvFWkSxeXAk7tj
lGjgwIknOMNlIQi/Ph2mbxiSUpJow8ykrxlf5I6sSvFy/KXSu7GggVc+Rh4oO36bfbeiAfN7m0W6
Fi4Y+uxgVA2oGdEmOdij/AzAOXALjv4DuHcvo+tPCYdIf/vbfv3m2Wxg9jXskwzWuPAaYmhMGCfT
og3gTQwexnS1ASTpTIBLGarT3HnpvXPBs6OzULfEOg3MXd3ZOlvRxlwAK6nH08NpabWOuzeT4Jh/
l+yBhzYkT1iavoNFBZK2aJPVfTEKXJnDvIaij2l+HxDRx4/nNq2p0XhCrxHJGuJtvNzre0Mvn2qC
gLLbdOdlNNnr03O00HcfDQeY7F5rnSo7iPjZ6GxGy31LCtlTTr92PqhMkqdKY0d6KoFDDkFQzTPJ
y9sxk4JbsMz3u3go0Lg58+tP1YR4BjJFkPmTerc5ftl+58Dtdf4nfzsF9XQ/oxvtLaRVfWB7bjwt
QaSg5VtoY+EtbHebsv2uwehd/3m8/TeWUvj9gk4FVs4qzZDfrzfAjdi5x6BwHv9s6u//XI6tmmR5
TeyjJrqsdlNUh3N33m2q9qtelEs7QyWl5nkTR600cE43vjhrsnXeC44jdlkWjumQG20lJSFrstLD
WD4d94CP5sTAXXaclOe6mTL3OeBl3cZqGu1AeBuoA7QxKfrrayyfCUyBjusWtQeLSdCOuZ1TZh/i
wba1m+eJJJKrWh9Qk6AR3eLUYFAxbiJ5QcbaP02lZezZI3kSD1i125txLUYwamfH2qY7CbLrenby
kwnNq+pQfHt7uXsRDkUNuip6/+l6z5zYSmVJj+VFNSU77TO85Jb+r2jtzQCbmv/+pzfwSphYGSJf
CWNex7Ylk63veOpcmT4WcHvtrgUIT3Xf+0dn+fNc2gDQmTntAwNnot5qoGsZwnPNZQdwpHYrL6wX
5kJShlqYv3k+zdm+r+Eq9kJW1vrxmqT3sv3lbEK3nTKDMrLm9cAju7G4n7fwf2dna9dnV0H6m6ft
Tl6UgUNdwfGcWexbA+u9DZoEKf0NunD5WqZrSiBGuSF+G4BXN7J9/ZeruuSyBtZz/1X9vR7B6AF5
ltbNjvUwf/a08yXP2qgTyR8Sc1dPXNx5W3hWgBczbXzgBMuAbh6fhCB64vCzGQ9dR2XohASNBC4G
KMINksKNM6mD/hEzX7JJ3rInZ6lONS8fqV9h/XJ8bcBoDb0EwRuDvx4ENRXJqrf1sictiIb3cWh1
gu7o8ibJmeeSF93IGaWnifaO++0dnnRX8QAq9cylswaq1an9aHB9968lGU0cMppZ8Vqur2V+2Omx
sd3317IOwtneV6e5Tx/JCNanAa1yG1z0T+BClqBWVDWEghCqhkV/iOcgmViT0D9MthMtOPr74LEO
u6tfLoQJ+uVg2FrXD04tps+TIQvZ/9srj1lYiKAxCpJWuUYrwKLhJsZByr1v/VPgEZf78dfH67j/
zEzTonuEJACVsOsTAg8nlaRDLtNDnkxAbAmyp2SdLUJvN6A3BiUJKkqXwKLfakjqH1jphj74X7PD
LPSGXtWgJEFFKcAcy3m/pjZopqUbB/iDvj4vxseBBte7uvBi8wQdlcFKs4/OWa+jTr7u9ebSmlX/
fetEDXWoz0fbYEHgIk5P051fucqHB6DX83+8DYJCAg/EUXYaCypG4Di4pessE0/x4JUauA1DOydo
pRq6+0OYsKIaq7hnaAQf0Ks28sCC7iq/vw9ILKyEmVRrpsN6Tn5vfNUpRXxvSPPc0eJ0BeKwKyg5
atnC6dCqT3mUAWeEbL0dQs7z9F880ysZwsF0Ox3qMfvzSoMz5LuV6x6n0nTI6t7ZrysxwrFkDtRX
DJr0xwJnrydj/GCjGDj72/IbjXYXG2YKViECAyHuYri7c5fxfa+awzDq79DVMcDjDJPsPXtIpHar
U69ECsYBei4duCkWpq3MTa9XJe8Ahrxb+7I/+xjSC/fsHuVgh+iGnAddY8I+KmAD7o6N1du90zT7
nj2deEXWz9iHr29gabfZvn43/5Yldlu3sI5aWfUpK102YDY/t2ijknQELGJz9SVcKd7xt+ruZ/JT
+DyobHu1LVirK/HCzkLOVzAb+Sm+V+t7n/bRz9ecj2Bl8LbEeQNKqv+NNxJpdqRTk/2lNZifX/i6
qmIqeyD62NzYZb78KQt09+RB9u6Bbjyg4e/eVaJV+kJJIBq6IRj6qiT9XpWJskhThqy3lPXNjUEI
9q1rN0Y0K9ONSoeS9go5rtsy8m1J5tB67wSYfcD8v0/o7/bFepVtHiegzCqYM9Xb+87y8M6Adfs9
nFBX9eylNA+947ssD8j9HCEU9/lSrmCwu5MhAYmB3DKQVmCKF37s2143b5fY1bn6JfZSwLOhrfPD
VfUTTCq/HCrg3TETFM4ck7iXUuhNNgTsF/aeXk9iawNWX3/7Gj/Hz72WhWtplM5hbYNzbPt8WBZu
4g8pqrtP60K8aD6kck/CDdLRxXZurCp/Ucz1WTWPJ6ORshxDy/sTPrePjqt3GA/c8XuvynBMnRFP
hhv4Wzhzoz2q8rnkzDd1YEzKxRabH056NaK66tNwnPCZk7s57QuJgsqSzeYcaXGlLMDWg6E4aD3r
pR33Ls1hUnrngMCShA2oVU+naTvuA9lw0nkOUO6/4FTcu/loOD5S77jCtLr8bxsMwVLspJjh4o5t
cCbGyt5Q3d/Us24E/wvOFgT1h/fyFyT048yD0YKAPiewGDiJO57+1ScI+q0N4x3YaHzCyd/7sBL4
x0W4Vqedt5scFlBSe9LrkENxL5S5kikoHcK10pRgxuYYssxNJtpnoM3MvE+7SvviTAbW2G/jg7MX
Ow2sQjNazS6UxQ/taYtffuKSZZ7jDwoaOk9BpVSwxKd7mYVpPKfjsvQkD0xYD3CU1odFezqwroFX
ZAiBQAEYS9j162qDPq4PcTLSWcPy0nWIvoj+VRB6dXJCRECcZRXprj85Hksfhp7mpWc9HyZnn970
IS968KIIrmfPDKNLIZdzO2/8dAmV0efptT5YRLNsyCAMbaeglE5VjxdvoSJqDFEzZUwNHja/8sGq
CtRpOAlRAtLGwMXOPIvLAzs4ua7BU71rFC6UgqCp7AgYg8LkVOHi/cwLgTLlNateWek+oNdeue71
gONLg8k8rbe1D16K6LqacBbC+sT52ptwli9RhQEcm8voa+XTJs2ur0jzrWh5mzgwyrrNbP/FLPzO
g6W+ca1Z7e+X+yXUrf8yB3h590xBU0GQbjtGw2U4Bl/KoCTHuR4bG9kdMot3vVu6hh3FZN4Dt1q4
5EzZJ7s6aZWFueh+WZ8aA57iAHaQyWAi956zdylLuOGFVLdmCfrJZxpQeTmN2nEzhUcX/X+YROvK
tcb7ZW8WdzxoIGPcxyqkv9K35/33UoUrD3Z4DccB4usZOJgeiWOM3m6ooXVokcKN3plaGAPyjp7y
8Ny9wyre9GoRAoPVv4qELjZUNKnoegWkeWRRdSev2ryGftNbT45PdfV/F+zRZsnIAi2yNJcJt3Kv
7UkwnZW/Xutubi+AjUdfcHjThvdgj7bB4yO767XhMprgMehgWprCmaWtFaUHKB0X0CZ+nHz1i1ZN
X3NfGedz6RwAtzTJFsfRdnEk0JTGxpDPeu8w0U5AQ1gqwHziBtdnYJBSmNQWDi/D5obS9+qBleXj
pQ9FJ/cM96UsYXPz2pb3FdhTi/OYiH3heKfnyj3M/j/ioP6diQ/hUpLgkgAKeCr1HauyVoDF/2xe
rckOg2rPq4/i52GZj3SKAKF3fn58mLdtG/1Q3sVuCsEPegbQ3IYVQgu6OS4bfFLjKfSLD2sWedof
2a1AGhmQefcE6aPru6Ig9BSVfBiGSlIYtYqdk9xmdZxFAac4Zk5afvo3Csa5kCWcoAKETJx3Fbdl
0hdD4z/llIb2ASf2nsW8FCIcXmMYhZIASPj55nvViVs/NnDwHm/ckBjhrIyibHsumH7fEnLvzQw0
eJcu7oEHftf+XC6n91MuAuLinKkUrBuVwm6zKjfaUxQcyVQ1Y/1rPDAvP7QkwYOs1Fa1Oui7P2vI
kGqXPkzJ3PahExpck2BTY2ycTTlexab2/n4U9Gr55IWussi/Pj6me/lxZqz+vt+CTU1gyTwqEYsq
fIZtlnGwpbywneC8/ccLIWji46EDaam/3MD1z/ucVK/3WdSQGuxP4UY5XSxIsJ/Ho1KaPZckVrq3
aclE/3le9kEqYIo+yPp+dxw7v//bLlpCbKo1oVKVW4T2JVeZxEzqdTMQ/LxwQB99joEJywOqRdZI
VdvQAog901YKAvJeP6uUCdtlMqGZYa75vyq6AFqf2fCfbzy0IH95ifzNZmhr7zhAV7KFIywB1kwZ
jFAXT9+ytRokT50LJrfXeAg2PNBrg3S0Hw/tba8pHq1YONDKyrVMPbHibk7ZF7xckvcQ4MzT9Wlp
4mRqrwOHeSfHdrlMMdNTAmynGnuWabkLxY+estFqug6yZbl+m/we2NM7OuVKlqDydx39z/qOxdUB
bLEEbMl859YTY+Dx3fODruQIWt85nWLweFnTN8DDv8ueRFtAN53+odHX/f5dHYG2Ca0f13WoVU2/
c3rKZ5OPadHpL7Z5lnFSqc4pZzP1epnmxVuyT8YDB3bHRqsK3Us60wpMu+n9N1zYgJi+H0U7l/2T
/6vskiyyp2rZV+kHmyvur+dvWYIRAOFbA2a5l+V9pmC3LtDXvWfXp56oyfqONBhk3buQ9Kr2jdIO
/X6ysL46Phd1rRTqYmeWjEAGkvzdSj9MaxB04p4gVaY1lq5JrYdVu97IOq2TVNnp6kIfN0TyVDFJ
rk2f6Y4N1BG5Rl/GhA8c3j2lcilTWJyR6DDA7JGprMJN+lx/OUzlQPNfIUzyiuDwZb9MX6ulFrST
x4LvHeSlXOEgCUWOEkxD6gKUUQgbRqXx57GAe+4qc0F/76ZgxmGMiSw9QYIEFmOPh2z5YfYkh1Cz
HINDsyybcZG91wdpmhlf7dwvIP8d6j+/p18uv0Ew7wBoKoeKCYOF7IWz5Ok9CaJAXvT2CfBO1Gjr
U8aAcJNuk6GXf6+X5mr9grlo1Bo6uUZTF1DFBsmymWpzhZHmxm3cvQuG8Nk3R1pQeKi714GtH7pU
gs3QlUxliKC3VO+Ld4Bp3dfn8XhNYeA0fmndoSrUverI5Uo/te+FAkqPXCS4ZQi9PHPc+e+5u/qx
96dgomAcTSxz0cfTT637+79u8uenXYjeViBTK2c2GTIn6rSS201Xr+N1nwX5CX8SydvNUNpg4E59
JuovROqFap0on/bqtkXkbgSwKNn2oQjiFtAJHFLQNnoMAEaNNBHp0CqkGJ4oo78/MEns5s1oNVrF
7p8/RVAEUDX9jLyPgXvTm0HR17gUKZhJrQIHPY7YTWq1tFccZzlpnmpWPJuTzBusaN1VQRcLFNQt
hGhVvc1Z4HZLRnq0eI0+n4b6Tf5lzCQ/8x+vbkhc//OLc1N1yYrTGHFGcnQ7eakfdwMSPq35o/0T
lKrT7GCdCP/vbdQ9PYiDo8d59S9gPym8D3iIBmTefepMsTrQrekMFwgaTiLFAm6AqS4O3yJ4CRs/
+0rbba4FkAc/3j9BEqNRNEgbhtqX8ZnCNAR9pqqAwjoH9fA2AhT/TUGjrmCOmzwWInpqf0npUWYo
aTP4JiZUW3mfKUmmH96+0HazW22poYNQBiGCNwNX04XAY9JOXrzWVQ5DsYXgR92IFrbSkawo2lva
4e3JH9V/tn5Hu9Rh1Ll2Mz2AMu15H/vF8b3NgmiUlN7AOYoAGDfShe0167ZNDhULL36VQRYzSpu6
9aunfaErw6mDYrRp3U1fqJkMSdavX/1fkul6o8DNALhmCq8+1qQtBNFx+rbXfsFWdQJ73sy37q6L
6RO27S/lFjTJPeDGUwCti54dfAiK73Oo9uLhfH4COg5kIVOlxCummSx93wImXqRvJ/i87HEJTTWg
BYEanMFI985/0mR0hkMmGXf61Bkni2JV5FSa9ZEJvftc+dOlgTopq6ddPDkY68dXUvAK//o2JjBt
2wBvxtGFa9HuogbyRDl9cxQ4wqWjrTItdED0LvOgGhyq6fQ64mYrGE3Hj2cuXxYhe86FouemY6Rv
6ekMHcP+4OoFzDm2Mn68rE/wVFEQKoMnjSzGSwX/TDsnR70xq8ObSYnqHYa7o7RmdAcsHfkLOGu5
K/8pMzDxW+iWZsm02I6kYtRhD36dTmPGeqydvw+DLgVYfxbFMEbNkq/qXH9mxBcq+pDC6UeUBl3i
b9vN408X58Y+j+Ty04UjgW0lwXTUhzfb9NtTygQPrJnuHuR43KknaTc95O5x0q6GksyfQDA3e2b1
47gaAxs3KDVxAitUZKEDQ9Oz4AhwXxOaNxt/DQieB+7WeVxBWu/mv+Nx+dYz7sCBWZEc+AUsdjmP
9WltDByj2Bfw115cfJJgc+j4226bE59UjfxzoAfnP6OpuR4fsKW/sg99guVOR4w3jZk4e358Dto9
zcFE2/+2Q7hCW6WytrnSHd52U3OT/Pymf6ziZ+vJnKbz2Cueot24Cj5IFHqz9CUeGdMlM64rekT4
/yPVH0pQionDz61AfznM0jPGewOwJUvHc3XO0+ObDhBmPoXuC8B+6CHTb02jyF+qGLpOXwMinUhf
jQ8vdZfKX8CZT78dNWcfDdiTe3qDJJWhMetODCL6iectP4OB4fhWV9tuJJfHA5T06a+yko2XppCH
hsX7Oy9cTfCYQfHRNdKZjNnz8wv3xjlZEJ6X1vGNiXJ9aseKOsrkXPEtCe4mLYfjcV/s9YHbJwY5
/ZaDuk60TMenDgy7kMBRz0qiZHV1fFP3vmm4xS7gSRbHifZc0KQzVs7Pup8vCvNJUyYW/RsFxZEh
h1z0lP/6COpbOjCulgaO0fXStfP2rBpZfXyTJqayUGEn1t18ngPGeHbZdRobp6UeHKBQqkfAgWa/
rOnjh3Dv5qFEmUYCN5KKogjWpW8j1doa+fHtnRAz99Ifx9eKWYn4fUDOnTuFnB5IVofo98Y4ZAdV
6+QtKw3pE2GhZfeab+Gk5zblCVy4kGZATqcYAL1Kbl1EXtcFxpcE0Jnc+KejjZ/bTieaAphDD3t0
s2ioOveRfuDsi1F1nL3NXiR/ps+3Lk7K7y8DmcJ7Op8JYUBqZE02QevrddHF/S6abXyKjPPxLXFx
THABngpITw6esYRCtnatwyiT3CHXSCgq/rVE1Amw30CQMy59LRT+BUmpYQJ9a+Ws9aX8bLlqreiT
DL5AVzoezq7VQAO239qvrROF466Rh0pw6p2HzePisHE9bPkGWb9R8l3Iy+cbwlD+eooj6ffhpDma
f4B6EZyE4gjWPA5U+wrPJCVd52iX1jJMDAee0rBJEj9hNBdqvNM+guj8XNe7OYNtZeLL50T9esg0
/StUqczDy9uyZT7eihVshnVU5lG7lx3XUdvtlzBTjS/FoWzoNbQk/U1rDtnQEPE9W8acJ/yYYDEy
Ji22+u0hQi1Cp6eLpa/RDOBzsxpAkRIXhhtPyt/V73yONFM197huc0iOFM98b7/lIzP0bMUDLM01
5Wog7hH7XvtLAFgC38OAOm6gCBCvQnxZ1Fsleus5eCz6/hKVpkfTGp/gEJtFTKS0kLHtT0GnLR+/
98/o7VqpM69pgE1P0yewzp+a7+LS53Wk2wn80m/+tx/n4DClY6CaSu6Po/uDjXBXJaNguXekjGlP
sfeu6734H5uNN2OIz5/PUYOUzvbud8+bbPgzObsvLwfvJfMgVaczaTabeS9D8cStjuLBaPTE0KPK
t4t2D1TINNecMHxV8u9wx7llNU226+1pwPTcPotrMUL2YBseDbsGYPqVNFsQ7ZclECIACDGx+6RB
5f74IMQhSu7AtTRB+0THHMOTIC1q/bOXTS2XxpuPbL5YLEawUEz//Do77ml28tx595Gshzop7ryM
a/mCIlKaqmjBqwpffXNMr/di9F56EA+5U329/iqPMtfEoYLtyAPzf8CPuQ1IrkULTp6tJraV9KKh
LdSzDyVZJZCpPt7fW0fyWkZ/2Bf3HEqbKEWthK/b/Vte525cDbwkMTXz1wEaWg+nQ6oEdJVrCRKs
Zm2nHaXXdBKu/4xPs2a2BNDyN9XsJ8M/D9yX21wJ6zHwjBHXczIIeybnZtRoRS29Ap3lnqppT712
hkQ0f6/Mr60xUJm/e0Lopt5MWdBgqNdrC9VC76RzgzSDqYNynFpfNNrBHx/RHR/HkYH4QgnyuGXc
2msp5476v32QpNdjkATp2J7b7uwjout3KKl7T4GwLzp97kBYEGhdCzJp3rPKUyi9nqJ0dMpmu1Jz
y3KRV//cZWZFF4KEfdNK/Qg1LIKcQ0vsRguFLsMja7mx/Gu/74Y28J7GuhQnaKyyrPUyLBzp9QkO
SSZT1A3doi7x9S/FCw6BNzOfBgLle88KlxTgHfwlAMaEnSy0XNt3OgvcO01gQpZnELc/vhZ37h4O
oNLnBqlwgut9fVjZvqxg0U2jt71ZfC3iYg5rbe1u4zR4LOfOi6KOCnkKyyHk+Gz/vdAQtrVrd01X
Rm+H8jgDOGcVGsk35xC/a/nZzdNmpKjywLO6k5VyrmQKB3bST9utZh+jt8VoBdY+YAP8dSIDP3XH
Uxdj680m4XJPTPsy4O1+TioJhv9KtKCulMIwy6pF9LdvsvfFDL60HnyPE8P1R6OpE/AJ76TLI5d8
QwH/25PumwxwedWYLGE5ecp8/2MgM3vn9l59UX8RLg7AkjRnZ1R59BbHzsTs4Bo35Hl+Uvy0qLyy
VAc2/644lEwfVUEqZQr3aqdkdqimUfSWQKqsBnFtgMk1Saqn7JgOPMx7xpX6sqJrjCqT/vw0/hdL
U5ukrE66Hb3Vs9z2yogN1dyD7TJeuqrWB98IvTJ0K0a23YhZ0NDVw1fga3+2eeEev4flwPeIrey9
rbr6HsF6wNYLvLakRm9MiivfFjtaI0bQ5n3s6BrywgHLKJSzboQJpheGXSNpoLV/K7tx/tz8H9K+
q7lxZGn2FyEC3rw2HEnQiKQgSnpByMJ7j1//JXTNkCAuEefc2NnYiNXMFNpVV1dlZW5pxvoQkEgS
dv1/Sjz1v2yBbBQ9XKghIOt4u4eorqLjPIw824rJbiAMo/ff39ZLhNzUd7vilugp56I2FBL+2Zvk
1APHExoaOHW7DdZNZYHyMLS8xpCguEwT31khP+AP4LKPtMjjNI63Gv/A0K+xsmYrC0gmmmTURkp0
KGRrXbINHWkh7vl7QE7P+fUXTrI2vRcNDt0Eno2eaWgcGih6gCmWILz8djfqnnlnxw7nSv95PhyM
05YCwls9H7XXnbU685/+wdcSdeXo35LWkpaslvBx80fj3wxOEbwJJ2UD74WezQpWwJLqUkIAFn3k
ohpIG3BTp5seJMdssWa16NiLu/y5ZEj3UZ2oRO2lY+YtJONnEk44G1cfNPELyI34fltiSQXIHThv
DMXogrLinExrK8UWUiMFayyH3BNdgLN7U2Ya9HWVn0LeQameRM5SVWzmdYgPAk0BBEOQlQDd/u2e
BolPl4PI0rNpVd7wemkOF/bJV+nXVos1x0EjJr1wYueuwmuLk2upT1glrrzUs6ViJeZqX6JrPOnf
kZr3lnKY89ONQgQHQYuRrHBygmpkeBuhx3TnvMGBfiHW+HOx99DvqOjtPiKJJnmHkkYxwBwgG00i
9ME9P775592hII46cBC/Q0h4O8P1qDwODVAseWUOYgH8D7cJ3I/WVXMW+d0kWMdyaLKOBLX4UhWW
SpJzgS+q1CAyBGUbh6to4rWERoREdQL7vSmQ/BcC9QGBcjSjqqGxcO9PQTN/HhKTjVwPxAZADjjZ
3s0AYdw86T0bvbaGW75AMTx2PK2hj6xvBeKod6360PNk3/KMuJRGS6ogvSxM+FxMd/0Rky09ZMpI
VDd4di2da1lV5BWDboWOyKnWH0Pv2PelxqQ+iN2Mfs3iiS8W7MId+AfcmDpG4DshWQH3DTq3yTeE
2cBEQ4VvQCnUiCONqcgbmkv3yd627dgINbQtkF+4vON/M/gxkwz+ZMh5TnvIu1KQK5cW4fHUWJdA
MUWh0cVsdP1DUL/TT2EhdTx7RyHI+b/2JivulxKfdwLs1RuAWYvn5CnUq620Snei5n0UK24/bChz
D9UHqGZtPFJ/opdMXVrycTqn0w0AAdhp8F4VQI57e8YKt6jZOCp9aLieoXvtH6VCh7gb624kZR+H
W/eb2nBLSlqzUe611cnt53sCeAMbWPU41Xh933lftVmqJTHGe/AVL/Nk3asSkD2irz+JRCS9j2La
3t5D14sUxD73F6te2Hlz3lVGfzv0ILDx7rgFFQgbK7HkeLafmV71XNRWwr5JaAbtUrI066Onns76
6FSQ25MYCE9MYmpIT2ZDxNFI77W6T9xNv/OJDIXaPUsk6MT9N3cnHMuoF4t+DjDB3i6yUgCAyoWU
b6e1qwv8lysRjtWzDtwmilGLT3Sq+mhwT38rcBRu40CDgLcq8mpcmJGy9PgejU3GjtmFMh4vo354
R+SGMlie+y4b2EplitGKoY+tYwbCQoA184xA0zgyMTAwEo1OdljHBRwHvezAbqoNxakVp4V67z3J
w/djtzH+PZPRAK4i8dg0iAQQ395OLcvXslwJVGSHdaYBbQyWWcLXa39XcCufdQlQzgsP75n541BU
5NFKBgIIPM1uLfpMI3php0TwU4dq0xuL7UYzm/PGwMQDF2XQO0kNA+l+sBKN/cksYD8Q7wFXrDy3
n5TxeArnB4RMNyIpQEGmpJ55ghCg4mGP70lTXgRpnwybIPl4bGWmnILEtMiJ8O3gUbhT6WLiuGDL
PIhtNIamBak0iQTP1bbZgox1izf1QE4NyfSnBKwySaJXLwzS5OfV468Yn+/T7XL9EZOD7wHg5DY1
PgKK8TqPbqrU/XxsYWY2USMEepBGbMrBw9xuj5atJaYtcwC1Olzcw9oHI2qbH92FXTgzEFwaPGIV
0LBCsGX8jKunc5E4UdanGEjRxC8SXckGUxSZ/ngscxHYjZXJYMDExHs8NM/tSDk0zYbbOn6kQp0n
YnZ9+soNZtlBgXEpFrsv/qHyczW2yZ1YF5BSHjIvRmQfSmdh+C2HY5DvE/eZKfEeWgftQiww40QQ
4fJwIqC4BLhkkmEtUl9pkjCM7VYgdRWSIDz13VtRGR0L4KB3XHqP3+0ROEQYAikxksZ4uUwWr5FY
6AqKaWL7fQCG3ChD2diETJKvRiG7sFHuHPHE1mQJebmIOyYIE5spJS2AMJ9HGzEg4D5Ejmr66/GG
uduVMIYgekxLgoYKg7vdlWki9aXkAx8ErSTFbT6bovx+bOH+2TeaGIEP6BNArn9aqsxG3h2GaYBT
BLDCQ02oeX1lQBUnGO4Ta1nU0ma8i8nR94DjBYgF5OigJjtZKy6DUAtEHDKUv+Gw0PZNgZLMJT8i
ur4H0H0gGH48wvun/8TiZMVQhxe7kOIy28o66xP6EGYDNPBPYDQEYmfqsSbfKzX80tKl0z6zemPS
D5caWAVpIAInq+c7fhi4fm7jdaO9KxaohByDuKz2UZlKoC2CyO+OHQYKMAUY4nGRCnhs3Npz/VSU
na7Nbd5MUezWPQNaHENIsp9uIal5F1tOLI1X7pW3DGIFaUYJlmr/OxK1c02Tc98vnLSl4YzTe2VE
CCg2aUYjMeF7NeFXokJs2dEWHkpLZqZXmEiFbOEwuZ3rI/A4QCJa0UOPMG/Cs+8bjzfjPfpjnDlw
xaPIIMNh/d3qV4NCnChA/FbMsf3Fd/ndiN+Vcl+vwYF6bknULG3Bu9gH5njU+2k0PfNQMJgMTqy8
ssqAu7SBe5WI5X/kqVHy2kVMCFoLxXixx+k+0TJaHGWbWRaBJBzL7arRDp+V4LUubFTXejLgtQfN
HgjqHCRkrdBkwD+jxTDVJEdtonNFnaKfYSmivE+0TL5hsnMaH0psJRTEbHRT1CNxuJbFpPJUcHRs
Np2wsE/HObyJgSbWJnOcSVLj5EpX2IUBDndriZZ0zkPfzOjEY9KlJ3OpWBZ27q9xrom2M+Sc0OVb
F2or7kl6XtQwHEPuRyOaeEw0x4Vs6taFnSg7QTSbV4rF7gniY+5slBKwWbKUClzcNpMYJZAyIaw4
bBsu3TGUNsSAn154PYuN4CtD0w1a9kHCH7NASwMYSBgqVLk3QGWExSNzFy1hOccOvVFBEZlQYXLn
Vm0IBCIVlzbjnmIQRMkJkZjN4KgVaBPb46Av1djvEfO4BaHW/KefhLP/l0u78gmI4fvaD53S7orX
EHA4O7oISEnGI0w92MtE2iUWRNOGjWxwSBQ99kgz8QxEouCPID/Hg59+clZouuGCSFFKO6tfg1pt
NLE5xxmR+QU7M1cGpNBGKIGEiAZNHhO/4NWxzKRxZQfBaeBWku0WO2yklnjdAlsHNx6IyfaFLAyD
uoyC6gw0T29NISeSQx2Qq2xar5GD+QTOSDLcjW8/74ICHdYfGxbZF7DLgGzMdA+Jquqnc/FjoacW
3XNLDYpz8Qc+B7koKMGBMmWKoRjyXhGcVqzsqFY9qH8aca4nW9+Sul+s7AqEleagWGG1FoYV65EW
+XZK4/fyb/RahAsXwn06Envt+mMmR9sd/KBpC7nCpdp8o5EQtH+AuRIQSSMMQ8WDkBC4NE+XSAtG
OmspdTPupunSCCz2AAJNqODQk6VhykxsqKyv7UKE6pOjcIMaZxC0fryn2ZlrTwTSEa/iEWmIAO92
BxRtzDk12NbsYigIFILYl6hYj0KOpIz1ALSdKw/UTRJxB51vzRxg6hL67wFpPuT24slWwFt1rabe
2+Pv+st63w6fAaAZ/f7jExP/nVwVeMwHtRSznV0wRDw50IM2m0LnvkBztIJa3+CaHk/6TG3z7cBq
baoz3CEKSEyvpERrQwtg8NrsGS0rvx0NctK8Al1O3Rm+Q3ZQH3/rzBzefutkDuMoTEPGpTu7JDvs
SiQY3lE1GJEDI12Arz8nVrYX1HOkIpL4XjB+H5TdGp9sU2QZfTnNhw5P1vdI3fU6cpYhJB8+x+Tp
804h7xefvH0IJqPa6v7ysWD/Hok9yq6Nygx4HI3Pr0lSilL4LpFzoUOYBpWBUB9WMeCHYaElEBRw
NYG06LF31AWz947r1urkdMScUsm8oHR21e17AfFZVEJJcxUzS8gk7v4c3lqaRGkslCh5v8T4jJgY
B+29Vzuj1ge0ilWAX+jqFlnqT1AykthE+zY6xgui0pYKb02W8tT3vSiTuR6/9er6U5K4E3PG6ez4
JdlyFx404sPqFMGUB3+UqxU2nPutBEQ7omwAVoyFm2nKnQIGtdvJmJzKgQHsiKnxAW7+zVRW4pGK
34Y1T9jkLQyyEfgJSnCysMXvfRSsMsjLjMLfoBWeJEko3wUdKENh2IT5Mrzz0/ua+qrWgSGS7OOD
k4CGdQ7OniORSbtkZKVc+ID7GxkfAKFUpCNx7cMj3c674PoKO8hub8N8H5EdenKfw41LTj/8t3la
R2cTvYLoPP7k99+rX1DxLhXl7zu3xokHNAlqw+gtAfTq9gsoKgp4J457+8V6Pex86xP6O/sDSlU+
OWWWaZp7/dyTzeajXO/tTaR7BKDf4+rl8USMyzt1ytdfMVl+JqrY1GEjzAMYEIuLVIYEDHELyz13
4LCcWPGR2wK48NuhAnqQSUWZ9bY/6E4p6RGj6I+HMbec1xYmR7oonVT0iry3yxiUc0JEOA4HNzRd
RtKEEM/NflEl+T52HMv3/wY1WT+mDzpwLKe9nWkvux2KBSmx+uPr6+7dUw/P+e4ZV7yWMOqpI+uB
rJ21S545ax2rJiG6bqcMsT1QWgK++rQ6B2SjJ3s0x9q/ifqtPZ6cOc/KjepsaMlEe+g0Q8hTY4E2
xmFr41GM9xgM7xm6mmN5YZln7QBijbcD4LLQR7td5sAZhiAez1SGXPiY+pQRXNEiABTV7+MRze3a
sbCOFhoAvSD4eGspc7is6ZWwt/GbWiIIaBgU2ZY0yID+fxm6o9FpMXfReEiV+M1hrYq2Oeb1sYnZ
Wfs3ljvt5jYvIVUb9JChBvOzu43xMGDCi5st1eoWJm0KMG5qwVVwm/Z2zXd4YCU4hwnkSPPQWz8e
0dxxv1odZXIYhSrtqV6CIafFm0pBnT+t/ot1gf4lQly4zrGj6HYD1DLLp3RU9HYT1hoTATzq7oVg
IV07pZD+uxuvrUwuiVaCBm2ewApSRdt4fJy87g60fjCeslVDTp11OoE3qtHfPniWfNBEQ3/G46n8
q5dN/fP1J0xcJ7ATjcMX2ICZ9mqlRFLgZnaGcTjhqjKH/RN3TMj2A4Iw5xVwFJG64DrmlvKvcYZD
XyDwDZMj3bPoHPzb/3UHkHiaEDl8fzzCuV15bWH07FcBUJkFoht0GGAZArPgaaL7kjFLCL3/x0qi
m+V/j2PqMISYlcoIVvxgFZOXXTqiEw7rk4CMuH1qn7540iL2aEDyAIIVdZxL9GAs+MeFof6FYldD
ldoAwq4yPqIa/aPyI9iRa/zns4kiHt5+aKAEncTkXDBNl9eS2+NcoHu7TATDyeV1rizhxWde0igW
AtMDtiqkNdAodLtqURjwXM02A/Au4L3GnuzWaD7X1uGO6JA/c9ViI31k6mqpuWwmu3ljeFpdg5hb
IkLyc7A5Unim+OGHVvlOP+UNcdAox6+Up/Tz8ZTOhRYIEqG4i+sTNb3JBqWZIqi4tBzsGCCmPtF5
gAKC+oR38nsYLGRvxmmbnnbYQS8/WlBpPJJvpzXpofJTtuxgy31C6uhcM5mWcYR+pYKjwmWbOF/q
2Zl97F2bnKxkUCVpGpfcgMee1YPjG3Ah1V29g7zKcG0S12oC3MMSZmj21YGsG7hsIaGKturxqFwd
hZZNwkBu5MEeQkOJjLyjSRemWsxdfIq09LaudXSrrh+v5Ez9gUHI8M/qeBVfWXVrpUuU3BnsBiIP
IkkaHSBiiVeb+pdRlfgJCrmgAIhfHXb12PLsul4ZnrjRImpyms1gmFWe/A0D7ZLwjU7fPM4sNvES
A9pcYHo9yskmSiVHkJRkNOYeW0jCCz9ZakbdcQlbMuUO/7seR2QfDS8gIYac3PMhGmvdmBMGe7cr
VctAFmnVPOc2pZvoYlR9g9ZsRv3qDf3jGMNF1KvM/A302jouXFKzAwY3MY8eZhzUv5fW1bIyucP5
raIMNjL1nGxUK85ToQG9VFmZXcQrM9N5LdOaV3qYSbJdc+hz0sIRJGB4k5WXCgImj7fMbApKBO0z
kEEIqMEGcLtZy5qBrHHm0TZD1mtKP7n68+HzXUDT6OFzvT6tQa5iuNQiLvn+xpcAZkPJDDk6lFGn
+ml5XSd1XVGNTQ+sTQmZKnBLXo67vwhHG2grBasCAkV6snHSwvXyog5aGxENbmJRVT4ZCzcxSQ7r
n2T1dYGoOfBzm7Ii55XtEG/1sVmBOEfS3MvCLN9H37efMpllIAwyKXLD1n7hCHcA+QdhDDzgACGK
zVGojl6blzf0yO3Lw/mYL+FU73FMOIrXMzHxgzIF3t8+hHnZfu1/0fuvHhhijMYR34nbrwt/ALfl
fl+pPfHef1Gtfzz++dX+txITjziEfCmGFVYi6y9xdcilhVr5zC6+HeDE81VtG0kujwFmGvjZjVeD
V4ex+6pyyZOeoMyz3air1besL0pzjJvo9i69tTw5rnJNt1KRRi0CyxLUUzRepJriarESqhGIXKRy
pUSmxxwK4SlKrDhb7DZe+oDJzTpUMj20IeaWI6/h/h3FGE975lbrNeE1U6eNTbY5wyMuRZkzsdnN
wKcxoOQNXciMdq0GoRl4viLj+ecUXECIv1E9fUU9rdAs+3gfzST3b41OnkoxJQUxm8Joqwo1AfHc
++6zOT+Hx+d0s16bgn6JkLxOCG28ITgkNTOW4FuyyA83cyndfsjkwdQLbZL6f74l18fj3Orv79Wz
QpoxQbMT1edAO5mJReLt9i0V9D18ODmPbTcg/V249ZdO9188cnUxsUqdp2mCzU+tXl7Bd5EjthJV
Yw0eZ1Dpn34kfatL6PJnCWNvjop2XDjdix8wHv+rD6i7po9jD6sykgGCiQzRHe4PTIJPQOxoZqsn
SlIvur7BDES7o2cuvKDvb+bbxZi4t76XhbihYN9De6HTWnJmM6A2cRI1yBfekfecc7eu9K93/Gqs
gazUnTK60lyPUdLb8fphDRWXJ53Z7FUWF4m2tOkXp3fi3Lgyy+o6g0mgEgSD0dbe2SXNGBfgXXkC
3Gm7jTU47g06+i/fR+5bPC319c+kkW+neOLmpNChILk7nnaQGlgjUAFoBXpTbLHQI7l1Z4WqpD5d
LpCmAIWEzvVEh05gQpxDRgBRx9KvVgvLPiX4RmR4+1ET1xcmce4WzfhRUCo6INeIux3pz5P5ReD4
/Cf4fHB7f3Prx17o79nwwOf/7ZGrPTAoHhWHo92Q8LuYaNV2Z0jotXW006k7bQl1xFYAyg7v0oWj
trDT/5zylWUHzDpOSMMyl+dr5KuMPkstv3LVIByMtGH1xyOdgU3czPAU7lYUZerFGewV2mv+seO2
iAeJ2Roo0T1hiGfX0BYWdebNdmtyGrUpHkuFEUxmmrNzTMHwN86KPzhWv+Q3F+LDv+11NZlR/H9u
sLFXa7drtkNKDocEhL8ucbbmE1JuiUjAp3zGNlpUsFhayonTqpSuTJXxRImxWZWmg477GFKMw5oK
F/Mo4+l8tGEn8VcoO1lWKLDVm1rgk1dcUTkxUH7CQNenJ0n9ks9vKfyYZv8eQW9gLWxbbvYDJBAS
QchmVPecLKrcR2UQJIiSeBDi10ht5qpxCncn+dlvVQhQrcPj2jMqizuhapHi6PiGmhzHy2olDyNm
bxHIOQMZwT67+qTJpZW7vlxUAT6pP/IhiFB2cOVkLQ3AjzrGF9kjRXdW8RZYmIrZZb8yO1l2tAbG
ecxhKUBPpYlqJr/FfqY6uRkz6uPD+4eiulv1K1OTVU8lQYkaBfcG+I6Pzdf4OKYR/LPqZ4IuUCw9
/mWs5wK7YI1Tvd+zGoq/KSqA6NI1ipfthQOMlwZZUEN+ioqc2PWlNt6CvbDRQRKkHdEmAMburdgv
TdI494++fHLjsZHHdjwft3btsPs6pG2K4Zbq8zM18XEDAM0LCBM91khvo5bcSXJfkcewCRkpaYxY
kI1ycPolfdgDkYauDh09LKsExTPL/Vzli+1j93tBpllaESUOOdSxYfX2C4acLRupQsGypiMtqKp1
7VCFSjvxnpUlktBSpD3eEsw4ptuJvbE4LTTlScO0gZf0tkaxJPwJAqhh89aR0rAZF0zde9dbU5Pp
7cFTFQ4eBteqtCkcLEtWrR24sBCzeFq+cKru39cwhiIpPMyY/5oi7JgmrYqmw7gcT/Vzgn5XbeE0
zaAnRxMi6kBYLdAYTnLefoluv35AIRb0GmPT/fu7uwItwUAu/UGuyV49DonxeA5nfBSQ8yARAzM+
+gvRbnm7QRTU7LqgcgfMIZRFARj7PJyGlaiVBnC+6ZqodqC35DdYVEeeuYWBpufRGAGaILQtTPuY
nRAvCqoWejuoN32rZ5IIaqJ9WQHSBd5XqfoCYQNJsqWk4v09cWt2/PnVldywrMf6Ocwic6rjb6cQ
ZG4DV6UWQrh7LgXh1tDk6AV5ITUeutXtFyTZEu2AfEhoPYMnDz1/ilWqn6V58CEGyCDbOGozH9Zb
nbUgP2iDbti0U0NcNeZm05gQNTpXKn5tUuNME5r06L1dArLMbW9QHCFdNnYZg3zkdlrEKhiiTPAG
m+nPiZXntuIbYestbPGZhwYm5crM6JavZp/hy1wpWmw3dlMfcx5dHF8RMXV9Pxaqfs+Rrq4qY3Ve
fYRaZD7e6nOuEPlAuGJeRrlHnux0Ns/iLOaSwXYdV62Ug8MBjxZYFBejHVJeMDbzcBgFghUWHM0o
iUvC5PWuOAGqkCnqAsmWsjKQ5GELUHg8nCT1EzW6i4xVhCjlDtmTwlzCQo1ba+qDr41PFpN1yqKo
IyR43WglvmQigh0JWV72t4TbKnIEINUi8cSc37+2OVnZRvGUxo0xYGbboYU3W0mS6lPgPy440qMa
esml4+MFnfMgaEASIecHlAaeIpNAh2mTqOEiprGlC1w+KI1TI+c1Xtk1thOvcac/tjczqzfmJsFO
XUCdy+3oxuY3gYaeOHBuMrFKlU+uZzrVAqvGzG69MTb+/Oqg8NEgVFGJsfGqRBl9ouXFa36o3IU6
3ewcIjIYkbwo2aIx+daO0lQiVAKq1u7oKHoShXAnt2lOPKcX9DovqHUbxAzhwWAd155iCny/JEXG
jDtjsltxUMDjD361EVE7ucaBUIXMNKc0tt9pdGAK2chkSW3iC3tKP/NPriXx5+OVFGcihxuTk1HH
vshkjQOTPG1mxVv9STGfvK9mvkUnhMk1PyQ+s/a6NxrL3GlCtsuTYwYe28TslF3kvMT9oQKcUgDn
7U+oQOs02ciQBe13qXPi8aeVSBcRlWDxhGP/DuoCsTO8QYtTtYSIhWxGiVlDKf48bDhUJavvAKy5
m4RW8+riRV+i8JW0J7FWuXYtlKUaO1sx0ztp7W/yoAHHSaWC2FXsl/RpZi4BTAucFZqa0NsnTPxG
09WokRQomfCZNZxLRqWMmj+E/dhSlXqbugORs87J4GZ/StCCfemWsGgzl/PNB0ycCBIPfcQlPtIe
rcb3JP7tvV+UqOPGrMWFnT/TXwBeBYiBjs0hCLr+9sjVCePorGIrXEY2mxsCySDTnEG8zQgOjVEY
iRmtLdlTPWOwYtsxhghpRU51jBhP2LP0/qeMDR4MauHemIsBb75q4mSirKOgIIOvAr3lq+CQHWCz
I3yW0l8pEPWVvlV7pprZC750xt2AU4eWRdCVC9C7mAQrsZiJoBOOOjsZRGxRWk0gcJ4gpZyjbS94
fXz8Zg48x0johkVRbiQLmIRgKMDKUdrmnS1VlP/S4HVKeLFzFnbzTPlA5hgZHH0gvASLyLRXRVBS
j3VkwPQlCNZAx8CIHE3pPA1UTVlDCskeUF5Fld5BhBtrPgdQRKtGraTy/VksNmUJ7rqCWmWeznDG
4xm45/8Et5sEHVyg/nCBAeRy63YD2WX6cJA6O0AXVGcU8ZYXMnLMvR8WXBgoVoJRGG/pUnMoNc9N
lyaPP2DmaXr7AdOjHgc+HDKg4/ELGL6M91Z/1dzPkBx/V6isrMDrmrsq+9bQJO4t/J+lHNzMSQcL
wAiYHqV40fN9OwFs3uCxVeA5VQC7jmyR02qQ1zQOA6EP4qHd+k/lOtisFkY9c4XfWJ3svKodwOfE
ArhkVUYExAQJ9znhoGT0fIrNn4psW2P7JamAtbbrTbez1YUPmHsd33zA5JxhLhCe8uPrGPcAY4DS
p9G6D9YFROusPR7s3Ayj8M2DNADt9CDFvJ3hPqUp0e1pRKDoPxNQqOhekuF5iFe9spbkpcM2c6Ny
6LUDkBhKGNjTE88tIlRIyo4ZbC9Wudf6IwSMAsm3JyJqX5fLvtHRHgvqxJ9zEWKkS9O6ZH38+ZUv
lzwql1sJ1qt8Bw5O+E0OjT9EcQbSc2qOUAbELuFK8lT22cv3S8LWM3gcMDMBQw3JGgkUsVOIQxSG
YphVPaBVkpHvPIbI7i+AAJaHl2zkbF3hMDQrF7KEtP4fL/KN4enAi1YCX1OH91SwYpmNKxJW3kp8
Q1JW9dKF19tMeIBOGmiNAJSKznRlcjcpeVZTcoFnRcVtm09e+S26Z0VaGJEwcxXx7JgWkCUBlCHT
d1qOFyJTKbgdOPLSQ9ZReA2+xd9uyxhgu1cFIyfvg9FotDpsZbP9YKDUZQLaMKjZB27pfNvo2ze0
OWx0c7vVP/o1o/OQbVpfBnX7ttn8LumwzhwznpdAxs+C3AGubOJIpaSh2yBlezvKjqCrVHJNCdFp
U0FwBkHz49WeKQtBSuTK2OSUFWhqpSUfxqzdQfyINNCt20Q6Vasv09TRFQ0CSQqc6+ylXXTYM67z
xvRkpzUKVwOCyfQ2a+YIi3zyaVjfL7sSXWTRi2JuPqi1sODB5rzljc3JhmvLLHEqATZjkr9I5DVY
75h99hIsuI+5xzoPBLYkgnoEKYLpxo74qqSGBtOaIgGWaKkq4s0BSml6jQdsifjLMSpdfo21/ECt
padv4Rm0F89Lcj4zpTCs7tVnTO7Exgmc3mvxGSCMZ8Dju68wuexmeNX5A2U3n+i17NC8B87X9ZlB
P6GwsL3G3TN5iAGCjn9EtFiAbmCyxLxTppgFnLw+/SmDfSmfHm/fPzDtvQE8Llh0Z98jUIdgQDG1
KzsbcI53KFBqw5Z/kTfA7ouAE0RQrXfNQg/XeaFJpn1GaUTRfkeRAJCrUU8NGhgrqAdBq5IsneL5
of/7ssm9jCdwTsdd1dm+RJdW6AryXpCj8+Pxj/P3YPh/2O6rW6pqlYpjsgJGHPaNZd36JU8QXaJr
Kdk9tjQ7HLS7AeoOGva73Krbo3GhzjHRXuCdcxm99tzShb9kYvSLV4PhhFJoAqfu7Je6V2MIQGBJ
D5nxhwnaxmu0H4qc+rY5o0b9eGyzp1W4Gtx0rdiOGpg/y6/sZmeMgqKpefJNBO5arulvLPbH6ldZ
R6iqLGXWZpfwn+1pulxMOLnJ66azG1FYtfQLrXzS4qA/HuHcPXs1QGkSudEV1YGfCJvRTX8qR5O6
C+MbgRdr/4UZtJyM1CLoIJzSH3clCHwaruvsLHNVufp0OaPJziWe3o/tzD12EC/8MzTZKvEQgkeF
7TtbZko9TtCtLTgFwQ5KSYLGbQ/A4dBHMi1gf7lAUjMw7zUNylOOwBu51K1dln9RunhhB49W707j
1VdNthEnAAyv0FjKAUXMZ7aUQ8OLCgAlK+BPPC8Pj33DfxaUzC1ACecCHEFA1QM9hOjbFMaTdXVy
YkiDOAKFrugyq44t6+t5fuyHFyFhLVpZyrjPwOJR3UGrAYsXMNpDp4noLqHw6s+Rl3VKgGV8TSxI
ogAxTkqI6A3ffIXWvk10qcDkArqO7leM1YED8+FCPnP2Lke6Bb0Af4qK05MjCI0C4RqggPPf2H11
GF6LOD1tdgH3IfFG0EFEB6o6g/K6sPnGtP50mUcSs7GoJvOo393OtuexDUSeXRpgD1pNkSbeUfuM
xE/OxVvIoczlUkFjibyZCIkDYBAm4UrSd42bsPFga8yFAanJp1mj2J2Q8lIv+MCZYAw3KIR4UCQU
ECdPLHGhOBROglpGsK5qtdNKIOCg4Rydll42II6+nz+gp9HxKoCFgUei/Xb+6rDkqzBD0K9AsWSn
dIMj6mWFZLABemNGJlFesZ6aDw7fGRErUZ95xzuvfdo1lEnLSScSd3wYktDDkVBTzhNAI9uIVPrT
cV4VPtcJhA3RIyHzLqFdgN9VyICHyUkS3RKgoyJHHsKP0izaypXki7qY8UqqpzGyt99Qr3doA2py
lIwEq5z6qswLdK8VfEMnh86LhVFyDB3L+thSmhhJDSQrYSEsTOkKRCE44oZ972td6wbiuh1a5cjF
TcQdUintIovvU9bdFZ5fUJroUQ5HoN2d0eaQoo5igViBDQ5xUgnFq5RKTfrUBH6hrLsKaEmzKCMu
w9Uu+sCIDm3EG0oXcYyVZn1fbNhYdMYaAuuIO5ahczSntA7HGElUus/wgV53jns/KneeIHiSWoDz
G2p2Qg7C2bTwA7zyFB6k54rI+9VTGLdZYAxAjNVmnCpyofFD1qM1o4+hfuc7VAgmHjaia11wWM5b
MYXc+aB1yunQTvmoSb4EIQaSnXgDsmSfMZux0DILnZTy9qgP8NlRjFuFX0kdiPmPUl576CnrC44i
bMXmqR6VUtRj6ovOH1S5jdP4PQFjlaj7SBiUX5XMusUXX9axC/aqoaSSVZ3ySrtxKUoIXsBo4wW6
hy7Y6DkNAzbMSVGikw6KBnEg7ptGEnwb8gsu2thQA0ITvRJ2Geo9RaMgKe/+D2lfthw3rm35RYzg
CIKv4JCTkkrNkl8Ylixznmd+fS+qus/JRLKTceuWo1yOcoQ2AWxs7HEtv9XB612TTHr0876drAR/
LhtWai1+L4wse4kNcPjafeF3/qGukBj5m/hSmPT7uku0wBXalmgf+DEF2iNSve9+NUrTNKCvy4zn
ZErGkQ0gM5Ttsk2T3PJKADLbMnYaX2RE+uA2lQDO6HaMZLLx8ySM7lrZCMATJqterN0hQSOEB6/y
xOwoJEiIbWBAKH4oJswPyqS2Aku7Lh/sMcwzEMLnXl2mZl3lWmzSEvPAgL+qs7F69sFuqERgTjH6
7KkoCn26y/QShCOJPCSCqQoYj9oqWSyDblnHJkmsQLKit/Atjb9rwK+aAa07yyS7FSolPZS5mGHz
gr7RwJYKr0bC6FsT04FhWNIQWFf3ablL014qT0AgSHS0947lOG69UKjFJ40OaJmZDFLRX36v69Hn
lFeFtvFHgdQofJCwszsvMUZTlsMucCTixwqOShlUdyJAScLdaMu9FIwEoBUFCOo3SV0lGRBbSsn4
ErIUhAii3/qaNYHv7dtAiidwwGLpB/dBVQSCK1WZFNtJ6peNLdBwyB0plMWiYp0oJJPlYxiF/u2z
TLAB1zK9DYD28cF61A/fK4/MwpMOuGRUfIGVhlkQHvtJnboYr3A+vYQNOLYj49BFL6K408MX1CiZ
oR2H7FdHn8v4E/04rAzCv8NQWIb3HabAeTX+rnzOwpv3D/KVAgQ3FLy556FKpwyNJnOp23eEhoG0
TtognUyZpFm03NyWNv8w7oFFVR3JP9SMsHp+SDozJE8A7qr4khGaOopAXzUaOpnYRlYkjqlzW9pC
2IEnDzRW8FqA6KFxvrFSzQ54hyHGMdJKK2tC30bfzMdtIUslScBpoXyAhhhAtfw0G565aErT0kgM
ML6YCBgwRzjeFq7UYvsaJOe1Z23CIEbDEHg1duIDUsOorJxSi6zOp3IPPdJJQOA741PnXOe4zXtD
KcGnrkgsnUyiIUYOZUv8av+Ea50x3EFeyeIcYpFUVSVnVD7CF4/uHvsCndW395VzuXkJvA9Y1/6k
khCrKeC0IExDc/MfagCtkRVrvXcrG8fHUFroJ5oe6PKRHMMUTt8E8pSRKb45bpFtv70s3vH7Z11z
0RQZQGQseQQUBUyRda5FyjGNPKcL7pTKAnSu4005bO8fI3Sp2FgKUPBW5M65xbOrdyV39t3O1JTU
fWakFHJRTJjuCGr0IKEIMZpC8Us61vf921qjLz+3/I9MtKehqAYQtKsasSb2SSHFgXLsRzvd9oSB
3dYw6y88WcAOkI7Gx5rIxaNUQT6BUAl4cDyUX41OKrWNYuWI3CpNmKhamcbCP+Nz9DJEa0c524+r
LUVUCLRXOL3yFVZvWNOkBQnpsf0L4MBttxVcxR1e4+fYQTva7fNbXNh/ZAFH7fL4+q6dtN7IsJUa
Q4uA9EzgkD77f3KLft6WxL1P/xzamSTOago+mGL0HpIoNbXOAfjj36KE27CmkFywcCVHvlxRrFZE
jmc5AhOP4S8azeQkQO3szPg0bquX+lPf9TojL7eXt7aRXA6+rkSPTkqqHLvUjMLMLpXvFNSkAAwI
7oQIfs7b/04eF8EHaGYpvATLBGI7Mhli4egVi0/RY7UXTv87UdwVF0MjKYcI+ig8xY/AdbI9IME/
jyJbwzle28P5dTizJZ7QiZLf5D9roq/SG2COwxBzJpJvSsqK4l+/A+AmABT2D+sDvCVO8YN+ihOA
LRvHoaGYKxFZkhS2XNwnaKwVwFbvl2uKeW0pAdOLJADQCObI/Cc7cba6uIwKihZe76gFoB6uGrv0
6C6TgI84tlaGe4cGnrjqmBDFoDA+teCyGQV1DT7q+npcfgV3PQohav18Sr2jLn+P8SbPMKe64o2t
ieCugiADfEcYE+/YqrITJTvEWb26Nqu1KAT5KwB/wxcDEsGlrkiGMcK/7Lxj7desK05NedcaKx0C
1/qIZjT8A6RLFQkI3jiq2iiAcmcKXBrvtXfpvlBsMfpTG/cJJmbqaiUZyLmVMFyX0jgDOeYguUOb
UOD6im+YbZpJTKjVyrx9mfnuHoihqI8TEBQAUB+psCvFD9Ko0MPIbaZsl+ZPoYrysJknDGGVFRWv
CMMZeDRsY2LVtOsVNOLpBQPS+n3UFXZEOtsb1xDk5sO6fPEuv4lbeikXQhMjAeJGqrEvsyelN3Z+
8tBla9rPV8l/Vg/GUYAbADUbnT+c2iTtDB6HQWKXho1V6m9FBqpoOJl+YBkPIgtcOWTDt6GtmFAe
M2eWCyJatCYAog+d9VcxwxSC3iVvE7cFUieKFTZKppkVOf7GtyVLsGuLWmjoYtUmReUWzbIbAkan
xnmR/tCVNCjfdXb1LZwJmIyoAV5Il7iJzLrghHmwsMFAsdKxrD100qcUZ2b2R9E2EdVNCkaCsWFC
skUToCy8N2Ca/xWmFm0PgmD3JdOityR7SgNLiiLm31elFZX3o8aSX0q1i5E+EN+MVebY67sCjgF4
gKDDBDH61ZhCNMWjXFYkccsk/wM0YDhGw9Pti3JtYC5FcDoZFABbaRI9cX30Y+bdbiAWsma3ZSyp
48U6uKNQ9c4HNCeEYHgETE9Tw8TIHrKtcpxsQzPbhsmFPa45fWtL4wy00oXaKI+QChLHWDzUoS3L
K2EWn2uflQw0TjNOMZoFkLTlzIzY+77m1XXuClXp1PpJqp7UuDV7NKZmo5VoOwMIyn0db4J2RfS1
o3kpmTs4rx9aZcqb3E3p0y8lr2yamLP69muMbAsx16Uk7vRqQyZZ4be5W8SOLlk+tcsI3Q+sp5vm
OLI+WHEhFlcG7ldKMaIzm5LLN69Q0jQymhwrUz+EBikmHfnP4gM5QhbKaw7Sgk0GmMZ/hXGWUhzU
NJTSAotrOzOK7pX2t55vKuC2rdyBeZc44w9B6PgFcRNKF7xJ1qNyquIW5xX0pVlLOxLs4bTrGA8Q
oqPkPQ3khIatYL6EK5Zw+QApkiwy2GXRPcOlNowpa6VcKHPXm3ZVIFig0xFZlWNS9UUXT5V3N0Qr
DwFfC5vvBTobgCmN6iqIZvi8GDBBi54GpHDD35OTnT4Fsz+poC+0Key+fDDbbfKirzOIXLu7l2Jn
1TpzPsU6pEgO64U7tr/V77RDa5aXwL+wawEDwVvS296XHG1Ueuzvx9h46ag5DB86OLKJb98+cL54
frUF3K43g4+EPlEKV9iKpuJETvwiA1N7OIAtIzGbCJwqkwmgGrsCnETPRhRlwCRq52/qKq/wtYd3
uS3z359tyzQWaE8scBrRbgJiLLpAkOMysy0GQt+NY3kXbf9iMlI4UVva3d6FxQNB8XVG8MY8u8ht
QiSXVNSzrHDzIjdHDdHp6Jvx4EQykkMgsgS0wL8QSGZWPQAKYBqIE9iPjR8gbVy4tfYOYH1T7I+R
51uob9Q5Wo3WunsXzAcwrxHrgAUdaWl+hr/UJ8EbW7lw0zFwYy/bCF7JcsTGrbHm0c5PCWdANBUG
caZZQI7masBUEVMprMJyhoXxrHiD5Ax78e/llYaWJR/uXA7vOftECaQpgpzOSZ6b5wko/xKL7gW7
tDrQjQs2nLkjqgOW5wzm75H5T4FNtyka+cFQ+WTs1tg1FpwgfI8BZlRNoTr6Fy6VVyRZBOOVlm5V
RGaeR2Zfr2ztkgQEPiAegolUrpjh5KKNBk3JSrcOU+kw6DSwIx1l19uayQ+A/hgE9HLOnGwzkxPP
LWPkRSdVZVO6xU4252boeCvaqq0dBnbnm2Q72cljYb70c0dWYq7l9pYX+V/p3EOXGwKq/nIL6bSu
0BtSSCc5CMcVq/dTf+G19HyR3GmpWp9WbYVFyvvsWXgPtwjvRBZZAJ5X76gTgkH3YyV+XVyZLGN/
dWgIOv0vFaTKOhCYosjqxhMQo9IDqpYrRoWvUvxzdGciOJdE87WSNvFQusZW3kdfAHLzPohV2fWd
ZHsHAmbWtcGpxRcUmI7/WRV3XlMtqWFeY1XBTvtS3rGhr5FVfWaHcIfatLGPHqkT2DMj4201XfIW
kP5FCwfyv2TOPl9uZ+hHYR0YuP9aljOlNpEs8iwRDFybzD9KiBJoVK5cwP+PTOBMa5hYpRLv8mkZ
OHtipJ/dBnTosu2cEkCq7tdgrpb3lMBLx/oMAxW0y6UlA2bylbEvARJPNvE2cQQbnlDgmfWdAnqT
9qD8mRH7/0ZrhPRLEZAGs/3/JP9swNkLXAGyLZUmSNbuB6sCkJL2iK6H+8n8bVjtQV85w1kdLy6h
ClRDsBiDlwceGPJ/l+vUirwtagDquJgNys1KD9otAZm3XSESs26rC4/WBgbbS1ncgxt4khFlfly6
6fCcRn++x18BuLktoTmMhs+oel+jVFI8eIBiaZjW3Ee/8N/xsxr23Yu/q0cn8eU1dVpbP3fOfdX6
UknxTUR5BwixpO8C6UkIPsopMMWAxbsu3kRABsRM6biZelOXVmz9dVx4sStI3l2egGIogy4r+IKm
/+ttPe9vCka28n5SequeHDB359OrVK5B2s/nenHuc9YFZVFMmMIVQZc8J7UQm7AjbeuiN8QuyEMn
7WU9MxMwGDf+n9sHf7XHYEfT8SzLMBLgY+BBH0NdacuSkMot0+S9iH0nK8B/0bavt8XMZo5bEsrq
APcAly+CQb7enw1aryUgf3fr0bdz5SnE0GqfoyS2NnKxtJ5zQZy9jWtsbdpCEHqFnqO8MGlqHCc1
X9m2hfVgoGNOjs3YFqBkvjwiXa0LtACFWE/hFiAvpcGLXji5sVZiXlAFKAL8DDi5SB/zVlwKVeAt
92Pljq9qwlSzOpWq3RrO7dNZ2LQLKdzlL0jf0VydKlcXM7OOTqE9IWd8W8b1XdKg04AzRTpRBCE8
z4EEXJ8C3QlR7UpEwNhvVyrA+pSqzkJcY+WRRsy49mKz6OLSNGS/ZEMtxHbXxGtV4KU9JbhgmJeZ
fyOcWRHTruoLTSldUe9YoqkbMfyK1cz09BCz8GtJ3GvLinXjyQCuEYad0IDIqUqURb2cUL9yp+Jj
8r/yUkaN21JkFNpQg1b6fCsUpyQPXobCMX71jb9pAB0nuYG41eTORC2C6C16PQG5dG8MgCW4fS48
eh5yGfP3IT0J5GAUmXhVjqu4y8Selm5bGdsmy0zyFSgzjcYvaR/VZvxc6CxQtoK4T+LQocquGI51
oG+oZ4/qsQITbPJ6+5PUa2OBiQqkSgF8AXAqKl9errad4magOnzcsXwrjdBsYnXF2VzQeF1GUxZq
JYoBZjROBzBNFQxZXzZuIU2WHO4HDILFZMVILCgaZqUpwDNApjTf4ct1hG2tl1NcN24e76Xpb2kY
VhQZphxMTFeSlezsgkW6EMbd4ST3JZKRqnG1ippyex8UX13xHZJft89m/jGcIceZ4FlSVNR38EJd
rgkVlqGrgrx1SfMpoJuNGhi98UEsJx9l8UVDKea2vOtwC8EAMEiQRlRQkYBCXApUer9QVNK3bkA3
ShOh/uCnlla/N43MFMOtd+gXC3V7/MqfxUO8y58BUmDEe2iqSw61ur39Odd6oyL5BscTLCcSemNn
1T1zAJM0GYVEDVs3zU4N+abpXaTnKzdySQbSi+Dhwuwganmc+gdqngjAXWndCj2dIYj6cuSZuv9p
3hlLmPMdOMR5mp8fwCwykdRRW7Tu5DSIDwAeCKxG4JGuhcvX+nIpZ17s2YZh3FxDPzTk0BHZM9Gm
0SZKN90EhpiVK31tNWZJuNOIzdGG8qNIZ5ICpVcLFItat1VIYDbScC8DD3blbBaWg1S2JMJdBkIZ
ELovl1OXvj9hcKBzM8uJTaSambqS5p31+fKCgWzjTAJ3+i0pjQhNzJ2LFhdA8oFybkedh7V8OT/O
DqsPjuYZTUCUZ6JA3gCGupFXrRJ1bqKmx/6Z9PDgm51RYVQxfEmDh6kt3sUh3Y21t09A/gncx0F1
aqKaYLz3nwO0B2P+PznmmamUT3mY35EpcTDTJHiPt6/cwrniS3U4qDI4f67GW+nYSghOys71aC3s
mqQL7a4ev28L4Udu/u9+/FcKd7BFVQ1VMdadm07H1gftspkEeJ/V38FJTQdTu/d7TKca+WkQs9fi
LwmcaLJ9OVmxLwuL/WFQAoUHugSkH7DlMyXucuIVNKtHF63RzOhaQPjfXigP8jAvFBJgU+FRAk6M
79fqMqUXi7QbkZDAnLvyHj9Gz+3rcNecAJuyIVYCGNHwRAMrmOx6J7M/xL79BfON5xRcE+E0o+0X
biDGnC6vkBDEfSzU8ujW4JcgaWBK+SGpG+u2lOvnEMvEWKaKiSE8vT9e2dlGkiRP82nwRlfKhi0B
aIQGnIose5PXEnLXLQrYUBlrmds6QP6szkd6JqlvMiI2dTW5ozlZw045FE8+0IcHs7cyezxgwvjk
m3+jzfR0e4VL+3gud/77M7lhGraZKJST+26d1iLvWdv5Mzr/2fPunv1sVY4aGZMkk2swdfPZHRpg
22nmQ+ysdZ0ueMeXu8f5SGOlC4BjgKTR/Ew3kZUf6U7dZdtpU7/X1u96O24Eh7jISoN7srI8O1+5
cQsXAm45BmxRbcDYFwzM5VonOulZ2eeyO4x9bKK/n3nCWySGTP3WRBs0KChemroHmOzHXH6taiev
AifO+vvQA5Y8kpQFmbZdfjeNtrzGq3b93KAHa+YJRHUCYeZPTHV2DlUA4CXZl9D+j/Z8M58wBDbJ
JNgmQwFAFjUljkDEFmV4hWxua9eyZPjIQC8AHBufg9BpjgwtkpduhR6THr0XGU2ZOGz8XV6/h2Cg
vi3u2u6hwUUBQR16feD781aJ6mIkTFGkumFFjppQOAC6WfF4FjxJoGyISKfBIaeapnCqJo16ipqi
obpNYBenyEPVdjdRRjfpd+Kmd4UrCyyWWX9XpZaiOg3IA6WT5ISWZHarmcRr+3T5MZzWRR74P2OP
qu74IAKUgBwkQF/BCwvNcNjV7ZaCLvl5egVd29hsZcdod7c3/DqJChIntFWhCiXOswF8uj2nZT8C
U0J1S1VAw6epSA+YudGzlyKSGWn3SXCU231M95rE9ImaNHEi7RPYUv3n7S+5rlT9fAmeXvC4IF3N
Z40FrdRLMmGAUv+iCbq+mdo8xv69YIYnLbxPgUUibNLyWB7kfbBX3eiB3Ff75HH6ljxbZvKbpG/R
emVsFWoCBmhaeUiu/TEgLmkURXADjzKgPy/NQ1zVcl5E+Lqx+WoBf9kYD6ny968K/uhSQFj+dns3
rmsU2I1zeVy8IwA5ricp5A3dRt/3d64BmoCX3+7Tn5WFKfNDe2nkIQl4QthztOBfdXn5aTKTMcWa
q9yD7JdiQuM0TI7/iFE3zcHUa7LpKeuHR/T3VTnzD+WrITnysfuYfundUXAm1ZYbZ9IfNLLNhMEs
QCtdOsImVNcINa6fussv5VyGJq6aTiephiaZjpESnPDTXlPXmh2uHz1IQTYErd0wExh9vTxpOZAG
X697zfVGM64mZqiIIh5DTJMNQcXUgKkqRlji2FnziK5HBOYzh48LfC9pHjnmJBsY7B5TodPcsPzS
DsJMHmpltdUBaHPcNuH9iKbwVnycwpUlL+7rmVzOddFGT2q1utFg+V6r8DnDiRf/6uzoPJOj09np
5BIGVdMLY5xPmtuGjTvp8bajzUbRhpXobzbeV8p8Jobz31EsDIgxDJqrJdpG6xNi6mPxVSEpmxhd
aodJW6w8WQsv5PxQIWeOs5OR2L5UFyktPbDZipqbFB9xBcR/p461R4yqs14It8Eg2Lctw9IKwc6E
kc0ZkxX0xZfychLryuQTze2HjKn+myb3m8h7yjA2OVTpyuKW3uO54RYpODjPIIm9FJaGmE0FXKvm
AmeSMGECalGeZfqKCVrw/tDU+gP2jXIhojvuSQ5aQcM4s6y6BOBiGQWKc/yYJq+qhpkc1SZQlME2
QBBn98D914FN9RlnTmnMM9wYmTOUjwjNVg0wJ9vUXk0oLDoMhErAm0OQjGkabhO0NpxaOSaqm0XJ
vikpA2mzJeB8MaAREJlh6tjUgDfneV5uTr9BXoC50xk0XlGefWNbaG8GWL2fQOHdtXdJuJYauy7S
w2xg8HWGKp/n+/hOhGqcGqWneMKBf8g0xZTB8VvVW88CUuZvz0JrdKs9hicw2Vqj+FKvTXEtKuSZ
eG57BhUJO6g7nNMBQ5lNAEzqMCpLq/YxQIbdRG+EMSort2BJMdF5DtI5Hc0z6Iu+VExgUOq9PuLR
8uS63iDBFQH3EjyCK3dt/nbenIAbC+8+oki01XPmRC8UDAT3CnzFZ3j4tq2yR8O8e/SZ88tgztcm
ZEfRBK+zo7uCZdr23f7N/ma/736/PLUHYE3/CYBS/wRErY/t9mG7fX/++/AE3EDrYPnu+2HvmYeH
tZappeM4/2TukSxo3zX1CG1tpsYcohd9PPR66XTSvYR2jdv7s+ilnAvjXiwv9aeajqrqKmixL6o9
Gh5l/UXNHOlTKB1VtdMXZU/vouLgAYj9tvClV+tcNvdqzXzXdZThbJTkQ0Xysq8sTLHflvHD7XlL
ATjr7ntiUTSDrroHYC0OzozYAwA1wDDJADrVZz4nO7YHRi0w7PiY69/XdwiPQTlurYXISw4o1YFh
hmZ8ZIT5Wx6rraIkMd4Zf/yVD9tufqd91kz3YX0QNafK0pX9XbpiqIkA1wrWHw4Rp/tlQ0thxkxw
S09kGkaogpUawk9swW8ukrSwXRIiDMQgl5cYHQUZ2rgS4jrgNzR3zxP7JpbKvnRbN7896/sUmqVF
mB2hi+Npq++S99eUgTHj8c/aINzSPT//Es6G0XFQ5amb16odRtdTekRgv9AIsaJOP4d0a8XcQwd8
hmDMdKw4ZeMe+J3vBngDPmtmsOru/dN53lHr+4fjxjLM01f/DpImVjAkmIGK5/yeYbxi5+GQg0Lz
tTXXYOOWLhQALyWQjwBMGonWy+OYyoBmYdECOwKIHe2475RtnnYrWrW402dCuB0QtKYCjVBN3AG2
gqLDElAoLRBF89+3b+6i9p7J4R6IWke2uGmwmNYfQL6l1xgUKeNxxT9a3jLMus8PESYG5q84S8yI
Fc2MqRuICxwhBAp33biVgO9xeylLHqaBI0HftY68iCpfCgEwSOcHWUbckaJl8hUzCcWLPmBSFMmJ
/PO2rMXjOZPFGXRZBHZUFaXE9Y3D9CVGVlFWplSvOc1LxgyArT8lZ7zePxwQZ/smdW1fkaAkbgEw
70jZ1bVojkFpDcMDnKkBxUTDeLy9soV3EeeE8BbPuIH+A067KVCZ/SJRiGto43igUlDaTShtpoIc
a2SJgMQTrkhcUEGQxYIfWwUkwtxPfHluxqiCkEOAUVEq4BpFyPB09fPtRS0c14UILkugh7kMwAjY
EylWmYK2XhVpk8lJ0zXOmAVF1zFvgCBAnP81OEVPptBvYgmCyvIPOkMCTMuPw8os4ZqM+e/PlGJq
RN3XK8ho4l9YS6tvpWGlHXpxv5DMVDUkOjQ4b5ciDDJ2STNCvYeEZMD3GJ8JQYivCsD4ijHGcft0
llQOw15o3NOAh4HQ4VKa7GcpaMN74gpyHthdkAOzeqIx8+oAo1NpGGzaPFi5wD/859wTgzSxrgM2
DrOSOK5LoW3hBa2UilgiAKKPOrCaX6PNa2X1oH4sQaRRmvc+A/Hk5vF0+jhR65GN4Iy7k8AZZ/ZM
BgJgz9Z8l8WNOPsmbiNSAU2FwHqA9hjNcxMO1IxpC2oGFGJAqMw6rVDZ7a1f0qXzXZAvdyGqgIKC
aTgCtqgnpXqM5F0SrlRoF0XAnAAKCPcCZ3wpos+GFIhCEnHV6b73nyaMUfV05X4vmRA0mP1HBme0
DB9A6mGjwk5O/dcgNV9CXtu3d4rMW3GlMGcyuDvRKGLVIpOPkYr9uH+tbcTUZgPdQTSNXzGr3sEP
1e7fFVY5cIKfv3NTmBULUK4Mwwu5+fi9e8T12REMBIUmuGlAN+kFbMAfZ1BSQFXBh3nrTFAjiWyr
WQ//Rr2IgoQI4CfQjMLf6q5Wx2HMdRy25quO7CeAk0rz92IkO7mV03uCmSlrZdcWNg05U5A/ofEP
IGjcpsFPj6VeT3RX01/GZIcIKAdjl5zH/3MHA+P++syujrl+gJxfKlk6tmNfSaEONwYjDGKm5FbS
ofre17RfuTJLl/S/olAsvRSVZFpVapoAfa6rp0jtXtVBftNDqWGAQ9fMAFyyzu1N5FmNUISeR0DQ
SYMOr5+c56VIP6GQGaa6+96AMLhCQPWKdI6VmBHiLEx7mcl9zYCn5TQWtXvzXbbBjU2qLYoBt79k
6S7DuQLPOrK+14NNmaaVQ6JWumsIe4E8iOK3Ad/ntozF/UVbCsEINzw5nipC0GNt7Pxcd8tgikzU
wE7gk0dqRkNOWTlN0ea2uMUlgeUHNe+Zm4rH10bj0iSHXqO7gINjGubRcvq7mV5uC5GXHlRUTZEn
xyAMGgg5y66PgSqEY6u7FVh9gv7QAzUL7/b4d2hOYsI66hgUw5HiqSTI0KkbIPYl3iGbapZtQ+Fx
6GKGOgcbBJ+NXn/0A4AngdSrPYlrrcfXUwmzsuESoe0UDX+YGrtUtn5oqrpqRt31ghSt4ooTNIce
gZ6/kxtLk0yC8Qyzlo1/cQ46DkGdZ71Qb+RMeNUrFKgdiu5KPRiodb15EIDQtvGQbFypbP5UJnhL
fi5q1sAzB6rqMScgRBDVmp0z4JeGYvkIPH+kKzCihC6yx2w3gAbagCdwDzdgYLHpA/h9wuxiwk7+
5tu32V2IXWCBYQb7h4fWNP6Fl6ej7QMdneg9EvlnEwn0TEuAIOKGE3mGE/RMKr00vUEWV+7bj3t1
tR1w9kHLgu5RUARebkcAYjZAORqw0Xipkl3MOktyRrtm9yhjbSXrPmTfHftK2F2+KwDyBpAIVH0l
G7aOYeG3b8pPfHHra7jISpohqwsfX5OQkamtZQDr84/Qb7Rm42UHkrpRUJsKQc7OwHwOiJXQfg/6
lXo35rbay0CZHRyALIFlCW3ZwsFQduhbtgpyGOutEh1ohHA6NpsmBkDwuxTs0yFkbXxft04tABoY
0a9JKBPdEKxmalpbPQHZg7/TitEk3dpisbO31jq7NWeKKERABJ8GHVahw7AhgHoxunl7O5fsDkrF
qFfPMR3ys5cS6jgucMd96urDqZmA2Rk+UwUIiO3KE7WUscHQFkDd5+YhNGBwdwpFCz8MMhxbhXuT
s3dgMlk6fCPU5BheJcBiGJj9IyaU6RGEFfb3F2VfXyojP4wKjW2KX7P7MzJqP8QWMhHMisy1AspC
hgBcMGDRmNl6iEK4SLMr5UZXgoi6iv9bHH9nQw1Es99l9tvQSlul6cpreQ3GAVN6Lo/zSqJyKJWm
gDydfor+0VOcEoR5de/qAV7tomRiaaY9UxPLOIRRbxqD42W7AE4hGR8aOQYOzWAmkq2MChQQpPDo
ukfWNH2qSyuRPkbJnMA1mAqsKB+T7pV2T7HHtCnexsLaZMXiszDv2zzEgZ4QvpVzaPvcL7WUusmO
Dh8eMPUCFJt26rYDebrqDiu11qWUuX4uj7dKekyMoIS8DlCpU56+acab2AYmuddy0zceCgpLDXCE
KbRJ/AD4Qk+bVjw9njDhx+86/wbeFgUAKpinEdzBuxcD08ueADPOQvDMSJZhbDD9IasP8GBMRXem
FECng62Lv8WweqwC8Dp5TFqd2p1VhjcZqNsCGgnlIjQic89kIwZiFcZQqR7n7yolMkD5V1GYhOwT
f1tGK/ZjYQxlrrOjhArvHTSIMqfCJSgyhNwvqAs2CKW2tZOG3jPXHz5Ks0lrNgH/I9/dtllLhcRz
mXwNHFn2wiN+jm1HBzQgfJzAHLaCDfAedqLsLYOdAByaBYJLF4PYVrpSG78eW8S1PVszn48YSVkH
9SxfG5ymJoeuGNB52YEtzyL1Jhhrs6nvAZSbZgdVtup8bTB0tpXXZ/yfPf/pRDl7FtrBjxqth/zS
KPaK8E4VUxd3ooL5ySBY0fFFfYLnC4ow1AdRXbh8ICI10EbqVbjWo8SAHmUatZXAI430g0BOslKa
8VqxaNmUnMnknj0AVwNmFY27rqLY6qbXwVeNzUUhGJ0PjDRvxYvk/b2tU0tePmrvCA+BKIS5CG6Z
VItKIMf21A010WqydxHdOHn8fFvI4rkhVwusYqBXosnhci/HqpXUvKK6G0WpGcpbr08s3bMbtTaF
NWLNn8j5SkmgI0BMR4YOUe+lMCJ06FevYQgw/W1Fu2gnghYdF5L5TEWVyGfPBt7hAChQqMJNlsA+
UQXbkrtTftdbH3OPlMfS3d1Lz/4kZgZXDuAoqKLIzsuf27uyqGGI5ZB4wMZcxcuBQOQ662HItSBz
qQcNHuND3FqIQpx4HH7FVQkI9/fbQpdeetCSoMsY7aDoyODcEVHKW9TDIZTWCstieCN36aY1AL2W
wyeRVsK7Re06k8adRdlUcVRqUGgCk1jIn6r8Z0S0dntJizEk/AmMN4LNFHrM6fBopHEmCwFMv/Ca
tjVLyGdX79r+2fffk2abNKxFY58Y4jU6RpmbSttB0wH+kaMX5DMyjuMMFNAChmos7Eop3hq/2VTh
pqCbot/e/taFmwAPAag/QBsHBspP8vXMgsWqMgU94OFdvx6BnP+heo+YHGRxf6qiNcCrhVkEtOOh
nRzNeSgtGXykFBv6mBvJbMLg6MMvKbdBsJn07VipLALVa6azqYmtGEm6jg0T/qcMSOBnrV+5/ot2
be4NBGaZhCQbzxfsS1NTFkJHXcm3A83O80362FamhsRCgNZo6bFee56X1PxcIucN6KnqR1Ewm7UQ
sbo/CR9+Ftu512DG66uK+/ceLsnto10Tyd2s1svbKBkhcoxje1Lh1zfPQ3KfY0rZT3pbFbSVSb01
gfPfn+lSiuVNdTfMAvfePq3Du9j7U/qPIGuwsrDb3l7e/yHtvJYbx5Yu/USIgDe3AI0oiaSkUhnp
BtHl4L3H088Hzcz5SQhDxOmJNhXdilBiu9y5M1euteStJolEHCt34qdKpdbISlWSwTklCJUI5YNk
3nWCrYNihEDX/NEIKwHWYm6PDuyJRW1q2vuIgy+G15VdCnoCnJoMRMa873k1eXf5k7KDOdB+V7eF
rd9PNQnJfo0gT2rt18oZDZ6+2zReWdppt8yuFJMUlcWw6W+FsOV6piWvHRAcJz/MRt4a3k85r+5q
w7Szbo2back/XFqarWks5DFcG1iK3fdaLO3pLSSZzSaOyI4JK0u6OCwVnVa697j85zPstb6HqrFv
nCg+EUGFO1VGpkXPHElcyw1/AJ0+TeFHiwb4E0qa001xsZpR3o5eUQTGhD4JwgONAKNx0LNf46YV
3qJ+G/n5JvqKIkP9c5Aeg2pw4IEADtMclP510PdytFaRXPJK6CkCfSOXhFOeY7OKyCpTISF5nHRo
7Y5fS+lFNbe+/p4LycHInhQv+6Yo328fo8UFvjA6e71F1Bb0PsVoi88V+j8gFzd19qehT4T65crN
OMVVnyadC5GCKzc+mePrSRcFRU8DlDVOYpDIThyDIBTiYo3zY3EbXViZnY5mDGKxHXMSctL9kFCJ
oxrU0gXfoeU9rAEmlt5d8MJwr03ymyA9Z5d9p0AGyNVNGuxHLW5+jqh4u5DuhI/mi/ctXkEYLQ6N
qeOM8MJHE+B6AkepCOM0rEjrh29mjRNXf1bVd1lYA7UsLZRORAZwZuqF/hQgG0GstMlgnHrzNRhP
Zr0Sai7tuglh+xEPozg/G0dptG5Nd4RxgovZ1oq3HhIIK/1WIP3Taf/c3uGTi5pvOvpspumiFedT
S3yhdGEY0uZGR+h2lEs7k7/EIzWY54r09ZpnXkqvAR39jzV9VnSiHhLL4KeNU1qZByU7ihnMUuFb
KRyk9B8fUi3XKTU8mx8/hLG/yUsJjp/xvo/LLYLs9hh97yv04quD6X8z+sR2rbPbPfsZAiqOANt9
T5I7eIhQSxEPUxvwWN3DO3GA69xsObgvtAjDDmKnAp0j6SMk1s1gC8mL4QW2PGxuz+zCFXw11lnO
EupnN4D8wjhVsv/S1XtTFxwg8XRSPdDy0x1qaa3ktLQvkeakz5PUJX5kNrsd0SOSV6xlYoROmIpH
U8gPtwe1dMQQbqBhjlNNImUa9MXFYLlNM0BTaZyiTFXtNpYtx1AgAhATMkq55xkrl54yOYhP+9Oi
8IrSAESfczSUIfpR0tSucTr+0OwNWBegmN+mDP+P9+PPcPMTVW77B//2bErSzpTXV/lrr8dO+/X2
0BdaPgnQ6ZniMUbhGV7v67H7fke3ucynqP1WaezE2CT6Q+Tf6c1BHA9tHzndqa5g+r4XAbuNPu+W
HbE7LIn1Gn3HEgj86rEw+xbLDBRPMgvzJBR3eh3cCcVW53EyvGSwu1p78h1p+NdVnJL31R/IRIa1
SvVSdunqC2b3SCH1CHUNPFf8+D0zdlXVHNoAvjhtZ2h22z1PvR/jnzyO7CQ79GtojKVXJJ34Jv2R
pA/ZkLMIxWziVsja2oQMm37mUt41yfhFBXdTx19C5Sy7RxTivfBXnfzVlNewOwy/RljYNaqN4ZsY
DE6f25JS2aWMVCyBoST/rt+SL/2aTvPSs47aFyVvSlOiDtjyetc0qoCeVlGZJ9f6wTvWS9xNS6uh
mZZHbUgcU41sK3xIasd/UqzUyd27YdzQP7OR1uZswT1YcAwY1IgJnygcXH9J60lJkHcSD+8RKpL0
Pl7Te1i67bHAb4YMwYIBeLYrfU/Jcr1CFLY29w2qtHdC/Sxpx4lPpnjOddUuqodgjQFiWumZh7gy
OtuIXRNUhZuq5slKXzXr51ToqpXdytlfcEPWlAyDyAo1JVCZ13PHLmlzMxPIBIghIOUE5nk1UQvQ
CdnXFPfktH4f7npAx9R8+/AOmsbyKIaN+awbgm5LufUvsqs4I+C7LKgBB8bs7VHJRZpINatZC0ep
2LtPgvYQk8JPXm4PfSFAIA8IpNEgGwCd0Wx6q7oI1SJieiOSQiJxvxw9NNUdJQuPaM5fyz4sreal
udmwBikb3Ar1Ksjvj7X8Tx4cNei4//+GNDuSlhDlzTgwpLAh+4/gV76TSsWWi63xGP6LeJsGc5ZJ
UiaeJXG2c0y5jqNGzaxTQjtxJL0qDQVC4Ucjr22IpX7CK0szl6hCb5VFaQo7jpx/j+kBGlAyLdV9
5e6MrnrILNso/qkannKbeg20vOjmUB4ycMdkcsDIXR8QKVMqqwkK6yTv1XEfRU8x4gFu4yjyOZIs
KnsHrXmprftceRVg9A2/KjRar+l9Tv5l7gomB0feWhYhE50trDqoSlBplXVq6emvIfQYNcrkpedU
5ko2ZyFEB2gA2FMjaobRd2YpzeSgDkfBoiEp3Wje45A0dh0epODZ7L7d3q1LJ+J/TH1iI0xRQuit
1nNPiXhfuRAU0DIOMOC2kYXgBr8mk3WkX5Pe8DmoLnODcBBCNk8Qfym0TRo7WvNDqngQBEevO8Qg
EYJDl7wbApCdYmvBi9jswb/Vwp2xAhn5vIqkOCSiLP7gIpknOmKAdnWrc2LiXHzLpOIHIBfUaIxu
FyvV2qN7Ia9Ahzf9vyQ7J53hj8TWRUQrFhKIy05iJSXNgV0qL6ekq0aIbga5M8Q70Vbz7e3Z/ryk
2KTVhhck+sbyB0bzwmYXkevv69A91USGXr1rkIbtVuBBywO7MDK77qtaHsTA9N1TFf8Nwxdrl6Y2
hJk6csa/BEXcpOPau/jzVYGWAqo2MEdQtDDnU0kj/SC6lFBOvgIE133LAv1Ueuq+9X/H6SO4lP9+
FqdVg/4JOOEnCpZWzX1IH0LrJNKnOYz3xUEswrUi6vRmunYpjOnCyMypVgosCKXiWydVa7aS8pih
0mBYtH7J+zR87q3vuvt7EPKVM78QSWGW+0JHIZlk5rxIknIfV9HIGejSUyaH9y6ibmhi2OWhmWBC
xq7z233pBZtVDPLC0+La9OzCspKstkyhtE4lZcw++vrco1d3129QhHLDfboxf1s1xAHtzsi2gvZ6
e03/HwMnjQwwgHHP/ZChIgIQ+9N8S2ljp92fEETTUZHv0pHbbCTZ6Sie97Ua1ZXdtECMQJZKAhKq
wgzITT3LuuhaXpdByuWBfMzLKwRFYJ1/GY6O6o3g9FQkEbnbevb7aPOfpLD35ctmeLA2YK1QSwTi
vrs9FUun6fJ7Zuc3LBIFnWy+R/+qddB/eo6sb1uSn5L8pq7y4Uyjm+9zFcZqOOoBZBDnXt/fXgD8
TDdrDpOJzkLAgyjQ9oX4o3OtXVn6yBbvXBVnJZlO6VKPQpdXORr9yPNOqxzEocXmt1jujJjcEXSX
1d5Yoy2Y9t3nL4QSmb5cRCnE6dq4cJqmpESe7o/WCSXsJ1/wkTYuvZfbc/75WmcPKHhfuPqBBs8V
KjMprqtu4DKwoJauYPoI+5cqQ4qWt+0q0fHiAlNZnGo0dEMas5CJhv/MRIGGg1YpTiQdeBF6AGpN
M7MrObVD+rkV4SxG+0DobUHuHVPfZ/lIy1S0rUzDVs1XD9Hl2zOwcPnSdaZY0CLRDAqM9XqW1bj0
VSNwuQ6BuWkPLok1CeWLql45bmt2Zs+KRi6rsRAJoIRGPVZBekeb4L3K0y1c6dtYMzR7UASlD/1s
iaGh32qWXSd733fWsDaLe/Ni1mbhYCBlSW5V3LV6G/1j+hEYH/RZbq/M4oV+sTTaLL2n8mSBJJ+R
jK7jgrJT9x775usvI9x4zdNg7G7bW6Bp4DCYNCHwByHhHD+kGaEYS0PiniJb+CICfPRf+80EzniF
Ar0my2bsdRjCHo37UwtRzW3rSycRxrqpq0mFHeUDXHVx2mO1VyecnnsyNN9Oif3oGlXS72IFVrld
aRNbCscubc08Lf3zktAmKeFYtzfU9yJ5LrQVE0tnfeK/M4j3wBPMgfNB5cYulRD3hGS9ARVwKNlN
/+AqB0m519dWbtptc09JswqWqLwg1j3bjXqR0gw1VsDKEvGR4MShc2Uj+MIfnUR4acqPcver7FZe
RCtG5xSxNZLeuT7k7qkZUlDLpEWth1Lk5Qc7dj3GdEAbYMxlfy3oXLSL8CH5YejM6Qe6dlguRyKL
ytIFQKTe1zkH3B4Hx5U21b229r5c3CgXtmaXZKOmeRKKTKyX/s2jV1P9XQj/JuCkvvuf8cwccOJW
nqCGjEfTgfXey4dyi/ZSP7yH0RHyyczTVjz+Qt6AZ9+FxZkrVpQaWlAZi7rbn9v6qIJtEU2PasrR
y15ycspQ7OrSY98lu1L2724f9IVE8mQeBjB4wCe4yWy3Zomej0OCeZNKlC3p2yH5mUv/KN6zlX+R
kjurVmxRsePoPhqUTfovbvwL6x9O98LPjOOEAslrFzSSZBeAjLTeuDO6TYIGsL5y5y3dErDt8zdk
FcRZs60almoaSR7PPkpbKBj4+9szuXgS6IGngxCJeTBL1ydhwBFojYYbC4jmHKOuNn2gGU7Wuvu2
3fY/6sxB5mnF6ELih+WbfjUtHkzJPGCousIy80Ri9wS1k8ElCj5KuOvHTYxolFr8qM1d7juB9x7Q
WbYLM6covjfSqmTo4txefMZsE4vUmCO94zOiRkHDyW70L2O+9bbDTtv3G5juXLAnUP0VzIqwsoeW
nLtBZxvJCtWcIrnria/MwOuzAOc+hHd19Ia2FRhjO49Lu5KcTFtj6lg8MR8qRMYUC5Pzu7YX+gbs
8iILDXTD6fXka6seCstRXd3J0se6DhwRlt5SjLY5tRgRYs3mX1xnU5O7TPslpMtzaHOaD6EojDh7
miYdKdxZ+Z7WFLfYyPKjma/cLEte99LYLE425bbpNGkyNn6dOrjKIzJh/8YJXhqRr+fUjMfBSwRc
O+GGW5abSH6PFci4pe+BmzhS590lNBjbTTfu8nST9vHaOZoWbX5ps3mYTxFZFrg3rz/AbZQq9hPD
PYXkLmPVAYCzoQcC1BIJt+ShbndN/NPMj2mAjFGwM4Rv/733uLA/v7/hEqVTMtZdxDC3ccVjs49f
CmcQd7nWfhF5/AervRhLZxZ4A0cHrBaY7dnCDmIYCq1scW46fZ9EJ03+NZbfS/dBzOK9q3a4LmOD
3J5U/yy8cAs151G3VjPXk5X5xBPjEjpATUEGYHbhyrVY53BeC7hNOkGGL35zMAtIxyAd9GqoJfvW
NuALKJTwlGXSl9uzvtCbMdUEIMRBbBGiH312J8hmV1T4dOEUPk5qi/0OLm3SLSwAehinaG8egq2Q
bOVulzrF3dq7ZelNYRJqkMCmHYF372wJ/KarykhWhWnb63G08YNdor602+hs0UC3deWnlfEu5NMw
CLks3YAWwnszX9m7RhJHsSycKkN06kLYAnFpBhTpK9t090b+V7Q6R1k9XQuLfGV29gqUEknNWT3h
lMVfeulJbiA1NkyQkTYsFztoLIlbq03przHHL08wwDXwwxI8JPNktuQHvjLmDXc+jLpSYNMnlYzb
2gQ9btcPjQrr6hqL37RhZxsaCSFEV4AnTdIjM1cWcNR6s8TkIMBdjjaWj66Hpz3APnG4vZoLF59J
zAYZAmTyOmzt1z6rzppODwUu3TYzDyZZCjN4SBLzztQDR1K+GzCJ3ja4eFwmahy4SWgYUOZVzzzs
q2JQZdy0QBmEwhL0czQo9fohMBPayJ7RW3cQa9hKGTx4BhTO4NpUMjhE1ZtQ/pF6X2Tvq7IWASzF
0JB4ToS6INsnArnrmfA9LZCVNBRObYxSlbDVUv55DBUcF28+KbWrodl71V5Oum2RrcFBpkMzX/FL
67N10CTPa6rGF06GOyZ2VQEv0k56bhetBlHaGhRzcdVhkFCpl4BWn1f5g7iUEY7JsYYUqB+yrZPm
blACwgw6FOIcXSRpNQ+/cFfQwgZxAJWFKWE2e3qldSM0rKcA3gMFPVluNunZqneZe07d3KZNAipb
8mY+DKrZg1yc0+Qh61euyMWB6xM5pk4DCIpW14usRF3cCEEqnHp9bxb1ziiCjUHJmNNcKr8R61rZ
7QuBD0QcyFpCxYlIjzoLCSod/u+ejA/azbq4sXIKOIEgpZvWyNYIVBb9lMTkIlbOOSbNdD22uhdd
L/IqbJGrcNjLd4Iv9ocW+NXGjLOjZ9GzH8WZdt9l/uD4kr52ES/OLrUOni4UcCmQXX+BMPjx0Pii
cHLZuVZM1sCnZPXQwBgT1m9+/H3FlSzdRFiTUBqiu5Wy57W90eqG3k1YzSp5cMNoU/1VdUertTOK
D4YW2Ty/xbVq49JBvbQ5W9EI+qhGkbCZlLY+5na+bejliH+6zu3BLc0lUtETgTUFY3U+tq5s21rQ
LOFU6u5bWmS7PIYyE+qj+J3mDbX2Vkq2S/YohlN55+3JZTd7emaRJDdJxNo1hhPWwV44V3upkR2x
eO2Tu9tjW/IEl7Zm+yQKAtHNpn3S9aMdNCDu19zp0gV6aWF2zou0NtI6H4TTN7+Wt7pTBcJWACx6
exzTWs+dNmAJbgsSnGTqZidOL/VaSixCL73Qj7155/WvpnvIC/jnpYILZOs/3za4OCxQaBP/OwW2
D6jlRapDU7OwmkALp3REkkqwnNpFCEYR9+Ka/M+S46KgTusFaQ4FBbTro1U0Ui6nCUFern3r9MfU
+OGvdUIu3riXNmZHqYjZjSWJ25MLf7W7rb6N5p0ROUxhahubQPlj/THXSnIr4zJm27w369gdW2xa
8t+4+Wta57x9u71Ii474YlxzN6grAokUne2t4IPE+EGCAFk5ie4d+eLyj/d9LNeYVZcOFC2zAIfB
k9FTOgvJraKrg8YUvbMRd+JmVLTBHtN0jRFjqa5M/AumXSNhgFbs7AZPAlf2yjwHnLMpbN+hwgg9
mbHNt29fc3guxbs1i0v7/dLg9POL/V5Ubu5KCpCWIrXgZ9621s+2lGB3t1YO1uLQ4HsBF0zWHUzQ
bAbN3K9NM9Ap1VrNJqLLKhj/Ke7pekg7QPT5fVQefWs3cskMEhl491EP35LxZWXnLF0ul18xO3Va
5luj4BtAsJI/DTQN9/WP0vrK8wPMe29Dhy6iG7Lps1MfOK78yJcIzeMYrSFel6Z9IkFE5UeXASjO
DmYswiveyb17gkXIziNgoOGxGC27jeoVD7qUCCMJ9R9T82tH90Yzic0RiAv6oiZUZOAS7lM9vKON
9dxZLemolyiFSdyUjpr6UjYrGJulk4NAxMT1M+k2zR+zVZhXWpry/qnE4yD4UEmseIOFJeVgTiiz
CWPGBXu9hVvdyAxzTL1zZUE3Fng4BO686N0veNJVq0HgwtJZPONodoUDnsB+Zi7OpcprlNg/J3/V
e5qtz5Bk3Cfb6Ni/0EzhfvEgrA3pDN7d3rnTjri6CZE4nXQ2AA6JUGXNKwDeEIdK0Rr+GTr4XtlM
qAO1Qg/E1oLH3NgV3Uq0smLvwwVfOoZhTLs6w54UpEhZvvtybAvD2aq+oYC4KdP7Mny6PcJP6ziJ
uJLcY3yWBlx9djQbqfayzlW9c1vF2yJV78puH0fPhaV+dYXNbVufFnGyBW4IVNTEBjbvTkqK/P/Y
AoUFVGZfQDtWG8J+FTOyZmjm0M0+abwwMr1z4z4VnQLPJUrFiWwXa4QEi4Z4brEhJxzynDjaJENV
8mLwzn2rbEJ6hEz1KRytQyb/vD11nx3KNHccAZX7CZk/bTrwFzsjDkWodzvfP0PQVHbITobDhiTH
Rk2y+14JHuIYbBtcBLTysEfE7H11rEt78/ILZpM6sQBkTR/5Z/AXvRsdhPa+0hEDVJNNVKE9GCcb
yftze9hL8zupTko8MalezAtHhpJXsWIl/lnkcQmrhNpBHuUeVmuby3YMyPUB7HEWpp9fzG5b0XSt
9bl/VuM70fszEa9AXuH/19S/LCLP8/+YmXmxsKBVVq8x03rDNg9Q04tgRosqpyrgYVnbnJ8Dtsnc
BDcGqkAqe37e8gJNaF5hmKsHR8KHvYVBZ7v+yTPbrfZ1EH5EobRyxj/D5CajqOjxduAJ+wlBmg5D
UccDnhq2sL1w1z2Hj/7Br07KXl8rrU2+ae6dTd0kRT8Jg5Ahv161Iq/b3pc6H7ZhmlQePQ7C0Q2+
CvLeX9uI1vTm+WRr2htwnEyQ3NnSeYJmtkPd+ueHH++GXW3PZ8k+W/bv3e582NH7dd6d7ZftCxIM
9stLuNn9eYXo0CGc3Lz+2T69vj+dvv+BktB+hFHn/uS8nbZPo3Pyt7//Pn+zDs8Pg3Nn2I19D//t
292X59+wzD87X56d7f3KAi05/CmP8n8HMnP4cUbjnzENxDupT7Vd3qn2uJYwmSb+1mRNruTiOEXK
GCht1mPDC4l99EYn0PPWgoKPIOqzGa5m4nYA4vMWXigS9TKCjvQsaaGtZ/+0amD7Eei74Rfq0KMa
OHLS79t8S16u6O7qsXRgEHXE6LXUX1IEeDohoyFM2YD52t92XJMzvPVps61JCwx4K6HEcd0jnfTP
ChRjcX7h7uS5rOIZ5+k+XejjIJRG/xxB2BfFdPevROxLBmhbRVR2CvC4sa8XsOkite0yi5MVa7j2
AlflD2WxuT1JC153kvwkEkB0hxh19mjVswh4u2sS1L3YT5ojrwThS/vj6vfP8zFuQD6vnn4/Xaej
n0DzL22N+kzBwDbu/uTGqylt9OCbkMRQfdu9uskHO8oPovTXj2Oihn8BFaVidjlk+Xpi27rRCnNg
Yts2Uc9mrkkHxe1Wus2XHD81CCoRjA+OAGtmxW/TNqDIxVUd+TQPQRF4h3hsqDwjkB3ZvLrWuuk/
Q5SncV1YnKWMOkMxYsnF4vgLOLL9am5ef56fIidyKueHQA8szzy7vv/++Lbtne1v07m3/7lT+pVT
97n3cvYZs2MHkUkd+Yrrn5XoUTTRqqAFcySROdWbilgHG35Uh3ATG41tNOaDpPj7HikL6UEwf9dS
5mjDz1x+873XrqdRc9+Gm0aDqssPHLwEHmgl+F64wK5mbXbMwqTrWk8X2KAF3IPiJgRK2MDWYcXf
s7ighzzb3j5xC87/yuAszokSrxITlfmhxPfkW+6mEh8s198I2coWXAgWMYQeORUnmDHmrHZKV8mB
30RIxYlvRQskM90oEnxy1SZRkELT3rTxx+2hfdQrZy53ijjozOHJS+vTzJuoepmGZRYHZ6X8IZl4
dqlGD9uX97IAUbhrHaAn21pCf9CDr6ogOE39NMoAg7o1bqYF50mbl0Sj11QUAnh0fcaroBSrzGPs
vSH50EgOUEYm+X/N8DJt9Qsrs71Tp+KQ1khbndvwXd2H2r7xv9XpFsrs2/O6tJJQSWCNPhZoa2bx
QtDwJqmbITzXI11ep8y7d9sU4sz2Z5r4tkW/qcO757bNpXNxaXMWP7i6GwiJgE2L+JGm16269Zpj
5msOogz/vSkQtvTmIQhIK/R0Yi5CFb0YAl6IWXiWaqedNMe3IDUL9cmtj8JqWmjRTWoyeQxYtKjK
6rOBtW0rQVRQYy0RtwISjm041Qa7VyHfu550DFq0V1HS1Z8Ff1eAsSjpjLKC1z5kyrvuVLR/OkH5
lfxUH6vKKft/UPgtgu8Nhcae4CesDr5+Z8B7Ux9C+T1U1+h3lvwHIEHmi6ibp8PMfwT62IxCWITn
YKz3FMIAsunJYyLBVblWwV86RVDqSGw5+uhBHl0vjFsHUSxYcXiWg98kmMO1NP3SvtYp2YIQ/EiT
zX5/VQSDZkUshUVgKrTjIRyPRfyI9pANJrGrkaCo/2vtSU4R6SSa7alPE/DM7uXQqGD3Qt7pnOq0
DCmtHYb3JEZXTs/izF1Ymd3FKi8iakIdM6eHlp3U5m8y9Wtif4vTd2Fk5uSYtFSXrCY8i9nfPjlq
1kZKv4nmna9Htpm9hWvd10uxItTHH3AOYP8f77OLcyp1ykA4x9RJ3saPHmMxtA0V5qN0jZN2aYtf
GpoNrO61CqFJDMnGF1GrtpLB/X8OjGqXqpvbvmfRFGUo4qYphTrHKtIl3AfCWHGa6nIjty9WQ6FX
cKzyWyj8uW1q6VkOHxjgPWXSFCf9fX2cREj8UOzkrSR72lMypHdmKdqTFpAbDdvIHTeKBrGxYwpf
g2ANx72wdtg2eKMRE0wUode21VjtYkHGdqu85PlditAALn1NIXxhNq+szHyT7vWCRSbfPzemlNk5
yFM9fFQQrO5H/SVSDysTOn30LNyAyAZUP7VsmtPmImWDHKgxmfXg3ISy+OBGcbERYwOS+zxttp4Y
x1ut68Z9LxWQ6eaG+2BUQXj0dcPd0VqVUubMsm9Dx8uzNppgZWctnE5Ekkj+46On99XM0SDvJrmE
woRflrevILogrf67VhO7T2gFV9yNVNXvyKn/c3tSlubkg6qJy3uCkc+XQEDPXO25TLs+f42i5EsK
IZyirEWxS+8biNAnxrkJ2qXM0+SaXHl1aETxGXKeYQ+1fmE3Y4jmqHcSABHItUfAl9moHjVEnvma
8u3CMJE95Az9b6qt+S3YKrKSFEkbn0u47qPe0d9GBKtvT+XnKrI+aSv+j5HZ/RSNhiHUVhOfu8Eu
BmjeVcGGc7Sww3+yDdxhO3972+LC+cEgHbb0WkLPOM+mhGIauC79MOeyNKMtm0U8VqZkAZlL/R+G
VBVPnpqscYvOjZKeBH04UW0DPuFynLklXxfdJID24tzJLTjeveGdNEBohW7sQ2Ula/Iphz4Zo30F
wiaa6Sdo6bUfUgRfH2sFY574ljdwX0uCLeco2sNuY54tY9NKbw0CVYlou4bkRPpKUW6+byb7Gsof
OqRAqkzy5tp+r7tWn5ZufFbc2Cab3QMTibR/Y2RiX2EZIZOfgzcSih9WBGL8XGqVrWvf+7K2hVXB
1cWhXFiZ3ZLeiJyFGAXJeaB+0zF/2cTdAXH37T356VE3TRn/AD2fHh8s32zK1K4Ku1qKz1Ek7SoT
sUE//UqDk+reSfeGtBe19CAl5k4VapRCKhjvkKJeO4rz58jHR8B6CK5wYhCdo8ElqRTaxmRKQTCa
m9rdwLLl1A7od1u4//L799/k3IHsuD30pZMxKSkQnk6UE/MKMmVVLzFjNktW+y8wzZHoZH+6Oyne
ZuIa4mfxaEzqObybSd5znV3PsxHJvqiU0xBHlDryTUt4RdJvKpLHJCWqqD8EVm8XvElGJBZy/28C
z/G/GLHMs3liLgGqNfsGxFjcokQT5yxyhzhmx7XqER5tB4PeYzevXDvO+uDuttFPXUIsLmoaPPzI
6tNZPC+SwAQxup2JVQ02FsF9z8Y7uc/eYtmxOrg9YP3vNjB6KtZPUUs29lCjmkGJW9FWMiaf1nsq
owN+miQhTd5Y088vAlyxydzYB6v6bCqCuBVd0dFRDHXGYfRIUGkQYWZJtb89+OmUXsYwkDkTkoFe
5bYmVfPRZ3thU9B8oY8UK3jO6sHfVL4sgauXx5WL5fPmmszAvcd9qUD7MYfxqOVEyKViBuKWuvtT
54WjDNIurYOdnkNT0H0v6gc/aGHHPAXFqY7rFZ/4KRP8MdCLL5h7XhBtWlebwbMew1QTb4ThoY0e
NTV/oxrWtJJNeTHuE/SGfvU0NdDXe9/kkJ3pdi0fBfeO9hpl7ZumZ9jV5H+kHbhpic8M0Nmz7Z6P
EMwnDQveJVJ2CLKw20exJN0rLg3ahVcq9hhWEqBWqYbXW9OPUZ7Vm7oK5J2IMuqT6ptTr25dd/dj
LY22FbmxI+SIYopc3ps8qb/5mvpTaFCHL6wg3Po+ybDbG2ge2U8ENXw/9UWchibPVxYx2CIe9Lg+
NpLbbFNV1DctN9A+7ENkI9CQPdy29+m0fhgEEIYbphWJfXN9SrTR9wWhLuqjT/kqTV7M+kUmOmrL
l7bsbaN9LzvpIKTd3v1eHTr/odF+4r5G31i5mD7yQperN30IPCCQcUjU0vAd1x/iWW1qdllVH5H2
OHjSfd19R/YH5e/Cdzwv2KoFlH7ug9WizS2gr9I+ef7WfYqbn57W7nLvmKr6XVa+0Xvo8z88+nja
6jx80wVp360Rfn5qmP/4WrQ/+RheKnAJXX9tH5Czq+O+PpLSue8z22pUqJMNe4gRWaxfvahBW/eP
TtMJ6eF7JR23Va1t0N5I9EOX3yflRLJ+8ivNSWGV1awv2tBPnKYr8JePF+98VulV+ABoEdjPNXDE
sqxhfI2bY2wk+WiXnZY/p9IkyiuPfgOGyhMDdROXemzZjWf4D/IQB65d9Ii6iwGVbpOWWWgL1VIO
XoscGLWtN6p5HxZun26bpJROYdTQ41m4YQoqSjCTX2PoAV/PvSb8VRRa58GTXebHngfFux+VIslb
uQz7jZrW5rhLlUgBITAma2Rs8xhjWiGVfBe3PT059FBer5CqBtBOaWQdK9hLczfYaO3fVHqv/QEy
kUdzrVNiftt8mINLRaVHk77cD5d94fmlcWh0z8AccC23YKdudjZrffu0fhoTHOdchLTngerFUcyC
RF3qoaL2M+HoBe4xiV12X3lvaONDJBzVqObt5Erfb5v85JAwSUVRIvqEFgKhrOtp9EdPKanoCkc9
vKfWe+jqY88TMVC/3rYzvzm5qxUWZBqZAdJhLqYnNV7bRuycU+TY5opv+TwG8kH0hBGP4VR5wV+P
oemtwtAHXkLCWNqxWd6VxT26UNs2H1aCn3kUP13Ll5ZmBdIk79KyinXvNJqjIwujaAtd/VuozZU6
16fdNrMzcz9xVbQelSLsqM0jgeYmT70HzUtoBQ5/xeVa+WC6Oa+8CA6OIHIi+yO6g63qegKHXI0M
L2cC80eCmWPvbuBW0b7yNmil3e198HmLX5uafn5xjlolUxq/wZQfu/fdi1Js3eYYJe9EeEQPK5t7
zdgsYhCkzFApWzKNaXBvIjYCF76dJxpN1WDBqtGGxPT28BYW7nIm5xlK3WtGyNiwqCZfgogKielu
RugPaL71vb+3bS1s+ytbs83Y6o2gRrnlnUSAGUHnqO1jyktj0FceVgub/srObDP2QWW0aoydMXsD
HQDztbyT8pV98Sl9w9G6sjJzRMTSPZwKWOmE74Fufm/d5Fvqyg/ya/xcqBvBC17klB44bWxQQFzp
S//sna6NzxzvmOWWUkouu9L4anV/huS/fKt8DG4C/tLaR+T6Qdl4sev1zHW7ZBS8U2xB3dBLWvCl
0eXO8aQy37VFnp2Kpl/LIi+tG6QCoBqAW8JbOnOLbSKMQxfU/qmLxc4OQbbfJ8aQciWLa6aWHAjp
kym4I4NCtev6VOt6GfAoqPxTrRahsIWbgmg2qxJwvzymnuIq8Ur4JYus3xdj0Wxd0WvXOAQXjsP0
WkLAmcY3ldb7629IYlyLNwTRyeu64IcSWOD1G7fbSn0tOENeViuF0E9JVRYVeV4L+B5dP9QeZoPO
jNgae6uOTn2L7J7swv1IahN9RK/sttH/4uzMduNWkm79RAQ4D7cka5DkoizJsrd9Q3janOeZT/9/
1AEOVBRRxG6g0eiGAUVlMjMyhhVrzckp9n2n0yNPhnTt9tXftg2ojikPIgVQR9eLrZpJ1WZNSjz4
jdOvsVWIp0mpUH+zlMQZQX/DFSEJh8oS/mmlYXCrqgh23sIN50oYTzWSqjlKJuveXGuUsSyMSuIV
Vl9lx3GetZemr8EBmVZYVMdQV8XUUfIqj1w/SsK9CZ4t+zyTaIjwM5isXH3v1vBzQc/n2BMnBc22
uEpPWtf0r6IcMIRCfv4ghkJ7MvRM3huz2ThqDL/Q010ibgi1VjermsVJSrougyNeCh4LGNxOVlv7
bl6Yx76u1NPtr71ljqyXywW3AQTkq4M2xZ3cGHWVe8Gcw0ZGOltknVPhipkv2tNn/VBB5FgzQ4kW
Kd9nGadc9v2dr8p70ayHcC48uTVdI+jsIdXv/Cg6J/IlC2YHWqFBMO1O0p1MEh5Ves1Npjx0xt6T
sPGBkc5gumiROCFHWu1y0oRtqOpV6VVUmEoDUoGwOFmJeV/WY+fEcfcsC9Hh9lZ/aPux+jcWC9hf
For3dRUxXioDjdxVXl2Y5z74KVRPVfbN8B8tZH1BDGhxe46ml0DeY+Hf8Nbg4Q3q3TJfGhbU6203
p4KxcymvPEnN/22N4BBrA5Olcbrz0G7ZAUmxdCxgagJwc21nSPyk902r9JIED6mmmW7rX/1U03fs
LH9nFVNSbVg4QbgiCqO513ZiGs5ozRaVNzXRIauZJKcupw3RUU2/KNpOvLzxfptUOJh1RlMYwMBy
g96d2SDqfIF5akphQVY8SUKenwIYMHcCoa0lUf6zlpvPROQ6hylAufuGFdVeqTgwMJ/NSTpVcXDp
m9dB3EMIbtxDTuAis81zujzjqzVxUAVrsJDNQ4e9a2yBsfj7qSMHbB+1U3bQyx/+/ClH+jUzfsTW
3nH8uFayQUgQaDEtV2E9PiGKQzHpSlx6ac8MdfBDVAJqkHc8Bq4VKfbtW/fx810bW71mXVIIU1Im
pZe3KL/UQPz3iIc+zPUxkLRwofJiQsLLF1yZEOqozYzeTDzk4Y7FvfQAz9Jf7dw4BZBLkOe9jfJ2
tdetW77R9SVYrNKPUJmgI/ddee7E1AcELbAqielhhEIqYegrbvxPmVE+3d7Dj/f62tQqfu4QtVyU
CBPI85o4ck3jOUn30Ex7NlZhslDHQg2laMowZM5MfV9GKZz+menqRdt+vb2ejQN4tXWrD0YrZ8hK
0Uq8LKjsubirUg6g+SAqhTObOxxYe7ZWV41yu5ZHBp9JfCr0ozZ+bX8htuuk2d5A5UaWc/2Vll/y
zlFpQCvKOMMSk43F7IzwuVgp9cVJCV/CsHZL4SWLPw00sQMgaoO0FzRtrpRXFYgpYEtFWX1Bq/W7
kOYDB3LInTyov8XNcBSn0E4Dkv7i9fY3/JgWUM7iNePcUV5gSPR6ta0xzfooJqmXVuh/XrrypCZu
q52F5OI3T6r457a5zd19b2+V7xupXEyZhj1oTm3xkLuPz79Lez5kMC7tmFqS6/XNfmdKXQUn8tyk
Vp0wRNYGB7F4yMJ/xxY518mB5JrZaEY6W9uiPFyO/Y7prU9IkRBc3PIBmW673tSknkxlVkDg16Pg
RnageqZJzTP/nezN/m86zfemVvciTCpDrQtMjfO3mYkACTVeuT/6Bdrw5yKZTorhBvMAo3EJM0/l
RP5Rb0a7Qa359nZ/UDFc3Pf7X7K6N6Gvzp2mF3ieu8obDr0LxWPrDofuOX8EovU9uAyf2wO84sj5
JaXt5KMDiv/2j9g8ze82fnWakfepAhR8U08N/uH9mP+B4Q26qe5L9lvMdwoSe7ZWJ9lPic4Gs0w9
IzjlYckwCXCWY1XZ2R84ZrV+j83kY59o2eBlLAikB7Nha/awhVrFl4wu9WbhOB8b5g+EXxlYwWw+
S/Oz0P1R7vv5Euno/GbuXB+m7qjvlSE3slo8ErkkYChtKUqvKloNQvJTrLPDWQVvzWl8yP5hCDWj
X/FnHu1gr6a/bQ/3hPIUXorbdH2VakFIMqNNM+QpakWySfbHwM5jZCScIO6lpdBkVC1dsq74N6Pr
gQKXKILirWqj+h+eOyZPCBuXlPrDQGUTj2MrVhxwTW2OYnaWudNT+pAVj2M67hzkrWf8va3VZarE
mFYG3s6jWRQ0r6nwWbB2GlPLXVi7R2oNoAOWqINPer2ziaKXXdfgia1kcNEep/zghiZUaTCzjd/N
eK8AtWUPslT2Dwo+aCxXgZbeiuqc91Xq+fMlWGQ3/+r6XdA/TPqPwTrf9gObzwxyHwbU6grQ9HVi
GoWRWUyigLHm6xTbGVre0JfF/QittWSLwM4C3REq7SDPv6e9UuXWSiFZVOj5wedNWfx6ZwulzqOw
TzJPECE/z8KLEBwzAznJLnEE84CS9u3VbtlbkkUgD4QN2hrLUweKEo3SyBB1JN5rwgPYHsf3nwPV
NXJ4ZzpYe24b3HJ9sA8t94CtRX/keoFq2otVl6kZj3ipx3brP/2dQv7316D5Eih7GJqt5ZmLMAdn
h/xxPRI7Gt0MX4qV4fd8O4CwRw+g+cgdLaLSkb8Uob+Tqn6AVvDtqH+iPQ9HJaOY6yE+Iw3ARzVC
7s0z8AoKlF2heFP1qnQPrfKlt4an1PQvg2KXmnJgZsWRPwU0w0EXlnPP4LPmztFvIbrvvt3e9zfI
0urOMs/B/BEI2IXDYXVnraCc/cBPC8/M47uo1x7qtvqlWOUfDfAzpJIDB05jll1txFMlyE5NIhra
QUj4KqnF0a91R6znz0J8osa989s2gh7VAGtFIQgOLC769aFQ9HpQ9FEoPEP/O/rT4yzHtok+RTG7
gfCcQ8dSP+lz4nZ9aI/+WTU7R6D6LPR3s4/gB/Xv2z9osbfeK5SV6JpqIDHZr+vfE2e16gtDkHm+
6TuaymisauSXaIhltwxebtvaXPs7Wyt3Xfe5qPuzusQCrtCdaIQ6FRvfpG5m7PFa761rdfmyIEpN
ypk8DUp4UBgEll8EsT3mw062uvX0cvwZeAMeSBF1PdgTUzMyCws3Vg/I7yRqCZCiQO8SXp1EdLpE
dMNUOc6M2hnZ3pz/xvuHbRRAAUjSLlh3CmBPmOKsjzIv6GqniIy7ZKpfrV1WsA8wruWmmyJdaeo3
FhxaK1ctJb1gNH6TeQpA9roZD2I0fOqCl874lQaW2+r2rKvu4EfnoBl+qupruistuNzZ9TmFOU5c
sN+MJRurZKHqamWe/Rz3pqupI5sFioeW/vf2Ad16EGkcLwzSYHt04CjXtwGgTBJqNQuN8n/NNLjL
wuygjfqfKR/vNbCuRmQ4WpB/0gbtYopu043u7V+wdWx5EHkUgQOqH6ho5bLX1CqtMqbtsNaC1UFg
KWBmqAmmHf+9dXg4s9A1LMPCtJqu1yrnCh9raBdwjyjZZmcJcCxb8kHyp71S/Kapt1cC/WjKR+tw
mOkUnaHQxVR+GAPUZ6em+RRRNNhxr9uGli+IpDAss6s1kclWbWQMfD9FhSn5NRrAJic7/bItIwzt
ANhkAB8qzFXGrDC9lxUWgYQA5+ihN+Q/Q12Itt7qe+itrUNPN1mmzA0GGvT69Sfys6IUS58IohYG
ikVPRTTubNhGjKItt5pBfBEttLWUsdb3pjVWRe7Vc1/499nY0ofxad6cSmFq/btQUMiVBX+yYleg
g3jioRKzw+1Dv7GhVKJpVyB0tTQBV7cOFuupDts+B6H1rJpUNTvbQqr4tpGtqAAiSNrWEtg9i9LR
9WZmRRqaOu1DL8rcb9aht/9Cou189l6/HZj9t792NlQSO6/rVu37vdF1dcUqzUyNM4wmTe3Ch48G
yYg+0lQ0hzq+ay1n7OEiO/jquUy+1tG9AGHx7XVvxIVQsshkocCLZXG9uX2RMsmkJLkHok0/GlHo
H2pGdSB9ZhLLVMpjrSPdNivlXuF969UAIMUQ5zIQBMx6dRmzaCzkkP/yeLnKn5XYDnd6MaoOugjD
XdSay4mS4lM5RSNj0pXuDBZIgkiKsycmDAUnVfLm+N83gz6rwSnD8/HDrs/AiGpjWqIs4lVCYj7U
hSUdGuKie7msxPugsoJDPZSTq6mh+Hzb8tYZZ2hIWZSL6DPLy7+/q5eK4dTDQp2XnqDNR7/sz3ns
TJV4um1lI8Kia7RgrthwsseVaxKtcB7buSi8zj9U1U+5P38btH93y6FbZpgUAEWIo6XIsvqydG3H
phBrtrFM+IppTOg4infDrDwW/ay5FCH2ht43HBU9JKKcJb3BVaxu75yFY5YnRYkeknIv5YxRQ+yV
GpdCkVwtPfcnEU2f25u5dXnf21wjM/NSaSEaom/bDi9mcInEH7353KXiXUZVLlUeVUSkG/nzDDA1
y7/UQXEq9+rsGy/A0jpb5obgT+cJuD42luQLNXPDJXnV7Ajjj6bYi19l/sIqsEIkBEIBGtTEG+s3
RgRSk+TVQHM6OUvxQQSVX5I0Hvr+65B+labODtIvaXLY0wLdiHSAjhMLULXC96+nKPtJH31fIXvs
Urk5ZGr7U0EmxUmMSLSz0izd2x9z6/zAarOMnFFpJuq53khRSIoum6aCwKqbK1uPxNIO4Ox9knr6
P711VyU6ukZ9XCGILIg7sdaGEyZoJa4DBw9T+Hr+rKCwbcSRQBPSAhzehA66SUl6rJXzIOSLK94Z
Mdg4NkwyEwcxUYLe6BrXofhT0itlTR+y+yZ1rR3vKWttLIjqqrRM6TPcARDsejvjFDBKD9rMixW1
PgcTBOuFNk6fGyVNPKuQQU0JcgAjeWDstLg2HOlSqUII0aQT+WEOYFDGoTHrufSgyqNeZbWf+m46
x/P/0MrF1zCFCV4FzNl6wAE0fScNU0Lbfx6dMNDtQDncPpJb2QYwCeCqtJSW7vTqNYJMIytkC4hG
kAv3Jk6mn1unMlzTr+2gL55Do4G1x+jdoTJtv02PbbYnVL91UGSyO5TAJZBH67ndSVcDJLIBa/hJ
RBvtS9P9vb3IPQOrnL9vzJkZrLTymvxhFL+Nhb/npZejtnJgAL4XiA/7SJCzSk61UgiVzOdD5ekx
R4D2DnIb1S2as3xkbEuqbHOvf7Lx/BmEUoRTFMBATq0s5mGVxdEUVF62kFWH4sWArV09FApEtjsB
y9b2MTa1DGlxUMg6ru9ZNpeiWRZN5RVGLR2KZhadII12ejRb6yE2kQAVqKT360Ogi4lcNKVaeWpZ
O90suyJCFXoT2xBUPZER7+QcG56fFB74uSobwN3WKHc4LEdz6osaEWiaX8F4b3TqScFD2+HOwrZ8
BXtH4rSUmT+0YSgqi2Q1Se0lsVkdVKt6HJKuOOfRziHf2sBFbWxB7SyjQcsb+y64mxEJGJtOrQnu
0uMghJ5UnphdpM1fPu8SmW8cCVSPSGFAWAEskFY3Si/rMIn1tEEar/g6W6OTx9VO02PLBFEWkB04
laiVr4KtJBumgR4h2LGmh67E8OND36V7rY6Nc2AS1rAKCktEHiv3Z/n4v1QCWCXX5kNvxLYwQ9Gk
Z24fnW47oQ1LBKugZRi3e2t2XH8fgX5rqjBD50GJ4qrRn7b4KkJPuEsm+nHfwKItSiBAxShTraFi
spCVudoDgtZn0XwcNXP4EVSUN2+v5mMogxXam+BxKMrhF65XI0ZyPEgBoUwe9p/UIc9hEEFbUgla
686PYUAYR7NEJbgRDmY7WYfb1j/uJa6WmBSAMg4DUPa1dYbKy4IXs/CaoURCJo21J9U3UtcvRmpk
oxHurHYDyLj4dsqrID2oaK4DxVGGHD1Uy9JThgA48Cy00qdGjE07lQTj09jk8ePcEAqYdQZMWW98
/R+9L5FwypkhO95e/MeLzsfF4/OLOEh8huvFR3o2hLpPFhdJ01f4Ez8p4ne0mrqmcgxjzy1vJNBY
g6kIgmG6GITJ19baJgkHdG0WhKNcZG7TlNV3PIw22Gqfyk9jUVDbFvIKCp5ciNR/oLlS5U8D89Oh
MyQ1DJdKL1Sohc1GufPqbp2CZWIZWCsunPLz9U9rrD4zokosPUh/puCpjZ/qyKmHnVhva7sRPwN2
Bj6bbHa13XEdaHGf+cR6TaOfp6DwT5ofSYc0iTVX8KMXGKnkHZubK6MeyhUGem+uk75+EvNYjQkn
2jo8ioKQLWqJ90YVl06lNz9vn6ePYfRSfKVjT/xFoK6svrCUtVqRyxhrisle+iEWBI1IxU5+YneJ
daDivfP4bjkPwnXYU8i8cLyrD1cQPhMD4HSb5EUWf5TSITTulQCGxkb9E+t7Pv7jC8wC35lbfcGh
aywR5iugLnH7Gamk86h/B1W0J2m2dVAgnVqobU2mJta1bDUOysrIyXf459OQBsdmnC5jT34gp8Dq
453Tv2mO936hOma6cV1T60Yh6sqJ028m0ikKwZLPVvd3Vsxf4vQ7hFfk9inZdIGkW3gBkC3UylcB
50I4WKuqVHr1pyT5t3PlY226ye+mQ9XKkV5fb5vb+mY0dZc2C01dANbXdztJOqHpG7UE68lgdQM6
HmINa9oj8d26aBCwQanFK8anW539MPAry+gmUg+UJfNGLN1JC76Ps/oiqPrX20vaQAUxXMzAOiMO
jNUw2nO9Jqkx/FBIZIxRh0UV6xwOxXGUHQYfI8WZNVK88ihPXw3rRUxUpMoI3oZH0bhM0fH2T9k6
O3gVRrIXgckPxe68HQslrczKq6aDrHtN9NDUX4zgrIk7hjafj/eWVqcm0VK/8EOjovJr64bTHQo7
/a1FNuPPdwVs4MhnNu68x6K20RBlq6GzoNZJXoaKwvVWR+2clIQPlTejBCtR9IXR8S6thzvR1+zU
kuiFjq9xmb7O5V5VYgPnt3CPE0wuDTyqHyt3U2dw06XxXHk9AD+SCyZ26urS1t8zQ7WL+JJKz5r8
U2TAvPUfkgKS10z4jMLXTt6x8Y2XaTXiMwrfBAurnyFHaUWPiJ3PmGGUjpkjD9xUxd0JjTYuKk4c
JMHCKLhgMK53Gh2OOQ19ofI62fBaAIOR/IBe65fbB3b5Xtf5NU7unZWVO5iKapYjxt68OE3vdd2B
MdSm9nJo850Du7kcyhBsGC1tAp7r5QxBEWlaVNWe2XcH0Uwh4pDvWmX8c3s9m2YMXdQZu4ejdZ12
CF1Qjf7MelJBsRjVlQGzV2l7Cqkt7Djujcd2yQP+v6nlnLzLCwURnVroYGsv7DkAyUWLAyeMhZeo
haS2smI7qeBP8veaetsrpDtpQAVFjWy1kVFv+LWixbVnEaSm5+i3vweo3TwT4A3poEAGCvDhemGa
XxB2V+GS8MY2ExaHguhXja1DUuxcpS1L9HHRjCODx2kua323hV3VNNMU17UXgKyIUt1VknuGoI9V
+/f2sdjyW4gWkF8wGINMyTqktRqkuMdgqD2pkLqnpJjqo1RO869ck9tTXRaIzEjqQx8Z83EW5fs2
KvYUFLbcxgLffAM4AA9a9uLdWmM4VmtmHGsPgjtXz9BZHr8EwjES1GPV/Q+X7b2t1dHUhczvsrbn
sp16/a/5aPS/bu/n1oej34X0Hlkq84Wr510oYD70k7n28uQ1SFF6+QE205deb1tZnM/aOb09Moxt
EkCvh8CCVCuHRpFqD1baojwpyvfbf38jQGc2FsSWDOUMzNIrT65bjaC3CUEKFHLZY8g6v2dCcS/G
/L/KjMxD2qaijXrqf59Vp0VJewR8AXN0rO36LAR9I4z6wCBY2h1K67sWPpnNTlNiyzu9N7G6WnWf
dnmoicQHKV2PHG4rkW5sPj2rVnsQxc+peJCr0+393DriSymOXM6giL8uXnUNFXf+rfK4Qb3Wu736
o7Lsue8ctQ52KAw2bzQ83ASxpDvAQVb3SeyDSOpNvfbqUv4pRKJ07A0zcGpVq1wmmqSjpMBsUGRB
7jYBgLcuHayf/329aB4D4CBPpvG8+glW1gcQIlEZbJv7MrI+kcC8BFF0kgLpsdV3ynbLB1tfBiYv
qXeiE8TRWV25mGZJ3UdRi7hvikCWBptV6ks7b9rWvX5vZOX6gyYHOCuHrdcivj7Ep9n6LAx2Of8P
fh/heVqfdJdAqKzMCEx2hn5XErBbo3iRpczJJuO+iS3VDQsldm9/pq1FWSBn9UWjB6H7lTf025yp
D2ScPY5BBTUJvPWtVA9uqlVnX2/bHXMbH4qu59KXe8O7rKv6YmzQy079xqvblrOnm5VDKygBQRfu
KW9tZQE06S1moDkUKG+vMx/FT6yw7lrPCMuSwYt/8xhgdxSoijuNs+W1TDYdzVlQz2knKsdGzvLH
ITTyY5iFJjjYst/5shuLp9EAwc3CnwMqeuV2qsicGmOMG145YGeBaSt95+rKjqPZuvw0aJj+Xior
ZCKrQoclj1UX1mHn6SeruvfNQ1Q9tEZDY+2uKIqjbETc/Lv/fIywCUc1eTqZ15qBszGMmEHhtPMg
HjPpMXtp8fO/Hx3qiiJpLKKOpFkrh5L72Yibafq3kLLTnktJseNOdP77Qt5bWd2HJg0qpZ7r3htm
u5y+dq1bSJ8HOuW3zWwcBY34cYGWkpXzla4fOXmM/bTNo8HTiz9DeB9KjtL+vm1i42a/0elCvQ9i
z1z7RLhQCpHewuBl8yWOXktg1X4iHyyomm8bertIK+9LORz0DaX5JSFbRd3NJI7QrzeD18XA76ew
/FRX3yiMw6+oDBnTkQzdUKZWrHORSc+1AcXF9z5wOhlBol+D/mPWH4s8tis+aK1Sp/ic5o96/6pH
uhMNoMTa5KzH1dPtX721PcD+aCMhAoh4xupHRxmMGLMvDZ4RxW5uuUjU2I32GunRzrndNsShhbl5
qeSuAqlpSstUN7rBa8rsBBtOXynPQVR8noI02TG1nJoPH4J0GNpJKrgwdV+fqnEWxzFJlMGbTkF8
N+jaiSpqrA92vTvv/TE8RJOPe6jBTkJDcx3ORH06jmIMB4Heg5PhvWgfYjcKf1fSv6Xw7+1PpX5Y
FgQSiC8sn4rO8zrUVVBYn+n9kIdroz3iw8c98oGP1xEdXPBVJqVNyqjrw1DPlR402VKNTmvZpYhm
DyrypZL6X8UuOWtM6CEvBZMj8Ir1cxs3s07wF1MfSfXWFsMG+LF5EiN4EZPMmVPRGx77JN2JBzc2
kKqQtjQtmA0kLrw+F/5opM08kbRKanWBSfCHZOU7TmCjUgucY5FHVZZd/MDlMoqNqScRIWcHjYyb
zpLhFEb2qLdh6loVDLIoldVuUtOpkkOzccc5c3woM3auwNZS3wC1jMHwBFqra92VaWkWIqUUVNAP
iZAfVP/X7dO4/IXrS0bflpk4iuCcfVCA15tJ48Tvw4YSV1mWdhYpGf2KnkJX7V9KVWrdwFT/9WUw
nWK18zZ9vN6E8jTGloVR3FiL7Ai9plHnM2ovCtKzRmFFDy/BAl5Lgk+K+nJ7mR/dFtg7OFvgHKXd
SUHlepmyCiKaUdnemwA33pUKShCyGcZu2LbTnaEU4s6H21gc2wnEEYwjoYu2itaQSiikrC+wV7Rn
MGPfSh/SHwFlIVud+ns1UY+3F/jRg7HAdwZXJ6VOpiwo5ar3css4y8xshZVrgK6aOaGJL5+YJjvd
trjaUh57MHAktCTUUFh8yFIkNVCG0WyKSxVL8JDqY36nDanpqFI8P6StttewXnm1N3tUgpmPkXj+
meu4/oTIRJqaLxblxWDCT6V5GlHgr4wft1e1BnO9mYG9k9nNpeQL1u/ajKE2ZkrjEDMxsynIMGr3
MOPC9h6XpTMbg/K7ndLkuR/gppSmyXjwJXV05XwY7qfIz3ZSwdU5Wn4NYCFQlYgNEfWsS8NWSb8y
kuXmIqhTc5Tm6DU34i+6BvmKFWTqneBD7XV7Bzb2mecWVAAdMfZ5XbHIsyZA/FFpLgonmOFjIYQa
NxwIc+Zw5witsfxvy+MFpEqMgADvyGqz1SJTYGmWUWoKpcQ4oufjg73tGGC1kkggyI/0BG7Tpq6/
hUXSmwdBQpzDLhQh+O0jvfpP1/TCU9JNtWln3VxDFouktQLzeVrUhxruL6a081wMbSaMy526y7oZ
9fbr0c5SFjVY3tsPMenAu2FUZnOppbQc7CSIq3NgzJlbFAZqhE0/CPQngvzYdHpxSoRR/AnksZXt
sKuEo1DFUN+JQncfR8hDqz501X3p1zufc51Avf3KpY+ysKJRsVl/zySZwynMjeZiwOsB8UVcPzVC
ADhsTGcnMNPqKDRd6mh6aNHm0ZH6Q2Rx50O/3Zp3zww/YkmSqWe8TdGSWl3fqmLyYfOkGHaZ/QTJ
xkz2tcCVx3kZEPaNkTyriJqv3G+/O4aADbtjDTa0tfNpDH4Nva8AMBvaishM6qtHM5s0p9a0+B5S
ljygX2JOJTnoCA2wGYZ6/iuaxr51cgjpyRP6QPkCjy6hlqj483xIx85v4AsbxS//9epI4Ibg4FOo
YC7w5OtV1tE86ckwtZdClopDXjcSY8mkDr1m7Za5l0B7vaO8K8THeGC6H6sd7aolSRVFbMFC7vpB
KqNo0MQoAVq+6RaB77+ORgGEUginc610XAR5/o4Wc7xzwBZD6x+Ct4DAZSEQh4bqetFBUUeloHG+
CmO0kMyJvvh6mpzzIaLUE6MdGzf/7XF9O0wUpJl1XaSR0UW+tmg0qlYn6txe9LmECdsg7GpnFVZ/
GJEPnLPhBBSuvbv9bVeB0v8zCs6R5ECHCWJdh4j6ANXPWGovKHPWT7QNI2iN8sI1qm46EA02p04K
1VM4TaHjz3r+v5gn3OYeL/Opa2SECIVS1nV8br1EhVnVsuE7YgsSkhnqnyRrsjtdFRon6WvZoTa7
hzZZN2SX1dNOIVbjRVzQ6Ku0TxNpd5u+0F90sYleUr1BEkkV4as1R/0Uwah4UMZoOoxd0TkB0fux
aSvBIcx5VgD+OG0lV26RD8E3o2/3unOr0Oftt5Gpg0IFsidTn70+DmI3MpolDeUlCKg8mC1THL1q
OGQnkl1RuHsyaaR9LlNL2YlgP76UvJEUhBmrZe7tA3MdvaSypzVYX3rE/Ua7DhqGPS1B78STr3Lx
d47Ax4CLeSCIJSmEUdTmU1yvcza6cIiZI7kUACCeUpWZL1VvJsfUSqY7klKLvt0+8ssfXN1sxizw
jG/yGhCKXhuMgjiM58iqL4Icz0dhOXjUvve6ZZvLWopH1Fqo266Hn2naDMDQgubSjb6eOa3UK3Xi
ULYqhc+Rn85EeoKvDPNOFrlhlmY4dO0L8RRsMqvd1KMZDOCyOHn6IWnA0AB/ZwI8PkG7k2JtnE/C
KG05ncANP4gkG6Vk1WSTzaVCJK5NNcfQ24OOiG0HXqs0ilOT77EBbESxBCVUGGjCMKRG8eT605VD
nSd91/UXPJP1LdDSb6OeFocyzTQ31BCMs0YldXrCVjtBx8yhHkZjNFI1ZCh7f496ceMgoYfCkDKp
NP56PT05xkXpN9BQXxjnVZ/DMZiPad/sVeM3PDSlQbg5UUwGIbke+i5pMFRRJPeXRM0eO8s/Jobo
TgLsRPNdUUMpZihfBjXcidA3zhFVIyaVQXiy22vHPEpznhtD3V/qoOvtEECO1GY/xCY8V+r59n3c
CJcZjVh4y9CF4q1dcyBmBVl442v9RZTa6EXxhU4/Z0LcW07c+vGjHnf5c+KbpWWHCn7aFcsG3Ghb
V9kfJVCT4yAWhp3wjD0GZTR+pvj9vUoa6UyM29zViSB97hUkWm//6q0NQqOTkiriPMt4wvVRDMCH
dWMZDJeWqZhBs3pQJ/1PZaxKp6zT021jG3eNSueij0FMvpTzro2V+qBkdb68U2PdO1M9G3aapn/a
QP4R9q3blIAy1XYv7tuyCkUU46jMkWhk/NdW407vjK6Mhkutay9N9mmufvfpKfGJQ9qDhqjF7UVu
HHR81lJye5v4WyeF5hCXwtgWw6Xp9fMYGFCLfs3hZS2Tg6Xkp/yPj+LcbZPr9tPyyNKoeHvvaMJS
9rteojkx8ZOI6XAxZhPum2wy7/pUR/YEstxTq4r9CTLa4hxEU+JmmvkPcWZ7kKh12pkVnrTJ3JsD
3zhWyyOIm1v+8wE9L6F9EcRZM1yQfoof4EdtTxOV6ZOMY7gT0nlvgmfLHoSugDq4f7yJyxl4B+qY
u1ESOp75i6TObgFK3ubm/QyU4h9i0fa/3xnQjUQzlOQW4NnqQGWt1erIIY6XLoi/V5RwrPnfUpte
A73agUm/EVGtHnlqb2BSaUKR8a8JGGMeoVi0ou4y6fL0BT7N166Jv4tVX7piPM8PgZxablgrxhfm
VAonHZr6EVGv5GCIUYR8dKTFmT2V+V+906eKmQWrfGlY2NGngmuHsS/bcZGMJ9hT5ONA1WHnxq/7
NZxM3jiadMtkAVnIOn5oCsEw6yYZLrFqxDAOCF16R+pgvgSBckz6Pj4HWVs/pZEZnEMDgmZJBnU+
6DmZbpQZxzJURugudcVt6Zqc6iq2jp2lteeizyf006QWbTrdt8XUfA6zWHBDqyPPYZLNyfBCblKm
91Hfgz7t2z0ejI2vgwY5vRaT6Au8xRrDOzLPZdVZO1yqBE03gEXRS9w3wZeIntthGPo6s8NGeWW0
eHLaWRmOuTGNB3mqY7fvhvnQTcBDx6Zv76HQ9u9NHJRT0+A6WVqgn/JJ8+1cjBCkUyrxEHeFunOQ
P778/P6FuHsh2cBnLSH0u1tTi3LS+Zo2XPy59BlfFUpYmpAUve2dPt5NrBBA8ujjFmHBv7ZiMlMu
Jjm+QG2F1s0Taf4UyMVwTA2xd42xk3dW9dHfU44H4LLUCAln1vNBkt4ozTyH40XPetlJTGP4BIHV
bKuh0h+MpAjdtjULZA60PRrGLcuwTVFFAUYOvmwV1yU9HMl+iRdqxtI/RXLwGs9Qtg69BgO0KE+f
2lY5lc24V8/++OTQcFGWAWFqNzID39c7rGedLphDPV/69kQE5sIQND5penMvCaepdJo9FrSlaHDt
lRZ78JO8FSI1c/n3d+fGoKk05XE0X4ZyOMlRZCsSkn3BUyWpzpzv0Xtsro4OCDJKhCi8ctfWpm7Z
cK2bL7A7dG5tVeA4LEHhpmuWLU2GJwCgdKdqqTrp+rxzmjZOL4V0BpGW7Joy4mqtI7UZwIjs7SAf
p/EuDi99/cP8n4yQZTHqDcHUGsbXlkpa5BOMmbXU/mikzI3SH4P+N0Td7PZd3PhyrMaCggyCfHAN
q0CBwTVDGsRmvjDuE9aPYuxp3auYTA4MYbctbSQ5C86TxbD7Cz5Xvv5s4egLupha0yWoyV0U8MaH
/+PsPHfc1pJ2fUUEmMNfkqLUQeq23bbb/kM4MufMqz8P+8PBblGCCM/MYG8DA7i0FleoVfWGKHTj
xGkoQqhO+7VtU7uWAUZq7kboZZ+t1udi+w0knFWz8ATPQ/t+0bdyMM9HOq29Q5muHRzuINNjtWgP
1hhWtqBFFOe0MHMnA4GksOqjjafHuku5XH3oI1EK05kDcuvVuZeqXT02Br8il13lq/9C5cPVbdk1
bQeE8u0hX/uu72OtMuug6UKzUonVRbOrpvZMVUe619LQ4Y7Z+LJXTjmeyZSJqG2yH9YSj7M0yuNY
qOKRussjDQBzIK/T+LeC6F/7Kpf1RkZ9WcmhrsLZtkC8mdI1uIra+1gk1SQdIy29E3g1vGA8Hdll
LmyBNS+nkUhYzGDSClyDT3e+cPQyLJtm8KVjg5St/MGsfvf6vdjSzZqCjVm8NigOa2qGZHW0clYZ
q1wrtWGlkXzE57B9yGszxPxGULyubIVvtxfH5TWP28z/XYW0GS58mdtKqo1Am5Rj3Ofljm5P54yz
uTWgy4MSnBm1dRK+ZdOvWSGjkeeZOIjysevVTzLeG2Jt2RGe93W65XCyfIbz/U0ojhR4WryygAOf
fyZeFro+RYZ8REXtWRFdSXzEZMULJnGP0MK+pmoD232jJHX5wRbIIk87ioqgas3VNYTu05BYba8g
Ye8jaUozQ8CeokcHc2NlXHnNEWlRw+UiIBVeQ2vyeg7SOGN4pd5KR61vv/ctZL4u10svK4JnScXV
tRIQb+oNnJMSqZptjp/QnufqqYrafxRI4yCjiQH8hh4nmQ2VwPPpptTXD4ovKscyye06+6P4X24v
0CsF7Lc2yZJDM8UXNiqmFtTm3EgK7oxiHNtSpzSomviohqsT55fYyPWXqIqG3OWdwbtG0eoUJDEI
utZpIqEbd0PXjoITyloROqkYovtkdW22sZGudOuQtuU9s/hWQddZ8ySsagzLeNSVo1E2qp0mqbHv
krp/KAKrcieIHI42s+oVxcfwszJ/dkI3bSzDK9sMkTGWIO2lpaWzOqIGLTG6oe7UY2z+ULpFTuuQ
W5mX+fLGqXtlk6GHhKcpmxrxgHU5a/Kxx4q7RkWHfwLa0uOgmhqCbtdlWuw1sYx3ZTWmnpC24b4f
lU1178tTi9cCZVl0aJa8a62yFQhlXEv9qB4hLD2oRWTHYvw8tc1hFKOHIEHAQLlTox+RFNFHQIFb
k/Dkfe7xe7u9OK/se2BnpGWkM1B91uAUw9fGjsqDeuS4hiEiZTamLg8QyV9ux7n2YRcfsuXxsOA1
V/mSJSZtHculdrQQwLaaeT9hAjL0ARr1G5GujuhdpNXxKUe1WQRmoR2TugZM9zXKovtG/HF7OJdX
Ke9JCNd0YOjBkNmeHxp1WdJEbkftiEI5bqvDODg4hX5GaAdNgQ6G2yR19f/wqZBwAfasAQ6+QLqq
ud9wj5jacRwo7w6TAfTDTFWvbKstX6QrX4veC51GHraQMNcttzRU9IZ/qMegLJ91CzxdKD5q9e8K
be3bE3mZbqlLjoBACOX5hTB8PpFTGYVWgXPuEdOle8G4L5XIDUVU5aWfSv0nl73b4a4UNYhH0QkN
SPqkhD6PB+SuL7t20o6ZNoud25M5yCx5adpL3TzWzliF1kOAGO+rmeUImbc0JfeGkEPdn9QKRaBB
mrRTJVmRaPc6Lq5OqimLoRN0QFS4tDb8rcpZCA7fSIfCFoJZfJwMo9RtJTain7dHc+UVwmjIwBkS
OTjF59VofEnHA1zWjjguyVVkG/5kp0KyLyFBm6ITS5ioiE8dIPlpGG1GvvH1rrwClrOaeiHR+cO6
WKgqZF9LYedoBLGjFv7HIYXj1nxVwvjUfjXE+6wb7Lb10lDewvBdu66oiPIdyZk5wdfN/7FKANyh
DHWUxx/RrDngBr8nzTPCvLQKYZ0rsaPLYwn9fH972q/cHbyqKAADOCefXqPBsmThHmiVfvR7oDb+
GPS7MGuFQ95bGETIYrEza1PCdqUc0U+n27W7Hf/KCadTMiU1XADXQFvOv3qFijH5VU8uiqKxG4xF
6moAiJ0qUpqNl9fbWFbJKHcDcpBITEAmWxcI/HDWlCkkW4vneIdsrRtb36rIf0qAbPqKM4UNfE1s
8YLe0+uXQF1kxg9Tfii1Uxn8Sae9FUa2hOx4QxEF9VSKKZ7RolGh3N2elGvLYaliUKcERo1i03Jk
vyvb+AbVI0VPlaMqffOryK0a6zedSNeUH5eaQ1f2Xj0qhybZEgS9gsVaOoxvhGMsAZiqVeS5EMyY
xImMNjjISrD3/QNf7dUsR8dPgYU9ilV6UBNtbyit63eHMGoPfj56tRYe0lD/eHsmLu+m5eeQaXKr
86Pe0tF3ExHBTs3CdNLhKuwG0xVOJ3n6WmxZIVyNwl6i/kGz67K6aiSzFiIHe8SZuXDKGRH+JK7V
HY9X3iqgfqmEmP98tS+KyYAwF8s5zvDVI2VSYrP0/QjFzmYe9n7jl24sy5md9VN8uD2Jl3t80a0i
VxeRTeMJu8oiarHU9bpVdbIIyylTBW2axhmy4jSPimcGHe8+neyifb4d9vLiJawCIWDJftnhq61d
hloIkk3Xj0L+MtXP4fgrDai3bt26V0f3Lszq3pCFPJ3EwNSPSlx41Pn/SOBVlLx7igdoI2SiiBW6
g7DB2toa3GqHsnHzrCMFOHKvJofROBr35lZL/MqyZAJRsydnheawbin1YVdXho6oa1UvhZtQDx7C
sazu0jTPXFMo251Zop15+6tdHsjLV/sv6OqrteGsG2GCTGUPG9GlTUQ5vi9eg8pvd7cjXTnlCAV1
g3czNcCLcnHe+pM2JKzL3PoRYT1iWAdOJkdOxUMuPyT1fR8ewnJrvVwd4Luo8vkJV5W9BoidqBzm
gIbJdXs72ELFLMfk+VWzDG3hK/PlOMNXs1hKuhAGmabT2XCl+bBpWXV9EP/9/atFr5cqiKWev58n
np22L4H0Rfe3ZH22gqzWuJzWTS50y84aJbc2dNuPtcdS/eenAFMFHo8erQQEfl3JC6xYR5DO4vC1
gmDXUD10uiz/TfWv924vuKsfhWyDBJNlx5P1/MsHfTlWshAax1gDWKlLceWUgDX+hyhoKy7dRooP
kPDPo5iVWCeLktBxyKXizhwkGsAm+dvtsVy+NZCypWFP5r/AGJXVAkv0GaCx35rHXMzQTs8q0Umt
1MTdy2rukdqZ7aGofqbI3WykydcCAxmli7pcyNa6qoEzyTQJ4mge/WHGu0zPdA9OYYahcDTvxthI
D1IrN3styYvd7SGvveKobi3sMqTISAlIjdaiRYoygEAXBvOolS+z+AUXYS+LhsOcockYfR9B5CbS
QdWEXa/d90tdhwYpdHc7VifbaooDBKN7E0GsSIzujWYBNW72mZdbe7Xv8bB5S9moraKMd/7xgyyN
SyMS2PdtGv9BwqV86QTRJ3HzqydVUAvHrJTEpYyi7kt9phiKUQhinKGDZKHgmqHSeZU0aE/0QUWn
jlXzc2wNOlhQvXI7Sfg5ZnPyMRKFYWPVXrlF4YSgn8njh2fQ2vS77ErVTCdORWOWnHjSXDF3i/5r
KN7Nxa+2epa0b7e/5pXNSEZCCkSzDnLGGgc8RZNVTn6OopQmdDspNb77LaC620GugBp4i7PVF69p
9slaUtio+gK1WF8/plN1LKxdZjxQyG/xMbGT2Q6s0Junn7r/J49DOwufAohGfvsQ6CeFtpuUD15k
Dg8Nz6HaToZdbb505qGSH4sGcuguCWmo9nq9kTe9GWGtFhGTAooE6CGswLXIuaDS2vA5FY/iLBWs
7bT2P0l6bb1Erd5mzpgo4l7ujD7DgE1lg6tyaAVgg/Ppb6dGMC8r+nyzh1xZBKwhrIpvfm1FgW3I
vojUt5HmoJwH5KBCI5FbV86QTAq1rP01ztqMydmQRIorJbP6KwbAEbqyEuWi05CHN2iR+j2EvaLt
0p2goYzqlmHcZeBM48XaJ5+s71rVGKatCVl1XPyoEwC9PioCcqqh3dGW8pzSEJ6ae3JG/yNWiNKr
GiY+JYhGpn5RaInUcZb5gmF3qZTEDrKo1j41B/VrMCv1YFujVn9uw0yM7bpv8q8pvjCtHTRFwKNF
szqEMIMyccFuAujwZSFwBCvicmyyqencaUAP717vDd6XdU2Rdqd1hR7tUXTSy7umbbrvYi9I8k5A
0Ubd69pUfS+ohX/Tgz7LPabIDxyjy+fhgJWsodjpLGvlDj3V/JPY0SraOG/fOLPvVwOEXapytIFB
6dPOWKPU6KIpgsDBgi1oPLe2ngR1avsNaGVHlmNptJOOSqqChNJoCwItWjW00mdDwJ3YDmdreigq
+L7ibMqe0gN5s6VeGn5bdRp8ybKi2eilrnNWiBuYwKCwwI2+cARXiUnUGFY7NwKFvUgs94WEBqtU
jrFrFb3/EA1yu/ND8V8T5f8LCjCW4hEO0MbqgSPWUiQWfaQfp+TQfTEL1Z2LndR4bfSv5YolEpLG
XO5cRfCAVsOrxRBGnVLyprEU2w/1L1bV3VEX+sfXBd1wjkbeTXBnFz71KofIolItxUykHCSwYTVX
9tEZG/aKskUBuSh6LZE4YrhOeIvCBF5lw2le+nPft9pxin+PTfOkxNV+6B+jPLPbXnsaTWUv5h/a
xPqRDFsqles7h9hAzgCZLmuFka5ia5U1C7NP5udPi9xY7NFptfNcuzfi2pageEoI9XUbidPyhc63
03nQ1VpRwGslKUTBoxL+CNPPAtZ30b++oZaBsfqZVrRD+cMqRmrpTQIYUD92VWyHbezWcEoCTGY2
brd1tkEcZJ6Ak1IGoYawBm50XehLci2ZR6nIzX3amBDFQY870NIkT+5a2Q1SPXCQ/miAw5jza6M3
pWf21mtiyN3DlA3ScfLJlNIaaeBJa5WjoGPNKLRJfKf2qOv7Wq57vhRuqRivzRJhYaKDRUcYdTt0
Flh754lSNGOOqDaxf4zSwFaSObdDIfvcB6In+o++ua/UB6s2HHFRKPGFx2Gqd3k5AbLrnDJzNeGT
MQS7OpDsGkxIbG79votqNOVfyoToMvLTwCzJq9/X1kkgUk/3j5L0J+QjxpUnNR+SnVoFbi7O+OJQ
DFO426Tmsai3vuw6OVqiA/bDCGgp3GhrCL7cYvijNKl/zKC82UUkiHbo6xsZ2NUxIrpJ72DZgxdO
AYIUGiWSwuQZQ/VXMQAcxPLB/yP4jiIcI7950YLB0wLJQ3QY39wttPf6eckgsR9RsCajMoUY+eoJ
ExYyzR9S2aOp5nYgZp4IkbyBs3J7l2yFWR3Ziu6HgdlPwlGOJrvV9kL5W8K27naQi1rGMpiFu4AL
Aq9Zks7z9dykOEckviUcazPZy0NvI7arD8APtG91jzB42viOWbZOOqUbN+4Fm2EJvTgp8RCEFgDn
+jx0FrcCBJQ4OPkSunyGK6jGgeia/uxLLdLJtT0r2s9U6T8JXfuMA+uvAX3jViVFG+/lXKeA/Ryl
jjl9vD0nF8n32w8D1kUBn8mhR3z+w0JK5IleZcGpb3bIj+De4SiIAFWFl2p3Blx3aEJB/jHDZByf
gBb9R7n4uJgI4cLmStlBApXbxZ/jYmdZH7vak+N8V46HOO6pQ9dOVN6bjbphZnd5J/Fc4JHJrchc
XiiYAEeLFV8u+c2CN4HnJhKtry5C0jE2HFNk6koTIhVE6duzdXkvLYEXuRzSCtrX68kKY1WDwR2c
rEg+DcZgT4hJYMq4S7Lw7l9DvfV5EWGTKfEDvD3/LqlkBFKK1fCp8k3TbY3Ya1Rp3gX5d4ge3j/H
YkRAfCFcLpXgVY8ypXIhZeqcYo0FLIH+3iHI/Xt6fQv3cmPBXX47VFTexVqV1A05LStITVidT+nC
YPcHt5gm10KKwMtD8zUW1NkLxSS6C8S4OfwPA7VI1sAT055ZJ76Vz3KicpGehPhRDDy9eEzryLW6
rS7WlYwNRO9SLJMgbYDqW51nVLPrzMri7MTbzOkCdHzrz6X6l8LDbqbTm/b2EO6rXHC1wthISy+v
JQ3PiDe6zPKmXut8K+aY+laLOS6/rP2EqK/0kGmJ8uH2TK4rTDx4UNHnzQNTBtHgNQuoQmrDNEYc
ZLXej+5HOnQO8NoSQNEoRwxOVD5n1BFxsq9rf2O5Xou96CWz//D/oSO52hqoY+WjgOGpj1jggP2X
WiVOKKBTg2RVIisfSqV8/ffhAiamrMXaWQykzkNWUicLVqdgWou7cjSzZpW9Eb8yz17StFCRv9yO
d/lCA7NCxxUCD/sfkf3zeKY8Fbkyatkp7yG+U/YYwkBwy2Ic8ud6LGJ5byXmXB9AGyXm79uxry2g
Re4KK1lWLxXE89jtVKRV08y41mbwCOeppXuqqLn771EWECoUIw4EKBPnUWS8zcAkiRiNt3nG2SZK
T1YpTRvlyCvpE9gVgLVwFQGdc1echwmyQcyS1s9OdBZtQwuddoA61R9EOARhOHqCFuxa3Q4z85Pg
d8fU3MpsriTRcH8A95KkLrrD69UqGrQYLG3C3hWahi3qcetVRnYSjeyHrHW+h+hSaCeFwXE0tr6T
q/MPo2oPcS1Ono+FxD5v0xfEwTIn4TFmLxhFJ2jlbmcomepFtF7//eYBHUMJnoc6aO81h7Ga8bhP
kNg5tZbgIQz1NHLDN/VzvanIfO0uQOCebQylDWjmag1UopVYlbpMTe3p0n2zD3bRcB/D6tvhTXt7
vS0n7vmTUoNhYS78YPRlwDGcLwS4VHInin12kjs/+YJzsO/iMjo+D6mlsvI0eWPlXdvBvJbZw0gH
yagrnsczOsXK9YxdJKZ/LCuxwf5kXObDfR5sORW/OYBejA34Ls813rIXegk6ypeg1QXmEbu+D0mP
gI0cSOJBC6zsMYSv7/YtdDYxE+qdlQmc0qjouuDN4n2s14WnKJn1SKYfOwCOFccYot5Ng1r4kAUB
ZHupMQ+T1Rpu04TaQ6BVyZ727VNQlcJOjfNyP8RKcC8qA3D8tur/qGY48TwtUge/zQqZVaW+m+SG
h25hmB5VPR/qZNJu3O3XbgVKcLDbOU9IZVcfuE/Bs1JSxJtRmP+Q/L+Eom9LUuKxhxy1CZxJBNP7
PywqWr8LjwbFznV9PBNMX67HOj+hFPBQSxNGP49qmB+N9tvtQJeriROM85i3JuRU1u/5akraNhKw
BsJim6QJS/hMSt2WwyOZjaesn19uR7vcl1zqSL3CEaLkg+rPeTR/5k1p6WV+UvRfvXFYGEJZbdfD
XzVIH8Cqf8Qt/XbEN4z5+RImJPphgB/AyGJjcx4yGNtoECXMULQQ9zMgy1Nb2IkQWb9bxJBmu4Be
y0NNserCoeYAh2DAie1JCcfiq5gU2mcZcaLJNvpy7myj0JXOLsVEuZvbXP5WdH75yQq16kcAiqR3
xSwLoEFqpfa9wdHTUwFwbgzo2geDGgDq5g2vsr7e+iCvwMUN+Ulo4XCVok09HJza9JKYg6N18ZYq
6bVPxiuOXh9TyH9Wx80YBk3C06sATKHfTXCzj0E+eSn+sqEvHiwlgea55TV7ueM4NMGFIsWGZwR7
7vybTb2Ol/gU5CcdybDS8nL9e2UW98ASmjDcWTymby+SK1k1ARfWOdyVBby5yqrNTI4MENpYsotC
Sy8CfYDXDID+fTCU/mf4LmbvZEpifgpBm+vkaCnl0LEvkIcLtRHM8+3fc3X8iHmwQaB+QS84H/88
pxZ1/irnSkkSR43pEoZ5j6Fin+S0EK3iQ6Ci7oUdrrUReTnL1ruFmiyvFSwdlzz4PHJHl0QUEzao
OapurwtOkuyVUPznZzbTTKJPI4qp4145j+JLIw6B/pSfBumAmoKdxh97Wj1DMTuGOMALSXaUNTYA
+ZfZ5xIU5QzkjoBCrQtOspX0qTjNnD0DOiXqE6/jjczz2uQhVbjwH2G2U9s8H1aVB5YfWIt9PCIR
Bblfckw3W//X9r+yoLUBGAANXD+pQ8OXFHK2/BTggZzAsaiEj6P/yQeJFMwfb6/Dy9RmUUhAs2gh
UfCEX+W4bTBWyjQqTJmS7uZeJcHtHCWfd3LfbCkGLt98vfLAg6HCxfNx2YeryYumug0XQ/pEKB78
4JNYfhZVWw3wcSG1+TGZ3xtrS9Xt2pIAncYihAOIrcYqJrTjBjQkBuF0Mn2vMbTZjREH8W7P4pXq
IIVBxBDZUsgekLOfD23qoRcqclOcpLDEXYWu8XOYV44/veQHzODd0tTsZCuDuLYY4XWyhSGfcN2u
jrReaRNjluFPq8ZDmb2k2n0tblUjrp1T72Os7gbqOHkf9hjIN/GEcO3dXEKGR1Mc+TgFQuPGary2
8t9HW37NOzQoMrm1odQBtmZauusS2cmN0lbKL3HTHjRly2rl2toAXgNYCJV47obVZhaHLo6Fnved
pgEWiVvyPOTZtzpwV3YY/DjEgy2SFOB0qzGlo1S1c56Up0DP810zG0oF9L2T99OYRYcceaqNSbwy
LMbE6xiCIdyVNSVvtuK0zNOuPGFJEnoBfW8btZ9/tIumv0M/Cvjw8m4wQTGsNtZomlE8mfipqKPs
P/UdUk1mKRjuxsa6siIWLj0kfpRxiLQKIwBqT3AqWFxVqMoOL+UYPibii1oPPHDL55TOc6tMd8u/
0eDaKaibhNjX4EBhF1nvUcp3/VDdKJO9AcnOTjKqjFRzqPfxo6DCr74p785eaxjzqTe68Vs6JVHs
lDFMZ3eY1OLQVkokOh1tgdhVokRw+1jT96oChc6VuqzSbKzgjR8J2Igf7eTjDBJUrWyzCuvGmeJJ
/YCcWA1HobbCnY/dkLFT23AYnaqGxUzyWbUQJBAN/i10shp4AmRy3aHxOfyJO3McvVT3h+5jkevt
cKjLOlHsCv2ixjYGS452gdEvlcvcT/hjMOngKUpEdze+3HLkXcwRJTbK3Sz6C7MuObHKwSpDnSy2
Uu70rLzzxYyqdzOIdzmoRseYW2OyozBsZLup0SDpLXExFhyiRxNTgQ39lssEkFt7YSMBuQFYR9nk
/GzBvYm3KKibE5+ptYtUuSuy1lWsvZQqyNcG94hXezNkryCJP8yDv5EQXRzWb+EpdvG8BBG7FjqO
8lQyOyPVT0MTeHmlS7xTIif0i2gj0704sZdAVA0WP086b2tdgaqKu7ifS/1UmDlgGDRn0poXRGbX
LaT79nHwN/boRkBjtUWtylKAeRX6CaaH3aHnaaEJ3JSupKm2kfwRrC8bK2vJSVYriwsdBDaQcy7b
ddspMo2wHUR2H8DwfsdJVTwokfp37uB1QCbAvDEqZvWlqWAs9LlSeOUw6Hthcf65/UuufVNQ23xU
zkLirJYUdttqj28WYLJacjtrr0o7inUb3/N6EKAvfFSS2nVqQYKW6YhK6qcWYGNDh5OeOOf+xnbd
irJ6FWQWJZvAz4nS3LcUNY18r2obCeDlQmHpUwinUUi9gz+e70AEXtF2KFTl5EMZhQsoSwc/uUPb
zFHSL1JkbqzLt47M+Tphp0EvoYuy7IZ14SMUceyptVg9kUJlDjjgGWXqSRN3WfRBTp4n9ZsofxEp
UYtq7rTUrep+8nCyPgYq9KF068a8Nvx3P2f9JGr1YFSChp+jKI+qj8yn/thaX1rZG+OHId/osVxm
pMCUSDqAESx2F8z2+WSz9pPY0AQDC3BRfxyT3LCDEjikTzbngTatT3IWcBdwpXzotXJyKlzPvdv7
4yIT4TfgwYTGCV1ABO1WhRlZCROQoYZxSrkf6XS5Sfb67xHoAHAHg0VDAmyZ83cJo7lIWVlzY55K
UVCdhM3uimm55Q5z5ctRogBeSj0Gjab1kdoUTVdgdsuR2g2eoPwBAPwoREf1DuNLl2f6Px8rVETo
oADcAOqmrDV9+gjj1l5ImDZTvNdkSug5fq1qoW850l5uerp8PFz4J8hZMLTns4cRcynJmBrgGNw/
5E0b0Z+PPki+tbETL1JgsP/v46w3vtzQqBCJkwyzbaKEkkRfACPvyi3/7CuX/BIJyAnNB/701tJ5
tx4ilrjZL0JEOYeCZ3aNYotBkNodWGTXT33hrm9n/4AoMcpm/ih4XZdrHD+5ubu9MC90FHhOq9jo
8b7QlCUJX92KIkKTghH4GN5Ogj1gu5ZlX0J5l2fqiw/dtNobs1uV41Os5Z/KcXyhP7gAXtOk2vgl
F9W9hRnGZbmkHhyCa1KEHlQgYhvZOvFGoZ8s5c1dlRrDYVLyZEfi3UM+9SWvagPjzp9k6e72RFwL
DxEc5V++iEKZ4XyNhXpVxlZOeGGwkFQNGrc0SAPz2MBL3rqbERvXc7xrtY1hXzwc3nBVHIEUNhcE
2ur8a+pC1GJUS07djyqxQaD4D6NqZxsVp6ujY07/f5TVtRmx+aNgiSJ+EJ3+ufvcxw59kj/VVp9m
2YqruwyY2H+BlqP23cJG6KdVs5lASmFTKvyS/rn9mS6ni+YAz2AKGEBskfY5//tjLmboHlp3Uqcn
P3rVKEpG8x8zv/O1jcfT5ZSp1OeQtgH6hhjTGnjnT0KCglg9nmYLOV2hw0dldAT/KyXWalCpfQoO
2tkb6c3lCUTQBbmF3x0m8GtSyzQo4aAF8niStI/gxcg+UPl/zvVpI1m7Mo28hZdYeBah0bj8/+8+
U9OJ2GKFxniqYF+i9mN3Zg5NH2i+9EmKqo2E6u0QOV8VKrUtCp0UPOlPr9vtyGf5Ca2K6dS7nKbf
zMoeTc5wp1LtTrUT3UGXxt5/+/yp+1rvhfv0Oyj8dh954WiXf8Y/5YfyPne2Xn6XS5UfxUJCFoU6
30VZpQzErvGHeDpBUHocQHSUAsZU+ZbU+rWppnYJn0elU3LxnhvNuBZoTU6npoG9PjyHIdj93G7R
3v536YDlvf8+2OoG60wIGBi3TCdjDlmejljUriUGRyXN/ubqj7p57IXysSgPkbCxoq7NJknHoqGx
wP/WNGJRENXeT9rpFOp3kSHc5Ymtg0D6590PluK/IKvdP+cFHGKxmk5Ub/eGGtnpMD10j0G4m4Wt
73ZlK4K+5n/Uwxbe9yplG+E1WkZSzyclBvQafVMa2RHFn4aykXRcyYDRzSALwHMEtBYwkfO9WBvs
u1zv5pNQQ48w9uar2MJncwtyfOTFd3m6kbddAkYQ1H4fcXXXJYOcoBFCRKObPVMtPnbPM2JsDvUo
vJPH4nE0y0M+2nK/EfntEbg6CBZ1fbD+SO9ePhLh4nSRKA/z6fX1GNne8cNDYX9/iuwny87syo7s
4+iS4tuhUznB7i7ZJcsf7ND7+bOyG1uy4Urtnj9+fXwpXh3T7nfffPtzaE+2bNd7HtD7cEdd245c
2f5wYLu5hvtpZ3/cPz7e//3wENp/f/+9vSLf+I23RrS6WWvLHI1mYESaXdhP3sND78m7aQeA2LE8
7FEegLk8WTv/UXet780japuaEz21H5zDYN8DfbcPir1x2V//vu9meXUJx0k96nqw/KYnP892dbnP
KGV51Pb15Ef9AVheM3/cSjGWv3Q1ETgbqQupFR2Bi/wN1flhqiQs4uKYmngk7JIy2biS3/bcOgZq
FPCYgeVBE1kNDJqpmPhaIZ4ku3B+YirEf/H1c1L76+cfoS3aJ/Xjxve9cgzADPwv5HLuvbsps0jt
58EipKp8053kkLqC09qZ8/K6LNjv6HDYjZe9KkzxyflrnpQ78Hq2vuuQbRQ99Dn0wuZukb1vw5am
6pUM5eynrQ57aYqTyJD4aWKq7DSh5NmH63tUtw15SrRrpuikNOimqOLGMXx1ToAl4/SkQPtYo6ck
uv7SpNTiyei757445NldY/5M1O7b7cm/HOCbiSNc0OV4xAfgfO6BXdZTHQfSCdXfpn20yt7OShy/
3UnunVxSdkbz+3bEK4cxXGZFwRKGMxJ61Wo7Z7OatlKiSyfU2dQ5s+NGcuT475Ci4ZU/6N190g93
yEw/b8RdhnK+shcONRwdqtCLROZqZStaZ/Ju1qRT/iiYh1mVKMhjvzL9Ql0fBmybf6r0fCcZu9tx
L5OTJSz5D4AxmnPr1lycdpzVnSmd4oaXR/KQCN9bPJajp0jYqIBc1ibOI60yzr6UWykeDb5lG9vd
DzF4kcUveZW44b2PMuftYV3/jGDhyIZALcFgO185Ym+06JgzrmbazU8WmQKaMb6G1WgsoQLqI4X1
O+CavR322hiZLxrUtI5VntXnUSML7TVNzeWTacDptLywfTawzvWdLvohiBsTem2MLFF674sjCBo5
q5OpFqNkjs1CPmUwMIfBjRpbhVRZmbuMm7Q6Cn1ip9ho3R7j5d5f+P6LahGFUYUr/HyMZRvq0xyn
8qkSj+BMu6TZ5dNL0A0b+eSVuSTOMjwyIrrGq8Ot8lMlqvRaPo1l45jFjxBPwjgqQd9x4FvaPbYr
twd2YWlGBeQs4urrpfnYz5rR8PWKxE5SrD8KO+9fAdYIilON1b4XXLWx8Ac1bCp9thBacEXcgj+2
469Gqx58a99m9lDh28QyayJjnwf6PpUNR1MguYTe7V98dQWA8uS4WIQlWXXn36KIM7nTu0o+lYIX
+1QP4trNPQDpUoWyaWX7BjT/LS3fK7UrVGBIVamRcFQCjTqPGk5SCaqlZ92F2m98ypzRinai4pa8
kcXfPF7xEKjtzkCiPrMOt4e8/N2rY5IrgdVOewyCw5qPKmn1MHd1J5OUmxoSQk3hzX6abEzslXsH
yzcSVDTQ0LuxVvfOUFezmYU+KyHOP/njfKpmxSmizhX0HGkEkc+pUA1vNg7jazO7KFBTkgMCyedc
fU89rIdaoFJ+KvpfSJMORJgEvO5thazYtKPcVv40guzentOrYRe9qbdtBmJIXn3QvpLLphboP8DR
nmqvESZ31DPbHO906bVMys+64MnRI3KTG5nqtc/5PvLqti2gUCRGEminYqxq+P8DmUuLC9ntAV77
nFwDKIXg8oY37mpalTRS8tgPtVPs04FPIO63f6fqTsAcIej73fChio397ZDXtiZwl0U90CJHA9Vz
PqfirNElZsuegsYWd+30SUZ3tor3Q/FZTA1vmBNb2sghLieTxyPJ3FKOX/RmV5M5oYIg4OUyn1I5
VnZdF+l3jWDUd7dHdi0KWBRSo0Xs8WIHTqE6K0VYzid5Jr+fIqzhEI3/V4Mp8hGuUUomNBfgd6wz
v9rH/iGpqvmkC3PmmRFiXeaoRBunyeVddh5ltfCLzNIBu/BO6vELfzTwR9th+Up2L5vCneWrw8bc
XYnHvUnJCZQIXMk1YHa0Zjn1k0Q6+bGify80a/Kk3iQ90PywtkEVxRtbe0kB/h9p59Ujt5Jk4V9E
gN68kmXbsaTulnsh1DL03vPX78ceYKeLVShCu3ceLnCFUVQmIyMjI06ccx4uyWPfmU3/k9EuAtks
AVrxLCPpAibDkIXXBAxcwuMo5GXTrRyz+RidG4Ox30RympFqjtmyHRRkA0hRtCufqlS0jZFX+8C7
PPqs+X8m816JVo7Y5Waem1uc6qEU+tQCGw7EMXK0ZHQ4cE6tvVb/Dsg4NzSHlw8vQJnOk9r4ogF8
Lf+VFMlDEEaT3cq2bAS2YNwLgjZTR7eu6n3vEWG7fd7mrONiV+d+CFQWPLWWRD6GWehWTJ77lDI/
/3v0j/r3IvkTQxp5287luaayNg9/MX7NLNbSN5M6DEoBLdenqfLfUuZjuOi8dOWGu/RHjDDqCRaC
1zsV6POtlFAUHcw8NZ+sJA0dgL2siV4zo0FN/39ZzwdTi2xOTzNTLyCion1sZrahFtk2HOCi/j/s
2gcrCyfs/Snq8pEFmV66a5oJ2ds1mrhrDvBxzxbuB81/nXU+HyY1NplQZE4KEqA1Xkw9gZcper29
oGun6oO1ZTtwpgPKdY9tk7Sk3lmt1278qXkeLf8hrsZpxR+uNAZwCHrW8FRQFrygm1Wnugo7pTSf
xjHbyPAjek39WFvSVozMzdTdWU27RwP1qMqtI97FY2KHrbSX8vaHFXnfis9xZ/yxYs9Wpr0i8fih
VRjEkpsquj16GwPKM7xgPzKMk6t2F3ekpJ9vb9jl55n9WKYcRWLBjbi4Q6YqhG8eNB0clsMEdpa7
Xd40w0b1jplqrsXYK6U90+BOpEdJXsqDfeHW6pAUlsbQB8n318g6MIGe5shzCXZQQY4btqPjDc1f
RTgFqWy3qfDPhBBMFc/kwCQ1pBo0dM5PcC3MkHOhUJ462GY39MgVW43ENWzYlfSJiQsTW+QOM3v+
IpfxS0FgRi/Un0qlsLMa0eMtbz7jCzq01UvvZkG1EmYv/Z4+GGxyJiwm0Km/j599CPJWzsSX71VA
pDqkIQSz/FqkFJ3E+LtQWt1K2ntJpQQsn6cFrBN03tnFRdhQ2xhCrVAHcxjL2zKb6OzL2R7gF+9b
S34DPBkheW5CstQlx9TjXDRNvNfohXnhUZELBaKUpLpTpW68Gyvt7bZLXwEkMTWAGA6ZF+hZ8snz
j2y2EkN1XmA8+aZ03wv6Q9V4zzAo2Ln1ReYZhCb7Rq/bg1cnO3iKU/VBU+5qydxKnSuvocff89bz
G3D+NfOgMAj4GSV0/mt6YegtzwNmIn8ZSCxMqBC+W5CnO4yaau1b+EvqHetktIfbu3BxsKFOBJbF
fnO7QhGziLutHss1XGLW09Rl2zH4hrS9I+QnY3qB/vq2qUt3P7e1jLolME7aMdhSINf74v2t3CHf
1JtA3pemvTZiNDvX2X7Oxhjbot0P8gTUx/l+MkShplnUYEzRt3X+jAqGLSC6ntBbyb+tFdAvDtbC
2uLKV6TOL4je1lOm/23G2mbCE0aE77MK8O1NvMgtMITAKSO989w+fnu+LKnSRyGxAu8p0Ue75BqW
gx9Wu8aCdm05c9ULC+wcZs6t6L0foT0Rek+GvImtDVD8NLg3i5Xk5apDgI4FVfXOgb2E/Fcsr08M
zEygDT5Nh6ay/dSJaGl1ieM///vOUdEDYAVCHFTFwtPFqFWjQog8niUV9DobKXtT0pWYMu/+wukY
Umc9YKznka7Fe1hm/kMXC1940vS03vRaLthKL6fH2yt55yi4MDODQ2TIksDxLD5PEyVq3AaJ8OS9
VifpRZVoejntn8m3x3F3p3/Wui0DwfDar9idf/7CLghfqn7vaGYIRhZuYWiVkCmi8CRWDxEd/lHT
7Dr+gfx112S26m3kAgCetOLylyGKN6RJoOaBzSDFkp0dXTsh1ArFd5lyt7vpt9XUdte+GdI3pMpW
bF1GDfov1HwJGGwuvnK+wjLqoljIpsDtsz9DKL2Y7aMYtxvQeNA5qpt+TRv5Hfh5vqXYohrG/xsg
PBOA5wbbKqirCdEuVyU+pfXP1olFF801hrAgVpkeGu1XDyll235mWgpRWqZHhOYerrF9OLeJviG7
ZBTQmFscmIouyhpBz5XNB/ZIgWfOxnjvLlxtGifds8I+dE3vIS58CmTaTqj/FN43BEtX4sEF4ywZ
FxVe/IrJfo7Pcvyt02gxe8h4uFn3HGXfvf51Gh9GCKM9vd72Eh79uxTskPcHA+nZr6xyZeg41a9d
oUA1NYm2gghNM89X+GuI7MuTTTaI389UvNwY6sIxxIaJqzFVIlcKgUvXGZXzZPCslRN2oZnADuDi
yNzQ6QBivqx1T6NHoRcSFFeTOcxNs0nE+Di/IgvI+Xzh1OTlsS3EjfHVG3KbSoocgEABZ5v6tO6S
r8xDOwLvi7HYjtGueQdzD/ApaZs0XDuXc8BcuC7I8Vm6A2YEOKcW+ROoTc8IRjF228Cps2c1r3bl
rOegv7Vyf/BS5J5WAt8VZwR/y0OUxhP92OVsQ5DJUjIZZuxW1l1QvUjtKfTvmvoBUP5KHLh8gdD3
mf8BrIiILYnE+bmETbyE5NnL3CDvdsCm7TAe7YqV9rJmF37lUkTADb1NPH6RvOyxHLp/Xix7C/kB
LShQ20yRnP+CNoyNovdK7UkQLCccAVvU0JnR9ZCTvbmCWLncWGh7534Xc1Tzu2DxKX19jCvZDLm3
Mq3ZhakA2GTQ5Acvl5jkUmvVVdtVgZDrRmHdJAMASXEhTZ0EUxqasfAUFhJyIGrQm05m+dJ2SkD+
i2NdOw3jTF9uX2KXER4QHLVWoBUc54sTJuV6JxXyIFABMqvJyYpQ0x2e72ZFhM9rz65Hz6J7Goq1
uAXvla6p8F5xLchMmXmiiAgKGEGh8w9LfSpVpX7iF3h+kNtDAgMMwN/gIaM14HQZB7VL0mwjQOdr
Z2kMb6xeHUhl5b3WwIZ2ez8uE0oTACbSCeAVaUMuH2l9EGaZYYqJG4iDtM0EeXCwCSSgaNfyhyum
KJoyHgvogJr3cuYr66lwV4EVu/WgKJt4xpYOFaNu5TCuEQRecvWwJlitAFqjB0BQnZ3vw0s3FwCZ
hm2UugX6kQ0zZWZZwyBbOd29Tq5C3JCHV87xA0GkGzdZZRyaJN0X9c7Qcruqht2Ylm81U8Pyylm7
fOnNmjjkFrDekfpe7LikdEkQNGnqip6FGDZXvbTvxnTjFczB/JCq1jG0nYJyYbNvjPskFf75i8N6
Z87jqChAEV8Wh53oqjZybqSuJ96pmcqZSzbpWmvo4nAzYAJZKhw25qxy/p76f9h/X205A4hfkdeo
d4EqO239yYKWptVcOtC72z58+ZBYWFssSVOFtvVHP3cnszuaZW+L3rEYNq8RfKcQ2GhPsrKWKV4m
4bNNCKHmBxIf0VjYJB2rO2uocreGrcYOpC7fRnL2iTnTn5U61jsuq/A+6kIY5tt03ChjHd1BAAEj
s2jlm8KLhJ9BJqz1ra/tO1V0WLjgv4O2ZHFv+Z0yNmM35i6dM7woNBgSbzqDmYfoR9An5XZS1ykx
ZQ7TWSbAVvAcgUSVghlJ+sJoZUZ63dd67mY9Ak1arcpHX2VWvOxTn1JW7R9M3+f2EgRho8epd4+K
/fdcMspjXzbm3xVnmFPSi19DGWUGbUHpuny8imbfM/Ao5672bByU+6igrGR39vBXgcvdDo95YzN7
uQakvewvz5vA4nXKebQm36thHzy+ECGKN0o1d4cpP5SSbvufqrHY1F1tW0gxxvpdayFmtkGw7vaC
r37y+X0EX4yI4tbiPrHCEWKTyS9csW1e63aMtl4JC4asTeo+ykQDYtQpe7tt8yKUs1jYFznhFELN
i/lZTQAzJ0xT7oZUhhnCipAYLVrBqZgA2942dZF5z6ZoMAPDI/fjEXIeyfVprMm1pMI1vB+K/Kpb
r7f//ouEYPH3L86xJASankVq4crGxvsSNehY2FXpZMkeR7ltaj4HC89kOm4eAOKVSbtt8aUS1NIj
LzEKN/5bHItTHNvmpmyd9iVQ/5+W5u/3wRl7CX2wxFIKV7Ncwzzm3aaJnaH+PD4L2kZqVuLvFQ88
W9d8Ij9YC+VJ75N5XWryrIVbSfsU/PTTl9UCxJVPNQ/+kSFxo8//PrdTIiQXa+bIp0LWHs7d/m9J
xiT6z1CROvFQbm5/riued2ZuXvaHZZmWMJIEYm5CUTZ6adegDNfcAdQeMBpoC0jClPO/3xJMMwsp
/buJXNlC/aKPd7H31yuPUuno6EN3cLHcXtFl7kFZg+c8L0zKe1CmL0zC1Ng1foyzM7o8FY8hkjzw
Kj1QbP7tvUAlkpvHCAaCtYGfazuJehKMm5T64MNcmJUpWjJwiIOY2X0g+FsVMbvbK1uzMP/5h29V
ByKEcSYWmCgUtmnswzk2UsS/beWaA/6HCAjUBtnbIlaQLQFrUbAC16T0kqhHpWZG8BCN+7ZdOVOz
Ly9jBa1wHcJ28idKUucL0qNktOIwL11f3wVQzief5DSzB2MF5Hxt3z6aWXyZDta7vK5nMzhCk90F
8uH2ll0zwOgVkyVwKKFjPW/phw8zNPpY8OApXdOsHSl9zNZz/XkrFlvFCQKNYfKKBG20CAsJYqsa
darKNdo7pFCYtdKP/SYmxVeMnRieJPnQjc6wHQ5W/RoG6la2o9junardaNKOtkq6NnR15eOd/aJl
5MiiMq0HgwaH0BzEWJx90c6Cv534z/0A6mTQLrB8uCWY61z4vS/kJHqSUbvDLjJfk/6hWOsZXgnu
ZxYWV0mUtg0yJlhQ+tERu7+6eR+Sz0qRj3TNp9vOMv9diy/JcCrPclqUcCMuJacGUU/KIi0at0Vg
xaHWGPBuiJJDEoGh+HdTOCVTnJAN0Q5dpBW93pE5BnXjTr3kqPKjFFF4GPe3jVzxA6go5kycrj+H
eOH82B3NyWgaN4UcO05hw4njn0Y+3pV9sZIFXpYV5oqpNcsYUa2ijrqITVFfE2JRoXAR6rqX6v1o
4Pzqs2I8G4wepmq0i6EB9wT1UAv6PkjWuJwv1wq/ANV5hgABdcJxeX7QVaipERMpa5cfAh73TyK/
eMJmQLD+9p5e+gjvZpC575SsuPzCH1HhCCMUn2tXEpCiyHIIueW9kK9VAC9DPcg8FkT1b1ZaX5L9
Nig1yFk3NW6mRnYvveTRUZ+cUUEfYswY6TzeXtUVc1TAGBsFT88/yz7s0ChK08dKQ0KtfxHaHSC9
rnbE9qVyplJca8Venml4+f5r7aITOwD3DSKpccu//idI/Y1g99olyVq2MX/y8+N8bmbhkhIE1GiG
jI2rZ7/GiKlY474qv0uIXXqbMCTV8FS7iX7f3skrfqggs0Eti39xJua1f7hw+rweLCFVG1fdwyT0
uX1YAw9dpm2s6oOBxaGGsdNq4wgDkIY5uiPZ+kbZ55twd3sdV/z8zMz8Mz6sw4uTKq1QRXZDRHLV
7n6uRXnFymG64ggzBpuXMoQsTIEv1iIlaVGMude4SQF9BmQzPQVQLwPd/8kzipXofuXLzCIraE6C
QaH8szDWdNR5zbBv3THKfk/wLUWA4qpJ2mj92pv4SqILGdo7rBYE0VydON+9ZhT1XvXl1g2O/lNx
7H6Jd2hM75u7+KH5633rVvbxSgXq3N4iKompJwyRKLVus2uOZB4v6rHYMq92hN/2n/3ibGXzLn/w
C6kXo6JRRCypr5Zfvk1W/GPw/x2PQvUInBc1cgpc1GoXZlpNT3LSmNbto0cvcjXFf660rSDc6dVf
vYe6x6flaEmHaEohlc8/Z/7h9jrfJ3sW0YPS7UwBzf2JHtviF0yiBwd2m7euZSYQAdu9qNiBfy/n
O087TdNmSjKnMuwxgAT71FCDK6yHNVzq7JK3fsMimMhy7o3T0LXcApRqm4dWSR7Mpj7UVcl0zPR9
Etf0Za4ce5gYdIppoHK4CBYxM2/luget3bryeAjGP1kR2EW+W9naK4H5zMjicdFl8Oeb8dC6SX/f
GSAsJWfQIIMRPyvDPvGPlf41fL5tc/5aFzsJ6BafAhB2kaTncpTqKTy0uG3oKKhzIu6XffW0tfbK
VTuQC8MjSTUSqO/58Zh0K0gTXWndMLJ+9kgomoHwlkZfR3WNQepqjEE0439NLWJMOxlJD2q6dYsd
aUGzaUy7qHZ5vmt7O0g2jAdVzWb4viZ9ciXT42jqyjyyA1AVRZfFErtImsSCJVpR/hDGj02bbUsI
O2jlbMDTbPuJdji/Qeo8yNaGVzGr3dsfc17Zxcf88AsW/iPUQ6WHiKe6SVedIrl51YK173j1HHww
sfiObWRafQakykVrYVtLgW11D6q+so73BPzWQhafMG3LEUZIrCiH8EcNw/3vt0Cyw60M0XxppwCR
7rtDQvmYKuo3WvL1ofiTv2WDozM/gcYlPeDBif6s4lDWNnhxnSheEOZ+i2uNcrbppK3Rr+3vde+F
NpMRNwC96Dace5EEP6CBKBzC7bKtxoyYD8GmOv6Sh13b2dHP+Ch/vu00V0/mB4Pzn3+4uEIFtqNQ
n9d0lxyHnej0ysqb7rLrN19aH0wswnXbhyKayNZ8ZagvSfkY+lC+OAgOFs0dpfujluh3WeiozEUx
K/UUm9qDr/u2NtRHsaCvr3a2Koy2hvCj2a9UWq6kjWe/bZH9JCX5XG+y/HJbNCXliU/6Jyl+ZX7S
HvTTWMkrL4qrYQK0LyUXA8CKJC58O6jjtlYEv3Pb5rM4AoyxwkcvnBFa8uM0fM4o3E/UAFOx3lea
eBiCYo3049oXJ38A1spcB0nL4kmow/026vLUu0Jf2Yq/r+XeVqpf6poyy7VYMUu1Ig/DwJG2xBFm
NRRAsSX1ZCmUWSitv03luJJ2XcsEEHOE+QWmpJnH79x7FXRUKtmIBrecym0kPhjydmhOw+BtimG7
JqR8zVcYC2bslEcaLbVFfE2tVvBkPR1cIe6cPoj2GvO5RPSyye67yLBLWOLFcXP7fF57C3w0uoi4
lUAbPknjgdfanyDeGQaYqm96fuThdtvQe59jEXVJKhEpm9GEQD8Xntl3MOrnOpaM3HeqsHYyszq0
YvPC+PzGi9/U7HvW2GVYuyGjr6hy73XpexH+zIXuhx6a+wkSN73KtoOUOIXi7UoEdtvnpkRYR0zX
MvsrTgxGnGIASBzDuHhJSFoQoOnDt0jFQ5tv9G9IRPrD1hoTJ03emm36K2QG/g+cdYP3KyjtbqWw
M2/GcrM+2l/EaTiwhxrQGb4QycfSEJ7NIV9LtWfnvbAB34hI+KRBtaygGlUoJVpZDu7EJYBC6Q9T
edK15jHN3WAy7Zp5r7z9C1x+a0za2gbPzrw0Din83LAGrk017vxkJa3WqorXj27SWr0jm+NBREGV
SXLFexHC7k1UIK/yG2EflnK5DUT0sFsj2gyT1K/sw5UzrkHqBFycqjt1/sUN1Qm8epo04peo4vcy
/yNa7QllYqcXmHz7IVprAxJX4hZoR7r09EYo+yxf3xAga2rfdCOtx8KR/OGgFtvO6J0hSOwpgBjV
vwPaNxY/U/VrVVpu9bP1vbskWmMuuxyFYMnAvZE3mLuSF5ojZlabiV9Po9tkbgQXXBvYsnJvdHvT
2I7NrjOsfQEHFQzkx3mmVwx3Ity00p9M81e8/dqtxfAouBF66ChXiYvQ15my4bfiOLp1ft8W5FbF
xursCeDlk9xtjcfJ/Gb4a4w711yQvg3dA/J5IAOLM+YJ0wgpZDq5BbKsA8rBQYtWDkpPE60CwJUm
BUbZjv3JLhCD9wxrrSB35QswgDHztCHSyhdY1vH1MB8qQ1Mmt4y+wmv6UP9ki+7LyCqdsocpyisc
QXSK0WZcphIOfgtNlP+7y7LfQfx2OzxfBhxYB6kfw3rKd2Bk9vw8msqIwrksTm47AKfVy+kIs8ha
R/Ayqp4bWWRqUpxpAfIPk5s0dznMTQUdru0qGfY1K2DVIY6Aa4ZLe3GlBV2vKVVTia4W+U5uyDYE
N3+T7uXfN4xRZ74bGGHu6zmsfEhszQj9UE0oRVcfx/teNkJbSc1Pt21cKTAx9s6tyXuTuS1reS6E
CgglM5GiG7R33nBAZC0UHpvoKfFqOrnKRrF8J1DXxoKv+QJ6enSoAdLN9fDzpclFhFCPh1VkMEcb
Tsp4awAUX8nbr30mSGIhu2BabOZrPLcSxIaWEJlEN+fvr2JvD3zvGUHvn0UQbm/v49UFfTC1WNBk
ZYnYJJroSuq07cZH5AxWFrNmYf7zj96A/rFSlioWxBFoYZnblpKs5PaXFwc1lHegPJ0rfG6RWAdR
KBuVloozJiZGzE8sH3NpWlnIFUTTbOU/Y8xMQy6zgjDv0rYwOD1ZB1WdxZuotZU7eZPdNY/Zj2LF
3OW+UZJSKWnASQXiZ4nzMYK6k1iU7ProMjTVPkGV+Pa3v9w1/mryDCqaoC2AoZ5/GasWhDqqE8UV
J7B6SbXtmfBLwWfdNnPpzWRSPLjmhjc32LIBMVSUaPNmUt2xgGFHPDZMN03aXRiv4WmvGCIWMG80
80fwLFnEUENI5a6PJdXNmnIX6eGp8My/Ss0sSZN+vb2mKx+HRxyCcFDEMqiy7JbyfstSZFMMl5vS
DsQfBYH0toUr3gaADUw07UN6v4gJnH+dZlS1bGpy0zXA6aUPTTl+qj2JqN1bdh21GUMgwk8t7EFc
DI8W+kErP+ByN0GnEIEYd5lj0bIDFzIGOUxqaLlB/di2Iuoej3pFCS9cwf+u2Fn23oax8+ugCyxX
CCLHCyO7A+srW8cuebu9o5fZ7LwgtD/ZTdrpy+xyGEW5GrvYcgvrcZTvKBTYHoS7bfZT8qUjA+mf
b9u7nPed3WN+gDOkwYyYsfiCua5lMQQ7gqsFDXy38qGW7sS8P1WmyJB250CEA18YM+OP1vRpSgK7
Fn4XvUIiA3sMENrw39O68x80f4oPodgyG9lIRFNw5U9lYgvftMY+eo3jv2R33WP1KOxub8CVDQfN
BQMPXXgkMZYbrsAvPjfHg5ORC5tJ+Bm3yqESym3oIazSA8FbhXJf+BKGmGgkJSB1RH91riN8WKCp
9b4n++Us9vFsjQioCD4l584Q/vYop99e3XVbc0zjaYRDyee2mqqt0sDs9afW1Ma7sK5fzRq1wKqs
jF2kKcnKZs7B6+xVOFO6MCQAVp68mNfAubmqQBO3qTTY8LtN0SIpoO+7qntWde+L3sVr1i4KLvOs
8DwTQmsSOKu4CKV+UahNDUvNU2t8042vXenfa5XdGCXU6JSuVNNR27UNvVwhNsmtOKH01/iO5ytM
Ki+nHAPlRdVN8OCWzYnccl91HoXnZNQczWLI7PY3vDyi8zo5FPOAGb2lZRzv40wq2rgxn8oKCmhs
HnJDr/e5L0oHsB33SutFD0EsNPs4z77nlBwcaOgKWwsm/Tm3SmQh6xNoJM/19CnZlN0qPdjFJa3S
6uMum787vIZLyIzRC1YI+475FAkN08BQkvltCk1B+ryyFcqFg2EIFnIyW8IVdBLn258KUocIqg8T
/yPr/TI1e/iqOxR1m1dGYuzwWfk7Hqkpqs1axePiMmWJM+8aD1wmhWFkOLdcV5YadG0BCX+U9Dup
YnCRqT9zJUe8HFDADE9p0kPeDWznIt3RLL/wqkS1ngyx0n+MfstdIwWq9c2Qp/qtbFKC9Nj71rcJ
horSbr0w9m2BWFPshrGHmaQNAyM5BFPe7dPK7Nd0PK5tAwI6yHmjFUI5cP7zj8HLr8W0naWdqsmf
HtC+yu1AHvv9yne+YkbnBmQuAdAwjY7FNug5PBS17DFkbjTF/UTyb9lSFYOrQUvW1ic938fGaG7V
uNeeJAWodKYXvtP0absVzMjYFq2cILYcr3E/XsQcgJ0zEfZcXZz52hYRri6HIhajOHVTWU4+qWEg
7X0vaT55vlQ7QcisI5NBcHia5chcFswYtzfm4qC9m0ftdNaZBH683P4Ajuq2CBhDMlJrk3ViuI0n
L6SoWf4zHFIn2phkjhrNXxlpmPMvPZZhAhWYGZwQh+l/JykJfhdK1WGsE5HxmaD9eXtpl49lDM6b
O48NzM/WxYs81jOtTUI/POn1L3V46dFYhmBzF74WMoJtQbnzBEdQ13jILm5IJI8JWTgZ0xhE2IWn
+QFCbmVshqdMUauDXMr+rpoadRvrdWGHY7amQnGRbyzsLW7kHkW5gmc7qzTuy/4zuqQxQyAaNVon
RVTt9p6+P/XPLmSskdUAema2A3aDZdRqmiCpqUSfegdxuIO1TTbdBgLfjblJNvCEQmIuOLuepuh3
+Vd6aiVHy5x+DRY9W1n8ipkaUySdZSoXEfhzVxIkxCdbBqRPqUZRLkOeN+qgSVG1N7hU3+LAN1fy
kCsflZTOmCd75kHC5TGRW1UVyjZJTkr4IE1Idk+n17FeIxy65rFnZhbBQCprFaWhNEE4wd8zFWZk
/r3kh/s83ua+5yR0v1vFPBSSufLsvohCpHMf17fIQlAGSwYjFuKTiLi8NtxHiVsOMOmd6EHZkPLr
UbG97UnXPuFHiwtH6oW4UTmcyakanwSr2iAm6j8Kxa5Ca/62pSvfjoo2SvKU9A0er4tNNQRUIOVQ
Tk9qRUG9C/dp+EVJ+6dJrje3LV35flwyUIvORELkWEuSCrOKrGaS4/w05gbcZZrDPoaDg8RXlEYo
HDkZ00RaxFDciuHZ4c8PBChmcFr0LBh2I/ycH4i+ykO5NyYoe+rmRzk442TXlO2tnRxsm/QoJaVd
iXspTA76Kpve5f6e2158SStpYAMTJWwPzwE0gUl2SFvfGb+urPECrsTEDw/Y2VE1OoZLnussyhsz
isv8JEinWoOktvb3g/cQWfdUjKmJwpRw0oRft62+P8Qvd/a/VueT8yE/GcdwMLI8z08dAS5+rZ61
t/hT5Hb36gaWWiffg6p+yHfiPaO77vhQPEXbZD+dxM/y53Hf7LTj2lG9jPdn2/Dugx9+UDqXDpq2
zk9SI2wEeHm0QXXS6iiJCK1MlYPK6Pfbe3AZHM4tLm60KhgiX5zY+K7+5IuE+ekxq3dluAn7J/QJ
GbXY3zZ4kZSQpYFF4RDNBXtoQM73vEmLrCNjyU9wAzmdJGx8Uz6k2YpSzzUrXB78jzuNSuD8NPiw
kVZdmlaZT8VJ8WyyLOHHKn7nspo1p5v4KyKRlLOAMJ6b8Pwh47kelCfBgz2JJkS36RFUtRWlVrZN
yX+rh1jc5APSq4kypF+Z90md2jeK4+0dvXJG6WhCYsGs9/uj6vyHZKMXkrVoxSlUe95rs9rpHbMk
UMSvEVZc2VWqA/SPIc6mT24uvl1e0KilLFec8na0M3E4VeDQIgZHbi9o3rnFseTtBFKY+5iSx3JG
xFLTWJu6tDyZWdLtykCEqLqd1jTEr3g+A6c0ZeGtoya4tFIHUxlX4VieaFvvNK+/g6riU3QvhON3
STB/jsm0L/2V03bZ+yTJ+Gh0/lEf/DLo/bHNzbo8jUJ+jKMvZUVVrLpLhc7OqsE2tBYg+HEonEwQ
Xv0qPN3e2WsfkCFbXJaeAhj3xbHoZGMI0k4qT16j7dqhcbqu3TZCvnJXXjUz11gojdO0Wt5Y3kRN
yyrU8hQINHRLcHZCY+7GQv99ezlXwiXI5f/aWdxOZhBqPXiH8qQZR7msGIZ/kTIo2x/yxGUufwXe
Nf9tS7c0Z6q5eTiVebfFt/PbNo0DrapOQ501n9Q80r+0eWw5dA2Ro8rlYhtJ0RrJ3bUwA2iCB8c8
KXhJH2UklFpLNa1OWhQcxIbDXdqa9Ivaaqx8hp2L91U7ZXshWeOuvLK58H3TVgWgROdTW2yuBETB
LGBFOk1ajo6i+dKVZr4ZsviTxkBr2JiGYwl0Qm9/0suzPzcHZIzyDqGGMrvWhwMSA0JIE6GuT6NR
gZiQkuBLrevRp9tWriRzs0wqCZ1GdYJS7iKSZWUqCmGqsrh0jA91MOp3WmmFG0XQfKh4xPpzXvbD
l0homd/WW2EX8/49rPyI+W49dyh+BPUhhOvQAKAzdr5WPTabOJGs+qRUpWyjfU7NrbJ+StAJH6cR
ZKPRzfwhnpY6edLm28SvLKqx0T8PcM4lJKqTvKbpzQDZOv8deQ1VPUWT+tRSidgCHmkOU5SWKxf/
tS/70coi0+jMiqZVSHERCtp+y5sF0rWxbra3N/XykM5r4eKdNc8galhY8ZjmrsOUPZXa8l5pvAgq
J/1XJAd73/c1J9DbFYjPZazDIIQYmASxzXk53zy5DFNFsDCoiSPa5oH0S5a8nJH1yliJqpf3PA9i
nTeADHBpRiOcW6LCaTDCWDWnuvrdDV8UhDbT18pbialXNvDMyvwa+XAAMyq/g1LmzYnSHQolMBTa
AVLFsBxCxJupMWMhmbFGWLP0DdIRmsK0lriPYZRfVvDGiok/q9WqE7iZ3imKsqJAHqgrD+GLWLo0
s1ib3BTZNJQmgHazhgsKMiR0sfs/HiKicv3JCP6MY31k0iX/Rx9Z2l1cu1NfDAml4upk6V/6aN+M
r0P05bbfz7HiYyx5NzHvIZkorYZlQPNVOsNJ7dcnI/4h14jPAydFi33LOAtc3kzXqJqNbvNKtH5X
lF6aJXIAVpk5Dih5n3tLOaVVUXgj4VrdRW74Kn/XX8LH7s57yP4ajn+XUzFCld6pj4l/Fw0rIWXp
qzKDGYQtOuQUi+a2zrn1EbVBz/Noq4SJrf3K+uAYmfqmlLSNrlorqdMF8nxpbBGtiySQg9SXmpOV
UETaiTAFIOWXjYyddYht2ZMQj3fDQHQ6qNlg6FtBzurAadoKjlDN0Lxw70lWN0+vF3Jy8MraMJ0k
DpmO00MEuzdFV4vTQdYTcD5KodeJU07d9Pe2nyyDCKsAAMqXAtVIV2TJmsW70tebZOpOythFe4H2
zz4eg3uGkKKDN1bZ2h135RPNB5urlmIeCIbFkQuLvFfSJOlPTAbKj2HaCK/1mBpHPeyDrSd0NeGl
mCgsinXnKHEhbIpCgcdXjzqH553s5JN8iIqCWqMgyMcIY6Re6erEzbIAwb7MhIw6U/ZkWYTyc1fy
hVEdoC7uT1HrWbYu5/eaVdXfk0mqHhIlUuyBMuG21PPwyNCOdFchULICjLw8wjP6a26vA//ill3E
96zPlCLP5f4U9mp/R9nnSYBK4ZtaFc02FIbcbUPv1fCVJ6no1vjY31uR5wd5biER+amm86pdgt8T
eUzooyvDKfLl0q0Sb9hpsjLSPgomhxxF3MUKI4GtJHQP1oTYrp52wQGYd7FN/aL/GSVR9hQ3iuxE
vQA9Z6L1FDBQfFOG2rDjHvnGJCiJs0Vl3CGSV8La1MVP0B/2TmOpns2DCJLZ3NMcXRw/6+Fk7Tqx
8w9Cpz9Xedk5DHxuBfJDu08bVKiyLF95dl65HujGQt8LdfOc4y8BeJkfV0kghsMpsN7aXN74I2Ks
wRdktA5mLJ8GDzSWvCMRfOYX3j6WV47JmenFDUGTGD2aEVXdTNaetPh/OPvSHkl1LO1fZIkd/BUI
IiK3SnKp7QuqW3WLzYBtwCy/fh5K7zudQTCBqtUt9WhKyhM2Xo7PeZbkVTr615GWT626KwlK7rfD
XeW/y3JH633hvaMjDm36y+XecmjfjRobn/WigCuZFRYQ9QVCNmCG6TekC8yuORMO2EpqRTuxry/7
y9irdW7VqnelW4/Pyp3gLiZAzJmNULFjT35UiRsYNAmnGvodVlsehzxyNS8AZNpke9DHrUn/87qB
Gi2YJevUjRbarMQo8b2L3gcLVUMeoMDpm9rfQFzsJB9bo8YVhR+LCgCa0qsZdyfamq2ascEKgt5j
YusnW1L59+sIMo9LjcbE+wlcmcvv6plZRb3CG5+dyo5VBuddCwTBXxaF9Mv7znfcmD404SyAOnFe
4exc/v1Dpti4aYcmkjM955045ZntS++zmM4WiDnTQHydznd2Sz/V8BDM0HfGWCea+Y17at2fNYDf
tWTH2z9pnYvj7MZDFUUHNLFQmFvP8TTKxOYin5/TxMLrtB9bqOYCfpxPuIhvh7r+nAteEnwKDB6X
9/p1TGHnadZzNT/Dx3XwcyT/h6Qx6/B2lI2kA1cRjiNo3wAojyLAao6VXZM0l/pzmaruwFjenblm
NT73rOE4TMSIJzTuIQqdplEqTDcEJ94Noa7rhbaa1VFniftQ0qaO0qwSj13D9KOrDW6QyR7ukZne
mzGFkO9OwruRF6JQgqPFRqkXLIu1tobibPKUV5jPU1qFqFhYhyzs6W+r9x0e2ZBfm4LCh8cgZDDy
EAKL9dd52XfS53vFxI2j7vKnLF/ywzJFX9wldoWf4tw5QR1l4bP8AXfZSOylOksqc3mFwusDeTRA
GYvn/VoexaRDOehmbT7j+vOrg7jTwyL6ad4l93VQvt5eGBsrHbHw4sNRCqnbNZ1h7hstdXTE6pDf
1/wzDFUl3YMvXeeKf8xLFkgtlh/AQZczB4lUlbVFZT7L8h36fVExtQc2wFAy25u65Vi6mjqkcza8
w5emwCpSbprC65zGfGbfHHJyD+I4FcdaRqipkbu5CYaTrfvVntj0xh5GHdQAIQmYsKUcejm+Ysix
SPPZfpa2czeJyQpsu6SHv/5SOIcX988FpeOtFc9NY8itsZTec6crGbplx/xJyoe5y/dM5TfWBNbd
H0cbSB4hk70cjmUoZoyp4T0XNslD28270OqtKqQNZG1uD2pj5sA41QDYh9Qb6GSry0wz267KCtd7
JsJyYGVieHDrHPec0TYHtJzlkKAEgm4dxSWt2fGReM9Va8qzQhaa4xbpiy8dLE3i2yO6ioW8d/Fm
Ad4AZRS0Ny4nzyUpZzxn9Lk1tCYuk7QxI2LAE92XIOftSolehwNYBj1dE/LFy6JY5UA56G8ed12C
XJ/5FHY5NPnumgOsfY9DX/lmOT9PIrLA03ak8FOZHPH/OiiCtmS6g1a++pZY/9h3uC/BCAKKePUt
9YHaeatYGk8NZC9gZPW7nNM9k4GNIFAdhygxXoDgG6zLcp6AqzqhXhZ/OuycHXt/ebXqNUJ1XPv4
y8g4gr1r7OoEXGAwH372cm59uDvcrm8q8BqzeMq/4CQ529Yn8rWEfnYLTTk2R6Z1tss3nj3V6RQY
8jE1tPvRCaRHd5LmrR8CqgGWC14mQB+vlqemV21b4DCOO6s4ZTkDiUZ2HNRYt/bLfI9lvxENdTj8
Fw9BtOPXpCqS6IRBmaGIhZp9bEyAClWoZZBtP9zedZuBYNWCLBwXCDBql/OLM5eXvUyK2PPI/TwP
J1rN/xReGbjprhrCMkUXd4z5x+wGfQUTKAq8dC9j2RWzPJBsizgvsueRf6vmo6Zee3ZU4z82EkXN
8Qsdtk+gcsyomQEtihaBL+EKX/zrEPZ8e+RX4gw4bVCAwbfELY5mOF0Nva56fWo1VcYTkr9j3ha1
6VM6cJ8P2R0taP0yjnAZNyiq1oXegHtsl9l5UPZwj6nMgtRud4nQV9cwrg0deOWFnrho/y6n1sfl
TjlMkUerjJOBvcHW81Pp9YdJU77x1kgzMJtjjbYyskflaRm01mef7T2TrtO1RUUPBSoNPSe0fvVV
xgtTApZ1cAWLG+ceT9inooxFecysc+OeWwPLkADnopX+7c+xcR7jDYgKFfjJqGX+6dt+GDmUuFIP
VZUyRv7s54tTAP/dZ3u4qI2zCjc00g30QZAMrMemslSTNqCSca57YyBqDc9O5ZHw9liuIOBYWu4i
WQ5pW7g/A/p8+Rl54VqJ7Q0sTowKLt+RtFG+z7pzbR9NUkNsaAqYgmJGM/p6l4fSu1fsF9CWoQQg
zCKPVVLu7POrvvefnwTNO+R2S9XRWn1VJ7O5nXQAwbKMvdLEO6tG/rSHyK7pT8FVMCWJT6bTZP4L
w86unKLbU7I18UhjFyHrpSW9Zp4RMtSOarIqrkfggPURJkp2Cg3e21E2TjPoUyzwMLgaooi42tJF
YdWDXnVVXMHcyhT5eZrf5qp4JdV/NR5gT0BiBwAWlbvLL6zQu1SZ5WA66wY21+cuHXcW0daGQA0S
chtopmEsq2s11+fBNPK8iiWYA0E7OD+TsYfuOKn3OHtbOx7gS3DcMHm4CdZ5a8kAP+oFr+PpqEHI
ZXCicjqNTpzkL73xTKY3of39boccHkAsGB7QSGuxYoBf56oCPD4ulWHDbFIRnxLzrBnvtxfEVUUX
uxyW2biyYUOiG+sFwWmTTo1V1LFlvnVQEg40FBTpewfFQvkiDbEzrI0b7iLcKqlMZOHObKrrWLMb
qHtMpgp73v2bTxDFZ4rKO9NLyd+vecREEQQ9GHjhWquYjmr1RJ8Rs9D/nXsW2RYP7DnO/xoKvWTn
cMbDvkKyAAup9aGWJBWxWFvHaR50BY306TC+g25Wo4qg4RF8+8v90UZaZQsIh//CuQbveW/1Nkxq
r4BdTdXEBZvTBzO38kPSlerZaOsx1GavPQ6pNoZdii6i5IYVCWkYgUscOI2k5RhZKF4HjQ27NEnM
NoJ1lQmivUWDseDOWYyjtrhEZKExOLZfZEVzr1WtfqLJAMm7FH5ftdP1kcR5FeV0nA6cT+VZFrx4
aEVu+wrsgXemz26QYFKA/xxwiKdZ/VIKnR1lBZ9x1aPZSEQXpsTI7lDa5ncGytuf2lnCkMXt++Pt
KVuO8PWMmWi6w/hFQ7mALmfwhytUGrht8I9NPFlVdTQTvY6Q84+B7aLEPFZMj5R05Ttl/d66vy7c
Y21YGlpaSJCRT62z42ymZltZeLf1kG2w9EDpxtGbz0Mej/axlEUotOW64xHozufbo94483GjgNwC
2Us85a7uWuLNnuiKJh48D/SpzyrnsbucyTv7bOso+RhndYEadm80cFdv4kREZvlef9Is4rvJV2+R
DFf/dHuq4Vtnycd4q/Xfgd+eAnzTxDL/7qmXAUL19K5kqDxi9dyewo2rBqUfgCkX04QFsnm5cBq3
TIEmonUsjNw6Ky9H58WDk/LAun9vR9qcRCjGosYEKe0r97lEVQ2rKwzKUg/NaAceGuVOkUFe7yfK
3F+AGmv3KqHG1uhQjgcDCjkfZNJXH45QhcRTERyQWajzc5pnvid/5NbbYPS+zYpDWp08u4y8JmiS
LByQcBe+fcKr1C/JXdoHyLKNPOzow6SxO0fB680GvMR7uz01V1qcy/mKMgvSf3wLdAJXB3mXeTQr
KA48Hi5k3QAA0kYGSLTTg3Zuv4LfAue3TPog+r7eDr31VT5GNi6/v9vPXp7YZRPXnRfw2YlaXoYz
ej/EGyKeiIMmss+gwe3sqK0VDkraohyLJgb4rpdhPVHpmVnwJvZAi2hVFWT175z+dNhbQV9uj3Dr
aPwQap1+9ryppTQwt7Y0Ja4G6NPpbHj0HAA9zdmQB6hjwCOcVXtKsjtjXJddRvScatI2OJPH+nV2
en/SH7jg4Zh/ZeWv24Pc/IwmDv7l1baYf13OZ2nW/ewo2cRZkvtcfGrAAC8/aV5xMGj+NLBHTe6V
Z7ZCOvh2QPAB4AzvysuQeGkZ3OlLHs/Qx4d0mjjVdlX5uimsgGXjdE+Vnfro1JNjNs7jqcuyJhIU
LhiDOUOd1Ml/zQPtw1ZY3cnTFTvVCVcnA1d8omdVeHuCtq4KSDChjQOQAu5J8/LXKqolKCjilkpG
qkDCq6qzx8ALThuSQppR7gGct06e5bkFjR8QMEGDXcXzZs5mUvF4jM5j8LfM++W8+PjXV7t2Zmw0
8wR/3fTaSB9ey+obs89JAiEe6E0e++aH8tKQe2CqxLfn8Q8ha51pwOAEdnZA3sNKe/XO6nlNJ2wi
HnczPyTlPcSaXjuTBlbuHYTRv/blL8jlOOPdKF8E6336PLP7yWYBnsrI9of7TDuSEm5wwx0k0SG5
fZcWfkX2NG+udj06yoBjLUV/IEKuOAjaXDhNVhAeO+4EuX4RjMmjpx5aTTuJpnhDcb3euUm3ntkY
A8rt6KOgmbLWJ8issaVUGzEzKlXHTI549DNQk2BbNgeFNNhdhnvPH41RnDrbnp6MYqqOudnTEO1A
Y2+NLCvs6kPhMABnaqmur0E1Vi/0viScxxZPD0I/tcJP0nPt3tUkmF9Md4ID4lP5c2d5LJ//Kipo
GQY6kBA0MVcrExWyqZu9msdarkcA1jcQqUh/sYz7Xmr/K/lYBWL0vpd1VNajT7z0cRiGYOAzbn/y
NYUsmyXSEye/WxP2TbviMVuHFsjowFzgtQtRttXP43DWcrSx5/HAh+/IVGlAWshHWF7VnQ0OKRSz
9AAPU8Q6kL5pdyohf/KN9ezgS6B3A+GvRfv78lTovL4mXi04lElnSIaKsULNsfDS/hvFe+dhEE6y
sFlmuFNiP52UEhBLo8psz11RGNyf3JTfa1abfuF1jzY/FpR6GA2LD0v3DPrhlVl+u/1FN/P7PyB0
HJ6ga6x1FJxCSwW3NKwjY7pr7PHsiMQvaqS9Q3qoXk3nPkuCWVoB5Kt2soSt6gQeF1DlQgYIufm1
9JcO1bymHA3M19fynvke/mOid71Xkvg/xvifOKvrsyvH0i0o4jjVbzd5zLzFyeOF8W+z9ALgFw7U
8XWvfaJ7mf71NYFdssiwL9I4mN7VaSpYK2q3wnbJAUeE5o6b/ap2WQx7QVZ3kTcyivo1bgsjTufG
V29t8pgOnq8kD4viVLF385trP5TINwEkCxskoWQnW1iSgcuFj9chYD7Ax4D/cvUhhS0Sq5sGXIcW
i8xKvSltT7RrY7HgJQjfA9QAgQHA5r7cXBAS19QoKxHrUxaU4L2wxvJBJTnn1UOWQuDPnQKhfW6S
nbFd53mXcZd///D21rJyAL4ScR3nfpZ3o3606LFwA3MPOLb1HVEVXECkJgipa4hc1ZgeqdNaxK1N
8XbK+iQgtinAh0130drX5zgGhWsexyFKPrDTuxyUHEkPiVwp4homrnlnPXLYwrsLmy/FdSX4iRfk
3kggX0vr550TZ8nF1osFkp0QOYI+4oJiuowtknkSI8hhMQVcFsoCSDRcLXOAPSx8Ck7mKKYmbB0I
9RZtyw71mMvAm4b23LQS6sQw8d652q+SCdxlcLt1LLRHgKpZlzgSnHb2NGgiNmvjFejYF0fVmH/3
Z2NP59qqT+64d/ItF9F6DpaKHoJCxxeb53IObENBq2JoRKza4uBmMIFw+HkaYpTRDTGFA1JrNGKC
Eoq+9QQr0GTeGfPWYgOFbCnTLpw1a/UDzB58EXSfsNicHpklc6C57yBzgDHg3livc3PISHwItfyU
Dxuo6KpmLnV4oqhm/j6OBVKF3+nAfqdcv5tdGUhzeMgdGmjW5I9ldd8qK0gzF/mLdpzs08j3kF9b
Y0ejSEcvDJ2XK1nGvhRUlC4TMaRTfI1pPjqxiu8ljFvDhibsUr2FSzfeJJfDLi0GiwjUemInUceW
G36r0X+5xU9QKzjsbKmN7YwaHSBsywe1QMq9jGUJzczHnsrYS8hBaDzQlBezTvpjhercrMhb0xAI
RYvy0cmi28E3zn5gz6mG7QOODhBTl7HRdWhcCENKYN3eGufn5O5kKBvziBoPiFwGwIC4Qpd//7B8
uKHVozb3MgaDmhhAdMyPBntM9wBLG4viIszqRMysvue2jjDyqxlaz/3b7Vna/PPAwAPJgFIc+tOX
o5DtZPZzP8uYgYSjscMEaXIYfP0XQZB6opqPDjN0DS+DtJqbMw7UbTxbMhAZLILQgh/+ltK2kGAA
r/nfKKvFJvrU06ceUWRo+TvH0ubH/s/fXnd1tFx18DjAVygqFbmMBJr5Wxg/vOy/WVQf4qxzplTL
BRsQZ+7OXgLhplT6tDjycu+c3cAiLLMFlB/sC3DWr0v3pO6LoWgMbE0G9APEc0yF/kHl5wQQJJ9C
qRm6uvUR2Wf2rpR3vL0itufzP9FXy47ldTkIGKTG8OEJTBMlRgciyArKABCivh1q+eyrKw0UC9zr
oAyhZLR+/NSjlSdNy1osPkeLTEHYkRgKqtyAm7BB59CCNLTFt756dABoO9yOvrW/TGgxAYGC6xSm
XJdLH3ivRm9ACoon+QKuTcRU4c9TsxNlowiw0CwB6fpjqwRE4GUYotdtbzi8jUWug/4oVNSYRgTf
rnvb6COakgdenSCRdKZOHxazGdk2Od0e6Z+X/dVEQ+sTDo8gSqN/dvkbDBdyVron2xj64d+492gD
168R7TBR5sNeskfBhdcktAfDN9y29oUuHshsnjKZRsp+07O9Yszm3OOBg5QVQmEA3lz+oCxxvGaE
pnYMqths574CgTqbdwoey6iuRv0hyGrm02YCF1RXbUzIfJwc4XvTkyl/eOmLrkGnZedD7w1pyWE/
XDpeVhiEAbMXk46DntmX/uTEldHsbZqt/bm8Df//1K3TMKaRArl4G3eJb9Vv1Jv9zvha7x5Dy+11
PXugtsIaCyqx63xfadzKelCvY7yS4G5kHNLsDMknv9Wtw2TvTN72oP4TbLVA86qxKztFsNr5Tem3
1HtH19pE8fj2Rtg6cJZmNfQ5gJV11stuFA2ShnHqYoH3kVb/VPZXBajgMB618s1I78vm6+2A17t/
AVjinQmsDQrN3vo5n5tqNmyYxiJrF0E+1GFrC1+AeAGAPdVO5UPRi6Nd5r4NpM3fkqGhHLwAUha2
H9Bjxpqi7E1pmpcNaluMviOhK2Tnt8r42zlFXRXC9aDZIZ2E0OXq06XdZGuz46Bg0b+M5/TcO5Gb
HHVybzIVZnvI1atdtoq2yiRYSfpy0mwOnF6sJ30wWLkvjD1A9XX7bQmDF8jCmcDXo6vzya1pUiTU
47EgqMO4gyMC5oq7MdWIjzeY9TyYBUgUeGieKq9ujgYxyMFjvRnJqbvHbSl8lHiGMFu67beX1OYM
AE22vPqBx1tnbBSCoGWmEh5ngVX+kvObs6c8d7Xzl8F/iLCa44kVcHkrEKHN8Z7kdWTivGS2D5/Z
RzPdGc51pe0y2jp/64Wdyr5FNMZBQYV8t1V0AczIgrLxHrVG+RLVxa7IfJwOwtVPt2fz6imyir76
0KQbZtbNLo9tkkAO05mTIHf5Hlxg2QMXZymiALqF5g+OHhvCWqu7AUmOpxKM0auOMz8V9kkRMCfP
FVp/7s5+3JxQXPMwgHKQdlyRwE0+FT0dSxHbkNEA8fyXK1/FoB94Cf/PULr6oZ2Gbum5HSBeEd+e
z+ua2zJU2Azh1oDyLWAYl0OtJwiLVRITmlnwNGl+g/MQNlb3ltlNPBbkUbnWHXR3Xpx5T97z6g75
E3nhOYEzjMLiKp+bm6bS7TIVcSe0YwfZLPJDtvQIQbrz7TFu7UCAanQ4bMHKDZKvl0MsMgk1IolC
iMbgaJ4KzwwyTwImgW7izu64Xp7YWyDDQOluMStZdydUPynLa3QRs5nNwegKB1lFt+eFvBdllbo0
NbFVlzsiHo0wIb4Q4e0J21iSKE/+kSDEExB9ytX6J4w5uN9cEWdvbV/4zej5AztC+n3KzMBJolFE
XvXEyOfbca/cBtFzgv0lcu5FFQxaHauTbOwst9DbHG8ZaQArkyHttUckTLnGyRFiLwa60U4B2n85
hAPkS8C1hRsSiBHIDhR7B3AXkoyp5C+mlY0HWWtvM+SpTxNcUoNBG6qoIiISiYasyNJeGivNHsvJ
NSGyxAYoxVgqyqUHqU6XyJ2FsfzyyxNlGRk2OBqu0FRb85jmWSjPZBlKKKY8FDI7gNwSNZAif0b9
r4eztW/06nB7Oq9PsY8xnTXJEpZR8OCaUxmTL9V7+Z1+7v0Kb4ad82trMaIhTx0IuqJxun6r2CA5
lF7FUfaAX2KgNKgRdLMmdt4GV+qqy9KAijsYRsCb4F20/IwP6TqpZQNho0bGhn2fZuzLOLUB0NiL
ND6KR8eOF6FDKOTUhlCDH3Sazk/ZDJIkrKm8/KfpVFgrIME1AUe1t2Sf+AAlAjSyufh6e9avj7Xl
h4LeCscJ5OLr+7E0K47WfiXjqnydx/v0PQEvT98h219f+QiCjGRRmoWY5pqADrjCOFMPFTkjeRbd
/FDkKugz6w4V55BmO8oK1+cngi0qgJDO0R0Yd1xOfZ1Q6L6UEuU5F8CmUpy0IkFqtecvsRkGbULQ
r5fmz7o5knXYoEarybiDzFE4N16Oho+pnaCtsCftvDl9eMeitw6sJQp2lyOSJoSiRkuXcWvc5VSD
LNcpA5OMpV/SbmfytjY+Oj5QDQF5HY2Y1VGa50KkBdS44j4nv6rFxwEv58HXJKAdOirlGv+iiT0w
6WZQNH9AQgJyGoyxy/E1c5OC4oCakNsfkwSatSr3Ie7WBCZymMo9lv2v24v+mrGM7Ymb9f9FdNbv
Jm3WGoPUDhbkUT8zEn4xAyuaojJUfhI2wRjALOAgj+arFyQ7x9zWx/wYerU8k8HpeDUTfEySkFeb
ih+Z3oVcisp3q6GGwIbp7TS4NkPCxgJVIhxFSBUv51e6Iq2LpT4jyrN1YDjCOx2cjGNa7VIdr+r+
mFhojELSGdI3y2K9DAW/FR1tQxRFpvF7jmQ7KKzIKJ1Qt8+ZZ0dCe6FyzzfnShl/OWzhu7Bom+J8
QUpzGZSnLSqeedbGth4238V78z69F5+SMwncAxR0vxokdPfUMbfuEYAn8fpF4g1PllVMLzM6U29E
GwN1AbBNF+p/K9b6Z1Q4MqFQg9I5CFKXo6pk2tSWPrZIdV+K+vvYnhi4ETQ7gAl+yNI6sLK9ItPW
FQwJR6CYEBWZzbKQPtxaHikLa5Im6mapfed+LZr+qL8waDpDiOYznow7WcZeuOXfP4RrU9a7SWK1
sdZOfgLnGCUgtVTWP6T5qBv3HHWM2/t+MyBaq2j/gaRxhZhiaeOSnustulL2HKVeCYdvGKcfy7qu
TnQYu0PToS+WwBlw51zdui2QIS6FGvRW8bi+HKonzQLKhg5mtu2XhDRro9QtqrBJOxbeHuTWylxI
V4vsCFq5azVclYlxkknexWxqxKEbjNp3U9wat6Ns5Q0foyy/4sO3M/VZLzVadLHDEj8v7IOVvaTp
uyXkzjfbDIRLdsF2QYZ23W1zOmXTLum7WGoiMEgWmuo91790dC/QxrzBwpYuhDFg4aEwdjminFNZ
dm6mYqMq5oNW9vWTm6TlDnhjYyEgycJrHUahCxp5dUAqlgxZqmALgXP+HRigeM7gvmlnx9ufZyMM
inILCQ7iP+DTr95cFaupNLnbxSqvfbTVfcyaqe8JSW1cLMAAg9oKEzYshjWFVGlWMtG86uPMgWE8
6esi4EP7WwFeGVUgIT7wwWl3Do3NkaFwhuxtKU+tuftlURm6IBli5v902SezeiL5zsNuY8nhEkFv
F7KSUDPxVscgpGvb0QPgLW41NMLYYBsh4cCP9jA2DFtA0naW+MbKMwHywHMf3VhI3K7WBOBDdDIy
u4/rlopo6pwZKkmQYb29JLY+FvYQ5I/RL0XferUk7GR2E6ccelSJIPKVyIdmtgPzRRc88lj9cjvY
1pscJDEcadhIKA2vr5KWKy1Lc3uIaaWPT1lX2SEl0ojBxrRPBO/ZIBMUyqCCGBHTcuNOGY6KZAkl
rtu/ZGvY6EmB4YzkZ9F+utzWwirQ53aLIdY7pz5aBLh4qY+h09VvhlN+mrC8d1boRlUeEDvU4kD1
BqcMorqXIWnL25ZaRMXOnOPuBEI1lHqeR5SXHXqdvHnqu1oLkVuQJ9w3/L5KKUoWGkgjmkv23NQ3
suuLX7O6egiKSaMaHBWPncZDs0m6g3IoCSAeVYdjaeZ3PTfB4+vb/k5X6R6yaOPOBaoIyQSwyovg
5yo8FV3eVFU1xDUuWld63932saucYO5+z2I+ZYm2Z1O/OeAPEVcHOYiYFCbbiMgyWGGpb+K9TORp
YVJB2M99mLIvt1fYxnGBsivY16gKotO7vnAbMA7qxGnGeIacbx0PdPSTCbWfPUP3jZPPQo0OtGaQ
9q85d6arbBu+FGNcQB69hwMeunJ3tf719mg2oqCVa4G7ZIN2BK3Py8XrAXcnmTFMsbTdB5OAa5xa
7EC6dk8rZ+PUw20Le11gKEEIXhdUtaFLZ6jDzXGhHHIHn402FNwQO4nXdZQF6ECx+nDr4n9Xe1E4
wyQgNqtikjcAaErf2oOTXU8YIgBPi8crqCmoZVxOmMhSkqYJlls7iQMVYEa4bhHAP3jvWFlehpdF
uSUQciDACpDbaatAJdJSpY/dEGvTIzGzB9FAmHEuXpZGn+Hz+Vud/ZsMP/thT6b7eoGjS7W8Qzz4
juFCXL11rJwZVsLaMR5/5vSggHrqQ93cuQS3pnFhEzkofeOD2atda6Yq00GrHWM5CTh0dyAxN0Hn
/b69ujeWA4D4aJLA0gn6zWvrqlYR+JHDGj3W0k+cF34//3M7wPVxh6UApgr+Oixq8My4XA26UoV0
6lSLpdsMB15oFmoozvgMdF9YV4v5IYzADuNgVzs37lZgD1VNvN6AusPFcxnYbW2dlXOuAerv+XKK
nBFmaCQYtSBXwCawPe3tje+F/i++FPiwqHSuGWC5l5SDpbI5FmPva8PJKZU/Tsfbs7nsztWSB5sJ
NUMcFAvXbLV7S5SocCZUc9xMp6r9JzOtoIQvN15QdrMTamORL/5TSPugvQ5B8lVdZuL1OJhUzmBq
eNHI1Ms8OOEAs0CXzOfbo9pYhBaMMFF+xgRCC3uVkqAeLL1cU1qsKkYDt9eyUEqxZ8C88YHQnwNN
GnsWj/p1DT9xGYxZ6KjFaTUENYvnVATunmrXspxXHwgIeCj+Ys1DhGztXF3mknQJMbVYVIdp/kRK
L4AVFJzLj6YJFdcqORjaj9uzt/GhIDQI/XqIkkGvaP2hgAVPytImWtyPNuyY2gp6wsUw+6Ujzl1J
tZ2PtbEE0VKFnhu0yeCHshasSHRhWcIRelw9STigCdeNEv3eA55prPeUPrZiQYzHsHEEolawBsU0
vUF5mzh6jEp8no9hO+ZBXmafuHE/vN6exWvdGAh+QOwAZgQWRTN3rYdnTnpfSNYaMSfWMRkfM5JC
70/6DoQ6ufbP1PrQ0IdAjB5ZdfPIVHLQsvowD/zcZ/oTT1WkJfTL7R+1cYZ9/E1rSc/eBnm2GbkR
lzw/zHk4JhFx7jrrWHnvvdXtXajXxcqlvIbqGoqG+LprjuaYeTPauqUWE+fE0spPzLdcshBabG71
VJJ3NHnB1Ixuj3Fj8+N6gKnY4tx67YudN9IaOrfW466aMn9w1QjKbGLunGYbK+kiyrKJPpRn3MpS
7twWeryMq7HB3NI7mM7MQWpMvlnsqMptRUNBHfNo4OUDruhltAolr6wUSo9bHWL0PDCSR9CCxy6s
2p0VsrH5l3eVuTyrFlGX5dD7MC7DLrmWpJYe59I92IUq4VdQKKisA8Jas71y9sZ6ROnEwGlDF7D3
upUk7KEe7CnRYzq0YeKkT9DrKOw3XX3XCTzuhvj20th4OCJ/BKcIsoTouSLjuhzdIN2S1QyoCQMF
NaHe5ua3WXdBrU9n2z6MDYm8BGLV5QMt6YNK9hT2N9oiS/6KQi4uW2TM6yujcDvmeKnA/qt+TUX6
ZYLUI8xTzqRz7rhr+hNgSKU0j8icokLXfrTjFKSOOosmhrzhex5lD/wFjPPb03Kti4tjF3OyqGnB
Swjf/3JaegZ7KOGieNB0MjQZYlrP0ov1IWLet6LIDij9e2hUlf/21E9BnZCAabN3BUXrVvsXAusP
BThmCd37YRtolOWHAeQLaCGFQNPqezEgG1JAxjBfeLxMcHcq0ikscu67bn9Ie8+fLAi8sOnY7jqr
bRwjLlIV1HnRpAcoZZWu6GJgVucNRtz3MMBVRAkg08lel2Nru4GQBVEoiL0sJNLLmR8GW68BXzJi
S3wehyK02xmlDDNK6j21tI0jZPn7AIYDG3Z9FrdFbmaeWRlxPZthWaUh0C6Q+kn9HOI73DvcXlLb
0ZAlewZSZjx2L8dVpaMJvRN8uKrw3EjYeNakoMJGIwRI/REli99kyOq/zyTgJgshLzSq/iDvL4Pm
jlNmrjsZAFV8tms3BDz60JPHoeuPTr1X9dnAGOJ2wZMU6fPy3llLkVgy6zs42BuxTuZDAxvJHhoy
TmoeZm0KIaQQJA4/OflTmv+gvLjrh19cPw0mJEimYWcDb60iFEYgTYD3N8inq9kenUEXszEbsTed
aftlUG+F+zrtuU9sRrFQsnBBwseNszoldDVRd+wgkq0V7FlX46Mpq+Zoe90/CXX2wCrXmHecSQuz
CZJ76EtcUbYmp6iaEidWXLWofMsjLSMgwiO7Le9GrX1N85da/eT00PWWP1PtYLAuZJWL/9sNXbHH
1NwYO3Yo1KhBXEZpYG1vN9fDWBc1s+KmOtJxgEhQ5dvjG3Ssbu+ba/IIcGIfA60mOU1ss2ZjiUDW
PRmAUEnLcOph7U7HB7MuXyfvBbomUj/XBsysZva5asmOM9vGuwYUbSQauJfxulk/PAtXzRxyClY8
10l6yLtGnZJCakFjgU5we7gbh+zHUGtwDGzFc00UoxVXjfZARvZWQkXxdoitL7dwU4D3A3wT787V
oQABfV7llhVrdWe/tAZavNXQkPMIz/bI2u8CbMXDJ0QlCa9C8EtX8Wr4rdkDdk+spvog7S503Hdu
W2Ha7TS6tubuY6D/Ie27liPHlSi/iBH05hWgKSupVKLcC0NSt+i959fvoXbvnSqIUYw7O/PSMR1T
SQAJIJF58pz5Qy4iNaHl4wjnAeauBENMFpJeP92euiVHwFYHVhInHJoI5i+4sKC3VdINYq2cUAwq
IUauATa9Alxa2uYoAPxjg5kuSEQVGp9WCgwM1ljQoN4aXLwXvNoe+W0hAks8FXdGYrbDg6F0u7a6
L1q35+0KTS+3h7u0cpefwkwoP9OXp0BP4IZMrFys6TypISRZjLVbf3FicUkhkIe6AnBy1xM7KvWI
NyMmNknABZaBCMoVo5W87FKsi0Q2ojpUqmduCsaIoZYlCAA05eSlTZKQWKgRZxYKUpta1Zm5J/kH
UegeOznVEqDdw63koSUlb7XioMvBWpvB4uTiYkZnLBiKfxH0KkYm5VnnKaehdbJ239UHxV112DUj
zD0I5jpvLEF3eMpFyGRNey94SLyI/rv1uxgMkwoMW2Ds+M5QTlVckDR6l8GY2HEr0cyik1wYYZJY
yKSlYQwJDlBYOOIASZBHKPzc9vilIwQl2P8uCrPB89bP/KDCODBXtfzV6/9zRzRuM6w41MwMEI0I
7FXiGYDY8EalngLjqxImwEHfJqnFq/X79kAWFh6FlJ/jHcSZvyhNPJBldaGcwU4A6qoaakYW9B8r
K4/D8ojWsbVxLSV35mwpalFo9QSSj/EAraibKuJD9dTzb2INcR3tTuv3WZ3dJYFPVZDhxqP6EKpO
pJJU0TZ6s+1cOQZfkpWtkTwvDh75pTk6gfoumyJs5XyKMnC+nTy83tL8kas8U6vujHGt12PBXaDe
+48hZnu1VasXAHjAXVSfoPIKOu//PfSAoyBpAwwRMu1sCT1GAZ+fvHkdxYEUEdLqwJx5j//CWS6M
MF6vzHjSwC/VUyUeRu2gpXtQp/T/c3c5yISBqUHGFlVxIFIYK2BIbnSvaNV5+6JMT7B/wV2+cmUt
oABgZX6F8Ki4ANI9v8MuruiuaAJlRK7jVCbReOgVz+XAX2Z2JcBeWpLx4NA3QDOI11KxFTpdd+Ip
Btk4MFmxfXtWF44rvCtFwFVw1cxA0+svkYDWHfMu0U6C4WoKhLtVu1wtlC0ameXvQDsDwB4bXI1h
P/Sl1mhIuW/B9ySJe69+uD2Opd2EhoP/mmDH0fpFLOQwYUjIsAXCR1u8tgl6X4QVCPuaIWbpAiEY
0ExTaiepeosD3Zw6129PXbtWBl6zw8YBnKfyetvCTr2deuWc+uNdEYZ/O34lIF1bHObpomR60lVe
rsHj0do6kDrQIW7zfXt5VoywL4aw7xNPyAvtFPEoNaP9uAt3qWfeNjJPyXXRBblPFIDxAEIJB+58
7cta23hqMhpIS0Jf1cK5J1I1HiWryieDhujaCEI/2AR6s5YP/an0XlpGLIiKAR6YqMchSchWrhLo
3+ZD402ucj+1xPMsHYI9JDknh24zvXKlUz/rW6B996lO1WN9jGRnGExNARMcCAV2DSjWCus5sFPQ
IJ/azf82LT8fByTBDHHWkClkPMnPB15Lwo53vVKtaN+hopYLsUqKIuCIOHgFiaeWJ+HAldZty794
1mbTwOui2oZOIORPmfvWgLo82OB73g0iIp4m/XEAicLH+KntqtgxBDsEidD3gEQWlSASehc+BeFK
rMQ63s8XAGGDhCAYSdC1c+0TMhTR4zjUeDdRkh6bNR2JWAoaLbwuWIn8fuGtZ1s4SJF4BIoRRypz
d/BK2QZDnfOumZP3kry/ttZ7/VqQXeHcntdfHVasJcbT6xaNwRKf8m5KOlMhMcnJ/KfWAiplozoG
QScVLYlk2mFHdhl5UJw2JO3TaK7s68UVvhwzM79hooGjW8GXvOY/H3EUyNZ5IBOtzcMuotmqGs18
HLFb7dIgc/4WjV82mfR/DTamRsyuI2ZJ5/F1lk8pRU/Z2nW95ESXNpkdFNW+KPlQG3P3R/vz07hz
dr5JeXLerBzFv9JI7LoyZ3HYa207t8u7+842p31hy1uamt3RXEkRLLoqSoqAIM69TQpL/q9EaaF3
qLW6OQGV/HtQWdXL9BjnRPUIHUnQmn+iv7edlj2d57HNfKU4BlCjRjryeicmkQdylXrgXVvhqPDI
TXR3EtdYXNaMMCulih12YQIjydYgwwH0bB0YB4ixctP8ekiwg2EWKoEs14BnOO+Wsp2/JG/yVn8G
aDm4B82AZiX7PCdaSEFs3ehWoBH53ziKCuU7kILN/SvsVdfngDGnYy+4Zkrw/I9lUspkTGz99c6l
8VpQPB9c7J4DV6CGMibAuCgMXC8dUhK6jr7K0eVyAeRueyHl7dvO8YshfJ7QSxPMiVZq0OqcOGl0
p7MXk+f4490WiL2t9h2ZHgF6IsYRLDwZubM2G4CUyJ8V+/NNdGuIzDmWxxw6aNHl4YIDo7JSYr4/
hVbu6GboxP1OhWUcLhsOZ4tnKX/W2N/XJpjZG7ww9GmiK6NbJMOdruablqvX1BzmEdwaIbM1QGym
iqikjq7o20HdWDy/1YvSrr3y6fZcLhr66WcECArYEGZvKFWgyJMUTa4QuNCMNprvfLLlte7pHwZb
djyoNID9Ym5ohAL6tVNCLXxIc90b3WeJ4B4QXkf6Wr2ar/cCeRpISgWfPPZvIbWsgtCAjPuzWz/Q
tSN76Wq4/Apm5UBPl0ZVxI3u3HuvHDl1369RTyzN56UJZuGSUEjLNMPCQdyBxCDPlPqRVO1hEtck
z369S+ddOLPyQvFDVme+w+s5bUJJzIcsnNxoq7ymG2EP7pLoM92mBUkgCfV521EWw+YLcywjnVL2
ehDHmLyuJS3dH4fAHEw7M7c5dTR6sHrTct+8+5cvBGyW9XE+gYdrxVl/1aqZIbPs8H0a+qk8BZMr
jsdS6yDEfuJ10JFPpG8FotQfyP1wcbiGsVlYVNA14PrFcWrM3XLXMw2KXz+OBX1y0zv1GQg0wW53
WrXP7WjaQpL2LiIc1PUOMQRh/ZVw5hd1OIYMhTMo8oAcC0SALG5VS0AMEJUt73b+xyCe8+QFxKLY
p0SePtKwcab+IUC9LojlcxN224jznBI5Ru21VUidNujE3pSemTYfZZCbiv+tTBPh32/7xs/TgNne
CBNQsEL+ce4jZFxxmtREjNEf7crH46uAgHqPe2H4Gmy8VxLEKnllZnc+FQk9++bp+bb1Ja+4tP7z
9xcJmtEHF0udjZM71Lv2sddIqr3wnD1IaFQzsfu4lTX5lfaf1wSXKwpd/PyKZPMwWa53XSeok+sN
YJeGVoxvWF7ogX7wDuQ3nRxAKEHd8U+paInSGkHTr6L4j3UBFXhEhFCEYknZIpUP26DhJrfd1dbr
YJv56CScBYpneja7nqzRsy2urnRhkDk2pxG96Dqop9yhVEgBOEPT07zLQQxhDp8tWLX0hFYZ+NG6
L98HruaOE+65mc7e9FWnl50qtIwW2QoDBKQrW3M2zToeEt+QUgBlO3rYmUhEBS9Hw6UNPk0g7zqY
2j7qeCVfumgC2N15zTVkXhkTVeNFRtVhA6YEZAfTxnCH58S97cJLb0QVl+9/jTD3YwwcR6OKMAJN
clOkOUXGxcHBqlLTnuzikG2Vg92rQL6ZcKjGwRFQnoMdv8+Oob2Wg1j2b7TDIf0OUCE6Fq/PO0ko
OtHXCt71NfkrakNLrLdVH1tc8i17T2pvR9zfFjL3Qk8yxbw9FUvPKqRawSKPqARAGrYfT8uzIZKm
knf7gSND+xoSvuUptC7jZNcOUPdMehJkgp1DZoYrnpNoJTm59FxAE8RMegiALvBJjLu3yQS+qgBr
4UXnVn0tipPqtM+6T4PAlp/kszSA+77mQXHu1CApg/pfe48ek5VDZj4yWc9Gr/usUIZj9Rc1Aw6B
Qg0TlXchayPxD+VzZZjhtg5MuTKrcSVPuhAYAYaMfBP4xtHXy3b2ano9yX3iC66go36CfSTJpK1X
3kFLt+ilEeaSGMtSHKIORozaGdTnqCJgxk671xX/YQGx8/F4YYa9MOOurEWZ4+A/o0Y1463pntNo
HwQnXTkmg9X1ORG2t20uTh/ACKClRwgtsUTB+aBBfnYKBFcSLeOu81d+/pe028+Q/vl9dkgNYKlD
y+eiK/k+mEZrXg5PQAQXou3zapJBYXmCQgzAM9OH0Fcp2LaR/yR+B9pzM8JTcSCy0eFmkv0wNOx+
LBIrUrwhIb2B97eVtUBiDlJe4wYDFxDoI5oWLxpI1EBrkNdL6LwWXgOVibTn4j8QRmvfA1Q8gdCp
JtwISCmB8RnqnZ1Es6kxRApt4RiC9XUvZI6gdH1Dgc5AjnXi8BKmWZEq93yH4MRKpUR+zoVMl80R
yPUadTxgYZxinACKVyclgbx0yb1WfTUM9u01W4waZgTJ/1s0iTnk6i5PjRQwcNdsgIcg2iZ1UqSl
JgpEc+bcNrb0YkaW8R9j4vWJyvfSWHJdJLjVQTDtmnZmsp3scKP/tUXa3E+PImnuxoNu82awb58i
kqxAFX7hT1kfYkrdLXjAVaWcfZR/0DmLAz93fa9IhzKxiunB562h2OiQykwqmy9f0SRodmpmyt5p
DOy46axMfzCSNaLO+TX065C7mJb5qX0RuQWQGyxzFUdCUls4efiJJt6LSMrN7elfusIvZ5+5wsca
sjtjATP+SCLpoAVWZzgSUk1pvbJVF8N1NJqBLBzxMDiJmGk2ICgF/RostEKUjoZI6+7D527bOilO
1IiUB/4gb8D6tkl20an/LGhSzinn1Szo7L2/Z/af72BmNi6CLOe9VHDTzmweGgho7fVDNhGL6tXL
7dldDEhn5MHc+C2AtJyxxQfJ0I55Jrj8aKmOn2wECEkKpnHyX3feV31fTDQ9ryzpYoxyaZRZU28q
03FUc8ENtgjLwEilzlMM+HJt6vedWxU2JMdvD3TxAgOkHH0WcyeNwQRpoh9ApLgpBKS9xF0OLtLa
Ev9Xdo+fbXphgwk+fL+o00KADU6i/EnNLD5zczMHCntciWsXLy2A9XBd4cGG7qDrvYc1y5Qa/fyu
njhe8qmoez5fCSvmG/2XE4I3jEdTGnoi2QlrckjyDngvunluodUXdaXIPxQq4R+giBMqK3tvzRoz
dWPgt4mUw1rlOYNGxHtvzoPEDT2vdaUtnicX45qPtYtji5+a2Bc7WNITs0EMHDyUkdV1nwBT3Pa4
pfMRHWkzcw6YVtFhfG1IrEY/aBA3ueF37BNbbUIiRG85Dxls9d/ch5e2mEHlSI31WVuJ7nTPI5ow
QsIJXxKk0w3oPN5Xu2ItrbLkgJcG5/W8mEW1DRVtNGAwljtoI20k5TX5e3v+llziwgSbs9InoctB
PCa6LZVTazq8d/vsWRfMYCUBsngaXRpigomiH7oRJK2iq5TTlvN1aGA+eyJAxB8T1qz07wb53J7L
oCVDqK74/WIkc2mcCS70IQcZS56JbmDsJg/SJkBnwUFIdspoWKzs6dWhMjecZww1GJIx1Bp88A3N
k61fPHD1rjiE+ePEDzRp7LDd1GvNFYvXDMookKWe+6bQdnrtL3Itl6mIZj83hfjGnN4xdQ19/Zuq
uB+eoOOcbYfGt/TCBMuJak9rDQBLZTi0QwNoJIHKGZKszAYR65zzsEeRiWto1Zyzgo4mxIItKd8J
kcOrh1reDrJpPBjhystpKX1+ZZrZKpw4Vk2DF6urfNnxRrGnLbZndeDIZCa2zVEPPZ2gIabeVjvJ
mzwgyU7cizwR8S/ncI58mMBViLzB7e21dCH+MyOAC12vSKTUaY/sNO+icECQfz1pK8mApf07I9Ug
tI5WBeACrg34XFkMXl8JLno6R6eA2GwBvBD1n5B1XQmQF/MO0E1CQwTSMOggY5Z3zJUm8eUBsagp
fHrmXUN3KCGdPLomLbY0KFweKM+BWwWCeswGArFVEvu9ILiAnvQxgP9GbgICbvVdPLdQk7B5SIpV
Ppd5qti7GPByMAEBSgmZcCZ4KTyN78ZCx+t7k0IxA9BFq35Qnj2SPljxeZ/v12L7pfoERMvA94iI
yUDJh7HYoXl6GmNDcGOyrw7H3kk0UtrUN+XH2264eDKgHqlALgeDQ+vhtZtAmyUOgtIT3HB877m/
nLbt/T9qvc2swqkiKoKShreqioZvUb8vhZVLenE9L6wz4+TkejS8fLau7tvckT9K/yXWt5V/ryAt
vCa7t/TC0OYOQoRueMWDYPl6sENY46/GUHRHAA2pCDy/QcrpVcoskL2TOkaiyKqOWbxJv+rSOoP3
JEfGLC82ylZAv7f/nflAekxvt9dgwb2A2ZmRyKiGgAiKuQDrCepruS6MLoTNyVSCJwgyprdNLO3Q
KxvMPdeOaaeK6CN1Qb1k91xqy5x8UGu3bzdDdYz848CZAbQHi7y38/JeqP6/v4DZulk1iu0Uo/Cd
j1ZYd04Futuklq0B0Rno/BvP33elREBPROp+sGUj3Zb1CkhqcaYFEaloIArwFmHcDV3Z9dAO/OiO
Uvc+gK6Zi6KVxfzF/ItXiI4U7H9tMHGnrgH9V06Y6dEZnegQbINtbb3f+wT/Og0ZHpFd2sr3Knnb
naEJbt5e6KWCA8xDSAzohZ99fe3iUasIQzKgwv56fP/0SU45mjrNJqYOKvsu7l3Sk3oTOKc1he15
7phD8tIwW+gbGwA1IDY0uu3k1Oqd1n702Wuirry81qwwe0UHV2zfVfAiqMVBo65sH+pU30wRcm58
y9n/ajINpLRBo4eDmNk1RfCfyWxpYx6P95ldOyAmII8Es/mmk3Zb2ufTn7W+4iU3xcMPsCQD1/cv
sfJo4JURAoAAFqi72H8U1bX+gJ+Djl2sCwtscC9IAzrmZFhIST9S/ag6aLkh909wzoREz8bROA60
IV8pHeC3IclM0Rq2AX1CXeXvC+F2jaNQgSK9TjmJ9GsJ/J+s763vY5aZSxrFz0J8H9B2yC8i65fY
kZ07+dF78LYpdaw7N7Jiu3JSG9JlJKM94eyMIui47QJLNzFej/9dC5b+I9V7A7iHaXIBOJQpMNfv
ECw9Tndj9G+c7dISc0CqWiXUpYFCcIoh1/OkY8j6NgAnMVA5bz6KlGdEiWjjcBJ6e5Q/weCt+Z49
8uI9GeM0SQ31x/b7EwjsSQmcZbAFJTH+hEUfyMNXaxdWR5rN38MLpLPIGaleCtk7s96vwoQWrytU
cABvRuUezTnM98hyLUleMI2Yi+opjzf5STf76k6WzqkgmKGdobc+Hqm2vT0PS89B0J79Y5eJhjJV
afUmgV3RgbL8a/3XMwhN7c3KKb1qZz7mLua7C3up9yHJjPiusfmdiYYE6vbkz8pwlk5LsDiACw+F
SLy7mOF0nhSKYEDjYUb5ur9/Kp0t9CUjc3rOM9wDG+9u5bW1uF0uLTIDm3zUDIQeFsviIVMaoPVo
nyCduFXM7hAcDeUODW8ro1yoWoGrAklqVD3nrlbmxuV4WYVsNbCQx85E6u89jB0fcmekjekab8Di
wl3aYl46IfLCuhiPeLa15Pja6yAL16ajaSlrDeY/NRR2S87MV+C8QEiIaOXaRfRg9IyyFwCy5nXa
OqV2AK/gg7BLtw55RH8TsWubfmdH3SeJc9pLT8/y3bNh5jWOwrVVnbfb729BHhIaAWAlYe/2qJ6m
TJAx6mP06p80Kuxo44C8hnxj86847Q+n1y1jzNnfa6DI9at5OfeT/fluv7dO7+g7G677+GjQjiT7
h6e/1ov1UdKXyhnchG4SyzD98/p78xcjyhzNIQHLowsWvdIKC5LoBz1ODA61gKaTs/0Yp2ZlJJBs
AmzHqgGt30FlLzCNacjvec7HZeWN2j7O1Pw5VDN+q6A050T8pN11eZjgfyt6R5pk7b7GP+i2842V
E2wx/pvVNvE2hnQzPvvabbgpDIoJQrXIK5ieo/FE7qnHm9HGxN1obE/55zdnbvbKtiU6XYO7zDuN
XTpQooNAbY5/f6Gty6zQgz5HBr6erEn4lISnkbMDgq7elT2/Zmh22IvzU4/ALuwh2e92mvsutwU4
7k4FJrQQVgwthvOXQ2LmM1KlHENCGkXLiPm6RzzSovZrVW/oHlIs5FQUtCU86HvIfXPkz+Z55Wxb
2nlz6+hcM4EMN7ucadUZfpLCfFH50Ag7KtJfOYpJG4ZU5r49CL/wHJW7EhVHUhc7wbdieXq6/RGL
PoX8ALrnULYGepY51Jus8BI9bgQ38514PxHj46W2ncYnD45l+W93u91Je8OpA0nN25aFhQvMmPce
CtjgmYZPMeuccpI2VUAPtruYHJF26a1pxHxXSDCdpIeWrIR7S8ttIOmCtMs86b/ouYdYT2SooQju
XgogJERequ8MTR4FuSMohWTUMMt9RqXt82Zze6jzSJitM1No46EBfBvoIJjjvhxw/kiVyLtZbxvZ
e+l/Nf0BStAtAPZSZHbiWn1kdtxbBpktpIiZog9ItLnRl5AfNaEyVX0N7bewTfHQRlcspORkFQfS
9fKlIs+peQkbaXccO2ui4WRmzRpHw5oVxj1lNa+LIISVqab+7j48xRvekojwJRogsDPVDe7ETdo/
84W14i5Lee05k4AUHciL0EvL3FWhGkDxosNpq4OLwdfPhnDIUyuNLSBLyqE1Kyj1DX81yGpxNKnd
/PO20yzgrXA4CD+cSXPUynLPhoUspN3UiACPiifta4ZixJYjaHf8KwjYNkAh1JZnTQ+3zS4AIq7N
Mus6yQGX6TnMQtJHHX1TzICqOxq23m+qjuhoeyw02zDxCWnwoTzyyHMopnzono3YLKuV6OT3GYGP
EWcOCXAZIuXB7JzO7+sYb1kR4d82JMF+rWgz///XG+X695mNghS61CfthMGC5kbVtnIYUKQWqTLt
s+osQ6Oer49GZJbjNp+OTbfmY7836rV9ZrKRhACbzzw+MPflL8NDrTx5semlj7H3MX3E6r3WU+1P
TkYCAOvthV4Id69tM1ur0MZOKhWMPUkoalZdXRAufxheynpTAShtyfVaKWEOoH/NNvhwwOyPDlNI
q1wfGa3YjLFSItcuxU0CuCbfgTRJaxN0UGq9Kp9jT+TPbR12JpS8QGDfZ4EikaSKVZVAdR7Ywi5V
pBESG3q4n9K4KMgY9MNnPPXjR86n059c80FWenuifh9BmKeLr2aeBdMIimRDBUKogiwhX6sbCcDt
ONgrQw2xyTWZlgWPQNfCDNydwZ6/9G4EoSn0HN1Sbqi8yOVWj57S1r49oN/XEbryZ/EygDnBRcDi
UtpE76Vs7GYMTAo4Y0LHst5yQWxqxbOUmH2S0jxfS4H8DnaQ7gJ6FUQcyo9u8/Xaa0ZrtC2oyd0p
riInSJOPoQvWxDIXYgpYgbbdTNIMPRGWUzjr5dT3wkB01Rr4/mRXVySUjy0oZeLEs7sO5Fx1NZl6
a4fpK8hQ2/SUZiVRoq81bNVC8QWfIoEQBFcIhEdYsmi/jlvQJqei6x2Lp5KWpmJtw12xr01LJ5OV
yURaieUWStAwCc/BfQzpXpQdrueYC/Sx5RWU6sZTTmrkhlMqm8LdQO9iU/kX8Ruy0OjIRgUSHetY
2GtreDRpWtgnABEkuIkAYyz+8B8iTWlIdYF4AWlfVfzHx/5ljZh44eWGaiRmFogjEY2D7NyGowp9
LQQfbpAT1LFGEm68bbPX7hokb/eNtftbboG7d/F0XHmDLRxhl5Z/bs+Lxwn6MtPEFwvJFTpQExcO
34PSC9BNa0pML1g5edbGKTIhCCdOoAvjME7+uzDLO8nc+ruUoh3Uu68sGf1hHhKIjRMHpFyrpy1u
pYs5/nk4XIy00Sc59WLYLh6GhoA5yfT3EpruKB9YFBK07R7zS9OXf5HyuVpcNlpuEMFDjAWGtcKM
P2Sa3CvDQaH8EwKMJFoJMJZuQeSVQF2I1CC6xVhloKxBck03BiBUhv3Q0c4gf3zFLgwT4Og++Jjq
NUjM0gF/YZClzBEnwZiCrsO1CwT/SAaRiIhjD+hxV3b94cN72SV4g6y93tesMp6ERPfQlAOsDumB
z2jdOq36r0YG3ghweuCQ/8Vwy/Vi28SRBLyN+Nxw8hY6UmYjREQR3VIiOrdNef1dyL5rz05EW4w2
nLfp1ySEFi43BeTBgJriFgWJ4Pz3F26bBHFe8GEmuT0dtslnu/VtzOda7CTiV5hI5tIKu4hFPiRo
QIQV+ZgS+X0wIab2Xr7mW5Tx1xL4C+9W3Pd4uM597qDZZJ/oY4NrJlF/hmSmG7lBSE6HR/3pq//S
v1yRGAJR9+JxukfHb2BLBZEfs7XX3sK5d/UNTOg21JMS5wq+IUb/DYhIwgdpB9Xr/jNY0y1eeHdd
D5e5V8KEj7R2Hu79RNQ/ju+QFyLtvnPL2NRrxaiFbYEWEoCm5qmd07HX3sJVoxcNs62jYv1Z9ZLl
X8cbDqqoACr+QBYufLEVVT83pFxyKxuCRNRON4+hU5u8beVvcBPzdlgnLDxmMJh/zM2fc2GuijVI
3+nzGpHKrr97B8BqXIf8fXs4t5tujbNwKdzAoTnjuYGfAcfavEku7Cm6UBZx1kqul0ak33WSJerH
6DM8gcOFyA9d9chPhzrL18a56IsGstU4aACtkBlfbCMk0/q4F13zVdxNeKpE9C4gg9ufkTg6reF1
FkBmc44KtwBYecD8JM+R7cUwGz1ux6ApACxJrYI3Y4N6bWgmfIImxtjyE93MvARzcCgKEGEWkIKX
ToKGACzorW50hWQfTLskF2mdbxqAQIpDLJpacO4FKldUfZcCPC9NvvuToI6SOCtOsTRZM5UQKKyR
xAAn/vXXBwVQ073Siu6zOYmk22xj2m14HI544ZVoP30U92atIV8MRp3bphea9zBxF6aZjRz1pQKy
Z9w54wlUumjga0zv1JkGUUIivfCVZb0h90blkLy9OXfdcZOtdrYv+igeAmBTmsXd8TS4Hv7go6vL
EHG9SyRCFiennkAaiobQ0yrB+9JuvzTFzLTqhcAJTzD1bJqv8q70ScwR4cgjQNts5BW0yw/rL3sD
gZoAOmzgHkTbCWMN2TfNr2Jcrcpr/cE/a/vB7J6ku9h60qhzEMAhA6q1U+Wez5LrVoRYL9nmQJDP
PZ98e2VHLmRpwHz9z7cwC60No5RJnA44NjpNwclkKzKWW17LWCy5MqTY0doP7Bz/S+q2U0otHvVJ
chvlMTJImjm+NSA0zKwwdm/77lLkrVzaYi6GkRtEb8x5HN0mmmOMs0ynz9DlrNE+ZB862e02Bf2m
K1aXcm9XVpkTtUO1o456UXLnEsBIhIO3U3fdE1HNB+twqIhof0wTDTYKrf/cHvCS84LQBlkBFVws
QPNe75PQa7KpjVW8NHTadT7pz1H/dtvEkpdIP72rIqAvys+D+eIcraZQCMUag0tGgHIh8Sm1hyjd
BSsR/UJP2fxsAZvGLMSBLBPjjWLj61rKYSg92snGZ/8FvcMPNRgZug0h6eELDoon8VdH/nLWp1ST
YHSEldlUl6bz8huYKLRW5MAXQl1ycyXn0NYU14niZNJkvBhlULpNnI9PPkQ3/qrgL2/NvPXQLi5z
gXYc/Am9gEbZNSn0XcdMQIdIOUpEiRFiELWI+U8xlQHMyTsUlUhZcjWUHn0uwHaPvAyNt0KUIE/l
K9lXosppYqteqlkV135OaDm5G4O26EhfTe0b8PjtdhKGFppcBqe4mlirT3mRJQ9iXkFzoGzEoqTZ
CDInKmWq5Fs1EE0+/hyMb1GuVciVCkWx4eQUgVmjGQCcB5F+jBUp2RSJBgHAQvX/iApqvrSVlZwm
WZMJZEq7ZqdnIrdNikwLSSIUWkcLMWkhqJAlfG9lFfowCbgEAJ3OguqDh3gNT9S+bz2KTt34M8VU
1WRW3VyTPV28Mf5Zul/y4X3YobMTXP9u9FRCIZwqZ2ME31pOuG2w9yzDt/1gJSG3GPJe2mRPG12t
xwwlVzc4qDQ430emfxIcAcQQiZU4yspGXKj5YYeggowOauz2Xx0DaEnNjCjz4J1WcDA7+3iMNyWA
STl5Ve5BgfaRF1QuTTWhlMsdc+W2WB6titwmaiozfwezORQ59EZ1SGVX7syOO035KX6W0ShUEX4L
n9IkMBbVx3a4G9ewcfMvs5cmlOH+Y5ltGPZzMS0mJZRd41UsaEykyhHzQ945dfdwun3aLZ4AiC1A
Xo4zFWoe1wcqekIh8j1kMh7cr8Z4bDuABlaqF8sn3YUN+dpGWoxiqPCwUdnHPdhFQBoUmI9/Pds/
dJRYu835e6Ntn/XV9+/i4ACZlAVgqvF2mv/+4ijnpIkbBX+S3X0IM7cnbg5cfq3RxW8zEVurosdQ
mn97dK2dGwAAePv3lzf4hQEmctKUIVKNAgb0aOM5AYCFr3mHkp6Mcp5WkEk65a1KjPzQNytB20+0
eWtszNVUaikcsITp3Doe3+9toLVIXwLvA7rBw6Hc3t3tRGKetYj45tq1uBQ9zTDX/6wZs+sGPyoi
P+Dlue3gOH6/4z1CZAsNQtvHZO8U3y9v6dPdzgWC5LRBDuFfbfp/zLOoVE4oeKmPMPTuVTjczw8A
z3zU6Hh/boB+dKIVL1o8ZPBgQ9yP5ylA9sxUD1NeC0KIIzUG2vE4UmgUN9b4tAPRzh9vjdBxaW4v
jTFzC1WOyJ9GBWkE2Yp3Gk0eN8LbitvOdwDrO1g7nCgzOzXoDq/3XNbFPqTSExmpCrvY8zbdnP5s
2rU321IOAU965CugHQeedzYCxb7QFQ0nZFhR79v+LEkGYn7yaezvt2+dFTzqlXlHpZi4nRub59tj
XIoQZ217aBJBIxRfcD3ERGtTqexE2Y3Uz3L8GPOnlPsY17SyFwCxeENcmGHGyEmQOVFrCafX63xq
BrR7iICYKsnnk08C7AeZkAN3AjH3gTZg3wV7ZWiPhDMNE+RdLSoOt4e96D3AhgCdKswSOoz3FIFY
8v+Huu/qjWNZt/srwn6vfTtVh4t7DuAOE8gZzjBLfGlQEtlVnaordDT8371GW9tHHMmiD+AHGwIE
EENOdajwhRWcOfDurSdyqMe132/hlA0Ghf9Ob//XA50MhiOkjXi9b59v4Eg7EiGj9yYN/ZX72co3
bZsN1aaLXn9/S+4v5xH6XtBkPxk5nqMK4ZpLuqbBUCLTWRCT22W1uEm9fdqv4BhyC9LuS3EqTsH+
4bp+zdq4uoOWZnMEK5mn0Pa7//31/KqbgX4zhJBORmNA4pyu94cTK29IZBcMUyvdj8ke/ugx2vqJ
eqwvmx29YH7SJ++tWOdXJ9mPY54dzyHNGTGw18UW5KL6Af2tk6LudLvCNIvXX+JdZmSSbU4arNfp
wzs3/KsXANIR4CtAOwE+e7ZdaOOdlA6w35Lbro5Wbv0xZDcudIKmNoPwWTl1SSjXCL8IZvd7Rfhf
nrE/jn52xnp8WIQXzqdb36fqGD0G8ISHIFaZvEL+bvPOvf4MEsZ2gXLgCSeM+vh5hW4J88km3Pfu
G9BhzFauC5W0LEircgAvPEynMjXsy+8H/eVZ/uOgZzFQz+dWdwhvEbM/fMz3gHLF+4OOty/j8Xh8
FLudm1wlm03y8N528YtpBc0A4AMQv0NozT9bxZUs89LXDb13XiFSMqLMm0KsZiLr39/gL2K8N8Oc
rRjhFXVlpg6bBV269VKGeKaEl8mcowPx+6F+VW0BtBuRLHQEoa57nrIXftXRZZD0HrXI+CSZerM+
rhMVs/gWeNZ3lsZp2b05SHG4YTSsi5PKOiqUb7eCarHgr0eL8R6i8UXKetxYP7I+e+eeftpsT8PA
pQMedKfj9JyPNqIST1URDvfTobqyU3fT7FEWf4Fe15ondP9oMi/VaTRcv3N732Tof7q/HwY+W3uU
07KFos14X/hXubokt2brNlvOVkC1DuY5cL42c8ISfwfSjVhVbPU5eq69rEF6HsFQRMew9ryRKd/L
+7nfVvwR+hS1k9Q7tlZ5rAewM3SqETZnxZ04iDoZdtG9XT6GTcLSpohVfZi6NZWJ5tAD23S3vjwq
OJTCO3QmcblpnyU0UHS0Khzkud6mA833ggMEWu4aOx2dtEkq9CjjFgg/GmajCziKY+Lqajqx9/eS
NjGIQWi2G/IINRPUBbyM7b3PpX6X2n5aSr97lKd3/MOpEeUczegwGO4pCP0PWiaugR7yzoaaHy4m
uKYk0ywLb34/dX49c9CTstEIh1fn+blRsXkITi/QXrFDgFpVXsTvadm9N8bZ7jUINPdVhzEuvTXY
b92l896a/mlT/jb//3UXZwfQNHVzKAssM6jVp+3BAKrwUGGKxPIyf/79A/sZa3M21tmUH2fZ0sE+
jRWDLEjFxq0zen2Vx11sJ3I1XtrJbdS8Q1f85SMEBAY5MII3iOa/nRzN7EttrAqDGt2v+hxGV7Nd
TZkYt6oB4mgy00PLrPcUq37GhZ5uFs2Mkxf9yX7l7ME2omyCdsCrK8snawFfzQEb5qrl9glPrK3Y
heTktPa/cmfXvVgHFabwFYi9/p1g8hSV/rQ2friMs2cO3OTcWm05nrr97YqgDa5wy3nG0c+RhyZw
V79/yd+6pb8b8GwxllQs3mTwvD25MiymESwDeLlVXmq+CArPLTgICGi+Jf4x5FmzrYKN+GK/DGPK
kGJn1lcbKELx+PurevdtnAXvmvFeBLw+TT1Rb6r+htoJ+1x0d1HSiNjb9h9HvqvwSNpY+2lFLvn8
znbxc5/tdLxAnQGhHpw70Fx9OxFbp9F909HxXvuX3EeN+NgeIzcxAlvuJ5q38bShbVxvJYW5Aigj
ZRzd2PxxcldziJ09m0B+oajljjCPXrvj3ve29F2cza+20tM5eFKwRBB+Xv2f0R3znNbHRcKG/KKc
8AL969bb+mZdTOuaX1T0SUdH6t6+84J+ddxDAuGklOEGFjKft0/HRVapiW8m2HfsbH6jlylZYG3s
Sn4s3afJtyDpc6GclZ2XGYGxlB89qf4d5Ot5KgCSIwwKQnD1bCRfSG/P5m5F8kDTHiSrj976I2ZI
WMbhJySWa7GGRVOfAKk2b+AyCtJlfgNkVervW0BJ6Ld/v38gp+3hh2X006WcPQ8CSBnQ/It1bwHW
7lZjXFlXAHPnzTv3fJ4DnA9kn+2PLiQYhopgIAWFQ25/nfJjKDsYljsZVXRlmqS5dHsDsZynuW/f
2S3OdqefBj8L8gq+DJ7QlnVvxJ14zpvbxbrgw4bbqW1WPnmnuHZ2FPw02mny/xAn2BYJDZnxeis0
c/w7OAXBNwdec+rQVO9xO959rmfLPa8jaxIUNMx2a2WFXklr0/bJBMGdErRut93ATfxdeY1vb+t8
2gBvAWEF24dWyreE/8db5GoO4PML7Vtg0cM1/FlWJfS0YRcB9KX9+T2Fm1/e5UnSCFsFnHcA83z7
SPvSgioqoPj3pZfROqFmU24jdyPnI4JIVr/qaK1w4tr5l98vj3MzmG/vEserhbIh1GiA33078FLJ
oMxn0M/cnuUPfj+P68lBR020hRO7DZufZj40DyR0y61tBfOmITNoeLX41CzqtbKbca0DT1zXwMId
FuEAt2TR524uxeb3V/qrhYxGOJhMruN7cF9+e6FTYzFR57hQrlcnn3Bmr0Xqhu/6Qp1toN8eyCnS
AILEP2GlzsLRYcj1iHYGBEFVij5RUh6h0nlsrv2s/DquDXTuSUazXbDiW7oe02ZrrSRaZRA3va7S
aAvXAsTrfEXeCzBPS/h8Rv54XeczRNhO7rq4rsB58Zt6M6yM5tmEsk5RPAUj0hi3Tehfo/7Hl+k/
ixdx/Ov79T//Cz9/Ed2sYKZlzn7853/r4bD4XPPn9kPcq5fn/oN4/XBrng3Xhn/R/3X6sv/1x/98
+yO+6/tY6bN5fvND1hpu5uv+Rc03L7qvzberwFWdfvP/9MMPL9++5W7uXv7xxxfRt+b0bQUX7R/f
P9p+/ccfEKi1cBxifUHwCG1iUKt/mHun8b7/8tVzg+/57zfZbXbzkKX/48PjizYvqv1wi0eDKP2v
0f63X/nyrM0//nDpnyCGA4wPHgXmKsTw//gw4nu+fRLAHRmlc/TrTyA5zPFWKMPwkfsncgc4QENt
G37Q2AP++KBF/+0j50+c5q6NWgFKxTasyv74+1G9eYH/eqEf2r45Ct4a/Y8/0P17M5F++Sx+3L2V
6V114mEmRZMDK0DpprB9lnHRLRtuODwjxoGtBR32tCbXpTc85L2f9oW9RZ+/vLBcBsBdD+UGRa/6
oQKnr0r7SF9VUtdPYTjlyUC8MkbCkMeOUzjrYfIfXaVZzOtSXMw2QvdQzd7BqiKelXx5RXniE9AA
7WpewnFHQJqOW8QsVt3cjB16VE3F8usebJokQCa37ewaakfGruJ5bNMxilgeqwhq+PEglLxRDvNj
NtkDSMl8Ws8jXLzrwJ4Su0UJYAI4oO33kFrxVtHQPlYl644ed+cEop785LV5Jzz3mSl+1Tb+jcUC
IJUthQAqZAl++Uq4wdUi+IOJ+HVJ7B3qLnvGnbWCygnocrrf0QE1loG6YxqWED2lTgn2XBCtPat3
slZbe7drXq28zBM4KwMVNzm7pl92M1TzkLtING+GsI9Hy3rRrH7WuX9VwKMMnDxC8DmBFMCEgGIy
ABOXOgSqgPaZHczFru3olNkDyh26unS7ooIiXASaUb0VUXjonWJZN0ZML0rL1ygMdcJoQeO6mrfG
BqmhKkBBCp+7fNrmVRvnTgoUXynLBjrgcEDPg0PL69d+Vktcdj1aBS1CfieA8J6/iBVkNy0vLss6
SF0Gi8pEF1BUdmaAvmtFvKtWIR0erFKtPTxCEHE8BVmsCYxGOwA48HPQziXU6TS/mDm7ZYUDikXY
wsWEGpgoT3jHPdxXHzmHqggL1poXp0qWn2eyncRxZp7YGTWORyB3fVgEjwRYSf1Jaxatwa6Ow6D+
MrQucilYJhrm5JlHh+AipEuZKomcQNvzLiBWuybDdK9NNyd2ZUIvOYFCJqePRWnFAG1soqA5VKW+
y+0lww6XlhZaJKDWQgmfG7wR16wlTq9Y927St9AYBkySFd1WwLRLzU9ytuMKEBRB/AQoiGsgRNYq
6uKh6S5lAdFs69MgdAwAO8LGJiN5kUwuXgY0vGVJsTii4wSp1kAdLQYXPnNRRlDZuqqgIlL7Xey7
Dx6n+3biWR7Cc4nAhOFkWw2zhiKzAhQ1B+hV3X/bHv+tU2LPvyihxat5ewD8P3keOKciwn/8vYn+
tP/fq77on+cft/tvf/HX9k6o+6cVAFl6quCCQg5Ltr/3d0LDP0+RCbCBpyYE6skIHr5v8MS1/oTn
lxvBsANahoCjIID5vsMT1/sTfwOxrb+/1P93tvhTJPCvSMEHQSkCUdmFcxsAwyfu99tISfjgKnkj
cbKlwWwCFAsB01LIO2NNTCU/PJnvx8uPx8nbVOD7WFB7PrVdwK07J/XPlsVdLis3C9pAp1Xu8+Pg
BOHKrTxwLgrS31al6BMYTL1nG3eKw366S4yJQz1CUHhOFgonVzaDw92sKiRAPLSBOEPzHqb9l48S
h7l3kks8Me3ePsrG641bCQzCaXirwwnt4WFfLf9ebPf9Kf4wzNkbgzytnrsIw4xq4Fd9W6AZKxW5
67Dbo3+Yg7+CgwsQSVaj6EXr6pEv8zWb+uIdAvpZceXvK/EQZJxUIiEn+/aGx9oeWTjifY5wo3RT
nYg9Sfh6SOjaxv82zEhXJ6CWSmroiIXXYxImzecy0RdwQd6+J8T2y3fs/utqTp//kIW1LXy/PVK7
2TAWIpUU+980efHvp/D5O4al+AlQDNlIoA1OHL+3g3jePI5537qZ73R0RZy6hmmvdoFrn97LYc7v
Bzg6GOigS4bqyAlkf/Z0PVcXjWNKVOc4tWNZgcrHjHkvmQTkCpf849rAOGj+Bjbm7Mlm7bwIBPm4
pYMe4JJVairhEExmtmwc0c/AwDCWt2tv6Blbd9z1PrvOGC2x4+du92QKGjmI6KzQDNvIsmBsRKGA
BLZByHKw//Jmqq6rQcrCi0HI9A6IEBE1cLezcbhFrB1iy9M2TWaoOOlLBb83DQqqqH1IgHW+uO7d
0lBgfWerxoE6VNCRITVoFM2MJ7Mt0RdLKi7mq5AF101Ed6WzFGjHSItDhxqpaqKjYrJXYxsMXjqG
PTzcRiP8BPhND41PDw3oDT/9v+4qrqMNU1NX3roOVHpbNUr45YRSiiglXRs95LLP80PvQrpm3SP4
doCNpQP8dQkn5ZemXTxoVoyd/WlpTH7KwjsLBIicorlDmo5AQRq2fymL9JSqotUlhAM84EjaJkSZ
AoRu5iRWo7y1JnCziaeSwR2msxt75U46RGOA5e5H2F6PHGksN1s4ajT9plgI2ddLIKqkEib86omp
sw9RXfQSMW9hUGgfcgEV9dqGyxntLbLnno3e9hjqYc5Gvw6/RlY5ueE6iKbwsiAz7jcKZtDQiBtK
K6smUz+7pYuoUUFxYV61fDrBA2stl7hTsoXBh24J7HYL++goh+dAuc/hUba6PZrRDa4VrIg/U6wR
9NBqU99EA0O0PbLI0JhXLiTCgXhchtQls35lk6v6lFIO8yc1NU0Tdx4b7yrqUdhm+eNCoayAthMS
eqnseECM9QXnpw9pGnuQn7jXonSmmcPumoKgBINT1PuCsIhfFV5D8hgLtpCwgGNzkHVBUdSxMQXc
PSMYMMS9OxFEtSTsXitfwS0O/lxwp+r0kTXLIuORT2ieO0E/HOCH0j7OtYUNtuiK4sBdF1DmoK1C
NO98GzbrrR66JOBkuJ0GI7+OuuPdds7HCX0ISRT0Bn3CHhc55WXaWFqc5CNGxWLPVvWV6Tgso0Hl
N7veHSCgNPh6uHZ6t1axcOfxyi3cCTD4gfe3yqkMYCGOpSEtX0Vb1fuqiZ068IFUB1YK54JFIG03
Nx5YubCJhjtH09N4KVWXJ7xokQotcOa0kwoT/eAQxZdYwgB1Y5FaSTRHuHvSiLXdr8g34U4uosba
Ey9cnsD1lfYa0yw8jHJAa8UYA+OWPqitJz9qA7hz9BwpmWg77ybKB6zLvPPEq5iI/2wW1L3jSJ1C
5ZP9xaHNO/hjKll/ZQVDijEW8zhhlZWdjEtslFdlYeMxlV5u3wBdgMTQW/AaEhnNWNTAtPn7nDYe
GI2+az7OQ9jsOzMbmnLMmJumnbohAcG+eWldFkLJr3QrzNs59Ho8HKvDudVKx994yGEuAQBbVBJ6
ZU03lYPFjcZZJ6vUBq+xybwqWLxsVqNukt7pIYzETS1ZakO7uId0cCee3JEG2AXgZHOcbOZNaR2G
8sWySN8j7HZ4AWUUG/yMvq3pjlfS6LhmI59XAUezZqVlEXnZSCNuZdLPqRe3Az3hrDsshOuu7Fr0
d3oxQ9EUoMk8dYSm4UWuO6XihUqIkeT+ZHlrb5Fq2dmKBA/R0sAvfSn4cMu0Z7F1q12LJTmH0kUi
oapVZ0yUatl3RTkcF8IcJ7Znu3Zjp9UHWvRll1FbB9OmySGPny2dRh/byXtZbqx5lmOCSsHkbjwR
nF6YZdoeXm5ep5MFex9mc8SiW4gM2E1aceIBPG+1lr/21VhiG1Q+ZKREY0/DGuo1Cxx1jZuPSTEL
DqnOwmEmm0B9RnovF5xAGk5jVjwraI3Fpu+abhVWQTBmFbd6uUEqNt55FQ3iGUnxeOOrjgNjk0N9
6HJBvXIEfHuGQoUaWB1uWg9+dKm7TPQ4OSM68V0wuTRjVgX2+tJyKVNb4OJh3i4ccmn3DlVxU4ph
SWWAHbW0VXePALPwshDk5Sv0eYifFVVZhxkgKl4HKw5IPWa1sXq06m0eQY0c0uwy8a3Sd3Ygj4Yq
EwWt20RYDO3ZTpSOufMr2xpTHJzuI53kFGy8aZyiG+LneGCkbeW0Yo6lpmRgHYogWF9gEWDl9JBt
wrkNAxnOXZL1AtlGTHu7BXwkMuUe2yoYQqHq/C3UVcTG6orl1g46zmJI+tDbuqw8IBJyp0XQOIMH
R/su8mMzMUrxFU6tyl0YDuNrp6ugTlVTgh7X4DxH3ows2qwDrjx9UdsR89LTttPFFu5NxnMbOI8M
93mYK8f/aKCvNe8II1pgJyNIu/PSg7mQq8HX8HhgIHOaV95fTOz/O+nnm+LkYXhBeUu9fNg/d/rD
qm+/ooop2v8PUlZEHz9EtT+lrHtRfxXDmwrlt7/4XpG0/kQXAyjTU+BpAVL7d8Lq+H/C3c6DPxFa
qhTGbxjke77qnVJZCLVF2CbQZrVD5CTf01WP/glOmgPaO7gFkBHAR3/n0t8zxr9KyL8uSMJi5m1p
H1LtKGyimYsLgdg0gvCzMF8GEicS5KdSWCzuSDjkA9R4ZnNdVnDLisfBlmSNctaRoIcBzc/ABgOu
H04iOuZQeVZTbgT3Lb1SPQ9FUoXMOJsTJOrRgJCc4Qu/uor2OMpKubI0ypdRUMAvVk/0ATbOKhGq
u1SeyD+W8PlcQ8a9vFmG1kuD1ttTn0RrKPXrC0ujKqca8urA52Nv+/Otr7uvueMN7opbU4eiZWTQ
CrN1P2DiSwDfLxhH+Mo8p79fRFNceTTXaVC4I6xvuKja1C4GXqGElDvhKpQjQWt/4Ba7603UstWI
JH/DJeqeAhXbu0HYTwyVvCkmbqlBvC0AFkojCZ3GlT1E1sbuESzG7UxwYhVUSGiUzVGifDHvB0c+
mLkhYIA4c37TCV0s2TDRvE8YCXAW8YlDGL73EOwBbpfRShaHUpt7B9iOx7Dovd3kawgljZGND4sZ
EuBuG6EjpWWbIIaGhC6UbvCynlFPBONVCWvIelCLDvXQIMYJptzPqmrKDxrn2+ewUpAS8RqEs53v
bQwl+aHAKT5cqCKi97TxQ2dDAtkQeLHn011EQI7SHqLN2FBqf7FoW6Y+hFEiZDdSX+TGg6Wcqpwy
q61oQH2xH/tn2gTAcWlCLwav8EhMJfb5OgL7RoawKWVUVduyF1HMlWqfqhxtpbCo4FxLVeAnjU/o
5WAqeslKRQ6m6gBVHrEpXwZjQ4Fwdb37/HTxve8nptAQmtdzJTOFqtHNHB1FIdA97NohSitDyycH
NfCkhtd0rStnXw3TDBhHJ/lOo4a3mQZVJWXlj8m8IKyjZOKphxI06r6Fvxmg7YmUq6axhNJOnGs4
+BmFqrCHkGGlm/5yEuFj4RuR1nPRx7MlTEwhwEdG3q8oUCOFnPd+BWodh1xSJoISLhojXUckz1G3
aYMYSiRJG9Sx8ssVMjSWhNoZE0n86zx3rv2pCHaYXimU/SBSVQXQrEabOxYhkj5iwXCGtsunYlqc
lAvMBigew6oDDcdUesNq8aMxQdvTXw350qRIjrx0gnDFFpEJiCf5RVRdg6ZFEU7LJrbM0seuhtBa
mxtw56RXZL7bQ6rbGREkVdEtZTPqyKElESrUTlpHk9nQqX6wzZB4xoG3cWTD8aDzEHERhOAcXUug
AXVXpJMPl/GuLoY4wE3gJc+XJBQHPfPDPOU7WDiEIBuacWVBGK0YVEIFjJZJfR8BQXA/ippvR69M
KwhKBXPl7wYJTXNIyGFBKAeKrgHAc8zlr0u5NIkKx89LF/irelD3jrJROJHB9Rywj0U01HshDWZI
s3Qw8wxR6u6n6Rqap+zYynneFk2VhvVsrTgUoD6boVzWhdsAJkgUsAwdMRtJQnChGzT++ral9yqE
hB6ylyBxSskTjeX2CkAMysCNj6S16YfJ2TSFJRAtVSWExmk9rDotmnTM+dWyYKknWLwwbWbl5AHp
Nw/1/bx0KAk4ve5oHA6VObShC52TaleLId/585gPcJimWeHV68ltqsTtnetlIMs1WUiY8LF4QRIt
LmpGxw0BR2VdWz58B2fH7zZdEcxXNvBEz25u+5dSyE3d1QwZWRdmPSoWYs/HBcFOiwn/QDsfukMl
qatbE/BJxqSdEMy2lVusgBKDy5707MyhVXmNieKA3GScT541h1tk0kE2jdK7brQGqrcxXXhhatU9
dGg3YaNk2GpXFLtomDVdaeLQgSOfQ0KmwZKqbQuVOYVy+4IefIe1ASgps7fQ14Sa/jKhXc5mB7Wy
GvzX2Gj/uYBJ3GrpgDN1WEs3AYLNOA8BXUNiD4SSRxqHZZrasLStGxQHTB41a2voVFYPU46Dry/i
oQqcq05G3Y40iGyZqZabAq21XR+5IGZa2OQ61MV2onLA2lYgUycCTNkb5EY4HKaRe+AADQF/8ucl
OEDCMVpZtKn2Ba3yJKgx27AM97pSH8d5O9S4cuqrjWu3SBp8vu98/yh6KTJl4XfzelguK+Tah3CE
lhdROYxUXDFBo6ha8kSCeguZMd9JnaL0zarFXDVelygJ1GqbF+SCISE+1iABr+xyzo+Lxn7G4VYC
EcQUQjqQB/PFjkuKudq0h2aY6kx5TXfoO7mqBjS+AGyz6hrHHbpglDpFNjNIcMyymna5I0voqPcO
ggOgVoltLnxdFze5j3MnoLdI8j/zcHYhrTuQjQ4itYaaXRDbC4UknJrLCAE6c4Aiw9SbWXcFDdsj
fHu6CxiTmm0/Ee+2rOUrMubXwbbFriOD+DIvfZsGtkTCWF4F4cTWUlT+hmLm3UiCm44pWW7bAan2
Mhm2K9qWrALtOJvIL5td4Arr2PpNiR7U1G/rGg/eaQp5KNH0OpLawrXrxv6M2o6PdDsfVhbwfjIq
vT0PoruoncUnx5Zs42sP87F3HhSBqbsHzWLAAsvZibVHsSRYvukrvWBv6eS17FVxWy9l8YBk6bXn
OGicEfn9JMb8ineVXLHIqWPZ9AAU+P7NMHWnr+zZxgksvvZN42ZgbDVbp6QwD2BlmXYTURfSjFYi
Pa33LWU7txlhfWahheYy9oy2cHcXTFRfV9XYXfq2cLH422VrdYiWWrsc96hFNVmI3fBCBa3a4C2h
jNHONvbsyQl3uQfpw86aLoQVlDukTwSHmB9t/aoZtmJe6i96dLxYQMw8zu3xvhPBQ1m0q1q50Gmx
lY2lFrXHYMinjJtAZIa1wf04RuOhRVR8YHV7b5+kPlFTTZm36JjgXL8hqGZkVjGIjbAicamwr9yG
YTFdLl2p0S8vJpE4oUQGNS4B/yTRm7VTg+VB13zm3SWJ8vbWGAK8CIQg26QBV/cSVY5GpEZV4yVW
Ug3omy/q54pajKdCRc+LisRHe7T4PnTQDd+amg0ZcevleRzcKozLWfdPIKDTG3gcYPWZSTw0DfWO
cx+Fsc+ovkDv6n42hG5cHOeXUFqSKLwx6zqS9mziDrnYHSReik+jz4bXairarC9nK+1CUAXiLiLV
1dI3crOEExJCux1uBruFErgs+TonMIxi+PhrE/QSWACbvS6F/1I2oKq3o99vVN/4Kxj/mp1VjP6N
canJAmz98Ml2HcDRiEJ1WLpoa9aCOJsZlWgX9Y2Q7A3zBUEaT4O7sj698HLELmi5NfRAPRiMDzqK
Vi0UFWhmqJLYUFHi3kICCEpmhroXgWZXE+/VxgsAAChnHN2uMLBNHyr3alHS+VL5HcUVieauNYt+
xSJpDSpOFltxoKBgjAYjmgtfTY+TCBJYZVQvhmJzFrXrPxg5qEvMv+44huZzGcDeeSoQL5QBJHmJ
g0KwJAJt1or2910k6pUX8k9oBE6ZY0f9KhyGtGDhfTHMK+FBTd2xLqg/hEkoArByHd2tu7FP26UC
FsCReIKWvmv74lYakfiC7XHgIflwvOug4ClErHdDMFwXFSop9OsEteAQUUgNJfccELElZ/56avWx
Da1+I4PlWYTkitfAorLW0auuJNbKQ1yZoJrIE+nYGeyrEGM7ATQPTNo2ao0whG9R8dyjqNatw6CH
px4Ok8RHUt1p/dGt5TbnRNwj+ygyUqEcRQzWX1ATmVqzcwHKdAsPvsU+5EORZ3CurlMWzOWjYOjA
zzzSgHu00Yb7Q5lyxXhs3OmzGxAoqI0t6ryIY2NNa1zKYn+ZIuiDz3aUzth4Mt4DRwulpMSdxkxa
dF4BWnHdWlWPHjerLiqdv9pldyEZVOlz5BIJmd3mli0y386jHaJyVai0qYb6wlQaxhVjHl303Vis
qpIT7Gt5ncAnoEPjH+5sdTDyDbXJBZkwy90q7zYDXdpdIVDQ9ygMfitLfbbZ7IF+hY5J5epM0XZI
nWWsdhLl3kQGSFymU2MA4UPoJ7MZny3bLvcNIe4BG/Jja6S6baEDsXaMg4Brhs99MHubZRFTil/C
uV4baKMjSt51eOaxikxzURQ8Dq0aLJRgOvY6jDZi9O5q5pwqqdFGRUEq3D4BvGjb5Chn5qqcVrKK
Hgx2lcglPgqJM6SNvcGP6YwHroqizzrK3K1Cl2I1LgTbqOjLlDKygDjZfibSN3jKhKfB1IY7EC/z
QxjOn0KfNRsLm3SQA4Ku3BNfBTIdezorvUGvwKyQNAXJCIfxde6huuu7LKPEXlbKs+RmQuSfKidS
m3ru7j136ZNGknETabMKI8bu0Wmqn6Jiz0Njq7jzxxAjDXDyrOYxNb52krxk4KtE+Q2O+mE1e3Jn
j/hiDQGQ+X9Sdx7bcSRblv0iz+VaTEMhABCEIkEmJ7ao0t3NtTa3P6rv6B/rbYh47yWDVWTnoAc1
4iIQCBem7j33nHNdcUxShoRS62aOrH03NQxpTaNOyUmX5h6hSndsIiI2e5kOqqdBesjnXKe6Kr1i
PfSF91JKiZ2SXIrrtFumW2saFxJPyOZh4XI2EmhEfb4tnOFGRfLgFnSYjrSscdDQRN9J+a5OTctt
on1RCeylB0pzYpSoi+px76TtTb7IYWct9JO13R5/6dUtD5Y1ZejRJqSMPjfPzn/tuhmuJGN9I2nm
vZkpJh5B6dBayj7fuE79sJZtfyz0FIElj81xlYM4Itwa2b+tfu/i9IMBPyGz3g9pvV5LVYTbXObj
lsLXN5V5D3RWq4ZQPqSBLY9LV2XHYhg/9q1jbb3K+9TxbLuSKtBuYXd4k1T30/x9IWUFmQgW3rZz
nUh71zlYH/btxyKc1TasPhWybY4afHIpF8Acqil2HX5rxuqTFbkUHCUJsVtN74umc7cNqUQx0BE+
uFum5G0eQyJT8ReRQhpbh6HclfQqhnRabGap7pZVqG2SOWoTrgU1IRmQePf62mtZlVYLvMq5nuyy
zFa30lHjYS47bwOBD5VWUpFJTAC5OvVnFnSzbjk82q2eXHdHelvdZra97qZgfBzDctrKcX7r6PHP
yF1zrGuWZyVqWLuxBU0p9EGXcrmpUd1tYA4MW9hgj4zOcOAtUCIAPpmyIt2Xsb7WYUCPg8Q/Rs44
AiP0iMi6DMpRnDnHrGmgNETrSDIbzh9ZEW9ziluNmo6jG6nN4gKaa9V625ZwFdRm7PZiruetrIbb
cnyJk6LYzfOwPLjAV+x4ut/5TnNbiiDcdhku33a36uu1qaxN51bNrVMpCqOZRVAzUMslwcT7bfWs
4HFlh67t4cbpuni/yqLfKat7mLPhvmqX+7ScSP44PeMuBw4AYRciWm5y0aW7iK4jBrG7nUsYgckU
7vOU7TdMvHe5595lwDabMMimnTUvtDFdIb+NmROD1GsMjbs82fWrWp+cQNyXPUfxSkl3iNsvrSv7
jdut9d0E5HO0LPnX2NCGVna2vOl0QR+TQANOWDwNRQ3guDT5qy40EFBZf0VNRIoheVf56Fs3jmWH
N5U3YC80WF8daJtb7Td6EzXZTNnapxaEk8pV46zuNg80zIDQGfbSM6WifFT3QttUWBe3M8lGcUf4
bjJR75lrPsZ4L6+FGO9os0LbxTad98LClrlSst16jvsuasXdUnJuN8FX0Q1XgbSeKjLxYzfmT8Ey
ADna5VOfjd6tW67Xa5U+xg0lEqeqbmhUd0iD9IU+ud/sCnDdKRtv1+sGdsY8Lxu/7eu95zcL6VsY
Xg3pSk+dD2G++pQZ5LMK22Gnw+qhi9cvZdx+D7Km3ooxpLCSuTUkPxyBHIejNBiuOtfb1Uq/bSr1
JnWi42DXN52/fI4rTgK9LvPVmiocE5TEtjybqAj5uj5UNXuCS9K7SbTzp+dYUA9c62HI4k/l6lrM
dAkis+Cb3D7gvKw2kl2KCg31L/Qjf9FFEV2In6KXr5bPayluw0hBS+9zDFYTke+mjrDIVQJiY7NC
PIy99YgPVXKY5vRz6ZWHJUN64/rdTd97V610sQP0Z/dJiSHaThzim8pOH4e84FSMrT/nuPyE1/QD
sLMPZbPMd3M6HSoaZq5xOm7crKLN4vhojfMLoMOyCdoWFVhNPcsPUxZrKOBFrCunkC7EVbGiA5yD
rYo+rE3zVy86tpjIKzGLrh6SsM63qRvhPpWE1sFzyu4q88FStJvuwIAn3HKHq6bNq0M4pMkhXB0S
CHLKrF83qdXf2vl4N5W4/DlF912540vaDwcl3c8rJNSNC/tvI3yEpEEeHXuwFqrxgOMc0t1uKCu9
ndf4Hn7GJ/w3viDV4Tmm6KlI4nU7Ry3ifaVb6rUzXIeEuLGMQCdFt87b2h0Pa8PRFcvgekwt9EVO
/xQPNjRHu0v3jcf0LuX4XAKkbJMaRcC6htPGGpGnu3aHdsMB9hUe1NceW+tNWHbvrcX+VPgwTYXK
vXel176QkyW7dgojRDvybddYz+jhPlFg+hrVapc6CbU2b6YDOvKETQHcQo3P7TezF32DFbNs4rGl
7VkmD/1S3YfrWNLzNMx3ANL5NnfqR4s/BLR1xa7F41Uwm9FUAoCGdFKdudy2riUNJn0FbXJdnb2H
+yCBeAErSlspMz7ON4MlmDed9c0XDZ3m86Da1rGasHSqeaxGDtu5BizJ3PFD4fqc8B5pN5kPlNK/
fGvx2esaJMZVh7G0IH5Pbes4AZSSLLLdJe7OT0f8w+iqtW1Rzh5wPBu3g1zlZl2TDvzW+iuS87XV
Fd/jVnFMOA9CFdc9DSvTGJWGq72XPHKpxXnZ/SrrTW9lx0mNt+XAktNOp7b2uHRbCpX2fdE04kj7
KH5WS/tQzazhCP3HIbPjZJ8AUG0D2QTbYK1p0qCKJyCJDfS4Xe+315K67Us29bekWF/InZer3H4z
U/nNkv4hT7GFKlb/Fqc9gw6LG0gZKFe/QwX/6rTyJgvmj1PKcHWfczdBWT19mn0RvlRj3+yiSEc3
js0Z0/i4nneZ3PpsPttsnYqrwl7bTYf3P6ae9dGJ9ZUawxd8E75QjX2BppsdKR/teFt01qSBidV8
j4mf2qykfFEWOxdG7tgPIcVf9yOJIl0ClRvsrE7HGzCsYjemdb9l7u+W0LsZwvYrhellB0lK3cAy
yK8KpDzXfre4G1KI4Bg6y/0CjvdZGky3q/rHlVaeQV++ownBY9xaH1HtxZu2sJq9a4/UIVrCnCDQ
3zJ77O7EbDEO06e4aeZtPE/2xo4FbdkyUeyzPMgYwDU8KB13+Ev7/S3o+a0qk1vfS97USHe3MA3+
bDR25W6TYXAWcQZWUQWZu7K675Fe1LoRfXbow+CexgJQs0TxqKaR0ovvbJwJhbvwH6rJf1AyfSDA
U/uZNhRBvOhjXQX3Y+PpTR3kHcLbFqvyOUQNtYzVMSaU2FgSCXySE4MFi/M4T5BOqijbeEsmd1M+
7AJBOGTXycrJgrl5NkTeRoVLubXjIXnKQCOAsRc09nZHpRP+7v+PCnH7HUym//59pET8v6EubMwj
/mcq89P/+a+pvlDDUNSF2vwqVQmCP1DE0NUgSCAm05rv31IVfoMYDZEKLL+Qng6G+fovJrNr/0EP
rwitiueirMHz5d+lYct1/vDg4wb2ibUZIpz7B7Vhz3Av/0NkxEKa3g5UmDGw8U1D6UtLaTfWY0jy
gnFvVGTW2wgf5Ab5Qz1Yu1nZYXTw4NyQhMN/wCpxTjiuhLtaKOB73yforUPd7T2RAEcD2VIcFUAO
w7WjXAu7zG6UJNmORenWHUfB1p4s+ilJYjQMMGmg08Nbdh/qPrLq3ZTBKIPLtVIScKqo/5b6Etlx
RX7/JAYtC7QZKui3Q5mgfM6XaTj6FGin7ey1H4cpbL6mVh598eu++fbPZ/f9/7J56/1SgbX9XH/+
9gObwXz+X/x79w+mVUwfDEKTGGYV0/mkr7JeJ/B5msbeHyit6Ht2mtmvxjH/IjA4f+AkAGUdp3Kf
XwT/ZI5eNCBmV2W+U2pEa01DSSoPF+yFuNW21URL+oxjsNbrF/DVGprMPNRMsPdVHEzQ9qJOLfgj
A6U4bf2AM13SjbR3gIm4HGZ62eP9OLqzJGQg+B8W/9pPrTSyr8ZQe/Iz4spmyK80e23b3Cez36fu
0bNbh7m89DigVHdeKgrEkLE2hNrHEOw4f7ZXx+cyQWGtrX4W9eQPB9FP1CHfyiWJvYxwOwIef5vO
mSry7fm2hnVIKKj4sKDoj1NaVtL3z/FqAUttVUdJqNzBPJIIe3oWk++gTnFELKO91LF2SLfz2u7F
b/TVIVvR37YCn8YrKGONgSYaihCd7AV3ukKh13LGpR+cMK2XZNPqYQ7tPdtGHNXbosZ8oyaNX0T3
xVKBVj5FPbes1YG+SVP+MufhAj67BHnMKxkrR9TVbhpdUTf7lMGR1MCsMcWnt/c0nEMCyClOetgk
wuNlhwTVjABdEDpK5G1ZLV6L8DJqbLUx3FwCX5kBayQEcXgeo1SmPwTSoyGVHm1hkq4S7nxTKdEW
zd70PogevaXCupeCqzNH3/oG2sF7n/fI3dWWbb4whEPBpVWWwqCAKjuWfDwIqhR6izUUInq2vCIa
YJR0YrSdW+3peoquCoJqPzjQRiZoq7u0hlr4rQepn5aDHhd0BDvpTyKKtp2ICchMmm3N85tYlUS8
1wUbIf/zZSO5GqEVlderrnVsbgGIDIr1ValyxyL8nmxz//k05Tx2Jt2g+/K3s+pMFfq7uIQ1fjHk
nEB4XCFFcIjhLsUIPayJsJRL/6K9HvrBtRf4Qi83tlzmEF4BZcox26NqAwG8plSsmeQWjhmjPDpI
G8Pi+OvbYV/58XYC2PQxjELI+2FAJ01+/zc1AvHX6CZKifcDTCumBqluqqCIhstq4ZUfcizBOF2g
t2SPVErbcH5DPaJG9/Xr+7gw4WApEIbHIUcj7tW8nVcRx99uhLJQLrHOjt7DEkf48nbu2WvkVd8X
yCUeaTyVC2gjE/OxhNlf6K7pN1YHjWqEvBf7y3oQejL/zMuaLLgYTW0wohOTM3DPfaXKOf7SeOOU
FneqEV5xF1eFEz7++il+JH3xEMijECiwnFE9EfRe+CXgsM7eFMAPVlRvs2ATztrjNfrT0iTrVeYN
nTffJFY9NPCrf31pxFCXQ2l6kFJuY2o5KHQv92zUr/6UaS99H1ZI3sW7aa7owYOiGpMbqlwUN7h4
lM9mDfgNfEio/NYwJ91drYOh9t62roavv4HfZVbqPDuZpkfQ0DhmXmBP3Y+7PnMimdw3U0UUdUXd
xGwnSGsbvjPsuzVywWrBA9Daz3pO/hRVgU3dE8oEySr2s76saZ8eTJZv/OyY17RSb6UIuwMUz8As
XFBQbhOAjIr2NvHIlu09yOXEHVUD3POErRhuRUKlTIUMPjxAn0/2sypQKuZRnPXRtu0ms7Y9N1r5
XXz6Fkgt5qvJUHKeS/mD2VhUm1X8MK7r1Dyeqs0zyzxh3atm6Li439AfIfsq8nJa1tvBU2KBKg6j
t/vCJlrzhusBcCfdaxtGf7sTpRtSE4TKm3EA9kkFgXszUrFs8+s1XTAce5RtXjAkNdT+WTy2xVSH
1ufmtEGWtL9j8FQ3lqr9c3ZgbKd7b6153x/sIh6l86aUblMURyncRiqI1BargQ1WzyMfXdrS3HXs
i5bnSiTsimd/Nobq2+p0n52VL9Zz3Q7mHG2CKCX7dFe3R8Sxlos9OFC2qVgm4L1iGuw9x7nXfQGL
tRim81elRgcf3pM8m9mk4CSqpwp9AJWrtBjm9CrISzW676amM4Obo+uT5YdxXmIo1kW0OFLcFFlt
5tkyTkk43bpAQ+wxtXBTXumv10bw06YLD5O1xxHEUcviuAhnslDYg9bx+NJMfq4BfbROoPid9zyr
6/GQ2YdzoZk0Sw33G0y67hbu7vwRL88HCNaerEbrESspc1h7DeS3/Gpcon55nnthV8NuotMhsyoB
iuS9tD1M1augkqkpZBReH8C5cFSQU+Gyk6FtgucRL5VRP9lKDunTomSgwjcUN1cbcUYAphJNt97p
AHUhjxV3VGtTLnD6Dy3lzfxuTrMdkbSJe2QszZ4dwFVeQfPyamYe9GsADvwAjaK02xDm0dyM2Yfz
aUfmsPLEVtrKKYEcl9jgJ1a71owHxyNhFaW4PAWnIT1IbRsmTDa50ZsU370B1qIF8f3ojIHLGUvD
qKm1dhZ1vSG8CQo/Fcm+qhxdq6uK4pQXHgoH7b29D1pLk63/eqQvPE4IWemFCCuY/c/zQnbii5Fu
K99jTwqK5ygE7wbyEfNKFOjWTE6E36fQUPh+JUHKVFKC68WORABx662eUb3oBmGW/w9Pt9gmEyWu
N0YIiftzoKfz1g3gT/S40LkLD6/nxvyDPEkMyd3YzkH7xOYLXeQwjvaglq9JmUTtim9JvGTW19Ue
bQLixFGTF165SzMDY9OzZuZ0qVQ9UqLtenjp0Z0Vy9C/RoRPcP0bi5wfE1eSAhcrWDsCao6NH+Ll
KlLBYk2t27nPztp3KRLKWaHTkJuC2NaQlYQMOu+aLHRc2qt+RaLovvv18F5EK9wB69gJ0f/ZCBvt
SxWw7nsnWDTVqbSpiyj4sNhKUSjHGLZiyhe4NsyoD8N+ZKxpBmRGN4JKuKr9P72PxA0CrPfB731j
ffFj1FR0rl+FXdc+n/ZGNxjMhszKN6Qtkm7FsNBWMTELglVPODJmgPLub4K3i3CDZBFIAkAhDLgb
GmVc3AaMurHPQm9gQAarqRBdOYkFNUthKuLGf4UjZbPiVvoqitLfpC4/jQQXJtKhwylTgbdwETfq
temLptDtc4ZrK9kfm0XEcTKLxOKf8+bj1VO/NtcwoOf1RQgnKH8nPiV0/jHqiR3jMs2qilymJ2N6
8Q6WMm6Gokra5yabFNufd1pgmUS1Ex9LwHXpXMVF07PczkFMVQH3zm/AqeVib4qa8pc8OAV9L8hc
LJvYEJMNjrwM21T2Rb8NXp/p9MUegWRGhlquYoBrkgGPIPPrYK6qdzmluUnik0iB2oJPUNDi8zr2
M78Ib11qrmzECzSB7kuA6I9Tro/Wxup3+Aunef+UJrGZxa3dQ126IUMqZ8OIFQSdB5nZLreSn9Kx
MekrEwjRTcOcVKftX87Mvi+0RjVBzpAsnRzezIHycoo2jm0ODQc9l4ctPptokBzcedDNe8pfQOu3
DtoxzvjTCdjYPQ3rAIq6YuR3RV3CQz34TUCqdQujljTxYDvCEs4HK0C4/bYWzeioO1EGcB22o0x5
xkPgwSqY3/QtnkrwYFYh7PwgYiHoz7j4RTt3Oz+uFQWUuJwoZmy1DK32Pe+l4aTViIlxMyGfLLgF
HQQZt9CcYpYFzlAAXU6PUbZSB6hzfqfd0cAJS+Ob86qdqV/25HHa58ZK44ixXodxn/FlgVozPuKe
UlWL1cUnz3/gsKyZKDVnLskkMZt5wcJbU76a6D8nRqzQhVrP8+gbIMGWs6+qIwe9iQDrhXCBWLRV
Cf+4pxk11KEJtEYVlpynGJuYWIPiL1sojJrXVNRRlsXlfJW5fX/QOe+KJoBVvUJr3dQIIsv5o4rc
Yk1vp6nJR6QQpYxEB2eoIR6xRwrDiPHmelz+6kT0Gr0748o7siRtgCkcyULY3hayyEgyZSFKKHCy
zSV2KdFpaYBJavanURdeO1Jly/Brsd5UOu3zsNikw9rZ8w4mRZz9VZEPQAqnxOclwyPyBa2imz5J
TNwma19H6bGK67IZRoRaOXvHi+Xbeu5uLGm8YTZlbUuCbIj+nj0dxFCl+jZs0iJv31ZiVcn6zIrR
jaaljfBFkl3ZSK1N+ErJU+c7C3YcZE04fGY92dFIbXdfpW0VzDs5Q0D1toRp+G3t1twruBBNtkyi
cM5uzuPthJkJj+pTOIX9hPmW86lsTZbZudEXW7ySUwj9D8+P2CVEoZ+ZTaiC/Pxi06IdkLP4dZM9
nc4PEANCO48nUo/BomZOLz9cMu4dr4SMPLKJ0Lp8+fU9/HR4xJE5NjBn8gH7MOr48Qzr8gixem/N
j7Y7lVD07SYs7taaZOLFqj1ynUOdZCXH2q8v+/ps/4G/OTW4GJIoaIc0PsM45CJHlmEFXpWM/VOW
iyROr5wqyRMJ5OHCut1TnFyy4Q4O8JDYFOqzDmoraxEK/20C50Dr90lmYXZyXFrNaO8pNEZxe8A5
lsD1OGC5ylhnWjpEfexqUJHgTpfd/JSuQQ9o2Uk7k8uV2/p94cBiitqJ9IdUzymvcrau1tuVnsDt
5zc5iP+jfwHHNGBqCD6AlhtoAL+uH9+3E3bLkkK1eUpqHTr9Z9QIPXFe3g8T4+01DhfdODEYO5lh
vroGu2x86tC7nPUWvxtV6vMzUByTqTr2wEDhz2/zgaZVC9oXG7rZWJADTwZ0kKcvxoNKyv5mnBzl
L3sYhwCscLts1tctfnFhle8zdD5NcU0fq5XwpZqHjpc91pY5jRwPtw7/exdZoQpuHZ1zJ2nbqqzf
DTkQy3KDSAxe3962ih4lm7NwClG3hq2nKFZ3wk6m/BFGD8DdkQw/meGLc/qiGumGZHJiqv+cNxPl
PLWuZpTbUejXZx9zxz6wdiuqyL+eg5eBLAkgUissODCToVXFJewqB5UnAm7xo4fL/dx+JKMv1KPO
vJS1ZmIWdu9M0qxOHpTrGxT519e/XHogoVipAXUFJoz+KXxsOvbatajiRwDmUr8Ep7W+4nPKFHCz
cuaKBPDsCf/4ul4ANZfqVuJT5LoI2oJ2CbFw1f4jbHOu67eDwXEXtzH746A8oPSoDBx+9uvrXrQ1
Ze4bmBv/VuNxaGC+i72mzPJa9YvWj7PD1OcZx67y8u05XGWDytzmpqmiCHYiUl4s6x+6kpwNerDM
1goVSufLqL9uMgXfe+PSl7P8CMQQ007sN6H9RdcZ7tV1bMBsm1zD5mYv96dE2RUaAi97VCKeyBLj
IjMTwe/DIf5EDCDTZOdKrLffy3kAs9nW6arkV/K/iVj3nIqIFgOSdpshuJf1zvNaq1t2fRuZF/3r
d3sBbXC75EGUJnm7SFdBcn/cVgbIYdQOq+ABqqtiIwmRyjCLlO+t/K99PTjyBYnFLnAnt1qvbAwT
OVkKF+F69pub+Wliu1Re49cCK9Ma2euPN2PChLEBa3+sQ8SvwcaefBNcecEQca0h1hxwQ73k+uXX
L+Gi+4AZND/yyYao+rK0fkr7MVBJSQ59dpqos8brup8N/FrXqhOoQcbAwIe6aSac74k9s6Z4PMdc
6eCZA2NMBkE4sMSrCawDJ9fc9hmRg/oWrjSXcZQBQt0ZKWL+lk4ketTQhauGwAE6WhHkf/36oQJz
Ivz9pHShdnFQMraOiRcul2vi43ATzHJ+PCOySdsk4f3kdGuMtWGkQxr3zYCZut7VRdgV6TGHCT+2
CPZLU4pLh6XjacaeFgrWZiZvKRvmMXDVk279SFhbUNnQsyDMDKSuOOIpSCCHLlR2aW3gyQTFdB2N
flh4V/6IsfL4fsbwyUa++hosuAuuXQTZfmYqBz2gzus/JMPDn5mOQ3SpOhpkqvYRxhWldxVauR/A
1qhDe673ZZFhg3UzdfNIb5lmRJb05Twcep0NIqWn1QzcQANij/QFpmfKw6WlU/aH+YRLg7BVzOYz
llxiqceDTxSJGhgpVsuZ8qb0GnN/HRV+jGDJ8+IK6nJbxH5toUe028YhClZEw9todvKs/83u99Np
QzkW5gDAbuAabfnFwQ8VNNV+VIyPWPWZFaobkNcvZSYS1ilQsHmHkVOK8RrOXvDbzffny5tF4eBQ
a1JlcvUf1ySxVi6B+dvHM5SJhbfN+YK5HmR1RFWmxOXD7+cuylQy6L95/AvjbNZmwK5PYxeqnQQU
Pz1/NvpQzHU3P6RharIqWRK/gZF6eHXgorYIDUeX29HkZh2QAwPoap85sreSriGpOOdmlrsY3HBi
Q+aHorUMjF+fagLncB5bIOaSGILeRvtbpzPts63g9arnmYXxiqlx9Ok0VsFxjeYadWlij5MMd6Oz
RhZ0iliwa9DTMq+z6neWtz9t1yFYoOcBmJgyPVbiP46GKqHVDxRvIWC8blGkIz5Dfi5We6Sr3Zdi
zdjDwrD2mC1rmNXqcan63yYAlwEpfgcx84GSUWQap19W3ISj8ChdS/WuqkcLz0z2Mq6xFFPJVp3E
zMdf72c/YbN+ZCKAKID+QuQPhPfjsy9WQDN1ASELTihORFsH5dvswXYEvSJkhN01f178yHhZDqPo
KEKz15UKJQoYBTKfloLN7xbnT0wHina8AhMPUhv4+cgaVDlCZK2yd2mSmp1k9QrInoeCGhrh7ylA
WygSYWdjTbyTSsGlBiZ+PWc41vziDuH2Yk5eMApeY6gDsusht8zonTbKComzfonk4Era8OBMgZhy
EZSfIdZUptx6CkA7YmdW4QDbXz2e61q5N5hpHlYVUwKvEiKPTYYpFuX3KqRQt2kjW0RvuqQe7XWb
WlEb7IbAM0sbGvFE/oqJZ0UWNy/dK87RJyaedfzK4fbiyTLJpjqBd78e7stYgEVPUZmCPDYbdHy+
9MufRie3E+oEz+fMsuqjcT40uT2LA6npKtFEIWpktf/6uj+emoEp82Dy50CUitlsf4pB3HbNYxE1
CpNxO1FQjATVl/KF4khVQM/5N+/sv6nlg7f+cEQjaAsxfcN1g3XkOgYP/nFK+1gDxA1H6gPKBmgU
GxzAZpTdWQCJukZf5M/47WGPZ/Aq9JDMH4y6HBlsBU43/NOWouGDdFYwh4GHTY71fAIcZsdDFob+
xxTwAgGZA5oqlj1MkJRNI/wU4rPFzyS7DNkecKTJHxEdJyK79QlGpXeDsZmy3d00J+arOBo1txED
j1vPzkBhpt86cqKt6eLkUkOLhOApx20FC9MTm/x0o1aGAhoVgHLNH4vUjsq3WUnq7l5XSw8yu2u1
pga0KcArlL1Ryhtg+Z4Lf9hBtb2ALJomSfkemrV5EQtZkVo/IM2II4QhzjjZ3j2V2zlfbyo5hOF0
GBMV+N1tqAaKlo8pcCcPUPtdN/hQSIqMd5YPlaEooO2FVg3Ndta5Oq62NAfZTPweVrgnDPiyUWmC
b5du8Re1y3zvBWrmrnHL7abiDaKnjgHTBtyzrzPCAC0eSj/MHXyVZ78UejsStoI04dAEKPiIk7oX
fhJlbG4FsXdA/aYAJuFIOo9BoQuQrQ0hVleLp/M6TuwiBBSti2XI2n3nedrz3k72CMd5m1RuCunJ
KxwNS8DqU3N/ELJreDhOUi6VIKBFufwptJR5ZGC7RRq6KiCnB+W0sBh5tnoTSCDWp7h7mkIWkRKv
260Ra1p7Ma7+Wu0aimN9hneT3/ESfacdmKFYmXuVdSzEmvLDcwFD9bZji5vcJuzGTatAT+vu0smK
hvTOnl0q5rgvpWC+iALyeYretnanVPYuE2419Ag4ioCrt8C0vI02mgIk+VQRmZnXORYA3HMZ++Z3
s7cm8MbzdnTenIMUKv6ETHcKd5vgaMkExnrq+kOY38suK7jHKQ9a/vQ36/n1CPpPyM16jtiyWNUe
bTpZRJchN1c3bPGyeUBPB0K00zBnaNTdV0FK95eubhShozeGoOvbE0vgTCeIT8ShNZscDFroG4NB
NmXasE07RKTQJuL04yKYOs0Gc0srIRs8IaawFqgRd/ZaVnhnJ5DQmh0ZjoV5SelnkA6uVTvYvN2Z
gpSpbwydORDOxKzEzkDtsLzhGMrZkNnv9YlKFvAVfC6bhzhEwyly5XT7zO8t2vy0VGrTq3TB5xJr
OQvcZ9mQN3hg5LFYS/6ssmYD55bjYHDtc2W5k3VJFXjT9OB6YL153YpoT/V0aaHfOw4+Hv/6Q0R+
+Higu2HGVtuum6O128Wj9vkn8PwxrqDqR0v94RzGpV6LWfQBQzNcEpA4MetheJxCvMwtTMJ6KlGc
GSFuLAzrI9B4NtzrtoBFtYlF0cKcqCX92blL7wS/N7T3aarb3uzEGCGEqwkezzHkoFNhoRC0qslg
auydVZPeh+FY9czOFuYtxYNz/HhmK8hgwKzuQfo6cHBwWwdTPXG71VSISHK8HpEPBmf4CgARrPz5
mXQhTsErvt4eg3iuLJ2pL25LuMS5b4PdI6DCQpNkbLS7UP45OCCSeCgMgS6b67oggIm2Z0A7Ycph
fdNqi4L6b3rv/pg0gBFRP8foP6K1gB85NCT68VzrTWRYpIl+m5aNKW2ecAS7nIhMYh6eaXzGyaLM
/j1A9mOUzOUNL5rpGgGRB+5PZ/g8W6qp/Fi9dWvfZLJT5xtQ4xwss53n6jHNK5vbSOhqb+6mikxR
4f8FXHBNTP73TYEFSdmZorNP5wMyuItDHig2QowTSIbNn9bqrhyZpAvt9dgNbGs7VYMnFzzRm4a1
kiwjUXSWt2YGk+gYYup5tlICEpF8AJ+hzLRBTzawXBNRmNoU6nWixjR6rehNFtPy89TEaTU/FUVt
jrRz6S/nAA4rtIlOu/4uQAcAvXhSDiMwUfZzyqnA1ZcRup+NIQH3mN7XaUNNc084EtfNgVCEab8f
gKAYBUqc5qTRJRWtt+ctPGmytorxMeQEw0gj7opAblp7mqY3owjQW4swkPwty0VBqfXmrN54GQba
L9iBaOJtUHjgzqnMDQtyWWktwIKglqkeIwxpSPvCpDI/S3xh6iJ0ejLD3TZjXvnbwSJ1WPfzBMwM
3WvqzZeEUwsysSkGPFi/IBojAsebq+CrOg4P4Kg6jkw6LgE7KGBDcTRcQnhaHvFxt0iDWCHhAv0D
OnmlwpFdc4944zvBPdsjVf9NDTiyvnGjBHrubYwQmQO8nMtXwp1KvXWiY4AS+bQp1ExedZhcBDn5
1g4Gsm57yUB4HnHynYvndoGqe32K/VVVGCIBkq7T1IY5pA+4nFRNtT8TpYsRwlu+RYkzUMNWDEN7
e0pWWt82jx8oy5Ay4qoP8+ZmXjjvml0/4y/62FjYyeFZamtArOk21ZXJaDDsMglCWCD3vfPtduVn
YWkTO1I+f4VAzwB1380FW8LglGkYXcuwMxnMqFyb0CRSXZ3tqFuUybFOhJOsN9LpX/HG0w1HHd4v
cCR6fEbBnGFuck3bLgbz4txBYNtW1WXZk7dkDX1Kt0FWTJaLsbKHiv8+sGuYw1fxYsvSPbgIi6kY
LIVvCh75/2XsvJbkNpZu/USIgDe3bafHkUMzoniDmCEpeA8UzNP/X6FKJ7a4I7TPlYIUyekGymSu
XCZYEj4XUkH58KYal8jgpUAGmaBegxGZGRc7K1c5XmmCFax25DRjB+bJNEfJSybmNukxgWn89JbC
k6awa7dp4gewKBceqWm4qIGu3PiSSblGBpN8gfmxbzbHzES/2L/2fithV13FhA5ercXDGsQ1H8xq
uFTtO/0wocm4W38O4c5v44UjPeSA7zdDloD6r9vmNBC85fA/3exYMf5tPsRBD9EgKm0538J+sOVz
LWElp5e4pjBYgIznB+2nNasWHyn73rkGdSwZKVySLDH9i6bcBv4uGId866O7cKRqQpGenhWWESYY
8EnBynKYVqtt04sIwcw/tyCoBTW0Z/eShO/bkk/RGE1XOw9eYtV4FnBiypNbb0Yzw90ab6cuQZly
alZT7pdEvbDFR+SyXhX8ELUMAwscV0oJVuNBvK+1SWzubUbyX4UPNrePkKrfItmrEV0llGKWYyNr
hMuKEN7kQLqA7mcyxDTNnfgzUyssaO47xgqrfzYwW5gbvNh2CpU39y22Kcu0wMV8bppaHkkgAMWI
Zt+fpvq93I+RmZXFecDd3y7LRwqxIMBVlzt6i8OHsqVqWa5Bik4RdoJZYdrR2ljItqcS0ruInkea
UNbkKDz5vvLQ72AEzAoVNNZOkrkij7UIFhNC34fYhDXb9op1HLYExL2qAZ0Qppw0aC6bLUPrmagw
05DHFwcKs8UabSC/uTJM5B1rRnTRk2yTHY0CYQcMb74jH0I/vW00Br5y0nbmdMMyN/wIL8RLjmIm
wtXjG7oSzp/3OrOKAcQB54J5sigwA+yIzXNjlTBOYQvHAkEvnowZ1r+Da5MW8zlIeGV4dFNnrPW5
mKYkmO7/HlcACfO549CQO7Ig0FRuaDWR6uJUHkxEvVvrJav8JXpzi97mdLIL/P4Oo792WN7lwxDw
VK0lFdiuHPU2m405Nhy8u+d+A2PcfSSs8mPLHwOHOFhqL4sw8+HVSd9KVrDDiMcLbtmCPZV5hsyL
A+afvU3rZv5NBEW4SUxGgeQ+7fndVkSZXPq5yU2EKTIYR4JG0czS6dZ5ExzhsFgkLF6sXcVRkPBt
OUIUnNNnImqLB586vKs/xtEmD6zOamM+0ULDzP/T5bie1Bm+WQiidIWNae/rGgTheEup33lD+vNU
6k7DZZvp8BIbbut80u8LT0GJ9VhT7tIXAwMY8sCWpnhSxJFDnpduJilgINr9nbpWJk4nj0nFZxNt
KhfoXPeUuZ+aCI2wh8cQVNpfyWxS88SZnFhiYEaNuOx4Zdonkr0wK+hpgKnNmuZ43h8yRz+/Qivf
iPmxIiyoz+/ahT7XPIvABwE8egNCifmKvFtuulZkOBIdEqn/ecdxkgt0jbYmjGGu7ttEf8ExZMjI
qjGrnfhZYj+EbSAkjO5dHzFMLdgATpRL1FNfl3E5y58Mgcnl6esTu5pmn6+sCBKFQuq7FsNACKWZ
YfLxhQ/dtf4o3Jo4zJNoKrntLDVhK0ukdyleYpiXVudJXZB93ci3APVqL1cVXSHrYzmESjYM5SDl
K0Z7V+BMUp3x3JGTqQQxA79qfAoHtnlOaEF2nMJBXgN6flyoE3DbAeN+BxFXNdLe3GlfdUGwwhdH
3Md05oIR4Mjh4E2zZEvqaj63E9KKrsXiAnjaiopSLYv8KXk3yi1almnLtR/4pWCnVq4n/7YPpWN7
zXAgiL3bwKmJZY4N5wgWjf7eehHph6F3tuc2kuYwqLlouAQ1K0t/fX0IRwHb0DmMFGI+UdMEeeA0
Bgs0S4JjakNru9mi5PldZlX81RggcHGvBFRh/7GMrYFbqtdXxUxovdfF8y8geA7LUxnHIzWtPXSB
/93lN6llFYbWCTLpBmImijEODvXoSXQrofLnb3lcHiBRxIRK/ALiTMhfiyf5auwEpP37IGd6ZNVW
vcd/RBjM/BBWdQ9YgRtvPUZPc9blEr+qHfJnTr1Xyv9EbgalDuDbjZc3R0Cp/S6JrnwxJ1zkRu29
kI/IeJKPOzoTDfYJ8k7Z2bik2EX7tZwyidM5fShxumFb5MpVsBEFxMAvNFCUKBiw7Vt58WO+LSG5
EWk6X+jf4ZTfuwnm6Ix+GDLQNNHN7d3Gf0h60hID2hp59fOccc00h7IMlpxIv4JH844mRq4c7FgJ
HoP7J3Inf1Dr7t8/xX/1kpJyxJQcc2Q5dfB/m38FZmqQtzLYT6FTsVz01ilSVgNtxz4fzxchK5Ba
bdhKTcZTVRn9+4f5JyhOY8uQnlmD6eNNTfXx+8wlhyjZDR55O6m3SAL4IqiyOGH2fmCbCdtiK9az
VIf8+w/+r3eBQ7VvOVT5wOIWGNc/G3p7xO44jdzpyVMXbtADpxUPeoQ7uR18Bl0LkNaAJfqvRNXt
//4xIGv/s8VkIVg+9BccZ1gbpvf76zA5qnkswr6MXroZ4SHA1BDHxpikwA6RxAgvqYPHjBciLeYc
YS1xRjGbNh9spVLwHYhQ9h2uVJbxbk3QAKE9JyEguRZdaFBFKqNngVgfMCc9Ic1hpoYFDD4yTz1t
9moe0fGnbs7w25TgbT2XE1EIJVxKtvRMiiECGBhNK2aa3a6B4DqUPb0rWlzgDxEwJH4yk1QhvWvW
aVO2dWcQOIcxjLhiMUuzAZFo8NqnxkLXWF2NyB7sN+RrwCrn1auc4BWrUY9JeeAa01DgdrTR4T10
dsxlcN0miErP3K5Y5Jw2Tt62xKqANJn8Wq5RHT9ZcnxLH+VFxky0ZyzaaH3GnCx0WjgN2cZygmu8
JbRF2CiBM5gDAywi+TDHNYozaSzyGvKGIVyMP9YVcmpzHBw89wHhYAsYX1zc9DxEMU3Ur+WlgF1p
B9cs9EoW77yC6MGW2Ma1TM6ZGAbjc7jDH1U+yU48ZlwR/IDMmebXhATELjikRc2E7dR3o3RRIsVZ
NvWZD8+XH0LPmkPXMFaQiZPAzbRLjqODrSM+k1g85Bi+QYqd+i/cAxvzDbOLYKS9cJfmGQZ9eROY
eFORA1C8Tekym+9RZ9jhbWp7y0qO+HSXU3psQWMA0bQ2bNwneFmYTryQvointXgUYSvJuQpw1II5
GnxZXxu8Uvbm2HFhv4utkSwFPLQlzVSA5k9Y4RmzNxFswuEqfiqZToIrk/E5DfwZrNBf4dT3p9lp
BCKJPDTy1/+xxeBy/XOPMWZHhUj0JlpyaF6wgv652Zm71RwGrXcTTZo5+De3UdLkXyzKZFRXVY19
KlFLkecDwTd1GfUt5Ds7Du7mEqHdabGWrHhoMBC0Ti3k20fcVPE9dScr+VKWE3ruyK2S+ckOMB4+
povr35s8g4nNzIWQFPc0L9gGF/jWjYN5mnr+X3qtbAxCPuQFevB7o4VTfZ3ANrNT2mTiLR6KNb84
XjYzyrLx3oHLlDXnrh3N8thvobeC9fj2fPOpyctLg/1Be+riJMDebVxoME7WWCzWQxTV7bMRMNc/
mED2WKZXxGjMYeLh8ZGGLWZpXhPdJx6wOGLwOniE+VNH55nuMOTLFsHnsp6spwm8GHPvzbG/Wz7h
4uXiYaiSTUH+3GP5deohJ74u1ZIcCnJm/TTtXg3LLp5L11hwtxldTvKDnRAuJSCTp8jeHjvgGZs8
J8/dsohIxb4azEeAdONnJBLninqmOq2AW2f61OQYeEN4x3e1zqaRcgY1VIxffJiRh4FTHBp4tD2O
W4wfRFQG61ezdLfL2LlucxRWOXwQWdd+JP2qf0oAzy8F+TKfxtBwrnFkNucmb6VOxvPqB5gO9dV0
05VUmLaU/NDgCcl8ctcil/titp7354p129d4GPuXFYvkxwRy+w3bTZJ/qCrdU5M1xH7l83b2l9yV
plj5cjOdcXpogGk/NPZgnbe5x1o9d21I8aLF2yKw1p8tmWyfOzS7HyvXHO+hwKfPc2BWWN31eXcm
znV7YCwSfYbTXd5bhFR9xD4W67scrSD2SGX4YNLMfC29qf8aIZq4cm0aR+H1eP70eCxLq4zqyP1q
uFiqh+4djpD15xY3W+xnwFQw2hDGW2JnzWOEKdXRt+zxM522DWyCs9YcNPaT7STGad7E9qvo4+Yd
uyUItmuMn6YoesqsGDNj+Pm4Ya/FnZN564fNNsYnP8H81EqFuKUzzttOvK3gA1mYH7O+cT+ig8VE
FRVtzU+x4rNBN/zQtoTh5WHYBxcSkuK/6BxfI7+Z3i2utyt1Z3QoYGsxqZG+u1lhfnE5gM/GUoTk
3gTBnbNlDeT3gS+QVL73JYQUBv9lZlhOtktTv01VTooB9IbmkaWZHWk/Z/aJTTgR5Gm2TFhYjwks
0beFwDGgkp4RDuSum8dx8tI0eORwZ9avEEW3Q7OJ/C2tC2KfZrsGDcHh9Bi3sQUzAaEBXZ9wGCbj
7fnOgUqKoc1/CFOIeYLISzHcxyyt+7YaAV7+DJ5vxdROnBnpVrwggBlfZi6bw4ZM9zrhz3AgHLH+
7FM847NVNVaxp0SlE+6jS7uIS5lUw59WMNbPKeKdszFXIjjFAofnQ1KQE8oQ93XOUZssU/NHilrk
hl/CDzE4r35ZLSjLsUszpqA4bnSK+BoGrXGzRmxFH4Gcqzu+WOkc0VK0z1QUpOyUgAri1HU2V3KK
gRoT2LjleK3padBA5+Ybo7blOAPo/Brc1vjTSEaboVJP+BdhdFn5099wUSdAzX1oMAn8zuzJuC/y
UbC53OUpcfF5xmEoJ/zC96oT9LTuz5m748FaPf8rIojuBftT0z3VaTFe8Kz3X21rqPDhjDGvDkYv
wAsChsYvI8XxinFNO0LSs3HAOKfekD11izPBTCWMCbcwLyAHPoA6EH5zpdG1PfRYTtbkcN0jI7dP
2OsDNWz+8KlBInCe7DzNLsKLzE8J1TyOgmEV84UazhKas09waowXC4XBr8ZZOX6IgXwEacPYjQdv
3s8YeZxDZ6q+MGP1oAxs4VvsNMnXIjG74dDgSLEdeArtZyvKvUu+WGj+s7gvr0kTZt9dqDl3Afl/
7+7gDDfsRgNojXNKci6xSQecK2O2JnPzC/KR7j6zs/oEUx7uv1vEpzxrs59hm3bHcgnDl57QJHxN
3OQO98oF+6dhBCi1k4dqE6TXZuszH/wHrITqR7dZNfRDNChN4XB2d854pt3K+FteG90X7oilZ7AQ
uZV5/cXp5qTCNSprT7lneI9uu/hEY5jfIci6D0uxMMgrCdadI0tCGOxdHIPb8tvm2inKco/A3KoY
o7vWFf0XHyIxcoiiyJ6NxLBxZx+aT3W/iDs/MnAd5zS7zusa37n87PwUCNf4lIZCIB2pyXnAQ6/I
6muRhGn+S6ElHRnMdB5bFkL3KjZLEv8yvITBGtQIoN0o1PCVQ79OFUnaVQb+zvAdPaqmh7WdkKMV
xR3URKVhrhkkf9LIRMGBApyiUOhwLFJgcOYsyO+wKy+LMjouZTJv2WvA9JvyKsdhhD/iKWI6xZVs
SoOdJL9B+pzqg9lOAOEHYN4GgCsbk+4PEk6qRRyUlCbaaiBqyn6mDLeo9mr3B3tT4keLMSI0Ow4V
msnTOgmxPSHiTPo7DPsM4r/gluK7xq7z62esv0cxHZLIw85swoUmPRtD7/SYFmO4+WrE9Rr+MhEg
xfcYIlgVoHRBiWfgnjFfusBt6xd37uL82+glzdjCQRya7BNSsVja3rVFaZsPTD0Xz7/CYUrwGJ0Q
LCKlnbFnWM+jiI0Q3mpXNAfYWwm4ezznXFwHGHQS3iblp3gqFRMNo39GLpNFpXNCSs7/jnY5Q7dt
7Roxksuq8Rdy1gIz2BGAyfv5t5LEbsPiafa8NrlfTZ8tFgZNe42L2KkIQnWLzX+jIAsyrNTnybh2
nVXUH7XnQ7UxNW14HUm9vSr6WtRuXUgPkvIYg1RYw18o8SQeZq6YgdLrepUETcDRIBA8q9I4Mw05
+k6VZBeUhvEecTWcAi9aB6IR+ih2sfs8xw6XX/9MLQUuPmtwumSog4JmsrcqJ8XNGNbkCk2/5Wdm
OxpJhgDMKxASivaCTA9I6HvZrxt+oFkuygvrXDIrkH/IUWE3SR5Eqn4POZTszDWQ3sy2VLyn5iwp
V2oorvoIDW+pwaWm+3ZZDV3vRhckcTNTcaYDhWliKSQxTfVpCjJRh0ut0IeBlo5/XHHnRmFJCJEB
YFyX8vAJF+uWBsITBnkdwsEtMgp4NM2V7nvtbdzJm55Y68gP+vyBvpjRwkHMvme291uCwYs42gz2
WlBJXA7Y5MoRpcYIYED3mSr8OyQhT46tTFdunxhmLm9qjS0DsXlvi8a20NMXjPiuGgVs8FylOerS
GZwlyRB+vk6DK2EW3wx56HokNBK/BFia2HQH4znM0GH9wh4A5/FDEIeEF7B6/Hx7HaeIcVUXJWMa
3mjWEbLhFIzrMN458wZ78mo1/bRi46CeVefay2KeMTYTNtoWqPC8MTW5Fba9AWkYTZEyEq4daiLm
LwrQjAhwlMun7iVsXDct4QW8kX3U7anXpAHWxJ1DCWDHzSanKmkkX2hMwUI2ImF0bYkhdoaspDkE
O9SkR6N0FhIx9olFXfJrNTM/p/aJCzI6jhnaLj6Ka4PfM2apQzl1nQl3orukMGUFkpQVgHQrGdK0
BUQ9gBDPaVJJ1mjnfkXPI8VfI0oLchKznM6B6YFHDCHqq32AMq2j/Np6iON3QtCjLG6Umu2hRByx
vC6Q+4d3PZZroowJcOlXcow8wM7I+BTz0K0DrMVNgoZRtkYrl8C0Lt9zjgXzi4k+tOV0jtK8ujAq
FOI7XVv2VksN60zuQGQVn8y0nBC0Lk7PPhz6LndfU6Jwy8eMrEAPy/S8JpdpP7xGv5ewfbPfMGOC
H++b4TEETA9iNBlhG1Dkune16To1GNAcEaHGHBVxpDxRm3Ct7VUPrvXMXOzNOzZrLMm6JTPYO8DF
YkYBZYjkJCrNzGPI1LNrve9zgOrjR5NSSr8XHnE1CFdtLFO8vzftzttQKNAQmx63HRQKiaGPLaSD
T9XaxNVba6MzmA7lOi3ECawuct3sqM4jzSfO98MJgaz8OBASxHZdqzBaj3FQuy394E7ObqOZ4Yd6
RH1RtJh8e3G4xqwF2sflWwCo3L1bQyO9q13lPLDtWi81cVI3dhEFcmRYL6687W3FeHAAVPjNOTbl
tH6uE6Y46ozW1/wa5HCgI9K2fg3ER80VY3t8J170LBqkV45TyCTjsdprIO0qSuSVNsa2fVN6X9RR
huxVTko0RbkMTeYGgwJQTDROxkhm7U7+qMZB/sGpm+HFxFhCde+aPAHutfPBllXu1FYgEZk+aAZt
Tx4JvxkvFAGwYVuqWHw+FEu7gCAHe6Vr5ZdXQlf8NOT1o4HXpraXhsGqsKsFPx11EPumsbIPGPnK
MZ6FO51EHwV8Ovy4o1W+LrVecN2Wvit5Ns8ciQ7WbturL1acEm7LSoobkr4igndNPd8UuR+cS69a
OU66JZfzMOGX8iQAGpQ1T1KanH3kp0uKU83t03QHjLAzTvrK9/cJEg0N70OLJddYCpYEU1FO2znM
5HWh3pvmZ+mXrQY1DVYK/Ltdn+wkjxknba7KapDMmqAJZIUn7QqWF9gwEx+xRqkjI4cZUEYUvztV
p9/JOe5WiKm/izNSWqczzM+mLO+BP8Ouv1oDXmr1xzrylwXZmV+x+K9Q8AuTKWQAmiPuiyqVUySB
PpBJ+AQ9AU7woXBKprJ3TMAlK4+YtX2e5/byZMURT1alUC6ctD2WhM2MP4bSIiros9O7FXmLninW
gEB3a5U8fhN9F0/GqXw2TiMiOWDDP0lOwJFaYON68kvKxxd/v3KMcpBPTrFwEhpQOeIKKEfe9YxK
qwOQFMkHCNlFVgCtD336NS6Ex7MyleRNXV78vs843JHz0fGklTei2WosZA2IWE17BwMfRch9gzyX
j7aVMcvGHU2SjsmQrkq3PAmDlvLEEBWHr2ccV2hNT4mTLkFx0q4bmmYGnZq4k685hOUyIpRu38l6
GasNXaeCvNqnJDOWLSXbKLSb7vtgQWY7N1gNifUEL1eOZXWl46j3n1VG4Izv+Onsy2vnlCRJ07C0
i0h4PDE/GDKelen28tTVM2lN7FB0vUxV4XAcJfdKP0DSFaVTgjeXkl7QTL3coXmcStJVtgTymm37
XSdDtJakk/RGDt8VOdlABLwPkZnlku5K2cmNZsbnhJbLw0EPb4g+ltzoqqRVRbqnyISazaNVG4ZM
X4cMpgSLml7WmngWgke6Jq0LEU/wzp3nhqIP68U6J7mE25QrmL+XNNUGZ54U3QmIfsHxQpYGZpzA
EBoreihYmz6sauxxRqojJBcLo2ODhGeCtUGc4ehWmJjtZbRW0DG0w6vqJgwnC4bT37IUrNZ4L5Yy
L+soWvhgzV4GqxsRn1jJqTE88B8y0tQQ3BsqKX1bcZqCTJCvLrFqbwVxPnwsXe4CwvS8QIQnUBaa
fh1YZHrN9K0tVVgExEnO6hj3eDNcsahnxnDNUF7sw/6acoyqTG4bgmXYB2Fpyk2mnyv6fblTImeV
23CJR7l7zZnjxDtEA7Qs87T07VxVR3W3AaVLlTsBfeV8Dhxzq5tT7js54ka9ZnTngZXE3oAMSLlu
+tjPlKbNU6YJuJbIwaluk1a0uIN1qhkWM/9QHWnSoL3npiZjhWemLnm9p3EbVN+dnji/dEo1s1oB
5kbccTEsvotieegD21D8Ab685INobzrM4lPWwZSDMUBwUiw6glzkqav1OO6KaRRUR8ULVPovZqby
ytFHNsly8myfTIQYHg4XO82J1JaGXylxWJbGbnudyBScrVu7V9+ao2u0Dr5cD2lGCCDKOWQHfBn1
oNWSi6gMeUbqt2y4VvIG2Dl8tuJP/P02J9K1s2vSD/Llm+4C3nTA54W7fhtgAkGnmCRHFvdUruoV
FG8y/MO6RWEBwogYo24PCZMtYHwgJ8Ib9VpX78EZQ/nS1RS0DxNJLw52xZMuufVFHinmRqQoNfpX
wAfyFenhJWwleUFbg5eGGHqELjbwwKv7pugGguDzy986/3SUdz/ETLlca0VySNXQk2gKWUFZYC18
Ne3rpD/y2C5AAJrHoTisKURH/inHY8hHCbWXQHhoyKWu7gFCKeRiBaPcHeO2Df3AZXA6+ezNdZH0
H/kwWSt62m+qllTaZ/C8E7uRnZi2SBQWcVDFHaR9yZXaekgyaCSBN9ABi2mRL2PliOYfa0Cw+UHa
UUBzg3TTu3ml7My0Ycak2BMTNjb8m7Jdk59lr2F0tSiiGZsCMgJkWUy244y6+KD3Fv0X1Th2RfLw
H/eKTYE2iROCYB490MEggdRmN7wbmlHJJ9F0lcpg2cKS2cV182LLeaQqdvXVjfMrVabbo8yhD0lx
J6MMUzYZysagA9Xg4fo7NKKYT5oUp6qowZ05lipV6ScuIeQwVNVJUeSTaMFGKW9iMlOUSRzqFfqf
KUH1IA9vJWR3vB0tU2tdPzsjdRZ+sIJb9I5TtSaBD3InafqNdpV0xnWn8OzlUwztu3uvi46WP2Bt
yNer4C4za3eYTPG6tJmH2RYC035RDAa5aAPbq3iGemhuhNmaS2RR9ch2psl7KUFUpTYzBcmq9dST
c7awXSXN2oRSigpT3qawzWUZS1a6HBRrfM5z8n1fxBbLXNGyuchXKc5OcPx61bwpTdMBuJHnu2oF
QnXK60cNk36HMECxeOuBP0ihK5HJqb08hcCJvnv0lT+qZVPLeydNesRNXBZ8m202rEV9AOFXIusS
hX+pBshYIA484aBkeWDEkzM3ob5EqsHOINv9zTL6T8cUG7643HQmsyEofnCAeESDU7gBIrJsKiMY
ingBSLRHI5q6pacXk7W+/pWJEQN/RL/ZQhlysk3pEtVy0BAmZqErtGC8PvDWqHrMUF805ELMwRjY
l8VezEvqG/I+ZAq360j3hawU4dgEkucBF3o/q8ArqWKpE7FkzxxjGDRptl/CeXiqOL6bF9r2av1Q
dtgzhAd3cVhlW99LeQoeNwHHk74dlduQdjnRJPyso02xzn46bL24t9qKWuWCfwq08RtnIdm7d/rc
C+ZG3geaedwpyrkmP7d7jZawX9nlGk9paOpkWdkLuVV1q+T4sywbyJGVNkP6sNL05D4uZXNaq8qt
8ULJ8E4r8J7mRsiE5DPh+uaEAxcpnnMkDSqrYrjf0mfP8sJ0XGDGxWR8nfWnHTAaosH0FTOeybL8
Qom/LmZ/xaAjtNYTGJ0Ux5dW4LAvka3zC182/zw+RZjG1I1VBzbGqyY1xeJbsYmlcc68A4cKy9OO
F8W+iYIc6J+mtHNlmdGbviRsQpqS/2pQ1Yx3SNiEkIz9c8dRxkU9zLJIxhJLinTBSze+rrf1cino
wkQo6t+mKint2iLpXvLfNMOJvzCoskYrYwx8aQMmYmOO8JjAP8nBijeY1Pbd7I0BpaPuJR3GwnwU
VR9Ye4s/TaTbJOe0s9yx+AxAIwtzhNNyCYQm9geI2lYGI4ChWNSGMSyPoOugA+ygRVpClOcPjrvh
gKv4R6pnbgg04ABqSZLh38hg2HC4axm03hRBgi7jPQLTZfe5OC/yYDCQkNfp4HaSBdnX6RqwM4ko
BC/XAIRiRWsXrWgZSACswrHPBuZOeymqIWfid2VV7mOgwCtMVdWnmYizAg/rLZN9KIokiSnMk5MQ
ot3M9bCKVyOFvU1HGdaWtdxvFt5MOMb4VTltTy2WVIv3PEaIOyOJlW4xMdC/kFVSQ12CorbzT2MB
u8YnK9MXXojfmZVM+OMH6KIh5fSoD465P67dL8yxGkFmIo6ExTOttlWefFJWrOmPASWVG55ws0vR
hHrb5gTnNgYcum4iaP2TRKOspyGHpv1ABhB+x9eopBP/SNTw5NzqtW7K15pl9JdnMNZ9Lf0pEhcE
sxtzzRyqPHA81Kn7Zu6mb2bb9c0zqq2YeCHB54NF5Qxr3lwh9Rqrdx42272C+aXTx6VnbV0qO17N
a9uY8/Zgw/I7FU1uwwxqbHLKvYTjF7qJGzXrYfQibzqZ8wL/yxnS+b73BCGhXKJ5Yz3WG7S4Uwu5
y79AVoxgc5JE2TyQcLuZ/cUdonFkWELssJ9d3HI2sGjMGmN6MrD2KNdjWNprzBJjBLgQmFbHc+Hg
omfWDiFHloHm4zht/bzCQgrzQWB5B7HMXY5Nhl1XfsgIRPBpNTkf/JPJNnBOXeia3iP5jI7dHIy0
EEF0D/M3G/2DIyxz2U6CmdX8oWz8qn9rvBpWSyRSb36wrGBqyHIkMBifw9K8y/K8Qp7t9+JDi1Fz
e+tAPN2nqBwa48Fr0DX9IIlyIKjH9H0yXUEExvV7tcF3IkNnWoj/OgwTzn0gw2YYvPslFtUGLgJ/
pLyJJCZgS1GonYQhEUtEjjY8Lu50BGv0t4xVHTjNd2+jvCKQZ1pA27TzlQIOAytJjEeYMbb/EZIM
T+bQu9FKMhu3ArMo/DoYQmVr5bl3iZQskgA/maCojTqWDUgsbFVNttaFsirx7f0oIkEpFH+EIO00
BwphapJYImlKGWcrfzRlrhDZERjw4uBW86QEH+ofydX8ktNPImTqX7Gs3Y4cYzTGEXqWkVfOHLLD
2Afxelp2zzt94SjIU41IY5i8+9kMX5rFGoRy408NUHZ2DKrcwO3JJm78ayy63gw/LITDGeG5GC3K
zSwLZIu0WTD9fg1YvZFCN+6F6P/r2WRxtFgdp9tANlLzZWzDuH7PxsKPf87kD6D8NYVZvYzl6DZ/
qfGm+rarxp0Gacw9GxEdcLbOMl/NK83RZhg0lK8BN9l6bkAXpxDZjpEszgltqcQnCkV0zfaqJOFL
2nA4cD7P6kdvytvwui4j1MzYtPFz/NCRoVSuV9zkRyytJo92YsD82poHSoqpLj74Th1v3yYKD8I0
fIiUhMcWkKf7szMWxFW82aWdW8a1GcoMtv+nYOCfD7o7qD5WJB5SRJK+MI5c+GkToWjPyIS03WPX
CiTmS2V67Xnqu747QJoiX6+j42ye2yXqID+tc5JTAnhhcYHI3F+8cU7LazSu0JNQdQbRBR92+3Nh
Gp35PHDWn4RHRBgu8+WfxZh5ryjwqT3scPrB5TO2p2Az1zOxVzFE5TXlh5ZBOj4AImJb0Yt2/iUy
MLg7+rrmUwqK+VzhYXIf5kKckZGxEUfwZfdnizd2fRqwPSXrV5TLj96FUnYIN3vOjvMwte9d0tr9
4woH6ARpN/jce2H/gK7NfcRNyqkP25wTVGZ7Vffse0v+vjZd94HTreQt56SjZ1XlfE3b3rgLYs55
uPSruLNLa+4xFYJa/h1DNk61Eo3kH5Qhyf3Ayy/7Q9xMJIIncD1vNuj3TzDo5R5xXQrro49MEtvS
lIdXtIP9zgii8J5s2rwaBf9Mul3KQJvo7T4DIbd84V+TgErvkDHW8m9kfmUFZpVhkkMGs4f3ra5g
ICW2L9nvzO/gUZQpsdl2RqZgbnZP+J8wLSbS2y5OOQ0Sc7uuuQVV5pxyy5kf8zixvoVmE3yfMKn4
kaXFdA/z0fkwLxarLPLjS9TaxLR3pXtvz0MRHkdw++Vgm3F/b1l28yd3GzeD2IbiT8Ny60uasO9o
9b4S6p1+i+mH8Dqf84+1GVWX0R6jq+eZy8XBOuO7Xdnpa5wRLupFRXaZjS3+lOZwd4LZLpnETvZy
NGq/e66JMp0PmZGKEwy7qrs6VZD9XBrD+jyEQ7qcC2H2P+C+klQCsxEA0E0NQR54kXCyxKiSjl2P
SgkDNWS9xAK3z+G49MPZnOyqOomoJmJxNDNxDfxgfssjerFTnZBjZpOvCDFkcR9yhLZPHnf8w5ZM
8AbT1fts1V15mfKYWALsNm7IFxI4keM8xze4m+Rfcy41n8NpTR4R7w3huaWCe5mTbP5ptyPxj6kI
mcg7eTv0J76I89mRnrofzQVvMSbReWgeWxSuT/zYkhzfeLtg51X9KA0kw1/yUOAnz9+4hHI+8FfG
nflGEEwd35mG8Kev0QqZyXsK5yUgV5j2e4v8L17IG1oKwikEDjdXXBAg9GLDzACV5FOSg+0JvKaJ
Lee8rUDB2L2O1fJhK5JifLJnxAA36DmtdQNHK6x3oiujJT+G0Rx6rwnSu3w6BBa7jbPFBjKmssOc
vfpgmjbh2ZAaK3w3iPpcDT/aCHNL8cHMP2S4esAkGuloqAfvoStzv5c9Mc1VHU/B02Lm5PcNjWma
j/OaMNqtBRrrK3G628dm7OfgYBbe8DHLI7cp8SIhSEfGbEJJO+QmA/a7FSM5gl1LZkUnDIvG9cq5
25k3lkHpfMyn0tv+lyfpb1x8G5m/1FoFFpIEZO2/eweypcSQwNB7IqRCIlehlUqAH0MZ2T6DJ8tJ
kO4f/gdJ+Z/JRxihSXtF03YxRuNwC35XmjOzTbB+jo3HVI2dyiBGhXwO867t4ansI1rd/yxqIDiF
nQTqdBnuAijFXwhazLE9//fP9rtgxLZokDDTcBgsOY73u4mhTw2LoVpsPv5NAlBwskLy2l0woqYp
fwMEaiDn/f8YIey6jP/0HrAxbsM60mawyICRz/RPKnfvw+DzXC4Klqa7YeGsekJaZmF+WhMovxPc
nzEw38rCl9205fS19UYUeF0kBDmTl4ApTBJEDNQ8UVKs/i+/zN+tIsg1Rl5D5I0PyMmI6bdPaMYm
Etpucx/nKgy39A/H68e2uEEsdpEDoK5CXhSQ+1V9s3lC8OoXkUfM/sZkoXR5XgIIh/O5TuBrkgus
pBZzybyXLDHp3fUdeg4sPz0GJN0jNsbLv7/x38UxEHtdj9BAGwK2Ryjfb8ZkaJgE3vRR8KTxnFyh
wC10Z3aFmrLohhVXn+FibZXHo/73D+H9M78HQzjb4WWHAR0+Hqv/ZZI6MricaWvXp5x5OcIv0Q1N
2D9FIirj12RZDOj6o7HSwb1sSiJYqBwvLZ8o8BRzn8fAW9viChfLpGiMx6R4S4kTdOGc+IMl/o+0
81puY8nS9at07PuaU96cmO4LWDqApKhNmZsKGaq89/X050tUqYcAEcRRT0dHaEuUkEi/cq3fIN5o
N/A/g60+cHNB3D1wZzpF9eC2ZJWPNhS5MFEum6mhRUJ5EAsa2RL66rP+SgaGiGcq7DhS6t8d03Cg
VMwJ8ln7giWR8ZFNhylRt5BsqqMRxDloBRlvp0IlDohkgfRkTds4u/6WezFBSUhPnu0YAWQNrbXK
dg2UVqtsHD+j0Ocp3kYDOfmt3BZSjjkvb5wm2UZTTdazKxH8x6qPL/raMiBK5iuZAkBd35SFj/7t
Goq9Lz+/P3vKmzWEKwbnhmzwTKWMf8q5wFnS10nIB7tZdyafug+vkIT8DaIdlBSxPOpiB12wKSVr
TKrjs8BHMbkvkZIWSRAZv29Gb+Qe4HfTq2TudgLiNPtb7qEXdGSMbNO9JGt2qmpmEkQg3GaigqQg
O3q6HzTc1ZCUkcs7mMa5kf6g6O5r6WZKP852Q/NO5ckDyo8gWRTJp2PbbwmL5Uu745jSolroRpq4
f5h4iWDceSqi2ZIfLi2Er+6sUeI2Bdbo4hy9kiagx3/E1bNkUpuGhrabJVy9Dky2V/RFFIx4+YRG
cjfLe83UyqI8ECexmwuI8AsT5Lx6QSnx9EjlCBDmpbZiwELS3hAno7YQMopdfhf4ocVBk5DXM7/+
bj+2KCY9WE4ldLBcBaLbJVeNN+1rCuI/xkHyRtcpbRxfOmk8+PVAMHA7K+h3HAgie3tk7pEohiiQ
FBMa6v3d9OYLMM1kA02Ub6lwcTwffwETXQ8T57vqBl3bw+mhH9jP8+XnkQYT57IBpT6gvhFU1qf3
2xcdfH3r4j6NQrslVDohfL+5EKK+03Es8obbkMNl/IjhPXQhvzJd2Pd86VKqNqaKp9SFRa6eRkXw
MjlHHXRBefKx5k76HRlaq41JVt5iQOEXzd7S82x4dpIyHK9nabs0UjLtU62UFW8qtJMOmKYpsx+4
akjZjlw0qZdVZSGbOy5xVECLYVOqicAvzdp55FTECY9SWMIaovQoqoytxtXC45EsYPa3VuPYZVzQ
PT/hpXE3s5g0ylk47SoY+JxQcdkrg2LAHLjSWPnAcaavXZNRuWRucBrDIQjNFtK5dgwgr9yqxwvI
5UnVA1ANb2unBc28IG8cRLAPuVCjAtRr1BqUjCczEgO7XcBluLq0oEd5hTfmheVknC4nZpUFZYtv
RXL0lPPaQSr1eNyGt1PGC+9wanVTDDml195fvW+b44zkccH73pI1gsfjzocBkG6nHY0bT+h6fv8N
d4pbQuV6yplfaPDEvZExRmtCNjku8ZKUMY89abKq3F4AdYubuV46wRl7DwQMGOBDNUMYu7XxrT+Q
dVFI2pvwO/ZqQ04p3uDa5crlLaDdCPTELFgxO3wYHmXe3wCV/oCPmuqbICvJD2JliNXIgzE2dQwk
iE+lMmAI0CxWLe4goBb5hAIinrA4NmZgq+9SlcAV5JBDm6rVczXbaFpRlLCCRAjo1b5XkjL7nVNM
O4GCDlEKBlCTuVCHHoMpWqSWCyWhahPhK5K01FSfLSUQAeTvuKhsg1EmzVWAL1vi6wEmPZi0l9pU
EgCC0UrFMwxHC1EOLDFroZG5Xpd5qQCXtnkjusROpeVpHKrQFBotJICEmMIM0SWdKmq6c1ZzervE
ovTyfYAbVm3sUtK9etGVUjmY2yrBicO5DosRB7SpNiTLHYBxsDcduJKN4eH59jAN1vwsmg/+EOVw
3oyzdsKsF5PB1RqfZ+04pC0OiMJDntc/API1TXjZTfaqcmrIQ7h1sasZlOUklTu/OW3VEYNpFa2o
6c1yWEBPhenkhOyfRmD6R3Pwrqd6oD/GAE9aoNSIXOjET13f5r+IY+1wAbA47L9NuVi0/eKgXngM
N4YiCUTjEHmMQBTf3FQRFV5pAr6gC1imm5xt5Zg3iZp3zi1k0Kr5GGJaiDcNEjPG6KymAMgR0s3p
BvJnlSCJhV+dpwGB1nWI5VA0k291IwfWskZzxyzWrZyLwvKMl5+g2uC2JQ8RfQSZ24WpwGjW1lkc
YcWx4I8QsaijUDa2M9gtRUrAIfuiYNHxeZyEbUCX1dq9F5ldPKxmHZYZogBKS4As5kqu2yBH/B2g
ITi+Bc4ckb4vZUgBwAPHJhr/nqqaWkGl8yUBN4B/ox+OvvE8ob2iiuD7ByIGiv7cEBE09/i1Jrm6
gVMjDc+WPgJMuYc/IRBQBtguSq6R0Y0VMsbhqFTxqpqkwGaRGOzuBCQL4v1BcGhCsloFRbd6wavc
VHgj5mFGqsxCemrczIA9TkNRKxgTZAPaR8uOagmm7CSyMuMuZizgHCo6g6kHn0iAK+HjtKwbs2fL
RoeNCyTIKGDct7ZaZWsAdmIZTlgfV0Ly5iqXVHCby3ZS9JySAhEuRSzMCZwQqmpoyGgwY7Q4rnJQ
j8jEzHSPmX9jhvASyzVQH6NBxSOmVkMqq3TbvRVp1A4X1azjnPYCRTb3dFpi8ASAYszFy6nKP3NU
pq0e2Y4tfYIK22prpzmUQ2b5p7m8O22cCa0io2PSP87D9BvsFMLXB/o0oZKmQi7kbkHImEgFE3R7
rtXqqIZz9uCv6snPfU0cA7Zi4vRQOCrqpzxRSfBlmtEmqLhMOjcTVMe0e7EaQa+BvdjOWP6xx18B
gTpGxvFWxUFIacaDzCXdmZ/j2ETG2ULIAxffZ+fZuZZeom/KAQ+vnXLMBIyXfUXo7BSKb/g7I8jM
kbL+dFAGqWtziCZ9ZrAZo8yXI1J4joQX5MKRdH98LiZkaTd93kHwptSGwf4b02pmd+EC1AMZhYeX
Qkp5hqNNU/N7bR9OvYpR4JCfwQXTSYlBg8Dt26UoNM/VsZm2NiHkfkMrDtihGSDjQbIfn9vGFHfG
fEvMcmsT3Hk+HiZY3QxCnCvoMwaiRMmSdZlCBoxjD2ZaAPoY0QREORC75andLFOpFPBDZcIGTnU2
uHc67wGs98RDz59e3L89lw4UtH8vNuAQ/qobyL4jQQ42kL+vTekFCkMHgMgUBE5QrXmCZnSOiuLF
GHwIKTAjFzlfczoMGIpe9ijgIXOGZpaxqCaV0GGqbwIEULkwNcIMaDozRKeezpWcwiyXVgNECs8p
MM+GnF0pai3krngRoOn0OZ8gUoAmBhEmTL9TJgRxP7U+xW5ISoonyixHGhEqsY4iDlRxGTcpiw8v
KgEFtCZXDt62ibILJXuQ7wqquqgt5ZT+vpZ4b/qfPPTFUBUhmSG9xCEl58n6K55wMLMuVY4CKxfi
LGUz4Q0nwH4aQojGsFttWbEzCMWBniVh/4IBDylB13PSSNtIJtq/GVWIA+SomrgLet4J8DRaMXps
L7HgcL10ZZJqbKp1I8u4w67rSbB+WragekVrcyQwX/c4+HICXAeF2qAAjHH5mDpLr6DO4KOalWjS
uImpOrAQJqjGfCDPgeO80KeiphINIraYq8ZwKIBPzW/RmTwxiyk6Ei570Kgm0tcc4zZTUDXLfKq4
rTCRAKcF3gOvIXHqTBQcI1UFPBpTeXHOUk1oWDBjZfr9U40EWQ0xdzLrKCePdFfl3ZgtQgXtK/wa
D0X1WX5wlgnR508kPuQTIV+JLGwygbhmedCJnQEsQVSTZa4CvlU1Edmm+2gqcksHopM/nU5T8FRO
4eFMj6Biflh+E3NoIoCWB/GveXlO6JUJlWlOAemUTqqmyBa9cRM799YH44OwKqKUjCSHPNmp6xDk
PBs9kGxhUzut5hkYGU7SMaEQNhcspFZD07ms4A5b13adFllA5dU19e/JNNnZgSRRh9j0Ya3nIzP7
qJmy0FzTWs+r2o+u16ZGhheBcKCLbUsA83gCtMT+U9VbCg9wKINYjrEiF5TEaMkCjFMhk+lE08tZ
hm2oDLjmm8DF9wVYx0RBRNdOBNXw6wVmSCG8YP6LChBs9iB3gaYgPDqR98yJKDQN0rzHkMsfy2Zl
28EYm9dzWkTyujpSlh7Fdd9cFGF7SGtzS0bU+lsOIyqdMlpeCLVNurZabIABF+2AD11YgxdDGZy/
9G8oYS+JtahwJbNy5kGerYe4obNCXwrFUb/fV5OKJMI4MAvWPEL6LF/pYKiq8Mv7z7vTbIhjqxaO
DMgyGTYGq6fpwNEw+yzw0vgmiXNA/zMHfAa+D5OC1Qxn/6OGNSSIdYNEEMl5Q8Pu8yRfEEdaXdjZ
6N+EsV/Y3wdeChYg2BxLUKwRC6lP0nUKkJNj/v2GT8suJOJ50No6elnUV9CpOqkISJKtlXy6f5V2
Q27r16Q/a9O7cTA9RbodlbvGsrdgnUqlrxZj41dxutSDQcNe1eROLdW76EDoq+XEBiGBKGzT5Q/v
f8lTXWpNlSG9KDwfgFfLbz14h0Yg+vJW21bTuTQp0vazf3kZisSsbPd5LG2o2ea+FUKMsy37qa/b
PM+3WdyjZ7tQQVVKT2UWSJm3RDcVjfFFwjLQkrU+GccXfhLHVGCDWErjRWOUKCcsfCJVzV8naGJQ
Hph2i3HI3R+6+X9+9P/Xe8lml43qX//N739kOZByz69Pfvuv7Uu2/5a8VP8t/tW//9bxv/nXxyzh
/+/+lV3wo8wqmM+nf+voc2l9/narb/W3o9+sU2Fs/9i8lMOHF1wR6sN3oB/ib/7//vAfL4dP+Tjk
L//86wdezLX4NC/I0r/mH13//OdfGJm8Wg/i8+cfipH4518P3/Lm2z/2L90/tk2QvpDinz713//0
5VtV8ymG8186GTASurpClU/YfCI4In6iy/9lU/hFZl2R8eQRP0mzsvb/+ZfETywqoNTzhFu5KGxw
JlQZomf8UFH+i/Qz+lAYZuB9TY72r9+jcDSb/zO7/0ib5CEL0rr651/HOUEYaeQDMeCR+UVIBTon
O004lEgoCll3FadQuKi1WvqVUl+5ejU4c7OvmzlOCB6aMdA2V6inwpl8U9RN3DGD3Jfbd1Kdx39r
ONCu9LLO9uj+pp88Xq+fcNJVr1Fmlz8Vvmle0NN/20tRA6PEKOvo6juWqP29qiVIyKdVRmp4u1Qe
azzI7GRFWe3D+3081wjZ50O1mGm1xRi8aoSNW8cZD6edCnxpKQ0Fjl5qGV5I4h5nF8VIIhtAmk84
+4hfxbd41Yo0Dnh4DIG/k3s0xKU0RUQELupKshN59ecdwoYDqDpZcds+PYWjpmBZl42/C4ew+eFk
trSRsWaIF3/eDJb2VJZ0Q6bedTI5yAsYAy6l/q5vk3rtd4m84KKu795vRTlO7h8GDm1g5l8RjkgU
eY8HDn084ECt7O881KZ2lZahoaTJiJm56kuHD9WK6Mleaw1wvQ4k3KrtRwiCEPj+fC2ShNYpdvOS
5PY4yY23XCmu1Nn+zq/QYUZQ1VihKxB/fb+7x0HD1FsME+goJwliCeLnr5YJPIrE7TXV3xWR/LMj
dbNwzPzRyO0A3afe/POVwk3NOuGoonhgnZwiDWNeBo7p49yuNwjLaYjnVH2xfb9PZ5Y+xRlZJyoB
I0LnjvvkIthscluGO23s3W3vxMWqSIaXTna7C5vszVZGfoAKN8pcqPsBoT9ZkklUKrGZE9fUKaKO
CxqurlynUi6cGG8mSWchEFwJqDK7TD9J27v4sETgjTkxxiRYmV4S/TS9vF6YDea0mYBrvz+Ab7ul
IGJiiQmiuEgMcTyAg6JVXVn5wc4FKLgC2F0vJN4N6z9tRTVN1FUVUUajJH+y9Iq4EYleHRFt1VCu
0TVol/DntAutvN3PumiGmj9WKQos1pM1lxn0sAS2tMtNJL3KXpdXoVr0P4M0czYQCNX7YWwfeXVW
v/K2RLpfbdNlhmbk5k+7C+aA3UyhFH84VTtZKwFBV6bwit5hmz4AB5d+4h7S//HM0UHQYoooK9Hh
k5mLKzVrioAN5rh1s3bTMlgNUGD+l62cdCUDQFjFwG53NQrv6DsDM/c6u7zQypttzJUiNhdxB4VN
sm3Hq9AZekhlSpbsEknVV57ZDV9jX2rWtqzZF2L0801h844IMTGTKn7+6hSUM7uDKiSjKA667QmB
jdZdqEVXP/NMxpbp/YUgjp//qVpz5OrcYpyAoDbAYgFhO25sLCtvQLMn2yVl/NAbtnldIO6+cOsB
q8V2CScMiSd07i+EVm83Nc2CV2BTi1PEEMX8V33UogEsEMnIna140kJLAgFjjaI/njRaQdgUiBYH
Isv9uBXbT8NcUoxsh+arnS9bVWqSW6Dgrrcc6jrwrv94LMEesIUNStaqop2MpRVqY9WOUb4DbKHY
azSz4+fYNxt3k9ijvfes0f45SI2563MpqC5M5NtjmWBE4MB4fAK/OW3cK/Fq0Xqr2GV1raQrCCyw
Z+O0DL/4fqx99WMZJPb7/X2zUIl8QNhwnOkYNwKGOx5eHvN9Beuk2nk9tjaxHHsPoxMKbDJmN+83
9Wa90BQBCO8P0J/cpydDS0o9tExQ6Tvs2NRfehco+1zG6OrCIJ7pEfENRxY4EkJi++QW6IZmGBX4
g7uxUdpbnH+STdJU3rUnue7n93v0Zr6IPHidENIJLKt9ujYzJyp1CcnRXWkn1Spmkm6gMSHyYEv1
la7U9oUI7kzXhIq3rBOwApDRxAi/2nFCUs7wnQpyk0qHoOSjVlOm3RIhTOvC5n5zpoiuAdLFupXE
Fc+X46ZYemUvR02zIxpSvnVyHC4lr03uesPq9ulI1mCROa25thLPuJCEObNORNpJgK8UxSCsO256
HNWITIHS7LoolTcFyZqvSOmO+/fnTpxOR4em6OCrVk4WPsxE5IMctdlpifyl0dN+reqBc5VImfsx
DONuObph96dx5KFN4mxY2QDM7JMLSEu1fFRd2uzsyCJnJ33GVqZcS9gvXogNzq4UHJhtnvjgiYyT
JyHoSq/VaqvZIfY2LjMt0KgqJtoyMrFUeX8gzzbF+Yy5L+AxBO6Ppyvtsr4dbLPZjRTerxWQ8J/B
Bo83QaWnF+bsJD3HTcfAkTHgLY/TAjvhZFVW8IXgKKjtzqYaGyDAY4f7kZLGDeAbzCmbXk2v+txC
7JZcrqsvci9RXywML+9hOCuPpW/E6oUD9MxqBfzJcwrI0UHc/rj7OdBmlBzadjd0GUgOt9Nv9DZw
L1xL51oBnEcKjvew9WY+kbpA5qGmlbEF7SIVTb+JCEPX70/lmfOMdz1JEtI7XET2SWQb+H2NwYTR
wabgqkWFRkPWNSyu4aQXn5uqCv/4PCPfCtgS9iLZJN4jx2PXDY5fSWge7SjjktlnopZWJRXLUVHz
1Z92jUUDoJvHAW8DfjluaqgsQHGxLmPjVnJsQYJRFTRJyGesJIrZLuJQuK9dWBtvD1EdNCeBhM1p
DajwZLmCfXcLVfGcnd4gobOjcETdSKrTuLweNWSD11Vbp+1D7GhRtsPk2bAufIG3h5zAt4vsEzEN
V6+Y8FcXBpQZuVCaQNqZdmnfdFau3A+JVG2TSmkTDJSkXl+FlRvoF9p9u1xhdfGEheDBOQ4c7bhd
SunYdKqZuxtZZes0KqtFmbn+hTvqbSvidiCjgVo6ObbT00CGYgy/3naRiatHeLWqv7aC7FIyinQh
3/boqrCIqQWUT2wKpFdOrgojl/SYiVbvUTDp9cfe6iVMEW3Ih48UVct+I5KlKqpgsD7vPAet5Rvg
lVkmQ8hz+mQDtyVpl4mSVN16dCEU1wsVIfAMErWL0Ma+atATWWl6J0vXYKBLjZpt6INu0ODKrICl
uc+SmUqkawZNj6+i3M3xj2mljIlUwCehMJAX1arpA6VfIV1lB0vHyULjK/DRZFjmbjJ+ilOAkA8U
J9hjapBX5m3qVkEYLzxw8tmTgvdHtJApKqDH2CZN+C1Ap6XeaC08swefBLFzH4VG9Qt2utIufCeW
/Ls0s3P9Wk2dpn5sYi8vUMvzkpoKDf6BV1qdyJD79Kb6jME6EgSJLdveHTIBsYP0s5aEEBM0HzxQ
bNrtXaDE+R0AgPi5rq1SW4dkqoKP5mAE3ClEzN96bYjVvR9VeXBP3aUf1kE62l8r0kuf4ONa8XZ0
otrfVGaXedsx6tzmUxwVkXTXh31oXfe2S+V7jViyqzyGnWIUC5j9ln0/6q3UQX5yrG+aPij2CqcE
O7pG6CIrVm7f2ONVYeXdCD4vyDwEuVvVWrSZo9fXrR4GCXYhXWhvXFXqnyQkNuMVhsjh5xIZMH/h
NFaSrQUWwV5qjaYnCHu5wbfclzGLKGQj9Zc1Gd1rCcJGuFKqSsZKok+kEM6DWyH5qJofsMwgQUg4
2QZ3MpxgXJxz3Xlpa5Srl2i+tag117wYtq7v4vQ8mlgY7yQsuLtNNFqdwreoiBPXPgkL655KvFkv
Cwnbk+/chzpK8dTVYNOm1EQhAlqjhgCn5GTfzdGuvptllgOHq6O4gW3fedFjVAZqDxoskdWvPWk5
/2XEWEu9kgLDzrYxvKAKro+fA7v1TL/ZjL0eGRvLCGP52lUBkW4AAXYKzLzIMhBrDNHM4Q3uF3hH
GWplXke1ZmC+bMR2oy8C3Hi7VVoXmrxCNUECODZ2xbDEbSqqb2FZOJRScRxqvg6DUggR5E6jBB1p
JZbfqpZ3N5UjFVW1GDAAT29tozMZeAle5yJsqyS4Las0Rk4G3Jzys3OrMc1x6Av9fNf0oN+XWWW3
HvdF4arXUHVMgOfQKqVvZptkghzrxO0qU+Us3rZV4NQYDMTmI9UE30aUlcSvvDDdwjOuKUmr3saC
lltux8at82uAyaD3hhApgzUaHw04HEjM8g03pY5+Ax5PiCDwanLXXSPnD8LeGSFxwJnWfVUKGwaq
ear9mWJylLQLyg9l+oz/DCzyUalT7/MALhtSMErbfb5KZXwJm+t8jEyN7D2i+tW3PC6M+kPEbh/u
kCEBWBhZkL3v4PbUtYvVdO/mWGH7XfYzaFO8LZZpmMmcWRs5TYFJ3IyGNlxpUfcLO+XvAqy2jJQY
Hnrd5DdlqiovvmJ8qUvr3oO3hnCF8TR0PevNxWGwwkMemk6V/KqaPt3UqdqsHPLxi7TV9onkKcMi
0MpmW9XVflTVT2mls5QCEAt5qN7XgaRD5AfS+fdAiIJpvZPdNE2+pURerR2XbLPcjAkGDF6+dwul
2zijjoMEQJ9NmOnNQlUw18ATsHgM4ZUJL3t7EQfFfZDr9bLpLOnKhkq3x9sON8bB+NV7kE+MwISk
ha1oA+X2Q1Jk+jWOeffQ4NN12/Xe1aho39HX6FaRJd1pwETWdprmG4OM1rbGRgVqOaWnQetT9Bfc
9rOp1VcWVokbuw60j4Al75w2HNf9ULhAhMPwioC2XYJIfUACN1w1dapsKbzfyoZriT9OFymSPVu7
Gqr7OJWx3jU9f62jurbTleSrloC49sLhsbBkbym1aE71gVvckuTwPqMsHqE1N3yukGGCqy2jWsDD
/AbcT7otgd+MdvJCiX4Tdy768rUJTd9Z5kWvVFQnIMZfKY1WGMvSROs2WFDA67InuMOFtGqA0mQP
XRI641UdR3r8qJul4SylIlCkG85Jp7kxY68NrpC21gzYCb6d3WP72qU/+jEd+4ehTC1hvFpmdo9T
b5B2L0M5ZO2vKBjU9oODtFS9D4FDkYUnS6Jt4cP76kuiol5Xc4+hh/JxSEdclRYyAkbtDWLFdvkj
ztD8eZCzJA1WKFKq4brK0X66SYYGLB3V9viDVCG/uI0BPwNDCZskAW6l8GRrSRkZG3BBXvYrKRK3
gRPPXRui3jKQJWuWetdjduBZ+g+UJwLnm8sh7a3NSi6atZmGHgT51FY6gMhRUGtXISauwypiRxn5
MsdRNUYl0WpNdHl783MbS013x+1luQu0+/1oJaletM+q3inXJKlsfWVVrfOc+KjbLLA5y34KCxx1
YdfS2N86uI+bix4Fkg7pbAjQa9ISiX7lCz1AFFfG3Fk6PlT1Ra3KPq+lVNZ/pSg3jIsuMQpl0RCR
xusuDoOvXOlauXAco0jxjG/8G7/E5wtmhRYEK3Ww42RTdLH80De15ixtjF3oaZNJ+ke99v0fRdJF
41JG8Cu4KxQn5Rq0uahXGEY18h5V9zhe2ik6sivGheBtsHs95xng5T/rrsKJKMMiEp8ib6A+1ksQ
hB7SPhnLK8SoQYYve6nABgM1bmBDJYqJ/l3Z+3KHmEipaP0dYlseyfHMSsxVgie3dG33ZH6XcgkW
Ha42xJjFWBdIbaAW2jvViuSX4mF7W4RcYGZiGI9F2Yfe0lOa9EPukPLhZkZh495PCNtWWWFU+gdE
Or3yoSzikPMSu0oLUYNuwPWirKts7+Rax2lddg6PfgM2DJD2TnG3GM106o1V4q/5mGh5Hy8S1LS/
EhWYD35MvXWRIm3goLfYN8E6Jsj/SpQvJzcFW5IHvQpk7Wfjy8Wd3nutVSwCP1bHLZeFES4xOY7a
HlB/0NRLF6+xdNsXam0usxbZyC145zJetm0mq8hrRLjZcjMj1qj1FXG6ZIelv8GtpzMh47YYDeDI
C2brlhJZNwhgrGpuSk6uXwOepME1fz148vSqfq7KHAGgRYuSjL32yz6H+5lHkrvU+6xXV1FgsGoM
vUykD0hWF84aR2buhcJDo8IGyg4SbsnVkle3PRq/Pw0RaF63bYpPSQgrjoJL7+VGt1LZpt22yBRt
2CkyIvKbfEy1cetSxW22atLivoPkdJ0sk5AU4Krs4FRcO7XkPwdWUuoImWTWUzrKgb0oUNjItnbj
Oj8DoGAhbuWodbAsXErOoM29b6RNivQKyaQs3cQhur0LcOnhJQL6m9caCTe4Xw6HqkppyTh5fiMX
EdhK0Pr71De9fZjlGWeLkt5zkbnrRMWGc6E3nfan+dJDqxgyEPxRfDwtoRLUR2U2NP4eBbb0ujTS
YI1/k7UqMulSB9/kF0RTNtxGUs668AQ7fhaSPFeUvB79vcOmWZSSHO0G8E2QG0YXzoqaBbfvv/rf
vBBpkKQJSlgqbAlQJscNWp5CLi5T/X2P495nzzaULzgIZxfSJmdboWJr4ndp0MGT165c9E3ea7hY
KaNaVFcA+Uz33hlG2b+QajvXkEj/Qu7iHUhZ5Lg7LYbZJaDhYF8AG79W42pca0NYbt8ftDcJPQaN
Z7UNogSLU1U9GbS8rnxpgPO9B7viXTnAERY4fKU7KzYvJUjOLQiWg0EplUQFNYjjDgkdDbZxF+wN
ufxQxw7HBI7pCLw1Xyjzfv4P+sW6Mw97i/zrcWNh5lulbQzBPq1i/V72uuLHWPXIt2J0diGxdXai
yGfJliKm67TUkaJPnml1THJS0Twu2bJ1q2c8Ef324/t9OtsQyVeqfxwbpOqP+xTrAcr/ROZ7F4tZ
nhqSZT5rUGLq/2CJC8wASCbSyfbBefBVIinmVtBhfIf7JIuaT9ZgIgOUweBL/zSlYwOXIpvDNuIX
oGjH/RkRuFLHhgVh+YjCeb6ibgbL9p/+dNQE0x35E0QfxCydtFLV/sBtWkR7u+z7u7ho5bvEjOIL
wJ+3+wgOMdkimNRgtk39JOUYt5RlZKe1dk2Gh5MLYGZJEFQsyP9dEuN4uwyOmzrJUMlVjMfaMFg7
4c2+K+TUvqc4lV64Kd62ohF6AAATqVTSticbyPbypNDTztnloWRdF9AlFy5P3gup7rfDBsyA+idr
gNWmnpaVUb3QdTyfvH3eCsmoLMHxGMVHqV/EhXPJNPNMl6C5U40EmwKs8TRBaqHVEzWJ4+2l2JPL
+xSsYLKjvKtfOLnPXO1H7Zyc3KMJQw1BIX9fq629gPa5VqoXycqQJIK4ualsr/7zU1wDHkLV3OHM
Y/kd76Sor+1ABOB7e9Cxv1KjLrkBeK0GyH4O/o8/3VBc7Cq0TMHe1wAmHzc2qF0o4eHm74PEUtCJ
rCOgxFGf/3q/mbdLg3Qx0DIkZ2D82Qc28qtTiOQnXHai1X3lxeGXMWiLjdHgDMdjemyX/7u2RFL4
VVuhHduSbaK6icvM+Ai2VEf1Tu7WZFu8C1P1dhGKtDIkRtiKwEUOEiOvmmrI9rnovAT7GmOxZxID
yob6qnXhTjo3eKJKR5mKeXpTjEjMXNNLXN32EBMqa62YndN8KEG1tUsnGm3twjY+2ymmCoivAS7l
9LCQkTS1jEYjiug6MgJ9Xy1rpTEvHEkiFjlKzSOXQ14eQIH4D0K941lSRb7faLhoXeT5eAwCISk4
lIz2qpTt7K6xu/AulHxpj0NqT/ZDSVCp/eOFYjOoQGI1UbJ2ThaKUYXkgdBe2FsVKXOebCMOm00W
Zp8UGOz26v3WxKe96TB6UKLqQYAmn5z0ugdXy5fKcK83KBXzCqLIaeb1Utej8MYMm/rWSyv1qsR5
8UI/z0yoLRNqAOGjAsn/joc6aPGsihGb3YcDEnhOoQTrplOHC6v0XCuKDMXBBMuEcfnJSWLYfYSM
Xh3uA7CPn0wU0pIVfxh4F7a3uOJPx1Gh7iiGkZLn6cJxSXW4Rs84Slo3Ppm1nj+FKIstTZdXV07+
17nQ4JntZxNAsfcc3iJAbo6HL7GGboSZGuzzCuDtYEtYl1aSc1OjB/L0/hoRM/GmbxzCprhFUZM5
CeARqgvx2HKDfeRVzYY94YEh3eWtKj9nodWuwrG9VPA72zsxYURVpkCVHvcOAcY6DqQg3Butom+Q
xktvLAnB3VKzqgun5bkdQDUT6SaIkcRxJzugxPuxoaoW7hu8MZ9MGGW3RS0lN12dYh6OzggKCliV
3FSR1a7fH9izvcQjS3SUdIh1EtH1pMV1w3HDfa+Y1VdkQ0OYA9VY5xQXENi+sBXOLlGIPkhLcb5w
wh2Pqe8nxWDTxh4hVwViMdbueORG67RVUqwaRv3L+707u2xetXeybJK8JLFF3mufdINONT5+8RrY
9EkfhjcUrpI7JYqTC4iOcyOqMpuOplLBRbLluI9aiiyoI4nMpusOt4gq2xiq+036xfU1tGze76Ai
EiinG+N1aydLh7QT1a1QDfeo6OQ6AsBFs6D456KyGPbbNEx9aookgofabiyM3rT0E/SRS5GFop37
GjBfBJAF9ORpnge33dHpAizF2w6rKaxprPRnEfnkk2oMBBmAzGvjZWpSNKSElXWPpaG6D02Qe1dJ
roXXfSmP0OxTyOfvD9C5FaBqRCFAlNDscU7OKNuuOhz55HA/KI2/RrG7w5dSiUgQg2Noom2XWt+5
7PMLWZqzi0AnguLfCmTUycIDmuC6TUMhvDGo9WSp9jyGLlxUtCwunB3nbhfeY0RZAmYPwvJ4uRU2
yn52zdmh9RSHWjcNV+bQXpLXPHdCkdyibHsITU7xAnVWRWnVDOE+Azizl32zeor9trpT9S75gJOj
c6u5en2l4GN/AWJ5diQRpGbubFJezslI6mUk51WqhPvIiQz8LMZi7anIFIM5KS6sFfFRp3sJQImq
mYagHp2CqbnAmoAwPNqPffmSYIm5rqtifKkKTf1C7m/Y+r49fMF+PHmh5lldwAie3UPYcKlQyAB0
o3d1PJOx7BX8xI32JW+CrSQlNZSWMYT3q/Z5+YTZbP3JSgzMbYtO+dkn2Nmnrb7J7UZ7KmWJ6q+P
GsmX9/fPuYmHjWKAEQGnhYze8ZeKhqEkdUyIJGcaydMSDXL8icb6m9oNLam6OP1KVaH6ICGSemFA
zjYNYou71wStchqdYZbYOpkMHM5CHclCw1FIOWQhdbJVmchdusJXjsKvgoh7tooTx2kubK1zZ4fm
QIDXYPYBRT9ZepKGYTy2HOFeHSPlvgBa8Tc8o3Cn9JK3qmTf2DrQ2IcLUdW5OxIsPxwWUohiTx+P
ON4NPdm3PNzHKW6ZC/wpM1G88qX7lkz5tZYq0ub9OT63xXRyyaQMCPvNU71Hb0CimIpWuC81pcAb
MUEYfhXD3kaZJojjS9HOuWFFiIdHmwDAE3kcd7AdXZjEscOV5Zc27XSoxqMdHS8cP/A3HZ6Tv3xe
Ws/vd/LssMKaJFVKXQApvuNWYc00ZgBZct+0PfXU0YsTSubUXLeCKNlsMKKo/n6/yXPjystU6KDC
mQBKetxkX4fZgD8jTaIhdW9hsjfgAei1PlB0PXr8DxozYKiJkgfVypNlE3j2WA9pzeMeTvOz0YAO
3GR9EH8vLdzM1u839ha1ytuUxmR0LGFg2qej2TtpVTg2o4kZOGV4NB+oxXfemorsuDQVb9nGuvIY
yBWK8KH6/zg7rx65kSUL/6IE6M0ry3W31Gz5Gc0LMTOS6L3nr98ve4FdFVkoogf3QXcgQFmZjIwM
c+IcVLwWm/ZP2NroS0ww893/OXJva8cNKI8XAtQUxYaVRckyVQ/HWUrvtU+/B3nX+dDeUJwk3nF8
PZ3ql75PA9Qs6Lu+hxavDXd+wXaCSh4IvoqBXF4qfPj1t64ZI6oh0sV5p61xcBEMnd4vgzkfkzpe
XirHFfEB2MmHTu2M9yK2VQ+CmJ6hhHHcywNv+U0Q0vSBSMko1Mqb8FvtZQiTqNbDJvWh1neQWeQo
DpCs1O/6ypnPfR+5/xpTnj1XUN7s2cWtcFROB4OVgAJ4Ewe2DfTrUL5nPrRnBfxrkTD+7Jyk/xOe
ywSWxhmhJ33oIwdNAKhiUD1FVwbwLxPVO07tlpchm6KKwSQIhrqyiQRacyQA0RZTpYazFzf0l+A1
QHzHQ8ky7c9dGga/hEB4bCf2u7WyTYMOciRIGzeNhY59FQJ/JjE+qu2hIKJEp150xqesB5rgNaCP
0J7o5r2S+S1/w2SxbHmaeJw1x4QxoT1jjIKXwyyz9+pUjwdDKepPgxbbO3nHrT0yy4mJEZixVe3a
xhBaiWKgHLQbALefg6krDhS1rEdwv+Jdm0ffkmJQds719vb+f81VpNuaDrBAaBV9hcrYO5jpP4El
KN4FZZU/3vcnt94Kqpb0rOFNBZMvf8lvNwgFnb5WQBv4AVKykzdq6bxc6qLv3YOtFWGPxoxodqKd
m2sylAijHkNvQOKv1wxcnfEk6K79saAd7xnd0guPG87kVKq7p3Kw9579W36CgFIGV3CPm+saLULp
fZ3qWupPMbi1IK9Aw2lFUD9oWmq9G+0YSR1ELfqjcJu95ttN+yGioqwio21d/v1vJwyvshIOGvYj
wuapVALfSiaGOqz+o4iD9jjne3WOm4kyvBH/t+LqfAvXzlT42VIUYcHPGoRexxYuuxOA8ubJbrvh
CGXl91yb3IvWIVkeR72245JupWoO7R+ie8Y+8M3Xm6ZmCxi2wqy0vDAvsatUHozXw06N5eZntVxo
uyUqgarj9SoZmqBLnbepHxV2ejap7XttajnHUAzR+wHI+nmAEVmKKoG9vX9vbt7Q35ZefVUrckig
EGjxW7rDwnMhAvxaO2AePcWWIOL7q908Tsk+IC8NAILVFw3jFlkrxG/8GS0T23OGgciqquFU2onI
b20LoJxEyoNSgPD3+kTRXKEfEMvEzKlUyLIsc+oA/6o5BYVGARN/f183lyMal8N+FsXplfeptGqJ
k9DBUi06Dl5cZPUfgGDbX8IK+uw/2CS5nWxNy06Nvgoboc2JRAEPus8/XR1b8PqHpZyiHZu8uSUH
74bV0z5ZD8szGdCWoRtnfkdPQ4GqDWzsRUcK8vPY2k67871uuVJCQSbimWGC4GMV6ouWLrnbN5nf
l3r6uYN3/nuju9Gf0LMYDsxkS/0fqkwkbK8Yk9dcdRVsQLBawHCxZL5pC5sYP68ug9uBRYQ0TRzK
aDY+1EE7P7zZUFxmXElmKMA7PBzXdtmZQeboBcEWahrB6Dm2ntE8BJ/mOaLVdvKLWxEuA66vyTjs
z4zWXq+Gx0bVTaP602QFcxuD1T7FRpY91nMxX6yw0c6dFuTvE5BnlWc2Sn1EhM/+M1PbYseabnxf
lEToGMG/gJtbIyqsNhAZHjTzk8GYqse+gdHNC3IFrGgTL/qXrmjav+4f9Y33Ct4hWZ5nqguzWt1J
eMlwK8tITEed9R+1DJlZaWLllCuD/sLIV3AGAG8PO57ghoejbCnnVbmbyO2sjryNKrfsJ4UPXCyz
ODaR3YGRHDUnPd3f3q3aEx6OWWaKPJJuZxVbMYRoi7Jocn9qZiM9qY1LA87SyuzrgoJ3JyH9yUMy
1IcEtvETYUN+jOqQ6WrYV56DrK0frGISH+7/qlvfWXbN4Fknawdiem1xS+MGNRl07gMsVE8dhKqZ
J9SyvjBIozwyjFp9v7/grSDBJZ6l+IcoAYix1QutBWM3oEmR+URAwaErOvewVNrMpIMyyqkK5YDg
vI5gYw8qVuHEvigiLXa2fcvWcJWEnvRjeARW7xr9JeBBLteasuryJa6Xvx2RzQ/CGOzPFXh92PuZ
A72/c2lJqwwa8izZrbfZi2asjnpKM0OMdJ19J9fnT32oWMu7ivJ9c3CpKRwhKvojpSWFtGXRh7MH
y5W+fLv/E259bcJBStnMFdLUX/nQamSwxJy41ZM6N5ZXjYVhHk3Sw592UwzdO6hM4VS8v+ato0Yb
AWYxIiVGKVdm3zTIuaeGlfmtyIavCHaLxxzZumd7HqpjlyniIWIc8PwfFqVc/6rGAfnOKneaJnPW
my7MfVsbyhMDXOKizDFzxplSw9w6dd/HVHQ7RvVquusvDPKRYiblEEZGV6Ytsi7IOmHmvp7E5R8U
e6HqRMj4W7OU40XRw/oAQfUJ6P7iCSMIjxbMTgdaOtWjunTRyWlK41JWDO/dP4ybnsfUJEEbITcl
nNUnCEoBUa+u5H7hMEIwiM49AstDWdABE3AQKnNfgc6U0BDP4dHQWpqgKHIyARocynpuKP9Gyc67
essSSUvIpAkhIKRZ/aQ5matRi+rcp81sjx6apKrF6fRyCDFWGl6ZYS7UnYO4dQNl20Fm0/y5rleo
XYlqqqvlvpgr9Ww2tfboApl5ZIS/Pk+onh6hwbYOQz4FyM9X47xnILfuAvJbVIEJBqHeWbmALB6j
AmLR3LcMyCaOiAMjBjvoOmME4NmXC0pD5jPGdaiZ8ITLhsK3xfClh1NpDo1I66ekbeZf0QRoypsa
p/yBYlPF0JI2Zj/uG4201Wtb5tbJDEd2GzUajtcPAwRBjZEEQET7Shn7A9MS6lc9a4xl56Zuw1Ym
fWU/E89IkXPdgYCjFz4V2Vvraqp2M/9p8ghWffmkZjbjim/eFZOCgASl2bHYyuzqpXcZV7AA82aG
BVV4VNbLxQjjetxx9jeOD8Aj0B68AMHjGrehV0VuFDFdcScFu6kHZX6EXGGPik4+U6uPpKH+omPR
jJzSmbz+SEJD5gpDIw91Rhh0GXuqnCMwkrj3iliPvuWiyJmgawGreLXipsPf949ze6F4zRADlKkN
4fEav+EQVwANi1MfpJX9wWVyaTkVGvILf1aiqahFMnr8byvsmKel69r2NIpyfvO0Ogwq1CAlvlSV
EGD5I3+rc9QRHYlYjKlvx3N2QteuG2nCx2XKjVFnEE+1w2WpM+37/c1vXRgPGuADCaLmjqxDJztE
nZZQhbSuQdzgAC/aglpd6+QoF+Qsf4wGo3o7IpRFQboa5Fx89jXyoYAWstImvnhjZMsPyoHLwR7M
4WJkev2exDz+s0Z0Yucz39gp4HcadDRaJBnWKmwQIrSqvqfoaRmjS52X8B1OkKxg7FKf3JhRqExx
DvdP94ZfkPEokaLKkwonyfVXTaIsylN44P1FYRz7iFywnT5ktV7rnpOL/sv91W7tkKaGRFPi8Axd
uV6tphoAs39OcmmNOqPCBfNNizOJr07bjT7V9k7sOIgb+6MDCdchUoiv4K7rFUugFFblBpmvap1i
PS6dUo+njvZL9Q2+h+bNzy26ISZYcYg6KLeuO/yLkUBer+mFj5Z3eVTgWPCR92E8jVLWBdWo8uub
z5OivEI+AVSO+vTqoYMyLS0cJ2MSNrGyh6XTdS93tfknMj7tdIDgdpeVc/u0SiEsYPkS3aURX1+f
p0C2PomXvvAZrNDEsZqClwDiDi+35gwpy95952aoZu5Y6Q03T3kAB0yBF+LbNSaHeZgI8OxS+Dgg
7atgYO6fuo7mx/uneXMVaLAgAgVJv2FVQjDI6BPg+T7abeUp0tvh4IhxL0y8cQc4O0Z3OD8Jx5N/
/5sfhb21qI16KoFmkA+fDSjPXW+MzUQ7L5oTaedWm9V05xpsFwX/ykQgFD0kJsyiXC+qQyof961b
+BE6T5/saDE+65AO/FyiwPyclT2aQm89SyaUyPgAiUqY+3pMKSkkH62il35vWeLUV4yHB0Mndvoo
t7blEkCBateJNtZowyI0jCSyHFbJbSYTtYwpcORwmL5tKBUvmn7+D7uSMA4gIDLgWH07tETszoEl
wLfEqD9HHcOYejnvPAPbK8a/D5E3MFv6ju6awbITgi4bgmj+mBXJEyLu2QkWfnRtmlwDbtvG059B
6ATqjolsPaVcltIJjM9Mxqx7rVUg2f91t/IhUBlezDBRn2iNQwhgWW4q3m4ewIzgiULYhgbRerEY
Dm+Ux6Lab6zh377K+8scvp3nBiZJLE/eNBdahrV11IyGz+4wNn7S14XuUfqu/5xbKn+n+1ZxwwoJ
rZGzgwMKq1jPyc1BYYQZBS1f0xgnGyo7fFId7ZeWVYU/iWoP6r1dDg9MDR8tPYA1Gwq9uTQg3UiX
0Y/K8PtUo3MllPajZQ6orGfz3hDgNvZ99fevMRh14TXfW97VhQK3xeSrpbDAqwVKdQiUpEtPPN/u
+2LIIxcmL0QfT2Phjntt+O1lwFkyPkVvj4eVis6143IKoP1ouM3ccAigC6dBZBENM/BUh9ocX4pK
qXfu+OZ4edSAOkqcCwUGErPrFXtTZ9yidsVz1NiMvU/GSWjQWkSFw/u2qG+NGF5Xs7l2oBw439V7
qiotM2iVKp7jTFMeSNA6RtDibnngwbeQL8I/7Ky4uecUnAn4XhNBpFvXldh46pUSwbPYh8ptsY5T
KQRaa4Fm/2iUaDJ37sbmTWU13m2ZNLE5Yunr06QJq4OikNMzyJJ6xtSLj0Y/7wEOb+1JcuVDfs6F
QNLxepVpbEIdLxD747RA7+HM6tHJHfEksmJ8a5DAhuToG/ddEuOvnUoWmUkBV3Li1+VUPYHkyU6z
Omo7LXRp1lcZJ6tAtCnzOQKfzYgq3j4YTLiY/J7yypcSwCgcrnFCMbHLw6D4ZyziVEFcDiaW8F2v
BwgE2mmjuXvMdrcOljiWZhfHB03f6mAjoQRhOoGpp+QYlKdeq8v2CM2DOTwnrtX/B2MBnkk8ix+l
rCh/zW+hkdsOZm+bA9l8AdBaU5QyPnZl0XU7r8+tXfEiSAAdkRgtiet1pHjeDM4GQE2G4JBHq9f5
ETtoXqsBzDX/aTGwIxTgSO3W+OmgC1QmOlgMEOhA1cBN0OXo5ubTkufzHkft9rrhRFwNb8lYIZDL
lbt0lXBCL5GC+zBXximGzANFg8V9a9fq9ex4uoEDyjdhlcaN8Pl01ijogea1y0SX2XQxFBR68i+j
6fGLZuXJm28dX4vnjj4ZFRB1HXjlFZQp1Mdyn26FnAMa0eQ8d3kJB9gb33K2RqMVjneCBqb45QH/
ZoJDUqCx1FC7bLJuqD0FWR/hQdtUzkd7qGIE2ND2jnZCr80jx6LcMb4XiSrbXN0yayFLjes89MPS
EH6sCOUs4NiC+aXJH5aq/a61kb4TZW6fOYIVmCxwY1SqN22yhBZJEoP89Y1kik9dUxnfS7ceP/Fy
JEcRwPy4s8ntpcMipaYIDVcQ0Gvpgcop3QlJzMxPJ2ofR7e023+FEs5fGjHDDvPWz0gvhA6MA3QP
+Lu9ugd1qaDuBW7OzyeBoJqmNUp1HKtZ1HDw2BGUVGZe72lwbD8j9AUgYiTMmzxrTaCRuEZmWXmX
+e5iBk9wN0MRls1G90kjfPS6ZEItc+hjdeet2N55A65c7juNPiKkNfgJFrMeijHaDu64gEl1E+CZ
k928OSxiOpMJMnIt2Vlds+NaBXC8xaaDmdrLz06P4l9ZUfTfHKOoAaPSQv98/wuuzIUeMSmdFGgG
BczE+frGL6AhW6GV0zM+NTiosn/nwKx0jDp7j2V7dYByKSwSMXsG23Exa6JoBfCUUjnW/FzAzv65
QYGSiuoS78Rdt1ahEYOWDr+YctvqkncLPFFFN0/PitFSL+H9OSWGnu0YviF972+Rg9yMvNBUicGm
MAy6ekPNYJyaMjLnZznPkx50Nam1U+E2UDnGNXfl6A6tPR3s2p5/hZ1WlR5QF+t9SHKo+yO8jN/V
sLQ/lUpXT6e2yHVEULtsQpTQamNxYg+K8EIQYYPX5sBhH0cFirEno0xE99wO3JBDOeZ1dqb7bIwX
bdbL6KxkQW699M1YD0fNiNyfrp0bM+2XkdTPmw07DN8nlt1Gz2nltMXJRZFqPIRKo3BSBsnbgwLs
Zn4s3Dr/mqaRvXhBU+nT22z89eyA8hP1U+HiSq0+0aKpFSRNjvJc90X7GGSVe1LzDK41N6lhVau1
tw0EyfUomgPvoSVDrr+uyqh5KgyRj+qzPqIgp+qVeZLgRq9f9GTPLrZm4aga4Q6vNk3idchDZ2Kw
5mBRn5W067w+BPWwtOHe6ykPaGV8DqBxKSLP3SWz5+9/ez0NG3a6tJn0ZyRMBAyLzRScR7tVT6Ga
ioM297+6RLXK8zwwQnffX9y4XhykDLBswEubtr8uxiGPp2x6rs0iPxaiCD8qWmbvWMjKxfPFKGuC
uaJwRzOEUuT1BnX4M60J4pNnmLa+oCx8iiYHPeEi+okSX+HNwV5ms92WoXHzaBFKAAUt3OsFRdGP
VlMIpEmhDXxok+LrbFR7I3E3F3kl9KBIIsO660Xcsu27xKq157ADwo+UZHTGXyzH+19o69GpjWtU
cKkwuXTSVlFjl1WdjqC6/gwIIijPQ7W0KD8WA/Vx2Gh3pwlvfCqKaAzFwz4MMHe9KdtGk3kOBuN5
ilz1ew9z4aPOWPwTiIXwuWY0/zylc7LzFt/YI3hYlmV0BZDVmq5LmGo7Q9RnPJMUix+G0wRflzFm
wAv9lPptUTi2CKib22ZI1R46Vat2kTnOatwkjvEMSRjc5sJMj1JO8BBBAXgMaMrt3LBVxPi/68kG
nORSoC4irei3y53m1hgGFGSekyAdj1Ng5gd7auGQLIfeg1py+njfXrYfUEbEr3oftB5pPF6vFyN9
KFAON5+Jhe3hEMx61T3awimaR9Vt7fpdy5wOYP0sT82dWHXrx1C2VHkGCCKBsK9hl51CiDcuqvkc
Q0l6CCYl+AcgNGApcFKXqQnnTwbTjIdJHfZIxG4cskSVAs2lAsCUqH696YSOdjg7cAXRTx2PVRJ0
EErOAWyyUOEVxWS9+aNSNcFTS0FP+TqsjAje7rpiEJZqlx0WHiPk6SVdYiTP4ywdvHqYh1/3v+rW
17AenOckwgBoSQWuNzi7S2RkcSeeOX3D67oCXhCn3ms/rCGeGCvLMEIlN0bfY8NTNCFqb6eWeDaF
6RdGuhzbofp7NJVfZqeHnhN3n2Mkso+2Mr+MqvngJNO0Y0TSPq8fQ36CVGZldogQah2JgRsH8Elk
4/eG1UdHawqs8XNakgxAHYlEOnyw8ArkF7i9o+Bnr6qwRtoKZIo7fnd7j8juaMSQc5HW0kW/PvHF
0NCGjdPQd+vA9eamr1T69G31t1UxgFslTC4a0YQK8/0Pvd0+ibpMvqhUkhSt6fUH251olOaxX1qz
9cBwQDsjBZ1XitdGmjXDbqlYf+vabJpetejd10KtjZ/3f8LW1mhlUFjVZSOKx3r14th2o9jxCDwt
gmTquU3V5GQW9bhj0dsrSy1Jlv6RWcLg1hirZLKDNAMv7BdCU7wxGZ/oHTmeO4gncAR7tYIbe8Il
UkklHkACd31hcVZdnYRd7iOlU3xP9cI4OW4yPtw/udds5Np42RT4SYgTVVi+1nX3CC5xY9FE6ceJ
s1iaV3N6qdc0FEYvfa/GP8vCUJajW4wV9KMCUvTxKYQRYzw6BWyVVqUM9sHKUUz6DM2b+yOkS6J6
qgv8+JC0Sl0eZ9UN9Uc8jp3szG7cOiKqzby+tA1k6+Da4POkt8uid3M/UXvrQPNfHOwSht/7R7R9
6gE4SSVFBo7AG2+KlRMKNbMbFL6NXhm6no51HIPMQgja2Is6NxuiqAd6CxgvISep3So+64PFqgo7
KP1OdePDOETi4EAUu9NM3fgJVuGuYFPkQPT/Vp65DJK+ULOx4sLm8bludEKJZraEFwSI7XiA4Ydz
b2nRjqnd2JzksyBeYlybba5eIF0fMwsmk9rvrG45tKJn6tZQp9P9r3VzFSIl4BK4QGVdsszyKU5n
RBD8MVCHQ9d2IWlnFR/vr7KxCUjqpJelE8h7im7KteXB7m7GdTyyFyiAH5bZSp4zQpsjlZ+9puN2
KQiSXmNN5nQZe1sd27QgBTO4S+UvY2td2t6wj0NoMbYoojc/IARAjJ4wnkH1TiLgrndFJSbVYfet
/V6dtD/4NiksKEgPnpJ6nmKvHvsA2ptFe2t8K5dFvws9x1ck4WqHSpcUWlQ1tZ9oOgN13ZxA4x4s
34M0ys9unok3Tisx1cmCgBYIpcm1NsXzuKtlJaKofcXJqgcHlPYlStPu1Kf2G9t+r0txmBL7SceY
quH1kU6m2htZo7JUrFYPSgJVZxsb/SmlNvQugcr1433D3Jo/nCoEQ1TuyPCQf7lez7CrxBWBXvvA
k61TmZvFOVfFG0Gm/7srKoRcASD/lFCuVzHrHjHywa19KEiVY+iouZeN1nI2tbnaiVtvbogyJG0y
ZGwZZrteylZTa+wWp/YXUw3+Bmk1fmi7ednx8VuXyLH9tsrqM9HyQjsB6iWfMRHzEFt2Nx30RGvQ
xQDX+kOY47+9NSRf/8PHgpVe+io+2Tqxq+3CVBnsbvwldMKnUTKu6whavP0EMXdALOSRcCysZZxN
owtE1FiN30Pty1VOkFOJ4vnNHpGIREKbJfUYY4ertziAjL9uHAy9DZL0YEAf6zt1OD3ZyBN8uH9s
NzwiSuI00OTcMU/EysYBLoYMri21Hw5u+DlrFuVxVqN34RwPO0/WzZWoKQCHldjbdSk3pmxnFp1d
w96p9EendWJPjRLnMMf0F+5v6oadS00s/C5oGQnfvrZzwphOH/Kk8bspFIe80oqzFuqf/sMiVCJl
NYHu6zqCzRWrt9qoaHxVZvZdvoxeN6t7l2kTJ79aAqGvnBahCLny580Az37VDxgcN/WxruD5r2ck
TAjW6scwL/bUp299JU0CZWQUi06uvNy/1SvsmKqW28/sKg6mhDhw7sW5EHH30g9m2e/YxK0PBXIQ
NJokEaFgd72azqhpkM9Lw/i3Xl3iUEF82ET75/6Xur2n/1tljQ0LXEbT4Fht/DaOmyNl/uJQJ2jT
lFH48/5Kt/ZDB4EghsBMBwNwvR9mELuFwmTjNyIeHpNxMQ5hOwWn/7AKGSIfCfPbQJ5DrSghInQb
v4La7tio879qjqrEf1hEkuXQDSFiX0fqcVOPIhzT1g+0CGXhsRsv0Wy+PUgneObl4+OAENxgf2Ee
dNzeKVsfwITzl6oPpvtoINSpXf7DbhiAlTNuvOXrpBYpqs5agryFKbZZFs9NJ8XymqKo96hTb1oA
sNrXmTKaIdIWf7s/nWt2DHTFHFs+z0dSA9tDoOzN+Sw+W0IWANlDjsWbd71K1ptTPBhQy6F1pZ+C
qkU8ygaK8eZDI0eTpDpQUTHHoK1WGcBGm40FgV02qIckicVRr/q3eziCEfAkUl1P/rlaJRwSCwlR
k6kBpCg+aHGs/MsknP4xXLr0ccIJ/X1/VzKeukrSKSuxH/p8lLuoqq8eV6cYSntyAGMvdqX0D2XU
1eLzGM398hyMc1k/F1MQWOfYRq37gUZ0F745RKdySCVYJ0aSVO2rDY85Rz4ZQ+WnTUuJNgpD9WeV
oSp5YDpM/AnBUL/nAbevCFkPKzr8gc2sAwrDTdDKmg2uGRFMfygKYeRncAzLRTcRQ/FsLc/3ysHb
NSXvlQRtU7khUlrdBKVnUDQBJueHszJGR1fJauuPbNGH8KswGqH/XaVJuFPEkP/m9be9XlP+pt9u
X9iOw0TNt/O7XtHepxTHjlaUd3/OKTHofTPaXnTpTnD1dNylNPPqKzrO0hoCjkefiS1xnBpQ1Fkd
VjsP5K1DxFThcqdWRs1ntaF4ULtBaeven/X0W260vYeE1vt+0R77pNwLbm+dnlS7pcfN+DHqkNen
V5bqklLS7X2E5tonCMX+Adk8X5wFYfL7h7dZSXovLJoZBNpaPDHXKwmdyl/VTZ3vlJU4JrCFMpCk
t168zM3OUpvvhN/iRQYtbRDObGYv8rkuYwudZz8oYP1KE7c/Jl21d8FubIgoEAA4MCuJnl455Lae
BjVG2Azmk7jWvLCLf0xpkCN4biI//ubDozpuAVjgLtPoXNmEgWJ2PTraAAjJKplSr5hVRQLJVatD
jXLl3tY2/vIVUQ86jmxE+o+VVRA3mU2bG6OvOSPPQA/UsDiglmE1D6iRmbSN5xYdLVp1w7ealK/f
CUS2R0sgKtk4eYcodm2wozPqHXxixbeyLD4NlFoOrRr0l3Ex9/gWNpkrFWIMk0E97jZ911WwDbhp
ieox10H5IjKKFl1JduIkZ6SZDV/LGvufTA/it3Y/aZjhm3mTJPUzqfP1XXDCqaaT29h+7zAbcaED
FJoXONlVZHwHMe8xL23vA1VX6JexHbpl9ECvl5vGfkjDrnQYbh6UQxeplqdou95x+9Gk6AlNeGbk
uHvrtEXo8Ju5erL4WcRo+bFxOqzT7lqnQPkR4rCdSy6v15XfhxiWvhXNOEYK5LDu9aYqNZECDbPu
I0VuHKMSyJM1O81ZMycFVelaO7R9TD+ZIvBDW2t7b8HGbiAdfOXPphmIl1nT21gRGI68txcfkrcm
PDtjwxKt3nbZO9pcjYmwKIqUyE6iN3O+7ww2t5OlAY2ATaH2TBqlX+/cUCP0NYNShaXcqapzMuiR
enarKNJO3NRhOvLsms7BjKZsOVWiNd5ItiMRUyDpOH1w11IZZpUw1hZRVKkOhp8sqM+Zqet8UCNi
qWhs1c9ose41WTafGtgZmBxyBf5HJ3Tlabs+d+NlsUxmpETzoIkgtR7N0sxoU/JGntIiRrhvrG2g
EUanoXxmkCnrp/unvrlE8kdIUXE5rWUTGl+fugAlkc9ZalJggHgHl5Q9LYWp7fQWNpeIEQDoo8lX
qLFqwDKvV8nbanEGB3K0MVLLp3G202NF3f/Ym7sy9DeXku1WoPM4WXd1geiUkLSoTuCbbmfM5w4N
mfwQIj24HIwePljvrecnZbiADPOKvc6hX+/M1ms7n4bO9ie3Cj0rhGq5juNqJ+nbBE+S3I5kD2Qp
VZQNNXaluTSbUsf2B+p0L7bTaP/aAFkeqxFtcjcvlL/u72p7iBgF2TK4Sw6SD3e9q2wQ+tL1jutH
s5MyhgIdwoGGbvbRgnbtrR6P14miu+zWy1n+tRZJo5kZMp9t4DNLX8CyLubmKKqmOimtYSIXisQv
UEnh5NpJFZGVQX5vLDvne2O/NJ/oeErad9m8ud5vUpkO/RSMpoTz/aFU+/4Y56VzGux+3inFv86O
X3l4neiXmjWvM21nMNHXa1l6JqctxvSlCdS68yL0j6tLwofXX1Kl7puTFeNwj8gpopnSECl0Z6Vp
GuNSDfMsHvCIGbmAGbZMYoxSHzTRo2T+CsdL0ZxFEo+BpxWdlb5rFr0Zjk7smr+atjZLrzQHdUZI
NsuHwbPqChLqKHX1/lszxwarQIjeHJM+67vjnCUlBE0zt8nw0rBhrJIpryL4khpGMD4oaemEXoND
Ed6oWu1lpkAdHKAVMvRLanTTi5p31vgxcK0geEx64HLv1VHUzbMa1k1zbN0KPo2piA39sdDMMkFl
1OhyAHSZkf/BfNu8nBujCabDnCxT/qW3Gc69NKEShqdE69rlqJjkRZ6TWdPf8LsUyUHRuRCnOM8h
CKwSBndPTh5Ojjc6i15/TFttQOa5sUzxAKtwMBy4Z2N45lwV47Sk0PV87Atad62nzvPonpXYbps/
oj6FttvLyMZ0KETqujNeGjHW33u+1/A1GRon/2vS+j7/IOKGOnBYhWnwZapRSENUPpii4MnR46L/
EEyaMn9y9bKdwaTEavi4jI1aeRX0VNUFgJNJ/EvkaX0EOOuUD/fv89Z/UNullgdum8Ykscy1zYE9
bVEKzNMXwk39r7Gul2+RjsiCXjn5WShVsRMJbt9yslcaXGgu0puBA/R6vWJSF4iYhuqlHDPzncqL
PRwD6M3/oPgcPY1g2p6BXg0/20mddhLnbQRD84mUDPlwXivGKq6XDnSjnQch/b+VaUeUjsovjQI5
76noBbI7Rlu4JjXnZPjz/hFvH1JK52wXxi1MR1/P1UERETfoICUvok5GZJHn0fAip7aKnSRi+ylp
PMDmCoM9jTw6wNf7q8vUUHoetZcx7biDQ6llvzLmhb9xOYAZNZlqVqf7W9t6R5ZkR2yPyibg9esl
9UhD4K3W0xeRLqV21pBbz04FE8PDe2gjFmfHWLcnSRYEY6TkSZNw3tXjE5fUcBwF7oQcdutTNszq
OcjfOhJPtAcMABCNjDj5P+7qShTTGC4MQwZ+qhvdpQI6+ansl+FBgRLvlAKR6N8cKbAgH0wSishG
wSq81IzESBCNCXym6rSLmyBvgVjUGzUa5baYtgTEwWP2ysx1/a1yKlSFZcXJi8ste9GXyDrYIrR3
PpG8v9dvmEPeLplKmTKT6lrXq6RZmCMkbNQvBROsw0NVZJDQQuKxIPIz63Z5mSH66J5GleGzy0J3
aQc5vzUR1idHkBgIui1rxcvBjgmYSr16iRC5OLXIYnqVFrY7dr9dBeYQpo+pbWKLpJrXu8zNNq+y
PhtfKCz2H6vcGE5JpO11zW+sIjfBeQL3A3Il//63Sl8WagtVA2t8MbRifoLrOvByCjM7X+zWKpDb
y/RKLrKGtAYpRXzLzKaXV3hnnYv451RVyx5V0tZVUHPAVxAyYuPQlV9vpgAyxkTQML0kTfEuCoR9
SLswQTqHoZr7TulV/fHaBiW0m4yc1AV08Lqas8RGrTd6Mr+g4roUIPHD6FNtzQhq29miFcdBGxfn
Q9WGjXIi/jDrD1Nqdao3Mqoy/h3mgvpZPS5F6CVmL5yTGdjje3MMhfnDjRCD2TGmGycjZ4yI+Rgb
5veuvJqws1Al6plfCIBkJTJTHia1618cm2jm/tFsnwj4/4gvuRjcUBoR1x8h1JWhXxireyGiHRqv
ZW74oYjG4UdJ+/WLsMamPd9f8dbmiHhI76AQ4pFYlZv0IG3G1EyWlyHthyfGFfPDTH3x6Cy2unOO
NwzZJYuUs/nQ7ICgud5c0KQiNLo0f1FmRX3owiU6MPCa7hzhNooggsCHwnxPJZTU63oVO1b0RTBM
+9LXQ/+gJUb1jYlJ8ySoC3oubJbHrO/nnXbKra0BwZaU6dAVbVJXyQgfTm7HohWD+FVc5AeNGune
xbnxsUBiUNGCOIXHfB2phM3QJyIpipe4opzg0si4gEUqDqOipx+Mean+6iECyD2GxsZL0IxPk2KM
fxlJmD1l6DS+o3venMISmJtl5HvsFpszoFgpyZUlZoRhvFeSxd+8IdTKszbbvfoy5AVFAtNpPUXY
2uN9e92uIkvoQENB91CzXN8QunIMmIUI8UYzmN0lTtWTA+5+x1TXTJVcPUrohKFyHkkiUVdWlJDz
lqnW9X6m5bPluQaR6U8oHvr2fbiYtfJc9KS0D7SkZ0byFtupLplwFuepDotQOwR9knQnlNiXyZus
caB8ssz5HrHbxhwkqxJxN1ZO0RH057WpWypNwr5pel8TWu0lsQ7ODlIfT2iptmN622OXYwaU2MD+
Uyte11JBEZCAMcft00lpDoMdlRc9Sd3jWz+uvLKsIBeRZDbXG8ogG0a3vB78yWjBmLhadKF6mr81
nJMTxhKXA9KYcuFanFgx0lYFS6/4i7DUp3JI86PSz2LHhDau/HUVpkGoE6JOucYy18y0gZNvWIUk
xusT859eXx7KGuEZKwj3BFu3pkARC0OgPyGbdOsynTkm/0PZeTXHraRp+q9M9D164M1ET0csUIZG
ZJUorxuEDE/CJ7z79fOA07utQlWwlnfnhEQlM5HmM68h+cwMjVq3F8a+kUIHsZpKUOnOjC+vf6WL
Yy298sWXCluT1dmQYQOFE7nLR6VIUBevIzOQCu+GZ1PwfX2o823HtBZLHVTLgLGuEwr88rIOEQbt
cWiFHWiqCDfxXF3rEp89GXwqsL8QiFEg4RJfvbpzmg2tPrN4eMrJzdAVE/WZTvnQGlB3akOWO82O
r5HALk6Nyq26ZILn2e5ou1FD6VB7nKep2RkFNcEo7a6V6C6OQkgBhwR8M+/86YnSulY0kTS1x8iw
86Briure6MQ1Y4vLowChQZx8IW2s6uF2O05jBZ4TX6vWCsIkqW4VpbnGsLo4CjxvbiEIFGfoytSK
kOicXPZd7aDfn3AvV61yDQpycTPA31qoL6TMazBiPqWF3ZM4PeIiNQd6Hh9sNfyYSeNjIsuHvgjf
ZtXJS8Pm+/d46zJ+pCYW/jh8oaRsvxcCq5POE+XGKrpraPCzrsUyEokXPW8qSWfWPA3yyZ05Kdqj
MWDG2evuTSyKGydCCMSo5k/VLL+HXfgev4c3Kki8zJHVhAlLfYCu5vJl/wgNmqy22iRmfyCEEO71
rp/AGHvFTUaN6a3xLJNc4FWAa0gvKICfDpW2bIt5ZpNEnacHGGW7vvQMqpFDey2PubQfuXABgvOM
EJGs7kGVgnNDu1bH1tPDldDLlTsbFvX+9Svw0m1rU4pbYHCU/9bQpHg0O2uqK/2xDh13iw3Pcwg8
YuOK9FqTfW2oxmcCEURhm74ukBKaFqdrB5mjKcNOzo+FkUbol45gj6ZSDzLpFPsBO4tDN0fjQ9dr
/a7U2nBHvbO8KVoxUAZ1rikpnS8vIHHiSOQ4iMYgaZ3+NnlhTJY5m/PjaIkpKDIPse25MN4c2JCI
gsFaMDv0b9eK0/R+aoHMqP5YsKwb0fbfrbG6Jk9wPhWuRfYjojs0EM5UMGn5plRxjelRKKWy00SP
D5rbmld2ylnEgXQJWAza3QvhnMf5dMHCMOq0yIucx7iy302u9dBD5fQj5LtoP1/bLGdTsui2IEsN
QxJMEJCM08G8ETnRPmmsRyS1zM2Qm9je5MY1yc1Lo0CrXCCGdHf4RqejAPztE2/srUertirf1ntv
Z6bdNX70xVGoysJbBY4AwuN0FNetAePAE3iE5h5DGlYMHO5F+OH1g3xhlEWbYnkkkQWgYXY6Sgns
wpwhiT4KQ84bjOC1bd8q4+b1Uc6uC1pycGGQ6V3w2mch9Dh5bTMqiYtCVtN+qDK6RrGRtr/QRemu
HJ1LQ6HtBEGTz7NANE8n5MYIOtf8Io951xe+nPV+75g0GWMvqd/ahWZWAJoWB1RiIrLf06Goi2Yo
SeV0GpU02uC/ivaIij55k8/XYGEXPhOGRwsrlP462241VCxlmysNTU2hYvjahVr3oLnt9NZXf5kQ
7CGK5CQ6dGpPJ1RH1PtiI2ZCnvktxhb61ug8ZAfc8a3Vw0W4AWQSFnLEmggcnA5UtOi4xCIXBwO1
oa1b6r8konRXMiqIePwzJyU9MgEq8eRu1PPOGVhqQSyl2537ONT1JDel7opjhU/dGHT0ykxgzrp0
DjymVbaJpnQQn+NJju57B49I/U7QShi+ZLGaFtupqBBXswkfy4Amo/5Y1mkfftGGoZz9yGhpgEpN
6S1fT3rbuC0txa19jAKgqvit3YwYJqM5XOwxPk2bTe5NU+ZLVxXKRscjZwxSm4h4F7ZZY/uangzm
VqrjYOxyb2irnac1Q74XuCOOd13v2tXec8J8FyMn5kw+/ZNRf5pyOQ9fAbvRYLWr0b0TaWRWN4iw
etHt4KXyr4wz+EwAa2i7eUhc8c4rIjPeLQLzXeuP5qzGm6EEz/I0jsTt78PUjKL9NGg1NRolnup3
+uBa2B1QlcUmViuy0Tea0Psu844NT4DqqVD+cYDwY1nkH+wIAGgwlqae+hKx4OIdT/lY7yozmZ/U
rHG+pdqQSX7brIw246yY312T4sHWnYpZ/2D3htXexBji6gHUL0X3UYeoEDd2wtLWtzYIhvJ3k3fp
e5AimoYMCKHXrmgtrHLzGgetQ6Khc3Y31eUw7McGu6VdmkALvwnJDhGAQBitfz/EWv9NocoLVoa3
0MoCL1JC85nyo1ADex6z6S+M2hw9SLAiaYNizMsmyOwkdJ5mQixvV/Vm2QdF3s/93tIKK7lpbWeE
jp/LaVAeeBLhM5q1KY6SJYp/es4QpluVqlm0q9zU+BpZhWkEkPuycusNae68V9Mpg+3dh9GTGBQv
C0q7KRVkl9Sq2vROMqhsjK7XN8MYRXiJwt0279O0T7W7fAinmERx8pJjC0t5ujHrIp19PoZCG75x
KjfIIfhPAc3+JPprnkTrBp6o81+haIonW+A65lvEWk1QiiF56iZjVD9mc2c8TOqY4XzMTtM89Mhs
NQmmwlLkBjtVOd+2rZq3G7uhQPLems0s2bSRqcQHzcyUZJ+QW4o9KBE72s6KdPXtFLUdqIzlM3yp
Sq3RdxQIdCtQk2Qod6NMSnUPRqTTAy11osqn4e2Ne/pDyeRHcTZ/R8TP7hfLD86Tb1ahmW1idGa+
9xpuRZsGTETpQ9of9Y1rVJq1KbGEt7Z126j2s6ZVuRpERq2n4DM8/VgZamwfNVU2MvVhZDVfU86t
FthWKnTQY5nW7mRjqr9efxnPL3auF5BitJZhz53VJ7tKxBRXNTrpQ/GE22v0SUF58+mNg/CKU0TX
KDA5tJ3WkBj6y13cp3Nx6FVayXWD0rqjK0Pw+ihnL69NRWlRxYeqDFZ0XbDQBnUYMkXWB0EJa9d6
ZXxjxYr+uW6R9H19qLNVW4IVLCwAMS2aGGtvPpxHrEhvmvpgla19E/VDHhi9ZmzeOArNOpqfcBpJ
3RYM5ekrBe0/pB3Qt4fU611rkw+Dem+N3vhG228YRDChqVLzkYBVUDI9HUdvjHEq4XkhEgmVsUyj
PvcBKCaf6COY2xE0zk7YXSGuTG9JnE5fR/pdiO8AF1ysfNZsiyyOxrAdiMwrpw9vHednog04iIkG
Amxa0JGPWtvX6055M0cHfCBUbJrXCBWjxbOar1CRTJpL234sSm3cm4tlGrpDH17/eOezIyojMX0J
0S1QgqeLWhuzkS+KXY+GGyo7WzGN+4Re3MYqXXOXpfp9FiPc4jWD8ebYhniQ1BDVSQIE4pzTgY2u
4mUxWu9xqFg/AeLqvsEQ7UrseZ5WATkn0yHbIa86c/ojB6mqwVa8x7oLk/de6iQ7zSyVL21E2xqN
gPnT68t5Nt5y4pZ+L5oHRFPrrnLR0gLGDL4+VNQE7mB31LBvyfihYewwAfj9+mjn5xsAH/V8bhFy
U7Kf0zWsFC9UsyHpDp4cJrT5bOmrQq22r49y3k9ZKp3ozcK8XcRP1ghdCJVOJ7i2DpOSF4OvKQUG
WlUpIJqHiaZ3fuoabrRt0rzLf2vetOi4pkoIpC4dZPOuyFI57rIK4vhD6mRW5+PoHl7r4p1fq/yS
lNF5GReo1ZqjqZX8w1HoDQduX5WopU42CaGwH3XjNd/YC0OR4NFdIvpn7ddtVyHYsdGodofcmvoN
unTpJ1QzjftSKt2V3uTFoagwg1qkYwjV//QLK1E1eUNkdoc6FqMTcNFR0rGE6IgV1bqyd1c+9XKn
nFx2FFGW5txiFEPyYS6/zx/FvqnMWlWfnOHQ8hXzA9RNBXusObNQhHSxdguajh+7Laza0X1p9Gr1
yTXx7AXdWCYO8t9aLG5wRKdjMmhRfK0Wc5ap8OsB2uYdYBsudrOnv547KG0LLr8/OIoWB8aQELfS
RnsX6x4tJ6uCnjkq1zoMF04ZBUlYQFDOKazpyy/1x5pEBiofE43XAw9EF/k43ljHkDW5svbnn3o5
y+yohcZ4npFPGbqbaT6PB72jJRwYipwP2LB68aabZlNcCQ0ujPa/rBdngRuflQunPJ41amfzAYLk
dBPHHSDWMI7fwQX6+fqeOv9mC1OSMuuSLSNKtXphPImxbT6F44HbSnmPVqOwbqmZ65sid418hxxM
NQVZOtRR8OaBabZTRebqetGzPf1umSOAnIBUPVB+KDeU1BU/0pRh06mePGhVld0MSzz/+qDnDwAw
M4IuiuXL6+2srmRnRpRb9mI6FNnkPcX9LO4LxfKQ64v7d02eoij/+oAXPiTFSRJ0rgh8XtfqqZrZ
NWSGBQOy+A/CSdA0QRP8Uxi28f71oc4PAg82dUo+JLV+b92ntItQM2Ynnw6N6kb3epKiQpjH15wS
Lq0gEQF8YdRMz0tt0jSERnY2Hcwwmj47VtxshGZle7VLwk2HQvYVUNuFBcQ+Eg0xnZPATl0FIu1s
N8hIFOpByzwbT9ay46XGzC6px2vGORcWkKGQuVn01BfI4OmOxIqnl3FTqQdDDOEWSXPzxjSSN1dE
KeRw2ihV0jPkrlxNyMizLCoQvD5YQ2vepoM3PVDLuabzcGEuaPxRb+UiBhm07u4ORdPQnq61Q+OA
lkizdoRZOuab17fcixPa6YPEDKjuIgDLxU/z8HTJBicWiuuE6qGnZ2hswtIAPCcpvCAiKEf1pzK6
QNpbUMfvpzqqvB3Q/0YIqkal4t1MtaqngR564+fJGaf5hz4UmbMtVKezAuxBB/dQ64WaBaoNxPAu
Dev6lxPGdnsnq7h3P5GLliraYjGdSsOKomQ3Rb3yRnt40jO6F4tNM2g6lnONnGhRZ8v6otIOZh47
j8Rz6PqnZbygEjXty+sLeuF0LWRHjjB5IVW91eYY65xLJFG1QyZVeNuaBSrWh1tnHCkU1822zhLd
vhKEn28V3kQay1TDFg+6dZfUbZEvG8cC3xgl1fe6G4Njms3mylZZfvPTnUI1Gxo1y7jQdfXVzFJd
64sUkYaDZ8v+Z2Y1/Y6NazwVM3WtaaztLya+3rfapJpXsO/nNwiZKUBSEm10KLhHTvdoFxpAhiL2
KCIa5busnrTPXQrCf5goYr7++S4sJUPRB6ZGAf1pDWfkwWmVRjJUaGTDg8FWuYv1zrmC0zp/sokI
qEzAKOUCQQfsdEJOi2Y1NvDGgcJvvSmswdrlY+E+jHotPqSxnf328I7fvXVqKHKjqgaGFeYn0N/T
QVFazmpZ6MaBLowX2HUaf3a9yHpzQL0gofhKSMLTRl87pE1lYk4S66gDpo7xO5x5OeruYD/YlXMN
+3u+LSi7ADrlkiSo5r9PJ5SPjlcqNEEPnhr9rGevvVW7ctoNUXOtn3fhlkSNDsA0/SnkCrkwT4eK
bArMZmVYB+DpqYKnMQS/ZJsmCD/daiZ+j5vYHErYR5gqaXd2NM/NprIreVC9yq23ejyW05c4Hj2U
Sntz6XCNpprcCKePj9WUimkz1Ur1G89nEb93wImIGx2JjXxrF2ocQVFyMXzWujz2fDArVQj9KWum
a6HOsmCnJ5wDDg8PjTj2AAn26SzRZy/CwZXGoW7iv2RbGYFjdrdlCAFIj5sfUx/dTmmNp5lyJYQ9
P3WQeGjK0clHyYYE8nRgO2vmgaq3fjA8ab+bTUX5kVm1duUAvODwVvOj084jgCYL46zLdT2KLPXs
1tYBSpQbUP+3HjPX7jYiadv3mtM0BxUV3/1kdTIYp6E8YjsQb6TdXvOJO9+5i20xbzpBJe1Ibbkf
/sh4SOK6GBkC9+BgO+FTrVSCeqwk1fs53b711C/Mv+Uw8gAualunQ7W2FHlIL+1gKm68NTC3oCtC
a+T1US5MCEgxOSOlQww71tjbaU7LUnEzi5CIGnhuxWLf6zOO2BF75/Whzp8hZ+niE7guFdGzfjTi
bqnXlY110ISjbCbRtZ9sLe0DUbtUPjQ3ghE4alOyGY2svML/Ot+njE2RnIub3Uop6nQxh0wtY1Vn
7CSOvc0cGxnJjh5feYMuLiZ+BhBvKYmjVX06itNnONY0vXWI57LbC0x730UkYjvM6K/lAucnngk5
CxB8sWoAOXY6VFUrI5aqqnWYgGSiHcob8eTFefMlYttuUsPIf2d10n0NqXEKXwjbu6Zgemmyi0Ev
u4a2w9l7YcZm1LN3rEMJ0+HDqET9A1qL4oudW9dqlRfOP08uYn1sUJDYZ14lsjaRqgh1+4CgT+/c
hHOvOH5a2R7sSCdJnEB60fBZNnGdE7yOWb9XvSauHuxaw3GqApBVXMn4Lq0/ATOvGBk8cepqQ5np
5KAAWtsHUzQTtcUsp+06fSybamtK2/KbUPvZeGKnyezNQr9g5eFNAhvRKEOBzD/99DOWJ8PiUHMg
dHaDPlZDEOmi3sd1212Z5aVvvOiu8Iay/LAATodqaJxQHo6cQ1+Mug+myT4orY1GSRqaT6/fDucw
LaaFcA0bigiEas9qrHbAk70Sg8N+antlA/VteE6yCpXGXMnn94PWTJPvzF12mIY0HjewbMN018q2
e2qS3B73RqpH1yoly6CnD8+S0hN4UUWghLjGUfWFaJtKRu5hUGvzUfZ5/zCCJvv4+twvjEKOg4Aj
eqiLRdTqi9qxKOGQdN7BGboRzEnRyO+9ZU9XLuALX3PhMUCEIsvmY61gR7aMnG5WcpcXJU+BHU3T
02Bpw06LbPPKjJaAY7VuXIPLkhEjI6S8eiedxJydrlfdQ+a2/afeisJ74HW0b51M9VUz7D6/eQUR
sgEODH2Ebqe5unkLRVY6NS33YDth5pdtBrPXba8Zol9awJcGxiKzybu8WsCubwzhual3SPOi24Zu
1wWadHIEedVr9lYXtsQLYw1Q0CItttZctSzhCKfKvEMzVtNmaMsyQPHumszApVEWtwVwfKwaWlin
5zuq63HsqP4crBbvkxZxvU1CmefmzR+HThN2QgtGlj7E6q4ctaigW5OKI6+itS/k0PmqEV4jt1yY
C2AqdgH7jftjHZrZ6Akjs4EkVDkYWdDFTnqbckNeq4mdRTGc0xeRX9rGBGdrg1Q3GTQnx1L3aOZu
N28mLq35k5Y2BXWxdlTc2463ttgkaDbpQdXoKuRduwXZnY2u2bxHxVwfnzDNBHxBYaDOAoJz3LcX
mQkl8S2uuW+xiuiKX+Fh622we/L477QrlJsspFj14LqDBNChOgV9ldiy8k81QibHlrslxnDXblXf
6wZkuFBXmLKfEsfO+kE6SCr4mhDZU9Gl3fRxKNDIT33dTkwzYApGc1/WIZggQygxCgv4eXp+qlvJ
ryHFX/QpTqxW3tS61K2tibLRcD+iaeX4qkal+NtQq/GMZpU22feKGWvOIfYyWd3GGCmE0FAGlKUK
ffJoms7NPPm4YfSlryBRmtYbAV7Q/Km1ePE8v3HjOUCLXwrsXHrn+lo9IQBqIZN76AgANraRi02b
IyP/+ihnd90yCsQeGHJLgLIOxRpF0XQoUe7BlV1ytLEr8vNemPeZMY7bcMiar6+Pd7bRF819i943
hRX4Putr3DMrT/Kn2iHpYrmrdCRro9q03jyrhW9IkEndgdK2vboaLEgbKsIT+qEWTr2RTlLuYKQp
91Y5KreWXl1jHZ+vIjnkwm4GHa3x6C7n7s/MKlGVzq4b44D/knnE/86L/Ais9mcRGorw1Q5D59fX
cZnByRtFOQzQ8iJbsABx18WpqfHaMjV6Qrg6z52N5ZTVszlMUbm3C67ffWUpo7XDdGG0r5RaXuT+
VkNDywHRCq55Ka2vnivQhIsnnecd8mbspsdy9LJfqVOkX2tnSMXOSfXuO3ZDdPKydBQjCo8e6iqd
F3bPZZs3yq2XYR3lG3ameBv2pAtu0KD7/Cmy3UbfkzDW8yaOTQcSZTW25TfDyQVCcl0yWUGZ1l28
lVR76k0XW7L94IW2/Veo984XyKVG78cTCoW+ChLxR9/Qut29vvBnsTOdShtNGQj7Sza2FkIWWUv3
dkYNoC6T4alORfeYeIPFrWMryk97Vj8Vbr+ZkNX/Vcu++fb66GeP+FK6I5qj0gPEm5judKPVEVAu
NBW8g5Kk8X5oa62mY6yLNJjaNL1SAD17LVxiICp2izD8woFefehwMNqiqRvv4AlAjAPpkg9v9bs9
5qZfKNW+KPT3wuX6f32OZ1cEOSFMa1A54FaggC2H7Y/D1Bs1FBQKUwddz9td28AyywV0kbeOQiEE
5AOVUNJ6+2wlaydXrTROjkMsu6+DIjMfHWP98+ujnH8vRoEtoQG0YCbrwq5VzRh6pUVybHol3Tu5
pr4rxjndUdy6llmd3UGk7AxEkYBiAYW09R3kDU2OwBoll8zDR8Iev42pcIIQMn7b9dGV++d8YvBb
l7IWL5SO3MJqNBEVoxRlKY710JcBtQN6zFlpPGp592YzQgofILMpjTMp6kn66X7IxxF9PNwrjsko
ae9Udb7rM/RgXv9S57uOWSCfSFmCOiT54ukoCmU6qRcVb2AdZgERR3QrE+HtXx/lwrItuRKPEx1s
CtXL7fLH3q4iRzrpEKUsW2qITSm98rs7Q+T1k6aI1M3ro509ErRLeGOZkYM6ML2M09GsMB7sfOBd
Vy0x+1aOpppXKb/qsr9Xkl7uwZJeU1y8MEHeQPDmKM4sb+9qyI4byZ7TNj0CcC9vQ6ul6TW1Ssbp
asP+ym144Zt5S9+Eh37hIL4g4P9YzcgZhamKErko2YgHD1nqj4mZy+3rq3hpFNquOu/7Ivi0XsVe
nyhGZW5+RCQWUa2m9ba9N137VpdGWRqvKFZyrKhGn36rSCRagWRBftQ7N9zBTLF/iMhKvr91LshI
mQCkFglyisCrUewGOwxjCPOjHY4pViK4p6Ut0pSvj3L+cDCKxUeBJoaQ5frEzo4667IpiqPMjHmf
w+faelM679CSam9NRR/9CuXw+7bK7WsAmPMtbyxKBFxI5CILleN0GcNBK0FOR/lRak4/POl1bieP
sGL08ViTRBYfJ73sftplaCVvlnh/8WIw0E+hX0hta/nV/tiNTZk1WjI08phF9uAGsvSwoMNe9+1H
jL457SCCIr4g2kSn42TxFDqzK+Qx7FFqgSeQB1aO7JmX2c6bL8VFbIH3i5cLxdZ1lGkkuQR73spj
Uc7djrqIfZRJK69ElOcV0kXTAXIUIjdELyBsTmcUN4nRKUomj32SDjd2aqa7yFHCPVlYvNWH0t7k
OVhgKuNuMGI5te3dwXwsuPOuXM/nbyh8fY46He2ld7HePZztjAqlI48lJjv7oSpsPx+iYmsodbjR
Ujporx+U80PPeLD1KRhSdD/Dv8tqsipLJOUxlHECSauacBMuroWsl2ZFOsuDvYiBnLVgCz0zub66
8givRwSz4SVB4YWwSfWw3Oaz2ty8PqsLZxCCIGBuEhTgjetsiKRlrqfaKY8cFSPgeTK2MY3tnZeB
b3RnigqAg8WP1we9sJTEB0u1c2E8Ub873UPc2yH6iosuUah7QYgOphXoRLDulU92YTEpalG8hr+F
OdMaaaGB1R6tSa2Osi3Uv2K7kE95ahefG7z9tnoZvxmVCkkMohZvKVgmNPFWcYmr1wM3tlseQeca
d4ua9k4fTTtIDPPr6yu43BsneR0jca9QieT6ImJdhft1XQH5FMyMAoyxbURW9QFiYXCsKj1FwiTO
cvWTPcHZ9vqova2TUl75DS5sHOrIUNVAoXGDrit6TadX/TwnzZE7Thpb7uta3xra0OV3ntTK6hZV
A+WpkKolr2QDL8zl08mDmqE3yuOxhIBr8fQoihPgQJ11zCosNBweKKtEPxXdg1LcIf1ZxbdeCSbq
XYS2ef1X6Yyzs1eHPGk+FM4Mec5PpT3bf2l2I6t7ZTS8ad+OetUszCS1uH39U603IXwMtgLfaIFW
LCna6WbvBpDW/axlx94pmk0/p3dCCY+FKb7QNn5rprQMBvaGKtGSDZ5JrOqa7DRnTopjJBsNs9es
x35VfWv6wiioNnNJLSgmcqXVlJqs1Nu8aOsjxoV2YFmKt2erfbK8UgaAJNorb856sy/DAdYjhSez
oD23rPAfj3VpAtp03ak5xqXi7FuTNybzem0LL6wPBnfM9s00uNu6tkWgT1V05RZZ31YMDyuPIInw
iHd8rXeTtWXTEni1R0PBdsbINLFTbAh2r2+T81E4xy8iD9yKXMmru8NuUP41ZtEdEahxHyoob/nN
mFfDtQj5pSPy5+nRYblrFEOQQ6BUbq/jBLvJlMLruuFIYQgDHd1IRnffeLN6h9TsXOwyd06+mZZS
ae+jGq2JeQNzCeVYQAEtMkmu2jUVFQwddm9Wivhj0hvqvIedl4yB2w+oy0w9QjMQRb0k8bvUdue9
CHP7Z+qo+cc4pDbh53WUYLLsCu/rhAwsrAZV+WTYjZ28MShispQNyHvBai2Wg6tGipFCWByrYjxK
T/mu92a0j2RiXznhZ+yMZRSXWxD1AIbimJ9uUKMSupvH5URNtte0bT1arelX4N2mzawUCD5540g9
TBlbD6FeMYrimBmc/n1iCbfZYXGdoMVSU0b0R2RtlA09JmN4Y2q02C6wkzm29HSpoqyyvbJyB8p9
c3nsPZdgO9ecRyXv6Nm/7OP//DX+l3iWZAHg7Ivmn//g/3/JcoL0ELWr//3noXwuPrT183P78KP8
x/Kj/++vnv7gPx9iKmuN/Ktd/62TH+Lf/9f4mx/tj5P/2RZt3E7vu+d6enpuuqx9GYDfdPmb/79/
+B/PL//Kx6l8/u+//ZIdVxf/moD7+7d//dHt7//+Gwv2n3/+6//6o8cfOT/1f+bn+uePOPmx/pHn
H03Lz6p/pzKHRMaySeCTL6/A8Lz8iWn+HVoUn4XXXKX5u/gaFxKmIX+k/X3h9C1opMXF+QVG3Mhu
+SPD/Tv6wotuPbJLVChomP/fX+3kE/37k/1HgRSzjIu24R8+iSaoP7FtCcg1UlmE/7D0Pd2/c6TC
3OsidevMMr5RqlD5pnRmfoWz/9IY+/fN8zIM7wUlWQR7EJhZR+wFd7Y2U9jZpmHh3E4AewGv4UdL
g3j4Mhnm74H84aav9XxbNgWnKcGLZ8R++Yc9Zu2DPfcCpm4B3L23Uge+S9vDuAqvKUstN+3q14SF
x+9BCYt62dpBPSaYbPS00Leoljb7UUZF4+ezJ+67dnwWURY+xG7fb1pk5K/cVi/ooLOhF5lSDig9
ijUKoIDXGKM7r2/JbLInOjrtlzYf1G1sQA6ZO6cKZtmGP/IQZdEsUtsvMomaL2aXNA+5XW81KO1X
7rYLW2MRTmWr8UvRul3e5j/e3iRanhLskbcTb4Hlj4qa7jInv8bZuDQMJBgQW+y/Zc+fDlM1EGXN
ph23Msrr26QdKsKK4W297pcNSKAKMH/RCSZCWl2BEouEynSrcQsn2wsyiOY7Opo//zj3/zpcfx6m
08D4ZZAlLlbpZJEIIOhwOpWwSgfXS+Npm5FIPVBFArnZk3noDYIbxhy2QeaZ2ZXLfVmfk43DDULl
nwwV+C7HeFnfPz6TDvi0aPtQ3w7Z8L1MZXycXT3yE68Q33VZhL4zpbiF5UZJQiCtz69P+ezrLaNz
gyzsOB21mdX7N89KNDbIDW7tPjtannQoWfXd0+uDkEmtJ8n7yhsIFojG3cLeOJ2kKLWB09gk20oq
QBWsaHhIbJFA8Dey2Z+ESL6F1K62yAnXD/VgiP2s55QiijlDtLR59vSx/V6qU5oGlSqK0Tdx5vwu
Os2i420N91E6ZHedGye7NE573Q+ZkRPOYwW7ckreFxqwIR9Ytv0trPoh9pVUbfZu3litHyc9vkaW
jSV8qpu97fdC7T519MJh8Rv6fVNb2fvRqIYgwXr2W0p5Yp8kHiV/1Af+cipT+ZhYctr13UBDis88
BSmXMu60dn9n4q31QF3TDoxpMnZWWScojmXPk2jK585KHoxsDO+6xDWm7YCRzJZqLxrio2xS3xgT
514dMu/OqOxM89vemH8jedDd5fz0XRQOyaeG81/5tOOnRUnBRsuflcp9vGi0b52dDDyzxZfeaetA
xlXG3xlN512SxzKI7LbzO0f0MNemZgaFrIc7/Bnges1FSxFh6r9AM5o2cQLEQJkz81El4qk3WdPP
P4QGPtmsYbEEfW6CpSjNeN7WQyfRCNH7r42Rudusiku0SlAL2MT2eAMYV6BXAdYtm0gydcpRN05b
JLeOSdOmlsStdwafMLDj8Wsk635rGzhI0EwWNyWXOPGrqt3WirRvk8TWNvPg9red2ZV7XmnnqZzU
7xEf5whjejdTfgHbq7THBCMHH7FSxFFU2d9IM1U3+jD4YR9+wFz1CYgpxq4qPkX1koJ3cjfHDSoi
lvbD7JMoCGEkI1tZmje1AlojFGn3rh3NOIisqoe5Y920UzreJYkSbpVKNt+drr0x7FALSjqodYkw
dtG9i6gJBN0Qf8k0jCRS9b6L9Z9drrW+MK1jnDZPiZ3M21nE5a0nhUd7xM1vpWLqt4XM7iOZPmpF
Ym3pevQ3YKq+u8mNTOSv1sjeYT//GQxa7YupvQvV4qtVGv0tAbrwM6wjtlpu9RtdeIM/ROEULDkM
DBmtz+CNW902rqd524/NuNXIEay59GU7Jr409Q8SJM0N3q3qjYcy3yY1qU7akeKHU/venVDpMAuI
KGlkHDCceIznQd/UqplvE6dI/DJNQR3qddI8mqGm+43m3eI6bGy6Qp+fGmXUb6OqD4+II/8cXew4
YiSvHoDn9dtFUvhuNjvF75Q626ActXhkTA99iaJNIjDOskoU3Btp3E/VcFOZ47dGVeWNGxdfCzIY
KE6geOfivYI4zydPyv4I4N771nfVfJuo2aEqWu9YQEAO0FwtNppSz1u97n9bleJPhsOvbZVHW4z7
Io1/h3T7/EbBASTC6nPTK1YdtLP4JHXznbTG7D5MWTRP+97H5eLlOP3I0kVHs3B/LiJxWqP1vU+0
4rkA7fX2QzsOKrZIc73UVzlappn/Eta0zwznXlQwplJPftXkXH5R4vG34rpiK4cI8eZMufkf9s6j
OW4kb/NfZWLv6IA31wTK0huRlC4IUqJgEjaRsJ/+/VV3b890x5iYw0bsRuxBF0pUVaGAzH8+1p2p
uSLl6ruRO2lcNVFeCad01jvCWWrRzasTc1eVRERxa2nasveLP3ykq8WT5+eHOcq/GU5+17bqNSxy
xK9BpfdGPfCAXhbB1TvZHiw3Ba3lYS0uCqMgOkgr9UXnGzt3WR+srTpZJF7uW8Ou4mn99XGq7hez
DWO7pHF8qrs4zEnQt4fgMCgC9fvyoyzX8xiMztnLxs0V9fo+9UYjNtfjRuErbrvxVeWZEnJYv44R
bWxj3ez6Gf+uqTyibZzG/fBrc+B9RNapMPMvzVC+kX3zH8Pg/4JRMQUgD2POZ9hgAkD3/pe9qhoq
U/ZFQE6OYWzrvgKno8DaKy4PhZdGWZw6BMYII/cUvd2jTP3jrFZ/PEX+pIpdJ+t+S2A5+3S/aI0s
qqi5L9LFsbKkqtv2Yx7G6D2tmKf31mBSyTbp+XnE7P8zc/vWjS3DMMzjUOFeRx02rt/WIso/jAJI
Nx7kqhmwGo7l+2z0upuo1PU7iZDGuFuA6r83K+N30VV1JubasJaEhOb6Z1AZ8n0EfsnE1oaaFy63
rk9Ms2wHtl8M+PupWOoPbj/7ThumunCZHav3lGcetj2juG9b8hGRCPSlmFLspMKq7aE+F8M0e/G6
5d0gyPAa6sQYU3mbuUv4aHZ6Kw+oTabuRHXF8p4bsxZOMPrbO/bHJWMD8ortIUfqN+7MXnVm0iKp
C5PInftAYKVXOs4YywYx1E0Q7Ocwbb+nddB3+2gyiJiZVcPC5qYEkIduSWV21dbeF0oQKkUYNARp
6KYOu4s3DVxMI6RcJ6vs6JowtSHg+LIsSnSgLnU8pKY3J72eQ5CVyJweHR/dZlJUyu3FbAcdoLoV
1RwozDytEylVfVOQxNUKw1ekimrbWfQZM/Uc7ZQz+0tcm0VZ7ruucRoxN6V8XQLDzpNinCKZGJQA
riTk0Hko0qy2qTkcm3q9ioIlqvekhqbHwM88K7ZN0BcRjO7ix7Lso/VIinsFxUzuiJegduzWGEVr
9sMLmilPqjTrvXgm+jBKPMMrPt2hYqmvJ9RtdrdUHf1DVcOgkNducLAJKFp2ypy7mi18clehy6z2
j/yZvtHehZuxqJe+340228atjzRYXgeeCtNF1G4zWOcqnJqmiBtzUSkWLaLHkmlYSHYwMrs4lZM9
bS9ROOEcjzidvuK/K5w4zZFP7oqgcM+l37sqWSoL6clYotsEDGeo2el6Gb+oxmR5boN0eZqnXsok
Z2foRO/NtiaiixSr3s7NKslkRqj7InOt486T0om3dbB2ndpgYpBXmgvhD75ice+z1SJcKsw67i6p
nvy20G+5ZRkPvrUtb/yX2RjLvJTfRw5u7/1aLe8Ak2QWkEvSx0SUeeNxtYOlTcysnO5Wp29sMW41
6UDWqAiU7SjQ+pr1JFULEhyVFNMcECDFIlqYcakB3vkyfH1VjARrJZUc5u9D4bHQUWer2SYdKgV3
tWcpi/t18h4LtHW+IPOIYapALh3tWc4DP/G6rHw18OWksVeg1uJ8uU3XIXFa78YwDWmy+FTgCNda
ipVnaDBerDTkQqzk4Uy7yuon8mHrXFvCyFr7DOWj5V1gkYS1ZIaNX4Ax+7qRQeewt81pG/ezzjeC
LKJBC8PJ0hsVmau372btjqLKhvDb7DQ9t7odDATSBXK6IxtsViIoIukdBl1HMkbWXVRCEeb6tplB
WV2hY7DHc5mPBAyMm5/nIgrb0hZyNJcTQ0r47rlq+bKq1vb3FiH4A3t24+g9y4T3Uq+lOe2ntu7k
AW3sxgI2Usll42T1RTOswY9q9eWOAvq1vyJKwbidVzN93aLK9s8Rd0exs/jCZjZ8M6/Oi1tGm9iW
bOTgUCwsRCv34XxsLEUBk7epWe+6xl3vltkehpg4v/ShDzRKFm1isWZS4ZkRzRRsdEmoSpl7Q16Q
54Yv7wfrq2uLruMImWirN0NBPIX75HhTlu9WjNf322xtRJmRNNcfpOent5O3uGHsVLIwxYDxGF18
wyxKyHnRyF0HyvEceYX7XM2X+M6pJUQuycOFSDIv6Oc7v1/VRzRnxcIaT86BMFe9PXDiKN/SLO+w
gk+ec0c5mq0Si0SLD59b5FRvJQeJPixJcYtmrOrCjQbVxMNlsaLtjLjBGMpIvSCyCTIexkvn28K5
S131JuC3MKt8/sipFq5FrgyX5qrOHpLIb7IGD+USQS1tjkPeXA+EuUGJX89V1z+EkZF/71yje5pW
DjFxGjbDe+oa5gkOwcXiYTYDxHTjTTpWfLKvxpJvdhzoksA6C2bjy2oXOt9NFv1zopl5G6e1m4OI
CWn0KHUddPrd7hf3E3VIS2+kY0z3OmyNz8gzxuqiZI6cZCmz+RC2GTtn0zneN7POWr3riQ5/rVn5
pcjNfmphLEJjFU2Ybu11bSn/2zZm3eM460KJymszzgxr2JOS6GZNJ7Ig2mYRrBZbU9AUnuCbZoqs
1pR1bHYGUv3cJZNfKg4Qc0LyS5edAoCyOwDU8kGZec8+4LW+ojvcHCTyTPJuxWSNjSsyRpntJN2p
eneyYdmTNVTwBGQhGxMKrFnUQZF/0R6pDJyIiBrYsYYgw7O1Y9UnIOvJT+TYhV0st1BX8dYBJQlQ
lm3Xr/n8bBdUMZGtuLWPM+sYN9blXEPm1rOdzvOj9kdnIVqrru9nHc3MG2ysgXADQw9i9jlCITKt
qo98igr05rVZjolC7vgiBz+8c8qSWEIVtKQhhU0+FaIgsQf2fMqrB1vJYBByWYDkI69tOc9kqWIp
XfL1o5vsoeWzbfJVT5pzzRJodnTDmEh7MaapQjgZDX3+7NeVy+Rf5l+N2vIXkZXGdFUHIx1vsxn2
txLg4lEtjV3ubBu/Bscfd8zjanQrYp6nwOtivSCRiLMoDZ/YLlwVyzAbnJiKDzPaF/5MeoNhjIPA
F5qmeLy68n1Z5qESDR2R4SuHJEwTabhs25chdezmRCxHdg5mK/06YUmRscOGtOBK69N1B3Kpn7rS
W1Q8jqX2X8NwdMOZbwcv/i4sp1UMmzkDRywBnTjastM3SAt26hpX+0M1ejLcBQwQo0hrrdvE7vXE
Lc0Qd3AmhGk7LKI9at+piPZrua7RTTcPmyFCg/IVQQamdTnwEmpNWtHmJaTTLQXL/mBWe4cfHLYa
nGff2Ev/pMoMK01fzPlnQP+2zciJG060eb55wmeeGxFGqjHbRYNbfeaShmdhy54OCKaX8pxnCGru
KMYZSMFqCsQf/x53+lUC8SdsjVGeoBDYEzge7OQXwO8fsTUcjYGdZXo3uF7zbLsZyrLCKyQmsbar
9m3vWs+dV1vX+Nq72Oq02o11N/YxXeI8LlU0hKc+mpaT6oivFp7dyFlwJSyHcs/F+lEW4fLbe/6d
BPkTwv8Hs/JXEuZfUit/omP+LVXzfyEJE4J8/msW5pC/N2hRfqNzLpzN5Z//xsBYvwAuY2OAiyen
nT6RPxgYw/mFOYqxm4hB4k0wf/6dgrH4NeR36DlMuiSgz/it3ykYeJsLlYOFkAIKYs/IC/9vKBj7
Aj7//TYjlOOSB3LpQKLQGwn3X1W6nuwmykfe866ldzPvTMZov/VJc7Wcwviietu4rgeCq8SSL10a
N4M5sZFGaJLEurbdqc4djh66D8o15gzkfLWlUZZHxYjen61NlQbYIxIYMa691IlOi9a5T+vem86D
sZGBKepyXCzh6KJsroZyWeT1mq09uyBD83SVTnZVJJ1PR2qRt20UjxEdqcJpytI8IWeLprOTeUO8
8BP9TKA9/DGpCMSbavPT9tEfX9OETvh42hMUSV6q7l8lYjJgDJ45fWWz2cvjVmLcfq/WbaX5pd/s
7hhyRiPQGOlolyyWg/G+tK3pZ6jMoN9FJdMs4l+KY4/4R5eOSBryy0Q5TqFx9FNGRhy7qCCC6NIj
G0wTIc5boFtEI40ajuWQN9nOq1A0iI7sUbJbs8m/Xgr2U+FNqffZWA1eFK/x6QWqnPVysih7tmFz
876Ew2UY2warO7d+X0ZAplPUHj3ZL+aO1Nz+2+YX9btZ2lMVh1RiQoQb0SgI5K8f2cw3hVCHFF+x
5q78QgxR+emSNd0mRtsVN50Z1g9B0I2dMDfThYA3vVxdL1tm9PusWdNPAhx7IyaJ2fhipOQp8r+F
jLbRbCrum8vRDrq7LwiqjVJ1oK1HWvsmjdJ+52tXf9DLmBKt05bBk2mVHKTNwk6NJM3AAOKotad6
R9ZUkB6nFVmvYH/RiUeNqCvczFUfOJwYPDa+Fx3bkSG/rqSMfesCDNqid7RpsKYDJU0G25hozDzX
os4UKcANTOC+Maz5lC7lvCZO47nUDssGG4GnNiNeiiI3BVhleYVLpbCZOfMiP0nwYUf408hbLY2B
q2flBmnL4K0cTn09SCPeZFMXcRaO+f22ReWHMxXFcMpoav2cIFu3GN+A/vDTtXlTjj8OO4OBsU6o
EybqeMn7+apjSPmo6Unl+NgU7YNZhPi+jZVT8Oh3PimdKqt20qqXjnoTd8GaN4XUDdMaX/8wdJCv
AFqBPVw0WAu7sjMHX4LUlYuoqmkAC5ahbq9ww1ivlRdUt6RtbbjyrF9LjxEUEiuYjvKpU4OHQYZG
ne7gjOmVP3nDhzO3NEtk0k3fTEZMaubI4tvEUnZFFs9aOT9NcygbQG4cuEJueOfFgi+oxPFSjkB3
ZqF+FNEkeXeRmhYxrFVKH5XUOogncuE6YQGw/yQGz6jibLJLfTmW8oUW5tBfp6m3mYfMiTaCuguZ
yhjPcspXkkVUkkSSGqcDkLt62sB5tEDKYIf7dHJNTgLa1zAzcktXIaPiR1U2fi2USzzlnvqAsIql
cued6ulZExR+GWfLnZufaVbQWGzAxv5IAxqznoo8mH9iQJx/0mbDqJZLo50TgujTIh6b0HoLpRu8
edAobaykFb6oQk0etEhQfQMnbO/9Vi35ZXQufxZ5aRf7dLOj99XXUDdB3eSjiIhhuvGzNPt0Brdb
HlMKNjvhc0tWsYGC94xuZtt2Y7YAYnO4Hk62HOVJ1apbGcQ9lCab4RkPHcPE+pLVbvimiBackm1S
2GMaNy/jYUupJ8V6Ozux1lFeHCo0IvWxqTtfPcIY+evXakplT4myGZxYNWil8tpgQm7Vtg6H7q0N
XoPUDqtboDAz2BtVGv6Ug+bDNaP2VrzJm3NjycKYDqEsog+LTPSGeN585XSsZnVndVFWCEUf6z7N
ARwF788Bsqf1VmwNLyaKrXVzdhcYkHBLM8JevA1OKfP0qmM5LmtDG7Ukc39QUzcnwxL4zx5eyzae
dJ/dFRNZMbGzpOqxMaoVxl713ganZbR1vFWV+9CVzRKJqYCCjnO99SGNlEMTJAUWgg5kurJ5XmZi
MOOyUfq5DAMZxcD80kXbb2W3hHzPv37v7fWIIa3gVqr7H2wGQZMUlpehtmYyXllwFSnhNgvNtvcs
dx13nc+iJjT+Wi1aYst8kKU25Yl2CmsQJLCXwZsdGj2rJMySvllrrCCnjPtzPg1dS4r83NalE8s+
8KuEXij3BdmE3e3Gcrbl1Uzh3WtgL84Y55NZhXtpWaDspIOU3/25yFpLpDaP2/WULoP1ssi6BDKp
W051usqd7QGPbAmOyQbTJ1Ux6detXJf5UEdk56OY4LC5iMCYL8d4M5uuM9mzLDtOln8rcRa1fIIO
w5ee159LKGsicPO691MxbX39LSsr+2hZqhhvG8uw5NvC23KeK8vYJHcFTnECp7AL7tosdD57KhlF
MHv+Af6tfPC3AOw9pBNySHjWruvXRhOJKoLGGp+HYGVRcbglimvFmtsl+AfzRqQ6TJnoAcd+ppXD
W3dpxMu52OlCtxtjVnQKhxIExGrS/LUl5eJjyH/FAIxvASH790qroDv2ZaWe0rzvjGuDRLgsRvba
vHW80tZib+aA7CRWOozzT2KX1q+R03s/6qxuad/pXf86u2RLw6RFRcOLUkL/m4Tv/0/d/+vi6/vX
U/defTbf878dxuIv0/fl136bvg3P+sUnXgi7EWU3EIwXzfdvAijDc3+5WGnIvKVEDlGTx8z+uwLK
+wXvMZIhxCf4lC6u5z/Gb/uXSwqVhdAaJwLaUByP/8X4jVfxz+O3bzGQooNCIoiWD+kNg/4/nvJ6
jsA8Q7OHHT6d5Gk0NlvHqxt2ZRwNcmLBsRWzlV1B1sVz0c9fHZr7Rnydsk1om023uCURqkhYxtrL
VGXWwAROlh28cLXcPaoUuS+Ikap32tvmY4uY0t0Nag0jUeBHnaF6M/89Xy3gIQ2NRcQWcO2eWrAM
cr7TpACndsdc5FjbZiUk0hqndlbDz4gx9GXq4ONFmXbaO26MG0s8qbrtd3WNvfrgrshLD8T0bGzZ
aQ4SzqTvn2cg3iXm4quvqOxyHaOY9x/Ygp0HP5NTfazXtvwhjbV/lJRvfI2oXppFRo7AW2ZrJoxh
mUrjNmjm5TibTq9EmffrZ21jc02asA2+j62dv+lxCx89p6rXBI/KZl9D5RpOXIBF0Ek1eO4X8icm
YF0OLKGIZoMIazv16xcz0374MlSb1Sep4dLHEFqT8zw19eLFWQA6xGTsjawvMBNWrP2lQI6wGj5i
cKwMxT24W0ZHQiTrGbzeGfkWc4qkRFiORn8jaeutudZyU4exUUUkojzrz64d9j9Qk5pFbK5O2e/h
9OlI0WUFBUM+pb3uSO1tqe2ZVSuschhGGBt4GzF21QaZRakDS/Q2ckzQtW94hzTy5F3TEROwZ2fn
HNPXDaqALW/0jzwi0u96lIjCT3btqLfVNML3xp7dHz7Ks1pgVV1f3NLIXitzLvk0YYND3e5cfxSc
oWTGYB6hwYgBYIYu7jgB37goSj4zcPT6TvaDa+1zPN6RKaaarH49MNckGgyUeaZ2qFi1R66taPxC
3hDRwvxYMAM5e9DQ0X/kBKI4gRi+eeLUmllJswRLmfi539VJFfRZ/qzaEkhJFNY6YxfreM7iyRu7
N5gX7MeZypYPm2wbCjmm5QJi0dDyVveLlSy9AvbC9xU+tHnRGntn2qr6wdIdLO5IpLpxcit3/ql0
GhXnaijz/B3tpg55CFKY7nowgfLqlTK1hDjWoUQUCLa9b+ra6IUapg7Ed+M4IzxdlWR/Vblm3gga
VFj9QJsLZBiyocOWtcUbqHj+2UMQyrjxg84iswLzglBM8IwrudMeaVJrHvSm3GXvVH3H3SS535Mi
cDeNP5R9bNcR0uggd5lh0Ywpcn8a8kKBWqU2GDHK0B6u/Slv3gMLWFHMrqOe5OxccpEp+Ohi10B+
HTcj2Qs3Y46GYmfXXWrBg+GTE/DB43lWS9uJGjveHpDQLI6L0dSHpUQWlOSMmQ9b26dvHTw4kXGV
pl7KpHA0YeXTz5WqOexQny2fsyyS0Er2ErxmtRk9EmVj35uroW5KCgniKvPHNuHt5GPCPNz2iarr
2Y97houRh7b3v7FCFq+Xuqz31FvD8BRGY8Yx14/6GtkRihCOOmlzN4cGjmZ/tnk2s6ac79eqsxxR
W2PqxtRFykZwXHXtmKE5YkKp59BKQkbqJQaICI7Z5jPB5SuNPOcqHZcpCecx5a6fAJp3CgPI7/FF
/yf28emTrCv1+Td0zsPf9mPz451s6eb/ATEzfs9/t6Xfv6v3bHxf/xFL+/VX/vd27oKZsSXjxzBJ
7eLPH9u5b//iuya5e5coFMTLF6nz79s5a8wvAKh4YdAI/vaXf+znhh0wBmCA4D8leTEisuG/2dD/
jKZh42fCuGTL/uoyu2Q9/3k7XyW9PTOb2M7Jqqfm0pBAKgt0UZoF/wEf/uevBL4FYGtiUPkLPOxO
0rcMt5Q7GawkbIymdz9vklqsBWrhH76DfyIt/Wcv9SuCCRTJJ/xrwQJOU8hdzYcyc+s+rwgxNSzv
sVfpf8ge+vMs9NvFQ35JdAWqzouW5c8XL4q8nm6hiPjSxR6qeGBxEZj6rasO1Yfwyky+/vsPdrlG
f8c+f39Bsq7w6CHQBYz98wtOZQZSURZy5zWqokoj/FbOpboxMDLsZR4Bmucwpf/+NTFSXz7Hn14W
vBdclyABkxBFyrn//LJpPdDfAVe+w/8f3BukGH023ZrugKLyo5Pn4dO0dPPtKtdg5+ihO15yn85L
NwW3aTDC5SriHT2Ozq+RVQz7MlPzecIecr/lWRi7tfKu83VUp8g0kHBlfvBU4pnjHAQXMgwDpPtW
RwUpPm2nr4B/w7O/tPJrZXs1zSg5dVqMpO0AkNHpxJxUiqW9Wqw3YglhLx0ZfJ3MtD7kjgG5NcyD
cRdObvg9NVP3m8tXVxBjx95dK7JdhB71eo3cQb8HbfUjl1MZE5p7O2GUu6K8YYr7TkYIIh1dcj1g
3xYaZ+O+dparUKnqGFqVjwG9MF4tNw9vL9wwqsBJ731/7GlPG4LlpWEPRoKnijtE0LaoqFU7uSrS
R88EBiU67Zj2cwPdOw3Zi+m31rsapfXU6YyN1lwkdFO9rt+Z++EWzTms9ps3jwfDTUN4uxrVveGP
HvhFQd5tXNn0rnil2WtooqX60GiG41T7/XUOewrIMpoykbWh3qZqkI+0e83PQd5ZJ9S8XmIbxM5f
ivUIgnHAxguzEUOToS3c0sK4XiA/EwPIVRBRPn7PfLSqTM7Ws+F0aArDNqUTFGK/vAZRkseprtKT
ArfY2aiEk1RFA8yUI+84smb3uurTEyD3Rtw3PzyOtWlYcUlMfKJa5A9km7i+gNyj/bGypzOjon5a
a6/H00zfiyWYVIOzLr38a0aIiSU2JEzwm5XPYCKZRjbTOUeB07zb2cBE1OrS/j7RvQgIWA/jcU5D
sh1yfdGA2Co8WgWiItFz+tiNxEglBDGQZNkWd8UQbANtI+MPzRJwrpcIEYPpzwM4g6OsR21i+xkB
Ga9KSthPvsnF3Qi/2RfD1uexCUgywRfMiITtskrKSvdvSJizExyuIwqUYLsRwDVInIuxjMj1hg2/
2BJnneZjtFjeiwa5u7eh9Xd51sg4bbv0NUQBhlqg9N8MtzbPYZ3LFw/6IxRUSHxbSadHEh50h3IL
P7XVNHuA2wD1I/pez9frcxHV2WODPJvZy42+pLW0Ocb42N4yMztHOm9uTJ4+ZC2pZX5x8MPcjU6X
3loW2K/QW7M85alnJrKd0x8Fjqi7xWtK5EGBvIqKRT4Y3jC8hU4X6AdXd321M3gbA/pKt8t3xJHV
VO01q9nu52bSZhLAi+NdWXOVtsQSDU5/AGvt+2O4ENjzMJk2hHfPEcX80URkijIWT2N6aADImkPq
hQXTT+S07U3OaHeUzhCVX9ArORbq3cr8MUycB/arOWfrLisss4v7sJXZDVsK13vLFhnGqG/db1tv
+DpZ7A1RHHEWMDsGVYrz2S86OHM/C+9NXR8Dsuq9QwXxqUELO3dOtgiZzLHxeLPvYbCOz+SxuBIU
dpPBjjQkl+y4jaNLtbr1fM49hD/nJgIRa2rTnQ7YIJf3euKMLnp38Pq4t4fl+2iWxsY5bHBemO+i
4EyVnv5Jh+H6ZK2QW8+lTGlHbzhRjXFQ22DQyjCkm9TE5C1XeelYOmEiqB5VloXCKNIvBalvB7Nz
yaB0XSNOB33tmSoiErhlrh8Cyiy0SvfTlGaxikCrQPfOWUjbIWnyYFFr+gJ/oMa4Lsufbr5u8dSB
4q191KFa5ePzDzuy6Vyj1YfMc84KLQfAaGRekTHGesH1OBmT8Vl6wXSNyL+7pynXik349ZLYPPvY
0n8ouPmfJLdXq814zix5NHm9g7UE3Ht59DyMw53y/WNKW0vHa4V0KvbDAaX+GQlZn4QNJ+Amda07
211fwH7jZsPnmIW7sFdXgZ6vkFufiBK8qpbqZZ77Nw9S6LCk63evt96dqSdQ0D1Yarq2/O4L3MH0
hX3o0K/+kZLY6uQr5Ql0+JytZ3RRqc3xlv6jU9u0CHQ9Q0z+9iJRb5qIEAnKCbb3qlDXrZQ37JIH
TI8/h9Y6tI6LTKgjabB7avvqoXGiRpC9c5h951AE+fhtZG0QdZ4ORI35p2DakJg3g3tLa/zP3J2f
CZ5FXMZNEjUPnT3edoGtcAxFrwrkNY7StSW/5qJpHYaHsOM+mrZjYPZXOTqOFDd+vJX598WMgFpW
TA6fY7eOSI+iJN+ql7brNKqbiSWzgvaQKMzS1Imtvrn2vOVr4QdHXFvxBTHBuwnRZO2qshau1u9q
4h1v1nUu17vaVWeVo10zVot5k9JVl17UQc27oAzu9DDXgqi4W9Ry7PvOeOPBMT+5gdrhsz/00/Jc
Z7Oky1G1N32YHmtVcx/Z9dEbrf36a0xJtX5NPaOLS786z2jJ3CJEiGNxD6fIqVFtRm0yo/o/jASG
J7AUvlgbjm7WrA5lG/YCzI0u1gg7R1gZwg7sQ9sjmStXdW/kZf9qhVMYd46r7gi3vHcm3BEX5XF7
TbdmLoCtqv00Fme3mKKk7KH1Alk9Fx6jIW18Nygks4Osmv24FSfSCq+8IX+vWvmjccz+MXczZGo5
LZi2jWwz44lyRIZw/CmqQ4T4mXNXGmUT0zMVHXkBPnzZ4MJZE+zR5p7uBVqSlvB1TddPt2sZUDx/
jMc2g6fIibPahpmMfW0FDzZJgrcFNmo07+0iTFPddl1NfWxkjA+m7iI8Et7bYAC8z8NFMlume78y
T/1Ww3F1Wj9ORBLv27af97WRHhH6ze82crGbPtiC87jO92nRHFECjrGr7O1GGt6J3s72WMzbSaGi
SpDqfnPY648Wx1bUL9bNtPkPzTJLAi6zRURuWX6VZohop7uF/B/eck5I8azIrh2J11vT+bGpB5no
sXjTkT/s4a7eVp9XnHmBeAmXh2EqXlprfqxD94pYsYukt825udNDNyO2tQLjBvVaf7HqzMwF+dMC
s27h7XDq7iFyUNQXw/Vkkc8KAKRIAMyb+dC34Q0a/W0XmvW3qs+ufFcd22W+a3uv2a8jEJ63PHer
9VMW8zFw+sc+T1+qyn8klPU2k+o6qPJ7UtiRVW7jzlo3E+5jBPNbl+8+7b1wSpCB4SnS6jjMADC9
e23wuAo3XCkvlTdtDrtTSgTNYUEcsvXhUGyzjcVh0mCExcoSZBnhN8vtHxHjwvO4wV0pqx0g896W
FuBpJWMT6bWVb8a1bzbPejM/GpI7RIMcgOxuYvur1uCWnfPz4KyQkXzwDOueWHFrCx99gMjnkbQ+
rgv70nYNYnW9lTzrg1KshS0xqkXhOY9Br28t/lKE7mgdtTR0vChg3a4j4lB3YyCizv5iDBY2nJAe
WbUF6L+xakYzsIeh7B8UYby09M2IyAC5taTxvatcc4/PwT+XzgxpkQ9fqtZ9gp804qCYSmHPTY2c
0yO9UjmqePBUv8W0TONTsu0tlmgixBhO36eMSvFm6m5Gf/4f9s5ryW7kStevogcQ+sAk3O2G2b48
i2TdIFg08N7j6ecDu+eoapOqitaJibk5upA6utXMjUQic+W/fiMd4lHyFj5tlor9qc2Kp6kpXLNN
lnvyg61NpTUEI5scTi0wNqxcW0Gdnn3UuwFBWjl+nnPlnGecN6jumdsqR9WutspOLG0JpNgm3zB3
fFY7IhJa6Qjf9ktQWLM3qVjdxZaH8BPhFr6MfmVg+1pDl/YhpYR+Y1Ur8j7cN6XJ4VIZe56fRzGK
qySuvmdTe0SpCVvRmGZHrrXYiclzhqyRRsfJFtRviOlwTWslKPRZC1mlFT7wmbRfUP4lm0Api52R
pMW2XAwaawUdL2rWEM5nrfUbrQS1XvrKJRQaIFTrMULD4ctTs7redkGvQ3vvE2C8Vp4el2yeDi0J
nV9RR6UPqd1ctS2kG1za8/ulh0O+VFLhopNST3nacRGRO6N/lAtTcdK1ly7n7fhcNGR8QyCIFC/X
Sus+JhfLRbRFD4xvkVUXhqEDxlJ+V2Co0u+K9ceBDtYPM4yGbQdXd9oYeVK5c5yuWpkUqzMLGwe6
9ll0F+Gg8iWVs2nXCO28aEHkw1NMrzLYrd9pA5idq9ktGB5uxg6saZ3jgbLa6cIg7TZoOfeFFU3q
JmrleR/3Sk1vYVKt7VIUXJpCVBsnugjJoZOxDkVmUbtF3C03gWUMvjHqE+mT2H12HUEI9D3yc5Pa
n0vCQ5y4k8X3IFOUYBPEHdcbA8vIMGWNlnZXnhp2wa3oyvRUNalx38xkqMhar191BBdtSjWb/KBu
areSSKxDazFcF7EwHueBhjo9zp5L1Fy1Z2MczGMbK1ACE6sNbul0I7ZQSsnR8NkDB6/7j/EcqQTD
Kcot4ECVgP1r6ZlEivhBClfKaCDLqJBTHe93Vqz5FXVM6VUcoB8nViEchB7tFc3e58lGPycj33J6
Y66OCJjjdNPoKOo3NvLsiHUNo5HuvVUd0nEMt1CMzF2N3OSsk6OOTlj+jqeG6Yey3blErlkPyTRp
17Wt1Pfjgj5lbkfKs1zZRzoqsnSwvg2NEnghG8mhXWxeND0EN5Krcj7iHtjfNXq+ohpmMtXbNlGR
P0zrmzrEIpTGkA8sompSb+DBQ908yTn26tYPmO6aVXoYxUn6jRnh2t6fZVHHCoIWfAIT18w7Wc46
MiCsUYPXmyawj0caNd6UmVkJ4iUp5xallbgxUkv52Il8Fht9wv5oQ6RNeJeL+aToK7EtH9u9HIV4
M6txmW7phcFwnXWNyxZtXRGMNGZMo/QMfj2FaARVlMbLSt2vT/AqwJNji/7zNMgePNTe061s9pQ6
D7Z9biBMso1xN/Qy5ckyIKSZcSyJNLdcRVhYqsNEVhIBIwt2GjihdcIoxdqIPripR6olZSLugVvb
tC05+BcnSdRmM5q8Ljh6Wx51OqQ0Brdc+e/paIzrC7b2pJkj++1qD/V6eE7a6bOwlu/IUBHSSYjg
Bq2TvAHJ3SGqgi0xM3dWyiVH1eQD3LYRwhV9/An5pUu/S/fRFMFCr/r+0KVxc646a9z22YKMcxbZ
IU5qJBezpn0KbOPrxPe8DXH5c6HaFH6ZGSgyg7WBX4iHQKUInvXW7+PE5kahhshbJjtykBwYx04t
LAcHn+Hc5GblBxgp7btSpx2UBypn5TJJVz0hQ4DyCNFK4rirOd3o+vJsN7AVUzHJTo4Voz8reNbQ
JO1zJ4+MW12IY6PPhmdpy4nfozs6rtxuwzqqNyVqSrey5P0Sl+aJT3niwDThQqdwL9Q0Wg17q6sp
Lu19ZMidH4rJPtT2qGC5Bpf9Y1vmg7ZpSX3f9032XJWt4RoZ/CKD/qDXWmm5nWa6q4KgSyeUSW2O
x/ZLPONuE1lFiYzZkvwIbtE+Wqz6ui77O9pAhosBzuMgI/00SX6AizQ/0WATm0oeAo+mpr3je6ch
MRmzp9YYt9qD7Jc5MMRQKNqnOS9q2E5R40zgBJvR0q6AOuerGqTW5VaZI1Cs+qOeToujwVWjJNL1
2VdVsSmpOJxcYWGGchpsGoKZNyYdwSMXtS+ymv5ojOIYWWzN45JnV8k0W+fYDq4tnTgQvVGHz5ot
JXt7juBTlIP2A2fWoN7UcPs/IFpDWZOHt1UnxydLKtjUFs32BzmJdjh7yZ8VNuZ9lcoN5hq1eWaL
Txy9ttod1xjCtS04UUAsmTMlsYoPhKnv5RbNb6YqE/obw/Yg4c8ncPD8OpnGmYtOUjxLQTDe4oeC
NjOx9eSz3q1iE0sJ9gEP77XVhDRA7VDNAOEH+57G1EGVZ9OXm06+sys9wbGexCsnzCX5g1X3HJaS
ZqDhLfr7oiDrl7t45ZWNWX8MpXBE8FjX52Qs7L0U2KhXxQJ9ME4qRBlqYldEZOVWcCUZkwJrrX6c
+3TZzwEqr4HOoaNrTeWqqpoj886+qLHCOYzLwAY38MdF4JUbVvJ1WLYy+5JNVWbWRbL290c4sSn0
yEeVoFM3Rgy0nexGOsBpyDaLlOWAEOWHtAJmX1ylDIjGcIKkFBSLRDqNASGs8wSfS9GXTyyHBCrV
IrwO0zA4jqVNE3KgBI34PKCjslIEhXKrPOWiLHdapwA6a3Q6+Z5ujGloN5GVW36fgtcn8Agc26qM
m6HO8ivRENpeFRkxwSZ+qHYsG3voBR+6TPmgWKQHY2nLRb7Uqf9Qqm2ComGXYElYCLTotUFk7IzH
WoIWW8D2kfPFX7gl4tm/t/vCE1P12UysXRJoN9psPeUT+X9DpFPiJsO2Hq3uOhLTN1EtAmvKNvcC
YXLtaNvnKIS0jHf+vo4xdahqudsr2Ojd8M0156VMu1PDEb/LE+Imceybd1EdTp5RaakfxqYk36Rq
mR4gXpz1eP6o1fMXKal7bmzjfF/gl3gnRgAOPAxDIm7pNHtqp15XPRK9jZhGC89IBelnPB57tR/9
Qi/sj0E7Tx91reIepVnSuewpnjOYlGZFjz+0DMzSxXRvDNYjpj3HUkkzP8tTVHg6J1yDLoGkrs+F
Mdcu4pZtNUwH04x2FA0ugO5phm/+hCQQiAETYe5Tu8Hs70dEv91kuXm63Bm4Mzsg8D6+p4iq5fJs
LdhRDEbhanrSOVAV4luYHy4AuNvwL5U6azHp6/1YxHtz0q8Qy32yG/mYoKqthEp/OzmEtdhZS/4w
oXnzszh35LjfwZz1EJDdIv9/GKIKrWTvNKW1A1P1o4nAEeAQOx8OYRu7WKX6Y6B872gQtIrpzkZ7
U0iL/qSqmtuMipspHLYL6nYkg3DHGq8t5+VjYua7ZSho4egO/jRwJ0yYsNKxqfl6C/uomYqfB8OI
eZjlT9LksDJuSA/0bT1/rPIFJVPzeQ5Hko64Gq9XmyU8hEXk5HoFrU72BbTyz0Nu+Fhm3hs16u4G
XjKmfPZhto0PAfoRHSePTPSsogWaau3PaUVBG2GLAvJv4DcEZ2l1kgs2cHgxSamvptxud6Naupwa
h1Edq0+jph1yvdlGw7gXEad6HEz7MNTcqBQbVaSUCMVw6iCbcTFlrQbaqejGPYCBM0WtM/BL07D8
XCUEUSSJw/nh5kV1Qzf0kymxDVohh7ZsnHK9uCPZlY9a7oBWSGPLgs5H3ERXQOFl9E5iwlA3221k
DA6Yx42mVZoTQijJIvpGneVLdlqcmMqzrQcPXddQZXzVRvXUxrE/xemNGMWxTvrUbbP2wQiym9mK
QJcn/hDQZy47tjr4fRieQruk0RTn94FcnzMszAZOdK1TXWiEA9pQuUIip92GEWqXxX6ac9jofHwh
hwf4qLSb0ENp2qLCMZpOadOeWwtrit46S311zFqojTrfslTui4Brf883Zk80/vAg6JsNp/xtlYUn
bUieULvfzCGKY7wPDigInQhjzDuAdXRMFZI0VK+eoRvnvherjGoFMJsaxeQw3ZLWBKytpxwIXXLD
gX9LdMkZd35/kVMABBVojadPh4li3+6OQxHd4TnSbxpzOOIT7EU9QGw2yts4sv1KKMcp7xEyjnbh
ADvdFHp+EiT+OkY43g36fI9DlGsmKtpc7AkLrR29XsM+r7PZTQOpKjZRqfV+F8u7OAq4e7KuuNt6
BKQ8aVZggUj0n0vRPzaCrVPKIJinrXkU6my6YdZ8k0foRnb/AxnIvhmTvUCjPRXx5yEyb+kYfVD1
wgJ5758ybTguKdRKehEPgl2rojdIj/MM3/h5HuYDajo/SIyb2SZn0grYLmn2KNgEuE1Aiq/S3I2Y
4jsqBgqOEk/HWih7Pc1XOtMHa5GuTZU6uZSWcNOG4r6Pi9YJkNqLMDuPQ/49KVFT1+q2miQCYaMv
djtIDrjLPhBc/NarXMmj4+Z/zd3E1eT0qGfRkaDgu9So73qyBLFHaQ9F1V5x/hFTYQuHyKkPWRhN
21ztqJ9MywvpCsLxKa7NJj3hUZVuA2n5SAcbGdl0hBl1TRTzwr0ikE/WIsf3hAIqjtQn09Wy0JUj
zRLWyjyo/f0S5w9pMqKhC4BJUrLOZhhLDdcuCGt7047sjSKn82lU5GGT2ctV1cTdzmr5Lvg+sn07
1+Y2RGx7lbGH7JDiKB/mtS8oY8G/KRSrQzKmdvY+mwTqsL4A8LGaAlo+5ewnKZkRtjWIPI8xpMez
quuQrLs2q5GYSZGnNM1aAlkGHG4iIUHQ010KWfg+X4LkOdXU5Caba1Cf1J7rDcbhMqEbsXo3YMFx
o5mRzMPEdrjLg1T+Pgw2SAwSjJ6NKMAuJwyWyq/l6DmL4Gvvghh53gZT/f6zNNYzJ+RYjjdK3Vej
M9kW4s1OTVWEIfFznwU42uRFc1vTPdyVSCHvtdhePsJ8s66rfLCuJLtWSgfcCG/xOFzcFkmAFzXZ
dAN0qH0OpEh+GkGSd+UIDX6jZ0HlG7UcOAltuAzHRLumy9PlfgDx/67mzXgrTdLDSYWiSuUMK9ow
/mLXpgZisfSuMXU4J5SVRj0+s/sk3XTU+0nzaSeoFHaBfacHGUb3csu9MaO4IMBaUjVfASVhYx/G
sxjU+Iw/DSpmCzbeY1YEE8Y9g3kY9NH6EuU257MKCoqXD3xoqx/cUWTTB7nvEtS44fcw5RQo5xlN
UUfgrAP/rtq1atEfrJ470Ri336CzPZmd3l3HoAeeMqb1Q58LucfYpR1O9pSW+3lBC9LoAKvVGAPK
gKu6S6MojlnqhZPSSpFzkJ+AjZKmJACqbi7PBb3BcRPZ9rifpDbbYmDK/iMvpm9adXWsy6bgA2Jr
q0PZFaVyRaJZ4k/Abne2vKTHuNNhmse3tIa0uyhfqIPrhv+7DKvHnawCJ3Oq7Y/Y/Sz7DI9NT21J
H3GpYQdPxxkDfuw8eB0QqqtqQE0Dbgw3dRxY56A0pau5jEpjYw4rjw1HFJAL9DvXmADSMsMX9yia
aeTsGIP1NIFxsRkrklviFrl3ryvJMYhEciuX5lPdqLUP/tP6YWpkW2onGz2tnscbueRg78Ouu5IH
s4xZAS3NphQe5gFpq31vd6k9bNq+bL8tSiA3TtgTVVGbY39tVXLOdQ0rL6IB1X47jPZC0U/5xhXf
FFtisxskcHNCMx2aLhuNBnxyDppJHFor7A4irZCOEzJIrp6BsGIguXlKdj0N0Ma1wySg9lcb8aDg
llW5+qQtSOlkEIAuXAjqyXsk79UszVSM3Xw1pbD5sd7pPuEBlO/SIY7w6xgjEJ1OP8c06vgzJeOq
ClqihVD8MadzvkBxLdXNP5cCxk6FztsbbHWOWMuhjC1DGwZcJcosUD7ZRmJEnzTItCHKQjpbrolj
sLb/ZxcpNQYDeeKFAwQr2htWqNAb62r5yqjNttv+M83TpMVfKwIXI91xE8WM5cys8clJqjlaI5W4
E//k7fx/dt4L2SqaUwPHoH9Pub9uu6Yc/nHsiy8t9e8//s///cv4H/s2+1J8e8Xc+/OP+0sIK4w/
dBjzkOpl2t76ajj6JxOfpEZcRW2Z7ABbNf/k6P+3Fan4Q1dMOOpw/vD8Vw0oY/+tg9X+wO9QgSq2
su3Eyvf7G0T8P2OR/kXKIubC5m6MYRLXEJOwkEtrc1pPhiopSQNwkdylnSTOtYJtlKEnz0RwVl4k
+ALyvq6eu6Sz2dHN0u1TQX64WlVAoe3sdXWx+HRF9atZCqHTgnlsCo1IOw41hIL18ogrsOo1Kfb9
PQTPHZHBXL3ycN7CDo93GEtIng6L6jjbY3lS5gl9VpGudlSlcMNW3GJ2x2UIZ1KURvM+b2NGWfjT
8iGpnNyoIpr5KHdMKcl2uYlnJn3JFp+hagC+5XYnVYD2VYXjwFJGx7IrLRfM0jfnJdvYYfEE+WbY
2EscX1mp3uxNK3tWZu0W6vcpbpJv+RI/xyZqrfVv2IH8KHBB20ht7lvl8rnNdO7zaX3f29lJkq0W
74ol3hoTXbhBKp8iaw69oYSBsuhV5Y+2SVNIGCnYXsdRbqU/VCs4iAJTQfqtyy7W02d4bLbTRuV9
aJJMSvoshixdvaFDS98Qi1+HLsuzKZphE4VzvLXY0rmHyckDdPBsH+dxdA2Lpys2XbnMR7Jm5q1B
0eXIgsAKDbpLqCbCTSfT4uThJTWUXKcJuWWf1vN2Nqabqn6SO0Zbu1YQh+BKjxbF8sgsrH+rNLKn
cW7uizk8BktXeWqxlhI6XTK8w3RHG6SvSqyg1aB6cwqlO2O8MrpNHpleHqKutSLjgdTvbxDds03b
ZE/1NFa++bPZkzUx754UZPgFSuqW/dR5QyPNiCnqGqKc3JyRCtwS0dIgpoowOmsGG9pe8gPrkUM6
r7+xz56oudi8QwUnJbm8qRfeR4xpjZ8VbfXEFqrvSgXQgZBE5aQVebkbAeOvQP9boqrbM7xMCahn
6E9T0PcnnJ0wlZKWAl+2FkLMHW2K6hkzsvo2XvpP1ahv4VxbsHW0HTjic6UYFmh8eU8reCIKrniC
F34fiCR3tKS4b/m1Sd1+grN/g8sJpipYC0FckFIvUfNns0+/zcnKCReUILHQJC7PULJxFhS+wOVk
FU+s2K90iJrq3p5ZCmrE84L7fVNL/UFBEK6ju93qeZn6JUEim5RS1WnnlA4vPTG3VFEkGHmqPwJV
F6cEjuW0CRB4Osmc3agNLomThIdqWNAY4jub7eiHPiu3K3VrgxUYyy4ufugVZUQWoV8Vas4ipPe7
jSUx+0GOvQ269tS1c5xD4wh1Nl5hUliUuyxhaif04YVDkLa2s7ux5LI2hydj0TsfITjWj+FyHnXW
zATvE600DpEZllnMRaecqimermO1LbYLzE5ABsRsld7iumevWuwQT7sRgjUMOf4AHSNQF28cMLQF
M8ICPU2H347Tz1jEVnLQ0oAPo29daX/VYtT7gRT/CKzVxRL1tGL2bi7oNYQDjlL0ap+xPtf2RpEL
bDWXYmuHTEBvATpDYdSp7wvhytLyyEwaHoTYc5bIYldamO4NgqjjSFfJ4Gujb0M8nqc8/YGj/vCY
JfTEVJG3jqi5lMYxP621o9wZk67Y9qE67c0sASFTm084mTw3qvzFgkXnShrkosIopgMsqtRX+Lg3
Im3Z+ESpOtbMZdLSB3baYlC9FYmnRVfKbkW8ygEOWA+fraiu6c0s0OGC+lNfRplnWVVxyoeiAew3
ehSjtYb5Zn/+uW70LqrWj43OLTc8xK0ADlLazDsZGeeGlgqe1taMz0Ac21uk5n9Gvv8PFCT/1pJj
HeulkcdfY/9vup2vJ/y/rz+8r/2Xb2XzsshY/4W/1AGmjtkGVhr08tDSKbqBBODPEkOy1T9kpCaY
XGBWSX7P+o/+qjFQCFJDgHfBtuYgtv+l9ZP0PyDX62JVAKIT/FtGGxd2Ljo0cFSIFopwTbVgfl+m
nklT2Uf44HPkpaXfm+mD1o1Ok//AhGCXTTasNvpsX4riMTNPljl4Cmqybir3tdRvVzgjgnMmT/P+
xfT9htrPZL2goq+/iroLhiZO7giKf4mOgaEUWLUt2V4vY6I0TCmBmi0XuzbSgAXp0r8jJfhJqf9X
mcWAGN3ihGGvM2HwKi5tqhfQJWAGGipLBmuiNsCxrlbHMyQ4UbqSsiCArZimZLaOgScfpCIcGu7J
zVrkVWULpDuFdXbVLzN2VXlIN34j96sGa5Rb6VaBGPaxTgETcGJNLJyIUZHgujcJ9RO9n4Qm9BAt
H6Ok05+knnQ4YKV5rtyB2OHkvoDJADFCxS2NNkiMC+b6JIbXwuaA5SoJPdoaowysVtmwrg9avb5N
TAXSAfdZtbsLQKgVp5yzxa8mZdC3MTFcW8lYmd8ZRl3CR1ve+1EekoEBUGAc6jKDABTXOt2PqS+S
jyFNdI0tMFIMt0gKwJlsGPvPtTC4KiXIt/wqSDCzKhWu0m5U0a/GxEI0+Qb1NJ1Www5wErTDEH56
pOQLxn1DiSuyiISh0+Oel6/W6oWysYO2tg/oxHCJinNK8E2iob9wi3Ccr1vNoujFIp/pFVpCH4uu
EtfnwaIdDwXAptVI60aPnF6CxgHPLdM/9EuN/GqilH6cJJThDrbgSrcLYb1cKRJuiu+splUocbGY
iAOzkIygoCargI/6pXgWNC3OpnzW4CJqLazwzL4yshp0uJSUlXibTdW+k9ZIvizroWrKA55k7/yG
1+7g64Je7yCcX+sOwd3hIsSgVUNcJBRD+dkSpNcTA51BkbfU5LCQeMtKkcacxtYk19OGOtNu/bc/
4Qv3/jVZA4UffZnVXIhNTL/4BUuLeg6FreyN2Mc8ULi2N/A/RnfucxSeQ0+rLAsxWwBiddAYWDDe
IA8gyShwQ4hCNxpw4Xj7N71WuPCTuLUJlV9kq0JR1J+q5xfeVaZkVPEsJ4obKUF2tkXTX2PD33z4
D0ZBgU1QxRr/eZnnRaCJikN2rID2TMVxjgtILcGieW+Poqzz92KV8TBIG1hmOPcbhHKa3JBfrrI6
kbugDHiYqkytGxtU4o7bm/iuiBCoxhJX9mx/YmsWbiVgR6KNjd7ZpS/W2C+/4EIYhSxFXiggFXec
lB8mVS8ODd2AdgQ8FkwE9jb2Jkk9F+8Isi6+r1/GXYVhL15jMNMxxgFYcYeoHw8LFe4hqcVTHdEW
h2GIkW2VhPM3mIoxfTG5nG/envqL0+nn+MTGkLOHQxWC+4uZlwopqUJMFLlo16EfiDxwokjvb8yp
zQ7mrBnPb493kTK4rlteMQI+vGkUltRlPiNSYOgni4HLOuannmShGGllSJRRZsgOrPdkr2epfTtU
0nAFW2b6Phu5ea9nIR3at3/Kr18Q4KSsmCrYBiWNtk7Ni6kvqcbrWeiKGyQztnwEtN8JqE+3b4/y
WgD383n5QvHHMZlexbxUotGEULSS/p6bCO7MnT0v+4LL8IMeLfZmLlnhcLZIHnl71F+fTVBQQfA2
LYFC3V6X3Ytn6yXSErKK5axjWkc/tE+9ZYiHd/ag16rF9dlITGGGiPbAdNRG1/lqFCwX9ZnXCdJs
tpE/4QS8LQd2RCzGs89vP9Cv6xTl6YogcRChXjQviprFiqixsIvAPxIIH1Pn8lGa6KCmlYQgE6/b
d1K3f/do+DMSn8vHQbTbxQTibKUXxWBB3IzLeqsPUkZVOSZuP+XRO0MpF8/Gtsymp6KHIA2Iwlpc
nC6RaTSVnIbcQ+t2WLxQKbgI6ZVePmszeRQOXnH0oBWrRiU3JmLcqXJbFmhd6mo+we2SO26w9XQz
hhBavRQ2kDhPsTmrMF5W+cTbb+JiZvi1VNaGpgpyflSUZxcVAdA7mgYseIlaCSZX6+bSTbtk8mUN
+d/bQ6kX58KfYxHIQHIDFT3/9XqBKUu/9EU6q15v9DSSFuywNmOgtyubAZVDOxcWjkZplCEzgVgZ
OmloiYNiJuPs4Akm02omkH1yjRguZY75tOWLFMWck09446LTRBlolK0qsEHXA9wmlDlT9m8/xG/m
i7JJGLKpM13cBV4/A0gI4rci1uDKa9ZJzTTrsKjNfDSHtL97e6iLvWadLnYzant8GAxLldd//uKr
L+qoTRs0j54A4t8uilhuoZXCU12SpvWUQg4edNgB7+xwq+z75en9c1jY/+vBLdgLjItvs+wtmaWY
a15exO0ddrsB/aumkXwFFdziEUY9wEk0xbTv0kmhG5KreAQnQYRDRKq1hbHraHyZGy1YjENM0EW5
7WlwbnWMCXpkObj6HJRRxZF1gq5bbC3dqhMM0gYaSCnGJqP79jRebJ4/nwfXGLBq9k+EyxcrnMbK
2I4ytxS1Cbuz3Ve2S9Bk9M4o6w7youb5cxQVtjapWVybf9ZEL15WADMUdZuF1qgrMuSLvfGtpGMT
enFnRQcN/0Y/1cflVPTCfug5mN45In4zPoJsHVEpnQJLrK4BLxdLzqHblonO7hkWp6bRjpUqDpFZ
X9VG/D3vRQ/mYgKnV1/fnt1fdzvuppicaxhwk61nX3wPdSGpMe7LupcjovBwaIEvXGWjYwzEDHe4
S/7teV5zjVUmmS1kjaG6eE5RG7TRShXJe9+c7FLL7kUeFfuUazQirzjSPFtSpa2w5xEBhoAg+/YD
X5Y8vGmu/nwbMC4ptUz14omDOBaxatY8cTQG96aZW40zjzNUicruZhqKijmAQhjKCMUzNTRkBWXc
2/gaDMWHOjb00Xn7F/26wMFuTJYcKACTc5ldDUPGIEt5zXLGuMmx6uKHtuDT9/YgPx/rXwucIg9A
GiTGtPlfnf9cPLapY/FcVLbsyWkSYOwbEj9RtRHO2RYpccLP2dxv4kLRuTt2pqUSfINiDifDIvph
TFX2GaNpxOJAxUu1kXLd5jovm+0xonvS+loSE+SmoDTPkQcs2cc2TZd8R28eokST2OOK13bz97cf
6iIQ8udDkfzFWzSIDl0NL16vJjtEtgxrUfWGjNStUKWOTTDRVvrc+LpMyyRvCISVnlBDmSRMoEbY
IhPBCQ/n9slrl0p1RFzot8KS0g9v/7TX5wy/bM0KJMkNL2OTn3hpIWFLvOs5bUzXMuPaHTpLw/4H
BOeW5q7++DfHEoqFa64gzBTMTVxCTGSM1ti9q6ZrcjC7jYUGo0dW5EymPL3z9fzyWOtdARcx7uCm
xsdzsRnbkeiwjKXZAZykndJpND2Am2Grm5n5zl3o4prPFK5jAWAavFqdjX/dul5syZkWWvJSMZZc
VFc4z8vsR/2wRuaYX20NvMvSgJBKhG++3NvqAUeldGPDWtloaIh8HJvEO9fDX5+e6p0znYN1vTRd
2meoXVNoSmvy9Gufo1VQYtbGaOytZh7+9kS/Huqi4qXDJ6sFvKvVA7jxZkANx6T9tk8JM3pna3hd
p6zzDD6psC1w07eE/DMO7sU8qxaZYUFvGe5SyMPNIDfzI+Iw6W6B/X47tNgWoDLV3jnvfv1011E5
cFm5skIPep3rF6OiOJoje0igt4ajeZ8iSoeTKODWL626CzHZdCqTuBstmlGnxG10YksvbyIDY1VU
lKq+GWx9uFuyWv37L5lbjWGIFSXGQudiT1mKAfla2pkuPFV4iHW3uFMDZbmJA9n7ux+uBhLPxGuy
jlnf5XV/LMNSjLlhuvlSyjsCAYyzaqvpFZyb7MPbQ70+ZH6+ZIZa4f71mAE7ej3dC0nhJV82Q7WG
6eiZHJEZMr+3PbzGbf4aBexorXeJcL4cBSZaUwktMN1oomnlq4mif9basIDKmegLLljQBI2yWI4W
JrjvLOOLg/3PweExMJlCxzGMqNZXK6oN8eGNwt50F0PriekDdsauU1wbeVCR5YTgLcSQ8BFUI/MJ
Jcr2FP7xl9BEVffOx/u6mPvrl9AM1LiUgbBctj5kAp8qe1r9VVNooEjm0q8tzilEBSL20Ap5hmas
Vh/MUe4fqrYvjm+/69980BZUqPWibP488V9PREr2VII6Fh803EuPyDq0xwnRlZ/03QOFf+/raR99
envM3z6yrqiGCpNX+eUkNqDhk9eUm+5UZlDHbRhXCG27fRVZ0jPH63xcyG16HKH8b5PcmB7eHv43
O7MFcoTFELetdfm9fmTMbdLEnmqT4AalRnyk9Td0WINzp6r9t7eHUtYz7lUltcbqvhjrYmuWK9wg
LQLB3EHPcc8LO/1QJq22DaW+Ps5G1OzMFJEVmWHDrW6OAVGMU/oZriC06XSO/oM9BFiEbxuqEcar
F3DFLOawj0fWmjzT7O5q9lE5LH9QDE3/jyNdbow08ItUYqQig05AaKfwCpgedGvk2n1njtc/69c5
/tdTXdQZmawEQ5bBtFMqY7xejDz0JrIqEbfEMA3qxLManPGz2qT938Yaqrpx9NHFv3ct/O26Wi8M
QJPA+ur6z1+cUj04JZZjPLM2zI276KgU1bHT/AnHmnee+XdDQfxicxYrAmxeLCvcOGYla9m+tGgS
26wh9438G83NQHd2b0/v60vfn/sT6wULMIikFm2L109lZ5WFPoviFCVFsRGkFTxBmu+PwhY5iZpm
d3h7PPGbt8nZw4YosJ7FBOz1eOHccz/oS95mrZhOT1PKKVV1eucA+N0WpNHUxRuOQDIK4tejmLnI
VfjP7P+L0h7qcZGutAiojoA8DdOBNHTsLtbOJKAWV9o4tu9s+r/bdV8Of7FkJ601zYb0SzfWge2z
NkL9g1RvG406KZHUyw44UbL9D2ZWB4QFNAByvcSzSaOSS4nPgDdJolUmimw/U728M8pvlybuUpS9
FP4Avq9nVsJhvxImj5ZksrW1iknfymGPv0nwbjL37zZXvinwAcBysM2LodKG+uS/qDuz3bixbE2/
SqNv+moXOA9Ad12QjAhJIcmabMu6ISRb5jzszZnP1W/QL3Y+ZmadY8k6EvIAjUZfVCETmWlGMDjs
vdb6v69gnxMVfskVIiRlECfr55OyGKIaoimMgxHtqwX/YWjvJWPYj/TStS3v5PwFmmYI5G1f+5v3
iWvRLQAKQIPk1d3fWsrtVcfZzUf2mIzAyQurMv0LZLgyGqZ+OP0v/Jq/HO/VjkdLl3qm18+XT31g
Un1C4InjfXChvnU3Uhl0qBk7rPn/oPX98kyD4SsaE6Y/qSRR3ehogSIxpdp/4bv8epRX566vp0rP
0FNFugMlaUgad9+1a7Z7/4y9dc+zUDe3XjT51d/WfDPFy1pwz2elVGeLm2QiQFw0fRsXumdBY2Zo
imP2zIGrpK5D10JM8v5H2L7Iq1cVvRbLdR1+OR7dr5YepZ+b8VjVXoQ0czgO6bCCTiATiiTB+vL+
od54xPissaie0eqhWffqXe9osdJmwQwr0Lz621iqOVgpGXVd0z4oXmH7som1/fvHfONq4Zi2q6HL
2TaH22f65Wrp5kXgFOCYSYYpNc1z/YwA/Ee9qzePAudXo0Fmb/SUl0dh6p8JPVV60dDVNVTa5ieB
lY9ssW+evs2bzqtoa129eraUncngn84vlZnYVngveGBLeeJ9W93B+ER5ubiesAD9/duN8sXW1eUR
bbDRe/nVWImbTjpyVElt4oJyq3Us0g8buW88N7GHamymWaWws3716OiMNRswyPLomObiUAyu+toT
7N8Th1/PW9EjdVjN9SBrMhhCm4xD0RrLaWcQpg0IdH9UknrzVNtQ5rFAbc+YV6caq5/W2C6baGq7
/hJMWQ08cTLkocTdwaObwdCF0daPWlRvPA44C/9x2O0s/XKxIq9xBYsmAhrL1O2MdoyfV9G6O6At
JJuw4RIMM5UPMwCbNDHg7IPf+q09KG+LbQRk649yp778AFk3J32JziGyzYmlajOjOwknk3Y6+iJn
hYZGBu+uMWrrUZQ0TwGXrxW4k9VONCpbLj2Y929f/c1TQkGDyo7Oyuj1O6x3+tSEQc8KAf34rhwc
rQjgBolLNsneZVYK/X4erENOdAmVUQwswAbapgZnuVsny3ruVPzNdUGoijyzTiW5mv1m6vkESmwC
dQmR/4PK0FuPAhpzdCN4Ym2DCS9P4WKXwqss24uYcTEJe7rpqRZjcXn/vLx1gSKOBpvMBePp3qsf
ClmGpM+Ze5EqQVy08JrAhLnxxBwtJnG/XnDRJmQu7Q+O+/vbwuKG2OrCVGtZsm3f/pcrtK7JJLs+
mwePWFKYMtKzU25a7nNQ7NH7X3F78bx8MXEoUHnETBw2Fq9/+SlvxeAz5hZpIKyuumnQiyCfxnlm
SMkzq11havn50APvenCLERTX+4ff8i2/HZ8RIlZxfFGmS14906d2WCpUiXFUDPFghUUmi+dCDCyd
mDG0LpGj+Ji0BqLYNnqadQc47VYwn54GgPOJbFp1ujo7XxsqD+nTmuN9FZVLMMFpFxUSbciTgyZH
6zFbQQWH8xqT3+bFaFySuygYqnYzaICJq6kbVuTG9VaPfOySUawhzLWm2Vd1p2CCQMj/VPd513yw
MPj9QrY0gxoQ41pcrtSnX/7UPr1lo87ZZRV2NpHRd/MbRXHzb5crOco2jcG9wrvq9fKjHezMBjFP
yU0N9HLq1d8TD3wujGr+YDLirevJ4NvwVNu6sa8rth7DhX43cCQmVdtTNzcNQpiruTdbZa+BmAf5
01j63SRs86NWwJun0qOS5hGBYsTl1V2DGtyqKptiMXs5vQkmgjE7XqfZwYRkco8GQh5cp0Xd6rnd
5kbHIU6H+shDTd/lZNdzgfvXbiGlvH+Nv1EL2na1bA62eS3+4tXiD+4Wr7ZypO60dFCV2HiCRmAI
9I72j3U5o31G91To5fclMcUYqN6Dp7V63IThTMZCkmEalr9d/uMzWWxZtr391lF+ed1lsZOC4CbF
zlXZAPfr42CAAvxDh2WCCWIl+iSr5KO5mbcebMDo/xiEhP5qvDoTyki5CS2blTh67TAhHb9n+/RD
n3Xvg0foqwkdyhc2KwqicaTheMWCuH/5BREKdT7BUhGhZS7PPKaUg9ackxseN8N55mUIKEQ6GQ9l
T1BryO3h0NQeoY1K5jeAx9rvnrTSH+1saFeOgN0ZlJ2VffDw/e21u31GLgyGoLhXINa//IzwWUXa
MjYXSZv49WAr8T1WcfzYFc4K+K3GcnZonXT+OfDR7hdj7Q7vX5q/3TKvPsCrFZia4AnZVi0i/PMM
maf+ZzS9HxUff3skbAdh38V6Wjc8pjRefsu8JxbT856Jck+Qk3LOCtwt4SzMc2WPx96yb+xOfbA+
2H7dF6+17ZjMvrLVopzEX7085iRhPTsiE5HnsLgMJkSOPPYcxSZWHrI6Effvn8hX47B/XW6ety2u
2XxZ3quf0iZrobkCiLGrDXGUDIkdkXIGALXklvo5j5V8qhvfZqSPGNQimR50wNC9/yF+u7u2L82C
YZvSMFwuqJdfGrk5qS8bLFjGbCy4TFRFzajZlwPWytv3D/XmhfPLoV6tv2htJozJcOHUNUnr3E1v
1kovT94/yFs/okdrl//9Mdb36iDku0fE9bmIDKNM4129ttC9POlpB2QB2teZ+faf7x/xtwUfm1jO
ks/DgyFJQgwvz6DoloXZK+lTRIq7I2n35cLt3BLBepJlwTrk5b5e7eqDx8BHR331qIKkDSZyAYUN
B6LZAz12fhoySfay80cC4HaLq7WLP3hd/v4L8nZhFHCLBdmMRrw6ubJYV2dOjThC9eAeLXw757oO
X/r9E/r7vc9RmEhhiYOVlOO8PKETjxdvNcYY8TK8OB8duE+mj0YtWF4HCstSJZACFpgWTV5mH1w/
vw8H2NvR8e+hjMbn626f7pd1NAarGs+3HUfQ7vLLrvQ6xJp1L+8cszs3ZKWHNeag06VL3du2Kqsf
hbvhcWjhnyndT4Ely482+m+dEJZ6RKvIAGwjki8/EuDQTNUg5aJc+R7zfU1xMrum8yVWaJMISTb2
haydqYpqY80/ej6Yv19ppK18CjW+xwDrb4Ogk14tBDPGZJeavXdMtlm2MJkbqMC522oam35WP8D7
7U95ouP+VHaPWFXLJhjInjScnMWTUCooYGfZh3poUcDmplZ+Zcol/Urf9QoDqT8ELT0fawduU9lI
QQHdwwMHax1Qh16yHbJj6z6FL54eAFm7zGM0nboCMQKacjPRXlv2uEH/VZEFuVaBfMcbwRPN70RZ
RLLzRvKW+Cnoq1Umo0itxq+PWGM0f5CxmH/WzNyfg7/vfDQwKv8695hMgprmLuX1ebVuzXZpvigm
X/g+7SK/2IWrXcSjO9eYiP0aFq4JegyMO2x9iMNuWYY1Y+7f13420sB2elxnpH+cjHhLY0EU08ax
D/pYLSk8k6mdqYEDo/GrUtqhu3owMFIHo9y5sI2F4XVNySff8cCzE3/XTplQGb7OjEbnu741cV44
rdek12IyOnCOeeHdFeaiinEnJ6lqRCGeB2bHxqmsSai3SMAGpa9Ru1bKNT7rtIjYGLl8vwoePVMC
cgptxFWfs8Sks5F5WnOnpwkRnsPg9mVFP3Bzp9VmijTCiqup3MFz8c1Qi93CiWxn0FWQlCkNEiQI
7iNW0+JBjfS8wlzzZRmaENhWojMe3hAYzRNqYXtm37/qGaJP3c3m59E2NSjxnvucToWLKc6pELiW
Ikk2cChSuS+dB2t979QyLk46xyJBTyK7b4N5ph8UtbqAmaQGj2WbXLrxVu8wn0V6SQ0rQlLNrhVj
oIvlxFT9unNJpq1nrJ09oF0uGemg9RbDgKdtJgKEjc4QUA9N8+ciuQZme9Qpr1iJuqLSoqiVFm6M
+Jalg9jnAL+41M3RufTsdbXCctAIEacNFFHV0roB8NmRZ0rF8oMugJtHi+kmN5IU94wSOXavRoYY
O6L2c404bzEZtxJ2VdwvdcLyYFRG+YnlpXfdL7K9ZRYBGNoqm5Yqp1HrV0srQXB1xqwgm5r2hLkg
hrC5n1yh8+czQwA5RQPSHfDL4eTz7Vn7ZnCzfabSM047BMsmyavEUaeZ0rQRp2tjqYj10fxEn3l8
hDzMH0QTkGShANoCaKgd11s7TrRb+p3Gg005EB79WDQwi4ZV3cEtBBRG7RQPY2HGjgOOOYPTCcB/
5RbPvey5N+PlLB+pcIMDyNIryIpzf2bqVXVWiJZcdsdbH2+uDUsq0lIxMS0IGIDueMLot6Q5mJx7
nTXfCCXch3Us7Cu7c/sUanRKbLFEJR5VMV6yIGWXcmGJfMXojC3u+zT4CT4zTpR2KoRDmJqRQLDz
RJ0hJFa0MVfK4amFeV0zuyFaatN6ln2xllejMBNs1WkuphNHW3TAXezpzMA15gY4KYCKb9Jo62/A
/c0vnUgXHN1SjUXgdrb/4KGAhg1jxC2lizYpQR5VU0ztDn9Rj04NPmrQ9DZrMmUCmQIkfufMUJs6
OxWEN31zDdr1bCjK7GlemCELIBnm9yniQ0LhbaF4ANu2eqrGpIVyxFB22HsOHJq+dPQTx3YXd3sw
DA7GiyL9rCWO8xkjT9HtLS+fuwgmYzV/o2pmztE4W3axW7LUuJ7BK80HboqYT52Z2vA9UxJmULUw
R42DHojUMUtwDsMJwxSyLxWVKcjbMz1uv4tRtxtL7IqwFcwl7ZakLLI9saimDLV+1s7QJcJvcKia
C8rNhfaA/mMdTharqfRgLEWfUeJilxPkzqgtkdtZSxnNAyoBFM8G2YkapbGDyb13H8YZTZFlg/2k
SprGcdiOA8GyZdZEFxX4F1DPIzRAvQjF1z4pKnc6eLmTeyEhkGI4wZhkfjHE5m4htq6q084dB+CZ
TDn5AfNCMf8PjtndD2icsqPhzOKQgtz+acDJ1XawdYvhvLSrCZ9lzooayIY1xZ+BonT1lWnQ/jj0
5WaScRmb5Z+SLM2DdqRfF5VeMd0P8GfrAHN54Ye6KeG01y2huM8m0dfqRw/rbIpaXL11UDlde9QH
HwK+kzmfNemv9xYrUHPHE9Ragwxu9ldIP+R484lAxGXRE1jaFVZd50+x4K0T6AYhagYRfPqh2lBS
qzV1QveQrSCHAMAUj6Po/Io6DKUJYJk5soHVSDOExT4stiqfihsubbgLadLqJyC5xHeF8Ww4RX/e
PGq0SIqQfPEKQ8RB44bnvvdX8ywbkD0FTS16nQcvSP09xsHC3jF7yRABCQO4wPbiLF+zqte/CDPG
8pxkBc8JwTrk0YOJdm5lhTICFDi82jWrt+4SJxb3srNGtuzmzH5AdKM5QmjK4W/mqki/muDck7Ap
uvozMOvFwB0z6j+FHPvnyVyXb6SkJ248aeVHN1YuS4Z6cTemi4WvMBVae1wVlWS41s2SAJXOylPb
7kBGzXVtXVFIKR8MINyXyq6NGV9C0/SfTZVnF329mnCkmlVedvxbMZyvtnV2GrCNp9TU03TTJsLl
X5aR5ZyDmPPZ0Cde1okWO+d5q7UPQ6MGcBeaXoAxWXpix14z28e+9rv+NMtW2R+sFt5TqJc1YPF1
YEw5tMaU56e/rrbaE7exrq0UL9KG91cHt8289nJcrcmLnIkyKMu4Ac4nUSMWIgQ/GsmblGH2gF0Q
YK2FoFgcOhjXHou+rpFL5ZUAGcl5uRBuwyS025AUJ2BeNojJ8vksNtREw6J6Nsd0BmWITOeiNNO8
iFa6NfbkkGnGukn8O6eGNB5SGPLH0mult9dg0H5DAz704TgIeL21aoc1LHtL3Hudzk0IQKJ7VMuC
VXZkB2+DpGw9yCZmg/FIaGQqdabmHuvZO2gm4NZk5PMGVWUYCFWU1j1Vs5tooIlLAxq+V8X0LWZ/
y6GyQbBDbD3wnHvE2WdmPsG6yFcxHZUY0ktGxuoi0nrXuimhxlNmxGTt2BbfGrYWy2NLGrxKJqMt
yQGODa/vJl6bntHXzRwUz20td2aT4GjLgUgecsG8wM7FIjQEPPlhncDJxI6FCrgPnTSTP6xqHn56
mmRFVCdOdeETsLFxtCIwhhqZ48foek9UIdsmZYbKWFXMgojYNTYcCnWBLrFShAQ04ZWw8uVx5tOz
J9UOaqfbLTmnZttkGR9Vrf9oC7ysrxB/2SyLLhPlqJ/Nl9uYSjHEWS6pQJIAMAUhPHN8Qaya9rhQ
RQpiZzHPuJjXEyHL8cRz++nKhu4dzWUW32ZOI04FcrMTJKXuTbX6NoXpLD7WasRoOI7moRnK/pDn
GDmmWsPPVw7MrK8QgvOiW5uglZ/f36e+Ub8hVUqUmVSNBpLidWgeMv06xb0WR9u4/kF3BusUkbkO
FsqyLxwfA1Wpx/klC+zUCmcCW5fd4KQfjED9XsAhMs+Gnv3ZdnJfF4rd2Z/UOJd+ZBllH07wV254
1rAcrxf59zfmLw71ah8qRC9lk1Pp6GqRnqSw3m9FUuqUNyp1KBfyEWsr7yyWx1/fP9Nv1B2I9ZCg
sj0TP+cfW9Rf9uQOUGagNYXPvkLBAS4KuRMANnbvH+XNM8kUMztshh6915XVVasLr8xzPyIXVn2t
TBfulkdu7UDV7cNsztsHYzvNdLYL8eBVkcPnjW6pjPqNlQMAVA1NUlaeN/7Cvun9r/X7/p0LhGLG
v460/fNfTl5TKdQiLr8aDbH5JHXj5sRbYNKutsvAbgIPFJxKevf+QbeP/+pep6zJ0ADJUW72P9ob
vxzUHqY4bcsBU9uq9Ggx3AIM9mXanusxEpj3j7Vddr8di+ARbRzdITr86guqOml68Fl+FEvDep78
zp4i0+6tW5rkGorCrL5La7O8N4ZVP8xI2768f/w3rk5Kp/bWMNCh/r2+biYnZtltUDc2jcn9Aqsd
u52ZjX+24/4CBV39+YW6P8B73xtesEgI+1d/+8//FD/0K33on5/+v3UaM3/0y6nf4El/IRUvH6vn
//XfH7Lq6fFpev4VWvTHf/Intcg0/8GNxOXmm8wtkovlBfMntMiw/8Hoyja8SWwVOrvG3fjvRmMb
azFtK2prvKspa1J9+wuMKAzjH7gOdWrjVJN5Q5J9+xtkRGb0X1ypW2xXJ3fEc3pr2tLxfFVblB5r
LX/EsoHZ0mZL0wxxX98mbT128cW8rjm7B5Xl+gXYeGcvWaAfgXaou5k2APR0mQe0LfR9JnNgvHhw
mlMfwv8R1rUd1X0781rX9JvF9b7avn10qQAc6HdjA/PsbQZhqAKPSG2IUHU91shbTibsdsng29+t
2moit+3u3GbCPzDMX5DnuKGK2Whfs01lAzW4Egdaay31d/Z8jIMyF3KiHDY15PLq05yPf9Lyr9y2
1kZCn3AiHY1GOAeDbSB1Mdhh9WaJdRJtYpesQ1i02ntL758Qwh5Np7rmJ4VvOHgqYPMTB2D7K/wW
MRBva7kacn3vL/W1q7xLCiV5aGbpcHSXZEv6MJoqDyuV6eynOWsL26EkTagjNLF+sJqZXZ62dv2Z
0grnHBmS/ShHxnTz2WvCWUPKJXVxOkETPLDkMsJk8vxdXdXlHh37SebmehUMNkZOpS/1Xk0uIEhz
BNdobDj2dfxeESWmUrW0nyRD87gVcvA51uREHjvXnebVaVB08eeh7peQbnLeUtmB9COalHnetLta
/X7D65jzqa6l3ScdDnMwd2Nz3IBA4TAXkt1fn5zmoh8iWSf63Ui2kiUNhenvgPvXPTBi/X6tRoCX
Tmo+lMoXhypX1Qnk6/HU64eKHxB1E4knw6Sy1UM+6a3YAV2EwIJMO/MaFFTSoqIoMsUKLj9rTTa3
03JCthNoEd04S5G/0PrQpthzR21AhV7fdGdL7trXlZeKExeeNqDDwd5h9iiO3tJpgdbb1iEpB86h
Y8xdaHeomBpvbu6Jh4HD9ZYqXGmZnlqzmd/lFFT3hJZkUCCcBeZfNFh4DXX0Y0c/Nf2qCSTf+tLL
2Mrg3E3QtLQ9m9IZ59p+SHXrnPW5ODq5j26iSroJYe5i64dYlc3jMk3jYbGFdpAUpahDrJNzYtIc
GgEo9m4w+YpanR+DrKcieGqkcuK69opjAyLch467BjG7qICOu/k9HQVIT/8APzSOwUlN4otf6jXc
ULxD8dD4j03dyc+CPf0tF87KlcJbsMMec23pDX6grtGC1O2778kKY1LLkxGV7CpCW2V4Vi33YNf2
QBYWFL+2aWEm+qznk9RnoJWVuW8F0XVe/IqXODzt2W50aqQaomEqbKn7k8KvPPiwA49uvlzTzEwC
o66za9hWQFLFJzUQXFIwKjtKi5ezcs7aHqgHM/An/STrW9oa7YHLAAeOc5v79WNjUJLMpDqZnB5t
Rd1uJ2x8WAxf4PlIbqzRemLczA4G2peHFENGE/pmcasL320CM9MvPaXfu7PlfCG+ne/JKw0nhrJO
Rrd6LJAV7Y0alPVclmaISfa7qcT4NAGWLmL/rmmaA7pCinKORbA4+ZSu62cUD4e4K66rYXmcjOR+
GV3cwGpbnwJS7WubXSgSC6fbkR04sHj8SXg7OTaafa+X43fXiJPNdRyjv0qeYkN+IheaPmS0pIJm
Ld0AYmj6HDvtjZ+6l9gMJAJW8bXJdGiwWkMjKI06JztWIPExtN6LcXKvDGwWuyyTX0cE1w5ChNbs
0rBp0ytC92dm64p9XWtnAnj8nsDTuePZh7HD/NKb7V5kSb6Ti8njAp+F7Frr1umN7lDmC49GzKnZ
3Sxt+2dryXIv3OTWtGLq585y9ErOH7nzmjKFfwm8QyDAm8l2rozQLO5k7yx9dijY+/NuHTDLVj8s
s2j3sB5JqTvphbeAqY6FX54tTmOcVZZx6SepC3TLAyjX+uuJKu1zV1C179fyO6Go52wVB1sYQLKt
9MLPJVKrnLIkltzAtdPvSQ+4SyZ33oi5b4tKpNa8y7z4wmwkyPCJd0qv3GdG8NC21s51Ok13Vekf
Z+6MwB0N434Q3E+gRD9Vo9udzKluhFRUrifD3FETuAIW5v8sklQP7KJ39mkPEb9RAuEgb8/cIZdB
wbveo7qYQ8dsDkhVtCBZGd3prRURr52NiMxrst2re8xn+iMqXT9roFZIlrcDb9u64qXVd7eppKG0
mOsD8LpxF+de+Qyes7zxcYnvKerMY2g01O67vO8PulHJ71h35iADKR7EZaF+rBBfkFw4/cE3BPgc
Fx9TlIxTmh8nV/b+9QB87tCuKwZhotD+tGfsLb5EvwJeLh7/ELnjkX4a+jG7JTo6ZpHS6nLAGzgg
3h6WJgd+7lwPadzsmM5jYqlPbbDkBJlTdjZnRtnFVF/luINwHJJsL86rPsN8vMaCSIQFYZ2i/Z4f
277MPXkwBDcc2GVG2gxZ7B2sUTu9n+dHgOJORkrbJPCvoLgGSSdRYiDOM+azrgdFHI1Zt2lwHV6D
Z1lDe2JnVE4fU8uaBwzKm4UqGIsVMoRsw4kG4z7H2IjwLDtJKI0T6HnE6LGTKokMVLi8WUK3Lb5p
sqMnNmpJuBTW15nQ4Skn5gqVVejKgYKaNuCbkMDbEAsMyWWM0dov6YSkGW8AZEgj1ZhMP2rl8tSO
y7mDLCSCJnfd5ksTpq1zhS58ChuNN2sfI6RaR8l3lEzbxkVFyWXZoP0UeRj1niN+QgZep9WfI0yy
NCDK8jF3FisYYscLQbNTcJh3+ayweNbGHW5S7k14DDxVmnJvT+Jpaeac0GqnDgCT75sGtt3Q+Sgi
7DoJhTlVcKOcz5lcLgBH0RmUJlVSl2J1KZg0jrWq3cUlV6lVJAweo2+OYnsZAV5k5kmVgc0PNXC9
UWElE+z3JGU2AW9tCY/rMC5b6b+rv8FaoirvAu6nPNRk2a6d+vi8sRBtWQq5vQeQ/sskq/WIcKK/
HV37wU2l3MuauZxl7H/KqthLyUeBCBiJahpPWYY5Dzn0xp2fWz2FdzV1B2yFYGKaAwUcLiPGLp35
awH1aF9OBYOqCV3EbOmPvnDubZC1OyLE+V1VccMrAF5cAg3kYwfI82QDQh7Qq50tFbCU0GFkMJSF
Gh/peUU9010sbigY82KjXrtzUsLu6N0yo6VK6PKjin6tOAFNMzgnRcLvscuFENXOYLy94HVA40LC
vmQ1XQVmWfG2sZBeKRDfs+lE5qLPcJEzpnHwqUL1kGtgFs3s7WEtV7jgkuEeXO0y7EQqqPJWpFSr
C5xt1DVHAtTJqQvO7xqgn0C7Zzmd2lfampVXqEpM/aGj03cqGU3oykhlS9V8SfMu11B3VUV6qdNu
zxwesIv73MKWpJ9jpmbcnvmlO/UHWXTTj6ZP3FFEjlHmvhVofj1/1ZST/Jz1xMTzMmeKWj93ERK/
MjHK7IzafOdHJmelvxNUKo61pqXyqe29AVAyI5f6yZqtKb4jhpazzy3L2rPWwQ9QQFMBnW3KNDuJ
4V2GuLqsM+wCedCx2dCPHSVJe1dDv44fnA5VYaZ5s5dg4hlHdTlZVdEdKcSnd12Gcsqq+2xHd6Qe
jhS+sxmtcakHgLc9dWKAx2xOk8qv+K6DlfHCp10A74hDPHruUkDPqpZBJqDhnWI619c2xyI1Mpx7
aUMpZ09iCIUxmS7NnV/Y9pNPkVnjvYc4lB64kw87c6GxEpTr0oEbG6wVfrZjratxlY95kp6OY871
xXwoRaE+rbuHehGOHTWOl4kwn1vdOlmGrDXup6QT7lmtHIcnUQ2/O9poAAWt4S5XLe5BNYubIqUw
CZ0KzdJNnTnS/6q7HY9q010ybQ99U/QH7i6tzwJnAIwdyowKUZDzUuuD1iCMFNWjkuJQN01d8/Lv
E+fC1avMPJt1A9xyomd9GRmicFj/8sxQP8yxn3jv0Dd1eSXN9jlt2JU3XuzTIetr/bH3ePDShonV
Zw9NWxXxUqimE4YLb7SeSZloXejKA9Beu5OM+Q/9h2eOXneA16iNSdjr+kYvlQtjp+uYN5c06hSR
bBqq01nTx26gzZ7IDxak/vGL6HqtjXI0qfWVJid4KXW1sDEmzslioG8ZurFENwVLp9u7YYzvm8pz
bjKtqE7JDNphv71tVJdV7GNHmvzwdiOnzv1dni/zSYcGNZxJaJ96q6lduVIrrgxNjchOfX5X1caV
i07FkN+Ar+pX4CGsb3GafmbHxPWpDxpU9rSOU+y+BVhW3a/up9HJP+nZOKR0KQUjerXqRxqRTgwb
ln7io1861hJphHUQWrm9fyJZhX9lr9eLSJEc6c7akkogpvplOMq5ZhzF6OTej2eQ/Y7U4yYskC/5
Z6Pv1SWNh7Gg2Zs89oXhXCDSVHsZ6344MP3LcBTyRn6AOhkujNydIP/l1yicwpQuY35WucNcsovV
y08qyZlXyLvITZrC3y9tmtCEgbEqJZ6tcTTyhhqnNzwKGnV/jtP+36hYtc/1ba+en/uLx/Z/bgf4
9xLYP1/+LRWxv47//xKtrW9hmP+crR3+n//dP/+3H//jdGwy9aJa9cd/+Bdjm9oSqb4NksVMFxGB
Dc/0F2PboyRFKRGStknFiuFvyqv/Ymxr/6CQtWWfoMJuuDn+q395PP5hOoZJng5IAhBdmCt/p1pF
ZvtltQogmm3TGwY0t0HMjNdgp7w057hkqnyo4qS/m+OElHM4rODb77re1egLLnBM1TdHy+vsYciq
wrjpksFY1GmZD5QmorwlieX9mCVT8vE+bWEd/lh531jdBeEL8XmNyYiGfipbcU6QS91KNgTtSR37
9dVojN5T0o3lk8ad+BWAKIn80bLQoQ3ZBHTfzqc1BYagkiVo9XX+6fcerUA+MsO7naW7bYSgfs7O
GfGfZkQbOobEYeXFV0mdgtmKXgxd3dQU15qZqtM28cznNdEwHKZKt0yaDa5efFpALpt3jS704t7Q
VTZcJlg9Txherh7stJLgtnsKECpM+2n5mdY6eZBy5Um6ekP6YElRI+rRkhFx6xS3MKV7Pm9cFMaU
BMT17PF8WnMbjbmz8fznLrPXa178mR30gEfY8PAi1r8wLZO151lr5ow5lC01nB2BdFSh1FTMIbTK
ZPrKRskqjgv2XVZjvWl9Ib7toNbTExypqm3g+0yJ3U6nLICm9JS0megv8GPK/qmCs+/em+zReW3K
VKA2WVTKHBeo9R4U0biAKdMtljWmWdvr3knUNqWFw5MIhG6jjVgqylzRaOryR+wmQ7YfzLJFhRhP
Wbh2enLpO3C/WFGZJYonqll3jKpViCtWRxYhLMtmvRRWvtzBD4wrluXU5digzzzUzHRk9UdtJUmA
gqXKYTLNWItooJkumZwAh3jIiXcWwWrVOUG8ngIEuzudP1jr0+ETP/pU7ZpCIz6Pu5dhDKkNvE5r
qwafnuPY/QZ3w9g2y62H16ozWo8BqcL/Utcxr2Bc52jmEn8VgMtdstO8kr04lAa/WaBoQxcHQ+ei
CO20o5ftsLn7gQeNi670S+WGWZ0OS6Sswc3wWvAqPFpWUSd7y139KzYa62M7Tx1jKcyT6MHUpF0f
sBZ32Cq01vzgCWMmTc0UXYeJr6fHvA0WjwXVi/000I4PFtMs6HwnY/yY6/6qWDSk/pdM9qYMPWOu
gZVD7bihctbd56Kqr0e3pBzECGXxnEujlFFTTdlTMmfW7TJ50xRMoyIZP3YkIFTn59w+pPgPXeYm
6wlnp/055armm9mm/1mkecVsk+VetVqGSooRmf62SDPzvPLzmpeTbqZGaOQ1Uk98xMCyed8mQ4Qv
ZfyWk2FdmPpT7cxpLelGT2lr/NTlv1F3Hk1yI2ma/itre16MAXDIw1wQCpFJJpnJTIq6wEgWCa0c
Gr9+H7B6bTIQMRGWPafttlZV1eXhDhefeIVePtG0wTFPNoY+4Kk415ZHibb9Ek5oR1JHbM1kn9F6
4XsQjj8oo6S73SUU1NLZVj9kDTZ7W1yk9XTTZ7P1MIzArfYSHS/12OQNouqdgtsh2I7gO2XPRNnJ
pJM4pRltcq9r+eLyMzYBb72MCZpmVXWDjR4m051Fze+bOjTtD8HDHntC63iVjbYHMerMtcQkJDIH
TKXV/GXWKJx6jUkagtmobN+liqL+ADEKO3DsbLveqio+mQwKNjKTcM4xmtfsD7o6xl908JFsOq2t
7wkqrB9YpVNh6Wr+f16bRtPnBkDsQ1MH1acaa5raKye7eAl7tX2yA0Pcj5gM6tSpU21fYveDskIe
dV8J65x5yXSK+g6Vu7rZ501jfoPQYyfHoFbwyQPclT92QGhHZpxPlO9qpw64G7ARhcNVlUCEoHrW
wk7LbYin6adcxOOw1XkRP1Hakg6uJG1+z7xLuY0VXDs3DOWCf3Q1Jdk4SS3z96adp9866RT4EudS
2+QNzZGtO1jqsOtDMKg73OLid9WSsm0stIXaTWih7OiJxTYEAJYe/lBERnkdeDh8RDtQ5E+UHpLp
nd3ZyuC5Msl+IeVrjp4Fi+8hV2vu0jme+k2Mut1HEQLI9bqSX+3pVolDwBhF0U+UnJKelLoHLhxV
E5a6VlfjfTCHnaVTk6hseyeKwDnoGPC03oT1YQmWGJtvndTom0hoi3vo187pJgyBuyLta4pnZDAo
LLaLkpSnVL3+vskFiUvmlEj4JoQCL20aiCd2CmATNYjE3wCgB7nTUUr8GoaZeM5HFXNLUBzN5yye
0mNqN/iP6ukI3CFJ6+BHPoA29PRG5N+GzJzsA9QsSjSdWbGtxtjCk5TPBMRmtq3caycbYEKopM7P
tolwzXDTrNw5bqwF97limOWG9wCBnKSSOHfy302ScMeGXkoqA1ynaHJC+0kBk50osf4Rkh2ShBgm
0WEwajP4UIg4LzcYLQD6kMyWyjQUcR9DIeECmuAyB42tAnJUcIz5o4UM2sNEgn/Tcn82GPo6U4zy
khjuK6stAdHNzmgy7szvaXJonF47ZqrtNW1pDdu5z6yvdiPlXdYF5m98P2IcZbQsoDFlBPzFS7W0
3jka9W3Sbkw7t6kFpBfhkazVDq1jE5h0pYGtcOFW4kVLauVXU8zJ82AJcOUzzEsaIfqY42VM7ZaD
bwQFxuWtKMS9loU2mjc0GjGjLRqF8kXPMUBdiApsUVDV3g4VqYLXgZj/S9Fzvaccq5vfA2gVlQe2
LQuxm0z1H2El7WGjg6DHF8p09MfAqLXfhZ0kTxo1u1+yKsYWvbUg/R2VA0I0SWnTjqqyebyvtE7+
tivR/aSWDdhvqKwENPFi7kc4MwcgpBM5s+xtj+VF08zvwkZPfwIRVEKM1Btzp3VkPVic59Ldu+Ew
dRvyheShLekQLR6obJw+cLKfhk2NatfpsGt3+mgAR3K0qPreNFRC6I+17s/B7NJ3bZ2Jz7x6dnLP
zg8Gejoz1l1h1VYHeBZufu+S03QHoLLjI423+W86ns0zFec83kKBtD4IvSJWKgvZFJtQNjQwbbMx
flU0azBwRNTog2ZUDd7c3HsOm3qhRlog6CJMOyYwVp2VqJ/aDqT5HQ2iyj2UqBZQjFDhW5lTJj9k
1DErL2YPQQtPQ+0hwdnofRXPFndtTmIOulKbdbzSHJy/pojGyiaa7RbMtO7cI5Ldv8SVPTgbxS6S
Q5HPmLIW7BjC0N6uPkrqc/OWC6+wNvzv4b7pdFxZuSPxFy/D4V4nprCJsgqXl3twyV21mOcSJKer
f8mHiaPRuZ3yLhl1KMYG8J7vEtdH9U4WWnUcU1V8R05GPoUYvunbvjVi9o3aOJ9qcwopmZZ6I73S
UCKLcyUnWr5jBcjSVkzznm89vGjScH/TXAVB7MYW1q5inNLuQEpIYl8Edv+XmXRV5s2tEvMIBK1+
h+T/8C2cJonzjFoVzzX3zCezbWfQuYWBr7zIRoxZhyrxM0Xd2ch7dd5kKdZRbfXsl0DK/blLA0XF
LapVvoywgb6A33Dvraav5AZXe7oIvOVdiuqYRWUAnOxwF3YGrIyyC/N7bYTuviG9UH7BqiA2qOqs
cLepI01cwaMsivahEdOHstJJ2YxFE4V7d9CwkTZLu3uiQQyJpFCs+Z0zyBCAMwraZOdJD0Dc7WZQ
75kVBIi/5rXcQ3OgwWA2ZWV6VaKnH6Xe6VQKkLmyPZMiD0STOsa6IO1DSwEv6PBm/Ekh35RNf/j/
LE9eCLRX0uQozk6y4+Uv/1dybFn/gegOnDqYuIA1/pUXa6r7H3g4oJoGoE7Au/uvvBgFEvJpIBfo
9QgLscBXiTF1J8wvKeerGMwY/yBD3oDjYJDXeCPgYQBI4EJZZOAk3GtuqrAzHng4QfdaZDZsRwfn
wseWDCJ40fH8016iMCl/vFqZf4F//lfR5R/LmH7Sf/7vtf4HGT8ZqwY12YYYh6728qNeAarikSQr
CDPnzvY+hN7Tl3cPnx7TtwGpzsZYAamwtzUqy0ydu9T7+tdz6L0LvBtgxTW77myIFQJmsqq8nl2G
aHaPX98/f0y2H+fNN0DmN6ayxmaeDbSAxl6tV033YjInBrpHlHn7HG2ZDAS5fw7lf6vjtfIiA8Rz
+lnWjkGBHmlqUvJZ0gAkPi3GHD31OSItpweqIyYhqKM6vmt/0kqyUXi8ChjlAGMj6COED3cpjF64
ttvr22WZ3StI3NnPWrF6jen/LfO8//DB3RwepOf+D4fQVwuMnVWPA7dzl3t/RZvn1nsAf39jeTnp
r6fBjtcdoQOsBdtKpctdkHevPmKFp/mITXdL3doYdhSRIiwehPBq0vAb1NbTYpf1ZyjUawUAVzRK
bGP5Ka+HUgIdEC24ecUMyufQBD1OSugPkIvuBneAqZfW6o1NurpIDDzbBNxKDjQgcq4TcTpmOhnJ
nFpm7kPsaPbQDSyAzB1NI10v7nJURg7Xd4VYr+cyIMIpy/YAzX0m2RMoJPtS1xkw7yIP6AV2knQq
NiVkxm1XDfUWaG1waJPI3UVtbd/DHsLyXCO0Sd2wRvW2Hb5XlSqrpdzfbYIK9aksjkdyqBhIqTIG
yZNi5VRPzNx9j7emRQAVl34oK+dAA7bd0Rq2jxgl5PcKGcsOQrXYio6Ooqk3zmay1WhnpULjv+XZ
jg6Oub++BsuWeXUygPNZhmE7Oog+EHjAU0/XvGxzGzEHN0RcJFL3Lhbye6zW+7eOAkQE2Q7cEQVE
D2utfD3RNgtSda73uBoBRzeDfg9bQN4Y5exzuppqwIhBcA9sIyXj07nMOLvqWIUbewqQ8nPlFMod
5NHhU0ek719ftgtDoflhAK7hBYXjvlo2PaVjEqWBsZ9IcrYpI79MedvtnNm45W5yaSjA3sJEHpHn
f112LvPJKWGVGftZC01AAGayNeYi2kd65N64X842gys4ENARFtgkIpmrBUx05AGCOLL2C8B+NzsV
OrcZfcXra7e+WqCxgyrn7LEVCE/WAgFB08VNO7idT1NU/11Qq442MjPi31ngcq3NjV19cpvezW7c
0Mtb+nqrGyBgEWqCGQB0dREdP90e8InUujX64BCGyIF7FrJ+XzPsb9M99Ij4S2va8ltMrEUnGHWZ
W+/D+nLjdiMUo0GB8J6uQZA4HR1uTVT1RpP5WgrjGDZpqZk+yB4yW1um6pPew0J+40oj8acvR44I
cOmcrF0bnHyUeUtMf+jrMva5dcOvqPzmm0ba4n525nIX0ke9cTTWmwjJRFC9Gv/gYtEhyp9OFAWo
GUa5U/o5ztVepJrl+7qM4hviJOtT8WcU9BIRXSABY5KnoyDuG04cwNKv24bkJwf2ZWUYG6fNqLzx
VDAU/SU2DweCF3itlBr2Jn7pDhOyJHnrYGsYRc9zv7t+Ki5MCEVvl6uY9patOqvdmUAPs+eoqHya
5CVBUjNn8T50jQgiXs099DY1K9473nST/4DaQd6w1vPsnDKAOYvc66CCIilNEd0jVRZvCorOD9dn
dr4hkAo2SUM4eouV5mpmc6e0ZQTswEddTj6YdKgOKqrtN0LpS6MgV7sYK9Ci09RV/KWgDxTaeTP5
6DMo+3aIJbyp4sebp4I+DM8FDCaKk2vVwaZls7lKMvhVqc07qG9Aq/Hd7n5fH+bsrmC14IMtvU5N
J7dbrRho4LE2tGzwFfbkBxt4zzva9fX7anJm3L/G6ef18Vbh8bIZ0B1F1XJRF8EuaH2YzKwKgcyN
vlUY4SOYCmWniaWOlqN+ULtDum2rVt85SWAdWxGXNz7d+daHCKBCyOFdIH9c2AivY82U+xIYI7C9
xoyVXVDFSkzXA45/Rqft5fpUL2wTHAl5uLEkFDSN13nQpOZZ0WuDHxYxFqpT5uo42qpocFwf59Kc
BDEI7D6V3b+WhgmqBky+cCcf984CTqgCYNMpmlg7lAxWHq+Ptk6HkeaC5sGHo275x91otWOauKMQ
KjLF78NBOOD0rdr5qCph+RmdJuVhnou8+QYv2XkeAsd5KmQpnF0dQdameoSy7o3bWTvbwRYFKtrl
KiU5LBLWOnLhaCVGMqiqH7IOvadTZHcPlAPtbK/P0SKe0E5ms6Osl9LwMYnl9jR/e7gTiV7ZhxQU
SLHPTOC1Xq7MSUYhqlU+a2E8faR/J5Lt9fU7OwD8XKiLZB2oa3EEVss3WnaCDMo8+QmMzb8LynDD
JtLh10YYoNwDpU72bu5QDLcXHx51Gm7cxuuQiB3C6wvNbrEjtVAPPT0BdGgr+uf15E+CrpJeUM7X
hh7VvTyXX4PeiN8VzP3GpjnbogxK5Qa4FdQ0XLNXk8ZkECmWQpn8OE76v1K3Bz4bpnBEvF6jpXDj
Fb042oLDIPzDuMRd/vzrhHJIAQpa5uQXGHIiarj0CYHK2hs90tUb2+/ScjqAP4i0OHrOOu7h2AdD
B2fXz1r6PB0pF9f0FHe+WyIQWdJG34320ri+vov+hDYnEeayorwOvN8IngJiOZ1jRGN3thFy9iE0
01Sfo6w7oB0SfBSxMxgovRR+NvX7qrLTL7R5qg/GaO3CQqT09MGDZ2Mfv9dIW+A+ZmH7RjMC7ggq
ZURe0EZVCmfrVVFiW8ngw6pIR6CRD2Zves66kK4g5X95jwLRrczl0mdACBdNBkKopW5xuhyBnaCT
M+Sqb2ZWhv5Q4b6vRVOCmazDXSeFcSgB2r5NlPGfWXIRUtxEnZF443RQNRM93uH67NfgwwH4w73Y
mb1ef9LpxT9FQo0QYqlKYd/4+Bf2N8UL9BiXGJ8i7Uq8bqyBIlltDD9qcCtEWCOUljCN7p2/LT7u
l+s77cLKonBNoGNB0iNSWD3YyuiCorftCdKxqrCL2gz8D+3MhyFqih2/o/OCqmveGsgt7xgRIxRA
E1n7tbuu1YsSaSBr9lXqonACNIPGjzokdri7Pr2zR/rPQNzGy0IuFh2n39CJIiEyKsp+nqjdloQK
mPaodje+2KVR4McumuELMmVdQlbrwB61ttQWG86y3wLNgfqg2Wae3xhoXeVd9qQAaU3NDjjWuWdP
YQFgDVJF82upqvBNJNjcbeUa4bwR8PXCnUYdGBBZaDjbYW5jmGxSbwC9R0gW06NaWrpqZaaxj+im
eYsQfWkdiNDRemT3omK6vOWvbubADYoqzheFEuQl3C3CEmazh8Iy3yovXDoirwdafVZy1QztJgYy
YeKE3lzUoOyrsc5A89Ro91zfRGfpPlecwXNt8ZwThK0PZF23Hc3ggttHUWwkiYTyxUpa/diMY/4p
Nxv7QyzRAnFzYF43hr4QThgm5FkDj0m4t+t3YApgHyCAwk2bu8Uz6n2wWGTtjk+8CwaA79ZV34Eo
me5AGlabqc+qWzJ1F74p6R1ztxCqs87k0W297GoQZqoP6SRDl0xtmgFhmaZyb2gVXxiInU3+SS6O
meq6TlxM2fzHxM2ne4zya4ZuWzO1+Y2awoVwkgyFCIm3Fc0taxU8NKIbYBEGth+YikXtHgAjSo9Q
Ln9yEWEBgfOX8fX69rmwWZGPMCis8R1poK2G1NMyAvmX2X4JQnwrQ7sBEj+pd6SAwY3858LsMGFh
+xMpk5Ov30kiI/roLYj5Om/bv/I0RAvJDZR+60IkKTxZ2vKWAcq6H7RcSS5JA2od1EsR8l+fxVLC
HtRCwwc6WOMYMs3w1iLYKx+lFtX381BUT2Eddr+NdmHeWHOsPZbgScrt9WXWFkr7aVmOX0KKyz5F
Hp6VXoWhFOFNKB+J5fdt5yYAEolG9i0Qr0dFDQ3rQYMqt5gfV21yiLG/Rjlx1M2fbYgD316H6JZw
gooejZvYST/DTajLbcMLUh7jREe4p81k5Oz6RLTAF2N4a3Ec6DFkMyNBYauYg0+lrmVfNCXOH+CV
NvVXMadS+G6qjR/wDBwQE2qEaW0RlMmtA0iNAGJilgixmXTFGO6jtG6dzWxIY9i4/WQnG9PJtb+l
hA5EAFqX7yLdRAwoG/QUYFeUY8CYt0Cm4qwpn8yuB+yQNIqKeFmDntau1FvjJ6h3zLxjNWhzry40
lmQAWPR10ZkfN6YxphK1815x9iMnAxZPD7MKhR0RfKA/1JdPiXDQ7LRF76IYTg3OxDm2RmPPIAnU
QPw6erCbC9CUWhsp7Yck7uT7fjAFbK7IlH8Bm0ePKqPW9b0JoNwepxyQ8Va65vS57Svc9FA5ghDY
zNqziBPl1yR142dE0icPGMHOjxbeVzofE8izNwe6O22DlMyOMHw0xSNMRchsPUpvjzJWFVRNjdB6
CiozQQsAU7+fUdGOttcnQfWAoExv+8ypfym7DhSV1YW8HiaAj3qXlTJ/6IB9oPJIPWvcSDEocjeY
Rf7XAMxcHETjZC/jgLrhLqiH7m8DQHPod/w9Ug+YbwRKNVDNn7jFDswH6l5xH+WtuoBfR9Q2oQnQ
ErGMTo+9oOMHAYAInXofA4PKHtV5KDsvhy+vU08eG/iHGaSaowLkDnEtXR10LxI92OAwj3Q/BXWs
HkZIfAG+XHkjtmE9wJob+1T8LKEKu16qaegMILnZ53eOUmXfx7wbfxJCzsfJxuQXxJEOU9vUayn2
0hmDH5i3lj8MGFFgGmWXqRs7UJViV04ODNxQtRB2azL5WBFGEEV0Kj+DfRbuHLUFRmICWmrYIegr
bodszI1dyCP5+//0WM6OTVILns9m+VtPVD89qFzVLcPkC+80WH/T1GwyUeQqlj//KvxIROUCsWwM
3xiEjDypZnWKafUYfQWGMnReaMrCl+gKEtP2sCZvXECXrh+TBxKBG34CweDp8LlQgKyple63XJMP
ko7FNs8gMl+/5i4E7GS9y/xID2njrCY5Tl0rSpHrvt4oPSKQxAeLSBmo/9lTeUGzDfhw+0dkT035
+/rQl14Xnmf6YotLJq/o6QSNrgyXUEH3pyypc6+IzekAr25+MivHPoyN9e36eOdTXTxB1aXuQ7ap
r1+WoArQn40G05+DvEVcskdvbOPCaerulXReZB4acx73EQC7WzWG8620GAYzMjVE+mXrN5umkxbX
ypgcK2Qw3F3Z2uIHyngqZD11cICtlXbRAdHjbvX0KHJv5Z4XynAUbmnVLUkLudk6cWmnCNKTleRH
NAej0O8tB2GvIi7QbxAhcTZEa0pQSLDFjfDpA1TKvjckONCkUdsXBKSL9M1lF1p51LRACxACsw1O
v36qxLVAMCw91gBOYQ000r1fSGR3vYyd79e//PlOYyzOskubzYbLs4TFr05yFcKYLtUsPRbYgiKP
DO/Y0fTufWQMeGU4fXRjbuc7jZwFyABLTuUaHazT8fo+NmDmzY6PE0F6ABHkeMjN5e9FMmmHuEmh
S6qiuXGSz+NCBnWwkVeZI3CM1aAQUsFmAPP3ubmzBx5yGL2TNe/CDnG76+t5fjXhVcyFwZ6w4C+t
GycyjCy7NRvXL81K3ytGl961yXSra37hqy3eue7CbqKTvY6/tGAmWag6QDlYQ/OEBMqnJhr6XTyo
A6cUwYvrs/pjXX5aJSOSp59Gb5CjQjX+9LMl4yyGkayN2rCOyKmIgBvDW0pFfT8OtXgs6wKr76FN
m3wzQDVBBDDSog/NIO2PsWKUwnOGkdZiEkjlOZjsJtxqILyz94luIHERiHjuDk1lto+J2vbBA+QE
41sbTBgzhIRC++vTubAfAAKQ7dG6c0xt3c2OJ53Q0mwDf1T1RVBWC+poJ9A8sr0pNKFh/hvDLRAH
/JoWXfZVWqI0jlvNIH/8qu6cCRZXkSs7qsby2cjyUrmRyF7YgQCOuIg0JMuWe/X0U9Woryl2pAV+
mzeEl2FvfeusXN7AGl0exeCpAC2Nz8Tq3nAlI2TZFPilpUQEI6lIuhd1hIx8Y6AL7wPkTZ3uKu/E
ciGeTie1jb62jCrwZzu25y3hsk70h56MbDrUBmRgDTvkY1HWn2bofG//cks5gPSVbQ855nRwxPuR
yWn0wFdhAj8TEbX61zQRxQtUbKN6fvtgi36XySxJKPVVNTJsnHBwx17xYfQoXl8nbuKVda0ee82N
b5yACxcIG5/6Li1loowz2M04I56qTQpm8m6OvlzbbtVQH/atnH5MHI8bt+KFW59mBbhPKmk0fNe3
oqm27ejmmuLTGo+gBaGdYs1W9q5Js8Irql45Si23buyc5eOs7iwG5dSaSzkHe4vTj9f2UTvydiuQ
vXIURcNcRaoqraGA7DqrAeBv5YPlIupTDN8VWEowYZrJeHNpG6dWMBWAZnRqS+sCPoQAKzetTvEp
XOaaH+EToMFyM4dhL7J+Urezixb8xgkm+en6drp0QvE7wMR4qSaBnTmdPkcx6rsmV/ysnq37HLnX
TUg6e2N+l0ZxOJv0vwhXKZmejtIouPNJp+TLoqqOmBJ9OIEuv4t+9vXpXNqxzp8AjdY3DYrVdKwe
AQIzQKArs6kmJaiNbdy4/9sIqblKNLb+jZPPscBKFNwmmKfVcK0bJ1mFsgiImAb5DFE2tJ9a2HsJ
EjvXZ3bhcNBDX3qvwNLYKqsL2zHrSdW7LPC7tAUe1qH1/6hGuQGSMe9yEKlGxfTQLHXffglwnyIo
SOyLoeDZJYABbNHOzBEJv9anLAs7QputlwydALiJ9hvFSalfLWvJe4uOPUqT67jWRCApW5JJP9Mg
s+mBhmdA5AiKj80tv+kL25ImC9coxqxLkXN19mnlF0LLatevEjN+gBcb3XWIsR2uf7kLccQSgjEx
oIvs/dXmD4EGDCWRvB+m2XjvoJy0C2st/OWGZrG9PtTaTO3P4hGwQCjgSnPYKacHTc8qqQ0IoviJ
25RHFPHs/TjpyZJ8WyGWFUa2zdqg2GRhB0qv6eFSWa7zRaKYcgjQv79R/7zwLOMOSWsJWBwv8zpt
yyhs5HJc3v+mSmkUOmWFeLHs70LqaJsY8uAulhYRHw9afWMtLi27wDIdWVbOy1mrGE5wY3c5Y9Nr
kcm7wRqBQ8HYAZWLZRnUwOtLf3E4clSuHS7ws2Q8FmhTFsIkWlTc6hhZo0D7x7CGj0M1mbdMWi9c
c67pENXz7ygrrMOdAen6wen5zLMNlFobRyybBWYMAeAL5KDVW95ZF4rKRKZ0Bino6vxzHQsjfz5k
hYnWB2Yk7QyFTxf5pkPted5NGLYoe6sMwuSeMn+THhAj7MsdSrSQ1t18nLIbB+pPsr16s/kp1CIQ
jCBnW18RyWA0RoJept8kQ25sXIow9Z0s8zL6IBE5n70oS5xgF8xKP25xxUnv+zwZf1mT1X2NcI+B
6N9lVuihmZBovAs4bxzUtrPvJsrqA7pWQx3srm+PS19siS7+lOaXzuTpwcR2PRyR3At8N5ESRp+I
v6lpWn4DL5dN2yLpTf3G/j8/e6RidMqJipFiPcND2ZxzM9JyB1DAPNQHo+m1b4EZ1IjAGSjD79BL
lekWUI7xaW4aV79xHs7vVgRgFnlayEhLnrt6rzqzSd05SB3iKiHdzRhaib1PRwB+N96nywNBKea+
I5VZg3/hqxldGzq2jymYc1CirDh2LZIv17/f+fFmOrwSANYotrDnTr9fk4XSSsuGUVKsZrW5N7a5
BKsNLnG8sb0vTmgxnnQXOCLAx9OhIsRyI3DKtp8FgGhwocz9Ch2cG/HExQkRRlA4pKpDVHY6CiBb
dW4my0YnWxbbxtWwPUC362gr8u1REmtHKk0xEgO5MwCsLkIzHquBUj9XxcYp1GlXudG4madS+3dm
5YCE4TXn+Vu/f0VOgI3Mse3P0fhFAywEEBtRNiethhtP2/mBXhBWyIQRM9ONXYfssQnKEI84G2BX
iRMFnuh7FYbpZnQLHa6TMN98gTAnkiMAsPjhguY//V6Q5HV0SDlPRWmpd0jFpTj9zM2uEE2/0SDT
3tjwF+bHbhccKgfjdeCjp+MVaREROLRcH3aifuxodT+St9XNuyDvzZ9qUCb6jUzswo6EAwF4E8De
wlJaHbFwaGWKaqLjRwr22XGJYRAdfIQtqqm6cTdeGooPR3BAqKmdwbnstmzBjwnHn4vZuYvMttnS
Ahq36KT0N4a6cJqpGnKQlxDoHxWj16XT1K0F/uHMSvRUaVvZpNtRKsONfX/pa70a5c/7/apAKzTM
r9upcXyOBuBLV5/o+U398+TgtDbmlvVv7EY2PRVxNHGXoOd0dwyEbxPdXL5VicmNgWr342Thf41N
Daa1RoJMw5vvX8or8DswSuRf6+2vOL1Nja90fLsPwp3duN3eApBHl2u8xSZZ9tlpdEERGO7r0kan
CuyuTlpnIumY5wVrKVV901Y0plKDHYlidLqZB6H6FUYyXg1TYWsmUv/7+kwvxPCMDzyBKgjgOvot
p2vblnMaCYu1HezEqPwYVaNfbj13xjaNHTvb5LrVlB8R8ZNYOEndrgmARPMpt/TmrqJERrcZtdVb
NpwXwgnuAhCe8FzAVK1jrkJOSSdHYVN3MtEQAC+AeLsM7O9dVzfDhrazu5hI9B2KNiYt4OuLcukU
0eWC6EKJDSbhar/lCzS6dgl4LYmf1ZhhdwdfVTleH+XStcDmEuDGoEbyNzhd+ShEkilWaDvYaT09
yK5Idkk/YTQ/Vj+vj3QhoIYOQhxNigYUhXzhdKiWPzRT4HF8IA/9B9zldfRn6XNYEPgz65tRNOjV
4fc0HFWVZNvVBrq9rXKriXRhXaFIOs7S0yOhOIvS8FOEYDO5fuFG6UOXVoh3TsWbofkWk+UxoVuF
CBwZ4elkpWUgAoZnqB8UCbIKS3UEFPbkoEx1fVmXVVsd3QWYDsWCLsNSbjodKMrDBVcRBj4kgxJb
1UYR9VZmMv2cZYEV3w1JVr8XWqveKt5fuH/1P94KFjzO884H/pPUEsqM/Zml2ruW1b4b7QjvPXSQ
NsXkWIfrE724fxa8IdA+VpW+8+lM7RLtSy3VqJIYov+WOkH13moihx4JvQPUsccdms/GFrqre2jS
JN8PWntr81yaNO0D9g/yAIa+Lp+MRjvPTUwXq5Nm+m1MysY9WDZayChz4zu94w/M6Y2H58IRJQRH
LoGGO+/q+uGh7DEIxNDpDLZ2t5FzhDRN6Vb7RE63bJwuDcVYlG6Wa5go+XSJhTl1BYYNvHEAGV6y
2DV+ob4zIzOdL0aF1z/ohesVrOp/DbYc1FcPOB4UiJdNZDEImqnGRiEK/9bNWXMcgY8VKFuH2kfA
Ho7tlSCER//66JeuAdKNpbGPmo+6vo10eo+GOymOr+hD+RAbKMvCFNBvhMyXFpQcarlo9KUos/z5
13NMiSeqbuJ6nUy5M0QcbsbJwgm3roIby3lpQlRKaSEDFOW5Wt3kRhTij5oRdQVdUh/T4I9YC6rS
b182IJhLdr00cs9AAW0Cx65ILT/K8ugwp3m5neO62l0f5QLlBrdw2oKExYsW5vqsU8AeUe7NLR+N
swqundY8TUJxUekxqOkZqbWpgik6VPoYb5sqUHFQVe13gMdoWhqdslWVQfPQX5MPOf4mXoAK440v
u/6JqHQstAPiW3NJ988YuFK2w+QGenAsujY1Pd3N8qMI+sD9PfVuqf105zjueFo059gC5oh9pY8m
xZvNRkGMrjD0j0OaOAiWFeZvYyhxeB7t3kL3GMzXjatzeQNevRF/fqqNeib3B28SrerTXegimNGH
tgyOuYXn2qZyhgCfBYohg1fBo0O3LI51e2O68yj9ygoj9UWLG8N5297552fQfsUhztXYQqsAoEDh
11Sglx8lXLLNoFvZR4Shqxt8mdUV/a9RKN3DbTTJe1dHrk0RToutWDlOVawOW1Nxo6cxhF2xKadS
6nucC241KC8MCUyIJwlcA3Rze/UGh1mAv0zTBkeRWo7cSqWyDk2Oria+w7H7iYTEfrl+QJZJrL6o
hYk1pD9KlFyhqy+KL2KHbU8YHGXXfaxF3u9agfrRmKW30Mru6ppe1nNxhaeAx2tP/3z1JpiIRqTI
t+OhM1rKeyNCj9xL7HRWN3E1jj/YcLPmNXqi655RIfR8TDEH/THUdlJsFcQCv4tAiNpDrtLFbkNH
btBQLO09XHXzYyHEiNyaVlOTnDV1xPU3V9RmL3ulMO8mveLs4gGbmL80PDmgV4WAJZDPq0IaGOYo
n7oh7mJPn8agOiCmXL2YMcqQHnFZlG8SzDaKXd/X/eiNQdf+sIZ+EOiZKcZzr80QM2WFGK2SKOKI
aAVFXoy8DfdpESC6Lyiva1ujN6zyvT7OY/sIqqXQPadLcsT4wYXi1WzU86Mh1VqhxOOmrifzQpE+
Br9VwR+psUFSEOKgxVqE6cFtczN7jAdFwCHE/AEVeMdFMEYVSEojWahjcVCALPtQq60E21ba9jtA
2+pL11jqpy5ZwOIIz/fvYzzqYRxgXGdt5nGM70q4kJ+EiKjvQtKxH7Aijz47WoOyajmPdrCNS7s2
9pGtixZXA0Ar22IGEbpYpKvj1k3LEFUu1gWP7XCSGCqjyksOEAH5YhyMCNCQ75Nu2ykj9r2FhkEj
wOUSCTtTB4bi2Sk2yGDVsG2FKZl8vr7ZVyEuO3CJpanKEOD+AZWfXl+9bDHK5T06qlMU7lqcmb5m
uD1RfOoDfoY57qdY3EqJ1+HmP6OCoVSpzVD1WpPyIzKPCYkU6zjRIbQ9acBi3tZILuLHWffYL1tC
hr8yKcJm9lAJ4pPokZwyvD7xpLyxBOfnnSV49WNWsRK5KR9Hsc2jlubhFuFaZ1datb4bVSfYvnm1
BQkFdQ4IjojlLJfdq5AF7UgO1qAbR42bcxM70AQ6s8R4KElndz9zUN6DojdvPFEXJoikiqYtKQV9
jjUZPWvh/HZ5L9Dix3YpsNR6S02g3PRD+PX6/C6MtBh7AlxdHm7LXO67V/OLgcYuHFHt2IV1BnXX
TJ5aNVLvawLfG0OdvQs2STrNch39bcBA5vJTXg2VDUqMFGjoHnEoeJpZ1jty2me3iakbzCK89Shc
Go54ls2w8H9piZ4Op2Hzhhx54h6TMLB2c9Qa1G4UbeMmgdgY+Wxu3riSTA8JHOAyi74KjZ7T8YZa
RsDNZ/eoBXb+suCZ0cVSSu1rVcyKvDHYWQyzDEYkCKKK18hYP+uLWqFJ4ucc/y9n59Ect3Ku4V+E
KuSwBSYQwyCKCpS4QVEJGWikRvj194HuRgSnZuq4bG98bPZ0o8MX3gBzLI1uKoznrAAD5HLfUBwa
qKw3U+zL0sMoQkmS4kM3LNV/g1oAV1kFf6jnG6DjeHg333PR8STTUscJMSae7+PZdIqj7DQdDxx6
+LfICkyfLy/xloX7d0hsC6kzqzq7dtWR/3cLmdze2KQJL0xy1+5uAOkUy84wugh7btVx5K5MIYRU
Wmrpq45kZew0YIK/umrUQ9LF2rpN3Dz+ItIEZLwlOrwq8rHoq/8a2rEyK1B0bXlQJDU2l4biLjw/
ONeEjZNUn3WckH870uj3l1fj3dFdR4Hbp9u0vgCDbQJIT4dxO+i5F7ZVM72IckbPO8KL3o/Rlf5y
eaxNOvV34R30tLBEozD67jDVBu4RC0DkELjUtCcmHrBiTK91LM/NCKtIj8onrpb8ubefl+iuLKPZ
ZVfjjh3kw1IeyxrB2Mirr9XLzx2gVXkJwC8YY3KBt0PZY7e4BbILYadVauw7ljS+Cd7tj1DKo+fC
EXiTo+7eErpGEyxCO6upq1xe1HM3FD0qDTDfijx7d0MVo1mA+oWBsywo1kOUahwU7zvcAAurUtRw
lUy9cnGc+ZCgMTm1pAQmV/HmVpyLSiM01+2QlMbdATFtbowC05fLM/tLengTkSONQVWIcJcS1SrE
9nZ5zVbDAEWN0QGfsxjLm3rpkHfmSc8+lT3ac/sMvTIXcG/T9aio2onYL+BW2keAHHMULqmFCzvI
TcV6aZPOfByiHNgYSGc8oVRt6ecHDyRx8hA5Sf0Nh8leuV3QQ8+D2XPiX9JEccHvlWo5xAtsbdyh
Yv1oRoqjBQOcRqg2nWYUoRjr6GuP2vAvd8jzT+okwWxAGaJCoZtDYQVj28gXFeaG6k/mOP4ce7O+
RmY9s+mhXBsAtNfiD72Nt0uljtJ18rH2QsdtYVipcXdAMB24dp9Xh8uf5V3oCFCEagWv/CrU5m0z
swpL8tZWdC+cibWxmzKwWjWTbKcp5XK00Mf1J3W+Bnz4Kwiy2QsW/TysPJC9WUnmbyeIOVUuLK3n
0u5H5UBeXpEOICrwqUZo6pQSSqK8m8rlfpKN9WHp8vJeKXPlQ2/nWQigDxXf3sRoy8OoMrm5vCJn
jgPkTKBfsEApKW73KQ+XtaD5HYW6Ytc/I8XCkSKemv9l3Ukn4IkjFfAueMYxyunTBjsPpdaXMKOk
WoOKRyvlzokaY8DstKt/Nhku41dumDO3HKHI+kCQEKz6FW+XvtWLVrSZjEKZ4DaHrZm3WxAYCCCy
VPsxq+G8IgW577V4ekJb/hpk8dzwa1OSBf4LMdhs7aWL5zzOFGxMYmsIBWjJQMmK8qZoB3EqJq24
a9HT33fDqB9EYelXCMznhqersXK/CMlQxH07+1mzswKDWSJA122/4jNjfLCQ02fpHc1H473aNVqB
zyfq+8GEy8uVq/Z9TYzjtvasVnYORPVtwMt8Z7xriyg0c5J035m66hE/xUzb9QNuW9OiK7ROs7b5
nS1jwsbLne+NlZi3WdaP2lExFmO66XMneYkifKtAeKbxI/pRWB5ePgXnriCAuSsRwKYIbG2+E80L
ZyokoSsk2uZlwmcJ++RsJg8fjXjcXR7szJGjUqpB7EFd8f3L68SA1dqYNEAfkde3oMH8sSd1+H55
lDNvK/mTSogEmpy3bp3yP8lGlWiFqtAuDmNAGjceoOovCQ3rAwhI7OhwbrtSAD03Kzq2hGEEpgBJ
N0uIsncrxjbxQnQJoiMip2m2RyG3La9khtvm8BqJEVoS/FNDpx+7hQEv+ozgZkbgAnMYZbxCm3Fm
wfDHeFFcIA2fvGiWPzrdRBOeh6B/xfjOVKjHmk25d6pUnDJHYAZ6ebXPbKA3P0p/u9ppnDr6VDdu
WAztfKAEHn3U0yLeNyqWi5eHel+JWBeAbhMvGZB5gou3YzVG5bS1gLc8mdFwHJNUBSqSS/xvPYGq
iOIFOa4QPkcmDfpkokg1VMW1dt/ZCa+oNshOcMX+ys/+s71E1iy5IjoifJ7be9NWrN3Y1tGpWAr3
yuNxbihwD5QaQTMRF2/u8Ar75tkq2Vm12cd/uh5DtKib+q+4qH6+vLRn9jAbd0UKgqBf2X5vV1az
qKSlxUhMjOnAHg3u+mnBbOSKINaZk8kYpOQewizvy8OLa1V0f4h6kURcvqpJj/Qwbe7HlKWOEd8d
7B+Xp7X+7E38QTbBtQb8kjbKVnu4z8reidXKDetO9pPvjE36UkxONn0DHenhC1t7yevSopE0FQNP
FPKk1CQv/4Zzu3bVC6E3DBAOotAmINayDnOFanTCMTHGF7ypomPbCgvEhDRg20ekAGC0PaNaaEi0
7a1ZGcsJnjfaUpd/yVrQ2a7GWlqi/+ZSEt0mPjOMfcccVCv0Esqf8eAavmaNOd5QybwrRdF/nIfV
mRttgCvP8ZZCu15ddBc5s2AeECfeFi0cgdH0GDd2iLEK5qjm1JmHxoioy+pSN+RdHZmixXG8SW9q
z4g+46QRfc48Z3mYuzy6doTPBMMeqTnpM5fIyqF+u9sjUqwEUIAV6iVm30m0ml+M6EGju23j4Cpa
gXN0u7xeXv4zZ4y+J5B0HflW8svNaeZCn3BYKO2wHOyXZmmqWycvkiuVmTNXBoh3bSX3rY3W7XtO
WllgGsTUekQxTqU6Napf4Vb5Y9EivDovz+jsYIDQV8lFABfb+zjK4qXAi4x6dFbWYeV1Bk5LzYLM
6Wj+92idCjT4eougin7P5pO1+DFHhT1ZIVWc1RpN9IdZta6hGs7uU4JWlYyFZYT08nZnTGppjNGc
WeFiTggWuGpVTv5cFtlT1ICzCxqMru6GFDWlgF5t8jAIPUeObBqLIsAHC7GJ/77CyMOvFAbKp8SU
b38PlvJdV8w5O1Wvk1tJYQkj9ETG+U6VrnlNUP/cDl0p0BoTt9+XFqlVmtPidnao0N4LenpJgURI
9r+/aiT4dHqRBiUO2Z4+c9LwSq8ZxTS0Cu6CNQa52cwHLcY85b8vnwspE+ga+AIYdm+XbyDgsUTF
UK5BR2Y1qwu9DJGhKG6vqTKfWzu2Jjco+qBINK9n5Z+wIMFyeBG6jfOLo5QnyXj7tpnElbU785ho
a7aCdBFVEp7r7YagVOJ69doCSkvvV48OaRRES49p0WLjUxPg0Nf9Ikay915dLgW6L3WV7wxzpKh1
eW3fP+b8Eh1MAogcHvVtcNLFdMzdVLNCZ2rqe5nnEle73o6hFVVOeafPvX4tfzg3JEUlbT0Ja31p
M3m7w5s3JkQM9SqPb1R0+NuAvud0iOupPGERea2a+/6CozygrZBMnm+KNJunmyK6LA03dUJFG+Qu
K9v4QD0Ju+cWbPLl5Tw7FAUJ6upr8XjbXTYm1cAl3LLDAmuBQ12qxe0YoQ/f4Ix9JWFZl+ltHMCs
6PkQTcMhRqX37VYlAqPRDCYuNAR+92o0ycPcy1ctncx9jnAdxkIYP0IvrE/qnOnXkDPn9jCdTHCk
q8MNkNLNqqqZoSSTUTvhZHktGIi4/YSvOpb1MuqOWqONx8VoUeDJI5ylfaNKxoelqq5hFc4tOHcd
1TAgK+/TRJm1MP/M2AlVIL8HvcnmwDRmlNwxpbrybc/UwVYZNb4ubwsb6m9z45/LYalHF1dpSq8J
/OE+wCZc/1lkyUzS4iqfCxAMOHKU3qe2newQt+hU8wcUUO+WQh1vW9dojkMqsydnyKc/l7cd7NH3
u4Ht7XCc1g4WefPb3QCZiqmD8w4jHLzkK+GXMD+OFtZUgaEYTnMwFxvFFyeiOX23kInofjcrM/au
AqOxw5QMrSP8ymrU7ilF9CyzPwqhVJ24s3LTyh+J+Lt035T8eV+2U42pJxDbPxp28vXvubL7+NBo
+CreIc+U6XeNR3f3s5WSEeDoN43uSa9lDFxoxjz1e4JhXhXYnZnmIJ28OdtTAYuzV0A/zbiTxjwY
CBIb8Kh7F8O6wBORjWF0Ow7RH6dIbKxpQEpNMqCTHWf3nRzbVXJCWlhjRTYmo7lZD6+FnWT5oR+x
sd1Bs+007AOtZA4qF0c5KFQ2PYnOaZP5Q5LpeGMViocIV9dmzWmY0zHy06VyJz+1o6rzYQPqjy7e
1nRrumbJTnk+a2WgG2lH7CkakHfCnuSP1qqlHaR6MiQ7tRn4f7ZplDwi+tcMpzxt0GuIYXDp+1GD
vHPqYm/svuYD8kP2zqE47rwuY6vFh8rsnGgvEEyd95ObopnjC1dbimfgGa64mzL4KrdjZs31oS1I
CX6MNY6LQTeZtgyqSTfrfVoNuNjWGIK2H0HSoVxbLMv80jZWZaL4FRWf8J8rlB+aUdYYBeeGuhsQ
4bHGsMMFV/SY0cWqeV/MzaAGjWlMd7LVeB4a2Vs/nEG3okfN7qh2l5Voni27kTkecRbgMXTLQGGV
QtFxS7Jwq9npolLlccoj/Wst7OS3ZgweEZc+TXdlo3vj0RZsnyerjspXWhxO41Otx+Neqon2bY50
pfuQ9/OEPI9W9cYdfR7jwZI2xvTGYma/BsuOxdckRqniSL15vOtdUZePC09Csk9jS8/8TOZz5/eW
PZ3KUpHRYVxq+dXhtfd2aMWNT1qExZyq5spXb+ZfgbnMM29w6kCTnJPoe01aZ/lqG+VyN/bzomS+
p1UOlkipkyyBNxT1a0kvNw5MUxiPLUUOeWuXah/76swcfaMcjDkQRrNgvcD98sUZq/6179xBR+kS
Ubgdbu3mcIu1emkcUQcyhhtM3KvfMLZx+6iwovxRekPe+LlnIUksSEcPS2+nr6m1ahMiCGf5tlq4
OHkqo/cl7RIVJ0Wq0gh1yWH6qAiFWDDLRNr5nkVzDndWO9UOZlIn3kGhH7PzFNLw3RRF9FgT6Wjk
eGlZhX1GJRj3u1JE/EgzhTcwR7/60dUwg9bE9GXA6DbZgRt3H+0I1165s1eqwcdJi6B3Gmk0WAe6
63EO8EQkPdnZoKnPRtekPJUQOevb1huVSAlau3fmnSHtFdiXWCCtKrHiERH/Ir8eu8SLdvEwWkR+
g2EoT44pSrx/DKP/Uvb0+V7dOS8yf+6GKLnX2kyzv07ZnN8QrJagkla/4hTaFcp8t1MeI8nn6Gna
3meWcOogTnvvlk55n+1jxZvvhadOP2S2UANzTSeTQaY15kdELXv1cXE84XEVAlPlJi3MnxotELwo
0facTobbmfJII7K7mygE2H6hVgBqMG20c0Cfjto/ptkEkjKSTbPzFl1LwH1rEuRZm1XPY9qk9WE0
h2U8ypja3OMgOlyD6wiogIxELvcDFSXsyKFHW/vETOsnUVfa57iYWbHGWppPXZPX41ctGaJiH3O9
fFiGPnN26NCoL7Zwmw+GkvWYXHedqoXNWCNLjNs5cDRM1RbHd/veeXQmMzVDHjtnuNPEksQfrXHu
v2Hmw/kwYre9b2329iHhPQAs2uZuoNoTppeeLjFjt/FVtHd4cM/zMxLW+XyIDeBst/WipeNuxMK5
fk6UDjtTU8vaT8kwV86Bb+t6Dzz2mHnaiS0/iKiOpwBM4DhisuAARev00ul3RtouuR9zOFwfh9mu
9M1GTYrAqQvZHIpct+ODqAineeK0odgbelZ+JCDR6gOe3G0WpHhwAnrDl+jngEyz5leDXpwgNZia
TyGPzTuXQNCcuaifJpAvPzRlSH87Tms8FiUyZ741VtmvtGvHX2ru2NlOyLhDGmNOF3U3DrP5iUp5
BjJVW9BHVth/zzzIHf4hQz1/h4kXfZL21N3WUzX/mVx7omtczMMXSd7NPYFvau8j39g8j/pSFCcF
6cb2UJRa9cUxOvFdRFr6iVpyctJwSxD7Zuy1lFWR7ouVUzP2+btpvqsgVf+xXfoCp0jFnTzEQrzG
9FQm6ofaVfImrOYxfVgGd7RRTbFjPOKlZycBTJDkS0FFETtpm12NRLpTirAH/onLUdHb8x0upNZz
AiQIv7pqcFQ/wRr7z+jSsbEhXEVYJzv9fauCSvCt1lKPZWFb8Z1ZVCL3DUyh62dj7ttdJDvuM5gO
C6VgRFz5ZMADP5b0W+hy9vG0BAq8k584IC3mnqQixZC8N7sXiVOPeJ4mt/xKb3FUfCWtJ5Q0rISb
dhkzxQmHWSShGycR3s+D4b2MchY/TWswzT1XUal+n+XUWIeojbT2QDCnmvsepckH3Snb78bi4vuu
j3p/j/+2/o16Qo+dt9ENk29I8he/1vl7R1HPqb1rugnYy+r+KdyTky2DETAziShqi/EYb4+H/7dq
19XHcYkni9J3iaw/Vp5RSCjpfLNJ9vKAElv02a0ymnnu3HTtIyEk1CKvSAW6ojCo6t2sKMvPypGq
5deDNcQ7mDk6uaNjz8ZpgruS7Rw3mbX9pKDNfdSl1eKM1jvWTsEANrkrdGd5amXdmEd0pdjjwJ6m
r20BnjIYeh1aRuLir8wXaUi48xZoLlAkK8+OxAviYWoG7Bis3uH5zfG9+9LHCbP0wNU+laj4awGq
CVGGnbBRKvhHIc5q/8JKsmmfL4e970uhYE3W+hjAfdxl9E3QKyWnwUxyLcQozQxzJRswxVLzVvWN
mRTIj9Uovu2MLrvLBkdrriRgZ1IPF9iHRuK8ItS2SbwFlLDgRdNCr/DWIC1OH606K31cjMsrBYMz
QwFepNaLDifdsG2ux4VcFihTmWHUEQnExFEoiUbdzdyLa+It7ysgpFEoUnjIcFFd3mawtaHGNa7B
VlghrLuPNNLYeCzjj5e/3JkaALVryIBo8q8yMZvkFWu7QUUC3ArBECvIbFqD+DpxJ30yorE92JEa
/7w84LkVBNhK+vb/PN5NtoqSY13i0w0gk7hyr8levxsrZw50tO2Cy0Od2ZXIMQHSgbZCn2sLl5jk
iLIWfAOunlpr9gvaxxjnzFEFe17pjrbs3WJf9mPF2yg0fOIvD/9+adf2xLojqQzAntnMtMy7tIrr
GkAomvUHR02jW70AW2t6Ut1R4p+v1HRJf8/knjYnEGHNtem0rc+VhPmLdHU9NK1EeRUTXsRI4vMr
kKZujSJo20HNg76SSCphuAi9Ne+67q6JDEjGdjWO5X6Ozb4OJw8OI787c19xq+9W+afEyHwzViUk
QJU3lacCsj4ayar3OhvtkgagT2prVzh5HBMk6v2zGUtleh6rRs8DgejgN6nmqD8TT+cAmxdh32Kj
QtCmluaSHUyl1HJ/aXtB3CSjKCUZwORon+teH534K9FyK8z1piey19pdIujM5L7bje6HCNzJ/IRP
ipvuFVliG4lefvLYCnU2X1rNmAyfOxVhMgJKLQ4EBT9EdBMeuHhXCE8pfdVL9ehox+1IcrSygjxE
f/I2iCssph6yUhumG6AWehVgkzLRZmlKxQ5UtY+GnYm7aHpyM1XRjpSRUTOUSmzZh9SbtGpHEFQN
XzNpN9iwQWTsD7GuZ+JB2lpqn2AzNNkXxyLF99GlytNbVKChPTnCFGkAez/K98TUuf3FJIX/gLso
T3Bm98YQiCFbliA2ckC/dge+gZrPrD5OpSuLe+Dc1qfF8rI6SDxcY/cyQZplr3lxLXYTwkyAymkO
mDdC1svrNC3a12gsW57iUoj4TtGcrvLpb/H2mGVddn6Tlvhig+NrHgdvhW6lC+wA4iSchvgfTka7
1x0FPWeHYnfizxHcX7qAsVD2PSqqfeCYSNH7cqWEB5Xwuo+K4Za8DLxj/UHBNxSp37yejc+VsHFc
8UvPHlcD1aFoHsoobdo/2dJWz7aa2qQPljm7t6nmxneQuVCZI5fKhwDkTnRqIJCme69SXOPQqUXd
3ZWj3lk3M7bdCRwRrfzqVZhmQePQLc4BIIBnOQ72SYhJh+E5a9ltwUU7n/rCQkVapDhxHscy05Zd
b7vFN1xL0VNY0C1JcKPJjU+DJbzvpDnZp8lr9NuYRqQSDIlVFnfCBSWLOH2leDcFqd59Yc4DQWm+
OHicL14XBV1Oo+DQFxmBQwkYud5pVjUIn6Oqjn7f6O5Djmb4CCi5Qvixa+JKBLYs61fTXDCmKZvC
+2kinT1ybhZh7gm2VPqRcQw9pTcSbQl0iDDWLqfy8zSolZnfqYVuOwEotujZLMulDADqpd+IEeHE
4xC4fEYTyfsjl0Zd9k1cTJ/zZRLDEQNrtd8jOLf+zWxK80OOXdFTvPQrY0N1egpBlVU9CFk0NY1P
y/hFCrAo9zNOlp/GaliJa5WHtXvhpk0OjWd2nGPkDinlHhxWu0MNVuO3UthihuECUNCXRonyr1NY
85M941UXJNQYdTQEl6EMPVG1aNiWnhf0WrLUgTpjUxYQwpfV7ZQCVAtGT8UphJQLac7FG+AtJooR
7dNcRJ6vKnaTH8joDLI7F/jDsihowI/JQHdDi6bbQZdDhisFbhi+3gta2k7dj59l2iKUPHp69znD
eEDfASuwbUjnZF90norBX6ai+YZSnqkfrQaj+CiTwvQbujhYlcSdGuatMcl92eLwGuQz6KZw0mMn
9TUZZY/k3PZLqQ9Je+WJeB9TQFHXeX6Rw1lFKDevfaGNqiop8YXLWkKhFdztdBlfc/E80/ZjGABb
PHrU3ulMva2Bak5FUtJkZggydsj80eq6D16VYXve52P1G6eD6sPcVdYxTxRN8z07E7aPNJ5+UnBC
+375GX4fBQCexa1VRR6Y0HQ7ZxcuaeZQAwk92mR3XkR+quj6cKLu53ykxJcFS+ENvmuW+fHyyOcC
ACBzfxEnZzpzfdF0utN1Rti1uvtxGlC+jbq5PJiDWz0g2ntNiPbsTHEro42FUdk7QIKZuKMYRWOE
a6gHubmvd25jpIciql8ir7S/kSKV1Crba87F72M6pAII6FagOVSbbQCuZBJSIlZjoV0gV15m1rCb
9NylqqXOVwLw9yHOqkqACi72YWC3zE2mQWkjzzIrNkLgDsuuKLv4vucy+xB3WnbIDVqe0nbsK5Hc
mWMDknRVnaGuv0oCvt3P0kZwflgyNewxcwq9Ifppzeo1P6czuwUaCstnQe5B9G7TjRMyqdMZa4Jw
0nq7CdxhLH8gsNHf90jUNfsOU6MrjNYzn43dAnWH/4Ah2mJaU3voLC82ME3IuUFVK0lPE1pMh0Fx
yyuIlfc9MhzE0aCEGUUbGgnctyuYpaUua2vQQsWrF7ydbP0H8KjoCKfNPLV4sATkd+2+MAay/M5U
rnSMzqztahmIwh1i0OArNsOnSV44Be2aUOJDum8lEN7cziLC0iULhtH8Hw4EuJQ1DGfIlWf+drpl
TicMf4wllHqrBmLJ6yPNXRlaliyugMD+yvW8bT/SNV71K+DyrLoHm33TWvZYWYOthqiPcLJVTDRf
OwlL1NfGpP3pYZhHdQ4NZeFnGb6sASnf1MMUbbWHoW9yqI6OKmu/RW7rPyeX/DSyStS91hb7dhlM
dCPtgdgrlEVqPbWGMf/Q5JTlu9EV5k+hUTi5clLPXA/c9OCiLC79FSn8duEbFH6RgsshZYC2CKXa
Tbt5MZAAt8RwMhfTDQZoq5ev+c2YEJMAw9Fk5l6g2EjW8XbMSK5giQSjai/Th0Cty8LXdnu1StT9
BDTkCgZj2+59N9x6Wf3T/MT9uEzVOLYJ3aX2GvWm8QtxDVkehrqlckgQn9/A060/Y+1nihOlDGnu
vWhprhk5bK6Pvz9kZTzSdV5piFvNktrUZ1vY0r5Rxqz/5iVaGlh6E3/IgYPtLy/x5gL+OxR0Jrj3
EG54XzZLjFZDYlfu7GDErBhB1qnLLk5wKbo8yuaW+DsKnWvQfHxK+vibUTA+G1MXYZCbJJkdesuu
voOKOyFMWFePjSmvgcvObBxuendlg3Hxv5N0BUUuiCkj+8aRy3AbycTbt0upPLACUzBZVnVAqPd/
kGJZyfaIYdGfRtVyI3oOyy2KXYVBjb7g6FdC342jYt3og5VeufTPrCeugStoHMQVced2pyaL7Clc
8tVS4QUgpNKdFHV8TNwuD7Dd7a8cxDMb8s14m8NfqLzRMsucm9hOqUekuv4A4GtC06vJrgTSZ4cC
crvCHVnL7d4Xk1MMOGTZN6Wg0BhjUvVhbJTxS21fu13OLSJv1+qnja+b8U6xxKA3hxVLHI41YPMo
HZt927n97TK6WZARrxwvH4LNS70eAgMyH4BKF0rfO90nmZYrW6KPQ6N1nGJtjFVfskqDZ5PX4G3p
jnjFfkWmxj7C/Pptn8ssvPwTzpx2xAiBXAJzJdjb6mkCNVdRzHHjkGabtufmNnekG82V076Jlv9O
1GSqgMzAERMXvL1HLeD8RdMYMbJAvbgz6LLe29R3753Wtu/iqK+9HStE09jpvfjp8gz/Roz/PNr/
Pziq6mvktYqJrF/9n0ucin1cKlOVhAlg+wbtHpzS0G8uAakM3YgpmNZQOQwmgf6bb8kuiU5WIdEm
l0op6p0eDeYRcIu5HGxZtIvf0OABwq9QbthZrmjhQGqrt5gzms01079zC8eDDmkYSCwbcr3W/vnt
A6mrISwPKwOEV+FG6IpziIYkeSzSpT95KvYibt6pe2cu3f3ldTt37HgEiHVWKxbO39uhI6eOCref
lBu1RILFg/tzjJAV2OX1NF7ZhOfOAbYeHDkdAPB7VTAOnVpWS4oMT5J7x2bW5RLkLbDuFzsy9BeK
PNp3FD/wjEgT073LNTTLrsR256brIj1M5LrmHlttaqPw+tZMB9pm2kRJy22j/ezEP7s5Wa5cnWee
IniFNG7W4gAEw3U1/vmmWZ6BMJlTrDA8Mdh+ksYYm6a02pYgKak1k1V5/bhPm5F6yOVveuaCI2SD
5k+Ajr7yVmhOH1EyNWSn3Bgozg73pXSzxqcnhkpfzT97glc5NFdepjMLSxqC/iF0JrRgzU0dZEpS
XXhZrtzgavalaPrqi1qU4BZceeULnltXVpMAEPcP592GLRxrUDS9jm6Kop0SCk4l+mOQIk7N6NCp
k5gBVPvJod145YOemyEdFoS7+JxoBW9imVnVUL4oRuTiix7JlRwImerDqswM2HPtcqUDd+ZKoLbK
16PpgEXclkrlDJTs6HlGN+0k9BhFGgcDaXeWbn9TZxRRjzXX/e/EKeJPlRJ385UtdHZ4E2rmqmSH
ifBm9+YoYHFc3QhLBV35olHqoMfsAAbxO8KM6W7Ae7u+Md2sbsNmGaXy9fIWPnNXIEcLmX+tSHCG
NtsJcl6tzW2WhFkpHfkLB8Q+OdXsP7lb9BGrQuGiWoRhYT4kPgxOlHA0rxP/gxTvatAHHwQNp/fm
OVjXNHMuMCBRpi6+LdbSmwuNzIe0cy2f3+pHrA+YSbube5gjREK/7r9/Loy6cgvq1o5y0za2Et97
wojVA033pPIpBZlh7dQCsv+gdE5xSGxIFM9eGWdToOpx4RwaWbbZ0cHh+GRNijLcjooyP0wgIuwr
W/PcQeDLcLXRnn6fpVjlKFSvjZUbNx0Hyx9EHr8oUrZmENFPv+Zuf+4yYxPC1V8rn0RSb5elBFcH
vwZLoaSySYwsWmK+6SaLEcaGiF9Tzs+1itiZaIkXEekFuo3AYbeCg6RnPaVjlcozOMhDB3zqsIy2
vr+8xf/WbDcRC4EK+j00pSmlbmUAwSKlE9V5Ipa2T8pfDf329LaztBm1K33JgWcaKNKc5t6rpuOg
OosS1kCI8KPEbiULY90osufGhCTvz63RjrdRJYeHZFzbOb0hhRXMS+bMWC/aw3yCOCvapxR9Pfu3
QhSGvFQpJqIaTAvrKztkW65e9/LfQwOrG3L1u+M7mhpdHFVLKU4VBqoz9uJMwGHpLPvNTEfhfshU
0QZ6tDYXhqVjhUvL7PQDuLfiQXg5ZrWXV/vcN0XdkbNs8viBo3m7jWxN6dTRsNNQcyhjpI0tgqTA
gOfyKGeOBnENtVTYOahPb/PdhtaSbEEkgdqwspNKOPyY94s4Ommlfb881NkJgQ7h3xSK30VTS5m1
oMRYYpC103HCKiHQMAy+smxnXtv1b3PMKYYRIW7u4UJtchWd0TTsB9o9itM2hT+2yP8Dde12dI/7
+1hLxPF/mRuLSBWO/HObCxYLvMOm5wDqsRaXvjebSraDwltcWcMzrxwohlVphZYKJoTrP//nyo1G
t6vtuMjCHNEYE+Z7h6wodGFD+CVU6enoRW4qHtDplV9Q7cjSw+V5nrnboNutbDvKqFDx19X/Z/y4
WcRk5vF60bSkZRATg6ZsxEPVqugm9f01RYmz4/GukgNSQ6Xo8Xa8MYETA/cyAZrSZ4cFI68bcxHG
Lp2T+VmdsmvspjPjoUBqQKmH6g7iZrN78GEBSbo0cQhyQ+yLJLP8MUurYyTS6UZtqv/hZbLXBxQr
k1XpcyvE7RhjXCA2HIczOP6AHqqANzLpBwyfr9lJnjnpDMULuIpcee+iQa7ubEyaPA47O/WwtrH1
20YVGrItaRte3iVnh0Jgla26WkdsMwkQClpR62SHcsQfesm64jZqYveklMN4xSTzzHGno0dNkM4M
O3KbDS61Vo5yyJNwma25upVdZLS+ICE0dqJZ8ASfkyyLvlkoMCbPl2f5V4928xzCtaHTtuaixL6b
zamByNMt9OTDesny5ggbFevlCS7Zry7p9dt8IvA8DAvQmh0y93MR9LjV2AfHTkHG2tkwzIECM+RZ
dqtrejMMzt1g81/sbStLH2Kom8nXyz/53IeBske3B+094GSb0CTHTRQfCundgCmLwY0gdUkVqDiR
+ShXHpZzNWrKSNTgEU6j+brd2oqJgQEy7GAeoNU+AHk1CYTrcQ9CtQ7KJkn2Y9lN+yZK0x1qb7Aa
UOm7kgGduS7XGBWLXRoPlHc211XXuWObqe2qlC7kn7qe5KmbJggX7mIGs5mOT65V/o6yRl7ZG2fe
OgIK6hOrhCoCj5t7ZEmAAaQTEu25jPqbiMYo+O3Ru7bGOtffdgcS2HLO6DKhYbl+73+u42kWgwHL
zcM1xcwrX3SKGe3mtB+Sg14a/8fZeSzJjSRp+IlgBi2uSIliURQ1eYG1hBYBDTz9fsE9LBOJTVj1
9FjPgWOMRAgPD/dfND8wrki/dTAsvlndwP/BTOOSt2ZcVdVZWeLMvjjd4sXnx7tsI4hStMM0nkam
fCOszkWODEyM1j7uVk2TvU2caPnX9qLlUo1z7IO9q78/Hm9jlUHXMdFMAKKSdw4/oxPRekKdemzo
u3j2v46WvI8b+62I7G9Av/6oSgwmHo+5EXfg3xNv6HwgQ7BOM9oRG78mm7AMi4zqRxsW80F1O/0U
TQ5l2qUGhW6bO7Fu4/RydHlYcHD52HWSYRtF3JH6Yo/opT+oNMF6K0rU4Zul2Tk3coVW+4pUkLCG
uQ+Jxtqk0KahCHfIRIo+MQdkhjodRkILRGPyheC0QZ7orOFYxZr4M2oWEExe0SivN7AhD2d2WVLa
Z+tgVTW5MiSCgoIGdwn8T6ba71rHCrHytDuwRY8XdGtyabtLWXBqzneJsNVOgLlMiiWwX3MJ44m+
NlYMMcEYxH/5sN+GksHjt1M7JMoQTejLXpM2LS+iV34YdTqeZy0b/8NJlDJZiFUDvYB0eztSMfLA
SMMel8tiUlAKjdXnpSE4uHPVHVwUIy7/YRLJudmbKs/D9Y1YGwbFtFyEV0MF+epXxaz2J73tin+A
i8G6ejza1hnkbcSLjcbIfe8sKVUIkp2NO6NtAYrvYEel76BlWlDf5rmmwJJKLg/s4mRPRH5rt5CG
A68lyMt25O3EesZkjyiuc/zddDgh8ui+g9uhHozKfKUihHyZcncxmxDC0Vhf1ymVKbFnN8apVFTR
AiMHyYQWEO5V6929CvDWV0HJpkKCijoCa6tbq4sHtcZSzrnCVso/FKoWcfZm5wCkEOXTx4u3FWJI
nGgLynbrXaY9Ol6JzjeNwdrsnQ9CiZagD031BTM9wH5aN7ZveWa1AVbQ44+R1sze+3rr1vAQCdSw
iZBJ3CoXisxMWcbC4mEYhyHqkCIs+/NC2eQfNY/Cf0VcD+0xGnPjG9lCHu1E2K2pRjIQpjSFfX7B
egPRw6Pt4DlXp5iL911hT+camQif4o717fFMbw4lFXtIRqRWofzz38KNU4kY+GrkXqsepmWTGstR
DEn2pLb6f3BVc2idA4+CFyabiLdDGfrM20phqNZzl+faNoZDhy3NIRbpBLmr2duwG5uIyZOqLDi3
3DdHIisFT7q47lX6dbWw9qzli8B3qKESVUU/Zivj9mpKSGU8IipE39vkn8eTu5HoAUrgSibKSq/S
1ZGZo65ZjArCsV5bzqFpu/w4FM4e9mFjCV2KePKccLuSUK7m1Z0AuMUYrPWT65xHYcIIg697SRuk
Uh5/0K/UdHX3k7arhB1qu9Z9NlW4KPv2nncdQB8PV2tMMqP0O3obf6IYP3rftDoP3WPe93nzT6R0
1vMCM/GdVodG/XUxa1pE5lA747vRGJXpPHZizr8q4+A0QdbNaIYqQxUVbwstLj5VNX0XP22a5Z09
tL1ymMcmW56HWlM/0QDumpMyOUt/WeZw/ttLwccdkrDVjbM+zuLYayPMdUiQcRJUuRZZsuyszccG
RZH4aYY03sAG+q454zy9WOWEdCkUcVO7lkmbf4LyHdl+i837cNRbr/q3RaQUW7K6rbtDWpS6ep3t
pPtDqYQeHpuoZyu5oo0/2pk7T34Nqa4M8m4QA30GkPpodHhNfVARTsUyRKVNdtKK2lp8t3bNdynE
+uxbBVJHPe0sGGu/Xi/i6K9TwAZcH++5GZa0l2eOqpZyGMe0DhQj1SABWhJ7Vu4BIbf2IgBmrjQ0
HvS7M56QgobWiKG0NarOS4Vm+1NXY5UyqN7O2doaiRiI6alNKZ1X/u2u7wYlEQKiaxBbZladnb5E
r1bLIrc960kKuO3xRG6kE9x85NcUZFSareujLAA78HZWrj3AoDPXY/TZmqcWbfrYPqamaR6pHI87
g25+I38rUl5Uf+4a6cJuRIs0C13IYWwDFi98p3uV/R5r8j2F661gCctLpcWKcNudmXsLgXge24a+
BICVgY6QHlG0sJrE9hulSd2jkc+VeUhy1XwC8+5MhzR2DHF9PMtbHwzuSLZckcW7u/cxk0dae6Ja
WMdj9AV/qxJyf+N+hbjU7qT0vy7R9dFgl1I7BxKJPtjqOoKtAnY27WhQkQjOn3qvrH7SD0Vbo4aT
G5/zfBnnc68jK/pmSZT0OepooPlpn9nfMziO7wqYQV1g5JZSHp1lwkEHhOwyYBqqmOlLEtleeUgm
C8y+gmbHF5GXsK7HtlPhI3eZUhxKeiN/gN1Iv5KqlsoZ+3TtCZm8HPo8yr1vmihEduPVMwyeBSQo
1ESpqbjaxxM1OUWzdeXqqcWXLDO8Sz3bBqz3ydhZy43LDywv7ESqiSznuviGbYfuhbhHXPusy6HV
FcReRBp2lnGrkkSpmVYjjRmpZr5axqquTa8pTJYxMadnURnN0Uacwh88pJYPaWmaf9aDnZ4mO/sO
bTE5Rb32z+M53Shp8BOoIiE3pxP1VnOq9RQyIa1wTCsDtyUzy0e/SurlBFBIO2tZGe2ABjaOCWGP
Aj+XvUkFTf75b0lbu9hI6SMKc80wpPPLcMgPpqckl17h7n38bZurSA5M2PtVJ1tNr1gmA7S+oVyt
yCmviY2Gzug11o6K3tYoPKwloMvR74tCCRTAuB5D5QohZj60yAWc9A7XrcffsrlXJEgOow9K6iQw
t/MGiT5xp5kCvho2ToBhQ3QtJ8N8P9hUvi1vWv6lZ63avgmt/tkorCU+ggCzXx7/jI2rBE0CF3VK
Ijo1jNV2mbyx6HIloayfTfF1xhf6MPRNeiI1XajeTP2FtmG6s45bg0qsEvAD3OAQM7v9dEFnqjCj
kS53HNmnSFXCJwNZ5rd5nInrEJXio96LbqfCsHGpQLtmgxIIIJysM9NGioZMUwUQLE5qFC5i4xR1
ApDiYiRHpImLNxPW8odY8rhQi9lTF9w6l7zCTcjEAIfuqjZqAkE0sgTnkibnWwy/yqPm1f+ELpVG
aZO9M8X3m5i6BuAOxMQQeLprf6Vap9U6bNhrvDj6Z8eY4wOI+Xnn7N+9THmVYidAo4bKAv+Vv+K3
sz/rohMdXY2rV7fuSzM09fsentmxz3vnnSgMBzWFGlAi+KVXPzQYGus5XqXUFyVe6XboovfC1EJz
4DoNcQ8Xzo7FzxaC7uyjRRTumdrfn1ZCASUN1LIN2rW0JW6Hi5D3WLDFHq+gMdg0oq9wvsLkYIne
D2jg2UetphB6WJComH3Bw0P3c30syaktK013AGEb084D2aNnKXVV+U23PwaZcFuN0nLg20sPWjTA
/eIUMRvfUtG7310UpMxz1BrOSFPJ4jHxOGZsDE9FWV4wpEeSynE7fL/ExjDS4b+SthiHqqOw5HeL
3fpllgzPbQmqs85z50nvi2+vHxnTIvmy5C6/a1Z4vVtRZGlGLoCwOWRunb+BISomaL/leNGWyH3T
NAKHriUNg8dDr2XcsAznOAHCQwwAUUAgLLdfHbptOKAUOF7TxRmesqYzs+NchvpRH+LlMmmt8lyn
vfHDm/uBrlHSnlPVCH1hY4xFD7Px29qK/+rD0tsJbHfRlB8mr0P+BXIILaDbH1ahHexKKbJrPyr2
V0w1PMSPFucCB2H53ECF/9Kb+fjl8XTchTOKb8gVUlBgRCpwqz0gFAq5oPH764hGxnBSQi8NZgQD
PyNchLtcoxdQsh8PeRfSZL0PXVbZsYGjs6YOYQ3DAYzq4eqh7QR5I5lPKmXw038YBewQcqtcFndQ
sdZBDqdyW84WL/I/DS8u33X6Eu2s2da38EbjFgIvIHskt2smzNwtm4SiRTO61qUdpupMA3KvU7A1
Cg17pEJhs9EiWaUY7VwjJ5nOvALqSkEaKLUPs9s4O+HgHpHEwgDLAVnHXUAuvxqmFlQq7LAYrubo
uJce95oGczZb+5AbOOkcnXSkzkABxHq3JFX1QRR95R7JSQ28vPPOHI+PV/Bua8LeAEeCAxMJDR0F
Gb5+u5Qqp4trZFuWK4IEGeTrkqoL6jpqFftI5egKje9p/vvxmHczLcekvOZwDsG83NWj6yoeWgBg
V4X09ENvdu07RM/Gnb25+WUuRXbQO4gUr5M1t0qg5CXmQgoDc7Uyvf6a9on4SPtWv2hJ7CU7R+4u
0tMPl3Q4Um5gwXdOyNGELCOrPl+X3ExPHnC2Z6ds0k9oWdf+hGbvBUsTcY26JHptB1GOTC+Bf7hj
qCXfLqKd0AwCBaJeFUXUZxOJyBdzppdge0oX73yl/LtuHt9yLO4zVk+CYtePQ9fAXbmrleUKtBlN
idBDoqqx409jYxZ7/sT3iQSDoZADz4jklwxGrvFvu3OiQ+h0tr5cxxyNLmPU4zfko25yLsZmQBnO
bNH/7Fqr+2uMPPOdO3jT+zSlIriTQ9zvWNmglV1T0Lf3yp9u1KE7lpLk60IvP0DW6BA1wUlpZ263
hpFkQw97DBif6uowDgUmTanDlmWDoe0Uibl1Dx6+M3tv772BVjlRpumFInJjuWqFgpNKM4hTkaFt
8Pic359A1NX/73PWWgGou5MfpvNyxR4cAc9yWF5qM/0r1JfhKDR92gmtd1c7vTTwuTREOYE0fOVH
/7ZZmiWnquioy9We7eVUFVYbJKY5XcZ0QeFwUI1gLCgKP/7GzZn8bdDVTJblrFmLOSxX15q0C3Kj
xVMkxj2TnvtDp1Eg4dzJgjCbcJVAZDqva3vhHCDHMn+I9VmcOietrhFUh1dvdRL2/6X6yyxufdkq
Shp3CCsa11LJ4qMZg+Ax+3aP+nb/QXIUeaSpOOMKvopYsmIJ5lAYV7wExEGf8xEXnan+lPRU3x+v
0P0uBLDCxoBBIHnU66dsauo5bsSqccU9QvXdMFNP89K6p64okuMIGncn7b7fhli5AZ/HrhqOBrfP
7TYk/xly7OlNCgK5FJdRxc+qSpdjEdVRckpzLxI+UFZ1pxCzNaOyT4AAPqtHfel22AqKsBMXkXkF
yBkfQeoNh1yjWV4paM6+fkapxUg4BdN6x/0ueckJFIjNq8iRNoy7PvuCYcXyvKT6/A+yruTUjweU
h+j2zgFrRtLEbcDNg53n7bdZXqEldQz7c9ST5o88yRzxhD07hASjLiqd9LZVrEveFNg9U+kPcEqv
/nr8EzamV/ZzpQw4jYQ7i9tQH9scuS3nuoSa4veeUx/MLNROrptOl8dD3YcU2seSbc4nbzR25zmm
SxVhZL9URnyBFGcfF+bm9HiUjWMBNYZDAUCVWvqaRQQF1CoGwijZinBozVnFeaxR94A4Wl/GfMLq
+vGAq8+iE8vFhlsCOSbIHwogt4vogAIo6TDlAZUV99kKC/JME03cV48CBZqbBQQJAOP1VsE0DaP4
Ns/h62TlOy1KmuNSuXskz9UZl9+CHDypKw0Xulh332KKLKuBfgamVvZ+3mfaqV/yPx0swmvfRJIx
RDTV23vTrY7Br1EBxPCoo4ZMH3dVxem7Dmlcs8mD0UrKzylNrKchNFJUeMq08vwqE5JG3CegxjV0
VD5kLv20nVXc/A2wotmbksOwhl4qhjlPXKp5MMyq+9EySLim0HF8EYXpwU6W5q2ieMK357T4nptN
/eXx8m5NPPA82nk8pnlvyj//7Y6vc1q/Q9WgsAp38dDMo/EjdGxsLOuhO+iKXr6FHEbUe/Wo0rQY
+QD69NJc5XZU1MKnFu22Cq8Tq3qJOlW/CFRlv7bq5L5FnuyfBAzG98djbhwX9hcde4cm1331RqvK
vFuaoQy8ShjvRaUI5K3U/Pp4lI3lBH7ABYwylAriflWnQZMMgJxQygARUPcn+vZpdhrFmNVXMpsm
OhZ6VFY+mnKp7WcVktinug2bZKeuLufvt/guNzY4Nkr7ZPq0sdatrbFzvR5jLYxxENz8HprDXzP2
VwjN9vrnx9+7Nau/QIdkiATy9S0Zo7C8dAkWPCIMu7OXR9YZ/8A9dajN7yHG/boqKC2v7qu4TeLG
bJYyaPH9OdCCbPzKCB1eKsor4U6/ps4h+nMccVP5X93I3w5EayGHWuKVFDjOpH8djRxGaI9On/HW
ViaZAaMMZwdRGqf1kUKkVbz+aFCaoZIBosShXL+KSSMOt5CZujpY+kw5tv0wB/ja96exMotjX+hk
PFNn7OQ6G6sIQMFB9wujCIg5q/nFkzMqyxSd5TFSjbMR9pXvTeNrPWfZlagA0AORfXzwc6tPM+pB
4a0flgE2iaafJTUaxIa++LWiDKfH23JdFZLLyFgURPA0ocy1xgBnObV7VeG0tyJupovRhALPTWEU
H/IRi5JzDfD8ObKbYT4OtT5lzzgJusqpmR1sObEJLvPj41+0NcW2fJ+BXKEstN7CE8rn/aLNfPww
lX8JHdMvXBq0PdTJ5jDcnyCsKLzRGrmNrP3UZoJ8pwoyVJhfojFzgnBw9zSiVpWZX7PLXw8iUfZB
7sj2Isl1JJBEGViDlxl+STHTPmIVkGpnZJXHJ3OOJwX3AiW9VLpbaDuru/GRHjbSDvVwKEhs2NuP
RHQfkmq7NAGtD+OzYlXjk+b1+uHxim3tIYzzSMil+ARl0tUwdBpG3iVFE0SKqX7xlCZ8Xzeqc1Ea
rT3UmUlRs4uVwzAs3TnvNO+gZ5P4bGEjvPOE3Ah/9GghTNOzlDZ2q0s6mfpG7+KoCUCBlKihWuU3
ykTCd41ouDz+6K2plWJQRHO4q3eVL2wWlknDEjzo6WmdkGM1EeB0XtmClWAlknGpAyVNS+9w89Cd
QwyhnQzHqhJ90JydxteM3sAZ5fpUz5Ti2w+RHo57ynF338fIZDoSmwAJ+A4sj0uHq6YCYiD1yuij
0cH7hp7a79Bkt0YBPMQFQjGWvHK1YCGm0aWrYSTd2qjsldAeccJDRvXxWt1vUD5GSqLAfjV4oK43
aJFHeC4MYRJEg+CMzwUkBN9qCg/J3KwYwy963C3q0zjqrXEeMDoCzF7g8X6iA7CgOYggR6oHOz/q
Ljbwo2RbVBJypXOo3My/XaAhpme6E7dpUNazMXFvqaSPMxpv9EYnNtxJLcI5qJsKw4bYTb2/DLJf
fGu0SE3fhHEiG1ldlmFaovFkmmyj/aHNkJPOS1jEn9umzkoEkbJkj6lyd8j43ahAgEGHMEqKsVoz
sx+wok6NLEAFZnqT2mUSTFUevjR54e1ct5tDkVyApkZC5C5+KR5N4sJbsgA2UnbF7VT3pypzrsmS
f3m8GlsjEZ8l3R2g6h3fNioqIGxRl3LQCtvvjKYL8hCJ5x4t4dPjoXR9nXQyd9BdecbJQhRR83bh
h6bFxUlNs4BcU/+7MumTQV0zvC8KjK7Zz7u8+ClYg59pqmbpkw3r1vW1qFd/QHJr8oNoetOgt50p
/VurHqyXLu8s5eTkCS4nk+6Wf6rY62r+0E7G18pFoN/X8wK06RgZ897XbE7cr8o86KL72K8LkPw0
3NPAGSv8FXV8LoTaiAOK2XtF+a1gwRPeoNqqgUJbJ1/RNMbYZhCSzEQzrws2Ts9At17Z8/sVcrmy
wbkhVqVRMrpdHQC5nZc7Dt722Dgf0xjZIzQ07ePjTbD1LZx87maALoiZra7MFnU2ivl9Elh4vByx
JTPO8A73DOY3RiGCg/2QYFfJ2rn9lgS+SlzNzNiY6dGHye3ao2X3xeuDOKOQRwIoB6W/bjKjgT2W
Rh8xijo3J3hI2dkMxz3h/Y2NRh+ECpj2K51at38aRD6p/mXEglLMzsmJsrbyw8l1S9+uezfdKeds
RGeGAzpBRkYOte5sZUWMBGO3pAHwkPnao30JiSSHlecN3vJt0uL2lOCS94eap3svK7nDbh6lPBAp
cZKbyrB3p5aGp7MtCyppUHmNccR7Tygwn7TFuE6uWr3V4mn8WgJ1+7dTMudvoVp/P96bW+NTYuIf
XCngV6xOgB1aWVk2XhbgqlTNZ7I+t4E9nPduYHtZFr1NddG8tMDv+hMRqymPOKmgRvr4V8hrZD0L
GLYDWkBQ8D51zvGzNULRZUGsDsXFmFoCsQl062OnpeWnOEsT/UmY7V6JeWObGZRqeX6QSTr85/bI
4Ek/4lRuFYE9WtjMhGieWn5C9RvsLTSG119wPCIJNLKkxLt99dKrDKd1Yqssg0qMqu5ri9l8FK6I
/p6M2d5L6TZm9GYweS/9lnBkZigsqwl5sfdZ8UZx0+hoda3qt+kXJVW/V6FV7RyiValXxlLkAWi1
eOSQfOAq/vRJNwqvNrPAyhs84PHuGj+3ZQHUqZgS1ZVKSsW0I0CsbVyvBs19Szb6KQ6ska5Vi5zn
gI1XULhiefF+GbIlE5Y2+WAcIxwpzijJZ8cptbVr1Fb4fkWiOZE/Nn+2c7lHf9madC5GcOmuzJrM
VZ2L3ZNMLZ49gWqlfLA69E+T59bPfRSnx5B3E3BxLAp2iiMbgV8GStJqSrYO+dPtUqPjlJW2UmVB
2BXLS1cBABOq4v75+IhuLS+dGCiEUiAFk5DbUZDowWmtI5FZYlc5l0rYnlEkEJ8a0Acfs6TfYxFv
nU3OCMeS88JRX20nuyM9b1EbDlSMsNA5m6qThUX6BfhMcXz8adtDkZdTB+XSWd/P6mRPSu0WWWA3
uuVbYvqzNjEomD1L23mcbC4VtBdAgnRY70JA2iaKkgPaD+I+LZ9VRxmf8CqsdsqtG9eZVBQli5as
MhyVbpfKU5u2d0YeWmZaLMP7MmyjyZ+8ZBGnpC/TJrCTyMCpMJyE81RiGfjv4/lca3vJUIBuB5EA
QSRyq/WrYcHx0mkXUvmsdBFzBDmuXiMFrYEA47Ns/G5oiZN/KwVWyAeXovroJ8pcRLRqMNj+Miep
bR7TOm3aw2KlZnkqlzKzz7j0acPrzw6/FPN5FMKxv10nTeCMSyNuODvYeocvmK0Vbyhu7BydjVWn
yc0mhuRAQrOOjENoUv0FXR0ktO8vPGwy31rmeqcesnFA5duSTQx+nVrpatVRECoHKQsaWGPj4IE5
J+9ba0r+mGs3/yLI1fOdudsaUGolUS/41bFc3WcOiEYlxnAkUKpKHLsELc1uiua3rrL8MGh+nx7v
ql+p5SpJIFOXfkggB2RF9nZb16Hb6GM1xEFXiOrFwIzF9KHyxdaRnnf5SRvDoXrrhqoNV5CO53Xs
l4HyvjnOT/a86Phy9Bl+aqVsuf2RptiCgAvAJ+5od8Vg+OqMA9qhS8vJPPSTroEl1ow4OtleYuDY
PbgGdRg4PopfYuWiHKomyhDQlRI851wtqrPnpErzJELX6NBCz1PjKH0j6FqPXuWcGw1rxdcHLgri
JBTcf7wv1zNS6aXpQmNFQ2Y259PoZiPaA4ZxDDHe2xlqa7HpqlI95ljLAtXt5Of80Uh5FX7A5M0B
RtDl566r8p9wF9VDkin6f9ld1DIpm6AZxcW+2s4hvAqziHrlOmq9c4wq412kmbw3zXZ4wmVlT/pw
64zS8KTWT/CiHL3aXEuRqT3gHeUaqmp7TAwrOtbVUu5E5o2bBpw0UlSyQ33fnVbRIY+EZ+MjpXcq
1C6hvWmLpv2IIEj26fFx2fqg34eSC/pbAghBDHVmFxml1si7g6lkxcWpEKP6D6PANKAoAGQCEaXb
UWx7meJBMmaivMEdkbr4hS5eujPKxoVG0xDQIdJvksm8ygXyJJ5yzSyjIHTwNSwzDVcvHMPO0Gr1
p8Ju4kvk5uoRz9Rkh02xte29X6g8E84G2qC339ernQ7viBPWT3NyaDnyl2rIcZzJ+NwRJ8XD4/mU
u3oV4yhdevAaJLTsTnPIA4LLO9RBssyclRecrt1zRvnvPEeaOKChkkOcnfcAgZuDarge0BXif9Y1
qo5ma55abhyMmh6esnEZDn0TWwGSNM4R143u6lFT3bk9No4C8k46hjqyWGt5cv/+tj+d1hahorTo
3bil9q7O7I7HrtN/VQbPOD+e1M2h4FGBzuWa54jfDoXBkD24OfdvmSTuubfD3C+UInrniuHv/zAS
bzwg5FzA1h0KrPQKS/qfBa4lRH/QEgwUaLBVxY+iD8c97PEauCrzLAg+0jKTSoyOjtPth81TFGOp
HMdB2/X9s4kH7Nkx88LwXTeyP7XYt9Ynq1iw5zLD1vxpVoZ4FktR7LVn/58fIptfHBZai3KH/baY
US0cUeWokSeaMI6xJrJLHab9edTr6hQPnsIbUGA4nmiVe0A1i6gU9s3p8eRvnFUZHbijYM/xCNNv
fwSsnnK0JvTY26xHSi11/i4MHX9sO7MorNjOf9jAvD2pUVKzoLO6euzl1WjqYYVSqyLre8dq6hPo
iV38Zwc+ek+YciOas5voc1FFpmC9bmpM1SJwT66Va1KMOKVrbfM0Z6oaPJ7BrYMiwYtSnRVc8PoS
nAth91YO+XfCWHw4WuC1rnMGrcsfusT48XiwzeXiHYT+jhQ7W8Mx4lG1q0qHcRhD37IOZVexcqFG
FySttOO48C7YWbGtEaEgILhFocvEA+p2g9SmM3G3wGGHiYBOPoZdPTCGNArf5Yo9d0crL5w9P5mt
haMwQgtfgkLvIKiiVnioYUcYpEnKMSxMD5KAvTfKVgQnLSOvoPJwX8cO4RbR2iMVb0qlB4hhG4m4
NBDWzqjMd286uhC5vxixdXm8hhsbRraa0deE8QfZaTWj3khxKS5VtqWVak8xBlSnzBgdPwQ2sLN4
2sbq2RK4IFtRsJpt+ee/xRhUv5fZS4ckwImywAq5CDtxLMocS/d+1BsF/0lL2GcM0ovkWtqWIg5h
2YKM0ZcQaIyaqu4n1Y3po0aZUV2zvhi+YP+V2ufUCi11J3HYmpnff+0qIuKrnuZdW6AtAnDkaM4D
4nVjp/sOb9jX5wxgKOgtodaOUe364Ze3KT0oetTUf5bhszphY1iVtI4NpRXvq742j23X9TsrL1d2
lahIkhQZJNhqXvurqwfp5UZUDTmDU3rpSzdqs28rWnzoM0M/uHauHNHAMH+wPOpx6L3i5fHG29oM
dJEJHtQa5TV4uxmGKra7MY3iwNZLozxGTS6d7q2u0C/RhDGHP6sOHrOPB91IQ3keAIIi0eVVsn7H
FwiSAcTETcFT9OSN1lft2cKD2F+UXGMTUWLVsnoAKhi/knojL3riFhg6jhhV+vXnTlGdZjoYzECp
Q/t95ag1Db9Yw0OzcXYWdmtmId2gLCXBeLRFbmfWmW2weoXshaShTOmFoV0KO9MvNtbo+HCLZeek
bM0qXApeRVIa4U5zOe2L1AAhmAZxNETfxjarAVyJ9NRY2uw8JW3vVT4h0zvzeleKncF/Fd1X+xjT
ahJt3nyAXdelKqvXQrragpnt47SHOKqY4pjD44ifDERPmlOUVgP9ziGKj0bHk5cuSKzqfmO45Xsl
bscvUaMAi80ivS3fQzltrEMdaeGTY/Rd9oINcffiNW7zFk1eVT/UtVsv58a1sI5/vDk3LhroptCY
iJBYVa8359TEwkwF1RFRp9N7a661yO+xoDq/fhiPngnvExpGd1UmaE8ZCoR5HJSDMj+7PaJKpens
iYBuRE+kY5HMYAuipbzOJ+3WWnp7tIugtmC9HA0YKOhiKzUIOZOy8M/H36RvbEFpYwjAh+YpCKrV
NTZg8lRnslkSGq0bnbFmnwYfhJb+KSnMsT/YcY0FNtu00y+zPtcp5n+YcIO0nOYcn1UrXc58R5If
53Tu/zbQfFsO5qQ3+dWpHP6CqVBQoO89N2wv1RJNL1jZquN7U42j8VNn21GG7y1+HodehJHyhKKt
4MYa+vyNGfXlC8ymRews5MYUw+RDRAfoHUWW9X5BCKXond4oyJbLYjmEYhgvRmTGddCn/HvnjlpT
tWUEc3n9E714InB/rwL2kpfdsCQgSMNk0DDRS7tcO/SF2hR+aeVRf4j1rvjZJWZWP6tQx9VLHSnp
6Nt42qoHcKWt6ytDo/XU5w10GcelqMVOfN+aEohk4PrJ6RHCWP3GUtWKZRrA25epy/qrdX9Wprn1
rTx/pdblr+mANArsEx4ZiO/VUJ1ZxTGOLnmAUKp2Rgyt+ysswvLQ60v57+PdvfVVqEfD9ZDdVfpD
twE9kt3tGgmYQO0q9zxnhn3s0Dk52Fn5+fFIW8eI+wmAHOVZJHVXxZIxzPpsaYs8oBrzMy8S9+Sh
PumriKa8mN44HLBywbpRq/ccejdi3y/3H1SabEBw62Qk7KxILSxms6q6+mTMs/N2Bvz1+v6tVIWh
KoPQF6ohqyiRt2Zetk3L9sCu7bpkSn2KJ/y+lF7bU3aX2eHqVmIo6pHcTECU1ild0qlhoakpH+RG
8VNcjOWhsXmRJf2scQEp8SGv1erL4+Xb2CgeCAh2CHCEe7xz2EkDlAHqTDI3LWCoNnyTahi2VU6y
AyLZ2CiSZ4iBEjnGvc5Ol+heQzTOgnFShiXwsBLNn2KCaX0QxgS7Y0mraXo3ADW1P0WRq4d74Wgj
y5HdGIIyF8w97KGbm0KNKhUCj2omf4VYvXdX1HbSz5qd58JvHbv4jFgXlVqk/1L7ozLXEG0aMl7b
7y0zea93uV1dBhQZ3oDxwi25HqPI9PMQeu3p8bpsbAYePTQmuRFhBq+LSolj4iGe0U2rSckuhT7Z
fqVmy7WyjOWQF+T3YTINO2TvzSUCpMlrkvoSXYbbqOHW1aiGzpAFPb63PzSvyr/MVTnyLjfjS9p2
2XPB/HK9qVbw+HO3iklkGJxirmNezOuhqR7NJWaQWaA7c1z5SQEV24epgtNujhS7OHLT5DmCIlVd
HnDi1Qxs7lwDivYglI+Pf8zWmYACIKHjJIc0Km+noSsN3s6OlaM+aQvX532vf08iU0jrFrWbdlZ6
I47BkoEkQy1Wpj/y1/z2xOWVXcRVzQUE9M+B5tAixIi+3PH130S+SzVC0tfudIgi8hUKhz2j5Jrz
AojW8GN1Lk8R9+LOB20dM5JRCtrQsGVJ9PaDcB/MhNLZMNisMLu0ReEkB2OKnW9TNsYG/YK+/PLa
j4OFC44IPBXJHJnN7YiIAkPa99Ii0HPE2zFlx90Q6cW6s/xqWeyd0TaKEmTCdD8pLNuEszUxpTQp
AyohccQdXFTF+ypFS7osrOxrBge4DsyidcWhgyBYv3jVGEd+GHrAx+fGUuaLzUU8Ux+OhvBUjnYa
n2xhjuVJlHoX+thQCPPVC4JiMdJMMuuA3LZ+3ektuiYlMp8BdPLmlHiT9WRldX3lSGXvO69bdsaz
mO7biwxgOd1JMDpQh+7MPMDT1dRdqjQIkQ4+kHY0h9TF1qE0Buf6eOW1+5KELH3JAinFKGgeq/sZ
5TD80rQuDwgqc3uM+wFBdlvKUvuoSKifK57tP8K8FdVlcZqkP8zQNSYfjmoawZUWdeaLrojtN6DS
p6d8iry/ATE1PUKwkwqPIRrH6AjV1R6PQzpyG+/8fv1+rmiI/NLXBCZKM/V26zoLGriOAECV4GT+
IaTc9ucYktdB9dQX+9CElvkPD0cPFlThEYEyx0w/FVlWzM92maORHMOnSXaSnvsTjEwN+xtgDIW3
O61y5rPHaU5e1VpVf9YSxfaN0fNOQzFoX+p++vZ4EjaGk5V7Ai451r3mfKKo45gPSQ5zjvdIjGr5
uz5dADR5NkUdzNb3WDP3lytHl6wYQIC7gZVJTUK8kllgf5Iu+TjGYLInVZ0h75su1qBzfwW1me7k
P/dxHkwzguzYEpGw0lO/XWnYABUctmwI6kwVp8Vtc6kz7excpBwxuWVWx4+WKY9ashz4c+vOl138
D0fXsRw3kgW/CBHw5gqgu+lJUaIZXhCSKKIAlEP5wtdvci9zmJ2VukngmXxplil1G+2u9awKcq6h
YpkfeGyqU5fFhPTMJz4bPAnNf5nxQp9IFXQzwjbBxZ61iftECAvPv2Vp9bsJ1fwoJ0rYQ7VrZKmp
jLn9DqoSowfPQxQ4Mysyg9KTz/oyxQlmZ/tsgnvSntO6Xw7kjA9hmyjSh23KFBzvm+63SmnyXu4V
e2LosjNgvHx6b+eZHH1NMVaNoB0mXweczeLIDyceMjab3zEGyu66I4S/VebcCmlE5fhQbNB1DPgq
hPZw3INnIAhj+vX7FSZ9ACxanXdTkTgcXRO3JziV0V8pZ9t7s+biPQvHqi4kp/qVtMC1T9lyHEdP
lfdIA7LTtv2DRQwR1xbYUNK3HSW+lxUyXX/6iRsEiEAbuZUX72ucTrrERvl7XgpghDHu1XOSivbP
4ru9Oi2Yw/0lRzLbBhuFzai7LcGp9I5BLjWPtgp0u7UsiektSONF8cfRbkl6mCv54y8q2ga3rZ3m
oKtnB5+GpYv0nuV1go6nlITNE5/2n6xKptlBLRK69PMIe8evknz3xf1aCNxmEQUc0hyluUk4VdfI
1AYx9TNvia0H8LB4wLxbVJ+4LPD6Fgt8vGzx2PVgv7NyrgIQJ3dFW0c/yZTbdxyMMakw0BlebAoL
7qtA8R/0YFl6Pq4m5qGHw2KD4CBw7iWy8IjfBxCI5q+Wy6IcoHdcj95yRj9EnD3E3Wz2OFrsbfsM
Y+OMghHGyNteTXKHxEzR/wwcXemQtxozeUSz68BxA3HvhPARtvdg82RHzw4Kqg5VvAPnCor5z2mG
/dqQZSB7gI4/x3kET62jI+De8DpFkj1gjDH/gURk+IlIvamTo7NXvULWne1r2P3Toe1g9Tuo6tBf
eMer0YFe8SPqji/9Ek19l3DbgmrX4PDIRLZlAzaRbVgnWdvBdWT5kWgF298Kfsq2b8rd3m5rSwXC
NoV6nfeN3q5VwS8JZ/JPLGrWXfItZnLUyM2gQwcT4h+LEfXaJzx3YcDjv62ISYSjS6+OqvmXuWJ6
P5CUdyPWsIQTVDXIBuMpLehoUvSZO7LvOcQlmyxvCPBq0afS61u7wJms35p5+pEd6fLeoYVS2Kov
80+xTeuvtNqPD5Ks+hiqhWRxWPNp/oskJJL0S+7oMmxQWc59ghiyOE5bw9srmZnwWuR78dRJWth+
EfP2Grajeunm0vrh2GP9YBmYpSNZWv9XlEnMe+sE8EvVtoJAwWULSP+1XGHg3bAlHYlw0fadOFyC
f2+709paNSFpQqyPMGidM3yzpdnX0WpR7WMR9RL/QraHV1l3S0VGgfsfvUrMXt4xnMwej4l0I4NC
HU4mCJ2MPWiH5THAo9iJUeC4x3oG776BUe2fk6JWeozG54/lXFD8o+JqZPJo2RAOX5GBdZa/L5ui
X4jNLSAb5jLDbzfOjcFTyPnTHpFqP1RxsW9kpnoe9jCzo0f+CV4Qp4KBM3TF9z9bhdCrfkIxY6NG
Qu10NqSuX+t09V+6bulrwe0WTqZ2pho6XZOnCv5y8wV8cgiBIt/tPBKqKguKFoDAEQN/l2HKmSfd
+znJL6Xe2HwuBI5IvZu1ug9bnm6odMy/THkO8IuXmJt70azF3yVdZnKKCoZR522LLaAdXF/+Kw6+
krEFVIa4VpjAveiETHZgS129Ad9T5rQmsxI9dJnHV4I777eMLbRHf2RJfEPwNldDNyfsSpVYqge/
bxnMJuDLuo01npmuzxLJn6BxW99X3oED5rRxoe+61HzM87QjPImL9DfyIswbBdcCFgY63z5oFev9
NMPWr+47b+D72Cz4u4Z1Wb41FlCbVf06LfLLL6AQjaqqV3ZyLjTNsLcpfcwhB/iRQZUQBhMIMQhd
I8UrlNzAINPFtvJlMmltwEhz/PfxTTDB65gl6nTMHNGJeYOkwTJjJh2R9GbU0DYkvEqodDCaIrK2
QtoTR0T1Bm9N+KEgxSDrD5XDOBOgLTx+a34czalNfAMOTpOAvgCeKkxUy1LGa5FO1XTRQn4r/ppy
wQ8lD0D8h2rb8mSAC2TGTqtP8lfAA2KH2asHQc8KUXxq1nX3UB9BbthEaFz6nQnLkW1J448iOHlX
bUQ3fTkrkJvQIrfHmKv4UorteBF0x7MKo7D6q50wx53EgXEatWPLb8K6wfOVqrndz2VAbF3fSWsi
aJWwA+2TlZX0rthdeb3MlvyeBcoC0hEJ2Ya4uv1FlwXZzquDyMUB5hc3sOI5dpx/Sn0dpM5+I3xw
RTyGxJ9g4fa+oMzbdD5x1fgv6Y4CltoQ9gBNZhplMNWiu4fIYZrHaGNzyXKu96GYqpoP8Pw0/yo+
0ao/ZErIeY2mYXjL5u4LIm6FCFlUk6Q/BLrlwEADJAhzXRAFihs0+7JL7Q7MFkQAixa0jH0GWoEZ
slnNtM887x7JTGCaksYqDJEi3Kovi319d9SSf0Lm3o1Tw9oIVDupf8xFKvD+V0nJcXGiFQYMuJqC
oITGuu34Pfel5frxaHOrh4iR+XlKIIc7a9T+a1uHqRsDmzAcS3SiHFhhtC3o1AucbyHVQ9et60m9
5aXID5Bw5u2XikdHT1yAANsjTap9lPAbcGMTJjyTIjdBX21Qq/0reMKftoQjUKdiJfPD3LZyG/za
uTDG7btq4YoRf4RZLPXVmq/LPayqYCupEdcHPkel3NOGBIl4iQIi/zOqRPrUIhE+YCjI4klYJrsH
rPDrD8RbYPdV5d6wkVcRVLeYfNMl0G8iKvIxU3lKFxhT9nJO0XaQ2EYaGOLQdLlLklmK3ihB5eAh
tkB/dEHiFUW1/8cPsz7BLg3bf1YSZMYileTIrw7Dw2eX2fmia151eF9M+CXqKG5JLMyvNGVog7Dc
x/2B73qfepGjwg7Ik2C+Z2WK5p9sG2xS2ga8g1r5+j/arnjD0kMVN9PKWoNvAOiznxSK8pBRL5Gf
lxAn+jkX9T12uSX0DQxs5ViuhU1PxybyfAhkR11URaiqESQd0Igo3BlyvCJd+wgSEJI5molMW5/4
OHE8fiS50zClYL3ctcP/uLjuUVDc7dBnGqQKT77z/uIMboa4n1EMXitSA/7JvLILlPkYYkGnZAgq
pTrHszJFu30i/zZMsEom2U/G5PySVLZ7b3SKJj9T1HS7Iubp4gmZ1FkhJRPWRHWeKSDUMhFIsQl1
ggeeJzih1Fy8uy51EsjdZq+Q+0r4FQ1L8YspSwvsH9lS9FLl4DR2VmX8nO5JCUJ3BY7GiKsGzA9T
z6fHsv2OVCYlLsXgIlWwusSGRRHWGXPizwSnGgMPsgQ20AHyMtvDC3f7Y3N+qCtekuSZsRQmRRpE
9ZfsmyAyVAoGav1agz7egx2RX3GWBNzv4ACL6LHg7c9ukXs6bKZ1HzrN5juCLJk4bKqg+xX25Gwd
IKlAJ0mw7GwYD1n5oMqJ4zbYkuzGxyTzFwbane5p6+0v2KRU+NRpRRH0Fev0Y5PreuPryW8Db2BW
OphdhrcdpD3Tk0zXHkHARQgDscqZHjYwk0TiuN/IKbMYxIeOY7MZ8ahmfMApSf0lW+ngVtQtzdqj
yyTpfZaACHKL5aChfQ7bNKxSLmfP+7II3cP6J/8L2XmFEaTjMKtudslOfuV4yEoEtfgehh/70wxK
o+jhPDD9KWxmXg/JVBgDhg+On9P3JqBYYGp0cTMAztuwqX7C0RLsm31ffur16B4hWED/P+qo/Flj
TCr7de/mv2Yvpt84e2ZsqNo9dUM9lRJ/LWyEHwTuSJ+qrDBhk7R+ZjAMVD1P1PYwyxQH2Mir8BuB
QnCG7zLooIdSSO3HiMnrT1ll6u3bYSw5e8wj78mR2S+49rENGlLbfhdpFk2/YXr5zajD18t1dECX
oQN4mHCP8ec8octfrGjhi0pKNA4CFI9oyaTasE243fcrKVGEp1DhA3ufwbSFYsdgGhDTVJh7MBqq
cti4pH8RHqX+lnOHrkFLGLz1O9HHMpo1Kd9Li91sKEPj37HQopChYIEn2aI8320zK5chZosjI8Y8
+f3zYbAUMQeNH1Wod9kjvge7ZZUfxQeEoph8ksWZMG5VRxX0S068L9PiPyvLQOVYGVanHuSU5BET
e4X11e50uridZb631gT8mmm1LycEzWuIFwA3GHTFEP9jC0zoetOoNBnQ4NebCWEoqDZqi38SPy+3
Ig96/cEzUIFEwupXAqH4dpY+dhAjCNkVtzBAX+TYajZf2kmZbcTcKUFgyaKTF+Zgz9AHFYsZc/Yk
OGgnucXmzMocrzULdEin+hswZjPaOJJZ1D+E5rZb7+OxYAcE9kdP303740jKYPoa1KBtRI2eHsJe
LF91bcp1rHRCn12eLnz8fqhvBbJUMLjvdboP0BXkiHRYGwBt2oA95zE9/mxjbdWgvQ/pAEpIgvaX
bPZzmw5o0rrkEFWPJTdc8bXbsx6jlXqZ29iGoVnhQNEnSiW/KZrGnynU4mMr5qPrPe0san8lKmzE
NaaurAxZi/Ink25YqdRvkTbVglidoJoz+n78uaZi+Q2azP4D/kvsQ9VH1lyCy3YzdDCDn3tdR4mO
wbgVAzlYg/LPQAfuGTYcLMcbKX9bq8xDseDv7RckgnwGuTGKrfvwE3wE1gKtBr26GtI9+CeK/+2Z
LkmXXGqWxf8mxrrnyZm1G6cExCu8CbtCZy4B4Pf/lwj1BLSGa7dOBxkSagvQwdqjykfv+fKyYfa9
dKztPvxRl6jjHV8r1DvY1PdSTt0/eP7sW49hUKlTp6aSnuGL0K5D0RIU1Dh59oapMbvz8E+3fSmr
DGnsTab1WaR7+ztMa/wofW5uquzbow7RrfET5RrPSmsq/IUdsxxVEozBuc8AAXyaWLWPtjn2Y4B5
7PIH81FX9rFN+A1EGaYBSmHBOAAesE/XRB7AkfSeHv6ydn4FZJ+u6B71oZoOC23BLis283ClkDGW
QBRfJdmJaKrvwVuJcVhMuwg0ph0QFE9m/PbX3Sra65xTtLMi+vY2kT59sUTZR0i+MQwdJSN3GJqx
rkVCZw6WhHYIpHY5ALvlSArMhWD60Z5I+O+fWJXPP1LkhlzxPBfP/tA6QZgFYmf6KWuDGP1EGtkf
rfMcBhFtuwyERLwdFpIKwGUuj6e2JPTP4bLuI02MWpG712U4yO5HZ3vXxnzuZQuQfLBWFr+K1ImP
1XQBIaeq9R7gs5bpNfZG6zGxerUMSLdLs4EAWJ77qoXt6lxK7Bu128lDmnR0/7YaJ8kZwkRcO6CD
rJ5XUmd8pLmFl24BgCv2ZVbD8GRtgvisqUNM3+yaA72+a/Xrtobp2YdimkYcGfJ/Gt/mYety6Amb
jLY/wmICPiNbv9XIefMxgZLF+m3FUtbrCaB2X6pu/m1g5zgPTOwSHWYm7X6S2Nr/5YVvyWikEGgr
xhVHX8kCslABYvHDVDD01B0AjT5n3wq7G3Ps7jGhKyPgA5ruSdbKokAn6QFgo1GFGROgrfx0VCLB
w4CLd9an7MhvhBV1iQ881e/wcoGaraWO/UjKjNwjHiTUQPSCeGui1eWQ1kv45dd8xs9rjvVNokTS
3IB+3GY4LNk5wOR2buob5JiHLwlvNsQ+gD/3JcsIWGYuU9hZM9BRMK8Yaj9l5a3qo9nyO0xm0V7Y
t9Sv7xZgPEPgMjwqjLEfvKstfGpwjH/pEBdHsJDrVcAP0rYfyK2jvxyyFdAqAmxSwYNssYtth3BP
XSdWgk1b5NmpZAerIalq0p84CCbqmhvs1n035fUDrabiBkbDXd63brYfYa7YH0xw+VfBIm4BBDnC
CKeTBYx85NRsBBPbkanLxJf0FhpSqUCsnkQYWz/L30thY4sTWjdrmDh0tT6ZY1avDlhbjuF93uQJ
swCgxcYeCwyjGdm/aLqnGjegif11akb5pMBs29G3IsGbdwT2pLeMfIGhgx073637dWQ6PMaS+P/w
fBTPNULo/hCgnFsfNNihsMac9g8Gv4j7eRZzfjk2N/+OmBjbQa0Rd8CuwTLWH1su3mbv+H/HlqXv
jmfyp4JX0HvCtKovHvzBR+j1m9/LMk8StohxW8cdCBwfjyQLF/DSwCrEkJn/O8AC/0/DxOid8sDC
AKsjLK6YVPNPFoHzj3CSqvHMWbwkti02GOel2farLifY5235BFJJif6f9h2smbs+MtqpoUpDCJdO
AWHB2CLMKw7X+Y+16cRPWxFxm+1Ls10ZlqZk3OANUg4ezST0hhQpUlBy5CT20ZfzrynZ44w7XL6+
+Y4kKJvBp8VJCFX940kTAafi5PN+LBaOm4QusgS0vaXyhJuPv5G1Dw1YD415zeac7Chqc9FcOCyk
2x7PJSjP+HawGog2vUMhQnlbJjHh8ioz9wUqIapKGgnyI3FcEskZP6/vax8e819RNgH7gsGWc13I
4Ks+CtwRe9ltoe0xeriPHaoB3kP20gKLWzHL9hRXAd7vcikRbGJQYXoGAvaCk4nFg1XMOf2nATAA
z85SkDGVLvi5BLcwG0qD0PUxEgU5LmQiKI17QrESHxKuKn0FoDCOAujpDCoJpU922xFZTTyrBXqu
6LphXnd143PYu+Ejrm4dGQLM7+nOunpAWFP6OgVVf2mcL37y2WHGMBueTwumrwJOWIkS5UknHfL6
KH/LDczK+7A0y4uzhSteEORSPu+gkkl+biWO3m+4Wet/ds8T1HjdWiSjXjR6XXVBHoC83/LOYp/Z
mbrLFvA5rmDA59gpOjF9WNSOa0yGgZ1XCQ7FQGsjPstlWuGbPtFWwb+1BvSMqLsOq7Nw9mXXngBl
Rc0mF9cYe98ZAy04UuDdF9n998aGBfFHFTf5FJes4XA6UIXH8L+yey+z/GlzIV1OOwRaS98KHb9W
Vhe3gjTxVyWz7Y3hKa3gdLz7pxgK9Vuse/3KcWgHgrbUWDd5sdoXCrq1uGuQm6OwEVGPtXLPMTw7
lq2AhJyrsEugkC77gwS6qrIrKtrCbQBhqlgVgPbTKEwKNlOTsxpggdLzCVcB3mDKWSMm9xTE4O1E
VDZh58qK5UYi/w//miNGrU/akKWjQn19WZOteGqBnGLcABXnn4cb6JvddPKu8FmynsPDP+IupDPI
E7GtfzamKHFewYpcDGAcrDcGmJYciZbfOCCqzAOMZamACiv3+2md8HFw1Qj1DaQRvDynBAKhT5pB
rdyXOH4buM5NDpNMh4ESjlzY6FEcQEMz8HCb6mV6qEKZhsFF1v3kfg/7VQ6r3nhxDC6v3+BCKq9y
jyXuVOUsuBMt+PzGE/BkAV8oQDqIUST1kML2dR1JJIe5Tet5nU6hOJpu5LxuTb9o2fhRgIrRYiwx
/BmKjbjiMB93ULEbjx/E1in/E0CE0MPa0bT9JCmtcBVsiUpvtM2Oqm/QPcmgZYHxzLQT3fAyYUy/
4DCEMARtsTjstdzZuDO2R+CnkG6cioynWACXOYUbVxdB8DgjLjZkT0jDcaBuose95XFqAf7z6tvV
UZYFS08IeQmvrrGmG33RGCiYa5yyeiTx+OMRv749H0yNi9toXCtv0bTZu1O+uOpWuv/d0MHIlQMz
dzu3PrL1XO9798icZtuIlwUQwpo3O8GaUW/dSWRQi/aLrTAgLgDY5fm7PWbXs19Ec79iUfg70RLh
dbsr/hOGRDGuNOO8D3BnEUNHoVWB69yRfVW8xGTTAw4z9SVrZG6eYrXY4x2gR9D3ByDw+lRijCH9
RP38Dyq+OV4ynO7YLUPkEVYCSxr2KuBBmp+zHVYYI0DBcr8GtXidz65RRDyUUU6hn/3R8GsPOF1h
Ey2RFI73AkMw0Ogl3rCi1Nk7yhY2mk5ChbD0i1e27umCHvwQUrpUT0kH45OiT7oYzAniUfoLU9VU
X+eA8efHendY7La2ivnIUnF8igVQ4G/7Ld68GDxoBq98isMdWdLsVKDkradlht5vcAaR6ai6nGXn
vZ0tdlM8PzilZh4mbgusgw3+SzGVN3Cjqs1t9z10vyA3pA1/V5pYjTcYxaffsD7i56UXHR7gvWpR
2kS6Knj10qK4b0Kolxtsu2wbII9YAaR7T+AcOqHj139FXcnuAiifzQNtNe4jpJo7d8JtonslsUvA
BdyP/G8RSx2e6VRrexJ+2zpcVbnR97508C0gXbmnF0ryPLuHwWySXZJ1wVEvQZqKOKPO7V+hSFSK
XOgJtg0Gt9AzPTL/KecVOMg2xeAxvHTZl8Mf7u4Awe3buQCIaV7gM8ZpvyF6OdyRanXFICFOwHAL
B55iwJfe3TvseexdhhRF9YlG0voBlyaePSXT3hYDaWWXPJUY2CTMGQ7rHrrJtzhJ4n33PzJhlb8H
Nt2U7xkMQJqTDrrEZUXE3N+ssfXmHs98ZgZslRK+nAYvwFgKqOJ753SV/s1w11ZjuwCKvy48pfIa
MC7cBMC3R9Mw0B9o1Ck0hytVGUnGql68vuQW9KEeSpWY/6KAg3TPNp8CzEkBnQ97FIHf80aj9lPs
rXr0ioOQHuBVw3oK52fagxiR3qaZWwEyLYWKQy7LzmAVgiHqTQeg7fOQETdlcNG1OWFRnYrzvE9w
/ptRH9wd73Y8NzhpH2E0GHXEz/VbLIHetMAGJ9hgk1EgQnrDx7TT2p3AAajDMAnjPvLtcOXQQQh9
9HjATH0102Y1Z70dNbaGDvn0p5w7bgZVIqt21EgkjKcJjnL5SEy5x7etZXmK42Rp61+Vlllz0+GW
iqUQPoZDkXB8cCTdmRe1hwmKFsRSi8FBVBoGjSznY1yocwi7NdGYcPPt4x3HcJTLeoKKJsfXqg/o
Z0iivHjoPK+e8YejIQp8uVdtvM7Gw9gOdha4439ic9IPMD2a45XCy/5aL/AH75Ek3qZ3KQmpP8vO
Y5KoPOZLXOgSjHWknpm8WWeDPriR5KhHMD4OXLtNU8g4ADbdixtkFpU/S6yzYNutBoZ2PcDJjWNN
mOzxKmK6sx5Bi+2EcwLHpVd0dprOqUtL+YLDg8Yvxq1svgVwgau/XowBpox7Vn2igYB4CJ6Zxul6
ppl7BexO5vMRJriLQhlR76NE1g943VVrwgO3TXJfgU7RXgM+qGWfyHTJbitgHS/oRpMbDXAF1Hdg
SD9z/BSAxJVbiUCkBkTDgcYCTvg6ZxKAXMYmcjbNXLN+XbA83sijggUwQgCzZwCx2Cjy2EHbousE
kkj8JtYPUmbiGIU/lmlg9SE1kvFEuYwrB13nP8kYBt0C16i1bwrK6ZUSi04fuw2SyTNzrE3vU9jb
oWA7IAQ4YeIsgiEHSoCiOsFbdYVLJY5d9NQGDhGZVRpKHrJSYLoZiL7JQzGBbf6j+jbgeNsMIQS3
X4fj7EmuE9bcEkTr6qesl9SN1sFP+HM1U7vjNoCySTGOA64BFpviOd9T7FyXUgGhfDjybF3GBDzX
4mQq35krPpfanjvQAclPq4LC9AARHD+HBMbhkroorjzCl38x2E/fKiRaqzFfzIEjImgdY0Gyit81
xSrkNZoaA7EwLEBEFqNxF1RL4RBWXyzsHfDWVA/L3k4EKTCV/YKfDOg+5Za6/VbOCh5MDsqPTykz
/ehx63qHlD38HyZJgfsbE4szkOEkR6oQ0IBf7dy1EUltZbOPuVyTCdZBmIADPI9x4wKZoDhzDqfA
X7CqAUO9QfTgv9XqcNxw1EB/SvzSgvSBigfbe4krjcfblj+DbiFEOrANaPc/QT1dLxCYbmxQOFs3
Y86b2p33Eld5qMhCYnfRN8e6Ie07TZ2T9zNcxB3ciYHI3IHiurhzvYr9A08qJjp4BS4AEruUwy0D
Tp4TCuKM9HWdH9DjU3eoNywPzD2qqiN3EBGr+UJUdMVZABMGKOA2nGl1d2QcrBpeTKPMtw1B4960
IPPUChig3tOy6SuI0FgfksLfLzjRd5fFo5YMmcaFcKhYyCOytBSWN5voxZ75tsuLAbdqHgrkUpG7
HDcyNk4WAuGrFn5YIN1GvsURycpWDiKP2TGauRJ2wEkBDRpdfSlwxi5tMsSqme8D0oXgm859CyCv
28iDAWMTxCFiK3yxJTtO9ZKZ4hI7rv5buZofHETKoL4s+NwZ/H/Z+cDa9ErIXj9EfG4+dFNrsWzP
i3jzgea/4XmwPZcVlR/zlDEQLdxRHk/fRJv2PiscMFZQlTQ8a4BxywFYlDh6D8PYj2LLm+2sKCIN
aQp+4eUICf+XLXijzzRMhp+Rd1hVF7yFpj3lpHH0DIcIkKGMiFFe8qTewqUGc0APepmb6gzhj55+
OYuleFRl+d0IuEnf8Idl6s5gMM1+I1u2qy5CJFk+CuIPcpZtrbtzXBFa8mwnt7yUa4l3dhFq+m9r
Ow2kIpTFB8464GutsAf7aSKAwVOYffWhZkhF+h2LHG7CGE7wrqMivWpga2SYiNq/POJ92bjgBvQA
5G8DfaY2zRMsABRIDG3l1jOu6AGvUE6mtE8LsYBXJGzKYQo410DAWcpfiAjdyxpr+QV2cEnvy5gu
ICkzKBxyJygbGkGApVXpIqFd2/HJfppqF+QKFC1kGAYHhPqXbb6PE5io7Y/a7/FPBs4Ng6lki920
TcT+iUPcutwh/BCNfqprXd4W0Wj97sGLbM4T8rfKiyIoLDeRi325QJiHEOJdFw7cmNwzSE0nLDAr
oKNwbZfG/IQFL57NJKnlB4Nm7Y8Hw/pH0sGxeeAzzGTwKiI1+moNsAUY68ZL/1LM3IFHVdglXpGY
OHFJ3B6eXfC4/ADUh/mLwSW+G/M24kY0J9QAliMLMgGkxBoL0oaP+gqEJetH/F/TJ0iJgIoJSBbh
H4q9lpwZ1r5/wrUBR6jY4OisZjx6fzce1NwXeThyoJUu7Ncg9+GHgAFC9hpRIOxcEJORsQ6m/A97
BKgBAMsie7XCeHRu69CMEDiL63UPDYiAD7LMNTlZgK3r/SbW5ZX4jW7jLrosPW2NVeK92Sde45dW
4FpSIA3XXKWZKT0chFj6x0weBB2Q7qsD1Cnv/miTHHBN2BdrrsAIQjRCU1VITW89UnfGJt+qx7Qh
yn9S5A2XvS1whht8qqEUpjwhAkwuVS9nUq7wkO3grQcXvkLKV5/D0fqsvEJSLorRVpzwT4r7CFY1
jn6c/Y+yM9uNU4nW8AsdJKCAgtvupifPjpPYuUHOBMU8FdPTn499pKOdjmVrK5dRQgNF1Vr/+gfW
c9cU/YjuVC3PVpJG5QEnXzzOoOc5fRixUIF3YdR/TvPYlDeNF8VwEuLeisMp6cHKzcDwzrOha0Ch
RDY5s5p2rUwxv3S3RL5BDIkRmAOixmYE84hBS3kqc6JfdkPpx9MOjluSQCepgauGOu5Jya19UECr
ksaXuSzomHhcL6bhE6Cra+RiTPAZ8+6mIWEcBKfShOzA1kygZ8xb3i06l+1RMUR/XToFTCbBiAfq
tzijwlBJ8zQMKhhOUzJZv7wu8aKwBed+SJcOMhFnZIKCopbeOoYsdIj82kM6MiXOjrmh+9RAm/FC
pAvRLzwH4eCsZjn3i2cX6SGIClOe2TeHbEeZLWzOhrqh83UXE64QfXuyjykX/YPLi/9t8rwa6tpe
qkMOITl/7Voc8TfUGsyeN0qW9hH4Pz6jgDf0CfFokK18l6XeesVEH28DNTaPlQdqvrFLHzCvS31r
umLfTMetG9R+6K8asU3P5MA6uhi0FgcaogRVX5wl+RmGcjZBvnQ7BOgSRG3PCi+zGwsiacEXCJoR
IsyPzmU7tzdJz+vfL542PzEkGx4DXwTfWpgW4Pk4AlUmOLTJ4oGQaP5WbWBkm54BZrJj4GOJfRZM
DDFA23OYXxOAt25U+yhHxxx3pONMSDd1WfubHoLcCEG5G+0QdD1juGcpG544WLy6ysguaZHFWX3M
wB786lmWojKulaAC2AUN496tY2bY0tmJbSwPcDNA2PomCrzdmJvuTQ7XK3mcK35xSl510ekt7BN1
k/eTVd6JZWwZ5nVzEhyEodTqmN9ZjyZ6S0z4DGVPD01QxYiEzbr/NVV9Ol5NYL3VHbXIvHoX+BGF
cGlW5oERK3WI4/WNfQ8CVfXkI3uwb5rOT79W3Zg5GxHZbvu0gPNSR2UxGHBECWF8tZrGGK7n3GIK
tyAicW+BufJhT2qA63w2qnwRO+hbExCxp4S/dicjGg3IScmuo6JVm2xMe4PHVAf3KY0ZMDUDUPMI
cTl4EbC8032vHdZNEOQTlEUh5h96CGbOwKxhxBzDmGFRRX3826jbYHiMhcFMDoFRIe6dxJ9hiwIK
jfeL0MM3iLNZC3UVht6mGRavODg9pKcw7gOjw7157rptNcnhftEkVFPBRtVLTwUUozOpjBcCiqkS
c9dGvRSIYhiffPQe/Q8P8BfKuDP2iGCqpZ4+LQSEmPc9wBDUCFs7TnNU48ABFcN8e7Dl7DjgHW7w
tbRy87UJWvlFwMjXa3/XvBRxngaf7CiFJG4vRRpcj2Yd5/fTIlZkyld+c7Ch18LlFXCGt7XNUPdh
USBI123bNMG1VUvmCE4/ZJ9c9KTerdFrOz1Q+kR2aGcMTEgkCgYDPMuIWjpaL1bTdeqCO4Wj9oYf
AUftsO2Sumar7iqzJPC1ocWPLKsD48fn7S6Fe1hsPFVraBYlHfD9DFBU7fD0KqMNlUZBRmu95MMG
+muLCybRc2D00+paQMM1ULXUC/nGbe9D0eudJeq3sp0rIK/K1mIb89yxqNLNWFFdeH69Ndlw19oV
feCumplxA+DDlTxHfILBdlZgldusKfyK+qVuym2C5TDbQ1Cb7e9lSoWdrDxoPYdtYLv21gL+flHZ
mI8btJ7CDrVMpHPTtRXv0ekwab7BvwKqdB3YdfeUg8Uu+5ksknU1BoBvKDDSfLt4XZnvHSgpM5TL
ta3BsQPuE+c1h+Dguc9WDaC0pcS1ikNmdHV7NQ6ZerLauui2Q5fOxk5PsHGZvAq4yQ449d1C0oax
J9S8EGFZx3F9Hq0mTa4cvx6oVMUAF5NHQ/1ZqnG+LTFHwMqryStcVKe0Suk2u7Kj5g7mM7qPNH9G
2SyPOIPqx0Yk0ISmpq5fR1fmv5k5+k+k0AB9azuCZk/Q6Y1tutldjsL5fiyrvg0nJhIwOfVsP+YU
wsy2GWs/OgOHELNLrI6ojca230a5Dc3Z1N2wH8tOBNfAkZbcaT/pvvE1NByltP6MwK2R9IaKKvSl
8IcBUcTcQnubY9f/HU+BHYep6rJpCwGuq49B0ojfhQGNNfRyyBN0kGTrYZHbpLXH3Dmbvmuo/l+n
jjNinV173d5Zmsy8s2b2+S3jCrs9CaWj5ZBBTX+BDYXYwZ4L/8ki4bi9qyHj9UBV0hrBV/youtP+
zCbd+QN2dcPku6+JylJ5AOJgKlbFnToLOQeIF3Cqz48c6j0UUxmbIfmBbRHCXYUk16G1vFrqhUlE
ildkci6swHqo+q46RmUFccluIm5qVmNEIVOZztmXBbusaKvuZSgM29zLJGV/p2Fnk+VH0h1lKvea
V4sD5fOUeF27TbDBEaHpJsI/FooCP0T15NRUOaWLB1QUVxJ9Sw2DLPXG4seU+/rrPBuNPhvSHE9Z
Hw/OY2259exsokLbP2MpmaI5pQ3kP+IZ9jIsNmhfg0ezsV/YvnbQydMSDW7dBPtFu7RfILVTUuwt
Y7IUgoVR3yeGUf7E34N2eDbN9lul8rTaQ8yCnZwOA0B+Rda7S5Veml8JSuuSJ1Q342f6FBR0kz8H
u3nh9IQjIUy0NC2n8UzB/p1gw3HaGZVmOyMOGzKWKXzIzgUd5m0Kw/IzFgIM15wmaX5ImGn9xs+C
+kqKisxsP9JgOd2SqSuQD1YR/rZTt/UT2/1GTHj6ZVa+kpuO8UiyaWdIHSit1TJsnDxRsK7WUeG1
T9LMFFpRR3UpewteOBJriBujMGwAlG7G66vHN+PJWYqYKQWsiB9So20+yWFcUE2bi9fupQ0tfBuZ
k2gOgmItWqf4gdoOjC3CxkiowfCrr34oPsfk3JeI1IASbTvfGaNgm9VG5YBWcUPpdVEwwIC338Ak
gT8IXb60aQvCvPONLqyDeLrFJ2n0vi88SVxVqBvNq1o6BZqoVNvDPlGBFqE3ijk75nJyGp6Xy06R
L3mPvmdIJrWjucGtfjNRTrIcTCYfQPJ19Q2nLSRevAqhdkxCV3pRbQbfzRqe1QaeeK5uF7PLm9Dw
fJhc1CWOw8N1SnboshkivW+RxnRH3wBiZ3C7wJFte4s118F07Xbkh1QB/JoZQq+iCEemFxMaFuLf
bUNkSfrbjB7uRsq+i3cy6WN57YnZ+i4mnIqZow6jcwBXmuZDp4Kxfs062dlbNcCIP6/csHpHCAYQ
CAifP+w8I0bTRYHh+8fOGtP0Zmms6gct8vzIrpapA7oZdWN0nq4P4xQr9wpKePCEGZX6UfZ6xtIM
TrMDCbhsCfuqSpXQ1mPYvSnkwAENh6pU9CaQTLdICxAfMayNwZgqmsU9/miE9zVKcEBDu3MXIrSH
3rlHRmWpfWT36TWmy0sfdhS82W1Hn7EvtcBlKzCalj2TwMPfRPY46Rma4fAcOJG6deg3aJnjrP8V
e6Z8rgUiq1s/GNvquLRm/yDzSWQvJjjE8nmJh7E4+v0c96xRNCO7UjZDQKGQye6UxpIThi3Q+jxZ
eNxucydnr6PkZ/PlHNS4iNI7dXjPWqVzMEbtGDuUCeUj8LX6XRmD8aOGtEd3p5kdQhTUxatRlNSJ
JAE2ZHlXnadCN8kziqh0SkJyVNcBly8UdCRq2usWXKHcNSakXJTsInPCzJKGC2a/yO/llDCqswZ0
QdQwTbbsphJNaZhLBXtwwHRNHD0Dvsgh1Yv9IjX8qZ0FDTs/mJ6MvnsjP7XVkcbfiOnbHRoRiFV6
ggSzet/A3OmLcu5PLsj3PvPmqYHfwFoqkL+V7dckHQz7CGkRv8FWuON0aIA+GzaFwn9FMSweIFPY
39nbB29lTmXxHqyxST5ZialrmPyc1P1Dko0V8xs4pVGYFtM8cgi5KjtadmxTbXszLSak9rLaGYDj
z1WTOPogZhouJlhxVdwkNpEpKPmiSt+biVt3u6GZh+tsyErYpVAhaaAEc78bZBaVCQlWLYz6C1GT
I+n0Sk9HwwLd3gCwWke7zj0TVteElgeJRpfusP8pr9y0bJw7EiaSdu8ZKxjTDYG65weV32AV83w2
C1MxqrbZSgAWyFWuP4loYuShl6GH1IuBPRqYsZq7cyqroAgDEz5ahroO5j3W5P6BPc4cjkYCXRUq
RNCxO4KVP0FHn6mi3caOb+JWl/3tGCyLRvUoF7gKJuIHBhc9CpdOI6w/FG0UyUd+VAl8i1An2o6R
KT5HFWPcbW0pml6ZJEEE9a5kMw4SCIKzqRGZD5AFriPbcOW+ROJwlWUs+gdp4pN0pFuHjk+nBWXO
aywjes6zSQOHltX424V2sJxovtrpYDDUFWfI8ZSbXpmJPcT2nIWUquxGV9YIFxVG/BNaKbherNMq
f6QEDX5AcMxQCctYN1sEXDZ9K3agyZPXJPErrCI572uMO136CZL40Gc50t43xT/NJ754gu8OyP2H
PdbtuIE9m96AFLXqTK5DMWynIut+T3YCyA0kBMu/wSKQBdSUvG1F+b7sTVfXy7niU453uaPUvYqL
FD2G5FP+wulcwvyHBxDfJHCj/TM0ciV2OkN8CjWSoe0umvvmqshFGm3B8fyvDRZT2QGlIPWMLrK0
PsnWypKzZauKLE1KDOQ4DJjwyiToXG3iiCn3ts2drv46VhlfmW2nWFhijkbogVuafR8Cdvv5HbRc
vPW9aUaLMtt1fEdQXMWpO+RTyAzAicIiHUG4a0P4n0lRr+CfNPMY3fCRQahYW7pPZuxY+pgvPpVL
JH22CM9FluQh7fV3ndVx9AeirrxrPUlEBhIwgM3XGuXNmHnLs2pd2HEdmHywLUTEzC3ITDobOx3m
+4Lr8FTQJSg+4Jp+BBy6VFsTsoAbCnI2xrAQqADD0nIMkx0WdG+jW3hVWy+2newA+Sbz97byC+cw
GYxKceAq24PpK8i0TTcLdXS8SDn7QSViZYu56V3fj1EFoy3z6rulaFX5wPdbeafIMsbphGwC0Dh3
9F0i0c1uqzoZoIfyEKnIMauyzdrSN/gBTf45qNvyNp6Rr5+CGY8RyC7ZQiehZh+uS5T+XtC1tieG
mzRRAFOBMu8Lw/XrDYZqmcNqS5d8V/SJW+1ahqjfu4LBfSg7o2q3jQRJosRa4ocOFcD02vSCmAtF
xZaFEVQQ71APDLuO9dBKKkfCEH4LjkgUHZI0pp3p2Wl5GLQzjPe9VWUeUr58/iJHXPu5hFf4yBNE
e+VXU2wezB6W60YvMdMJDB7Y2MsYdSJoVMPJU2QQXzZT5ln80Chl7AFEl0NONg3vZ5DIuN3G9pSo
rd/OjRUWGFifpoDtcwu3ElNTl2q55fya2u5zN8SLx5iKLKWKoslBkBXr+XOXRf5DzITHonSAwL8z
nZ4EbwsaEuzmKkHkXGLWjIYjd7tx40ayeWUSwtA+KANBJ+skEAt5OArkgrowO0Idt7LQFnIBsPG0
oxiCISEOMcuJ5d5qGQGcZogzQFclZFNKsMzsgAQh0+0aOSpjm2YdZ1uEz6Nzmhbo40d3KvyfTB6Q
XgEKpXEopmYS4VIV82e+YqaJSC/njW/NlXUQJc6z2CcMzlMD27C6roJx7s9x4w5f+MDXPL5Bx2ER
VNVP0Yv5N+RchV6sMWYYYD7Fs6fhd3Jo+Kid6rRQoRlUPfNuJHTBwZi6pd1OcRQtYSsEXRTL/b6C
EfWbEXqwg/G3Ko/Ap9vnZR6WlB/nUQuPtBsISYa4uWNG1VAeTjBcTlTuo09d3rb+pooWdj0RYOiw
RWhTViGRHS5sl7Xh2U0JJvAbitr56xC4/SfRWN3LVMj5mGNKpM4NaPWVxBdtlayOSG1yYlNg7Urc
/kG2ovS6gfH2bCetX1JaVlYN6ZqNmyUvmynEwSoC1yRcRR790fCz3SwShEDBiM9G4kN1ONTQ+jBw
MBofPoIfl/fEgjUvmNsmj2rOjBdLl4x3Cslpco0TVi5C4MrB3UJz969lOiEbIV/HgfZkEuEnMgk9
oojs8bjOQJnsQbEHXYdPd9M5U/3dJOx4DPXkYDuAfQIKcelXsXeYSOsIwAUhGD32sxfQ4HH2bGiW
gi8dzDuFSibSHqZCkfvkwl1OD2AJ05Msluar52SETAmrSl57dr0pzEGhvzcG/K4NlOJ4OuBBb76y
JPAJpU0x6YvkON1hJ+Gs/niL65Aa0mZZ2AW66+5JdWmhUIvF+uE1S0k3wjSu3FUS7+xdvMj6k8Lr
R4RNreN7hWHUTw5z6e0Mnc827bQl4NGWef69ZF43QThvJH3NMjpw6kTGYKsdKshDi6CYX2oUqjBh
/cw9SpvmbJvAsgdCsnFc3ngtbhRb20qYazhTHOBIoTAv6hnT6EMWV0PEMT96z+Suj6hZROHexTKm
F7LSQDwPkbSZ/ldyekhVHudXHrSV354c1HNn1HzLBd/WP0Dponf42xVyixFS8kVWVTocG7WgzpCx
DI5GIOzxFjUYqV5DMGnYk7YS89n34JhSPA5gIlVGYukm6yfvZR4nWAKTDvrokDGVvrKQ6Kl9TVaK
SWnUreAx8kfnsBjLfK2bftQnG8FdsPMymlb0hWMgr5iVdgUfYcOvMHQFHI0qM82YhOIgsXOtPq1v
yzjC0ILVa37O2C3KAwQtkp0Mkc3dY+bp9D7r5uWHhbbhNFloKNcxOfHz/VA1MRnxs7sgRfKBrYPI
C+ytU1MFnEqvcUyIKAYOc45Ksvjg4sTATN51qng3OdSXB3D5xPo2ddP4VDmD0e2RMHo3Sx8X7cHD
AOJFaToLQNa6eIS+WY6b0eXBsQzwJdhyYuKtMUbe8ljl2p03AAkzXN3WwHUttjy4LNqYaXno9uf4
GINUhrY5MeBPVWE5FC5D87O3fZqEHmZBv+lHb3LodpboodCFMPYCucAPM8+Fd3JGW/zSS+0WQCue
eR8tWQHBvvL18xoY3cEOa2tKBacM3PMCrZJgdzxC7kqcqhxk/TFLa7VAuWsCCPvhXA/uskdlXkKR
RUazcbEefR1RzoOi+273GnhFYpw0eNunBmFCukELrW576MMpQ6HaubfAxllws2A4YM+Vim4QHioE
nlkb3HVWnk8HBJmk79rriAYuTfPJsHqQKrO0gyR0+7zhSzLaXt8FYzzF4TzmZIh1WL5XR3Yqiq+g
sEjyZWXmZAZNfpaztCQmIqqERZLEjMvYlHpfHGrbcWHy/AMWFaskFJiDE2s7I+y+cqtpYPEV0Jmo
oRJGM5i3aDiBFkOs71mbBHcpJx22MJwp3zx0Xe1ZJVFsh8YkgSLAJkYRSsxF1A7NrXy0o8WC6y7q
pCCnopX3fdKw4Xeaes8oGmSxeOHUbOUYJAaMCYI8Frsli2oAN7uWe5NBFWSnMhHuVjOMAZA0zeqR
eo2abqxMC41bx451WFwx3+UW2+lmmJmrjW6q1mq6BYBeBi8FJKtUslUTBODNEJGidCVqM+9WHQpV
5XfaGymxAnHtO54zx4rrmkSFIaSfHxyMuL5GVdPhupAICPiLYjPZY9fVt2eTZuYxHmWG/t6tFWQh
lFTDpkrhod+AQICJxVXnfIn8LLrv4yW6MRndRFdO5S1yi9mGMYZBMFrFZpktb4a942CcNvVm8ZvY
wfrFSHT0ZYY1upxWK67fTEMUSWYlnIiN3y8DduBNAkxmRUFxjS80+69whuQ7RkaJPOAmR0riPOez
RyeEH8LJkHVzFyWNBSTv0YOFbsvsj9eQlAiYXC8SR2nAnkeIj/Js57dNy1Ci8q2dUxYQXUkZdI/M
yZhdwJNJo52zSB8WGxRnQjeyXJePiB30/Zzq4UEUVceODZO9g4afTF9bZ21VEI4MZ0wYIJD5WSHH
K7a7yPzEakRB4c2iHOCuua4VxhG4CQpQiGwbetTVcd/sx6vInyBNuoaLTSbTvGLr+bFlxpuMbKVf
DSP3lbyGxHgDij+8aMuH+k3L0j4mfQ1XHxucq6r3lBtGMzM5DJtihGiRiNXPuNHWtIMrjufLapZh
bxY4INHeBYLpcQoQwVc3spMveLRXn7JJ8eEop+yPs1eZJnOZxLlCmRPbm5RFg+c/pU8aupnATmJW
ZnCoglRcM6btS2K4wb3vSp3DzgG5dp/6wB+6Ta1Fy4cAESgCWYg5PB0qye52iVQTbGJcqtxtZ5Wr
fDumxAmN2EqfvS5tln3D5EXf81Onx5ZzCkd+owkAUz1X9OGCzgBiJceYx+NyGXkWztJ9weuJcVCe
+/WPLhhku7Fiz+fUyDWSDVgdkEictjf6TbymImxTERXq0JpTzdhAt2R2AAyJ7tZeAvUE9u+5tyzE
HLNQ29NRaDUuxxvTAGbpsYZmDX7pNnFoZiNWMPzToQnxPcawIJULHngIGXH359kitgJJAoPF00Gm
u3YY+3Tf4WWb0Gslw61tD+bqHuAnN8siDP9THDnzU7F+jCAVKQ1vXQXekwklBF8Dt86u4tbPBdY6
Qfc8MAWdDgXi+tuCs4EctZI82Jg5VMUpocdvPZ7Qv7BKcK4do3DwNJJ+5G9jB/b0GQmbiXVzXU0n
bIncc9uStbhB0QJNYqHIYr3S8rvfLLDRrxZUTSooSEhgm/Ar5SfPzkUdDu3gYXHD2bztUBedcKAY
mgN/l2SbbpyYF+S2V5s7gaSo2PuOnr/lcgTkXoYkiHc2zXDxDXzWD9H2ruiOaCmh6fQMcYRaqM+D
GICUDL9xKVGkG7wyTrNz1PdWsp4P2EIjlMhH8YQFm/lp6uz8h8E6eemKqbpJnHhe9SIRO6gbzeUP
FPrmKk22QM4C3Ot+JYVBih0DGW/azJxfVwErfb7KnSK/N7I0c7cLBOF040q4B89YYsTI3AggRpaG
LzMQ/kLTyDnD9HnXT/X4OKXp0j9WzO8QTAVt/6UAnoQkigP9M5SL0T/AJxMNtKCSnZI0SOlumoYe
9DialdF9Y1Jullt7VE19DcRRnStKreXQwpOxw8SMDbQMcLpw5ymm5IGSxP5mxRGFaLnAI4G83cOG
W8y06fHRIfJh0zBoqkCYRZ0eliWYkZKVOXV07ZkBay4pHSpmNsBpX9DNsQtUnVXfBaWT3aKiadPr
sc5duEFmAQsri0UJbTh14tAFVq6pJod1MNpgv/iA/RmadddSfnmCNuOJLUSt6BXrrTi9r7Xbpnsy
MOwybO1ghJ7p280tyc1Ns7GUya9GYWPbZ9uHBw5d288PuVXkyRmstKKEI5cIxnzZzeZz79fGTxrz
kqc7VvJh9goHEuactt4Gv0itPjXx0u1FPM06zO2J5n+xhw4qrIiqPTS79N7C4giPqKqql1vVNIK8
WTQ2JL/Bw42L2/+BI+gZverHk+cPyRlfzlreDLaKgs0i58na/Y8didaBHluclmggIssqyrrEa8cp
83DEDnjaQ0c3K/6rBZZCldbzsW7nUoa55sSaNS8OxUQ2fmDr+YaDqEeBg68mtq60K+vf/8sTl2no
zMyn1iecok3iDSsBUQQmr03L+ZEr9Ft2iZL8M9/Dg5I/Fw6i6WoTipRHnzT+CLsIt6NQebZ/O+MK
swUskt+MaKG1CKgDGXJDRqsozFEApuID2823HCKlIDOeCZEkj+nCC9RgSYOcmfrUyaXfa4ww8cdW
w+F9t803zC89iSucb4s1zkFc+FAaMYjuTEdy0lH7iRcYfxUJbSP/wDgBJdBPNTlK7Pcvar35lHG+
t2A2kxp0GWZSon0cI/DH0zgM1j28Bv/g2JaxdZjN7Km6sCyCcBMWnbfs6jFrNqSaBtt6rD5K431r
aeHX9f8/ZDUj/dfSwmapla3HQx6KAts9eFe+b6krdKLDB9msb75O+BskQa2O7n9Zu3qTl0un1SeP
UfJB+MK99fCL+8Cs+s2rSEfytISA6XbxOgcIK9rqBB0ssawAVY57rMbWDd9/f28umn9d5cISW/Sx
By1r0qcaNfSJaIo49BkUfcWCqzynLcxKar7hg+/hjVdF1o9JeqllSgKFL26N5PgAzNHRJ4kRYsgI
v7/V2Rjh2obe7/37e+MpQg6FZuPBX8Km/sL5XOOyBEEk1ScS6myEs73n7+FOMkf/r9exWQ2mIPbG
woP2crNJSrZzWC2svrQTt9Viwx1dpviDNfG3oS5XoYwUjkQc+ZfVLC6NMMRdVl6Ez+Lerxr7cxRM
xnReVGqfgAQj+4NM9vX9/+k5SxCV6RAhYEqc4y/Xuk3GicSIqDtRIugviUubYaR5Fk6lF+OlvJr8
Z16F7Vtk2x843v6T0HFxbUlaQuBhNk7Qqlzf7b+/aAYwKMLUcuoHw7NOGcxfPJccI6ABrku7Og0S
IuKp1dRjRwYEXkObYrlnrdEp7DMzaOirIsTEjOsxbHFzORdbxBGReyzR0cInKDAAZejqB/G5kC4D
+Rq+9yZHi1+E5EBBmS0wO4E6mC/Ok2wXUX+wff69PLG35mBwoNA4hNZcxA5aQV4ppez5lPiZ94RD
FJSGJTEf3l+cf39v61XW9cIOTSrSxffWZkbmMN6YmVrhL5AYY781hsQ+jfXSHd6/1Js3FHiBHzh4
J+LH9Oc7M9GoLn4suRRB2WHmANKuXMIPvuq3boh0C6LjhOd4YO5/XgXnqKBtA4d0QdhF27lz8TxY
aOoQMXwUM/jGBwDIaQKz0vVIBnR/Xgqyc4mA0Z9OMQ1StcmLEWMoPa5eRjgX2sk1/qrJ6xhoeLh2
bszJBxvL+v9ffAQ+l7cciVaVEcHFBgawmhbaaaYTcIkBmlgwuq1GeHsgDldNY6Y7T1QfpY+/8Xx9
wECXiDK2GSKb/7zpOqpVKvt2PqWGIsvDG/NQtnoMBX43//1Vcqk1IMEhuoMEyT8vFXsp7vEZazN1
pmfHnjQ6L8a+nnCKD6705pP815UuFk3fGHjH6GI+9RShj9C4vNsyqGa0MvZwarA3YTzre/v3v4c3
LxowWBQk6JhUHH/eHso4GmgfhUcHj+M7X0z8o6hpXvwSCW9haft1Zgj7/f2LvvX6HM48h4fq+Oal
UTgCtpj5TjaeYkQv56ZAbWU4SCBAq9sPHupbl/I924GcF1g2VoR/3h+m07SoYz2dRgc38NFpUCOp
4ZeexuCDk+iNJwmPwnSZgHAWED7155Wa2anKwfLGU9oN/T32oWI/kxrymSlvc+1HMXxGZf54/0G+
eU0yglCfcQZC1fzzmmoGUbTWSekAT7hgANzlVzne8js14ZiEOYCJ788Mvdw5vn/hvw96YVmcBwTR
mt6a7PHnhaHFlRmGSA2Hnpugo2bunhN+8bMqdPVL4E4Sf/Ae/963uaBjupyzJHx4l2lZLR/emNhd
g4m90dEzYiJXZKr74B2+fRVKWopnm737YrVYXYmt49Q3p6KaYJIE8PgfgtSzP7iZvxclN0MIrc/R
av/92iygU2eI+vbUjhiZQeTploMHnjjuEmyLf7//qt64mLee3sRx4eXr+hevikHXLBuV9Cecdoyr
ntzBfTJFxe1s1h8lLa1L/M+zQHg2Wb4sxTVN4TKSKxhdl4FC1J3qumv6nxg100XZes5vcSaERj0w
hxzOqH6ie6KLcjpdi6P+/dt94xXifsTnx9lOCtxlW4L14xJlQKonN0r0tdlrmC8IkL68f5W3HirV
SkA3R3CQe3nq+WqpyJWq9Ckp7GQfLcUrGt4ilA704/ev9MaXtn7bpHxLmlf78n4YLoyJNcn25KWL
edCTH6dg2LhAM34e9AGv1f6/Z03TE5Lga9ICcfRdngl1RYqCwKPgZLbGdM9pgJ2QtwRXNhLd/ft3
908BebFkOMA5d/ikVyrrusP9q4ZG+pdAicENyUEMWpzXpLqW4Tl6nQ0yC+fcuW31C5Hs+EoKgR2y
D5pPNv7eH+xnb7xPFoxtkz0iqNsuTyRIzpPd2CuFAXrvE6a1TCx91RnHuYBv//49v/FGA4HTMNsZ
cUgcg3/espRF7mml9ElB9Loyxtr9HDW6QAHYARTh/0g4zO6/XtKBUc7W6cBVIUHoYg+AtFOWuUq7
E9kSWDq4XsgYttuZ+J1vyxHt+vuX+/sb5HKkL5KqYjJGlBeVzDICdyW9354SK9EnnC+QfXKvH1zl
73fGVSh716QyE6zu4jnmUIydaIzak+qD5RafHf+QxwE869Xj5f0burwUb8qUHlgdJ49HXNbFuWA0
Dpb92mCW3g7NuatEB2lVVvvYVf+1YPnnUnzswsdsMPgrq5EBDISyNjdPRIiUR4qWZ5SE4yrTij94
fpdv6fJK6zr916dnYeWQZX1FMkVSj/tRR97OMfDxeP/RXZ4J61XQ1Ji06RZd12V/MqSzxUmhrZNF
NYLVqut9ESKQJ2p2GQ69lYbYQQY3hKV04YS54Qcf2xs3SUSX4Nu2qFNoxf68yYyMZEKL8Iq04V+c
S8PXR7XqDt6/yctPmpukHCKbhOgb8E3zYini4uU5ip3lVGYuYvUCYarCv5MAGQXBmxyY/xjps17v
/2oUmzWJLufPu9KLQTUUGeaJwaA5bIslS5/bVmJE9/59vbHueXLUQT6EGfOvk2CA+DMbpWcjZyG8
FRl1umCu1APkIrrB6eCDy73xsiCh8gCBwwL0YReHgVs1UMiRItA2u6iSmjS95uXK0/s3Jdan8+8z
h6fHRk/bYZuSBLzLjcPuvZRmFkIeX3wXfFFVmQBwOFX31NQGdDCfWDcFphIn+9LpZmIvGtvmuF2w
x4TKOthbI1YW1ie+lmofB2Z7ZG1b3bb1A8jO/0vaeezGjbVh+ooIMIdtFStQWbIshw1hy23mfBiv
fh56MWOxiCL8D3rhRjfgUzzxC2+opnDE/oBrFZ46/bznos6F5KKsYz5NwHYo3aSSph/NPomcbygy
j833sFQ7oNhQC1SaYjic3Ay+nLR7pGTycI89jwyMHPDnuPH+ri2wjUWbItPzsChYfNxIQ6AiQINc
qRfKduxNEBB3sZQWFBNgn12f9pUzQtmUacfDfaWUFMdIWiAkP3nyEHZfLKxrPPhpvdvqbfnfMHYb
NsvzG7NYZI3WgcZBmesjy4TBrvs2n2SGw58PgaEpyH7jMGl/DrCo2KN6qz6i8oHlc4ZRyfUP/RP8
XQxtkKqQsVAGXb62WRrETVWBvKK2Gxi3Za5HX8FDOC+dZBuzyaqNmF3YBo9TK1Vf1aytjkD8zdfK
L9Qvveiyx46S4eH6r1pZ6T/1X8DqTMpFuT4bFCWIEh3/07AxzkEtmhsUQIrPgOnijQlYH4rWFt1X
c67rfdxUjj6hbSCZrLSQEYssatA6RpTfFxIAk//hq+YqvUoRiPt98TBnnVphqM5riaQJNCbUsYWb
SmH4AgVdPF0fa2UDa3P+ZFLi1nGYXnxWNRKCxI09eeADpuQtILb7PAAmuG9T5IHeVXWUNh6v1RGh
Ns6VJ40/FiOGUhYFSpJPntKXFqR7tCQBwGHx0gbUYdNgy5J6WU7gYuSd1Ay6BERtF/lb00mlVSVi
9JIwUN1BhQbZlSCpgGdkgEaDd9nRzH+MvP+MyZ7kIibiof242CwhkM4sMLiAc6t4ARwCwRM08Kno
0+j/c6j5+fkr4BEF/eugs0dvUu04OuS4DjxnCdignZTK6rixNVcn08BT1jI1zAyXMQEawaYdAgPx
nKZXbnuU/U+tnqa/Zxz9OZjK8g1B3HJjj64dPRVCl04Pm7bS8mmbQXll31KtNOAfPQwoC55EWUcI
I0Hqvn4c1i5YyvY2g+m2aS1PedzUEL9zZ4C3r9KkCIrqDGNRgTmZoAHWE/3gh4U9KVjcjSrN1sjz
sfl7HVE9jaUx5yNBJu6rzAL95IyoiQ65c9YHpf3VhQ2Ygtos8o2hlbWx5x4uhw1PW3v5rFRG2dGA
T1jVrq4LXnLhdyAax6hz0QeO7T0eI+Hg5qRF/d4EbeyNUFxjtPd95wZFLVvZyXABwr2d6wHa1tCl
EYYcB9/e1UbV4FI0qT1E6R4hoMP1BVvbG1SBCH7oS+gXkXgWZr4yInzmVamdHntHsly0BFKiR9ne
2PtrFxcBhawSx3FvLfMluUPbWe+nyevqajwGRdic8ckpXDkYpzv0QsbT9U9bO2toBtIGJMg3KPV+
3BEgg7UgQPXV6xzfUY96q7X3YFv84KnTCtX2Mn+WmVCSRrxcH/hPv2j51oMYgYnAU0+kvBjZDHjn
ZBQvvEIa1BKxiUj/UTvYv3jCquz6pIODsI9YdCXRoa+TELmDCiYMOMvB+Nqjo5A/QkBJVDTlI5hN
fqH3tlti1YaxJXoDybGBBi6fi6qLP2doos3iOX7ZwuUI6+AGOP70OUZ5FIzSaJhASEGv6d9FADN7
Dz1JvE9imhCQsIEIuRBpqtexjy1Ume1qAKDfon13i4yOhmHQ9YlZ2QFUa1ELc3hNiLIX1/oQ56j+
zbcD52UWNCuVVLqNk7D/Dtw2To9N20bV8d/HVCxKZNT5Kfkv464SM4mwExIV+EJGR6Yq85Ftx81w
APDqK/BWO4oe/8uYdKB1w9Eo6S4CkDqgOjzUjDnqls8iKACaBXfD0ZCG4VMnOxsbbn6jFvsNwAVP
paxRfqev8XGnI1WodT7q816QYdqw8wX+NXsDxe4t4MzKkdKpTRukSKZJXLBYQAdpWDho2eDpyD+E
SE7IigQmPsOmFJHWBH3/cJru4maMf1yf0ZVrStfRViZ+5g+awh+/cOrjxpQNensq+uL4QpjR6Bzw
6tG6Q6ca6kb7cm2fskcVQ1fQv6Ee93E0PRvKsYJT5VViahE7EiiC6pGkDq4lJgRMTJTLN+7hlSeE
FobBFiV5pciz2DJ2EQZCC6sJRBL6mvcimZnCZpiYQB6zH2hl3lu5pQ373Bb+xps9747l7qFdOof/
ioEZ8GJo5NFyuSE99bhTqjOXf3rIBAC92tZjDytZ/WziV+XmdSxNu7Kr6o3ZXltb0yG5xqFAo3a3
2L2UgDOCc4VbQeTPNh5CHk4HPyfsV07XN5GyNpKFePhc+3GIv+b//1eMkCC80edBxboSJqmPYWxQ
VIV4IOUusj10RHbOlJX3mtVCE8bsJf9eNVV+BqRlv8lZroFChOT4k1NQmTcRuBXhoalMHen671w5
zjxX2IXoKlEU5bGPPxOMirCcbJg8PYTGqbYCCfAGQvLGKPNhXaw71BmI9tQVqXIvoxZJVbAORCDS
U3j105PfZW15C+w6uGkxBoKz3PW1BsVGiW8tHDiRfwry6Rt13AJb0iGB2gKAPj/JVgTo34Jb/KuR
QXYjqaxquJtMqiX2SIxJ+QkBHygmpJh4fPnZCN0jdpzY+mlKDeq2aEHL6i35YTqe7abCbdnUraRH
0jSzkAsuxcgiRUmJ8r7gsr7rxjH+Oehh+axHQfBbLc1MuH6vBBB5fZzX9riU4lCDRH59oyFTF7iZ
ZI451ji9eqPJTZZ/uz6TysqCmVTvlTkTpBe5TAJTpGPRTQgMz0QVwP8CULWGUZF0I9eG7pT9fy1K
QF+gXYfNk6w3unZfZaEznCEAoBnbDoiJ5qxUuKeyNv62QI1nGy/Syi+kxM/ZomBHlLpsL9gKEphp
peieVgCD3wWG8hnX1yHZX5+JlYuTBJHmF87pGvMw33J/HTDZqfO+KA0cNiUuGoTeRIXQTmzhNBwI
+KQv9BzCf89uqKlQkARTw5DLmzOYIjXCAEBDJSIzzTMxhBMdexUnmq+jrlhbrbf58C1OjQ1EyEBe
b077l/FE2Ix0GidF8zINbrcGheFUmxgBoL+efQHL3R8zuXy+Pq0rjwObi0qyqdPYUJbIIfJIqxN5
qNPitgCjIoM0G4zbWf9UVw6hdNVRswqm5BZqdLCFfl7ZOtjSg3wEx8P97CzWtM8muPi4LgJRRbcb
3hPiWqir//udx6sOTJC2KaySJWyuj3BQScbc9JLW6HGotDDbDpUt1/uVB8Ce4UEzfpN+/rJEHgvD
8XWiM29ABN91UPrCcE1IB62gjXh9zS6amNQwSAgNhKwcR2H25nn96ywAyofRi1GzV3cWrHMzM+50
W0SHSDKmszVaI2XjTHzV205zQ8mO3Qn3k41ZXTmPM/yElaOKyy9Z/AYTQgKKU7HlGXCQvqSxIZA6
V/xjYffGF9zCg60u8dpXgzDW5yKfClLWnn/RX19tN6lZwvwx59A3x9begDsz5VA3HaN0aSzh3jdi
kpP0AxqtQdRj0ThZ7vWpX/1qm5CfeJEfszwuySiPQ5jKFsKdjn5MYOvu8cxBxwp8gVtoVryV/68c
EUemgq3yAMxg7gUgEkJ8asZ+a3kQoGIb4RAnQcdWz11hY3Bilfpsfm1HL6AgEJSy5QZze4r/oxHX
u476r4sqvX2K0KZ5uz4Taz+MIqiOm5SKeoy8iCSUAmH6XpYMzq6tv1jEuzuj7YKN71+5Epnp/zfK
4oYwEE7CEj0yPTlBCNYJ2++406tfhl7/0SEPfNP0QtuIWf90fRbXMA8N7WvavLBqnMXORrCe+N3m
yS3rrJV2pSW19bHIhxJTFHyBdwIzF0g7KWICjzk6FxCXSoSH7tW4zbW7RBbdN6RcxzNeN373LUol
HRcINUeYZ0RBBfEQYFsIMMLdDfZ13ycvvtnjaZSonYlysTGz6KV0eKOhI+GDGASNgUef0VhuBHzl
FCYCbTYNA2Doh4j7YxxTx4rv4k9i+C+2PwBSKrS5yBiAyw/cpkfzAQleQ9/q564eSI26H+RU2A6y
rn48kBaiWahMNyZ1sWJ0jnFMJHeqK0sOz0qC8+uuqXVH2iljZJ0Vsx0RZlCBwsLOCn3zdH07rly/
c5+H3QifBGT24pw4UavM3i+mN9F2OMRmgElarGLx5WTyxh2w8mQyFGXyGXc+tw8/fnZiJHCObJVX
K4jCXwmEJ1SNS1wKg3q8hwU3nFv0CW7o7xtbcTV/83JnzhAHamlcCnRiFyNnCIPG42R6zYQoXG6o
3V4foq3G2dpU0hAlZSTKwvxrsf8RZxyTyLYMr58GLBMDJeNmi7UvyNh+/vdF42aD32CDnSJ6/Pg9
eGjgFKNlvMwOrs9JEhU/wN9q95EAW3F9qLWLhMIxttJzoEpX8ONQUo7yYFmyP7LB0m4CQ6pezSxT
7yIy8Dt1QIzdMuuN2GptIh1SLYo1HA6uwI9jBjFibDGepJ6lBa11kAjCsn1kdOUB3ZV4I1NYH4wk
AWg2Qau6OIx67VQZJj6GF+Fpzs1QzOrmSnxG+knfOACXQ5HDygSMsPMIj7XFNhyjyMCMmUvZUdPp
tqpHxKx9Y/pUTuFWYXeeoo87fk6XNbwqqO4SaiyGQgci4VJVDc+AdA9Vmkc+QwzxeH1zmJdHWpmv
MQC7MwrtopLndKEfqm2seX1gVM5poIWhPhtt0Ye32D9jA4Q5V3s776tfOe4VaBvzrCIi1iSvGBnK
r44OyHBfZ3GFnJUSq/TQkXGzEIXFUQ0LhkYotRv7wn4bLBMiuhKq+e8JosOnrgSsf/QLU6dcOfj+
u5lCbNxJRhh8hjZWZHc2Kmn2Lm4pRO5gXEjK3u588z1tE0M7RYgHvlsGwgtoaEvGf/j1au819n2P
uKvaPwXau8WefBaHlaRTS+wPK6s5hU7ZWq8Qz6h3JdNUdS/NkMb5bYJxw/OUG31y9Lty+oWPYp2d
/QJpf3fswQchs1mprz1UeQBJFZDfPTCvXDlSoMMPRk/zXtsFaAa8p4kfdodijAUKIgTM90kpmVjp
ZZWQb3BjRCtQkTN511qz2Hpqaq258YyvvE504XnCrTlhpNyxOBCRkGU8FRLNIwrGpxH5Kyf4KVch
ryFlt8iGRpvEOFqGppMik06NEz10lCORWbBLp94Il1YSeQ7lnEMq7GTFWuaSneh6JCRlWhRZ+MnG
kBntjxiVMryEh/reHi1xwOIZEYyYJlYh6Y4b6mGMDpGm0W2SUBSivvx6fd8r8xwsjtcMZIOjRSJB
K3ZxAU9ZgdZkWqieno5tgoCILeV3UY4yB1vNCb5YE2iW85BHyLQ0aKLH+8yRJ+kGlo5Ib7IyG+Kj
HmXYVG78sPk6Xv4w2stE+cC9KVoufhiNMBCnY4GGVVgUHVJlfhkf0rGvnPvRkdsfk+Qk465rErvY
o/EoYxVASwv/FR0rsTc1E4N8lhCA0lwNs9wSgQghftCoHx/LSOl+Xf+1K5eUCsLHnvHVhB7LVMjA
3xNX1FqjbZ7JnxJMS4f9qKHuuDErzuWkUIoHYwwImNHMxRvWtVCy7FDWPLnPnW9pF+DtAJzzUSNO
RfAGC5sM9eceVaKhSVFCqnBZUDYgApfvKE8L+H9kSCgkghrkN/6VhEmwwNEOqriQ+ZdPLKmNhGym
IjyCmHyA3u3onFMAkht5wNoU8wrQ3wEmr4CE/jhsVCLt1IjJ8JypU3HhzeIbsgZ145CuPGyqrgEM
wHNLo6O9mGA/hdMPO0X36AfgF4J+ivPeOmXwrIOVjo//vGvIMogjKU3DQlveT4T03ZCjl+0VZWZ4
I14hz5OIg40K+MrEkTlaVHvpwgJ7WHxS1dt5jKyu5hFTBje+jNgNtK7q4fq3zH/L4riC4QC3pzoU
fUkHPi5PPgnL1/qq9/LI953fTq+aiQvDQEcSs+EA3ud0rzfGXNmJOqwGKMdEBped8XwyB9sqIIIp
ldZ87+UZp4LwyM5CcMctERS8GwvM/K5/qDZ/yeJL8TAwqHzARKFaN5/Rv/Z/o+FcHQ1a53UJbif3
mVqBmkO1ny4KwKb6ienB3Qq3UTGrygZ0u5EBMw6B0YTlrB8PS6cvQ0xFoiyLFTdAZjF4HOAZf+6j
iY7XDNm4t9Iqx9IgCUvllVpqQ95POoDtcsKF+0PDdyX5VpJa/ZBEqBTnhAujAdKlRtaxTxPUYzNC
6+AltbvM3IXFNk1zbe7ZUyA0qf3IrPzHWbBCR7P0SggvjrXxk4/XCx4iqA0CbBHqcaCSjWuKUvUv
12d/ZZvNTTpw+3TqYODO5/evyQ/zClU3HSS7Ap3qKQ0QRkchyNpDfrWfuazExoU73yrLxaZASVeS
7Hami34cj/pXS/QMpDwaQuO5z5XmHTWvcI9+AmqktZjegdxUe3Sg8o19tnJsSSy5gwzyBmZ6sc2M
Um1Kv6Yb2uoN2mgoj52MwBhO1+dTWZlQRuAUzbcD6mGL8Lqa7LivShO2WtQiXiIMX27OZqyonln2
ZsCGLZJph4+RJLkpgkTTrdGwJz61+JAmO0yVffGrDvAOOHLRdSieqbUKAqiQ+s8qjtT6xu9d2Xbc
lnTYZhbTJbUI5xHsi+uYdh7CDzSKzfJpTFN0+TuhJe0uqv3UKwaROu71eVoblysaZAHgZ1VdwkvK
WENCBv1/Tyqs8py2InrW6wJb4C5RHnkmG1Ra6+jt+qAra/OnME7ZbyZKLjv9XTcgsz4zCTV7KpFN
lDF+sjv7MLTFm4/9lHd9uJUdh/cfbVreV5n+9OJI13ki6x1ull7TtIiAWJ2DQ4NepltAjQuBDJDJ
dGPnaBO6gcNF8fFQTUZFYxBfS88AFT25faBFP3LKS7Pebz7ijBzWuqcg6tsB2kiiTzIi7Oqp0ysD
73NVH39c/+6VtbUIaTSWieANGOLHnzP4uYTIrNx4Ea6bOHqnkfVcso9PolWL2wTBMfWgpGHx71WW
OVLkWGjz2l40e6YkkSP6EXALO9TBfR9HxTQJmnNHWHC4/okrcSN6zBQ/SGypsixTj9EZSVSjsvGK
KVT2RmAqu6qWnb0cR+I4aKV/UnxZHCPO0jHEYO/1+vBrmRibilYSdykFiiW0I55AuUdqKTxENCbf
Va0WcaIc74KnCAVrBJ66ykBsyOLVOGhRqlNijZXgixwiB7xxo69EeBYxJBEszEFwCYt7dSDFRv8R
Ds+AC7VrgtYxd7o0tLXbdEW91W1fOcLc4HAZOFeA0pbPJMkuIC7RwPLqC7B7ImzPpFntzsFex0U3
P9/Iede+zuKCpJLBahMpf9zLIaZtpebEwkO9Gfp2VWvYDA35GHzDqKNRH6+v68rrSEeW9IyHiq21
HI3WfomeYi3glbVi30oKSv2GUnhtrEhHa0A2eFAs47lCF2rjPjZUPuTjw0ytZQ6b+cy5QbtYRoAu
sV+kUIng+iUc1Y5Q3VWMNpt21DBk+l+QSB6m1O4/OXGIx2Kh2+MXFMGl3gXN51Nit23fPATTZNvI
Q5cyblK23yOl14sG54epGqLdiLGC4qILVdaHpk+RsWsCYDMnOymGWVp9QiY00Hzld+ZgS4O6YzBa
O8svrU9K2UjpbkLV7MFvFeN3YilSeDQGWgaeRsHktQh85IG7Om+BfDTtJ6dHiuLoQNlAEFAYksbi
jfhWdlbvdOj/mQmwXnzKXAN+Ijo7od//LkKk7jzoe8LaYwlj5G6N6qS/V7ARHsKdkaHEvA+q0DQ2
ttnlwnOUQXVSK1PIyZZYFzMeofwhyuYhqF3qn2ZJBuc3zltteEI0HVxJmNWwTmLuW39HyKZugeDW
fwBxEWULWbkA+1VBiNubJfEem7qIX6YGlA3SxU11HxDNnWgYxQ/APJrHEW7p1+u7/vJMEy/N/Q7i
Dy61P5fdXzFo1NBomxJtQoiZN0G2UByV8Zjb9cipHMeesOj6eJdnmoCDIJCpJt1Bd+bjmU4TK6ww
AoJxoDf5IULW/GDU8n+ia/sNhMXlS/hxpPnQ/fVlg6rmEVYWsifwQj+IwWnxZupQxudNPKohvkDG
MFan6593GXYwKKfYVojnKUUtIlARjzDTQz5P9amg9pFm33RDUm8EN/SHL28Moug/BWuatxcXf56N
vaB+MrfM47x/0zqEb787VZFoP0oLesWtrIdqf4J3hr+6iGpEx33Er9GOT1FbPOiN6lQeoUpCSQoY
W7wrzVFMLga9KjbARTYZO00RZbVL8QybpfTKMr6NnZSKeGAmZYsSDyhbl4umrbym1NPuidhiUjEF
sLtfpe7DkQ2jSiBIHfqThCeAgnNmlQxW51Zhw92qNIpADjz18R0OMLrr4NOMWvskhRZRKPDucHgF
ECR9NqMYlcwgDdrg1uhs/ObwnQ9++6aVWK5eolvrVm1E21E3w2Y39WgQ7icMseMTRf/ygXZ2lB7m
6tKEgEtkPuo0SkIESET+XhAkHnXDV55tYPBPNT/+Vu0dTE2DMJAxssQ/rHGniVIEIt1xXN1BbTao
OiME/6YIxU72IfZkA58n1IdeKFP8tZlwrttRFheU2X0MVXkes7r8bsetXf8UaUFRFPEvJ7w10BAc
HyZZit/EOIa+W1VNXxwRP3VOnZpr4h2nnOgTEqJZcjJNJKPPNp5exZNccGTec2oCNd8rlQGOjWYD
pktM6icE/lH1avo2Tg/lULbFU1xBUtvLg2FHP9SG8uhNY9c8LRITo+2VrFbRNzTyzjnjBuBHHocX
HZEJDw745KVAkT6plfEG91jb3uchZLzHVHRmD0I6x1nCxgjE/2aWsXkjhIrFF5Vxavsa5d6vklE3
HfVwJRle06lUHdeGB6M9+lGslwf4D1myt1Bytt/6ACjh3VSBJ3wzEeYufgRJIik71arFWatRYqPW
L1vDTo/RC72ThB/0u2Foia4m+tX6bT1FenwOsqImn2rAlO+QB5YU3LFHM8KHe6qaI9KJvHqpXdMA
kGNDK790TWT1XxpDatRdWqnqj6DSwua2iHIMQYImRNpo4P6VzyNGogMWI3M45witeDQMk2sSGqYl
H/GpkJF2NJHqHTLgvi4LkdeuoBYfIUVrKnp8EDXe6eDypvRGLrBF3k+loX7Hdc9HXxdvPQBwqRif
8dbCds8OcKpyEHDW+FdzuC+yZKwQ2czDdp+Arvjp+7VJbSjJ4vI2t53hl9NYEW9UX7LsFKoGbNJD
y5A8S0Ba2KXYt0YYkBLjHFLMIswdGQROfTzNarpvOlsomGzb2s/aAARxoO1Dex9rUdSXslA0mRuo
tRy5+SBF2VnJWiUDq+aj4R+VTvxW4Gt8a2L1Rkfc9tNn2RCmcbBjUOs3MHy68aZ0lKg5WpPle9zB
Sf9IJhHdY0AiF6e0N0W9x8qbg2WFI53FIRyz4E5WRK+d01TuP6VoML1Dg8dwV0+RIt1PhtmGbt93
AY46pRSj/2jWbbL3G+RCT5gQTPdjbVe3zBqTTvuaPlZF/ynbjbacK4cpdvB/BIlitm+DLGrrF8SP
FnfapsUDjHfBx8e6Vnl7RyOf/fTAg0Do4sn6lWP5obwPqty9DZHIn5RUVT4bEGaCUxSmkdcPTaa4
Y4Hf2W3VVnV94q/QvM4m89oVtUG/BsmgreB1pR9DrXJuX875tXNRfrWT0ojiNLI9X0RBRTQX2kc9
U/UfOlJynxJ91L6XhpHe16VW30dRYB+bQDX7nVUb4fegywf/gFkowvV4DygbOelKjIF4EFID0P/V
yz6/ZEaqPbQSpHXfr/Zs+/I4OM5wm8v1eCt3ufHvLz9SgBw8qt+gpdX59/z18osAlztRMhcxeeFz
jbnGsOMVS88+eznc5ZHpvI6F377989sPcFQhITWoJV705DEeQiw3GS3PQZ7CJUnt7nyadsfro1xm
v0whxTsQ8NS5lGXroAWmLBxfsTwp1Zx0R1Lo4zQd99pDjvf8W12F+a1ulN0dRoP9y1RP1fv1H7AS
wSF1ZVLwUGGJaMsSPGp+sSpqZhdHGeE2GiDEMoCsMWCZdb4+1NrG0QAgEhrP+e0ScSBDTpWHVuVb
KY7tfLy8Scl4FBCcdx4UyFBbidhlVDUX4E2Kh0gRXERvatw0eBlolqeo4Q89MKubKXXMl9Sf5I0v
W4kTHY4qfVygKVSn5pTgry1Kf1xNuE4A3gUhyVHaKw9G148v1+fvMgRGOIL+BTaeEKzQiPk4ij+a
atUpg+0ZjSTfxnEgYUEaWkyiKM90BIp9r7J7rg96uT8gjs9o+ZkiMZM0Pg5qTniiJx0FPRUrJaQZ
sXeggWwAT++Uw/8yFD1bdgg9vOVZwMmj8uW+psw1YmSPKqS2C3VjPGWxH24cu8sFo+QETomeKGf7
AnWL01cUEtjZXhUCtZ+R6PdEvdVGDeJywzMKrQCEakDqUWX5OHdTCrIm7nXL4yb35QOIzSDdaYFh
4REl4cWOrCW63f8+iQ5YfKqlVKN5RT6OKccNpwFfN6RN1Tmm4hQoex5iaW+Kqt/Itf+UMhaljj/A
FF4qdgiNro+jZbi4Iqhlm15f2YG0x1nJeKBDauh7ugLOaxup8W9oeQZmiQC2y91MnKj3Td3nJm4b
IAR3FPKt8ogOq1ScTL/rFbcrgzg5dnaL0QIuy7XtBo5Z1k99JtSWUH4M8k+BBI3ifpwmJFLg+M1e
WNQycRxAmabfAwywvW6qR5ovcaK9gyFp1Y1783IHUWFA8YrD7sAiWaLdqqKbRrSoLE9UeXwOMde8
neS8da+v5srzgDDgTI1CrBY9y8X8Ok7UlY7EFVagwfzSjnXyDZfMotxpqlA03C2t8CbP8CXYqXVV
nLBtq7786y8Alm4iJosWFBqhy65z0zShwD3J8NrZn2KH9k8QnvsqjYE298DV3WHQbNzlCd7xVgbl
6dLUHeqNefgj7PVxo2ngU+ba/FwLv4BcyE0U1z76fp7WW7nqgjsx8099UtbtrZ1TIt2Dq3ayfUqK
9NrhcdrgJSXjHA2HPxLfQtRle1dI+FSdobZhIiaj5FrdVnFvaYdR6nEuUjCZ3CJIX24SdgaNZ+qQ
cx94OXnpZEklW1enaKFMhyhWMuzFsNK4vkQrV/R8ppB/ou7FsZ9/xV+vT48NqFNHjuHlsxmzSGgS
7MqIczZVqbqlYDTvuMVCaKj1cWtSNp45BR8Hi3FiEYEMK0IiJ963zjB+7abeirFdCccnnSC12reh
Jd9FmtgUuFiZT40vpDEjUy1hSj8OrsldoCUmIPvKomwXjGayF6Ox9Tis0JgBdiKeBnMW6Qeg7R+H
QR2lseqqtT10a8U9zDw+b8RL/blRJdTpyEtGicKaLNSKLJ2jCfUlIStIcknrofzLgYLvvTn9gM4F
qo3Ka8BZLWKl2CG1IDIcdaYcIxFq+unBTuL6phTguvc4qUb3Fb10UMhJW38zOyIODKdCu+1ci9df
PkDLc95tRaC7hWGu9uBkZPmkf6pU7FHywaRbm3I0b7GPcP75xptF8eeCJuhzSmKLuyjrMp//GNue
3TbpAUdr7awBw/n39wsZSHog3DpUT9VFkFM4sm8GA9lFBEN/PwgrwXMgx2GpGrder7XdBJ0JeTH5
j9LHonjZqSmvKFaXxIeN7FIDN9yQYH2jurd2Ov8eZfFBFPTiStcTpk2NJlA7ZXYMBr97jbEW2hhq
JUAkCkVgY8ZgE3ksVsjvo7RMgtD2Wlnp8WMecZ3kBcH6ktrQnVPRrIc0b21EiCtRDvQljuOMb7fV
JYPJnwSeZArFSz3EjsZIp/4o9xhI0lAYDjWeSk/Xr7u1ZaOtY2Eoxv66gAVmcj10et9bXsJcPkxY
bu8Bn9kboc3aXM4tOG5WQjf28cc7wElBDEUd0mxUIJ1vBa7fDj6e1FWGSb0pm17ysJLqthTGVzYL
/Dp95tkRlF48GDYlvrQmnvHSAdOPqJQCD+c3DOSc0N6ItleWjdubRhxJLtyzZTbB7Q5OL5cddKfC
nJwzMdR3SZOGB7o86T1cymwDnLfSaQUkhxgwoH1eDpq+H6d0wOYhwJzQ96j+BvcobVm/AEpqX6hP
Oa8D+Ec3TwQX4pQ4bqJm5nMVF/6wEflfRlSAfxDnRvPDBDSxfL+IdAq04YrgpjAprWMEH/e3UzwO
KJagVvAWEtY5uFeFSbh31DwgSFfyMtq45FbmftbBwVGKGBLdy8VMWGEGqRoEticUeRp3jixlIyhQ
afydTz5XamiGxcbtvfJuU7JRUQADUIAA2GI/6wZSouHgSLjpTJE3gN94KnDN23fRWJ+jsBp2uRNO
u46M4vTP5xWG+4zKhPuiXSx7H2RG6UwULw1LWE+9iaOakzvpxnn9c7ktAhMk25BOIludo8TFox3D
Ig0mp5LwPhhkBft1tKk6BQvQXdKDMdiB5Zb/kyUreYphSGNv5YzRo4wD6Q9VmYzpNQuT2N+ZBIch
WZMxDQ9FlBXZDnw5IrOlUpnK3pE6gUdLIEXKUQjF8nFuimWchNrAodCJ4/x06GCy3jUQK1EuaVOl
h92U4hQWmqONw/oY9cldl9Jn2HWA1o1zGQTKKzQGpz8roKvpbQSd9tL0jf8FxZ7oRdR5qroJft3N
gVZKKE4jJNjnCSUsMOL9bAsuyN2BqY+VjhdtMtsOd5E+fDITmPz7BDG+AS/1VnnEe8LEuMzI0pcu
DzPTxUo1f+2I1rB9tEsiDeFLeFcZEbDSfT1kNXDMSliNm3VOme0FhnTmTgQKvnMG/aEXnpkOaD/i
K+0ubIeKXk4x5M9GEeLdhCsDjuJ2ng7qUx4jPgRkXMNFNU7s8SYnGf2dGUL93QYAvMuROT70QZt9
R54ycXYD5exmL9O4/gnRWHutsyj7SUvT/9bWQf1up7gw3MRtPH2GWIU9ns2n1ohwtPYdPFpYXLEl
pUeMw8g8fepDeGUiL5XCa4tt/XMmWWa48fau3Nxz9A0Ai8bzzAH/eLmNrd1oSttKEM2jL+OgmnQH
asU+6HoebTyAa0OhKI1cBnE4UdIioqhwPeZnEKjIeT48I8RSPOX4bd1EmL5uPBIrb+0MaVQp/kAO
uHhrafDFPnZytifomJwT7D4fxhjrrOs3xMp1aM9UCGNG+ZFPL+bOxGIKN3vL9vAukb6ygNVtGDly
BE1Fs0mZCrvo3OtDrn0YOBSQP6CqZIKXxXLFTRDT4KNMMCLAIVldd5+qEFevj7K2UsR+zBvlwbmq
9XEUO+yVKgIv7vWNMrlJlw2u3vbvwMmSje23+j3csBDWZ0KuNj97f+WAuimlphnyPRYe1WecKLE6
Lf2tfvj69/zfUfTF90iwQPM0B4hGsTPdJ+hgnGgcRXsBAfZ8ferWPoj3irL/LHuDxsHHD8L03k6w
9aOOpWBd31Du+tVIVvzzn0fh/Z2N8WZm2kUVB1NkO5Xq0PGCpssOWluMR6Uo8n8/RRAIZR4lMHWE
lItpi9F+yLC7c/AHiGyFDK33nTNW073YmLSV9SFjotQ1i5fOWhQfJ03Ik59lTU3Pomzb16SPAQqo
GjpqdNGrYCOIWRtMZ6eBrwLTdcFHUP2O8osgsYGM4btQ7EHhNt2ww19syx1uJXhxgALjlEaLwiLT
/fhdgZkTuaj0YlLKH9Iep0/6435ix9puLKRSAAjo7J95iC+eQt79fH2TrFxPaCWzdKQ4hE7LuyLU
0LLKJuruOFpnO2mU8Abtw1KHYluOr6iaBBvLuPa5oBHh4NIS4p/F3p9SCnEx4AwPNYjkHdwv1rdd
408u7b70QUrBYMLIkB+arkYp7/rHrq0qNAkapEhOUfFfjo1OWdTO2RXw3ulGmJ1BqGPU1j3wD13d
uB9XDjn0Lg3XEzIC1LUWgzVcIP5kFRaovMA81JqTPdiZmm6McvlJSFLQNaGBMVdql9PZaS02i03j
ew5whzPIhmbXNmHxOFibTiArnDUQxCiRGbB0HKqmiy8CYKrQpQ59L68o9Lhk6WPozmWjiDKGZn8m
pfg/nJ1Xb9xGF4Z/EQH2cksud7UrWbYlOy43hO3Y7L3z13/P6OazuMQSSoAgQRJkluTMmVPe0owe
FrLmeGi7vJ28MscK3dUrvcAgV9fJD31ras09mO31nhI/jFY1XAw4a2sFEBmtIbMtYpGfLGF4pO+Z
/kRqVD/iRaxUCO61ne6pc9jEblZikOrf3labywsgFZMJgu36DE12ifWGrATnuO+N3MM6ex4QOgL9
6UphW94Po6x9AReZxX43onH25gxDl0nzaIyg3k24WgWQssEeE9eNAIlwWD+65DiHQq4Gvwgc7SkP
071R3Uaty4VCXW0jHUO9uy63mqaumayWwVnWMFUf9A46KVIH5mnucT3tlU72DSXBD6Syxw84GWM0
qY/V0+2XvrXxKbhAkNAwta7mT3guDG3rNNI5mkbNm50J5mzWFb5aWMbOGbs+yeICpWVKzBA89tUL
ttLWDMuxlM7qhFmFnlBPW2qu/YddxIwaxTQuHiFa/voesJaur4rCFm81mY+ykmHo2BWJP6VoSPWY
qByydNQOsYWc4+1XKf7Pr6tL7m/8IoSsJoipdZMr6iHmBYsenFEANr3a1PR3YV8Xni1LxXuJCcTe
7bqhm61D+xZnlTWvp714wOlYfnXOeQEeIuq2PFW/oxUW1k/GsJj5scj74ovVddrndij0zLPwtre8
IrDjEqfqsvkzQN37qJUt3Z3bL2MryoGHBFQtRC1AcovT/le2aaT2kslNBSQjM9L8OIxp+iybiYps
Kzp9X8ZZVqoj3PHiuyw5oe4ikl981GJLbQ5jbyWLV0uVku5swevODhBU0hFOnSH6TKsf1aZCCqWx
rHMSy09znz+UCJKfYqc1LnOoZD7pwb+4bS+HMKuzr7ffyHW3kPfAH9QwqEVcOQOahRppZk63MFTM
d32RHtKo8QAiZY9ZGQF7Q3fz7vaKG2cbdBAOuFybNtMQ7fUnCMMhlbS6ds5OEAEAd+TBjzJF/rdS
5rejG+jsklRynaFvzA3yeqm+muF7Mb89x1aueprU9AcoX93O59t8IJgmYt6J6NY68UhjjSSVFswZ
mB62phR+VBhQDZ+XUaPYePvbM6C5879hUkha/vqREKBS9WCihA5NQIVgT4sDejgGjs/BXg0ott0q
cgDGJmBx7zHAXI9N5BLWui31zjk3jD6+6wYoZG4wYZLhYj81lZ5sxiDR1cEOn2XMH/cO60bkYn3S
LGoC/rIG+ND7sEmxiCOyLS0HG2KAv2hdfSitIfMgre0pfW/cBADBeWCLgS10llWMhn+qKrMo5vvW
GN9RDOno68d7M8+tp6LZAkmLhJwLbnXfzIPEHIDC5BzOjhlfjFApn/NYIwzLlRX0PkpDb8e6E4Vt
hrlIEmwgK0bMJVs1pIqzRu23KrfNQ5UvwTs6cdketXPrLKA0ixwMjResTVbvcJby3hnZo+epkkeE
XlE+buhJejIyxzvd2Y2lmA6i3w3IQCiErpaSFxAw2mxq58gCRe8vI5MPWmaG9KeK2jT3b5+7rZuD
1iw0KxG4kNZYLZfWyjIuyBadQXbWf8ZcQwkM3LGcuklGjXyal7KcnrRmXNDdDxvUYQYH9vQhTdWG
LmwLm9Wf5ErOdu73jV1rA4yhBcVeoluzinGon9RpHkLhz3Sp+bLI4ZfJKKSn20+/sYgjyjrKN5Sp
riZlchRoCs7N5lmp1NBT6BSepRl0/+1Vro+GaGgB1QDHzv28Tj3boFZ6XQAXe7usPkpm78y4d8Um
EJwl+RHPob4TTK8jHAsKNVUaKQbaF6uzmCJzabUKYnvw+IKPnannxyl2qucS3Ii7zNHwFa5R4TmJ
0e40/TcfVVz49PCAZq/DeKsEnZbIgwXIfZpPoMYqhkma6akQbplEam9XRUDH3WDIyb3BIPwq6qSO
yYS/BpYbDNOpnALlrhlG681XO1o/ohmlIk1MDrjai72KyiY9IusMeRmel6yFD0Wz/HTUoXz7+0Oy
lEaR2PVM3FfXoG71Q6qOIDLRz1Yf1d4BFt21KNA2knJc5NjY6VJep0lMGiHSIJrHxBjt3dfXbmMN
SWTCvAJCgAx6YsaNP6E04Q1SMF2kRJ89VHve6l+ugxsSrGyT24hreD3xA5jhqEtbMVNtHPMQlxiF
sKEqX2jBf7599K4POKhF4AtiwuZQp6y6sIB9etafgrvJjKOPQzs2Z7tSxj2DreuYLZbhikVujZe4
ZgXPWofAJdy+u9LWpcqTFKU8QEnEjVdW070RwOZi9L2A0IoTvlZLRixZJzTmwd0sm9mp7Sucmcw6
uIuUeg/p/TL3fJUroVnJWJ+chGa5cUVfU7A9s3OziS7SbIPLjJDnsHy5TxFCama9+zXn1TgdSjTY
TVduMrSIeqMrfhSLkxR+aBkFWv7TVH8pjDL/PRY0nY790s8lnYas/BmxLlyxeqwDTzd6K/OSpQbv
PGm2ZL3XQr6Z6oYhzrVutiS6hdBR3GdeWZTI6+Yq0miHpU/D4MBlOn/R6qD+Pc5pAqoRYFePfBSA
DiL7jKixYLR6Gmpc/MulGAu/6K1u8KoxqN8b0kKLK1/CCNfKRcu/8B+gkLU0xfBnScLmDlyRoRyi
wlHwbB/7DMKHvKRP02JDg3njhhUvXNjpMJml07iumWAg5kWAF9IlmNrwwKinOBcqAIfbq1xtIUC2
nEDOIBUXSMJVmJEjCYmCbpLOLZiwz7pcaYdsUfrHKOBOv73U1Ql8WepFLYKVruDKdoQMhGGAzrCa
Nva1oVHvlyLfAxFsrsI9QD9JtAXWOf2S9b2JvgfNtDFzTkhISn4Bf23nWa5uN+RakC8RIp8QLa66
3tXiNMlgG8GZ4aLqB1aXeYqkxl8Dp08uejPFey4HG9+JLjeiuQL4xoW+ungYhbXmglvxBYtv9Gpb
2ToFYPHcKBr2qqJrQCcPh+k8UwqmmEIF//VVUCqzWgPLlM5LFNSfqSy17iCaaQ9KlyyDS3NjGA5x
1mcjVMdl5KhEZnfBPDB8StRkelKLSX6eDK2L8KabpN4tSzWxfQ5u8ZPRc7M3+tr45EQldFZEvOVz
rN6NspjJ1EFlO1t5kXyUmz7+DrlS3pEN0rY+AUsw7WAMCjxndUMqYSpltelArLKlmCF8FI4Od7JG
iTE3cOXu0mGyF7cNYvRZZ/yvpLuQoT1u4Upn/8hjR4s+akUoDWi/D8ZXPIFgTEVIRWl3aZE2s8v8
sbP8USZ43g8o9qSeERlN9FEJptRALCY3EzRk1c44SXEstR6sg/RHMenD7LWDAV4RWcyCCIe8oOYb
Vl/Xx0hDn45WtwzWApzR8ocucA33LQjUPa/ora9AqqnyJ3URMtOvd41kJIqBjwF93ESPCLb1fNGC
GkLp7Siy9RUEuBv1IJTOr6LI0KqjUfRFcK51qfjVG1r0rlKySXfNeDDfjPniJAAwE1crQpzOuiRS
BkQ+aM8H5ywZUmiHi+oaapY/gKQb/NvPdZWpi6WgwtCpomd4NfVGRb0PtIDpxBxPujea6D7kaWb7
s7wMDy2NrZNUYKpTT6b5+/bKV805VhYCdAQXGrhX/eEhQqlSskfnXDtAFN1qTo27OKctgHBj7Uk2
eoyqmQGvy43FhwtQ7mSeWxsHtASFO6JQhJzVxhmVReY6bZ2zUQTRZYzMxUMNID/efsqt9wuCQaZp
i/QADLnX2xOxzGUwAsk561aDxB2qjcMpM6Lsm+Dy3UnS+KMZrdYDlPfmjgHvl4mTuI6YcpAbvl5Z
KgFv4bkdnI1x0U5Vo8mnCZQT6OKqeGvHgPyds8zJYJZG70W86r+av60+oPAn9mtgN+lDocrFfVH3
1rGphr3KcuOrsVVBhAgl4+s23SxadGiuhBfkxNt/ai0UjM982JHv2/hq0KpEXcJ4mVph9e7MEk7J
pCNApw12+idUh/FUDDBs/aoZne+LkmvENaOITnlaBTs7ZusJBVHnBa4rJkWvX6aVSrbdMQW7VGVv
nODfa+NB1mFcHW7vTPEMrzNrgM70AijQmUnRq369jtMtacHYILwssPt8cOZ3Sz74TtxNd7ib7Dls
b7xRQVWDJkqrg928eqOzNse6GoXxJdKq2s8yyzlW/Wxir2Mmn7Varc+qnTdfOwgkO5vzqsIUJBV4
Mhw/whxDv9fPiQ2JgwhlE18yE4zfpAzGqcuy9BOMWe0+W5o/8OODnYbLS4RevVzAnAhw4VDBYGod
wefcBGZoZdkFakIV+PSWJSSE7DJsXWu0+8nv2jJPjl2clNpdMCntcMlBtAFbG6LwS4az7+TOqMT9
gsmvGu6gx0Xl0/bHNkR1esPN2rLtXG1gm7qtLoUnRZpMzW2cxrAJY4b8foo0Jbs0g9lVlzZqgs4t
rQ779Bj1y3/tfIZLIDnxeaj6RnWr0okfwdaGX00ceL8GoTz+iUMZw66wBuvlRp2j/gJvkX0rcCoI
fRMxoOjRMHDm7VJDf2JAuzxabFjI+otszh5Cy/Wn2/t18zty7qlvQaxe9Xdrp1D6MUOzgB45c698
UTrFzVVnNNw2DyvzNM7YuHkTnGBt50huXFUU1SyMgyo9ihd2yF/xDb2WGB3zPLokVp91p2xIQ3CM
bagbT2XaNu/Y8ONPCbz0e9LiXn1A25W51u3Hv+6Tso9f9pTIxwlOq/sqVrSsH7U4vsxJ2qUfM4Nr
GzwjE3uIJIQlt0dRdfEkfJR/wlCfPkw4F8kHOL5t5Cm1NTwvg5ZIOxXJ9Vibn4W6Ibh7pP+gyKzC
lTmNQdh2hMqyaNvBZ6G28oa6gtkyMYRUXCdXYuOkKEPVee1cG5lrtKZeuHamKztV5dZ3AlKMoJTG
JOcKqaL3ACZoB4QXFS7gQYw5/aSag8csA2MV5CZOrVJRHOIJNlrK0PjX7U8kHnV96AEsMvdD7/G6
gAnmoRwbJw8vhd7Uri3NxkNAUr1zDjYyUdTFcTEBpcamXM/VZ5sKEKIVq4RUmsCe0ERhleNYL3uh
c3spMTxltAtae5W8UIa2VuCkXBGp6vhdP+kftUQZD2hY1Dt56PZSNNt5LDi46/q5CnuymCQML0k+
dnhcyfohL5bF7Yd+byq8uWUpZ/HewgxTgI1e3wjNmEVFiRHiOStS8x7dmcKXAs34pElF+zjFJQph
cpF5Mgqhx25SYHppQfbP7b2yeZxB/Asip2AErqvdGo+xOFJIZHpltr4x5ozJgeumet/KWYKSCeax
+WlK9UjofhPe3mGmUS6HMtTGb6WuSI6rmoW2Z029FWTZwcKVApulK3iqnOaLRRQJL9xtw0902Ceg
7Fkof7aCrr1HUhNerzpiCXf7bbz0J1dHB9EoKhHycVzJde31J8F9cmCCKMUXpi4I0Ne4pvwswaX/
KKdZ/laoff00zFZWPKnJUKJcUsu97ML2S9DXyRqKUqfrrCcUcJLPCzK6mZtbi/QDl8Ch8IqlVz5p
lTNHblzU9eDK2ijpHio2Sn+wzWimqyBVzXEodRXOt8PFWo9VCxuvT6xnDBEy46LB/cNnKmpwsI2W
qP3O+KLI7nPsD//F/Heg8s+syscb7gWqjsyNhwJQBGx9zpKnZK7rf6UkLkevhAcAQB69E7SR8ijR
/LQog5bIOJc/WlspFRf1+hpdtkTLP1AaSuXX1jbKewCirfYcLlPq53q7tPd1OyW/6igzfsdhNP67
80GuQ9mr77E6IlU423OqsTtHI/2hDrHlz41Ve4WeLndvXgnSPZB1WJwMONcxpp8pnEbyoMusA3oz
Bky7inGwDkU8GR9uLyV+9GqTibmGcM1kPGSty5SirRFglrr4MpROed8tKCOYZVMebq+yEclQ/6QW
Yu6FgPX6QrQAweI3MCUXWuL9Fz1I48fCCeJjgXXOTpp5rU0KUJIkE2QLYAL+bhWg6c6i52uEyWWU
nPpHO8rL9xlm4T8y2i/PfdWN78emyn8o9RBXd7EcjZgsjVpf+aNuB99vP/dG6ODe5c1S1iOtsZ4c
RQYI46EmPwH71jza3YIGEb4sRya+lm+UifrVMTJz55NuFDG2TTuGqAFC9UrQo3EyqahLJbrUaG35
kBEgdyCA/Bj2TedhYBJ+/g8PKQZxtCk3uGIIc/VLyFNekjimxyTUyp9DpbD42ywOvjH9nxZXpwul
7UTIrb1rI1/JDATQyBXihliItBMz20tEuRu7WmEvGFNH9tPt57vGmLGjqFcELt3AeWZ9D884lHeW
OkeXJgqgKAMQHD7JeoZodxfoyJ5VYfZBgoP5qy6C6dwOVYbUWotPqz/mY+11nZwox3oZ6p0PvXWq
BDcRIgOb/WpOGKpQJZo+IvtXlfRxlKzxNAa285Au6d4sbeNVC8E9ikXyENGden0XZdFgFmVVRxc1
GuTvVqNqx26BBXn7TW8cFweBWXgMBAsMw1ZHFzvr2lkcPbzUKhfOpC2HuA+8WU5mL0ihXPXoaLw9
MgHn4Jql5UeLfR1qx6lAdbPD1LQwsuygm6F8MhUG8iZCLjtRfeNcgq1FeB7PBVZcNxcQE0skORvj
SzW30v2Q2P3jEifS7GVk/d2xkEq13zkhGx0GikIhUCzQPwyVX3+2CkSvEiqcEFnLmnc1mfdza9nz
PbKi8iWKo/7eMFtbYsKXSL1/+2Nu7E5xaJhniaNzNZ8f1MW0ctmkjVhp+Um34m9DLZUf1Lr+fXuh
rb2JqwTcFNDrQAFWe3NOQRkN4niWaA2/By70QwZusFNGbS1C0g9aGYkRuoirN4mpzKgtNCIuSovJ
zoSCaORHmt7s0UC3jgCXgQDAgEK72iSSoRRx1PEwfTc817ShT8yuraPeZXEDkVGuvLiBW72zT7a+
FbUqSDHmjtc4bLNADwabPiKJpAcfmmrMPVvBF8Ys5z0755douco4BP+dVh40LALrqmaHsaG1oVll
F0i8U3BU+7ZO3iOT3/9pdAPlR+gjKLRNXagfNPqNlssMo/tQoTYBeHaJviXJgJqkFQfVjxao0C85
DPvnIuvQXMwLo6rd0amsvWT8+vMbzGVENoFcMbAM9fVB4gjp7ZzP2aXSbHyI+kDx0RqudhoHW6uI
uZksOmTXcxvb6Ul2rZAO2VjEhwRdFH+u0+rNB5NtrNG14VND5L4KCn00RV1XI8m4mNmRDZ+dmkap
zmkD2+KtR5NhDXQSMQRmaHNV0DV2orbjmFwsCSx9lbWV35T5noDU9ZmBO0UHiOOi0GxfTwPzuevz
sEuSi9yh/+qqXb10HvoY1vugYzLrqtWkNP4A5GQPivFSg73ezEykSAvEnAiS5HoWbFJMoSwZ5xfw
QZpIRFrV9ga1b6ZDhS1I5CbKojsjRVZYtif6sabpSvIk/6gytf9cIA86HMakh1LJbWoybBra/Fed
dwomUnWIpmEEJiB8cMo4AvwKTPw3bcjpvYF+qulBitDf604UP9WKiV5KrTpN7tplrk2HpVMyPP+6
zjZ9tEo1IOVRqM4nvlcxe3G2oNxuBIOdwWBu9QaGtpJ3nt0IaZaszfXYKytZ/2fRSujSg2MQcpJy
pgDUs8ZGTMjgH9/eK9cxiFdpkLfTO0PJcD1fABYPnlJTuR6LLjllGH77almlXmmlzk4w39owgmsP
/xeszpVAThXM0ShpU3yZEDh1QayaP/W0AedrDc0znBTs2ab2zVhcLkHmscRYunAoQa9CyNB3ilan
pMkgR5S7dobwIpcOfnCTKh2Ac9Y7Z++68QdchYLOpLgD03zV0WmbDqWjIrkodmlkhziN9F9JYwaK
IAOmKMVyAx2t2SlGH8SL9UsNa2TKb3/T6/xDmG2Q7mCYtiX/lUSp1AYD+UeVFIE3BHP4iV50dt/O
Y/5gdnJ91tWmR1aG37+z9tZ+otxkzMFrv0aUNwCxZnVk7SLLHE/gH4WGso4qbrbX8N2K28LpzKQO
oRO/ftWpVFPi5OynABFhf7KL6q508m4nbl/nj8hrk0yhekJHCGWn13dQNmsL59ZML6qUe2WW56eA
/rsr10i7ALvYycWVjfeH55AoWnmkaymMMMlSySjB0IRqr6IMMIfmXQL67ZMdFW3gi2gwHYywhXds
D3Rz3KZOpYchB1XUxHHmFRK+hXfmiGyYF0BUv0/kcE8s5QVWt4q/dJbFBAsIKBfn6p1MIREPXTPu
shBngNMC/AUkDBMBbJk65MEfFNQFZb/uq/59GEx654HzGko/7qvsk4z/4h98gPPl3pTj8myocidk
rRsdh+I4sXwTil1ykIfYhoCYyVV5zuh/SRd8crLBs23hBxUgxDL5eWC2KdjMZGh3tvHG3gJohCKI
JUpP9Clff3WTTkY893wGBTWQT3quO66GjvSOBqMlVJzWL5LxKk6dMB1ATK5e5KLFFfc4QCPHbqb5
EqMXr7ilyXzMRXGlaO4BdKK53ce1oXw0qlKXPC1lfOG2hqCyqcDyctS85jHwEksunoNw0RH1gJE+
uVMvd7R0W71H9W6wS1fF9iA/Oj3gRC8Ji6zxwmm231GPAGGczUpevF5O419pp/eMIhfzZ94v2pNR
zqPmKkDkYlduozjxU3WyzUPYS0Z7aDMoXb7S16Z6GAfGu3RZrOmfstFy3RvGObwrS2Ps3DxW5O91
FQe/8yowHxVzxsXBAhT7KR4z7ScUeoQau8KpnPugQLzZrWh8Bsc5XYZvzRLlkksQR2khC6Vk9PMe
Qu2DFdIddMtxlJqDg4/yZzIsKT0uGI2d5zST/7WDwhpdSW+6n3k9zJxfsJshWiioort0NmLlXaLX
0z9Kg+360YYAb5AXzNpeubvRHaOKAaLFU9Bkv7plZzPCiQgt8HPTTkgz0ys9JHoTeqGcT+9Fn/DR
aZOSiVlXvMulrj90zFA8y+rVnWj2UlmvdxxoJ1FQgeO6BuCHqpan42yfES3RdN8Jh6g61ElbN4+L
M9WcLDWKw/vUccbklHdkByjcS2l81yZTY7hd54zOCZhWMB81bUSDPreQVknRQTZcg9a8/cDYZO5/
y0oTdx5CSbS9c7bLZ7k32gz71yVCMj5s4PdM0iCXT1VvD9Wx7NLxZ55Z2AOge66U72x7cd6Zy2zq
hyYymw+JISVf7Qp3V8gYeprzn00tv7zL59mTWmtMXAk1gW9xucjpMbfkDrj4HFOYLJGej0+Qyjkw
M8LoxWWY+/IytnGPpzABZjpkzqy8l7UFuzjLYZ/tBJONxIfiQkB7OOYkBuKK+WtoO9SI5yxT6ZxV
GYvcWs1rx+2osQ6jwh6Q0rY+RGS6O6tubTqWRaACbjkDpvV4LigFYLeR7HOEPIGbmKA3xjQvD3HV
M83qy8yz8zbwupZ0VFar8R7VreaktfMexHYjH+F6phzht8D0vcKRoLGeMPrgh0AtO4x1ujxK6tT5
zKKMx66XJ1Ttc+toGHuN4I3LVBXaFohBykILdRXFLXADjlaJzS47xTFoE9lLakc/CqnG0+2ca6Nd
yUXFzJBOCJ/6qlUxFYxadXwAznY6dR8R1sHzN7HBYLuttjADNvN0+ZjEA5L7Vi0zyYQQ1sef+lFa
vmsq4gk14oywndwwDuTizQgzcP9kMYIhSSV91ayZsFwZhZSILTWZn8b5ctGmMd9ZZWufi8kZ8Q2S
yBXOi3+R5zMke7wNE4nhFsDZT3PqNOL26J3L1KcWdsxGFO9lgspG1i2YDczaDdCvVwg6kPmj1dWR
dA6DrJ18rQmFaGLuGGBX+Fc6CP2uQhfaGOafkxFPv4lF3RP7huFqkc4Kpr2R1jm+qQRGfUe2maqH
wKqGLzNAM4Z5ViId7alhfp9Qkz7tbJ3NXy+qWdJtINXrOQ3t5FFRQ/jp1UKkAkfKTNtIshaQgJLr
D7OGjQXkz/BYlYp8PwWh2rjUxYYHH0x/HPFK8VppkN472iQdF7uXn8O5He/AokhfNb2dTlEm7Wn6
bKTFCOZxo1E7A0NdV/+9s1itEwE5Jo5k52TJo9NY6fnvZJrST3EuKTsvaeMoQ5ARSkx0T67bjVFa
wynpWA/6VPYrg2FSe+XQNx9CLv095sHmYjTELUywUWRYt6c7xPsxrjOl8zz1yYEWFC4tqEXfIcVm
HG9//I1EE646oVEgtK6lHEv03xCJ4bkYJE+esqAiXc6GtlOVbn0tgXFmR/M4fLfXNxBPSDoVFdQI
GdCTql4yX6dFdApJhA5Rqe5h7LZeILcdXXAoaRv9VKgoDfYgwXnKzf5gkFn5EibqLmoab2+iEtmF
CBjTGAUr7lVjUw8Ca8pC8Wjx3D3ATJWRXrYx/cqGeCe+bT4VQF3ad4IndgUN6EbGrH0qnfVqiN/1
kjOd6Vq233Mlstzb22JvqdUHw2xGiaYw4XghynK0ZJvWGlziz2EQv1nZns4614LJn0xLwTa83hsW
GMARmm9wTrDkidx+1hoPs5fxbrIIIrcfa+OGoC2CEoIoqJmfiUj4VyYkNZ2agCmBb572od/qS/IY
5UNysIzle91Hv/VWGXcu5o03+feS9ioHGIvFSCdjcc6KGUMPw91uei7RTh1ITts9CMHW89EuALPy
gnZep1y1gNjI+H2cK9ssHiUcau7TutXvC7NFfXYMRy7Bxdrpq209obDHEF0X+mprQCv/cOnaPrDx
WJXTixn19F7LRT2GxljubMuNOIIXphDWYriFzu1qW874typtR0pZDlJ3WJBlPIxah3GeHscepbrp
394vW+sJUVaBYcM4YD0Dhh0c9EOBukPaD8kx7sbl37E1vuldp15ic3B26vGNN0l1RqeHMSjp6ppv
HitxIWWNwJpEEZrEBq4VOcY7J6Ql9/xGNpfiW73cn9c82qmM4S3CNrgQfMcHrTDmR7o+5ofehmt0
+yVuALwMdNAQ7EKJg5H6eh5gmBmuZ2Yg1Ecd5TjNueRVU6EfJnAZJ0mxZgqRBWItBLXHRqu6f/Ix
LTxVqaT7MKTjffvnbD05Y18T3AJ76WoSpdWsXzoq5CpUT/0ZAtwdOZ3kh3Rqd1ApG8cR/Rl2jrj2
uP7U1+FmaIZgtAa4fXihzQ9VW4Z3SizJx2YJM79pjQ+TVCY74BNxBFYFNqgA7iHG9fRPX1o+f4U4
uc0zhO1n6Zy0Reg7c5F+ZBbR7OgVb77Ev1ZZPVkl56WJC4V0Hswkph7H1tJNnDp20YUGvHT7i21V
kuDz4b7ytYSb9+qK6INs0Tvs387QPKwfmKIb5xEpisMQwBAgFXW0DzWObfddMDn/KHWqW168aEDJ
6uDNLHeqCwgXYlpBmXFVS2sNxXuikZpVs5xdOtPKLk7o7FlbbL5eJO6EfA3U/XXFKsmJFSZ5FV5a
zZgudgaIxjai7tFx8v8wrOOdQgkgTRJ86dW7HUEUJnUNiNaeIiCYqlPcZUP+fPsLbh4EofpG+4HG
/PqKQIjAaewAaHSAF4g7WzOeJGaK02CCDO6Qxa3Xp9GOFdfWO3wJ3MB3uJ7WOiGAk5TJQiD3os9h
S29QLTGH5W2mAaTh24+3uZQQlSC+8Zd1MVISPjP0y9CPhoHnzXOK2UYr5+cA+badfF18jvXxBtSB
SDcEkmtgNxO0ppRrajUEWrNT39sykit9ekRENTnk/Zh8owAzPnfh9B9a0oATTZJPkCyCzfE6mI0T
AjqIRRPFo8o5lUhuHay4n3cGEFvhiwKLdgnptJidvV4FhX5lNGyOOsBjtEAaST6nqpru3AHK1oak
cBRKBLhtwfp7vYzVK4xbHSTLpMZYQheJqhoUbTfMimtiUdXcBdai/WZAxiC1WZSpOjTtPDSnPFsM
0beahsplEtA5B8uxgNOKvRG5Zbbk/8rF0rQ+7U11bxS0tc2EiDJ1DZ0UUtjXP1pVl2jCkE06F4M8
Xxa7yX45har5pjUp/+HAWkD3meIhSniFJkQnqxnlKqOhUeb2QcCo3NiU+1PVFcMxTefCzcsy2eGa
bX2UF2c/tNvo0turHQay0YkaGbiZFIwD2o8KFpgYQfipIX007Rm6ApSs/3B0BRnepDylSbfuTDkq
PBoVz/KLpYT6c1o2sYcSd/NrtpZvt4PExsl1XprerEJVut7ZebIoVZsAc5MKlJIYJ+jNvRaHyiPe
dw72kkaYP5udXi0noKV7hc/GsaI2JcDTiaTTs45QVoK/FQ6w4cWYAN+6SiOD2UQBV955nZvr0AOj
EyZwJuvOhV4GZlS3Biz5Jq1GdzBG6zhi2/7z7e9SOECC3ZPJr9bvMspRklj0gSYmSkkXhs2IWs2A
QZn3Bhdk5zvPCaEJYvmxV+5vPSCtRfJZB5zbVWtGZdhltgFt1qbPhycGWjV0k2bvUt7KeKiH0S9H
gMbiDK7CYIAvijXXUFajSEiyLnHd2gfICkJjt5oX2phjUVl+njh54EJNGSe6t9HIsGTResvTmkKr
dpLZrScXRFowDKA1r5rZpT2FRlLCvs91eX5s6T7ACJj2svPNJ6fAo1gQYFCe/3WQMzIEEivIKmfY
EcrdRGf6gmdWeQhNKB5aJqngQfPwEfTN5DpRP5zlzqkP/WjXO92WzV8iZu/YJgAxvKLZjUYvDRxa
+5xJKJkc8ggIA7xwI64PhTlb5h0SRD0ijnKN47RKoeJXiLQ0Rw2oge2mkjkmOz9p4wJwQNMDXRG1
6JUiiQG0spmNNDinc5wdG1A6D1oyKUcBHvwPXxtMmlC7AMB/pQucL2WAuFjMPrfkyDe6OvGlqd4j
IG3U10gnoqdMOoGw4fpGm+Yi0NoaXwozBUEV1VV4N8hKCgSoCQ7Vkvy6HTa23h/IN16dSrf+iqHn
UEyXWSmceU0o/nKDNERVDDjIDGn29rtMWDUKmJEgF687B/QnarSpQgkRszg4tVqbSK5uNtXD0C6G
RiYaKZqbGtHyz+1H3LhDSbOJiqQmKC2tcZYlYuodBrmUSvgwnJpeai62NYf3QWJjfYEEwWVqtb3E
RNvAETgQSggMhHzKrdXNHVXQ2zESJb+vpEL34wrxJS+O0GJh/lFQjkHk7C89nt6am2hR86tvbKy6
rBqQHFTMgIteTnXpAAnFmu86qBqp28OCLr26aebet6Ns/DgvjgT2pElBiipxPyUuVhzJD9qLE5P1
fMnjY4f80VfcN9PQg+/bfJM7mCcfWmcYcJkDBHWXVI1teQMhLNxJKbeud0IWurOIWYJAWsUtS4qq
uK4qWs5SVCIqP1npQz1XzrG2EjrPedSW58hJHeY/VXy6/dG3QjMQeht+PuH5SmE1MyCRF0qNiLeq
xn5fa90pj4M9FMHWYXU0eiFgq8RSYuv91Vkoc+br8sjVJ9VJdmfIjQxOFdPnoDKwOCm1dKev+IKu
XtU6XLL/X3C1q5oK70aIB6ieWqVJf73NPSHQ/T6cAAjyd46rzxgjZQDeXDVA58uKmZTcfrWbD00L
kChFv5Hi9fVD4yyOjgq8NEJGVb+fJKc5xkuoelKtGW7olHuT0usQBX+HYQL5qI1k4Muk8a+XLNVt
MkRoxuBfMmAgPego/8BK8M0g2yuCrkPFq6X+x9l5LMmJtGv4iojAmy1QpmkjP5JmQ0iaf/AeEnP1
50Fno6aIIno22kihLNJ+5jXq5tOqFICRk66yzbZV/lyKZfQc1JQ8enfaS0efmjkujqSC1gr76zXl
o1bpZlp2q4XFZk0bImy6m6zplKrMZ+iAhwSEcrKTMBdubnbVhyyi+udIHQZUuflm3+OVMQyiVOGI
Qh7fJn5ZZ9jLpA5xoGlF/C6elvLJHpp6eUgBt4YHO3hvMTknyB+gL3srhdWJblQlnOyDLIryFy3s
etxUwul9XvXpwXu9NxRZIYq9v8kX21LjpEeznrY54FbTqf0+tTEZQqrg1GWoX98/EntDUf/CqsyG
cXZDb5PbspajHmZsMifS46xI+T+dJnrfmrXp8/2hbk8fNTBqDYRgq/Ddtm6UD4U08+wAsSb3lDpe
C0Mbo3MWjplPkWQ53R9uJ+RjvNV+bTVBI/Zbf88fp6/t0jmJRjRzkUq0P4u2DN1pCUEjS4VyEsMw
g0AztTOODLOP0VX2VGNj5U2Zoh2UQW5fE0otMA+ohAAwxx3l9Q8x8zEWteCHhGOfvncqw/E0k9wU
2QLL06fZcJNGAvtdCuPA0GOnWv966PWx+WMOEDnKDTHMWdAsstyB1Onq3jjJRpY9LzYafW7dLolw
KT1DIC6UVgsGTAXqYMhD+dzxMPfMXqMdXRw7rwFWNGheIH7IEb6RNJgGmliC/DxQS2wjyrIzL720
JOdUTKR7RV4/aqJL/V4Im0Vr40tajfJ/2Pqr+iIOeeS4Nzl8pyvYVbBHgqw3LC8sW/m7Mgy9Z+Ju
drAOe1ufWs/qjk1Z9gZSIuSooYQEkSqrl69IKZSyZ6NG40tdbX0qqSQcXCC780sAQ7CK7DQer5vn
QIt1tCoMKQ7CdMjPaqxQ4UrmQnMHJTT9Sgv1k9Fyb1WqEr8zGmq2WBC1B/WDva8mklkxvcSv5Niv
Nx869XbZRbDllCa1/5bb3nwn5qw8I6vRPepEcEcCY7sDMr8YdIIPuqFyWEqahrnDvanYbC2jkPOP
s5QWj9YoxR9ytKEPQrW9R5dEB7kFFB64QTc3TBUPmVZjdBsUA0oV1jjiMlhOGNWVQzqT2orQb1Nd
+3j/Ytv9StAdK/7zd5n/9bTGEZF/KtAcah0xfZ/quHdLKU5fRiOkWRslR1XqvVeeVs1vbgzUpu0r
qzZtIfelHQdWY+K+NyIVoxTi+2yGBpr8xYJxYJx5M9myW+bzP/c/dm8no+KEpDzMEu7zbU3PEBVl
egcby5A+Fe6CkYLIpaKgNnSRenM5F9hmBWqrWmeMAsZnymXax1IssXWQrq835SbWUajHwq5DFAzx
581am40xxfk0REFOP9vNEVj4VI+SfBBk7I5ClgmMW+PQbNFbNjNs5za9ojlptH+ozH1pkCT8ejCn
Ow8SeTrOWbT5qSNu961G3aMZVoscuZQWw6VMRBkxWZL+eZBrfJxnKgSBbMfWN05unoF9RTTVLQXo
UjcfwPy6UhwurTs7bEYX29Ah8hYTz3HcIBqj94dSrN6SVZZJR4/6+lZul2Et1XGJ7hl/5cTZTlIo
pOKm3jieNMbLUzrFnX1JhkSXrykxTkXoqfbfokIWhm/Zk/yohFn9I+qH8MmscrvwiQWqN9sPrPbn
RFEIvgMsuyljjvAw8tKQAJVJ0Xieml47x2Dp/1HzSv4wlcuREN7eViFyoaCITsLK6359DbBVLEkg
8hyo8NIDQw0RHxrg0L6/v1l2+HFo8xNAgVIiW7zph6H3I8VUwaKgyNPcdiHJxT/i0NS/dIvasBOK
EDVDqEnRD3WwlOlZmrXiimZRK7wF9mv3os1VZp3UYs1JoHdO32PLBCFQ26pkXy0jt1tEhcT8DZS/
9bMVaS9flIkT75t22iB8sBTFp8oOMRR16enY/XVEUcw5VUOF35sBDdV2F8wnxvM4IdFwnXt7XtxZ
r6pH0H1O5I5CyT6Vc62az3KcDjVl2CFqLypYib8t/pPs3z6Gnw60to2sU1cTIp3gyzTRp4OZ3Nm6
xL8qXozA5m5uMktdsmqZexi68qwFoLfNl7Hryuv9UXbeJPqGXJjcVhTHtveUcJIKAQD6LnVayY9t
PTaPZpl0Qb5kxQvswy9OFSrf7o+5k0SQFnGVgAuhnbjtcPei7tSiYuujs1B7U6EXDw09YB8GSXJw
Aew8fkAHIB3TS0cyeHt18einebMAGpqb6lft2II1zeZPmH0478LIKYeDIHFnPHg71AzWB5Cm93qV
/hFAz6EdASopgAiE2gyBcoUMnJtcomAVSVo7edAt5fTL/fncG5SmxBoykXDe9AZx6c2beRDhQ59I
ymkZ1Z9WvHSuOddIM9bLkSXEzvLB32AuYY5ysW6r9I2VdBCU6E8MbTUSb0fr7c2/NnSvSrT0YAV3
7i3AnFRueSd/x4avZzTStTqSmxX/UTUoRMiY4oEZ1A4e0p0pRLITHCzqIiuYexsA65Cwa5P2aivT
RDk3KtWJT+boxECgnXapTnVbRaZ/f912JvI3Qohck3It2IjXn4ZhrNGhJig9NKPeoHm4SOesTmkP
kuwezOLOUPRVgEKsXAgaLJvvy7s5jREtA7DSiOpskb4+i1qLC6/JDy8udWfJ1jCX5GUVF7upf0MB
NSV10fLAQne5PIlQgY5pLrIhXMMQrekmpJG/2sFK/k6KYihcXRFTBk0r1/+XZWnzzI1bL77Wwlw+
1ZmKxvMUxfZZn23lL7g8tunFTq06EK8GOELS2Hc/FaHK/2h2ZGKYUqXjJxs3rSN38r3vIshSqexT
0rkpterTQIVgkrKgTpwWsfu59kOsRA5u5L1RftdWqHpgvbo9XjovkTFF5OCGvuTXekTixtHmo1rY
3iigGmGFEaASfqzvwp8XVaREia2JPAAJ2D8l8LK8ruqPzBWPRtlch0PDMKPa5UFiACXQJjM+q2Yj
/4fNvV5HK++AEGf7ngDPh8kOuSSoC1nyRo16Ef236qwDTj24J9Yf/DqeBCvAJYEY7v+LW72eNlAj
U9ctaRYoYZS0HtlEewrNwv4oFLOIfG00rDPKv1fNyuKDJP32CBPlUzb9XbnEbmVzhB3iQlOe9CxY
Sr3E2CmRXU0XcxBLw3yQvOx9JahFGljWCrTd4sJixOdKsu480GJIbpe4S7vh3FqTHXl5CYH+l2oJ
9Ar0QguDfpoh4N6/GHfHp88M6ZlIEvLa61lO2mykE80s97VRPurLGL1QP5VduzPiaxFP6Qs0NvkM
o6w7GHl3khG1AtNP0nDD6+5Vq0/AiTPyIiuLh0e8/dOA8Rm5tlof7dvb04EqEMcPgxmGvImDyrHO
hw4l/yCBjI3H/Bw/wcwbLvcn8zbCgzEABIl7C37/jXdIqpUjfd4SwjSSeiXqfZNR+OgQdJUrwoa7
tYn78Nmk8HLUNNopqa5kBfRAUK8juNzuo1aOyqHTsiKokKD4Elbt9JznqSmfCtTCfsW9IT70XWn5
KOwPj5kmRZmXlXmVu6aNq9h/WFrKdrCqwdDckukjENUpmho5tc36cxMX1kNsxKoP6zj+/PYZByyx
okTXOHAr+wTKWO0HMy4CkOk52sKO/GGGsu46ed19bp2hPFugIA+azjuVDwR2UH5aGwHICG7vh040
1G6LqAhKUdXn2YzQmFCM6f1IpdkfLPWfuRmcS9b2iDLmXXmi5nHUC97b0Kw0O426yZq3bM6tNIbo
FVhZ0FIgvwyNrXkpuN6D6373S0ElACUFiXLbcZZ0O1Lk0MiCyWnzDxidCseV1clJ3Vyp4xVlPs5P
VR/FJ9tMisota3P8suBgeAROvo0aV0DramMP4Nq+uS1CdYSujs1dgKdKtri1Zo0/6wzaJ9KZU3Qq
ley/HGa6Z1zKClDoGxpQO6AlPBAXrBRirJpsHtfHsaPp72VjaDbukCUi81pVtMbB8dlb2z9HXv/+
j4CB8je+Rl2aB3YlLS/62JgB5sXtQeV7dxSyXUoU9OlAP78eZaJAGhVNyNJ2jlEGkABDdE6TaHD8
+2d0d+kAnSDyBPjvRtQ3lkeyDYcnLtTV5mxo/6BE9ROjL9UrHaSb7w+2cwVzG3APUoNdU0P19VcN
vTxFVqalQTaqavqZPkn2VcUxQ32XmVZ4wQihepDlYbreH3bnG6H20dLiXoAXvC359Pqs06U20Hzv
BhDQYiE78MKUEliiZt2jWg7ioPpzW/tFvBRhSBRs0Q68EXwH1inqpKXWbJYj1XV3bEa1ebKlXgIV
a1fi4yKrQjs3ZZLH/3YoUvXnYox6/fPbPxyw7CpcSHn/ZnFRVFIzhk4CG0D0M5TWyq/VVgCTq6Kn
2BqORKF2+mZ8N0B69Kjhu99whQQXIq0RlGdsbcAkKw5rXySz/tTaS39pLRPrkDhDcmlWOw+vnNbD
CvcxkyLlO2GdOFj2vd22vrugq1bw1vbVRaR90HUKO0EVZ1Q080GXirPROfNfTWsnvhj07sGplejt
0oPgneFLgV9YgVbb2keEiluYFXStoigsfH0pc7+1z0oB3D8RT6J33mupVR48ezsXBkEqhjRrbeC2
IQ1QCASDcGiVySHyLXVvvThLdcQF2wkLGQUVwFVCYVXNe32AY0ctHBIlBE8NKfEgZ7TnRZlDfy7w
rL2/d/eGgqi37qIVm7wt6ZcAWiprQcTJWUb4T03f4vqU9U6ImrPAQfL+aHtXBBQlCDYU+FdE++sP
ayRYxl0spUEhTzi1JaBbegAEV2dJfi7gqt5+65KfUR4DjER1YBujROlS6UmrpoHaFc0DbW7bL0et
eyBFzE5paHQHse/eZFKEW8vRZOw3iLgSEZFBlRhPjF0cxGO4nHpUdfwKeaHT/ZncHWpFZtKx36Gc
5Mo0Swky6YFUEJTUS6mesqlTvvb4MB3M4u2eh1CmrrV1VD655Ta7sesix0nrKQtQpSe+JPM8qT10
yPsftBNmMYyOvQwvyE7NCAi+ycZXGQaBYQ+b2eyypjOn2olsaP2a/R75sOZiIWnqSsqk+6betgcv
5+2Dsv4GC8cvMntU9zYR5ZT2SAnNRJSGMbBhuMWvk5Dmp5T19sbamQyX+7xycf1CW2dOj7jQ6///
Ot9nfLQGUadlx96Ux+U+MlEYtIlH1K5NXdNsHzO7a08R/T1vAPnjinqZP/RWlhyczN1F5mBSQsO7
nf34+mT2Sjcgs14w+0XcnxZk0y9dqWtv3rW/C+N0S1egCWyP16MAJy2TJkPIaoql0Kv4V97YKpYf
da10cLHtTaWCxCX9UCLXG3D3yqOXnL5mqLCvrqNl9efemGrXkhcH3tQkn0FRjmej74wjjtaOQAqf
SZ6tkpXB+NlmZF2j94pEGSNoRGl9mCo9/VUIA/Tv2okQF0qTmHPksZQ803mrm6vTW8mJh2DwzalL
PndLDNYEccc3l3T4WbRdABwRWt/gPCJNiFLSDOLCyGxmkFtp+HFBFrLzpbYFNHz/QO/tKFgFwMfR
YYBguNlRU1TnFnbRaRAinq256GPZnxu7794uAchXcVgBxK4kq+2eSiwa70tSpWT9QyvOKZKOX2zE
gQV6Hfb0WPUFuT3k5DxCkVALDzIIVdk5sigPoTcLZPNWSt/SRV73TpEGy7I02Ue16Cc0y7RoiXxl
VR78Wky1QMqpVBK0xcZ0VGdfA8mmuaqC+Jub2Hod44uQlpUrJSAD/cno7O6aL0v3rZ/UGkrGUAv0
HOfQPNfFPCVXWRZa6C6zHmsHF+Dts4Iy28q5IB1i725rmwaqt0VVZmnQymoRFNk0+b1t5Nd+0Y72
x+6FD3acY4KSDiWwzWWrho7SdEKkQQyY6l0ldA2lMlSqTjP6bKekSaZn2xiRc4Lg9j+7j0HkKdgm
vX2XomGEJB0cPfpMmxsp7ZMhMgwEZMEZ9i/TIiTPKgrr4N7bOwvEqHjR0YUnbtwUU5EkjsveBrZQ
ZI14MKxWuqIZZh8VCPZWjzEQwmTx0OPYzOgibFEhN0d3tVVMP5YT0+t6GJtOHlkHrOzbSI4CBMg4
dL6Aod8obnFpjxBTRqKcpe6fFQTisWynZDkJRfiLZs/+/XXa3S1gJemaUeeiirOZwiGb0F5cnZjy
RZN/ogY0i1NvlUJ/zBWrVPyWYnjj5qgL5q5TZpX1PhlK+52c9VCY7v+WvWlGk3ctcxIQ3WQe1Gwj
yZ6RdI8hCfm23oZBnDrWOcWh7uCzd4cih6fHyzm5UU3UQZFABgXWW4EVFL6Sy53yPKLz5WHeQt/3
/oftLSp5JaVTFvQWJBJjjSJbUkZK1RulNwFpeoxSsAdOEuq/AGEewXt3FxV8CEwj8h0kqTdvhFqj
qE7JDeebcFRzF43D/FHrdb2+onO8ZN5YUT1AnSr6PJdx2pzqsI2u2VRrR/WZnXlGXHkt/qNnphN/
vQ5MOmZl1NDromSyTF6hLDjKALdKr6Icm4MnY3csLlfyA1qxMBxej6XmA0uNF00AvFm9mk7anhwL
Pl2mQEK5v6A79w6tXupNjEILfTu/0djqMTRitg9agZei6OpzKIdHfJS9N5BYB2NRqjE8hb+X+Y9i
nTZP0HYhUAQmaq26iyDl9AtfKeVvgE32i6aUFVYdY6iWj0Mlah5DvAenH2itp84Jtfb6S+/M8nDS
ke+/Vm0fyf5Yp2OmuJoyY4uq6KhWeymZd+tibpKtAB7bOulznTtvP9pAYEiGyb3RRdlGbniO02FG
vTiQTA1L3sZW3LyIsmtm5sbB0d45bAzF1cmzAwZ1m2sUItGEOiZ5UKEv/qxIQ297LXSk78kgTWdN
D2fl4HjvbTwoLpCGCInBfK+75Y9livsFtY6C6BuXivl56HT70khRj2ji4BykEzvRNy4egE6Jf8Fk
bj+unqtFQOujC2RHyXupdNKHpc3M6sLk689Q5qyAvmaDHSU8w4M13Nv0JDHEMaCMiP3Xif/jM9GS
ArpRMHaCjsdpBox56o2kP/jCvclclbF40rkueW9fj1JpQgn7tZvmNEVjusCaDDTapfRfc9HTg7rC
3lYBRwq2nZzplnSFpmaKzH2f49NmpqdEjevHSYo+1qqo/NKyxwNtoL3hgFGsoTukAHbM608bER+q
R+B0QVkVut/x2vwVDdCbJV1kl0IzjhpYe1NJyZgYDM0oGuubsMVIMqvV9SIPFnTp/UwdQ58tWfql
Jr29ZYRPAOUgSodw/G8wMOQraKmA0grkUISPSi2aUxoVRw3l3Q9C7IGmCSCpG5VD4NXDoNuUufo5
sryJ2uxLVTu6u6DP++X+DX9bfeWDoOJA4KbmflMqzEQFOqrOs8Bu++UscS/SA4vtd0Bni0vXddlD
3oTym6ugDIqcBfEy9+QNQrcEwdc0UcZF0hAqG5EieMvqf+5/2d4uhJRCXZJIi7bX+uV/HuMCy3QV
ymyggeKFgt66ldPM52gWjS8p5cE8Ho222YN6U3Y8C6hgiyoxnuq8+JE2Wfa+5+h5dTdnp/sft7dD
ALMRq1PmQWt9M5yjzvAqyigLZgHPYABy4Ekx7NOo4gTcH2r3ywAlA9VDIfYmhMSHd0HQmM2oS5Jz
TjQ1v6pd1HtJmsinNp7E+f54e9cv+x42OyjjW9qdpi6OVdoUXpxMyc+E8nUQrqrK90fZm0BiJ8Qt
eKZve1y1jpWvM1SIwNnCORnQcE8zlcprNKjtf1grOgxkqLRbCBI3a2VTMs5Hk+swStXkXIVJrPnS
tEwnxJ9FcTDY3mpZSOrS2KFKdlNsraLFaiONu1CKZUiKSjx6iYWQs7zQr7Oq7giBsnd/gLoBmQpp
EADd+nv+OGWgTmCelDxjs1OUX9qi71wEdJNzUnfyF/RllpOaSEew1Z1BCRJ5YciEWb1tlMU+LNps
rZMzAV1Q5agmu3lv9t5s9pFnSgVmxkPbfbu/ZXZH5Y5claF4uLcqTZKlwjG1ljToSqwOEzLoS06L
6Jy3sfWITE95XpZKefs+XQU76U0aylqr32Q4tXAWUactg85d9jKUS/wxVZLML9RJPwCL7RwJ8n6K
YfCLyC22S6lase6IEF/CyYoV+xyaefMuykBOPlQmqc1BarGzUblPVuwHrMhVReP1xplw88i1OCQf
z3Lr7yZuwosYmu5iJKPUufRax4NHZ2/5aEKQoq3y2jewYyZxKYXA4hFanOQlCV4iqh5HVy1WxbkE
Hu/pMlbY9/fMerY3Bfk1HVjbur8Dos3yqY09CBOb9qAplfq9pUwvpLHmObHw5bTiJrnMUTldJsy6
Pt8feG8xGZP0AOm727qUUrZDBvCEQhzCXqmHXw/Sv8UIi0mYZvgf1nIFrVP2596+KU/NKiED6vBJ
oJlV3Hto5NedV2t1TDGsglL13i556A/epZ13ggeQdx3FdtAK26gPz9lijXihw629FtMp82cbD66D
BdwbBR0xEiwiPu7wzQKmZgMtqqfm3RRG7WfzWm6sRXlwa+9AzzhvtPwsiD8kVtuPSaN8rJHOBsin
EER4grzvm9PU0vuWY5h6GaoVpduVTVm7CkwgP4p0I/aXBKCJbGn9QYVh/+es4NSVNL1aob0+nJAT
qgIEI+GFBtYjElXhlfhnPClLaX7FJbz+VqJTjneUVFxz+m7+kDX9czShGnl/G+//Eiqrq5rbDmUs
dqack6uQUOeZ0XrzpCdPRiolbGkzd4IujPqXVmn181wZ8zuUm+XnuMVTHhed/u08V0AassN2oP+M
5tFmVrAGNpeyotbbZvGvHM0Zsra0cxFdVS9jKjX/YesRdXHzc+3f4oSjvAOCYpiElEq6fDSsJnsX
A1U4OLs7F4VG5K/g6rCK5W0L2IhvmHOEbnoA+Gw8dZr9a+7i/kyoXB+8Lzt3IYx/LgmO0crbXo/a
n6GCCO3JKmXI+G1V/9DjKp0eCrvLX2TYC7XbxUUJ5qXB9GKwJ1O63N9Je6NT+EXeFa0mAOubQCVa
7LrLKVcEErVXGsDAbdKmq85KO8XXrNHNS4vvwEnlIjtYx70ZpgxJT5+LmLd1/WV/fPcQRco85wWl
bjmbT6kl2X5shdmFSlV1cI/s9J8BDwCPgIrPlbjdoSi5cAt3YxRkS9cHsty32IgUhVd00fTZQsPf
LbFLu1gxXpEuTda3swRJwNdHgBeHi3nb6sc2YsS8myWeRXaCobKcl36BZ9N3ic/KHkzszovOjcnP
hHpAmXeLBsHzvEKDsQ0fytRBjUkyxJNtxbPXyu3sZ/RtT/EoR5/v76MdxuDKgETTGfQAaeW2WNkR
eVdRzosg4xoynZbIoitsLmZRnJamwuFFgBZDvVrLKgXe8Gh+TI0+hoJvmKHwJqtWvipKhG2BbY//
ymOcN76aYcXgtU0hPWV1GOXwrFUEalvcr6yLWKboQ6JMvY6bUF8/hlW2yC6yHFF67tuu+qa3lTJf
yKWy3KUJ3/+gXdTEZ5pd7V9Y1CY6i45iqj/nTmJfS8OcE79Qoup9CT1w8AekIfNflMdJ7tByWE5L
P+jRdWqqSPmqqv38Gf/Z7ggpsXMcUYyFmkJ7l8ncdl0zJBMhOCZxYORhcylwajiLAR28XKrT/6U1
DZk5LGPIOIl8vb+AO7sGOgIFHBTriDy3bcM4VJq2HGlyqXVcBfhKwt6c4uEDVQ/0MUTUIoiaHWHn
dw4m8Ts8emxFQDtvY+smxzJncGBHFkNUn5wll/0MueyvjarlqPTk9WWKSuF1FvgzMVXD9/vfvBPF
UC1YTQuBMa3giddXUGWJNIMWSoCGEPlDl1jJWc6X9kAJZG8UKi2A+IhjcGrYXPB1gUeWM2dri01U
kYuPr/CrvJwOyov7w9COWMsRME63IVm38DzEoBeNcSkLt5ij4kcZV0fOFjsJCtpGXNhcaL8jzNdz
Fq06Nex87B5jx3iubfyIkk5T3Q7BBL8al6N+9u5nEcyiHwNph03yejxtxCnKKQmiy16qg9Tu809T
Lo56LfujOPRBHd5i/ng9CsL+xhDx1FPvQ+Xfj2bZ8KIsT9S3hxX4HQPr5L0jCt+iN6wUGjtIJMSL
Rr2PXKFU5FuV1UFbHiVA7m/f34xEtQhalQw45fVXxZWipkUDZi4vsT9raxDZcXsoNLh3Z8GygQVM
WAYqZTOK2Q9D3YBACvRIk144TpafIu72tNhZh7LlZPncKKWnKNPbRbZ/W1PBu1FR4rgpIS2SA1cs
AzaqLDQw50rGlm6Rhg+wBr/dn8mdYIUO+YoKhpNBK3OzC8fY1qa2KJIgMmvxvTLKhi9Lus8TQOmD
Rds7YKvSPlRgmko3zuapIzQ76fF0xv+TPkTrBL2a555ZLn/1cf/1/nftDsaaUQ9et/02VoBwb0ta
pmP2PUT9s2MksVsMsn2ucec+TczFQa9s55ytn4W4ACV8itybvZIsupqPWoVETZHOZwKJ+WGBS+rf
/6qd1WIU4lliN+h229Ay6fNxmpUJM241Wd5NHW44Jt3Ap6Ebj1CcO5vfBGNDZMkJuw22TBnvIAxQ
4oBGi6MHqZzlqW8uQ3utbMkx8BY000vLJv3LaRbz4Mrf+06go5A26CmRl27er1Kr8I3BZyiYxrzN
/HAslE9hOqa1L8fqfL4/qXs5J3gCkCl0OSlqbs+AlEdhaTZmGeRoGJ6UWQv9TJ5yN7V66SwsNbwm
ivOZRBEPZKN0ICUrsW8P2cFR3Nmyqxsb/g88P7QK17//I29Aa74J21QUQa5W0UOJEo43gVU/G4VD
kCbSoxhlZ4VXEuF6wa0Yo+1nq3Il6U1ilcGoTXKLtEgSf5MnSe18SwlnIpfEfNdlceLPEBL/uT/n
O8cFkB/QEbAqtNe2z0VjjzzmoV4EXQHEjwUOjfeRbPVHGko7wR/gNOI+gP8Yl2w57Gqx9IYESzPI
RxGhTCygxvIen8oOkF+DpLfXtV1x/Q8fR8URzA9CpzeJb5TW6KG1Shnoodw9FnpbPLRj2hyk13uf
Rk4CC5YyHHifdXn/2C7gUPU6k+YyoDNk/OrEol5Dxcq+O3WlwaaJkHJCezg7wqzvrdzaUqYwYgA+
3uriAlMBvhjGJVXxbDhlrZUguqmOB3CxnQuATg80AzpCSDhs62MhhW+oR3kVyFpdyS4wHu17m3aV
wJYyOjQ12zkJFKQ5edSmFYxXNpd30xOhCSnkJISmM1xta+ye6baIb52jxKVvaUAnPXx2BwX85TxV
xuX+htkDAPMDIELRuiRh2OYoeqhk7BqbLs4yQU5ZBj2TXXBi7Y8udlKM+BqjXq6CayN2rSwq/tFw
rf9ribvpZ9OrdkptuY8UV4JrHR682jsrwYvNEVIAee1ArvCPR0PQ5KdFaKnKkT2fLS3Xr2Q+8sE0
7FyAhCB0wH/fSjeEMAkIv0kNLCeWa2rfWCrxhDnigDXaar0O5frgEtqddm5aLiGgH7eO5JKRR7CL
QX4MTti/dKlpvCf2b+wzbquzfU4mWVrwD5wy2e+QfDYDLTfbT6itouJuDVIqPyxFpl3B4CNneX9L
7E072c5aDoSWhsH269Mt1fFYKRM7okqN4peUzHDbJSQ+wtHQ3w7zZsbXB2C1Ebwp/kqqnU/EG+gT
aMm/Rqg7T3Y7iLNG8eHL2z+K3hY0FEqQq3XV64+aYAyFiWrkQTZnlT/LSUJ2hcBcoc7WQT7yO8Xd
dGLolK9gU5Lw2xAal01jjpOmCPo8TP8ey3b50I/5Erpj5mQPyujoF5MKjOnqaYH2jl0Zp7GnfPPm
4+NwsdBis0mQb7EqqVJKTlppRdBoyqh7MAuHzAfrtoLaZrU9kgm93TYOxXoiiDXdW8l+r2e4ygZh
yzHocmu9Nqtszv+aTfMHQq/amx85RqJDSTwKEfamOC541csQ8flAxUHLNeRweWiq/Ah/c/vIMQo6
TKha4pB7czFSJh81YSc0JtDf/cI+ka8EcdkvDbyd5cqxOZyEjMb8ward3kTAwXB14uID13dTM8p4
s9MmnRAlXMz8E0rAKozmqnsxZ72JLkJLFPV8/2jcPquMSDJLTR5ewA1c2apaEjRDT4IxiXDaHvvC
l2pLObhh96aTXQHLYsVB3IRdWsVl19GuD7omj65tVSmnuRjslwRvtTOpQP9plfN8+1GkbY9Q7u/E
jz82kUqckKgoC9lskpaqm4UcvcUZYo9C4fypRdn235Fu6YMytPkZEcLIreGMlwdLujfB3HIAkdZu
DkHh65NR2/rInNDMoZJeXMLYCR8JXo7KILd1P5qG8CKpVJkglLfXNviOWcH6IQ1qSZqHy5zozlXi
8f4cqWj5ndVeyDL89zj/CAA3GTw6qe37t+8kEIZUWlV2EvfO6w9Fti/qCzWGOxCK6EHTJMUfEcs9
qP3tnRCOJphN6lcG8dHrUQYmeegxqAlUO1q8uZiG91mrooceRT/THLDL/Y/au9e4zE1qWACHbxBy
JSouOPNAH5AVLjep1TRcaWL7oUd27GCj7J0RXByVFSG3pmObjSIKVWP7WUC747z2B8cAYo4WKQwT
y4xXleU+ui7lPPx1/wt3SNpURSDvrhxlnv1tzjvMUj3KFQl3ZDRT6NkAbbxpCuWnCMjrv0bRtb0H
Z165GFE2Oy65oh6emmWx3+G5JdHeKSP71/3ftHdm1sVdGbhExduMtEAB0W5nEQfdmGg/s8gu3+vi
Pxi6rs80VSgglkCot7mgZEswNVpaA7bRh4E1IsPiqGJ+Nlv5SDL/d0PsdVTAwiKBxwVIu+oGz0ku
jOSUw8WeZkmOmStqDk9NMRazu2hNB0Yji7BJiyxkvc4pT+hn3ASL6GcbVTHsEbX7Ksx6eCf3fdH6
vdkI7WJbbHlKdP1iuktc6YqLhKNGD2YCFXu2e8c44ZhTdxdpkOtT3dl6TjmhSb71mjPOntYJ+gDK
tIDecpSksrwFvK7mTorUiYPbf2c5V8ku6qUoUd0KpSI6TawngaCYKuezMuTmc44w+0FaunNSGYQ9
jM8Hd+H2Boy0XO2zXksCyEW9j184PQF1aR4NMcoHb+bOHQQ4F0zIupS3WZMaZ/XcrJgXfZQVNOWX
8d3Yq/GztSzqj1KexMHNsDve2utkn+4IeQmrRDLf4o2WckQSk8T8hg5nfhVUL9+h4GsfvJt7y4Uu
B3khudQtS0KqHYE6RoxOXSsP9OeU6QRDvT8YZW+9+B60iKm03Ra5m2hRugrmZTDNefqoDGbtV5Kq
eFDD6oOkfr05N4dvlQwnAFilw3mhXr8ZFXqMuJAAcIhbY/6VoTXpDfTvr9OQD14t2emThVPU+z49
NK3a+UhUE8mn1q485Xz19chKr9Bc1BAncygDGWd0PbOXpEjb73kq9X/fvzR3dgkgJeoIML6Y0q3K
kNlqM9LKK51AnpMzNg5V7w06PeMy66TWbUtdPUjgdjYKxrxkVfRdINhtL9BM05ZySuoiWGKp8kxR
apfVc+Z0/7v25hA6AeWJtfJ841BkSgacxCUpgrbTqXBHcRJg1Gt6gNKOpDr2hiKGAsZNfEGtfLNR
0L0aHIxGiwAdruUHjoJR6NGQM78lcPT+uf9ZO889gjCAbgy6pTz4m7EEl7OeGhimVuqYPyvTOLde
WHTqpyRUk9KdVKVCLbXKD+7i/WEpomEVp9DjWdf0j+rdsLKT6xkcbWtP5eAOXCu1K+LcOMWTLhle
i2pZMMujc2S3tze3dGFAfYIjJ0rdfO/MKfl/GtE4Daaf4C/4udRwPi0mWf14f2r3hlqLrtTVVzbi
NpKSMkP9P87Oa7lRpW3bR0QVOewCkix5bE8O3qHWJEKTY8PRfxfzV/01FipT867ZXm4B3U8/4Q5S
FA5XQV9aKM4gMO87tZkfiskA7vD6YreCC/cNKFywN1vViQmL5Lmw8eNQJ8v+0uVSQ9/W6JyznbfW
OVtq406DPfSQlZm5Rwq+9aC0mKFn8VJNRzdefkwT5Oxs9mQVlgvtpWrM5aA2aXNMUzfeOeu3osvf
S13tm3yY8riWGlNjt8iOZeZ2x4nb4/dipHgONUn076NWENC4Cv5p/q3kipfPZihdU6clLgSDNv1O
zTF6k3fpHliLe4Y/c3U3rBcd24XWEL24qwiNEErKmAHQVFQnlvmxoLxZKh+2vAIvd9DVY76kneNH
kS76ADEdawgSFPwplyGWYL1SlkXgaIMyn+zGtetgji31HS43xhenK2LHh1mTtfgJFNIKVTPv7Lfz
ItrfAopS5rtu632MhVWWd56N3MTJcBstPnRJWXW+gkD3Jdc0XN29QkRqkJRy+m2rpYsDS+WqXzW7
9PQwBiX5bhyn6L0Y7aU7TIVe1qGtSwTcvSwe3yjS6/pj42XGV7dU5BiaYoiboMyNpQhzxjRe2FnN
OPiY6CoKRqPL8ih1o7bP9TSAdZ8UIPeBB831h9VRWL6P6LQRMyJbaCe9bjvoj/NCn3ZEci6Y00rk
QR8pjvRnq2ckvwBbxBNxLsruEcIRTsNN7uY12UUlvxcIDqJwTW8JZEoZy88yluITUcpZnjrPYS7l
g/XPrZ+ITUqkIDot+dZlTTqdi9r0TsUIZ+Ss6FMXH8jmtSwwhOrmh0jNhX1Qi9jERcKMdYO4lhpK
UBlZ+riAF8hDvJ66X0QPad/ruUz1Q6woLbioKSvHT9lMkRMurlmUb5eq6T7UWWM/IK8XF/5iT7J9
O9t1Uvt5ay9fXUt4PyZ7mY+exMPKH1KEfu4UzW6dU6k2BQqH0zg+DqLUxcPUTePkwz+N3ZC6ciK9
LywRh0sxwh0V3mQudyreeLEfq9x6B2T6nTzU5sFsg3qycTas6U11d0IdtcKP87oxw7b30vtynroB
42/hfUWDbHKDXpbWp8azutJ3AOu4D7oyTRer1qYcZWE4v4HKRSPvxqSaG2Qf3MJMsTfpCs3vPZhT
EH3qqQ9z8FHNWROJjfcWl0Xju2Pc/2xMZP78KFfsBrs6Js5Bh4u8el/3i/V5UKIEAJiVlUE+lIgq
2oIZtT+DcovfjhSTnV+4dqN8LmWr20EMvfqi1N3ywcgQuX9bYrO7+ORs2cim9ObxLNOm/TTOndX7
Zt0bX+pGX7QjQqt29RtLSr0IdMw09hpIN+5K6kL6f0zyyDuuK+NayBjGH0QMayiMtwBxo49e47k/
CmrzD02n/WxlPe9cJ5uQvhIwkIDigiTZ2Sild8KdnAYGAXY6cxp0K9auTpXsMCvW99cvrk3LiA4/
as2UpGhjstbVhSxp66vW5BQXu9Pzb670inex0dtgjrys/1qjz3kaRFdx8mb5GbxuVh9e/wGbR2Xk
RB1F+5F0lVHiVYSXmeyWfGrQjW686p1M5IxDYzRRtrXi+L8shXYG0G6ulGuURDaWZeypEAGjCb5m
UcYL9ITaOupKtGdTtf7q6wuFbI7RIQo2W45CmiyAHd2SeW8zNT9Xt64f2sCk7N8faNXG5YZcNYOu
u4pxirYbYH6qJ2Pk2LaLzLzAdTPrv1U+dtnZlLcuSQpejE+B3K3g4pd3sdnXxuyVFFACpv4bLzWm
08iAWJ5sQ5K2Nl4qz+ZYaodK1eTeKby1TXC+pi3GtBkQylXHr2wA39Ei4hR2WEcWvdmqvs6651Lp
+39XwwVEAy4AXV6gaxs4TWmnap8s9FF1Dc6/0AlRbi9PHWYkO+/0D/L0xUZZoYtclbxRfGs3dY1u
K3aFJCsD7SzPpnBtmN7Prdd9X8zS/WUnJveVWrhC94u2LR+E3Sbuw2zWhhL2ieLmx0jm6Tc1KlVG
thOF7es7bPPN15+H3RpMBGajmx2GZedsYldaXJKoLQM81blHumUywrz2/htjxzi4rsyDKCr3CFSb
VJOVqRRAl68QUmQ6X+62SkuTKW6GgjIkkgfFKItDXtfjyRLO8kZPrXmvv7LZYeuCVHwrfZeq4ToS
Ij3cRE3CgiWuxpdqViXHqn4PJSXfaVL9CTTXHx0WLYUJg0hagutb/6v8wvVmBqHrMInUl2j09SkG
sS31yYpD0+hb7sWocSufjGVlVTZlg6TtnLXPusiqdyomTh91KzXncJlhxN+NA2LZfplaXXJneI3z
qeg6e8IIohbPwAXyb7kegV2aJY93GPVKWw5TYyw/Sqkg9lmPEeAGBFe1HOu8ttU/s+eH3s+6RY7v
2oRO3cHpIJUyZYNh75P22DTVQOl9a+LYkj7lgJMGOIxmns9VOPZ+XOH+8kjYEh9aZKAiX5vd6cvr
G3MTYPla8AbpWaOABz9Sf/kKyzKxZVIia5/yrAd7ifpPVqqIf8XVravQBWOcCQNnEwhUJ8P9Ss2L
i5r3OnEuVR7aotlTtdxCwFiG+RTxiyJkOx1Ksyy3czCll8WJ0lOeR9OBfEcNZZoNfH8tCpJcN5+S
tE9xmbOW56R1jKeJuXX4+lvd5DrrD2EMSOYHiRAW1Mu3ak+RSieLuX8qzPmAGRHBXumYTauGDIWr
sCcJjjvH4VaMYTmOgon/6IZax0nzlhV4Qg8kLn/FVjGeMyV2HZ/60jlGZmU+ww/LHiJEufcId7cO
PXo+K7Ib/AEZ8MsHZmvVHLK6vNjDPN23aj6CN4uwRhu9Pfnfm0shckxLldU26jaZUlPurdAlxKhd
GpxKDFMFsQApFncn0bnxGV2VASuqrDTl6Pe/fCqqiNiY0eu5zJ1XnWZT1JdaOPZBY9QQ1E1S3atO
VO4seuP5aCihDgNukgnSdTLSGo1NZr4UF6S2+2cDR8pT2g794Kf64uwh67Qb1wP9MqSCaIffML2k
cUYFMbJpWspGvx0t7Wy3beFXXY44YTqrPnD97NCKwf09MSoM6xTMnbDV7i6DRHNSysU60wXrV7XK
xY8adU/N6EZmzbiXbhBCTSpYw6sLbFUO0qTkPkktB/gUAo8FwRKRuiPWDtVHzIC6rwv44aMUaESh
tpHPd6+f5pvvaB2TcmTXidNVjGxc4C4tpfZl0YV9rw7WWwwqUOacCphSOJzs5DK3lmOuQzOYseVW
2rC2m3Jh4lRcaldTPrlVh/CAVaA8Wo/5YXHmXu4suEXZ0IaE3oLZJBil7dCyG+vSy4sezGpk14/g
iOJD0dcJukuWyL7hTTQd86avncAovflj1GfjGa5TtZMj3dr4tNyh6FNFbf1BdankbWECsinsLr0v
YD+h2zs2fq8U6U58vvmKcc6iTiMXAzz28mAXubo0rpiKi5vb/cGJU++EXkp+59Wxc98vrfPt9R10
69Ho7ZsA40Ck8Iwv19MTWU+TPcCHjZPumZWsJUB52fxkjWNr7nzOWw/H9uHQMXFCb/XqwAyYTcdY
WAm0lnDXFppYTlqjN6cKYZJgcGTyPzwcVTaOmLQ02bXrw/+VheVaKZxowSmh5qSclqh8P3pSHlIs
UT//+2v8e6X1yf9aCVSJFi+kQ5eeIXMILEzQ96Lvhn/sXsP01hejnsAaaSVEWtdnXu9wgfE0SsK5
qyu/Asf3kHc9rlKw3z79D0+1YkbphsJvu04WZnivmPGCjsrUsr+kDoc9rFzi24QNm7JT6q477Spl
XiHbBlODP3pnV69Q0CpT6RJllyGJh2Byjfk+qd1lJxW59fZWYU1Sc+tG4Td1dmr2wGHRqV6MT9mS
iIPsreVYL91ei+fWA1HgUG5QWa2zwZd7Ysw9+kkNg7ouzlElop18Abyzh2C7kVuxEUheuQaYdl8P
QTDgtjPZ4DYGYRNdVLVLfNOdu7M12skhcWnPps3YnUgI90LVrVdJhg6FAxzglk9e2DmoAi41ZLmy
FL6GOt/RhRJBLkV1fH0j3nyV3HCgRBjYbqgLnS0xmUrs/EJ6Ddt57tHUHJ09cOPN24ZsCsYXNTHz
wavrFH3tRHbOWnJE3nDIumyhUaomH2ZjyY4kl3nmo4/UHwyx0Kmbhg7DYqfa4aZsUcPceSsrBfoC
F98mY40G9DwpfnK8xHs9PmR6ZEt66Zl5HDOkCACVuAWsYAWivV+VXjucqqpA0VgIHFuptovCB0ow
nMm595petzYbMYdfRs9kC9ZuxzgrI50hQAlc+n6yG4YYtqO8LdLq+xRJ9T8PsbbnkZHDzs1xawMQ
GigeqNO29F49cm3F8Or8ItXRfnD6Kf2CVMmeNNWtrJpbHvAOfDWMPK6+P2YUeinqorg4qRP/KAYZ
f/WUfvY1CckdCJH0PSn23N1vHSMeadXkWQGh10G2N7HQcXvknKzCUh8KbS5qP/Kc3vSBZOnfXz9I
tz7gqgCHM4hLv/saIW23nbuoBYvxY6DUGulUn9CLiMiP28Q8oQmUPMpGnUK6091Oqb0G8KsAv2KV
qS8hudPxWZWr/7ojkzqPEeUkHjJQMt83mvJTyNz7jRVXQg08jO3OKPPGnnmx3tXXbJNIH711BN7n
2pj7pd7P371Fz8LXX+nNZeBCwyMhpdnk4IR/6I2JIeDvV8qD0sBXZoi7k8ncCk0IMKxMSqAf5kYr
na+pMrfExmxM9HG8Q2iIVhJ27XZop7mthYptp5pvlYOt+0nbt6WPy06ahwV+Y/88jkawCvlWAL6U
nxyUq5tadURL8CNnbKri2bAELsLuYAegTqt/v62xNsECgZiMK8j16ECNzNbIeoQmh6GoPveVS9eq
rGAH5rP9P2QG60dE0HIdVGwAvCPDfWPIacS56Ex8qB1hPSVZHYWOHJ2dsu1WO2htChJqaEpw8q9S
A2xASsXuUFWzOnOAezLrw+9C1NX3Vm3qNzLToqOWdw0kfjzUDlAox7NulIPm42Vn7OzfG/GHHYVb
L8gzVCg87+WxnLu2dhWNJFm3k/jL0M5aYE1Ve8nzeD68flReXwqg1MulKmyOx8UDJpXMURpUw9CE
iFYVj4pB4fz6UjdCObwBlAzpw3gr/ublUp2BGXC3JuSJ0MAsOfATZJKlZ0/24tSgjH43J3vYiW0k
ALkEXJD9SgHHDf5yTamnTZ+VLa10GeHAFsXWR+pGdU8TeBtHWYbNSANozcuvSzYjiR1r8egljqM7
H9I4NR66SSnDSCntN2nX7QkJ3FpPR9oQSjCblo7sy8fSRVMZi0bbJ01qze9qLXrQp0Q86sZog1/C
OOf1T3frNcL4BKjBUHbtAb9cr7Sl13cNPNUuGp0Pg6KJx17Vmp1VtnsRkyiMJxhJGmQ012VUalLL
24giXCZS/x9o5kZHMSTywVDFjlDc9s5lJQrQlb1NdXNdBwiTedacAJ+DUlL/WDxckwKnV62TG0mG
AuiWni2L2WvqYhi5cwxuvUvWXKkfVDz4Urx8l+A4YBsbgOoqbJXOnZTam1TWe0jSWzvkr1X0qy9m
RklSzHrJjrR69W2sz+JYJ/N8tLXhmwLw+fT6Brm1HP6Kq3kBGeEGAZkNJOaw5JE6nus+KCfFyXwM
LOL71B66U8f/s6NfdusLMhcl49WAm20m2HZnaNEEK/HSao307cQBYoOGAlJ/MvqggN2mKTlm3zB2
9/bi2B/Lv5dZEz0ncFHsn7Xo39R34PkHCqriMmVzDzbEIYPye9zAtWBkPvKxboRGFFVBohjRcBFy
UN6A2sfICjPIL+Rz9n9IrIrWd2WRFQhVRePO/t4yCyDlMkzlxJJSrhYELzeZqwtrYtgAwQ8syPtY
VOI4tWP0EQ2j8Q2e0csdEC9MrHMsRZrCVX00m40gHjv3Ia+cZOdg/9nT128MQA+/iKKYaHz1cywV
NFTaj7BtIfSX/mAXURtkwjAvUzG5rT8kVpmGmB8W81GZqroKXYkCqJ9qRu4GwJrMwnej1nYDwLw4
T8dan6Rvs6ztnKAfM/zInGIBe5UmLh1+2be6uvMI66m8fgLuZHIQQgKw0fUA/J0pN25SpZ5dXDxq
v4NJE+k4oDAEJ9RtH/QIdR8vRyhurqcSDdZ2T8v2xvmyMNhEn38FyG4qEkx4PfzS9fLijq3yNKlj
f9Ss3Dq11ewF9IT25B5vJLccZgP1RQoTOunXEZLDpZRxjMFLk3nqecanL2gs44spvaoJrHlZsEmq
KxAIkLXHx6axis/woOS/vnUQupyyVaQHBYzNvVqVNj7xTDPPOMl+bVqzeAv93V7HrtZdW7fFk7G0
oMDUJV/xWNb59aC2SViYT60UYSi5q0b89XCFB7OxCpH22VPgglTgxp6YHY0PjB7ksdCxOKV5uke+
/hM9Xuw0BLNXAC0XlAMV0bqqyaTrLW6mZt7ZM5EdfGPoNiSVbhKmuDct6X1GbtpF5CkfUt9u3ebt
ONSq7eNanyWhQNbriV6eqtxF3szkcIlE/KFk8z6qNrqoi9kt92QP+l79sdmf/GhECRBbprOL6NYa
rv86HjSqpcwrxT2PTfIlw2DuZDqxOHZQ/YO+M5udrPXGcuTFNoRTwO9bTg+mgF20GqaeUWuU7yOn
6wImxPh/z7Hy3W3aj/+6ESCjAk6gqbYKd15vBNeJ1dHE//VcGaXBQEtEwxtj1L8qeWS+LRCtvAMJ
2u9cqZtsCEcOfGfxfKVza9KzfPlKZVE3I7WRdwZsNJ9ds3EDc0ZdcJoQN3z9+TYpCUvRpoNlxzAR
oNFVcBuHSsZRJ9lyNjp+oYu6XHxnggH5+fo6288GVQGa0EoG4YVeK8KNFqeJXpVzbqbcDTMzV87O
ALwnWtL02NeNtrNNNkEbfSo+G4JKzJRpp17tyl6f3KbQO/dsDXH7zhNVf9cAqLiLrbq6aNIbfcWp
qkdXonU+G8Ve+3wbP5DpoNhBi46+9gbc0pi5py695pwLQ42ekHbIvzG2HFjVKq1nhA25lD2nicPX
3/J247AsclxcFiRIm2R9aHtU4+FYnBNHWU4CfHGAvKh3REs829k4Nz4oBE2SMJpHjD6uN05cxKgO
GqPCsVc/AdDWz1OqOkfsuMtwrGX++fUnu7Hcav6BXA9wcU7+VRqBWmFRrbro58xup8KH7tV9m1yR
PsqqQIh/mv8ZDwU6AuYcH5Gx/jrRfXkG5w4CHZ0A7+xOpftBaWrVz9B8/ArsnOmO1v5+/flubJhV
cHIt/Qlr7JuXyw34/VGrat45Wiu6Ca7t4ywG7clQnMZvPW04L6oxHF9fdJNJr8+IUAGTnpWtfZ0q
QkMBnrK03rkvTC8+xTid1b5XrLCPBZSROCPiqDxbean9VxVtv+dUvI09LA88Y1V1W8PQ1TdFi3WY
bJtQ3vLQx9k1xF3EQ+50rW6twl9HnpV7nMO47qy/7ic3M4wh6l3v3LSN+aVBQ/RSpfE/9x0tNgsD
HwtQC9z+63ZqEXcy9hTIs05a0oZXOv0w1GIvm75xvl+scvXG3NY0Y/r8iKrNXndovBrccGSoPl2H
vWv9xmsDJ8ye5E7g61wH7Lhi25sxirpOvzShNsz62RjcaCdg3VyFTwPUW6f/fc39kkntTQoZPfPZ
YjlrUoCVj5d/9i3k4zCtcpjjQKzgQni5BbRY04qmRezRyMrPSx/lp6LV0qBx7Gkna6X5y996mcOR
p6+YDLTviIvXkAG9aCZdplgmd5PrPDlVE38d0a940hY1yfzBEEgMpWVqSn+qCkTWwIXo+edytKDU
R+Ngg4RMEnC95pTeIeiB44JJU/IpUfLst9BjOCAcaeC+K5NMPKQ26mFhkg3qD7VK7MGHqqG/d3oH
kGhJWw9nyWw0HxK3yGe/MOk/+4KUFhNnBX8PB9RtGnh9OurHXOsb/SNJeaH6Fho84wH5cYdEMy/U
LKwaXAIDjF+Zdc1OZb+1F1Gq1DyKkx+UyeRm8wbN/Wm6Qq1hL8TcN6KV5lt3HqiNunjxFj+ZmmV+
JMm17q2uRTFylK76XyW97HeSGM47KL5xFE4KevO+jfPJL7PNy/d5juTcqST6P6GRFFXhZDvgL9VB
EUYw4vryJVPK6rkbh8ILJssq3DAf62jCAdNJPgoXZk3YQ787GJE7DXfRIO0HHOHL8Z29uMaH2vIk
hXgXGV+zHiIG/XpjBe4kQjlMgyFj30aMUTkKLW3eFHLq0mASinhOUa1K70q0v6TvdFrrHTHHTsrA
9ZQGEGmK4gMkGInm2KBbzRMmZ1oTRrLX68DMi8Y8Lx3KTog6ZV8qxOEbbBgTeC5KugyNb3W9a/u2
SEYlhFbmDEFW8Z/vKlb9hHKxIsImgjEc2uRuKl/KVmhD9NzCj3MLEIqB0WzcO4Uj2wdFL+buXRcb
6q+yWjQjEA3SC/7YNEvzVo+EOGV2hcVGTONK8QG8tD9qPvYYTIuIsqDpSogjpiurd4sjJ8e3Mq9p
7xRdb34jR5An55Yl+R46jBrfSt3Me2tnta4+jaNNf4bqpHtDwEVHAThcDSTLyZ3/cEhJBEypscje
R5BLqx3Biu0pXEf9KxORsLyVxYhcgFEmSspnbnfr2xhH/WeuljF8/f7crAL5EOQVBkvkz1u4Tp0s
CpNwLNOwBxKPGSpSz05qeTup7M1VCGCkc8x5QPi/jF7FKJTIUWxxGYm/wGXa4QKkJ7/7x2chRtJf
YOAOGojR51W+Y6eNpsLJSy9zH0/3mtFFB8su2526+tYF5nIbUyqSn27IPTOXl8TcBXGYYUpDSFEL
4/shC9to2nMaurUUbQP6NavSG1Pyl68NZ0PkR9McSfhFwUSJgg1sSSpOFI/dDtX9xlJkpnDAaXDd
GG+oeldNVtYo5yjrjSBr2uJYN3b8xuhHbw9wtH7tq/sFshKWAVzJGJ5e3y+9ZWMmBxIcYwxzONiz
Kg5WZeX/KUWcv5kwQ2x3Ev3N9iNlomXNt2JFBlNXmWkOX1ivxjI6L04nwwKbirAhMO21LW8us46G
Vhn/rYJXD8Q6xzOWNI0ENMybwQu8Fgt3F4UQ355084c1tuLOngsjLOy4uh+b+TuHMw/jxS7vplof
gr6txp1jcSMvp3mNTB0lB0iE6+yRwRI+Nkvsnju7xr8g9hLg/Y166B23ejZn2zqRxu4BbG7sJxYF
GL56527psREhfMlBY58HWs1hhIDIcVxisAGD4uwEyu12opO9TkPopa8K5utn+Ss7nhcXbUGr1s9a
HOeDn8QySj+3KvzpqUy69L9qivaEIbZPx3ZiNM/AgJkrDb6XS8YlhFzZjdo5lZMbtohnHiId0HtW
NnsBGlT79XFhESoq/q0PuQGR1Gg6z27DYCkzR7c5YBttH3U1juygT1Bu8GdZO79FiSP7UeR95vqq
WTju0aiiOguQ9Hc+6cz04pAOYBqFcoohlgIYktyzlVP5wtC7JkwGvMyxo630pxSOvcRcuSLNQyPY
FEelm6y3Xovr8Ckv5/45B7f9S8tE8dny5lg/ebTovbMaYynwxiBkmUHBRJoL1ZP6T7tvre6Ijcb0
1UEhcL6rkQZyDhHtwG8lDkAp5OW8W469kefHRZtGRoJtZTnnlTpeHzUvm93QHlEEuVeGjlQlRnHH
DC0zT71AVaYBtQqsYKJDUknwwhop4nMBc7jCKqNoMl+HQWCFqav0ut+aXvuh62A9k2q4YBpQ+HO0
oIoGOgxowxsOEuBjm/iK7KvIVzx71n0zj4X2TRaVXYGE73LYKsLIvltpm0YBWYD4ETMSM49l6nlf
ldqFyOLFZX7faV7UnloynSrITbtLjgOk+++i0KL8OFiyf6+JesgwP0gr6Zcw03K/MgbjzbQs03Jv
1F4SP3hCcccgAtT11ZpSm2Q2cdCgLjyx3CfqPOWhi6ZLH4xqi4G5OUTVzx5TWjz9KnQCQy2NhAJZ
26jfuF4uxgCVmdn0Mxkbv5a8KJ5F3xv3GKxU00HPY9n5jpPFzV0mOvUO50219wevAAgylcpP3Ub/
0NVa63mePOVOjHr+fWi75mtbYtEAAeI9AjrVEKXmXR4Z3odZGHN26OJqSA9rNIS+bBdZ6SdLNv7i
ozcPmTEs2luU/m374OrjkL/DAgsn0xEKZBs2ujJ/HFMJ5ajIx/GkZHNqHMyo6BFnqFPvCa0npYGE
PqUMUuylPxSuniXncjCiKiDlqZ/zHGa0b6at1R87b1HFnWNH5q9K1l4TUjoqQNsSMp8wHxZorFJY
0bFR47oM9N4c0rDshpgtoCqynf1Jk937CC7/agBeGc0bNaZ68Puys5xwUiND+HgOwjyXi9Lf2WO+
eHfMJ1BvlLjAPjVKYnIa7On9UkXeQ1eZ6oc5YcB5V8d9nvrFaOefGMTlM1/TjNtD07tufOoco3uG
2wK7q4bTOP4X68ukhYXXaJQfYraaU5LCDijSrhX+0jdVEiSaW0+hW4/FnUy1ug0Jwvr7Xkus5dFT
ZPetrWzvu4MpgXKPJbza3ydJTI2hxGl1PyV24h7iPpvA/Egj13wYEf1TK4wcQiNccuU0K8hqQTKO
vE84r8npA5pSvEo9Y4dzPgnyTxUpRP8BRdC0e7foZRcHQ06Be+Gr6ODql/5LhFyZdTLLpf5YV22z
hK9ng5trj8x2hRQxrwODs8kG3QK5bmhmTP2bNJBwHlFkHcxDnrYQ9JfOPozVP5No1iWJJsCNV62u
a4aZUzEgBMgA1r6YpmOf4pVRd20S0qRoz87ipOFoZvNOvb7JOtZFgRiuqp1M966TxLKu/ihTwwyU
XfR50IX5juJuT4hsc+P9WWX16AWvQY/v6sYbNSPF3ziGNyGbImAiqgXw8Jv3g1ntqX6tWe2L9PDP
UnRZV+EvZJ6u7nPKHZrhaClfuFbG1J+GGseTVoBfRGkh8nvMgQA4VflRGGn89X/YNH/mVgzHaYFc
rV2l9PK6ARwVDlpO0NW9Q5PdlIfc6VFWkKlQAi4C9fn1VW+8XACMjCmZmdB0uUZvFUWC6Ma0SmHU
qfsmxynbbxwle0YFda+rf2spBiV8QDyJ+JhX7Tf4v30p15e7LKYIxhm5bc0oynDAl+Jfu5b0gpFC
RQSBnHM7dzLcqDNljtOFXmpPKZnvfYv6wk7SvUn+SI7A9KyHzkPvc1vzAUwuV/U2RNdga8VqNh5c
i4FM2pSm71HK79QS2xdIl1ld9Q8Yp9OSvaolJjXBbr6Hph9n7IheUY171FeXIIbuvPMCbzzbWivz
8khtt5LKzhgp0GIxuSviprhrRCkObd73p6ZS6wCFkt3hrbE5eTwbgYsKmmITzPLLtBaIhWX36SQu
Zp/mc9gg8KhgV23k7wolW9pfuibIjRJDn5jNimR+W0qsn8Zk1jR/njP0byw2193grFbNrx+RbZQj
hMPY4myu6sjXQSEyk2JMTPyEldztcLPSonddNAzv/5dVgMnzgZm+XYv6eEZLO0S4dD4HvQ4VxLYf
yVjGn6+vst1CHIwVvLXqhTF/ugoyVg/bjdsDpYcuibBOjGIfYe/kYz/Idgf7f2spTBIJpPT10e66
WioSmBYI+BOXqNezh1nm1ruoWCbp90JO6c7R2H6j1SuVHg9jZlCo1ygTqLCGF0/Ineq2UIPJSNKj
obV7/JQbj8T9s0qfcRMhPnzVFJltsVS08jNsdZVn0ZVFKJVCPyNEOu3shu1K2JOusEhmsMgtXHf2
x6GxhrpENs60quVN1Mw/c2fGtT01/tkte91x0HzX+5sZ1vWI3sympUOnVKDXDpN4LOnQQmhTfD2p
97Axm6nyuhQPQzMOWPIGlNID7FLRhOZ2rRBpjIfW+eZBOz3mSG1+qSrb/sQjj+c6jWHgKmDRdqr1
LRtl/QGgFunVMdXGx/dlkBlHx6qqmhto7p1GnooytT3faFSvPjh1VEa+wbDOeddiufjL7WtNhL3H
yAF/zwidgly4CNv0ie34saZY/0zu5scxYAG0QwDYOmGgeOUZnUWj0owz7VIvtnmiK6+cKlw+dyLa
rfyU9ojOZBYlNjb0y/eAvNNMWseHwH4Xgm+h5Y92aQt/msCB+EnEKKDqlj1cxq3PD2oU+Mk6NN1Q
jHssA9BcRzsfs3TrgNYCkXxq7JNBPX7qGc19Qvh6CcSUnLRkz7tpe6GR0mEzQosMrPEmiDvGhPFf
TZ7TKFb1CeM0xY/Rs/SjwhDCx0JH3elq3nrHQJoheIFBof+3vo2/WkOYF6qR0kNykJYVfR6TWAmw
zYl80U/Fw1Bny9r3qHcS8m3Y4Cn//6IkdC8XhaFPiMxSUiz0yk8WIuH3U7PSyZtdefQbERfcAxjJ
NfBCJL7aQwCBm8GF3nsZpU4zhN7ukxqJvUtk/SvXCflqqLEqdq5imutn/estGskAWTrigZiS6e9x
uy2O3WiVAQJapuZXsrBPWTJ9VbRub25wY7ciVgTYhlsSnOymoGqAUzbzHF8aoY/fY+SvFtZrNYb7
OqBdH+Ewr3lXl47zw5hLtb1HxzTbQwffeMk69BR646sD7UbhQhuNBv50GWMEbs+AN5P4aCrVHvnx
xirwUVZ0EQFI2+SV/VJJMl16/RkyBffeJBMrcLLa3dudN9ehjYh4kLcaBlxtGWAZsrcRuIMynWp4
6ubxUw4tcOcM3NgyoB5xJqLHb68zmZdbRnOFrU+Fopz1oSgDBrUe3t7aQs+o0R/dOtODBGH5tzHw
sX/PeKgO7T+0G/AY15e2biXqmKJwfEnjCL06S4kOyLO74RAvyU50ufEqacly2FEgwd71GnsSG+Ok
E7zxzUW94G07Odp/MOSynVVuxDC6GPxElvrD0H75Kpe0SQdliOJL5WIqedCaWP9lCdtD8kfmrXuE
tVLLcxVT6+zUVjcC2f+jZDHnAid1DUDLy7GtXB2oRj/RLfMS0YbpvNShLJXk/M8pMXmwS3BBXBYQ
0VWImbQuzQGzoSVfp3ieUj+UABXj9IjJkf4/PBYXwjpUA/u16aeLUaB3HjkxkobxgL1Knth3M0RU
xsppOe25dN56iQxdKKcAIsN8XzfRX8Fzai2vVdIuvYiGy91BpCmcmsgK3VTZG/Tc2o9rUQpgzyFj
ve7RuLrWu7m+UAuXUfxAe3E+Kcb0+/UvtcVWYwMPmpmMBWQNw6OrB6q81ppssrYL1VF9yAzRvkM2
Cv/1djIOMuv/j7Pz2pFbO9P2rRj7nB7mMBj7gKzQVeqkvLdOiFZizplX/z9L4/mni0UUR4YBw3JL
vbjIFb7whmpHrxcr0lgy9340GMhzTr+NhuEZhDoCom5o8HA6X77UMLK6WPaJzAc5q06pVilHbUBS
vQqaaWO1rL1UdrcQ5FO4AK5WphQ5cpyjqJqkYXtnj/F0HBM72qCWrr5VyMhAyOhlIeGymBEFRTqg
0AjOcqmou7BQrUMxZ7NrwYX3OrlLdwOqYl6BEo1bT132tvL132YwibcKJQTEPdptV3jIaJr6NJDL
CD5tURwiCiCgLovBBfmSbrzVtV1BHs/ZCSke9PViv4dYYZddU2PqPgZ4hnWT5dbjWH+Zmk2Ew+pQ
UL3BzZFbXUUvlaWFugHR/AzzPt6rSKPttDGCDB1pv41dRWIFpCWbg+IBBJVF/UQojGlOqmQQ7bv6
PcAZ6xPqJCgmOGZobiSn4g0tgjIBp2A4euiIaSxuWIndbek5ui5S2vYHWZY7dxY8bLWOpaOcl/bX
2/t+5TUyHsP9AqJdbXtZ6uJAlRHO6co5C1EgVtt7jXTsGcyWv7E6Vq48FGTEUAI9fsXS7fVygLgg
eI+0yeOdQay3QybByVFPSDL+Dz2Jj6jcWu9vz3ElaoGkwo0AHgb26rL+JRuFVqIgS+SuFvO+VsuI
801On7S+kRG6jRsaU538lKfZ8PtRC4VMFFxhrYhKzWI/jFkmsUsMdBDaYdwZQRjuMEhM92O2aRK8
dtSwRvFCFAqNZA+Lo6YxJ+S8UqzF6fDqlWtF5rgvVWU8xLlpQuHX1OrQmYV1ViWAV7tirDrzTeVo
3effftsiNKTkSEH1+roqJSMKUlXC48Dv6odQShqP2hu93sT/kahY+srY1+zGEarZ7YFXjnQGNmHH
CPHzq6WMPb02lSZZU5ipzgN8cf2hLeNof3uUlQ1D8ZsTHaEnrg5bLPJXF38epBV3FNVblcbMB0Xu
hoMaTEJQY1PpdHVCr4ZanAUYhvbWSPvx3I6luXOUOd1ZcrdVOVrZHcKeWCcjEyLDv4iFryYEzDUs
G5FMJ8OQvcDdDT6qcHiOJTHHSY/zKIZGaOT0bc0u/3j7Za6cdhdjL/aHqk19LZPanvUky/doc1m0
nyiecnoobsS73Vgi14R6QdqnPENxRoT2S8RaUcXN1EgoS4H+DEJABEF6itvE/kzxCivAoUPTym2A
/OzkyQ+YuZNq90ZQzA9IB2ZbIJC1tSR0CyjNI0SMWsrlWor1ma+PL9+Zqx/Bfouu6oMJlqF0dW3o
Pvz+u4bnDtFdMwAN/To/Xn1nCoGj5gBrQFyo/JLTYzuEMerKMB2jXaqMv40U4k0jVyLuFY76q/6l
g4wR6NSJanjklOdQ1xsvtnRpFwamsVF7XFvBZKREjSTY1pXHthpW/hBqWOpqNegK4KJ++HaQCoTT
ww7Iy2AFtDDqyPTHHUij5PfXMNGHKLpyLFzHPOARptFAU/AsR7MJVKf6IU/o3Rhq2b2NrTjdWMIr
awZVFjxduEM5g5ZXijJo9pQCPz73dd8+Ix2l/6yCofqr7KVu60RdHUvQSykom9cQM9ugG9SZqOm0
ljHe575pnBSgaKfOgGN5e3WuDQXhg4DcoAFwdVPmvkzvQeFYDds+fJylYT6YQdZ/iKVKPd4eauVY
Jcbl5IbMQsV8Gc4l+WDKhU+fJh2N+HkEGHwH4OPf+E6Epbw5FfrUynfyaTpXtix6TlX419S0ldcC
2Hnou0bbmJC6sgFo8HHdks7Ai1lubQkdudhH6uE82LMlAV4urXqPMbruHEYgNpGn1VnceRDOwFmp
uWV+9XMdld+41uQv7Yw7M6lJMYHXNJTkQ5ON/JOwHUwcUqS+Qcw3DfjfrTEZcDoHAmEry2yUrToE
xDCxn+Lec0JHinZYDrHggyLTfmBqPcQH2fBxIYhaG+TO7a+4smBorIjYHyaUaLtdnp2guTrg8bAZ
0FKt9tC6pr2D6uRT2AzPt0dae7u4RgIHRE6DREr8/NXBKdmJ39RomiPCoiJvDB7zaI9mcsSoocCo
Lcs8rQtGDPnwwbs98sr1CEyYj0pfXxAhF3PsrLb2M7XAWKyPs33M+3CrJBmOcRu0bpbL/cZMV3YG
CFfa7To30jXmhF73hHMTGOjO1IN9UfjznyDrnY1wfO3L/SKNiwL+CixCDcMZDGN09mdIenGvDu+k
AXUy1He3Iv+1ocA+Y2IEgpQ8f/npqBMaQSBTUKjNYldFQX2AKJK6CYz9jW8l4r5F4kZXUaDgIVtx
mYt3+3qVTDDvZdXHokWPpeFotlr1pyqhZOU5hR8dsjHO3sI1LYN/Yx8ILAGiYARwV73talCsOYht
xg0BBkKaGv/K/PGx863q3e3VuPoyuXWAJRFBXNUR6MsCiDWM6GxJQYzcXKB7SI7q3qQUW0H22sIX
S5BaNhWLq0uuHX61P6YIAaAp80wIsy+pn8qe4QTTvVVRQLk9tV/OSMuvh8A/gRGkapbLYqdhKGaC
7UQGyBpC40+aDurnCuTsWxlU62ejzMIPY1rh0BNZddgjx+6rPwuwE+9tiDWyJ3eWNHnEOxh1Wn2V
nxAk6CbXbjDNG3BBbQ9dbPUvvdHYJW3PaoTrNBpVtqvVwnijz7m+5aa30mGhdsBEEDXiv5blSe6K
Xkc2Jj7nnd3T6Jay7yV579fCiuve02fdpv5Tq+NupkP0URvsZt64lNbOErSARNlJ0EeX+6Ex7NGq
Kwt6/2wUnzUTZFmRBOMGlmZt14F6orfNlxMy0Je7DpJQ2xsC2SHVUw5QMWqOY5R9dJyxugMsXHsO
nsl3txfL2j6g6Cpw4nSwrhLtmcyz8XXAF70lfYVypDyUSRzeqWnbbRRM1raBLUjFhGAUn5b5wRxQ
oCDgAh0zy9IXW9KVF61JkwBxs7m4H5p8S3Bs7apzgOP8AhxCE1y8ztDBtMM0hG13WJdPbInJcyIM
p0rJ1l25HNpPWiNN+zRl7d5+qdcfUqOYBdsSyP8KKKrRIKoUBSd16wzpHhvmAdC0Pe5t/GW9scPU
ssqMcGP1XE+XQcnj4UQi53YF0JsrIpg4xrhT8tv8TpX0r4OZ6F46BypuR6nx1PiFsVPxv9yoC62g
JRiZnSkUq+lZLHeHPRlaHQ34iuhFmfxJwzU13CGaZ6iIeAvs4SVDeo7rBAWC1pEGzh3D+eQ3TfFY
Yeykug0hrOo1fRpuHb3XKj30vaAjCCaEtgLJQgRdVUkKyWeM2PoEliMHx4SWur8zlD7/gctYYcAu
kOKnZmrzr1kwExDprar9lQAanV06h1m6ccldHyY8EyI38H3IKqmoXW5zpRgLKe0IpuWsa++0Ho1T
s4aTeHsNXm9sygqgt9AoWFNotPKY1ndBuOX4mXHupcQOvTKNJNXtdCfbspZZW3ykcCDyKEYI6a3L
OXVKFtmdxBGdhJH0JksN2XXkdNyTTMrHTNamQxcU+hsdjZ+NUGV1niRT4JNRL71y0IF2AvOxA2oF
JgU6QA9yuq64xiQF4aXbr3RtkkJUG8oj6L6rekulNXEGk5JYLwizUwgBJPJy35H0nZ1KOZZwk29/
qvymfBPP6LZuLJvr85PWC+EK0n4Cj7OMn4M4MGOdL3iutKnxpjRK3lqBFbpzMcRHXU3CjTvPWjvF
6KpS3UYhRcjzXH5TIE9TVBXCqLrX4odIbYcCInCZtxAtajTg8WbMaj4uzApvLmzIqSkdyxcrcRp7
b9ndWJygaEz1OxTeYIzMmg17Nhyi4bHX5tb+3EeD1O6pmcXZw2ypBadiB8pmR35nSHe1mYz+Efvh
KHEbf1KcXajjgXcYK6fR9lkPxhU9Vz9vXEoVnQapoK8eBrOPWwyjfBPpL1Xx32RJD9WgsGfzM91o
O3DlsMoFXabQH/yyC2UPXGxfwuxvi3epFSEtOoySVuwRYcqifT3Dj3CttKZmFnAvYmuhp70AIWmI
jfU0/iQmHRWQbgDR47vVTdqIeJPZfzVA3aq7wRgtOpx1n7LJI3uyvLyZ8ZNVjbaG59ZI+bCb5aaF
lTH2iemWs9Gru7TxTfugdlGouGkpZyP7N9TLsxRjCX/oUMSv7ojjtI9ZXsrdQwbdo9xVYy8/y3T4
I7fzzT7cze2gaO9ub4GVRUhagISnKAOwJsSaeZUYjCVGKWrJnZrga+Zm9Fq8qRr0x5jn/m4GVv/h
9ngraxAnBEOUOB0VTYYFOCpTirmVqig+p0WnSp7u3GfIWqauLwfa9z6Xm3dZb5cbN+nakSL0SYWq
G53q5cLvULHgegZTMMWBtqN2hf8iMfCxGtp2I1JYHUoYtHBoIu603NQtHfkqMlMwBc6cHTilaw9l
Gf9Ng0v67Te58uVQkCEJQZ1B3AziVnr15Qxo+nMW9TRvkbPQ3K4243dkWuaxHe32q1HJWyh+8Qsv
sxAkRygHU8iklHMVWbbW3AOMqmA6Z1ZuuJIfVHhXSpwXG8fy2szgnlMIFyTOK2Us2exMeiU4iM9y
XHsDPeddp1StS9mxJ4OZtiTT1r4Z/Te4LBS5iS0W5+Lo6yim2/gFafJcHjGOqnZF0jfvOhq4+9sf
bXUoZL9IHTHHoDR0+dECbtNezsP4bMpd/yZACP2slFqznyZT/zdWIlkASY4GGVZZ2kbkE1DKNB55
i3mu76Um0d0qCOt9qENZ+P1ZiUoX/VdTlBgWs2pNc9TCEsnoKRsRHJSGMb5DMM33STKRdL892MoJ
AucWnT1qQL+kty5fYaQrE9Iawt5PsxNPmx27c4Etdy4yFOWxRSr7kTrGFvjjOmWlZwgTSQM8S9a6
PLfKtEBbVSYeykY9+kpbqtonulLZbm2MmIjTvfDpx5hQraC5OubHQOqczeD3mpQLJot/jlQyXQtE
Ki+nbsk19w735xmWmUVJKq+kR8kZ0Fstwyq9R3HGzt4FEJZrFP5B53t4+ZQfM1nOiC8ilGk2PsXK
RgUVL5yiRIGXJvbl84xKpvZmVCAVPhZI/iEz6dZxobpGWCd7s/W3+BgrDTLhDQGtnEVG7UVevACH
mwkcHiFTqMaq207OeFd1s+3GZWjtEqNK7kyrKA96MAf7ZJ5jis2df55tXFFvL8KVsxD7eoqfgPUF
EW7xIEpvyFFmc23GadrdWb4RvXUy3T/cHmV1vpSRaR7RNkdScbGxatqdyD/jkhLbAm9hZ84B92od
m3e0YJrezk+WU8LfJw/yagP9lKAByKNTYD/efpKVcwsAFmU1OiA8ynK+iPYVhYVWw3mcxmCHpiGH
iZHMHlbiW9Wu1UkDWeH10gURPd/LVZU1kR9l0OzOul9pvSsXjW3AdFXr78SI5RMMyvhjEXXGnRFO
9wPy+KR6uXpqwmZL63/lqBFtQqbNWQ1wfbm+VZPgZC6ZtdFIcGvDtH9Dd6t7NruoO5KM15+oOoxb
J/fKsAgYwC3jOoLTuSyPBW1LhY6K6knJR1wJi9kOFU9DyvRQQ1fKPZjsaAg1pY2G4+3PvDIy/Dm6
haI2xu9aoDRKK2jMvk2ck2601kEt8/zkDNZ4lHQoujFaPzjM5FviXCt7Ccis8F4RzJCraqCG3ogV
5gwaYeZwACOT7s2eGsftqa2sYCy/aMlQnaD2uGRZAVC36RMiHx0DXd1JVRzsal07NFCof/9swKqP
MjRnEcWxZTgRzHMIVJEDsQR14Y5arT63QaxujLKCqEEXmNkIMCIDLTN0fFiNFmcVhF5xLBu8oa2k
d7FiN0RMQxBJ7tyVpv4gg5wXjKiyQn02bIrgvqKwE/9+WMOn44RyEItg0S7WDQKzvuXLbXD2SRYP
BaoFH4fEMtzQmrf0BVfmLVjHoJK5AEQgIJL6V3EvUW8K5g2Ut5njsJo7/jxxzynK10bN5sqLFadq
92U5++8joQ3h5XHTPzltrX2/vaDWH4RokQsJdslVX9Ou+rDvOKHPaDT4OEoVkYf1rRa5FMp8GIyN
cmjCcvLUSJ12WTSqrurr5o/bT3G9rHkbKHX8YmxeO61NVWGUuF9Lp04uEXnmeRCKsk2Uh41sYwet
TpiFxgnBDcySUy/ffFlketgHhnRKhFuZpwVVrLlRoWENm4KeuENWQG2PRShLsWv5vREeMiOozwgh
w2u8Pe2VSwKwI/OlMArxD2HUy2dhOCdpDSOgd9aEwLaL0nwfI/b2mAVl/y2WtAgbp1l/N6X1dOoK
tK73OITqmpvPIRpdt5/mOji8fJjli1FkkucZxoiay/m70LBQ9BqUybqv4nLw0kmxERyCQubYwXOJ
LtjvHwWEQgBb2YGIKCJudPkyqqbUuh75uzOy3igw6ET4v5DRX3FwIPRLk9J5nPrCPyDoJ1TuJOfM
u5DyjVPg+iAXUHOiIWiFljBcu3yMWGcxBmYXnBPDau8yw5wkb06jptsY5zrs5HeTxgvcIq2V5bcv
WssJpUGBTaKPkLmsGFymUXSH2TBDF1E06e3tz7u2x4SpCKVlR+dWXtQsQpTSZt0ZOd2yUto1Yzke
67nvXKRGnA3exdpQgpcHeIbpkd9fvsLc7oPcHjhTYkOK3ICm3i6wZ1T6csQ5NqL31bHAZIIUFCYu
+uJzWbGRZ3meBOc2DhvIwIAijUYewZYZW+221aEEPcAmI6WJIlbOqzM7TwAQjKGJ6G0qh28Rk9E/
ZubQP+L45fx5+2OtLUKBh7YEXsekHH85VONLWLCbMewtvR/2eulLBytJs43I3F4bRrBjgJISTFAT
uRxGywKj8IfJPzlRN0YHK9Ll9mGClB48t4bSfY7qJFW8zJrpPvdl1b5EMHfiI4p6eeKFhVMYHhfE
FIHhc+IP2TQ28SHoqRW7VTvJ38eaq9Mt/bFoEAeqowTzlzbVjzWRxbzr54nKZROawc9Ij+vS5S7C
iibUojH2ijq1+l3bSHAcZ8uIQk+l2PIzh2hPamAY4zMeRaPvUiFKx6fKL1jOMqKYrTc4ak7OGNeW
dRfYcqV7fRiaOVdqqh3Q3MgqpO06s9717Tg6e3L+pMeQASzRg6zO9sdYScbsHi/fFrVqZDH3kx7j
tdhglHWXWnkGPsQqw/huTkzti5niCOD6eRf4+2Tss/lopYPU7JW2QLazlMvUvifcn+6CAMFOV2i/
PGpSASZ6GqTuU22nmX8Ktbr+TnrrhHtJLpMHtWorVJaGDOEc6JBtt2/BkKP75EeoQ9ZIGhRuIzfB
exIm9CfCAONZt1Hxe3PzXJkQj2pq6maRpBcv1P6jeOOiWNkHoIFE01RWDCqgi9jFj2gHq+jfnGJ9
SN9wr2PpmwZAPmaqzeHG/r7ubpALC3cYrmpkNxzxMK82nV/XhRbkdXR2zCDa008YXUTD5102y+0e
hYFdnqVoCVrh1sDXWQTIGSoQopZmQKBcHCydWnRabdnhWZeT5FOM/cLnQRlixNhVuz1hLcxd3JaB
uTHflVsYSzaDIo0QZYeqczlfWwv9rkp0qrxh0TzZvJQ7pOefBt2e38SO/o22pnSsx55CfNFVGwf3
Ss+Uch7lZYhBwArQBbkc3TFmRc/aLjojI5o76Gv15RFzJupSXQsHsan1vjijDqk2LoIk2RdwRt1z
pzkkk2i2Ju6o1NoxCrvh7vZ5uLLkqFSIRpPN/XUFoLayIJujWgY1VWClydVJ/hh3426kKbaxute+
O9aGHLpkAVwriwUXIb+mznEdokQUmVBK585LneyHrAWFG3eOs6dnvNWZX5seR7CuwEgR8KbFhRnG
U5YONkRFmPvqgQNEOfmIkt3HkrKl+r02FHKiJJFk50Iz4fILJy3wMwIslrVCu9Wg97Pra6XHFzuf
jrc/2kqEQz5MJ1nIlwr/l8uh/MGxAafoXGLx5GtukTrB/dAVfUvbPW6PEdQweWP3rAxJO1L0I4U5
JQXjyyEDrFqw3bMDrMbKcI/RgPGB/lNwcEJE0RJjlDY2zMpiEU1emhcQsq5LW0WsDVQw0MmOHJUr
uhvf53VafAGXbXozx6RrDNP0b5xMgJN5s4IsBc10cTKlwMEtc3TIHaOq8+peNZ+kKSd5HpvUQ3y5
9cay/G0HR76iYlKrRsMKuXhzMaiJhKHdm8R0o1EglBhQkrQ8nw1h/RufUEQjxKjkpMDgLj+hEjQF
Sm+zdNJwpnZpaISeFhf2TujIHYsolfa3V+lKDERRHEqPQBJTB16M5yd+FlvtKJ3qpC6/WHbeeXZi
bC0U8Vsu206CiUzlnW4aVbHltpOifo6txJZOaZOrx2Hqcq+Yc9tritr4/W1HhxB+jsmiJKVf7PBp
nJwudRhKV4PiYZAgfGSa82ccV/Yeg88tVae1LfdquCWhNAbDbNIfJncPncgNQ0M5Tlre7owwVfeg
07bK9WtvEjAal6NB8d9a6oy1WthMlj86p0mfBxdhuuKMbqnudb3UbmB114YS7GPIzkIMf1mcmkpo
HArCl6dmSsRcivJOL0feYgeb/PYq/NXIWiwQVogAoNHfva7DNDV7K7FCjOFyNb8zkRrvABXEw8mm
ef8wyj5x3ZDUTrLHyzr+XutdPbgDpWeASt3EjtS1yZ7v2lxDzTsleTbfy5Eztx/Q7dXbvY6ZjOyh
T+9Xu6yYZeMZ5zT1aOeJ8TnW22LwDLA5b8I0N99bxWx8Rg2V2N0051R7pChn+Qeu+eJ7mWoZopq9
3T745ELBV5vAc3LhfWDvFY0Ay7xRVcJoZ4Fhl91B8m3HLXUg8i5a/639tZn7Vt7DYg2+RDiWTG5q
DLJ+sutcHjw/kvs/EzUeuiNCOMYn6nFcUmQoSOVrIeJ1uqQEidtbzQT2YLLinxmlczpHtz/GSsxJ
GYL/iPyVi0Ssi1cx52yasRmVKDqHamK+SYfE300KSuuiQUTyQdIsARL5kULx3di7KyuOoivMIQj2
SM0sj4lGIYCSsePFFMMoDgN/Y5eGDfWeyRjf3Z7kWiFMwAgIcVHSZDxxt72aZVtKLTgzTTpJOPjd
TeS2UMSkZCK+ZgVK6SS5XF6DV4em/qTn2gvaN9Xb2w9xPV8cXcCn057QacosmwQZdoidkQNJzNrS
8UxgvJ5fW/MHrU3mjav6+pwX4j2iyYe4MmSpxbGYZXpuBSat6oHG0B3RrXSXJlX38/aE1kaxEWey
GWKlymLMYHjKnPAdZ0flvpgG/YSKrbqF+VKuT13kllDmAXxiCoDsItBpxwotInBWoPXs7q0CxOUl
6cfZ9JCRS3sPiDUldJQx2iey2fYj7gLzcYqgxUazYr5AXo2+xUPtAFaWww8TNgJ3A8v54+2X8Qu9
cXmoUWal5YQKH8HtVX2Tck2q2vkQnhGwbs4FtZrJlbsw+9lLdnBHWoHQoAo18H7Kg568N5s/ZHMy
7MtYsnZGb8mH3urMpz4059PtR1tZeHRrkOagXUOPw1ishrCboxFzGITU7aY/YjNY3xk+Hje5qaS7
3x8K1gCQX5V8GaGyy31mSzZtsBRZlVbq5J2cdngu5JW/T7VkU0ZuZfkBR4eJwTUClnPZ4M8JC0DE
EY8GkL5fekqomVtQZkyOvtYNLyb6i6XXkbwGbmX43RPwl753Qfu0LyZljfa+DZC+GPWm14GEUe3Z
jbOjfi2BeGHBbEOWcZFhncdDGMgtpT2pqBK36rXmAxaO0We7zobQ1Wjz3k3qGKe7OPAVUXopxi+O
ARh3Jxtd91wKLPZOM2dE1RtJQRU1y0Z0ypTAKA3IU7L20tKDofybFkbt9twhP8ehCG23RVjfpCEx
xZWnYiDiU40uovdVODtb+J2VFSIglWTYVKNpCYmfvzoeJTpeSROiq5LZUe+p45zvVWDbb0et2ILu
iMW22CaiCY8rAh0HrEEWi7FzUkPzHdK/OY+/KJ0WHmfJaD070+qdajfyswMbYoclvexGeTttrM/r
HAY+IAUH2n2I8dDAvJyoAuLA7lIKw7WWyLusdtodNOTKCxwHd2F4IcAaqy1pnrUpa0T4wsIV4cPl
pggGK0sk5MHPoxzb+5r+y6k1G4Gl6wb/Xe77E6AUP/OPYVlQV6i6Gojwb+5L8jW2JbEyADdEVhdv
vXDyUTHmWTsZftHulSFXsdhTHdehxLDxiq/WErVJFCtByQII4G5YHAEEmGbkp41GL9zw6fMMXYo/
W2dO+6TDxMC7PbGrQ0CMhj6PcEgU2luLidGlBVYu2epp7pH70kgUHmY8cDbu06tlwyhCw4lDxiJI
WtYsYig+VVoFMkGSHD3UBtX3SM3Me+yTqe3K6KxOCGC//P7UMA0DugQE+BroSVXKt/RIlk/QDbI3
jV7hUuZ0Wyno2tQg1bDzIXFzly8+lw1bXdXhoJzQBbWf1LzW7rOqbZ6RVdI/VJUj++4Ukp5vLMi1
Yalak7KxQsjblnd6kLXRHHXySdFK+a0UxVx/qREdejODAqYkiEu6hRP31ca415Egk6WS8N9lVrob
ixOAhaTqPRipE0JLFkU8uVYydKPt+TP9+XZwK6SY/F0jYxRVRiNJhtJm2S7JG2sLHHa9UXgSBEx0
iq4w25cxqdRKVCCFPxJqWcnBT6z5pMq4Qyh0Bw+3l9LKUBx79F0ZSYTb4mu8Ot9zq22jTI+Iz6ry
0Y/s9jFRWs6/XFL3t0e63o+AjdBzRp8aKsKVnIXStE3RAIs6qb1jCo0nw589o8iUjR25Ng6FDIM3
yIlKWHM5I3UM0ygDJnYyxri4n9o23029Km+cZVfJER0w9Nk15OmoLmBTejkKKrU5PlS6fDJHhRbN
PNYx1cMpjtWDHVdl7xltF3/FFqGYjn2TJ1ubUxPb4OK25AFUkMncl5wDV2tkVGO9I5BXTq2u9K3b
0HwZPMqXdeGaSpuWroG5g+zqpqS+o/fqmK6KRew3Mk7nT8cstW8yAr5/+kJUjytGyh67qlUxfw9F
c3IwTOVLog1q/0JpoXnn1OlUEbOCnThpBYp/mpPHL0loG3+VahRWO2jbUuNZjdV9qY0Y74kmaSUy
4XGUdiWI+9923mT22AQLVLFQfFuC6YzYLpoEbNtJAyaxI8qi1SkhzlmnxuTluGL8ZuWdcjTYLUIL
Pjop9zI6APmq5raJR0nXh/VHFKFmT5fS0pOysDzd3idXNRBB6gANRCgCPEMcOpdLi/QksyetHjmH
YkSZGl9pHlPJGtXHOaHmiSXQ2L7RiwnoA3YL4V9cuVgdG72jP2EhY9+Ps6VlbiyRzuxbrTdVLx6K
uvgz1v3JeqxSOfNqyOAvow/V/HttpM69PLR0i2k9hqZ5btPBoDzSw9BHOSkwwqcmHI3QHeqyKzxM
RjLZC1LTD+5yYoq/5smZ4UZQk2wPYypTd1XLqh53UoN7tSdNihlj2JEmcEGgRgR33SiPnw0JozvP
yoBOu22GSwX+fUOZPw/D0BxwNumnR2w6OtglFI6dO31wIu25UpFMd6OgTywPh3e9PCHZHgXHomsb
8y5F7AcugE3J5uPtL7K8kfgg3As4aHFwOShlLSIJBLhSiX3RnSK7tE+KRO6G3K3fpW/6eLT7uzor
1T+dIhyD6XfvJMFk4hKAucURDRhrcRkCxcJiRDL7k4YrTOLZYQlGMxyK4ItcJFbvheCRpLPZ0q86
Ka2kfGK30i/N0tmaN7RPVt4CgRtbTUDDiFdFLv7qpkAwb2jjNu9PTYN/CVaEsRsrsfnN0RFlMMsM
Tz9MPDYO818TfH3M8QJI5ERpBpw9OGlxf70aFRgCZYOy6E4DtJv+ZKam86SgNFGRQg6kTLE+xogd
I0MsP2RjgJ5zFVStuZPisgn3kRLEW0WH5Y2JJgrxDnKuYBwR91geBSEyRSjc+9NJzwvnKeik+GTL
g7abq2ZL+nF5lQn5FQTaWACi33elPpwKbTNTGeZTh4Pknd5iK1GabXK8vbzXRsEaFAg2Ijo0F8VV
9+oVZ4kz+5LayydM1bNdOCf1UalTfSMcvwqvfmnJCH8KBIGEQsJiFxlAvTEr5siOoFeLvqVM1cFu
9lbVKTs1EcR3EMJFVL3BPdJ8VPJ8q316vYIpYAs+tZB3daAsXU60GJoCq55JPuEL5d9FTRPdVVaL
04PlW6dEqyevMDGxuf12r5rJYt50INjB1FJtBPcuR0X6DbG0gdINJBkFISjfgvQmjX2FnVM+yqe+
TCr9XqLJ5Snq1JDo63L1pqijsKWGAHQ6tALJoto7IHty+9l+4SsvdxfPhkANAHzumqtrLQ0cGpNh
O59SJVXfFDG6nC6Lv/pqoeE9uX3SZyO55zzGu8bQSUYrw5nzk9zXeugBPAmQ5tWgKmCCOuSR21hN
pt7VLdGGh1sWIAVTKs3a01ryFM8PB/OzpjXm6NYlfLJdp1bNs9mY3ejJSVj8BWOxKenaVX0gfFqz
l4Hd/4SCXVy7vghn3LqtMF+VA3n4CUgmwiq0teLINdogALfYa+GzTo/8L7lDjm0jfF0GfOIzUp2l
WsZnui416mbpR07bzKfaUPxH2cit+ywOwOjoc+J8z7Ws+wlDsqsPVlGbH25/p5VTkP4mGiZIe4IS
voqdIW2oDftnPgGVjIq9NanGzyQwes1Fzgx5SIQJ/Kcq7uLUazgccdcliPictiPIEEVva2PjXhJ7
dbFuwNBjKOeIgIhc7XJNg9WEDFe18okDe5D2VTDFvVvloL0VjbaU24ZJ43vKpFvZbtJRAHMHWdI2
suCVg5juNgE4hxc1o+XVMAJ6DPypHk6YP8Unv5GnvSwl/nsCwXLjiFw5OagnEo+BDiZYXrZCUGHw
CfbnEQPyyXmq2iTbT1lVekNQyueck3+XJf+jv/Uf38b/DH4Uz//9Ppt//hd//laUUx2x0xZ//OdT
/6Nuu/rH3x5eyuZvHAjfX9qoyP9L/JL//48uf8U/H6JvddEUP9vl37r4R4z0ryfZvbQvF3/Y523U
Tm+7H/X07kfTpe2vAXhm8Tf/rz/8249fv+XDVP74xx/fCjx0xG/D/iv/418/On3/xx9oe7/aCuL3
/+uHjy8Z/+7hxxh9K67+wY+Xpv3HH5Jt/t1SqfwjHEK3EMgOy3T48etHyCX+nbtGx3qD7YL8AV80
L+o2/Mcfmvp3JBi47FDLQpmLj/rH3xpCRH6k6H8XqRS8N1DpbDdY1/8z9YvP9b+f7295lz0XlBub
f/xxeWIg9CD2LOkuqHLUF2jlX26SWuuVCHR79RASvVq7qlAn5SmhWKN+k2pfNd2Us1N/06IWIx38
tI7nT6/e1b8e6PUDLI4NnoB5kxly21FJpuS+CNmiIUpD0Fn9fdFUlbpT+9p03uuBpnSnyXDCEgYQ
IhnPoMvGRnLjeDT1c5ppbZF5gVIHNJbNJvO1LeTG4koUnsSIWtIMoPEmdtTyuWjpGC2+t8q9OrRp
s7MLMwq8OrKH3kvihKM8jOfafGxGTW8OSTY64c7WMgCWadNH8XM1IU3l6XooWWejaDpl46j/JUT5
v8cb5Szq3AJgJfQL0fwyF18OnzpdLTWjvMcvcaZaX6CRgJ2iZD9Lo5yVP8eknNs3SqLhS9mryGvA
PLdy++uEiF29+3/MndeS3EiWpp8ItdDicgGEyIyMSM0keQOjyISGwyEccDz9fFHs2WnW7HZZ296M
WRnLqpgiINz9nP/8Io+84Smq7RBRqD21276hNysfSNsuvb8Zzf+lqMLADt4hWUugjyAr/PmXJ2wJ
bbkGo+bTZq7NeqO6qc9uZBNupFxKgrZ3V/nKO77o82NdD7VOq0WO3lG6xAD/jQP19Vf9003DzeLK
/wG0o8Rj2w//UkZ2ZUFEHtXqiQpHTYm02rE5L8vmeEQ9zVX/pfTlVPydCPf3k4gbAFDHZaN5hwgB
HvIX7i7uNIbfVXo6CaZOKp1pMaOY/BUT84Bp8+TL5g2VGRudW64HYaOfTLRRherpXy+16xvx+8X/
2RLwukQgpjSJv691JM5NUci+PdmDqGudzKRnShnLqCvWvzmLfj/2rleMIg/rSaa415HdX1/OtnM7
AKVFnlCw2gaGE8qfb0i1X7dY0oWLv+nAfj/6riMRWPlXoeZVpXPdGn+/MpnlEMlce72tK0PPaf/r
FlqF75zaYDTa16HDpeFGT8Jzj//6pv63X+2CgOLpxEVeLb7d6534p8bEYG7qRHqUt75hVesh9NuF
RqGH6CXKjftKnGdGyCUt2PA3O8Bf7zHtPix2rhyM7SpQ/ctbZZg6Hwen62/HXFpmIjHgG/e/tqPC
X3iT/vWF0g9ce49/foE4wyzoxNdOgToDJPb3ax3LHu41NryHURha7HJj1B+Ts2l1JG/Z9Xasa8EI
MWo3wJvK31WNcrFyQa26y3qp76nC6RxqWDrwdXDvlS4GiqUIT9lQMtGxIcYNE25g/TApjONa501G
/nLEWcB/WiKfgMuhs3bOPF1WLyueVRYsvRs3ERiRsScxuKzdW9PY1sl4Vw24Dj6F80c0ZcN3bNjV
PjesBgb35l14Hb63c28cPLOezhYEgKT3TOyx7Mw6NoiaGW1KOzwN4MyHEMX3i7F64X3JICppsaGJ
114Ee9ji7d2wCpmWhrkV2FA1NTfF7hIO1VfIAMNTEdg10ui23osZMSskjvzQZe0rWQLbI8Ea687f
BPx2a8apJAIgglJXfOvn6YOGxYeU49YyiZZ6g1ljwKS+Nta4eWE15w0qOnAbIJxg7HFBiu7GllHR
vPW9dZycSgKQmv2nzFpQi/u4+dPQdMO3gTHWIdNesGe+JV5yidXKZmZdyvFsfQ8XGw6kloPeaZHr
s+vVDyOA6qMXToBgYDiPYVfUT0qY6kNV3pqElRd1twwIwrjW3tI9ImBw44BPomIr1+YIzcE3i3hm
kPLVy6xcJAic5Z0ttAfzYgJeL7LpgONJdMBc9blqO+cWt/V1x+a0xIGQWVLQ/SXdjGnozjcixzjZ
+bjdVVU7v2RhXXypVNdkKdtDdQ9p1n+2wsy5N/JCfWpdkGNRqGgn59o4Sd81yLcMdZRoEJ0hlm1o
HZSU0PmbdsIWt2Z8lkZKVz+wpDvZ1tiMfkrDnBOdHCDi9NpnmRu8XJfVXb35VmT6h2f1XrL6I1Yr
lR5vqPjXE0Bn8FnRDa9xgdvoEf3gTJBiiU5JmMMnOzebn472rBtEtThYEr6D1VWjLiRilnF/tQoF
NUxmU55nvU45D9XrXqHRlekW8YQUM699g9AvIRO83lfkWuPePKpkWPR2djPSyDkCyFHBFKGNmcU9
B4N1V9kerNNA/PQluc+ofm6sXrfPlle8aQvsE+e4aR8MzhJfOVRfrDI8KK91kimf+zudz2bilvN9
JtRywDp+3TlNXR3XfFW70iZX2zIyAHjo78teWSDti6q2ywID/GDbVX+02148wHkbn/0tay8kvuQP
ZYaDIR4pEsreOp9oxI05GQPlOcmGCaZErWKxLntb4YzhBW02xIFumFxkRbG+O31pe4mY6ygurbU5
W8VU1aewWJrmc1FnjfGlVLql04vCxSNCPAqq4txHfVf9tLLK+pA8OfvT1jnDU6c7D+eeTk7TJawQ
Yb5FqGCyT0PPcd7GDPtwbVKIYuuPUCg1JwYwiP/M1MX8eZWGDJSD87A94DOYrwe7hAqQOojjm/2v
wqwzsAtvsGqYlHuzFi6fatQVUSKLWZslUMvilgn8FrSz2kDlSY1ZUNWN87w2+wiPgwJwscnCROiW
n6AcoxhiQ5f1ubByN0jU2s/hXd6ZxJKPa4dlg6e5BVBX61UMd6vVuOoSsBO77k6KsKFstgb2lU9z
Ua913Gag5HFnzqSiOU2bj9D3ttVHCiQW987rG68+SxyNtgdwH05YG0fi7H3TrI9z29fuN3ugcLzt
9bi9dhGvWA6TZKA8xmufUymQZeZ9XqXFvRlD9o5kJNDhGkDQE0/hZEQ1eTgXAUOJNl41nkkZEuIp
UE9tK/P6di7grT6Q6Rr6L60fimsLHy0RHr6tozyGnmDeMQ82s0F/OOm7925ripZsbUINT/ZYDsWN
Gak+r5LWCMvF328mT6jYBcSZDwPgmt+d/WmxnX03SufJoRmqyjtpdtoFJWqkxGHKaq5mgydvhqIb
JHJZFXsXu7yZMAlZTB7u3MlufzV57Q6lKdTI2ldMkXcdxsdrqjCr7f14K7bR7lKrNoOfUVuFBbQf
C34kwbtq0sYuQD4cHDy8bvaiLBAbpi7koPmAIfQSxoZThOLOayxkdNGKKPJTtIbL8N52EJVTIzR7
NcJDLGBFJgt/rAfazyqUu1xMZXVno7+bv04LQBibnzCb8Ho8ZcJ9d7Fi6p3Y2TJvctKKrij/oPoY
+seN2nS7YZN0x6c8Y8MkpJCy/SiQIpev/WSP/kWNeuNOFZZ0si8d5pNsWdncltmThLZJXPboy8YN
4oWmyu3iRhey+igpW0inh8iqpJG02O4IktVHbVOU6m6dqxdDRsVbQEjhziizNW7CSKrDOtbyJh+a
bExm8mEuk+OtX71uzF4traJbgh39ZCmtHk81y/9EWf4mx7y84fK6/dLRA8WRs/hoHOqT72ZLsyft
Qmdx34rpIZrXb5JcrbgZ3PKQhVV4NqY2SxZX857Z/cgoNTOeMczuDpvdX3Pa3CHBBEDwK1fzsWdf
SSFuB/dloBzcIiM/tebCSwsprRiNku/FWRTMOyLOxb42vOhW28a866N8cxJ/ZWMJxVqnmzKn5skL
c5LvjW22Y4NWdE1lRPZJEYYN9kueFOfAy5v6JsJy8MbeFHBxW1tHx1LoKWDb7sti+WTptgxiP8rH
JOp8GZut650UBP1btHLyZLfLAjTpMia6xg14E/caHo8fok/rve923jcHp8q8uFnnLR7bubuZulA+
is1iFOcIfTNs5bjrxurd3drhSeZeFzNBn1OxZXOCkX7xJCp+3Ajx8dVrZitMOjfs7waz6xy4GX1w
f2U3UiU4Hunp5mYxO5wIffeMWb1uSz+0O6zVVs48oFOdOAGGRrsBZ7KPKDPCuwro7pOd0QzHTUd2
0Ngb8modWJX7uRwnFdNbDXJXFJn3qQa79vZBlLfhF3eI8uqiFs20LmTzpev0RtyfopFUks4L8Xjr
uxCNnLbnAYk95YGMq2bun0sO69scJd93dEbZ6TqBvrHXRpBTH+Xq4MAmjWJmJfpYT7k20gEiCGZB
aphv13xa3sQ0iIfJA1KLufrwiSx7izMfOsdL11ZiTXWu7LcSU73XMqjW22IYxdNUZs5NcW3sUxft
5o0pV6CGYRjL3VartU7K0nP3pt/3/k6rZcqSmejknxPxm588q5Rh4s/9ZMazofk+AB5iZgZjlV0s
cVSMm7majvxg/O2kMssmHSd3TtY1mKz9PKCwbmH6xL3jcG6pSkdoPMuhnKGA9fOdLofhqyK05tlq
VjyYIixywNDR23WoKivA5jVyLiEp0mNsEWWFQn0Q1dmrWfa3IabprxMN/yMbelPwBU11P6xZc5zm
hRS21Wz0flzUUqLmkk4VG41qEgYk/ryPkLGec8x0x2MVFcvC/dVGG0cropA401VzsnVu7PClWr+1
Kgh261Baz1jORwkGgl1S1F6+H4fVOwxZLvZj1pYvddd8s0TtHrlATyWCFuuNWyu9lFC4MbVFaQWp
uUX+numwPuTF2J0kfdPBQYieSmTdMl6HplCXiPrwQZbm8uqXwdKxHWfL64re4hbyRX1Xz3V77rv2
bOCn8WORU3b2GwmHSRXT3ly1d3RFxqjDWTDX0SXJTmTfgTHV2CxFdTXcYVbGKzba12mMORnH3m+H
ezJ8jW8hjcqaNMa2/WCxkm5jOn73pSl1/80jTengzuFPfO/rksuZw3lnbI47U64sNFdlxBCvpB1r
h9CQqVXm7zKsfFIxWRdDV1qHamwgKCtroL/qxrM9NcPO8vrv81Qv4X4NvTol+Mp69umCU0Xs+5Ge
vN/Bi39H1VWk1tie8mDO93LJokczs82XiR7g1qSKTewhWi7Tgpn2FmLslPnbtCtVFXz2xmy8GJVi
1zGm4iDcmoQQjIcgfiF8bN0r8wiRWtqERAsYrrxjoGRT/YwykSg0kknYfGvtN7diyVgjsrO+uAu8
rd6FGNd0rpkQB14mKhyPWYbrbBKqPnL2DjxxatHc3Ydlm2G1WP8YnKBIqsaIdkoZTHetSR87P2tS
7c+0o0ad79oon+RhtZzlB7zy197FQLYefdL4KpHHVFlPfuMEH/RY4vlqMnTB3NbElc3XdbdbQmN5
ylwK5DQc0Sbbo9kFZ0127hobdh6einY1yzIOhtBD3+BNuPEZQvsPZecZL1BHo/AQMnqqjlUXMPPo
wyn7Su1jpeEUkaym/faJEav9WQ9yRKfFuDYO85qmzLLqT+HaOOnkNYjwusx7MmtvARuLmptS2F/m
RfVPS8FECXmKeuh6udzqLcrZswPrlPkaUQB1wnNmhiqpBJLnEtOueIXT+ib9ARGV0xj3ZWV/qibL
PsKGAAQ0ySZMO9LXZghT+3CYghOeU3wI1bc/2MpGPBaM9Q2ZtqoTdwmam61jv9YTVRAscN/YNaFa
L+sQ6DvWdhM7CpvHFZ7IbZXV32mNq8eaNiRZSc94xF2cd50T6rh2tr/PzZyijPekAICAo9iKlSgH
uymfq6hXF0a1Zn9UprYTKJztV5e4+M+9lPICpdNJrL6Vx6aUxjeAUzZxrGL2vNFBfQxtY9sDWWMW
kzuZ9TEsuJpvQdDsepc0gQYcazdGxLDExM07MVtOMNLlsTPuXNEpXsaiTcZavBXTUD/YdTM8MfVB
yk+yS1wY2uzizqjPUUltZnbLeMSV5Wfp1sOUKDmidhlJ8I77oO6/bkGFXbVX0qB2nNu8f+ssMQnI
v3n82DYpdWnFlWk9WKMQt+Q0F7Ep7fHkuDI8r8p2L2B9zuOo7Kojfi2wj6rAGLXLyeYTW0NIUTgV
TrxWlnOYSsz4dh4F4HNRhd397Fjlt6iZWIDlZn4UABpU9jDG4wUr0BSgLnt2zcm8CF/ZdrJSE951
rj3th7JXZmJZnX/bZ2awG7doOeQujg5mb8V5Y5j7vB+9lngia3NjWvTpfQYrv3aTKu1WJQ5YtG7x
5lb+17E27W8bWMwYBzP7GPU+Nywcg/1AybrjBrw3bvSGrMtI6taNntzN6uEZ44Sqs7Y5Wou0EkvW
42GRjPFyd4Bzna+rjofR0ndGgw6aOtrz3kwcAR5XFSggEc/jIwQnWlrvFUP29Zs/jt0eBLh18TIY
NrqooP/S5ot+CKX2FEHkLQZO0YhHfArciOHHVDdfiWpbxi9as8qpjiK1t7qaC4NE5/6I2nx957BU
CWKR/G5UBuorgWXSVc3qPs9uCV0BarW4g5yFUXZgz6pPnDBf0lKoujwBGWX5HWaxkEZrkKPvJuPC
4Oiw2c0pbZf3hpvx8trAPFjwkt3INUFsXln+JO9mXux5elt9Sy3Sj0uIqY4sk8kKJ6xl07WEkrVS
Gq7LGW9I661SULbN3n0bOGnP5lC372AllBx9juX3Qz1ZcsXYyA7JnuoT3+Gz3ao/e5ihABm4dLWk
lyzU1ZcCBGbyY39bI46GgDLpJO2Sv7X7vu/Osg4HGW864//oscg6g7rRYwQa92aApWE8CDO6bHOA
O0Enlate8mhyz81kdP65XwbT/zp3jl2ftwXLjV3mN2GQBqU5dYeuCQ1W4CZDvkvLBhCxKGUd3UWS
B/6kbWdlMtWZLYSjkg9Gj1D2hDMe+j/bZzbubP1hFJgJoZbLPJm9DrU/OnuLQcC4D5c8bN/LaJy2
p2AzG0C9fsMJKql9hrOHbW6H4hRu+VadcndTwYMDhWFANFqUAPpCQ1jTiWtJTQtl5qFkM1xbM8hv
Ql3CzoHOHFxQMNDHb5WXlV83smmANLG04mlrZ8QNWjDFD7FoISDr3iYmvj7XsBvtk+yttWZvbQqj
tWM9CuCJnphe2t8oc9qHZTN6cy8CdwQFqamlb+Tc6PaE5Bro24wWDJtmdhpmGyrLYdflVRdCJ1Hd
KHZMJTL3EFpXPydKU8CCvF5N60aXEEMSpkJTlMeup9tbE3hhTl1yZ+rz0q2i+jDKoacJUlToN73V
SWu/zaaPJRQY86Q/NiscCLwi9Sr0PwIPgXKFg/7I+2RZxXVkJgQ33jEG/swi5asnz2xs+lKUzUz2
/Mwdy7umMGV1aiEOzGkXUNp+ZjOu7AdqoWqgQrbkoy2g0NcFYn4Zt3RrAz08BMldmdMas3J6BjLZ
tZYx0RLIclJXYHfwyOZ1IsP/kKhr1MtSRw6PrlGhyb8CD7EmbFjten6My4ugeGqDjG6kz7B7LzJK
zJfRynLg4VWHGK6R13Zrj0Xg7oesYpOyyBh2HkmFJupUZj2OfpTJutq5q3111M39rXuoqorrxKqt
Bljc7Krobpsytz5naK31Go/54hXUcUzJEp9X48gRuER3G6WusbsOvtxzt0Hvjzn4N/uxcEcDGmaJ
OXWRtT7NoA6jfV3PxH5Ic+OqATuikzXMK0LYRl2RM7j69dmHFNXtsukqWSodf4HA2VZdli6jhd5o
kT21FRvfKm87hQYsdgMVhNR8zNxuR5KewltUUl1xQ8Wj1Lb7NRV1/3ysg0Oa+rPdzFGbSBX4EssG
z5SJrg213Rlj48PpanscL/XchvYu2tTSXZZRjsii1tk48XIZ0WUeXHED5z0YnlysZ/pv0WgZRqoD
0o8Asqv+llbT1icGY3Owr4bQ744N0eDmU1EL3WHktHhbGhmmqi5yw/QBWMEau/PqdlHqjW2f7TeK
fWrYLvKjOxojWcYhFOh214MfV7fYnZWAu0Tivamo7bIYXh5vLTDNFCX1uonxh1vVbgOdRsnvevbU
Q97yiFB4WcP4E5qKW1OUCh73nA+tTsmrs98CjG28z6LvaabsLe9/Ojzqb2BEtXOcolXoPQ4GBDrb
pcicVLMxZLvrCmOLDmnqj013fTWmqtHffy3OabB4R0NziOTRnLagqOPBHpcNb32r0Wnh2wCD7Sy2
8dZGrLbs8brt/P0ERbVmKNSj7qmrsTpZeFORluU4sOMLM1/1ra/tAV63mQl5qoyuMWNK0XkCSy1E
RV85lVaorLRbNvBHX6B5qHhxg30wRfWc5GTUnJSOZH4TmFb/EYzmUnw4wrM2kGc78688JAzhD9Kw
neCWoUjbfsZ9kzVf2gRv7OoBKxmSYgSibUwjHC7uwbbJsdn3gdvUB2xW8sNiD3aejo2awi1u81o2
B28KhL6lY2c8HNvsuNVHBbZDultU+/XZU2EldEoS1TrsGf+CrBte73f7vor0J6k7fWfrmqE4g4iB
/RO2EbsXNHrq7mpYZJ7UUeC3t95WmXI/uaUBC23qhZ19KoPCk4fI8EKDwJmZSpt9us2W+8YFE7uP
1rIQaAEi3ggbkYVzQJHKPKvwyBjBx22sDa6hb426jetSNM3t2IboPRczxFXJjkrvaBXNBLlUZdGr
6wq3iFnBvcZEzJxYr5UYCvx/RvmdvHra7mksLW9vAYl9HmRI3iIZt42d/Dojfo1KodI11U6UlfXs
lb7Iz9wkTzwKVyPHGhimTp96XUz+5deOGUi7tl7VYAqc/S2z9BJNZ+FsGDg5qjgY48yDw/iUwa9b
4ADFDowf9tHe1q26wXWhuelV4VaJnp1p/OkPdjalcLevo3m/GfyDpg57xXg1dFOza8YvvRWYaqcQ
8OM+gffvYk9JsWJkcl55yDDFNS6FxhHNCq+FpTNqYpxhRP+wwDPLQD7xryC5GP39PZkqrOFS5HP4
tUH11pyJ0fF/ADNIfTcak+umFceieqEi8tRTTuW7PWS2ctRLkM+S5bsKdUO+lq/umi43t6cBLqZ6
8aEWzcAgvEnlTWYMhfuD0FttWvvS5JA8Odum5TvnSVNzoOArXDZQ35rNuIyQYjEkrxrTPHrueAWE
jdlGkpvSQmeYfmLHKP0fWQvPOw5hZYq7cPBaUVy3KWtLDTMUW0GYrm1kZmpFDBSWUyeFRj3qhWLR
oPOYEmC3ykn/dYC+v6TZAp8VcoqExfx5LSN4KLEFbE49PGDTqp7HoVH9I82ELg/MYxEPBM28uAky
lrY99niCfKkHbVW8onM4XDHslSnHsWtlaF3An3ARo9ObHKLcvQGwfagYe/yjRvKQi1B16dx3j2NZ
dxxdsDKCiVXcttslN2v10yIyHGgdXqyB0JOiskc+Yk8uWMCimnNeGf36THhFmadlPvOedWHHQzOr
yBM3QBd9fzQMIx+Sxlvr+XkzqWmOZkPXc1RbYHxi0DQel8XUkNOnqqvucLJUWiS5j/M81B0jfw8C
Zp/f6FmN7nMe2Ob3wLAr+cMk1II+cMHdISBTQ2Iq38fMLAuzjqfWzr9HalyKzwvxT9k3D2Mf9ZIB
b0YfDFhIhNJTkambQVdl6mxGvYFhF4wiTk5XO/V5zCnkd5nyR/NZg2cRcXG9sUdnJALprmtBUC7Y
i0b9fmsnu37zmPOz0dekW4jYKgp/bPYIH22X8SFF18+iKH0VxiIToZ90WjJSbKqRjmq0ipz72j44
EsoT88ktUgfNR8YkbXbqanvsM8bSJ1EiO/3edvOA04GbLyWcHaZQ8wmibi+OUF5D6zpkKbe7DXqv
felByrvYCBqldSwW2rMsJjpj0p9JoZcl6EjnLWfkgp37pDBjd4/tYLE3Szr0+lxF8KFvlWo6+EC9
OYXBmmC5MJY3JTlI0UOFvDG4hNuUEYO4ULH4gCK9dV31k2PoEz3DPO/IUNTTW4C5YrQDBiZpZtdU
whztZF68AawQNzZ8PuYJ6GUAOYXcTcwknAqjv3cMNVnR2RBOWZC11lDozrvtqqr891w0YB6S+QRX
NkBaiMQORsvvxA6Pmnrw1bAelGh953lydTS+dZXb19/WwmNoR4IFZf3W8IQ+R03E8fMnueTfopH+
Pymhv9FID+/iSrsc/8ob/e2LXkTLP3/9kv+B1FL4Z//rP9mb/41Y+r+7n2IYIBz/Yqleqah8/S9e
qfXHVRCNf7XpAiQgeUF084tWav1xJXJGOJMQBhqRCwKL5x+sUtf+AzHaVQKM3TbErGty6j9YpfwV
7GTz+oMIbAQa9f4dVumfhKv/YgqxAxFxd9XIB2gb4f/99YWyo47jayAhMEPz8v0K4D64qyDgCLpL
spmcTuzq4iabgvBVBc10xEnPeM1kfycdMz9EWEdFk06YqtxUrVb3gcvs01Vr+WkdXBprSLW7nB58
DyEaxtGqfpAK8nXLG5ViNvOY9Y06IDAjWn5mVsGcub5pfOzhzJFMJwV+83Wwyq9yDb/0y4YxoXBO
es1eyWJnAozv2iGTw8kKWwPwuHvtfWu+0Fq9Z/TTUuB1JXLKgWZp36RWasd5TY68LaaDY0+ansQK
dkjb8ECw1umHa5hPfJT2rGqGAGKhHMH+K+7clQFOr+17OlMSMS1dxUT7bBRzJa0JQURpZmBiUy/T
iYra2EPA6HY0sdt+Wga2JOH8BODKUhQrVVx77WEOCxKCm/7JoYjPauPNxYGTO116H8ZqkZlQFi/Y
krvHOliOkbCbowHom/Rtv91uePv/4lr+W2v6/74Qf1ur/3/L/n/gmiahwfqX6/py5XhDlv/x/lN0
5W/r+x/f+2uN284fV98YVEA41LCW/f9DHbfNP9wrtQBvLVSxLH9+33+tcWZMCACveoPItK8+Pf+5
xs0/GDvCVkQY57A2/60ljisgh8I/r3GUHhHaMvTYKE4w6vkLndTUvrSLaW0SIxAqPJq6gGGk7fey
vxS5/kyQIJyYUSebF361xv5zUWCD5y/+t80w9KErhp9e3vaxCucHyogrkut74ui0Qay9IWNI8sWB
TLdnpH0IM+vR0mPqePIBOvnn3uvde7FMxYfXwZxiwHtTw4cpvZ7J2XgRzYfjrDQuxGDtGjMqnyc6
sPutuDXrq0FY+1wXXt3HbeXF1dYmBjOZyNX1k5DE1Yx2WoftQfjVfb5OacQajplj23vNKP5c6DI6
ly3jCvajISlM8sOm7rURwyc8cc5TXZ+tpcgPmwYR7Yx9hZ8tE3gdz6JzdjoY63QVwr/3vMI+B7mm
F2DoECmYwNnNPDSvVEvRYWTIV5buD3oSjc3SAOLd5kQMCvkeRXkQt+OWKKIgDWvq7yY537WwuorS
+ilDBoFes4Hnt28Bk3IsUawXKTcMdXOqQwgQzwCrXTzPRqzbwdg36/I2SAc3wu1F1v27UxgKRLt7
qUXwBbT/1kOyuAfs+tmt12GXU6SrNh67MjuJLiLPbEBR2lFnJyDl0SUvHTedsq7az32ZLv17BqAx
9h+w3vbkLozvLdrUVGZXc9hRnje+2WrQ1Tmk+sZQ6c1dMHtErZCJ5AFS/QzaoY79pQqeCrt5KYYn
sLk6zppMwKaT63O5hgGun+MLLuXfpgaFlUsjKAiJrAY+aguuCn+qJJVabOjNQ7zZqKMu42BPnCqb
myo9qUPZKmuXWX7PR839xJ7zYzE0/q6o6p2D/3cSSkMyTWmjhB7KOqyLoeMVSQXMikDubNOAmtMJ
ZF9yZhKyFF91yRtNBdfA5gsePCPfrbkKTwYeQ7uJsTtjaxd63mbH6CcnVkHr4vZW5Yno2+905Tdo
3sdj3Q9HDA8ugd7uZxJPY8umNsYPKM7n7LhUeRn7a5BUpT8mQ8sgf+7r2LQFZlFdmLpM0Miyw7sQ
mC3jslTmf8Gl5ktArjXzQxgQVWznw3zI1sdCBI/U428LtnFxBofTGecTPcOB1zwdGAglblC9YD2p
WR+N/F4tzK7wn/PT3DPcLwZepfwnkw1pPFuVg9w/MmYyCEC6FYxsngDjjQdP3DdF9kU0IzyY/jbs
9tX2Ntd2GhXFjqDJG6ua7XQ0guLiFdvj2Lj6mIVWdl8NRzReXRLN8Li7EkCZXm5oxbsx/JkWSg5r
MDLacKKveUAGMSvXIuc3LssvnirZpHKhYx4KbB2zdnfYFaT1ZBPf4K766Ae6P2IuuDw4rRccxHU0
1Y4gN8hjnvHZ282RGa9FcSQfxdyZQ/Dhbs45skV+oT+5tlbBpegB9DJxCUEz0Tbzo/18SN0l369V
dJupuzK3naNZmR3knNZ6mjcJF5XmkaGcW9+N9ZJds53aJFqjtM6dGwHvK1bL/EM2TTxjTbbvMaD0
6RGSDgcQEMsrl8buf4D6O2kIPTZuzHcYhNDliocrqHqsNcGC9votmopu9x/UndmWnTq2bb+IbBQS
xSurirqyww77heYSEHUp4OtPXzvz3uMgd2S05O28utkyS2hKYs4x+8DpexfTQnsPL30vLOOaXkcy
ZiQKgiGUVUvIxFgzOoZ1MoLpq9VYeeiTJ/mLEnXR1A1rxXZRskDD2olOf/YVIlzdFOGw8BU6L94V
3fovzpSczMWId4uan0Zyyocgw8umVOTAQQFclxUsQ3dCY5p3cpdnxo2fg4aQjd7Dv1y+mplx1Tve
17koriczTu9abO0Pniw0OqAZUSq4sX66oQI47mYx/QhiEz1LdYwDi5TEcmskCP9kXns77DUvYlgw
6cCX5BlRuqsHvstxj9DNsqvdrzHlgjCpG3nruSdvMV4mSItkc5aLxkC7Z3bf/MY/9c34cQJs5M/T
Z6MKxgPamy/zMN6qlIzcnNMOHDf7JTGC29jTw10uSuOKFv89mlHsWMay3PcN8hVZluWPCmUsWu6R
VqJCf0uXOKF8sjx6XTfvvbNgt7F+W6PTX0e4TO4rz/7RTZMTuvEnTf/irUM2+CvlpuII9/BzSV8Z
CrTowR0/wswQV4Odn/PwkPMi9ESIlpr+wdfJB1Ek7hHGZLyfg/jsx+3xFqEAVUYcHErBUei6zT2p
Tkb7js3LAA2s+OKRNwg97wtKsPGE8tc9+suh780x2FEjItmT3iGze0Dqe51W7u8Yif/OJLUTloG4
ShXrOQDesM8UhDIPk4w6nSXFsKDfGWbyHKMtOjWu+2Pu+vYYUOT4YJpT8xgLTtQB2VodWr0fX2Z9
I5CI1sZz3qM0G0rLOJCslmeN4tlfk5UWiKT+hGFhf9tF2fAgTQPZV1o0dy7X3acpUcZdXKTyEkmm
+RhrP/kdoVq56d25fGjyqEyuEyPuENb33kuCb0ARusMibqyuW45FMiefa1weL4OmXnYNFKrvAa2W
FFTTlisFFeNunlitdKChqM2ZsHL4TFWz+tY2hrhqHKo+DQm5K6qhJna2Wfbkjwgd0er29BSXeXHR
2Sp/ypbIvvcNA+v60d8rG7NpRBjyYkj7+kiZH+q+A2f8N6n4YGcOqtxhaZ59cwXSUqr18opm5O6+
L1r7enHmb0YQ9T+zAHrcRAbsYzB0AwgS3nk0tVfKnfW+KZV+NOMF4YNZRD+GSUco/HxhXSJI8vaq
b0ysjm0KFKTJ62sna1EFy8a8N9HWYjdJ8WRft23/IIu0uTVpmQYClx/l8E360y6KAw6nsuhz9MbJ
fWEnw/2kEAeh9HZRtlAqaR81aOSrjtpJOA22PFlLosdQuULfBapuQhplUS0uaJ+MWMSUnRHrhpXC
pCCMUlkdhjx1X3oE6PdJ1nzrg2Dck1/V37W0sekw7OqEAI88Ylo6Wu1zt3SfXAqyV7YXNU/pwJWu
15n8kjV2USFmtLs8TI0FTVeVXnuJSZqqukOqcB35FAijvcsZFnTfRrTxp6EvfuQzJsEzqnHIo96M
dLC088uyH/vnNJ/ucqZY+vqrKvJrY8alx831pd1qdT8Mhdx7PZKiIa7ZlORfE0s5uDBPkZ3b+741
b6rEw44+sa/qHhs93WY3fqf23tRXj15VDdd1vhxEjmek0+/QQFsHv2PdIj46LjDdzzncn1B/SDNN
Xv48R+OnLuL718kcuhCWpDgM6LKcsoyPVRVcV7FVHpvaru6xKb2tCv/Cd8UzeuUh4G7VfJi0PmSj
+xgk19omCGExlDvSShB9SvNOYAwRFiQCC396aJp+Z7a36Fm4h+po36QEcmrkFdIfo3qWBlyWytoJ
e77E0+xcjz/WeY3W1kifdNyJkHTwdIy1eYV6+NOy9NXeq8H0KFRLVx6J9nAcquBxiofi4NrRSWTA
XmXyyXHb5sbT7JV1YuUqHMr5hY+KFw7pa+XWEyk2eWH7vxvqbvcoQeLLqTprfvi73wywOeFUckqk
utu307xv3f4HXVXL1RB8nLL4ptLGsXDc7hBMnb5AyRg6qTwkw2RW/PIiXBAmZt3niVY6zBx8ekCD
Pd91D2cW4d7kk6aomvvI11de76G3baL0V6BFwB1I3Tb9+XDpP1lJY9xgMXlbynQ5wNarQxXfyu7Z
6fwqDNLx1uyzG3pArpwFJvVS5Wlo59mHQBrJLuiv5oavDK8q96UVXOUWbQQ7s5+t8RfZ8tDS0/Q1
a5v0JMzl2sqNs9iE3nA6AQ5DH5SHtk0y2ljHBLFWeUWqxS45u6gQ0zJf4G/lArVBKsnBwBDGhK6g
dc9KcDpgc/57sdx39E2FXsljBv0xliL9nKXKuWlnTIn+2dr/X6UW7utf5Ye+/fWrp+38/0Cq75yh
+w+5vjY+Z/nK19kA/sm/2sil8w8XJgkNnDBWUPCdKRn/aiP3nH/QyQp4hz8UFHzPNln/SgYY9jlP
iFHa2UHXg8N95qb8KxtgSPkPmpvJ0NFjDjeT9sX/JuX3urmU/0hARpRYFr1OHYtmIKMfJfkhzofP
9CZ9j4Z3OsTfGpnJ+LOzMpcxJcSBkWHds/Xzvdj6/1xH5Jf+vvv9raFXrZPpMveiwavtQEvQg+kY
D7mFD/cf7+/hn4mQPxvb3xhbrNIi9eDZJaT67ABvZ7mtpM1ZOOfuftvovM8/JyUiHdPlqZ8d8IEw
8fSJ0/faSt967lVzZ6XoUZl9KzssUzmCNzWHfZ7NwYdtz73qAbejdtGlR+MO6ipvlwq17F1DfN42
+KoH15sTTwtaHDnUMlooy/6bNjP/nXbbt+bl/Od/NPgufpeKxjPzg9Nxt46Xm7SNL7Y99znD9sfQ
8J9xzqbR45AHJy4WebotcsQqJnltdU0/bnbo4s6+62Q5/HBUar7Hwn1rRlaBGfkIb1Q65AcUY5d9
O3/Efm23bUZWgek1utFuXuYH5Q8TrJ/Buo184x1I2BvP/W9wp94T1A6ZlsT+0dQx3+fvIWfeGnkd
lS46LU/ZvEgUsm6N854wwOhvmhNnFZjp2GWdqLzsAOf+nvJ/fCHryTxuG3wVl5SYqrqz6vzQznP+
Y8Gx6rJTdnC5bfRVYIpc0H04dvlBvizkZv51Dfhvt+81ij4iyz2nSO8OusPKAPHdGXD0HmDjrXe5
CsrS8V2cMFglcJNObYxothinrU++iswR/ULdpG1+GHG+pacqpbXMH5qN070KzIQu6IXP2+zgBzkb
ip/u8Bl+D7b91rysQnNBD8H9HCy9F6cF3eJI+2bArNse3V6dmohshmJBTA5P/qYbPlb1O5aVbzz1
ueL55xaL/KBUizED07fH2yLiw6At6/tNq9teBabrLIlJ7506+IJsXQYLLKmk83Xb4KvAbFzMlift
qINy3exr65qA+wIabrbFPXe/V/OyFCbtJcJVh6hLUR1W4mK2jPeQEW9N+vnP/zjX8moerNhkYuw8
r/aRLLOL0SWJvm1mVgGqLJQzJcKofUtKxBSatPbPbSOvotP17EYlaa8O3SAwqBzEz7PV7LaxV7FZ
og818sRPD34NuXiqvyaW0hvHXoWmFUmPAk+jqCe4IkyRExUejYKbHnyNKO9HVMBty4NnmjZARyoo
B9njtrFX0Tn6SVnYkgdXDGs65XNXFA/bhl4FZznh2OKXDN3yyX1JQvnKbCdvW/T8ZfnxxwLP6F8W
bcfgYP+wZNi3YuNTr8Jy6kTXFpxnhzlHbGezebseifNtU7IKyw4xJm2TCcuExOQOlZg4uMH8vG3w
VVTmkVHTWl6og6tykZ8iK5jlF+gBVb3t9matgtPzqr5OeqShyYIMz/ictM7Gt7kKzdmjThU5Z9Gp
MV/1FAXO5dWP26ZlFZqQN9QweuRYacj+DgPkBkZfs20jNFdnZmViYjclTnIYncl9Uub0LGRsv4NW
Oi+K/63y///v+jVwNSqbNMUskq5bK7lFzcN3j6m7baeyuQrOAN8TU6RFwtfgr5bmlHLbB9WZmvfn
wdM5Sd6MMeNGmhJgYOynIdu2/MxVZJZ9ziclnQgHTYMmGMXA33ixMldhacfCUjQSJQeEodOenOwX
Pmjfw9m99RpXYRnVGY9Ney21MzpLfQNPuYo24U2Le226VhrkqdBz8xrTL5D6aLI3t10HzVVI4q2r
6OMTCauPNpG2tgLSBdZ72LC3JmUVlNRgZa19Ro/i+oYAerTpDt60ycpgFZR9q/FKMgjKKf7GoYxU
Yci2vUww36+Xd46UQw/FeaXkdnXw4/5TFwf+ptjBluD14HpMC9uOGRzleqgkhJ9tVx+8TF+PjJyD
b4eZZaJVv8PJVYeDm73ndPz37/Lf6MBQ4USfQIZA6AL3QRWVjRuOoTetQxmsYhPaJE0JNPofbCBe
Ib2RaldP6XjaEj/yL4XVH9cICUcIYyRGr0x9l2f6V7MY75kUvzUvq+NSRW002glbYWvg8Y3m95At
4G63PfgqPEXsa9DQ2PsiAVN7+hP7HVYgyaajB8ed1+ulxz66x16OEKojpCnZ3OwA8sQbA3QV/DQQ
DbE5MzG+Ue+W+sGtXzZNyloP1xZowWN83mAoIIVROhgfR+37G0dfxb6h7VrBn2bPmoHr5wiA/E2X
cPTBr6c7rnSpM2q0B9Wo/dzCv1u2TbW/CnyadQINNYrYNGgRSZzvMH3ek66/sb791XnseeacG+dT
M9OttU9mWVLqLG63vcrVCqwb38mrc3mwGoIpHBdUxZisb5yV1ZGc0G5YJAbIuaq/SedTMW66VEl/
FfEeLI9+XAY8t6v5ps7z2+U959O35noV7ib2QpOPhuhQ5TD9wm7T9QHU7uuFVwo9dHgfcjfxp0vX
ojEpes/N640nXrthBPR0+EkCB8lZ3KtC3zpz+g5J9q2RV3GYz46pJ8Fh1iRKPSVO91wOZbZx51uF
4nTuq6LGfZ5o8aH1b+sm2rZ9rI0xJuTAfSs4JsX8MR4OZbJt0aEpfnXjBitntC0V4IMlrB8zsEX0
MdsuxpjNvB67gG3VoeNjNio6yBHxR6jcjG1HmLeKFmTGzlw1JYPHZf3N82vrJpGL0W0L8rX3Tx64
7ahQAxyGZvHDERBsHxvOxmdfBU4d96bf0Gt5kFT0Py9RhTTLQTY7bVvjZ935n59RsYkGT8W4src5
5BRAX8qfLzbtrO4qfKrRS/KxY4UjgbxI8rncwSzbll2Xa+J/1bij1+pz+BQnT8z381RvOxDc1UkG
qVGmGG2xn5T+RQZM/0Szrjpum5NVDGVg+TvXYR+ce7uej5AKZjglaqBJZNN/sC5Jm2wqzbTUtFhD
fnmURjNd5MiLHraNvnqlKVR3D6yUe9QDnX1q7P2XQgzDtpk/M/L/XIttAUQ5G3L3WM62omElcR7G
pu+33X3E6r16RRGAnFDusTob/5YmSC4N6X5jHK2uEa1ZzHwd82JbQyzXWT78VI0tnjZN+9pCbqiX
2rE1DEthfZSwg6xpm8bgLz3Jn1M+RLmtxfmssJMA3hAaPDfAIHzbY6/uEl5TpQaK1uSQ6+oiSW8X
I932NbXmYee+3ZNC5rjI/O4BSot1BC/l7Tc99tqBFP29ZUfl4B3GoB9vBtMsbyBJvAeKf+NSIVch
5JqQhyDBu8dUtfG+HUV5OetGHrY9+yqEstJSHNI9rCuAWifoiguNd3SebBt9HUKo8yarTzmBkDWD
2YlneP5q2vjs673RoOFaB617zIJuuMDuwToC5Nh4kMpVgJpRYQRt2SBsHuriLpAYK+Wz6jc+++r+
Al87nSPQ9MckG81QOl1+MhLrveV+nt9/T9DS7fV6Yyy5YIB7Y+uCGal+ePAMoNHAPaiaRh2tOnW3
bcBr+3I3S6YelSbczKi1rrk1mYhv42hjXK2uMtWc2JOeK35F4JaPjWicyywP/juPsv+XxJZitXqM
0nAa0+NowskLDWXtNgsiSmlsPD3Wy6eLhDGDjDqCroGvY9B/XvjxNpGaFKvl41mz77vA+Y409j/S
kFDc1KOvt317/ZtEyCFzqDBIPGbgH67APE0XkYnGc9OeIFabvDStIighRRwlvJ6Psirt32iq37MX
fWO3FKs1k44xjV8xEzP1eMEBh6suBm592w7ttUooMDvHq85Ri8ElZpG6csPWXdxtu+VfZmd/pPwK
h+7DREfyGA8YNE5+Lg6wnrJt6cq1VEig11OtYKeHg24fO/pIDp0oNi7ItSNOqknID4nBs8tm2vem
Lq4HV24Trcm1fZWbNU2nMNs8SjnaF1wLfPq252zbHXstGZqWxu18oEVHnXbDPUyDeL84VrVtp3dW
oVrg8I3QCax4q8unxpB04pTC3fbJ5Kw2+iHLytrWIw08ffUz6+rg0ulVtXHwVaRCQgZttvjyOOTw
72MH0DioqW1aWOmsItUZmnTJ3Mk9zqWZfG2wSjnBQ0k3leTkWjOUCTo8cYJyAW74xglSjndFo8Ww
sdqylg6VNHTVkNH4NmgGmnB9Zw5zbyq2hepaPBS5/ZxbZSCPILBgDZWzCwNFRdu2GXt1KRujulaO
TaiKrDA+RAhN91bt06iwaX9fq4d8bxATGCLWO6XtawXNaGcW07gtvbH2FrbzoC+mjGhqUtsFWJ6l
R8NP3jPuOZ/9f3NvWhtsYu6QVoWE/DokXRdOQN6uMzmNl1nV+NsuNfYqYicvKZaoZisTAMdfaij3
j0ERwN3+z7P/1i9YxWyKIRGVeX5BG1TlXRvluDzEJYu/8erpnf/jjTN2bVmV1K7PonHl0akn9zKg
P+6FY1z/+M+/4I3R15oiWLkltnOQwFx/SC9qejpPXW9tTP6eYQx/fr8WuG3aAEXlcVl8dQIYUhzh
OkbbThJr9TVlxzw4x548+nHq8TESeXArs3xbBnitLMJnY+BDh6WTCMM9iM5OD4i57W2R9Zen3B+3
D5mYRtOLRR5nN9GHsgSk5GRNsHH089v+c3TTB/q08CVodHFxUaVAHBZZL9su25bzevTk3Mfipbl3
nPEK2qFW9M84042lqrW6yOqhTcWKW5/ZF/XPqe7cax2X88dt630Vsb3MotGqufX1jm0fME8JMKBN
vW031r/89/6Y99HEUo1amHtU/YitlqG89lcdV/Y2BaBc64wmz221nBkfn3Mb1DIU61M00gS2ba9Z
S40mo85KULDyiByj/+yb8FYX7BTeueGc4/Jv9vu11ggV7Zi651XZORlt1zk1sl0Q4IpdOKmzj7Ju
CQeKifG2IFhLkEYqFAr+t3d0KNjuO9HWd5W21LZc61qFxEfb4pcRiaIYT5rQVjgc0/cstl1j10ok
mvLdyay5JM8IEp451dsQ5Yb4sCkIzFUASxYM/frcp8BujtfU/fojnLZt8kC51iIBtmozrNXdI+jD
nMZE3Gehk6etE22rdK0lSRZl8Txm6zk2hY1tkh+J321Aw+u2yVndlAUSrXq0GR35fnDw7follbBS
twxO3+nrrTOj/Xkcpcfg4zR9GEth3YP/zN8JsL8/zIHbvh69sCs78/DBPXa21T+A37J2XpFXm45b
YGevR8efFbJICak96HUVXcICqT7gYuAbm9a8WIuTDFrHatMugqNsB/px6a47GjOXqW0zf77C/bE1
qwarDVFXwbHrlHMHBMy8CbrMe9k2+urAFRk2NUkCXhkvKwiVgxc8x22tNyX+QAS+fvbOpN/SGhx8
70SjLmGuFmFcT+OmBS/Wlp1lBD/cN9zgGC3AZU3pFD+S2Kl+bZuZ1YE709AQjIPNvLvG/Am1WV/g
wBMXT9uGX0WrC9IYt+Q5OBoZvP+9XHI32wVRMG/Kzom1lEgClZrw+YqOM3WH2yrr4eabrbNtya9N
cKUz6B4jsAjPX2s6NSZd+pVU/bbNZi0nqlIZVIKm5KOT0bYP/RogVZ8H22Z+LSlKOyfNaYWOzsXG
/BoCmHOFNqXfFq5rUVGR0w8XZ210TAAWHVxTOHd9OYht0jPhr+IV8+GggNEXHXFeMw+GY6hvBc31
3zctSn8Vr63TQQi0QY6lGq2iOyr7KEeKbNtGt1/vBt4UVBHZEOOYBIX17DpVvq910v3cNvoqXpc6
c0xu3liMY+l0GAA+nXRvWBtf6ypci9JoFb4w0THuckhQ7Zw9eJAwfmx69rXWaJ6wWDxXko65k9vY
MRrNR77/89220Ven62ImRe8Os3Ecm3F6sSeo4ZGH58u20VenK0Sv2s4GwPPlsthHXau7NCqq07bB
V0moqNBW0+G2dAR/i5sKgM1wWsB8bRt9dbQCJi5rIxuNoxhlfaChQJ3R69u0R7ANXi93O3KGWC54
3vdlHi+4ldfNB3wq64178FrbFBc95cDYMY6WlzmoSbSuLbBzqbktoNbyJgUi0moEz4+to7snPx19
drD12hZQa3VTJody6hK2mgELqetkntWlwAZ221bjrcKVc9r2Zl+yC89DfmnTjPcpc3Xx3ufmefn9
+wchaMnXr7au+Qycz0AXPxmwHIyAuJxooRuOWZNkYHoq11u2Be9a7YSSGWtYMcFu7cC+VLGD1z0u
DRtHXwUvzC0To46FLdmZnCtTwJ1rSQBsu/6tJU84B+SBUcTxqdNS46vtSPe5IuvSbrvYu6v4TYIK
FL5vNqd+sKIj9SB9oepu4+6wNqDvDVtUMDGxN8vw0Bxm2LvhgiP7702bz1p8IwYJbJPO+ROMtHbf
J7LbF0mmtm1tZ6DLq6+GZDbc1C6Mkxi4XSZVrk84T29rGxPu6qyNsHCKDEdGJ1y6wP3Y+Af8gvEY
b8pGwap5/fAmHQ1Jh/PlRWYbZrmvS2ruboYT2rZVv1bijF1TVZEPg8OrhRmO9jjc9HUWb1uVayXO
4gReCu62veiGXhj7Oo9rSCVJsa3vWshVzGbYShXYFDQXgMfwtfZ5qyUwlG0LR563vD8+Nxvpu2aU
xfKiViBFECfUj5nT6025aSFXEVtlg2ZdTsZF2tSfZy3LX7mnuy+bImotxWn9UekCVhjW1iL/Ki1V
/6z78j1lKM67TMHf7PrSeT012WDas7CH+jKZewcXZ1JRkXXyeixwyhvAeIMBX67olHld+5UnbjOt
Df9kW84c/cIX2jxX/0rVpnjjdVU9wDY2FqO/NfATHsuzMYCDzYxrJOp7gxUzICwbD0/sM+bCta8S
PMohvWGuHJhHlY5O9t2YHBxasKdztfXFO/+TiQtk2uAMOc1tflVGQVrceomnyisJuTf+MpRDM+Ax
WHVT+wF7qCGvd9nc90KF/Igo/m7Y2oojDCzsSv00tNFjyzPhaBw/R3OimzEUAtfwXV3NbXRfWYAD
b4p+WlyMPDHcgJcqiix6qkcIGLcVReHFAENYz+rJa4bMgpo5xebk7bF3ke2nvMXk9ETLQVlf4nfk
yzDux2Ks9qOZ5wW/PwFwerm0AlCyZRpJ82LXuVPe+ZUVYBKnW+H2N9A07abYaT35/s9C1FZzdzas
MV/ABo62uR+x9OTrq4KT47WwTpMYqLTT+9k8XI6M2TT7DiM26/uSmzLBe95vVFrvZmeKMG1HEG17
kNNsrootqZ1orA9xpGG0KvwJ5WOLNTkj+NIwbAyOKTDL+RD7HEX3qiszdRdgqpxfBHyb1PygSGCF
1HcW352L76f5o5oK7F/2HPDVckrkLLvbbnDy5kwRRMTwYQmwCcl3feC5cRPKCW+li8SESvulcPq5
K2Fh9tQKw3EqMDIjBzJJjXGPX2tYjYj2sNzb0e83O8DpVT6SVjOtGVZiNJWeVCeQVTmuzs3SGWdj
i9KP8Py2nEDU30an0/p5SG0/eW4wmRtbsAPAdNKdcO0JEoPhxE5y6Q6VdL+mnZ2r373pGYs6olJf
IL+NrsE/27nJqKYLLLAcmMdzEXVw4xToBcsMrdLj/z2UAVowYkJjJPvb7OIEEF6qmojGx8YfSuPF
WPpBql2bLM7ywwLcYvwUJpZTe5oocGpNVB0UB6fWcPavyzk7B5jX9ElzoFkdF9t9UlZjMF2LtHKs
9qhwvOrLgxEkvWPu5ODg7bf3MCvUv2zyDcOTX8Rz2u37qod3nA3xF3dqK2j8Xe83odmaLPO28dL+
h9UxRz8b1dl1zOSB378qzbLwbuiQ7+wnv6GYimM3lJnHwnXTK41h+wOQ9lz8rPRYZRgD8IPsBSij
I2YPppAFQFtklo5/xpjDiVPsBYm3nF1Tkia6xcoAep/us1lonJVFBJrzZUhYVNmtwFbRTq9A5UyQ
ivGAa5PPHbuDqA6tmrw02WNOpaurXMXz2OzR+2GFvBf57OrPrmF2yy/DieL2GeP4OlBhn5ChxurZ
Ef3ymFgRxzG2uK5plbtcewCLoVSjJ2vCyqSGWR+xl4caeoGvEfisE32UbheFBUij5je9YTVmUjG4
l75Gnw71BVcDMfs2tpKDUs2XtOyRRhwnLnM5/GN7zMYKLGQwwOtc8OE1mXbIhOaLZCsNnlq71O4X
Zzb6GDQ0WGrBs+lRi9953zrVY5p0fvMyVUVlFaGYRD3cRaYCYazjUeVw4GYTWGQeybEFb9XUYKhC
c0iK1Drq2PXQIGRz62T2TTZaJihaYLwNfqCtHzmIFHLb6KyXadAzmHGRueL3YPARll92VRxU+dHL
qCIcMbTo2rtmVANmEVk6jctRUmXxPoCCFXjvBAA2o9DH6Rh4MkeDDh6Gsrc9pFwVghf+jVdO+rty
qjZmNSuMDFu89srJHk5ZA8yyAVdUu/E9bhNYLNu9XMxLMxU954WHR04cGlgj/5yx0kkeMy/Xw30V
NdI+MTex+JH7orBoMPSlHz9z0A8qC3M/K2Ic97qi1Jc+RnzNhGjb1xBcKT5RYN/1YixtvfOGfIif
RWBV/YV5dmV76XINsHjXyDTJ9CHvp6bXu1pP5vg4YGmpbjuV5Gfqj5nigYq5QLaP8yWA9YhbrPXo
JfjphmU+pzaOi0JP+WcjGrD5eORujyfcvqUhWNXXs1cvHrjNrp6uKSMa0oQmXXbDCU2yJWaMQoIi
98PCrObiu8wngb1PeTb1jvZJ04oaomcCbig7e4Ul98obWrbsKJrEN8hmeVnsl1H1lg5p7GlrnMdt
xvjc+V7Q3RdZpqrylJgqyfxTaY2tbx6s2DLSa7sqzW6+1/6Y2bDFu9mOl1tnWXhXYWPhbI06oZ9N
zKwq2yhUsS9dXm65g4bNxzUkVceoH+seJ1msTuZltpvDokny4R7Zyrj07/NGx1/w8cC6EmJmb0+/
LH77EoWeY6vxp9A6QPE2dVapgbdOJS7stq+dXWyYkT5bmPbafzIHi8aEOOhSvLEoC/FJ/zuNlnFu
YKcuS/DMDmjaaTiKNDCOmDUMg3tqXeySsRQpE3v+PjdL3V5HdjabV6rBJvJjmS/deCvMuepxvsY1
SYKo5RWZmJvWxOOSPOP5xQKB9dx7mH070unTajdPdjF9YldXxtfBmz07DvHhQgQRq8BJfqkgL9uP
rT84VXwSlZP41q7J3Sa4kWbjg9Yfhiobux3g6Cq9mMspNYN9MFogpkN8Jb3sSRse1sTcVRpRPuAD
6Q6X+Fz27iPW2+YYA0RJMbrbYVcXl0DvmRPQ+1bsICHhSjroXZYAmJ1C/Gmc/ENQVhzlYSUT2X81
JsDbv2qFpSfUdbPQwxyOlPrVlyCrwdCEhs6V89kaAwXNuWkrPmDCyB8wjYL+DqDKwoa4rDPibeZC
KMMRPL26llgnuU9Ufp3gQ7rIBpz5KGyrIQkL6bgk/eW7jOcucQbxXkRSfcqXQZY/PDut7TkUpTNZ
OEEFreX+SGXMMRDaqZunn+M5jtqYVl+Du0841TJqLosuUdgrwuFP7E8dPlaYfeFph2tD2Lh9z9KK
5tSLTzLlHouLBExQxT44SsOieQHAzMANquWzOAQIX0eXSTLgVMMFdrJuuHMI/5OTszce68U6M8rK
Bf7cy1w5WXacGhsQcSi6wom+FEtQdY88imSTi4a86K61WXX2g1sI3wgDZH9W6GHXVe0MPACsHMt0
AGVPVSSm9tKa8tw+LoL3w4V7rILn3kumlo7HLp6/RIvXZljpJYZTYL6RmJW4NRZi4tGcFcq2sG6C
JavCNHYlFFxP5T1OFA126jh6IE0rC5wYtMAO++AEXez96jLQazW0YRnw9wtF9fZCYuIBshR2P+B6
hcXeS2yxn/xYKibsEctZOd4n+OOOd/iG98kVOiuPXj4+n7V/1Zdd2/+26qWEB2/ixjLAJbaS6iIa
HTW8ZDVMjw8OisfkadSGM1QYkLXW/ClLu6y5oB6baHD1putVn1qTmunPpfCt0jo47Ti5OrQpEuqP
uPPYXOjHWNfyEoyuTr0LbEBy+k7TxMBEyYrqQf6yhkxJztcsLj5pNhHmh4xcKpmDyYh4C8Rz01xP
S5Ev30yUgY8zn1ryBju5lu7mfjAfpmqgs8JJ2zR4TtMU18wdX0itvMUhKMu+2KCr1H1GEsI+too4
/BZ3DTG5y2QUSFqPcE+jQdMSv8aoMoLHGfzAxMeTNkx5UZpQgC4pQvv9xyq3++T7HLQ+P5+tPpvv
PQ0CnWiD3F3exsasBiwpEl1iJMA1Ekt01zMvVQ1d/qY1k8k5jUOaZR+lrJMiCzEYsIsLfJIrcOHc
6T4NSL3q+yEax+zUqd7AtgPDR9/4COc/tn9lea+HEydfM4Ul6jwr5Fj0WJWWsru92Y/KvGnFEAWf
yrrMBXu2L+v9/1B3ZsuNI9mW/ZX7A0hzzMArAE4iRZEaI/QCUygkDI55cgBf34tVZd3V2XW7bpXZ
fbgPlWaVoVRIJOF+zj777KVno9e8zJWFHsmrvPIQ9Ks7sDI2OpRkV61XA9LzKOGebCa71WQ0edPg
PhIrPxt3HcQpd5+vinh0hgV+cTaLVa5JUK6cPs+zv8x2WFfdWHPbJPDuVycHviHIXXceCQks4d7H
FZisZOPp3mg9IsPBmQN7JTkJlUVM3NZaXVvsmr703I1o+inpIzaULbUhBSKtThSfMMldL9GdTdmP
SbLNTZ7Qu3KtnHhjW2tOs+tmegt9UIpb0ulYZ/KYlZYCKcA7KYeDWIbRiwz63eI84ezqD2MKBJQ1
KwCuUOX5CZ29WyUZcFLb88xTKRiJRDYs5oYflh0nNzATbxXHuHNk/Zk4pdf/GF2YBw96QRVNA8ce
jvMA2F12mw4uwHRylOE0BytuB858fZzEIbM6Hf5DkxJvETj5YPnvss6aeetl6wS2hqeYVId81dtd
B6N4fXCm3gILSWipm04oRoZf3heyMtbzBLSvr4pw1GZh5Ad7SSxtjfAKZlUWxtri+kR6Go5mBv+e
yPEnYc8uW12rc4vscW5EomFIBcdiw9z4/d/7/n+S9lqDiHHKm/RQzKKFvO2Is6xgn/173/1Pyp5R
DqNLnbQe7BqOANzG9hnodHz9t777n5dUwbN3bWXW6tA6mX5nAIF9u1XM/+Rn/4s1+R/oP9af5miJ
0uEULRkcuLpIGwjYzkoYpG518cHG6MR+FkmRSTQ4hsbHfikxSQoCu2GxS3qtvE7sM/zKfkAwpfRa
59Bq/G6BMtstJheRx45dZI2lxxf0jZXEO6OtfRLcZWO4QQE0PbkHb1L1d8mU6Skf656ZmFgX2C7/
/9fvpvH9o1/wT8oiTuxlSPJZHXyX9mE7df4w7/tYV6CXSJiPJAkt/2xAc5uC/aO/608649xKyEb9
0h8mQvU0cOE1iOHIBO5eR369IsMEdrxadoSaoHljmOIuWQL8d7oGdXxZBdAn31T9RrcHrdvORdx3
e780DfvkTLEmQxjQsxo31iA14DRu2xVVf86MwqEgG4Zm9KAlJH3fdA+4EWGukBST0jz0qdfe3cxr
tRZBI6Wr3mS5Nkp7U0CKdyOjSxfFicm5Y+ykkxgQL5NOV89l3TPbCACBl4CpoEuR9kU3S/++7FrT
1hFi2jXp01DESwsK+4aH3ZSJNvfTneXN/nQuPSchbEyqXlVZ9Je39F+Ku/+vYfIepq9uGLsv6HJN
/x/bsfr9QVFe/U+Ix7cJp/y7T/r/Q8M89MXXf9Tf/GbV3xMx9b/+d3+Lybf+MG9B9L6ruzf+JPi7
/x2Tb/3hmdiIfFeYpuMTEsrf9reYfNv6w9KJg3Q9cHnU4n/HxeSPcHl4tksMEdoYNsJ/JST/Nlr8
P88LZDpBLeg4nue5jmXYfzZYdhRCBiFBWoBHPd4P8cfcNUTJweUMBowzVzfJd3yaCDAAcPNPzgX7
djz/6S/XdcMj99I2+VX+7B0VhuaXhjJJDkq6PLyVo/1BA44TND1tQN9yWQedcoa7Mk0oaUZLhtmY
6bvilvvXe6ZMw7qUPZWhBRakd2RxBJ/CI2GLH9NSJlGapq048uoaUWO6OnhsGV8yvZw/0dLrmU29
GjJWL+JN0tnDW0fLugReXg77EvXgd6ZPag7rHmz3Npvo9Cwtu8WcFUsDcaxbTjGjq2u5lNn7sFpp
DeFFNpy2iZpf0du2jlbYH3RsWRHk5jBmISCzIoVBZK1hhxD8DRjcvvds5Vt/fWn/O57P/2nQCpd7
8j+nVpy/mo/i/3oab1//12fR8/4weP5c1+QoNwk340/+SqzwxB/CMSGxGbd/EI7Mn/ztSTQBW1qM
Rjywlza8i9v+w994FYbzBw+nKTybB9Q0gNz+K08iP8p/Mgn6sw8518olGVTe7d3C7q592bIPmEKe
63x93dgQmK4MUOgSWfQv9ZuU7/s7o+u1XZ6442PNjRS2om43cVfG+wwe5MY3jfG7LDNgrfYifylz
nPaedOGnAdiDv5LCisHdVPDQAbdzSdzalgA/d8Kx0qc2zvtzWiO7WCkwy9DSTZhto5rvvTJOntai
WkHd6uJLqtqPcosw3qAT0t2bFOhXX7C+W09KPK9NXutwMmLvUdJLHhyfII5J2AYE3aL4tdpz/rOX
41xErda2W6c2IRcNJUhCXc9FAOrcuzfamIQ+BJPI67TqTs2ue7DcLDu0Zeo+xmjrZ5NJ0ltLFs8a
DAoNO7QsRgGRPliIwG1bf2V5NV9bI7VqtJ5U+8mI0GfG0cXNuc2W9t4Rk70ByGhfQGqHXi2SI+R1
/TyU7CAD/QYalzfFj9Kwk5dMguthQu2rfevT+odWaq7v0LOGY1lqekphVWY/QDS180ZYjreThTWc
mHs073+ZpWDX7r/ZQtTOuVWOv+U6iBNOMGbRWWIjesypAK1HWXJo89V7mx2pR12/mnckx0CvMsY0
KUg5zw2LZsrq3mKS7/rQsD39E9hZ+VkbZXVYh775Le3GJH5Qm8xgndRNdhNL1OuOydqBRS8z9U96
BVXUHJ6bxDeDGoJw0Mr6bS70vbOA53NuhKtMxi2hdGP+mIjq2lj+QbefqyZ3oJ0pd7PQuO9cWTrI
ySRiIsm0CYtxqT6cTSThcWVkBx/ef6yzRd/HuTIjrf5OTFPfZRgnw9FkEIUasSEU/Zez9HvdL3ca
5PHItbucZvpW2hQoGdZjX1lZ0KIY7CEJb1I/2ajM/1B5LsLcu+BUt7/zSmMmpc+gVm938W9ljHFU
efp3g+DwKhyv3zCc42kpkKYt/ufN+oc5q2zvF+kbMql66M1OHjvPi+b+l2MAQLe6KRw0f+cqVwsb
EnCEwTCYH0vKdRNDkM1kvnM1v3o3aJq3XvmoW1OzrTT5IhFHC/E8mnlUl+k9RaJzKCTz0MwN+4qS
lEntVWdJKbBKdeEiBBw7jDs8gXsjrT7bKvMCkM+bUo/fnGo+EHWdhmm23mj11sRcThzAYD5YrZbd
pW4WJbX908uS364O0qvrnCkw7K/MdS4yi1VQqgbdwB3yyFqcBlGK+tRdYy9CoTky/TgRbMPlxcAh
8NXFTf0NTvSQigY5pWPMZpXZ45q6V6TV7qX1tSYLhkzuujHf9boZn4FahrNeRaXDmsmwAmtyfRUV
jEMUZVAw0O2yWMcn0bEsAIRZ+SZECYOrbLf1OMVB0djWobSKJ6OtvsfiRdGXh8z8xqBjToOMbl8o
t+FnDrq1EfpQ382yNCjezYOvDyLoeOqe3cnwLmoVfEDmL2eFO+i58Ys2FNVlJDkzojQOmswF062V
QGHLAyLENi2RXbPRfKpaLWREcvVcCHekwojr0iXuN1HpcZAu8WacyhlOnDTPgFo/3LgRMGab0vuw
lgY/d1r7XRbmKXvLyHbl1em68WO2eNP0ueoeFGHIO23A0iiMxs/wrq/DsaEujKZGj+9kLXLat3XV
X+pJNFHKEXv0U95fW4HUVKv5odUq+2Q0V32ZpTAvSddbh6ylt4r92maiZjVRrdQrLQw2Iye290is
r0XN/NfXode5Oc2OZwPfcnzV3a1ogjLALcpYVVrOtzebxy6pLSTsxApXT9TEzg/vhYefaKmaCCVi
PupmmdxVxG/QwFiEbA792YPuHQ7lZD03fjNeDWs+VpXbXJhTfYy5Li8IbXUI+rdn9lTHD7HrlJ8g
mtzPosRdG5ispoPX41GVsQF9dEg7rwr1DN+tp+X1dV4q4o2TfBmDuH/W1ASGPdGvZaJ/rtY6bFOb
WZudOsbzpDUTzFqdIZMo1pnjTM6ngpkzZNHVBczXPrWlQOirXUpdIkSasMkZfuH02M1JfsprkhAC
rg+O1KS0twDEuHN8vdiXcgavWyrAz74Z6WDhVJTNva1HoH5sh8bM6X41TuXu7aJWx2Gy1kNVeOrs
1lqVB1zuFh++VenNhmOsiKxsrPxAKqYSEWbdawegLhvQL+PpYBmF2I4TbEw/b+1gqcZwktYJ4dk5
j8OPounKX3XXmGEuLX0D+zPezKKyN4NT8XwjTxNKLre8FSWXcaXCXHOLrZVrDDca3nq5bOrU0B66
mV+UjPtxDXSGRSRMVu+xLm94OIhsMpyV/8Z8yvRu+3VcDX6mAmRLrws7nz1lk4WmEJ6vHzHI2SR2
eknsxIQdmtxXVhwOScGAq9fGaBqA8czQIZniblev+9HJISKx8NvDu8Hgd9aJ5+ljXp3pBRg9l/Ta
uveZZk5twKPkbQsHQGnZ3TWmxmCBYuzoOd4EK1oaIeudS9jZXBzr7btq5U+2puNtbfzW3GGiIfY/
Zpef06mAbVoO7+GofpWyPTGKcMOSSWs0F+prmlXTBwBnwYEOamMoTr/JEhnAUqIfTM1mhDrf4CXL
nSdV6LO2h0qIvtI69B2G3MLG80PTTBir2uJuLfwozUAvNtOrWLR3xLXqzPTCZvjBeGahrQiwH3xD
iH5Yk7GI2Ie6MzULZ0d+n2MMHOa+ZPbFRLxyxCddCx6GZR0AJFshwyYmEMpsN67Zf5Off57nB8fu
fk6leZktYpRqhrh3k9CZFPlB6rbl14AI1Cbwl6FJsJrdvlPkDEcwe/wejcx2PmmD0Wqq+3Gy5TVB
6V1iesKWoWOeNrAkn2NZxYGj92PotPeEw00/smncm/OjPpIWMMafWAqM003MxUMZDcUgI7akQqsf
zpWWbifhhkkxbfuhekurcQizqnzV7TJkvndYjAsa8n0xLAegnbd5oO4HvC2RnaYfmSi9M51wWA90
dNJcr7aTnJasBvPnXqZhAphbWvuJM3pvG8XbyoBg683DwZb9vZc5+rTPhsQFIMg8BnrbYSqzYKYC
uHOrlHGVZj1Vq/dtAGMuuqfUS/G/DfJHM6+c0Gn8CQF43YjyJNWch3Mx/WJ182qqOKEW4cOqScKj
rfLdU1l+als7lEI0warjc4jts1tI9Hy2Oisx/1ggnz80o9VFt5fJBrG6dUq7vccEZZ2l89QW+as3
VwdbU5u2zYpHc5y/ZyfWA6uuMRb22nogJLz7rWX2sU8Yqoxx9TJl4lm5GA9F2Z/4zEqKrvKH52c5
R4DywqVgJVm0kuCFWnHlAR127PXiOZUOY9kGvnlDRPma9AAAFz8Z7gc9GPnEsfqtbisj0BeetICV
BfyZZWqFS942G1nlZ1XVJ/xG/P5z9TgmDqOCNJw175l1HioN3UmfGBPvc5XO1BhV1GeMRNJ6Ccfs
N16By2iKHRaJKLUB6yrFPlS7+CcmWDtGrZGjjxcnKY7St+/TFVEinhId6GQ17Rs5eHWU8Hlb1jxF
PYC5lKBuhpqjhUtj5xETLmtjzyy9+tNnzlO1tZn2B8ZcpTub+W3nNSl9zfLFwY+l+AgNtTiMy3Jn
JDo11bovqU0zrpXe8OfQ1kXzhBSvoR8I50WTeJvRZ06iqY/A1lf4I48G3w2/WrGHTppi+zrmmmDq
nO+N1vyF3YlOYbAfpp5DFD9baKz6Q2wzDZ/y+sSddBJx/aoRChMKw7vDjB94Xr2rxS2SEpqllw8P
Qn/IPOPQO8u1yokFLZmTwCU2eFiNFdL52hxjV3uCReNv+j591/ryPl8ZCauEc2MIbPDA6BzNs9Or
ssV65FfnScFfj4FJ2bmgDZvULz6w3MNLl+6yQgYao9gtF+i3bash5Ho85Us28GInZ222XOaFPyim
sFt5HvjjbKTwIU1943bVk5u5Z2KWdI7VWr5Ojs0H09JvZxJ4YLUyyXJq41BNy7autPbgd787J1bR
AvoryNL1yeVuCeP4VdOZEjmFtS+LZ3NuKFwLrQ4x8I2R0/RhjCcliKWRRor1iLDyDO+zwiLzPjr+
OdPuMm0AYeAkm7U0T4bgxxmGqQkWw0OQTVoKoMEqojT31NYdup0v6xdtdvbKMX7LEd0Xeu56MKUV
aq21q5rkBYcIZYjfbv0e1hRD2jwcTDxfTF+fSmWmPGKtx+s5GltASddK4j8zsuGh7rNPd9Curr7u
J9cudw7pncHi3+mdkezaUYSK7ImCib+ebtNsCieTF6Kczkau/+haijTTqE91PnzN7pqdG7/PA8uo
fi18yQCkN5qmuNtKzYCVrv/Aq1hFfJj7Rz3J5sMsSr66p0fICgdXgfTfM98xNvWcTJfSK9erl/KR
0jMROh0UXTdfu8BtqkvdDo8Z+9yhX44kzU/VyWyc7jA1YxcRZvarHNPfa5t+MJ/vQ011mAaxUAam
0/1w66b7USn3AQhvFtFHNFEy+Pwajdw5enESLsK3w5ofK92W92j72nOrFcs+j1EaMQ4fld98sZOt
ohxN/2iabhnGZm9gzNGTHevmAdS5O1MJKL026F3bhmiesU/fD0uADdSLRC/skI9neT8w7Q+kQcJE
i0AAe96FnWwccHgF1dQaEcLGU2/NWwXYYadpmHpILji2cbl38uRZ78pmN7fZsOuNUkSe715XKgEo
4p89xODEf8gTL0xG7zPJOeL8If+qcs8LjM7agAPAjJhUe+Ubl9JX4bhQUrtUXotV861qatn6Zaqx
9rmeDuk5O2JSSoIuxX9T5roXzvgslVIpJSmuD7VYQzDkggfVcGGTLWHetfgS/DXKmPlHq+h0sqo6
flOXtrMtothZGAdNQ7dZNMsMJqY9p0ZzvskYOJY2kdzalDxYot6uPfbcGxd+4V0Nuvat45Q+KN2e
opSxZJQ08U+O2rPlx0+FwSipzdGOJBeG0amBf6S4wowfDEouY6vkxlGqP6Wxd9c04lemvC8GuICJ
Fz0PR6GVW4rzKw4DI3Rz7BklenfAvbrVmP9fK7PF9WK+eCm3rjMPuzYeoRvbO6FTW2GvD4eCEJXZ
emYGuDHII8lUD8a9TQ9all0so/81lPIllzjb8vqCWjaGCTGcGCuz52Iprszbv4lCvH1SYiDxa11z
yGahlmjaVsOAzebNt3SdOsSN98he5EU0K5/0EvMQw8bAGbl4Vu4+UN2RlcY8t6v2S2mcteuCn9Fd
CxshR/WfvY5hrLStbQJWoUxsfytW656YwU2bdNvYSr9zPdsqEBdCnyfWpaed1ChGYVW7wVjTnTRL
+2pmxq+CZKwQdxBf2cMGyoXxUBI5vGtaIZivxsYIfExLrw5enmjxqR9onKJkWgnKSUFyl49l2W4G
aW20FuJKnDbVHQ6q9m0yQZLrCOpBPWQ/R2+9LEvdbzrTeaoTXsTVmKOFVOTASO3XZp5pPIgxLRSi
zyjbJ9x4mzTOflROPu/KznnudPe+WtU9vnKaA0bb9ouF5SiSZfWWdcZBastXb/unXuse0gFIKpfo
1vS0lf5iHDaaZv0sKyvSXCPfZLwejMTDhoN+U/BRhCO2qaf6QCjuHleU4INubkrbTKkvkyZQSXzn
NK0MUHtkNLgif+tuhwsYsti237KiDvRJpltXaw59tZ56Z93CEsMs1VThEqevcky3pS7yLeOGY9tO
Z33Eyam31zEZYcqn9Vkm6qH2VjoOFYdMVuUJXYDXtTp28M+3vnSjdlVbUfiXqeDc4e4MXUPrsEvl
c2CL+jxq3gNOmpz6WT7ElpXt8iXZx1W1LSzEWu4nKdLHYq3erBmwpkNUS2QTIsTdpYJF6ngOK3FN
6BHMvBtCV8Vq12gcPQwpxNPcv41Otc/MrQGiOWSlrAtLtJ/Fn0Wgyk8EsQ1rBcNmTHX3omy5sIgE
654Rcc68fut1FCp81Fl8ePDX/KhZ3sn16wcaz7tysH9j8QlSqT/PU9EDftFe0xoJq6+h6FbL25hk
e8M2qAGaJ4fBb+TWb76k0hZZHvTMpvdqfhKYgqeO3n+Ms92a6Qs+6rF/L3T9HffwUWMn09Ti7g71
tA9rAQu9G82I/3MZyEQN13R5LtTyMA3MhhL7ZK7yZZp8J1Cueq0yrJlLlwVyqY925Z3r1ds5mLSD
eG3061KPBv3VEtoT+f5TGWVYi3TdfI3pCZjwaHszby656n7kDVWb7nbjznD8NAnMuDkabBfKFJnP
th4wKD4Joziwa/CAeznoDBnNefHljohcyJEyJPQ0wG95Zxq3Xrl7xzoUFKODLGuoXZnshLGc2Xni
FOirO2LX1qg1aKE7g9I+sbuN2xZtJCj0LYfic1XZ2TXp/coFj0bfh2nbhrmSd151s6uaxWHK9U98
d6/mUAkcoZDqhel/ZSlmr87n8y0mzroJWNzj2APS0uqheUNbNHOC7FNFJ5NQnadmErU3VNo0/Cxo
liLGbfIUz6ByCGBIzp7f7W2p7oguzbcshUHoqCmzCLGxyt7c190TPvo7PSu+seCnL45wuq1lu91+
XXlTJulP12rFPLhkC3pn33YbZ/DUDo+qz+xtPLqGOwRaIU9mrO8r94ek/dgsfV/TjH9m+bjBo4dj
DuPMPE87zaFS6poXtjN/FqWvR+gvQSY+/CJ5ZvPr5LHcXq6PhUHh2NqRmLzvhErdYjLhuea7UXSf
lWi26ZptZrvfSFt7szv34BgOvtli783T6yrTw1rlv1l5+FpsypUhfdKMK0goakf3KJziaohiDgbH
PI1ecorzZtO4/T7HuB8MupZvfMPBgp4jp+LYWI4iS6z7zMkUSwi8Cz7C1PKaG60RIlgrbl7/Uq/5
89oVF+YjlLceQ4EY6aijvdviAs+DWSXPTocM7fmcKShGnHe2jFrL2I1V+jEISRnLnrNfmFtGkS9O
zOqG3esXOWsjHpHGVHizFZv5BQG9/VhvFyTNTbvcG5n3OTeP3WilLqKoCtyl+uT2piXEzTHRcKgd
ay/ngSwFMMsfg9KHcFCk8QqJmxpxxO2pS4YQe3K6I0TJDNNanHs+Wb0zP9HAPdicE/yx45xsrz74
WJT9jNrVtozkZE+FG2HheB87eU9OUlhp2W9KylePgdRGNnxmJPXbgVAXN+hmI95IQ9yl5U0D7Zwg
YyU6SipURJ0BQeZ/GR5nk5vm+znNrs48jsA5dTvCSLs3UL+RibvvAa1D4+aMsCuz88HIZS7GKIPc
dK3XLNvT8TdHP6NEQ4imwuW+DDS8NDjZ/LCj1WZdSTg7ZnbY7yZn33vpthbapRkFaksfo6/OYp/G
BOTl7RB2mfFujjw4eLUjnD9Hu7XtcBYZC8U6q2BRYdTULQuLFPeTbff70srRc/LVea5af6jDbPWa
y2zWWDBReN5dQ1/uu7iqP+weEY3DLfHxwuv6uB2dcqAg7VMr6uXsBWadH5GIrooIaxGNJPDMiP2z
81w0YhoiLS6bezXmZBLUIp6GbaVbrEypDPHAGLdGlv0qF9GGvt1f/LFOI93JP8HenGqd4LmcJatZ
rve6Bqt0iouo95zmvCIX/GqbuLrMbIvweObeNbEmhPtxQUor2A0ogykp8h2hHLxXidF95GKqeMSp
gY1QdGW/jfXMiGq9Wu9Kzc1dGhjWvgrSk3HLWOlDtYziKU1ZcXHaRRAdcNvVQCDxf+N61RjdIFx3
Q+4dazPJ8M8R9h67Y7udjTy7lRn6hp2g7CR93TunguFPo8YBIdhuidmsmu5ryRiBsmQ2bNyRn1FW
o8CAvaphb9NH3KkikWey4MSjm0+uDJVnk2i+VrR+VPZxFsqxJzgyycbhMK3O+Ctx2uLguJKm2W/X
UCT95i8YRqFRUjbtysemXNSJV3TYetzHxlbLWQEIZ97b/UCdY7DYAs+DA9tiTW9lnysJqwKLq2AF
5IF1M+8Ua643hEmjd99z0uJMZH3I5d128xcc1CWbV3gXqZN0zX0b81ZtetnU+459qDpcpW8eyta/
pWJRW23zWOMmstMqY2m5t/RTmyjqpqkcqJmSYmuMXvYu11L7rekLQkva3QAgnZ4cYr1stjZ/XUWl
7bdcop7/kcwz3429nzOe2XXLpNatAlQ34+dc6vPVWvFXxJPfbQceERnkcdzvFvZ9jglC0F7O5U+v
VeuzjndxZ/p0GdxX8Wld2vnsUc9c0DCWQ17P5ZYVrWQDEwaVwW6sg0MY66NCxXpIx1luBIt0u6mg
iQ+qtLbUA70OYzlvqDqK9z7r1oM+DgmKOk//ry7N3XO/jPPFxlL86Jk07KGoHO2evSZ7A4ZtmQIt
97Ofg59291bqFQ9Kr62jTl78T9+Pu+VO9rbI9zVV8QmNna0m4WZa/5N4tiFcWVRe9zWrfd+J1pi7
JtHieZtUzAH3XpLoM7OmfEIUISwA0+uxqDBcAy/RsqiUw0prhVmVabkx2xcOEAeNRrbe2cDyn+6L
cmiSyG2YZrMs5hhbA/1it1pa/Cga7TFmfl8FmsexGOtVebcO/vy6Yql789ByN22BeaZwp+TQNnK+
77za3BneO5tZ9s7p9dTHtK3fdg1M1ugMs8F6LdxmYw9ZesXpTjKcXw9WE9RdKXcjR/xjrOBmLKT0
1zue9jg5WZOiFVTZjNbuKeU0wVxN/qEw4/XYmikW9HHsWj10PBSZrdcPF8Mp4rDKx/T+ZlTvAqFp
y2YqWzc0Y7Y+fvPvGvMzF0h51pTW3a4j1BaRw08GADKqwOAg1PCcmIZrMpNV9utIc/XWOq5C3HAX
dTda43xCZRsOQ22LU01gyPuo9TaSCPo5Bul1iTz22e47F7t5LVHxUaqpIkSefIAckY++szTTrfr2
jgmbej+ICU+CySq1QFTVeG3d1tqbHtZOSbjpa9+mT54Q6TVPpmSrZx2KJ+en+xPDQKK2ynIsJoKV
u7VYIBUXrVtH7WnplHt2lfvTKlrxNaIVB1mvmPTZFhMUrAD0ayy92qFyS/8gZ6eJL3pROc+rma4v
JZeS0883zW15YV7pP02sm6M2a6jCDWuExUy+vsaSNUpFlas16mfMEDdH1+My1NpbZi3WRhU1eGpv
uKlUuT9GZCAvb7zc5UlZPoKepsUS9/hqhcWCjFM5bRdOg0xPS7/GKa2WZf4U5Ia9rYwZdjb5qGmO
PJUAtIgq1LK30S/dKxYN4RL9ymsaCDwSm2wecErmyr6bcLxspFPTy4yEX+XM7fNnsx5Rtltmtpmp
0zmmvKg5q6DbvhxybAeArSK3lWWE44U73PfMh8KY+iN7bvG1N1T/vKRwBXDol/dxugjmeIakp52b
tUY7whrj2D6bp0oyIsjZWD430sDgNVcspwRNtYopXIsbsC3h83LfWd3Q7RdmjDJwRDld1sVBOo3d
xrpfVjOm6iX/NCqFy1pP1TR0G45JAj7LhtaJPm/YJG0FwU9jgbnwUV+J3GWRCBwKjdUSm5x9TFDc
rlW/YtCk/L7z9FAvlh045MQ82PVtLbyy7SLiZF68iI0n93mqC6b0LARnAu9K0nw4anXrjWlRG9Vl
j96qJcWQUU60VaAE95E5sY+xNYpavi1eBwUxxa9yv3TT9GFL3bjmhc7cSv4v6s6sN3Iry9Z/pdHv
NDgekhfdBVwGY1REaFZKeiGklMTDmTyc+evvF2W7Km3Yrq6H+9AuowBnaowgefbea61vGx4GOC6Y
Z4IsSG0W2UCizBkdP9JvcW3avWh3pq/00OIS2y41HgEMgfJMitcKGRKXB6Jm6ksgUAVj5S43pqO3
R3uy4r1Odbom/uX8QmD5t3xzD1XBv783qH6f/s/3qqZtjGX3t+1ndX4rPtvff9Dl+/zjo9q//f2v
48/q4hz9zX+s8Wl3823/qea7z7bPu7/9F5/5y0f+T//yPz7//lUe5vrzv//zO5dyd/lqMebaH/1v
2E3/3C33f79i+VYmbfdbByuf87NjzsWi6vn0srZlkIS2bOzWPzvmhP6Tg16JrRW73C8G1V8dc95P
tq8LXXc8PHYuTIZf/XL+T5jvKLiJhFzsd/zVr7/3zc+2UF6yn1+HX/77PzjBbioCu+1//6eBU/Y3
/lHSoiYqi6f7Bo4+E4Pt78IFfR3rLVH5aE1WMT1qlvfJ/WqF+jIe7USKVe6MB1IaBKWqIT5og3yB
0K5vvMFZ0Xmba0Op6lSJqciDNoIsrcFR7um8+8xdVZFul0HPBX7TO30Ur9shcZNg7OIxvyHd1A7s
26NAJLepGvCqKkinrDK/O3jt1YfjMLFepr7VvtW+WcXfaIiKZ/I3w4mW8d3tjf6WiCjPWcNv8zLw
aGDQ5eigYnQLAgc+vUgXZaGusVVT2uBXMC2g8lOeEwxG9xkrhbmIxrk7+l5C3ZDYxaqvam5ur+4P
cDwGpi25cRhk16+cBiNrpyU37jLpoRO1Q6AnzbnQ+NW1xrqSUf86K1GFfWHTKRtTohBMi2PrXMyr
S2xQbeNXD0tTia0olywwjHItW+vKkPh/8kxvWnhgXekEvk5Qh4BdaRTrIXKqp3YhszebYdsa6DYg
jTUOwMsTnGLhaIikWzVVMa1V4YNOiHNxXXTMzvXCIAo9nyBgjPdxU5xVP7fxuS7gUjBDc9WTUjZH
XHeJA7PgmDAjXjlonBnfd9alvDYzk+g+eTdu5HmwnVXTZPW4Uab0DcKTnQSUIBCxV7J1nlhHhI9u
jOOFSal+wVSk1BamOXqYk5x5fJpnAznTt7orJcenJhl5KgmEXxbbXGaFul1fwS5MbvS03rNhj7Fr
fVMhdK9ngwlxbrpmGCsWAwztW1ZRuDtGq285qQJh+lm7kXmvtoM/dmmQI36bnmNcl27fO7S3rHEI
ai6Z4cCUGJuFF0tOZIqNcV+zsO7RpdUTDGjrc+u4u6hLDxXVOSPOOLb7VbWQqVxLtSCYAHuRQZ8w
UEoRvE5RlO9Vl3VtgDdyrG9JvS3yULMRqAg9yxtpyYnnq9BJLdp/W0NjzlUb2GmOQCMW6ZDEdZNt
q8X7fhqjV7gW8SqR7WUiQx8c4vAkT2Ehm2MouZ9yp8AeMY00nnn/YBCpvE77Ic4CHhoVhGuRAMdk
qWlnlPa1hVELeRsfUA34GpMEQ3+P1s7mbFHJ/MrU7qu0km1tVAcgzcdlSamC/XeRWdMmqxkhRco/
ukYSPY1Sxiufo5sl0pETJkQ/uYRoN1pupqROwlRUUbcl5KoVzAtGHEWtNU8HQozUTsuSHYTDaFbC
hL63lwVqPoVDf1qm2qfTuZQ2+F2b6QafPyNaLR08PE1pyUAsias+mGIcXtOStgfN1Iu7UrnufTzo
R4FqwUyy1uZDr4arKB5T+tOSpFvV+AyxJM37FDAwov8aAViu5tZq8g1KRbv1EnwPq8TVZb6d0Ore
9Ebr7K1l+7jhl3aiGLKppA+ow9mt3uctO1JbVZ/iqkrMoNXn8saE3cICoqmW2rZzHeMdeT3ONq4a
p4K1EhVmFeHPKxhe3gaHcvy1pLPgYTd3YVFgsFzGTNxqM3wNYtL5lz/a6XPu9320HRJmc73s0bjA
HKJieFE2rbVSJnejm59TszOOJkO1U5PJDMXFsh6yXI4Hl3Zjq7emtS2SWIVoXyN2PPLK2VqbO7UH
we3r2G7rV5u1mAd/bswrt57RcNwM/zSORoYIHVBzBmKqscZN4wCAcJqOTKlZyJrXWmkAJ8a3LqeB
ttouBoN2cVEkORs9BxXMC8SLK61WvdpomVFS8YhYLSTcjeVQ9W5xTl27fk7ddjQuLqgtYoFCeE7U
TlT4Hry2l+HkPGgi8nCsAZ2HwTqpx9g2mZ47CK+Dh6LYkMaXkweqy3rm+aoObeIORx+ZwCbs3u7i
uT6xd8aBVJETlnYCWZObnTGHxtg1iybtNmoShBNbxww74fRHSTz5StPGawfDoGKMSvh5BV0oSVaF
6dtYM5JE3GZaUbNZKSlfyOHLx6XHoBw0pvli+cgbGj1vKXGIFYxTucBZEjq4uPmsmGLOvmXaSCOw
yOZEwPYznbMP06XXXrma7oWpjPRzniJ4B35cIjPoBT3uyixUT9/RWOUu9ew7jijvkJSXAV9sT6dG
r4uHsjBB4di4XC1Nb4614c9cweSygyVSoGjQ0Zc3lGRsZEVYtUYfAvCHKKJKjtykaA940EsE9mZe
C8MsApUNQ1grZTUrzY7LIai1RYQ52a91wSoipPvxWJnWSWfGGXUG9sGxtUuesImIom9Nqft2mKQF
D4vyggLWym2+ODiGTS3e5UmSUQ8nRv+6GAQ7u8TD/tuZ5fWC/1zDaGdhJBUqwQWa9H6+IKaXD5EL
fibIJYpg4JdZW91qxkIDqgP8pJdnx9ABYkX6Nnd1UayKzpJqa8PyvWc4xYMqSUXRQqbovw8u9+zG
bnw2S3ui0Z/gFbMpqxTlenZSKo3BsJpD1yXsjUN8FGxXZ3rb5ivT9fXjxDaBtTXKI+QiyFJYqzpO
AafU4Be03UvmOtJY6VACvE3rR8WNmHvLXhM7y08d/u7uCu/ENAV0f0ekq+HFBUtrHqfWPEMoSW/a
nEaevcMhmfrvZaojq2BgwBeZ0SaZZdM9LEmmT1jIfDrqqmDyQYlIGn5ie7go0nibpW56MFvLxz80
ET/2YlzlwszLTcpRiZVuSlBlrbskMr0+4DIByYME5t9IgkTxJokoVwnKjfl7bHRk9T1BgjpIcCfi
NrPbqF4RDZVVmPgFv0dm2ioLhTCsettN8ClW2KkvhlZdlvFD3M3uZ447O0InK1am1bnz3q6prELe
wQ5K1jzX1ZNdu3W8Sqe2Uhv0C/fNTEYdn/fkgoqhKI3O0vJ0xdQfb0xQwwSYAnD8+D5G04/EDnoX
oqfeJ9q4mZRoGWfa2ogg7EKI0JT2xAzaC2cupZ3W6uZGUKBMgdaVAy5+pxLXg8lNSxAqRCbHFFdV
3qFN626TVMM3JaXa1MbFIc3DVPYrMFdRyPydDDlXGrZTATYCeAE3ikh73qqq/jZlehQzetYnI7Rt
/aY1omNZmfOmrpzoKirMYaNFHqNylNpsomvrNT2MZUEKcipkt0IHnutwmBxiCo1alr3wKlBFKYbT
lRc1uw75YANNWuE1yT/zxBYEUi3znOjKPUUYIwkbzDFaj8aKqbPOKfruuIZia3benvSi8VZCtCEr
m9JbORVOy40wxwfbsq8uveeWd5mi3SpoqC1Hbn3GI4rBehwObtIiUlXTOk3VoxmDGKOKlZip5x07
VvG8Tm37RPJ/IhmSetZ7b0bjjhV9xhdvbL1jPi22/qjd0nJMpCIYhHrU4NG3rnandaZZ/mvTwPfZ
yKlNSNSO3vjIk9vrDx1z/wOj45F2evQeJUc0eQYC8SQoUJLfB01PHq0oL17HhXWVpGA6dlnkGPNi
DK97v7LyNwnrYtXpuLLgMBg1QAhgXKxZdb5gpNQJ4YnmkJGPq4I5Vkm9XSaHoXxvuTwp0yYWS+iP
af68TEPxkVvuMB+GJbXzbTn2i7/3tFpbG4wMmrBeeuxdC3C4B0MsxBeY1vBxnln0JSYUA8XZzScR
nzxzcfDlEbyLmXuVibVTaVyC8yBNsZpLSClnW8Uwf9KZx1UgBVOpaGRqF/Jxg3UPgIeHhmsU5WfJ
gxGHS+yPlhnMuYmfzmIH7rw1bXHxlbMNptQ4nldaNKah6U3iHRrEcJNLwvEbhil8yzUR/7Scgzhj
ZnvvD61Tv6ocEwain9rzIBjhb/hN3b8tZWcYuz6J5+zIahgEmyLVVnqvYa5VTtbc5noyfWSuhF6T
N6xTCObIdh46m0z2JuuxjK/rBjJbOE/zqWhsu33gGCl6TupYRUiq+T1aRV4dulguw0aYE0mFoEfs
nMhnde1HI3W/30DXvfbHeutasnjU1dw+C0IloKAJDH9zzIEHe6qQjjkmWnVdu1V2FQE2eS8YLbkB
K1/tl8HOy24txyFmelg0ZbchbZytCqVuVOVyE1vSf0tyuqMV9fAt3kLCWEzR2cAX80QJB4wBxCrK
bGLE5ESgIwCJkIQq8jSTQP3qBHIPZ5eElsdbv0UFhk3LoSrxSGdpzBQ7sgROxk64m4YcDvbw3heA
gsbMZnIfG+J1GtrGXmcQ6OpQrzv7KdIKgQ83n1s0XbPEAeAI4dwWWcXRJuMp6Y+JjBmsDV0skBGS
y41aFMWXihwBq8JPjUcKGAUh0B4uVVKc7cphKM9Ewar3aXYZ3xtaokMhY8CL/CJL/6hjfb3J/NrJ
t0kalRRxVoW0pVvDJkqdKj1B6en8fdqlBud+Wwv92ScQ1AS1UWsniLZiN1RDdFa6luCllEn1WMbE
7DbE9obbPDK6dyUMfVUzxPtqy2bYZMYsMF1KveRqmShmc0bR1wjpJIMg61Qx/+8SFRUyJg0yWc14
B9I2X8WGs0AYWRx9CCNS8t66SyB4nHp/ThpKUuhXQSPbikR479EcWYPB9FV6EcM1J+rsaNM3c/8N
m6S68xeoV8GAerezBp4Bz5Uf6dGBMMYIqUPz8iqUZmurFQyVE1QK+87OhkNO7G5r1BQ1gcD+fTP4
NcHXOZr7FqIgRQEklxwJoPRxQBuL1emh0ZbJt3TppuLgD4mW7VFDdWpeOS/MTpc4Pnq+T/szqsnC
ez0Kw5tDvADMuvO5mkMgPoKGz07wqTXGKMa9hl182jE4qTu8v7RnN9id/TTU/NRUh54+63tcqrHa
ZFKPNpS5nGTtWHcvvk02LOh6TVxNqWeuIVtQ1bA0XrudZQ7gcAJBwUE432FztDa9pydhZDOsTdPE
PptuKvYMYtoblWfIQBq0tVwT5bNr9fGRCsTb+7Qr98qw5GseTzY1Q+6hCtOjc5SiOqBkyqGJA6/q
SEN5IAPCzCzMIwEfnSqnqNYCxNhB9+flOrF5H+SUnDupM4HVFG85j4NwKoFjYvRI7W5nGuhp93md
21+S9e7WVdYMeYHvSct27Bx1CUDDlTHotkpfgQKLRXnjdcniZ6u8Ek6Hu9udSv9ds8YCrY86P3sd
xqI+qob77tqtNafYjYnm+3jHyn5nR95ax4QXMsS6T+vqXvd4a33nQ+sj/duYu9yTQDYm0uDILeqm
dPhSen4L1m1HxJNfPErn655y776m0mbE7pwISO0cz8PIFsVPXcaxVzqHZoCplmpvWtrc+i12A9P4
hCF3NHuCAllarGGKvpkSact2u30cLXc+AFnUjPytQcUJye580yzuxsGpbpCjbj2jeHGUfZ/o2vWY
286xggLJRM2imJHVdTG11wxu8JRykSljeXOq6qWSOW5O6F0bBBo27/GoJkvgfG9EZn7g3KIpQMmj
14jfJjNbV2V2vGxgZPjOGIXNiysHs1PQ+ez1sXTzcsHgPM1opjHTIU0VVror6uRBLxSLfxaKTq72
T9A4YJIG806mkJZaGiKHhU8k8nr6cnIecZK1aq/VtDk7PdUrJ+Fqykfn0S/rpUEXmHt+BDZg2fFj
tpACwZRz5Hw+R7PijLPmLvCX6dpp/J1cgPUQPEQ434+lWHspE4/c4bll0FI4qIisOtlhH2z3IznR
MDJTXBzTldaWZ4sSPspSAflnwOhB5lDk8jgKrTiR/tQpDKprfcgpS0T3kkOe3EDKvBDLE39vMrwP
/Km+pt7CFcw0QDrluC7IP5I67h792b1RBo6y2oqPqBIYdXjYExecmsemc76I+VlHHmzegaxXE8Tj
2FwhZS5nQ0xnSi0zQFHYeYqAqQMrLhXRZ1wic4BBebOE8WKwIhpJKtuz2T05QlK8GaZqO07meehm
+87KERN1BxNVrff+AdIpVkBiWju75GwSNQMqVH4roO1BgmmbZG+n87MvtU1d8wNy+gfUrQdJtbqK
Fm1cGY27hR52VoYz7YVM7yqndUN6yIiLr0mOlea01tq6vOcRLepSDO/R1NmBadMHzgmvZpUvdVik
eRSYOdEV1y6v8Q3dw8digDTU87WfDfN7a3t7EUdPPZHjpOoPqGzu1oJYxTABZb2y7gyKd32p4dgN
abItYD9ZteHsUgPJXhrYMmbU/BV8TlzLybBcw6Otd6Nbb9lAiWu7GbmceHqDpSzae75NvfYWbo9L
P71zlfHW5BS/BgJpkNW1G5Raoe/QfxWjZvMEzbG/9pilBUg2D0oUd04aYSeVdehzglNtMBfQo8+c
KUzm6ydRUJhGSdLxuiYcQ71/23qqPFTSLqlGcql8Qhh9ux7dOQ5bacFDm/VpwwDkupPeqxU1V5Xh
vFbuQOTAwD5GXYRM7cdj4JXWS6sVmJaS5ey5LRes0R5jkXWvvsRIhOeSFQpA5DvM+nJmn811Ebsj
bSS6Y7ROGltqu7aPc2fHmJ85aemIuPxulWaTf5DLH7cLG3eOeIKWe6iTetBAf7pV0rMexJIux6GM
zZWq9W8+XdZaYkpb9SkMmHjWiIOO7TzuYG+13yaCF1jQ0VndRLmb3uzmu5aw4sGqIzZJL5D6+5nZ
PwBw970vmGcgmayHmrIIUC0nzUCmMcVksVH2FK+8Ql6545jtcQ0YGzdFw+3q5A5581Bl1cPF6G+5
1kNMmR80wDSvLibMHcnKXU5BatrmlmruBP1PrXRuK0JsyRA4PlvARCrhQVrug5EByWXMhGEjMY2r
hiJl5+HJZRZ5xY0rgozBXGAt2Mf1Jd1nbVLsii4mfNOmkKxqt1gbybIjzXgiv5avWKZ63af649yI
nY7eSMxURHgs6+ZTW6gC4n4i2E/vBAHAPiYl9udZTntIefvRnQ5tgXU/rvv5CInZIDaeWftY0EAC
/G2fa6dkYrikZ7AQuxQ828nKx26tgMIescSLl6TJv9vo70HkmzoO/O5xMUb5gBKkQ/msCfZ5Chbf
pHDmtw/KLcqVVPDTmG3WCeRbz8LTbCbuRLCweo+1+L1uy3CMaOihB3Shn49fGTcJ3gCyLxpYsk1i
86RdaBrpJi3GG3SkfNXMHLiV+jbe5LGtgpFIFzZG9ZGO2qs7dze5MrYOzxFgY/kHDQ4HvKaDdCp2
nSefJy8ipTQ/xgWWUIblj8KuxUu8xNaGa48f3mtjaKJDdvJ0933BJPMxOiCiJ/cVsti3nhfUMwx+
5qYxt9MM3iwT+ymLTkO0fJr6IFdFA6MoHBOcOqE59fEePYz0NnC7QGdcbm8S2AGbZpqTkLWsVRwi
rkWHnsfUk6X3z2nndGuv8Z7cKH2hO/mylv6aSOWyaczuTF2IL9VyGOj01spgNhKWkoENX/PeEx0N
T8Rbp9TyZts8gHAruTeNC2sACuMAxY9pgmGbb1jLDBFEOrDtTYxNxGaSHlP0EXkog6J329BWtLfJ
JIBgJ1nlX8Zt7vUo8QaDfCSn00rn6LuWt546bcsAxl3HrIV4xiEkTuzXmj4cPWrfDM151pcWjESg
2AvCXZ2n7bWDDKWhNzpREiLt+WcqrtLaLUMUmfvIVlOxJo/HBCPKIvU0NTEjjDTdVHM8Hoa4JPSy
eO7y6FlERIMxH7FVjjF4e9jMOUhqDr58qK4Hhgoxr7GzFJF3CQZ26R1m7clZ9wZR/A2d1CjvCs10
8pXTodbMWJoOikfHF8n++aRjTv40RRf30DKMZHp0CFDpPBHccuc1VnvIFL7XoDfGyclO/HauvJYN
7NtDzoB2UzDaQvHPOmvL0GzmKszYqBAnzipKvNe5KE6ZPTFpxW4v6gvrpjbnVUW4LFBOtTHLzGPf
uc7QfWja+gw08FREpfY94Vq7MVrgOxgeQjxow8YfIybNHcfaoh9QiKONEWsfPG7O5WKtc7dz8BfG
7mUiPYUDAYcyYh0UAwQ/W6dDZ344pHhDbh07JOFePePu5hDox2vMHqB6qrjyAqDB29oqaupvrjAy
/6ZvgmAnfcOOv6n4kkJftPTY0TqbgmbTAgZXJVa8ydIody9Y2qWlGigvizy5uU0A4G62bHqmovGm
tofouV6y7D3VSnANyM6TEUAPF+te5Cuwq///oFz/y6A/Nsr+n7sYVvLt40fLw+Wjf/YvmNZPPv8Q
PnQcX/dM/R/wLcP6yXaFSeDP0nmyXz7lF/sCn2M7usun2fytEDpIxF8MDC4oIIy8Pn8GMwvwj/h3
DAx86m/8Czgh+LFsItu24fM/7/drciucoHZjiAM5wwbHsmewoGqvNOnXezKVxsqjd0R0zb2uyB4s
v5K3VLhk0j1fIuNGDNYlflv/wTdix94xGK3FJimsObtaWIekX1XMBe9wOS/jStA/+5sUCzygDaAs
NCqMPUGttwpN/1EavY9XFGnDxKxE7WiR9oodgihdLmCirgRP8isnVWPb7p0xA9yRWovSwgl4zs6G
uG+bq7zJgGDU9pgE0qvKG5nUasuTEJkRAXjbJpYlt6PGZMGMLRH0Nn2cyBq6oYI4+nkC8KOfSQoY
yBb8VPoRa2X2vIDiLXZ4sAzx7JW5fIs7FqBoEy7AQG9K80aYdrv2Z1aPq3PtOkuo8ugRoXuu4e/B
KqFg0BbH0L5ZfImQxaCzdccSgwWgelZU2rMidyrgW/vxHQcxFeiKH7SeLtHPviGmWLmFI+ldC+u6
pMCTd7o29+QXqLpKFjMnTvoJvF5PUSzANPAs0ks7vufc6Jw7R1N2+VLHikUN8yKtVc2w8gPki2Ex
G1HVu2zc+avLZ/uSImZg66zhr4lre851UIk1wzdhRQXCeOv04JfKJb12hM3ETmtN87ppk0jbLUIy
kGf8SgHggRr8TE0jQ82PhFQZSzBG11ubhKQf6M2igwIiGuqzR7VlDwlRjDHbjTPLNJxuntF30nZa
I7FI6x60T0vGwXUvFuMEgjOebE4iAYPAKLBrnEg6+3Ss5Vj4FNhTaWJ1x5A6sSuD6Lyr2+jZ/tgz
1MZWhX+6MxvwtjgLVD3QpNa+nJgiWN3ShW4ZMSAr4+KSmnPs3F1PdmV6V9htpBFaNjLRPjasS7QA
O4R21SeiQPqOBOSfiHV0h2VKMfqIqG6iAGZUP9Aw9B0BO8/tc3qXrClp8vB4irHBpADKJKzoTrdD
h5cJ0kHtgk2uRX3kDJNnrcB03jk2sY3eV8UZTNHM8IhuDyOg5qrNkFszzss5VWtI6mo3GdVwG0s6
tVS4DnCgedLOXtv0tyOzevgXLWdfWBBRezI0Wk1TVg6vVcktsW7ny2Kloa/twI4U/JvKpzzHoNLs
68a0b9kZUr/FZUxSm0tLrdDvgOxCya+Z9+vL4qzyEkwx8ZjKqveOVRbQspJMagGwsxKqdptl2jHt
s+4bTBj5MM2NffYyXmk1wNfC3TqbEurYY0dtwPBbmphfsPgwT5QuTtWmQ7ufaXPhv3fDd54KNsAm
sJONC6YBMLnVxmFdTD3XJxbBzM/Nra/KiTirpTcsFFlLdlAsr6ZhtqN5JVsi6vfEl8m1soaTM3aF
0zk1oSlNaqlA8vgtjO6vWo0W4C2cLhH5jbAt+mQ86nhQUfgZT3uDKln20Y0tOAfWZPrFVeT1IPIR
/pqJgPto0GNvVKl02qTJGu1N7Y8lLeXk8uIHCxmZhyjW+TFP1tg6cHMKkJ2ztbI9BcqRdDHjoS0N
h0bPHpPzI8YxsIYvaME2yccKW2QFtN0Uo3yzferMJ7rPUrwQba+yB8/Mx2mDz6tSJz/rEnXCR0zI
iCicIhMId63sb5QERxKkKq0U04YRmL8y8EtEyhFvfeNQaelZ4+4KP7G3ncV+CjrN4lXy5tKUTVow
8uqDT8hR9Ydcu/eg169KCYHsoqhmGzHxXJhNBzHR5AudFqdR8EuEdwfXLQ5noghrlVhIiJOHLIlc
ppc7d2KDkmWNJkoC9kzgXKRJh5G0bQKTBmNWWxrbqfDzJzk77jVKKUFlvdL9tVm1mDlhbRDOcu19
2eXadc84ZTWSjNtFohTbuY69vV6z2R42+uS8DnPvEh4qZFj0WIt17Cs7JYfq6PM418B0LPNDphw5
rfycBqJIHXqnobhEjs3J3DJLdTEPzCCfbUul28SUBgVtcbfobKWp4gIjXK9/CVszHtyazpcdFbYM
kA9gRhF/fcpn1PWrmdd6G1nuO1TaRr2CWOutQ4/VvvmIcqutTnVSQalBoOYNF67bPk3mINNVBot9
fkmKi8YZlmWFKBA4hc1qFZXb8Qdk9fSNMaupPRM8yuIjnoXSQ3JINXRYTrjQGrlk4EWa7rDyY0JW
Kztpy9vJnZnIMFe9pJNFeRbZxbVnsyUb8LXnljM9ZERjjqnYQ55Y6DiNjGdpU8wdEc52XjWqw+MW
MydeNX4x37DQg3SXRWzFD6c2S/09ARRWBK+XmVUpWlEVgWbg51r8odnmVu29Ov2ih81os0ND5+68
LdrGJdmWibtOLXiD2swHdmPZ5fSeM10+JlZWv42TBrMLCTHDOTHOxACcObuf0MBZsxDJ7m0QOu/9
rpQcM0GKI2D5Tssl5ZkdYaO7mUkreVtGQvMVQzoTuojjuEEa4+ObXU1+zcsFb8PGA5Ys8IDscY/+
vXD8t/y//0Ou7f+yEpoBx1/V0A9vyfhbE/DfP+HnMtowzZ903YVpwhDNtxkW/moDxhX8E+FF/tDi
4y39stzs1zoaOqZn+Qy+dSyMHtyNf9TRJuZhvMEM33+xAtv/Th1t8N1/wMhqQPxdjEqgOfnzH3bL
4VcjrjLp0AyOxjVJz5tiZ95kZiCuukdt88Or8Qdu4z9Ec/I9fkcYt2OlTxKA+1Hc9mf5FIwb7eWv
v/LvuoBff3zdv7ibf/jxXT9LNFZIGEfrSBzmOHyD7rHR3+Mv+/yvvgNtzh+8QrrPW/DjtxhHx+0W
s9WPPFOzGzwsEVtzKFnSXqk1OgUB4cJX0yEfgYOZlPbo1NFubBmy5qAmgT819rbAzgKVJDVWGTtn
g+Yy226iLAnx6niXya6zmxslVqw7M0JvqPMNSTtvzaOjDReTLGw/sqyFZ5G+9XU5hq6w3TUhFC/o
Sf+GPZDeraGE980zcmdjdl783dC76mv0M7FyazqbsumLkAhKvBp0jCuMI8HWpSWcHY9M+la4aBKS
xLMR33VtuWPzBtEjCymaVURyV3qZF2QDjBmB5WgdY/e+0XP9e+c5FQcC/uV77GNEunvfu48VIcKB
3E/QNWP3oVeMnxkrFNsiRUenlWSQgD2EWJyqt2bF5i8n87LzZQ9ZSKNQbdvMfMumEU9l5yWY1lrj
NEhRPlArwl3gGX/FVpWaZVAVVtEIYFo8tz7fgkhSVxQerK++CimA9VUxNBydYNr3me6W4DKd5sqU
EetvQJIi9DDqxzZlEABR9RoR2tqnVvNSGMlwSk3NW2PAbrZ/fSVdrpd/Apv/eale7o4fLlWMJViR
Zy5VYss7EeosNdpCQNb/BRDa/G1D/M+vD2P3x6/P0p64mS+3gupX2LvFiZT3dFOwdEfr0ZTDlILl
inloEJVBMwSX4WIgkwPetWW4++tf0aC9/8Pf8Xe7JFMNBqWaGgPP8FHj93Sv1LIjYR9MrUca7AqW
z5jsPX8fU5z/9ff8s5eVdMWPv7YflY6stJy1FHi5V7EczFU3Z6ymI9mA841RbNRP8Fmk0f6LdZzm
nz0RLn/+wzvJ+t8G0I6/HL2GWjRuQYcV66UFV9ekJ0SRdVn4ZzwmKDUphH7XfQGKnF7s49VBEd9a
im3CkTwa34i94fACt3MRNIgMvYwaFni8Ln/92vw24/HPS+LyNv3wg7pdJ9iU1i7HvGGT7XA7ooPa
wD8wn7RXzkdv7v76+5h/fIoQJvntNxIeswjJkq1jOmyVehhGPISBiUD2jMrVkmK1lyDz1hXCCjlf
OscV2lTz6Go3Xb9TxX2d/VyD/Gmw5f9x9l1LrirLtl9EBN684kEg32rzQvTsNRvvPV9/B7onTmiz
hTixXrsjVBRUZWVlDrO2GhZHTd2gBzmNxOiwBkB/bQ9RQIcv/sAYTZN66/Vs5xP72SoXF4cOiAIS
RSXx6KC9qca7A+B8DiSEVG4Ptr0FxUsZiGGrVXOl10gNehgyqQ/KvlQlQzqV+iWVM2vULriE7u1E
o+V2t3XSUvNGexJkxPm9PHxxkcSNKKrxaJRokKQmzY1G9447q9X8F5YWs+5tb6P9LoeUXP55/UZW
sghSXMS2YcyB1OfQsvNDBXzasgbEVQJWj5G5eg+gD0DhO16MDhvDzev32SwXoa5uibSp2wIb0PBN
CMPKgKIqkPNWGdvXt97lWkAVF8EMkLAEbEqMwhue0d4yq3Kgo6IUpneR3jKzs0W9UMAKcYFYsyJl
Y27zHJ7NbRnPOAYJFN9MDikCKc59h9EhYrQKJX/kBMG+h96XwF0DCGWGsCaCbV8LOVoIMdMbq1ta
W0KL6MYLIMd5XT45GZAxTZvccPHYM2hOicBNiRDrjQSrk3ZV/lVDrXrWxc0AVUs4wSihcIUSWqKF
+C5cb5FR851U0D5tOEFL412cfUpMBbWNUSeHySnGr0kMFaS+Ki0JelB1oEWCJl1DDMZCx6DOz2J2
xbUOULddOTFgZtlEAQ2ccwv0R8acQu591rP1p1tPgrksnmg8YU71WhySmkf7Z2o8MJCRIfgYzJ4f
YUyU2oOkwEcrgm1F76gkP8ICBhTJaBcQnt4LjcbAuXwS0ZIMZAY0IbaxhhoqtaALU6Hl126T8ebA
QTalPyPdgZw7nOygq0TCPSfEh2IhicNf+IF6b6QWyD0ccxAE05iG2wM2/oMSsVui8vp6rayFXWGx
7cBZS5p2QtgVjXDH0TLpJjvKjFHYU7IjZTba9C3+ALX+xr83bn+hnXoj4K/FGWGxA0NYr7cwlMCG
J470hOqDPAuLV5aXaPwtp32lnsUC7flNjaVLMl8DfXo96btn95MNIiy2JcS3JdTyq8mBvogLZ29l
IllNms3G2qA34Dh9nCLOkvpcZjvYfc2osEkGDVLhRINtr35dftTSGWIWuAB/BeA6R+GkDcKVA2e+
jTydpEodoGJ5gp1N3RogJyaoIUHGyKk7D/62HbTCYqWtSPT+Og08Mj3vwZ+LoWUHxayKKBQqCTUh
3k++A0VqH8L+XvxZDbCgPUB/rWAuAXqDaW6iXq3xQeu0NBJWWp4NCF+/orWvIy7OfVIkBhGyTpPT
1rlSUp0BIHoAs6A+I2UIWgLl1cQm3hTs/GzUkWWB67FvwGJMNzzF12LIIh/wYERX1Qn2eM1zCqjj
We8wFLExvdlI5mmIXBzyMc7fAuKRtBNWJfk1RMFkVnnoa6BzeSgESp0ugDSp5xSUY6oITm1CwFB2
QsUSZttDpoCFMjMNyziIMsehTnm8gD5BC5oLK8FI2+9bIFEINOZhCKxPEt9qfUPVZxp0OiyhLml+
4q4HkuP111qZjbDIJqD3ATUGH+9qZinAYQKHJphIkEr+ef37s8nGs9c1e3k85gSDmEAbHH1/Z7T7
vaTnCqcRCqFUiA+U9kv8E+qBnW0dX/Mx9Wx3Lo4vECgpQDKT0Ql8o6W8L5EFXC094e7lVQgT5wzG
ghDJASqerXZ5dKi2TNjWZrk4tsIAsuAJumxOmYHnAshpK+ezPvdWLs3Mm+fZzBabSoLiRwLv19FJ
tfKL1MTPHyD+VIuS+Zue2sIu0hMZehuaaGbyEUr6Cq3+oDhvCGr7B+1rRfjn9fek54Xx7EEWm4vv
CrRbPGF0Yspl+58x16nchDB9+JXe6lMX6rwh7MBBkkW5Mgg77fTwGrkAulSoQ5DqLOv0m352vlnT
cmC3u43HWvvyi10Jxy2f6ADycyJAWKXoKxZvDaAUU2dMv3FcAYeBAnT5w+zL3uAKGwXxMDDoEaJr
Ei7xVg1TgNqeAm0UXNArU24rWZzHf/K6+MX+Kn0gndsI323SEQ+I71aHpLlKv/PI2v7d1PnFDkOj
ewIekceid2qtcfpz7ZYGEo9sB7a3Kbn8R3mMTMDYFbhgGukNpmoypEmOG8PPx/2zGS7SABQQSTg1
I4KMybsUGLAjlnMQ+zjInIMrBjgajKApcNoDwOlFiGX9JNCHvaF5B8USFl1yuS5PbPgJu1MV6l/1
HxFNmtFpN3IFZmVh8POOfbiTcCA5p4PIzU5PpMYRbnMAjmk/jbuqVrruDfbQOYCdlaAEnd50tm/w
lcaN4GsaZLhnoPgY6CJcarNblpscY4PzQ2SMnGTQ6+zcmrP7FJZWzRF42wBsdvSNNmLZ2o7nF5lG
JmQS9BDw4PCyU0UtUhC6VE4WVABmVMQwtZZ5BbL6KuTsFN8CW9DiVSO2QmVSCht3A7lREuNffuRF
YO2oGnQkiHeBgxjsKn4wBBFmvRYBRRfSHHt0DJh9lUtoJEdakQLfVznobMtRQ8+0STTvGt2PvqYW
p8uYmRy4oQCHyRyPGwUERpkTDJohbQiBzdfPS60tykU8jgmwn/tq3nbIPRSk/BSuyb46/Sn3kQo0
A8moKClme1J488HHkFRqsF8PPRtOPd0Pi0idFklJwt2ZcvJUbU26wleabEjF5QBUB6powTUcPlCK
d6vf4z1rRtAMkGF2nqJec/A1ZjTTSY8+qJ3faMMFlNhLekp/vT0PMbronakpTdxYYWuJGr8I5XAh
pkA7wZOKBqNC78AUdEhuKoyNZz7EamYHGqe+fitrVSt+EZ/h7iZGWYuxQJawWBtWJ9fCEe0UqQCh
gEMshwY0q23/CODrtVCInaQKG2OvnFjcIgTDUQQyrB2G5m3OQSVABYPQnFxhI9tcKz/crwoPESYs
vQB9Rvy+RMnNdbgIZvdO/OVR/HBjUCa3WgErWS23iLMh+jFCyGAYVDngoZMKal/dgCJxB7OdNNoS
BLXZIRedcXva66/GzNvlSWznFsETzfKhC1KfdjgQC6HM+zESVpXqo9H+0oXCwPwbKccAKYmLiPbn
5zduG+IB5EyQUsFal7tbJE97iEeBQAsd1cGBBEINme34+vr55kbU0+dbxMh0amHdAoKNM7RGoI9j
qwBZDWqUoHJzSlSwSgly9GUS3yBYDq2R4R3VmkLp//oQkTSBBGQQpk5g4RIwxdhnW1UMag6Lz97b
/PeHJUH1wKWENJ4r6Az0a9nhRCPqXTjowbcc6pGH0BnKnUBqNdTO4z+v3wa19jYWQS8FwYdgWI9y
ehvG3nJOw/0GUpr+B1xPZyuvnPlpu2PIZVbO7xKoA5TMsbWKFIrCer6RiM29yadTX4Q/8FwzqO9j
6vlgQtwxK+3cA11LR+uoUItGznHbhYz5L30kdWgPEJ0Kbi+o3pwBJ5zKjQAb7X5J+tiD2s1C/vME
/maZQoBcZ1JcE6EODXchE4J+ImgYnxtvbiVL4xaRsCFAOqfn6MQcvLdCbb8pc/zMaRwQ0cZWWgtC
i/hH92SLHitGEE+UeoW8xQEovs1QvlYt/C+j44oARXGOcZHFAgvi5DtAq/TOYtTaDVkZxTtQQxXE
V2s8UhCEU9KNRceshKWlBzIUHkCEjzHyCMTYPrwxenku1NrOjNEsVEh+6Ol3cqR2vNzcCJc/5kb4
NijdTbJhyLXH6ld73XdRvrPyy+bJtrL/5p724/5rMmmUpgQPJV0guC+gtLKHr7wCLAz/Qaq5hWPm
sJVhrnWB2UWQpElAZ/I5/oMVTlQqr0jn4gYVRUqL3P9x7V3tLKxFOnYR6UQKnIp0wCCdGmtgaepw
fjASHS51qmhMKq+C1ncerWYHV0EHJH63McgddxyNr0Qr3v7dNmEXYY2G/FFX9XgIRo9NUvsrGJ0m
GYS1lSWspW3sIoL19Cx0M8fzRgcXD/OqDV4Vr6ECrqJKKZABVgn9n2BjT64FTHYRq3w4msfS/OUC
708h6lPtooQDGUGVhgYnY4PJmdgNcQkMWJ3AvDNwicmQ1I2XuVIyuPd3Hs6IgIizvpjzRP+Wf/dn
GAP9Do5g8hfyJ78SBoy2bu0l+ft6tLWqFbuIP75XQ+kPICqHViClbl/PMFpB4+IMJQlcJyj9AML2
AewjGZJaaq3dfNVTxI33vHIk3EXgHmYaSbQ4SRXGhh2pBo00GTySjayIWXmL9yz84bebsY5Efl6S
ENRBzdWArihKHyBzaZUF28UzJIwVX681gBtMRqdkICewZY68XH1DjliHhsmBc4cdWmS4tqrkxsdd
6Nv9b+/zfjo+PBbLhFMT/f/tCnsDfXDaWyd3NrRAncIKTRglaazRwtBEq2+wl5KH39zxDq2eOoPW
GCYqEBaMOQxaH3FK9GZg+bpgbSyFeXU/SU7ur/Lh2aYkruA6h1dW6b7ZOa3WGpMJPyiDRL8QsDa3
2sN+46NSEjcweENUQv31yPe08dnI3H+G5SIJAzGqkE6CWtPCTAjWi6Jawjt9lAGFzEJcHV0gYhvo
VOP0P0iVS+THngfQUPZudH/xJahXyYIvZ7cWTI/TQCmo4BSwUSv1niAgkA3wPHzyPksYOdeQ3ZcZ
7ghmmCiZQ20OPSTPZFBIyOhv68GzBLYVcFpkAFw8+g1AIQf/DAtekVGgF/V6xtTKsX+vSjy8awbU
GK6DhaMDAT89OZQGjCg0jPvma++o0hmDweqkTtn1bmunr9UN7rn8w5Az1AAeVxgSrBYLihDGjcJ3
brVOpZUAhyC8MbRJ/kuhG1yrYIfKhQFLEfVt0AqDUmorkC8bk1/JR+9P+PAkRRlG+TjfWKjD5PQa
b7BKcSgVaLPLMMFSfaW3hFN5LNzI3RhxLRos8riYgP6bN49YgK1IQpyOsCf5yHhGUAOCo/ogfmHl
pUqnxJoI857Ng2sl4WAW4ZUE1xOKORgY9j5auoecnGJxJw2ygdpla+OulbLuJdmH9xm08I2FnAVi
uEGggeROYID/JO2uCbQJXximPP2R2HfWAO1ccCgAkDa7cwdPBwXKsPSNsuLkE2aV6EeSRw+9GH1W
R4MbRH9skZc3W2t+5bPfU5iHxxSgBB9SwGQ70w/xMV3R2EIVCDRIvfieDdgPRQpjVHm0mEtvsX/K
941vvzbsIuejJKiTVPO3r9T0PP5OaoGgFsyhHoY/KgSNVZgWAXhUbS22OWo9iWb3o/ZhnvCYR8VP
ANZowqn912MubXmC7Aqi+gkuTthbaDfITQVvIVW6bkxybcxFBKXh1xIlDN7teJIgEKCC4xD80zXK
AFMHFNlk5qtCRIyF88i7YbhRxF4bdF70DxPtCabyZqNUKPd+UdxNCqGFFo1by2Xem89e4yLna4go
FqoOr5GjZMiF0a5/LvTYZS8kPNMU6vb6za2tjvkwfJjDMMDYjE94bNAR4nXsAE16yPh8FA1ZK5Lo
G9D4x0kyRBvDreVb96b5w3hQMkNFL8J45U1o5XAPcYdb6UaHGHmt2l4rs3YmO7QggPcLDWWzsGkd
LSu1eQuQt7+e8lrr7X5ZfHgGJoxAE2uxWPpfTvVcXAyZj+gIQvlkDFBO+GXs4lztgxN//ncD3k/B
hwGlgUv4UMKA/l76kbwrmBEYiGfkHmp1f+l3+hK2MOpT+H98D/aSG7f3tdriPb1/GBZq6skUilhB
h+6Sn5v5HddvEO5XU2v6lWz/khkdFtYu12II1eFmWh6Kt9x8PemVzXG/yjwM3ngU23oJxBnAnlf6
7hyUtxZ8tdc/vnavv3/ah18vewnsmxzLiDdou7FCLVeAbppLyij6B9/f36Q5aZM254jFRu56vxI8
2ZD3cvHDmNCV98duwIzwLp0gcliAKD05xd3e38EA76tkZRRplf5Avnvvgt2ISlbcQos7970JK1cg
buBggnIfr4Tu8MvcEjih2eKfglP7dx4mc7vglG4s8bWXv4hMeTT5EIzCowKAosXXcOMsWcnaqEVI
ItoWajqzRwbPfXiFnghfQ3P2P0lPFeEINRobH3dtmEVM8oUshRX2HPl+wjO9pyzYfXFyZEGC1tOy
K0PL/JVzxQMr+28QwJRxpKCMswd8FpcEN9fBb7ejjbbF2tX7Xt1++OqTRARsWWOljRoAwlhfgQIR
ER2sGplX/zJKfQi0UC83ds0aeGhJnCXGsBahF4xtI4daiIvHpAc63L90Xj0WMqN0GpIYlbehqKRl
rr+xttdSKHL+FA+zhGgZC1sIfFnQiu55CU2aUFiN91C4CXfSudu1BrWjP+kr4YZHuEOfqp96F3wV
J1zIUAHgdY7TyQ94lrnVAXJwO9bf2OpzmvJk15HzwfXwZGzdwd8sbLAY4A8u4o4M2A8NuF1EkuiM
BRuj8GvDzH9/GAZUSM6PSIpyoKBjkUEMewORcGsi1GLhx+NhexiJUFa1IDcOtfFSg9gazFRQG8k/
q+7S0IRGA2IJ714+bk34wVm4zylN/AeefnLQQckymR3l92GjNtFbge5XKNYnAmAmBu7EU/CHhQAB
7N8yXP+8IWtnmzIdHsUQl9UlCOLBfyoTLY+EEgSasEkHEoAZ+TdJkHmAeAE9HMavKoI9oe3x5C2D
pl0QQ+CoBc1Zom2YxhhR8h6Xhxh60QwMMT0ePiAshAc7LlReb9t7FHj2pebLx8MrLPiApGALiWvN
D8vKkDsh/vhQrb00Nt0a6Q/pweZNy983Rlv7YIuML20TCpaQE9Ja4s8AFTpi0ABzkUf0SuHdN2RH
fjBrF0JXBGrWpdUS4ITiX8BZRLT++hnmiT2b8CLKkk0lcLmHR2grWhlinAm6QAtmU2YbA6xdk8lF
wB36PE3qEa8UtFx11OA4jQywMbs/hMZaP9F5vpUmBr0jroBNvZ7UWvdzFgl4/Ixs2gdV5rfIao1R
q/fDjtpFF9+GI5bN6yDhQX5xlxmvB1sLd+TiYpoEST8VAqgJPT1eudGzGH+4jhNcQ0dOlaK5ABHt
IVNkUGKhTCOjDV4oU8w/I5y/mYYx4WYFCVq4YVZfLMChIY9yOegrr5/uec9GkJbtD55uQEAFN9GJ
RGuSLI7+pSFNnmksFNNgtJCD2A5bANgWwCsV9A3WpiFsFkO6HiRYuUpsAuU0qNFWTogKOxczWIs2
NEwUZpK9CGJwtFoCEAVdQy0g4OvwGTWfLPOd4rWjTVUWH6+nQa9kA0umFwxH4Q4/MqgzIkdymU/B
ZC7dIUIPUGXSLz53BDQHIZLr4Kk9qK1cgCym9BS2jG+wYwAbU4Jy9sa+nffGf+2ZWYriP1cXtDyj
uPWwusTxuxKvLRzmXs/yadKAH16cE6GY59HgFbhYwNiMghYAVIGzW8dZtfTGhbmWVtrrgeYffDaD
OSA9hDlImcVVM2AGdQiqDvwKeobQImHXjImRBG49/L4e53k8xYzmsPMw0NQQfOTl2Bto1hzy79Lu
3/wTXIu+xY/p1n3FG1+Enjf2swktIimA5HWZcnhzrFHvKyexAiVRRXVSJGQbPOA0uBlBPE4md8Ub
LMpU8n0r7XgeazDFRQTt0BFNqQBDV0eGVeCcNxeF/S/hnJmDTf8w3yLMDthtGP/at1vEU6oKh4ib
p9orxAE3XW1SBzPQE1TeoANthOqnoPgKVCI28qq18RaxFGIHY++NGI9BzVGSr41cOlvUsuf9Nby8
RexkRaLlEhI/3gCkMu59sEfgBanRyA9fr8B5RT9bGIviXZB3FOhaWIBJ8sX0/3Cn0oKAYNBtlE+e
B39BWjJ2QjZvoPqNndTpuT2Y1SG1SztSIx3Ful23a7Rc7Q+iCY6WDSPFfget+dcTu5cfn8xsScjh
uhp2JAwiIr7KR6J3pMxB+NwzYuhbcuZUmAQFYXUZ2uQExBLOWaLVhex/Qn3PbzUwuBGg1bJBJ3dM
oNepCGp4YI6vn+15dQJvZRFfhB6ukpCjQCADZl3nFaR9/0AVgTiDvbaTTrTauZ2RqlWz8ZWf33Aw
4CLOlFVRiRD4xr32NjnxF6PCEyvRBXcyvAswKjCqw5113xjhZ7qV18wr6Nn7X4SccRZJpuYhS807
xeb8tUPgq8Db+JdBTVxEljKmobsFFSSEMxQe+1NjpTbzDkiQGjsgCJuFOaqVAumv7ww1AtIQrlvl
6LV9KS6CjBBCprCc00KO0aT8mhtQUkWaUEC31w52wcbFdJ7Is1e4CC1kPHqEVOKSHA+0MhYM3D/M
1yvweaEDC2IRWKKJoBuIBmNBJGoEqT0lPjOQGj54zGc6GlUrR3BT6jRvggwbCrkXnz1L1Ak3FeGt
66+06e2yZN8ewLKE5F10omYzRs3/rf8GIXI6NfR0YI3sCCUbE4YmZHV5/dyrL34Rr1gf9pEwL5hX
FSpdsm9EOm0B72uI5383wpIVkEYMdFLh/4Si1g9ELFmmkNO+lLNc7UYo+MI8XLptUpPXNuaSIgCN
9CQW8x7fATxWrfsQDrjKnRsr02NrOgU379LsASYtvvONfblyXC2ZS9DTi+GPEM21jtKGDiSnQUln
+LtZB31a0hbgvIe1/JDRsHDSpkacKpAcwJJ6D9BmLlxSRVCT/9n4Qitn1pKHFHkhxEQIRPaOUgts
9UirO5j+8EaGe3OBSqHk0BdIytK9jdNZZ4/VGKNNalYb23Jt/EXcgckNS5aUj14ULga/yaWzvUTp
tlor84t6sumFRWihfHKEeihBOtNhOHjfndXnSnLk3/qzb/e9DPUa6OHkkB9R+D+vX+hKWi0swozH
+wMpxhgRbmISKkNIBe3cauDie9ziKDy9nmBVLMMNxBECosArw7X9T7ILWPn1o6+9rEU4EOFMkXrw
GXW8HjKrHYybiX0Au9ZYff37ayf1ksNQkFIhFYMIDQo4Ou+zK9yfUb1xpBOMbB3KJoxMSw/E1dvA
dDxHTwogtP/n9oFmLw1jeRjeJFyu1sOpZEq157WG34cBpBPUCe18CpzPfX4NuCs8WF/Pc2VJ30tm
D7uWoqcu5Ob3CHTTGzaMW27e/59jhDGlRUSASiadDjCBR2cEPvHH/MagPcmMyvQdH7au8WtxdMkY
SCBqDDegBHAmi9XAb98JH4MV2zQUj0qUj9lIDnblAeenCNHhYmP1rcRSfhEIIEYytSSJt9ZY6Lvk
b5SRmO0fYevn1z7KIhKMXhcNZI/8RoBS64WESCm4W39aYePp1y6f/GLf1zAsg7zzODdUR2jQtgoU
wSHQCPy5PE1nT4ddW0upbbPRsFhd24sgkHMTPAyhxOIIhEv94dweBHwoxlvByYPhu44qqANo4sZo
KxFnCbofm0zoyBrn0Hz9A6RsI3Fa+SZLQL0Io52KIjxEZ76Wm/FGQM2eu3GcIkkbmHpm5QRdYuoh
ZV5JfSzgeLEL4FUg72+HdnPNjsIOGBqbO0Gy9gCjPKj7FQoJtgtkM9UAADMg+2/irtZaWbC28GvP
m7moj80v4iEyoMsk9lI0dw2AI8t00qYN6I9b3rXYtQ5aMgoKW3pjB3vehOOQSajI/1QWyCnu83Vo
WgnxSxx+6MGYmepxg6zGI8T2wLCGrL5GYE+8/v2VTcwt7ilFH9VhSeQowciMQ+whkiITR+/8+sef
67Lg9S1CRJt3DQ4Q/PqUfIVO0OwGzxC+uvLm0WqAKv/snwV5MGNjuJVVzy1DBsETlUQMuBKB5zNp
4imCBGFFWfAFRQ8yRHoZi3CYVUGPugVbndq1QMItAgnRwPq1nrumZf/nm6n0ntY7Xi+tqFBpCCSY
bfXufeF6/3qS9PzunmRI3OLQbwjBY3IBk4ycCdhHSGrnZ0GHDJFa7eBEJhdXNEVR2eKPw6//OXyH
hxqqNLf6+Hr85xV7COAu6puDPwiRD1koZ9DJW3tr974N9+oDq3Ja7kQ2Kq4/PABl2ZlUk3+ZFS6h
5nyN2qEw11FmQBu3y21Bj0/FLkSLslGIT3LXnGC8pb2e4XNUAWa42PS0AOuoAs4sGO3W6cjl3eZa
GtE5dLk/g+NZuROYuQW4IXo/Bizk9v8HZtb8FZ983SWkXKp7ZmJDnORgaJlUh9q5NWWWAEfFXAlG
LYV8Ujn+u0x+iSynvIyWqATZFrRth1DrLl7yOUg3+v31e5xf17OpLDZ/UbaeUMNsE9mpijbZKEHV
4wzO3bjVOF2LzkvQODSmoJBWcfhQKvs2WfQbbHJSwzsy73N2igoSEOoj0OPg2mFf2NH8sYyvDFeH
dmM3rmzGJY6c4Piyi5qcdWg26mQ689287jaOwrUqxRInnnpcxEKFGp2EHIrFhQWvFVrHnYi1GElt
JL0T37zyyJe3PlMnsOkKrTyLo5KV73l5EydolaQfYmQNgg29abQmOQWdjmyCf5wS4zbFOd1shmIN
Ri/JPmHS6CEK6a6odPhDSGW3scpWTpj77B6O0JzPQtx/kGdNh8Z/Y5ozPHjrUGegjxJtfIW1JHuJ
M+cLomeoMKQc8hZcGbNBEWzAtVhOXOQFyuvlvJZkLwHnec23Qt02SLJb4QR/zR8qeKPRrueg8aoM
4y8L46a4DzQ0ND5hnHFuOYhPEceaBq2Zyw+FtHWs3rOPJztriTFvM5ELmrn0R8Y7iHQq0Pbv8mvZ
nsvxwHswjYTmqvDOHmgwvMIIUmtGNU56vucLgwGAIYAM1lSrWTIL1UD1ewSElDSjQ8r+LaJEh1Rf
BF9JEoDpQZdEDQLfcgDQGvHeSnLEGiEFqCPcMTAtmJ6xcMX6S4LDSoURDLvdCFrMHlTEGdbOQreC
vn8LgeEJ6AGQXMUGfm5fr7/Hyr19CWZP6kni4PyEl6BUF97+29mZ3RnRRi6xsrGZRV40siPEtrwK
cZj7IZtPz9/Y1Cv53B2e8rAboCQIP3Qfn25KDyjE54Ep5bA+3JSoWjk/lhjwiY8gGcziutlHFuep
6VtnMzalIWOH9+hWCjDnU8/W3yLjaeHVTAgdioSdDs0TGV4KFmWmVqR7Oqp10jHZ2HIr+dz9jvDw
svichS8GG+NlMSCpJJ8CPDS71nq9fta6gkvktpT7NYlVhAWE69+BgmokVOqQRkHF2AIqaYfyuYYV
X5nZDbhlu7lVRnzdRF2thMUlpJsWqyZg8wClTzlJFWRx7C3biU4IHv/cmJCU0Ji0QAOsWPoUNi4T
a/WcJUA7h3M0YgdWdWLBPtGAgroTXcNdqokqZ4g6pHjEn9ER/uU6oReJ1DiSqKpk2KK9PRxEO3YB
KWKPxDmR4Vb8Lh3H8+tPubJZ7/nBwzoJqryLUhGLnk18mQFkKuKur395LejfEQcPPz00dcOIPoI+
1bZuzNSopAbAv3gHgYGaGDdoTC3Ax+9tIHmtnNBC9hiVI8AsgYc3nzcO5NY1tvvdeJqVjXe/Ezw8
jQfNVW6KcJ9q1F6rz62bun8bvExaFc3ODTbS7bWlOY/+MEoM76S8hletU1GxQ9KdUg+51pXTLh1i
tWJTK6uHjU24dkO8b86HsXqWpOf2/KxEwNogqdjA/cgOYeSgaHEbgzyHhwjSvT37MAid05QkzAi7
zKI1GL9jEF+LXfqTVYE4NMAWqnag0Rv+JTGiN+FIWAHcc3GlkDaeYK1xswRkAwEEoMM8TWA2wEsr
lRCAA7BRla2YLD0Pyffb2sMURzHqSHjqoVlW6XDl8OFAEau1ToHm09htsHEqrhWxloDraoJirjDg
TcJgTfbunwycGht0NmiPjGp82MJNrc1nETomYkokhkZwbmoNuI0CagKhFR6r0xZMZ/6hJ2fYPUQ+
vDDOg+lsLGAA3q5lZMenwd0Chq/99CJ3aLq45aIcP80Ibwx76zydicEoPxTBRr16ZYPev87Ds5eM
0ArEgAFGymjPHjRVJCCySjDYFN7bOHvX7vn3csfDIMOURQTuV3j5KRxIIIL4HcD4CDVSuNbL8bin
cMGoITcEr2vYzWrlLy2pUEMOJchC6a/j3Vqt4x41Hp6B5hhm6ik8Q4xOLBxb04OQOIA9CtC7i2FX
cRPVnLjlYa9Gg9E2H+IIGzboA7iiDgtXBnefwiUciE/98/qB1sLVEis9eqGfFj0eaLp0KrHL97QW
ngy4u3Ey+BQbBYjVVz8ndw/TrgIeLsjwdXGa8Z3LrWrckXANbqAnOPFfpTjKbGuG8MHKwGxC/zKg
7Vw0R2InDFfyG44OYbyFlXxOQxCkJWyayATBpyXUCLiePrZ+pYefYTYq6HyaHaeHTO9GjBsyJ9ie
8UgqohvU/VLKIhtcJdyUBANz52XBxppc2VhLpHRb5PCsKfEwxJgpLWyQYhoy5wJ4nZDiDDZAOysZ
OrmIPLitpp0QIMQVgjnNTircuQxQ69k4ClZyWnIe9uHbtlMMue8Cc8hasJGoEh4doGpyWx20lQyB
XMQe+FcTjTQfNCA+G4Uzyd2O2XcKWM4aYC4of7zeCCvhmZwzsYdZEBKQo6mIYTq9/YaytDzTE0hn
q6G1lpsvYcHAjnYsNV/uaAhyHf3LqCSH2OZV4SP97t7pDwFyM5B38l0KlqEKqMExfPzkzebQ2hpY
XHBCqkiytpunB1hIPFiQZZeCVC2ijfbMSgD/L1BwxBB9EM7TAyO/3CMdUES0nje2yVrSuoTD1hOs
BxsCab4YIzjI/S3TxQuk3zWxl1t1shtFuI4oYXKnxHy9Hp4LKghwmvjPBdFOwZTn832ZhtcnAoNJ
mfCAScA+jeQBPRrarCKVhzmfER+JOViOGyOvYOzEJSyWzhoyzGmMPPyAb5dUKgUwF7rFmm+wh0Qn
lOgGVQzMVHLjawyZK6Re2laa8lwUEfNeRAsp9KUxhnIF2lX+V46vOems4iFAXnzTU8fP2Bjd1gW4
VAV5JzsTp6mSoYLtRjtez81WAeIv+LvxDZ63zsQlnBauZWxAwygN2M9MzfRuN51qHbZlRm1vib6s
fudFfKkoNhYDDti9dC99wNE2DpXOwVa8eWqpQC7Z8XROY3WQjDmgnza2y/OYKS5BtHQ21WQ0TIwj
hvQv0QC0J46QGi6yn9dv7vl2F6U5mD5EsxEV/yDn8eKkQwAyZu1sQR1XEhhRWgSSuIcObMTiwpY5
9DeK4NgZ780Po6NeVjjdsXTDNyxRLTTyY+7QlZmESmJzn7Qzbry6lYxFXGJohRIqwXdAcAWNg2+o
BcO2AuyDmpDhKqMMf+Gg7G8V5FfqC6K0SFzGeiqDikPnpAOIVo46pQDq/h/yKNTyZE+oc/1AKbt+
7+3e5jfrss9v/+ISZDsIBOmN85JsPtJbCRoH0tEfXoXZlNVo5C7WN2m18zT++84gLkG1XcFQcGsF
4qE9ExBJkeEcjpM1c0uEuY2799pkFvGkFceOmsIGvVgxbU2R7ie4NZXVxrG9cg8Vl0hYseShxkdh
Pfrf0IgitE6BhpuvvFFbqI21cCwuAgTcXsagbUvSES7wZAQX6dr/sjdAeWBTEMK4euYSUsfRztxe
TRJ5VDN30zNn3lXPvs8iK4nZ6H/wUBMuAXalT8IhNSQtgxBBDENtrVLLjW21EjGWCNiaGqJkYlsA
lVAMn0g49fJ7sYVJdLYlpvA8w4IF03/GJCESKn+k59a5p0O0G3adYwB92xRQHiJTKshCRhu3ydVF
MZ8nj+EPZkL/j7Pz2JEcW7LtFxGgFlNKp+sIDz0hQlJrza/vFfVGne/WTaBHBRQiM9LpPHbMtpnt
tQ0G4c+Yb0vqRt37aKiOgQH+GL8KL8Lykv7N2/Q/Jz5Icv/7V6mRpUFXY4C1Sl2FTdMmHMqv0fIX
w1/6wv0/hfM/Z1jVUjJBPbfKMZIS6V3PmtIplgwvoG5ORrsprcn+77/o3+Ldn/OrUyJHsdSM2zFx
spl53DyDcPJSRO7ILGHpYv3tKhh51q1dV6EKQX16BUPqKn87bf92Hf85z2qYZl8Y2QSzPtrP9WFc
AdLj61KBw4SXbMtRx4pk0O7TJSyjcP0k7I/xd1kcm1L8y+vzTzvyP5y6P2deo8EoLXz5savtHtgT
tKUmc+ftVQQdqRyzxdsiHNjM7Tw253x4W2F85ikU0voFNGrU1s5UtI/zUjmqyOZmWznNatxnxU7B
mdlaYq8bW69UWqeMdigdmLcWlGSBjtmwVB7kpgEs+D7TiapkLAJFT04feuNrHf3/41f8RzxLRSVt
l5wnLByivfxTPTBdsTec1S/O3U66qx8ANN6yx7/8tn859cYfESwFcilVE+yP0Yl3Imaos0ff149/
zbNwr0ve0Xqx+MbV2v7LYfnPrkGG+efEbS1FsIslBZtktr/lh75HSaqqixxjU1g89jo7GvEV6rLd
bg9VpgWJznZ6lXtFWh11Y7u07QO2JIAKOAIYEuu6FytMKyR2mS0OBpvj6jZqbU9SBRFhsY3EU8fz
Ouh/OYP/zJ79p9fvj0BpGvmwGcoMAygasJugnbKp/qbtID6iRDyYrL70PecSiWaU10BOvnLh3NTd
F+bgdlx8bvn7WEvBGn+bxTN4zDkOZ1WwO3U3ZM9CdhlxB8cz2rpFeZCj6qc4WWjZfCg55Tre3oDk
lahwW+lZp5EjatVFrYOmEWxBvFOSb1xOnCbBWC4R7LJ6gS55moSgsLweUMbKX4cjjqVUJ7YUHKPz
dFZ45/ovLdJ/GU3CCON/h1shNcA6a5ghi2gBkivcS7vKRbB9asOEgTXhL03Nf4nqxh9RPdNXHQqn
uh5NJtFVjKjtGAxGXLOavT5Y0+t/Pxz/sqxq/jmNnPJCFbOGL/bkzie4KZaf/3QBw5vaTg64e3ub
/uAmmc4YZEfjZZI8iFaaYctOPTe2fMwRL/174Rd91O+mxBl7xEx8NKbzgGOI+ZcX8t8uhT+HmEdJ
UmFDcKAIyHn1gRX7Qb1snvhrRZS/gEwdWIRnycSRMvdvhca/7HuZf44wa5E+iPGSiUjCDYPy/Z26
0Vxg10+/pM+NCRH8skkPc/M59r5410bOagKOfVElqNFD/Syzm8jq1+cYbVBgj42Y+tN8WlcnKdwS
0U87ZYn+l4r930qSP0eiM5l9aEEhRZT6fRtvvpXxTHAnxGZB8vr41WJrn0np7hUA8V8kkX95Q/8c
kN6aASi4yK/Ej+++8ONQ3/XXv5Wn/1bl/TkJna1Vn1e/8/0TmwkB1bd81hqecDh9qA/I5Jjg4yB5
WA/ag3VX/Uz3XeFsVwnr8QAwe/jfj8e/qMam/mcVq0OZL/rfw36n77NXWENBdpJCyc3306G4lCeU
DzjBd+WXyj/lv/9STf5nMu0/xN//b47aVBnrGGQgBGX2oIrWnbi+NEL+UU3jXa3og8FUSCLZQG6x
H8KjQBpfFOk+1eJ9l/Zu11enGp6xTBSs7tboaqZ+3d1N9S3T4OhVudPSdgCdaCtQn+JluUZ4O6fl
+pVE436I13OnlTuzpjufNdB/MoyXZQy4854EqKPYtCKnbMFQpt1hiwZUmNkD5O3NOHwWiadE7MiK
w70gWavdWaDkp9qngei2i+rCD7BNOazKYzG2p9m6tWxJKmLITJs3VCYsYu0iRd6wmI4gv3PluUM0
+6NZv49pKGqTI/FxNfM1y1RGcmBOiHY0fpQ1FJiieF2txqmMn7i3dubSO/kmty7XTT74zfIslr4w
oKnXZpc5RYwtQj6ltrxeE7UobUVqznGZYKa5zsw5pXPjb0PuDeOyJ1kyuxBc1l7V9LcoLg5wO5+n
rHCtvHoExhw0qvqa/JK0+/IjWebLsCShZAVjg+/pUIm7YbBsNgXkPjs2aYeRksopXOWswkFJTSuQ
x7VG4FJ0r9rgOWBxJb/meVDK+yz+qvvRVXEAEk3VTjKT6FvZxsSOqzqxyjE24nDXzvpbbypnKNFZ
0BmjXnpGqWefUym3H2PdltiytBAiKmvhCeKmBdRJWCo3hq4YCjFEj7LtDZunuNpTZ/CTk6x7qzrZ
mkLwYkMesjgW10L3kuhd/KLV1XNWvg3FMB21XAukRXPrKTd3hbq+Sf1a7GpF61+SBE9qS61+troN
trnHX9LLhluUXObxsdMvSdI7AiiNxl8H7CSnHSwBMnqjSq5J5+SR5SlxkEtOFu3XqgQRUYJYNK2R
Dk3YJQBb7/J2ZUfrK1JtOb0q7OEmhywOy2w3NPulu/SkwkkeOcrYuBF2T4uNZ14Cnntw8abl1U2I
w7oLbn7Bp3pIj+p4FFdnVO8wFi/UHYUoBnCmcD8tx6RnpEUPtM5BwDY8SL6KE+VP4naCsVHOTEl2
ottJdiSsh0JsTxGmISV9FKzQruaW3FsAG1c2OermPOe3hvfWeFlFEGMtFM+bZo7Huvsu2++FM6d2
QEXk92bhJVGm+35IAjNXn2nXsVplUJIIi5uqGeN+YoLN5+hQpTsJZ1xqHir1ukUP9SzXoVGJF8xG
LkUnnTq581ooX+E6xM+jZPqxjp643efSuWQjbJnftrw+8DHWmd6kgHFP/xS1mzNZw2EVY7wmrP2s
RFY4VPJNWdV7mLbKgxnN/a4EhQtYXVCW4qBliBIc3qasADZVGFnxaqg0sDq8njIw9aKjFs9Km7jL
mj1gUjqvfOcJaNrW8Ov2PG1b65iGGBqKV06lt+SAVjq/XLbnqWWzG9TbZAnkotC8z+Nrseo81PIy
zTB0BfykkgmpHDx2DRpGiGlkDZ7Aq6IVqU95xrYlIJ35YZEyvzM2t9YUpzZ6viSxDaXWrWRP/F2S
wvWlPlZCFeNfehIMd0JVEbGM9qBGub9/jwoVcjlWGpQA2QqyVLP8VuzrnZLg3mHpzWvbqNdGXqNj
Gd/m+TK230PW2ZCHhzXI2weTb11PUYsGl4F9Tkep144xik6vHHRhl5pV5FbjecPC1Uzbo5AUYYnY
H4t56XSp9RABF3YnbkNF0G/y0MMLEPI9D3gO2uKE8mTF3jjY3dEgsl1EpGvjOg14mLLykxR34mQL
xRvrxaZ1g7giTh+6FWm2wLjGW2EF4rqDPKINdqY7Q+FIH/zJdguzwWkAkpi2NDsSo4w0BBR7wpFf
T88z/KL6KG52XN7X0jXF86ryBgqYuPVN6TBEd8L2k5TstlWfUonvBcwQA7PafIwfpy7ZCVkR6knx
OGQthrR5LQd9uU9odLR9GZhTYvgK62uaBQF40YOe+2pUZMzuc6cfu8XJceDFolTjStOIgr9WjodY
eSCSpys4pRXLojeNVkKsHSzqK7Wa8W4wGkfTdom4DU5VN/yGeBhObWWkH9KtS/1F86KCJTndkX/b
s8xbloFiGAFbVBhoL4Yj6anNy+PFveoINRMoKQs88XXWZHczBlswQSkapx5AkRkTRLew/Ck2TFHY
l7hvYFnk0BPCQc+doYZRl1Xzq9qPl2UADQGRAulj9ariCEoul7Erg2Q3eaO0bxRPSLxWoWeMq83A
7zUtJ5nTATsZntp7mp977GhzyqKZ5cVTtYVKTi2pfisiK/qqu9bnTHwsN8GuUQKGvaF7Uk+LpXvE
OirQ+mOsunHCQl073mn1uZm8HssuFSEAMGoJFmu4bXcTAz7ZcM8OYxV1kPMqDyiLaXhjCl1AfVxX
4lG1+Do72708OsO6AKx2R/HNzL4MyB4DZYyffo8mQYIV1Jo4xcALQ7PQMKSwthRHln1J8qzuoYsf
tXqv/IYKW59OdXWgGxWXZ331Osy2UahVuzacpiHOvQrLrdweaooWdXSnKJRZBhuDathZkD/R+F62
+ED/UeVwbMk79C3flK2jpbcnsjy4vTNKviEN3tiWxKFsvW9WLYz5RptYvKhUoUWTDscM3FHVdbSj
aM85art51rbsM1w7vFjsuWLW/KKb6EZS4mW6/m6+JZ2XVhsvbeYouryL++KAFdV++n34KLrmnPsj
hNB2A6VR+xOBvuG7QLkZlmWP4YUjtaNbreeCLv3UGtducKxhXySDKy9tsI5T5bRde9TQAXRI2qrS
XtrhKAu3SCkOvfwOQLpaI9bah+mqpMKVlROnxSAUl8mH0UBTEva6AP60xWJymSVbXZzMzE7z0iqE
p0qH0Vl3h1E2asfaVjIraSfHL6OBZDSqBkmV2JPskZQlsuGv5VJ+bBMXfmYoblb6DC9jhmzVgRrr
/qqOuDD17rgp9oj6j2gpnoyG85uHXAKGyvZ1ve3V1fTlirJS1oOknS/L/EK/2G7V3hHxDuzK2ZVh
MK616iTa0So05rKr9WBtLXhivDi42FL91sy9z0Yi/EhosmgBllCCTxaTlyoyAiF6F5EMUNvszdpb
xh2U08CKZcCnvy8zi0BRpdrmXdcFWhntG8v8WZVYcadMuJZVGDXiu5TBr0r5qrWpDeRm5omhzD8O
tJ22wLwxSK5ppm0ZBwa+W7KQrXtb1yWwOvyRpqfSepPFp2F7UlfSOq8p7jZ4K9Lgr4A78HePwgTP
SlIBR9az+1lWvicWoxwREAq+byNTaeWlTZtTPVmyrVRCqDe8sUK3MyZfrgOxzD5Vo/USa8BC97et
WG/A44GzdpXuzYWe2aydL3Cm4kNblfNx1ntggtWQhMm67CcMt222YO+nWjrpw5rsFHF6rbnDdywt
WkHdvUtb5lWZ9b0sMFbrzJn0p0wnfWdkH509vYJ2B8oplR95RmEylUADZ6xSptbtC8a31nFPNhu2
kXCopGyXNFEAZvQJ+76DqgrBOpPiTFX6o1hYKscw+jSg9ob5Jq4GSRqvnQ6FnWjJlERdnbmcDwrT
xX133LK31HoVNULF2citxM458NUE1BNEQe41iEy91ntCSyiZFvxpaHcf+m0B78wqlp1aY3JcBnPX
RcqlMbqjRtMtbsrDtljYdVEMdJFfxJlbSxWPrxF36lDTKN/W4xKXfrqljrY+i6r+1iyUaVJ1KCUO
FIprpn1n/WtChjSUDTh1NgG8VtO8bewvcjo4ouIn8kdPr9dUqpsg3Te4jnTzI0zUY6kW12WI2TQw
+ZsAJZ1HfoPcr7i9FytJm/Lcd/Xrqli7us+fqmR+ktFnFvnajselSr7hXsAMhRgHW2xaI+5F+jel
gC+NHTUPMURRiTfwNsAS4SzkXt6cibB17cn9IacJLfmrFZTFzaIcINf4Pbtqsx8seSdVMN+4/duZ
twSC+IMxtmGbEnZbzV0FJkOl91l80Fd3zNgcUqVvuRhftPmLl9ClHiN+OFFZel2SuVG+uFH7qRvg
xpXvevI2oz2uJHL9nB4lRbSF4Vs3BVuCSl09KuZdmbqlgSM5UneNf8OClqpUr4qWXa1Igukk5OHK
Okmrr8Q4Wqhz7cr6y5YU+9WsH9uU6YG+3MmiU4oYWrNEU2iuYe0N8kTlM4tdYuuQv6kGD8lJWcPI
eHLjrkk9NX2IWEutXhLFNXG+EIWjKe7KDxqMnebEWIZXr7PyopkhWcK2BHmPkiHt0xl4Up/sDcvX
Wm5qypSDtozXbTZPMU4T7BuJfeUKtHuHgZQWw9RJdyZsoIYcz1RyouFr2WBiQTdTXqI1yIA1dOxZ
p2XsydlZbd911pfMKQMoSWk3+aJ+ylFuMcGE0zbkfmvs9fpM9Oy4YabsqOBLJ97JGEsunJ9mcE0R
0hOMR9V0LfMtxoumg4wthxo9yOh9fUwYTGh//YdL2Te2p4WVvr5wBkQnKCNS2HCg2nOk+Fp0Mi0A
RQ6VTkPGNwjuaJwHpSQWHYoBt9vNOptkwWreehJGSgjCY5e7Uj5CLiJkk2X3ZRzGVFyKlXsx1YKc
c6xFemr3a4XoO7jNGp9wiAv6gYpiGfbCkPiWhGdm+iskpECiWi8eviNorGmx+u1UE+NqO+2CKQ46
rcAJ8rFTMacJSskziogP0R2yInbrTCE3Tl1dXC5zbYRaTL9dVb7EGBensttxtV+FWfWFwo9wWFxe
IvY3uqoIV9FT9H1d/hiEnqWi7PAk5NIoC2UmK22TfWc6OeHYvhlqODFcX6/vfXNV2fqobPpLA6Qf
IkBhk33nk1esdvUN6cFua/2p7EM5OQ/CC3TvQJjhvZls1+PCxtM3Bxf+rWmdpILMKDpYXLVTzZJa
1tToZLWWfv1aQ1ItG8Z4l9Tz/Kq14vKqRm2PVGmO6l4Qal+ZlyCrBg99onWSJPd16NDRQOUrsyud
1T8mZy2uOgzZZ3VfdMt+jtNAtkBH6Nt1k2Q2pnJ/WKewkrqvTdfTEynwgyXG1Y5REwero4dBae7b
cv6JYwo3eph2FCVGMCTVfWOyPxWZ1r24Wrq96AnVyxpB/xXuanl1enDUfC5XXMcPs5iSII6kH8GU
vHqMvtb5Pm/PW+80b0r7SY9wZPWDmmd0lcIpPnWcubKp89bxN4EzhkP9LMhwcLBxw9vNDH6bLSYV
mXpqUhb8PEOAluVKs71WnrT4Q/1ep/zrbVV6UHu7aJxE/V1PCDmxau2lxd6UfK2PnajzgcohMazl
C/6UJIIVI7/uIB4kFLumBQYfwhuwrGtZYw35o39IF/VJeRVWH7i3FEijK+lu0/tFehuz06j1Dp1j
7TpwWWuxi1jBJiu+2EkS5PW54/8WfLwFtc3ui9OYhRXWm5NTZUGL46V1UbJAB57NUHFleC0cN6rg
eC+Q6NSPOm5M0f3Uyt5Y2lP+mep+xNS5FKonhUnEesOm8MPIcruIaHk+tWyt9btMOZRlE2Z6AASe
Vdd5+EhGV07DKPsWkvdoe4iHzynfwkbyO2ycGpfSr0ImjDtbFm1Ivn3rWc2lNjbCKeNsMRpYvieR
25raz8x3a8rOhQbrQOfHOB4aoIMGzrBaOUvGq5GH+U1pYirQ+zbzuEvWzJUrvKOy5MQ0cdD2yVE1
j/pFa444Zpo40DA207jWpzC1VNlebDyVKBPVpZ9CaYMIn9Oqx2+r1anDD122J00Q2HcX4RywVGk9
llbYaC+JxAJiMd/r6qeBQW+GwASkfiaYVS9qBxNT0D21PZaVm4hfvYzdb/VhMT9X/jTTVaP7r7Bb
Xns4ZEoaAsdJLl/RmYbkEjVhq92q/NRpxxqnUEbAS5xCGW4SBY9Lb+1CSQ5JCLb6q4q8Am55UboG
ot3gYYdqy2hV2TL8riHiCJ9Mupv8cCVFIBoX9bHqVcKsPwoILbCbxxPpSMOW2Sc5nts2Owkvs+ey
ts0PLpX+qf7WWj9uHwo9VPEfhXMPVmdgswNL40GxpktU1neQX22l4WECqhfvrSgA/JmYj3wWo76r
bmryFC8XvIaF7bFTyGyS1MnS6twM1PEU1XpSMso0BrrIh9tO0XMlbKxMQ0zSQhWTtbxBuTkUVhEY
VcaJx1vPcqXkKuxVPKQrnMOPZVs/6dySBUmYnFDMFk9afY1Xuy7vooFX/qRTzlQq3wAjgaKK/TO8
0tWJzeua36xtI+070VmfugvjarZhHNf6WimPbXTWSGhrumCFr0TuJO/K4pCyZz0qiIe5j26VVWF/
XxMHMWfuZV5Z6ppbU/mG/jZu+1JA4w3atz7fzSz+Gu8KiByRS5O1weWNz2UkwSzCdJQ+K3WHuGkX
9V5LfdxLQJBYhj9+c8oEyxvUHR3QmQxku6bGY1N9j8W73vZ36O1MISj9sRkcNee7e+HfWmWvi9LZ
bUfL0LhnWNTi6+stcZegRTT13VK+rul5w1ojfumr2C6VuywKKurx2DasR3Vxkd2sc9ahgymBUoVM
ZzkGkWqiEEMEKuCfGM9Se9AZO8qTw0QqSxzRna7nfT9m3PujTjkvEVM2wUUaIqXoqpAMiGI55TwC
H+JdiBY2qm2c2VG9LBbZLD/irovf1fpzLl76zlHZKcK9xbpUdeVg0aujlUiHvkZH0S8MMUwVUKPA
yK7UTpXMtakXtqE8maQVkVNvjshEbH/XYsJYcnn85NpVqa9l4ehxECtfmlW4mv6Qx06RhUkXjOqO
JgfX8GQ4MziH5hHf4KzA70s4rdWth0HenMfsmvTPWoWAe+iF2ZvYGciKt8UKFfGHjK4VYkcnS5HJ
Y5JDvrHClrvCwgyO07ZQMeyKd57sRSQfsZPODOdIvQ11TP+Ez4fDCThbze6/5nrHSWkSN+sCM9t1
HcnLQw95s4+/I/2gR/uNIdjENYpg+mozUjWsj1jT17zkaYFfvLhyf2FvmFywp8CTHywU96MCPtqk
REFcEjnLKVdgoKOSCFnYxoVbdE+5DkW+pOFxyEaSRiMU+vfNNBw93ZcYBfa1Ixq7ihFnSBsy12lg
nPPFU+Wn7VtJn2VQ9ALF73PEmjxxWa8cseTbhx/lxpVrELHKE6MkgvbVI7c+rKqJtm2XvzAb4mgB
UHjwBRYmoTjREVi+FtUbDriRrxIjQMiLD9xARoT1m7yT9c98eemuNRdLsksxPCFNi7714nlmEhgp
qyDUqo4yRC4zOpNOeo7siP5hz324Mi2pGa+xcupVrGZyf054SMujPB94E4oWjdBRWMdrXas/iwOj
nYi9rqw+p4gPxnVaXGyTFOpI6Umg362iJAut7k4LkhjDGIZttN91dJ6xlbZC9VVHz0lIm3ereanh
ao22buI78DQLtcvco72tX7964Ctjv4Z4FJe7hZEiSv+mDtbeazJfnJ1acKPe64cQ22oxfTOnMM8q
d5nphInjnTJF9maYQRzjM9/fVQsnjPJTg2zAlN4la+7jyeuaXTvvu8cWCCgO8z/UnhGjkOpzzLSi
6UW3kYHyV+NnzN1EcmoRh/qdbNls+ZjzbtoP9A9GT+aO/layvfRdqjj348IXR6o3xm/m8LJId+qD
gg2BPN31L8oa1PyLFG9bN6TK+yqWduQgEMscqvgofdsU0VEY2cI8QauMkCsZXYZqgecQ5L+SHaH3
EmvvUkqk9IbygFhvyd9J7Bb9R1oEKK2Qxc3lURIOfefmyy4SAwo+/UfNDad7zdSvZnxH5AW1bWdv
Min1La9MXrLmd6ZBqYMS5b04R0sbdvqJPrZdrEeVW1cYUWH9RkEfXEDMvo84AJh34k9d31NKFPpO
jWu7XQ5azTW9ULeGRv7ZSl+Kdv+r/+OgRGSTy+s/wtLvK6fa2TFNdljHWI5W7+gPMMUlIgwl24ee
hSIEa/Gx4Cuf+cMbC9L5Db3ZptdqRDfxRt+kh2mtL0G7PGrFLeOdShpcuPF4ne/VcGjOjRIYqxst
PmoJA2HAAHCvLplupJbhdGEMFHRi2Eo+75uxvI1cC/Fx0DwjcsY4iJrKBQlbz7ctwfLgYLU3pOL5
c4xbp35R1Rtfu9i7BRbfejB1PlL1zMrDx6YfsgisAWhmXP5akhqh5VtbnzTaM+lTL3xvnSPz4hgr
fY/DL4hA/Z1jc6y4dJTGs6TaHcsv3B6M2MuuW/esqOgrEjch1vsvmKwJ+Y4sulm9iXkpges/6FRG
AGBedx/gay3tUGhBlu8KybHIXUHkmNhyDYFpEqP9gtKXKARuXih3+RhwNPXSR+EW4PMhJxW+aD0l
7+tApV7Sm5KdKdlpxllizE8+De3Okj9n/ucWTkbY5HYlPEfNY/NeydE+yh7pnPwWPdbIkH6HP1b/
0p9UJP1uURyluOv0gzRxmUusLT9a0fOSMBRSO3wJ5GoSifamuRktMSJxT+as0yGfbHH6NXtP3bxm
tpv/WhsZVfOgLuVh0SnaVH/m3cpZQ7WFB51lh/JbVaTXWmL3tkDLW2hksF3VyQo3x2Gt3EFvTsb/
u94hNtQQoNZ5dhIoTXX9rsI/YHNFvzNa+UVAgLAFbfztYdel03d07bmGTJRnrcxRiaDVxP1Dp7T7
fk1CuaodfWx2XRP9iFnzZk3mhyCnQUtr2c711FH7nZ7nfjmrnmF6sj5xsdhV7KtUs1cGmRggtU3J
rZMvOfmQmUaQD5EZUIIDG+yUUGoOvzJc4or6Dy378ssSlF2q4FbNzl59aW9jG3vj+jNOissESs/F
hea8U/mbRcWTNmUMlqFNHHzP/EnzOsnfTL+i1aKN6c+i72VaJ4s5vlaqRzHe9o5qzqe8xbx4mA7r
wCEu0cRk1msQqeX0XN9b/WusiX4244fW5n5s5HdIAH4+/uK75Ptp+i3sEWoXELlN95sni/jicwUt
3eLFLeG12U5oatE2vUrmLVWyuzoKM35a04R7VbhhytnlXBM4xF+T5MS9Oa/+ZpFjHbWfeP6embSO
UQBsEnwsKAxXUg8zo4sKZIAYeoBDqP1NeukMD7/qw4rwPVzneFdN+xUllmYVrQQlvrMq+hf0eUJN
Omw6krvsNTlRcNvXKzJRuG10407cwunomLqvLrcKo+rOjnSvZkEzgmISTGIf1uu5/jKYucqN6Yq4
jEoxTVdh3Av323AEZ8EO5WS8ambM03ULOSiNndXEzDZ861il1Bf5tihhmWN6FwK5s3OwjUS9afQp
uNXuQbXumXbBh5lxAkG+ybz65Ml8R7PqLvEhI8sQSRDwazHxIKNhFGMkBYNv4gcRr/uPwngd550h
hytOReC6lq+JmcCSBt5lIparI9la6eW0iaMFo24l2fXTpcyeLP20zuecLitCr7ZXB+btEHfbXwjg
0vrFmKL2v2CNQ/fkRpJHiiJhbPg4rZdWug0/1leR6vaYenr02SwIWGl6W/TxVeJmWPnDY/JcN+8F
k2DWfJj+AavPqU9TVBlcgfWuYXLMYztJpBKvOdkjaWTho98pi23tLEhV0aXIg6K6WdOxmzyhuIj0
lsf8ALneVMzn9aVF9fwWqbXRPYPmq46+NdPJLYp+ZpVz0eG5i9p5W1yN5704WM7qzqqSuDrVUzpD
S5JKL0lfm/Ykfpj8zJh7S/kV1U8jVqhqfqUEpAlJ90hVT1uduYPK/cnGYC/t47o/qB09QByJaDGW
YrhNVBIox0h9Pmd5IHc66cVTvtFOZ5xlZDig6H2Vx1s8Y32zqOuhJY+Tddcajpt0KVpnmXFLDjDa
8NVDZPwiTlVvbV8XkT6/oyrf6+84BRM1lkf1oTC20pJs/NY3uUxiwRRJ4dQofqQMTPpYLPpmr/2D
RGnSOIOyWzZPubeuU/fUPmeWw/uACIpYIcU0t4SfonrDlawpfeu1ItGUXjpkljjbiZXlrpUdMyFb
uophN4noyte0oh3u/uZur+vqR9GOTSDR/GjhrV5Qz1mxplN0sbgOaomHPgfqsG9GKhoLaIZ8aMcP
VnKPBmbZ6uYLtDG3j2hiWqJ6mF+FXyeY4SgwpdE1UGwHPyVoiOFCqVRvOOSdYoWp2N97hq6C3HjR
eNric76+tulLnHiW+CbSokv/h7PzWJJdObbsF8EMGoFpAqkrVWXpCSxLIaC1/Ppe+XrCPu9eHrMe
kUZesqoygQh332tvN1/txF1bD6O6HG20x33KBN5F/mHjhRrZz66mfnaZsg8rbpqAhMQXwWxfKd/s
mGPWl2x0Jz28v5E1LxOfXiOHMhQPk0XElc2XA6hv/ozBLouVtYp+LYOtOvABxdeur1ZulqwrBw0H
4W4+lbB0IQIoIHb/UAacE6Fv82qXxVcsjxGT6TD0aiCSsN6IOvMmtrPRMMj601KejGwADhpg8rF7
8oaEDsU76GMuV/GcU0Mw17a5pSp76STDcrLgcdKQwYORnNp0WJSac+hQ9AlGVjxDv3ThlRWTaN2h
CyC1oN7unZr2PnmUJYkAfWrVMFBMTPRyk9gstxF04Vm6kvSKKM9MTNpXUd6Etua5pBlnpKgMh7q4
pS7PRMTAhepUyOKoCd3LxUVp/PtH3V/M9pTxA8P0xv+bE4MxiktqfgclMdOvsQqer9GA608Ka3al
tRrnlpgjml3q5AAqnKMi22i/OkN7V66YjFTTDA4Z6Kaf269KyYeyLzkK51vhfjZheP+f7Hn+Y6gY
O6RNOJgOdXfk6ebjMErIr+ydK1tojBMde9GDaGdO8tHYjFDTkUybV+Yg2HQAyBAG3tTmIZe/DTr8
RLfb/85m4/8PqHKarWOHtB7So1WciaoQbwUlUVS/9WmyMwRMlox3Or94KJw9azH32ahdOzIJhl1u
PgXJ2YRlDIMXtRkaf3a1U9f2wbLW79Vm8S7TeJ3tlfHd1ZhfA7p5HX9K9xK5j7rer8Z018zoVMEl
D5koGZc23BU6yuGjpmwssZzdwLf7n7pYStQV29my3JVq18q3kfIc6T2V9pddfJqMmKJ2a5nILYu4
ZuNkzuQ9IUo1e2yH9hhn+mNqMqtmfZnMdhYxitmXWYNLtJOK6pyhdM63oeEile6V/GfeubH+tMfo
WXHR2svZWuVaj/4E+WjUxbbqeMPbzuJcc766lkkJN7A2KGLTJeIWyGnHnr6nsNuN+rMDVlxgIYiq
V0sJLw1D7ZoGI3KU/hCh7jNOE6qXRwi7CUXLyjJUuSp169Gxw+hqmABCVUhNn8/F1nTDa+Gw9cYE
HC2+9DBZ6paxVSpoxmx+ndX7CIgjJ1RduP9jKlFyAaHM4E4G0jeabv2auazSU0S/M4ceLwC5agsz
1zedKwOvip3E69SqX8vW/AxrJ1yhhEItTPIgAgAS0+jZHapR3eenQFm16cbUXPxtPr6DwRheFO73
wDpP/RPtZx3vXYF3oor8HCIp/7Rs03fYIDAvrJp2KiGFXuCE8erwN1IeDbb70IRilXGN4cJuI0Q4
DbAh0fCYja3BmsCqeEyFsq80ZfCEYiwtcjl0XlTXF+21syJfyzeTcbME+pe+TlueBv1Wj7T4GTRF
maOVoFmKu0BHfG9heA5BRnNZHWtZvtq2xsrtHiVKXwKzm7tYs049wZuMCSaqWMEIi6XHlMGbyEYr
MN5NSUallP22brKHfuhMVK0AtYtkXinWVaXyZWKY8xyRBV6gNOairkxtKUM+b8dFJun0ePIReA5N
Xp8z3fUEp4gylkej+XBjscsIGqn6rmD1keWPLhyqZZTflvLgFNk2Cju8cV3EfD9bq8HJ6lcx60Nc
bFkGe+An5WQIkmBJCsiPsUHh7FFFOtqG7Q0Gt8UYHvApRVSdU/Y82TulXunurrDW4Xjtxd5kmyn2
AN62tmwvPNbhqmXTBXKWOTOrjxXmkQYMmAaapS3j0WDurznPbAjmms8JaYrmj2asd8xX6EaL1svq
p5J1EyHdzQl5W3H2pny0rWVD1ETjuxFzJoTeiJulo7NI5w0dgItBCkurEMsOR4OxBH9YFSzr6ibH
N0L+3HIbVmLbTXLVQSB0Oo1l9SKHZdV1myo1tpXZmmhvlEwxzCHQM+fvS/VYME7txJfDuU3x2/a3
tHUJrDHey/qbwVlQ58c2jI5asUn14WF2f0zBsDujQ6n13WQ1q8nmcyiVrZCfhsm2E8XHfkZa1C7V
mtJzc/WmumtWPvp1Cf7i1sGtzis2z8QBEAk03qiZvlLYt8jRZiofFgM23WurqRs9ltcpSLygEmy7
Mz0riCAhCgUOt2+mdVM7xH2ORed+93WpLjt1Er6ihdFSs4IfrYBH5aU2uoaFkmULNhyrLCrILKPg
v0A+kCU3+ZypIJ0Nq7Sc0N2DYBs+CiBvR9NlqySON13l7uU4ouSxNQaKaUCQL8aQ2VhpjZ5sihWj
tqIwQc56xjeiz+N9PFbMpeS5wtRWMR7pkvygIMYZvbaZIRHHrngfNHcVieQEnntMovgS3A2KBnOn
jvJ+xreSQd3Ytq0u1S7vVnZ5J8SOo7VXzVg8zqCdxWC7q/wO7cK5e4MkXz6QW7tfzCLbuKD+FgWV
SXcS400qoBSMa8srXyEvBVlNydaqS7u/9fOHWW10+k4DnKyGtJGUJ3j0FD+0Hxv9ODoutU7ps9k6
0K2F3vIr/jYl0X+B/ZBAINQUyrlDlW7fEqWig1Fsf8xe8zJ51sRknyZkbmYJKa35nd7WEsNP+5NT
nm35otRMqXdqXtxfuDwidzKzP0ubB814g2lZdQl2NBWCWBrVbwnKn3i9eIvCcG1EiBUVU7hENV1v
asWWfTusLPptyIRpRmoc9wrCUfenPv9Ogk/ZM+7kFRbTD5DBQIWdxfjxW6YUk6ota3s1d6sGd4R6
7s21E1wC7WgErTwnODcNKMSrNc7fUdkPu7h5Eem6Te0fK4vYT9KvLXAxdvmtIOUL42QPBO73KcKK
35Ze0j5Ftu7Z5MM6g5dC4yZGu2nv5B1B0bAhowvzK5ZRmzJiOBfVYZIAT9CrQs9Q+TPflvXGlpDY
S+LtnIkVCDxdi4FwqXtRm6NPqCh7ysZNFcyTb1y+YCcgXDUUiErXXX5EJPtlGseruazz4TgP2yjY
6+LUWLEXcsQk/UtfPyI6IS0PGULqys2ZvAGduthyPUWzVr3KtYZCI/vko1fkKaEaN+v9qHx0g7vi
0L5EZrVShmfTMIleHfAmGH6eKNbFotbLUnCGvuGkTS+hLaxNW89kgFD+L4ugQzfVLvz/97r0gJgo
kHlpi6R9iOjEsmw+hBpbCZlTGAyB2j5GVp1OIrXvFJO2ztRNWtzmicSP0fTqWfc07b0Nip07pvwd
uGCTm+PATvE/bO7jQHRI7TfrAGD1ZuEwk2/xahRGGvkMw+fJxnLKpCOddy77q/XZz0qJQMLSwkyE
A1wBbW+s/GTChiCFbgS0j+K1DFcl+TAFA+wk2vTlJOjvtpXoz6M64W7pm6gkVBVBO08Rrs2W9rMi
EMVuJmYOxqrvf2XliEfIgGrRy7w7d5KJPsf+iK4VSm3yVRWfh8ugKn5Qu7jy+tJ8ccBQMHgUtnUu
c2Md4XPZ1biSMa4o+UZk7EFUKLy7SfDCzkCUox5I/57o9FaW5P5O82sy9wrwxkZr1ZwLkOlIHbVr
PTyMrEAqHVMsKj0+5coyBRDpCgLmDIN20VFQFlSB6zGtN3qvgLSOzAApxC6dEl7DPvWn0RAP7Tjd
RoW5oWGptS906OHCcR8rjZ1j7vjIxDWpX+t7p9zo4W/hEs8eaWeDQtQsh8QrXOesN6jK6UkPnqDU
02USf1Rs6hhfu5pLs6yugbgYBFjDE3YqEfziZUy+ApqvunqVw7vG4SbFU2u/jhZTXe1ZZWgY34mg
19hELDb4OT6PzdEd8A4EsqoenAmRKbBSbeNEUr8FuFUzhNNwRpMrgsB3Ka7UfmXcm7sO4TyYK5dJ
qrMd6sS8tXO1HPQKQ3PwNEb9xggcP0tG7UkV30GneFwLVhVFLyBSLDSwATJqo3Qgggfls1ZDHCjx
rWmyn3CWTMley7nZVnHwojBeULunaGQkK22Am8ZKk410Rp3XB6q3UP2Mx2/BOSQsR8MIED6Y9iZV
vybJdj5hwBUbX1kkDgwvulmoyMnUJthyQN84x62CA9NZ5/mvkdsIjC2RRKPW7dVRaoQFfxXDq93h
E2Imb5ou912ybqZsYzPFC7tbQUp6J59wYoG7QyH2fNwcD8NzN4CGmmpOtxL7FhMVfUYdcsxo01JG
M0FnNjXc/5q4XuXVBVk2pZN3xXvjqI9h7n5kZUYBzfzSnjIFtuAe7gD0uM6y+qW1Ke8YuMV2fyCQ
OFZWcONhO64dDFEQzCaCiPDrmm6nju+YOrslFlJB3kDQzgyoF8sG/y5jK3hj8MsBVv3YevnZ883C
cWgSdJSwveRMkDFjEuVR6Y6CfS5eQ3/hT9UruY7QLEboZQNTTtKSO2xdWsc5STOXFdYl41+1ZF62
fbvtVCCQWexZD7rAVjxqQC218NI2WkfBxB5jxjPK6xTyjVXaoXQeGEEe6p7Bt7DPWlhswKezcKjf
RvbI5l2BfwhajYRnp+Xf56gfNMvTvDYdKL6aF8si2rD8HQIGecXovnVJjfQs6boVHM6ZbTKXMcsV
5oSRjNMjWHu1bVJXbGa3YvwqzYc8ZtpHLaT6YeFWB6ODNBNaDWys7gKdYjhu/Di26OpCnsJG7alL
caI0Fmy6dFELzeBiDzYDJMc6Ko64OknlacGxmOoHm4reEHLVCIbFwuMY2ycu9QoCWNi8VglwyjBu
CtM4sU0P6e4ZHXLCY7Eehh+9cvZZ7C5NwTeM/sXPe2K6W2fDJuyrbcSvpTUw/P1zoQ0rK/7g4N9M
RbaPXGcTNGuaY9kdrOcAZqcs2e0NtdIUmhcw252d3gPD3sngPag5HXlQgGtkND+UobVqUbfNcWQU
K55LIuKKgXUu9tkG9cZujfSsetX8Y0JqtUG3rfIPlyVGxD/cK6cBNi7/drtXxbx2zjccmIxuoYqQ
AsfW+ZFyG8jpNm2XP5WJRs2a3GTyh7LHRBZDj6O5MeJPzLMRvwfDmfK0aJlhlbzFQBeKs1Jb5aoX
9caVxqomPt6b7lqMMYZbuvS1ISDgp2LTK69DlaxtkmzdaK+PLyVmJL1nIZqpeiJq7jKHraW1l/YK
w8j7Sz9wsMcEtnRfrjXIjakH28RyPiSLYfsqXY+OyVpxDG85xpsMIE9PbCgzwARb20fUQSbmzaAJ
D01/HYZoXU5Y/+xyZ2AhwBS4JFDx7oPvTD4ppUfsBLtyzAU9co99vmBaRpsUWuMugfawmNJl8lrb
n0p0VW0ffxH42vukf+rll4Mur1WkunbvRT7jAY2Hr2ks8NaX+btWxOcyIsS2MdqzNjrPclbJL8hm
r3SnvZLuS5eIuYa1cGKrMRWL6Srvn0Mo+TUdLIg13xOGFjWU30BJ3Md7Zse8W5yehZOswwL8PEHK
PHTlWQZXmhlZIArvs/Bum1xVXbxsrfjLYnA6XCflmXo/qoJzbyFdjQQAqOEAbB209BuM5On/d20C
B24Nw0UFSZ0hbd2p37Q0J0JE6UIX+VGvJn+2st0kLf2RRVMwsUaLZzJqx6XoIHA1LeTsTrV1aU1f
unA+c/3mpOdZdF5aKwAuegOSlbnhUVjjDYK9SNxlHwCRB6PKVLm4V0dFkD1rNdN8WmA/jNuO5yK/
K+H3dAcqm7Gc6HWJ3TBypKyJnrgMnY0qVlrNdsIIujQ/smhm1eq15/A2k41vCmOfZIjLrQh2Y2Jc
zViuEsvwQ3fEiLEu47WmQJaCtnemr9frPD4qInjEDNFGX8PgXMLpzQq/sfoi5dOF2pbi6/JRsy6x
Ypwb5uy1Ux6VUfVsU6wKW7UfnTGBhJKOsaKJI8ApG1ZYET+iAdfVQEJbJmLz5gQJabN9xRbNdPi/
5bqSApVqCe2JqBSEsworcNfxPVnjapYwRxgmx/xViBvk32x8lYgFBshD748KNQwHSvki7PmJnmlr
c+vkGtqIG6rHHhOU0n6Oc3J00v1UoXSEhR/lKdYKB2ho2iTjtJYiPCqwBtUYH6y43OmhhUdmtFZd
qes+/p9lalVMndRdFTA1iEr5Uifq0oRow2HL2niI4aJZtdlwDJvAC5FXinmCy59j3xCOnxYDDF1T
abdydm3JaIWIV+W1cWqvczlRN2xwYHC91YHbBrYB2LjV/DRkSHsyhncO3k57FdPWDPjSPGyWFPuP
syS+BWr9kQK7DK88H6Z7gecWzdalZQ7EU5nbqDHX2V6NxUNLJaFVDA3Mdj2I4Mr7lavE6Sk/BZC8
MSZebXa8JWkJmOiWoFJxqfiaIVovChs+YC3PdmkzkEXHkDeO/ZrOPYz8Cr2mGoadU9qPbK0q/cYq
Lk1zneTaMHwzMvYlE2LNeG6rghI6pBFYFmlgLKoKS1qxUlFdDTF66T19iW7FyE/x2GEcf8XStnXV
fB1qib6etflrtB8HarNyPrvKdza+IofTot8doSzFIZjXErMXFPEKuTadLLhNsasgH0SzUaX22Tcl
kHG2GxnE6PlO9N+hMYOfR1+OnjILV7j7XHLBXtoiOoyEgLPJTXzKmWYtMOa9iYI/U0t04wm/C1OU
aTlxkU8nhRe7Vy2sCNoi6sY3LEOt+x0Zv5q9mZvmnFknlExk4gm/sVIdZZ37Bo782KoP6XyuzXTN
stRljXZkZJc6f3fil6nmHsRrLvbpAMteg4sbx5psqqQWDCnvesWqcLBORX56pxDRZy2KVii0ZnYO
tfJrEJmb4hu2a2wwd0ipi0q8+WKJg0iSS9e0G/YMeVkkl0i8E6sGdRy3K+Bn3RZe2Pd+MR9NO+cf
RpELEEQi7lalYrQIiIolMU83U/mQ6Q869Y26bucdmbEM9hczOUjOiKF1frkLX+GyKLc4dCOmktaW
gZFprtv+VHVexpgrvJrhssopsqGzzZ/qvlSKwYhInhXoDjgJSCX5AEy+SIxPQf+MmgBfpfQIrzUO
XeXYSVAU9sYmwHguTblu8B2hDkQnFE3F4nqFrKiCzIuafDVMw0PZIG4com7fTO+T6ce25enJvo0v
zXiwAUb16FSqCo+mTN7LzNw6QvDpfbnluVbyne2g8tYuVCbWSOWTsmNLW864D6M2c6Rlk0p/bsWu
cF326WHcosUtWnTt0XpRzV8ry+G67F0Uzs9xdXO1LsO3gtWhGjQfd6o/6S34Q7JWYgBZsQ/vf1H3
SZvONw8vxXQa619nBsu8LZ/VvnuIkGM6h+Doeq/0ITYxZSnr8CmM709FdLHcaFfxSeuBtkJ18Yy6
27bGQaiTRSIqJWwcNqzJSzZq2xwxG1PcPYmweMOoAQCAILBif9ky1rdBQlBybwGVTHPuT/2nZRmM
izrGA2G5JheLeWpN5z90JJU7nu5OW02dJr8aTCI584ciTklmkVRhed8yXbH7cFwFomVJWUXbW43d
ei4YQCQ17k4mT93YPEd1wdvehCqr4SwyVsxW18+hotnP99w+1bfp7/2wt7qtqzE4CF1mCaYLtylG
MFEsUFhSlOm1mk+gnYn2ltSFNzckFcDDV2jP7w5X+xheK0QgC+OEW6+CuL6Z7bm2MUtM+MGGMfvJ
G8zOUxNQo3aQ/Vr14rCrt846yq+h/ZKG/lBX2k7csyDK7FySXWQXItoU/aVmcIymNmvJImQIJhCO
HY1rEcvMaFmryv5muRE5R/G4DYafEIuyK2ngZHBxe8qkXEzlKa+B1PDX93SeLG618PYN2im4d48l
Uoihvqea9Ub0kVJ02yyN340QP26eTY8OuwSuTE03lJ6tycyrPw8p4JOGq2HZ8K7V3aMgrgdsP5Jf
U7vVI2Wp6kvhdFvUlXVJ0FOZZldJXhZ10wyqRrYgJTqbGaD7JvMjTE5Z5ofg2VCh0QTdMJ0jUs0X
1NnkB4D+SsU5Z/PsGUPgxc1SNs2X3pZr3iW/b+S+o3MyEsWzUB+dFOm6CtY6kyE5Xs2Jwsy+Cqau
fhNMs+dkKSU26VhK1v9m9wcuWrG2bG3YDwA7VXAdTLYZimpd3ssLpm5V+YHltxtWIsLNxn4qmxk5
fyvWg0pfARGJApWaPKPCOakwfDH9hZYQ5mzjPw7qcaSUwPKGf1FGqT/nOff43BydQbl7Ii9Md4r4
qapWGG/x4p8jxNCJ7u0ZXpT8AJW/egx1fGMMGVZh9iS6ZTA9amSyKFteSyytpbuqlY+hBayJV53l
jfUH3HfIYlz1sQl2cniatG0fbJJQ8cfoHMQPKeyp64/6Na1W0/CdZ0s3v0Wo8vZHZCFOvbSoqNG7
5KwYXtR06bCEajjoDDiVnHianH52bujvs/OYMTEX2h3yjB5Ch8LmlHBouP3Ftvx8POr9S25eRW+f
lND6KLk7U3GkBvbV/og02ajdcyV3nftqUCyXzMHTPiiWjWsHJ9ENnt7wpUV4PDodExjNSsVqkqFz
Tm5F2GEDZV+kjrk37qbaqhJEfiKLezUZ55nWUIk2R7Yd+uMcc0TNGTPGzDi1NTSWUUybThEoUUWz
C5yCY6Gb9HUPgOVV2K607LVSv9J4Wld4SaaS9bb1PBOA00f8Q9Z+MoKtFtfbuqw2qYJbKlXWGiYA
QSJM9iDv+2DGpZy/pfBEEJ/UonUZMdu7UlPpPDToaaaaWxfRv2GsVw7vMmEDfK5TwNhoG9racJ1r
X1DFgwPva4uCaMKOV2Uf5M49SJUmusATHMtL7+Qcv9NakJEzZuvWPhn6STe2gpEQCqTqPKS06s10
EJa2sKqq3pmODPxYWm9oEwSOIHPXkggphEXJN95r5leoi02MxyuZUbQTCHxUDtkbvOLGwtbxZBGQ
pcafmYB6lUgzk26uGd+WJkWtmHe1kRwyo7lGJsivkj4rYbQPYDMsJTxaTWQsRIkJrY03rpAbfcYQ
QcLaWEw+URs9AmB+IftnYdQvZYyfYVgWykPQERk9ZZZX3u1HCSrxpeNR7TlcjbtT2U446KrKhu62
DYO/s31kuo00XywCukWpj5gFoiZbdJX6plTBuxIjC6NM2TZpB9L6trms63SpAea7zXaMVnZEuSKn
3zCO97kLwY5RgQrKKhjSTXeyM193brd0wNikli8D+yLD6NDC5lgqU4p7fZ7iwM1td6fVhDo96Q4x
cg4sUMJgF2WtrfwYTzzLvy3chY3yEuq176IMtKkE2LiE/EZg3bFV+fOMtptP35ULBqIgyRD60k8Y
okT24DA1rAFMuwikCCpwYaAHZmm+bMzqMSjyk53KM3uTt2MmzmV3iAdClbruB5AmVjZCOYWJ5RO5
8aYFch9ktuolEnMCVT4ypLtghnVIAhineAQo/u9xVNo96+qfwqj+CLxLwnzOHHfAbrNQvc/5FcPz
4h6ZeBkWeAb/Epn4L3HUfy7XLZO4t1TdguAzV1J5KtvHNnj5yx9w/0X/4Q+w7sGQ/5HFWplSnVJD
1/aqOpR3QFSvD5MuY1BEC3VIm8rqvUsGrLFWbVHRSzTXny4UyErmLKEP/vJ7/EvA7Z9reJNWz+ve
hc6Zx+M9PjfFz44EuJp9+C58SvqySj0WjaN5BsohZt6g/uVHO//2EfwRgVy3hj3bDjfDaBKsS3aX
HQYqhrxxySwPWvqasJ4T7QZ7bdal+97YDtrW7m5jS9BBwwOmVOvWxauIGyRq36pUX8aK+80t1sgN
7y+DuZxP015UzB7M5qJbk6dPVGouf1T1KKfXnGO4uRmVtongP1QXk3kc2jc5PHOHYn7CkukJHGZB
ObJ6otvElrJLzQa8nuT3uaOixTjPg23gxc8WdvjERhKnJuGs4s2+qT22ynxTdfVGS9pdLhVYJJMl
rVSF3yn9gV7tdP6zMcV5Z6Di/vev9F+2ZYo/l6gOMmv6UFbGXg6NAgmetoFBomWuvEeFiqM8YvLw
PejQImbv0Gbausqs1SKGx2xTDIaOOX7VSXof3qfl1ib1kYyevMn37QCWWyV6fRkdKha9CJqnwbVj
FPhBY4bnAmZhRYoQBNMZf2knmuAvL7xxfyj+6X25P7//8b70ZZIWWa7ObJeUDyc/2wXnYh0tPv2X
ZpO0C3UNL6MuXhUPvyAA8GI3LK6dLxZM3L1w/Rt6XxirDiqA9/JvH/O/vTp/JMZKoeiN4oTGQ6j3
G4K3VMAVpXojN/+tdvRF6RrMXMMl88i7sgeqCwobxQO2K4Nmg0xKJJm0peTcdWhwPfX0piLF/zNu
XiMajoyYVutcybOrpRsHfL0LiZKfkM4GUllVSz/C7p6HL7V8Tq39+GtN9x/gkEI2b7L8MTZeFKIf
yyWITnhSJVFcd+bhqA8C19ZrD3SY2ztMvGa3hOG8sH966VwZtc/yebJWKpkfCRmoB4UqrfMd6lpk
dd6TXfjeamDuME44LpeziZF8lQ/M8dekLj7ePaIMn38HB4AHP6XHuhr1YHyRq1eeh+5mcNlwIfPE
Z8k+RcWayxNC8lgSXqDsoExrMS4Gktn6RUDAVc5Qh1HZ8OK8oklbxoPB3UwR3PUb9BhcfM2wtQlD
6pLjPXosM55GEoJh4/TvpuTNprEPYCRYpjYDgQyflglkLbtVlM1HfJdcm1LqC1W1eXvDc1qHGJ3M
l1Q3z1F8CAtAH/eUwVSSshAz92qW7bRtdBM49Sr0Yxf8sKGnHU/GWC2t6nPO9/ikkN9faoxlNttK
Sk4d0qGw+miM5/RrwjmhVdfajDrixMVVL/tz3eWfeuL4Lo2cRh2T5TSuhO8ReDHtE8v1aI+iejkS
f0AHTVm6EPGnHrAffSxXEuGYzddluMmCW6Mec7oDZhGlKQjkJc9LJ6IFVmuTpBylxpGLeUZyMOCJ
c36rZFiDzMIazjHhLCWVr8HmN+N1wuGADS1unutp1+V7HWyiBuAGDKxivOxRzKVgdb+CJLpAxcNp
Dp6l/9ozIw62/2HMcMZzZx6y7EK0jRZuXZvcn2hJ/Tuw373BXJdg9wvfGz16E1K+JPkmVz23fE7a
S5nrvtaHjwrFbNb3+LjZb5YLT3bYZRpDrsciWUB0l3CdXVZc//v7bPxL6L/5x3XUaXocq+SrHezO
JnPIoa4sVgXRUcDgHiuOGTIyilLLDwWCxxLFYYpIKphOoRHdZ05oU030k3fZtUyntQl2lSHwSzZq
CfYihbAzdd1thpqRFG6boS4ZQBBQ5UTserb/soL3n1OlHfFHVdQqdR46UcQ592sulaONSaM8AIT/
ZauA+Y9nsCP+iP81Id9CjZE1f7kOkfGZNn+rhv65nHP+THIP3Kaw06ZID5a+KI40HfR+pBB0lPK/
05NJs2H5wWv4l81P//Ix/ZnmrhQkC0YTf0dCW/NSPymPqEP3zNTi//MH/PEojaIecpPMjQP00Qyr
d7Tf9SeY+Plmvf/3p/VfCmDnzzD2pFI0YcT8iPA2fuVfya/521yURzqaVluLr/ag/e0n3fO1//fN
Sz32/968mRY7ugFpfhh+2c7GPYeUCL/8qJtEg3v1Tv50fwkM/pd627o/d/9xx3ekuqZshNIfgoQh
d6RwiXJuQwYVhAX+989N/PMzLKw/wnNz9V6kpMr4gEyEW4kgwJqAONBY4mqtMF4IiNUsTFfQLocc
hqNMHpToKyAdXQlmcLLRz/rjDKms/CQVc/Ao2YYN4lOtrES+kwmnrMZ0uoSBb5g6Zr1vZa5vAO9G
d7dBla8DJEj6QHL+kkY8yvRL064y7n3mdh53aq0dGuLKjIZhbRK9d/mxACEnz8NNuTK0j5o9nd24
cpWXUn5piXqpZ6THOPN7CSOokQbtxkgGSscuvZfKvPRs/G6zI8DHWLKIYfwoI6LT2cnQId9M7k5x
YY2ouB+G/Gucn/Ua2Uhmx3rEREMnilIbI5pFael4//0r+J8H538/UMK6P2j/8TVzF/fCnUoMAWR5
YXIk91fpb1HDlATWvccGYcOLSNr9OdUuinniEVxX5A5DUQ2yXoBIjga+9YSJeRochsr5VUzcMVl7
t/LdSp4dlaEkU6CeZR3ygm2FeJ29xA6DMy/pwN/t2sMFUDn0wtQhyVZrGsT+w6Ds2vSgiF2f7dz/
w9mZLceNXFv7VRy+hw+QSEwnjn1RA4tTkUVJVEu6QVAUhXme8fT/B9r/MQtkFU47oiO61RSRQA47
97D2WqYGOO9LDF4jBloZVw/5cDmE1aGlnBA7FHrzpt7FlP1Whu8/GIHznLnGOrN/Ve6NC1hUpTks
qT9TUdzmdf8Q9d1P3W0vZT+sddhX+hiyeeHdyfFHn17p9d4axwVnWTsVWc3uAbUm5WKYFUWkeucr
UBjSdf1Nkd6j9GhVunYTGIWhO2gXIo6P7SmaG8cLisvRDYBn1Jvay83PVhlV91QiaRhJssyBZz9N
IYmJrQ3wugiCPNsyDue30ikKdjm90ZutpCqjimka9BulKqnijm56EQ3mZ6XBMUxBBaZW79EqeW+o
NTnQl6RQt61SgeftSJs0ZLkzkqeOGthL5uWUEzELU3rpuKqInAyGqY5aGMCdtfrkPkFrHVJrgGvF
1mkxtC8NnezUBuxlDiD8xficPwTtU/eoEAtQNPzZ3bF6sALtxhsFTBQnHgA7HgXaJrDx/DRLuD0u
rfCJpCgstmLl/FH/juJbUOx87kuMAjzZG260P0q0QnAFnvEdFWAdw8p8AbekVNvouoKpgBZqRO92
QNXrFCa2VfGDzulSXSUHyDBtuY2qB9hQRt8DiHhDzj5dECx4pfL/wAbI2aUiBq3IRtijbmGFv9Av
o2vqILdAN1c+ctXK6ouN1phcm9eItq79CwfU5UpB7Cy/MNF9Monroo27wrO8JJE3/dYmWdNluYGP
ZS1JBT3pW7rodvGadsZ7+ibu4h3O7i30yqBxd1Qfr+Jdc9nc+Fv7gt6thXN30oWcXWCm7bmlmfFV
yDav6fHfiZ36QO8rBNPIi3cbeJq25hXTvOpXcgM56vrl+6O3iS7wQ25oKy8WLlLtRLQsZ7dcMDZR
j/kWKMRR5tzQrrKepshcAc9dwySwCi78x4Uz+LF/YMuZOS/JAETRNJa7Vz6nV+ggHIZnGL3X6fY/
TMTJmT1zapAnpRisW9cBlV5Ed7YA/pf2kVhYuROhvJxZsFptC7uPOutWU6ZeywZpnSLMIGRXLpy4
WNSYOWEd9Jm5SnWnhN99JIlBeTXvmo0cHrl+wDlYF52JTEJ1Y+NWO0vezgnDrE8qCW/MY5N1beHG
oOzbBs56qDCV4joh0wuLHWwt3SYXSJykCxvhhPf2mrl5M5hOKVfGMSU6ckO7UX3SaSw3l6buhNum
z+yqJ818iKSOOo9nPbQFPYCwMZ7fwKdSS/rMFllWYmem35ACLTMokqKSEn7kO2a9pmEDXu3eHI2t
atGfmwPnudd6SsuBAasVagH+NjF8nEcEZGHV1iEpaIqazEXmeKt+VBsAyQIWkgH0JeI4cLGrSnBj
VkK9im1fvWmgqNj0Nf0yLa3jsFul9ncpIIVE2tcF1RaMjnVrJxqEoq4L51asOr8aWG3Xcd7TKxDL
DKIEuO/Oz8Qpv0GdmY3U7FyjkVqyHx5C0JAIAbwk+YWgijDB+tdAr6hcnx/rxG5RZ1bDcv28SRWG
ykJfu7LT8gLsrr7pJyjr+RFOnGl9ZowpHpcj8ExkMioYhKAmxyKuIWFYCWPhFjsRhNn6bL6C0jDp
S2IIX4+CXQnAEDJz39i2Fng9Q7PUbddb1V60uXsf+GVzHSc05sFLG9IRlo+bEDO9EPqfmM9X1ac3
p88fEqr1ltmzCwvc1ODaBgc2BMXCcp2azJkFVkzdDNXeG26VYo8IhOgvbAfCmyV1EezRB97A6336
5uWr1pVZr6NnEMQliXYobKt9K9Ttf7QRxMzqqnWQxAVQ3lvThvhGqs6PClZXUXU/4zZcOjonTLuY
mVo6ZP1RjCqDDPj9TQjQPcna6zCRJIj8G9sZ70d9sFYQtW+EBENz/ttO2EUxyzQUEOIUhSt6GvYe
m+R7Fi5kMKbX/mBFXmsLb1bEtigYlwXP9bTrKJ2Y/wCSazSG+ltz3Pxn7z6zu2ZQN0WaTe+uUE63
L4IoXTj6p2ZldvRL6DOsMuHJE7VbHX3u1AUBrBPHQMwOfIPkaeIqGg+ON7AiD9oGMDREf+cn5MQZ
FjObWFad5ymCpxuWv0KhwxVw2S/k7k4t6OwAgyPqvXB6c4e2VJXmpqmRPv1kyzU4z/Ovf2pyZk6U
n7je2Magb6SgN12n0m3CDvFMoH3++Se8mVc9pDd7Mki70YOlN9uboNk9dXRXmmWJK9nCAIh8n81G
xfY6MQCATEBVen7UE670qyLjm1H9GGzYKNNs3wTNzyzSDfL0erKLYhggsqihLQPa3/NDnRLofHXn
34xlNk1Gc9AY7mkViu7UxzGhe3qtPPSP+mopiXtilV5D6Tdj5EFg5wilhvtazwg50iKA5rawf4YW
cNWcBv8lkeATO06bHe+4DxxNdyuYYsHd0woUB1+t/kYZ6JurvrV+vpB8OHHWtdlZLxIllhJI6r5V
7eCxYOFvXCdzL88vyYkj+Xrzv5kt3ws9x8vLcC+9izb4Erb3ar5wIk89enbaKXbXiivjcK9AI5pY
PZS+26JcuFFPnZXZce8s/FOtZVaSrxC5pzR9QcamwXq4HuGSXbKzp0aZnXhDD1sQpNPcU3Rrd+Uv
KjIhghLuqocH5OX8Epw6Fers/h5srW6HmFFCaLjKTdii2gDBw4pmvUa5duluKBYs2InvUaet/Ga1
o6COUE5mJLDHgPfJo9Lga1dbaOlLVCQWPujEwquzO9tBGNeNMqgnB+ePNv4exxUMHc/nJ+vUs6dT
/+YL6sRw3D5IEtgVDi0NuVB3+3WwMD0nTrQ6Dfrm4fSIVboA+b6Xe3jkG3rgSIAf1GIrswULeOIw
q7PDLOumbduUEZr6K1RptBAuvPqpeZmdhyHN7dzvFLoqxh7y3+eKptJ6wQKd2jWzU5AqZRcCyYn2
odhAkqFCWwHf3NTLsCkg4VvSAP54bixndgxknA+pbY3RPoPUTRH3enx1fs98fCOgP3q8rGDPZGkG
TUQjYsJ2IfFoSYoCIEyNVHw9P8aJUMlyZpte18jg2GEQ7TsvhGvcTNvhXlPSBnAw5kjzyU6O3sTz
7GThFqhet3XGVL/EY/kZ1bZyqXltt2AbT03k7Iw4hus3qZnH+6q/V+QtIkgLm+xE/Gw5swNS+UNs
F3ES73N4JhzqBrQO0F2/ap7dbxVNtiiXLcFPTn3E7KTko9b4dlLE+xBUemF9rasFC3JqN8xdXC0d
R990or09KjsJh0xJrjxABcBaulM/9qgsRxzvtyaWpZKnjNAoSArUkLMcXOV3XULHqoeb8/vt1FfM
z7sXAEkyqISH9Gc38nPkAmAAe5GNS7rtpxZgduojMxtMrfcpF4nka1zVQIyV7+df/sQE2bOT7oe6
4pRjFO/H5/aL9jP/7X6jX/b8s0+8tj077LVetzFN4PG+HkwDkjjxRymVhRzEqfeenfEaDpl/wg8a
4AdoRn41L/yH86996tGzM9ur4BSL0ONkoXlB2RJEpJBQ2YyhiSYc9Mhu7PyHMzQ7xFaemI1XM0O0
56Do1cAocf4bPr4+rdeS9Nvrs0CsDZo8dkwNvOcmvVAPTnqTPy3dQ6eePzu5TlMZqe2x5xH91L5Q
o59UuEtakleUO89/wqtX/T4vYNmzs9vmWeCrE8KkMVbJXfWUH5RPXBj6D33tfbcv1+4WDPH5sU7s
VGv6/2+mK1RUU7VdNdorKSA1a+voysKTT32FNZspv3PFEE9Xqa/AgJN5KLVVBlEdzHKgICuV3u0A
bYo0IfHb0Tu3UWor39pm1dzVVSZ3WVxn1xhKd3v+U0+snDWbVWlWWa3nWrQv0JEFn/bNezQm8NiK
PoPzI5xwoq1XEO6b2azUjs51xAz36TO93qANY3sV/yGerQf3GyHB+VFOLdnMJjpFZqlIKsR7yyfN
ShY7K8uFDzjx6LkmuJ+rHZh33l8lyZ5YSJqG7sJbf+wbWnMdbzXRh5L+H87NyDZLFTr79TbvYYrs
is35iTk1xMwyZqoFPcTYRvsWNi/65KH0MMnoL8Vhpx4/s45Jkw7o6eJ3JAnlsZsh2HX+QtLlhOGd
C2onql4jKcmjuwcouxHUKTf9U/L5/LSccpjM2Rnvi8BQ7A6oDZqN/Zf2AOZlUoO+r39U9+2P6ufC
MNP++8BqmbPzHhcB9BcRH4G+G9oxw6QdsYLGTNsFFMMQbdYXdumJg2yKY5vVB67jBuBW92AP4OAy
asgGd527Cp7zpQv81Ek2Z67NJF4tYbvDO/CRt0VwhY4fTP3WKi+AW8Pxby+VD0+dudlxLpqkQnaZ
aSsQI3SVywajf35FTmzYefdDqGr96BYk/FsFKjdklZXvGURZ5x9+4rXnLQ16pzSjQwf0bZ0jLMEN
6GqfXp/8X8/9f3sv2eGfW6b6x//w5+cMWrXA8+vZH//xJUv453+m3/nfv3P8G//YB89lVmW/6/nf
OvolHvyvgTdP9dPRH+ieDerhoXkph08vVRPXrwPwitPf/L/+8C8vr0/5MuQvf//rc9aktKd9evGC
LP3rv3509evvf51u8v96+/h//ezuKeHXLsqX9Nn/yzQz6UsVPM1/8+Wpqv/+V0XT5d9gYjFpidMl
vLU6e7N7+eePDPk3S9V01RGq1FTNwEalWVn7/Jr1N9uxoRKyHXCMpqZNdbQqa15/Jqy/OaqqWbaj
Ojr/ZjX//1serdO/1+0vYGwPWZDW1d//+loP+bcFMGzNEIZ0NE2Yqqrr6rwWVIe9VoPBH/Zd0LgX
RQ6/d92Fzb3dQpcXlV27b/oalmWtpjvW0kfAzxkoXTWKN11pg4Uz8h6dEQ6aSgcPQDIopZsxTq4L
k57z3g/gbUpMZYNK2VdIOB+LIXjq4BGANbaRO9WAKl1RwAO/WYx/febbz5rZAj7LtAxDQ/nOMpk9
mByO7U5XeA5iwWm/p/5uXxVOq/7IaS3uSmK41xdVoaTzqsA/SDMYrvMC1sTzr/BaYDyaWd5AWtJw
bOJe05pDTszAdEJ8GBWz1F58s4shPaTQWMBCEynb1C5pSoVMCHZeiUar5oboRbQ2rFfqqGUPITx9
ZO3Ngf7NGmqwyyQyocuxbCv9Bi9J+GxTpb8P9ahB77vi9k9VI7zq9Y4mXAiYrkyjkrdlSTUdnimn
gpaYVmZ6iioUCDQRO4iw10porSN7MdY/tjJMPVvStHTpqBKhZd2Zm+MC5IBWAJck9aZ/ir2a9kJL
c2ibyGRV/NbgFYOsOIYowRRCoryHxM51b2j3vigcVKtxL1HYSMLv9EPq7YIJnKVbprfjPHEcHUPo
umOqs7cLQTA4caeJfWjozlMa+/RUWFXkIuM7yO961BnDNip17z708HhiZMyhMxMEDjBo9Bnyc3aM
skgXuQu5svezZkkp2CWqtBxpziGDVUB7Y0TBi4s//FFHsBS0AHAW9uQrbOd4T1qQvQi+nzY96x3S
tHUNj+a5Ao2DVCWRUXZQ2kiFs2v4n6OiqK9tUx9fNF9AVjCqJrQwMZSwSV4nX5I4g3razGB/ZC4m
zg11Kt0aEmEnRBuVnV6P7ZcaFhz6TB0rBLAXBhtdG+ii8WHRTjTA+GvNcJ4G4xUM4g90w1daID/L
3k5+WAlsNEY7ImIfJDQwuZUPr0Babro4MCJoKmqyiZXVMXBkFr/YeNFGlSJOF+ZoFgNNOwSzgek1
heFQkHGmlXoTGJRjJ4Bg9PToNFn9TUSIIFEsSIk/Kk1X0BAPqgvXbC9oXMspHYyN9dn0C/g5Kyuh
Bbz7ghZWGca/zpuTmUf4+lqGxe4wbWFapngHCaiqOupga9qnOSJ5YK/FHmRnAjWpDrtAp45rRem6
qzFru6/jCGXIEBrW5RBHybeFN9GPnMbXN+HaMIVpWI4pOe7HE6SN0gvTXFH3Sp8Vm9qNETuUo84i
hRWSj06lmxehl0GUoWXq8EPYJoDMrJoCuN7I8m1EgzDNtTB0bc6/2XFuywDjZgoLgj+ysY409HkU
W+tx7dHb1z5YUfqUC6bJNnyEmA16sqNeLGSHX+t1bw8Tw+mOzngcJp6hzoIMpbFLTxp2+5CI4hu3
gLory70flgNky220CQvo5P2o+aU2Ep129Vvh/LTTibJNR/6lLysA2grMw+fnYG5HeCnHEprtYNw0
i5N+vDhKb/Sl7EwV1hS9+C57Gp+TsEwvz4/y7n4VqoXjoqkSfgvVwnTNhlGEEaHuoj0MKtmOtoon
feLEvxld1YaEJKxWRJE/cgil6Nt2gh9h0qW7hXc49pWn5WahbUdIja4FHKwp5nhzUEcnHrwqbXAX
ewfeQwTgLjoaZ7eW4Gz4ln3XOtberszw0nKFWBlO6+4tO7pLeC40TA7UNqrewkwk3aWSxLvTKlQb
flDDtmyWw3HmWcUxJH0CFj9GxwXW86hGgTiwSTJEEhRy5wc6ZGeoBOR+bXyC2xx2RPy02wo/arsw
S8ch3jRLvAl7wcaRdAyecjxL0kv7nqA1ftASLd4ZHjlCva+0jb25a42wXCUG5K1GQts8vDHq0hpN
1+nxGTkefXZGpEgbXSCN8NB3CZzUORLLvQppXJGkxaOLEDVy8Dn0TFmoQaDdIRCBCokdOt7Shn1n
G+AXYqNacvKdhTkP2/tIk30KG+uDlSOo5+Ks0y2Y1gis6ehghmm28fwKZRXoVdYpFHpG/b1K0XAo
zfqxg7vpEDaBvjfHnp4XH+KEP7tKvJ427WZDmtzLr/vpzV5uFAchPCsMHnQPZGrvWuVDp4+XRm96
N1rYcfeUanMXhrVzY7aNcaF5+RKWeDouR0vFKxAp63SYE1wQEBxvFDtIQ1/PuuBBle5dMRjqJ+kN
SI3olntV1ZqGigti5nYBf/X5j/9oaUyd7jndMkhZvdqaN98u+N+oqLoMXMCqrjdsD38i40Wnz6ft
yIsX9sIrKOndl0pN4IYIk+biWXAwxGFSyzIMIWGKUcJwQ+iKTdeA6iExr4IaiFReQbdIjz39NSZ6
XeVok0FSU3qElEK57tXuRxHCNjugzL01WoQ/peZBLBNmctPl7vCj8hNzY/T1V7NEW9czdW8h+/Th
nOHF2jpOMueaYPWt7WvRNRrLoAkeBIm6rRLpqKTG4bdQo4NCS6RcuFWmGXk3Y6Ztcb0ieqKasxmz
exX63jEOHwrf+uJWUbvLEwhM1dH/mYXObeagenR+U7y/XSlXqKoB4wN+uiXn4CYjCsbYV53gATo2
lJNd8U0tK/eqmyj8G3hyx8CqL8oIzS8bRprsDs33+jarm10poDYVq0ph5s+/0/tJl3y6RvgtTP7L
mX7+ZqNSy2l9JcOGaBWaFTKzvgqEFMcaluDRRYf2/GizHh4sNzNga7hYFl6oho9xPNxIi3/dDHXw
gOYufGkU1aW+VgxPQO/Yj+UvmWoHSNAuRiXA9YKSBnIHX7ErdOn9cdcGCi23Ao4pbzAebTidn5hu
GB/Ov+XrWxxvDU6SpbMHYS83nTkCkHggKQIgWg+CKADJLm18rNsOHiba84p1mutgtmScwXnX2DEe
P52mCCdbnLWNZob6585omzvNieNn2ysaelZQ20NlzJyYL6tURzPeKG49Uxke0tgQ386//Wsvxuzt
ddO0WUzSLZY5JWHeLqlluxkhSOo9xNCnTbCvYhtDc3WZOrCpBw0qOEQYdF03qKl64HzdodOhyBiG
b6arOZdDJ+TEDH5ZFhDvw/OMFp5W++tc7SGvt9CrsKMOTgsutn4qclUoPQTYU6eHSxuQAURVLSKo
ROQvXkqznVF+ss00+uwaTr6RMgIwESuf6Rer90OJhIAe9fllVyBCUaQmzTy1I65EHKKm2BAYLczN
uzMvOXikTkgOaTi4cxdviFTP6kflMOTeRPMEg2RqjMFCaXRGyvG6y3XiLHgYoV7HcZ8F5I5XaZnW
J5MoDqRv0sitSbcw3kTcRZuy0bxVHhX1tlK08XNICmtdFUFzn+XdF99Nx70QdnaN/jR6jTJ/Elby
2EQO1AGG/GIOPWTBCUSKXrJVq6LbFaJ2d64g5yRblgQF5qV6xjv3W0jM1hTC21CN68bsa2y1GciA
aspBryJlNZYiPjijHz6fX5r37jcxoGbqwrANIgx1bhxdJSf5pZpQmwUcLLe18Gq9nqAdkk5Z1feh
69NA46b5xk7UPYQ5ycL9M2ukmpaNN+ADTROHRbwD36i1LWjcNJJD0Vpfgnw3sVzTGWr9DKW/JT2+
razoZiJnRx+xHPpbvaDxsW/2uf8bJsdJHn4hgfL6zcdHmTeCalK3JZ6UMQ/HxgI2TE/tk8MEip2o
5xH8oy//YgxlvO6iNLmxs0D90kJ7jNGp0l1aQ8+gum22UYG0bmFabTddNoa/lAqOtyFRIH/yoJvN
NS/E4YqWeiLf75XpMiF6EbqmknrVZ7bH6mShRTI5tEI3tkNX0RLt0IF/fq+8i5JYKDLMpOMYBumg
ye17c2nFqq/Wg6EnB9tvYdhsIFxG77TauANNXeeHen8/mpzhKeo0HZ3/nMM02sBU6R9FJjZI4HUb
wCN6bpKsAkuEaH+oSyv+waf9ezwKqbMLUkBwUrZmEB3C2L4K7BYboNc3VeRc+igs5bq/T+38Otbp
70T/IVAuizbddfqAWA2sLf3F+a+fvu54/5Hfn24Rsvw2CTxxPNFeUtdlP5TxIY9Qe8sNkl3wOu+6
DMVaYUb4iIENrL+mJzpU+sU476Ph5ZSHIP0Bcew83WyUbRoXRh8eAinHnWmV5Wd3KKy9pXfXvhLS
HqgIfd9JpUFfQoPcWEc+Ew4k7zZtqwjhwCAdrocI0JGnkppI6aG4VPLB2zt1GNzWmvvl/HS9Dzcs
Fe+EHIIjdTLBs8XLctPVdXJ7h2oc6OyNbboxW1gtUglfmhenKB5Zyn1mZ0tJ0A+MJ7kLMjeODtRK
UqI5XigrTjv2hztRuEXDRZcEn1pbjo9tK36ptjf+UWsONOoleuWhE9AhGxvJgtP0fuPyBtNO0SbX
Tsy9DlH0wiTzAJNRVX1K6eQ8lJXIVx2N4wuz/C7fLQRDMcOcSO5ybQ4TGEJq9nkDgZrTZ5ehhcyN
Ykc6SDP4YqykugN3Zt75KC3kCoUbpB29ErQMdYS7ZgAF8qfXXFNtvGecCmKveT+H6CxzbHR0bvXR
UdACjao7G9aCB2GP3wI4eUozTT6rUKUu9KO9t7Q4MeQ/JkcPfTlz5uWZulYUlqjCg+Yaxo7eLYTf
ROtszn/de/PHak7pBdJihm7O8f1ZJd0x0lP/EJZ9e+WEMN+Sfsy3oyk/VxDKnR/tgz2EZZfkHUnD
kmGafv7GrsvCjLo6hddfKZwvcVpCYz2SViWR0C0kOt8Hf4TJsKbh31OmxFE7HqkURddXURwe2k77
ldUD0s2uKL96dvwcD7X6y6D6tf3zH8egGrMJ+YEx72/OiiARXagEBw3o362pV189BxLk2FRfzg/0
wZqR6KfOqpHuNzkfx9/mZ307VtzN0N0gRZnHtXlpBv1LI7r8ZlBhsD8/3AfR0pQzZ2/gojCjc14f
LYfPhRYv7X70UwtyHxRFbAQ27ih6kfBAvLCww/bSj6wR6uIMmnRKWN/gwdqUQWFdIUMgLkvPGCcq
T8tDdRLBlybvf+t+H30KixyurDEKFlrePlh/TNW0yXAhHFbleI6EX9iuKZH3KksL7r82Dx+UTN7W
Fs7mxIGMKGFW/ScTZZGcoRRGUsi2ZwszuGjR1U0h7o0o3Q2qd11XX6Lmt66IFxyqyxpGs5guBJkk
a7VF9i/0gpWVXUPEX6E/HRntI3BdGnmQCZGuBvVqs2BT3s8KxoSMiEEpxJJiTi2VuHS/hlyfB5Gp
h6ZxPlWdqt8Vwr6Vapl86lCDWHCv3luxKU7lOEzBBRndmXuV50g109voHUikIbvhpPY2jrVmd36L
vk9di6Nh5mmHFI+/y0zLO5jFhUBLMnLi69ZAr5fK0DczHr+Ndg23uHJbyv4n/WZLVZzFF5jtN2MI
PD1oHe/A7kBXTTeBADqwJ2bId+coxwGUVmLnW+Jeu1B4Jw5SKuen4L1RwC1ht9tTQgRM5ewFOreI
ZKtnWJ9Chz41ZKyh+a15dHUk1R/nx5o12U+B1JToIXLRTYo27+p66JOGQSBU76AX4SdVwwmLcyBf
Q5rAayT07EIOYfmbyMW7mZLR3zUV8QFIw9NLWWGKI80HUS+kc4ucmvo7rHMUStNYMcNVbhcveeWS
Y2/G4iv5hQ7B8cHbIU/sWispe0R5HR9taDe28o1F+nkbeMJcJzDx7EPbdy6EMUR3wo7zC7dFnlBX
oD6t88H9Vg/wLdss0oKp+WjtOVFwhVNfFJLs7LGtcfWicSJa8g4NSm3XZjK+2NSrUVxSLvRWNNeG
1ZKAHwMyW5aXbalna4+5ni9kiN/7phRZCasJsZ2poji7W2tVkvAtNf9gsA3XXRj9dsYCluqyi279
FpZKrW5+JXGt/j6/GT4YFwcCSBCyqTqB4WRz3tzpMOuOXgpX6QHaIOi1cfQfssb2PrmDOKg4cRAO
m9VlGtbWQufHB9lW6nikG4nbcCko7R6PnClNUxTUFA6qoHZn2Pbv2k3CTaKLOF8XHoTuedy5106u
fFX72nkYBNTeGsboPqx9VByrAHhQLu9D23o4PycfeLDkFbGvpEKltPS50xgoaTnliJz70BFPObmQ
df6HAB3wzSRTT103+mzW0W1jEm12AnJCK3qpIg0xycgz/7wFnjIupDoFKAFzXnHMysorTSN07oMy
6p9Qc0cHENT0wi6Y5vo4kKRwyNWC80PuW5vXgjI6hutgdO37JGvu29jvb6vQKXddS1PSwgd9cIkZ
DjVKgxQuhm5O/ibSUUeis3PvE9Jt28hpQyg3PGi/LbPdFDryPXEutIVBP8gdccCZPf3VU5bzFU0L
EZhl6Dv3ahKBcpKlBGOemXBYyuB7NKDembSmv4ubAfMbpsLddKP7oI9QmzuyQBaqLi2k32v4UTXV
atZ2bqu/q0Z+Xdh5k52fLQTIPXIznESNFOXMGI2dUrSjmtj3Xmcmlxk0JOtoGMN1XYrmDwzIU6rp
+W2Pfvg1b2Vf2YWK2G7jPy+8xzTO8Xs4YAwkxRB8R0oB0331xiw4kaJoNfpGh2ZMkag24viKADLE
FSu7zUCBd2MSrF0K00WdZei2LX78ph36da70KSKew1b0oXHbKXBu1mMcXPS5n0G53is3cewrf/b2
JPuAtyjw2nRK4POErmaQNc8wJvRBwu2h9iWZ/zp8dEaIC9HJ/NNbmOF0wlsB9g3fdB5LR4QKbufq
HiF0E4JiHJOLXrGLjQ3d5IXpp9WGSzdesJfvXLFpUHOy01zaiArOPAR0nAm7bQbtyMSsyU3Hq7JO
hoVr6LU2f7Tw+tTSwQlVCdxVa07yQ9xqZqqaO/dRFe5Ik5DWhk4aZbMGZZXAgiFR3yTermte4vYG
qp4+Uu/b9lFkGXWW/EZB8A0K5uc+6HZZEV4Y+aML47wMWv4tF172HW4K14UzjdeL8TKBKM3DRBSZ
xyLJlPuawsHWStpP1liGuykO+gKMLrqMg0bZDKWD8mllwCiI9Hsau9Su1B46y7JRrcvAsc2rhdPz
zsbprMSEzyF0sUxSZMenh4g86vph8A4N1fQLr3SDS48g6apsoVbxzehS5lSDCRmQgUM+a+donCrZ
+Q3aSRlgttq2GxRomLR6CF48qpEPoMHG3fnXnM7w0VJL7jdM/oSbnBI20457c8YlPfW15mvi00Bp
/iJJf3r1Q6Wjsh4HXbKQqHh/pRJT4WhwQCl+SRJEs8GiMcJbJI7LFdu8LzN5bwU9Ctlhi9vo5da1
DyPTzeTvyswOb0xfQ40uUX8iVpXQLKwEF+c//n1YbBA8THUmLiIQs3MIgD02Di6IcKBIRne0byqg
/AR9JCkBD31qxi5ADdT5boOSQSPNLrdWVghlg9QRa1ig0VEYrzpWRfXFBhL0nBcK2WDVrctiqzee
uxoc+zegZW2pfejdsvHipBCpweDFa+/CVBnl46iprjyMCM6P/SRGIbIHCnRcFxSAzk/TR4OB3CSX
hRMyDXi8bOCxPBmXhqQrJBpuTSNN125KtbE2OTqV44uF8d5ZOT6O5Is0DBBEkr1yPF6dsgGTruHj
Ur9e5cKJN1arLlm5D0dhF8KYxE4Etnc8SpKYeWGj63QQNmpzLYywyOXoSzxNr1mqowOGBSADyDWq
QjRFZul4GODSYQzNLaJHmmhvVaVuHrPI6zZN1RmfbD1VyXomRBihNSornzT7Vgub0dhYIrMRlwU3
+yQR+BvXla9FnzI8FG81+oP726oH65uNDNXnrilRTfJQ76tXk9dKHwo5HEI5tUtXbV/asFtn3p0V
JdEjoG+APkFfVeUqdHMY491Uj9fqkEXtCq8kuUIgt195Cn9eg+TMnxy/vcxV0rhrxy0Rkxw9AXl5
Ybaasg7bWGwokED+GgDBjHKTE6Ip9TZHffkCUg2w77kX0IbfWrG7Ubi2vIUz/G5zclMJLNiEneVG
nPvGRC2j3+SOepBIcW8rcMCrOq8kbxVHG51Cw8LmfOUGPFpQcPWQl0zwS5xle34Hw+wQtTXK2/da
q17b1net1X/UjY2eKsRsoDG88Lqwf2T+8KmLI9RMY+xbfIlcNvI1axKmW4EaveiatWLRavI7li8U
hakVC+rCAXSH8UVNVTlwlU0sHnRqFFHo39ALi4TlJGz4aLcDWgWm9tCUzkWGXo0aI3vfLdTH3wUD
01dS/7OBqpM4nPdnNDjvHYIoI+T1LZG+KKvb3iviX8HYfjlvXT4ciVaJfxZGKO0eH5AOVq7W9uV4
34bW8AdF7hs2dUo/eh1vz4/0Ptrko0goE+TSfAIgf2bIQARqrukg/5YZ/aegks9VHD/YJkDArK0u
gxZBIDnUv4PS3fnQ38VhfOi4lKOJodEmga8u8Zu8x9pMb8SliB8pJodriszfXL+REIE6qD5aGpUF
zWEj5FUmWn9l1RKGVOBy+bYUvYkKkGbfhm1CrQYm1oSuBb1HMc3SyJa0Zm7fWXouUCaLy4WC+zsr
aZOPsMC5qmRFp7r/8QtmKsGflVnavTI64ZVhF3iAUXVYWJh3CQhGwa+dVoY6iXzXzdw5NU0YQr1H
HUFcaKJDNHxwYuMKWSttVfuu/b3JnIOeOQKyxaBfuyMiHx0NKjsz8GH0rfPG2re++6vzJ0RUEKBu
ISNU9lpFJgvb6BWBcmwBbCqHtJtwJYJHntMCRJOIvfSV5t4yuQVbJwx2qKsjNaeNkByofRVfO4Yy
7AMPRpkcmZodEbx/6NPS/+p6enmIHamiiF2aWCmwdFqfRsill0650soG/a68cq5GpCDXLQV2dFws
b9c2FqILupfySZkkbaYi2Yz6YLJzdKh706R6jkSF6jpQEPeqMFxvk9bD/+PsvHrbxtIw/IsIsJdb
dcuyKdvpN0SSyZCHvbdfvw99FZGGiFlgygLB7BFP/cpb6mPqxPisKR10oMESB8oI6gP7vNsHdQiD
dFDFmebjn2QQzbHFx/gNvQb7IIngxR4UfBitXBE/ul528CHOMmy7k37vtcYzr/al0kLn2EjJGqNS
/WDTQUoxaGZPyScR2u2my6NSyJGGnYeZqbxsjlH7Lz5G9p3vjQD/C3nXV8OXSgm9Z7rvlit0fXgE
Piiu5VjYroa7/KVJLHEsgr46jpqTPdZNAKWj8vvnHHzJ4+BF1h8ENrUdBX8Zu5i8OjlUX1c29iKD
tmkkEPzzF8gfyh23H9KayGgOQdC5pdHhPd6RiLB9EWhKFfkPu+t3UQsv2dRDWx+iHsX5lXM1XWiz
naqDyld0XSEmJYe/HT8p6HFUctK6WGpYXxSpAvds9fa574hICUCGoxKK4jNaY9WPSiJLafpyVyke
1l2Nvaam9t5an/0aiFlArvApmIC3s8tu8DW1bfIab0W6eg+yWYBztUfDupj98Io7toxanVWLHXZf
GqX2sPqZNFnzW2ni4ZWGQ/VJw815kxAcPoWl7LwUUZFh35dazxJCkm6gO9EBhhjWQrmc7OhNh4ca
jfu9ieviIXGGhOe1CuiqJ3pp4G1Zmz8Gqwje0jzP10QrFmHJhNYEA090Ti1t0frNNJ+SZ2k3rqbk
iIQnVeiCuQmPIICVbVl0a/piyzTYmXrMlCEnx0vQSNrtUncA7HNFTW1X8aTqgPn6+IMEAmNbJ6/c
JirlXVgqzYHd3x71fiy2Zay3/zSBlf0EhVfuuVFVXLkgzd3fg4uzTAGBBjh9aXBAy0xlaLVQT31q
l3lBk7ONMvMhV7s1ivH0DN1sLbomU7JNr5g0RZ9jmjQlDWUVkV7XUeunNlNx01K7M1xG5df9z/l4
IDJFnQQFmuzsRIVJYMQtsjxu0jY41FhFtkVCtzrmlRqupObL7JSPAsw3ddvfi+TT1P4VHJiwxAZb
jW205YfknzQNtRdyUPm7WSaV6yB1dYkH8U2TcLTqi2wKEBPnzUf+eeOMSfVDkiTMO4LcPA3JgNtR
KYXfzExqTx1JOC5XlBRhAhnOn/sztHjL3wnCtLZVh43PBXj7q4cmtsOsrW1XThE962WlwvtZUyfC
ZdtdIntwniQjHT6PRRSsvMyLkgtDT5BtNgL1DI7C7dBtZgQkepGD4egY7uXu1eoteYe5OVUyTByj
wVurPn30sRZHfSry2Jjaz6600vCFFkWS7XI6o93YSphR42n+zLI2lMCSKLjY9JbqjRn0axWmZWrJ
51JDh0ENykbmV9x+bl+GmANnle3WYlDe5LTsNlrQ1LuxxBQpahvlICrPOQx2Wecb37bHnRErWGlp
lX8QfUHY4BftpTNKWnXFIP+APQRNRphjsRnGJiGDLPBLKEcYkU1Uy5fRkMqNEWLtqcS8WoE3SOUO
mWVzP0LkPNV1YL0zEvw9mwDL32CID21VDq5U93iZKHK1rUKpbrEULNN9m2C5lwvHwYQpSsWpRM7m
HIwjfiwj7GHd9h68tMgfQr+tn0In8rYZ3tG4Z6twNBIb9w6zkbVP9zfvu4ro7UUCJ35CCpH1w0cx
ZlWBsAwUETeR5maShiyTaOEyFkn1hE+Zhe9ZrUbbmql9JKb/XNSxsg1rU+xyA+QNseKbqNVwj5Bb
C4+1ASfgJV31ZHm62MuKugZWWN5F/FYwCmAfKawpc6MspTUbDONiul9xpfz07HSvjXC6/VG83p+V
5WNGEwKVbHlqD/E/Z7u8H0UO7qfWXGW8EqwCUu0s61Sr+afBVFZCpuV7wQATcJQ3E7Da/IK1sj4L
tNjQXNByGAtXOAIlbS/t/vMX8TizSJTSgeDMgT5mr+p0ESTNLQYsbuq2kfdxEvwKdDRrLQ/kwf3h
PvgosOy09rnKQeDMldYKJWkKW6dPOUodfU6r8WipeV2zsk5LiCFFWr7LoQHC46Srs3hzyMquMckP
XNn3fxhNAIB+8DDWreQaLx4zfxRDHx7GPi73+GXqL2oQvd3/0vc4Y3aAaIkAEyGCB9c0F9WM+3rs
lGLEnHmMor2WxN1pTIV9rQ3vBTjF8B1GHk+CUWbxFyU3i61J1b53YH434aA9lWrwVRgDFtV21DwW
Q9cfpFq28fmOsoOTe9XVVxDBDka9ffBiFPHatnocYkRI/RKedqXmW7tNHkPc6Z9jANsZRoymtSlh
MO9KXwSY7yrZSlfmo2nXdJM+BO802fI8SS6DoSgdp9FdkTTmZrSs/oIxeAFtIlZd37KLr6XkXKlI
cePRKQDWoFjt9/sTv0g1iAbg7xFqkUTDTp1dXEbgU5RONM21ISc9NIbRbD3olY9ZgmtkktY/a6NO
D6CVXbS4tZVQ5YObSDPUqe9GHg9wZXZBZFj24aqVa24cGBe1rdUYtTPlqdFLIMn3v/ODo0Tm7Zhg
tOh/Aea8ffQUSwyDFGa2m3WD+OU76Y+iDeSVXfzRirKMxJE8sBQm5q5ukpnLkqQxijaYEGziDtse
h9ePjujUQqrCiyW1WbupUutoJN6fIoK3c/9Dl6GFQlEIPoWmQ+5w5tI8UShpNlJo2Ob41kXVh2d1
wMXRpGq9HYosuTghT2KStysx1AfzC4lhqvcQT08CMbfzO9aV0Kk2Om6WRMohd3xl7+e4VN7/uA9H
MRSQluQrDhjh21ESJWmxYfAcV4J4eo2FfNGUPn65P8gHORH0MM73RM+f+iWzYN1ofKdqetN281i7
0iX0NwoEnrMW5PklN/XiVcv04Um32i+h38svRpAYB6+yqkOsp91DZPn1uTHqlQdueVBVSqowgZHC
MNB/m87SX1F9oQz0jMBlua0+/JDaqn4MC+iDaGW34TaU62irmR308JAE6Iwwtb3yFi33Fa+rw/Aa
9Hnmf3rs/xq/tGVfiRSyCt2rh3OXdtmuqnFd1KKXotqVEr6lFC3XoE3Tgt4+C3AECKymfgsiCfOX
KQ6EbA+FYrnWmH2Loxa4GXoWWRe+0rr9qUltu3IlvRdzZyMq5MI0Xh2ozeyy2++M2kjxq1IaXWKz
5jiUhjjmzigm+Gb5pJj+wbJL5VEPRbaDq5Ds7cZQdh04hi2N+zUP6CX2ZAImEKlDUQHOTBX69tfI
Ut6RoHI9N4i+7+WQR2pjizD5EdFZeazSIXfr1Fb+kR1fQr8AOfsx2jl9D9QIArn2RUd2b6N6Y7Iv
dDm45ppGKUnjXf/PB1OFrM7vI1Dh4psTfEORlHKhElMqujCvppM+xU0TrByB9wLebG0IJLnAp0cL
/PNsbQAdN6FCt8z1s2SMN0FQBdtQ1P0hGerHAIvsnVGPwz5tZPXgaM1bNebY/OEg/O/KDfHBtuS5
lIHb0TsiHJxljJ40NISxkuJ2g4KBZDhmD7lukABRQgrbjSPl+g8vGNqdmTbRMa6s4Sq04qGBPvi9
8nP7yckRsiHnK0lrhrRIHnw1wbOwWcuql7cGoYUMx4wKOTXReaxv0vCtpFAx3VGVxj9+hX5S1iq7
1MPKXLNOQR9+jpVq/JEhfbWyJd6LJ7erxdjUD+mzTQ3nObIGFTct7JzedB0nREXZutSFlm8iB0Ut
6TyOv8vkn6Ltf2chLt9l9JCazdmmILFJR+I86CyO/dCHT1aN2p/9GJqICtQBwovtH8kxHu4v6DIQ
Ye8itgCEFg0u6ia3xywIMrCBfqA/B7b+b9qK/DmJ/Xzn6G2wMtIyJ5qyBxjwU7gD73IWh8h+WElJ
3mnPuTLoBxw0tUMXW9m+AnCxnxL3lXBg2bxiLJStwN4QZTowB24/DedEGiJ1rD2XnWdT5k/0oxQL
OL0iNn+rqWOczSINNt0U7xuRzT+8YE9JRP8Um4H0w7dD61C2hdhmobkWNCxEx6j1QBSnFsEGmSBD
s0dN4nbPBq02Xd97BhSQl/k+G4Lfgf5NSpSdwISrjczHNk0vmRH3W/R4EGb/VRvji+lXj5V0Mm0k
jz5JkI6lvMcJ8rlUn4T9YrYgboOYRFzblU63nVSgelC4fXWqs2MrrWoCfxD58SVE0ZZmqYQM772J
v55HkvsxNfmLAlvwJSiNaCeNiKfWYZO/+J4d7Sq0Or41plJtEabKj1UurTBslncSmQQyWTQM3nPF
2c5CBEx1/NBUXbMTyiWPpZdEc/ZNpz8puOM92KL7fP/QvOcG8wPOrgL4TL8FfYFZSOArtVkGvU82
bCRn3Sj3LY2KwMh2UYVBZfNqg/bXJSDpsjiMQ7ptAqCRZvaQFNkXf5I9H197O9/KxjnwLpmOYYOU
u0O/r6Nga9fqKda2fVQjT1S/3v/lHzwkzBW8Ka4RFaykMyuBFXJmpUGkqS5pdf8cJFn06rd96Fp5
hQVlMj3wVuvvDV2Sj1WlG3tPqGJXjQDR7/+Sd4fT2RxS4OEYcEDJfedPWq+K1G4DXKYCdQR3oD+G
NqbFiXqNBBL60asSviRNuLOl4FQM9QOHCKTAsJeMYk/N6OoEBzWQrm3+pZfOICeN8ksoHUvUaVv7
t5CfDWT18qsWZZ9MfMUKJz11lvpFpA8mjqKt7btWWO0779lrkVarhb/xA4AQdfTbU41joY4vcOrf
4rSggFfTBxkl60vaOE+TcgCpyxqHf9KXnIV7Gnnwu6YLFRbIxreXlZlNyWreym6JOJMuce3jEmRG
X6W+2zaEPsK6DuEnCn4VzcZU3mjCbZVL0P87al97Tdn6+LtYb30XHHIf1jxM6iyVHxpb+4FEn7mx
0vgFPQd3TA91/TlDW0g2TvcX9IPkAXEJmBGkmFxtmjXbWujGICpXNqOrB8Z4CSQVyQOyxWuSe8lB
jGp8DKuse2oyLzzKUukBRo+SYQOfutlJhhw/Wm3cPAR+a6+RFZbJEwAGIkluWiTAzLlJZtdG2pCD
CHb7WpzDClsRRLKNk2IjJT1qlkRxN6l/EIgOB4K49nedjuKA27O8cZzsU+Yl/be2rFYukY8uTpq+
cGtBMdC4mFsAd73q6WEMpY1YSDlXuvqd8DZ4COnSv7RJII6mWUp7rVTBqFFpPluBtqayuHz9KX3g
NTUxkZmaubxwKzmhkWngO3wtOinIBIARgLH1OAbBWqCxpP1PZRaKeuQ0NuSAOWPE8IzMaWtvcCt7
aM/IbV1GvYjPBrS1Jz9CIK/ooMmUqRx89wHT1qCAEjZsG4yPvMLJLg3xrt7kmmienFZVfjpYpZ3U
0jdf5GG0njThrXmlLdvqlBLY0mCXuOZVtPxuD2WjRMIuCqd3Gzk5Q6voXVHT+N4Esko9UBibmBt6
Y/aW/lLJQ/AoCxrnniP6c91G/hl9RLFR7WB4rsqkd5UktJ87A9P23KovZRQUezKoo+9X6BekRXRt
aumXbyLMsnLVfhR5oXaBaBP4AJAYs9cqaUYd/FqjPYdlskMkwdsB43FbHCW3Tq6vDLY8a0Rd5Mn0
sYA8WfPABuieHRhFoT33UqNsC0mzdkVV/rl/1yz3Lawf2sXcKWQ9PGi3CxOFQ5gDRY1dTw9St7Cr
10E4xtMY5f85958GokVKXcvg0ZzV6WC+e62uVrFr+VJ6cor2nzJ2zmEnwm2nRJeU2H9TRsl/lnEC
rm7QDIS8AlSW3Xf7fW3mRU4oJ5krLMf/oo3Gd3UIPqEEDpjFsZtTFGTe4f6ULtdtGhIegAZrhnxg
9gB5sLKReq8zV/Jt84LsD17Qxho4ahmpTQhA8leyDfiilnr7XXKn4eyFH5A7AP3AW3qwqblim2OZ
ibrpVRWHo7iNVsLDZSZoUmVFIQe6GsngHPCIo6nvidHK3XQwuiNPMMYPud48l6H90yn1C+1xhRq0
NlwyjxLHynlYcgNYy7+Hn37eX/GxsEJpDKMqd0e53LTJi4eNBqisrnX2GkbKFBU/eUl70oG7Z/j0
2S3FNLSDyvStCGsaZZ8LYveoPo7FpbWkDWX1H3ZeXh10sreN8ho4a3qNH+0E8i3U3GjaQ6Ca/vyv
H+zIKZ5TGLBSMEZBuvYcHBedLFqZl4+2Ah0X8h+eQC7X2cnCbYFAK5BzZHAiH4u9gMmJ0i+DjZPT
EDbl1Rr1tTjggzGRLoI9znVu83GzpVCLwaxG00jcqb1vgn7VjerVkJKd0IZ9WHjbEm3npv2FuMRz
mL8ljv2atdKWx/usdslV14Jj2q2dieXtDC5hQhuxNQHyzSu7ePsOTR4pqRtm3dfatDIqIrL5MOoJ
qhpFvpoWLycBBB63M+EQPRguttvlzdVy8i5IGjdu9fRrFMf+oSzs8YsYVCBXqoCbHuth9xxVqvdQ
685ryoH+nIqCaMhCZ7D0wJhtHNPXXpM6FQ9hbo0/E8cIPt2/kD5IVSYAPRcv8RHiSXNLgkwYAMHK
HIlzgpdTZanepe40E0sVM/rWO/XVS6tDmVHi2yiSmX4uRqPYZuQbK2/AcoFIbHk5iWjBpFGLvJ2w
0Fb8Lq5AL8ol6qSa1EmHpnKKY5YbdAuVbE2pbVlvZjyCjumqpEc9b0yBOMQYG0qWK1o/Qs+ryPdG
bWOIWOqH2u6VS4ad6KYR/Zrl1JJuMmFQaIiCwZs6KPrsTKrWqEl2azVuJGRjL9JKPbaDgVNhBcMj
qTvpJfB7KEN5jUQalN7vgj8FIyEMdwQav+sSZ00u54PdSn4IEApQFJvgPW/66zKKtLKXE5o2blKr
5olI1jsbRpHu6NJl3wHbOvs27r/f33nLC5C3AkzMVHg2kMyavb714HdFJvqWQjgpqa1E1nZU0Dy7
P8oyhgGp9E4SQe6U/uP05399WVgYUljGZeEillGBH0yqo63k8ssYYBJ7f6iPPmjiD8HOBSDAGt8O
lddxMdi2l7u9IG7wwLRQEyrHlXf2vSVxm9FP1F/gFVyuzNtcwQo+KOlMKnvPYUUX2hzi9IEA6pIm
hrlVK1Hs88z4lQ96/9iiI/fHqaG0axYZdlzi1NzQRdhLcVJtTWP82RMZHTrVExso9BpaAjEq1bmZ
7Aep1X/fn57lSrCvSEsgDIP9pGZ4Oz2lWVsDAArvuQ0a6jQRvL3MTKtjV1K+vT/UB0kfQcgUUMqs
PVf+bCmqBElf4DCFC9XjZ02W9yrK1tt3ke8fEmFjvcfNfdJkiea9PU5ajHW1svGmIf5eJk2Z+mj4
SKCdQFFh/rl131hlatT1M/VO6dDZwt8LZ7C/tHYsTl2UiVNrVJXbBtola2N/TXxs0dnRUHKabhhE
jjlb+hyFJQZhidzurOcGzefHzlaLB1H4h96bpN7kEM9XTnWg6SO5efRdNKb3ILXQ/2ryjddcatVt
FBfBYQjUb72XdqdMKM3+/jLNbx3ETEHD0Xabqhk8ytOB+utsOr4PZ2TQxbV1in+CrjOoudjlg2xE
mauVAGY1kTbf7o+56L9Ng1JIJUYl4ORfs0H9FC12OOXhNdF0/63zHfhFRoiCDB59j3YP9xo51eAk
aWq97SspvSChnmwjc8wNeFD5WkIwf/bef446QeWm6IRs63YOGqAEQPJsce0k51eo1t8SzTjGNicy
LbJ2ZU9O33azJ6dv/2uw2REkZxaU6y1x1RthP3rocIMUQCv3/hQvPwni4tTKJbglKF+8rErrq0Pf
iqtaO8knO/bIQVjlbdn35kkho1w57fOLhTKHAnCRMIaThjLP7IpXqecIL+WrOt/4NRp69GBEdb4N
BmntmfxwpKl/Q4rKyzW/4TNdIn9renHFPMQ2NinaXZu4b7VxQ/IYbu9P4+Kif/8uol5QvdOTMrfT
7SKYnFzxsAeUeptr4UGzp+6VQEKw6/EKHb3mNY9AHVEOh4lj7Q1/OMnJeMiT6GkYB/gVFMVjEhgC
mw2yKgdf8y+oyZyFH60E/fNoavqtE+FcnwB5vOezNUBGz/JCfNevQT6oEEBS+3XEknGft+hQZLLo
dtlgYP6X92t550drQqPLQMqRbJY+4O0BSiO7LNOOkUVi6BulCbVHEXvexpf19D+SjqaPpDM8fSdI
FJ7426Gk0RyMUiDDFQgr2XY4Nmwlp+tW1n15SKdTCiSPbUaUOG9rekEk1WHrh9ccXiPNgogwDCbh
4f7u+uiQ8jSQnrG1EDCZ/vyvu9dE5BCKYieuOJI9x77XuiU12XMhdf2zQEft4f8ZbuLponSBscvs
QQa4g+lJzhmF5oEQqfkvIWaxdyT7lxqr/f7+YMt3hRmkPk6fDMsBIrHbb0NuVc3DXuaa61tj04fB
n0IukOpqwu4YJ/Y1VNfMcJebUENqgYl8rzCDer0dsR3VPGj0jja4boIrjvvygPRns2m1olu5XReV
DgI0XHt0ih1csBPM+nasqDUgVKWqAWRDO6iVd+ipgu56u4KO3NVnqaulnR3Yv4zsTfXVUy+eYv2a
9Z+D5FqVQA71swKGWQ0oh8bjQUi9usVi+TOuCx52Q/XBjjWUpNYcuxd5Jj+b+h61ykmmD4DPtO3/
2nBdLszeIb10I4xyNmGidTt0yoldg9DeRYWRfw1RDNyYdW0+K3LbnlsFlZfQcuqVnf/BWpHkQMsl
9TAIBWZrZZR1aYYR4tx4qymPU2v+1EsCTivg7ZW1Wh5la3IQAKbA5UQaMqv2IeNvFE4i9W4a+Cg2
oRp46OUy/Xp/uy+P8u0osw/K/Dw3S88fKGPaYNM1FQMHWzlGGk0tz8+P90d77xjeBhG8tbxzUNMt
xBLeY++/FlKREN6xy2pw/VQ5SJX3KbdVbxtVk009ngDnovsuhf6lUS5peDW7c1i8ivDLELqGd1H7
377tGuFVjdJNMmybot3m5hWYnBvnP6voV1Wek+4fv/a3o4wAz0FV/7HHX2ODlD0eA86eksum8b53
yIsPztnByjCpEf/+VudXv78I51fnaJgUlDCuT6EUbh3lTTNepPGTLO/JbKXupXbQCwuPRvGv0z50
yhdk81vKkZhvbKzgX8nZZkayacOTOekM/Ur9r50UbdLwN/30KIDCUv20xJ80/TeBIW97OmHGeajO
ivo1d57tBgSUukuREsb1eWPFD/iebO7P/yK3IVgGNTapGFOXp3wwO/+IIYg+IJcCPdjQomwc5Qsy
/Mbv2un9x0INfOThE+UBuoR+yYD1bdDdXTWZfw+TZ7uAtGJCCxK5o/A9nbK/dkES9TZkLq9z6zLH
fEA+h/lpMOqfWEhQKAriPzQB490YG78VO9zKys9woNKXbhqAOAVWetq5FeMlrr7Z/T+j8sdRTrEN
n0N6bvSfEsiKbMyfouyxrw9hZn3VM/XFSH5aPd1jlDG2lO1WboVlAANEmNyUZgdP7oLqa8hBYHVm
rLmqgH+tBZ8kKqdbAUnnoKdG+ohm/0ZzCmNl2EU7V3tv04EHnczhADnMQnKlSJE4M/rBbXQWKbSq
4tiPiF/Ghlcf9RBEHtrDrfJNaN6xTtL4LWo040lkcX6NslZ/qpvG25pAY//zg01ZBrtA9EbBNC+A
kVkUGUEc+rJbIUibIV590NvU3lIz2xQTEO3+pl5elJi8cJdQ9tOcCQF6u5tkO/HlQWSMhuTtYcib
FAJsvwaGWDRHmWxeaa7+SUITwePZ0bGg56pKrkJrT6QHjxu5fgDKvInjtzZJ2INtQCvN2PqK5G9D
nFmHUfkVeulvM8u1TVpWb2iNHsso3rY9nHtttMr/HLlMzDpedeoWJE7zbFCE/HE9IG9QGXX3AhNW
XIl9zW1rW68epkZvtFm0f+/P/fI95P+U6UfOFDQy0O7buUd3ozApj8uuKsHOrp2gOrR+1u81cy1+
/uCMwdTnsTJoJk4Ul9uRxkQfA8kHumAhebbzBdBGqL/NxgvGix8cKax5vzuj+Xz/+5aVEFaduAMk
EYBrQGDT+/nXVaUlGfiiIB7dDob4lwSg4iPtrwzRfWVwU4rabpAWHcY35Pm6JP3Oagn9KjHk21rz
gVOQ6x1bWKkPJiz4jRyXLb5RXfTj/s9cBq02byq3AfWQCds/ixUEDh/hUJnod2heBrmrUl7SojKf
c30U204Y4V5rm7UO6AdrTyEEFDLYazKaOVogRc6t9DqFFSFrHnvFpuKNJwRwgHZlly1wgpw92Oag
IKHfkELNxRwHaQCqZTvgVtTQ3CmtbF7jcvwc59EI6tKp9T9DhU6Xk8cvdAE2JpaZ33PH6I862orf
yz76pPlteWhrTfvPURrcFJN8jp9HZDOnkalxUgZVn5cu7Q0ffSRD2uR9vmZT/9E2nLp97+/LtM6z
bRgXOeAZoyhdUY0gi+JgeLQR8dsoBRC6WpP0Q9gXe1mtxYFgxNwJq0MOPC1d9CK0PcCs9JA18neo
Z+M2nlxYhqjvV+7hRW9Cm2TqyN/pGDIT1OZuz4pdN+CwzSZz6+abQPTrrHpledZjo/uWpsBmUt+B
COkNxmXEkOda48Cyl5M8+NbI3blL/rP75PvvAd9AZYEuGhn+7e+xahW5cKPM3QBq2mfd6PLn0Q6/
Jb1wvklVaL21A9h9SdgXqQxi1zYD86eKZigmhN3XUJT0TQo5/u/P1STqAyyRngk5+vy5amoMcJqK
rmrsB/knUWXBoU2jcX//Rlg+irRGeIJVclhcDOaJSgOOuy6A2ruWnQSXZhQo/5qDvbL7p213G8iB
Dpv4WTRrJ6mX2b0TxyAd5CIrIOOTE0GoLPaFbYw7UwoA2vfhf2ySTAvKWNSjCR41wKy3C9oZdj72
uZq5OIzVj3IjEwR21kovcXmtcc/Q6CV2mexY5kdNrWWf7NvMEerwfcjl1UvWK/FvBxXG+0v00Xmh
9DS1sXi2J+mz289RlTGwYsmpXB4yhDwaxTupVng0w2o4ZuhC/JOX6knU9fCj7QexBerabBtVi1CL
1j6FVrqmUbbAzDK/0x0LUZh5hsswC3HyGhxGiLesWwXdqdGNjR3migNjoPEgNCeRvM2STnsLOMi7
zJH3ct05u1Fumq+YL07sT93JaNhn3cYJ0K5xUOC98N/amyip233YIYrL22i0P+wkbDbISw6f2tqR
H6pMlFs5rstxE2gCCF2caL/uT/YUHtzsVDo6hCcTpJu+KYt7O9d5048ofg6yK1dAWPRgFMgBZs65
UdAKSRJbPLQgMj9lSi4ehCyNK3W55VrTIkUyjWa5PpHf5oU5Ow5KZwxjxY37JPrk2c4pD8f+5MXa
AbQliPe28o5Ifv1I8zDaGllr7iwsHdQRy7xh7NKVRuBik/NzJtYSrXbsCBZONr5i1jSYEsWlgR+f
Y9UPLgMUwJ9F4q3lnIubaBqKniPEO/YXEji3M+81QT0YTqZQYcjGq2RY1bZX6ZPfX99FeMgoNlat
1GVgS8AmuR0FekEcIHEvuxNBeBurdXLSMqVDc2zoXY5W+VYYRrsvEF1fefYWPAGaQRR2yWKprUEV
mJevAYwXre3UlYurM9ZySVR9k3AK2fVJpz4WtTKcrMD4msqAEcPMBz+J3Z87NIH9Nlj4ytJQbrEP
8b23GMHxU95i+ZuVxQ9w61cydXmjRE59Hpw+caWg4h2nNPOvHk+cE0QS1VOOdNZB67Fm7XLpkIOS
2MWpIX2ndaIeBnxbV7byItbkc6nEQljlbxoms0A8zoTTYnxN97EokUalhrWzRjw/w0HBLEBzGrSt
rGitcDRd7bfnl1GnNg1wQpyBFo6a1mhHSatXLiJ/R5AdVvXFoAoo5S0w6X1DbF3o0VbNjkn5CW2c
TdedawgZUvrND8GHJy9+Ve2mazbXdeqdL16HaISaTxpoJynEz8r5mXfqIarDXZw914GEC8IBCeeg
oQOiJKfc07CzRGxH1Ftbj/a+yvQHaB8+wTv3I2Mr1dkuaLtDaIUH2HgnK+72cHF3KOIlQBSCEtnP
NDj1erqvwng3BYpx1G1j/jPP2Ef9qdZ9QJ9AVsAY23vNKA+pjSc2//Y7GSdo+6DHYudJDyC4j7Gl
bCP/l8yv6fVjo6rHyhuOCXUSRKTKNgh5GKHH3z9jyxSYIgc9Movccqodz9vSqVnJ9KtK2fWacZNL
Ix68GA2i3+ZcJG3w3YHZOvbEYjvVjEv4L0g84rxYnAfT+lfSiuwhNlJr59Gm2OJZ7e8lWAe7qrS1
J9K3NWHhhe4FiHKkvyh3sWe4+udmG05ke4oUq5SZjDo7pbkoLii1KhQOO+lRH33lOZBjsQmAdSud
re/lsvb2Vawpj9hffwfm4KYWbfJJUKbYjlHYHTzNSa9aMq69vMs7EpwBbX5KvXQe6EXe3l7mqNda
NYCXyqkY7Iak9w+DahUv99fvo1Em4gINGwJP2te3ozi5bLSQAxvofjZ2YhliuKaMStv9UT546ohm
QK0hjzSVxeZBYdmkgSdrVXPFCsk60w37ruKHsCkT9U8vw+nT9ATvx/ZIbW4blRUiNlY4YuDtR+KR
+VVWYtRl84DkFJQAbWXSJ/jZs6gmS0qj9KUov5ZOqm21LOpcO0W5OxW+cRBF8BOf4nbfAfLbphmh
l1Sm1lZE9dv9eVnO/gTlYD6ouUBBn0+LIfw+xPslvY6O9dPRMWnOfTlbeQYXg+jA4XHAQMqJPvOi
UZI6lY/hRyi5I8KbFziJVACrPlu5jRfB1DQK0oZsfkhKJAC3GykUbFNNGSRX0rNxX8dtvm/MrD05
OVgI2w7CQyM680EabOsIRlBaidDf9RBuHgN8ywCHThLllGeofd6Or6ljqoVGZzwbnUCQHYvWjdLj
WFNkgb8j89RhaVEr3DiCKr49oKAmkn8Gp9U2Ioqxk0SurFKjYYsoztewbQET+VKLxWJpqdfeCa2T
Tev5MarabjPg+r6/vxEWDyjZH7wuxL3wnZm0gG9/fdYnSV3XRuRGSaHsqD6lcKpCCkZdfSwV8WCK
Rl47k4vnE9EZ3upJT5YlY+Vuxyz1vmQaafMkOCltayxNrl2IfMj/ODuP5cixLE2/SlvuUQMt2rp6
AeVO6VQhN7AQTIgLrYGnnw/MnOlw9zD65CzKLKMYDABXHvELa670H1aqpVdzRX1aWVfjDk8MvC4j
s77q1tTeLUg8eu+PwFn0SX2STcDLEBXSQz6pZjjo7Ed1utbwLdADxqpJ+9QgKvyntEj6hd1/viFo
nqlY6dKsAy95uuuS2dAjIQFZaKRShNa4QZaQUrzwlLPok1EDqQsTZZtVWivHwzvAcVioFWSHyBrK
MEvwQhVImIVInccfm2JKP4kqSsKW1teFJ5+fboiCYR6K8xZcxy2LPH60mKdIH8y+PgxTb/hzIg93
uDBkeBBmYaXPIozhdrptnlRXFj4HI4KNXlbq4/f3p/T8SNgEjrhwAdFQiD9FjEXWpNOv6YqDYYAV
QVak3/WG5SnZMj3W2bIghU6Tp9InZJajTr0wCudbiqQKmXwAlG9CHycx6aTiFLHKU3GAXpO4JaSp
nT4Yo88OfMpGYQelkl3yVTuvyQGA4PyxZbIaaiynFWkkUVeEvmz1notLDwhQ64BIry78Xujxl1iS
i30ir5D8K2RPXco+iVvNA5LssSnuylqoXtWvNQ1ITf5q1AObXtRCu9Fy2fmn+21jVyOLAcOapivQ
8uM1kq3laNfzLN/rkvqBTvlIxUlHvycaL1w/Z/MARoMkCIgLZVp43dtu/KVaLhVgJuqKB63SwSqK
LxbWk2WF/ETbio9REV3qJ2//3tFFsD2PzsNWgNoU+E8W/9rqZUu7X76Hftq7iTWnnhnn+YWvOjuu
tqcgG02uQ/mZ6uvxV5UijxCMm+R7SSrQwsYf7krlxHYps68XKlznwRPP0qGzvPHZOEhOjsZ6TpWi
WDv5PjHVZ20D12LwIjwdVNSrPszjbuzku6hWn1Ozc1Ww9o0r2tjZxQUd03K2f76/rd+Uqk9HGBeB
DQ1Lc4HQ8fjbtcFu09lp5Hs7rhe/NJMoQA4ku1YqbXBzOXJ2mZyI/RrJ2Z+1iTumCy85+eqoq4Zw
e184AaZa3a6Nrd7FfrwMI1oVO9POmz1qkz9nM0/2QCilnSyM10iI2m9adeGYkrQbYxLFfbpWybfG
jJbPLfrt+7xSjZsh1c1DU/aKx3mOBas+NrdcZM6LUg4XHXa2s/t4BGhkAtAh3oDFhof88QhYVpVl
g1rDMFQG0zcn6OPTqDyKTPWcajJ8nmn63dSi3afZsde0UnMhYDjvl1NWwK+JqAt00FZuPX6FyLQy
NS7hg6ildK0Z0u2gxV3QtNZ8U6DXd90l+bdpHbObUkZHEJPJGu5BpuG3IYr0Ns8ZUC1elR3utOOf
Zp/rftS1mDTnUPCzOt63BDm7jCs7aIh+gkmZ5dvOLurrJtV6T5ZQ3vfWBVblumjmXRmlumtXhXSr
aEqD52LJWW+h25SWD++vvt8csYiDUCffNH0Qbj89T5pZqrOhEbBsFk0KddToI1PrENtIlYbjMu2H
20JyWr8V6z6f1ue+yf1cw/5WHjvjqsjowxIE9tEz/U/Hp6hxGOxJu3C6nh96vCQ8ENIqYgwuguPZ
sWOwVK3dSeDF9ea6WxJkE3PYS5kNTiVts9ntRk2+cOOdn3xUamk6UfJyuPhO1feyWprrjZNxaOJ4
fUY3rL2Tk+xSi29b20drfyMgaeAyN00QRNBO7lU0nBs+AhEFmfWvLvoUVPMkgn7KGkClF30Izk8/
igqIdBFGUd8H1rB99S/3h21y0hr5ohwyUaPxXXcmNZFh7j5Xky4FTdTiTqCl90unqFeZlhieqNCO
V6W589Usn5+Bvl0K7c5md3slBL2ILTjYaKgcv1LZoQNiLajpIEH3mf8VXl7UxY+iAqoS63L6YYku
ibGfze3bI0G1I+BDnvOmofvLKGASPZtLFSmHJTVir0f61M/mavqnJWCUkOhZbkKvNIkoih9/mCwj
XS1oiB70VolDe83tzwPy7ftCqrTn9/fxWXBIZMZj6EQxgLDFTnZIVk8Z0sNI6cmtGO5TcTM4LWaA
jiPlHgJDmuzRYg9UFN+vIQpfePg5SgajrzcBSapBtFtOcRGrsGs7NfviMCGBt0N+MdoLw2opSCgK
5E0sruRgauQX2U7qYOxyBaeCagwKiuJuPRmRF8fmcuFIPw/bt5fa4BdQl4ktTnnrthglLvakOKSa
3l1R1Jb9qqqcncAcxRU0ja5GWX1KjNkTcoZyUyr2kZpfKque48F4Daojm8QNaQSJxPEi0IBVYvIz
5YeyUe4WOY3v0NvUAqJswExKU/k5vA7fGWThzyUG37koLwRX5/uLqILUgeSBasKZVUaxxoKrZYQn
PujPui7FV32GcpaU1L2PnleQa82lLf2brwarBUgano6MUY6+BXy/bLAcyc6+K6r8sNRlixRr7Xxt
EwlHul5QupxsGXgHlYOMihmLtGuCbnYoEry/Kc53+fFLnMQVBTUi0bZDfpBEKoWNKWVBXmXxh3/8
FAj+9Hho0ELEP4WIFb2jSKLIkoM6JeDsZEXypxIi0/tPeWOkHl8UlGFoGULdRgiQmuvxiKaLrDf9
UiaH2Jl8LnO3EB9zLfXhK4Wz8dlRHzLjutc+6lPpWZnuAqR1nXzwFwm74eHeihY0mVO8CmW3T7+p
q7jXymtDfx1iHdP4ZzX5EM04Swjgl8Pk2R1QkybfE5mHdjl9gAx1a8fjx7r9WuGTFrT1dxSP//l8
QQLkDgTbwEVwykyG+DPEQ6rGB3xVbuxCUvGL6C5GPFvGcjqQNkBC5AQ3osBpvI3O7EyE0iQHgXj9
vjYWy4tg6e0XpwoTyYoDbDpab7Izx7PA0+3LXFVccBfdhRn9zercmF9gnMHPksyd3A4dwh7OgMbI
YRozjeYGhoPyViF9f92cb374Zayb7QRAsvb0FKwHZ4xTq4wP5dq+TPLqPDed1b9IHFQ4oaQWKQ4L
+OkfP5RwGpQKcT3grdOAPukAUSU28kKr3OVXK2YRN4DL8WCJ5jAX0ugTiV5yOz3/UFJiBpJUFUtt
CO7H+6PT54SucF+irAJG0DAz46Nsr71vl7Pis4zim7Qp8t37H/pmxXG8mHgq4CSAJiDmUKo4fqpT
0EdrlrY89M5hrSJPSfA4NHJUxwq3gmWwTuEAT7t8mcHhytNLLpHN6UE0XdXRvqZWZYr7frhCvMW1
7Mcx/ao3jmcuy14se0XDoQYKGPysogq1KXEz7Vkp7rTk3nIoA8dG92iuSrjI4Na7HJ3Hzk25Vp20
CKO+2HXIZY5K7/dIZlqd+FYAfg6WHNys3Uqpl/Q4Bk3ttH9/SLZM6dcRoSRBhQ7HWWtD3gCSPB4R
a2Vvy1M6PZVcDvtGxhutwRByL1WyRm8OHYXeGq2gGPRLR+Rb1Hb0aPRuASMRtG+eDpQSjh9tO0Wy
cinlT4hlqm6PCO3zkBsPrdrHV3i40EKLGevILqJAy9je5jDp+6wHTV6YC5JZY6HizGum1xWgAa8U
hRM2HJkWBq7Pa4H11hx9fH+wzvp9yEuQ+dub9CCr6MzucZ5jkeitKT2Seu8RUqmvK+BShzrJu0Cq
jXYvDZ2fG3LtSxMBzDLLdhDpkvKQ2amzn3tcjgdK6uaiYjk+KtrzYo+t31exeCjUTL2w3M8CvQ2x
AykfgxJOUJofJ5uskpxmsMZWe4yUmERB1bsQMkH1GZT5VykaUCJDyMCT1ai6i1fbcBvTGTwUiKOw
warK476iDDHP+oV2xelRCmyPzt6Wxm4sDirFxxMvqlWqnGpWH6MqToLMlDp/iJPoQuXot0+BJoPF
GTx8urTHT5nrPCmndbPTWNI6xIKPbdc0/dX7S+JNieXXVUyRDeAV8G7tLXM4vRfGQsmVPpeMx0xx
mtBs9cWrUXuFEy1/Qx3gehKaCISdv5ibTsfSDUE5ZnWwzAj/OnbfBlUxi71TOso1giufWpx83CF5
TpI0QS7Z/pAZ8uyPWlldU2c3OR3IgFBXaTw1VpKg1K3m1okKY58kdekpqyRCirOGp8uFhXpnj/Ib
XtVe2ej6iy3M3NOF1QSZbOcXbq6z7cxAMAp0FDhciUPfFuMvMWRaT6vTYxX4SKwTGCGa797ijVdp
QJn/Zvaqu8SH5neov/av6XN04QrblszJLGwIe4A7WzmSLPF4shFb7tWk7dVHAJ97mJx6a/mmvlNI
F96f7zPC2NtngrpAlAoyOkjv4yfhvGgX7H71sb61d+ZO3M9hfaWEsK3dOFBcOSw8bVd/HAPr0dhZ
17Jf7mI/caXw/fc4vT9PX0M9fo3ZHIZ0lBv1EaVg10AOLje+avWuVU1QpRfW+OlOIlYG17LFXkQm
yImcfLKubdWUBMW1WSmNO8uOP3al41zIvn//ELDTlPW4mE+1bwmomjbKC8DTKY6KVZqlASjW9MKn
bBf80TpBmwQIBL3+Tb6O6+d42IwpQc51rcuDOcQ4OMO3RhK6ijd2fuQjmPGV1kDx0ICZ8ySxXlo8
59+4YQn/quZQ1j5l7VEcXuCi8vRGFiYMyqXaMqxL5pUnTwHstaEM8ODd2uuU8LTjbyxyKj8F4hMH
KrjF4K7AfPc5CfXj+yvwTRrjl7H86znUwNEBoRbGnj9+jtUijwG2r0CgEfxR3tvDbqrqR7U0fsqr
oaBMaaaLmywIRsGni/xlMsc7o07rAEMlc49eYec3SjK58qikHJG9j4wggM5JS0Jdznckf2GRpb6M
x7LnxNaLYom7TBaO7zR9uGiU2itHMi5kNScB0V9fRW+IPtYGzj6VUVhgj0d9yVc1Tvy46JR8W+bK
gBDqouaTunqMVmWtyPY/29Bvz9XpEnGKE1XRoj0ezQUwpIWWOUWZTjE+5EWeXtcDaV2vF7GbN9an
rr5kC/2bhQIqBZQyRTU+9xS1IHQuk6lJ80Nv6ck+WlabKx+K1Ns6+V8/5v+MX6uHv1ZE99//xZ9/
VPVCAzfpT/7434f6tXzu29fX/u5b/V/br/7fv/rfx3/kN//+l/1v/bejPwQlHNLlcXhtl6fXDnOh
t2fyDtvf/H/94X+8vv0rL0v9+u8/flRD2W//Grpj5R9//+jq57//YEH/shm2f//vH95/K/i95/Fb
/v1b+/PsV16/df2//9C0f233H0OK6ji8wg1rPr1uP1Hkf5FBcpZu2d2mNsj5U1Ztn/z7D1v+11tc
BBQJbV7qYBxdXTVsP7L0f3G30uegPgncDC2UP/7Ppx8N//9Mx3+UQ/FQpWXf/fuP4yMQf09Kvpu+
A92L7TA6pW1J0jzg0C0rwWJ100Gp7C2ZkXC4oxmLetit0jSxjVpULC0cw4CQbyWCHOvTLwP291v9
+hYnnYy/XgMxhq3mtKk2nULXSxBZHW59vEabgn6LCDOdqwpKS+SO6RR9TVd8NqHw1fnnoTGBKA+t
A7YlMzFb3A91Ex04YC39Cq9NS/P0JO6uTdFKpG1LM2b8IoZ0l7ovxxsGOiH+4bQQQAfz3kCnT26P
DFSWUpqVFtjJiAO4Vi47XB76+8qU6xt0OgxgNlHy1PV9FkhDZl4Vsi3crNGVm3ikPdlmUWNBjI2g
yF4YzuMyyV+vxrvRkwDNQky9vfov0dcgM3SKpGiBMSnFjbWY6GsvcRaQZo8hJJfHbE21K9SxOn+l
mrBPV6P18VtsLlWFjs/Pv19ka1bIKvEgbcLjFxFT0yxKA+JIXx24vnoRla9LK+UPBmoIcHFs6lDR
uq64jy3RheBsG///uZH+fjZJD11pyshnfekWyUTY+BbzY2qwguZxplqGC4EcitGet6qxISDDNsPg
//Ph32rpQBZRqqL5fhJ/dkMbyZNdawGlRC2ApO40rsShu+9QZM/cfipQ4intyW2xPH+ahkVxl2Eu
Hi0ROdWFUTip5m7DgFQSqfyGJeK6Og1yzNVuDTJrNVBrbJXC1EK0y88UDWuUCi1tFe1oNCmu20xd
IP+ac/6tVlZF83Cdib9dGJjzKdnMOTi7CMx5sdNu0aSb5RqJDq55oy+Jq49dE3IBRnfxIGKkVygy
faF57XjxVOf3qR4tH0YpbV5GQw5zs4QYqo5L/QW8lnQ7I1/rL84mrr320YUD6Xzdvp2LNGRI5TbN
5eN126cZNn/y5AQSoF3NnQGPeVA569u+je/UPMrvgRzoz8tCe/jCGJ3tXTIJAigcPdUNMnUKQ62a
NRrbpkvpOckyxsj1knjV4GDsOEm1/CUtOvUT/qjrn8JJ5v2MZfzNrM9pKGyrv6A881ZgPNpCvMHm
o8Iaosd/FhMMWZzJ8xLPYZOmOXDmZjbZqhXH2i0Y4PWphHa+XKuc0Id1oYoJT6PpQLins+34va2s
j13eaOlN2UjK+EmBA1uVsSGFXbuC6FuroR1DTV6UW8kAfRdUajH3u66srNzVLehTnlhmGO0XRnib
vOOvQiUDMxJgSVTkEfw4ntwsh7EIQXYMdTTE9uMwDXulLHNvSqbUH5tKCzXktpEDUrMf8zhKe1uZ
x0tn9PaQ05eggEQtQuFm4j+OX4IjOU5NAE+hatbz6uLHU+XuKGfKndNbH8oi13fvf/ZvJpPLlQoI
OQBGe6Rvx0/UhnaulcUZwhnHmy+yhrezAOzwosp5aftNug5e3dXzbbNW9a0DU+J6MdYEeeveeiyr
4ifMoPzjuAKpWRY1+1hXJkKKo3GTKEuVe0nRFXtDzuMRKa+i0r1Uov5papL14/3vOCm7caBtQQLW
m0RVHCRUi0++Q9L0xRaAs/qOtpnf6nIfmNXQfaY71txUymjsIwc0WSrF9b5e48WnmWU9T11NBN/W
obN55FFJNZ90rr3AIOx1G6HZh0hoo19zgl64D06IY29vTPNHpYQNKJeEc9vyv17HDmnd0rdTaAM7
/lNTc+zLIdEdjCVfHpMoUfcqGwYHN7V4sqTph1NWzq1adZnfxY2ZBmu2SLc2MqEvlW32BxVwkd9L
WiG5c7Qun9Zq1l19LedDNvcf0HkWV2Mb3UnUSekTkEG7MmZL98hyiwsx0Pki3rYRrK1NygDw+MmH
qb3d2LjrjcCW5OW2E9IQjNpYHYjkFpQTgTK9P/fnz9v68exeslksF07TImOgV5xFxhyq81x+1nrp
J0HHlji203c5TjHS+sfP29Qg0bLZ+DzM3/HEtfVYgEQeJlxVDf0DsuDiVVpn6wYBz9S1p8a4cOCe
1Gi3lUIVfPNHokxLGnbKVLdEVtqxHC9h3Vao5WlWjFN5VTzjfNDI3jLie51w7zSDNAb6ZCkEwkNp
CNepZOVhsPr4Ret12et75ODeH4rTROHtzbb2DAJa9LtOd93U1w7Oo/SAnFwTEBSQRomjpKRNaQ73
c287QQE87LXvsXrQoAlfQAT87vFUnojk2P3s/ZPDq2oKPVG7aglXWcwfZKlWvhqOspP0wu6Dvus1
f5b6n3Zn1NdJJlkXPv6EYf/XvDA5zA69sQ1LfLwQbJsiAPoLU9jR3sQqanCMl1avGw9d0nXws7V7
ccbSeuhj6ypNHP2qla0RJ0HDFl5mo3/oDnUkuWaW97t0KC+1sc9GB1o5yfsbEoxE87QtauYQCgq5
0UKTUGDf6pl6qOIKs2i1aT5PhvbDnormKWFXhWXeXbROPAtZtoIgQAEb9Cyp6mm8m3ZNtWpOp4Ww
wlXpSaqG6sMEYHJCR5Vd5edtZWLwMZt1H3TUtTMvjat2ryiJSNEQ6/p/HPrzQsirbrxDFKKgcR5P
Vxyt+B2IUuecmPTMHXupcCO56u9mSUxfLKW/HaRSv/qHO4SHsnsJ+GFTsRhOKmDFqkfz5o8dirjT
SPScUfmzN1A1wb7E2unjVPyw4O/sUULm/6sktb4U2Gyr8Cim2DReqA2o9N8JXU97aHMymWoymmbY
R/DNXNGva+ZhRoNnDD2m5rqt5Ky4WtKhoRHAX8HiZKymB61Xxg53iqbcFm9UVBf27kkzgN3De22F
LHKibVreXK1/uf9SOly9og5WGImGotmaN6PhOXABcHeSxzVBesqoZm9hYEq/rMxC26Vj1xnemPbm
1VxSEvT6UbWXvaNUqxOWYiF70EZJtvx6TYznNJ2yFEz/sEa7blILVKUSfGcuje82g8fjCymD2gdc
frhbxqm6dFsVuVIrPfUQmqLRfquW5JDAG0oOyZgsmhuVsW56idb1mRc5aJ5VVWnJniV0QwQLgqz9
bkrj7qCU/KZXg/WrfW1ZmkvgmfPzAKglPW0UaqHQU1o6Xv9WBYoVY1orhE+s+SJfjKt+kD/h8ufc
qemS723Eq76DRd8tppqG7++Ds0uaAIcAbevob+SVU3l2vU2SSKSpFTqTJj2BjxwfzMSRb4VC8iC3
UXNBOvJEzHNbXrDX6MGCWoC97py2eygwdCa9eyvEjHz4XkvavMvJeX0p0+XbCPWPirarMdGyB6hr
xzDzxYxhrppzEFmAsO+r1RK+ESfdjVYY9a7AOkAKypxqSEEn9HNi4TEyLR3x1QKj9P3ROgF1vr09
Vz1QK9QFuPhPL9YkkTNJHlI5LFnh9xquwuC0te6mipX4Y7GJIeWzlBRelC79rYPSp6fEC7YKc21R
PdKyEXCUiMsLMesJO3R7LY0rf+NEUPamM7vN8i97tqVkUtWrtoZRG+cIo3PvQSJWo/pDaupR9WnW
E7m6mhalTjxdHc0KVEBr3va4EV1j/GyMGOdKMT7UQ9beOYsaR+FUSMt0MzUOMCatTUfjtgZ29f/z
4kjAc9CalD1Q0zt+cVaCWpoQOUPFnq3ERSRwKnE0M52H0jKjL2UPEsuLlLykfAh+H4CGokxfhw6+
43ZVg9s3pFFJvLQrYWyDKbL2QzRXxNryFnF3ymA8JhbuYpde/Pz05rbCVQgoyhb7nWowTHVvJYui
oBvZoK/qxprSfzOEfVByLX4sFeTaitiWvuptJz3GatK92FWOiYs8l/dZz8a+sC5/8zpbagonDowz
HaSTiKvXRrIOYv7QtKYljCN0JwZ1Bl9hGt1d1JkwebrEurarybmupH6+z5W1uOM/rix1iS+0788D
sA06x+7A740RgrBzPKsL7R+16GYinLTa5Vq0CA9tnOlJ0pNoK0OoN1os2rDvGxmNvnb4MIsZGrne
jcFKn93rsnZ9qHQt95wONOX7Y/WbE2iTXaLNQz8ULPjbBfjLZlHLMrZauVnDNhol/a6ifO06ZpTW
D9LcJtWGnUisT/D3+p2hSpMc2tKizV8xSSQAygswxWECQ1O5o1xPLTkyzNqEY2jLy9Z4TIrrVS21
yq+tBu5hg+p5FeZrSpiZkrVcGurfTPxGaCGapDjCAXAy1HYNSCEToxKWJerxaaK2pKGmHc5ZvFHl
jG6901TiiGmMgaLJ9oPWZuZec6JuJ3Iu9gtje37pcpHJQDNBAsNQPi2zm8we+q+sw8Qs1qsMb5f7
smc2fBTvVlfvNSXoF63zSgxfg2hGTU+TO/nBLuYyTJpR3vf91KCbyFlBZhI7elAlWgs9Aii9t6bF
RENNG6QXyxhVtyuS7GujNmEVZ/33tJoziO6W+fH9b/rNmU8Ku8khKhsvC9LU8WpuM7FIojU3DU5D
OSSKgOHfxm3olLn4NlodjFuBaYYqpwuNjch5TePpOxNR+ysEiqdeFpco9r99pa21zwm3VcZOaxQZ
zSdV0G9ByHpob1uzq2/TDX5KWXn11VFZdmaeD5/BZcX3nAuLPxPEuVKrmMHKp4AWLC8ZcW0nzHG4
tTGqNnYREkCbFtTxKI2d1swwxaMQfWvz04IUOQwro7ojph8DdDmlD3pnFRdSvRNIx3bxUfLd/HbB
Xtpgck7mRhjZOBQ2uUPSxPqOwqe678vcwvqvmHdKUhQ3yLNXn2GuZDd1J5t/Tpr4lhjjmmHIY1Q7
WtftnZQ7sFtUrbwxVITmkLIWrlgVHfYliOldVYxKIGUS+Mqyjl6qUc1euGhuO4xHLyozvhUNfh1H
OM0g1bhX6Kxt3linX5S36nYlygEt+tbxtHk1V7+nbfCSOajJ+xJexqvb05GIfQ7hGk+LQXWu5qLv
NFdf6I6jxdE3UINRFq4/lirKT75aZssazB04/PtFxlPGleVxbr8iBjUHI+2IHXpCbeeNmYpyhyjN
F0Mky2eI8Satl1J8hAdZuSgkjl5TGziQS43SQ5R3cqL3TGvK2o3YJsLtiY8HYjd9ehD42VF/TqwJ
ImOiz1+N0u6QSBWpQlVTRPm11nXxhAXuqIA4KkTh2WYjrb6uzJLjl61RERCYep5fRbo83VtqLrXe
gnHGI0OXal6WteK1HVIE4SUxD2SuI0YKNyNRDuJTIzQ2v1B7KG74WKG2SoQgHinktH+mqjo57sLH
+cW0rLlPe2BC0lPJ1yCtuuZeT0bMGPO6qzSvmqVuBtngpKPbWEajeNks5eQK2iLdDFHffI4ivTY9
aE2oRq3ShHZfFckOLqxDxWVfLK1DqmEO7b4zmvEKpm3fomCfCXeNYgulDlB+B6dbJBkiIj22QKx5
YvpJbDeynzSFHO2mvq+VnYa08BODx3HYim2gIhHDNjEs0ftKZVo/i6aEJuZeOP62G+RkQXKcq6hO
0EJFmO+kbFg3ZlsmHOlBoaQKqHtYExKOHi6UivROWwv0YBEWqEOFS/xarzQIpb2iXEjXz2ptPEDd
im1b45u0+RSxIuuwVm0yxgArvv4qF1F8XYKvC3I7vY+HqbzSYvMZ4hraV5zNN8XcGvvFcqQdTREn
iHtQp/aQdq/vD85p9vTXWxHj2CiQAFTcUrtfQom64fRv1jgK2qWYXnMx195md/IwAlH6bMT5JUmM
s9iFE24Th6WsBzSSp57kirUYk9JsQfXaDijbbIrEdQvf6Is94lOSGg17I0bufx0KgLgrLEZXRrmE
NEtJZ/xdFYO2RZasH82lLZ4AzGfPRlF3k1db5h2II86IRqyW64wTTR25Uy6KN4BNP11PBIbQKog1
ILATfm0hxC9j5uizUatDHoH+H1YzqHSrta+aHDUr0NL9oLvmkiTX4Mn6bifn2vrcsP5i1xpW2Qkn
Q5nu5tjupp2YEGtFP5Ok1jMxd/iSdtlkudgKXvVJKTTsjDv5WywEcfdYpgKyvt2i7ZTKdf+xLfUb
CUsp1FusyUium65rS4RSqmR+TPB6Sl1cx8zKXWur/JyY68TB13d1uaN4h25/XMtptu+muO+CKpuj
PBiHsVqvYjsv+wcnipbWywrbuN7ya8dX5VYxAvCH1Xgl1rH4XtfojoRZrqKVGJFJfLeGpsz3c5dp
wjedlsAx19uhc81UWfVrzHmRaFLsdrldBaUxX8TMF0W79icHRN6/UIRpvydtaTKT4HFJp5JCKa7L
tSwXeum09XwbP5X73NZqNoKcAsrIxnX6pstLoYb6nGUFR5qpTLvB3BpMIF3AIoLWjGfPpG2rBzkI
n84TDUwXt8ZaJcV7YzVqd8xTe8LNJM3Layt39OUO289B8wHw1rtJnqI7VeVoX2QwUIy1+hRVDgHR
0mkt7pJRrv/gRrQfDMMZkA3J0sLX5hL18ZUcIizkQttTF2ueda0vpX1UreQS6KUIwzUo1EKDK+rZ
0wzRJe4AByTzEyGrX+xUch66LLYyL1EqIQdcRQ7a5mW3vpTS1E4BAg/5g1T1Y0vQPo53czn1rQdF
GNvwCTemfT5nRuZGgMTbALy1OQedJJdqyE8dxzUSCsPukCEU8Wy1RXpPnG8l1zPMnZ2ltHH5nEpq
UwTrnHfNC7pCQ/cA+7ocd43OxRQsVSL9FBm561VscGcGy9rpZmBGZfMB7Lwzhk5TlhIahWrbwerr
89lNRp0qWZ+m7U1V11jj5Qu8EPJ5kQCQqDonld3UdKbmQRvTXPG0dCk/OBnVpdvZZhB8KxJy6xly
Nuywuoa1lLa63e/qLJvGW6RjFH4oxNBS1Ysx7spQE0V3Y63zJ3yWUxQoynTxjQLfxIdO6U1ufnuA
9SjPilr6rEYB32yw4rsS+H0WRCi6PQF2gmCdDXY036qdttbP0lqbk5uzN6ertIU/66rrtEi7uTTs
0dXtwaI9NkPzul0XK+oDNnjBV2v1nO9WVUDuVsxx9CcK+sWrMGpEr+RJTvRrXNtMmin8/WbvjLkz
e0oqDZqnpo0yuKhEGnog2bUYvImC7Hpg6dWZW0w63jWwsZEmk5rFCk27BUjVKXYNezRqONTJWkjy
JufrBArf9Aolmn2MT9pbJrKjzy6G+WoQEnDGCKrAM4pLivXAgTKiMdArc+yP69aKmeiCvuST2nJ7
2Qi4xfFgCW9UuDfvasUQBfhEQtkQTlS0+uuSaMJbYn2CNNZ0dY4OYK4YXqovznPRDbpyXRaL8dx3
6fTTaIeK460aC8eD/qt1oTrlRbIvIp0uG8JkWuc27dp+0dU6NzwYimUDO7RWSldS8gqpuyiWWoJK
R5muZDUbhmCa2vSjmAb7dQLW9lEXbdl4hoQ5ORp1wAJumrwsdHcoJtsI4qUsCZmHsSs9Pd1k8zSr
yL5HlTz1wapV3UeTdm+7A7wxrdTzpHX1x1jSbYCiVpEESh734iFhxfQe4hB1/2glfGgI2IWIcVZF
2gWZNc83jSPyH5liS0XQO5WRAXUwVv1R7uv+etIjIr5cXxXE6pgZ8y7Rs+Sr9L8JO48luXGtWz8R
I+hBTmnSlZGq5DVByBK0oAfJp79f9ui2+o+jQU8UXVWZJMzeay/T1rB43KXknNBYuZNF1zvjnA9B
2FzGqUCXVTQLWx0kGwfQYp3tOQ2aaH6xh2X+cEyjJH1wxUzvKR6qqc9n8AL3Q+xN/m+eLo74yOd2
N58okj7evZ2HFC7a8WgwV/jleeME3HyQdZZ7Yp7tq2UdzT0nQI3haxHElswwvzLueSNbDMd7KmLM
RZut+LCMfYtpKVM77xoWcrtaVUVeeb0M+t0EDuAkHjrg/WkrrWlhUQZhfWosx6xJER9tnQ0CV0yO
+sltkmHnngnA0uYUPz3MFsGQZpG0Y7SpzAt0kNW1NRT4s9quSmSxRHZGchELWE2Ff/NGt+1uFtVp
GsTtyLPvjn4+727rmyTsbfd9LfSEMsAqucqXxsTjTavlmC8dtSkV27y87+Omf2D8DDG3Zo/me1g5
b2vVhp/XWejtXNv2viDYnRC+e5NS+dS63vFmrg8Too0QbkW6k88Rq/wjtFK+y1YxzyuNyOZ6VNR+
lR6hRA02zIzKmeVNhaI13NGl+0mRDTBiUx+XZCL12yRzHTTzq1mFPFJ0ToYsDX5u5NDfHJE7m9dH
L8wONn3anD7+RTILzyVyByBKN7L7KUEjhBt5pRx+C4Z8/RWzmO3hWFcY09H99EICWnALzlQELrzG
EYWZaUvAt3gB+94NlLqsNsNenCqs/fRp5p+8CxmpK1ZfY+XcRpfcs7wzqvm4915TPRhw7/06RqLZ
09ptMbwzTKZv5dxQ60QN4QxXGR6wP6ylGdN46fw5ETzW5xpyYZSK1nMpfiixHnahadXWSiyKYIoj
sDH6DJ0HHVoHo89i2rbHvo+YzR7NuJz6MtoByDYA5pusNy7CjkkIVUEJ4OURcPsK7Whe0zDA7Od9
2yjMZVrGZuoBjWn4He5a3DPydmeVKBKqKrCIYmwxrBzmb2r2a5UEi8dfo8s/vgirFQjX13hc00gf
U5D5h5nm1POOZk/Wbdhfqz085rw5rO3nsgn7m3Cal4LdwucaFmdPOV0AmBavWc9hr+slsdHDvUCR
xnH4jnJD6WMC5TxZlR2USVjU1hNWJODlIt5Wi78RY3ZUrzh0njZfW0NSRo3I2mElrUeSa3mbxWJZ
l6preDa20xYfcPnlIgGJWy7Gn1TxNJGvfo9ib7eWFEkdl0k1w2q5gslsV60Ld349tq63EnEM/i/R
qc05UfNZ9sthjULj+yNDeWo9Nb/4MYOofK0nViolBdVRh5K1SKZJVjGd+lHoVA1zfONe9ecMmmrb
ZRtM2PXS2Z1YT5wa4ZSPzRruKYaKpZuKFUjuIs2Ow4tcPP9lGDwzYg9QW5c5MMOSDhzkyRYaA7ze
9H6Pq2cf+VfRIUbjU4zIPtE/WZdljI75G8Cn/aTDybKSnaFlkxTRMem3RRsu8mz3oWKs6Xi1nUyY
j66J15dYF1L/xKdSW9txRlc9A0BMkwrOsvcJ3USnH1ZXvmAoX/VSuQhbe3k8DWY36o0frcEIrc+x
7HNNjMVvQCfP3BCN2Rbaqd7KySho3VzMGwPKdoq7jz5pf+LSlU7YskdL71tN17GkkwWHIJu35hif
jbVTWereL4YLEdHYVMjBETpjs2uRaxweWrx4vb31MNkM8agpnFZ8wDO8MxiELqGduH4zuG9jTDYk
76WA/x9am/hSV34Rve17YiZPvaw5h6K+UuulHJaw+IwXuV1cAoPafF5ad3jgBAeHEcrdnk3UxvXN
M34Pu40R4ZGKbTDVqcbtk/yd4ljMY+WzUR+9A5jjjen9srmWbVHK3GXS8FYNAxWG6seIJLpt1My1
y0iZRxUvvnoYSmUq6NDwm856WkIKjKm0sgGLK0FCtde+suRhtJRQYuFc+Y2gCUM2ok9kEDcPjkuj
ma0Bdqg5iS3m0XUkTQR3sOM8FcZeJeiLF32bldZBLndb/6xkgwCjwoyHdCZnKLKmAkK/2NglvQ7e
4OqL8j3Ly2lYpHNRnSKbm/FKcSS62bwi9WfDJ9lEiKhkb6sDy9jaog8pVXGDbxrjH9tXPEJr4Mo2
LVmmeOd460CwZ2dZeckIODfOXlLvzMXwq/BXBl9bYxnvubJCD1OKo/2OIzFd6WZ6ktHlrCuVdlY7
/NpG6rerLptFnwPVCRr9YVvx5tUaVYxFYkiLU9zagRn6+6JPEU4GiT8Nk5+utZys17abj+VWH3de
bND64/v7bjDp0AbLnN7txD8yrxzeOazoMgvw9WsSstsw+MFiebPTpqAVS+yorCYsNfwySKvJw6tI
b2WZzwpmoHGc4repRyxJBnyGJsaNnnebG9GGue33fXmzKkL6ToNoAj/zIxggISeXmzWC1uqR/by8
LUwXRae5tbtvTjXV5bkvfbt64OydXwytRJjPVRv8HDpDMkxmH579Ll799qGci+4Czt2l1CeOZgDp
2RiDBof9jOMW8tS2GbdToSsTvY9nuH5ZdPTMKyasolxsMZZJ/w63fcJPeHLkeC6tvmjyJfKP9yuW
ROuViZJ8bIn3CtPKdUY/U9Bgp5PjDPSzY1E2UR5Wi1iTMj4wLS4L1kMmMSn+toh+CEhVHsc421x+
xqtdvnQrIoLfJJq2n+VilR8Xv11DJsj99g7cTr2Og7Z/sCrqmmxY4tkSzFP640opP6vnoh+6MhuD
tfk5OWq6+LtovGQPLeoDsSu9Z74w0/aC2ZWwM9fVMyTpVrV3++XBcc9IHjAXqyngxKM6Ojd6FN3A
x9H7tMZp6cZgBqNgJpKGriGUu0JCNb3xCA/sU66DaqXy2B0cEoHtXn04XVt2rHj2abaLHCyyuVzZ
vqUKqh/RhlvLoxJWeImp49wnb1/EQvXckhRpGXd2MzLn1w1rNte8DnYJYEAe7N21n6tFfGDK0415
DBsRYUZhxXPuFdtAPkK9B+etWsgDsi3yVC/smPiLBw80l9DJuQQoWo5r7NYBCLprkd0zSDUWH1SB
o1fsNkVPidmKm4r3cc8IXij8dNwnW+aU146++WosRTbCIOF4YpB3icR2RMDCoEDYCq7+86QPrdOq
hJmU6srDAMCfYvVg78r+ZkjvtdDsYqQK84hIjrto108BHcrHOyxVJI4pnZ2EB7cJX+MdhL9xQgNb
pXc59QPRE4Ib2HLV54NkGCZSR+HrzFeOeZAiPMbc14vTnBSeFcC+0ChDgfhlNWR3F+SEJfD9ypH7
sI6wqGzAnqcER+uhvvZ7HTcPAfb44ORxt4A4l1K+jJO0opNUJriORowI6qRcv6oDgOE0MPHfs4VR
wPBG6bjR7xGHW/Gz14gYdwEKOcB2CNhck5H5gjMwtxVFFmVDx9A369RCxkFRNOucLL2Q3duIjJDw
OladdK9i95sptfaOO2VwJkUI4HE/M7H81B3lBw3zNaqXYFRJ2E72x41eds9nQ+mTr07fk7Ja1Y5J
pr6W36oq4hzcWvopZg4w7zMrktU7LpkwvDB7dpcLy8pekK8Amz1YQemRYiBX8V1ZXUh+l5TVno5D
v1VvnA3FR9Yeh/OjdUDl0wbvhvVF9rJEPB10W3epiII/i1p7FZk95t4kTnNzq/yuJlqTwcmUjoez
kd8SmzHd9DZxDzYF1IFYsVrT3lFxajrQg2yJ4L+QNOOPn45QoX3kTArGBLE2Z4MOeprXBWYtemhI
ctxNwbbM2EkcsN4h1syZcbVVPm1iNQ71ooqGqxhph990jV1/3HRdffPWmjw9d6hUcXGrMFrThnCo
4bpO+LAkajLqM7OpOZ29cOXPx9H+/uiagsECXfeGe51ZmODpRebdpon+AalStzLuVysrF+U56MSH
XiYCabki87WqnpDqyIdKjKJ/JN2Ixl0Oa+/fAi6OLzMTUwzglfG/xyB+Rd5i1t0/+R6oyMnty2JP
lU2Ln9hHjSvhDjy5PcTx5h8vfR1DSxcdOpV0ApH/bFpRjQ8sTMOBbIWr+OJNY/vZ2RUTyY496r8p
reoIUjnvi7k6uM881cpqo4+oviuYHqEab01X42auKWXblPwIsMAwLNaFNwDEg8FGj/Zlm3TzaxU4
CHJGRNVvGnvdnXuCk+QzyXHMYDttvO9rt9kjvHYnelYxvzbho7nR2SEEB8irULVM3CawXqAA+uMZ
6KjMmVBLqratMfaTc9jRnvFSKMQ9YXkvHWCPQ3lcxL8gwy1uXpi2si9VXzEcXFfRkPUb7BM4BU+S
ztAsFLzHEtM/devDiMM6eJcgmyJf9ljOp9jZB5NYfCNyH3Vd0nEPTNUTRt8T5gNE6v6CaXNco2Zx
vgMOwmNpZIQGzT6czKLh2slemLrP+1HXLm3TXsq3h+rdL9W4hSoLITT22bZMFsb0sp03OnzEHRRb
1jTdlD35ZdaH02+wbiNeYq8kozWIjDW+etxOYT7CD+lO4yGijUNSek0GKBH7N3s53OZe60ZbSl5t
q568zmxkvTQ4kmdY9LLCeNfmGkgusEzoqIdgPh+Ubxvd+rtpB9C43ZN82luvBpuoJ12+M15PRzZF
O4JhT8c7FnGWex7dMaozUUaUmHvQWICH/brJzC9q2kjaGvW26EXr4qoXHbifQR56QuxcDre7++V0
Up7dmec+HsX4bIs9CJJm2Vd6Gmeo52+LVeOyvUdmPGsFVbzpbetrG/p1AuPSFGdKxG4GEun7J8ip
e3yV8FIrSgZrD07xWjWacINmHNj6M8mDgBYiSkH3juA8wLcWb5A9I8OZ8RjCOEFse/gJELNv88HT
LVhL2Q7DhW9c9WR3Ru6US4RWRA5jRWG9w43cPm6z6yzlBTl9GF9FtVZrVkS2BIMoMd15LKd1rE+B
MWZPJCfa8bB21KheH6yU2lh4DJQS7eKerV3fvWqsGGX5m35Q9pXCcgZOPdzxjaFsci6mdQUMdiem
CI/BPqevwwR15tk0nmluW6D7z35die/QgV2V4o+p7HPYDM576Y3FyyoRZKT2aE/0DGNd7Q+oPOfu
PBVekI4jl3oy2D3srR0/czt12m7ZHwPKvU+HHXI3mcKr3GwKdMR4OTz4hhxrfp35AGdf4mOIPolu
u3PkJRBU1tIR7kCW057XlMPfdd2q7zZeVl/lWk37JbKMhIQTtuVPML7l6pvFEafRljhY6ng46kTF
1fIOvVCB0ZTfhgTK8WbAfJUbQZ4osMQFCrWn1B+C8epWjvg01Pbxsy7HebxO/T0OqKhbuzqxn/vw
XJRA5Jmzzt52GeraiAcd3+FPkGGjnpzNXXWu+FYRdqWj/QuU1Zef715X4VeGt7t8pH302ySunMU5
1V1NWngPKcmj0xPb+it0MXrP3LKIvcwxPszVipXovT0GipK09kqAcKq5icS0UDRPJFkzAGQ+XH/T
sYJvFOyqy5rNF+eGAM8OINIbveSuDTnzMPgzgyPp8d1gBEsY+xiFQiV3PEk7Xk7zrERo9OlgKP11
3ZBWvEUqVGJnJ9ZaPFBLLlnInZNjXHw3fQNoM0HiDVKGl0Ct7c/enQKVWX7fzT93PWMmrky7V8kx
Fqudwpeisd+7dqrxUrLq+EmBXL3Irg57hmQQPtKYOcgnfxjK/ZGIkwUXHmqtjCuKG8EAtfnfWxbs
x0k6S5/jE95c4gqB/q1cZub7Xlm4Htiuv7hZXY1283sLDvKIDPzM/hQEXXg8VGWs1JECkPsSttJo
Ltg6NUNm4L3/pJ2u9mx3XOs3tzENVY9FUJOV0BXtd93B6nk+UPlVbOK4v5Qlpt6P3YjrAkNUEPtU
NLWOUx8bLjdT3T68Tl3Hhm27EiC1VH0U5XrGqTarSulW6aI2IqW2sWYJy8hrl7NV8gASR64GWSx0
aUHC3ODdrLaI+QV2iGcpB/aYBXvleeeqtSGe2tAmRVZp5t9kHrO7PpvxUC4tZ+HJDwzg9BvoInOQ
qGWcMa9cexwrWwjdJTYQdfwG3Vgok6MIXSs1czEuOf8wJRWy4R8RWqY4UcfmX2pnsD6ZgYMr6duj
NngrblLSd7kcaoDLZAIbKB2vhWLojEsEiTNWYwJMM4rWC9Nl8orncm7H6rTu02zOPCWum106Xcxl
gNiODUa+Lxh30U9XuW4rQUj+DtI5hTVEF0PuHNxffw/DDPAQv0FnhROfaQbBS3aEI+Dc6mxDm454
uNNqjK1+Qe7otCePrBfxbXPC6f3A0fd5dOqlzJEQDi4To9l7Um6gp7SJtuPjrobIuUEIVjUzhRUr
ejaQbeVeL9R0jZZe4ZDe15FzCfB2/gHOwLMiP+y+neZ6bbPGxVzn3LZNdJ4UozmSwcYmPs8Qmemn
dFmIpJjk9nFqhf4hJ/w+kpWppUg9KeTFQDAe044ur2B4LcYq80zkP6xDfzCKtQDMkgJpNoWcmFR4
Zrcv/gPVKkK7aQ3CX7RCw5bO0a4DOo7GRDcUWHBIpMakmmJ11IDSVQEXZnOWKmesFN1xUdchhJol
n0Lf5KDE2hOWASjz+GRD3rbz3jiFokTt95NqJN5mG//LS9s6a5MK3dTqanRDnpAoV/UYlPH4a6v9
dsD2q7GaG5VbA26BHv9UcxIvJ+IUI4zBVgAcoDXmqJk6jOneKGFDVNJ8z/As4LD6JLIzBGSIUI6P
zA8BCrtdur+rovb4PKLZgnfN6EliI8MZ/gLZLMfFKfFnxb3bA8BOR2uXdhbStJKesUcgMc496Vhp
bAvyYdl44u0WyNu09XaRT0Nofy27tQ/gk5tt/Rt37U8hDlalsCPu8g9sWBB7Rv8mQhQ1vlaxs8S5
loBKE6BKNq/BcrOtckVAqIufhS03RtUOjoggH85p0yHt9nJ4hBBFMlHmcG/LcYSXWo9N2q2z+tCz
Zyngi+KLYzdB7k8af7xWNtOH/818uX+4f7GC8KHAhjN2sXuFk/JnHmXT7k24Mi45afSfSeO65VUJ
ETPXWb1rMzVMUTqxAZwyvfsLI+kfF5x//23/TrXEzYjxsPhPChtTqoPYKn2c1sCd3iw4ECZyxl8q
6XBDxRqIG2uDHs74uyJKKjIyG0Ns586tMJ53Qt2Ah0PptuF0GfvODqC6R2D7dNlw5MxU+xw7FNnl
Axdd8TKZ1hBQ6Jrj2SHMqkqoVw1OXU4Pg3lz5CIZaIRtQaEHRpf7TU84q1ol+ey44RHlfTClCfJR
bm3/XDS7+lQG/l2kjeHddbNW+OH7MJsPJepsrPCO+acHnykF0e0+wYJd3jLpGHM7qjbcZNUaQD6Z
ZhF2CdzSuadL41HzksLyhRLlGL4pgnmizJ4ZwyXIGKpvx3a4ek8otgkQA3VGGj75gSVSFej6Z3t0
ENSd3bPfLquE98L8tlpfVTGux9nx4V1xQkv9NdgiJMeTNtZXqCvQy+1C+QtYtk/4mM3GBtH2aumc
2nUYvlQhphZ/o9z/hzjEq4b9Bds1RLkGdvzv/eID9gK/C/SdjTWfOGPJYkSPdHV5/LmHd3xmxLF+
H+P6yxoO5S9ftuLUFccTSRvMm1t/fWNKPvP/3gj/4eJieuUG2JZho4S3CCT8f38sBWbigh1uJ1go
/TOXmf0xVtV89nFneaeZ3Z8HVkMCwjAWybpI72MQGpliTz2lrqvWOnFN6/2FL/cnG5cPxdbgGbkC
Lg7eIv/+ULPbD4uNSv9kNX1xG2NNqJxchuqqOBQTQ9N5DaDc/E2G8Cf928eBARUH9DTksFi6/cEV
DMVM4eQzzZp6UO1ynKg8a398hkwPnwTBMyM0uud31oBH0uCvn/g13Zsm6o5LEQr7NFpO/Dao7Sk/
xppa6X+/qv/r0+HvwVlLsgsv7I8F5MCGrhmDOidO2Dem7iZcPMkteurdZln/woT/56v++5BChgPP
DZEBKwPKx7/fgGLKrLyl4NC2Zv/7Mg1+gfx2n/J5tcuf7k6tNpTazUu/3586bQOJN71gPC3/Fp/7
3699z0tC7wlt0sYc/Q+NzUwEEo6WajvJ0syvNa07cFMZx2k0HNXP//2I/3stRC5MSPwqCbSKoGz+
+1sDTi7QK9Rx8kRPYy7gh+KWSaBloomf4eCp1eclouNfKAb+8rf/Q8aEoo9l5j/MSKT74o/XO22R
ZOzEmidSQ72SwWxnkbu2XoIB2JQ7OO2pvywo1+Xr/OslI6YH0nbRXCF7sP/cZj2NixWVrsxR6MFd
iXA4UhxKts5nD1dQKFjLel2K0F5h/9WDTufO0WcALFp8WiL72kU+FYk5Omf5blt1PaWOdQBQ1hQC
rBeGAF4uqRIz2TQ0e6U/j9MtONYBF4VDM1j536/P+fMZ4iXnMJSIgrsHDYvmD0LrXG+sokHRwMN1
/k6/c3RJh2zxPcd/9zAUgfkyRAM0y3bnTGuF6qCMxaAZ410hy/UbJItH1Ng0FPbTslje100U1V/8
Bv+vD3kvPBAs8h9k738vMq76rW2Zc58XrQWuvE257B9sbYkytefNmW6o35b5218ezZ/lGo+GJYpv
JERuTFn/lGnCX7JHH8ufc6+X4Qry01OZ+cErNZrMDybmT14o18u4Mz0hRvLeMBpiyi5Mo/+m9/tH
nfz/rzvctHGy4ny560bR//yxzQr89rXN/OksHRt+nYYe+KCnyX0K6uIQj33otuXDQc9XP7MjpHNG
gleJ60jvhJhYMMVISLsGVUDKGK+PMF4ZYkAiG52Htcd3Lt2biX+xx4lj3Kqn4JkBS3OcQi+ahqtx
Oc4SDGBtdXGnXj7GJQyOJDwmYON+c8vxqYXlIG61zzl3q5zalY8B+eV1NhnwneTwDQYJJcicy5zB
s4qEBvTQFLT0WI+w76fPAV4y+5fiqAgi02MHoLtN+/HQr2UcPnj+6HvP7gyTqQwqO3wsWGr4oy4K
QZ62Fhpj+LjhB4HIW2YmbgPzFm6b2lLgS6QRI0rY81+Wx59HQch1ix0zkV0sEk78P07ZvZk78MbN
PqM8sCUmA3FfJuCe6MwKW9yD7gfEf+kQ2NGK8kmRAWPqJsIeUZZL82BjlQ7pZ7DH9S+lwJ/H/92k
2xP4MN29IODP/1GfoPO0cV8r9vPRYCk7z0WPMrVmtxZ3qepf9GhcpH8cibhvIEbBYYTWhvpD/HHv
6b2y2imcizPUNTHcGWCOfiP1UP9uPavfcw9VBFyuCnrYyxJP5mO8RGV0WwAICV1dUaSc66UI7K9F
tNBvb4Ssei/gb+o5buHVpUVcrP5DDSnJ+aKtrtneD6ocmnygTN7yvp9GOw8iZhxZYGzK/WnHDOlJ
avB2lCz/PHCNC9jzYctiTReefpWLzRTNWdbGcgt+LKidjwsRl/tlmvzm+CAc+N+JGXBGTnwcTZxL
XMfd2bfQtGX3+ejn2JHRr1lLUJTCETjZFaByFHbdvFs5Rm3tV7ctnLPthDK8Nc4ODReVlrQx7Ea4
hNIeSxNqf296A4d7DJifU1udmYi1KpvUvoTMo4plyhfPWuWHian9OQR3b9Jgb/WPzbPX7gQJaYwg
JvfD+3h0UaQMg7X87jVmwv0Rm+YHdweITxt7S/uZMY07pLMqnff7VlYypRzyxk99HRTXgvapvfpk
zr16uie1htmIlldPyO2nx8nKEa/RyKdevSzvI6+LzdUwPfQyxtTT5/uVFScDFFOVBpVxxkT7KmoS
YrK8307j4pGsy3n/1UGjfOc19Sh+1nUEH91SQ9gNySJlXSHtNkWRlJND4pDDYnncASTrtJvMFuLf
jrg0h29DKmFvy+Xki7Zjvjpu4IoMf+hi4P4sVupGpY19Wt3WhF96etB8isD2uEx54ghYoqo4hzSs
R2o7S/cl2sCBE9GuLnhW2MuvXJCHvpdtyqrOehNB7lZwby6kn+7uR9SzSI7dY15vvjOWV7FaR5RD
7IsQUjOu4zwjkSoi5muZ2gyb/unXVq3MHVunoI8csHOwEhhwzB1grs3mYeACUqetwHYrseh/9QVc
QnQPaumLB4N54nADYxcoskqhtkR7qvw+V13VozU2mMA5Ttm2aT06munFeogj5czmNaguIE96X/fO
zRhfFm/dEvY7uE7Q1JnlmQoH9DbY+9QLp/adDdc5SJxuKx+itfbRDwxh8OuoXIB+pClRnxot9zct
P15lmmM1egNGDhOmOKy3mxbjN7r/ML4jUzsroJ2++/URuCfKKHodgeQ87X1/Iy3Hb3vBgFiteB6t
Tpy6XUv5ZJR0i7wavfIWOrVTYx+6wrez2u59HFb7tYNH8BNSyXAN66hkLOzWtX/qPQxTrp3HG8TB
hJiwBKFMhJk7feyRVr7eo4RJofdYukHMLb12MIHnYOqh6iCQpfjGXOG2WoP6CBy7jE/F3G+vttMI
TC3b3nmE02mN2T6LoXsEuMQwUhxCyFfjHip+qNaJIE6oLSzSaDzcL51jg6hNJQrCBECNx93BW0RU
hp37lo2UsVse1tvG8AqrupGZt6zfWk2j9gvW82ELk61yyRUpQDrQ8CBUSJpAzjyN4LhnUsYFp1B8
5/MI6U+PBELvJsf2svRAoq3uBdr+8NkHJBOJPoLgtVy3cEy9qNAPx10+n9iUCKSd15BHkmGrzScD
HUDfomj1sw4twOd20UeX7rvVHVlHGO52Xauo+QymZRPkow+/SA+GMm2KbqvC1CnGD353gQRM72Iu
43Tll6ZG8XKJ26H8gooRDY2MCzOc3eboPxYVxEBc28TGycc0keBYKGZVwq+PPpiyLIldCGX1SY/4
DGF4FmxNfkD9OR3V1g65aOsBiZ0b2/LUqao8oFu61f4y++0Y57IJ/bddXzDi6HylXycZBm422t2d
H3JAlk7vs5w5aXGlKcHvXf9HX1O352t7CDzB/fn4bEJFGeJNrNQSO6/wUwMjH74JnKUqA8JHlujO
Fpt8NQzw9d7vRaprj5x6CRSaOlsc5KT8eToVvYCRq+xg+BGqgBppIw7Ey2DNixdTbxw/nZrl17Zl
Vp8ueBRx/EQxTMfZBIhM9ur4cGDt1SabP7rvqNu6Kg1XkIgrVmF3QnuMYCk9glGTmcoUEfjKtdxk
s32rS5RLTsMDs6btY7UxLeUc3zb1GhRT/XM0h/PS2Hogt7DDgpMDyyLes9ikE3xymKv0STRiE3TD
gMFCWBkWXEdM1z45dYdMf4XQp3NGnaTZ7Ix6isbZ+k9jr9w1G6MOWjrHFNNmH1NCDD722D/eDp1d
nKwY5lJ6HHZZXvb5HpgNk9uxT1bvtTSnTAHcM0HM89V4WxSelD+r8FRpJxpSNbn6F5K3CUJM0/Oc
1QAnArpNE0ZwEkWOhum2jxgwIK9ckIYdbrndMWw9/IgYwtpAvq5n0nDfAnFZQ0/67/sp8jYI18vq
vN3cIwo/yJCld49L4lLDywlsK17lkIgAAkZWVbJ4dSvUPEjA1+08Uj1MHORotZIYVhtPZAb6FP1y
FG8b5n7P8QQBKOPRLl+9vbZkk9SENItTySnBzxgnxgSvsJqcFETEofbm2hO3Ka7q17W0mvJBtb7z
wTF73F6B7RGAAdfPP2qIWh3ii0HaL5Hdktu64OyTQUZSIxwwp+oSpx8+zUFZ+7nqYLOdHKGQe+xE
Vu4QXOu7xCNuGZ41RfFacyr/gPx9t293PD88mwkRB/zdrjzt5bZ8FMqWPwLniDccp4stV3Xbf6tp
FI/TULb6lygiWH4jO7NN+wICFpoF3S7ZgLi443CqwcKMKYUN24O7CyFGMB/pirJzSYwZtgdBy8M0
2DlWc7GI3a3SmRaYnhhHr2e3wa/nA369ktmttQ3/j7s3221b27qtX+W8AD+wLm5ZqZYluYidG8JO
wbqu+fSnMfsH/tj+EGPfHmBhZ+3EK5Iocs4xx+i9dcPv+lK/79IkD31dTVjHMl0hjrcVrezRWOax
ZfuxluNQpgA6oQEVu4wglYAHr+db64oQWWup6ccqACbpiCaOBz9YVEyTU2zi9TMnGe2zkHQJbN6q
m5crbr4K6mDbqJk7xJOak9aYz8zZiRFNmG6X6s+pCWvTJrdCVjfJlBoN93lLU38RDcSdncl9YIXV
vZQTg4kerW8fh2rOFipGTXVyee0QRTxnsRPOFePwPOkmwVNpnRX2YtVT7XOn8ASFCke+PF3m4cg4
p36FcIX1QJrEQbsTGCoTLBXP0nlBUcfSs0jV5BaFRDBF0RV9Y+vZEnzXhlD7VbOcaPYwJlp5KOZB
vuCGY8CD+7lL9YNQKMXkJlU9JXszhvXppjmL9REwRlWtjFPyMNgPyAyWR0kNzjz0i4lwbpg8q2PR
OgnM4E+TMnQqBONY0+/VMhRw/ETQPPdmwZfkrkdpZCSROZC/IKIs8+Wk0Y5UycvsWqmoosNJSvNZ
CKdIZHFCAmEXkGHMbUSmCxbgOV5IcEBJSzaHgLy3sA3GNdY5CjhHuJIsQUcn6pEUhFTTyfcwlaA3
ParqbtlSoAdt70Zlj/Ef9oPkJjLqBg/BZCW4w5RRKIYibpXnCgmJ5mdDWUtsW4KguK2sdieY0kK+
z2lovi5iL9MG7uv4R6DzXTvYa/ruWEroZA91rmT6HcwjffjdasEweCk6/mFXJIt6FZJY1TZUVC2r
Pgq3qbdntB+5R2ljvUiRWmynKBZNm79FxeTUQr25xG1kMoIY5EIk5E7mpxNBwN6makkXHmM1tJJb
phOV5uusXsNuNLMwejBwY65+yEoJvThNRFL7oPkPp7wmv9bHHhKOzxJJBxzH25k8VETQsH+MLAqG
DUO8Mrxl8LHxB9SDIvUMffR29nU9DxIkhlNmMpqNJHyXaDElqv4alQpKfmG8AGht1rSGpLyGXYuO
3QB4NzrKyOzqGI70S7+pkVpeUT9idl8ipAGUl3H+LM5hbLVfdLo+95Co9NGxSCahJxYYjfc9pCIk
jEXmTLVBqlaeoUB8r3DwjTYzY9Gt4ukrOu/aOPu7YwM6hDkBIBGipLnjPgZxWBy+s3Ge+00yp8NT
q8Sxw06Q3Mao632mFUHvWMX4DGimP1HvfmUc/99engYAdDFaR3QqP3zc3tTpMDdMJcR4RL7UlwKM
i1ZVm8dRjdonS2rD31lXopwq4/YoKMLvf7dHPr7+OrGhP4KamwuBc33tnvxl+qZ9OjcNbqkN7ZrS
tLFw0YWhHtshf+o8MB61t5jlsKrxENVTW9ZfTI8+tiXWLgjzGYodia40SSXv30BFNSFCeZ/hhSEn
R3Md7oW4Er9ZfPSjqffDi8Ze7P37U3/Cea+vSitojWZkXEmZ//5VQ7x5chNEsOaF9ImJTbwfxqJz
ZLSqhGMkuBzCxDQPiQRdI0P3fYMtkX/R//l06cHgaX/oCYbKRMha//yvS2+aJHugCFA3EWVoudd0
qG4HceyH0YGAWC+HGnRUcYtqtfmZW6F4B1Ol+zKC79O7kFc8EewC5rA6TbIPVwIwS1FKEjrxeQR7
TOd0aN7EhkCXn41Wj8MN1YpsOA3dFG31yHW/ZQrx2M+ANXUnUjSl7JSpoyxc0sIq299jV2WYgGPd
CA/sLpaCt5THyR6sDgLMUC2ZFwSVMbF2R8iR1EhnvRWaufdSQobXEEApEw/LZKKnneqoHP1KFfVg
mwCzyh+xX6jlMzpxUz6bSY/xQouCPtzSAq4AX+jgqbaZ0Y+qk+o0Qfy+tNQMCzmOQ3sS1EIcMQxr
5Tfm7rPk9b2c/8Q6KnaEwKEedCrAYQ903yVOO1BTskOaT4H2RZP801zSkJgrA5DRFNg4mvEnDf2v
711EQzsb6YizDKyzOyGM8YPSXFytluOnBB3IUcvKad+XeWmXFNd30OS1TVqto/N+jp1SrMrtF8/D
n/nB38sgczDmbwS0KgQW0hv4sA505PeEAhw632pNOE8jTjNh3xWJJDx1cw4XwAwGnJHIKGsnVKyl
8HqDwujc0C7jESlghT5NJFQ0O1Rts7hBvCPVtjrQ8/iJt7p9MrHNh9s5oF/kjYVQvxjEPCD2nCbt
ueo1U6d0NepvQttkyX5KEABngHJrP8zFJdiqMtYCu69lSLCTXKDNgJOB4CUPZkrDkK6fl8VBhWyw
TwfjgF1jLPY0PzT1OirJVPmZCl323uz0sN5RdXYiM5wyUn2M7qNgd0JiHlP4h6rLIFX7JtdLk6Hz
raeGXnkfFC+VZBCPMXdqz0EXgEfjlwndE9vCCscJeaDz5EhdpyG5kOQuuczUqcae0w/zbsDTS0I6
WdL0d7rcFDQQi7q5qQlSfVwM0jDvdEBA+lMvwc0KhURBO4U8Q38M+aKexqFUXltB66tDO9F98aII
XhsKWDmI/GJhuoJAukWWG8nlsvgZ6rL4PHbNyPm4XcwHdVBnQqyrcLm1PFiFUwIR0d2E0iDy80Cg
qWZo+RhznOstPMQJNgW0DMzCGBNaw1kbEqt0wTTQMIcP2Xh8C0vg4jGcU7/VzP61ykKVnA6QK/tJ
CtHE9lHS+v00J7pDEcdHiPpIR8A0wutEH6C2NvlqkuC1YOXjO8I/ZXlfijm3uYaeaHCMsCrHH/BO
Ee/b3ACwmaGtdqB5mIMJyjFsrPX4KrUEaTLFyzbIV835UqWtWNmxYLTPnMiog1G+IIRrUzma7sLW
qvWb1JfZHi2ThHCcJPAI207cb9A8lZIfSGkYbQphkrQDTkA+dAwkLj4DNAiesbrDQLdSU21AMkCj
yhsp+KVGHX6obB7Ri41QG/dtNhntfhYalEyCXoxPedr2hk0jWOy/2MQ+VkoADil7tTX8Zg1PUT5I
CSCeV2IULyF0LeB44WQ116Uh5YVqZtkV3Gj/5Rh3fT3KhBXqxffxKeiTWrTvB5nXU3JBuYdf/AOO
D7JTBCdvkdaMb/9ekz7NcHk9nUQfi+AIZAswWN/vj4ZgVRmQGNxwBvl8k9FMd1Fo+Q0+yJckhywD
1GrIDsS7lrYVj6pkd5Y8bRi1my+yHr6mhlhwPtZVxrgGiFnY0YnpFMEYB66FUM6hHCqPaTUUxwhb
NH7TWP3278/wceq+fgQ+gSybTF4kU/ywqnI8C6I+hboXTmBfMBtIvoEvytWNhZZrKANEE+kCHntc
CZt/v/SfUK13KzoBIWjqwa+xr8Ni+zCMLcseWWQf6H4R47hBvZgCyG3HAgdZIGq9dS7kATsRamOU
rq0eIvUQxmR5nrpa6125gwLuUDNCdmo5YmPUU3p5yxkTawP4reWHnunca/pCXwKnJ2cYB3uPFfmm
1qNlDmtJOFWxYYHNof002P/+dJ/ufWYAXFtEIyxBkvKxahGKIQiLcqhwJ8+Jq9Pu+R0m8FwlCaMp
QnQh+aJMVT7Sttb0lxVijwiNgpGS+f3dGMIaBD8U1ptxFml6k74mAa7KodThvGQjUJsxPhh0I/KN
HDa6bCfUVYqLAUjpPbGL09lRSxF/CXQOi7GO3uRPRZupHQKEGM8AxzF8yEak4DFamFU/CXk/PYZy
HYc7lET06uMycjIOxeIWN1/OkVVNul2KhONHxeHQG9fhMatv+/TnUv8/nTVGRfvX/fQpa+z02rTR
a5b9H6Bur8XP9u/MsT//6X8yxxCN/Q9PD7YMuluYEVfk3/jrT+aYLv6PtcKZWZoMEcUSmoT/L3NM
Uv8HQr9KbU8eOgXPKmZq/5M5pv6PZsgmWdTs2kxjWdz+m8yx94+AKTJo5CFQOUOsvLFPqRGjlGf5
yDH8xmy7cbCv2oto3g8jStRoqs0vlpP3K9l/Xo3QL0vn3qJX+XGKric0AjKhIlkjblM/v7IP3FFZ
MevqTuu8y+aME2//+lIu/1mr/s4z+19eE76nriMwA1zJg/f+kcP5Fsk9Sa63YTbuptgqt1M3bao2
9sQBz3wsp4fYkr7Qh/0vl1Vl/PwnbItl+6NSbtAHqy+lLLvJi7Zsh87cdZP1rRPMQxbrX55D/0Db
//9VmutKohaSLF5wva6fIhF0QymQXYv6zbrTBtZOd82zT3+KTFcnYBLJT3pPNNWe+/BeSu5IsTe7
O6XYUhA1ATsv67SzSK/Wgj+EquunGf40y8ephqxyEYddN/xW1J2ZeD0Z2JGfJQ9qe6dHhwyooubF
FFoRNvaN2b4sXWgXIUwfBuAPPZaayFWPybWMvFnBJEIReR8V5yy6W4wXXdiAEDPNTaDdFNjx8lVU
byaknlZCDi/L9lhdO1HYpNg3jW28meStwIBCMFHP30wG1mS44i6zV2O1cWc9La+443INSkC2j1/U
b+mbXKGivyzaj0zIT7FeOatko7yMbeyo+S9TfJnNe818rZPAnofeLqqrXL/VCTIWII+V/GsIvkPP
hhIKGtNvld2ATzwhwUUBCrlgZWF274tjAuAEzgCGDGF+NvD1S8o3IT40016Hsc4szLakg1jtKzoy
lyJ2ZJJ4IH+FIVoHn3sBp3STHuhbG+MLQ22ycfHbxSU4ji/uyQ/tiv/cJRCRDVDCILA+kZHrJGxC
IEj6bcSihgEzAMXVrvGfIizUBs6lb7axcixG6CazUD+UnfqVbvLTc8HDQLqqpEsSLNlPqQgzkKQ0
nXX11oGOmLvIwRQJo6fC0IMSTP5iu/3fXk1igeSxXxPv/pyh/zoja4LMDGFp9FvWW48UurgIcAeg
pE+OoKC7L17t00JDahwjDBLuNJ57k3X5XScmGFEI4OLOHiYZJYky1a7aGY9GFewImTsA1Hkk3/5L
fufa2Xr36POqNL4UEROTSp32ofMyU8GIJEenD82svYBBifLBfLS6ALKHmdYenAdacdHKt0vHLdJA
7uUqeojz4apDg7DxhCi7vEtLbwIBp0/J7d+r7wc1PzedhYpcp9ZBzi+tmS3vrwrzeBBdcmjd4z82
6MeCOVHwrGwZ2FpoGlCki9s53SKk3YmjVwXuYNgRyI1f0LhnCzuEDdpYve+2ieBgIj01B2mPPm9v
bJbZBmYX1Y510ns+o8MPNjj8Ylsa3RpnlQPhUcGyu9d90U5Wq6It/BSO7b7cQjbUz+1beB/t5UPz
PduHfrRB5+nRpUJeJhu2lLjBTXv599X4A5N+9239uRpU8SLaQQS7H+6RsKIuBBNg3TMEB6/0I6wB
XjDCd9C6RaoT/MZi+Jh1tnzJDlwIFCjoR6vGry1UOXbzVAc2BLL6vjqNh+RXSWyEbeAp+uqu+sMV
/9f7XO+6v56cJhTHcRki6z7ZVUdEIvBzox3dikO5FSDt2PVv+jXKc3omk+A6PEt3xXHe955hB8E5
lTdB5ASnaGdtw8CRb8qOKfkcwwPaWr1XQg2o3SxyK8wTKYgb5iiPSNcKbF+1zWBXax12sAH5vxeN
trE1DsFuvEjX6TbTY0HutDaW3EkDh+7W/SbTGYjfqeC5NL8NTlZ5mYNXsXzpuhtMOwUa2nN2DuzS
V7fVJrlWp/JOBgV035ySzVfZ39Z7Fel/7nYU4QqdUCTDtHzfX7eUbFf6IYN5Hz/B+72TdstdcmzP
+Rmm5Fb4pj6hY7r2NXcrYEGGXbbGIJtRu+ULkIfB2nzPJy8rgGM57QQq4tLQwRKcQnLABvHfZYAK
TM+IfczIUe0VlYvEMO7dOdmYOAIru0eDqDJ/c9pjctBSt/jOvmOYngAEteKh87Pv9b2wB/rwLfmu
f5NOwzn3hQsbj0Km6zWZnJwZD4vHfU96uQr/ZRdpLs9DXW5JD2JygVZqXFxr8LKUE4mdR3byhc9A
UT+uaTwl9NVXDxLqeuTt76/ijA8Y+Jxs3gen4AS8Za/sosfAgZp6rOkUTJ4g4kX3o9bRC2c1QJ30
Xe9nh+IQb2rXupY79GO+6ot0c7/NnZ2dvmx1fhBCmvQvUKKz2FO6M33TPkrh6SCj/Qzq+Yr3L843
JexkCzkFbYZVeimz/h9SgA3ka8LqDcN9Fe8y46oP16TYidZeHw9t9aJaj2a3h2ENVlObHbRrM03q
2Kl/VKYfDnZX7rvf810UIHSyQRV0NnRoWbLVn2ltW6/hpfot6x4JT+H8bDYwNTz+XGkcYGqQjWam
xL2H03bEZ0ejmE6UfA9Ut63dedyXyVnJIYe5Ad7QCG/ntjMKapvIWZO/LeWOacIgPhqIMObkvECx
rDewvtbVuL2LE8NeinOnxk5vQMAtHnXlbFkuD+bQ/+LN193GEL3kZoKce2tXmuF92h9gvpbpdRA2
+vw2UyvqBWHjrdvjd6oJh01JCmw05CJ0YVTejFqC02qoBEnwQYvHGol2mVu0iFYvP9NdE2mxq8Pi
4thqN8Yxn25GdBn6U2vG/mA+xcaDXExM2bla4xfl1MfiAiiNvgaziAim6SJ8HPkFudzqyxKJN0h8
DbRciGb6rHh1ILdwCo0vdo5PrwZKmTSrVXlMIDnewvePhJgnql7GaXMLTfMn0ErVVlKYPeLKLAQO
8dV04eMTqKGFJ9kDPTzHQ5rV65//tf532I9bZiXhPf1dRJtSvbhxUfxQdHWt84l1w7QfG7tiQNAd
1jWswxCUX9hsrcog2kr5KkTsAyCcx40rzdmNAgKHtSp9DDKipwTlLZrEGzHC35oxwtZHYcN4+khG
QmZHYbDpFDZVIb9aqXCOa+Oq6WhhilC8rgyc//Igy9uhrNGIoQOSzGFceX99WJsmRgrycgsa3M1Y
5yJ17BiH1761SIK75GVgc4m/MnCsxdzf2zKmLbJCKR8MDrSYAz50AicAxoZZ9uIN3mnriTSqIcyG
LWA07rx/lyofq1kN4ZNIVrpmiOuh2fiwkwk466MQec8NFqcA8h4wKixVQkgjTpbfFSXRXUBl/r9f
lFL50ydknEpum8Xn5GX/bA1/3XhTI1dKU1XyLU33JETlq6XtJzGHSBLPC83BZEvP0QhfixU1CEwz
wYakiGdTPGlWalfli1Y/qN0tIBpBvEzToZju5+ppbt/qjrtkuo+y40iYiH5QuyPVcloc0gVYx7ao
T/OyhdkoqUQRRRzicI+pufOcQyDNIXLtULuncsnixwnPvAMRFS/bBgV7dTVinvpL0Z80fZuLL2LN
Aq4K53qBHHZKhd8lZ45FRpQox3Yg+AZbr/qsh7feuhnlU21wEtqiAyZeSAh9WfmRlU8aAbzTuQ3d
UUe75wwGOr6dpYGbcaXit4UAo2mPunVnGnzo3BUyJv8DsO49K/8ieJbwzUwe5eUsRzdO2IbuBnwm
QhVSYS+rv4J+ow2vUnkulCuJzhnHW73DyLGJxspljkSEEXptB3G1AY2k690qN73GDFxFA4fi9z+i
UnBMIHJIQCLte4uciWEPwAyw1FELq/pazBx2tg1jRm1XmYi5d5yfdeNh6B8ifjROdadRYMY4k/nU
Wz7p6LKypUcRBxyc17UaEq8CFFXb//sG+3ha4q5m18Ytp9Ptxa704bRUxwUzFi1Qb1EcZhzYUeJW
lQnHqFSgtWgkUMQSToJ/v+inalrDwsMzu449KGyoFt6vFtESjv1UiMpt0X8WA0r2xSkXTyT12ywP
af27Fc4igewTm2l4Vbp9qOyDYiMFJ7V+6nKoS247vcAPy4xTPp3k/BzLZOZoVwSTtXadpe8B9ETV
rugnUDQ2+zHzwMo1+n5OLi1yVojqGOL3dekPljvsZeNY2LnySFW3XAKwXNbVGmgvI87GVhH6g+LL
gQtuszX3C1idStwX4n5qf4WFv07oMq/8GegbkWsn7q3rkJ7Oi2I3412UPBMPA1S0sVEM2lJ/RPxU
GaVtNE+GsseQETd3jGIY3BfxF9YUEto+LR1Y1iWikjgMMyT5GK6OdalCc6vIt1jZp4SSNPZwzHba
JfCgVfweBrs8LYPdPKuGK/VOMNtYEKDNQqm/4tebytr2cU8wIjpVpHVCH+H/hEQZxvlTABd8cOFl
LZULdYR8RIuK/X4mrW6fGKBNTnfl6mRwRLDxmqruVPZmZf41DahfFCyRXIKSX47ltMulCjMHroPv
Vvw6g52m52M5AfF/8X0Ue/K0Fd6qi9SeDMGVwkM4ELTzFBC+jonVDEldn19D9apUAwelk7ogTryD
0qdQB0CrdXKEP1VzN8+vZn8kiZYD040sRs7Rx8EtayBdNwAX8VA6Qr8vTBlxuBsiEFzcRt9ECojE
B3A9IPHfpHh0EyG1teZBtOb1ks2cB/t0K7INQGjlcA3bB/itHuJzIX7CcOcn6djLp1rZwMTSxbMa
35rX0Q2lC1PkakE8LpyQbjPWudOCc5CM0FY2WvNTYW2LTnI/gahGRT5qgFYurfYkhcEWKa0tV3c4
Iglgw3PSv5UTo64OIIHCXzjVdjW9JRL+/F9QbVDQVXa7REBMN0XT2guZ9t0PKYaPHLCu41st16MQ
DEqAwR5RG/aQghxSH/JqH8y7KXWrnr5eDyuTEUquv1XZT015kO1mcIVpo6UbYCJNtoUcE5rsBZT5
IBLsR77MTfH9SX4TKj9aNnngi6Kb3ITHHoXizzDx8SpgZ1EQ8ZeOlXrNBCNtw34wXLvztHAE9iG9
tS4bTbaJduCyAmODPM4uwUql+zlzq0fcPbRV/SyzyfFQ2XhI0NqJ7nHF5TjMNgue+vYU914E5n7L
NM5bBdUvKer17+HB8stz+ipcakSnkj3cJq/fjVtcqCAW6KXqO4O+yy36HiKPFWxxW9/H6G1I6WYv
c+JddUi+qbYYOPMVPKf6rfjizPfBmroWeAbaEeQs0mpiJjn1/RpZUsvnCDDkW9Ikpjcg3sKZMjgc
ECETKszpe8nyEiIaeEDpawF1d63SOmQ6jZ241s8REupWILZJTL/YMz7VwvQPwRIoqiVhEiXH8/07
Q6edx0LQT7ckynon1OBsp8UQ/7cVJR+dLGfJMOAVICz7sEcoHTIVM5nFG4J8us9a/yRG4kVdrcXV
8goT4zIm1hdrJnK1j2smvUqalgzH1yvPDOH9Z1N0Q5CTZJZuOYYhfFKQsEUwvQ6GC2TXdeHS/54U
BOPbQoaiu8FmPixPGWssXfhqZ/6CZvvG8lOhhi0djI6GdAuTEkr3i1HXzjScY4014zBHv3r9soy/
pPzZaA9i9jb0lzq5lMkTQ9fFxKVDF8shogI1D4hTJg1p4vaaQ80p0YW3jdrnHkiQqgCQnB0L9giV
VIJjalcgf4LSDEEIg/DKC2bltZk8RNnepK3sa466lQ80NLYUIlcokk7g0C90aV1tsBc7ZCX4rRee
zWvwvfwdPKa/q+fS09zywByFn2Nq5Nee7g0v6bf8TXqpD9JO/j5fBX7VLrAeCOYwSWpaacFY+1wE
Sgvwm+U2CNuZ5CLjOI1X5ObKtsrfhvTHnJ8m+SAOvjCcsL92405Abysx/Yqr7aDdJ/VRLJ9zt6iP
POCL7MO9k9KDRRMn3GXxtlB8K91M4IJh5YV4qxz+d7iJD/ULNMT8hThe2IYG/U6JlY0lkNBS23iJ
3/5d1XDQ/XzzGKYiKnBKKKo+nUZQu3OCzPrlFkmuAlhU3ybJUVWJikLF7lFU8vuqDuBsxwjOFiuH
G1v9btVuo3pD9VAYb315phdvLqeOwnq2VWkzrNhKoGo+dKiQ4xvpe5XT3rIX4bnKnfLcOhTXdAjQ
Ht93gTci6M49+S64n59JGEpnvyxt7ao+D0/S7+hWPOXcDdfwWG15Q/v6FPkpf4H1PRtdvFnlMbiD
denxHnfFU/WqPQ2bElAb9jwnvWe5/w0k1OCGI51Hd1Fc9OiCeIPb6M7YkvMgvhata2z1XYXPS3rQ
73QfrP73gpBJFFxeu+t+0wlk45Ts9kU7pby1k3LSPMsRvHyTbnS39cOjbrOZONAxPE4wwmtCg4YH
CrrAd3ot4n1wDB5EEt24dj/Fn/Iu3CCpUhJn9Rieyv14VrbDVv9JTuHglb78Jn9LDmSeaNeC1ucD
UgGeuIXhlpcsQA+9cd5r9FAlbwHpzMxq+FkZ13nYzcp9RIaPNh1RXyStw59hPV83BfT2N/Gl+Jae
9Jd+JBXHDk/5Y13b/APNn3+awNWFrb7GKSBfs0lRiVIHHMLIy41bqz0MAmbDUzmKdOue23k/0sNk
fX8btsbGzIFC0rVHerDBsjZcoaRKj6Se/BpOWORi0274m6ARMKNMPTpIsGjgRGfQ7Qe/SjettpG7
c5qdRNM3VJDC2LSwhdnRr0jFeUnOuzNhAARC3PuBtg9gd2FAlXz0NGDLJMk3y300XlNarOFW73+r
MfXUvcKIeKW4b1oiRMG5wF/naJJ4Xefym2ixzGpTlm6HylawgZ+mgUNjmyEiVlSL8R2TyC9OEZ9b
IDr+e0mm2wQWQUFw/X6tVrUmN40gX255b/R4IHjCg3jCbDQw74hSon7Tm9Qcdbm/FKVnarnsEogg
OLmo0eJV0i927E8dKd4O24aiM0lkvvYx4LxRmqlczQA36Rkk8eyJWsWEtWSsMZlf7FOM+j4tNTj4
qAyIm2WU96kbIWZE3qZStdwmN9/W+/48Hccn2Ut8y8P7TzIqFHjJyaN9Pz1UqdPInkSL+FG+qA8g
Cc0LXfJkuIAHTOiYE8wAXlHwY2B0hSPHGxPy5o/lcRZtR3vFY6tott45mWGjpaeX2XJvX/Ce5d0d
LOVxwJ24blAYQKcSJ5zPvEa8JL/XB/1ufumHrZI8hOp5HjyF5fmCovAgvzTbcJcfycvZh5t4Y93S
jeCR1XFR3XRDb/UbP3fH8v5UvI7H6iz7OD895awqdp2cDW7JwG0TTyOPttnP8aZLT0t3IVooV3kf
rnpBOErHV63X5TBQGH95gnGV2HIkRwUsqDnjRXhc18aTeOHth99LyvBH8cJ8TXxWfgOJOmYH+sSk
AAQv5Pcwh+FAxBqjX5Sb7upu6Ui25i9H6lufBG5XdmV/+d3g7bVs4bF4sxKnAqyp2CmeA5vJYv2L
C70uNdtlrz9HN+C38UP5wFFI2FfXrOYBHYp117R+WpeRbAfJgQfH77dvEEawtQeQ0SE6/yYm5VTf
xc+0Tfbmud9bW/2W/ArZn8d9c8wetB/zXj6lb5ZC49g2LjSF+VWY9skj8klkaWrPEdrupIOmrI/q
oh+z4doGB7M9Ewkk+Gm5zwZ8ucdpuPbdJVZPoerHjd/r2KfdSvJjk0WH5QEM4gYoMGANod8u8SaO
fIjgdDFUeMbfaVjr4AEhya7ONO4WO/1mFfaqLBBs3Zu7S9WTlraFiSfPN1k9pa0T6U7L5y6OQn/K
ujuhC5xUO1nxE1gnyK7GF33d/+WZZVKBCAnppYFp48NgBeSCYQVTt9yWJa/uBCUuDkMOFhQCo+rV
nTb/12sEmkt0/8ZqjkH29qGoBYQ6J+MopLeAhrLTxSYrZlMj0k1/zqagf9GRlz51AGjuUHOguJQk
NOjmh56llVTK0EdmekvagHjeOX/TUHlfFCMlWbT7gRmT4HZOSVFXehbCB/yrhbN6EDaJvtJ7cjgF
7Fa4WYRNNyBKrbAq+GAPfvy7dPr4NXDl6Qat3XXIenA0PnTX66kXcR3m8Q1yQ8lop+c21fXO5bDj
LOBXdv9+uQ/58aa4vp6pKMwkVxkEHKX3O0daWflStVl8M+NlPGAOPU5JYPrQYlo3jpcftc6JCspo
7M3mwqAlMg2yF1Q03mrWHIaGMyOfp7GFRA22uiX0tPUqODTxV+w/69OVkVb9xGoExcvD2eTDlWlz
wj3ShlRI+Ts2RgGfIsb4B+FO3Wj3wcbc5155ZV4a3Yf78pcC0GIdisbfseULOf1au4l9PbkQYkJ4
Ge2aDAFEf4YHq8S+EAOkBP3qaYEr0/qRAEkq9716VoetdcuTQygdisDR6gNVXp05CZxcuHogoU1n
IF+L+Loo20md3zcUET6jTwvMt+rW+amQad5eBWgBlPuJF9cePQEKkfnAvyqCHb+V3nzFEFGTIoDy
gIwP1AqgehmiUC5Ry7EffQPcnKGxMpyYWMPERf5aEeY2flVGrKOJv2cIyAphhXHvMUeA46J+WANS
SDe0XzPxfqngbPZkiSmrSR80AcdOYUJyWuqvA9ZlG8/8ps3FO1UKfidWWu4Yilz+fWt+fGLxTYEd
R0vNra2bmGLe35kchbHu9FFxD2FSYoqT3anqCPco/iHJPVXr4zyU22ScrC+Wio994D+vq5r0Cxng
ihiX3r9uoVS5pYNvuB8swe8kRF1kEix2DBw3JyqDZhapSv/+qJ9vbUZXq/tcpJMAQ+9DG0FQpa6V
lDq/T8pkwAp+mAFKccijmk/y1P+vX2x9kFSeIABafNr3n28KJy2ugCDfy0n9HEfYF1LF/FVK/SM4
ra8q04/FGX89TQSkDZSD67byoXWj1ODYoRGO98GS0nJDG+6KMiObf3+kP5vF+xsXZCF9dEZDIrLY
P/K2v0ZDiapMLUDk4d480XSj9WpPDzAmRh1yPo8/RZ9jcuiNt2Z20QhgBBREvYOgtXjs411Z4Ma4
CdZdNR0qzUuCTWkhTc98MKrkblWdR8zKWJ+V5qFq3Sx0pXYzCa6lbtvU7WJfCw4dvmEOitYhVL1Z
9XCJWYFnaYyoXek3x0mm1rASqByB6sQP+YP0ZEyOqHtK7FRnai/+PHtKYWuWdo1HGgsU1SeQos4p
GRlm51LxOpJW8nNi+OOfQ/wSOuScDEhvamJCvNDYJIcu35IZnY6b4QQi7YuL/HHqx1e56uUUxMdo
wVDqvb9vVFHIozgT+3sxXRxLH+6Y8WFMlydn6JrnXivB9pZfrUjrivP+i8UyyJyZ22i9Wf8U/399
sYURjUWGcfGe6U3CMXByZ9BzHuHwaLuGVnXxJdASGqZtISBRr8v/y9557datdWn2VQp1Tze5mIHq
utjkTspZsm8IS5aYF3N8+h7UOXVK2nJJv++6gcYJgK1AbnKFueb85vjKr8rLHz82DXS07uJF62qG
/botvbkDPKhCrFlGeZ0pxl0W57FXG1HgJRVGmjC84eoULx3s4y8++cclgSUYPSYYkwU0qC5L9ZvL
Nt2EnxPd8deTBfcPlzQFLZ4ZmQtCSPkiv/hB/UlOkRjAZlWAEQn+72BJUFq1w72r4GKDc12p2q6R
GYSf6iUaLiBtley2XebNLiWkrCy+CAR/c3WUpzrsMFSAHF2dg9UP72EBaGKqrxWcvKhZQGyV4Sku
LJUPwft0OhmqJKEIGN5RmXv4fOX4+JhdF+2hDqlGqJxXD64tjLgMezhe103eHFeN4FyjuqwXcLdG
GCBfTKGPWxpXIy0GyWZR9R8mst1BrZH4mc010op2RyJraAEBz+GqE9adLiI6hmQ5UWBOnS+G0yt0
9N1Ewk+NbNxSBBOoUnTxfjxFfBroZFTA8nxC5FarN3AYPNldd61yDLueWSwoSY+tjYkUG4KHQtRZ
G/HeckMkmFjs4WqhbuzBsK4b6uyfv4YP4TkKddOBosbCwkhkur2/vaTMFMS4oXoFEdmh1Wx6ifoK
9nVRNiussqGLY+qJdJ1SpotZC+dqDtFVdN/GgmKXkRub1umKNU1bqVfqV8LMujVm1DROJl/c6ocR
g1zVJTinJwjGHR3L7++0l/Ng0e9bXrsl+u25oWLilpXmBSJ9iioUZZ8/mQ8b6KLJtqh7oLnQCM0O
1gG36RpNYkhzPdmjjqQc3UqG8ccXc9D8sM7ClERCQ96GQgBK3IPFfTBrvHpFFl9XiNXoiHTFd10b
rxrMaCJgtScWUAd4MzNFYKMqjy2T+3ABOJ6OnXUeqKF7UQRuCkMFeQ+0tKMep76zEpOn4xRbdgCR
D4aTU9qtE+vcjbDWpCFN28ziyUHIq0TBoxtGyp7bIFtKUlhk45lbmWS7pWt4GTZhtqISqLSGcqSk
QXHl4gmS6C0vYJ6NbWmrzWVHdjRonf4St4QMI5orZAUTDq0XdtVOZ238RXj68eTEI0OGSH8M2xOb
08GbaWLDcXCFSK5niP5e6FAS7jEz820crjx1JuUXJ5jRdl16wWJ+Q/MP7iuq+6y26ilYzLU+QkEG
curNNXmAWrj1xkAa/MWSc9DkyAFvuU1ukfm19Fe+fv3NRlIJGXZ4VcbX5qDEW33o9XONrtc1dse4
O+Hck3VBgZqA9vasIHGK/cBWrZn7UUc7dqlrgOKaHjVgkG9whIr3eOme5HZPZ5jRbeOsaU5weD5u
A03sPh/6H3ZeBiL9AO6y+dIaYB0E4nonayUyIQSg63K3OkPjhAobff0I2DHtoincGTv/z6/JMqkR
dUCqY6l8P7sHAQFSOH0N5al9mrPmOY+ye5iB+9wJ2Aqpfilq9EVATtckv/X94kzUz8UWRZ27rCvv
r5rqei2srB2v8BbUJdTyaxsrGW28k3IV1t0q1B7M/JRupLY6yi2UOyg0YxrmXU6qoTdU1foVmkZX
z4QPCJ0ZsdMsDd5wXFAXBCCGZgQZ4tHGBk4+LiCcQj+uSfvRAST68x5Qf2bga7ua8ivsR3s0PmVK
u/xFm/n2tJYpJ06OQ3dNVnl9eZtrj0O1bijidebecDdu9IL4N4vID1pbzKxXuXFrFTvnXlr+IB90
/Xig3UZboZVqLkwHMyzqYch+KJZifA/+JIEKPb4o5VVKjjyvfDnuU2yd6ECsbwOyeNa9kRlrJz0P
ueH6aiJzVmzK0KtH8rFnU+mD+FO+s/ZS9ooxQ7Y39iI25VetU0mLBZs6csgtULPPR8vHvcDlGOrQ
LkPynUjtYNXElm6AJSRYJ3WoBcFIijOIz0LEtcXQp18MTVbi3wyTZSa47Am0/R/Sj2Mzz9W4Moar
ztgM4rKwVsF83kAbzVT8uZu1mZEuMB9s56dbnga8xCK4jtqHqDvC9003njXjeYTvFJRYaD1nymmE
9cG8NtL7uduifOuK4wA73+FWc27h1UCouA974bUdvtR0+cYUyxS4XAF1DaQVPcqRId0H3RV+R4XY
hs5Dh93zVP4SDeQrnSwGb6jpYk/DpaGtSsbzvRscTVG9MunpGSxYw5imOuRTxqbd9xHmKgPYQW9A
RmcMHQkUzF5b0stp6089Igkqai5u93i/0ZhNZlI1UAkzdHKgmfqzZv7CPHQltQv3YeRIVdP9pSDn
l+QMwoeqyLc9tz6R1a75Km2vqwEMa2TdoY1ZqRj/qQ17SkqZGyLMDxoIFgf7epXc9UiWMoiil3V5
laS/DErIqXDJCuxxN4TTeOOGl3H9vbCuVHQz0UOBgsfCsJ7zLm1FyN3y5CrgZgx3D0O6K78jokLM
PPqZjoaCEYvfj+k7qNPJR1dwcVbzXcHO5wEBg9VOtoVqWncrXrRrTNupg2sGEq8UY7TTwvBsbjha
d+WlckltsH/Uj8cc8JgfbwvpGfV6YEVoVyDoG7I2aNhw/UTPx1ap+qnzOAAzxYYEF0CMUSO/H/wu
XUNJqXCT67Z2ssvk1uWEHBzFiBmHH25DYnIv7H01bbA1HpaevAlCs3KSvP71OJ3DmuUJ8/fjvRpN
VOW+d8X3kWouWtwBd7i74dcMTCzG5HVLiyFl2lrcuOlRgI+JOArbh9DZZ/MPu/85MzIdWlgcgo6l
Yt1F65R1jHFCbdTdFt1ad/Bcx8sJvOSKf2V/UivXKfqodM/JbBRHKWAr/STv1kl5ZiEXkc1julSV
Rzzl91K7NLh5pfzVa5d9dh2M11gUew3mKeOxU+8t9vUivZXRqQzOdI22622UHxnhNkhO0u4oyY6q
bjnk6/MOjaSczzV5bGm+NDa5eTUN97Tz6f1tl23yfVecT852hFYa39QpDYJXWnfRUf4P7oHKrOZx
b7pr1zlBzp6bOyF3uKZi5lhBkjgKii/STcYS7B/sNzZauAX0DpCK9tf3+00vi3Yh8fZXsBmVGIVp
luAYD7J4M2nqNb7hw36urAEMZWWsmjw8kaC9/cANom2kkkvBCpHscDq6TAR0c1VKEGz3euvZFmx2
Jw8opKzAJtzg2HPTBksVVxRrXC/RQCxyMIlkq82jcYtbC3mYvlQ3PTbnC0U+9czo3m116Bl2XqGZ
7ek+weK3wlQis1B9zsUWwq344pF8PIQSGdF3uJwGAUsAFn3/SJTSbBItUrJrEajDhRX1fqVLXxhB
v5p7jc24p6XFCR9xV8SOUQUf9vlWon14J9zA0iW4dEAuZ/AlQn8Tp5md1tvgWrNrjnDGSVhekBPA
na81XuIGAWHbdh0tPqSI62kcPJnOv2gdp/JUMtA/v5Xl7b8bHcudGLgoUwRybaQ/7+9kmLPIzZI+
v54z9XsIEQntBOeugoB3a4kz02Vd//yKr2HVh0taukrZWDU5BB4cwyWEvGYWBgnQZmh9p5CD16b2
k44X1UVuhLRPdGJv1TJHFdsE68Coz+tR3OhshkeVM6Hrs3JQBjU/5kw1IZDsvbZOcRt+tkc2LXqg
xy+e0qu26/0902vgEJ0S+qNMOwys4zkAuRBXKWI4xkevyWjbL3DTIeh6H4/hdg2oCjhtyKEJhM82
cfPwokVoEVJ07GTWb+D0adtJVbut6IyVWTWYpC2+ISGImo0pC3fr2EsnTJ4gyWjaZttopbXDrkz6
URQ/AZFtTiYtBxgh1C8+nfFhDBgajZm8EvAvy7H8/RjAsXMMCmNOrwWtFavBaW4mNdl98dY/xDP6
+4scvHUYjakQaYCcplEpd8x2vom1ukRNw/8MDJSkHQoIgxkJ2cyCTdq4D1V3Lses3CS2Wm/ANXra
IM5BxWLTDXlyqT15KoIGHyQSale0vsFIBxMWn7T4Kc6uNEKaE0rF3rg+b1f/KpT/OIuXlLogl4U/
CMLFg1lcxg6c32hWrqwWeVNhR/O6gnCN50I47KOSQ4tFXNCFJyaGpF4YhjXNtY6FTGtwvniFr4n8
gwFK/cJCMrkUMjirvn+HrWsEE8ck5QoM/dZs9X5bQapdK7Oxx5KFVgWBjRvsPc9ITU9gBHXuLtiq
km6JdWgShMFs6reJ/ZWc8bc3pi2gB3APqv7BKkaWg0yyulauKneaPbCTV/qMHTJG1j5rGy3Asv2O
XZI/BrzDPFKOVbIJnj2hleqVsfF0Jbou8vHhi+H44RRG8YUDMjOZ98aR/uDsV3c9ro9hGV7juSvP
Zs6zlt5tA4wDjmcZ7K3ArX0c/yAFGaOKu2PgeFZTWscg+OBvHo/FCZzbtaFKZRc2bU6sYL2AnZ42
1SRVb6Q74vWG/4ibcho/1UVTvLT/sfzYU1FONT7G7X/+x7s/nZfP8rqtn5/b05/l4Xe++8HmP1+/
HD4XC9Pk3R+grRMTXHbP9XT13HTZXxf5+zv/1S/+2/Prb7mZyuf//e9PRSfb5beFcSHfIlIISt68
uw90leuf8t8grACd/fBDf3NVxDcmIH4tZBQx6CGv/Q9XRXxbmrPY2VQbvyBMO/7hqhj6N6pUCygT
SAbERofl6r+4Kvo30jcq+zMdGrZNN/2fcFVez2n/PTFxMXvVO3DiN7CHQlZxEH61iSmFNRgoV+2J
QqY1IvpxONCYsnH8YmrcrYgw/9GS/lzpza1WxXtIPOVGFelNloh1J4drM6ZbxAT6fVIX5p2eU7nT
cyCHCpZH68itQr/udULYLKB0bGDH3lScmaMUQJWtBM+ZQIkj4Dd5pcWxeFTtF6CLq7h3853jyns7
zGj3GXHmtDrturfUnQIyDfmtoHUi53vM5nsZdiD5f3RFCBaotWg1MoKbvBfnfz7Mb4qcfw9H7rsx
/q/NhO1zcfYzf24Of9X/hZMA+tRnk+Aibp9+xrX8LWJo+dG/poKiCeMblSTon1Dc6ElcHIP+YgwB
NVa/LQ2cNkObwg+soX8mgyKYDQTEJDY1mhFZFdk9/p4NijC/IbdjU+GH4MOhGXldb1gKLv4a5qwi
vJv//vNbBg939ibahO8FgQ+Bv8pkYGZo5sFksFxSA30nZ3zcyUrmRLlqjQQDE4rUDxVitzcP6e/L
v73cQZy9XA9iGkEtqkQKmczp97tibeRjrLmROFMkpX2os9kaSyWa4nsLU1/xA+OHYlMELQSA4CLH
LyWsUHpXYvoi4Bfvw2xuhIqbJRbpInsNOvsllHgT8BdzbrXYvhdnJefSahbo9yRaRS0fIypRP5tc
Bls9pt8aFxV7V9fmS9gM15L6km+MnXlG9HcJflRuc324sYsGqjqseMRjwa4FtbuhQ7PyK7SYWLHT
Pd6GPblbuHUlS048FF/oMFEMHb5IYwk2lj4rA03Xhxp8aVZRbo6VOM0jD/YdGh2cB/WnxaMzbjYG
fqXqzsAENt2H7aZud1lzGZPNu3DLfYJm1diZdDs9F0c57Wn1til/Ng62D2twCCNSHvMMl+1Vc1rQ
ZXiSxBsok2grGwVL+FVo+OY63FsVchUvNK5yd4XhIjA6S27EL0hGCDrp/5nPAPKUchfdaz+yyZsA
PDVH2nRqELNX+wJbknNX3lmohfTiSWowenadvbfHtSn9YFfgaVAiCgBv4LvqlrCb/IVeb8iadJ1H
RsNGNw4lHMk29RPDi1wvjv3yqruogdQ7q+yyvLW/69/daEX6075AIYTbOO0/eXNPuc+l3hr4cGGV
k35jbR/DtUtWC9bIfXGp3LsOWkr0Apsx3wTKemqexnbdk8qJTmfipaeYFFXg4d+RH5d+8KNSd7TK
pxlti6s035LjQOsgTpNTe2/69nXleHq3Cp4be+Ok9EmtiuPwkbdmUgXddslusj0ESfYNKqRtsAUf
vE2QZJ7G93PoB9OOWI0MnHs+3G1gapx0x8HZZK/Mm+K43WQnI5ZIK+NUSgI7vw/98HEm/+pNR/WG
zOwV8ktwfmicxvKU5vxx3OoXPa21YAV8K1+l5+73bKuczN/zR3nqmNu89OnqxyjJE9vhBRxTcEmb
rueeuPtorfpNvwq98se0dzbjHQlh+jcs+jPsfcqcwql4TbMdqbeCtNFL8uLicv6CcitR973jmUf1
KoRbMpAEn2l3TE6NwueBfpdbBO77qvVR2qMP9dJf6b54gKPhXjkn89Y97dfD3n3uz7Iz95IuAtxu
srP5J9O2Jne2gi9Db0B8oa3lpbzEf8ftfJqyYhTGtOZjQKF6qLf+fJP813bA/9diQZsj1P/6r/3k
Qyi4btpCxj/fxoHLD/y19wnnG6urSh4D2Qrx3lIU/2vrExp74tJMzpcRHxCQ/bPzme43C0ATRwHK
ZYKfYV3+e+Mz7W8k35dTAsn+BbVg/8nGdyDaX1DsgjMi1zcFXWofUCazKEVbkzzwZaeKY3tuHsrQ
araKBq+znSf3KNZyeUwMSx4ANyIWGzjJxIwZufRoBq1hYh99hEQ1uX3zCH+zR77fkl9vDOtmqm8o
XhbZ7MEh1gbanwyZofrVWFbHsl0S7KIhUStTEramgqfX5xd8n21YLqjzH+a+UPiIBYxla3mzFRrq
UMe47QgfIlbnqbVTH4Gubu8+v8qys78Ju1ECATgjt4e0D2UNyLCDq3RBHjpl7fix3qlkXmcd/EsV
0xcGofRWChHehl0lLsppiL6KOoiWDq69yN/Q3HG0WD7pwScMHJ3w2x7DNf7S6Y8whxHcTMilwn5E
8llnOtt4aw0bfK6oWjSOhP0TdQKfe9U6y+zGOm/JYX3//IEcbNlQJakOQ80wKTWpnEYOxQU22RBX
D8LAD0ZMCSFM2LtKKxp63hVWydKdI7D0wznW0c3xghRfRZOGYZDVq/cpKFYfuNol3jZBRH3Qzusv
RsVBqPb37aFLxukShrx4/fqbYeHMtgM3RJIICF1n06aI61W43T/HgnZge0q1eyNXsHzDrJ4NWYOR
5NYmrK7RKo7LJmy/CHEOpwVPi1MlawZzlaD3MC9qzdY4RU0drU2qBDQgRJQVyjqiX6lUlYfIdKe/
Tj7/Y2j8+hvfj1gLUSOLEMAL9DuH80LYVZbE6C/WblVkm3nsbLHC8F29rmtqjIimiLTkMLxUvIIV
ROyWWqiZrguhlUdKECm36jDOX7yV92Hr60thKAuLszArA8Kp97NobBqzEks2LrAt+7JugwUshO2T
EQaI8OK+8ew6/6ob9XCBIL+K2EbQHs9BhbTawdQVXan/5ddY2AH+knrTb2cY9l88799cxVjWPY40
qLwQQL//aNJSajcmH7keUyyc6fOBLp51en71+bT78ATJeNlk+pejP2XcwxOPxPDFTJMFkmJN4KdE
hEGOFWTdKu3aYDt3sbXFSdO6+Pyq1nvxGS9uYcJqKh+NvPVHvlxrSNes8Iz1i3xWgh3SCuXF0EZ8
XgqUVJt8wAnEm/TMpEqDX0K9DmRBu0rNoQhYlKPAiFLYG4HnuXV7neKXF20LnSYXZyoSCCamQJha
G1N5VdvSrojoZ/qiEzM8YSjp58mQaJcVrmrmumypf6yqKWhOSI5rI64D5oTkIFchwzlBMW47Psy2
wQevOOMxmkAI+mhct2izN6Qg+pHqqaDEGCKPQlwUae1dVI7WGRLVQW56MPVHjJOE8NJ28YJKjYjy
fBqnxbASnZ1dg4AC9u9oVSh8OXTYgmSit+TliPBwV1oF3C5dm8zYS+c+o8XYhFHt6lN2N7oiDpDG
KWDhtSSiwzlQ8XsmIznYj7RL17Wv5PSc4TW7b0o3uAYFXt1hDYByP6+pX3/+Tn83kliOdI1F0tZY
nN4P2KxJZhFwxvRtkSt+EZMoN9FHUy3rcl+fs/4swmF9/flFlwn+blFaxtFy8ie5htZaX7a6N6vy
EARhp4el6ed6bXFCy911JUvgF4q0/nStYe0j08CVNP4hHfH+Uk0TpoROLpdiVhxrU61ugoj+0VIv
jSPG+URxAPffzz/fbx7qIrWzSA2gAEKP+P6i+KH1wTinlq8VbnuaTuM5drYZXgBB7as28YnVYjT7
+TV/80zpvcDkk9QEiqdDx44CkoESTgYfNI6NjcsLB0jr4Oxahfbu80t92MWwwkNtS5FR54oEQu8/
XpMYOVr/wvQba8x9dq16r8o4hp/gzqdano9fXO9AtfK67pDjIb/B9YirzYPxktkmPn1phEyBfMfG
xXjxxZmH7DGO5vimS3OBNFB2A5z6Wpv9vK7mKyVq0nvTjVh/1dTkUD+XDubpQ9oXPpNMvahCDUSk
QTvBvpGK8xWu9Tevg7IeoClcQXhUh01YQeOWg9JieSYryQG3i3OvKhGLWGUzfjGFf3cpglLsqKg+
s58eDPG+73GNQODpaxHuZYOjxHu8vBy6xLWv3sRvBraDoHxR2VLYA1L2/s1PkWicpE9sv5nNAEcA
mghnQkScHpvYWg1tRu+zofdfvP/ffMBFxrd00gCS+KCRKlw3HiOF/EhnpxLnM7CAtWjgs4aj2P7p
0OYYsYgFDbybaAU+qCdG42xjotdb8EIdw6chrcUbuqu3BvxrX0vbr1SzH+MFwAcQo9CNY26Ebu/9
Aw1wBaVVKKfOh9kZrcBTe+KyzX4xQj5OWH4z9DyuxBKPnPP9Vaq4VUrXaEw/tiboABpyIT2PujPd
ghdDd57zxfX4lfzG9ys8CwxtHguJHYHIkkx+u8JjfOdyGJOq31o9Xa5JPOJcJTUDFKkGq1wuSCy4
k80UlUcNqEv060ML0DpotKlfOU6ZXNmB49brBk+yzB/xiLsp4j6R/qToQeoNGd0bRTMSS/RVq+/c
uZ1xrjYruQqmMnvC1nDaRrE+vDR5XJyHXZuJTWV3bN+ZHg3dphjYYFeNY4bhGuJLDCYnr3+MCdoC
X7GN/KIoa9JnkiLm9yoZR2tloNgA6aTW3XNUFKTLEKfh7zHoYngMCmIwzNgLu+VcnVTHnNTUJ6Mu
R+SFlpbfwvypblPe9ksaNcCJxAjaqO9nupBxzVPpMqwU3HDxw4R46jSaAfdbHSHwFgYCYNfOFofs
GDmlqcSguw0ry4JNk8ZUN6c8qs8M/MuzVaJ0Ng4jiN05Abaxfax3aYGEgYatZ9FWsEOj0Mp/WmVb
5euxK8UNJ4b+Pksn7GfTbNDCky7TEUi60zQ+Bn1tZaumdAw6iqw5NVYYFrX3UW/LEiU/fa+rsRB5
tknjCvCyFk1zuo2RbhM/jXqrr7gpFqSxzvInrCSVqzJFpklPSMCNDCa27Kuuhta9CbKQvyEuNJ9y
DM9eLNHDmZrSGMhHHQ+YBk5ZUHqiGsrz2lLKO+K3tl0pQUzHetzPC2g6r0jAVbmy0DqxCwECV4gl
62doGERjqwRlsG9HnSZqXar2STaPQbfvLKe9zYrcwuYaSijMP+qsR62QmAaks+NeubqsXCRG8FRJ
6iOlzTUjmrwSc1cea9yQMY9xPj7mDQKnIASlOj/NOYyPKVRskpZ1yzfapQb9Jgn07gxWV4taVant
G2hDCkKFInWc08HJi71iyuiXKAT4lQTG5X5uB2si+1jJfazjxkRPpxpe9tYsbriQumge6+JuGOV8
xbiOixUM8v65Kmq326bFyN0uvvHlynSC6tyqYztbf75YfjwOMMnpbnQQ/mMkcbhYxiM+YIsg2a8i
1dxW0iqQXEhx2lnKsCb2IAuuDhg30RhEfsLYf371j0dbIjqqHpQJlpZsotf3a4wUWlWJvBB+KRUw
Ilo+w37JxAyNQyu9vDXLTWeUIVGKIv2yqd1z14DlL3jhvmN2gBA0Zfoi3Py4VTGd0UssoQrh2GGH
cYv/yqDki+e0wxED1Ci+3A5EmQo91OUXn/83ewex1/Lh3aXb9jDEoGVW7wy71X1ykMN+LPoJUHMh
TzDGMI4na2x+RqYt/T7pjZVWxwAhsJXzJigfTGcY2nY3sVA5htx8fmMfhwV9bnSdcQamGdX6oGrC
NnSxD7Z9tS7aE7UbqFPoVqmAMitZHtPFMTYONC+uADoqbT98MSw/Jn0QJDI2iLw4iuNsdLDdzXiW
xWY0WH4e9OFZGbP0kxUs9xKu28pCCLaZdXYZS0ntCztubbSiXbOw0OPmh1LO+cPnz4OW48PdkPwx
bUkUSvFGAL51EDBr9Tgqeo9najX33ZERZcDEU4tT4qrSF0M4dZxisa3trjsLw4TTiSgZSEizVbCG
jOZf/UQK1cPRzgYip8E6yjP8k1GNmoa6rmoiTS8w07rcc4JeCMZgGI7C0qFqUGtVBjgl1M27tFPV
nUAHI9iJK+imeaPVO5FEIdyhoMALvEs0NtRAsFx6w4RmHsNxSQCNbKbxUVrRmZO3XXyWCQGIsxda
Ea5yJ6UIRRbNeirlyHLT5tUw7nUrq62VbdbDbWFUOn0ESqnQqWoM4V7jPTzopZ61nj6ERePXVe5M
fHPc5E9VCBZgjQ5BdcCNjhk7XKw4WjN69khd1aDZ3hbnpl42t7jCz+0Gg9zqvGMF1sEPWlq4MeCc
IV7Gsv6mscksrDuBs9VucIQy+62pnuZFbcmLntWlpXqEfNErIjW7qzpUy3iOO9a2HSX5r6jEetuv
FLrOkC62FbKdacpNKl8VdJSiNX/hLCyVLTtklj/n/aS2N0jQVP12diNT7KqpoHAUTnWirnVZ2uh9
46DZz0NQnY3IfvqTysZozkt1Wpv9KRsLY58MbQU+MGrTeGObfa1ditTpNkpk6JXf1Y4KMS12QJ+a
XVmVUIEw/Y37yrWApCXDjUprtkM6g/oDbzOknjl1tQJtJS61yhf0vYhNravNUxQEwyVbdviEZNSI
V3Mam4+Ev5aOYFxOuAYYSvlAvyVbpozU5jvHy45cVlLjbY7PaxXsnQmF4spqhp7UXZ6SOHBbqH5x
2ijGesAK76ZprGUTGKds206F02CqmNs3RTXYpY+H4oiUOS4QSNv6UrNvAgBSrQK+YjNLhik13xT4
W2T09nkyxY4AXpLkE14iLSVtKdrmjvihwXYhccElFnWcT/7M7ANGTpftbasXCriaYTAJ9JS+fMYC
vYjQ75Xd4OUSBIAXWymsr6yrId9XWWQiQa9dSvpx6IgTVy7XsSel2cnRiLqVWUwCjJjRWNsyaONo
1c5D3+Hc1o7lCRbE6m2kSQYgCXPl0RoS8FbSzRvbr+fGTHeFkUYPoTliT54j5lvHAU72vq1l+gMe
59Cv2m6xIMAOzfDQNKL5nEBxpys832J1Ob/izTBN6lQxpOT4Y8AOhBTNmI0PszILpIDY5JI3Uo1i
W9XjEuPQUKEUyhivugb4oY96o0JmWjbqbde0gJ1jBtXROBvJs2k3QHoatSdnn8X9o2ZFteoNNvLd
tHKVm36M7XiJL5XLvNUHHZyfyK+Z6kELRLjPvqMKsh564XY3ppakLwMeRad1WILYUZoSYVJuNPOt
QPf7mLU2DaKd2nW5l9CON3pmHQmK7QpWZetJDgVmhRWu7SsSchUwPseEgO5Y41h4Af6b5mqwx4y+
JepOoH9DsBsiyIBwQurWzjPC68yr4qVZQ3IA+NHnwKu8LK2mI6cfSqaFGSZiryhVjz9oKwFYCid2
nprRDIf1kLYpVvKZbfS0FjbTRTBWw8OYSwutkyWdW9S15hF9S9imiaynDl3B3z3V+iDRIbTaGsC/
DJ85vxwaYXhamtvVUSMn3dyxseAiMhSDkPswG1Wol51dKeu0z+OzXNbYWdctZ0EP6p2jrWllnaH0
aVZwWZZFcadFkWqtYjwl57UQffNLh75FrBMmynnPKkm1v5JAXGnERkxQ1QntXcqYqndDq1D715mV
9dadyXfSwGFEd2qAXSlbSi1dr4DwvS1itaj8QU2pZoVOkaaYt7W0XzluO064T7rhi465iLUbik65
503XgEiEDhG1igYCbjPMcMWMei1O6bfQ3IeO08KqrMIErpqTkCTI8gRjVTftrNs+oNneCzG6/BVr
M40q2MzCKFHD6rJSqTv4WiflSYU5u+6VwYzQremMMfBaw4gwPzZahbYUfcF0104xPoaWoGVGEEE/
BNDkH+tICfpdVEh20bbXU+nzMruT0agKSk62SeqWBsbJXgeUHQYbw9KV0y5xWld02kNet2W9i6QO
aUEVeR/4SYB3o6fgbEdCOKeW8FfC8P/rMP/9VQP7PxffL4rF3O5t7f31B/4uvhvfCKEp27Bm2Qt5
mUDub287vkIVZ5Fa0ugA5Yi8yd/edqbxDa0Z6cLXFJVFL8Y/xXfD/UYpn6wO0k06a/mmPyq+L8mu
tzkOnAuQc2rs/kvSjd/3/vyh2rNWq2GvespczjNl2URtN4kWSky9OP3ZUMbY5FCQW+7FXEWQOtIU
8J/oBAXkz0PMw2MHt0JpWsW/4VVsf1h26o1qqBoyWzBS6wl6rR2su7q+mpxQ/OEB5/BKB6GsXVRi
InGgevmYm+s6dKlwpHVybgEN/yqO/80DpkizkLYMDpe0979/wKIos0YBFeTJuaVa1ze0DWpGCRUa
BLmM2Hono2pXicvaG4pRbNyun378+ZN9ew8HiazZ6JrEUrmHyI7ic3o0XR+NnXI1ahw5P7/UYZZu
ebScXOjSp5jOufkgF2hOfT4EJePJmafuRKsXeMQYZNZIO5gLYi7Mx6H5It+5vK6DMYxjIkY4HKPp
5DrM05kKaR0z4uMlvMUI9ydO7kJR0DIWYOOVVBVkFbAi+PyTit+92aU+irXgkkCwlyPkmwLQFJJn
SbsYpqLoi3tH67qTMOowoG7whgw2hT4GOn7uHPF906npaXQDHAqoKDr9j2lWc1zZQwPNfK5adeUX
Us5wZMpEuW7aWbmQlhqW52WdYtalTFHRX2CcR1fH5x/id3MOk0zEkmSLP2r9sxRvV5gommcbKWFh
HUb91s1ycL26Trvi5xejWv/xTZEu4HEhOWL5OszyT7PhjpKENTSfmYa5hnM3Jzg7ji85g0Rs8F20
2JsZGdWsIRT2CUUTwBZtaeJiSKeRhchRKWhfLccGgxstassTTYHlwv7XUmvtTKm3u57RwpGnbo3I
S4hrb+i11TC/cfrith/tMb+dYwPNgBt2YGwSsyX3ZodG3++CoKxeRCkt4LCaIy9klKcj8g7ZS4qL
tEX4k+7QXGuXCCN2Sh9QDHaSiqZctYtlfFEXtjHsyspBOUMwpOGfQIcatNuxpPsxMYR5WjsdERT9
TMp1bfbGYwfNpgSzJmdKUen/Ye88liNHsjX9LrPHNWixDR1USc0kN7BUhEMrhzvcn36+qJ6505nd
1mV3P1abshLJCBCAn/PLvIzx+YE3uazU1SazTvrDK1xgsHD0Jgesd0wfvTVVl0WblUB6s2AxECMN
FLEj5MJYRZjgbl28+ivrZHbPfJ2TwzaFw8tFFpTcsun0D1E9Rggi+6XnDd/YhDq8oWCIBWbAbD6P
71ymqNikJO39xIiXGFCoopwgIPOGxqakiH7pEDhoo5ka661qmvlHHJrkrWyX+Cuw0upt+qGKr4ZI
2h+zX9FERx5E8DWqkThPlS5+ecbXD6qf0HJYEu0+CFvp093UWQsSWhj5wBDrU1fZDxHlJMDSmN1j
81RNHRLUwfakszkOwDdEOXlX9ZA+2kRxoRrlG424MpV4Nv2GxpKoJ+fOby6aau2mNtuYdJYpIRwJ
w5KTJXgvuSjJj7hb8+poa6f8lFUIqV2FTn0T5iM5ldzMhP0zhGn1JSpm/2qsSk2UNC+qR85MYMmY
ULRkoWgzC+3rmheuOsbOGsZXouvD8KpMlX9hmlqtqiM8dvXS5RNVemkRzsRfVpB6FHZh9J99/EKb
pM7C4RQSXUa0wNISHJyoGfEudjB8xYvKoxWXcwubRrlYOJf+HWspDESIeiGnI5mcQ4JfxvWhcC+B
8DMnDTUAvMwoFMwDXsft2jc/AlGXK+5u8tbwibvojzOj5Megy2U8XEZzdytVEpmTgSvjUQlZ9TeV
TORLwEnGWhOYkjxGqQintqWtkz2jzvytGfPCuxnDiBTUoSZoWFmEdFuV+c5d0YocZ68YdbdhPYj1
bU3KHlwVMkB6gtRi10PaDvjdgZW4FTAyEt3I+Zhk3XWko6h66UfGqY101BJS/GABt029puY2T4x2
bv1pMeZtRU11yYUfo/EwdHJdf+WzqNZzoQV/oR6EOtkanyXsu89DFm4z3cx3fdi1y+sMsKi++NKv
xRd3IvRqgzCyvw4LZE+7EtrffRhGJ3iLXJmnGxubfjrmmg46V3J3sh4hAcBQsnYQEgCfk7zjFsje
3MEM8bkCOMg2SYf0BbNZntnzuk6y3DpJxR0cY9NDvS3CJ1Z7wpl9XZIgAPHl3ip/dqhyrV3oIVka
wqx7ltrlROs3VTjKc3mD8NLsI+8tcgJxnwyF/u5Fi1Vf85aCcLJWuzwfP/o4nix5anqpO/dW+Gr0
yRbypqi9JvRkTE59XMYq2Sol467fDGj+B2/jdsRbfmlrZzERuu+5KRoGpxKxwjlH6qF2ZVHGz80S
UfSaQUByCnZRSP+CIO+F3oq6xZ8ZDtyEC3WX2O6rYkm32lvl8xjGqThh7qSuoXFTJbcLfxjMS7LW
byZybb7xDMQ3MOsSx1SvLMWxz9e6vQ3nofZPs5Fz/wRv0fY8RzSBsJup51hBWTveJG4piLYL4nkv
p8wlCovrflpWLEB04cZFUG9XF75FWDW8ULeeP4ViVQgSRxUBingxbmM252+5gKta9ehtjO4MgUBA
d2JBg68y2tBjnarX3DELj/NFRpjEe8hdudfOetuIcb3DS/6tx37UoE+Pp32nB7ub5WQ3kszR/Swy
XLC+TqCDkOIIeaFdiqltnudSKUoGF8+9NsVMz0WK/XogyVlX70XFahcGDaEei5DRiSYqIjynLPta
LxmJ20nxMCkZlSdiDm/aLKMnEMJoDw1ziBQhJXp142tnStkGe6sOvIDqq3ihJ8ca+wRGsUu7BJch
kWQImgZC+nDu1vsgVHuVzEeTJfTXhApFPX5wkiqEmg9ljclUusMpT8a30QoqvsJhTTFxzCSP9017
wgm3nJHPNu/ZSo+L7kOF4pMX17pG6TErGt4qiWfNfgjXH13Wv9V13pymv+qRR44AnzzTOs3VALC4
VrfVSipbmQTzdT0PAX0iXv4R6tA7tr3u2YThCb57mT53AVKvuiNnSaMMJArR+xhr62ylKTnN54rS
knbC4dtXGudn3r/lq47f8tkOzwFvPcS+lvRScp/2reqpNEmWz0oM8d7JxPU8jz/WBFWMGpuHvovO
WdHjmvGrNwqP7nVWrcem5ZSuL9cKqE7SPESPL93zC6U2Lnk+sHKKAgBkPUD+V3PpPftNEG7ptR+2
WUdjmq7m5ASRH12Z2ie9oQQnLh0F4cxsQGpHGLpf8zKQ0y6fCnP0Oj+4q9LuwnkaS06qr2viPhRm
V1WPH2E3iqfOVwuAgSvHaDfla+pTsDjcN7GJD3JU+ZlJ9pniSe9OlxEnjj92XzASXU1ldmoHaqPT
uf8uNI0XZJn4kwXzq7z5nErqfvoi+VKGPe6EZb4RPjb5PKHCJ+ourxUtClPtGH9vBtWJTybF9Hti
rbNrM5sTQ5KRB+mE9rqyMSH52eLT+agI2cZsQ4NThyvF9FqiEFH+jTCKXmpsfftwEuehtJZ0p+DL
UlF0s/D/SDDgE4EGW9W7n7qLDwxp8svguHKruvSo/GAmRqP9kafVRDdfSuloEH4RulBf12h2zqEV
DzVbb42JBtqcAFZn5w4O+bouvTQwIt0uts0hmBP8L3BFCzwUd9O4X+I12nSL3bLs+ED/cs80mJ/L
SONVaVK1Lzvz0Ic4YkTSfhQzbagBTps6HfTWwQffCnjpLE9v86jZyGT4Bq/MEuPMT46qzjIz27kQ
X2WQP5ulN1s1TtdD70IiiuJbW3G+gUfAoY/5Xds4+7gc6EGdR3E9eKxH+QUikt6PGSJnM2oq5JLR
c48CeeA2wOaL3aN32U9DZ5uRBJhtVBHmx6Kqgsu1L2MKrBK5g0/5dBusPaIzO+SHluKq70MbRBs/
9+kHiik2GwYqUxLzEbqCyp142VsnkzdBanjfGsK2GIgpSwCnpgO80C8pGHG8lwaMjyQ+te7cWGvA
xjFWjCuT03G7g+NtgehrSBBmR5DoAtROwGd/95eRILpVGl57Y46/MyU58tQujn0gs7Z4Msg33iDU
SCOBpAGTVW2BQ8oPSMPeKO27vxIpPPrd46Uctx733EhdCvwaFFYroWajhUvfNZqMmnaIu7MnZj/d
RE5kl6/ZmBB2DmM3ZufBJvKuUoaycC8P+/vanUjjHPMsIMZjpk2ZE5hNL48RXkyTv57duslOzprA
mVm7UETWzV2doCUQwffCQyWxjdxmRpoWBNMnl7FJOCKQpczCZD8nk3oAiPkS6g3KiwIWpAi1OBAg
kXxkyxrCWnUmUucBsvNuBuvhMjpuDnXfYktqROI/pqZsetBLr7pzpSHMdSKz8ZunO4+DACzK56aO
LpXwXoyfiG9Z5Si+fSQ3GNulhq/ImXx9MkkQv4Q+PJvKBveV1fdpaIci3WaAOOXG1WNTb/xOVAS8
FgN/r9DSkHCiHPE5EJxWg/GHxQrP7QzyWPQjmpJ4QQrmBYqCpiAwex3l/qvMIukfqsWZ33SWIDZd
TcdVSnxE8hud1YndDmkR35RNIF1QUzXxj0U3cadzdOHR8pb2NU5M+VoWLTeq53fJs0dfZQOCWqfl
RsSFanY2z6ePeZgrrpVpUWnkzjJuMQB098KMWUh/C5JIeqVIYiR/SDYfSTWmtKXBu508vzHLWfrh
+Cv3k/IDRa56yGJXf6RwiedmGUzAvd2RWZs0WfQmYYRKktZHe6xnr5cM25Zs3EEDmW186n4JfiEr
8LsSZfYW5hnvowYSgPdu7RR2F5gpfpkHB5fhxI1JJHjQ6McwGfufYPMoWJJihFNYICNucCqDsoV2
IhqsX8Jo3CMFCbuj03v9ryk14Yfb5tFzELekTvZ+GPbbUkU09daImZZdsjiaFxeEGD7ArNM/46Wj
UJdQY/hUpFLeY9gk8qHIo7a8mvkhj41mONgADDnqGEay5rjUVNFIMVOWUgap/Z63Uf9gnIICmxEM
/jXv/fGHalz7pUYoSjaOEw00TizF+NxWqID4OUTi7UaZYRiMHI1nplhmS9dkj2aAnB1bBLssj8KP
uMtTw/f2yx/OjDmKEzcn+ZwvNA/AQrL87Mo1eFiCgR0olMk87xgR7NfU9uPMMZOQ4zZLuOvj7A/N
CwyZhxuxa7ufzrKEFS/iaXxUDTEhZCx3xHKlvGmLfdN07s8xH0JLjZ57qUDwixhGseypNYSBZSK1
VhsKWyJjbspAOXo3RHRCNSqdvI1nnaHfTk1OGpBK17k+rLVDXl1bNykXWRqWqiifnEv/97JOW9mQ
4cHmy3EhdFXQPOU30WPQ2opEOCb8l8YkIX/sTDroxspBEMXhBq08idglwBc7+0DwhDLFwcgCE2IF
CU3OriGFpRaVXA8WF4A81pBj5pZQUUkkV+xXr06ftQlJZKF4SBhbaVOKCNClhEPPw24cU7Jn+qCl
fCmbLpuRM9X2F7aFRRyzPqfOHNDFeUyFu2LsnJNGcHhMSX2Ihkm/YEOIKWnK+JoM2N344NmygEjX
pp5PBAgl7dEtggbvxQr/bAlPyfdTLVTJjeWDIKtaymqT6JnXOQzkyLoGH9YiJNvqIU7fUF71apv0
nFCHgqTM5TB7eY3H7r+ZAIB/U/Tdbz7rC+D5GzhJYMIlTgmrDIAoGDD//p9QwrgP4yFHqEhs2+o+
2miozi2gUMuj0+u9Eyx4RiXFUUwrqVvNO/ZnrNArNacecpNnf65HDKJWeH8jcPkXoJbPdTHw4YVA
5IJI8vfPVWbRXNd1IXZ+YN5J/KDkCUEg74Oi3DOPuff/+Tr8mx+HrBtQGOOKB9L4BwxeF+MUL2tc
7rKIOH0/N95OAT6cENZ/phTa/A0kfLmqf1x1QOi//ELIRd0/ZUUhaZ8k9kTlTlqRz9/GPp/S17ag
9CcUwjEfiXa8+tuo1n5vIxn/DdD5b1BVgBmmY1AWdLHRH9e2c1s8bi38guEdTj5lPpEwGrtHp+v0
35Am/3JdE0JafD9GoBz4sMh/UBkqrmq7XH7UOhl7GFsif4JqCXYEUejT2DXF/j//Hv/NV7t8Kd9F
EJ4Q0PXH7zEh6dWNLvi+n0yc6LlYr3nueRM7dD/+D38UCdFgizgeMqT6BGL9focGeGomIRp+VEEy
UOIy1HQR60Fgvegflrb/T13+Lzos/umq/4tv+Gn4Vv4ROcN//w/mMvwv0BvCYy5yfJ4hKKz/y1w6
XvpfcJN/taxjdbrk0v83dUl8DFak8FJElVwIhZB/9X98w37yX5Cgboz6nuJsFGbx/4i6/J1MiOiX
QHIekRCX0dZBM+YfVJMGSC8wBdIm2yhMl9CV2p4S3DfBdhna+GiLmvLvTBuPhjqFJAcFtrLLrqhN
Pu2RqNDBW61YangdYf/Yo38CYoESSCmujkQSbnszUZLTc9LA17VapI//dK3/3eHAd//tRcWXwEoA
csZLirohyKs/vsRg3BnQRH0uvMzUAz9U0eWXacbWVWYzQGVr2dliBoa95wT25iIXPgLL01Cd+U3x
nnf5QjXp1AY0zsC51W9FMlpvN/sdZ06NmplVBi7n20LmDxjAyAi/nQLTx9toSAiOVU20xAe0vf70
NDiER1ZhE/T3xNx4wXFtgQL3LBHRDHV5gf5XO7qIFOIR6W5HdEe7zRonoSwipv23bNmht6U3jPeO
j3xrK3yHF707VhPNMG5FY5at2FR2DEbOi4jN2G2LtqRqVqZR9xkwQeJFZq4Y70qvHN9TnyqWa5Qb
2RF0hLmOMSAjkUE2pFSgViFWFFOKXfblnPjIVXrH9Vl0xQ0oSOjvm06bR+0OLfmTiEPeHb93i906
q8V5skj06kMVqYwK6FVrs2/qqnwuOXT3BZuZPoquMEjm0onryKDVCQC7dVw/+L8dxEjDqjRF3X3s
PGT4wxF555GLClL07mPVjl50q1guzCGQs653ymaAt+Ocj+/SvYi2HDWzqwBgTD9HEPHkSXQd+zWe
z4Gy9cVVuAH1qt8j0lmag0A/Sb7DWggLoeON9SEdHcRl0eiREWNLDwY7lJ64irSSC+HGSXJXuMEY
PCZ2VLjzqpJvQU3D8N4vyHjPtc79B43KkypAcrSuhsvEvGcao73UIMGi0hZL9ngnRTAwJus5NKh0
MhT3QaRc1pc4Jjw2cFt7lfgjYG3rNgTfzrhKd0pdcpaCaBFvoksAXZtwqEM6hXQ3n51iXjU9pl07
vuuyrT77QTTU73Zh4f3so2m9Zwu35E2ovzRffhd+88aUXxLmSZ0fcgLF0i2cQGn287xUiKV5pkjA
6KNCvADt6e8YIheUf74reZIae1FR1jnlq1GeLz6l9CSyXRWrxx8Wlv1Mltpkugu0WiL0XxAVx9wX
qQKJv+7XkRcI2Yqpd+jwgtx3GaUQuzHRynlqQpmG55SUAm8nvRQopW/ZcA6L8ZpLOu263q++S2Ik
k//lUZRyoi5rU1WKP2KIunn9WHsWlBPjiCX4uRfBSu44ej/R/gzroCEuRLK/OwSz1mwNl8JbkWWv
q2DDCTHBrPxgm63DezrX0v/S1Gh8UCdfbleEdHn0dWHLhT9zal4N/7jpJi3a7JByfKudP1vESaLW
AU8HdQEsnHP6LQkLcO+wxNVKcFYRfUXm0cfnLtSI4AqTIGSKqvmBa4LaqBQmfKePrb6JWPi+xJ4m
0L6pRPh9dXSIez7vf1Z1g1438KtrUfDWVbMfnRd4+W3cDaRqI1FUp6LtPgu2mJ0lD4yQGKet75LG
TyoS+VwK5CoAe0MHuQwuTq1I77sqd9/WSxxp1NRUHBJy+L4OaXKHYaV7yRTID8dB0X/oxqX/2JSQ
VMbphN4u9eJvly5vKcHsG/RjQ3YeI93fRpBGZG4j9rsPtBzghiraaAt8xMlmNYl4adboKRUru1kv
SBnfUjss5UPq64WWZf6EGPI8qXyuz0wd6tJdhAFxhD/W75sM/X7uY5+os4LmJBON427wEvOIid1h
Ajcqusdg09946cDvIHCW52XNxu2czyC+CcWFKbQxXIwEfCqiqXw0g6hXrmFqvthuGW8KAmX3aYRy
L2vkS53I6g6Z56db6QllQt9HjLk5IVJEfnTOWbV9/rbW1dNip+Isx2W64ds3O5Uuy/sKE8Z6XObn
OtN4TJulPxIgKbCeDAFdrnhFrmzIA10qQaS4s6ZIj4dsgFjMUp7cylOj3tuaTGg3asQnACUiS/wK
BcB6RkBlNczj0aVOg3+AU+iLzkaSFvU4koxTzEByTQiptxWcCT79Mm11Y7OQJKUUuOAHUdPw4jYp
B4qHwKm/9RZcjYAQ2tBaaAL8Osn4vSyd2N3nuWueEBXFAHPF6ICXYEvZJUZSrZGFBMj1RUzYVdPU
Z3du0yNvkuWGdvhk2wFDXVHXN5L7nNiPi3IdnZ+/tIcR1B+hjlv13zkaqwnMjUIi+FN5gqmedpdN
DcgW7N2/QplKkgSCQQfiYuE3BjpZq59Ov4a/SNb9zF073Ra0Dewk09SLQSDynrp18uGkqy53sFvf
ZachOBAO59vJzVOE2Iny4CDniB9VZ8l1VQ10XruNGh/DkL4+ltC13E2ZHn6h5J4/02oe73nDE52d
8uzdsQlS9u7J5GkRaI8m7TmXfHSb3CxdaIeL96QBBSble/BN8q2dzPhQOXH5yAuz3c9lYd9qT0fX
MmUjxQuR36ZNDcPvWu9tYeI6+PMsH8g2yQDKJFHUrqHoNaZd5l3mZcf7I8mm+a71hX227XAJ3oPO
YRybJ8pkazzu2XvPUAna3jiV2Fe11yH0KMlCod9XmVs4pfi9ri0Pu2/R/9sg6tijUZ1MF0FH85lK
TUpvpYf5NZ1izn5eB2lDCJW1JfCC7TeiBD1E2qGWrS9DDuNKcxMRQNgFtEqVGOUOnAb1Wx1LBRuC
+f06jDqV7AY3a46znFOxHRMVUf439tJ9uKjCT1K20a+2KvorK3i5b6gyX5GaA9/ao/AST2ytb8oW
/zyGF+hIfgfpC+inmUGMlotZvkl6XnNFFaVf/ZEPDTEZVVihozUOTzki4ebSQCEuAnRu4z7k4dp5
XjdkJGZ1zi/EB8I9aIDWfFc0hkzkyPGJ/89WedDoEewWZxV9rpMZeHd7ToJLwl38llj1OVtuUEks
5a7Op3khI9GPnUedlCC5vUIgsU85N0HwYrxSHwQgex/UZJr1fskMIjpSkYdjVDIKcQa48JWIJGjv
mqBUl/uYSam88fLVI4c2N768KqKFACqf13l9k1XZ/LU04fDAiZyqq5BENswbTB0kgDUlJ5eZhuHn
YmTU4IzGI3+s13BBDbEGHB8N/leqZHVLPaUisxVJCuFkyqbEyWsdxQhmAopxN2FexR6FqmHjoT5W
6j7SpGoTv+UNZCzU2XU7LJSH+wx4827ptHsyl72Dl0kZX5t8iIjlrdfqREhM9egvK+dqOITRJ8PR
3SWWmKJnmJLkygvmFXohttjwsiHD78EL36FaOF+ra43X6RoidAiP9EwtNf3Mcx1ek+DK/e9AfEP5
OCQAUSedje/Q94gLQkvfWs0ZGm3BKh5C8vMrtEYu6WnB4DJ0rCpY5S53GMVIqwnBlNPa8LA3bhjt
2WcY1sEHxLepK+RTU1mOZTtP9e3kLfGvwkvmg3EwA+YRCvv9WsUONdHt8JF5RcZ2xPbNb2NcYuDC
cND0R0pVkSNnumVGFDFgscgtftyNmLG8nzqkOQotDZDuJTS3qw+ta8fx6JNfHFB1EznE+VfpuLNL
5HhXLD4Sg3+wlK+ZquYI8X+XftUtLbJldEmk16JMX8fAFS0fmnfPVsaXlDwlgit/wF9LVXbC44sR
ho8pgt5/xXPb4XlYuf4mkDC9CWTgTawu+13hLuFLIOv+PWwGdaxlVn2EZcAwjyVn/elLb3xIx742
fGORh+fFiYMzTOqsz27jdiSyL4v7kc9w1Bv91xIgGm/1b0xdv1ZFkII+Zna0B2Xh1E4SpvniHg0F
7XT4VFD80xEZRLq8dkt3PXP+p/AaKV7pucM/MjpQArtWBFgmoO9dRB7Qp1th/cC+CW+yr4tnlnCP
IsE+JWpKZuJN2+C6wYP6E1NTLzfjuqb3ZFTTFdDhm4c35WUReVPg01Kq5tPkF9MT47eix4xIvYv1
5QTtwkIo+oKWwJb7AiNaf54FyvQhSQRRzeJnFNMv5NpyPfPQaW/bpIXa0JyFLD2STnwSZV4fnHQQ
DyHM0K+JFqrPRUUO+YPl9JGtInsqTI5DmfN15ydOe6GCLfSsO3XJfczj+yvXq4PGgJXlq1yKDkuQ
sCLYkc/YjMdxMsm7N/WB2sWzazbokiCutQcrGPfpaOhtyWgME70kxi8BGM+afkK1oZyawHOM/DR6
dVdGluuRw5LycXbKtIGvoeSnQMwXu+u9y+RBMvn0VkIzv3iOH1/7E4B5Cep2soRBML2ZL6Ez+l+j
AfEGlSpaXJMRhSKA4WQ6xsbv7n0ngM3nbq8LOg7W5QxHMh+E8dTL2njJMSkY4Ec3OPRtpL7M0l8E
ZvEgu7FN8rNfPYdqp1xQU2Ez215TVlSdpLI8I2iOkAtlpZ9elf3qnzl9fkFTFz9jHCAnI7xgn/JS
7egFceIbt8IMsEP2UlLYG1WZt5WNFI+8JZvb9uJP0UOZ8YoYuDs56zPg+YB0tYM2FeRumRXbZS6q
XTB4jLYwyduWxW87Vmq6J5ej2wvak26Jx/8VQb8clJHOeYqD5jqsHP+k8nhbcqBRluw57a+0GoJ9
CSf+JWvmmKq3op8iKjNaAn1xUcq7sJ/nB4RJ9RGHsXM1Ielr9sj9mCyXRCSoFgo32kyko0J4ZRaW
w2mZr/O5QdyZ9tUVIiz14M/dN1sM6xXjhTzVlAXeNEtCtg0JCF/8dm5esdCocb/iOuNs5qB/w2OI
uz7K8TbTQie3U4ok+xA0CEN97s9zPkxlcFo7nX0Pu7J/7GZX8ssPaEIg7aqR155ucmejy9HN9tKv
1GczjSwuHlMN78kMpnSi/veondh8T3TYfJmHYViu6JZU93Pi8BAJ3/K6d2w1/XRXcSkKr6VlmJXB
2yTZCcNp8bpjnST42OsORr9i6uDphZRwNq3DgsJtbJnJp7Bw0fOUy1OYts6ZYRzRA37mfBsMBUIM
xdq0H4JOhHssKOow5v57iP/nuqv68mIjk4do1BW5mo7z4ZKCfPQxyG+9qgLezZ3ivLJ/UDvmDHtm
FM7WqZIkHCCpOo9GsBt4SC1OsMbeyyqTEmrPiQngiiWfeSVl5m1Iu1xuIWpW4Kisvi/Wfvy4+DJp
B6vn/tms+fNEVNmXZo2T6awnhwcnqcOlep461RIRnS2oNpa40pSPKyf/AqWdbtVEG1PnNhO6Q1cf
DUE59rAWlPOxrbhmN65V88g8aA8eEQdkMXnR9L2OuunbUhcTiNmofqxa1tNuCezelE5zVG0THpk8
nfRSrhVerWoc9nOrnDsOwPH74jn1vYiKcTvlqmcFIxbq1mf1748OaOFZN5SG9CxJD61SB0IKU7tL
CtN8t6UckG1MdYZwoL1G7WpQkOTi5IUtL4rFihMCKY4/hvVl28VL+mvSrqEnPWFp28nELMwAcGLy
iG7LPiRWLV9HyEMSWZGa3ZupNodeyA+OY/oj0m6lKKpt7lsjznSvFcfFWXjQ07hefoU61tGVraR1
r4oknfV+bFfnwxI98TVt5R2ON1qkwW+3a5CUX8uicx+nqYKzsjV1MrNbvmforU5OQSdSlThPfR4S
KQr2YE7MzMhTZOAwbbMnU2Wv4/YGWWd9Zp3sjsGUxx9OW3oUQATiFmZ9J3tojJ2MqVhHhxd1Z7Ae
HHmzb86LCJ3HueIkYuaJeBSCRy9ZlitAv2ILkzMdJscJb/NQmhuIPEfsfSthbLEdoKCxqWcYASLc
vu6Uee/5wmRH1vCEs6R2+uusVyvY3NB9JCJghmvMJ7HD+jDSAPiKBGthsMrhkLKoulozMd3WhY3v
/KR5sbi0aFTqfiZ96j5H88wThMit+9JkmtKmdX4lAEWUNw4Jhq9zGDlXY5fK97Rzc6TlQd379xVz
xPrRRSm6a5UsBITIfKmWS7R+DNylywIxytCSP3EA6uvG+9K2gKlJw8mzE+44PydtzAQYoKa2G3NB
gvKwpN5LBArgcgxQ2u4y2dMLWzaO+2LGcNmNSqDJKYQKr2kZ5T9gsY/vTajbZ07cicjdrmSWQjxX
RJu+KYAHFMtIu/PQgQ7XUvbY2nrBULVBNqPLfbR6+EaZTODhRwKhov0aJixd/E4prmjRz6u/cZj8
O8ScMg6KbkNCWSABfqeFRmSUmpjvXyiNcUO2ixud8BWgnTF9IbdhT40fgP5k7pIa8+9/Buz/hXLA
IpWRpH8JBHWTv/L0/5nMTWM1Ewxpv9G+0t2WGbUIhfFQswG60tYxLqc+aJZHJ69DbKGobP6Gs/2j
HhS2IMWpwSfArcXBFRO8+huZLJJIOGsMkmxdrJQ4RzryokVWluYHooZIPePivth86G4Fqndc93tV
oQ4/TAno5l5PuFO2zPxjtSPVbb20ljmmuUYPkvvHSFzC08J6Htf73uJZQ3VbBc7Nf76Cf6S98hWY
O8KE2O+UakHKjP8gPBxByqPxwgbJcV7HRzEJcHCIUShMpUDn9rL2vIZRqYbTEZhFGNwb70LVOKt+
DeeLkNhOzkrw3F+sDW6fuPkbsvrffUjMnW7E1MM9xuf8/TojNFqiJB+bTTxMFb1pgUOUJnIpPhcH
9wOW6vJXVku4GuhXLvJfLFLWI1XY+4TpxXtRFThIVwhMA3wY4Tn4m8t4+U3/P4I7ossBnxzDOKoC
Muiy9JKr8U+yAoBtnDIj3iC5NJl6/MdDN/szYlMiwYb4EqYTURxbgtfvkp6ImnOxzjRoZ51YSdmh
oRU31rzWjA/N2HG7zGvAnZKTAWOuWwSmxEFLLeP0bypW/8pw+/2T+xdunKfIJw+LUInfP/lQRbbJ
xIgQDJlQeApq06QfTTEOau8YHuxvLZEaDdmLIqxvC9JoEc0STFTRJxj34jpKgiI6Nc2A7WTyaeI+
QIHNxU5Hc2g3uLB5aVYXNggkgJpoLY3/GkWIrpGgNPEl5Kuqw8PI3IwHomXVYJYeqZVO+xbBDY/A
JxtT9QjdDtZajnAm29WmzrdB6FQ/6FnEz9kaoLMJpBz6v3k6/N/p/MuvNSSfmSgaBCP83Z90voWY
wGwN+oU2dhV3Tpmy2pA0gTS2ZGbq9x1hSsHtTN5osZ/K0jfX1FEX9VWEy8P8b+bObLltZOvST4QT
mIdbTiApUaNly3WDsDwASEwJJOan/z+Q3acsVocV1X3TF6eijssSQSCRuffaa7ixadruQf8VSRpo
DgEyDUj4ezbRTJAeM/lEsrm6o8H7tYkuq5GvWSu/iPlRc/QxRECYoAfDxm864X+TbpHNB1AX8QrA
r0+f/ryG32+mHhQCxKuLvQmLQWdbulrCyWBMk51FAveNoVwqaOyb0jE/FHohj27agAfoKH6QS7fm
dtIwIfjgJTqzQP5eilwBN9l1WIYW9qOLyeH7pTgnozOVAiXFnBAutnNjw6aInH0whctIh9vs2Ycg
spPXVKvacZUnzbKzGrH5nRByifk+4b72xgScxZk9B6vcEUPQ/VUKDkG6zyg6aD1WGVuCLO3Q6TLi
RHAWoYEtnVlD+V2Y+Ng7NkBl+Oe7e5XLRYaEDnUCRaQBX8PDv898/+UcOIx65LY/6EzqE0hLSXZj
l3P1IATBiS6yi1ap4VnHyMuSb1IvgRM9r8miLd6pkbUdsI4wVpXuBvcTyOimn4R4NkcItsyUDOc5
6CZxA/WPPUWPHAQvTG9KrCH1wTilo0/+1GwAm/uTJTLcjUr05hNb0rYIZPNkRzRD6z9/46v42PM3
XkTMpoed49m79v03zrUKizHE+PCimatZTD3oISq1YGewEsq1D/TUY/Q1Vqe8j0mbIb1Zh8HX0Na0
tYWz6p8v6Gq4v1zQEiJt4HWNz6RJzMX7CypsO6WIgO3cDhznh6qTGqmCwRLV0BlRvRktd3rp6x7C
ndPmUbodnMmPbvEuSRdvlBZh2MCgWqyM2Al+IZAU7VYgF73zrMwydp3Mil9N6jCqdGRdnLq+rPNn
ffBH+qtlwMlGI7+aUjmfnA68foWSCvTu/KcE6kjAer3XvPVEJEZPyIhPSqRCzROtKnxiVnqvaN8c
VWXWypEFxeJUGEoSEqEQiWDtkabILPCAoaosQetyivKEXznY07pgF2lfA5xzo1V+nkCahW3F+9Lr
6v1i8rfzGfvTSDpRF20rGOE0CgRaj1tL5IRHl14RYAc8iWXUTnrpLWRT40UFE4iwU9H7rDLReMgZ
iuCU69I1yMw08mBrtWiRmArm2BJJ7q62moyOcdP5wf4rutCn/4conv8fU3aWt+m/xMZ/8IQO5Y+q
/KneJwwg7/7fXCEmMv/RMWzFtAAOGhRvNvuLy0Hg/IfdnWRgDCkB+Khc/0sVckgYYOsNyKfycO+l
pP8vVUgz9P9Qf3EOUt8s9C/7X3GF4Cvxqv291bsIiXkP+UU+zHVcDq4P1gJn7dKphYvowJqUwkAS
KrO2qacGU73KjYGYEYs7JChKO+0RJXTEeBo1RJu1V9iu2k4m0NrRjPp+QcGradqgOYzrVWlPmPOh
VbHmtebHEJqx99DnXZzY0VsCbE2PZar4Dd4LgqQB23BFPTNCQR5gLdXewbcGKdS8bRGean91QaXL
N6+3qHs9B9IQAFMyloC1MNNXowyG5BmnL8CUyTetgk/2cZRcL99/3qdG1+Wflu+Bn5Cbtcpc8yVL
/zn2I/E5IubKeJODV1bzqafMLm4oKfL5czJgUfAsgkx3Q+yvy0eaORmJLWW8yd+hSqYZxHQJz6Vl
tKMXN6YldN4wjeGc62xM2FbZySj4rGfH6kxvlY7AWfB+9OVHsgWRuGnyoNTVyhHCIE2F4s78Onhi
qB65TP7ExeLdvsnsGnmhnTUmEwqTH38dWkbiN+iqY/sZy6Tga6dor9YYj/VYL5q4l9srxAcCtA3H
8qH7aRUV0pI2LQ0LQxY4BtHBwwW2YIdtUn2ra0KH6JIZ2fhoEYdYv6Gdrqp7i1KEsOghN7Kwp9xi
mtk48RcmRpn2kOjKbvdU/QTuSoE0aBfByich7szsmPk/NzWexhyHQD3DIR167mpRTPlwj85diJ9Q
fXX7NBuqVOHQWDh7w/Ev3a+1lg7a8xDZbv2GXNLI7h2Rl0E4YE3c3QzeHC+jBikKqgooO8+9iOrP
SQxF5JD3ltFsKzIcM7SMmUnEY1qleMdYRgc1AKcNybRXr6fuZ45vVnFTxsQH/rD0Rlm3SWfb4hv3
OZkfqWjb84NVSFWpZ3zP/tzBKYGz7tVFrr4CLnZutBblxELLMjsdCX52dVndF0LOJl6EbpDsSzMK
BL6lFLZhnLYJARkJwhniFXnLi5vcz7jjMkqUtaGaz5OHWKGK25DBC7PqwuBrsSm/B8Pry5ssDsBZ
Ddr/2xT3mvyL3tsCdnhQIpXpcvwvV5PGBIdiRmgtkUcOIWzJhALzJ8IdPq/nabdP0nfQJJSIEIyN
pmfBlyLKqi4s7cXCVVp+ctKBOszQG5NE7lEU9MbtkCWFHRrtzGM2z/9MU1nMn0mra+0fE8KVu7Gx
nQwa/Jl2qBCJhh2c2ezkJSP/nmMFq3/2OxP0esCW9AEGuCYfIwKwCorwedRIdBxTVGluO3Ljen3u
fhrnFRmb+A3dzBG959eqycT4iLAlBa0y00zj8Bwm9+gKVM5/qSxJf1Q5wxVGfbEtnkoo7ARodU5K
3tnKLafSuYlRi42PfBSkmwmXgnTb6BpKxERaOLlLiwxiC6ejEXKSOWEaEGF7H/pGFuvM3aG0MLMS
EAEPKILF/Lk8f1PGr8X42MFQqt/kGWOaXaPVj9XU6gwchdL/6n3YhPgyOMMQVuiZspNtFXz3KNN5
MqJqtXSDgCGy0HsiKQpRnLT669j26gUvFjEhd3LVTYmSKLsBTCYc3atKdiJf4q9xwFDVyk6F1Vbj
UcHCCj5VhGMkW8/s9fZQx1b/CMimlsBmV+LFRsjA+GgYs8fdURPaqF2XBX61S0emPMQMsCEzn50N
3sB0ifLrtExGvPh9FkZRgPYEIGfuHtKh+zFLs0qesOUS87HrSXtYo6ms1R580AM97GorHEwDHpEJ
LYkdEfuG+mnCOCH51pEEb4RqGuMl2sA0vsWpzIcAPXdTjo/EWywhgiS/tQdtRLP2bA/BxMtTFFz3
sUwtUR1dUyYlvxthK/SmMjYItnKABNmIjanWks+jgCqAXiMpx7ue9BqogZR3JQJfHGDi+AEWZtff
Ov4oZrRirZnywbAUeqYAQJdMeCJISBtbZJpzC0nWcsMUNzI37DV3bLbuaDrjttAYAq6adHIXdUyG
auYeaTn/jHMtZX+frMmsQxzrDW3LknQDCPdKvRQ2ckLkNbLcXf56PQ2gDZe3bGomVgcFa54/pyPz
rpvLe9eyARLKHRlMfpMJu7RH9PxevCIJoZ1fRG1iBi1z2XZ309hk+mOXLz0MRoS1dUsOHL+PHQQX
RBR8UTvG/UYiagRTwCOr1jadPvb+Y9BBGvlKPKdXwKTK+c/Uz0V1bxDtQQ8jLTuN9ondIyQGzql5
PpeXv89kz9FXnX8jwkMW5uXfVSthB06c6hypmRWg9EsrxEHQI7IFKA3a5HTZrvLzwZcHfkbO/fk1
wXGfI3h0lTMQQV6XywsNTcuP4S4pD4+PVRX3Q9F9oCF434jj7k+gCHQAEw3BYjZ67iR/w5IGknqb
RE7VMeZomu8yc5zFYcC3wF4ltfEjiDVS2OMCquC+k8BS+1i2fv/0Wz35f+BCW0u7/3eFhlcMnWoA
dRw6N1peGqf3zZJKyXGpqfVvLvuqqBj2HLH+ld297ffEFXuaQ3aYi2afokTBNzlSDeV/zTAfs60Z
FIa/pr3pYOWc32P2fpHfualy5KMcjeY5cxuWBwuD7cPL9Iy3D/bJMK3UMMo3q2saecwjxaZQYCib
nSwYB5QNcwkfCNRK/1aAyhIsdy4A3CEm6J7JcFVj7xyl5nOb48p6U1jYD36Qx3LVyi+3xvIQQJAP
CRZJcsAVZlqPTttqRAfc1PjlFaHhjlaIGTV0xBXEP8vYG2mfGfcmzqXZFhKq4d0pL0HdKZpJN7DY
rkoqHAE6tOHxyxYBu8+A7StmDr5762Gtd9SxlS4CcvhkAqfTtDFqmCAAc+9LH6Jpk8PqW5U4sMDm
iozSumkFH3A7ebV5xFmqNbHHKAaNm0mr+ZFLEVT4d4uDkB28QoDdEbugcVnCyt4vjnKOo1xkXn6D
M2JqhYmOr8hLHtujQOOoN2jOyVwAP5JFkO2o2di7FukIauRZy+zPKSp7C7KpnaXbvFBQlDSjMkpM
S/s2b9YYAlLawMguPOgyXtXCfhCBU62gxxGEN0Wdu4kbu+3eJGrI4FUTbTFQmOF6ApqRp0e2t/nZ
rjhmRe/9kCi7d7WT36VWgBlkUNWQ6rOnMZ1fnZ59saUUWLM/Y9yKZUfZOncwNL/kM/TWCcpS5Bg7
rEcgCaQPbPXr0cvQ8OKnuPLr9i6vtUcoVY/gpkdGZFjVtpOzLuLgUR+Ff7I6h2M4MLuVdO1+PRMd
feS92w1zh8auY3zf7oVuqHHLbvAURV4Z9mhAjxGnL7QM3AlLcyjRwWb9Y9/ah7noD2Xp/uXK4bOC
qrSKxnHa+rHxZNj9SSNibOUwcqPdQHmqXC9f6/aybxiu+onxameEQ+yk7mYw5/ghj8q+/a57lSPu
EjfxEWqea2oj9v32uZD1XQOAhgWBsyfc/DR63gN8jn1saSemafex7mtrCDt1KOX01jXZjQtYDaHL
/ynG4Jsq3eaxVvkYOo2dIoMi2tfpIDrEFmylZBLJ8nFyZfTtiw4It8mJi8dX8SHpm2fGlQ95Uv2w
Jtgzce0hssytT03Sr2uDDtGF7RFYMWM5pA1RoI5u3h1NA0nC2IvvDA/DsV5UmIKskqBxV6aq76ic
7lLN9jCB9wBkpr9czX0e55QMMa+vwiqefew+TQu/EvXTH7Lj7Nr+dorLfot487MfqF/4rKgtAWg/
CEh/MS08MTsLxso4Dr9gMj4yAeOB5P6jNRdHTD+2SV5FzzKlY9GmV68FaGL7ROSfzcfBmc2NqOu+
xbTCTOEx9pRWgDmMAThx7owIAqzwbpSj/wBj628pkhnxMz4iYHQ4xd28K2xxSiR2yUJFTLVbCwTd
wbVDed43YRs/51w+1pn17GTR6zRwl1YlkI6+BWXcYhja73Dbw9xhFGKNHwV78WDX6VsW1WbKIoeQ
jfzbmlVYq2qm9LRduo4oT9votqq1MTiOlTN593kDWYRGo01v7UBT5Z1JUM8IJ9Yw9gxuEH7CHxc/
ZGtiGdzETpsSywxHtNlJIHsk2oU4FTFU1bWP1XL0Eaa8wKp/H2MeYil2r8Blo8bMHZ/s652qbw3Z
tShms7RnvCEgRbvHasib4VTackr2NaJVlwgIF03iNtDhaL7NqA3iUBtS09wPA+ZOuyqbHZQD7ph4
T5pddq9qimBhwXywor2LcUIbanHJQdbPYyNeDOo0BAKBdIe7uJon//Dnw/nsNv7+W3kwnagTPDSj
Fjvx+/1Xb9Km9fyY0Xg5c8bMkFSHDTkHgkARdma0HIlGHZ1ispA89SIn6MmJpRF9E/ks4hHbkVyD
AmsStOzuiyk13NXsjnQDrTdw1CbnXtDzlPVzCnK9Q67e+319O6UNZZsvEnqIBIg6eCJUwaj3xjxD
nUaOb8Rf8Leu1D3leD+Ejq1Rof35uxtXPn8LhG7iKkhQMuEmiFevnmg7+5VhoB/bzXZJr5plDG+O
aLf1YY+YnSEhktlFmuL5lEaGl9F+Dao3ocdN2MH5Hyyw9+Nv1hcmnbZFXkGATSbBaVfjMwSYhJpj
vkDX1OnVZxLOkFFrud1FOx35S7SDmiSSQwbrvF8TaBNVH8Ds7y+Aj/cs6hw+32Q9UCxeFSPMxgtM
d5PyaBslr/LKCbrlewsy47apaZERZCV5Od23Db4dTymwRvbBCNF8/44tlwCW6OnMPn3etWCRGP4+
/GyEoUMQqspDBwjsv+ga/HxKtHkaX6Z5WCBnZAT9U2lnPRdYy5rhd8ppxqx8lob5A16K9VkJ4bnH
nFR5/7VwY8yp4IEbtL24jBlUhXWQznqYDapRJ4V8HreGM7PhQqyoSatG2/PnpfZ++rd8L2o9CHWM
dAM7IGP1/fcqaRpda1y6WNvi3XZg23pHtxga96ga8iheoj5A6vPnD716tyn/8a/Ep4P0V3SI/O/q
blpDYquxiOyjxaQo2yp7aIu3yZv85JhKNWK4LESU3AhXNPg0nmnnsJd4260zlnfBDeUs6ed0cq/n
W2lX7YPQxzZ+SjRLYbjVTon1KfZnF2LmiE/VFn/wqdv1VankV3s0au+lKgROZb2XWYQP64MW39Kz
Yqs3eEO86DfHsfpgQrbsWX/vaefvDRiFUQBjwOVVWmrO39oe9hY2cYKajsEkWC0eXh3ZaSbHbXix
MWKt3/58n6/HU7y5qGHBnnWX/YRS/urNxcYHundkOSH+ObH7ykRzeX1QZCLx8vXFt2CMavl1Niu4
F77tFO3pckikItG14wzVhOSff3tRHuA6qQ4QajyfJOCrjV0UYLsewRrhBY7Lp4QNVBQ+DzMRFdsu
giEetSGLNv4elRMc8JqYovoXowA135rguXT9H1zUsoX8/WTY4zxmCR65S2wvQPfe1ZNptSkVhpGl
IWy5pP3eaXmJTBLCK+hMEeRxGMPinNcWXjD6Q2T1nthH9myVt0UJ7z1U0iwJprY7Lrw59z4fXN8/
TgTPZFTv0olxwJu4GrxfOUZv6LBH4yzUmVKpT61XzgpAtmIIStHnyADqoGsqEm4sJzVWcdb63mON
Jep0g2uZ12X/7oYtS5kNgSVxPqAwwL3aOHLMvpUJAEsRiOssmlxErsFDTjwhxqp9y8xXxINHmkb1
LTHxylznuTB7in45OG9DL6kI0aYBqYcA7cwC/ny/ziLmv5/ncnnMCHDBYJJDmAq0mvf3a2iNfCAh
KDhaRYqDmt/q5Q0aZhh6nqZUs5uqiO2uNeGyrpTVDXe43o7oRl23rbawKp3gNiai17yFlyLHQ2a0
UULgHaJ1XGE77Czx/0JdegpKWfBLL028N6D4uYU+P9i7uI1y79OULcPGP3+369OQXRr/I3wQ+DAe
wvVcCY8cPRWeNdzk4J2cL26NDmKUQ+RDDe18FDFxxZ/koAjOtgK57T6gjPyzPPEAB2BSEcjtBoy+
r16WNLM1M8K7jxBSwgfv8EVJhkM7dMTC1sMEkdNGCBx/u4Bb2BOBb5hw6NqDRdH1f/PuUh1g3MC4
j4E3D/79s24qJj9mZYgw9S0qxSkGWtrJobROtPZNv9ZB2Rkik3MQed66Zguo39wZSuSpjgyuivwS
XvMLEoaOh8HSnx/Y4n/w2+aylE+Ll8FiX0Apx6z7aseLLQSqGFiNh67UTOfboDmRBPHoKdMdC0Ps
PZMt7VB0QB3bKZl1f6faFNrCoAbn0CcFQgvm0CJMQPdwoOkw368JghtuKsvK7ZMWlcZHTcXy+v7+
/jBTJSmXJ+zq1HP/gMY8tzDzsspiIOAJcDEokW1xHgd1t/W9RE92DDeLTZ23lIUFysuHlPmYWv/5
xjG1/cdlsNCQWHEFYHX/uHOZZ9eUJ4Z+cAincW4MNw6CTYKcUh2qCXO/pwbGqPuqSkR/eA2dZdsX
YpoE1LX3ysqVeS/mcUboTLQlp4tMe47bCDiRngfmabTT0mh23FVJQ8gv8YnS4L8QHJaenNJPAvas
5e8KY6KmG4OO1VPqnVvvGDB7AeM9vDePF+UzeB5vZIPEbHghIcPVD7wTmJ/5sAhWflW38sEKNNd8
Zsl4WigSM6u+11U5PHATOvMB3yaIwpfrRFrAp8Z+G48vBlAyuXVWMcbPIP+OWltosb6MNgY3q44j
HKqgmdrdyzQ6mtpevkKsgNtfDD0qxS89sxd2f+PahXO0sAxCl2zpEG/cDFzzobFHLf+WDyQcQiJN
VHLSlCjxRF66jNgBq3qSbhLjI9+7dvQAZm2EMm2Q6K/LovCqnZ71c3ZSICEobXIAPB2QoFBV2LrO
wuI4d55mlTXmvYTP3mxFH82UeZmTGAzXolF/YFmZDYNQgWS+caGevcRxOjN9wN2JycalazNGLXBe
YzImspOGGBf/TJt1cxtA5x7DqtT6idFEakEcWqVOys9deoVJDawGDcMOZws5PHNfKXFxVrVMl+pW
eMRHMUSHPwqBpKavgTrPRfoRxsyYWS0VsN8tYvIWg59px6wBL4rIiMdoh+EDrzF8Hv7O5WeRMzn9
E/ZxC6ALUZ5xpe7w+PIWXv3x8ihJQ6M1GCOIWrvRQ//8gpA5al4hdJr6rjDaGjEx0r+2OmR5hLcb
+RpcEGlRXJzhp1L8GsYu1sLMnxNzaygkgb/aWOqCtcm333R2wN+sayTpaj0zdstlCE2mftKTHPtX
z07i9JTEeRmBrJkiCOegsL0wBS7LbhQhdN2R6rJTz5ADoeH5I07VX1EhZQ6GcTkQWFGTflTqpPM9
R7DKtUMO/eCAEVnwOIrYccfV5UFfaEEaGhEPLSPrr1rBE+zVbYOerD5Zi3Dos5U1medveWBdckpg
0mPYCqk/wFdATrX45dYp7gIl0rfhgDbWLU+J7i6OYB4ALX+pxKzuCJRP4lG8aMO2i7MFOIEng3Zr
lk5uYic9jM0es+GuDpncasS8pGUwwcJMymyLd0La7AtESP1zUzXcXtfrueGupgavQX+fMS53cuCy
vX5+F3OWWsTgC6qXi8+IwxOfuSZsu52glmglMRLh55NkCXNRDH/bLyVihWRj2VCqxAfV2BkQeL9d
059idsVRSv1qmdcnTOBIn6gV6zDnInjzcYmjwBdeCzu89dZgxaBOltvzT1U7tX4o6W5ehVU2OaBs
2Xc7zMMHI4TUkC6zY3DiitRO7aU0fXvc4EECkWQZBRfHyeK9eSKFJsqeNGVk9XqmY8vDWqum/t4q
urzeMGCcuzWy8eC7XZethwKjVcnXmcQ0pFBMo4mrrgZ0Zqu8LhyxcYkJmtCYBka01jKM7db0dCOi
994plH6XJCn5N3CP/ewpL82RyCaWc3mQshin2xxTX/cop2gk6hL4ABfjGPs1AMbeIASpcu/yRkg3
/PPR5FxXYcQGBw43ejGmWoCJqxbWN2eRTRCJDpebyxtYm6t6ir6PHfcWMUIm3+oMt9JVpgEYyCKJ
nyILfskKt4LZWMeRaBQDcamFsIPQOFZ9xbleLX9ARlZlP1T97HUkrxPju3KLnEShFEdJTNPzStxa
Y2LFuAUVFoaHNiTEFAvrtiMZYujxlkBukQxPQrP7J5eYsJZuVscqgBXaPsd97wPY4y2K7zH9AlCD
3T32eLR+a7EvSg9mPzm7sdGRzo8lHSqyOJ7wJkuqBo2BPhDuy1tbfHLLBLCajnYmp3LqimEzJk59
GiK2jyMlf7QG2qKysmeotbD3iA7dgI7aFRBI1r/5edAdvEY2H0SP/KPaCgwCZgKD4RUFxT/AhSJm
dkJp4ByqURu/pvqcYQscG4wIcMUTc2hwCEQrzsZWffvzonCXSvP31xBfqiCAIg8lFE4zagP++2/9
fVc3FjHehXUcOI2HzRSQKr0OEiy/T0EzDgJHB3/w9yjZu2RNcdpSokam/Caly9bAFTGGNzKfiazV
YoG+UKPs+rNN4eHvMNUny8RZOkxcXPiNBdTNgAYrhnXUpY1WP1QLygRiK9kTPXTy402QIOH9IoAu
B7otz2G6KzPh9s8mcdefImxELQjGCUUwBCJ+M2o/dsPeqGUawmOKi9tMbwkqxIjUhNcBMsXYPLVz
vkoJcXd89EbIHI8KlZT15BZp8yNRDPtxXUQid4+75/xsdlPwtXY7o92oPhqOE4y9OyNAuP3LsCMk
lop3/Xvva7gBFfXMfUjOZCYXosN0kFQITQghpbl1sg7Kpz/VerGvBieY/oJGPr/++RFeOODvnyHd
CcUvGI1D3XldrLdWLdXcSMYXpibVV68ogCdAwriwCxKdNYp/b7NmLr9TtklsEzvK8XtRKab4ZMnT
7ng2k72Dw2Dvl5ZhasNULIjmLed9NT2kIsp8nBDQZkKvM3P1JRfF6EDGQJmMRVBWBbeMZktvK9CW
liutcHBXRUXJ5OzSpVSawJNGDHyPFWC4Hd0HcrTiZ9UFenwb0f/F68DLXHNNoaqqPUJ+AkeSc3t0
odNBtANvYRtv5NtcW8WER0I873ULi0wmIBUaKjuf237bOLOw7/QcOvNhLIWxMESciQWGRxHNFhmK
RsrIDhD0E84hKZrxErHuIYDxcI+94wRqDGkK8wif8m7FKJ1VNqAATNZFlBY/WF4I+pwzWQdIY4SU
62hzso4SG3kcll6VrbAs7jBpDhieHDJhzN9YTYILqGeMxImdbIpNb+KIgKn3CBsrhVKQbYOzA2as
FpeaCympymo+m2jA+pewhty5c/vRPXiRluFJLFXyiKa1K8NLK284isKVC4tx74D5NCDhnfGoCD2Y
OBE8OZ1UJa0fh3KtFw3jU9EYGwx4dfBEbG/XuB6ZaGGqxj1oc2OK0IfyoG9xGZnwCpsQPz5+tHCv
9h6bTtx3YK2idQkYA13tPYARbtcX87S7AAJMSkwrLFWEdQ/5B2jz8xQK1cnDBob5Gperbnpcxw7S
Y7tOPyhIrttHLmahoPsuuSvQX885579thG7kdDLGWH2XDiVlEL12j/jDUr65M5Vl3GkF8S1bOi1r
2qeMaMonaFIdJlp/vilXcgvfdZZUeh2rPsOEaQJydrUhSwDgIiYifihK7ZceeaO2rR1Z3JtLbMW6
nuAjhG7nJOW9ZbdDg0kI6XcKulEw5vNN68SQkSIiNtvDBYb2zhuBN0r2aKICF4oZgvy7zpVTd4qM
Qqi7ZnK68hmbCMzQNgaDpOkumGQt3+CclfIDKB1m/9VzXzCuAG3gmdCM3PnquTO6i7W4zRNCUnva
Wz0JaoXCqNOTh4n3Gu7SGJvOWuK+z/pzvba+46Vqiz1oaj7iF1pb9zLn7ccBwSB9hcz5ut26TGGZ
5Ru4Mu+Jn3QMrI2todo3w3xvL6X+UVBnidDBOoOhaz3q5FG1WXDXO9UiUacdV3cOPT2hyUOA+Vfc
GM0Xpy9dnIlcCpkszO08f5kURfPRLINO3lpm/xKPdfzVYSxX40DNI/jCsJLiCDafN9ziwIzgqC8o
Y4M5obyj/yPyojFyr9+XwYzNG5Ra8dwO2OOu3bQmMA4pDl8n0SHooDfkAkWL8mWDwWPbYd4QcIGQ
8syScTEkPazX9HpFEBKlaawlwy62Io+NCOaY63yGaj1Hd4CbOb2FYPEcCC7tGQf7us8ZjKWOuYsr
SqUoS2eiOGKIkTdNPXbdbsBYHJEoaSbeAb+DlrhzDNY2pE4JB9+phLqw05B+PSemTsk0DMRlxBBO
YRDkNeLaTTX6yXffLMRdOUVT/kDe6mwCtGFQwFwz7w5uGuWPRkBKyLq2GnIYjLnwgYVxgfhx4SGV
EzaPhKj6wYxmpuU8v9Qal03ZlLOfMh0WMGsZpyOJLwhJjU+M9pbTniT7+ta1nAauy0JCxbGQM29y
c6d+Yzfo4OmaaCT0KJC/LDOLtW3e0eYd2kZoewADt71XXkG2h9e5w65SkU1ykFZW04EY1OFBE6ge
8fx2yeXICr8fdlFbdsM+mij1kA4Rg2DRhBYM8+vppS01JjSC0mL6AHIKrneuAE0AcKJj0045zIaX
uv+3natu2qSFOFnfDFNT/OD1F+NzakIV3zABrl8vza/v124dYmEH6acc2tm9NSGb9KfxzE4cSJMA
R4ryWhywme6hokDhhSZ1ZnoZFyQU/hv8Vh/T8Tdul5bdjFLq9ppoAyT9bRo05gHybp2/aPxsCKnK
nO5QAkCKE/rrLJ2B90hqsPIP0YBPNlq9qBzXVJQczU0dN9oz5Ystl5wdhgF4NVLtFDdKdmVw41sj
nQIuzLG1M7i1ZOXKeESO0FsOQ9ammA9kDiFRdFBKEkdTjgQYbZwo5Usg91zIcJNYtLJRtFRCrc0a
SKOJRNRIMJM/YQpq/SyiIkUdY3UlxNd8rivCXCDW/q+6QY8y+IsXeu7AF4Ul17jstdW5ErZkzMU2
cKTLr1ikKHaYM8HO0sWCJXO2QqOFJjejU2r8obupTZi3qy7ok3lfYeD3xevtJlixmkC0rEnPkg2T
r356oxNpJETcxk2+dMxuXvsuGqodwwlqg8bXEm0de1Kvb9y4Xfwz/UHo2dZu5w43k/N1IiOjpJgx
MBQh3hXMC2U/qXGfjgLfIPi+7CnlxujGqrt3m8lUH8D//xzq0eljZkblitCLbv+q10edCoiMdi7M
iOGt17x1wJWJGvT7UqSKp0iLoY5+N7ASLpxX0DHzoXCCPnpi9eHz8sEp+77jWoZnPuIDOi3klQtn
7gqA96IumYYuqcOp8TxKL8HaX2UkFz/Wk74YzlCpKTg9aXybw7xmHHl5muwkeWhXehXEUNCKfJeT
Z47NFNTDKKQ9ZlUsFNB1q0SqbUe/NchxL1sJ9it0PSzJ5k7XsT9a+l7ao1uTJNySkZxhht2EionN
ronzpvx3D2ApKkwcxXEqhgng095efd1Ogg32o4h2Daya9EnWUN4R9xixesHnkvSvXpjR8HLBAS8Y
X0aYRvtJKCwN7pvWncYPet5/8BMcg4tCmu3qru6jbL2CI3rN73EscwVEUgEqKTUbTkJRKHIpiVBq
HjH6KBd9JKlkLruWicRY2nq2qyCMm68seSv+FeDqWZz02ee+x2esfPLo7IiwYaqzrohhRaVU54oE
uzMRyLAxPdgONosD8xMtEHC8/7yyzh7tvzdjONMQkKDzC0yHpt66Km7aplEWngJVeBlAuJ4mv6pz
UVb7kmoWPbxUx8rLUvPV6HwolYJ5IB3yuVEFi/LvhR/I6TglUD3DaRRYspDT8zFl5/rc4EphpyDA
9BhEwSq+WhRNwiqMoL6gT5yLYtsmWKhijwyV+qtGcZOsU+GqdkNHXHkhAGufQxrrdfUYBfTZBJLY
xo0qrMDj8uABhip3yUDJcrPatQLJyj0SFkRDgjgNqMeZ8yFZ4IwR/n2vz28xxFV4ZCwkl4r56uQT
JgjpgFglLLO+UMdLv1WYXPaOTx6rgyAKadwFGOfS2eh+Pj5eWqoeRLTZVHVXIR2jkUoJVuJs3jJ6
wI+wMvHIVmMNjVd6E2VzUFRBdigLt4wJ/CsxevMz3qQwrluPoQMFEOePzFjBP/6HsvfqkRvJonV/
UQB0QfOaTJ/lnVT1QkhqNb1n0P368zHZF3dUAqRzMJjumTZVmWQwuGPvtb5Vss7685/XFC/z3ypm
UBZsWWxX2DqYo/76im9Rn/ZjAW20LElz2826DsGtLrMkuVFjmrfvXubmSLXXVb76bBqJ2OdtRGLL
3zCHZrEfmEVZ3o6Toam3mnA9nEUkAPAM2IlLT6RwaE/U4PTscbpTubN4K0RmtrwjKmOmpJqvHgTp
tJV9yoZQt+5WdcuqnV4HSiK3EfWvnhXLw7VDJwZVRWxtzD4L+59Ip/X4CR+bqd7L3lL9Oe/zOtlp
M2+ETX/t6WguI9lL2Q7YZ8IgHFiX9rWpITEqYDswZzHxZWXvtf/1ObIqXz6tmufJesBgHtQ/GivS
1K1WtArvYmACx2iuD6ANeIQzhpzirv1IGWqV95ZdxmjWObH0T0HTWO5HioySunFm1HdY2wbrIpqI
wsHeVgwQkAFyKNaVgmCKdev6Oq57lgLyhUUNEjkAUN5DDxH2zsXrp36CTxDVi/TsjiAvFgEWQfLA
xAmDWERAJN5mbIYCNcfWHnqVgKpdfs4UZHDG0radkvMqIBQ9J0cy7wfOclrbLP3KdUq9PgDrcHj9
1DTUue9lyiG8pBE1UoVwcrSMO6NyCNyCg8u+st4sE7YJF7q6FjX0PNvq1CoC1P156gmhY0apHFJe
rn6h1E5oNOHEyfJpgy+FWhg69cj3TWP0sYdkGDyONquAFWCioz/EzP7dvb5u1autZ20zom3AOOb0
vYdSH4WxiH+aVYBxsJgnHZmGaxpDsM2cmWyQjSYHGHvExoIUeePv6ykLSg0titzl3LvKWXLH4Uqm
TsCV98wkhHMJK5ytqLOcyLs3I1z7z/nVa2c3uFzOGk7Oclexs9sH7JNp+65iqZa+EUlW/AkXYsVD
oKZw+X8Tg1/7sJ4ppiahOFkPJdX15i9zAP6hdTsvEMtbJNQMrXsKw5yhIfODhmEZiTakU+07YFYT
qMioBfYZtSJtow0jLoShxtUcRcW4VGhCixjx87Is83e3hLbxKAAnEmuzXkfBK4J/KgO0yidXlcG9
7iqoJW8GvRsNOpcJad1tIiu/gBNxaalqanLS29EI2CLKCO1GSURcYLsAYxKDOJ6GTkBytmpV634k
KqzsuW2Iep9DvXIOujI4jY9h55KsBEo4u12X/6pBtQFOLiZJ6MPhP0aurPmJB6bLDrxNyHGxKKU8
ILliah8HmhAZyTgMAE+l3mWUzYKhbfm9DPOGeMCyId5oYxiqpHY345lPO6XVYphkYGM1z56WD0+p
Gcb5LQws7I7Xx7Mzq7q8T1ulv6WaiJ3vQVSz9Q85ssYnxlvA0zehRdbBAcnFiPs9rvBq1CnPpz/B
5AJd3DhTv6Nv1YW8nmtisRXTToS4HRhbOA2Gik9rY3sgn7a8kH43qUeFxXCDtkObmDq79rzLl6nu
3kFZaJAcuYi5WyrtQ50VKfuDafOuUWTi6JvCrC17y26wbLILpMq+1sJgmq+Fe8GnZzZHrpbXUOWB
rVn+Os5UpsUO7UUeW7j8Ot1UV/XqGCXYswEiV5yf/ILx/fyAUxqHF/2GET8cY/7qqy3dRH/xrqrh
9eeV1/Y4ZrXAfSf8oCcJT2BRe8xKV585NC6e5rWlVPQW9yPPemr+Zal04ylCnY1axkU9dQKn1OU+
kZRGxa80tOkdkQn2Ta9Tc/DKOTHsNnofhrc1KqetHQPL9k3dS6ftaoOtbLPHmZipJDuYkWULxqWL
6Wz5ovMbgRteeSzQguhnDVPRQNukMbobHObslmXW0BzFuZmUrJGp/8IW4Xqn/57Z63Vb/zeuADbD
CIuxsXc7g7xr7k0d7FGIAXkNq8ET53WjzYAb/wuxb6i2okSHsIvyWKgLkleo5mmRUcKVqZ4ZQGpd
su56XVGNZtqU0oRBao/eYVXDgpNZ/OBIDRbLWjJojE5Io8IF7YZOz05XDj27scPmzyoojcWmG5aG
fePqfdBDr2jN5TG9Ou96p+SCOonDv00GGi9FGqb8yxJ9W3cKtZkoYLYtjuznRGiMXmx3oNU/cfHz
i6kxe3kGs8amUl+3exyy/Ij1Ie7KQbgYy53OPk7VzHvTy9gZz31VA9/feAbHXriYWdMHX0So84pe
nUEGjnm+hNJysh1h7QaIUUrpqofVXBrMnZXd2oiIzW4nr7VY7sY2V0KSASeeK1hF2iGpxFhXm3V7
c+Xg8ajXBFHz2gqWs/x6cQbOWNTNDkxDCk6DtUjcFaeVPsCvBAMr487+uQT7BLtCEIWCehmxLFpu
wGqfTytdKYSmJ2XGNJniA1lDwAZh5WkOsNzSG/Z35hCGusdAPKp/KUMWLcNYRBRXNG9ZEClD1tIf
SdVub9YTVmiO0jr++XM6n+VHSHE1jnp0VWHOSOuzQVBrStTRttmcV+cuLHXKgzrD3XNgx6/scwLd
8bGEKkjgBUwA5u+otpsDWAOdSI1kbrZrUZC1atlE8cc2W/Q/eQhp0iMmdXFLRztxdSkjQYiGQye0
jHCw2eiMY8nxB42K1pnFgSNfgPzZ1lJyMdsJJwuReu65xKHg8UQb3KQ+WXIgSlsjrn4TtgqfoEas
IxodZfPuyMak2eHpr9rXJIeLv/iHrcTbZm7RH9rKVcVTElI5n3Nkfwuop53HXdanHqtqihGDYeUG
v74rhYPsU9l0Z99Wxd3SHG331mq+X8vaCd0NntTrLlJ1wbKprmOjEXwebZ6r+bTQXWFtFVEiww6X
O1wwHMALvFlred32c8EaXR2w/wn1HLb5g4pL1mt9rS9cKj8EfFZBDcHBlL8eW4zC/CyP1fQXz+qC
Dfk03QUAKEmgQlLE2cFbVsv/tAZBL5dzXVk4F6EaUeBf50nztX5ZW3vBtY4YurygPyoDNh4rJSju
o+yg0nxXhfzeuAhngSEu+iXSOl1eWcHi2YqC6SZBKR/4yLRik3TJPr2J4zZ9Tsg5DYiwTfVxO9jl
8v0L27iP6I7rOzfnTerrXtVs2jaPl+yCgPvUOu3yRrma52tdahBTAWffVYEjP3RJNsQNMCKiW2gv
6zFd2Hr2/nKtfr9U2Gp5YtC66ygz3c8YIr4UZJ1cnJn5C/lVBCV5J3RxpxHN5ZDcNXZHf2KqEoVQ
a7hq6v786H6yby7C9+XhRQPgwSpFFvq5S9ZUE8CINrsAx8vH0+R49dc2dCNCRyekKvewMOks6a5p
obegMoZfgZGmB+2+OBLgAC9X+tq2zZxYiw5t7ozlkeYb19cGdU1WS10ZSxAL4DIwLEsFGWazrm6N
CdHVpmsgoB4ZGVoG73Y5vAkPXNAhwz2eIvtYSJl/+cbL8vv/z+98Y/6jLbqDRbeJCW7pUPzP8kwK
05qsUmaXMBpZnllkMA5abe12CL9/AbPoMWmNFS2XQ0FQZP2d0FRd/RwA/XOYn72GF6otix9DDXf/
8F/VfS1P0k6nXGSHQfXtr1o8zUhZxRZiJ3fHCtSCy/pk5lFEcWeYLb/+z1/xt1W1aJxAXGFBYk2h
1//1G0Zaz8HLdPtLV+iR2JITmj1GPU3PQ6x1yEBDXtH60cmViRLNshBr/fn3X1X2v1ximuQoApiy
ehIF9udLDPcM08pkjdx7C+WeA6gYtiry94Be/NJxa5NcgT1Wkch4O9XME9tIevfVLKL00QWri1JJ
Dyg0VQWn7i+djU+sTlYAvQzkJzbebVtDVPipB0XonzAjE6R1f90i+4C3+WVtrkDiC8tnaMohdLgg
GbatPTHyy6WWkLg00DKLpA52Mpit/Jwz1BpvTInXdTdN8cy7DIj+fNcAOdLIAy+XJ+T6K/58fc1f
XQ7LF1iMKoRWYuUwCfv79NCO0+gOAg3gBeBilm1bQ4R01K/ImzzT9GHfVJlj3lXX0k7q1tQhUyB6
GFlImbX/5NeHK8zSnvONzIJzTtqNfPjv4bwOrASqUfG8NlfQS2XzS5B3WG9j4XbNAZEsr5CU5m9+
EaUpLy3HJMvv8jlO7kEniaUZurx9Zqgu9rlrR+f7ny/BsoR/WWEIO1yPNh/qId1xPldGBlFwynIb
eUmgl9XftaLKip1Oshnsi7XQUb3IrccQvkD7l7LscwuTMTKYV+SDDvCr39v4Cmd1PTeOgJdSWsO/
Xdxk0LG9UGOPNlnYrd+mSzBIHMZWsSUVxypIR6LJIP9mMPj1KtCKBEdpLa5PdjSW1Oc3rRWzg3Zz
A4s+MMfkaRC4f5n+6jIG+YbM84Jgygu2Ud2aHfEI1A+A9acqu5tMUn5fxsaYkm91o3J3lyDpRMG5
isKjpi7fREhb8qAWpeLfHsCly/6/d4+5zFWBSSuOwxp38dcNKs859QvadIe1PQBrnCclrinLTiQU
1vHHf7Ibe+JwbKItdJ46qxTzXousOoTa3f0tDNb+/FZgVo5/ViLwsBbf2WedYlMjM4paukjTkPDO
WfUYWtk54UMgKjt9LUkLSpNNPzAP2PV4DOU5bBtEQHGW7BTHDPPIBLtHP19CcAg2qxq+v+5fEo5p
/7RK7XFJzU2xqUOF6nz1hY7FGFKyr1LYcBSmdZyvZsney0HwXiVxTPCuiEjnKrv3RiKGd9a0uG/X
X7TWSp2KWXgNtxoA1TW9xBlrhol2mKP87XK21vOAMZYxn0EGEIzcSAu26wSGWc3EgGLARj6+yuu/
sMqG+1bZ6QM4/sC8AWOjkqfSSFxkEwmDTb+o2rq6nTNaaERRLDMRQXCFdZRjj9R7fRYjkUcYQFW4
OJRlNAfhpVFlEtxUGNiDvW3iSd+Dng3+ttVfb9svK81FpH/1TlLkLO+NX1daEFqNxQMqDrR8+uKl
rMbZfCa7jJrc1ibey+KqMVp3xLUjYddm7OkIgJFJ7bp64B+aM8Bdjy1KZ9oT6K0zf1X45Q2THfKf
Q6vfpv2IXFQkadq8RKlD26IJkBb8ZYYIUOPXh55DIYYyYnc1G+KujmLi0+ZP1OHUKQX5P+RQn01+
netlr1+cUctSws8WUsaTTalmc0DxBp7pVYA/JA4X2btaocMEne12NX1A7OberKO4pkBbdC9CRAb/
VnPDkskRrnxPUS9Wd8yH3GfL1OsaXnFtvqd4/F1+31LdpLPZpyeDeDTYdFfXcRpwEHseSabo7mhU
sBTKa6Xh9VYFCJ9m5g77UUrm5/WzRLaH/gl8Gvpx/sv6maXApM8YjboYhZR1R5BV6PAQLR8L+K7d
P6U0BKstfE0r3rkRbKvtLGHBb4ZBM7vHtZhuncXFzghv6bJfnxptjvg0jiPBKjqBbYp/0X1Ocmfx
x/hZlRV4tfXjpKk9Ba92Fy6rM11C/EhJW67oantYn85JRVwAWg/4NFLLGY9zaNWg5vGoyPINs8+Y
PjlihOWkFR3+0p20oQr+u/pYV9+6UxvOQCgTX3hPlIXQv2rKtYp/02hJp15v2dxYPLWNzHMdbVrD
0AtRauedvQQE0LnvRTC85PUYvK6e6vUQWUDN4gxU62wH7YTqj6ZfTIwDbWrNnW+zXouzDw0wZ/29
seaERmQY/6zCwikedApFay818RW5j+ed1p2qtioWCxlH3CwmY153kbmRk81xrWLXDWz1ecuoYr7a
xpYmbgNFqkW06a6elbWmGAQ2jt2QdxQx0UzAJOrZPj945tCbR7sAX7fBxyyMYmM6dcUfCV8/gWtp
6++dwfJ44oDuTcfcjOgohxh4+WqrnScvoik/zmmn9W+rD6TnwZj2QzkWLciwq4clYceVeydWbvwc
NoRW7iOAxjSmrJrxAqi9iLwVIxnY01Zzj4kPeYKqOMXTKQu6hVk3APh3bOMLnUr7pBdJtbNnw3jO
XKv2TTVbQKkqA/265RCTSG8O/Qfan+AuHWDMNLln/gwNEfktr5LdUIlFuFM5uARMuStSEUH6nqob
+vqz3xkhtya1oCBWEP66THYgc7p0fEBu7HIylW14YnxGtr3XBHcydn6SHij3udt0iJTHp7QfrO9l
InAB1K37DMtaoVDzxnMtIdRG4ajdwrNGC4tHl7FcE+7Alsx3VMnRvm4d9Vi10+Br2jTBuRJlqRZ2
sHNLnUE8R1Ae4WSqHUM/TPsFvFrikTTYY7MimyrMoo82WcJIUZRsTTqWu2KymludUAObU1RlfTX6
WPtuJeMAm9bxfDJpTRS3IrqthhprWt2Zl8kcrUOi8yhvem0o3pQ1TSdZ1y9ogBvUJ6Dqt0FVJxfF
rn4phTT3Pe+ruwbg52FaQiXpj1q7UYTGvsF3YxAfpD4GXpc+uUXuY1CL5KuFVu6EKhnGN7185QeT
O1yUqbQtyQLTPTDiNMVgOASHVoznVE/GXTRn0c6OyQ6vG3y2i9JBO2oNLajZmzJzS/lubDEIWD/Y
hGm5N8BRzsIg0p0yrH0UnRGdPJMyS8tGbVv2xpc6L8N7N6qMvWciN2W7vSlF/EAWcnXhDTbugmQC
buTE1kzbaC722oSwZRuVNvMFDFdq1+CkJaPXfNVQyPtT5MR7zjrh93lIM18MevaqyvGnFmQjIB6q
VAJJvmFoI+1jcKglnqupiQx/CuSX1OnDo9SJ78KLxG7DdW6tbQVSf9O0w8O8pKuFgB+x9RbG1gsT
FwXhaM4HNZWdvVNoLJrtNOYYyEiVyvwGL/CLnhvAf4x09vZlWJl4PWeX81Ts+ZFkbK66DHRkzP42
tzaKMJNxY0/+xRHOh/OBa0/bSj33jsQp/WxMLTy3iSSFyamn2wJy/MYQlvgoUyt5xUgLSbGvuxuG
V8mXhNCiinmTUVyswAh9JjHf8g4Vd2iW7qEAObGFZuTWUJsUPC3iL7d4R1XOFJrGO63xQNs6buM8
lpiqh22EWvEJlUHoo9vkymeGt0OuTRYwsX/FT10N4T9DbD2Skhj8kyfO+CCJVNzgTxu/qj4shG/a
g7crdTlUX5SWGl+CmZw7jyaPvWF9JS8OcTw3uFfhd3XiKcAXuyNqOdpW6ZIjHDn3wqH7fTSUFeSU
+0LDTVAlfo7DQe5DKKKHiWyEkwvk+Q63TH1A8zN/Bforsft42q7pnfkVd0t2sTMv4Om2myOJphY6
UZHdVHYAt1VU3pHMPEahiVwONsDWnIQIs4y/6XRd/W8eOuF95zFH0vW6Oeeh/WbFtflgUpFk5VBw
7CxaGj74KlyVzn7mBGT/mNMzZJbgnU7eyM3uUXCmevtctln7EDDzgRc6hQ/RpD1Yddr4KlPNidjI
7pS3nQ4iFV9US0qT3xYzYYqZkbaHHkb+tpr65ynNokezs3+6/TSyH/XeSQZyOprT6B3J9iMSibeY
w+wqGz8IJdu3qAVuhji2fIOgr292rc/GplND72NNJUrb7sMX00SzacqSTKhuyI23Ws76XVhr/Wvh
Jc0riVLmU26GGa4S1L93UW/ToDeK9keTFcUBbDHtDx4D4EpOeqh0D+KQjWSVkGfTl3E/Efkql8BW
ZWd+NUn3xYARvw8CRqAz2wlVVph8eGE3f5kr5CCLBjvbefQsWVH4nr4WVsGBzSLI1e0iZ1POomQ8
P2h7t6iGZ2W7ty5mzxMx3vWDN6bdPSCV5EDIULBlcZv3Er8ugYVRdegNSEEbjrf9TRJL7y2NgUUh
LTTeILpEey2R5g9FK/zEaLv8R7XKvTh1Uxa+MEYif5yi8CuNVB/0FpZvi8ndU5t0fiaA1Jlx1JOg
NmREtlo5CaZafpPUCShwN/DEDSlN1ibtOTsBiUkORjRg4vZG4FRj1d8pnCJQ0iLvtgij8IvVNd4e
IMv8RTHJfSf+p/ZrL5oPPA3TR5r0aY9INHV2aa0N2oYnGcFbnjk/hsy4g0xQvBeTZp7yatCbrd2U
HtPxkLF5rlS0pbflMSGGUbPXk1z/JsOQui4Q9i4bDKLgjFA0aN9d1WrY1DKTcYsjFp5apO7Jh+6+
1lNdPmYZ5qIdHtU45PiRdvt0DN1nsvvcXVmpIxnM1iGgmvmiYWKXodnvsil3fCDxHOL1ylsiItAt
FmzsvCarR96O7RGq6rS18668SalFN8oMydDU03zPSyfbE3Kz93I78q2Icf4oZ+roTseMabfJget0
J1AlveiIv7tNgJLpTlQx5OhZ9UiMtNrZJDguDrnq3iVzxoPCn3NCyuXtCi8y4d1A20uj6n1ki8Em
OxHgLe0O8mMn27Oejx8gNOxbaoq7aWBfQLkg9rVtnKoIjn5eO5TOlJ8+2nVSWcFlfuMkg/R6Su4C
ijMfv1S5cxjd7r0Wzd3AgWpLCeBsTTts3+syyO4g8Gk+vYXstuxbcce6bKh8ulFtOpvG24h/jXec
ETOQK4f2X3yExcF1JtL7SNKRm1Ti55xM/YcME+2LnYs320g/VKngZ47gxzYxkqVXlSXD4svsox2k
3eJbCrryiN/afbTS0n5BuEowpUybPVD/kNzfkRNBVA73dKLkph7d+Ad+LXnwAlL6gph5IjHBbrZ3
9QItVWcXd8yIxyOOADCGZs77KVJ3UPU0Gv25fcEE0t5l0oqIQiTT1Ot6fW87KjM26dh4z8iPmumY
9H18q1mh9cDPSuEDtSYTaftdQCn2ybZAQdfb8iy6oSn8WisUASzeSHk56vqpsXr9QOJtsEuURX5w
bNd3FdKbHfGk77HlsEPXOBY7mZMBWnvag2FP2mNb2gSeIyS5b1K9P5tRSiYJVRDT8sJ8ZbOZbxOw
bZu2D991rJOoUSRRyW75YbsB9HaGgj4IP7IuCsJJW46RbR3ke6Mn7DeUzN45eEUYgiFv77sqIYeI
wUx/ipOK2jNx52fabfkP3W7Ee5FrfAGomBfAFPGL6dWkOkXUSERcc0Io8M8dFdjmr0E1xQeFneLD
Qw94O8i6v5ljQ2wxlBd7B2P+oosgbxZMlTX6Vj5oO68gtmijuURHIrxhO4uD2yqvqP04Kb/WRkBU
40gziNtBbDeObQwcqcQeEySS9/Bw7pnk/iPqknXqxPeDnKqPsYDTDoEh/1oYkaTYpm5I6wHAYTxA
1TN5VhwXAYeHLqfxeuNiT1F1nueON1iX3UrOUm/wtNuzJsyCMb/lfK9xZDMQD+RdHyUg0EXcfmPG
k72Ta2qQ8sV12hQRAYjYiafNLPnA9WiiYa+Y+fWgqZ2nCZ3yHf6tkSmHcE/24Lo3jcLTUZoGpu28
mS+G2zabKs6cjcbA9sJwlBylzILkl+jk73qFt53a4ocWLL7GwtLavUt6yZbMzmnrMXpl3Di70aue
u9k50YS+DZpZ7t3Z6XGbVdjdkKFuhzn92sROhGayrS4hm1ixCaui23ZGxz00e+81N3pc5jH4OaRq
sjvrGNx29IUhOs+jVj0AdEleUsNBBAiU16d5XbmbjIy6/Zgockhl2d9oUWMdYBVU6n1OrXkbYFfY
eU6S7fKOag+xVXe2orKOnlKVyz1GhXob5u3bFGvuwY4dYzt00T9VHXZEzufJN3xk3rZF6OVDZTJ8
fITxyRlysWN6oOIN4cS0Cx3kGpZTwQqdM3vazTgkz5GF/moXplnxItPKozN25T4geeTdZ8Q2A/q8
Z9U+ea2jE2zYw22hfZJZ3oVJv91hrUlB2IW9MsoNdlk+PPzdODg0XuoVdysMTcNJlD8M6Vxr+wor
c4743dWGLfrzsN9FAabD3TAnpndMYech1qwynUA9KzZbX3FGyl5WNsLa05vJqRaXGC8UtX+aJO6e
NIJlwbfRpGsvSDLKV52MK1IPRCOKV8C4ExHIsVXbu2LU3OotHyZx0/bkNm9qD1/nU0PGH9pwmoHj
K80T2gFmLEvy59XsnWbA9eEhNrvIvhd15JGFkyInPzlJkv1jcI12TUtvFTeEjLXLKmpYsRIhK8U4
GJhviru14Rm7qd1u06oGpr1I3+kcYQugxYQOMujOpVnY5YFA47B47kYkx/eiVXyatcdarF3UcLQ5
YETJKO5V22V0a/GRFtjD8YKwn9eAFPahvpBPeHt3797sNsElnvLlVl6bMJnbkoo5uliGuchoq76u
/ITx2j6ar3zAMXNp16wNklFGFHKioeF60/NWtY52PrEMlDZO5hnbaG/fr+wMDzSJcZ/VBjAuP3eu
nNEuscXFHkBnP1ez5jSoeapxNwZwLOVeg85YvEq8y/MJC4KZbFsnphndXLF73fUWrXe9Q0MZdJsK
JeCSlE2eFZb0BaaEcJnmXExE5LcF/5bcJWFajJeYugZQ1Ii/lkCO3qZXJOKprX/mpBWPFRX0iA6F
WlAczdCT0YIcxYmJHoyftkJmShIe5FdSCwemKSs94s+To9+mfy7DA47hjP5MqeMB/TT9a/SqFIqm
4WkVSGkhL7HbcJEWHby+GkK/RWRE+BjSO/emt+g33PJKb3/ETl3PRyRvuYNyQJrVOUDNjOebkllD
MeTRdmRektFAv2+wGWlHaCdudBgIkWj3f/4S1mc3IyQF3h4eISzQVpiNf/IxjLMxwN804vM6k650
iTUqz4dIEaA2h+4j2VfGo8FykHewldW4qxmKj1+1nAPcLWZUD2j6ApbrtigmmWcbNYO0A44ufH1z
qsr5cf3JLFg7vw2HGi6/Iv0anZeUGd8aqEDXun4z4kt7m3t9kY9dJ56TFRveVkzVtA17abyvKm4T
Tavap55OuZgVsnFOltabt5rKQv3W8NBWtNAHTIaOdUycIN8lpvkXhgLFSnu1NJtZqekwFkb5l3ne
J04X41Tm1CYMIhqWZMcjYfp1SMBgzdVLreHtem1sijrWGYSsXet1a05UqGvbtIMe5oPsWgY4qzZB
ixGn/GU8Zv023kXiAE6K4T1ocQCnn25uUulF2TVwFgVdk+auiJwivKErVqZ76Noas6Vcuv2HtOgH
PfZJtEh/NQSN4p+6qBGkLg9YuYnsJpWPZJwxulj11avukoA+8CKkcifx5JMaRhu10PCOoKVm4muT
zfUedGzzmiFJ/raR1WAA7i3D2cWZhQok76vIOMPm4MhYOsJJ2URcL9m3Vjl9xXSjYVcwAHhtCbV8
6HUa8KdOkpq+FSPYz1t0ECie5JQwllp3mT8/Gvpvj8YCllgGi6C5uHOfn+/KtdvZ7mbvYtcenXkr
zlR+Q/RQk5700Y5Js1DeU6vbrr410AG91B25SX4x5k550+dWQRMEP679/2rRQXDAqBqkMMyL64r6
dZGlk5SqMp3gYgqH/n/L4Kf0cUYQZjQhw0JCmCWq+27QvwgfC0aOhGcklfliqpH3uxU6ZIGCJk+d
7pY7k1t7TLYIJNxadhyr/nwNfwd08FE1Haga8DpN57n49cP28dgv54r6ZghGlbzRIumJ9NKJPiz9
cKDSuVlRHGsgwMocvUqIUXOiCbCvoS/riwzHAWLA/xSrVz/bin7Q/5MILd5QYerJdGCe5TRQXqI0
uyNJqGn8nqojOCqK5GFL1FE9L0fEoAbUQwTCIZSeIfyy1c+rACmqMaycJJ+uumlNs6RbsWyIOCnL
fvo5aHU6bBaG2s8Cf4/azoY7v/E0NcGNyfG43iJGQR2IlLUjJ7oM6VogRYu705TO9nSYR0+jMQLy
IiL90BqGTVIMxHUawiHhFkZDm+1tAQPMNwnyRJdgZbHfJzyEGyuMhHZrNElv5BtDq1t1Iwd6CP4c
uwx1sJewecZ0Vv4qIP1tVih5FBb8oWYzXfttVqjIHslje+o5dpZpdNRU4z6N9li1FyoWYyTdR6Xl
Bg1svkRfjz/FaGFJbDqs7b4LvIsYDdbBIiOVM7tO1SWMXNSg9vNMobGdhCnIO//z4vv9AdZcRHEa
Q+KFI6xfkzj/R6C1WAkAxwT1eR1cLkzt/KaryN4AHGSP7r4UdbCEOiddvClHevUbFPVdtAf8U3SH
0qWZs13nZX/5ZL86olgbSC2wY0gN9Nuit/ikWwibmiWaG+q8Di1BGLX2oxcShrlZh2wrlm2tZDw9
T6tTLXX5RKSO+c7bOl7eIczK/P8b9vJvqiDwEexayHn4EzHIn2nBjYd3Cs27/R+ocdbgbn+x7MbY
4/OsFNbDUBa3aCjL8JIAwHLPUe2Mw22vecrxXdhhCxA1m+VOlfKlIq+AVHKvBu62d2iv4ViqOzG/
EWpbccyTi01IExXjBIcGw0c6oQ00opk+34AopbwQaICfhrdbE5kbwh8c80eVTWb1M3Q1waCFCv1v
+9bvlAdy5LhDDCSZ+rP3fyaC29IYPc6aw1mh5bwZPMA1D9VcO1DdxUDe5cboM5fZaTQVWBZ6pE3U
mk2IVcIjgMl45u5WxnEN/yKPrqIhkSfeuyfF0L9ZBr6AV46J1riHEabdU+wVMT2VYW6PDOtT/VKj
XhkfGWjC+NSgKbbvVEaNuqGC99rtMBRAfWne1wvec2Leg6VnqAPTr5sg8y6KpIyvHSAKbcfsk6El
/otE83GR1/0PnKl2fbZd0Rd4lwuA6zhe6m3PmuXy2m64d0sZFq9BWcWKHz7lxSaOtGL6p6u00WDY
GkzCRRiewo0Jm0yYJ1BrlKwEoaFTcGqJum2VLK6Bw6tKv80D4DygGpNvbuxM/5/aM706CWxZ1fPO
Qt0dn0crLmtfgz6Xb232h+kQETPE98xUWTBQKlhCR2HJuNilYY0BoudzaWgJEjqq7OTp2R2rSex5
PVNlgmnpvUvsECgJ+ujq/xIUOs6hJAUT7s1aeoPR7WhFtRwz3wxzHsK7RbFFQqdui9h3yfyqGBgy
77sEbB9LU5DmxQ5hRWCxv4Hn8UVpA03rW722bmKJS4rEpnhqSLQS2bEnobs5dl6FtDh3is4g0w+f
FA+1DQCEXLVsnzocT0/swgLf5lWuyrC9mLcz8ViPXp7k3SGebZNEnLCrF9loPD0ieCySI3KgAkLT
1EagiBKEI+e07TzzsPoQDaQ0aC5ob4GoBWT7Og36nG3/syJINRNb1gwjI4Wgha9bGmORfcSzVPEz
Fpzc3BR5Wbr3QBP7v6BUfqeSYzAm80VboE/LfvipOICellH8e0CKwwIZfFa29aPkGPUitCV6D5zC
EB8ZMmTivXMLcB6BPkwj94S6c2cPE3ripCKUahvHQlf0NukQ3U5dyOKEkkloKSarNH/goFs+gBd0
+9MqJ64MrZ98twrkNkgK+9EahNyDyinzQ8mve0VmgIyscUvqyz9v/J9s48vGTzlokarp0X7GuP/p
zChnswL03Btn9+qTqWIvdGAsRbzs7birdv+HuvPsjSM79/xXMfy+5lYOi2sDW7m62cyURnpToAIr
51yffn/Flu3RXIdrYBe4C9kjkWx2V1ef85wn/ENHX0YLaQNR6aHJAvLxSk3q5C0rTpKpZY/a1g1b
qHYrFgWVIIxahKqGAQWdxQW4Ml2RhdOUsQ+Xcp+LBwhgbfFUlrRP6yTOkn+7xlDQ+sHtG0dQoOem
/rsao5cXZTKKWDotAjZb0T4WbRN0hoBMSoes1cfVZIdrtkjnkc24VT3zL8Q7Ln27TDS3mh09Cdq/
Ohk9W3S6qaD7iXaq1MXkD5uQnAzcT3av1UwTfTs65p+vSlNUxwcF452uBIoFevYAMR5TLc2EZBTs
7MQfDPX63erJ2hJeYhfHTL3TGSg/w0NRGox6trbBMGaEKuLRWxgYKYGK+iyU6RZ/YyMZO0Ynyzjc
YUvfCM6/WA8/V2hHkmgoIBc1rN4VZJN+r5e0bPouweWVgAAeVonFO9upEpeqvwDswcYSt64uOzFy
xNGp7afJtPW4lMyoHfsFPdB3Fu0uY4dyi9scvfJaAsvaApPREKfue8Z6ZZJYBC8Wc/OG+VxB3xXA
LZXeP38r70v3J4Qc1CKSrYOQz4mJsevPqX5LnK2QPsD9RIIQ9rhIoI8dCCyJ4mUYNXPhiVhhYZLg
ITPaYiLUcnBV3s1bU5kfkesFapaTCyUQ+bPewFb0vUekDRJ0JESmgTCifKLAqkbZJLYNDYz1zZQS
D9x4TIbWvppf9zoaI746EglsE88ZUEWLUsbetQPX16UgREYxJMXtXwoLMR+8SdZH+SlBPkb7F0QB
jBF467+9NTroO1I9WcOmhjoIo9ufmAL7YAgqY4442MYWFRq5LZU4kNpJ+HglQHfvLJVuUVM1lNss
T26vvDBxw/8ZyeBjc0wLcxa8kuig3dcdhYaLh9N4YSzd4unOzUsqR11TLKSyQ48RWIK5lz9aUxpS
Ulo4xSveK4OcDF/mfVIVr9Fi8+HqRdi8eztcU6kMEUR2yntJsaqbtj3Cfhs2UKJ04z2tFZtPh+QL
vO13RbpiimkMXI3JGsGCDX09eK/FHOohfGBIC3IUoz5YrV/kAcSTah+NvmNulRWT6v9gnr9DTK+q
jOibHI2gHHTSJwlh7o5e08pztMsAmggN5hmsWUcBgKje+ya4iuHFJoKP50qMB/MWIaZDmeJdROaa
IuFtAED/imQlDpB3XsWWckbHDACupKIUi/Hh0zXnunJxr7zcK4X+WoVeFZxqeAcptrkJQi2BBWS8
8K6KhaStB2Geyrg6kwJ3w6dYHgmOS0tt9JC/Oy5eVSAZwFgg2gDXVPX5+sp7C0tZcFN1W6kKu3cr
uqst5nW5ToLF2yIqMsWpGIh1hbMJaiaSrCSjLAXzaFD/LeTSiALIO0cIwjRcmqTMKeT/IttGv1wP
h0+r7OqG/mS9pA8mPVuDoZm1DGwzKIoF6vbqyKFfkm+0D7NcU9nWI5gVr102A8MBZP+OxSy3oL1c
jR4AcCKwhLv8Vkkk6C8l3V7DTY1k0iP9yn/cmUleOs3k4xQLpoKDuyKUYnxstRgRsyZtkKtNBWGm
em6hph7YtEm/UQRFZ4qHraA5eNBRSnm2jaRionHVwyjeSVh4+fIxmOAuoZG/HwvzO00tTosdYmc1
H66yOCV/ygRFGb+kAMR/Vachn5iMwamCvL9zQnHQQjiq34Uqru1CXcoOxuuV8mdVUs0CX4YUZQhz
JVV87HSjH3QGdtXiwRSj7OXst9CYr6YEnw1hHLC5RasXXiloHEoVmCBsGINR4KdkXdoQegDacdfV
gqaUYd5OiMd+FWnm9HdjB7A5yOUtnp8OOv/wSRXMo09XvTdIZOZl43mHCo9U7BV2PEP1FL7V+aKB
EuyL7APaVCKWHi14N9sS0EwJl1jPsXdfFkOMJLC29cmYaXa5CAT0sGlMfBWCmuwhd35ESGqDg72q
DSV0piaFPt/KiSE/r6hRsKbeyYVr3RfshqFLOZfF9+hh4P/Ot65rGNfmg4q3HG3ENEf/eEDcJs/U
D5WkDQ6tcukezw/6hQZE/O15qVlLDwncT9j4mqlsOhKgSfmiI+iQPEjLMuvAAGFHL18MGtKbwyrR
1LerKA1eoOjMmfV2auAnmAgaATEFo3Fwwa6UQKzBS437enTs3ouX681ToYQmTpYm0kps6HBybdQB
VysLUgOLgLohRcxxT4UwnrtsuxiFRpLYb60S3wKxXI2HZcU395zqKpD+Nea0ZKqnWM36eddUo5ns
AaPG/mP1HrOMXmMUjjxxNS82TAqqPJ2p8X6r8LzKJW/RiPtwLQaKd4PnbJok84Kja/N1Aw/RXESs
+DQebgIQiKV1DuVGOlbrIveTbLcqGJ3JYcrepaHOdtAODQ5F1exWKgaEPqVh2DLQmoeOBpWcVgWo
v07ijVH0QLLXeerWgEihD4FOvVGf6TtWTWht414SOIy005AvbFIcbpi+I6yuKr17jTnlNBwhUFNY
RFeqP6r9sXjREAlsPUYrWxNoHAWfyZU3BKbKydq/ZYi/SlC4MA5ew8k0RtE2ibElrqV71YU9rVfQ
ACPT9aCYkXoIAHtC+W1MsVEdhH6s3gWUvClUWofeAZMLVMPtoq2r+UYl38sCRWUvnDctPtLNdw69
JOf5FMlqh8LplnV5iZBfjnazpwvrJgYiFj6pCu1dIIjESq/UH+eBsxH+bNN/qsBLpK6kgUwK84XF
42N3O0PrElD7c1Dc0Fjx+dzO6GIg02BTlh+6KfkGRmLuKIxMu3+PBkA/OSZZx+/HJP8xKSIaD423
Sv6Cm8GxjY4Yvz5gTqk0H6l4tCnYBVTX8eg1Jk1GUxVNX+MB5rMa17fIdmFNLlbp3tyjLdMZj6hr
H59FvCMBYxUSWbKNE0Kybj4YXKYTNkOewnwzxGXZS0cZy257utJbUwmdTSc1poqsEp3JXeNcYiUo
CCMfnYcfJM33NOWaQlzp7lfD60Wk+QFiBkTtbbzDIHtIwE/lftVphfo4c2yqQWf2/b/gLv4XKSuT
KAsPRzIOpTR4AL/rsUnzYLTCUtcnS98UsHJKUZ5EVIWeB4ht5YuhYodNR3dJvd2qsyzEWzuRbkEZ
4t0jt3lWP145Jy0TKfkR8tFyd2Uk/PO8+XfycgyNFONortJPOJRFKTp+Tg5xNkMlRcAFrOhNpsUI
mMJDq4BrFpdUb5h/asoKdWEFSc53ZsxmXhLU9KUvRklb4O2a1f7za1J+z6uC0yjrHOXIallkIL+v
zJVEJOIL8XC6GoJb1HMEiELtsHPJ0+FAAi1t7JLOD9tJaDeM1WB/tmCOZqiYiBQXawmLD9VokFIq
ZH1lrSTlfFXKvpJamimTDtnTecz8q9i1BJyVpDIbu2Dqpg1F4R4327rapcbfGxRPAg3oVAkg+6BZ
XhOc7ZAbSd7VO66S0e834j++rv8r+d7cX3P04c//yddfYWQzTU3H33355+em4n//efzOXx/z82/8
+ZJ97ZuheRv/6aOC783ta/V9+P2DfnpmXv3H1bmv4+tPX3j1mI3bw/S93x6/D1M5vl8F7+N45H/3
h3/4/v4sz1v7/U9//NpM2F7zbEnW1H/88aPo25/+SGYqMrply/zHb1/kxyOOd/GnPz691snf/53v
r8P4pz8a1i/03TWVckeHkq4dpMLl+/tPzF8MGmeka4ewH3/zEw69Mf3THxXpF+acVEsINhxjdY1S
aWimHz8indetA1OMb5jBPP4v1/bTB/m3D/YP9VShwV6PA+/oXRL5b0WZ8O6FZ5I4/i4uLKTrlT4C
cpHk9dc5myRkxFhyIyyroEjSw8h3qzyNiHzKdozV6XnSJ61FpjhJ1ge8m8mh61Te0PgErk9L1RVI
bVDBqT9nVSPZsyruJ+Tyqtc+icGdCYDTJA192pVsH7DnoCNHNQHIlTTU4EfGnXZeaC+oeH3tSqP3
y0Rub8timtG6scbXzFq2iyI2lbOtceaT7yOpZ/T68mVbRvE01TR2VRoHp7qzGjjns+ws6ICcWg58
z+zansaYJRe2Wakm490mr10GE5K9rCYzB/I3mxxc/9Bl8uRUjYZvUyYil7vsjYsgbOqBjOud1qoq
R6/3NWKkLdvz3H4Ucmt8alI1RkGu2z5kFoySPUu378SUiS64caD06sVBmF53EKGubDxbZY8yitZE
2b6RpuIpPHctiDCLy9EnQ2IOPAezWuKoIxbOpLHzUy3PnpNyM22D4k53JAOFUblPHktVSz36RBd8
j4EWr51UhVOylKEg96tjjXvyrRzb6nOZw/Yy6xhgXbPsF03eZhcZ9vWmzoaFtmsj+KY5D6fNykLy
91/NtUgxeEk3R6M8cNpRRAcoVkt/U3FSqHe9BUCJfYo/rRAOpGV9Tjvkxle08qumqFHx6i96sc6O
1ieICcdgVMpkvam434FirAZYBPF5N1c6mHmMTkJCBjhpir2ZYwVarcTLd0ZUszbXJOwq+aHSlcmu
wJPeID9aPOj9qDlYqtW8xdL6PCij4oCWUU7J2tIfIVCGWMy3H2ZjaZ/muZrdNJmwFS8YKNulQt0m
7R3MJLQH3RwTlg8T2OvA2JfBUwW9CrH+LD/++1H0vxci/36s/Z8YII+h2D+OjTfZmE6vdfb6U4A8
fucaG2X9l6P1TYRFzUbGDJSO0TU2yuIvFqICskXGQoeYAPrX2Kjpv5DcoY4jMZlDdPCYd/6IjZry
C0RF9BFAKhw/0P6d0Pg7risceIREmG4w/SMS68gD/JyRqDFaAEmrta6BCJ2FYJhEiBLR3XsVTCpy
t6kgGkBtm5+x8fnMZAbSx54ZBS5Oe4mCgZQawOS0EcLNgPKNtw8VjBmlEUzBkwm2NWIGHeaFcBG2
4byukrC5lNDrh9/c8h8h/7chnhb0T303+pA0XgDlsLLhz2my+bs3Yg4InO5CP7v6sqcWhMounQLs
HuL9VOi0Kek7l9m3TO6ts1GJ3Xek3VCISbploAZss4QJtpEpAIoRskNtUm6Tl7Hqs3s9ViskD5up
PK+yBO5tRE3uUUzGDHsIBqdZBGrRLPxOqWQmQyb461Aw9LULB3ncmGuKIlLH+ZIktH4Qwvw1nhbx
tFQztBBzWHIkeft8ke8tCvIPKobLhg2QHRf7dO96qFLNWH4FEVbNHs4OyJ+n5QaBeoF5SCmWjUxO
85XZi70neg4JEM2t0s5QuMEDAoREZ8862ivHobEhAd4n7X2qwANxrLZASGdgUtL6QxIvHaVTOjNy
HM0H5lXZAVFXltlDxMZanLnBfsweK10aQt1KhMWn9dbf1AxMzZOmoXcSSFiNMOoyyvYbI7/uhO4N
Qgu9ibxantd9VGpz/yk3cugaND0VbpLQdWhLoPJuOIg27CGaAsknbV/G+zkdlYnGlQwvsCJg34L9
hReIkfSSunAp4FQgS49bZItQ4W4LG35K9MoldCSyWUHYzKr3bzECt6NN8a28wQeyBt5EuTxL5TQL
TqmkMkxK8lsnLfrMG1HruZVS9ArvYHzKN92i4zZflQ07YOGKoen0otNChqhsTVz2Z5T8lOXRQMh6
t7Oh2iiPOm2gBjvk56Vlp73WKOTVrtKh4GAOmoQ6YQzKwEVWCIUqqVe1D3Ujm19xgdt0SC8YMTk5
ilKYFYFU7xypr2eujn4+8FgEijo+vRS2plX3691OH3R0BSzCOnfPmXncCAK6YMFawp0+d0g9vi2Y
lqgcZoyoHLEAJO2zEsUSmsy0m7Y6L+nrAqHb8ICUWZ82fQS/XkJnbmxcyprYS6R2Sdwl19QneZwD
4BX6gaPeZNk1VlzNbSUudeTxxXTDom6DDOlk2VZGrL+NMhUYWSCocNRQVxSanD5KvHyEdN/DWa6Q
WoOHNDSYfIzjxziXTGqudV+egQrnv1KWG7qdmevyWe3m8r1L2GJ5VtPmcLS61tNoE1ZqYatpSS26
Sfo6CenYOjsC7yBnG9MMEkBwb7W2jRcK3eZZl2enAKA7sx2Y09glm/gMimf5gnUUVVel4l2UmE3M
UWx+GhHRGMKdodDzNnZ82CnO5AAU2vFr2YqtFVnTNqC7KwukEpSPuugOYks9Zxi19GWbcpgSwtCZ
v1rTNI9hmq64TFltWy22Zc0K9NFkNbxxKGaYQDGdYAcrB1pRE26Hike3A9bV1reKZENdhvqCKLnx
RpEg5dHM/XZNasXMnwRjlLxBm0zTFfu+gWlM7K6dVJQP5gS0Z8PerWSIPVjgwxcEi4aPgDOwF1dK
MT4lc90VAfQgAdFmRR0bd2Z6NDicSPLzKBRs5k1nbOfWe8LsP6WZhIHHYmxfilhuai9eS0TnZTV5
aBRpoOXM6xVIHDR1Swwdt9KbkVHY0Lhj0bhAm8ePBaHVolGZqSPy9tPK4EJLDdxnsnlRziINIcQ2
V2yX+JpME/nbj9m2CJuPHNqs2OvaVXSzAH8+pha6zY6EGkbiSINZ12dLxAbETrUxzm2o9HEGjjwG
hIiLJ82xXl8HYIm0d2k8xhhn+UCcutoGxlY1vg61aScBnmFdj4VUZT5sAYTD+r0bQ6FXY+6QsRjm
DYAUNJ4sVFJfZblPn01ABOhWloX+TZ4sdfXEuZznG52AXn3Ts3SHTcbk0sZ+EBgAlQ6+DGUvW/tJ
ELISAmiuV3Bj4back0U2K3cxxfW1MMEWMxlpobjEi/oV7TyZ4alpkqnHwDEZmOkDGq84Jz5ZmT6e
l44OfLopZckiH+oHylfzDoCZ/IBC5PDGcFv+sgD77P2iYDaJ1MFUjE48DMDzBquQLfrwSO7bI0yc
3isJ3BMHVprc5RiDlA6VfQ3Dm9Vl031PpBuzxd0L6SKIcjXpOHK9ypYpTt+24+ZkozG+wAfKLSDd
O9Zpw2zApIwFAf+TZsmmjh7UPH7uUjEHcdLnDfiatMggqi5a8TXVNG11GeNOUE9wsshdEyW9ZxwQ
eDTI49k8jdOGPZvK/rjXlQqhWi0RoE52ywYbRpDHCVXUVptRTmWJuTEOLYMjI8ew2zN6icWNDHHv
funH8XmtxHRk0LHE91vfMa8s8LqXHamre9P7f5UX37Xf4Qz037+Pl9f2/4P+wSGMBYDqN/na0aP4
uX3wvS5ei+kP0VC+1t+G/3Cz12abKGf/8DDV316b32bOf326a/aMatIvGumpqAA5AJ91CAdes2dJ
Vn4BUKdQ1l8z5L9lz7L2C1k1pSQpNT5JKF79NXvmR3QTjm6EQn5nghf8d9JncvKf0s6/dBZQsvw5
byZNUY1szmncR9m5O0GKvIOfYKMsktvmRT4dX6q35q3ukQ7PPnE13E7SU6/Y0l38kN3OPkPqy/aR
neGtfuXld0uQnWSnd4dTflO8llHd2Iply5vdRmownXMvcVefmtiPncKVXd1DwSPCTy5UnYl/r64c
tG7xGJ9krwvWc+qg8hJ2Z0o9R/Dms+KmkRBuzu5KYRb20eaNvhiopy4ogtyFm+U3oX5qn5ITxkpu
cYvuG/a3F8ltIwyffYQhbpPbmYa5r7hjqLrCZWnsjhz2hu562N3KJ+NOD7rb7YJyUKS6+6m8zaI5
bP0qHILSVz0hxPf01DzE98Jt+VScrNvmUoXdaQx7L3Mk3icQM0+4aIHhxNGBFDFs1JLvGHOjuamz
O1/i+0mFRfOlOjFh9goPRzdP8Qf7e+QNbuw/c8w6UqC7mSd78ZvucF/9NtTfL0P1pJBncLtAcfdQ
tZto8D385m/WEz7pQeEJzsA7mwLkt/zF76LdU4L+PLlS0If6p/48uJUPYdJVTsWN4S2+EQAOD5b7
Opz5reWxekj9PbAeQLoMkemnD4sLYzyoThOBM6BH4NTB5pKFO7Gdn5C7PZm+8iadivvim/zV+oyh
KNcxuLgVPTuJs7g4Szqzp51gmvv6HeRsP7ZnDy54iI2tm4bTjfEQ3203UC9d0RddxUEiytXv8kfx
pvq2f8A0s5ltKO8y7pmz09+KLnZht8qtdRmi4ql9qb0uWt9Ef3S0yHArniS7T88keyHmU1HujZ7k
FX5+US+aWwaxEgGMbsnfn4x7I+p5NcthzOJQDBb3dNBczcUn3BU/qmF7ks/LR3y33c0FSuqa3vg1
4984kYbqI8K+0RRaOYLsjnmrPkr3rMQABQq/9Dr2icj3vk3n8gUx9i/sHx6ZPxjRFmSDrZ/UQPCz
u+Ipv+Q38qm80S/N2XzMLwY7oL/Jo/SEz855+BciSkxi/8FWPxrov4EWLw2MOb3ppMvmLN6MCpY/
uqBQnCGcbMNGbuXUu29vQPZ8g11ZRm20u6oneptDiv6sRIqN3fhrer84pcPo2R39xcM80CnsD5lL
HmcvjuzQLAPNEUpuH7HD/CJEa3G086/YCXusIge7GUdyFd/w0ejn81ZY5eNZTU5VUDgrf0Yb7KJb
BWvYPGhnKRQ83U0C6HBB9h2uammcmLwO3/cv1cscjuciKF7M3MZaJ9ju2tBi9ReNM58fBcdwhA+q
2/O9MYw/pT4OCmc1Aq7uNi/mp+QiR8gYZDcma+mi37EgoySSn/dH7RGOkz+fDHLuMInmE1Ko5/0W
QR9fvdMCpbk3eXRsI1RuSxc6/A4mY9567Ad/dkxb4vtvHPLO66fS/loTFRb2wmZr7uCJp9FV7G9v
Ob8PHdE9Hhs7ppM7uCW7PJM3RAw8b/JwDnICq3nbhaMPVt2foxLIl7t48HydzCeT2UKL9Sick4+s
OLd1XnVbjEDkOrp9XNw3YviNGvChXIRzfbP7szt5i9N409m6Lx2Nr4rb3R990zMfafKWAW0Tlp4c
aK7hZm7hll7p1Y5m15Fwt52O1y0v25fkTqeohp7ES+YezU6PLRB1YeOpQRKK3upCs3Vkt7/FcMot
HdiK7uIw6zwXnugodubDbrcXu/e3YOKoGTzBRtzAfkPzwZldor5N4hRpruXSarCinEd1ofjYhblj
PBufErdn+WW/9jy75iqRwAkksIzRBPdMx3DjRyOiqrPlQAhbniQ9tS+JO/0LFJzETOAf7KMDH/fb
fWRkBbBjU7x0nn7ZOcoaZwiQ5Xe7ENSxwGfSu7vfu6bDO+BWwqa/Sfkkas4q9Hn5ruA+FRxAk6fx
z4y78aGzNR+Na/sbBHYHapENyjdAV8023DZAAjuczhPbcPRn/9iyMP7d1f0MMzeYfY5mW7BzP/Fw
8WaN0Y1nTMqyOQ5JfuAmHlfI4Trz23og+X1knmICVe+bhPLYI922xc9gSqLjCemMsMZEp7pd/Y5/
pQTNzhv4g7zOejaDycOn3jm+xQp6PdbzEMKV4GuknaLiUeWJOo+RO0uCcXeQR3jC82aPJ+88KcpZ
LKN7fSM5icLM6sZZwTXd0t1ZlXnEb11MZ3FQn/4w8e5klo/Om2Fp3XLTOMTpU7ByKbn4u3nNn3l+
7isFkoNdvScGo79zPyW38jL+oLrgyieej9vNmhLuyxcszb2OS9re+Fic1mUDfhFFO3nCZyd9gSLC
2oES6OrcudIVHD1CLd5BborYufo1Hyd1gWvR6iecoZ7imMHIZ7sdC91FI9GlFW+TxvPJHD877tlk
s8GCxE84O0rvOBg1FvJiFwROjaVsRDVH0LGUGw+vFTY7lkZ2zXuo6NbcSDaegW4cHW/nSJVGfzpj
jOnzS7xQHHCDeIRgH0uvCY+bV0f7r+YFN11ux8BV0/n3ySeCOGhv0mg4dcdCdcHA3x2ftOHChSMG
GCzgxMdP1+udJyg7vIeNBVc7b5g82xaXmxIVCvbscS80Gy1UH03A95s8cvEF/xc5B/Cm9xk77CxY
LieUz2Ogh3o4ciojhO5ZoXAmBp2F+yUcwo11fLyWSpZ37JHEzb30fWFKHBX0WviAcLjTHTzkCZcc
PJ7BzjuWRH1DbArRqgmgJ9oiSywleNAtCEZuMXmH03JgDd7+6/5rGjWevrlpQLgKh4QYZHDUG6xv
NYBPU7LyRE7l7gu6OVHvy+xZAJ/BEgrs4mOlZrdmAP/PF8LeD2lfnq1oCNPg2A4jD6FrYdNk5TjY
SENSUl1CtCOEaTR+VQnD1s0Rq8qAgpElcyzLhVubuTV3lHqWlzBYVTL3cvO4owFb6sF8WR7UW2Ia
nzVSXpfKPe53y8UgqRaS/ro8m01/j09E4TAhR/Lputq41B73w8l4zMb7b4gIZrDwuSy3zA+JJSaL
EomnaGInxMQi5jkOEhGsBY4Vkmrzon3FwTQSH7bA5Ijpnc1tX4WgIaw1/M7kNR9YAWT9OIUReFCq
4LMR2YTHK2MG7zPWI5Egf3VI28LYrd3WR+HKga5BIEDxyW1ckjmn5CaPPjfWFU+MF/lUxfcVvvrI
fwTHyXPs1o0eyXuUqQN2qoP8qI2oFW+hvxlwb+UcSbmnnTPbsSvZsif5I+py/Nr7qcelzDfIDrlQ
823JLh7Tb83tcau7k8aFltwGoic/bz2LlNwM8ueYFLu9q4KORCV1FeJTF+znXb/Ud9XD9n0Nj0Rh
JLPJSFf6kMjBVmdIy8OsW6uy5zNViVeyj9HpQ46JIC2FfHmq/epUnJJTE5TbDW319G49d5fhMnyH
EWdDCg90u3BIgkS7eil9SqqQa/GBGzqqLfosMDt1lwAHezu7UBXZGDGRJTUBtoUhnVweRTbiwku1
M7tyerKiI+0C5cDfNMGc1AfO/A0fQ2oGywHYQ97SenxA/naZbtcb3cl90x293bOCkURtDZGUGHh6
2VOoSmK8FxzrFhxgsHs4CLiFI0btWbuNn7XERhjxVnwyXjr9ZQOTdEMi5qV+tdpVYFJKaIHO+C/i
Erktpmt5+vNMMInGMwoxL9xfForqyncQ7YL6LN8vSCS1dvaiRjIZnPJZ/WY+q/dZwO3hsflTwuXo
n7Lv1m1/1u+rACVAvyrsrLATL0mc5AFRCq8Pq4AjkjTzyEMlFGG8JMDnl/dZkSkmfBshOf5d2rMD
MM3+OoZo+9hawDfszhnse3LT1/qVNtG4eQjv34AENhzE7ILFbz3SvJCugdqFjCOyyPqsadDinOFX
+QntNI11wj+aZx5Mznd8vMJR9JGGMUllJZvcwyY66jDr/XNDdCjEaf0VGXHhM+kpC1AYbuJwcE0b
Ra7ElqOsj/Yg9eHRuvknifXwFWtPO/66uIu/eq9MaQgKDCbAx9oG12g4hkf7y9ZZXYPbsnZHvkL4
jjQUvRtbfc8aGYDzEnT8cGuyqbkoL0XXCmRfkgK+uwmjPb4NhNWxc7YG/TIuR/5aRVnUe+kt8ibr
2+b3Hrrn3EUJaqi9Un7B1OLGou/BtqVpf1yFbdGoDoUH2df9zj8uAzNcNx9sRuCPiDQngeo3HG5H
WkcSRFjDbsJpQwrRi+Gx2gnriZ978K3YDxM1H26lJJ51wJnDB8fadV5HR+Gg5eKdY9O0vHpL2n0k
3Zl/JNvH4t5Pu/PylgdHPnvcrqMEGW1KaF5k44huHfGjQIzCvvDECMNGYpUzjzTa4W8CEP1lOycg
kZ1TCMh8D14St2zkXDSI/5vdkEkfWR2i2Q6HGsVoTbBz0ZLjGDWP98FNpwwNam/kYmHnciGtExPk
j3QQ9w1SXczJ/O65IfhbURmsQc/l754QHI/k+HXWO403oIbWiXX03EXcLw6lxRs+7H5B7tE7Jmdv
7s2BGbZUGxykwdF/GYP0CMPecZcpAQjKpAU3aLY1bwMZo+C3vFDugfUk48cZyh25YBIpP43EU3ab
R0eObRrcUNmmAlFd7KJJxFKv/U6pzQlzlIsCWcVvGm9/Z1CqygfG7L9iYZDs+zn9NoU1q7amlS4k
qWSa1e7UNJY4171v5Cke+l8bZwjahhQAfAAGmRWDP3pBdI6IaQURUHUsjjq4iCQqIIjD8v7It9YI
/hsdDgSwORUkeklkpvZ+F7/El/jS31h3fSR7c7QEEh0Oi4x1cOgxkVQvJ42e0fChfN68JMRtl3wP
kyQitkj0p1ETVqfhAgrs3Ic1/9ddgpCXXcazHh0REZPpp/ko27jC+eP6cbXvDQ6hKhhedru+Gy75
0/D9OAak5+N8A9XiIiUdSjasJWd4MM6r/RVvHCI9zkeEKsvW+CMecZ7TTmU5p67GIMiG38TRAeqe
qFY5uZs641FUHueK6fZngWgoueZJf5NIfOkfuS2TR+Jmzc2jsUST7jhSdgrLhRSV13fonDibT8+d
OgMrMaqa41Ba2W/YB/DiEo9e3fhh9Y/sRqPRQNZsyx9298gNjvad7DG5JZAdN4KzNBAC3W9ciJVc
IYNoksKOMMUnMnCMMGXwmmg/1crDoLPd7YZW1kxEH5kGcGSi+wY3MZhoEOE/+cRbJwzE9u7NH4SH
nY2meKunnDJKfY1Tew45mIONeKl4bA7qrMzPyZXMYCX/6f0jj7TcmgzxyLGpFngPTN0cbbyz7tuL
+DF/qNoQZnPq5ZeF7X0EERlTSMdBlI6NghZbxhJECZQ1ufBvGPHimTGJ/4JevjNFGCQTpje7fGBA
lp76I4CER2lLcc2eRVyPEpAA4y13R4o4kf8cKZ7ioWyEy157Kj186JwjMVy5cVPE0UosaYkaR0rX
kpbRySGpa5Wboygx2I+wK4hSxLGb+Gt5m9xDviMmHS2HijBTk42Z/6pa1v7Rbv0dnAEWuIYmpWlc
4u/SnXqyGps2xJHvvYiP+xPjDvky+7t7JLImofFILSW/vhfuFrrMKPFF2ZN235zpqj3sX8sbvv9W
3Bq+EnLGe+bJJCVJ72L6x0f2EN8np/oJ5f+zFCin/a2hv5mQ8+yeTJdz87MIqU57vKGAJo2hNI5m
UmKKOB/1z7uSXEO/78/Gy36iv+cOEYemV5walkh2U90MlJiXTxyOhH5XvC0IeLvnMXyL5Hv503iq
bjiFSGgR/6CHO9Hk7GhN6OEQWQ9m4i5fEVHuos5Xz93Zuisj4jtRnPY5nTflTr4dzkZE6e0dBX4e
WOF7wPwBvPwJTfhXyOf/TVjo/0RA09GS+ceAphAk+B/Ox3+e/vfjb0czaEL8BdQELAmAks4fDN1x
ZpCZf/wYy0jgk1SRWQ2I7Cs+6S+AT1n+RYM2CChGBAmloED0t7GM/AvESMCJh8UKAyVT+nfGMv+H
s/PakRzHou0XCZA3r5LCp/eVL0JZeUd5ff1dUX3vRZYmIwOIwXRjumaGyaTIQ/Jwn714+fmfLc48
asL/3eLkMMK7Q/R4e5HrTOe9U2AcKJ3ZQU81vliRcMjzolYH+UDthmt2zQuioV3vqP89FP6jQv6o
ZGJIP+37QqraWy3Us7SRDw7akVpyA4xDPnzF/zuRP7Z87OBy4z+OyqIi0ZapMeuiTobWNK8ydXT7
sXGTudwAjMKux4v731//oFO/wnHkPiT4CuRGajDzg4R9rYgrS6/P/Aanhv74Az80TAJ+VmNVlw+d
ynFDJW0kOV5pz+fqm08M0DEGf2g+psxMGurjAI2+WT1bFVK//798Phn442L4dOSPf/6hYZT7GPpX
lXJQ9Hmta+He4e7T59J6sMqtkfa3ECJAHIHHQv8pqfWdJWrPbh3XMaqr0TFuQ4W8R2Yf7Lq9TqIC
H5g9ON8U/77qvzB3ctp99rhxnByLx42SWuveKmX5MBrJ2xRwHKc2Zk7/OKCKqHXZfD0Sp2bGIvWr
ZL3SBiUjrBTvyN3cMTmzak7MDHTi/4wwltgC/2dWvCXDW01dk7dU+0x1yYl1s5RGhmM5tqZMp2Fe
rSptZc0lVqE/rehWFuoWDO/XY2OdmCXKYuWHbalSGDnLB0P7jU7lUOMBJDXxasK2yDWCfJNJ9l4r
LV8B6ljK+HQr3XOeFqspdbyQMslhkn00eb4IOEAX1Vqy5tvaBPwQp35khOs8JIGhFzitDr5tpyHP
qWI7yo4H0hMqjbSm0sKdcekSoePBvvYj8TJOr1XXrqPROATVdQGGGm8RD1XFzSQXt9SX47k6r3HG
8PCJuxnGlJ4YePXty1JdH8k8SsihNBUbAo8fq+aukUmmp8ON1L33DipN8QsbT7ePp5UuOMFbv0aQ
jVZAHbCVu7b+kMwktDRx//Ugn5onixhYoGOL7DnhCFk81uJdT66Usx5En96sWEPK8Yd+WOYJmjuA
R6whsya9O5OTaTPSRwPOuU2yHRFztdiZk3rB9bNTI6DcxkqbbH+IIcOMqWtok4vj+pMmwq3ddnv8
OPcTe5kPVMWbuv7MRPtMsnDs5iKKFk1Yd9gKyAcU/atBfYMX4YrpXcHRrRRvM6rAlOesM+N9jB+f
bDrLSieW5TgrUisfNDt4nRIFz407s+HYJiNVdaTdlP1WEoulZdy2JmL4Vlb80LQOWkwuPAzdHp5x
1smvFF+Q5qPskBLylVDwOzCpgNeEm2akYqC4Umbl9fHsoaX0kmTvaBRM6N/wGnGxjLtCleoZ1R+F
RkQ/eFghUX+B1pVKSbxONuoRlGHaXig/DsoLxPljPaUZPNnp71Jp3LwdzhzoTwTAv/ZVH6YITrkY
YEHnPKid5SYyj57BmZbVU00vI7iSgfGmovjQh4YXRRkGZGjNwEygHk4V8BUSWlL2/cKTlXd72loz
ReQKicKOWxkerub8OlpcRhWD7UXBwP2+MEOKgfFgVXER/3o+nOrkYgMwy0SrqfeZDlQ9bUOd3Uz6
+XXLJzawZfmaAx+G+nGVrSW6goC0knQv1n5RQarkypnzwYngIS9OfuhgE0TQbDItRq7pSz9816Tf
X/f+xLjIi9ifVnmfNhPzwnGQaGynczaVp0ZlEe8ofoYto9CuSRgJuo7qX1IcPGC20VYXj193/tS4
HP/8w6SG+ddg1cgPQT9XmjdJ/dNMzvgGnRqX459/aLo0B3Muw0k+RMIvqPE959NxLMf4LC7J2r8N
104Nya0f5UNFpXeeCFysqUycMr+Qyf4k9s6Kv4mG7KR4jpNdo3ClLPWnoW19q6JQQGp8heyzFCND
EOkWQ/W10xj7WEeEoIp1GMCQmeuNlA9enZJcFuYu7u5Qtd731o1qIPnMvzd6sZIm/C2pN6p2cbiC
AVMBJwiTM2e6U4O3PHb21phPgcWhSEhrjVctR7qw5UWsMaupEXGcHy8pD8l0pZXnnGVOzddFfKii
IMsp8JgPwDrISOFZio9+ZN6PAbVgWE58PWE/HxjKCxcfv51nScW48NBHG0nF0v7MQvi896azCBBd
jt88ynD5kMbkNsKrOXmdpz9UJUCPUC6KoPjp/Nt36tFaI06C+ZCFPzvlENSFd9mgLENFgjuTmrNT
i2iFbVpdnenw59EBxPe/HR7GCAZnoM4Hs6nWpjL4UxGBiTsTk099yuOffwgQmmEI+KEMR95iQN6v
tdI5Mx6n+r2IEGEqByUFE/OhDB6bRnL1gFM4WsevR/vUVFmsTTwcQl1MgsP+X1jI0yjfRTqVH+zZ
6vDr659x6jdYrNJ40vIOvgQ/Ax86/Rn/IzeGsfB146cGfrFS4zIT3dSxUsvCr1mj5+74J9pdusfi
AZm3dk673ffsaF1w5mueanaxNKvWluLaMebDIG+jaRXM/kXDYC+W4whBbBQUwBxassmD8tiYZ3a+
Ex/PXixHSa0qozs2HIa3vXyvcAfTbi7r82JFZt0UD/3AWBQVoGLwXw+XtXsc+w9rUXUanAiPn87h
XjNvDePCb7dciTnlKy31eIci2lgPZbe6rLuLJUg5ZiNqYExE62vKFvp5c1m7i2WX1hwSRUO7eXg/
au/18Puydhcrrk2BibCXEfmt7yO2EIm4bHytxXYoj3BycP6fD/aIV7QfpZcNhLVYc1kIrDXr9fmg
m4/q/Nieu8CeiJ1/Bbof5hmOzlNhtQxEUt2baXvfNTmZMF5Xhb0bqSK8aLitxQIM2yiIk5KfEslo
AaR9OYaXhU5rsf6qvqn7uankwxxRcbgbx8v2wr+lsR/GJY/ilH9rTOhsW+LS41y2UI41Hh/XdSdV
SVfrtDtxaUBGGV50ijT/JsI+9FeblVrSUuLFkO8LRO2XXRpwjfi3v0ObKx0VZuMhRyKIJfs5B8fP
EycYsf/brk0Rl12XjMPsfB/EH73LNlPHG3bQ+I540sN6Hbd3F02+JVUgVSBy9cKauSeTSuqelOLH
1w0f59j/5mNMc7Em83qorLZiTcpVzD1f3qgT24Cx/rr1E7usudgN0zzAFy7krDeqKAAy3YveL2t4
sRgTDGWrwmLoewRRFii+Czu8WIotrshFgGvigUJ7d1Zv40s7vNgLJw0UKAcZYl91p+W7rjtThnBq
hBdrUQCVTPAjO+6FBxBFbjQlZ+LdqZmx2A6FHjaac4wemFm4FhfbTqVa/1w0/Zst/2ziLRalbKlD
iJfBfFCS92aK7iJA2ABHJgyp8XFaOcZzSZV6nTYeLqHuZCGMUh4ySF36WpPQ0EzyNo7DM7/rgt7x
X9mWaeN58O9Sjru4lDRBb6hK9ALUbnoFwxAYQEutNCujTWKvsx7G3r4s5huLPbYvY34CJdGHIIvu
6iPl5UzQP/HZjMWCHnsBLTnjN7E6ILepWwa3IL3O9PpU44v13DY8XcHB4nSrKV6dpWtbfowl9cxX
+Pu49MmcMBarOrNMTTRCHQ+qIJfSU2dWh+vCRDNfvgdN7EvgYeEc79WpO5iK6uZGgk927EOXcdvK
AiOjrkslvgE+4mcJkk+L+hD8DS6KOUdXjo/b3ozJgZkPLOEj1sZIdlhKnxnWE4vYWASHcbbqjMMK
UQdJbrkrrDPR7NTn0v7tMUYwAU5mtIu58FjWGIZPLnX5Z8ZDPXHuMhYRok7EVJjHmDZgAhEn+JdP
njxiOUmto6XOmzHR/jjJq9w7q6T/UVhPOrUwA5+pMP2i/pUN+qHX11P1qs9UeDepb+YUsammn8xg
ZTNtVzUvhvTw9dc7zqHP5tYi3gj8fZ1myKdDhT9EGt83Q+XmSuthxnbhV1zEEJ57uhrsGsjoo5tT
9mdqL4vxSw5BZhhVFOO9D/R9NXExufBqrS9CBZ5qaQglkjwt7yQSTL/JFJuvR/vEjF4abMVZNSoY
nU6HqTwYqVf0Z77iqXYXEULDQ0uITiEAWfgf2ICAswsTafpieddZjiVGXU4QjEHWut3rZSOxWNsO
BLTGzIzpMDe+irvp6rJmF0tb4s13Umx9OgyFb9xc3OxiSTtJ2vYU84+H/mmO+x9V1vz8ur8nQtHf
vPuHsz1OQmErWh5ae7FNpG9A0FaBll12cdAXK69LqtiIhnE6AK3jzVBcdsjUlnv0xNG4LGh2jF0S
uPVlvT1Wrn/cR/DAB0RW0qx2ZTwk42XRR1tszYMsxRWEek7v0Z1hWe/YHJ97pDOO4/hJ7NQWq06Y
IBX/rroAbxal/+awNRutB0R3bc47aZ7csAnv5QSkq0ApW1JL2aLntX83QeG1ZbVKg0dJqtZleXDs
eyauh91rrD6l4tWsuUy3PZYXE5gR1J0zpcfJuCqSn4OQdoYybe1ga3QP7QCuZIvJSgAZ3iXTuMoU
KoCF7k01ZTkm3E2UtDMFHrJwnUjxpOhZyG9fz94TYUdbxIbWsHJh98N00C2vgRAv/K/b/fvs/dnI
LqKD5cRxPYXyeMCQcG9aj9CoseqljHt4C6R7Of6VZb+l/LEeXo3+PeT48/XPPfX7LKJHNMptUNTc
tHHjKoqtPl1d1u4ifKTxgEWYI5Fx+N6X2+nC3URb7N0WDsYAl4/N/jHKfdefOR6dOBJoi7DBjqdM
2fGrBsmryWEumx9M8yeW2GcOSCdGeSk71HK8t2yNbpfBi4ZzkX4mFXzi3PWXqfIhlmKyikehmEee
tgu3B+HXI57Qkwej+Nbn5w7jpzq/iCf4QWNIO5IEVPoNZStB5X89RU5sBEvVYW3JTS/047fMN1jP
AT5zPD0897h0qteLhZpOdpebKb0uEXCUmO3vvu61dlwZnyzUvyqLD2MeZBWaMhxm+JZXSqjdq9M+
HHQ/mJ7k6DlCjDXrgy/3xjork7tYgS2p3CgOhgRAn5Km3uKpvTX0aV/wcKmFQAIqxM2lda9I1CxL
3FKQ3he/u2or4idZifxCaTzMpOHICz9LxzMzUpFPDf9i5QPr7m2qrUlGN6Y/h5S/V7pv8+Y81L+S
AJMx8kthqPE8TLWAbK9yA4TnCJVk3AG7co3O2o2c9htx01cDkrQCvn23BnK9TdnYhblSZQoEgJZM
me5rSLdwMboyi6vR0L0SyIqTgklWnkf9l6bi3pC+YdD8qCv92lDz2zL9IbcvVqeumpGS7dDAXchc
a4VYFRTQTPrPKr6KIglFi7luy7soesVD2tbhQvRURYzow4xdIbMm5vsel/oGGEGJR4QwFNe2n7Uq
98X4Pcs6r5e/ZWCkGplKDkHtoyo8adIxQaVe0ZbcMH+ejTurVD0QiRsjpbLIDvwhW83yczDZXh5i
MiIbN6b9YmtXaUn1y+T4zuSsrGEjBbYXJfKdnVCPalIppypumf+BBLSKknetTe8arQP82VwWc+XF
5jzrQVjCkCJPo3m8kPXlublyjK6fTPm/U+jDlOdR2c4sQFGHqnoq7Sv7V3kloKnEXkz1g7IN011Q
nlleJ2blUU/+8UgUGyFmaAY3ySDbA24BBL0xqVL5eu3+vXR89oss5nyvSF0JlZUcp6S4pvhuccyY
/mTaVZU9ZSWubbtAu28zSN/WzyZ8LKthnzWPUrrODQr/I8xWTPADde06+jWXpq2d1Y9yB/INxvWA
t79dVW5gP4iwfIkwC8Buy2zMda5SvYaiWqLwqMJLJ9kPyOu6lVrUiNMGX1f3UfISW/dFuGkp06nO
sQ9PxMClBVGrWyNwNpkJIadugK9If39mIE9MiMU2HGQiFoPEOOZUKU13on/6ut0TX/+vTPrDRJsj
/NfqY2LFbq4SsR+TrTSe0eoej+qffPqljBl5eG1MOVtln+pIBX/BW/eKVgGalKx7IvYEBW+wY//r
X+TEgUJdHCgCLS0nbBvHQxrcGc2TABhrNm7bn/llTjS/FDXbSlzNMJw4r2DBJKR4VU3vjRN7mAif
WSonThZLaXMDdCTtjicWuTjoRe469g4DeKaumZ75HU5MzqWoWS1aCVdzNmiuakcvz2H19dCfancR
BZUszrS0ot2UklnqjtszUfBUu8c5+2FuDpqKL7NJxtNMdyP0ROPMJfDUtzz+vA/tFlUllEKE04GE
qm+JAvl07jX6XUce7czHPDH3l1JbIWFcaB+fW4f6JavfdelGAK3V5IZ3ntCVp6Pg+NzB4tQwLQ7+
pZl2UpGQohrbwlM7e4PQ7LKooyyiToc5bqFHzXTAxS+MD8m518ZTc32xWJU0gw58fBWM2+YaqCCY
Xqr5MfRUZSARku5/PTG14xB8EoKWQlQsOVtoRUQ3S7sqJOpUtCvHqr1ZvpvLI64ZkwHnRzvd4VbL
5rrV9NGVm1ujx9Onnt3ELqiPXwdCceW59gcp3ojY8cZqfqrq50JvN3OMs1zxO82vJUrMpVisa2qT
TXv9df9PZXmXKlcIv4AZBSuraN+OFq41tuZJxx0b6+Ei+pHk+ExROlryyAAjqgpuM/Pesn+ISngQ
xL0kR3U8Uxmd1geAx2yHjt8n6zZM2eXvlfQlx9rDOheBT2wlS93sOEq2wP+SZzYMPDDF2WjJZUlY
eTFd8CNOpO64SYXiRzd2fiK6M+v087UDHO7fUBC01MVF9XGC2D+L8k4avn395bBG/HTqGUv94dzK
UTeDDjgIHkuwt3RD8ZAO77lyKwryZFP4HvIikFXv94YrOhxzsBqqXpTwXasp/VYTrybZYc2YsKkx
4Ng/kDddOXnLhtqjagDn7G/KQDF+tmrqTYKFlS4lgGjwlWuNVW9hSxAq7hhSWDJOvwPpKhOHKLmS
8welujYAkxXX8nydGYd2+g2qstLXivTNTB/j+Q5vezzf2iOmhbprabq2lfDBEhiT2UJ5TfWU+91e
mN+m4TZME9+w31txJTA261+LrMaqI3JWc4W92vzHah/0VrhtdD2bgxsBbJUxPlbA0GuWD5cRzGRz
HUEZitsna3qKqzt1eKqHhxmL2y68k4vHubiqg50s3aTFNsyvqvp2qh8T/WBSEhvbfjRjSgWju05c
8DCpGpI9fk51OEm/GohlprKPp2ATJ71vN9AIMIzRrVu7bl4nip4i8zUaeq+R7um63v36+suf+u6L
u3uPB3VdyhzUKCxJ2ptYumgNGM5ik9Vz08nLkXYHlWKU6/lcKF7QYP/f86ux1ITWFINEYTTSsEyl
L07lUofRWHAf5njQGM8ZZgPpW/L6LVgb85VkfZOMn0GKybS9c+xXM/5tjPlDJbJ7Q9oafbqNrEcl
odqc22kZUmB3mTDqL83k46YdyO1QxQoqDCCGrmEd5PDMUj2mfv93j6Ac4d8QUM+xliRUxhzmjPr0
2I/qTT8+a+O+l/2R+H7ZtFhs0nGtpZ1oWs7vmNdgKqFcdEaCFv5v722zKHSrOioF0qsE14ve/7q/
J/LOlAj/23CamcV/Apue6lSRFCvH+h71a5UtpZBSv1MexvCnZv2sp32FAfPcdP5Q7vMCxxSxtUbq
ZakxtzQeJ/sj8uKHmG5IaWT26LY1ZFHd14sbqbnRsNRTVi0MRjnIVrH6R3WSbZH/luxq1xXFTSUC
N8OPc5S8wJ7X2FC7c/XciFuAom13bYW3hnZjGLhDG5d9qaXo1TGlSckD7vR1/ZAqV5B0Lmx48faQ
9KOS6iEzWMGp6WcXnzkknAg4S9WrZpialB9zELKEAYP5FpC5+noOnGp5EXImO6sk/M95LPkpgeYa
LXFG9Pr5ScH4y2v9eADvAKMPzYTiw8banptyhG3S2J8Z57/3mU9WtH38fT40HxWRJkcGdkMpPuoi
sg76QDFVJqtkpdp1qP0GcwR4fGxwLMI1LM04rsi5C3zupsXlbQqld6vAg0mSL4vd9iLEzEjXc4oc
pgPgo1/aa6Tpvy77QouogoF2qhugDVCug+fx1XNHuVNffhFVQluNK03QbsdxNvKj35d1dxFTYvzG
J1BL80E1X4UMpOKyiboUzZZabtYScCHG1x3tdXf27ePYsU9m0lI1C3G+q6KODh8t7EHYu475bMNk
r4qr1Dra+P4pJi4WrZ+AWtCjexKZHvgqyKQPhf0zSoDTDlj0GSAsEqpQsrdq6h8HyijbLPDZZYKc
ij5lM9qKK7e4+CF6699m9QZoYFhvsmzbKZC0ua23t0PzpoXy7qIPsVTtJmoma3XFgOnvWrWvh8tC
0VKm20xjAoKG4ZLS27DfyOf8fj+/LhpLkW7Ua4nSQmA4zPrtYEypm8L7ciKcr3Q74nh52WpaanbD
QZs6ivEIS2rh9xZGk9bTZeO9CAAlpvtyZR3XE1zNxrcue+XC8/3fSCeVQTiXNu0q8lX3Npyrdzg1
3ovlP2paF85Wj7pdPJnU9hYlb6TPHd6rzeNlA7KIBFqpVqYcduQG2/y6a0jBdmeOcyf2lqVa16gn
8EoqfTe1b9CgXVW7ErjGXdTtpWJXA7pgN8fGZ2PVTetGPtPuqU4vLg1qpYPAizmDGgkE2j8ZzynC
ilaXdXqxjcdBaYyDyiSpqcYOPP1cp09sEubxl/mwzVoy52arRPXQrvVxW1Sby7p7/HEfmh2dKZPN
ju5awXfAFnp40VsNp6J/24VDJZxa7Yh5R5T1qqsv7O9iDdrzSCZITgl6iq82rpGdEZOeGt7FIpws
Cjs1KyHjvAnu+ufLBnex7uLOEPJs0mh/JXDCu6jRpZ52gGM6Z/p/PSXt83Wjf09rn+y9SzFt0BTc
AZRxPAwwEZPURmGSmz8GpfNAQu+zvPGK4NCayjrJsLvHhCbGPi8oMGW07yrMkNzGxLufG0ZyLyFW
K4rrunjJq7dMD7fArf3YmP04HH4illvVmERYwF9E0OGH1szAqNR9g+WBET/b8V1CxYnYGf2NppJC
uS3VftNVhmeJ16yvd7lGejr5hkIE1uKs7aBwI381M4waKY3xRhlL67DaBWm+g9m1jyLcJcapum7a
m0Et9na7aYOHcSShcohCjDexLW+gmyujitTVCH0Sl34VxHfzUB5iaQUBCMp0M7sNBGE9n3dOOewc
p9joobKB3bkuBufJiU2wPHCUtqWWXXbKWmqnyhDGXDCUPBVhi1wCt74s+C3VU2CYrWS0uA3E7VWj
vplWivPEZaIEngv+XfVO2MF91lidlfGrUx+n/MyOfgxyn8zOpSqpqVI5abOZ6opp3dvKSu/eBJPq
67l/Yulrxz//EAKbXAwTRGm2GeoYEz/Wzzx8nOr0IgSKHIJVrzDSUb/hJO7m+fp4ivq608pxSD8b
kkUgFHEGGjNlc6xHnLs1xW8Lh0j7IqLSnQtMkzvQ4kro57nqd/YfyXyr0L2mDfbtfQ9X+5zPyanR
WwTOxA6VNjEJ9LL9JpUv+YVnlqVkCfq34oSoHQ5q9dLYt1p32dc2Fpu/Aqk9TwbCp7YOn6cfX3+N
E4OwlPOXsiNrkRPzKLQOr6cz8+fEFzaO8+rDvNSbyqm7PpoO1uz4OjntuUUhI5lo/85E/ePv/Mkc
WqrxQYVp9RGdddACc11ggyRDnso47cfNUza9XTY2i2UQIyvVx4QBx9v/+rI3CsNYzP5UCUw9PWpA
MXp4rvkrfLyst4vpLDWyYerk4Q+J3q5y7QG23ZkVeyIc/E39fficdTeIUaYC+dCKXTfqPCEhy0/O
lSicmIFL5Tz6PnVUOvpdNIhyHmWq0L4ekBPdXkrnVWueonAkOibWey3N93YGZELN8jOjcqrfi+WY
B3UzFDGzo55vm+mmOqfpcT6f2vpiJ5KmckxBunOes3HLRKXGo5CXUkWTB6knyVjHq/FKnKv/PqFu
BaL271oNu3I2+4ZXYS3azFBk2/J9JNNmyONmyJqNnmPSq5urStQkZXmV6e7S4LKAph9H9sO80uA8
Dw3gyUP6wJPNmcjwd8f+JDToi1UrEkRmTkXwKezwEMGMSEu3s43bgox6kMWQwDEk1o1VxdlpyssV
jFcy1btKR3VSQHmybWpOvtGCNxSb1H7J5du53Kch9cr9S2J3u5CqlAAFYaD0oPm+p81j2mzledfV
/Xq0bE84vyTrnLXkX4evz36dRbxIcm0qNEPMB5B5Yb3XUYyXVb4asECDqXpAhaOnuym9pXohbxSv
Ue5j9eHrBXQiyC7rAZLIoOQ54baZR9cw1d1g3jXqa+YcBvvCd9VlVcBk2GbLPEAS8jI/pOuv+31i
ZS5rAoRImizT7PGQpXxLa9VP59a8yr8+X55LwbA+oLnJyoLTrdG7LYjz8oc5XIXym938HFAX5to2
7G/TyvEK63sfhTy679GQ4AkqvC61QLJvoxAM44hX2etgvdrmflDemLGunEsbWyn9RqKWEbs1R75T
misLCBX/l+6uCFDUG16niQ1E442EwK80t/i7bhvM0Npo7/BXZj6MerCvnOqgiJ+Wg/F1haW/prjB
iNeK/rs0mp1qPUnCvilbVJT6DSn2lW3g/ixXGzXGBaKM/b6cHuZR9dNq3wZ3g1KQejT9oAh8WQo8
IW0Di6uVWVH/bUMgLa5Lp/ZD0OQ8OXuUyvsiechJTORz5Y24l/Xh8BBV8tqQXorqd2XBdTn+k7MZ
HMvL7GylBo9FuA8y9RAM8XrU7ub5CmGzV8BEY51a0nVZ7nsdEO+geW3/Z5KuVKC7pbLVE8Ates5o
Dm5ZgugIfsvDdyDuLlhvIGXJn4ohMnuAnB24DBlGxVYekpWoy22qhBRUCfi0Mt6ek7wb52YzyVga
Sr+HfLybiLp18aeW92nbbDX7fTgqb2OAFNHa4C0tUV/z6uAMv2N518QvKqxcOa9INEb+JN2Mdr9p
EuOlCR5SNPxC5A9GTvEvC9jhKTsc1vgh+ENq+kb3B0ItMMuKmkVwLMadAzEz1m7qDEIyYckdprUS
OusshKtgCU8jGkmB8FqIxf30MwXzVikbUNJeRfWDMla+HQMysx7JmpExchuY9sHUel0MPZp3OlU9
CFy5+/S3Vcc3+ox9FtWcg3Yz44AI8dhDiwnB8Hs2btAfg1E2N3OkuFaXr9hIUYM0sl87K32V6I+G
etc4T+H41CdXfXbX4yzOP7bH/2xIRztJr65xlnyu0hv+XvD3/snBLH6u17ycCmflpZGfkDfPB6B5
1qZRhatyz+77mx4dSsT7nXmTQ0ZW32Byo6ohEBd/bPVbk/7UmneAwX3wbQq+Kd2fjP/OUjYp1nex
BdYik66zZJVk18H8HqjbxEAnnHthfzdmt1V2o2Y7jtOexIAqDvgwBTWmHwzXeX4NV3qQH5xYdk0q
WWrpJkBLkUTVSp5uyeOsQwk+IwbXTf7WJwX7C5VSnC7Ee57sik5cBxkkihRDdbVYtzXiCopeIsnZ
2sW4zfVbBMFeK90Y/fVgtl4LBQKKlpJ/t42nYip9q8n8SXRPI9ZlKjkJXPKuOSetWuU2D+lwsxez
5OXp61zujHZc9+GhK8FKhrUbG3vg067OJJVScE1EHUkJoPDxMFuvVQKRRa1fYrmNniLJZsiHBFRC
c2T7IjCZ4WmojV/bGy0AJ8KairLu2onvDP3Wku+gP4MVQJDOm5jSRXgnfLfEvaKOV6GuPowZKhRN
hzT9kpBXnVE6Fbztck+3i8e0jbeOkHzsIyAFrwqJ92FUuFn3kFe/xJjembaxBx/tBlqy0bSHwM7d
LBVuKWESwgPJ2GgozQdXhSOc553vDE+OA2Cz0VdW/c0UKZWt6M+r0G/D8TkjmdKVEJSUR3x5XQPy
pHCeuwYNFGvPDnXfiUbPsm9SRsDJv8cGwpva8pIK4iXGkhJOHx3FzJpxZaL0L8WzrqDLa+LtmO0M
6s6t3qfeAKEVvBHtxTEfA/Wli8WNivVkSL2jg6xD1aBvqsWqat4hNm/0onkT8vhDQdFnOdL12LAJ
FHN29M70SjN3A9FtEznzQq3dCW5MfUoNglx9K5HAZ2PtyogkugyDe/vo3ZSu9eZpAoTsdMF6nLD/
n7HdL4x1MsFybQ9Vto7CdSuRIjY3xfg495SlYnUPm7F5G/Tbrn4xVQr476XilRSqVO0NDjz8L0Yo
Ppr0XgDBZAbVgcP17WgZm7sJkvpUu1WYMWr3GJa8yavh2uw3kVjZ5W0ykKh6SeJHncUSFdB2gn2g
Ogcex7zCSXwzfR/Lak+wdqg5kzRoyDrUrFFZVfJDr6ibhJ2v154162FuEFtmfjZQeVa/lgG1nk7K
T9oN4XVZgN2rddJq0cpSx6dYey/EXpFI10aVn4MWMigvQ6WFA600vDfVL0PdaQ2HvmpXGvdV+FOZ
4UWgchqHbQKXLfuhtPuELpXhHrHUzuxbToSH3oAnkjwN00bqwaIELyiIlFLxHR0IQ7WWLbRX8c+R
IjtnuDcaP2wenfpN2FB/bqV+36nxrm0fSPawhWbT8HPWFbcXyUqVpE02M4u+maB1uEtFiiBJZ+17
QmxSYagADS6hqvq6KBRcFUoOX4CWgITDu86mm/KIVy6IXsA4lDslLTcFbrB1M68DCxBLiPu/cUcx
4C4Lb2Yy2FmzHaTfJh6GiHbkktWvkPiEs1Aeb0YGDn0hBX5FARIuB1NBvJnLBsR0+9SxyTf3ebqe
wltd88f0KqLM0oo3srZhM0Y75qUxmKLMl5Xvsrwd1YOhP8/draK/KNmdlkHZse5rCQEXBcwdtB31
trfttcIbFD4YCdvhEL220A2LLU9JmDo8xP2zxN4nbJzU2wr/41mQvOVnUPrhFOFtGKKlTqSDaL+H
vcTC1N2hh1HSQX5CWFaCoXM4kPVbq+yu7axxRZt7us25YK5vVRFkTOibLOcdglNLnqY+9sJe2O4I
zzdWdeiITpDpvRiIUuSAOBwMT7UGjlrYqhb9Coi621WPjhSu0/46GZqNU0g45MG5i9fUkd1FJK+i
hvQsz75x9EeerlP1kJe/sYqUlLssgoD9GOSda9Tf2jlYhc1dXBODx+sqfpljLHFnIIqAOUhb6/G3
Jn9N1HU6ZGy96476GjslgoVs712ytvBqKQdoesn/4ew8lttWonX9Lnd8UYUcBndCAASzRCrZmqAU
LOQcGsDTn497dIp3a7tKI5ctGQSB7tUr/OGrTTcQlXDeSFhEltdRwyxEgOnFcR5za7P0p8aovCbB
A2XYV05xUmpxyiJwWggDTVJyaNAU68HbSwnnizlZVEZ/YC4HU9Vd6qZx6zD0kgULi7H+6KdmM2FR
yJcOndatwuZQCNw15DPJIaHAXoO2MfM3tahWSZJ4cy95XdWt8aYH/bMqo8xd7MNovKvKtgivz1W7
70IVh+/O6/ps3/MITCqMBFeUdERPOijlel1mHwvnW0H2spDTa9hjFSxijQy70eK1yAxPnd8lDjgT
NeChxU3prSKZllGosOINdvCrsunc2FjuBkP2Sx0nP6iu8bCJOufYQ3TSjE+r7daZhRegBCssLLf9
LK+01nEb1k1aV5tceZ3K2jPznkTAVY5Kj/ucofptn6yVxPTHbtO2jTflkAmlqxbGLhuOmTk8pOaX
qd+H5iUr7klA+64L2kr4S7Z3IuAlSuNW6QaRGNccsD1YBuI7bJTimCuGp6fxqjCNo15lXteQG1bq
pqjnVbcUQYXtZdvkQddABzMUtkblqoTnXuepDXhDGnowGp/CQetvZvAwWvWLZp206amef5EzbEZZ
vGIGwcdr+0jBTGbCYK4W4Lc+5jqQI8NPacUu5mkarZWiks4PLEbS8roZ75MCk0H1XAosuoyajdG7
EgnVYE6AtAUFwRQo1ktcaOtlKA9jiTtkPCHv1Jxb1CrjVrnXDY4cMay6JturGjYsNu4l6T5pvJBe
hJM7WNBjNFggEmbqdISrlbOQ3bS22yWYe8nbpiVbzLhAwUNpO8/A0NiaUJWu7+fhrqnLdZ11x8Qq
MfeKN8DIXQn1C5uLWuAz0hqhaHNhyGdvtDo7jAh+azzmRVoOTgl+TDd+5wTUFnkdhaRoUb96iH5m
aK2cqth2YmtMudvAIJocMnyEaFQj9zG2v2SLCEo2p12NiLAMq5FMfsrie1uZjkuP+IZmyG5ffppW
dacm+7Z66zSMU2yVw0t45txtrA6UfnzqKjhO9r7OpBUi1D5KetS28NyqAGnjVfg1hjhL9s+D6Wzk
plwjX77XnB3fI1deYiMOYpz1sPrRJj9EdmjUgrmw/6QjUjlO6WfW5MX491wZ04dB9OtqXvfWnaVx
47D6SgFQfRhOTW35prio6hz09IAq2V6hxLeeEvXc1sWh6QFEtkBY8RmkjFGxozL6p54SMTKfo7hy
G8DxZI5phANpVPnJYkFXFdvRbr4stMFXoie0WUN3rOsH1FtWpnoequS90OP7mUgDC7JsgmRJXOAL
RYEu8nQolZHkDjlwhaiddFO5LRCW6bXq5Nh7A54YAjsrYZZwtirQyfYmrC9dexSRSXT8lTjvCPPV
qxohzyyJOdKogJIeCD9RHE1gbVBOwqbPs7SRqzRYMsq4kLXaUaAxYCmax94K6uWphC0ZcfAa4gEZ
Rb+2kSrH8U4Y06OMfveQZy5DH4iNQacEuc4HLtIqm+aDI+HMKKw1XhEABdxBhH4TDxilPypR7uGO
4s4z9QSFpEgXV7AFp7D0h+XZ6kgJCt0tTBMTboUD3ZGCEhBkQajMerT32+ne0ThdFQV3XiN8Xlpc
FQ186nTHU+WtnGX3TvNlN/pKh8DZaZO3QE9ewJpPk+72FAuz3Z30+XHR7koR7pde9VX8eWpj72BI
RFEex30QOlTBUeOpve7iMxOUMXba6XioK/1LR5Uelf6muu8xvS5PkbJDE3rlKL/V5HmMz6ODx3F/
IG6BZm+TY5PS1mgGkNBrE2l9U54fpTh1w1DF1zq/Z8xF/lCvGPMG5uyctTTehLOz7bPoqBdibUTq
Z0aGao7xQVjP89gwrSJjcApaMBhDttraKRK3hBpbZgQPUwo0J97JQLG6caYgp8GAbhvi0HhMaSjw
FNGqppZgyLs2Q2kfmieNSqOzGCaLx8Fa8Keh7LcWLYi042hCwL1q2VfTKjdbX8XuybBrNyPaqbpy
l0jxUTAyFrKnQwWTyHQKDBoN1ZNUjAZm83Wyv5w83jcd/sjJe18mT0xl7uiKIN6g7MqYEy4frJOt
t49dHwbA7agW7u2quqvjczpdroWpW5AMJ73mpuKYlwyYLfVoCuy7dLzFCT1zvY/M9lSHHAPLG7KI
rlViF11K/mK/pvQUBbuIvhF43DxmRD7iq8uEuHytcmjr105OfOnbt5R2janjMFZj8RZ94X5BXyty
O/Zah1D9rL1NACNVpr6m8xFa8YON5zoJtDHYG3OgVGm0Q5xhMGpiaHOl0mCgWBhB4fgtd2aJr8rC
JbKzNkZ9ouPoKrx6pMSvrolxaa3MfHQdKVmbtN70UafAZ09gC9DbcLTxkDXjrRZhrFu/GP1LaLYE
2a+FwNlD+UzD6FRI4yYiac3xIBiUDARy6qpJ/jXVnQs0HfOB87UtonCOCb1/SNWN3ZwYusGCQdqs
/JM0b04X7hO5D5SGc0eZ75u48K38S1oCo8BSNdzmthZMsePGSxvIrNpUI/+cjI1B9kBtrGiLH88L
MU/Wto2F9WJXeWkRbYp8vC+d11IZThXdKMPA+GwkV4/k08Kt9dBbO6wYEutXsexk62UEohNJf6r5
nrbGbD8YmNWJ5LNV7YNDVyizTnPnrDNyqlJksLxfVeOtCHeCTnu7EX0ZdPq6g4ssZceMTG7sfqXl
tqKJoeM2LR/DBEdIYLEifi8RUk5jc1WzmdpEXy/L10TCslBdTohxa90hU4Tf0CBOEVUyoDvRXwO2
Le4KIb20CFsOWXlKidNNjnlCkW/jBkaLs6yUFDhafS5HTK4TbVVRly6TV1Bpg/0+RKN9sGJ8BEnh
CjNaOdNr0Q97ObyrE6way7sqsj2pGbzeedM7PGLj5JgyupC530g2efrjttezO8loyIy/ChvHz3D0
x4bsr+q8bBy9MUrw9QlpVz6FS7hx7MBmxmXi6pNY+b5on+sSz9eF3Koy9oMNpUamk9tf60jj2MTz
zsF+HB3a1gKbbhaulAMt6Qp3BqfuZPqhngjiTrsyY7yIq4lWkwL5QbgFWcHU6HTsAKJiuNKMLMBG
gfcCU5nMqa3+dEP5bEVXafr0LpotXzaIGqbjGU3oFTVm0PLgxSnOtqo4CJuFUmSHaD5Nan5Jm+m+
nUqY9gSxVFrrCq5/VUgfAG5/KTYZoaq1Xi2c6BrwLzrLRZVJQ6SEqxE3zJceXpYiKedGd54NVF3o
TjzB0nXRej82i/OUlWKrd8qx18fjHE5BB5RWprOtStsiR3afBuT111NdIhsvfWtKV/mI+2bmqnMb
U2OSjkXjsZ/fp4vda/u+73+rAiiKShU6hGIdqSEt3cqADyw9xAMttlaXVwrNESNW7+UWY96lXTjg
0WSwxmQj5vZDduqgUBevkaHsFfquUCS/rwwpEMXrEup7A7jBbGBdkvlqkmGR2kP+lyNvrn5PHaDo
Zj6poeKV46FCpGP6rVnTKrua+/6KWmc31Nkebbvf8ULkdkTQLrhppmwQ88UesbtRvprxpcGfQ48t
f5Ew0elDP85qv1DFXdfm08oy4wtFCegAbywp1J1fcW/vRFy+TQLorlkd58bYKlmLooQsZavU6hlJ
MYeiEBIEoiwFBy9YX/hk65JrNQdJEQet5RnPD9F8sPE0T3llmy4uYleOnlLLr0zSfKfHpsBGq0Kt
TE83WsxcFtlt2rOBhtsgpRFJlOEu4enSJMtXrQd1W2OlItF966gznLZfC+r+2HmS24uVVmepaXwn
U3dlh4dt1qw7ZH0iDTTU9OCQrnaNs2trldqMFWaPDoJB9cpMXkX3UNC4CB11J/cWnc0GX+EW8+R2
qTxJP6XZNrJ1xIl0FkBbbVT1rC+nGCy+LYRXYdLga3mTA6e+GBE0lrF8s6/MxmxYx47KEAxPUf6O
WcxaY1bV8GfPkOD69ytXNKwWfyEZFAq+z9DU+qS81j2oJXHhYlBIEXM0JfUrHnsrI9eiNYeehKFb
4rOlYmVrYM2pGF9TWKEuhBRNV9iu2cNpMe+hM3oZY51sLwqaMC2p9KS1D11lBZPAdZKpczjJ62ig
/+TcRYnmyYBeBrlx+3l4wMrlrXbgH7RY5havISPX6ctoH63wYxk4JiVr3Rt10Oi0g9H6GOtPq35s
rF3hYLqudX4rjlNcrrsh8bXhzrTxgOXX6+UP1bE/GvVu6Iagc3QPsVc4FM6KBGDfD/hIHZsWF+D5
tZy3sbEv1GJVlAfHfG7kzq+FsooW2ZPoGqSyb8twNRXVTUwLav5bx9qvafEqzNhUhzy8omE8w6VQ
QH0pcZBI7a9kVJ9rYeRsRxHQ+roU9k7CztiKfNFvZ2N5k0k726lHaAoCZLQNxSZsms0gIexZyus4
oUs14CqpGGuZjTDzsIf4c8rKt6Qr2GG5J5mCo/bTnie3muznRENm0rGyBzvFmTgDTC+BP1tS9Ygg
zDrKFHLr3Sj2HBtbFnjQt/K2VYgD2fhlEqWqrt4symOEdYnJ/Tc8/TkZaDGGOJLa+lvfjyDlkrMT
mStt5Iw2StS0KhpIy1JuytEuPEvGD3g5YxSE6TXtvmma/VJLDqi2nPGMOYguO9jmsokTdRtK8kYu
bao6/RAn5VkByNX3XRBSE4yFvm6ycaOPOI8wtlDyY6Q9ZfNLlX446Ucq3iKOAAVtk+zQa2+VoNXe
30XGSZjnkZqtRCs4ohNJw0SScj9bPtLuxZlfsuFrgm5Vzid93NDDByYo22s6qFps+GYGTeF4HV+3
SgQF856BotKWXOE+Us82XRlH3kr9bhLnrD1G9UnPj0p8TJSjPH9M6lXP+4Fl6I11th4k6YwoaElo
WuTUzUOIyZmYf8UQOzvrNBp3+fUEfGzi7DKbFKRN4efN6PIwPqvqozXwbwXe2HHiTv4UOv6UuEQi
GwWX+MEk3zVowpcxGp+R12i1uwBNQSBwZ+kUYHBltZ2G0yvl5ezcZ9JdO9A9Ko9SqF0WrT0YHGmR
zihwgyw5o7egM6ANk/0v94bYhsUXIqXALQ6D/KFI0UbT2FDimKZ+Jz1PyVM7uaqyo1VQohqViatO
TbdXjaDWHK+o5h3lf25f3/d+sLSTlJy6/s7QkS5h2sswLaJ7uRfZrhxs7Xe6qAHson1evaqTc9CG
i97hjKuUMmo0zttQDXcGToOeM74Z8nMfK2sqrXXkJDgeYnfVY639Tsw/L5Gz0SXteJXHyYezHb8U
A8D24UlKngvmRf2DXXtpbe/0eGeTmm9061MSD8bvMt1Kbed3sx508kkp7qDyM9Zwu8AegZtiKR8i
2NNpj3OhuDnxWIQN6/ak5eM5wZq2w/l67IJcDX+b8TkmIsgGAj/kiAwMKPzsZFVaQbulnClM3R3s
h0HKt5JG/SPzQTXOTI8gJX15oCspPdTRZxEVH05T+cvoHGQt2pvqclBrRs9dp7mNBbYXAdacPNxJ
bN8gfCfN2mT4iBNKQhfgIaMk1ct0LXosdHp78NsY3FKseer4hC8gOsEdM+e93H+orViDm1qptD5y
GhlGIXu9Ij1M9Sf0q6ajl1HzkzJ9GkT1YA8Piiz5P8Ip3GqE6XHUtYMAKJh3nlQyv/+L9tg3+Id/
VAI+3i5JGXX/7/8o/zediorzj+va3bpxjrX1M2T8rSyYnCRyZcxcN2WQOWzkHwIm1RsIUomFmVrb
IMDmFjFpXtFfAGDfEfxuBcGiotGmvpA4lDRzmyavozT6iqlwxjKRVfVgyho3ytV14fyxw+khj7tV
Tf81clovgvJevptZ9pd7+e6d3KCSYPkbeXr9jo3BaMrLfviqb9BBYyZMO6t4JXJxmhllMQD/2dq8
QRPai+mMSVHAGFK8IfWTvwF+voGG3srvJFprZ6EKv5nDpjSKQLNPlO2rMF/+Av75RqDauFXgSeSo
l8ZEEqiY0q5r3GHpg6gmx2Y4PipbK5VXk4QHoaZtqRj3iWH4uvoSzjlp6F3pMFsZicN0RpSwOsnt
eNcXf2FqfHtrN8zefMwWOY5AHBd0vbGLhau+QXsgqutDNnwyg942w6bsn0D76OaxRkLdRMVCaixk
HLJVTg1BJYQr4CEsHlXjh/TdW7kfXkdFM8FBprbw6DnjlPqjJaTcABkbuxi6Tgbp2jOandU/w890
2Y1bz05RtZXVLlxYD6R+hYfPz+73Bo5oiUzRJcdEslF1ZXzqfwhzvNX4sVo9a0TScruz6kWgDw3a
ID+75ZvtjyOeWi4DTMSy38v5Opl+Fulv9Xxi7ATKaJznvfKxvFSf/32z2jd4wn+E/f/XuaQkqmQZ
s0U41kFnAfMYjasaLe2TaUkYXOd3SaGRAoZnR7rOrBEGaZkvivxQ678ZQUjSQU93CdlEnWKLpepb
JhHrDKfcZvksR2RlxXS6TucT2QlG5Zccvo3NxVHlwJQe42gEELVTFhP5YTZToVz++2tdN++/ADRv
tYMsNY0VlY7/PhcPM1oloh3xYujEb61u3pKarxiH08+W6K3Oz5wZhZk3LCUrvVvatWU///d3+OZ0
upXk0Up9KBU9IdpHhyq91gr/fd1vov2t7qGpDzVamzybUaoIxLgwSiGNJRsH8L8JxP7DRf6353+T
PYyprMmNwR5I1dhdynNZHWT9sRpf+9yhyxgyQN6O2qGrDlb+WnZ3HOtV+dJIEkC3bEUXk9Z17lbN
RzG+OtJDaL0k6m/s1c2Zhi2OGjihd9eppYTMTkRrp8rXVfNHY06KE7ap1hznT0n2bCQeWOaVzcgm
dQIF8SWrid3eOqpDYIl7mT6i/J6kZ0P5cJbfdJ/dMb5TpvvFvHqx3Retc5La/ZSekgrYQdUwZHyt
6e+YTXsflRq4SBA80QU5Q7td8NitHiZd9urieQx3DfhsZxcNf2F9f4cJv5V6NCGF9emAJtFVm4Ni
EOAToxq0NeeJRr8J+NFxjUjBcaPyaiphnea7E8U/kp8z5JtUqZucShIQvfZTc4zCjfgblPq7RX4T
LNUq0mMJ/MB++LIf67+c6d8FNfkmUZoTqbLHBrh+Ob4Y2IsCBaU95qK6pUcwfzvacUO7niLFU2Zz
JcsLDtNMJCLLq7ttnG2p9kUfGPlM05CHzVTDMtRjVC2/5KS7c/QStIF5tsvYQ1kwUGguT4m5jZZN
EWluXCSHmX5yph0KvFkS7W/M7u+e1Q3/s9dzUS6ZQk6wQ4FA/EyFRr+V0Ro7ptltzGWTE9O45G+K
Kdet/v+HAP1WQ+sqe54VBSsmNBjLfUKc2Jjtz85C/da8M+nE0DZoz+2TBQ0Gv0j/kqh+d9M36ZEi
FTCua64bR4XrjHQ6AJOIn3kn6rdqTTJ2HYU8IFqufDAd/VG1oTvX1fK/DvBOUssun+CKWL/CR/P9
v8+If19qunOz3TMz6qQRmM5Vm6RLve5nFZfu3Gx3U3RVKK5PYPm1nP6m9PHvB5p+K6NUDLbj6GFB
Luc0QeuARweDZMnAJOze+9nzuNl6ekpAEbk27avXwSv//Oiit2JFKWrMcmKz2NpfjeXTxfnZZW8K
mqJNLEeuyBNBMTLmcv6izfDNU76VKlKNqJWEqlLCacPGAgBcRLVrdVqg5X8T4P3uI252X6airWmD
xEVXnqHEn9E8pxjVO9lflIv+PdXV7ZukZJDTWJOUnvg5i8MUjSsnF3ubduas3kPm+VGart8KGKW5
LswpQzlXLYCZb5w+Wv/svd7sSbXRx2HuFDj1z9Gj9LOFbd9uSL1iYCszIjCUcEtTH077f9/tN5HU
vjmCzTBCevNarSTZJgPkRH5VxaX/3xf/JjzZN9tRdbAULmA7Xru1YtzO2s+exq0WUT2nBp1xHnHX
recrXnz13/f7zcq7lSJCwqBR0Q+bsYQDFNwjXJ+BmTs3c+qH+vKXD/lm99zqAqlmZkd9yofQFr3i
Opgv6KC+tO5nB82tQJBm4BcSdWg6mE2XrExd8Srghv/9gL55odbN1owMW8kGmxdqhKjBofzwl6z5
u+te//1/HY42euLFPHPPquGJDykN/vt2//nO/5Lc3Dp56r0wnMwR016GEzajCZiCSZuiQ4o6qzR9
LtEI4hFeUQdXY248aZKhcG1NMJeyujIZZ+UVaK47U7UBAEPzaOIgrTWGnkUglie9nK+T/n1sqy5g
yas6qFbHT06h+/ZsBtVCV1YLFHP0aJi5OhIaYfl+ZUdImQxU4XWhyMLN4WAi2Dct+V6Xe6CaDx3Q
7sRkfo6abGG9MaL3FaqsiFafycglzstgyaet2rd+j76fXXrSYh7yaN46KT8e/hgMU/unRYnWMcyk
sbjv0PMP9YutgkwoVPioTwjYgS54/+/HbFjXaPFvz/kmPEEVVhRyU4Fydw/X9jmcngzwRhIAysp+
qGaeT/gqUilQHW07O/26z9rd3JnMMHZWPzOXF5vCOpYhyuXgU3WUyyeHUXm9Gu3Pa1ciq3atBZlI
rYKrBMmk+RkwgEjeARUMIh3CDj+dl7sm+0zVN6gPMBweSwaHpb5ZmD1Pw3rSwbEsEfKGnmgKLwHn
nYiPCt4XEkau3nWrHLCwNU3wgDa6kq4zphsLoKScQb3xiWu0Kfba8HvMnaCwRWDENElAaM/vlfqe
4lQyiW0KLkO56/O15IC7YWbbKG5bbyf1iza9K8zhKevKu1rq93PGUGlkUglJudMqtwVSFoIxyTQ0
YMXz3IGUHu9nIPNRwZNITxYzOQhqYKRQQUuQ3ZeGSxc3YMD0TR7r7jRLl6oH8/mmKPNqoNis42qd
LdnzhP93njxXy+RX7V4z15XMrB49x0FpPYsfiuJ5wQpZGOIswSBvdP6zmowgZCXZ0wCMD7O6YhvU
5gkdrNVUb8y6X7XdGQMNt0wGX9M/8uZgzIaXmqWrCeWl7BpoimDSuasx0d5NZNyxmtokDqrrYhzW
8oKzNZyUIu4uU1Nf0V+a0V3msfdsmBSDKnngNoIpuQc3bRWlnyNQbkmKK5JxO4LCj6zcxVZyqbGd
iJetBMFKP2Gw5+XA0R0jwyjDdhVuweCjG5AsYwQU6zpg9FU99PSw3Sphtx6FidKps1OgejrhBKeq
8GOr3wzM2vok9nPAClk7BY351Y/hOkmcTYm2phprH2UEdBqCVsSA1i5k30xUr8wf5la7SsS4poS0
b5ufcvUzse5nqAw0SV3aIUBTHfzzCte2hm0fG+585R0uIWCiX7lTn+0FTSYmKMZKgo8gSUcn7Y81
g99m8gv914z97pIcLOTvhg2F0D39sjt7EQfFuSjxnymCrakASahBthuVO+mPshA7JwvoKDEXDQMD
vAUfvZqiNVM6yzFdBww6sCCnw8LhKBQZuFgJCLPxRb48DjaEoAbYqKyvSt6YXr6004vMSgQaNTEk
CMfQLcIKqFSx6iLJbWc0SLB9WRxrpYkXdI+7JHazCYpJATJ1KdZC28nAHMw+Bs7G1LIG7ZtDAnir
Mg1a4bZJtVVsafgkIvNXwGxsD8k8rVGBQnrQT7OHrLABDvwZNXuFQ43S7aQScjp9omnkhY+mq6EX
pMkXA9Y1xB3kw1XkszrjtauKdcw0w04fi/nSyQDMI8flZYCx2qswhp0SvL3DOqYZ2WcvUtGiTKTB
xVA3ubDPkeE8jNYe+FYB7LlOdgJF83pam615HAjQVvdLyuEEZnBFk86Ta8SaU1IrFLcYm4CezePM
z/tfk8H+HIDp4Dgyan9QbHRVGQLWrHu18daAbu2n534qAzmxmL2eMxvZTHsDOEjpM3eI8Y68kh/H
bFctdwpHmJK8dAOo+PTNMfVNXZvADduNY8l058ZVBZUzN8aVJLPpIPzcmcW5yljGk7GywfXLzmZ2
jqGFXVtnoRhduWP/ZCugN8HYe1UW/5HTfBfFDwXzdfbS9UAUBgAo60UXJSGy9Jc+egmZdvXAggun
OJrRqx0BhWfB9eDnBP4wqxnQUM0Wle3nFKRHiYVOlS33ZiM/FWDi5wJ68VQSl1PntZCIiPGUtUE+
mZ7ZT25r0Hs22up3O5rbUT4ASo1Ri0HjAeowCqRmudaSfT++K+0xyY+q/NsW0zqtOJUnhpLdVTJX
7FWdY/9z7pttV2tBll7AGvpzWB6pAFyd94YbTJs9GDWazNAAewd8bc/wKCw2iuUcW/U4tu8NE/lI
uD3i9WaPjmFU+7O9Ndpp1VhPvf1Kb8lLk9FrzGej+NLMhzH9jW+Yp0MliUg6hvLdgsew4Lyjdta5
Te/rDruU6CFtn4tkzY4KRMjVjDw5Rtl8L/AES6RdJiywdERgMLhoq7pMXCDigWrK0g5OsL3rStkV
BeCBokv9Ib2EVb8fS3gaYHFMYN4N2E2TzIRiynSc3+F8kbMSHC4Alih+jJYHbsOTAR3J9viujeGh
lc+S/iSSoKcnDJVqSsQ2l3ZWSE/YOWaMkGpA7Fe5lGK2PoaKE2f8U8HNS+Z8XQzTobegujns3+ZX
6CjbKWbK2oHslFisuSzDlwlXBkO6q6WtlEykwoJE7WIMf1PQ+0bTQjdvKpwY88QQQozYO/Op7xQv
ITZ3Lczw5ksXaVCSWvUAXZK2xAQKOjv8Adx//ciUXBHDfUu+FrW4ZCGHW/jQFoVXGBF5nupVbM+0
ou9ob/thBHQF4T3p3TaWNu1QgQp34Go+ODnI0LJamz2gKoDB/51y6f+o9fxbynXztao+HrI6Hun0
juAVc1jviNc051gdNp3UeAnBGKbxRmhBUy8HW/nd2p9gYFdqbnpWNa7iBe4lRKwalMeUGjCy73AY
WS3QIsQCgVTyG33YAytMpnNa536N5LyZ3Q8lpNVU3XdXLGFNgsqor9dhxVu1m5ePmXLuET5YeuHZ
lebL4exRq34WkFCdbFknEapUDA3mM4bp6woiZ7IV8MSS/t4AxaTNeBDJTyPSjBZkkjQ85vEHUFqj
HnfCvKScU6ko/Yha0h6sY5qBSKObH5JZQWBjzlBl2CQKqNPdDqUgZVU0CZTydQvlXjCdbgEFEQ6W
9nVp9mj+kAlBV7aqF1lC+ppW4lWGdpAORhNdegLXDBNg6tZOc3SMU9t6fXJWq2Ujp9uZ997B5goj
UMVStdHUyAWcRl6wC+sgzLeq6FzTjL2FcGZY4DkhW9g64Gyl9nX7riQoy82wUvuKKA7kEyKR9qYP
F1FcYvhndGGra6s6OdcA5VDMcFpnnWQkoHYgmfDUNPmQ5KdFeuXIAJEpPI3MqR4vc8qcNFrL4XHh
8GybB3uxvUgNpGklLlZ3bKZlFV5nLfI+Ws5q+Wgp90bW+pgdr3SG5MlwHKxfHbzMfDsR1kzSZXAC
q39w8egJZLz3JXm1EZvIoP13D6F4luVzHL2P7T5JX0K41QlroWD9acapjt6dFi4VF04fqza5Ol6T
axBwbaj7jLTwVwgj+z6GhTNZ4JYxQvMHiIhtIT9O+blirm7hPADQ1rcLdeuoyto2wwum3H7m7DHC
sLN2XdfA71X10FfxtqT6CYGIV7kJcorX48yMC5rnqnstwocueVIKZwdJCEFA7TGchl+SXO9ztnRl
fSzmdB7x/sR5AZs3r8T4rKP/NFSPek+EkCEyxNUuBP2pJTwA2NKJFD0A8HI7aKKjzCEwn6sixKps
Wo3haca9swbp1ryFymVUq1ULEcOx0C/QnwwEaosEtqycHfT6acyDYfqVZrNXDTvkyq5GoaStoLB0
AqOiHUu2olafcR1escngwMNjxrqBzf6mpJeB9ELm7TtP8LvwHenFWxvuNabC6j3tEtJ9XwVI3C9H
Qz8k4xTYtuOhANLL+5nzo9BfU5gOk/Os238ULP3MpPKjsbpYevRUQtZOkBlBA6VHBt4bQqDxMSdQ
Rv0Zoe0d8I9KjqjDHAeF8hH2s29PpAGgwt1W3/wPe2e2HDeSZulXaavrQTbcATgcbV11EXswyOC+
6QZGUhT2fcfTzxfMrOkUKyVNj9lcjNnoQmYyisFgRADufv5zvmOH22moSLIfBEPMVHH2bR6TuCAQ
neCb6wi1g2Hom3ttNAezoDSmClvOzMrfzWyvi655CgFkK68jgxVubQ+QAVMiRQaxb/F5Zu06IHXQ
2NWd6rw9TP3jQKrfnXC1pqtMgU8TBO+Etxyo2IlPR/GBrRDp/05dOYT/Q/94StEAT/H1ph09ZnPc
xgPSyoAFsjncEGiqOAMMp80ctXqeMW5C7L55MK40oQm3OYvMc1k8jAhoVjoRFJmXic+OnCyHUPqm
nOkJOb2f3rTN+13T70+LkEyrb5Gd7mLfWhI5X+qaQIR9OyEhZKhNBpGsOQ1WBD5AVuyjDhu02o3j
WRPrS9fOCNZGF5YFJDfFVFi16zDYxkBXdJPd+MLetiRhgro7+rZ1BjdtO4VYpwbK3upxN9t673bm
oUn5PHJH0oCYB+fZIPbj59ygmpsAg39df+lrf+Nm+Jvv6OwpJ/98yt3bNBl2QuM8BITzi+XsB/rB
J6GQ5BIvBpnpw0SwkFx0WL///IE/nEt/sUx+RhUPoleDLavxoLv2npvZ0QfTMyr2oRZgCDqiJvb/
OsP0qd/BNbAHUUvCZYfZEJfJqPdmMz+E+lvsBUfP//bzJ/UDzfUz4bievQr/vAIbltqLhE3QyaI8
lMUv1NEPL89f/c4nefNPapqd6L6vUkZ6pWmt2tm8H4KzXFJVNHyLjNugEwzm92LAadyeDayJ3RQf
U/dY/bJ+96NP7a+ewacJAYDyQvEZ5DdER5lJ2MspIw9SrXGSnfmDR+qClsnicqRHISLp3LBWZZJV
Jj9vywNW1xGqgpbm/5nW/5miHBIEixIG44fQ2Irhfo5+oS+yuv71B1d9Ei5dlZPfYL06EL5fVHTs
osaRS9xhjbjl8Ew4JD+wAaLKI13mTP3z6K1KAdWLlTk3twUryhzaq4qQGmvB2iYqPZJbSHOOv9d9
+WwF9sZR3cae7bOw7Neh8WzjEC8sfekVT0PZL6cgWmfZQzW7yyEhDVfum+bcnx7ytlpBN/JIxIr2
so7jZQZUpEZorvwrS59p7qbc05alOif5V1WPidkhr8G2oUxoJFDG3b0pCAQl89Itn0GFpD5ptrO2
h8htrnCBdJnL5pGYvNE+htwoRxJHY5GdlISlbzSLE2Wg6kp2FS9JyGYxwagLQCNtSYaG+qJV496w
cfSfSB1rnZ575poQqz0TV6yOYbFvJn/pIBFKdIjRynYxIK6EY0HREqYXe7tMFgDdyKgW033cFqu6
C/eupyFtPbsW2/Zon1RnJRIbVUtR8DKP3/IiOJQEfaoQ/zQpRggt0to6w7kHrrqg14AR2fk8R8c6
iliN2bezqg4i5lrJVsFIAnwgzhhs/U3gCGhTLm810dfxObblRV58s4pql+pplXandP9ZGd5F9fyc
DGx+FLlBJdYcOZdlxIpDTK/J7/rkQiYXGEWBO/nxxpterUysJzO+cdt3L3yzZbgqB+BxmYvwEXPW
Sha1NJdjvjPKm9YtV7NVfhuafNcaM2e2Z9c+YCQn7tqeZ5a1hmfCQd5eQlVa9Cq7mgmTD+SN6n7c
DIWPgJSeE3j7aBgPwvRZYywI04LO3KcEgbg7xSsBKbpzjIzkHjJxDOeLlt1jPQX3jvE4xfXBy9/d
kFStk61Gq1pP5Aq6wTvaoXXWBtZrZKFAYNzwzHejt8geU6vVOGBrS4rWH2NyW9DFunLjwdfIM/sq
ds1fzEF+MMxRn9aUKol7PjL+wK6jRzW8HYNwZWgsJCHpuPlXDocf3Ms/c7mhteYSiNBwaJP7jJph
pzn3iLX+fKH4wVjkM57bm3MOKeykDoW5iwMK88bpV+fHv75vOZ+WCDcQkY2yOxzG5qLrb1kBfvHA
P5hufWbiKs8qhtxFKe/AQ/T+DBkMiBxlx7n5q+XtB8MG5/RW/Gl5c9w8bZLZ4Y0lyVEmLR2CCrns
LAZZEsX3obmdcs19Jlp6tv7FsP5Hb/On+3w+C9OdTr9WHb5Y7mlnSKYPBMDP3+cfvWifRsY6CcNs
7nifA8ekifwwypYAKhC64evPf8BHzOAvFmRHfv+axX6Lk9axWAHVdLpT76M6Oial/SoCRHqqeSPu
rK14c/uR4216zPwnXXMkOTXhEbiDsrTqSsBhwbRLSk60ZvHqqWzfkrdkeLepe7GO4/SQs5v+xTP+
wbusPr0mppoC0y9HRo0kDFXIWEEV50N6m4TPQ/kUjC2UteB5BsllA/3wEpg+rgHSrF0YA66ukmhn
QxhJFyYjpZfceIuBwP/8uZ3e9L94MdWnF7PxYwFdTqMl4jtkEZnQB3/+yM7pt/uLh3Y+qToV52DR
2XwS2jy+ypxpW2XB2muHvVTTtiCWZohy0RTpCnA9lB9oHHnx4BEQEojaQb7T8bCM1RcR46QsrDOm
TQs/xJMaLwv3NYi5cye31QlUgqwpBNsMOkFNEsIDLKigAadlgnTzk12j27UVPif+S+KUa/Jxu3JK
Hopp3CXYjdPoymKYn1Oz2nlffN9eNt42j0A/zOOrPdo3tEajEli/eFV+dHl8upNPiRcGFUj+g0gL
RJB0OQIMpuyNSe4f/vV/fxv/I3gvrn5/iZt//Cf/fivKqY6CsP30z39cRG910RTf2v88fdv/+m/f
f9M/ji89wffi8//57lt45D9+8uqlffnuH+TKona67t7r6YY8etp+PDzP8fQ//3e/+G/vH49yN5Xv
f//bW9Hl7enRgGjmf/vjS/uvf/+bFHxA//3Pj//HF48vGd93mxb9ex69/Mu3vL80LZkn9Zujbdv0
QLO4tiNOEYfh/eMr1m+W69jak9RISts6hRTyom7Dv//NVr9pVylX2/zlKX0yCjRF9/El5zdbClu4
0lKW1ILE0j+f2ndvz3+9Xf+Wd9lVEeXtKYElPmra/+tScU0241KbNj+fyYbnft7czzyDXnUkOqbS
zB4sv9Ov9LkaPWgrT4HNCAwbSRlHvl5HkPRK1AArK5bObFsDQNJ8eGs4LUULxyM2DdBEirUFAuRI
+iJrVq1jByQPIYkgFM7GsRRorjsz9QMA+2VTya22ZIY3SURYC2jiJJeHls4h3W+YYpKkK71GgnhJ
ovtAt6JYlzba7WbIKt9aVHbpv8gyBurS1xYAx3K2XYbecz8WSIfjaK2IDCumZlUBjaQBvuHDwMmA
RiVAJi+7oCEf0jhWI3ah8nMwi7nFU89jqVaCSndGe3pOz0Aw1IcksDIy99XgfakTUrTQt+IIrFUB
TmI/JmMAxA+P0ddanAT62m/EC0sqXAi/Hc7BT/TnrsCvRt93x8GhmXKSYC1oUyLbQhjuupy6wDhY
hiRB4HY9+BGzdBq5HiljfYqDQBgLR6o+YIpVskus5nh8krNd3VjUxMGW60xgFbGW3ZNT2k62brRX
P2WBYz+7InAAOozDl4TYxqWvIsROMaohO7XLhQaIOUxLzEfjowU8OOrRzwjmgFibqV0FAFJ6Gp21
0A9e0ByKkImQYaHfiGhDAR1MduPS9Z+A1tZ2SvelXLJNXRHk2NnZOq9OE/Fo38RwTYmBT5HcROn4
osP82hTnRU+mXM+Pc5goKkOQAec4Yp2soFkZy1YyPTet7HU25L328QA4WYckWIGcRsCZugvhtFuV
zZdj192ZvncWGuIhbd7jcriqggc0zHe7ak8kk6cIDFgG6ymf9WUH3SA1xhNldC96g6GPbW39sHmq
krRf5PGxAhxTMw7g8luogV4Xi/KSKoO7Jos1UyQ46awX8PZGRYSvBrlBQ+kW6f581lm9lVayit3s
vDU1GW731mz1nphTlC2CVt55FP/cqnQu3mKz2VsjH0EmbdCw3BQLTGGJO79301VuCzhNpkugNGIL
XkKSQdXSjr2mH8N4UrYbLeyq+yZJQysdXzlal4fcaU7nrGa4a5AIapcotN8xGevro9tDrkGVC+iD
ab3zGkFS2x1ABnMTWfNqtr1HD5TidJzY9iUeTKJyOZiPSpjE0abHlDlfdpIjXVAZ/tUkEbJTEHXa
m+nEbG8V2EADkc07gWfQztr5i7L7a39uby0ohkaslmVAyLK0VkaGWwLNRDkb7RFFg9nXeFAlHBo3
vXGTMFKJtDro0NyMNNGhXh8CUoAzuEN4TVCr4pVHODY1851DZykZuhM8od4VbUG69z5M32AyHqhs
oZT4SaqY41P15kIqMiNIQ+mGS3bpYaYQwVsI/7QMgHlCCkSibvrnEEaoCji1hbeDJ+6qMS+2oe29
Gob3wqfu0Gcos0XYM3aT2cpIrukW6pZRXd25FZ4dcxjpcMwsAK/ldTa6G1+BOKrUcMrrP6kWOLEN
mWJS2KHGmCL6Uu6BTILlmLe20Y4rv0d54DdTZsWun8BoLMljDO9OhwIJIUfK66h2hpVk2gM1NLmK
bAjABJXGrNqdPtM6HahjcqiM5FOaYQtwksOYduPNyI8Zqv7ZNQq4YHhtphi81Jw8SoUXDb/r0pXG
tkm6vTPr2wzISN9A4/NoBZwvSeCeeSQli9QAnconuW/So5lGr14IEEXM3aJMIqAvVgUDasFN3ttU
rjpL+lrhAuIqphuwF18q8JcuPobbfKi29kRFR2Zdl250aWbnDipwkOht2ad3Y+Ee3byGyJFwJC4h
1NS3btzfSGPY22yuRHNlTJQgRcHNoCiKqsizty99j0jjEXq4Td35oje+acu7n6z6RuLgACjX14yX
y4ToCvYif5nLFkRGgj2hxOMGktJlulUb3JdFHF3OcXU+QwlKnWln21yYA25JJoQlDhTFkCub197J
nrLLiPQPoXYhhsH6anDo2D0ZCxcCBAU8gFBcCs4X0+B5oF/7Wm7iqtRMxyduNWnWLufY2nTS/9aM
zj7WyS4aXP+Q5179Qmcq0/5e79yyumSZZr5ogHkBH3RvD9h8wkpbzmKGSLIuEhhAzbAdYxjtbXne
AjhwqAZmnZ3by6h1zhv/rU5NRHWkcgaqbZ9B1GUFiMd13WXLKJTbOeleIXWem5O6EkWNvDNvbEwA
DnQS6bzODJDm/NIdLzWzm7m5MqnJGcyDrfuFspqVKMMdbEJgHMqwOejNLRNRY6BDokuay4QoWpdi
WZ+ApEdlc15Pxqsdl9+ySBy6ibC+Zc+rSdkcCKJN1eJrEyNBs2xfMbTsAnU32Kl81AN0COmeGzmh
k6S8zLrT7Zd+zfuudp71XEuutrfKNVax2b7OdbcZGqN4TSY/OnPgh2mJY8zX+oQc2FgpBgiAKk+h
UQ+EqMyraQbTN81XDNuzjvmViXeVIZtRhJyJIpAnIxC1mbtg9IIq9SJ93HVo+7OWF7IddxU3cyEQ
/lplV4S2zgNsC10weLvANddGT3jJjJ5qw+VNApo0VOLaSHn4iSlg2xjL0WVUiuLL4s/0am20G6cG
6OVhv8k1zpHGgU4+p7vJemoY/B2gZu/V4FyMbv3NYYVLiKOsxkouWqRhZxp2cPplkbB11JeifrQz
RsO6vAewfwiKjIZsoHYwgnXgPo5MyCrP22QAR8fxVQtccnYxHsBAr2OHOX0QbisrOkPLv4s77BeS
0Xk2x5vORivowhPmMx/WdWyCfrXesrrgPjbt6ro5dq1g1MflU7T7ZNJ8jC1nY3kdE3Wll44TXTS6
wzwFiRtwD2WO2CCHSdw5itllTT/p3mrtgtGMcx5YON1c1oNsqeZ6Z+ReeGSgIxTohAS2u+jNq6Bm
yQcnFon1HH8t/BSgBRu6gMGvHWfcc8cXGIZYlvgFp9sUin+VYA9Lvlix5qfkz2XAXNybbrSqGKp/
sdqIeeKI7AVzAmcIrLFlnjw7wM7HWS7iMTpWYKUYOKHOAqnJ0RJ3yhFfOxXsJDf4pBfnacGuNqPT
DS3ZxfujJRzQxto4Ub5xkC0FnqPYAKDYOeuWpgMrgcdC88FsFw+qyBdx9DyXj2HcMOSvowy4n2CN
kkCgQMJP0zKhawSvJRV0RnEcso42kN5uJW+ZOtO0p8MWhA0cyWofS3M19fyiuNa1+1RXzu0gTf/R
KVmPQ1iwJihZFFpfQtxQxjqcJygcb50NmSPL0YyCr720VzOUyJqNpJk2y9PiOlqoozyRcS7Wuc98
Xik+nigxkznfcy5azyc5XtfXJEzqa9pr1KqPOGZgQcTswQS5rayLMpEPffVu2MF2Ki5hamQlBCk/
h8faQBu2N2n5qscRRePc7V/GYj2dJOvG4eMltjTVWvm77/T7JLtsyvDMaQt8Cmnw1OfhtgH1lk7V
OsGcnk3QiGqG4MBqb1OPzVYb7BV5OJEO3bvtaG44bbmqgO0WDm467MXwwIpgbQWcNZIuV6dJO2p/
+mRVgu1wfhXFAz4/2T5EQ1XtHdyTnoxXNU8Bb/TJrSUwtbjwQXKUcsjreVLtBrr3MmrDw4rnR1j1
xW22DsjqKF5SAAXb2/3aMH+dDPPO6VjZ5jIH0R22rNxpyU2wLSEYc3qa3eYVthd9F9ZXvDTDdY7V
y6LIYPJtJnT+me2+23r6UmFUwkzsY13L+kOsw4tJOLuIbo/rfOyWJv12hnzPcIU0hbEaa8YDBBwA
qHOaMCUXOVeQ7887aTPVMKs1BKf1ab9zwig0at50oWSUGt9FI2+Uw9xzfB3ScZfG1kUc1lu39LZN
6sAfeA/MfO2gjCn/zQ+Hy9YCu2WhvcCVjk8YjCI/4FDFF4jVE7yU6G8gM2YwuiduymyTl1noPChW
mi51r6WXrWQnloXML+JMLjrt7uwAGm//zYo4X8jprm7URR+Y0I8G52hn3daxOIAO9ZUAwhVnAKW0
hccvtCzA5sb1pMIX0eERMAdr5dQiIYfan8xJDFEmD4TD7Bu31kx/oetgJXW+jFOf7YLY3WHG9fcE
y1q4h8al53Zsd8yFK+Kn1L1Jdb9KQxM6lLNyDRCHeMXqFytn0uPqqxzqZJacibi+8n2T7pj5BMNN
syA/y1PQ3EF+YWEZKkJw5ULRyhHX32aGYgbDQWnhq0KFDhPz6AcPU96shmgdWfQENFV8EdDZYI0Z
JZJ2s+1Dk1piibOMoO2XUHM/l3m9m9keZpySA/MlSWJuA1ZqrmupTmYz9jxWfie50jPOH1MNRw6f
K9OOqD9LJQdCTjfnsuYaZLyxi5yu2XlO08OATm+zKWZyqQwuYM15FSKlWM1ZjWH1tG6Y3vTVTbD+
FKVfg8CHHS7xai/ToDDeDQ+vSyQMOFPVW0ULnyVxBXNy23qDFYIsDqdVVQWH2PJBytoG/oQy4Uaj
q/Hc0NXarTH745YWUNmxc1kHZzb3Nv7UpNEXnV0/5tO0y06YJl0wSqxCHDU4cKXXvMAI3LoVNupy
GuV6iBkVYk4YIEc29FnGgdXfVBa+PSlXmPooD9nRALLK6TuY9Hnr2z3MPRp62J/auan2UXldNtsu
LAF1gyj1SElM3bc52p/ev24z65IHie2I3Qt+zGlesN8ZH0LP8xuKuHXzHFUw5ZCZ/fabjwFb7qZh
iDGmeCYWA084VFbEydzplfRLWmSMsfuIvXt80zQUE/toMdmXXZFxnkplm/Ea5CKjUCACvpfbpgmx
tAIQ3U7YrhaGZTZnZaADuczYtz75vhiDXeCMPkCDQoGnaquqvOyzsQSEP6fi3MfjzK6Dizdi5idK
Yz2Kyb3yPM3RwI47E/Ri18ovsXADtW9ay2Om1liYW/yi4HBkWTHeN2VzDp7mnqNn4s3hU5xFPB7g
5hmYU4kP8n/MWWH6TWKQQ3HHmlisDPg7+/jbG/pq/n129H9B0bws3/Pbtn5/by9eyv8HdM1TKvXH
suYWaTVv3qc/y5qn7/hd1TTkb8LxMK55XOVCMrLx/ilr8iWlLG3yRwj7pHzyXf/UNb3fXHRO2yW9
SkLCPCXE/qlrer/ZpjYl3+U51n9b1vxO/3f4Aa5r266QtjK1EvpTOJR7WzvOKF4LYjXeQRl+8gB2
jxRIYYSHzsrwdUSOi2exbC88s6HUxvGweTuRu/nTi/aH4PqdwPr9+PT3Z6IFT4eXxKMFiRfjz9O2
1s9yNLkcZc5LTu1W0RdfQeTzqll8izoDhVXL8IuenPDSTsKgXXSIxlsO+MEz5wFs7sHUOrAoCfO3
fZ/hpOLquzFKwjo/f6Z/8US1YyEA21JrV7ifRnS9AgI/WLxkVU/Bg4Frf1tXOJUxZmYhjmjNYO3n
P/GTwebjtdFKmUjQFiuZ/IxLMmDr99zMKM9ia4FRbOeaRXhrCFrxmF8Vm0AxJTH87iliQV0VMuA2
0Y7WotER5gUNf7UbkmhL/0L9+9js/1/1fxOncN+PL/vjexu+1+lL/rX585X/8V2/X/rub1K6Htq/
SX5NksTh8X4faDDPUJKrmotYCld7p8nyHxe+Y/3mnL7CN9oOreunkcofF75j/ubyuZOesLRAriDZ
/98YaMjT9fTncYbp2TYDE09LZfJwn5E4Qs/NOCVsG5uyMu6mxpEdWEtzSuAbVM3KTVouucRu2nXj
hsQRbTOmWMw9hQUGCZbcBPofxoM8wybrPaOxw2sZx3SgVsDQ6WZmEqFwbnv+nW119d4rycDkkzv9
4r7B7fPzr+HwYjieq5Vlyc+sMoYnumIMo9HpQECXVt92CzOwEaKD1l81aVbdFKMdQirykr05m+by
T+/6X9y3PjmyXJPXEcHYRPpzpMVd+dPtYLKr4lTxjLbnp/E5h/rkoh0iFKi2akm2UTnGlj8AAFNS
MLdzO5y3YWDcpiAV9nk5sXmt3aXFAIFniTzSJ1TgeCPAkbrytqVu6r1l28JeFw1BxJAa3XvagI1l
ZCvvOe6a2b6wa4FmPLn43p2h9c9+f6mz+b+J6Pv4VRW3ZlYxx7Zs+bmGNEeZ6d2kgreDnnSTNLF3
bEbTaaCNl8RqQpJ/NDJ4bPZwNOoeuw1kv2Vi4ztNtRc+ssdK6SI7Qd/N0fIarHrBkMpF4HQOMbyY
UN/i5+/Ov07tTKaCyhPKc7TkOvzsExksu09FS8Sn7ar0KMT4zvBhXhv8gmtPJj29P4N/1nrjrRzt
eedm9IG0Qeu8TlmfXfbWmCMP59jNxEjdi1+7aXmMEg83AED1+zmM9Bvz7Inj71xTqTDVWXVvI8AT
8vSGsymyuo2lcvNKc5umvgp4Zx5XGyNr6csooSWMUVK9JmNbXwjPqh8T1OpvheUZN5XA2kXnBSF8
JkXH0kD0sgvbWGOdSJaiThq6gxr3UmNCgU075Leu03uIOPM9U7eZep0qf2RalT8YLlGMTiAxqiCt
DlHQeGu/q6arJszTaRkx5gX6mo1naFTqWE5lc1HMeX5ZS+BItd9bj1Yt/XNHUDznecmN29P85bcR
Ru7CzUryq1C1LMsgJhEa/r4aHYryZh4M6vc0XGCXONfSbveUcETHMW4uSbZuxtqZ8c0AAu7MZ1me
9sSxhs8Rj8YYLGiea9d26pnXIpoG0nh5r7bj6ECZwJ92EYTUK6k+MpdUXHBtK0bwOKcLNP2kfNST
4W161bdXldskawyHZ1VSiU0Nc/P3Te93U/zvdi2fbz+CNdlVFlgHWwuPTdT3u5YSpy8ul4l6Bd3D
kFYjY0GnYNC7lWVZf+tGae6mVmCtj6PpcjAZQU3KfWwNaWSrGtEfl0xlKMBDdk/5mhXkKWeeaAd5
0NtKl8HwxMD8F/bUDzTcn+/9PGtlKYbszKzhpn5wkv7kbMqBobtkc2ikKEnekjQnkwnVn5v65O2o
9Lx3s6h/F34PIDcQxGuCqUFYivznn1+e32+lXPP0PGzH0qf9sUJ5/HTvHC3U4tkFCdaPfXWHNS9g
GlhFq7CbxEbWlbqjMrP91Xv2rz+VxeK07TU/7AHyk/fFFCqQRjcYiFsyxOvaD9WT7dbBW0d8nn4X
dARS1/Gc3yMVelvfJA9YLhic+s99RQqmRWV+ruAmnnPspnLBEhoGAvUIZoYO9PNXSH3Exr57rwSr
G8ubcphne+ZnzEI9uDqH063oSunzpdO5dAB0r+FUWtYika6/Za60EnU1WcREnYIAnTr0oQxI5KY6
XDZNJJZGLl9K2y6unCitj4mkqkAx1tyybRargYjya24ZOyhZVJP1bb1MnfyRqZm5tAXB8ihv/Ful
ZLZXVWZuqTS7r41gQJzQ/rS1zVwQrSn1be2HZD0GDuqNGPJ8GbZud9Qm/0AoUHIhGsPeYhQ+H0N8
Z4Z9MpsSZEFO6LvHRlo97IDQu3IEdp+68ym8CXylQSTM4ZfIcycaDijpIWdZrxsKITZJkNTzMtCF
szGGSt02E/ZFowr9bYKCS1cQTS8e5G6EndB+dsKBfD6TWAYysVBPY2HMmAGKkzYwJQNIbeME7Fcc
cQZZXzlO1Vwz6uy/2kEkNtzOkqNZSnookCzms4wOuXkRl9Jdob+MK3dEkw0deV008bAtaZV8Ungp
loEfOEcH2vaVEVvyjAiPv47Z/O3HOPXXY9EzQigkea4kQ/VW9XxWp3Q1ZpYXXGbwmrlnmwFRRkYr
hOkR0Yqdci37teF0s24DNWtUkcBao732xaazymibl/hNak38ZLJBNI6NJiYTJZG/yvO6fBEB9U+t
1S61Ocf7jHnxcYrItenIH89j5u9aUbKU+c4TUrd1sKrwQQWxgdrCfLPpows9sVOsKHGA0p83x9Rw
inOOXe02cWbvNWO12eaq0pT1pgXwd8JdBaGxjvfZKbBj6/p+nlL/oilafan72Vv2SZ5euH2eLH1R
OtvGNa+oB/kSNtF4M1E7wFi7oeS07HtJSCVVa4xxNR95uijFXK5wwDwFiVVcD3B2L1OF7D+wF7r3
q0k8sI2W+yKgOM0MyDVZs96KKWyXoU6mu6xiRhukJRbnaWT2m59ksVg95gZdD0zmhivaOKarnjob
gt8awkPGdjYtNMG7k/Wva7W76jWZ17LvMsEwl+EGsA3Sg9h9SAKP7Rfew+E2ddovFBcwGG5HedX3
TA6drCnOWOZcrBSOvcBHQ3RTZfSGBEa8srr0fTImY5sV3egyg7d6dxHnqTybK6/ZZOHoUyN3ykdV
4TuOHcnYIyPKOCYk4MoeY0Q+kXgI5uqiM9mdbmpZGNctF8z1wODrFYf6hdA2A027Lt7Yi5nRsvdO
nyCt9JllZ/LGDp2aDsC6e0Csv43LgLIO2TBrT/GOL6XDB3mOkOIXsgxhcXQMf1PegCM9l/aL4Kb/
aKg22xXce+51OpeXZSOLJ7aqIfONeDpvrIDBDQKVG1MhCAmC2C/jy5wMP3VRlUvjRRsLSZrdC/0n
o1Vqg9gavddubWX0IIKJjxo6NaPCHmjRlBL9cqpejREHQ4UvV9fMjQyXOUsaemorEsITbhC0B4Sy
+bKRNRg6ZyQ47s6PVqS+0RZTbWLVbE8aziYwJTT/OL6SgBqWmTd6VMkChe8818awp3aFl0KgLcd6
x24mcR9cL6woRvVyyPf9HA0Pruwq6jg9J12BHBQ4NYykvRyqInibEhri8LqFi7IhTIFfo5+3XUBU
s3Yaf+2VLTU38USfEVuBYxgqIDFNMhhHTAn5bRjn4IJU2UQk1unHSmwz2PkzjhJLxdgNBJkfZknj
KzYpfajKAp4+1oZyiev+FJsf06+RgkLR1HP2qMmWYcpU9mvnTx0tLgY3/gmKS2PoF6+3oekDt9xx
QYtj4pUenh6Pd6Z3XONU0lbm6qyna3kZJG6HiyR3FCFbe6x9eJppQmZe2cXzhAHJYmA9nHTrAoqF
acsPXwDXflni35ZphB3YNxnWpYmkow36lIf+a8lpHY25HO8j5XC6M/OsXY1ktkei06b4OnRzIS77
uInK339SPMSKBgbmZ9ibuQwmrYOzrJpMZ9F1gsIxlpGBQrxIqeJr5/kwRXnGR6K9NEAVNqz8BRC2
GZHWnlYd19q6aVpNhsZhAY5p5NuWeTdeDfnU0Hioimgbj7M4MinWq7k2rX2M95kOQJURtBohh+Zu
IbkR+zUo7RJbT7lp6tG2NkMfVQMTQfYohyLqUj6vSM1rNojINFSEbsdM078ZSu+BH55W5OfDOH71
xzyw4E5XslvabEYSdsECekBU+2YDjkOXp0K6rP3al+bATqYRxzKGz/DxVBMvsPclNZjbSQ7irjQz
MMd5Ko7k5+udqANxRKscCOqxGHN4qzW1oCxVPqvMuchyMjLF6bePxsEDEJJMN7U3nTw6klhJMc8U
A9NdzRbIKvrxqnV4tYzWVf3NaHwkOgpG/mwn7Ze4Kvho/E/qzmw5cuRc0i800YY9gNvcyEwyuRXJ
IusGxq0QAAJbYMfTz4eW5khdOtN9+m5GJjNdqJtJZiJj+d39c3uaZQKW1I/tA+gKHoMxBwDQxusP
shByKHk20bXvt3Rbuq5+reOI32PI02UjLVO/Rr3pmq2pwvrBoZmloX0j6VATh4wHtlLesU8xRuIz
AbNI/RlVPTvgxuT+6fNF1cyyCgUj5EPShhtRrwUlCrMazaVpHf+24pxI16UdFYqNM6qu9GTNVJMg
O+Luq3jrphzDVG2c9tOrZPQ8LzPjP2sJbWCr8+S/6di2vttQI+dNZU8TPdOVN9xljER+LqGgDj6q
woPv4DSr6ogHVJHydIpTTc0aHdLKj+gaWwQEdgmsSnpjxWgf5E9EW92+BaV2UBbWQCDbb9q3nbM/
m+MoyDi1S1veR82kTolYxhvVq8HetcOCSE30+dGlsRv+QeZ/VKqzwVlym6KFQ89Uf+ucXsmsvu+1
452XiDaZSmOt0p1rTiMclj0ax3pTayl99zhJHEIZy3ebkD6rTz1Wl02r6yuYes5Oxqn+bCWnDryr
ubLocnZnWnMp5oZwQV7tJy3q07mIO+uxVkAGqIgJ3AV8hMEuWTZ1/7p0ej2qYIXdjJXNDhLjnNqk
wI5wWrklzsPGvWSqQoQILADkrRKF5RLaCzQAt4fR4SAFUbhS2Uf0UlKHQW0b3m077jlOBHa8UkDk
Vd6KCdU3a3fYZuyjca0JbXGwHzIPVW8LYk9dVt5CkWHON3urh/mZYex3zpjfpErujULwBSFlrtrZ
okGy7x48V2J7Q+Zn+GPekwrOSSeJrSme+Nt64iA1+4W4F+PMKZ2CvYt5oYZltKJtpLhLisCf90yZ
e16Ljb5z/Ok2wQ1LfCurbpHVQMwwLP/hqtK5KzpaHi3MWbdZghrvmdUi4afplrqt5NzqPL4BUN/e
l6rJngbhfq8ry7t027C6ccv+TaCyPRu/XuOoCpJEmtEGrDEWXaKoPSdVE7z2k6Di1UvMJ81y6W5Z
wpbnoKOHZcHyycGQ9l9H1Ghzqcee2XX3HSkc0l8VnR7KduVF1Tsen777SZvTU+TMtKti0au02f+v
tEqqMfu9UaqFPTMECSkAT+85iT6VHDvT2bq1crLy5cSNzbXNext0D2Hvfzg5+KeBNR3fzQM9kN9y
kT0qNZMATN8cZT39fhP7W5Pux6rgv79KVn8w7//PTP0XX9Vqim9//VHrb/NfQYD/N1z9tvenc/Dr
Lw7qqvrDDHz9N/4xA3cQq3x20NDFns8lf51C/2MG7sjfVtnLj1zf8kP+B+XpnzNw4YS/MapzkGTR
zLiqr/OLfw7B0VN/w+5vuQzNUcX+rvzl/D7/+9f1mkE6/gXcbFQ1uqhxjvxlgNNK5scWyyLzQboG
mwx/U19irk/GEOt7b93UhXmwPbP35kFfa4u5VAc5wXIbLJoDe+PAmrfeNi2FVyIfGFug4CLB9NtG
Tnhv02jXR9F92tH3GIGteKvieptMxaZJstOMX1D3wXcu3eWm9la2Q/o4y7S7FW1zwAQDKFN+MuH+
GArH2phRH+KiuzOpPg5d9iPxIirNYgeknNdPZHHpK2NYTuO2a55jLnVK0uSXxkDiymG8dUt11XSu
t1NedV3q9CIQ7V2QA4gIlM10vlmOJYGaajUt1YhstLFhuld9++XTTTkP0z7HCrNp0/HQiOFnMwXj
QeOvKZLlPcv1bUBiYCNqrU94yXe+zH4EK0whcDEnqpL+TSwkVdW/GFPc9XNRwoVpCQdEH3567fnJ
MVXPk2iGH5lFG6TswmYDJ4U06oi6rmd+zaHDz7NNklo8lhn1WCwLU9eQV7TlQ5gDdqlpPNvWC6FP
v1leqADfdXryLixZ7rTLtcGd1BUZBtSBvr0t0/HeG5xbpnvbxelY6KtzHtEMV9AtuBgANVE9ATRL
5LazyrNfwd+wDd7GSVSgDMDTMneIs4tFFvfQf/Y61xdDiEAC8MSL9dk1xY2I3FNrVL+Rov5mICXR
LUHCIxErqCfHTi/kh5jiO84lp0mGjPvWiuEQ4xcK3txcCO0VuwGVaZ2otuKK78qmt0OLpbe6BDl2
o7Npa7t1f1ca95sIyd2j6TBAjWFi2SNmfIdCYlxizKurb41Z8Do1zTvBAmvrT679UzBc3vSczS8H
SXFs687xcxrSZVzSS3eo0tQ9OvN46rNs2etJQWDT0Clm09Ic6U8NhXreRRC0d8bEPxvbPQd9/b3M
S0M9Jnrl5Oe3ado41/gXDs4gJdnjdj6I2J+2WROdUzNfzpQA7/xOnlRh/A1VezezJB3W1YN1qAhz
3JfL8OCl3XKANSDosMOGWDXqJcd3S/AHhkvOjQOGnU9Bi3kxmgpEwUBBA4VUjcU0K3WmG68sjnrx
+93cZ68jaP9dbJqBzET9nPc530YHM2ANtkKAjt4n+LXdjNRExRE1IxiDQ8jiTnbWnLrh2nDl7DIM
MEXPpa/wRg4kFDVfiazhpNkSofMUkgFOM1ykE5cKFeqP0cYMXqZrKWEHtQ4HyJVt0qcgovSiG4tL
phF8wakmwPfBv5ZNH1FJ23nXt5RT+NahRgBwTHFi1ASUceK4mzrv5eBcOG2ab5teQwRISZuo0L+M
UkhkOTOXLtF7tdJZdLOv+YKo7r6MxSGK8Jc0SNhN9pGM10NPI5qbmjvl4cvUmUMAgnaRa6KihUef
jUy+uc5QX7q53VwHImi3flQXe7Pg9HasRB1tpY8oBcMPHdBLP9ux/TJG5pvfz9dzQr7em3pa20pm
YXUXASKc/PKjojx405d9sBsLNzt6Ylq2c5nT0j4Oe9iM5Y7L0627TOd8SU6NHU6XHhX0p4GyUh6E
+m6MxNVcD8BFos9FDo9ZNj7rwt+aAgIJbsGvNBiifVpYMQPs+DYJ6q23OKc19dhWCOOcsvptQOip
4lzKC1XiErqCxdlsHC9ajNJnZyaeIGhFT1fHWYVJWAwghPqbrMpZC8BhXfZjqkCtkUP2wxPTDGdH
UhsuQ0QrXSFemgByAcdQ6ysLmbKHIetX7YTZe15y1LdKwkNcDXa4sadri0DABbVX5K8k46MMm/vB
beRh5tLvS/2am4dqdi/LUSCZZZgkNeekbiCvveR6foz1cakM6zfW3u55Dpz2LBL6P0caNfvypOax
xV/nktERPrPLcW3w7FNyOymx/y1jofrDylk+5zygbjhQt6KmgnrQ5PgtTMv7WnfTYY2gjMWbkxOz
9iuu/DKfb/TsBW9DX3+mCc5QYyvIN51/aSLCYpU4jB0cB4o912kHw/PgNCa4Iu2Uxr30eWFMywi+
OOUCBJjP4usbQh5inXzGpIXm7muW4USTtb4KKA0goIq1c0pImpbEHfKBkREVi0HTn1OOjCZgNyDT
EuTjp7UWIENdyX38iDEezjqxvkyrn2wZL/vKo7xQGR6mytcFqIgJ67Uq+106xPlh7jCLlXW6ocvO
3jQTnU9KRenBNT0Nxf344A3W65QS85Cl2kaVecstQROszQIwunlwIC+Xn6OIHWhYxtdUxtDX6YW3
L4AlUzHR4e2ewtgcGHD6h0z09E+2gXXplGJ5mZblexhA/XLXUI9fY1wl7TaR5vTry8kHOqXKKTth
lM7e0wzMn7cIAEm+VLglpzjZNHFebVWQ9u+WcovjMo/5JWO5/nvqOfOzP9OmOwNIvbdyfx/Ng8R9
e+snh5kRGPFEYB2D9c0VXHHKvH3MLC5Ri/xe1n53rOLGO6gO1x7KLTm+ikVW5LLb+5rez3aMf0St
DDeyrsn5WuAsvEYd2qg6TRZRp7L5GtvAvY5tQGILnc+gQ/y3jC6WoZT+kTJg61uTdN+dOWAvkw+x
7C+6EQHSS3C++Eac3YRRZ+I0JRWNHVntxh7o6GC31HndHbEWHWZMp1OutnGVUCOTnRRlmMhwcDdW
36sN2bFsLlMoe0bicqgBKMnqusCTnJEr9rT/LNPmOo7xLTt6WzQRo3c6uufYbg8awixCX3055/Zj
EXkVk56RzBJVL3U8reZc50J16/cRF06NvJGTPLIofskyyZ5J502P2y9R25JQJGOA21D13xLH/TGT
M4poRy00V/iUmJnnPVHisHWJC5F6EbDFIGRmYF8i5sB9pDHg2jcgstnnMVxoIhxUjxee8+W0+qJy
rmHSwh+cNzO8QD9PLj2ffpr0Qzv11dIGVLsz1BwAj9QJXwQJ+kwkF0XcX8ZpDUXMoRaTrusxOfRB
cBJE0C/syPCRM3g8pDORHSjlD3lJKKoawNYWRJSSaXmq1nBBhnGYVuG+v2z68ZlhiLPzZjY0/JK3
fcnf7VvviQyubGb8hDuXn8MwnlN0GMwLuKjL9lLbyRHu2S0PNUe+tNoyWtoETQRKJNhrMMRDG5/T
3ryb9kFY47faC/CpxoDtvlWVfh3q5HtZ2Rd1Fx6GyBwXoa8Zqh9lY900Kz1EoB5UmcaPOsLgqi3G
5m3jbgqD8p6HL0zbNuvakAfNKx1mX54VX/ljD5mzum5TfTE6/YVIvQuF15nAIbLH+DmMxT4NxtPg
Da9LcxlZyUXVJJzmzcEtaAvNb6Jl/DHMznWb0Hz0gHBzX03RVa99INTtmiZYUWfXa5atiYd8o3Di
0gBsrozH2WZOoOVxqw046+Zk1bYmosTWr8t3p3EugxbzLa6The5NK2n8XRQCC6hLfsxsBT/LnAeb
07R3jfIMpik6N011WxEtGIR/YP2gTJx/IA/vfIzPi3lwmYdsrILQiqNvdTqj1TXO2UrnXWewTzNj
OnGuIiLCgnOM5teJg1oc6O8pMNR1yuK39pV05HPqqae6ZDizJCmTNZsoqc2mlfZ3lW29pgmT8WEt
s4cwecmA+FbOH4OrdiGK3DIRoSipSDVTdOzL6JnxP3Tlrj/Nhqyj45qL3hX3g2s/NfWLnILrKYg+
eJLSXdHlD6ifdKEGKt5wGaHHWI3vEHyifUjjraM971winyKUFZfke26yzLobA7yx7aw2pg3iDfOh
HCT6V7AG9Uw/P6dMQLhRUPzONoY8vB2G6HXirJSxlVmluNalpNv2Ca/ARS3QNYBBw2X0hocSOutM
7qmZ7G3i9AybQMCLiW61gS2gJ8lGqf0Gof51GG4jzCVzYs6uCL8Be9nlxn3x4m5js+yxZ8Bu6536
qV/e8+At88XX4pJD8O+sYB80SbUue/fz7F+2S3+umt69N1X2OZGsriz/ubDJ0vjeTKyjA1PTblUs
bny873nYnRyPkuq0/hnZ1T1NGPuqfnEy+aXc9rLISBik1nST2Aywxvi2boDltYN7YtPmtkZ5Lfzq
XQ4JIp8AV9v90SbwkS7BZ8mcd6va6igqFyq5lg4cxvasa3GROss+AfZsYL8xwftu6mBLLQQJOqvL
92g3jNTYGnQxHhnL3viGI+kiWGxcrunET2k7yuiwBXQ/7oVFIj4fB3Ahqv4pMlixTmz4mKyHXJBf
kzareSpJ4MhudIEsAZpOZQVBL3yMa/W6koKzduivExufTdM8kxujwcktx1NdBDEhbf/ZW1OefT4s
O/zX713tfauEW12UXf7G+I8MSVg11NmVT8MwS2K/zVEURIx6CraHuHnFOo9622LGbtVUbOWYfRRc
Wrek0qwTvm4JDDokhxUG78lYPVhtCemwD+/gaRHwjrEfzFV761j9mdTdDYoPeh8iNoRR6tl1u/h7
jGYoFC3JybxJAOyxDIjWKy5lqEbMe36wq9ppubBCeLnpUDFsrwnpq2gat1GQlSdNgI+3PI2/23by
qBpZcleBKMVP629zVuKEDUxcOkahJZJGMsztNxYe+k3YM8x3YbjqmBO8MMm9Bms4jc5DCZlLBZiN
Uogf2h/30VrKBghUm+UQ68rGtBbrVRTI64MZYSPL1OEyAZZ7J8OGYM0wdwcVVNEWqUV+SwdP7XlL
J9aH4+wU3CETTitThdrAaBjpBpJwWhUYy9xaOFcU5pWHuqgbPMVjuQUXah+dHPkKYIH+EYcTjgZB
eE9OH4ngu21lhxkyWprLl0qE16PgotQ6pwC0cshe687FDxWTWKvmilR7k40YGJzhR4HaF2cllDEi
IGHinpaWrW2JaLq23Gtn4DFHw7riaKrBXAOZNqRf83rY1HDJAp8VDt7BY2/XVrSftc8zPgoFsbZG
S+fmYcdsfr7DURi5QMISeLP1ZO9pQ9c0K7NZJ4zJt5PqKVkfahUf00zLYm8tg96akFyZxbeP1SO+
ypL4PLf4RkyzBAjfAoFXOs99rN77KMfhZl8NsrzxeBLDVr0lPGqlFI9p2EIfo/o5zmDvmvKgSmji
42LvfQXqLZ5p2evYlrOiAjMY52brx/2eukKCDAndqSOd3WjkiEWH2sYr0VdUxld+SW2te5NxVCto
mYGK+eVF+T71hlOUupdDoa685l0H8RMOhrthHLaeQ5VA6Jyk6TcD2ae2J2ycDu0PgAFbnJ7vJh9v
Gq2u9PyayLV+er6nav4Wm+uLKOvrmiCZz6EtqHwUXUKuoXUfVoRV0nkDqBmZR4zXXpXduUXOJKm/
SwYsrdkDbdzkyZdl74f1C1MF74gPcuTAiM+L2K7HiADj1gHxyT7obE6vheJ4Gjc3feyA9dTzOZ6G
W+1E93wtdypoH72E6OgivjzOfYvbfx8VkB3dVlcofw/5BO5nmLLguelXaCIZ2XapQMBqd+cK86qH
cmPFgnW3sq9FZklwncgiYxBdZS0j/jZhnNWM06lV6X1MUcjet5pkA2af8TrAd7tfvi1aQilFc8kn
8b0r7dtkiuXWqeDy9YtXbkvT4KmYZwRc+0FELcxeo5+dqoFW0DCCQJdZRB8B4aYyA4cYJxT1s81N
dYytMTrT0DszyiFaesjy8NKk5FUdBoob1DYaMloAGV6yPDkRK+eQ09QVL/IIzYTid1oLRaECNgbX
SrglZumFY3HIAV4CwMBPkqNaFBdET35LyulbluqXoeFI/feH/f+zSf7/b2EWey3q+r/b2u++TP+H
Wf76j/8zyhKEv5HFjXDrBegxqzn9/wzzRWj/xqjNxcWHzZb/A9jOf03zrd+sNWESRZFcXe0ufvh/
jfPt8DcEAAt7/OrRhaoc/R1T++oX/NcwHxsmmkCAGzqMJD80/BWYpfw4EYkB4dzgGdvUlb9cBHYe
/0Xn5ZqJ+Y9XQcqIXDf0XP6kP3o+TT3yRcgTjrSmfhAZHIYofVOTPHsUbuzSfLjjaPDz3z6F/8Zm
/kfP4j/+MonQK7G4BWgjqw/1D47NGvOW4qA/chrZWyIWD0nYY8ptl7dpGNwzO4zzF9Z2Ppb/+Dux
ifFpuzb/cX95TWopEk4dA5cLkaJjq45DQgIixHf1X5j4/7t3FIkIA6gTUjgZoB/9+19nr3kioEVi
N0/t+FyVlti5iaVvxmQgRkpbz6VrjR29DaU+/vn7+h9/I6+Hkd2RGGIt9KZfPssIpISfe06zH7Jw
YEzldfa3AiuQtcoqqv+Ld/Q/nk++O76NM8VfmVSW9cvf6beNSdpVTJJSQgaGonIobKku//xv+m9f
hVeSqGdcOKxfJK2OkIXWDASwNEzxOSw1PErl1Pu/9yo+NHnSY3zTfAc92/7lVcjiuq2Xxmavu3K+
iwZHHJzVMfHnr/Lr57O+CuAvJyRt5bPw/PIqSP9eW+qk3ffd4q4znPFb5cbBqW7s+OLPX+rXt42X
IkNClMLysVAGvxaU5q7f+QKXy36e16qaxKVaoWDc8rdfhSBC5PABr7Kn/8sfRGeN7kOgHvua8/9O
WKTVR1Aaf//DCWm9cyzbdVwbhfWPXygMLVWOqR6dXuBQbguS+dRi/pX7/dd3jIWBtZ4lMGJht6Nf
I0Szn3lNYcCiNE1EDBqKon0Rd4IJ4Z+/Z+vX4t8XXBIcLhEbFgfH8uC9/WLY5kMwQx811l5aLdVE
FnUTjrDy18QDdYXl3yvv/vwF7fUn/uEVI54C6RHO5Jm1yEj98f1TKIDcM0NrD8WCC1bjWgQoGH4F
jpWdvKB+S7wigkyioOgqv71yPE1T0kiZ8F/8Itbvucd//1Uk3h1/3R0t37NIbP2yCreeXAY5FMMe
FdSTW4CCA4XsRN7LY50VNZAeKmQid+el0IEPI+pf8YzXNAnBlQCMRkEcky+4Cq0+IQKBYW2mcVxe
fIe17q5iLy1OET7KmmtHYVje+3FkWEmwyzwASYIx5nBxSVA/PCgiOhvru9bmsn0ox9pcW9XAcHpy
FQONyKnzR5fvVwEirpXOBWpAn9IXlgLVH4oA5TzrekZQFnafdt8MaYQtaRznzzY2qItDFy/eS2I3
7bReG4sUy27j5Q+jL2hubvNkuuozH6a3JbtiwGuIVWuHD36ZmYQuVS6uoIl14bXEzu3TTSH66yqt
GB3qqAybbQtL9Ik2AiYfqdXW+6hcbymZl6VXWTmbDCUzzx/HVMI/HuNkvo6xGNafZVgwyA379Ssb
5CmoLD3ExtouvV21B18rhIpKd8AUuimAk+GOvfzeSuPVO4fmvHAvgolCqwpRhPmE1/p3uaehQ0gj
vCsS7yLcuEufZzvLp2OgEi3Rejx+AJmLqEnKDYNQn/ovT1Q+ZAxnmfZOO8kHq5AQnDDI8VMs0laG
aJ43I7GbSO0sL6X/gSlp+5EhjwN/wq6ecA2Ykh/KbqOH0K3dH0KNXPLtbGagMlFI1BOrH63xwsod
2J9pZo/TPU658bVN6ukntwJ25t5LXvrGM28p43y8yulItotJe99u23gKXrxspnYFvr0HBchr5TVc
igh3uwjFLeTH+iMfalcBToH0dOgCM2PArAPZ7J0sa0+Jgb+5wTLIwxhXPNZMJVV7cOcq9beDw81Y
EEG7MU1gnpmQuP6Fi18IOJRJa2DVoBUuuAAHLnOJOm5wL7gx4IlpSHMI9Kq4EHkmf3RJWr8wnAm+
jxRq6eIuHAJoNvd0iLbLuWcC1vf7TjrlRRqnjJnAPUUPfGR4Ilx/FMzLOBZBMMES/BzkfT3uC4G5
jo6/ycmuQtFxLTcyWEpyUXnP4AkfQ7l1cr8hJtG3OJPHxJdkmOlL2GjjpQK34Ows19jwMpvSJzvv
4lcSXOY2gURIfZqXBJ+Lo+vHupt87BdLt9qWaZsUm9LDLiFG4nP7srbl/VxlGCZIqaUYYAcyYWqs
kJUVEbLbqnI6DsXdGq9wVFJmWxvG5CO+XRjDJsyix1yN2j9Obp/fKFN4wzYuPLfB4lE2+dkdQ+9V
LAPxPzLjtnUVCQWqnGSK4+5j0RFB7BeLhUiVyj87RWF/SdrQw13vyZhWHQc5JVL4sQ++bTqxHSOa
U7YiN0GbnJsMsuM2TJcelH1sg8FzqjDeidSh/SwoS2ISnRKKArHUd69kznoFtlFGzT5SAmxcBtHC
3xRWieDSl6L7OXr46rYzi0y2t0oy6yfly+F6GAjKnJwoIirmjOskqXIMLV1R2IxmbxvLO/t1rd4r
trJ5U3YhLXqzP/lfvTfA/DQeVHbTO97rHHrqRw6i6nmhEvxVLxNVXaRgfGZaSRFku1olE8CcAQB7
kwlN9LRFkwjnjLOFleKq3JMag9ExE1R61aM7v49zUz2ECpP7zrXiroGjNmEjTBQS6bZpB+3RGerE
j3ijUue6Egh321rlEXFMT1ofFeJ4A/2r4MtDuBScBdETH0Rf2gY/uaChNJQGAOll7M1qQGZNJPQd
lH8M7JJjDgOX5rtuARRtpByZrc0ARL8M0fsr5OXQZvwV2a/+IpeXwuRTtM04YdAjKRxNUVySjhXr
B/hTJGbAQcewHjyk4Fx6BAua6W2xxhYjqdORNUR3H1roAhbgqDIPf0a4PT2WYk4BmPXTReySAXyR
zxrwSapQIH96Irh3ms4nZO/lLop7FIGAHNiD9o7rtP0+Jc4Gi8zBRxVPcoH+klcZ3XooCu89gIB0
64VpBOLe9D0j4yyyzb6K7ZxeobWUJ84cMVykRidk5d2qL65q28tvmW/Ai+9AQofbWele72Nlmp+2
St0BWz8GWNnJdEWlMoi7w7Dm37t+Pd7o0io+ummoKfUzzPll/XvQaTbmbSwt7GVjn4nHcVrmFwZ3
QDabGJ8O1RS1+5mwB81Hbc3rkDcmBLSp52L2GU3iXt2WrlX2zHA61ss8WRhXyk5ld4Mu6Xotst6+
t5YaUyTOK9Ec3NDpRnB7WU0KWjU47S3le0zNJ/0TsgIKIVMn5j0qFCQyelImByzc1b1D4x8kO5rU
FDP/AE0h8BTJSsKOmHqMDRawEV36rKvSoc9SVlJSYkB01WuNS3NP2VfmGssN+BURrOi4evGxmATG
YnQcVISIr1puLg+hVny1ZxPIkz0JakmpCS1vqR6kBgn0lL6P3N4PtkWn3eDcaBf/T7xYGf2LnU10
t4/Q3Gel4vuJLa5jre2ts5HS9jZNHrdPrDk5Kbkkj26y0aIhwJJD8NVYDrnG2rRf+I2hq+iZqd1F
UmEhZay40EuoO5WfSXRM7aYyMe1MczuKHwYR4KW35FKTrOrbh9hNvVuvIXOzXybDzhLigoHJwj5V
BrZDvpCV7scczKs/YfK6mDe0874HjNk+FhqrL3tceyUgHseBeF0icBEhFrd1NQfMpFNXfXkc4W85
Bljvnps71CfxsxWmJx6HXR17Fs5rz76r06754my3IokSv3sSMWhJ5EqrPTsJtuh9F4YxDRtDt+Bz
Akd8b3exeMSUX9gUXY31dW/korf9qIb3hcrZZtc7YIPoi53zY9x0YbabZMfBLw+ZuHZdRD2EbhB6
ymRwflcB8gcumAvm7QxlRFCkaFb8FTAaal9yjk+BgNTj4cQsd3U9FDjrXActMxij7Ig9zsJ60TLf
2IRTxvMqoQ7eYfGJkFzsKqj3IFfzx8z2+SVz29PvhWMXHQ0mrX2nxgZkU764MZAlMy5wC0kJwdxz
ZywqGJTap64pwjPEXex0jWhiarDJRTSP/YJxEqSVhe4tODfALAwwp4F/i4dgF+eEINhDhVYcZOsS
xzxtsNRlUhFlrSUjKQJs1cJ0BacEic70QY3sR+6ASHNnvIaDhwjRQVQ7PSeupMEELl7cFDSUEvaD
oRKNyK7Y2P3XLuys226pEG/CMeMgNpNs4OhHd++7ZdWNB6VoXLGNNPTqzqbxbGpswFVW4Ax3skAh
ABGWc4wjQ1cdzNwvZm+w32eHUk2U81oYqJAvmhwGEfcmeldHsl5noNqTswM2YT4ao1zWDKehOLX1
Z2JViBsLcp2J1g63Oio+Gzn0C3kdz/usCJYBK25sP9xUIceofRuMUiJurAqdN+HMPngd5lkIRS1Y
NzfJ6vmQN4184DxHIWPclOkTzra02Vdh6x49WJikj5NpRnVa8vLDtIO5Fr4VUQziA6fa+EGlvoJx
Km+HyrQvlmumJ9614qtJ68bZJlm80AAjVf2+tMo8JBEOjm2sFOfgVJfRj6piaLdpV9/ippzd6Ibb
j0UxIcBAtRtTHG9bIlMSYq03EbqO3c6y4WK2vwt6xaMlmbtB7G3kc1yE+nOKHeB0fZU0x2gIWYRz
t/P1MfHngGVTj/wdKWvT2WGC79MEkstvRNyVjeTTuFgyRKoXdIe4/GEbb1xocgGHtsV1EISb1tbR
O5WVYGYjPTjcHbJ+euL7RQNYJsrpp9IDR1+wT+1b4OoxxG1Row/UCELgQJuRoIWRNE3F+YSgPYts
fqv7MRyQbDJCFU1oXqQyOXDJxZk/k8mqyUOWoX0u7ZzOcEJXjz5caA/oWu5UV10nMrkvhyT8DHOG
/8BHFwiVntP/IPRHe7AD+u4aw5a+TWbfffSierxVQdADk5RZcwerhw0OIJnLuZp76KXyENTApU9w
kIeWzla6VqfvqopiALPlgm3U4FSGkzu07kfPk8BtJAXNTurHSd7SJBe3otLDJ8Qi2um6fq0HGIqM
D6xNMn9fdCnk4XI04+Nc9vJxyNZvZpEJ9TPkuvptsntN1hZPheIoPnpcXaKwo2C7q6C0zgSd6CEW
c3mfeVYR72VYYYObEihiIL6q6Fg2tKvn4TwgfQbk4jaZX805/VozYX67ruwBrYX85VYJWX74uEuJ
SwYm5MQUdCTX6EjlHOK3Zn6L4ejSORgm0YsrUtOycS6E74xf0LTLvuDxIaZ1dJoJgfPhp+lyFYTw
FDduHIcfo46BkTUaF+k2s7V18muD1U7Gc4WJZVTzFcqVZ+EXEj0thuQ7y40ZbB6EoMYZtanD0H6q
Fx3ck6meNX9Ha0A6GFe81nJsv6JmZZfIKu9v2VHIL7FQF7eq+d/Uncly5Mi5pV/lvgDKAMe86UUA
MQeD85DcwJhkEvM8uePp+4NUd0i11LpatFnfjWRSFTOYEQj3fzjnO536sfR++eya9QrUK2X6jZa2
a7Y4AYdPk7jFX+MkczbR1VIRsx1rrHl8Z26/FW8pBPppDfttIocrsxPW42zQ1hBMXsMALU2DRayr
pnfXgRgy6lYBmreLmbL3EEwNgKGDg5jL86N054y9G4dR5puXoQI0G2CGo2PTVEvMF3tOABxDYzQy
AOuJKC1J132lXzmMLLqhtgid5HJHEOGUCa1YXSMOw+7pdqHoK4koTvXTI3PODLuzoXE94+ijiTPb
psfcDEuTLzIPQ37ovDKed67si+UF4FpMbrZT6gjVZ5RxdBie+4tsSSozN5W/NK3Jehz2krylAgot
CYxVDAocXQqqzAl3UxG0k2Nl6N2W7D1qdffDylaBEutlo9v0qEedUKfwNwOc4VOxrc0EUMdIB8Ov
5Q4FMvesjVVzSf0eQXbZRM9WFs2V+TQYbeSIZzceSJ0k69fvRiS40ku8p2Ww0+6eGURihn5WDdnW
5Z++ui0gwATeVszN0bU/l3ylEvpCR8c0pT0Xoocg3Ca3MR0Oej03MpQJhqmAGARGmw0qcHmCXeyk
W8cZtIEswwQKcenK7NMRWVFwATvYrtMlw7uA/pL/RONGADcSZv1Gq1X7ouktHEbRqPpFl4v1mPWl
ZweDs35RdRmlr+heOhyJeq0ueP/kt/A18TVkFRedYKEOZtqTrDAbGB3OBhtlAfnXBQK8KYyVVyiy
dvSDEsno3WAmd4NmIG9syqS7K5QJyCceR5/ASeBlb3LU7HyLX6QADlgzLQ5irhtIi51KQPSQIMI9
i52zOgLldNo3Ixs9/QIL2k4RnJaKE7Bne7VVrsEnhXWqqIDhcL8unB2W0NH+MTWZOVrgyWYmPWHk
ZagTwcR24BbKySOQOplYgNteGRHfimlQKq7sFaNDmID3XRXceugyzXqg8Uw8YMEosZ9kmoz1NavM
2gvtQhZMNXUt7odTtHj2+NQls2zArJgyK8OF9MYUfeJgjdBO/SUCNOMmwyUBidOlmFbd0b76xcJD
iXNxcqIIo4TVaC/d4C79vTk01fzu9Y5TXONmXtPsZxHhArPQgujIWnj7tiRZdYw0+dIOVDNVHqP1
SqtkTS93imohjhbfrQ5ldsCMPbomvmEUhL7PNmqIEsk1qVmN3pYXo1mmTgW647NkDwXu+FptYL/4
zDdEz1gLeYmj0lqj5KRr+5Ij9ggdmDBVBaqIZIYs7FlLU9BGm9J3kUtqaFzaZW1B9KJwfiVCR5E1
zTbHWltVy9aAHWJ/JiKzlr0aawpHibw553YwmUvaqeXSfPO3qBjWpC36OT2YIMzbzxyHSOkDbbHU
kBOCgDHTDLqGs5TYTjO3yy8PX7DL3BOmz4Z1RF3+KqdlPVAYo1X22ahcvzjros141/q4ZnWUAdVo
PlOkxWZQ6VNqIGvkmGkv0ovb+cmeMDiPTNNYAdyN4CtdZmaisKOgRueDtBkBhDbC/NKsKn3k3urz
FwJlHBHkibMkoVXZ2AYB6oh6H5mt157zDgz1g8ykMpCtSdNftT+Rd5a1WiT95Dj2yCdUxBoA36xe
C7XhkK8dMxwp56po07aD4R5M0PDmkaiQes2q8EvxRnZz9MC2B7XKVvYmuJl9bHdZjtTH6KWxIHV3
ZOzt09EYtIlw5zQ2GRvnSLIjxsk0TG4RmHo/oKFUs8Nhu5FNU4CcdzuTSxm1Y+vk25hvQr9sHbdk
If3/TjYw/eqGsfv1byAw+38jh/3rY4Cz9D/BDwi1BzMfK9x/rCK4fBCy8VH8JiT4jx/7q5rA0/8Q
toCa5rMOZa/t/YeYwPX/YKfOltuDq8Z/rbTDP52BmP9ALlqsbB12tiCMWJP/aQzkH7G/c2Bi8g8M
YbLy+hfoeMZfdkr/uXbRBCRKy7Gtv12eYmw286lttb0wsA+YPemP0iMzISfgu0H008jkR9WPe0sZ
PySb5VUCfmllwygNkVuUlwwgzfoHX65zX8ofTh2/qXoL9u3kifdE9dY+G+9F50JbNsrvqFyeNKHe
kmXmcs5Ao2PoW2g7NtaAIjLu2Vb0ZnKto/i4xp/UXZbs/MG/jjOeQ9/NmWMAV0/ciqwG1e9mTX1Y
aImTqnZRjzqXpaGYNcYGLMm3n61o7vQSTeqdNpLEGrz6i/Eker4IJBjmgePp2Ke5WzOEq930EBvd
W9I7n3Jg4qmnv7gHz9BfWqDI4jWblgPtTTgO3s+iRTJswi9eh297HUhR5hVh3xKP3SSP9DbULesi
EvOUJ7I55ND8qAvjCeOMESq7+9Wb80PBPO6GN6tKsJxo/r2QuDG8hblWXZLf6E8lBQJ4v5imbhaJ
Q8jEdNVXqoNXGgzg0/irYaO3sShuEgunRUMymIZQKkdAHkYtDJti4HpeRWvGgy2RS69lMkLh4d6j
+97kztXXcuPo5OZe093kmR4r8FP/RxchXoTyvinc7lqlureVDcEvi6ZytsVqIDxgOMQqR4uoD0/u
MsxA+8U0oK+vzX3LrciplcpLYuOrbvt8r08lTjR/nG6XuLO/pIdAKzM/E9l6hz5RGkHTAJloYsll
wn1RNPodIiwN6xDNDXpJkilUW0ESKvJTHYn2QBZvAQY/d76TvEbMoPy/Jib/S/bn/54i6u+bpP9/
dDavWX//+BC7+SiGj9+OsPXf/+vpZVicNqy/YWjSdBqWx2r8z7Ay6w9omviahWcgZzJX/dS/n17O
HzrwRPZcaIfo332OvH8/vew/PKY1NvxptCiIpLx/5fTipX7bX/Pns7PG0GwRjIYSCnrY7/trfY5L
jT55AEJAIoPnbsVshSO3fuVQ0xGSlKqPwTTvjOJjSe688XkEHCbwmKjkXh+zPQwI9mkXtPQAUB5n
8PE1UQf6C1RITIAgXoAMxOCtuqwIwdx7xv1qoHXst6W5cYDyry89N09C7gcjD6az1gCbCH1ta6hD
/OzIe73Yux1PUshyP0hkdRzY/DGCqsVarERhXR+Wttg7zd4BrFsk3anm/3ILPXTSIyvZsBMxyR/o
P7tfRbnGB+Qbvb9rYribFrrKO3o6iq/ucarY7Dbfy2yT0vWmQGkZZfuTnKZbWKfE8xKIxIh4jgly
MG9yvQTTg3+ofPPyn64tAvAEgYthiw6aTQpZZxRO0E86jIF6/skC5FLbj3qE74eQBbN+sb14KyMA
Rky+0PHWhzJ6oe/ekUi/K+vkjOZ96yIWRWuLKn7iTSQQ3ZgwupqEWaRh7jYHKORocb8Z+UGg3zRs
9dJ3qz1O7KKA6YzxeSUNAeDZQBPEiXstUy4qP0YCjrA/+mQVXSpJBNqh0H8Zy6fHFeN/GEDWh46o
XnLBEvXTJo6DTeidHyVPo0dyo3uwu3jLVGiv90RTuG96uhyVxm3GhlNjEDHaw0000bmi8agT0K8B
RVnoEy4TL/l+QiUuWcSlhLmwoN7lJoFMiblXE35sZ9x2zbR1ZXNle0EHG67pYHoxbxECUHqKwIBB
n7QfKH2CVb8/A5LQz/OUnNKk32cLl+CY4RVLz40ugqV+NLEAZl8Vxu02Y1/uziF8SelZG+wEukSz
QHBVZVONZh3wO4fPF9Jmz/NtF9uKEpz0lE3FH2UCYQX5pNU6pKZqb81srAl8cAEoV6RNNoB4Fu+2
4Uo0XSpH1r6iOMXOyzT9aBg4lsVN0Uf8Rfkd+Casrxjb78a4ao/XIOwfuTJ4m3hSIQOln66ct02n
QqiiYcu3zSOlOW6XcGKMQ67bRkXUwpa2o9nfgZs/cBFuSh9DYxwHiyHDlNSrisCYPD1U5RzTN5EB
XcXBgAkPfwnjdBlamCwK987BK6Lpl8l4bHJ5C1bsv5yEf0+OuApg/rM8+vOAsXUhwF/qdA1/IzAy
XeRHyUDWmCi+0zl0+/I5n/ksI5yUWPvEHRCmja/BCOy8i9VmR4Uk3ZhwkS4S+/e8r4toR87WDgvP
boqdTWzdlVGyA+XKjxE1Zvys5AOAPhbIAy1YFqT8DBWZgcHIUkWo1ztG5cSM+hsxEbX3sLR4MXFk
Q5NUbCstHDwuzjrQMKbcePqLr9VbwbfZAXuJS58R+sZbLo71lZBWClLr7PTntqzDoj9mRDLBRWZ4
OuV7bX4q+CUqHHGe7bBXu+2Th5LMJVv+EwGawXXyf31T/0YeOLqqzIkMI8CteMYGc4cWPUwoQBeJ
G6l6V41Bi/fmuLwpUOy6rWrLf/K5rhLe/+NXYA/jeKif/gLg+P3iqCZN82aSzTY5OTTwxDaKfYUE
ZXeHijBzfiLCI75uSdyt3W2JbrEBxTnHCqOze5TRNq9vOSp08aKnF771mjpK+0zPVpCigMpAdw6N
vsZk/BMk++8Csb88javYjWdx/c0JBPr9tzZ4YvDaszjpfJa9BZ2mg7PhovLln7w/vwtV//2F6DtM
wdtDEOjvLzTGYzHiagXnIDDHhV6xKePAk/vUO8TtP3utv6A9f/uSGRQJOj2N0Ol3AKL8/mqzp0tN
REzCWwi6lfPgRsYR69MhLusDfFuCD5eQoSgaHvNtbkAW2ubesI8UgHapb/L5pmApMzB1wIiaPXvY
v4282MXE8KqifNVj9uzc84nGjEsvD0VVP2ZxGc7mS8KXd06HL60j3qfBIVS0x3Rifbqe5mOzaeLr
3H8aVrofbHW3MHj35huWfid5a+n3LdgfE3BfrGAjoeExcCQ636wGgs7016HoRsNB5mXkWqhmo0OA
9KPmfSrNY63Li6RGtwyOkllumdEcxJpO6XHGtrDLmEIm2gGmQbZ8l9oda7hTl+zxpwQ8FWzLZThM
V3p9gcEpZpqfgstIuRA9iFoD0onimOJJsgeyZu5rU3GqNzu8cBvDZSTM2+D+mOJuNzevmv2yXsNu
l+9t9ZpYZK61Cj3McvCTLpisx8ZdycmoQ/SbWSLSUV+Gfsm9NnSW1eD3pDJEG8WXQl6nl1sns0+I
HiDAfHvGl8tbYBJyBkhjrj4wdgaJe+vCmwI4PRxG/ZgPDxM3h4OsqNVe43wKdazs3ABl/TqQytIy
/9SNNBy1JujFhR7KzHLm3j3oEvRu3rhh+r9fTBU6SQPcxd1aFG2Dh2JAhn0tOT3VRnPmwOovLRuC
zvExdrDTX8wjS+Inrxj2SQyatUjt0JrmsHAt+ORp2A9ZkNUHFMbEbkHT42pbxpFH6lPQXumFccYV
VDOK8tMDOUYxjMQsMvY4O7OkJSl6IheqJaCA8567b8QpFF+KGGosxi6L2oyXqxJn63fWMZsYK3Yv
ubsgHjqJfl+Z+z5he4d0J3JejCjeTmN7cJ27YWTpu7iH9Uo1ZwgCEvkNhYxGVo+uwXBDZ+Q7Vzv9
ikaUAviYyKiCU7Xn0WM3umP25NE/Cpsfw7BkAoyJbS+Y7PPE5jtXycnO/CM7mc1MD5vDKEjIpu4i
dpX9wyLsx8J8nuzphjkYK0jnZDQogZ7Jbd20HhkMsYnpb7v2wznumzLCOG3uPe0uiYzAGO/b8XOW
JtUXplLG3JZ+mhQlAcLW2d3NXn/q/YgaJgtF+T3ODvWIs/VqzHXIyItmPhrkM4rmG/QtXKymm+gj
Qal3m4jh3mwZmzxHmhm/0UbyrGZhwcoMJdgR0C7l3+z9YlXBfoS6zg9cAsmE8dKS+2obob0cTCou
NjKkEAHUNrUnO30dJQIk/ah5fDpz8pgzRF0mYpYqGAviNtLhkxMwOvafeD73vfU2jxapfElICs8p
ieLHtaScM/TcfoXhFs5IMu2S5rPqX5u8OQhqTZXfwtneDeMPPU2eLZmHS68HGFy31HcYUjXYsf42
9l4ml5sSmk4af6Ob2SubMXAKwMUIvJU+W+0UBSnTV+JK6C0gt6Gn4lG9Y+sCCIhnRT0slKMeWw4B
UhyV5fQarfA+7Gm2YQWDxXKfSWjlEbUj3mr91GvbBsCqmsYwqY/I0jYI33amuDMOeTKGlrUVyUur
Ad5jgoNJ8GVFmcxQJr3URqEUI2cobl03xq4LG44g05aYQbsiAp2F8TRaYZkUoUaQjywUHi9cw4YX
xI48ZIBkCudodtQtDpouh69x9x53aueX7ZFPayPnlzF7NqDqUStpq8fRKUJft44RcUxp9gJVdwss
M8weC/mFgwPy8XiQZcNLP2iasx/UAoDH2djQqfSku9f6hzZfjpGg5oUp4nRW4BBYtcyhwf4tZrcj
KpC+ptx61SNXQ49SCATEkz6fE7KdFgBVwEe1DwN6+/qrDDVJytpdPhchgAUYTortG79pzSjDJl7Q
/pzhBngGX1u9gxcMKUSHE9NsBS/X2lBERsATVLWxUQUj91BOZ+t1xRaRG/S/V1s9llZF8mERLHl9
yrwvY1jWI2+MVjc6LskUKRO7IMhSP73lNPmH2bJhg9xYQpyj4TnXYbkUm6nb59MBuMfMfigfLm3K
4gittW3davZeMhef7zuNqcwh1vcNgXHDxZSP7H/b6LAanD3j4gIwITgKupV/6Fs97LVfvXyL6L2o
fVYebJ8LzoJzk9ubzNnP7ftSvTTr68BzQk//joAHwmr7jhg8iFAIZS9t3YdejoTGFbtePnXkZaaK
RoKH1tcx62eCxZoejPI2t1U4zyTUNhh2G/eq0X8Pc7tbmPV1U/3upQdEbSH8oPMwE+RGbik9LGNx
XT4Z9bF2rlP+Y3LfDQEnpXMCy/iGzrNRy67J6lCti1LJc7rsUF1tFix6S0Jw6rucOkQ4OwhZEQ1R
kh5N5GxatPU8TNAdvIgSF/yqduQAzzmJWDb592iKw2xhbYsTQrJzEzyqEtzRQuva4GaeQokS2Yf4
4XXDro1QTU/kZRunjsPUbvblgHjReMZpey9qe8seky9Lvs+7aSc9CAi+9tpy1M/1tFO0V0nzKPvL
yPjSJcOoiJqLUTz23MqDNiO8SbY+vt/Zv5oec5L2OVp3teraA1ABBR0IlBiqz79RoG7aoaFhO8L6
ZSrBB/MDbcNm8P1tBWqB9Vqw8sJ8GKOR5CDOx9COaOefZqjbZWkzXhjBO9Kv8Fg3Dl5qaQfr399T
9EfohwwLVCXqFBAS+7EiJRDfparXSy4/LR1f62FGCgZIXGpbR99AWA7x0ASyCkreH32Jth0PO5Fg
xDGmAY55vtVrfmR1I7ABObB8Cq6YYrLxEXCfw6CrQXBV+iEpsxMSjU3eqDBfBVEFlVx9niou3zog
2JrihIx71NiYMK5QskOg6psB8pcsw14Uh6SKQtu9k/6pWfeaJsHhhMY5JmySZR9bWugy8smFvS+7
dfVEJG+5XEw6fi3Kfk06Km9c/HnZ7DuzgfZU7Erdu2IBurRmf5ulABYaPUytg6HKHdv5EKZ24OjN
DUpMEEMWTXsN9upFRmUwkj/qIFFHDw31MgQxfS3QvHh5edMMt2VO+VF2uKjpWmX1wQ74OnbxUXR5
tEFKGOYThcT4hWg3nJziNE7GMXZiVoUz7WoXyPZuUekWZw3M6OXoU4gmPg19vHWd8st0k93Esd/C
Th26917KnUBLmPM51oUdRujuFTgaBLQ7YEEbz4bGou04jAf9bDK9JgNjg2piZzk/Su9xHNDQYjf0
qjeeZisKDKXv0bBtsgHmAhzmPE7CInrvV1ifVh4sRauMa3gG7CmWHSC3bVE/E2dAUyCafqdDHLKK
hTNsBw8+Ltx9Nd2Ui/YWd/lptIxzm73F3luZU1LO035WNyYQCeKii1syiq+z2R+XoQXhMO8ZwgG3
Pk2UTiXW5b8MGf6lkfPfHyb/V0rm//rvTaX/BxE3Mfv81efzj2fT59Xm8xt08z9+6K8DamH8QbAU
XEB8U6s5z6d3/BO8iR/XsJBL4dha59PrDu3PAbVl/sHw2TR1TKYUqvbqn/1zQG0ZfzAScHC7GoIF
HMEZ/8qAGpzv78Y+VxguuUm6vTa2Ai2y/Te2piKLsnJxoKjh7u4e0JstJ23s4yNJqRybS48QidOl
4jZAj6zvJsBGL67dfMV1AUfHPIlx+Mh0TmCi5pctoTUDSqUJi6DtaBx7rnkvJ0Y8oDdJEhX9Bzkt
gOlcdOEGF6cn0SRr7XwbZ3AFzSp6md2J3GPKwaov7zXDpH8hRyaYEReqBoiYHhu3Avh1qQPWnyZk
0KZm3HhdKh67+VR7xolA8fgERuBZpsMvkUGd0NJ5vFYC6Ss5EgRHIFfaOAaTarRe5Iwk0U/DnzFL
tddK2hfp5m/CNU44DeJzbAGPH0pYKk1Jo+PnlwgfELmysK51Ue4ZN46hO8riMC/FdelbcYy04kyq
y8WjaHctnAxpat+PynqsFrSxJJXXgfLrmgjn7DbTVLElyJ6bou7vSs3UTmhkaMjUIWNPvrcMs9r7
BH55eb9H3Y2CDQcCfT8Jv8J5GRgl4DSin+9xDblNkMERQcJgPmJZubbsF4BjPZBYum3H5pC25Aws
3TGVMsA1evR0tEO6SSjFeIFCwlnqbSJoysjX15T15glmMf9m6z4TEQW2IzJflAvk2NCIwGD5u/fL
7llIwZA90g7DIqobZa3IYJoPrYfPGcFgl3P8CeeaznrZE8/ENrRK6HpaQO1ZD+c0iR7XO6gqbaoq
5MNBnORh1XOP2zRWWYL+CRFeoMYiLLz8SMgGbLb20NrOTVp4uzTP9pXb1mFs5WnIHOLcEK86N9ih
0O34Gw0IIT6K+o2ET/LuK+ivGkVrZzg70bu/Ui+i5m2IUJiYtdUt2MYxxUCSjZ+TZVwyoKMbowf6
RcJLAJ9mbzFU4dEt9rpAfO0SAZi13N26qT5wCrz7MzHQXossk2hz6DUvyDHvSmekgVjZWNMTTp5N
ZNGCymprCCpjMRDslhn7tAFinmbotmbL+wnHe8+629o5ldAYMZDiks0ogKENnmZXP0TG8CAncdRN
52LWEnwKxRyjCm2TjzoBNJaZ7Xh+XqLKvepL0Ybe6DwYHmLDfK4vWkoTB1rikEuzCSKSjdWSx0FK
J0GwjR+WzNmXTJTbxoofmyrfER2ydVX0ujpkeSuGn6hpsBIkn5bQXlRVtSdI/6GarM/FdT+6fjjH
IvnEJQpiVdpPrNmLz9FJH+0uOkpilExbXUzKIrhszJVGN1CqDWcbir9j3HZVs3dzee9r9prF7V/q
Atltm93HraB5Mx9bEd83hvaQVjwt+AYE/H0GC9WTyOi1I0TPXqH2xAdkgVX4r2aNjj4xr1YffSwt
j/ditvcduelNNNwMTXMAh4vGNoMspekHgOMY2Xz7EDX1FyK+Ix2MKGJQgX2NQlI79WsY9RBbcdjB
INwR3HCO83Egbo/dczF3VeCU1qeHVfaIbbvcNfIFgsY5ojLqy5I3uOOZEpV44n/A/RjdrerHYF4E
WgU24eQuXEvXKrdZ2zId4cBpNe3E1mhHCkNxi3yxOjpQ0Zx6fGoXrBUzwyojboKOrLp8ncwP+lCG
IO/t/eybzIWa5NnTZvZ1DMIgH6fMJUgKuJmQgoTelB7KMwFivvPiV8+J91x6K/7TrHdYvlWozeY9
MdIc/st0o1O8llK85F23H3xC/Tz1WSsGelbcg83Dbpz2+I/7gfxhg1nPEGsbW6ZXPVurb6saUVo7
Z4a6N9h6N/VI+Wry1UXivoRYjp9tt7pz10zoccn4lpBnwiZmILEYZbo9jsAbbQyASwCx82CYzp0A
pDiS6YNK3MbnEJOhWHYca6V1xQOTwR+eqBvNZm/Gpbkx6+x+lFCC6phej+AiPj/vuZtB9DckhilM
Tgxuy48ZdRreg+6+bvUd1RiKUJsjFyns68ycDwsohC+9Ihts0PyfM8ENKDfN06xXdxwFrDi0+dVB
T/o4yeSlt6qfTuxccFZ9otS+i8vijeMcRqt+LNCYINNCT2yML3o3HsTIfCUio9GtK77NKW93pgQB
8gq+4BLN9O8kc6NbhzOv5Mlp05+ag0XASaAzLOzeIIPeKOF9FgiAw2ke6aQ68wWdrQvthmR4uEG3
cra4mYouMGL/ezY81BuCVWSFjYT6Gz4clN3pQsfzLmf9DUzqabHKfVfj/+NyQ4Tpu5+LZNMzNrew
eC1CU0DONxNeYZ+TYePG1WtlEK1HIttdaqqXUtd+TUYiGFMNR9Q6DwAImdo57iHy3XsSgsB1DHeI
Vz/qhUt1MbCpeNPVMpC/IOEMh16ePQ+RrsdutJ6ZC3Gd99tS+ofBBVk6opqfU/rTzBRfbibu+Dif
Obg6MribQ25qrJkirwmaZnxwZ1xcnqYTmcSc1oe2HJDr80vGxuMQAcVGz3Ye/ObK1YGzBnAhjwWR
4hk7xKF3Nq2oWUur+wKv/WbuvXZn1fkd+T2nsvHu05o5wogfGeEsasfFYqyczvHPXrKeILsIvnX+
iWqYBgU0qKqW7IaKJuewYWTj+O4rc5AsGJae2cistnWCPa1J6wf4U2+G2Q5c7sVhYo8eEKGJFwew
hGdM13Itu4bxIoriuaj7b0jXh5qdPdoj87us5RbjGwPUZDmWTcl3a6ZnsUCsmzEQwFGMxk3a/HC0
mF+dER5gJJVPx8HWr/ngQ9HEhOSvI2nXWDgeUDaVagcDHLGAPxzt2CQCMV/eU8f7iWJ/CNx49FhR
67eKOCG/WX7UEZ+TYzD7cmoJQjzjI8k/emEBAFfynGTcEcKfHkx8S5CKyr3ZrBsEjF5hU5kXpM0E
sGsNS8wR9ZSsy2lPcHca+KX9QYwUA62U/Uq16NvJsRnsmz0KYcDITMsxQC/ZMwLdIxqdT7TcBrzG
9KaNQQAa5cygFBWQA15uZwyJhcElf9JS/SJsWOIcZOM2mixvE2Mp3MY13NNE7+h0Y+w8neUXwMF7
DlvbujA8xCrUc2pkxklNHXOXKH6dZUtMumrNPUALwZ55bWQHPd4lcEI3djyjnk8Yn1nYj4fMIx6l
hvIlPoymatBFGSTUqOHKOXeezOnCSa44EtMbUug+3IKPK9VYGDCXJoIUnRK+X7ZtcbSBEkoHm6cM
zTJpb8kBuSWU2NoWtvc8CPXgjOmPeVEYg9NL32cf7oj+uXMHfhs7n5ibAia3h56YIJhmTHsbSoGI
dEq9crOtEbu/GnN0tpyLaZjl6nbmxmWtfBit9qZtIp3Z7XyrCTML59a8xyfNQVPp1xmH72CZw9mT
A6JjTXssZ7lXcjiXwjzFgNxgPZpfjUvXy3b+cWm8597ytp3mfeMlgzsnoSYWzW6oI0B0wBYWu6x3
8Bb4amkuNFKucNh/Josc1F9T7TLdQ/PKtTT/UAMDX8zPUPbmC9xK5mWonleweZg6KjqSAPcwkypA
kcxA3O+yj1yOF8PoEakZKyBXzFfH5Zfos8zC5NMvO6IJD7lucX+34z1PX4IJDql7Wz9HUXXM1Bhm
pbltJgZNllqe0FeSc1O0TxUe/m2uzHOP2FBzPZofMwc5KtUTqMSLzMynMnJuGTE+9NV45hku+Vjn
J8MTLd4S+2fvTzeDns0Btp2TmRUHZc9nvAIMRSyxIYuAisu1tyqjoLLqET8qQ+Ou1H6BSropK4ph
JNZqM2X+LRZFaLDFdJ5Z5QRi4YFUPQv9cQFZSFJakOfRgZSdO9H4x6GPvyNosnvbNbcFt0qmGTh8
+9o+teX8mntxRkRl+T5qORtpn0ld5V3wiJQMB/PxhIj5avlZseXd23AW7eI8u2la+0DZtQWN9la7
klNHb8ajXpTDAfrItHOgshxaEm3RbST2MbE5rgniWiGlA9U4x+pJJYO+HaJiPplddVpsSdqcdVYQ
cTZt6n9MI4VrDxhnqwiDAwVzakYN+HvRazsM1QVliq6Ax0KGH3we1X7wT9JkFYVdB4H9rN76omHD
rNsQ2SHPKmZZhKbTheb9qzmUF1GnL2AFzmlEog6cAxe4e/5hNnwbySLyAEzGJKz6Mz/VUQYy6cNS
1cGZdppQy8qNarvijpgyWBjJmmowtym72uynIZIFbKJ9Km0T9nfLkYgQcW/VcbfXsxEWpkM76sb6
1UzKuySxPwa7w7XlZtdBs1gqdPUOmTURErzibN+76FzzxbtaVLGMq/hDLB4LrUU6UL8JYmpo/HBc
47/JsB+hwHFoZhxU8WWZPvN1/cQ7c5uka3/RrWtc1X35TdogoU8enepTmcWrQ8zCrjPLnUVtTQfb
LhvC/GbUVFC983wxQF7UFSsuQHiOgRp9aTQSufKmuBC1/YF8lBrO4KfK1NGZuySPwwJPrhtWcWzh
hU6+is6URgPhb1sjM5hlphCUL8rT3rLkvqQQHFh82pVho0mvnhZG/7QhKTsTF+ujuzEE2M90+oK/
szDhjiZKEFK1wK808ANLZsksM61DMuUPjnmLcaEN2tXuJnAiARE9No06WXV7cnQJAcOD2QupIuwT
5+zrTK4N0b3hqmFqItgDWaPDZkWDnzos1v2gv8m5BZreWLuKJndhye5ULG8sr32VE2CBqF1eWpdh
u6luIk7vaFbXGqD2LnLNWwFNv/bdPazwo6zn+yqP7AAJ6nWpYRX2+o2OaG6gBEuc6rmvu6eysR/9
vH7BhoWOFfmSbfQHiIIIvdQTYwSLoXx/5zapQWUiqILEDMta/IjqgVyLfulodse3LLuWffvclWC4
YgArB+Gor26xTkhnrZ1FBRaRzsIN/r/ZO5PluJGsS79KWa1/pGFyOLCoTQRiJoMMkqKC2sBISQQc
8zw9fX9gZlVLqu6szmWb1UaWg8iIQADu1+895zsESJcded8CY1gwM6oTmL3SelAcjHNGPFC95wbB
UMhzjGdOHVvGWVrw1TI/DyyI/VxdVD9FqNfS6ylzvNuizG773jjqOGRQOwR3Ud2nB+EGx5zXqTNk
f8KJvjeyuilRvzg6UJGS0zSBJTcSpraNKo8y8zpnr1V3L8pXm0yNsU1yH2vsti2pSfSYOQ3ehZUy
gkPWnpu6k/Tni4exY2SSK7SNYoweJ7zuJ33oSDARU7KteoC7nMDJxrCfoFR/shrGIhl/Afd8zfhx
XkrKTWoV35D2gXPO53PNMHQ2u2HX1eUemckZp8maUN+9UzdPKirqbT69ili8ykrKQzK+x+l4iOkk
ZLl+V5XdfIb2gMlV+2bwjj4TAL/SdfdKTAzW9Tb5VgR8Cref+jPQYdjptrM2nQgxWIUvuMVTuyHA
GQGjR8CbTDKfbDi6dTHWHcex10PRaTuDPh8R27z3ggfFy5X5jhUJu2VLoWObbbDDOhLf9sLVjgI2
xclpLdCnBm2AwUwS34aDiTZQPP71zvP/W1v5/zf8I3q9j0tBBz38Xviv7evfvucYeqYljuoff39E
1TN/r9PX/NuPyuePn/pD+az/Zi/9aQKbLNMi7RIJ1O+NZfGbh2gMVBX9XB1rx/J//tlYlsibBcpn
0xOYKsxFj/zPxjLKZ1NAW3OFCQICEfRfaSy73i8aOt3AFaKjeOadYaTTnV/4apZqwopgFEI37JmM
GMABa92M6aMYdkzmGFbCZu0lLDS9SbZCH8nKNwZN3mO7DECLAhkrSQxAgRQ2Z69py8fIGr8Agy0O
4LSMu2wsvFOipeGNNzE1AVpIm9oEEnZLSDM+5dmxb7FVboSQ5oG+MaD/vG/6I1ER7sFNANk5Wrm4
GXGqnoSldbsucJJjXLft1miK+WWUsQH3WLjNofCK6RTi9T4Z8fhIBKFCY6XRVsDP5PFrB2sVNmF9
bUnT2ai8JYulLC+pEMxWRxJ4ZMo0baGphghwllkvllg/sTuFbBKWC8B52CaVaeEBzQgEusQlx2pJ
s57uFiVsa1f2zsK7eZRtuwSB5xZSGdnjO4bhWls2WRrK3OgFMeyFZ1swjrz46KSYrweNU79m1f2t
0YT90UhBD2BDMeRh6E2EoEPkYnGEag4fIW2iK9we7c3UZiQCJbioPks7FBhqOo4cwzjbwwZZApnM
t4wsmn3bWkg2CxIBXkJQIcdaTSVzXCv0J7vnqIoT/X0MzXCf5AyCsfKjv+mmfV/k+SEqgkDiS7N2
ba3nexeA2qehbmYKBxGSHDrLEyIjOmA2XdN9ETUNrVKVilMhCxTNZT0f0sTTzpbSFzJRVuw8Ak19
uEsa+G4rI4aDIwpHdsI5VsVUYukW4h1OAMepumM7IgflMve2uNCKo0QoM/dQdJa3A3dd7zyvaU6U
ZZznyRA5Ojj6t0tTZQ+QZzkR5vS9ian0AV8kW8M0zF2VN5xOQ3RKbFLCrxhKPBm2TriBzVGcw1a4
cgSAeRycO5KnUCNbc34emLASdSPfoDbwtwrYYpNNmSNH+dkzs2o7tEwLEkmTWo8rebTDAWZ+w+av
47fBBQP8AnI3x95MyEPmztkhyqp2T4wlGuvB22V9j1mA6dOT7QQo3L0F7wRhi0mkk7obMHDkrhex
fS3SLtrXrRYSPEK0xynwcuxLSNA7iHOYclCoxcY1SiOslnRIv4a9jQwPPhrq3cE0/QZQ08FtRFvR
G1MRijOiZ0NOEZshl2pjzlaRUp7ifPCWrDXLTCyIyh3/OPFd9mzWJjna44BHkrn9F7OekbK00fiW
m5F46gltSDSoO6mRWmej7k9p2Ge06wxjZ2nCuPPsOqDQJ6h5QDe+weykb/OMS4RX0bitKgb7eZ6V
e2f0IkIsoU+Mq0ZEkYTpk3bP1eDNqNlMDEWB6K4EJgNFhnfg0wEYwCRnW30ci32uNYZvalDnoNle
IWboi3M2+Myj2t3EKMsuBEI/S/pa+05o1gZjNXfjTFPybrTjh5RQXXRQo9pixE/uA4LsfRtSHqU5
0sVzBSC1A80eU4zmgG2fHXMc95Y7dASa9PJ7haH7hJvbXuOYbKx1TAG4tqpgiNYGdqebzEamCp1Q
M8FdQOZDEjs0lT86Xn6Okio+RVG2sOKTelcQNc+Be35jjjzdQq2YwYoU6J3szJl2ZUlPZgRKsm1o
Zq4MkrS/GwHhJh6/D3jb1B5zAgFOZtKCVjegiafJp0SzRekrFG9UURpmvCOsvt67U0QlzcRydsnn
ikf9XEgdwD38DII3tPzWDWt4bm7IKEOY1M7mCBhmPTQ4G9A65k9j4djlQdfDfBeBgin9mPwd9hsc
Dpl2NGU4+IANSSkTLHdp1ZfLON1MmWlpzySAOjCzsvjJ7JwtAn73JhxqbSXrwvRbk1s3IblnN6JO
wOqCubfXPBJP7IgEgl5fpJE2gZpla/te0n+lA8eO1dG8tbrJ2xoGDhm4HlCKCFdD6k9NJ8C9rhUM
xVvlxP0GhsCuyBq19ez8q5NADG+yA5KXq0xTTmKcnLSFhAVurmPOQ7DGCq9jh8RgLPdtUr6Suzzd
alMR3ghjuUksCx2lStHsWS1zm5C25R7YjzxhzDhjYrOuWmCEZKbZ2TFyc3NljUH5BCtx+qJA72zi
yRkZAUBsr+B+cfaYixczra5eP52TwbtzWxaouq+/ESlab1uzI9oK6A+rxQA+XI7nWbNJmOZrPaSw
Nlu5SPxt92IRFLM1NbI9Bi343DZl5FtJzjQun2e2bS9fN5BdfOV6HYtZ1KGFi9kbNcv1HsLADO9S
jFx+1yfuJU0V4JUuuSHLIK2Q9i8QJ25CxBTK0x/LXiav2bzAOlI3pKJXKjiA16t2jcIGkIGN+jyB
W0GYZMw7lwj6td4oTssuE0B6ATldPgMHUSkL52AgVnwLjLLcgstVCIlaS57E1IhvRZSaZIBk+qUu
I3IINd7qnQ2HHWl3c4T7MHEECINn4pVFfEIVlN6PQfDVGIb0WHMmJCVhvITSIAiQpMsdeLFiGzYt
eiVZSjQqGDXcVkQvFQoeb1WVgD7AVZQHSJiMBcHkkZHD7sK67PKHEDtuTAJ9CjGehDk6d8mkT3SA
UqO8EPcjXzHD3PeGo/dbyqrZWEVZk9/yFSNfa+WU39Pv656xi31uCp6o0WUGpvq0cDE0YHfswnRb
1ChmsCRZn8xAK9DQ95BAckpPspNsvfKrmiKCE4SG3gtJ2LVULvtgadWnQK+CWwcqIqhC3KpwlccD
pwn4+lrFIClzp3Jd4A9fmd6ofeU9pvbK0Eey3IAoyHNYIQsMwZ5tvZCAm4ZMFFPU4DvDLLiZYUju
olRbFLQQxAjB8LIFsBHMW6+LdlpT5ntIMreDGxurRMI3O/Y2gSJav5Cs4mlGJdzZyQYyG8a5HkkR
ItDOBhAmXBAjLuqePEaXRziS/Jab9bh3c49jN2EkuzlEnAhhrX6Ke7djCzEm+muE360HQ6/u+4rz
JkJDR/gjD7vYR7FjVeA3AuOLa7oJCDDXQKymZe4OTFO4haVFJCQYqJUqAqQR7eCUz3MdVy+1hd33
JnWH4HtqVZ3xSCdoJOKllKSapaEVrGclv9SKNBQy6hRw2TxURDbJKt8JkJmfbLr+taW9F61jPQ5e
4PpuBrksYttH1dqW2atHR0r39TSuSEnCtVzbxDIgqHOfZ2fWkFu3unZEK7IzQKdRkUTFo2039Q53
keDISzdSxNwqFWBI3ni/jru23sLZ4QypKB7hQZskjImx3bZ84XdCczil5tN2FHpAr1RGgNnG+Lub
zdJ3sWYe6KQR4e0kyZ5IOzI8kUHux36eP+Xj3G767EsFhnolgzxZS53vRqrkJveoxJCRUaqKnZG9
4LVW4NmWyNL5MawdKCfMb17jVhBm0db3RC6HB+qUS23DznTKc11HtEFJH5ryh0r3vufp/KBG+6uV
mIvzTGL4m80bQbE0uMMhxb0VpCWn3Mk4jIR+cpbHA9TA20Ms7RzqEIPVOIbjhoUwWWNb9JNB91M7
2gE7md/AoEYsm8NEiea1cbwNoPE+TBDDaJsoCC0HhvmETxeyFfKiJdjSqGAv4JnaJxo0CCCiFt8P
spXwAiEEuSxGvXUhsbvMo5U9BoscdPbG2e+qxVHQLAFL8zDfeWKadAZKNdrdWQXOyZ2JimTXgx0j
Qm24DDo84q2XQneP0P4+hB1/hfGiVxvTrT6UxC96sdq75cxpIQIoQ38DkqRGUMk90nRMIAUU8LNN
DNt33SbcOldFsVbQo84MPnqGukrc22YNXr1cojZhRugsxpaz66hyRjXuUviWXM9Ua5jfgWJDc11H
G8tOWYWzMtonZNBs0iCGsJTzBQsMpFgZOqs6xXSOcCmG422GGm8a1NUpEDusAAVph3yCHgIQbEcK
NaFtXYa9pZ5iyHzLyDE23Yd0bomz7K45diE2k+4xU0yOZDdnDIJIAVwE6yFY2GOetejkLavdDXXa
XyKiU1O7uneqbgayFlafda22UGZPSJtMEsvzyYxuHZKpNvYAZlbGCDhqICMHYWrBrtDh0xHOGNxJ
5Zq3gHnMbZU59k6kqGCnWFaXOOP2ZtIwHOB2IJuZRrot6iJFb9zY7aAdBghRtwFWM5o/uYemEgxM
sm1Vnz0Aov3WxYWxH5gVQM7SQKxNxHhQcXdafiN47KCQNkTFqmhUn6Q58MiGofdgEEiIkwDNAU30
PrQ3w6A3TyCyAPc5BOstvyCTN6Gy+YP4sosKzBxzvZOXhC6ASIgMVgRtNkAkkBq7juz8Glq2dzZI
ug39PtT6G5GTW+OHpXatCzfeZBkgqSaAkuUaxXyce7qhZrrEx5f5fdXXkmNkHN7PQ+BtWOGyByHm
FsG5Pq8rBwlPljvjW90bsx+3GrfdpJfVt7LEkCMgv6FWH1mHgLXCv4M6DVlMIFtC2WTsithJHvtq
0v0BJvy2RcFLL3lOblVsP3EzUPx07aQfZ62pyFQt7WxdEIN8aLtAQTyfMBqImO83qhpCYlhYls8S
0cYcMXZOrftYhyU1oamaRbM5QdYcXNQLFBi3nSX1tVVP05M7i3KNXkx7C+YJYFDeqHejddwrZMb4
kMBVf/qfQmTV3AJDx4ZjRMvTRUgYiqa98BYOstRfDTceTv/TSSDDNDoEtlav3+sVHdaJIKZzGTvn
WDElkITaUi2oC8fO+GyMxvQ7oP2/0tCnqaQN97Xo8raeHr6HMGF+asQtARX/d1now0Dj7idmgbn8
wO+duwWe4uH48KRwOW8bFq2zPySh7m9kpYDYdwzdRTJq8zN/dO40g/QW/gPpLRzXLcE//at1p5m/
8bel4I5waPkZ4q/17my5aD7/t98RtiHhLcI1XKEbJBdw7PzZ7wjBN5haTz62CUx9AIopssUw8A4V
Qpln02ztTeMBlYoccN2A8tzbgcb0m04s6rqPQWXIiCS3sLOac93244uJEf9xQi75JFDjbEGmTIfl
qPQ8T8aTZhBAZAxMesaoCS9B2jH4anWxgb4x9iurZ6tyKv49Z1Pn6GVLzAdtemMpmFoZqxZirJQi
hJlaDeiyZHq/qaK2v+IBnOxVHFFH+WDYxReRGWOHTnA2nXXqoGM3WZBOcSVqZxUETXZ0uoFud01U
sFyIRbO7zZyFZaSnXkLw0kDqC6hotceHTSHgCbB7lFd2ecms3ImYXnbdc+Ms6dKVPdmXDOrcjrfS
3EIIE+sKqsq9XU6EmNsGxf0kyoMzEhsInq+FJ1fhl6ccDX1QeUf6nDmcJ3W2nUg/xbbhZ3o53g/y
6lndPT19Ng2qV6eq3ivri4jY1UOMXX3jEr6Fto70jCA7zYU6Dn37SWaEjCddvcF4xe5RP+pR8E0L
gHFX9XAtiyA7dCUB7DU+fhvUO0NKksZMbMYmlfpN01ZHLhUpqfbj6FUlBNaORG80KlMQhW9xjJUm
Kt2vwsTlD957fNWz9hth5KR3ZZ7xMormRVXeYTC1I9EGGECI3XoYjCneiWosvuW6wxCxfrdn4xNw
t0dCtvdTb2zQmW2bwE3WucY/VWbDIVFZ+DNsxa+mg8cgtVxSYMEboxSwH+jiPdUZ0dixObwKa4nN
UsG+6gnMZDzlD3Uy7/oM2/XJ6mJ4QoV6auIBiDxA3KUzPejmBmWA/l5ggaoAB9uOXPycVO1QJ1IL
I2FS7AgnocfQHSqrjZ8HO6A7KglNjAAY91eUP073TVMdu4HkBPxSibZDydQzkW4ynOxkXDfmpioj
dz1qdh35gKzlvBJII0GNcdSBWBpM3TGHnUeDwaqy/oYgvuYVEE5+32DR37hWR10RLRm6dWlgeWoR
bqEdzX0oDUhOw4qsQvq6Ispgz4XdmWMm/ya9ezCg3mqYGixXzWcmBxvmtQ/WMPlZaD7GM4h0IqRp
jZQXDoVqK0b0xQJPxQkkm7VObfWiT/HWQQGNaYSpH7S3Y5Pyebqyu8kZNO7LTt1YS447zYSJCa17
kzgmR/oe65Od69uoEc05S2q2WYvYyISEUN/i8nM80/QV2zF/2Ey77KSUu8xcnHcAgIEEBGTpjva6
ydIbrZ0pSfOaiHeNZp/Ucs+Psm4iCC58zCLlUgiOJlxlEV6YUAQL2RkcIHjDrScHtmyv7b6lKvyc
qfqgpe/tlBhPqTtXm6xyNPRydnMwKm8fldVnclNR4GUOy5PFdA8lXee4HUd6rgcyDIF2l1Fn79RL
M9idV40WZeu51UHyNWhu0Zrae3sM3K2RD/QqSRGBeRLKbRdxjKpLVJ/TSBckyfeBhuhdlDHenfEt
zJJLEQ029iPHj2KfkUn72PSTx4k6oVuqoxwRGTolgiDWbhN/XVjr6Etlg6oVJl6foHlK/DSKnsOy
+WpPXfKWEOkbcxZCEIBHqeqWVAHl4+tcc/3vlI1E3hAPGqfqta4x+qcbuR9d/arXPI4g4/ZqkUib
fAcKvkXSB+C163Sf5wEHLpmW93wcDDnFrM6oFoj0MOJgr9lQ3gsXjU87YbcMhr0Moc7ZkXrWndkv
aMO9gNEf+MZlFDxhkg+PDY3bbaZMD4+lwkDa4uJNg/RzzBykJUjbt5wX6XK2Rb5o5/vSVBYH+0Ta
+MM9796ySutTORD5ELjh28cMCmg6F25y6BDGiCJm2e9scm/JeUayPPRIZWZOviuT4KFD6cGUtMZI
wwHU691rmrTZyQb0/laMDkGcoynEV1TZ9JJkYA+WbygSMFAn0ibJ5krulKH6M9GKiXtLR9/41CWy
op0aa9ou08U5RVl2zvqFsg321Lqnx9BiTqoNn5Xb24baVB+Gmr4Scalo6SrqeGxhTXqu8yHaDqg5
CWsYUh7Mhp6QFmIu6z2UwkKp/YzrEN24LT+X+JTsLDuTWrsn9HFHxG4xMpQxzDjfI5vriW5kCSTz
oT9gothbqYNysKhO1qgz7B9Tp18hXOy2qrK1vYtFcVvoSbBFSAKmt59PdVYZ9wQU4/TDiqr4DP2I
IWEcUGqOqnyYG6Fz5njt51htg76Un8hWBzUioTqjUG79IoSgECPK3gRu5TyHelK8ggGan0KXgcEY
0NeBlB0/o/aMDlOSo36xVHgc4iI6JpBFzxqwz4sGR+BFTQ5S44hShN1zIps+sRGp2AxPHtqaA1Cm
9Py5RX3yFhnO/KhGK4DZPXJqswN962ZucO+5euojrw0OjTHNX/87xm6nw7d//J2i7c/q4PvuOwDf
vz2orz95pD5+6vdiWHPEb6ZpWESKmRbPCcXrP6thzZG/wfVyBEWWSRCNZfBaf5TDxBXyVwUyMCbL
wsYn9a9q2GDG7ULpYAgOEoyugvwrg+yPWveHWlg4rCEM1y2UfhTmDLN/roWJjSYDI24yQiocXOdz
B+KIdZZevWRe0uUYxStXl8fJlI+u3j0qWt+b0oqjY5qymSW2o/ZS1UT8trRM+5g8WyeN3qai7o5R
VCEqzKuT0dHcVBrjktA09CO7cPsfgsgW0NiPH8OlqjdpAXsYUDEN2b+QWYbSNlRAaYoDMYBINHWN
nwXqHj4J8O8Kol8Xk5Dyw3d9//tv/1veZffFMtT+x99/tpYJYtWQJtggHdE7oUIwfoG0hELT2nzK
AWKBTPcBib6bMv/i6dng//kLLeeRnz/czy+0fPgfQhk7mmAYeeh/4T76UsNOWbuZ9/TXX4NPo3No
4+6yl6PZj6/RdpYCA4U+Xis1ly0UfbLWwtr+81f5JfDs45pB4iTck8Qzx5Hil48CJkRHBp9pfu1i
xAnT9FRk3ucAgYDXEWFdd5/qxtjIhIjbeDYuuDX+Q+Ta8qX8ci1Jw/OobF1D0pb4RbfhFL3hlbFi
2JcUN2kxJLdzu0zK+hYD7jD8QWr9Xdbyf7hHPuIJ/+31XB58j3BN05S/fGAlZquZ8yDwaQRO6wJP
Q5RhsCA8d14FqbzDigMSRtgX0cXvvVM9/vkFF/rPQpWPK/4Rl8qp2jB0zJo/f7EWjUN7tmnxKK88
lqI6p9psbmwnfg+7cr4kjrioZMgZLiFCx8j0Rrvx3VLpTWm2+HwzpAV0WLxVQdTp1opm+76z3XOF
5w/f2o2rOec5xq3e2AArXdyUU0pK78DhrejA5hmJCI6Z10T3CZJvNITGtz4lJKfW+WMKrAtlMgy0
WT0Ko/qSBM5T49qXohYXV+eVyTz+FFvDghyK3xguNUjewdcvrza0gFGWt+F6DANgdT4NRYE1bDQu
dhcy+DIWTb3+skQhrfrlf5EyIGDojS2D65TTTOTWe6cZzXUU81Jpk5OMMJmJr036fLE5Efqq4VeX
fXaDyOwSNy79p+WTQWS+BTg3ERy9rHkKTTCRzuNRl+RXqaS5JiiOrZWMx/k2nzN4IMgINWrBDbKl
c2UNlNDCedFkk39uvSEgEoDpKq47MKIZwDuE6khu8sbbmUFBi7zK3pxUnsfePYu4LfYJAp7bNCEX
eRLukxM444o1fL51S7K0JB2BtbBCtc1VDqlal2dD5BbQA9pnoyYJNce0WibZGzrtZxMJk+/J5hqA
BNlkkrdgqHzCUeWcsY/fxC1Aezje0V3nBZs0xqHZlW6zBhmt+31pa/QLEebaDXSlcbnIH5dxRE2x
it3K9aM2nD6BuVv0O1wEjFfeNjdybzdFugeuRJ69KPV2gt7hrprAbZOP8gYimrTspC23urnM4bzB
3HDwmLdAtOc9KpILkV5IZVxuhXGG/DVwGSJmJ9s64ZVi8oZuyYpYsoMsYgsTvLXBEvwR5GxxRLK/
u0N5NSN5+HjvaSjzHfL/Q57NcGTH+XXozXeH5Jpq7MptFC9+qJkPScD6uzOF8zYJOWGEDacViBL9
dwbG7YahKX7DHokENf3OLfCIKYv3nXiKaV7QXAHP676gRwssyhtXaTo0voFDYeVFKtxaZAPu0Nhw
1+TtdRbcAJpQ71po5zs8aNcW1y7gCSdfNE90WDO+zLwmHavxkCmnnnHxDJTc0HdMjKFA/LUgv1ke
Gr3nFw/ECq6Dkv+8PO5dRLtnIrAKa4GNPRThwWbsPMxAWfIueh6ydM7eVO2co8G4NYPhjmnSU9Z1
uCvHJrlF/JPAeMk8kutMsBuDfZmD3ltXFNSMvwhzz41hk6dqgYLRK5+sCzGxZEI54ZvlcWGmAu5W
GtRXYRY3mF+umsaVmqT6LButQ5fOF4Yqo8Q4A+EqxsRwGxHYxKE5UGvRL4+onL9C9HPWo+s+6fOc
+EGmPekmd/fyX6yweG+b9C0PeWSlLZ+ayNA2y+LbtjLxq6a+xpl5Ic6Ph9bk4ciXGx8hQLEyENrk
LXV/aw7onNBwrCybJWOW9XgkAWk8ArNx/Qyq+GoO9Raklx2drZaUnzU+wXiFUIJzbsOb1DUtvtVn
3tOQujyiZfomWuIdRBbRvVBzuNUqjqnQUrKvGZiPhOSwtVfyxDdxfa1l9IZz+lpn9TUtlmtvgzCX
DLRWkeQ+gfuEC92N3lNVzduP51Qr5VOW6vOui12Fn520gbqoi33p9jwVoeC69dwkbq89kVXPzaV5
Ry/BdeKSKPDQ23H63JPqgZIxIKgq9YLv+sClNZHmg+bkpwLdvKQJZkO2zOC1iZlEiKXsC7xlaaxG
nK+y0PC9kkhFM2Agb1HIgZwtvkuigcZ712IRjAcj2dSkXh/sPKRfU3Nrk/5EJBJfCtQ1Vbt+Wmuv
0xhG98x4YXuxfu87kwU/EcXVUTnxUB5d5hs7aJA3hLP5YDAKXG7oqT71cmKltRKcEG2k6cWKNi8/
aXTaPluGJ5hNieHSYSrXU89Kn1l4EkhNmseuXyNMSThZq7j5XNNeuEu0PN2IWrwCRkAHbHC8G7zG
9c3IQvNu2+LUjFW5JT6jfDE0EH1uHqBqSW1X+HocvTWhljwoHUARyhQMc/Hy/cWYQFZBOWvwcg1z
Q/PIZsaT0IIwrH6dhDwsGFt4wkMQdONkEhRkDO5WVr1+hUb5No5sz8viVBIgeLTYsN2R31v29fVj
W6ScvEwDMoOc9s0aoxD7YhLUp2wpNgi1OFsz92EueQxKFgxr7vlAmajpA5CY2DTDnehb9aXIWcE/
1ohEOWcdOcIjgLC3MIVHVIYg99rCVFuW+GVPSZ/SHg1c7BCVsqzH49wBMSrUe1ea95iqbutCfrWj
9CWXySlZop/mmb20GeGZFDngr7jXzXWteOBMlrhtp3CEFXoKKkoxCLeSbDqNlZ7cTKPkoBK4tc9M
O1jx0B3MpCeto8+2ZkoGGq6s8d5EkoMupxmPOT7ZNRXllUQbPqapN8vJnxU4qeYvnfIYlURvKuT6
JbV6L3ECr41qeWiXAuOjXMiN+jo5yVsVczVd1Vgb4WJS/fNK7Wfk41KnIWiGikHHi1OhlEsd90OR
DzfMclAHoAtzWauIuCIjFs+dSaE2qBoarSJ4xtQt9R9e9xcCPS9MHDqchiXInthMxMw/vzBZWE3X
GEAapezxwEi/bSPCl/pLkKToBw0MwCEs8pUOEYh65JZ4lWdDVtcYJYBMctwBNvv5Evfm6gluhrra
5F21jWtUCwPmr5CD2xqB6yFo9a/CbTUcEhpSne5RlPUJ8li5Rb94jLTwk9F032KTLk4o0flzW/dp
8F7WMblRmToylqZMQ6d6FhpyXMLp0LcELNyWdA7DUruTaMiDzj1HYvTZyll1sJtoG8y38xYd6t3k
luRm1Yp9U9gWVWPqLR5WFE2DO2WrDIbtWitnpJuaefzzr/ffDqgO/G4wtssZWzhSctb/8estSlk6
jXI13zEpQvo0o0gznMMsw3ea/FRmIJ/+wyv+2x3FS0qkPbyswS1l/XL0MDsrb1EbagzvuVJ8OfaB
OOr5YkVAnBEcv3SuPFQxu0qW2jtMxOelnDRnFvTM6801cVoU8DN77lIz6QMl0PIt1xQDk5W8jRFb
acYa0ufuYVK938SyPhSAequyvloYxXwcORcRg0gheQquT1KCsgSstGz7GJcgg7QQtWxKx6Xc1GYq
h4wivNF5OhXtfxSvrAFRr7dUbRxaPmo6ZKsedhP3CWvo06CxPyVJre2NgW+bsN4zikFWVKe6jrHR
PBWeCb+tGRgeeCF78hywjf++M3LmCrG3My+A5zGOEYMG2Pfe2hyQzKGXVqSIsit43qQthR1hS3zo
zgEmsJRblqquiYOYh+I5OJIHNn/5+Pr+O3r+D6NnAjF+uM//zTlyg189eytgZP04r/74od87bs5v
wnQBN+qUFq5cem7/bLiJ3yTA/GXEzJf+0Vj7V79N6ND0bY9RMT0J0/vJOOL9tjTpODhDEvJMg1bc
Xwj8sJZ+3w8NCAkTifcgLMfCUqi7hv5LA2IqRRQy4LLBPgBrsbpx2rTYbVfEFJOPWHJzjyV60CjO
jMsEsHYtOMXAnCEwKTKITUStlm1IMmciVrvmDqqv++yZlJbN3O5mNJq+teBzvLB9VZnzWkp0nLX9
Mo/ZOqosuXU5Vlim86RPQBiciARPrIlLRBSS2za/aSPhHeUUPkjN/WYvkOiGdNDDSOefs1kkfccd
8V9hDzihJWSsC12oGr3hhRkvPPc5Uo8kjk3rEtXvUiDL29YIrJXjTAiTQj3DdGF2VNhYcseSJBN2
n3nrhoYO6TKz7/QAmGHAHOLGoweF6qaJgcHmO2lxJs2DL2HWt7THk0sUWMwxdN7l2hN9tYtxrx07
BM4rBMEkuXbGF+mZFzOKx10PnUJGY3r0WsQ5WVPg7ApOZC4jEg8td5sX2ZtQg7VTrdes8zpk9zLJ
Ox4aZ4ZihrGDL6dCyAqWfiaEnJwQmv+O477Sgkc1idkJZnXUHscRpFLTuhh5asxlsjbf0LzBrAtq
Kfa2mdUAAQD2p4t1Oxzkp1zH3JCTEn5LS3SJ3Vi045gHYBCB4ERmh+lBu6EQMLZpVVfnoZgMn5xU
BK7TNJCPlj9ENmJKjt9MxpidIM8xb1Evx7xRsEPw+fCI4G5Zs9c+WzRxV0E1UbBXLTYSr/pkLYF8
dohUR+/Es9MVT7gRXVCZ6O7IzH0uSwxDCbo5scQqDxSdZzNQzNiYQ6y50gSIRQQ0QY3YqyBk08Zn
izKz/9wO9E9ss3psyILDeN3ftjZ+ULwxEPlr2DiKqE4ICFvxEQnopq9BGYD4M25Ehew+NrJl24nO
M3w7vwnMN31iNExLiatXQm+x9ZeOWF1oPdrKyCKy6AjsTlvYlSA/iX/zDFRUuFIwr99pYf4JnO02
KRyGYCMCx0Z8Tist2Lb0TpYmSrVpIX8RIjPW4GVzc5NZXf00lPretf4Xe2eyHLdybusngiPRJICM
uHEH1bLYi41IaoIQG6HvgUTz9OeDZB+Lpb3J4zu4ozOzvbmNKlS2/7/Wt5DAN4FDXLIkRL4AftKi
Ek9KYRwigHsItX+a6nt0ruFdFY3BraTgfBKHiY0bHGi0rVxcLxZoYR+sC1u9EVTuoaw9Nhe+pbmL
SwzcKnPIrqnG9iAKE8Jf3Dy1HlrigfBErJdecJL0U4hdWJ8K3Y8nurMPIvH9EzXZ+0oWyV4zvh5E
1zx3LuVosyj7Tbn8CGFkD3jNIcHG2v+GNvLF1/W9tmkhjW4IoywTKNj5TOz6s9qbfelCs+JzZjq7
rBQZe+z6M8Ec3lnam+qgIVmcj1FYnbaFtYDBXQVbglgbmorEzZrxN9aEiKhnRlY0WiSxuelDA0J1
FzsQcb12uLVl8hTHeKdn/Ay+pYnBsTldBguEXptTdmBttPZOW3rrUvpk4+R1pDdU4P2db3SXBBZu
J59ObTfTJ/ZhfZ1Icm92dcW1KqTTwltLnZvJa+WdVxQ+4EIQkv2cQeyeWf03pjmd5XZ3aBMLfgOR
i9sE58/KSls45Dr+Iiz7zCoGVhUjhoX/nejU8aYOs0Ngc382SOeh3gAqSs1iiQjqLhF3PzfBAFS2
m9GPyiB4jUI4O2jfqVECGKMpuiYnjeEXBuRH9/N9X3jPOsjPM819swbaQ/4qeQxBUD9kg4IRNkQn
RcpJLa/F8xzyK6PGpjkJ0W4XJMzOpqPGStPxLPEMCYtVw9YO+DxmN4YocL23FMEQrOwUC5OtL0Zr
fC3RHBHviT8JB8qBGqG39bA4/+qL/O/J5dOTC0eNvxfNncdvL1H3VrTdW/xObGc6/Hu/Di/qH5wL
uIIRpsO5/Rc08Zd2jlOIR8uCc7wFioMBSIPm365Xi4MOqD1FE4ySI3eLf7levX+Iny0AmlQ/O4n/
UbNQ8rnen12YYlwTHVy0JKNxinl/iUF9q1zud+6qYitDKTK1Z3PnXJVpkm6GoAPQLvGvRbKBUutA
47Nxb2zsYqIWJnr3zkvtblMXTn8xlwSUpdy0Mcc+G0786OfATi0JDCd35ZUiI3OTBjCPuvRcQx/B
UNY8pO6gVk3mWwfEM4RxEfbcrWAVEXZic7lmogU1d7q8/AGCpgJQoSkP51mwjg3mmwGUi8qU5R0q
xMsrzoEu9RW/QBOdOVdTTenO11R3EhFdG0TmcGGC8Z6aAyI9fKD7riiIRDOLaB/UiXfj1GC0//fE
/9Pz/cm8kQzlv58267LFPE6L/Z3edPl3/tlh961/SNeh+euaXPSVXLJGfs0Zw2f4U1WRUIQ80/cY
zv/qr5v/4F/wbGGanqdIAPz3lJH4zmmFK3ryij+hk/wfHPeXFv5vM0Zy08dtLiWKVjr8tPSP7uBG
Pvcim1S6G0qmKGOKVsHASf/U6LB4s7FN5abGjnXZUDrYAkiHsFs6lEjypHxOm7Z6+u3d/VU/cunn
/96P9ExJRZoGKDJARLv+MsV/KzPNWMWdFGfSdhp98y5qffvQuC0CM7Margs2v712Y5iEFqcdtOTB
Q2F54ksRN/Pdx5/ENfnJ3n0UVyna9rwa37N45eKo8OTiK2ujmoIwbBruCj5R4hjikKFPoXlGSeM1
akBcj01DLrbvTuYej2rLsV1DWNKBOJ9BoVxLMt7X02zbjzi7sJk3Y76bwX4AqMxQoXWktIC6UBed
F+L3dHGOYL29QbX4Qu8i3JLv3Z87aeJfBJA0IZIgkEd5gZXbxj5EDmKM0QY5+40XlcWllXvyTPVc
l/DVAfLLlGv9sLGS7vO0D84ymRYXS/UHAwmN7aFr94PAWxwbOZI623lBz5sBb0q/8UHsE0NG06vu
5mI9tuAlqhZvO4UvGIDZGdxY52vWufUOs/f4PTWdaDdGl1nmd+ta2C+ekT65CeCpCF+57rwdDgAk
bUV8geczg2sHbQZzT/SF4waA0JEXrFpTnjeCu6Ew62k7tE17Mddy3thDQJAWUuj7ArrU2ldFe2hT
oNltZtoHNc1UY0ZnokticT4zU9gxQwkCstPxFhAKluYpeclrHz4LrBpxFfSLCcdECrIq7WA5V4np
DeFbuBpygWmj1CnFpViChfQw6DjfM7BA2akEnGmYEYrWRsGsHghNcsuTFt0khrevlRQkEvHzVSEa
z5y0SPAe+TP1/lO7pS9nud9KxMjbNKOvpZJOnIQdIjJdlc1ZIloXqJJfYBbOXpQfJBtlQg9S5XCo
pnFi4Sd0rHBww/QSp6Se6C9IwFPQm6J7i7Y2GLPOgCGfdRs9U80s7edEBTuSyUitZtsiMsuoVwME
yztPYctPo/ocM3l1YlTTa5Jzc6kG7QCLxXyPk1SsG+guZlKdlFPxmLZ4Gq0EJRs9gGHVpkl3EqTy
NhxLgj4yskcMAcHc8/N1NnhX9kyNDT6PXx9EJ8Q2HasbqIrWgE0CF0bZiGsQWNO46/0AvR3pfddh
EE4n09yre1PiTlM1Kp25ogW/qltoNUEszKvSTUeAhl2BumTyqjOzad3rIiv0edFhKGckN4OzrbwU
UFlvVTgle8OdoQy2Q3RWsppsYguYWFFAkFtZ/fQ9FiL9YtTu3pDLGCTR2/AuCBMGrAIV0Q3OXKWr
6KrULon3lCo4hnMB4kqxsIHokI6OsAlTr2grfRF4Q+cTmllTufPkyMdxCCKC9uenVwOqOxmmj8Vc
HmSS34m4kptOh5CJyGFZTx2mKbA1XN3lLPjTqKK6PcibKZk7MuXKYmehhc5XRt0gACit75kHr4kF
L71uZJRBbss9QRw2fb41Hln5LYcG8yYir/+i/F7ckRFcXNhBzo0a5kP9apTBDHAorXcGrgYOKBPk
fVFFFEKgstXjaIFZQBaY+KI8BEEcAdDo5j0qBziVAHBwpqlkfpjA6q6GUbT3U+zCbcABY5lICmls
eD/Sju1jI8yhfSoLXd9GnDoRVejcPRuaCvn8XJnDpUo0zCHqWjA4nYUGJ4nSICq52I9QNtcwchBP
Ws0gVr47pjcFI4w1jeF6nY+y+xqlLVGws47iYoffP8HC7gXp11kNrn8Hihbr52j6DVginyNf9Tb7
9RisCgxpwWXsOMkOzARF1aRL3K3N2MxYnyp5URV0/vO86NyvOALNu0VmYE2Bc5XGQXHty4HKRxMm
Pu1ex3ycrHkb1yXBCE3R9DBBzJ6sCM8+JIANNwOdtBVNK70vK0XSTz0R+goXcNgm9DTWvoidg115
8T4tcLYz2ke41CR4k9YBn4LEhh5lNKHVpEXrllgjwwsliSjNOF6HMvyGwRx3dzP5M+tEEZzXmHDv
oXdSEu/j3iIJG6v2y+TJ27ihsriaB/RKhWzAd3tivMaXq84LYA3Vqi4io6HoXpl3HK6xhcT8kfIz
eRiCtlnXmgVDAAmnFpP2tyhThhMpVH4bTnl2S8fgmvk+HCLe/0Xv9FMB4EM0Fzj5wm3cGoRksuaS
d5NlJ3Hek+GSFOF3CYJ2PzYE1Fh6zm9cd6Fi1jahD0nm+ecqsQ/VYIult6aru2au7acJKSPO5VGZ
3W1Msva6M6dwF5aLlravOzdl6fMbsbIbp7rwIsd9qFiHMGr0Cz2JV7zGRRkiWfFke1dT19Sbuo+D
G/5TjdMQ7XjMnfZ8KKv0C90JWAWkI/ZrNTTuFzwmMFqzzqBuNdaFT2ZlNV8VLoXHSDskjtFyz7Zk
5mY3BqI7y6/Se2QoMjyRROBcDXrs7vLJOyfhwt4xCAVNCeyO3DJyqismmV1CD6VeG0Pf3+HtTa9D
elRfCk13VM222OduNp/nJgHzLQkpa8MSewN6GjM4kKcm3tMtEO76KZvpioLTtZ+srhyomyXqpCSG
nMUhKu7aBstzWAv3IsLScj35mb7EuqPgxTr9nmVZ8U6ZdyFCiR1kB9ZgLnd0Wxw++2oy+4siSODG
4YF5JC4rvekjzoQl3ZdtODcBvAe/uxVWConB7cWCvcI/Dm6mt6dtn/QQBCMPcT7V7upJ0ec8D4b6
ThRJ9R0FPOMQuhyGnN7/nk4WW52B3PgaNjjq4MBp690IgOFkGiLCU82CWLC0sNwvdlMvSJlsyh+S
eTSjtZvl8hRXjkF+1OLf1l7J3u929GTddmY2+TpqAGmhq9zYrd2+UpIIN2nnEp/epDvHSIJrOGv+
bqhku0apBaRYZNUF/SzrNYJ7g5l7mYMWaI7zISpITGsdWjUTsLyThO3qLAkI6vTDSZxAeCCOvSa0
bIp0BgBJVU8/F4gwhvueKBU8zRnSowyk82Vl1rnNCU4w0wIYDkS+GxGJQ4ZdbgMxAsVItCPC03nA
iXUhysy6a7B8b1odW3dZ3zowynmzo9qoBC3DbVBn3WusNUuB6w4sM343XqMjaOP7CFNuy0kkItJM
Gy5zDc9/tMn9hgE/dsG4b/FNkURZWOP1z225JnuA+nhbqx9FFKpzBYHltWgFWAn4fo55lyaCd2sO
pdCYmRsTa4lnLvFlNa3q9UxpaMSNHk7XDTXoTYVB/1FZJIwJHQbXhC7lagWlXGEB76onu5zbi0CZ
GoRn7YzXP/9HThoMyARgFMygoLKhzA9D9RQBj9Sbspc0xYxE8gVKZ2J9UxhYSdWt3BcSj9Ifrk2L
ccwK/jUHSDikahgemLLM8VoYbvXkp1P12A74T4kUR965wRnKP3J19TTNWlwjVULJP9Y8HPY98Nm+
Bh/VJuxDt7mGyNKUem63ABvAdCDxNW59pH7XKmnaX68/VEiMHVn/uqr8fytoLQ96KaupiUPscP/3
//zzwUtv691/oe0Rd9MXROVYMts+6/5181z+8n/6D//JWfvkzq1oFv/9nXvfvL29vP3eYFv+/td9
26JGtcjPKQGhczd/j6RW/7A927HpvKEq5E/+fd8m1oObtI8v1OKeJynB/neJynZgtplYRZVLduJP
Ffy/vvY/77O8sf+p3haGg+/6QM8ogtGzQz9/dL8dMO0XiPIN0p2n8jQYXYABoo5OjFF1YJqa/tLx
Bv2FFpmx7/qeqDFdypPfXtY/P9TfC8N/fYbFrqqkaTqgDJaL7293bFw9g503NcFYpNwAqxb1pUdD
56yCJrP5+FHv79C/HoWkADE1VcSlp3n0qNxopRZk7TWoY3G21Tjhi5orxK+a7t++V2f5P/p33YAH
KeQhtlIOP5aLl+HoQWkX+OSE8p3KMZDbfi6BiQD3jPcZCKrLwctB2nMXT6h3owPu1oLzq3GovX56
kRw0L/QYGvchcp7F3tRU9Rpqg7pLJ0zbJ4MupLmuh442Q1iaIHTxvXLBcz2dplth1MpFeGuz9tYp
y8gYW3KLoKKItyl8pxrUN2dMjhKut23J4yDijiWjpAPhIVuxplFO29nvwc2boVudNUXnoBQ18oRE
5QFh4RbzfeWcerEBF+o//HnIXjOpL3mmuViij5u9IxfCgDU1XEfh+OLWY4hVyEg/kZaYy5j+/bdh
IjIdXW74mEUY/ke/DSLCwUKETIJ42JonaEaHsynATMhpzr9X2m62piGplfpGmZyo0DSvBpZmSE60
gFKz6zc50vF151dwaDSj6ZOxc9TxRvRCl9tdik3IUYSlln/+23Ro4GhlWcXHm6HDb6rWJWCiMqD5
1HUjtlGWGL/W678drNbxYOWJLFEgGh0KeVKJo6rbyPUFz9xkgJzT8b2Zp34C3RwIRkgf9yVMHVjs
haNzAhmBgwHW1v3zAnmMt2YSS9Rig4xOLQ4M+U6nFKTXWcOZZZ0QVfDdD2Yr2ldWytVGtC3qNVFV
JMt8PHD+4p05LnV+BGFgLJ2Fpvn7O+vngtL3TOZ2JPJ7SA7dPnZCglg756Ky1OvHD/tz/NBX8Kif
sgLb0lNHhTjuIqBi4MBy47KDiwC7AGjWbLoqjMA+//hRzvuCqLcMhsUJ8bO7ITBeHn0xgttSw+0N
7ok6FiXSrErFO80M38rUpItc+27ARVqZ1OMn6YRvs2zU9RhO/sLGqExgEFkoOKi6RuIfzChK71s1
EkSeeJFEOV/b1kp0OkV96VAK2hAOlF0W2hrfhMacR1Sl2RwcL48BHXFwuy5pjDsrTe8SOZJl0YSf
glZM6yEHgQRFpLCuO8Am6op/6H6BNCWfR+lTFaAgVJ2WBZBpQHQtqxUoQ+A9xD+KS6jaU3TCnS4a
9h+/P+uv3t+ykTIuHJZjeeTXSn1VW0Qj8FuBmCSm3KpyAvCsEeyfD03svqC4/Ihg39i3kz29zG1H
SKY2gVLXlqeuGjUlr7AwOUzHvd08N6UKHlugI6BfEvfaczXXQ5kMKa5gPUyv4xySYFrXfkp5/r8P
FH+xR5rLHHy/aLEkAlhaaAy2R0n6/QjvsgZRlczYULhE52QsFfrMNsjVC1ULV7mIIEZCgvCJfq67
TeuYtNold+jGrZcbB8FUeL+1i37b7+9ttyKNljxL8uG6FC7ixx/2eJddBu3vn/VoBUNrCql2WWCT
1MYNmlDFXSjB24+fYv65bIGjgFFrI8OjYeAf/bYtlSIdZQRqdnk0PdeuHW+oVk2XDpKhe3QnGYmk
LNXshdlYrwnTGmP8HbK//vhzLNP9/S/Dx4DFwWrNR6Gn+P6XqWJkAQEd6TV5Pd4auvxw08xkFlbj
4J3nMgf71eBl4D5je4TWus0nz/9z7eMYCHpt6drQu7GO3rZXBwAWHc40WD4AMbRJfS7Lulo5U0HI
I/II95Nd+q8eSDsTIyRGS6G8o/c+zoXWtoAaZ8HbRy1ZukR61ES4jS2liM7LP9mf/hxONGPZDX2b
NVfRm3z/gjuGDqBYUhsGiI6bytToL8hg/Y8HLU+Ri40UWyRT7GiCZaNSDSYTtpBGOSct9dtl8fM+
Oev+5XeBteyir1lgL8uY/m1zH3yqhpPiuyiFv00akPEMEBybj4fkXz3FgxxDXxyQFoPj/VOwcmqt
sbSTR2HMIGeJHpUd2vj/h6cQP8hKbkpqBEdvTIYgRv2BJcmrenRZsrOJvev68ebjxyzz5/38ou/I
r2LZLH62ax39/MIaY+kuOXRDOgy70h7tXcWf7umiuwem0/RVJU5P7kxhf/IFj9qRy+4LXYdpLfFf
gtI51nozg+26CVjISIyxt6Kby7uuNvodIq5iW+KbWpdpN6/nrqfk67y0mcJ+A9SWMvVnevflZR69
BcrfuDSWO6RvHW9kcrTamNCJeHnZpIPWJdUv26lOFJWFs49fuPXnXoNNF+iPg0oChfvxIHVR94/C
oXZSxrP6ymxXLSiaXtOoqzzUXPAxCUGPByFOZYOqjeybJDjP7RLlohn20deqG7zgKuf/5WZ0+pwk
ZPjj5NBgpaIP0vQ0cKY5XrKY7TYpVg6w+mZFJDJgY7qHbYitiM4vKS0wu9ZZotx9Kxr7xPE1KT4f
f9k/36vDIc5CDrLIS5GTvJ8qI0jPYQqAS8B41aAUbZOabNefzLabfzIr/1w3pcJrTW/NFZ6CpvT+
UdwcyGg2O0J58kq8oU3sYJeEKddQ9aOsi+6Ts8+f32xpWwvH4h6xJI4uv/JvS42SeW7PuDJW0zT7
q8SoxmKFRN1cgS1G9/TxazxyKi9ThS+FrAYbkeWblBXePy3HCQWbm5DQDFjzqoJOc9r5bXVKvgwC
rBnWy5DZ3tccPcpN36rmICCQblJTpoePP8mfy4ULbBfRD5UERMPq6Ae1tR9rp2bwenqqHiygx/t4
JINkhSAUimJvB7DCMwhS2N/lJ8f1P1/5sq4vvhQusMI5pgOkE4anvOeVd1WK6HHJrWsx+68jA9LS
x1/zeIlfJqYjONE61hLTerwp9hhQqfMhk8uT/sUsyHAOPCv8D4cQogeXZDV+V5ubKHv9+x/V9Fwq
wD0BmQlgvMtwTkjsBoVyrm1ZfvKon1e03xc4fi2TrpbFAKIYZR0rLRKsalZeCpLZ5lwjYfJUsMfx
TGlKT+OI9tpOpX2is0nEB8Ol9b7GsGFMQPlHU25ogOFNcTqgmuuRkdWvq6aoz+suVUArh1F7X1h3
ZL8pZCYFym0jftCZWrjwzTyU12EPC3+XlXkV/8c/FN/L5XbK5Kfj98f3cpwqXHID10ZLktFoGGqD
qT775ClHYArP4vUhyEcCJygqLsvL+58K8nTh9ogc15IG5xMOZKDI1KCMhKufHK50InMq20r3tx3R
Yqzn2mApoOnePtpELBEf3mCxTzN0oVMkk21L1sS6GpwKd4suDSARUdyhcXGGnDwojCcEsvUBHpfB
pjO18pqhStekKcFv/Hig/3HM55tJ5EAUa1ig2V6OvplasjGwkhEsmSV3JiGz39sBmo8zxRDwSVTc
lqO0bsYqj++CSNfnLiDnq48/w5+TjenGNPvJQHCZ3O9fbp9nHtYqFP9DAPo/DoKK1WMOP9kf/uIp
HAqXE46Dzso+XrlC4rqSoSw6/HQRDkTLkgcN0G778Xf5Y6WmwIqAyOJsaHNoU+LofdLg4wBvotzm
SDE81HijfxBySye0Dvw7iGrpprFaggJVrKJnsLLRhqYjgVGKMMPqk2FrLifR97N+2QvZM/CR4Ktb
6ua/b1JYNBRObwme1boh4h2J8kqHa86U02dPOr4tYuhiWWZd4WhPmcs+2qAg7ek8NDKqVaqU/fkM
JhhZYyGpNrYN3qz1EKFMWDdg5qct5E432bjQTq1rJODW3ce/wR+/NOcM/ImLmGtxMR7TQwTZWEA1
2gzPWBCfu+z9RAu0evfxU6xlWL57uTyAPcIDoyHYFI9vpmDBVOmBslz7KalElW+pJT20eZW5hUHS
itRFMRaEETXA6si3dS/qn7wm6M1OikxgNHbuqGlEjma5nwRoAyh7xnwWFWrB2XjtnoapvHXciVYv
xKhPpsMyDv/49HTtAaDgI0Lg+35oxKUFQUIgV5PgEylgR/TRAxCurWw/Kx/+OQypsVFz5ZLBEQbq
x9HgGNsoCCbPIvYc1PCwDiRtEZAFgyJMJIz7Hy0N+hEC4yKUJWLEOqNHYlJV47AHuA9RwFdkxQ5G
78roPzlTIPI7fhE2VioKHYR+cmhkyr5/ET3mnC4kKpafLGnpygQzuQ2FymZzN2bEJG+5CIDdpxEO
lpI1/ynpCtKo09QznvJ4EvddX1oPTuEmt4Bom+2oCrJBe7rFG2X0w4MpwMzy+OAukA6oTruZ4Bhk
kY2Wh/I0AC/HNu7wjhvhddmCvUeYZhBEUmM59U/lMMoLSC72tzQ2jR85zoR6rS3ZZ1ukY8HXbipH
6OoVxIjW7NQLh2CfaDntjPY28ulqLxJkWqA+nXhnFXHsoZOh8uSZM7t/GiyU2tVklSYHOgpab7FV
kweZdE5AYxMn+2qoJd10Ox67x4G87XlXeFHxrZYtSmSBpG9Y0a2ngG25DSGCSPnkS+0plGmTT9I5
IjW3cXeFnATF/RJbyaYr/ZG0EcmmeD5qkcU0ZpExyQiePyW2qPjq0JSAihm6Qp+qcHEMaEjNNIJh
01V7S0d+Qg64AuA36hSLZG5x7d8ElJLv24JMnX2MM/qmR3t2H/QhCZszPbeFsDJxLiiDPr1Mx7j7
arP6Vxvtt+lbBaP5mx9NyXkZtBGwf9H70QaER/EiwC9vrRye3YGUWyw89L/ddoOuojlTdqHIeChL
461GcTfiFy/mr0ZiZKRBgGO2Dq20aGikRUZfnH66H+86Xc7Gin3eey7lPGKMD9QX6fXDACndtDQF
377/3pmMH9wryRyu7Y7kqlwWFUSCZIbhkuYtZM1edJfUhYrHaHCTh7oqUzwdU0NsS9XTh9sBVaIz
jkyFSJ7Cpkp8RgAqibce4rCLssnVCE/dcgFcKGDUKFTh1+Fsaf3tXKDK2QowD81l39v5tMnSDEG8
MQUYV5GjjvWCUyEjl/gFvipoQWVuibyMxKa0FbFvpAN6b+UsDb1I2ADMlEXaQDxxe9ddBw719Kus
GBKPDaI1EST45HEA4QbLvpJ1k3briYL/Bh6dyY11mGBVWn7AgQkHLwlPVlHal6iCmuXlFfOWFD14
+4kUM7zVKcYS6xQkChnEM6F6y8nS2I150N1VML9owuQJAZhNRajlMM8kVAdZQ6adN9bRrne94GII
uPicB3MS3ZOWFTVfey0mYy1t4nS3KnX6dl3nKfpRm9gPwue8KqHLKblGr6PUpGgBmk81Z5Stq/s4
ph+0NlFkMCdni5wquItATqZ4ehvRPZ+lVWtle68Y9F0KZBM8WMUxmo+TF08dQc4huFGvPUefw/nP
1LlxAIDoPWVh1D+OlW+Pq+XwJGhOJB0T2ySZZeXNKr3rxeQ6kA3cjgCOzi/O9VCpaA+nh7YADO4R
nawDqXLdtQKiA7De8alEAjytvEpP10hsRYWhsemd06rKLHFqLVGhZwJeO33UpLd35ejbWBJ0Wtyg
tQxKmOnG6G6YwQpRS6GIhvCFTw5v0KCX39TEfe47I0XGk49ZRdCPOxJ4hQtUNwRgReXFlI00PMYh
UROX6D43N3ESiL0yQ9MDfFMN09r3p+h1DOs53BZ+0O4M9FinLvTWc8um7reecLM9c28hRiSgwnoN
OLxSG5o4nG9T2B0vYQTtYG1XhgENCLGVZOlcFtiEnFAjlBGivVEnqL1Cc5xoXhb4mzCmR6TiRNgB
Vx2ujOpECII6u85yoo0scjo2XgA4as0SPqQrW3WEUGkwafSJiRgjdzTiYrZxCEQEy6oad1n4axvs
YtW3rySthCUW1sHGcZe7SIXHGrrltrZlcePN9fSWEciQ7byusx+dborqdR/abB5DGyugEqOl8m3q
psAIymbWG4LuS7Cu2iuwvcyxxvdOfuR8XfhN9Nx7JF+cS8Wmd9L5okV22Q20bJApcVxLuOwGm6QX
5SYV2u9WUR/PP8ggGG5Hy+CSaCFDXDihNJzgNm5Cw9/rpK9vZ5FIGMXmBQUlSYq3PvMaok/rXDBP
4y06xmdoMM+5NPZFSPMnQf6WM90RTY/bCoMBgvW7Ivaux6648zVjhpYjWedXcV09ZU564PIHczR9
E3Gy46B7kFqsKZNclRCsAlfQiVTZxjfzDRDbjY/UcEX21B49921S5w9gbNdO1Z5NZpDclkl8Sf7w
mXSzZwBSK4IULmbzqezv0jCH9vtiYoTOCW0jcZOuVbzLumgb5/aOndXbkSgAMsmBH9q3bgNwtiE7
pONrQKUI7G9hxM5VVBSgSWe+IvMWi3FkRv1NUHi4PTmMjSe0DM4oiPK3dr1abBrYQluRI4v2EAXW
9T722rsefIgImRh9Xl4E+AUlycKx8rwvzpgdSJ2d+Yb5bdc0D5w37lojpUzYRcM30FHNiZi8fTnN
39xoyaRWF6Elz/j9b2wrv5ckzshYT6u0s278KvwCI+Ug03s/vLDl4qPiprbK2enOGGUdSvEfaR2e
EqhyF8BhoLvY3ZtVeOFEFoaocUAqDCyoHW2fZuNwm7fmftCGuaoc79AI+z4g9dpsijXOCrnJdLUv
BmsX0CtalVmxo+vyOBrWtRlRQotosohS3FoYmBHKFevKl5ShQYHwNRHYz9a+K6NbOyKsA70b+CC0
nXk0b2uSCfkY124uH7U5PBj1ow27PzSSl6TLXttgyCFaFMzy8TxM0q0ixMtX+VVApN86M8xDEpr2
Nz/mh4c/srYXepoZFZswmM7wWq6jmYBtS2BYNMGdZ/NrbH8baLsPkkjuEPMu82mFlm0zuwj9e1nf
DBj3NXUptwyZ6wQS++WrY6Yn06gvvSKExF0TzRoiD6665sky2nJTxul1FjcnJVYALwnFWsz9MxP/
qsS6ekCZX257ok04bow3fTPUKyL+XtI+hS0bG9Dace82Cw3WI+SxLC6GrhL4KwJvx8bsP0QMHecg
BnlhowD0gVLDkrFJHWnOU03PGAVuLZ0Shk4XrzLbuHQTzMuBa9MRjceTgHPMPmrTV7jwOHDz5i2x
coJbzCeviUYYPd+1JqQRxXyFOn0IRy6bsnNEgCa5DM4hMI1f3cI2vlkIPl5zC5LG2jK9iRRbziAh
Lnhso6SbhQoVe2Xhd+CmzBmSA5badO1U3xAlB9ScsByrJI5vAuwetSjQ125TtqR6tVDp4Vt382My
5yY6+2iKC/SgBO+uGwDNlx7YW3M7oeZ7yMgqMTctMGw+HjTSN6B3rr+xkxJKtGpKse8SwPVrIpPN
jdOa8VWgZIwXkFkRrSIkNN669xdZkWI1eB5pTz8LUdbOqoOu6Gz9XIMiQN3ScNxE+T6CFYD4tR4s
u8ZfzyHrlLtjMG3F3BAATPV2YI30U5S/fGvzO/kvxZfaisYbxx10AuAton7fFUlDGEuWBqTKtWi7
N3Xj+69Rn0TfOkfj4x3tsv7iaSbXps5SxJGNnw4sX50h8crbGO01BZ3TrhjrltEzF9kG2xDHxjTq
4A3FZHKUnI/TcvH1AkRbOU1d5+uRzeXGT8rVzD4YQatW7XYmVctcFaltVJu+djVqngGzytoETgYi
aTSbFwxEI3+S++6Nkigz8WC6boffqWSxrNBIZ5SQAarvooE62CpHUPQD3b2dM9UagrTDGlw0yhzl
9Rt7wKPNNjJwuh0s2EusuVmiz2pvRuI1mdq+sTMEHJc1CyzAMM5o3pbuUniGGjM2N7YYWrSsRi9/
JEXNz1fWffjgaKoZkNoBxJrKMCvU3F3z1ehMfV5OLUFLSJlAEcigr/nacytw6hN6eoExga3dJRGl
WaWhN0frMsG5QfjJENbryqtzxo6q2uuZXmS9jUnkuc8SNE4b+pbBV69ui2dpLGmtBp6x71YQYRc1
elFdOVS3LwAhmvkhRyTPsYx7Pzky9dKfi4peJTsOmzo8Letc4ZXvQ9UzQmskBsCUxDnmws4/oeKT
NpCiVXyTDmZ+ZhDL+eCllb6kCsCXn4yOt0w7ES8T7XQc120p/AzdBuGO63qmwyTLAvR0nwbWNxZv
ItgDc2Zn93vN8S3EHEcqUYp1Y1UHVXhIch0/ktNpa2LWY08DhHWRx42ErD4LJyyvRQN2hwQOEodI
acy/DmkGVy7JliYt8hl4QFnAbCTnpfAfE4X2ZkXQRV6ss6IaDq1tZssJSeRnMcQ6XEU9/FvohUG8
ZDVBbh2CifZr7PbJFbQORYQ56XvY8OdGXwLdx5Y/wPN+5p4RI0+xZygShJCXF4Cjohp3oxE9o4+2
H5HzI8oRtW8RwoZf8L8oO68eV7Fui/4iJDaZVwN2uXI6VV3nBZ1Izplffwf1co+xVehTt1otdQDD
Zoe15hyTMjd5nOwhGqnYmTzt9pFoxvzHbKf07Hq4TD8KAwgVuoVOOHYvmUSVs/H+JbFxfopEBuQ/
NzNhHbIGnh3nJchoTg3/sHP9WAl5ogNHMdJxOgHXQZNTdU/MTt1iAehFAwC51/WroESS+Eg3kohM
c5g7sFWa3LpWptovRjDkj/xv+49UFBzlExRGLxCVQg7aHCSTndVU7V9R5f5zVcTNR1sbhBZOIP2A
o1E04BBUkq+1ozBj93fx0JJLWoNZ3kOkIyu8xuoCt9xPaBnYdkTZY5qaqXSHSFu8+8rcxh6xK9G7
IP/o3beVmVnDHPlnU5nUtKOM7KGWoEvy9WMW3EllUFagIs0efks219NObbPhNqqlMPF6KApkmrQc
2R01GPleerYBRyvgUMNRosyROVWz/HswZbhgvS7X70WpFS0lx5TEH8Powus58XONrIcBybkJBqne
BdI4CjdRCKpa/JJxk1E/qfuYsCK0uTcyp1T6L7p1B6wt6vhwRfcrGntIYgD69RRkBzvHRpbIeE07
qSOXjZkUaL+qfP7bSf1Ms4QjgJUPBL3Gydi9saMla0toPrusYMZFig1CDx8n6MyvgWw03wpSG1nA
ggwPGxULxkQFMrF2bIyWqdtKk0kIE3HhKvF3o31kzEGsNrKx1Hf1kOAMKnTC3w96YcnXokUt5I6N
SQAe2BfSn4bZDh5DcyLISIkniQ5PC+ueVAids0hjF70FOUtqb1AvqJqXkudRuSU+1jsZbD7BhPDm
PqrcyDFOkJX3Y2I+U/Z9WS+Mk3r+o0x9+RP4FbkN81hB1BkMoCTqEPhPUxjZyiGd6vZFYidROWkT
McT82ihTN9ZMbDccopcKlyrHf0TaCQZDWEWTOzRUn3Yq8qGfKRMXIq+0mJa8hMqO3CbolmiMtmsP
atoTCAsjrWs8y+jmyTO6rKS+KhkAFws/j58oB2jy9cTSVfMpB3NzqMxkdpNGCx5aQTXMs2SfzU0Y
9JAkySRKyT2uWL+wFATBI94xBoPRUIIkATGCcEe0ISmWnTTPxS6sRfof5jr9t5BZZFifOoU9s1qy
gktU8UdljuaDNhvF95j8RNUzxz5zJijH1VWXTckvivTGnTomLe5eiKi0hPrSoNBYDz+sIanu+sCm
yJTJ1mdbX5Oy/1EhwxKDdFRf6rEa5fpPQPM/bWsFo0Phx9HilMzjmzEbxjsOxxsShwsFeBthh0Ap
yjXo7ZyWVEVv0wwmNs3h6Bl5NflzuyQrwo1WtDhvahqImNGAKxhkLfoPq9KtxozfoqEgmxij6O8w
FvZNXOQ2R5FK0jU3mJJBQj0x1gqRdYn8u8bH3NxCTIURqVL+CB09CEBeZVJpvRsizkdO8thVKPCY
HMGxRPoS89QkOMXFGkdSHwrnLzMi2pfOc66VXmFpjXGkvCaTJ0MIyIcaphLxGlFCpBwWQo5FVIeJ
ATGjsh4d028trmHHMtEmSQl1OqnG9i5szUrz+mQwX0Q3t6FDV9jIuMVckW94ocuEqDIbQTqV2ZOC
vQjeus5W/hLcxgEuDrX3JqqinpThuPnb5HPzM+Mi3RVdmHF0c1iulZPVmfEH9b+AVqpaIzEcTLr2
e1+3Bc100jhMsqoLXXHHvCPLVMdB9NEqefXBats+JqyGk2vqWvoedkRVOYR/lyhM2GIq+6Khi3g7
q/jYqBFoSF9FSvHK9XO9tZ001dL/6ihBvQBK2wTKODPFXw2cZiQU32EnOdHcw78pLfu3ZtbFczAh
gvCAPZIMHyMT2wGyycWeHFY24AqOMuKnx57MW5/ZC5s3pVaoRGX1Lgtt+KZoRS9ReIypcVW9ISrX
pHTe46/Umb7rUVpoQlKDmx/RviBZMY98b8rnkTwLZgOgZl2YvwA2gwEbsim+5dfFfyPI29OunbJe
8ppOg4bcZUtcHUSAHczR8DUmR51g1MEKbsh7bXZJWVO+A9bEAb+1K4BKQHbSn6IxZydq9X6j6SWW
wX7a0NGwrejMkXwPfNyrLmqRDLEVq6CVJfxcJHDbuv9uIRvxPaXPZ1wSiYpbleiAsXkUcxfBe9Jp
7e5ATyEbMhPI7F5a9tW9MlM029VIzR+UyTJe+yZuJDYB0CN2lCGDN9xRxrDRh/5syp3cPjq6RZhv
KBqeDstctyrbAodcnrZOZo6cPQJr4PG3ZlK/aDQzPjAp9w+1NTbPGGjHe86h47dyNNThAIEREICC
WAU3nIScjGKxPGDVt8ry0Kel/Lfq5/rOn/0U6BYxEcGe7Nzsu1/3A2f7VImmnS3pxEpD5zC/MaP1
nDxLv7yXA7Ifd31N5m4UivadikUQ7dhsprDgoG3dzUlNiFc0koji0BBJP+KGRslRH2X4dn5e9T+z
Up1/pcVIso7gO6Kt0dv5t5QIIpeliO3i1z3JCxMvrXzUwegU0OuvzQ0cYHJJTCi/NMmu/jR5av8M
S9Jivr7KeY+brYeKXgVwISsIgSGn83smqkEwagpSsSkk78XEBzTGVvdXBxucHqPKpi2wHBDsPbmL
TJYW1cTO04Qv3ZRQe7ZEIGeeE/Qfy++FZopIY1nWTm+IGNewpuhfOuRRlHcT8jvOBI32no/0JJQw
FTdlbKsPak4/kaZz7klp9qp0IxVj6iTXlWbr7tQ0FP00jtdfP62z/uLnvXFbmG+A6a77i2NeWHlG
YcSZ9AiyAlFEe73wn3MrHr2vryTW4qzlMSw9TMS8SGIQjZ0+BiRvsVL7QclGcmhTOHe1+dfGHOno
WRGjBuwLV1+O+oRztnuDgYSpMQk+ZmHJu6Chub/rzVa+bYLFvjsm+bXVynQ+YHSRWa343zZu98KM
BfmS/QiiLsbqWioxojhKWSiIkNbC7CqKK4Qupt3sISooxy4K6z2LaeRCD5GvDW7e41jZXUdgYOws
sAmCkNpnmhXEoReqfEfQtgITNtNCutlQY9NRVBsDf9m3nMxRPF+8AYhWZfSMZ7iaEr//0AIrQ0RV
mPsladoJ7II3qxi/ik6Ott7nucIAhSHfFykonN9pEpy+z06WKPAJyDyG7mPcZsPuFZpWeYiE6iOq
O+KiO/gxg6mUDuXzxYHb1wcmzux/FMEzsGiRMzEDHkVUsR7DspgyIs+4ii669o8UA4yYrSHfG9Td
j9mYGxtytQvfDDJxRH4UgPn12qJr+WeXOvqyHtYTNRVyWPIHQ2vy/zKjN28H4Dgbe9VLl0JkzbwB
d5qXutJBWFJIrXGgWUVrq9Ag/cqtk/hsDglDtu0Nzcj5/EyRS+dBGhamI17q6e/S9G4E38UHSmAZ
hK8601ySfMONq1z4ScyFMNYYrbhP13YtqYwiKoIEbwhz1gHmj9J9RMzFrS864+3rb/j8iwDRQlkJ
DQmmWfwzpz+o6v1aAKTInHJI+quQzMejJLKSuEaa/Ilaxu7/fr1lZsNiinX37HqxT1x8R2HF6fxJ
PwxdQGojEgMPOoX1EM2Y6zZm7/M5aiHwsithWUEts9b6960YTNGwoqb4FjhaK/5LrFjVnVkL85A0
CbXqLmhfJmHNNCPyJN3Qp1x4wMhLbPQtNEsFurLTB1z6OWFSJGY7WQROWh2ILM2Vqr4OVJkGhcpG
9+sHfCbKXyLAOEvh82MhgVq8uuAQFHJoaUxqwpWe5yv9v3SfHfyr+W96TZA1XPKN6114wIvPhQUL
aQ4SztUnUcR53ykdoG33+/H5z/PxeNh5ztWwc5+G3can/nnuPJ2/+W3/f621P3kiVduXl2vd7F/3
XOhwOPx9uXnauMz5R356ldVGnBZWJsM5KQFpvZN6uqMct/HQznx3ny+JaVFGv4UGe71ZLgY5aDir
lE7lNd/G28qZHvsr/Sbdjw5iCwfS4AEtxpE2eODOj9Le/vj6rZ3PMItclOQsZOnYadXVZp3CRY2b
uUQSTJluR3ygdbQBeOzB71j/89PkUlBbIUPhG1KN1fgo/U6V6gqe0FQpwTsgNJnlz/5f1fxMyzKL
HLkHBhYzzPKnn5lSZXQwQSZweIrS1yrI9WewW3T7EhBhXz+7c8Xt4nWBt/2ZDof2dhk//yxuszHA
L9OryOHc0F2PaEmcuqfYXyHQSGnMyMH3NJMgB2F32Me5EnbArErj7uvbuPQKibeGCEjyGZua9V2U
ErMsL5JytGg9WnHDUYvzN7sO5Y3F/Px7YC3Hx4ajF+MLi9Lp78UZFRdGxLkffu1wRH0Lv2jcFjKf
b34/g7yhDmA/Rw6+ugwyGNi9JlnFyUK6cppeKZ4WmKHiSl2V/VJHJfOUbqrfijYJoDElmfwB/996
ybIyfAkDTbmlIzKjGtXNBi1Pukg3dDpP7a70B9hlRdVunaQuPBqKkRwKsMljc1w/miamwYRSZymU
gf8Ti5ESeE218QKWKft02oPHwMMRAN6RGKxfdScD25tovNDIJj3MN3LzKVT7xuMcHn+rFejwiAHG
ZmOAXfpthkIpicFuLraV09duVaZkpypFQD3sdChvZulOpp9t/LZLX5OCpQEnBXMEk/tqHEcCJRmd
vsSJyeEhCGtMYmJStSqmWJEZJJlNShmS1gDvBvtUMSNCtuK0v7HLSW42Pu0L35SikppGAcZWgeKu
fjJc2EZ8ip3ZOgIEUiizIuKcDpZC9PTXn++Fp6tgwuGNMgXzx2q0V6MS2VkUYv0lN9pDOah4BsS/
jR90YaHhFS7WCria/K51JReETYZYFMlYNlW120hG8mOiHFbvMnRLR6r9EdjstPRGyR+dvIpqt8ce
hA+jLBy6kOZNbDXjXYs63SnRaUU70QTyLaZ5lJe1XbptVrfX9AFKt5IKIn17ujFfP6gL74TTJYsH
JUM2GWt/o4peFUiUIK2mMc09KWXVDpHVDY3D/10Dj+QckCviHRJsBB/a6YjHtNvrlHKZ2NWZPf7c
o/HCtFw+SBwVn+JeC47KHNZPST0bRxT7tCxJ077/+veeW1W4C7gJCzIY7bv5CTr9Z3kpjRHxjkVp
eWwTmE8T6tw7vZiIrm7Ip3IlQrrqMVSRuCUgxQD4PTEHab8JISKQhCHAXyrbbYoMM3CRasd6xg0q
ULFUBx9Oe0B8YT72OIjoUoN4i7xeXqSCWRW/jROB6l//nAtz16edALMt5hu4HafP1BcVh1Ji16nn
qtMbLRPrhfMiFGTqJ56QB/sbaIRw4xleGDM4YmXchMQ18ufqVJMW5AlYYEAdsBxIQDoR3zZdhSbP
CuWN/T1OovPZ2aCeQMXzU4a/LqbRxU5CchYlMHNIdXa66KVhF4aUqnvQ0Kkj9wXN+QYrIpiFLEle
o2S2Pcip1VMeNjZaA9Wd7E66rbslqTCLMtl3czHHr7OB84S+WYpAtFsEwl4VD2lzwAgsNGLVClW/
DgDG/FCSQvwojVn9WVDHyjypnZT7HsG8RDNANzAf+zQv8Xw1GdQPUQAADUmXgAWZEYyglYVq7ExV
kR7bUIDPFJ2d3uNwNf6Tkty8KZJSR4QN0eyekCuqhr1ViXuU5kHrar0ihY7ZVuWfDmxfsRszpUCr
DS2/Rikslemu7GLjtWt18d4HY/mfSqG1Wpyy5fQsEQzg7xXm/c41s0q6boeS7iYzWXxt2yEIO43e
8XMqB4a2w8MPHa4Oh7rfUTaRdEjhIEbA6LUKoH89QLMStgWxHTPt3CqYqruQkzRAn2YuScWcrIav
yRrAfkuhzF0vx02Lsq4qmfsM4mbo2RkiLAdnPypAw86p+elKEIO9R0DuAwwxowcr0PVgB90Rxqfd
DNM93PIEQqDUo3NPE6OKdkSix2810RWTS3+7/mEUGTwNAh2S2DNTjGI7I835v9oEdCkuG7z6Fu0V
YU7pXIPgy/y8LfGKtaShkfxG04LRVSKk1sp+dKyxXZJZ6gCNIjr5uXAFbpnrwc78yS1Lq/8GnQXd
lkTBpHKHMS6Pqe6TrZoBQ772M1rMxDZqzW/aP/NMyiKIvoWlFwJcjIzCwxjQ3aWVPSmHJS8JNd0o
o69G3Wr9CWmi8W75abdmKSulp6XkeLr5mDQ6GsgeNCJ9KRia4yAVqCJA22neJCfWb6pEY3JdKxPR
Y3qKokfvyklykaWPumdJw/xRjkFHTCJQxQiyqEqiqpazvyanPEKNqxCxguBEsSh+DrodPMjtRIx8
qPlqjn8RbJNTKjREvUKGycuMQl2hKohB383D8qjBZfftQYqCNvNEoozlfsb1WHld2VTVlY+tDEAo
BeTYoWFNvFdmDFpJvwec7NVMh4FOXCMggvZWiA6egZhRnYXbezP3kgaFXk6m7yD0/P5aV8q2c6SE
iFWv+6zdEypWlrtZtUOszfDq6R/Wqa07VRgk82Hqx9rAtymK8t7qkNMfbCTa8VWS+YB9ETqbikuS
nJkf57JHKRzw+U5eXFvDS2AWgXbFKqWZu6iOhtsCef57z4L1I6S4X3sJiySarsyuZBdtaSk8KTA6
gMtdAmorGpUAH0YU/I5aOSfvNuHMYoJ1JkUTCu+iPuwYLLFBB8+zeq1DD177/k9tmtq3xkwUC/XL
YP6p2KDRuembhJhOZK63g4gK+aO3qN3vhExtGHOCb3+gifQRB/Xxo45W55vEhv45zAbKE/KQ6Isw
Nc8dyUpnNBt6K67jLqtVL5GN4PeEvf4bEovi7evF6UKxxKTUjoUXdZUMG2m14UMmRUmvIRG47+tY
JlkxIkmt6YQokMvovrbjEYaPA33yDylUjWupx+F8sLWg8kqsJuz7gznaWLw+F/jT7T7VG6yOS147
Jx19tQ0pQqurRyBXyEEa7dtEYwSViC7rNwYRisw9mab9GrqUMJAUPRfRQYFIbaJ6BnQonaxmP/RQ
nv4jSl2dnGkK8x9fP7QLO1fc8nTs6d1zKlzXLnRcxHo2UzvAJWGBBQ+V+0ySk99fX+V8CceUt7wc
Am3Yj6/PPNEUoCIcuYpkEidV3QbQq6p4//VFLjTCTq+yftR0UIdIcJVs9/N5d/xwvKenjUts/ZDV
XqQuTdLHlkskO/DN7h/0d94fZKS7l2QfudivNjZc6vn7Of1Ny47sn/2jAcd0mlsuCHbKm93WJdH3
Tj2ConFVN99Xd4ToHqTn5Gq8CvcAqvb2odinnvCKve7hjNrld9OV5SG+2RjYl27M0qjULDBFvrrV
VlC0aktdni1OiW/RM6ueWVi1twyBF543gikcdQxRW9PXX09M4ncagleijJDWR73V5b1BaNZjUxaF
+/W7XYpKqw9VEcgeOWBT26K7fPqkEz3n5AUWB+FygbQrqNF5lL1R/Bz82bjO+hEzD4wJ2MVSHYBg
jgNp42VfUNCYNNxtjQanjIJkbZWl1z4BbUWfTzR6nN8iZ1lI+81iREtxNJK2blr9b9/yTWDhU9P+
1kffSr28lPTWaWO1/4EFsH7s+2ZeVOQKuWoj2w+s4mKeD6mSqBneYx37m1lVUnWQ7DA5GpZvVQtL
HXNK1VXEnX/9XM9oXvRWaFhZmE2XTAeawqcPNp+J98V1id80SXCzJm2iAjJu+t/1VA+P7KpL3yH5
zQberU7lL3DlZQR2sNRepHA0WrRiKnExg21JR10k3XNoUH3fWRWwQCfHaqF5Gze8DN3VSMB/qhjU
3GleW/Yy9P/55qgyVh2Ya7oMS9cV1t/8YqkA2CszT16aviMUgPLRrzmZo+8hJYX9lPRKtjWbXbgL
zq40dOBqU5JaE4e6Eh4PXOiMUspgSzdmR8XLIZKCTWWqsvdyEjudvo+k5Rm7qJzHwcsoVv1o5jz5
ufFAzot5HIcgx2icwmjsr5mJfQrtL0HL5eh1G9/h1it2CvjUm0DRxusYiPpRWBVpA3k0PbZxOH5j
RGDyEYn0YOa+7w6Es3g0raYrTlIJSTm+cUAWo921NPg2htsyA69eHqVwJiY8FFRk1gQFISG0GwCT
EYaowijPpfaIkgXj5jSnr5qSblU0lsGwuh7NclpRgkWU1vlq0ek7nJMEyKcO9OTsHu1veVW103i1
8QoujAYOvxZJwFAT6Agpp2NyroLMjoMoJSU1pbjjj82StxHoEhLYUSJvTON7INDcaLGkpUuyO9nI
UfsRzLKxMfOfP2FrUQZR3eOsz92svmfinMeJZiDu1c7u/otEYRHG2k5v+qyr1+g9o28bv/18EeAE
TKv7U5WAnmI1M1d+Xah1Ti3Z7G3pT9pAcmCmFk9VzNmaorJ2R5RMhdFA69021uOjb5lEXaZYTHfS
JGWPs0inK3BHlFRm39yorCrnugBYShz4bUVjn6ese9Z2lyNiU6nK5bXV+HtO3uji2kSS/8bWQGhz
VtvGL0MlvoJzbVs/6pgz/hpJVpO5zqnK2DWWEdyjrRpqJIkqvJIZTSwTf7HYzOiSVD+CtA6etHky
f9aDIY9k3EB32Fh9LtRuUXQzcfFaqbcwUZ8OsSmubSUIKWIS8ILSlXgWqb+bimCEh87s/jeapOa5
6YbgraZui5a+lpQ7cj6LceNOLrxvhVuxlz08ffl1mbNR5CYm2Zza/2jrV+S0G/i5Wu2GNsWWHOjC
4mTRxqLcg+hgWXJX3xUJwBM+FqCNzRwbe3m02ut8NtIX3UyiFwFmhnAcRPoHloNul1iieUhVPbhp
hFFemXndH1EX5PeJ3YLOJ4viKEnxfCU4dyUbldPzOdhaZMJQWFkUmOBW+602RHjaAsV0JnWQP9Sx
abEkyu1NEYPWMhspxJ/bl0cbqswWQ/jCB8+WiN2PpSpgRdbrYSf7aj2rBbICs+4nJnLoOPsEwVCA
MLAwH0JsDujKyUxBVWlW9s8+7odvttw3stejybbwxOXNrdRYHYEmtgk8Ne0nJLVGUAt1Y/4/n4/B
Q3LkWiKs2Jiu52Oz6WeCZpko1cRKbylgBK4hiJ/9ek669DaogDL96bpY9Een34pdcTrvetxNFgEY
L0lm4uCl4/Z7ZMfy2DYVsH3Zb8gaZVO5wee5wO9gVaM7CuYEvDeLz+m1DWTzqUSKpePbsNt0OEA3
jRH3Toub6y9ipBjoRUFsE6bm6SG1kc/sYl+tvmGEMA5R1vhPVTLXW6XhS7elgzRnf0d4LnqX1ZcU
KHZNF7MAm1RaGA4HeQB9oeU+ZYjEVtH9KfFPrdbxDmVL2Hadi9cukZPRA9ZkHv0qKzH1Bc2WxP7C
ZEJYOlBDmp0IceVlcP+zmZNG5FhJiN1njrv5JaP24lEj1I+JpW2pJy5cirMQpMtF/GiLz7nmn0sR
Q6YCVPHJirVhWdSQH1wlipK7YjC2dh2f3NHTbQfGAfJhmao/2/6rpx36XeNXodaSlJxq0wNuQ5JM
6LnGx1AE5T2m8g4iZlji/5KKlt5Obfj4UBtbfU/imtpMkc3ha4X8mIReuQsfVasIUM2b/ENXM6Ue
E2E8V9emGU/vM8QEaijsc3TsPZls3lt9qxr7lhbUdyRw4h1YS/Oe4vJ8E5L4pdil/NaKXv5Oftw1
bdB0P/dV0nuz3UcwUPJZhiNZaSwsbVoFhyI2G3nvR6361NiNTIgUEbr9rq34ALBxRjiYsDFBa5FS
lLSOVPa0L3spC/vdWNr+H4IYfemQpPYo9sTKEky99F1VEoUzG9enHPQjlfw8mZ0+VVpKvUjm3iK/
Vir8UcH4czB4fLt4GIlNzaN+ftenEZqCyLB68Z9HEotxa1SomwZ1/JsqTCgHDfHPhEHVSF/VgDSy
jWlsmUBW7xeFp0JWAg1bWkirxRjXPDYvjUooz9M/UsTSXK22h32Z6MoV/JMAa+TYbMxqFyQ55Jsj
pmRu4VMBAXb6sSTD2M1NzV7KnnDl6cj6b3Xc9o9zLJMvW46m4TYYQjFXSP3VQGPLpePbHVICg59q
2Z73mAG0Y4DXi8OcXJFwRLluY/t5ocz3Kag3YVybREmsKZaq7mdSRw3dMbH0e6ZMIC51yNjLYQZ/
jwKzv0dIb2EjoeOgsid9KNgE3qa9MR5E6GMj/Hop+IRprV4VkFsSJYCmoatYv6qkHGQlChdPhx4X
wqWG1ueuxbf3pxtK3FBVpemtF46y+jxh8XmdrCJSPEvkgiYgfocfSVVA28HvHxn4YyK4K3ZZxK/E
3U3zriNPgb1tL5o7VfRQWvyyJlxH6AA6cFBz9KTBqQ66q5GmZBMnA8jQwdU6RY4V2ervaB5wic5J
Ej/Uk+H/atq8I4zVNqYHTVOq6zwKQwLnfVX607bosjc2DxfGMf00VI8cWWB/rbuwuFMCYDFV42iz
1LlVoba/KcIKt84CnzAZ0dPHCrd0iWcTsUkRGNEJ+zreCEfo02HsNxHyZSAmTp1K2dE34+Yakx/7
l9Lc2quebyC5AL3CpUHJGZBpf3UttaKRwuTiWDkQKs8fpeo3rQrxGvlh/F3SOnaQegAkHlDb8IIF
itwJaq36XajM4netiL9GTRZzNqnzq16Z05/QaNonWgLz+9fj9LwSTXmXjRF1jWV7j4Tx9E7Z9rdm
U1alo0rooQ5z0FaD0w3ToO81UU3RnYhBqLmlKHNwCPXsD9ASxoHGJvs26nzgHAmvo6Y/7bo46oqH
rC/VrcPU2V7T5HzHAVcmCgAWmry6yZwxyNtTcUxPWvJjpEL1d9IzzFZ2pvjvpk6elGOOxvQrKOP4
rZ9laEn4wNnjgDCyyP4ReP6c1ExJli/EkAVHuS+RSg8duMQjLEr27vbnqaxFNn7g9wE+CbQSCxh4
mqR3gShZpadoKS0jS0LcebCJQ9I2pvfzWjWkZdwaeNot3gRSmdOXoZltbg4JCqOmJw2pjwWdFrXS
9lZo9lRYUsvFztJ7nYAWFnZ0Dmw8uJj3aC9vDIuz4+tyJ0jB+DaXUvNa8tmydKppzkoTdtmHRftz
p+jNIVSk6yAKxEHpxz0ynqM5QcGs5oxGWro1SXxO2SdT6Oc9sNShxkZVsH7rPjMVGfLLPSjNcD8E
CCqBIyvGB8lolr9rgkw4CEbYOpgyLaYAvswgCxJT0Dk8LoIStwnz+TjkvnnVBKF8Z2t0Hn1qZbf1
oHf7KPcriDzjeEgrqkKTTzWPFpoMAyAhN67Q6j3iniVPvcaR37TV3sqBKRRyC7K8sJQbq67bt68f
/PkkxQ+lzIunYBGdfS5z/+wW4xh7VWPrbGca23+d5bH32qIz90Bfq+f//VIcbRloigoua500DAYn
qdsIA0anDbSYU2Pcly0mcvyIxdXXl/rkZZ++Ss5dS3QvZUt+2edq+c/Pak1pCqoqZsnKZ4C11TCx
U8P2ltWi9/A0my5btkrbqV1lORi/R29MKZIMYgGNSQSuymYlxzjMje9ymXbHuUixng9F9a6oeDYj
izdpBUJ7zMJMeqDULR4DdsmQs6PySqv6YD8mWUcIapfLR9WYqmNOsMhtNRXllljkrCZH9NGyqC27
JeTg6yO5mOBsUhjMnMScDFI/SUR1oTZJj4mPeGSP/rKXDjIRJKrnY6CZcXT20D6HtKT3xRkCazE8
QQLLOO2Jq7HtgnAncl0v3XHQ5KtSWNhFq8EMM8glqf6mtKX66+vXdbY88xNIw6FuuXx6HO9PpyHV
Zp4P5wQiUNxH96Lzx4eyM4ejPSsJMlSbksgcbU05ly8KFgGzMOKo9Z6ALI420ghZQnI7tI8c3HK3
8YPObcFM/5iTcX7VWqvcUC6fbxv5qaR+seFke4sZenViigqAiZTNctQPSXFF/IG4Kms28Xhr2fX4
iVY45NAS7j5KAAynBYQzyCFkjE7UuFBjaavCv2zhV18KMy/rMYOIotv6ZKpqkCuHFA6nHnGtisb+
gRQKeeODvPS7+fIJ1AbFDvJz7RYi1yJJ6F6hRJ9q67aJsuDbpJCLiHkqPLZ2o7t+kmn3BXCzx0lD
lgnLZbw16r7Zg3uaPr4ecBdmPe6DVh6eSPp6a9x+N0fDAEwtc0TUxcRUZ4CvA8P/Lgc2O5Ovr3Ve
0VyUqP9cbLU3m7DzM8z4QANyXb0wMq6x4uypow6gUpqc4nD0wRsGr2RBccjSw8b1lyG1esPstrgB
lfaJTVzK6utKEwSoAGCo1MQfsSXZ77FehZ4GDQaROQtMOcfD+0ST82Gke/Bc25TGAEqqr82gTxtb
qwvDjckKgTsHlWXArcpGUt1XIlfD3EkEapbAkPQrHXj41nC79ILxutrsNDlIwgI4/c2mNodK2Nvo
HTgtEh9kNc/KpNSAMVFB7vocGkZcMFy9gpzfAw5KlZBZi9saB7kJd42apPwHGoiiJCf1lpJsllbe
1y/mwqP4XAfR/C8tlbUcIeyYl3KT9xLo1OhaSKg3RlLpx6+vcuFJUMAGwQznXeFvVnMrdqDJ1CKC
eSYLDNPcR0TNpTG6b8MWG5u4Sz+InSSnHW1h8a+PoFZh02S1mUrIHrBvNAB2AayZfH75+hedW1o5
yH22xzVjsQit5d16EJW5rYECGgkJeQEjTCi07MeW4caoVq6ncEDslI3N1O/DYg5xY/fhYO5IDTSJ
ygr7F9Ueo/wAeasLPakr0dfNgTVxEsw1RdsZg98CagtLirZf3/mlB4TSD5kP4mP1zNxKGgXwtxbj
VjGjkbUazb4BcLOVwHXhjVP9pCSMgQCX2FpxXoSFYhFeXzixCHJAcnLjqZKWVchzZ7HxOZ+7rBez
CAJWLKB4/ox126nW4QaFNM8R7QwcFCSgreyx8oecmNddWggAg7M6u1ZemHeKSsxiUuSS4wea/UA3
UXI7uWdjXNvt04joa+PYf+nusCEyxUMRUKmFrlZbUU52iKEtByla+92Ovpv8R5kD4ye7eGHdTb5s
GscY8MF9Gata4bWkyT8bqkVv0+RT8eFAyVmzs8yRXZKqMOZ2NeLjLcnFhXFhKWwPlxQPkgTWB48i
iKgZoplwqF7Ux07BvjurWwv9eWmc5hJpPhaTItxtgqtO50SSXWzkoV3t5HIN2r8f4euWc+cqZAei
qI0i14QIdh8XTXhfgNxNXUjx4QfE3fdZSKqLtKrcmqfPj33YIghpxfbK2OHIfXpP0FZrlKwa+KXC
HJ5KrV1IdlXyFxT0vNeGqbtCC+NJcfan5ZDtaaNdHgZBlfnrD/PCQKGhpbE7MalmczOr9WLExt1g
qaigrBgyGuo09ehoxY81ReHnPJhhgOfZdAhkgo1FFZuekZWTI5FQ91LLFaZ0xDCeURXzUSRqtbFp
PN+p0nSGdINtF/Wapq9GMYBcWy9z3pkkoXhtm8K6g8Jq36TqSAgSnruDRH70RoPnwkV5IbSulidC
RWm1a5jLvG/0Dl5T48+sTsCz7mD4tIdqLCan8qXcLUJgARvv4bzwQo9PwaC8mBQUduan46EPjUSB
1Fc5Y501HyFj5qVA2vWfVQ7aPYxI6Bhw4+wfhhGCpaXMoggn18FlwZjx0zcjbMOfDTSAe4GDd1FK
mdNHp+TG+9f3eeE2Oadw4EJMSHNv/UYKgralVi7RnJtZu+8KLbypavCBQ96o35GsbyXsXKjvkciB
1xhtGMlJvI/T51KhsKhinQtqPbJq1hFyBFOhzf9hIwpIuDaU7GepxdOjkILxfQKXtwCLNILB/bLV
vQgXgHJVsNmJvZqV7br24+QP3MgMClM8gp/++vmcL0HL6oaE7P+oO6/duNF1Td9Ko8/ZmzkMdq8D
spJyqJIs+4SQLZk5Z179PJS9d6tYmqrRGgwws4DVgCHLP8k/feENZKQiwcAMnBFDpgOsQrFeEsSO
UNfzr72aokZjIsH0+aGwqKOoy/4EaTP7Mq1GBA8qlRMEiaIloouWnZthaw9o4Z54qw+2BAcnjCF6
nsyCPh3j74oKfkQhTxDpSxgZUqKg0zPz+6jI3rlgiQOqwahmA/ZWSvGUhMsHnxPcGuHbFFfpDL4/
MPJfMeKIIoIOUlksvaq1FqmaRraltt6JcPEQ/WcgZ8FAU8yL9IE+fYR3L2mmIRAedRoL+3kTvd3e
f01LyIST5Wld21GvkDOjkD1aq95wtW5pcCKNmzzWUd8XBEQzbQJOXGf1whLQwk1oReqJ6XsOCnql
fObhZog0t9cUS8uTC3choLX6LdeR27ZbsPMWjgqkCSdOlg/mjoYwXXJwxhCG55yhvLCASSRu7kS9
5j/iLNlcKFwIlxr+g/fAR8RFMobh3fG1eXivExNpoFIJV+mfzYXVTI9CHuJCSDsUmbvMKYDaStiJ
p2IwhSnZT/De5BYmbBwsM8xH9qesl5ouqiQLcnkwyHAUBv1O7zGvF2CjjHZAJ/YMIU6NGrSqXgsZ
pFegNCiI5IRNEEEE86y3xuokkudw1WJGSMdbYkVRYJlvFwHPjIE0snRk3+TaDMk4FrgwaBaCGtJo
OaHfgeP3sXYVbdVTjFUjNcVkiFTEMZqgruHZaRUb33wxiW4Ct2qQmGzix+NTdHiSqyDZ6EbRjsCU
bt5rNGOVVlUuQizCqOGbHvvQITJVXQw6ArV2Hev++viAH4RhrC7uNipeYH0MY3qidxuMMxfbIQHz
0iQrlCXyQzry5QAnQkTivhEJ+yHc4tLE6FktzrW471Zlhdli2yvePQhW/YK280lw23RK7i8hSFzs
DyozOh2r+a5PhFRColhG0gsBqhxepGn8iHI//Opr+fiaRfR6V5baILIW5ZBLlm3WNFtKVEm2cl0T
k4WYhgkMUKQtvwhlrbyAyq7UhVmNkuj0IyBhiTbDjxOf8jB6pKvGiUjsTIWFidz/lF0BCE8sRQGN
uxZDkraKaSUNWn8m05FcqsqgQlf0+5VU6t11YRm1tmjFXHlBNVlfHX+Ww8WuKToQDwrOYO+oY+4/
So5qL/E1epWVlz/DcpYurEb5AR+oPhEMHp4pDASmlEsVoBiQ1f2BBN8IEpYXA5Wd60hSFNJGpTtx
/HU+GmXKR1SQVjRND0joshv6RU2iE1U+i6JNzWWfIRF9fJTDj8bZyJqDTzgdyXNOpdxmSG/oUuQE
flY6E9JwhVimd17J2svxkQ7fh4KBTpuKTzP1H2ZfrSAnntTpMYGN0vSCwiDl+646Kc70wQsRitB+
J0IgYDenx3i3t2sMuxSpcOHZdpF1FeR99+pReV6UFSI0HUvzixfXoQ3XFl/iZgRQLzXtAoHWwvHS
kr4mgogXsRcgHR81xomr/fDhyB0k8NPkEmSBc+MvjmnJdeMYUqlavLhRLKOMVin3oRnV345/7Q/6
ilOZg5uWdp7GDp1tTAXBRo6QSLCx3KrZfqMU2aEkV+eAOsNlF/Z40gtcGQ4wUnnh6n61a6rSeyRu
lT8tNYGQwsTEMoEJTzC52ZyEKaWBjnYQ1x3IBlUc+zNd9qLNiVc+bMNYaPGAg5oqvbCYZq/sCc3g
RgUGY6lcRg8Wd78dmLRiUGcGn6KKIdUHVPWjum1elCrrFmjftN+PP8ThDFPJJ3fif7DNUb7bX37Q
k+ExckdCZNCDlT+QGVK4aJDxL0591Q+usUmbBy9iQm6sZOdEFdz5OHMT/AlNP8MxSMviqYwWxLV0
gYVKip6vr2k/42w0AptilXo1DMQDjiuqAKNUPGhRAxRbGh9jZYaGc/xDfPR0uJES6SGvRwI7Z/iP
cYf2GS6LQK1M9CNbBNrWMpzeXQ3Hfofye3keiq0YOJ4CwQa4i7dGyvveTE24IQP5A94uI66ixx/r
8BSi9MemkCeMNoJAs/nBmyL2hTpKnKpvYnBranKmo9j92atoQhnCdKHISMYIlGp/FUh9WItkqKlD
B0r4nsdBdkHDfKSpr4knCmwHL8RQ9EBNEZYQ480XAZKlap6CIXKsDtPCNlS8NSn6p+vKqPlqMJK4
6yFV8of9F0pdATnNDr13mAf5BvAS8t6laSyOT870WfZCIMrtFKIoR7GDQZDONnAQG2PvIoroxGba
PxRRoDwoyMg+GkolnoFv1m1PF8tNj4I7kndj9vlZoyQ8eV6yh0UeYv8lA7e1slQntQKSMhVSrXSd
mw0eMhleT8ff9CAXYr7MCTQ8NfynLbw/FCAygv4KIRJZzlDvSuxUlnCxOvcJzZX6805/k9rLhOl/
Q6chprQ/XIXAjJW3k9SMqadnCbfzstA7kw7nqC/kKGzXUdGoDm56+Qo+GzmSCeBBovlrc28GS9S8
2/vjX4DS/uFs81C0D4AJ0IWa31Bmx8VjFliZUCbA7qJr0G52qOSJgF9SubMcLeqxvugTxbvhAfDe
G4CTP8clJTrbzBT1JfDAIK59zeuex1oZLuhgN+sC5RTZSSRdBqefpFx7Xq4NCA1UTTYCDrLGmgsi
BkQ6elJzD+hCr2GrFKK21fW6UW2IDkDEqMNiGuZLQ7nzXWSYHdXrELhw6w7BZKPshuScIBRYaMoh
7MD8RuVF9ARsoOsOt5tlWqtRsPD1TL6uBMsN0R1pq4sGISuU+1PffE38od3oeR8LeDSFIxr+4Fgh
Zrd6eU3TygwRx+6wZbTKRvEdgATCc2gE3YXlA+2DdB8orFHPw7C76QzhW4bY9hfPcGWs/MrhqTEq
5cULM+FbLgZaim265md2I0eGxV3QCNf48wq4u6tdjvA0UVJx2U4SRIu8rdEjBpKFsnMkjmgrgbIJ
hbNR9IN1r6KKtE483R/tQs5R2TOzHGEBrO/EhVDJ1rcEmwReEGLaU47lrmqLjYgHlzDAGLupfZWD
SkJuGxhg0uPm1MSDri8brcAiKw5HREcR12Saeip+4YoGdP61TbJERqu9GtFPq8N+B1JYVhdGL5YP
Zdol6aKxanxWQPuWhp0Bfi8WEIVocWjSgKJUZRlibndD3jyOuDLuEHGnHxXmRZ2uYlaJBwQx77Ol
hfVjdj7mE7suH9OE/kPD5Ya1AsX8RYtMbGuzynRtgYcpfbyy1DHn6tMcxT8yaLlf6BM1DmrmGL+E
Y9WzsZHjl22vx5BHkTIrtT1LwxwJ8Fbz2FjJKCJR3RJpUnuOcBzuu+yFQmfTby2xKR4j1MFAEwLA
YoWQiV7SEBAlp5YqUNwBQZQPFktpb8Ua5W4n9Y1yIubTfgBD6OeT4XqEYAX7ybc9tzMeUBMJM0fx
LfM6H8v2UuFr8s8Z3uSFp7TquBwhVOLBW0BudbJ48lZgIRoTyi8yl0OWab1NYZhj+PhRcHiFcVkS
LnHwT/iZedzmjn1YhlEO2NhD7l8Ua64ZC6j38VEOMc0TOwuMBXsH3UhykP1DUM4NI5CzyQumC9C1
7f1oG3eyjm0BgFTXV+MNhQHrTuoVZKFTDZqLLNQ+AsS5dmtIcfjQNwVmSpTkrJ0SWzo97LI78ZCH
NyAUhUlUliKSRoVT3n9GlQ7q2MTkIlIBD8kJJlliC6zmZREE6t3Ya8MDqCH0YfCLtBNK72fHP9Lh
VAC9I4uHvwE1k5rM/viAtkagFCqqxGJu3mRp3G+rSrROvOVhbMh9ZHLXkqDoU1gxu+gp9MiJ6IeJ
I3R0ebpx5aoWts/iTvO0lZFqj4CnLkNzRN8KM9oBW06UX8SbMmlPFO4OwnWUuuBNQDGjSUs+P7sY
JTk3606Go+Uqg/vdwj1jkWZjdVHoGEF99tOy+SjGmYhdcfVbs75KpxZdTBQ+WTzkxjpXYvdnXhmf
9niggTklmGQgcF8BHOxPoGoNmlHRPMNitI5WneqpuyCovBMVkA8+G5Eg5Q9aUyD85u1/xOoxtMip
UpVuG2FqUo4rfOAmuX7jRB57uCDB9U9yEaAjEZidK0CWCugFA+txRzMJVaLAGFZuDvz4+NwcYqOY
EXrU4FWmMImq4P5na7TKr8IAv3oLhRVspVKqV84oRqO5bFyiIhuCYocnEVkUHmLh0H2JtTAPsZhS
QEG7edGcNUoTtyc2ygdvT5pCcxb1Vypbb0n+u2JG5Rexih4+Aiplqi+hXJrLSELX6PjbfzAKFUdz
0uUgIAWqs//ykVxUWHdSJTZiCcM5q+muxTiWTnzjD9YMHXZK8FTOyI3m8GKtifS2C6VJgA25wS6s
8hUVZthppXEqyTssfky8e0q89BomgNkckJm7Wca1WZBIGK146+Mr8xiO1vDQBJq/kbEcuG0aKbrz
XC9A1lzWMR2LtF3Rkigf/7RvuMn9lIYnUThU6eBaLJLZge7nyBe7AUAZHbmw4HxwR/HJj5r6OwDF
ADwaNPjK7oouNS8Q+lIepa4I/fNWD4bYScxa3br0Zh6kKMMeMI3gB8Ry1pwNtdH7yxi10h/QswGO
ytR3L2JryKvVOHbiS1R3vYKMjUcFP8yT5KfpdqW8yLyMWmKgjvrD8fc8nFyZFgudFvCLkz7p7DXr
UO9zCRSQg5hvuKDUqCI7GMpPUCbNE0MdXpFTfVelewktBczkDCegUT2GzIP086AogXw+ik2zNAq1
8uw8zNTrIsHCepnh2fpEVSIHBt5pxSnF+cP0De1MLg2QN1O9af4MelkMqLFgQtRjUf2YhpiW4Bxf
rRSjUL7JftSvVLeIHo9/48N8iZMAwgYzSpH7ALeHjUnFWkIa1hwrcKJup2lfkOvSrio3GLlJo1NM
40MNvIk4w7HDhNIlseaN3YgkQ4xVSBNRJBXbxBwxU5bGBDu0wjMb5WzwFK/Ez00R7n3ZghNoRnm8
Nay0wbqsjv3boHNJL7JcQLJLAuW1jbBjWSg1xALgBWjqntFvKn5kVVre+2OX0QLU/OArzk4W4qeY
idxWcJvxg0xpX2GbJTTAxYUwXuZeFkWXvRvpgo1tZAEbqsmxfClMIZEWugpaZkHeo/4UjKFKNyG+
0SqokQo13aLE0DQYo+GpFErDn6CXbrPpPW5JO+XcOkULO9gayLCz8Wk+ApUg15h+/u4MLzXMSzE6
xMNsrKpLCmYNzASMllVICYvjK+SghUTd4i20gODDPpx3WD1YVaYYtA2FbSO+imTIcZMAV7nBr6DY
kOJ6sCUM+drNIqT/jo99cIkw9mSjwQFA2ZT/778m1C7BgzGJOAodk3PQB4XDLyhnb6P8x4/+f3iv
2e2vk7P613/y5x9ZjrKz59ezP/7rJn9Nt3X5+lpfPef/Of3qf//V/V/811XwA5/R7Gc9/1t7v8S/
/3v8xXP9vPcHsvSgHu6a13K4f62auH4bgCed/ub/7g//eH37V3ZD/vr3nxhOpPX0r3lBlv75+0dn
L3//ObU9/+P9P//7Z9fPCb+2ei6z1z/Oqvg5fanmv/b6XNV//ynof3E6mJPcP7VvCOEcWt3r20+M
v1h7xFAWnWlKxlPRMyUP9//+U5f/ApzH6gSpCF1DnGS/qqx5+5HEj6BJWzpHwHSDWX/+1+PtzdM/
8/ZH2iS3WZDW1d9/znyQoEVK1OTB+MMooxEP4m9/fZAZ+5La4AIYGEF1V6GifaaW3s4FJ7ls28E9
s8qgWsrNSCUEGaO1bOIIHbqxfB6EUUoDo1uYue5vPTFCHS/wr83OqC9Farl3FBJu333c30///mmV
/QP+19PyXdhHhIRonMxWM4x1l9pJqji9K1WPbhpLhpNnpbnLFXy37Qy1Di5W60yW8w7Pb9qy97jB
Yg5XG6F0VhNyV0t0wpNV6CvmRtFi0PR+jFwOlpQhfJuAE87GBfA1olR8LRZJfR0WxEE5ZDe8tNRw
vANQBDYzG7Vtbrpe6UxCmSME/gSmUJaIo2ln2Ms++IXWYO+FNNatJLuiQxE1l1EgceNvFu5upwKa
GfJ3+jL8nyiO/A1bMfLp/XmEqDCqWlLITiFg/hfWNKU7Pfkay5ZQbQwDZcLQdEUUTnzpOs+D2rAN
I+13MC5JqD2cPh1E5oxlLA6+tEz1XL4LCsx3MV3VksWAuuWJc+ktrvwnAnt7YLhkPCuBtDExLPYf
GGxUZSJQKzlIdQrbGt3Gs8lP7UdNkbm0SyLCc25R9yEg98TpxpXNDeIrO7mSQI2QgyKS1avapRE2
lA50D/3sySdxeBQLpX50E94R14uoq+zarfx74DP9Xd82qF6WI4ikfmgHkheD25Ff68NvYxjpqG26
sbCs4anAtK/RHQGaofgvzajD4g1blYKdSEhIJ70e4gWeVvnd2NX10hXyBuyTMET9AjrQzkBl4KlR
JGgpup/c1wEikY3Ia+CxGcoL7G6bTdp7eEH3iSl89eWm3AySWb1UcS7YdR/7PHyWlFCzRt3CadwQ
bjsLaeQsGWLYx2j43B3fWW9ojvl0UOKhPQtogP01S1AF/B9LF7s82DeoVRL7I+FlhHwSJTanrq1X
6tGyw33XFlLdXMKNtlZG06j3YafEGvhLPH4r0WnJi25Rr0f0CzyvROwOqMmOTaW48bh3wDspCBoi
ZemFSNPkMkSP0S0nelk+XDVutsn9qXpT5gGTJOIJ6vQVQgkdLsODW2Gkp8Vw5OxCwOKgGPx46fsR
h3MqNI9YI43InkQZOxCO4VVKPY8SG9W/bY0INFV1F1EurDTdyK5aAhVeCn9WR6UFemkUqDXlKlER
VtPZUvExTkChGl27SsYT2EuqKwS+NH1VtEJxPUQVarPonFw0CN96NjZmMXXrmGKgn8QEZtibK7eB
rN+gqYKjYJM2/qaI7uSmwOIe6PBKzDFiSpG7/qLj+FWt9Ezztxi2lXjLBcKFIFPQdgoPgUD8cB/1
Iu4vof7AvBgtsz+RAe6HJ792IvBeaxLhwFlknmfG8hiBH6xlp0Gf2g5AfF1G6EReFwiwrcdO0Rem
Flff4QucxGftRye/h+ZqJMsH7QwhZf8QABRjukmHEH0l56jhCnkPDYfPWmryRWW28ZlaN8Va09qE
jedTzoeTQ0HZv0JmQl1a8MPsrhLTE2WUmWLU22PpdKyhCsDnmso2+48l9WrWQ6PGpLgLlKWvGu0a
PQN8UwMDqPxUGFNyRcfiHB500ZWebQhe/IAnc+1kfqXYutKK64ZAeiF7inguBFD+/cj1LjsxBnsZ
p8oPogIg1RWl2+Mb2djvtv969slziuYjDTuKqvvPjjg5wlW+JTmuoIaXehoO/dKVkBrcuJG0TV0C
OycMS+tJxDajdsKovIny/KefhK5sR5oPXMjoGrxQYooy/DdJxBuVPCNckUt6Szko+1XcYd+DgTLe
jF1HhG4jq1IsS0lqlkMwVtdKqlPsV4d8qfEdqckYA827Tlp22aQsjI9EfkE3ZHiRxba0UMceu4uq
FG5Ct7vBn0joHIjQwU6udY+Jj6zyhr8XP1MLnMo8km9chW4fLFIzic+UUHXvtTjur5M0YOWKA5C5
UrczdEAvBH0Y0RjrLBNki0r9lMAgWNFWHzdlxEmlKtXwJNemv43dUHpKAknuweD5beuMghytxwrF
1zSEGgoJGyVsY4ithTRUOobU033RDj4/Oz6DM0Tz2wySiXMMT5k7wc6sIolMkywNlBOBgJjmTkZa
ZBOnabMo07hdVrVROdqIGC4nj3ih9GOwkUS0f9E4G9aJ2rbLRISnGmLybI99ky9rAyliXdDV9fHn
nDGJfz3nBIoDo0S1BAj+/kqrvHZQGp/WR9cm0ZeiUMwLAZ1uxVOlVRrq+ooVpKxFPZPQZsbzsSyK
r4hYdueW2YVrZAAs1hiuzbWAvTRCJDL+oG1xgb8e6EaYZZLpqw/FgClXNdYTIy4fbgHeCUsLgZOv
UQsxsE5AISLulGxKoTil4TOjPvCCFKm4DCnzoTMJ+kHZf0EhCFwzwbyR6yeSb71Sjc7FBsAhRreV
LZUQUjK1Di6lrOi5qxC0s1voU0tdR1U9bTRcAhv9ReQ+O7XJZ4W0X09GN5wblNrDhAHYf7LcRLZc
1CHdS9h43KpG2i6FoWzo4bUIJ0nxJijx4qzNJ13kipTU877Bk+X4/O8n0G/PAAoaZC4MDM4ZfXbQ
IOFR9wXYcyfPux9aoKKrbbXSKpG98dR5fHBD0R+flM3AKZNCHXBh4KuFQixS+qy8Pr510UC9GTjT
EA0J6LfUqZbfVnJafcsMxXuk4+2VC7eX8ZzXNOEC55GAANKKpe9RBmtmrLElpYDbwvkbxNqmcDKu
Q0T5kRJqlShc620+3plZHO7EIkT7lNLzcxobWERKYoDikmf1JhDK8AStRJuW014IhlTgBMCm5aEr
lJNmy40kDdhNWmDYTXiDzjtlOwoY6WXnm+NDM6jqUvH6FlhQ6IW1XXXqTdaqRrLImw4KrdD52wpr
dmLWZAIPuaKf/3BLDO6DsbwQmzLbJYg0VuBRQSEBbjDL50IdzUfiAm3VCl5W2xL0hMLR2sbuJBdP
4bDTVdsqgmZh6rkOw2IgKU8M5dxFJ/TRy3TzKe4i8wLBEuN7V6sEzDmFucuokPXMFtBgQxZVw6ah
QsdWGukQ20kRIz9emDt6+v1T3ktpvLSyB/KuVlrnPmAkVQpvFNTZlppfIcr/tmg/Vaj4X5Yf9koW
R8sZ/w8WKmA1vtu/UyFkr1JxlZH/v5blc/2+TPH2S/9Vp5D/ojUF5nTiN+BgM5FUfxcqKEfAsaJ4
MYHGMLOdkrnflQpJ/wu0CAoZoNkneDRb93ehgp/Qq5x0YihjTAUo+VOFilnqj3EbYFjuaOCKCmj0
eUuwBZSq9zIJVqMr1QMIhPErBd11o8Zi6iRqJ513QqfcJYWevfYjKn+BMPbnqRIK5zn9a5RKIvki
CqLmQo6xlhkCOb4nCIzDXwHY/40V1r6WdVO+/kG9rPpj1aQvzzXVp/8PimKUMY+ttevX7g/nOX59
ydLgeW+5Tb/3a7lhQvUXmAKw9UhqQzFQyP9/rTbkmlhtUEIomJGQQDf978UmSOZfAFYnZQKqNPBQ
J7Ty7+WGAdtfBpgtarmsXoy5sQv9RGFs/3ajigJDHo4PBgPwzxEfnaUAmWnUnurl7n2Sf+/ChS5+
8bNPgc1+D8F78sSaRHNzaiy8q0ALJSgbX+3deyUQl2H+VFvBUrWeJW9Xt+qJtGAWMfwaDAwf1HOa
0NRbZhGDG1gEwYok3HfYtDvDtVUs+2JtSjYGTIm6SdeycWLI/Q37e0To9ZObFNz3uQymGNYk1Jkq
3Dc/s2/Zg4ppnH1ykOkb/XNn/hrEmsju9F0mYcdZrKzlYWcqqebe56Fpt3TVkqkkB0Zp5JJ/t4Y/
KD5+8D4A8GQWBYUKsHqzoVxEWjya4e49/h14MD/k8ZOe5zZFDVsPpBODTctr9l5kADpHLph5zs5Z
cGWUfTYhnoKtb7ZLvbxRyuxEmjFf4HSUWd2Q7VG34j9zEd+ujnz8vgdvm7vipSlj365h/dctj3+0
/cgN7YbZKNNHfbfG1UI2sZweva3bUiUjMf7i3uir1ixtIz3xQvNPNg0FPAeYNzsXNPFsO2GV1rim
5REF5S3i69Gq0ORTrbcZWOnX+7zVBLDZIumZ943Rl1RSGrfUal7MaDH0zoCNZ3rWf8/O5O8+Mv2Z
48O4/dL5NviukzH3fLm/vaP5RmUDsc9Vvf855VxJ01rO/G0bPwxqsfW7bJNJ0Y+uyE9M3Eyb5feb
vhtqdmBUdRAadL39rQW+zreNe3GV3BQr+bK/Sk7E9x/O3LuhZjNXlS2424ChJL09Q5DF8epT1nzz
zcuHo8WHHgNWB7CQ5nIHog6DzopL3kZEeWPQLrTAX4ZmAmxP2vjpqbPvcHPBSiVkodsHVxSux/48
VZWm5AP8122PmWJkcbjWCzR2j++tjwZh32oTkJ3GnsY9+X5vNf5IlwTdsG3mRz8FeTNq4QPqPZ/e
VuhEUJwDEEwT84D/H5opOBgkY7ZFrYU7VfIjxzdcwf/kgUePa2pr0avkaxF3zdaA2A+lkpsUQc0k
sIcR7THJyE5VOj/6Ysh+TKEFrGh93nOoiPbaVvc4Vbty2cTXfhzctn64Pj4vh8sZhAtwCwTxAXvh
x7s/L0kx6qOmdciTA/dqIzocqnBK3/rNKvz9BcH32htkNvk1csw9dZRgu7i62SkbxFmsL+2NskBh
cfP9/nZ0hgWexov8XL3AQyvbyheDffdvvCeRFm3NiWf4FnK8O9ujUs/8CS2/pYHjIaifXXtpvfw/
G0Pe/5Z+FQeWKxbMGDhQk1Jm2X2KqDGdc3zId28xy7oHun21j6PJFh2HculryJyV5SnB0w+XBCpf
pPcUSpBO2X+NrmqzzkyaYIvL5yYMnNFPN//Oh/pnhNlFW/dhltDUYgQOONAZjp+e+FBvIeLBknv3
EvOYxGissAv6YFuu5HW/0tfjIrB3iQOJ6xUonnEfPNz+MNbd4nqwh++daLv3pqOeUBf+8EtORVEw
m5jWEOTvHXqa37V1iebdFhrgmTdGC084pSlwYoi3m/HduvagpGMbOARb68Y0g3WVCqvjc/WG9jz4
kqhkTO6nHN9z1QK1yA1K3Qqb93u8aNbJJl9V6+wqutKu3Z2x/PH1fGMsmEf9HrjICnmKFXSK5WC/
HH+OD1/03WPMViUl/8oLIinYmvo2baYwVlscH2HWSfm9u94NMVuWsSRhCRgZwRZ+29o9H16rCIoL
4uL4chmObg+LdAlsaB03iyi1MYjMbrxV+PkrDE75VIwAfjPBzPfXzFiH0KQ6Ldh6erHumiJ5RjfW
fT3+qtM/cjCn6PRQEFepoMxNGOq8oeki6sE2yK5dJXRi4WJoFCfrvc/flAAo/xlouuTeLU8pBXmY
AYncmkhIK2j4JyeH+HCBygCVgPKJWDXMGV89Upmjws24vfqenMcr6UL64vV2uzGWxWJ0FCdZpA78
xmVz4S1ip7Eb+67b0LC/2PwbdwwBPUI7EzoVkbb9l8WjlZhgTMKtmtFWCpPrXspOXDFvHmX7MwcN
EuQ30BwFOMwcm61nTTCGRlRtvbQ1XqtRaLdS2OOVkSlK1Tma2vVf20Ibf0LHiZ/oR9TPVaTED7na
hlf6ZKwYeFFwXioDwl7lIGCSmYWt+wN3zoLTccwS1U7CuqC/HYo/e08afrR6ImJMmsf+VSdq6G8N
o6SMDtQ9WEw+0oM0CeVK3UGpySIbZnJ6p6eaeCXrYMRsDbcPy6kSeOdoQuDmYBfioPaOZVV9ZVuB
lF67ZY8fe62M6v1YJP6ViROARD/IROu0r7UoQ8i8NGDnoMyf4GeJsfECiAvmn1bTa9TUVRcWDaoh
2dNginBmwDjRUAoRbadF3lfmz+O75yA+n1oIoA5QOEYIFwzC/jwnKWxJOgrtVtbc6yG/z1TtJ/ZZ
UGWvuQs+e4dQqpzIbTQVprvYnB1KI54P+JF6IoOJtiHVtlCeOAzebGn21hRNI1Yt64rInKLldPS+
26RirspekqnBzowV5meo4/yrbnbKSzZMLCsTl8l7OoqYKGjI4kgwszTjvAz98GcSRN5tg9Ak1ZI6
Qss/FYa4fGi8lp5f0KvGo1u7ZJr0hTKs5uTkVgCH8rNGnetFrsbm25BA0rNdFz9tu8buvHeSxsyL
pTg2aU4zU4vu0Z/RCuzdFWmwK6n3LjxNTu7MyOofIGFBazNwKk1tzVeozgtuKiPuFuXplVemdEHi
BPs76NOkwfCO4kA8ccDNUP9cGpw84BAmIjA1HSp6+x/PEIrKr4s22AkmqBDRzKGrSaizNV6M53GA
e9g33aiEc9PNRKd2PeUev8ofHnDtpW/p2fr40nzDP+zPJbG8OpXOoChL4ORnj5NnFmjYLNrhhpKv
ikTyFj3SHhthEPMlflreBcX0CMEJQ9mWeW7YzaBkDwBNCnBGSHYtq8Jsr0vN7c+xFMdZAw7X1so9
KERmlFKG6wykGuOV0A3ZleLKDZqahYTOtDaccyJlWDo041UbG9YCXZjWVsNaOXUGTjnJ/jsaCHQQ
3CG8gs/oXJGmq0UPpUFJ3Fkos3MI0Nj82ZqtB+gvk+SLIBPUr0nejmeKRHvezuJavesQLWw3pVin
Nx7J7i41h/K50cfhFsHiSUlIkXbVkCsJhDtJxx016/LbOkm4FQdCAgVrgTaTdkOIhL0WRMRxRtJE
V1CJJfjyhQtqrrE88xUZjv7JLytohJQ/gtc28/GL102/ER1fKIr4RgCfVTiBKPSYF1ej9wrTwPoi
RKF161eNHtmoyMi13SZG9CS3QfFj6AXU86U8Fx8LKpjbTgjrKzkCz2S3uiUs3BjbwlMFxIMaLAua
VjnpBh2TSUd9digMhh4UbttZKDpYnrWodQQFrxAXx9C3QjNg1wzREGCYVgFDGhvqc05TVKYKBqeE
iOsObvN4fGkfBICyNfGqYdZQOoMkMz8IIzV3GzgWu6oJrQ0XhbZA9v4UanNmbDDtZ9AoMqEEFTr+
O89+RE/CoQWyxQ7CkGQXXaNfuqHQLnJPBAItwqiwljim6GtXDmouzLq/6WhwO0E1uAGG09ptxR5c
ffrdMYQzQNJCz5/S9f1dndUexrpKl+7SzjRXZZ1py3FMxhNn2WEkRb8COCYnGUUNrp1Znp5EleTr
Up7t4qSsLnwdAT4TX+iNOaXL+RBt66xILiUPwFwXC8y7AOIo8RBgbtQ+Wg4NljeFMqZOH+OG07li
AtwDyckxie7NCoBO0/XJRtddbdNAMMNfpM0vag1qhRlGlQNtENRNC4KvcpX4RFw9BV97h8b0btzY
0iQjTxVgtnw83NkLoyqyXVd43qLSDcGpVJHSLjCiE4fwdMbOh+LjUUxjFdFNmJ3B9cgyVYsx25l6
HV7A29aXRg4Bsg+xOcL/0nCSNo52OFda4BGG8uyTi4U3hVdCHwg4NtX/WZFA1+PMHfQ63xESCk6v
9+41vOtTZrpvNNL5W9JYmCITpOzoi+2vSTCrYpVbdbFDfNR30P+2Ajsa63EZFeBc5ARbN5gQ4j3K
cTo3vHRVKlCFW0kVNnIcD+dJMyR23kfSeVz3MqYygfEzEKzQiUYgKinxK96kSYLzjOjJqz5P+xP5
3jTjsxeQJrQMPCD8ZED17r8A8J9UwKCp2FkYFTmSVqo2KbznaJW2rXMNCLVQn+iiHXQYSKPJo38N
i0/gbGp8bBC5t8diFwka1hiB5G7MelRAlKLi6goNFJQcdRu0xk8x5z56WdjRsKtwDqcANputWrZa
2SvGcgegWwI3Wk9OGOMYL9UyzReRqDZbrClOiaYfnNm8L6SfqRmO9yK9+P1PLJaJKlaSUu7CKsOR
oQ9cRx2A1B5f8Idbm0SWxA9aAlxy6Fz7o0iNp9Y5i2vn9SHEsd7/XtfTfdRF7qeXDPpDvBPkA/YX
ePD9kRqvauEPaMrOS9lalhW6S+76cY3sAiJIkCMXmqB4JxbNjOnMlYQsJqE5SAciTFLc2UKV4UmJ
epcJuzBAY0DFbw6fFxQX3Gqh1915DWBQ8psdDmSrerJf7lvtHkPc3HYj/0TsdTih5LWUoyEkso7x
eNj/AKVSqYGi98LOr2kpSaHxs8e858RXntbi/sZU6fOxZhAmQrF23jiKFcSaaz/0Hkr8H5c6ZEU7
k71goWT/k7nz2o1cybbtF7FBb15JppVJlaSUVPVCqBxN0ARd0Hz9Gbm7gbslbZTQuDjAeeiNRhtl
Jk3EirXmHNOvNqpI0t2fn5+PNTy1zl/DeM51uFQ+EM8X29dQvHuPfe5+A+e3S5MO0pWdfZmTB2dC
gk2/p57GMK+FEWaOiXL7Mzvgxx99iZED9gSvjYbM+6KWhhBHTtzuj1YdOMBFlvW4UJ7Qj28WFF+e
/sku8Y8FHsacy4kP+QH+6Le3sqrZvtgtfaLBwJ7G2WqaX8EHWqjTVsCrHcOUe3tZgzEEUOxgDjSb
KSNXr7R/Duz7nzUyP87wuAkMVeiTIjPgWX+3Vqg+KeU8F8GjcJdh27dtv2mpt6xQA0B6M3aefaIR
pl1VWbHekOLdhLKvguc/Pwofn29EQOzZHu8cQocPAEW068pzZPDokqFwYbFo0Voav//8IX85Wd8+
4AyzL4pZVOxASD7Inju9K/PErs55IhV9A1XxdPvFQIYIqE9sA2o4XLwt9m6wcRBEgigvEVawUJil
5gXckAromC4xlUZ2ls1p7NsTKQkyN5l1cYA+6WXjbDmzi5e18qAtOyPBcmFmOOTMk5Dh33FErJ9l
dpF7Mhvpgngy5z4GuijuCo5GJ3OtgakO5TJyDNdydcAImKHHE4n2xEGedACYcMHX3NasKSQnVhIC
6biyijXRavd2t5pncgRIDuiCGrJjnyU13yyRYxrXeoGJAKu8tYRSBMGJBJFijlgJNJTnsrkv9Vb/
+edL/g9PO3kGqPFBDmAc5+z49mnPLOX2qh3kGXzKuG0DfDkBntMyxGVgRXYRVJGTlM3eK4qjo4gc
SAspzm0yfDbW+/iEweJGFXSZU/5FiX/7RZpWVmicZXHWPeLDFjeVISqO7rMl7cMZmbEh53/sooh1
uB/v3m7d6XWjE0lxnghQ3Le57l+lHim5nlEIuoSJ2JOT1W/yUcvuAc96IQ9a/1+v4xceAC1spEmA
Lt9z0pqkxETbuPlZD7rghmH2fJ7mTr+tGuAny4zV9s83+eMSSksO7gLmRDZK933hK0nOgPsz5+cK
wEGsZanar9ChwtnR562TZp9N4z4KLKgGyGrC9HiZBnNAe3svaTRoc59zL+emGvZLT97E2NvpBvSn
G/V129IqxdrnBA2Mfpfg0ibxrVhLlBnafpNFs5fXDwSF9ocsTbOY7ALrkznYx4Lz8g3ZTTjPcXp8
f0lq28tG+nPF2Te4BQ5YWvLKlIlIfLb3g1gxdamxPdf5p235f3jOmbIGKJ0udBYO7m+vjd46bWGt
fnGmcZYR72kkW/qbnw38/2Hrxl0ODgWIIQspbYG3H+Nm+mwr30VM4NFMc/XB2DIlXbYODYtdOubW
lnxXfOAYIK4X+BFH4EleXGe6FU8oNz554i83/O3CzqnLQ7xB+x/NzXtjWmvMbafVtTjnVXCaxfLb
9ZtHN0m/Eht52zfq+58f+I+FL9UocnNy9i6m/vfDe5+d0svB1J+n1ZFXrpY695q/vtBINT75YR+P
tMgfOUADXUW+Rsnw9jIPKUi9Ctn62VmDb4Ko8Ltg8srbYrKXqDP6aWMk1nSo4ErFuZ+7n1Sd//A7
ObfQkfABYBA/9e5Z8kdCTi+B6Gdv9fQjlqF6I3W33XiV85n2kFi5D/eQJAtsVBePF3qB904R3KQN
nI+kO0teUbnXFZFlOnyM0GqKvtoQfC1k1NTW9G11FkvfJRqN0bAdi+a1Roc/XnnQWYGT5MpE7r5K
kLH4xZwHw2/Tu8XQ1nTjWqu5tdymZFSRT93jZGrNRhGcbG00uy5v3Zw7EZudq78aarJ/FyUdE2XI
zj666Zi9ziIZJEnLHidrr6JcCmtvrBPeZSqCOO38/GvQjMu48ya0fxNn8+++OdoMQ8bcvpuR53+v
UxHk0cILuqlc6xIkUnrTtUUiz3QpNJb7JON/FyoaDfdBXViPJYcd4uvLpD33Kb4louWsOLvo2I66
rLUhdPhpfUg8LYp8y5GDC66z9B7AAbc3njM6PgCy/hKyPJIPe+O2daWFDo2QPc5KG/sPgw76Z5R4
B6ya5jGl3/rYtFrym2O4mJgmjDopB62mXlbYc1W4OqQtjs2or+jnPCLJ8rrhP9GRzEwhQDVG0vqI
DXAnDDnJCMtAhhtmmSho1mHJKHObydvhOMYNSuRuC9lWLOupS4X2tfUHHcKfbcBByOBxBCGDpsWP
p6Ywmfc4VuvEzNsy82IRsPWYRpjYuDB+nqGlu+ZmURxzo5n75t6BkGFqI/vCNMM60EcV+oEUpNRZ
mZvEInPLOUxUVz+zUg9NPJpz6YW+MrRhA3XVJLN6aperpE6D7zlt5e+JsisorART8oe6xsWJmNYt
lsNqtQGLmUkej7aTH/Jg1JCZVnZ+Zo8AFg9DlQC6wFPWbUBxiWW2bDgh82DUX6HJFduhoWeuz3O/
YQmAD9Zp+eNKWgDJVvkcm6vtAP/PEpIYzWm+5eXT5cntRWeFyPTtOs4bT2DNrrr8PmCk92CC58Ib
4oKCzoDh3SB1Wl6hFNourBnMxPvCGeHX9ZpHPnY6Lsa2N+rql+9U+O5muvyPXZAE3EY/zb4MvHhf
R5F4X+Xot3capuZfIybQ684GdBNmqd1czTrgxlhz+/R7O/TpMyNLDUMoySN3K6LmJuz7/GxPttgZ
ZduUcWch5Ys4/VVPXmOPV627ZDufsF/QtiZOFjokOoCdtpfLU7PQU+ASidWNuszuQUISSHJcgoXJ
0kxd81z0sr1vIB9/a/sO29ey5t1923VeH3Y9RXq4Jsq5CYa8w8no46uVtqvVm2KwN90yCIL0bHUr
jXzCBFingzzlxmoUoYO0jE9wp/xbrfnuKV3r9Hudu/BRPM21ymMp8suNDk7gvd0XOANrR8mjGbRC
cBV8Y4pK52D1ZwCGbmoVcVeWLqEPEitYnGgCa1FKGMzP1g+GKzUTMOL3E5dhaTMMxQLch7pYFSfd
/Zl1fl0jGx2tZ91apxO3gycvpfXnbGZNkbgGHMh6yvnv+jjQm4DMrtIdH9eZMv9RTKsxRf0QrD9n
Qxin0Q/Kn6kZNFpYulI+BGnpPepJv373nNlm7mcaTjTUqiTUz0s3qW3VNIpbuf5Wjhv2lXaroCcE
erXshZ30P12mJ7FdCWaRqAGeU1uQXMKDDR0VHKp1o6WcbNCPJ+2xEvagc7zLO8aOvrFACE2VNUSm
v+i/TdUmd1Rr00OaaMsTZJjlGNRU63gzQZSEM11CmllZu/wq/GDl8rWjjcHfYdWXjTlrEQhrk1uW
lLkN+LVt9ZD6pUhje+XZY43LzTRknSwIQxb5tT5dkr65d7UPa3qwnzsDxPInTaSPgigOHDRpqcgR
lHIAeler2rYozGA0urMJqAAaI+kSmKBeq8Dqbp2g1TdEONWR1db5rrCmAS839Mqp8soN+yH3wfUG
JjyDdW1PiuW7XMo96LkgRMdu3uLBUODofGOnxsLcTFi1DsOcynu6F+nRpsv6ST3ysSK4dCwQYWIb
9qAnvWuxF6yyM/E43VnBqg7F0gTA57UxAvHqfDI4uJQ2b2u6v3/UhyIrMBsdzaDXnZcxSzdWTjo6
AXnBJ2eXf/hB1qWfxugJ/hXKjrcF1qzbGYgfpz6DZ3idVDCCIPBb0rU15/efi8Z/+D0IVFDRM+lC
KPt+ECKRZY9p7jbnbpi9cKbJGTrC/iyu8h8+hQrqUpBTTNH5fHfezsnxa12VynM2s8QOZcLe7QJu
/fNv+Xi8CcigpDSkpf2Xz+btVRuKQTNasbTnxO2rY9oD7W18v4xZkIgBLLUArq1a9mOK0/DPn/wu
ZfrSlOXRYzpKv5DTLSixtx/dza4l0qUcz4KWUUEop2nuM7tON2I0nSnWG88nnyWBtQC/Y6FQkxPI
v0izKki/WBtPfaKLGygtJox1+B1HHejrKxVcf1i83lPbejKAKDO36JpdWTnDKaD48GIuyIhYZury
c5kO9YJLnFNVb3i8BwyUymyX+bOrsWr3JWjomQkNVBEj/TK6pftZHM/7u+zqpgsbDzoeEVroOd9d
hEXXEmbmCs4sO0XUjHYeyQEZyJ+v9TtvM04+Tq4XsTUNM+ZaTC/eXuu1GZxhMRP11ITfYgya4Ro2
ETCd8He2Aff8//tx755d15V5Mrt8nB45IRycuI/yjbZhLeezis1RD//j9MSj+c9ko/edi8sPZKyA
dAO2B0/0uwkGhQDqHuDQT64MToNFZW7J4nspxl9a33zS+P14z95+lvn2YiZFUPamraknVV3bzo+8
ePzz3fpLGfD3BfP9j3k35DKNiS7izOW7CsI2xNkdjxsVH77bURn6oRHdZ9GOrSU2t1koYj38xKDx
viXA6Q1GD8dE9rkLgP29YgorSOPWpjWfRVtj+E9Es9DmWyDiRVIQXmEIiaRM1sWgb0STmxIx2eIB
VJoB1W04MzinUu/X+pND7DvqEf4KvhfrO7XwRd/5Qdmpd3mWaE27nJMqn19GY4At7nCU9bRsPYyt
DaKusZJ7r8ktZknBcBgaMwlTrZ9OSy3d7Rh03alt1ZfJ6MvrYemGGKpCSiqFEPd/vofvnpG/vio2
2cucCyssYqC3z8jK+ZKqzp3PweoBkFoumRAzR8s/f8q7p55XGS37BSlGZJHBTvTuSextRQaZGr3z
Qq39Ja80PRISyJ2g7bZP3En++8X+33C7yj/g4f4P+qlZ4/926T/4qR+z1/xCffu7vfWv/8t/7K26
8y8GEhhm/m2lvswj/m1vDbx/0V+6lI0orVABXXjX//FSm/q/wMFdGnwIIS/jGu7ef9yt/DUcjqxl
HCsd76+AjP/C3PrufQYOTOFKpXcx9LADkJz59mHU5SiDddaGvSjy5c4x1XijOcLPkArOtPEoaLR0
NzipNUasrbMT2rZyqh2DSjKi02Gh5Tp1+CU+eXrftsQuX4tZIa8xez+OW8rqt1/LIVdL1WXG16rG
JLmihUBWmztmGkdlzoTXcqjljZYldNm71hJ3tanDnfnbbbz796L6d8bc26qRC091hSUEsiZSD+rH
d5fGa3h71NjMu5RkcncHSrP3QsctBaYGqfPz//xx72Z0l89zICkzEUEixLrwAeYZBItZt5m3wwnc
s6p71oswybyNy9zQv4FEn05lgg5E1hMYfmKA6HSDTujK/Sdf5G2T7q8vckHHEdvJOsqi+q7wkII8
DMajzo4aqBnjwpvNO1tf0p/oTY3boPTtKrKKVJDeA+T+m67J+qG01lTbjABrAFAEKk1iF15e/slj
cbnk/2/345uhRCDdhAE5rbELQvPtY5HSADMbX6gdDeIp2TKec+19V3T1Z4Di988fH0R65QVPjL8X
NuO7e28ENYZZ2Y70MvjATdpSVmwH6ZvPazs5v6EPMHArBgZu6CGrhNSJOuk+ef7eruCXH0tjn10N
Px/19wexnNkGOROyWu2a1V/8sNDMgqbsvJjx1ILK42ib/3ct9n9/JJ47lFWXsx80rrfXd3KyzgTk
M+5IUJBfi6ms8rjyZtFEPjrsK/5VZrGfWd38CUX8429lJQNnj1b5cnp6/74vebXKdRm7nTVUugo1
qbPgCI2ZZwSHnZCRNE/Wz+Ddl0Xk7dPEzaUbTfUHtwJj6NtfS9z2ak+W3u1af8r2fdAZFekeYvpZ
B538CbgELpcQ6jOx3KXCffexyHao6YkOJuf8fQ88JVTeGDld7dLFHqwoqcbut1fxRO2WgmSqnQd+
PoiWMfXrLXl8prv78/uNnObte8TI6qJ1xL3OKZLRBulPb395NrUJK16jdkuNYb1OhhdDpd3RUo1+
kw3Oo5zarbc2MrbywNrPRZse/Swp8jhliH3VdSmacdeqY7OYrS921/aHdDCCfRvM5aPIaD91iyl3
/SR+VF7Bub628j1dymljunChk4TUcKcrB+bZGTYfTnBdmEG/O2oNOOIY1Va7zxYtq0PFHB5UTJZr
r2tQrpFC2Y3Sqv1tto0Jm2a9qmfLO/RGuhy9QPVhKtKcXHuRQI3T/LgZ6uolkyRxmLP1G9mgce1Z
IMsywRs1FIX/IHR33bqtk53KmR8OMesutZwT/XD3kPtpcMzRAzVEsbX1N0MEL8Nc2XGfuuY1Onhy
wie3bmOz10cs7eqqacdhHyQj3Sav0tKIDB3aYp4wcTBYQfFAC9Br6YjritZwM70A7eo2OstoXDoj
qHOPHQBSv6qx7w0SBI/fG5z7Vk85sgpTIPRBF0310HrZtjGmQixRUDcsQAruSXClBhDQ28VvR3Jv
Sl+U6P+pyC9bdcGbVQArqxmp0s2fxWpvRlIzgztfA8BG/7Lw0R3xPQbfiVyvXfk6jtk5tNpa+VXw
F+W1bk8m+FN/KHztpvS0hCksqr56vcNzyALIKEaJ56WHFrQvEcNlcWMv811fKcOlfZfxz8mTRf7F
dgb+vVmbjK1LptvuMc/sRmzzv0JZzdFXRcEFxd3UhS4hN/nlQxeud0v4roXV77IjE+pa1Tunm3T7
95Aa/FnDbWx1n2j0dmFrzvIrcnTcLtboAXMOjcrxkysHfhR7atqzzhT4cIy4BDkkntEk8H0Zw/HP
ToesFGYEXPWRxjMk4qTy+XpBPel8MYJyWwTmPS6I6nat6cREwA0YAQk3L/yI9plXH2ejVfZXy60g
OScmeLk4Vw0mfaQo47W9wECLZac5/q3djPzpSRN6A2tf77qrPq3m/ljrimdZrzp/uS67Xn5tR4he
B0Bp7RRZvG9GbFIuNIw56uu61sctjL90ijwc1H1sEIy0HByjKO+NarbKOAg0x7uuNHdMtpNTDubJ
SNtZe0gDWqlfciQKw3bpCGT6kWvGrzUviAOknWz/NFQ+BzezcORJ0kogCArWVBK6azIEsU8YE5pK
Z9F/aNagXytLpjGw9+z30HOtcDYteUrynS2dCPTU6tyTIlQ3ey1dfBlVwldeqMPueqnMyySHhOOr
zq5MReYUAFaYb10fyta5rEdIpvtXumtSvzKazlv2pa7Pj56bBeZFAKCSbadfpFQtTedY0Vj17kSJ
kdFxqzQ9zc0lyKcMDDB5oGJZy3oHPWhUVCOBqEUpx61TBl0fSX+duyZshTvNu+LS9ImHoMmmyHVI
ewkRr/pyn1TKvrNIoZBbYY0tLMpAX76tDfODPShvLY2FmNjCpEWCJQmP9M6kPekXy1a2sKI7g84s
kHTNYFdXFaXMKBwvQUWyWg6BUklC6FFvm5vOq8p2B4Omd2IDNWBYryu7VNWLm3rw6j2csKG+rjgu
bA3NT+5FoGvbwGnqk2Fo7lHN5VREg2NUv+uyz6I2CMQJO9l0vQY6KX68udlPBUDSODcyCYqYi8ZJ
Oc01FenMRPMoH4Z+37gyPSVpmVkxyqIgiUY/Qzs4MX8IwdA2oBi9BPR800+Q5zPb+b5M9eVdaqt5
i1Bp2RhjYp/mKUivyhopcMUIDQpyd6sXVrCbJaR+BMGptpf2PMJZmxNvU9mZdR5RpDKlMdcv7KP9
HiVWsavV0G7V0l44wSJzDpX0AcPra7EP3Fo7lgCwIzS6DWrwaTr0ol2+59libe06yK8Q3qU3jbE+
64ZoIbCOsPJyq4YX4/TrsiMEcHoAYmiGqLyx1mV1og87X9FOGPJ12jL4ofLrKYzQVPWtoaJBU1A/
kDTWGzG5cmad0u1fIweWUEMI/yos85lEYnVry7U9ZA5Jl86aBoe5Hf3NqknRxn1nD9prqSUsUf0A
ALMymmzjL0Fqb8vUCpJblGD+Q621zp24hLcbtpAbX8HA3EAUdonpTgGuZaUo7xamlsQmF0Xw0lVN
nx3xGKV11C+8WVEdpMX1NDXWcDP7ffBj6Z3xl6Ts2gCwBt5ZDZ6/kVpvbJO2FgeH1AifOy5b9q5y
OVSN0bt0zdUEHBY3Zpg0mvwyjUW7Z48wrhdLHhPaH6ycvl7c5rOir1pAktWblV1LFc4d17CI08pN
Nxe/2L4q0OiQFlttSIlg3udK/bvlTAEY7oxfH1IyaDFGJOPOqofm1yTNhfFvmzH1tzq73Ii8Jnqs
DKbiQBhB9ZBnU7mdcpnd5Gk7HGgAXwL8BIMUfYDvVTb9dSBgTW1YpvxfrrCtQ9/2Bkt2j52NsWp/
Et04XbyPhhZJF6IvAbwLTPQxkzSjLW2fDgHvRuGKu84M1nyT9Hb2pDPA2zv13G0Q5qQ7p6dOsFdG
+Fn/c1rlFBN34J90wtFOyje/OG6TRw2o1N1czc6GBdiM9SpZY6odWmMuPPVbsMfawUOwELtTpf+g
GOyvZ4qeGLlyFkTJSFOtW5R1MvzumBEpdDRM0ukSk3jwwWcO76eEvob1wO2OWqnEk704PUrbIGtu
PVOI09RMl4DRLlV4sJ1+2tZLFmA0sfGahj6Vf5AlxiUVXQOPWClWvpxTKWl626HXNlrJaFYpcULu
ZjzbJHlvtHZ+NEt5LsvpcWDiFlbqkqlWrIVz0Sj2t+tirkcsbdaRnIwnju+/CxVsOiP96U0ppq/M
vBlHT+w7FsZN7i83s8penXRtOPcUFa2HFKyJ5oRqlbyvsBDddjz5ENdjRI28kJ28LWrbvOlnN4+y
bt6jsCixyo6PtsyzbUqUQNQMKm4Wvw5xO6qtOY3l71EMiDHmYtOuQ7aptKyPkBRBuunMGkW4t10y
dzgEGY69xKuhHxbdepv37rQtmO1FmVqLJ7vyfw+jnx8YAH8Fla4dB0CttVtRbHmQbZXKnuHTvUIr
NsMcXC/kB+a4blBNT3NTfmcJvmFVv6usVo8LfxThiMQgyoNl4RGsne1qlb8IJHzOS1VsnXpaYnb5
m5UI6o0gNDDMXMSumIvHbebY21owp06HdNd1nQxZh3KQ/PMPmRDd5tJmCEfWvzhYhmLjX5zG3JOL
rWyIrX714iHLgp1LERROa5/ezhxR9o1uLDGU9IdqBACp5cEehO+t0nQiGyUlqq3Jap+M/RL6bSF+
BbmGQG+RzM495My1bq8votcBfqveu5npW+wdx/4yL4m8YvG0wqR0GD1USn9kTTwXi436vwAt7gsA
63qg8M6ybM5npwXS7xLwB4jXTaLALouochMtXoyKGPXBe22DzolXEhFnIfWwmQD5do33w4Tc6tTa
g7M4adj4SDLMqQXsXCRPmdKNkFeC0T462ztvmveW1Le69Ka9kiyted1bu1Xr5BbySMo8W2oHgkqP
dLbdveFKcdCYOob94J77Rd+rlE3fbNtsv5CQa2Im0IP4ohmKBSmDhzWRt96kJ9DJ4ZC3q44tXMvN
mYOOXFRY19myt1bvlFb9A2Td5NZc1XokD9GGBc92TwxjsZlHC+CU6zwhd11+KmvqDlqnW/ceu8A9
TC/tKIrM2NJNEVvNn9PHrK3rh7pY101amtaLkkX3I9ebxgs1lK6hk6r1GfKtvusrjwrDrr8vs+ha
tg4nfa1q96liZznNOkIYw8SRoSOTvqrKOb0petePdCTu27FJ4XCMGNm2U9IOYdulL+SdVZcmgh3J
bqKNsWhN7LqVF2VThuvPUNomNbsXcyqt27oy5H0/6GXsZO3Orts+JlyyePaUjgu6r8w8nEy7uqUF
VJ9qY9wOrWbdMopII3McfD+Gf+we5qmYlqhE2BYVHXW/buBMXivjS4Kbwi4Z/wZ+0cWDLn53HGLd
uttMmaAEsDyvPF2gb0XIsIEo97wlJaVNLXfD8byn8LfSLBpSkSUhHv8a3PWQGw261NFE6d/f2FPV
brEoLscBYEE0dD7nFiPoroYsdW9nzMVXTV7AF5h6tiO5KiJtIFNXx0w06Xc7b+14GANgVPTO5jFC
7dhvkrXzDgVSsCRqnEtigb80bjT0Kwv0pFL3UlHKsETilUboENqahziwd6XiDKbmufpWttXaR0DM
tSQOWsI9407jItC31frhyKjHabfAZs0bvRySoya6iQcxt/IvypmYfrp2DrkqG5tHpVdFvUsWZpJh
kvmUcWS0cwRG0kIciJydO01aaexZmUDZZxDTljXNdMmq9etTMs7yTiAorVF3OAHnB57qDQcpm6SE
RGvRVVG7bBflPk2loMYsZNof9c5tXxB8tSv6u7TdBtRq1q6kUeGQCCg9AjqrxjyURu9PO3IqTXw5
nZz4NH/Zdk6rSni/wrteMj199Q3VvUI1GI/oo4JNm2F/kGaLUN7O16tEuf510mviQFnHJRCi2uSU
6b+HpbDjZIHuVzPRIpy34cy2LMYU49VftUOXd+Q78Irhj8KWOW2lpvxfDumyR3POq69+2v1EzdG/
8rP8AyXVrCI/rYLI6Nz95VHlIfd7fa9lphPxIOqnAWzBHUx27zqnaf/il0XLzs7Wc6J4yQ4cze2b
STgm31TTdsAs/C8dc3wRipnuKDq11R+3BESgY3THng2zq8j+yDRjsOKZZIunPC3mLWqa4uuqJ/OG
fZmYtxQNWkjDx7wrTH+9cWEHkQyl0rNRWXOHl710XlBpGtdVIhuCrOV4r83+9FNgY3jlFHlCOD5+
afta7WsX9a9SJeo1zZCKR9B+FE1TPBimvR790XLOl6TAR3326800Cqb0sJgjmq1zJKmxNz2auoeg
mfUjJASsrTV+3ELvJxPOCUStqKV7JDaO2RNDsTbdupPKzA+iRVmnMt2Ps053u1hbqTvdJOOAwpkf
U6C31tKMWbNIlSJGg521csK1c35Myr9nWOnTqjHMsNSA+QVrcCdLbJSr1dD5tIMyHDo3p/+pUNCl
ufeAMC1hidPb7zLpOOS2uEeujEBNXxzN9Y8Va0hIvMVrTuRtaFXKj3wOrmHfkcO2m4mF2boBcrhN
vazuKVupEsB3X4IqhtqGPW/qj63jDHG1tioKRk8bdoHVJz+9DIFDIj37iFj6+9BhEoxNd862VlVZ
m6DQl61I+3yvCrearwJkd1tcgiYXYlEbTGFPspf7YXRUVBr1jmFvuQclaIZWNgTPjiE2aTHdTSy4
t/MMtd0er5Xmga8p78g4jKZ0RNw+DN+Whiwpa67NKzq3UwsI0+3RaXG3ClkSTzv5abzqNiIKHyni
OfONfdHqyfceWg3XBUehyuxNwbgWYAIqUsQlelruWrhSE2UIOo3bLtX9KSSeOuj2Blo1zu9uPwwc
RXvSWuxSMNScOhQk2Fp5EuJmpWN+l/eU3KHZDEFwXNK2SmKj1IcAk4Ilsl2jT4Y62DMlxClrCPZA
Kyq8imhqOYpDbhX+b6azajo245xEq3/BYyStGwaij9eu4xxYE/YBTSOccvE81XYe42nfVwRERLPd
X9nS+i6MNRvCOW/JRItHq7rO6Fkts3mcZy2W+bzNHe9JK8RBrNNLvyr3yl5tOxKkXF7HdT6RvdaQ
dzAo2w1zozr1bKMMPMqQMBTvugB0QXoJybdJwJHYL4KNly2/loF8GDO54tF/Il90p6bsumuQ/Wpa
nWyTvgFI6eCKmub7pLVqsiT1bWJ2D1bVA+v2zVdRFTB9DPeuarhp9mw/9GtwMLKi3ljyEskG+pwS
JwHalLgOJ0B1RZ0OO69yvzfS3xVIchEH2cUOWvp922qPgzOyYokbiGfXZi8JcXWD9bnNloMn0gRd
TX5EDv1zcVHhFEk2Xjd+ABIUNqxTGKiNhpIQQX2sw6FnR2ur5qpnwdnoHSSJduxSzggU8npKXgW2
hBfNT/3Qbl25TX36c9u6dnsyBoDS50Yrw4J+r77JjVmyKfvJtVd27rFw6P/B7geWQ6Mn0bmgwFaI
RKKOlsYzMVgPqUzNnZmk5lPa2xGidvdGgf65HxutuFLQPaK8Ym2pHVe8ykrmaFEzH2msU9jAGkq0
TtpGgVhdr2ieFM80t5vltyH0NjgvSZH8aKx8ACTCdD67nXrOGqEYDVtddXRpR87OAVd8YTNctoZX
pT8LTebr1rObZrxD/OcNr6U1FnXs1OuFNCVtuhWh6pp52GldwQVIHSPToqHgVBS24NSbjU7FLQ9C
zeeun+7rTLsz/PGJNn7UdIWxt8sO++mUEa1M0bBRDjZGiZJVJZ631cmse6H48bepPj1RIopt39Fp
VI1372kaPTuM/zel1l9nKnXu3P9h7ry220i2NP1EeSa9uU0HR5CikUTxJpdMKb33+fT9Jat6tQCi
iWHNzdSpOqJIEIGIDLNj79+Mcwblc+mwz0BqRrCDnGMOW+0+v29CgvBpgl7j9fIofiWFy4qTrVF1
pCDSky3s9uYm0dRsVyuG2JCoCZOH0CjW/kXyS8hQVnaZWpRDdWT5H7ShLQN2KNXay2IrQAJPw34H
UDpDgTUh2myBk3UAhuN6q+b6106e9fkA0DaS91aXq5/FOPiLpPNwGxiTsQ8qmAxONohwf6Uw7CFG
cKHnnmSACxnE8dkUKwBobIYPhtL3fqh01a6aGo1nlIVYJjfJ7YLB6YNRND32SLXmA6JjncvNzzlP
+p2eCdG3gP2eqqKwOlf3aYOefyWSmhZTzdyIuRXeZVW3r7NmJr1bk9ZPujbVnSwr89s4jBXwbYnG
Qhjybd+36TdKy8vGAAAD6XQsXNAspYsh0jf2x2kvcEfa5pxYtoBEVcJq78IbsF8yfAKLAkNPleyu
CEPLaWJJ2luRREoha7Bwz4c53sNXrfwhV7RdgLYmGadwDHCANvTPBenvL3VfJD5eaBjARAS+Eq7z
2wh7YKcGEb7p6BBlxAxyo1zG7hDjNuQmVmsyQWGPKZxwrqwUqh/hFMCd0qAoJOT4nYAFB4vnwc+W
7FCpRu5Kg36jBUP+bcKm7bGup+/1VHaeAJHmvlesmQhoDp+mMY4cpthDVkzZDcoZ00OS5YlkW1Wn
QawRuepMufJrnKZsr0QGlmhk34/LwE+xd6j8cbKGfYYTg9/HYfi71ZfoUBVl9V3g7AOpPUw3Qtv/
HEiA3ge5cEyN4iCoIhGY1aUEg6gFRQ8qm7QvUgxxs45SvZlzV0r1TlTsuZSNypaIkSV3kpIvoVQv
I0nTRAG2rs0bDIyTWzw0jC8dln72UKeVa8zA55fCTFDIIxNPr+PnqSD3MRP2kLqwJA/rhr/yKJe8
GG7YTm3Hp3mZxG2lN/o9EhDzRu4W69cYlPVX2apwmNKKYFNmmoX4iq6QkSBpWlUGCiQCYeHBaBT9
h6CH070BTN0BtR1/prKg+RGSPQCwkR4wo0wiPSpjoxH3zYO10uQ5ANXfjVybnhnVs5O0GrYosjDu
CI9MNydU+aItQ3Xba0thmxX+rBFSQxv8dmK3q/S1yABqH5QrblxFMzxHg7JsBmsqXQWJf8esovxo
1NFwk8LEfJiz+lHGYW3Tw0zDzA1REF1JZlsgwHsplDy542mPD6ZeK09jm6T0DTnqzwOFHBUTF1kw
bhtTi726gWqCFDsItnLggp4XwZRxrC/cPBS5/KmnqEiQBsjgJA1a3Ll6nKHH3XNRdtUk4rJRAqa1
81ltJhiHQ/tTpHAk4g4d6LdjVYMJjiqh+gFrIPtayFZ8yxFVkJeP8p9zLQPupIonP8DOUUPXyisJ
eb1kggHVo2++6+EnbynnwYGcx84P0hrZN3EI7oDCCx6+eCM8oVbYWale9o5hxvG3Qa4s5SDUIbyH
kdpJ7o6ZmvrZVOv3VTrNLCijJgtpyMeYfuc7BFz0gx4K/SZdSqNgJZn9ppil8DPHlODGY5HZuULt
dUZZ5gsVjflBaqGniAJcdlIC3eekHNOdqPfCUVPUxE/0XpNtnENMX5EVA5+71uA0nX/MMqqFndEl
rHVruakq2NLKOCsbLcOtXDFbnKKqebRlAO82FzToXLhG70AEy3sTJhCJRyqmRdVLjy2D7qS5YNyR
S1Y9Ixk6nKmseKtao2KrONa6mNQKHivYcPsm/zrhXflTZJZDUClJkEVjpbJLGqk7asuyy4Ms/CSX
Vunrg+7heDVsKdKRYCwChRAx7Ldka3R3IiByuFWTFR2s2I+FzHQSKRmeq6boj3qsivtsyacNCQXB
kbk+uZaQptvY4g63FCl3uNAgwTUE5j1IqMVRjSG+oXIQHTXVMtwsGOavbSSWm8nU2zWFapbPxqBb
jH3/k7gKFxyg5s8QvluJam93Z1aLdMv1UvudRDMUq1jXXFOKuy24Cyah3pvfe6mEpjH3X5LRMLzC
jLBnGZkJmyyAojGq5lNmiqRizfybkhvwPecp38Sz/otCVgGrk4v7ZOnwu+dStbkdAQsToif8ENcy
U21uGrPsn3vcefyawvAhQ04QjU8OHKp7yVOkTDj/CRlZM0yK899SYiJJnHGJbWMt27WJSNChTSO+
4JJU+OA/FCc1S9kh3Gn63bQsyeeMNMni1lIecs3U663UBfOnuQdMY89Rh/rXqCatp1YkqD0p0ih+
LFWTBc6QFsWuxw/yBU5wThoHAE7sGZ14HOJmSQhfc4zl1lTbTd4voCImHM08YqfnXO3bXde2mI9b
fRjcxTnumkrTz/caiZ+dWLXdlyrt6aSMCeTicSHDZ4gCgG7ndSiLrh5yyf+dJOgkba3e1MIN/qUS
h2wJ32zNaKlOhy7woVeU6NCZ4fQrG1uLxFOdKjuTeVQ6o44KYwWPi1NpMn+LYjh/LiMNLHOvSXsJ
DDpVl05Vd7HAQ7FrIRGfO0BxgdfVWfi9xGnUM8pQvoO1LN5HSh54TWelJSR5WEhdWC0Plj6ixgoy
bFoF0SKdZdG2kPCszGCDbanEw89gsSgtHoYTU/RZb4LoZ6qOlYcEYWpT/P8eGdHP2ZDIRUOiSz4Z
WgIHDVET8qthL7An9pgkJsK0HxsT0cky1uqNPI/yIUxT6zMeVgHgc0HRUMuozE9Rl7fjoYoqdY+n
o3rAlJMbUZQbP5S8IEmLPNZ2EpKZ6/zQd8eRHQaRzAi2mVw38hZtI33TZSFFCqXGV12GMP/VqHGn
JJgYQ2fI2uBRqo3uSVFS4ZOYTtmmkcO0s+ci7yDsdMaya6OwcxfGDkC1UPSSE62poKlNlK1UCgPJ
VbPj3mTw+pJNcBdmoAJI42XWoTGlyGky7EMdlVDra5wEJgTJ2cjv8DXDAnOeEVHX07kJt8iZFjEr
2xoPUlUsbmCYbiHDi2rJXG5M/OjUDXKzuWxXVHUVb0kFRbVruU2/GMkaVYVrtY97jbHF7pLUqy4P
W+J0oXVA/fPY9FmXiYeGvgwA7yxm6ogUOjdqn9yhYDV7WWEObhCaqBYFy5rjjqpHFGSIcAWzkBa7
rXPzfrHCPrwlAyYcWkNqBhKumvLYY/2HKFXeEN7H4koU6vOnNkhIkxqqGvmkISe3bLmxsdeE6CJy
IlvLHfgAFnrc6Rj1wfUiS2HUtY/0Fe6qwtxNn4fYUAYuNto8U6ao4z2CCNm8gQGXUBkvwmLfBVQZ
7TyfMY5sM+txGKisRTV0SruBeaa65sKhVrHZtK7Ylgp19pqiSCiXu7JAGcJXosKUHoZe7n8IRRPf
J5NuzC43Q2MNAjsDfyzkme/KmHioRQDBE6gagF4SBgrlDYKYozPXHbYI9VDhI7AA6EpkigUQPZcH
IW+nLSqCEwTeLGT0h7mAbIuO/qaGI7aTuTiNfqboo43tWA0TemaVZQmcXNIGXcgdvY9v2wGoAMrn
waZNO/qVitlRMrqv6Thq33Jr0iN7NkauYYgybAlVlkNk5aHoqFm06G7STzFGi1bRsRLImoTQoyH5
zom3yMoRN/aFrCHTJ0UW+bbmRsNNlLOEpMdg1B6llJ4MG+G90+rKgw5P3S3oyxfY0ZmfUhrwgQ2A
OcED8h7P48hfkDbNY70j99tB06vL1q2mNvJ7ZqcSmY+JiS4X+uTkbxTQWBVOrXXX/DQmkdtAlT9q
+hx/rgh27xPceD1RUvoHWTWp1UepbhAN5rUQb5YwG+c9F15KFau72LTH7iVVPO4BZPhg43YToEF9
UMFgNAVBwdZCzLbxsqgBupKZQyy5MX7O48MoxXxHM2tD3fVFKYyfp7GZ069/fyePsNHcSm0qFoib
iPWAUaSllpk9EW6SP6wz8EOymPLWUDSBoQpZvCIX08lqPKpZ+l+SitShE6HCCoZpyUmb76oVEyXF
dVLuZwjd8CNTCzSUOLMro6Oq1tMLa1upfwjRBDIINb3qG+obAqL0Qh5NnwUWS3u7WtHC9GiLSjtU
Q8tOtyiVHhz+xpPAKDfUbdsTEbjGVIPGGMSspbIgaUkxxDYFLZ3DIuXi+IBqSU3kWQRm5yivYCRx
0odik4dVBHhthedh82uCIssNAe0myZrmfidQWK7vcs4k+S4QjIhaGvTE6lsPb3ZnQmbsHeBJIjlo
M5+Ytou8ZsbDAqR5qyMJT23oZuw07WdJQE7OQ5qsbagI7KKh1UFok4xbZayQ4qqqrveapSX9B2pR
vg36RnyIdE5IEGLRuOOSUEh2ZdThTynrxiduk8eOqgqFoD5NRq9pdBmYHHanG6UtxGeEfKyHduzi
W4zLQzcgbHkq4zLdqRoR7gB5+FZqp9gRIsJrs4qzv6oJFggxrNQN9oi2D95CkriLh2r2QQOo38de
S3+URLaf+zzmit7Kxnr1xFXHoC62qD8wtk0+BUOQ3amGGhLyzckByuh4qw/5TLm+m76GY+FXWO0h
x6WyPGyKn8W27oWHqEw/LYJOud+QknrHfWchcxt21Re4Jc9dTnI4Vqf6ZujICE+zqtx1gcD+OEtk
hpLmGe5BsDGG3HwalUF1BQOVz3kc9S8Uu2WPSydqCJpRbWOiypceZoOX6UQuXSVpuEbkWXsjdyYY
JlmP93EslMd84uIel9ZDGhkitQMQaCYi2d/I0H7P+j4/1GmW3mSs7G9RHt2bRHY3QFSf2wD7H08l
xnPaRc4gBolAoCbgcTrkdhe9vACI2Jq9ttDbyBLJRZhD9bUhk28SOW+cSLRa0RVKYfqbv/sh7spT
mfPvueXaiRHg/51d4Oav8vZ7/ld7/lb/HzJbVt7l//lv9sgbYovdfIff+yetZX39Px6BsvkfDKlQ
e4IgoK/sFRD0f9NaEBT4zyq+JKurbbIO0pkf/cNr0f6zOryhJQirBQC/skqA/bdrm6L8x9DI9MN5
gYgIMtn4965tMCgobIOtlpBoUpCwsc6Q7LBWikQOm9mutS5bwRZd12z6vlDLfYg9Tuf/MTJXuSJr
c8RemFdD6lIoc52rCFbg30CRqBNoW+rlv6aMEkAGsDoW1EfSkc3y8/32TgHcr+2BWjdWK0QEmWC8
nQK4yUmlDUkPFGEFsXjoDEV/qmNEea60cgYURxadxwsBCVYdj1mXztVW+ZaEy7J0f9jd+Xdb1/dt
2z8cfd91/aPD348u/++6jr3lK/d48Hf2jtccj/x177r8bOvu+Zm350te7e92d+6Wnx755R0vdZwd
7+ZvbN6St19f4pf8/u7Jv9vteDebt7O99cf+zndeeAkfwXbW7/A1f/Fs29k6W9rltbzjp80db39w
Xd7qhe/sPNvzeMdn92jvdk/2znP4Hc/zHM9xnPVlHr/P+61v5tzwxZGe8Ike1uY3W2f/xduvL/X2
O9tzbh2Xr+n1dlPSeYdP53vbG8fxd0d//aB8tg2/+eB85123vHR/+7jdPq7DxECtv+0ej7m9Nvvo
8O33H9kZQfTNEzs3p8sTcKNiIt0f/buXnf9Epzznu7PdO49XWjoT6Hrb0tkS69omkzvmhu/eP/+4
C+072/t2C4n3Sjvn7tLnc/ANkxGFEG6VtMMjet49PPCcHcabR7I9HN2D41zjuK4f/H8IGm87dsax
DaSuThYaPLovT8wWntP7z4h97koL6/L+wxSglcluE4LeH+8P/mGd0P7x9X/8effiszbumKvHl6P/
cryrbRbO8eWFZ2nfbJhYu4fNbrPZeJvNjX3LDNs7hy3T+dvNzet0vLGd2y3Pm5XHsnCd+4Njsz69
/b1zODD79ttrfLFrvVmJdH/0RhUHKuKMl/vsPrFuGLFrs/rMmePtI1k/wh9NLOzkhUYTB//lLvRY
liz3u3XBM2wP/LOzN3y1rurQpof739vKGe3f7na7/T3a94/Xpsirosd7c+RsA87RPEnydVLe7Z7u
fOf3dhfb/sZfB/3os8e5j8d1m+TB8CA8mz3QWf/q3vlP7tPu4eg+l+xtG/v58MPnDejK3cbePH0a
GD6XXeRht2HeeXvmeWV7t98Te//Io3Zd2XbvmRAvlv3Zu2Un8V1763r37EP747rBvD9VtXWuv9fP
M6ZQSrClSMxUNuyj/cyeO9h87m8b3374e2eme2yiB8c9+HwIj333/U8A6/XKR1h//uezN+YRDjND
/cz2fmQUjuu+dnx071znsNuxW29fWC1s1uz4nBIbz6vZXn2fMefo2a6ngPvMw/Ff3N3dHRs28+bu
IbTtr8win2fCKeHtWYXP7Np7+3Uv2212d7uHv3ah/dfD+qY/nu5e8Lha7B+hvWOzYx+6e+Cvf/3F
bGTP3zq3j+yx/Hm/ffQet78dtvzto/3EKTLZdmhvWKpfb25vv97ut97n3X776/Gek8K55zhwPO/R
tb/fcBBt7w/uI0vU9vb7G/bs/ZahdxnV12Gm578Zbg5XWuRs2R45l48HZ+vdstRfX/jlkW+vm8Kj
e7h/fmYiOr+uPJH31ztkwdMHYobgvg2OGE7JA/8xdzdHlyOPpW877v7vQ865Mg+kV9mZ/30qyufk
z3QwjKGkWdpkOI53rH+W2trqenrXNqvI/rGe9WyXrIudzQvZHfyH9VTmQfPg+eqBX9jZtwQEPl+t
v7vbbW75c/vIoLl75/41sGFY/fXUZEXdsnJ3r+HCdr9nQa5T3V/n4J2/bqeRvWUKMfzs1r7LfnxY
H6O7fT4S6bjbO5ffef8BrKfD/wwEIhbEs6YsGTrccSA+5xLOAwI5IaiI1jZlvBPmrhoclAyvGe6d
PuV/WkEzx0CHBX2VczOkEoeSwAQcYgcFCJOgX2FkFFJfwmmp3Ti1hA958aztIesPs90UoT6rXBBO
Z1UmLSgxTvjB9o2l+rE5Tn6UDR+z0/27FUWDeGkiioDux9l+JgHRThrwD6sANcSMuM53XTUtVybr
27HTsKbWNJB3KLOirHjal4a0UNQZyJRNqUoOIKJuiR5Fo2nc7qmctLZUj9HT+7PilK7+2jOu8trK
IOceBW37tE0Yy3VFlR6zqrqQ9yJkEXdo0+Qo9qZ+pXsXmuLmxz3H0lYd6/OpIVe5WGLQQlPZUCGO
VixkbfvKaZM8u6KxemEkX1W0UfYAicrN8LRXWoVwl1DkjT3ELRVQEHZbnevbjVoq1t0IrvtKMPN2
bSEvymXun/aMs71t7kpqBAPtNeS8q20uBZXgJYMeX2nn0hBqqAdLAD4QJLfO5iFV4WWOUW9E9JEq
tpNAkpjdLu6XFyUc6iuNXRpEjCRQSVkVldD4PB1Eq250s01m1ORmmczy0Mi3EUYhDhoAs6tPpnpl
g7rYOfSgdeRaTQjGZ0t5UPFfBg8Aci7rQZZbqJbFHaiuMKaw8OFZr6OQpCAZIa82XmeXEAmqRSpM
lN7mBtR4J2f6bZssQO7JB19ZYGtId7rtrjKw/9PU2QIbFqNqWoleaUt5F0VGuIGbUH9Bj069QXqu
/tKY/fP7vbs0G/9s8s1AxsI0phIDGYm5ozaB5sctYLF/0YqEAInORR8w5dlcbAGhNosQgQJE1vJT
WkIQpuSj3P2LVpjsLC5dRS78bGUFWqDWkQX7uWzz2EZiXvchxF4jt1+a6uhWIMeMWDXs+rNWGsuI
m7hGSFBoLEVH9zxL95meB79z4HVPFvtVd2VxXZrsDB3bocU74vB2urgSIcqaWFcQAiNfBuy+/4Yt
5A+5JpH68QE0RBVpEOY6IMj1g/wRB+uaCN5KY8tA6chAPbA1ITPAmX2/Fen09rueIyR1LBWjRZTl
OEjOdtxIMOM+02C61grw7RYtXkdbosSrqircFCT9bVjAmyBI042CtJpA5asAk4TG3pVd5O3kxyEB
qQIsshATIOg57a8VowQBwawBANRl+n0B0a7dRUoPquxKl9dldLqyaUkn1pFX9Lh0HnpMbWhG0gQ0
O4qjdC9m8uDXdaU8lUNzDHWK1bCvS69JATwptO9Mcxo5PINO6qxdPwv1lVDo7U5jcbiyIiFLgm5W
zpb9OBMfCQN8oAr8Mwi/0MqR0e3GELEdatqoEzeD/tD2XT5defpvx5yWEX9Uqewqb8OjGWWvvJc4
KSb8QMAnwJ9clP6asuDF/v3RytkUmwcAP0iq4GIVSYOLmR+a6bhPbHI1tGfrWwlU8sNbHP3iATNw
mH3jyHE6l0xjLBQiSoiss9kgUAMbaVC74srovd18aEXHIcp8lW7Rzs7ZAkmxtDXQBExDS38oUXn1
lLQFD91nyQ+kaRf//Yl7aRyZsshmIoouvtkREF8jga9xIulohVfuUFOWlwMsn00zb4/yMFudC8sR
Od3/t3bP+qn3IYampVpjIVU0h2QElgWPYTkmvdAcwLeAqUsT6cr2d2lw12gTHS0CePXcwmSqTOSg
GyRx01jSnjsBHo+H8VKyGRF+BquCTPbX97v5dme31oIEFBsUKClmnO3svUJNTmvDGuBzC02srhvA
hwnqNMX08bCTUJoIRleQodHRXD2dn6m6LCmiGRVogx6Z7XTp/anTPh5MW6umEQ63QD7Wos1pK8UM
CUCVYYsJRjVulFTN7TQx7sU61UD5ildm54W95KS1dfb+cV6NoawDOWe3EuMskBwlNsAtwzhY5isz
Y41PTrdvC5V+A8sXmdgdYb3ThljHYPcjOB9Atds92Pt8Uxa5uC/R+/AqQx+AAgsCHi+kkcaPLwVU
2qhWEV9zIVfOOmmkk7mkHaf/InTWY1ZryGqIIHMrWat3ZaMv1K+jQLvS4wsz0yLvwgkhoxKFKNZp
j7mT6J0iQVLTpKC3K9j5diXBWI7FQbhyCl/YY9CBeo2uUQrieDxtyqzaGdeNioAKwPNB7+t+lyud
to/xsdp2gQHII6vb/sqwXnikpDjIOxCImBpWAaetNiuEp+toVel1ObSzOEYfPi7bvVYq/e2korVe
mEAJ6xgsw/ur/s20XQ9dHbVgDKA5Ml4zv39MWy0YiwpV6QrJHMBaslgoPrmY4fh+K2+eIK2QfbDW
Oxnh1vne0gSY/Y4Lc3aJu1U7vU8WIPFtBvHYKK7IU1/qEbsL4edq52Gdq+mmaqzGeAbAL7CKqYI5
IywvgyADXv0XfUJIlkdGZgApotOHhnd2hd5RXzEr09lF1109iFmf7+qpb6/sLZeGD/k3VVSw0xSp
KJ821Y1BUZZ5TlN1iG7FMMOrWuZvELrmK8HhpcEjFmIJoLaM19LZ5gLoLYqhlVZ2o4qxhwFJD1oY
0v37Q3ehlfWY4Whk8ERUxE/704ZGZNVxzBamLZMt6qi912VuXnlAl1phajMHaAPU8VkrrCLJDDOA
UWM6Ww6leuHH0FvFh+/kyBeQoQQByhHDOXO2OxlyDtgyTCu4WGgNdSk216mCjDPpkCt1mIsd+qOl
9ed/rNWiRAVmmZPKtvThi2kUiodFQ3Vlrq2n4snxQndITa57H3su5f3TRqRugnkmYUqMupR4g5tW
/ZgrY7mzQk1FKxk87ub9yXAmysldZ20R+dYVrY7zzvkVbKmzJBtrWlTBW8NxRwNywvgGHewBQetI
C6JtAR3am2MN/SB8GX4Ls7BvtaLyI2X8mF7tP59G1RE2lsjNAqc47X8kUngzVzhdakQvRr9SvBCb
uJLnu/QkDcRQgRdz8yQPcdqIXo9L3FYaWDgs6EHlj4neua1ooTXx/uBeepqGhRUenAD2DuvsPAvU
tBCVmclZJMXkJJGi2+Io+JIGa7kT5iutXeqWCUrCwntQN1jip93qp1afUEGpbKPTgkOKahHoP0Vx
3+/TxVZIdqjEP8SQ50ltI4OkM4fshkmbNzdlH+XepCnxxx/R3w6C7IY8qPORSwFHYmsTrTGqEd3C
r4CmF6Ob9+G+0Ap5Sk4sLlKvpfM/lrS5DEInrHM/jZX8mMOadaugMK/st2+zHECM0NbkJkEdhVvb
OqR/NJPrS6mJOeZ9SR/ENwI6tr5UZ/ty1EAVisOtOWoPlSAGzHV0uch17+FqV1fOljexFR8CYRy0
ZTUyLRjFnH6IpRZ7qwszggB9wJ25Q2Oi+KTiqDbcaP04Kg6KWRmSMgP+1Vcm5oVlwE0AHJas4JP4
JqwT4A4gdY/QEkRELOuRzZjdsYpvFDVEZQSo3rUGL8xRDh70Q3CqBbV0fmL3Mi5CiA2wp0URKh6t
0vhGjkTS+7PnbVwg8UjJjjGDEPc8vwqQbw6nZvVk1CPkMDLTKHdzsRg7WHjX3FrfjiBNId2scO+G
yX9+mWKvxJ8e9zkIqCtudC6z2rRBQEufrVbRfkUjsm5XerdGNacnEWkqGYttFbQZK/BsN4nSWpvC
GjmdCn8nV7VqDc7luPyoeyNzIczIP0iBTPAllBKWp9xeEWl9O11B4HN74ZZDFMmudjpdc0RCwmEE
ryxmyB1kuvEra4wXrSA5BZFuZY9eiyjfTpq1RS6sVNJWR9z153+s0naMk1iWavSDgN1vlLrvtyyV
a+Lxby4b2Pep5G5ZCMgLU/Q4bUVOOhBwJbJCTSI0CyyvOH6ukbxS3aYK1E91ig+KjSY2+SIjy+Cl
fXjOaijscH1Vqd1xozttvlkqIy0obYMdD2pUClKoW1YgRU9li6v3lcYubHyrpzhzB1+Ndfc76ywc
TAg7HRSvWW8/sS+mTxhbpO6gNpnkotuoPaZKzjV5Csa28+UgwFxEaNv6c9SoxT+i8f+rNcOFkacW
Cz4TVx8ILOc3BjlrkcaocXFM64jlCofnx6gTy8NotWCXBemxNb9IdRh9+ChjECihkzUDq0nF73TI
oVVnWl0xkzXUzkoUfQLYpdYgIff58WfLpQv8qcJVUlLPoo28KDB2g1Zgh20ffAb2rRjeLFnBoUNw
09h8vDGLlBXZR6wZkP4/7VWnynIEdaS0F7Lqeyyo+tuxMIC06+X49H5TFzY/NIRphmKiQaFPOW1K
ClRtNgr6ZSAY+SvppPmz2RnDJi2ybEsxM/r6fnsX9nXy8yCONbIBJjCB0/YyVYixtC/Z10t4UQLm
bg4qxKt19ceLl5walH85EukameKzuRHrUBraLkGCEBYvVlJT38MPWQplJ8kFecD3O3ZhT0VZno6x
y2H7/WpP/scOl0yFnkGMQ44uRyouKFeVKXT0RoJ9s5V/YUQxiBtoOfqVm9Oldkk10qTyCiQ5myt9
NyK2o0DwlcaC7M2Ed+GtPFNkbIo4+jyWanljDpFwJbi78BgBJxACGARffHG2HAYDe71OQOqPaTq7
QcEqRwATxp/R6lfSOBdmKAROQAMS+WKkzM9m6KKMqPePKDfjebYgBrbIm1kfzG3fBMg0FaFwJcly
qWtcqdfSCbliLounM7QeDdR0TeQOy1aF2SUssgs7sXxYzPiagPg6A8/CACzcFeoM6IczlmfnsIp5
WxfOwap8gvwKKhOLm0By9t+fmRdb4dxFB59KIJrkpx0S8yrF74vdpE6y2kMw3DxEAtSa91u5OGyo
3BOC4uwqG/JpKy0Mp0afK1rJtMlwQKFn81ZFJK52Z80U6ytb5KVZQXZqvccQVKjnAveiuOhNj5cl
E7B7HLrlPi/rEZFiohejTj5mO7/enEm1iJTS0GpSidvO5mBVtImuVCzuZkZBvYgbxcfzz1htIKvD
Mi79ld5deGTsyGShcQugTe1sl0wNGRI9hABMz6uKmmwkyoMbllJwLYq48NRoYk2KkZ9Vka07fWpT
pUpRF7OOp2EwUPcDN+AaaWmiCxsHzeP7U+TCM2MQKUtSZV/tbM4aCyZpKjr0T23dirTC5ePUPxER
xoQsEEjikvVXo4/vjpzYZEqJSQi5z4/tpYSyFk3IZCZDjBwxcs4q1p9kaTWcqoJmsqcJ+bf3u3lp
TAmqMbZAlp880zoMf5wEUYewTy6oxJhttpepJHpZroR2qsrXkuvXWlrPhj9aQmS3N0EEFXbVd5jP
s1V3GSJk6VA5cVrxKN/v2IWjxjLWougam3CmnHUs7xozizAftbtp6TbLrAmfFj2w3Fpra0+YLJT7
Ibd+/ReN4oz3Cj/itnTWaIMelxSbCly8kUGMgYF8zmf9c4TYoy8iA+KPbaReafPC9YyNn6gabCqQ
BfVsXFtzgcqoNNADixpplKhAe2rKvs5BlPwskTx50XKxcTVBbHbyiKfu+z1+G0uvFSG2UCJqOFfn
i19USwOZ9xitEGOS7nu5mGHCN+F3RPr742IKgdcGdXsUqvbKybeuv9PjaJ2urBTiaBIK58dR0alW
3JGfRHsY0BDljNBLlES+f797b3cBbp240oB45ewjPDudtINR9HEsRyRsgj56CZdoQJe9bMvCV4Op
fEHPLvz+fotvB3S955JSM1C1pyR7tu+gPSBEIiLayGLjvQP9s9A+Wf2CBWpDScXXlEJDsC9Eqymo
AqTTPt76axQvaaqxxtln/RVKMZZUwlCxqqIMt1kWJlpPqxA9SnC4dsRFgFxQNYlVuiVZLP31fvtv
NwmFMwSOHiUJRSZTetq+TjVidYYvbHlChIL/vqco2G/kyDT9D7dEipTMEGWc1wT7aUvcHRDSzjgl
i8AyChfxynFGbo96PvIrGtoO7zf3dpXiL8M1griQZ0pa4bS5NhHSBAUQjhM5q39xgLgpPhqulAZk
4Lqi3IT5XH+rRqPaJLOifnm/9beLhdZJpQN2xkiPhNhp612voyHU0jqosQSlB11E666QP7wk11bw
kyfw5XTWzwIBVogJQnskQhwFa4+Y8u1gTsLuX3TFlNdVD9ITQ/fTrrTg/FAcoBF0Q6pPANKDmQK0
OFzDgV1Y+SYzg1SlgVPNm3IStVMtHwtUAENRRUKnhuZoof6yA+s3IXjRCR8OSQGbiWuxw4BF+gYN
1obyXNbrIxIEpLiywcxuEUcevTyc1E/vD+GluQjqEtejNWEJJv10CJG/F7lvzZz5xtjuxKRWHZIJ
uSvPY7ar2kbc19Ta77Umqb7BgauuLIULOxxhHENK1gkw/DkuWMswN2pEgu9gCgVEmsgoflLNzCCP
ORnNkywL2mBr6O08qXE4N1c6/zYuIMKCvkqxhww4VqennS+FpYLfnVFXW0rxGw8j1u1CZjE6eAFn
LTBHrBdDYdL+xYZDw2ALeMhsO+e5/y6O2zocuATMEpKHAp9wt7L+nyWjT6/ErmfLnZVngeaRDC4A
7OFEdqd9DNB9zC11jl1xXB08zKzdSCUC7u9Po/Ok3j/NmOxn2DaxaZ/No4IDChMVJUZBA2lXK+td
JMgFrxQTwakR8r2lnljsU0X4FEzBKs0kWYhhdx+czm8+xtmOoFbi2BHcoojaNDlasEazITAcN6WR
K25qLV6pK0ih5CT8NICM3vujcHZivbYOuA+0ikQmlQzO6Vg3aDhgT9rHrolW416r9dkTQ9wKyni4
Vma49Fj/bGpd139G0ItizFqOVF1vWbHXKZnpylNbXnmsZxvfa4esNTFsEs1x8TlbIMIQpUiXJciS
xo2BhzEIWERT5yptdsqcWOKjUXXBB6O5tVFQ9MAk4ZevXPz/4uw8luTGuW77RIigAd2UZGaWVRmV
ymjCkCnRewfg6e/Kb/Sr1NGKvuNuFZMkCByzz14fnqKr5Th5fQSZPivy2wU0ZNqxgv8SrP7DrQXU
84DsYYYVBB9D5ZVBkUxQYEqxEgnb69Vu3PpiwXHMuWBUf2b+JxjY8f99gXzYcP53a7Quzyotrk0y
8vtb67Mgw+gIw95WWTAPumpYS5MEZsagCROcQEWYgmH9e8pX8Cd/ueM/lgz9fNY+ugiE9uy1H47k
6WzPITLsBgEY5BcWHtCJj+j1L1f5sKNL2H0IxAmjeIEuveAPV1mbkuGV3rGTvNT5lmi36e+qUUUH
4Sv878DykJwMHVZ8Jv/Ldv7H58elQ5rPaOEwLEPl//vTjareyuqqdRPbAvR173iY+DyDD3IEYIQ8
mJe/dKP+6Xp8F5z5xHJI1T98g4WRjQPP3Ul0Lbe42QHrYPnQJN5qpvTfF84/XIraPUhSB3ET3+GH
WxuY5ppq5DRJRtZxgI1jUsW5zJY2Tn95gR8igvMLPCNhEV+D5Ttjq39/ijjhjLZa8TnXs9VfF1k3
nERm2gSLyvxx2ejxZwB3oFYp92Z3vf0vL/GP7/J8eVojBHUod1ipv1/eEVFEDFw4CYs0PIkzvAKX
LArTFm66o+yth39/sn9+FVDs6UFzENPTRCfx+/WGHFJflbGtOU0tL+qm2w5jWSx/eah/3tVvV/kI
NK3Bawqs9DK85a0gyUMf2zH81piqiR62zfX+ss/80+Wozp6F2QxRcH+/35TXUTstQx+T4GCwzpa4
ctL4ARVe4zZrHHYSAMtBL7h2Hv/700Q4RBmA0J/C94enibVoh37fEYkb9v5bUdPG7Of/KAfiJeF0
wtFARYcOEF/873fXAPwu/NCSCcbOzVtk9V1KF2P4SwXuz4XB8APQm/NIRkAs/uEZVlgK5HsFkcxx
6Pp4YdkfBPK1y//6wM7Me1Y7LVEKUx9LUxjC7cUQiiodpENkxrjrsbTmv62HP7cPMKMIqJDCMRJq
++f//n+iBUr1MDPGsErFpvu4KCyOt92ugGbRrP/3G/rjiDsrmoipXJIXBoU+HnFTf56wLcs6HRkT
+2FqfPg8D27GWHkqncNeXOUUUf+y3v/p/lBCgFClPMv1P9zfhEm+n+M4mVZlMdIyRsYORjGIlbD3
v3zJ/3QpvijOF/IV6iIfloXXFFvJ2BcdHOMud0PRt0m/hfabRGD4nz+m8+QeGiQq6uey3od1bpmx
1MMa1umwm/4UzQ2wGP9v0oM/3xfrgXYEmv/zsflxv51dG9cgplpZgIH+svbGpEbI4oaZ1/nWKobm
tjNi+ltv7M+P6/erftgnMl/3jGtlZeram4FwVC6nft6ci39fi3/GIjQ1qaBxbDJ+Tn/z92XvKV3W
4HnKVIRred/Wq8GnUHVJKwfnGqxA1sblnrkXsliyb/9+6X+6QQ4xMluHGAiR9e+XVmYehFCKfMj3
Fdxwp76pF+tvlaR/vApFbbr7VHsZIfv9Kl61onjKvDINnG07ugNefTa+tP95yZPTsBG6Z9csenEf
kqo+sNrOXooqtVaTrad+H2bnaCpInRdj6yzLX7bE87L+P9VcboPLMYyCeRZZFNnk7ze15Z0cRyNB
xZpRnoB8m4fOK5u0ms61qmjdor8sk3/4BKj6IcE5180Jjz+8q7NpLWaaYAFDWMfxstj0rALRhxck
KssRzEx4swXz3B7+fYn8uZMg2mJK/wx39zkzP7y8RZyDr3GDRsjhA1CtMpdZuVLS7Unm/zYw/w8P
leDfpyXHh2f9USqLOksHUT5W6bwsec/oGaFfgvog9JPSj+biopY9dNL/fIcUVShjccBhERZ+iOVk
sO/zjB9f2tEMhSglsyd/X9wLeDbbj3+/1D98CTSu+MwpFDM/+lFBtawwGWSxtSka+iDZ7M1LGkzm
/38uQiWaOgdjYB/TYcsecvR8S5sigN4PRWdZabdH5i8n6B/rgvIJxxh9P2o2Z6Hr7+tfkbzRXKz6
lLny8aGh7I5x7LSfCm37L/9+Q39skKx379wQI0pklOejuq2buinvmnZMq95znzKUWdllCQUdj9U+
m0DGcXLvYZHIfRjrr9W+Ru5flggt1D9eHfkTUkkC5LMShOn23++XdK5m4LMeD9qDpgpyAdCg09xv
DeQ/vIlbOeMQ68Nnb/AdD6e5amIrbC2/Tmxad7AeotKyW/uzaV1dfCtrtBjycm/CQTwXQUeF4iXT
ddVVFwEGqeJn11YiC+EH4seOLS0ctxqT1x17dhdj5W6DfrhstHur0xJVk/u0KdAz4D2KYj///4UZ
3Tfg1+3yy16sYX8xjvHdT1MbTO3PsZYLpqOrLu1DJXoMVuMK1/H2agU5fWVBBYAkhTm8flUFdG1g
ums+VcHRkWW3JtqutzMuG/3RBArt7JRQuUUTPlPecSSe+Nts/Yxm5p4AgVqFW8U9I1E29uJN1Abp
1ohq7fjxvcquhqlql4TObbd/trXwGZXslyrL0pYmeZ1UsHqmL0q6U3U39Z5wgWVHGQVC7qX33sZG
r65J3XFXgXcxjSY37mHZKmoxCfDqSGLxXMxiP0H0rng52Nk6QcpkSlkGQBzGqD2TFzMr7YvM1Y89
bubdz2bofKc8LbgEvowz6eyGy3E/iE/oZfvs01JGBrHzas/4J3vbzE/1UZa82mtuMdAKPaMznwd/
QNMKmDXUBzVb45KsgddUD/PZg6ZNhSvW6MWDjzJ/HdapKdaEIlO3fp77iqJrvHVVM2GxLrLIvihc
Z1GPfqmWmiwiNysctqayBBTtxplW8+KroMm/lF64jeKIe8C+NZfNuq3FQ1Csw7aBCyVqe9j3oG/2
GJfvXVfJuStLjI1hvepfJsynMRst4Assz0a7e6bicgPZ9hDObt78kJzYDrBcATgIuNM+wT2j4295
6+feLyzv3cG7Na8pSs8Y2SZFvkEFTXDMnew50evYT0uaR/2ec3k+5OipAuyFZh1AZmhOOve67i30
aquqY/QSheZsadZg/8peuTmQ61ZZm/txDZFBnsQc6RlgTdVNXp7UOfa5YCdD42Tv89Q5Hks582fG
FgRMHus1lNrMzKtLZaYtySsx6rehiIx9tTuDNF8kxJn8M+jgpXtislUBVIwysSeMRZggDq0l61Ks
srV122LnxLA/xXjz3AjUIwukSp+LgwGEm6crXz6De1/NMcx6dqAE2R1QgnTOejsXF6Nu6LzGYPy0
futky4d6bC2NRUMc1JZBItJVGGtb1+7ktEMEOgo/zv0Ec8gLmsQqQsqAsXFqegHXq2CKEyzehv/+
T68QdLHSrJhRAcVQC6weL1jA6iHTcrYw2gYIBx/4DYWlqPKYifKsu3GcXKBSxeMHWTKElTCvv3nj
pCBZB7llrEe/GDBOYGpH41sdY4HLsGbMBgtRoa10Be5GOHkEFPqsh5jnqwB0jVw+1b0FluJyWhow
YadJMRY8JxtJQeCng+tn3k3nVn674ltUFl1xubBbV2ik7WjBMB//Gi9xJIifGpIw3v/OpXFbtq8v
UE/1uj52tTvW0WHuomC3v0xZT+5DdBd6bnXuSYozMdUodR0iGpqdwwCqD+vcSK/2YZ41lkCQJfZq
uofgpceLES8PPL/tdukhnUSes0c/w9ah53FcsB3/Bch3D65tCx7r16B05v6pDZjGR/WHWAnhIUOk
/U/HZU+OnY1oIdlVuW3Xlo9r4ZMmQV6fraWfmlPT5L5zPYd4UUFQ9qzvATRGqJmrHi6nzDSn3cts
DCKAitgxEIT81s+c4i5i8uDogMS5o6820O9pg2j2njAKbusD5aZJYXJPblfc+cO2M7g7uKMUr45L
7fsH91S6r2BeZsoCDCMBqh0CWg52Ua86QYcAbgq5tdVcz7rLvNTfCdOTuoqc8dVdnVBYUIXacbgR
Xh01j05dNuONzQmc3Y+yVPqG/W54NdLWxXPeRWP2IzBl2D5UtQiDh2W0TPSKFmjsj3MvyiAt7GHT
J2JVDaJHdYhGD6Nos/c+mu3pHtlq2R5VXqroO0u2Z81lNnKXh8l3uu5nlElQNZOAwTwcerNN7nsp
N6rTmJpPDquaNWKpB89taU+JTi/+Z2CBo7kqRCUZ65cqa+pnTPsXq7uQ++zPALq8KVf2hSJRyFRi
dlCnv7ZQ79b7Vsux28FE2BK08LwI6Xx3JgVJlun5TvkG1KC1zU2CC1KeqziKitJjVqOHelXFU+GO
6sws6MbuPVhby2rA6AJTYPY+d5bo24i18/AclLItOZR6FnoBRzQyvpPUvXYx9V/t9YxVKPJQTacw
PAP9cD6PxlsIejtAJBBwMg4hDQL9c8J5fWvRhQJM9FW5sjXaEE9gLNEX6CEv0EhSfYmsyKpLGT6r
nMbpc7aL9mfeDVVItbLZaqrBg/1sCypmictadBNswqf2x7ya8BGBFyd21FqFevA7oL8531d2UxdA
ARJ2n/E1tGn8wq/Y6rcZUc9jo/vqp196S3sx9Mp9GPbdf2DoNF/+dyy85aE9KeYcZ/+q28di/Uyk
EFKSBnjankaDscUJM5NsOVhBJhVm6/jrX5jZQtaC3Ld97u2Al6XPUNFJ4yxPbbSwQAbhdpAgxMOK
wBub5gzV8bIbshvolDh0m2+l4Py+HBZnlDDK5h0J9rK0h2m0sY8PtS2P0uryE8kHjiGDriFZ1+iC
wGa0XW8lG6LxdKJ7sZ52jrc3Fy1mk4wZZ0zi1RsvpdQNrkAbqtYl0RPEzsu53AK4DVuIdgynuCjH
PUjtW1pqMaurHMsLHVdVF1zU7bTgU9/uoQ0liGMots+XAmXs4KQOxDeTwLh6X6SucpSNyC4vHtnu
nJfZ7Ts4yuA2vsgqyL94ucp+FXR2HuwJ6xOeiBDWsSh7+khWMFl8D30FKyEKQUFAPm8G/2bIWlU/
9L3p5pMj52q4VD0zOsfVXRz1pWbKfEzlGOBtD0Znpw3UszT9OWrlIdOQcCBXVcPd+T1QCdd1vyVL
ljkw5x28x1JpiEXQJZ6RK/xEIOl+tzrfot1rr3O3NypF2VxyD5Za3FMpDLw6x5TV155XUybl3oij
y9T3mdPeISnyvKFD9tfWTkKy0x4rGJdOQhmWGDyvw66I3crOnyfoYtmFzLPdiQMiFSQYVRj1SWQ3
w13d+GFxDJwKP5toXv3l6PazRUs/MnUU92YGAFRsKHtjmNWF5NNvLe9g1nZ43IO59T63dV7Zye6L
aoHwGwxzXBejUrdeAPY6HXI3ypMu3wM77XmfwycA1s5Fn1etd9m7DUjUVglJdBmsUENcJoNAx4N5
OpNMSgmVsd3EnYO0qv9u9zWMrpA9E1yJWvO0yEf+LDxOOPRbBED2EnK5h0d/B3QzakAanMKGPXyN
m6ir32vjqv3dx3TltW0GzpOqKEs37eYIkvBicot7seHPES1J3Lh35B5XGXy+Z8fTcOe6jDmApHC3
/NEEeWfFA8r7a7VlBJfbvhPkbWaInNSHxgX8iZlnLBcLVd6fUV1fZxkVNyUYPhkvlpsvbIZRVSZd
BmgBbrotv0yOpb+Kvs6iWGyytB+ddcGuwEPi0L7W07hRG6tnSNGf+Cy1wWhRcfL5IFTEfUFc+2RW
ga0LfLLyure9NUp6XL/NmUMCtyDPi9C94FV529GsxT6zVLvocWPcpDpkqlyyOKdHXVyUuxj9Y41U
p443xpiCY7ZklIONgMUIxk7Zr3IXZ0EU05wVDG8zHyJ3Qw2aqSI7GWcDVrd7ed6eoNsVwws00z0e
wqAukzlf2bvobAR1G++MSLYXE/Ou99TecPinf7TZl/B1bCbEBDkL35dfiu0EZlBVF50MpwFeaUnW
VvNaqguKDPwdq1q9OZ3BrimoFEEBNydo3x3b5D+Lod9/Yv1SfNvzurnpPLR5R5cs/d5Ua/3UZaJR
qcWCel3dzppPVu12TxOcWPbM1jbuMVBAm1PfyiKRegQU7sm3lV1fusAKn+ize7lJyPfJ3szSuY8T
M3YaAlg+pEVW+ZwFglMrQcaLN1bWyLAkGOxIUDcoLvd05TGmMAwzRUc0+tZ0FMEUqC9VF4X15SJr
wuFls4KDgTU28kGUnbscBrzqytgXsCCr/IwpQrRmtU/Vqvc53doxc09sxf0tIoqMEV/XgOwK1siP
panwCUBIEf2yJkf9shYR/ZqlR2a7VRnUvdUCDnUeJOE8Q2DXlOQhrXPIPNJzdC9ns0gFT+Xbvu9M
uuSF29bxHBn3B80ScqAlsmtCZDF9gSrUf287Ldwrl+n0k235YZlQzp5GfDioAh+ZXKmHpPIytCcF
LJDnDbYVn0tv8q9+N0C6MDL7Fi1aQGh01odIRHsNtXlykU8uHlPFQUvT6VBW1XjcZTuXh8hWYRYX
a6lv97FR1rGRu/oeYEdaw9/Ry4/KxSMBl5fO9dNMOcGpsabNonCTm2+zJWF/09wBE7XVs/t93yXs
vkjr/tvA5mEOwRpWt07lWL+ctd0/bYI6+NEdZ//bljegyjwcMhhpbOar1c8JkTyaKVus0fhsFw0i
XJ2Oe9n+UqMlvnezqhz2N60/l/2CJcvcm6a4qwC60zZtt+7dbuZJJ7uOagCDQjYNys1mvRatGuBq
dXr8lfsy+6rdIX9YOcLv/aaAn7F4YRtvPLUfwbhM16odbWL9jnce47+i7AQGMnFg0xTnsV05I1uw
pG7gEBTF+imaSMNjAIILWZUuzmkClMN722kVsBGr9KjI27gZHbdZb2tcjaUXnOhc2m8+tM4zznEW
d3Ly+Nwdxi4DClXk8KlirH2KJYhUslKUBCHdJqGjw+4qRjhqpforQ89XHneHxP7gjAttz0Uuyymo
eNbQMdvFT3qYSzm4m4BFBgZN3mVjWDyjvGiedmelDkTit86xO0QjtBgcGKCpwU5/rJvce9/6qLnd
53LOr1QBLOcQhQQxxwmw+wJH+dxRsWCiXdpj0CxHpaLoiTP9jB31yu66YsJ7uZz6xv/ab664VZUw
3tEOi+IlJ2Bdr4J8ih6LKNOK2ceaGYPZBR8EuH4cD6GtgvpitCXIu1wO8mc4ugoRUJc1YJwn8yz3
dViSyZv9DrsjLfYYhtB8amlF7sdtK8xrliutbtgtvPYYObVzaGW4ADVHMkE4O+Qkdxk3z9PRkX4l
6XafvNrNP9cTg75xuYyeE+eCGCB1am39asqqvWbc77yFU73yj9NWDkHCFM1yHyxn1BKv0OYBmB12
M2NZd3i6uRA3B+N38QareDzkhO0eZD5pXXrbzm1GDEHgA9nuAcxK7vYHHb7sizXI+UUip/9Km0Bf
581aqWQpmugl3Lf+J5VAKOHr0H6vPONe9twmAHbLJf1VdIlwy0Dzjw5uj7JLt5ubkOuumhUlsmU/
QPfZnBhg0siTZc+gDuJ482ODuQfJvoMqgt0zGO83slSIWNlU2deDFt7XTc/ebeBX07emrOWLG9BC
i2fZLN/rGdepWDXUP5O57f2Wba9qnHha5/AbHWaC5LWI8hvjjWqKNQ/xFpCHVTJapdabYc0JUix7
tVOdBU3PWNcIgE6Td7wJpFlvYelLfrczMBKCcKM/yaHK6lhvkyIFYqyU5N+U/XgCD7vfQvcBCuLT
igXPVjhBnsxFH64HoibdJXI21Ssy/ezeWf0dqBn5kUna/By1jXLroR3iRxhvgx/0Se4ysH8VTnr6
5oDeffJNJNm7heke+m4JX2Cd2xoQaF4/DUvV/1iQWN9iH9HrY+mXEdBFXDBeLUUhNXY4gRn+L0f7
sdk6joCswDaTLdYPHmDLBi8r0N0CwraUz8W2cXTsPQi71J8Ah10tVuVeQwdkRNrv3H5N3c4WryXQ
RuzheBokpKHEyGkmarlpTbfM8SCbcYv5xAHLir3JD8W4Y3xUkREDNqrru84ln6AORE/51IxZdTMZ
jBJOGXjby3Cug/e8ld0V+nWimGYjxLCXUD1RWQ7GFBlyticqFGGRhlBTe36FZIuSzM3fljSbfuzN
EvnHZemdo+dvRPTdUpkyAcY2v1njHt37iPvQ2ndYksS11zZTEuH9eE0rs/diGm/l57ytlyEZFgB9
GLJuxF4hplFuvLh5+3mNRLAn7T64JlmkrW5kmOuIo3ApH0NceIO4HZYyOLrhah95x4MhcmPUuXVm
8Ya4iHF3ht6dOfUaePAN03H7RU2X6CkQ+1Rc4RrJ4VgQVoMxt5W4iApLbScLrl6QTl7IlLqXs8lI
imVXmd2Yu3lpxuhgVFFf605PHgmYp904Enq+K3efU60LctqYzTp1F2VAowi6oFe8etlgvo2Rss5k
OlnfrGpxgDLtM4u7qbP2ZRH18D1qG5knPhHKD5oM+rYKdtD05Mzdp0Vp0dxDF8yX/DEaKAKnqncX
qDygWwFGubol7ChXuX6SmZP7adiFo/5eG2HNcVcvfAUiXHgLFqE6meHs1u7pLABgxLmcoh++V07d
YZxms7/t2Wp/DmkcXujNKvhwzLa+9u0e/WjXvimOod11zxiny5czt31Kdle0b1bJqQtCV5svRlQR
pks+0Fd78lmlkb/uzUHMaxQe1JoN5cVErXuOnU7a5iZvImIWQ1r82Zcz5UVbOTgDuBSwm7Qcarim
WJX26hCGFWhMJEjt51phnIB1uulErKZCvS2yIgx1ArsLDi2g6Tztt5FLq3AM4BUarW4JnkdyWd3o
MWmp6JUHpvPblpraMMKh3vww/wHukZKCtsbxIazAUR6cEMVJsu+j3hNTemd4dLAuEGC1AqNLdW4a
kp6e9i9Hg1WnvKbb0rkAPTl8HbMVl9MsWEc3ocZMWqNhm1PpEX4/XM3SEQ0Wna5LdQhjParEEyTm
pDPGu1+rvb7ZLAF1XC07qVBukO0lhZowkS+mZdiPjkOMgQImRwbcDi0suYrhvsdqWuHT5mbrP9lu
RdymK2O1R0PVVyY+GNuHtkE1EIOdG6i41W3wCUs6N4jPpOifDMSrNaYYArvQ5zUPaTuJgoLVEOX3
m8YYJ6ZQUlunDdXuDl4Wd87Ea6NwYuk48rbJsvmRpkpLbq97UHJs3823UsmVbZr5Tv55STQdi8ze
niBLRndDqxZ1Qq5f3c9dbjuph0fEwxJh3oif94Lje+fvDu0qu1iJBKzZscVxjSgZPbdw3dB4VPlm
Jz3ET3Nby5pUzeMYbONwWT11GIzAuFM0Zm+uyym0L6ZhgDw30P9/KlhVC8qaBsB6zZR2zmZc8kGV
aGWAdiL3IhH1IcyuuRuaFGPigVZmVi15HGI6niX+mqlvsmsW61SQpV5SU3Xv+mD3fxWQDVf2rXwB
9sgCCoBWNsY61iavTTplzva0e6IVsW2XesYbQzYBTZgyaJOhHRB8a7yxVIjowjU7ZV70sPWnHf80
L6FPu49E+3t4S5No+pIhkbNo+FMKwct2N1T97IVGQLmPRiQ6m9GPwmVc4saWDRjE0lCUlFH9lNGh
Hw5gCCOdCPKD+0hVRE5MF01FbFkz3F5fN/Vl5jrM9S6Ktkzs4czQpQGR65Ss9PggRmYGkmegpDcl
XjXIzxGwUBPbDF0+0vKxKWGM9kogtK51vNQhPSkdLMP9WhLypvhx15dtXRBjbLnYxnTbi+07SGur
Id7bh5uqbhv70gHD9zQZ6T6g/QXe6y1ZRIXV6qbp0NLtuzW9RwGsyL3ly/+aDHG0RcO7s07qTnTZ
8ixAtDcQOMfq3XNrjtNhU+b7rsV05+queB97LDxIDtzsbtCdzxaU9c7z1kj8ejeqTxeB0zs/spUt
j1tljdEXNWu6qm76GnSCwrwxG45bK/x2RpKxcsGvrfIOnHPyjg7a/EiqaobEzT39ikhafO3oTHCQ
RYWa42a1RXWLWyn9pHwZt8+DDguN3t+APRicYHqfLDxbiNb9d4GJo5WQjIafHGevqPROav4iVEtk
XSyrddtU551GFUX20HF8AqJe7A3ar8f0LULm4MyVnW3/VnlG+rRm2uZB2Zp4l0t2d44CFB2PG+dd
GGxsVlPgW49j2FXj9ZwFjqLB1G5emgcNZUostEPnYh0lVlkeDiteutid/sUTOm9WhJp1MlBOfbb3
gmJpjT8eWHVJ2SPHmsS74BC0qWu3GY1wx7T9Q312GjhGnaNv2PZcSKp4EOnYD0X/KxMtbGc4kCOp
8Ob2jxX86z2hX17Ox0h2mL44qrQfJkIQK/FR+dzPhP8T20FY0HxifASWM7nvRJCdK9zf4Vdvcc1e
x3gSeFx9KZkIfA+9qpJxa6+yTVgk+nVbK/GU29UEUlhP07euzqjWboDk6nhV23DvY036Y+LkuaPS
bIM+rnrnfkQLn1Gya2vQG+cOsao6e3rJqPxZp8rV631r2XN7nfmLMfHI5+UfGUak/1eJs+Hx2Wv4
0M4zsbwbllGJmmcWZYLEtvje1dRmGaKcSGiBiNa0iYa6uHeYhoXuuWzTIc9mWvygNl2er3YIKqbG
8h9qu67PZO2cWKFHDfrdqmlMH7qZrTjRlWLFhr0V/FpcSz9KvW7z9RD6HDmamRs7CTZPfaMOHshk
RoR88rG9LS5LiTz+fMzhhzkMoO0Tp8+p22FD42TAmgPzWqnNftOwcO14A756zdB7/+4HO4VnTJ4x
W61oAb+sTbAFcWO19PC9PBgv21nwl9tpGwlpZdB4yViH3i/6Hh7dDlQE52Zxy8xVJ2fSLEzjrR/U
TiiLd2xqW1LTPnRu9NRaXxohR+cg4BWWyV7S5aeOnNGMDwrqvylecv1jvbv6u0LJ9cYNQWgh2Wi6
Q8B0iJ/IcZuX0453+hUFH2uPe5bQZ6KlrklzNxNW0odGuCdAoe4bzOXyGZVq8XWlNvuGladdnOhT
t89jVXrvk+kLFRP0WNT86c19H/pR3qooHPfp4G2R/QPh+GBiJ6swAYBEIetLq272lw50l3flFF02
pQtqEBYyg52/+B7VSPVwpE9cbo0mxEN5Mx78WhTDYZ5KeT3jNkG7SXXyPXNbKgF2H2ZpMe3+fgxK
g5qwXD1LkDH0Ys5vc69quWc6AyJRrFd97NfVbZKWd3fV2b1FL5mBzPd62JcHANsEtSKbMy/RlKvd
A5BpVSWD1bjWtcmaKQNYO3pvwlF0hLo8dJZjRQL7GNTCHpLIE0JfllPhPCGHxRnAsgtig6DHw6Vf
bKoz+TkOiPMsG+6azh0aNve9+ywm2mOc0tA+YmMPwYM1+1t+3MXSfg0GoiPg0BSr40bkHueZ0wxP
y6i8n8xcUJ/p6rUP4mlhHke+SpwM7VtXa8fc1JMsRezWGdWmLfeCO7S6Q52GnMMmLZZwZFMS3sp4
3YY7xDEH3tKcsmYMqmuH7YPKczEu9gFOZfkEEldT7vF2UR56dEmScp5DWXlYfJM4ekU9bNemfmau
y2/jFj+LnH8+mdTvHLPEHJH0OFZOmvcZA114s15kX/l7m9V4WEb+lV+HQlHQ39Xngkf5PBjDkLGq
orJPRM3el2yFU2A33PXjcKQklN/Pxdmfo9l9+1lYxfrCvAefX7dmCFB0C106LWQ4yyQXA1IMmYXO
5Vzx/X1DJ8AGKQPox4PjstnWhFl8nJ0zDbFdUmLA3ARxJL6JM0ls6Y8LXKDWdk/Ngu8bp0GQHaQi
iYgljqnHbltEdePpPfPjUFmqjPMNZ6Kk6SioXoTa994HbyxeOraUgocQrJe9TUiUhmig5KOpm/VG
S6svb4jO/Jt9sILu5G3wmBPPaxHVEDlQrbHtzZ7SdnMEBRiTs3gKz+vfNr1yI6Nb5g8tSdeLIidg
xEf0GByYcMi+1GE+aKYpTYAMiKOjOtDqna6HgTDl2FJTr5Nm0NPK+Kw7fbLXvf8hGuGV18rxvQum
r9cf/tZ4B8sp1vETpXt6XgtDkZpNafR/RVtb/tT0Vt8bqq/PcvCRTmQDjj6JW+dEb8tIaJ6CRZZ3
C3IPFGL0YPFR2rSi5bDJOtEOFuSYbu7TN6D1bIJrQbWck+T/cXYevXUjSxT+RQRINuOW5A2SlS3J
kjeEnJhz5q9/Hz0bX+pChB48mM1gXLeb3dUVzjnVmrUbJ1HDpxhMjn5rlbnm5GGjPdtAj97CVBmf
5cq0OidT8/EtRyBa8eKwl+6JJ2YQKhU/3rSyJ03r6udkLGTbwVcrMRwocCcgx7SaoGUKygjJIyOf
yd3mpnUiBGAoNaAeT5mrNGvLUbpRe9OVVnsSstndaxIJqtNYffNTlYOceIQkqPR82poXGQskpPM7
8SUiJDUYZt83BZgVNKsR+xQI0/YlIAuuflYeeAvDH6Y26C3S0tMs0HmqIsPTQMJEns8GKi6wXJO7
6nMO3EgVEbBlNMPon5cAtpzFJ0Na4QMzTpuRUle5RbmTjlxSPiMwlf5Kxr4uQOHP6W2eEnnupj4o
aWvR3s08O+61cT/GtLWr0cgqdzITjZX5sER3s88DQ2/cGr+XiZy8kRDA444yaX5UlUmGtSJVw6MW
TPGDOvUKRSNloAvH81GULngNOtMMjS9u+9avbjJNFU91TqZ/T9lJaG4F8ur7BLPuNSim7GtjJITY
IMBjMGGRL55DfSpg4E+RuJFoc4fHIg+qt7AvFgQiOUjiDMi4tYdOzhPJ6Tub90Kauph2Es3ER4NZ
33/iEJlLZ6jy9ncP4eK7QQoaEG8I7ieD5AFV1fS47F1hDFHrVs0cPCmtApiopKOzTNQIaVfoxcA+
RxnS007Xqcr9KIbxPmMwWUnpUovfQNSRhExt/2sEWcxM+mY5xU2jRcVxLpP8paAhzIG202WAOIUB
2aF3ENoORSdKUbORhNdhW+amW2tqzTs88D/tq1DrQkZ7hBTHU1ma0qOW+QCHmmBs74PGB2IRL0B7
R9OGcAKP1kkv5ObprdApdbPzsXRb1m1wB50G8VxfybULVWmpAdcLRIkLp+sIRCZFZ3kmRbVniorl
qxwMqr4z5ZS6bF9Hyg2Yydxw4ZVQuCJfM+hKx4o5ufhZwBuEXvn91DEexpMqwQcPW1rJHlcAlkcA
Yu9FCkU5eiKc5OMg0X7Hhwfjm1Xq/qNOFMM+GVL3QxEzXX4I8REjZhR9IlGXhvBZ8SPdv0SSdbjN
KxRj9lwFHBvQPN7KQmcOMh3YvgqI3EVNvSkrDZ6KqaivJA3f4pht0CZem2rV7DD83b+Fb9E/9KrV
/ui1VquPCpohX/KUVjyRW+HTltT0N+p4A+7PrINjIWDYU4uNioM8VCB7Rk0qv7DUBmiDqYahO0G5
+h1xfrCAfvu+kTPjT6mFqbGT6j5/W9wDWRo9D3S8iSQuTH/MkDWkX/paWYMC3yEUQc4LJVmUZ6hR
3KQ15ALgMYZ/M5sp0/xmCnFgEcK56D3bL4KSkEiLLmc9p4Jd+uDUKWCA/thX0pTcJHbB45lV2aBy
fGpxmej0nNC8kYuUHMpIHuR2jH8OxWx+D8GDA8gMhfytmSuSIj1FdUcbQ9A2gSrDMQw62ScsN3rx
jVMYXwHF/zn6TVq5Ii+J9syI+NycLRVFyDyVj7FagmcaZ5qcOOy4CnexRcju9BKZqBPTrgNsZA/q
BaCc0NqhdMdcJiOXxFsOGA5vJXiG47yXj2FTcSUo/Nt3jVqKu5IKdO75gxheK5VXk8OnDT/UnFFD
TpzExpe+Afvl5HYRPQ8T7TJqUoN+DQd74IQDrgx3HcC+Gm2oUiObNxO6GEatyJd8uBqsRjJKj4k9
BgDZFgBioTNt6NBXfYTD9fPXGhLpyyCa4iaXo1Ec47SU97k0ttoB51olrtkWbaiBmqAkyCgg6glp
f5nk9D+VpZMIps5yTBil/XG09Yx+QxYZDR5IpdjLkBSIDujk097uRcJ94iP4NTimVjdofPTWdTJE
TDNrBOXxa0hlVA/yMTFM5srU4HMpS1Ct4N0I211fmqnYMyWIknbcifqliNXh95DzBqHIRcfZi9up
+mraipReAfSNvsR4i8w1hyWrosfMjwAuEwWOSez1gg6p9AXWIm1scx7iNy3Uht/0+LBaJ01ie9St
Uuu21jIKwkw3nMkH0L+l65pbev0NHlypfwn1InoCdNC2BFx92QGZiSQwIyNUlsStSxBYx4CSWnMF
nba57gGad65FuWs+Mh2xjMJbeq2j+gjCYv5B4NWDhx9NzW+e2yCBCrKrkeAyLyRa+W+ofA8vYyDG
7kBP3io8m6wYjEUnoQ5Jfk1xOzBn6dVGEg3ZLsuwb8IusUPQYKFFcF0UXxva+ACr5Ej+IQGPyL05
SnR/BzjEBhpFapp5WgNGiE73cgG0bkKsUM2tvnIt3hSDCNsEaUanz35si8q6nzsxyDQrZ5YJQ7k6
gLQdrue+mSm/zXgGj8ZI9xAAmu7oDylJRU3TSp4j5BGE1xVFjeoPKECCzCSbqBU3Oi6nVhKSfgtg
iAJkrG1bcClSmNBikDg29G+RcUzK2fSPFbXlCJEiAly3kFVahrTgcmOP7FiJNhNSataeyn3C2yRU
WnMaMHI04+qZdDmve5WmlZCCrwSPQ78LUVC9RExGocIi55JEctxwfIdRRlWhirPJd5IJ904fkYLP
BargJNMATkywXXOsvOmJmsAfzpHRRG21T0YvE732K5xzfKAUMYnGkURGjdaOwQA7Hc76oU6r9Alg
oih3ZPXjcx+EWXghEXjT24hKcW8GKgpbo1JyIlsjbxW6hopyPRDcvFVxb31FLtgGfMSkIn+X2jOU
zlmo7U1tRer3sFBN3YvjUb6Y9aAob2u7qO+HKddlsBsWCPZiCe0zXyS1q8kdqDAicgnmdW403/Iw
Jc+NkQXFyQPi9D0q49o97oAeEhwzILkiTyUJ8JvU3eGm5t4VcQLGsYxRNBqqv++A1tq9U8hFe41r
pE8Mjsh/gYmRHieUVUcPwAPtQWA+1esEP67xKgBv1SUzU+Q/wZhb4iBL1PhcygQKT4lsMD0S5yJZ
O2UQpJ8Ij7e/skBtBgLqJHhGY7e/n8K654UpjeCtaqfpT2ACs9sntZ38sHmk653BxaITUcVWhQRN
bIILnQg5XU48zW4tlLg3sBgI/Ei9k5/U6PO3ojSjwVGQhn+mi0uNZmja6booBvsN7RfQPHSM9You
wBwDWRaS9SuNs/lHRG7FqpQUTFuXmb3mxlGst0s7T+9dOTLT7xHargztUWbo9hqVOrqe0cLpaHob
sGhezBngE1nm4we07S6bYVJbRzbVQeceaFIIyigO6p1V2sCueVsYp2QF2hy4NGSrG6aOyZNnyoZ8
pQc5wwYiZUiLA/Fj8q0q8MoEcUCPOrXE9QN4zH4CN43v4LW24AwjNZN2IML9uxb/FLqE+QppWlR0
X1Ww4k8lvZtH3aCPoPE6XmVFKh7iVGj5fRUPHVI7dtRPR9Xqx69N2DTIoM61QAaoTFv/MBUifuhK
0VB5GiZIK5M8U20kdkE0dVatxNqRJUnGLtIK0sWxqYzaU1tuzS5ooxH/aA91fpFro9pBxx00y6a2
quMfdNHyn0PoPD/LaC4lF621AkWDWJniH1YBcOKAREbvX/fkOAC6mFL/MIKb+62RGvCplUXMJQ+o
tftaCJxsAgEDvKGV0x9DPfqPPpH+L0ShljLrNA4ajoAYcAcVR7zCBwHpkUEPeq2ikYe8bhX7UKVD
QpcVhlB2HMF3PpCrlAw1jtUG+LwOOWhQ5kpxmxQmopOoapqCMKFI4vk+NBniSNO8ozZNtKnDCvgS
18DvvIjxkhbNg47nCXCNeFanKvoxWiB73TQ1iXJh/9WVW8mWf5fHGjgjIn+CXNquYbIvRGZ8lTIV
IE+HaMhdIynt7FaW3w0O9DfQTKUpF4+JGU3frc5Qvho0tOSd4s+y5IW2TXOCuVBB5CZ1RmiaSiK/
V6zWemByY/EqS40OYKkoAtXFH1I+ZDJcfgUlTcrhNdfiDT15AJ/AcbOLGuJVv1PQfW9dfo/86MN5
vpznoQAjQgH1V5NEwatKNQ1EbTVmEZ1YjpijikyaQAr2C+4SgBvgACDw3/x8CjUPRNJMG960ygMI
e/5PAbau4N2j+0ZwDCTf6QQ6abugbs2bNtalEVedKjq1vzh+qcskerT9xL6jbUjFZfD9WVoKXGPh
WIYEtWWMNML9Cc/2RtBAqqGCsnTaArKDA7HK/2GElCr2jV3FmjeBhbDBebXTpTYbGVoX8vLCxHKV
RjutDynLpiA6xE7JLPN2yTt1nEo3XzRFE9Su3/XU9tBvUq+aftaeggQv5iBwGTF9iLRkb9Ul4Qzi
zfWfAcLfVVRlrer1tUy/PLJgFbDTHEhXb6sgdfp5kl4gIPKNxwlJdCualUcxmki1VOAuVUpjhGhM
0ClUiDdJbt+3iT/rDsl6SNDgKwoXQlalpyES85Mf9Z0CIHypMyMG171pcSMqdx6ow7gzEyj8RVdw
ouFGzegum8pAAj5LWu1MwlSuoYvVN5YdADg2lYzIPtDMlkFRdjmMeHra82oz0eqdx2Tw9wBFteCY
Ko19L+UhKhq2Tcf+i+gHuhm0wxvPx+03UCx46y/UWLMlp2mZo9zmtUQu2tJ235Gs5jE0xLgo7tVJ
ARYAZqyBROPL9LvgyHW7agyn0qvlUdFca4YC7Y5y1731YpCG3dDVSry3QzvhToW2QaQFAHUGPhcE
sadQEox+jQGFmV03S0rvZgUEeAKzKQFyYVdqdIn+mJ1dD31k3elRklae6OcUmlYBxu4Wyg9N7Q6e
AptRieyXkuRKs5/C2R+9aaRktQ9CAmNPYRdrb8aJE1vEdKnY2LSUFKpCqv8QVSaxRMXoCwmgZ08Q
MnFXf6f5yDD1CN7HQ9FOKLxUjAG4ZiBC+wJmVqMJWTTGdaXTd3bFPJVAi60yRotR8xWQt3guR6KR
cqP4CpCXkUoqSLwBWLaXwh/6Vfjl9FSkSnyrgUqXF8AgtWOqsSaJaFH+sfye5I+6LrVCqodEXLFO
w6Y1U/k7Ed/QuqQoOSFoX1u3Sikq5eBr1vw9kAb5GoppL3+BTCZ+DboiluJMCjyTWULBBYXhcKY/
Kue3kAuEAoZfdCFtdgYcuICAuFHmGMv3IUMPErfQZD5YL8v6Y9fUtJWrzqC9m8iNfTFJQTscBr73
15kXfDxqVDMuYqon963oqSGhcdZdAYjglSxAn9wQHfBcpHJT9M7cUMQ4WFFVU8BSYRN8pSaZEoIU
vQpeKk+seyMrAMPy3AS3VQqS2OnZ5W8g1PvbJdEDiiOn8MEkqWju4En6P5OSCrLbi5EMQxutFJgI
I1Ve7XDiMgdlOJngs1LKFVmMsO4ONTztZ0qxDWVYtQwfQy1vyXxlu3pFZ8hIKbLl6c9AqWpQEH5C
SQk2d1qCSc/LR6UAAYCTBX+h6WgeO1HDQHKPWzx9tydj7onjBViQgVKtDgqHsBGctJY+aBFcBpcu
lPFDt2rznjeoEfvCD+hzc3TrndwGNSF+XYrSXbzztFdjiju7eGwpY+vWDDAytLLbBYM6eeFYjddE
LnljHAM62tMu1BSrQlqukq6bnlfzmBSFuLCoiaiOhcA8KXwxlsptAxnwV+3L860RWWnrDAArumM7
U3+7g3vmo20qmQV7E2p6sWOKV2teza2Rls/kBdKzZFMYpQ1UyuDzjZgotx1K5TXNZ00mBiQ9+mkH
cS85pF9gFH0F0tShrECNfzOZGGrTcrFzHSchKI2Bsw0owgMAiqYn0KU98zZsqEt7UcLlcYpuYg7t
x4zrRUvgX3EDhgcg/Ylcg4zIGVXIFbk7VSbdrgD+0BDW1O9SV/hOl1TdwUyG8U6SUsReJT/g07Wd
lyadcvjY/JrwvZhnTit0fAsZW7pgp1xrOKx1C2wlc6BekQ6lQJm7owxKUMDuLG/pUdjOrGvBl3pM
gQV/bHw9VYzhclhXZZmuozAW/ZRT68wJM3Rad7mT+Dy5u1rxuUgZIwF3CVlFBKyJKloAM5v+eURG
BUd0l+SgTQhiKHhXRvuy8YvW3PP1L1pJrAB49qs643MEhYYfpoXpxYGtuoRKzxWhMI6HXngNG22X
toOOvpc1HfKcCoA6BEDDJ0oO4EnsjZ1aSwD8/VkMMFxUbxXxTlmsGvHQnUZKnGcB5Va4cwHAjpRq
ZNIURuF9vAtrbYjF2qLwYS7qpmBiVjIp5aDljHgHCQIc2PqhRaYAHgddirBw1McfDPlVNxRFzh1D
JPcUQ1/OoKKvpC8ASDZF0tCHhw6o3hnATAhzFbC4rTxegJ6zD2UOd7sQxufGPyzjDQ2QxsZyArGv
rE6gVcBABP9Cuw8hPChXlH+j8inTeAsuqATR2v54a98v9NTe6nxNhgQxpSwhHubysIiqTtcTdr+A
xxBgxavWq6yqerD1NNh/bPn9ycYy4jM6osYm86iWX/aP5FMz6YUSaZxsJiTJlwHYVh7esvikVsvf
/WRIIMcGRgZFnFMrmI6EXXGjxaC0l/oCfbMy5ZKm/PDVBG+9cW7e3wvUt3EfdI9pCPI1T81Zmu3b
mcRJrVtes5bSsEvF8RvkGuX48fa9vxMaOhsmk8hp96Dvu2zvP9sHlauux4i3wa/U6oIIBi4W9OHI
BeAJK7mmnLsxcv2sRYEQEwx4qAlr9UKFDLvKOu58GUrDT3+i0GW38VJJrMPkDrVGa0Nn5NwJYXSC
BRHCQv5prS4+MBFCo3OLN6478hV7LpvSK82mz/+Po8gIIjThFU3jq632MgJMTkTBXs6VWYF1bm0w
R2O1YeXc/iFXrgCeYgoKmPjTLzaY4HSTECstCAEDaqE9H+NQrXcjNVY6+NTCPj4i5w6jLdugBwjL
8GarG2YUtR5M1nJElN6+H3KEQdwxCExp16UENRueZC1StNw0W5gyu6ihGrEeU1LYXUoMDPO4VoLs
LaKhBz40Aboyl1dWky/jiKW2f/54iWfcFw8DImQKvpLBb+rpns6+NQsdkKiDpgCMTsX0D81EvVVk
8b5KfYsqhNAOmgDwuLHcM18TEVi6zWgy4Vy0VaDSq1ERWhU3vfE761WFeB3zFiv9kWFl3T6AH737
eKlnbsMSkDGaRSg8SWvX0gx2C8YupZcFPNTTUbbcd5LYmkh+5iuaKopuhoJKEdLPq2UhVxPE+XLn
fDVRRlDvSRMfRNMo8l5pl1xCaaBEhUoX2xvrO2uZhwAKG8MC0Us//ZQ+uP+xZRoYzZJefoFtlVDf
SfzodmIyxg9cO1jXASanv+FIz9wSzMkEF2hdA29bftc/jrSG8W5CMGVfk3K8bHK53yEEK93bFFA2
HNqZJaL+J5hfwk1ZJoWfmqpSWZ0HPWOJUP88qQZZNuo1vNuI/tF9CUr5JVHsLbniMwu0F2l4xgfp
FFDk1SeFL40Ec88difh2nlyDRoLZ4h8CGZLCp8+oDeTDZsgGU2/QwDxdYAznnHISC/TRA/LsFhjT
UOlbcm/vb8IycEFmxqqO4JuxVgSUe4shHhVjYCT0A26TIQHOF8b9RiR2xsoijccfnCcK+ivv2UFX
yXLdphdtAhEtlVwHrBMaG6f+jBXGGSItj4SiKiN+drpjoxz2I9E7GAswI9ltjbZO4RW11IYbx/yc
IQJKxOxl3jhOwqkhGkpakFM+deYBYdIoU2sXvOKG4PB7p/h3oihyWUyHJ/pZrUYlXhnGnBony00u
8Z3RtIsa4B/lCOl/B8G6nF4/e+TQ4mVWIwh1fZmssnIbEahuygcEzEKUZGyhVe7LaRy9j62cWZhp
4RY1mbfNIM073b0B+dagTioycbuiY5iG5hWzZJq9ZXahW47B1mye8/bIAJhjSni3FsXvVbkzTco6
IBCkhvYf00RprvoBRJtYjov7bqzFz4+XeOaAsESmmPHIIPn/LvNGHh/SChs5hXkEcbeguVC08+fP
O5I81MV0sXhde6W+bTcGFHc4B06Xyv6dNcJ3auJk2hhe+T4soBKl85KYPJUw4ld31zdC1KYW9UzB
ZDuA2oiyQJoZvoLYtw/2YEHBTYKRDl7TZoePt/HMlyPaQi5QZ1ShQinl9KT0kRxVFfNKnMLQghcY
QPoLzDyt2acFqh2OkYAo2n9s8v2zwlwKtnJp5PB4rt/scFBze2CItuOLfD7ogLK+pxINyStJJTu/
8yHwKk5RhZRzPzZ85shYqHpaXECL+7eWmmXsJfErcoNOH7bSTaxrmdOU5fDpMJbl2cheqvCtUPxe
vV9FOULlt8B92amVH6A1+mi8SbnJVUjTTN84oOeODk8zxcBlR8HMnX6/TjARC5gqaak1RgekvYDW
pZGEKL1vxtfIEU7XOjW7gyC2fvz8dppsI8NGLI6PvhytfyIRM6J0HRg64H+wTHcKkk+7AknFjRT1
3AE1VVJiQkidTHUVMiP5VAoE5wEmG4npNOAVvosRUU/gt9URmkhz/HhV78MP/DKZNDq3ZD246tNV
zaipFDAEYfdkoQ40UgtoSRp0Z4F6IZS1cSTPro5Mf4lA+Le1yvdRpwIaikoDKi4+PAKmA9M0aQp7
TI9JpsvNwwz7Z6sadsboMiiF3Icd5R1fvQ6zClS5nOHaTExto08FjWsCC1+gbRNkmffp/QSagFwp
uSpPg1g5mGxIYNoirQMtqoVg5EbzWKUv8L/MaoQlPg3qVmb3dzbKaU14GZtCdmWxr4QQq084ZnYY
GLQnHJu7l+2ivpWvhxEVMTtq86Nv0T5Soqo5hKAjmQMo0aJygsmkKZihk7dxfs84HRvxE/y6MHDw
6xgzHEBnMiGqAF9TBzuG6QLjC1CL/3iXz6/5HzPLsf7nMsZGm/ayzwQcf55Hw6m7RWCLcZGa7mbC
bm85zdKFPNBjs1JUa8uUdjTi5RaTeWJ5Y1bVufPFF/9vuALuYXVlCwTlfFNjyQH4cVcDsfpb1FUC
LEwOLvuGPO3jxZ/bYgrgPCg8n8tgt9O1a8bMfAqkGR1TFxXaa7CIzCkbNlZ1xjEQttEOQSBf8C2X
Vf+zw6CDtXTsSBaQ0ate/Tigl1ipwRvDt7figbMLIvFaVMrB98qrDUQhGZCAQtRRM0jc82tQgTRr
wo2o46wViCU4HuofOPHTBcFt8kuV0amMCg4ia49UkdZ5pFuwoD/+Pud2jhE+vK8U3ylArGL5mgjf
gtiKIamV9xLodM8sevO+hDX89f8xhfizvUTXzAE/XVPWjE1rS3ykcmzLW8tvQ7qcFlBeEEVD/PR/
GGPiFWU44mxlnYojaROiEE3U29OE2Xddy/BLUOJe36bZ/mNT574VcRqvIJLMPPOrdYFj0owmo3wj
hJ7dI2dh3RhWb234quVvWTtOhJLNpUTEC7HWY87T3piimXOXN2AnnQ686AXOcXgOqVLtyw7Gz8fL
OncyKPgBUwSxRB9r9fyJFuJ4ZtA+Q1Mrd+MZilwdMyiM4D7c+Fjv10bJRONQ8PBRzlivbdAUO23A
VS+M6voQ+tV9YdWXwOWMo1xH/cbCzliz0F5mhAJzXxbI2ek5HDohMXGcFrs+SMZlkNnSI+OdoO8o
3XyHTJ+/EXS+Px9U1xWG5xBHqLBdV3c5kg1A+1IBsZ0++2upzBN1N3V4+PhznbXCpEOuMfUM+p6n
q5Kk3hhnFJpAtaHCqvVBfQOMc2uu0pm9W2Ihmi1kCBSel//+j6OlZA9DygJbn/dTf6co/gKbgPl7
qWWD8U2t/PTPp5fFEaTSpKJYT5dntSxhpHUUhOQFqIwRsWfqryg3PzmnmuoCSYGGW8Kh83is40pV
QnAin3tyvEKgpNugH0OFWctd4BiQ1GS+2cZtfv+18Os6IzhJLAkx103Bqi9h4fQ2mL606q7MOfav
5W4Qw6e9O7QK2WR6uYl3V62Vd7cyMD+AQBLUMdpilyXZ73mBm9VGvDUK692CDKGQhpsyebLKBPPV
pULtt5Y6GTKiUk3Ra1ZI5S5pw0/X6LFCfko4sQxMYEGnxw8wKIhvE8nhOhlE5SS5hRzOMA2JuO67
Euhe3NgA6eDKc/lRu6w2e2Xn1rm4DdJyPAhdx9NfkJLuLKRfEEx1Cl4mqkV4pUV69tn3n+dkmbPF
w8zLjGs8NSMjEd9pSy0Papjl2WL4nQM0Pn58t5ZY++RJoey5jAxZ+uH28s+pkTrKm7ptjO8dPOGy
kO6N6JjJ5r5QVIepNwQ4EL+Y2bBxJt+VGBarEI6o7WqLaNDqG4InRLF3NL6P3aUdWldZv1ML302N
2Jvnl48XuDZFAVmmA8GgHMqusKBXziNCW2IGHgoz2BiDGxRPfLcbsv6LhOb6zsp8AGW8pt7HRtcn
5K9R+vz0NVVCjHV9L0Z5SB+KMXTQ8Eju4Qiku9marA0r69f5PysWMa8Qy3C91X2jER0gCczSQqhO
A8ASaanHoqTkwi3fAk2cMbYMDIGLRtebMRkrr18XBaPK9AWRGPrYGkrrgQeNF3Ns/U8efNZ1Ymp1
8HXD9825whT8xAEiQ+YfEFj5bMi2WKH8w3wMimt4kpVf7DolBH2PQiNORj8MdI5puM3m/rMngQ4t
TAj8FCUniiSn9wvWwRzrBgRFPypLstgmRGUx/aznpf1zYmV1i0lI0AUYSR4RBfUdtLNe5UR5/Xgl
7w8A5QjkWS2kXSgqmauvMqZSqwYzcmoMLjJ+KSOaDikk3UVbwtwal/T36P7rlggwMEaJgJYJTab1
lLoBnQRt6mll0UlHSYaYUYKwbTZXtZRVNwBwi31rdN0RAVjVHaNYvUApN93wje9uMTkyc08UEFzW
wuNcrTirUFnPQvPFjmABVEgtuqORbEVTZ42A8mBPadsY8toI0i9ICQevyVRl9k5UQr/MmVdnHz71
9RZUjEYiRB8FQ8xAWfmKLk1HOzTGwWEgXgh6ubSe0E6BRqrF4UaOt1rRf6aIchnXSh+bkYanR174
ZpTkBLeOkUEAb1ig16WS8jkn8dcK/Z+/i2EM5hqNMBcFUlJ5CNsmZBRHDSv6SsjzVtduDeH7zwwt
hmUAH+mqvto3tHN6mmgSUPper4/xWE1XKMl1N3oX6IeQhBl216hDxoTDNSQMUoEs3QUXOtotLp90
66KvLuHfn2PQD1iuIAHxu3qklavI6CEXUUxj6jRakn4ZkTTYR/DbNoZy/8WG/XMH/9oCKqdycGjg
ExuffkdNy5B/nviOYVw/dhB8kM8Sh9lPjsgWH/Wi/t5Fw/dOYYSO5n/N9e5lpA09EfVVbXKBNv1W
nWLxlasfxENu8aDbKlC6NWIImgXMXAuZfFmpbfE7QwM2ucwbWp136GfmyT6J5kx9QBcu+jlHKFJv
IJbObP4yylYGrgRoAgG+0w3x61ntkADtHeBh6PgaReGBIS69KoxT7+PreuYOnZhafso/OValTGo4
LccubA3pIuFAXBGMdp+/qVixuaOg2Za38NRKDbXVz1PuUDcH4V61R2lfquhN/R9rIa1S6APSiTBW
58hm0kKK/BrnqIjj7zCjmxupl4yHj62cOxzAPbgS1Edo4K68DqiLoOwzmNVJpMQHxraGJqwQJdgF
WtBeySXKDmpXlpeij/unz5vmjQJZBuDj/UWBXp0rQwa9UFCcux4VfXhjNoJ0Ad1bv8tQlkM+zTDu
8P1b+MD3xwTwPPkWkCWCaVzC6QeUBvo7Uh2j4WFp1XWc5MUxtJutlsv7rbVoA/LpZEsmwVvX60O5
6g25zCYHat6DbOhvvWY9+rNx2aPigm5rezS1+nPYFpwPFUkVxQDKrCow3dWzCAdpIO3OJ9inCBa8
2CXi4MdSEZHhIjNbhug2NgFNGGQ64+ePP+dyUk7djKXwbgFqoP0CrmZlGgQNhLIE05YBKFuMfrwr
yrDaMe8IwkNbb1Uezmwv9jRaIeCSAbCuTu6kzL4WqGjiIIScuGNeGEc76yRvLJPyCOHzEcG/8ogm
8dYcwPf+bOkLglUCXsrpWVfMQ2YOQpBGZxFhI8lN5ELyEq2x9yU6Wxv+7Kwp8nbIoGga8mqfHlTk
hAYzk9DKyVP6826IxkFyG5U9OmntIvjx8Rd8dy0YvQeowtA4tUvPfvVoSyMUakuHiKGPSHhINTJX
ZcL8tI+tvDsnC2AdEzhQwIokl6drsn1wZzNSVOjlZVazm4Ywzr3UCPVfUMQsJNHKeGvc8LttXJlc
baNI4QFaDDZwYXyWnqIlv2NTab2sSvuNxb3bwr9ofKAOBFj0r43V0xDOUyijjISk6FR1F0iWZC4U
oXzjWLy3QmmDbjy9Tl5VJNxPtxBx0T42K8jKdtLouyrsZ4SbjHkj9l3+ln8vNOELF4urxSFXLQRJ
T61A0FIY/QTipfN9+WG0e2YnBd3FJMzeYQ7R+NAXWx2idybZMXKXBb29gLfXaV+qmGIUDXyKqKkV
b0TGXHftopXuFASWbm2rXWTrpnb38YlcPv/JQsnNiNQW+CFGwVyeLjQdh66XE+ZBtfvI6dxhVxzE
teqFG2bWzUx8xqmd1bNDwNgZVYqd0vv+nHuM4HB+Xd69fbyYvynJR6sRp6sZjSaEAIgV9QCwwGGk
x065Qe3FYwyKq+/ovjlfaucSFX1n+vax7XX++W6Fy8H9J/4ig061epmsJR01d3DBwjs/zWvz8rNP
63onlwv/j50xzZGFyLGj3fuHCnb9M7jmS3/jg61fmLWV1QsDKz9OpWU1854RIS76gW7ulht3+V2q
tLay3Il/1iKiWtHi5XtdV7sfifv4Wz+8PX/dGqD5d8bvR8di5XbBM6eTEmGm2gE/dZEhcJ7R3Lyd
XfMJGc+LjZOwnOWPzK1crs3gStwH5gb3B9qvzs/cufzjfn3eMHPGYfx7ddf5edbkjYki6LIqhLBc
6kUuo4NcyzO8t8Nr4z0hGbT1wTbcxZoH1VqitMPFZu+R23HBot232fn5dBM6d433RlrgoLm58bBs
fb81xl6g1aGmy/eb3B/zXj4wGGvX7MOb6MJ30kPnbGzs8tZ/8P3UlRdJNKiUsAyXRYZuxh/NQfjT
RaNtYzuXq/qRoZXL0CQmEoU0Lx0lR+G792FEFHV32Sfm1pq2zsrKaVhm3Fj5ctEs/aXzjxGSyaXK
zLM8QZFkq+f8t9T20bpWziO2JFVHd+y/DUxvGdfgmXtGwblPkRd5f+De44hl58/WKv+Gnx8ZXvmT
IcgYKVBhWHxVL5vn4qa6FD/8OyqOqG+Xb9Njfhndijv9cePEbG3vysEE7RgZxXJiBGcGAQbOZ38k
ynN9x3TLXb4LPMu13C3o9rt6y8p/qitPM6l5kjbLxaAHuY+OiveYubPz23dKtrfYq87mO37OAdAT
BMy/kObg2Zx67CaxslxejiyziHcK90N4NpGD5tpfMpdJfvfNHcLWh/qgXdkXG7t8zq/+a3u1y8jK
TCk9EmIVb9gZz+k+3A/7yUv2zYV63CqbnfuktBToW4Croy++Sghi9KrjqS4bp0YEXlYg4aJSpU2/
u7z24vn+46WtHQFhP6VP6h1CAPYHt3C6q0YbqX6YarMriVbskUlCXFmpI0atTfOGz1l8yr9XBFMg
POn1Q0WyTOSxTk2llmqMas8ALR+y+pfCznNwwSLd8KHr3VusaDSxyAYW0uy6tKIxrJqxkKgetZBz
b9GeNC/rPm1ceVKz27jMsicYTcrdp3eRIg5pFUE7fVBjOT//RBMFegl1UzKykbmT5Q55Vnyq1mb3
qNanW2dxncmxQHI4ajcA8nVYWKt7wFCeerZNaXLNvM9tFwmM5gkNOKSUar0QyWOq9C26r5mJfC3F
7UZykEjM7tJ48p/1Nm8LdAT+x9l5bMeNZGn4Ver0Hj3wZs50L+AykxaURKcNDiVRsAEEwsE8/fxQ
11SRkJI54qZUdJFA2BvX/J9S6jAQ17xBQskA1BCrqB9SHfikt/vlJ+MbYVeEx1wD3iakhiF89bpj
bLA0OuF5YFkaSgE9orXFjN0Q0rVlPHHgXqEG7aipTgE6VU8MwcevBQ8KPzYQIFzSmlruqUL3rX25
PpKF+YEIFxRfgTN6/UgatJoqwOKnCKSFBnrDlhmCSUEe4fuHJsFIlX82UxPHbqWmE6btz4vNwqAh
Qw0uYTjprc3pBEFXbZxRJRIx4X8ekL9xK6BBdA3hzVOJor/4pLWixkUkHl4FpPO8fsmCr+S7wFyg
qle7yKZAzVPczzVEQxGqen57kH9e1/Biwu0F9QDUbOjbqHzh6RPpoWgVeVDESQSbwHkaihMRlJ8u
ORg2FFdayMpEDBlHwPrGL5ZYgfiEVS9SRblW5uEEsGhYk8IKMaHIWSWXPvHavE1MvbYvEdBvnx0y
Gyd2sJ+XHp4BqTdr1RIyzbbOtnlRY9EPWF0+JJ3dpOhz7aPd6EgLDAQkcQ5QMYaiy2/37rqPodAH
2T4GnPWv35s4JbH6Nke9Pe8hhDPbTUqIZ+1//1OQ37zGC5B2gILZ159SjArhqblWUHsB1hOCSBAb
BlP7t/vP1i28iAHHGsKVP8b4xRg2s9V4ArkhUTXS7rK1uRFXGkRoRoiIxkROefq7b7WmbSCpEkEQ
zBx7M2fMWectkLSQiV+q4qzuteWQA81y4pLw84bimw5KN/FSiLr9lHeI4l9E9WafR8DEdrGuQwan
hVb7XvcdDUkbzgiB2ImrQ67xP7Oy/uvr9N/Fc5/95/Tk//4ffP21h+bTmjm2+fLfl9VXhrH/Lv5n
/bO/fu31H/37Wj0zIdnzH5dPlP+Ryu7bk6j6bvs3r5rAJ/35JPGTeHr1RdKJSsw38pnNH565bMWP
j8Mzr7/5//3hH88/Wvk00+d//eNrLzuxtlbgsf7x548O3/71D0SvXoz62v6fP7x6Ivi7q56J8o/z
nj3DZfOfBv/6q+cnLtYG9H9izSL7CsYUKoTWHMDx+cdPTPufGDYfGUXQlYMlhJ90a3v/+odt/ROR
Cvj7gjWojzxWPAQW2Pojy/un6+FIW9P8EAbBf//xf2//asT+HsE/OkmyvgK8DA1jZf1tFWmYlWtm
J+bP6xUH/aqKjsVUfAg8Uu8HaN3sSn/RT0QBj7W+uUh6bo55mA/aDTRnH4kAB3SGkNKLfv7zTf4/
T77ZkbghET+DJucH6NNcB4T6MUd44p2No9tfbvOWoGIgpgLopa0/U+RcHLqiV8n7nnxz9FuAlwMZ
gyeHDjDQyL55rmFLPLFhr5vKLwZ0a0kHzmJTmHvFBxv6xokctf6p7fRVEpeYJ2zAI6O6ddQChEQ1
JLUUH4xZTueQJEwh/ZWfCKUfa3xjV0IHs5mAZMhvltYFUhk0v0noWHP/tZn8L6fMsb7BOns5qjxX
9TJXVXDjqV6HpEWjR45RlZFfnqrhf70Z/7Wcttoxop+mpYM1dFN4dLlsR0rBY4Ng7eRU4noC+mJF
iX/RdK/Zvf1Kx7pr/f6Ls6xFtjbEt4h/U0t5BbH1AHpNQHO8r/HN8kV5V9d1yFm50Qv3s9aqNoKe
xf3bbW98JX931Wb9ooKBSo9LdcMHA/TVKhkhxujnB1Pc+cttD6ExlPnWzXUz1InWuQgU71v5Nc8P
nkjx3z74mkNk5e2H+VFz8KtVs1nvQ29wqDpydQNcB4zvMV0KUG8/jPWlWzRAMEOVE0LSq96ceVD+
A3Spww5Lth2Gs1y/IAEqWv7zzwCpU/wOlAPDUnkp5C0TEJZAijzxpBtPz9/dttk8dJ+BFV8qdWNp
5cGyvsz+EIGenlvTOetSY0SSPOCYiN9BVTDVJI1MW4ReO0V6F5xBTfuE1fHD9fiLHtsGuNsAIEtm
zuRGR5BbgD0youd8InaGix6C1h1Ulv2HnN7kRWr0U4j+AdLdg9ZczSCHCb3zSYg9frlp0ty0Qqmf
6CHvyCrfqgYQECMqqdHqBoIydWgy7wAZ6Ad/gFNqZV2IFg5w1sM1ROlH6I1D4QxyNje5U99BHPqC
68P3igYXFSUPKJ5HtaR2KYPqYeLFLTCLz0ySeDams5GbESvnc9/QLj0JMPVU8oPIrVvIVn5pwI0D
fqWMOmP6PCiSlLAsg7I8l7gwV3m+Z359Vi7LlSumj7ALznQ930npIcO2iEpNP1t7rDKQGVTOV1zJ
3WIbN7XGP1fdcNlB4Da0zGEfKBR9VO1N5ULkb9D8FMkT8dy2d1C4TNupSQArLyMxDqnZTmcQsToD
a23H1XDut+rKMroPbUvTQqFMZZY5ePHuidPzyC64zc9DYkcB9clmyEyFA66cJnBnweTZydYklzrv
7OtysTjwmqdypI/sgtvyCqA+cfTPNd6B0dSsWAqZpPcd1vo6y15ssPVoVnZATJrZIyYEVAZDaC0/
vr3tHHvszeZt96SBTq81ZCi6o2EJvILvVx/ebvvYKtjs3UrjpKaeM2TIUOEIHExOeVO3rL6uBxeV
wG9/yLEXMF93jtVZswfcCs/mMbgBhfys1pvsfU1vdmSPcciwDN6QQZwZVZ9t/wF6N3b8duPHOmez
iWoOyLu1VfBMBf4I2DJ4LQYHe7MRuvmueWNv3RETBB7p4BosE9qcLZo2habbnXIi/brf4UJ63e8S
7oEOLkyWjQDHhYEDVMHImvJdNgXywl63PvkTgiVAymft1D7+QCa7xfPbHX/swTcWGKqYUUhbSpYZ
gYIHdl4yXJzpiTPpWOPraL9Yqp6vtfB8YNtpc2j+BnjyqCPeu9Yqco9eN15bQH3ZgRiyZgq+Lm2F
SGOln7CFjj34Zq22Jptru69ERri/69hIY24Mv5e7/38GA3x+rx8cwuIcbD80bgZ5SsEjjMacz/H7
xnOzSnMHnJLG8rHLAOewV0hMi+uctScGNMAj/mxjIL/s9aMTRRpnrLjIAmlDFn7pU9U2H4emPgcw
+vsI4gz4PSqD1EfxW8pDf3XWVoGFu+686M3aWbT5jvkEpkx+Sh/hyChva5OD3iuaEblwmclQ1lDC
kxn2tr1/eyCO2GM/VT4Js4KUO9VopoTXPXXE0R7BhwRMTOV+sgwTCLmYZoDADeaV7wVABw5z3keN
Y3yAyTBcdwq4nsWb5e20uNZVi/T+sKONB3CE4UAqZh4v2Cy/NS63Q+BH3fdNIH+zIQhESaZJ00VG
ff+5mHQE8pU40favzZCflCBzSXIWCILBBA9xTxyGbCbLu9NtyIuNLbuQpJQJVIL5u+7FP2kYLgIJ
rR2AMtkEvJDB9AbqtGX5rqMWvprXawH6RHnHpIajdobABepHBHBvgI6/PX1+fSD+5N41LG1YWjmL
zPHLKgbLk5zboyAxl8apINWx6b/ZKsDs5RAcblgGiQrcGCbXTjwQ7k5sFcda32wV+WBRQCV8nnli
NsPC4d/cuTh12dnEkf7aFrx1g3pxsvjQ9CBVxYYsMAL7oIveOBdj9RXueVjiA12ggK20g++XzeXM
zSDiNUQboFAVvO/ttoUbvddil3UZyxbCP/SUncsu+P72yB/puG2JEiJjNmNEiKz37K9Ut7/pXH17
u+kfccdf7N/bICh4epbM/YplSBiUB1S4umFtIVjoCm2VJ2GFimk92XFTe/duCeTDOCDO3GCzOtPE
IiMXWou7ANUTiTcG8qNHOu2SVH6ejgHpcbuZNUCt8hXsDbnQPm/YbjHdNukoxIHb0vk0qJzExjIC
okp8M4GUO3hwIH2DtpEXkTIE2YuW8ziYRtCpqnYBSGcYbvzZoYeyndsQ9VLVlQYEMiA9OY+JufgP
TaD1uPnlZWrNjfkRRSWQ3W+gl2EMDo0hiTwns69/hfhTHekjSNxzA/mwZQXqQHFR341u8OApMiUj
qG/hwhSwfpP6MlUaSB+keudp420WBB+1dp6nfsiA5GnieYaUI/itJ3a6IwfztjzBLaEXrxpFs6mo
SDRXAZSE9O7Zcz34HJBnA9QyzVGLuOa6g8lbnDBMj+xSP278L5ahYqXNC92lGbby8sBXaRgtIMNh
MtWJTzi2Gtbvv/gEEzVfjevrNMtZfqERA9A1kxknNtn1TPvVcths4Y059rnSbZrBFS+jMmBjpBBC
h+cAAFhj1poTo3PsJTYW34QgPEWKNwele7iWLP+sd/2nt5f0sRHYbOJT1QAAO4xDBuy49egzi3zo
dAQ9Acs8FaU78vRbacl5gaIrkDU000sd8Nn5W934J+zsI0/veq9HF4XZZj2Cv5uxtjLPhaRmOEtX
v3RwOT4xxsc+YmPPSMtsPH0WbmZWenBBuab2lsdoBO789C4PObQdXr+F1KQ3s9lEcQw13HCy59s6
OCUMdKzz1++/mP+L5w4g46JtyB0CK1SzS8rf59m33e30n0dZuIh+ZXUbMRQCvvMyvM168YBqnh27
cbNWiQMJxqfCCrK3p/ux7thMdyhQuwPjupt5VQAMVV40AJXxUzrGx1rfbNEMqSVQ7A6cbCgNPQ76
CaR44/cUkf4yWbbVIygQUWCJETdzUHEes1ZcQS68PzHL1wXzi51sq0WwitKbklM3G3RFr8YcgZQC
WG4U3BgsQjELiNXeqMVvD8KRJbXNNEKqAIPguOVAqnKYoqDuK+CtmHblqun3VMj/7qzNqtVQu7Rm
pTnZuHJR3OFOM4Pnt5/+yCD/lDBSjbNJ2YxBHrQGik3cSCfHGE70zbHW1++/WK++K8qmVhIPPqPG
0vC7j6o03neMbLVWmjLQgfF2GdBjK8/Zg2YCtR/e7hVzneO/mkGbMwrQB78EScLNpvoCqVk73Qf2
e0rNDuiwPOb0cqqQqW7sJvJsWl9a6163l3PLPXi8DtevhrNqadIlPyGI9iN2+avn2ax0G1nIc1MT
L/Oh1OCibN2fwCIeIDQTmAc9v0CgwpbX3lAfGnXVdVDuXbFrg72DRn09rEGMwf09bc+/Z+NmXxjr
ul9ct+3ButHSvnWA2WL1qVThIzNmW6Hc2aICbLbrs9x3Lr1+OBtN7dROfCSMBqWX19MR2Gl3hI4X
yXwpxq9OWcsDocUTnPNVShcLPtDBmQ9TRb+UufpkG/SOdrr/YQJnPKIOWE+kcDk4e0UFcA/iVr0y
qtii5nitDLu46Tl+jwvf2/c9fay4roAhMz8j2HBpDcOpFM5jPbSxEiYE/x3ADrpM08vvplkOYeCr
UzLdR2zAbaH/Qnp3QFUjycBvuexngYyINbcwmMkTIHXvW7nbhKMREaRKjWObeSBbo7T+izvevb1u
j/XNZr9ZPN5bg6ZIlk9BQoI6AxHoVL//QPz8Yg3aGwOhApx0KJepzSRilgewOI2P1OrrS1NbkAwG
+u8hIBC3jaDbwWJRaNNVZ4kWEDKLRXykbQoxgSr2x9r9AsaluoCMrJ4WFVyHAjdB5EIYnxxzMtNc
jM8QbxZDDD6hGxMHtxZSvS8ib2/Fc4p2yaFlr9D5wgiZWe5wo4jf1/ubTapals6CDHWTYRXtwK5F
Im17YkM+NrCbPQfZcri5tqLJGr97DmjwYLgnttYjLW+lkfVxQiWjBJS0AAsjsbnLQOziu3f1yFaJ
1fEY9FmXscoIBIoSoxiMeJbDqcW6Zln96pSyNluB1WkOXYwJzXsphNsiWDVwjt108oCQO7RsQxy+
id4/WevRXj0j5RziyAFu9oc1bNIYS1y2TiygFmC5d75dpg6ZoF8OMOlYRr3xEes0WspPTQ7fAL1H
YgNs5BCpwB9zNSQc3kl8kvAfgEQPHZH+52ON4vcq4v86Z7Z5wKOumbVht202LfqXpsfWqmunFvOx
Ud9cUhCNNoAtBK+NqR6x8intK/OdY75+5AubpwqawgXfp4HmYHHRm/yayvftmz9JNxZAMzcLWfdN
uHx8sGuLqb1930zdGDwtNhiQwFySOS5Ah9nwzvN8zVJ82Rs9aSGk4E5NZqnWjAOklR2oZL8nyfT3
FNlsC03edCirl2i9Hy6LXD7AL3f/rg7Z1mF0/QBdPSDaM31pnKiAWMpOa5vfq5b+68G3ineAu/vu
pMwmWwLWxyCJXdm5GcTve/TNtkB700XBgqyzuS3uDcjpR3xCQdn7Gt/cRfJl9K1xmboM7IEmLQCJ
tbw+fV/bm1UJrhny32DVZkYd8ESNPiyuIDf372t9szAXeJ0K16hIZg/2Pam7Lx3FVf/tto0f/p9f
WAfbosS8oE0j3a7KgK3dYSO+wLJ33Dvstc7gHwDRDSty4NNh3aOnRSSluHfhizVnM5qLJZ5tXLGJ
dlOoJbGktWPAY478GypV0EILx7DVOhcmWnEFRElc4CZdGdpkPljGRVWQuLEwSfv7HrdPpHGHFsCo
QgD7t2TYwGnn7Ht5UGBwY6vm3ogqlnqH7yyYFsCeHnB+DFZ56CDf1/ceCi8u8UOzWQGjFoSQ5i9+
/k33b0FkDW37GpfdCxwG1uJ/Y9PBc8sYu7+GwfJ7Nxrqcj0WeuijGaW9w6cPnvjoFCC54kUq+qEm
hwbvo5XP+Uwxvl+5dH58Dpo04AvWcqSo1Zf4NQilJHgOB+rVPoELl/ynG3kb6szaCRv2y3SgnEdE
XeHd6vxZKpqiQ3CaKZ2e5S1kqio9Jh7qVNhwBiXkIC/wZbqecbNnhESh+tGQQEUO9zm47DjlTOfQ
jMWFxLUGsOCkMN17PEMB/0rRkr1pPDBugrLqPFY2Oc87CMEMXeTqZbIUKzUVnNsLDwGksihCFx5U
yVuAUY1kWlBAw+R+7UJj0iNcyqSeSubGeHIhHmvo6+vjfN7pPG5LpA/SuKGH9R1N+eA37iWcAKG+
6PHwTqfCj0jti3OqHBHuhYBQnfEasFgjdz4X/BRJYN1pfrUYNrt+UXIFeQZcIzwxfvKEOSICJUVi
9RjKCtra0NdQzomld+Qo/3GFf/Eefs9cppATkoEdc6Gc/tYu3BPKNUea3iYrD81Awe7kTebK0j74
fe6F9uSN73vwbZ4ylVPgFutVFxGbBzJOl40gJ3ywm8rsv84XY3MEDAhaO85oVVmHuV9OZWSw8QwL
rJQOlIvS1eLhzc2IqafKfbkYV4Y4cQU7MvRbBZp2El071XmdAcH0HTEvLcsDTj8R12++o3YsuPLl
fCq/6+hrbg4MNuc2sApulUGpcTgfA8e56XhugYMDKX4ptekSUrIQPKkHGdm5DMBHZkZwoBb3ow4L
/1B5xSns4rEX3xwvnmu1LWtJl4G+Qy9RD9FeCe63D5UOmoQNLGsiobP9zrljvTar/EaDBP9cd5kz
jU9D6z+QuXh6+yhbnSG/WLs/NCFerKdWWAsBOqDOjKJxsD97RRg0KohqYVUHvWHBXgvaOYY2WP++
K9hW48SbjDn3p6bNzA61VUhwQbQRiuRvv86xNbwxEVHaaBIHwdKsGfvHrqNPRDc/v6vpbY6xVTKu
+bZss6GZ7wxXfYa/8322yjZJeJZaI2rbrDPh6Xc5r+8H5pxygx3pkW36a19DHljvjTYLlH6fN0Ha
DuKEAffD2vnF5Nlmuhq538s2sKuMeSY5m2Ydhe4OsT9BzN5LytqsilDrfESXeyBAknacb0ClDGrk
CJI6LmVl7Pq+NMO21kiszYNKxqmvkgpMrRhOBWPPSGGD3F64aYOXiEfTgEIClOVP1sQduVJv82kZ
qIKjAQ2NTE6gijpN2mEnqRErB1c9nLob2DMzEirwj87BOVCIJ8DUgkg6KjOT2slWi2pBIRFOdb5k
ZvOJkrN60vBGzQ7fw6VauCRpPIK6yPuS2clqOig/j1Zrq7I+k+aD5Cq2bMTkub0X6psuH5Q8cS4c
G/rNHuUST6dOjbeD4VvNO+PUIjMhM/3rbUPf7Egs6Bmk63idtQYtP84VEJdwni63tjv6ezDt3QTi
3yxpoNuUGGNb7DrNBG2+hPrfDnJfEAWWdQ4Lh3VR4IjcjJBmQe4as4S/QuM2iITcIHHFR3Y1sgpO
7951Q+XVamfJcsE+NaqrqXeaC0iWGajNcMS+UyaE86krjFTQsTkfRccjVhDzTGcUlgivO5WWyDnE
CNnard8HH/RWj53JuC4FiH7QeyrD1kFCBtjubeStOHGvpEsNAWOvD7sORO+uqqwLrQwsWPJQsNUl
sW7t0V7SVfshsVqt+q7JsX7ywd96Vr2izyWt+fVi9QCfNkGTBAseAinczsoGlfc5qhsTrBAvHCav
g3PZN6OqnvSLHEn8qUun9mDVmh9D0f4GUnBfQDKak9wAadeBpv6+hl7JGfLsVkitWV+gmKjYNcPw
VAHIEdJR2Ze+TZ5RQFzclUv5GPS0vR+I7ZzbJs93ow0KmQNdwEgnNRI/OmtU153eit0oJrmfXenG
LRJUosWovDObcytGbgUs1XHRItJXd23F6FWt0TrW2ny4w53I6+Cepu6TPRj2dS3YDY7rSGilvZ8H
u0jQdhcaupjTZpYGfgFRaShIjFFN+yZpPa+4zhterbpyFi7hQgtlBcHJiZIECgZTMhMgchWZzZhB
Ex+Cd5x/1GoP65Ta35E4ZO98s+iu0SwyPZh2K1skVAPshixBVUh0larmw7xUOdAbtat9qUVgxlYn
aVzwSuwtY1iFASyZVsQzY16Ual80nXGoUejaxRPri9AUc3HQu9bbuRaZHvXRgeTGYAeHupv0nYBU
Z9jOwE2pvgoSnblOpvmy+1J2hWVEHAlBaS9pfZa7dREivxtWmTfPn1A6vZShrpXw71uAJAxh6/oQ
u8DeivQx6kZSBMhA4gK3Fml40g0DlAxDMaatl4sAZ+gNE3bxLAAmTyBcY32xC6hf4V6Y918aJes0
0ByWoK5e3/W56cdzoA1XvT9ZES4Z1j1xuNVEXMvFU91a3qEbaZHwuZ2jutSdCpcSxb+DdIQZ2uvN
mY96u6eK+SqyZ9wupWpmxIq1ZieH2UyVW9RRZWktAPSNC4kbGrTQ1J3Efmk5PbCul0+5w5wzOnpd
EfYtnbAihH02ev1BQYYhtCSuVNZghMJ8cMAoDszywNhYxlCcH/dD5S0olQmCm7ktu7MuWKxH0FSs
S2ORALQbc1CdSSxMmJ5tcZi1WdyUnAZJgdNkp48+H5JaeOTOUJ114Wg22/WVshExa2cvDLzWenYg
q+JGtaXLFAkm/JxJuGvgOK2Mq7IMmnyvjM6Fgo0+NefADS8avKS1cfCl2V37g94ECWQxkTvqOORu
7Jx6R1BRcyu4sjmqtwbos0Izf4KMOGlKcPgqVNAsPQqoltLE3WwAmujjHGDhTMO4fANeFxUrfktn
NxbOpM9pj6JtINOALUfyq6/h+DHtnt8AOVZI5IFP4mutefnakCPvZNDAqdWw8TsFXnZOamlMyDYz
LXnjL9xNlGmSJWmBbomlPYwaohOdBdg8qaOxXFA6mEt6NZhE7RbRW4lDJaqrbI+TeAFk66yuzAUx
C7xNVxptyLgFeMToo9pnLq0LsnBxPnBDS0jP4MTsfV0kCwQwYtebiiToRnmjw0EYQ5BBT7hAVluj
Ruh3dFYOHzZDVkbj9c+1EMsTR25c6MxLDun6KpLDEOW9VYVLd0FHE4yFcUFSWYcJP0HGWfP2NZdm
7GnFGM9u0Ed55YwQjlKu2cUmYmlffDWgkmnUncwqDHcB3m+0YxcFdkg0FmZqObyJvEK1yWRaLJGO
tBPNNZ2kNcolMlQB+5WPZkRL0QI2HZQshhincK8M3puRg//9LEYh70cwfi6Ap+n2gycnmojcbz6q
IchvSgG+35qZq4cObf1YmkGphSRHVVZoQ9UnJDViNlQbHOSVQYjQqFzjyZod8QU6JnBeAIxxJXwI
VNeiIGf2NHUHq5zgQTA6Lxp6rCPuAOURcMu9BnWIT2Hj9jBvZsTlu9wszkpQm3aNqexED0h3qw2s
25e2U13R2SDfa4iNR/o0Xfs8h91Scesab2VFJZnG5zyf5xuIyAaRoIH6QmrbTxfIHd/bArK5o6TW
oyRGi9kli3iyKuxt0IoJi1r/bFT1V51412VN7KjmhnUD9BLIzrMaUP8qRyhh5x9HEwcAsVsVghS+
xCpw6hiSoRQzb5KxlM4TJDvs0CR4IN+c2rTtEMPwS22JUcBJLpEmJ645GaFevsCsVMrysEYX2FwG
IUkL3iH2xikAub50EmbBthsazQxJixTNUuROBNpqpMFqDWeC7xfWE+3qSJMkApGARCOOjBvYM1/1
ztXD2uld/F6gXaJynh0IsmPjljo+jNYJuS5mGgztYS5ZtSPAjYR+IYqUlYax8yGs/Ajp+m7n28K7
Ylqu0qCh+ofRbY0EgbsmaezcQlav3li7apQdPp81mKGdTj91FHjWtOdGCztLatXeA9qljAcoSB7y
RQfeeZpZKqU7RmYduOls+Y9MSWgOaMVuns08afsGxxhs98QilRa3li8x+Sdy1oBNhMuzN+WJaU4i
9RpZokKut0XSg1eZqq54VgGdo8KrWhu4gk5BXotoUEyTesU+ubNPsVkROy6NII906jY7HvTzDpsR
fHg213es4xj+tTazMrTlDFI4nh/REVWjlBXBQbWDdYHctQ921foh2CwDRFo0cNxRwIxMh+F5tWyv
UKgrQy83Rz0sPVE4oW/jJtGbhYh5yepQ0xsZVQ51dpqV2wcKtfnI67GmCRhIIcFJckZ6E0i/ztXO
Wy14KJfaPXSVrV0QOt4WujIjHdm+BzUY1iOEiou4tpvvbFbevhH9nUetIrRhyMF12iA/hC2Odmtr
tfYED6geMep0aQdz7p7MVZ06LIjrck5Lx5ePHA8IIWSju6o0x9j7/ZDfunJkFwuOT8gAFbdBN3/E
ZjLGoGar22HRy69+1TSH2ZmWgzkUQwpFFx5jxfbh5PkTFgcPqp3VAmnbVZxEKLLXylCbLPOiG1Wf
Dp1XJJOlUCkcMBEFlvFxgXhMSAHAfaDccy964hXnFOI48D921lkN26QLBev8EObD9ByQ1vSikc/l
2mUQDQg1e8pRrIZKcmq3oweLJsAdSvNnIFqc9mrgJr+AmBKs38JQMlv8yf/UMyZlWJiV9bU0dSN1
FSvO1UKvYTOan2ql7hQH2WhE2n88L4UOQXqTfKibHpYG8kWSerSCa5Yz+azbzXhWBNV3N6B6YtHK
vF3cHprrKG3v94BAGvvSXSgy+2vvsu0NpDTnOjzvvSzni3zAlSKCePqwntlD2Es1g3WAcoYA1VWx
Pg465Eo7r3tsOrGoCOCIJtbtqsFe2KCeug78VFb8ah4K73yZ++qz7fb1DkXObrgQ0sZeVc77ySff
4cPH/Uby8rzBvnsuUWGSTsLV4zzvnlvHExHSMABGd9ryaoZkCwx8WHzUVAxZp8acstpZogH67yiA
aFgISkS7h5QStkW7tBG1HWUL79fytcyXeY56v56iWauCKmkcgW20DEyWBmAEiqi0p2pBwFuEpKQP
RM/9i7ozYB3CiEFpbvO1H9QCXHY/JGZT9JhROqipkO1aUFne6bAuWGCej0DKQa+c0KRYa3t7b54S
rWqebX10byyLzYmEgzadgPgSoeQa+RRQm6AEgsCzjuf+JilRhyovtLA2ay+dGHV3UIogh6H1Ati7
skvBHEWauxjp4+D21mdaOX5keYse4fgEfDOvpj1q63isqVHuCM35xVgZxb5WS3cpJ6PfM6GayMhn
qB4iJz6qXRlcSWXZt6wX9MIRTEUcqQAQKcKUglwS0vhKbG+6GFpcBsoy6XscN7U2M+xSfXHVSKiy
+VUOnqei3sG1aHfnj3S1G1z9QscjJND+c5F+DovYnVkJHfCWXRmAsuIGi9jZYHOR2FNfxh30yZGS
KJuP9YwngOfcO6CEpqwwdlpwz8WKmZtU90i4sK3E7wv/bhCeqKF0ZKDG29HFJcvH5Roq6iAfU8/+
vsCvsIRmyboJ99icf1Kzbka+Prnfirwx9r3psaiBehoyybwSqQnllFaO+9DL0Y9AmNdDO9C+2wA3
pBCEsVJzykHTQVWYjAdUTX8KCpx6ZVuQ88KW7vnc60ZM+6A+H1ur2+P1lhRqj2uQSLhnemcgrYV2
5pd+qu9Zh5IvtmJndK02rscFcK/QsTuxdyr+HSkGT07jAMI1j22ZDEvwbczLKiEGIJmtacj/Ze5K
lmvFse0XUQGiEUyB0ze2j3tPFLbvtSQ6gQAJ9PVvuaKiXjd6sxeRk8y8jX0M0t6r3Y8jbuyp7/FB
zaN/xSbsIIOHpbLWQ7xda5xQ6Tyud2bG6bb2iypsxdcbVqnshkw1WYhKLJvZs7LsfPyA4HpIyq6Z
HFgoR7aaUTgwUJ956X53kpjM2UYvnX/wUKG0CT2pjyqlLs+CNX5sUqz0OIWw5K2eQfEUnr5bPyqx
YTA4QPFjKN6EJHzswsH4OVZOvwi1gmONtF6RQpS3nYIg2hqGxwqVzMNLtSzQbeAgRyuT/OF8nQoz
9Qgns2lQwqXUbFFM1O2qbjY7ZZJgYys4gzuyVDk3S381RMsRR3L/IxSTb00t+QkXJX1GJFd98GLy
u64PUR4gVmDnOGNF5Glsj25WB0HS9aoydBmFjYt2aKlarwx/6m7xjdtjNhjKIIUMkrlpLfp5VTms
RvYBHC0+fCW8/WiI+4MIsqT0fFBsbZ+5e4m+kY3p2u8WJdkPSWO8Ta9V8py6lu17jN+nAehvnjos
E0vLkNG/OEwdYSoRdwePFMyy8VPbN/zimog9GI2ARxPD/9BiPMGU3wh5mVUQ3gIysW0EfdOBD07D
DhibZ3iasVVg0ziYyOhNMtg3GyWw1Y0dwCZNUxCVdNxPuKByD7kMJwZKIZcrpdfEgmGdhy69jP7c
nacltjDcZOuMIZOb/RpActC10Yjnout2AWrBioQb+UZafEwdosrugX5EyDaYP5iM4O3rk/a9T+Jx
2+n2pk10Rww6gRAk3pTpJKvrCDteTpUl94kY7lXa+kkee0t0RNXuPJZoBqMgUaknttOQviSKBoWj
8i2dVYE8t6n0J/cXG9hbI9h7PTbtT9pyWeiZlpIufjkvM1nzZFACrWzLh89UfEhhA9/UqPYrQtKm
xYR77glsNC8nADnbUfb1RonFwBRk5HmNPdiQPLzKPEHvKl52RBSKOgdmEeOdyv4ylHkAKmvsJpiw
x87hKI8Auh5qqPCAlbhuI2uq8a5OyZI3mIo2s0CURTM38ZMmmhxVh9Mq6ux+XYb5FjiUlzTyq/ex
j6aQVO7qaL3HekT3WLxNQX/jieZGvVaC30UtWuAiPVpsZ8nyOo0+/VOPwMDwzqHXrAbzfCKVR24i
kvBXhnP7ojWP7tmk/ZyGw5KbXqP6jGuo3OsgOQI4Ca4yxoKsfIrKbj97G2d3DUV0YhF4/JQ1qqwX
wre1StYTE7UsLWJanlvADRcfo+mfaq6AI3kIrjLTmuWTGC+1qp7xmcmyifo/zRQMgJOyeWPbBIS0
ml7WKX3EQHaPLAGszQH5lFnzNLVddYCYlxYtMhhNzuIUay7DVbNYoBBreMWugqA/PlxanC/MVt3G
Wdcc9Ij3M0cpeXWZpTeePXh6gDd0y/3UpOsHXcLfIUMHxVTJtWCLLgcVb+WYnZHWFqGH0aPHyrAZ
vydeczevyRbjk7/hQgLszmbxEmSi9Kv0PDUk3ExT8oZqxecoipcXVDbTvQyUPietSJ4A9cut14lp
9xummuuWpfhxxiWb550a0/bPzOdA5ppahcfQV0eRNMnWdpO/j1SYFFgGBnStofAvtx3kJ+iKhyTb
9uGDF3q536XpJuyk3nkISDl64YjEAezzpWol3wLA6ktfZNG+1T1ySXQbb6O06ws6tGLTYA4qE8+j
ZTdFaxEMS/s6iCw5zgR87yziEjhxdXVogMgprbA0oFLb78dS6VHgHg3stoMb7zxXtffgyFA9hxU+
dfyks1NKumEzZxOmAI/cUTSsFjaO8XqlLfLAOmyQmAa+40kB2VbRWGDCv8O5lZQDLs/L4KLTzNSZ
BjI493yAuKIzOscu7t2xcP00a4386x5DCjr+TKGWttl5UW0wAbjv5BeFgtrvkeo5K/qpojlNdViC
V0K0+qK/Az28eeJXlujLq1kg9QPd4YCSBg9L055IiBoMYJQvrqWIbemzfCD0PFiYhcg4n7XWVaHx
mOTjSM6jiqq8RgvDpjbBd4irbVj6AvtehYHReNgN5g8DNCXEDBos7CGKMyztrl33fqvla0KBX1dD
J+56LBQHuypyQqhcXEyoritQ1gEnWi+O1JFjMoLTJcEOpWo7VBbkNBiexUDSe1Q+olaT+OlxyCZe
eAR7HiKCc7AMSKI0qV/WSTJv/SQ7SKGWjRAEp22Np9mP7fgAgWn1HcxTHvX+M54IXIGeRD50PNE8
IP7eTkjJQmYNZr19Ypqz8/nnGLIjOhOuyIit8tZbTtI9jC4pEfW5k0IOoCcs1B6xh3TpONFbiHH3
A3EtIhCz3KF5A3PfG+TBj6HsstKsOOnX9mYcO6apV++pyNDCizHzoandZgiz04QLbprS7QptMEez
7cbhmc9FqxHZG6JHryNH2s7PIE/vka1zCtjyMI746XcRg1ugjqOibZzdG2PvOaRQuarkXK6x7O7r
OlNbuzjzmPIEiLh0b7wj/VZ6n7qvPl0IXD9C2kGRxCBGhtrCN7pSuU2pTr7i1h3VasxeCFblssKj
IjCmDcifb/qXea6eGnBeeqLPTdSVw8gxt3rdO62Hv3xsoKTGZYHSquDXlXmWuOg9KoOL1/EbKJbC
te6BaL89EKLbciIg09ywckiCxMvizT+VCfdhAvVrny1YgPQNcEG9qxIUrKauQ0noYs7Y6c6N9aey
c8F+gQ62qGsmCjpm9UUsvnelAl9+YN0mqvzTACUzjp4WcdmdyB7d5AvoiPCZIagYQChyO9wUNcUw
xBtEGz3G89oVs2SIjcraMtNAkqzo97JGIclE2gQYZNegJWeeXod0XDeRYEg3GMW5Hvw99d0bXFX+
xgYYkzDjzfuFj1lhGgb0aV0ufQ/xbrB86WjaY5D0coJF3jXVd6Izc3STmIGD6X26dLuul+/VIM/Y
z0/xirsfXez9EwvC00D/oPv5Vfn6iL7ZUi93GA3KWgIMSbJanqpqgioY0Dz2GutbVyTdKF+7pPse
LY6LLKi3OpRvlk30FC2pOaYTMD/Ch/DSEnUDlhvnkKw/1UDYc23dcZz0BIUqbNBeYL2CUPsuCU6X
IZwudQ86NJ7uo1UdR8XfgX2icTf7zDoFAKwvBGTzQ66D9uwPWKm1DIKD0GQqbHipmealkTC3mJnc
EQ9ye64D/Xs2oTd9hlcjc69t5qN9w/a7FcKWDrlWxQwuraBRjw6GjkRH5/iW80eEmpwC9LdY7LVL
+oHj/sLCv3Zs+hyyakx7s5suC0WNU9Qsf3mUzTuB8Mt8jbyfOvT2SJ8eDvCoHLDydAcovSpQLXPz
ZZlqvKMJ1jTewR5TAch2nOoSujB0GdsmrjHIh3OONf2597IV90oachyZdMmgZaP6YyT2z+iBmgLL
GT4IYp7Z76uaZI0CiUCxvgV9hGHFM1D29BkAWsPk3xoGdm+Yr6vGit4OmCCw7tdPwPf/eo3X7z24
SodEkLKp+wd/wfpL4ua3XC1B9LEfb0KTvAMaT0rSBz9jk92QoX0fdAiH46KZEHWbDJuQqXY3sC/E
PmPjmVXpLWiE7Lr6FQ0eaRE17aXLztCP+4VvzKYe8c566PXK6RrfPFBcpun/zpj/fIKMM8qCAZNs
B43c6oP58aOtB8m6N9E+N3Fyama/UBzLlbOigUWnPRl8RGadC+rLUz37J2rxS+HuNfuq8R9/rzMy
LKfZ193dkiw3WGU2Ipx2NJpfaSZp3iFa9w+SPnd+gguPYRECJ/7N24CW1q5/qxrtZ20MQDpVdaFH
GNZWRKF5zX2q+c0fsHL3YUdBSi6nKmFbk6Ivd2XVvu09hjifTlxiSapdRqYXO2parAkifCGJwjEE
miQ0CDZhGKiBznypBmK4GXerA2sxc50Ci67eAXUBG0tQ8Y6iKvz3eShHL8wTZbpNkogVZ0/76C31
kx+H+HzGaxhDIMH6jwnPZzEO01M6VvFGdLOD29R9DEH21cj6g2TjFzhGt/HQa1kE3YIOVkw5hVep
x9mRc+X/CSJNAZPG1T6Cqvo827rJHZ/iwuuy6HnBsL4JR3EMkI5XdilIjcoLh9s6xHHZT2rfygmr
k5AG1DNwcVaBNvKCofkjFx0XfeO/9sabSq8C6DCsbVvEDuK0IcQFRUnX32aBxYlPjGKXXPUrtsAb
Q4rUru5DSDzpUuNUWqN9yjxdSGr6Ai3AKK6czUusvPHqM8lQyRxAihp3aEta6uWxiYb6RZgKwHAk
xseUAooTgtsLmL9k4y1p8khnQx96Nb8PIloxf6QBAg+EcveLmtgFq0302HrSf8JNEN4oVxjS6PLA
QBYg8UenW0JmjCiJoG+oKh12FLUv+KxxljPfhrcBLWmbf46q2VDzsITTZz73uALPAQrvgc+u6ilc
VbSJ4+qm0hnRKQikzbGVdKUL5uzBJi49kaHDSYIkqlxG8hNW1m7XYkhGYLNFlEEAGgsKBLIDs7CC
eo753g3t0zrICSd3aB4ajToutXR1ns3I6xMK4DdvkLfgjReD0eCU9BT9Y/At7JXH6rIOZgYXUr/s
nVVbF+DpXUXlbRId8jec2Bx87PhhHbI3czWBUslg3S3jWJGNn/DhFNR9dPAWQjZybtGZavpT05Kx
6CqSXRueESCBbIbpBNa5JxFE3ZkQJ5FPglRKWq8PZKZQAdQ+DHdhUCGlMa5wUTJk5jVVeAdhwvIg
UDYO9Y3/E074edVdHD5FaKEpY28C8ahnVy6t9zos4Abs1GhsEyDpbcYe0U8A2A41nKIv8HqEA17B
ai2BL3jPSM0AsLTA44wHqMJ0OMbNfibzsA8MMAOgi0lcyjR1p0XgQzRrrA+cWTzJkMlwUka44stx
jORTV4/rUcVeXzY2tveW/kIOkaXFyJoOg5QnX+yMZEy3jtkDsfYJ6IKfa9DoEc5zNu+dkdl1cSk/
k2lqt2xpoCewVu+MHNxDSiwZMLghJ6sPJbsgrbs6JIsMPwcZudKxjJxRoAxx/hSByeqj30shFmKH
uOqkqMGx7cD6hviZ9W10QtWrBAzL0nywSfuHjRGigUwbYECEjoRAIe589mUHVh+SLCaHaRjdwZIZ
DSIJdTGCAav22+K1usMv7qNCDL57ScyE9KZmUpc1Gf0bVVPzEdUkPC62w3YqWP8apTb8AkmWQAPD
2m0FJq+AvAt3BRDTqJToq7sA+eTFwjm5dqnOcvRmtECQE4CpEg7YM+mWZQcWTGx6SWGfq8fxoOcG
cN5q0h1Y6PBVt35wb/BDORDUOpw0ppunGpP8LRsq/YcbslI452VY+q0//ZJt0OMHkLjICdKZwA5e
6bxZ3C8AzX4iT7S7wAFuLRamrCkMQ6FE1bCsK1VVN4iLGTwg+dPMsM/hmIG8utpWM2QJeTArenSm
rq5LT92f0HUT3hGNNE/Tz5/aH7BfqC7b16uPk7GWasc5i/7iqZ/PhkftFvrF9ObMNBZpiAceLFMr
0BIKne87J0JctE67bW0cVvxAIW43B0MbwaalpkXsVirwNViRjOU6Sn224SLup44HZzpyr2wlVZsq
mraVX4GyAxia7gZ8n9DmhBT6t2FJP+coaffBCOBazvNv3EDrAg8ANSEfSbL0GPc6tf5lDbShYAtB
lvKOfxqP2gOKAukTHZoK9UY0siUh4wK+BgcvCGlgfEADEt/gAcgAA6p0+Knw5AZVN14rih8mZHFR
+hmDa30AKdp9EpnYH5WZNEdzLwA2ksb3k6Y46IeF/yxJVN/k1NKSzqhvAqVij5nAq9doBSYnCKtt
G2HM5bjuzwjXhwNntacmCfWhSSJIJ5Y6GV6dwuWTNV+CU44+GzE2e48MtrCDRjxrFrF9TeuNhcp9
w5ZVAVXy4BtQNoXTPRVX8GIvdY+bM6sjPCU+e2yyqn92euWwaQDVUJt2bJPviFtASx7+dG6X5pgR
nMNVPektCerg3MWTXxALOgilDWrDgHZ/+l7Grz01oJlqqQvQvvRuDiNEnAz63UOTqc4rbCg4E4WL
/6Lv2cDeBpylqoyAEkvSBxtgRkPv6YSKKbAm9wqyvO08EvE4jj0kAtKDWCDDr8ayhqP+V7i9HZfW
bUODL8ebuTr08KuWAkXTG68esKpTFZ66lInPqgYJ6YvmlavOyzucBF6BULBYlkPQDR+UJ+rV4jPZ
0HjB7QB/MYLVIAFaDWQ1ufS6ejeI8dPWmoMK1R8ypcsO3unxvh4sGvsQH7gnSK68NlESvtB6GvcR
qjrBwoWAppYek/4Yr9hvdLD1FZs21DRQesSNLVrXQ63GBfjwAMPsoNYPEq/JbvUt24LFSbE6p3RD
qzUsuyqoocYHX+wyu2yz1ANfbLPpMro6AWECbogzRDAHNpzyAcTNn55BX2ebIStmCH9y2cDT4rJU
7EK2AOjyeX3hNEbP1RSGfEfCCA+l7OIyGbOXGP2fyNoDO/QuQq3v1JJ+J5Ovz8RyHApj5+NmIc0z
znyzEQkwz+nJRwjUY7T2gAq0Cg9spk0eCVqfVmBk546ANZ864xUAen7aNmkRRDW1Z2urAeNthUxO
a6dHC30mePXYvsRoxAXB6YPfQEQ4DMk1gJoQJYYXR+q1DBjBJsjw6icNYvgIkqnu4ki/4/GnB9ev
S4mNrd0v7ei/1ykzx1VY0MkU2qVx4v5zpT0oOev+hnGsL1ZLWnx+wruz8biUBPUzJRRqARa/pgbN
CDGsZJPMEWiJvZqP+PYrSDp15D5mbh0EQUmI10J3GyqU2kypxr7W99kVov9qO1FM0x7Y7YIlzR+R
9unOZACthPDbfegbqCKSeTwluIYUmDZLTkbZ6twvEblJskaHRS1sF3rsjbGJ7BZRe+dFzOSToZwe
cQrTeq6piQ8CNu1d5EtxqLXSu14ZfqsX4AK5sbF3lYOxRWRC8z211arwvUWP2UIG5A0bB32NkP2O
MgcaX5vvNJwhIsa2f89RQNSDWU6Dc8xpVawxGKkBRT3HCGKfvmzHWX/Wii34Ec7YI5os+67noDs1
Y5TcI6cTwvzae5v52pynAbQkiUi7GRgAJ4+a6ejDvLcD6rdeXeXNJW+7rpjc5N5CLmgpUJlShNE6
PrY600+DbfXW6jA6IJKTlBZ3w7u03RaKt9xoZQCdiCKSUFl4/nwDkA4YfAyjfEZbyR1bgnojSUJ4
DkIbf7ZSuphageMwIHcggP5w8HWbyEizRRUzlMDtAUR4adNV5JEbu2PvEIAkrG+eTLMOG8+s8kk6
iMYoJ/N3CowKoJvTx2Ht4w1dGf6VSzAQmCFUHi/RC37reIxx5+6R7PwtoKLE5zmZXcJk8+mQi/ds
o3ra4mBgZz0bceog/0TgRJhtEgfbwxrU0ydKeoYPLxrTBG/OyMrW+C8zvqsdPt3oxrjSj1mSDiLv
9Sw3g3JDyZax5IuHBrauZafAIGqMTGR9hFFyRYZcFJZ0bboHHfSQQtU9NPFkSKs7jubePeLQMHvr
YD5CuLDcXDyoslrWqTRkyC4jSKlXrMrYMEUUtt+oRYbljvXYg3q07u6zmUznKjDrHTboZxq26w5h
qjHig/k8nHlgn3uHvZYMbihMmH4alDmdNPKwoYIBsAzisQYVCVUk3IY3ZOh8xJX6ThmvAAVI4KsI
awBskfT2xycO1E/dzisO1W4qsat2OPCxYyCtz/8ilIW7VsXVIeqzHtY2UIYsJ5yHQyFHsmjEwOM/
N43y9mvM630aJvTqie4D3U/QgDpk1O2TTKpzK1foolI4HWk/VmCW+w78a/wQ1om8D5gCw0WlflhH
tzxJipC6HmwdLHdgzEVb211deR/NklYFlFjxPu5BndS/2ZE7pCbyU5PGogQpGpYhx+GA0FEzXKFf
fl69WO101DeHDrmZhekcjNwufo8hXTnJ1oRvcQo5SiWM2GYLe0ma5UsivK+s2zbaQBABM6DCI6VZ
yG6qTvd+fLUOgotE9h9e0srrkOruFusEF2WqS4hXAic9+AaFQ0Y9VO8c3EWeNN6da3oJJD/8+m2V
LXC7/1Rpsp3iHR8e/HCcrmRS4zWBO9HNCd8wCnViykV28Zv1awyCrgx6A7B3rFLcXXOH2xa4XdNS
rDhdG6bf2YAktnyiUFOhQDzZrKE/bhc5IJcPOMVmiiECHTOo8eC0ejOjagpM/wjd8Rn1Soh+k8cE
R+AdGWtxP0AB8V5J5X7Iqron4kOIQac5uEHYUeMgmjvg7R7NPW6q19gbQyjqq9ZhPPbWEqJ7qDQ9
lAXOXn/0MmyAmy4mzcOEHmTo9YDXgPZjdPjKCPyxkOv0mx4irH0AChY6bYmwbBVxyIOboIAOFteH
VdFuhTcVFJfX3wtAc4clI3K/KobHWQTjGbngGClRSMBG256axpIFVBcD7c65fZwhvNtB7IUbyzZs
k0GV+DT4qikx1a/7nlW8CIC1n4X0eQHZBBAfgwUnAZ+S/zOklnmAJXhWZ4Bow690YgDaaOABRqyd
l93ZBYO45VW2Qx3X/GcAx4p13EHoRAxKVI3sXoYkUtAf6t9SwNnPqjJOBrKDi8BPTyKtQd812C0u
9TqiAAKGSwm1TRI/SDrhrkTGw4Rt4mcEjH+do0pWJU9M+kO7FBK1GbodBkZ0x1qXXH04cTBPye7R
toQg/z4DKjlV61cGZepRebAT9jXgQxPDjsMqUz0bCKcASBl7mnQPIQTLVLIlGgFbAcqB8I1AAeyt
mb6MUK4Ciq8gN+ANvVG/haTEMySvFqj5MKn4u54MbwAfxQ7oKf5QVJkhe8L8QaZI+5X5y3TFDs6e
W+Bau2xw6qhcveA+k1hKejygWibrHhsRKYKw1cds7mQ5YzF6cdKhvmE06DelAcI0RcKPiarHo9EW
ZgBaQcuxkNjs0rrl14512acxQPV0MrINbRe9FzWmGWXUgvIKMBxHZw3Zw7JhMLwmmGcyrGhihYZy
qVEiCHg4Hd51HLnNgrMwTyq5nKmEURETUSL2McYHFCaA3QwDCaWRiKe/E/EWWUSjUm+Aq9vbgiLx
QkmPnQbEH21oCK7XBVw+Tt1sz8sMMSVCReGZabGThJPJwIE1yY0G4lH4A9v5XQU+rg3eIaSZq6LG
ZZiGmu2hmFW7zrLgMPUUCq6Ih1WueBI9hjwdzisUc3j2dV0MeI+A7cQZXnUwWoIlQPK9JcktIoRf
8ZJXVxZBfIoluX2ZMiQO5MQmK/CbdBSbbA7tHRkY/+D4/0WVGmzFFS5P1TPEeKxyPgZtWm1GRARv
+gy998ie5EUTA9XgSGZDohXOXOD1jzGk7SXyM8Ejcjl8jajMwD5Q2T2HcLsIvHU+mcDBvS5tfeiy
dNxKly0/NGZ4FzLcoDtcP32hcJWDXLVo0/BGA0/KWDm+gR0H5/IoG0A1fH0dU1jfgQ9/O3+eNyaE
stIP+SoK5LajMzwZPgQZQFtCYLSBcIdg6my4hUcE/RvASWHxoMPyx8auz3kN+nOmRpSVlWI34A28
+pWD22j2pzdQxs1G1XCEOiyrB39Nk2PTpxWUBKz7qOvm3QQ+gE6BMySiMHUwtb57nnKwxkQxtOGj
V/TQ895qOBhgoW/wKq8xjWuoR1BWk/AZr0M0/Ks2+P9Uo7b7q34Lxcb/2Yj23zrVnlSLf/7nL/l/
WJr2m9D672Km/9WZVri/30LCNfu3Ay62/val/f6Gf9Wlpf9I44xEGdRZsPBgY/vPurR/+GhPizKI
5yi60RI44f5VlxYH//DjOE4pTdI4jvC2/bsuLUr/EaOi3qcoFIgTKCTC/0tdGkGU83/z4VF8RUmW
or8zDvH3xPhj8f//i4135cidTJKsK6RW6aNCCRlqSDLMVOFz1XnjYVgzaNmB9+DkRNA6ZEKfQx0i
sRbQu+58jGlDWB8ggUY6Y/oFYe2DRAkSX9AiDLn22fQK6P4UXZyKu2scZScUtHU4aWyFdAR6pbOA
i2FUBzcuv3sQ3olxOTV63PcCge0ug1myavJMXTRX4HqrvBLqAhvoR9L638qyfTTpn9HLLnQMIbeg
N7BgW1guRPMisr9qOZnsZXL+PmZHbo9dJc9B+lwP4XWs/DUfwM/63ZozKMz7DiRD/J31X/jqcKtf
/KTucha4TYswkAmsMRRMG/jEczm8NAbzUb1s0nkbMn4aYxQWQhVSuUfXXDAmYDVmFrKsb6juoC0G
EJq5KxCJfMEC7GVPthU5TCF3lX4HPv7LeuT9Cqk6yom5OPIFeGhU6ETuaPIVCQxYL7ztd/gsLdBu
CIeWEOPcEQhqMQFPAz721+Pe0zQgFmL1WBl445Pmn2kMAd/vVfrIfuVcqFGEbGW7BqTsEnYPm84m
xj2dav8ion4PrQJoriyKL5gBd7g2vyu97FoDP5hZ4nJdLIT19k6sOocaDWZN+VXr7VJ/qr4O8xp4
JCL4886TQO52kvcPaxeg3ceDROIumipQsLadsGn61QPHXyt4iCqjI1RMmrxUOBvnGGpBe99Mx6qC
qdCY7ToDWmxEJg5iVmdTB6SoYQaNmb7xRqKG6Z514LAobBNIFcfA8qjTGiVCyBUbQ2CffYV/Q+j5
+6K4ymmyPnCVnkLjNyjzxTyRooV+clmxgFDsrX8bf8P7XF2/hVilChKrInLBT+D/jQKspgSr7Fq9
wNC7g72nGKFs1eYVpbq/12RdVOBr/apGaOhKnkcGPW2Ge7AlBaqc8tUdMiSyoDIYOPpQFRiP4a25
hAmECXS5jlkDlUcMgZ/asVnmcf3e9tAvzraE6OkkZxDV3WkVj3qw5UCmEkaWFbQwHA97TEt5M7dl
7BtkdPQ9zFLncZoB/+KMHyHOEX9E4LZR0LxiVXtksjsQuEmMS0sv1NepajewSTyMFHQf9hgI7vY2
tBdIdb+zJn4Xa4DnAJ1B+xE8BYP8NWv1IVIvk9InA0BbdUeu8DajANAQiFKXX0WnH92vidmnNXtg
pv0R0GbnwEQwvNggwPM9l47E1xk49Scl+hvpRkcUNuKngXww4SMEB8LexYvaHBrHY7pW78Jjr1mK
18OLw58x8/9CbWNyQGIZjFU4IJjcwINxInAPwgFbVry9z5zY+Ev6sMwekvFw3xau9n/LxZZHWvH3
DDKmkg81vfMgngd7kR4EDEWI2VnXck09vl1Ec7fQTJWB0c8rXiS94FTwm71vf22973AIyDh+qxE3
Z+V+YOjYGMJHOX1DPu7yqXUlmgFywI1fQTpcBV0x/BhEZs9I3qkbqgrpoZvDZxEU2XO83HCI/gd1
Z64cu5Kt53eRjxtAYjbkFGoeWJwnB0FukgASiSkx4+n1laRQ6BoyrimvO073PpvFQmLlP3wLUd6f
z9ZNdNIpWkJQKYZ1tFPlN09EZ8+ZYzoHznRn18wvfZlHiyOGe6oE77FVECWqnKcccQNwW7ZxaA5S
AGQnLNerJwKkqLSzeMB6vMrJSw6BGvutl9TLPtY0zSvL8LZc1+2j349yM+bZZy7aU0X2s6/iazBU
BuHXc1A587NbmG9azfe5lCfpu3cWlemYGJoBo6gest8uNR6XMcboDb1fMq8ymnJJlm2W6T6cBVdf
xe4w7RQTJcDpfuhZ9GF34aD4hRPYm10BgGjm9jNo2Wy9hrQUQaIVcUlCA4tGNyOKWQyI7vRHzsxx
zT7u5pG923PZ3XWNk12ygmjMLTUZZDaijG0MB0E8FDHPfvHrpDjI2PQOQRd6TwaFx7Wvp5QT27yQ
7Y3fgR+2WwyL7FVTCt+6c1o/8MVgGO2S7OwX2USiPXSJ/NMY8VRbRWVQsy0hofpVcLKuWRPAhW6S
DMnWcvF1uCVtzC+NUjZG0S6xjYjz7J9LCwMTQ88rEET5UxLEzUb3OmDgr6uDtcClFNVP3SU0V429
zcBNZfyxzSr7HDtdsmYLS7/RHFX36Bs8LkPolXdocUTq0274To0QOr9yZusw+7fOkR8SKndFeUcs
dlmPeNHX1l76zew9s0+qPkzS52Cce42d9gcGHIlAfNIqNBHyAbONNiWvupt29A75kJkqnSYmJ8gQ
jOdC3Y+03jqd8w/cJHObSrrIRpi+KXzk2bTPyQTuiu7vU8Z0fHF8mf/rTJSN2hipNucLoHrcOOBQ
U816OlbyOUR7+GS4XI/UbrZ87gwCnqA4iETtJBZfWK9RW6Nq713HGDZuSSqdxZ5kHbn5bIvm9qfZ
vUmBUxfXshRftqWmnVujN1LW2BdN8Dza4uqa3PHsym3Ovclo4L8KPwzJvc92pOW0oBfM30LWPafD
lNGkwI8x22De597i7OlxNZHRXOZpZ9IOyJa/pMusdWhgAilPvy1l+TN4yUPuNuYmDQqOAKEu1kwE
NGsPbTJf0sJ6WAx/a1OK6Nz++RZhs7geN/Hyb/Lzzwp4VGbUWPfBOsvUzrWDnUfpLiNk75ynycPL
u01J7jFrXcpyOkozIN/WuK4KGlGkMZYCRavS/U7dDNy5ucBAOIZTgZzYR2q8Nq27L0vjrqrrXWwT
ehjybEU241Y1w77h0XCs+o7PntHhyXBkeKxV6X9UcTuclmFJUFNSvv+pOVhXZRhETIpRIrX6ZhsB
yAtNgC0OWy9NC58jEdOW6t9ENRq5YNWNTpltOppqlIPHUG3QdVGa7HZw94lPJMvIqkxGJJDDY1Pb
/on52PvODUbGlHz6adBefkvI0lGvl/TBs3xeiamo1Ba+lLGGT27uPJaKbkXhEOAeOjJMraBVD0Yu
KlEJTgPG3KOVhnLXUx/b9ym2GtK1/EQ9bh4rNkZTfloYj9psiZ+IntMpszxyv4EpbScqm2m4usLP
DwAlTCJGcMK0M1FOHW0WxuMmDCR7y3Jfm/X8zPZW66JDtz+2Tuf+0VipIvIR3UNo0v8bS16mqpHd
XdDdgvxYZOB1cMjuZJHm2z4os2ezB8Zm86NT/jD9B8Jm/loOiXtQll8TXGyI3RswR5ZYdJx8qb32
xsmNRmssjkAxeGv4jT1vOT9sQpG1vZ/YUnsc2A8p2nZytlZnum+WEiQYBytdtz6QwBA6I4gfirNY
xikYbVkHNA+HPjw4Rkn8Jukrmtcx88lcjpFVtMapZKHIapGh/WbLIn4v7FYdbXscy6goFmbEeva/
loFR2GgsPETHb/vdSDT1MpWGfNehCg6T5ZLlFmMBC6BUNUKPqp39NBhOZKTdp4sDxoFoG2vf6J2L
wPvOQneH/NqtErKL2gu2GDLr3jSOTULzxs2mYscnSfoyMS5gte4CPb06OQn3ebwTU+XwVRqmCUrU
QpkCQTeSMyJBn8ef2HFbZXnUavPynJnWmT1w9/kcqANk2OdgLF7ow2xlx43fmTieqmfeq0e7DTZm
yTqoSU9q4ybyw2Ad0cozQKhnfr1BJlw2o2zvWdtBug9V2ndJdIWclzfn+qJEdamt9BC2X3wHq0jl
Y70BCfZakS2qi/jaNoZg8mMBFFCc9CiDPFzRzsZEJEh3i0q80VYXm34QfPi3OpcIvsPJG3gPpCWV
syw7ytmpn4VoWPg0Lc4zi+F6QCF06jyU0MiRlDnYYq8JLuiXRS3hI53GblUmC2UQ5R0LPyT56ids
tFXVtdE9jIOcL36Q5NRn/LjeTLVxTG41l5pylfVZZW7EqqPIZfdnbJbkzic0NDJTqRONDs2fpDsL
nw+JDuwqRELpDdpFcx4FlvtXzhgo4bDtjOCYS4oFWl4a6622muYntIYfvF0JPaIrwdaammoIX33L
NY2RpyzT/MR8AFwGIL2YtFjXEy29NauMb/VwstJubRSnskuOgSXuEnalHukv3tcpEe3MdwOsNMzc
jGRgbeg1y6DAvEuPDl1cttNGDUXBjUX75Za3BWLr4OZs80kyOms2vHfiB4c2hYq+svLW2zoFcj+x
Pw+bn+VlqU3nxLJYf1rESXCCQ8BDgalabAWG37YyFWqPa6dHI1Ply2QY4cYJrPQe11dGXWr7bzbb
r3aeqfWui2tsgmmZQtLEyXLvDd7wIr1ZPfluL7AZhg6sIP5pFKjQBWfYqUs6NPKiSiN8KpWR4n0r
R6zagC1pphybAwWA4o1VJvo5UWXxReK1+x6YN47d0htH00Ml3/aN1b2Eg99f+7yURyMN1CdohElF
LNoZdk6pKcu6YRHeAbrp3jtXxE+5lsmjRTI6WA0En6gjxlnx3Nuz/YnwlebrwPOtEvG1iWkGEDej
QgEISZT+s6sbsQ3KfLrL3do8wZvhLubzRfX8wnqKBbGcKtPGpWS956HQfnMX53hZESorRz/IEuBQ
3dJ4Z14CC/03esF8c3T5xka3mC8NtdjB1FiyoZu+EwjXem2nc/vWwx4SW2eZxCsSwnTQiXQ2QZGj
fuJlLZ2RHdgpRLY57LR4nCiq071nyF2Lcs75aAZe1AHxbRFk6auSjnNTCpP7UAzpX+8MIa5Q4tDX
j6ul56vlp/EOi2+IRCys7dL7XBF9o55POf1KwO55cGyngV3EVbkpm5bSzVieU761WTgdrElGdrvA
AkDWzidkCafzngtD3/PeJfc2MC3EbrySvfNkFin3mDxeq5gbjTUZRcTISb6OQPwPSjb7q3W8RgDK
omGSxe/cZwjuSlLKLQZIHmG66V0L194INlCL3mHGqJ3w0y1ZmI20OcPZavwg3TZcpcHIGJZ/lBUm
tTGLd10Ud7XblDzrZvIcOJrip4snOpDTY44QY1TTZTipketl+regljg0MIfefOvT+BD2ajM6Fq27
FoAFDc1jYMbxulP2cSpZgJCNcHIKNYJaVtvh1i8LuYXZNVWBGUUnGB4Cn4JwiGi/97A01vPw4C0v
NKhXs0J2QFEKnPzWAH82QbyvKKxVaybWg+lXe1drqC2jlXDrs+qLqFHqrws5ohHuHkyvglt27UdW
7tGAm8wqMkYkDR/Ihhesw/CUUckXjeIZIovZmsmvtMotaxx+awh3L2VhXNppRN8nEBqFRewQKW+Z
ugX3q1zWV25WBz7KH8Om6cauMmOTtN0WfNGXx54aDjnO/G6B6lP/4DptzPod2XuOPHQTGZM/KCtu
Bl1zu6QBVuBAyN0d/S3++lbPcWkYr13Sbtqi4WIa1qdeL/3JzD1r25AVbGOP4muQTGsWNg34muiF
bnxjryZbJzjbaptISRnbuiZ5/Y8A6rjO2Fa0SgycG2XEwbogwbHjLRSstAKGpaui34LXyBkkahsA
TNHsGx6hiApB+5AspD+bNuBoIbFotc95NQG9Cpgy8+pVJyyoroMvxwmHqCvLbGeZ+QVnP+z9J7BQ
rG7IlwvdQExfeskyhAZt2lFfdPm+kaQLKIS7m9au0V3C+TtW5rkPY48wrDdukrI90QrEhNRVuClD
SoOIvtgR6dm88V68xJFfODt8CalPkg2b/qyxc7cUWAUfB7H/JBB3OcCiMAnXiBpfKsvMMxzSM2V3
MHJsVLj2pRdeJnJ317zV/o7OwVqk8wlHZNNnveCt5P6ZHjYmjfeLx/eAstkTwZXqFdyyv3EUUu5o
dCMfgxopg0u9MtM6YF/45J4NpKcn2+azSRqwJx2msM6XnZclD0XJiG8P4nXm7n2rU98B/+LzKovF
RJqBadM65bagG19WyQuYdbULSxrdnoCj2ZXpoWWvKVtH9Ean0z3ZMcq46IxZYBvbpFjYScciQah9
jb8V1SwpJhNFYq4PHow0/0eP7V4szpG/ySvvxItBurPwg69QEXVMZsFRKHk3xkl2cDMnosWdRRPc
uA1rge6bOERndEO6Pnm2E7GirVLSPMVgO0HeoA03UWKkRcmsz0YOJKFzn2MzhtRhSavM+n7IrPrK
aHCxOiI/t+eCFpq9ZgfDA3vy/GMbJ7/WkOabwbs15igmelZCA1MtPPZ5RbdQc0jqqd8mxAcfvBxP
PFUgDleVNQQgVGmk1W7tnmcVJteKtYF79kJnW8gsaDNzWUWkPWixWffKi+soq71Xoj47MoIduae6
vufFsysbM9xbS+BeOzdLaT4jgLryannFU+AS8x3sn6EmBsRbid9IPNMuDgXraBhtSKo1Ly7R+H3i
cKLO3dbEICokrdC+ebW9z8xBi2ZvqX1NQS3E1doXD0MKiMv8ooxpPgWVe7vwBM3R0otecRNznmYx
57sAwsUzy2WrFYiO/kqWH/ZFlR80IJmLm/bzJpPBBxlmBsVMvzboYgjtHLx9WZLsBvC3UiF7xZo5
5SedavoFsJ3DmH/YU4A9pTUdAvM6CHc6SqOi75Nz6fKHjRgMFNOGJDmp+DzlgZCeTXnWmBWDCups
zzqbMD6YLLYfCZgNeBZ1MEUie2EIFtGgKdlpusWu223kwgUZ/fWN6n57Sek2rJzCd6lJ9DQ0KcBr
ztxcEiGPMW0jwe3fLiBFIJLQFEja97yBT0cGxz2RvejXJMycfemEKQoCY1fVte2F1yWYGdp7G9Tt
v9Ro1kREmk0WmClWySK3nuhvW4FSwz2aOd5ETFtz23bFPwEnJG/KM5Kdfcj7/J14qHkaiDcf83w8
FEVS7yVkpFVPUCynTa/WuBbLauxb6zf4n1g+0Z/V7WM3Cp4Su22OkBa7jTXPgJZAEg76O7RiohpG
PFFPccfzGPAlz2KfHLbU24I9iWtbg34qrPZfr/z2Wcbeb0oykczxsUdKHtPS2A7wj1d5Qg+zlz0v
SWq5FtGlov1uAvcrr8k90v60n+tgBO1R3veFlxFNT35vPum5DrujPXruaXKNE7kP8IIJUjC522xT
2jXwMbBCpmJFn0XrOIXMcEho2URi4UJZFbS+5MSSXOvqJcmb0c9IEE6xc5dE7hopjqS+ypVumAVU
kZ5ZoXd0ChBH7MgCBMFou0L57FeTtDmqoB8X8pi3ty6OvKQ9oc+9n5PXv3S1vnJtXQfC38az7/Hu
B83nNx3nYoEtbEBk1JVYF9yG0RC3Qa0vjpleB8d66A30zVTnm05TujXd8Gr7VJwWwh3bUP0awcot
+OJXZkVgeqJXWGXt3ja7+6mTT27HTgS3H68Uco96rObIEfPdLRBYN+ZP7GWc9Fnm7qhzJJHkf3D1
iUGucq+jB+gCxlT2vFb+p6nNP0btvc+GS7yifmvMwRMh9zPXqmsX9z+lA6oyaKERZxWoFpG445XU
wknP3OjIpL/BSzJZ9FHx4r4D3fQQJmQmMLKx1KlUz3v60XK9hO3Om4jJhW245uPPImvET2+gfwXm
teadN5ovjc+DWaaRLMZdkbfB2lXJptDtE79WcNQ4SmwQqVdtHN7PN9MRcNV6oIaWFDq/OtVy6iE6
+vw2kwSBjOwV/bE4/RFpcgH4Gq6EKRCEVXVI3PDN57W56nAhfW2ug+Teu4n0lvHWu5m3MWd5Jc2x
rAObh5/U0nKF+OWvRruK13nvuwc0lvewqR6qgZ9lmsID9Pq0J9+3GKzBngxqBOGHzR/Z850ebeoQ
Xf8zQL/yG3Ot3a3y7sKwgIlAEMwXlyZuIq9Jt4pbY009WlkfUEtoNnjfYxp/JrzbvHrcAEMQwnqe
9YUA2MWZ+iPWMHwWY08s/ppl8amKg4ZXsZSMgFkEMNDaaLS3J6+Cx+lUMBvTBqx16y18BczlKcTj
fW7ayX2q/Rk0GRC7Z5toa4qJSFpihYBVnbgsH50yyLmqxfCgeu53s+OO8GatB8n9A8UaJKFoKLpa
i3FIKiPZN1bwS3aCaxP27aoUi1qrivCfHOaRaoAmrlpYtNVmEApEzMrbJajuS3VoYPqGQ38lqM5E
ZYJA0Aquc1wZD3mvj4ZKHrRM0dedKw27/KhpVxi5SQc77E7E+tNj6IATmoLkLa/T66zzg5VoWhZq
8jfIef4qQVgCGacGPp/pVKApvsiq+TNNJNbZ594pF/4FRLefCLdNdDI6RK9SORSgnPpkiG4vHbWu
huXxFngKuKk8UBWRkPhSnLTQ4Geqs1vCLjTOddpui7y7LrcML0kXI1t23fyvi5ur6T6WVbzviyFy
C8U9TuMJq2orWrFz5vLxllAWHZDH/Kft0i1j/b4Lck4Wjq5DRkXkBnMx6bpmyG83jhddi20obaYM
vWJdMJCGW6oTUtmpK2sAX89e3l5tjvMkbe4yYawnmIO+PcKMWAznI7TLdtO3uRNBjBOvRuclke1R
lF2NY0y/bun56Ux6WJn3nCY0tPSrA60mdvO71KEaqw9yWKvp7Prpzkn+hVzD+9mNGqYB48ZP0mLl
qj9BVWbQEz9VuCHg8u5109bu/qXOlqbau5L6i5WO92CziBnY64Sq6pKiCOW3KvhZ5YDUsi/ICVHN
dVNyDEOhll676eg/FogyyvsAmsVxMWRrBvqIGfDou/z2fVOtGzeLn+um6vHxUfJycKyR1yvzsARc
tVdx7ZmPUvnJk07a5r4sEAhruH+HVhvhjlSHiISts28Tcs2ORJnCuuEciuCHWBu8evBkDdICPmRG
yI5EunNLE/CjzulMI7tvj7FdjrtucOtNVZTOa5kJLm8TPHAIVuiLIGfyzZTWVwec1ofr8wS79dwh
5Krkr3V8iLE5R7R0zOqtt7phZl4FSqRlUD9OKvZuDe+rSljwm2ey4Flzgvk4+ZK2kaAMwTjwDCZE
RAmdN9tqMfbcdxCSe7+onkjbv/hdzKAdqg92bGzqysQFUxyilegfWtMJeFm94pxXu2omKx2PwHAK
rgllZkRe4N0QG1V8FCwyW+ex+iekd4959yoG50DT6G90c64YdbrqtEIm5Cbfe48dDYowRuetJ/dK
RTLBm7SvZsbT0oZhAvOHZyl+55SneF71aMQ2rTuUIRdb0I/HadWYPC1juq9xNRxRjSvD7h7mkdBZ
UBX3egQXG9p3iXKujet/GsJ9tEfjKO3uvCi9k+6o0QhGFoj0iwFWBRJ15fnMhcnTZMpjYXfvDm9X
lhUuvMGd1N3T+SO7642r0Emfmsm+Lyj6BwYqNUypiELO2e+xbeiCxDFArMzvv11Yf0RVI5PhPuKW
SpYEyZcyKCXI3v/rUvSseOTVltgAownsByH/YZ4YTtVAVc5I7xwb0CqMsVW80DOY8k+ArLSKE2rR
cfoN+oTx2suOeoLyxIavfZy4Hc2taV8a1s52mq2/JMcQ5ByDJMimKjnJOHxlMLyzLUMyIWT3kxky
b853jhms5tilZlwUZ2nzOq1s0Fsd7RrPv53JELW9OF3HIx30skUhqRp+UNYqvdeLvwvS4Wg5081g
jFc1iAoTXPSudrmyxN3nXBdXGbe8+4P0yUw9mB9NgE8ZP/b2EplKfJbOfHC6/tqVcpugVcRp/Scc
WHeJCJ8zEJlj2yD2+httCkoefbMLysDegxict+Tg7c0iWVafOsCTRuXQmyONWtj3Q9EePFloqrLJ
l5UWwcr0jE+rB/85tNafhPdL1TQ44oInqybo71OA3nE43QkzuRpjTOmGDJ7RXstBbw1/fvTD7xDC
szLvsA+hwnT5xvVokVCuuPU34dEYm1vDXMns18UetapVY/FMmkMSCdaaGtZFYVjTEYiCQhxg10eT
pR7nnsIxKA2xD8riYSqeaGasYeTc8gBugm3m6ohLKtc2mpVJOJ2amU5ZOgpYCqmLD1NmJ39p1aax
4iuRam5CFqrVslTYStxsUZQZbs2OXR514++kH+qoybm5h+Rn6WqQyym8H2MpzsRAnlzaCcZCjhms
ob0yUeu6Fry5IcFPTujmA++0yEq6d7jCR+U7P4nujl5oPWK1rX0ZXNA4jlxX55U943NyvyR/rasb
U9Lf2c289sE30MTY9WEb4A1pay27XuxAvyGwGwOtFh9HkjFMrWDRnvvA/HEk1GLHfmnq4jv2i9Mc
Dr+9an4Mgwhrz6oeEqVpJHr9rwvkg+E6aFG9fgygFqSDd8hqwHoiOYeyxZZS0dRLHL4/0+iGjeP/
tnnwoqccrtZ8U7wKcadVc+667pqOixkVeiDREBYR6VUmoaU6VSkSZAX8hnyRemfIPZiN/lJ9+j6y
VGTHzfE0jdYr8fm/EmN3JRDwkL+NZ5NH20KA2i3z7+K27MirOCUTARow8L6QjxtiSU6/ydLmnnfx
EczafUAmnQFjd0tp+MraYvKPa4cAMz8ioIyA36g7U8sviyuSnR+lOYzNcKxZ+06EiVYSnSJr/st6
fCzNpNqNQb9WJk4tTG2oU8lZtzVMIxSzVQujHGsjI1Pbo+BVs3EIbjg67wb8aSww6ElRRQOF3B0B
FWtLpv5quSHQ+Rx4Bp9R8dJ6KqqE8b10Hcmo9Lk3/J2VDfyJAwuf7DxIT1lKc6eqcckSYVd8H61T
ifEQ6SaB6aSJMMc8q7weDLLeJndvb3CiWGR/rgyfZofOrJIC3a7Yhcnw2Xn9OnDOZY0FM2s+6FRm
a3/Qn6Wezg73hHRbO3MMr4eIhue+huzWxDR1UTnaYQN5GMpRmX4ZWr7QBaLbQ+x/nQvlftuG+QcX
jjPV+hqpmXOxrj9EBi1/nhRuRHJzpb67VnxUxCBdnFR5YyDwLJAqajjh3peQ2MSoGKLApp3jCYyo
zA5OIO75dZ1oaMIz8d17yf4p4GWrWuBJKDIQKq5p0l/79hKmd1P3moGTWneed5CiPiaL3jfN8Bgo
VR9MEHmRa8XPbucRlugJxcwWscZwPHr29O7Khrj+JPw1ju4TDTy2NhYnaxruusx/bgQfoS22fgpz
CEVsBV7M2HUGU05if8TVgwZ2hWG3bIHgmjiT+FlF+khFc4skR48wfIB/feiS6S3x1GezpGzbGuVT
a+T/BpKHsf9L43TVYvqOLst2mPdFR0FyV99YtDXpBVzYXF1uj4Wstgo8diJfKNJvw56OHXhuKMbr
WXOvNTE5amqWKCI2bOJpRjPqikwcS7c3j8GYn1OfaFhgbl7SMLKu7s1xL0ok54cm9dLnrEnjR23y
gxJKNY9i7rJfPy+XfdHbxm/uUyhU6VA+LeQg/+w04A0jWDOW8yYCGp7eZYU7UplzLQfrde7ecpJa
dwRqi10ZmDMJg16eZqML2BHQAL9Ly/YM8y49F26efsclOPLU4N5qx9rj6jSZ2yI29d5gX+mK/Vrx
++glX3FItsWVX2xndja3rg5eS4fRY4BZJhdYn4d00RfFbsc73y7Mg9UOr23Jx2jGqKAbmHxghXMX
s1z09tFSQYKhmf/oREecuTcKDIwGZz2xnCEtrWvVpm9zMBBm817bjIwppInmdom690sh1kbJ+WZj
tj830jMe2In0z7O/KgaLiA79Ku/Ni6xzVtq4kPPivYEAsUdHMnY4zDQJncXeZ0N3Dyn5kSBb9kgb
DPAnGnhLGf+oyUyvJ0WN2lf9XeVZ71nWnSrxT0JyyQZuIDgzdCLGDn+elSiE4FcTHlVsAjI0LyOs
mWFkm3Wy9fFcEu++8oc9JvmqYbDzrV9jxFsENCl7Yz3bzactvxcWo8nslec2Qg8OCQ8tn0Y2zNve
QO1LWjpVoiVSE8zLl+3Hp84ke+p6t94chjvTon/MAYWilNwlsj64AhN3TggOiuxNhzG4H2k3nCrJ
epEtvFbGJgkxnsVWVcCNgYNPZGtHHKqiuG98Z9gGWb+xlRm/s6Sp2FKo5S1L6BFQJYv/WPpS7oY6
O1XZ/CBvYtIky5gVJ0F7AAbBDXcyUZyHJ9WD0RkC2DsddIElyKaDWGTCTgz9oQv/q4uRgIXOv2PT
CF7RBlNYqyGTfw06JmSz13ADoHck2fI6vxF7bX8d+sHGym9TC22ZiM4h2eHJ86nhjZF200sCtXWY
rLel06e2I6YLdiSbEwLLMvwJBYckAovx4VuTFc2pm1yk1yDOG8vJqMYdLc1dboAJB/0Ly0ZOA5OW
GFfg+uKVH8Y/qcAD7Ii8GuFwafqUYtgvW7KJ6jgMSQ4of0BN6ouXLg8P5JG5mt7LpdpUwKiigJc6
ZnlOAwVcE8yotSqsf778p2tKZIh9l9HnBtDzX1zCo6Ai+gcWtnT0AQH3gSWgo0U0bpPZdXpHtg5s
A2/GwqeKFvcVDa3kee6SahMEtv8LJxDgM4rbOrHqIwGAi87MVzxuCuaOGglfu8W8yRVLD+jRNf9r
VdV/qWhxrX/Lp07//naXr/r/gyrFrcrw/65SUBvRyX+uUtz+D/+rSuF4/+GL0BE++rzneE7wf6oU
jvkfpmXaYRB4ju94Zsg/+d9VCsf+DwqWzCA2aXonCG4bVFvyUOl//2/OrWURusL0sYtsehb+f6VK
wV/lPzcp+OPxDWhtmCSd8VX/58aj/6tJUTQy9Ae718CFuibfKUoTw3b08XIyYiK3nXoxWThCSDAI
PEdPL2JQwRd/4+nAOiwpSGR7aQqQoXegt3mLQOsDyalObW6H7y6xcLUC8hISgmF5sLsrWcyIFbMM
w5U3fAv2MhF0GIqkDT4J5aBlE5OesR/DJma/Xdh2INdYTg7xvmIqLHK/vqX2x4lZ1+LmBlOOAde3
hvw6DqCqssEMzx3LTe4S0VRfDsPEXwWnaC2N1PxalhnTWGdB/lGFpaKfOSsEXl+l5l2W5dNH1wz+
S1jy+tylcYq3wAAYElAFOMeddiTrxW2tYLPClBTtF5aZ9ZOWhQWjaCFmAvuV65zJATtCOVoI1UzW
QP4jSFviYlan83euv8upzHLmIhYcNrvMUlfhaPwZNo3oo0idIt+RdTaY510C22El5U8KfRO6rePM
R+3VEMPMofM9blMzCzj5VC0rckVHl8rRxjCsXTtsM8w0zDayx4GgjqJsO94AqqzLrYcrcakoZqOa
Gj0x2RYmOtcdpR+AqSYGKUOzepcduvTazHEV4M91wVXnNrdglQQMPE3RUnKeCAIByTAc/UYGFRDX
NDBvUqxJzBVargUfxbJ0lHCJRY0GmnAcUh14+9ic2WBg1+TZIkuUXU9wkELXiggdiR8iju6qJNZW
7wPJjhFk0LyEnDaWYj9MAITXnkkMmw3eS0BhcmTuN2LpEzFwcg7QoLNm0Nc+as+OHZR0eB0H0M+R
FjBwY+VyN0T9qpoiqqsQfRWmXS32YNCZIpywAt1m2gEkClqhtL1pzpIelFo8BWPnP5ZTlx5K/sWP
UzylvAZEaZNIsPmOEdubadO07fAy5RqAvg9sg995iFt0RBqUSLmI4F+KgjvsQt/zT9zeY02EGQGI
SE3M5lfXc0m0u0WNS5ouRnDxl4qQKGwlACKijlFjYmV46GZ+uyx72cwIYU6mXTbgBhoddC5tthdQ
DYcpPjvW9Fl2U/hRgwltIqcjIsGCEaf1qLLOeG5oCPOWS3r4rSmwIyeAvkH9xfsBvWlBCbJAU3Ws
kQUGIyseW9uDyUvzkCDlJjSm+S+frOzD75eGZM/Qdbfon3bnQ+qFROVCgPs4rLzx/vCdlR3JCoDr
2nJzC8whbFlkUNugcE2I6n+wd2a7cSRpln6VRN274OZmvgHTcxEbI7iTkkiKNw5xke+bme9PP58r
a5HUVZmoBhqYBvqiCqjMkoKM8LDl/Od8x31E3MPhKTmCZJsuVO0aTVKas2JafCuG0XoGD9+SJNJN
9N41jYdtszTjtQuUO9sVjediiDA1Wj3GrBZ8VqjJQ0apSB5xFmLDGWXria2PwRuhBbBkv4UNyDEs
LLIi3plFZe62EAF351lU9bKhL8W3mCpmxj+vFD4TDEiJSmjEG7hINWrke+qG1nIbTIz6tq2LN2Nn
B10J6spresrUAqtiDJwY3z55hqk8gCpN0wPlN8o/1EvtjAcmVCxNgOs8eZxhVSJizh3LoYwxEu0Z
Wldqm6qmJARCDFgfCIv4wyFqIWYd7CFXTzVeMiYrAY5/TtvhWx3Z/ROJPwVrwk6ZAQOajbFB9l33
KZxmsIBZMeTesaf0p9ojdhhxiOgUA/M7i7hh5bFl9sqPM1EfSpB/gilr1PMUqn4kT1X094mfx8m+
bKgiOOq6X+RZjKGgu1c64QmxLAC/tyReVLR3uyXl2GoLlVPNbDiO+hgG3yx08C08h/CQwW7ZNU18
xzQA6LFPqzeclNpHEh7y5oinhJMOkfKtXlI+Vwnj359cgjqxi1Xac8uzFOfr5VJXV9noqE1bRieX
zz5Iq4ugnjGmyX0Yc7FM4V2Ksr/OgdR5fI/LZrhRrf1qmvTOdjlAgrU5z7GZ07aXrlAlsF9ldxxy
ZkdBRdIbY2sG7leGyw0eb85ZcXNhtPtErOVthqM45cxfx+YwALUW8e3QAavO52KTzkeggifTZacm
Drm4l3wfKpQoIjrpvC/b5Il6X4Qzt22Pvh4/9VUEKJpQ9VF6OEKq6h4vOGtbC04iCq6qRDrbAjSr
vbIC4ISUabUl0L0bQ16tsOMzZqgMGCLkapk9urOEp14QOcqyYufAIbMWhMlcKmxPxc7I+Txdmvxc
GWmd4/D/FOeEl1yGZE09UimSHx3gzQPAwlMec5lJquBIxeChCIZ7Q8Hs4IXnoWhYfDCsqOllGYCH
VaM/n/jztP3FjybDrBeBhwHVfz74yUWQy8t8mJnQBAudz/YMfwC3LOa58tDE6i4pplfXgvFdMoUk
oO2Kwce5YR4qEJqMlHZGd3tLOYdkYGg/LRdZY58XlbgYUSq5PFMh5aqbPkHZ1Cw5dl6tmonXUCDW
PmlIfmWWv9eYv1oSUX2Gp3QOHmiDmWgWp6JmBrz9gOd/a3vNjXEAOuOAxSVSXrEYAaqcaM1OpoyL
6TJiua7EA/A3BrRiPckU3WtaO/e6hTbf823c9ouNw7s4tHX7aXCyJ9ZTDMoEA4EZ3w0jNoGu4yZg
pTinFQh0SRHI/LFlEta2cBuK5HGKuuBV10J8mqrk0DOA23jULuElxK9lBdOVGRl/ZGtPnltPuF/4
Oxu+QFSLtyO3cMtRFyUSY6BQz7luiqtRILV00xP0D9oLM++dl9vhvr5OsBL5O6Y+IeGmiDNaKa4y
ofaSBlIcM/5KTrXeFsvdVeuIlyqCc6fRzUcGPpxNnAWjg3Vu5bcqQ2is5H1GPSqcVbQAAvS0KdiD
+gLnYblc8ngH8QrHXouYWIFExKFeYokWoJ2IN/IZZpW6LSuSI5rwxhCf4BpeV0u+JSJzwm6Hbl6l
L0uaXC3ctxcui3KKry3PPXWzd0t1CBgmdtmJ4SIMkI+OW83bZBx3DgSRRPlQU8HvMJawwOAg7m3s
tgNwiO2TAGx57AjeOFZ+NVPUk+ferSPK+7Vp2iBguyypsR3eOmw0bkhfmxBm20dY9Sjus8P2LJ6J
HOUU2j8nuXOwtPnMKeMphfoSJq9VE1yq4i6dry3ifjCgPvazBMbPx+8OXzkFWtuULkdZpEcZL+Nt
Hz8U3xOjGmoOzufwzaq7y9mjW6CL8Nhr98LusgNFVOU2QC7snfdRyG1RkX5pE4RZk9CTxCbTnJnF
oS9u7WjHFEk1qA1omJcyafUM1+JWNTGFTpFk3C4pDIlzj9qrMUeSYpOmTaswESuzs7x+71NAsFl2
wlG0q2lOI/bSvVUmOdRjM+wYtHNGrtQx9MprGFhok+A+84LlxKRPhMz0jl8Nmvm4Gv7d9itn6+EY
1l8nx2pwFzBJhwwDS+nZ7/iATjH68JssuhsxRjgPFhpsAmItNh7CyQQkI2vG7fNRe2X+HFJGGGwz
j5TeAbfjtGe8zdQLjNA4bnGJWMy4iRdtTNOn12oYgU2TBwa61HqlekXGKr8KVc74tEIcbXvPjzzN
uLUsJ7zGuDyIs4LhJ+BaiKPrDba3ZcLGltj5jo9WG5mLJigZoFiTkefcYPp33tucBB+hm3TnpdGI
WRWsxh1Bz/Jb4YoQ2djWzb229MLRM8BRuJmmuHqwC6Ddl9bE+eoGolN36wOtS/aYAdRHUmCMTusm
ZLqfTCVu92yemje+WuS4Jl1ohLrBh8TeV/2cA3/mF2Ow3EUFg4QxuhtH8jJb0XUzmadm6GifIdfD
lJ2quyNbjx2Qmo4ZgYwEpghDVZyQCKl72A5I060ny7BwvPM6T63Hcamta04mc3sBoDknETD7b6Lz
2GaYJHcU+1jZ8vL9dv1vKQhXKaueqb91v6oHP7Ea/qfpDI7zh8yGTzqt0revb799rd5++1S/fI3r
H/kN3//076qD5dkfYDSoMBC2HwpbuN7fCA6WJz6EEnqDT7+YxDa7KhJ/1R2E+CAVhVqhJzwOV45A
Lfir7iBQK5RLXZjg+y9gRql/R3fgJX6oX0fZcHwMqetfBF8CnWP99z+oDrbvx1MbA2BhVe7PhgHz
P3aybveDDHP7eyP3b1Vf3tZp1Zn/+Euw1jL/o6jb9WwphR94tsMcw6bNyfn5ZfRI2R4BMLjDURZ9
SjndEXYhn6c3waiTL3miLGszpxZBXaxUE+6IIeUKKzp6IGe3SufDwtrMKKkBtgY2rfbMAb4LriNJ
0cfWJLYzXTZS9Tfl0M4FGkowvagy6s5HS1r5GUCJ7oGm6wT7cCVtfIetAwHPFMJ8WdxGw7RTMRwG
byGUF3FauyPC5LSbvujR9gL6eNiGhcXqjr0+c08R6NL+xNl5uM1IpUGjBxd8PQRtCGa2xfR7Nnkz
nqUWfM1lidTSspNWq6F3iRJiAvDo8q1NRuwbciK+cSeL65vcStIHcmEq2zrG6x9aB5jvVhNupHzN
quj+KPxMot9qDBJZvpxz3YEq5JXOAN+GgAcHzpZLBcduO3C3dZ4ME4xXzBcsrj0CEQzkT+USLKRa
XOVdJ3j9iZyPbnLX4ICCs7YU0QHIPGprNCkqxxQFLgu8Cpz59DflzjWxTuclj0HD4jSbgrc/fkx+
eRhXkonLEARmU0j83pV8B398GPNy6hx/1hAfFhMeAYlwxZVJ/yet8WJlkvz0MK4vAxWFBBohLOH4
P7/MTDFYF2KZ33JhGE85IwbDdWFXQzG+CGRj4EJGAPWyut/ytc0uoVamf/Iz8KX/Tz+CDJH7RCAp
uRPIij/+pkwAoink6oYFOzFXBaUGRwanDl2T0M/71HP+5Au4vnO//sosMvzifBVZVH55vU7hAAGc
AdCnxGmpFrfbFR2m/Kryxdkff4jOP/kU4cDwOg6pZ9f7LnT+sKS0TRKlJuB+PXer9tM6qXmy5gGi
6EwDYAePu+LQYtUAL7g6mts6tu33EQxdfpCQty+nJU8CWuzq4aYd+LnPIo4aDFwkXZ/EXN1uG8m4
xfjL1yeAfJ8F+4nd76KBDHeXVKHPvKDW1/9tW93wzlxNv/+Gom5+O/TV29cO18Sv2+P/h5yi9fv2
r8V11rr4q/5ZXV//xO/7nBN84BNXPMxS2Cweq+4+vpvuP/7iOB8kyDMQRo6iQ41n4u+7nFIfHOE5
1B2q7zvjuun+Q113VkIRW2aALu+zAf7f/8ORIn6vb39/sM0v//un/cf5eQPyHRR6dljCtRKKEmLA
LxuQGjny9WtYaYxjrLoyd4C4A0/bAra1z/yW+jE8g5FPnIgRwXtO416E0NGXYpfaJnsku0AJ3tDg
XdQqjcwWJwHzuXQp4XpkDmhToaxUEjKvUXyZfgGiD/jHtAxMroMxARhleGqoq79H0sPxE6YxhVBR
0BADShIR4O52feyw9Iqx+uoajbRy0Ci3MozFGzDh+CsJgOmBItfososWXnaI2VE3usGqeMKyyOUv
j95BOoPCyeMGL3POMV2P1SOp0oPtuzeOLG/gwD2RaGdQGFxZRI8wva+p7B05vkMEXcRtLTzb057Y
KJez6QiOF7+bIL4w4ajL5LAnCWSf1lDo1vJdibuc6cmL6zxo+AGoCYlzlUGaJCtDGgpEJB53Yzdf
286/jqxxVwXZRdOGn+18uoNIxhGdUphF8Cd7Ciy5IO1xzvI2BHRAc282dUs7Kr2gIEqY5CeBPSIS
zWub97ID7rttdLgBwf0U+9zfq/LUQUkSBwtvXBcsxynFW2t5MyxSYb3PywxHcSof0hiCb67vUq9+
iVvb51wxghcqqlOD/g/j8tRwOQnyTxSQwiFXdOeVyZ1ZbDScAqP0cKdyej1W0ch7yDiX1NYXNsVD
Zupze6H5RI5E5rwri7YeC0VjCWskADnGT0Eb6YNrECmCmCIR/x47y+cBVdQB4BbDk6coAJx/nWS7
oO8PDY1JUGB67laMsxdQt25zbkcDJw6I2AShTuWsblUU0t1abwOVIjfAY2AcWqfevWcXNJeIbZYi
12KL4p0jw1BiHGtrQBD+eCnNuXHFvsmY84AmKqh99Ab6EX1+a+dzv4prHeahsJD3nfVMGSDzijw5
y9tXHYw3bOUroXqDCLdPfXNrYg2M0L3PpooYKvyAyTwocloKD8cumIdVgtnjgbipQNIaCLEZiOaJ
5mNVhv6eGP6pmPAZF/hdgnuiQRurd5kL3Ed0+9CyF1+OfnEbDnb+GYUTtgHQvCIqjl4+HCmHEhvf
Jm9gW9zj0/aLbq96e5YbM0WAwPAeW/zfHAvr8xxxTARoNVGn5gfqUwFsF8EYNG46nMEhXO/pO13N
9nFQdjMwFDFqX47cyIVX7UxRHiAqXrgtdq++NftIJ8QQ6mrnFf6JSPwRw9KVQxehCCau5GlwPeJ6
GOKUWiFxtJuCPFxHWXyHQNKQ/e2IhdLItfEiPOmrfd1Gcg/H/DqakxM5pePkud/gGu6Ccjysgp1j
lSd7rKhg1deON7YcHLvwVnJvJTx0OZTnkwBP4uDCGEA+gRjBwR40iB3jBSe+sdhko320SJzhcn/3
dAuhgDw0fuYOqD7cAAR9K/8yE1zeaKIFmZrhkHrYGUyfb/s5OiaSd7TQ8J7w+emU/tGGcSIWHXhT
RahuRu2QJ3d2DoGrqQCyn5Z0XBrPQlmmfFZ4H8uO5y9yPrt5hT9CQxXhVw/ic1+UR+K9OPlQj6UR
6YXU1e0EMXOelitZE5Xsp/1khbuqpe3eC0+J4Biv1NEhN5rkXknkYrgqYxYGsld8cb9N5JksbFpe
0B0Fxfb50nP7vnPXKL9uCfGqOnli+HihovnGIduEaQuQALQmYV8Ec8xZmaoClZ0wKfHxINlrg3do
OzMoC7qZSld7n8uhR66hdpik28uiA5yDAb9SaHsbz9Mgch2ec4zleDht0Z5LjSHQz9917jX43LTH
yh0fEAN2oQHMY2fPyoZslCan0sUQr5aPdtwBWVsNtXLa6HjayvF8Hmoep4qBUk8+RHlbetfv7EJ+
W4L64M5wg9nVpuPsyRtjAGsBkgjc6RGe/SEsa3qIE4hsvXciIkT+ajHbmv4CPgHuU2FwFhFc7Pz+
rlbt5bocTTh43bx1TpN6tyLqkVyCD9J/m0y7s6Gg+umta0+4ORYa4JkWagwLDe5fa7G+TdEVmsa5
WvxjH2R4hBnIDbU+9XiObTlRBpYcBqfMb6ZofnboEiFRV26MSW/HSW6p/h339XKfNk9l20yvPi5l
VX9ETSEXnl5EuX1FkqTcmajkPhPC/YGyD1+dBXGqgT6kY8uy53fjEMK4jOq3boIdwBi0eXT06r0e
dcT8Ccx+eMcJlFAA7im2Fs7R+k2HUj9MS1g82k1HZVc0uO7tNNCqTIY78J/rpDSPei7dl7nipckL
6XXsmZnqcu3kwlKUd3wbS7t1b6IoI9/QkIJ+lSVNlaiCTvgZsOuAYF76oAuiIjEvJl76YJvMMcG1
LNIOGndL2zgRIDjQpDvD8RKgeEYH6WTn76i+dBY4zaQvzagw2hWm51cf7Jk1pWj4Xl8CYijffeGM
r0Cb7eSaj7jWLwxp+e4ko6nOWhvYzj6HCUD3WKAYwfrUWBDyamMsXzAHOrXjP5G+mMwsnzqP0Pt6
LuLC0kYuyYuJm8cmBXg47fxxKOvLgqb79AQvzQMr0vl5QKKqdJniLbm441JNhQ0oBTyVjmfBFU18
gzV/7vIZSJUVUxiyZEHqnY1oYQaGhaaRKumYY14vlI16u1LbltpPcZZEO1K9ETlXzI3V6sqib7EX
g2Bi4RHe3kwe+hxGVeIP2zIJJT150xgn17HgQLHjrWqxfRuD+1K2OA2hFNlfBgUrY98y08nO/Rku
D4PRdGiP4HJXB79nGI45DdKdVXv03OVuQCVEaTDxIGrbTbPHJavCU+nr6KbtEpJ1GM/UfCxm4Ps7
jnlgbkOlbXkMlpRyM2LeU3sxYbJ4FZiiBn6sBpsCvlOGTFNXGb6fBT21CKq2wrA5Fr5zafWetRwb
ENJiS845Q/VlUPoUUrSxHJNhltBrRobZByYYgzg5drWgpkcJAUYrrFxa2wLXKs+JnElydzaR2csy
Jk+1j+hBP4t7zGy3WOzk9VzPhlksJidsYW0awysbae/DUeEL66ApK4NjKaLGIQgqI8IDfm3EpgKf
R0msNyXZoQer3VzygyXvwDJId1k5JoAb36tL79IfHJEg2DTZyQacY28FVm9358dNwMgDPoh7cHHV
qk2mASSfxsmtvjJSHi6jdiRM74RFTzYTwwqrrSTYyR8cxGEeDFOVZeqGi6ahNnQbcX5nSbG7dMIl
DNjrtIK/C/qoFh9spTcxVeusXD3rKlPxPosH8j9MxTQOsGoqdzIbvIt+avDYjVZO/JDWJsosooSS
QG4WCvuo6PN8twwTkKjY0RSPS8iBQGpSMl3bkMMv/6SUJKvayV9DTMHo+FtkeDDL+B0hFppQmucZ
oC8ziiYaR84ZGbUs3KXz1WK9zoAiRdvgZvDSJNxNMgE/7/Eek8oiGa9xri31W2na4aWXk8ssvO8J
LUoTuZdp2Dfvpo1JRjIsDOdtWq2VuwrigRHOxzbkLxdU6GI1yUhs5xjb5k1SgHvvAbzInZaclhbq
bB6VKuOAoBkueWHgJhtGvi8u6Z+1bmNMRy7mghFjHpuLYuDkt/egXRdngBjS9AyWrHU3O+WSHoaY
VkbXf4gxuVLLoPo3KNhzcR0MavqcD1rKHdwazlZEhcJXhXCvOAKjlc9YZaEv9CPcT5Zo8JWZzx5t
FX1MwEgCGPMbJV9l3YHtd0a368mAj80rsQ+j9xH5WkoDaGvB5Ed4iEOJCOxT0k5m2ZbohE+zbUHb
4LjkkaXrhPdaN4H85kajfCNS5dMtR4rn2Rmlm+075WOIr4FVqo3CWsMqiICHX88LxLd4bDDxyWZw
5kPouvTcQRQnsUtS2eeoAKyEKXRe+/e1UZMAHpKbV4pYevpmR2Kl26714Ilntc2HhEGNjQkue7eX
GL0TUEbki/yiuJeEkkGJFgWjwroN63ab+AtsL0NSA9bFDMR065QjMHlTTS0bMzbe86GRM3lhYAyr
QzPHANH4QbolV2OBspJ1e4eKYwHBQmN95jsbvi1moevUXTxqRd050OM2i5NhtaKMQ3ZonGS6p+O4
uutSKb6CCQQ2Gy64gvbLojl2McyI5v3CznleQ1sdNoxR12KnspkmspoZuBa/HJBZDbAZtV/sulWb
kGHZS4BJ7KXjv7ttTBUAFUulTpMNcjYoh/82led/mHHSRQT919oOb3Ota/PjDGP9A381TqoPrvQl
o4BVsVwl079JO7gjHYfpBPMDUnpYDcXfpR0MZR+kx/SCfx0yrZDhP7QdSzgflEPQNPwdaS3hXf8i
5vyRuKNW8fIf4mYgpCc913aFrxi8oB3/wqDWrXFsfHySdFvPUdq23PnYYSC6B5Rq30vy5gfEH665
SrTDq11xKojyhqBUZVZ4g6aeiEr4L8W6znOC0DEPl+qT3WBXoPUSbJXZZj3U3EZG45SD5eRfVYKw
3nYJSKNuXBP3nyjcjh4KgdsfVkRXPDe6Ki/rCmMOKzfg077U4GJ9NUGfVuGyQwFuroAR0Mub+Opj
X+QYFmNT79Iy+dxSLPJo8TUkulU0sG/pbfPO7CibYg7psJGCMXpM3bp6nUKNGfCHz/6v6tmPapnz
s0C+vqGudCRdKCxSNhGOXwRyfJZiLsqZtcwtxKelJkWNORZIGI3MwR3HAfHW5cDlgVdyaxi7kV27
jUx7zwE4f5zzcPy2tMVyXGh3FJsyKtmE1JJ+1A6DzV1dqeE8S6isPeZcqv/kh/9ZWf/+syt0Qw9c
ohDYfXnsflTWCzCLBQRBF+bU1OzH0I3OKmee9p6VBnvyM/afKOtifTN+fvrcn15w/YF+kLuJtiQ4
vjFnlgzgaR29KctoI8gwy17dzTiutM9hS03Bud3LA90zl8VSXBeFc66j+dGJhr0JAIHk4/GPP8Wf
Zfjf3wg8ZQHJttAPAyl//rkcDfOJB55szMSKTfVhjSeEi9h/4VUYoZBU5F1w/V8elcYyrfF9OnZS
y+0u4VhpKsT74U8+VPlP3uR1TMl80mO24MpfvuJS5kvKDJyNMQuo5KTF3sI0K0CnO8UYPSR9IuCN
OO38aHvaftCuBxCp9+zsKxZHPA6+OtHAyphexnVImWm3JDvyZjkYaI64PJwRI8d+8pL9xJ2Rq4kK
GrpAAYQ2BEOcsL8Rcioz7Ltx83EoTPXEmMM7546tDTzxYh+nTk0/NAoI90LHgDOuRHGa7AE1i8TO
cpKV9JLN9zf/f+fvf1m/tv96u9rUmE2/fh++H9/18h6TQ61+alBY//zvu5cIP3iCvsXAF77nsrTx
aP0+mBAugYCATc2XAXkALPx/372U+4FHGm+/dBRWa1uysf1tMOF84Fl32AbDgFYzwaDj39i75PfB
wz+WD7IDvnQD/kK2Qlc5nrtubj8sHxQlNS4mzYz2Ag1lL2XuapFgLLgw24CXN2HVGGjIfZxvFrra
YACBT/O2ZQvkH/cYgTnaNEPEcGX68WvcjeKzSUhL7sCT0AxQl1pn+2kZyR7hKBMxD3iHxdN1ijY4
NR4I750zTLQTTLSe4Frx2OSuEXJwzIZmtr/ZomCl7wYvmkCAFsTwvdwqHizXkOZn+scYAGsuV6hI
hZC/HdCv+5QzwQOp0/SRvTS/1GEPkZBEmftxpBuUX8/NySPXy1QySG8Qd2AVrZnY2BGreOpku7YK
yeXNmAOuurAMljOKffVFMIwc14eg8Pax32tQ+EX40S5DcZXOUbHjOMJfi+96uOZGll2nsyxw82cD
MiX3K6qcwEu3Z12OWZ6fPn+K4ljTGVzjPWi9mXFomo+kxGy4vtiiCCo2iPZZiylo7L4Z4gXRRaF4
3yEYcnlkAUnDdAeECtx2O3B5Oy6kA6PLXOcrsNe1o73A3IjoRJMs45gmTJ9HZfsD2q8PvCfJXSiZ
3eji9R6K+MrKjPds6TIAXuVXw2ud2/6rpRpYe0OVtxedG06wmXTq00uT4T2UQZmgLBdR8tm3JGaK
0a8mn3NLnl+XQdldG8fYhEEC/MJbIJA8ZUjPDFAyIZxLL2+iZ0f3EaFdwBIPZM3sEzxAFnO2f30s
PZ/oOG9+30G+X28lolTpZ3CNRbvhe9F8zvwyfqkSj4ttH9WAv1u4vI9loAWCV9yU1t6f1feXtklg
FjnMlo2wbfcWdweDtbrxGXRXyObTAZu1E8FO61kvSZ5rfx9EnrjI5pl7eaMhE5GWzhIy3l7SfaTb
kB+t9TE1yDnMToWea4y9c9u/QEscr31GJS/4p7rryQNks5LeUZTGAvpK73rRxy6ERA06yCBUDNgQ
R5irAjS5Y3Gp3HukVtBz2qy86irL/my4rVFThPH72ZA5hpoxGQ2RripnwRHQJB8tDM6Qe9I5eE2z
wXoEu8/kQfbZdOfUkbjtaYjo4OAixu1Ckn8j2Q9K8yos3JQt+tkgdhJOoNxzxJPL+RR74sFtfY/2
rsF0nwJIjQNGkBn1SM+M7LckuBM83rNf09NlVw3hjtaK69sQ847ENx+qN7vImLCEqzGeIVL1mE6F
8wqOR79XOPDFPmtK3rg5v8MEMT6VrhifChpK7uWYSLzAxq6mrYEtMp7VQx4gHYkooCldQEmLfGHW
cBrRG1Sg2SN+WAQ63GaVTUlFIaLqjpYmxdAJzyCgA2+jZd88WqZbXnHhg2Dr7ZT6p1nYjY9/rqIa
2B0Ggj6wdDedrdQ54I+CahHwKG9jk6svNEA1yd6ZI9y2TjD67lYhopMBBWeJWt/NnzVEhmSPfxZ4
PheGWR2CmZQNtfaiekF5Ey9xLnHhJTa78n5SPZ1iJHMCAzNkrIILFwzgg+7bhSih8daQkR8mDyVJ
C2YHUR67O85uyFV1T+JmdFpA/dmSj6/sE1a1c+u2mbeu7cD7CRfO7XwJaNl1vKxI9lYgpkdTO8C5
uLTShdPNPcGGZpxoHszqBFE4nBBsttaUcb/NFrsrr8tYV69BGGT4JvBm3U1hizKfL8a7d2BCvRus
7jZWDoCWOy+Q7AYUbK6WpXBZ6A83oc7Pfd6NaevTH0ewPa0TRjT2wkkJsQ0AWNiELmt67FlHbNdc
6FOXp4tuwNh5EGFY+GeJ73iQ6Gjt+gg5iUlr6TWFeyAobV/zYJXh1tOgSe/aNPKyHZkbuoIhcYtv
c8XBh7Ba6WbkxpeiONfzYlmfvdDi/56wYYVbH3FM7DFsdsFFDKqi2Y2NCK19z6b9HI6+RPjF4IQz
2fc7/2D1lnNNp86y8tStFY+f9P4We9v0AgywePR6VffHuo78i4iyEvDSqelfuyQdbwbQRO2FW/kx
4ld4k9h9NexBLlIHkpo8zndRnyTPP5xI/skl6udL6bqvkzDkCiXt0PXl73G/H/Z1GO8uK3lab8Mu
M7dEB5IT+7a/s3xkVCcDfVcMIZ0sGa76/z0Vdt97scRaL/Wvj4WXX7vhZ3/K9z/wd4OKg/PJ4y4U
BlwjfjCo2B9CX2Dx5ahHlDNQ3KT+1qQVfLADwfnRIZGJyrlKH389B7ruB64ixEgdpHxcZPa/ZVBh
l//pGokDhgMokAxePUQPkYIT54/nwHyCR+MHmb/jnFp9K3E8fanYbpddHVO6wEzkPQdzwaUmnoIv
0VLkFJPM/XTFsLiFuB8W6sHTS86JRVgaD2Pmxdl+ls1yli0Ng3IdoD2gRee+DWHTEWZTKxSPXQSU
7kskPLdn7XQ9j1KHng1G9zTB7kvWatYcN8KN0jMYPgjXj5wL2eWQD/MxyT/xrq3xvGKZXidVk98v
XYXHa2kCJo5xLWwIieM4FxBZJoZwiZu22b4mB3TA88kQgUroNYVXFtkTewiYQeUNIfXgmCebvaR6
gIv8YElQtxNwioradda5mtnJ0Rlz6zwSEh64GZfbAejnN7Mk1jml9uUO8N90z0RN33HY9BG1uZRN
h1I6xVcw20H/OMMmJh3Q2+FV55TztevMbA4jw24QtpPLRbBvgOYTBSsPhA/FFzQFKhG8Rg1UsVTR
8sSZrqGIlQP61yk3CE9dbjHpY1UGu8oOVFAiMVha0PnV+W96tMhgLSTXVtZa6l4xecVRwHBGxbuU
PMA3ku7pQ6x4mX0hA9KGlVnVzoxp1ZooGq0rGib8Bdi+jj/PzZqCCXElPMLiJKpe9QkEJkDGFKik
seDMhsEvfujsVTPSZU0iQoNObLlBexhpiO0RA02NpIEUO6Cy91WR5CUpDPbkbbRU/mmcSYQC3snE
W09H57mEbB9sRqHjnKRT3l+bokkc/H38Ony80q03aqQy+tAsQ38+l07fbHUEX4fhdjoqEqYlfe6d
8d0Y9CogzCO9nuIp7II23Ey+JiNrOcOurznW7EXTk9+bVVvDg3KwNYATyvFb1RU/w8Bccjyyms5Q
VtzqSems5pkJajy/jQ0vRaiOPsteKUJkXa+AknZ9xKPEaHah1Jv94pIBIgPtJDXtnbL8/DETax6s
Ltz8bYwqC/ZN6nufwXiiCeTBGqFp25hu2QHjxWbkdvjUUXGSoxcWHod9f/3oV6hPQzatByw71b31
qGZISceBwcQ3G5GdE99IChV93aTMusG0EskJnQrU7tTMZ0lLTcUWYD8sL8/RyQPl7yEJPcUQ+CzW
DVU2WSeXB6bqa4vc7LSMCBDjmq2lNRSGpFxR6cywGGuVSsgOEOXYXZqsIO2Qx6O2AEuH3fPUt/Ix
CjQodilwnG6bRkfmSgY5BZhC5n55li95Vp7XpV+pUxwjAJ5gg5fZwQCbDyBpT253VmRdmt3Mo9Xb
x9EXC4UoZuEzFxYkDALQEdBeXYSLu53pdhh3ulWBd2YFBWjAJgynats6ZplwqyTRJ3+u+SbbSz0m
u7RJwanroBbnqUXs+UjzhRo/EiLKxXNaSVXuMRLVEwYeMTFN04t50jwIjJHrcaDXSXPZ2zpzhrUF
hXOGFtl4Wc4wpMG8A6k5T9zoLmb6lm6SiKbOndNphur9zOiCwrpKJddk5tNvQLSSAVdJCOihmpB+
8E/l0pyBcbYfJCCBYB/mTfaaGwZ6hxE5FZyorGX8gjzFJLFe4reh7+QbyEkGyknVq/Ey7Qcq4wbP
hvTQOYpbEOvIXnvCcs9QHPJHUeNp37jJkEGyZPZFIPf/sXcmS3IbWdZ+lbbag4bJMSx60TFH5Dww
pw0sSWYCcEyO0QE8/f+BkqyYlJoqLX+zLpUWEpUJBAJw+L33nO8gSznvyU/wt3QLukcKUZQ6KKwQ
t3UDXMHt2FYUq0Kw/V27lQ1azIkQEt7YU7Gl+6Bw8bX1/CUcLJjcjXZm1E+e7vuNCoh+p2ZOnfvZ
A2Oy7k2LiTTUZ/a3lRyabG8DGTl1lVU6yBMIL6jdvP3i6KyLYK3T/cPfXkGGiiy3Iu6nI+poRR5W
QNLxGPVs8BKvSncY8BLSp3NLHg3T8N9Vyxx9ncrIwWNGUTEdI9Kona3QFutVGmE+5XbKoEcFbk0x
CPaXRUapQhNwOGJMwr4Pqg9bbvAEH0FbsDZt60tjLppDSzEo3zQk/7anhCY08/CU3etxABv1tW0W
KvNIXNC9QRP/vvWDoD0UQfBs+BWgp8KV8z5PYsziUaO/iB70Xe9R4K1ki4KUzsmw7hGX3Ddu0F0g
HSje+3pCMGMmJXMHUmVYPznEV0R16n00RrOlJDJ9XiY6h6UI84g3maZOhUWYx+MLy7dPY5Nb9El0
rqXvDWkFt8to4TGoaSQj3h/7ax/bI0CjOdKP2H0qBtpub7IQN6Ac/ILvZZWksKvnKaoRtpvJVDGa
98CklL4c8V9nE3ow9LG04i3C6XE1izsI42NM1DyBsNtE5Ai/6tJA5WSbZvhM1yQBCB9GyWvW9ku0
lpIEH85ZWLWQ2gMLV4EaHXcR+WBjyLlXzshtIPaKPS1Irag0JVjxEp3NJoCmdZUg4ohBeFpjvY5j
+PIrkxCnBH5AZC5x7WWGk89IkhRNSjR5v7WQ/69X+i/r183S02uJFH16K3+c7n3/md82xob/KbQD
YdMGZef5fYz3R4fUCD8x9WOG52JTcJaoWWxIv2+NfesTdws/SKn2U4vUNz8F1F20Wq3gn432/GVI
8e/uKNsONOUs0ZbliwXR8n3X/EMVlboxC4VhzJvCm0tv3VZTfGS5cHet52eHhFdJsIqHtFrKuaa/
xMnUp8TymBsyR2MZ58gc0xRsWeT4qLpqAXMk6TRB8IabIBzw/TB9HAT3PKxsX7/kFm/9XdJFI51Q
aUJMGS0Tt6G0Y6yojmAaT+EOMttWzrVnpiQ0nNWA4+AwYhZVQEL61k9J7LG8Gs2gKl8lRblPRqPs
7zpB9LyPxxjeQWt+1q6Iiz3ez+JMG+a8JMMY066da2p4g+QroisaEKXaE/Krrecjm3NcktIe45NC
YsKeA7jBg4cIB50fxLh9m+pxR0/byvdj4t75gY8YjABqzORe0cCQJvUZqgwWSjRRxZ6tsvVqN1ZI
3HiPUXZijPo6Ktm90EDFSY5odQU0vPhtLPV/z+G/bEq2/704Xb3lcdoXPz6Eyw/89gx6n1xgJrj9
7ABJ6PI8/+6d+ERNuMzQedCwDlrLXOyP0tT6xFid0lQw21scEv8uTd0QyyGPMjN72/6NZ/QPRhQ/
F6YmcfHLSFrwrHs0MpY54w+PoOnKMa8LT2ARnswtEN9NUfWPfe6ekYnY7cAQ73+4Ln/ROVkuww8P
vc/LhSPiUbJdCnW8jj8dMQUZrCVCoVVf259dK3tFI7+Shrxvo/6OWdxNoHr2G9p5DHvx1XSaW5mq
L1OxaFsMZ9f04i0R4jzryrVXt09sLPNtS4Di1m2D32xBH4wmP47K+Xp+OllrYUoxY6VCZrnC6fLx
8vRTHHkkBdmIcvVMrEM+rlqvXkz8IR1avlM4P24iD13Q2WwZsvmGqmHfJI2mMJ8/T1XprfIYTiTa
OeJtGQKtnDFkp27b7WXuJM8iZWcnnYg8Aqd2XoI+vGkIF3EwQVK+JvZpDhCuB92WWKUdKkpE253v
bIc+Hj4TkuGgNyymTRXB10M9tISgTF9Gm844je+VUVCDokpm9bFKA2CbRINgjLd2o9x13zj1HhA/
2d2sOuda0Z0wiY1YN371go+w3wxzblF4JRbxw5BVNomQ1k3dDcYNIDvY4naZ7qiPnQP7B2pdlHbr
vDch1nSXvHaCXQR3Y0AsOzlvUWagZUWpt+vJjdl0NnJ20RtbM4CYE/jpHVPyfJcU5WPSoa1kdXua
XXUnWkRPMdrOdgTtnrkp0TDsi3D0zPO5yW7kKJkPs6fEmcKUa1WPXCAzjJsNnR3ARE2qdkiN2m08
GKdwqD/HU2HezgNghWIm7MgyBuMCrYP9BUmI3EeTs+f7Cw91VfVXsVnjQBhKQViseywS+U2nRnGd
kyZ8Loh9s3DBOMk+TcFXgb7M9lKle3D2Trbpahii0PFJ1TSggyM0z/1Vms/oS+3S3pKLyXwjQV8m
DUJwkW2uuwG91mS6n9OMBEJEFsdwtl/LcIn6BMEEcSgc1zOw2K2VO9diTimAu7nclC35V2nSVJfC
wBTEZo90RwUmdchwASZ5jwxlwihaBtE7xW78LR7FK0pXIteGvJDrZeByUF5R3aAhkJsiJmUASqmx
kijQNqgOEWhjWd1ArYt3IvC/loQHv9qB8aCT3LlaSt3zObHaPdAK5yyx4ldYSvlT7bWoDKeGEbvp
gzmORQTsBNzORdMDQrZ91HArIRPipXxVopVQl8h/1Us9Rv5BWtg4yiBG802L6mik9PmNycq2bpPi
mFXeVSIt5x5KqeTiiILstpKis67kZYQmZZchafzipxRORk3zHU8BCNMxua4EsSY+kIqVLMLwwNoX
f67N8bYyZ8kDGue7pkPGC4Q/Tcj2UF5DWWt1LUM5hQYgTg5NU6CGrXV0S/hddil6UMV26VaXhhnO
z2iJ9XM/R+5NPqGUwPpcwI8diGezU4aUfsgwpu3PGg8dXCEmfeGG+MxWURJsctuP9l1vUoc4BmMu
8OeMO6GD583WJAd1FdnTRar9z+6ETNFp3fMQ/su+pdfFntuc25Utu+5mKCJn7Rhq5zSBuzc9TUdH
+/Bm6X2S0ZW6mLzQRH8DIRKu48b1nomlfoAFnB4mUB+bGPn5qiUqwsMvFVUPbtm/znahLq0scAHn
eI/SsSUCJq+9IeozukQLHF+wBKXApFtri3e43LbY2q/KLoRrWU32dTCPwQv5pnKfcq/eqFqpc5WW
+TUm5yWNgBln5Ilpa6cZBU9akgIRqVepi3Zfyap7R9PMXHDy4ytB+wcMl9+vNQTURaPxMiEqZYPT
3XYTXI2kFWBYBD13UuKuuphiy3YfMbQ9iIzOzFpHKr7I8jo5ZAwkPXzZg3XbOuZ4EsRrHEWADSdn
gXyzxtI/A14cgQ2NmB/6yqLrWqoiZMQgYwvxN2CVZmA76ndJNEEVbfKD4yueawbtLtr/2jmYTjkR
LoNgjqhekgWBTtXqStUC34Az1mrDVKl/9rvGQv0f9S4Y5STBhAMY3byvAFdyZZvy3aVZdpg7IEum
Ffny3I+tfedDu4vS/JvdEXKS1kF15ipQQiipafOFfuR/QQ1Q7RwjjTYD0mwcKrmVbovOaU6xaEi7
yj1E+lUsLgKHoU3U5ISm5Pl0iEeXzI4Ioz/yUPsrUeH1uBUw1Kile2ud9gnzzGpS+hI+VnLq5ra8
iSWtAG7roxWEZFqj/4YOzrhpZxBfugEHYBNtggZ6WwjE30U4G9suEeF1RRtpuWL5iV4WvBvip4tE
gMINq2A3JLa8yFQYvdeVO1w3kafDHeya1cxTszN7Y8YsJbVe2e5E+Cx8koSEjDkPz2Hgv2ujDR+q
pg23YD1dZgvQfmw6NHT6APKewd/N1KXqPbVfivWNXwH/3pDaUFwpGblfiKgwVxGpaYfRHe5sWsKn
ZPL7s1g47lal+ClU2L8lSNMv27Gotp6vLfpn+tT4bUaYYdZdt7Yb7lpRPDYNURCLUwGzYlglhykt
zXUMoZnGYECmponLgJGaxzIxQUkUeWjeEAPWbTP6C/RXAzrOjqqX79AYnwVDVPh6YE6Bk4UFwaDt
nF5mGvX8kEXnAW+gC3YGtMNGAoNWzKGOspcy2+RNru+AFqmd0aWQcINhbi+jMLvtCmYHPBDROU4z
59Fh30HQRVleiaB2D1MvDjQRGoJ4Os0MtjPMhPrBD87r3LGOmWtF771PkmHAG+PMaJPmgAmwOVS2
fMcp7hxTOLlnWFzDh7TlJmXJNkb6gG3PFOBkSjWMtykBeGKNZ7I7BY4bHKZFEoMRnGCPvGzd3Txj
UWI2Ol64y2TW9t7tvHEtOoJzuMuL8XpCsIIGwWohK5nxRYNvDOyeHW5abxh2RiEn9Ns9bzUlXF5J
nrjUDbFoeW+opzkdowPS7erQ0uE+S8aoOY8JsHyMSWfZtYtnNOP1d9YMI8OQOuzHXVA38lSOhvri
5qTs6Mxr3wyEePjTCvCvdlFpcsUmb++IpLl1PX3TaSSnZRnf6dYqjwND7vXsklVBysqwrqIiXgkt
zA3O5e7APLnc9nFXg8yv5FllGc5VoAMPfK3jnlNRt6cSzjShn/51GuGFyXEE0bnN3gR56ztB/M3B
x6mYBQ6tuR53XNyhUymRUWzRflab3tHTWjNvOgwytS6tMX/MBpGeJ250S9KZf68L0a5ZXsqTO9jf
SiBlJyCl+PkL50ENQ3cTD/MhTzhsZWKiirtNNYNlxoENZsJkTAXT88anS7pN1dDf9EGPDM8B2wE0
N5cPQ8/Ls0Wsx+pYo3zxsSGaOj4vF05W5LSKRMvGfkjTOHwMIDCxUyCOAXtCMBIyXHrXQID1tWbe
jzUzHpPN7DHNB3XUD8yFpToT0PzxyMonPDpsHm2NNDAAnkjvvbm0JtBMsZFL1m5Uv1Zx77YGHiur
xEVXSwGdDha5MaV3mfIu6hz2p7CbbUdX+txxpidJ3uOqIyDhSJjjsKsajzEwNFeh/DtWOmKW/JQw
G5832ZDId9X084Yq71vWe68wS+6nSt1A/vPRBwdfFdxsrAjJfYUpcWXF9kUWFPeKTfYJg+BT7o6d
t+bMNmloZRuT5DWA/zm7yYKbj/ZkvMvqQR9lGkGZt5Ra57noD1imxK7AIrYBHbvkeY/qai7mu6Yq
g12cdCRKtTRozRgnT+pe801iGyVGSuWmulW2nQBo4w3q9gptaxV9MxbFhALZQUcSGFVAemc2Je1W
gEtB48RXLztspLGDug28ubr3cEucZ15k7IWX7WKcxCKuh6NJP/UiFziwYwXCfO4ZeToEsbEZDexr
OjL4gFyyf3Q35CS3dYfYApkolQ52OWqDWw1/yaFbu4qmrqVs8tdMwDAbiLDDEOachrwzLxkFI/Io
ZmeLnePFR8TKiCEdr9yCKGudd7tYBrBhldvj/DSahNxFWGua0aPTNmKd5cYmnnx8bBVrZOW5G981
3HPVOMV1ksI9txbHH6C/7sRgoA8YyeTVY9ca5rpM5/NsBJwSdiR85uUXE73JxqkpcPBS0hHWtjkg
VFn2vr6T39ndEoueByDr/FE0B5Q+cGdQj7jrqrT7zZQT6kPMDLTeUsT9oa9DskqNw1Qq/Bc+Qgey
byU8RKEoMWmFv8cZAj0G3izHZKOQ0N6hTsZlPG2a1nyuWwIlxvE40A+HrZmOzxrX5NWIT/ErTql5
0zUVOdjskPBm5AB6rHjcjRntpFS4t23hMU1Uzk2ThV/KxrzLuyQ+4a/1VulMGdlN/l2ayO4AJsh6
Gksv3RPFejkW3ucuhFCqRfpSoN6+NJeVzg9xuScyGvdhCCmuKNygWNOMLAjXsbLqHJX6MZhUTk/M
L5FVVd9oUxd3WWxnq7YUJplS2VXOw7fhzTJjVBbZURc9xISUM6v78MQ5PXvTQz7F0660KvzsJdBA
f9xrLy/hbY3TrQCCuWMs3z5XdkaVHMTeHspcsje7CX+xXErNkbzwLkTz1szUS5zfsDP1cpkCHlhm
a3Jjpx3k0JwPsCXq+aSKrNhxA21xFmT7cGQLbI7n2iaku6UOJ6foNpyy7ILAJF5ZCzgTecLnys8P
boyZaYq8+TydqVxnM8RHxLo4D4Z7hz3aeGDPjQcc/dOxYEz01R+p170Aj9xCPQIxiVk1I48wI1FL
oTxa+2HlbKCHBhtDaHWSniRvy3UUsrd0UHsibI2Lmf7GsRvI58YWCv+SWvZtdib1dXYa+G4SRMP3
FtA/ahLeVwX//xmb8oEq9p+xx6CCX74Wb+3Pv2o5G6xbU5OynmE4+f3sNq/d64d/2EJp7aab/q2Z
bt/aPu/+aKYt/+V/+of/9fb9t9xP6u2///W16stu+W0x8+ofO4I0k37olS2///efWz7Af//r7K2c
Xv/03//WQgRHTuvQ5/7n4SGHLKQR9VsT0XH4E14fIVoky15kLP9uIn6iXoRivqhOfmriG+6nheKz
/HvT8lyfNv8/ETpbHzv5Pu4A6GKCeHk7RBsaLKf3YxsRVEc6AQX9IlAWW/bTiCjeY81Luk4/IWtV
4pYQBG0cjaGXb+E0OVRTIRuoc4aLkWbYCbYq3Ju+oOO2BqTQTc8/XMq/aDvSZP2x6/j9BAOPa+H5
+Jkg0nw8QRuAiIqy/tuYeNYShxG5xVqQDDdADOmV/zdNzp/dGYjReWYdTDbLeIUG7sejDfPYNISm
SNgZMJjdds4f1Jipm19/pr86CnITE+iOHTqIcz4eJUmIvWQnRFNvAjKWFbI95qU//F0T9MOVYzrD
Z3EA/Ni2T+M2WDrRP361gYmlwrdr6gkLiQCtM/MyHJMebLCA25kY4ZYI6Te3jae/+Xgfv7LfD4we
itY5I0lz4ef9eOC6Dgcs75VEIBnne5Jr9LFpjWxnTUz+f30lf7YVff+MrsAoIFy6Ez8PomYEGqKe
aY8KYjnWNNa6VTLXr9qY302HkKZfH+1PH4zpKWtBuAy/wsW88PGDISxnUG6SR0JwyWPn1uY2cNu3
yaPN9+sDLTfAv+drXMHACjiEC1/Jt4CZLSfyQ3Of11fWuDUe28iyDDz0abEtXe1uCdTVqFl1eRbi
Urr69UH/dFeijkHlLcgax3bBjfnxoGiZSe0gu3xFAAGU9Vmr/t3CZ5r9zVX8y+NggRLQp/jb/Mk0
NCxYRU9yHDQuFQkIJMDSvpJffv1prD/dGnwci2nn8hdqwe+4uR+uoZBysjtiRNkNQNBPFAp2GQ7u
Po2ze9W4hLahp5Duvm0isuuaA7fLIfOGIxbXiwkq/Yo8+Eva+de/Pq+/+vRW4NrCxsYSYEP+eJWH
FHNvgkgWlbIojxYFEmLy6O9uoL+4U5E+CNCWfHIAWz99l/RFC/zaXONCQxtYmVZFf120rarWBAZn
/d98pX91rXHdsN74y+vkZ1MbaoTMwA6/BMqRR6Td4MUagrM2ELSsqvhv1ui/PhhDbyZpDOZ+huax
9UPkW3Mw7RblgSD77sbCeQasBa0JgKy6/rtb6c+Po81T+N0StJABl7SRHx/HSIxQw5lBr4ZQ15cy
CZ5aKziFFdBcQh+QR+2N7illYju29maO1Ew7gC3cUNeo/QyyAeMlnr2UD4mBG+2f3k82plDAiXAZ
fZcS6eO5EdiJVIBcPRSo2C44JXMNT2w6/voof76fOAq2qsVwLPD7/XQ/WVGaLMNOsCmt6U1nI+Ko
cTPIPNL7OEpRRP36cN9ltR8XQI6HMYivl9UAL9bHT+VotCdUTtSuZtMWp2HwFi3AnGTvblNRJaIY
iJ+kiCVRx00bY/RxAuPRTGimbJpIV//QTsnQ00GntGy4TMfBxvrxdEj8joOi4eMXGVKCgx4wJR5G
olLsv/ngf14dPh7op51BJZGLatIjVmUt80PFNoGcR0wtf3N5P05Hl/cLhyFWh2Eac21nkVb/eEPn
o4a4Lrm8MYSR2y7NQVIz70reGyisI8oxx3vQo+zTQ2enesnxlEvUb5/BmP/1qfzVjbXQCdE/kLpi
/fxFVxZ8vBR1Fm4C5CQTS+OOIOduEyoIW78+FGN2PtaHu2p5IfD1gTzkmPzDx49ttqSpEYQqV2Ws
2/rAkBRKiNuEkI0KXcbmpk+D8N52qXxhH7T+sLZHUh94USFT/2ZFVvA5LVChAljS5QA9IVHVTDBw
ZQxB9YWtfl1+RX7c+5chGVPRooZL4EKx9YrVOpNAeZ47NfUWufOlROyGvctYt9oesxtDWzlA6iaf
zNtkTHkHlbrG104HcI7KPQxsbIrwwlBXb6xJzMsIwJwvQQHGTIQl57Smrc7gP7T7utsOo9cNG92M
IDWC0FiwWzL9Ri5k2DF5NGLvzKnCOd4EVtElnEKXZfs2VGhTu6Ikm9V2JmcgormKGvqy0H72TRiQ
UM8jL17YGzkFdrq8sfe40VIYWzXzATq1zqBzj4GFnxASykwrASCf4MHV0cWSRxnnN4kxwG45Myuc
ZfJZqhLeD6q7JEPLOeD8COlbh9ZoIJttGpyGJI7FTX9EAti9ujVYQ1Xk6Y0fKAAs9KQqeOoNyoV1
TQrIBEXdmu+yMKvjPf1p01/jNMpeBuQy3xpiMgHtZRmxvDC4JWRz8uYIU/aj57SA4bJv+wpRdM+D
l57sRHnB0cJCmG0DmlDeJgXrQtKbBjMOyM5JnwcY080ZZs7AouvWTU6zHtgSNk8mEh16XHFuPLeI
52efhr3MQaANoQDdgdS8PkU6Lpkg+5HhXsOQKv1TXdCNXRHU0MtNr6DvkTkQ5WSKLipyWXYTKlfL
iV+B/i6JZi7afCYnBoyeMM5TdZYManpwRRH0xJ+4BYLtMXIPAFnRU8VOVTgYnitdW5uGvHakUo6y
Fl26V1UrmfTjbdKUS1KQNQVXEuX3Deg/NOMzI8oMYTX2ynbTaFvlmLY1DagLSdwUDsl5Nhp8qzIM
4pYD52RG7QtfN49xbwFTK7tO3RBhMyB+dDxQWK2LN5OtkeXfl848mre6kGgrCkYX4V65FlMg4C7x
UD6MY4sOlkxa5tEB7ZJtYC8ZyBSlnk/3yq0M3GEMX1ojPUreWumR4qb0DgWhnzn8nj4v9qMMzGvf
MOUXbckuuajGNISBOeRIyLDLBpcMwHOmhNQLMbYINJl0k606X8P6WoS7k6YvSm5R8iamnCFBlrRj
uM0JXgnA0IvW3EhbWuQSgSwN0YwjFiHMw/CIcxoUNt/Q7sx+l6CwgAddlotlLQ6WX2m5sCCZEXDp
+trqIh44xGMgeooxO4DEQ4Bst8F8LiHlI/8EqgL3AjFQs1EoP64o66pwq1BTxIQGNYR81ujNcjhK
cX7uFSUg0a6MXbWJVK4yADOOHqkzU2sihrmc7DXuucBYFWk3v8LYF4/MvV3AZfhdjynphyAKS8Xk
yQK58wyCXIfP2VzP7aMbYZxDBRJlX+s8INtomBvP3nv4I8IzWCbCOQWNrzAK+H7R7BqvpZZu8sJ5
GaKOnNtazbx1nHCsjQ0CHfk1CcJ82BdTgnOEAqSEeUkrjo+TIW3iKo2Mtelk1Ts2BL63TuixIMrl
gWYOonp4dYx+CwcheVoT9Vu5TwRqyPeq88BkaxqPOCXq2ndWJPYWT1lozsukx164YA487T1OljbZ
9npAYp9F0Zitja4qun2FCfh2wW55axBWmVh75GEAkNKyctbDhPXjrMy7errrPCuzrTWu3trd038v
6eQbXdIwU8waE60Hvlw6qFgKr4zZt2KG9zSbswfthXGQHdj/s5/d1mnfKL7FxncIInrzZSSa5yJR
osPSS24mQiuBvaTd9Wzr4X8NsX002rl60bEkXwOUZonPT9RZdkpgiJesOPk4bcu0MlPcHrivjHFN
HxzV4oaaRMfuPrQnM6t/2yb+owbhf9b9+/8uecBk5/K/ywjvXvtv6X/9T/P65aPTDVz6H2LCxZnG
//wQS8b3vTQ9xd87gS7CQDg5dPzY9KIM5U9+lxM69ifaGo4f0Cmy8Z+FtL9+d7pZ3ifEhAiE6RxC
7qdc/6MB+ntX7VewHsrvD3sjjJG8p1Al0rRZIgFgQn/cGzE4ifPWAomTk3Bu7PHgF2+pG8KWYq4o
TqOwWLebGeOwbdg4xPCxTA/EBdLtH6RRh2vTK/L3hjHlHSrywtnZbBrBStpybwOxhG5n0nZHzcs7
Ng3j+qBcRlCtnOoKMUATfxNlXB+D1vhczlDyG5JLzkBGduaaZL7mMZU1qcWAy79FgWveoj2ydpq6
bE3R8ky5INck3chVGPQ6PyR16bRH1WTx62jn3vMUZzCKUz+/xXZC2y1iu0Ngkzut+UpYL3OCXqgz
QeM2yhbvcVeGWLuaQW/qnqAdEXkF4pzWhZzs6BsKMaJTsz7Gg+dE1bBv3aF3eLsn7n5qO9KOEubN
jMsJOMT9XpOGeBYxcXJOWZZjLQqSRt7R/LaHPcvyROpXG2VgRLMx3VdOC6fZUCRzsykQT2bnp0RK
ir4pjzNr75mftu0bWQX5HoiqWZKlkyCkye06/zwmVdpuMJknzl0h48WLRWYAK3VWV5k/4LbPeCc+
lC22iGETafg/5BYFsxvdDzNEVbERStVsKNxh6OvhXScjxkyJ7SBAHhPTde0jaM1WWBn9tV0LUcB5
DbDehyw0pKg22MXZsynzYixEkBXreJZpfJkaPdzkNbe3USF7jG0PHp+7TG0BRMggYPyPMa1J0TC6
EZELCPS+aQ2ZflVwB5GMjJbwqJkLebBNZRWcB3PLKMlHHxBtDWv0HiMRxAbyTlLNN/U8xsTr6CB8
7XsBk68SWXjmNwMYHJV3LoYJ4nYaNkkJSXTk3fa8j3IcT+u+x4V40bm5O9x6bKC4tXCZu89CJNNW
ILKbVhiuhvAR82FwH9RZdekptk47kyTEG/zOwXBrSaMUR9RKTfugjcDDKhaSTmlijroi9l69jFNW
IkRnOca5lObxuh7DUK/HqhDXweKGYsdqFETh1EQUfm61n+H57wO4ejAk9FePYRkNY5Om/abK/eBr
WyeMoXxld8lZZMMTAf7biHndCVQ0p1xn81NHp/aiZqMTn822xt5hhBnsBX9MSe9qSjQ1G4N66CpI
LKi0g0LsMqPyDXcOmQ83qgA4Lcii532d1tNz2Q8ceygDEFxt1meEIBXMzLOgs04WEpYl7zfoSQMa
nPsa/Ee7HujTfZbJbMttXYFORlumyU9H9BitRazRKM1xredXE6qI3jYkLEFe96dYnZjC1e2hZZwO
GzJ3MOiXcaeugFqaNWHKDD7vywSvI/Is7sWVtmrLhSCd9guvGQQuG1Pe30bO+3pjk4t43+cy7mCJ
p96Mk7ZIiKKqfXqrBX2/XWrZCC4iBIbFlnFqoumbe8mrygr3UFk6uaLPMri7ogTCHPWOxNpThi76
A23ZfCmRpduzWLk8/hIk4tvs4UVQ9mifQqHxN1RxLd/9YGQ/qPMKpmzHG7hf++A4001i5Gl1wq+g
NlNsMhodW784FGavKmriuHwIjMl+mmcPskMHRvjRZtz0PGInNVeQxtJ4Y5WTBuyLWhORne9D9FAp
4U4rfpo0Qmf0nIQpN9irqXZ72v+OijZzHNdXMyaqR4OFVa10yDOEzcItjpUPFQW1DFvTNfbQGlaH
DkP2ZbKeKQGQVpXFri66lFIRSWC5niLS5XedS9SejKq6OpWNgwO0Ft6jlQMRCPdOW8X+0YaESD64
ASOGAs6wA2ybA8kfSYV6Q0cRhZZButquGxpyVI2oMAe2yxpZpgUZ1ZvBIRimOXjnqvJkhfARtToA
UaiW+gX4TriFNuUwP+9tszWCgTQ7/FE2Ea3xZETq2te2kwEFrUVRDwRd6JprTNaT0jPJK5FrUoCR
M1VSb9/Xjd1SexmusQTac7GX+OgeuMpm9F20JSVFEcplR9RNdpTCqCkeeE1a5yWMDtvcpr3F7yWh
fWDsvJvcFrD1IFAT2aLwJ5QcWVyMkDfzGTKZCfDFHzZxHI99v+0T39EIIkmWa1apk5HRc21AwyJY
XrlIx7aytYyvInEAeDcoA+pzl77G2ihL64VQ3Cm7m3yjbDeo/yYou0FT3qV16FdrL+mhmaMSwshl
RkXX3MgAJ/t55LArPEgRztNBjG1L9lbZ3htj2I3bjuDmmBNUBbK5JI932NLbbk2pVk/ryhntF+LH
E2x7Whcl1tJiJjy+VBOOhBY86JWdOdSnsUtc+VqOZJ7ymCRM/oM0QnxN8c8cax0Yrd0hO+Dk5Ypn
svXQEAeDeBoKoWgPTQ2M0atu7qm2+iLG8UY8rmbyTduEfAddlzOyR8ny7NhJBzx7hn9yDlIiPk4p
C8s5EoNFYQF0R8x7wNi5eym9mhk//mIKCHjoSbarET94N1izLSCnEI9e4hZtKPK0WYVrpLmyvWTj
nh0CTZnc8YnChzjoK3ovvDUE9LhocE/ESfLGgjZkwG6nXjHLqy6z9IQiwBRXZkn+w3ruuwKE6NK9
+trCS4OJXfT6OYcWA9unJ6xPoP24EyqKdj7qrnaNR5p01ZVry4LGk2UTTGylDcJJFiG3eqn8Pn3K
rQ4zOy0P0oGIa5q9I4CLOr0JVVLeWRMxUA+GHP3JXBtDBumOlSR0gQd7Gll5bIXNu1vxoR6qoCjD
bSWJmNy0QVcDX+Lub6OzJmc4jVxe5/MuaDPQTF3UwmBcpzwREHyXnGLnFLsUdiofPLUNhngmmpp7
cboeijGJX5jR5S/SG4mjnaXHicqCJiApJ7CPtxVb4PRI66kV9zRIBOLrQoiu2LFXpFVXjEj4VJdY
0XkPl2e+hSYZW/cp1aPczpTEPjmkYW2/lHbSQ/cgouq6U6P/Qtq7ife7zWxn33eYzVelZasGW6tL
U0g7RUd0YjlraC2OVaTDSy+ZcrA6tGBVpoCIhkPSGMRlDrQpyX0zYyituXTyJzpBbHiKpGiQn4XR
nBy7QE3gwDzkS1SNNJp8pJwdH9GpYUMzhAmbYevEgjFiaoDDYR+WXFijth/LfJRXNnFW90EVTGBr
wCiIbVdrMpSRQ7Ir7xih3pgV++M2mYgd94KhwcCRuw6WThJ9HxGeUIC6SY+HeNLCN7b5nHnZVSb+
H3nntR05kqTpJ8IcaHGLQAhGUGvyBodMJqG1xtPvB1bvDAPBjRjW7Z7q05XZVZ1Gd7gwN/tFXkdX
kqTBiGmi1NqMwSBUW4zqwok23gerPhabrVuJ5pubV3TXBa0wXwsPELWTsGj0O1i7CUA211AhpUVD
syK9jT/1Ovc2GAdSuwobtfrMRK1/yJtWWrcu5NpNDAj9lm4URsrKgL9hHBgcnTpDOPNwSl+2biCC
YR6bq1KQqg8DXRjgSyI2F4spl6SoKYgaq15BqAmFStaL0PmsegA/2DBWWYAFbmV1SIchLThSS2zH
ieJiImWzG321FxGXbhX/A2hPgWJ1HCFFL6u+xs2bJJV1VoDJec6ECLRm3SJt47liVyPnk5ntoovE
/k0riwGxYKxocAwnf8SyuqKYR57tlsY59TP/Ar4yLh8ZGDQJDD6U8kWaNcY1Wbv1hphhtgr7miVR
wySq7EFu2C8oYiO5Sdbb3mOUajTAxP3hWm8bDp7BU8MNjS9akInv4sQK0Lx/j8TQys6SVuPoqwRB
KVZWJhm4hmpdk22B3UrJsssNGAdQMThbvr1m//Ne/E6o4gX6rXKO2A896Em+E8op3E9U9vZfhxmy
2VmR5umih8/TYdageXch+tEOynOgwVASxRGEzPVaCepsM3Kxdyd+gv3OyNdPAO1T4kEtqWA0DloW
kVeM+D9nWGUhN18Jibpyq6H6PD7OWePpn4Eq0PfgOanQXPVZq2+Mp8dJhxWL1o955RhFBUKs0QPr
HGheJtiWkIFVdceeWSC3YltLha6MaDvr6j1CCn5+oldzOG5QADzIYfnpmPLIs245RKPMjVUEi8ZB
QVBG51GduoN3ArLxUxRFm7AaNMvhD8+iRJKfYT5MTq+ZyO7yXIE/rrrp7vjszmsM9PHoUNKKN8E7
6cZkOfW97aQBmteq0EypFfCa5hiVZZO3RDE8hANyFif6xIdjMgyViMaXDip/1H40xeTdXkOMJC2y
2DSDpvYIueVtdWJl7vejpyUDHxJBSt2ECaofYoZyseHSYW+4borkNmVxskZ3AG8rTgoPkVIH7j91
tv83v/FgO5qAoRQRCio9d16h+0OzwJlxwU2mtnpafdKegFnm++1O9Bv9Xhy75A+Hfr8QBdbpifW4
3wtntNNZK8nUpCQT3I0y66HBGuhlTcI8NVItbk040/Vnr3VMMOUCTq8aGmk/mVCP7YnvebB6mGRk
qw2mWfviv+8PGk+H3EI/jrpCFCPn6vUaov9ylWCgTMlYPiEUNrMj/BqoBt6M7zmxdmlJ7IeTc6hf
gQS2NWgVrp3a6rkYwngYHrQ2Ic0ivoGKka89moVJi04rDfcyyKPg+fimOVheqgyZH649Mt+gCOdo
KugsoYyKChzzGhgfzsEjTwipJJdaiMjYKNBO9JNr+oevrHPOK3Q7OApRK94ffOAqyYiaNcdgrWmP
CZALDwZRaGFeE6di662pXo/YfCLf4SUncGsH31lDUcAElzjtJ+3gxJPCcnoT+wkUTsPdidroo74t
mNWn56s8YX41u5ghaoh8iDoIzEmG1pot5wFDT7FX6eDFvE93TdMaMEVM/SWmceGUmAWd2j+zU2kK
yOXFUQuugRHOA+Y4BfhygwMC9ivUR0OtdeLT5/ls0VBGBvTHHp3Kw8jkHpy0ZhD7OSijRR0lqNhY
oeQgguobyJTL4UYX+1MX52zB/BNwCsdixVF2ftjqiddmrYviVEn76DXmwfrUc/hRQdEcKM94VrQD
G/X4x5utFILCKeLFAY5MJTeZ9/MrzSi7cMg9irPdh0tJZmFlzQfey/2JVfJDIITLLapeINZUZdK7
+35x+UMg5ZCwPdgVUADiyf8vjuEUwdEYfh8K3Av1eYWAoHvl/VCd2A1iwCPA7t0cteBpUDHpqWNN
vzo+fZNM3vesbpo/lCpJKwCjAQX++uffIHIx9M2wQv96AcF3oAgSpiYFUDgcF2GhjeHWHQ3vRskq
7H0SnlrQ5sfaw70pGd01qt16fEETOe6Wx3+sw8lWgZKpcA2QGaBjMpvstG7Rwayw0pBHnnXYf0c2
Xe1waU2/+n0owJzMM4MHpD2bbJjGPn4Xnr+QivYBvdmHNmkeRH79+zAkr9xdQIhAds5GFAYhmiM+
JfRaCjWennG8VEMTEem6jP/F5Jm0hcApsVJZRPvLJ2hEw0QX1qP5SYvUD0b30iTxWQTTr46P6nDL
q2hi4CCBYwS6mvNQFFjQHpVpaZJlhRuqz+zvHtmrsyTijKHfAcFYQC/5eNTZS4Q1S/rP5YBSJAsE
Eaj9AaK4jFe1UiFGFfswlUXemped1jRXVlWzTn2/e4Jj35yhWjgs0LBLTmTKP6xONJ3Q/UC8FRD+
/FvyWO7MQlCm+7/N5WsDD7nXDEAVNlZ6wg90fLSH0b7w+bokKsAd1fmrJ0nQ4baMAiHscngQErq4
tV4//C/OgsNAtP4MMiuVTqKla7N1I4Wd6bX+QKFz7L92Ao20f7UTdJ3Nza0um6Yoz2evzkFgoGlJ
30MfWyfgGz0WfdPSxuJXv506nbxcBY7KcA5TmK6uTU+Rcqauwi6M0SRisP03e5uFoJIuSrxKoXfM
Ji7WNDLggr6pCZp5R731I1HUdBf69cfx8RwkDrpBvk0ayJojPTJnh4gGU6MMa8odoSqFG1XrWuf0
aH4IMmlN6SArVJy450FqWFJBBvDIjvEbv1Nxwf5kR6mrXw8FJD1Hu4WMDM/O2R7G9KigM9S7IJ8V
74b7Jd0VdXPqTXu4pI1pvpCXnRSqaFntnxTkt0GgIhplyxkYSEedGGDrRgVi6VhRRQZ/fFA/hpvo
NLzSLZr2s3AuruWuMVAqlbNueIg7zCWKgVIFcKV++ftQ0APIJHlMY+8xW3NKMQ6IM3IqlEnk9nh7
BtkO1Ur8corA/I9u8f/zrXmwJCg/wCVBgBdA5eFbE3aKNVluQcF2RXUl8P6DN8LiOz6kgyhkjZiI
ILUksx60LzOhb6mIgBNsqxIGSRSWW0XF1ckH89cTRxQmjerfdB1zZ+0viSZHBV4vcWf2eLQjVQpv
AAEaJTFuySXV4kS54yAJJxqgDg4hEn5Sx9mO7RulQieyQM8siIJHRcnAMohKcTtILf33UPd+hVLm
AiYemnHgS7gpyOtm8cQQ4B4tdsv+KikLOqqtPULlm19/KeIoDAeOGupzs8Xn8rTJwgJJRj8W3GEn
Jj3PQdPtCxwBfhsJwXIqX+Rn1I2Ane9/raEekTsKOnZUUqCuQS+1BqxoJtYpDP0X4ep/gMHTzKHj
NaHNqVBxXszXReV1XSqgPsqxx9ndWlF/EUCufE9AJ5znqPFCNujy7Cq3aH4KaEbHjuQNkEeGUgxN
G1x6qNs0SEREhBVR2OEb3JyDd0CKQqqTADTc0Fw2dau9apmu4JrsxxVSS8n46FsDtQMKn8ODrtZZ
visQPY9WRhHy8uwMNbihxU3FEbcsHv846RbeWVTRadjQv3wq3E4Jt5jmeS94ZvX+Sp5eWQ89zqmX
1NTh7tO8wVIWL4LqoUP92bvEJNdFkbURlevCk83RqQA4nFu9hAIAQs9uuFQROqWuDHXtL66J4FY5
yzvZ8Uq934zekJmXdVBJr6GBJgYSUA1Fn19/d8oOPMmp3U11mNk6rmKzAntuWFAayGGrSEhpPJ1c
x4e7EzMm7lK6ixR68cTeX10u0wE2nutBNTPKSUrcu5ephTTO2AkuWgP5eKJoNz/ioHny0AJkJZKg
w86ZBcxKHEkMVxOAkUTVZ28l6hoao7f93eQRhYOU+ipwBKrl8wI2PkzBqAH/sMF+k4oHpFmjJiR3
x6PMLzuiIH4HdVXhIKAkN7vB3TiQm8oXXXr3TbYLq9zL7QopHAhH+smHxg8TxwuNDUrqTyI8Txfw
PmkCdL0Eu+nATGcJ14JH4/Kf0+ZX2MX/H8nNFFW/ffsDcvPj3/Tv2PyN374TnL/+P//RKdWs/+Ix
BMnOnL7NVEf4v7hGwVD+i9SYeglvF3iFXIH/DWzE5QltRP4cqiq0Wajj/DewUfwv5PthOE/WS0A6
oB0Zv4E2fiVe/3O407bCHJF6GDxYysboAc72nZjGTYL6ses8XiEeYH+8BvZ1YF959qVvX17/XT9s
P58/tic2yNchdSzq9Hr+ltCA6XAxkOpc57WwH28y+54+rf3Mb97/nnt2P/3+73r58vR2uXu8PH97
+Lx72H3cdPapn4Mwx36M2UYVea+SWzH4LHuUxPfSP/Ec/qpXHgswu6TlXq1lbRpnZj8/3mA8b78+
Pj/u3v+ioW4/859XXJ7s+/er27Or1/szzz67ta/Pbm/Pzi9vb88Xl8vz9e3Z+vZ2O/1qud0ud693
l+eL7d128XJ3ubi7213dLLafu7vL7Y2z232e+Pm/cuUjP/88aSKLygzshVzn4vXi+Wa7uXi9et09
P6/X97uLZ89ent+eL9fb8+Xt7dXt1epq+hG3N3c3u7vl5fZEZmVNc3XsZ5H210wWZBHJxtdcvk/L
hrl8f7//e+3Z9xhfMY23f+8D5hKVeX6ZTf+9/nv/l+m976fV/MS/+ZTb1y++/fn2cvn58fJ249vb
txtW18v1J6vr5u7z8fMDwi1/Pd58PhZsiOeb8/OXt4/d551v33ycmN9JCvXomGbpIo7olAM0xuSs
LpzNhTP9fWXby7PVar2wF/ZywW/sjbNxvp1S1//M2veO9eQFdzTwLNfPPWT/A7TO0RyeluHNx+fu
/YqWuv2OAIR9e8lcpfb5y/bx7frt8sSXnHbVsQ853WjfNn8NXyYyIY84gr4p9KdAfPWi68BP7Tpv
7Ex8PD7UCR9+EE6n6g46Bv8ACKr74dARbGIvCkH05QVig+ckfiind3arfhYwuRG2fB37t0BQlml7
q7ZPWEXzz7bC+DZED11/76FFrAQnyoM/nrv0REniJvlccYKuf5+EKB5TEf+46WS4fweWYN8G9vv7
9dv59dvL9eXHnWg/fpzazrOu3T+H/fegs6kY/ZLuDcqNzuSwVmtPBrS0SNr1w51poQRTuw6sIak+
QZ3fT4eICvGZYhP8RdK76RW2P9RBkFFHxaMKYUAP0IAUjKVtJh3qcHU7/jn+teexDJ6wkFzoOlNJ
A9w4W1ug0kGn1h6qrqPRXlTdoLzxckYgB5WA638RilrQ1GqeKr2zYWWBEohWG6JyWdTjnTZ6dbjA
5Du2dTCLD8djTT/29y0zDUujIviP1jnJwv4UGmizNGppGA6vII1iruYueRjGJxblT1HgYGgQeScO
xpzH3Jb0TaeysmNpzbh2Qcqu0UW1nONjOViF02B0iDR0pUhbKcXvDybXwGwaqIpC4ur1la8qylM3
xp6CJ6PhboOklHMbRiOGipGpOTK1nj9hqgnhPynt/7J0o2lfPwYqMlMLG8CFPjsCjcYv1CgbDCcU
Rt3xrVa2u2qsF8dHezCnCJnwGCS947lB7WuW6VQo5RkpiGinqcpgDfZwoqHn/vq3UcDjUN2gZaXB
XZ73qrwubDufUprTF6K4KC3kJH3f8k58uYPNheQOFUPqNvBwkGaZpUt6pVd0ZPUeWTHJ2iJgai2a
WqHf7mEgfXxA8nQU7a34WazZ7sLJzaKrRqwB/RJcJ28T01gUVb1pGvcMaatlLCRPmVnbRWvApciR
JdWWQqGvEL7ZSHq3MWL0PfvxDXyIg4fWKlRwWUHH4KEPf3kQUKeFmjQpGE1vZcDl++vZl6wOWUM0
rgD6VfnCzLL+BksmJduISCK3y+Mz8+NH4GmuWeTuU3dpPxpiqUrYyUyMkobZqjaVZ8UEgh2EZXri
cx8uXT431bnJzgBHbXW2dKPaTGKMYXr6rIl+EWmqeC7QJjmxQaYHxvxDTzx7KlhQo6ll7Y8nQ0K2
7AvonYHZGkukT7pV3LXypT6MwPRNXzs7Pn8HK8uc9jqDmrQaKDmos30Pnx4kjlQOjnReXmtXzWN6
UT5bH+olBNT6qdyFj8M13PG38TO4trb4xTinXK5nYvG822Y/wmzMXV/EQtzxI2SPyh18rSv1MvvU
195Wuemwbb82G1t4EK9RPynOqg161PfqiaN+Puvzn2B2BrdQRf1GKAYH4oVt1umm9NSVrHXbrDBW
xyd8vozYHhTGp4ryVFqePOf2Mh0BRxmxrmooX20i2HTKy7vSS8XnE1F+CANwhCMB0w+De2U2p16u
uFJujIOj+smZWaDIOrTSs9nLEGaAMaeltBAggOYPitSt+1q1G+vBSArMskH9CvTvDew0reJ57FaN
FtiSv4vLbpOoFQjfC5okC6yNbdQCbCV8s6CcDtV73b1I0gt6tLabn0nDsB7FD5kPKApP6CDakY4u
90QtDj6yOn/lvl5pZfQ7UYypATrVfSj+kF2Z1Jpmh3IWqlaMqgpAZFRj33uIe69Zcqpx/sPkTu3C
qf471Rznhs+hpDe1LA+do6I0v2rL9sbAy+pXxbmvkRCEa5mWIZ7S+uwc7VFargS16hytRswcHhky
v7UZnjg/fxoK8wW+yGK18Iv95ahbuCUbCCwjh1Ap5zQ2hoU6NOaJU2b+sOOrICSic8J8iaPMy5lK
R2C/gCPZR1Fj1x2ez/Sl64u+GJt15kHKiIZePtHimD+svoKiG8X8MY8cbvtDc70ki+mJd06LrdzW
KMu3IpWxoBpjQRDR7rYiW6IaD6SqOSX+9eOsghGRQAOSgX8dut/edJqSCGkSpcyqNhkFlIILwl6X
Nyc2OQP4fldMA5yabBKgJuT45uJYijkEmM4IrRMhg7IKNRQiMfQdT3Smvorb8zCTuOAEKKTZZs3m
EZu2tsyqpHNC4J52is7fohhk77rtBnMbubAboKMmq0pPZf4VRVpCzKle0F7YqJh9s5w6ww5j9G47
Yxmo0vnxSZgBk/7ZJ7SHeQ3wHgBbMp3t3+bak5s+QouldSSQHvLCrcv0XYMdd1UG2AbgmuXe6nqb
bkZewzzjJa+6Qcwb72lRj5HNFUY5/XP8R5omZDZhwC8na5cJDqorsyO+VEM9NyVYFUbXqJtk0kEk
UfBXcdOd2r7TH7UfipMBdC1aThRB6SXvD16jS5NLUIqdNjAlWwZYY9fBEG3g04AxztPgfFTEDYLF
t7ko/g7pxsyD7wcPBgSAv00LfT94Xboo2U4OYRYqEt7CUGPuhdJoY3mNbwSumcendX5JE44mxdRI
5KFE0NmVhimSriB5A+0xLK5iVLRyKNFYPA+vcVWIJzLug8ODNvYkEgiallMefNT+2AQhSXv8VvEV
Do16KQ5Ce5E2Y3Om11V7i0EUbMGsi9du6JknEoSDs/Ir8pSRML3s8FnkWKCfjaJ95OgDdDJZyM/L
BtjiiBFCaeWbNEtPoREOTisikkKDfQc2xCKaTWygVD11dX1yNCnFRT54McTRLHZ+9fkgCrBDuZTZ
FAp/fWWB3/ZpokHHq40RQwSAbco5xspxdasnOmbnvUdmj44G6pkn7oDZViQoOmesmCkmIKJ5tgVP
zEvNGn8VI8+rPwE4zHXCnZPZDYTIt+MDnE3jFGuCI1CO4K6BuzDb9i3PAleJsPKq60C6ccPcvQ9G
GCG/jyJNjRIAUSqarrMExx2HWsurLnGUUonWo+SHbyUmu7+dN9YDirPc9+C8OMVmWxunXk9H7T1x
NHwpTEx3q/RJFlFqXjVlUZ3IvucPAIoedFatSWvLoMdKEWJ/sw2j3MRFi0FDAJjAPDNylUpI6uHf
iQe7Fqs34hBoFvrYxTDqV3lXpi/0p4WJmtsM4TKW0qxeyIFh+K8JSlPvghel4V8T3e+LLPZTeLVp
UHcQIgMZl5veNfVq1+ImbDrYwVo3v/xApN0Tk4SsmxqV9CUs9m2dC1XTlKWPpAyWLv7KHClxuBIS
D8ejzE4JML9EoXAEAI/VoMxTUBgwRSYgH7JoobPeymYTvBZwmF+kAMdc27Mwgadbpt8fj3qwxCdw
1ER3gtmhc9fOlkXRWYGAuA2LbwwtnHbFFGlyrHSOR5kd9NNyAMzMEUHSxqF0kJMOVtEOQhk7Ez9T
n6Qd+tSBOYpuWS0WwqtEYUH7XbZNTNBR3KAGADCAUvOR1cxdjchmAuHaLJYdOCZbC7A+OD6yLy3N
b/f1VxhdYmggJ6klfFXnvy0OqL34j0KDcIoedQmUEbzLzkTJQWyLcSt1Zn5XxKO88PzAW1VNjxEH
+AYbmal+Db3M24zWID0d/5kOv+mUmU+iuNAnpkNyf/MlZq2iaeYnjhWTsgWhhha/gCPUv4hCjirx
auLulpX9KH0/BAlOYQkSbFpwZ/q+f90hBXPi1v5pLByNU+kEyBEp0X4UoTKFVCnV2MkDedwFjdBg
tyKl/2KtkO3IWECyC6jM7UeJkE0SYuA95PRwuEzouA7s2f8IqP9vC7JfS4WzEEAqQBBQqbPvMiJ+
V5CzxpxXUvyZKWK3rLzipMLuwUHCwgddOxEjqDbxmN0fDDlBJdRTmLjKhBshxNcD0anCkWq/XlNz
jM5ApJ16uRxcy1NQ+GAUGFEQBru/H3QMag/pDSznTNNtHCnqxY0aoTw4hmVy/9uFxwFCfkwuxyhZ
5fuhIk2rQPlhH0KlmGeYlBbpeTjGUe4cj3M4JNYCPFCkKZlELs39OF01qGKFiraTepH+nHc8OQq7
qgJZX1paLSt/j4c7/GwyrYlJzpXSJ2Ds2bBiCbk0UhHCQcbclpwSkM+7AeuqPHXVdTR00Ubk065/
G5Yvx0U99Xko5Iuzx1aIIpIiDLGw0MW06Ja6VAnFWiuE7KpuygEVNs6s0PGSpDxRVZ49dNgN05Jh
NSLGydU3h7H2pdTWvegLnJSTfQ+WDmeR4YXrsYf87qVDsRbiSLgsJCV0xCTtToz78EqinjThmIBK
UZWZdxRArJR9DIZxYYhBgCOVNfrJKkmksLUHlH9Q40MsQjqxpKZvuH9ZEBSOlM7NxLtbmtbAt8vC
bMUsUXXXRSHHFJZCE6EmEIb9iSiHC5cozO8kWwzjbH4ywzELK+qC7qIv27E7L4OUamDtA4NxopCF
deIiOAhHRon2Oqk4sWhNzo41r+lVrcEIYKF2o7hukvARtR51Ixf17xhf8DFZJ9wCX09TVs08Eh1J
Sykb2cRqoE+3qR6bdtVK0U1X4mxzfFvMXotTKEiftN7AnUkGVmP7X0oP+J9GFb9zXzbKRwNrlvZG
b2Kkl+wwUvCq4kVrqOs6rL3EspUWLfrfJuw8Oqb6DKVe/iRjzkCNK7WkV4W/ltJxHQm5kqLBKyb1
Y1aY6m8fOlMsQOu0ePhLnoOkBqFBh8NMtIUfNvm2iYTsQlaDU+/Fg4VCFNY8BrJQ2icO5P6chgOy
QQKVvUWSIT64RFoHsSWPOqu4KBCCPVWyOww37QJAXzCSJ7eFWSWlV5HC8rhBFmGjt7swQuXLTXvp
ykjUZHl8tfwYairW0P2noDZHEHuRkvrxUDMyoRARyNIK9WUoUDBZFY18Ssn44BDRGNe3YLOlKcEy
dtV6UPF6bLtVjqcWcp9FcuJ8/GlIlMK502nMs+2mf/7tqOKgGuRBbpEXTgwDO5+6NG49H/s4hHC0
+l/Mn8GhNSka8rKf02LHIKY73TB/vuJqK7WOxaUYqMK5POjjiXEdnPvwfKfuyaSYTuVpXoQfYWqg
2kooyWiqG39UTGc0I3HbBDFuS1manNjGP3wtqhVoKliTSID2pbz4bR4bqy2VIEM9MAtq475NRG+D
W1LmHF+AP0aBNcmBRe3uoGRaSVaOPTPCepBewqs0jOWzBPfAXz+EmTvq77TiqVLzvN9fE71fy6js
xCxzI+vtqEr9tdSNw4nF8MMXgndPlYfDV5mQ4PtR+KPHSk1FBSVVz/jgC+bLRkfnDjk4OphyWp1i
n/yw1CdKNr0SGt1Uw2cBc9crIdel4DNQKkKeYqwM5CmoQP6l0E2r8vinmu74vRxgkjChKqIyk5wV
8xp/0MaGVnhE03rFWuhQxVC2azvrwsPL2Sl166pFYehEQYan7zSKvbgmiBDYPOBuSbbgKe1Pa92G
ozxGckv/vqjvMUgtuk2NYMs5cB6lcuRcQ4szlSvhRUmz+AJBz47a+5Cby0QYQ2MVWUiB2kZWB7de
qAwI70AGAmwWqnhalhrOiI3i4fSVu4Vio87WV7AVSyVekcbV+aItVP8OvSSsqrS6hiuXC3G58DCP
ROYfzicFPKGXH+RCq17Q8hyDheTleQsAI8OF1BhdkDS1qv5R+T9jL4qUoxMpGC3iw4YchqN6eURH
sjHqduW72XCftK10VvoTwiLTvAzHStH4awmWdIbgl1uvo8INz7UAcdA1v7e8hV9p4RVQFlTMvAIZ
0VLoIg/9JVF/z1SKWXbTUCq26wqXsyovcef1g0IwVkNpyAXGcqH3Urhi3jiaVzEmhBuU3aCLQ7zt
3MakEoZZXr7IhzB7ivwWHVQdUat7HoTRS9PWLhp7XI9YLguSdNsgW4ee+cB1b1ORCp7xga9Gmwpi
Nqyksa8+PEnAYkfrqujeMjH1OEvT2nwqhTG9AdGESFMSCOp9q2TBU1/FdbBrch35hLA12tIuKrAb
sTdGli1LeTJi3Vv3UKHyQrjWqjF8Rg1sSBcYGONTjCc0hGIj1PqaNjK6b/iTC90Ftp5JsTZqz80B
hOG4ane9h7GjOubdRkBeq0fqVFW6paf7wcuAFMCLIhSCbpcVEiJnQmSyjxvwD38rsF/n5MJM2lCV
2YWoFX1pu+LonQteVydLJTTMt1BUYxmlP89IIFLTkl/EVYBcA5Kd9buRdxr2DEGkPrXlUL51Q6Vd
xG6tvxZ0to0d4psoOiLvUFxHctPJdmLprQTLpa5uPVfoEB5V3UnBrxpyFCl1w5XsLC9GZJUHXPeW
bZUrZ1ow+oKDF8LUS8fgXkOKhGALBcPOs6rJk/dI7uNrq2uzj8aPrSdsvEPcvynwonlXJq9SrlZP
dNKEhwCtyj8eVtAGYkKZGS50in7F0jBa8cwPVBIxPWjVYakiQEu7XWkUrMD9FnNka+z0RQV7/t6s
hxZv4tSqr6s2yI0FCZ6pr9DvRWowRyN2hw2J+OkLIdDQ3hNgI+mYQ/O1IsW7aznh79vBGp4FE5k8
jAObobHjoe8QvFPNukPTqJCX8hBq6K/hKIi0Dd3RnEn0x+eYUnO3GkahmpSkhQlrGhkpmWqT4+io
quNjErfFzuM1GSwFJVc/BqPNsOGTegOFcyzdl6XSa+6iJHdTKW66+CjoXmndCmgDNluRctIT1aRR
W6WtIlwUWay/4t7Q12dgF9Kd6AZ54Ay6Ut8EeCJCGXRrmFFjEYYOrUCzRtFPRJ5UAN3TnnUyGcVq
xM7rAlcH7W+sm/2tjmYgrK2wLWUbuWEsMFQEEUVHxor4XihM/xEfVPVK7ia5WfznWw8YSYKrZx0H
5uso9cVlErIf7SFOEJ6kZ5nh3VlK2JUofY+veSUM6FEqMgeVYvQGboS6W6LnmLWodUsUEwA7kocw
d1qrvbfYpKJSHI79I5eQbqybamgbu5eEtF9JgqyNtiwnfbrqzSi8lgffREW10bT7Rmqr0ckVfD3t
vi6by2pMsKxsEZxE1U42MIiIIgEFZpVNLy26fKRn2iWFJDomFqA7Q8RdPqg1E6fz2K9fmqqqrkcl
h5mbpsKrzEP8c9RDlCiLPm6owE2GyyycKFqKcVUOiwClqL+4TauKXWZIKlwVImhY+k3DcBcigCYD
ew69P3kXJJ85S2twEBZW242EdTkeoL5uMe66fZTrpsIwSJicmmCA3atFpb+RwBfBSmkSbKu9RPp0
+yS9ElCiwc99GLI3lIFbbMPhxL1bSZb3eG3WQY6HVRS/+nGB1GwiWMba63l2O4FSZMm2DoLmj+Kq
YWTno9C/g1XqxRXGLsMFAsMWpCY1YdUi+V6s9IRW/dLFAiLH5FVQWtsUrC5ay6gE3uCCKdzQlRXe
BkSXLqfmwGuXuS13RKJIj2mLqCONVARpF7I++sqqD3rqo77W0wVRx4JeYxz56lZJk+YPyVR93/U4
7Nq6mbZ3IqoRf/AP4Ubouw6ZPyuWijdPxz/DdkOXm0STEpmrOY0DjuXKTxet2GgSyray+1jgQZmK
2FME3MPrGhmYG0Ws3WSZDZWSOjnWfuEiCq3oulSr+qNVUves7+vqjw89Nl40KR+O9cbitfNSru+5
2PR3lKU1BEcrqX/0WiV8yWM9L1cKNxHmmJ6WfAp9qb9acRS3Ky/KS/w2GjXHBkUR2lcpCtBJ6wVR
X7Kv0OEHgRCfR0bo4RGCCfekVduVzI7RVSZvjih6iEaT88aqhQDNbsC2yKQWnHwL2VebR6Q7jA5F
bn5SG3nmyEfdr+/5pCV6wtvOHwrNFtGgwVWGZFZejbqXYRdgjMi/jpFEVAuFT3+l6nnSLTjftUfX
HLVhowtNcycLgPkwG/Yh7bog7Eag/Ej42shmezgiF1X7ijExoyiRrsUOeUiMaqG2vZVx6KrmU1W5
JsvA8/GbaFKc1WwVjCyWeEGbYMZKPiLS+rKahx4Hko+KvnDpCB6MRaalsvqFhSDDn7hL5aei6I2d
2g7hK5Wp8krAmuIPUnT5H8GXEAulydFmWKe4rrTm3g8vilRwm0Ue5hEcwMH3UbUNSIFkuQmGlRu1
gbWSAz0UIQvk0X1Eh1Z0WsxRNDKBDrcGAWeN96aO5fe8lrLGwccAT2ax6E0OnVh9EkEVt3ZVo1q0
1qO2Yx1WngukMY56Hy9b8krTCUj4wskAsK2DP7IVqYaN50MkrKI2y7IXi/dX4AjcL5kjgri9CzB0
wkxE8zDnGXxJixZKwNyvawiSfztTLEG3jqYwroQmSZ5JO2E08UCIx3VVR+wYaaS1dW64WeBu+nbU
2XbFdB42WYN6d6+oucBqNss/IQKKzYoeY4y6sJI3k3hhOEClCVC53LZUYFUHhQ8L4xqdY9SgMIEG
6JZCYsWg41AMd03lBUkA3K5D/XuBvHlu3Zp5JglLpHNS47kvEu/eiHqkiimflpHnZHmpe2f0OIQR
Jeey0K9qem7jWZ6iprw10hgcaBQ0ZBeLwDLleCfEeiYsmyar/XXfikN04yt+u/VCYagxaxYFcduS
a8tbLdGi+kP1STJbWypxNF4ktDDjZZMlzbBImzoc1l2D1K5MEmFZKKaLAa71fpu3wVaNYKm8oNCa
u/2GRksxuUYr7mBtgd8k1XmJG4y34DhRm7uY/KbZ9WiEqDdKzT0p2gFgG2xZEAsLV2ghdtYDiqCA
zTqtNa1NxxGh3qLAobqLjh5deJflXpk8mB2iSSGPbzHynowGRWwbkXtTfA7TvgpF9kkTB1yeGk8G
/k3NPKvUoi0whvYxA5A8EEN2lGNbRM0NF6WFjgGwZpOkJSIPxKbVVoHBdbkuE87pe6ngw51jQOzr
W7Tzy3YdZrUrOkMRGO2DJGGefK36VADzMy/ucwB5HZj8wEDB2PDbvyaafo0dBnmXrgpFSESA4TV2
voZcBfFVAbg4WRqlh9K8oyO+LW55DCvWqm28Knitc/rfaH12PFukhaE2WC1pg4e+Ls51w9JrAB/c
I1IiNJwcXas6Reyq/V3QWrla2L3XCpwGXpY9V43E1mo1X4pWijuWZHooN/Egq2qONAUPKALz+YKz
PG8E0inLcAtEgskuqstcTFsOVwgecbH6P5ydx5LcSLamX6Vt9miDFmZzZwERkZGKSZEssjYwFgW0
cIfGfp5sXmw+kH2tGciwjNu1qbLuqqIHAPfjR/xibKpxvetjegg/PNVbysiYc0P/gjmNdB8au+rH
d61bWsaxl1m5ZY2dGD/CpXC263+qyuWPRetHRLsdZ4jlm2qtadn7QsGFJqjLVFLyoUbRf1MLtyBV
6xn105Gw0scmB7mHMKpRnpoxG9eTniuWzp2lIVSEALqoy0OWQqS/97o06yC25M74pKkzjnm9bQ6f
nREqwxtD0jj3DSlxCYDIYdWRa43jHzMaeWvoOpMpQtOVFfKA5eq9Y0ik1ZGxZDi9pwuA4Eio+VQf
B/Tw9cQ3e4eKAs0vqR5wfp2d3tey2U2jXMaiJaUT6+j8iFG/ix/nTiG9G5fVeI7nMZuCmqx+OQw9
oqTvKr1ykD7U11m5Ax0AxUKtDKRnPcXMZ2CJ+ah/6PmI9WEikdTCOM5r9S/NK037xsGoweihJvVO
c1zF3JRvl87VJIKVcPUfCtRYsgesw0APoeBcjFGvQF1/Ty9/Fp8HxbCKO2ts8/4Zy9UaGQI8ilbE
xVMhMUsCo5+dkgHjB2TEJ0M59JNsf8RIfH/SnHVt/FiRg3OyFwtleTXRrfxmTKbkneelmKIlJsO7
QKjGVN4lCo4HQdYmsNgGet63jGSNPvCqgTKKTpqiPXU1gxukqWdqVkT2Z0JOPaHoPthkR/w/POKp
7DH8pspIMm56L0ddgJFCnsmgmZfxr80eAU8uUH/xX9mq1SnG16WBk+S4uAjKFTQ17rJcXep7fHt0
63Hkh6+PCmZK00PVdBbVp1fKoY7Iac0SHWRQmzetOrP/u6k17acUn7Jc+nM+Gw653ZpUH1FkV9o/
11zM37N5sqwafVXWeeck/RKjCp0hrIt5kHrruHIlcJEDucvzkBqN+IFYv1EkN1nvddqTreKugaUc
fj7zoMZPaH5Rq2dDHUcIj8Db4IXlPxKOlBdh/eQahxT7Wuk7aT9kIY/u3pWoSfR4u6qU7yXM+9t4
zjFXLGZruLctaXEUutqtI2EhWuYD1dB/9JMGrIsGAzdDV7TiqzUmKKwanTM/5Q5IOk5PuUx+Yxex
RceuSdIDfx4oO11JrE+UuM16XIe5fNZQTl+janGR2HSF6FBGsHrzfsmTxoiasdE7nE5oPfoUIOVw
7BQOD6ARR08jiS72D2x4j+OiN+1xsNvxvhm0zaseodI/uZuryV+1Ke6ihU4K4nZFXtw5dYbtx5B5
xYRsfysiTYzqX0aX1fpNgwWS60tVyM3iycGMgAnlEmZQtj4wp6CLQNqAdSFCGnWQWpMug1ws41d7
0uxvs5PUJRrn8/qu7auFHpuqiQdHGpjGeatu/dHLfLAolwH/ibnCvrfHDOOLiGnTHkQ2zu6RmrJu
H6WitmjfZ+qsJj6iB8s3x+nAu5KdxDbWk7ZVfLHWyrrXPfQkAm8ePDWy1Hx8T4dEaKi8afJ96Rqr
GVb6ikD6pLXDx1UxSkC3E+DeENu//rNEmAQZtcmUerBkRSdw12nVH6jRL2Y0a8wsgmVS+/UmVzBy
9TE4a7/z4UrHXxYFeQ+oZsmfrlUqNAZMOY0+pPv8k5ZhdBU4es/lmXht/WfTaYVxwFhxQVLFHpXP
aInmaEQWTaFpN7016FqEpyVZSE6ROARdV2uaP86jxiueO5MOdt20fzlG3lRhrMRYzw0zDu961lHD
NsMnXDIGZ9NLRadsMRQS85SS4Rke3yYu0tEMDTtcE1JyQTv7oGJNl/poaiNnri/jj7SmwRMseN+0
Ry9PzG/SSGqEOdk7b4x4BsFokxnTvXSx7/FpRg53i2lp3xQrH3Dm8pzhgzYBLJuLxSC/ELT7bspB
9dbAGqpWu9XLKa1Db0qab3VfIJ0tG5l9wh/ewXWlJukPlVxda+5ic2miVHrj59gtNFFQKZBvmJiD
FJjqIlWvO3erIY0WjcYkx0TT0OidEVh6CmA04D7POt7BgRkrLcMTXF6oz4x+pCitUMcI5aQQbLWZ
rBaDyMTF1tGcLJqZcpkkknVVZgfZusTfZrwIbX+McXwgquMK5HuWi2zLKMhmSyR3VvT21O67yGZW
NpsqQazW5d4GFIcuK5hFLcHnCDlr17erLLcj2cbZDwVLFyuw0GL+NBcelkFxNSBSZBbIa4RDo9Eg
FgL7jUcMdrIiiglp00PmliXRp3JLPG9lq5N3FW17T64osGqsMHkJcrVb/zANwSQW55hhRC9WcEiK
fhBDmEDqQjJ/mZ3vyRBP+K8RU/Ubz2KWemdKCbUNce/uy7J2M73GsdWyoDcxUsNC0Oh6v2C4hrmN
iqxWkNJpoSNjmeX7Vi2X6lFRUnwa9dTL/mQzlkvgcuVqoU1RhMNbmw+nUdi9Erk0+msCBzkE+FQt
0UPM5avkOHlNu0Zx7MbyMHQmKu0MFWsrTPq5xcnREDWq77TmCEW1R8timPGHIYNtNIw+K13FXaSX
pg/VvZzDgVFaHSmKzPrQ8XrbwKbRTOWNEtemdxqQh/4+ZL1C5Z7SqAoxTkzeTb0+v/eq6pY2lGhD
/ngwjSKLO2iiniw13xyw4AnVUatk1OreuIRoyMo41IU5xqFbrLYajdaS/ahG4WaotK9Geioh2CV2
SLUyzu9lXGANMwKFo22Eq8Vj7FLBBMAC1e9uFWNI05Iu3qGuPndHY+2xW3CovrSwN/TxXT84xjPH
Q/aBZEqM+WejWX6llMMjtFb6GEpVjAy4FDVqrLzFj2bKOD50vZ5zvdF19oKrfo7hK2WRhz8J5E0D
WFLQeXlZHjNt5r+e89phJrLmdMI1nCBmX6aZqoRuicqyT7dEeS9zlJe53Bv1K5bEtusrdGbS04p/
xXzMNj6sr+Nc+Gau6QI8MPRVByqGYUHuQB+9u3yFo31XTSTkAcWvWt+0vVWh6lrjdYG5auc+u6jm
cv2RT2XhCmKvT94x2EirJ0m18Zg5ZP+hYyp0iuKl+doqjpkEeP+VPzwh1g8WU6rVH+rO0OitZeV9
VowauKvZ3Kj2VvqJjh7E5gI7rxsHN5eMC42XTE9p6d7Mw4AxBTGfBEmd0+JO9qXwosq1SXut2bkl
cq6fhAWXzV+TFqo0Od40HmmpKjf9jIOm38yepHGlTDL9hY/7j9RxXvXsAwP3tWkXiXFZ/3/ejN8l
4KDv/3j40nb/OAz1ty991tT/e1vu3//W+f/Eru5fv2bToDn7HxFBuF/eDt/l8o5hQNn/t9Pd9m/+
T//hP77//FM+LO33//pfX6GT99uflvCzfle2AWmIWzbKzBsSF2ICGJ3fhnvbev/6cx6/VPw5/+//
ll/qb/84ddvfuqt/0C/JHF37p4Yk88Z3QMAPtWuW+OUEqHn/xMRVZVIMbnObgjPC+5cToK3+E+zX
hg62abaTi4FX+ZcT4KbAA0sGdDoMYOBq1n9mBXg2JQTEgxGgua3vMIKFn7GbEpqyEFo2Zmuos5v8
fkAnr+vtW5HTzotNe74Cszmf9f5ajpk4bxoBCw1w+m4oaQvufy9dw9zDeq5tuA7HvqQeUqs4YlB/
Tc7wHHT2az0AmCDOXN4W5Njz9egTQ4G0SjV0FP4y0Xd8wNt1eFIxzAyXriuhFzVLf/I2pyNPX7Ur
QOjzOf2v9VFu5HH5BQSkHVaqQK5ec4my3E6tfRJgn4MamtcVjMP5QPvnKgB/N0NHR0Xf+MUqMmm5
xzU+Ip2LMMfIikNqtwEaqNeG9RdeKKYcLlvGYsfwDc9fqGxxdDDaZQ1pe/Y3PT2uqLKE57tLU95o
WaoFYLSxscFjNzSwZr/ypDvxk1+PCs5tUxLdcLXW7oWi3rbWwprWUOBQOwYUjNo7m59kMAvmsNFt
r+RRSLAQNDHb/KEyU+xx+cYDPSVFpO9nezIGRiRm8bxOTZoHyTjiyVbBdX9adXP5hrmh81XFDeDa
XtQufSYgKDo1Lm8P5fTzd5cDORwqqbL5K9oNNi5CgRj6JPKQcXuqZhWzQlV5iOtYC9OUutUec+vE
5q5vAPaWbzg32Q08gTJU4lg5/RbInn7hAn4X0DnHv/16r8DmYQZs5CzL2P75b7AVDIL7GvspGt8a
jdRJOO0xGfD9GmMyu452NR20OJRCv0aSvRAR0GBEshd0L5RqY3dCGzPD4MShnRO3znBw+gUhVXiJ
YT3O39Sxe//6Y774BBvQD8lM0MTw7UAYnj9mbKKOJcuZrq8a64caS6+nCr9Pv6UZegUm+eLob0sh
3cImtVEk2zNmtdjuhNZRC1pdboSlkic3racmz68/0LZn/o3y4LuxChxmi79DwOEWO38gGvCmDVeF
B+oRN6Rbh1ucKb95lswCh7QoWFdniF5f88Un29YEE4SiyoYj1Hb7WNGGjtlEboVjE09PU12Kh9GM
N51dicd8rXUfXl9vb9Pz6yFBwUGQBM1C8Dl/yKoAckpxYYVZVSx+ieVZIKskCyHVZmG/FJ+7MZnv
Blv07zdvrpuKlCxSrLq4Es0v/xB2D1zJTQHPMM5/iGVP1TK7Ct90VVbsHDrxkJSOEU1ljBai1la3
yqD0h6RDOHS1ZnGSxVTjCs2t+vorefnZARWB39ZcEKNguXdvxG7bNsU01ApbUTHhz9T42Jh9hL0g
7eBMpfjs9eT4+po/AfDne41FHbCIZEogBfeoUbs2xFLQbAh1hRln4QI4LpuFtp++BHaZYzw5mfUx
wR3Pp86J0IolKlsm3qLpinsZXdAbYA9qmDrGoyGEvPPsxKBqsvorG+bC2+EoQFO0ga3Bvt9t0EGY
tY1uqxoOQwl1uFzfJkZcvStb+zNwJpnhoeamV9Z8cTHCwEctBfkCXg5Sh7utYWLLGQOEVcOmEOJu
3ASpVMvOwoaw+kFN568NAoqR54r4kFC8Xwk2l74NnWtCDXsCVsZeNdPWm3SpO6q9VO0cXrMrnq2q
NX0G4bRhSmM4ZKWiRZlbeGGs09Hpc7M5MivtfBucIcoynX4A02LTsOAmL5p2iGxP72mGwFR8fSNd
fFXOxumwNy2tPbuaOX6bleOqhjlSvViNKvJxbXodPY2xDYsmO4nEDaqu/E6uWFzhwr+457bPBNaF
5JPil1v4/AQ7mZdh3cpn6vtueCxiSctpXuQt8A3KRjooh4Sb8MNstcaVp97+5N3pOVt5i6q/3bBd
uwx6L2w25SSLyDXIzxgV55FSL19ef7+Xtj+3nA0PmLwTPc7zlQSkeQ2KrMol1/SRkC35xOww39a0
9AgpKruN9dW8sgMvfdTfFt0nZt5ke4xDWTRzjeqoma1DZ73+uqrmk92Cr3SLBRvfZKSZlrZX6Fwv
LyTuc3y5qK/4pPCSzh94GJwuByPN2WsNIxSElnvwn/WpqM3xUKuZdWUTXfqU8IPBFMPrgHW0O+tL
N9mlgPsYmlXNdK6Ii2Nc2H8h2OddAY9euHF4tK08hEoOXn9v1K7gA9tIrv+wrqqeQXsyhnU94v/Y
mdXRW+jbCrtxjthR1+GsWAyzvMGJajXVr7zjn0pz+/1rQXzYpAJof+2Jj6glVU2d6moo3U4yjUVE
YoTtG9R1UUZ01tw3yjC2QV8NZoQWYOx7i6iDbOnSN0bRqAdT7+fbhlL59Ppu/8nc2f+wn6QNBPK2
1G73NdJlMPGqogczgsREJkw/Sbd9q8NJ9mWMH2m2VNMp1TMrdCyoOIsUMvIkIbDWgCu+/mMuHT0b
LteWHGzUh93R69dcFaactFAvc23zxTXD1m6zm3xRnLfcVOrj5IEIeX3RS9v/t0X3R88opaxsBjDY
I5dxMDh5dojXhPrBGhlx4jP+/Pp6l446sR/dXkDUoOq34/FbJLOBBNIe1TTslm1KGHN0b+xqeVB6
r/FBI2RRbU14vMpBYcYDX//11XdqJlvKC+2CCtBELIRSdP+4brZSAyHFHyZNbZ9QyG/vNVVh4DaB
aVPiMo2scgQ/uRWFiTPJW6w450f+tTUoQQmAnWvbwwia6QT8ow1qysS/8UFcB8oi6QDF/57eAEfe
7kpYQ+ywwvo+eqUalA4O2GJsQFFK176y615eaqhqWDY0ck4mfYZdUT5RFiyF7WjhnKZxUPZqG6iy
nk+xrBpfF9qDZ9fAZ7Xk4+ufYour5yePdbf0wEIiBYTUrpoyY91moEi5SrsalLinNvi/G+6VD/5y
u7EKrEGoSshbYKt0vt10AVrJjC0tHAj+Ty645sAzcAhIS7M/xcVi+6JJGfxa8Td3dt0rsf7l4dpW
J+EnuzPo4O3vFkAdUwO0P8RfzSN1tfQwxXHpmYGhsYmNKVci/qVvaaBGCDOGDB9+wvnTlr0izaLq
9NDrYekLkXrg3eqWVLsCRmpiuIT+v+2rSDte2bWXviZNyK2soK9j72UsjViXsMhZWa3N6SEhf2PE
XA5XVtmCw37PbHxheJgbcXgvaDoA/XK7euD5KBYizWJ+vohlOOUl7gSvb8/LS8Gp2wh9G1v5/FUi
KwgQSvBADIVQx6va8Tivas/U6z/va3JF07CFa7SpzcD4PF+qS8YBCAJDm1Fd18NUFn9tkP8ws3t6
Yct4Te/l4pOhx4/8HPIoL7L91Y7XfrRQaxJ5lwedoBjVGaKCoOIvr7/ECxmIvinC2hRSdK1Q0zl/
NORrBFdWo4fdpKJS5LZukHB7HpSeGbgoZi9iForoKIjHP5QJ6522QnVBk+Dl/84v2TYO6seAkPbh
Rl9FweRw1MO5BusNtn2MUlchzdVc5OumaobZ5TlPBWPrMPGS0bfbRYfVoIDNef2nvLzmaZhDVqLS
IzDQujp/J41iGyO9CC2cKne8aWov6NUei3D1AQPw4qaCinAlxF86nEwPYBuS1SPJuQtDq/AcRl2E
2k7K/sYxRjVgeFgc/vPn2oSvkHela67a27777WZ3l2LWsEIh1C5ZdjLUOY54lgGP+vqthcM9FcVV
ZdRLAY8kGqrcxkjnpZ6vmdlaUdPA2i6RJYmURmlvdT0dj41hyreMJ0afUYF6tIXrXvmKl0I7eiHb
zYIcFeT085VFCl7ZanM0z1odLRTo71E1aXU4pE0ajclVlaZLpxa7LZoAUOrws9tdZFM/50znebtG
3OWRUQ2AF606PTBa1q+Evp8tjl2YpWIgG4Bfu3UkdvvFiFV9suqMU9sp80Pbi1OvKhlQuswLUfGQ
vqK1h3KpT+DMvYelVb17qbvPKjStQ2ep0By6yX1rJxPuMVx/fqrZiDtAcDXWOb+ZSDSPKmJh4Whk
zyog6RsVvOKzrqzpXYb5/MHqE92vVXc6xk2egKX1mBZ0dIuUZZlOWZ46JzAy8s6a3DVYnN7dcBXD
le38842+eAuwpLbJC5TqfWlQZJUKhE2nNOgM5b7yliGAf7XSR7TFCViYDL216w+toeAvHhsg/rqk
POR5UZ7o7cHyEsZwLPtWBkhEYlu2pEMEHtq+8jsvbAzcNP79M3cfaxxrHSM+jkA6VaiGtXr3lnYM
qBSRrFfiyIU9z1I2I0XeCd2X7Z//dsJjMLwgOSiWgFlrt265fpCFLD72jM8Iput6jcJ/cT0XzSFk
Y7iBvV2kdJxEKaYteUMTLX5bqVN/08WedZBDZRxMMRVXnu/iq0TPmaqcJIap5vnzKYiFgcJQtjip
JQ/5UraBQlcZRtdyTXbB3f6s/e7axDu2nij10D6VAe05KYAM4JxIaPprGpdIs66G8m7GIiMJmiLN
norZcZ68Xn03FfMYWkWR3Rix4j1mpWg/tdrsp0L/ng+d9iBnr4MUCOgOWnRbbo73fdoZt207e4ES
NymtsbaPvEKFOzB74GMmsACDv1Yzc5oYxVRgLnY8wr9RaoBNQrTOR7WfdW7pNLZuYwVqQaApFXQ2
fe2mJ2gp8tYr62pl0mQM74VDuwTWY+k8Jpv40aHe2D1lqZeqXya6/cUqgQ8DVDW0MZysphRHzalr
65A6COL7DHcG1wfxDIXFcor+swfd5YcGUozhxJC0R2Fm3h+mTn8tdGp7+QSMdhx9opc8tNbQ6IGr
9PofFYVOeUDUVA7EybYzwNzn/Z9TLsR7dbG0wyR0/rNOK83Htnbazx52ve/6gczOn1bQFsx41KiG
MwChEcLYHFRJCn/SAprl06eP1QBZJwJBR71xbBOkR69cKxeSA4p/gq9HdcztstuCKxmDM4iOFiOT
mJuitj+JcsgiYxDAROyi9kfG0lfWvLTtSQs4ZZjqka7trhYrrwH0m6yponF4MqTn+EYHF6JnTHDl
arm4lEGHwybzZLq1iyCWELGrjz3NNrBPt3WrdscUW6hP68rHeT0duRi/SQkcjWYb4i17prae8jhD
O6ohaopOaHi9hQNdqt+0iXffNc7wpq+g77aqKw7ekmiQDIF/mjT8bhd0pALYA7AiQIr5Sk5wn7DK
Osb64B1f/5mXPjiG0agIY6JOYrgL3yvSPSjrQazZBGvDpZBlQOvbxvO7l/goFtP9mF9TGf95de2C
zwYaQa5ws/CkK3ce6KbB1Gdn7LSwNgqG3TOk2oMs7HnyqzKHptiCuHpGXgickFnNyTPGDvPHZani
95MoLfpC3VJ+tJmwXsuqdnrkW39G17VNY87aBO6oGs5/WaX3vYAWpIbFmuH92o0z3tnlAloztOti
/qOgeEdSQDcAQyhzmT+mhiFKn9Ye+My0lT8su67uk8xukcHrTPURsH7h62BxP6d4dr9tQWq1fkxu
8pdQOud5bjPz22As0r5ScFy4uzbPKjRLrc0n92cj6re70nIJP3U10+dSHOfgZMufXTuYAVDO7IBl
hf6fbyNE5eBCmsw46Tjs4gYfX4txHOeLdqoZlc4soNmpIIXj1H4qCmfTQuBIv753L5xmnUyUcop4
hVfGLnDI1R1F7fQag0QE60y96YIVh8ZTP5jiylIXGrWUS3Q1gECRdb+QznMc0YwrQP8QHEwZJkvS
RrHLbQHMTvMNRY8BaHZx5E0rlVzl3s2TWh/QdM//dLrmmvTtha7Sz9qN8m0TcNnLMuTd5AEMLcm5
ak8QXxQoN1W63rYZWt25OmEM6eYisNMpC1srv9azfQkG4ZQgCYFoKwMw+vq7Fz9BsNf7lCaqIW3n
W6UN2fvVXK27LoZv6lWW8Ra/AtrZRSWfXbcY3rdry5iqb3lVqQ3BokcfyMpsCpdOXa4E3ks7HzWO
nxgbMAz7rbjOXhnnDa0uBeLwsVXzB1POR11x09syQcX/9T2obbFqF8v4AMjXMeZAAWQPQvMqSYtj
oXsyd3EbMiOD+N+u4pipVRdIqCyhjkhakJv9R6nER70zxyvTjS1Ev/gF23wFoMYm2bsdk9+Oum4B
DDaZGITJdrizCaJQNo3XRPMu7Dm0YXQus02agyh5vortlPCfyk1ssLS1t82iL2GbbDR8lNEOiLXV
YaGO8lSbWXIa0KS4cnNfWn4TNkVJC2uVF6qcDIbScoQQHK4jrbd4nVdYlQ2tm7gqDuZYWiFNBifI
S/GhTR3l6cpXvhBqDB6eOsxgWEeecv70aVkgvTbQjstimPilKO27QR29cHG16tCP7nKzNeXpOc5u
5KJkeaCvBDc5ppDMJzuNmrYsQiOzoF9O17T/LlzhFAy4lG99bJA0u++feSPiX4mhhyg240++6tqT
JCs5GR1TpMKAbrmsCGS//kYuLcoQY3NK9MDt7SWXIH8DfbJTNt0SoThbPBpDvcJnNDKYDKtzt/RX
dvmlpGETLXWMrRrbMK/nnwBrhXScW1b0MA4GqVfnBx3OHW0sKe5TJzW2aeLg60ZaHVcUs/0x9+YP
hSe/lFCUfQSu5JU9eSHSGLixkiWQKeBhusudyqq2h0a0UIvmTL5XHHs4KmP7jOCKDeseEsLrr/zS
HmR89FOamzewn88VCe0to6yNMNOsKspbi4poIIW0vcH9G18XlVTqFzBS5Mr6+bsGU26VvRAGBGMT
edgFUpwcZOMXjfKmUMsWEApyN68/3sVICiaYxo/HsuQS54siseyUiVcaIRPq/i6zWiYyCA4F06zl
+IekK2ZNnRXkUqENXq39CeGQ+srlcWlbk/vhZ8BH3Y76+W/IawGbc+A3oAwjDmjyruFcFY6vIqzd
pYp+qFbv8+vPfXFJwFAb9AW5wL1nSK5lzTybM4F1TfvHmlSTrEkCXkncJgQ3s8A8mrzuyt69dIeT
8P8EoyJe9WIQ2kiYN4UWs3kLIz4JJEmjYh5sXJ2X9QgjQPMhwLsRBhBl6mMA5h5WsHp+0tcSbfja
i9TctDHsc0SgOHyg11/KpaNFcsEXINEggd0d9r5cqQir1MDjRCsipJm+Zm6ThJ6VKXcQVb1rwWXb
W/s7FFjc5kq+QcrNXXxHgb8DXqn//AjuSStoPNg5HObYhSQYG+33zC7m2yKpkjdt0XSnuCIGtaNb
P9SzNfkeEknkotPp9bdw6cRz/H5K43Pp7BNcq50GLGEzM1yBRa6xDkCtQ/mtd9DFeH2lS5vw5zBg
Q2KijbP9899yiMTrsiwDDRgKJXHu8VIoaCKvzrE3If6I3lLvsF28hiq6tChYIUQcN/TXC03+HBR0
lpi9GSomKunLnBzXXhYHBLJ1gBrNB0BQH15/zEsvFGQdRt20ENFd2n3mWRvLvJY5wIYEncAJVnww
dCKBbJqtV6L1BVQb2GDcui1sWCiKjF2RmxlpYmlyMmicqcafdjJmN5bq3Q15MgReOxDXKi+LUmrb
o4SfGmCCPd/X9aIeXGvo2eUQncDct6eWNDqqV/SK65Hm9wKh6/W3cim3In1l+O6BT2AWeP7x86RL
Cgj6Rgi5x2HmnnypB03eplKKIB6L4hbRADQbmlSLgN/pV1a/MENhisFw2iH4m0jpna9eN8goJE1i
kr4u4wHWNfCLTh3fzUPXHmlfqg9qlX9ABmn5G6fLA2bJFoRI88ILK51oq1lxycKpRftFdZM7Z1am
kDKl/ztLuRRKoPeAfezlPfGpT9JYsNO7uJaBq44VtHd9iVxRXRu2/bwm96GMfiU7j54ak13j/H2m
bgmhYqZx2Rh59wiLdwD/3q2Rp2h/pW4tHmbY7Ldihn+NyjhJk7VAZfPm4yb9XnVDpDaKevS6rgj0
2qByiZGALyWKXDQPQCCV013CbXFMbGQsmjSeAkURZvT6lrwUGlBRp7qFcEDNvTs8i1TKNckRmmCe
Px9SWQHQrU1xKxwhAyQrRrICeU2E9VIGAgwWkyhyOVATezMftKWHou4mXp0YsruCyOVXyOQFs9Nk
oexRSzVK8+NQ2cmxafryDoUY7cppuBChCE4bEBAUMHPa7az+FohTxmlx4bBTWmXqgCBV7ZvWdT5n
c5Vdsy7aDtZuo/y+1H4QbJlgu9WYdwxXoziBsDECZGlcf7QmiFSdtz7ZyKLfr5rVAwkrppu68uJb
aI3GlaTr8nuHU7LZZFHh7asrutnenKNdhHnlCM64B4bQWvMPLKzcg100/dEZ5iFQq4WOg41Q++x5
+pUTeqnBQ0OS7caYGjjSfriEhGyqZIVmhimWoIHRO3BHtEbxJ723wpoUwEe9Yz2gl2ZGE43dU2kY
MmjxAggW6CFXPs6lbQDQZJs7QQTgtjrfBvCkVTkCRg9LZg6+qyvFKU89rixsV668/Qupz0+a3jZa
w6V3j2iup3JhQsOOQ1As9VG0ViO9m/5G5/33Vczdge4SZ6mRPjBDqcaEDdjkdw5iIP4slKufcotw
+4299WI2aiD7aY+1cNzY6dyJtGmpl/6LTQsIATK18DsA8KduLIhYmlaf1MSoj66Bmp+n0F/OBrCV
iEWlR3dAXOr1eHYJibK1TiC5Mdp2N+Lj+bmeZSfm7bKxmREBjQK3lxotHQNdioNuV/JrFi8on6/1
+oBkVnNCoCY95lOvX4msW4rz4uXYEFGYHNIt2mO0klx6mhSqiXS/3YUym/qw8BITQUKvfkLE7doc
+/J6LEingLHmHoNmLQBzoGBzrvIWZY1K5A/G0NpBytXO9VFcs1K5eJAhuUDQ/NUF3O201rBiC38T
Iqj6ZBrl5Fv1/GeiTNYRtx6XwUaFLKiwChcafy4eICB7h2zuio+pnNIrbtsXHx7eD7ifbd6x/+ot
CrLliqByyKg1C7wYheiuFCIUndMcrNRB7Ob1fXYpbtAKRKZkY22Rdp5vM2UZm7ZrRiNUjSS5rUpM
AOGQysBBxfPKUj8T2P1OQqWTcElQIErt1nJMZCAVTYIkpPcbqfCLmP12c5SWlvTHGntxpMFQ0Ch6
L2wW8sZyqNBeKGLlgFqJCGljJ5FeaM4tAlotorCiundNuI6IZC6HAnU4xGKs0h9Nvb6ZUmvxdfSH
AmRZULGzqjSoZ8M9pGizvSlhTR5S1FgApTjX+msXElSToQZE620uSvVx/k5X063zwVwNPNeqLEQ5
yQv1NLWPgt5S2JY9zeUiXU5yWPsrVdml7UNODOvUZfQAeup8ZQhKnivN1AQ96nTHoW26p8RWUB/W
85gqQVWvbNdLT2oCUlUN5oFYFuzWM1p1tVKAxRB/0CnpUQOPpJLeg4LpkTabisdBGlD3tUVekXy+
+KD/XvhngvBb1lOMtoM5liBIdM6Cl9Zs+3qDzJ4FaszHSsG+ef2YbA+y37rA7gEGIj/OiHZ3vaZW
znBMBWkBCLj44Vq1e5svZJbuukzPDGiLh4rdFGTCSQ64MV0bM16qDfmalLy4GAJ83scFRSLiXZDB
h2s+eL6KGODnmHT4tim9+ZTW6FP3nd7fVLMZHyaz128EvIkvsWlh6lJ5yUG10FvNps4JGk9FQ8rW
k5uEm+xmzIr6yru6gFlHDV5DBBxEFr917/KYaznbfxE6XQg9v0EM9psxC2oXx+qOYkOht447+fGS
V+DQZv3goshIlVqq951uS39anPxhEq3xqCZ2h/aHo71//WtevFxJlXmTxH1+6BYVf9s+mw2M5rBq
WAslq/15Lc2oqfRv2WosB2TE1hDAh/tHiTfOAbGfybcdu3yjxqm8crleCr/MRqACO2Qe4HjOf0iV
WnJJPJBrMyJEzzGVO3QS+no+Od7z6w99aQv/vtSW1v32zIgpav2MtU9oahTtPUhEDB0K8+SucXJr
D7Z9HEbz89qr6iFb6GFei/4XKrStYien2TzgiP/n62djrnpW2gDGKlCnmfSlioZJhWZtWs1pgLLy
Dr2g7l5v15p0B23HRK3TU+uuRTDXsfWOtP5bpefv2b/mLfhMNGya2bwzp1TeMwNavqAsCTo+t+P/
z9x5JdeNZW12Kv8EkD+8eQUuriUvjUiK0guCMgngwB1489TT6On1SHpBmV0lXrHEqI7uiIqKqKhM
Fgl3zD57f3t9QWEara+PWXeV9Iv2qZ9NfBDUoQtE5bC9W1m1m7wBkY4el1cRldEtdAR3WwNPx1MY
4iC8qHoLDKkPdc0eg99/iLc0A3w+lwQuMxZQw8Xo4zWYpdYjjWTL6u+ShOZeGvUcNMdxFIAjMK4G
2TtHvZjrazEscusmcjzhQgU8yTCXm8oRQ0h9qQLWCiqll/3yVI+2fhP3stwZtig1HOXn70tm66E1
OO9VVt4atPR7AAYlUnHtSxErmaFR0wsXfk7Erc9F0uxQVWeAxZzmnQ3mrUFDd4tNE/bqY3SZB7HM
dHD7gTLaDDR3q6F2Qd3SF2cpgeM76EA2M/2577havPl8LA4a+ThcQgz99UiFTVDQe0CZxnLyfmsM
VvE0js6Lhjrs/+LUhuRi/aa4v/3i06QBYY1UhSs1zdgdVBsqHl4ht5ljvBcZvPVMa42bUihFGjQ0
r5+J5ouavlzWZHhC8qAXZRUugxaFujMq74zvNy9lY7WDLobsyGXOdKlJnqGb45uZFWo7u863Tksg
lCZu/U4a/o3hQexKkZWeB4vA5yL+KGaLnGNETaJp4+7QxUa8szRwnYhf6bXOqKji/vNereuN57Po
pSXpwuRf1QyvX6VntlAIpadvbGC6oYxXGqMK0snMvfcSrT+6yy7iDs6YrJkMw1VHffGALVQR8PGU
NQavKXezjYYyRTcSqolqXyup0YQT/d/bfAEVlveKHogEH7fEXQEFLmbhdKW0WI1V5GW9GAkjgJAN
u7a1XbDfvEIl6N41qJqRQxvVd6l38WnJo3JHJSfepa38/PuV763IAEEMxTKKoBQNLtVSmtTTv6QW
dBlV+5SmBl9Cfb7CBTU+DpEkUO5F6TvQiLd1NkNhntTsysyLCndoOoTUUXSbphiN63YobV/x7Orp
97f4xsdFUkhyebVtA9tzsSG74KxHtWLw9lWiHJMkF4FJu/8+S5T3+ireyKO8utTFhkguTVsbeVGt
zyifTWdqjiJRo3eWmDe2fWrAlJ1XfMU6bF+P1nwsUqsjjYXwwaLp28mGXVv3EhGQA8Hf1qM7Qltx
75WGPKDBLd6ZoW+9T/KxlCvJ2LPnXbxPtZ+pT8+QD6ZmBWJWqTguZvcVjFe7+/e/HP61ABsMSmAc
ZV8/qNYZKElWGU9SxdWHynDGXdMn5LINY/wrlvl/Rwx7BQP7z6B/8WY0ygksVv/9M2LsFfLroS+/
vAX8+ufv/kX5sqw/EPAj5aLLwEbbsp7k/6J88RPkwKz65goOIbpmUP9N+dLtP9h8SCBxFytIxeSX
/qZ8rT+CGkWxA30nmzwy2/9zj7d/rYa8w3/pRMrf+fmsBh9m7azh5E0hAE3C5dmQ0GQhhUE9w1EB
d/QmhJ8qeRZG9qXoCVW8Spu2ef3ONLssj/+4KqOO+NbwMNe7zCHyL1J7Fom10WRX+cw4Cw5gzikx
xTTDTM8zbWR+aRs7UeS3MamcoC0KagZN8ihKD6i7ai2BWgpz++ML/ltj9Tr92lRt9Wf3Gkv3453+
k1n3Wwbef+CIJkNGlEFm4F8P6OuX/GV++a9TDxn0f/2P/9lm6z/tmvnl28t//fd/7V++VMVL+taI
/8ff/mvAQz/4Y1UfI+aiyZl0B9Pob6ydaf3hcqpB5LmOdobBPwa8afyBMoSde40R1kHNivT3gOdH
gKfW8oFL4IJ2xPx3BvzFEk8PG93Q5JsYfmtnxqW6E7uSJtdLtXm0o9XdVD2tfiCytTcVPYz88jYr
JGz4+Z3YnDaa1zPtx4XJb63JYaowKMpeL7lYBup11xndo0Sq2zjoTkzzEeZxqOQtSDLo0tSkatRk
w3Ud09sGPjf3qxYvmMKwAtOzdmOZbVqzPa4O6npSfBYYriF43pf6cC8aNcwFfFVVHkgH3I7VF62w
dvOqYIqtuyLPHkD2Jm67tUkEEmuGbWE/YMRIB3gtfM9aEKhUB7u0N90y7Qxhf3K6IvGpADyoHW1e
Rg2mNhrFl8SUO7XNzzDL/NlMXwwaKA5D4z7ERR7GjfzEDvdIKfpg1N0mT9NvSRmBrY3v7Ga6H+w+
w+NMegiN3POYOw8pdMb1T7Zdc4ABJPxWGQ9Z496M3hDhQhbhzKHbgM1WkBUvK2u3vW1tpl45Cmpa
HXITHFqyK7gSX2e5aiRHyN2K+JYkvdhm2WjunFE+e1EUSmP5PM2d5aM1SrbqpGz1ZQhZux9Vs7qd
TIJBx2gUeLP2uQc1hrVDttGibEMrB4fE2t44eXuU1BVKs7jS8G21wfWYkPRyjCZ+mnp/r9M/U9d+
aHB+CmbX4bLqtGijcMkEIDJ/PVzqti56PH8aGu/ajTpZp8Rqt5hZhHVq3c2rhYhhjzcg0x8GOz5R
vQrNpgwyWnSwF9t0ifwgO2dbz1PkL2n7jKnBU04ZqkNxkyjWHp8v0uZRmNCxY6Xm3in0u6WTuzTy
DnNtFH5R5efSrm+raHoqYIAnCZ9d2FeG1TxrER04Y+T3sLXqsgwUHDCwHMrChVFcVXjXQTYIJq2/
B4PAN3MNqgFuSlV+CPLc2mWJvTGT/LPjJgB9rStkYUMwKMVnjODpKLWgIjv9pp/lJ5Ldx2XIzlQW
9xhd3Hl2cVvozpXIp5vYmG4kvT9eHG3w7z3VmfmYpNWeLedxAD6sdZxoouLWYZpMiXnOaCdyzOl6
iL8ilNjYRXEbrz57GObkQPVrDnhoE7ZGXhzcsj8yQK8gBL4T4lH3+3UdoN0QpS2nurVN5uLDDhlM
jnK028dG9R6k7T0IbDrc3N3OffPcqDT0j9p0k05WKDtx3Y0SJ5vqPqLt1SxxC55uyKXumlpcpRyo
1Crerqd7XerXkmz+WMpbO1IeaGPaoDi6Qit96A17o+ZLRmPndGrq+mBN1s50hmtMpA6zNQSdg/24
7D5C9URCQZ2B9ieMpjfCmU+AawNpVxgUNSuEHk26+BIl+dU42Kav4geNLuupccVG9gZ3NIVVWoR2
22+yrqPzptoZMYsVKOdZ1bcDMOi6K+jtWF+9vKW9cT9b/bX0oP5KmzmchQ6rUNXRoSXb69gYbgqj
p5Yx+IUznfRmCZWk3QoNzL+n70qZgGzXiqBudJ8psakq75zUT6Y93ESj3FfZN9wP4a2VvjIhM3S/
NjqPoCtHPsIRBcy+tapbkXCy6ir7AP5jh5PT7e9n8o8j/OVMJpkAlxW4IHmSNer/KZcoHLuwrVS2
j7zra3wiqMNbu3i26DMr93U939DStnej+C53olvJQUMRctcpYMgnXiODA/+AT6YoQs+kuyXJq71c
7C3g8W1jmvuIpsCW4sFqMTVV/cfWLQ+6YTwCsf+6zhKdeQtXYdvYAx6O3sGu3HPjvUcjuigx/Fit
DAJVVBWmDlnt4nhm5nrt2NnSPSYCySKs7d2o95u5gfc+Re/JFy/Dx7+uhqrNYBIhmL9MBA9KYyhy
ZCs1qw7rm2qLG+XGwCfGiU9dbT1GznjCEu+qgb4+lbGv9gUKqwHKvBOV4e8/749D7s+fF9n8+sBr
jo9GdeMy64DvRuwY+O8+jvRWYR9xUDzdz9dNtS7tq8G1QUwTZeQmQjQTIbvcj50VSNIKBfNJzXoK
efZZdMaZ6rjPen0Enn9VJfXzVJa3ooxPNSsqOOtD5fXX+lDd4ul5m1rNR0qEp6G2Apq5HwtluLc7
HrOc+48Yvp5h7z81uXGFy9A2FvG3Ao/GIbY27txfqwj6jSz93rJr6/Z00wouQghUuOUHKJgDHHPM
xWanbgM3mp+ohk5+HclPcWHcmfwffCVnndeVh1a1ryYjOdGUOr6zAa4j5vVr/aGXoClCxcKUCsnr
WUObmIkNDK/VVox9wy5u5NFfn+7/Q7T/L88E/4GRPsvMTyP4F1L17Uv5Urz8TKj+8Qt/he50q/1B
dZ88NcH52jzo/iN2Z5P+g/MolRfCdIp6QD7/Ebx7f5BWhCewOhuvRNO14vd38M7f4+BLvM0k8WCR
/nvB+48+mH+OCtKXHIjXaAv1mMc6Y13kLUqOxK3pIRKq8djbrmeJD7ozj/tlseuNjtX9WSmG7jAs
s27g8a1795607WvYU+LKUNSMlBkGzKJTh5BuTWvXdXHd+sXUKbShp7AkEv5ODAcncBx2x59e9Bsx
3Q99+8XduyuWhX5cw1rv//WY1nKFYnTkGSEOHe5tkUTpyfMo09CIPIMrLa1PlWhVzDwEQAYH+MVx
RsaLsZNm4e9pptZOuEm5hUq8XQQvYTKJptlQs2NbIv8Y7f5zm1T3FnXXZwS6GGqlpfc5yiFiaQLo
zUafhBfU0zztanzEiBoR3QGM6TaF19phVybVGfVkuq8qhV3WUYZt1rv6FjMicWowk9z//oVclBbX
z4kWjLwD/4sOQ1Jer19ISYt57PatRnGL/1qE5z0iTp83Fa5BWymjbe40+cbpC4whh+FJmZDLzpr8
+vvbeJ0DWe9iTXzQHU2LNO1Pl5/FAjFe9VC5Qgyjpodcpi29830dnyJvVQSnRvZcq4s+AS4bvvz+
0q9z8uul1z3ToRsCxRBh4UUwWCUQMbCZ6cJxMDQMXTA/Vsf8T8Vxn0xSM9DHYZL+/pJruPF6ENJX
tLYVgZqmUnRZncf/Nuq72gEJO6p2oNvuc1E394QN713o19e6ciSQyXKGIeC93BhLCSjFWuwO95t8
zonCFsLIyuq2Zc3BbXJo3WUD0o8CmPU7aK4LzeOP90rbBa0u7M5r495FKSBiUBFg9h1N/121K2Qt
Q5cW442LVC7M1eZBllHkT3m7abXlqYzEe1Khtx4ejhXlW3qpSLGtH/6noA9mKD5LQ9NhgxE9I0F4
mWqbtBrAhHrEGLfTtmVpP/z+y77eMn88NOh/1mwyPUgJLmdTqoy0xfZpF0o6eQ5pGoPWzVz5+Pur
/Dp+CHVYzLVVdEZbzfrzn54M4DJ+QI7XhE6WJpvZM0sWrK71y8xMg99f6o3PyLXWriWqed6qIn99
Lccex6xurWZlN5z62nmsNeu7kpQiSFVQxriShTWWh/tVvq937cd3Lv/r7HTXNm+L7ZDcExL+15en
aYVaAAfesDP0bw1u3+rUfCZR+tmI+70WFVucDCMfPc0Gas0HVfGAUXir3luX/FtrV6NWCHo3S4PM
+fT7e3vjK7y6tYsB3tG+A0aMW0NSctQxS/PM7gufZv/7y7yxQvMKaBdbSUHkide03M9f2wYKgqfe
0sAOnz44XbtzK+Mpx3fPd/s+bBWxTdTk2h1RLulZPPsjnL13FqxfhzW3wN5AE9fazeIQkvx8C6no
OoH0hUHg1lXomBS+RmnU7zzp6xPMOnnWqxBWEG6iKFYv9ma1EsSw9NiGmXAe49l5wHziqWS3baY2
/P1LfWtYMYHQqbI8/np8EdQ+VXLuTWgsstkvsfOc4sbr64DidoNFfip19fc6qd96PJAjLA4Atciw
XnxHr9E0exJtE5qyf4g9D3PhpPnSmc5xSIxvv3++t6YtHfRgJR0qacibLqYt3u6LHs1NE+azyGEk
1BNKDVJl8UyzPsi9cSe7dPDHzn3GLjRQ6fJ852u+OW45jPK05orCuNRd92OECLJDc9zY5rVHdHFK
60FsO3wMprn/PvNZrjRN4LeXVjvi1vt0aN4DNr55E5wIWf9psmATutjdUf5WtZ6UDQzt6pnelftZ
068h8T9ITT4R2t2ydy1+bf1pAiIxpoqw/R/p+zfizQsh3F9jmjo4ixTBDeWki+8wFKKgmyNuwgHj
xFAMyhWMoGqXRRDZO6vckkwOhyzNyAl7ePF5XaRQh7GSjaIrIblqk9OkFmDai+1yrWR7NI1AfqtS
3fz+Rn8dnMjIV4kAAT0q0EsNierisbpQYmbjIiXeG+gFPXfnuDOS5kF5T1L069LJVkIFgooczWrI
YF6vJ+2o29jh5lroWe3wDe7SB8uojD8H5b3w9kdK/3WoxSTnYqAcaAHlmPz6SkJEWjZlpkqniX5Q
cvm84AmNy1R7O8WEtJgY5n7czFjKFuVxAq20Qd8w7iW+6r2aUQFzjMoXyeRucFf93NkQBbvRjH1Z
YplGE7Hqa0ly1wx8H8r+IJZ0uGWym2GvQSNx1OkrDaXvJDAvvxWydpQ+PAtTm1F1uRrTM5mAX6mX
sOcAFVpW4d5NVJJ9dzGjTTqW763Ll6v/X9dD/sXJk4Okuv78p3AjKToxqNhVhA0Hg1MlVOsOm2n7
nRF4uSSvV6GDAgQfhdA1Zn19ldzE3ROmxBLq0ZLTnpx8WSaMe0151Rbq2jPzHul+/YM/Dw0uiIoJ
sBtBDTz2y+bTSY4JzNBsDvXYiXHfzPQw6esXvdG+anlGzWdIU1+Q8n3nQS9UJWhx1olGjm4NEqlD
rYXln9+nhbGo6FwStXldNr5kF9Ir4yHqHKwUR6Bi+iBDYYlHd/kzsd0PMNJvsKG/ioiAlqp4Rhov
/MFLqnc2+ctJyW1xUGCNQgUFyfLSPYgsHY6mzIXQq1t3g8ujecCkz6OXc5bvHMN/iCcv3v0q314P
QIgr6dN+/QoyZE5drqQTa2CcB80CzjE25Abl1OLHnBJCvEzxZVq0F2uMUDvObcChUwnMCvLakmNf
OKZffr8CvjEcKJhSz2e7IM66BE72NRa1Y5RNoWjtbtsSiwRG3UoAqsuLbszPoo/TIE7zZPv76/6y
Va8dM1Rb+Q9L8HpoeP0uyNmwnk+CBuE2+zOnkAauzSky/AinMg11VyxXIwyvE/a7JB5E1jh+XdTd
t9/fhr3O4tefhEAB2QsKT2jRv3ySPq+NIe6VITTz0fiGMP0TBvU3o6r3u8jpvmdjbz/gLYkop9W8
+L4Rct7n+YKbqpfcKW5zoPCFRAtr6P3UYERtOjEOj6VSNafanJqtqSzVnaM0yY1cFAsvzEU7eOUy
hpWal5+sorb2lbGonzu56LvIrLwdapieA39Zb2sH1kyLPXkxy2KTt0NxrvCOruvSCPS5LgJ7LPXD
ZIovJfm1I0pq46XttOm+KypuEm2Fh/chlkI6wlNjup/zpfTdMRv2ut1aZ0wZBMXevLop2m7ZJV7h
gHek559gFOfteByn6zyrzXPnCtIRttqs/CMte8S6VFg76XTGu93V61d//TlWtA+2CWumgEr9xSKh
wF0WVu+NYVwaD1ZsPvJSv1SO/Ny3WK6mIAytpd3X2JbEs/JONubXDWZtIUcnw3Up0V/KFJdauGaW
N0M4Ugn85uZ19KhjfbsvFvXJarzpnWD8QjW4Lohcz10FP0AhdRb/1zOgSJfSTex8CKUTR089sjsf
hy9rs8pNv6aDjlNLTh9doOfKdG+P0fgxVwzxkOSNc4qdyv5zQHYM8B7L765oJaWmPMVHrKkrut6j
dTXLQMDdq7OnB15ZY2fq8IdUq1V30sA51Gz7dPf76fTrarL2P6BdRZZG0/klAS6Hl+s148hsauJy
NXtKbxsvdW9cOTF2sEM9uMMUh52+2p7//tIEAuvR82LwkPRg9+IOVpHSxQtNtKiLo4g0RJSIMt1m
osx8VL3FQa/cLvGpn8tPFe7GWNrGk3NoZErB1y6U4iayivLb5Kbpx7i0O86SoIbL1ppul4hWcn9B
n3QSspqfXTsxDroc/sypkZ8FsoYTrU75edVaz5QqSsv0h8T19l1fTMNWSWfq+7X1CR/js+rk2l7X
K/Mk3apZwaqPi1e8GGUZM++6CrJPq39snML5PFce/RdVlcOhMKZDHjUOMHm9vqUbwgmIWLz7YTbl
eTT11g2iui+KUKKnpwSUN/vEFfoDhNyq2gyKES7st/vS6uWnpFM1Co0reX/qUVaUcpV7sM08J0U1
PpK38UJc6PQmxFs0DWQtYhF4FfkFJAwqL6IomuoqbXO8QvFwzjGxG6pTJEY4Ak47LC9K1isvxNna
Qzsa1os11T0cES9j19ZaHbpNp8lPE+CezVKP010Gk2XrGtFyUDslvckjd76jWgYgRiqRr7Q6pIpO
YKSbgNp7SfReA/hjDKoX+65Fc5osu8rYtHVZn5uYbPLaXRYFySyma0sq1cZK1LjeCpnkaRApim7v
5qjjXdhj+1BAQhT+iGzl0zLkcovsoUp9zQCEqqWavG57BAxZk5afXaNOTlaSdNu8ip2NF9u67+JM
7NPe1ImwqTL6SiUZ5U/EMhbGsnRf+omDk32+JBifADzE1bqqjzNUxL2e1tk3NR7623mmRDdneCtj
TJ6cc6pyx9nU0x1uGSM1hEUEriqMoFULhhqW0mEitesEKXrvK5BcN92AstY3Wlc5anlifZ+6Gbfg
2FYxuF448cah25Hmwpd2ds3ApiV11w1RbRzwe4CWXtkDtQrAKRmxuwFEDUWyW+9Vb8IeHiVtQKd+
usvsyDi4RZ3ucDbrz+psp8dExO4+b9rlXlV0HJLTwRtwoabl+Lg4c3zn2AQtkJm9q8yAnreI9AMi
Wu2qtuh86GSjPjWeUZ7AKVphNc7Rtm1WGZKaon4ArEgjZWl7T5nwhu3UuM7ntLfr/QIyoA7AuSQB
BtvFR3ztF7bXcr6OMFoPdF2B2KxSnT+OVlRjYO2E2uz2m2WyFSaZlt4LfZJHs3K8p3kYvJCOkuke
IoGBm23l1tfNnEfbasgDOcwOb6TTzl0Z18FCPuw6stFyIBc5YlXunKuqcTFwprkCi6F016ZFj2Go
rFzbR7KsHLt5rM+WLcBHzdGn3qGb0nYlLomcKXZdozsHr8u8o+qmyh4CKE6/loIiKeuccIoj7xk0
0nQ/JfryVeZ8zCGmY16yaN5n5Jeve1V2mzLP3PNc5Pa140TDNW2KzhedXeCrV9JKH0eFeJZWpu9+
fNOxzewwp3npHKVTxTmum6uTJr1k2jt4mW9acMH5Zk6H7joyR6pVdLBoDxoVgvu5xFQTcZkXpKla
n1zocDcKDVCe0U63faFP99VkpCckGtV2ILG/1Z1oDhUdkVI+enYw0TNyqjkNH7NCvIz25PV+Fwkl
UJXO2Oe2dWcXLZuRbLxQT21xm3JEvS3jLGppikvUATKwstx01WJcj50DuLvUKoJFkVl4u9AflRa+
1RvXdmoNGIfl4yOemuijluVDOgrt7AjGL5doyJvSmG4LsC00cjSGEfzYBbuupNyFQCTiQJLq1RhG
7LWfcoffxb0MVVnfiFML4PDbSF086OqxOhmOTHeFO2KOXBZa6sNcgoo58iKeK9XkHvFjL89W1e+b
LhqOdd5CtXLjm4HGz20prfqIEEie0wxlvyLKfkPxvL7vXXf5vDRt+tGezfmu9JIP5Vgp3+3FMVl7
UsR4stfOxqwWQS6GMhCYLd06UZtoByXW+vlalqnwewxRNWychXRupBCNtl+G0r0nmSKPS5HpW3vG
molTuuk8Ds4wpeGkehAA4bUM074sm/guzc3J2zodilfe8GhxRNRKbUOWVkwbbGvgJ9SzPex6O3a2
STbFVAMp704BbPzlIBdA7pEsyzuZ2UMduBDcgkY0j/mkjgG9IPZNhVXCd6Ep08c88RQu3Q7jdtCm
6CPc84TeCKVKtmM7VM9iBdwE9qDYwMcna962XpMlPg7a3qlz1G9Lj11HP3TbLrMW3xjqOguyyLpu
xSQ+0oWGuXfk4GKf024TsMuMtyTHh89OpmQvmVqkqBOneFuUyCkCbwILgWhIb1NWcWX5pJhDWW9M
sJcy4M8XeyteWG/U/DB6Rn5HfbT6c4F2GyAkoJ2L94VsYDLmW6kMZEXiEc8fGucKXxfSOGqJqLc4
BPWnwaYmA2xlKVBATRxPXkaM7c6DZUyPUeTJZYsCLzlHlWl8V9X0iwSCeBN3VvNNkTlxYp8P1uM0
sqZQnZ2nW6lNRDUZSJHHZdEpXFaWunZfZQdP4GuC9nB64Bzk+K3M8hNbav6pX1QvGIYGOWjZFixm
RdBU8Qc1G6CMam1gTIoWeG18yhtxZ1tD6XtD7V0pE5N1iFXjQNYReR2aL6prWqdQ5sbpFx7fVN7P
aq7vVA0GQUIF8vMkliJ9ctrl05yaiUoHX4Q2pm/W4ALGIy0sFbMzSbzjPOnHmLCfFlkssZjN7bBr
Fus2HxW0nI4FR8FP9JpdzmgNlmDTaNjanZI6Au/EnW7HMUokHSdEQV4fJ7shkdahGtps8ae0qPfa
lB5d7vGacKW9ZSHNfadzngprjWOa3DvRfp/7qhjuRi1Ot2zd4jR1ywkhT7zpMHx4EETTVgFhGqB2
GijgM7dDku/7sStYQOni5pjX+r3ufCyjIhwTalM9JDU2ZP3PiDG1t6wSq3u1sEJXOmGh9PZWJkXq
u1Hp+l41PtuiV/Z5O3HLo+SCVpY88YYQxtdJ6Wel6mwz14nPtVcTXbveIbOGKXQLvb3pTNc+9GvS
qKmT6aNtF+mxzWNWoAY5jaoC4KscpkpVVBiEIurSaKPZ9O1U+vFU4Rs3udlBNYxd3YshMNqxCiUd
QBJnajOG1jTUeZDFyzmTpRt4qszCdjZuO3tUmfmaeedGGm30FiZ/h2lO+22XJuVNNsr5Vl9kW2yb
RiZnsMvVyaJgeNeggNstNHSfl1ncsLfRns6bIYKdiTeKhnB0tL02TFGyBR4L3Z019dRS88K6Em1a
348G1G1YnV+joZxPeU4Ca2P3tos2iB+oTYf3DN2IOZQrUNyJYmIdkbZu2E5Zs+cM1PvOUE/HZET0
qMdx/8jfOQ3MruNAtW3N2mvdS1y8zE5qbdUuGzcVo/bYZzMRmRElAORzkzg5Eld6b9msWJJvGEd1
mEbFebJK7azQ6OcLYgwFtuY+aiO4R61X+hHdTfz6+BX0TRlOVjKfkwjPYYtg8KCOmfEIvqW+yst4
vh9SDeuTLlNv4x7x+KCrHHKqPlPsjaaOoNwomE4sn9p85Sx6sasbc360R9n5wqvEvSlsZB11YbaB
M+gVmu+qtK6NuMwwpy6gwvm4x3DK4eDmg6urT9RI0gazvNlw/CY1mTz9ook50NBJbuF1JmFsABcL
RiyjNkIxlu+2sOW4KWwv4+/EERJmpe7s2zlKDIaO21SfBRTID4OSyUMnpqnaxtHoQv4zjeGulZxz
A6Eu47nuovE8VPq0rXH5yfx4jlimqmYpHvpcKFc5iAO2+8UmAKg0/DE9cpjoazaQHABwY3t8pRbm
dN9KYb1MQ/GnImrL3JLJMvjo2BToqYrvOlkQ2aJKmWW+G4EmXJGKUo7xYogt1i/iPkVX7Wu15n1K
Crv8WAxK51MTTnfVuudrSUn4kqe81KWZWXg7p3I3g04kaLILHpRWxjeqXXaE2EuKU7Zeksm1ZDjl
Sn2eCi8oB8vz506dfBIx7k4obhoM1ILmDskwDcVyqwGviYK2y6JwTA3sU5O4C228I77ODK+NGjsW
FEPF2VpEjdT2u1n0nD9n5dYq4nbHGUFe/RDTdGajhdlSzAgRo0p9qSYsUuzG1Y6RQLgYz4kbSPLc
6Kw7d9vi6+WLFKVSna+tzhZBnTElG1VE44uaxc021/k41Wgfa28+U9rTnhapfHNKET8No5F+AcOv
bpc+Lr72SoG8Q82qLDC78n7M+/iI7DW5guLK2g5/BBes2UDpP+oxAmJP++CZcToFcrH8WVlvqbVJ
9Az5lds1GqQmA6F5jzo/aJShRuGo70aDmK7rpLKvZVaHpe70R5Xs9W6ygFppi5Fj/tvJjVYCf49d
yWRtqDjRUT6e6O2e/Ek2nF+U1rsmQQ8pLVkadCIkXfdW503Ic5XUoR5SRR37ax13D5g42olvV9o4
+lmR1GE25ruGlMi1p5KhbQzrSDN6t0MmS3gbIyLmKFyZh3HqGwxlsIYDfDF8NPVsPEip1HoQtTnj
t2yArTRueVIKj/2uwbcreVgsMzkqqlapPkJyeY5yl/KNZD/1B7chugMbW+biIcZW7BBparwpSUmQ
gZg/xG1qH7H5anA/9eJ5zSH3hwifjG1pFClQgRKNlcqS5OVV0fqqugBEI6TekRmoAo/YPRRizKA6
uU4kZxL27FGi1ZyrJuvO/cRxkW0nGDxj+BpTqQ+IoD95ejud59wmGYVg7zY2oxJRuW76lZ3bGLdH
V56D4Mzu2nG7RMILDaU6LEvDlm0qz1MjDq2dfC+1AiSWuR7iRmyIOrHY4bTYrU+04O2aTh7Mvk+C
MaqXh6Hkl41EIMee8PEEphsKleIVZ5UAJtSwqca4Jg0y07ZF3iFcKdLbSl225Pdjao7rjiBSIAMT
ngiuIMGom5UVRC7i4TyaH+YGKKfqZFmIn6NzrRmZFaCpvjLKLA2zlKGAyRDUjFmldJJO16XoYlbA
/D7K3A4YeuExxDriXXAytvrIR3jpYvHEi3qarWw/ms1unuzT2Bf1dc2ObIZ0EMgaILXbRijmDI8Q
ZZk9y+9BbQWuqUy3Ri7ao6YTBC2L8B1WytGvTUtx/dTI51t3aaY7M60nBPxDqdybVlb/b+rOY8dy
Y1vT79JzCgx6DnpCbm/Su6oJkVWVomcwgp5P39/WPVBDOg0d3EED3YBGqspKR0as9VuEtYV1F7DR
f+Wh58amaN5XOEoZOWU3xfiyEc1Ty7RdnD6NkzwZ9sUcOj95n8KouB37Cw/LGVMB/cstYFGcsls2
Tdij2/MeEmTHkRaj/T4K+yVYLYcYzLq9cxH1Rai83vPayjfEP5TovcR6brRCXc5v85BLS8R5SA6b
F44dk5A9xZVI2edzO/xudetr1aWskmzt3KK0SrRL8QtwooxVmL9aszEgxsTdQZflryEpdpx2PHIO
yzXwpvXgWqO1pYrVvGa+EzzawRDc5ZmQ+P+G4oA2rr5LDXEs2ZLvbqh3FjXTUHE/VPlbQis013fp
3vVZb12rNq3uTIU/tldEtUz2R0A5c2yTFLtNEN9fvVnXvFyTd/DcwvnwxTwfxNDFI0T53chogLCw
n3+Ek9E+yWKGNaAml8xzsZ6AmeEPPBu0zJ39ducNqjvQyVDfGapIrn1WhT98qQVFOjnRMLiaDNA0
WqIHHackKnFTYDXPX3tAHg8YZ06sn+7qc0FVwmvT24Js342mw0CcpikRWkP2SdqsOCveiUef38E5
nVRzbkx7CTbB6ndf+IEzPl1WQEssfX9oiiW99/12unO5k3/NRWE8t8TW/Z609XKZq7T91tV2+dT3
5igi3wTR8hWE/TK5Yt8n/gDhT0IEMVHjlthMHh6JKNzWKuBVtPRHanXLi2hyTehHOb52hJ8/8tvt
zbgf8uyQJAw+aWEWF1+n1Raqvj03skiqLfsOSZZi8c6Jn6fs570TD+48adwAct1YfOorxQS3AlpN
p6OaK3DHAulW52B90V6BLHDs78LSo5t1XLKHITHq51qP+qBJq542QZlCl6rCIk41Yj+an3LRzMlO
hQKgvRTa/UzXHKACRWW4HWnnYBlhZCjOFk67yAr86keouadW/GDUomBefFFe5sa4ndp4pVbprVns
9N1gtPHJhtoGpZJWBDhnbAKlZIs2n2uiXg2yiQkJfss7Eu56f06fOeOfQPRi02ElhvJnNHkuQR8Z
1Nyd8tR+xjaD4Dg4puSSREGgI5/mulgIHpMhrL73NeADTRY+JITxu12iKjMzkifa2o7WldpkYO0D
6ZXgOHnTbIwgBfQNeOdU2b/lgTry6g4/9QBYQ4Jot5GZR6IjUuBWKhDBxAAYyOi+KfnWI39xsUYI
Q+4zPyTZYq7w6Y1lTxMyZIXLJftlJlzRvVtbO2d13a9lFmTCD7O9GRj0vDFjMMGed87pU7zcBKBH
8HoqW1LL3eh1lF3kjDU+orCp4oyPO9kKiQU/OpA+INjueTA9MwK+Gq9tykFhmYl4KYcBPxNmpS3W
jSZjyk1ZjLqgSpjOTCNCtEqnsD0Hj4QaMireFu4la6bXNGvExbbpv3a6oo9MInwPQVHR9DNOwTnv
vBPBjFgrbGu3BD2YlULbvidqd3gWjqj3o0MyLmB1ZUQIoIu9PVbhwZmGeWvZffut0NL/bIq8/NCi
797A1bwymvIlLTaFlclzPc7drwSW4NxAqh1nA5h4YeK5qNVrH8K0LPbNkj4s5Jxt7GbJ3v6ZcPkj
SPSvdMtNQsa3gI8fbv/vIqMJMqrMTEtthVM4sdEp7jsRvjYlmHTV3jeJaJ9dvqpXOJcvrieGFqs2
faR6duV+erdxekoDb+8rVv3KrF7FVMhTJ1eCm/MmA19zw//wNf8fGHiXcx4hiU2ZLMTv34RRDghT
Mtkl6k1ZOK9LTo9Zho+EJaAt48pBqNXdThxrkL8ymxepgzQ4FzSgXdug6aLVQvTJcKT/gzLg33kz
10eJLTDxsA5i2PorFWibDbV6fqq2FpB3h9IEPuoxYcGMGkVOnJOUSaQ6o/oPMtc/XAt/+xUicMEj
cWMhqc/6G93quytPdJ+r7SpFdQplgg3Ym8dik2T+S1vYnyjjXxf0xHGgi/FWZM5dAmEQ9SpoHqq1
rVAtup9AD0SrcaXdEc8pj74i12U1YNvq1ZLIZ80bSaUFZMIs5g1kx+8a8W0Eou0zqbUcA2Zq/Uy0
ukuaAQ9mK7ZNNoX7ekW250LPX8K1qX8aC64BvyqtkxfWJffCKlm7Pe8FOCY7muM6ftOlWDc6qals
KGgVQU9UMc3U34iZnslyL4T3c+XdiXj15Bkb0/L1zy/Fvynv6Lq+yfrJT8BZ8O/KXYyHKEYn5KKt
4S6bSS972j3CO5D4ck85JWiQ8vzsZQiMnOOm/JULz4ztwsWv9s9fyb8JGxBWWFaI55nUSFTEf/vV
jvxJmw+m3PaL7T16SRrAVdjTwx+f5f+Ck2n/Je8+66/uH8MNXmTNf3//K/8vep1uwv4/JZH/5nU6
DE36qZe/mJ1uH/FfZifL+o0yLcILqCVA+0tT4585Bd5v+Pf5/8gPOJw4Wf+0OjnBbzxa5BiT5Us1
Cbl4f1qdHPc3Yq0Fv2wCrtH14p36WxDHPwVzoHP/qwoDsPQWeYYimcgDPhMyzr8eRxipu6EJQzao
wPiezHuhqucMuw5QRuUebKtq4qWvSbTv5o1pJeDWmYmReyX8k8KWnS+FG1N5HGyKsn5NrMXb+dPq
bAe/qKObVyBi3LV3wMLTdiCf+tqyVcBve592kBcPVDe3J29tE7yx5FZTTPSNIfLX6O/rIfnUnVXR
uxMM51Qm6wOuGnWCjYXI1E12tnLD2OKjgZNJgzk8oRZO0TxyjNi9a+3XIjn27YxkXLgPLrL5Ymlu
woD1kk/zBZsyXmWrN/aZZ1AENghjNxqGfYVBtNn/lIaYaFa5YTv0d1WV1PvM7Mqn2UvNGWCiIIog
k2pr9l25VbUZvM1jkBxstgESrrscVEx7OalFHi/mS8sIDxUmjZc2sHMQeK2amC7K8b3sWN2qPOmn
KKem+BAMmi5aIN+KXOXBhGDxQwM8DIyRH2fbQyG4mY0usnepmZzXpIlqZ0rOuZFRbOYlgpnG7DF2
pV66WZZ8qjdp5zpzhKFBfoDn7RtfGttMLu33FTJnZ4gl7QincwwYtdEvn510dCDk5Tp02wGk+bSY
RRpuDb7RIlqT3LiwSnVRMlb1Evtrnm9xvwSRQ72GGTGwJ5QmibXKoxawNl4G33ofl5lpPFvqoyrV
cpjb6icg3Zes1mufs/BXzFm/VxWLL8sOe5Esbqm+6wpt+SjSQyHA2+fSLWKpqjHOyh5IdaCFIfKz
YflYRNadZ3LoP43BPAt0Hms79wjZOnu/Kieqg8V5XuBiCI52f5LbvDcM49vsr0fGrB/wi/elXvfN
bB5qUT/RXck3UJEzgD/VexhIivzqMm4wLVd90mz5ZF1wT883RC+gwI1Vod16ajxbRVDtBwGk49Q9
03zK+K+3S3IIc3+4pK1d7wNhqE3j6h9IhyG5bfNzDg3uCTRX6RphSab8azSbo8MBcOetzTxH1WAt
b4uFUyyyzdLYhVZTXSr2z61ZqsdO0TALwBm8LKqrH1kSvRvgGERinIxD75TjXYjKJCLODHTN8Unc
9bLlXCL1jSjrCH2NqGyS6bYALCXbo5pftYLhKyCqL0Nb+VutzOToQSwcLRCpj9GQcLPjLRW4GCgQ
MvuWtBz9DeygB/3oPLaygs1iQDBBvRcDO9sD1Wkw1FPNsKgpdAsLO9jUjg8y5crXcWUWMJuUzjEL
tLOskEvK3tLRbLv5xVfjzwUBTh8tmq8rKZYsHhaTo6IzR6KgHeYmwXvd59qJwsrM4lwKc2Nx/16T
vEufateYLm5nmJRauc2lzELvG4l8zwY6k7iTxTO0xclA8gJKPzaniVPtaWbr3fiibY6THdzLJtwT
PUaKRL9ESWmxmF3J0We1nX3vHAyTIuQg5fV9lroGSXM8WuNokyF6/3d3LawIzIZqNZD8HYWY8j5R
5mUwJ2+PWng+2qvvP+W2ENHthD61HPs8fk66dcvav6qeUt4cEKdMDTTd5XYi2b4Yg4MnrSs76Z7Z
bF/lsI6GN5IoYV+Tnletm37eZFMxtqPdMhUqQqK/JvGajBtU8Be3fYQfGaIQq8Y6EJ6R5rVPsWTp
kb3Jor6ILxVMRsS3cxoXDR/TTCkYZdW+alQSkdl5T3Vb54+oG91dJcrq1CYBRKZny1/unPpR1ZYT
6HReHEx6419cU2/zZt7kpZdDCtuxMdRviwM5pgEQStc9NSPbfSO+LcLklAj8M+JZJzYl3ITldOFx
Rike2a6Xv2T1zLbWNGZ/VG59moOGePAi2FoTNQ9m2SR97AfOgpndf4XE559HebFls+F3UBZzLIcu
4+ffXInIxzNVVsnBwUEY28uvTuAaMYe23vO+zYfcXt/HcSBSwnDTzbSo4d0Na3TvcnQjQJ6J5zcc
HwpdfzK4prtF9siaxz7f9qsb63GCbUpueS9VHS1hWxMNb90tizj0dmo8CDS/D4nKy7gVzX29Bs9k
BJ5LIfnCUGX4Xf5gYIefaCYjpIM4H89S+YebUq7i5DXfJAdP7IMqWH6d4uvh4bG7frz3jK6PINU2
ziq3JT/sO0KK7P0y2es1LMT8Nqaqv+laj8FUlHs3w5ZYD+QSZVY7nOwMIwGa/3K4LAF0B3VaBeB8
0AqgITIHMtVR7srtmxYSsAAJVFG3H2O3WBHY+zPai+DULP5KYztXZqrn5DjpvNvLoU44vvW0ob7n
selgSSilON3y+2vZVYex7UykNKvzghRntLARD+vobche77eZU5hoaAPn0hXf1oBQ8cVMfB9WqH+y
e3JmkoVnS/fGe9YhleIhFAef/fsB7i7nZABE5npwDpRKLrHEAbEjACXP0DxJb4/7D1DF0GC6rsG6
7dljxFRWb1YyQ1BjNfeD9l/tIifGtd8qh8Lamk4Pcu/vw7T+hb6HKPiKKyNLflb8LKIh6L+BkPF3
ixnbEXfMDmYo+VDGOBGoy52XFKYbe1Rh7FdUOZfehLwDWVXfM6mJI6pXnWx9ZjDgbY6bzRrk6FKp
9sgm/Neh5Gma02HHif4+qX639GIPGX1e2+Iylx9pzV1ZfIR9dee51b1auq0z4z4qCl62zH7ygEI6
+32Wy3NTuI9p+SOsncgOqx2Gre+1NjaivIYJCK59LOXwYQ3cq2O3GXt57wz2QdXjpi1Ji84URYkm
AWsUFPZPUzKbJ6Rcm1TMmE58ffSK9N0xjXGTQ3YpauAOrHkyCrT9gFyNW0pujdE2t/04wvq2e3sK
4dCqk5N/LMrdDWao91PdfJYzOc+giWghno1w+mjN7OQ6w13XO/daqoeeB2ad2N97HcpNZ6/dtvNz
ZI2TBBwz3aPBxBo3Ai4iGRMCyYVI76osPaytRegizh8zGNuYKsDvAYJISOPgO6Xx1rbreFyCnpth
lPgNUWi3c1SaPtS2AkwH4ky2CcFU4IyedZhKQjob89uq2iYOXbHGyZw8KHDZg+OhpxmMBBfW7DwP
EEUxat1hS9Oiemo1/5an2vRnbujvhFEUW8uquKx16Z7pJW/24YDYzW8WymB1sst1dq0X4ysL/au+
WQeglDe20r+WLLwulopCKLywz3YlGTiELDlbO9dIPG5flq/0B7Ma/4YZ/0E8BAxLxpwtH5VANFsW
Y/3Bg0azkdG+UxdzNwTez2Ywn2s2mDvDrL4YzNqTdF3rA8rrsTZ7virkvVMGTWY8O7V4DMaOR8ka
k3vRTU8qE08D8aWs6ftOopr1a3sHYktyKp/oYJqp/IS4IkO6SudjXnwN0olJMt6BQzfXtWLg0bBJ
RAYu34G062swllak2za8J22s5F2p1RPv1ENQV78mUWylIwwo7to8jgsYKc0VMMDAq7SW4Ne62Ek3
RYPjuFh607OkIWmNKsd/7umWNSOXgNPXIG/9H2zUQUyNTHlJVJFt0pQLXi0+hkZFf3w2NhzmNAyB
b8yQmj4haoxSyGbKPI+l593Tt7hskzJlukizIyT3jaEtrTuWpGHby/LbkCRPgDSExuvs4nPT9y2A
ctYygHtZpc61gEPgRtaxU/I1CmlnsZwG59OW+BjryTMiP7GMowwMjl5UuByH6cj/LCZ1TlkZDMvh
3iemrj5bYQWMKstiK3wMkpZ2hxMNOfp5ztbuHnWrF6EPq18Mivo2nk+hVZSixsMZloZHbkt1NjWJ
9TkRkpFYEAgjIM2HbViG34OW2uY+tWTccabv18lB0FsXXcw5OaISRZZchnI4tRXCDOVYn6Kdwl9Q
XGKMyrR4aiplbgtVFBQ0QW1PZvYtC0p7Z3ipOKIGa06kJqyClNRBH7VOxessvBUFQCN5SEP900pG
tSu75dy0qa7wh4NK6oF7eAwNDz1I759sUKCNDGqYO8oBIr8el3jgq3oDhHdlPCnXv58zjiRrEv6h
9DvnMNCEEY3EwxgHnDQJVvrlfQKg3qR+i4TCE9VwX8AqHtJy/patlHRsVBiACzdqUVcKU5J7XeK2
0pW/7BdOyi209Xothy7ciLVV+6Vb7e8hjOdu8PrphOCi46xxOIkrZZlxqFNitUsZW6NHm9kKfzs0
nTp1YWicwpGF+MaW+aI036cRUs3thultveH0Mz308bTCP3O613sRNPXBT5shlllePZmzO67RkpJI
iJC8gypv5q1GbHOtFiLo5qEQ9yq0lttzpH8f7X6Ceiutq7b7PUTI0xy+Vw18VNTXb+B58lNkdULw
uUJQYSfWwTIqBLaNQpjaOfuJIH2EGktCXXRKWhNeQftSLG4Se51wHvLc/YYl1H2Vo9DxvDZV1POe
vS9Wy05DC/uFQvt5j8gLMt0z3GuZqZdCu2Ok0XEcKaOqeVpRYtc8X4meSYKCK/UqGlmsDs3Sos3g
bN3eyLlEYSza8nGwzXlnqpK+cSd/sNPu92buGe3surlIH6kYi/n8oEYRbvuh+RjdLgG5T7NLC3Wx
aaxp5ThKp7NPcvelmBJS3+vSRR4u1+LVlMt6hxnZ5J5l1u9Ij9pzg6xZOMfBaDl3k9DJR0Df7AED
trfNR2LuQ8mVY06+f7h1WxIIkwkiVsLIc4P+ZAi+l2T0+tOI1PhIkZ/3iNhpwRQz1nu5MO3Sl7C6
HxYCjUcpCotyYuH+sAPd383mkA8MgfZ0rzjTOYky55dBd51n1+MRL5raqiSpH2vvZ6YOad4+qF78
TKdwU6ujpZ4y2ceBd7D75sfCnX6qV3j4ULb1IfQ7tUM7hDTfmhDqhMo1HisLfyas2fhmO1y1hkqb
nzyRMxiCNg51MKYXY8g3jlGsT0Vtpx/84NHb2T58QeLM8UIuyT4ow+oFZwkHK24mOJT1xepxQBkV
AYFZLcKPZurZWyZLfZvHnGS5xC6+a2cIGKUSlIzOqGdNmymmqGUgzl9i0xoHVf2SYcGD0JMvhGp+
ElQY6GEZTJLepE/kZGCv2beaQMrI8dL+3Gd2am29ADnGvtcdBbrO7BiotMVtr4O1/3CcFF66dqvh
WzrjrI0yioyfGq+RDyXfI/gvYyN49lJeFtuZ/K3bKHHfMvodc7tWVbRQHEipBIqCqzW39ruXF6jI
KmtmehCOEUZV5SC3b/ACPQ9zM60bm09JDbXy7sxcVG9GS0F0LYz1qe46NlPhEyOv7UCGmzlTyUs2
YQZHuyv9B4T07lcyZPOmYiTmEgsk3ZXoxJGPuIV/9h0XuZNFFmKsVBZsbqFNP9zKtyJzpuoHLQzb
s7JwCirD3ixi9VkW4AntIqQcxCcfzWwHP48AM1R59spJUvBGONGPlAa6OlHWqyzZLWqqec+WTkBr
WK0ImVOhvyFuO6VKKvAQr6glyzeiWru9lQSfVFMcxyGUsTmgiamMhhhMMACSy0z0ipVsryQrzkd3
GE9zwcJUGOcms1+0FrGjcOh0+EF61hHc6cnjkPjtwWH2ilUju3joNJv7iiYo1HqzBOteQ/vUZhnn
uCKtxHrkuzhabv/heH6UL862GIJsgzfhGCBMKtDVe+OHIlGy8MW+DieKwr04yAOKfu9SRtenhb6f
jesakVusYZSjOC651qWyaTJDco2IlK6jjZk19VaPRWzOb2XlPbYLLHY90fcRvDhmvc0VfMw0H6bq
q+y40EaH5hOIYJxx8oXNcNybc/C7Cb8fOSbL7Ri4vRMNdg4qMqr1TNSUdwqHkp6KotgFZvpzSrMv
WyzLxcnLg7u4U4yLV8aLhWgsdypiDbsS1Qefp0gcqp+CZe/CB+/JzEUyELArZu45sN2faFaY6Ubi
WRqicJngzbi6rZ4Od8Jjma12jJbka7EYvulerJ+4gbd+u8yxKMAA/Sm49XmDd1iAlZlj7Rii7uvb
gedWRUk4frFsgkY4kefdqHg3+LRbvAqFtQPY29YhYmaKSKJZo+CQlornNtkM2NmX1H1ym3FTAKHU
UwYj1P2yZv9+DcQ1ZI0fWmjLBL+NUTgZHk/p7XhAPylTtqPb8yiFQCHlLneSWnRq4bF5mgtPxS0O
xv7qhkfDWnbOhNCiTE2m3pvJ2ZZbgPdn1N/bICu4fdzzHKYkjx5UPsSrGqPKD19WfE7DGJwFoaYh
Su2yZpL12/MaQMK5WUDZjPukDJFGBLMzchj3tmXvBzl/mll5pfUNlMuaWQW8LbT0dw8zBHPDbq6o
EMrquyK56Cyboy5PTlOln5hU70pEWZGsvGLbJME3Ql2nzbrczvT0aWwGarqg9KM2sY7IX2iFCm7m
erdHFrVuKmXsm8Lu8EWJMApZYSKplXPk1n8rkjYm+hId5NxdCrN9mtdNWllHwd7PjriRJhFTLHj4
SCA3IndeQbcdm6exRuJHj8pkOpGjfY4fLR+k0ZSHPu1h+iT3mZm4TEsypuWH83qMl0AeJr+5eGZ9
QIAM6MjYP827lkJPJ5lIM5waXLj8aMDA+lNVst96HUrBzvfiamrmg16QVbQI5sbZd2Nwv4cpqHZd
2fOu0cDe42giA5lcU3IVx5ToA2N6Wm1y2pRBTNvnNAUsejrhMg9/+bIit7jso6r8anUCVu+s/dVs
LPNRd8u48UkeYaQcqcgpgvSN4DWquDB6HdpkaHiWnTZiD/qsCK5sqAVDXGhccazsEbYUOM3GjU6R
CQGxDc0po2aO6KNvWr+JIEV+F94TjherHLuGorRpHModQQJakN7mPCf5BfvlRo6EeSGo23jtKZzo
9lHvrfgKcvHJcA7JLYgrMbrgoWzoDE/d+UyvEi+8GtbzTJGon5gPdU/LjQvayiH/ozHnezaQYz1N
792sL+byjqDtqVEhd+WKqAmxU33o7PK9yIt9xpqCOhieJetirIynfCC1KZ2NV8O65rcmZH+OtTmc
0cRHQb3SnlWhzOg3bn1ZyuZo5MGh0UROav7eNBxtgc+EOyRdcGvtDX1xwKkYgpxTEDbkxb6CO0Rl
8qpQEnucKP76LKwBkL/f5eF+BBdFRcMI6rEzgk+bfpzUwRU2JcqGc6HeOYoiZo4IDCKiSwr+4iln
Ip2dabN41Jit9oPnvmLEioX1zV1+lN0rTAvLHusg9wHiHEY/Am/7uEHK1QUfiEjivhWxAO8wb8NC
39z1BpgbIXqojUnCU8X7bHQiDmR1Xk2smW0ezi+dA49OiXK5JctFxjhYXsYsdHbNbD05PnYf1Wn2
EAvD5Np/ObN/qku5dazhvmLF24W5Lk84hi4p88vGyAJxbpPqxRnFnSqMo1b57ammoIMQmJqlse9i
lD7rxUn0ZrUpgygG/5CZrKEW8h5zCR6LlW54z1jQ8ng9+91CALQlhu+Na6O8MvTgX+26fzGJCjkE
vbtcgLMcbDJV/8UVBPpBtGHsZMOFeD4TB9ftJO+X4B4l8ryfOjyvK+IRUkl3kBkfSZoimqrX7nEy
X32juStFSQKCzbuc2d59voYk5y4aCHd4dkrQYY+1RiE78ueVCrYk/eh7Z7n4k7tjtoaqGz9ahKwh
bZ67TiIdsB5WzU1r7UmiWQ7dhOWJKLBpK2b/JSMMkC7fs1mY9237NpFNanb1S2ngoRkpzu3R+jam
gBtwdlMNudasN9C0r1V6ahxnPLhVkOyAwotDs6bYNNEy3znm7B3Lvr3mpguY226IsHpqAXKBWdIx
CpvwkRbLgl3GnflYRjEDxN2024Of1GBKIfJUyYqECg2Ko8MJBYZcVNc0OReWOxyqcaF/1UwU5hep
H0XofxR5mh+7ThUbofPwvvGT5JT7JeooNgvXb/1rqOpjnct7Yi0RpEGUiuCH5MMIdanMvblWauNa
01Oj/YbaQKN6mpMMB7mfnZ2g3NpZgLDa7eiVRzmO6euWhewcR6c6jmpA45klcet0b2DZLz0i9UhO
2fpm+MROQSmQ1R2OaP0D5qWp35rMGsHQ36XM0S+L19CaVRaMpn79RH7kZ00Yq7DGC76nfL86zftS
GVig5WuJkhZTz0G0weNapISN49fBBTQC+LunNUP4yaQ3dDC31YDnobfzba3611rVDxJ9XmyvvQMe
nPdxXarpKjr6WZGlk9E+zr9nTNUkvgUkZsnyR7YkDI0uVxgBRjjgzPyzCD79VT36SPFBIaaX1lyu
OdkFAcujASK/z20GqdRxxI71/qgq5R7rGUdlwY8n1q16TiYDv7UfrNUJyX9NTXf2swog9jLgA5o0
rdR8XoPs2NCZEcua4RgdUgDYTZ7DzAOfSBQ05cXw7YVTZ4JWQN+dnbyxIFYloWxQjst+VKTXhFVX
xalj7zFIxpmn+TuLjD1vmI65JGxgrVbzNaU2DPORh2TUZODxSM2/LS1jRm1j18zgnDCvcY7AedHq
kcsXu1xr0YQ6KPozm+kLsTgTp1dQCFTaYrd2WL2Q5ihSG1x9V1b2PQU+pKUmPMa6x6Hf67Y+pcrm
CGoJn04GPURYvPyDJ/rvSUa7GhgGtViayiQDIxHmtGfexwedg94AbWUMXJbYqrWH6V0BxxKznD9w
g6LIn5aJ5U2r81SZxS9Po1AKVEa8u0yZ9UcCi2C+qRgVubFxqW/c5rS67rSXTUc1u92RyFR6ChoU
R7LUt4kPd6VFeWJsrGG/oTm6ixuJ9gH7MiBS3qitTs1f5Zy/GzVjni6KvRhRIFj2VMWeNhAQB+1H
Cov0gDi1RV8qwqeAFoAtSFIRW6qiITUYjKu9OlAYcjT/CHmIurB4RvD7svjYUwfTQOu8hhemRQTw
PUR4rtcBx17DvkLtlGQnzgOtz0Zq6CNxisWrXMfg0g2tS6kpEDelMYDOi/lAtE54h5brXnpWs8/D
Xv7qfWc4zJY2LxZ2yR/L1Bnvsmzmj9xs1r0jhwUolFo5v1bfhdF4bD/rXetl94iGn4zRuuG0fAGB
XOXzrGzq/HxIjAJhfjMrvQlF+Kts7U0WjtRcYkyPQaaZh/IyRLDAFFEznq8RGr3q6FQBGgJr8p7S
nBqm2m9fvZARp7ACtAZOMmLsCdZD2oTLSz/r/BCUdfdqGd21Fmb+HV5FH+aUyCGh52vt8TOUdrEn
5ag9+nnixoUurkODrgX58Ejkbb0Dl9pCzdnbum/qY9bTT67tKT/KrNjJhM5FgLCrJJj+fpqGz8Tt
qi1CCE60brW6eMqYJPDgdpuw1afQvCyp+dkDKGSG2Bkdtn27ucFVvD2Zs85ohRFnR7Cyz53ZDXtZ
kbNutbn9X8mk/y2l1v9v3TEhTZSoof9JabUhSl/SEvPyWSK5yP8aMP3nx/+rH8YWvwXkXqF3RJpH
PgkBIf/qh7n9iYeCwkRdRWKsg5ruX4VItv+bRVQTgU0wGCTD3LKVOzn02f/8H7c/Im0QPSneWdfm
H/xv6a5u8ST/W4x503+69DHhNiMNBnHq37uJ6HFcpeFW8jGtf0ecilst0mW3odEmnqtmi/OQnY6o
+YpHiVCAJtH/i7ozW5IUybLtr/QHNCkooIC+2oj57DFHvCAxMs8zX9+LyJJMDzrMTDJFrsjtl3qI
qnIMUHQ4Z++1r0gGf6pfL/2CFfAy9NvEVDW/oEJ8lVIJgYxFlTzeDffTSZJJ4lbPUfcps9styaTk
q/9JY/pHY/Qs8Zxkqb9TkH4vFPzlf3L2D/1/KCd0Lo7xw+c0ST/n334bgfSXqlCTzh+AL00GDhmL
JqU0BvGfw1uzxR+mBRUGFqTF8DcW8eB/xrcmxR86ADqa3Qtk3fmZmvSfAa5J4w+mYoGVmz/J2CSu
7Z8oC38lLGmLDtXCIqQWBtsLlF4ddanfZ0nqJaOkrcJRtmxh00YyQgXY1uYnVHTaW4o9rC8JQmwA
RsMhKwV4FH+cqPROio1oGe179Prvkrqvdi/mjKc/h/jL0JufAuu/R/7fv4xH9vKXhVqs9w3YJy81
Q5pi1lTeJdT7tzHCm3sjT/wtbS4ag4ED8rCf0tcwr9726OoOBmgZKrY+1QhrToMd5mrj4EN32eEz
EEccoRSB6Me/uvJLf9Vm/v1LV8p1vehskAdJ4mFbdLdmTTeHjiyaAycJv+rUhW9tevr7fg6x4Eoy
DLApNcW1/LRzV1/mrhdv0KSwp/qwTjy9MuTBdrDFaFGAhb2SxrYOW077RYnnAinSrhRDf2sTA3JF
rf6rSP7vO1/NSkVuRjPx5gniuIDYydLuo+cgKNiYyQYz3qB0tFLRpLDhcgS//Lh/pQP+fc3lOby4
3x7okaFBHPTKpMs44HXYNt08ZdXX/5zzzubgrVipf11iTSl3LRDHWJ4TrxdBiFKjCvcjotk3mR0N
HglJIaoxMnDwblIsLbOFQwblwl3c9+mwU1IbcU/n471Kmi95ZVuHIjK6rdDEtWxKY3nAv/k41hJy
znpF3tgDzKJFI5U3UUz7o2gOqWsqz5x1lHEyTW7QiGRbzCnhG4I14n0gKoU5HR7K5KMineh3Hs1k
DG/0QRgP5dyNtwgPppPeqA5qAAW/DD7FleT5M+9trVzOkG9xMpe5N/tjto2VrMjsjhG4ls7ryyPj
J8j3d09lmeReDI0uTILUigcIe72e3oSOuYiCXfzCaTne9lk1bowatC+W4mI351N96uqKcMGM7rY+
doghanK7wjqUj0WCZkgL++Q9nCHLC8qw85yYExztWxKX5qA6mjLV9tjlezRZi4y36TBzp9OWtvm4
z8jUPfR0gm8t+lmnsSTWhXiXalc3BC5ZgUWsfFKUlJBYJmxT3RtB5x6GoDavZMyde9qreZ227Rzb
ll14FM/1bVFGDhWyud7o5eQcLj/uFS/y789kNUNX9ZJRNo08biduDhHaAMR2YbZt8+6hDLL3g19/
tNowp2HrULzOzOnKixbL3Pa7F72acUGQdY7FadHD5tvh1EfGbWMtFdY7AFv996x3HY7fcerYO9eZ
4Ot2pVDHRpHssansUere3ApSJq88iHM/Z/n3F+MOgl7JaUrysDma3A1z0iMwgTzlTTClNwVx65DG
0j2GNxPlHxwjTSR4mhpEiz3i42s/49yksJqN+5wkkQxHuheoICIBEMV1gh50i8j7LQc9cxflWbWf
ALptwqFy9zOIkiMii+7KanBmL7HeJS94Va2PtdRzh95B1665JMzTRVv6UDvXsIP95ed9ZmwvO7SX
j9uHkdRyXkaFGI/0tCZS6ydfccoX1ZvLV/gVAfzXyF6jf6HNqJkw5cRLWhLEfCwJ+CVQ0lRSdCd6
ggIB9iTeX76YeW44r8G/0OW63HTc3HNtffpGqg4MnspxphsbF5g6NAiwaOw0duqA5knT2zTQ2fm3
nT92m9JSKZ3/1h73iV3WNoiL5D62B55O1NLkTHs3uR/TGoMi7Sf9qzRa/3OV+aKjm2nGHzkcdx8p
wAa7LGyLg+xsvUbzG+JalZLJFCK7gygWM4ZKjrYfOU86pge0/TTw4Ue5Tk84zWgA5eunB9OnU7Kf
006d0qlx2X9EdLz3aeY7AODypBx34KLCo50b1IEj0+yeNKPEY0jHCIoSQMhpYw5hfBupLhXb0c5y
uckbQ3s/WXXyQ7lahjZHIYu6m6ox+CjZV9xG3WJv61Uu9tIeLRqZcDbUpjRrQ226eIjtrQqdykau
lQcHkOpBe8RoZr8xuxiu4ESF6IcG9uzrEEeAznzNlV415eZz5c4B6lkk/3d1TCjf1CCEwlLpRyUX
nXJArD0No80iHvgA1IKCMI4N+g1NpUhHyFyzlncI5+iNUUduDDyoHYm2qT4jcsP2LFCl2WhDaFZ0
8edYN8c3uE2Sx6Tpy1OVp+1RBqDzNm1Nc3+T9iYEG3iI4bQxbGuAXjI11MUINKoHHnQvj3OSiw+2
3vfmZkD0CQVG2MmjHeNJuQlb2Xwv0Jj+GOJSkfnnlCTalCh72SQUe+HCaNtqUd1WtNwhoxEr2FFX
ozLjvsncmbcMbSx9lWc5YjpZGi7dgCizP2gzUrXNIroYNpWpErzEvcg+kJoNFmqaI0sQL5BQgMag
qCFGGUPzQwygzDNRy+FFiOPPIrHtrxkyDOBMQTHlb6tWt78qtE/agVPLSCplT1zgMwadvNoCACnC
bRK7bDiNxCheWVmWvUPTBrJ5To1E9xLQliXF8lY/+PQXrVPVN8YpodrWHaIBbHiWNTZGnLGI7ho5
0VM1tT5BBlui8YEGOPBkxlDvnmGjsGdAUVkNiAUa43VnUTTeRS1qfaR1ebobsEYRlIQKyCZA71bW
BcmEJhmaQvhDi3o2EzuXiJdx4wfx/FFNsqrwQM9wPg1/bF9XpaQbKq2J0AyU7KTAuJAArHHAVkPv
p30OBOMatYLLYE/b4IcMczpjlhxGuQ1ELPcwLgPM6d1ceZoSlF+bqowfh1bYr9tw7D7Uuoa4GUQb
45ChE+zkaLJa27oZPzchKjNQfrb6UvCtLdL32nntd2X+QzMb+6sb9AL5JN7r7/hG8QKIqquNLd2D
/m2sNVC/gZirL23ftCGiNjP/XgRW/DaiOxtvAn2CsAKtbrQQPFqT2FSiyz8j5OweOnj/73EZdQeD
1tQbuyYKcdP4gXlq3cLH3yU1X2z90HhwQUIFI+XLTdl10Y8xgNUTYz/euCFyhCCdRhToWYD9JM6q
z7BuaEqEmV5XnlFkZL0OZEjv0sI1P/ZgQ8N9HhQ3Q6aHJ3BGtcD8IqrSc8eUjKUAvzceHHQ0W/xl
85dE0YT0JmTFIOADhFN+Mw8NMoYge+VXKUpC3DQfdeFMGYIaX78npWA+VV1IC9MsneId1nNefKcm
905Uc0LwUF0dLFcbasa5Hz2Iis+XF1l5EuSqvQHpg/5AJZBDROrMuymLUEvk7RR5PfCPbFOPSn2X
hR75+ywd9K9ZkFZ0dizkKqdcjd2Xii1rfnBLJs9N6QjAcbalpfeTKlqEs3ZtA8ZpAR3U2EqOfhlQ
6By00vqoqzb73NN9l5u0MVAUK6iidBKThPHc9DQDmMOZM7dRtSg59DCUdySu8R1eXgLPrOjr/KBq
MDvZEWnqcbPNQeZmAFjXnmjWmv7u8iWWTelvtoz2arM6dllDT6koPJuwwiMKUdML4mnyLv9149wd
rHakEW5qNTswe0ZCcvciT/SjpUo6LWjKtlYC3yCVKWQdEDYbzsXWdvRN+6ar2buoIkL+LaQPK6wT
mxjIDfSbgYxj6Kzvyh7FEs5HbAJpE3mxJNiBV8gqOyTzTWW5zYNex9a/3EMuddiXe6sxHhAYt3Pq
xd0Q3+kzwDxJ8hwlfas/0NER+yYolq9NNaeKfdIx9avxTpSwXC4/yWUT97v3tNrEOqGsM0J9IsRO
9HdjzI33I2yOD1qlIYUdsmYXBWbgaWROHGNc4lcOM8aZLd9P4+2LPfzkTGkfdlbk+Yjmv8UmgZyH
aGlNhM5Q3nVmZkM3Wxhvm77KhrdIE5vP9CAqCmbd1KM+KROsKLNqoOE485jtRzEgYdStPuIfkD2/
42gKEEkAbIRXi0PvDYmZtJZ10lvV3g57+6PWjv1tikKPNdgyfSYQi37Ev3quS+n+5YvNLSKBmVxD
L+xGNFxTuFQy8Pfv8cQ3EvcqyN2NbZQBAS+6n38LG1RzV769Mx/HOjNrJk6gtc058FRuZx/tYJz2
6EfHXVzG5f3l2ztz9nCWf3/x+uoRD0vlNjE7NwMtj5YdsxyZcqhF34B+Olce4pkbWbLqX14lwD+r
BVWZeFFvWndBMyIAyth+D0D2rkyFK1zB32eP1USVIy4AfDymninn8FCDqdwCj6cwOxXC2dGIDoCB
xdMThKclq6NQp8Gd4yOYBv/75We5ajr8/RNWk5lTaq3qKaHwlcE+L6EtHQ2Vh08iaaNnSGstwriw
fpuLvOPsbcr7uMrkM/LhaoswfkI8lWbHy7/lzGfprOYjiLc0AscWEQHbZgy8SD4zXQ6o5BCtiqyI
96Cr+n9XNHFWcw/lGicBElZ4nQvryrYDHKsm9muz9otXl+/n3AhaVS9pWBbOCLiMKhjaSLy7OZsd
WGjJgGHy8iXOrXSrL72cFOnoVGEpe9HCNEG47hDPiX+U+fPX2FhzSVwkfKBx7SWlWtZbR6k3i432
tkkH6DETyV2Xb+LcMrCMhxffc94PLgpskXvhWM57vdWHhzTQkBBP812mSao9E5+33Um2OL1/LbHA
PDPc7NU0ko8gosIG4lfm69U7rKjckK3FnEy01Jo/RKaNiFTgsOfQOwQ0pQGTFSa5rLgAgf1ryV0L
fB3fsR8lP3IX8SVeeTyIDSp07RgXPby3/OeBWluQRJgomPFNWRXHqcyGp5Jkgg/OGPnQhOpcPxkG
xfSd7yDV2Zg+282jjo0NpJpWKU4Q7oSSKCkRt2ZWTYD02Db9M4C4BGoVURUbK6+K+coLOVftk6s3
0sHixr3FJE4xwoQ5ZyfPaeIsRkZqo4mwmx3Ah/CkWeWPrrOAvY5x/vryYFiFZ/016OTqtVAKcaep
gv4QLfbvptRMvMYu0GJHgqhgmOylWap5q7F7YF9rBMAvRI/M3zRs+UVHe1BtWspDwQ6xgHrIJ9+H
NI5xwUNjmx00Ci4e6EUBZ5Fd25dEd7MPRE2XmPn0sN2Cg6ChRJYBUVoRYl68/UM5PYJRVe3x8i2e
GXhytbKodqCblSax5+O2RK2KrKYk+uXOTN1mC2gq/lCFaXDlGz7TtpGrJcYWgwkQv4y8xJi/m2b7
PM+YMcowfki1Xhwbd0g/WQH2ucv3dm5Jk6v1RLfjKS5cWlR5F94Jt+ue9SLTuaALOdqIygOuNXVI
VfLZnx3tg0Lqs+nYDD1dvv6ZOVeu1pBE+Gk54znwcKbP2zhABRvRTzwYWRpd6cKdu8Rq5ahpubhj
n4cerThYnhGmMFQzxW1qI5q9fBfnRshq5cBInWRlpwVea0KAgwnY75mCkzscqRimqx7GLEaUr5cv
duZ+1oE7EGZcCiNu4HE0J/Cd8ICTAlaFt0F39pcvcWbHts4TCh1wKDMnTC+jnveEzU7bAESAX9Um
89FvkY1fvs7PP/ibE4W1mrhUW4E6Q6RMyoCdkxUzkdthF/5OFBaCXc3U7ju3IS5b7x7hfagniNZY
H0RRvutyQ3wuhgzseCi+I0TiNF7g/3VbHa5rnHs9Nlo0hyk2e4QfyXvwKvZhblPwpZkO7FLTxs3U
BclBq1G5FhkFvxK6eI/OhLJSnzxOQn6NmdwoIEQthztNeX0RmBvdgbSPl6DfEc2TPYNB7PCnAgzE
MJrcYkystyTS2LvZ9j85UMIOUPvaKwPt3OdqrWbbNi1x7+sGhywXzjOBPXCpp7a28Q4DKIZL6R7D
2tC9WsPPDHdc+xg0Vbc1s1S/cpw+M9atZVi+WP2L3s7UbMKSaTIn+GQ4c/56Rny3NTpdbCFVU/Wo
C6v/fnmEGMs89LsRspoPgZZoRTslgZcSW3Dv2E2xNwl58cqmrqEDG+GxtRtgCia+dsuBmxqNlFwz
o7c2uHF93GbFWxXCgGwyHMAd4eFYTshibzJr/mTTallahJhGjNTYUeXAqwqL7MpndO5RreZW1cOG
daIu8BzUjnvTyOER9/n0MGfyfRsl0fOcUj+6/KDOjozVTDpNkAuzsgo8I6PUYZkTOOu0nb44/YRl
uY+As9tJcxumYfh6SDLE72Hc7Koouna3yxv53ZtazbNxoqJI01vutoWwPkW1ts2iQN9eub9lLv3d
n1/NsYj2VQ+AOvACEVAdNwSx9/NQ752ZVViNo3NbaqOxN7I5PtWycjbCQs95+eLL2P7NtdfptLqY
o7Iv2SXqYLU2oOqAGyeE0Q65UV+5vzNT7qKXe/lZUdOLrXnSQs+ZJpAAvjHe643/tXFxLG8pTV0r
54kzg/Ln9vrF9+uCvhlRsYfYsxF/VGqcns1hzm6HukWgX/jG0SWp9DCkAW6AeIyec6PT9pEdsaO2
cQmC9ajlpiHJCvG6Y95M0sh3GIT8f/msVzOcGQQm5gaW67TO42cffMxWLOEckSnFu3/3OldTGI7A
Au9TF3ltmKhjq3WQsHRXAuWAJXv5Eme2ceZq2moQTY9AKbhEg5PaIf/Pm7VEHQyZqaNVRgYYItHt
acmVV654boyuJhstM6u5hErp8frarT0ayQ1DFh+vXWZXdlLnxDfr4F8TozEWBUUB0NHCN1S4obGq
2nhK67rcTsHiaK2K/jXXrU402UPPwD+LdRegET6IbjdaIiEjc7S2sxrTnZWDvaVG05IsBODl8pM/
9yGtpqFOVe1A7y3idCoplg/YRafYwfRk00Rzork6/rvrrOYjH0ub4QTM37WYJM30bLqdCyUOIdXK
bZhN6ZUl/8x7NVYlA5XlaMQqGVEc7+ZT2mNu03yl7esBe+3lWzkzc/882r2YEgqara2YESf0/UDu
WKus+7bKp/3lv37uBpaJ6MVfF3Y/5oz63IPih2uKJMI9uA3UHwv/4t9dYjVnAH5uzS5FvxTnxIhK
vCkPTTk/urYariyv525i+fcXNwEpAPP9lHIToXIfy6RAYka+xlO/gJMv38SZgWuspgwtxJpFvGbm
BZXfvvN9vdyXYyJOto4FEyloe7p8nTMLwM+d1otb4afXxMGY5OxJ4zX2zocgbmywKFq66xEw6yi3
r9zRuYe22pLMNgvLMHGMsHLaLUYO9zt2KsgneqiuXOKcPuOnCu/F3QBMyfGF9LEXx+j4Bm30b/Qx
0iC75cZxGJp2Wy0dMYPqzT5KBHlzwjJu6sx19kTQXt2Xn3t5q9nADSVlgZxjdFhUsI0GtfgChRTi
k18VWE2MKa5PveF3kJPr7nPWFOKT7BrMuThpzK/tpA03KpF4zxPOHEjjUo4RkPKpT11+6z83Er/Z
w/zU8r54UIUWSY73aHbB5WOcm/XXk9UhjYjHg1GDdm5HqtlIDxH12oUL2GpSW9r0QMuDbiCvXMod
0q3pIUp5jUNK0nWMdOx9Fwj32EqDuL3MH/doLwlX9QcwiDDBNl0S3tZDc1f1hGUUDdr4DlMw1PD5
DtOd/d4O3f6YBWZy6IIaN15HTE+rqZ0VBQbYDbAq5NtdfgBnVuR1ZHNKLKdRCgYK8grjFAtgobWK
0d3qNYfF2fihzSVn97pWVybucxdcDYnYj+0GcLo6xi6kDNIxv1oDEaAK3t4pC3yLWg6/oU86dWV5
PvO5LeTcl3NUreETJc9AHQ2plc8JsqIfTOv2yUmjr5ef4blCo77c64tBhNm8CRfvydHp2QTmYDF2
RRYmBzsSzZfWdihnt326K4HXeRHihV2bFuOXKxc/s0zpq4UEUrVmY4FUx14MbwIp9O3Uh2g3kwGM
baD/tC1Gey0A+EMIQHpKq0G/HarBxU8J3sVsUgAcev/58s8583pxsfzyKMYZ2n/ZL+zJofCJxunt
A9HkzYOKSOdCBgFBWyfLK8iFfeWKZ+YYfbUG0YtsE9tI0AVqcfLOQBa7w3ka3ESxbZwo/47/chyt
FiJRDLppGINzxH2c78PUSO910cGqM6Lk+fLDs/QzL/Pn8eTFSELFHCbuGMbeMCsgJFZXwP6vMh0Y
FQeUeQdzJ4CUkdqkN5AscS+iou/oGdJa2EMzxUPXRqjh4LRzBCNJtRYYmEt2m0NM2l2NneKGvn+/
5Vs4QJkJqNTmzDuEHqTDpyxdMrpAr/rHNnGbk0HQCqIj2j/fQhItIfKxo30C0dI/Ukw3X6eY559w
acpvYZVDB270Pm22LTkS9wMKmGij2gakT2wa/mMGh2lJEFbDqwBVR78LSrvoDhpUOhoDpCpMvvGQ
twKuCCUJ2p/GnN04plHGOzW3sGmlSYncAdpOBC3KBdIpogTjEhQU8vLmEUGC5mg4+RSMMYJQGlM3
N67mZt9tipw7uAyas4tGs/lY97hsybJFZAyEWdEK1SUo+F6b/c+80PFdoWevWgybN3JC2tEI9VgG
ZEyB9gJYb9VhBxhhsjWamo1j3BGirgOP0UOr3/iqQQrE/UXfyH0Rdz6gWkCMZud3O/R59cGuivCz
4dQgLqUfI2OF9puGe5PMhQ+yrYybNMTxGRK7VB110kDJmsNGFm+SYagx9JeYsU28uEA0CKrcumzr
wqeMlVJsc7+LzS1tuvF7oZdt/wpVcfUqduIelY6rAJqir1NfK/KhzO0sVeoFumUWO75Dv9vQpMrI
PzODenholZZ+y8tafkgnKjQwLxLHh8Nsxe/cONJhPxhh8n6IQsgW40A6DCDNwX3bFu0Yb/s5KL/E
3cQUPifpTFJnMPUnMcZmh8+ciDDkUJVxQB3YMaRnw0YhgQAIoJbUBkDLROvdRKJ335aGH/3QUF1G
RxIlM+g7WeN7Ywt0bNvUOYogoPsokKzBBBBZukuyNmClzjqmyTS84TSeI5/soio+cFqXcCByotyO
yWBFG9PsTWNf4u22tjJ0ovvBjmZBFWPQn6HXzOBObIiIkaHCtwHgu+jeJaNl2urlqJunfp51mK9T
sNjoMoVwtGq0/EvUWjaQmK5VnwZHEadGy21bjjkRSmTfwWZIlXPsdYYl4Ghr2LIMQkqDs9TcDWk5
JbiQ6+rj1EfB50afo4PWp/FS4Q0x8dqNDieXTn6xhVzLTx+Y9W6GCP/61qQK+Nw5QenC8IGajoJP
c8i0qUteKDsb64uKw478vyYbN3wVzk1sECYEUj1n/TUdPX60C9l98DsI06gdamZtt8YBTCNbvQaF
A4WqI/2TEQuMKX5FF6aA26LJr709lTvGgpZtOj8DldMmVfS2y33nW9HJhA1tnBHFN6qmCfZRmxc4
CCqalIeWTNKAHY0PYGkYo+TAstQ8BzKHg+NSE5SQGxRcmdqtO6Dm2ICCTRHOEhlXNyRvtGpEh0pl
M3uLXUCzNiOJS19cQQzSLrGtasbGs0gDoZJLqDyLwaVIehuTr9P6OJK7OtxrypfzoaLQvkRlJ/1m
ZAaJIHXM0HFk2UPRNtMGJWuXThqB27j2d6mJo2ZfzG57sIiWeYOdDCtErzsEUw+JewB80X7re0Ea
3wyo5jBFSqfDTEIFRTcL/MtsGfjsjZjRoNqeHhL4u/sekGG04e+5W2P0Aw96VWzcdN1Mehe3jmK5
DOv0m1L90O2yQXQHcCjyo7JqnakLYjRPqOp792RaSDM3WSO5A4ZvfzvOSeBu0AXKR534AOIN63Y4
ZeYYkw+qIvnMVw+dxAxVFW8zRvK0mwJ32BZz3tXHgA7XFyn7e+K63wXkQdU7QdbA7WhowfeM/z8j
AR0hqMI8erQyx/zqhwE2oj4uwemx9spTgPXEOQB1IJNezRHiD5KEnOdybJKI2LSlIwBbCGxHxWYT
0z+hbxwDWnpq+M6nnVIxe5YpE+BnqFzqH/xpMFKvzfzHihTDx8zsxZuoQOgwJ6QEbeCH2QzFOFVI
lCiM+sg+c+sORgEaSPJk/adRTyVcIPApH50CqsVeNqgckXFWj41vtPdjNL1FK70otlScv9GSGUQQ
7YzmWzraxbRt0JQW+CGS7FMKTxQqH6wPsYVjVd9Qfc/mrWDI7qayIERtjFxdg+2RdABK3eFVGKvx
U1AAGj26ralBf0skWJe0ioaJc1mqiMXzNZ3OeAENDdhlsulVmn8Zo7p/Mxd59kCuOuytQA9Ip8zz
oYp2o0YCFmHso+/pBempmyIpwHrozhh2RGx3kXksMWt+Dfl2P7IxqI1NRpcbTEDc+IidSfSDGZtX
II105QNYx8bvn6wupxCOmKS7Q1IjyfIEdE9nSQM7Ed9FfU0i3yhh9Py3ImcyYtfgHvs8zt4jFeSn
hVpevr+8ITq3dzd/3U3OqV8mdekA35snqi/KfiSmDAWxD077311hdRhv4kwQG6i7R1h8b9vYNJ/i
VMBRkpN+pbBwbn+6qryB7kvpmQGxcaLK2A9uk90SmykOuELJOu7c8cpR9kwBQ18drPzatJoyHLVj
kIQfOMSeNDEg5c7Cb1VUTKfEbp0roqOffcj/fWg21OpIZddpreN5IEitw7FZFWnw5BBK9kinyd7M
bWN7pg0zpW7i/B4PmrnFbi7gDsEHhBzZvVOp+pENoLqLqIUE4o/iXZwNsFQGkxxVdn97N0AcYhXa
tAu6NoNtyGpupJH9ZLZjCSiWXqtNXRpBYO6cBi2ut+1kZXuNLuShEhPuAGWkj8EMwB5aS3LvOzY9
1G4a7nqtHPehAwQevi/tYdj2fAHWvM+HONsnOAF2TocShd12i1wTaurlgXamE2Wo1SGxCtIYhWKq
HSs7b06CtXRfjGm4w8TYwBmz4l3uwrVsk0S7aaJWfxUKwaLjQj6+/AvOfExidTTrEqGp0WcgSvwI
24KsdDbVU3tgz3ut44+V+7ctIbE6jHV4XSF0zYlXQ0bYcX/ToQyWMHSiU8hkQglcENSCzbSa90Xu
Bx87G21zPOpA7Yx5uknJgACWWQeQfltMiY3y7/0AggpnE+yJgXoqrJTMvbb4WkvCLC4/mXPdH7E6
24WFD8E2pfUxE0yzHxAIbrM+GQ5/OpLn1nmqTfvr6FbmXTpZksANuhQEWlic6V31ZAo1PiDGZRT6
lnpthVLC6FPiT+rGWXfvmRnkp+jxxaHQDcbZmhUP1XdL51nZHboDyoZbQ81YvWrH8i4/hjMzyM9i
4ovrgBvMksA2nGOopicyhYpjohpSrW3pb3iJxznAP3H5UuduaTUpQmvtRF0Y/lGvx/5uQoG2ZWs4
HAxXx4KHreTKo/v5Bn83Va2qI4kRVABBMyi7Q6PMHXmh6SOdcRMcBgatoyPsyti5baoEAuam+dwb
PdDf0e6OblH2nAwmWL5DLOWDiunJXLn93x/zDbX6FM0wAC6vDaFXp8SV5HDrnpGHG7ufD/f/AQHj
sf9et139/b/uP5fNf4F6/vaZ7M/8/0B21hIUeD4661h/R+QC7eJleNbyf/mT4aIJ8QecFovJmEDm
hVbBPPYfyoVjkIOl68K1hXQMRHe8o/9QLlzzD4jr4C2gqxDMRsP8L4qLVH84LgAMQrdgYEB6+SeI
i2UZ/XvMSjbHtsKByt+xdGGItQGEQ+ikdBkP99XYVfA82SuAY7CIMAX0ZDSBqbl3OG4KMHJpA0Py
NGSmXb3z3Z603BeP7enPi/7CtPh1pC6/BUavI/gZOtl+5roN40gZN8pyxH0FTdeIIWQhM7yp22hg
2wRGyb43sYwAcRra2OkIyp6qPn4fpXjxcg44LSceeIInzVUaKXZ9ZLrPnJqj+com6389MsA3WAmJ
u4e9I+WaMtAj9vJHaaag0nQ0TUJ1GsxtRZDu+8LKo2mXiSiIj0NtYMDqhR3Wu4ZEkeLKfvV3PwN8
Cm+OAz0PbHmaL2ZSk37vNLppep8FpE9+qc2+Dw+4lLB6YcsonEPH6gaQmLAbnI1gQ1KSStqxcL9c
eW3Lpu/lECIA0lauIU04LpLfstp0wELEBuMOCpgj4S/ixqZY2nI87DKl34LWn403SG44H9nVBHUd
xWxSnmIDhdDocxy/UjpdFcilwc9xGUdsvmyDKrjic3v5XEb4uP5Ag+SmzAwnf+4CE2to0WfhBByW
QkFuHQJcQqDUFPg5d9zJntgwwuYTLJvPRROb1+xPv9appSFtaDWkGkKZMIXOh/brL0pNEswwNjmn
jgiqYtoVQcXmA0k9jlwAz7FD20pPsQYbAOlkFv+QLXnx15R+Kx0XP4MAPwoDrr0gpUwiH3/9GZwH
Z/RpYj6RgRPmKORqIt7qOwnXQmK/9LWIGoihV1YSPThdPBeclNH9wned4Ke0PnE6QxX/0C1IAdt8
It9sWrR8RYH3UQtCSMOkW0/TbdA6mv05HEe32deuFHLa9K1TJZ/BqfXLPSqt4PzdW/xn25VB6+7+
2Yg0HdPktGMqCgBkpjrrO9U4iWZ1hAzPV0rgRXIyQJPFyZRNwq/MGpGTTAqtol/+u7RPAaB21GlS
52BFtco10iWQ5PhXFuLVMDDJceUVGKbNFGaQl7samCXM0akrjP6QtXGL+NFoiSHRBNnr2zYM7Icx
XDyGgPo191i5BDZe+zJ+3ZRLfoACmKRLwxAGEu+FGfbyyyBnBRMV688BQaegEgG9kbM6NIZvFjDj
9B7je9NCKESQh3Z/bN8h3ix1mFppLE8tWOsBc09Gyo3OxDcRN6+P88e5Scdravpfd2xMJKyEYClY
NE34ZdCcfv2hjps2RUN4yiEoYRkeRJPQ5DSqsGnILGvT12Bq+/HKhnQ9byzZlcwcgnXHYeSQwvXr
RVvcRZozhN2hK5AtQ5KcI/utD+AAdVLYEJrAAyiC1+RWWJVHToqf3lc1fjd41hn89yuDZQV4Wp4B
0ympmpjnyXex1tYtn/Qoumtpc5htXT0im+rFvhPw9U8zbgwWvzHsn+1yrmsvCyuxtVXcPWdx3Swc
emf+OGSJb39XWmwvUVxAWSybjDPqvIlpcQguTTjrwpH51iRpW/tna9Py40HTERWqyCIg13W1IxZT
ZRGT1NSHxO/c/jkZxpj6fktv5CjnsTXeAfCex8e+xCb/Y4CfjXk7ceX3K/PA8kW9WJmWn8HXz4hH
l4u4Zd3pslqim/BmVIcIc9/NCNnzuRtMw0Xt3lcBgtVgcMQ+1YUs79KIyL9bCZwf2uPoj+MxqzTf
+pHWRTMU12ao9afIL1uAeez6dGkxXa3mAqDIXcyWvTyEhuxJ/miGwdmi6ooJjYC+ne00iRf3mFYh
qSewc7tq10pJTE0KYdJ5Y1mFT9YLROnydVqkCZAyVHTJ4/9QdybLcSNptn6Va71HmWMGFr2JQERw
FilKlKgNjEpRGByDA3CMT38/J1m3Uqzs1K1lm6UljVQMgMP9H89/Dju7Hn4zDvFyLe9WEYMF1xrh
Zgh3zbtrHQHfrKFGQ10NYf1ZU7nID2RTtKtye1DyguIpBKhEqzbg0HT2926wAlJ21NjZX8IVgmVg
CW4NCTL028d18PMjqDxEw7MUbU2PYjrShwwnDueaQYcnuQbFcrHQ4f04hwJqpq6I4J3O/Cm4KIpG
Myo8qcUqr2NAYAM51pJ196E7jwUgSY9vCOkCxAcbwgH9m/av2bbvViLyffgLQ/7HoXwX6WTELz1t
oOG42Nta3AmqvuWu0n3nI8NSdYjLb0btUSAh/vc7+S+/GDFdxgbZ0sgev7NNUZvV0+SOR2ZrpeHS
onfnx0h4HungdSNyY4KaRjXYWv+m/vYuyjRHKAoJHEQYQ2ziB2Yj/ynKDBuIUZwNq1jTHFnuayat
v8RLXz9vdaPjx3ANMyehXkYGW+OKNzi0+kr+5rj8xe0TrtjcPKrBgkTq14tokWryrGjWx6qg6H7s
xsWGzNa3oetVtCLmOxUHUSJd5vt+U0n7q2/2yduMJxKs/TuXaXeLmqNIUcBy7TE4dhNp/s+BM70v
hjmAB0VHNrh4FcX97/yRKU+822wkeC6LjgdErv6dP2qlHGkIxsMxhHIEyupgWEz+Y8cXPWzFp1hY
JTBh1JrbY2aHaXUaJnqZMG5JtElaIVic/3gTxqHP5nM8LyCkffcUSsCQNSrnA3agbfwrGcXquYrq
+KpzLEs9g20LLjaABeNvnv77uAmsoBCxIGqJRRRign59+oC7BJ1iPKHvQY+crEsTfeqVM3yaVWdB
xDt3EPn1UJ1su2xkLPHw97f9rqxjPHEsbJe4gAPgEE++O/W0bYve2dRwlCs1HBrZzJ0cJhlCHuaV
aPDYQgrY98E4+fCcRb71oaX7dNnOepsvXOzQh0mreEZ1tetBI60DeJW/v8R/36VmeTz+i6KIH++u
cOyjEfKvnCssipUGpQyi9eu22NZ5bASFvlqzdIskiqb+N4/mr9aGVN0WmMSYuPI9P4BX5yFMHlt/
VO7cfRozJD4RLXFc1LHsmnZoA+HfFxlrd4CDuAouRzQ4rgI7c+5EHWxjtmPy10fLtZVgFujNRb9x
Xn8R1cUmpOPKiHfJT985L5XTSkdamoZwsck/IGIrkcgEiD8fVqcWKMr4TvlY8OA/wu5enldZBOjf
tY00+N8/o383pLHJRSj2UQHChL+7EHp0k1Kq7lGoDHKLvVxHBYyYLfJ3jdPaRYJkuFjoE6B7C4WL
80KnKLLf0nEaV/GrWSGi9GyTh5rd8t6sxAoSPATLuuMI+U2ddBJEIHqvyIoCnYQiDpr/dPrednMd
7iwxpY+NJA46rlXVXEs4rksaFrL5PNd2OP7O5Jk1eHdtMBcJlzwJr0Om9OtJZxRsZGR+645EI4F7
yGEzu7LE2t90AqFDQov686jL5rPVRsACfEvTa8xKvzkBnKqfe6SXfkfh+Q5vz+EnYYptF9CSR+lJ
vDc+i5hatdCqP0Y0KGHkGtr+MxAcr0p8283oRC2RdxqroPjOeOhyTdOwhjMdtim5o8FZRoRwmuWb
MM4Q4S8hejceChoHLVtK+VuNKP04OnH6G1v9rgNkrtsWQfjypAOfCuI7x+Ws21DiDypGrgLllkBb
4J76PNpjnaNHO6zhR73Av/gDFd9GPvVzGeW3jauW/hFUBVR4Tu0im7H7+zPwF1dFHB6QVghT33Pf
l8481TCkHNTFcRBtG1o7CD9G8mzL6aLig5HmhvxlHCwL774SFz5U7RZOH7cZXSr/gB7aVurj4qGb
eP/3F+a8q2FxJTYVAw4ozt7Qbb/zbeiJb1MI4uLgIy4HGNUlo6Py6WZ0aNBnCiffO2udNUcDaAqX
Wj41wpmpHqxZHQxHGOr5UykUFY1SCnnD+xb/TNna11eqmGfvgo6OB24ztRbolJCeL8WPIIg6vqoD
jGrVv3Fa/+YRDPrO9nCY8H0HnKZfT9K6xQXFWxEfGNGKFphWR9FeWhoK7gOyt9B9Movvpst+DOn6
/6YPgpLbr+fYYw1DU1+gecjWw3v/+u2p0y8I4dYl4/sdnDgfFjlsLFY8Wws/SnIso60GTm9avhXu
REv3XOIOuhZqtLL5EHRzoB/nl5pR6SIF8hPg28w+scfcFMnGAmhrtLfEkgm0uRWCiyPIKjFaCuZX
bPfDguZD+ZOurFV9ykS7+Y9lhz9Od1RJg/vBy4Iy4gJEhyqAXZOKpfeQ1aaobguVNduDu/INbRLL
yuPRDFsJcOFQl20vONxAzCgfSa8vLb0vINrgJXPdik4dRYVMH9TPYyl5+7r2kuIW9tJ8NWCggt8g
cEgHlOPD2Gwmm7xqRHcsrszWyeuG+hQD4KYmtpQetG+JCzB8KE4wbSk2CxX8Jlg+1lMYzEuiQEOu
3+BwWvUXUG2r3Vx4AcUljPjUGOmvRUBr7J7SybIgxM2i2KkDNPnQe4H13+m4jbprQKUnOrfkUKId
m7JyCS1W828Kbb3gpveL3PyN9M72zyJAPMN2Lj29hdkxZLFRNrbqIJjdOytGcFCcyk6jxHWuAi9N
y26HQKnyzfMBxxJczpbDCbsV9kT0fPN2tUXHRkJ1Y1tCanDlMvrgsALybgd9jxHg3EO6UmoBjbjl
tuWj5+0PnM60R+esQSAKjq72UsDxJp/8Ip4GC5o+h9T0mKEFmo0Xdju6bLycqihLD9ObYM2F5ZUs
bO4s20jG32vuGIHncnugZDBwwiGOLH/GGZrTSH++nX3EYHjoErQgS4IsujnAb78hnAkuCwTGWnP3
gdMhzupkTuV/jAa32h4mhhT0TRyk2c+A1sDwuYq2WT0VE+JUV8pealqupJJjKpLO3nIPNYwZOZUI
SRnLfOmSx7ipfZA24ZPXgZC9Qw3aVDAX5Fq59n6UWHK7Av/0OXAovB5VsU5IkDf5Oj4ETlVyydXr
lece9dunsE0bBG76UhJy3ClnZkyOmTxhD+muHLdWrQnKQhGnQrfC2GlPZxSOduC80G+EDBThtXNn
Xk3FVM6Z68QXwmsQ7b4GPJu6TAH7hvWjrlGIuEThO4BXckrDebhFsHEKmkNRCI1WRhZPIKgZN9Yw
H1D52xD/6eCLnpBe912sQm5T7PXBouJZPs1r3bcPdm9Py67QLRYItTgtQZGGzta639AkMJdccpYI
epc2QF0F4ZoJTuwLkiUzChiCVuFoAU71p4+iUhk2vvE7uT0wxtew1jOiRhs4b8+8zOvYPFRqUMaz
1W1kFxtbsHI4WupoMy6hXGY0wYdbNwjktcXHDR1XVqloArrmZQpgND6EvoSO+uSnk/khmctiOQcr
luXP11PmaiBPqGqQPHNunS0up+J+c2fwFDuKjUo+jXWZc51+XqycFUyMeegF2lfGrLU9exVhELf8
alspPH/xhqbTtwnT5/ZJPrdVfFZ6UKh8bCanpmQo8XjzrlKIZD6LZSp99lGWmXOx+ArbmdFI0HJX
SB1Mzl7Vk/F2cwbaeT+W1BDvAPT18LAxey5PyLEVTgTNJxXGdQfkdy3vsYBT/NFe3Y1/CaW7lSXY
7tZpEaMmB+r2b89p8xXtGKAwk8C0MyuEw3+94SKXITA7v7Dn+HpcdUf/r/LU+EeokY7/0susCO3E
h3QkuB6qtVnELmLiZ2sO9qxGdfAy9tCPFmU569ru+0Y2R9qGUX+nh7gqzwIF6k6AJINQANjOZl1K
PWZTnkRV6dZnU0bb7Kan7EovK02lLg99ZRl5K18VafbgZb3DBadlTaH27Ui4qc+DeutpsH4GzmY3
8K58LrawBTi45T3MlImz9uYczXrc1ssu7jS/pG1mej4jbFqsdDRF9nqpkYCXT+h4mG24oHUI3lHC
zTkdU4D58UcNnIC30npZeKZU6U1fY55TyYLWvm59JiEaSsbAN/tNw8GALnZ75Y5oyVyxYZvuHKFZ
GxCtIVakPjcjEX8BLWrEgfbgfcVL50FhbJxCYAo3h9gw0VnSxEBNqaK+OjaCC3+ZTrlyh2ygTNnb
+W3VLen8fQPaxBq9xUqenRpz/ebLZVWCtdw11mzOUb6Cf60PnH3TIXpzv2XemkDhzUk4qZ9xNHvb
M+HSa+Dl68D4q6lxO94W6sAY8RopMc6E2Gzji8uuME61QeGP+wAOVPC4Kg2zLUvlhebov3m91nVg
CdrT34Wp5J+9usDKjd0Mg6WPLVhxZyeEvY4Rx2XnvzaJKuSrzCdrx5youIUs0FQrV9N4aqLIYi3L
ShDE6JqJhTbxYczgb30Az9tPP8jzIfu4inSr4H21IEuCxEnItjvmNnqzWGdvmDmVXWRlWFswXCYu
pT++cMM9QsfNmjDrJCP3okz5vb3UuusxEIvltbwhpGWADxHap+m1Fyk8hVj1V9cnw9rsG+Iac/SK
BoL/5TA58qWV9/oNoRSNh/TbStFBHGDeNA7Uz2oJk2PsLiojMwxa457qzg9QKJNOb6nqoe9HY6zi
FF6C8lsO0J7fui3sMZf7cYEeqiYP31ZGDm7GGjA4tnHSZpu7KEBjIodmoa5zbN2m5iXrBLCsPggZ
m7sgoq5YSMWW9s6UmNzNvoUHo+7LJ2S73d7+kDW+ZCla6H+FhfDZbPHpiHprQexXgIifXlaqyUPz
/XmV0g4trGDoqoe3sIDJj0J/V8MajZ9Xy3U5jF6aQ1i8AK8DQw5BuTHDRR4CfExc5ZmY0DUICSbA
c8+lh1qUOW6/GFvNIus1kDyOt9ijcHqGPvdQ05ibrHOk0tv7ue+C6WMfdRkPc2L6ON2xV8wHpn09
cjv+OLYcItAEzFqSrwN6dwI66hgMSFvgP3Zjsyt80ZjmZdG55tLePiKsCXbbc7hbWy7NdwfNK9d8
qDkiVpe3fIzdFl6I9qZbdv2EHNfLfmYE2jy6LBbmFL0BQlReB1wWjDvEAW4xvXwdaAg+UlL6oF0C
d1dT/uyHvAf6RISfMfDADjG3WVa9HjbwTqN0LqsqY1gdAv5CIhQM60yY3RD3t8VDOFl98zXO06h7
DmO+bz/ajfD0CeFu1Xz1FOMwK9USGWXlToi6V9MZk4UVd1xX/gAy1CPyTEpaPfJLmYuOMaWlRinN
SfKOMme7KwZGoW5bCe73C3rKyKcnwPY3hBOZJnUIw6C0JOa6zrUk7QC3DxGt3G3tahnamWKO8urz
kqENXH2G56zuEH8BOzMyQSTTBb7Lbpzg5YaQm1mN3QpgZO0SpBCi8ZbP9Sld5Lpymh+FzifdMyvr
bNBosjYytK/0hLq1QmRt7ER1jEU1+fqDF8slGk9qaqEBZggr8+9sm4KVPgNDZ75fZCj5lofOas1v
XmUr7yxFK7u2DrXjjPUHhdSxiM6WTkfDdgG23uiSE8jlrn3Yhl4WKQi1zevsI73BdMVHNmVbni1D
i0bjjgkskAmMXCFXSfendvPG6q97Rh8xfDPb21i8ssWBQ+tsouY3kw3nQgwshtgGYZxDE0AHwC6d
ghjpSh3BgvU0DAoK512dDh0gXk06VN+XNXK30K3LKoP51R/8+EvJCB5Pdh6RMGBsgkGKer3WdjUH
O0avRFXvbUv5aDhHYTHr6Eu0MXm0D4q0h6fGy+zCv0Z10oSrddubtM19dXLlgp+BRwfmW27BfX1J
IzL0IpkU2ywNpTU9COwoCciAyXjNTf2+MZ/lDQLUQ9/4nN6yWdxtuU3TxRuObNoYl85GIZjcXtKT
Mi5f/ELFey5HBYEl37dSFnF3r5mu42XGeweYNYTm4xWtVKaEHS8ti5s3cwEIo8EjMDBjrD6BX9oj
MNvSxcz7q6EeHF18JE9MJ+i3pVc2/V7ahclX+nAypn1l3IYfZVQbBxxGGScVexVi2fPZd1L0CxEP
qHQStPIlJk1rsyxveAkRtKRZbhYZgxfNY4jPYECFO4wZrmBNnUYZsEhZW6qZjnKE31WeBQEs29Ep
BlW2GK2VprtztQtWXRcjy4bVYNf4IpUIIPu2WuhUv7nxJigXbOTqBy/r8prGWIz72B1KxMHQJP0Q
TTkSkRYSTTdii9llMOzEG+9yW0BcZ86rWWZYU5IgvQbOOosp2fQWEuwr8Yww9qx+NXk6r2LimTfn
mioLcaedjFCXQTQ1QxeUeeo02tjD6jXyQVHA2Dx3Rby8he8vM0ZVv4brWVqbdLClW2MSihXRBPr1
rik12Ai94OmisRhxENFgm0BLdA7EsIeqsOL8clZrujrfYGtY5u3ks8AL2HWPPP5eeJ2GibYJY5E9
Iw6v0/t4Wju4TorcSrc9ihMTzLsx+wdlSy/vvHWfUaKw+zNKdDJ6pkwgPnUtPMXfgMQbHFSe8RhP
Xj0hNOhMWbo+qFTW834LNnc7ZQolqU+EVhua2kMbo6d+sVJoZkKkl+0mHxY0esWjk9bwDjpT7sDi
3UkEYFFOtmHmUrtulmP7sWBcNih3ReWikkzd2ypwZBvTawfdLt4TrHSLc241uiu/l9qx6SZsbXhq
3CXumgtdbVNwvunJmu5rOnLphykrzLlE942ZnNPSEeD9TLepzOIkGCCHSzwgKwE5SyWVf7a2WCyd
DLUSjZvgJpnEuTapGSBhm8G/hhoZK0fwCCB5OLr0G+3qyofIbPv+lnG9RdmEASbqeS0SvOYrlpsa
h+uNOVllFisC+NAleW+SsB0B0KEU2oRsyuE1Uc+43zZ53f9M/phPc15P1bJulBtnqkdsjwLwpXx6
TblluplQ8y3OfTsSoT+ZsLpDjJpda7m6E4+UDdT3bloL9KVWzzz34+ZGiiEgPxxr5ewcsEATRhuy
zHRNcs1A7ks4YkLrAt5armyQW19eaUpk5Qc0ZxlJRaMVhsKLcIKgDpqpbDEmg5quyYMsEgS+PvbU
wuGXbZ2aZCYVpJKqQ0iVEHS0Yyau0AAywRvIhZQzI4vRzn5ilypM16ZWOz7IbimWYk9WNlefOFJB
HuyAOjINwrQdSJHz1Fvr+YYHqOabTEJ4GewKAdUg5ZOg2wRDu9kyPMPLNw7PxBJj+T2Puq58KMpY
sA2HftXld10yuoL8MSSig8RfBL037scNwg8y93U2uKetQQ3pm5prU/5amlYFzyUQEgTCmXOceJ23
CmMERbYY+w2UW9js8pfiUUgvH0LwoQHhyGitpcxywJQpMKQ9EQOxEUL2/IKYWx/caDc1nmCxnYZH
9WbDOHER5Yl8mJjOFYXd2TJZpZ/GEOH7PTTZtx2tSB5Y8OqHRuHWXE71Gs73gmFmalQrxDukJWDS
twffYswzShRHwtuSfzppU3Ri2Rnr4t0wrlMGCWZnDPrT6gugixRNI+VcNT5sGixOxxQYifpIRM0Y
J/IGbNIuUIMRK6azB0v3EroTAjGBv6RszOUNPEgRuIqpedTMdSftZqMmw5gb0hhxsr7WACAHpGJi
2zFJtBnAXC/TxvYihEpsverzSMO+/AVVPSruAC1VcBMWymHZoooY61Pm2eP06c2nika9FE9ngJ7r
IQ1TtX5nLKVjpMIFzGUWLVvRwzjO9EW4bUJus0wps01YZktwytsdbx3UHhdovGZvO6vGa7oexWCo
Zp2axRBFj/QyolVLNTaHJXZTa+ANY7Oh4PsKbaQZayINChAS49C/1fKowxI5aB2aY/+WLGZTOpBS
IN0GkRqz+Mw9+0nRQTv0nQO6Busp7NwpIkxe19SoyAz+bKpD2UBF7Kxw1MxzsbUb+HpHaTTKHISO
SvMDyl2uiWJeh4gOeyiveXQ9AA5uIbMCE+AjTMJzL1rX/GLljU8KUKAvW6N8sr5W1Ao5hS6k9kGr
bipNve95K9DcIfayl+3Gy515KvdolUIN+OWlPfMfDRn8fwhonp7bm6f6eXg/UvC/VmUzoIn8Pw8e
HLrxSbd98VT9nxMqzc+AmZ4bXej1/Md//5d565uIrJk/oIMZhwAZgP4a8orX+QP/H6A4yMdih2Zw
DCYVCMo/RWQZMeDV/FPo0EAPBf/0T41NPg9sIm+jKM84gw3c4D/Q2HQNguhfTV+ux6UbaLDasGLz
ne8p+N0lHawZIeqpSelXWX3auafI3VQAW2jRQJPTlH2iOFvXahU0pUmJGsB5ja37a0q34ZzUwIYY
hvLnDZbHkGn7Qwrh4tdmCIeCOW2xVOQK1vhHQRT25He+qC49zCr0AS62DAyNb42H3vKiTwIOZMyN
mD19LMlLP6SejJ2d70SMKDF9Ox4skqr8mHr5cu4peCWvCIDdbueNYNvO//Q0b1+X4M/zEKZH98vC
eMFL4xlEfcDEwUvP8k/QqwytZTonFE/RULoQRTt+tWnfni/Vll9VuK8TyQR9kpRZ3tfz9j8Ogf3a
v+OR8M2xgTvROgQr/n6KL7ehe+C+6G4i3D4GSt+si/07TYLo/YO3hdl0zLnFBnZLf+7XLuE6d2s/
BpLaK02aPYxG87wDpOHfUbJZpXvONEgzXYaawvydNYnproSWorBNxXaUBxC5cGAkywgjWI1oo5pb
5Kyz/gowP9oScDnBe2RVGZDqsXKYhK8Ri4GasglHg38dPL33/C78bMdTa+qjwL93m4Uszx58O0Q6
o57RutAZaj3weHr3UrXej1VVHcr1uR+780e5hdXHcbaXR3iN8huZ587PHr6IAgcr1u0CCVDxBBlC
K/e5s5IwO/aaJh2ynM2ORFN9j8FOP5MkqW0PCMHtLmqX4efEWkE3UmzeRHm9BG68JV5bz+1+6CeG
3DtPdI+ynL2OjD3qn6NgQoBxkVvkHOSWFh3Tj0NY4RbgLdu36xiIM6+j43+Xsttv46zK133ltFOJ
ApVjf3UG+p771BrtHDzs1D7Xo7MtZ9PcLfdbo4V3qlXsdHvENHPk5ku7iJMMYR/4dlOAmqZVMlEf
jXqb2XKvxdtszJcvqd9993yUiJggBLf9m/b2yzjiv84GaETGqbBqDApi14R4z0hvbZRiquFHG+Xt
hd/11t20aJ+x8MhekrlCcaRTMAVzw49zLpcdAqA3zEiLZO6Q4qrsPHuFrvxHHup/1G/+xf/8b5M0
Z9DsT2YredJPb17GuNr//q9z/VStf3Y8L69/8zzRP0ANA6YQ2C8SJiOb8+p5AjwPTKcxkAqmy0IQ
If/P83jhP8BbOjxhmnog7owj+6d8uf8PJq5iEQPmil/1ov8Dx/MrRAKPZjD+QD6AhTESEXoGf/kn
89r6JKKatGyXF3q+LEPxROXS3lfacc82pxz2uW/nv2FWxe+aj/3XzmXEAAyYz3CD74BKAwn2Dpnh
eJAhe7C7QcRAGfQz8NKyOa/hlA6TOC3jMZmmoQyu2nRV6qYsozb8sM2p7e8kuJfusmwsv7+ApLbq
j+7URy40RCHlHzOusNEegJZXsbY/gNhRKS5l1ldMxudxe0T3cxWPUdUK90zFPbMnAjFOSrVuqZoD
bM8GOChT91LJeih2pXLUlywb1x+oV7q06wZRJBlIx26XhsP0dZJlPh2hutkcc8Tn/hYdRXUfIDWW
JtOstuDCjgPkufyhSt3zaou9r/hZSFmsKDAoQbnMI6l/BDz+wNgs99CUsM3sOhmYONK3LTffxauc
oceQK/VDe+uL8DKfJrgBEo0om0S4tvdmYOP0MT4OcZE6zFZN8YlJjfGuzG37g5NlUb4HGygegVp9
IKvIh8TasvlaFUNzzGGJCnaBO4dfYUIavJ3fDl57a+Zk6iNd68W6H6j9u7CkwHKJ8FMqnF1ERao8
2bktH2e7Cb4swkoPjdMHMP1ATPYYqaj/IJpo/j4OXoFSlM9cXJLSAnQPLUILao84mlN/J/ao5wOt
fG4aNe+8hEvKQSpbW7VjnwmJnDOpVx4no1XDukLiJcPdhphItk8d935KZegf3aZy1T6FluiQKU8f
tnGuiEfocnfjbbGu03Q/MD5uXlJ3j8JHnIwxvJWxj8H1qOuD6LsoaaPfSLoK3kXU1sWn0KMucyyz
YW4oFqblH4IsIIJsBC7Ug7QqJzgtrlbUrMFWCgV9SiP70zY5RCb7LUKd7APYmGn+gdTjYrsXMb3i
ZqMAuwl1sYqxbo/aG8Z6P3ZFOdzCPIZg3IScyK20PJ795NHXBLBZOUUG3Ipe/Qe+eoVmqU/TRh4s
IqL+Vg62K287d9TylK71opD+oBRdnrRm4i+x/VoMdwu+IVO7lsLPOCez47jzrejGpvxMFSSntMO2
ZxdCk8Krd/TB8BkQwbz8kepxMZ0tsVPKJBcxn5wCUAklSVwUDO6e4DPatp09p2gywubSZOM5rcQw
+OZlVmaIbgw2TIXAPb/0lPeD05ZP7GYyTfUIKzgIRwuYZY9myshdN3SPyn2mVHTXqAaOsnEauuFx
9RdyNlxtC8m62/rJHNH/PoxrhtZJM3m83xp7LU5QqNny81T1HBWhlrU0zG5V+RBqZNBv58BTNXOY
bc1QXl1gN/RAsnAoY7jDkzIoh0+F11nFebcy1weTmBuFf5A7lCGT6uMgTpSummc9WAUTMTatZ6dV
/iM60hCLjq2tjxBuXkhp99CtbdGDixR4fJz9wfuUdUV40462uO7W6ixn7KaD4GvBUO7zri8Th+hq
V9rhqRjCc1iZUdrK0tJIgo3HLfM/Qz41nRFJXPka2S+3q7K9nsaQSKatbgnmrf0IlFbsgq1AqBtZ
i4dpQ4v1IB2rCO8Cp/nUuPVPKp2zhktn8Q03u30+blMT75piZPkL9ybHGlMAi735vrGxhBX8bz+Y
64KECwzVXdXWZxKSnGOY+V+mMqYQ3OQepGQ2iBFCJh70dcgEYZJ79pm1zMOJ+C49h3j5e6PrD+Rk
0cHRc56I1Lq3iNsBkoawD5knE6+osFhRd9GvcdJZy2cUwU9Ki/w45EWOwuYcXk9DatSlptMIdZa1
FvYhHmzmXcb2JkTxyvsaRRTWAQ8UUAjkD4hKHwpv2/ZV5uhD2AKrgTNdfbUz291LdHC89TICfrsX
dnYxbhDTiLy70GZYmI7B+Rp3x6pPr0BuRDtYpWAzG7fLDP3KI+jckrIerBiiW+jouvrS1RVWbCw/
4sLmpG85s5lXXzgKO1pu0RFb5X/ZwvWTWwXRTteNOMvh1doxVtKfe5CdZboadkW7XaXp9E1t8IbQ
S0Hqt/P0zglo1CGxGtGl6nvw/ZAEQWW8xRGN4jHJHPeHE8XQ0FRnTeEYnEK9PiIJgfJmCtcW4wpC
7CbRHJVtXSH9/MmNyyOuf4OBFOjTBuwLWSLopzxo88scbVgz60JLObrrBHSCO8qp18AFL5Ckim/G
lOQEJNGeSSZqLPH4ZZrCO0FgvBsHIBWxfzZFiBLHMrsBS4DlXlCaJ6aner6WB1c66/m6Vre+ldeJ
PUDPFHhudhFbEviNP+CpLNkU55aKv5fTsMD9qouy2XtTgMqXwEDuOFzzXRwtYDYwPgd/ru7sHgap
JNPipXmop/0C0fwTwwfYJkuFtUXyPFUHRpMYESqZeT2ooJpPk934ZzPdlc+AD+aaS80ilrpHnm/n
BdlXUP3UjosNcg7LHguV5HBSXfTpoj4h1WQ/xV2dfYsBJSKAEfaxPNirusJ0rB96+rNJW/nR1xDE
1oUHXPwpT2mb0ehetwQcE6KfK8Im49JnSQY06iwLZErHtnRVeRg7J/o0qNECL1TOOUqem2eR7iHH
C39ccc1QaoVxzLYsAbg0PC65ts96kYffFKC7Q9tWxR29SBc/IafpGCxr8IHS85PwuwrOH8sDclsw
M3eid9oG332mE+yrWPM2qOyAQO1qogVBX2xSJxUgIANMJ9hnm5V/6Oxs+Rl3hZPEbYusG63g4osf
kb/RL0brrjOyswkwyQFun7RzioOHnuWUDEEKw44Zmp33PMboiygrfYNEwzzuGycX0bFhhuQuqzX9
HUs03DQFeiuBHtq6qbc8IOZSfXgaAbrshqnPP9SWPZxSZw6/Q+FJ00fM4iKSMtzHYeYe+gFi9yrL
S9CqS00KBuiYtKeo0HkHtkaIEft3ofIHEtFxc+mUIB5ybdOl3Vf5FJJCykEd/V529123bmcOf132
Udra54JRykQxZITbz7LpDxSS15M7lPZXekuIyo5bVW37xoN9ftdUY36WtaX3daDJd5D1qJ1jBj/n
sEN0QTyEc3wC50czqO70GQRn9bmoBSzrPSn8jglgHwL72bu2yy5kIqJu76MlhO+hF0AgJhv9mWk4
k+jy3hRehLRQE5wG7KLRh5ZO0ruW/amHcw1wbt9A/dKo/dYt84m6lntXVIhaehjQMygxy/PCbatj
SuSOOSz8ncIfXoad1Z+a0aWt5FbTue5HlLMKGdxRht7uxh5u5gYg5CWDmT8XikznqjJGuIumdNxV
I128soYCDkhQZl+XchQXATCzGzpjFfOdMTyXTEDW9R8INA71oRym5jyKp+ZmW2JmkPv0FEpAa/t8
GweOtqslmH0Ue2h1BmV6QkFcJ4AErO9rNeRfRQ/VHXUJVQH5ceP0LJzsOAEPASzPqmmI9kF7yfym
2DPRlj/jUwcbxR49n8J56S9WAAkXlIPivQtanaFwf77D9DBTiRPyT7lQK4Fv3o9ntP6rE0SmY7RX
A4R92oVwiUbVcoGqtHUsnU1/1i7S0YhRW+tZOYjyUmfg9mtndh9jMp32menVQOwdHcTj5RRsGm3v
eH5QAgrDowJLzFyMZ6lpt4apvo+mLrp2+9AmnqnABnI4cyo14XwSKboCeUTzfsccAcZ6pVfYwJM6
LJ9mEMYTBzrKfwa1YEsDJ3C+ZaFtqD2DTO4heXUBO1A3Oo4U9Yr9NIv4hBY6pb5giSKD/pB7Cu7r
dzU7qvy/3J3JctzItmV/pazGhTTA0Q/qDYBA9OxJUeQERokUekfffn0tSPmeicx7paeaVU3SslMg
AnB4c87ea2/dLKbN3ADCu7JGhc475MOk2VsdCbaogqLSPrWLeZN3S0xwaAajfodH1j6iOi7uqb8a
fpxjzoX/Ph2hrqYoXR0YJ3b6tao7rd4snTZghHIVhbDjuL5Rpnk8IukLYSrqOSQoBEx4CyLFy6MR
sbTRhpmvD0zqJXZ+kIHJDJChD4fICAa2O9FVzOOPvLGynDWHweV0A0nT0426SHait8UGzaG2p3b6
0g7lfIuINc+245i2tB1am/pYV+UXYyiVA1Fx0bmPAe2iHfwUWnFyWlPVT06xmJcDTRC6CZaxcx24
q0NvhhcGs/iVOUo7EE6isAeIkgdzrKVv10sclIhmLgbO2BtoG8ZXBxDlo2mp7Xlq8uFGCZGUytJ5
ICG8PpCXnZ1Ns5APzYT3c6mmJOjUqN0RT1fuQyGaaMscVG0y9JG5h6er8ipHjBdZJ1ioodvA00Tv
aNYLo7m3RyanerpdhsnaQQNlo5GUNYgWRGBtfzI5UQYxXJmNTvmp8hKW/N0k6uGgykHvziqYjO1a
7jg6Es2vzyuj7Em+LbfAYCfP0bk8F03YIVZuVSa+3pfmJ5puAN4lB+804q3tzU6wiC/teqzUMi8k
v3NHFmV0HU6WtS2oBV/ktbQ/0YNfvqVgShqvU9XligTvK06QrevXfNvAzQfDh+uiDR4erYygQ6V3
T2HKXlGxkGyfHEemLDiOwdOqEr9JmuW2a1JzgzIVWHmO4PsacvjgItInw8gnSpEJLDJdsraoC8fH
HmH95Df2RNZ3naKLDvPklfREIBq9gSgjToyGFpoSd1tZW/rgl+hHGJCcM0+jPVJCJsCrPGM8sQ9z
W4RebeWDX5W88gbq6i/W3Jt380ixNG9bK4O9ivR8SHpjDtQ5Fbi7OGEkXtw4A1j7Us02k9CjRz3K
aoLfow6llqHfanpfB+YchQfIMMlRVnQtvKbNi/t+bDXXRyOK+mHJSvebyVR0r6r2WxFNrLpDxCY4
FnRYfZ68uyrJQ/EIoRSVk0gr/WujdvYGpQreiLHLOYBO8Uog7rLqFC8iO7RNMhBjFtcF8F2H6ixB
7j6SBrqmaDLKLVeO/SwB+IePeiU79zrW/r59ZHErDu3Y6Jc9QARCw2hxeypjhpzeUeZ3cEmzixwB
wn0BHuySeEV6xVW3cPedk81jOYboara1TmU+CAkoAa/DHM9CQTzSKzzSdjsAm9O/zr2eveSFApk3
mu0vtI+mIxqpapdKWR7UBkhrAFgx1ehiZsnMWoyfumtCu/DyGIHooR80826xRzHsK9HJx27gofsl
89h5zFQl8ThOr/ESbKZO2bzK1Za8c1VsC0m2A9pRJ/6MMucmFZyJiGsT1nOuRTnxM1OBGW111qLg
m9Mu39siW7Rt3rX2l7Fyxvqc0dPB9TEvk36I21i+5HKuX1SlWB6glINVnUrFbXiN2Jdy92LkaCPW
hsgfsqwwThmY5m2Bte0xtqjcs5nP1GXfsOP8xuYMWm5px6L0FEQoKyQjgupu8opNeqE9UZ6ijt2Z
Y3SyEz18rAv7nvWbpF0VE+Arwic19ivp1itJeG5fMsr9xzFGrsp5Yi1wmfnA3xdqJb+yLgzxAVaO
fePo2lBtmC2bhyTDJuQJqCuxX1Nz2S9xTV5ql1TDUXEWGN2aOt4D5yCYsTBpH2C7ih/7ysmP8EML
zW9QRL90VUllwVRC7BUeRh+KDSSD6/mh1x35OFiiMLfxolFeU5CTz5tsjqco0OyWvjW+XOCQQGT5
a82kTp0iNihjwXpJnicjZ4FpenLYvdiVFKOcArMMbBwEWsewdSFtY4dpvvKn2fTTM3E4qeXVE16i
8CRb9B0cHdKsygLObnxIZbJEbUiKVodtXtkGO/u5zQMDMcIDLvrFZ2Xif+Od1Bm8eEJ4h8BZgWH+
/u8RbK8/dC2eiKTQD0hijhGpZLPnQgLODyQiq8DMs7FhtUayX/Rqhc4PNvE+b8WUJT61waq8KiIS
KHyhpQvk5BhxU3GC5jvawqvmkbqTjmts2WI2zBR4UUXUXluLS31mdqfqCTH0itPUXT4CrS9/BUAt
ihNFa7V8oB/YCofjr54/0A/h8TcdjhLCrrDfBUqaz3xBdM16dtHSFau/FJL+W1AA2KX+872WQwGL
myS6lFoQsrAkP8cEzZsbWdthGbgFisW9OmJ98y2zT6ebKayrJ8XU+QBh0rJkIV6LO3rFfvmkkPza
bsdW5RlYZJi3W0uHQc2OlD5I0JqRZqHxWGpqXmODRGTfZ6uUsGt1Ph8dER86VZUsrxTsWcKj0qYV
p7qpi/Ypt2kMw3QPl/JBFX0+3TBdQj1rVdfILhSj4VnFHNezi2KeDIDqyIj67FJj6inOQ5/1j2z8
2+4TbrawedDAkaPFKO1yXdCisNv1qmHXfuNUfFrRouPcNSN+hkv3+0+FjddbB+qAmGohAiHHrqdW
XqZNy4wy8B2mEyCC0qWwheN7R381xPGGILHHqlPyE6ccPhM40H4kMaaCxoWSr2TNMIqzYs1E1TST
8SmZHAwcvZPuC1PbZtJeinsjHFCb/i9VxJJ6G6FlZReaxFaqc7iw2KVtdWWMUisPTtmaTz91Vv5F
Q3i1P//UOgCoAwXDMRxedNyV+CvfdyzSMRKumuiMWqHXVyhNaYZ2xWBNnquirN8iiCu63xiJxT8u
yp91hbBMjY0gpqYP/Qo202VPC3bxLFupnijfDSrxGpp4azjebUS/mEeynFcVzqBIMnp7qSjbmVKL
141ZfZOPRVr5MJzNIBUEo+PSKbazXpvP9eh048aMR47G5Kex2M+dLiUHl855wIow3Nm1Fm9ddE/H
rlQ0sDxW2hS/sSSvX//dPeXNxAS/WuFVQeP7wz1dFIFLd2xmjzNwwtgum0MUZ/Wm1c3puhmN8UK3
R+mnMNvu//BpYitH/ABegiLXP3lTNa/akMh58YZUsLHMcutA2Th+i82KA4RLCyr9zbP80DW1GTds
Wh0gHmtHjvb72pH/qeXVyKRFk04ZqSny8HIxBknZSXGPU7rQPK1D1zkXWW1f4ZaojtJpXI8Cfgvr
myhYZat05Uj3PdZJe/r1rfigBOB7OQA2+H50BOm4fTTZy7oRqP5UTs2EL15jMZ2u07hhu9gQcPA7
HOwHccP3ixmqTX0TPhVv04cn7qLwKMsWVtEPi0WcV3pPimVk/Ea+8fFHaQJcgICctI4sNDT0MX++
2fOA4413quTlbJmRVWpFedCUMVkqlDJYG359Dz8OZC6HjAcZDS1SGgEfkVty1hLEckxi6E75cCSU
NB+IJl2nvzBj0kcCsBahWBioLC/ssTa//gIo7z68SzQ7sXuD2zPpqVo//vtPwysZRQJjq6PdsnR1
/xi3+aIEqWF0Fi1IJbpiz2EMgdIibNyayC6fMD3h7zKjuqegZzcqxUE1omLS0VW8bCOQyR5uV6cK
OpFZRIeQDZL6YacbJSKNcKDI1jF/+HU0JpwxFrHs8deMNgfieC4pAEt0ELNaEspbRZUC+KDvmPv/
to4NHQstjYR1D4plsbwS1KaJD2B3S1SBMrXPTjQbyUmykRWXdCKsaqPk1jwD1O3U7jofMU/hwZm0
8oGzBQsqrRvag3U6seh2g8oHO1Llzrd9KIvtpBLTjgc+5K8l0boZksvQPNVQYG8IuePf1iYIVK8Z
dbv34JJr2m5ENcNKjPGT5X0o+PJY25Jdp3c8Sua16CWqpircJqnmHIumpRCMyKU/p07mflP1mAWc
e5ywBwhpMxz7Difjo3TDnJ1JHMeflqZbbmxl7lhMBdHunpmHtKUE9ff8nDQVC3puD2xCOkeZln1M
Wk3/ZuYGu+jSjXvljtAV0vHmcmC5b3sTixyvE1wiEiySAveWw+eQxZkiCV/INfQM/HGFPzdk4cJr
crhR1GmSHVQE7mVIN2fZY1FTOnCDiGGpQzXIbX/sR5ABuclxKg1l2iZ6RykVj9ik7jttVIvTZI9Y
28l8pnwNkaaqA8w3654lMbhIT4Mm3WAor9GPRUni7mnufb8JNj8amRhXL5WSL7uwx0/9sRji9rqb
3OoJ839H86aaQirNo7tNEKQ8Cr1h1KQqfQ7i4+rLsAPMFRAkEK75Cs5LmE0XgOnpLVjAPi41y+AA
mbfprBx/7NKmMR1KHixZyQoJbRuDyuY3DH/ihjBhjQCGFXG6CQu55EeOTfJ3y94H8QP2D6YKtlAu
0y54YQ1lxs+Tk4sTotKxpmKCStjTRzQVb/iNzFOOQUCEr9XxZer03MBfTxIfJ1+yHaD/qCsFB+mO
+LibgJmh5gRV0PDOXeb3SKG0vCk53V7/+jrr5Przso60gIIWUmFzBaEguXj/+6irGkMHr8EzsJR9
il2teEtVHV80CRlmQSCizcEVhZXqnELiNz93vBTffv0V/nGLwYhYCJRo4SBsFB+J6gveHUVCtfBU
hLzXWKK5YlLaN+gwUUXo5vwKvo978Ourftyu8YuRxzj8Vedeg257/8PpwcVoOqkAScNJTzohdAuz
1trvzmXzhFti0H4z7/9jnVtxKRaoEWMlQGnOBx0NTI8UIAp94CVOQH3M4Vhtokl/c+eGqeTXv+7j
8IGWyBqDWBC5jqUhIXr/6ySqFZcIqBo/IkcRj1N9ptyUHZ7vL7++0L96eITpQWkE3Wtrtv7+QnEf
SaMx7MWbljIjombV1RkxLmkPuWCFI9+ZXn8oOn59Xd58PvnnkStUgfoS7Lehc2YE7/3+yix60mpD
DdW92uVXqtq2sGPUBjU6GahVQPyJ9ZpAZ/1mJqX2CgNpWI1rTvvSxnrSBYoz16+iTBsRIFYx8bQn
tPOr0M1v7GLQH7CgFGd3orrpJWgtPrk0o1+KRKjdBlOTE3sp1T2WWvTmFekuFX6jaBhe8sRZNTuJ
Ox1NBh8up9GdX8AnYORXUqVOz8zOtJhqq/wC7ESpd4smpgPiDOlcTyAtSVFLmij5XLpO0XWAhWvH
1T1LsQt9Z38/X/dsDPD20kgraOwUZMR01MT6N1d0TEMtjqvqOJaLYdNOk4OyR3HDrB0badd7Ta+A
tDG+1wncpuLfy+/FJUXnXHFRcNZ3ro1h5hOivErkpdqV4W1mRxptXEIg1OLYW2HqBK0DqW1X9EXB
mVe0BZ8p45KopM5drqNWX9CVOAZqFVwI7KjoL17UQ1M422QxmMiI91CuWvQBd9P3QlAcEX2T07N9
TQkVo8JGWtNVaxYdPwSdDjXnmU2CmzrTDpujUfu6RNijyeFbnuskklrZELHwz47a+q3Ne39uzZSK
tQl+ZVPhMwBKVEnSQi3FDB+TWEp7Oxe9u5+WSP/c4pP+ZDrsLDaOYpmwhkvdPBG5ZUQ4f1MnCaTr
tLsmXWcmrFbGnnY1bgvijlgC59ToDN+ZxqE5YQVCnVaN5unHmmBSHcSzS4syO/8oCqVGItunKh7X
R+XiWT5UUcJ+7Mf/TyfIiU5qAvbrnHSNY5xtSpafJ7PUUY5aU4U9enEt3LGt8qTQn7k30NlQPYLI
tDyji8lOUsPUSgVUqamas83dmbNrbmGPrFRIeK2Fry59H16kkgL0tim6tg5QgRTFRTK28+ATrmQA
i0Dhg2FTNxnMP/QvSzPzlaXsompnEU3LBmZm6aT8XQGHaHhHCjpw68NNm0Rf/MpqSvcEeX3afX/z
/0hB+t/wOPxbkel6oa8gWXDQx137H989ENFbuQo23/1D8N0icNO/NfPtW9vn3X9KKNf/87/7H/+W
gN7PFRLQr2Uvu/XTIuIc3klBVwT5v/cvHN+a9m3+xx/4oR1VxF8q0D7I9utOxdXQaf6neJT/hGrc
AWbt6AIoqM7m5W/bguH+JVgXXBfGnWbjW2CxWusT8f/+n/wnNh0GuzPb5s/RAvgT14J4L+OENWRw
ZtXYY/AVVIeD1/tpOg05FcyNMTBN8wXpR2KK4lUvq2A2RnUA7Cezp3Ipe+yWBKtQ29Cczqs16iLq
OE6vLdjKp6nhmIuePbunVsobVbMR/xyOTvQpnJqmJUGtaJ7GWnkxYjv8+ufj7d8Opp/H0n/8v6ZY
NhgP/37U3TXJ/zgDb3r5eeCtf+THuHO0v9g04Xmw4VaT8bDKj39olm33LzS7VGtWRCFZQgytv0ed
+xc5EA4FW+w1qqUyOP5r1Jl/IfJHw2yvezImLdP4k1H3YasFP57+oWnSVCRLwOKc/X7QVTK0RDhA
TtaawSSkZ6pPnaUBSGrTYtz+dFeuf+w4fnaffNhI/rgWTHTobVQc2Qq9v1Yy5UiRbDkFNnKbTUIk
6AXm02IfDlV0naVC+7Ma0PfroRF3NBu6rMFm8v317MlyqbDiDgcAFSEgNgqPSE5ORjUt21//tA91
ih+XQnTOLLKeEr6XPH+qUxiJrQDOEKjWwLpdayw4X/pw7u/pcWmaR2s1vGgQXs90L5rWDv784iuK
nN25iwTc/PAMJyVxW3hdU0DkuKT53rJzlosqr1KRlBeqqbXXKvu5QwqR88cr/9+19Xz/3RyKULtT
m6cWyKD/+dAnUP8ppi2mIFTS4kJYBYnkFZSBX/9A7f3UaK+XWWtfCPstxg7I3PeXsfM5N2eSWoNc
m7JjOXT92RnLdFcVtbhr1iEVJbIqPSufaT+3PdMiJfzrJR36wfv1d/mwmf7xVRzG08rRJzTng8Uo
7IyOw4kKhUOps41SWgrcu7L8nap//Zif9uzfL4NLC08BvxxHzofLgB6ekpQKSSCccVmDAjLtvNQ5
SsjUUOZnw7XwrS1jK+Nth2tpVZw70b3mIET9zc3/cG75/k0MvgezjsN09DEADigVuTcd3wTzs7V3
hiL6ZHSjcVKQ931NRuhWEmvN7Z/fZUqOTEpr+Y9D0/sH7jg1rZUFtIcapjxcN3rTZjf6sT/6k8HL
2RKzIFIZ8c+L0G20Myc3h2AEv+WBL8t85qP/iwEj2HEy++NJZCL68CQbVA1wi9YBo8Nf6OkVErdm
5b+hEv+LYSlYQXSTjc1aH16f4k8TkLDG0Bq0egomDBcbdJ+4jEXh/mYG/xdjAYvJulVay8EUBt5f
pSHZBCNKCGNlrT+jdsTwj6KrfJgtwuNN1CI7qjXdb0bg+qkf3gVKOyt5lp0Rc82H36ZnIQKBpuUO
AurbGjm529HAnEPum/6befxjP2Md7YwEYzWx6jwr60PpIa8rA9fGMgR9ohi258pEh5RQ4qFzFvZl
ngbKRu4mbcgoMeZEQPulPadvWlu1V7GWhvUGuHE00avTsvg34/Vf3AfXxEZJmwUfJZDs93d/SWc9
QZ7cBY3ZaccCUNcWDKV7HA3q779+/z5ArtcZd3UUsaJRiaHgtTp8fx5P1JqHFlzCHDjI6jjz7lhf
7hNlOGpqdDZHqutmagdFFZ8yCGN/OsdS6ce6y16JwDL1H0zfoQ+1WXOUNhhtM/IXACBB6RjRb4bV
P7YjGMbwazGedDbxzkdA7zC5DcSjCoOLoqd+WREqDOWMUHS8PDvdUYJf31LqVh/HscXqtZYPkZjj
QxMf9iOEny8L7LIyELOtE6GLw79GLy/MAUlkF+oID2PxSsplQz4S/v9kA0QvSfZqZTfID0Y1xlvf
Mhq3HHPm6ChUwvdgdVr9OS80Ue2JZy6/hlFcaISuzXOC30imjldkbQYMKO4MspnNsJ/9EP507iXJ
KpMB2Yk1JwRcVu+M1EBwj+2xnghxKfSbWG+W1LedAmlt6tAKAh4Wfy76XMOilbAYo7124mjb5ZQr
fewzvRakptOKh6ZRJtfTYtOBFC3LBEkw8jyI0Lhe59MiS8u5ricr1IPZnbkDo5HGX0XDBBrYSLe/
VLCmP7UUAI9gSNLPcnL7Oxoj6R3OJ3JKBGyVzhvp1xd3ckiT1kdaKvTnFkmy4VVkiQP8dEDW+hUE
x8gH1dTB5mitSPo9Gvcr9FgZlRqAeNeo6JTEd3qrfsnDfKXxlYlU/crmamVchwj/TTt9wVyHDbQJ
k/mtjSDc+amat28hteIlQIysqXslMuL4ECLnPqegpCAm8sxNGGRi2SAARBcO9Cej1ZT1S21c0umO
ylNt6m15Nm0CVantO7Ob8JRrKEKXZdQYiJ4Gs9G9zh1ITV+ctCr8FXBtbWwTdbQ3MgNkh4GcdPUg
QkU+W3q3SC9KMgSp4GHdL5gstPigVSKzSQEHlN3oododDUcTl0JH/dx11ZB4jWmHKTg8BswtrN4h
PdrwGW8cJbPovYSciD2dmIRhAy4LgWHWsPcA7dGpKKYcesBbmB9J78GIcF8qVLj5rpk6hJNK7jQQ
rq0uUY5DVkPczfu5B3PTaWg65TCHp3lg64fzK1eONTd51QClBupYowvLkz4QLr0RTD/9hkqwcU0i
h94c4XvTX9a5m/dzvkwl4skeloa+ZE13Km2jvyoMEz9NtCbnbSaEBo9ZOs3CdxCxq4GMJnGVDGFy
nvK6xb8X9/Ibe4H5kUkvlruEZuJTNEsj93DdoPXtRK9b2xgJfrSjOrdKiOIy+do5dgrJSc7di5FX
puYv6yYbf0HRfMOuYLubNq/yu8Sa+IypqlMREEC8pHs77uotov7aupt0RUE37IAt2wi0H1bQ0HGb
rpdpWVbQkii1GE10b2xds6qoZ6Ky7xgR1HF7X6WNbm5UhD6FL+pS4Ds31Nw5lI5F/I/K5DD6k8hr
5bKb8xV0GtVx8dBOJKZ5rtVXD7A3rOlzHEmcbYODS6FjNmTOoPTL+EWME24JPwNSLac4dv0QfA7j
F0A8ldge/jRqs7A7G24XPuL/syCugU1ytr0biR+5MX9Uzvr/s7zA/thlnftpPfmHKfoe32yjnN/a
7u3nKsN//cm/7dHC/mtVEWu2Q4gkR23OYz9KDaQt/aUatDc4t2g0V9Yj1N+1BsX5i30VMgl6LSz0
6BjY9Pxd4lJcyBzs9ziGWBSlQK38UbXBtt7vIEkaopPPtp7zoq7zJT/urwwB1mLQq+rUT8P86EjQ
Vl6CmpbydG/liG+hZ3AEBN4RidndzhHOjAlL0DatetdPKqv1KlrR8HeM5rBgQ36knqtzFOpbd4vC
W/08jWH8Cm2jvXex0HwblDkzPByTaaBVMpdeFefDgh4xjq+7tAmPibVyiNVGNIfSlcuF7Eu+E0jy
+Lq07WVvSNv6ij2iuOyVHkqRYWSBIex8K/rGH9Hh4SwwmhtgjBPvW/K1Gfse4lwfK/fS1csXc+Rb
hGWMuXWsyCnEAFAWdEmtiH8zQ0pogmLWlysky7RhTOG8ff8ubQjzEY+GGTuBOuYVNhp1uZlN/m6a
huSmtGvlvm4n9TC4ecanOr1uBIRO44NriggTdpYsF3Znl+fFtqeBXzjErxCz+HHlQMBiUZrRZ72y
sg38PXBnGSQuOsctuiy51BfpgFPIN9Js3kLL85XFFhH2m0TcMsVaZ6TIeD8LUZF0UoZP2qRNJUso
oIkV7ibNaxFWy4VDTsoRPqHwFwPPGgRh5HIRjih4FjxEGgkuXMJywi+8FisHKetHTZASSTUlvO8m
m6CvUU3U/dxETKAaDKhtqNbZrTmQP0OixGB8Cocivh4zkcNCbvSeTpoxtY9V4ZjPKb71Peny8XWM
rete00LlEY8zmfZL6x7ohMgAgZJ+UGkcH+12Yk/TW/dVZy3PpjUar9gfCIrHzNleTZa5pc3mPlFf
ni5ZI5bt3BvjlQ2Pl4e90O+oneLaUMv41clm86Cpo3giIDe7nqY+fBoRN+MCmTvhR3ZOcroGrTEK
+x1V52GLvyO+XA/8F4scys9T1Kmf6zieHxIMv9fqQK8L+np8aWRGhhcVMSocNCVw7HHwe7XpMIFr
SoAFEDKy4jg7I5+bQ50ugz8rFmLZqRkeJimvkrRqN/MwwEkvJ/0lxlqIJDuEQTvQidq3Le+DJEyG
zJhMBScYFtWThZLbI+1vvmDDEV0XWR89L44y7pC4DThueDcFy27QLU120aOjB6ndJDe5toTHGfoT
Ryb0JUbsRmws9QxVcG+eCAiUO8CSzkXuYnVUUwlII+fzUM3KOysscQKIXr2O0fBcx9B0VlCwSvZP
g4sQT1lCL/xCF3PxLXfldGl1c3wRqrb9iqt53lmgv/02TdU9yF0073OGjHDWjU85+LqEyjohJmOO
bp98vGaA8RE1BBZghSgxE7cTVExeUy0cJoT2Y294wkbavyLh7euI3MFqk/AgXt1aMIRFxdCBUbKR
k8YR2Cp7vy7mCyxIahCOY4QwOwfadhiiW9oseLLklkbkXi3YsXLiiFjac6K3JvJC83wzVHysZ8uT
Y73a2lUW7cyYRIih3yeW5WXJKV1ecCXVmqdbOO/S21TflcU9xVoAkg9m4iOSIBXqXLd7OdleuiQ+
aLFBuZbNi5weah2kWHEQ5VU6YfKK9+kYpMkJXAwKF40S6c0gTm5yCaZ9Ylqi+1qdQSgEFKJeJmvb
RLDY3YZtULTvkqu+QsC3jeYh8at+uCyrchNnAcDX1ExI39jGhDWJk223t9GXyt5r/b4rb/VxI8vR
z9zDjCRJvc4k3jh7g7QndL86Yp8yOffovomyMfA7J/yyiG2l9hLWbF3t2Y9de9uIEwr8sPmi58+a
Pu1CqGPVcIi0kLhADEoIcjdh1u96o3+FiHnP4cpj+dsWAP7T0TwOtX5CHfliSc0T2W2C246cpERB
fapxlKhvnexoxGX/3FDsPVhwQIG94v7edOOI8suJu0fdCqugmWufAtKmcvWj7mhnZSjIty8bDEGV
7uuZch+rwyo/NzzSBze1Kz2ZGRuXw6UcJUq05l7HLNHW1o3JFhfUWvtV0DCcF+NySebHsesu8sb6
BM5a5f+ePrvmcO7zBS2pjZtkrDdOYlzYORYbS5+R6An92zKOn1Upvupxt8nMW2k5T5nplhzi7ysd
rnTifKqTFyKQvLa+YAbxB8ugatH3V3OI40NerHfRposNmNevx2mPwuaExUpwepKeUnTshUEUyOGY
5VeDgrANB5gTFnsk1X4t042pMAezasXI5lzloFGHnvZ5/VY1ym6QX0IyB6dYP0eKeaxGgK8uDe3V
cWIfTe3AIFl60gyKy0T7UsERgKv+dW0Kc5ahpVy+IhgjKtIKlvFLAjZ1Si5sIfdTcbdE20WeDOPL
whnUMm/nZFfOIcc/eAfJThtJptEYBvHiIgubmvlsLqM8jongl9ng8wPORmivQ8xB4H/2nHkhAISp
ToPTqC9rt7hpOAOFznzZlfo2EelFurhfBPl4df9UqEnt97OyHzVsKKltiyCS9l3eL3hcv6SIAeR1
VuKBk6jWv+j2vdpsRFFBJTuX43ZIvzZNdU6Kq0G/l+mFEweF/Fy0F2oYBTPd+baIrshkdMIzo3Dv
2ofiS5o0aNl3TrXr5LfY1hCbYQIZj1Zz2+eZ37vbXE8PxA+mKL9eTcBTqA49Ozpo6afC/ByhzzcP
UPzY6RQnO7xL9HMH17zStxpyiCgoBUqn1lfMUn12U3V+Aj181eulZ8ozZAN494G5PJI3JiCOaoQ9
z9eNu1scTu8uWMBoZ0dmYExX5Ol4/Zx5Hce3DPu89hm0yfSmhN/68rCE3+ru0aoOQv1S96e+hhjx
aWw3A8LAAfNpDKIqxgq6Kbt7qX7WH2btGjq317cH8MLMmPdOtZkKsDN7cDZpdSrU2zm/79TxOcOk
zmMzDgaLm9XtxuXNzU6KsYFPs7RBbr6F6XH137J12Yv0duJvWZ8wrJ2EUp/h0xAuzjYtfhKZ6UWh
Ako6gIQ9mBtWN0PMHulAWFuDFnexcJ/0cW/bcBSzg9VedtNxYKpasC4uRws+zBifSjNEdEruCwf7
gsYXvADnrPbfxv7TwBuktLuiPDbDU1HvQQ+MhJsveNnLEbtlM/qECfpKvnemYiObfF/Y9k5RLjP0
1Enae6AeVOstnuRGrW3EudhM5pZl7d4EahI5vlNjtGNPDRrAK1J5SXpQAB6VDPEN4AuIkDifqzGw
h/vV7apWgZbHN4vzbcCIa2Nw6PcF8KuIHzGw/T70WrqFXRCT+MamO0KOml3l7MfGRXjjKB/V+s5d
EyIS4m/YFsYRJj7I0wh1iZ6tuDEzIzRbIK1d5QVmReXGyp7lckPPPmgTYlE0zxi/5dVDDWkZFmse
7VUyh+OXOn1esoRqy29qc5r+vn7+/VzCGYzSKlHm9OHX49HP9U64TFWka2V+msqQEZs2aGlQ+Isc
CkvN2EKnMFeexK121QCLhbVkq8NzTbY3cPzJOlvAXLcDZb99Ce3jc0UnZQcLvf+Mg2bcJWiqWKRy
8Zgxl1QjNqJGscQdn0x2wLwozpWVa+VV12P/7WRrHKFMjBuIeXh6m3TG9pvyTHFnglJqgLG4+rPT
3TXoiKqCd3BZN2sxdkykK51rXRKi9Jq0052ThMzFTNmzBCSC8nYKGr19AFC/KW1pb3q7Qr+kTWcZ
ZypF9XAfsjHxpnbY68UMJB7nYV3vcvHNRt+9gzAaDRBWlxG6iVJu1eVAVhXEH97yC6XoL6wysObn
WX0Q1avAlexpzkVX3CJKPKFsaIm44UlmKZNI1aNV3phgS0R8n4fs/aurNQ8Q722gA2Vpix2wIL/v
gKmAazy4rCGWG8bbQT50PAm7i5agm5kSbxCevy7JpW4o17PxUsTdgVftBvYCVv5eHhBuP2pk+LYF
3kEGUz9YuyGTpDwwkOrutDj2ndbqlH11D4muZ6X3KK+9YQmf47I66dOtVn+zlk9aTAZW+RA6W9Vm
A0qk7P9h70x260a2rP0uNWeCjGA7rNNLOuosy5I9ISxbCvZtsH36+ijnvVdSOiUk/smPQs0SaRs8
7II79l7rWx90vZ8Vsv+ZcwCqZFLN9luiAWGLDgnz9TM4m06TNU7dQw4b7jCrmcCfsmPTdN+oN+fz
1ErRwBWYlQf07tROnk2/qDGJNLf/jMf9R72W/xfp0Cu1x99BVP8/1BchJH63C1Omj9n37mUH5vlf
/CkwYgT/BxNFXzIlDcQyHf5X+8WwPIHWg2EmaapoEt70XxySC90ANqf7Swrysv+CDoRPJuJUn/m3
L/6J2INmzctJmkPZgQ7CZFqPENShEbP8+cspIe0kugyVeSOs68XvpTbhLimuJ3FWirNBnUjzU6WO
E0gQgvxy96IiqS7ZLdzJVXMXMB4FExpQy+xLlg233WKRVU/lhr2M8xnXdrkhNb5PrrzxQrVU8Rtl
X+bRerTQlFz13Xkw7MEej/IIFWklKKxngBHJmk2F0a2S8DZqvprxOq/W9R6POIEVnw0cEhq7r5Wc
OsVVHH8zrK9uQTT5ecB2tb7MxGXBO2vCDvHdcyv9oujYllSUk32Y1DFTN1T8mE1X9WVbU186/+yd
/fOKMpXklmP+gWD7+ooOptAQI3Pzpo2dewcx9Abbj3cmZ++bN3a4SYJNWRu74c6AJnnuyanfJANN
ihdP4W+UNW/jEbmxaFyeZ4O2T3NvURK9vLFF0fqVbO35Jo3EF6uz/E+OMuOzUp45cXI/+OV3t7Jv
kS0Ya5Jx9sLEFL7Eh9xA+9jMvXX7/u95PeniqkgwszYXhH4hv8d+o/QpS1+oSfrDDV010kirOMAf
ZN9rOe3zxD0V0jJO2C9Z2+fD/qNV639nh1hILvHfK9A+d02aP+K1099fySWf/9mvxckFkOkHCCpc
viw4Jqx/q9Ac8QfMShTpWEBNer0Bq9a/xI/iD+awIHtZhJbe7/Ir/uwMS+cP6D1I0J6Jmoss8l+q
zz+fVwSjf6vEeDOKRYGBgNLGX2CzJmFiXJ6nF+tSHyqgg4zHMMU0OItswPkRc/D1NAzOfqij7vji
6vzmfXm9DnI2HM93oH7iU8Hc9naSLtw2KIIcghreRDZIhg5nBM0q/Mib8naM/utAfBFAH2OM+csY
XSS1D+lc+NvMHKf8kNRdm+1r5GIXeomaO0+ADdC08VSwMMnc0DrNAE1BFYpDu/xgkVjWgP+UF5z0
8g3hvlP8Lnqqt3I4246X7rwbbmkkpwcf8tRnMkuLs3yaKcLfv8CvF4DnY6Gm5ZGC9mwi3nhzQ8fG
6+pu8omUGUeDvm5tXmknxoOFQ/LO0k10RsJPfGWIvv1AkfZWwbGcJmpGjopchM/tW0VjYkapY7l9
sGV+Oxwz0hiuteU25+5AcgstZHOBqlguOzRYP5cR13nPUDv53I5OkoM5dMOzpCrzD1bEN8XdryvC
JxwZi8RvgvT99SPO7IGBNlrirVOSEeCnkXcoJFmxPtxOenQjFCUJpUniaNgYVTfu9WwUZ7KqicWw
Q+b879+gv7xxXCUfKR3XyafaDBg+vXzjihwMlqO5QXgzMKcn6TIojJNmDnCqwR0vlZqzD475l7du
OSavBMUML6D5TO9+8ZZrYmtcMRscc6z1kZwuNAFF9pGs4y+PHjnQzLBY6havLM/g6zPLg7L1DaCM
W4+RCywUq9fRdWWm7O+byMh/jEZO87HHr1UdSri09QdZxei63rxoLCrIxSWPH1puPoXLi/jiPBN4
FKIJLUCdI1J0AipS5EYr6eHTWTdp233vaed9G4HEf6uxKt7aqWk1R/razKHCtiq/F5PMHjMVZhnd
eWYmW/Yq3byLfBsAV4i/LlvhqaTnk8dGRAUk3OxySOoh2qrUnj5nKjfr28nX7rUYJlRMua3Ek10E
o740WiAWpBw1trpNGvK6k9U41ibOhqKbnFuzJxU3ZneVNfPBiNK2Oekb4acbr0YPBGwGmcm6hAZ2
jOEA4g0Cu2CsXAdH6Ar4lr5K0jjmEk8Qo2rU0BEwOlMO+1K0EQgzo6w9GoU1/sHLmoH5F1l68dGb
Ru4Pu868Dh7y0oWoszLLQlJwNig5iisdFUGzgdWDWbxt0RyAixN9n6wq/MlPsJ3s6aZHv6yh1oGp
uYpIu30i64vWlOHk0Y+aPBVjJyPHNvHjZD5V54CHY9XLXFtYQlhS1gOjmW+D7dE3KcJo/hYLyKTk
CXZ4Q1lIwnnXDJX+CpMl0KwaOXM/rKLJ1wHCu43fcHHl1sKTajNZPYB/4QvDP3Pj1ixWQ1Urva5r
FkMwdTIOMK5IdApCwRlB4o+vbZfMwiO93TBbe4Pvqs73xG3ZxqFyhLHLc9FN59qDXCdI46JZE1Wg
ZLrQczqYLVV2yBBTeugOHMZoFdFN0UrKmvyzkNlRiJu2pf8Zlm7/hNckMj+1LIvuKfk+5ejtmzqL
vjSg4eRXQYI3Bv7ZHZiZOWZpbhnm5M6n1goTJhXgyswHGqgB+SZDUxY3E8pJ68zxYCKdl+wuYm/P
7YFnlPBkDHcdV2/cK0dn/d40B2SJK5Abkg53GdMMP5sHJVtrNXssQu2WCY1TbbNW9zarZK6xYZPk
UKJo0H3BRsHTLaDNAepOl9rhD+L84pQm9FgrSli4JAwy2VcjYCDEYEMPwwdZz3yGE5+ngL50AP+A
PNBKR/vZyYh7A+hkhWctcJ5gnVgO25jGTuLPltfZMEamkqTjwHYYWTlSeesyDtxdlsNq3hNx5Vsb
n0SzdGuWrtnQDyCob4PGqL4o2QYUZF9G3QlLqcG52ARNIQDKUEZKf86+M1AkeiWA18Dmaswy85KA
09Jk+JCIs9adaS24pp7wl+rpO/xsi/Q2nGXinsfV1ccJVxZbqgJk/SYle04hBPbmbM+C0faknxeC
B7z3BvUwFmpgb5bAzoeyV7rFvveH9CvSzhT8m9uOBpOnmdG4nVeuyaapaiHkqHI0twQFm+O+JJ55
XNaxATJT0od7xDdy3pj5MIWrkbGYODQMUnaOkyWEwnlFJDdJp0naYMBXw92tl7zdNkr6aq07x7C2
GdFvEyFXqdh7eVaSPt37sYdEfgCqD+QL8h4RWf79jKf6AnYv4T9VFZPUlEU+m6fYnUO2mVNt/cxC
W5wMMYgjPl+2dSyJwv0Wkack99ns16SbSW08GWUPH9htpmm4qFUSEK1jkMN2oZQ14fZKZH/MUuqD
e4cJs3mY6zDEm5DjzU/Ws1aAtrEZIvhZc9P6bCXwjN8UrjK+kwHmX8ZFDMbSgGDokVCF/GYNjTvR
MGvt+ItvzQ57ZGiyLGQhurebDH8kc5eIwKqzafaZu2rLSqajl2Q6J3V8KD/PmdM4RzHLCsu2NvoQ
C6CVMWGLqwzBU1hV2a4dZ+6NX/RBd+yRNo57w/UQXwWppO5piyy7K/pMkIw1NT2OKzV4ezxoxiPL
MrofL1RGtasiSLdBSnm8plSG7GDF2ppXypT9PcV33ay9wmZeyDJs6bO4kEV4aMa5MQ6zXbTyZAZz
UJ5W5J06KwMKNg1zj4zxdE8yauNh9Cyainm6MMgMIvRxXgd2KaOjrAz9qEyrqD7NUqNRMlTqXTdu
QEO80DLuji7jsHNYXb6NsiKMFJK7SN34VdaJfe7UJpApQb6gQXOMHNNW1ZcB4FH/DDpu45+bMR5b
A4Vk3QDb6/pMV2djMwMscOKxPyOGi+ZertFQgT2d5I/cnBmodhmCyRVQrlFDXQvh3yT4ng9A52MJ
pqkV0OtdIoFhsCbBCeYKpg+6KMWxpN4I+HSVsblJyqidLj16qubZBHkgviM7uCmPtU0e1AWBdlG6
V1lgNJuBTu6MbqBUbSEuM/DOJHJUrJPmzoDslh5sLYcg2EQNfn6YuzISYqNzu/FatJuDqLmaKiFZ
1al1Z93zpdD9BtO4556VTJJmQGsgqcdT0LtRd49o3EnXdtpLvY+rUfh7qNr5CXjFJtnmQ62nH5PX
esWl5apsWunK6LAmE5k6wE3tCqyso0Uu4WVF6HAILFxHd03Fd4/pIFm6J4zUM9LaCCm+aZpZTbc6
corxHLFfyNwZKNqV1xOfthpqS8anZW4450TykKpKqZAZK/RosbqBUame8m7O62NTuoHeiLHRTPT6
KktOAZ2q9gds2jrcehm8/fumgtSwHgO7GK7c2m6vQi/Lo6+dFWNatQ2yuImLRteHIrJzgIK7CA/I
3LLQ96nUcb5VqaniHcSGmdIwdj9pa+Q6j7CwvZ2ZWqrgXSr8y6lhVLBuZ1gfa10FyltNtRbJpdVM
2T2Ab0+tcdewpoRhGFdrp1YprEZqIrFi0MAYBiIYIx9wiHW3nrwq+GHHCVKMtC/cbWsE/hVvvnjw
4D0zYjXaaDGVTj9F1TMMqZLUXRmhbG6SmrhP9oRzfZGEZJ+dKQzy2aPdl+oT7X6oyrrLVHUcAFnH
OJ35IK3EHMFxFRE1X5d6GVUIZ259HQqNIMSNc93ctE5knifku04EBNhteWbRrtGruNEQniORMcjL
EN9TUJhRfh2jCM9XCWl/zOWUd2eaxmhsEf76jBVl6oApwTFToxA2m/rEmfi2b/vJQzOc5IE5Ynxl
LWCc0EQweOnkkzerzIpsGi81QKOy1A0bKhZZILfo8QkXfhhnhzSxzQIod8Ac3QQ8F7DWy+gLTjLu
bjbGw2ejkw32NUjbT5avLJRQUw5Mr/fn+6Rzg3rt8MkrAdNGlsv7ovhBzCTNWzf2mu/EQyOYqLSw
7ucyiYCJRnP0wFat0udqpjpj3pUPXnONQV1XjK/DlBQ6dMv6jueh9X+mduNg3jZr0Z1QOwYWsW7w
UilUSYAVCa1RSGUnEMmCoecjHjjTIc6cqPxOaVReFEkg+Ts9AXIU6ZkMbhgFutEZGY++pdcOqFGx
sYhtDpms9iF8O4KHnMYgkS+NA76RhTIfHQG/b6dQlXCpdQYvxvHm9Bh1/fDNYFzW7WIkabdGTDLA
RUC5+mAQFt3t6lym6S6axtzcNAwubz0yZuUmaOXor+VkE8fuUL8y0qGFEW09K0NykjPTukxMYnSe
eXisqu7g4jKf8spbVYY9piu2XeGj6SQq26RjGxyJViSt2HymMaEyRsxsFsgFJidN0n1MeAnLb57L
+z7Dzb2ZG1t+U3BnvvKxIX2iGMNsWAvGwSRBV3H/zbOTHn6UE5Aq57dxMK2tqXXAtKqRr4nEXZ8g
qfEavfPcqcWdVCbAb2pfjj+RVUMrBh+dODs0GOKa0X6W7KcsIaejpDfbrCGa81VOzZbm5CQCrTYV
I9UfJs8Jw/CKt3wf19BjGPlmIx8oNXvuSvA1+wk8ITjaIUES66Jx5LCS5YxkMSGquNpgD/GuiU1M
q8MUaCQGg2ehIZmU5+3KYSqZiBGX65J/zdMEj7Wft4oMhEddFkRqlIXZlWti4IPkIHQzM3t29Wye
asOwv9Ltk2Qy8x5fRDrynhyRcAZWXU3xOkkC66pzKlNsfZKYy9VsV+6x86t0RHOmkuhkQoH9BCuP
paaVMVBWpeog3kt7FHc68ICH+yBgUQkRlxKskUh4x7m0/HSXeGluncIMAT/qDtbgnpM6naFM0ORF
b3RqA0jc4o2HhoqZKO23vV1X7Jk0KQlre4gmFjyz1ivCMKCnzDF5cqve8QzGBRx8z6jFiHeCAC9j
ywS2Nol8TaM7WiEoS4zRYROblQq+Vw0u1QY73KrvUILYY3ZAVD1EEV3/tU9SU66LoZ8fijHpgw2P
Khr8aUpG5HqtmIkQnUmq3k8aFekG3m7XHkQh6uxn7uAU+IGSesxOXKcxnQN5t5EB7AW/7DYjI07t
CkdG9iXrk9uvHf6Hu9E6hcHz3Kn5v6b2f9GB/vuW9n8XhG18fzlp46//amUvUmZmYviC2DnRxPqP
odqy/kDzzLjMsVGg+3SB/t3KNmyU0Q7dbMiDtGUsyxH/7mUblv8HfTAmY8v8f/kj+Y+62a87rf6i
kw5YmSW/ETko0urXDaAyMrWk9bbzwPCZ+4agIjSAOb5YXBG+zMwromydm4n8M9Lkx1mfjEbgMJmp
g+kn4Zl8YYvIz7+TmILMqyMK9B5G+3A5Ob3xTccYAmClRMNdk3i1vW4Be14ARIv8M4whTb62AxRd
KytvjB80EKABBMSDkOSRF6Cba4P4M2IRMAOsMzaPN4lD1YMAyocK5tvlxIsKjUXuF2ZAcGfGRoG4
2ursz6WTms3OTqPwSVE95ZtU5eOEUqQbgjVtl/gL71VdbiHfcgQvrpLPnlOwJJN5Ad2lzNjnEuLW
EePaN7QINiN7K/KNpGCL51egQdkzW/qLPRC2izIsBX/Vtl5MJIgqHWosFqNBnRtpk+090NklsWwT
QQmEtxsCjSLhqUnx9OKR+3BOwI2kMl48qHh93SVV8E3TdqiqWUyuexITI3uZmozl+USSfPT+Ud4+
LgyL6UMsbVgJEtN8O0MMskJ3vbAuh569K5ZiaOqHpuza6NCrOY6v3j8aE99X/Ukcrw7P5iL4B94X
LFSn149nkc8p5Wr3AJuf2CvQsdl9EXj59zgIWpDBsVFGp0HJMrj1WsJu1sKNEKUSId0M22iMq7MS
GFOxmnU0fE1Ar0Rk1Axx3T5muvMhXymFZGNfgWS+GsnnRghEnra59zUZs2dysjTtjLadxpVwQ549
hRFPrmTNOJLacxxPqefQZYZ5Rn5VkavqHEixoa+ktso730aOTXeD/dFmtj1/O8+K7l1m1CPZKPPA
twR0n+WDv5BUJBnVRL6lvySbnelXzcbu4pZCv9JNdcgaOUynXuz2YPgqwr93TlJ2P6HsefcQxP10
7TR+wrZ0svvo0Mame+iAu1QHcpYNf0/Pw3nUfuScDg4BCBuyyFOg1akR94HeIs2fRww9NTQ9+Iyl
mIhdIUDMuUTEilq8mQV7oiqd84d0Cb3C86XjfNWOYErZylX05QL6c1fIttsAk0K8VBQzlwAjX5o+
aEWTaef2buwjM/NSEz+YFVLs2mVOF5mZzHciCSHadWk+WdB84M7QeDBCQsiQQ6Pin5kK4IaKPKIG
qrK7aGXeOkdX5yQgmD26/dYJVbCKsi4NzhqBwW9N4BoMRknMPemYHulYpc/vPEXriknQ4e0/zgOJ
BCdJY3Sfm8zBrW4obJ7gu1N5R5pX6xMjjElgwUu5ehvlrYeZyKaRwFn5acNGuh40dQ2oP7rKwXhT
MZSLUZBVko1Np02ckbKg4QEoF7Um8cAhcl3c4jmPDtXUqSxS71giqS42kZSjcRJpUuU2CroSfHKI
1BVtjQiVAeJZs9iiZEPtVZex9SVVff04qCl9jGziA1a90emIt3F269NKESTSCIO9ZOq3lYutDHah
xlp69IMYEzTe4Ix9onMhQNIWp1UM/XznyyQ9JR/ENtct+et39P6IYiKX7zQ3EeARaz48jp7o7tiU
E53gsR1nD+na5HKpgWQfJElwo9YVbEwEi6JvrlysBf56yOai2KLnS8TK6nwc+Fo4/iXdG/uHyzW+
y9hMO2d+RRAXbG0rJayB2DZjT5ZpRE+7hr67DmOspAiyYt/bkATbVKtGFMPNZDIg2FUSBhOK5ynu
1rEqCAszu6FZZxg20h1NG/8Ej0T9lLHAFOC96FBtau00t/gCUPIWUjSfLUIyH51uYHs1SLc9cUbL
UHsMvw3gZr6Hj9zF1CNMnA4lm20jqrCD9KVNb88Nr8sMhvkhmaseKGXOzphgnGykO+XGutn0ovQf
fNFl5+RWoy4h7MF/GqXjXgJYrx6juawagtDgXW3MJqPHoKgSgWsNGW0olxyfWxJQmnMsl+NTh9On
XDEUCu+rvK/RO5II62+UVbFMzdYgbgK7rT5N1cRf4yVCQSm6AM7nxAQE3VsqFLk4Q+MBmfeMYufT
bvtRKLu6kxFgdOLgZ0IdGqiEwWb26XitnT7k+ZvRFx8wXfTWrjTL4FMI2DNfFV7M/m0gLI6fO9km
wmz8Lrchn0ckonS9H92ZzuQKaKtwF0Ggiagz6/0jEZOl3/0oxiIlbLyuE9KweFz5OwNhfceI7Phr
sx0rkg9qEuwOQZabHUZTNTP/lJCFxHxGfJb2aV9otiOI0TB71wQP0Y/FbElOK25tNOB573krOw88
BPQIF9lRNNW1mCqIxnSGE/yhtHwuZ88ZqjUbR3U+JrHythXO9m+pMnP/YECde8T+JJ2dq/C4NLUR
uigFjYL4Nmy5iwASpbl004TQJ5UsghUajtVFMPUd2XFtEZvZioautc9ShR92qEu3Oo0ktcAmjNJS
bSCi0hTpIt9ETaytRxKg0UDnmLJWGn7tJR0x436EksxDHpI/l6BWmZmpZYishzQPnLXX1vbErrFd
BP1+x5glL6PuqQBXiKnUiLty5+c2fRZAkyP3CspwvYW31iLGjeO6WPSDMz2vsUYezM7ZFqs+dMMJ
RHDA6h9Pc/EZyanxo0kC+2swa305u5F3R/vO/MF+H089IbcVVY+c6Uxmwi/QwrfWgNCzMREhEwiM
fcTnurdrrwmTu8RjN7h2A4XU1u570n2lmYQm+myapmS32fIhcnOY2I6YBkq4SWAgMUx9ySyrLHDC
aGosO6LfcubgDfuiTB3faJ73BtOnk143qWDdr2gBXo46yIZNoLs5IulgNCx8H9nwtVK9k607Y47K
zcTELNowVshPHSQAOeCpCAc/H8H0ijiYjo/OFJTOOk4jfWXN1JIb9HHZj1wWVbOyKJOe6r4r7jFp
hRiqcFojzFT+vd933HyrMEx3wxROkefmgS/MIgdsoD9Wk72SgS7ENktH9/PcYPLQqlNfiacnIrBo
dcpsMW1rcME0gYAXqzka17FhwHaI4S3Beu+LnujO0L3XDav2LojSwDPwKKT1mJ2lw7DEQsexKikP
erN8yq2JIKFlv3sx8pZ9KytP/mA7qGfA1kbY4z1kq71JcgkvJs9Srz9WPlGji/Ewaq5aP0juezYB
OBPjFC68NU9Ij4e6q0+8PiKtaax7ojc88GDZNkh9/DHE9HjFNgp9uo2kImcdDOZ4to6OHGdvz/DW
0GckQVcVuSMLpn4kjqL/BEAw6OGyDsWNYxD3ejEY7ViTEzJrnsjCpuPKbqOcQ5vsV8cmO2gNms6x
HgpMzwxbTTRdTrEG0mNSmLn1VDg4NbA0kzbYMYmnOyWYSs53aUxJeYo/O1+GRK2v0ohYq8EhFomx
BLeevNo5fsBjHS0qvUzCIC7D0DlmFX0liCK58ICaUeKE+RXs/KGa1gZlhFjLzHEYamZZSlz1Oqdq
xTntYkpE+jsT3nH0SWUP1Xo0IQf8JFYiY3Za2Il3ldJ2dH8CneN8/LCIY3ubER/jn5h+b2LLsaIx
Rc+PJSRYwmf9Mt5VoWgq1Hu4zldO7E9sZdKYjua+RdwS37YBrr1sg8In6b7MU01qQdzhwNtlbWqG
n7skR4SzSuUc4xuXfBIPKmiTulsxovXFdRxJdHwrFMGN+yme2XyodRyN1N6rIfH4ihoQBBs8E4wN
cNFDGG9vp0Z3NDTbyKWdKxWezC04Drs9N6IyKo5Az/vhvPVqT8PsNvwU9Xg0svE9IQitNi+7mmHm
OkecMVxXVR+KG9FWyCbzRtHAn+h/fQmMmTXNSkMbt9mUU96AH8rxwiW2vBuicXpqraaFjJg2PTHy
cS1ISVRyuG+tqgu3zhj0Z7U7xbjl0hAmr4We5UdRYFL/bFBbj6siMWcXj1ieWBR4Wqhj4npk2w1s
L8x1GaTDHpSFlPh2BnFPIE5Vb5q2IwOzjuxs3volXPmTwAFJe2qhDDPXdRSTi+YxOYp4voBA0s5l
msGHacKdPudj2V3WmjTcrQ6TPt1ODSU5Ez7Drk4Tmat4mwQVKlbi6wlu9gsk6WXRNp9MJ4/nA63F
XJC5Z1LaT1amrwAa88vKswQQks2n2yPQk5KduJpisCmDwUXkcgNuJPs0WE73Q9Di/Tmz71X3hlnH
9xnRENeqpJG8UmWfaoxbbYNpth+Hn8IEkXEVljYLNsFaOF55xLuJUy+7be4yhFkRdtA+NjwStPiM
MT74zTyT1YQ7lM2EOWXsvH2nGU/6yOtuR1vqLxiIKXEnWNngifsYlUAZt8O1D7E+WdkjksB91Eqa
vbisuWCDWTiXFt09emOBUp/Nxs2/zpRLLtkugTY2+B9ltqsjI+IVitT8MEMGUatqjBjMk7BHH6HH
B22fgKX2f9TMSK6XVHeSoytSbZjEppCrMvzwfJRIswO8RFCz3j1vcv+vafZf7wMwV98LlX3/+dhG
Lztny7/51ToLBA0yCYcGSd4zsZIm2C9AgE8LDG6U7XoYB4RAov7v1plAOirAf0HARAIKDZN+1p8q
UGH+4eCXCWjFwTb+h/L0N5o0+niopjiyDcmOH/IsoXuhm8px/BNsHMSHOSlthtwTIaeR9Nb4yRE3
yNT+9ZD8rer0NYvAQ/tGd86hKUijcBFwcy1e6rQKgtJISCzUgb7EuLatNvzMRj8/meY+OZ/8yDyK
LPuIpv262fProHQZLYt1gnriWb744iTZnhHNXNoYaGvHOLZZGm1I/Jb4v0jKe7/TQ7PzpeBzOT+b
Tg/dTOJAuOlvRJhFT/1SuSI+TASkHoPZZqpHq4vuAHOfxnJsRBoetN7lv1gkhtt/dHh03xbhBA5N
VVqqINzeNM8gCs8DDJTmkOqOyNMslztdzsaViFqD0roEZMxQzr5IYr9+KCTc4PeP/6yzeyF45QfQ
5nIsLBWetxgrlj7Yi0udDj2wI2CWh7BbbnI6ituOSJZvaR/nm4gg2oFuRGSfVaLeKEr/fZ0Xjl4j
anHJbtStdeO5CDF9qxvuByR5HykV3zzvz79PCPrDAA0hcLz1+8Slo2PmdfWh9heKRF4Q6+qMMPay
ftxqVRgfdP7eYhSXAyLl8C3a4D5986UD/vKCGI32NezE9mDMHHZlWx1KIc7MBTHBV+dTVC6O8ibd
pIQSbnOfgLlV2nnTcSxTAnbfvz3izetH857u+POCY9GOB8H3+tfknQfxpAvTA30hm6SjZhFB955o
T2theSNBMVFy7KugvI+76qcbF3rfDu68bdkYLwAEP/okAZJ/s7GqkidNniS+a4mBVOmuOmmmiIBa
hQiY+GJtYXQdfF64RW99zIvaOMkjH/exoPTZhX0ZnuOZM7+9f4qLeejlG/h8igQsWdzl5T18+wZW
mn4dEqH8QIMQ1eFc1K1kSFSNt7i6U9Bx1filJMoe6RV5whdmVpG/l+Xq2HR2u09DBy9bHrYP5OUZ
V7Mes5uMyde3MZjcw9Qn2U2SWtVXH7/biUfIxE9JhbImKkV8h0gRqNVY6IEKSfTyi922VHZtMbfn
RFH021oF2c37p/tG3/vrbJ+zH1wkzijsX99QBvhh6htRhoObfqbb2Sl9L+Ya7x/l7VvDYwOv3zQh
yGCLeh7+vHyIfSf1OhqWRPulDTVVxJMDNAqZ6uw8slEcV+8f7s16vZwUDXNgWCxk5B+IN81yj45k
NDccTualOk/L+JQfNq4DOfab94/0m/eBD8PyheWRYYy1/JIXy1U+CirptsX72ysFFwNeQ+Ka2c0M
lOW0k3F2k+Px/PT+Qd98I55Pj8QAhgQAPtGlL3/+4qCYPgKUQkV+QGSpHhgl+Ti405o3MXHQ+WLk
d+WX55y6FKkHHTCHMNn3f8LvrjCUk8VkwpiFL8Xrn2AMrpf0OLiYeXjGJkZ1ynNDACRdYicPPwCr
/ubp4U4uMxAE4rAy3xysJxmRIa1qDgsi7sbGAb3VMfK4kmqDXrfWP94/ubfQv+UCI/gX7Fn8xdMp
3rwUJW0GpK55eTBr2vwEr3sOjW+v1O3K1iUo+NlI5yvLUzSsjSTEkVf68XESTUEPiU5kgptVBOcF
su+Hzm26B5g7RLxEQyh3Q+wax9DW1df3f/Rv7wjemMWKw5v29sstcjd1ReSjVYiVs0oNKhP0VcVZ
oOyPIst+99C7WF8pHRm7Qt58ffOJYq3bmlOiHGpC8sJb67wjpn7hu/mntkyLs0j27uEfnx8haUCa
4GubrucsP+rFQz8Pdp2KwgAbIQt756FsPJ8G4LaFExofOI1+834x6qW5ycEkpfLb20/wbzZPFbHC
Gq7cLneT5JjT0lvkEO11p63pBKKnRkcGKfA4+Ln64IH/zb2k8c3Ie0GMYUSSr8+1M2cPSqIuDpgA
OoSPnKE1VcFlh1zl4v3LupzLy3predRRWNvLfNjz/lLaUqAj3Yzm/GDzzTodC9meImbm2+ybs/yi
ROtBUS3n9pR8oo9u6W+uMxZbUMlIqCh17TfPUe2n2ewMbnWIGSQjXwnjTxHz83o9ehkRDvPE2kWa
2Eh6V0PYAcIdqq33T/93j/Li9iBohVnbX2713Pph3/tOdbAjJoUKCOgJuSUmUdHtda4MvKeZyD6q
6X5ze1kxIbexPXNxF70ponz8J2bdsniqxA4uSP2kovNETQZITPzI7v0zXC7imxuMs0V4hOvBlmOX
9vpZqtgh+Slm0kNNrXZBwtVt335Ypf7mIGLZmMGwY1HwxZuqPQ9k48x5xIqgRlCKVoWcnzFi+5FF
7TdXTph8d2jYY5sJ3l65rMUzUBlDdRgRkH5J47alg1It3YuUHvQHz8ZvXg3Bt5SdFAoUtiRvTqop
h7QfR022O2e8z6MgFpvApKKdXT8/i4zauAq7EpDSYLiIYv4tm7n6dXteUvd/dz0XK5KznKzHCvD6
phkJr60ei+aQpa6xaXr7wUj46r1/kN88+5J5LA8/uoK/fsMDWlveaOLtqQ2Hx3CmaJjR/J4qPcS7
Nq0HRh6B+qh4+c3HnHc9QOvDBpORwJurOtvRGE0YCg6kgdtfinQyrhix1p99WTI8dPOP3vClb/L2
BZDsZHGw8fVY4rBeX0tMAVaezW55SKTM3cMIvg/zASasJ14G73YBfpLuGgTDLRPJ8CoohgAMS1z2
PRHoSf1U2VZ2MySCXUBT0Ek2Ki19ZiXRg2PH1P6powe5pixgTuXXAaG7Ud0fylq0nylcqrv3b9pv
3gDgzohclm+viRH29dlI12y1XZjlQVSGgdA1c8nOQbR9pxOr/wXv/Ntey2+OtSyMfBgwyxNCtfz5
i08u+qIKp2NKcesagOCsYf4f2s6sN3Jk285/5eC885jzANzjhyRzUmZqlkqlF0IqlTgzggwyOPx6
f9nXNm637WPfBwONAgrdLeUQjNix91rf2mElUGgc6EX8p98WohZOIIvYDSr3v5x4C6rCdrGX+vBH
x0OZAVzGNDQSpIPl4V//qj/MhH/eEQmVx9xAm54oGKqYP78tlOvGZBI3fKhn5nGbwcfrhrlU7q2+
Nt9bSFlegkJYrHdDvXD44In1v3Co1k/KmJjt1Kyz+4WZznkIZPPirrOlt3wlSB4ID/z816/Wvh4G
f3m114gZzLEkiOAG/suXwERTeUtOQ6SZ2uwkUch81EFtnKVCU7+ZGGp9jmbePw/IpKHagkskHNJe
H7Ig7+5KEI64ss3hoRdMtJuAu4ioR53k/qBu/EKHD1PYznsTtXHSp35zmnw8Kf/6LfzVUE05zQWT
E/6q4eMY+ms5Y0kccmYYtgd4aRXRwAI1VukqJjS1ycWe7efWAGaTVIiTYjOzoNyV6/H/8iL40P70
SdK0oJ7DLe/hISdvw7oqEP/jcg5bgfMNsfkhGPqwjsu+Y6o8gSckQr2UNLaN8S5gd0IkNUHOrgJv
4/VYRLw5L77tSrzOvSiBZpnR8DQynuNhwDWUVWI+hAthoYzY/JNLWptu+8RYC7lRmbc3Ju9zyotN
musTzRsGI/qxyzP8ovmLH1yXlzMfsyba40FqGe5WASLtlsF8dTIh1a8VROAI3FMkD7rLt27e3kmc
pxmONiWXF5McTR2927NJvh8Awap8WCYsM0G0HsVaJ2gQf/bMY3S03i00MVDCt/4RXx7eJ2ZnjAeP
a9+9hvDf5OSjWwnPGGfiLOqPQ2HGDvDjAeoxwvAjVoLfY2pszabfE2R5bL186wX6pzOoOCyohmle
5DVKfVkRaQnaMmR6W1d4j4DRzV5zMGHgbN0+JRpMo/IoBydWrvc+WoJ+wBo9E/OVVO09Q7JNxXVp
rRGmY8+5xeOUHdrVOC9e/uj2EROVuv3ZloSowxatvPTTCbqHZUGY6EVvV0+CtM1d4J2rIf1iaMSH
mD13iz7mrn0rg3VndXdZZp902P+cFxosPgpkFOubfqr26C63CwICywghs6bbcV1OYNEr7IrdZhrg
37VXOfnjJE/K9N60/+WSoMxE27tj3L/rly8yW8lsojUd+9K+gdzyOxy/V9u5GRXD/wVTUJ7tgQZt
1tA7BqW39Vt1wot4xV2Gr9Ii0TCixbtO/cWuBXIbUd1YnfWIUvQQ1AWRpiJ7tjvQjpglmehsHLPN
0eqnUMCIJsvwDNHD0XfAeV+yq84hKF/GXoHPlYmfVseGbBLlW7+GrN4hGAkTa05vgx5xoPJfZKW+
7LzHS0XuOpl17j7w8KX65XYm7t1g3BZhoUXJYb6jOLhl/sjtNzX2rrxVPTgamrRGFEcS6mBpHGn7
xLnjnVflQEHimG39Uzb4F1zzG4iSpNcDien6Gqc1ha+OXoKBWPHSfQpnDF4EVl5whmOYrOYhbhx0
PkWxdZz+p1uJX8wiLposgxY86gCRFH1Nc8LXdPGE28dZM21nqyk2bJMv5do9mVPzYEXq12pdQwmZ
/g8pM7kglr21RcE6978KqzpdnaOSPMTSRF4J74zHpCjn/VIwZlXtwYgU+Eq+qYKUvqbLv1Wojqmw
No4B5VD7Zzvtk6bnQ5gLAN8ImrR2oQCHJ/jpV3fHIfPTo6j6Hlpu3Z90mYP8Gy7wnF8i2F6z8J5h
UwK1grCJHJcnpeNn2PsSW7mDHqDlVNw0I4N2id/fDBEVI0ByGYnTkzXH/HHlA8Qtd0KzsBnDIsKC
203oI7T86Sz50OxrkTtNjH/WAvRWybHb4UW+oMX4abf+BgT/tnVn2GPyEYAVahVwE8i7rlYNZ6v8
q8BKCazsIbUHc4pNFMGVH3z/idSDBhuPuG16+amhH7+GZO9xo991ZvQRtPrs9uNjp8QD3Uw/GIy4
0e50KEnc4+UF+xbyWNUOZ6LQmzgb2IKMMbtrK+79G8CtjWE9R+t46wGwI5D4sHqHses0Kwok2aqI
qhzmTSHzB7P6skSJOFm/qcg4qHF+WIZhJ5vgrWRbTSNvky7iF5KJ/iCyNU2sYO1jG6P5D28NrONi
uymMR3GSfV/f1bPX7qJuQEYAdUBt8HqkW4Qt6jnTfZez4YBMLzMu0PHCEH+N+5X27R5BpPj08hpQ
j2CQmgxBNPHou+ib1jK4SaMqeLFwSAPq4+0h54qQvs2H1LbUdu6sFI+kIUDQ15nxFcoUD+NQ1vo3
QDdIzu23aQk7UUuwIu0lwHOpIhB9foYpKh3XD3PujSP4d3czVCLAj2usWzTi8tlb+68o5QlxZGQC
DkY2uCGm133hEa39jVPn/tGOFGGWoQHQExowKgS22bss7+qDbSyy3kxtCsJaLMUbWiQb9iZOvEPu
zQYeFoUcMBrYDHFaLsPZK+roueic9K6tVU3p4rbEaIR9KGOJl3M3SOWtW2MtXezHEvFoiofsgoqQ
Dd4fU/0RIXM2d1p7+Evk9K7E7H0yEyeRa/CaBa+RWxxRZxjADrlO78fUyetN2PseoFZVPtJAqQf6
8/onZXTzi4H1fGTc4hC8AcUgyvS4WbxxuPiE/mabyq4k39GUfzRu+qQCHvimbhC2ENvn7mw3FP6m
NKz5Tk3MwrHyRSD8ELDojRupyEnIsBC73CSic0ZwmdirTWwmKsF7o2vVueAy96PwKzCAhFHchKQk
HA2nNXdt44YXtJUtvmsxhD/h1sJIV9e9xyDrPJ/0WwDve+M3Ro70wfsqYSbs0mF2Do2PD42LwpM7
i49gGBqyUKXxNOiqfyboxQHuSj9yJJXK2Yi+0bdQJDAmZSayCgVtpdv0nf1J90oRGVJ1m0W71Q1T
HfuYdX75YhngqVeammczzbd+Uz6vqS6TsUDsy+iubxEoA1xsS8iyvrVOWzJdUYkoNGSxqOaOD8mP
inzXj+WyS60OcUp4FR1kOZNNbNJ6HLdgBySiuQCuM1AVc0jjMFI1egxjbyEo/py7oqLr5YY7H/ZM
XOGJJyADG6JEiplUa52dx7VDRx3k+pKj2CEdpKh1kvmRdUQtvVzNn4Q7Oy42RiLdR1gyXviup5K6
vQ3HpJXjqGLWuHVsKAIR2mrHeA0hUw9oAX/08yL381xYvwtsjt9p5mUvqNjE59o9pEaAFHGgiN5b
0ZjtUumWd/OaynPQFmhcqmYogpjml0Af3PH3YCoSb7oCZItJ3qL0Nz9lX8yHNsc7gTXXfFRunVEO
GfZW11N7XOQMxk2j/ojw4M2g6C1qx0Hbv/0RTxz1KqlRJjoMr7V/KNNhYGq02GY3PY6tiE40uPIq
cCdCd5FcJnjd5UhN0gUv6WSMP9yKjl/W+oRpeYjEmh2dFH2YB3v5FQYzEsV15mJbTWZXbwOpIf03
JSdPly0OtpaQZD6vceeHNo3WH2NhWwccxDaxHaOW9wANCKsZu9n4xCtf7HE4wtEudPMK2T08zWSW
xF3PWktcvc5J66R9FZvThGFPo4bd521RQqozioPLvRbLWqqeDS/3CMf0MH2wiG1577VObpBhqy2g
bU3q7pA/Vpzmag3ajTd1uthxNY7OM7jcnTmuVNFo0p89GVEq8T1XR748u9uJUep9VjXNl0/f6knT
Mv1U7fc8VUybCX39zZjK2QYF8tnpPLBBktXreg94Li14CmlAMizscawyAXDQJjoNWCqg9vptxavQ
bOa506UfvlbR3SBL+MVCdzeDdA2YzZ45vvlTM1+sZvARJ+YnD2XXoZlLM24tpwIuxEG9RDCfra7v
9jy24y4w7BEThct79WwYvbU2dhbW8CPJodcThOvk+4SgpMI6NPlPhRqj6q02SorlwB4Oljs1Wxa+
bDb4yH/Dfh4vxly7x6Ve5E+y3Zif52P5YEuv36swkE8YWKdtg9Hva3Hb9VVOZb3tyNQabLt+GAP3
VfVI/ExjwuAxXevD3J4Xdi9iimAKkvubUjGk+qdbu+5lDL3spnFGP16zapKb2V7yo7c4Jpxdxnkl
aAZnOEm3L57bpiW3BmNpdb5WC3fozHtxgxTesyGPmB6p1LPmS8jr7GEFAxI7PZzZhhRWFifoEF6S
VzzbU2DuwJXNzz2u2D1uRL0NPfQEgS1vDVdbCLAw8l93iCF8WgPhLwnzLazgtS/D5zyYG9LF0XPH
0jbyYj8NwH4jFTi/c7PPdniAFZj7pSsefMvLE0ztHVDmXGRUGpE8eh4lCp9+fXZN47Awef4EqBYd
54a4BnAJngYbMwHLwS9bn4mnVl95SpJAvEovWxMEypJx+ESnLsmCwt7O1EFxk9Xtd22M1q30c+9F
R+1V6G3p7Iwl1yEnStpXTLeAFKxGX/pb8sTHB51J+7AiIzvaTYalRhT2aSHOdJOh4rmVi3Nd2uN6
6hvepqEEnbJZ+gB8fAsAt+t8KFpCcUhhTkiBSjltHbPCoQm+fem85hHfH8I7L4ff4spuPbFh/cZ7
0m5XqpWTarPuIErdfug5Y8EHGHWFoY/DEEUbN+z0OaPm5M7p1Kj/gmzLSHBBICzKRKKELvXU/zB7
j7vJCkChABl1GNLg1ZIWxO4K8DMDBUgTOebaYzFjn1tEU8Ut6sCDvwpAS3oakrT1jENBYnRiWa1z
xjp8a8PwIFSaLiKFJ5Bo7XHukzOdEiPR5U8oKpp9iQ3jsg4lUmTt6XbXBdq5q6rceXSqab01JLYd
c4rwf49B9NjLVD31SDOGuLJnvREI91HpLeGRtS+w4/RXLH2fvs5lpx4MYjGh0YhAIHzlI1JBtdAr
KcckKHyo5j2ufKd64/RjF2/J73x2rWqlA7RwcWUWSBMB+kFxyZR/tPiQQWuvH8SS9RtHDeHORtt6
sFqh43SCGrQxerMHJqS/faMR73ptuYfk/Y8RwPrPgPAp2gpkUATsgdh5D1OFNr3prXdi5MW9w75A
EFOzPgbV8GpMKSxS2yge8vFKk5Jo8vdZ10BMsnFtWKMPjadHkDLa9Fj7aGguQEuiresP3Tbtmv4U
In3f5aKOdlmKOFiV/dHlkkda97hfOGABTWM+2zXdmv3oof0dl4YWgNM810vOvUEN8oZ75RLP4NbO
kXMFWMMOS7rU/RzJCqO2m/1tZPMHxea2bWTxs2h9/4YbrptYvZ8STQ6RB1Q+DmXCU3YzEOnN7AMX
aotZbe2mvRaa/WUpR9Lk++EVqAEXFccbb0C/ymVjWmkYW1ZRVhvLJ9gd0XdK1oThv5RLQ6qXNLoy
3wSWJE4AvWqsqizatqPhX+DH5LG1Cr3XjYHRp4Ah6OkmuBAE39zNpSd/ybb190SlPo0i9Xbk15u7
fCyaH+OU6f00u0SNium5i2abeb/0XuuC6Iw+yyCcV1N1yQx4JGZxKMjmualNaR7tejJvYeLrPfmn
48HqshB7SFgknSHVzcol79dUOOZu8EsVZx1q1mgM5xfXxUjO548RS7r5DXqfcQs26B0sgk5mB41v
PUyscCvt6Q6LQ9/AviBRglPRgv0B3qlob6NpkNuq98YtUBD3LhROcLTy+peliuF1SOGGs6PrmxR+
ysYqLRJ7Ri/7nBbvKlxvcyQxTvVKr2b8gMMtHiL8dW+2Njdu57X7sQmd0zClKkE02G9sL9I3hrba
6FC0tJWFOxPJDW6V765egcnkuv12o6BInEUqNpR9PjJxLMyDaff5LXEqHfFzHLqmQceLpLHupl+o
pnMAhKDF4D7xldUxRO2eEhwgWTSFe9LFUCyhW0KtpymUFK6eovK2HvygsgInZ2nchVhp+l0DmSl2
VCQf5wpSuizYCyck9luJUCrG2JnGPneYpKwbcSEahZxgE1N/HBUVAZJD1+0MtGY7qEhOirNnpNM2
lZW+LHVX3Ae+9k+06/vd4jsr69S/wb8YtknkTOLOKjzrrqUCPBhUdcewGsGcDE66U12WPdbcmTb8
AhIFw7DfoODq8004h4fawKwxm5Jeh8LZH6bruRbFp7mY/m3dufqhWctb3VLga2P9cruBCMKmuoRF
G23syba/BSCyeOza5QGjEUlMdEvfnGIxTrUQMOiXeQRiZ/rjSwrn79yJfElg0twOWr8zHoadrcwf
IKj0nTGKOhlz29jY0h9iZWbTobZUzV12qB6kFpzbzEM35mBdA97wYPapO95Y2i64mHfp3rSLnKd9
rra5m0avk2WX27osflXetJLCwugqFuUaxEHBHNzVw7L31rz50tRWOzCY5dGyZYkjRuDpttlzA5Ni
ZUO7YAAY13Tuu6sr1PFNbWxTy25eDKXSU6j8cFelPiFZi+WjIwF7YM/Zcod68DPM5IITtrDIDMoD
zKVSxNybrAMGHPd59Ljytg1YZYveOe2WpsT44tcBx0e5vuNsmBKsbzjt3CJ7EVF0tqqRpnQwif2k
5uG2Dtf2pWmHlgNFpImWToVlShQ0dBY8arXtP/twwoCnqSN2Gn8vIt1/DGM2bM1+vhVweWKjvQIv
xkg++FnjQVnoXm13as8aJmNcLDMcvHAubkhl8uFMqCCp/MKedrOvxnMP6uFpqfDRjQ33R8yQM61L
ORfVyUmXKs6y/Hs1GbaPjZHhTie+dF00EREpIzZ6YXLeDeCUdiYOTkw55UEQZbKVISMN2wDWmI2K
Lls5Vgfbc9fvmYr0bKSBtZ3W9GIUzvCEMY1O20rzpoEpkCgrEF9OmuG36gxFdcCTF+UhRuSAWfk9
8n840DW744+gmKe9h+1grPIOAOxE27ie36Oq/50XJbiAnoHC5PULYP3I3IMDg7ykBWb+Wvr6N4MP
qwWXJfRLGS35jzos+y+v+y77gLumJ8yDTaBMQuutiQN7bX5moisS2/HHG3wh7g3+JX2/4kPGYeK3
w9ZOIwU3xAppdw6ZvzcbC6vQ9S4v80zQyvPTx2xi80pBgR7guZVPnK5zbBMan5RZlcUpHBGxcQJX
7Gox8CRVxkrUB4IECkaSNd/ThvyYsRtIzugqDBhjkfOxWsuNE0SfvWtbEKqidF/VHWMDRJ93Czmf
zSYvTbxMUXaeRF3GaNdEtOsLIqm4off5tMu5YVgbymiDc9STYsaF14MY8TvCG7aeC7smtrKe3MjK
6OSUKCxKVMeoMUgSmQje4AryTMu4BScY0DevKmCHgbMlcDPb5SsDHXepmOpUa7cz4XYdkY+C5OtC
+bo2AuM6xSwZpFzwCCC262zZ+UMPvs6zRusa8Z5bxAcXj/SsGA7jeRjkQjkYBNi1wmj2EwfweZwx
ktnxa6bbNFTp3iIC7RbWjQnrZsVZ0QSxhSg3hlhyCcbiQ7creUluMRyYPRU7KzK2HdbkjZWatCe6
aDxNTpQe6sm97yfR06XpKT9zW76YmsTRzpxtspFINSYrLJ1/MCeHtI7JBEaL332TptZ+CI7Hh9LQ
Cz33kswOWqB7kGDOZWSQ+db6AR4YMEOZs4FHWf6WIPT2Qeq+RxJOPGnE9mbEQ3C0zKo+BoZ1Atvw
AzB5ewwaRWZWN74Ii7547Tr6EDXwm7zOXbdNFA4/tT/64X5Jr7Zo3M7XxCzX209B6j3RNq2S2hm7
vQMCDjtpX93A4Vl2ue3m7/T6s2oz9YQzdEpLphyp2gaRYsqGD/PW0F2456alE5+K72ZklZ6oDMQB
l150UG5mxP3guzdNs5rUsIPzQkuBFnMID7/PfXXx9BzcR1HG7H6KWIXiGqUy0tLe+YpHluuUvcvq
eXhY08K/nxen2qw5HR0v68drLead1KyJoAkqZ/wA+9WDs4xmNyQPqrGfTIB3pJ8tGcl/CHyKDfVL
DzNt5sAgXe04UDfcYB1SFw5rhndhGpy6wb/6gCwjOIx21RxbA+LJJujo73SeSt/WIBfHMtDmMRSZ
9WrRY9phItMRlUROZOGqV67IiB7f+xSxeVnIYWeZ0bwtgqEhAVBNsJDaoPwB5qR/snoCS7IR4uem
LqcVax07mdiAkboagrKKWUlWtsVHJhZ+du/jikqWMJsvPoKIxGHu9mvIyS7xu7zeV8t1IJWKdbpb
DaN/EGlln+q0lc+llVVUE0TULAaThG2X+/pU+ZNJRFs5jPBn14j5yVpZ1tdUEF1TZlPzaTa+iOLc
n8t7fYVixiY2f//cDC1FALG/5VmFA8KvqhvDPAnmwv7hFrr7ViMpsTGc1vYEiICDeYalZ2wwIKf3
7VSQTovjKjubIFO6Sx+0hh1bk+cfus4MvqBBllfOQfedLSILT9Rh/gHmNucqTtg8jUlS00R3VH17
kj4eSVKfjO7ZyHL3Fdf18MtspaRbmGbErIoBuczEVvU+KlMna6N5uWNpFOcMn+tT5QbOax1V3bfr
uuY7X3KwYaQa9dvJNlwMzqWUCWIVIn4if8AHqsiSPafozMOd4kpH/568qDR37CdZ9+p2yU2n4WQs
FiKCbeFectUgW5jMQVEvgSl1khzk6SaNsvmlXUO08x3Avnvb/eN1OWBrYiVBJuwoMLufMDxAvRSV
5k85sONN2NNoOgbRHWTd9ILfuqc9EuXpYZmD+UWkdm3up2aJbiBNr93G9sequ5CUhfsW2Wehnkom
x4csNTMCpBoUM4Umk+VJl7Kydm5TurumZL6faOHUT8wqs+p4TaQuYsIieifBlthjrW8IsFjSyKWz
YfPUp2Pp9IlSTFs5EHL08yAxCIQjtOwUTKp+wsI57OXYAI0egpEPRC2Kj9RCeYrb35OWu2OVQnRA
O0Fl0ShUPBWjq3EjM7obcQp99YmWRvZGG54bdGRIdzdak/kuVKBu6J+TZtyU9SvYG12RRIfDtjbE
sE8JDv6lpnG4tZZ5ufG9cixOEcqfWxqy/PhKodlcr+KVcIhYp9zo08ssWJgxVi35k2GNJA+DyiQq
y+wSYNPYpWQ3H8IUTyI0gSX7BLtQnoFzKHjH2EP0tvdpPIEi4YK0xdBKrLREhiCYMS7iKWiY68eF
wvyZDMXIasxSjLOmInZ8Q3J0cR5pjb/SESiIGypkz2ZRq/lDgP57LqEL/oISi681DR3jwyDN580T
TvdMVxPnoLMIPynCCqoRZpfppTed/kcX0bCorDZ85c5AdJGTwXmAgn8RvU990NXK55BvDQaKiv0K
BQ31OFAQBHS1zMZdmZcIh5VnxybuWbZXNlJgJsbQxDPN2Souxxo5u2MtmUpsmTI8GEnTyvZjMJlv
sq4gqIBuqJ/oYLGySFpyX0M69LCTO4cvois9hhLwPfgyKyLGdIFTg7A9lT4ituPcpRnc3BUYHZJO
h/klqqP6Hgt6Wu+slL7qxph56Am3FjRAm2XeImZb8hu0wt6r0zUsAkahP2t78L98Jy/PUAFs2pDL
xPZgDgjgYTMGAD25mTNWX4oSei4mWkCL4ipZxFXpjgkomugZuzlLPohYgYaERb1pYaFhpHOJkUp0
6YE4aO0QJa6OrOZAj2p6AbRSHky0bncOA4OnrEDHUU8sXI6F9JIHfv20eEH3XEVhrm4KTwVfXHam
JhF64NkoBtwoFASrgV/BIMkuH1BW76mjs3In3NQW8Uof8Q1ShE2dJaStjjCy80eOIsD2YQ9O9egv
Y3nowyBDicLzAc+BEcc73BnWN9OrW3Qow37xRLUTsmbXrZbsjekUH2dg2Ut7N6lwoejAiro1mRiV
uz80TCNa5G/s6MLeilSz3ftATcg1La/P9yC56NyGV8dPu6hqd9U1kqqpWsABVgVPKuaX8EOjZfoB
lZG28BTZ/dPgYAInqKYcduV1Z245AHbROs9nE1ZOHJEB9tgWLQzZ1RrmLUU9J1Dl86/pOJt7u2wJ
BjXDns8AC8i9gtjovVd1XxdcIXOfJip99WuHii9pbuphL9qcy1DfgBqOF7sE854Ps953QyeOpiHF
MRIGGMA157vgkJN+zBdMkzvolbPzZv5M8rVib5/MIr2rPZ89Eq85+5yXCjYRk5z5V66U5r4uEfZ4
mZE/9qzvu26u0suEU3ELzFUfjMxiWDZTU4PBWPmQFhuC6CnQQi1J0MIovObOpsYNyWhQnIRgwdna
c9xYL6Xe2zYz16StOoptky7pPmdcgwJnhIFbEuRXxG0ABoGJaY3TZRi751laPIstWOA7LbVO+Bz8
Q9pFRlw5Td8lwMd7JiLKuxHME5jYA3Tf2Jb0nl1W975SRpNRlwnvo+ZAoUq21u4AB/lSNoimzoxC
ObIGH79JSwZ9QvFQHqK5dA5jOXsolDyWimZCiw2dyQfCLs4LM1+mF9ccfOrGnkOKyBSk7s5SP1Fo
GVisw4zFOwBppDaVoZ3HU1BzYFId2ieu8ePd0ulhM8kcUUSuFI6ucrbu6VHdjRZ8EAAwWMlRTMSG
MeOGkbNxM46TuqE1wbvxcgfWEa1x4zDXHSVgAwCdcFG2/4eRy5GmRT0r8wTrrUpv19TCQGNM9Ni2
82wVxgXlgai5s0gm7WUHqugPUdz/B8f1/ykO7E+ZYc+i4Z9/u/76X0IuPdm4w3/9818JmPnvr+6a
lv6nv5DJWQzLw/i7Xx5/q7Hmf/13per1v/x//Zd/+/3HT4GP/fuff/8luORcf1pG0t9/9FYzFTNR
Q/9PRfb/ktx+p4Ze6L8dh7Ef5d/+y9+2g0AgOf7tqOqP9ut/86P+3amNjuAfWJLZd67xAzQs0BpP
xL//8++W6/8jhEXn+4ymAmImEJ3+j7we7x/4sAMs/qbjUmZddYlKwKn6599d9x+ujQsWZSzMN7wC
0X8KcfgXBeTVzOIEvAA8xsgtXaxUf1ZAyqXhLmPU/gtEjS+wHpT4JsKwHjrZRayRvbX98jvv2vRY
hcHtajXrDjLCeTAF/SZLX8Z8cb8Q5IBaJsy5xqNpP0yp3T3ggOtumyWcjwEI6McUoNbeBfxxZ5aN
d1drmGTu2pyVhioCDFol67hk2yyKFk7i9FdtOg+BBPlF7f7W5Fa1s4PBTQIz+1oslIWzgeopCuVT
s2QoPsKflnagYbjFwfYRnUwtz3ATXOHcjfOQ1eUnHUL6GCSdLZyVzGVCJn+BYkcxGAzXA7C1ejXR
rqzUfUtJN2d9tbvsxc6bd5ExOApkyITM+Mit4OiO9feYCjTjpnsLomhHy6k/OoKUQ8dWP5YerIPd
S+ut6arPAoqdIscMAwR3RJtfPiv/NnWNG3MMDFISpbMp2/yUj8jaDNcOk7TrzcQqQ7A61truzUHL
3Zjz6sqrn5ZZ6uu1lYPTGDyJj0qHmQy1FcrypGvr79SWZjJE5iuizGW/aKViC1jfNsj4Y3LLr8BQ
VB0m7xuQhbxL7cyn9J3CpCebTa2MauGo1hsTUtJXhlqfcN52PLhape+T9NI3iOUgOkw93te6zu91
LUEpCXJaLabHYr4ihUapYtVn7k00rP0xIikpVh33QRS4XlwW/P5gNeWnjzfxbZSsAJrdmOrWWu66
tVeJbxZfRu0+AIYBD8KbRqXcxEBVvturSN/Jvgs52bF22jN9nDCpJB9RFrgKfNyYHs2ZCN9CG/OW
ZcKlIsrMQzZJBlSUg0pa3gEIIlcVoE2sWre7WWbePs8CyGCtL0Nd0HLhOEyETRsts5dXKkJ3Txs5
3GhL98dyWKobNvpq16rC+VEvtkLEwgLLUlSa5vSaGvUCfAqmGxajB+Wm1+xZcJwZrXFDae+2kG73
C+8aXbqQYPZMugzMWrk1A+uhEuXXVM6vZcfrJm9gvcjJmF+aEawZg1E4aOPSxw7oKd/X9nasmckF
Pj9FFoKEcOehKqCmb5gP0wBHisvVksiDNkuf0678NFb5xLAJkHjJZ1BJFcV/fOaIJpFpWd6DQSd1
04WMXACWX0n79+akL4g9zlZhoaxbW3BFJU9SIAJAei2LXYEx3niztwdqmkOSY+l6oLwTw5iyc9SE
xwgxPBC+9r5zguJhLf1bm28Tzah8M2aCUAwNq98RxK4O4sls+frmVbx3an3NApSGi2m/pgPrZJla
4meacEhoZJ7rHt9fkY3FXhYty84lhkVSqW0sMqWfoSEHW24Z6bMc2F9KQNmMlL1tbfRwtHjvvTle
srA+Y/KAFLZEzwoFidCsJzMKbrF5MjCY+O15Tpahmsz1YGGEQSIw6Fh4RBfI8dJRvv835s5jOW4k
zeOvsi+ADSQS9lqoKnojupV4QZCiBO8SJgE8/f5S1Oy02DtSzGEjtg/NEFkkgESaz/zNXjopQMeF
FKywgQiMyqIo5/fJ84/9D+QBxf2mCg5rmvuxsplFVbI9IYlEsgPs6+AZvDSllY6uIe+4r5YodqnB
GU2k18FxP4FZQGYz9Nsb4A+AyLZgoYmHaF9OfnawcZvZyR4p2BpZWLD+ArGydC4d3BQRlN61gp+n
qCmeIQzX7OqIzSPo1edGqM9WjWpPYLDA+BaF+2Vt7gPA4fDw3eGuNC8SCWVEthbnYOGfsWdPfYKA
hAH6gDgn+fsOZiJToVGfKWN8R0z/xfWz77Wn1RkZJfjcbh4PP/42eoIlQs3eGfJvD0m5pQc1ARWg
qPW6zhUV+LYesKzGmxhvmO6YaSDM8GhOmmx9SvLiuzMAnkIpQJxH6CP1AoAN4GLAzI2Xx21WXfZr
ednX/D7H3nU06CuJzOthUxxL+Gc/A+v/rKbaOUfsUwADAbQyoBBBd4jd2gtXXKAn8Jv0giN1bFDb
BeOOFOAaD8WmriLMao45vS1k/UDDL3N4LTv5CQACkJK0wym5ee6t4rHo6eKkGXOh7KN0H0y8WpcU
dIf5UB57G77xOK1cixRIDwKQ9CHKLjg4I5qRjsW7dDgOlmn4XPWajowo3jpRyR1aj06sjeSmRi3j
nB5rDjWRZi8UP/EApdKLZy29eNzcT1qW0YmHHdEZ0TgIB2Bbeuh4t4n/0FaoEy5VxxhbzJdhpMsy
N/fATW+pzz6TGqQxyLBwT6f2NV351ZTOW9GvT9boX88tLsKFMwenOeIWOyB05X5M1ed6qyLjOsb2
FFrfopRvI6191kTVM/Pgc7MYPUY3eIjqCBP47A3JZ9rUzsbunWt7J9ctuUuW5rYq16e06j4nYNXJ
Uwp1JRsAvR66RrvIt75x0gz4s+TfLdsaEb6nPlTV9bOwkvO18/EyytI3KzVDj/tU7IG32eUNTUG9
DJ8XjUdWnnKPgmGeqSudWcH6tFBGP0eNrT20S118ssqUo1SkF76dWQ96XcuDchW34JVvgLy/r0t6
hOb7hkYsWw1SgqdWV7WnawcKERVxQP6asw67DsDsLvqmrr05h96jsyN7XiwHFrD8VBv7cs0gWcX3
KGe1KYt3JzRnYE49eiem/BUw2nlNWyOOaot2H1v5NEXhbvPMgPhsziiTIR6F2JwBtqOWy27QrCHF
Bl9RCqTsHHfZ3O5nekLMb7ttVex6yXqlZuHigsxoALun2UEis+5d+rae5OQdreq2a6S7p0sVK8mj
RwW6atJa4FZOeEqVXL+jtL1zyuQhc+1PI+UECskKpK/Hwtj6QBqt7O46pTm6U1WW3RgRhHOzU8ZU
B59yLCFe1OzzMNWARF//ecjxbMpL3ZwUG01+m9gqhjnBCDtsOQ7E+yNdSnuPOnwdJzZQPYtA8ICs
z+VQCxoeJQLcc/tct7gkEDefjHoEMNmkb3k5MP3YrsqS3d+2QBD1KZGjTJr21AM6dmW3gTyuvXLo
/EYDNQ92yGLmf07H1AxcqjCFy95tzWq+1j1SjrNnf7JpGkgKPJd5wKoBwkfGl6zxpLtb5DMaDixQ
NZnf0kbIoYMikAsUnQo3dIz8VdVsO1XNwYuZrPF45zfp5LdxKnz6W0F2P4PmO66KiVq6yxw75nzx
ZfrWduVzqvFKoDjXf8qq2r+i9YBCpx+V+6xBJzZZao2iYvgQZpJwGj/z3bKJs1R1mCLMJ9tropyZ
bH21XlObw8zt0BkeLBY6PkzL2Y/NMHeBviDYe15n3veRCt8BIac1Juh5mhHpONWLA+MvkeUhn0uO
XQ+szjwygx1XrBeAEJCNY2NJNe+fBttKQB08bAPxMiZVqFXmvrvPnQWMjeIkKsieL/PSl+d2lo0n
/1fp7L80nP0ld/3/kaw6hhf/r1PVR0CJ397+4358Gb8Nf81Mf/zee15qYSQbBRD9kc1CgAUq8z8T
08D5T08gqfAPU9h/JqaB+E/UPQLpS8dIqfxPVorwPpJfHvxrQaoLCTv4d7JS+Ss/18VcWxgevJBO
4EfYD3+gY1aiUI0AZfYthPcwGTtZtwNaY3fo8z15HhnDC5h4bzg2/UpqhW7y4iH/adE2fk0b5TYQ
Hh1kic+jzFunfRkRZ59qwPvDVeXVHbJVoNG97tUrx4JpyFhVhTSdXVd8CxZaYHdVhuDAC3JpXfJV
IvnpXyNZbHbwWtAGorEMDra+MTRKja0NXl9lt2tRLa8vRbD23HJaIyh64aCDSpw4kDlU8V9e6f/C
B/+Vqo1eDpRFI0iB1gqvz7ENX/yvTFyITFOGW8C3RLdN0Z9iK1W5pziTDSo4hf1CZxCroa7KvyP1
mjvJH9i54lcSKtcPAkQJHMoWgCBpLJqf/+X6W4HSl2/7+RuwLGp/sJ0pNaDyHDmg245qoRuGf1o2
pnRNLZeko7nVVNkGenDu5mt5jtVBgxpA2/bgma8jLwRu8IcxYgr/hSiLcBqaLS6qJBI5i8hMy1/v
EZKmBXFNWoC41YwFDy4vadAfYeuO0jbQPR8xY89Oxj8wSz+8G3NdN3IDB4kaJ0K74cN1u2kFuMlJ
8pauzDl/N9sdJx3IIqSBAGXlUw7aCgEbgKlZi4jf7vdTw9Rs/skPNo+NagWFJ8i1cMJZQ78+dkpw
aNlLJt/Qxgl6GXva9j2wO5GFDtWWB9V1bolWXMHwWCc6YLaNAPCQ5RWD8u/eCZp8PuioEOQjdPsP
zP4syJKqWG315mLbi1kNMCcO+KOnNPCcQx4mrv+sJoaAMwilCv+5tXHviQ4zpz1stt/fzK/cdYbF
o3CGwGGIKCKvRn54K9Ay7ALN/OQr7IQGGDsGvnWyHtDSHyIKJaFamCK/v+QPkvovrwI1RZSgzEIF
ZAiO6MOriLbCi7rRekXdNKjJaiF6siBQM82GlnChgCkaE/2s5GpLhBo4EVZOf/++7nzTIbKEakgt
slo1+96DxX1Xz3kzvP7+Ns1++te7FEJCJIfNb/jvrJYPe8mkk1DZ/ba8UqlTTAJ7wjnJPdiQPYhP
FiVn675zyt4smlG35ktOz+4P7+dvg2Uo7a4vbd9YlGNh/eE2QvQRxnWASoOJuMUeXrB7QbeYYQGt
HrAwj32fTqoqX+qCTmIVqw4UsncawiulH4sDnfyx868Zv9XkWwW9eqF+Uv9hWzEe6x/Gi0GCOB6E
gAYxuf1wPi1SN13UbMChEwfE9KEYBzAtt/025rgpaGwtuTkrqGd+1q6kpOs+LLfVuseJJDkbsOsA
lwPnFjIOxIAGNHSDwBGsEOJ8q7oDapzCHkSJZGFLdKxiFc05WLKKv4r9k8Zf+Pfv/4OiIDsVGo9U
mX1bSGj5TNZfpykzkzyrmbtnfN68gh6RsVShJJoggqEAJAdYF8JceN89q8nlZ2QjbCcdUGd+tOhR
+v0Rm4A/ryH34y7uEG2gRh2h8SLN2v0wLcqlHOoka7vnTrGKIJAOGM5cOSKT64UcppXhiJK52p5q
hI2hd4FWQFEY9VpH+3dpvyUW4GO32J6QKaTyGhJ+Mk0Wd64rWkwTnOWVzIL2IHYYyHrNd50CMva0
VT6A6Z1dITDtxDmjzwtqmyjjm/SNiUTCell4d9IrVr4Mm40/yr4jWx2OPuJ2/Fa5pLmJc39cPgpT
a4VPiAEYf6IleODOMeYxsQHkx7p8oTDcUPkAaSnmexfjsfFS0VtVKGXXCn9xrO3r5TR1OVy/NGGT
uE+zPQsmWRCmxBlzT+dS/mFufNw1Gf0AQSJ0Tl0aBfKjVgpgzCYVUVc9U/unpAs1xw46VCbaoq3O
gHNpNorfz8aPu5ETsBc5gnObFsnf1VkGZQ+ZrqX+IrfJTEY9uWb7Q3eq5PAG2IgFQVLIjUmoHcor
ACbYWJinv78NE87+ssppjCAPwVlBawgyp/ywKDY5T70V+fVT7Tb1KHdjO3nWt7ZHkMq7wFO7EXgE
Bm1+O6ONzo7TZRiBHtJwdGZ8CoNAUyJBGbsHGhX694tU+G7sBi38+Y4yCd4Rvbct7QWTCAF7OgmY
0mFjgOQsi92gOu7QjyG6OEuKkqw8LrGIlTcoSAVQDGSpUC58T5b+pbjLx30tRE3NJtzgqXla+Td5
o9JPskb3Q/CIZL9NEOsZ8OGFM29m3rpGM+w0E3ghkMiVkeQLlE0zey2/M1NaToV2knvgaOabTp9v
tTqFdSTNFtlvgy1QxZy7Ice3eS1ZdYmuTUwt1rBmdQYChOkfZu8PXce/HG0hEVDIscmuxhsU4qOy
S4+zKY6QjfMYjlDuuuOIByg3MFpyMkv3xzp2bMp6gr4W3YIxZq80WwpFUA4aKwPlcSEWz3yr7cuh
fKmiInChC2FYTS676pZmTr/wKaTgzSOuaY0Lb2kFSh6p7c/wF6ladzzuH+bnhyiTR0MsCXAtSwX5
Y+K9XzftcSlFgHLK+iip9TL8o+qZWlu15e3X0Q6RxqOR0/bbU4BIHpsbHDjcxNDJqoG6HjaEyHFm
jSS2gI9EqYaTo4NCMvskBKDie5NbEVPM1VVndjc8SXlqiiJsayMRCRfMkUXjX+RYgqFAR52hGMcA
k6fYq6aCJZFBuONf7+NjtsLyD6pYH9YoCi6S6IryZkjaaf8t1EV/yPVXv7ceIMm07A7v4S2ih8sM
a4zmPRbefxj2D8eRuaQrCextjiUb0PKH48guWqJWnH4ehkkwQ0akBJhQnP2Mj1t0busdYFLQw9/5
FX6aaArNwJegkLtmv9dqqcbbwEdlroCz7YZsBizI+U5VuLe8LEBN+Q5UWyBU768t7XXDUC5VaDqF
rCLzOtJyMS/CKnLBFxqW0Xxnt3XLnXhlydlU+qPJU3//7O4PXZ5flpNvDgE2CZR+xd8zKsLBwUpp
rwFSWn1EtcF0QlFKtJ0U176Dicx66DPld/Rm6TUDUVeqz/tzu5pAq+w6oh3rQqWI9l8l2HPJuNft
kn6188o+1cnk+nscMdrqzS2qTd3VLejTF72JSt9AybRB+odFE3ld3BM/DtNRay+crxFdSJYWOjzI
90tpKxHtm0ZFIi4WmvkJLUlcxFEFRUgbUEaKay+LYcYFjdbOYnmFC6rPEZN771cjegzgz8QE16yL
dCYS4rckHc/GLCAyiwEI6m0jrWUqdmdLuVLr70FS+sc5Aj+192pr2R603zr50wRzO9lLd3QEGFU3
Aljqp+MQ7RGN0xRtPUg+gSNhprW2xrWHFpl9IrSA1JBaA7Llh65sa/dxxYe+tB6j1l6WBwQL0Aax
hrGx7jgxgunNU76PYxPezJT6urYV2fAJM/iqPElyqhvHrUXpAKRv2UqgLIHahj58FXURNm+gyul2
wcoY1/5bNI0AxmKA7IMoIFE2vRfuyQOQgThJaqv0ryMRWGV5MiNhM1TZNzwW5MgoL2iyK/dqk+3M
lN6EGpDckD4AG/tAD7XrgrMpSnL6M423lH16wPd11POlBmuV58fErfXk3SWNI/szv3CzNDwyV3B6
3mGfbHOsVwPseBgdluv3I7VNtRXrmU4H4I8nOq85beIy0gB39zP21t7n1pp8bzhjcmgribUkbBHX
E+0E/siIns7i30AGCvhixI/4poWBNV/siKweYHU7uP3rNvWRM58XPsoizqlYLCsI4rXw0NE+WcCQ
4gTpubM5F23PynmcVHocKi9LsoLZgOiWRV56g+eJ7oJbeMOFro6Axy2nOysn+LXzjY90A2IsPah0
Nq5AjV5WPgUpyjnbhetWUK8O1tqzZUOLZYp7F5i9qMA0YftcVLdFAbIwOdAnNhJKOJ9J7p0ty9zS
Oluw6w82tkx5v7e7Enu/fTPSRWw+OzR0uB4w1ih6nNKw74F7BwEjiz9SzgkSC9T7+SPcPyHLrgew
SF7sZgNPT0sBhixsnkybEZPVWPKlHbLRum/qwGz5Lg2HELdI5E6YAIDMHP8E0GvN5zAyM4+ajd7G
8PUITjGmkOcTrlZlgiSzoXHLe4EZmTnef8ETNOPcuEBLx701QW1zkDMo6cV/63sSGnRfcozPgliH
6Dr0cY6L34S2U+tO/fQ0Fs2UN4wX4tItZD5AnMsVMlfmlnPedLfd+8wsriD5Uf+aWEhIjntfgcRH
X2C1+F4V1WZo5hmrAywsx7DX3AMtNS4b/3wepaTsXym4ZXzPQ9Pavy89WGQSf9yIAtCuCzLBWPyc
PfhJgeHaByiH8LNkRNyGwZiYNWjOvMe4kbd55l9y8MoraefKuv851Nb7x/8xyO+fo1LgwC5xupob
wFMpm1/LHHaBOskbqLLLVe9s4BABMkiQoeCt/RTOmPf+otptHplqZN6TSs8asJJgFfDonVf/Jqqn
llGanbriI05HjU1BfQE/DuUMugOvG+KXwzerILX71+h9BNuOFcS+9v5MQIzJ0eIOtrkWeBiEJju3
31/t+/RAgQp+1wHHPH7j4AWAYBUMpjVjsqRCmctkUND45toC3c8eNwvdjvGcJ5VmeN8n0oaeEnfJ
Q5q/InI18Hto+QL2NO0Ic+vvA2pteuMfbSVbl76O7YFMPQPYGiwd+AyKSPYB8kDLmo6K1FQ+Bs37
zWf0WF/h0SAGuRs8IlYeXs0EuzcDtWzzB53ZfHHnFLppXDW2WQ71BmGfasSER5p+xN69wrC+SUP+
btZLkcrTcsB4aryQ73MlL4ZoDE5+DnlUzIrbWXBi4o9wArRcvKDnxzk/C4hD9iORWxHO+65HPDOP
7SFNuLhXZC0p01jRrjmrKBhQsuE1ZRPg3dQs54nzle+V64SY07EkWAS3LhFaWVokxFu7ruMqcqt6
3iVDSp4vIjHxeXDBA18IGr3quu4n/m9swf1nz9Zo24MaccLqGjscdHcIdQqujn1lOz/RHcM97JCs
m5n7GlQcReJF9g47TKgACYeGKmXzEZp1ENrOvIijavliQwphvwECCib+9Gc5GXf0TIEPziry3a+r
O7hSnoIVYzhO5I8107dhxYANiS4BWsgsbPX42EudwUoY3x99idKBIZIIqsDMjMpUwwb3oRyyy43K
NcMngK8ymNSrzBR/r5+GsKgZATE55nkhSzh8UUxwPt/nVB+tXY60qP8c0RyH50rJYvVr5JWE4hP+
KkwOO3sYWNz/LLJswqtUgucRytno7CRgOrHjey+9JaTlVA17zy0pUSaiJPWta3KnJh4x4iUPrfGZ
50lHV+cU4dMyHNkqJQ51nHnQHzAlOJLrmcGbcmlKBc6E3VhzW1RNyq+rteIpv2jCM2C/cKUhXlxj
Zm+KlO3EcXcVlIn0x08uZawV/l9SWGt29AGCVQOe7JaA1hhQBPKf3RT99J7DVEe8/M1yN57Kb2pz
bCCRZaabcpRg8r2PZDG2VKJlbudyRusGjfjgU7lN2rpXBNNUFbauj/xn9lvmFwK/GyOAq515hqSD
R9AfSS9NlarKiVeJrFFn192zD6eyF6/0bf3q2vfxT0+OoJKG0fquc1EsCSolETjE3VBR/7awThWB
eqIiqcvxwU77AgRE4q0yW+4AngnZv0UzZCPnC6LJlCZOVDnNSAFYzjaUT2D2HRemD6cDkg6jENhb
7lAzjSZkHbmhAheymW9aAaAUTWdq2f98kvd32XcFBWIkw+jH8lg/tpsKsDHTLYJNxheif7N4cygH
fKL5Ub0HS2m+5wnb4hMg3M0HE0l1oj6QuZveRl4lHUsZg98REPG4iu5QsFDNqoyghkDHf5+yxJTs
RBFYVH70XoI326mVxugcKQgewlF2eDtlQYpdHqZSFOxd4BqRc6YBhfJL2JeZcuBAn4gvLmHZeNZv
NvMbaRNeMHVLc+dl7vGrPy/kqYgjrWeqWPfvGRvaPltQgoPsJvdT+b5hle+Fxh7JD2aDVQFy5x6V
r1zgE2kNSRQTTH+y7qfc63jmUdPFm89zJzVhHOhsrhHMlbmt6ceCs9qSc2SXeNjFEso4ps24b/Ri
5mSQ4Def77xsaOr6kBUVq/H4PiDUgc2mV4a+CbFcJDCKi8yRFa7Fv0+vPiT01HLYH5jBKBEgvvy3
snI20kOgXu3Az2197jpI04XVoFu22d4CsWbj/EXhJdvNeW/u/feXN4nrX3I7c3kU130PYJknuP6H
xFZNS2vpIaBU9b41AkA164o8gJX0+0t9KKCzmmzjakRRxpP8/6OCrUaaBbqXaP4xR2wIyJBbu8R1
b4KInhU7sp+ZlzrlBW8Y+UaXV/Zzc/z9vfxaQvDAPVMVwiwv9GmHM8+dX8soySwdyrdFeh/RVfOf
kUIwQeqAyJE8bC2h85/G+e8XdABu03AHF05x8aNRRpkpW2Dbmtz1C1iz57TkxD8L1pJt7ufK/v0D
CtNk+ueLNU9I7RYTY4EouaAd9aGQuVSFmzZj5d/93DE03GgmEUoQq+cdF3cI52PRJZv6NGm5Fvt6
asx+DvjHureGzeU8+sMd/TrTuSNSKYzSaY1CkqNE96EttkboQgXI+t9V74tKE9exxpcJNYT+mIdz
bvIEdwL3aRQqzInYI2vKF1zr+mmLkbxifYLtbj3wyWwtK/jJrufjrI9EXOerJJ+M9Xs/q3vfZn//
EB9fIy8OPy4baTFKsmhUfxhVzt1+dBZrvs6G0uxM249AqBu8Zvq0WuHk/sGC4n+7nmfzIs1/uHp8
GLNgIRrB4366/nnsLWkGrA6XlRxvXzXk6b9VWvMAGocCeykWBhhvVKY/bAdSJ1Si57y4fj+WCJLN
2wjKinXRDKC8sj/Mil/3H+qzEe0nlxUIHgVB84/1TL3CZUdWrTyFqatKELl1HchnjAazPy7Bv1+K
VxfS9oLyQJL58dnqxKnXKfXT0/dQZEaOi71mwXCBL7+fJj+hGH9Zf9QKuZTxxPvRmA8/tgttm75M
kGfDidqQOEFByFsMGmGCsDe135FkpIceg22jthrtasQSEQMZPeBzaG9DsG8nSPxlR+Xn0nGpPdi3
deKlKahDYgOvvU4QzRDLGuNdPBCm9OiNAK0tHLfpD3UFd3CM7RaRpRqinkep7VIuopX+Lagss9OV
PsmIvEmaWvTLVZlmM9rSBDl+jgiaXQDVOCXRQMrVwBU7XsXPACWw+DUA8+9hBRF6yGHh/9jG3lON
Utts3RovVbZuUkMTBujZsQhoWywMq+vGmfgAIZY/BddyqEwwZ73HNh3NUVa73YUCM8tyGGsB63FQ
EfbJfhcg7IH95XvJAyI9t/EzkPkRQdFZ04zv1ofmEA/6mcoSuUWJEFkXtlyyLskq5nObbgVUkgoZ
Y/Ip6vlVUT1Kwl7gw/46Rm53Vvi2ZYoBw6yos67veVik10H2mCVPNWVXKjBYz9Q7HInCNomRokk1
INtegh5ybqM+6gJ9SHvf9foHb43mrX2g32A6WsSAtuNf4yFEE+Eh76g2AxgOXOAEx0z1At27WhB0
fl9JPYfw3PMX7TwLb1nH8JqyWdJ9aiLEK5xD0QwWCNGOjQNZZDVm9NIPCEzwbveg9Ta1gn2kMgEP
fAPiDwvRRaThsoyGcUBHA0mAnGw6ChV9UYQqB3CrqDe9+naN9/k+Qf4W4kQdNDVgXiovFu7Y7y23
n3tRTz889S/xQg9IOJqs8p2JKPpHnEXh28SJazOaQ+d9alQ/osEmwMuCiDoCEdPtZmX7tWAnS/GP
ihenLHFQL605emATb8P7Dkh2daxzDy+jDD2re2/NvWK/5jo5yd1ZnuZIXSPZucynVDLau0D5Trxg
MXsdGHs+asazekiY1Kdu6rUDPHkney1UV31O7bzdL5Ew4nVIL5+Q7FJSchrvIuzgfpcsx0Z3/qWv
824fuNABdr1tKdDhiws0Mp9uNoS77ANR+XhAsxS0cjn49desm+4d4XYXyrXSixppsoM3UIIG+5Ke
zu0U7TM0oqA5Ic5S5l3+BjEm2Vcwh3doKjZ7L4n683Bz6uOaNHSBm85z+dPh2sRu0QRHzZ88C8nH
XtXSTidoJiZvfVQi0LCICp/bqEBIrbDb+w4NPsjYlGiGnSXb9FEvW/hSWShKR3KqH3To5AfbGe1z
WAcI07eWJS9dynRHNQ7NNxQykk8UD3PwSqOM3gStHvIZ0Yk7jG6z/NitjXUQQz3eDbNLwYGtYI+o
wHQuB4WQDNp5IQyjCJXFzxDVoxXjX3/6OjgIeR5Q2hxJc/I6Q2VPeuG3cPSQNURjS53j4N5ivCDG
4tMyS4y66dVfeMMoELMJs/bFLobucgmwOh98YWZo4pkeKqJ+5wvh7JUdlKhZ1a11npeIBe1Rn6/e
hNYSBjaqCNALwBV+0V2vv/WQNWMHvtXLMBQtItZJB3xw2wZmblZ1MFREq6Z9t+lyOfentMd/HPD1
9Yps0OlKSmXw95U8d0Pc/87V0quj003OhVchfUel98nT61eAzcm1K1g+8zCNcCl6RLpSRB+Dvbe2
8uCiT3wNr1R9QeeVmMymvZ0Ouwmx87JEeyr1sJCepPtCZxoqvFM1GJ5pCbq7Hj8toik/DdmKAlIJ
RP2xx7Pqs1q62gGEOy1xIhQw5YL7o+MaUnNj4S0o6LpLqG8jZ8iquMEx9aWouw2jHrt+atocelI3
i08RTYSzzlFhPCk7OXfzxn0ZQhjR4LWBiHcUXLloMu6SyerJSKf0EqGWFq1/UUYvCrS2vQ+Jz4qd
Vwz9ra/9EpHA3vdRL9uCU+wVs1twOmA7dKYenRY9/XlaxEnRzf4LcgWPmjz5cevrLTzpO3eFmVSn
34yt2UmG1MN0IAxc70cVeclOuT0d2xJLeTub5zOQ0d1JTxwqdmkwRGiqj9GrXDr5UKBB9Tqjo/Jt
YoLv56B1rlyABSc2J8W+X/rxnvgSTSbIhJeWGsrnzW6bE1kJ8Npw8t3rbLVdzrKFHQl7OKRHRq/0
TwMaM3E3NMVJ6U3qEWyX5P5njK7tRh4LXw5fqMv1t1GTqVOxVtF9XavtIkW3+rAEbLmkwXV+3cBR
PleTq2+bIVEPCvrmV1nObA4OxgXX7lqzeKhp3Qg5TheLCvQZNniypW4TNicYd7h70mMQlpQ9orPN
UsllkmTq0+aE2WNI6eRLv4XjAwd+espiC642YY1gmPz8WEW4uNPhFpjY1FG1D7cVqoUNFu24pVZ7
W1KCv02XFvlTkCH2Uemi/9KNE2LmibdtlypypwuASihLoyf5gLCAUYNK6+UggzI8FfT84hnBg5tw
TiWVeWW9WYkDBg0yubvlUbzWC7Eu5BlK2uFl6ck5QHcMrjhKdFXUJZfa6tJbqiwVYq1r81SN6oXf
SSn05uJpqIlgCtQSrpeoAH6J8gcqZKgWPE9WMmnE97V9BdRnesydee5PMqeC4h7B7Lxwk1aFx8jG
sBv0e4hv/GJMTWf63fsw2ozM9zZG866GQHCNqYMtLlarDxhr39ajuuyhJiEYsSihzxq3r2/gUVmf
ApD5gPQX5D8PWdSpuyJF9/hAy3fNLuocRsveUo0HCDFJhHUSwNnc7lDnU1N2YkIPex/1S1thqDh3
rU7L85KcXCGOhSLTEHs1yuhXVEvQZ5STSB90sLVr3NqVfwlcLxF7LYyu2kgiPj55OdmfYh9R3ejB
DLHB66fJKToQwbmHZ0iDqLdcE0gC69JjM3LusNkhQuTSETjpqxVpsmwevOk+stKyAIGTGtlzZSVp
VcaWGy33uQQ1s3Pwef/UrsLaTjSJJpTboHfsSx0VSxM7ijr+VVCxne4ByG37lsrWeeGg8Y9tdXk+
WusyFDfVavnRBm2mRo+l3lOnqUuD0oL7Xt+Mo1vAA1x99BQcCuxDy3oIaW/GqHc59cEVU5VdYrEO
A65GL26Lt3HpobLUK42fYCrKU+S/vfaQ0ii8Qj5E+vtiyZdTmboiRGjKzlDp8QslzjCa7GhHTl6w
7hxN99sfnfHa8qIliOsigfYTuKWkFEfNDu1ZS73NEaGJVN3qnLQoHktoWJkzOTEhXAbRg948UDRt
bDnvVsttAwKzKVxz5NZobPCB1rbyJf/KJtSjoJ51Vbfz0l4s0QHbdRFkhw7+hOddCYiT0yPN3BrZ
0j50X9J5ft62LH1Ms+45RQAUQYNe1/cabMcBwWV1AnG3h+g8+Yr2V7BdQF6trpWEOYPkaxR3fbd1
uwCYZrera6++V03l75XyV2Me4bK/zmONUUiyHYMWC4oee7crOoyhHYtl0P1+47Bxb6Mhk/cBACK1
z2dqPcwHJswOPJzGjKFDlBEN/PAwBEF6ObRNez+hjZkepiWdkzOqxmkAzXOJzmr8ddDC66tj2aMi
1pS2OERj1l7gqmtdOeXiXjgdTcs2HWhe43RvBBgxCmimYDrZFsSod3bAIby3o7kfDp3w22vwgxro
otLJDpYgVnF9mRYxrodISkaiNnZJACKns8Hn4Q4rRe57rCHyt4S+N/w3+mvIyyi0qVHJU9ec8hz+
uV9W+7wgvuAWkjtOnfyI7K8fQ+rNngpMhp6pvC1HQDvRSWujPh50QXFrFbaK59rPPttN/VgVIMFS
Erdj4CTFl1Y7IwKLsm2/SDtR55MjYd0mainCOKc4ep50Dg+d2lS4c2hCJLvyBuL+dD5rgXZlJoPn
MknF51JIfYnyKQCFDskRScn4ieI7ND32tKXbycLur/wkgQ5MZ1+bSeh+dWFMQQVvanNqw/h5befQ
yg+Vj6DsjmJy62P306DnOqBYP9Jr2iD49IEuRCwr9pGdb+WFd1V1g/Oawewpd07FPewKCE4htOG6
N1RL5kS2dt5Z7U9OgA0OQE5FrFUiB9614391ZG1ZXHZS2s8cvFohyhRqlEzG0t9Du4Lm3XvOo8EN
HMWGOAfWF1Z343kLjP85NFreZJ7IuSegoRDMlZe07tRFtwIq2amUkOZyGabutXRGhPQQBCGwzVFz
/DqOK2uFRUmeNnVUMd9mulaGDYfpclPM8pwidQpkKl82gnlgo99cIKTJEUOt8cJdyd92FuHIuK+S
3vIOVl+D+bW32Xsah6r6Ai12ictBDnuY+L19PelA3NNdCyNQQcRwOx+j0Qpd8WQ8Z/drsK5B/xtu
8BIReoLisHDaybSwYjwuwBWh2OJ1B9VBejOIFCZR7GZ1VrjlfExnn1YKutcF9t+JOpg0FuVn1Mkd
YmpsU7fPDU695Y3TCj3sySqSki0t8tuti5WY0mo9sWxkb9wbf5Kw50rR5/IFcXvosfFshUuRHGmY
lYt9VWatEXMj217cDmuTrB6mOODA9dBu/W/mzmw5bhxrt69yXoAdnIfbHCQxJdmyPMm+YdhlmyQ4
k+D49Gelq0//SpTVih9XJ6KvqqsgJghsgHt/e33Ur4B8jqi53fVQ04NZFbdrmNiOiVMwH2AtRAGy
QzTAIvOORnwi2i5/StPCbWDhslUoo9CN49T9blq6xpfg/Qu/jsdsNKpfmLEsk3fM0D9V9dHrqLW9
T0yb2st1i1AK1Gm/uoYpHsTYFrwHFyZ8PtJIOVIDmJC58/N/VkYUmMzjAOTnELXZ4j15VJmy938n
a432XHDAW+icGrWtZGlvo4hWHUquxHHyF+zDLfiRuom5gGmuDLxJ4s4aovzL2M6Zke3qkEQXLakg
k2YQkj3hWH4aMxIK4Z3kQrm8MUVkQvwFFzh2BQxo0+ZtceSJRnx3whGyBZwoCbzw1hn5edsO1Ilt
00DuDU6VvHekBz3v6CNUzempG0cceNAh5ZI7Dt8OaXfVtqEgHhvAwgpUSPc2Yi6u7m1ExFyhF0II
d69zGVTrShu2O5FJBe3DbQQq5TGt8Vgpj+2M4iYid1A34d3G1Q9rLDAiCVWwKYlaIORuF7nHYN0c
95q6X/WpDcfyo4G6Ru7shuaznTuyd46oTaofZl1wy0L9nvXFsfGHCDRcj05l2W12R/Fx88f1t8r+
FOXp9OChjr0hD5zfNWaCH4XtQ2q21hULA6dCrDWBXXVaA1/1aJmDuOMKF+wAbawAt+u5qK97aaJi
XMJ2xvXBnIof7YZbEqEVy9szIBQUl3S29XHIDTw2U3qlj9xA+UJMROt5173vyuqQVOECTSHBEATY
+owdV1jAdj7MeV3/1YMQwEZMTHwa4FMGMMjshYXhRY9A6mbMvGL6kRrLOePCjdquMSTL0iv6tKbE
uKpGK0ScY3cR7kSm2zRHdzWHG2togi8wN1wcFAKwHQCBNzvHi2sN1uFNFfrmeMArdZRPSB+QTexg
zlc0tFsRPbv1aIEvckluvUn58sbmp+Mefr9QcFt2tIwH+IX75QmH1gYp++jRXIG2rq2QbtjrOBzC
2osoSRkyA3ABO5Wuf0zZHLR1Nx08L7EfSZh93xAssDaS6N1oAP2GWgJh02qXh5WXfXCjhI50gbbi
p4F4ieShaNM7gzA8fOXjcs7eBaLqz7cux6a/PWuhVGMkmH8nRDrrtTO54rGZHdh5QIF/pL3FzIfz
tiBXS0YyI9uWL0AwzPljuHjjw0zzMT+BNjaqw0EF+Zg1TbNC4UWPFunDAGeDZo4tkhb5YUYb83l2
8CKF+Ti4N7UrBPLE3nvfAQW+knZtPvn9ANY7QIeY0eGMQn/Y1jNSYn1DB74NpHccJpq6SlAauyif
oilOMacgzNcbclBw9guPG9EZPPd8De9bwH72FRUi6qy4XOTDIZ2cidBr0O+Q76CbIS90UsyYdyl8
s3tnbMe71LbwZzO9tA2uEEK0H+YlkKiOZc2vRA0QfHWhqKbg9jP3bWecb7xD6NLPzJ16xUWpSCLk
KEWXZ8DfQoHyinTJw1aRAdhtfostRDEhsDs4ZpUft27hv0k95HTIRjCLm5z21zxkNdThAfcZ6a1f
AqLFdLvIum8PZTeFj4PXS6D7hud1fBDkZIEqu7l3ysS+DTNMyJAJJWu1660kujWMzMbbMS9OC7T5
B7R6Yo8GzP5GV8xYU2cIaHamwRy2YEBnPUTseT07ZPQhMOIRX/WS+Ns75a2w7BX/KH/2PhkJZhNv
yFwVID7cplrhLlfWlzxC8bCrEGK8aVCYmMdg9lY+CiLohrsOK4PqWMEs+VAAXJv3nJvc6rifHzKn
78LzvPlvZ2cmDe3YTfImLCvnqUNlAdx8LL84Q9U89RJuYZbX5B5RVCKUSieWfNl/SXEXhew2LMbe
4OZx34+09wzkXb7W6WjEPUZe5aHPi+CtHGVzkl5Hr0cfFHfkBYIbIzHDT2SMczw56tT/3tqbc1xc
c3ic+tWOIVjChhBTSLv6WpsV0pmaFE8wDOHN4GS1f9gig4tThZ/gNZYgU/lIt2x+gNw5HHqWurvv
8C44cn2xbkHhZWgDZ+spS9blKUoktiXDaNI66RXHKiyTX8iKzQOwK/kx5Lp/bbmJ9b1Bgf5k8p/g
0LcwcUj+n+i5Ce8XivzX7STZdeH4DYGyfGhHc012oWxMi32wPUQp0AVWg1tdcx7gOTiG8O7w5r4l
i2bczZ3df8Y3wTqEgGLedNAdAexlVvPJCEv3vcgct9q7ZPXjtq0tSmEoLQvH+Wsdyf73xwK0Zdd/
54Aq8BGmBk4X0xNftE3VPvbu0LjeWymyjigPGvOsTeo7+p8RCSyrqDpqDRQcm7fuipRmvZ5tejXs
g9OYi8xivPXwNIgRcq/yY5Ivs/eXV7tNcQP/ppLuPnF7U4L8nDx37gleBWoWalroI0Rk5b55QHhn
bVwbQ3MFwln4vbnE47qQxdz5Nvw6163n8Ktf15Kg0rVFCYtgDrwMkxvueegUDsbqpxANOheNFXJk
rvGoqrDEpBqUI2N3PaSgWdv8NDtjDcAqkdaHgDC081pkVCzzFIDuoU2x5LH3rMGOMkgq0s3s3k0O
KPX8KncWv+8/NeF8NvqiEAvk/4qWoXwRb4RohrE5DLMf+tbRbJ1x6L6PxTYBz2aUFnDdjMkCJ+DW
ZkSGm4Q2SRHhFbOef4nrp2ZUXuN0NQXd59FIN4h2Oc7k/H9o4QN/uTXkwAfzrVjxlfFxGojCYLp6
pTx3aQFL8Y8GatC63DGpSvsIHy7L/7XJN4dY2ugvU9BF8u+qt+0XHuWn3oE8ezPN4VQDWazcHhhn
0JeINHfAwjiFpVMvwUfxu9D135/rstrLYwXU6WlXjai/ogIPleaO3FtpTUrz4EdxRlzDa/xb+FEV
cEm5jTeUy14pVF7W5M9/kTZuZuPcO0zJ94wYeN7QTdIwlNA365/V339x+ltV43h1T2l+CDIXMrSc
oLPS8pED+B3+fhX/K/Tgn3mBF/TAF0ENF//WS3TC/x9pDh5r8mWaw6f8p6y/VRcch/N/8W++oBn9
iy458IJIWfGHO6/ff/MFTftfdGRRVzyzAqAI8sL/zRe0nX8552o7/7Np+uVy8h+SQ/gvl38WoU4M
ztoMUmr/G5LDZZ2dDyCXhl4K+oz/fC3RtLPiNNwsp4TjZw2+Gatz82wOHv6unv+feqweiOdygHt4
oWn5n5HP2/kZdmDJfaunHDOfMjmTDi/+Mrr0q97QisCiFbR/NQakGikCPqq4zwMpnV5rofnzc6uc
RQRBEUFPzCfid3VYmuptibDylWD2wqSovIyILEk429kMjXi8iywSsQCZplfiw0uDn+PGsxkP/aGk
8sWTh42fXDmFUR/xE3lNFPXS6Er4Xc5qRfq+pxPKSZLrYUS+jtCn+eznKPvs2dM8E1Sdq+nUpR2+
Em2f3EbFOh+0Fox9/k3PRgfbk/sJn6bwo9oTggZy+8Erb/SyF/Y/y9x2LoeeAXovSbFOp9JuzHPD
QT4AFrRF0X2T07ZRQyZFL3ZGMhm3bu2Srdf6SZbyd1HC9bbsyTktJD12fPlPu3J8rXPxhXf9Gyny
bL7oF7PKNXHlyZ/y/KGqqu6+99xbvSdXAkNb4CGY2/V4gpx9n/RmcyqKdHlFt/jSkyuhIcSVfvRH
6nHnnPSjKLPxg2FUeiHNVoLlEsIPrs/V8jqff+JvdLCa4YfWpPzujn0247ZdteWAr+JpsXC4fOdt
dRnn9pbOb7XGt5QdEI5TL6oo4xOvM+U19Hm+B0aoa1qj28qsRyzEQMiWiZHG/WD5R/J7H7SG/t0J
/WxiMHgZa+oo46kLgpX60NTXD+4mJ815UW5vg4G8buy68TSmrXg0Ac7cIBTw9ObFUiJyWroyM42G
h+96elFqPyXJvL3TmxklILftlvpbyqP3kRN1hzWx2u806b/WuHse5n80cf8JbJYSkbNgjvwW4s7J
ThGZ4OcOfm90quqxQyc+HBBwmK9gRV7Ys4CSL6LzYm5OMCAWOflYC9xa0Fqv6EUo9N6B2leeh3Lz
09mhCQkTG9p/RZ6/XfJg0zwXz2zq52fLTFp8BszD+ANoOgQKJFa78S+td3xGfz0fHDRkUIxoRk4t
UswvhmGtT+1m2a+cXS9NvPKKKY8L/Md5xW2GjxwupvM+r7uH//7o59//h/Wjdl/bZbe2M0IOnEe8
+VeHZvC2brfggVZJG7nciHfYVVQ7ntZMAVS6nCkzs3ukerI/QYIghUXueuzLj//9p/x5nuzfvdbP
YpCb4nG2BWt/KiGN+slyWLvloDe0cqRIQYa3MJYeJ8zhMyLsI1/SJ72hlXO2aVEgODlPTUvdfSXL
a9G7WgchzJfLycYjloZqz5Inp7V/zMV6Zxuz1lM7pnKvmSmAkQXlKMGFMc6W7NeywX7WmRGHL6aL
3dTTcILMgmtNGc63ThR+cO32vd7QymTP44xAEVM7iLfZnTAnvE7Ta72hlckmF1IzdsrllTLfrhqN
L15Pp6TO4GifL6ckC3AZbk2io4Twi7CoWK4pZref9UZXTtcRoeYiRTqcoh7FDHoohDF6IytR17Nx
gDSl3Z8M4ZKvnQ9JHmhuSSXm1hadJxnC9hMg6Lfjkn9sQkvrVdqREnAXkgMoszeeGunIrjL9D9lC
xUdrSkLlVW6BLPAwyvsTxds99g6ApDWn5B85rshMNsuv+1MaNN8iSz526II1H1t5k22/LkaTtv1p
yWjyBT7XXVMlLo56k6K8zJam9qyjW+HkUONwreowClsvCIbKy5zooO2ruuhPHuWhA9YmP6Jg+6X3
2Mpp5vlBKR2f5W05ztdsbd6Jptc69LEfutzxUJQbvwjT/sTc7JL0J1V0zTdpX47c0jQ3YCPanzJK
3Y3zF8kCzbeoRNdwCKinoD4+BZCCM2qyO2d+Da33wuH+jw6neenF6DT9iZJBuZPV+DPBllPrNQbK
lgxxE8zpVRhOlA+vJZ6mRfkaCuqFxw6U0Ip1Bkwut+xPzWw+0Hv+lIAZfeWxz5vjn1c38ovKiwwN
Wo1pdT8tI+1eu7Er8R7FSq/7iYeiVx2Q8/Va3+u/sbfPL7hhUaH+TL3+BJVFAp2HdXFFnn/xX/kp
L02Tsv/X2q0W+ij607Qu995gfw1s71Hv5Sr7Hy9GtN8DL3dokdxFbZPuDAP7Mb3RlQhAcd+Ui7Q4
KqI69sPhLf4gWulTHG0uX++8Yb8Aq5w754oVbYid9W6oxlZzxpUo0Ihlq2hRx6rDWo9pRl08KfXC
QKCEAZoMrHTD1PrUBvTQLBHGzSgyPulNuHLN4iKE0HMkLoZhSMn3PZesg9bIZ4+g52t8iDajiHpG
7ls4Sq23a4J7vZGVIJCaZ0mXlTDXvk8h3w+wDdjSV1bgeR3/IQr4ShQwJ8dM6WMaTonVFXIX0M8Z
PdYYbDafEgS2H7V+gqsuxgZx5yIH2meqjZ66nPjuT+4rP+GF3e8ruz/qOxn4gpkXS3oDPWlPM7Pm
S1V2v52V3PAD2n7E1B2mpb6ZuIRqTYna84hMgBydHQLjGn4MJvbzQm+J+8pcm5s/4K7MM7tDdde5
Bcg/bM30HlrZ9siVJo/mSaa6Ro09Twl9+ELz/ukrG7925xkFIHfEAMXLTXeukK+NsPVu5Wq/7hjl
EQVv5jusgz38M+RJhd6r9JStT0fiMmcNM76EYFA645AvSaw14Z6y95lciayTvS9rbBRK587iO0tv
aGXnI3b156X1mRC8s8XwPjJ9zflQNiTGGWOQ0e15Gmb70IbhVS0MvXPHUzckPqYAmJgP2gb2zUJH
bPDafcj9cyT0zv/8Wf4HZaZH9PO601gWh8UmFqaW5lMrW7LDbaiQmO6QSXH2o13eIQPRXCDKjswF
3A96mLqTsQn70XXGFZmEsLVG/12Yfj4nCTACXwJiOiGzOA7G9LCm0ZXO8rPUYx49X+dKl2MeZamx
y2hwRYzlaR2ZVqAc81swSSNsKAOapbgLt/5NmQm9KVHP+UwgH6873mUYCqRszXALL12vQAqm5nIN
ppi2kmBaWYNyFIeg7B42uAdaq5CG4MvBe7yeytUUJDgD5wSv5dE2jW9aL1M9gp11NM5t45w5boP7
lJFb+2EOXvMP+PPOtHxl02NXQytBlrPGHfeqL+RH9P1aFxNLPYUHZ0Yt4Rvtqcuj9xNsRHr4tc5h
Sz2He9DANV+y/Smhv7W20J1OrxFqXpoQZdOL0Aq6zS26U4nz8T1KQ+uqplNT65AHPXO5TrDZjrCq
m1saXIxr8m8/pRF81lsnyr5csNqhl4d4IhAyDgDSsD0+ag2tHsJYRlJNlSm3ZBk0e7wmaDCVnd4y
UY9hC6zHIm3W92QiLq3GOzd1tb7TsES+nO1+NcNkNZruFDkVHQ7V47QlWif8b6/T59Hb7kRnc2Hl
XhJk5Xcnq7yj3aDt1ZtwZVdayTCDTq051MINd+Wge7P20tM7HdTDGBUKmngUkKfUfhfZ2bU7lJoj
K2dx4I6RJSbid9G18007yHnnN95rThMv7ExP2ZlRatGD1rJQIn+8rqftdrG6a735VrZlAjdQ9AEL
ZfPEFYz0d1ERPekNrWzLrV59shwWTy2aX8uCjWaUPmoN7UaXy7tqvJB2YQJsIFpw39uwXRd9Nd3o
ja6elx7IXPq2Ozr8vTs6PU9tmX7QG1rZl3kEBREj+e7k+fYOFub1ClBab2j/ck4ScxJBOrBz+syl
f7o4sj31znhX2ZScwbUNxZ594/s3AOluE1MvBKp6VFKCad0avMg1l18qmsMOZQ6dWW9GlE0JmqqR
bc123zJz3zjlnWu+9gV1fl//THDg+H052YuXl5R5evJg4AvdrxUfl0DF7KG/otHI226icDAfAAfQ
L/zff8t57f3hD6pasWEGIERjanFq+BHZPs/T9G5J++h2m+2u2NPO2DySZk3ysyFdqReMVdESpCTb
WvOee0wjxZPrQwjYbUUnNFesGnvAUYZJzssPI/ehS+37xmr0nvwfnkSRb4fQedsTnWvVno+Yr6XX
Dof//i5eCMeOEn0St5T2ZiVEHz85ljV8y2DVymlbZ7vw54crxx+2iAPPPQz9wRwCXE9oadO7gjlK
8AlkPmJixnzLMf9VT85HSYPQK2OfQ8Ef1qeKn0szKDdz5jan1szA4vr94+QI/zPUZ72DylFiEPns
yqYVv+W6DqbClc03MYnX6p8vbGfn/KaffaXbvp+v2FZ16AppId7gMP/EZpmGPWwkZQZxtTMekqbR
jHqOEpjypO9FM63tyRHDZzgG9xjIaonSMNe7/CX0U7VpNHrtaYuAiBgV6N06n/QqC5aj7Ngm7/Nk
YFWeanAPvzLTHE9lP496iUDLUW4MltNDOBGURVdvXD+aySK+OH2V6W1bVZ3tlJ3fB1bN1MDuj20I
n7uGLqgHraCgyrPpbFvKbTI52aehvvaNqNpP9vCavdkLIQfrxYsFuhUUo6TL11M2LZR1vAfDmfRC
jq3cGyKSGbNvkaFKMCKmg9Dtpn4Hb/iVE15x2vl/YsDfhpLP91btOamo86g5zaO0aHnPivWNBNef
H8DSTpjpBmPzgRRw99jDdPtYC7kYXI2q4Efo0jqeSSeANlbICMJWanzE36bD0JZ7w7tcFs2XIiz7
ftfl5vKDbkSjveKgH5I7uGrT7WR0jDW1U/JhiOZFrzRAJ8Xly6hpvXdB1dWnzelu+669F02kl2JS
tbz0l014sUxRzL3wJxSZfdMYf+ktUGVzlVGDX0bB0K5971t0BuodtarKFtW6nPKecdMFC+6MFVTm
r1x6Xlj1lnIaTgkddAMfhLEpsvDd+bR6z+dV9VVrQlSFbd1g0ZD6jN53Ak/09ACcTW9kZUtZdNyV
U9oy1Wcj7uQ2rPQUL5aqrAUn0EZ+0kRxPQC1x6tk1FNgWKrK2858E7QkI3tOe1yH8G6WneYKUY47
SGxeNzYMbUXiinbqQxm2esed2m2QtXgEjB6Lr/YAaKapne9CGK1HvfeoHHfeCnDVpkEfNtBmHcyp
fpjq0NFc3Mp+FMm41X7A4K7R7wLvyseBW+uxVVF0mpXOsFA6ioMzDCakL1580BtZ2ZDe1tteadW8
yUKAHAh20fxFb2TlgBNioQFzADcTuF4JxOncIl5Da9AbXdmQrgRbEVQiiF0QxIdwPPfFZkupl7w3
latpPk5JCqTdj4Xn5beB52Uw3Lv8lQP0hSCoiqEXfOX9Mmj9OJJOcW83ZfKh6xbNJa5qZqPOsN1h
8b04nKvd5GHeJmy93aNKZkVfQqCcJi+2zOlgN1/h/up9OJrKvsyjMMTASPqxhHHWwMMEH6u3UJRN
6SYjjAb6kGMpo/YAI+xRWG14pTO4qQpmEfqXRZ+4Xizm6W2yLffDPLzXG1rZmKuzic4C4RCbXZbS
RJBUmDf6etd+oCaXF5609mGobTMAJ895v0rx0A96SigEyZdDW+EWembB0NxNYkALsEC07rXw7i9H
nicB26SpPYL3moNVGcebpMxea6j+86401Z4BmsSFVY+RFxNXsqvAMIFjNVWm1ecGSP3y2XFhcoap
YutMkdjRU3TyZKE5LcoH4jzPK93eoxe3c3RIjGifu1qBim7ky4dO3U7AcV69eLXC6hiK0Txi/im1
diZO05ejt4ERJcXI6OEMA6tscmdvcsvSG10VQBskTwd7ZhkumXfXjOJzs7lap4OpCqClix3FULHr
hzEU3/i8Cub9PAjj3531Lxp7vrASA2Wdr1kL7mPZlhjzuJsMxoMsK62LG9yAyznHVLdw+2RZYr+j
fWBeow/+otcQaapKwnrrrTC1xiVevBbSYQGySmK0eq0TD+1zK/3zj06L/t+ADCClY0ewg/rg/AH4
yqyco94/U122p6zEYBmyLR1prMJ3BCMDFwLg/YqJDFDiJYh+TNu6LnAs3GrQWpw07l/+mH5LwP2B
0jtJvttmd/ieWFIvjuGAezl2kXTYz61zfypw3DtuoJt2GwwrvdfgKgdHN1qG34fU2OFpnqqwi8te
7yPc/m0o/Sxltwo4F47L0M24vDNr+32U+6+YMfx5RwFPuJyTqs8xwgJ/d5Jbd/LLeoc1otYVwFbr
BnnvQryPqLFbm4BGi8fXIagc76C16l1l1fcU8BOnaslBbUmwXwIPIrzQ6yWy1ZS6O24LFV9WYXOm
1Ecsd4JBpbfE1ZQ6/QQFDsSo9KJylFD9zb63riMMwRbNP6Cs87FaAZFXaEVRR+8BG4Kzfs1E+4Xl
oqbVjQQ7nU2wEgPsaGmKfJDdpHV22GpWPRlbkUJ4p4Radrdi6Q/0HB+11oqaTx9MO5qFZCViKnCI
/PQqrat3ekMrx8ZiWL2dmlV/mr2h3KdwbTEtLe36L73hlcuRgPfgJSXZc5wIrEcO7OVm4Bb5U290
+3Lzh3aC77HokDcI+6fosycjDPVuGbaaPl83iWWCRUGyGJJvvtG/AU2pO7ZyKmG9ajSzxyos++in
VeDFaI96hSNbzZyb0+g3rs8LbQwzsY/RErXrYWnx5dVbMWryvJPhXNsRgavII3tnTdX1NAi95aKm
znPDKVcLwPDJH2ZsdRJyAL7WNZ1+sMu10jhdmWYW6iDXsD/3Xngap9fUv+ez/Q+XjN/Z9GfHW+YU
vpG0FJj7ch28d7im/zb5M1gvgCMhTXbZ5n0Sk4T4HHqthAPvDMOk+cOUHQzQwCnDkoJ/Pne/cGve
9k7Q6ckRbbWUbQiMXqfh3H8pI5CjrRVnm6sp91ZL1iEUPFh/pC6rbv1UO+EnrmdPWpFBzc0Lx8bE
oaU7JWo289eUz8Fh6xvYxnrDKxt42obVGTpEPnQ17aXJ7bGScNC1BleT9MmAF0FRMy3rkD1MSfsl
Mx3Ns1vN0puQUrK6ZbGEoX8zJvXHTdpa5RBbTdH7kINw/kGJszj1ccnSWxkOj3ozouxdaWx5W2zI
ZUYHB/MknUoYj5ptGGqaHket0jH68+0RRHbLJYZ6l+abVLYm1OdSFAHlutz0nuwpuMITQG/Xq1yg
aKzLzbBQ9s2pezN5c7Vf60zv+91WM/UlzXRwXigdN3b60FfJPYB2rZQGrvWXYbh0h6GZcnbOVk0J
7iSdv8st87veOlG2JfcYtwaYzK6Pmq9l1FXjHgUU1gtaw6u5eheQI56hdDXIJXmXJ/6OKqze5fEf
9JLOtnrrfC91cWTb9QOORZAB9Zahii5xrcTHjokTG7FzssP88Wflb5pNEyq6pDNSOQLN7k52UDwm
znJft3rpL0DJl2tl3KRVpwFDL31+ahMu64OeKNFWE/Vl2E9QpZEFRTL5ZC/i0Z4cvWClZukNcnZA
4tn04SjuknH4BGBcMwOgpumXoSwmZ2TXe1P/gxhw11W13l1azdMP2Hvhrcyel0uOJAJ7rLDV+5A2
lW3Z5Fh3LhLFjr+hdCwr2PrNe50taalp+mUbpBBWQZuHkD8QpLxJN0jaemMrn6ESZHUebTy2G00n
bHbeAK7THFrJtRhSZnRFsSMxdDzbjT1GkXGj99TKWRm2GG1uDgEWFv3HzDXvNl9vP1pqlr6JJgzd
pgotXWd+7ExDYo2BDYvecytnpVzsWRTnA40cz9XaM7icqRDrDa58hnpeg9tD0fPN0oTGcdys6MkI
5kHrsmlF9mWcshIP6iYA8ZPnJtfLHL3NaLrWe3DluKwcnLentGuhcadfptB8XxulXjleTdJPeF46
0caRY3tDjsOVsezSCStxrQdXk/Ruu/gShx3uJ0ZU4rkyRmCrfb01rqbpuT9YDlYmLb5v9ftQRh9k
tnzRe25lZ2aEpixHvHuaJ3/Y4+ODn1Gf6C3DUNmbwWiLMJ1Zhu025Ts3KsadX0mtJJGlckoCo6SC
ds7fGkt2HAr7UIWW5stU9qYAlbrit8YCH2Zch8QEO90EtKI35crmnBM5y8JbEbUV5YCzTfTQdYNe
qsUKlb2JjYo3JCnhcBwd4JYYZOW5qcf9wJ73cuP7uY1Nxcj7XIblKnXFxz7VKxJbKq5kKop6inJu
Eb6btTsbE3Arnb5qTbiKK0ktNLTeyBePmLEeKOdqO2Jt1+ktcpVYkpcGnkHN0J5y9s1sZn95s6V5
bqrEktlMRLlloGc44ax812LRUR2wvmpfS+WcV/Q/UzmW6iEdLbaLWYHbnpKkuw7W6YOwhFalgkLw
5WKZq0z61TmrbXT4lcpsTA+YQWgqlNTyX1Z6wZZwXJyyzrvzTCfGMExvf6rVP+AKjlEiAzstjYPf
UZv9wCsv04paZqjE20LOZ5Mgi2Ju22bXmOIUN720PuosdFONt1sW+rmZGV6cw7ISSS33bu3r3cVN
Nd6G5cTE2AzepJ27sziC9rM7+Vq7yAyVkBt1fiMsgnw8pwJ6i9slBosmB+Ov+QeUqEuFKKBE1Ltx
teEisvV7UslaC8ZUY27ZWGFnNqUZD0myt6wkdmZb6z5kqhF35WtwJhlkxvlEaWgR+8yONFei8pXS
wsQr6yE1487o3rd2+aGrDK2tb6oBt8J/uWizaYvtyv4E9QPkXDHrvUc13PrO1MpgC9cYSveEg0T0
eQ4WrVQ/mInLkFVU/bR1VbbFCUUcG/V3Pn0YikqPLWCqwRYD+8V28GyO/dG/x2LwOESm1jXOPPP0
n2sKqFFE0MkE9h1mgL9ZeayzROsyZKrYAj+arQHVDHaiLYp42g6LHTZmWp8SpootaHx6xcw8mmOK
lCAAvHt8VPSeW8UWJHYrM1zqxpiOlkMwZHERuNdacVaFFoxtOQ75lE1xPmC/5No7w3vQG1lZgQ2s
uSWwkhHf9+WIQ9XVlPzUG1m5iwt3bbNmdEdWyDw/+l7g3YSto5dyM/8BLGicanEyc4wnqwsOGQoC
nJT1qvuY0F8ubqruuHGJaYzL2TtUnnWfauYhTRVZgG3jkoeYB8WYx7w5m8mAodALgr6yJSenS12v
wxanq7BKwSkiNsrwl97LVC7iuAVhhAsQPs68IJ5745D2vl4MVKlBYYRpZZKzAhcXFUJZr/VVhouQ
Vt7XVJkFuGJasjetEeqEMx2NKPJ2aSStg9a0qNCCqhOQgc1ljPPaeNzEfJUX/ne9oZWNGaBEWDxT
jLFlFDFenu/CrfykN7SyM1eXXGTuyTGGMPWQ2NEnu9b7RjZVeBAEzwkbPHYO3k3X5bzeBJpCJFPl
FQwiW5fZ4KlLG2uxOrBv0zL4S29GlLuaVYqE7Gw7xrb/lJrz0apzvUuPSiuoZSlxro4YmTL1Vo3X
nfea9O78uv75KWWqsj67Ls8ukfMYB027RscAH8H8OCW9/SWlI9THD80VeiJzU5X5LXI2zSYaCeZO
fmtDy5StoXe/UgV9YnSjDCWCjLGt3+Oxd2X2tubQ4WUcTzYHO+rGlfEq5uTjYLb5XVJhsam1aFQ9
n+93AYcQ5mZOlZk7kMHBrbM0q96Rr0r6gmwSo/ByIm59FjVEhyLN9SKuKunDCSvE149pmaV/7UTD
HcDGK705UU7OhiZFIOzGEG9DhHFYctMWgd5Hjwo43Ao64Jw5k7H/NZyOTqM5rH25RjBdE1Fb5jK2
JmPvBSJexkTv61hVIEaBIPqhbY5HI0BBJW7Q3b3WYn6e0D9sflWA6OAyZ2Yls5EHMrmd2UU3hi8G
vVNTVSBWi49hXhkMGDV6H501rHZ1NIx6+0Zt68fLqjPBZMkYG9jyNPb5xzbrpd73q6o/pMnYiZDD
DnGI4bgIghuxeFqKAFPVH2ZZIPIpxW0XJ+33wu7xJF40kwWqANFYHBwesG6Kq8n+ZQnrazNaemID
U+3n92XYh6KUQ2w3P72lOBRRrnf9UVv3vXLsbPwyhzhptj29zFfojfTOTbV1f15Xu+3PCzqthvnG
H4v+6IVyeCW4ni9Rf9g9qvYwMmprDFBKcHQKfM3BFX3r2spLAXrknXuUxpBaO6eDeqy35lWZ1zws
s2iB18aVYfSHvunNg1/qUb1NlRRgrjgNTEM7xFlqbjtcp7s9xlNaqiOEsJfxsZKda4RTOcS1gbNx
64v2ENRVrffNomodC0MulY9xbYyJknlXWgFXgF4TGGyqaseMCnAGhqaPIwtXvqyqnjxZ6mmGTVXv
6NU2kHa76+MmCt7U4l2e+u+1DlFV7pgunXQh/fUxpvW7OXJ+YDGvl/5Qu/Vlli99LRi6b4AfEol3
/jzqFQ9MVW44l1hMb63bx5aFOK007+TQ6B1IqtzQCZ1wnsamj8MVK+gg2dWVXl3cVD235shEx+hW
fZw3ydXW/rTNRC+GqTpDEwPgtDdp9LBs50A1fx9Kze8sVWbobzlu9ugj477APjjCZbut9S5Eqsxw
rZoCNuHWxVWTpk/hvOQPm5na37XWtmo+GzVZmOCH1cUpAimvTHbVonklUnWGoVyzeiwYeg4zeSjW
UeyDtl30VqCKBGjGxoADy+idJa6L5v9y9m1LluLIlr/SVu/0kUACZHa6H4C9N3GPyIi8VL3IIjMj
EQgQN4nL18+K7p6ZLjrt5AxmVWYZGbkFW5LLXe7L17I5OJQOVdvJHmoIXH1RiKJu4Ov8KYNIUpsr
C76dYzO+C3C7d7LJYGuLKwoqAIRyT3F3sJtvjzUs54aXkiwV+tSpo4ls6/lTM27NMSpiQncVAxwn
Uo4K47tpplm/6T+sVx/MIP4H2FDFASjwPZ67UVxPK/TDgeY/NOV7sKEqm21wrIxy49kMEtpQNagB
ODw2+C4xtAIgZL2OhTkbg2QD7UBIj9nmHmlIppL1fVm6vC8dO8eq2C7TGrtjweIebAhmlCEqeOFy
7YW3nlIn4bpjSew92NDEI+UTktg5lB7nhAzizpflwULhHm5Yz/Pog9fF5eWwvgxQIUk6TxyM+/d4
Q+E1yEqM75NiCyjHRfEVSL2PvvkuaRtA7YrNi7C5KNAtFftzmOL9jyUR9pjDRirn1UuEwaV8Bq7s
s5yPxISh2EMOh6Zrx7UNXO7VXUorlUUuOmKYGHqXEKKqXz01+xa3QpU5PwY5wOsBq8TIO6u0A20c
C1eXE179XnvNedbDwfnYpWvhJNdBmdnlvF9uOleexXYImo+35n8O7juU8XylIFTvqkaeReHRxDHj
H7kwY/RdMgiyIrRCicPlwxJlPak+yq3/eGy6gz+/uGs08iq9dfk00Tu/KNBZ59ND5XW8985jIjx2
dWsdNiDv77HUBtnm4chRhbF3Nhm1pDS90i6fxy3Fgy5B5A7uk523HAeieamxmFtDvCTyzcnj26FU
aij2cEPPVbLrSe1yM6LMseotPKHL+/uh1dzDDaHu4LgFGXFulv6yNWGCSTridfDeO7sk8WSQJ8fQ
EddpPZZpVxxSLsHQO7uUA137SGPoZdnOwr0z7ItjS7mHvgy2J+j6heVAyHVKTFt9jMlQHQkg8N47
s+zBiciHpXV5W5GUB/bUhodiKgy9M8uKk8JR/J+LWf5A8SpVffh2bI/sjLJkotraCYYTbOxsiHFJ
jGz7wSnZWWXbrONQVcrljameff3VeNEREDBmZGeUfWuEPxpMdkAW+AR+KfrpSGAfij3ohaBXy1Qz
JrscgUar1QWkfkcuOxh65ycNA0KXopQMGfY2CaGoEYJc/9A67iEvA4Wl6KZyeVFumY6ups4cc+57
tEvtO+M7z7P5oqAoblUCoeIjZQ3Mx85Pkn5Ye9Li9CveFWvLGPjI7Zh0CQbf2aMoqlDTAu8txPC1
3vizq9fq4GzvDDKqiQeSLIytgltL45Rs28GRd/ZYU7WFBBeF3HZrssq3Lv58bIPsbHEqVMinBRsE
eJoMNE7JXPfHnMEe/EO6UA1jG9u8X3gIJQAA8iY9esdG3+N/VKzDwr6H2yOlNgM45TNz9XJsuvcI
oPcLdjQPePUxWC/dsl5mcwgeHoq9aAkkafwlgu5Zjgpvn5h33QhRHDTKvWzJWEYSyY3A5gPTIrXN
1j8tYh5/EU39I/vyH4l8vPvOMMW04bpkyJgTJE1JTlY1ePeqE1amnLpaPtfAF8eoQg6zuoCwfQAZ
DZ/dcBnEYqpLTZqSJWQVi75X29LPJQQxa3YotRiKvfAEr+Gv3FyPeUclcOCU/oAc2ddDZsJ30YfT
HpcNxAfzrWt+Z7yokCk+pC6F997NqjMBU5Gvxzwey7ys4zKh/SFYGMbenXbb1vQ6BglUvrjOT/re
rQk6TeJjZsJ3550hRblstHyfca2TKAre2XG3Q9T/ePfdmWddb8apx5xb2GJSUGnSKeY/ji3o7tyz
lXToHsWrS66+kGm+CgbvcmzoXRDi/HJTjkm8t19kbAlyER2iewzFHr0xNVMzhyO2ik8NS0G4Q9MN
IoeH3nuPw5OOhwhAljGndXDDqyWDLNSxYGGPw4sdiYdKjBhazH4yc+9Kg6f9oCfY7ZOyKbgrvXnM
NbGnpcID0EV5SGMKR95un4RFYFUjhzEv2rbJuFub0yyG4Fi8ukfjSRmRBpi590tk1OPq0bC5AKH0
JI/dbPZ4vKpqlKakxdtjZa/Kqle3YprDg3ebPSDPirmA1i6MqHcfIYJ0p211LJmx5wYjc1fzElsk
l5P53SzFI9bgF0f5+7H6Eye2BxK5OfSLOK6RlRKsvYG0SHttRbASkMqO0ZGWJNjpzl1QsGCSiXAc
6W0UJ3M7fpOuO5SSxuA7fxGU0HutOx/7nVcXf/x9aeNjlrSXRIF398Aei5GJWIu0CkhKQDtyzFns
EUXF1NGu3TC4ivo72dcovfRHquaYkd0JEC7aGA7K5DxknZc1oX7wCnkw8bDHFTUh8wcyB2Nev2MI
QPr8R1Pqg1HsHlg0BfM2lB0b87Uq79jQpMNUHzOhPapI9hCWiAKKPViUJRKlSqbQcTpEDBiKPaxI
DYHZDMWsxN2UtyrIcKc/UqDD0LskUmi8qvEAKspFWV9k2KZxEx7BK2HonV0Ss5ThCs0msHZ56KNw
iSoP1RYw9M4q+TLGNZj5sU0WmgCxEYevh9zyHlDkh0OvBw8DO9Ay3XmFKJOxCg9pm+C1dyFcJWxM
At+OeSSbucimrm+LpFMdSDePvf7ONn1I+8UQJXtfzS7tuP0YBIcIfPHuO98seNevZY+ApV4aP/PV
ks9WqGPH1R7m0w9RB+llhCxNzS7zJBIlyLENvgf5eLRGi1ONoYM6ukYKJVPdIf7IUOwRPhLKApsL
HDa4J9Sdlg3mvEZp9NBa7hE+77BtaPuRNmdBQa+VZ9W5iaf4mHHuIT5bw8RA+x6jl6okialH06RL
U/SHyOkxOXsT9da24nXX5rJt6qTHfaJbi2Mefw/1aSZ/6KXux9wOWwLs1o0u1cdjs74zUVWNYuxp
0+dgprTnWfEt9Qi6+Y+NvrPPFfnBaajFkpcCCXBuHsNqOuaW9zCiLfD4oLttyd3ilRlkaYbTYsjB
sH+PJALWd1ThsC65qeNPBdK+ScuXY75zjyWSGmQD1O/XHCx7IxRgnH8ZhT7UgRxCC+7P5bTBZwMq
rnLJm2idmgSYjqBJRb/Ob4eWdI8pUq2BJtuCJfXwynauTmH/K4zIuw/+SfC8BxQZTW25OCwpCq/u
h8DyslPRzsM307Masjqgr6w+eVvUjKdj32Vns9tCujUSZMnD6YM3elB5OboK+9RI2xQMUM4l5+Ct
mGydTPwQZwAWeGex3sogTRxjltQ8PlQRvdBjpDUYemeu0bp5zVTSJccVA2pnZquTcjiYFNkjjAom
If08DksuWak/Infk2WQd/OBXGQb6T+rxn22gXXKkanqwemvR5S36fNkLeIPVtQudx2/VBFLuD9A1
ot3LWOgSRLnrpkfzuoRzsEJ3UHa1a5ISVa+2T5BJNNs1qGSgp7FshRqeaRPy/oYOtS2vB9ev0/24
FqU4aYJ236sJOj5D1tY+t1frFM7xHQOFGD21MgDnguMFKN4TyUXxhXncj9N6wxGQ1bI3QzbyENyX
gfDqOZ9KJKMemW89ftYTYcUlXICbepy7mKUbX5flhErltWt89glBlP3KiJnu+KfuqT2pD0g3qbGI
zyPQzt8snramHEweYQ7qNUibBDGJf3ioR0IPg7GwQH9/GRXnYDXMPNPKdz+2BVpK0Fls+gCcJeB2
uDJLwJvvtN1Q9eJe3ZhcVVG1fao6VS/nKQ699Ryh7XS4QgtTHd94o3D9HW94G/wBTeTV5gF4EMo0
Dqfq41isvEglByQxtdR09VVTzMVw30Beb30JQQdaZtqgwS/VhWjDFLLkXJ4nusnx+p0qXGWk1St7
QIW5nBMhfU98XTHpwxX3Rwu+yloE1eeyWiS58mYeR9kSqqk5x2HjF6kIUB84hdHiPcx8U+wEKoI1
ThmzMnxYy7L9MPtVZU6Fsi17MmBXwNtMbfuuRWRikvbFWMfJMlWtPhPIXQQPWvlDnfYQlUZ9anOQ
M1Rtg/abSM8A/M/MFl4q2shM2bYAhZ6SeaKQWe5lGF0xyoy5xAIAu6RnYvs0j4BrJVUQd146E12w
ZFttpM9QmyXi1Iy2qNJ4GexnW9cUAniKzPYS8NCL3jbI1wR5IDtaXAIKXvLEdgHIeDxot9hU9t58
HREZQbkXkJki3frOf8VjRpA6R7W7xkW/CxMIpXXjF1vFo06Q1o1EXvKROKiQ+MikLwxWlExtENpH
K9gqVTL6hduSqjHBmvFFeu3Z6ngt07EAFRiYabZNpqY16JuegygeT0PnAzbLaiLL1I+VLs61HNmS
UYDpX+eqWFziEWNAmtFWVmYx0cK99JZFn5E4kCrrZi6GpJGznC8j/rrObRxMW1LWPYsfUDoIxwSa
qLO5yCbGn3sFnnCVeGFfg1ReQ91jyQZr1fqFrkIBxwfh68q8RaUYREbKxga3NTTj3vytXMjFi73l
2wB+kz/WQvsvNG51iJxF6Q0fZKE3AnWJcN5uuJohUJpWbOjoaZJ+yB7nZuXkbIumbq9WK31zUXOk
+2Tk1j30ztbtGbYV2NTwofs+lwyZPwn9XJuD3MerLt7qis8iRAt3ZwnrofU2NNHHmRvvWjv8TVJC
0iH6PHVxU3cniMrVRp/m0bH6qQxl3f5ANY+GJ2hK+LEFllgG4fUyBZBUTVpXcNWmGmWhLkhCEpRr
ii+7DvddSJi79B7z49tu7t73gBcVOJaKrsBy4V4on9HGVtJnbb2yBaPoKGmfdH2BLFpYNd3HlhJS
fo/7oCm+j5Cg7zMySITYZVmHzU0J7d7lqg3pVj+Ahj/8VC/aC1JN3MzPg1F2vMdp6i0pK60Jz6ic
Rn4C7TXdfET7SCA+FobK67hDXR8t0XIsrrtwCX/U1m+A3mVRO9+1bYtwwW/c+DnkwoISTdnqx1S7
6dGoRUZJ08GivHTcfN08V3bzZEY3xBgJ5JnmICsRL/UX0mFPEC9U8f0iZEEu2rN9caoQqnlpH0dF
cIrQZVZkY1x6JlHRyL1T5Xnza9jGbX9l9JYFG86OZEa98316P/jCwdfECCCVZImSK3Q4h4etGE9d
OT5pbxDbCUdChDcsIFuA/qxYMnKeaknolcfiyNAsQIfLp37lyJfRcBSvAw2imzgw8104eJW5FlHZ
BBcOgXv/zGAE0x0c4HWzdmkPHTi7lHdiDkt0lVRsu4vDtr9FWgvePQBuxE/XqJXV2ehoVsnKkDFO
YKDiD8j1rfdCsTpKoYH6u1/14jsXffHV70jXPnVRuWEnlFTRNCRlnC091XCIUMqD7tIqIVjmg6JK
1+VX5uKzY9pety3pT0igqww8Nu3JTPJSLkvOSGUyrlA6GqPgMgSUJIKuD7JZhiSQW5MIKEMlCvou
2JfVE8IIm9ToxE3t4s3JBk4CLaItk1FoE2kic1v5/t1Cdcaj4YucPXf2SVVmFmxFGSjEb7doWJHK
07GXTaBcy2TjRKqM50RCIaJ1WQqI3+B0rqM7Edcvdh0szvPlayTldIZYMctCp+eXyBUm6yto24JZ
YOhTAWI+i20bFzh++LJcQ87KT8CQ9KIZbhAeTni4tvbjGns4D4teJAyLmwJDQRNG1zu6ygutljvh
BnKC5vUCctNGpVOky3QdyX0d2t8xjeGph2xbjkTWV8XkdgqCOQOsVWbNWv0QMylPnkVFOQYLGQKA
pT6rRV3WRvZpIciUks7CrVj6SJr4wa7RddABK1hyQHx4FLdJVNhLw3px27H6rlDLnIXh+lS3Q6fP
5eL9zhY4BF3om8ltd7SQJpF0/GhmHV+PYTycijn8oUt3LzXKxWmLOeS1mWAJZkl7Et/iyrm9ewDo
Fy/O4AhqvQn8VL4cEG0FPBjPKgh1Ei/KpX6tvJR1/YciklHuTxLiwYY8MTSRQFqlTgPld4m2Q1J1
BJ+JWnQhOB7QU82ZvkKyIiwSOqPHRCPpnAxtzR9BJh/B0xQZvpBssw2Emyrpom189CUNf8xhMRWZ
cKX/UprArlnvahQdqV/p6pZyypE7cJau9xsXUTaTVqqLjGulU3w/6qfcawp6hkYLXa6JCehdSDxl
EibRi5osg4m/mZW3WVcFXnwV10X4uWsaviTBOi1fQOIYkrMY+uLzXNfziJgPfaHXAvImC3bm4IZE
duX2EWl7vp1iqAKmzdr6n8e2NEMyVOXwOep6+WOQqPzcNI3F7FgNm4I59RHYoMtqgwNBouw+9JZ6
/TC0QrbXkQQv0XnwJQHiuvEmduro0LAsrlsJtFM7F/cjL0Z7qQOm/2i2Sb8j1hVrAURW2FZ+N64z
6kursJmcarwrQ7tM/RSIkn4bIzC/fVSG1DbxOyRbkSOd+y+kbnqLoCou67wsuvaTmVbW/W6maP4x
gZW/TIYwAJJ/QESM2tXcUpZBPdePH51qjDn5toZIlW7XWudR05tnQlmhT51R2JC9jdHOKcsJ/KbK
RsPDNM9yQ2gyTDqpzWLbx67vZJU2tg0oDpaKTAkyrHw8i7HdaDJoufYpmp7pQw9NbP3cg25ifBhG
QvpzR+yozhUtEBsiwRyCy2rx0Q2Mb9FOZ9cFVcYMITmCZl+sGa6Ct9B4GoF/pvQatB5jdAMpYx/x
GN+24VTjnPlM/GBbvvO1ANzTuN6bLkMHAdsMfcGVfNKgDg2u+iBmBaaiCoPEOapUCi6fBudKKJdk
xnrWOYcgLYRKF43mOy6rqnvy2qWtHigN2zLjCHlpMhkwID3i3gIKbzZuLD4htn6E0FqJriYSw5Vu
bl23zEYqhDYH4+o6pnICviaMrAIMcIyLxFVb/7zYeHhlPRSxLjVw9F4aVuA0T5lW8w/jxcpPFHqD
P7arBw2+tg9rmUPsGlFJuKCJInMTYvfEM/FwM1XGO2k48ldmA/4y9p6+DiOBC0XVLtc4Cqm658HE
XKK1W9i1ULJiuAI4aOeybfuhHR8/4VYXR0ndDUWQDj7J/UKqk6fnZsqcF/fsEjBvWVLjGF2eJlpN
axqY2mU46+Ivm9UFJHVBGQxZnK5rv3gkipdTUyMWuO1x8m4PGuFqYsGIeC7C1pCvZBqDLcVlp2ov
k7dqc9oElR9YzER52jzP0etoYUzcyM6uL6CFVD+A83AyHXvTlpce4VaFetLc02xj9e3kmtl/qPV7
YNRCqWDOIZRmvgu/YuFjJNl26tZ2jFJU//IFen5LMoIQ0ySFx+74sAncEKMK+UeANtcRiTYWsMyG
TJJUlVojHosC/tSXnfdBD07BE006eornSNmHjY/d8DjTtfnazu3io6/YKC9ZlQ/3NI7BALnNbvPv
eavcYznqDuTsc/lFVevSfyloaFwaFGgzC0TseRkMAEwBsh7fT/i1HwRO+3ga0mWbh/Iy682/dvFU
ViBq29iSjgZ3YQLupvoLgro6TFrmV2A6x4s8b0JUb1yp+Qnp8uBjGfHZnNQ2qasR7LQIkqZwrWGQ
oUeuSyB/smqh7lREk8oVKnWJWja/OpPWLsWNduMi78uByI+94w8gsmaJ8dG866tJnSIQxAfpXALC
dwqDpdQ3YxfMIAmrgwmUcnJFl4vshDpNC5PVva2CzbsQp8mtHw/z52IOvLvWi9iUBSEEJpIGLUlR
vg24V5xoHwTDXTH66utStUonBJHsfBo4tfFNSJsoX4WugabyXQ/MBQ1Vd+p4731aNWUJkghR2sa8
vtig6d9hNt86R+6Z7SB478XhhpiijrysjWggL7LoxypxchNPYq63V8ONvKazdPda4SaYiKWh1V0M
H75+BTXs6k7bCh94mVrX5Qvdij+61q7m1M9RC2+jls6d24KS7gE5OVzKnY/wENSg8jvu0PWzHicg
bcstzPvYuecBh+WVvwZFeEOWqdSPSOM3bzJuBHRb1Dplfr801wEvEN/oYbifhISoG488HGOdYMGX
HrgtlvggCNxO/bKZ+6mrJnkq+Bw9UFCeTnkhJ1xLm5Xwb7Ds92QNiVbvw9AvtcWFVnS3bb10Ofct
+zICj9kgvhJuPjXUDNhVcIpVosdSXIXQUGTJWkXGSxfRO/9Gai5F1kftu0uoy2damnvtWJBpvV1X
29on4NElH1jVb7cdWZy984N4edngK/pTLWe0mA8gQjj11EThVWeXxb9upY1e1Lh6BpOuGp2KkNE/
MGssuC4D3W4E0P7eb0ecOuO6ZMXcu8eQRThHS+qNT0rFBeiAVSNuTD2/AfQZbq8j+tvfWt9BypMx
ohOt1jVdPKhAXma5riRZCboP22i6Idty4qym5alp1HJX+FW+FM3j2oxsRnLCj67g/AE5AxkeaXnq
oR/q+ypjmrt1G59L6ludouNoqBNa07G/YhA7q7J4ZNsHb2stTWzN/Fdg5/XvzrcBy0kDn5S6gC/9
uVrRCKVriKPL1Z/vRusGhF/aeBfLke9I52He1DWBsKy9WUcUZVM2+H5362kSY/JnRV50Qdx4D+iZ
iM4QkIv7Z8CkzZg289rYl6k05Q8UGSaTwQU7pGFM0WGUDd07YDu0vLr1Fsy/HyzhIzeNqc+m30DG
y+yw8pwDQeonUkCyOJlLyh6q2Dc8dTjY74iR86sq6ya6RLoDAA2nUAWJXXAT0qwqStOdwVs0/s7U
giovMRqnzQSeDZ0aRuH5BiR8KWriyg/zLmqdvoKCVt1foRele460oPymG8oam5qZMnMta6ukgUNT
CUL5TlyvgfVNgjoPxI40aaz6HL9TxWbwGV2RcIhnmTPTDRuzYWhEfY6CdizvTWEkbj2+C7uTnZT7
OoGOi6TU+agzOhXbOKV9GT+DDK2Sae+FvLwlATIaL7gEiPUqsMFKX/wCpMLfIwWU/v0c68lCFm0u
/Evvinp4jJumC962otXqAoI/+cNN4Je9obitb7BcPfAHWiJBkKmhLL3Hwt9AEZJQhUIELH2MBzhR
ivbezK4NrtOLgrb6p63yIzDBTD6/D5Dd9JvEw6nDHn3ekmvSVpHL5qhvgsQSTMZNheaY4FL5otdn
1mAGP82NHv3TUiwry1xUtfBv89S0X+y04nRDiatfHijyga+ohPRrImNNihTKyZPMQHjqnpug5H5m
ZBsCsTPjOp3AiajPoa3G4Wylh8yBnWyHYDccaXevW1H4mZyjqHxeWuJ16bTGZE67YVumx8hW/alp
La6NuII0+izjkoofyCLx+dRGNe9RtUKgnYzIR3UfgG51HRgj8YGrOiahr5PCWOXOMkIe80tPC8Vo
gvQFmjtgZIH30BsPB20zqhgcOl4ryhUSGM3objWCLLUkofN9+VoEQqhEEKaHZJKie1Uaf0aEVPE5
aZoN3wOa2sMrkt4heORRC53SohqwQE0bbUM+4wF1ZhaCpr0KsXT4Sowb27zu+Mg/iLmZ5SkssMcT
f43MI6nJpL/FgwfSp66uiiqrVqIiIAp8tHyMGQRHFvbHyDdPfAuc6ZB4cL2tTkD+erg+NXpiaWRG
IpIFofh6DAW37w2eAqWrUpouH0PT5K0Y4gfkytjBasy+P3igHTWQhOvyeCJLVrfaJFur+D/xDf/1
JxHU8e//jZ+/geFrKAs17X78+4tp8N9/v3/m//ybP3/i75c3c//avI37f/Snz2Dcfz03e51e//TD
qZ3KaX2yb8P64W209fSP8Ys38/4v/19/+Ze3f4zysnZvf/vtm7Ht9D4aTsT2t3/96ur7337z3wu2
//Xv4//rl+9f4G+/Pc9v39/+8wNvr+OEz7K/0jCksaC4XvkcpGu//WV+e/8NJX8VsU8Dgew+w53p
HWTWmmFSf/stFH8FZSAg8YRRQnn4XqAfDQ7Bv/3G+V+DII58EfMYISqyB7/97xd7/GdZ6Z9rgYn4
189/aW3zaMp2Gv/223uB9f8Wn9AHiBeIQhpSDBYRsi/A2jpQrZgRjnvA9p+mzkZPtY7gOszY3qBh
uvpe9ZM6jyhy/oor/71euX90LHwwt8cM77BHk/mAMwhE5xw31xg4IZ91d6UbyyzuaPsLHMXPH8Wx
CjEmExOKV/k3HTfiM0X9DSFDPLMeqbRlS8u+6zPPIcj8t5X/yYS+10r330pAKzr0I9TF/T3WjBZQ
Fw9GfCtaKnY9W77iysbWX4gs/WzZgFBC4YX7MWiHd8Aw2xQF+iLh/rstFPkUrOBPXUkHLnykdaUP
ye1kGYfg1FrcMX7xDf9c8P7nlkGzUMhCn4LydY/CAvVSWFdVz+GRpxEkIGxorxpSm7NrAi81c4nr
1Bz/SoXoZ0sosHrg4sdzxZ50UKBANw8hnlpO9ZoWBOq+vS3bvBv0r8jH3pmFdksISaIgjIKQwjz3
eKcYCb4VJVSW9v4KQvewCdWl2nT/FA56yZhfukzFtTwJRAd3CISD0//3FsLGeT8PIJkc8z22qIW0
JoXuH2K7ZahufCOmMMViTvwXz3mH+O2/px8gTQrGnDBg+y4RR9A0VFQVT4Ot3q66KQCZIIpRt12L
+jDqHPEvsFI/WUIfEsGogFOGjsQ9lyOKVFraKmKopNAgDwtcWNc1XD/yafsVDPunj4oJYxHk7kIk
WP9s8AjzSYCaE0+Xuf9WD110KeJ6elJc/6ov+WebBcSFDO3YxOdYsD8/STqA+QdeYhLXuDtFQUXL
NERW9S4WZHxpFpDxpNBKV5+IlvS2d6T5BUL5J+boBxQlFBpyRFv7LqoIlGKV5yueKtQsX4S0ZRpF
ar2C8J1XJqsI6sxH9/cvMFI/OYCwRSnSWjyi8EM7yIhZ1m4pfEywKWmY9IVRKZII/FyAKvVad569
2EHwc2fL4cf/bB0/W9ogwrMF4JJAfbwvyL+d5Sj59NafADEAN9vnmlp+2WrNs07Hv2p0+Ol3FARx
J4gpGdvvVzoanKFUMuQShckm5DLAB7OuP7rRhXeNXctHh0yiRoqasV+5kZ98S5w+QUg49LNJvAd0
liWrCtJxlraqqnPEpFU2UqFPJTXqF2b5DyzL7hwIQqR+wYTNIaWwP+/GQERojcCziiFWmeiR+wb4
3Z7hSjf0qNW3tSz9C+7A4XPQGHKiVfTdI+pXFFv/YNX5j/fAPPvo5ol5sG8VIGBkdpvCe6hgwXaW
6qOLWnEqwVKUbCAByCrFmxT92H9Uc9OfPUve/uet9ZMDESHaO/FCHBGc/e+L8m9ba7LtVhDFWDpC
8TJbPK5vAv2/ODuzXkmNbAv/IiQgCIbXBDLPVK7ZNbwgu2wzzzO//n5Ut/pWkijRseR2l2V17wwi
Ysce1lobZKdpTPTBRXMEqN3bZEsaBlkSoYlw1t/ziz04AM5gyJEDhv7AWY0r1LpkGPvU1Y94DDtu
yiAMJVKQPwO+zdIWGvMq9VwDgb4sdEtrsPW1izd+RIateQxySU3MGqq/rWrM3jZD/t+c4Col+DXO
3FmqoRHm8pyahqNaGzdpGnERaVnGrQ2rAAUUKU9yMRty9Sg5cIg7S7XtNS52AAVwbjcOoqq6gRw3
Ij3jCXo7GyL2LDgnp2SM2nMWGrqrk0P6qdHZ65yZ1xG7foZHv5rfEpnIqZWwnCmLt816ZEM1Pdft
fCQrcX1Uf0bqJjtJLCQs/mnLwlTNeaREKSq/oFx2EnpufrHo93ulg4pcQH3nAP55vX//tSfYOeJa
nputRJNQkNYbNV44G0XMi56N4UOK3JSbWWg53L+F1/v305Qt6FeYtmVpDpCB61uh0glRE6vvfASK
1FOiA75ZFv0P8JXBuR1U7dlwqtIze8bsRMTYB97w+jn9r3UetnVUEknWFqmr9JraxpnR+YHUOjwR
Xb2UKspTr8rGj7NRoxLeigMa8Z7RNUHk1FIusrYwVQ3w1axrSeOPWpI/ZsWY+Soi2r6jLuk/lp2k
762lHw+29Pp5+7lSB0Ft3jdNV6EKbWIkBi4ldppWja/UcqF4V8qHuJpNV60XyiAAjibo2Hp/DpdK
HHzkndPrcDPpchI00a5df9ovjq+n2Tnn09D4Oax7t1OU8KWrHMeldqP5er2oj/eP1N5SNYbqEAuy
YHvL57QiZknq+tj4mtpXLjVQ68mSI1X+yTRfsjKrmfXMqOAPVdrpB6d5d6kWAQs5LoHvVqwFSEBu
BRFbO1tj8mwVtTxFXTf93vMjfFpSR5/2J+z1/1/R/2yr5lg4N2SVcPgb96cOulkUodH4FUMvzgVQ
UB/5AdrEoVyqz9T6a5up9JYanxYE0P+OCtt5lwS85iIQs68NI2C1+19/E2D85ydRQqHCYPOoUu+4
3m6UubN4WdoGqfjxM/fLRvGJGkOYyM7tHAqIU6ObL0kohI/czISnHsUZrnZ/8DLsODFHEPo7Jm/D
Grhe/w5dKBQK6Zv7hbTmd3FBD20akj8CIGqvqt/9Z8WSIS86r51KPLF52RWnUAHbJZ2fh5bzxhgB
1jHvu/t6/8PunS2pWUKsFaI1A7lej8YjF81m2fmwRXJPj6msZ+qsfVYZmOFNFKJfF5X+d1nSliZu
ypYUAK4NdkFUW7Fad/7UgAzsF3V6QotnfByZ3n15/dpM4iLTtG1d5yxfm6pFWMyIi7d+ltGvqlSr
AKLQMYQm7B0vnLv6fN/e3tkwqbWpOstTna0UVNvM+VgKs/XRxhrPvSW7h8p0UAXWg/TAJex5IwI+
2JKGyfnYajIbE5KsbRR1PsMSdCDVS/GpbO30bWaE+iklVHcTLQsjkBEAse+v8mc9b+sd4G6rpPz8
ZW/FEJfKtswZcJ0Pk9B+bJ3F8KdY70HVDd1Zh4H1KZ7b4MccI5QQZQtEry6M0dfuShA5UZAFb7tI
paMF6IxucLYiOgzGAgIRpmduZtZsH7xSO9EA+ZeUgEhVkxu1STQDvQ1q3elbfyxSDYDb9DIJVXvn
FEX0lgZK/1aNFfEH44mKsygm58h1rSf6+ns5qkqty9KkIHTdHotMJjM1zADXFaXKKYvAX/tDncjQ
A1Fpai6Dl3QAzgEwx6pRTK/t+6492UZiXxxQaJ8TuYjfD/ZwJQZsfpPGq22s0TzhwpabYFRVPQCz
q/zABuEHJMI+AXTvntQgiM963Cj0B8c8dFM9s9/nTTu/n6vY/Hb/V9we4vUFN/kyVG8JITbshcEA
cOAwDNK3pFW7skZkhQ8lLjrg9qe6LO0HeH3g2eamOLipmzxx9ULwSPDhKrw1SqxbaZeFSoplIEXq
833oV8p2ufBsqeKCwlj1j6Us5mNrjuEzmNgq8sVg6vT41PHz/Q9w6zAcjSNpoMcvJXSEjfONrEBb
ygLwgVAqyzMyHbDSpCVvrbmcH/+NKTypYxKRiu0h5DKXgE8xlS5G9yctK+kHbdNGJy6leXDf9vbV
pJZkc+IhpG5FocY0lSJh9JwvVb1dTrNC5881FX2kIuiIH3bcFN8Dqx1yV68hPR35p72zzbOJJ3Z0
gpDthMEpyds5dYCUNBAWngOgzW6shqrbRt3iq2pYPTtNlbiAhgq3WBr5ZBTagULE7asKD43Eg7rL
z5d1EyUkTHi3On2Fq/d28VtYDSBIl8jUnxepliiCpK8PER0CcJo6fG96FNuEdZiHDrCckvuJ2YQP
ca0MCAZOUgNLOy3Pcagdys3d5htYdFTbWt2qbm6V+AJRWWMcOLk/UGTy0HOL3sxJblGua4PnpKIQ
TH88/Rf3VudAUWrGLvndeqN+ifppogJZGECeWR1QapHJ9M0k2vA8wZV4r8jeeqqdIdM8pOVaLym7
9Dezi8a/Xn2XePZsREEpMmkUbK9/RGvrTBQJu9JvjEH7c9aGHCXMKT/rsmkOPMTOQeKxphNEj40S
4la5e1E1ii5KU/sDIrt/t7pTALDRQc92MD9lmyxHbd09z7gGnOQ4a61HbJXA2kwvwxlkv08teJCe
UndB7tlB+imQClB+NTOG7zUetfJjakEX2FwBELAwsDL/1V9ZrNUme60PC7lVG+XfINIr49rHgzuT
mzkNvbDJgBsQ1NQY7xvb/c6ganhpKKXxIF1v6WIL9JHQSPLhzcg3fZ6Ld4s5ygd+w5+pPjkHL98a
cWyeXxgM9E2QeqBvuRUSnBjHy4xS1lYW2vwwDjLwMtuw3t9f1I4fprKDjTU7p8q9WVRSDkosZwky
Bo0dd+5EyhTtGJC1RVjmipF/d0qmPqsuix0l/+LkEgbjHGhACfumAyXMJmI8I3G3CNqXvIoHlyGQ
weQWxqRdzKhcjqSid/aQMGJtZlJu5/Bul9sNVtnACvNtK+9P0ZxkzclOl+Y0ZKb1fiiH4iC/WO/5
Zhe5kQ6tX8rNUt0KpWQDQqf5TPUPZsj0mKeO/Vs3LsWHypD21/tbube2NfPlReF48l2vz6eowOAo
qUUMKYrUrepUAyaZK89azHyjEGTfQbjg7CzNApMlNYNQyd62pNgnK0HWp/X1JKqge3EfSEhny41F
ZHrg1ceXRmsAy+KGJxCVs3VQztr/ATaZDRVDztBmwXKwIt4vfkC/BMX3Jsj6Fx1JgJMNUOEF5OTK
uAOW3UM3/Jo0+pfXf24bJIN06KESpWysJ32WQDdsW5/oYgFKZNfw/yq60sOgT0/4+fzgKN2WXNa2
puCOUuPhD1uNYiunyCZl5nj2kloPcboGKNMETliZPhVJIR6HqJ9c+MrKaVLy5HeYXbGbTAAia0bc
vLb0wI+hpYuejWqALNnWn9V0rCE9do4Xr8yqZkqkN8PROt//yDdOECukirhAoVlkzZsgKXAgM6Sj
aUP2ypZz0iXLqR6ao9bUulVXl1TXCXltWqX0DYS6fUZgpKj6EupA3bqRUSMqLMc8sC5aAySsjET4
cH9RNz5BFxQHdYM3BNgNKM3ri1qFFq7NVHWvccLi28jt+GzPgNjHOj7qLe6YItAzaNcSaqsgRa5N
AWzuqLzNulcH4TKj7B9DAhRJCKhtKo058e+v7PZDsk1y7diC2CX42mRrsrFtckLAwc1s/qnkweDL
ca7OzYAmV5WPysGHvHEAWKKBtmbtlFLwQter09I5FIsFNJ/SZ+ShXlb/liRF91Yd5QBYtW2hqzt5
5DFkY3kYmkY5mld8W3Jc18o2ShsVSQLc9fz+EmtaVVlJBKp0b8DJti6SiebsWsFkfIkGmwEtudGI
L4ypNGiG5fUAu7hOELQbJi2H15U2cPnu78D6gF0fZX4QOZXGsG1qoNv3ZqyYIqJluQCOrBjf7UpP
QN2G9Ts9zD7MSrt8BEjS/R1NmjyoNu1sPVGoRiHYlPzXFpAEx7tV6F2rXgZ97WnMhIkkftg9Q8xR
zsnSmgf+Z2fvqU1QoKB7guz0NgZ1+kX0U28uHtU06ia16IhUxtbJDM8oCvONUzLt48UKKy27OHFA
f2VQdQp79z/3zv3iV4D/EPSrDGLD6/2fNci2BY7Z0+c5eSxrKEYVcqs+F/tYwuF2a2H4GvSs6FdR
DtncZV0vtCZU7dkT9OSYZR0N/limw/M8GMU5d6jkDcpQ+Msyzl48dIkbzO2RZs3OLhOQIo/vrJis
m68+KGphDQXs9t7SIPYGGqgPpCv8qiaXHvssPHAoO7tMEZFGvZBgI4i8r79vVVldu5RS9XISjhPc
9fqNptTKU2sXyt9TWjDyJ82dAlC+OY1uEISQne7v8M6KgSqsUQ7FaCpzm/ZVEsQUUhfONdWw9ElX
O/00Be3yGUbQ8vdYcswOLtLekkkwKEtQg9HM7UUKAb05CV6PHn1uJx/SUERPIldSiAjIbTQuLSC7
BtSfp4CIF017F1NYPdBU2vkNZBw8HCrhDctevcwvbi1KJPgAO1I9xV6gCmULmgJzk5mXyuwriWqH
1XxEEDG41PqwuJC4/sUTSWxh8NFtHUDB9iMYWdKASWwWbxx7/ZT00CVKLZx8W0RHs0F2wipDpeK7
osWIJJGHuF7sFA4Z8ii24UGBbEIP/SThMzLReLGjJjiF8La+tYVgwEyk2A9phochvNLkb3NjNd4o
u+hAvOnWhfOSCeqNOnUD/rh5ROG8atpAA8+TRli9CWNzeiCYbU79sGSQxdvK7SMGa1CaPvoUt9EW
tSiKvTwh9NCMba0xFYTTqBhJb2qN+AFI/vAE1944QMne3iginxVwvJ4uqW5VhuOZxnYVGxKFB0P/
aIe1fkEm1fASURuwinAiB1f41kljjmhVWxE3Er2J6w1WohacM/Qrb1jS3CsCaFRCtPC1KyY+3vcW
u6bok1Has0ydAO/a1Jj1tgJD2PR4gzUXagn3po0sVEqsI9e4+xkJOnBKjgAvsVnVEjaxokWB9MpU
vEx9Ep5jkQl/sIPBreLkaMD33qkkpAMETK9sLRZcr0zVlXExNRI7fa6rT0CBszNXF4qH3iYfqkWJ
TvlKtSvN4kjbf3ehkMPJsqhLgwW8trygMs+0pJFvGmuNO1QCXgQ0qDcA0bMH2iVHzZhde7RjmCQr
qNBuW+maXQZQjjUE9OlsPljmmH9yQklKlwXFoxlXzV/3z8yts6WUtl528Dw6XaCNs03yMIYOhr3R
5APqoYgpTMjmZUSf7xw6qcns7cp07cZJHztNHqVYe8ul70lhC39PaWQTVnRTlQuYq2wsU9YfgkCK
C2Cm0BWdYzwtU3jUHV+36zpCNeiwmbZuyhWqta38V/OYGuHQmF4aJM2bjBb2R6U1BSEjtCPRdhZM
4vAoLN41ShZnUgikIb8tc4kFfKq0SxPiTgtTOmS8doRuil/Zc/AwK0N9GatOP79+Y+GXrpAMEj7U
Da4PrjYlwqnHQqKLEpSNCyGsObcgUgyIXwN6EGqYD66qxSnQmLhQT0ZjRZ/u/4S9zQX6R3GUV5S3
fD17vzzkXTSPEIN16alBJ59QroLaqiHyUilL5/V9d5QQ7dmjBEUyxjNC+XvjJZzJzrKciqKn6GL+
oeaJdgbnWX7TwNSLE/zk9M/7C9xxuFS8KBKs5QET3Nj1AtNMrUroxMIbWw3pvWiOz8gSt9Cd+x/3
Le0sjSqBoMJOxYeHZONvky7NGQC7WF4FwDppiz/KRcZ+HCe5m9TmUfN+xxpoa7DWRCVAtraCdmWa
KRP0U8tjDA4lLEElwuoFQyJTRt21sBgPgo5be3ggyDEg9NdygbMJc5HShBuuxKE/zdpKnKxid0TC
BzZgMrpTMAwHQcBPLsy1GzDB6tDZJb4nndmOHURZzl6ESsLQFLP+YzJi+4e9tPn7fITHrS7C+I6U
0/AOgmn4GCOjnF4Cy4nODLQYX8gFVFoLRetmdmB/IYAlzb2/2+tubn8eGQ5MYZ1gnJ24PleOQPZJ
K6LAM/UMYY+GxE6fs/HxvpW9r85NMfD9POTE/NdW2nKYYGHM0C0TNLqqtowfrdz6lFtO+9gp3cEJ
vnWCNOF4YBwgQxqQofXX/OIMBN0+Isc28NKpXWVkFMd1glKckPebzpG0ch+W1hGC9PaCUgkibmCX
eeC4PddGDZG0SWQuoW9AhXS1Be2eBCW3M2HGUYNmZ30GUTMhCji4tb52baocnAXoaEtunEXTUxda
1skwaxQosgo6+KjWz0uJXNr9LdxZnyQ/xP1Ai1ihwNdGGbQ40WczY0B2EmgLRFw3HK3+Y9513UHH
+DZQAAJAK4gslIIr0PVrU46NVFkf6pE/mF3sZkMvz6gX5N+0PHDCEw1ccZ7RS6t9a4Gs3Ui1Oljr
3qWVvNrgU8gO+cPmVpANmuM4FrFvFVP5d2UOzdtxXPrMHaRUkEpDuEztDUCAk603P9S+KP22CMvC
G8sZ3ELH8+OMRv95DsfoTQ3kxr+/GT+j0M21lRRJgNVyc1WqntefqMwyiNuTEvnTMGflqdFE/BTr
lfI2QcUycdsxq04x2tXvllGvfoN3Mb8JCpS3KlhtX2pRzm8dhMzAWoBSnRBra09J0fRvdSUqvulS
EfqJSIKOZq1MR9923b3NT1/7YFAj1pq3vh3vVRkAffIA1Y1eLT6WCN08anUaraSpyC0sUEFR3naX
tGeqDNp53QXlSQWqQm//lhV66IMfqQ6+5o13wv/BLKQtSD+dv28C0xU2VozRYrgJgiiPcNtbxrUb
FBNTpxUfpBrk5/vbt2eQK8SjQB9rLfhc717QFaWCepnhUpE3HvSoFU9Vr0+elRXlYzVE6eW+vZu7
C/MNMyB2KaqZ+OBre1a99IYMIFUZ8Tiea8grgBRAJSyjPXn3Te0sjegaK5ATBKC4zbckEFaSQRaG
O4y1bE4t1aN/nKXMPjq5MnpM0WsPDO6szTGIwfD3gHmIjK7XppCWtXlVG0hg9LYPVSvzBD3rVduz
/3B/bTd+CQvcOoqC1tob37ZxRZc0FKYgXcD5BlaxkFVraJD6VW4tp9EeWw8NvvJDpCuDZ4f5EcD8
tgiPfWvFmRDeWzSLNscmUgKqv2j7uCa0HoQe+vDZWbrmLGTXfqgURUw+dydoz7E2ap+cdpzfoAVV
P6AsOLr3P8Vq6uoSrz8FOA+kSgocdLWvv3oF/kGzQvgvoe7kbl1plle0xZE0895hogNoW7ZYKWpb
1pZaR4MeWMwjAtE/nHsHlVUF7CLCloODWqw4ShF3V0XOpq980TUvvl7VDEXEmqbecFFi1R/HIixe
eiTgDr7dzfO9fjuShxXkhhfchqDaSM8NfTcDuTgR/GXnAKDGoiuo09A0UZBm0o13M2CjA47z3sdc
eTzMgbOhqW8nPCVEgZoxWwJpmc782upFzkwts1LPi1Frid+J5qhItG+Ru0KRj8r2FmfX6PVgahbU
nXpYaDCmkCHmaITZKBaA6knwugGaABlxPGzeipKhfnIzkzfXLeSlCuzpva5cZII+Bu1Geb5/9G+3
Dyv0GEGqOARgWz6NgTJoRK0aPtQSpm/1xk580SCWOVZ9BnJzVpzkxCQ7eQAkvP2YRF+CNImrgP/Z
josiHeJS99wFA0bhQx80CcqZo+3HdqA+SxtF5vvLXG/w9Q3HnkGpxtItXuvt7Dg677lTtQ7g6c4o
fMOaisfe0S3f0SbCooDiaSntFuE/44jbtuPnMA23xF63EqjexrnMoaGM4KmFK/U08MJutNypk7rf
tFbuoegyM7JtaM55jzylzPXprJiK+KBKILz3v8Ht2yJULgUxL/wPwu2NP+gGEK8I3KLmoA2pH9Q1
qnsa2qqmnI/C673t5VxRnyekQ8NhY6qNw1HRA4Qjwr6TnlWJyW20WXnQpTWctLY7msqya0/ybVfO
8ZqhXru6NhPaCGaU48TB8kMl5wP2ZvbSs6uQZNv5IA/e+5SAR7iZEkwScc+1vd4cTfIGdBxSW+1P
mppk3hzZg98jrnmwa7deXKw5CnB8gh56HRtTcaukpigw1aBm6jtEc54o7FcjrHA2YBeoJBLHUiZe
F/xLkhmOc4j8ZSNdVMxttNLQrovQxnabIPmTQffaqx8NgiqaMdx/roW+bd4sXR4lysh+tUx1u2Rp
oTCqo2mfSqsI/UELHX/KtCPq4J6r46FSuQVQRmhPXa9Rq2Y6wRbKPLHBOAn0GwxUz+C5/YnTkG+U
wSzkaUrV6ev9a7du0Nb1wBgmsuCZhLa9/qxfPm0VIUk4dfCGm7jM/Lyv44uGBOcnMt2KlKVwPMWs
xvcVagAHycneraBUS1zDI8m81M2miqktSnPUDNfOqvrcGl19ipEZuzhh1536Vgze/ZX+ZNdvl0rX
F/0Gzebt2o6VRpNWTU015Bq2zoiUUliYUCXD3v7L4SGRKCwDtwLWFJi5Z4oQAdo5j4vf0J8rv2pk
dKit5lVlnMRUaKFfTpVF/hR37XhifN4wnJwoG0fXBpP3pY1N7R80Z8POLWo9bx8A+qetq9ZFNbiz
Vi/dyVLM9ANqVSiN0gMAuSGTpS8Qnxqq16IaiEOgBgFnwx0Qbq0b8csWd2W0lMPCFtcT9KAoNc2T
cLLOX7WRUBntC3d2TPS2qNadsg7pwYPvvrq3zXcHzUfFBpUe7tT29jqidSoZ2ALBFzX+NgsDncfc
bNQfI0p3odsnTf+x08CingyZooWYx0L/VGsz2vJLFxtfS9RYaZVHTS0vadcH72Tc18FJp7wNILnJ
aoQZK6t6DHNZD6eQ/gv8oyinbnB/ITtulf4weKef2gZkBdffMZmXXEYNQZ2lrHL6zpx9HCemIZCB
zwdudc8UpB3eDO4HQO+NMxBZXzGM1UCftAZ2yf7Rr9HahRcjOxrrs+N3Vn7Q/0xtHsPCqCzNiFkV
4oDa86BX2ddlzYpOJIAR41SKenqYZLkcfMxds3KtO5Es68R21x/TMELUVGJWmNGFy05NJZsZ8iRz
KE9q1VdfHSdW/MBo7AO7O1+WFqq+zjKBkkWwcW03sttiivg9rtqI/CEFC32qOrt+CXT1x/3jsl6r
zbHnpaIAQEy3oho3yXKF9uxkFSkKCeOY/Z1Vk3V2jBrJtoJJCs9MQ1AOHOrOW3xlcBNmTAVI47An
WI7aTP04oIfzvVo71PeXtfsB0YiikkLUKLfUawah2GOmV6h7aCE6nVPtfOhLvXiKkfT7F3ulsVM6
KenKvNgczWSaYq409Y1eC7u3Yd6MvhG30Kay4q/7i9o5jcQVdETo5ZEnboGnQ24hIB8FZDNzAwIK
OYuzYo8UeKshvKRJrX2Yp1x+u290b7/Atq2Hg+4WSfD1UYzt3rHKgf3K5pzzGA+2BwX5X8TVlIZI
oVauF3u2cSXUTHtzrlla2zT6t7Ap/q5QI/1g1unBed87GCyFIAX9Kcpam90SFuOBzWESbsn8ijel
rHlO9DCsPAaUKAc9jl1bEJ3WJA0A77aoV62iEZkDB9rpndpDo24+UdjIHqcsEN7rd4lgGmUXJPFJ
ujbLimZtlPWIf9TaZDovZRhd0LJ8NdKRAt7K3YVxzVfizF+fBaGPpZ0kMwtKuq/z1KNqmerLmYEb
itvkiP3/i0WtBVHi9jXt3CzKRILUqOye+gT10Zeib8m2ggyF2oOPt3evIPL/z866j7+EHuurA3Md
O2KEoqVpsjrpRt0DA3KWc1rNTDJAuPn3+4vbc7zw/4CxABtGqGFjFFZLaGbFgtEWvukpCNr4yxDP
3bmOLOtN1tnlUQ9j/VxbV09+QrVHMuCclOt6mYmWtkmP7Cr9/1x6mSwatwhV/SCt27fCKVnpLYgA
bJ6u2V51y82WEk8+dE9OnYDX19PJvf/19rZsJZepFM4oXN00vLSkyONOFy6QpvgF9ZnM7bKYoVtz
FEMWtp9HJ/jnvsnbhVFq0anugIY0kRRaa8G/nJJE6/RKGzn8GamC58jK/KANwv5038ptprMWdDSg
+GuPGN7rtZU2H3T0zVXOPLj/S1SZxsMQt837og4qNwT0eqKPiSh6mfQHt+32k2IZJ0RBGW8Fa+za
MhrI9NYb1lfk1vBGKCL+Aqq5fy67Gv2iMGvPyiLtg8beesqvzySVpLX0uCJqYWKtH/2Xj0p5s80i
bh/8q7FA71DaqInrGoNQ4/7h/pfdNwWoE4rQz6LZtSk5lxptLqASUdiPXmbVtZs4g+4vU36k4nB7
tyXMZZoCDl4SgNHmpnUyoS+6cLcZ0cTkFYB5nsnAspMG0/9z2ufKQSF372iubmTlQhKAbPHRsYZG
0BiSu5BdhS79y/FBjWzjYK/2DgiIDCpSPys229pX0iCEB+0QrImDtjS573hRxiRx1WVknktc2x6c
ucK7v2s7S1sDA4RaITmCldieSqrlHVRsDogSjs8ZE2B8Z8C73LeyczZIOW3a9XQh6fttghyjtpid
kGGlZ3wbDLkiOjHRq32L2Fd6ADfZ+YoceGon/G8po247byMVqMHMueB6ogYeHZrkxPCbxXOWqnQ1
o+jdSYblQdC9sz6TRv3apeKI3LT7dFEDh4IE7S56NvxOI6v4AgYi9+KszQ42bN2Q6xu98mPBWdCX
opu5xfBaMqc9u8xogNnz+M5IxsmHZGy5mUEWndXV6EJ4z5+mMMo/MBPkSKzxdqVQIggYVDozKNDI
TYiSRUPGbB8LcD7TBL/bZqDWXgErzl9K5Odf/VkxtpYs2EwTuvUml8lHRob2CxPbbMZmX+p4Nl4a
ZLkvpKfa5f4JvWUeIz9j2D8p89RMEWe4dl8Mk9CzEo10LxoZUhIXw+SrXAffSfr5OWTGy4uc0D+a
IgkRWJlejMFu3t3/Dbd3Ebv0qNaXCeGYLcQADI1iigUhHDR4p0c11io/jJfo/C+srO8rUSYxn7Hu
8C9PAml4ipSonXuj3ncPMaEtGAphHNz4Wxe9BicQaNbaHqvSr62IrpmUtKCGJlpq3CJehke9G8Kn
2GSUwEkru/ZgA/c+Hv6LQjQsoVvsd2i0CCQDHPCWWjQfOi013wyV3R48cnvLskB/gFTRV13LzcdD
wR5d2yUqQMulxkPEtIOnbCkndM6m/NRp4ZG9W2/GF/zF3ualm0s6yXBTCo+hG28y0FBfKMHODIss
GQux2N87J3IOLt3NEuES0/Ba4XMU6wDtXe+cGhR9lYeovE56YzB5qHfc0bCaB2PFnTOj4wi0f+NR
sAchgPKTjVooaf61PSsqFkbUDZwUJYrPUVPR7REAGfiV3YHv/NnTuXKeqy2x9g44JJCmN9HfhHss
EfDNvbYZZsc1xin8ylma3lpLPyBbF+cFnbY5cxl34fh15Yg/1DhhPEKTqslLt0T650UX6InOCVK4
aZZTQJoGwMWMlfwDqQ9+f56XX8jk2wfNbOb3FLAH5NoE8/SUsjloUO5+OXwWXRdeV1qk11+uqJB3
nrhODFOczJdRtXpfDmQ4dtseVZVuzuH64TADCGNVF92iD/rJEtNIvu1l5vxdjnbxxxjk86VIunUU
GzNwBmaNxkeqd3tWVywY/Ef+c8P8K5xoLk0x5V6paLPvLFMF+0EqpwCdnHPeKSogfV3z7/vHva9K
hQTmMfxgoH4bz7WkzEOtTSUjg0OErEn02WsR3qRAWBzBuHdN0eUBVYaOIDnd9QaOSztbIbAArwP7
xcgTRqWk8Rh4EXXv1/pjNhA1PYTdAQas1aZrU4y1GY3RNjKvG3P7YtFK8wbZDQzsiqKzcPLg9/tf
8fY9XQ0CWjQgIKADscVcKNPaywOw4mkTQy5ODOB1zsCcs6e+UcqXMVzaZ2VKWrR40/Iv6qC6bzGW
8uBF3TlAWAHwAXONtsNWsMVh4FxZFnbqtUNseU0sSoYDG9VJMo/pNydwarTRjeLA6M6u4jqJB6mn
8/BtMS1t3kFXtI3UQ78w9oMkGD8tmtXSeAEecf8r75qiKAViE3YHcdn1rtYFROV5xFTYqOGlbbPw
PNh6z/zAJnu9swGnsyqKrmSnm858nAtmKBUKpgYmaZbBYp+Vuma+W9EclThuQlyin1XIDlAvos6k
b9erCvNkBScxWccOcoYFh6m8VGiUu3JwnB+mrCfar8imNitMASmpo5Ro76MCy14FukgjKEZcmyeU
J/kkIfcaBH9PQ6+g2loxt1Wrgv6gmLPz1gIoBe2wtgZwAhsPzgS5qM5ln3mLGFT4Y031MQsWi8/b
MFkuF9nl/nnZuw9US4n+TPAslFuulyZ6CiNmOmVeGurVU25JNGAqvTij80P7TMvzUxIl9YHrWRex
eXQRAv9/o5tHN57zZWhQ0PSmQKC61efZ/BEmt3kpi9R6TIWIzk5qaQx8MPT02/0F79qmhAXgAoQC
AMnrBTMWdO4GfSFdYSjz81Ko3YnIULpqKyK3Kfo/UqfQnvrJPILr7R0iysWrFC5qrYBMrg07c1HY
CtOYPbVbwoeZvPcz1NvQxV0dAUB3TRGt/XwmV5mma1NUs7KiUosMQoH2fmE+28dysEZ36dXgoEKx
Z0k4IGTJTVa5/s2i+GiTAVcv9UDUxe7SLoo/TsAxk8lqzq/fOCijEN8J9sAhbm5GQS0wYZZr6qEP
ymTvPGnqk5PlH+q6US6igrPMI6kwdayZPt+3vPdyUX+kyYJ5C97cJgA2YzJ5a5R4ukXRPN1JxLlu
1PbRns3I7Ztpjk5WbH8Z6ogpsPraSB+oqx2Eqns3lVY5/CrcAq/2Zv1zEKdrzST1OiNhpLQeodBn
FJFbZ8Ufmo1ONv2bIxm3mxQKv7vCS2gREfez8uuDVMWM8w6rGZsx5M/JaPv3CP7YB8W0vSsJJQXN
orWOAePz2koH336KWifFvfbT28JgP+15Cs68lt+tgMGXbt1Z1W+ziYbFwUfde1jg6MHooovDG7ZZ
4FgwbjRt8swzBr2pXKOLR39q0/BByrT5knSV/YfthFN0aux8ZnS5rSoHv2DP4ZM9ot67anoQlWwW
36d1hPJo6pk8ci7pM9CQqE+YbEz1JimMI8r/3o1dX1Cid0DUVPOv7TENnqapgj2ZyMy1Z2fxtNpM
zpHTZAc3dm9pkH9I+qkOcW03ppJmslpmOBP2OLF+ckrbhMgftA+ZWcz+yOTbg3N0uzT86yrdSauM
yuK2h28ajbYw8jr1hmn8EDZt/9SpBJpZYNbv7nuEPUsAMNZFoZFEHfj6I2arspdjtKmXJ1V/GVUu
O/D44Zw3g3FwPm4lA1acB3/Rgl5fzK3fYx6yQSE4J2JV4umb3qZDfTL6eB3Q3I7Lx5lO3l/jlDHH
1enjc2zKHm2xwjzptC7O+TiWB97w1g/xY1Z1VFwi3MstijBT1yGrS4ofVuLsEzM8x9TNZGs8mCPl
qlOQV+3nsK+K8CBo2LVLhQWZYRt8wba32+s0+rshST3UT39MihL7wA2sl15SBifbnr28l+Lj6/cZ
3gbDCFbRvxuIvUO/y2C2deoZo5bBFBzTs5WM6ptZMEfjX5jiVUMgDy9AnnR9pJaxD/k/ZZsbII1n
accLN6Y2GWDSHM2dur2XOvgMlHN4sVdI/8bltAiPyt7A1Ggw4nJIYbp3xLheHYbqA2gz/fH1S1tf
LaA1YEHBa14vrYnNXi+ymttSyLeR3ZQub3lxtrtoObC0tzISBU7HitC8ea/mIhY2LLWUokT8f5yd
167kNrOFn0iAcrhVq7t3mBw8Y98IjhKVE5We/nyci/9Mawst7AFsw8DAZlMsFiusWksREjGssLZl
Es5C9J+HYqoOIHTql98GsgoXQtTMGAZZ5fbQbHNJNK/2ssg12vYyelr/vvU78+Prvx9QF0X1rybZ
t115w6yp8ZdNFkFlOoZUPtyzk9Pmkvic8/2l9jb081LK8f1UCq6EPVQpkr+I5eXG+3yIsyvs3eMv
XGXyKJqPgPiZV9/E4DNPoZEgegNTWD4/B9Xgv407qESdcY7/8ioGnJvhsBm/YxtKXkRxr+C3uM63
W0v6qtR57kVEB+2fOKZ0U66Wh/4Fk2ZLrB81d3e+5A+CbRClJP2Qy9wuF0NFheCgLWABaPtLn7rz
B+aiXqd3xrgFKLIfhTCifZoVWwPsArO005ZVZNmMaLlncX1qYRP+Y061+R3o0qOOxM7LxzACdQUi
UW7athYG9Z7Pipayxbk7MfblnNw09ZSM8xHpyN5SPHgUFqhn8vpt3FQzd3mSDxxYEZddhOBDf1kq
HhswI0c9rL1HVtUxmaMiViHa3WRMaJQy643TjYop1kNkS4y/jVizkaIXilulUCoxKBNE6Rzo12Qq
zRP8J8W1klV1mkpX/nn/Gu5tXUERdMyU1GrberKZNJ8crRMwsmvivbEW8VucHgxFenIEfNx5Vj3a
o3QqaVMqAsRbO+0RvXLLtRGMpYK3tLy2A4AjgVqnohshKDLic50H68NrN8jrAygAjBG8A3Ca3a6a
mrTxfD1n0qoTwdmcZRfmMw7ByUR2kKK+vPcWQ8Rgwph8pwu8FXgAx+81ei5EVM5TEYq+Hc+g1NBp
qZnpD4zmyGxfXnwge6qySrGPTW7zNGaCgYYNsOmva5d+o9ZbnpkV1K6v/oBUiciVuBy0l7cwDpnP
bsFUexrNw2RFZZu1MGX1yOsg/BLeX2pvQ0ytkpjBWPWSqn2qoJurDC2JiNg1kG7MJE+U+aP7q6jb
fPuUsgJVYYbOsUKs+dYiIBulLTimc1RBSPVR74Ls4jqwTnXkhtec/yz0Eq362LfLESJmx0B4xKku
Eg2pltMmTWHG3JsDFGMjXmBkXIZAXnqrX/6t1gypiCpfDmx/dz3Kpj/GK7gCm0gPwaW4dwbWi7ty
ATZVF6dSl8ljYLbL1S2Y3j04wJdXnOSBSI/+K3SNnOHtpy2aAXahkgi5z9r42jCoC7vpap5iAdk8
zSr7yRIyOwha9hZlMhUfRmYPxdgmkhhzi8h8nueIGfnqbObSO3s9+laGK7U3rpnUHwWaZgeBxUu/
qQDB/7+o+vQ/hS+62YGRAABBJ9SNT0jN+880oaZTNxTJp/v2urs/wnSY/bkZLwaRh7zoprHBXhHF
Xf4yjAnNDF9o1UWYixb1JaZU1d6rR8bIA5k+5MpTi4bXdXOUNpRC9ZwWc5Q7DKnQdVuiGQ5yRpCy
gPqe47/ezbAeIRriASqR35xiI9cAwaxqjjJvaU+EOsPZhoPyNHmZd7n/QXccAKndDxpA+l68Rbdn
F8daP9aymaOe3s3zCrPCuYstBo2yLDOMB5hwtGts6NXb2prig7V3XBztPdUNowxDUWRjNzCqZ7IN
1on3bvrcD8Hyfm7t7Mv9De4YJ/rJzBvDzkSssS2HEDUZFdqtUyRTSxEsSnHleW+iXCztQV6yY5xM
+NGzVI4NwoFNOBOIPF/qAO/pV3Tnu3xcqUjq1VPp0O9Dfr7/TSvH4mDRnf1Bb0AJT/lRgwf39gAX
XVspzYgpcoM5CNOq0CMI1vuHzJv68P6nVOdx+1gwv81wOGPplF/gVLhdynX62AgmRvyxSPGHBgju
ZDMg9YkqXhllFP4PKku764HUBIkD+Ijqx+16C4iLZuqIh+zF8Z/KYhZv0yJpGDKek/KvNpDlwYIv
DZIN0ptVLG0kzduOU++n7TQb6xgZHcooSTsOz4J5vIOXaGcVeOcUwEgRAkGGcbutNF1zy2w1GWGw
zDMDg3hCnKg6cMo7H4+iDfOLQHGwym3BaB2tXhq8qtGYWpNFRD2N13hK8m9aJ8XzanTxQRVgZ1tq
PkqxQ1Cf4p293VbtTLWgqSujoLb1a+ON2jk9nqx/eccIW2lEQI+j1tmik1ffzNvAXWU0OL34kHRD
/KR1i8AzTwblZOl9gMSkOzixvW8J6wRhClROKrW83ZoQmiRecSSYptL/C+bf4pQwD/OQLnBtZ+N8
RHLz8k6TgVF3VBSdzARsYZp90DLs1ZQjIlDlfDZT0T51NgZD9faI9HHn1OivgGyi3sYk5hb1s8gs
WPuhwuSrsX1qM8u45ikpyX3PsbMhbjFwMC4xNcTtg7Y6mdb5Bhua46L4YGbdcM7sGmXB9Iha9eVK
4EXAWDNFD0zG3voMmlWpN2Q1sYivd+/tXne+BGW5mqGY2iA92NaPWfFbj8hqP04JqmRc8Ob1hGxr
FCjmzZEUaT1CAF4pWP4qfC+EzIL0aqXL8iCTchmvDjENPD+LcOCPqjKdFLbRnSKMUST+e1g1pz/l
wVB/naZl+Vvze/FlSe3xb+LWAKBeCw/aw0KJ2QqLybTW6P4BvbxWDP9RYIAfQxFlbFEiI8MMuZWI
IRIJ9Zowncv6a07bKAlLKEpCmNWZvAqmg3v1ku+AAiXVIQYJoGfF5DePV4DH7cu0GaKRqa5vc7xq
8B6PzmqcGymX4Srk5F5spa176SYmzt0ltv7TvK5xwzVP7eDAhb285xBvkzsqCAfE6lud7jkF/T/R
YYBxvBfPPZnyeUmK4mSN+fCcCy85eG/21qMnDWqE1jg2qy7nT4GzjcR7bmQDwVfpmKcSZtxz0DJ5
m4KdDCWqWQdvwsvLTpkbHXKyEhzMiwe1H2mrFAxCRsITLViHjhtY5UfR8t4qylXSsaXnjqu+3RXi
n0C0AWNGY5UF1xr52wstqe7AYl9edEVFpCgNebCJRzbBwbh2Rp0gLRslpi/O1N26j3bc5qHOHXw1
OkQtRYwKYzON4C2GIFsAshdBS/iPphhq0+X0R+khxEpIPj+4cZ38dv8y7m0Nbgool2C7VNzotx+w
0UuL8SXi4sae/VMHLXkWmlUNU5nlFn+/fi0ViGB+FO8p2dyu1WuNxGAgqFp6O33m9YvPFJ/yt6O2
VEeqUjtOBoMgVlVaTQQKm31181zhCRKSN13qD9oceGFspnXYAEJ6bBdnPpmk6ef7G9yBEUBhQnAM
GzUPA8jy2x3GRjsHg6589NxK0Ioi/VzmkzylFffLXxz5sMAQ9miiDnfqW3299MtofL//I9Qat++E
Qt5RvwWzBUXrFsowB0mwrgUnKlsJZ9+kqEd4Cib/r/vr7FkOgTJUXWoiDYa82736hedJMbEOzJtZ
VNJSDIvGb9CNbeaD77rnuyAaYh2eWdLUzVL0EpZJW2KYzbiHYQaV3KXJ4DHI/O7Zzafx9/s7U3a4
+YJElfDEqMDPAkp4u7N1zgWasSpPrRwDvVDAmlIETRuO62o8LAOMhGkqg3C01iOetR2zVTEYGQge
gB1voj+AGoZZdjkhRbLmKIhbBXwRAtiAZQ7ad7qFVTh7zXy9v+Gdo7xZdfN9rSJZ1nWi5mBB/vOQ
+8XybCTJfGoCeUTosr9BVYlW3KGYze23ZdNaqy/4t1lPxGW23QVUS015Q/IcI50+Pfu5cSR2of6n
2wNVkFRgxXTXnS1k0ovrGUoOA+q/XIcpOumSd/G0vh6azetKU1IFVyQLW27SYp50mGQFL16QfB+K
zPtUrF586SxpHo2d/kh/tzui1Efdm1gKLUT1mX96zSEviNehBizj9n753kkL+TgmsQ2KWNTvjHnW
/hmWbojM3uufIIauP1lTPqwnnEP+SYxr+tGM3X+S1I5PhBv9fzRcKcEWzhIFfiKPWo57Z84oHXka
3W8kvjbl0DiZoCZseD7NdFXUUrCDFx0Iy8wU8YMs7eBMy8n6ct+mXy5KiRk/qOON6XxsDW1yB2fI
PQ/uKr0RS9j6efNRr/R2CinYiw/GuvjGo2TcJzl4wV9eJsoxaoKJkig6EFsUwzhaQEYWir/D4rqX
dWiDZ7L7IlzHOH61X2QpNcMHpTNdpC1dtTvosTvPOKps0Srmdr2xibRuct87Wt32Yd5b7vX+V93d
nMoTAYcAjtmSkOta20HYInlWB2eKhAjcS4mIRijMzjgI2F96YTZHXxXiHiDl2M3GxGNpZnaF1ZSD
Z18Gc83/zbXKf49Mb39uRgb9nIEhUF3PjyD6L58bVsY90ZyjeELt5HZlK7Ha1g24yEuzzqcgn+M3
dcnzlsYTzAZV3nSf73/V3QVRWKJ1TcULyOrtgoSu7RIIFSv7XvvsMcIXFnVWn8puNi+pABx8fz31
gN16Dx/WUDpYyLKoDHbzaRPbkHbc4IRLNNCfRGdNT4EB/86C3FMEPVPxuQbMca3HZg3ttfvz1avb
nqqnW/wAYNCbRDYxi1bSEyT/c236yomgaBtapY/jCrrhlDPfcWHErHqbCTmcDbM9Qq3tGPHND9g+
slOrGeXkDdHQ0sSjPQKGZCjHN70zHw06vXx5iCRoXfF7AbTSfb492dnIvQBFIRmhdd1HcEBCa+oP
R0iEvQ3h7biQVBJhhd0a7DQ5bjO2MmpdWvbxgqNZYokMPNo/p/uHt2OqqvNJa4IYRVGt325I8IeN
YUsZ6TkSqbFh52E1QU7YLKV+SrVDDqm9rTFKSLTAzgj0NrHYWHVz4zS6jJw8qR58DUeaDvX6tgGp
ebC1l3zUFFjIOiDkoA+ILNXWLizVBe1MCeaPceVTOrt1fortdq1CelrBGiL+61yQWV6q62LqyIin
EO6892XqlLTaJNxCwCUMeabEXH/Ol9h9Y9p5mx84xt1PolQbId2zKI+rP//p7aflRiGoGGRkiqF7
kCOUVHOXfhFJEXy+f9g7NRPiQkRj4RMADkiV+napefSToDX4Inrd9JeurxGl06jmNl3WnNsu/Zwx
KnVFL2fm2ur+yYcp94lpre7gaHasjt9B6ECpjQRg++y0CxO4ssAKalkECS5jdcLCxNjIai1GFRPv
1ckNT5zLByb6J1TdNlRTU4xNmSVTNKdCPnr+SKlyHKm3ObF2sLcdZ8zMANBzPAUZ47bToZc1eLxl
GqPKtZAgYDzscc3KLEJjZIiYKhSME+jjQ7uma2SV4gh0uWNNlLgpxLG2yuI2Ri9dpmhF7dNoEYn+
5BfWXyWqO7+N3eH92vGFpG/gH7lgFIG3SOwWSpZKFzGszVVjneWQN1/WuBUHXAC7+wFjTn0Z4SSa
wbcm67SFnZKLjlE3l+tTtk7TOS2EQb1Uaw5ObidCoUwD+wWjLuC7t+FX6wVVSfNljBw3Lb/Kta+e
ijiwPhlmboZjgyZVJYw5LAf79QUp8N1UUShJGaDsgo0L8DQsCrD5GJVFa0RM2xDmtnV2XtLBOogV
dn0A4x+KFQYkD07/9oNCZiz7waHp1w1Be9GNMrmWVVaf5zz9PNRO/mF0zOENvqiMRnfNQxn49VWS
Cx187T0fQETNbDljysAkN77IkL7f+nUxRfUCI15YrD2tJt0o5m9pZYOVThf4wu77v50cAiA0o8MM
UNLWtTZ3w15Mt1gz+rlBOwia/aOFIpXrPfsL+joz0mMnLYYf6v6ie9dEHSw9cOhVSZRvv/fCFKE0
HehUOrKmsHBn7ZO11NmH+6vsXROCamVARGEMkd+u4mWWcOwO+TtrSJxzHI91uC55+24266Ph8t2v
iN3wjFAoAtNwu1SQLJlE0muMUDWGNNGIma4VcqzPkED+O8zl+LXQ7aOUf29/vFeAKLAYn7frdlG7
NBzp1vUUado0Y5SyryNduuY7WThHYgt7G6TGrWOdqsGwbdkV3RqbU7rgcowx9R9dZxDiUwtjtPPV
mtUrldSw4zrmVBw1hfbuBMBTygC4NF6PTXg5rYttD3AsRI0OIX1C/B41Yy8vUhjTGTjhETnH0Xqb
0D024tlqMtYTzZBFejum56Lt6ou+BP4lGa0jFrG9U2SQBRAh/1DHeXuKi4ZovVzqMdKAr31Daw9V
bBnb8owSuDhokByttTFTa2byPzdBAIA+Mc/T4gRP1UL9q17SI3j+7lKUiekqw0lF9/B2W8lgtbBC
0vu3mtL5Okj0V9Kx1M+z5r5+fI/mLmANOm4qnd5WI/Ix0KbaxDZrrQuusNn5V7MDABBwPS73Xcqe
44IGB2VEYmiyno1x8AD5lWOOY8QMlW2cK77nqAYQjrzynhGSCGDtsDKBu964rjQXFNltn6DUdsVH
WytcGgpO9tR4dtLDH7we3e+941KqrYxBkrYy63R7XD7C8HDVJGBlidAuuivtS1shxBbP0nx9bE8O
p+hTwFK8nBGhqZtU5hoT6OpLdc5RC/2CYUjKAU52sNTecQHMpTtCUZSkcfMZu9g3EQAWYxTEY/9Y
kdZ91rRDdYLdbweM3OUZpeG7xSkpSncCyxQPlUzLQ+aWKF+5o+S1mc2jfvyeHwZg9r+1Nuc0WLXl
Zx7YBYgGiitTTP6zp83+n0PBTKemp16UMVX2C1ZPqw6CBZDlVDlVkPhTNlZkzdDKDBdFVaP+tzQ6
hreSwY8PooJdo/8xgatmmkHa3C4z2gm3O8UwEAkHeGgUif3kJzaXuEcBPuJVOmJH2j055rAUVkNh
kDdvSwfEq06WhsRg7O04tBonfVqGTiPfM3D14X3nsbsagABIKeEoQoj7dn/2mEgHsU9QG/XovnWD
5FG2sxLskf+8fiG+n6mySHjdtmYfG5lnaIzYRW6iUwHyF+8BGZCv6VhrB7D0vfSA/IM0kkwdHvtN
COKubedWgg/YoGn1TZshFvBqM1e01+I8DoMeVrNWnNa5+HZ/i8aesagwGalGKG+4ebcfM3EDLS8n
Mi1ItNdnd0Llu3aW+prJEZJ3qTnXorTnD20ziu/QJ8XPnZmJ9QRVd36u07q/ulli/aHHsnTfFG5a
/Sutcfnv/o/cO3ClCq2iFvqVW4OGfLzJjIA3MNAn53OWToBrCy35JxizI8WSvc9BXwaQBXhJ1YW4
/RxOxVxq6/EwVXEAKS0+4uL2C9T+JtAH5LuOZqr3tqaQLUS7ABNAnN6uN1SG4DmZed7zBTKxys2+
2YoAvR78X0kEGSikbabyT1gub5fi5qa0J9ma22bIMKD81H2DSnt0T6JBQuT0+jNTz4UPGxDTXdsU
LKmZ9OgWY4zaxjaf4CAYHnrH+V3FMgcr7R0ZGDiVeoFZAW16uy9X0zW3yOMBGFrSA7tAvxrcYQMi
IoCHrksS49WyzoQuFDapHIDWImnYuLvRbgffEpmEvMzWHpPChAS6GtOVSzrEB8nX3tML8xwkBxQP
VHpyuzsSeq9ebNaqR3v8lOfuoEWkhKN38BV31lFdVibHmGCkJbV5mzyzX6oSgtrImaz00SmX9lzE
bfn7favYXQUcACgccq0X3VUGesoR1WEZaTKJ13OZ+PEXF6h18/qAhUbQ/6+zsXWqOAATC3YDMmsO
F39uQG6l4qB991Isgq4/LGg/bJwm7jbncOxAjAYqsFFjWuny5Bb1bIR1U+CWxrbIv+uDqP+clrqT
D1ZdGCQkMmXY3gZU8idiVqZ11henfzT0REvh6PHMPOxMfxxCRrSGP/wySD4kiWzfDaIqzEhWkGzh
k4oqeTd2eaW84GKN4RhX1nqSTNHmVBoy+9HvySbOXZ2vX7ql6OKDj7tz4dSwHxwx5CQUzjZVnsmd
AI7ZyPgmvg9pQCmWz5Zbjw92nVWw8y9H0017RkNEyHH+AJNv+wh5XNlBAxtE1Dtx8HGxOvsR3IV1
FLrvbothCmZGiNs52dubxvyxmNKChz5ubP+CR8u+EK/pkeb743MiRBrdvws7rl9NU9B4pvpIcrdx
/SsdxdUa+IylBmdZl1Xtg9WOKJVWs31wYntfUPFX0vCBCYEQ9HZrsqCkgvb1gJ3mDtWvMv9m0Q8+
CGL2VlH1f8XHqab4Nh+w0czR1JKKZl2ra99BlE5ZOFEaP/huO8gpDsmhxYMPJojePmROMOR2b/oD
bNNC6pHrz8kHdKksSGMlSjXv2q5PprdTVw2fUWtf/spcVzPOtpEjbHL/CPd2TMhGOQdVI0YPNjfB
mLt6jVNadrGdLeGaGOZDL039oNqwZ5jQvwHQUqMUjMTdnl476bMer8ih+1TBfk+csn6Y57bCrw3F
HPq5PHDSytVvWr4Q+HCviUjVv2zOMZ+TvOgtrY+AslMVa0drSa8DiSgAXGFV84k2l8g/BZnmFyGs
f/Nf97/q3sWggIqDoZ/CM7EJSZe+6HoDcdvIE5OWo6ejeU+WlzvvmEZfDk5wdy3ePA/0Psn0ltMm
dTTf1rQRpG+B89U8zYNKGQr/xjWbA7vdPUaiSjW0TxluS7RQoHJt55MzRPVgD4+5nXcM3rkrmrqN
fHQU5/EvfEbAu7C/gRagx3FrNh3lYMJZ/Ivdj/FzWmsWojmB8WSlxlF3Y29rNJWVHDrVIyA0t0uN
8BMNI2wBjA33zlWOS3ZKG09cvD4eftNY/yBY2Ws0MMVLkUDVCpjl3ZjoOHoTzKZMPpR0d07lKP0g
HOb5uZmrNQmnsp+/Vqu9/N2UtmygbE/cKyiH5KNr5VX1C9/559+yuZ5EtL2dUIWPRr4NNPhMbEIU
7ECDkibX1x8p/g6Iyw++hC34I02tsXVHhmdgapNogFUGmM2sv7TdbJ/vL7Xn2uAAVvdPCX5tH3lD
nzLI0ch900XLT7lpTm8ovOrf76+y10cHJ61IGCinKCjUxnJ8u+tnbcaDdrXnIplWpJe50OsIuD8z
xq4/vXGsrH6TVqDx+tZZcLOxnIdLl0uPEQYKLVeg3vWXKnacx4F8+SD+/kHNsPWGgGMBCEP2iY1v
nmkT0sQKdjHJJFk3/FuvmffW1pdlvlbc42vT9Ighl7nXj1fTzLsvwPGD76lt5RdEd7M/RWMZJbS4
s28dHNCe56JnSeZocD7kj7dfrmpgCDIoeYM87TxxaqfYfwCS6fzRM1j7CyauKAHIDXjpgEXertVl
EqaHeSE5SDL5OfGWf5G0Ch5bIeyP9w1iZ1dMMgEThnuAmbftxa5TLe1pnkCsikezCXYnq0f0jJCN
4QD47w82tvPUQQrNJDeOhLbsdszUhsp1Gn3GjLLYt0NXwpte2ZMXTm1TvQXGa15Erv9uzlN/kDrs
7lOxt1Fn52XfwnC8vmY0tGDyiDLkBIjEKc8trJVXffSP2BX24iWq7AoTTUIEd/nm9CqGkhbLaLnK
lSUe2kWiLuU1MgwylIu1wfdORtxPHxMNJ6JNAkUBa3m1ShMr06JkoBdeN7KDrcOOATelA60tKQMD
ejH3T9ps1bmH3OJXjpRkDDyG0pnYqurWsaTWPlNKq9DhG0MGu/ynYEIGRU+7PIRh1nwMkIe+DLVe
HjxL6sptXAUh0/+W3oJXfQYyaP9DD9+Yffd91uk0u+iGfIa/oHqaZhF87LPyCOKz46gJPOk4c1lI
XbZ3s4+DVCtLMCFjP04hDBrmc8z00kEGsfPCq0kF+lBUB5QOy60HsGpZt61Cnsgp074laVZnp9Ye
vHfrtNCMkkyKHpzj7r44P6XCyM624Yuui17Gvc7HtNNlDcug0+vQTAP739d7HAaV/7fOJnZhBDBF
FZniIm2N5jLNZXyea9M/WY0vDli9drdkAt1BmISkbxtsFkayJroj6XrBchhlSCKcmKE+KinuWSF8
qrDFYIoIhmwqRq4FG2WTqaOyieETM1ZxrT2f5dK1UUrG8lAu7tFw1Z4/I6SlDMdcNDQPm0V9t4Z9
U/4o0dbVk75AUD046IkhipAe3LJdU1SlAHDMkFFu82ZjBQsxDDSj3Bpu8wpJZCNcfZwaA3RFlFR9
//kXLERRDlkMlYDaN29tf/LhhU5mQiGrtUqYYkf7lJXz8MlCDPPxV5Yi7CIZAVK8HbEyltXXFtVo
M/o8Z453qaPWz/yzV1tHg9h7J4YKFczp/E3tWT2NPzWj7A5meENTzqqt299kuyZ/INHhvJkqI/5y
f1d7dq+idDXzDeHI9pUlPx88Oan2kJ75XxiJLn7T4CI4sIvdDVHYImWF7I2k/HZDg64xLzLwzFGW
0y6odbThlHfNw1TpR2/MngkyIgIqGe4G+Bg3FpGgOjIbPq93U8jkAne69lB0Wf5ltWR3gXYrPnAc
e1ea3j+bUpw0fMbbrXWMlieoDxCDZktzDrxcvEuTeQ4lPasQcVkZau4a/3X/1Pa+J+dFeRNoEWHK
JvB1M61pZjRPoqTM/S+M7U+ofMvmOZ5gSL+/1F4Y9tNS22SDvBjoa0MdVffTcr6IVGjvitrTmtCd
0uDkDU75FplMMI+4uyC6v/jeYfJuQk1KyEANfGM3a5MJu9Eo4igdoLdkku8Lp9Mj3VzWt8JMj8TU
9y4DSC2mBlQpB7z67VmaSB7C8joB87Z1Jn5sB7X0Xj+iado9PLI2NSCGp9zGfC1yTW2ZUzNyxJqc
kTWrzlPatJSe4/7g3u0ZJ0ap+OaoMwASu91QGkPMhAwmSekqF9A3y3JGkboKh84xL1ZuIdWRwjd9
/9B2vyKQNPofAJqAw94umpulmSU9NUBAefm1GdCWYM7jqGW2twp+GNun3gieY2MaMawelisK4NNz
2QAQQDRmGeLyfH8ve2dFqAoRCZBy0mBloD954nllsNYZsf4M4s1vIqOyx6TOkoRe7h6hsnZ3pETE
VLuM3vnG+ihGe4V0KVZ4je9cMqcuGZfxj6a49q4UASnu0WI2mSjkdkdKnz1Lpc7UjzYM0KfbKhpw
ymtT5uWj59VJdP8L7tWDCAUoQSoEAmtuHjOadDqQCmYhEUEGfSnW4Fpown1ja2t6nmJkya21cS7t
mmnhkLvViXQvvq7m8mpVeMULwzQmVT5432gM3e580YPE9cqFNg16Zm8su8hOJSAW5MzQlkhEpX0v
8sQ5CM73DAimMqURgmgxcP/bRfWliePSHafILmrt7ahLRhFaX3zyM5D/97/0nv3Q9FSoCLgRXsqj
i3jxg4mJtXTugksS9PnXCU3U6/1V9jYEvRTxFpSAhJSbDRlUgSxjZsipiU0trIwsiRbNJ47Vgl+Y
UmPohik1zEfRmmwcSd3hFlHsZi7OHeIwc+I6bI14/FIs03LQH9lxlHQKaImDyoGgc1tX7/Oe+leg
SMJSx71YWV+FS9FMF/jPOqYVPP9Ex/WIgHDnaVVCnSQ48PErwYFb2xhjKQrfGDBIS8v+MDPfeqi7
UZ6svsv/o5e2MvgpPgaxtF4PrqdlB5CQxjWZ/7ZJ3oBsmODCnqJREwxpQaF1qrOmOZHU/XnfWl7Y
JMUiNdeoBnFgS95GR+6IEDrtuQay5KI/LT1D/DUN1U/3V3nh09QqvHGcHKgjmj63HzLN24oifcEq
o5yeXFAz7ypUQC7EiZ/SUXs1fblaDq4FZsoxGDK52+WSwpq6sRFNVKe+f9V02UXaaGdorRrWa28b
czJECfBL4UF4GTZvgrnQpIzroYnaYJZPdlCuUb9k5TNEWkcxuvpf3VRIFP0fX4SJKdJTeEZvd6UP
SemVCXGI5U5KJqJxQq9zc6hcteAhBsEbQszSPjaUt8MpmF9N06eWJz2E35Q5MQqMt8uXMHfVogfY
U8JldKZS1n5qSjU2SlQWdVVbn+xuOQpVXjgztSj9UIXP50HY7rnROxTDyqSNlJTRqWfC/FJrSHZa
Ik4u9210dynSb8BqFL0xn9v9uSsPb+9YTeSt3nrtMxPn4hK3N523HDwEL5wZuyKEgEaSsrjS27ld
SklTucKcmogXT+9C9Hj6301aoXOYNLb2sbYG5yNjF+nX+zvcuesAihQYQCWUIF9vl235Kd2UGE00
GzX0AwuPnkjq4Re+o9oWeQ+POHDo21UmZ07IgrGTahyqq+VoZuQL3wiHKQnOv7AhBQPAhVEi3WrV
JounBXbMhkzdaz5ZJZeUwpoLk9D9dfZMg9IT8ExeOyjRt1saKHWnhd3A3SXKs99m/80ySKNyDI46
R3srqeE7+PjYELX8248HhXCgUTGpI9dY/QcfRErYZoH+Zsyc5rVvDEZIh4ozAtqg8KC3SyUYiTZ5
FEmcRkxhPU761V9nHtPeLh7vf78d908HhFl2jIIZmO0kJSYgRvjJqyipXdmG/VLo2VvTm6ZHwAb+
qPgo8vLgzPbWpDsAnItq4ctGPOJvlmCH6Jv2kzgLNJTCrJ/X0EAL+1r5/lEzfO9O/7zeJlaYi5jT
HJH+dKTBa90M2imbzeXRl7EFDUOaXps2P2IxUuawfRIoa2D9Bk/eCwmSivfa6fW2ikytqs7Ux/VT
QXXleZ59VzFsl+FU6B6hpp+crNk1D+7fyz0zLar0QUglGXP3Nnv2hNO5TYcfq+ASeyyS1YqmgcmO
MSmGz3o+tY+eyYW5b0wvr4gaUaXmQLrMtNyW3S4wJ5t+DAwM/NMK17XSnmZyitCEAuLVrgyb5S/q
G7AosdztFZE1ARoW3TL+Nzu/9eO8hLMTl5/LzmsOrsjLVikTFgYTJHTvQFQwcHy7Vua4hbayswiK
8EGgJdH7WVhpdf57MVc1c38oAZ/avkyGk5yN/i14cp7cnAEzkxcrEb+7cQ5rgm8Dfj24Si/fDRJs
JaXxY8DF317fdqwph9gun0Gzss8Z1bqTjpbK1/vn+vLC0nECCAGrEuUCSKNuPwCCkEOR+oQ3mW7q
YS40J0y8Mfgi8+a7OQ3+QRNxb1MsSM5O1QBgtDKznwoH6+J2dkvJM/Ldwb50DHq37xEed4+GJfa2
pcZkmeiEpeRFuZOCd7ViOC0jxi3MYkNagMpx3SSsgj5510vtqMT/I+S8dQrUxkiS1BggQI8tehiy
Jp0aHFbrZ2nyOCdz/S4gKfwyaIzXIMrY2F+8JWZCMB69/m0sA/l77gZ9FOdB/S2rfPe5HxL/WR8r
8jkraKfHpk1tVHKz5FPRGCIyyvYQcKPM+8WPRhhXFWmhb9iOd3gxCbNli44h26HyQi3I9Y8tit9P
FqKa7wJv0N9UzmJ9XwwtOEgt904IhIKCoBH5Qd96awkLZFqzP1rE1YP9n5yT4F2wttVZ+PZvHcDe
o+ri3nLAipitpfOokMm3y1mVCGK9E320oED0T6U584NE3QKOB8sPYek5qu/s+MsfDGUezpIIZlva
F5VrV8OodRBwmOO7dOiMkCqq/dj401Hbcec9YCmV4hH+K5j37dZ0Ox30HBEcwKbduF78VjbnSidB
eEpaLnBh9X7UgwY9qPC/rGBB4oWABi8R1GXUjja+s6uRlO1yQP8riqkQXWU9EmtGPHVhViTx11Rr
lk+1Lusom+K4Rdcy6Odnx1r8JuzspDjiTn/5KvNzoItWvV71QGwqn1UfF35fm12kT1J+z6QNbbpf
zm86Y0ovGU2331NvrotLbU7i01Ll8nLfk+7cJd4qPKhO7ZWum7LAn1xb0K8xc9Z9D35/yb83KGuE
XirSx9bTkpMvsvXL0sjpoam9o17Ejq0pfXWyU86CJ3qTYTAv6BjDLPuo8TUvat0p+WDqSfoMgqH4
eH+Tu0tRnaG9rcqWWwjPwCA0HZUaspcKreJyTexQAto7lQI89/2ldm4stR/FLOOrOum2aVpLg5F8
yDYiqSM8c121bhp4mh0vD41hKc+9mR7lvfeXBDt1e4R+ZqG7BJknGskefVPXjwXJoeNqJ7Fqy5ux
d+YDoOze9/z/TYJTuF2x9dwl07S4A5i+rlHidvSLhmV94+SAiH7he6rLSj/4B8fV7VKT1hsitvM+
CkgJ31a1Kd6tY6MhQr0IpoWKwP1wf8G9C4GECBVuclJ802ZvTeo2+iqgK01NKcK4rurHYBT/ClN0
H5h4Xp683gneQXpwNMizE2RQuQBtBeMH48fWJkCG0qDvLdF1USxz90qS052g0Xp90sgAGgUZBQ76
P8quo0dunNv+IgHKYUtV6pyTN4TttklRlERSIkXx179Ts3q2B2N8uwHc09UlMdx77gnnIftvx+6m
B5uV6Lp3LFZfp1GGmyxJKNSZ27L/7wf5L4sEOX0YogLwghvH74DoPKspMIemqqTIkoT1nt6tK1Ih
YHD7N2bovxyiKIPwtTDlgwL592l+viXpDBrlsDNZZufWJ0JfGQulHxyAovmyhmfWK3freDnmY38t
LAh2//1d/6R+nedW+HzgXWiQsfl/Xaahrlw1nlkL+OUe4b3rp3MA9XQ05UeTAbdJeFnvGSoiMi5l
c0TZnv/lb/iXYwBTaDSwKEvwN/xhICbizS8dQtrzYZWHUuTr3aobkJL9vhsaefrvb/wvq/UfEBPa
cmwVcCN//cIwPp897fGF4VXBr+RU8hdn5+4vn/IvmxGf8g8GFRdou3+7I6RNeIUiBN8JYcEfLu5L
0mSDvmkqpa56RBw8oopRqAPD386df1tSKPIgL8dhAJOr3ws9X298NTEgAZYUJ25UvRsF5kusE+tp
7uYIg7Yk3fmQTYeq9vL1vx/vv71MKIsx4ToP2YBn/vp4U9HLszoG6ynJAo6c6l2jRD5IW/+MI57+
5ZD9t62K8Q/OO3AXUdj+9jLB8cn52OFQCFg2nkzzOF+mI8gPAUOAvyzTP18p5vH4FExgUhRiv+tg
p7oxwmkYrzUr3R54WdB2QGgGAZ+vOMKkXWF6R6F2ovhD/vuZ/smBRhkNGhPgD3gDgYb62zvVlM2W
MzXvqoIh0q/nRbdPbWRw0CLxW5J4S/NTFdZiL2tT1/utmuVhRmvTH/qJ5yRetBFE2L5Kic/4vHP5
unz9yx95fta/Njfg/QKpQOQ5AESUR7+++bpkYupW+IQaz7arNJxvIttPxC5+hN9VvVyH8hFz/l3D
8pWT2JfFqcvM/0xuw7MCwweORme1OSYjv/4ZcJIoFSRxcLuasvJiidwHg6h9v7lcHhK4nO4FDX+D
Tv9c9FBlnzUiZzsqaHDO//7/alEW0qljdIauCdkzYh8F7xIi4ZgZH9dkg/djs5hNHP/7gf+59lH7
5hjbgfCDKdrvHR3oZlUmLXpui6yRFsNI1npX0rtZyOIvMMI/NIZf322FdhV9xdnbG4OR396t3bAl
mgHOUzRa8vFAs8w1pMesC8tf8fVy6eA/fkQSpEYzvYIl07qx9N+CiVy2bzIBL5c4FPVNbY0Z2qiy
7mNNDTIoonqrX2F2q7YDYobZQuYxnu8mJ+u/dYh/viO8mwIPDL4R50nnb1VKSKKJSoFFaQV6oXwt
qxZ8qegnm7iENNINz//z60F3ghICaBcAmN/bNWQk49dXvdlVImclnC9V8xBgbvhsirX56zn45+EE
OhuaQ4x0cPDiP35dgaoXothMhTxzSCP0TZ9mtPhY+xVJ9TWXQ30LKkyxkgjJu8sukhEyJovBCnqo
MEcXB7mefag3I9VbinHiTKapTDmp44nfsKEDYG4dp0BQonCbWXCFCG9U86JV2mUEgBriFuhaV/ci
jPw52KBSElewmj9QUfC7itb2eq2jmO2mCfUQ0ZJjrNzLDMaI4BbO0z6pVYGcYgrWX7tGtiiQU46A
v5OD1GtrvVq37hD4KBRh0Mqyy6GXNiP9BG/ytpE+lmSD/VtzhSQXJhCL3Ql3WCJd2yuHCo+/GzBB
kVGQLiyF1WADl9uMxfQ+832iTjAlQ/rFmEhTAR0r6y9BwfPof+6vQIoA+AIeNmArjCN+fUOgnqY8
LYFis6prCEMCe1s4NsAjuWn2cuPV/n9df5AcwTP4H4LEWcHw6+chGqVMZhC/zzwT/j7nWu0X+Czd
jyss5P/7o/7cWuhN0aPCNgkNADriXz8Kjv9MQ9apd+mqhyOtE35VbQmYV1W/XUF28rcG/J+R16/H
EeZ6WFU4+M43ze9oT7ZsGQhR4PZutEBu6Zaa8JYK29ljj//heswy+m2G5y7boYKl7F5uUz60E6Ca
0FYlbejLVPv1BVd1N5Eew2B6lRuTfE5KG01wueg3u+TivvMT0BPesVDfwtwZjb52bL0YIgG3OHRb
qW9NX+qYLGnXcJjYNcVrNWfsvUCi9rNOzEhJUQ6Fgo5dekYCVDKvhg92akGSUd9HZJM+xWKMPhYH
2hzsI9b6lc8wtiGmY/MFBrky7LrRmgcmovgHWOhw6VYNFYFU24iC/fw23lKb21f4vJWXcu7TH5tD
OMmuzEP3DfWdUfvEI82FKImQ3rvA6wFjEqGrB+7k/AoFZwCgHtF5aNUMGfnV0Cf1S4Csjt2OM48L
MmCdqqdg+crvK5rlC7wMZhHkLmXxWNzTATbhbYOyCxsP1gCXsm78a7bwYmkj6JXfIzN0M0RZptuA
BpUalptwCwJ4hVDKfmfBMBuAatD+QfbngOk8ofZ2hS1TTKBn3yaSOKCmhwnYxLONBNrXEQkhS1vS
fBPEOsOugm2m9d76EO0Zw0zsL+v795v27IuOShZDc+xdyDd+W98rthl4wmCC+dKoy2Rp5DXkIqJq
zYZ/+MuH/d6fnD+swlWL4gVKGPAlf91My8IQumOLBFGnsWy9tNWhpvZvpJ8/0MTzqOec0Ieb6Qzg
FdmvH4NpfK4h34OYXIw82o8181dAmui+YDh3iUkb/0RZYa9Kp2fY5Mo6X4ms40hAfp7ov3Fe4e1x
/mL/f1PjLzo/5zMz++wG/jthE4aBaee3CvESI8q658rKyGGoVzQGjuRlV7ytDGm2+ZzXmNEkGo4J
bC3GcIJpioCj6aj9AmZBGiHZXS1GvXqEvGfgT60cnAo2rnyXNqavyKysESeKVAYgW2qJ0xb8koU+
qEL02X6a04ET6jua7PuhrA7zDCnGPoFb0r1xM8NPS34+cho5k3qtJ3YAezG4FsGR20hs4aqfa9zp
8dhkrpN7ETXJA06KatzLxTd3bKHrF6OSPBDd0aI76okt7zKGFrV1eYTtzemMB76ycvYtL6f8q1YO
LM9Oz/aWSujnCbPjWl6IUXR0T1MVffQTK28rGIghixi612YHigy2mUAZij3IAITvc51OV4Jz767z
2Nbvk9H5hswZM1zMPMys7QPX8SE2tf/A5G+52IwX4IX0NHm2eb0UJILA59b3bLrDFGkSO88CAuB0
XfeUWFtPWcvSStxA841VhWna9twrUV0iFwBlHRykMU0ZoL2qCWKRgF8vkLjYI1oqGG32cgtXTA4j
SORIPGkr2Op8wT7AX5iCE3BpY1swCGcHBJ8oGU3rQbN8gz6t9uIJ1ktFsnN9oVGMcgQzElOZXu2o
G/g9G1GtPNpamy9cxPB7ZsgcfMGIb6yJp+n6McJRMtqNqR8/43gO5WmCQ3Fo+2io333HTIRKZ2Z9
CxZE8Q6QdntycqlveY2k13aLluZ7wB//5I1CLgN8NsqPZUrE0MZR3rzEHuL//VxyqnbbGJIK7CGa
wo23y9S4A02FLu1WUXZnk5GnrV80mjlkEzMBak7mOzKUWzO/TkM9f7pIxtseHHl1C5oZxg9ZlxTX
Q9Bpv2usHjJiNFS+ICjC7mbXzJM4mCGCJZSB60N2wHCx+hwXuf1A817hV+vUZsuFrAtIsYNM7E80
E6PZ89qHlwI6lu2lyhhCShG3Hs1tN5o1ul43U+i24rUQO9dV5cM8T92ThSiyuCp6PD2CvhkaumDm
Dm6jY9kNR+wf9mgyVyMxbDRhEbgLF3cNC+ahuSxYPq2t63zp9yFsFSfrIuS4HzWGHQi62Vx2Mc5+
fEfg7eyJrqroyMWCjABY0fBvnR/p7bTWWiLcSMXvxZguFRmyjD3YNQQD64M0hyQ1QjsYrcV8n0eF
TNuSb9kPZ2S1kNxCu0M8DFluU14bLNHeyScGzXF6hJeUvOodrYvrKqEgSLItV/EFAjDyohWi7wpB
2FiNaVsgRPb6PET8MkQ+xV71vXgc6RlW833wzxQZaRQMX1YqMtB+dW3jQb/yWao06o8kR+7NBJXZ
bYlGiJ2o69QdNPjlVzWulSFLQEpLe86jMgfY1VhHMoNFdZmLrL9nUc5QjmdWVW9NL+qDi88x8v28
lW1O+9jdQXonu4cUEb66nYWZJBxoMcMlaImSehctzj9WWWrqHUxm6gXOrco/VRg4jO2ScQpuDqvl
hJFqiQ9OvOjkITIjh8Sppjxczflq5OUQcvE9omhXL6Rg07ZHjg+PD7qGTWmbMFE1O4pHFkjtPUMe
1Batj0g4ZdN+ybv+Fhbk4JOkHHlpl1Celqo7CqomTiYWmuHGsZL9xISiqvZg9W/ZIcotbAQqucVf
/YoBL4F3yVrsTNJnn+i0UQNNm8iOwQJubM9+hffwHhloqxVdQM2p1gp871RIIIx5scSXUTQ1DFsx
ZGsrAoQ7NymWncK/1s2j4ml156ok/8K6Zu1OQam1vIcq2MqDnho+HEap44etL8J2tqgc76qV450g
9IcjA6WTAcs6lepCpMXwNR6EUy0ySO1D7oaaH5FXO/rLzfkRIp1pSF7DYBYczannlw5OngXmFOn0
Dqwud/CPGtfXfoOHOVlDtSyIeUMU9GoybJcJqhR9GPK+fnAmQfSWT5aq2IFQHOp9NFNuSDauHUaD
81j/NN4WBuQDPb5iW8aOIM4lkhdrSuPvIg9aXQY7JA/IzcjsXsxTednDQ08dlZRzjYc0mUdalqga
Y5OW4WE1gl1FKE1RUVC8FjbDMvuiYko+R10Uz7gI5+Fr592UEqVV/A1i2y4llG7LjaFY5rvVw8Pr
Er5V8wQZQF50h4I3zan0Lqz7Dnm0hszg+dADXxfXtMqgNLYjxCQ70ONMftVws8A5XiivQfTS/RkW
a7Yv2p154U2yLG/5tC13kidbTEpjYOPYWxqryylRcPNGllj3geoyR7R80kxTWzmQli/XzvGuzZH4
rVAVJNElytMCwiqs+iCPCNmbekh4O5sjPXSbYCRfCJUj5HnJXo3ROAu7YLtP0HdZSiKdS3ahbbel
ZMqcHO+pxmu5mIJL9Y2o4dbyElByd9cTJimcYKoSGkRbjuLMfuHJXR+SoSFlNlC737CtXctcIjN0
BEsNZa8MmyGl2zD0sWs67cFICzNQjnneTmf/Gb6T1TS8xlIISno9qbs56quvNh/wY6JkBZx/vNnu
lIBUomUMJ9VBdY1oCBgF4q2LhHpQmEEue9cnlT/ANnVNEUrTL6LF5UThbV8pKEemck1FixbcHKRi
G8AHlvKYuNpjdZi5WG9UooMDjccn63WSeHSIZy1K3hZK00fEcgMuT5iij1GU2LFloNR89Uw02c7p
mMLuXcV4TVtszG2ip7g6rp3pzKUqoKR467oOFVwlbPE2izhaWqRXVu91AOqxSwspBlKllsKKrZPs
BpbutCYAj+16U/DcViTgt4IpOAG3aJY0kgRa3wyAB+uifNvZqcbAvVaxQNOOfE7cowbfvGVD6u8q
uwmkedG4vEdDVV/MqV2jdsSnfSKflMHdmMGKY85kJg+5SL0C1Yku21GFpkLisiiKrzFg84ZQZeh3
MAqgAR5UH/Onqldztldlpt5EUsmBiNwl103pAt7NkGSvHOgC7H6iPjrBhiiqdzZ1eXbEga6vqxDy
hugtiX8ALSgQQ+kt6oG1pjvtJWqnOKOcnny9dnErdMFNq4q1EDt4ViSfkCtE51fCEqzfJOt38FGq
7QE2LuNjNhUMUaFbuilwaDodSAoh+xcIZXF59HMOpnQikXSAq2KceDsxUa9XGU4pcVU74Sds6BnU
E1jlVZdhACubbKs29IB9aXQ7lEu4ycc5pbvaMrmRDlQ5XK5VboBqgGa2ttJZxY8W6mULUYbGoBys
CMQFM1u7U5dGSXVIpjF9K0ZgwEd4/GAnaB/HD+iNun5fJWPdXPMe0YskpnK9kVnR9xcywY1FVNbB
aZZiZPIUzyZZ9tyG+Cvy1Ex8oCw15ijkqt+q2GOOhAaC3RcruqhWcxi+kaKBZR2Klg3zgiVGnhIr
x/oS5XUGjTpw0uEI1Coqdxrj0hjG7Bk28IhkP3/AsCbipDy7siHHB9HY6OSmEhGKGgr6HA0HoCpk
H4D2UUCR0iJGY36mTYHnM8NV6H1mMPXBCuVb3caW16gqx+JLP6eLbiXCgHAiYW3jPgd2cm28Vjhn
4hlUrRSTqggQRaU30qfLfDN62TuiYYUApl45S9XWBou3LYMsskPOAB8QWjRgj+PdQ8qFT2agua7K
fptFV444f4bmVZS2hr9iY3LaEcTjlOJIyxW0P4x1VI1aDLGbpAfF+QXVc45qLS9dTfTKsu9qhF0Y
SRETNR/qSCvxXI++wTgDBmgVKQrnHTR9Crj+ACPHva2yft5PYBgWBKR0KEkGaHpwpjUNokZMiIb5
KGFIchkyL/A14C6VHIeiH/I2g/AkkJCNfWihVfRJm43W3ReBr2CXgmzxQzNWSrQFXXVtJo2UlHSs
xwr3YMzlPcVZ/mGLBdeIwLoMpA9luMbxgNo6mwzqEwT5pj/GntMHM4z6fQ5DNFxnvduiPZzmPKSX
GSxrzuoV2grId19it226dXRNS4yU6uZKsK14wBtJstagFzhAf5FW+250/pWJDSSXHgS2pM0dzUTr
C1Zdpb4DSRz6G3VTrBtueNPVYwd1G8aiO7qWuUTFpaKdMJHd2mY25c+yCEVzVaiFv3KEjODtW+ff
LRw5kHS3ROZzyhtgWonLq4tkyl3a1nOW3fss2UbAfVpe+z6eQensuXrOJ4Za0zGB17wuyEhqS42o
eWKydFja0St6lWr4zrVrL5Zs13k+yNYxzZ8c7II1WK8GfJeugWfbleJ2pcioKdeJANRcnszkCzhj
zTyfLuEjX/zgVZf3u25R6MXLZGVw4oUqbNrNXbmsxPRN9BLG1ExtAbRwOqaDstBV2aEmxVhCXYuf
ACQ2xGgHZjdMloTKeQzNskZ1OyzP/BvuP/qVR6JixHhlkRKOQ31ApjtdPgu92PSmGoKc91mzlD+8
pgMCQoOSaKdRnZK5F53YrY0A3NYj/0fh7h7wIyFD+thnEoX0u9UMyzgW4uxXAD3AjPFIt/3YaMcv
GZzA1F0xwhKmdQDE3kyUg2SJ0PcBGy0eIxyMs81f4ozXP6tkK5BhkSw13wnn5+p6HfLlYbQl/4A1
Wyl3HbqEngC1ncNlQJreD/j+Lxc1yq6mlTKW35O4j1dcwh0wBWtq+5SqtWOnJQbJ8lTTbMUGjP34
c1jTVex7VGc9UNAxe/ejdF9tJaaoRZxJrIDADA0QGLkafzoL3xQpVMg1KVzudGtrWz1EpsCIBMbQ
OeiwFCZ2YG3OlcXJVyc3ELOA0TlqllUE3kPdT4nkAH6+LmG/PYKD/rkgv+ibFTPv0UZhKrUDWcr2
uy3JIAvE1Gf6tlDE9u1oIsWRe+70DpWZFMAUYZ25VjTHy0DcHfCgyqUYJeCJr4dYu+I9Vg4DgrIR
sNzMuqmaMEWtsnFvfFz81GWJnsJ153EnnBjQe4sO3GYsr34lwzivr9CgsK5lKKKeIq+iBcWBj04a
w5maQP9mcDc7K0jUw8qCZHRFcu2MMv9VDzpDQLt39jMamb6VumPfh36ib37rui8WFTNwapg9v+gE
rswtHVl42ZBUnhKeR5C2yrzeSAY3EdamEhneFfqzjiQdS2/Mhj5nB7lEFe83n7CjQ7Lyo9mm5XGr
O0Aus5pFj4Za41Y0AJ/hxcpxQbTw71bPdbWtEcnZ5B9wXANHED5av6oon35qtU4KyqWuMq0LeT+S
AJ++B7h3ZU/w3Okv0BHYn0VYskeODfTDqwmkPQn4ZELbHwO2bXhWQimk43IlFFa5NYnRhyK9Pt/q
F43u0BEOyOFrkswT34HRUom9VgjWIrA1njFVKYK5B5azSdTXi3AtBjKjeSjQhnaXWRMgEBDpkH0Y
Xo73Nk3d16ZXvbvWm6xXjCXXqiCxLpm67gyvxz1acNhe+2addt2sm+mix9jgswPMf9Ug8XG8hI9k
9QBjsrOlHEaOqs23kMR7CAHVdb1Ey3O/RuE7fCXHZyhwq/4wjiMQY4vZ7U01h4khnamELTAYW/1M
ZjsWb8MAr5xd0LVSZ3xrfkQSGE1JkkejOeH4VYclH3hEypTiAPe4wzATi6cobgec0w8hwVUNffMC
MBJ8vwKeTnEyARkVbHxMSmO3S8Aa+VNAmYwxn0PHvAeLVHeEAXMPgBmlv3ADQNJWdvGMNWMi4PbD
gHQ7Isw2Ji2vo0butyXzQ2ushMdZClbdnTSZ3k6safr6NsfM8KdEwu3LBEc2267buYTmW19fMDqs
AmVarNcHbAGgQojDsbczE6OBz3S5Dq1s4IHb9r3JXop8wrhiQRbEeeASjcm15tlyyYFgULIa6HWP
m2FB72k3VhK9dOIx5VyD+r5uvnsBL3fSOzjuMbGjvEBSwGxsjmIAg/OfdF399aZd+JQ9ztGbeEpW
bEsowJcjyl93WYQpnU+bltGp3GJmMQkqLT0MQFjH44ya5WvjPZrYTIX0oGimh92Qa/GAXNjoLq9U
/jRjeNoRq8vqAZLl4UPDr7Lbj31VKDJHKX6l3xA53paFG9ETrjkFBuA3XBcGDWPRZji8+x1f6Jlu
PC/nwMhxW76gkBVv3Na4DCsaKYZNX2Nw1RlhTwBFgoXGNcOu6HuBNqvaYgW3xXiEV0avURw0Rfed
Zq6YyeLAyIKvmGcSI5h0HgiU65Mn0GikLyhJysdc+mpuraz9JZtU0hBVFdGFdNuSX60laPPODrY7
yS3lL0MAgnTNYeeoD6xaVIf63qEtyTNVfAQ0K3yP1IEZV4KYe9wlVU2bdsOs/wXOQIU4QH02FTsr
N80PmNqyB1CkJHJTEqBSakqaI+jz9qPQvroxPuoxVevT+AIEfzFhpGSwEfqh6a8TDLAWkrq+u4/S
BPe5sW4W+3EZ6VcGwp8i2hmchkhmhiasliEfSIwS6okiPxuloxz7ZV86Or8FOYL0ahSOCgJTRfMC
4WL0XWABfF9AZeAthhT0Pe9TcTcvqBrasOoMA3H4uxxtMAD3eKdGu3clmxFo6AZ5KUcbsUMSz9Fl
jdOu3MMsJR93s6voeOpnGYa2RC7CQFRX4raZ5yK5zvPFVnt4FKDeQvsLCXNadfzQmJRNLTc6uQhA
6DFQmLQ9CozCCmKRN4gSd3BrDXRdLyOAszLH5YwjFhUGA52vwfGzYTrciJvKTA1KoiKknwNIGN+m
HAavbZ/IBHXAAl+LBsYERFq4wreYt80VaSZq7tYhdMkOO2Oo4OWxIcovb+yWH8tExgyNAw9vS1as
cdtv5ZTtlghgDyqIxIq2mnz+NkmQuK844pVSYsAsudmirUla3QzJnQvn1hKHT8GvQC6dnmmo+ZlF
kiaPBYpneP7lBea4g+wvMeWoeTuIJXqqNOxE4Jkl0juJDmd8oOkQPgewHOqLKR/tS9117L7U9aFj
Kp5PPkoAiw2lSQEI5Fufg1/QNDdLs63vmFXU6gR11HCFJkh/RpLhZECKKv6PfojS+7CGuUE96RaQ
Q9EC3CncP0iiqgNAW4rKAWhOlUu0mX3G9+cm2+2Y6usdDlbWALVZrT5NYHcBNlISA6ANae/y2siM
47DMV3G75dR/aNzVjxleTkdktKQ/p5qj0j275V0vWTP5I77jdJcLoVC6Ck8BkWf4t7hDONbZchiu
zkE2Ei1ohWVOEGORQxc7OJAA8WIfspUC1AemX3wpfYWyITW0+w4yBJyfFnh7ClLBqKO5wUQXaF89
5kCmkF9TxLsNK7TA8S0jSJlALDF3fGRDTKYS9mFIci8Xtp9GvTznDTLBriwmGvN+kxDOoQUuoc5V
ZVAIA0HS9VfQR3p12CL01Xs4i+KySQ1n4dgAbX+BPDo748UFupXNYdZ02gBXWbLMPVRk3CQMpCJW
DTkBAF4D/Ilwd+B6KNm4z8MIU0FUeok8dKEH93Ef17aJNcn0uhUHly1DdDsAdEZmrerlon4obgy/
9axe6Wmdux5VDnIqsw2naJf26V5KH4Fx4hg4nObWdphHb205Z9q+aKt1OKJqUSwigmYgMzUebE14
1KU8ekoXn9dwmk97cKIIG0qcg/tKJ6N4zFipHSUxrEQl7EI3nT3nyNUdb/UY+RjgCy6d/DTHJQRV
iM1MUVmPcRS9xXxYhwvhV40sA7indNMVh2GFfSoTF1BfRXWopx/V1KWoZzDvw2csqoF0gdgpKla0
9mGNk1Ph+3S90TnQc4wKlBt/ZpFzYWoxP0bzdTCqZPQnbUKFaGg4ysqreUTy7VvPJFs+6wR3521c
T7RsPVzl/SvmLCZ+HlzZO9HSphySjylSRVwepMRw8EQT5zBFnrNQh8/IT2cGD2o4/nUEV7Y/4mMM
xojsnLS94UpE8MB7lkcxNndSwRYf7DNAZ0lEapPPcH2awEgA6oJRClweejwdqCVmWxUnVwQbPQ1F
OqHSsKsqqreZOrOB07zEGluqANGi/lbqrKy+2bLuq+XYYUDKOMl9KdQM1KnLh3dV45b5bNCuwv2v
9ll35btOLnfFppMzp5ZLWHtD8UKrK2+g0Th2mXPDdYyuPD/WSM9Y9xKYeXgoFf7+icQ1ZgTw50dC
3yfrmJfPJY8j/4VuHtcGhiRbczJY3/hqZdI3R+Dh1l0ki8OVyeMUMxRAaqu53CIL7+Zyrnp3mocV
OSHLKLsVV6WdxS0YUFwfprWy06UJcRB7VwxZ/wXWHlSjt51rswfcmccnA25JIGJE/brLom2oMMQA
wNJuRT7W7z12zCPsAYW/nrcCLUyIcb/uF7/AFgG2ztuHZZ7/MD4k5qLEIdDvfN7Tj4iZKSYscutL
MQIFPvi4QWb8NGSWQD0vEaKE6y/fw9Csn76wuacVGqys8Sem8EMt7o2NXjBsl09baIHcDpCbtyOY
mMkLFEfAlQqA9Q2xDbA3AhVNdI8RKpO7vhbhy6ar6RFy6OR5q1lcoUuau/2seTdieoAakXANoS3B
7ITfjOi372swGsFczuehILSk/MuCwJCkdYVZHIFZ6PY+pGFbUci6ON4lNtXfN1nE76vt/WUEP2sJ
HsxUXtgZnvbozMp9lGFfIMSyv8iE0CAJLOEa8x8n9xNz+dWE3bOSkFrMbdRGEcCbd2t/LSuEYK75
gskDy5QaiOOpWjCfG0DCUAB+vg0h8c9qUhUg00q6cacl+Oy7wDHyfRQ4EZ/jyMwAowcFhpwtKr5h
oJGBdSCTEiwPjqf73GnISXb95Mw7iEb1I+2HpD+wkVbV44RQ7zeNwEowdHJffDaT6zcAMMWMPnor
hrEtVt/vDWv82duhr+DFzHrAaqtHyu31vCQr7DqkHi5cvPLTCvbydFNAu9Shjy5wfTdmBH4BZzkM
auA7CbxnTWN+Dc16IVtlqWDAm2fk8/4fZ+e1HDmSZdtfGat3zIUWY9P9AARCMKhlFl9gKZjQ2h3q
6+9CTs/cYiSNcWse2qzLmJkgAIeLc/Zem4W/ouPZRo7pt5bTvbYxa1M4zSUCjozzOqtx7pFsK5do
3lPKis1N7/ZlckQ+pZQkF6ZlEabRIp8W9AF9yNlx/lbaWvI9U4i/8tlg9hdG3Jjadm7b9LUTI/pk
N0myW9GYKT1L3a0RKs6LoL0i9O7IeYkzK8h972r1M8SBVtqJCJD20IChq0qbVwwV4QZNSa6qT6Bo
z2I1FKbit9EiHpKE47Cv5jV4fIedTrcxp3m6FZkxNDySyVL9hBlo8ePOKZjxNA+FVTz0TOeeB0F9
p1HGfKGjj+RhyAFQBwxLitXZkjbHeGKLFQ54dQYmtzV00FrS9s+8NcxH1ZuiwmfaZ9zo/Sz0S6Xp
utRXaQF9iePeLjjj9Wi4676jlcxk5CZbwlKTrVQbRQYOXSttW2hef2f18bKK/Sz9qo47+xa0DsTX
smYS95Uld+cwSef5NkWL+2CkbVseO8+ukzAyhywOWtQGIoysKHZp8rDJ2Lod7fC1bkApf7Bk3FC/
1Kx2q+llVm5lY3oUfjgAUngV0xDIWZOvFWuvGRQaHJwXPBXVsmlVxG7U2hInDtXES+GgO0Z/pHsy
11+0bHHTcDEV96tT964RtGQkDCEfN/CErAQHTJBc75mHVq3F1TCRYBWAQqKy7pZldaHXCmXrROMk
t2WDoD+31tC9MYfS1cpTda0QUc1WOX5Omht0GWHPT1nWLfsMDUVB3VWhJ4seKH/qks561CbQxEeN
9e5uKTWb/cDnqszfhGTIw+EquVCPVPZ0p9CjqhCzZFNF7bXJum05JdZhyM5e5dQNC+8X3BHIb/h0
HsyjE+k7h5TWLpfKDZqGurNT8PatWkPslCPmmGYjDlLw42du7TdB3nrRX/pPLJhUEdef/0VvL2ON
lSgCS22SInwEmVw/1CQJ7Ep693//UqQio86FHsWqcurQgsCjFXPeOEGjISgw3FTsYjuXu0RrqzOs
klMZ7YpOXlPYf2U/wKM7keQlY1Px2Q1uEGXo6vOIUITcKdMd30KOYrP69rfHxyoQJnIavBlKwJM3
l8/NEiEd8dANzPqhWIbp4DKPnnl+H90UCmY8rDog1N/GB3b20smnzAuQ7JEnO6L4NiIt3xSDRbs3
66wz8skPhoZGTLvOPh53BB3690NDRxHe95j8A89uv6Wmmm/iEU15KutzXJAPvi9yy1RgVczrDMYT
VSiWuLZpldQLKIB0DwgBnKuCXe+Z5/cLv/FOFsmo8PDlMSBswAqnvtzG6iwOh7wmRVC3jyppXelj
RAVaJ3mOUAHmzNYdAq2znKCNVE5yLZqXMk+MHXoac20wylBHL/Pw94ePZ6H7NllGcdWc6Nk57TlY
NXjQfYd8Pkg9ZCsotgxCdj6/0O9SVRxe6ziFm2iS+GycXEnPEuzchJwGKHLUjdBSKoRKgrGBJWcL
ulfn7epW4hsIiQNLqbVNh/rJX8bmHO3z98FlwI6k8YU4l4nVO/lClUTr6a9w5leSfPpGk4UO6AxH
4QtWvPRc6PTvMysXWy2Kxkqq5/bfj+Qs67WIXggVMkdzrxqn+to0tkLjijkV94W5yeNhPGP0+fCa
K8iDr3UVPJ9c057cTmH3z9djDda2IbgraKXpbEuvaTZKbM+BqpXa9vMXvP6j70c4N0p8MaMJKTL2
nPc3iuRkMtucxpOg8oHTHSE8SsB5u4Z3+sLM21DXWvSmlTwX/vvh+1xzRVb3rYM/6P2VK7MFxllO
HqO3l09TP03Ps1FQdx2nsbz5/C5/ny4w+EJKXhdLFq9Tvkxq9FkztJ639mrcnTrO7U5b6DR8fpWP
7sji+IvxiNlCO2UTcIaPqLk6TLeT1eEnrulsyao8zqjnzyxXH40VS8cXhtXUWbtF7x/eknt960Br
Cjw0XdeTmKNrE4XQnxq0BjVcKjMafXYMmRV+fosfPUhgeYBoiVbEZLs+gr8s/kqmUiyVHIOXUS9f
C524q03hCWPcfH6dUyOtxrSD7dLB7mnRaDROVpJe0chMmG0PowFGQqixfHGZ0Da0L3JUrRlbxlFa
Pzqkktej4SZnbvP3hRNlDU4AUDEmFNXTHHg56PRv6T4HEXDtwATy7mdk/m3EmAFCVMU5XN9HIwfA
40puNSjyn9I4ExAd2YzJNXClOmxJiLmLyBDaVKntnpnQz13p5MHCG13SueXBxnaNY7XUCIrI8mhT
EgR6+PwdfnipNaxVB2oBmuzkA6f2FcVdZHqBqaTmNzAWJFEYafPcpMm5wPKP3hd2iv+51MkqxXbE
lnSlvGBIPPjWeh6T10ixiMBvC9kmIZOf39rprKmjGVwt3ni8Vyi0dXI9TkKA32Quw1EZtR3epAnt
1uxt8zVzwDCmYevE1HuMuejPzGSnD/XXlQEJ4Thcl+NTZ2OmSxyPui5Dt8/dn2Vde4ec/jBAfa0+
8w1+dCnwiipzM2hCyzyZY2yA/cUsVImldnB/Irw3A0wTj2LolHNnitP3t94VZrKVJgxVmFX3/bRS
FLLT0xitq2JMV7RntOeuHDufToZ9X7jFOc/c6ezJ5VbrLhwZlI3QMU/uTBMyLjPXG8JJSVFS2u7O
+mWtwGlBh7Wu+T1o9Z15c6dT2npRphN2bOZ6KvROtqypNbTCqdFvunREL3XFyvcDoJKnDifxlt2G
FVIRqi8S2bpfk3kaH/72kGU7w1vkLGVwzycf/hDTcevmUoTl3ImdyLd1fW+UsbwtE9cK6cvWaErq
czf9wRjCt88nsoawOniq3r/YQbL15yIizLuMpo6tK0vA3tX+GXcpaoPPb/Gj17p69U13peUymN5f
rJVIR9ibidCCzBh4pT1e113S30banGxFixpNaWr1zGvVPhi7Gs/VYUCphIKcws2L1InVOG8EevVO
v9ap8dKicW3xrRC1t2+HcXx0kiW/yESv33EeLF6oIBthi5+3JTeHvlrklSllLEwdYVRHhq+RMn5u
9/zhb4mEbeUMIkI9HfITJ3ripTOkyyr2vVa4i88osfZdofT7zraK75+/i1+bnb9uLNfh7uCIwa+O
0kH9bXvXI2ns5kmGCSYyrIuT8yQ8OTyMtTSuU50ysR5H6aPXU/8t2qk6EreabrA9Rcc8Lfr94NSj
tz3zS62D/LdfioOpCVMSvswpXaajSKonENjDvLHLI2W7cuuQjb534jTfNP28BHUvrKteXZrQKmr0
37z0sJUg20lkrc/sFz8ar6TWuGy9oUuYp+welP9xVOu0qJcxKY8IzsW2Ee5ww/nqW97EDj2qqT0z
XD+6JowItsNAZlnATlYuYJ3qooyxCLEUZShm9GFtZQnnLpvdIfdp/lGOKCPTObOYfHhdIgdWxiWy
htNENY0u+pJQpiPY3LDpP4hqBc9KkkrpxiT4bBUVclnemmde+YfXBYu4Tnw4v0/feC2SKZVWJUJV
L4y9k+W2jRRZZMcIm/hmqGeNpgoutDNT0foYTwcaXxurGkBt0I8nzIYRSbDUDSwioDaHpzSd+o0u
bevp8/H8wZJCRhA+c75pSJOn4AH0p4UlvKUP7a7OQg9M0QE/ASKMPv6Jz3kIen3SA3YLBqhWaZzZ
333waHVeJDmfpobc73QrwtZh7nItYSgVmX3MbOT2LvFOOzatfSgqHflf258j7Hwwj3FRyjFsFFbb
+8n4ZXEDVOuxjElJD9qZcxbsmaJ87kRp4Fjj8Pe/UdhI+rpuE8ysni6bbr8Cm21XhGYxK8fe7ru7
BDVwvVUxVaaBWoh4O3vOfPv5m/3o2VLeYZfHg9VJa36/lAmsFhYKfBEqchG7udbKvbAaNcSW697q
aNxxFnbz3f/ioibVjjXJaN1Ov79oU/apWlgs1nae1MfJpG7euZbyPW6aaadW+jX5u3N+5kv5YIfA
zoAhrPMcdQj+7y86R5ljF2Ykwjoqe4rkhnwQs4sJ1/A6vKuf3+EH+3aSMTA7M2rXPKHT7YjQ9UEO
I3uwGTOyge/swhoX40GhD+oL7N6BAeN7K/Kl+/L5lX8rJbIe0kglY3Ylba3JuO/vU60WVv3ZQ49E
8YD+xtxetzQxf2LamLdJYxCgajSd9d1togazO7pmxCCKrl4UZIM/0c0Zj40+VskGVRQeg89/u4++
KlZqPiyqnJwrTl6CNYyqwszNuugidnNFjfIfTcQVnXXVj+Lh76IAfz0Mit+UcNmmEbbx/mHMias5
bcspJkFg6VsC3IFOJXOX6kL/+wvAShZGbEpom0oAzftL0Wsy+gQjWRihS9+xC36u+Mp3TDAcZ7zO
uvH0Mg///uMkMhdQHgh+UnxOPiS8cLWN8FuGhIFTPtAqeTOm1Rx6EcIUk9i4+8+v99FsAZTP9Qz2
dy6BUu/v0a3UpR7maggHM1L3UyI1TPe9eMI2qWHL1yLeoTae2eF9NGYgoZIDAyJzpSy+v+iQJsAV
sSGEVMWNwPZahGlFqmzQFSorwsA48yI/mCgMVMWmweskS+T0eo3LBEzXegytOc6vGivtXjrdnHdU
2PI/P3+eH9waVXXQcdwfBWB7/flfqlzWQvVzWbKRLibqTcdtHezHNsZFRSIYhzS/nNmVfXBBE3c2
azitwpUF+P6CVW1iWsFfEeZtHG0re3wrzVTfE7qGqhlh95nx+cGjBL8JGZgGMQyK04MSfXhJ21gd
w545K0QYmO+QRZgo0u1z1PFfFLiTndC6DSJLDSwY9eWTec9OUJ7Z6TSFIkvmvWVAO2hTRd4RWqxt
7FH0HEjV6jaVvXrRN1hyrN5bbtRRxq8pCO1vuMFNyAhGtx/WPBfHsKKHOOrktcsx8ILxkO0rfC/7
OM7FOZzZL6zcb7/8emylDGn9npS1aAZhnMjnQqvraxRGEd4tS5+sI2F31UuNEIRN7DzFXzyW40Pd
pnBKUBopb8KoU3wkgAT6zedj84MljP4AbTaNrY5DA+z9UFGVGpBqx1DRbKGgVSrdldY0QHFBEAba
It8vitdjyqyNMx/8R1emWk9pm+4EZKPTWcaSpMYn8RRmqvODvAqT/foirnGiW6Em9OLF7ofUH3tP
ntlofjBcaYrQguLExnDV9fe3HGMYq0SjTSE09QR1mp37pA0aodWSm/f50/1gJoXTvV6H6jg8lJN7
NEQRG6yGE6yHaNX2m2O5Q+gz+Y2c0EbOS7d3Wn04c4MffP7rTEOCBfsCVT+tqs+aJbu8xhDfzBBR
VAS1SL3BfOyXcaqYAUCCNMHnN/rbM2U0s7+01m4FBb7TAwrKgVqbXDnz9aX9da8l1U6vzXGHEvNc
D/GjSzFgIVuwiXF/C7VrsmKwMwd+xqrZvMCul/r54CJTosZ9Zh/z0aUgUxm8Qde22Fi8HymV1syZ
aytziIWYmn3ZmTKw0LwkqJzG4sxYWVfxd5MD0EFKlXDWKbmi2z35El2sNQhpwS2kqK2vEXBnNra5
GnDL56/qt++O63DMWnNGVJjup5GUGBpGTC86WIeZBF9AzfFFajWEIWEYwz1DdnAipX3hTeicP7/y
b1/DilW02SgzgXMQ+YXG/Ms6aOceJIO1oo7xtd0L2Tdhjz9zI6Qyb6mNzy+qVozbzy/6wTu0qN8Z
K42Wc8FptFYCYg+7q4aECTEc+A09va9minqOQGr7v7mUQZTBenPsnN4PFxvnnIYGclVLCeJvrZ5+
Pvg6BPae818Nu//zffqP+K2+/a9x0f/zP/nv73UzQwhLxMl//vOmeaseRPf2Jq6+Nv+5/tX/+aPv
/+I/r9LvXd3XP8Xpn3r3l/j3/3X9zVfx9d1/YKjAZXQn37r5/q3HB/TrAvym65/8//3hv739+ldg
tb/944/vtazE+q/FaV398a8fHX784w+YPX956uu//68fXn8t+XvHGQb80ouvv/+lt6+9+Mcfrvrv
TLeMM43DAOvKCucb39af2N6/44uA7UMet8tgWHMoqroTyT/+MA1+RFF5PUD894/6Wq4/Mrx/R8wD
LIxSJ/hv1dD++O+bf/ea/t9r+zc4RLd1Womev80/+O47h4nFtExfDj8Ia55OBs77UcKuM6f5byb7
vusI/3TSZUHRWCi7CGvK3mgw4+MYNxXasIvcY4EYDw7BNWFWt8p+nKvmOKJj+1GAx7op4j691aL8
wU60Bau/qbRsjDCRCAh3hg9rSlyBaul+tihnC/LioWxbVWG+DRi+MbYPpbKVRDg85hW242DqkyGm
3dx2u3Iynlt3bnAANFF660xVVfi9lWbC9zALfonxAXzXWk+5yAa3azCs0tznH1Sim6qk69/bGK79
AWt7Wcd7VevdrSyKawe9JkQGYekvTZqZb4gf4x3BYdUWa0Z90CdvOuAJ6vC7JGoW4rmw78rEMXwv
1ZewK53+JUmH/mClqvvFtcefg9d02GWHotnTEjLFJgcGWW2kVJPHNcHvQq0NouTF2H7vy9LeIMLE
pTAlN3OyOIFHxTKFO17tTSG+pehw/Lholg0DMNl0RpZuyeL2zd7OtthgL1VjRj9YDHzg5eBnsf0i
lO99W964zN4IWgv5CgweF7bEAus2OKPlGL8C5rCu0+VKM/eIK99GIVSapNr9HDWvjZN9aUTkBPjr
qfOjpbUT7CsxzEpfrxwMXq5N/x0AWLWSSjCjfBs9vAsoQVvPaREQ18WfuP9gXXSusnOT9MpqjC7E
7hbkaAU6uxYQJ9r5mYrpgXk/rPSZ49uyt0uDpziGpjrvC5u6l+qmF4kdmxdVFf8YR7EZMi8NwDcQ
UdC+alkW4vnb9YWrXLaZiANlHlFd10sVFO4bSE4fAPCd1NnYCtf6Khsv0FrT9e3ew4hZrsZ8I0Ld
Xc77fEy+eI76TDAmaKlWYRgibnbphBshqksNIFM5HkwMFVgWNV3u1aRXwtGeHX+iRT/DN8v07w3F
rsRXIm/G86MyBO5QVSlBPhq7TO/lwUMxqporZ0GKdFMXndyUswYzWAer6pvlnOwiq3Qfe7VASDro
JM2Y+f2iU8TX+oEH1o7Z9yJR0dyODeSRNlOO2LTkVrEibOMgEI3jaMn71DZiX50NNzToAW5xHEJM
zcuEk6xhXY2d+QBCZUZWZE27aZwOKZxpa677bWTZ7cGKUnHt6nxiS19GzzI2yhdh3VvJHO2cTmS7
uLA9OGXL6qC2CPYrXTIAGn4SNmtelWHmhulDOMt5I0MH7BHrMj6+jalWFVpmnDKYzeVFl2naTyca
4kOmRgG5EHJfu30MI1WdNpS1m0ATwGVQtmZ3jQoxSDfrJXBHz/iqOFm1UZrpOOnaJQ3j1dtW3pPL
VwSt482HqG/tK08l39CKmn1RMYU4U3dl1QWK70yoT1UnMdCUbf/VgsUB0jgoctBNmudsdEMGEB+v
OxU7Gby9vRJBMvHi65xMa76Sqg5xjXj+VNzQb/rZK5yYjBg4ScuosgBR45cdn7J5UgOCmJhy5gO/
6XQ1kgyUimIzpW52U2Ttn7HB7eCYuSBc7UGTPMgY0xQynqCA2ARg41BJlK7F5eJEdxN2rWKeLnCd
hEacPM/F6o0qx+h61iZgOMkrPFIvAI5c+2XRPIPHIeOyuBB29Qb6C5YY7tL8ypuWBTdluwMb1SGt
waTvqX/aUDOPAE6ze7qK5jBqfO4O4WvoYDdCVa6iMtMuB6/SjwqL+kaYLgLceofm3diUKnQfvlZG
fAmAIy6vBK0lbNqbWQdY4dhJuVNMbYNW2MFfV4y+7lb7srDgf2EyUpcp2avqoyKA5GtSXZgNMFN3
yxf8uO2mEohh27KrfIwhX9RUvthVvsOT0EAgdUteGES7Qk02RLinR6WyF7+UPWr0/k/oeQDJmFs2
hRVzhlutGGCwAiM1+/04xvSG5xlHRNfeLE58rPM8TJIOHBAHw8cm7V/KLG8uHau7m9Qv0J2ZECO5
6zEv0c+ZLya4QFE9hJxhrxSIfEansMx49k02NBbuYr3yTYvYYC6ybWyZXZuDFBdlyyfk5a96QbnM
t9qwa4YZ5k0jXme9LACwaJDyZuMV5yC4u9o62K2VB2iSvnhaVAVZbr26ZRICAAILKyv1S2Mf8Sgp
N5NdzgzgpLm3tN3oVRe2+Nl7U//M18FEmNrz9eToNWEoI7z0rD+Q1wGzph93sepFrG3tNUXG22XO
NijVsT56xpMD8e3QNxY4Evh7sB4M5yVSx+PS5/Pq9n9JRuVoTxWqe2P0B8zOm6iVw0UuSRXum1YH
H5NaTyUKvFsDX/nt0mk718ywv0CEDTH2bMdZz6Hcii+Ql3LdZ80zd0nkHAa8qwl+lvXlXcV424Pa
G+cA5NRoBvGCqaDO+33aOto+zROxW6lheVp5myTF+2CpmYQLV+Z+Xzs7vO4vBVacyyor7o2Rtlw3
G0f8yGLXzzWNyPZVkijdDkSeDwmchinJl20Sd9eYvgG5GTczoW0bTKvzVkQg1ZyedEJL+ykwnBs1
sLSkmZPQsQe8WAQiZLZEjx+VGnFg2l3b0suoNAXaSdY+ofPeY5mUfoW87YqDt/5gd7q+rSdIDgnG
8Q2WAPVSY7YN7EwLlKnS72PiCS+jEaNgLES26SO72i+T2jy3BnZA7B6hjY1NxKPwo8TZ62Xn12SL
h80gIZn12dYYzTCucSfYEp0ZvkjvJrfpXpXjtmq84cI2y9BTEUh4Sr7AqCx3uqLYYTFaYLFt7IlY
2yGdsh1oNUhgA0XJPo52U1dtkZWMeJ2XfmMK9QU+V7bR9Jajtuvns6FtJ5uVSXeba2wqj5FcTExp
zZXiDTzCWLaBgaoxUAcl3uCKaPAye0zhUxfg3RX7asH75tpwfFRxl2KC8wUqdlbxguSLzsWkVmwT
M8LupN1EbpyHMmP/AHD5UORpFGCeEH7RevBBlzwwe/WhU6ZL26IzomjaNf7m2Neq1rtsYkCEca6+
UDKAIzlRDuk0tdiPxlyFMfuRKxCBr8y91+Q8+27qwSiZ4oMzslkY5Yyt3xkeo4olC7fk68Bu/9Ar
A2zjIbkvEj10FmkeYytNWl9xBDb4JFYPTRJ1AWdEb1MVvfYSxy2Syrp75pvZI73c4OfWN1o3Zm+Z
aoltmqTO3jKzaGPPkiGX6t+kg8QFsOpdT8cwMPPRCXt2WPgNgH5QWKUuAnv5gQ0pNvNIQkk2Ut8k
RaeKk5+1IrU7pdRZyYbqShTtYfVzwggg3QdDy7rtKajUcA5Wy6LbUksZtmM1HZSkfLMXemgy8fb6
Il9LobtHvDZdOHFe2GKvS76O1Lm3Ejg68MK6i3wd1MUeziDGbcDWr72emj6h59EOTZQ4pkKdL5WF
DRsBt9EOR5b25LX2d8gU/a61hApMEumItdCPzDoVRS1oGfEAfBs5uOEhZGqHDud+OY0bPLbaq2nV
AGRwVwCBy5vbVHOnfWZj9/XSg9DaB8eZL9OUUiyVk/ahTKnxo4K2fsgMmm9XW9WlQoQktCANTNkE
RhK+VwtXvl/21qwtlS9a/U1kJWS52ev6C8uuQSxqP3H9fNeWWm7aJj72Rb4hKu3VSuvotm4KBBd1
7+xKz6j3hfXTGFk1EtO4xZP2ImLVDUCimHurrp/L9WxiVzih874CmSnFsC1M/RsO6b0XT8sVm8Qd
FtaQbr8EnJIiN8jtI1waLewtrwzbos18uuoD+Bion6Afq9J4S3AsE7ODLZ2QwIPqKuYtLHzgy7eD
ZyRXCrX4UDhFdpflYsVlMv6t+R6C6SNQAXGFwo3/Na+u+tVDjm468odGJ++2gLHtt/n8vGT9t87N
7vvYAJwHolJxtOk2Wm1kJM6xeDVdurGdik2HOZJBNMcVYJNcn47UB8cLg13M7eLK5SauhoWCK+Az
K/aMfeawt28cUBtEwKnXctS27djiFo4xZ1VXYAKwtSVNGOcdOzXW81gu48bsErlewwjjIqmvRhmN
X4zIVYIiUYZHzo2Qvmr8FRxk5c8Uye9jVMe4/3HW/UDEidfSc8drvVEhrnaaXXxD6qlfwhNbA/kA
dYQzXMYVQ9h8SWbZQhTVje9o4LpjYcAPSzK2L0Oj3DWF0A+oQLZ1V3jbmPaKNJqfdqP4vWmCFrV4
BblePOPPTQkyoThTDs2fpoavUomWjRUBU6i7qfLLrIk2cCLAqBXZcjDQec+JQRovRxNAfjPk8ibb
ijkv9q7Uh0tYlQeJJyvgq5PXgxo3W3O0yZFpJ2ipzJ5VJLW9k/bfhbkA1dLkhuL04kvUK0qbPUFf
GGG0GhiGZT+qV8ugXRd1epjzsd81SmlfWHHc+HoEBMiD8JgjNwT4CZgfSdpV48krvSDAcNQDzxjn
sI2XP6sFZbNvKXZ74+GiuTCp8jejYb64Y/aAELU8mDI3OPeN2mEssVEmfId+3Fc/8qh7sNpp67QG
i3WGcoi/6sU4rBUlN6/T7I6DwQFAiaLPQZ0fAPxepVVzmOmAfSURw4INor0knbs3kuGaI+oClrh7
60pvO/XMlCD2OVhSCICjTM+BdphHgW7EDX6J8MI+1nWsbziCkodSdUZQgYJLaowpSbtYR4g5U9Cr
1dT7SEC3lsRCMjc3tahIJrLlQ2NTQIGQsZeuWQX1Uh4qxFmqxS5mXKzpIkoUK+gUNXpBQqr4VOch
yjltqYU1xEB/EAII2oyjUBtilzRPdEBsnL2rTHLSzGuj3Qkyg+DzjT8AHkL9I2Z+MzWe9uBVNhuD
cT0jQDQg5WLUyaihYTr52lhGD/g9KzWICsBgVK+Gy6nVm8dSSPgOMzbCwADbs80BXNzrUWuHULzH
LafJejd6eXVwC3Pck5IRbeSgQcxxkax/h/cdNp1JA7rJvxIFYkVYd02+Xc0ZB2RRw0PTLe4x1uzu
YKmCTQrqUD1J6jCWVnGc5/yFBgXe2HYO4OhoV6U2dA+t01wOBphPwTfse6B4/XJSc8izzghSbmgv
BhmPQaNayyGf6manzKiDqKdlW3VyW/BDWvoczZy49bpWdtJWhx8mhMUkJLjAdybjFXFuwhTP82YT
wMlVS/QXuyjYbrY2vO+mIDFgSqvXKYp3XmT6FZGnbELlBc0qjOJjqnFklyqkBqXeSk2CAzYVokSm
ydvEZqHvlKV0n2HrviQTG7WisOv9yE5sYxl83J5UXqeGlaZs9EdAskeh59VOdhRm5s5ccYr1lb7w
ZaKUukCKDlR8yjKO/AA0OKQq27mx06eeSQ1Uj86yWhVXMv4x2AaLUUwXqZZudVCzNt40DlUSLdef
VInNh3ENtty1Jp8S5nxQNe9q7FkIwPPogdIAFvaRfKAdybydFkF1c2ezuqy1+kufxMN2hnvOqUOq
vqO1IJHn5hK9H1x1D5qwWerMJt51bUNd79Py21So4Iwp5oZqzEYqc/ILAnUNP5USnJeVXjUjYpyV
q6L0b7LIt2oePzpNljx3npVvNJAQAYkX4LuWVL8DjXlboE97dgfYntZYjGsVrIRTqlubekqUH7Wm
ZDtUgk+OM2l+XToQ+Ncs78w9GqW9XWbN27CjnzezmR9LiKsB0S7sdeL4gViIm7KertIiSULZa/fs
UxO/0Sz12NjuMynSynZKORYb8WWUpZsyBoudNu4ttfgvbT/dZ9N8YOW/JhEunHp7a7X1ptFhbNh8
yDrBE46rB+aS7x17fIwIhAYsYk+rI1m9d1oIJdZIBcyust4fWCj4xBPOswZbNECYl14bJ1/JAqN0
KJop26ZFGv8ZJxJEdJ/MPqWVGBRsz55M0D9dbIzxxXKPbE75Sk5RcrVAVEz4PxftqDqEAijPGvXR
NzhISyBkeWEJ/kbXJBjT8dxto/xHOVUHjoHaBuooJ7Bha2ckgkHoepYEJFCQqd7IruXXi+I2qKHZ
bIsKgp5Qqse0i4dgylxn3XwSJO9JVhHEg9eTNWErTA1AmQ7AgZIaZYVHlSyGqT7UxkoUqvjtqpg6
A/LeQBnrahdhTtrqnZu8VfN4X1GECPKJBcwZlO36RDa4wYE56xQUxDI8jg2FKsKCI+Z3B1SLBOGV
Au8HgcQzwphyY/C+qVDN9zpeYJ/K3rDDD7jLq+4HlZgkxKLrbAxLDCFSyDawKkK4ljEfXlumQ5/Z
5tHqzIPdV/eZ09wBr2r2y+y0d3rOW/Zm86XEfa9E1GoGIqE2yWhEcH5AmsrRLO9lmer3KbhcTjPp
zhyjP+smvpKMX78wlHsZJfoRmFty5yziAuK25yvZfBiXCrJlpATeXHdBFkPn7VOFmhe8xkQbLjqE
qBaf9RP5DM63Bjo9RaqCOp9BsdWU3qWtjiCWKnbtC+S3Rmm+ATgIqlrutJpQkCVi/dS9i7GA24FT
75X68VNlTD+Z4mlOe1F7XVfDxiW/dWzM7pLuh7OxtGa6q/TC88krwyo6wkvy2QO1QUodJewyyBtW
LsVeoRaMNElwwpzH27asjyC0BJkPY8lJYhQHr2zqwzgSxJReWAmkULNWZjgccFwAmrErYrKH5Uix
KY8uExdusGNluDP7ZTNo7atCXkdYWtOBLS2gSLoDF9zhcB1xekZ90QSdHq1HIage3CAZG0N9DztD
+NNYKezQ2/FJiRp59OrlIh6i/FgTa3PNRrGnvJw/JSNlxMTSh40Haf8RtCnC+1y5zHPRbfvF3aeD
97qMRXyrG9Yuaq3r1jOHQGmXIzEkXxNH3Orz/NNjlzvB4A6rMrpo6dD4EHo561J+/llF2l3faUdB
SdNTmySwRLRty9jwjf6nKVfgvcJz5bzeb4xevRemflP/X/bOYzluZt2y79Ljgz/gzbS8ZbHoRGmC
kEgKHkgACSATT98LOifuMR19I+6sBz3RQIYiq1CZn9l77XkykWrKbIf2i2yQglpstOXK7DsSiMy2
vAFXKzd969SfVcgWw9ZP5MGsfX+Ccp5bVOxagqQRHqjLzHSv/hSbQMjtdkuwAsSaog63TdtdukC4
GEokB9wEirntGwK1YhuFirkO4ma+FTUvO5dqBhzGXMvgO74QcakJa1rnJDLESu3KgNm5Tx367IeG
eExSA8dATANTVekA7S87m65YBl10MjmI4bCyY+Tiw3NpBw/x4mwhapZCHPtxV5UHogDhusc9fH8F
glsxuSs4mczhHviEHfhkrPRmsqsR5bH8zKHGJc4j6N/qHEFL3WG/o2uqId5SF9sG2aD2ZM/Q2CnE
2Gr4O4Ovv5GQgl1nuPaRcaRHZcri6a/ayb+cDhtbaRd37svyWAGDFg0x7GXQHsJRrifnDTSy+Zu5
WkHbEBZbmr/sKxyM7zFl0ArGmnuEGmmu+9ga1v1IxVBk+6k07oaXiD15Ske4uhp64FgiZAqOKr/l
QXBwhuYS+r2/AX2ykoA5VnCqaCCsrN4LVLyLnfkKSb6+cYrDxQL2fbC9Mb54DP8OVp1k5j7SXc/Q
6R0MfHIaGOLwGCrnVdDBk/uQn/3GJ6a2nXd52LKHkLK90F58+KXznGQs1HhZn0c/3FCkETOCbXhJ
UUulfMJgOK5ZpmXbTpOXEpInmaZER00UNmkzUVKREPezktrfajGifYl40GzLlgeAJJxyk+reBlWS
yJRObvts6mF4YYV6Eflws2UWfNFePrUolK6DnLLqAUhuTynnpfnPzPaODaWTWraZukkudeLHT1o0
/pZKE1d17IE2J9/DWWEW7Pbxsipoq9J4AhD8GPTmB2JoIDB5VTHsHw9sCprV2LrPIu7OjCdnjs9h
70WSA7UJvJ+Gaz4EOMVN64JUceNWoXFUbUl30tUsgMbCBKQeq19gs2dIe/O7Pdd6L7vqieEsZ8HA
DDcbmYWl7ROCqB5vdPUYlc3BKZiVTk5AjnRo4ulwDvA9slxsmIw9cSYa677VqOCT5KW2+eyoXC1k
vXHc2qH8zMJY0us5xZvnuzSsY74bIdeakuCV3q7utH3ruLMUK14gca2RPxY5gH1hjM9IckGYEQwl
4mpHrMLBEFjkzWi8aXogWl8bsEMxrec8ZuuRzB8hZdspgewru2THOeiJNcGLLE9M8aChWe4NAxCa
liDR5uwKGSU6oPtjamjAcV4xLBtAM43hscAiTjTy/ADypNvD8eP3IVSushgQU0kRtao45SqvfYjD
/ptpMrjDKe+ROhG+DA37R+2CmQnyTN+zHtRXVmEU7pHBntKZPDVSkt9Mp01QlCT+unDGXRM8Etl0
wmV8l2x8iWjJ7G3PeA+XErQMPQQW/X91LeLoQYT2rRiYa6djDkTVp3lJNm4PUXVyomKVmvPBmhy5
CYUFOqeL+/VsM6Ka05lJAtZ3/OYhtFpyoTdKRqc00XzYg2rNiJFMFde60t3DKmz8g08Pw3kzDKsw
wcHh1M7vqrcZWSgqlLJmJ+JHu5hELZIhwhlL5pI9sAoGkhfHaUj3DUUidOuABIUuLNxD1CnrWMcU
OqyfYr3SFPXJxoJvCBcI7l3Y5vYrC9hzUtg7H0J5H+SPXJmHHm4CD0mlSI1IdMG4JGhKsNk9H39t
mHt6EX5cFwJkbYrvtjfYz15SvRMtPT2CcM4E0FLcEkVDgsdaJhZhttE4wcgUYY7eB+Vujt3tbuTZ
LbUJkK1dW25y5dqP8ST0jw7xzs9exOY5NKo3JrZiQ4lKEKURZJAb05TdE9lbwD+fCldh4/fjn7bh
PlgUJ1P9zju7jsANIyhPMVTD0GSqtDIWdA5XGzkSWzNYYt4q70CleZnbZSUwnAyCLRPYgKu4r5mP
Tuom4vJJQ4h4agcEbFFFuyTVHhLzNiIPNR/nVW7m333uJbMcH8tZ3SJdFLB4pWpJT00+BufnAIKP
VUwxJisnIuhMfnjug6KcGr1gB//pHgqmA0B0TlUXzYfIgo+btuM19DOK1VNWBLvU6a9EgJzVUKFr
w6+dMeGCeGbDyGunq6EAav35lgsNTQ48uttvyo7+FDgcJ9IwPULNwoYE0gN4+IoogA+wyt8S/0AY
0t4iZRYdIMnDlv09jtp0A0TyOOsG2GtgYVYreRlYP9T0eRYTwGhkQWGSgVG4xjEqmnZfOxxjiVOw
nS2j7xUxPB3JkCSTPJRK/ahclzk2SppOFKcMaug0N0/44cITZNqIEFPn5Alej0nHzrlzWHI07U3M
rBr/jForES64fe/RbT3WTUNebWvTMzaB7ZubyGw5WqPMWVVZOLzpeiKnbIJ4TyRS/UZmmlyT5piu
sWqcM09e1VAfQr/8mDznbmiCuCQ31BU/9BGeHEoF5SN0LcXOd/AwEsC76oJKbEIje5OBRfMGoO7a
9s4paDuaDd8Qv706YHs5RnC4oyC1MF8Y79KGtRMUcYWIlmagccpkE9QZIzyjnD/h2APe7ZJuBxVj
ellMcghtoKUe+7Zx8lWkpvCYda3zzbUV+grtjwj8Ldu4jn92FABh/By3qeatHMK8+k48gP1NDfCi
k7TxHzoX6cc+s1oer8p4I0MuuOs4qK95z6CRKAgaboWZe2U3tiT3S6aXZAByF412/51keu8GBz/6
jEcY+6tZgY5jBEE8xQz2b6XbAQa3KAiP0G1aHVlJEu8HCvXcZ3HoLKZ096UfvWZvjSpgIxyQiKEF
Yh6vnFmdaH+vTa/4dP15AtoTMNshgqLeNzkYpBWQ5mk/ZCN4O6fEm8PDuLOczL8RCuy8J/ayzTUn
8RDAX1tVAbYSpbILSQHjB6NcstPidFeyNKpMcWiV9eA1bX7h1RIXiT/vh0lKz+M8ymEnLafZNiR9
MweH350Y1ToebbhSRTHvtZZy5bXaeyKUxPqsSBbcWnUDeU3HmhKw34c+WC9Ny3uJS/9b5Mk3dAQ2
y9V4B2uv3bXu6P4SbnMMzCt4tCvIVbYcgZX/yD1Uh0Xw6KnqGQbnt7ECA6y8NNgrQSsQuaTIgo54
iksGkaQ4cYrBeDN/18mU3Oq85YeEIXaJurF40Ga4DUqc4GuWI0G7i8uBctt87UWYkJyBCZwkmYy0
CNH3BOCO/Vrn7cjuJGUX0SLxdiuf/qSs1Dm39BntabJmXxQ9Nkm/8RouNMdIt1kzLR+2nk0wiq5P
124hw3kFqhkb+QHXwwY0YPkjs2lyRzWCpJx6ubWL3LmHmilE1oEfzmR+GLJkZGZnQFQeXZ9AFPoK
BBAWDQGC8Je0KUfkrIJvmlOaHYGd9Tk7ujD7Stte3nRvWfIwiYbZd93ljHP+Xmx7m75M3e+jp0a0
IoKNgud+jFWwDiqvIhyAAUw6j8nJD4x6w8qNLtkMy9MkWY8FHZPeiui3E4I14wiNMPzWduOwrb2W
5XWgjVMBLutuOuEsEaYa+qFTEe7HkE0Gk2SAQD11dDIDsck0nc9qkF2tV/5g1x+Yp6vtYLTjOZj6
eSfsrNyXteOeLTFmcA60+W2evU8uqx+BEx3BeHsXZhJc/q1j+D91loTnrqxrrjldXxn5+Ww9y+xi
qMS7DmOrnhuG1Ly9kcH8wbVejcluybOI2/EyDqL5zDEQHiAuEOMnpY9Dvu7OCQFc9ao28uYqnAAI
ZBwPn4TfFc+ePwzvym69dOOKAcswI0+m+PY0/yEMx8GLsv3pkA1ddmCIlW+CRD7VJDDccTNa55YP
/lFZujlKDutzHUzdJcpcJEieR2S801fqWhAp8UkUbb7tiiH5ZWahecjIgGDTZyoQ0oHENqunWD2R
XNhuJmItxm3Zq/iWurW9q4xiSQGBb2jKnssNEQntV3mzMt55Ka42JTVu0TF4G61kqQ2D7DgVjG0q
Pxb3TsD7kT4qGBc47rO2qvToyUqyuKLrWSmwwbeaccoBVviMWmycnMUs9hPNLpMMq0ZDV0zi6OVu
+Q1VHtxN2UV8z95nb2TdmpQpccXcAMjRcNJXtxyIHwsTI6M8S2/ItcylIiQzeOUFyXisEzn9CoZa
vBDoq67Irad10lyRsvF+W6axjmenfJyjbPxOcFv5JZHuxqsuXJBQDnIeRg9mOr5nfVhDeof/B9Ax
ZchcD79T4PiEes7mlrEuroYOCZ1X+fkTBiSYl2WFbESN+R2TLc2lLKr8kA8WE4BkKuK7PXEM9UQj
bsgQxkRc0rvNoRkQP8MUTEe+e3QG6Yh1lpS8Wz3c2it+w++GDPS1jgKEYkxNVp3fZUfi2OZdJuHr
zoCWdrbnDudw6gxKxDTdpATRrJOyh2pqBOousnh8M9qsuvOVijO9nv/L86fOZHOUufmq7CrrFd1A
zhwShfgtDf3HNOi/ubkk1RH97ab004ySJ4wOOMXCJ5P5Wbc3TLu4pXM0Xqtczz9kNbAELubqezTm
BctDJ3rwC5QVgTVLcPgIfzo/N3dO0VUPgsRyhmNdsia2jYlgIJtLRafBjU58a5Y3Mdq5In10wtJD
lCTSwxzbAWOFobrHsaH2EzyOXW4RFuXPTfBglX12XqzN26nFGZr3zhouPyq4QaeX3gp5ptTorX1W
aRxcBau93rXfI5Jebm0mph+Jp5gVwhMldqeX0a8xVvFzldjd60RwErbkNvpIMs/7XcBDvitHx7fe
U+20ZR9WHtgzRCQEJCI6sBFYSqQwLO/klqfZJqxF+VnNY/ZmsLbbEkiDxpBk2wdSOt7yyIROVpTB
z3xQzXppc7Zx14YJ4SeNujjWklGAOueTykTcNCEB674iTotb2N9NBmd9ZBn2y+yNmQkKNCNmbaDQ
simg0F/R6Yrwms2NeyAUjUBMZ5S/a0Ifd9psOE0aJnccgXwLmHTEoaqz7EaAkA9FqOo3xFAyNl2i
tUqkuDda2jQ7wHhtYKbaQ/CUWJxefWXLXS5hFm5r0kYJq2LOOKZNLU6jLzmv3d6xGAo0xL6EY+uQ
g8GJBruVGFFm48fZ8IdNlCDam6NiEdCRzu0MQ3ASgSd2UnXJEWLbcCEnCa9EO3gjKzzpbo1JmO+x
wGjALo2FXH93uoTxPo2twRO0STJ1b8NnC6LlzSNW4UX7Xn/B1km+pfTcRZ1XV3dduqg5x9o65+wf
lsB1hpsGE/vMKo1dk0z92RqJ0a4zwLtRTGE3Agxgyla3h4KobknAppecK9InDiyZDdI52QfVQzN9
y2zlr8QUmcvKDx1UZtafTu6Hd+Jcqg8l0IeD31yOWpfxSl+Zn7k32YzxqlDvw67pdgBlfutpWDJm
8loSpVJGzYc9+saS3ORsXN9BueKN5XtPfPGjJhvnFyMB9DOIDAlWPprZRzP56wYw+EqTcPrbkk21
aYxRX8E5taSJ4MC8BwgGl2dqIk0H181DHj/2WTIxpXXEc5TECBHZGZuvOatmACDSiF7Y9aG4FWa1
1RPSGt+PPYDyuOm/KowYMHgsb37O0HGuwdarT+EgVbCC3ARvQlfJQohx8dwQ0Ydp+Fs2cOCWsU6R
nJQj+tOeWhMExkNRJSwJbN19mZNtvybVNOyStgwvuhooKvxmPntoDg5mjwfDaDr0PSarntWE9cNn
OZ4xZsmb4m7wE578WctfFnypp8QI/R0GQ3PRfmE+izq6EFKaie0MoQmVeqIIqmIivpCwEWuYSp7Z
UbncKEZHU5TflXI2hmO2Tzqj/kU3lPPTorXbgO11KCEdX58ngo1RZUwziVZJQ9SQyzORrhgJDs82
MGBiqKbeu4cGC7S+08OrAWH/1c0WW+Us2NN6KWZu2OLlvNK1IiWESawruvpjcCk2fS0resd+2Nf2
XHAZtNFrVw3+pxFT98at3htNam1LvuAmGVR/pqJD5m/0ELh9g/EQfUH6ZBYeAewVgxnCuIhFiTTP
bhV6ULOj5EL70TxZBFwwAs2XElNVM3R6Fd2TsDDuTZdl2ylApgdKs3wyZfsj7JHc6plCLiCadMvH
HVhp3ChWKjK7wHoNnkmqYMXZmctCvxc+ci208HRPubdzyil/B2l8sqaGvjHz84snDP/7KATpxQQH
fCH0Ui7KsEQetQr0c95ZBopiadls4JmEPuY12icEA8alLOOSgTkQv0OWyeaBGf78s63S7NXDFnjj
jKxnnn/f+gXMM/rwyrD/hZhGH+cx8PcDG6UPrze690LSQBVDHT+DVpjTc9yl33uCW3esEOxrMPqa
IkTK4RFOjvWtKjz5pOq+QBlqcJgVtXdD9UMItkitI7Q9k0PQ+qWcoXrp7WmYNoGEGrVSvHJrAbvL
Q3ubercoGsbzFEBUsTN+L+pC/2V2O/+JMGLw3U5QN2prCaZORkYoVefxiKzmKCpveVz2bNI7dioh
c+wXv+Bg2wyMNJcE6UUQplRHckdddL25K2KZnC0yRtcoGI34alcAXiYahPSgO9UbD3XKcTZq19w1
ObxUMy2GYefCxHk3yCq+xCiK71U7BI8qK5HHRQZt5Z9Q3Bcfxsi0wlGIIlmQ3mnSTm+BOyfPUDDC
rbQ79zSOfv8aI9A5448ZVm5byndmywVirwHdsYNkc0NMPNNY7CtAqQtrFYZodtXQKdQcAWHsU/Uc
2vJme0Z8Hgj+26owns94xKpvYvbidSobfgmYG/bQ+DZTsqAORwm5h43KzyFfglNhRywrfTs/dPi5
trD/SRqrEWsVjIFeSs9NAbJ78yb2ySpQRuzdLGlkR2iq41lnfGmdans3zIiz0z6I13NA6BW/9nzK
RWaol4QK+iwsw1hVvWO/kgkFBJvp22MStvFlEFHzrFuv+mxGzEmryhyzq+tZbH57BEVbN6z9ZSPl
IoGaE/OHg2LpVnWxRvHBVbE4Du+5hWuRwb75I+/hmbhuxe2nB/MWJgSx951R3Ui5qx9bQuK/kbIm
dz1am0tUV9ltoqg4sc1nCG2Ddlo5tGpcGizZk9DMtkwGQhKQvOAWTYHa5NpOXqAb6W9CMNDWjh9f
xkToXd764WdJxvZ3Fwny11SDM08Q5BA/6dR0Tm61i0osSKuSGI0HR/fBD78D1U3uQIFXRpNbi9yl
oTrLg/Q1S6oZJEDMmNiYEOxqrwcKDFiAAMkk/m5GeXlPnFDtBclA77NfVJu6CeZfSevAWSlcec6N
KTj0ROjxYM2JZtI8koxnMFc0M75xwzPyjwr16osHLO4yCotshsYRp6yeuf4drkFDGVhuAouMS3w5
KOfx1dL3ya8pVfl5cof8YxrLZKuKDk2Q60FEpVLJONr7KC22MwjoZDVwqvyqOsfjb4BFZVbLAFFw
mf20yij77LLiicpPHfrJk6C9yuYDjXp/Loa8OMZZ4APe9/n8cb2GRKDIaEx/hm0z7tOIlM+oD5sd
Ezt5CpkjrTlVWVjzobz2uGDWtUTlWPjKOU6YVn5Qx6df+Im714VDmu6NKvJOZpgEehW1LB4WixL0
Sl0lL0k+sc4nriM6OIFyNzrgfwQqGrInnNSe7ry5KlyPG9XNhIMF5BQSEho09ELe0dDkeXBpQaKh
CwmeYcGy0sN5ljiT9bOHIfMmLF8e1GAtKatZ+mJlDX2/6j2mlgVTmbZJEaCJZOQFJczgMWgC/xPm
rO42NY/sflIaL3sQnzjkSadmj3nLEED+JjyXmYi0UvJqjAmzEekAPNAQ5qVeV+GYfmYemSxOM4Y7
Gzk0O5moPpA6KSBb9+S89ZGvTsSns2RPh4oAvKWrYoyiT17Xjh9xZMevSerVHpNatnYqCNvPzp0D
kq9Rqdmq4xUwtfU0l4rJiL3MhDvV3f7mVKlFzIEd7d0kYY/s+frSuIgfWWPZv0y/Nb+TG64PY6Om
20yE9zeRTOq9kQV+ks5ExXFR9iCOk9b5dpKZ2sIzcnAUuNEmaBEp47XRRC5ODQmQsoEhgiB13dXC
+eVQVV1q7BDHnGlTsvobS+yoa8w0OcBk7Q6VcOTvfEaOg9CZo5L4HpR1wkB7Yk2AqE3SEgzil7cD
wDVyHjpjX6dJf+zRbW9EbzeMteYvEruaBz+q0W9O1cR+Z6h9CsHQctizulX5MrAYLUHF6MU2WLMy
rqQr2ASzByJUnLLoYnpDedCF4V66aWmji2I6lYmuD7l0QLd2CduYMFDZtzkgnnHFc8gKi/roTklx
DYmk+2XpyX7yZFG8ZRKB8hbyALEmDtJGsniHS9UivA8RlG1GEiTWvUyy50oZ735J/QjK2D5hMU5P
Tdb1r2pOFe6Nyr0n2IZOdec2m8CUhP2Syn3/myNHunE3yA79bMF5a41oJyAz7QBQZatMoPfNrVcu
JzbzcrE8yDhD0NV5Mz2G0coPsrqzTWkVOCccUc16ldQ8aUFgdz84GuotDcu8wzPsbAZd2WL1twxp
jWrMyd+Dh8j3eQpDC3C6s/6b7FM/TB1SPhWCu8c8Rl1s+LrYWm4+7TMakv2Ab+jvBvN/eIP/zfT6
X4bj//Qm/18dx//mUv5vHcz/D3qTEXH/d97ka1PLr/qLHJx/NTT/+Ud/9ybb5l+OtzAnABdEPuBo
HOJ/9yZb4V+uQyxRBOMHX7Ab8Cf/9CYDq3BIOca87mBfBgzADfzHtmz9RcoqYEQgZTDbFhbC/8Cb
zN//N2sycHrIyBijA/g7sEX9/4Rnce+xUnTKYl0SZEviX9OZjN9GiXI6TZUiywj52w9XZtLeDqNe
3LL5WDLEI6AiOZCalLOk1arfjggrzS1wbP/S97Kft2yIMWHOpTZfXLoSCwNbF3wWTjiBgq+42y6e
LafNVHpVtWntchnzud1X4Cpb7V0jAlvONhsFFAOQNSotWp82mcabW7u5IJsiZrrqWrl+LZfAlZj4
8pioRiRj+3Bwwx38nX4GfSOc16oyxpbA+EF5axMqT04n1f1AE+9fXVTeKTd00DPwIt4YE0vT0SnE
bmzR0zYUwCWpwCvwNBWqbcsTYkU2mHnIHcO5o6Bzv/y2JCzXcrvm5BIokK8xLGYknIdZ+F0qSWMb
OZIITzBlAboCpjRkUnueuESRWZxCU4gB5yEejz1EjfTgdGwJSPfzbPOAVTl5KWcHXIM5zIo8xhKj
VlA41UPhz7RLKS/3d6OU3jc+/CiR9KCbczCrESnL0NBqEQ8o2i0l5daabBrJNtcYW+nVfegPkz0+
mqFovVXjtuNra/jcn+zMGU8kHrhNbN89OT5DQH7OShCv97sYPPeqPFXcktF1fnn14Az7ih5RrsJm
iHzUf1XUXXVSWSc7GxldT+VgHUgELDdBGClO5zFk5j+r6mgXVoddfEp9Y5UZXf9IF7NrUQtZvM9p
QcPpZt9aS0Rvvi1NALOxyTYQToW7KrPI4GcpMc+sKi96CgqjfOMBL9MVnhia9dAoyGgy4hodWR97
AhUqwe/dQ6Hq7pEcoPlsizlUG4J5xmHj8vCFRyMQ1lsFBZnH37MSlisTqqbEa9t8y96WqiAxkp+m
H+PAMvrJenV9Y/yZwe6a2QDB9d6VLYfysnKR/loT4e2xxorQD6ci6L5DzSzd1SwHdU0Ko0/XSY0L
E3V5IZ+KRMbXKdegopLIJd+qDomFW7MVRexU+2QIZUHuR1Qh89J/h0Px2Ec1NRQ3YE2UmCkad41K
IchXSyel1mC1ICynRs//4BkcJYs63n8Ia4y9WzzakrzBsTG2Qk1jt2mZfnyl9pw2x5nE5Gtk9FDt
OIEOgW3k5QpDec2kqNBddWpcRxwx/VXtzgP9Xa8jxKPMc8wR1yFS0auOJxNxf6vuwRT2dKtTy8JW
M+PAVJ725r3KTLM+CgenWOXk05I6YXrZ2m4hLr/IKiCliVOU7IA/5/L/v6L+Fx3Xf3dFvfzMs2JZ
+v8bPuPPP/r7FRV4f3H0R/gPeBCWzBV4Kv/AZwR/OQ50UHirlmOGQGr+eUVZf5kuSBduNCD7ERfY
f11Rjv8XMjFSdxa6BtNj0/8fXVH/BzwDXtuCUnOZYDohdpJ/h2f8s1iuiU9LWPZreeS4Ki/tUtDK
tuHhMZcyN0ftQJYYpW+4FMEofVEopL792iD2xTlDiGykKp7ePxW0+FNNlyJT73opsfk70y0wwCTM
SwGeL6V4MjFkthxdbSL0GNjVpg5zOCX7v7wf/yie/pUQwqW7/BD/JAEthJAlw8L1bdiS3Pn/ScaK
7dYM5lwtJPigOFhZL155cYPhrII4tnYxkZTEbQWeRrrlL241EZ+1X9dbNevyo+/CmqPXdO5DOE97
hnLBW8R04NmMQqLLqnpyOA28NNy5QNLvaRPZh8l2xjuJQdyijDM6a5NKN0VPzuXxiJ3P/xXHS9Bz
meGXT9iDi5CjZ4hrXhAAC3GVdr98V9G3oZndUV2EP1Vp49I35GRZu7ElAxfZric3gyJy4RShI5s9
Azq6b1X1l3LD7DcLh1IeJZdFt0fCQ7vU2+xzXMlKoQsoEARa96uFJx5X3ejTiBS2uDm58rF3DKL9
iEgBfEYg4bibwWrTD9Ljo/eWqGyW9Zqlem9hYXNl4qGYpHejN4+L0doI1wtejWns390SidKuKGea
D+Zx8FESxGPs0DD+rfEPVm9werp1p+1IoYKYFoVFFV7DBq0+EgTyGAkLOSSDlW6cECq26LSBYafI
H3W4GPjpc3aVaea/Q4wXYA7T+CFEkgtfJLGHizcE9tWWDkt/01JXK4rFSxlkxm6aze5QxEXxOCHC
3RT9WO/o8lGsTJP6jnMApqaG2PapClW+E5JgnbU5uNdxXMaptDdv7kDOCzaf5FXGubER2ZzQhIPS
XCmLnVuG2YJ8aRa1n5E/ebfYJTSOB4YO1SDunvVpk2xKY3AbZFfdyQAG/yCGvtnrMlYb5KnIjLDw
/5SYa2kCHyKzo8Egyb6upuaAjL0/QlBt73AxnFttYYir0EGzs0o+OYmMUxmwuWrnxR8AOhpjZeUu
BFPjmNel9QavZ4khc+QeBN64zjG1/GCGE+DAQtVdZQ5BjW6hs2cxp+xke1Ly8KYDgoH5NF7m0AuH
U92Y+ntQEKtszgw1VpmMKEExGcxboCTVrqoTToKZCa9rf0gHyW5HZiWjne5XywcXLotm3++QHOYu
GdiWoR893wi/nFBe07xbS4uayhupWLx4IQ4muCKJ1BQzLxke/fxxConJwrvvsa+3tlbidxjJ4xMK
vSfRuyx1CTb2G/c4qHgrGjFc8qjHu0My4wziMyqo5izdYtWwrROThg8QyfbGMZMvw3puhfEwB+G2
Qqyz0mN6V2X21kj9wi749KfjS9LnIque7LRl48wl7FQbzGN77OlXhxVOHGOlQ7+c0njzYSoQZjtJ
91LX3U8jn966gMIfmU9NjCbmycTal/GrjryNV4y/Usd9SQv7B2NOefUNv7kZHYADNF/OY2/nnzol
EHUllXpgfXYptH9ahChWb6FHZTHfsRVadsyucRLAbtHcJJsWbceaxpuAw3rLiYRcqeYhHFo08SK8
yAwXjpF3L64uL0w5UCZBLJtYo8/ewWynVQc6hxeVvM2O/cyWhf5H6aPcMoQvr4OTpseyqYpDHdYv
xJp6p0554iDTvP1wUqQqeZUUO2V5m6LQDHObd4PMqi/WswTHo2vN4e9PrJa2TNaaZ4uVo12XyTdb
oZxHSr4GiIuvLT2NLEQIdp8aKfc+JNzGD2eIPP6qZKI5ix84Xx0mpMkahvxXbbdPecVyX0Yc79J/
0FOJVYRB58qrXgMvfEnDh5RpWO4sAqyi/iTec17hH4QAZMdXGTDIZCS3zofpCf3NCqX+ni5hTXUX
rkMvg/prb4bU/DE3JioE8xqIbgWh/TLJEn2bP41bzWiCN5exXXhI2e/h5Avw66X9k5wZ7ZpsUvum
39os5Bv4ITiP5iNF+bXtcHs2OMUy9ugBdnT6rvnB5qSa8uZuYzFm6B8gK4o52fzsPcn8d1uIq4vv
Y5V1zrdchpiU6vuQVjcAVXcLx+nGDPNT50OMNo3oki8VchWPGJ8hLxQJaAYTBStd140P9bNBCn3G
qAuXqt/jdDlaBeCTBvfBKmQu1c82k5XRu40LBjoT4jaN40UYw3cx1eiavbWMk58MktaTVmodp1GA
Vi47z2EP0wn2pW16Vwv5J4+r/4RO6FzG4qGew/WQG2+eU1+sCbxNSh5rWo13hpTcak25Qeu67VPs
9EnDlJVmFfhcxMIDzABTnxIhQs1sV3qvNq4tUtACCns1RFvGiSB8kig+SPY3qvKuSvj53hVffL5S
bDuZs54xPZ9jkCRriDqgVDjg0TDRNdM2LKma6iUVExlHJrmg/5u9M9ux2+iy9KvUC/AvksHxss88
5DwrbwhJKXFmMDiTT19fpMptKcslww0U0A30hQ3Dgg7PEAzG3nutb62kbVbUU930sAAzPFWec1e4
qBbDkt5xxxBltWQCT0qJXJLOGquH9i/r2+Qx6LNY4y44ZIs58Pt7EQMWKi8G1vN+mNBdtjAfO/G5
Hr0MXx+B1G5oeLi5Z201w8uTBsalj3aZhYPXs02zajdApb03UvaYdl1Py2cSoO4iWT5ZnXe9iFI8
TX4xMcqNgscARwjCI1TWWA49/6QdvUXhbtsw25UEU2DTni4DcdGpp6CGFjU4/Ezogm60ErFLMETK
+cohHGKsrCdw44+oONbLQAhT6GSfQG5hboySnOqlRs89VeV1V8hkNYr21fcoDqeIuexc4wr1TvHC
E2mhDLK6J2YzpFbH2ee+Wdi17GDXtfWbAnu58v18WKUjk/kGo+wK887bUPmPEjkBXp8aVURdfPFL
jEadgaK4JEm47Sa0DshdmDlxvoqL+z62j8w3D5VKb9q8vk+y5FGLWCLDIUIuoYqsbiY8eldVc9+b
7aHQYuwS8zbRREVSPSAXBU8jQ8lKCffJmJxyFxWpV6pTRg9oJSP3kXf8CW8gUjS4aw0Dv7FL+G7M
lymZNoy3TnNO9zeqL2lnnxqn3AOl/TRl6V3NsMqvERFmLn6ruLsTsmC8NSpnndTpaxKQpEdpj4/W
8E+MEM5Wj/6lHNmrAB5gGC2jvSTUWyUkjDeLRQci2SxMUeIy3YSS0nDyqwvkZ83Gx5S/rlmouMeO
6ZSoLViXiyzoUSSzg3kKIhHOSJpBRnNjO9UXGlb8Wg7evrjGfmwweaLuRuTWTfdxU2ldXVRzQW8X
9PUZYCN5g579FLuI4WEy3WUD5MY0GKHJRTHvWoJwbDGu2eNwGEwaXibThJ1T0gPpF5pjg+PFe2ll
j5Orqg3F+a7vrS1YMO2AKvaEqJfrzLaI0Q1wk5mtZR/S0qrXNodtNOXJS2fV+6QoTkZR3ToJRzIk
0rx2578iPoCdMyUQSASm4Zp+FOQxxJ5eSrmNmGIl0/gLNCMXXCA7pWXZ21ApTGGB+QTD8TZaNHPO
HTcYNZiWRDg1ZhV9m2p3Y5TzrUyJRKob39gXRPZWs80XPLEnYtpjb8Kq+QLAPz0xAmxWrK2z5c7t
U8nRDedZwPwpNddD0+zMOkDNK+WaQI7vVpjpXkbzlBv9DbidJ8cJDnhV1kR3sXNAH0JQJ9eM5M4q
GUvcCP71VARrKZP8qBlSK9s1Lw0y3HairF9tLMwr00aDZDYkBciCoVlWgL6SJTNNGDsxK7m5Xbr0
CS0lZCv3EtwkpmWUg13Jpus/6xhNtrZB7BN7IqpUmod2yh/9xUwR6E7bvGShWnP35BXzpYPQWXkw
u/zh2YvhhZXujd2HkI+mx3EKeKAbe9m5b7N3JmAZf087OzStlvMyTOdUmN9UGwwbpFD6bHa2o+6T
gG1I/45wGOGP69YNGWCr4SBat/2M9n/rN7yHQdneum/m10rV4wr55Wfe6+dgjF+g6FypFLG2JWkU
2sKIVvDVvgRlcSvQrjXIzJCblAIKkqtRSm5McnUDUy32AXsZ5L9HQcyUxbqgz4LCRO3Rg15U0BPW
jsLF5AHBA30+rXIkPknTENztzJdZPNDYDK0t0DSLw3S/9vDpQC/etOIuiJtT43sby0uXXZ/1iUO+
A9uO2Xhs9NmDyLsePAWOHVd8p2O9ssrhIsPY69nzg2F6sCn8bg/P+qkRzV2RK871bLk9c/e+RWHn
GN1uzKdh3zPwfSjeaY5t4eLz8bwQE/877zFPegrGMngJfVIecMTn+yLoRvq8dnis3MG7VRy7t807
STICMXA05whHfuKXOyQ28Z6etPhWawxl8E6ktEZ/OVSQKv2kWbGHYLXLJlzs1mRG19k72xJSdkOr
uTWNU6Lhl9gBxIuJuI525zsds9agTCoqpmKVRmjO7zTN4p2sSVdUPHgat8lYmMoynCzxDUMUKq0C
PdmKU0PzfdS4TrZ6FLDU59ZRapznWNfWtHMVxLNJcz/lGGHglalxMKzA2eZDNh5HTQpVS2dcMW5l
RjdBzFgRU1fc0UURu4g5LVgTVXkvqR48ujk6H3yLo6QlwnCyClt/N+uBJSY7dSFRoKJz1QNNT482
bbLYT0GX1y8efUOauKjxsEXBx0NSNeRIKHy59kerOtgpYpisk8GOnqw49GacvNnvE9bUb3LkA++T
19QsITnRFQQ1jukfsFdiXJd6XGszt530AFfqUe78PtUdoJO/RXrUy3ECwlajB8CxAeNlRd3insgh
Y7fSo+Iu94gB1+PjTg+SaTVan6UeLk9p+W1BI3u/6MEzIrKmW6kpvuqEOBZJ/hSksPFUhz1zalu8
tCogYFhIODaGHmk3qg+osBhzZ22rmwuMvke8vSxa6Rn3XZzp2bgek1vvE3NymN0Thmabwbceqad6
uD4uw/Ca6YF745bDrtFDeJcRwSXCcOMS3QuPwmjsTkloyV38PsDXo/xpSJLPxft8P3qf9eNJ9Q8D
TvCbHNPY0dKCgLCPp908Ju6x0UqBwaqnAxb3iBGBK58VU8PPXts9txPrXo5ai4536F12gC0v/WK+
ixHqd2FC9C5ScEwiORnVI12Y3lUMWs/gJDI7O0C9x1UtODSaWv2AcEaPUFFEeAwl1jQe0Ha2g7pU
jpdvAgp+3vb0kMFX2jdWp3Z+HIAb89wrJajlZIsmr7Snq+5djJG/6zLioTtLb5S7pW2XL4aDi5rg
ieRFDta05wlT3Cqt88i04sOLOeHzj32Hmbe8hIdH9hLEmuQx1HqR5l060nkqg+zhgWpwtLYEhId7
NeUwb1ZCa088IImbROtRpI0eUiJ4+1ZqtQolRPDWawULjezoQmpVC+OI+TnXsxgEDKAztfrF6cZg
m2hFDBPzdutolczyLpgBb60418T5KdJ6GtPP2bUnt901Wm2DUqC6yW2zvPa1Fge5tXntSH+8zbVS
J8F7/5pr9Y6X9O5tohU9zEnms6NVPqFEVs3zAemPq1VAuXTIj0xypEG4E9PL+l0whP65egO0zRFS
64nqEDUoWCkHiTNqI6V1R4lWIFlzMz+g3OYpQ6WHRIlOPlbaBd0SYXX2btFaJqlVTVQr6TH0a+86
1JonuzCWTal1UMFi2g+11kYlkcx2SuulvClEHag1VKC/tJzKtOrPiEzzDY9Sc9taPuwfrcBiJhat
C1wRTDHQZ81aqVVaUmwtrd7ykXHVyLk8resKI7iSvtZ62Vr11Wj9F4KqYU1uNB3REDnWatJKMSde
updEq8dCrSNrmN4+1pPpnCytMkPZm9wvWnnW2gjKIALUK/9dmMaytx6id7ka5G6ka/bs+jdY79Rt
U8niAjFxjvivHvpdpZVv/bsGTqvh0rLrjSuZzgnOb3JQQep0CXe3VtGhDUYM/C6tw2uNzG4Gi4Q7
6V1+hwoZKZ7ZVN1DqfV58KCR6s1atafeBXyR1vJp9Sh7pBb49VSAVPAOFWmgFYAlirbVoFWBSebg
fNFKwYLTCfp43uK6ERZsV/gJKcQajfZqc84/HqlBWxACxam2VQ1LrbaOQksSaXHKay+0eSggVQTO
kl+h8uruMEFaz4GWNKIRRGOE3di+bLTksfeyT8j8rOScO4hn8mGp9oyJ2xdkg+KrkZreHlHofLRQ
OHyZ8jL6ygQSpl5q2vd1kBon4kqwkLPxIdAJjLDicE9/tt6pIp2efBINoV1is7uk5wGf1B6J0e6d
npoyVZoxOXuh8RoUsfzcZknxhVT6pt4ieGwOQ4jGlpFThzM5GsP0kORF+IAbY0FB7oPPrnBx0Vry
Y8/eNL5CtDXM2HxAMFbREUoWW5QZg6qn6xP3W2pggaxwGvejMbs3SWYHD0whOAQopOkXVZ/au9Hn
4LhK8rBAywLW9dAMMYNLlfvbroDSuNAg94AQqYkNo66Rt2NM51CLIR09NzZje4vc2T6PS9AghSom
AFfVuLdb4bxGXW5/coyh3/NtVydM5a69rhHA02n05vIttvr2OFVWdD3WmfNkcEC5dpH2WqjvuUlL
mQZM7DKUaFZdi8dW0T/ehWpJH+rC8vZjkiq5LskeWBeZgfg6s9bKi429VUFNqBTChdVcu829wuqw
ZYRkYg0iMe26WWoDBpg3fY1FgrEbAPU9EhwZbIoptq/6uhpvYvQqzLx9VNzQQuW6LorGXk+hge1X
2HnygFbGOJpm0T/ac2cg5GVHWkEpVi9B1r/FwxxKnrkh3WO0TvW48S4Mw15b0HeDobrBb10fjBiq
LSQRygm8NXvVH+LJmdCvSyOnBR+ZDMtr/+xM+LrpsqTNBToj+xyRF8Mvilp4xZqQa1MhbTMzOkDs
YG8x7KZdIi1xKdypeQC2Wj/K2KR1lBjjclo62nFr30iNrZXTzQr6EplT1zvL9ehHPk22ZLB31SiX
fWOPSPMczldV41abdsmxU9McfqSoi86DN8gzBWazs0kouR9DwzpNhbItGhvCvaV9Jk+iFvN6wH59
bsKWggatFPVcUs1rqy1ZFRB3t0mt/PtYRjFnfuzXDzUhic+NNFAv85meXAzah26c1mUxAxVG8wnd
aEkM41KOrl9euknpL+uxyl6w2kG4CVUDvogR1AqsaKgPGIHCcN/mEInS3t4LOt7TU98rT1slgQTO
Nrnmm2iZF6SOdTTtSN/FXAwIUV4zn+7JSsurfOJGlw2SaTf7qlRQUMpXSXJO67Z7sjMjuO0L7S9p
6+rrktXV99Ju6x2Igv5xLGvuiSLEfthiW2UMKIt7tE7yMInSP6rYohNrZblxSWxgcd0WPc4sAA7H
1gVVW6ROci1dJS5U3yarxhzgdRdmfU2XiZXVhfZnbPt2tS9wgCUr23HJm42H4ZG2GEiuLo2Rv1aQ
8wJsZVvqw3IXG31yTNmVzjlnnkfWB2w4j4MB3aV9lIXdndGF3cPSDjRfJgfjYMlWk2ws9K/cZGVS
3SLDjC5MOpcbPG/8wpBptwwBqjemCGqPcaGcmJngTjV68CjrVsHnWTno4S6Kiq595Pe3TU/3ywLN
9dAlhPs5VWifGAu2uM0CUWz9tpKPqLT9HZtds3fCQG1ShByYTgHTfHHHwC62dsrjwRrUtsfpf5Kq
a77yuwpKsrr75o92sek6w7zxYFtfdaZv7yC32Rt/9vrLasR4xkbadrRJCmjnFvwITjMNNvjcuMnM
5QHUyEOTYTQsfUyaoAm7CUGECX8LLqDaxdJdHgugax5FxTjC9Xcx56+j0QmalT3A+VgWJqJYFaKN
JYP6ruHht5aN32yKIK5eMaO3r2wy44XjzculmeFsT6hrLtLKWR5jW9SrzvfqV5zg9guaGg+oE0OM
IpPWQxW1b2UY06WVSQREuugubIcZ2spUokBmXjJc6odyOFuYiq+HbBKf5z4+LAiNT3bDewXS3Ter
eGjVkY70dONVgdPhZKADuKaPlxcU2Fl5EVFhAWkvbjLXZAdyyvpcmj6m2LwiVpTHWP3VqLwBuhy8
3IwSdU9pxenKBmdkBXJjCshBSSXeACQD08PIrN13xESQ4TjN6UHwLNp5S4pWlsOKfDIax/rm+TQS
te98N0VwlSlvR0g1y7DN5qhZdWVbnabGPhd+Bua09Z6F0/gHQwxiN+dWdIO3Gi6lSp1oj0cWBIHv
muVV3zJ+sKVxVaTgY2PP/JwHSfIUSvpejQaVlGa3d0vaeJRc3kWdk4LCDfcMxq+tNGkDKLExMXvy
+LHpfWNAyJaQpn0tzE2qgqc4pK0Z5+Q0TF229of+SJRDs87H6nIsrA39fxAybSPOQ04/jvJ3XCWR
rt9767om/Ou5ypinTBy8wL/xsX2GpptcVXzVfQMafPTuJztGfQJxj4n8QiVKYm+SbWy/fCQU7FEV
S3DMnNk8csg4zWJ6NQZMHxgxOuMWrh1k+fpqzKAWxxwLpfkaVdU5wKU22QWm3BAsXXWLquVywVLL
VyGAhYbRbdw3/pMlFvyT1RCt48CYoD57x4yTJxzycTKfOXbi1jNQN1Xd3egp6BGuYe60Jp1ig7K+
kHtv5ERd+F75daHdfFqyWeQr22sAfmQcBb+kAA1GhsshMPUplfvWcXGASQ6+NXrkHKq6IeAmjW39
PLL17ZcEjMySBuI5TPNuHScgypjB6VZTPd513NIlVDeXKSh54DSzW6I2Vu2cPbRzEI604qPsYoJ/
S3ODaJ1OAiGD116+MuSmpi7aZqeEBkj0HhP4ybkyqS33HezOQ0jdBjVX2N8zEAk0FwDAA9U2+v0o
DHbJNilukTs7V5SkNHuJuKz2lsbWDOyF+8kvTzywhuesx6SOei/aLHlHK5/K/GhPSfRkKtjI8Ck0
v89xKBpyk7bLyia2bgWAftxZbcVDCqt+fRvLQY4H02Zk1agm50uSDNfG0tpnQQZCDKFmv/H0fHZt
xWNHe9nsGgw1ApTfsOTnWbQz+PDIQQlJV7SiVC5WRjL2LyHzw7dcJvTHZhV3r+bsAkLDOMjMCBCV
WMr5TCsYpJHrwqJHaZi63BZJdWkaBmboDpMij+rxkYztBl2l7D+TINjS4+OUEa5dq2vfVN1Npynz
kmdid9rzhDqfge+cuseQYfO+Mp1BrFq0GHhr01pwBIMNyUbRU6EMY8DzdkmLoieIVtk0WObRuqf3
Njz21ZAtFNalhyfNCauLebIMIKLdZENTiwV0NAMXUrljjl/BEGMYe18EQ3YKFt+59IMxZ+ifG9oA
0DNVmqw7ZoeKdkK17DmTRmekOYZH9zEuT5GpgcDgzLvrKHczqipCWrZ57gRPABtm1IdJK7ljqkQ+
Fdg7dgM0hMOgVHVrTZblrsaOPAB7Ca1LDozOkca1AX0hljZfhTQ5oCXwVsNdWYzelu6tRB3kICKA
Wt9svI4YQLP2H4pCOwbcJM6uGupSMCYq3UWGxRyK6hY5q8MD1jT3XpT73+0mJ8CjIPx1TeEhrkXP
DbgehNGzHr3i7FdwhRH2qeusZgdk6DbsUqMwNh78ozVPbD4fg0XG/3y8dHSG2yGqmCQnsTK2gT/O
D5Xby0eyA+PDjKpiRSRst1s8N7oywUIfouQ2seWrqNJnV3l0JYIEbqtrDvclhGzyU6T14izSvgGb
RkROBU6xTQx7T9qHcVFX7QDHysR0Xdch7vcuSe/ntq9vh2D5gsvMILmS2xRcQO6aUJGsuRC4yzKm
XYZXYQTkqHlXVbl3oxxyJ/y0VD6ODj/8OqZuccyAwzL/dsCTwzDaGco0vlv8hmvThTVaUoXu2A7E
MW4cc53HJQynQiwJ41HLuwxbCY/UB5tf9yWlS91YX2oj8jdMdF24uUZ3ksNQXc0lqk1GhfEu9qsv
SVTfF5EpMVlRL9Jd5RpKr6Xegq+R9xjn6jZI1g6M621jhd/bfFkeCHO31z3gC1Gr9mz4RbGlAp8v
gzLNrukaBw+Mzs27JOj725mpDrhSoENJBKNi6pmMgaTKw3th+MpBJ5uFnynwKZ8U1e8q7ErvdrIr
ek7LApzNtjMKSz/AxJCMkHXdOXC/sfxRfNSd89RC6z5Q5Ce0mjAQUI8ewixdDj06S6iz0vN3g7Ek
OxFWDNdgJUQrlTAOcrsmgW05kyBXhV20oVHu3ZqYGtCYKOoPv0x9aCtILVeFguu4JjOYoUoBuOFI
E8u6KatA3kBm76/GuZCX2ZgI3NgQvUAuBNaRGp8Jw0jYTFqo9ntppslzb7g4HfkGoRaGowG1sCgf
EdRaz3TjaJ0p6Vxg2aJQXJAfwyhstvi88Eupwb9IRdFdZ6Mx7OomR8Pauf3XSDn1pkkxiS1weS+G
RRIxgP3pNNsNu2zod3c9eHqMYqBgVdch+Ssra4DfzuNTIOhzNjYHuXFRmAJVeCsSZ96kYSHuZJ3P
oNcrf435XT3541ahTVhjgbnxonGC6wO9tK4Jk0HbtAXN6dggrwZ4cm7IV8bxJDpXC12WfjanHjwy
XCxs4sXZG7p50wNVR8qgS+YYiHoknOnUqLZ6preIRCbOmMTJ/FyFSXNt4VTZU9nmj8sioKy4I1lP
s1l+sqjy9rFc1EvUJsGzlxrem1M2+jwBxAKF2rQOJtcit9kqHptaPo5tuZmoI66DuVUnsxz8K5Jd
DL5j5VzaDsaUPu3VeW4hMTOSx0RYDPKGnj+f1RITIHLaRuaRvnL0hBF72uO5qxMwY8Lg6azqa2Ik
inWD8tGAkkv2MFka4ecE0unBEqoDrwWfXVCDZfei4fci98D3LplnjIewsxDK+0EzXtixDedZsnU0
8MxS8WaiwdvQ7L8Mh9Kh8+LEPmIIuja1rSfoRj67p37gmNm1I3OXEVbVymPg9WBZyAYco9oORhN9
yctJb61mOr1J5Ds3PYV8sLEKE0uQW2cK8gDmmqD61pWcQpJlfhjMGZELPBquI845nbZtlHSAWnNP
qtcWGcs+QvlJC9Sx4Zy13TqkfEYyzyh8ApgWbJpSum/kSzDRJ6VxuaK7ll0N6L+20IbVVqjmqAof
o0DM8YdZuePAnM5jh7k98usR1Dzs1B+K5l/yAH+WjX7wbmjRKP12U3hAtkyiyO0PIcNdCf6NjQmO
SpTE69FoKnlMM5utpmMotkOj0mwdlAaayWxfBEGfIOZvEOadf69f/TXGkvcRuI6wTGEiUzRJ8fqQ
/f2nGYnECVjB2oyUalvS/xdwQ3Al/9BDyQt36Kcv/b9kIF63XSOHf7tP0lyi5P63f//zP49t8bl6
+9l+9L9f74e+G1nxv3ASoe5Gyf1Dj/2HBYk/IcHZdUy9kgJHoL3+04JERLZjBhbHJ5+1xeL6w4Ik
/uXrCTyeJY8elOv4/0zf/av22Q+hRDkOr0dXRRBTKj5maNpRIeMqXR4NZT1jeTk19EayxvpalEW5
yVxxZsi243XOdh6RwFLIbySg30eBfOKpfmmVBqklrX0x0I0EKBGBzo6RhIz0T5mKPMHP99ZKM7yh
4R5cyvgtp0c8SDI+9uF8Pzf5bThWRB96R1/Nr4GEqRREDzPCJTxLWEzCBbxG6NJNl/LbkFOMZ1ld
rNwufBCZdV8ysk0940B2AAINeov0E7zv1hhc953AqekfA8t/kL7xgJz+OmJ7rIL0oPA39oFxaKby
U1lmXyoGoOtJyIjpTJSuaZZ+a2xD4uPBstxhL145sLgIXUHjZkb2iaEyWhQ5v8oq5e9M+SdD0E+j
30ACxZx+ia3pntYtmiTLZf7big0aONxbQj4FdG143eDa4f+2rkUMik27qjUOmdXuxtJ/ai12bpqA
gFUSe+c40SGseam2aQUH9vEeei5K78U+hXP03R6paTTc2BiotqiVwjUGJPiJNvFDgTR3Qejynsmv
Q53fqrXqjGE/ZOWt7XdQUVXJU1A98XdpUAf+YUb0BXRb7IAw8HnJeSJkxr9K5FBuo5RsmiBTCv+u
+pYVvPXQgJI2JJS5voM4jc4zZ8mGX2Jp1RNFyTM08O1sGtdeYZ6LLEJLvqg7YzS/uhIFWICRGEU7
JUTVNndW76FB7a8M9wHb+jfwbjfwdT9VFmGJbYsPUKmC8nGXgfJfRQEz5rIB3xQg+vV8BgJFkTGU
KqhlSIUKD1M2P4eZuJiz6ZWTFwmi/lXhG+HKFcb3Pmn3hVzuY8J0qKnbGmSakXIqBNxqkFtbAzdB
l4O4OFN3jO0O1mA+D4V6yi336PoUQuD3GN7Seq3uaI0hZkRRRwf23g6R9RkGGBIyELQWERQJ5KZi
ziKe1HTXvGQYNoPtvgxBgzk6ig5mznUS5yK0k0VDOeuNyppvucUvTJPISPLbIYzAiTprXySHiF++
V823IcgPeWBtQSNeWqn+CaLgdnIG2iWD7ipFWyMYXEBE3X7w1Z5wq4ukG4d130fI+Mk04R77ZGTd
nreHkmX+jmxqP9gG1KTiwKBpDZfuU1SbryOZMMFoX/RjcWvNIHjHUdcjffigRudrWFtfu9A91l35
/tZG1LMVFUeeOCe/8JHV8eU4o3XhhMkXmIgPlkAwP4AFWkbnVJj5IRT1XZtP96YyDm5WHuaAVWE4
yZfEqO9Me3qVY/B9qIzrUYkT2d9nDbjKpHfM3fl1rEoUVsxuXATBP23yf+EMsf5yb3RdO3DIow0h
9H0wv8CtdfF+L49VkJuEv9UvmYXyLqiyDRTsr+NUXWTQs5eouogZvWUlAP7R+5s8ZUvnUP/pTvmx
Q7th6Iau5bsW2bi/vgvNa1dgOIl1DEiuEHFkwKV0D2qAF2MXF5zT77O6fC2t+Ay48QR859aO8XdU
5Q+nzP+Aieu/dSP/X+gxtky8V37It/rvf3h5/8sB4H996f+NVunnn5/zf/69Hw961/2X6SKJ8gPH
xcABiO0PI5f+E0zDHr4sHzeyHf7pNbbdf2Hi4hAp2EU999399Z8Pev1HvIxjYt/RPzvpyX+8v/9c
uz884H+dg/y+Vn9aRcJ3fVO4IaUFNi4upo+RP2WBG/0C31ImgvotPgmiQbZsSERjiIXcSuDagMVz
Rq7JfYg6ylggIJKp1BEMke8ciPk7d7FmXO3esdIyzNYN5I9E+/+B1fX/movd0oeq/35xnT8vn/Pk
o0Xw/S/9WFkBRkDs0ERX6x2Aqp+1+sMiyAnSCQVQX8cLbO99jfxxhGTR6XMdf8lxtWJEL7o/jpDm
v1wvADbKkROOYeA4/2Rl6U3wp4Vlke5tu1RCARZiQt+1xf7nhVUlTtkDNwGREAP555Ee5d+sWotq
KRrtcweG5ApYLLjTn76kv9idP+TM/7iufvO+J5Ct4HP85bop+me6vuaya72I0NLaiXbgP+qDPRbe
6feX0i/18SPC/rORCQROANzy10uVS5ItfWfOu6Ee/VMh+qeQOI2dzUBnVdnGze+v9qvl0n//YOwW
Jg5OYQsu++vVRoU1PetooBk+bJTct6A+mQW5V3CzdvU4ApNMlbXGRH7/+wv/xcf0PBcHpCnYpCxX
f+M/bRHpCCw4k+g0ZODLVdJ65vceJxYAyIXkvYKg6X9+vdAzbRGYggKaDe6X6wEcIoUx75ddmWjX
fZwZGeqkZhluvSaA4AyrpCv/ZtX8Wi3rL5dgOzZUmwXLjWN/uGbrdV4WjG6DKYKsZ2RyCHSkFex/
/8k+XsUzcWs4vg0/wuLecD4sGEaAk8dEb9zBM/K2QY1WWmVIPH5/lY93AFfx6YNxMHE84F3vB4ef
fq/EaaESeuO0G6AxLGtRAGTJ6pqIjNFZzOM/vxhnIMfiQjSyP67KLrFqEaH+25kRjTQvmRjvAtsR
qf3p9xf6i+/Od0zaOuQREUtpfViFNeLIKvXLaQeE4jqv3WavEpJ1/g8u4rh630K5z7b169JjRfvY
HGnV0TP8SqT3hEgTUPvvL/JXvw96e74tdkXTEx8uIogY9YDETjsr8IZ9vSx3qR3KiwJH1t+cEfWq
/WmDsvUNy46BSdvz+Tc9gV/uJJTeY2C4RXGGAbIy/+aW+fDiwuWA5FumG1gOz57Q/fDiYzLAwy/L
fIc+EpHckppRcyeI7+1uZYlJ5jDBgffX1RJlSOJqOdRPsoB9ePf7b1Nf5qfPqN+GjcLU8fiHO8r8
eE8ZrQiWycp3nTnmywtODxXonNiWsKUpD+qDXyXidRrqxPtnS//9ymz7tnbpkwsjPmzI7oIfpFn6
YhelQbGf08rF5hvMa8Yn7sM//5BsGzzl/QC+jKN/i59uaSfBpVhBJtmpBPOUEbfNV/a0/jhEzrLH
V9ff5Sror/75RfUtTe9RCIod/UD66aJRZpupPzTFDsMvpvYehuLzEOY1OY7d1GCAA3e1UoMU3/7h
ddl/vZC+JUdmy+QQ8eG6tikrWt+oecIYV6Hnq2OfVNWnthgR4KDLuyFty3n+/UU/bC/ggIAp4CD0
LEHXlBPLrxcFu+L4VWgxOEXdcTt2wVhsSM0Ww9/cNR9u/h/X4ZTlOSF3PketX69DUHc4tq1R7kBM
R5dYd50bGu2oiuNZ/s3d//HOAM/gIZ7BfaB7wL5uFv78+zlJ4U05Nvhj0q271/T691+YLWy9Uf18
64WcH3X14vB7OdRKH7Zk0TtW6gnb2Q9d4vpbc16q05AwA8CbAFZ/leUD9F38U6Ha+DKzUclVAQod
NliSYkbs13SFWoMjIVxr49EnzZXcESyXL07nOsiekxZxa+O3xDEOAbmrCJybmK1GKv+TBDF+Qusz
x2ukP9M3JFyM4HsxpE+EJXSwOo2qPGRjxVwJp4E49QtTi8vCXlC0xXapGF6kItiXhjc++7FP8l9a
M2io8tB7yVuXlCrg1FdW1rlf/dn138zBrG6xaKHU89vO/5TmuHxWhSkwdeXM2cEjLHU4wZeMF2dd
K97JxuvkjP9Rti6qWQe6GoJE756bmIREMDAtjb4AcERa5RXcbUyX66EaHNqgYoiPbte67pbxe9pu
HAuq6MFL64y0KwQ8DwWKOxuSppo8FAcxXz81wuQcKm5QG/+vMX8RIC9fkkIU4WquCL3BaJqn8xrK
Ae5DtvZ5G1md2629vpc1JOO4g5M6xhXW4AjQMsprFP7ItDpGlpYgyVtB+igyd4kOeKOx0algZOTK
ZI2OX0yfsT/kuO9iNDSObDZIWdqHKC+4XdOAZO9wTqaFLqCJYg/nSzYd8JMHwNYJlEIuSQ4055Oy
OMKlTeyN8joj341FUL9Fpbtcu+liErM9N6I7GnldXELtjMRN3sTjzVxU9K/GmC79RZ8u1cTOP/bo
D+amqg5OQIjFknqYpkVVFZ8mQhhfbSsd8QslwUgOEWtQz7ErRuFxZzS02YA3kIgxFQUJSG6pnfP+
gG8S+vAgdx529rshz5t05wB2J9EuIymkiIKqWiecHz9FPlDSoy/jOrtpmOSd1XskCUQVznq2S2+Z
Q5/1H+ydx3LkuLp1nwgRoAHNNH2mpJIvmQmjSiXRgiQI+qf/V/ad/JP7BjfO4JyO012djsBn9l7b
w6+YF/agCbTCOZr6ZiIz5xqG4geWVzh7gE0W8lnBKYk1IUPb66P1nA4GAw+QZrVvyqBCQ94YJPwi
V+68LQC9fuFOc+R2QtB+nV2jX24DNwsPrTMwMK2HQT7ycmCodBJtwZYABE9sJ2scIiNIZmVLZ1oC
S1IMT81mDgNoh4xaUfkH3vJJ+HDrb9w0BC5GwmBvb8uE+LyjyE2h9tA4yUZyl9DutKMsuhQmUBpq
MCilc5hV5Iq4zmrTR/FfhtPCZu/CJ4GIuKRKvUnmDlNi0gyIbKJMVa9OEqtsK64+uUsCnRFGOWpL
tV2bohd7ZnPIWSoPLQpxgzki/mxaCdFgAsm4P+utATQ11VcvbsrKRLN2I3oAV2oLNoppRfq3Q6Ol
dpr8W/+Qq9l1kUd5U3bUwEzql9hvBhLe2quU2F/HRJIhxtpwl3WdJi6uCqd35KAodJWXDW+OWTv1
yno0/I1EgdS90iOOSMR42zarL3v/CrZYSRqK5oY5uJfby2xCMrwKpOwfiZ6T/pzKCvcxJM3ureJ8
K3cjTKt/eaJqb7fgcxObMi+DgZNrEfDQDMpmiBBtMh0iEivffCp/8gbxaO5V7WbQFXGPNKBVZeof
JqmbflsDRjt2C0IcOBnNguY1EH56AII//EzjTNKsk+flr8TFiX1Qtlq/W1Pzt/nuoH63jkYfBXeM
n0BrPWzTYdhnf8Y4a57GMAft7lTwKjdVg5rmhlQB1IDEz+ZgL/2gmzZEKM/QYBl0q3OaxII4Q3gY
9MrryhkVOEk3bNYWRerFVos5aaQLDKvppqsNsA2JNsYNauQR//3ULLCrxl/75pyWA1QFt0gQCThz
Uw+7KtNo993Mxw7l2+prLOfsrl9C/jYjixEV3FpWIAqEDzic3Hf1PchAhLepUvzy8zSL4z0ZzsC9
KkYHiGb8il1uvtQ5AtBu9BDlTwOZrmk+zjg7uAeCk2PiUh0X6l+50ei3WWlwxIsN4SUIvK/hc5MV
y464iQTvyKySTU24yXvbIc+rCs3vXA292OUqru9QNwKk9b1/9ArTNg8Tea8nEOB1PpGLuFYldDwq
jH2QGkzfHD+7ppLZsKN0aT/+G7Js6yrBpBrS1PLJlja+s5QKvKZlNjfVko/tEUfFgENHj5eEhdnt
QDnGwdDsBxX/qYV7bxX0AfwQ/2pRj3TDaPT4yv8RB7o+T27540Ykc0n35OXRc4Wp6FAu8n1h84L6
5p0t/8lvQX2maO+kwfSyREVx54WrgZCsXv2oKlGVAF1nUXdrsm4hJBS0B5A+KDrcckhbRb0hu+NC
OGPGWwiPcQDJtBo1MO0x7H57fU9US6kfVDinbDtYuJW2w81A3iykNxzjXYhzW6S1vRQL39NQpwfR
QpdxOp3do60Hu7G0q93bjIMP+HRXdzupeObR3phvzzjtvwAtPxkimHVe0Kcb9I1LhIee7m57LZWO
NnDEbmJG/2WRda28d35reNOM+4xVq3/ytUcdm8fLC8ahBIHwf/k+vJHjME4SF11d3OMAXn/71vmM
2aQiX03G+5kniFym1YHTAWY2JPInwoIUJVcKDVpz1kp97/8zgWZAgrYjkS+4EDK/4AMJ4tdpXP4k
uPISMpyCAdxOOfavq2BZmmXucx9Jor7s7D7VLAxmQgYXcw5GL3wK88n7GUaiNVMvXfbSZpQfuQQK
wK1UwyJAHek4ZH6zduhgUcWIZaxrk2UblTPj33Xs5F6VXk2mLv8ldl4yuZ+e9eQtjr7iqu519cmE
lqcBtv5DRAoGmvXe/BIUP3+LRKzT714vk7cnwbBL92T9VQWYALN8r66dL8u8fjcqBOMy4dxKmADs
RkAFb2Mqc8DWi/q2Y9TvTFNSWAzoEpGu+Y8zvjzc95Xk51bIYLqMKT6Yjek896OVyJnjyZc/UZp/
znHNlgQRz/PSLyfKo2rvCEf8iFIPQG6I90WH/Z5FpnuDw/Zf1PrFMZJY3nJKB44pYkB+EfV5Lkwc
bUOEQI+GmM51A/2ypkKJSWTyWFrNDblfwDKxzhbuvuzJUMNFCnR6ECupZhMW7TJGfFXWXrr3fA9I
rEF6Lcm4+S7YMjxELehtRxocExh+n4IckY9c7yOxordh+xdejGq6aEc2RPBtgQhwjTYCN1crquHP
lOAa2npdM+2pSiV6Ht0fFvRV+2mS1S538RkANuPUJxUSznS1R56uiEkJr0EGFHPZFt5ke0lWzSOL
zfVgBoIVxyGIEfUlqmPTKt2/rKhBkGTzb1y15XPb4Ee98hOWi5GTD8dSwv6akvrDKwfnpY8jckSL
hWKVGLqHYqi9l5q8iidZuKPlpohggACOxuhMdXufrxYhbNPzo9KoWm8RH6Dw6drh0loMv53nY0ta
CZOaF48jRfU8cgtJcSeBjxEqAhGn47hsec/ZYb5CIHNQvdQrfbmNLeGUxBIhphv0UF9wndl7ikBC
jrS2iNQU5IMEEQIqYU+wLx0q9YCBYPwNLnkmq7jM2YUnQYXlpDXzB9kuEVJAErJhQ3GhH9bVTckP
kGuMNHXRID2LkVgWt1k4NajxLhPf0gEHcia2FIFElnhLeLjKh7BZ1pVHobwSWbCFfQX0OdRTRh8y
pe4j6SRrfyryQX1h2hzzG60JpTt7MBXMXQK7C5XYaMbp1iMJeSVwEi3rpJza2zP+NXYPtZz6Iyq5
8vJGOC8+Sq4jMTk1DwvpM+m29HNy6yJHrhorqoHiBurTXa5wMjCpvIehCIr+fuDUp3bVQS3PE6Ly
swlwHmzjqMteAuCAw6ORfnsP2OcbkZ/aLYtx9p4lh8UOShw8r9G8jLR/jalxvk0TD/pIsCxxNlR1
5NZZeT/5xccAvG/XwT3NBaIGrOc4/okfJtcsjTqkhTnKfDRn7XzkHCqGXVFkKWyWgYJrs2Bq+FjL
AUCZJF/+OE8LuCkuWRTPHc7GMUJnq5Fxc+kKYB/19aANGHhkqROeEf3d1WvxBnzUJ9A02RoCkfcB
xc+lAix6F0qTIn2ph+dAZFF99HG/4vLSGRAOQABj2cGlyYM23/ZVntuHFlnvbT74JTzBzn3oNF7S
fdAGME46zPuUPwH/v2+DX2p22p1Q+CmvESFrgc1uS7Jc+kBHhZy/6SzQqd6cxMzXgoehIjNZi7eu
hRPnhYvzZRy9/FZemdGVuHRHSiCR0LpdbjzOJzK7/KjFFV1D8phBdngEGISbmg0HPvC4hAAzEYHh
bdLKJ9eHZ6E+UxqGR68zAMQa1aTHoMBbXUTwCtL4DALgzsc0hd2qGtOrFyYfT+D03pDC9q+5I0bg
e5F8yPC+YOosvQ0xon+D2ej71lH6vjPN/I9f1m8mbR1nppMRQwk1/Hac4uCijXeMCAJ7YjtyDqcc
0RHhFHy2JKXLM1HP5NLVzUeWQoaKOzSVThV57DAcZ32EpE//7nqrvClSQrO8FO+/z6G4rWvtvlE8
5C99NdREHARM0zeZ6FO8rF1STccYD/9LRBotSbXLmP6q0gQp7rWy/+RmzPiX9sRmcpZSSWkKjBCQ
B2qc+1niZY26wLxPrZHZtpj7+lUAQ7kqSntEz3WfPKeJP97aCMYTuj4dgnJ28vk284DZBGMpXh2k
lJBCZIKAYtS6202DfPf56+eqCUjdmKrxz2KdVyZM/iEtCfZYMIIjb1EgderOIWqUOvIQhdVtTg4N
JfqYUFs2V76cpOHesN2RL0Bgpu98zPMTGuE3q4ZJbImbgZwr25GLtAxxndTUHN8taYxm42XlYu+I
zG3nV9l11T9cLMmBOXD9kYad/9ansQeP5QqKN10W/Q2BRe/rLuj4Y1b86D0MHIUCfZS41cJay3vC
6iu7i/LmO8AgummdVNwFoYj0JRhT8Ygjmd5hdIflI1KuphqniPiVaHzpxLTzwO71tKjXHOAubQXV
3SdBCpASNHFyrjXlnUmi5fekRvnsOW24GRgYQbxAQHaF6+aodSIX8oMUDmTttaij+24pajRavXeT
ZN6QHLJs7WJeqxtCCkLIuWmLFaxjDYuflIkr+FfwccDOt/3SbcRMrsIeRCdUHHC70U3h9WRJ+Wr1
3F2Jdl5Big7630OUUuqThBxcLKaFNz8rQ9LABxOMnNjR0O3tgGJ/o8AtXMMRQ3MXzl2fHviB4FqM
K63v3KCUyEHcvi63XTPkfwYCRPJt3nbNQ7JEwcxWyHWg7DeOg2hlXRaCg51VfuWWQ30Xzy3pu87E
GAWsM0E4RKBVFKGtdNEK13Jad8G0iHTP6ZE6e+gM9mmaC5DIru0hBYbt6OptFIUOeQ9SQ2yzPalG
yoZgoEhKRPIa4fREiU4QHypiygEJj8cHzlnDN+EqKAK5r8Kw/UnYE0+7ZISqiEFrWu8alrG3RHzQ
BhdFyKkejcv4gGusxIDDz/5BjDFJ9yoeMqTnpqOVoJab+9t4TufuVLOBhkAe1nSFbkFzkiWj/zJW
JS3KnJjV23Zjwbm3+AOB5SEcqp2dbH9b8Y2Dc02I2TwAj1B8rqMil44LfD02M0YWOpk5o3LvYkgc
sLAyVh9D7TBeCvE4Rf6S4LghZ5kk5h733qbzl7Q+T3pw7J5A8WSgenTUbTNdrZZpj4805aoSDGJm
Gjyfo3be1GEIFX4hi07cmGqBGx12PfTzLms6nDI2mDfBLJhUhXNFPp7D6HYz+DmNB6M/IvI8Dy8T
bK+gvZeF5NJEbceJFHjgvvAVMq3YlahEMkqsUX/m3mA4QGGajogHB/VzTUx/NzEgt41t4wKbdQXD
A75YMyjMaBJyU9y1MNqtZ+7DNST5tHRIuuRPDH6aDLD+Jhlt+qHcPvqx5DjistM4vjyhgZYB0/aX
4xKX+Fm6xYIUr9k6QkjNoSJgXJmY2aaS4dvWJmWcH+Ih9N6XvEyxTwVCqlNgauDl+SJg4MXSZ+5Q
SuIOVW+c/joEY7qRtPBU90y2xnuQ6nO0FQDQNaYEIaKd6RrLvJpkDrTlVEU89rUwtGoga825Hkyq
mPhV/mNWBjnMEycAf5+OWX1UCUHYEGoN4virwz18CFVB7qNguEWWSN+wk4rJduw3jOICia8mWD7D
MFevvOf4OY8W9PqGuM0ASE7cdZd6GHlbeDMXLs6wLf0bkirK+UyIiP8uYXbFG6iEJI73VBn7NYEI
tLumJT9jmMa6ZFKkFUT6Ov1yn9bFaLaYqobfueyE3gXQTvy/S4SA4heIhwnQVF96ZlPovP3Gh+Dk
23YdHXczITf2b/uWETkkcNVE8wZ7q/R3xmbSHpPGuHhhR49/ReO4Z12s2Id+qFKJpd/KvFCw/gG/
h455SMuAvMyb2DokUJIREsZTs5ejTSAQjYo1Yn/KSz7WYLuiohTpqWnU1YE3tlWzbCfces0DGUD1
tHEZu9NNt7D2twAVTbWrWOoEexIIS3mOhgjVR+1R2+9q6bXrru0kefd+Y7V+k17dwWF06M+PaWnG
cDvEc5Ug4YNKvA2Y62FwqCTssLI0pCSPHNa8896RERpegqQvdqT9xfZfp9dR+BoWCSwRytd9ArBi
fh9b46xnty8jqMA1reYum0Mm1ETdFNmeMe44QGBO2i7e+f4YHDH1eM1bTwoI9UdOa83Pv6jdc4bB
Nvvo1JStN9J3hmpvWqdt/nCPDFfFddP8G50UZeMS5fRpyyRYujASRsDg2ZT2fm6pao9lQD7qPu8w
iL4xO+iSX+UQaYrdZiEZtfZQVu4UfQ90hZI9PmOCMTXfpW9bgS03qhUseu3FH0VlWaSWhmx2Jit+
ne1K3lGGqb0Y3ghpBiUkkJa1lE8DoSkC9ai+EctCtPmoEz+2eE/4Ru7XDIsJjuMkwmEN/PnFU211
/bCr+RsfmXxqAak0mxF2sCBampw8ogV7/2YiESY/Js5cx7d+weCGQy0LL0J5ZGzn4xjiCx/jIHgY
yiZ9Yu6bcxxnsxUCLF7iNtyVURrzmxrIbYFeEruwE5DMvCe1kOmtr0Z/ePCZKZTHIExIMfCEr8pN
C5ftD1CFCM6pB6uQkRkKgb0PaOqnmAaHiTOzjZhscDS4dJrDGPgAdoj4ugxdYsJHE4Sl4fovKbEn
J2AbLvsCMFDj1ZHYM88mVaBK0lmfWh7J/pDMuq1PU2jmH8ru3OeOSYb4MZ9mLM85cORkn7aOBNxc
r3WzL8XcY9IzeGcqrFehV/1z06RaKHQWD4ApmRiWAzYjeEKAJ4M1B77pOVopn3aRQwggjcSEMSXz
TJt9oy8iGEc0nn2Okwygnr+EzvPql024CZtGPJPQ5TTHBlM8ERYkKUBkXUkG2JoQWzgcAHl1rSK3
zc/BBEUO42RsbqxDeObGytV70H7rP1eBT1qGI/XwL04RMd2sbM7yDcnc4qH1CB3edloHzz7N8B/l
grq6W0Bg/3iyHrE9lWkrnpIoCp5EXeI3Wnobxx8L8Oj5gXHq9LzErgkubRSY9Sb2wzY9jQs95O0g
Mr88VL1s4iOu6aHhWqnIxdp3VRGpe1Pm1fOchqNzsN4iQWu4HQ7660iIZhpBfFyQE82MjA587bI1
Os4468NDwmkJuzYbUlp5fmlo+qsVkhUEbOWjhmyr+9UmHVgtkjJJlou6+mhaZMNQgZdgIlcOtMkW
rZD6yL0cyBPLr8HsHTTFEnd7OPFMmiL5onQZbnTD5bpZ8VaCgeu6bDzMeJmeUxNzM8fkNYD07AGa
lkYQhWRXqtN9bdLy1dgiz46zi99xowcpmPqCh2Ka42jAi2jb/rXpbMkVziQmB4UELG92fpCI+oYz
tXR/0RWzFZGMansedMc7qH7WPzIli2kXIfKu+FmutXfoXDnqnWX365zLpaiqgxpaHIaBU7JS2vC3
6/HUrhUvNWjTcFW3Xl1Q9Bf9GM73UEBHBktk1meHMMcm+VwPTjXtO4yd7D+WBJ5iE09YDw1eyXcc
knXJTpMlNc7q0BlvmlrTZodMIHzME6qsaMsHWyFYV8UnoIzW2XWmjj+1hhi8l2VfZfu+Y19CeZZ5
uuKhS/LpV+oQ3bnjacjkTV/2zNiUvwbfapX48hv+utglshv6u5LcEBAqq2fImgZpeOnx1VJkSW/+
62O0vGGRV7JDA/J0owu/5ZGfZvMhgyakgR6ZW1MWTtmrI3k4f8UZe2v2AyXRshRMEcNPkeF3Y3IY
7kj/WE8I8gNW+Umjlm1m1ljsB61JcO94I1TXno81g2IYeiTrhDa7mFl5+ohr8+oEXwDygbFLgfEy
V2bqP8mWDtpyJ04QDpr00500G2B2H4zZmfYwR2HFKeRmHKr1tckqIy9x4UfkuiY0oOc1wpgD/LNv
SfZUApQXTt62uFz334g+C8ajftAw7YMeNK4naXW17rMeT+Ne+ZOFpVPn8jSBd/qW1kXNmCHnxNtu
smLcxG07J1y9BaRJlVIhd9BjbxP6Z1J6l4FvbIzAvpxgZvqMUhVF9qFhd4sdiNFrSFwZQJU9aJpY
QGudiCE2CVACVdZregEz3/9d4nQuARyqhoGW7a/1F1MYvc9bMp4gKHmyPaBgXalFuXufXIAK0Ubj
cAh2YgHheIwwXcR4KDnMuf1bb3qoxpZfJKErxvmwVG4vHWCDJ08mgAqDFbj/1qZZJbixVtXs+qLU
/VNHhcPeLNHieyU7wieoANNEVRsX7xNkn13FtY6xtFDJq9+4ENv4rK8N6VpyOCxODpauh5637KPS
XZLTMI+YbIF1OfrMlJ6kbhLe8syeSn5vbyHb92VTWIZIe0Qd47zpZQU7QWPaKZ/zMHRZ8Qc1cKRd
Hqi1O6xToKo/4BWS/lEZmd8mwEfa28GLmLWtHnoakL9uPt8wQFKfsIScfnctJpOzaX1WCIYacjy4
fqOCZ1V08f3gqnHaV65vn6KyWHCltlUL+hvrNDxCMh88NtfB9FI6cpmOmewVZHjhR8lJoA6MT4OZ
eImUN0u2oXrCVoYF2VvO5JdP7X1p8oIXndLJ/xorvRAmVE6CMo+YomKbJwNOiUHMDiPX5SpVX9M6
vC2qpAuPkPWt+WxNKYHA6pqJxL7wGei8Iwmwn3MGHXvL58jCvgibwOzXwYR3ZVL4X6kBt7ry7QGY
AEhIOp4C/okgw4bhr6VKCUCJAyhzhywaCsQyCrfZMQed6J0b4JFkaw+KCdDeW6ap4fqT4V8T+SWx
QW2Vkg0xa7emTCuaP6kgCetUo/gBC1m1Q3EcuUnNBfgfY/HVIIu8rGnmA0BxMuvcikwNeKJgUHpE
JrSLsb/D1WVIfIvAGNCz3yY6/R1mpIVAw5rSGcdPEY3W306hpv9y3FxPN5h1QVqPc6WHwxAGxp7b
uXFHiJ+0efsQ3vB0ArJTjhqhje9+kzSt2t2UeWW7IfraKc7k+E1y60ZR8UWCMAvStksJHWHN3gU3
E8XavxL2AgwUA1UXQ3ynwsdhzWFXhBZTEVS5LscPNwfl94hEwmMdQR92AUXhfvedgMFjY2Yw3WQm
c0KlMrRHhlkdwEZK9IAUBDVdOsA6wxPpWvMHq7+M6GPfw3dmx9EwwpeZD3ugFOIXj1T1audRvmYq
mD7DPlcPPb0XZe04tH8RMxG+NHlhN20npfTj6FEP7ALfTOwHwhXHdtgynoBnzupsk7vO/BOAWkqP
fMehPRepcieQCuzFiVSGubCB+5dwR/WO/0kZxryhuVLobhl1UjghtzE58SBav7uL4H8Kuj6k113k
sYvKoZKwiujMALChcoscTCM5cLfgAgvC1lCFdXfII0HxoBXr3I3Dp8SkbiYE7IAg2qZbowfL+WfK
FeqTC0aYUGrlV/uWqf+7mT0XiZIDP2gbTV5abAPhejU1dcgxDFwRq7hM05J+VgVcdHlm5vgW1Xbg
gAsiNORE0Zy8M2jAGm9LMtv3AYLCf4HSgn3pFBAP1HeJ3HsliOsDtu/wj9WOWR4g2VE4C1FLwHQJ
Hq7lVMUD6CWbEc21D6OeckIEXcOS9OoZu11cIPJs68PJvVmrxGdiP7XNTcqIXe+ArfhPscDoudUw
U2749ouYRLiUe7sE9vovL23dYYqnpiXMATwCbLK41UhH4ftu65zx4DYfqcK3awUqd8/JTf8XrXxP
N4XvUPfWbp4gxR/4p8/ZSuzWUdQsM7eVO7T3EBVxu4ZXvzh/fAkyySkmbJ/+VALoEF3EPj+W4LGm
DOPkTpIv/RWFdtaU00P5FtqFKr+rbILBBtBzsy26wr1LMyOgPTXmFW0ErM3EL6sfB5eiPfQmYlA3
gaFmP6uW5VeWwSC7R4LLHJqXlePtK0MgRZIkAJgKIniYRyrAXV030+fAOMLdRlROT31LEiDssMgA
ZGs8lxBW1q3VxqPheRjTOvjVs7v8zc8YXcxUTFChRDqbFANpRpPFKMt78f2uwajJ/jfiaO8nWuyg
qR/IOp4ZXFXRtaQhjIPs60CO7wndfwP0uE3tdV9q77Nx6Gf0YSU/MBcOwiEP/OVLKlc9hl7pfRhV
sa4pBKl42E5ne1+uc+tDgqr/MNEMz+U0zMvbmEXqzxT46XfIDLQmyKb3b5NBkjQK/dB9ImSjyu7r
1ghGhwMP1w7ivvoSvi69XRetwO2GVAdfSi+NeOhirwdeRJCRe/KLJPiJdBHorfC0PVQopBBBrWND
Gba4+V0ADyDfWo6GmAZSOMkFDkRpPgPrYR2WSVETcAQPA6xFQ5g0JuOEVG7H9AvL41VIyOxlwjWe
Wl7jJlFJrBGYFAHwgISF7M4prRivWdkdz6o/GqCOWavuolL5EoVKSHmHqpgio4PP/uPyCI8EZISe
3aGS6UFQBR5At65xA75jmzOeAdwxRjufkMgTLlGf/CHNZOtOzeyA4OHk8dYtQvc2K4p4Oixx5j40
2pE/MdDFmAN1gYHppra5w2IO+Txd5/VH6bJ8FYiYx03BVP8f19mAmkJgYdj0oIzXfY+TrEZu0BMp
M2A4gEVuVer96/yKqIH1OoH+yfNC5l8mguK21zorYSr4zQzeVcf5X9ajwDsHYFzzuUmpgDdhNSK+
ymLgFtcZTb/Tw1TcGcRPBTJT2eSvLqnIVAc2UyBZ2ix1v1AXjAOkBLh1b/yJS0B280ybk8AnYS+g
JYieFSLpBCs/0uhVhp6AoJx8o52oABXqLRS3xT/xPpgFjqqNmrOOw5nJv00Y6WuV0mps3Lwzngtn
lf9srJ8U6V50GQ8E8z32b2xtsmGrJLN7ZApJ8NYGiVYfmEtMdCsIukkR1eAOzmdEGBvX7RSQfGch
DtlNkTG+RKwR7+asJ71rtk2Vgb/jIDxZ3MtUUGPnHiANxs0u8kIkCSWTnuaXT1hKv0tUTmSWH5CU
CfUuycQmcmsUWe645OYNXl+CBmpaGE+3THyZpEHCT6n3Pq+kjfVKeZXd71G2jXtPgYMNq+Ai01/F
iqH6orG9d3eimsGb3i1V3rAAdcpmbhMasyZadyolp3wnyqp1iYvM/IhE4KZIT+j0mvpWpGQI96wR
libZjYnomztn6FENUilFeGnaQAq5m+JIptHGo+4bUMJmdcodWaqRY+/Amq6AB9VPkLgoIkTdoLEI
+Ma+Mt8U/aX1VsjjGztPJTE23Vx/UYqM3aGboVCbucBmMLQra4SZ38eLHlGK7Ho2UAzsxdz9IRAu
rR4cvpNwT0qa0DexyEC8Vg0QRT5Uf04fl2bqpnfwHBKTeO02wwm5H9ypeloThKYA4qR7XEqp3os0
9X4sP2K9NR7RnzvIWdV1Jzn2ROpFqCLFRnIddpxV+O2fWp7EYusiqp2uIJorlok7+41f79wdE3Ys
30Q2gPhybD8izVxszeS3ot87J0XQIYNQRRDxRKGo2RYTfDa4xjSZf/ScRv5u9fDGwFnlApLcIZKd
v9At10c+EqtJEHNImFw6Jv0bOjZ0b15Rsg0nTz1PT4lLsjcIVL5dro5CD3/VoKEUOXptg2tsHTFy
zDnqkVCcNohgorFusqfVbRXx7vOY1+EjohTNVGL1va+EsW+xl4XvS8Y7NR8wk4w0Bx9TW0SwEkYy
ClKIfGtLYBISr4MfjuF7lnsoFAqNFgAIVTfDbwoDqL+qiuvlEKRAgQ49kxJ9SR3WIqfE5+3sWl1W
3PWiLCCCzouFOR8OhDuCzltiu4c5AB4v7PEL3KAqBFmUrb0C3RssNfogl7C5TZ92U3xMYtRVH8KZ
KWBof5bu5C5aZjdos2t3ly0G8LVvyYTbs16K1j1iR01ptDDw3FwzOr37QfaQ9UEBSYnOq+8sQRkK
WSRftSxuZnfqfZSNw3Uvjs1zeuZpKJ0XnPLX/WQlOkmtsYrHxG3b4NYRifTvx2412FAj7rKzEd3g
bAIudDBt6zXvTd0g2Rh5brJae/V7EnSpuSH9wzC/MVqUj4ReLTmNnMcIqHFbod+sXRnTI39P7TW1
bBEPZZs09ndHSIoDyaBY8C7GLaHgWzhKefQv71ZWRNfcpjFwKMc0U2p38mfWfVNd1492apzhbUhJ
u6txf/gCWQ5qaCLjHB9yxUfAVJEaj5195G0xxVYAQlZqHH79E/bp9wnRSUAN2DaJ3bkueQAv/P7l
mG8TWcU9tKp4dvUvH/NCdRyXCj2QyIYFZK9i+jiSRiu67lyUrU4vCwkA9XFp244RBWv86B8Y5yZ/
C+EcifMQ0IY9rn23oF4xSZk59+vkDBMCEbsOHyTFO+5dK/MoAsmbh2a9qsURyVPCpqyAKwLF++Wm
SYO0LCHypbZ278e4GtcIYbwA31lDKS6Pra9F9YshW9fcsrFU+VsQoqK5Ib3DLveTbRDs1Rpi+vXm
c2/1KskMsdbG5zyAgrgJmJFytsdF4W3zqA1P9L/sDXOKOIQgHVpFTA2IBTeSpuir6ltkg2NJY7yJ
Gf0ScuDTA/eATtqbQdJfifBEZZgSrOsSq7Qkx37OUn8+JhPFavsMLo3J07kYCLOoT+xBXN39AdHf
8ERCAEebdhO1Ds6AVY3d8DhKObiMkkBkhv3vkVELoTujLot2+dK2ofk7cLQFsr/4ZDKY6DDNPVOy
WaDhTnees+Y+MVWVC3VkSfLFVvtRLwE6UFJBYqrYzCjkANZGqeH0JHCYbDc37QI4XUWmF7tryJVn
DZkRgRfn+0l6NnhKwAcX3YYNZ+TZM/owNT9Uniu5KkZeG6y5IE8mqDFkAcDRJ5pgF1W17kiGtBFZ
D17x25QDW+BcpvJxgjD5k2OKGTaqmNQ31xrZN4od4Vu41slnjEZ32LSoil+KIYqPs3TW7qRdUX46
nVFvtVDxe2brbMQPo23RHLos5roeezVXe4xEDiYW8MHbtWa5/X92/Px/gE9Xn9n/7sbfwujVf/M/
/z/q4fpP/I8VXwQBVAZ4DAqPHv7s/0fbmfXGjazZ9q8c9DsLHCNIoPs+JJmjprQGW9ILoZHzPPPX
96J8uq+VLli3Hm6hUEDZUjJJBoMR37f32h+hvD+9+JDE/pK4VuGB4coF7ORgLfs3z0mD5cAfLObJ
xUaOTOV/zfiK+ZdOQr2D+w47Gt40+x8F9n62nVn8A4CCHaZccoFJvz7xnGoGoZlEoGebKHW2E5V6
5Jqt2n1hbvvsFP84yoKQMPCEqarlqCfmtsgeMeyw2d+oNMWoCJ0Po9xq4XiZ9tr1L1f/+NNl9itn
7bdDCVUTKEioxrFG1cWJ98xvDKNTEyvaSDJTS5apDk0INd4hel3/+UifnYGc1MmRTmx0YlAjE2tH
tOmN64EG1nj3588/QXAsB6DUyh0glxnwAnfos0+PoiAhWXUNUKOIw+rH1PSC9Tk78eKHnaCMuEQZ
W1gbCxNQ9Z7hHxE3oiE8ZJ9gvh+/l9giBS26uZiaM3r1bb8rxk5S8ION2n/PnNwwiEKp/e745y/+
25gS0CdsC4MxhVdVyBN/qDoWSmlNGRDW/m7KjhjoV3l5/udj/H7xGbCGhsVWxW1oiBPjazoaiLwa
jtH1HZrjg4V35s9HOAH2fVx+nlhctRoeV9gYJ4fA1hqTjeQDlbXa1/JjD4qEuvUPg9/fISOhpqut
KtP3lPyLMbx88s+RvQDm/ufI0vk4MqiDE8+pWgv8SLTcNuIiuJ4u/GN7iI7jdvjC2voxgH4/jkNn
Vbewz58+lhaQrLjQUcwYq0fC/84JwHOBiXqF66znbXDrbGs3/wJCcAJJ+vfJSdViKtB1yVD5PKqJ
efKb3EnjjblN98WltWt3/mY+xJdip+y1/Z9vor54gk9PkRqmihbeAf5hncw8ipLgkZJGtBlcsTUP
ylVxWe9Nd1y9teth06/79eyOa39Fe3kVrtMvTtZYPv73wyPZFgZLbh7lzycrYQ/7aOVZKO/FoeJk
MbPtxd722l2/U9bJhby28MIQmuECU0V05MZv8ZvyahztS3Ep984+8BxPPZN764sr83Gd//DVTmf+
oQyQ6zVcGUwyYUhgAuo6Ek23Njg0VlZ0hEksgQ5QrrIbFItN/NW1+ewS/jkQ4E/iWsclrBofA+UX
G/kSkxOjv442lLB2xsbxlI190N1hZ6+TS+VeuY/OAEyXK/41j/6VudHPCB/xhvPitjiyg9xNq6/e
U7/PKtJmWgeBo4NhsE9vV0e0s3TYyG7apsjDCxgH9TWO2Hj8RwzO5dR5BxLtyD6DqYUq7OdhUSip
HyLFZIYsujH1JqrBCUw6IxrXfx7/v0/FTESWZdi8eXXNdk7G39DoVTbgi9tEgfkiss7GWKAaREHC
7P/zkX5774KLAqIObgziApTIxXT+y92E+qPkdkmOLOtnyplirTuHPEpcI//qDX9iL+fqLYfCiQ9+
gKWL8/HQ/XKoUKNi1jYdDLxVcj1dtlfKc3tjndVXycFZ21fJMV9XV/PdiCzyUX22vzhR7bdBAjJD
N4wPZ7tcoCOfz7RkGaUADVLW7abc13v/ELqhRwdhr2/Ky8wr3dc/X9nT4wmdiVKFQQNJCFioerpE
I8dxJt4soppYk+eCEE7x/nyE03vHEQy0+RZrTXJftGW1+eu9C7tQJ+1+ijaTW7j2Md19Re757RRM
PpTViMYCE3Tp6SULwOVVclKSdTAiF6aoSlINBf8vBvvpUSS4K1ZKOmNdMKXYy2T8y7hQEupl3ZRp
3qTMqJ5pNZD2ErX/CAXD4GOhjuDAUFkcmKzAlzfOL0eJFWNgcCYksVRKeRFLzb8OMtIe/nxLfjsX
wUqZtxYUEYhdYDY+H8VJhwZidZGt8xhFxFDSVawI7fjixv/dUeiuWjbYHFRPp0OrrOYehTiK+NGX
SkHqGM+3q7eq+tXscDoP8Z5XbZb+JuwvVlSnNLl2cJzA12tOp0c1pulkfCCHwsKKavSL5/Pvzslh
JGA4BKrksD36dH96iu1FrXDlQt2q7pROLS+JpZ2/OIr2Ezfy6wtUQLjhcWT5SYwmU8LJMhcIdtSk
ToSgzQ/SS1JfpB5eiYZwIBvqOfkgqAClhWWsKU1GPRo1uA6jpWQKQu94uE1nolO8NKtVsp0tdZYU
zENi8mgiYU8p5SDe24msAhbC2t7K0ahtCa/RwDcUBL+rVKKOsTDKwgtlkNnehMhmY6tybgmtsSio
mpD1KdkUVIzcltoJCmi06u0qnHrrlrqu1sH6tDVsHPNHjXIReTttZ0HJ7iZqi6iYGp/05kidz2RG
kxKkOYhWT0/VavweV+Cd6EkZzkiVI5g1ykrkvLZubIQGpNa0pYFiYUMFhVsl/TfiDPB0znEVH1Os
6jhuZtO5mrtouLUTwg3xvzsqTn3yo1oqu3X6VHVBDQXCThn7ie83OFYDC3OGitUrlZkpUdah7vJE
lzbalotJOT8SqX/VdUt+KXcPMGpqIOj0YNiiKLHUsn81gtJA5aEO8lKUXQ+lHMcY2eJ5JL71+DRM
F2K4mm3Id8VeTsu2uMz5UqXrsNv84VdGTaRdGBgkOhUqffeophe6icY6w0Q7Q0VxYWdEzNJ4ZnFh
xFgQC6SMGDNthJbh1GJ0nnniUdiYupKuzKzKSwqIJUcb5gDnEUo8xC7Uu3OKrs5QPlZ4ASN9p01S
Jb+ICvg7SYoNmsCZXtWqkx3BfNglipbM1pjeckazd3KTuFYC3hmKf0wIQCODVWI0jvappBcTb2uM
Rk9owmmNwQBpozWkW7LXYWCURALP07gkO9iNN4CRa3Cx9HHgdbFVSOJFYkfx8PYgmEgQwq9istro
NTgGC0U7LqiAG/TaCDlLEIbrqmKmeF8GMrPiKJ8wuWNNugtwY5dEd3XGfN5Tym5WQwcojJ7H6BO2
MKAqWYc5I5COMSmDllbQ/Mhykr5RZKNASU1yFdwBjgFygHY2KLXm+XcNTsirbmfWk0RUgfu97TID
TSoB4PQ6FTRjiKlveKZna1cL3O3rmJ9+yqgD0qCmG/rSRQ4suwBj1jtja648Cm94JWb0aotXoh36
VaM3KnKy0QrlHnWunW4Cw1AsPDgpHdiO4TR5kC4QrnWDWj0gJBsZ3k7pKJkb2o19V+lQa1cVpEPK
wWWikstblVHrYteyyTLElGV7od47Z2XqTxgzRa9iXM/Ler4wyAa6ii2+KRa+Nh23S3sp3I8BG/IV
Fhb1pUGtH6zVKlVuVKOl2dmEkap4ekFtciXwk4B7mUNK4hXEh95tUa2k24imDMSPYkr0lTIhZV+j
3VYfEr0AfaHIUd6h/OofSisuAw+xEVgRJUt6F31Qus1xDl/ackK82XDpzzHmEOKGX6q96wy9v7bb
vNe4josproKCT+ifGbdnjVLikpC8ld70EfUW0qJGXsYlJQXPUJyGjGylGsebcOyUgDhrP7DCfRXq
9MxjSMTvCYtrda0n5uB7jDfejZXuoO7Xei2r14u+SadmG2RYY8HWlKupLrDBO5hbSs/PsgMUsvHG
yjXlm970Q+b1UauQ61go1hsyMdPZY64I653t0FtZkSYetV7P4iZfp62ejp7II+Bmfp3pqJYI1bnU
m6gMiWV1aGWP+RIrjtwNW1iInKFZaarMLa9La0a64tt+TZZaXc1ru6B/sJ0CLdAR/qEddmnaLz6X
EJXn2kQ32QFI8X2iKEqMTK0epajQQyd6JN/TSdaOqczZZSCT7CbliSIkHL7LjCqn7gYXf0fLZFpk
Ue3aPW5Bd54xKLpxUDRPQdeZ1nrMzNQ466awQLFQaSNr2TK03wZQhTxqcVMv7thKxK6NwwAVs1HV
waaPxPzDwemjucqELtOVyHjP07rUNbfL7JQjkxaIs03r/eFi6H3a8hXSwvCyC2wN+WfW9YqHmqL0
MXU7YIwotZj3QY4IEGNzF71X8SJx5Un37VWHRSzZm3lvBx6OAqb2Ye4U7LgQ3FE69mrzhoKNRkGl
zAVa8Gk0jmkYK+hJsBgsmHI1EmhbJ/8Vk0MkXHZMPeJ2c7Bs8rUDW1/po83UmkdIOVaJmVuLBZpG
9koHRQ5SA86UiTTdIXmzoYHyIGQMHyQ0tLGnmRAQLKN0lk7NHyvyGRNKz8Aos5ZMb4UGWpUgTa2d
/iHojBGNUEamjBtacdt5pV8JxJ8kr97TBWLi8YegIEwb+SGvtazUDuEobPws5CPLHSivpY87YDQq
KHvdzk5PPB8NdO01JmaGnlybJCslZkStqI6SvJlp2XCFYzkL3VIfjNe5TOZyO7AFrtzYn5ze06Ia
+/yYddFt1asYR5TaMEz6/w2B8xh/zafMyuXbJB1/5NBhJ1nOBJjZnb5mASHDcdoW1fLHA2LFZ0fO
9pK4tSxLGm1SNYhEw8TsJcqJoZU1mraGAqNpuxGbtBK6huiVhxaRJgj1RksM3O1l/qgUsiO6LsoQ
FjHi4vuWIEWgraJizWGOdfwIKYH5p6pmVlacSfnWC5TBq3lQ23nXpqg/3KqvZnON5lB9Fz3GThhW
JqqxhlJr4Jrq3D7UQDg6XClNZqzYpnffgYBFQFnICjM9K9bqm5gXrbYmRLW/8UcQQ2ufrBDMSzPz
nKQS9ISHbnk4yCQ1eRggTbzGyEKQbihqKVC20+4pL2twMPaWt2/RbMifjZ7qkdgnF2hVt+/qGI8c
E6v1I8VFT/ol+JKLCtiF48rama8nGeSpS8ageM3bcHiJrEFHUUibN3db1L/XRTr6jG9/kLdocydP
DQw72kRaYrUb+sa5vpt9Am5n4IdUlM8rJ+we+4oL8i3vVPk+U3cI140hMlqNQ4sEFemjpq0KfzCa
LUZyQp6LwYA2X1WsB/VaJWauDOFurVWKF3dOC3NiayiBdZ+gyCJ3vGjCcFPUwsf2D2FgINprton2
biTdsd60yffLzOoFocHceqVCy9ezUBS+V+GEpX2syVZYCzgTBAXGcX/eaVbsrMopo8qL6owprkIj
dkaP1j5jsENT00Rc1aseIRV8igCx0dpKjfjdt8tabMIuJykoagkJT+mWHtUeyc56QhTzHYFTpx2j
KVYStAjTUFfvLWbH6Y5aOdlFLgsj9ZCrsfIyZ1pbWNCZ2n7wZpb9w1Yhlbrb4UJvxAP7qFJchqi9
h4s+V+3y0siQlHzrW4y7uyZs9QHP1dAT7QaEGMEBJX9U8QrtCTYr+bSt0G22Xpzw7LkxgnpWCkOM
gAmsk4y+2bTnK3wpxJnRztBAYSBWSDIPX2D4QqnYfhtBVaADGYtQ2ypVlpjfW5n7pZtJU32A6jUE
e9QEs3phVM2sHWgPAA1wkbqnCvCkRufeI5ipxvMInJxjETCci/OZwhVLciBEAEBkDxVJeJAyEq1m
TvVtZ43bcUJeNTrGem67+bEFwvfdoFxfbhO2OP1Ki/CcXGB6tWyyhga/dpm6odJhteM9P3roNXWK
OGAaoi0pAlr7o7X6cCI43PRRkMiw1u4TrHvxCkdlGmxpy2bBVd/3xoDse2nRssaXJIR1lpg3FvrV
4SCIkOMLYmbGkNBUGGtkSTI1873vpMyqvnPb2oiI7/Mgn+4Vg8IFLelczocR09eLQ2YVAr1YHRAv
YwEGEphadd/Q9Q8HaxvPEGXAVkBc2XTZrBVroIWT9o2qGrlOep5UzrrXFWYRUgdNyCN2H6QermLN
vI4zFXIa3sZMZvhTzOZNRw07buuadc4h94lWgb8H2wfRAi/nKzCzmb4FaqWjdxZTrP7oQRWantMo
FjKkMkkSa2+zOBQPkcptISDBEMhmWIe2Fw0SxiXj2GjqJxIBWn1NscFJCFHKK7FJ9dwMjhCVw6XB
P3co72M1wYtKmHWyVtGxIXScdZzcapag6M8V0fDoGGjGXGwQKArZwiUEmaUlysQaXXOPhJd554G0
iDRzc/iG3XWF2i49byOjsGmaVDiuRaYUpieMXN4g4Z2ve6ezj2PXGMU2E2qNjFLO3cHqqa98K2Jj
+FEFnaNsmQ0IsGwdosxXU5O12kWnFr26xmE288YjHnd40IfJDHAz6MBr8gxPLnA3X9Ou2yQieLbQ
I22r277zrkVzmZLLzf7oEhiNEnmS26keZKJnYoPtLdCuwEgl8x6iFIAWHucmkSucwKmWeiNyXFaJ
Cm56tgNAsjwbcxSAPZmYr4aRKNWhQh1nUtLHdzCcFTOp014bmSUrQZBC0W0wUXK5FAbmHLhZDYON
QNsgIL8KtN1VkUbkMpCRPo847CnpumaHJsymFI8AYVWpPhadFUy7zj+gabHN74Wp8mpMS79/BqvD
IgR45Xe8ipGBbF70d4aFDPzGKksisNPeCN9Knx0zzI6qedEVW2HPnU/zISXkPdnCuphvCtTAlWsC
RXlrVXOoPVPJUuMVlUXvf6+HOLufqjDEVzpH5YUTAa1B/ZvQIyBSjJ2KSfng1Z7aMd5nao6ytJkr
xNJoT4t7vVCNzrNsMgDPiqxWHhTWUs5+rGDHkdVVZj17kagTZ3k34hayQBPemTkIIDcZ9KE+Ul8K
71KLHPmDlmB53+dZGysr1Jf2D/TZ1Q/MdnAz2aJWRIlaauV7eKYQZfWWoitsnk3IBQIJOIUNgRZp
t8xQJJH2gnesXpcD5oN68QhPoz6epxnTxyqMSdh0caA4i08/wRzsYGu+C1GSAk/iw28SFW0OefJW
016Y2ijym7Fp8+ioOnUOyHCewSH2CpsRpCIC+OB5iRHv2SJciWpKW/Zijdk9bzyAGnhCWh21xwbZ
bfgtY78AaEYWdOYh7MSWS4k9i93eqhVlXVWDXVHy6SfeKwXUlouEqHftLArYrL6wPkuc3VTZyOYw
E/Xt+aRZ5K+loY1wN8B3jQJXgJZZdeAwX5o6EEch9MzfAnixKxYfuvZO3WUiWBgfFHnUdhyGqxjg
MeCvzrGYUXjNtswERp4u9AvYB3BXIOoVVdeX69DwCWhpWXIiwBesV1bBhLodeyEBosjJnPg46UU9
n6coBxHg9UomwgcMZuXtFBpKTESTwuYKrWGCg3Gy1OYg4UUOq0kBfbZK9QmFOKv1HslVGaSjS9Rp
CVA2DgYCfmiEPzat3SerWmFdgZG5M74PgPkfRKrr9wQyVcHelrGGwkaFj7dS4MkPO/JbA2zuBA2n
x4k0OZ4Ao+m83ppJDUrBFcwrHDiLq3MyptTzFaHDLqVeoe4DdlHGakRj/1KAnQAuWWXBhR51BOY2
fg5Wtav0Nt5NfWId/VqRj2S6+9cCxIN/BlEpGQmKrWJifhW08GaX8OTBirRtROxlk28xi6QHyJhj
e2iSNjxGfRUmGGnyGSGZAwwKtSQ3iE0G2+WSaw0BK20o540Qbm8jMphZg1U50DxVNM0j+Dvrxuzl
fONnycwX10a7cXWc+LgPsSE8lWY5PuPAsAiXp0YJUiWLmr1WpaQNzhoPEXZUTAboR9QHA+wVi0jd
In+97MeKH5YoGrHk9a1AVMIFOie9CP36WJJVtNLtSTsamE5sT4kr3orNVJU3A1rfbzWy3Ksxp1Ow
qluIgc6EJYnxPeYgTZsQHIca+hJPcJyPq9GQwXVdSUl0Y6hMr3kqmnSVD4G4SLrFIyItbMauzIW4
jFKfsO5eZKGyQYGGBbrJ0G+4jqjrI7gX3uUjFMhVM4/KexQgTF/cn4GyLrA96J6QwB5XWqLaFFht
+iV7v1ZtiyCUNmd/H1IgYMESUJlpSq0cXfZRznDg8ZknbpLGzNLkJsAWik0YwbpGBl6ipmW2AstZ
1itbRFKH4uWE7CMwjtlb6DEw20iQCZF7hMOjlhnkjFd5EeyIihWh29S6eVP4Qj5iMJcoumOTm8u6
p3rHLsykF+MGR9yu+xQddBhfb3FvNi9OXZHimHVh9C6MYqJKrQ3ZXQui+KEK1ezKqdIR7O9gtVfk
ofbh8n5q3vLaUB76bqgSLyniKaVYLaxvBZ2FOwuTOhtHLZNQtfRuJsTdUYAQG2Kw1JWJRXg6E/5U
3LdUXEkORxR5iBLIrC4xYqzViLSyX4iG6qmmRtF8JqoK7Y4TlQ7ZGQCXsXEuK6Y2nydzzQub1cds
dM49lToqt7bTpHgmzGjZu+bayPqkxtBjJgvVNg3q4qUBojG5rL2IICVupJqIrafUtZKCjCvu5YT5
RY59/pwOhbN3TLPH0GQzXS8RCcSMQurMv02Rim5vbAuWyjU77cjrg4E1tNpB4nWRc6bhwSn67EaX
1C/AnfHCh+Qkb+PAHG67TidYtg5g4SJwVrVFh80u0WgzR1mMXv1rGNooSSo5LF6b4AlQPbVAVnrx
jbYwS1OjMg/IbINNZeRhh7iaPhRYL8cHjOWL4YdkSQfXc4jjKyxazkNLBeIdAmyz03XF6PC9tG0L
GEMqGBEmBwjqJhACspXhlMNVwY7sdg779Io6m3/eWhPUoSpM+0cdRFkD2abKcBCO8tVSIamtkT4Z
xZkZl0wyQHfn29pu1bMgt7ULwtogQytKOr+COOMhokSLWXIeUbp2A3LvUYmnJycZMWrqwLSUVWRa
8Tnb+RTRFhXmxbGcDighnLl5wtJo8tBKY3x3KFvwaXE33o19YqC/oYFGEvasOs9m2/Pg8dzVpTsy
Rc7eDNjs0VSidHZJBjV6sv5CtJ9mNcgbo2MTy1ut7C4yJcTJa6YsJlZqTxQ0C2rbJNodNMs+HZuc
9XRfZ6+2WsnvKh12RAfE5d1GapPf6S31DE8zx6yBVjnKicVXjNd/9Jss9AA34I+Lk8i/BM/RwMot
WQnDB8Zp7mC8klSHfOoZxqxBa5Vh+RywfoKcX8dLmUKJ8zfy38Y7OTn1vUV4GE+mGb5Rp2SK82l9
FV7vmPV5jLvgJaNLvLiXMqDGZq4Z+1jrCVd1qjy6i0PAUK5awMkDUcE+OJp9nAIgt3gaA1xl2saS
Sl+sCG+XMN3swSDltdIsFr8RawS3K03zdQr0dobg5GSvM+UOntUBz6iblAuDS9hhHruwBwweJT9p
XkggGnW+X19cyBSI4EqnjK+Q+z4HQLcQ/xebCsZLvFESLs46xn7HCgfOCO69WOeZE3p/HCqNVVHS
ahpPPwbLb7JwSC5Wy8qE16n5z2NH93JFcEva0daS8EQs3VSvJiO3Hkx9WZTxOusE4hVtAPtNN7fR
x9UQoo4rRsXGvcgmrVp6ZPjkq255Zg2TWt5a0zoIioNexFisuyFSVwV1BM7ZjzBdp1zEdhXlXTy5
TtLooB0zvxce5o8G32ZfhhGcUtXvdu3s641rm2xHLpj9hf6FSE3/rbGK/kDSWUdQRdqEfZqmFNDd
gpJTYcyU9npMtnFs7efqytTiQ2PeCS3e6hP8kCGCVQz108HeaDXrTjujIHep4R+uzEuDsh/dbkw2
3cbq9z21TQJp9pl9MSvJF33T37uzhkpnGxYECVMIsk4EKRVUe83pwKfC6vfvUY3IS1OCY/lz9/xU
0CDZaxJixWURlk6JY7lqv/boG2nCE7fitdWm86061P0FZQKiPVn64Ye3hn+o5/k4HjAh4rE4N8M6
bQW3FFBYAcXr0qjZvU8xi0qUb1/c7L89K4SV/CbaFxTAn8+qo+WK1MeM15jQ0Y7pSrkzLRaUJlEn
uxLh6xfqgEXI8muDm4Y9ebJkUiwpLhoupM/Hwx+TWkQw2162zDijaV6qODRZudNm0IVyBSsk+OIU
T4czhySfiLMjbExg0zk5xTjS0xD0kuUVReTvCgXToWwJSQDzkn9xdr8finGIwFblBWILU5zIauBm
TEKMHfY8nSxXsyrpvAc0L8ceZ+ufh+PpoCcLxiFvRxc6YRnke5wcimkFcAin6ynYBTBZ1rbw6gr3
wz98uJbjmAjCGY48AFLXP9+wdDKKwAHE4IGAMHaW5IVfjFL/QgDz+7AwiHQySRQ20CUhsv58lJLw
U/itjDZq/8Y1E65kWaXo2YYs6eSxI8qD0nY3fhUr9PtFJPOQJguSeezo9ocs69dnOrU1f5ioHuWC
VAqqJ9q+sspw809vFVo5ZOMSpQSSUXFyCaOYlwAwY9MLMTgdrMhEATnU/3S++FCuLVMgXCA6nMaJ
hsgak1AnagEoFOIcdtogUdK4Hr/QEJ3OFxwFmaHQJQYEzAK68flGRS2bmq4tDU/U80jPwtc2mHhy
0KYB4QZqVB3/8bUjncfES2AKqctTZa81VABVwHuT7q51m1px+msJ2P/tz0f5ffhBnl5kfw4ySt59
J7PSXKD6pvZI2Eou9CsoZ8a2syoSRXKpHDHaAWQFTCy+eIR/ny0WiSpTBagTlHL2ybV0utkJeliP
zIUaLJqAuqlvQsUBgDv9PNT/j2DL/q1uu/rtXxdPZfOvTZe/PrVRkf/ncqiXopxqEgna//P5fwkB
/fc38Z7ap0//w3sDy8u37q2ert+aLuVXf8bbLz/5//qX/3r7+JRbWm7/9R8vRZdja7t+C/havzpk
iGj+5a4vn//v37t8yvi9G5hlT2VRMzR+ftyii//4nZ+2Gk01/2ImIHNN8IgiDGLo/3TVaKrx1wKi
UgX6XcaJzaP1P6aav0xp88PLOgkRIkGX/2uq0f7ShDBQcy3/XWZp7Z8kXKI048n6v29Ovhbjczk4
yxcSEtGHfX7ygIJA56hhZHeO8VI0R3gO9gof60xxhHqChEBFgUshlCZO1+bkEF3eBHc6bR9/rsJX
bGc7UaTvucIsOlaWq4aDTt9TgJiJS7cX6Xkhzd2sseyLBpVtYO7mNttihwwUo0NxZlEpDFS4pJI6
9QDtgP3YerBoHoCRBBqrWDsCZY6Eil1OS96yYQdn8Dp6N6G5ZyxyOVlLPsMwv8UQlNjTestRRZwd
yY9Yz1Z70QOub5i92JyvHbiFiiaOtdGUG0HAcO7MC/S+w45qrPyuPII73LCwdslsehQ2NCNWY6rk
xAO/vxDTc1tlayMujoptbgPjuiVDJIrL46jzYxAUihDpvHmN97Ff6aF/S1YQwLR6iZ7tzXRfj2JP
jiMRokpOqlAXA2QKnK2lFuYmBuu3bbrnQn0Gj7qB2nuuJr0XGteqk9GQEC7HUxMysaXCUsrcWXyN
IFUvyW3ZYiJdLT/dtinx38gngi3T30HTpps5LfAJO6nr+M39UCDiD6P5Bl+Oa1XtRZgDq6Cy5eLE
c2eVNO5YX7UKSeem8kPlZvCNrEH7bmlgaNTrtLvOi2uVGxraw/dK+wYD/7Ac2ImsraitMyyU1wgb
PTm/VmH/SJAJmw5fh7tpYdPnmKrYtE5zX+cZLvz6RtFzFwHbGjTEehkVrcadhunE6k1ZZ8RBZ2Eo
2Ez3F1WXP2J+T1eFnh2wg+wLxtoCRXCI1LQmATYu2BTEIcGBBj2VrLsmfmZPehu26vePcZOafBo/
I0EzTIVyqCLrW26JTaeVKuON+KeWBBSr5ltytnGufm9r5zYtxm3iF2vopts0EtuqAYOm9xe5HM7s
4ocekUTi14d+XPc8Ab0t9xmwOqXyz5pqJowor7bxZG0TOlJ2zV7NQT1h5zfo1FYIq9bg8S9CAc2n
i17NHLx7YSrrQYtfS11sku7amDpvLsIz9LUEgtT2PjarDaZl8yxaamkFFD5Sl5zZA8nBcIrlY4b9
89q0aDoIJzunwyRv5ryS5zl/51A9xw9UyDPqoLk3EwTupQVGgob0KGyYUnedqUAPqJuG13SVv6mo
dZcBP1YuGOmPv6xNsF5Efh1BEkLVc7DeV7JsoCSrY8itQDaSld19MDpvbW9UlFjNY86Ds6Jk26zj
MZiukRA1SIbl4wRgZ1+IZRRA23eHPn8XOWEdGQuGM8Xh2TUAfnpSQ5QYWxaCFFOkZ3bbwqTPnGgP
rbmg/1mEm9DQlW2UKzu6+1ThlJGWCirenRFH1jFAKg2lNq/oBQjPHp0Ne3MvseetWgLLIQlLTYpH
4TRnmQGIKvfvQVetZUEqLuQLCZQwqPszhRr6L6+L48+p9lcX4N/PwBgnWYqg0GVK/zwDk3oFjdgc
AEcrPPM2jUaAH+JZgjCwHcJl1OQ6ZSkE8/C7Arvxq6N/Xqz+fAHQ6MZWTho3NpGTBZ6RiV6mQEcJ
cjG3mVMeqMT11FFs2OCM0wIVXriNGmO9zK5jQ2AObd8dIJbGVcoCVdNYHWgpS3dEuQvcOHlPki72
sHDeQiGxlOpWiqRfZbO8JB1gu3xKjDZIzW4VmgSE0H+DLnMPlpvOC3E5vc+GG+BwXxcrlZDElVrm
N1ItNoDwD8u03Kb2voVlk9KsNk2xt3gvKb14ooFwTjrSyuThXR6cuSXjYAmO74MzvycJxgm9KBIA
RHrAQOHLIO/oLgVotOy02CcBKVbjNWMMESNSuLp7DgwT5S+k024xBpKXBOVstvKVJAggQnWCuQSs
MubFobhx7OTdis1L3bAug1EgsZbnQNwPDtI3RIw9aHDUXOip8cGra0S1u5YVGaa9O6atfV/ZtLvn
NvTfQUfsR6ZrJcogEjIXI7Ab0ucpK2+WE7J4sUrzUI/IVaEBn7dN/iCLfGc562K2EPbVh9L49uch
8nlt/nOAUDBQBQbPJW/7ZBPVpBkgcmsqtnFXjxAPM/JQoOUWwtmohfb854N9rDdO1yNAvZyPmggO
hpMNqNpEfYcGp9iKQl52UcOsR3E8HMJvjUqwRVB22wpVwCLszCl7ky4x+l+d8ccp/f4l2DVSfHF0
XCCfH0moYmZuE7e3HWAdU5fcoX9a0aFlVbHlL5iGio8burzOEJgj5HdlbKxThaZ/K4bnchCb0uJl
oeieLwdepPEqkqQr8mdo0bdD2ayF6SP9YL4Syj5U1Evfno9hszjwxR7BLSrgoXjSjfseiCSuW7hl
tqf3kJAi49bXDwrtIG28MNtiF4evpvnsROpRtYYt1XUvVoKLP9+Xj0Tf00tCoxSnJ3bIZSh8viS5
puthrxaQxBUNTYy6NwLVHUXHm22mOVKvZyPYBCl0sx+NVm8oNLv6fJTGBMOLt2V0NgpKpTw+tH52
ssrOSVxUGdr5FtARItDXVhmujeOshWfmqF6Wc389tb3357PQ/24sO5QfhWFpKNdP82AH0D6J2THX
diPArQr6xGRudTN7+NBwpv0O7PYz8oaz1LodrOlSFcpOrVnDtvpTPtFRZpJIt2DgKWLJGx11xNiz
5tT6vQ5KcVl75kPnNWHwRdVOW8pyv11+QWQ61QycLdqy1fylpGCUSpQP1gi7uDOeoT+dQZVBujqv
/pu5M+mRG9my9H/pPQukkcZh0Rt3p88xeEyK0IZQKCTOk3Ey8tfX53rV3U+RWSnUroHEQ+IhJXfn
YHbt3nO+IyxYkvV4JQyycvZgmxJUydbU37UQ54nZWKB4Xwn+y6/FrYEc4VNk/GEbsf/++7mcNzlQ
mwwTP32/orUZ+RDQAvyH4rFn1MBiHmTN10SDUvHys40tmTCQ28pxDplh7WI2EIvSG1TbAVX8bTDZ
z25nbpuBIKJqZXUPQ07eoSAjoWovGMdRMCcvVunsmEWGbGYHN0bT6qpd4o2bCq1GXdsXx2LAmUWb
qcu/oyDZy+Tjnx+hv12gAg8FkuewY9Ph+f2XFjQnckC79Q46/uVajQlz3IvoPBbmtgSdO2fufkyn
m+uOAkB1v8Tq8Q9f4W+fYo+zh42PUVr+px6ubBpOshZfoSE5tTH9A6vpWjEBp8oGlHqyQIZwFPlA
fIXeHIWtrl9lJreDU/68Vtlw7MM/fKW/HiNpdZgezTwL6b40P12VRUzVGC08n9I8E+fxAFT03kPS
6DT1vVenH+3Arc77W4+JXO78Icf3b+4Jn87doEfFlxDOpxJqagUqIiV5+ig8PeOt7p4lgU+lByI5
cy6cU32h9gvfxW3jkzG5f4iZ/uVx+/31/P0LfFodWwEAnS5pvcsXtV5I2HJ8uSOZjtX8He/Mr2qG
HhARhFT0WXfIiQNT4q10OX4t8x4nE73Cu4X3mVcGld3366ofA1m7Ptf+L7AvXoQ+gW7n3aLkDyFs
IX3gqDuhgAzA2f26n/+jxs5TXfLP7y2ZX22W/9evuUm/kydR/+w//1e/tXX+/+jjXLtv/z0bZfdD
lazg/97Euf6B/+rhyP+ggGXtJdhOXNkovJD/6uEAP3Ep2QN62NdJEfC6/9vDkfwhtklWQ2yROJpN
6qauHvrkf/8vx/sPOp1XmAnrJQAKRmX/p3/1XwcGLtm/+ll/c4D4vctIrWQKxh4OH+J6sFk+x34v
XlQ2hOkCg0Lg76HndhGVYNmKzGyTOhpaHQ0o/Z3kge7wb5fobz7506J//WSuCtN9SX/zig34fSn0
WGSpNBLIkNSiTPQT03xv3T7ywthuOLQGEzkdhwGt/w8yKDHp//PHf8JeXH+5jXn2yioQ3tWm/qlW
7J2uocGfwYDwMFERcFRQJ/kuu1Dd6eC5Z4384ZAlIjZGvljwaRvg/31nOv+j7vWv7wEWgFKRkh/A
x+cTXDM1QJwNsAM5SRHjk0880UbCVTZueltwHcYa2NI///brfvpvC871p3tIKrFD8/t5Ij9tAVRi
RQsFMiNAaJEnkyy0V8eG0zUk2kj/cJ3/+oBdBzQU/pwPOQJ8dsRCEuRoZ2b5ul+KiRCrTsv8UPQj
hpU+NRAF6xTnqrd05vv//Ec6rsuPhUJAufapqEDR4M2isXLikyPl3ro6i7KjDScLv06MfOufP+1v
fibvMe8Pcw4+7vNktBl6kLBs7etcu/I0omkPmVmbmyLOPqA+BgfgZvIPdR3Lw+fbGGDGxAboc10x
kP3+BunFxHZgt5xY2VPfsQ5y88Ci/ulj/vqisj1JhjjXLjRT389PywwSVeeKXIWikKeu7D4yZ+iH
7UIVjOs03xrzolYZHPvqD0vEX59TCiXWTkl3maXT+1QXVHbHkKzRBaBplgdy35MOffCwfAD2QqT0
z3fwcx3Ag8KN42MkXFha558XBHR8OdR52P9j5mQv3ljCgwXrOuyIpRkI4GxcJ9+QNIAYMRtsA6w4
SiN/PXscUdD1IgErk2pq//C1/noNQIewSoLnAQMhPo8DyXElYQBR2XrADjKfzKicUZ1Ddb9J0yT4
w1r0dx92hQ2xMDiMpz9/2DKbTkLWBWtiM8lTD+9+B4IWsWXnTM3bP1/vvz69183NYo7LyoCWgB3u
3w8lLqtdxoNUE1M5kEmSTTy9JSkZzb+qkf92h/vr43utKiEnMeLHAiev3+PfDj89qTk1YxjA8lSZ
N9lsFLtlIvW8WMhsXsH4iL+bhi6fyoiMmD989qdam0eKw9aVBhCwtbLZfFqDEEzGuCL5jTRG2d2G
FI2kWFyijXG4ifxmaBCK/+GB+ZvrShHrcNhmuPvXl6a1/NitImYJiVj0PXm4xQsrr7/557v3l/UO
PQFd/+scHtQ0//r7VR28DPs4v3hVKcu494FAk0bsO8c8JftPg/B9RILk/6lUv1bCv21cLEAewxpQ
YeL6qdfr/W/3slYGcsBRk8EOpjI4RXbs74vySg3uyKTZo8Wb492Y48wMq3rggZoLN/5IaQjvO3Nc
ggP2wtymw4v95A+3+te78dt340a7AZlhyAU4THyuZ8gXDPoZXiPckqbe+QIv3S5zoR2DgRh9jPde
durJnbkncoD0gmypDl02xrzGS/4j9QI6i1LLtg59G5fQP9+tX9vPpy/HIJCKR1zXOFQgv1+4UQNo
zuxyYT6S+V9UT7jdgtrKDV0oxBfCHQ3zJi0MHkzqRMpAa1FahPMikMlRIH6R3oR7e/BGkljiURw9
L5qm0FED6t6uUHreNJgaFJhh4eoQq99IBGmARXzFbXT1ZiYY5KNWPEzrUeTjsiV6rp+2E0GjzRqX
AAWgg+ACzXOszZvJ1f6PsbQqve+wHWZbMnGKadtgOcWYN6O4CoWZF8d4DgaYxtd3S5kZFPom0XwJ
dFcPWln4Euyo2pKMCV7enHTxHUwp+thpoh3va0Y5eD8QtK1SY9T3db4YiOu07Z9EjHx8hZWA6qtf
Sj9/I9RX36amrfvwn2/M58WJVZ06HpkHzJuAs/jnLbzINZFAjDUNEIFbkiNt5qSb2v0T8Om6W/z+
7jiOzd8vPMp9ekBkGH5aB7OrhpBRiw+MIHWTb9hEAuxjeq4Rw5spqsgF1TkdWkzxi5k1uPR6+z5K
VbyKTEILV1gj7LOLA//WJYir2sQItu+XbtkWeXK2Na4T+Fcu2aoThGn2tOhhyUvAAjYvXhIm5UI8
elUWOzHRAveiiHCVqU+/LmI0MLYsmPg6AovDGuI+WO/G/DZ1MyC/Nns1VY6jxI/y6TF1RtpPlFqY
trmaHS5uaO4dURHZBjn15bokptu2jpx9FHnNfbsIfzynaU6IOsdnhecDF9Oq9xPW/niIbOxQtrdJ
KofudOR5RGMWaU6XPZp87zI1St7k0MNFbjB3HOi0qk1EREGzM/KG9LpkJr/Uk0wbLNLQvthxesBN
YC/fuOkWJhpUe5s20UW3M+gnEgPGzqO2xEONT6blBatoGTp8xtiuhn7OLtbYEHSAo3GZQ6t1DXcf
LL5xNMul3mTk1DEtnZuHlgCxRxqq5Q+ngzW5CpK2gzVTSCL84iYDPDvEd0PQtPaOdAHFYLfrgp+q
sUj2bQxDvkZjpSEgWYuPYdvWHvk5nY2k3dPDvZlG7eUaonFweU7OVRvJo9HbWxctOP4GbZ+4+OZt
NTtknNOZ3qXwLu21YcmeFKSK8NS9ackfSTR/NbKrH6UfpuBV8UQ9MIxvmIcMgHTrFOsKQSj2W2+2
1h5i+bKqiuhFVpO4VyZtuHERH1YGrC0DFzwRNWFYEOfJEN8GqgiQAsD6u5mRIhLxLSXob2tSq2WI
XaLLMhvvLBHRP/Xs1f66NiiKdyMW2Py2iJrvXuI+plmH4V7hpduNusQVQpwKPSa4X0xkCDfcRbEA
c5U15kVkmNwykyaLAVJlFafLdzWN1GMywzM5km3f5Pbw4BVNHxZ50MK5Lpd8w1mq3gG09EmA9Hib
WLU6uc4HrmBmGHj+DaM/WgjsYQVF2I/Waaq8J6I0nhIR9TE2SVUccmXaCWF3KVFzAVQK7Kdz8aXT
/cKVzGXBihHHbCOgR9YMfob7kryEHXh5czNYznITD64+cswmLkmlb7Q0GUhl6jGyi37VFxNSYIzo
5vKiMvmC4QkTA6ogjETVYdaRDif28dXEwoUWYWo2LiyMbdEOlgyXMZAfAuU6Ub51j1+QCHF919Td
GK0WCLzYkOx0HZO0E6YFscpLrlWIydS5jNoy7giXuwe2D4pDkPI5yuS5ktI6eEH82LR9exnmNv1I
sLAcqro4Z333hD4g3ril4DGV3xoNsttTuEa6Kh+/Uu18BOSNrbUxvivdOq+MFTyeZ5rFehH5Gkbx
gw7iO4PR9MlsUSZk0XIn9TXhK07frOVDIR8nIfEjmTBWYOI+zmZ8wyIVr7xhDJFm7kBftJuAhNVQ
d84b4QFI2aS4s3A2Al5ptohenm2vx1VvamJX9E1FEiG7af0cG5a9k3P+c5iZgvsCUkrzbibpcyAR
a7tuDV5oaH2ysfQ3etyIOnJYz9R3D9pennwzN7c494mUsAxsUE1Trcl5I620w1/HM1Yk0QoP3EMb
xT4pyWN7rtFMKIvkdjHS4lXkB2CZsu4KZ+YOQcJagzc6U36iXClq2jyNKzZTPRu3oByIQiPja4Wu
yOYTTHnUbmJuBFJ5MtJrBw+lsW5jG1iQFTBlwuW96m3Co6fe3hNJaNBzzJ7iyd1R6pAUqWQbat6T
IS0IyWniR7A79sqv6rt8NtdYpVGmiPSHnyTOgeoNUIVqhdOtsF9/5BQezYrwdv3RF7J/lb1VHSPe
s7NTk1DjVPnWalK+uiZezGjGu7yzjPVogDtxDNUjCKiezXk8LZ6CJxdcDxkx3AEhW8xZy4Fq4mbp
8M3hGv6BWRyG0oRbvRDlabS61yqPjp0qol1KyvTKcIaQlNJ6fdWJriU2/k1MJFPYjH53S77xs4cy
rFyj67zGyHpP7UIQdtUNz1lvbQ0ZXwrqr9UvHBImuktOOnzszuOaNTY+G63sw8ZIvncixm4jWBGr
CpOFpxhuVQay4EDk8U3WNN9Foo644fxj0GOx0EX10zcIVOazYYnYoCccnEYhwXDJRx8t1UkVstyi
Ti8eUVAXzwB0uSmC2LaxMeAaNLhR+8EizjTOt0Qd7qiad80koFS54ocog+uIiJP/0M3pTUrg4EE1
80NiEe8xjY8ltNt+aB6qTmevWreXFJ0HsUIexvbG/07ybxwSm2cfFgI3aC7NWQgmPF9ZrQqjgtSK
pE9vF1bnB9WOD6ZEVhNMeue68xquBRb+NuF5d57rnMOFHxBC0Mb3WU6unyHPix4vImlZ6IbxVjj5
be41TxHJQytJv2SfT+PPesH9gXzwnMQgPFRVnQlLxx5BACpDVWgZXYCoEW2DfUptdExSTKe87lwC
4cEBiWI6+128I+8IvZUYvUPU6YtNoKS9BeNxdVNww8v+DTABthjt7AwWHChNVZLfmvGE38x0V2iu
K9AR5XdONgnygm4yiGash42iC8ezuJCbGnvzbdvNR9RCS4jh640FXK6bdPkaET/PSCpmE7fdjDrF
iM9WKswbRxdQWwq5JjRkuEwlDyWtixLKTDGjzyLXi4nKuEJogV2ynqN1FWXbEZ57a+a7xIdH4sz8
N336kIuAnRxB61o15bfJCLw1sKsPMzX6Fd2AYOvDKWPol6xKhxytjrTjijp6PU3RExb7s1tguosE
ennkH9/iyTrBjSfLMsqHvYwda5PZXUtioPFlJFP9hkw68maa6LbGwhNaNBgKQlvM4inyQFNMGJJx
1ALoOaVmcuMlpFz4it0YUMB6ishibPOW5MDIDvG1fqRj8t310sM1hxPVy/IkTXzM8+J4h0kqgDMw
50Ax0atSgtCpPGlQJy7uDt/Kzpgw5Ugl7n2Lp8x8bKUTbXXb7VzbeIGjsJqAOyF6QfrjbQFpjSsn
bzZ0ND5EMR67tD4tprFTpiDOfMiJ/ZEGqTXzFn8Wgo/62Syjj6xytrInRNh1QuztYV17j5MsiUQl
Qmop8zdPLZvWnp5rZAHJwA7b1RaoasfZ9gIetu0X9/RPi60eCCwRpQ0c0UZFRQQR4/+B24GfYVMj
7bqFPUHB7nYrIG7k2QLjDzRPATGOu0SSfxtP6hGuSYifGnoe/bQVgTAUPEb9Yva+iy/QPBeG+UCO
wa1DxtOaGPWTVfdZWJATenRnUgiq0QESVDADc1Im73LhAvUG6U2GG3xN6faEEYS761YgNzqY7+c5
Oy1+dc5dPd6OVf3dm6UB4SXDBUf24Zpq+otftqgzp+puWFwGrgQz2CZZ0165YLE0rtqJyHhOOZU8
xX7w7l5ZaKl3gODz4LvGk4xw+XU0CLXr/Ew9cqsbEmkQjHlfzQD7beriO528lhB4e7lJSfJZIwon
kMQb3+h1fxt6n6hM5TUh+X1P7mQhnrLEtq6KZacXnR390n7KY/8xSZiYaweUTK0uHvyRW1NIhnX1
8tWZjKPqG7FO3CHZFLb3oAuohF4XRWEZN/cG0boEtmPzzVzvQJG2mzPZbQONFdxLJHGp0rtLI+z2
Xe22W8YtFxJg33OFn4tZ/V3dFNRbvS6wK3ftT8cqLuCFWPzpI2Fnal46UyAkmZuP2p4uVhM4h8af
7WfD6kl2mHp5TVie14PV6eM4LXe9J3u8IPG4JR2tzFftXHoYgIHklcNZFM1NygZ2JHgL3BinHtLF
r7YweoH5Dc/dcgI+8tbjP15XJRIHToJrFEni7AUpoUSl5ZIbk9TfjT7Xx74PegKI0ru2j+6qLj1O
40CwQ5kFu6bu2XXI6QsNUuDWlmqmleUnYg00CZeWILo3s91ok6ncYqxZvrRLt/d8zXLGyoKcBrRN
aVTnQmbLir4HTv3qub6GiMrWvzfjLrmBYDEfa68V2zLlNuvaIuPCneIbe2yR60UHxMY7BkPYfSs+
2C2uPF8C8PAFRruqMO5xP2/9bn6Jx/6lht6F4DQ+eJ7asZptzD4gVUTbqDu6Sz2gNRNNe7aX6JqI
g1//aiyVDUVOXiYP5Hk91Zl21nJR960pX+cquAsGez+UpnXAxouR1Pf1pgBQksXds7MYz1bamqfW
ry+THz+0Vv1QDqD58iV9M8d2Z5P3QmKIg3IABFTdiaOSwXFZdOi3zY2GOcKeJbZs1VvAbKxRtbd1
BrWbtA7pYxyKpbfYWLrq1pe1AFjiV/NZKDmG7UhQShldQMCRQ+QB5zGn6EAa4NYup5eyAMEZF1ao
LQ61Oield7J+9o2+vruNBfvDc0Pm9E2wKiwGa4S9C5Mzaz3aPmdUkts3bTahcDIgkAzIsKfgmQNj
D6wwSsgrNg14P6CSYFwaGRF0sEMsc7mVBQX0g5sqtum5D4puL/MRfFRHBo+O6/ZnV48sfgZkV4yl
dmrfCuJh6GalvWMcI03Ph6ReKT7o5MgXYyz13kBsftuD9Ox3lkby20RZc9ekvhmtTSs1im0qB3Ef
NUbEZg3gzT3UdoFIRorc3/BK+QQVdtMQNoP1VI/JYJ0H2XtPbgOyQNBV3gwxge8iegr8+QJ633zX
Wjub1v/GetfA9nu31XI3ecpepa3Ijm48F1d/fZYVW9QS/ZvmAvGEdTDIotrlxJuMFynIIPXoZxkd
h4UsuYmM+Ek7gBsrvrfWxUPE4blYhnsRBxcawdV6VtPAlF/e6YRAeYTL2Y3QRo5CIOqid5lk+V2S
NWEN2WWd1SbK/AzIauu8t8r3Qvx+06FgSMzaXk8Of2hBpm/w7K6lYpdRU3xcbNLbKlfXd3WlTuMw
fsnTDtRBaw5PyhNv8LJfPI8AU7OoaIU3ifeewYflzBFZKDGz5ZQGPZW+l3yBLQLQxsIotC9ZS1Zw
HV6K2S8eyyZ+FSUvLM8GgCpCDdcOUe0br8DFSdXXkv9YV71P4wD8Xxy3WFiSUU2bMq72XjceDLt9
AFFx1y91iqNLRCfG6+91ntW7OJ3BLxLeBINLD9U3zmXxe1spCNFN3m6JLywe4kbQ2QV3lM69gV5m
mh5oUG5g8x2TyV2Ij+xq0qViKHEDqDsLI+5qyJLsTGCzfOQF/9YpfY+8uLurAkVAoB/UeQjawXjm
IEzHNWKw8zj3ajmwLSL2Y2N9anBLnItlye49b5iP3hJ8WczKOOIHvY/t7IvDfTjVTlXDPA0Q+LpA
IBeKti7sOt98xu5rroYkT8Ip6ctnYKDXAryUj1aMvEi5VgLkw0Yy2rfBRhP2et8sAcmbmD2+y1GO
LwNAmFXROwj1Tf9EkFtxl8UGdbjU2U3hYwBmfQT6SCohejiQaMEsTvjJSKpopFz5U0csuMUQv9Pf
M6+74bYwQZvUN8bMxUbJ5gIJY/rWgOtd8cZsSx209Nqc5MR4pApV25SHETjqwa+Lcp+OUbOvGwnq
R88RLuzAfRUWwCfwd6Seq8XagkG0kBKIIcyDMg+9ICDOmvaF06KlsivS3UY9uwiUmbGb8/LojoT5
1cLOj4vZjVteQKC3MhhXnqSQUT6Gh3n6mRH5Ovt2FGLNI0lwwFubJvgCCwJHst08tm79GCuzNEBQ
uOqmbxY6VrY9ms+ORAAtRAMCFmTtG02S+Zr+aWrgQdI6kRtt7gISK8AIAA9M+uF+tqmkSZMtDmMe
ka0nzaBYtUqPWzIFu/3cSG+jywk0WUPo8QH5fnarSrc5Ar43Jtzbc72tXZskSz+OkT7n8gaSwNko
RQmOShZvRZ8mb1WXQUm1umlm5OaZ3wRRktuAxvEPPzAthgQ2xEeS20BqBQSTnbMuckLm6IBBEN5b
35trp5nzUguOJBooVHh3YtImRJLxQM7YnREU5jPlop4b1942ywCLaON7PRrXTjuGd6nNtKqC1UB2
mdzPCuEqjm1MMQZnH5CofRZ8WyD+uBxOliSg4vbjJjpaSarqAyF7SUWXmt7u0eqJAP/RA6zl7cVE
BvAIqJv6mvF3Tq92oNgLyOW04/dAVKk+w0N008NE7C/ML8YKL2C2fk0lXFa7oeP1QlntN0TFEavb
rGeq/p5a27RQDke2PLBXuDVHIDdOH83Scd/jMnbvATQu8R4ZL+ME1eZddqA8RR0alFW3H8y08S9g
S9F0OwGMh23Ud/m0r/uy/1K7RI+vq9zl/yCD1oaDNEOmuzZCCDE+JkLPMDznwbYBoQjt6OOk5qLE
zO5AGZwH4r7twbT3yTi6wVpJmDHrgb4j/WyCks33si3NdVmafv2jF0bn3M2j65RhJssrbwIed7xp
48nQW6Xrod3Tli8BOyQuzmuGl+Res3MhQPbGJsiPdhr1fkj+N1/vqk5eRkTuxmVGdLtiQ3wvPW9n
wwCE5vygiZB8rTPaz4H1ndgzGoXdnYJxPKoOYEHfsNwEVrsfaTFfFtqtG79LrBN3+y2hqk3G4Qes
DWIAvWl564p0g9UNum3nk/240LvjxEW/IZxJ3d30enLRTtJwuR7iE4KEGo+j5leVTIqkUNdgbBR3
1pZTfFSuRnshI1Z9pIG/Hw2AM3Hv3tbuaF6j8LZkNLZ3/BHnkZZ5/mQjX38xyUO86uze/R5CNtAy
DyCiPYUcoWCUFK3wjjXfdZXlns8tpk0Zdsqu6NflYxAUO8fsa/cyFYXvwY8GwxJr5c67zhn9hMwg
SK7bhkBB+zx4ZvWOnyNu4Vqno3Nsu6m06TVcx61baxIZ6KYu5UDvyFz5kMqBI5NPbHM84dw4DHR3
CLgimnV2zmmbzfiOGl8G60Q1KcknU+t6J1jZ+NzrSlTllgfG77b2OGrCV0o0n3fRMHruXhD87IWO
gcQgqhaZ31hjbLqnqTHt+sDtTZe9NQqxbCLd8709r0U2hlqFKSxqjnja1m0v8gsVs46f+mIu7HOu
SY/ZwkHlf2dWIX9lmjUsdrtBnE8BE52VE0T9VleE4m0T6eCqqiM/9le1ymv7DEp0th9ze1LWKehl
V+xBtCzEqJQyb4j1+bVMjOgay68jxJv03unsrLwhYtqrNuY0dE22solVRiZJsKRxE7iNSPf8zREN
DJUUJ6v3Jd1M1d7FjuKEJbx8PoIaYUt08u6OZ3jpt2q0cZbZCBWmlwEKcmgrTRRoYCTdvjQ4BhYF
7Y373GzUHh3ZdJ35vLQAVEDbNV2wURPTy5i68xb4bXpgFvcTmOwXtlQOWRTgp1bZ8x2Ld39KHfhw
o1/gOgvcHXKFq/Jjopdjy35XinoJk4Uw7M5QUHvbgNqocqZD0oHyVdfh+6yZa60l3DKAwJmxZWYe
vUaVIGiBtlrySuZ4Mm27CeUOp3ylsj0taGrLUfXzuVJNQlGX8izIzm5PhWfTCCLaPLgt9az3IgWa
vgxBBi1UQh6N6nzONjzLVO5lV3VP17HKdsCK+qpVHvCY2371vTVy8GBKnqGG5u86tuaLYQXiMnYp
odyTT6KxR6jFYTHNx0FUaH6kmW6RZ7g0cgqPrG5SwHHtBd3WiAdxTFki2qPmQLYTQ/GjiI1skwdR
i7pecKqhIefwS+YFHletvhKqPT0CRem/wkqcNsRfQmSu8IgVniyslUny9oLboKGanWlvLcrEfEp0
0LGyIn3vcVK993ju1oGwvzjVIlJ8LIN4L+giMDjzerFhwjE/5wxaX5Lcri+55b3CeW42k1X6YanH
6BLhEtVh7s/3BH2arAz4+kj2bG58pTya9T3BLsEwXYHR3CdzLnKmk9D4DirAm+m7efA+YWneNSQC
n3Ecdbd2ZEKPoEPJ6VuKlZtcV7sWtbsZ2SevGd5VLooQWeHBSyN9xnLlbtgx+tug9+wj8qKGCZNq
vnkpCJ+N1Yo5zFV17ZFm9lhvmSZiTpFQbDZ40J33gdz4YW0EVWuFXV7yhOWTO39rPQJiofMagmN/
lt4Te+m/4iTsX4nEY5uwzYvB33RDQqV7NwBKWygwQLqZTI6DzczI7HaiFNl2RjV+OBjdL9WSdPdE
ssIK9egbWUB79jQU6FpJZdMosjLpJOu8Xuy3pF38FXkU2PPqubrtnNjcKw8dAPYstua1NWT5Dh4V
6nWEOjELz5J8TSLXJ+q0NiEoMtdmBEtEJtrrASFXo+kTJ6JHcyZOC3kHO0xHiKaTUgBwbySkeXSy
Fq8KYaaC+J5HyB0cB1Bv7hhIBgz1kkjsEuB94F2NwryGuS7bxTHbm9gYFcbSzL7N8vHHYFZBy1lp
uQa1x2uvjkBu2aVhgnysNQRWClGZB/JkpfSyosWUO9hOKUDdJXIu+Iant6ZrRLCJxna+EXhgH6p4
ovJQDV64pfJvaeD4q7yO9sD99pzf0m1nEsPUmPoBTYjxNLtVf1FMxShfwRXx/COPCEwygovUxo8j
rye3SNoHwPQQ4LSuvYcoRQHg11lxCNQY7KG3R/sh8+jQpcEGpH595JU9gGlc3lDT0dWO6T2amasu
BsTbTULZz4m2y/LHwZ6s10mK+FbmGPNGG/BlXUI8ALf7krvX/qpVlhnsA3ixZo22ADke/HkKfM52
ndjn6WLvoiQf7pdmKCgziojnPwl+2FPUfZR59YNE3Gmt2mH4NmbCu21rp+1WzYAC1esGPoeZHsNu
SLaMxDETCcLOUQMfyTbYwoyC1GTJrQPiUUfVeJBkgNAtlUchpnZteymJGfX81oksCxGSPJdl/l2S
AcFiArV3biDkVOa5ljCtKBfQC0bwbOhfkYqFMKjst0Z5rW/wrcPTqaB60ac7Q56jEbXo5IFWeHUi
d+JhpHIer1j3TQ2An54z40j8NMGx1iYPq5w5MselMSenTrXpNhhxLqLz6LkRrInBFLABwzUEjbo8
LuZUbyD4duHIQ7wmgwcplRmE8eA8eWb2XqIX22L2JCLTmUJqL+u5t/I9rfbsWAbz16azutDn2vww
avaj1J5SZ+3a8/PiQxZd4dVHMlgCniGoRPvJEXR/8CUqo5KGpTen/AkrY60cyW7d+BEHg2FiJwN/
VxmnwuBYjSXJeNJd0x/FMM2nmO15pZIh3wd002jC6+6ua30aSl6hwASUycnPPby9CDVvQfXSQ6ft
PIPf2dFT5BDCsQtwABkOSzCa64zQGsBmBnIlFtWwwqOI8RuBkbOILJyN0ts09F5uYhAK29ok8KRK
LfxGnRec+kqxC8pYPpiRN5+XeWifZcQhlmSN/NXAjjfPxhEoMDEyY1bXZ7rYa7NXX9NBlvfDIIMT
cIH0CATC2rfK6J4j37FOqjX9cx237QfNY6KMISOeLIuEhQhK7BXZad55pm9g6SyIHVOMyRj6xNUa
LFK5b2ZEhAGBvtfFMOUFtfMQiHawFcKQPXML2d8PbmXc+iljC6AL1lNjNP59hOI0LCx6YQJsHUa8
ucCbL5pvUPGrc1ewHW67GQu019RumDqQwmFA9++ERkfA+BT96cZleS7FydUcvW5m2twP8ZQwGYZf
3VrrkVbv0RhpNV5LRiZA9RhGrUWUkOnpHT0T6+iRMLZKIn5BpRBgZROdzW1edN3R1TpoVmqe/SMh
78T7UpN9nVlp9J63OnhUNcHk66wpNclAHUCyfiD5ZNYWa0Ba9OGMXG1fenMfok3gbUulUl8iRYlJ
78MP1IYQ7Jwwm8EyT1oZzjGmpyLWNob3ZycW5s/En4N9r6jJxjlxzOdGut1lchzjGfSCuFGVp45L
v3zJWr+80RyxLnYm1bGM3PrBKOcyWTVxaR9crx0UbXSxgCxgOLaxq5GTvannG1r7RSg5GJqrkTZ+
fSjcilXeHWOL/jWWcVBKhKevXbcHOFzLpvoO8y0ZwkAs0XPS9vlPO48A6E8Ge4HvM2noe5PHpgtG
ABpVWpsQ5es0exLNLJ0Vqjjhb4hGltTA/0ndmezGraXZ+l3unAn2mxzcCclghCLUWZIlyxNCtmz2
fbNJPn19PJn3lh1WSThZQAEF5Ch1ZIrk5m7+f61vaf1p6Pt8z4TGnq2wiADa1CESya/Qwn5Y8Z7S
aL9HwzBTzx6BViScFh5KyewH6InbiRTDuWkp6GUIaLROezTRVLB5yuz46FQQszmR28ZBryg0qE0J
OXROaloeRFdbEAKnRlt8zRzjH+pGUc91gUyrSfKjTpreN6OX7XFwwUsHljHTxSBCp3HpAcbFVF3V
Uome9HX9hkXQoSNP7xsu8QkCXHqZ52K+NmY1D0WzMWYTezslm/Wr6ciLQQWK3LrZVS3G55RBTjVx
TnWf+HDgianl7NrZJLAqapoSkkPRVzcWiilS6WOYAw677YMWKa1HvgGVpdHIWj/WIxzwcUlMkr2U
NfdkK8S/wfjADy6+U8ZLw66t9uBK5C4Zq/6qyEjm6IpcpX2FRQFJtu0B8dqSqiw3TJaOlD0ODb4x
O99dQWaKREy5xyU2PGF/jC/cOor7oBja7kA5quUDQgjBYVfxSAiJb3ne6IjQ453yOZvRnsp6CleM
OLCrwFGSDr+rlGRogpUuhnJy1bV8mGrOnoFdSkfjh9XVamrrreM2BlX5JVYgZzcaPVpB95gdFEUv
+qMmzSAQJIoJky8dsos+rtij8zN11zNJ00AuW5WKGRIVDiTxYbINowssVU4k5NlJSPlPGf1KmneS
NmOIz4D+kDARYc3W18mwLIXFfxt9uiUOnLCGL2uVyoNmNAUbBwc/c0W8zhdjtGioNrUpvnSWglZQ
dEt5NURWdpLqzN/Bpg/oKEO/ikd1CpQJt7OmMzn3dcY7rOr1IqUA+4ES+y835y+qWySXqHRsFcib
QdgGGnAkmb/KlTF0kTtc/0tOvzrdMvuytG1ot0xyFGPYIjBnbafOQUQXi3SGF5r1gkbw0BOrNric
gg8yigpG7FwhcGU2nG9dOpLsxrK52nz/xqgHDSlkyo9yWGjO5GNdyn/qh//HHH2I9f/T97f/UW/0
o/5/ge0Py8Avet4/8E0X3ctvtKe//vN/uv5s4x+GQW6EwPaOEJUSy/9z/ZkgnQyBzRm/M80wgkT/
v+vPcP8Bucm0ELfTd+TX0b//y/WnYwjEeo7e3sSqtv3af8P1R0cZhqzuaMjB0R0zufw+MImk4fyB
YARCDsWK49Tr6SkhgDE6zM5kuF+tmgIa03YMgPGDj+LMYvLXpc0tSxC7I1qpv2TKv3wTVbuixsVe
uAkiskCpsuVBmlPvj5OKOvGXt4FAcAH49Csd5cykgOeD8FLVZi/1l+r9PO+T/SUpHjAJmRlLCh29
8ZrKbg5J2LCftHZorpM4kx8Edr95TQ1h72blM9Rzpb0F3pwgKrEEjgmuXhhz+0MZkvhJaXLlOm+b
O7tzzA+uub2uX+aZv+4TDh0Bw0w50EDPrDTWOAi1N90lMJsYd1I0ZAb6OswAiJFmemfwHj+9/2Tf
uiKWRQCFOo43ciF/H0CSSJuuQFgUAMPLTwaBSicbSm6oomZ5VJV+/MDA8Mb1wFQ4joll1IA2dna9
HpGRgwBzCTojPiVTTsxXklx3FOEvDJUj+ft398Y7RDiDGxzfIqYd9czx1vUu3N9ZJ2IIJhRoyeVG
Uwr0b6PCxG0dDCe5f/+CZ56d7QUC7yFvlWgSl5s8M7oxqcdOseRLkOr2535i02xxePrgGb51ERuD
O1mhGgg49+wZ6sqMBbXvlgBAYoVtA8kniGLI5hfv38yfT48VmgmOB6eZ+IPObgb+cUuhV1sCNEfr
sLdpKKQ3tLX0OByRl7m7JkMVeFqzvgSA+veuzbSKKwjTFbOnRd75mclBL7OyahNUVdO0oAWNm+Gz
BnkkjHqtRbpNvWmteNAfzDPnT3a7KmAQ5mYcZry+s/EC7DmCiJ+sAVrRqAxMO6JtlXB+XsP3b++P
CzGTMXdj4tAYK4599mgHxe7qBNR/MJD+QIEqqT7ppdp+YLN66yruX8Zg0tMY/dvH+MsULRy0cYqF
7Ld0tAVmmttvzOQEptn7d3M+UPDlCR1DkIa1FEPE+WfGNrGJszpaA4uW+SsdUX2nAnmm+VKOJ4rc
G6MkHj6ijZwbYRgV+JB1FT0ayzJgorNdmUNwz1Z5IlBV3zcYVkC9iR7ZqW4c6H8cZObuIkBB2KI/
GCZ/3C/Ej81eCoUXbx7fyO/P1RwXyjx5vwStMOJLmRvUVxzCKho4Y+YuNusUAN+iDbfvP+bzFVfg
vUajjyONvisb7LPLisqd5OYXCiI2oDaabERKHDRIbOBQVWEa/oD288fw4XqWaekmlC6+/vPVqKw7
4kDRaqKQbrWgsOv6ELlkwL9/V+crArBXoTti8+kKjQud39Wk8U07hRM06WIhShPLbbdU617BzLlL
8Lt9sOL98RS5HiZyndlFZdN0jk2hx1LLmUDRgFDKfrd2LhVjkcgUkSE8wo9c8388Q67GHg9I3bZR
g5/1+1AZzZmoWsMVQU8L/6IbnM1WMXcfGMjfuqcNAsBXaGCptNlu/vqhN2mWWMpKT1JEjfheAWj6
TkItNd5CVz7KXn/7WuBC+eaE4GD0+7UGJFaNVdiCqguooVb26ZWF9P+IH2H5YMC/+fCIWqe542hs
ps9ui5DQNbNXHp5OCgCVQdIrVnqbf3eW3F4RHxX2+79o1PrvN6T3litpK0ANF1P9QF4ttdE4qz54
RW8N81+vcnYvNs3f3qDqElASV06c+ZDVEsQRYLIxglxJis/vf1Z/obh+3Utu35VtCCbb7aBhnRt7
qYNB+MccHnT2ID83TZbek9VpnPJ0wW+BScjjp3ro5L16JCplDPJpNIKVOi2xflaoxlN+fP9P2kbG
H38R+zCQkdvQOQ+iT/JGCJxejNJ+KuGaat1lWWuCxmWV+J06vqqy0x/fv+aZL9P46ylYW9mFtclk
H/j7yx3Laq3nUkNrgzsA86i17l0q0/tCjMoj9pe7OBrlFb13cXj/wm9+JhjG2ZwLHWvs2VYi6SI0
sSUiH6OdjINGdPAuHafNlaiKD04N26ngj+f6y6XOTg1OtRapXLnHMZHzJaEhd/pImE5SYdPTjPLg
9Op6T0wkNXCjrj94qW9+o5aDG5WbpEBydvHapT4kFV5ql22NX5ceztK7f499DzpiG8z/eZVze20b
L3YiUYMHqzHNJ3NMMq9yncan/d19sJl584a2KZsZYVNKnd0QQgRCbRyFF0c6875C+vpVAEa9f394
vDkukYaxrrpsZM4PCuRHxqi2eWzI9aoj6VviSPRw/DRDc3ipyT07cp639g4hacG/c2UH8QYO8G3U
/P5FJE6lYtzlyoXMNTwmba0dbFwioTXWyRHTXRfYZLOEspvy7+9f+q1Hy5aXTSKfBNKns8VwBRCj
SGXi0ka6sWjN+pjqc/zBzPfWl/frVc721nT7JBFoqwiURsvCiPxGv9X6jsh7d/yA+PXRDZ0tHaiq
SuEkfHmVmPqLrM0iyu2j+cF2862lA7KUSSUCZqFjbz//dRtfqX3d6NzQ0lZugJVl8nuXHZlGxCkN
GqfuPxgibz7BXy54tsSrBmlDQ6qLoLWL4ntl6UWQR0X6iEra+De+NspXSFFVdHnGOUevdWJznCGJ
BlPXGd9FNy0XHaChD5b4t26IaoqgGscqj5H79yfY9mbSxrASg5wQV5/jbnTSyQUKa97e7v0x/ual
dNDsJgdzXTPOhkSXqHHS4BYOWtTSXkp86KugY3gYo2T4YCf71uhzKN1A/WIv+8e4KMxs7TgUiGAA
z+KrDaTHkqDVDwbD21dBQw1KBpCZenZDMGltQ+9iksejxgo1w2kul1qOF+8/to+ucjYroZHhHKPw
hpYOe9waQ50ne6r8t67iAB7h1M2R+HwcRCSrz3RygrrFV9yTmUk+XpZ+MATeuhfkGaxXlA4NDsW/
j7YcBKK5ltwLJ2XTc/W4ZG5Hnv3+E3tjoFF0ZdUF8gN3zT67Sq9b45jJRgvcLNvaq7M2zoiDrC60
sDv/CwX4X8J3/rzaVgRSOexC/+WMcTYlYFAhni7CpNY2VoVFqnMITC9L2wBOX1t0md+/uT8fIYoH
qvAqHywYp/MDjYYobVHVBGRbV2pQzgUBZ/RKPphY37gpAO7bdnRji7ES//6iemfUcfLS4K+HFrtl
KxoDjU4X4z2FG5/nf3tcwNoxtnwF17SYIc7m8YmsUd3NdVQRqWq9UuBaTH+pULx+MKf+9Xf/viEE
rLPV5OFNIaY959s2cAjRlztWsE5LLr9FBChjsyIuQF0ucncZSEh1etPIn8xFmGKvTkgxafHrdKqI
MuMswVmAn9xR9NbTsOZw3oYuQZIw6bHvZpCyTA3JKb3/RN9FPeJZnPlaZ+zfHwR/vh6AisTasFFg
4fvj7Bx3WV4PHVQPMfLNhkJYEwZ0w0QVM+ekD7x/tfNVFngi3FLKSUynJp/v2Qjnja2ce6wo2AgG
mA1LJX8e26Qugpjfc4OaJMaPsFLnd8g1ASei7gHmy0XPK1hI19O6qEyXhGwoPqdGGoZGKYmoDbp/
G/3+/Vs8/6qwkxhA7QzboJpDDelsKrfcdG7dXEYUdBJBIUK1zefOnvQPZqY/nyQQHLYrDD5344Wf
XUZxKnwxYMwDpRAYC+yiET8IAdY9UObNVysfNRn83RsDzLX9jzWemoR79iFTCZbUivWID1l2QJmr
7KKRgEHev8r2+TAj/PplcZzjnzc1zaEdyDx49gn3newrukD1TupFlb8UyMtb3IxsXu5Sfe1lGLfq
ZtddovELMcwySEY9vym60rmJJ2NGAZSsBkJCElSUIK6T4b7N8uhlLUsl9TsFoyezYf1lzeOTG2sP
0M5w6OsictBwRobBqHSjawK18+82Df5bNrqF8AYqL4/J2sIeIHL5Hp1/f6foJCl6cLS7+ETeYtOc
JDrzABPykByWEcWOn2vaco30xaI/jZvowRpGCZc8NXFxb7EZKdmWT8hcun1BBOm1orc/Gpy8jeeM
K3EWUaK9lhnZpFLrs6/aQmQCNOziVhKjS7+q7pIH+FdlKIxqRIeHObtzoiYwreVbTgs8xTGyDPez
W2y0gGnDc84Z8lxEB4pACQ9yKt1cWXGzj9Gl4vEA4ITabyUY2yuQp1GuM9eDLUvn1A5KifDFEAVB
MaaO/mxYr0n/znbCGjsMIOgqvQVp1kasUBd8oyPySNPEkTrkEQ5lwyzVbGf2hQNDKuqvFuQ+GdLE
Sn0W0TQ/Zkivwhw65iZNgVfeZO6I4jQxfpj6tOVnKgrKm2RMpdfVLIxTrA8A2dnvPg7EDccbVmd7
UkBexHWCbTLxLYmYzi+R7DghkLctFzZNLPFkECVqebXbqo9y00HIRIJLrxFXlzBHtPoFEWTLy+ur
+GcBSAPUehePD6TE1IPrdZbj4Jasa1qMsWc7vY20FUO6/EHyQqLd9jG/GBidbt+IRXPx4bhlT3GS
ADEKBrOtYwTDi4J1RpJXdtWiSZiQoHXNIYoLs9u1sF6InKwBwxC8rdmnWC0zvDtIbpqblknH2ovS
StXXaSzTJkQRK55yI8FYTRZnuhuduHzS5+xOw94ULPXYf4ECJggEUSRZvCUuEwNN/bpRcKba/b5q
Q367NOMaTsTVar6uxfmVVHTsjyJDLG+qBflQXa/agtmssWVA0RPfIbD+OJ7Ro2yakyFdlvigZ7a0
egBAdmuhoUmFhjC6zc2luTBxHJRhlbrFdVwDz0BjO/eog9u+uR56LuZLGz2RR9gzbjcYREPuE07p
LJA8UlChdzXHGGotM1r4+bMxzhrfkYSh42cFKE5MO+2S3LFAjhlKPrla+NmyJruzrbXky5aO5YAL
ic1iqklMzZTyOh56BcIJj0Mf/NmKCfRGcdog9spFbqJz6frHVjqwZkTvKvHXSs0r4yDiKhehjbMP
4aIzYHSwF1cJNOal3vXMeFETWp5NiWxTTTeSkuhXAnuIwXE8RQwT/7AOPTgUTp8JBNYx7mgi7rA+
kDmPlw5LrY4zb6OpSbXKCONYnObWmfiSQthY622Ma6QKInuq6DPNC0cto43t1zLCzesrAs5YUDGN
aWGJlZnWbytBWxD8vRla1HHzlaloe3ZJn+OBjBWUZYpBmvYOuSoSbVnMyU3abKFUTlc1L2au6rB/
EIqhgm+VJai13rRBDtCWT7Q1NQJHyvxCQELAaZlq8WvcsfqRya2vTrAu2Zyyn4kLl9jpTLqB6KL1
m8xy1fCbypmeIVflYm9mGk0Wpe7jF7tPpBmUdYxMf03QOZCQlWb8vVqePNmd0qqe0Uqp7GjxK2m4
GOa8B9CgJL4Kcs70hrm2S1Aeajt4sdEuJ6R3U0WII10qLDdGPu0atTeAucdGqc8EnDkzVB+At+JC
SE3aIJwNarSMgVI7InJ28lAtU3GZL+niAuFRcJ3jUJ9lYJqz/pTErZvuByOd1x25CxnwqGpafqqI
JZKLyWnyOZyS2L50sQvU3mQ1KhHYzqzd6m2zpL7WrXDk0iERPyFuuddsnQxyBdC/PiNjXNWjgcmV
ptecuUR6Nv2G0qor5hG03dqPRqYTiJrSap6LkjRzvyELESvCEgsCZAT6t9UdnJRZjwi8w8DS8SkH
AsQCUWNG8bu1MKRnRcKN/KGNnMuIvs2rktfC9kpNSvJ0kdVB8cLO0Oy1ejFQRI/4XRlkQxygoVW1
nbZq3EFjLGj0VpQHplcPZpHt8RMbnxKyuK0waRVsda2s59carTaxCETiJsFYiG4ITWgpWGHiWQq/
KQWRUzSIXCThei9pN5pQH4E9qeNXg38R4sEcFRIl+WwMu6TrlWe1M42vsiDyL5jK0viSmQRZ8UT7
PN9rNJgPvbW5xrV23kZUKQHJqTgALjWIZAU4py760SrmTPC3JWvhuR12Cp8cpqEPcwodulfa6Xjj
kMfUeqJWqGVQuevrnbmYBfp0KrOOXyUxjKNeWfLPQ7oWatARbISeEgcZ4bmmnL+tEZP1ta0n4+do
BfsZult4u0mo5GU+FBDmzbRhfAxVXP6AkMKM2gxD4n6qbblmvpMqgPy0pS8JcSgHWftGP2MJq9WE
9W1SWl6gW7rSAAiTC2WPLK6cEPJmyCgXVM51OPKwoeRsYVTsJeIGC/Jc4MHr6KF/t5zZME4tAUxA
IasKFT72o9U9JipKXgwrhVP7fGJp6hezMjrwyZhn0cYbSc9MgA440HOtvk6mKNfJu1IUZLRrGruc
JsA7HDoU12Hd1SUWI1d24xcEoKl1MTXAK4Klx87wEo1Lpu1WU+/z67paadhjzk2aZZdWk6yCJIbc
/GltrTUfd0ZfJ2SN6cizX4dZsSPKjyId8Q1Ke1r7zzOHnB4aUD/ptFXRpJhZ9amXq9SjcAK8F2m7
aO5kw3Fe0XAF2hh+rA7ht1Dqcac2a2urWJUUuy8AWs5T+poWiZ5/ERoZSSTvjSXzpGBPIjxytWXm
zaKrq7Ap7WUJiyrtosAacsyVaVwOzU2kF5C0+TPsbYaHvxH1ZvGD6Xog8qrtmtFvkmS1vLmkCuVN
blvrXocn4EefwUQjf21uN+usaYSmtVpk4vRqQTAUTVsk3Pw/Ad+vflXS1WFNRfVteQbzXuxXDfug
q86EOxcuZdw9m/zbCilHjbI32mGSe6UcyI5zOvakXjlaG52inOWnIhuw0mFIVb5MmD370EThXEMA
rhDCyjKHzx22OKKR5KrxcF8bJG/u0IwRe03o0jiFxZoRU4eivboYa+hzn7tuSoA+OWbjPCEh7jb1
qUhfiDlVcRvlA4sfVoPVJYGt7Axf4rfqfLkuzv1cDBUm9yKzGpA/cx6F8ZyMAJn0yBk9I620bOfo
k3sXt0t7rUOot04KxpITohl79mg5Js+Axo3nLKvq5CEDrNruzWTNbpK530TFbTocu0VKhLREEmDb
douMHSO9rmdRzKBidMoVcdhpWp3xvEE7haoJ66Ba+uKnlm98prLvMUFNYrXYOePnxauRifkOqkf1
jQlRfygrDcaJpUewmaA/ZMJDdGHTb11Jk6uqIfm5iSwQLOf6+LooPep+JXGobkbN0hyWbGiiHTK4
4ic6ZpscFgG+1evyYbpFeu1g8Kq16Eem27AdZGOzc28XILmzw2oGUaztLmGKEtYxKjoLcz3gCcQp
qnXHqkrYFU69IZqwYEEgdZ1yUWBomQFVzzUac5dz4sGUSQT7F0KvnqIVa4haxC+WNLodcHNu3ER9
6wbmMv4cWiKgZST5l6NiutHEnN50zvjaIJsOqDVlV3NccQNp3zkxcL6IDMyET/2hkXP6M0otfbwA
C4RVSoygfcoEsgObBK3yWQn7/UL5P6SnooRZHmN0Mtq1/DYWU4vI27yfOQeBoRrYHHkWQTcCDTAk
wWlqqyBjPgjULiVuM7F1LGKQL1VS59kBJxMeITAi0R1SbnVhWW21SydSLuB6JIHEH/FgQtm9XPOu
8TtMc1dOItpQX1z30aX/iBq81vxewAj1RhUfDsZh5bk08+peNqMSpnpnPnS6nD5hR9IzL3LTrxuO
nTPoqoA/nzMOr9tr64AxOesxYXu/TyPcEExb4il2enkPjmTFCLVO16YFjLdqO/ZUiop83iof4Mof
tLEp0asM66U+wWtA2F5iu1m3tCi1Hn12PiNRiZn5lGJSO2h1mX1ZWUB2YIdc35Qtzphodq5shUoJ
Y1OPLE+JuC1Mqve9YDlM2tE8yiUdLhIK2N48qJc4C0+iMveDWBYPiergVZFZsxJS6XPtYgQ6Qg4n
wgX9CagHrpiaHPq6nvXn1bRtCoBF9lhVOeQEO1bFDa7BCVO9cwJWUX1eFNIJJzVPgR7Z3SnCuKXQ
jPm5TH17Iaf0i1uaybWhEqvZmHBtmxQ851xYylOiGu0l+TTVg2OZw92iDIsdTmZUcGCVunowCxwu
KkPRWCcjNHLxjKsf89iiXtBlqp+6karuWlTZTieX0wNX0Z84g6YLXVfVfcYkLjDMzxEEsh4Xgll2
DrFDMCMXWacX6PXsU9GX60/HUSBnt/hkZa6ngcspepXqV7uxlbvCzSNMRINyytIkPaQN1Qj8D2lG
ylh8W2PWvjULLX0gQq9v/WnMr5J5VqAwuPNhEQ1z2bT8GBFqhKw/uJMze/xCOarcNWM+EHdJHlOU
x+uxpusI8ql+qdh6cbAwhJc15I33ExlhEk7qixKX9QOqX/1YAQPatREFB3KebJ6xQ76S2bRTiCse
021kKoWBOa/LwowzvdfzyVygxPq0kvJ6MidUr1A6Kqiya8UArnKp7xJ7soOGvuyRnHbl2NjacSqg
I5l2nZ/G3Ho0I4NwZkebMSaYzclSE5XxSLTRk5004lrY+h0ThvhRZiZrgx0btyKPfg5m/zRyDy+c
PuqOKNWi/jrj1i4808nsnUXozz3uoeFYrGl3MFR5W1Qjvgw8HLzQNsJFRy38FjUGuy5zkM8p3EAA
YRyA5zFKF98wOIiwLhmgJsoGITSs5riOGOVl9EUzljzhDEWZzF9wyUOl1Afb9SoMIIeiaVmy0zkf
NmpvN3f7Tu1BiLJ9G+8If7UDzqLa3RTX6rzjzweK5lYUFYIxGvPFM9sCuvNC6QEeBLZdjmAFbrGa
uq3XSNP40lhlvWJws/VvCLLLMDHdPgpzsxaKv47ATebYrUaP6hAeCPiPElwFbwufEFPEhstuByiM
csNNMsXmfHoEK4IF18mxJQYJjVaes92K+lxlAhkrG9qSCQzRB4mzXieuAuEiZQy1Xq5I1QzNMqFO
bHWZlntl0WGiShtj1LCyOiCHVouH5ynLrLASJxP85FxNpjqwm0LcKlEKYAZwmsBR5BjLs5LpuJKy
zI6Ip1Ri46lWYrACtCYgt7WZPmBPVi15hR8VZGamle5rVyv9N3sYhttiKiVcAsWM42Bi1v5eKamT
B6xtpRFCimwZmEjtYt/JhN7vyBs0P1eNwtSGpDLNA6kA4gHvTA/4aqSKsvj5IDf6BiciN+iXos12
WW/392ScpgSzIseAkWbmYNkc2nYvOJczk0ZkJwxvkMMcIZ8dLOphssopQ2mxY30iMC66wsCU4e6n
5xR5c5rJa/C2cFjhZMK2zu22+SyGhbJxtfbRE9SKmfW2W9I4MNmK/Ry73Mr8upyalzqf2vJi1lWk
w52MdHGlEBM4sjsYnNWv6qhGTGzmLDR6tbClHNn5j8ESte1zMxG46JULRVN3onDkMdPy9PQYzAGx
WTqZGfrcNG2A99C5mqrCuVvbye3CMotym+IOzhwQnhzFA2GmeK/baY1X9AadDIlyoVGxdAMcem2c
mCLTClV/gNZjFnu3cuzuCGxMLfe12iuHJbKeDavUk50F2irfSaqwA3LkYmlJdOumFeZbPICKZt5+
tFsj+hFnrDz+YrfVHQbNPrnU2dRlRD/SqKHkUzivDZ1JHFNiMwGucRLd1dHkCF+Bv7FS80Oss1NS
I1p9k9PW52KKKGQzAHGmUWGykx1CrxrLMHXiFvppPs2eOZgdX6e+GHnoRO50tdYd5zEXDgO7d6cU
+NtA4cysGU4DmrhRoYSQZT3qDzXE2fhnluX5sBuLUu8vNGpuV9VCuua9utYmcHQch9thpEUMu6tM
HkbopCrQs6aqpzJwLZUFRDUmixjgtbFrH+RH6vhQK5WT4MzymtG/kb5YF50svy6r1GBBHXLd5lX2
os1uVvltmixYtxcmwNFWQeBCuyWdNwJzez0mooLxZRSAEOak1B4mYgrEfhgX/JQo+kglKBoEur4Z
R8niTR0nsmML+J7DVZvIZrA9LTJHVh+4dubngQZQjkG+r9qrDF2PbRKtUUCIXERBE9jBZ/6zXQoO
P6tb1qkHLA3wa0yEManddTcun52hIAm7Yq6jXGuLnHMOjevbeixUNsZtMRse+A7ZBgMObLlzbVlE
V+1iCc2jKmqhtomIFt5XTd6jXUdJryPMano5tmwBVqyxuGJdovIG5lHPxObv+CV40eZ2yTFlXqlL
VWIQnoaaU0nZjSqlcSMf9zbaa06isuU5EaVBUvk8uVWDpoKdwtNCdXAKRsnuMLRqRGiVF+EZUh/n
DB+oFc4z/YCTu4hsPlLHnIbbvkeLC7y10Kd7q3c4V+1G3VB4k2WZZva+TqOufcgKC/7QWChSfooW
Q41/dnislSPx5X1zdGYLaR8TS9vdS3fSEaY1WeJ+qxOjseEkYW0h9x3kk0LSNo0hQjTY5cLIqjS7
IY/IKtP2OqXkVwPGb5JJA9kMPkDXPHJYJHg7+G/Novkl/eqfQ2/O33KLk5rPcWymSqcuvV2Yx6kp
5uKC6szgfi7A+KIgzUtlVbDUupHdTsRUtCA0vQIjvP3ZBXY+A3VVQHanBQysQEtT8F2H0YSAT2sY
n+B4sbhWbu1mDtLlF8rnRJQoidnjAGyJ5GCvnSlgdq7JaYcWtadbaax7zdK6/FDrFIv8WGkVjpCW
hOLL2XKZbfZ5Fc0mGOg9lEBMnlbWgratBXHFolPEEeOgokAOXowmcgO2gHH5WLazHPeinSd22wpL
uXIn9TSBVISdR5k/ozvOEsiGWTmUit8tbi33fWTV7m2ZDctyigBhxiebQ35KfsJEIpJBoyClvz91
WcHa5sqcHBaAqHc0pyI9tKrcmq4LW6/pw7sjNKIjjmWTQs3YV0510wy1aF8qjV7X/VKobWmx3M1K
0/yzK/y3LIz/ZeLgb/7Em+ZHdT90P34MVy/N/wKT4mbkeSebMP3WvRTDS/dbOiG/8k+fomLhU6RV
jj6Qjjn95C3eC9758H//z/Yjgvm2NGUEwZRpNzsifNsthNCw/0FTBu09aTeGqgoHtdy/nIrbj9gr
YnslZYTUJVP7O05Fjd/6rXlq0cynz61ufyESCAyLZ33hiBWPr7P+qUEXvYDb/lDeaV8gewNNJcga
r+zuNT+Wx8RfL7UDUyLBy/v8IE7uaflhXU6vw0Vz219XD8WFclO8Zq9aYB2KBzJJxHf5OOCsfQFN
4hN54Lc796D7zUV8MHfuab2YXhPpCc5ZfnwsgvZTe7RfkltIw4f6yrrUX2hMjMUBQoj+2D0Ml/1R
CfudezMERci86pPf8Kh/ai7lLvqUXRhhfQdVfFfcLrv2E0ALIOCY6XfpwYx9N6xuIL1+lrPPT/pP
66Wzny/Hx+GivVNujO/6kUUnlPvh0t7n11ZIykQwHPKdeiRS3bd/spgc+SuvAf4cosfyjnql+935
qRBy4sDB9OMDkD4K0e2G1AycY3uMuOjgdTduaB3Uz/F80x4b9/bbeJUeS/7Z+Dq5XY7uzfLII7zk
Hn7quyqMLlYvPdq+urNO1Q1VH486y330oF+QdeEDqPMfSh9o6K65pM5/mQSTr4bJtfMQHYE67Grf
DAav3MsfVRR2lNi+WIf6qIVuqOyGw3gVfdrImMop+ioO+d68X4tg/sQpaLC8KGS64lg8+FQ3cuK7
+e/hvxZe/K3QTkbly5N1MfpQicP5xLGwAXTEuuM7z8P9QuvSpBnnWV/WSziSn5pTu88RrVy0Bysg
lZn7GryCx5JdJBciLA8wQU+cIB/6r4QiXDm3XOHJDekyq7vkgpqKw2PP9+neDsSdcYAmk71yyFae
8tN0I/fOz+UKSsj0RBHPm5+M03Df3cDY1pL9CkZcPbj8oRQkDup1Gmo7NWj2kLTD8cU5AoGvfKoN
u/Kk3Sj3jM/JT5PqJi0PItS8+orfD1IfTUTIsbz01FDwRvZF0DzDjvXaT9NtCg1g8IxrHhp5QnYw
HxLg96Q6P8xRmGA7L0M19ZvLKZQ+AeXlN2DdQbtPgiHz46vb0vdMv77LwtUrQnEoXsPhIaYn/KgT
+ZNdSYfH9LXe/Qd3Z7Yct7Vt2V+5PwAH+iaioh7QZcNMMkmKIqkXBElR6Htgo/n6GrB9b0iUr1R+
qIdb54Qd9rEPwURubOy11pxjGpyrA/gOXh+oAU47i9+i/VKe16sqHG7qmPMPmD6X541lRNb3AWCf
rtyQoOvmEME93DPdGCrm02hBMR++SfAkF+dbAZYV/oXhzdp+1s6De3nrQ8jbc1Bc6a7l0WqGnOFp
D+J2uTcetvMUcP7yiv/N4BVGqg2s7bfRh/nyUAQUtPuuDtbZW+A7sxaLU9n6lRjp97jwmXvhTs6R
Dviw7OW3mbd8ytol/Gendy5Iq+P6CIIMN2YctL5CJXeM3upP44XRCvxJExvqfGwPFYjCl+KY3hif
2m8YOOlo3EfXFvvSEC7H6kRHKdTkd+OhDdTe72/G+wbhL8yHsL8RZ86fuPjPtA5CQka9wqfJCxai
CmslrKwBIIRb6ChCIYHQpKDTqiUHouwn2q/52Vw/6Q1Top32qTvyCLvmg6xCu3JFfSuEz3DWLYC8
0yU51xedHGPXDGaM0J56pMpN5oNVnIuX9F46mDtMHeRctLv5m+Qzq2qDxw1cwJnPzW+lgIf6AEnH
6INBe+H+yk9956v6o+kzqCnfm+5RIprZz3cNJ1QmCOteNwMSNsizql7JPEjNveXgYgCPeTUzuH+e
vdktg+mu9eBJK76ZXGkKcUcBxxJWxMDtAwiiPC4l4on6C65mmqY0e4voLUqLkEbX/bgCxrvQLhrE
UQ3yz1j5lGf9itFB9UAhWT6OjylTiAZe7b6ZKDrdaSefOybrXyxzB6ei/5wnoWl+HvLQkR8Z8tf7
CdTVwNwV6JEPDWN9Gh0f7wcRLTkHuBfu9XKPL9DeT/fTvfWZNeVVrO7r4U5GXU2NxSD5ONzm/r11
UAyP8RxpLXa4TF8T+7QRmaEeP/aP8q1suCJkcEpDlS78bpS8PWHN1QNZenf9/quDDtgtiQ91++Ys
6S/WWQaUMT61N0zS3B6t5nRW4rsq1G6AhsF/qr5Y4wPRLbCkrZ1qUlILyYO66y1keriQrg6pDxzG
T++mYAnMaPGsc+bTMEnIHLp7om18i7EU/UzIw6H4UnLk8N6cVedsvqJqc1M/CwTHbCbA4eTGg1eZ
jxpNJm3XUpoqbYCPsWAse55K3Wd/o9IkWF36TFpB+exgGiKNpjynT3L1pNx0A8zNgzV4Y3zqv2nD
7LbNm9E9ODcGbTQQUydd3vltwMDpxiABd/YeRBBMb2UfmJns8iS6ZArpj/H6VZwVsoyaRvVjNsqg
OQtaMLscCiNDLDbWnH9wO4YDMrJFUOqnqXzhjVW55htCL1rrn/VUD828fIQsP53RHOX3dIc4Njsi
qEiJcLPjeJj8xmtf7Tv7mjFe6g/nlnCJylVf+dNwBhV2im6I0vbbV4bPBy7Fl9p4ZlCcbBqLBM7u
m4PJ20X/khzGV2CV09X4ql2mvX4FlWcS7my6+aU+wRRvgaFdsFb4o4+d3iX1CuEDsCT+ItFded/h
709YaMgokj1rtUk9CFHWtAdcY+W7tjlk6RFP7VjvB+NxUr3463iIkHCtkBWDqjxGqs8Ev7Z2x4Si
12U1i7NO8z5zx33qv9j7BDJwHcLGm8xjNFxguTGengf/q9x58t/px//qWP5/kRX+P4kZ4nCA/e/P
45eX4mX8/iyubP/+31Hhmv4HB20MZzqADE7C6AT/OosrmvKHopLVjVDRwERpcgj++yhu/yFvJvs/
hYyaQi35Xydx9Q9c/pCsbFSiKmog2/k3J/EPGkY8xHAJiMo2cDvCy1G2f/6dnUSobVQSYLKcnLQc
fGUD1CW6TdKXwohFNAtPoUb1n9KM+u7+XP6SSX5P8eB2fC+e5ML4nZAGozw1+JgfLyyj9HFyZepO
drKyWM3M9DRJZUY0o5D79aU+KF3/upSjc4+BMeA0+iAIJVMG0vJUdac6csg7HoQZYrT6rdB/Myx9
JwfdLgMaBPW9YeC+5dv+8VamcR+PiCXHE5BoIEmdnYBkNAiRgk1+HOiUhUZe0PwbGB8Fg5qxTVcS
4eBgA23m+jDYKpewhWrzXbbdTkLCOnimgoTQxe+j3qC/k+lw63L7XKf5mQU3joT9LMuDIpb+kT7r
9BXyufRsScS6GGvrIC+ZM0JaOomjmzMnyx1UN/VBH6f2eYgV6ypO5lejz+RbYpQmXxXzGKNWldlA
Iq2cvzirQq3xr78MlLIUpArqdx2ixI93SVX6UlUmeTjliPxCZ6qZCI5z+Zuv/IPqePsuNB4f1hd/
4PT88F3wPtFjWkj9yViTzwKm4nidtBMdGJOj5q8/0J9Z5x++d2pZ1cQhCxCKR/LHT9SP8ZwaTdSf
ooWQSrJB8Hj4UMWZSKFCeouzsFE3sR51Tp56mydjFMOuX2TXHigWu4s6vuRydkjb+j2WdCQK9q50
bhh8upN6bfQOEd2LlyCaMcrPtlH6Y8u7e2V+qp2U7iLS4/bC6O8ipu2J/EVPHxFhkltQkD+6xoQU
y0GcqwSvdEwVGJ5jaMjoQvG6mc3HPrrJ6uWWtq/nRKeMzvOc3S7mezR8XlZAW+kduKuwUI6RYIap
XMPAoeYiwygOVIEs0nyxtOLGbtQ9k6Mu635zc/V/eKg01PbIlOlG4JT44N8bwcmLmn7cqU5SZcff
8gqrZCbr1Xuaw2SjF5qeYN29lEDHdmQpdH4yCI4/eX6dVo3MmSoBgUqr9aruOEiVQPmUYXxC7s24
9V3gO/YKWKZ+KaruNuvl9JKnde45jOoHS4HJkWiap/RzCkNU+Vo0xnDI8R5cObWwzrQQWx5i7Hdd
W1ScIc3mAHZu4puqlh383+Q3anp1a4v8tNgYz+pEvdK8+WjYzDNyV7LRHE60YsnJiNKUs66xHNeG
BA+90sQ3KJLs4VYh3EwgMyMMRj0w2gCwNzmmR+IJQwCCLHyjI9MZmB2SM1k4Hn1GJvBsNgBRe37y
mJcBI7nffaEfOR1/PpmGqpJ1otJIsj/6Xsi1M9BSKMOpXAgeyQb4ln0MCHtoFj3oyYzaFfaSX002
wRNMAx8txm3/zkry16+Aw1vmrQPzwfqwpqZKZ5Ck5uQn2DM7nSNlVxLw+Z1tRL9z3/zDWw5jmepg
u1chf318J1RYDdt+HccTkz2VQdyikL2Sy88IRpPfPCofOmqkdrPnAW7CTQuCBUv9hz1PBnTeG2PT
n4pGHq5LG2ocpHTtdhLDBMyJRi0qGUTCU5cjiZWboFU7ag6pXsD/tcYNLEgzVAdixzoGQL/xcCk/
78ikA/NqpK3In+FT/LhLxla9YsJQ2lNMdlDQJyZnalOmDZT1jKKkiTrJim2b9pX2FLXodbUpi/ZE
x05hBVx6ZxbTuoenO5GDI+Tr2KD4//VG/vNRiF4ob+6N/2DaEId+/A114uEQ3WjNqZ6H+g54NgEs
+VwczbWrdtaS5IesX82TotHM+fWVt2/mh4caOByTeLxGnBs2M8mPV25jWRmtpKqucD5y3l+IpItH
Bq//9iqc8jhV8l/F5KDy4RjUCKcR7ZzpV6UMLg2tMPfeqqTw11f56XsGqOKwV9MoBpmEH/XHz4JI
xlyLRaxX5aLstKYDZbnKistplrzAyfjrav+q0Pj/s/+/HYj/+3rDfeleX77W/Q8lB/+P/2z/O3/w
dthKCw1qD18DK+o/2//OHyZWU7yMHMBtDEQcwP6uOZSNbogHkteLCnydf+W/ig7+EZAmCAjQRDVq
DgAi//t//eAX7T/8/fdn/w9vMeNPFCLHfs7LhrWBfj4sxQr4VKU2usSATjnJjhGTS64T+7HmRjQG
JqqpLmDMJBHqsKRr6vU9weZUygYNWJAp3TEZlv4bbNuR3nteTO9C4jy0drUeB/hmWrpHmjJ9VSIg
nF3fmA+1UWXnzizWv22J/y8WoHjvwCW//wfzp/4/wrH6+jKkdfU/YBTFWehXa/H40nwAZm7//t+1
r6H9AWqFWdR/LkB+2B8O43j5r1J4Y7D8vfx044+tgFIs+6fpkyqznlU2FvCWDpNZU/83y4+z+Y8b
Lj8fYYGzPQNg82T4Hj9uUohiBbKBvLrgOCbbSkI0hfOOflYq00SZAcZbM9XYCCvHdqbrjPH/skOZ
nCIvNswDOeenUX4xi9aVrfG9mcfJ3XRdvXmExh6ColyvZ6360jPEj9JbR43202JRYMl54a2zhHkL
Sp4fy0ZE89RC5lBOFbr+7EXPTMm1VikNphhJDC8MFFUl3dIerAv8/kTz0LjFafG0LpDpqkz9Gi8L
yGYbbrcd3xDuc5Vm9duwdnJYLhKBpJoVB3Fzr8oYxcYEXAQyIw10vPoIpexNV0sd/rqVXEtFUgQE
7pFEnlXlWeuVcZ91wy6/ZBfOcYQ0xKe1PMUgQexcPjjrlcjjO+Kd7Z01tQ2gbwLD5XyWgjWOn1pZ
WUkDmm23fHMw9VnTEVC7pR4WHXMKtVHSeqvjEmjzNuZVgwmIlpncT3Mwa2iADdKZSdokBn2qgFZJ
uA/diY7ETCJQ3UrES79ljpcJ6mOZaNCVhKVNzoaJi6zVPVI1je7ZoH1rpK67idcRjbKk6U9SJ72U
mk5vG+cUFj9SsTDdZTtHK79mfQ/POOZwgkwF06a+xjtVnhUPdFLnVaKRwmit38Q44xeKaydo06w/
9kvLOMtsWxc/Bg1F26TXXMkpQvceFToxbr6jYAeJUISSmNNlN6PdW7uVyCdATyI5pQJpP862pxh6
lk+oxKsoZKYsWVGHENkTTxUUbdgyiicKUCDOg1JeUxGpV2PTfinEggZrQVgE+XQ5adNMSz+qX5nf
KuShWc8VVDxu42aMQIxCEVjNnjWMSYiX4J4vL/WqPo6Pgy4yz2rNmX6+dbvg4feKpoiCVkdcIYyl
vo9yK97NufMA/zZHUDfUXrQJMOKx0jdvVX9cpzS6yENkh32y6Fek1sTPGpanYKhWZlGVooBoNxwU
zuWYvoxmbAV4cVjkSESvrLaClU2UkqtVuC9JWayPQMusQ18SuK6KniCxliNs35bYvidykKKsJHxn
JhEroSaiczLy9aGFQ3JMF0OKLRGkWcs8qCOH+ht6ZnGGUDCh0qGZEmB8rgOllyfmKGGqhKGYaNgq
MB99VcVaJvFFBmneoZuTyMbLU9KV85VcddWRgFRJFs+rosNUs1AA9+igSacC7VREnLAHnWkJGo/2
CZti6zrK6nijTNq8SrDBFbVkR8Pbhm2dLlCemcxPeDQJBuY+wMvn+BSIZB54NxZcPS0Qm6tqTzxj
OmPqiOJggNx1mJ2O+l40qDuJJ/OWGE9ZLhD4Elz9UCGL81KhfbYK432pCm1XytoLstMUNIT5mA+q
siM51fJSK/1m0Srx8VmQxWzwiaRxuSE4RiKJkTey05X6dUIh7OoEkPhxPAEOX50sgBCo0Hc3bYw7
0kZsqdtzURML3jkZANlx5oFU5pIuAT4W2iYjcqeCzJ264lGxJqxvcUwsT4l3amx5hDE8YBmIF4aS
ZfoySYbjAnyvjzGfGBVnt4S23FV7FcX+oRzXZ0AHlYfeNvZxDSS+RBwRX2qH20sz6qDDQrYXamHi
AEGC/93r7fLXwfz748uHQuHPtwdHaBPGpQEa9ONBWkKx1U5aV10sR7sqndE3eBjkxvbRnT5ERI96
GB1+U/h/KCT5pZFJQGjiMIeQjiPaj2+sUdXx15n9eBELF5P62L4m4gZ/laVYv+EYbT/qu2rEBuuy
VeYWKhHe0vzVj5daEDzx/VvapcuzL221hBgTjzEhQqkgUHL4Hdjhp3fxh8t9OAsq64gSZLa1C8Ly
Jz1bniRgAQhKjw2X/vUX9w+XouGwEZXhApgcI378ZFo95HkB9YCbeN1rZyrdTL+tpd/A/X76qkxk
Ld9d5cNXBYY3qluLq2Tj41wdo+pWTn6DMPqHrwjQC0uQck5V4K39+EHqGuhZRJ/+Mne2t+hH4D80
F25l/ds8PP/6nv3Dp6HZZCI1B/6LYuhD3W6aEmK+VHEuY7VTazJe/GT9d9Q4FpxC1b0dE7fyFFrX
j59GjdqOzJhWukgKemKfg8CvP8KH8nr7+XB8NcqgjdbPw/Pjz89Y6Swykd12aXbL8eKxsvq7X1/i
57v0wyU+3iVjHlNpMMfsls7a45g5Byddngmv/s0n+fi9swOoIKxNbhIyLOsjwDBGDVxvQZGXpDkX
xY0gNXimYU9Y3G9orx8/Dxdir3H+HA0hQ/6zgPtuLESie6+QNZperAJrWfEipfe5/pst7WMrEKTy
xr6Xt4Vls4z/bGh9dxGhY3ZmVRBskTEEYZixyJfMuU2LUyWLI7Jkz0ZFnkWff/1dfVwOW4MHdRvb
DusZXfD22b+7bFJNzZybenZpvTF6x23xmy9pK65/2EC5gM4FaISAcWEm8OGRIV8tTRStKy5V7YQz
Eb5JHIPMucUa7Y82zlj1MHF6di5Jp/ny1Ie//nwaZfpP16eswcPDZBFO/vb7ffcBUztblpXE6csc
LzM6ClGfOw28RTdbjafKVNjlUunoZGo5mBoEd8KUtS/qqI/uINVPqjxpbk2Ui0cSrHFbVqU4LLL5
PsdGeklrBy0YGXO7CoRvoGAU92yJN36frApF1BYYaaccaVeTmXaDYyLoHSO6sYWCdkrvV/xyEfow
1Zh+89r6ecly/mUdaQA2GRlY21357lPnEMPsprXSS40Uqz06NQGxl1/f2X9YOVyC7cKmPwKz8ENv
q6idToM+Qj106zQcOfx/++N5WW9cUhBu9GjkDwuzL7M5cXBiXybMM/YnTNy/WZk///4/XuDDRqvb
qlQo2wWYBmAUaIbffAD2vJ/XPvu3TINfBXfHD9x+he++hczUMhlRs3VjYRJlBFXB6UAav2feOe/r
uSHehtPxk5r1iTfwNthNfabIW7JbtJmuLRTfUD0oUGPRioDpJWQitNFhkyZvBjiEixM54zEpsigK
zUl9luUs9cYZoLTfptBqulpEJ4uqjyKd6ZmcZrPXjzhFOhslftwb9lWMN25wx7Gv1YMho9iuuCnX
oh7KT4mDSnuZZhKoiMP5NrdzuVthAE9HSyM4szMExTK67rDD++vNk5b7sdQ9rDPGYRebaVy5+DTR
Ijl0u4856JJQ60lZV0Uy+KbdPDezQz5vg1+3gXbmzersXKdyUvrEEJE7SXoOkUpsvrgSh+hRS/DR
Z87S7jRLT8590dKi0ACD2Jha7qxcroOq6u0vZj72SH+aKDmZ9to+6O3cnhO9NI+WGaP46SFF5tVU
4PJM9NeUPeNoG4hizEnkO4P42q99NKAG6S3w3s0kBzPNB28BdR9odMoPhMJpB6xOU9jZy1uZErvV
V+LZSmrdBwU3BE6hml6xJO2uS/Hdq3FyR+LYU5yQZcMc0ww374s32dl8xZRc8ocWN6OvkkdNomzB
nYr05ozPpgoGU7QecSW9R5VjukOZOOe60NfrNhVoEI0WQUuJ7jHulnbfxgjKx9QaqPRQ09EyGfe1
IBldabAnJBXGC7clzA4pomydWz0vDtgYqMiBmN0CfeUC2axm+7UaPisDQphWyvKQaNDWxZJPtEBr
DweFtLMrpRh1hq2TfOrMCSMYuVrHlFb+jvEiEzhRNPR15I3zyDSJDKDG1t+z0ThTpC24M5jMkoRU
35kMAFgyo/5uUfox6rW78R0b5lNlF9FhtrvpuDDYPq1Rj2hQOOtdrTntFeDi6RsTgVdRMq6U884M
e4d9WEsaGvlqI90Mw7Le5lCdvM0atFcqJw/setYQqKL7ijnN39CoMA/oO7QwqU20rRaiTTNutQ1x
xryzjD8DPyctvUf+Vg9zEiIrL79hNlfdxtiCnkdCwJJoxnLP43YgGKw44pPTvbgEm4NrnS84W9Ei
DroR9pkuDviHi7uZ4T4mVL3XbjshEBmP2L4UySg9MxKRRznfBMVqDCFDBVhOeb+hGMkKV2L1pYMs
F1TakFJSNz2J24RmKzER1dzkckfPLH63RNGBIMIcZtjltqXFlts5tXOoDBkoBU4Yo46xA8djfS3N
oj2QQy8CaDbGPqfdfaCQW07dqlAoNop2UMwq5l/Gda3Uw+qvHZ4+E/HIloS2kOWoWaXHS2i6gmWE
mJQE0lCJO5ksYzzEdUMXoKlLLzM3hMSwpEdgo2i+ouUYES2avZTmA32Ha2lIYy+K0vpkcsg65Rrp
cLle1SGEK9p4GawgfMGT4TulSaRWtpXIUxoILf/Kkel+0MxBYres9S8qkdO+1YsHwlprl2w25aBD
qQuT3s5u1jSJ9nj9RjLhl/5oAI4IzAncS0f3c1/WUbPDvzacx6UBRT1ptQ9Bw8a7RKq2Kw2FuMUQ
8raURHRO0WBf6KPQ6tE73W80pJxpb2rnRZoRwQ+gAHRtJE27kJxgKuKabFEr8YC/CbICDIKC53Ru
Anuy4hh7OhuXMkjyi2QS7rbac096iD3vumRA7q6RdZ4lC4+lcJJDbbZlUBRlE6plXIcyrSkXWk19
USb6WWWqFfvKrMyzwCAFwKX9umaNc3IysEdaKlOXpw4eV6V2jmMdPY2G8wU/yjOxrbVnEuDuKgUj
dEMosVvN1ZsqNjOeqq9IcW32xrzIX+el7Pczua23SjuJ91VOsEpqo656sjmKT6IhJoddsD1o+NSu
WGnmFZkQeHvqTQUIURTnanrHhK8JmrWYPQ4q98akiP0GAAvr0SAvWsIL1G+NT2DWzi5ZoXdKVZ2G
I36/67UjGHaSuJ9jK+HtXqouqLO4RLsKd0En5fZZmQcgTXU+uZE6ZpfJlOwAUAtRppABiHKOx+tl
QsExN3oK21JNJC9usk270FifpsaMvaKO+n2vbq8+MiAnz7DJAAWOPjwpS26o2LKliS2ed4K7DPOb
ZnLbiJc29/Ko5fcOkFs0R8WS0kyL5OMKxeZ6KC41XZyMXqg1vfWlJX/KV9olXdbqO1qmd61cr6Gm
LiJUEn1FSY+FoIb0M1WVc+yyEgshpeNZH8XIHtY6HjY7+tdZ8t44DIdTk3xgzGIyIXIQ40qJjHte
nulltrTXOu3jr0hUoFb1UX9jW1n9yvwWQWRiSimxcXOD7FNT2bKNYldqIJuXRFWAs03Z1WzL3LqR
s8NYZ2/jrJda0PXQUAH29/ltAheIezdl8S7How5LhlAMXx7GlADvLL4sjkDWVUFaD2vOFdc1x4PA
qvB294ONu8/prF0BkY4hbPJGGwzP5tyqR/AQj1NXK+e6jl9lPoRfjj294IVecEW0R1dChqp63oqR
Vt/rOs3hFqAAPsumbkEjmMNtZWGa7AZDvlbSobiy4Q8HZDcsNoHleKJlfWwU1yoH/SglFmlBsyVd
gHVgvhVyfzsXY+fGUdtc9xXvcps4AD8BKxH2I/ACTYvKwKqhGkyc+A/l1gitO6yavaF+kZchvpLN
Gp0uDfsAhpRCrgDIBSGSyW/F2AWiz75letS9JIbyPm1/4B33WTjDMekH1MWdZDtnI55eAAVMrAYA
TIWtFvsZcc37xlfmLGHzxGoygRbJSz1p0ougYg5H3R4DCQLYp8WMbG80KjKQimwZronnYkoSCSTm
jkZSoY63AOPx5KVOIntT2mAOsMkU6lu1DnpZYBfpKo4Y2PYv+DhfYjhQk5vE3auire+6UUmHZlSY
QurSjJw+ttKrGZROYJbMCMD6vIJg5DPLEzsI4X3UzsPIa1IS07VZxIardlUfVNRLhKQ1tb1zhHkz
xcu1xhRmkPWg0z938ZMdO0Gq2GQUs18iJNbnG31JTIRyzTepXN87TL80RtG2y0CaPZVh0pUQUhWW
CEeppIFBbVRmH3u88PDEEpVodsLTnaFFAo8Mzm6IRQTYoPtTZ2GM6av8XLP9XDORqjYlIp4eo5DD
rm1AZXR8EXTlZY5UWBd3YxdPO+GQHE4hEPuYrZdwBGx82IbL+BfkL5WSF3vcq7k3pmYLVEgbd1JT
Osd2MGXemvFGzcK2oKWLHRYzUnx9jXLAGAksvsJ807Jh9IjeRnmO1umqjiYD12SbPJBPDiNO4+AO
uWA85B3RxzKjJJdgEOeUSNZ15xSrB5mJPIcCQdHIIORzqhRM6iomgvAAdFrPIN6S42jjslTgdvCr
zfMxLhWM1a1u3y02XXAcrjMtlhl8oj68VaKPTtO46ue00F9MhWNXWoKDsMuVA0JKEts+tWGJcESq
/bXRG38YrTyYq9EgvtkcXhcipK5n1W5PyYJrQS0b5a7TOcwq7P+8cJNDNte3rDrMqr1j32S2yC8F
glLXnOuHOemgJfUoiKZM6g5Vpz029qAHUVLOQRdVXxcOSYzNIU4mDpsQ03+lY/CdjH5d6stNQayn
Z0G0dOUmFQF9/Yw5ejtMixfNVRtarTzA3WQURSepjq6gSG1ycW3EHa6Jzp9EF13MQkxnQVDBmY1u
2QsYEHuyODtCtEXBuIN5ldKkI+u3QLqeZ9Fw7iesXOSCcepaWpXtpyshlCYgDO+gVRhvZZVnQdno
ib/klvikA3y8ietW7Ei8Kx5ICEkDlLD6thibEcU9XxPFkPAkyqTjALZ3h0cWg5+iD0e8hl8rNTaD
tmJcWgPe2fVtQqx0NsfhrE5Y1mdDciMyEDxdJ898WdV9RN6dB59LD2jhN2ee88IvqQ4Ylm1c4RY6
KZ0UN8uaZR/X8TuzjekMnHz6VK46AcepkVwvMx4lihPcGB3nRk0XUpiQNOLOuRp7atOrAE/tJMZz
g8F7TtP2JooEc6EyRVeU9r2zZ5Zb84hpQ7Nr14TpZxNl+2JRxCtQgvVsyjVqy1we94gMl4utJcvn
rEpx+6yCdEBpzVwnXtqzFEnGocNkfdUswnkCBJc9SJIi8N4MYAATYqp2MEAELrnUClJHuzMgb8aM
L2cs5JGR32lKs+84hkM8c0Heyi6lVr3jvJYcsY2WnzO55SjXV9GTYGoUsl9WO0PrJ7/qI83TqpT+
0iQtrrPi2BwS8JGNvN5TcpmMhxcCUesElmDEuQ6iAnO9NVWml6qvzGDU4v5mrWo8bsqCFlahJpaV
+C1unXtmoZI72yR2R1Nu7gstM84CmPCdydo5mFEb7/Se9xUH0gz0kD5ftyDKodPPz6XKdL1x0iQE
X7TsHCzOwbpS8wslAZoyMReleIZ5S4jRcUrHfiMsYhxdLA2zn/LNJIj6MPHI7kwilfwpVcqwY3v0
KchvoUhOB4JzU+xYU3dlynMein5DkCVCPcEkHTyq3QRQnNndwmTTjkpVGcECOspTa5MUrb6o9l3D
99dm86CznsTKAHBc3ZVGFgay2nlukvRdgkHh1o1h7AGXwXeRnC9AH4RXKFi1GPLv26VSXDmHuqtq
aUKB6XympGIaLjg5Cfh8eNQgejorSlVSj2tvjWCIqSunc1MXxiEjvd7TVdAeha3x5Kfcl0qn11/j
QUBXQMxYkpgM8tdPUqpyDjN4JcTdOp0zR9AAJDXpKErDfNDTSeDg10DrOCuknbae9tFoNl6W985u
djayFIb7wB4l42EeStWvUjTKE9JaBvS51xDHdyqz4hXgRncQ+SI8cs3mm6GN5x30j/fRGp3rpZFa
P0NlxH5Yz4e4rDQ36djYE4moplqznD388imIF45IPSiinR1l1E1MTI5QI/SnaQEkTjy08aw6o31Y
4P7eceOAfa1z/tbO0rYsyi86lGb2J+2a58Q81YUKYlOSB/AZhuEWmta4SCY1v6upQROCir2xUpFn
1/0QjjYFmy7xCoJ4PEBqSjsvtvrWFUCGvVhsFIkRCy8EWHShg8S41Vp7b45GQFNieI9QK/t5M5p+
L7MywGCQBJ1T2kfTGO8dpRp84GDZsY4nWB9kruqI9iWgpwfU++qeR8RLJ/3AbN24AfFYfpLsFezm
0HzOnS4KdKh7bhOtIGKSNAtbpMruqKAZlo16CixCjA9NpjzpWx7VVEZT0Fqgjtcmp0FQRQtgUXl8
yrtOCmAK9IxmtWlHi18NaR7TULegAe7oeQGarStcfitl8WGSEZkvkVTtNCUXiGuQWgiV7U4ptqNp
shkhi6lE1LyyBCfZuE77gR27BhgIGpWjvhpLB+J3vmm90YNwHnO/K6w+6BUQ1LldYiEGXXAHuRNA
EGCPXTIt7UEi1nTX11O1L8c63putsFF+O11Qws448xGqgGjw4qwnk3Kao3l4yTLlmcH6ZkQfssDQ
qy30skR0ro8cERJL32VtQY0excuWrEuZnhJBxDouT06fNJ9q8g9vgK5/qxWqJaXNMQYL5EHgyLMb
B8rjnt/T8cDocSqhTxqIqe6AAjIuMiynv6RdjwBaH18t/sP+RpukUNP8hsJlQYhix9cp4DxOPyyv
Q5vnmMakydnnTV9fxQNt92lAeJRE3O6ib7OjpZbWkxPL6suwYubhNYqDsV+wSraatW8ynswsaYDD
DFYrnaIYEzlJ3bTO2JldvREPtpKpoH8y4ffdoO7jfikPFnfphkkBD4KddTsZHt1tM+B5Udde5jAZ
kf9kZnUgKbIZkqvlhAJ9ssvQhE/T6s0uQxa9N+NChG1qP7e6Ouwqml+XdknnwElbjbc2S3ZGrHKT
GanY1UDEdrGyvaso5kIr7ZQA6YFDeWvqLmecJ9F19V5FruKWFCseGvzkNtaV+qAh5zgjSOn9SJva
wzqrJsoKUYT2MKPySZAIRNCbD1GR03vIIDL15HAjIhSvc5KXXhzjdI11pil1OTYBi5P9cSCMolno
OpDt0n2doja5l6yOsHVWLL5WGtdRurWM/w9pZ7bbuJJl0S8iQAbnV4maPclz+oVID8mZDM7D1/di
VgGVlhMWEv1yUVV925QoMuLEOXuvzUGxXyqVvp5COhz9JlSQ9wLjRdXIRtJm0BDr1tgWeiouEsxK
y9zWOP7LwKeGC1AFZ5B11kGrPSchuetBDCaatg02yn4qFkUC5yUM8YuGwsUAiUjiAl3osLdDPdv4
ylStpF3ICwEDeuGmRr4papxHxGwUlxBge6+BgwNHNtFuQmRC2z5gh5+U/GMKkmzHktuui5z23JS1
4x70OR3cxqeiCJp0wy/qbzso4l6ITQUwoKk862k3h+dhsQx1a9gjDCLXCfnmfRmySk9KgHjICdV1
n9WvtMpxY6STsgjsnoNBJqdgMQlIvPArAQgrCZaPGQvW9Bh7K5FK2sDVowr2zhvHUl+NQ+zDOzHs
XaC72m0PMrHWjH4xKrJfJNRSC82Q4D4dd1xygMTgVnBwTzkPP2UTFBqpK/eWTUOwtn0V0nKvslOg
yYH0l1Fx1PSlpvLNSOkadEptr4jA1BY5STs3c0d/SYQqG7awx4++7pigdaKFYV+Pi6hNgm2SteAl
jFJ5gipvXYiKZmSUAFGjrgYOPcAlq2jO3cbJjZofkthQXp0ME7pi1O6qiiDNdJq0ruhcQpXQ+G0N
XRkv4UsneHiceFO7LWyfzG7vzdBH0RepLYmZeDlrPWjWFPbdMqlKyG1qOk8amnGhO5H0XF0A66tt
Hg6rha8Hkw0gsQ4M3bCq5yhBulWlWnXXkllEkH3tgPhNk/ayMIUCPzcB3q0U4pGZCyAym4pwkRdl
wCwhN+mPZhFwVlQ7brGAF5zeDEr9VHVzy7+fymUSFh0/MK4/26VjAn2tek+k2137WlxeiyLsD3Ym
YC1M0WM8+c0BAVy1IBXDkqxnQzGn/ZIIZNO1XeWCmsdog+IBMrP4Rfi40/CguMAZfFzVvUO/rTEL
9Sof3J/jbCEo416jI5VSH6pV7QEldw5aP02eYOHbxCLGBM2JfkmfVQVCTzIiJztjn8GD9YbCDah8
TX3EcRwCLQafHAwLyw3kddXmwQ8c3MpVa1JvNcOkL1W/AuKVm/6NzkFxnQaZuDN9rYXKb9Mpo30Q
eAGQuaVjDOahiaz+Cq1Rva6KenqqeXSvG1VC1wSB7iDrk09lR7qzo1Xy/jfjS2vffKlZTCfYdXQz
Sn86sSp2mh/21xal10L3k27rh5PimXWkvThupv7icPjDTPweQp6vvrjDFD/GVtEqgAWi+qlLnWBX
0oDDH63eG1oEOp9oNpYPZ62R7HfFQ/cIec7pPa1vs3u1hQZmhDLd1O00ZRSoE1GKJfYPrxhT6awm
KUeqHJ6TLC7oYVe2ec3R8p21sL329Uhb5kNzy7Aw3KbsBrR1KR06wWi6K+iJWTqg2BFqpOc2lcLj
lFQstUZ8bCPzVe2j9ACukQlO6XfXlYqbQSsl3b2atiHaGH8hy/4VTZWFIjwLN62udXIhU025GBkw
eA7iVK/mAbmJe1oGXW12nJs572tGRCUVV/pFpo7dT/RJOV2DwHy1LR9IiJ11w3VUWcpK6qHYazqG
ODVVEJIqNKprGqGgHhnsrwnBUH/B8daWoSvSW2Tq8V1UhuWDBc3sUk+yaUNR0Xla7TY/iHkBFB+t
0hcCM/C5xE23C9VSx+g3YOeKYj9kc4ra10ZLjR09ZWCROHpglvS6u2cdwtdqV+GTGyVyr09tg3Ov
0pZgnAsvDh3lklTwm6HWmq2wpshzmGmtOIyhPxgV0ibMIgeyIYV+kJ2sN9KJcRTqkDULG+o9VpgY
U7+Apuem/fjQak4Mq6SkIVvZodwhtEbr6zQaLDDKtKLVGw/ynPOhjF2zhkc2b9GcucT8jzzCp+dG
Bd9XZzYmE/ni641GsEn8ruDxOxJMRDu6DR29ZQaoqKgyQ1HdO617B5ZVbTY8melGUdDukl9SD0u1
Vo3HUtGMd0BmIz7+QECIT0KdioH+FBzEjH0+AUqQFvpxTKeMuVVp7x0L7CFkHEfIDTRt5ZLPMUHj
jREqiwwWgGI74UZPEBTXk99zDuIZQeMQB3oDWnwYNw0/y8byg+5HCIr4YixleZXUjF9yDZVjlFmp
pzP7uyrIDJerxOqCHLBcVHqJS5pZbLvKE/xuyMxWbSxNmlRYRwuyCRkNrzstZz4YqpMHszZcOcBd
Dz7KvD3E/mAb+nRJ2hayABnJBFD0mgIXJuEpZPBxNKaw28py5PACZP6WQxiy0NLoEKNYIAU0CmfD
F+4KQipcnMYP1qAaJ0buvPJtOoHdVx1mbhDZt1mn+8h7BYU+mRRkrzvJ0gZUvSAAzPK6XgdGqjv1
0n73s2Os/OhIC2DPDumt6WXMEdutfkWKO8lFHBhw//AvMoufSzQ9D9IFv8ZPoHDqO41sFaAiO/gd
5D5n1eKqBRGSNusQwiWHBVh3gxpWl42fMlwaoVcrmAXXNtzfA8jGYWlYjaDkoxM+1NE752vhgaRH
FDqXY7WbVV4U0K7QmcMsVcl4SW3Gn44WcrTOpoH6grU8chYJws4lDa7XXhNQ4yugf1EX3LHFGY/+
LLWnx5o8cde1N7cEX5xVJUqERI8OPnERDCppMrGIvxGKnNzojJNW2ZACGnG19HZsXfM5abLhUanN
pgSBAdDCDVIB6hbMSCa7elE2tIntxHo260IH/8aJ2bWC0CupLg5TPiPdIiVmPGMzaOQM1NHcgclR
kz6iLlWGNj+VsSjDdVwotoCqk+TekAwvvc9LvZiIYtq5tdVlFKWJvhioN65avUNhS40gBSRkVbOq
tXD6Zqv4U8MHaLttBqB1j/jcWFq5LZ7HFP/hIg6hcBau3V+DfzM93RrDA+hb9UVJDWojs/YLMHGD
WPLM6XPibruzObLcE5BkLsOApJ6xhYGLM6x4ciue5NgcR2+0DFTivup7nBvqBSG2BDCrUjBURJw+
MYpdNooOS9DQtZXSAw/l0wybEdz/2lJ99anKoWerqm/s49GQdymuu/sgA3Ljx23DwJv5Y9Q3r/5Q
01G08myZSFXS9Gu7QyjrfB1rTYb+PAr3ymTwe8SC+shmIg2ZuAVB79lyTO+VMY3fGQE6r6FvxOz2
Q/dLSvILOLL3m2zQkrt49N2tppbR65AkdOorjjA02XrOjVmzmnyZ3NvZCG43CRmXko0AXNktNJEg
41avCV9h7Vc79Or6FGHQbjA60xtuIaRi+uXs3nMA6CrsIa1NfnI3OhvTlESztbq6cuh3tCtN0YkV
McrJ60KbwVxrjGtTT6/0OO+ugfGZWEH098wGxOnq9Kd7PW8O+pTFQMXhZLuUAohqFPNNbYlFGqSt
0go0X8dEUVeEpE9QzzP1I6TCX/Qj1AZdFASzZcViUvNFiDu8i0xrQZRcyAF1oBFHMhPxeoEf34GF
tG8xbsXvdONasifIYbhhcIiQnddlg/QRfLCDuDvlEQ+XMFNBnutVeJUyuKPNPqm7NKUNrhWpu+Vu
18e87ES2cFpxQ7wKQ0hpXXcUOEeTI1qJsibtNn7LqzoJBCDUu+pKqHq5K5K0WmnVVijmIYhw4ST9
yIsSZnL0LF0lEz4FmbiQtlZi7GAmcRHlghW7DLO93vrFu2HTKh9GRYd/LKwfYTdA5wlSEPvpzGKl
MFnT6GcoZwfqiiGwu2+0xvDa0flJFOFABdXCkJUVy4kkubGMA3iY6BKjgFfdKHRxzexB/Mg4YJle
NVGnk6gBNMlgteEkExF5bDn9+ChlU2+hfdBngDXpb7JQpy1facoVKR4IrOwQS11Tm0ypcKIUhcm9
8PWx2eCpS391muE/+2ThHOM4sh4Bf9OfIjuIXqNkspDat70eQ9KiyKzPiNL+IgNFJ0/mIm+swWDi
VLhXgmpQGzMobyIgT0SY7tshWpltdjDL8drQ84cm8F9UFAaF7Fb/qribRcfktwmQKi6iu89qNYIm
VPI/+uAGzGC1cfvtv/55ojA07GxoW5nEwUz8JIajmmFeb3b+NXlnqC5H6x+F04imkdmp2DFdgdbT
PFHqpwPpzW0q/Gt1SC8Tt/MapTsjJv0iGXQ0kDWgaFxEui6X+vwVKsrUsi366YZ2Fnhbto0zP//v
UN8/7QazChe3gYY6m3/wAHy+QtKOoxlYFakYWqDRq1KsuTOJZR3c6JyzkEFpJUJ1FZDuQNiV0l36
qpp4MuforcR1+tF2zsTxtwvVfRe0wFhdke+IAhMLoQbtTYHO5YWKg9GCXVAinfn8s3j8y8eHYonk
n3hQ/ZRnkgq1koOdlVfMIRddfl33m8gmIMd5VFkJCnCyNZki//ZczbfMMTBLwvAk7EM7uWV+qqIX
GMvyyqfZN8g7Iz8j//7PXf/8tWZxNk0TS7iqTSjl519FVYLApCvdXAVWXeFhsunykhCOMDVypv6V
RyaEYGeAzo1RjIg4nH8CZHELyiZ6hRPnjkm6wz1dMnMbMVCYK4D+0cevsmwldqZWzD3vNGMvmMNK
Sj/Jt7ZOzwo6flrskD+QL0yM4gUG4G5pNlSgTHCJPss0pmJuvUs50nu5UNwl8/FHWi+5h9NTYtCC
U97Elb0tlJFWa0bLRgkYUORV/uDzZ6kyVW1RBKGAFa2hjqKUZQnH/7exWqdZOV0stmkbNgc7agrC
4bLkquEVvxvbtrqy4RdTTI/3BYrKq0hT60NOUOzo7DTpp+sGWxumRAGzVw4KEYvyjXrIRfNd1o82
eec7EqQar0JgQtxH4uyEg5s5VDl5hFHR7xUj/eBlcI5w6FEZEBR0aTtZubM1t3+OmKLQOJ/zT8dR
kzzunGFHgxPHoosxkOEd+jWmZrrEOAKSTujpGp9145VmXd+RMzush6aLr1L0KEcpA2IMhyyZdvDL
sW/i3Vrpg5XtXRfo90KvSHbABGmujFYB68dYXliltZtmPdaIW3c/R/41iyG3cXL6A3QJ/p3LMB3Z
ITiHUcZEEOzaJIXQqozxLch6ouJsjbynQqKhzGr/w7HScNVX11pprJwoIxEoPIzkfi3jKMNWqfbF
zUg39ENYOU30gYGgXCQWnWt/Qgpb15a9Q1A0XgRClEQapVAjFZeOl+IaxCjM/SKHY8bBtdr3iJbw
0Y1tuavticOJpsRX2lSku4mUTy9r3GxDm4F6CgYDNkNfVZa9qFOQMAXk5bpkaO/AA1/Wnekb65H0
ymihmVl7aOixelrj490rrcFC3u+MDD+s6a1T+N9ynj94fH3CFMfG875up4KaPpRkZ5oiJBGjt9j/
CdjaNKReHcy8ealbN3oIio6mVIIUCzdIcFU26uDFcRVdlrbJyELpSIbpG33fhzMhyox1eEKpWhyl
8gMaFERVeOIbhK44/aowfHB0eaNUxQVxA6T7+lD7phbhYph66AyLxzys9ZcqDpK7oKzLzUS3aye1
rN+3Whteub10Lqh+6EQ6Gor/2AxnCTn5a4dobOTKYGoPWLKZHnKdCm6qtxVoL2aWhHiuIlwIDLbs
4ajaDCGD3P9RkXwAZUa+KsSAkpEwj0BpqzpXCtIXBK4mUOkJfmTJhHuJ0SDd0dfu90QMj4zbWpoV
dd5OGyT0zqYqW19bwOCMofBWnhV34snpUL2qjYN8epg0ptKVGzGRdxWT0aoLmolZlLgMuzHYB5by
LuG3bHCbfgTIoLw6RX7DR/B/IfeRa3hkAEWVql2KEQ/2aJfEu3B4tgArMRiY1bKpClJVStfrTNHv
BVsYP3VkIeHTxL0jaCX01vDTov5816pA7IPEJmqFA/6lErrVgWTGfDXpRnnhFz2xf3XvXhQ1jMXR
BUILHDxZjEJJmFjg2MwMSW+7IbrqDKFl3sn/WPGR8gvLcMDyuMLUMUmdmAMmwhmqwGq0GxGG9rBC
ATZdq34e3QXASF8bx6ofKvLfGeQz2jyziX72brDzs+8DJwHVRYXqftlEVcVPnGlAC08OXNSvCA5r
zuVtzx//f19vvgSIG4G9An8Ctqbfppk/jAl5y3I1Np17het8eK8mwkNWZIB9vzGfu8jJrjllaUFW
DBcxQH+VHgN0PVqa8Znt/9xVTqpWujlpnGQ9IYz2cuqvfBgYSBDbMzbG+bN+umGwBwW3iwqZ2yXU
kyIj1lE8G10YsXEQA0jsYXkVj12w+bc7BvlPYC3UDUyTlBqn5VOdaKRQqOV0w5Q38NppTDYJupi1
ikBhr4g0OfOkfb53NvY/rIAWi9T8z5mA/rmuSZop1EbyhRn8hiv0V43qqUQLQxf5/nt9vntfr3NS
N/dYKjmYF+LSmDrnOpqccaUUif/y/VXOfZsTZyNmMsJnVL4NaYjY4Bf1m4J8ux3/7aZxOrIJeoMX
Y2rzg3DKJ8Ic4uuhmvp3DIXpadLWGwneiM8cxk7MjZwBdY133yEkXJ99xyePtSjxdTHkKW99tspI
l54PrnbYxvyn3rTPfKWT32e+mAEFBJsuljGDr/X5OdDLNjUc2QJvf2E6Wz18/7v85a/zNONrpCxT
bePUKAbNqnEnX81uM3VH3apu//XPY5tUoapgwcDC6MyX/2MtM83BAAZgKrddT87REdn/mbsz3+r/
vfvzcdwWvCMWHCzLQkd38paUUZ+SRaaZt+sxeVRDHe1GfsbC/OUSbDfzkuzyKrL1zHEHf36HkLa8
DmSlOtrdiDwCDLG6pDb8/kadvB+MMnED4pedz8Y6r/vJWziUmR+popeAmftVE63KTkXq/ZgheP7+
Qtr8vHy6Y2KWt7jMk+CbYWg4+UlymRMJOiX60UqJN46Etq9MXGZmgziwaLPrWfNFf/dQ15itpoFd
qH/EivJvDQG+L4gA3M7s4RbxD87Jmp1Iw8zqcuhug62vbHLlX5+7+c87AmcwTQF4qicWS00pQzQs
Zncr1OmnKc1nIC7f38cvLw6gR4sEHKHRbuBWnjwVcQuvr0MMdzsSKESFGaz/f3//5AZ1beyUOriB
25JjD3Mg1LvfX2B+oj49B79fSbYZ+ibQTZ35Ofnj1RwIObGQmdF4JpeK3MIDYxMPx8gSKMmuTopV
oDBk+f6apzeNTFWADfzcJso2Xqv5VfvjmlpdmG0eJ5T+KP7sFRX1/+/vz2/ZH3/fEKSXM1gsjml6
dBmu/jfE5RMe7Buexu/Kk+YPvAmWAqqNkx8lcv3aj2mi3ZiTf2jCYGMa7T7t7Fkgky+q1EfBP5y5
Z5/bNg4oM3YaPLxzFspcC5zsnFofmA56g+xYhE/4vqb+2a2ZCN6I+tmPcowXZ13h86P7vyfjyxVP
H21EvHHYizwDB1Xh2Dfii4rUMcLg3wk1QwMoGSYhIduTLn4gZer4/W/4+yZ+vfyMGWQpFPapuXjU
owZNYsCQrqz27LLP7YTGHsELoYKR18EFpbGAh2yU1h6Qwb3C3OfMR/jbPWc7pNRn53Jxa39+jqKk
0rWGGdNRKPrVoDSXXRqj1hCkUBbTM/XS0nLDn8NQXRYDccHQGhZMR9GlxD9jxdoS24duVFsOmbPU
RHVAo3tmu/jrB9Rodwmdulc9xYK1XYBdEyH/MQWbaU2kWZSuu2hI1pM5PiKrIMLOat5iOzlTa5/0
wP/zcMyhOmyJAjjjF4awrLXEiNPsmOCgIsZvUeUcU+iDZ+YD66zevcAyVoYz28XJrvX1sidv9sjo
JawkD4VvDDRMtiV6t/5lDI5m6HrR8OyTE5HW12hmsH+GZ5YV9/Na+fXqJ1WGWkQFLrMsO5LkjoC3
IPvELk1mL5iZrOy1IxaQYX7OETjEuoBc4I3Z60faWXdmai8pLtblZF9IfFTsRTuSkEjH1CSWhfKt
DysFDYF6Y9J6IuAvX8mea1RTdsMGkNFgZsjkkngoBDkOXfuryPAqmXmwnMXdkKk9Lcedo1irGIjv
ChXdVThADJumZzwnBydB++P0Ejtl7WVFuIbd7ek6D0zAUt+LYdv6kjaonj6kfnBv5eqNn8glBvFh
0SEsrM3R02S+d0ptZYzlXW+5a7dA6DHkzrToMytZyS4E4cTozMC9u/TNjM4UMeSkbm8qS3x0pfET
uxWu075ZkeK+JLz8EKEURYuCDjoI7suobpdxLZ60OjjYzkfCDJ5O5KNl0EMk8nAjJ173HinkMug1
lE/dxVgY94PSX5DHTvID7dEOa7Wsg9szC8Hnsuy/PzzjFg4VFPzs9Z8XAtYBGm+0yo6q5dww4YXJ
5Q4SVZGyHwKxCcdyReKbB7Zlo8fTQRv8hzDqlxqqAWZhP/NWOWIyObdCzlvz5xUS8SnDoN9VL/CM
k+VJL5gXR0Yhj0n5brIT8DsZyEsU7aGM1wTEecr4s+nu9ZZ2TLU5c0u+vgsokZh9mRy3rfk/fb4l
IHbizgL8elTxcR0mVFlrcPjVKmqMCcXooP6qUCe9Tm6DH8Ou5HWTTq9oH8L9BIp1ReittW97t7mu
yhHfWBQ0e4PG+lrtk/b9+8+qf93J+KyAag24MBxurJP9mlDOAamkWRwrdxd171Hx5EwwG9wYOcCN
gZAkbi8D9QUR6aIor3Rbfa3A95lTflEN1z6AEPwvnu78zMGhd/mvgSFoqgDAJ0U1Txn9QXQI9IuB
PKNBTW7c+J9AIfPTx9xMg9M+/9Z0g07KpSgOJAOpUR4nozn4YwLwu4yAByjJmQXuL6s61TIEeq7J
fJMT1ecfFWChVgnEe8c8RTbNJCJ8R1iTbhvFfh/yIbuOXGO4hJkxHhCJo/ePBuNMwfuX58phDeOg
a0Puo67+/BEsO8p6v63lMSofx968zbMJkUy5QPjtpm+Gmp7Z5L9uoXxl9s/fiRYcFk5eIkUNCtVM
uLlB7lpvRk8GKk9wOsechluTWO0HAiTJJxk0rAcNyoPvn82/fl2YtwDSVAZNp4AkRW0R8pW5PKK8
wUzNZHARFPlt1GT4HcnONoLca6GNf3/VzwX47yfKESRLUMPyRuji5EvXakgm4zTf5BA6JyFDhMj+
e4XAjf3fNX6/lH8U4ZHtSxi3jTwaYuOidCBMcynNRwTFeNoGr3NXRJ3uxjY/8wDNb8PJqkjbVKc3
Z+i0zk7rRqlrGJ99hzuqufedoyEG6x4mJHLf30Lt63U4M8FN4gyj0YA+bQSWETpnkdvVsdbM65ps
daXoUC2n2yBkdoVECt7RPZiLHRm3awbSVNAVrFBMsm4mb/tEO/MkzQvu5+/9+fPMT9of9xuXbDZO
jlNRkV2bNasTTw7CZ+LqqnWf3H//7b9uiPPFbOZzNFywjp0sSQMwoCmqTVxiUbRTC4TmbbObnGyL
8P3Mwecvl9Lg6tD6nBuh6mkfPBpZ/0aEZqho4zuLCNBjokl3HcTiV+CP9pm7+JdflavZJNYwHJ9p
tZ/vItDbVou7Zr4axZas16qdQ8A/s+h8fetpSNCcBO8GY5523uerAE2K2iYc6qM0q1WdtT9tPPym
7rAKJKu4qS8wjZx5Lb6+8vMlHZqivPQ0r09eeWWs7HTQuGQy9WKHVVA5qKXSP33/XPz1KiD+ODSp
cz/k5LnQXVjBOHbroy7zY94Zd7oenrl3fzkYmrTghY6OBGwWzr3PNw+Jt4Exa6qPTvargvBX9iPa
3vfB4QgoGeIPnpEfJ0xcMcGY//71/rz0yTtGxHIZOM78u9VyW2oNYsAOP8/3F/nLIzj3w9j9IOcQ
w3TycOQSZxOCc/PG7roS7pFuXWIWzw5TBKX5+0t9fbeo3MDKAU+nMfvl51LiDvOHFUfH1rQnHjyU
1qEOrGhkRuvJMpnOLJonaxQCNQNJjo52SRXi67KRBDTt26Ibj50GDFXJM7mZWuLnyIuRKxfxC4eK
Wj8zJ/xyUcS/zNFck1AWwbN/8uT7qUgxH7X20fHrdu1rLgeekMSOzuzt9cD93Se9kpx7Sue/+sdy
DIhUpVcz96Sh8jBpPn0TSlon6aAqR4EUe6dWWrJuGmgMbaHhLq8DcjXtqH/iQAmuiFKZ8Ooa41bV
JcnzZCf4I0U4xUu37dNjBCXokKW1uJmCiEplKMJ9wZz8+4fh5N0VCNpoA1ImE8sB1+mUcT/EkVsF
Zsbfh+5jhZtO3H1/gZOn7eQCVPmfX1wDP7DTWdQ6gSWJ4UMtGNGcI+Oyzc4RNE/eof9cCnEWrV/6
m/wGny/FVoscpdSKYzHhKXgjEjobznVO//p1/neN01SWrk4gpCAGPuKeMYwnSAiIQnxdP7McQC49
821Oa1RbHazRz/TiqGpZgRzada7SOGu9oWScUuPu2fU8blcJXvVD3KEJBS+FT8NGzmKWVexJWFd0
pfj/AFvn7KpSQwKc1bNil0T4aGvoTYBvEkAABlIDXk6QO78iLbe2RW//CFn1vEhOH4mi2McY7ZsX
o+UyPQLumQ1EutmA/BDuNs9SUIBVkNAzzvx1QSLXgjVkFs2H2kIbNHsRmD1pvzi1MP89pEgURnB6
HiZYuUFI/OY0VYiVk7T0oIxekJ2892j/V/FQNpCTavBTtYGJa+qtDwRefE+RQANgxrHJyKRfmpxp
oOfE4XEaiDydsm1fE8nqAA1QsAjg57dq4SyLMKcU7YVz1yO0a7HoTRdBaUONW4+iokglj+wSbkAE
VKpCEYOPBFZCZDSLSOCPFolFrLFW5p5tgk5gFXfhtICPScTgby0zljeiSN/0LDBW6PbtHzbG0Y0O
AmqTl2F7jUUE+a5AhcTECiub2vQeMfVkzESsRWqSgC2JrHilWI15W+tdfVAl/kpc2fUFCBsCm2C7
L0RUGltN84sfdhPUG7Nvy5UtMDW6BVp3J9TtfY57i7z1VFlVGEY9GzGg51fdS20EBBSbrfYLYDdB
XS3r/Kj2BsQ1S+BaHocWxhWAp9Go2FCnWQ1eSR/Li6Mnq6gjZ30qA6LsjbEvF4itzE1Qgh1y3bx5
KBqL/NUs98HbgdC6SPtQXBAw9qvU1ABpeOHsurYrCMkFCldNcD3aHOc5rhMB4pGFoY+c4QVyM2Af
XMsr1fGt1ZhH+lYaGPaQjFeXUeI4+6yvmq3pjsyRGfXyI1saLCuiL9Esr1NycX4Ek4WJRcAf6trA
3pWIRYkMHdNVXI3voj/0gLq7fLwvbR/GU0g/TYZhd+X70t+YMfGbjjuZ26Ed3xF/K7hcHX4UJy89
C6pC6oUp7DOJjG9ja1q8cuq82dUW4qJeIqCNLrpkH5ULiOfYP9rMXuBYFRsE0ME2r3tj6xcttC0Q
FGjjU9J0/d5IlnrS/qp65aUcTU6Dle1vfLsSV7WR0RCsZciSOdrPUF5Ga1GnGd5d8sYQslXTpk4r
G8F3De8YepbXEax3k/eFc2Aa0qwbMx4WucB50LbRcOhBz6wtCbauCcvgsraND8VVEao7jbnUStxU
XYpT2kjsl0GLaV9TBi9zdNvrVCGQzG+0YadF2cBOqkeXVRJ2u9rX/Fs/mKJdLQug9kNZXLsjdld3
gleJtRBEYg4pXRF44Q0DPkqCp3CVpZGGB1Z3rqKGhLcIP8zGCc03C5YlZjrEX0npvEIzBHiH/Wfp
JAL3SeZz9ChkdcAbzn6oBpc9QIpd7ju0YrFr0h0Jbxy1G7ywcPLHILNILOa/rnWjJWgalNy6iycb
m1cx0bmEjAokBQeU0ou1LEbsKjKXXkk84iJysU1HYvYVDhh7snSmy2X0rFCXBhcW/3UZ1RCLwraI
AKFV8i1QsMuC5QJ4aNgKfYu2HJeNaX+ElpUvgnoG6ztOSDICCcp64+DbjpMB4T4RU2hcyALogoJU
ONXCNdPUB8uPjAXaNwL0grK9C+idrZvZHtvKqdiHDkrwLgfNYBVTiUV+oumflP6Cf8O/0SYYO2oo
f8RtpC+TkaS/to4MPnLF0VAHdQVZogHxhuI7DIG+xC4xFrDx3VURoV2b4H+tMyUp6cDmxmvmD+qy
xPm0JOD3pcKouTSi5L3P6w+JNYexQ/zemcqTLluIiIP+lvvsBLBScGIxX17w+7yZJu0cW/hyqbUk
utl6HHtTy0wna2R4x4GTaFkbBkzeKPdVMvAxSytFcxcir8vUCZkmYK2gyXhvsgrDpZPrGwvSw6Iv
qSnCIPQBMIXDZd6NqL9gDtQP/Iu8iWk0YMCNKo4MrBgPkV3j+jHL9NHOsgcLleJT2yrZocdstx+n
IjgEqAEI+AUsvW5nfac9QxEwlClvRuC4XpZjOMQYiODRDdA1ugpGJDoBnha61j4P7A/DQbc14bS9
qG0XLlhfKwvqY5X2OGGJisrpL6g6xu+WjDeiN4xVF2cwLXhP1mANrNu41foNYqT6EjQZdDBpxPsq
Y+2da90LiuiEFN2wx39q/mIRkl6HnJfljsSWzmrKBTI10hw7d9wAYhnWITMkHu2+pa+ExwvLF+ZL
QychsY6nveja3pvqWtzJOCT3mhyPFsY1MMlNhCB50atu/Gj4Nfu9IJ/orYiHbmYb5HjA1T44xsPM
yBUdNjuX0ZdbOD/dOG8WgCpBdLiTcYUVLoE9RAbFQmCAhNNpJBfA75/t2vxhtu3jaIJvqfQ0ugU2
mWBAoDI0OzCDljW6C2A41SFtleDGjEACuJhwl02tc1AfEgwrvT+kixwSLP6hSDP0rZ/G3P8xMKt9
Lg0mMsRL4doKgmvBD8YEwg3XdpIT4ULhu25S/EL5jNnJU957Tl/+ImXWtLTtFkBJmKeLlGSQ/WAb
w1pUeryrMdRddYnBADIwwMP6xkdWMgOrcRKScdk0q15LnWdf68igiLJim5rMSNDe62sHIILHhFk8
11DOMGojOcMoM5n30+jgTW6NGNNLoHW3GSAhHnc1v9QMzAC9kv6SE2tjGKNqrFWrAn6qRNdTgco4
M7tky7xkupZoOPg/63VwYVg9Alh8m4dxbqYixA88Njv/rm5SYxOYNcnwKlyuFAM5FqJWPuYlbaw2
Kx1sQ8Q+K+jhNk2O7XFZKE0FKblzr7GK8wiPpfvmVNgHnErRPOBp7g1QW2dlqD0a4aHhRU0pniAo
h7hT5aPIleanhWUQQ1UyEvfsT5mJT3JinSfgEMKA0atHrSz9e78NYIK05bBJcs33AjcnMDxg1Obm
Ewuy75BRYirZ/3F0HsuxIlsU/SIicJnAFFdeJe8mhK4M3nu+vlf19MW7aqkoMo/Ze+1xtw1r/KzC
G3k0E24/5L1wBOxl8pt4igL6y+bZvFkqQXsTY6tw7gBPYk24GFmI+Nbepbaa+Vk74c91GHhno/0k
qx4yVERNSbjpXJNw1P4auH4gYxYzmgIc8YUmf1WTnVhbUeL2cPI4Z/luucWU1/8gpoqQ1ZbqohU1
wzTbyFBat+6qDhNq28zhb0XLXJenLNWG59ZZv2Sv9hQ+48+6wCxbF6O7TJ2u+rmq/Szi9tAWBm6y
0bG7zQQPDsAnQG2syX5ZWP2wocI3YHOiN22i3SVsaFyl4hy1h3QLm06wMsDXGhLpuDxFy9p4SsLL
mBTFy4zi22fM/WfrmYXHfUmPIGOvY6n5OvrWMvxu1ORZRVwLfpjGHSfGuptbIm5mcBGuuszjDg1y
ul+yNWe/I7Ww7eIlMI2tQB4fFYFl8j2VfQxAxqYGPq1Co6fIiuGYpkX7KNoy27eLNDzAUfMFnvTw
xQe/7vQpx4o2g4cPMuv/Frrt+QiW4kQ4UIZDOY+esYLjTMdeuKvob2Ec2gBjqT7I8DOS7qRn2vg2
1DbsVTQhvtNU9gUVdxyKjarJaORwD9GKBkEFBf/ZZzQjYd6t80MDY6KjTp3aD2JwzssiPtFmNXhM
7aTCGiXaITX8qGH9cyvhAB3jjr19H/MJgEBvkGFTiSlo5TC5Qp2c0k2HSNMCnbd05Y2HXHSRM7fy
JE3LLfHhH8SA21OHOQJgig1yukk8xZUpA8cm5zTfUukKTfko+gErXdfWB7uR7VvearQ2dpmALe7M
jWUFEtWSNofiOiqA23vFYOQHpghrMJVZcq815O5ANuqspyR1oO125tM0Y9+IE3ZiHPX2vUzxnUQW
AM+2a3E0gfK2hg+Ulmg12YLYx4bC72BMCgnCwB8OWcFCXqGi9gv+6ySvzD8AQ4S3Jj0y9j6HvmVC
BmXcBZympORRZe5gTW2MQ9ZYbw7qsFC1uxjEWYcxlhPNrZLoo4jIrjRzU4fkqmd+Pt/OQoygbiOz
hK7JFi6tXnJp+5UfDD2rei7BSGW+Ax2Oot5W+E21ghIGqAhHpsjWC5QWooy0TGwXW2vu87b4GGH4
7meJidIdDeyRSuF0wA4A5FiLSkAv0IAAfWYZEmHD9QAGFycjX038r8krVQAjJaihPzKJl29Ljab7
lS3+nh+wALQZkjugiYgG401o0JitKeJk0Or3ocRiqle2cbCyxdrrW2K4SgSai4pjOujpaF3zqONt
r24kxIl8Auhbbel3/Qojx46cKxMtQGei/4gt61cpGEXqNCDHhQyyN0e3lV23KvWXs0YQGdhv+Qiz
Gi8ZwFQoZTLgXYwUFqIGjk9OBk8orbLHeMZUjDWgq0KHJxY67s5yxhGgGrZB/BnXlLkqVAezIeik
mlXZmfNM4pSEv3av9ovtgtXRAy0C/SNicl7KHDQhGWIMwAxr8xj26DiJjF8nhvXR1LC8tSo23co0
Yz81BYySJNIorohG6h1cWupqwhBUjSUs6SuajkTotj0pW7k8DTojjjYdpn0n2K6YoonPXS8wzZfC
BtaXjte8FCNxafr4CcDcPsklU+5wJcFSnUUfluD33xOOmhN4gdzPlhyQK98q/Z7SFmJGncCqc+rx
CTrb7zRD6U+GyXFZmW1nPXkai5Agu8yjAeKJ6Ln2QQk7ccZQ/jSKGLx57FkiD40VJCjTfT3WBWnO
DY0fRtfcT5Mk5++znXezlljLBWyEf1tkfeEpml9ivaoPg1CA9KvlWqcHdh4QhUSrQZG3k0H+JblY
Dnm3cAwtWREUKivopokQVGg4VEnN6Ou7ftB/pGEoR9B4yy2LVkemhp+N1yuFNTDx+m8EK8CHkJ+V
tIa9UdQMUCxTowDsMIjXBivIKmNkgrP41VHXNwsrDiXWCqCvbyj0lIIk65GUurxcQNxV1KwItYAX
5XXtdSQIhBJ/t2t1Qw/iYHtgijGhM0RLwi5aXo0Jv1lqsQnMWlj+aakm+5R0273dVt1jotvWE3+U
4UqLb2dqIyvq508oYrjVTGzWKrWUy5AXuMcwjcGcl+bbmDZpsA6F8Tkkun7nZLmeui0hVH/bUBAe
xlF6mkxEOcXQQ/lRozesU8gnEoUcOR1gzGCCSauKTt/3zhT72GX/bV0+BUBqcGPbBscnitgwc6wI
P1jzbwHl9cLoCfIMkWAASjsAayaPeF1X87Gykpctm0lQVFRwSoZd4ypHMcpQktdJjr8zSWteo+XN
Phk7k/OHp6cm5K7Uq+gfxVQpp07U1gnWcXJnmcUWlrmdBxuEYga6DX+Gduv7lQ+nNuprbi0UrEPV
MfQzGV7EEW+n+OZy+SXaBE4VKgnPXDG9D8qC3WoWji9vWqI4TS0u0BvxXdrjNcWBeLYqbrwK/ge/
n0zItdDbIFadLzbLbaiMFa+lIvqvbWI8iaiYMqufQ92syzuKw4lAKRhXRhclLm1jDX9QdLuoHPMb
XoTeYGtk/rFhIg/JTafcWEUZ0NAQJqCuWNKbocj2Qw0MPbb0P1AdyO+abfOaVsCeM+2/plFb2MhF
fuTIFRfERZVvDjOKqTg2use2HBc6+GLAv0beoWtgRQltXLckkkV92ODpc8mc/oeyN+G17X6SBUIM
iALNOEoClTG/ad83Wz5B9Q1jOmDPVNXkMvzmEXkzdS+0K0l1bQDmmpmcORn+ONwAoJl9tjagvQZS
2qNjcygw1xpJJ8pJjJaAKViPT66hJMprAXv9YTK05KHrjeri5Lb1jkmQ+RR9qcuH2xAICagA5IvY
m1a/+jhGjWAgxC8wJQxGVc8GX4lHHYRV3ZcfwyCjEwDBbp8Q57ePtD65B6vY++RSw7TksXhjNusn
Y+LRxDLWXaBYIqhnGFhllG27OnP0kw6+IOgWDWelAabdcbR693/GRxf34VZtX0oyWgxkm0UehtlM
QsSpcKKo2kKth7DQN8q8Z00HAstOeBzFTKJIasrDvJh7u0mfW8zCiOj6MSjMgb5MTbIDe/P2zgFZ
ftQZ3Z42YKXcLJ1m/k2F1XxIe3iPmiI5aYC7dnkPxWhJs5+4X2Z+fQbC5naL5ouGEado2kcwYOTi
sxVlUNXSFphWrl6Bw/N+C2gFa+yoQVkbw56X0wgJITGxwOnNUemW6kmPMut92ex/NLh8X1TOGzyU
Q1hboJsWpbIPpmhrzpK2eu4Vu/dJbgJHUpFPpOVK+jHp1nAmchM4b6pMQTIuradsJEtmTYEbr1Sa
ly0diENgLgHgXQ5R9MTD0Gj+ioZ8+x66gqU1AJMl2kCtl+Jj3cR0FBwYYAYXHV5zp84vXHXmbbir
H1BjqNekYTShW9G0XyfrRl7MAcKUWDozE4JL2dAHCGbxP1iVEgc8WVt+JzH0lGosyj/mrgjG7I4D
eR0XebEJP3pMyJ95UEsTwKGJlj6DQuKLqi+pQbDvY4WD22Dyxb52i1L4sbXUDC+GzrOjdaEkHSZx
GSWjuE2HPUgS6DumUFQDS/uL03DeE78DJGWZB+QTKtrnkL0F9J65qUJDM5KL3tUzfE1rQ7EFDb3D
dvMmV/Od5ZpKudZ8ijzpIQq0dP8gaIaD2SIEVUhm1aNo/DFKR4sZ5a60IdnQDEfbgSVV4SXBSzV0
73qpA7bpyt6fMCLr1fuNvTf3T3ptcjMMlfizOfPPVjl/oOhsjkTsuFWfuwwAlY+0RJS8xKTuMDwY
vKWbaCxJcAnAGHP8Uv1+ZBZwK73E2jsOVvY0aXXHkgDONOhFK4yyKtnPjaZTrqMVITelPPaSBSxv
nEgQR46ydnV9dE6NozUfYmu6CDh6r4ermb6MTkKHYswfSXODdJt8fh4XgPlkMy8AezwWqY9pY5t2
ZVmaQ2iURuSqWfTYJPN8SQjnzAKG0W3/kqK0HsNs6IYXQzdHT+1TByBST0BBmxjqEeqofVhgtr5F
ndr7vLVsKGUfHeKVibHuJK8Ru2yvsmNySoiC20XY5fe0N9EBJ4nmiywmmrgmtGcbyZtU4r7YZePM
+M6Z6hupVvit3fwr1epfXpeaBzQUN7qwGK+dJnrJLiii8b6wwUaONphq4lUyeqZED1qoTcx283+j
xqk4NWVxiyFmnaKOVvTWqmtNKb047Z4EisDJPhme1dG5qkbLuICdvoWoTkOa7jpWxHcb1lYEUWa6
Q3JHfjHUHII+O0gqpQahXyryZ8vh9lYYprC+199REd9Gkq/dW5mdZBtqT7c/AEW0X9ehlCcT4hl4
fiBZ5lIeNi4RN9vEU9sCiKgjElo0o9V2UgNiO7BOgiDlzNS+TcShyCmxNuNwtJC6b/GkuGuWv+Di
YFeH7zvMCls8kib1b9W105rnzxvv+05F7EgaCQP5Avo74WcXc141EoMoeXs1/YWtjLHHOlnTfYlZ
UUCiZNKpl5LCvSyi941i7KKXLHk8a1WSv8acx+dM2v2nBkPOd1bIAliftY3r3c7MICuH6cFSje1o
6+mnbfSvcaOCcS/gLQzaxBzMUgC0L3XHA65SzzEbTpga9IJrgpi7jo06n8wa0Bpz4dmtU4UwTYVp
dJUynRirOmb0O3TkL9OaQlJiR2IA3TQmcPUQEWa3qIj5KTTG+kyMCtYbHMIrn5ZnziCipkafSC4Y
0xC+FhrmviQ3Za0SgKsMbAgH4VIzrfG5X1imtGlinYhh+OA413cW+w7PIB7gKko78yPEM16FRlny
4uOMdlXkGegCmQG5psH7rMD7ZA7E3eMW5dT/lha9kpHbdVD31GrAB8iImuPfxVqSgKSsrQpYcry3
HEAe6xWIVNHyhZsocw0mRaxiVEoSYM6hrph0hmmzqD+a0venZgAHkZGO48bMctxuItiWQdRMXdrU
D8ZaD49ZmiAHn2C8PFp6WVEab03rrdX8aXBO+QWUcA+20RdJ4uxjddmujGtHE1h2Zn7psa1d2NrU
F8FZwi8i/tV0xKcslitMWAHdWTDNYNiWYHTR2NiWUU6DXnyocdzusUM5RwbP/4ZknPmxGdPBrGpv
tvk+Wv1imIan1lGZ2EZ5B6cM7mRaEJIsrDghnCYer1XZfZX2pgdm66BNzLiqqeMKN4c/O4HatbqV
Fcz4ZpbYoeBmlhdl7MrmVOp5eVHZI1lIz4cFMu+UhfnEA1Lw6gdVrJZ3xlLo14ZJPjC+ilpRHYeX
GUeSb2TKAmO+uaU86K81UA9M7LjbRyGy42Y5+VGqt3K741mwU6WF1uM2bOM88TtnGMJusro96xpS
rtoqCak54EjUjs7RV6muw3DdjzLxrlXFK/ovm7e6T4ItjfQ96Vti7yw69Vs0LHbIonJ9nAwkYIM1
GwfwEUsw9315rpcOUGdvb1jN8OdCaOczMWKHEDPJV9GUy0XZHPtkxfwLYoA/6x5W4pJrbANUnVT1
viPChWxyj76XQ5Mh00OidUnnq5HsIH2qeXzpwKKzmbF0lzX7FBZ9dM9pYpJeFWlHqRX5fhrMdH+j
9dLckKGoZQ4NAmkhQb4AnUYs33jzyiALGBQ6T4EAASl/x/aR5A5AegrrDoT8C8PccIgZjauYxT51
SiG2GnHuLVrbnxZMLydVpPpXTjaVC1idgUwHhwxqar23zal40KjIdnE2PuREpe4y2ZJHYRbaZchu
Om7TmPxEFtsJRbV5lFI0B1PB/FDbEdFiXdp9JmnaBDFhOp5J7Um4e6lzo3D0E06RE1mjTk/GxCIG
gEp/IougA7U79IGoNo6PREPprQkC2RgIdq6zEuvk5Nu2d5xYBtNkJru5mFktb29bO3V7kkPqwJrM
8ZHzeWVNhHU0w9O7N7QoPTd615wApECANKb2gZGizTZrHSnrNrawbZxd+25+Mik198piMA0bFJOg
v9tW2lS/hNP1l9XEbVFZgzz0q74+NdPImImawrOoYyo4ZtgIy2uXSDtQnPknBdTxHs8V8e/rDecg
c06CZo5/ymmVYW6nEf3ynLPMVvkH0w1fWM3mAy1E/DUIo9oRNUcW0g2xZMZt5uWZNd0hJwbBr7Yq
V1jUIuuKnSNpU86RW1g/xHnWoK4o4dI0OZEF3MRbn687hqqdT1XfEuDczJdKK/O9ZdvjrTJUPPJ7
KI5HZd1rSlOhZ5BUxGsN9npmiioz8VI0o7Njv9MdG9nfMt5alX53wpchB+iekQNBpY48JZ2Xu2aJ
a+jcNzy44dQECDl/REx+d3Qh7KW/BXKLg7SV4m02zPxhWtfZU7t4DDABmldiX80gn1jp6iKujpmT
iyOIuHSXlflLZloFraemnnqhL3wAA+yVKgeiwrqGXRMyNzmjsmN1tR50EcVvebz+VEP7gcsm8TQu
fa+s+zRkdaqGlkr5ZCrEqNyCBdC4WOo1jlAxO1beh7XYdJeAGt1POXsuVdEnbr6uLMbl8jLVRb9T
nKQAwswiYJZRCSlbU15h5h4QZ96ttZaG7ALuyLm0w20Sn5M+JL5YuVxtja84kLrk7PBUd3Rm2p0D
e/ABOWvumQvzOMuBjR6Nhf1DjaZBIrVqlkU5yCDF7g5rD13GWMVnRz23R3KKjMSJIECPi+FWdMNh
Qk4pr4LxaWds91DAtgBnb91Yq75v5pyenSoaj7QxmBxYgqdctMqMKI15QIoM39PMiq9LkxkPhLfl
F60B/bkleIa2JGkD4CmkN9addtVvCwOnoh80Ecy5QpJ5iEu8fJCxtOE1zG8zM9KQL1niM+kCXqT1
Yr9FDmt3qZh/Ecbp24vAv6fL8CInAwduKT9CqhYkzObDWUC6JPM4XnIO632m8OfEBjOfpjdfERAk
N5/Stt/Is/XkVj7Y8za8SX41n3kUT1zVo5NCHqOfD8kH+h1IzaZ41qfU8rU4mZ/t2rL4K2AMi5xx
EvSl4dAM1hb2sHrsYXqtIzaJ2Uxqk9aNqTshvPTZdkSe3U1l4CTacNDHYrgf1WjY9XlaPQMdM3xC
b3RPiwUBiJD+Ki9qZ/kpdLXfT/ZqvMdgR16Uxo6hc9akG7IssbGIFUzxkAd5Pe1UYCeMB9eWKgiy
MOD4Ro4PnVFtj9M04Tli/EQ8wugmyB4vhmz7L0LLqjOTKJPdvhU9A0ni3W1nSJdxxSg2hYhDVslA
w9mp33lv0+Xgpvq3DVH7Xmj2tl+SzAqNxGCgyN6xVkyvxm+tw1+hRv8d6vktUeJnksGI0rgJc5aC
CSCwHhtZmpxf7Zj/AkzFOmh71oe0RKN/A5ZdRTZ3/9ShnV4hY01eRocLuXsdA5qTnFktF2tvK+od
DWIMzH+0vDGf4dnCM/Eda9SC2EF1sERVDKFL6s/aaPyqwsmQ/JM5vOhG5mlaGz04OKHcXtTaQ0Y9
5g6S1QVpD2Tt6BQ66FGhMLOo2GtGwxZfmbKrEc2TRzgglIyyy0Z3gsf+jv5JD9PJerF7qT8aZqPv
6baQ5ci85YRvuFpsEZ2jrN3CdS4zol2ipxTQ6IltYfkyCPQU1WoXZ00ekUN1gFSV7I3wDstraouk
0ZqOx7SRkrGaUB+N/BP1LBOch2i4UgF4HW+ryrw5BUeUs/KfX7My1NARsUK8tNX3pGV30bbCL74n
FhtagqqfmMwQz0ypEv+AiueuZNpbwJ67bfTty7i+IG4Mhez2pnwmeVdJn7OO3Z54arSTEAwgr3Fy
tJcrqXa8X9c2jbDV/rYm0oCW8u5M3EVE7ohTVjQ+JjFF7yYpTYbCh7zfir0sfxzrgYbLTVV6hv7M
BFLbaILU08DMsxqDtONuAW3EM/uqrIdafTHopqprku56i7GeOKw1WT7FbznvC6ZPveLpPQuq+rwy
TkoP2nJ/WzqPrBeLafAyFF85N1w3/MHOolT47RUftnc3npfyZ8QdqUd3W/ytlR2ZVaTfOPl9lXRh
XD/H5rvSnrUmOwg21tJ8sFon5PI719FNXFMHDZ8/aGefpNCTOoZL/7MyuRA5+kY6KnV+XRlJ9XEw
T0gMaIkM6i5G2sW817KjuZ7shEWrWZBZv1eLh6p5rniBOlrsiz0w4YfsOQ2F3xgkmtuePdh+Pf3c
np1M/mgviQTF87yRlhEI+1p3byrHZtzkx1zfzdqJCJ9DWcA4pX3mfBjV7ywhCBJ5qgZweQV8Nz9F
MaamEbLv8sM55JYQFEeGcGZz7GauHxD5ObwBtXqt5UEygyDb0k2j2W2NY4LQiO8N14nPb50nYavd
KwTcmh9xfV9ohyH5uTHgsR15s+ADvCg6KVAXp7xtvz6YrszWgwNCpxdktX+b2vO6vGKOctlv9OYl
sncNayyE7wpanGGXIZ8pRTBoPwV71JLLFSp5uinEjl3q6C41CbxCqpVfbK5zSeCU2attWNPogshH
+lXWSsfedjJfkklUB8a6X3qu53fAMQNro63KLzMBzjbJedRgQ7eghDLvbaF4pUGcckGmLkcP6HN5
jvT2lECP1Ip9YVXuTGIaODbSFojegTuEapetUpn71nIxyIYyOficl6nl/HXYqxVMUCPXnF5AjPts
hr2WojDLdynb5Bm/GUrW/RqnGByfFhZt5UUSg7PQ2ov+PQP4DdSG/a5tXHJgSk4Oymy4iuVFdR7b
aJehv9yaPwaTO6V7VbdH3XmJu91W/M2kRLC5qlvtZkjfq1OGGG13ix/RBYj59SNtX1IiGCd1H8XL
Qc6ql8OHamu8tA4wfab11AysDg4ryhsT9ZtDvEBXPfXaa29QZSp7StxDrd8yL8j3SH9NwgoKtio1
vxMTBreZKreU/xbJ48vOG09rTA9NzDBnjTxRFUySlHuERT6cx0XA73B+SNHjEr635A/aPy9GHXsz
aWtM2jd9NwLJyjh0Vzbxh5sI0iStLrk4q0ZhwrHId4BuyVeKKkh75XVCfQZ/17Wjh1zcE8uyz41P
Hbn7WsEPRtYQN5/1FCPPeoYoeLsQl1vvbxp+oaAEaFyH0JisoDAtNTQqz6THqrSIJE1U68Uk9NHA
NLFEb8JBlpFExwgqshW5Q/pjKWSeGIGSnVqyvmyB+W661wDzTR2bcDZFVK6c/q1PbvupI/ZqJbMw
EX5svFY1CeV8Igt9D4KAWoJNCtl28sCeZdwz77iDLmxi6o3tz0G/qVCXu3wd/FKJ/vVT4zNUJlXq
IteDUr6N87dQ92u506idcoiWzlct7rEIeykw4NwAOyqPHQ1iJXYVYU4z0Vq5hi/4gds1BTAovGJW
vMX63jhz5/a7y58tcabLcEXzEY8fyMkCgWoABQOKy7stQ9y+n5WLvezxnA8278P9SJBW+a7UH8yr
/MakubW+lP4pvqWopWFZ7vTstZ++rarZrShsERsgbwNRSgOEvLBSxiPUb45syB7llxnfWz0Q0frA
Ygaf/1PfvK32qSSH4X8fM0k8dIH8YESM079G3N/iDR1lL+Rjsfyx9aj7H+S1e2DjNM6lq+o/5UqW
o7Nb23PWcoVyig+wrC1Uika228rn0UYWu12luOd2CymrPagH0V/LrOQPEjGpwL8D7Jz4NZse1PW9
RBuiDSeFUiu2nIH8LTNHnpFyIkkQyhkKpoB0quFYkLK04+kPQEVrgtkNmZxao7if8U3x4JOQKsaT
88M0IxwcmQ6Wd5rD7DHDpfaazqR1im9r+e2RnWQAwcUCw3kjkINHwpfBW7NfhYWDTQjTgLR6Tkwf
AekqlB1jRaJE3pCVBTLa7ogH2m2LvEbEZrPQDrQc9zpyp0KOH6tmhH18KO13NgV01EVYirck+pV3
A2AXtdz3X/ahHa6y4X840TK7U7kbWMVtU3yYk4Mk/6CBxJxs55uYZ1pfDE7VvOTMuB0Q5k/JPUVE
OOiue6vENUY2XP1ok7HR5DzkDw4xh3hAuHhVXviSgGXOFlvDl7N9xOKpH8+Z80s+QjEd4+VMzqAr
h8vtTWMVzUt0cKi79bu0eYx0NvHCCkhJ46f91kWwUusxJJn7fw6jMNYnXD2d190Q1ulXll8aRAcA
ETYZjPabIu50/bpqh66no1X35mKFE9eGYR81hU1EH5rZnWQ7Mm8PaFORpd+t3eM6f1ka35iPIv1U
ElLgbfT0hPo0ymVsfdb+AQBNT50+Zuu01feAJWs2gk1ynlNSMb8Y+ijVsgc5WrbPqoHy8ku1TtJ8
jOYXUobq+LCJsEtOJdiwbYeL3TPLO4eRbD1fi+zeRGibDp9FOvAlOAn7ZRK7hVssjbGwvAj9Oc7u
x+msxkTII5Ma3jN5BBYxbjb1SpBiXeUbCj310dFJIoUVFMpJ8D6+b9rVGQP6OV8M39xHLLnBFkpu
ud9F5qFRnW3ii0VBQoJaBB2cVNp9c3hIctieOtjfzHQ1NZQt5hl0URGXs3oLD7uU5GXF9WG0HjN1
Pk/6ZzxGu0J3GFKTMNbd0dd40urofip3YnexqDvshsQqNgHFOmUzU2v6AEWqBCXTnCR3BJG4Fhew
XT3ihUaA+kI+Nqdddlyg3Bf9d4pouqwgsFeHUvtNJstt9beMA0BXM5yhmcc0uqSMX1gjxvPvuCa+
kq6Ye9dr1pfwQRjfalxz/Pla/wrirm/mw+jc46egJIjDjUy1lYpjsQILAGwjn3RZhOncP44xtP/N
5JSJ/S76WASa/fklai5FJDylJaiLidUm/qa+9LcEq8xXlMAuQdaZcR7UzC47xU/Va++I+83Jz0MT
h7PJjRWXbqSgk+ZDn0kJdnQEipITb9Rf2oJvc10Aoo+/TYNdVfbbThVbCBT76Gi4EQmHH48Tdjd2
2py5MPqZNFf8yApRS0RAr8UMKeuepumdSDY5XCHao7rgxI7Crvox2KyDTmXX+VfbgRzNnRZFQJQz
+vH2QEBzOGk/bdu5kUOA4I3gM5bdoWH2qeLNcZFW9o7yrmTLoa7GAxqT24Q//usisqX3Guo2xU7d
deEiS55XHYxu3QXM/84DxuSdtQnU9H+NTe5m9zpI41XP269NlW5BGrVp/LTlXyKskyDiIgbKURbv
c5fSp6N3Y//HknmbiPu7bxQu3uQ1dV4SXQvGDl3v9m9BEBI9V+uf05IUhtlG+xghxI78xsne3A63
mO2VXrGQnzEJrJ2fbep+sqbzKJ/nNpQptQpgmkxxNXbBdDxq90P25Nh+CeOhrW+eMbY0p7YOC+06
WvCAD8LSyKTwMWEEyCa8gRpRVuluJEBzRtWnqw9DdxrNU8c+XCY/pSG8hdnxoBx0dqQN89xMe7Gs
y6RoO1SfrkovBXsCVjJPHrMKkgAvvXVkzG/G18Ug7WIkTrV4WOwfYsH+bQRjmKUJQfauNp5RrLpp
vTD++eWMN6O7Tjlp1qHMdmNOwCe/G/tysT064m8kjZnxf9GFZfI2WxHQUU4jXEhHhW8RqwLySs5s
ng3xW8UNMtFn9iQpOjf0ZSBcsuJPXS5q+ywQqlZnLePLiYMwVu9kg95r391ST+xT09P7iPNU/hlS
+jHpJB1jq/RZjuyZCIZo2vtIvuSz8Kb1bmgj9vyUZW8akq8VYojFhJ2mjy9AH10s4Mp19VROr0r7
ZHeP87qbugcyJD2GwAzPj6Lg/9Dcd/2HTgdjOqc+VQ81M418pQLCgVgWr6TpXpf0rlFOeAXJT38s
rFMp3zOw7ts6eJYkq5W0rQQuMZF3m8ZGHl+ewYy1RDyZUNep2d+E+LQZ93FzyQi5TGvaXG7vqvpx
yMcg3XyXajsiEA2dLHeA1PHqtxlBjHGzH9PXqSY/S+1YW3+n85cz8BciN1CM90r/13bTLjFW31AP
RD0g5uJ7vNnjw6gQEwywVdYoNaBrD10VJOgKNjKAZIv9wiTdKp//mSj6VjWHvTSeMXUdGTpELh6/
V7JCvI2TGlF1fowcRvyKfYeT0Nvy6lzUK5ty7I9MfUhxSddAn/pjD9SLz8PqaHryW1pWd2+AgRk1
5S8y26CM8Py3ppfH6p/doUXSlwA09ocT4x1iJFuR/T6V1Q5FxdEa1v1AsIx6EzQRBIY+fgDMnusq
CuntW4v0awflCBw4LZizM/qBpPRbBMjkt5W5b1dedmudD3Ydv49L/W6ayt7ZpsCW6rmuiUptNo+h
mCvX4p6xZmBMy5FR/4egQJTOdJyN7IGQQ3+e1zBtSBbXrRrkk4Sqpx4GWzmXeXxKDCWs2Pu7LDV+
O0WGY7k8xqvKCp9N1ax7m+gPPW9N6thc4sYHkhdqCSJquI07N80VD47PU2IYvtapl8poP5fcloFe
wxJwCueoceEi9v6PpDNZchTZgugXYcYYwFZISErlPFdtsKysLOYxAiLg699Rv11bW1t3dSYEN/y6
H0/s2duNlnfYIJoncKBJ9/1b2yclX4S/MCJjTnbj622u+WQv9KjLOnUMcYFwvdm2/IQN7rGJWRB5
8bGbHFaUdN448q5r2et1rOfn6WSy7NEtF2gssNjmTd7PW3uhZWFfs87LbEqU0JjpOL5EHNC7fMse
sRLeGRA/XR58uIPaLXw0Ve0S9MOQ4+YX0knUm1RvDsAs425vcpOHmH/GxhY5r3kSm4pm3HY3Urm4
rRvOHAp28hhnxXa0AudW9u3Jk7yneCl1IZIpCg/sLH+NVnSqe303OSbpA/0mqbBjnUnf8nqFadrO
SUzmGVHyQy/zjV9ne4rQaICk1RdyCtee671W98x2EnWePp9o7bHw+g/2/HfOAqgq1qnke1LYwSFg
10xpHVqRnWJnf7ICPsGCt1et26VomN5rInBKOI+evRzEfwVMwPx8ucdWlhTFdBqlonBKHWfbUDiE
0ZbVHn2059Dt94L0n1df3x/+7HyY8TP/xDTWaSe8kc62h+F0L3omtsXVLwsikgqHNLfQ5GyUHxOY
fYMWjzT1Y6/xcwnLKAkWus6Z4X6mnt93hJko4BOFt3Z0cZt5jJDULlPA7VPeCz4WWw2uD62qc62b
fTw1Z9vuCHdWx9F0v1gnN5SWFzn/N1Y6TWxkrmZDt4O0T9nOPtQGRmCWsi/2DzN5/KLKId331J1l
fA0E91JXlJc60jQJ5cdsMdSUxxZ2ovHQmOHS55zl0fbmY3ldFAPxCLWfUjq2YMu1kjhGDbTt6YKz
6FyvAHRJ8mVxwYWELvp+O+MZmrnW0ZkrvBdq77BPmQc6nppdRQahnfKPkYeXigSYOPNT54UA/Px2
SC2nevHUe71wy5OE5R1BMJAfJ0fGOLwEqv5VrQITIJXyQXcybU5VBJPVPDDWkQfF+djhNmv3ht1S
5jS3E0uxQXEkM/3weFR8P8Z5eFixS8qCl8Lpkgj/A85V0txYwDdO+aykpYw3YRgZMLjgBFNx02Vq
V2XDvutZahNvoFIOLyTU+p4PEdAz/NZI9MOhmKKTi8AKyPFQLeZQq3Dn1t6Rhoi9G3T3jJk3hHy5
aTEUKyvJIWpFLqH2SZAXImgZkoEsO/QwnyJQ1gS4DKo+CRpCWWq8iatl11/vbAW1xa0jTz5T7zS3
/6iPoF7O2z4dzdZtWe8WboYbsuwQYneO4PdiMY4U/O6OE1OQH+rmGmXPJeQHTf7OjSMMtiPqSn+R
XAhl3ySOpVNOhrOHn26V097FlBfr5n2Yq5vZVHaCUfZhKzLK2Pz2uQ/wJ2Kf4GZIeq3yu09JIo37
GusWDzNs5dh344JkHvEHpZOFf0SxpWUku/ZgF0eiWQddsQDe+C0ijJJR2meZSYCSpV4W7mYRYSOg
RLERxMjo59V4wkOE+Xrw0EyIo/L7XDE3lbrSOyxe/HKuvetbdhgAdzWbbhNhBegaVbun/uM4TDaf
XdJDRbTHq5Xk5npfHxOv627tiJCxw8nSyw6bkksHt/jrES1J1tpPCp/Nvx1hmeZTalPp1whS/FL+
9AziA39ea9P8QoeLEdMh2+yDh7w3ON6dwwJgJLOxyxd4ovnkXjp/e/Uq74St+0jnygukzyeWw3cD
P5zFiONsHUzco4lW+lTQJZ0rcSQxtSdLdmA/92QrRlXWkRHpQPAcT2Fr/Ro05tCIBaBjb1w4iGGI
ggVyvKctN/GZ4YrZeo49rm+6OysmdsorKY4MDEhX6ublRNLZDY+x+XON1iwD/2ukHyTmXJq+l3av
BGEH/q4Dd6FUjMJ+vmF6979X8F047b949jhgiQ772I5VqD4bPI5eUz1oBDplCnbDHSGv/FJO45Es
P4selQhTP/h+f3ZmInH9cnRF9Uz0Gz2UJS37+7Mt3LPjx/9GUdLNWxO+KbqXHuroddPu2TGaDC+F
idV5ZmveZv5j76g96Xn+lLKlXRSfoceBFISfq4UQr2R4z+zxS2MiTDJrfGpmY1gO8S/sXNZL8Uc9
ZLfbTERNK/yURf4ad+ZONTPpQVz/wQD6dl6v6aOlPyIxs9YoiQrSMVtWrBj4OPiEE3FcXxcqFhgB
Uo5G91S+rr/cihrraMHNA3uBadsmpFA2MyO0sm9o+mAVkA3QGAKM3BN71kOhDGVgWNYyLqluvJ2u
ps01lHd0Sh/BGl3CeZ1PLNr+RsZLg7K6NaiMJE8OQy4+7HxJ52zy77XukQ8j6BZ9zJ0m2oesljNB
5c8CKzMco31+vTq2K3d5cqk21wkxyfuxybiBO7feUP7rvegnjra7CfbnQJ2d70vmwu5GT/WBSlCI
YMVNkDenqw2GmXe/RljRriIQmpJAiHHcCc3EbDsvyGkYRYDvLb7YEUIuAmV+/RharksuHpfZtOI6
ohV7rAtGOfr0KgFCox3zA96G1LhUdA80RrK9T5eG9askS96ZqT/7hZ+4wBRGEzB0+8gr0BI2D01c
Lcew6XBXznjNq85vDzNsmGdrJZpfEaW77wcBZxRYM9ck+ynmBR2adqKwNrquiRb3yYn6IUopKVXH
tiyIdFLL+13J6I892fG9HYzsIBzgZO+bxxrLDW6lrMLprcf+8QFFpzlqolt7Hcx4ogU2IQ/e6SkL
qaHZjX1Nt73XPPQC/xcGIji0x6zIu1t/BhJIhMHithN8zos/XiiN+d5qOR/JF5bkxTtBR9JUU0pY
ZA/Ar8l45lvBM+0VLk48hDwXUIUdvQ/D5H46ax49uv7a1slsJvfoo2knVkRdqtOhONRLVt0sbnAz
xMAw/Iks9eZq579qyxMBl/ZuhAVylBsrSpf85Yl9rDqMdYh1SeLWM4JYsSIPiYeoIwYf1PKudX+g
8eOvraiH8aLQ/aIvFLvWghk+HxS7virPbmTJpb6tZ0MeNXZZPRGkfsaSVpxp/MW25GbliBo7Vq99
i0wnyIQX+zJGOqa7AKyLS0TnqQLAEUEvyfWjHsrwW7QBkJJ1RvGMqJitF4qOncDPKCGSFgZsvb6w
+0/znJ7McA2BO0haihQlJQhSi26/I2fbUtjk7d5uAHeQSPqajaVz3FESXWcBM0B8cl81AaZ3pinJ
ybkWT+Gm+n/1prjeln3HBdR3RYz7OgQxQlzYXV9r3BIHPdsvrdF/B3uqbrrAuWuDJjv60cKOHObI
B4gbPrUqImMcwFZ5jMshPAaOitNt0s4n++f4FVuyeYf8AtKeGgveh3W5THJa0pxOo4sdi/lNSZct
cNxuZ66QZHkwZj3xmPiPHfyBQ2+7418bk+Rx3Mxy6tiawkoUJa9JlbHZmXKP6Vx71t9QdM3ZqQni
ziVXCqIE/z3xHSQKTrS6Gsksjzb/vUF/1zYUlNiALvZW76WMRvcYaCwkjC1Dbd1gV7HRpSVadZC3
nE8OejBSYPNOdvZq+Ny6II3LtrzFGOPuae6ZbwbCqIxinTLnxW3xfYh5flvMQhojjpD/7Lh/o42Q
yXSxOJ5r4iz2rqn86ehXZN5xL0ofT0igjv11wzPoOPwTl1NzuIa+oAAsI2HEGiCqkExkzRAYNIyc
YbososShLBWtlpOnA2X1wn+Ck8ll+d3b7XzvznbO2Wmua2iRk6xDUzjKpfyBSF3iadYoQl0dE1AY
WX0VY8tfbQMFkE3Pn8bxZAQUlrbTpl352koYD2uB0zZCCa2qeX2wqDcr0c5v5lI/lA7lcn4JhLsK
GSrCeDgNff3tZdtrWxuyK3dLKR6jAjIcaUxAHLFZ8frhrTnlU88p7g4vFSMUZUUFpygt6vohyILu
qTZexLeIygQuo352pur0SpNwgjfLzAiaFJCmQcZPus5i8iBSrI8qbOnt6pcIoy7qwt64NA3H3F5n
Rt/PenV6MpbuctZvwAOKJeWPPp1LuY28+UivDINzv28p/6JWtsn/enH+m9Fku3NM1382aEL++pY3
A1p3tivAaWTgDEiX5wlpU862Nsv+TfbYPNtzlP2oVTg5+/CsPIdZ9JDx+XvR2p8uvoWxsLXoEIP6
FnOUXM+LZnMOJigTmR1Xj2nWjwifNpNczoHvsNTPqRbfM/BUQWIXOnaAMM9iPsipAWNAznU4eYSI
EgC5qKtrvrIcqUZ7InyLyloZF7cjmhWNe3mR8mvNzxYl41RF8U32KocHcLOc4KKhOeB74pJw20yf
7fSZEhrZ66wj6+vjH3YZzbYoYze7QGO2BO1etbKYl8W4fVobm25fWx7PRPB7NTwtyi0PCwQl3LDc
VyA44yEpLJzsE+rW4Mnf+gokaUUvk3Hys6O0Jh/dpxrTeZVgQ8YoY9rQTsvUjfFKlQ6RlbZhqiM4
wXxOpg/kuA3HqsgEMVwsP7z5dp3ii+UdmlsSRKy5d5Nb8h2iERc3NIXPkOcxaF5ZS7kVfm3EHfaN
PdMBXlPDwQAXI1Bl5EBm1XTJUK7Qia7GwCwGr4LbbkxkMeX4FsRTTlwkT4oBu8Q8qWyHrlX1FFNl
2bRftuFu0OrHhte7PAsGMhwIWfU4aa85y8lnR0RCyUdEpzmtlAaMvBVnb7nl6n8tn3IwYJ77hzbD
v8hY8WHQLdcrpv06iTM2f3G+3CzhH1y8+Ava0R1gHrgWJlsAxXzR249uDNwn0g3zJxAgkrdXy7yO
3N9K9ZV3KBvtMPgpaGQ5pLMzSwN1jjYcNz7o1sfx6n+sXESqkLvNIVR1mzY5X2FSWYSUfRk/jo2L
l1E6l6Y28oGMwIDLshwRbYRFwmZoPqOt+c6taPji5jrjTsrrgfefyWSZKJFNWA6Q4Y+qor4DVDCx
lR0isvSyfhg28S+by+tsG5hvbL5/hxUblBnDh1hY5i4rMtK89JGOSWiPizpAufNz2AxC8oCQsUKm
Qtg3Rlw35rFln7y+cr4yk9GGKHKw0mvcPhKgDG7bGXjDTse6YAdKsPm9xQ57IO+PdkCDsXXnFlgg
I01ttgpCVsRkJZLKhldw2wtRxU9lHrOv9ik/XHOByG+xJxFwWXIT/xoVzk1AFSINgvIhR9keZyfJ
3c9McZVAaMn6gvUAVaQ/lGI+T4F+Hv0ZgXBYHj1t3XZTPb5nWVBhexgRBebFe/UwX7MFkcvf1pU2
e2P/TSuKq7uwfad7oLjzi3x+C7iDcI83iLUeAXVKpp/WoX8mWPXaRKSnfAKTfMc5TnfbOH6oyoj7
tmL684UFyagEqlP7vf41ehhUvwnjvG7kA9sHe2jex/waEltDVlqdthyqRBiMrpSkNhnnjeVAxCcj
Qp3YtYv613Ttj+1XHYIUFiERsIYeYVDxwlT5vCSDZ8FhsHlMs6NTUn9LCayPm5+Op51WZKcXZtJk
HK3uKMr5t7u0kM1lHd2tKr8WLcQYGPwKcNtUIB6u3JASQF1Q06Tnnmavx7tfLnHv7E3Veg57Vt8B
qF/Jf9SDt4emZrppNrzXzRZ+l6hxadeXv4ahI06ycvkZGmvbVTBaknkNRwSEjX1HBPLi0K1F+z20
dvsFIu3q565RJg/+xNYszEM8+MIfOLjdlQ2kN4fDs+NWDjd7uxg3+GrVK5IGt04+Y1gSJG22ZV8s
48nScbCm81T7NH9GxjlTjqh5+zMHv+G0ZgB1crzi79w/xHkaBuASysE9KHQdpQGEccQJ24bwSBnu
o5Pr+bvh1a4PVmR96FX8aWu2vXDjuhTWNrSocAl+Fq+Z+6Rz9YNe5PLOvwUDtJB4pMriShKAv8oV
Ub6ywn21CUjum8wKiSO5Kh0bVvmM3QUJB/vdKygqOWEe8en+jH6WiK8El53wsLTcntMRHtPZCzbi
v020tg9yRX8bw1jyDwXcnjx245S7VHdFLZ+2iXAfw5zLZFaP/lMLP5CV62qzK2V42tXdTPqfNAYr
KH4ntDS2+1KqEA1lfFuFjp4syknSpVjaSyZm98BkM6J1ApaPAhD6u9AvYgpl4+mnvnLZsJ4wMS6h
9TiDlPoLG8vcKt9fLp4rp3NuomyP9INMGavwJPzN31utrbiL2PMtr1ifND7PGlgsfRIYk+6WWIzn
MiqjczNRuhr5FdFVrXpkM8dn0WG6h0lztLQLAhtSpXcVjQkcTSBJkPMsbJ7XgyNb8uUToo1I6nAO
7vvOHX/VtpQ34xTXT9JU2Z3rLdWHHdJd62prTnRdrumy1uydQFrdhOwzmA5nvyB/Mq03fmB/U9aM
cceLdnYPW72tYuu8EDY/+bk7HwLUsaQKveGERIJhwbU5ziP+aFnhuTe6K8XXbI9Osgal3ruADva2
Vb3V/7d2YREkxEB0jz6M+WBKC40tdrLUWZyfbVafYiVyb1f2+jtCurl4huw2m/j+Bv59/bLZeOrs
xphbDN1CJSRT2DvL9nULSgAwAo3St7CRWaL6M/gTYxKT107Gyv8XqoB3klk6odF8fSbC5SaGRdWO
nJmzY5mPxtrelPF6ZQhZQ2Lq8upYXxoO/00XB4n/H9YP85nKSA7JfHDSyMT0g9qsVme5DtAR0LAC
fC1toA68/dA+siG8TKHj/tMu8WZpZi5HqrS2tGQI/1sDZHpcYxvHWjFyB4Ddczsb55Fi5h9gZXI3
FYoNFYNuzORQC1BrS5elJsx91hCj9TKEdbCvhSEtk3kddWTYGV7reMo+xTwU70wc8afs/Q3Zdtl4
58g0p8HqhAU/mCV8n1q/OvYEbAj+kSxGGBr7j2JUks1dXScSdGk6L474J+zHAJvjRrb0eWwASKZt
zrZwiHOYm9CobvoBKdcKJ00Gkwkcwlrz6esRbERPlgK9cS0/KPRZuZSQjaTteaajfkPWCUC5XoTV
Ia4U2J2Ywbl7I6DcdFb3C+Bevac+97WR1ocTU7+Cx3q5BV41vWGJlvdspj3SiDlSllNnl5hwHxnC
Mf9Gy6Gi3iayEg3ZRI/LkN+1rR29jo3E5tZotJZtCm550gb4Ft5PM04BYYK5PRWtv7mXwM179deE
ligPfRXJ2znMHRR3t7xMmLhuQILoY7sIja+pAm+jiJSGDQ21U7WiOdmruzD8kmjKkpg7t3fqoOyS
9m5rHB0oLUuTTi3n7SHwTXSfy0ojTjveZfQJQK5ttp42vPEvPltTLPiySZlJqXQhgHDr1BuLzUr0
eze2HNoQYuinTVkcmm2w9lsY6hCNycb+Pq2DtwsjAaaptgMst2v0oUrU+Nr18nrfedu7t3kskYBI
eUimWY73c8WSNGRDfVKO81UXfKjWYWX7IMd1Y/lZDdPnVpczxnq3xz7QmoLi0GGG4RQ63mPkTAvC
u+vfF1QJP2U2MCazYJMxM/s46F7boS3kdKx0fv0vxG+hatQf10Fzk5KAgIvvbM/SoE3U7MeHdqub
v1TtTrf1UGVw5LJGi0R67AKnUDgPmz9ERLunIB1UFR0a7nE37VAotn8spaTomBQKJ7inTyd+Gu1g
ZrZXMPEtNDuNYW8t4aCardneQPL2p63XzqPjWSKJo0o9ktTu0sHdYBhJhwpJbqXJIPzsT7MwfaBV
Mjtsnn0kCYuBQ3Lal1UJfqvDM5cBMzw2Ue9AQkddJ0GOZ4uqPSp9AgY4qb90JYeHqmuDbygCQNwC
5PwWzuPGH5lt32ZG61hI3lXB+LAnxb/shXHau21YMS94NY8TSEOarBf4MjVQ+7RbnZIoe57tVSjy
N69iI8f3w/Le7clqibEr65a2VsZ8vhJHZLv+aKTdpqXpnEfegusGCmWzLVBFoaDRVrC0MfSg+fc8
ZtHOIoR2RNJtDo5dFh8mXO2b1p6n13bmCcF10WKxFDRsWxZ70sa3LRycxQADFRZyBOME0CxLsbqb
fjtFOf7VK7Ag9PiZZncq7sa8He67xXzbQuT3TBUtzxWu5niiol6LrTvFYtCP29CJC7lgwHmsIfdC
BXBmvLwjSEhWbok44YeJnUe/jNQ/5+zn4hLxq1QUQTe9JKczAgLG1rdpPMmAlIEUU4TckfOB65Dm
kpfNQba/7tQZMev8+gBzhq0rooYibrN91vnsv8mCwU0XRDS6RQmAj1GcNoHfnmwUrF1Vrh8w3dDE
uSED5hA2AgYNKvvQd4c3Y2o+UowtLITAwBCnN0cfeOK/AivZrul1drJbYqRBiw9vAfLBIoD7jVMC
1fdFrRHA4zJlO+YdZ862Kxupf7ieW7uQ+OWu48t76ChTIIXcg6uap9+rjTu3DLL7TBBqz9au2k/A
pnCvFP9KRtedcMznumAwnqbMOxW6eWNqUklkWy+NxwC3a7U/fsyiwfbjaOd2rqcfnx4OiAmE7e9C
l7RstFrtveuRB1X0ij6EcOw/x6FBqfY9jHKDw7qrKH/aLWJJTJHc+0Amcu9SknEGJ2Wd88yXxJYL
NkG2D0UvDNsb4H0YSYotd6+fOL5VgYnsP1xlkZU8C7eKUZ57sHg+kkIwwI2+I45Rz4VYe87ynldd
dh/Jebrty245cEHC2afb8oXlBjnyCYdwCbe42G3ko3bbVP6J27K/LP3UXLBm8EeHo6TB1mCV7mfl
3Db1gN4SKTBSXg7LkOnAb16gkHmneeucJ7ZBeLxlhyNtIayAa+f6e8idikFkU4FEdx2934G2u3ue
OcALRfEDSQPzWun1D2HmYY8oe8rsylJ5e+mhoaJ8QNtTLV/LwXJ3kd8xqcOUzqLWOxjS2MdlpGEq
Hyd2rWGPwO52Y8JvlzKxWXrwGV33stm4bLwC/zEeTuxgqid2gUVpZyBpHd1NPTdoKkgk7YuZ/cdm
zoeD3ef6COzT/gqvpvL+GjHk7WGE9IMJk25g34nF+uM0ekpL6Ztxt/jDdKgqZ7mJ61DDya++SFtn
Cd9e3LxuRKA3H+00jsf1Umw+MsMCuAje3JKOs2tz+4KOG87FF4ibNs2xWAA8q81t3/VcNFSMqcni
KrAv/IG53sZNEQu3PZabDA/52kwqxZrGgnqLTeIJi0uki4crmgzrTKMuMWHZ9TZaO6hemR8X16O/
fizQ/f/kwfaGckUQTGpXXIa+d6nRaxSMc1aoGPzZvMmTq9T040hVPJUiih6zAjfxRN3SA51pVz5V
NnFONnWFXF6tfY91Hd8uCSSSNcXVXK7we/xlcxzcZ50pHpyIbGCHsAzSBB6XOzQ/dsGWFRWbcB+7
bdbkOXnLdvPfR6rfTgX8kiMZWSL+Irehj1B3qweQqCK/zncM6UfLJREkHTRc/LNi73v5l+bOfvKX
QT8VsJL21UQ2wprHMtGcykltYnFZOjqjQtN95BTPpnlM4rdee01aqIgOylm916mn8lxp5irHUk3q
rvpqx+TX2vr9ryqPMAZHFs/zwivlOfIvt1sWq5tLrqbaSJrCK3lxFxXzbtvXYAJefN4PoEVaLuQ4
GHsCHxW5yYCetspTgD0CGZ8DxHWco20I2ClnQfLqEZBfDnIr10+yHTKJJYnnsouXXSau4HJn5Toz
RfgqvIEhRzc1Y6PS1U3smTXxu/mlGxGg5sa2dqG22AYDjTq54RLdap9cwM7vR/ZxYy95aKrcNSy5
J1usl7Z0QccupnrNhvYvBzBA805cV0N99TyvmXkJ2rnnVKoIckYhLnFRuJ8r9LVb36w1Mz5+n5jB
fUEvL9+6sQLWv+HnyEJTpIWNqu+LzMbnsXn9ET8CQ34U/+Rh+6W4bfJDccrjRn3CZTAjlYY6ZM4b
ppXnAwQen74SgwDCo/2WQ6XAvobN14adTdpmy/eeYQm1q1g27PNxKxGXLU+hqo6tk9gePzK1he4L
EU/n2WsrzB8e/56q/I12EHOrbpd9ozMmAkMCCKUoO23ECvD94qIzAwqelbH4qBbWunbGgd2U1qmd
p+J3YwnWB6hlJ9cy003chP0ezwVe6g6w403TOorPqqUMvxpGWioL6ltKPXGpLDJI+SEV6RrEP9Th
YgYf8/jSeBN3bt4ZIOLDxhW8tFBy44aKgCkDD55nRFaRtJf10iwjSP2yz48Od7B0XRfkS5NfgSDw
JlgpVyN47lwefE/2xyqqghftieZlLXPICuFQXYEV3i6QRC5zzcpnZkIJ3VCmxeT+WujNe1hhy0LS
dsgeZz7fLc9PtX/O3B9IocveXmYBek/kzktuCvnuRDWuTEI9iOhSISFJ/q+khQ3CVvN0M/lW9epH
zMiu8gSKyTwfpg6LWV826pcBK/ncqxx8J9/vr6gkulov3BIBhgMk1TgEal+6sHVX8NYRVr9uEd6R
pQCD8QRJEsSPYQlYmSfo0c6NJQL1lY1BcOWLmelxcQCDWFEtE6cZ/qIyeD/L7HCcs4Y7CLfi+hzB
cNisGgsH+QHSML7YZSP3ZGcu2i/R1N5h1kZ9djOXCmgkzNg6+nY8vhhzkXkpIwQulyiY0OqlmZ+K
MSwv/Yxq6mBXM95yjbV4uuDUcepfEUt97u74FdQ6Wo9jEbUPTSTGJxdBC0UVRdhzfFI+YsOJaVaB
Qb4uKWEAnk8URIddGnnlAsJOzbRa6HBf2O52HweMEiQG0XvYq2BrOhigM4exGsr9TNFEU5kfHObd
KbJUmBIrXo9QCKfTMlInYOPQ+mpcrTfM17489ZwYe3+TnKe+qW9X0snYYR2KeSvQ9NlIB1fToGV6
ODzu3JVxvNSkcOBTcfr1zg+jD0Na0Fw/w9N0Iy0Gio2quQPMSNo0JWWNz1mE/xbOWvHoEDgHyw+z
7Tx7VXScQ90SZBfjMRs3BYkjXL8miiFS4vKcF0ABOf6Js7ItUO+USgDS8lvBNuCaL2E8ODnsm16N
wj5ua3u7M6OiLJR21CPgV5jANp9f7bjWvRv5S8rVyz3pSRV/usGxzl5W1cnWmz9LQAmf6tvyXwd0
D8+jkalT6SHVlNGmAWIXNKvcS50Nwy6bYu6MdAGkPp0cOFPxpRW9I/1jsyI3VqV7NJC5d6tHTnvJ
A7Y/VaYOmydDPKaUZvRqEZ/ToJHqroftSq7vvHhWRhQZDXxXmul3bfnRb3+dWCn2YujPAICnvXAD
fh9ABPL8VzvjPsQ51x1YQ2SnsCJ3k9GdcuhoVwYUEVqnusirQ5nPFodr3h28FWvy6Eb/FMJJUl9B
YAg9sHuKGqCJA0xHbSOaIeAN/hJpgZWntJ5zu/cv1y7gZwO9CuQCUBLCJ3gV5sA5ZzWLPC3c6MlT
C307kfjFZOHeUgVgXQRcQYYUCFOJB1l5T1j4hzXd1UIlwjAp7RDykuwp7qjrGQBkHVfnJsDB3UBQ
EzEkZhQAUOvNZ9hZcBj7bKD6i/RNEW/OxaqH4SOYYc4IQmeHmcfpwWMEuqmgASSTwJXSVFV+F7KW
utU8+nyklMb7QCKgq7d9u/RwA4vgD/sh75H4+TeGP6Q5yo6PixZqP+aeOMZc/24ooHAukbvKlO/v
cGw2Dr9q6mIyn60GFuWXaVnL+BcrObPjHmnvxhbrbyzorOjWSiblhGTCA5jALkMvafFTDqBDdqxg
qj+IrwCRCALcMSLyPHo2yTO6rxPT9/gurQVhP+r86yQXvoIIIB0BNAjwHPhDgi3FNZi+FsdCaJod
q65PKmF985EvfeBiHEy62vy0ysL8FqcrXsANmdSiTXY/Ob2funb7gdaVH0Y0xWRdXIuB0yoviHjF
YbVCBqZ2sP9tRfw2EXt5E43FK5V1QfwUzsa+I188pXFTMlMRdyNQ79HRC7gYogWePqrIov20Yawp
WhOcchd7SQ5SYQLyEbKIvWcLGX04OexobiXLxbV5OrZ+G/ZFtcH0KkgMdnb+DJLktNGhR2prZF9H
Yygz2NogfpFhdK2uOdYt6WpGAzQ8adkH2UAELkJbJ73d2We0XvAUTTlc7JBzKImvfTueXsMHy8YV
pFCEwIAR4qn78NgOw/YgN5E9O420b2Fvb0npIA/EouxPMZuME1ZbCAcO40zausACTNm9y459OQdu
cfZgKIaY/FeG5gGq5c5EKtxr2mkOXjeWH3630gGCTohnEyn/JrIC7wOLU5DK61SxLMtwVC76M0qY
f9mIkp8qYFxpa/DRluUCeENjHgZb0L/XZdg9WwGZW67MK54t9O+6GV7j1bgppwQgOBYwJ1Xb4VNT
WH2KnSN8x9QJ0aOJWEjhUGDj2TtEV9nTmGaGLN/Pc2rXID12hnXpProuh8QWexsg1xr7cueMWD1k
jOwcKb4NmEmvpYa29ebXLdSKppjerNaAx2JVeA8rmh+xGtonMO7QOXwQknIb5D4L9AAL3EaBr6fm
NmuG7bVnALullPpRQ63YV938w6HCFTnOZ+ZB8PAZnSaQRZhyA+w+O8GgSFcGQjMANjQJOjNUs5wH
MIG3WYtqM41okvwwMR0bz8FJrOwjdO3PIuKzsOvmAtgxHrCsWQZ7Hwb1P6CfPY8riAKCoiMOJQy8
8DmcJ5PrL4IlvyWci7PeivVdIZfvWcsu6ZpDrys7FTMRFOJ/pJ3HcuRKdoZfRTFrIQImASQW2pRn
sUg02d1ss0G0hfceT68PPQpNEayoinuvFqPR3FEdJtKdPOc3DzTW8n3tdTxNYEojqoBTjo//0R9Q
FgxpRNkcahZr1GWcVRzTW0wLK18btVWiM8wVVOHt/gNv7fRUypAWYkc+q6pT8MCbruR1Au7tuZBx
upedIzbeSHloxuRA9u2w2UrSxAXu1697zjYyZqA/XS4H9DmpZdZZCCQ89+zToBcQZuPTVD7VKuIn
SPmrX8yiNb+H+iykZcMNslBfWUdonj5oXm+vrTYed9nkWTupOtWnqK+pJ9g8j7FsVqnOBMMJxLn2
gxMA0mmU2NjPxNhw8DZ4QMKRy1T3a6g6tKKTzElP4EdTMquc7KMslB/VjBzOS2R0MkB+e9y77Xua
ffFWH4z6hxe0wU8lR4syir1wp5Vhh0HjLHkZdyCiAb8ha21QzuqK9iUE4/VJJWkDhwvZ1O6oWK0c
Dy+iqGiDj/SFPdLyJH7ucRZ5cpCkB2k/NkhX9ViMmSUtAwH0hn+JXnrbEAcThMRd2VKvXMcUa0DC
Jwlw2BC9/FMZZyUlkzK947SaPupGoRx1Wvj7pGw5YkhWtJbMCXAMr8PIhnfnqd8QrPlUq/5Ti5Q7
kv7UlxLnY9F/zG3qehpFHLccbHnvgzcHpwGgjgZswHLJ8x+RNiTb2I9zPJPtmUCOA+CzM+XqnZ62
+ChQq90behx+0GdGmGprwYl6WfwrNehHqwDJHtUcrGmltcPWaYbknrdG/m4aUrFTcEHbodKCN4EV
v4SKUebr+hDl2LqgF+dQppVU1zFG2Zg+CsqHVG4N8I7iLkgfoK+iS9J6NESKRofiEVGHkMj+zAop
zUvYzSobEo3Tqk9BlwD1pAsAnG8wwmmt21W+5TQJtw1OEYTA6KLn3boZsd9kPRgVUPvcm354eSJY
ATO2IwvLo1/7EUhXBYV2lf8MhWTxZE6TQX92yDeOaJy9NJguq0KQQPUQ+ELs54XysvoNTyPzYEX5
s1rW5Y5y778xdHC18R1faYODxVE8fJG9LB6gOQU/uN2GB1AhAHdQBYU8asKoajEKQOipTd9REx4/
dTnnAY3Y/NAn9seyHKpVZfMjneb9MCZNL/G74XmH7jQ4AjF+GnmGr4x0Cvdo9slZvA0OnaHPPZ6G
JcNmu49avgXa8DivQEZpeZQIFA1nqxVKUcW9D6Z+FVrkWU4TbFvkiTP4s70+u8M0KP46TtCvG/td
Fwflx1wgzDO7Gfn3zhCLI6i+YmONIx1Q1RgfyiiVXOCNfNQyamWY+yV7v3VYNZ3tAA2iD09bEOON
0alOJZXndzQ1QsRhs+9ge/wtwtH+OysotcPQISUX0UgEX6SnR+n7cHBTPd93BkJzXlv57lBaP5Cn
z45a3kHwNXqJyr43rUaebo84THE+gynnzODFrg2592xZYCV9u6CykqHsGNPRpBZS0T3i3fNusOEY
hBr1B6NHjqiJCvlYdTX3qCPmPA3uRzSoMZVDpm5UITHFMXYKrHhli39keAglECueb/qs95wdWvYk
YrccWH3j4GAawkZBP6N+NkeJ+RS35oPiY78EqFGBjoNkJg/XkCtVFt/9OYPOyrL7JfWu/ZFarb9L
cPxCZw5FlkDxuj0FzOy92o0+1jCiocGF8mwUAdWxDXWkZI0KoQfY5L6x4V1jL4q3hI7AgBgZpF41
97UNX8B0xPhS26VOgdETR2A58MMt7YtEUyKKKDmhfdiYKLnhOo6kprM3gU48IuYVQswC04G9Xb/B
x6sFhVFQTkvAEyswqjUPkplMCswVMm9AAQoln8ZJVDwTNXEsQOXvLKNz7sp0KvaKBpimnZTqwO4j
q64ptjeRHW58PZX3CcjYDekdR1LTfi6AFx5qADTPpZxq1hZGiigpRDvq0f0dgp/sWbsmbx9V+dHT
1Gc7MftNlI/iNNnmZ70zkZNPuF6bjCYFyEv53EKqO8UNl17esD5KE4R2orTBge5KhHADbhmjg1l2
VQLHornKJqFqSvKlGAjY0nd6+ANu7mMDBg6C27xtYGXXYz1y6Nf5vebAFjBaOKPs0JYOdZYdUNdS
QX+3EW1Rs/xG4kq6AyoVTZg4aTkHhdrcobbFwkUjSAG6xBs2/S5EpaIcGJQHM1LCB9aVcYdH24SY
1GRDJgxq7Pny7Ce5ECxZuym+YIoEe7hTWnul8UIFuqhDN6mAglDX45VuGxoHJpCjIa7gJMWQZxQw
6M8Gm4tzUBMba4K50okKqlXo1Z+qqqqf1BpvR7+U8d4fB6zMA2FuQOp+AwRAWxDRzVPO5bO1Gh/V
9YKGs4ClvQbfYx+SCDEBo3U48Uf9azvY5ammiw/RiBZQrQFhToB2rzqciza91n8buljdw7iXO5mK
9heuRdZRcyK6R476A7m+dFehu/rs9M63wJaA2yoqCDTQfgL01bZ0b3iohgmG2Qpqb7LogYWIFiut
zqL2p+Z7U5CqaXDBEasxvZ09wgoUOHhthK/AnXdw5coHPWfHF0Z6aBXDf6ebTfoseDeCHm8GCveU
qI8sqh9lQ5+iSHMeEDLgNvI6ddvrKtDSWlNXtq1kmwEiL04lGVKF5HHrYYKYCTIw37Y+11/j0XHC
oC+AIhcO+0EJdIhAFGSo5owNllnoITqm3RwjPC82TAVP8UAdtzLJfus4KG7QeUq+NyOFbtNulW8l
Rl8UG4wGFqJ4LskwH2mwoUOlesNX0r4voM0siq7QYrBBHTZVS+Go74ApRFH+k8GxpfMBqsdsOJJH
dKNkEdTHIRFiVVdl9RRw7ByCAr1McH90KOir6hk0dtA4OKvQyNChxMVm9GhiE73RUki0IuQFZQ9O
C1XfG707HXcTkix7BF7MxaZOyM+02H4AmgLZVNvVdHScDrXjQMafGo/KtdRpOtQxV4Op9nxDKmHr
JlcUam9VhVJ+VQPR6b9gN0lpOU5sBEZUdPxhkgxDfqBNo6zjGApkpxnjFkw1t6YKmULt8RyaMtiT
DpZPm6ZrjL0e1zDUqxF3BHqN9/BP3CiO5UcQQdG6zEp7D8wFeSeUPdaU+wP4Ay33P4B7SDMqwGNb
qU9mY5U0HcDa0CYQPDTasfC3srN/+07b+XRIh2F+7itIWcGYgkVjbvJ+FBR/PSDLaOJ29FOtsT1a
ANZ9ssDIj4Hwl3GFzyyOGKR1Ta19Ann0qTzhHNnS9MfIp0YcHNiCY3a0Wk3UGJW54hc6dfylb8Fo
6ZaC2jlShmDXfPNYFz4VFQAbP61+aH/7FvqFAqFfJSl+SQqze2A4GGOPcpz/uvR3raVi0xk08wOd
3Y1QBJqCs4SpygG8DiUS3mmA7o/6oURDc5VXdChlIvpNaanxvgKWeyfIrDBIJHVb1Vy38N7s+FBh
94S6KSJnoYS30jo66sCxVZ1oYk0vFsYI7/nv4lzQBMo2bUNlK9pghMoHFglEovpTaUFiUpArf8aW
EfJSiHXeqCWfxpj1D0QHk98yJPd8Zpj3tgWEr4bDcsertINnENV3YDjQsYK4ctRp2aEZYtgIhETm
UdfiEEfQYWeUUJELuqMI1nedor/QwoYaKXSKkpZtHYVHRskNAa9JM/xtkY7VA/Lh5raa0hKBCPwB
7CqE1sYxlw4GykAmP+JVJJJFPut/UKAGgRaGa1G1SNdYJlBO31T2UuvCPegZmghQ3Wn2GN2XWoj2
g45MF9qqVJaeSgN8GT7H5noqPCSXDZZfFaLlgsvki6QRvrM914HQQFo3W5KoEyjXUgFBY/L+PFEc
RIEYdhjAz7lTmrXiq0968LnMaIhNXaKe+iAz3wUpxVgF3P2zWhSQ1AbHgWEPqhU8ZEU93qSnS98b
6hXAb9vUtHurhzGJSvmXqZ0RkzqqtGoIm5z3Y7ttmvCL4CZcJR2FCsrqYs96pxgneoEQDXC1EB3w
PXp2ACRUJNlmdVZFIe2IVIdWqwbtiPTNeTCxIAEOM1QvvIC1fQc1HDK09LxjqWlslagjEdai4aBz
ZwGGVYZHm8q2ehhKYMg4jcV28ZQPsHg9EFQcQdTHdL2SK5kk7LdCMm0pxj2hY6KAb2bpJyDlL3Zj
ccp0KY7GIUbClgM+AMlewE48emu0ZK14M6UjimLYEK+cEmLsGHCAKwMyZQ1/6DoqFfN5AhMFJC+s
PmENo+9lkfTv48C0uEhYdrVOD5Xm2UQbGSUZGeriXtcBtHNdawBVjJZuKlUsIewStbcs30+NIbHE
bDDYlLQGfA+w1HX/9IsG7YaUAr6psPmff/1X8ePbc0hm+z//0v4bpBumySGqxYijIVNoffqrP28a
uuHopkHjx9RV7fXPt8IXPLTH/AkW9Ad/Kta5Nn69HuKNZTp/uiodIaRO6RjY1OsQhZrotIZyBaGt
b/G4wdqbblA83v+zKPrrKKI0p3imWD31jnzPjsnfWwH1ViBtyoms2thdD3dpWpgQ5IR16RhCGK/D
xSpvbyO0yyfuAG7T0bthAH/r9+d/fjbtEPlTrVSd8qn8StMEo51/9ufP5vNnP19QOoQmzZ8vxq2d
7HNvc/33tXn8OdqXeXb383/+JXXVZLrPvs+8KM4CQPa1YYF5JRK47+SLoz35HQJjwPlglK7RGEO1
ogZN+2lSnq9HvvXhFvulAfDICS/KJ8VEonVTtDdGduv35euBFUXaB5ZqMjHAHuF9B/9w4p3Xvz+i
NaKoEzOTTVCznyl6/KPvY6qvf992yE3yht/3afxqAirt/nqAeem8nXkb8yx0LTQqja8D1HSBi9aC
Sy7l+xIEIGpc9Y/rIeY5vBJCW4yB6jfGULmPVpIYtsAhVm1LdiM/KWAPMx4T16PdGJC2OL8kKCGg
8WxFeCuA1Pv6rhI3FtWtEPrrb5YbiWOM824H25DB2gb/Nt0IcXnd/v+0/NmwZxsSPStfA7NXPgFg
zLsVjYLrX+nW78///Oz3PaTFM1BG5VNPjgmh/P31n7/1heZ/fvbzmsLrJZ6YcvSGwpYGIYi1fziC
xZGFhWBihYksnyqyPU6nGxMw/7+/WbRSmLZD4iVNsfj5gkuYzmNdPQ0pSv0kyVG07nhGeOPT9U91
cSbOAi1OQFkrKXC6qnpy6KDhPY/E0vUAF+dC4hoOel6Q9y/uvtSmb6rVETLfs/wwubxVuqn98M+C
LNYT1pGDZeHr/WSFqOVOJixjm75cdrwe5uJR4ggpQY/rhmUuNnebTh2eiAan1R70IODvd8aIwuW7
61Euzr0jiaAh0aFqiykxu1qRGAtx3SKu590bGFJurM/XY1yadkPXDVs4PH5NZxEDQ7Om8YyuelIQ
35O7AhbiPwuwuPks2p/VZBHAqddt+TUsqxsBLn0loWpC1Q1dYwjLEaDpyxeciqf0W42137CnaFvk
p+ujuLR4hSZNqWswX+TyM3lJ4yET2xRPVntSks9D9dhoN1LR+UMsd7rQTQE12pCaZSzOKukk0u/S
GEDEgLODU54UVT6aaE3Hvn+ESTFhgjVkNz7epek/D7o4XigSdyU1tYLS1I+V7ny//tUuTs3ZkBZT
M9Ln6tMuKZ6ob1v+nRdSKNs0rfs3ogjSBpo5dO3sxcGS+TIiM/XLJwpHoSuDHyL+POk3bpKLH8qi
R+NgDG5YcrHjdZVCdwFW/MmKj3DprRuTf3F9nf28/vqimmTdjXARmXya4pH+xGWFhtL173RxgVmW
Na9i3uxikWJNaZFHuhiKJ5923zDhUaQhhDj3kGNqagfT+Fuf7P/jLXNGUKBWMsbES0hL0un9CPzh
+oj+pGxv9ozDrNuWmM/IxZ6xmxRN6tbLnyobxMc+AJkrdwis0UWGZ5l+R8boesSL83QWcLFfwiBP
rbQiIHqV+G4E6jrND9dDXNw0Dr1Kx+R+MZYPX9OsMM7OCIFlpTag0lr+LE17Zd9dD3NxNZyFWaw4
tr052Slh0EnAn22PEj8CI6MRbTqaVj6Br8eb9/pyqkxVU4VpMk+2vlh9JXoJkC2D4qnO3sXez9Tb
xvapRMC+u/H9Lu3Us0DGIs2ngwY9RhJI/g7zkyEer4/j0gowVcoSmkkhVHXm73qWUqpAvTSsAPl5
A+M24MT4jNwYwWIFcIxJaw4gIGFQw1ne+6ibUkZLjO4Bhe4qhKJj32fik6b8vD6SxQr4E8YkggFQ
UrfV5ZNrjHCBHzB/fbBooHsUwWdE9Wd7iH+osQBk5qDDhFP3jXVwaXBSENPiJNU0Y3EnBElvOErU
TQ9N4FFncScTm00wcmCMrg/vTSANsKZOqcVixZHdLBYcIqRwmRE7coVzEtlHDwRwvEvtL389Cue2
RY1Kc/iKixNI88bUji10Erru8wBNTUUhxZOzNHd447C7NB5L6ODrWHb2mxdyFBcCZKAXYklmHFG/
3Qsqmm2SHxNL3liAiy00Z1PcEuxSdV7o/O/Xa7ztTPz8Sityx/TeJo3+a0n6n593pIXOqKoLwUH3
+udHvdA9qPWBi1PsrrTjDyMWrFY93cgLltWkf8eZy2zCsUkNxWJuBkelzTlUoevgP2gUkOV/+wgp
xQ/ebK1Hl+V9kQ0roIYA859zfbixABcn3v+Fh3GjOoLEevngkU0e02hpwPz0dJWM8n0xKF9bHHGR
wzxOUfTt+kpcHExvws2TenYwTQPiJYFZh26sY4WB4Ipmfg6m/fUgl1aG4/xnTItPqooBrs3YhW7W
14Aajk59Yz9dGAWrzrDNuUDKKbhYG36Qj5roGQWtBlxcYDeLlzS/+8ujIIit4Z9j2Ry0i/VNLwHE
DfLsrpZ88ayXW0n1hYm3WdlkiVzfFuv89Uyw7tQS6ELkFmppbxVLN+4zX3TfnALxbwB00bMj+1u1
04sfTudcELammuoyFepT6U89BpEu1P21LkGBO3eoxv71QwiDXkG3zDL5bsvkxDJLBVvEifk3IETg
8Ti8RDVNO+3GDL25m7j8iEIk9q3Fq+71JxRpAHnctGO3ibVoN8pB3TWF52zUXnyUnOurHh0dzDgL
88YC/1OXO8tT5m3kCMqQvPRU6hTL14QCvsdK6dq5RhlsKSDtKQPslFx+HfT6DtzGr8o0H2ILLEKZ
nfT29/WV+XYWTZUV6ViCLcBJv1j+Kt6gslXD3FWfIE8iYelHu+sR3u7gVxHsRXqUgQ4XBahnt+gc
87kpy+zbEM+4suthLg7EsjQhOOId8qTXEwidwIPjjoHmMOyyn0NL2+2vFayYKJODlduJspjU39ST
ZnZVOVVZ4YqI0kJE13aDZXaxvT6OC+uBMJBFpEUhhrbN4uFnDHByK60qXDVJUNTS0WcLtrnzYkQf
0bw7yUmDaoELe+YAKUs316O/mSxdEzopoOQw5N8uF+PYW3Iqke9x6xpgVh0pNS6VVn2jmjXPxasl
v4gy/xVnN4cS5b6Gh/LkZt4+HPtNP6F/Osot2Nc82YsJKaDixip8k8wQEjS25Vi8BuSb5Kyc/NpM
9UyFjj3gsI4dpJsOXjTTruuNY1TRjcVyMR4FrjmfEUI1jNdDdJysnqLKm9yhSsHPFOYW1dCTU0Q/
2tS8MWlvlv48trNYi8/p5JlhoOitugqkA2nU+64ani2k8q6vjcthuCJ5UvGgX/ZglcKvDJx5Jzcp
R5DwCAEnkEowoupvJBYXvp1U50cbqmy0e/XFDoBBrU2Q+xTX0E9T8SmuHg1QZVFw47Np+ttlKAGB
mZaB+odBQef1HBllE5dt3yiumuvPaFGtpnhCXP8+A/Eo0JGNgCCArxow9VI8DEhL/M5khwbw9e/6
5urRaT9x8xjkp3zV5RVH6z8XSZoq7gQXQsUJO992OBwr3vssBopS7q6HuzCNhCNV0OZLx1w+U2LT
UlRNZ9RhcowkEPOP7a0WxY0QyxexU4YKgq2tQj7yqMSfdWtfixv39bymF0fI+SiMxRpBErg1RdUr
LrZbfbZDp+cffSVjXjtnR5QMc/ZsxVeCzoN5R7tyAFLr/cv1KJemnqTGnFMAB/jBYhRCzVMlRcnX
bYwfINlRLH0Hq1FT7p1xQknUvLHSLn00TSL3aHHh287yKZxFgY4ju+65/fQldBCOBHlyfUDapb17
HmIe8dl3GxV4E3pEiIKuzMlKjZe4R3A6MgMXCBmeaOMA/aDJoa2axvROdzCUGNrxmzGYGwX3Uc8z
nvMQOi8smeLGhr+0LDXGDlwLbX5DXez3yogK4Xue5+K8ntsnqAoIsd5qjF/6AJz38x1Dl4PM6vUH
gIQkAP2q0h0pNdx9oItS3SgIkdJcWPxnMZxFStUFeShqOH6uPkjNHSl6QnJWx3XR44EHWxa451D8
KCLb2XXS6D/n+M9v68Gw7zoLOV5eW1+0CJXOMPJ/Qt/G0hlo6lr1wXmZpUNBLjW7Y06IIwr8xaFU
9fbOz1Cz6RACxA8UmYC9okIW1+D1PfqAc1tosi2QpcQP7syQexX0GaJ2KYROBLu0Q5MU5VoXyMF7
ZvjV7ix0XNsOZQ7NhIlbovlrGSiDYXq5EZAOsdOAbJl76nMPb17CWF/7s3pFMTkImSbVYxyhPQzM
A9uQKmODdr3+aKA8hqaThhyhZhQrVLmrUx9p6Unv7f6gDqG6jxwrP4UNDqhIo+Cqm4XA2ezaXsFs
Sj/X3dCoqwGB300yG02vamRCUVgumm1nQPxu4qB4h3S9cTB4Knyaxb/2jolpG6JhzbGvvPCItFry
oLVKc0RJMFqp0CrB2Ku1GwQIt2sdXm1ja0b7ULFfgjAxjhCivO2o29lRTHV0iB0MgNsUwx4nKOvH
gOrOpjbglmOQlbhjCEsq9NA5I4vme6ZQTDOFi9iDvLStLCPb9WbGy8VW8E+SKWxyCGenvAmQ6jKs
Yu2D6jsMqMluh7jV78Adq0i55w7OuIOO8wu0zrEAhzpUrbkKkDY6FWOFmSLX5MmDKrYaRG/t1Ult
P0hAd7h0gCGs7Mjb9dSl3NpGHAjVHWSPiwKEcyi0DfpHcieQ3DG8JsFOKobKkkmKBYGqfrx++Lx5
Bs+9MmQBTct0KCgtX6T4AJR1KCsLoynsYFDQir1xr9jeqfPgtSaxduvmvnCgEJA9rhNSp7L5eq9r
WoOcytRYbhSid6JMH4SiPqC4/vv6uC6GoXpJE0jQ3Vi+CFTowLxLPMvVRamAB9U/t7qBBrVuFofr
kS4eXuQFhqFxLTnLVCQRAcxQz5KuoVlrO0D4vNdSgPE8ulv90/VYl+4+QRMFw2EqZebyMgqlWZDp
+WBQhwyPPEPciyTGFhnhlEzme3SYN1ri3GirXjw5JQ9dHVILReHFhQt9t407equu/hXWb7a9PqRb
v75IGioD+hzyW55r4cmiRxHGSDcqmReWON/LAtpqaoxgucRtXU+cCTdTV0uTo28EkANxp3FMNHhI
WpXQurEgLo2ItyjlF8MkZ1g+Y6QN87vLWiZpSn8hpritovBvDGlGdGr63BhQlznQSLmq7YzeczNU
AhuhnmwEDWycEJGPDBTnxuV5YS8BakH9SpBzUSmbP/BZfjJ4mReluea4Gg6JytQ8wktA1Xa8sRJu
hVmkQVHUz6L+k+NOthtC11MwUTOMG+ncpcVwPpZFqtHQ7JYQORhL6ubwnoqVMZyKWW30RrP40lY9
CyQX+QYuQrgMSAIZ7b63n/r82YLAkMPtxl67Nm+U0W98u+VxN1mNUoX1SLTO+WhAOWiQHfK4zK5v
1othTI3euupA3V9Wy2s/IY9JBseFCpNH76CQKsqNR8ql49Tkw9k6tV8qOovTJujbQsgJj1bD99Yd
OnpFfpQ5vkba8/WxzDO9fA3RpbFtGnigl+U81rNV7ZkoohbYvrmKfmp6RNOw3QmPlbd18PxJ1S3u
6DfW3q2I89DPIuIyELW4nTiu82+ywhq0/GB+bVHjwTcngK3XA4u5PsqLy/BslIu9i1ix0VcjMUsI
33EG2Tp9AWG/aot0Vyfluh/EjefMxQmkGPYHIEr7dXHBj1YkVD/Ao4UMbEItxUe1o/e+ROGP6yO7
GAfO1tyHYLEse7wjprKITziOq9fWZpjgYRRffafeec2NnXzpPJ9vD1ajjWuLqr+eNvyYYwX+i+MW
cAhhCodteeOTva1fUs5AnV63LW4j+gOLtWibYtamQsejEoaLM8k+ldaHsh+YJvO5jsatA/JoldUB
HjphsHci4+f1j3lhY9PwIA+UFprW5vKOx4/TR6QgtVwN0yWEP/0c+4mo38hSmbbXQ104gQklVV21
yJfe9C3juFbbnJqYaymfpuHgozmbx9Yh1L+3MCyvx7o4LA4qdeYpkL8spq5H1qTOR91y6wiLPXSk
nNHe9TfRbZfCgDoC2EY/gqfZYskDd6uLHEYvNta1W6t6tzIMX+w69PL31wekGRcOERaKYVP3ohrw
ZqkY0OnU0OxNt5LgQlCKadf4sSCC4WM2DhatQ7VieFboFQRltcVNjN4Wiscr7Dt+pWqXfwrjeMBV
tKm0Q+bU2HuaaQVXThNPZez39ySVww4fP/x3oxTbOHSmJjhIOpxBkZsb/qpfY6z1DzVUr/d+h8kr
RjnZXV+2xV0YJBaMsAoVKOE7p6CEcyNASK7BNELwDJWsfPQVx3iHRgNUUj/FuA85ZMp2Ez5QehPg
/tzE2xFDsi0aGahWtnm39QFyrn3VNJ8B9Vh3ZVZZWHeJblPkgb/CqBnFMNFOD37Uf88A+q5kaPvH
3kCvouZKfEYd0jv0iGwdDcpjsA3DWQ65cvZFqRoPTVfLE3Y1H/xehTiac6f5ZiTvZVYh7uN7Odou
03DvJ3FD8uv3uHn7yFnvcOFTc628N6nOhBwLs8S0oXQ8TqV9LGiIHUBsdPtIzcZ7rYC0PNpifEqr
3vlAx0W/r31T3SqKmoEkQ8JDDAaSuNZg/wJVlK3jypiOGMHE+PPUybHs+VR27Dgf4qqh+DMm9T7J
vGInyxTZia7Q7vh3eI7Frb9uC4BpiYHFRVwbuJfbEMsMWZeYB0C0RjlxhKWBtjp0YTC+HtB3Nk+G
B2jU4CFfdr/hFiv7zEOPWDVCeUzRZ3roSlPAAE76R5zsAhRDDYBBVYV6uIjQvOp67QVCLTJaOio8
QLuk9jFLKu/GUXzhNqPjCFUeQWvA1suOY2/KQqS1ZbpeMG2z5KPS/uoGtGziGPrh9wJXqhvbbc7S
FknCq4CLK9sITKEo0jTdrnKr9MtgfEcUNgzA4T1R7oR+N6278Uan59Jpcj7IxZVN1ubLViFmOh0w
FMGf2LR218d14UpzTMGumzs7BnCV11daGLVg9UwPELnebDoeyF5x46C6NAiTpwK/Qz3qDYIo9kH7
DixntzN+ah42L+jlj1Z7a34uDgQ7S43eigljdv4zzlKqQW+5VE2BUnFmoqTRFfmhKhA7Utr8+9Di
Ze54hvEpEVa0Hi0HY5herTZJhUcF+gPFhhHUTxGaQ389HYfCKOZOjO1wSi8uBIyS9QRfY9s15SpX
u3XJKY3J4vVJvPSJBd0PydelPr2saCptokR+3ZmuX/7u/I3fbJzy1/UQlz7veYhFMl4USWMMDiFw
+UM0JoRwfj3AvNDe7C9ACrwlHNAY1mL++shrk9BKTBq3+RerR8Hcy4dx5YXqi1nVZOSRv7ke8dJX
M22N1zOAMPkG11TEZpKhv8KKKe3fYOD8E9yBaIuSwC0smLh0Ws3wUBIryg9vYTLUkuNgmqQL+Lnc
BJhB7EByI46UQPUO7Z/1mKdIG6fY3JQ9Bh9lFKOuEbWoa+jIBjvCx6bATFd0OXB8x7p9V2mTcgpJ
FOl5IYmIFQfqZGms3ikSlWm7rCjSz/L+w4CKcR6meLwUWC1TrbTufatGVy/EBxJz2+wlRHZva2Fk
shM+kuGNibc2VV4cdHP+b15clEXj4Qn7nvSOYiraDip22twq6q5TbZAVAV4ePjiMVVUjtSPRq7qx
Nm58viU02Rp0Y0wwp3Ht3txEvfcJNcFNaOm4rFhIW4/dWsvC4m9sKhMaD5BeqodvUEe5kVsN+pwE
7cYTamIvQOw++JFj34hzaWedx5kHf3ZwOT7CJdlkShdFptWIWZWYnBvf78IDyTkPMWeSZyHwZZdh
RhHUrYsXPUGcklUu3iOOe2MoF3fUfz6Zvqh02M3oIyTBUPzypbXwxhw/5t2767v2Twq9PCjOBrN8
oKDNPibkntIFH78xw+xDYqGqK+pHJC9/xpn1ntFiolSKQ2yED1GkorLZbEazuJGBXB4s9wL4AQNw
2uLAQp4dgyyrlm6nJIhDAH2L6g1OJNsb472UeID75aFEVdmk1Pt68swhyOJE6aWrYiPvZeUxyc1V
p4mDQHykMsXPJhoPGBHc2YhdXo99aYhkBWQHMyxTWza7GzUzuiJJ5vlcY7IjWJvPfycCeF/TUUFF
LNMPHUHwNHcK6VrZo4pxdRo9Z/UNavqlDUbugdwsSYgwlqVy1WtQzvIoJVYo0XW7xr/xlbSLn+ks
wGIHm4pTVLJByjIsHyPlSyrRYx4Opn1S40fpbVsqfb1zQH1y1ZoPbfEwxM2q7X9e/5JLcgWEKu6W
s79iscnLVFHCYWKYavqoDghZ4eGJR1acf7MgzmbBL83bd8Hv61FvfFux2PHxoAO24hZw7TR3+8R6
qVE/uh7i8sAAbJO+8d59gxwr00B0ehDZLio3bonoP9Zv8VrkhWtiUoQy0Tee3e+byvsR6fLGV/2z
xJenzdw5sudGFYomi12OgKlXm1pOftwaJfZ8dhKvcVis72Qr2oNVIp1hST/7mISj58IhjjENbbKt
pTYUKj0/WymIKtadzwzEXbcJfS84aJ1u7+Q09JtkxB+ucPRv41hZ9JFR/2gda/ZLVdWXzsI32gf2
v4tBVKL4amAu3euAr69/4D9UtbdjFPBkwG4Ke3nCZLIGsxTYtqvHHJTtb6tWshMKvPrB1nGoyjEc
QhIL7bZymkWcmgriITJyvLVHh/WspE82hbF9GrTdU19ipLvC6E75gieluY3qVqkRG0fhh0aFd/BJ
jzhILPU4DF6FUpsm1gArlTV4hvLII12c0F3kcSpNJNe8Fq9kpTROpUkjNbHG8sWpbhwPfy6M5fBt
bj/wUjpVqOUp5zeNGbdJTTE2ox5ROt+xNvg8mQCZm/wZU0r6k96TKhuX0scTOmuA0oxHR5v+OKpS
BjE+4w6K7GXUrUpRngL5O+hCgOrYL1yfqIubjXIqeTh5Ph2f1zfBEDX1VJGAuOGEjq2JjeEtKsvF
k+wswvwXnCUKYYMwrqnxWlERwsLTZqNgNWxnf72N6MAopt4utLnQuDipzAB7ViyEbFcW5Qc9zY+4
BtwIcfnQ+E+M5ZOoQHIc1XvTdvNWOSatRc3Umn7J4o9PbOcKdNiHQTlmCBlNQfjl+kRdyrfOBugs
HkuiEU4ascndQfjwjT7b1lNOZS3zb9QHbsXRX0/XVILz0xIGWcp1hy9y85iXG13uro/m0sts7p/z
ducNo7/pmtaBkihlJt32ZdaFtuhtl3jaZ5voRjJwcX2fBZqHe7b6QIdbXQsyHkcuhHjRbL5x0N36
/UWtI6gsDKobfv9zi7gu+Jcbafal34dJoPLK50WJNcHrvx//QthNcS5drfJabDqax0aJ/0bWCW0J
XAwILHqwi6WliSHAdo0dmtUbNX32PzfZ35gFXsV0bUB6qeryIa4UKJNanWFTKddXVt6lK6VDqen6
mrr4qehvqLhamBYqA68/FZCYmsteI0iXHSajwZpu8zciGDzcKPnTyxCLCHocoHkaOzwT/Hxn1N+Q
P7wxhkv7Ys4nZ9jM/LRfHGNqqYZZmQf/S9p3LUeuI9t+ESPoQPPKsiqZlkSV1N0vjGlH70ES5Nef
Bd070ywUgwipJ/bD7FBsZiWQSCTSrOV+CdWjq/9AHA0E0ZPZTMc0lLizJb88E/Xu7WYnIxpBVYkq
F6qt4b1mg6y88+gH53/f40fc/bgD0f+vX5UualctHcDfu19sdXxEyfVxpPbTJ/YEeEHIxHGYBPHp
5oI/PdRI72AQF4m5xptiWWF10a5mEvRLu0qTyc6aEI+lKt9gsPgT3b8uz2Si+odyI/pALz8fTR0A
RALkcZBoYf3vJj6CA299jRatCsAeGPvAbNBVj0pQgRjNykHmntZqAp5dgCQWQ6YC+LFUN03T6Qdb
T7XjutBF+3JA74deFfT3iJ6rJzQE0i7e1OkISnNyW/a3zPmzLkO4rJCiBwgZgQjMRlhIOQtrBxR+
u0vqvnzSprvReU0poFJ7AJaHEi8vLOC7HHgOF1U4HLmr514cNRMZc7d4qjDRpfw0qxDJXUCcx9/q
StbCxn/zLHS8kiW8/BoWGDF4L4unkX0rwj+uAQxPUGJp4OTIcpBR3oI28uOriFQy+n1cdJmhBHdp
gSYasNIaXItP4PelAOouH1DJAQPbuhT+uwW9MLSKtiVg/SFUE+2h00AJRVCkezKNE9KOLN61X0f3
mOnHWvpu5bfimixBo5CSDK0ZkFUO9S4DO3g3PZlmC4LT36AQ3nQKqChAgDL8cl2fYSSYtRJlBZ/B
NxGpcxg98s6oH4iNzSjs5S6IRQG+d7IBNltIztaC3V98ntvrzHe7RtU2xpiWT2qF6iLg1g9KeKos
SVpMOMFXSgiW6LgOQuoBUur8FEbbybzpzP+sG8WCImgHgPEhFWSgrU04wBkD9D5YzYqnH1n5vQ8B
ru0CSnW7LkQcK+GK8PI8itoceQjtepfLlYCkAa3TOFLpf2zvN4COY/vRyU4AOUAgb3YP4F+L3Nd1
oQsuYy5TzC+D883I+8Ipnuyw24HfNq3cXQj896z0A/djAZyon4hFlASuPhkR3JMD1oQhtT1zrDfa
+PUTGiEM5ZgEeNgTwRyKyQZ1AsGh0t3XNt+CzkDp3U1HQCo3/VgX9R7/CwcYj2YDFURe44Jvv9wx
UBfbg0qhEfBw7dvsKd0be+sPodts81KbL8QIdn13jsgNAz8qqg5og97F2Re3vAcUaBwAnfxLNiK5
c1PH+/WfdnWyeesYKsQY7wL8A/65/GUsq6miRK7+TPr2a6OfQW/9598kCM6L/k+CUT4V7uM/fl1Y
WVAvuGqU4Pc3GlgD0y16nCSXpYUVuNg7YYX432fOCV0UIKBQIcEGi0iJuo+XkdtUdqYXpaCvCekV
uFdk0S6l9FoNJOQ2M56Blw7+QlIc9aDf4ZFxLLrhp6KDETRsn3SWfcdgxZ6R2gdfwmOYZAfLAVx3
nyNcBIzz4aN7h8oODIQ4uOgw0yg45rQMmKaqVeR37ptlnRPJ4/za+C4/LyhtTilNB/Su+I21s/K9
rOC98HkE6VhPtBohrBJj6TqNK1D2ETAyTMeOHRImsYzl7wM6C0l5FYdaWJ24AAh8oGjBM7gxCs+S
PZ6WPs9hOHChmGCPcIRAHeSyWoXJDvu5ae+b2zKSeNmlz6NHGbgYvE3vaiA9NVEu1kYWPHfhadw3
7ON7i3Y1+Dwg/JnwfMIlpVUlqZCYDX3LKD0dB+fDBx+JSEfHG9w04LzeW79mx9KITJBLKrbyHCvg
WihfakXSNr60PjMBYt6eoTo3Fo0DdjlgxoeHopSEqdwzXfoVvCM1YKzwSQg0TArWA35MAGzQMvTd
DiBFGGXyRvIJA0VNx1IRK8DDO1zF2RpVapVMSQWCvDb85d7rVPaUvHZaAG7Bc5h3bqDtSUxREIVS
ZQQHjg8PNIb7FDmvCe/8jxvqhRThHGjK2NDGMGI/LnZ0BB7+R4NbtN3MtRCuQID5gq+8x/dpc0Pj
G1A5fNiJXnxf2AX8coS2sRn746sdoQlN4qMXNgHXBXpaedMEwmjBicbECejEjMwvi61uedktXliK
rD2DG6NgrLgAeM4O7ZQc/+DSklo0s4G+C0JUzPIG4Dwp7kCe2ACRMpGs1sKxwIkASgYgWjXUdPnf
Zzabx11lgymy9XPnAe9E8JqZrqThiP9YQZkLEXxFZyKQkEpwE9etn4KVds8KsPc44VjfAyRefXTT
zm9bEr9YZp+COyIHCcW6PSyJx/tABcw4pkSQNL4UD1KnqEkLvQF7DjjXm6kpN5YSkodKt+kXZHg7
zL/FCTj8VHLTIuqWJMoW/Bomk/6KF7QvIkzXmYrW+PuafU2Vr+vKcWsT1xbwRCgGIueHBJZwmEjN
yAhW3cZn2msz+TXdjBpqvf2N63Q7RVZXXjIW0+YJTJfDb4m9xA4IDkGM5jR+l6HUBGKlmvw2Khnw
8YLx89oX7ngeBiGlfLlhGS1KxylJ4wfNXdDHW5b/Hobac7sdeCTWl29pc9AvgUIbjhrmp4VLAVRh
de0MrPGHqHpuLHTmEkNyry2tGR/lQFCEYuZVErMpUAJ3kqbxQUHaPwPWQX9MNaqAGkNRJVfckjGg
Rx/q8PEU9JVfLlwIvhM1MUrqgzm2BLjSV7BXHwcLnacU7KKZrX3BuNRufQW1pSUE5LaOuO/dIQq7
ZYRFB/ZYCM1BDoZOV2sfgcsn+zPp0T6E/L7r34akexxAZ967O62Kj7lr7mtqP6//kqWFnv0QMSNN
66GJQG1BfRp3ntU/jYCbLuu3dSFLzmQuRFhiNJK3aZU01O/odlKQnDwRG1RXhheofhKB6VhyvhdX
F4UVPAbwVsEo7OWWoh+epNUIpVTQ5DX0KQmCzbpGMgmCf7KLAJ07eUH9pgaPzEQIWrgDyTF7X3vR
TcH6HSBaIa2Fy+ZSDdd2gbtExtZvlUdw15Vg3Yu1R7f+phnF0QyObVx5GjiG11Vb3KyZVH5eZhdP
YLd5UYxT62cMjMT9TWG+BsNJnW5S9PUYXebVoHFbFylOy+DxZgFgz7ARGBgAIhEf+AG4id02jqhf
ZCiHaTf58C0KHqvgUIe7PLrhZfhE+Q2GY4mui9s4k8v/PtM1jMdRq9Ak6ReRia6J9i0oZKnlxQOG
QVUMImC2EdQalyKikraDUgWtb+D9Yt3n0YHqe8ny8fvqylD44qF8BXwfMc0bOGB1juFRfJr3IB9y
N4n7ZLWPenenoc1Ra/+U9g8t/KL056h6yD9MT4HNQ+UPuELAF7/u2A4xsjXVBs7CyLYquqLrT2zS
/PvCWXOScYhDE98HNSu45sxO8ghcugDm3xeOWdqXKabiE3inEZlrMJmX29oMMZdla3STc7LTKBsj
X5nAx7O+cUvmN5csHDUzAk5m5kCzcprgRHpPCrnH10a0DGwM3j3Iil/3Rmujg+OcV7AM6+har06L
EOcp1n59VA+UTfGCs02C6NsW80IJOMaNMTFbX9srRr/N9GG7LuD6EHEBwAMDxB6/pAWHPtmhCXrn
HgIYeM8Outp4iHs/IYMntcCBiXDtHW5k5gvMIQMgWxS2/lAc6nSX6YdBBpx8vRtQA+9oBJ2YkwM8
5aUvcEMW9KYCESWAuelWDXEb7tJUEjtdW9WlFOG85GD4bTpTafzc/JoYX9x8t75Q1xcEvg+EXA62
yFdK0KJjQKnBgxoXRP0VVTpELwewAoLw+i5vj2P94GiycIl/8dKK8cxCZGYDoJ33cAs+FOUQAE7r
TuuPoLlWjL0NIItWBtojESJ2Gmm9wdoxs1s/qoCOe3D7bSsbUL72NFwPwDcipYU2WTEXFyRJDWYy
nPcYeXy6I80GzfZmsh2ibVxJvNqyOn9lCb5FZU6UNU2OCIWi0oxC0j5xJKeSO8brbfkrQtgWtGSz
yaoz3J4j3SQYputsFJKIjlFE12sa2ZN0IUq4WD5LaFJlca+Hk47li8LnAN4yVk5qBagfbUudow1L
VLLbmp2YJjlQS8d2tm1ir04S1Az/QzhpaHd9+kUPt6Z7oDKuIpkU/dI59KRrQMsKKYj2WPItTO6i
5hl30frhlZiFOMtdUT3u3BBSIgVcklv0Njoy3LMl/zNfLv73mSNlVk2ceoRZOOZeH7xWl6gg+z5X
cfb9pgPaTNDWUIG9sQBk7pIS7OL3eeMB5pmRGxC3uyzNUs0GnJyhnjZR+TC1v9b3YFGAbqJtEt4A
rlQIOJQkMtShNpA9St6ifVK9fuLzgKZB5xoBwp2Y3WiYmnSY3mx9k3kG8JGe/+3zXLvZ8psoe6Ln
GZ9XdWWHTGSX79cFLB4EQIij0o3b8upBDmZgYwTFd+PbSXkqptcGuSdkG3Yd0NLWJS06MJ6hB1A1
nuLifdw5aq00wMT0tQGkh1a41wBZ4zU6INFoB0bpbDquC1x40vGEIdQCx6OOiExwmSlNkO62zMbv
M3IzmsMmGftt6B4M+5Ta90OOFe0Vz1YkcheXFOUN5F75U+Sq9RMkrGEXIJs3AHgKdVbP7B+K/JtD
btb1W/IuvDSIJCxBLUu07HBI4tEqciQt0YE+mcEuTvWblH0Q9hDPRcQets7bPdBYcFUzw/huBx5o
g/qWDSg0Mg2HLJYOWy0Zx1yI4I8rU+mpkpnUr5EU7PT9CCrutv5W9vuqkWQTxFmoK4WEhGRj12Bx
T2zIKh6j4GVowRQa70eMkiuqr9p3SP9Q/Humev0UbONccsEtOSSdd3GjUoVinhiX6D1qqz1q0z4B
b+jUdvdm0H9bt4wlEegRRVMtkGAQOgpO22hLLTXavPOR1vMeAyCIrH9/ycLn3+d/n3mlaIgDszXx
fduINpk1eUr9YHe7wjisy1mycPSi4ZGAANi5SuZmte2AyLnsfACpHqck3OQTXqXdsF8Xs6gO4Zi5
KHoCE1PImKlj64DWvIA6lu6FFlAuNrrutcjRrctZiEjhh1CXQRck5o7ExEs/MCMMI5X5pVltMCe5
mzQAP9zY8YPebGtZTLpgBCDuwvsQiWodYbzg/ZSEDUmV09G3wl900xQfbWwCGQRaZQBDh4sDaSTx
FIEXusf8C4Pj3vbDfspv6HSAO11fsve0mxD2QgySHjrG0EDnITiGXO3sTOknrBlaX43wnFRsW5Bn
JX0y7Qc93JMS+IEk9oA8uSnHcls0GLkDWW77YJlbA9y5679nwVQ0TPXxbDkiFlssAZeAT7VqGo9+
lx9AeA0yDLD7Jt/XhSzu3EyIaI+p2WuDmoxwULl3LqdPPL4vlBDWNO6RdiFhMfpgnB7CDaojRiY5
ubJ1EqwDPOOU9EYOFZKfaMZ17hSyiaWIULKF4n+f+aGEKeMEiJbRj1pATG7i9ml9I2RaCH7UpEwL
KQie/KQ7gWE46O8n9861d/8mhf+KmRbWmBp2EqejH5NbK8JQF6YHcvdkymovy6uF04qQAWiV4q1Q
6n0wqlE5+q2z1eyN/vHGMXgE8+/3BT3Q06DFzgCz0qY9M45JJnkqLNwGF9/nMcRsnYLMydF00Ix+
OO0CbV8DqFoG2b4oAtDInNICTTy2sOGGE+ZZ1AXMt8D3UO2AKgrU2PXdXtyFmQhhlWqjYXmbh6Of
Nw/WsJnq53/7vrBKUWOkJBqggtsB2WaLc7f+/aUlQh8rgMnQ0IorWfi+ylAr7Kk++cR6TtSfY9V7
SSLp7+DfEJ0+QCY4KgduSTRSXe70OBJWsLhSfTS1eoruh6DvSpKjbZ8A3rBf12dpPwjnD8dcENQR
0/laW0V5OVAVz5LbVlU2bT9K7oyldwjHs0TbE4qQNvBiLtVp1ImVId4ofmiWhxGnvEg1DNhTY5PY
8Rc7mQ6K3v7oYsIZcySZqaWYA3phhEC1+by4YNGUYEqhRneD77a8S9tJTjqYFs29G+x0Ge3V0lKC
041PJyEguOppzeNhnJBx1f3OVLcdehWbZLu+WXzjRcOYSxAMo51oHwB0UPeHYRs+JHv2J8w/Yd+o
6aNABsuDnQs31zAW+WSVpuarOdCdMIB8BGDVuhZL6wQ2D+SlMWmBUFDYEzsITADuRZNf6oqXp6h9
fxAegz9x0HPO8QfQbAewBcHilAQDacAImHzqxF5EE+/XugZLTgDVJ4LEAcIgaHFp0ZifNACbitiS
0GSn5fdBouyUD5PccbqxmRC+jDN/Hwc8S02r0Z8CLzA8XTbCvbQN8+8L20AzQPTVLpQwwgNVN0CD
X1+kJWOdf18w1mzUA5IUuK9cPI+0ChyU+hMlGF03JO5yWRE0fKEaiWeM2HRn6EFQD2k/+pjk2iV6
i5P9cVWQnEPfIEAc0T4tZlIQYzF7MIYBaah0r5XqvUEHL2Nkh9YUyfN46XmOCR0gJWOOhrPeCNuS
5xGGqox68FnQFlvVZZpXloPpmYWj7god1CZGr7cbGyDk+9qs3KeuZZiItgrlyJAP34y9ynqJC1/Y
yovfJGzlSFT0wlD8prqINzT/1SvPtf7gqJI31dJNcSFHuFxjpuS1qjWDb+SFx9InNTmHALdh1WPt
PPXKbqBn05I1M11Pj9g2EBHR9YB+UISG4h1BNORemzTs/dQwQU+AkiKmDOnWrncVO9hh5k2Ju1GL
F3N6bIxKsrQLdz3Yf+BGMCWNqr2I9aW42eAqjt35mvufREs9dN0Vzq4obwMiuQoXNxGTHSjNIq5A
eHHpT1qWBph2KHp/0v9kTgtUc8OrRttLqg/309loiMSkMa88gthE8L5J1k4d0breH5q9AvwpGQTo
gvdFgy2uJwcdg9dpEduoFadkbPC7BuCDhnmYNIBXGjIGuSUxmKjEU4Eg/XIVOqjGmJfAZmB+nG/z
+Niaz5psfFYmQjhXTROnmB6CCDB0xOpG0U62LIMgEyEcKSPRx5ZNEGEo+zG+xSCcJjPhBf+LNAi8
Ik/4gn9J2O8on8rRhRTfBF7lFrhe6/eI5PPvTmN2D0ZgaqhUA58fXh3zgaYff1bNf/17IXD2edOi
YKWCD8VdvkuU28LG6Kwk4Fk6ebMFendAMxFqGfYY+MQehK8N9SZQenZeIRuYkS2TcLwnIMi4bdQw
v7O3Q5LAaf3+t33gP2CmRaxFbW/z82Cy78qPrPjzic/zpnmk7NDfI7qniAK4uy1xqpXCyzqMcgJ3
9N8kCAroZh2qbQEJgH3Tb4x095nP83cGnjg86Xi5Pvmom8UUtYNfTTUA+oBLtV8XsHRVoBP2vwJs
4ZzVTtY7ZoDb0bEfsmzD0P0STvlWYeBSkTSEL0YhgE9Clg9dvsDnFXJwJUsmd6Jj52eNr5Fd2N+A
DM+tDj3Qzm1jR/VDGNeYkd4NGL5N7Nd1TRdebTwAgvMFSwGa9ARNq9AoykaPa1/PRs/tQQWZdRvu
JiMQ0oTIGsj2bmFpkdGEB3PQ9wOMAcFLWmNC8Qe38jEx77XB0YzulYZ5TR2BTEc2KM1/vfCKuxDG
tZ8dpNoxgjA3nMo38a4vi1Pf7ZX2Kcx+pdHZTg3PYobEhS6t51w9YT0zhDhdFAeVHxTZ15bCAUX6
nrbjCcScXq2Mnj4N/voWLrgj5I94Nz/wCK4p1uLWrV2mapVf6N74q5R8fcGjXnxdOGtGr+hFZ+Pr
/ZeMvY72jZYe3OK8rsJSD8iFFMGltoMLZEIDUsbxOKQJ2HXe2jDedu6fBj3Urusp7BC0p9bMPu6p
LgQLnoo0zAGYMwRXmGVHqu8TV+rF93nQMLNApW0B94xhOh9NBzT3Qlmlh//3ooWDcBysZ+8z8uJA
RxDlPUVVvfSJ8y2u73Tn1KQ/1jdnyb4wBYjImQPBo3f/UoWM9nZsRFnlZ3fKtCVMcmJknxf8n2on
GFIa88pXR6/vv/adrAixKIC846aA4hQkQ5e/vxvAcqQoRumP5oPbPgaNJbGhJZcGSlFOlIQkCN7G
lwKKsTV6gqeMH5flLYuTPU1aLyWVF7YO4NEHySN86UTyXgP3HbL5qn8cuemC0ghzGr3zrJTBJi+z
baf6tuRtsWBZID5GXgcwQKggi5aVxeDEBFB37cd/ACbQ/sRo17pdLbhKTH3jIgCCtabjMrhcNmTY
JoVOWe1nCWDBG8U8lUO6A3XbfnC1bVNRDGB9GEwCHRpzmcJxTwFb5wZOXvt1/jtQlC1w4yVaLVjb
hQThwOeaHRT6AK2qMfCcfJ+CRXR93RbM7UKCYM/54JRAaoEOadN6UbwHcKXaHDAwYFtv65KWTADZ
VT4RhOsa+J+XO9Q6is2GIKx9wnyH3teB10kZorn3EBwYgGf+J0MEd2BKXw+JiQuzaW9oG22Ics44
I6X1aAZf8v4xqR+JLrulFzcJD2ekA4AeeZVlUsveSoFqh7jA2QbOwaDb9YWTfF9sOo2pDofW4PuZ
c28a25b9Xv/+ggsgyFz99/eLCHYAMGw0KzQrP6K8QKWDDS69w2L9mxT9cvvDqC+HMDYgBWhN0Y2p
bwOw8VmSZIlsrQQ3kOoKqGcd6NL39GttlHdBlRzXFZGJ4H+fXcKo3tb/b7nA8dWiPEwlV5hsO4Qz
HytWa5YGFmpqUTfaKfUJBI6T7DTKtBDOPbg9qVqrkGKHhxwUbDIGUdn3hci8K8G/UYQ8FMLTExOG
YXfHcJO9ru/Foveama4QkjdtNVl9Di3SGqxRdzqG6NV9kjwmspYeEfeXlyYuDongvUr0kxhGjkPo
ojoUh8lhmLLMczS61cGmuUsdMEVOqX4IAA/qKJ2nu+1bFqvHWinvhj7Ugdlof1tXft1Q0CUqGGKp
ASejwBKX+S4qNrS9S79h/HFdyFKWdaa4JmbppzqP1SzFiQo6Tdsi+MlAGxF227SNBy+qMrDvmuQ5
xWbv4mgCJHwM/NrOJbUXYhb5sP5rlq0KZU/gymmYjRCsSotAXDnUeO8FzT4t94qsv3rp/Qxt/woQ
DMqtKg1soFblJ0bzbAO3LDaVA5hlvLrVdqaeHBUTTLGMnAZoqUcuuK6aQ1OrT+t6Lm/t358hWNuk
phOqybjHyu7OBtpnXhkeOprxgLYl+7t8gv4nSeyXLyJjsACtDG9jvk7Rbak+FtGxDG+lE1qL1//f
lRU7pl07aLqux8r2+hb4CgDsw6FYX7WlOsR89yzhjkkDMCgHBV7odTmiBeJslQ91/hCr92Z116iH
IfwxRh/kL/z/juHvAgrXQag7tEKCB7e/e2e0D7mDx/mnrs6/IoQbwaa1pTdchGJoO63pnogV3oxl
u28Gey9ZQr5EVxHUbJu4Zc5utykc0SpRE1zT0QPVf+Xm2bZfh6DxVDAQudXPXj+74/eMHAAlIzFF
idFbwuG227DPenDv+q12aOledc9FsEs7iYaLdkjQLwkAOGTlxCYNJTOqqaAT9stuN/ETXgib7foa
8sN5tYQzCYIeTkDABR3iqiDNjdsdzXJDqpdU2dfRLtRux1ZSeVz0iTNxgssy+sbtLHvAHWh5Y+Uh
67aujuz7gi+qsjSsYgsLVqeHNyrz6JLFEvMBaL5I1VHDYkUgQAaryGMc/g5izy7vQmCq/5sqhvC2
zuy4BwUIVCF6hFm00IskfltiXAY/XbPTU2ea2VrdiJOa7bsQrdJfWH/zT9sh9jCkWc8iUAzjamhG
77lPmGSNllUwkUEEdIh1NSdc6XnCgMxe+UZzDHrQGDiHcJL1Fi3b1F8h/O+zdSKsdA2QDOHWaY5j
8jiQz8To5O/3BY/Za3kLRht8fyR7Et/knxjSRKPN3+8LXrLFtCHuaCyS1j6lysmOvunhwQYV2/pe
y/ZC8CS2i1qBk/JlCncJORQWYiqJiMX7H2QZDiBcwKQiXpkB6miAAEHK3mE7ZfiTFgeSYB7I/l4i
bF/XZtG/z0QJb7Meldl4IEgAhMlxNN9o/7XDsH5rS56Ay4v2VyPBtgpbiwY7R0TThl+tcqNYt2kq
uUNkiyaYl94VCchnEIYO9K52dmjt98zoFLTOxnI/5VH+aiNY2lgXgNx6z5q4XlajbLORwjot7gto
ywhH6EfZX7CyfKgUhucNHDyIB0Pjzinuy/re6iQYKktnHgMPBEUF9PpcDeQwsIaAHpnB+UY7gNip
sn1fjP7mAvRLp2K7k5slAS7CrrlL8x9decjsDqSEz8C2Ju1Pu8+2ZS9Ramnt5jIFm65BnM5ip698
i+yLwgvSvW7v8uZt/eQs2dtcimDSqPJEqdZBM115q8dDAv6wfh9r20mGEiFTRzDsnFpJ02YtXu1u
4Od0ONV1s8+0yPTSYpREtTwuEcOkuVKCZds2SM5KCqVAxx6lmyA9TWyns+2gPjr6eX0BZXoJJq6x
EM0UPfTS9O0Yo4H5OLH7lH0iyT3XSIjEik5twV0GC8doFmgGjRFJVMkTZ1kRgDTziWrAOAnBmFar
zE0d3AidZd2RqnrWnOEQI7IEttQnuscIOHj+K0vMO5ZdEDKNR0vNDbjh0NGceKOk+rDsE/6KEAIy
BRgyet4hheHkB40+OOYn4oC5CoJL6MIYhPUJT5EA5Eet/9M2MjpGmQaCA5gYZV0SQYLtG5OnfVu3
W9nXhYPfoUsKnQ+IJ/PyYLW74jNX8nx9hPPe5WEaWiE3J/WodK9W+thUP+JI0pXAv3J90v/usnDS
SWR1iW6plR+Wj3n6qsYgKt7920IJBzwebRstqzh6bNyHxkZWFV9M/80XSjjaRA3S3g2wzV2abusk
3obpa4QWx6K6VfJHk+V7dAR7jv3DZKdev4/c34axz4nsiSyzB+H4ly3gL+wQR7JDRwUN92rjr6/j
un9BU9jlHRpWVWeE/AGja0/MPMb5nkVftOR1Xcq6GuhXv5QSIDwDuxSkGHjpGUdDxqUr+75w7DUr
HrKmwhtJrzEYcZPJOiUXDdpAZzH6GG3wKAi/H5NKlpNVDZ55eY9mV8NzWPMjqHRJwLyoxkyMoEYZ
a/poGbi12uaxid8CoPN/Yh9mAgTnFY96UgMBBHFshbuK/rbKr/8mgGs4e+dNDh1oz6BBzkAyDVT3
z1yHgD5TwburYd5b8F+9lqAZCoAv6P/ZJI2XWQdN2WWDJAZfPBQzKYL/0hUHue6WX4QYS2DabiDf
SoT8mS2rJMoECV7M7Yu4jwIsVxgyrw1fzOKlB2rnOHzm/CF8APMI3JIhztiCaT21pwRuf1LQR2zC
ftE+tb7zi0fkfyIwAXu582WqZnEwweerLlI73hS8gdRtXcTi8ZiJEE5hbvcBkBdxyslP0EzT3//2
deHwBbbiMDbiiU/DZ7TKpRJHK/vxwtFrlMas9QJboNiHwgBGumT9F01ptjjCyQuooTexDZstrIOz
L789GbLKkGyHhbMXVn1eW7wsTbLNmDygmlvKbqPlRQKYlw1gZrDzCkakjhQtRARKoDKdDptUWjBY
1AEHwHFNtKXDl19aaY0ANM/SGnmiPPFAteJZw21sPQyRttdi1zPifqtxXsAfEzmlwV2Fub7EvUPv
o2S3ZL9DuNeNgdZZ21f4HZyKaW+BgUVmEEtr6QBIlCPg6+BNF05LkQS0IP2Qo9FHO7pZsTXb3+sn
ZkmJuQThxJTBlDO363N/Mv6E5YNZ3xgAp/igDHBzowkTnCGEY32JY48kC/ShH9vynFZKfIzK0LpF
tse+qUbLldwtGt/8i7D1XRYBEygAzK5bIVkKiLOsnMpz3uqbJMFQD9sAt2Tb5ceuvesywyuVdNOO
1aak6TNoLeKsOmpxcWemlRfYOkipUnSnq5IluEoG4GeBuQlNLhiUw4SD6DmybhqVqq/PYWt7hkV3
SvJSorFXS35TR/KivfIigizBi2R949R2zuqz47xFbuplRrmJQBUXTzKSuCvjESTxv88ihVG10rpG
bfdshcFujBIPprobpENDi4vnYAIQ72F0IIozD3DpOenKuj4n5i+lqje59iUOQcU9KVswoG/XjfXq
yEEnjGPDTC38v6tm7NoOkhg4RdUZ8NyvhMa3fRpJjFQmQjhzgCy2TAXFn3NAyx+p4hy7IJDkaRZE
APSFk8URAzOy70+j2c6YY18TJS+qM03VTfXmFDIm8QUjuxDA/z4TgIKDrilJWZ31JPDS4QSvsWeD
uyOyO/e6lwFgKXNVhPgqRNEBkzspNmT6QrQIyKfUA96IlzXtdipvQCOxTyjdGll06NzES5uPluoA
auKAowbUmhyhUJywqklp92U0lGdjKm4iKNupkuT3gn3zhncH4IHoHwU29uVa2nmlkbGJqjMYdw99
ooNKeJi8Hsw4Xt6SwCvbVCJxwTz4sLtmIk+ETg8R6NtRnDBKAkgsFB039A8mi76XBID4AdSO78PH
4pif3aMQkxBSnjv6fYzqXe/KEKkWDNAF5BVgURyk1Cxx0SjoFksMN5dngueu+uRttfh13RPw+1u4
SiABFLV4jljXcGUZAQQ/K9XyHIOdzqwHz4p/FqS9pRnbaIO10Zwdk9FCLWv1V6bgGlJGjQyDX7gq
GYY/zWeqvsRasSHssK7bohyOPAGLsxFK8b/Pjm/eVx2QFToYNVqfBjY14LFGa9xQ2T0o3qVVpIWL
wsV0LahY0EdsXjHURm2XZUAOTM/TUKPcku0GdCTV6ocBCgEahpgTZxVYnOoV96rSpYXiBm7CuazG
bSkbUlwy6vnnhc3RQ9BLAqQ/OVdZU3xpiFmdbEua3rteq/ema1DLuAYofcVpoGbMdQXd/tGZDtFe
iUBVrpu7RpOhol4HShgXtTCHC6pqzL6LJ7QxWAnyH0bPmP/aJsZxTL/b0YmQW9XdF9mPdXO7Xjk4
A4JmVQ59AVgKwYe3Vt5NVogIcBzDTYee6w8zhDjgcgJ+MPIiDrrJxVb13i67bpiUCn0u5p4Mr2V2
l5jAGpq+28NH07uCKOHosCGuaFPZ1Tm3PDf3atk8x8JaaehLBLUeeq4B3SXcBqGRAU8N3bDnJA8G
z1HAjN02hSQEuT7/sBpAqmCE1EGAIMKDwaySkaq0O4M7R632VoN59o0jg79bUAVjCjzqxWQvohrh
hdSitVCLhyk6B8GgPzSsyHfEiStJpvpaio1UEpqhEewAMEDshiN4hE1NUAcvYUPJFpwKTWtuP2q/
lyKEd5ijRsqgAaznhUTPOfPb4799XnAsgZKONQWO40v1brVZ+uEZJ7wfMS7i8gourxgLgbpZkLxn
tHZegr7ejQ9ha+4+rMGFAOFQWAaQSZuwcV4mB+bqgELwozVbQQPBgzTguzTx2nBeWNlu0a3j/XRz
xEnTh2F0Eevp/K0BBhnNwkj65cUYp4M6FpWTn4vxdiyi1DNG5Lv1j9vspRjBoEY2lCPwjvKzfqgj
tjVVGSDI9aFAlxzGdpBgxYMTmZJLPYxRV6dmcNMzhn8959irg7e+49fXFBfAM5E44Qj0xB0nQZAa
nZKeSfYFQ1uJ9j3u/HUR104K9wUgtYFcyYc0xIx90Wplnjp9ir2gGH/dlOaGRrvKTSXOcGGtLuQI
xy/RgmwEG016DojrVf+JE1eyVjIBwmY4qd1W7QgBFcM7mZkbLf5oTRZQkiZyHpy5ykA4LOxGGtbG
qPXW8AIkMTyVt84kwxK72m9IICqfFecXxhUNUe64JXOygb2Y3ZaG29DeDY0kKL1apksR4tnDSysp
rAQiNBTmvrgy8IErcxI+L5y5hAZ26Az4fKCduj9BgkmA6lR+eIaCS4GHRSQKjOMrYr2MpLkFYgv2
Ep8UFQSymK7/4KmAAP4MRWUTnupqKo+pU9vGxtS/jE+9ddMH52B862T0jNfjuLgp4KIwV8pHPq/m
owqIDyxn0AFAgBtjILd5X29AWfs4deAFB76xogR7czT/lBjVUhXZhXtdu32XT5AvA+4Ix5W69F9F
PYWJU+c60DoyryLa1jCO2ThuUMLbDOapiu778S6mIZh5DwEwOVl8tOhzJ/PT1zbDlwGrTd6ZEcRa
VVZHeAAmve7bZbihgHRuo2xrY96uYB+NAbjCGh6cYOrFcostojVmEtSoHnWfvKn9USUfzWIIn+dn
b/bgmwYNPBgVPm8MbIe2+ojKmACXTQb2AiQ9FelesSWN1Err/B9p39Uct650+4tYxUzilZwoyZLF
kbfDC8u2bCYwgGD+9XdBX91zhiBrWLPPi16mhCZSo8Pq1S6zMIMeDl5feiXKuMNkbxLUJuwBFa7s
Q9E7XrVZD7HUTVi7K8nC17maXDj1mUEnU79w9aGePvXRo5u83r51S90EEfCTMT1dUPdJ5xHFlqwt
Y12/JNzrHD+bdrfHXzlouoorjdcOJITwY+dTAGlJGFUw2ZHU2DfsRB85Q+eDjYduZZ3A04zYJqYg
SPOkSZihYsSJUZgXpe7PidI9JcbwibHpcHsui8CJYNhHnbUL3wK9kWSzP6tjtdHU2gRI7Htrni3j
b4NymJC8cP1AGQBJ6lYh8cruAPOkoU4Z1xRVRtLEWDMVBSkM61ImsV/rrwPbiKeubA9iWTpUAfxM
ZDCkEzbVTj2wMLYvPH7tu8krf9SAdFbW2+2VW5kH9K1gOjbBoqiZ0jwsY3KckirWpSMHXfGNjVls
DS/NItMJQ9AWw3P11UL0JZs2Ug9rAtBiHAlqsImAnVV6YmtGkloNQ+ti16X37mRb2IeVAywifio6
potkirzPGQm7umipfcmGL3USgq9B2xHnblsKjQM0HGH0PUZFv9w8gOQT8lTlYF9UIOlJ6dPo/e5d
dmAd4ECp6H0Mrs75XR/1ItGGnjkXUzu08c7cIkRe2QXEQLD6KhGtAeR8SaGrvREjlHfJUYuDtOI+
3d87ATB9o1YISgRCsBvzCdgtYXQAA+jFCHe88Bm9+7Gajb8wBEM8VBThhIuqPTZ/aLmhn5aXGT2z
AD4R9xj9ZA1p/QvSc6extfDS54nHyPRMBv7sdD+crcY2y+M6FyR+v3qXzNqNO7Czh5c02pcPyrDf
ale7NhNB7q6D7NVYMq4OuhN3EaMAnZDC19Lvtvkl6jyNqxsPx/JEIRQFGXAxQG6xoOxpUDytpWYV
vU2mX4SPsXm5+0BhfGTcdHRlAa+ktFC0GnTG2yZ6Q2Aw607pFinY2vfDqkIQB3EQXGzpwLo9Fqk0
kuhN6YvAaoaHDMSSG3b5hgz50BbgyIk4Gtq9jain7dUDcbbO7VICkOnw513Hwq2GWTw/TiRPiVIQ
zb00O2Cvm63TKrT/LN+BKMH18OKwXZ1WQ0+KGEER9zJm+14ffCNXfaN9bgzHDw3Nj+539yAP1gh6
qMPeXZBvNlFSsU5PCCiX3YPdkMOGHl/evvn40nxsMlFeVCHmM6Fdzi5sP6n3v3dzEfJ7PdLc0DKI
0O2D0niVfr59L8T/y1siaKkFEZlhL97TcBp4NDmZctGnAS0HYHeWJzc69eEzCaO7LVzEia5kSVGQ
IcloPYyQ5fIAUWFSbKEFVo4vECw60vhwHpF2lIyD0OkcUilWeHH/SUHPr8Z3cyOKztLCWwOUc4Xe
U41M9DtxmvDCH0qT7Cej39/ejpUbMhMgZnh1Q2qAKngd8vCipdkxap0H9Iyx8l2t72y9OYWGe7gt
b+UEz+RJF95WBkrtDBOilvoeZ+0pifPTSOmf22LWNsYE5kATjbnBPyddlHZgRZ3kmFZKX8G+YW+E
bleHRx8S+DU4yQuC6DQ3E2AFqhCdE74XKL4v7k77Yd8BLgLzEpqVwqqSDlafaJzZbhFe6g5AqQPT
77Zq0VEcjTaRxwDtziL0lZjt2NqcWBej3nWaT+nu9vqvbTM8JRFwBtf9Is7ZlcAdRJVtXmhUPGcm
fdKN9hgxcm/SX7hkV2LkCx7XZd/CPQTPzk79rW4VJYpTIumq2fBSkNMCyTgYDol5KUDJyJLMn5zU
jyw8VFsEgqvrhXJ3aCsXCVI52deALSot09RCTeL0S83IJ47CoCZNj7e3Ze3cItcHpxueLFAZknLv
qqZ1wHVtX7Su8Xl56KnzbzaeIMIlEjMCHjbXJ+CtSCrQK+FgTROa8jBwie7HLSWyOo0rIdI0TDWn
Zt9BCPiYkZp5zZN782/iXF0JkLzKKi3cLIogoB1zVFOk3r8wFGYCJOtN5SWKN8QygUlsRz455H5/
RvCPgZdaZKcRtZX0rFrS1IxDx7gY5XTuE2U/VRue98qRnUmQdlo3uzYUDZQuofJ15Puanu4/SlCu
BrQUaPo0wIiko1TSSlebxL5E4XBW0EygHJind4e7rwS6LZgoogCOEdw60lnSeSI4vUP7UsVP5gt6
zd0/PCKgaOkARi5kG6TkW27zcOj0wr706T/ui2J8/RfDA0KIOI4AD8vvRFxqZdG3OEcIFxs/kvHX
7eFXFCA6IQBNI+BCZIHxjAyS06lSlIv9w7Y6X6O2X1mjX5KttPqyaBYgMV3Dcy0o+IHfktap1Bw6
TVarXNRk2qv9vigeVfacDMdEy3zH2KkIiLvlxvOxcoQ/WNMRpEZLd+QE5ids0mtVYdlELn30ldnW
3qyqE43udgQBGIPt9v+FSE95ZKhovSaEFNZLeaB3Q2PBFYyFAyJScLIvzu9oqEo8gW334mTohdfW
n7JY3fMu/wRC1w2XWVwF6TkE9gFQHkBsHJRpS1cl6+tsStqQXCbUyzvkl20HIT0b/6TaFiB+ZWPE
cQazkmYhOyenSlQ7aWo8LjDcu/FYw4/SapSxcf14+3gv3xGwE9uCBBQMl6hYk5QkSMHj2gzH5i22
uRf06lbPzrXxTQ3ds4F8ATJRjloNimVNZZc3b4Xxnh+t6vf9ny96j0K9o003WK/nx7dFV5xhKFz+
RobPbuxr5f84vqSAw2oqjZpj/Mj1nS93t34lNhrFiHXH98N3kt6PnkzDNIQk+jKq59o68LufcHDu
Y+nh/gsgqrz2JA+BaHKS+q07OXa+J/UW4dJycz/Mc1jppoaoqpzKV/QxRLg7Z29A2JN4r4Z3Rwzn
40u2baNGdmhalIGyJ/uUe0nBNgQsLxlWHoQKCNchuq3L6Tk306LJLZrqrSTVz6YdfdKJWgHzx+1T
unxDoNCFgkKOFykUGdUao4pALTrK33j/PTMNfwQGOARgIGdbCafljnw8HbYDdjgCBJj4/cqXJXUd
91bV4Dp3R0Y8tsWIuDW+pC4S3imJ0WB8I9oNjpe8316oreGlCzFYLpo19rx5U5ADtn6gi5d3twAA
Fk14exZC9YteXXbPKxa6avOWgzi8PmvoTH+/ADzeKOz5uBFyrqQsOjOZRk7f0vxbsy/u7ssKCwS3
DalY1DCItr3z/Z1sd7TzqkrfWnfH0W1h4zVYuQ+z4aX1TyIF8ksMv6PWD3Yu2u93r85sfOn5pDk3
QqXH+DqIYH5Wbny4Pf7a91sEhoYtmmIh+DxfnnHU9GlSsvSNxntzPGrhftA34o/LaBEwaxqwjwJd
Cz9SehFakrvRpKYpIGtvblL6TR37TQqeY9cBCKjw+q3C2pU7AdwoYNbQUugII/vFZlfSenLj9E3t
Va+Iz3X3dnvRlgIIyGaQOYarguSkjBrteYjqVMVCgWv2Gnpmc7eTNB9eiL9SSWOSpQj0YPgpHQ7W
MHql1qBVi72x9VuzkG4GbjwvEVgo3phXpjs0H7q9SOLkzw2/+SykmzGBzxCODIan5uhZ5j/Kfmy/
Aet7t/pAFBUZdvhKsMaRC50vFrB/oLBI6PBWl5Xn0MSrN56ilWUSOT6UcCIiuMQZlRRdBlt9aN9s
32xfqX63pS862CAFis628Chkn5sr6Dbf5Wr/piVPZU78OCru32fhTACxoYqGiLJdjGxGPY6cjG9J
8hAdY3J3VFA4E/8dXjIo43SI4qjD8Lr9tc3f7P3tY7RUULDDQLCBGg001YNFPN/fuhqZYtml+gby
euWhVLXcQ6jLBQqpqTd5PuW9RhIXPY/hUdoWlOGiq5BJ4XflzJjemHb+TLXT7anIN+JjdJh3aBCO
qB2sm/lUbG3sp7Ri05ubj+4LiOurQFMoP9pMRRNnmoXMvy1wOR1MxQXPisivA7YjrV3rOhPqNJI+
iL+V7j5iG57wcj7z4aW3IwZyPk1rDG+MaCXVfNNNFBwf4q3kz9YspGXL1LjWIgtiOtOvXG8iGyds
a3zx+5W6hcMREZ5g/IIgDT4+crrhVchHGJYloLu4e0Aho3pOzrpqIbzrbui7QGNvGtm5Ki756907
fS1CjoRERqxkNcKbgaZ7NfPjDStnZYlE1wiU2xBxDeVajJQYLcuMvAta9egWT2Qr5bo2PnAMSFoI
oABQnfMtaJVaK5sk7gJEOMEUl3r3Lw8QGh81fgZugyaZIDqolFwDTQICUVSYoBY4/317/YUZdv3Y
YYuR1oGzjoffBABLOqNN0vHEAnwisKqzEqIK1AvdM966THm7LWhlpQwVcHwECMAhjQjkfKUADKa4
0WETJLYXRjttw/TYGl78fnUXMsdFV7UKw/f0q9L/MO8lRfhYp6vPF1flevwx6Yq+x/iq+l2rgzS4
vTorGgnwBsRkEQEX1cuStazYFnfHrGgDELf8YBU/OL3iKa1zQA+CDbtj5VLPREnPXm7kBpIJeRsk
7KB175TuyzbakLE1HenYllZX2vaA6WjxLkx3Ct0T5inJxuWW7fOPPfnvosm6A106khqF8m0w1L2X
lIoH1h5vsrifJn81dm6SrWmtXRYYemKjUNWwqOwb7QrNGqM6DarICX9o7oCGkHGVmeeYhuPjkLLx
gWo93aJfWGCpMVFBlwFQ3v8x0EnLqVQp8BeVkwZ1nZkv6Gpuh3hNCgfEGT36ujjkb9/E7SGkNnuq
sPSxVyjNyL3BtfuDUrfooxemU4FGJjw/1JYTbbwTy+3GmQX42REljyhZEb9fX47OSJKGYV0IO/Fh
33SfbCvd1eVWl57lhkMOor4oWRFaRHZf6mZyrYynaWA3T+kQnwul2vWgzkzAw5AHwP5uHOMPOKKk
HWGHqwjSw9QFVl+yQwhlOU3jPAtYU7GjgxpYNHlvNPuhKnpjP+rgnm1cE2SNbGhPzEWZMdW06IAG
Mt+BEVX/dHRCqy2lUj4VCEV4KSUZ0Kc5+3Nbe6xc6dln6vP111DuFDKU2gR8jJ9bs/ijoNGH3jnn
22JWdCx6R+E1AvcW+r65kpg0bQYy6tB++quj7e/us4VT7qBPjSj9BSiHyAbzlDSWPdR6HTQHJXwj
VXD/1yMbDIwU6iGWSedY13JmclYHtPMturN6//7xkQmGpQRjAP6cpMLzvnNU1mU8MJPH9NTm/2Lx
r4eX1HaYcqs0OIYfrTcr/8o2Yh0reytYZES+AwCMRaXnmCdKkygqD2pj56b7yNkIv26MLyefGFeK
JA4xfp/tzNDrN+yklRtw/fmOdFGLJqnKHhQ1gcn5mbbowUgaf5yc0+09Xio6DVaw6sCfRqzd/sjr
XSm6lNVjU6pWHRTWaUosb6qDxKp9kv66LecjeiUpHhRh2CZITGxURsp52sIIbRZpTRHgawzfbVzD
1wo780lJ9UOsJMSvQDO1p9BcjzEp6p1Nhw66CVy870Dv1xcnHr4b4Zj/ncYkfUEPjf6tZHFy1LrI
fWGpMxx4ipdSjYZc94bacLYerZUdQZZGVPIL/x2Z8blO6pXcVCO3oEHX9mcT/c1PjCbTrg6Nb7fX
ak0Qaj2RcQZwyFg8CmZe5g5JOA14VXSfUUegPjpgt3+dtGqrLmJl+7HrwG+aQLouCSUMd6BJXilF
kA2nNjtH1VOXvI7Vhne6clUEmARhQFHkgbai85VDlgJdO3OnCKrkSXMP2Vax8tqCXY8vaRKGdpC2
W2L8lL3q5BNLn91s4zpuTUEyWAzWDqi6hQhVO44vdr27veVLOwxVMHCHQBEBU8ySYTckb/W4sY0h
SExPN78jY6rq+yj+Nb3flrOchqi2UUWLWsMQUdP5TjRTkjsWqGqCMj0l+6ze0CYrwwMrJnpmAxyK
5JS0EVxnictNPgVD+zc+1fdWKaDXhjBZ8JAC+42zJJ2jobO6TI1IF3D0XDC+FnfjQf9PAPiJAG1F
3GlhD3SgSbQt2gc9f9edd3r3gwpkP6KLcHxhKyFUN1/9epyQb1RGBIGi0M+O4NHfELC8CBAgTHkA
0ZCrMKRT2jtZBEgrGwIrs7yoDlz1Eub3lg5jkUzQ5QGdBOg63lUJdUFRF5Y6LLGCBn09of+ajSjv
UiehqR9IbhD2Az0LEl3zVZpaGqPeKLcD64mr/7gV3Wek3Fva19tXYQFZEfOAY4rbgCUTFo4kJzTD
JmaJE9RxoP0Gc7RiHuq/3fgO9qFTVG54FCtXA9IEtREiBUssQV/ECM6OkNbG4EgNyuJfbAsmg3w8
EoR4ZOXAyhQRt1SHogmoZnufCLuXMxjLhfGRzRGeigATzZerQ6+TOo6bJgCW2tf3aMS0cXiFcphb
CCI5iEPl6qisByp3LgC8Rk6CcugmsOMeaM2XJnnh5aP7Rfmnyqb97c1f2Y2ZLOmMFbkSkzaELKVE
kC7xFXYv9lQsF3gtAOsgwtWVOXPMQTHtkU9NYKnPLTdObtZ5g6OBOGWrE9HaXBCUBzMPkNmijFJa
t5rmcGFqROx+NvYxco73LxXcIygugtotJADmw0dwxJUozUTkw2udvc3vttMBRroaX9qKUouBGwvT
NiimRyX1qbOB4Fs7VjBvUSkET2AZMK0qA+2uuqwLUvNPOX7n8XtV/6Lqj3z4a2lbTY4WZI9i24Ho
Bx4JBgnYf4SGvrKnrU7pJ/AttgEZiFeYezU98dcR/JWN+tWmPqHngj5Uvxjzq9Hvw12aX1AeDP8N
VaK3921R/Cx/inQuypKQVleMNhidCl2+nzvlx5j8SJXnjIoeE1YTTPGLnrzdFrvyBOECgx0DyFWY
lTIVKkjgjTrPYqihb/wHUBbAQtwWsLafoEFE3gaHRiTS5is8VKqhmKDXCxyn2bPkVJP63E21r5un
nCSH0v1+W97qhCwBhQfXhCh7mctTXZZQrhEehJb1UivhbqjGL93djB9it+BeIBoBpgahBedi+iEt
mF7B/QJ5gVIdlS1Asfh/WbuidBSWGSxMBDsk08CcwIigRGEdqPUTj+1dP35u3Se7emlYc7h/xQD+
I7bIEQpU43wqRWWGbaTrcOxjZuwns9S9eOwZ+lo6W+SqYrOlWYEIUdRBI9QCg1MSZYVWaSdD3wY9
OKq+FdnA91r8tQx7Y6ezaIuGfGUNBdhNRwIPeAYYDfOJ2QB/ODmIwwKFAaaZgIf8wdVP8QSSurs9
JqwdjsNHcQqeQ8mQjlMnNrtJBIKjPW0av3Mt7/Ymrbwa7kcaHelVeB4yjQTXwiSPR6cJwjLEw7SL
663iKnGi5L0Brg7nAAd62YGcpDQdSqXogybKD2Da85x0eFa79NSN5CVzyk+2wZinRurG8VubGXCJ
CKp+cCTKM6MovYk63W2DzBlO3xV7ixZjRSHAVUYTcjg5QOir0k3V1WhEu46pC4bQ8Jz2G9oR+9Go
3b8/wsdBaBLYc1GnND9r9dCEnVEhdpj8o/2aft67+Yg4ozwXahq1bwvYuajmdCvkWIOuyx5hdD0i
ULbx7C5XaS5CMhvakrshh0IGX2TvT6V7Qt/uT2ittAF50IX6nZ8yyIE3glsJf3YB42zZYI4G5UlA
Q16iH9jQgSQ+NH1nap8dUp5N7VvE+I7r0d6t7eiJhdn4M0rS4peLzgsHktm9N4CK5FjbZiRoXTqv
LAtz1xZudCDU3EJ5LZ8v8IxiOwUSG7kx2UCIdNqb4xQlQZLmx8isfVc7FtN47tzhbMOsBrry9l6v
5FogEVpYMNKJQJ90ktqOUQISzzTIqKr5ppZ5pf7k7ZqK7FK16vcOjXpPV4ixS10bCKfI+F0zc4CN
kHX7vknajQd8xTDBBwnyLAdAQJRXS0/RxBlyqijFCtL0y0iRcFL3LHsswwe3/xQ3hkc1dd/Uv4i9
lShc6m9UKEMZfbBL2oua63jS+4k5WRZYoLCdquEryDkbL+7d2ssa47Uw+G5j7Vd2G6E1BNfQr2zF
HNT1qsrRWzkN0H7PG/njVGV+TE5dbO3M4WvrHkzlE3pK7Qz9gYKkutC+EQI6UmuHFFwy+nr+7fYH
LXWjQOOj7TH8N1R4yVHYLAeVxRR2GXoSH3h0irac0JVbPxtfercYOByJmrVZ0LDXjBceb5mXbXK3
bs1COkBVZpEMhe1ZECXWvmI/tU1y9I15mJLRN+SjHVkjz4LR9evyPOhHZwuUtzoJsMkJkxJGhVz6
ExnwBvN6zILuPXUPRNtwq1ZncDW8pH85jFlCwUIUwOfsgOwEjdwWxc2CBxtcnSJxjCwpjhS0mrQP
vWXTyFbMLEjGh55UXmMd8u4Jfx3zVOTZLit8p301p29DuEWQt3KVQSgiqi2h9OE/SkqtsPTBqt0q
C3TyZGWHZMp9B6aY+oKKhA17YlWUeIKFu4FYuSTK1DskG0yGjap2UbhrMy8MT1noVd3dGSUD3Gn/
FSSM3SvfsdUtVpgVBJnaq1t94uf7776Nhx3BXwTvHDlhNfR1x/SGftz9Njv0GwdudZlsA9uBchw4
GOL3q6+v+wY1pVadBYrho6+z8mz8RKe3Yqtz3dq5hm+JIKqGECri5XMxdmKyipp4PMZh5xDkhD1U
vN9eqNWZ/FfEIidWarne2XYaRMUeu13qr27id+GebprIYkcl4wU84f+ZzMdLebVmaTiGPXrRA2ag
eU16oN1hRFPLeztmimt6LUVSBXXFmVt0bho0idf3XrmVGFudBdwwOCwAphFH2pJMdXtFteMsCCff
QIRr8Ir8bJXB7V1Z3XhAiRDGAbQYZRDzjQc3cYn8pYVdQa9iO/rHGc6gDLstY00ng+9MkIIDIgFR
cxmwjVpjtKoiQEsmLTl0W/jGtZW6Hl+aQ1GjkG3SeBFM5IsFBtEEQcEIqPKMbHXV+XCypaMFMkYE
ohD3ApBFXq4qz8PEcaMySGnMPac3v9PYRf8N3Vcr4Mzb8mQDX5QZ8bGoGq9hpseNdM+de8ugcPhQ
PoeuwFA5iNnI4ZqEmplrp0ic6eG+dg5uumFNrhwLAosGBg0sW7hl0pJm2dAyZuV5oNPquQrD3xlp
zvmQbLgzKydDVN048JRFRlZ2/fWcA/uacoiJf/+0trLjW6OL36/0QDLVNWrp6jyI9c+ZE2wBt7eG
l461MQAKUSMsF5DpK9nb9MvtW7O2BddgKenre/SHisaGp4HVwtR4U6y3e2sNxSG6liBNYEKxjc6Z
kGDuc3Pff709gRUrHYkgCxQtgKSh3lB6ungH3vzBSNKA5bEHBtEHJ/uqD58Vex9WZ73f8sjWtgM3
At2H0CkC0T4pjJSOWW4NUwzwW3oIPSR6b89mbTuQ/ROdYpBwXyjKSFO7fOgoXsi82hXuIy9eJ/1y
W8aKIkOGEVkzkJDgEZZhZJxXZh2DoyConMav0A017N4A+fSzTNndlrScjSDXQ4ZOVJkKJNX8anRm
TWDuQ+3rWX3Uiy+troGs/+9tIcsdmQuRDsBo1w3ao+LFB8bTp8abWW6Fc7amITlG4RAq3BwggXY9
GvG9EOLbZXW3LpxPQ3qIbc4Lu4hgGxn1Ka7OU/mobnEJr84DqXGUXX8QKkpJU22MJnBfYDsc5TBN
mtejrp/od3upmMeVEMlgGSJSIdoLIX36NYnf63AjaLQ+CfgP4goaC/acKTUtpg5YJ0XP/DpnYCZA
GrDZsotWAh1iHv+RI8N5Yc+34DyHedd8S1vPzHYFOw7NwT30js+/ou2rvoXnXUlqz0VK+2Pp3ZSg
qjoNkoJ76RgDwn/u8iclJT4yg6V2oGDBzZq71cFcqrRhxtBPTT9AaidIzXbVeHKoZ96f6ARABmWL
YJpD17ZFi6CxbpyoKRUsZw82//BZi3/frwbQIpDACRPAQTlxoZh12caJQuHCxJ4Wfg7jDWW2pmcQ
zsUjgzwt8FDS7kxhj5ZLKcsDpXoIibJzi/Z4ewpCU83NPhM6EqaKBt4PaGdJwuCM+oRGyTRomx01
qe+mT1XzMKWJT5L7JyNix64ILcLQlHEgeQ5cuF31URBp5d6IH53J3pjMynLNJEiTIdE00kaBhPK5
NvaVc7i9VivDI4sjGpuYeGEWKRAlZelYdWocFPxc+lV2tzOBJARIMFFMgzMFXM785SrMKdHUmFYB
639ScPH9uv31K0psNrz0MKIzZxXzCsNniR/ieqd2v7Pv7akG/AJIPEGlBKdLEORJDyMC2F3o8q68
qOauLKod+k/srPTU6Heb13M50vNoDlmVKy3kOPWlr/BAvt9erOVWI1CE9CBBsgCYIjm7SuycAmKX
JZfmt20/ApVxe3ix1vNbh6inwN3gMgguDOmgtqnTqx2qjgCrc7/b6nhIPytxfUSC6/ttQctNhyD4
pWAlxYlFK/T5mYpY5o5J3oYBVz4X7SGaDvaWQ7WyVOjxBJ8K8DfoW3kuemmQoQLk4xIN++pXuVWp
uDW89FSYhclKnWB4hX11f1XNBsxqqf+QvALACjlu0eBHhtwXNS/0Wuf0gpZbhnGJ82+EXuxkF96v
PMAJA49TwB1xN0xpHhbQ605vNfmlUnLPshXPcfa393plpcA4hRoUPBjIl1jSBe9MI7Fb0y0uL+Df
9ga0qfrfxpfudkU6U6FVWFzMaW/2p6Lf2Iqt75fuNND9PVIj+H59OGXDwd1YnpWrACQDnh0Dxdro
rioZu0xjKl7Skl5S9ydTas9KASZPtro+rEziWoocNOXFUNS5VtGLQrzyt/317i2YjS7pjczkbpnb
Bb2AEWMa9ty8+wkCrRiongSXH4JjMvC6Yz32lyT0gj6rLN2NW4wtq3twNb60xYYWNhm1Ynpx0A+u
g0Pg51uB/i0R0jYPk4IUJLAEF908kHiXuEdtq1Pbiva+XiUZ4ZN2dCgdgE4vmet07yMamQcmQ2MP
i1fhHibWdLq962JVpNcC9JkgcEG9HXpryGbmAMIKZULh1MUaBvSGTnfRcCytP9zKvML4Vk/3ktAC
8oMmBMAHQhjMZvnRyPQwT9ENnl5q5WfC+22WjOUlmQsQv1+Fr9o2poZeMRyz+tVmZ9Yfbi/Y1vji
jFyNb1lDVI4Drno4ndDxdBPiuDxj8++XNG0ZpWxqCRYoyneVsevIM723yTz2ADpc2AiWAdtcl5Rt
EVq9MaK6JECAHOC7Mr9bmWN8xN+BKkDpCOzN+RI5cVTmUR7ZgV4/Vyd7q25++azOhpdt/amqarPI
FCso6+rZNZU/xEkfQEm1Q0jj6Hbp7vaGL28kfDDwfIBFHn4+9Pt8NpTRdtDacAzoLv5VxYeu8Eey
IWPlUKESSdTzIAcLd096wHOQSxNudWqQVZ+HYW9sQdO2xpdMNVYnjk4VjB8bQdV81o2NHRdrMNci
BI6woK9A7R/sNCH/+lKkwiWjdhcU5auhRvV5SOpnUAL/QbXgXzbUD63ZxA8kvty5NahKApckMHA4
amB5kbYm1jplnGK9DdQm9UrTs+rYU51/ou79X8gBDhLRGdGvUZ5ebbSD4qoouE5QaM27Xc52lVl5
r7elLG4+ZgEaaF0YuyBblX20cGgdlqclsGLFEend2NkZ1b3KCyJE/btgJxKwF+mNRJVmG2tg6Q7Q
Vnvyk3Y3xmTcOAuLsyZkIM0C/ho0REAce34W0s6l6IxlAnQbHvPm9M/tRVoZHdWl6GMqwGJLtmyX
g7NLGfMxQDF4d4jY/n8a3pA+Xum6jtMJw/fuk3Zs03vNUFThXn29XOaRFqFh1x2Gb5RDtLfM+7cX
wyO9CiZxUfskfT2lFeoIbH0MuietPHXR+fbirBzQ2fCShUh1O+xCB8OjA4LrfjLTT8m9HF1AqcO1
B20QoJqoCZM7XdhKgoLKkqlBwkMvfxjJFhJ9ZQ4QAAwabjMugpzvaMpBr/oxVlFjGnqRYnhDzvyu
34pVrBxTtMnEYwFopikoVeeXwCIIIOA+q0Fu76ph524VwKxN43p8If9K4Q6dSqp4wPhcfcmTz0V5
mJINy/CDXWWm1LEXyNWLfUCacVEHCApxF0XFxhRkUTudFbWqDjrX6S7kXRRD1/LXmLtH022/4W3p
35k+pTAmepVlXpbpWpAoSeGbZqaZe7CLxqjydzOPcJ6e0ziiPvCkxXPM4+QdXisZvMxUe+Wgg8tz
1zq9/eBOTnfoYr04IraHdhtjSX+ggJ2+JEVfDUBxT82zMxDuaYoT+ZnbW0Fm6Lx5yK1qRxy2a4yR
Wb6t9m6+c4qRH0Kujvt0jJRX+MrGoaVafEQTdrqr1D6OPQMwoQN6L0e/9CHuX8PB+qHwbvAsgBK9
VO3aaV9xBwBrPfJVbaCnidRT6hl6qj2hplTxmnpqKr9WTOdrXMZ0b8ZJ/FhnaePXMeWvVTlO75Fp
dI9ljDrtLJ9a30202HcVrh5qcIz6wKeyS+6mkV/TknturnUHNAjgXoOymt9q74CypLTNYDCqqfdA
fxT641jaL2jmof3OXHdI/YqO7BW6X40ASbE6y1PCkHzu0yE9MCf61ZihuwWuXh5GPPq4uYjK4cDD
mZgfxnqiZlN1iRkYJrgx0Pcw2Yf279u6Z3mh5jLkA9+3rK4BuAm0ZEeeY3a35sTwIsiEIAfoY+V6
ateojLIcHCOwB+WB+yUwoP/i+4FPEwXn6MUmKzbFLOuiibB1EQwHVw/adGMGNhZ5flsxgysB4vcr
jdChyCvSBssMJusPWI28Oo08lqHWZysUtCoIsUuUasNdXKDdOhOYdhoyM8jcSz8cjRBdy7+5+lbv
prVDhQ7DgNcINboAOdgd1fse/i+qE7kX1w8pwLhp/eX2rixcCUEzI/qtoBASZpeM3GMZuobU9WAE
02DsJif3yuGZmWet/ZJmf26LWjvAgFcCeAusKzLu0tvMS7Vv1LbXAoO9Dcrn7nh7+I9kirz/6BIE
yw7xfTgsklNH9SHRtLDTgpYOHhn/Zqw/Iofkx9kDcd91/pCyp16NfIU7+6p6HJovKFPxmF3vpyLQ
iue+eS7Yb2NCw+UNo2dtJ//7ZeCvn5/MibeuERHMPEk/s8kbgY7sNkzntcUVxawo0MVzCyasuQhq
D2me9rWOiviTOj5On28v7oePJy8uzAVcMNtGTagMylDVVtXxpOHMG6rvlK5X6NQfQNuWnijlvj7S
HVM+OS5Y7qJd1x9o5R605E8IJomo/FEWJ70+KVvm2HLSqH0GWzc4WkVvdzmU4tiTa3M4Y69qWvte
ttmefnnR5+NLKrfSuiTlKcYf2d/ecPam3uxHenab7m6PYS5I3j0WGmbVQ5CBpwm80Vkyebc3cHUq
WCdA9QDfWIBqYpHfj1Ar+Wqa5WcQSV2aqjr3rPlRD1u4hzVRotQQ2hFkSgvi0RbOV5i0pQ0mov7Z
bqIjr5HA5YT6uh59uT2t5c3SBUXyf2RJYYMyzCwnpZAVN98M3GZ0dq22fOy1U4aILSCN6I0jWCrn
VysjfW+GSWi9MgftHpvG22oMtzYJUHkji44LhMybZD0U/4+062qS21a6v4hVBDNfGSZsmqXCStoX
lqxAEmACwfzrv8O1rz2DYQ1r9d1blh9UZg+ARqPD6dMpxVwIvDdRaoyeCitfx0OIy3N7q1aXAVTo
MgMJTq0MzVOUcZoZ2HMjFzTDqqdg2MttAavLWJ4RTCjCbA45K2VRQ8RmO2MZXY6ZCWrAqPjUKePG
XbnGcWDiDvJf/8qRgjBb6x1AN1UzypzYLxaoeUFCnX/s0H2ah33f+ZNaeaL4qjsvt1e4soVL7zLU
DbkDdIJJB+USmqIjyVIjniBy8lyyu/39lR28+L5kb9KkHS0+4vtK5+tuYDA/+3JbwsrdvJCw/IIz
H8nOmJslLSQMzY443zIAXn/QrWaHtW3SwYiJ1wJTXpFkuRTSx2CldbpBjWz7lKenrY7CtV3SQU2A
giv6muGtXn5eSSyednqvRq6OOVJ9SGPHo1v1rKuqAJLC50KkxFo81EqrxlhDNpcIIP7Kp8q3rWfC
dzQ7CL5xLNdLemN/W/r5IfTKOqMxKeEqi2dgwsNsOCa6x4uNdoZVESh04AkAp7Ij19xTs0wNwucZ
UKQ9wreeHbJuwwBcKxdKGuj8Wyb0ICcp+5IJSBFqnZkzcKGWT5odU55MLSrH945zW1Ik53KW33Gm
xA30a2bMmj8Q8FL9nMXGMq7VdxnmpYPxDiR0wIdL6ptVFHSDSgNWEO7PeYBGsNt3cOv72uXP56PT
InUh7A+sCE0T7Fi5sWUiV04Cfhrq1Qsf6gINvBQxtqmWMovGH0YyJ98Fi+OocOzvOQgIvhQ9ZoMy
vdJAfAIUp1d0yrxb2ps9l2r3cVoee031e678akzMlZycT7eXf62IFzdLfiaaxu6JWo0wQRk/2aX1
3Rn4ndOk4W0xi0996bBeipFOcWqAkx0mXOC5v9fjfSY+qNmj5qZAF26lulZFAQmHRnQgsMCHfrnb
s6aQRG+ZGlns91R8mbUiGMZ+nyUfyjrfyEldnyyWZQErCbwv+rjlVxytigIkjKUagZMhKNXv8eKC
w7si329v37oceNbAVKBD05WMrF2AJUy1WjXKkz2xM7+iYWp81OnP22JWlWFx4P8RI5nZyZi0TmuF
GnVJ6hdKJrzSVLyBJBvLWZOzQPGshfYbCLDlTp6ZDLxS1Ep4RiLbOSRaUM+e+wdqfS5h+QXnEtDl
TJDLI1FrA4NbHkQM4OXGKpZfKev0uQzJ8GGE/VwWM2Qww7OnoNgif1ndJVjXBX6/TImTIvRkQkaV
xDmJZuM7pkzCY3f7Df1dXQJILBfTijyTXH8pkqFy+7QkUZ33Xn9wkNm7rVFbAiSN0kqVmUUrSDSY
X7pdKzbosK473JfOmf8W8Pb3Z+ds5FbDtY7jnEV5z1E/bjs8p7o9fLV5f7Ac9AvP5T4e2y9FZwdU
waBcww5VEMrUFguZga4vVmKaAR2DFEOHW5EFOas3INWrm4B0wEKUgj2W68+g088as3ZJ1KehkwTo
o/iDTf7v+7INTzDBc4qZRaKM7Gl25FsWdfX3AyOD9g+k3q8mwqIqkSd9rOH3W5+d9tPn279+zbYZ
Dt5H/A8Ol/w6WrObT02ZaIsDeZxH15+sfTek4TD0wW1Ja14k2s3fmJrQXy9fKK0Tpp4IFdZ6okfb
LUJSmsfJcPyBKJ03jWiWdrYo41dXdyZTeo3MwhHZxCATBTJPcY9zea/p3LObX7fXtmoszuRIbgyN
rWLK+axGU/kCvgrTfE2SP8hagBjsv/2TAq6eiBaKBhnIPj12w/TYERTFatRc4i389FtB6sq4nsla
dPLsYhess+Opn9RIHbNgmS7IHmweZhbmEkx1OGOISgKiybL5Wo0vtYoY4OPt/Vw7N0y0hP+ANAyy
l9KL26rlrIOhB/tpwic7gYsfE3j7rbFMaxqJgTBwVlDEx78kKUYlTFSlsMohfWT01LSPSv9JpJ9A
DhOqYiOsuea3hrE8lyYZY8r1eBwHSEOH552JARUZyGZGg/vwYUKi1kdu9ocqqwOnaXzVmV/HMQ9a
nhxUnQRdMX9LGsdvOd8wj9d9GZe/SzbiU520qb6ctc0qz3V/6fGR2cjydZ6aH1LmeiqhYbzVk716
wv/tvewnpo6WZTHHzdSMKahT48UalKDORJjQreGSW6Kky9kCEGvlDBennXbl8FwPQcUP+lZb6+pj
eHa+MoHpUE4zx5QeNYoxVY+ScRdbuVcX1QNpYm9K0H2coAstmz6YZb5r8/JZjNbdxMF2QYsdTZpD
g1YImrJAT3KP0rHxeZEcbt+rtXwRZpYj6gU7NwgSZDbXIatdQd1F5fO7qsL8QmVHjGPXPEwNOuKL
+CHl8D1L7o0ogd6WvfaOnYteIoczm+KwLrOg/mrUiJDdUSW8/fnVywyisresPFAzkqm3UK9VEA7A
ZOW/XTjpRdF5GUVFv33Vx+9puoUNWZG3jJMCZS2CAmATFq07Ww5jvSsUlyIpEoes2qm/63E/6TuT
fEq2QIaLZZCsMYKpha9RB6kcuMsuRaU5U10rLbBz1vS7cWaPgn+mdLIPTqyiU6svAkA1d6My7W5v
6cqrBrlYHiwE6rjyHEp00KRNXKRq1Cd7iwZm6utb08lXlOJChHQ3kTjtzc7A0pSh9An/AmTd+9Xu
QoL0bGZq39iswDnZYBACAww4lPr/pwjptcxLZRi0CSJi9lGIu+zdKFnMt1zmAkGrcYFsGSekJUmS
FzRHTE21oJ9DYGKC9580WN0AAF0aya/q0W1vph1z9TkqufHKhjwAOvBXuYnQW1MohyBcR5UC42/k
nDFtUtoWzJ4jxb1zrT1XMm9G09/ttayYezAx/ydEOg2lhBVGUXSOHLv2lArjODDBmjywbMPgbC1m
+fszA5CXQ0ldZmAxRpgK3y3Qw7ghYiWZsoxAQc0bCOml7n0pYkQBpmoNd44ScpzGO7hc/ctgvjsZ
CuZqwDVRp1gAG1fJ0Ka1UrtX52gi+6bZN+Ue0J7bR7LmT4IaGz3fNqCMYISV9oqqusBzNE0R1bRD
rCZexrpTB7ROT+2wr4A3J9q+EN3vVhf3NjX8vin8Vt86shVrg58BnALyUmCilqEpqtsrjsH1KbJ8
mjPfmCv/9kJXdO9CgKR7KTF6QI7tKTKAQc7D2vhL5KpXNO/lYIR6AzuI1hI0bAJ6IW1nLJK6RyUO
vPvgX/RctmEN1rwEMHUj5gRFB9h15e5gFJJbEAAqE1yZHrS39MD1wq/se6YrO7S6ehN5suLca8xn
1f7x/h1EjytQMQBg4F2VVL6LNYakhapHwtq1zg+7TpH+3+kbJfyVi4WqGeqLIAlAyVRmBOqBXJw5
I3pE84eibYJmykAO87usXB9V0z9Y0UJphtloFrI8kt+vgQNZnzrdiJzhNMffre6UE6DD6BZEZk33
gPIE7geokpU8QaMZaZ6PkENFaJh3ovL0zkMzx4aOr12iMzkyKFZMWm73aKCKBufJzrjXvXugAbT7
XIDkyaHYBHyUDgEqu0OHbb4F4b8mB1sEgCBiQQ0bwBJJnmg2pCDbq1QjqrRc3Quza7yadJmHinfx
oCfIE8Wz4HtuVd81MRAPoWPtC2AJPDfttwpFy12VnDtcY4JrvMwiQ0r20sYXZqxXqTKYUdU+cAzu
KB9IuxHirYvAm7sU7dHaLVmlrm0ToA5qM7JE/T03kgfHrUBObIa3FX1VMYCl/Z8YySoNLEnnVoWY
zADXrTME4x/kM7FX/0lYrsDZk1tkTptZVmVGOeYEh6P28fYCVlx60CEuvG0obF8HRxmZ06ysiRFZ
bWDG90YGJ2VH2T1mMW7CaVbP5EyWpIOTGPFU4JGKyk7zcs13auBct1JGqydyJkTSra5rJirehLT+
L/X96GxcI3R6mGCeg3MqOw4WRXG7z1IYHJy1XikPmj0db5/Iqk07EyEtwB40tVR4hpuaVs49emuF
bymgoRaYRubVRjnu3i/PRsrfAsQZr58qvT7AawmrU0vIa40AA9w83eh8jAoMxPux/9gwghluS+Ee
QyskI2dP9ai4dW1ECj/U9HC4vY61g8fThpcAsQ/YwaWryHQrLwqSwITmnvK92KIPWVPe889L97Cs
OmvKlmPpjdBkmNX94BgbMMGVmBfO4n8rkO6HkxQxhrdhBUm5B16+KlEhOJRKiMbsyhu3ht1tLUjS
M8z0KBJwBQFzVjvIgD8NhADYt799KMtHZEuP2TO6vZQrF0anS+sFijCjLXVqRBn72CsYL4rW4MT8
S9NfaueZwQzcFrd2d1C6B2IWEfwy4ONSHPr9GxeEagaQJxog+C9WrwTZQDGoMLwtaPnQ9br+EyRt
Xgxu95xrEDShF+9O0PHUpWCNY2n+UiCbEThc3/J1VvUbFABgESXL/6V7WrliqNnIjGgcn500zLoN
n239+wZiVCQ/0OQl3c6KjQuJ1WxEZrqvc88dNrZsTd9ASwgLoC06Lt9PFM+5k9e1FunDrit3KEmw
fCOsWzv+cxHSHc3TYcjRAqRFKUY4zMGo3VUp+iI2lGxto8D4QMBpgIG8KLJdKlk3J6Cu1jQtYi1v
vIzos++2fAsUKElBByTI+gGTfhuCfo3Xsay2o2i1dU9IcanG8+REtzX4zQM6U+E3Adgs4PHhXcD6
S/qk1qRutVS4p7LwG+IPoAgyjnzymfHR0AP+Ta12te61mQ9KtHmLGGJtdefCl78/82qcdpqaWm/d
E61m/pfL23zHqbM1IFuyPldLlE6qMJxKxxQ692SmhtfNtke6Z3c+lPkToRYc2w1fSi4r/C0PrhSQ
Q0hTACV9uaoBwC7Om8E5WbEG7JABtAkgX2BIM8FX3LCGeE4uxD3K+GJPNO4cC5U1n26fq2SZrn6D
fAcySzhZ3zknEyhljc6IJQ3XRxcReiG0KDd5cFuedK3/kQewFNg+0XMn57d6zAnCANLcORlchCXl
XhbHQZNspTTX9xa9wbgWoAW8Ssy2SA1ofQw5Y1I+gQ0aVH1Ndd+6AP32evrcVfZ39K+8trHpG6LY
2NRFHa/uyplw7fJg1RZl5MrNnJM+O4+0oUeXFhv5DTlCe9tIQHqgNah6Xye+GDeUkjW2dTLVZ7es
gjm+G8ZIm0+smr2hCLVuCGPN9YmV7FuyRT8imc6/pVuIAhaAOGiYJOvvOgDh8BHSi77Z6XPx23ab
3WzGQZHzjUTE6lEiGP1XlrSbzAIredW71qlByOkhDbhvE+OTVs6f2hZYpmSsjnXd7exR3c9Ijr3P
fP+9UgzzRNZgWavMSZOmcdxqVLFO6XgvPutbgeeaqrhnn5cWp8Y5WuJSfB4c1d7OxB/vvW94PWFe
EIbgmMA6dKmKHF8f4nGwT1X9s2wHfywOpvLrtozrNSwvNEAugHGjH1tOFjST2U623Vsn5lHziFE+
tz9/rWuXn5ecJ2vSqoS5+LyeKt9KrX1KePWgaOKeW/VGMLW6EgxUwYEs3agyfRLVZw2TZybrNLst
xiOnHvt5ey3X5hZrAesNUhm2hUKF5HEq4L03S6NDAyLmR6B+yFHDxrPZ1/e6s2VqVxdzJkvaN17N
Ge2B3j5pZbKrChGYW4zI1w/m5Wok5UpF046phdVQtLbaQYlZN8J97EBcaHW/nC1q1LX1gK4eiXg4
IQv9yqUqz7ndpvZIrVOP/lEeu/t5+HT7dP5u+L603KBEBVUwnoe/Z7dcykiUyRlbY0qegUnnNiaU
6+Wh0OouaPFaC380OxNwa2cOC21oPg12nwZ05MmxFvro9eC8ex4Vbh5VnhfPZQnyi8Rhxhea0fFj
VbbTHhZs+NI54OIoMfPo0AM+d6h1C2NPZjf2uSowpzxjae3FqEWETCU8ZHY7fRSlwBnGqQGoWBo/
8Jb3e9De9IccjVWBY2Hcni5SJyyFTXd6zwZvVll6x3KG7g177FBNtvtvaAj9bUP6vSC5+txaDdsV
GnNDkrvfZq62+yanPYYJAWCmdMa8A/O/cd+BMbT3Yt7Du+ur6ZSPVnIyC8H8GeREPseE652Z0r9G
TFzw7ColflLrXWDwWHlyp3J4QA8BCxt0Qd2TmmFoywA6ujkbqsBCdQEYUQNddbla+dXYxZ6WpWno
xlTfTbZWf4i7tPDTntkvsWJVuxjFsUPSARHAuRjua05RpphH7cht42ttjqmPRl7Dm6o5iWw17n0l
0VqfiCz3nIYU9wpX/0oGkgalUD4iUTn/crcqkWs3fGk1QAEF7b0wu5caZLfouTWASH2OexMjaNi9
aeke04zPziT2Jenfl7jE87TQhwASC/Q56B3k+ldrC2IOxEye7TTdFUqJnu3kPrfHP3hG3gpsFiac
oWFHuntJC4p4dbaSZwPULkg1pA84/NPQWbvbN3DtjqO1afGHl7me8nJoTBMxmbh/GCwzxkgrb3Ud
rT0moGNbOB3Rn4iY//J4wFIYgwtcJM80br1KnT3QrPu1DVpVc397KXKJ6O1o0HmEXAaqh2hykPbM
reJxGvU2eUa/+8Gl4x43975GFhMxnKdQNRDFALyC8Z21xWOcqxvpoWtPG6bsTLzkWXRJ12VjNsKU
Tc632dRezLTdD/1WDmXtxDAbHBSZbwPjZKvc07TQ7SqOT5VT/TDAE+C1JN5wdtdkIIkKKcDkwDpL
d6pptUJFKVQ5aZPiaUiVNPlGNmPFydTeRsn+I+Lt788iTNIVBvyYTjn1Vm15Cfj1QPPEDknrftZ4
F1mNHXRiOlojzJtibkhfU0rkuxZ/ALVsFF8vlZLR2TEzu45Po53vaP69blmYT9/pvLGPq3KQ8EL2
FrObrhrSsnbUO7WY4xMvMbZAfAYFkdfZH4zy623VXz0vG9ys+kJchwTO5XrqKa+FhTaSU5yHOntk
WzzWK9/H0720TmDcw0LkePl93OsMXfVufOqKD2gtLj7c/vlrNxffB64SQA9YVznXkSmz65Rxppxg
zDVoRK/7paIndzNgwI+dzvpAFYXjYaCuOACBQIJyGJ0DaupbKNPVhYIgAnEs9vKKznOY0Qteagxa
KQL70dzqjXyDRUnuDoBuqPQjy4aqvKx4ldEM+qjr8Wlq0zrUMmv2K9NFNqwETwfNSf51Gsoy0Eru
7NHoCK6OPqb7OlNNvLFx+rOFk7EbWVL7tuCg0iBdvgfTxjenSZyAkRieAWOTV1QKJiHW3e/MNe+z
3vzVsc54nIXWBT3N0JFpTsP7HyyszFxyDOiVu5rWbXBSZlR14pMCMus408MktyO1rA63VWX1gPCY
wAKiWwTTwi41EV6qNtstNEV3Yg+U+j7fECBjJpdXZMEi/k+CDDQYkjofciVVTnE8BCUD7NDQ4Cvp
9nMxm77TlvedULxGKwM2k71hd8+96dxPg3tIrPJomZ2/kNk64/CI0lDIiuxAii0OxpWnBmQmcAuW
qSsO/rzcBWJyThPiQE3rR8sJKgImjWnD0Vnxq5ZOE9UFZwqicZnxLW/MYapVopym7kOsfi7zPNBU
7s0uxlZNGwZgJa5BW4sO+jKgRxDZSk6CxYzBLLM8ec5qnCr/oThWkLJ9l+0nRfOt9vh+JYI8Bzcc
KT9gLS63j3YlF+BKVU7j9ESBJPl5+/OrKoTgfEFWILQF/uHy+0jwVaLXBuU0jCa5V2JL9VNTFz6t
wT9EZ7TyFa2rRXPV0IfYdtq9Mdt5kLTxV0SxSTB3ehwWaJf/CERL/GPMbeLXhdF7g620SMz39r3R
8GQjO7qmU2Rh33cwJnjBRV3+aA7fUhtybErrfE4stMxoQNPEW5DYlRcRXOv/SpEZYs1JYazOTOWk
EiiWT1+74Z7SjQzWqhCwZ4GMe8mfy+fbOia3xrKEkRCmGyDELII2w/hozIwhocObLTjN2lVBYA6j
jpzPgoq73LoZIyERBVXKSbGoVyOlO7i/c/bUcswAVzeuyrosZCD1ZfoxIpBLWbqeFq6osDZlCdS6
xCNFF1SzhbcArMr9Vplj7WYCvfOvuOXvz9y0HOOIazPH0mZqegnZu1Pr2e5Lq0VZo3lN6d++Oqvi
ACcFaH1BJslFLn0gLhX14niWoHmBBcWwJ29vmGBN3MKXrmwkLD1m0i7ZuiVdd7kys+vThhP4Zl06
gPoke+1jfT8oWdiIDAW2ecOcrjxc5+JkxW+GrKhSZ8TLP3vgBeveOatyebYuvi/pYG6Lwp4sfH+u
4Cd5xVZ5U2aY+VsAOM5dzOJxMC1B9gHbBTBZdliAMH5qdpBU3rw3ezgnIcx0yrxswNM3WKFauB81
yl/VovdMksPZsF/GYXjgdQ2cZbZx11c0BgtHAwHsLAo79rLvZwpqTaOmZhU8qjne9ZhPmvM7BYAo
lqaHMSkAktmqy6/qzZlAaR/IRHumO2p8cpT+0WTuXVli3S48q2kKZoVs3Ig3l1ByGUG2iUQ4yBow
mk6OxYA2iUs2D9j33kRLeNk96nO5U8WrlX+sPA7auQEUV/2hno0903DuSb01EWt1j0ENhXmO4B+7
SqJOSpuCxXYJY7LYM5SnbgT9585qMZfnS15uvEPLvbta7zL7DHE8ODplF7mpAZJlS2wG0Etg5Gbo
kIdk/FkZmRfDDhSOH1sbYdrbYIYrmUszPsbYAVz61id1pkSkd9Spq5r4lFofqpF5tUWCDEQvswGk
XRvZ41dn2ivgjsN/G/ad6/WY1lpPmS9I5Sul8FmReFWKGG9+ZLYauJgR3BDjCSOC99V4aNE9Vcy6
LxY2gfigDJpPjXub32fqhLci9ZQWrPWFp8Z7x3yiiLmT4SnLvpvxwWSYc/xdcb9M5nHmx3QcgtsW
962jTF471AsmF/UWbICkzyIdEGz0WXxKxlfRh8V0QouuZ6ezR+Yf1lR6HTloVv+smE8loBoVS5FH
mUINhIj1oHqWSsHg5hxu/6o3huerX4WfhDo+iAAQeF5e69jIJ4sUxD1ZyeOotcHYfXHh8TOCFiSu
h9OsAPG7q+f7qn7VNbxJE0YG8W+KOvumCYZ++lciuG9ktT+PUd86gYHZmmLaTe3vmD64lRHEfCsz
8zbb9PpHw4eF1oJYVnbL25jbHaUm5rXj15S0Rks+Kg7J73KYA43cKcNLabQI+L609WNV2CHTwx75
Gy3d6+quMCjSlzqIcV5Nq8TU1Hui5Pu8eZrtT3W/742TqCLhvgzGYR5f+zY/WuXPgo9I7TqHOt1w
kVfKnRpiffTiL7hdMFVIz6PjzGWbithAnRojcdMnRdwV7H5qIhMqT+uXlv8ysiMKHe8eWLy8NAZM
OjBoaDHBaDZJtGimoekTwLes+LmrH+votm6tOLpgYINrDgIOpGZkhTcE69Ou5uYJzGGP7giGTQt5
uvmdLCh/r0JfFrAkJK8aS2yBZGHNG/ME5sGgjR9awjdC7hWXAgv5T4L09I0gPe2F6MwTYMOJiQFW
+pfbO7UmABTM6PCBFMBQZNNgWOU4tqZ5Qj+X59ki/4MFOOh8wUEgJrhKj+kleGQEstOnAvyhh+LH
H/z6s69L29M0wtW7Fl+v+adSe3LEVk1+5VlEZhsJt6VzA0orbY/bTXqflNw61b3xaIzdiY7OZzrW
n6gWB5OdHEZTbDHXrykvUh8m5lSgW+AqgQT06UB6CuXtqcCjKDABqOrHJCwxAGXjdK5E4eIv08Pw
4uPlR73j0gRTC0mQjHd5pOp3TQms3m7uNgBhWyK0SxEahqr2PUYhRGk59cdOQy9fg/EIp0pztmAF
V24bVoP05ZJfACsVasKXouakKmmSQpQ6JAEf2r1Kqe25VpWi70H/2QHTeVv9roLQRSBokDC1BX1y
mHtzKZAM3NRjt2YRy76k1h1Jvze4QNlWvmptXQBwgowaT871mDdMMdCKrnNZBNRGs2vTYlc74t6p
hx8I2w5ma/++vay1I9NBm46sOZJPVxgqPutDErsWi8RkgWovZZ9EYpxqbQtsuyoHs8YQm6FDAD2G
l9uXawWi7XlmEbpFvEbA4fzB2w37dnWBcUT6mQxJ/WgCpDiNVRYhQvxpGMmXWbfugHxAbb39oSXV
E6hyzY1btS7TwEA76AQoVmQ9RN1jqkaD4R1Ff0/60Rpq8EC/ohBi9Pcgj98Qt76N/4qTmUCUfOrR
ZaEzkD2CZwSxodpzzDb8A6UA4xscdtgmHNmipGf+M5DDCevyJo9yjIgsRzsyJzeah62059qVAqQG
vYd4jvSrOzw4U0x0WtcRE2DrNpLZ/EJ5uu+7T1kMk3tb0VeF2ZhuDQgpWgpk4NxklkmO9EAVTU0T
VAZKU1V2dIfCm5Qt7PqaqKUbCzgLzGlHFedy+3Kj1rOuEHXUCVij4WXCgE0x/0CocHtJa7q3dGwv
1H9Ar8q5o8KsOqbrShXxPCE7hS1ku7OJKdPkp6XRj/BaH9TWaDc28sqLwC3DuGm8k0Auo61IMoSp
QoVqU0httQeiPLgbCYCtzy+be6Z7Ncu6MuNJHXFvoAGAnLf3bO0Cnf96SbUtWglFq/DrndeKI27r
R9/aKBxvrWA5trMVULPJO2tZwZyFithsLNz6vGRxBmo0RYNeApC0HJQnNLXe3qDlP78IenC86BID
Ih2TBABTljZIBbqjty2jjlpl3lfF3Tjs6uIrrT6U48HU9nzaErhyW/DgIToB/hreu7us92y7OrBh
lx1tyqhUOcC6baI82KxBI32lKUEyoR/99gJX5S2NeXiMUBKXPYexmauYdyPkuTv6EeXPX+VWu8Jb
zCFtIt4h+CYYQY3WG3kTzYlklgLeraiw0FXvgSZf8QfcKR8gJfSMPzepEtJq8JXc/dwWStiY2Sln
E+gPAAIa+LNmompYZ4R6MNPdp2qex/vOSVkCKoak/ogjJOC1dnL9CDmjZ9VoWKr7Qn2odTMLam6p
YV1mjWfhPznGpTF4luiy+ySlsT82A3sW3Eq8NtFj+9jFPf1SNimOufKtxAhyJEyteQ5LpE56D/2e
GCxAE/eQqur8gEhOOQJyFwc4H3oCa0BJdvqgI3EN7ImHOkRMPY0Xr4PTkZPKyatTxd/qTME4BFq0
AB9mTA0Hxcb0XxvDNUGIaBulp1PnN9H7+EVXVM1zx8QiISL+T1Yt2Ie8NmikktTNA2phcHA8p82R
En3yUpKQOzR6xt9dpmm91yWYBaqwTPNzozTvitxexoKSxiMY+fBUjJMeDBUbnpqisLEvQ7OhWyt3
E7hE1FyWHCaqbfLVt/sx1xFY4cHsHn4VgmxknVd0F92kABKhcA+eDlfyoszWwcgI0yiixKi8bH4l
7DEb7nps4O07smIlkaHE5UfVHB6AHArRYe6auM3KKJ/A7c4e6sYBfGMDtbGyWXj8EYrgjUS0pUvu
Wkp0EL7WTREV6TH+aE9bWcBrQ4YebwDlF9o7hKPSK1xN5iwIV/LITj4PLPYwcSG8vUtrCwA/C9qh
kQ+4Tmygt07NlLQso4z7ZvdibZVRN74vl67rIpuKuMf3DTd0Q+Qe/18/35SUKXFZbKoTPm/fA/Xd
bvVALw+FZANBAYRWNAzVQeZHtoFiypMmZXUezVbni7o76voJvjlM3VHdZKle26pzYdLFc4bcLJhb
5WCYuHdgTrSNLPbaxVvgdMgPgP8HSY7LR8pgxWg5gBJEbRJWTHgdrbyCBNXu9pGs3DsQw6NLCM63
CqIU6Uj6tNVR9ilwJeYk0El5MhrzEI/a65+IATgH3WdgGJKPBg4iV0wjK6JU7yIUGbxh0A61uUXu
s+JKLMwRiNChBNfYygR9N8UynC2alMHT3C60Bhoa5DGdTxYFaUo/ePFWT9qKIixHBB8f+Vqwrkne
ETVK6Bypmih9VooybKrq/Zd+GZC+cKaACArTWy41obBp49hVxSO9RqLOM7fqJSvXxtSRtl/YmHBp
ZCaerHJ1xlqtjkwtKD58GF+aMdiacryizSagZaCmRhsRcHvSGrjRkZzmcR2BmfFjX4cYgQUsquJ4
8zvJl/CGIA24MD9Cq/GnHArZJTE4xQSsaCxqv8M/0W1NXjvuhQp46dnHBDu5VD8JHFGJcRTRlOb+
FIzT1latCsDAP0wIg0eMRN3lcasKLDxw0U2EQhAPcvzz/gXgPUegCPOFd1268TmpXHsoGmyQrR26
Nt3p5Hhbwtphn0uQntnW5qRxkh7hCEjfElsL4DSFSv8XhorcFrS2Vehpd11E88jyyNjjNJunZgLb
YJR85+nB3WL4Wf08/HbUYgDJgFtyeRK20ifqZFk8EtXLxH3N3mr12RIgHTUdWN2lOgQYxZ6o+/h9
U96Xq4B6K/JEaPHBWB45AWF0vDAsrtSRyJrfuoBXr5Xvd3ng+WNmzFIGgf2QlAn9vjNgSkMd6R0w
2UC6bZzwiipdfF9SJUHULm1zfH9IxZEpw2ckb3ZWnB2Q3tt4CVcO40KU5L3po0ByKIWoqfFUTB77
fFtXVx7ai88v4s+CzqqbtapRcClszMlxvBhlqa0G7NUVoIdbBVsJMvzyeStZU6Rt4laRYVUoswPS
o7jTO4e/LEqFnCfwp2hddhB3SM9dYXdKZcUVTsTg4SzEqzCMXdcWYVxvTTRYXc+CH4dmoYwoZ5vI
aKdA8zp1RNnDfOjYRmizeiJnn5dun6XyVOssC58X7GiroSDh0LANW7i1Bmm7iFX0I5LgdVQWOyff
DYfbWrXxeXmWNqKBgefUriOr9MF0qmwBN9buH3IlOtrfbGQu5LysFrc1SyuoFC/77GkU2i8li7Pn
liXq0dCHeeNxXbZc8uDhf6jAiy1sNVcWqxJTP+qINMHkWZLHubVTX2O96xVTZ/sEj1UQs8x5zfVM
28KpSV4QKnDgK198x4WR+hrRr2a1DhOQaRHq2WE2W0c3dwN9UkDZlqJh1ub+u07ub3kouSAhRIBE
lmvUQ5ygPYqAo9oECu9Lv0V3Jh3cP59f4L0gw0cni/R2aU3jzhNBQ7g9JfGLXYw6PNOmyDxzMhTf
NQfzfZr4t8AlggfjogNs4XLbzuzbMCsVMXQBUKrxYNdP5hZ8TLqt/3wfLxoSXAtca7kJZ99vMA20
bAsVHe6kCHj6HKe/lh7/24eyumuoTAE5iITH1byxxu40pRws7FpteuieCvRY3RkMMNAN27MmCMEC
wlWYNvhg0mpEb7mTk+H0ux4AN2ayz9qgCU8jGHWjM9JuKNuacp+Lkw4HFXiLFt0izvyWOp/zYhfn
u7L/rLtfb2/g2imhDoFwAoPBQNIk+QMEnFxMdxXwundf7eH/OLuyJUd1ZftFRIgZXgHbNXYXds0v
RE8FYhBCTIKvv4s+ce62Mddc74jd+6UiSGtKpTJXrvUZjVtBV6Ka5an7x8QsJKg0yKmMHUzY4pa6
Gz7eGvWtSneXBzL55SNP9He7HQ9kFg2orHbSosSMQd9ulNv4Hh2evb0DfE3/Av/BvzCGTY3GS5DV
I2I73ducK1qjKzisRdUMt8TKzUNKaht8XYV6C4oQUBdXVW8FoBlNCYA90l75AYtzimwwXD2AumcQ
rspxsihxCi1U4/axEtlPWUfoWwCJptdFa5txcY8cGZt+zNFJjisU5wYlh+cTG/GbpTflWjJxOj1n
i4cXGoh4wMkKYd9TC4WZj6U7+dbO3FP6zSpXLvXlEfzz/dkIciQwyoKkWgjApVdrvwW7Gf6F3Ah6
Uv+xMdsTxZCOtdvBRh2NEm3M4xt2vubRsnu7vPnWBjPdyUfL0aHtMFUtnCeAxXdgTQU+swuosrLD
1pZkFgdViQSuxYAV+HeKcrx9EzHn3zhVABnADob/oTHjdCRFN+i8gzwpNlYQPyrEF4+yXRnH4mwd
2ZjNlg0JY0VB0wCEKz4TuW3Um7b7+hcLYk5SvcAFaWedu7nL4kwtMVVafseijwm3Svpo5aZbHMeR
kZkXBTNQrjZ6hHEA/SVcL5Ubg1or187ioh8ZmTnRtK1ooZswoilPNshjryfrQw0f7x2kx1BaO8sq
Qey6S2Vv6nigo9XkRw8k6eWlOB+AjmAUOihI6IPOcl4pHIkGln1F1UN5P6LJlDVXJntwzcDlQqkE
NByI0xx3diwidZBCQX0lNFOycWTmI1N5eQjnrh1lG7z+yZTgAz8+OT0UlZQjOB8A8NP5ED+glf4F
mTNIoeTl3hV0JQicTtip48XjE0lKNDEjnkYL5KmxOOozKwNAJayaYMw+xAhH4pP4U9dXjuHSwuAk
wwYwMOcgIiA8E5eKxgijRwgORGzFwS9/Hs2IyIkD3zN/SctGqzszBVUaye6BXKT14fKiLH4fyUnA
E6E1CWKI03kSrItMhUIOth78vNuhGeby989PN+YFKJcJig7N8nmSMrFz6aRuYoaVDVLoG2pBkuj6
o4GGO+jyIvGDivP8/WKW0LirQG4WqoVUnzl1+09FJmtMMvPmhemAIDoGEc4knorAZHZAXIZKW9MM
aqhIF0pMSM0Q/YeUNuKS18o0UOgudoLe1RJtMSBe57/zduUALawVUDXQisQT2ASx8uwXqJ3CY9NQ
SLiNDLIr6ZVohL8jPPr+vOY2gvmiJRo0vwZ12MZ1vZEs8TShbADgvrwrlkYC6kwD+lagn0Ci6HTX
mXwUSslwdxn1sPnWVnJz9fc1AO1w/SKvjMbI2Z2iGiwtaZ/poeJ8dGG7pp+z8PMBJEUvKRovIW+p
zRaitUmhGkAxhg6ktvpX4/qIC10C/3z/jAM6zpltCUdHrvFrKB8gmANYwO76KcKFghZJvJLBWDNb
AoEm1cRUex2YTsujyJ2tvWDPTz7AH2CDRzIDfgXH/3SNCQgDmoanXajk2wK6ENSjcXDtGGAC9LhT
Yk5D19QszIqTKO+4kfQgLH6JktSvm5UA6PzKggHMEPjYgJpDxet0DHYLNj+J7Huo5+UWl5RflUGt
bHNn5Tys2Zn+fhT5csjIqZmEnRhhvFACXefbyLwpVmvFi4sCTULwCQBBcVanaFStyGWpddB0ZIFo
yK+utT3dSn5dXpg1M9MBOhqPBvLQwUzVLmSNsdWRysx5+dPR8x+XzSxNGzRsUZSGhiA5KxmrDG//
kbdtmKahrVNojxRgERuCWlyvrjbhNIGbAkwLuZI59Qu0phursfUmNK0dM58698aKG8/Jnvv4x5Be
nbqYjAGniZ5fcNfNKSpqs8mQHFSasBpvEjsE15Ner1wlSwuEM48quIti7hkjJzKeWg4qpDZMUsPj
ZD9x5jt8c3l5lo2gIwIJ26nnb+aFgboqM2IYTYjEkiEDNKCZzooHWDIxcYUg9MYTFRms041GEiDN
FAP7OefPDYBgjHw31rikl3aZg0oDHkDm1Nc/s5EKVIxRiujhjbM7mxvf3NLc8k4E3HRuL8/YedSK
CBJdMCAQQ77gLFdK0SyI1EwuQ2dsPbu47enGdLVA759ReV8Jm5am7tjW7P0YCbfpIXskQ6N/cZxX
UYJ4gT5fHs/y1E2bDIlfqDhNv+HIDwADo0l0kvUhGvJUupXpHR99Zy1hvmZl+vuRFVONmZo2sGIo
cqfGYCGD2qWtfSP1dfhcBEhYHuwzVNvRZI1nzKmhPm7dROi1DEHC643IS+XDyq28uChHFmaLYkru
ZqkrZCj0X7K8i1LI1q21jyxEsgYg2sD749zgWFqz+WJRI5x8YDAi35LhtdDuxszaGG4OHbXUQzt3
U7yjx8RXtDuhPYi2WhnknCPn7zwCpoKOCzSwgKBkFho4sZOkna31YW3x987W71KmHjJefR8dfaOj
WjhU+r05ZRgtCL2Nlvi4vC3/jx8A5B0BQbxzlhzmJrRqeg07xhF7pn2pXReIYlspt6R9c9JNy28a
9cHQr84KYd4hdvtfqzN/yIZmqAsLVgeTexUCoyoY6M/YXHEiS8fh2MwssqvSvDXTwerDynm32AcH
uTKUPuzt5TmcrvDTB/bpYOZX/FCaCTAJfejaqZdw6iUrQK0lXwihEgs3IbBAZ6logQ6POB16bBKR
cp/IOojHfKe4zoaS+EOx47fLA5qO1tmA8Lib7hGUrOe+SoefGpJo7MMIRKpadasWpdfKW7XXAvAc
evmVYKr/HIKJ2s0CgRJKL7Pd4BbA/epxLEP+nkYvhrUSgk230tlwjj4/2wU52kicrsTnCX9ibRKA
jCUBUz1KSl4D4LELHiplpQXufONNYqJ4cE1u8vzVpYuEIn0bo+pfvri95hnphsa6z+nr5ZU633pT
OgScZ8hTTVDd2dZT2o614PBiYelZQ+y7+HfZwPnWw8dRCwP0CZEFQLqnfn5MNCbTcWBhsnXVjfXl
DqiHbfIVN3ju6ycrSO0gzYX/5nEFhIeTkXawAp5Nz9PBsHIlIBBb7MTC/EFfZl1uOpMF1dnmMULj
lXlaWAi87IAQm4ibkJ+aLURS63XLIRSOKHJf+Hoc/otlwD1rTA1mIG6aL0Nhjn2i9/i8DR4wqnpZ
96EogeoGwK8El20tLYaO5vxJrA2qB/PTL/scTC5JxqCUeLDxmmAbyGJcNnHuYECijDIKhMVQloYo
+emuEp1pZ0nXlyGhWaC2d/X4btocj4h2Q9lWAQn+ZXtLu/jI3jyLkFqt5DJHp32F7gDQtHqlSQ9G
4aoe4WBCZehUvmxwaQ4hb49k3OQFtHlKobFSFwTFhIUpoW+aTBEmpf6QuyvjWtp1UwZsEnQCuN2Y
OU4jZU7RUhvHf2Te7ZCs5RMXh4H3xNSNDgz9/E2hdEPhFL3CQsCOoE1h/1EZuK5k1K8SzU8++NRH
I5sIQC1oUQHixKyd7ghdanABSQouBJF7Db9Vqls2Dh6x5EZXbizrFuzyY6viR5SeJr/nbHN5wZZ2
yLH9ebRp0LYFW18ZWhn/IQz1oQBJrgew6TYW7Mlg7gpGb2lmUVmG+Byq8ipQn6fj1UDR6tRDDMLn
3GdAnzXqcFOl/2J7HBuZTeoIfsAa1KU1eqoCpfKi/eU5W9h92BMAMiKHAo8393n1oLcoRBciND2K
StWaH1r8PD6uTUktwOemKTx6y6DPR4wRGzikhWKv7t7KldB38fsTLx1KCYAYubPDI5QolanA9yP+
WqBx/OXy7Cys8ESxB34dsESgh27286NIteO2SIGubpOtRcQmA+X2mmNbGsNEJYwHzHRJz2WkAMKs
KyTLAJeLfzQd9Rq5EsisGZj+frQIpKvNDtETDzXrrTK+XPVweZamfT4799ON9r8DmM1SWndJbzYT
wLOIvM7cSXSUmfeEv182s3C8gbgFSgkgTORf56Dksi+6shnNMiyIgEirMCpPYwm6tfW3qHPelbhZ
ORuLq48GEcDIQFaHQPp03tCNVOaNo5ahCbJvpKxR6qli+15xxZV45SmygdYT8HEoWYIKYS7rN5Sg
72ZSq0LaBsMzW2MAXdoAho6tRdA8hQ7j2QK5UZYXjoVTEkO65k4OhdyXbXJlg8DfQRxbmblDlgxd
BAEVHpZEuct645G3a/iQhYGAdQClEESxEN6ZA8cNC0DiLtaakHzK+k6yqxMiqB0cfX52gYwVHExC
8fkWJJdPI9ld3sCLv36i7ADkfcpWz84h2HWR1qnw+fjTaD90JfEuf39hv+IORygGUhgg7ebOMOWO
UiVD3oYEWmEENfu8DOw1/NbSICC2ivYJuERUwGdlb5sSpav6og0Lk/vZJqL1ShS+4E1Qv50atPBe
mdheT09dWdIiac2oCQfrXvI7Ku8HiMYZwfVzBdzNxG8DHQVUD06tuE1dxamCuRrA+RmzPwDgalBZ
u2xkaa6OjDhTwHTkeDsAWkqrw1zV5nvlt2zl8ltYb8gB4skNkavpXM/2k4QUqGiJWodKtEs1X6yB
hte+P3MbKidOUZr4Pm/uFPe51/2Rr7jYBZ+OR70FssdJq/5sGTRQZqrSyZqwxgoLdQgM7b1me8n2
cft29WK4YEZxgD6FdvVZtpPUQkWrOBfhu+qiGXblcXe+1AAboFcGWBngAs5ScG3tmo1GiREC0lzf
RM1KqLnweYRnuIKA4EaDqjHzreqomTxhUocHjz0hUm8Nj75oAFeDBT50vLLm3V0tUaAnYg4AmMR/
7rrk97Vz/x+NTEBYUGU+o1bJu6pR1bQzw+Exr79FfCUAWfjxE04JDUt46uINNduoho7mcBC8aWiC
07Y6G19Ve4305twrgXIcr92/iP1z2HfKzJoaTAVqUHiJ6QsXlLU35pWsS/BFeP9NLC3AJwJmMu/m
HGjSkKLt1dBBc2pubVKbbJnlXO1hYQUXKKaKwD3NycMqo5JOpFQaQCy9V9q3yrDhQ0iMlYzn0pSB
Kw5OHHwmiGxn3q+MLXuADIwWliq7ISZegmhb+4YcKzTOnevF2pFZRacooPBw6GjBO3W1jhMnuRLV
Smh7TLwl0evlDXzuCkEdCFKLKRcAIvy/GfgjTw4RaKdSK+6EtGteWrSgM6F7rqq8XDazsJFPzGin
o6C5aQyFXTlhoZUgefQ6ubImCwYsVEmQA5y4ts6Kf63VQKhGxUE0xC/tWctWfv80y6cvAZwQgPr+
ZtHwlpkdxEhPNYuVmhkW+a+42fJ3Uj5IbUvGLZVfV08V1hsoZI2genxWVQaDe02zSgcSa0Piu/TK
/p/pJMIRohY7KRYjYz8Lc0ZTT8aOKFbINC9F/WQtW7q0EMffnyUDHUrSgajUDtWDiDLPideUwhdO
H8IaJK+AIZuIw2dL0bm1y+wyVkOG9qW+bMC7m3oVL0BUcnP1SgC8hZgW+hDIk//lXD86G2mmFPXA
KxLWd2n3FK2x3S/M1MnnZzPVaVVKlawmIahPIy8VK85w7fOzIwd+J0EKic9TM0gTn65RY0zzPDsS
YK4FaACsEgDfzIusVdqaYxqnY1i0+9Z6MrJPmV7vnNCOhKwyIv8pyT9b6kHhXaWUApDj1PFqNFSB
gMOQK9W+xXHgTYFoE5zceA6fuqbEINlo5akKrqjYy2Qoax2k5s+Xt9KiEfTW4v4DWARFkVMjXHda
JRURCXnxfTT/gDEDbBxXY0XQvIXCJYJmFIwBqju10aY1UoQmYIGWdhdnjWeO33ttjWJ04fRNeQrw
eaEUgoMxG4gsqiiNspRAZ+Or1B4i0KIoQFy9XJ6uhb17YmX6FUcnjwy2IcoqIaFu/inJUxZtL39/
wZ2DKWOiGZ2oP5DkP/1+kqcAh+eMAES9N9JXpb51i1sdNOmNWXlsrf9oaTQGAh9AHfGsPCuj91A2
tMFVR0LIhW3sHsTK7domXqiUQ9166gWCtgQq5fMiVdShvFsVgoQaGX6KXtu0BZirx4jf5ChiJ2Z1
40hjY5XWRkN3msBttvIkXNjhaGIAvg+wccST81pc1Q8pUQx3DIXyYg6PenKbd7eXV21pHlFNQLof
jWLT2p2uWkMjrrBYG0MrtR/0rvkWud3KW2ppewMEPeWTEEmewazVCFKqIp9MVD+1Qve4y7x+MFEi
XTmsi4aQPwZOaYq8516nwSqYvOrh/Am0XDmzDY8MMrCoTn3O5evlmVtaHJTm8ZaeekTsubSbQ8Fx
4YBxC20P1Dc7JFDoIaJJcNnK+ZsXAcWRldmN45RUMQX0Q8NCMR+LsvUa0NSb3Q+FNjuLrLiI8yH9
Db2B+gSbA5oHps1y5CLAbx4LKpMxTFuOSrnqqwYEcZX3y0NatDJRqEzBPsjmZpdDlFgoYuX2EKqR
EkMeenwaewZltzJeuYXm4mRTtgbys/9r6awGTOjA0a0HS6rmFcUhst/c4sukz3UNlvYW/XzJ/yNN
cb4N0eYBGji4DPz/bL+3mUKMvNcGtE97bbapWjBpedAcun4Wp96FydXijTF/5EeaJdH7JnGqwPeW
DwMe+k9u+uuykXPvgKEcGZl5B7OtahB1DWOotAQqXv2DqdcrG3xpN/y9XJHQAVh9vhton7ajVZtD
aLu7YoQM+/e22109iol9YxK7AGAa9frTbT1m6LKq07rcf3eE4eEhsuKmF2bJxsMCWSngveFIZ7ME
gT3gjd2k3JsR8xwVar4ra71kYJJSQaIT+Ud73n6hCTMt8Apm+zYPBrZNVo79yufnWdosquBNbXw+
0V7icWslz9fPPxTFgOqd2F7PoMpUCjAaOmqxHxvwQaGmW65AyJcGgBfY3/4tpNPsmUfR4iIXQ1wU
+8yro/eyvPodDIAHyGegaYfOLaTjZ/uHMG47klR7jRk++sMJW+tnPI+dYMFGPh4pI7y157cwM6Ta
qKVa7SE7lhCvdO9T1SPFA0sBg125Jc8nC7aA+5tKO2DzmN9bekd7XpJGAPf8wIf7ahRXHwd0DYAa
D7UwA/CueSCoJYD6JaNZ7ZMhC0CE6SVrCO7zS3GyALyVAe8+Jb9OF6RtFDZCj7HaB7X7zXWDtvUt
T13Tbl2aKCRRERQB9HpOfFIQm9Zx7/K9UZAgGl0fl8a1BwPjOLIwbYuj+1Y6Oao8Ehbylvk9JUG/
Bjc9v4tgAeXCv+oP0OGYxnhkwS1sMytdwvdVdleUgKTd1O1dcyXlDe5ZpIimFCHyzUipkZmDjQdg
WUcc833d8C3Enpi59rhYWAsYgTwQgC8T0G7mYu0kTaQbO9Vepy+sfKqvjoKhIQG5DxckSkiczz24
EpWjmlNa7IfoSaY+u95B4fuoQU4yfEg5nj9Vm8Z28yjfN0kVRCYUoZWby1tpYaGhWYa8CiB100rM
Xl+qCbKUobHyfWtsufJoiTs3C/I1upQFKxN2xcS5m3Bi7nSZH22nyFLz3Ok7tle8TPz5k7m/1pzH
ogVQdSM9AcoAeMNTC1bLy4pwiZXQ77jzI6HP6PFHy+HKdC043Cn/MWEQHeCP5kiWDFloaYLodK+Y
2UPam4HSG0HVuFtJ0ITtVfX75eVZ2L8n9mYTlydV1IkU9rpk2FhGsyFrjQDncRQQfDjoyKxNSgVz
ZpaOpKPMpM32UbV1IkgcOV5lXB1IoWAM9MxEpw4A2l+xmaPlj0sVrKeRWu7b4VPT/kDr9PIsLY0B
yBwX7gqacci5nC6+mtt2mzsa29sHvfFccU/zlcrbogXwmCPTiZAGTEOnFnIw3MraqBDqoPfHodR3
TeifpWu13KVdDNz2f83MKW6rDN1UwoSZstgY7ElJD2gAWpMUW9pTqN2juo46PhLP2ulYwAPHnaLJ
2L5y/xSHdq0Ta/HzKI/hjYYzj1vq9PMi72xgHAg2lIuIpM83oI5cWe+FBxo2FPrtsXWnZ/s880W0
SnHqVGV7hyie2t6YThTE/E+apptCAc0zqj89Jx6Xa/xpS/tg6pGFD1jiSXLyhIl6NIs9H//o7ota
vWrD1+XNvBCkwN8jmANsACjHefe6kdA2LnpEvVbh+mqpf9pxthtN9tupwHQdX8/nArljnEvoL0Pt
BYH26XIZDR44dR0V+w7drDoHC1mlbnR35SWyNG9TO9iULkIKeR48lmnS5UMFK1X34Ni7TgbaWn/0
0tkBCSoavYHSw76YBXcyzpXUrnDHtMU9kB0bWhVe3X+r+zVwysICIU+ENzrUsXDpG7MZ6zWDAe04
JPumkO8dUwOEgh6JFc9quo3s7ber9wPSiAB+IsTAq32ulO5WjQ6Sd5bv3SIk2G/pC9d0b8A/Ej1f
NrVwdIFBhhAefMMkRDH9/chPZ7JAgNyZCAbsN8vrtOsvM7SKgAMM3TyIAuabIBrGSDRYln3+TFsf
2qWXf/1C3hWZQmwu4PZA82bOo6W4HLEyAmFxav2Mbb+Q6c5pCj/rtg3Zxe42qtNNyb5F2lrEv7D1
TgxPfz+aN2HZ9WjrEd9LpX9srD6wpf5QFtEtKFpWDtJcmG2KmWEL8ohTAzdC21nARsokBwUTInMd
PGNx+s3RHo3uMeUfRetuLOeH5T7rlAeR1fjt2hFbiH6QiiXYG/DrkDaaHTF0dMaqsBy+58bvRty7
+gPaMDb2sIuqm7gf14a6sB0RL0weA09z80yiVVSu5LHs+T4unwZZ+9yRSMxyP84KPzf/WPENSCxr
9DlooPfi1ZOrb0r3Y2VTLZx25FHh8KdkOmQnZrEF5ZWdGVov9iZpbkXV1h4qVEGU0K0W6896oW3b
Wn9HaQz9pxB21smmg4hHjAdBMUDcr4Ewg0rB3Cf08sfln3b2y/BEnjqep9VAV/JcIikunC4ZI1Id
evkdyBgPgohCbIxkR+KrM1UwgDvJnWh6JhTVzDHokvetEC0/6EXh73icrSz10lDwxpnKWMjrwgWd
HiBrUAYtcRp8X/VKDbzMTAT1r7r6kZQ/L0/a2Z6aporgvWZN1zgGdWopz9JGl8wQB8sf5aZItpc/
f3ZC8FwzkK+aQGCoAM5zGCbTBnUUVncw9a+MHajcEQFV4X1kgn/IWLkZFsYCgkgT7ZigiziXTdda
pRe6VYoDAyktuVOfLo9l6fN4OIOLH9kegBhnp70usqgz8kQchP4Vb3T2df3nUToCpgp1Ksiuzpzm
lLt3MksTBzRr/2rWAo6lH3/89WnHHblk3hZWa1NdHKrih2/pK5m9s3AG+YTjr89iXCNt4s5w8Ns/
02GvfPbt6/Vzg/wRHI4Bxpezyq5S93mHQlV1yNlHA33ZVjWu3qhTGzNeAUisovNoXvMqQSejqBSL
m7iPUiJsth5647du3w/jjVJf/a5BlIRLGXgwvDKRJpldWoqBi9EpU3HoEyTcisYv2Na0X6K1bsrz
VYcdaAgACGEgbTKPnYF1ccsubsVBpZuSbvpr88XTMI4+P5k/2lSSkLxmOT7f1g+Uv+RXE3BN37fQ
Kw/aDBfnYr5pDTdN4gjfJ1CslWX8vaoKX1ULnzggCNad58u77HwXA7SDCALpaRg9kzjL3bqx41H2
B+AaPbX/E9uvVr/C97mwIhMpJkJ/SMOBDW82pH6MM4SVqTz0kNYxSxFoVztBlIgRjGPK8P2z/ok4
qnPwTLc9NjL09B4T5frvoywMMsrp2QKyjNkAMHXV4JDMPDTb2uXAy12NoYKaIu7w6bRD6vis42Qs
snzQ7MQ8uNmnmR5osYUa8FpPw8JS4+zhoONNjg6peeQGqPuA+IYah3oPouSgqYtNcjVfIAZybGOW
V+gau8Fugw1KtYD2r5W+lvc+v11hAYBCVOWmnO78iWeUbYuWVljgSVDo33CxbHP2hwy3irHJyBrE
YWHO8NpCw9EkgTolx05PO2m7ErAUXTs4I7nJCISWIdQd7y6fwemWO0Fu4bUK4pKJTmaCls49Y5zw
gmmZQw6q+kdCPbGXUNzqKNIY7UqMtWAJV8r0dpjeRmc8KT0F6AS5lOHQDJqreFUvunstsrXPrKdu
gPArujp+QK8csCGI3fHiQ8/56fw5YzTggmuMQ1JvoCzerLXO/s2GzeYOsaKG2BblwensnBoQuh3J
smT6QXUbcxMrZu4XNHfwKhD14whJHIniPQfhtJPwOFCk2t8avWF7zahW96PqZLecFXSviqqB4rqg
O7xP7W8RKCce9GIgym6wrPa7Sprsmy4/QSoGXK51k6lms81J3G+YQCKQEm5DrttM6+9ktOONNIny
s84zdZ+m1hoB2cIaoqaE3BpIwfEmmnc6umBbINYo9IMDvgU3fx40KMqPu6FZ8drnr8ypeAVTgFkg
nsW+OZ1amSHd2lJDP3Qm9fT+qQXiwnB+DrUDfofYi+VD2+604taqggIQlstnAg+YhWtjwmNOLUYg
cTxjUa1EO0Z9ZOkHoEFeNe7yRxaT/EZSKMsBoanto7KpvreWVvjYw/pOaAN4gns0OHruWMjCdyUZ
INfoWtVOmkX+UDXNz9qxf5IM+E5u5m6zUYvY/jGqCX0ZIUQsoHmPcrBv6FGEbaL/sgy0fgFjp99W
GbOp57oyDVKh8E3fMmXnCkvuE9nKvTK41g8DSZXKa3Nb2TYqV9EZFX/xKtm2dgoSN4o5qiolw9eh
YN/FNpLHrlRvaZT+TJUMWnqNJTzXyHLouSTVn0yq7YMETeY9cxok5IVGPxOGRhwvGQYNvrtBjJDH
xnYUaPj3q8T8FEVjomRq03dsZyvzwClxUJ3+Ne/rMhjtMXsrXLsMWqp2Wwxfh3wfk36nRuMNzTPi
QX4v2/BIQfjXZC8g1Ikf6kEhG71Vfo6D4Qiva0Yt8ezYKb6UQSZea8FPGRm3vvFBfYE2W/YiQIZ9
o3Kh+Y7Z2rkf56OlBgka3fRN66Vq9dZmjfveo7pbb5wiJTuVtz+yqntTXSY9tRy0e8fFpHvMhTqp
aLj8SHlpY3FKc0RjclG8DLxEHkBT3Oh20PXaL7TUeLJpD4U7R7AiDxjTndBotR7VsqTwo6oAYidT
Rfxk6+Xwi5LuDxdxva14/clG5Ii9RFdi1TNIggpb3jmvPc9fZe28aeM4JB5aGUnY2Bn3gEwF3bsy
xAEZmcO9oovBa2m5shR+qyjst+UAn5bHUex3dcT2FPnKG8MVz+i5+DRVGcYsTbSgr+WG1uRPo/bC
i0pLfnfrsW+C2mnN8rFWynbXC/aVw1dFWzS1gOqi7sxni3ZV60ccjAiB2uggFY47p3Z8Rw70ANzQ
O7MahhhLsSTSg/0+E/RTrexwSBtee0rK3nuV/5JJBeefJYbPMjDQ9Gbc+5FBbY/yxNnW3BK3rtJa
UFGgnG1yniZFQNBzed+MCa08rlfgXYl17hEadRvLSumuTMfY68yGByqa4r94JvltlhUvEAOMPVJm
BqQh47e2VvRXi2nl7TDUvyurqTvP4jG74/mg+G1jfraxPtqBYuu1c1PQUf0N5xN5pRDQXKVts9HA
by1CuGNwClYgLiv6tgdpaFYi1qc0yGMkZlDLfC1UNITcgBc4TkB1kLXG94gAXTPWYvQqsykDGekZ
blnXCuycfllpxQK7TmGhdMwcjF4Vy7dA1YzYSqbmaT15SAedMM8YjKq6rYfC8EBzqPpW2lc+iyuw
5+UlhBNU0M4RNE/5SK82ARmyUEvgqBtD/gSVcrWz8iL2+8gwfVerdG3bJ6j5+vXg/NZHpS4e+kw8
ZtB5eGQ9SzVsDfGiFcXDkCphbpdc2Y0dbiy/NkgHBlX6HMn8Q3VSOJ6emsYYmLR/52Ao6++EQ9MH
sxNway3LOtVTVPC0F2maRF5mx9Uj1wla7TI3618YKeL+tjGV+KY3eXwYQB2ioE+u5XiDmMzLlFjf
4TaPb6umYHSTKnYb7bBVv2eC7JoICputlr3bBGQPiA9FYOEX+LXNSz/JlLb14lijj5ojkychoyzo
u66rNoPZ3/ekwuljlBMeMCmdXxoiyK1MIvIrEts233ZoW9iQqMcBAD3Bd5kaWgTAGrRIWUOcb4Jq
BQ2y0hRvjtCHZ1TJf4IOndwXTffEcqyGohrkHYg9B5JAtE58F6pcsccNNMEnSc28sc+lnwMU9xCb
EHjJTSJ/tI2IdnrnFC/QHXwZWfqBrjJ+62iV+aDllv7gVGW+xXFW/M7sIg93aOOlCqEBygYRGA7Y
sB2BHnxQskhh97rVddLLi/EnKLRSZaejuqP9rmrbAaNkY2hB1ss+aOHtvTwxrAAVdCNoraoCNq8x
R+LnVul6fW+4nu7kv7pK7/1c6eBcGVqfoK2aqMVjNpHNPLQFcGoDwBt1IHLFKMHNbybupizA99Fo
BBeRZvUIYiVYEimHFEF9o7fDRznkTgCpG+pxbSzu41E81H3SeE2XA52q5j9dBFDgq0q+N/aoBRBh
1TemCSUK0sOzmn1neLXBlQ9cHF+DQSnxm7JsA0cbBGa4w+vHYy3hHEOPqLqzcf9lwQih2Gw3DKzA
Pk3iEopHjZ74TUtzL2EuGnPN8oUMFefQfUWWWW8iGQBMdZPaij/maP5WGQM9Kn4i0QvsqrzXd6Wi
axuaaI5PWyd91GVWeHmb77gZeZGKdWk6/DBc1e0BCH3ypImY+ehaxyE1ugrEMikIy70qb9grmHbz
LR+ItjFpFmHTRvXBkhIMoBGvwh6YkBsdtPgPAA/Hu1yOiec0/deAqfRx43LfQXX4yQLzxW5KqQeF
q/cb3ei7FosQ9R9VDm4/oqZPQG9FG6akzQf8YP8BVd8hgIsu70onqfcORHbhHGyj8iO7z75p+TC+
0yQv9UelVftPsHVr3iiE7gNWjPPWqNGHEMUvtbbMrQWn4JFJ3baTWuRzpc1uoeub71y7/W3ozZ70
KoIrowIcSnEODk/1rdMmlvCpBARER70OSUsrulF1UQcRT0ofXKvUNyJXexgSK/Vii9W3cMPMY6lT
bjIq7GfcZdW3Xs/aOzMD2Uym4XS0WmmnfoFUxK7PjHYXaVl/77pR7DmJdDQ83prRYw6rHtF8b3zo
UBhuNCd57RvoZprSqe5z+BBPS1O0KtYInLhd4eRIRHNPzli5HAJ1UvfiVGe/64bYAX4rLvT6f0g7
r964tWQL/yICzOGV7KSsllqW7RfCQWbOmb/+fvS9mFFTRBPyHZwBDiAcVu9Uu3bVWquqmH7trvjb
i6l3b9pcPKl1X/UHQW+j+qFVJf9XJRPKtEp5XVrysVaT4BZ5VIsCf2GN0V6iWUnpjFl5KwbGU6R3
EVtZim1dK795Zv2Yh0V2EKwkoNORvydeM7Uejdh+h6Pdl1XTXkW6oG4kodevkA+sHYD5hV2Krdzu
ggzlvlIaJ6weV7YyJJUjp2gnNFpy742Kt3VVv9z2gtTyX1Qby/tRVkbiNIVQbtkiSCDpyibI89Du
LXPcc93+UQbpZ5d3OyRFUngUFMEia6+G5qZwtd+ekoq0bHSho0BmtY0ygO0UJuSqA9+2wo5B6Hnt
kO8Y7/I2eM47/w0acLzrc1qYtnL1qkRF4MSy/m0ctOA6qrWHTpHRSTPzP0mWmvehJza/4WmJt4Hp
NqfRdN29FKeIWwhd+JJ6dbZNXHE4eLneWdtBjcXwjgYWhS0klncjMuXoBEPJN40u401aNlptK5lA
6BVBg9la3QD+2uQ609ImI3gTaPRTcVd+zQfuOlssFP9ZRUV5cISgUH40nVF+k6PqO3LEPzpPd51k
9CvCtpA+Ot3JHbL+qShroj4f93IrVnWbb+JIj0UnDLu+dEwupN+9OZp7FNnbH4QM5YZUpmYnakAV
MazLYut7QrHV3HjY0lM6vEHcoXyQk058rGo92BV6rrEIehQ5oVcllp0Hg/sS1TlwVleuYuO2boxM
tj21HceNZwjyTpDFP65ftw+xnL6Uup5scbs8GMSgOEip7qIDlAGWa4XE+xFUaU2EWuols1NZ/j7D
HTkdiJjvqlBmNzwaELAbBb/vblM1KeRTnOtpekDKNqAVH5EtCvZuuIviItpEgX+i2vw7i4jxMi10
FK0Z8HcNrwlr/GNZbY0L1/A1Br+erqPaNonM6BU0onk75nK47UNIAAOn+bnWR+L3rKi/B7JW89n6
MZYKi7jeqHkADY2TVjQ43GZxgtZi6ksnABtmvZeGMAgJ+lL6ht9EFmLSMTe3IDeEppTS6qYoCBjH
dOd1ItywRtC/tSzQNze2NO9Oq6mzGKAvD2LQZ+pV3kr3lPFbRDlbJXMStREPcagpzdY3S5Ke3kD1
EPaCel/ogQk1L/4lhxrBLLqT95IVdASDnX9ND/WssCWys1+EJvOuAsX1uk0uI9gipDoiYTBhsmur
SHA3eRz5r73umbZgxMwDqDR05PIMCo6kZFtLFn/o2hiJkDEIgNXefMzrKrer0qdHZTUGTuSFJ1Ea
Aoce98+JWL9klLSuVSsnvvPGmvvdrBzXT5KHTExSpydp8Zrq6eOY+wRiIq3W9EbkPPuZfyVxX+wD
KTf36JnIHGbF3IDMT6/R8hTLJ4hdsm2qbpHeeZ1fJPcItjzVuvid5llVc+t6tWoeXVFEaWsUm9h2
i/hXojUnUYlf5KLU2K9q++qLWv5ixpWU24I8jK+52vT3bVHemomnb7goI3a9ZX5vg/GVHELqp9yB
uSAePF0TvodpKNokkuA6BEYh+7uA/qZPLpJIr7rHr1ezzPjZjg2JB1U5oliubYch/5KFTeCkIeci
Mau3qjU9Tln2qnZ96kgjb0G/LzLboG/xvtDj1KkU+F5Nb4kn4t4X31SDV2T7jR8I2PnXoyYVXKCV
Edtx72b3bib3jZPFvGBjWEjbGPDKbYPwmLiTRs99yszUSjd05kjzw6g2T1WqR91tEE2SrLHOo863
4C82nfsmtcNbVDc3bRGigq4nPwZjfM5IW0Q8mPI2uWt885fipqqdFGCJt4XfcB11otSg02iCLzON
FJFDE9kzsAt1xoLTckC+surMgDmmFldaJv4Ue+2najWhk6U4SC0Rf8oVhFwZV2SPAZNB6TUBBNH7
zFnh1l9G8FnOYEouJyhu/xTqKNixZnjOUBojL6DS927rtG2uc0VoFDvq8lt39ASIqxoQq1BuNWkT
efprn8MhkYLhsY91Y8PTnqdeF4Q4FutUiu6rkAeCbWixuh+DOHeGUYkPY2f6uyx0G35aUBz1Lm15
w+cT08YNy+8oMNSbYCTC5n2Kw/aH7L43FcbQQTyNxrg9Cd0Y/4joKPcV4mvaHhBgKx9CoPa2zNXT
Op2hPo/Ipr0UyHQcDDJ7oSP7YnSLrp72kkdewAnXyxq4Jt26bOJF5VsO1vNqlPuu2biZYBS7NEv0
fdsUOy1PxVcexN0mAQB43yIVu62SrIJ2okg/4qxuhkPrwdbn7QS81cNTcAtatlWLhVOZ1rjPe/Mr
U+/axCNwh0wC1WEUT1msdoco4PVvtAdegjsrqK1rsTQ6un64QXNf11Gp3lo0H902WiBfB5VZOuAs
yo3a1V8oGSgHXZC/WX7R231mvfgtA1MizdZ97dYNxefOrQnAI++XUeXfCMmM7egr1lVXqg+5BUyl
N6LuOff8ut6WpRg7pdiVsSOIYropFDfYlCbvmXpwfxrotzmaECNYqcaHJJYPcqEfMmFISocQubAN
fdwWBFaWHh+U8qupHGq9sqVBe5N7r9xVRS7dKL4PJJdSxJtG5uOHb9S8v1PRazZ6POkox+kDT80v
cuVF26htEyLOKtx1llHZUVPFt+Run4OhEL8NQpDfJIlhJJvOzX9Iwtjt8avBofRH/d5V1e7YlZ7L
kxKJJdEIT0k9/gq9TNu3aLYPdqX44W2ImuFLODbZj7jS+pMZWy+pIMY+cEKdjFsctJuIY+FEtWRd
FbGQbEIUujKblLP6y+USeQGG1EqHMQx/5UQIN16viHeBR0a07/rWFvExN6OZyw+1lKjkahJBtFvV
RZ/ZFL5acveojqO0L1O122ZhHdx2MkLSLhREO2jSP6YvvJVaptqWGT4bEcJ2OZHyBkr/T9dNkdZ1
wdC5Y2BceVqi69c9wnVf1JF8V0Uy56rh1WV7mfrSN6UebVqvNE1H86SaDvHhiEaGlhMPWAIdOt3E
sBupzRHMD/OXIPWw6RuvrSW3mzY2paeuU/K3oClopePiQRGMGMevOdfCvlZ42u56noLHUpd5P+p6
nv+qlAjN3Kp4KqVaRoka1WqnDv2udiQ5PaWR3l9z21LV1gtEfMlg7kT+T7qpICeT/+y9COekt11z
bCq5+IqE0ojgZ5lsvVKw7mlh6+3CMX2LSp6LIUxbwy7dpCdvaH0nKRA6Xp1UryNQxwe9lz3PMU13
ZIiEL9e6XAQi3XRcY9e5Q+eITUivBdn8MlRl8GaRAn1EX+yV5Lt+GOVBcUgJjzgUf1C3o6u/SuTw
4hFHq9PaAI1JP/rVlHLtDFZYxaQV2jDYdLkwPEVKFb0ZExAncDucouUp32senzfCaBa/3WbaBqL6
yO+uNn1JycEpyJhtaHrfbsHJFSfX4mErtdaT3Pqu06qZYctKxuFMk86O1UB1epzQrlYz70cICOgJ
RY/6SaqqcSeP9V2rd8oj0M6wsTs5mB4bQqSyvZS+x+3yKi7aUtqnwUgOBBg7sJucDNX1qFCyUMVk
eIQ/at6pHZ3khkRL95PzeKrLzho3oZiadmwJrU3qmdPkKehkS4CkdKeQlGgFp7BUhENyR5rKfVCc
5ujHPFclYq1BeTba19HYtsoh6z5f4UXOB6wOwi4wqdRZ3TIyTKKNJFIoUW+k8OCt0fSXahkgp6bq
scT/5rBEjRyWQq5JeU6EbaU50pry8sL3J0wFqCYILrRXnSHUkkh0raiyzOda+4lbZSNeLscsLMH7
788RwnpldCTe+H6ct+SMDmp65ZGBu2xkZRDKrJZHdn4wSfuYIDduuVqElTLr0ueBGNFTAfwpjMjp
7++QGzLZHnrr6AZ4+us3b60Fxcevo/8IvQHkF+16EUs7/7o5WIqgBI3yDChSuDKTw+W5Waj6nX1+
Njc86VS58vm8mN9axlU7XnXD3ojWQDpro5idAzKU1D2EWnlOx19jfwp+Xh7F2udn5WA5r3IP9ITy
nNcHMtzKygovThL1euQ2wAbo2mwNUMBL9SDX+PXizozsIbfVt2xNjHdpDDAmJgFvno0fRK3cXPKj
PAQMkvTckkNm09v187M0SbhMerCA/+ec4yCsKEmjCf2skpMM1G2SfZbGCXvzvQHjfK/qYTaGOUJy
z43S2p25ccU1RsHSJEEtoReLAokdW+cWhKJVyDzJ6vMX8mi27q6Vh5e+j9DN1NNtIn/MUSCdZUaB
kjf6c8d9SBRvdMLKIkxzMAMWTIAlfj7g448dfZtIpY6q1sZz292P3gY9km5fPlnp50/EmZkZilBI
wsizTMzklA42Xvx5wIcMYFeD1QWL5EOfnyIjBeL7mUHQrN1F/UZL9iol45LEzOU9+/GCAMMCdgTC
ADR2mDnnC17rktImucV7Qx2D20FLn6lRaA9506orlj4SfwCsAV/ROYSwL9jI56aU6eGdmqL7LD1U
hoY0rwf04leuvlhB5gi5IzWkGlbkID7uN0AswBBgr2BYnrPL3EbPTKPP3Wff8/auIOyOl6dv4ftw
qiEuTP240JabYS2MQexi3c2DU5F196mUXCvSZ7WZ+dHvLUy+893tlyW1VaHtGJwaSkr1VtA/jYvk
+wDLJoAZupTmbFUijZ5IjRIFpzDEIzqr/L7FGULsXeeGBSw3Z6xZTd6IMYJ4z5IMEiDZo277D0vw
zsBsB1dur+ZDgYFc3FUnUV7Zth9/P8EZDVkA28I//yBSKLa1q2RkB56h9UU5qsKf9ul8nxVAL3cK
k+dMgEjyhDrrXOE5MW5Sad+ZK/7w4wEHjfr32E1CsIjWnO8fWahpACFp0ckcr1LrFOq7dLj+7Aqc
m5j5wrQvNBEMQHTShA3UpmRN02VhCf7yT+G4cX9/OGQeqsWRltJ8ThWvkuvM+/QJsNDymxRVpi4O
H6BobefHXTIK4Sn95YNubj+/geCYg3rEQeD7jNnsREUiJ8VgRSeF5KBsZ6+fn/z3n5+9IOS21Guj
5fNJemM2d6Wx8vOn/XF+n04U+f/8/HkXY5UqStSqfF9qnNygJCvbpCepFjqBuSYUuLBXeSUC/gY8
NmlgzY5yH+q6H1tJejL0l6xp7Z72ZmvMpI+x5iQx+18b02Z750+LpEJUBfzUSdjmXWC3W2lK3Ww/
vShnRmbXgqmnEP9djGQKjdPCmzH99L3GKNCggqgLXw4Q6mwUheb2VZimJxz6dlSHazdu9v8whncm
ZovRVa6eum6cnr5Uw10ffvpao+sU8j+o22hcPnO3FMVt2XsUuJ6T6GedOYq8goJc8BnQz8BmW0wU
/PXZMscZ+Ic+c/XnXtwEVyABPj05Z5+fLXAkwGQF7q8/t0G/QwQsi4aVc7c4AKRSkSEhbgH5e77C
sRzoYzt2TFAJvsugmU23YmH6jbOTDVqCe42uUqRO5rF46FYSySfTeO7KHaAePdq57e7yNC0cNpp6
8J4gxfH3VJ8PIgPEIGcUeJ4RtXXU8D4TbnKvdOJP9y9ADpLsDF08UW2cmJXndnKgwwHSkOazF+Y3
7nWyGiUteMEzAzMn7su+Xw4UK5+jP6Co6mCnBY4RwxVdOXTzIBm+BcVwdKt4C0+w6Dk7vpVUt8p7
QzjVBvGYTI1VvhaaLwbUhaa5Gq1hA7aFZKx/uLxSf1kE73bDRCQBXQ5sGC0s8OzzTFdaB4rkub1y
GnpK69AyI9X2qP++WOOg7AMaTJOqzb4Etda9uYncvHWZbt2keef+SSw9uU5d8UtOQ4xdIruWLSij
TDWrBX2jCCAJ66JCn2KIffPJrwt6mDWy/4BCb0eLd6T2neS6VRxYJl3hUYbtXwQzpTybV1t6zVt7
isD5XmoUAHGArq4qavW09oh64LmJFcW3wOv8p87STtA6xc3liZlW9v28TL2QgRuC16ZD6YSsPt9a
sd9ktBwJ/aOl/7S0QxickuBaLS27sCq7M9Z6ZMwOJVI3mIMoMaVNEUebr3+VAaD0usKn+eqVVNIG
9UuvfC7e+V8T09XBmpswh2aHJZK6gpDN9I7g9EzpOQ0/xx2Yvm/gtpguOvpOp/J8xlLJHweLUutj
Ad5bUk9y8znf/tcA8fjUSpO0KVnBcwNxmjaCXKnWY9JtxZ3Rfs63//08Aa1JPlbC92qzsy6ZuTFI
nmY9xu39bav9w4+HYErKEa1++YNSYC8qqSRmhvVId49Me+2SlefQzOVOvx4pR1LWuHWUsuYP+lAX
QmXwO+9YabYb/lJ0R7bs0vtcyP/Byux69aw+SDuv9Y5xnO5B+fwwyuhzEcL/mYB3SNBMsmjeL7IV
3TZB7d476sOwp5h5U4LVvXy2l+fqvyZmZzvx0K4ae0x48rUibEzN8dN9vZaDWDjS3EnkvLgG2bXW
LAVsKW1etDCBH+NSswcFsZ6r4vnyQGbBwjRXvFGR4IXszomYd7iVTLceS9jGj3XtqOWBEtnl7y9M
FG0rSI8T9PCKmSfJEzEwo6EWOXHZmyh0YBKu81Z2uk8KGjEO9i6yMBKsZSbKnB29PjY1D1yn9Tj+
qqOH+EvTfvr0YYAGlBLkXNZkLnoOUDgtNc80H1PvNrgq9E/v2eninjLAVCy5RmcbShIqMjWxbD5C
JRnutPDq8jJ82ElQcElC/OUQkYmYV4t6TTDdOCjkxya7Ud/k7kYyP+v7sAATE8I4Sl8Tg+fctZZC
75bCUKmPeelv1ArgwPi5fIfCPmKJ4UwiX0pNZ970AfSm6ZehpD4msd0mV4m5slX/fuDswmaFOWYK
ZR2ycmgfnA9Ba722St18fPTjZgNq3g79fd0Dgwuu02IAjHgfDM+d+M3TtqV7cIuVLTBXMpkGiFuf
5GUkhIDkObOthetSAkUdHyXtSS3lje9qyBXcjECBiGQeynJj/Rm9lZ3xwQGw73jU8mgmBFZI85wP
upMEYmPEUR71FEDyTVSvOJi5A/gbHSqUyFB6QNJuvmqebOGMjVY5BdrN132W3kZfL2/t+QD+GlCR
W2cYC0mYuKpqSxQb5SS23gaKVdnKm/+fhdmTuUpqSVZ9hkBrLWHv/sMAZFT8KdBw6U6dZs5XwE8p
nGSVxOdVYR+E/mElalMWlgDlAuQpVOQixA/qF0oXUDkxC+VEJ1Pkz90ouvcMKX+R6sx7FDXEHgVt
pHlf5oYbF/FER4ty7Q5YEkCGtjOqnaE02nUuR/pTUmX1Hkql/Efvujt3iJODKHcmEA4h3BShkF9Z
YyXtQ02AEWY0JMWkCiS1WeW7tgZa20I4A17t984QIA7gAPmq7DxqxN8FvRjsxsX9jQOBK/jUNYX2
BR/I/qY0gntdqPg3cSioSZMPjyJKLs2dWl0L/mcDWA4T4RlZIgSdSbDMPIibdpbiqmL/GMu/JSUA
Af52eSvOKZqTj8CCxut+uoPI/J5vFtkDSOMVXY+bLe2g7uC+OmNtd/WDMD5CX/ymhfpW6wHAV97h
su3F+ZsEiGgJpsNDnV1RpOgzMQvy/lFprC/0Sv4aDfqzUq49m+bneRqhTPiPui1NPwhKzkeYDFRb
kaIdHqtCbFmooLyKo3gNYTJ9ZebrFZwslYW/Mrrz11JgJULVhsLw+BdkWHMrim/0TXE0MQEK/3R5
5haH9M7YdEDfZQ51D9BfmntcLBWAq2QDeGPt7poK3R/GQyVgCoLI+8zHI5V0f7QEjc1tPZsxgE89
3jfFt1zq7FL2nWTw7KTaiWstSBankTAYeUc25QdufgvrIELeZ3j0m4rOYa1+6ilnRXrmuFqzr2Jx
5Y6c7UEV76VQguehCxuaeGzmK6skSsOkL9LjoKIGVR/K+OCBfru8XEtGOLu0i5gSKrypz5crTmgt
2wTZ1G78Lcm/ux1txV4vm5g+8W65/o7jvYnZOMwIrL6lYyIPfuhKcBVbe9O1nN7aJrK3a/y1Yu2i
veltBxmNzO/8SeQno5nKQpAeW4H+yaPqqMgTC0m7KduH3P8lrMWbsx3/d3zkThWe2TIIq7kI9qAO
gqK3Pn1bYcbm1cYYsu3lGVy08LdrGkETGhqzuEVwzU5X/AKSibvzhLfO+Nw79X9H8O77s0s/zNWo
ThEaOKqRYsv9WzRuPj8AlXq2RKhHeWqujtvUoZw1ohAeDcXheRevAXuWdjGwaSJyTouCdtz5Lg4i
URJSGtIcI8tx2ytB2BbK526Ev3P03sRsDUDbpqLl0b6864qt2XRHqSkegsLYX56ppZGQb0Z6U5rE
teZyzkGuB6KRNdGRznVWvOvqfbIGMVgzMTvyfmPJveV30TFux3xvoo25J1XobqNqNS24Zmp29IsJ
RdwXsIRZt0ej8+/1/mpsV26cWcj3d2Wm6ggeeVr7ucxW0YJAL1sxOlbpNlQOo26LpeP+vLwuS0fw
vZHpcnh3reUoi5ieJUewNq3fUJkH2Jbdytov2SBjx43G60QGU3Jug5YVEpzMMD7Sh2Fie6x1e1hY
jUnvnCIu1xTv+vkWFsQRRmKQH4Xqq9DXPCCeagiKn56oMyMzX9KXvhl6Upgf0Z+AnyILKxfWwiSd
fX82Sb4wlp2pMQhdCTda+xSV+soIFqdp0oDklTK98GdLHSRJmySeSYPs0R6+ISwQreylZQNTpgtA
65RBOF9nQ4EHm7RjdgTDfqsN+bVZZ7eFmz5fXomFe9AA0fMfM9NMvtuyUUvsiTRVduRRbLftftRl
p+8be/DuVelb4H+7bG5xYRCqmlrQ8v6aF1tTrsZMlBhVF9QO6Vdbrv5lQO8szObNzTSxqCoxO0qp
ebBoOyDpD5WXO73xqJqhHSRfL49ocZ14bNNBTUVpbQ4LrjwNtqeeZ8dRDuETjn+GrgD74wpXl+1M
G2oWIBmEKv+xMzuXATyuXCua7GhMfLtYbvWtVA3oLvQwk1qjFp4AriYrL+XlwVEX0CgrT6Dh891B
0aloPZ3d0VFdKvaNe+01K2HFmonZRRMUmZRDxc+OFhwp/do7hfk/ndUJuy1qZF0+PBG1Xm+VukSa
NNSe0vbNKu6DfPsPq/POxOxBkycjSlU54V2WjU6kHYMaZoP+249+S+Hm86ZAxU79YNA/4l/O1ySl
i4Aal256bHzLkbP4zk0y6IVSZcej+iolkN0vG1xaIYIadQo2eGLPbwRl4gOpg5Ee5UxCVQDliwwh
imitU+6amfmdgMuWfINxCfLvMOtspfilyd8vD2XpEL0fysw5JGM2kFE0sUG7k0rON1pMl9nCpjay
1ceny8YWQg7jvbGZaxW8Mcm8mAFZrI1aftEGmERytnXzlSO05FRVetLgL8F0fej4LMqJBiLcy45y
qt0IincLxWzFxNLiaEROPCw0FD/n2XjD04fQC9gDkZVB0X8YhS+NtfJkXxrGexuz+SqlTnChp6bH
pN/kpY0U0eX1WBvD9Pd3V5026CoEa77Ps8+uRpQE2hbFjhU/vbTqFNmm3DFPPTLn51Za0lSFrvfJ
UerlvaA+IN60UZJf2SdhM1NAa5D1QhMMv0xHotloKvRmKJRFydEVngLtyh1XZmtxHDoeBi3Jv37z
fBxK0lVWAFX3KI77Os7txieTHO9/X16TpfCDPAy0JtJnZAhnFwx5T69HISc7CmPq+PmhGb8rBT3R
242heFRN1gLPvwnH+TXKNoa6QIZm0gA8H1amGHFZ6nF2pAP7eGOQ53VCoVQ2Yi8J+9As1AM6NS+A
ebJtLmvD1lP0cAsJT7RLxFxsqdAHZ1CAT8iBkDmBbGXXLhXqzeVpWdqqZBRRC5zeeB80rQ14a91Q
W7jc9Esk52htf5Wbf7jb39uY+VtaxYiCJArpUZSPQvEAy9IW8pUjvbi878Yxm20wNqmHpEV2RDP0
2pC7J0MZJyL/dRHmG1qRFXSxjFbwfGtzN3MjiSS3cWcyd+XXxLgvk01b/IsFAPi8kSak/9wZ0thl
NBBxIOTLyI22V377Mx3alfO3OIx3RmbD6BNzNIbBzY5tmjuqENiFVtpVePqHjUZ0B8eDYhQR+flx
MBBVQfFIZ4EQyejG/SgbjsST5rKVpWuX4EtR1SnFBzb43EqYF0rTDQYxXosIH4Jd2T6xSnsoTn78
+7KpaVrm5/u9qcmtvXPy4dRLRG+I9fr+S9feKyufX1oVXPukF00OD0jn+eeNVIuNCBQ7mZf41jPl
ndR5V4Jvfq5s8te5o+2KTNgk+fChN7PhFuR42pGzqSJrk4nCo2CaPy/P1NKi0EyQwgJBysckUi4h
xyqMUXbEeyX1zvJ3or9XclRTtpcNLcwZOTfWnTY4ZF7+VnnfLUmZeakrKEZ0jOpfcbgtpF1krCzL
tE1nq446JwHQhGPin9k1YmWhoBmaEB31/E/nQrq3HEtAACa9Qs5vI1kPxVqn9IXr8czi7NkSRTwG
IzYB+6y3I+Wu8Hw7GXVHF4eVw7M0febE9TGoWH70Nn7QghlBoe5YC4ndh7sS+cHEXInvFoej/m1A
jUQAB+h8X9PPwB+N0ier5H3Vknwf6YewqjdSttbrbnE0UFd0OsfAHFSn8/tuMzRlkaI9xmZQhVfU
EmzJ/FoXK1H+og16z8DDAX2JfOq5DQ/5Jm/0WZt00vzZKP6D2L1d3tNL8zU9+KnzTJjGeXZGz4rA
pBtqTNpEc8yotkWp34gRYdKwckz1BY9mTfA5qkk6RSVl5qKRRGvHsinjo6UG1WOhN9+LxE0zR1PC
BLh9Ijy6qfsAancnHEOIbUKs7TICIMRxUCFF5Df5akhitLXqsbKLPNR5n47p18QdgkM3ytGfmKrB
zhpl6y7SS+W6RZYInUPEtbRco1AhyPWBEnJ/BE2b2mXX9ftIUMMNj8X2WNIS7K7tBEQyROT8srgW
bvRcEtBpqhTrl5g3ao+al9lslKaRN+NYdH9qNSwdJR+6txIxpxcv0cJfXpZZhwxZvGstS4CPIcey
B2r9ErZpa2fe6B0CQR/3tH1RdyjzoJ0k+COv3zazJVeNDnEUpG+NAqBYQMcSQTYg2Oh0r/GnF5ed
c0iTQPBVYG7Od1YVIk0b+DVnsdjTcuu+F+w83F/eWovrjU4hOSzQeqo882XZGBsK0nvRMQGzey+m
5fby9z+OYYINkT5G0ht06ZyXquuFkKoVJxDdrzckf7Z1Gb92vnSbyMaK6/o4lKk4T7cYWP8iUI6Z
k9QyJLzbPMLU3m0ouKw8tea1f65Jvg9GDDoi6ckPpzDLpBEBQeogCdVJZO8roqRipHqUtTuUZK+9
rL/pS/H74Jq3cTTukY74KobRys9YmlDuT8S3YY8ABZhl5sQoLUWIvrg00Tr2QXgQWx78WlYdUP91
Li/ex4B6GvF/bcnnG1CDh6FogRIdm7HcZair6uNVNNa7vHwyS/MuXHPXiytI5gfohgxjbH6xdk1p
qDwUmOHW3UFcv21l/dP7nSGRXWJXIuf9ob2xFJVWbZJppO08rsJ7q5K1bnWLgwDezHsPUiBwufNJ
a30hBRiihMdxZ+nX5Rpnb2n9AVtJuAUZjNocaeAJpZxpLUW/xG8e4tjaSiEySAGCO6VprASGi7Ym
TsF0dU54jfOhdGBiI6tww2M4ht0VOqf9rjSqftMaSHL6VpEfL++3j1cpAEwSDLx0IEehzn9uL2oH
17K6kL0t7yMTeUnSZLvLJpZWB3n1KVXCAwR66LkJvSkg4xsZJnrP2HmGnG8bpEFXXrvTV+YRIuUG
wL0i+BZE1c+txHKSVggTUpobTmHr1EjnRmuM/I82mCziTI1EMP3J5t0lslhSI0SLqJnCNhGTL1rx
0xx3ErUnT19TU1m0hTYC0FsR76fN9nRVw1XUaj8ip520J528pqPx2qaWhnD7HoFQ4+fo+tqKq1vc
Du+sztyPReAhufD1j7XfH6YIgp5CjeTQmCRbuToWLZmA1YlFISHN01tI3kVRFXrRUcu+pX2FOs+T
vAYxXrDBlgZcrLJebPPZ5u7QUxtK3wqOAe+4sd1YqbxR1yoDC9v7zMj093cBrzehMsIQI8kP1Sw2
IYmPy+dncRSUglkWjdHMQ3dxyMQ4b4rwmHfFpq7F13yI72SvWUl6LI0DcjOUJp1awAdQJuyUpgKP
zTiQJnsRgufLo1j8vIwPhclIinQOMTLltiao5vMu7QH0g4xY4mUDS8ECr8+pYg5bctL+OF8I5Our
URb74KggT38by8IzfMpkVxJ/oqNO+G702c9S0LQ7RLdatNrr9NrMYv02b0Nk0y//msXhwtQDvaHy
+J4/UVJhQP+uV4NjLwubtm/v/M59uWxiIVQA+09JckojfqwTDV0pFYPAxouVL5CBN7Go7v3qtgit
jYT6fq6srODSPuQBDhYNPDp18dn8+rket6mRcDW55VOilfdWERzqzvt6eVgLN+DEoCaWotKxUI1y
+6GpcyU4lm558Frxu5+5YGz7Y9Co3y6bWhyRNb25cGCU22YjMqsg1bLADI5GsTFEkBD3XeVcNrG4
D96ZmP7+zjsUU6wvog9zbDsp20wYMdT047W9v2ZlGug7K2VfeqJXGDi66CAr91p3+P+NYlqzd99P
6rbMKpPvj2gRKqB9NXDUnzfBqoMPA5UiI/NwbqLSlJYOFi7uJ90m5SZciXMWrlP6pZNkAW8OjHIu
buIpFf5VNcmz1QdZv5HNZwtl1P7GUD4f7eDkyE0oRAkfE64kScO6ryP/2I7CrrWsraLEn6OFTK8i
TJBx4/VIDmR+IQBfr2FyBv7RP6GY/0n9qg9fn611bA2B7gV83arRWb2t1rKFc9LHBwPTUr3bTGVe
DbFWTT9fKjYZzZ+jSnKEcIC/S4NPH6m9pOnfhra+89T+Jc/X8qJLFwXQJwNiIbsNAPFsq+Hz43po
CqhskfygtQgT/0zhDcsxqud1EDuhou3Tmu7QEgqvnvQcSf9wXt//grnaH72T3EJN+QWVrj6KmfvS
BtbnIzmgcNSX2COQ++d4OE9Xi64rZe8oWre9cJeUx8FaOVML7hMTaNVI/0Pal/bIiXNt/yIkDJjl
K0ttvVX1kqTzBWU1NmbHYPj170VGut8uutSl5BlpIo2i4ZTBy/E514JaH7br1d6W+W7jSdtlJ043
XQFRxYNxTRzi8reycENBGWAh7awwnZD2zxU0n9gJyunlq+UNkB2dyLAz/N64BQWPbR3IlYaVlxrR
GKAslTUwkPAmZuxzGzaxH29SF0e8eFN7oKMu1e7zqTvWldVChDg79eQoiy+0+cWqK4XaNat9WR5g
9aHEvbCakRevlkdVmAMy45KfsN/+RNPyR8YcqLP+6hu1IW5xo8r2BcqjsEjqQRP/eHwXzhEUh5Gz
+CBk4Vhcxe79TOR27mcnf+CR/jzz7MpxePEFvgmw5DRv1r7RThDgAOPmVM+3JIe5JNqSf0db/O/9
wY0N0Ayg6t6ly8ocU2J2NRLNuUlGqJcWzfM/vCWwCwj0E9AjWCeafq7KvjMGfmJiTOFXqc0Q8u7X
UDkXv8WbKKvV1QvHhmIAoojBCh1gWFRjXfncFzJIaPgE8OMD4AOE1dV0Dmq/Cry24ChyQ9Q45BAc
fhIwgriZ5yzfTTWZHmBPZcW2p69VDi9keTjkQcLD1Q91gTUuAErcIhgdJOtGow6u7g/Sn5+tcXhh
k3NlQlycc29CreZcqoF3hZkGUjCvT8NBZfW9Vc1j5Jvi2vS++M3Qz4MaINpu70DIM61s+E8h6/fU
tnzK+ytp2KWXBo2AhX2CFAaw1PPVk/Kc1YGa+QkqE7LS9759S6SKms69ksRcC2SdB7LNGZL5PgK1
8iVVzo3RPYIaAM7GNbjGpRcG2QOQQOG8jHvnantPtehFWRnZKZXwtttNV4pCFx+P4glyJKjooRBw
Po6JybyYIXgBeML9+JI2/3AAorn6R4cE8KxgNbPQNqqJmOrspCgBE3Nm9YtmdLx1W/BNPt5zLh6E
BOwt0BkXkNa6llFPEAmvtZWdps7oo7QENlDneXvvpb2uQ1uQMOPZVrvwieJqiKmAPVedm+4ve1TX
WPpLgnReawNLDZCkpWmJApW9GrfO3HpU8Mg6KbhaxGhz9FFmz/WG+KUfe95QLGZhEo5cwQssTvWV
XevSekZUpDTAGizwmfOPCj4UZPlTaHK42r8hksPKLo0zuf34hV9cApDlAP99qR+tk8SsgFnHPJTZ
yaz6H76oIGUf/MobNNz67krl5eKAfMBWHWJeMGCtcCLT0YdsCsmDIRmbqX5QtCkPYzNeM+Fdvsz6
yy11bGQX2Pbx8c7f3WSooZk4ZlHmKv3QSYB0aHOknTvFTBPrrmWNE9tQj7hyZbk4fUHUg5gA2sJL
b+o8cGBwtzGFzgDLKo91FsSLwEMvJwjY1nGPNqT0YPXldQGoO1YfQ/x/k0723wOFfQvAMG/hiAAZ
sUbDiKzy67mWBS78sNqByBx7ba7d+C9NnDcx1iykGt6qqeUjhlbbahxC6tahO+3tUVzZEi5tbgCo
gA2OghaFcuf5K7VAPyJ5aaFFne88J/KKp79fAYskGOBOOJ+hpXD+fJSYp3ZyRXGS2bDtmi9oi4ak
/2T1/3A+Q/LchdYtBFydtYYMs+A0OaRTcbKzOVxkegHeNoAe+vvR4JKCHZTgYv7OfprarGRBPhSn
Fq51FgT59jDqda45N1/6+G+jLN/sTX4LGbW2tG0I1YywuWtpG0v9TWRZWBo//2E4qJUAFAzLbpCv
zwMNplOWBaxiT8KOvTbqA7gofpv6f9lrUTFZ7pGokL0rm6RAQLRu08mTIkqFQQvrHLv/qmh+5dZz
aQtEjD/Cs4tyympfElzbgYZHy6mcO9zmbNaEdlBt56J7+fi9XdyI3kZanV2ASwxtQLQ8ERvmJ9C6
EKZ/OxpBmEu659yNXWZu5tl/muEsUUsOhyhyZWFdWrhLeRNLaxGUW/f4WCc6YshZnjy//woLhmOV
XYNa/6kvrzd6NDysP4g84PJWhySpKewZeVmcgoY+O80c5zMsGxoML68iHDYAxjsdJKX1rQ0YUK6D
Q1GJve6uKUlc/LC4W6DtC4rC+1qLgLYZdMmKU2U1cH41mhgWR1ncAWz88Ye9GAipyB/gHjKk1W6V
FznnSmG3GnUOeVLK2QZ0UCikpcpPr8S6+AGBegVKcEkN1qdoPreshwctIODdNrjv5T9krWgz/u/x
qylapB6o5BonyEDccITDlvr88btaVtO7yeFCGgNFKPTm1723Vih3KC1WnFg9//TqQ+BGRlEe7Jkm
Y9cnHwe7+GGgmwutPuBE3qEnSMB6TQJAHT3/AcSW0OweJCStPw5CLkdBsobMxsfAVodhH1QedsOu
PHUOxPSCan6gqb+FO+zGYcPG4fB8DqcQVq+wU7Rm467KyENaZTuo1V0Tsb30dtFGg38pqotgjS0/
9c0ZUKTpyEoCxr4Pun4wkdemgoXkhMtCohvvt8qk8Q+veJGz+YMmBaDIPo8ozBHigWhmnCbjdgEV
BfyLY337+A1fOtko1jBgjy5wCesNpYbPXT9o5Py2v7XyhGQbK4B77D9ULZeKbIA8GJrxa3Euj8Gq
RzZOcUIDcQsb3i0swu5nyeOPB3MpDaYocaE8tCSknnX+wnhKkGoHQXEqyGvgZlHKfplwqcu8L8ot
QkWmK9Pz0obxNt7qAzkw+oRZq48NA05r9LcFT8WPB3QpwNIQMHFGo7m6ngHVgPXX0Hw5p/ec3dDj
Pzx+Ed5G+gwJ9PVlqCj8AdcJP0fePIYuzJbr5prW8MUR/P8Q65I4au0w8PKB8C2zvthPupH3VgbP
7o8HcrG6ukjVLMpABJvRKtFQYz+1ZguYCOWF9zqlmu8MbhQRdYZxp/M030K8icABWqaA+XBnU6oJ
jm4f/4pLmxXK5mjdLkYeYMecTz82NEr27oBsx5gjAHu+5LPelXBo/jjMpVe6CNVDUQZrCnWD8zAe
jMzJXCwMuDSNJtQDxmtViWsRlr9/s9VNrCszkPvlCfmnD5kNuvmXEUCTAqVw4G3M1fNp2vmZVxny
NPt3Et7RV24el+oYaGgvPGX06N/puEq7GkRXI7sdnFtf9KHr0Qj+mSHOhsy4DYQVUXJlRJe20bch
l79/88YYUm1eBQD79khN/EpHRbu30MWzh93Hr+5iBvg20mqSzU4POF/R43rIvV3Z5jtYHCeqEBvF
6WGEEksoPXbwoWEQGP3nsnTj0jeeVSquXP0vzhFgqJHI4kjE2Xw+Yo/BB7sakdo7unsJ5HgAEv3K
WC+FAJUC7SEkfvhnFYI2hlvVBWCioH5lz35apHDWHfSnj9/opUMDSgBL2gTOPphV5wMZKmBmYBmc
n7Sr44y9OALV17uK3vZ0CD3j8eNoy9PWOdpixwEkDvAs0Ks8j8bMmXW6AGrOdkvI/A4B7AiDfZbL
O5bbNwE0wa8cIZf6souE+f8irhZbYHTonwug2ybR3Q11kUWl2R6mYQYroVA3umEbY3DDqR1gZ+05
MEPsx/jjQV/8kG9+wip1soppnvlcQMSjDbUdZ8WVa+bl5yMThdorOmtrJC8dbGgOkQbnGHu05A/4
Kl95iZd2dvBU/hfAOv9qtM97Q7T4aryY4JRZlXs4evywnWuqDquBLArUCx4aQuQLGQayUOdxcoHs
PnO182xbv4NvzL4y1VfDWB6Pew3ax0vj9b3IVd2nflD4qf0Mf6DQga2o1gfot3z8sclqQf0XBQNY
ULVgqL1LlGcPWpMBc569yYsruU27L8F28MLe+QqzbWQZdhXnvwK4Z7pxMf10ycn1vg4wvTKGKxXY
9dz/76eAm4ziJLgSKESdv08r6FI5TdUiwFzdtY1MRic7knqGhTO9MbP53k7hZMxVZIMib1XVlXm/
OhXehV9NG0B+cXXlCD90MEnPQ10ejfqGOdd4eu/GiRsrPigS6wWIC37j6po0dyqgKc6ge+7rB8Nx
Q7eGWPlY5xtbNiIBEPih8fkXbSSky4+mcy3xtpZr+JttDYAYcAWWwkcAexJUFlc/IB9teNBIkz1Y
CvaNlQpIZEGRJmZV/Vw0przDDb/aow3txAYK0nvMnR5O7NBWzOFORc2d8iWL2ABd0F7QWBSshiE4
VMTcFgmcJcHevTJLl412/YvRSnaXyWH770CkZjvk6KqAY9T1Bk24Js0jb/UUDyKAF4Drqns0Ssu4
a0sP8qkunMbscVPD0N6sh5+8VPlfzhVwqLFUlncHVCF5d720hSlbWUh+GplV7qFG1995hNNIKqj4
zNy95gW3npt/4gGZhYhgQLxrOgZmp4qWVeKUZXFNwtY92Xk82lcufusNbR1ltQKEVU9zpRCFkJ8B
5B1Rkvj4O663tHWA1XnaDlIDVIEAbbpg91/I8NheU0N/v7zwbRZ0KzDoKAsB+Xm+jUDTNGuDUgMR
M043Oa/uHcPeekYLFpFSD9oGDJmmccrTI+4oYVf6L38/SABOPYBTQPV7R37ve5/DRxhoGUjxx4zb
2857qKcvHwe5NCHeBlk+5ZsU1hNGbpOCsJM1QWaBizCbYOFnnIzh+eNAlz4ZdJUXrW7clN4VhRUd
AzmXQXZqG+97xqufIH1BMHC4cg6tj6FlZmBXAddiYcu+Y3uTUo8VL+3sJDjH5T8bdp2CRzYnT7Uc
YShn/27ItX0QxYT1tgIVcqB7QFZGMwqOIqv5ONSw3aX5PB+NGRYZXZpPv6Hw6DFYzpIWalM51Mt8
CGdyLe/nvGxiQ0gZVxSovBz+rlAMUEOka8A2ejedEySIE+TCYKQ8l6pECQPX2EWHsNkNIFeF0i7V
E1M2bH2VbHe8sPyEjZ1z70wjOdmQGIp7Ofh3lfaHnSTsk1134+fCsfXPrhAwoTC8USYwUBKPbpYX
SafRJ/QgHh0ROkJo0y+/14rAshfQgbqIVaVKHua6SHdzUBcbg/XVvuHa3TGnHcJeuXPcu1AzCvg0
JY1Jqxevy3nkNMJJVNYaD9nU8QgG5iSGoxgsuLO6vlNzFYDA7gabTirvkA4w4iZVWceweYS+YyDM
kBTmmHiND1PJoTesjZUaJMpy1wd7qlCn0Wz5Q+DAPN5x2O/KN5HE0lY+SE0BdsTuHaUmmPgsh5pH
BQjEXWHnTlIXeRBrm45xA7/uRLX9N0AEReTQgsStP5EYmjroWmRFegshFfO+sErzsSucW4Z9soar
+VTqgxOkRcKD3A2zsmV7l/XTzoYTAI5rsmGutzAN/Z+UFnPMRctD0MdZLAU3E2FSvNJRGEmguvxL
Ce5EzFQuI01LE8scji6h42qP3PacPwLsbEfS1ekJrITvdpWPuykf6gHvvwvg140VtTMcleG2nr0G
UwvhXD3WX8jM/THqK4epqG3n16kVtItK4hcPhm+MMSBj1neI03VOPPpW8JX7zHy10AxPjLE1RGRM
nvdiTVb5PfUK8hz4XXVrFpiKjRX8as2y/zzbcxbi/TxhdkxJWvS/CkMbT3MFKW5MEv7iF5WDtpwD
Hillc+vGDuV+iIloVTvs3L+zYXYfxw4G25wFsKn3J7bDvXWIBrhI70Qvyak0hV+HQSPUJ9xnuu+8
5kNkGhl2qtYav6Udan4QeDbiFL4hDLbamRENWnp3djM+cQnD96oyCGzjHcW2vDag/aZBOoScN9vr
omghLNU7Cemhm5stM2WiXgUf9OlYO9WA98x/5PYkvpbMVw8LJCIEYJ68CCRj7j4FSGwz2rX7NKV4
96GL+haK4iq7N0jJnmVTf7W8uvjc1dZrnqL7NI1TDUvsGR7do9Ftcnyl2dB0g4+kH/Bug8/21FsR
3N5IzJ2qhwzNVG1goubHVW6+wrWa0njqOxipcVVHHa3xRwuhLyb74BNkSXhIVFHGJtDRiafN7ivD
8qyjwCvYndP0CgNdqjr+CMzld098H6CrCwXMcLB/MUnnkIL6GZOxUPjI9VL+UTJ0O09sSSG6yB+D
IZ7dtIppH4hNPzkyKsEpjkB3Jxt7aJu9XQVOnLPMe+kcYR4GnrJIsolFZWc7kGHxg3CcUziOM21G
c9OBGM+99tCq0YiEdEWObbCDOSof+Raqpc3nbnCM7y5qa+HswKO88OohsrgEZznj43aWfoGCS+mE
WMhmxKkoIqtTsHJsuNM9AczawSee+9tCtlXUKk//HiD3fNMC7vVdVVzubSujYdBXOYOnTgFDdPg5
77D7mFFFsxEUjIF8EnbZVdFUASdS5zr/Tg0UbEMOq4bIFu28DVp3ONiiodt6NLxklGT4bKlc9ZH2
axIbw9Bv2TT6O6vsnUjqzPqMm4cfirzNn62i59uW43I0QG32ZkB38aRTVWMPN/QOZU8/EkSZ9yoX
dCMNALcK151OQnYqVr3fh6yc3Vj5eXUcjN49GNAE2/XKmBNWu/mXjo3FTkwTge06LQHQML2biVfV
we1g5Z7idjuhOubLm75wnNtqkiI2zP5EiS4jkQYnZpA0hgv1Tzi68ZCPJXrsUn5GVlSA5W3osEjd
Ph4Kh29Mw8OuEZTzfT72PDT8ioR50+B06GZ+1zV+F8FzYQgtCfBh1ecQ6HHSMulkVaNC11FxaBsL
vwk/6nYQvdrwPld3s9UFYJH7bWLDgS8Bz3qKIM1bxRmdnB1jJtmkAAIk6DdD2oUR9RVHr0ymTPBk
1vBZ8IwanvPcEEmdY04PlePuW4AWIu068FwyoFqboZ911wxKRm5bBpEL+YvQ7rP22PqsfaxFXWw7
G3E91dKNn5plGLBcfyp76cXN2M8h+IvmfZqhaGorYe7zIO23tdHVSeYpfQh6PiayGNxNC8jXpsP2
v28X7qzR5u7egZXTkyrUGBkd2oNI9sBdqTF5utyzEi8b3HguIDlvTIBfRmMNlXptdyxGFw497rR3
buXkG+Bf4Q+aemU0ZWiSBRXUkYsRu8Zk5O3BDTRJRFPmj50AxNrumvqxrWQNQuqsXpoWtRky+c6p
7Qh+dNnKZDCG/luupizU/tSEARlgJkH7cVsqi4HOgbcVWgErE4omXZjXQbmXVgrsgl01N3UJwwd7
CviuxSzGmub9kwPy1A/hKhEPrTfsLB6MYWpBIUPM6mdF7S6E65cILYJ5pvOK3GDNphHciKxN7eXZ
FmIX2Lx7f94BHoZVBsBYLMrejnTRzKE9S2ffl8ZwDxyn6xxwbZrGMBOp2Nid+5QLVh/0oJqk6k1M
WncGvSqtIBmlTPdQM3vYNAX1Qn+wirsZEPjI7WovNipawOYLuRV07szI1jVUwVn5mpcmkC3O7Oyh
6JVuGjRrNqPvqNA0pR9OpduhK6TQoKxpkNTaDeAu6/7w5+FHC+Tt6zCkBOriHHuessxtO1QC1zBY
3U28hhZKWzs3YsrYXWdkfGvnqvqUz0YaWVT121yWdlR0QRs3jIvYhDPFhppVuy1hZXCLtABzcAKA
XqvM3IBWHySohZwUywIagjTOI9m0dMvTCu5kFTgF8bScNpCswDedNJIInTuP2kE12ckNKO6i02tE
zgAWRWMNY5y6uU7SruO7Es7ux1nIdFd1qrsvZhR3jLZ377GQpkQLxh6qLjfv27LKINxmGRtBjBEI
Kly1J/gseGEhTRGD/F1vRN6nfayUp54mEMolrSJp04cGWWZCVDZ+dn0+TFEFjYuvtjd1R9Ko/KdT
9/mXYHZZQkUwx6OZ/chJTsLUGGWUp5AVKJvAjroBCS26u0gF6BBs+jY1ExSEs7AZOi+ms6+TXnEd
pQXoBUPtsI0wwP6F8IWzC4jqE2kQTDqo8IdkqF6nKgA0UwfFgw/Mc2yXGaq5zjyBMlz7oYY5S8Kc
ykgyMvHEpSwzIdBTW3TrlNM8bCBzW0PTUqehk7HPbHaAWev79hV5REYTBzfzY+aI4ZbCTUIeRCDq
GiktbDVQF1CxcKD3Qduguw+Y93Ns8zGsK0x6J62zjVYaqSnwBbs0GHHuFDgHuazcZBJDv0fRUcF5
HH1ej1Xlq21J7xawt/7Z6w156LpqProG426YQ2mvumnZTE3caNMmEl03I+lGPemh09gQMmvWkYLy
Dc4U1JhA/O1B9aH5sQOf/xGpGbRE0lpuMhRsb0s9+C+KyLSOxFirg9YMNO4+NccmBDWZ/wIHUR0d
A2g3ybz8pnDmOXYqm5CwByw1apDdbdOqNzZBO2FnoNyNoBjhx7NFxp2smmxXBWMXO7n3tcc0uEvr
uoesQlp80uCp3w5ZBcfWYvGhmQb+kgk1bbTtVrGafRuSlY357Fs1P1rM4NBZ4RnuQ43aFsOET1iA
ajDIBp4Kc1FGQY0UvQyUh3IVDQ5ZP5dJxerPRtd2SSnc4rYUqr6BeWV/l9kD29XUbh6obPWT5zZs
b7YCs6Sz831DxW/8XyLORlvB6RDLkmbTsA3gEr7Hfas5NnWDrL4lPop5zpgmWc6Go5wqIzRGTyS2
1cuwcHDHKNBTfbFTam3clpoPAdb0c2+6VZJlaRGXYsxibhaQZNHNcGPmc7mZ3GF65E7RPzrAEGHn
dEhYjqrbtHka+cLfA1v/KU8dI1YC1TxmjXkkinK4tzQuSx12wghgtW5jWdLZkKCnkd2Z4zajA4nT
vvyV5q3CPjE0h6rl5L6yfBFJs4v1orTUzuOAuqvf39ok67/JsgOAhDf2HTTmfDSwShLnQDXhmNb5
ITOrPGJ9VgPsZG4zYoRQiatDY7bmwwgORNKnojkYgWIbm6YQoASk4RGWY2jzAUYV674tbpYGwUbW
gkX+PPq3pBZ5XIsgQKWP40QHDfLZIeVPwXv/wbSxw7lBjZRlbAyUQGy5nxj3v1ktKVD+SVVs9W3/
4Balc0PKoD94yvzlehX2ZtWSg9A2REq1cEKUpOVmpvAUzeDgFgVI/ELaVlPiKsWh8+O7iaE12TJq
qpBLX/x2LAVPMZsZD42biwOvVLHJ2WhGIEFmSTeKOcTubSRdizOB064EkqJHAhrAIxOg5/ZYETrv
jMnxwyyv/RgKVEaUB5ncDxS+RdrP6jAd6ywEkKp+7RvQ80CsSfezBXT3bMr5EFhT/g2lcXfjt0Tf
Qt319yRy+eLYBt4lzT+NQWdsKpX+UF1XPLW2qI/oqsMuU1vWsbK8IUQqypLBcsstknAWLfpiMQoj
Ywygrh0SfJ+94gbsKyFpc1AMUjMhSibmvQnPmUj1Yx9LUt5nZCT71AychAWT8eD0qEq4wqlu4GxV
3Q2OGE8FN/QL7cnT3BfwCq3NInhKA+fBHkzjBRRqAkceWUFcRgTZ0bEaJP9AE91UwCBGwkl/B2Wu
bgBJ1wdraMq9g+Mq4plGxmDks4pMay4/pUw+1tnkHXIhoKVcijoquemHY9eyKOW0vrEbYm6H0vSj
pvaHTZGledTY9BPq5f5u5rL8DTkOGs5Tv1yxMpnklA24erXNg9uDod5bwUzDqibzo4sq/t5VRETI
cM2t5xW/W5kHu8Fq8lgzF2kY7+ybBkKGm8Igt1k9FpHPavPY2MPy2rxp3wdGEENq5lsB7NxW4rK1
Ea1UKCLYeSQJqk1laSDDxo2LHlD10y8VOp+bdDZxg9Si+JIbRvsZCAr34GI9bLkNegitJTi2SJ9C
nqcs9psGtayhIDv4ts/3gwE2QFbR6rHhqPDjppre5L5vJUWtjZ3Te7IJR6vLkEx4kKtjbYVTX/Yh
r4sgKWFfEzLV/PK5akKJZb0zUDdIoPwMxp9ujWSu6/qE/HgODdTsw8bELGIBHUOr1eTOB6buNita
fqVZ9r50jUpe8IdsRsgCPjuvh7Z6dOkc+PMR2BvXup2rzcdl0EvPX6R/8WQwZaChcv78smOdi6Ly
fOzVvRb7zHr6Pz3fWSEnRzhQ+YTj+cGDTCN9DXLzvoq7UBkX2P2CdX0HltSej3NNp/NxrCTKgwfb
3EziWt/10jt6G2Sp8b6pSXe0oKM7IEieRbkRXhN+ufb41ScI0FbpdI/He6gzVqeGvf79JwgWiy6g
qyDLuG7nTl4zuTmqTcei+3rs7CvQvQu/HpA6AI6hXuUvEPvzl5O2Y2+0g2seIWT01UI5CBWvvwN5
oNcAKB16HrDJgm4aopyHgG/1mNddTY+pWTxQCh1+d7J/f/ySLkwkxKAU/4I1BJTAeQzQ9wMb/TR6
hNwj6Y5ticrE88ch3rc2MAwbdAfoW6Dv4C9//2YaKady0Fmv6FHhXIRiwBOVAwry8qsHnsUVqMD7
tsNCTl0giADWo9i22jYmFBabuS4pDkW9y4vhMKfqBPbCs9WxH+akUH685gd3YSIgpAuNFHDILOA4
z4dn1ob2hdPQY8VEKA8Z+/nx61u+wFmrFLMAanBY49DphPXpahZIK0cOU6be0Sp/zvCs4VOI2mmo
sfBNgqrPNbryGs33Z9pBjARNSYRdiOjnA6J1EMgyM91jOXgkaawUnCK3PdDU3Y5VluR8QIm2fNa2
kYxlnUYfD/fS61z2NR8vdfFtWP7+zWxBFbc3XKzn49Sb0TQehPuXGuD/je9NhGVJvIkw4EzPRmG5
RwYH5AJT0nv+eAiXJjw0MZZWFLy/AM8+D1AhQfZRPMKMgE8iGiujg7YNFGmZ+kvHlsXGDxBEvK4/
auOg8p9Hmghy/dFT9rFDySybQgN124/Hska8/RcCes1ACi6m4OvpB6pBa/ZNax1n9McYLmXlsWzH
EAD3uW42tOg+G33xxUydbReU2wz1O0f/+vg3vJsSgNNjGwelFU1gm65zgdxsKG6twXQEqjPKs+J2
trsrhnAXQ0CzHcwvsLIAHTl/kTXuXygd2NNx7OrfZpsevMLffjyKd7NiGcWbECukG1yLBZOtNR3z
/hspwaAvH3Qpw+wv4Z3LBzuLszq1cefw/SpFHFCZcF3myLWvbLKXXhbS58VKiaArtaaZZ+j3gnTI
EWGp/DHwvcAyuoqcewdqATwCHBtocwFUjHN2va9OjdM0hTUe285jJXyrASBqdOvjlh90XVhmWbOT
opI3k7b4S+Vyf2OP5fePP9oKMLi8TKC1FlIjYGEWWLnn86IwWCnAoIJZJeoeHhgHvoXE1xGhTbpo
yK9BiS6GQ5QFP/8HY3weDhQmy1OuPR4ptPAgu6kV/ElQs+/UZ+eaJsa7c2UZGrgdgOz5mDDrhe21
kOkllR6PWpufLMo2reu2IUVjCmnGJEI6ljF35Q8yX/MsuRgZcCX4OyN7BejzfJSjY9ctyALjUQGV
NSoPTlYkcst9Cub9cOrGMkqNJvn4Q75LDDBawIwgmIgJha1sdahlA7z/BuKPuIhWc1xOxb0Lxcys
gliO3wN/ic0MnonWXyqP/pk/FJIF2KWhBIlpdD5Up+sUWJcBtJ1wBhTuNrNYKAwrUji68Z/VX5qa
/ImH6YoPClQR7k2rfUwGukIN28Z8BRK6QBHwmj/38m3OshG8R+Bg0FxbrNLRRj8fkC0rWqqhwtrH
pdoPQMLsUSfu/zoLWMKgr7agMUG3W6elWALAVlidPs6OF+uZPkDwdP/xjLiwiyEE9i9qewvBY7Uf
Z5OBlkY76GNeV+o0+Sgc4z7Cnj6OcmneQQAQvUwowcJudBWlCNKWUqPSR0xJtDx3tF36Z4daqUjR
nR5ePw534ZBx3oZbbf69moaJp40+kgy4Df3Lt56nwN3M4sfHcS4tYcj1ABWFHJu8A1Irsw4yRkt9
RDnrkaY1NuHpVdTOJ68jMPngUTB49wUbrhmQvk9OMTGwnuBDDSP6hWRwPv8qOUgJG7zpyGGnRFID
laAmobRDde5nE7xUyE2Z/d25hqS7NO09QJrQosA1BrPlPKxhBLTvONFHd34huLXQ9nd9jX18KdVa
LHAWMVzMeaQK50Fck6NdOc76yMwHih3YAlrHkA8qdSPudSGZT265s827zPptjPu/RwtiK8aujD8d
XJYhhXIe3hmrVtrctI5NCbUwFHoZz3YfT5sLa+4sxGrn9/tmqVXP1tEvOuDft4Z1+jjAhQP0LMBq
/2sdWyqaYQxEoFNkbzK1H8HREeJVWVdSg4tjAdwXpyfaNiZZfS2ouVi2QCPw6Lk/3PTbNWfpK4//
g/l9c0sBhnv2p1Li8WFtiXCW18ovF6Y0CBe4Oyz7H64RqynNBwddK3CZjkHbprtmUuSlASrokI+E
XmEIkOVZq1PDg30hcnhwSaFXsYo1VV05k8qcjz3a84S/OvbtbPBNVn1ysp/+vLTImp0PNJtzpYRy
Yfs9C2ydz2lBc5tpquZjK9iT4XpJZn9Ox2NvdXBU2Sl55RpxaXtCPKh5YmK4OMBWE7w2IFTQyG4+
1hb77ubm9xrCzOheod2QsZCLcgvi0I85bW7tAfiWjyf/hSmzqHWjYgTZbujGr2akCmrqFwou2hYN
U0hxvP6fHr+WrhjK/P+Rdma9bWPLFv5FBDgPr5IseYhtOrFjJy9EOklznmf++vsxB/dE2iJE2AeN
7jwEzdKeateuWrVWOAYqnydrsMnLq8b+9wMGCPnpnwY3ymPzdLH8Oqwju29HN/URShtkIm7fXmtq
nj8ibkVAxP9vRBMSs00nR7LTl0iNexhAiv5zFhsvZO1/DQElDln+JjlTtMns4XB5dEvnjeZl8ngm
a3TWTVpVFA8UL5pcpX4zibGbAwXUyyYWbv+5P/q/JuYNcuQz9No0h65OJze0dvqPSoHz87o2Vvb4
4i6jKQzHAfkAUeapkVpJVa2eMKJNO2NESXNlnpYH8ff7wpH1RkkuDHro3b7Yd87BV/Y97KJrWbvl
1fhrRYhj68Ye26zDilZeydomfNPWxrFo4U8AO9PAn2VWc3Okbyn4896Xu11iB98TtX5QKuPq8qKv
2BE5GuwgqPWpHEfX4B03QCTjU7veGEHtfsQObzZw1YjKi/Gyl9Xg+VoLO/l9Bkq6dsGjXDaxuLXQ
5v5/E0L06viVBcUVJnyATXWcb4w1mZDFzUXYSMsJaulnLUkSOIe8jkySMISPWa8C0TF3SEv2avWB
seCIofpRUdPBoZ0ek5iugXGUdIonpE+B2q18fmnVjz8vvCsSHq1OCozVDVprp/7uAODqH/AmM+EC
s0R4QxHidARQomnhGOWyG5S7sNj6NyBOzLV3+dKSz6UBEpmoMtJae2rE6qQpymvqZPYEJEluik1k
Gy+Xt9XSopN5QxeGdOx5j6mdeB6Yd192bau/cqLqOvLyTegoV3a0v2xpaTTc/LPQBC8UnkenowEt
SwJCGilpVXZ3UNBP2PnkG1ca65as0PlrQ0qBptqZ9oeM/qIphURTfb2XrsAbXR7E0nTNCpkGpIjU
XsUOQjMFEOFNxuSOGkBRv9wmlnXV5tdmsxIWLu3hP82QEJlwaYmPfLXODB0G98GlpL/p4h8ZqJ4s
XXlyrBgR3SN441pri9lIDndf+drpJEXW0hWLRng2GboGDQKUS6frTqyedYQqAytSbVPpX2xtyubL
5XVZXHYCvJnXkWqdWNtSyddFjk1uxwYUfFtPhXrw/Pbfy0bmXyqGR6zGf40IO9grLa+tTB66aUzq
sfyWATootG+sjJN/xBT1U+QNqZ+dPUB6vUudyQLmHw0jChxydedIylOXT/fIbb1UYJ4vD21x/hwY
ROk2hxNDdDVFUulVXOqjKxvFxlZ4GGorTnnx5Py1ILLUxWQBa8heRtexDpG0m2grBwe4FoApi7uN
3N5MIEasLTJFemhbFo3OxGU09BBZ3Pcm2uZJ/epXSXPntaW2nSiYkDlO7TeppXszBQKxSYfBPrRO
S09Nt4ustF0J3JbeWtA9zHgEcjO0158egg4ll1hqKQsUafVPqoT3RtEG9Dg14bahHLZxIGE+lFn6
/ne4dWxW2LGjX/SgbILRrYx+CxTxqhw/X944f3jfxENh0BrKoWN0bNfTkVlO2DoBfTWMzOvJeAJO
y0Y73RNsm3fyqNR3EBc7DyDdaa0IwccMmZReRWlc3pSoCx18NS+3UqtHKy+ypY0wUxRRVZ/f8WIh
xpggW4IYlxPU3wVvbbmTg6vLQ1+0AC03bXzwO5LpOx15GNC/FtJ36SpgTmO7Atf7ktdraJalc4OI
FSrZKp17Z+rPpQ1wvHPw0cmg7LKpuSXZWzf0V7yTIHlOj5Pr+GtI2Cu+nWVNF2HIGwFuyPkObNTj
kA60XDr66+WpWzoOM+keOUrSQ1DMnk5dH/oT/pqSYiZJ92oPE78jHeApeSoV6kZJH73Kcvj9ss2l
iZzXaaZqm6lIhWjKL7vAsyv6HxPvMdfhypI3MGSi6XnZjMj392cej+yIl6rsjJFajURtMQJaOY1H
NYg0B10/Of5qJXdaToaFAx/ddol8UzRr/HdLU3tsXniCpmPpeYDoJhekaj1uq+k1r28VY5eqG9la
iR+Wbg3uQyaTux3qMfEExEMZmq3KQ7FSHUDmzYaXY7gyoYsDohIHgypAH/BKp3vFjkIrd3zWjbdX
d9Akafqklb639bSG9FGcWFeR3sdf6jQYd5eXctEygQuhHuQBthjkawlddbrBVFb1dQUrQEXdYFKf
Q0VH9c1VrJXQdSG8INK3qG9SDpufFacDreZW6tYD82VITzzu03FfVHfMqylvLo9rwXERGBOJIUSj
kw4TTp/emAM9tpHs0uSwnapfdD00wdfLNha2hk11isqePDNtiGoQtayM8Qj62M2nZ2/aG/3NB75v
zF+HpclxREbBIvdTpRtKxa2hpR43pb0yR4u//+j7szc5ShfJ1eRnrZYorupE21gZNvD3fmAEsAfh
BuE84YYSLJD/SJNRk105iDcImb6X6nx2RDYMCpBIIAszF01ODRR23aepZimufT9G2kai0enyCOYP
CFc/W3X+NHf/LKt2aqCRu6T29E519SS2dq2T3niRQXdue6cNxnUFN8226p2J3sf47bLlBV+OAAio
srnCRslaGBqKeHImzfDIifaDfmt+lZyrLvv8ESPgylD4o+IkJnW02FMiawhkN5FbOL/H8ab1ZG8b
ONOLqaUrAeLiiCAghCuaY3n2StJ7B1YSkGVuW5uf4Wb5MncObqQ0ehzttZhtwa9RBP9ra/77o70t
1XSyqkPMm7/7niTfleoJEndwIq3zNXXqlU2y5GwohQI7hJkSRXjhjtCszLYqC6RpR1M/oRpkOzxo
g3cKIfzZ7JTmQLNCqTDLmZ6OSaUfxPImiguZ1mwdh0by96d2SSogJgccZPZnwmavfJ3ed0gp3bk/
wLiLhjWm9CWPc2xA8DiaOQEraLTJ1cu92d82vy/v5qV14GGHp2GKLNRtTydoqHqrGT1KWtG3Ub61
Nddb4yFfHAC8GQp7mBK0mPx2rD5AY4N6kp3+QtfZSNa0G84vSI0Yg31Ehp0/RZ+vqF4SBVVkPRoh
rQL+re+8hbRua8GwGyL38nSdDwZbBqwjAIHIWIneOc9ojVTC0XzMldvwLvTevZtOPy8cwbCHUmPK
+Hz2yc63zlrMtFAun1lTybKBQKPYJv58pxhNurwb45GWnqCCNGJ6bH1/05Y3inFTqPLObH4pc6+0
dKfQR6oMz5en73y3ndoXxudAbUW3XG88Ss5LSS9zFd62qfJu14IREDdzXQ/8kpj06Zw+K6eYQSrh
57KlGzPdxNbT5YH8gXqdXnIzqpJ+LPBYRBoiFCyfAFtEhMCP5ObLfdWlZg+uTzO+BG0YvTLLdLvm
6WdnrJuvbaFqBKJFGGykRPG2U1LQeN849d2gWtUDwFqqj5MXha+t1NqHRh/aOz0MfLfJ2vRmivz0
YPhVfCi0We51BHFAYzhi6YQi9bgzsnG4HYgdr30SDZsaPMQNomXJj64M/ScqTwO1fFt5hdtTevVH
Q95bY1C4XQCpTFtNycYzE5oV/CneZOhPwt8PC1oft0p24OLpaGmbiocojzqgzLr2MkTOlyZv/g17
Sd1IgZzQJTeFzbQnDxbcVOPof8thJ7yrRru9QZkrBOvUlea/A1iy34k6SrvLK7G0peabmBc3ucSz
O9/K6LCSU4PVLh8TmkTp3V6jU1o69EcmxKebVntVFhSYcPZtTLvU/vIIlvwX+YhZeAPpx7OAIs+Z
yaH1zUdZ7vehdD2Vv4u02ejerU/n4WVby0P5a0s4gEPZ6IlfYWvs7IMv/wbtsPIuW7AAQgIWU/Js
BIEig52S+5lWcvM/Kt2+uDL868sDOA+IZibAOXnzh/pJVk/vK8svSBf6ChTew5eWJ1BpzCifa30t
i7M0DLTkiWDhopyZn07t1FHol5LS2Y+h/L27y+y39w+DcdBsTKR8LjsFy5RUBL5jPipabT8N9gRd
B/Shz1Oi9Q9GR8/fZXvqPC+n/grufS5HoJyg68FbnI7Ha1u/m5IqAyVVlk99Md4oNg3RV1UYT1AW
2TJUTdk3Wy7iq36K6wergTgpyrJg4zWVTFsm6YLarp0vOS7KvrLNpNyPlZ4x+ba11Qo1/gH7r/o0
Mx1scylvny8P4PyYzx7dAOWFLCdVFuH3+4nSdFI6pY9wBMgzz2mtbap3F1cQhMGpk08gWjwr1wbE
2jpNnNGjJZfbCaBcbQ6QR+wuj+R8Z81WyMUQDy2EK1kV5GrUWtGj1N0pTrDtp/e7RCzM+sbQZyJL
JF6Age+Pgy5n8aOWyhvDos9fbjf98O/7xwEnJw8hhHx4U4qRYz4aFO/y5BFx7vxpXGUmO9+wHJC/
n5+n8eg1EilNH/QGn/eMb1N4JTWf4M54KptD1ByU8t1uUUfKjIgOr0XiSnzTUU2xRnlgd6lZcm/R
0J33KxTP56s+S4yTb6ZsC/mkiIaEXs6K7CavHwsV9YlDnq/4xdkfnZ5vvs8TxAGKCERXPB+hLgeh
o0X1o6LW0X0n28GzLHXBbWyY1Sfd6/obTZKtzRD0a/1jiyNjB5DxhsyWKtvpQgV6odZJU9aPza8u
2UQv791l87j+fl3ww/IYQ8YRVfVjGaEB39x0H8iHUAqh/4PwAUEo/nv6+1GwhbICl/c4wFEwbiJt
LR5dmiBcFqtCtpCxCAdF8xU9U3SWfqweJO+TrK2uwPyKFRYfHQKD/ADqcmxjYQhKq8KzYPvqY4Ot
Kz/rja1Xwb60lZPUcq79qQ2feeflW/p39W0h8crYOk1X8ur2UOHCNxjSj9xz0O+RvWrLyX5hxygI
mvmdTNuI2e4l6qhPcafauyAP7H3pJBIEEGOyo+IALa+mfvH7xniwPUO6joIM5B5shtPL4JijuVFy
1b+u6QspoI+z6r2cR9Ndr5b9S9pwh/dm2AMtqSVL2taVPO6yqrDe/bKanS6CdXToQUgphiUqZwH+
6kB9RJG81GBXfLcHOf2+EJeEVdHXtTkvwfgl1V9148flc3AeJJ5+X9hETadEWapLymOfhLLbV019
r4CYgGFR7jSa1QM1fMgUuXy322JDIR7CLQIb71k/rVwGajs2Y+m2040VPdvlypV7fjZOvy9MW2lX
rVe0fL+jXVfBfQwrfnEBXooFjjUxzJxtErMDdeAP/dAVJfDmzwnoDGOAKA/qBth7E+m+DBLUiL6N
Wbq7vF4iwTAJAiRgMIw6oWM7uJhTt1LEfuorEIM8eUoA/0CKKGIxQgKYh+YobQZv7B+UOLevylb+
FnVxutU980kOIn6P1gHEhvPgpoTHdZdm9hfeoPFOa31YztKpuev89sVK4Cm7/JvFGtXZbxZyTYqa
1oaSGtlToRcQZkmvThPceaXyimzevtK6bYaamKMP13ZqfAIRtG0n9ebybxA2xNlPEG6T0fFiqFyZ
Nnn6Jkm3GkR8/5sB4UIxumCQg3mM7VeIs8p45fPzsh654v/8foJIHqTzBhCrv1wCaVPAzPKUlxkk
TfdF+rnFzgfGcGRknsSj2KiKUPQJZYzAGziadLGubN61QQh7N4TZrk7mQcwsftNuhJ1wTTRQ8Gdn
8yRsNZg3bTvq5ewp7b9H7Y2ulFdt+UkP8r0qreEKxbTXmTFhU8EhL6tOpTGe8Xst3XlGATnD14xc
bdq85M4jvK/7Wv+3k619mL9F/v7ycs1jubQnhC03qDlM4x7me2NjaXRg3ibxbupXXOmilTkpSbMA
DMJihNknuVcmvZ09TSjHq1ulOMQt0f/V5bEsbg3Qptyg5IzPWsBMT/JJVnB86vRKVfZOuc/rlbfq
ogs4MiFM1zTlUNLZZvYEHWfcfXOsle8vTZQ9g7650eZoX3hKQjNUl4FS50jvPOrDAeTPcKiilYtz
aX9DxaJR3eAxD2f56RGFwMingsQgCvuxm+48lY6a/GviPw/wFl1eknk+xO1FDYXykD0nXcTHCzS1
WqbHTv5kwazo5z7X27Pf39bjz7y5To0VvMSfX35mzqRfgmoHfHOiNns5kTHw0QR/Srym25h9AZNq
lBnVNb+t2CQDFIOB0cbbieQBlGV2vQPI2B/SHiYcT5KSaweaFygOuVLsPg1uTa1N9rFhJ1vwbslW
Cgq45Vq5LJ7rwui/KAh+XcEgbD3UaNF+luvy2YjK+Eqvm3+MMWmfoaC3njPTjHaZag83gxJaMKrW
Wbkpcxu+NCh6f1Zh1KAiUnqH0fRoo2rIIlTFlD3TLF2v1SPO9689Ix/YYtBxUoQWQjUNqk9/rKhx
Z8NXL/0GNnTF/Z+fwVMDgvsHPIJ6bIgBezzANrODkFFu1uj9l41wkYHLJYVgCpEZ7GfpZDaO7I56
tiunZjtJn/V65aI5P4rgGcBhzSIC9N+KVUBI0M1GldryiVXZaub9mL3Uzoun5ytH5HxJVIWMJJxj
wAIAAc6DPbowZbUJOolN8JTb29TcjmtSe+eTdfr9eZxH358KqwmGjO/PiXx77wxXTrYCA1kcAg8Y
HBcKqFQeTk0MBoo4kuOFT0Fj7Wp6woJ8xS8uDQI9jrlswtk+g8alZiEHepmFT6V9F0aHLNvF6cor
bM2E4No7X4qhlkrDp67dqjm8hTxWVw7H0jwdj0Lw7qOVyY0WMAqz3jcphF67y9525fu2UFHOUeDQ
chPZCz3510+RePRXIuCVORLv8cEazQqC2pCU2qtZ/NtVFbxuK+dhzYZwuO2yMFQrwUZbbuURzrVb
fS2GVBbONncrR+4/ZCvimRuhgi2kEs17K4ftXSmQib8uzfsIKSLvJdXUbaPdwN/eBr9b85fk/M7C
66Ddx1W9v7xgy2P9+zuEs+loXe3B2Bk8TequVfeIvprdB0zQ0Mo7D/6Ac8inRLJkLJoofIKhXDMP
nfelWuvCWRrFsQnh+FtV11lxHIS8K7YydITN9apm1NKCHZuYf8KRE/MCva4kaBqfQutNSa+k7Noq
t6ZxuLwcS+fn2IqwHNwGii+lPnPl0YB+XcofWQuQHlQ5NLCk4u0bGtMYoUwWPOXyDSyvBZyOytUH
hnBkQlgLjURuVyeI11sN/IpbO7v+wPctolPiRjDEuhBA1JISl01oBk++uZFkCLVXTv/iQh99X/j9
jla0Oemw4Kl1HiiOR9mDDT1V+JGFOLIibCfUP4yw8ozgyUj2anQX4/HttSo8O/I0FCXaPTIh7KV+
hGSrSi0W4s02tra9BT6b9StG5gvjkhHh8djbCfDqjNnqg2xfNjK8VBC6Gj9aFEKsJ9jskvzz/7b+
wi1pDIESgHcJnoZxD2V4tOaaF4/g0bQJV2Sn0ZhoDvP3tS2IHzNeueVXvi/Wy6Uwc+zQ4vvQZta/
kzXGn7XPC08rrYmsqopYkEndlG/mP//T5BvC1ajGjWbja4Onprk1yv0qHcfi4YMzi5Y3yjXA+k69
bNPXtjVqY/BE3dUo4aZ7CKFS1l4/MIojK8IWGvrA6tUKLxjbWyOFWHt3+fuL19HR94UtVMPllvuW
HDzV003nRunN0K842ZV5EuOsNlc9ve4ZQQ8sjZIyQjr978J7e/c4KAvQD0KqVplzDqerUTYx0PLB
95+afFMO26I4DM0Kn8LCdkWIEX12mr9n+ihhKYDihHoRtBLd897GsX6V8rDiaRemCuFCslx8HsSw
eOXJuifHvE88d+i13RjfOdEXq79OIae9PFnzLxU84YmdeaRHAYKiSXZHEcJzE+k7ZU5EM55UJ9+Z
6LcM5Xc1X5m4+SRcMidcIKrtDyg1YE7W3tLI9YLDmH6L9U+Rtqatd76bZwwnJTT6sOA4FiH2HqRp
0xh7smuY12goWNkDnPWX5+58F8wmSJuRE1hIOpk+rwYImhQ3U7eWr181wVqEuGJBhO9PdhLV6R8L
4bdZcWMtLbc0SSBVAK2gbEWGUVgOpUHtJcsGxR19ExyU8blIx2sp7w6XJ+p81Wk012fMLhlG8MjC
iSwiOitA7yluDnMP4kwHqSp+KV551QOLLOt25ewsjgr2B4duLcjbxDLNVAxjOtaMKpW6WyP0NnYm
I4fx8/Kgzk8OGRsZOBHNFQbC5cLcwacPgDggVqiC4S4q+8+1VSVkyKafvWfcZdP0BX3plef8uVfA
JkX5ea14mIhdOEHQOVXUJzQSpNCnT3H6Y8T7oC91XWlxuOIaljYfWMj/ZouEkDXWtMqI8kBxnfqm
mR6JkC5P4Mr3LWFXRJkptZPHCa1NGgkRmnknMA7XyWwB6Qf/Dn/rWfOLYXbgesmsubH+JQx/JlQ+
Lo9gaaNB0YpYJnLvWBJmCO6WEqiXATVAiFiF7QXmQTVsuPQ6zVzZ04uTNSefIRuZ1f3mI3bkp8u+
L5ROYjF0s95R4d8a2keW48iCcKeh3qz6U2mzn+XiSxDlX6jdrqVRxRbS/ywJmlUwplC3P2tx1OS+
j6XGYsbMyN/oEVdMIH+CyP1FCrSNpUz61q/q3/lED04QhAgM5tceyqB1JG3Msri6vH5Lxwky5jnn
DcgFcs3TSVXDtpPbga4WQ9uWXyU6jBS3nD6wcsZMDyrD2QY/lrBJ5HG0uhZdXDfSgvTaHtDbKwtr
rfdiaX8YYP5nMgRSNGJTROz0wDpoxXJDhMv8Z+70D2yPYwPCXNmF13X4Q8W1ok/hcPeRs3r8efV0
KSrd8ONqnBR38gA+7PLXyyu9Nj3CIpRTZ3QQbymuZF13xU0ur3x/cScBY0Q4ERZxTYw22mLI4rTV
FbT6tk15qJ1HR/mE0M4HRnFkRZgkr0zpsc00PHIZ7ZQ23P17+fsLYAE4KOiCJLKEYvW8jCYZEUEN
YJQwfTWUL5kZo6XiBuqDGuafKqRzjcbboXaL/NFj17/7iYlxWpXAS5vg6cRrO2+mogpognZtG8pV
P9tdXx7d7CJPY0++j9Ohj9Oii0BMwiK8mReJQndpPOReuDFku9oaUtx+HYiA9p0qZzcGelUrEe/S
zsBd09DtqLSxiSC+LFLaugW35fYZMLc2T6Z7o6a8ljdGe0s1sV0pUi7Zo1JMpxzANJpMhXMajnGg
VX7NraqYh7Sxr2vU0Mx95K3M5tKJOrYj7MVxBKCfj+U8Lu9tiqtrJGW+vn/BIADmGmXd9LMIq0So
cnIUaGS8MT8YQXQPIQvqqt1wn6gop8vJ+5NoTNmRwXlujy7ZJFCiwJYxmNVvRnebm+WuGJ87vf+A
L6UfHvA0ZDz0bYreSJW8srdkGYa6Yts6W3laE31fWh3QwoRvQAdAp85/fzQSbRoLKoojiawQXZsC
waL3l8cIbAzqe1ydIN5FljrET0PfmOZ93Rc0aLuFqaAi+c/lHbAQYB0bEW+1MWkqKwowkvf05RKE
o5drgYBQ1f1HDM0thTOa96z/O0LSNk7n+q7TXNfSL6+5q/rnyyYWloSbmWICgDX4sGQhvorjNAwt
5K3dVH/znd9g1S5/f+Hg84qDhZPXHD1M4sHPlWaqJIkO/Si/r+q3rjzEgbFN1zpKF5aEcAnuypnO
metO2LtdWSr5SGe+GyK+g/7UG8IclweyaIFWY5UGQ3UOnE73LpJGxkgyCqqBobgK0/6+Gbyrslpr
LF4yM6PpIUoFRMqlcGqmUCrdHm3uukm6lycEQadoWxUrD7aFRadzGeQYNRBg6OIDOx+ySWsm7jQv
f5DHh+T3+6dKg2OLogjCWmcq5qbkIHBr096foLmHDoubFs7L5Mkrvn5xqri+IEaA/QVjp1M1Imps
D23P1urUwyh1+7ho3sIgXimHL4UfMDsYtqLSjo/kjnB3gX2NKzPz8b+O482KnONWS8IbYCH7GNXT
TRMF15mPElIxfcqq/CdUFPWmhdL08qwuBAr8DHYgM8rLUbyyBzNAPt2JoA/phn2foKFspF/byHzV
vID6wJrmvUgLOz+KABNxdnmtwjAjou07Gju8pGtgg6BtcD8VSvSrrZwOJXVH3gXl0F2NDgCwwZSS
t6q1zF3u6X21yZFS/oAPIU0zc7bRL3PWAelXdkWHAb/ED4YNfX+b0XO2fkoD4VrTrYjh/c+gNU2D
DApDZ+z3o5EGZY3Qs6uaeXsf+PFrLA0+co1xGxwSM88fEkkzb+VKr7eNZ9q7VrI+8OTl4POkBjdG
r4Doy0wvQce3pVF6qIMrzS6eGs16N4KPtT0yIVzEWU+/Va3R6k1KYGMO97oj7SofFUN/DRG55Grm
5wckYrQhgVM+PaTB5KDVrCSTi86oP2ySd9Lq/lkwgiNWi4MBDZRwOON+IhM2QbDZbzv/wZJX4uT5
+hOi87mTAiovEHx0TQr3ihPxRu5USJyUpAB29j1M5KtS+ZL6Pj24nxFEuHzGl25LvNk8TzQeAts7
nS206wIn86rRvVOt1z3cQK/v/z7twgYOhKIvXW6n329LnQJj3IwuLb3NzgweJvUhXOsyXVhydpfK
DYMHmbOCp0Z4xA1WiayfCyOP9xxVL5fHsPz5mRWDq544TJwj3W9NiaZrJFS+Z8ZNSE3gsoGFNef3
/zUghESZVktVkmEAV3Co1IpRdDvHflaN7mqAcbFT/d1li4tDol2eLj17rtcJr5YgtvtRDhODpO1V
6B/Slet+4aIkg2agTjWfet6ZpwvS9F2V1VVjIYKFQPm2e8qiDwzg2IIwZXFXdGZt1JabTb9iqkGh
Zq0sytoYhMu+DX0YKevKclvvSlGu5GpXr5yNZQvAW+GM5x9rXqTjx4mnGTlpe8sN6ltSs3n8SV1j
olw43izEXxPzTzgyIWWlPNZk3sBrOptUmr2hHn/PXt6/m46tzL/iyIqR2OpUTQwklK+t5KCuwS3m
7SL4RJQZkSBQYFIH/iJ83zHzDFhrYrlG8MPMb+HiLsIf+rdqej8AjnIJ5QoSFXM9Q+xwUDIYfews
t9wp+VZLv53i/UmJk+8LK16UrWLiby3Xs7ttL1/VoDU9/Vcxrty2yxP2dxzCsjc1Gkhdxzh65dDp
116AFvPe+8dpry4v/OL24u5QNLo+9TNcPmIq0kjCx3Ql45+EBjf7Mda372yTnC9cJu2vEcFXlV6r
Zrrtma7c2K9Bql7DSfrj8jjm+TjfYH9NCJduNKpyqPWSCfWV9a3s4r2fdSONTGsdW0tul9sQsulZ
0gP1stODMuQ+8k3QE7hSvhnLnb/GabowDghFyXnBnExEKT5QygmZ3WHsYGpzDkZ60/6y1jgKFkZA
vW3meqfyRg+zcNWqet01PXyDbotA+c8wXNlQSwOAlFmx+VcFsiBcHGYpO0jQGtyEBcj7qNwGFdII
z5dX+3wMDha4+fAlM1emMAYT4ikZeWHVrYftqG2c7uby988HMVM8ztqPM7nkGfBiQmEe/THS0zXt
o2AXrnI1PviB+e5Djhn0RmZ+XiJdsQhq0wiQV4qkuuMAwEPam9ZTqnxq4oMqv1we0PkxP7U0T+iR
fw8aU47zCkvS8MUpb1OQ4ApoTYSEL9s5j4NO7cwTe2SnMCMpzRMHuRYYZ3TtsS2TTdG4g5btqupT
834YDg0sFOQJszV2s3habKfSfWjcVNeyfHYBOtz+PRqXG3X6fHlcSxvuyJCYYsnHIrHl2ZCHDPPQ
fq9A2l22cO7wwd9A20TT0gz5Ebd0TwMwLLylASVtuZv0GLWgqP+naOJ92MX/qFP/dtnewogAFpG6
nV8p52pxEmyUXasMg2v11q/ExNVY0bvLILOPQRqDEikJfJF9TNFyHdY2fXAj43Ow14OVNVk4pAqB
kTk/fAhSNWGvNSjpqoHP563XuP1UBfdJvLImi3N0ZEGIWgyrTYfUg6Dbi+NN23wZ14K7JQOIPc9+
nj/wZ6fHRQ5sK9TUDL7fcNwWjbnp/HcKXXH3khQ4MiEEwalvmwPdnoi8EDk2064nP5j0K9mWhcQP
VlDeNskPQtQmLrWfj5rateymrr5BdT7TNll5MP2DL205jsZ4hSqDuVbkWJg96msymVsCSpqohavG
76o0rpqGVLfab+26pTf5/fcAFkikU/YGvSYC8Dx9rJVWQzEh8/+xgwwg2a6LD5cP4kL+CGUwkrco
1835T1s93QRJonlJ21GrKYr70Rj3MT1gcmZu5OTGb+/9/Dbp0psif3cgi1XqHaTvZ+oaMZ9LotcO
BpUkex2jNDt1P/tSv5Iz/TtMN+9Og2OKpjMicipEZMNPB6iGRqrIbU7S1bnOut+98iC9k7l13uUn
JoSTGsUFzTttSb61kXZxP97XdbyyF5Z2GzQD/H5ubB7cQsxRSqlSxlJIbjPqfHjHmgdVXiOIXbg+
CSyh3qFuQ3wjlqKCrNemWfDalXpnnzrJY1raWzOF8bL0dp6CzHZYlytudHFcFA9Ii9APc3Z0Yyni
mZ+xOlrjbwwylL8u7+8FN81mInE0M1vwlBB8XG7aXWgW3ujm4b1cxuhcR5sufP9VA7EIHyesBSMp
OlI0J+y49knpJfAVRdW0TdceSgvTdGJB8KNjPUlRp2CBFbG/tWttsvP/fvp+mcnVHBpDSOmgqyZs
4IL+HbUypMYNjPI2T0N9Eyk5zPTjQxmpD7ZfmptY0RE5WUv0LI2L9kZyobRCwXQqONFyCKo8aLOW
EKrf1oG37d+PTWJoPChA5xIH4AROj7/mmaPejkHrSk2/MepPo3QY+o3mXF3eZ0t3EHbQAkLpnFS8
mAPPZQlQhIQdDY7BNt/LtXkvS9dVc2va07XSBLs4yw6+PdEBudJ2vBBea3PKgYuWeTzLKFOvmiRf
i1uET16kKd4m7e3YgmxL3g+OYi6PDAl3xag1c8I8ad3J1KB4zjdRAkPt5Ylc2hEaZGZ0pMq8TMQO
dMpDoRUVSe+myasUA2VbOatLk0XICakUIQ8oWsGRJmo7+EVMia9M7X2DL1Va80bzbeQ1VlzbvLPE
QzVf3Yg8UIo7o52CjdiATTrr3L7+PPn9VVz88CWKF56/D4tvl2dtyc3xCAFAy+t3xhGc7nJdT009
a9h9amBdmwN0RmmU/5JkeSVcWLgiKF38tSPsgKnulB7hidYN/zX9+r76qX1v+vy+/PmBXUCizuLa
VsBdmILbbvIoTbRiaNy420H3uCYTtTRdM+ERlRJUWDWxgaKPw7TL6rp12zFxBxruvLL6bNlr2Pml
vQyqg20m43vI25yuiglQQe1Tk/MSB7vfvrLWh77ktklqQs7FZqbAKq56HiZKH3qtK2duHv2rd68E
8Er7qaDhK/puZfvLm2zp6LCVqZOT3px1ek+HY0talSUJfsarUTQMvlXFz3SicLyWLljgJPlD+flf
Q/O8Hr3jnZ7atlrPhtIHrY52ejZ8mibvWjOLl1JrN7LfPOpxvk8hw9nqya/IN3cs8soeXCij8zNM
8uo8VOc+fOHqqOXCnhqZyylTy3ujae77MKOKK28rw4RVoNk1aYrqRvyp7jJnA2z0OrS15w/MOb6K
YgghzNnDvOgVp8pbDpza6ps0uba7J8t6y701rcc/HkL0VrYz4xKAbpGPFfZSZybGIHl4EKNHItvP
7vJxeC76jhbLqt/Io7lLI30XZq924/8ztGjQGSlS61O2rWT7pyojG5cPD61NSVOZ6XiTRytVrmp5
ja5g6eiC+6EfQUf/nBfE6d5oM5+Se8iEJOZ1Xn6KaTO34/cDy2Zu0zlxAKsmKThh5cniOgagzdHV
5ftMOSg/Li/qgl8gbUTZBlAZ3NxivJgj295CDTigOl1vildjfD/ImAcj7o1LFIimac2TeHSAJijP
PCPj9+dxuC3Jh60yAy64Hh2hYgKePykWsWsjlWO/kMt+cKVE21p2Sjr6qRl/asZzIP/jjXd2+eUD
c3ZkcHZOR0Pyi9yJbY83fil9kmp1Y6dvHzFAUhcPx7qL3o0aJ/yNvjy4hn5VObvhAxuXVyioZiJd
EEyWMIBSr4wRyr/O9S1n82CrL4GyUjVdCDiwwM61VEDyPHaEKVIbO7dKuUNbJnqTJmffTE24cQBG
xnkdbDpjTX974UI4Nvgnt3C0Jroexk1YKZ1roQyUDHtYtbdF+EVu3v+EP7Ej+KYhj626gpzdjW3n
Xv4/0q6sx3Fb6f4iAaJ2vUpee7O6Z+28CDOTRCu1L6R+/XfYN/fGpgUTnu8hEyATqFxksVis5Rzu
PXTp+Dn1u91tC1CpIwU3HZmNqpoX7NCMhJvx4nSfq+mdqWCi1k6/DbYa3CuCz1POHBoOEJbGHhEo
yOUX+ynuFVfGiofEDA0AR1FnQS3Hl5xXvcx506Yjiyw+Bb2BFha0fvTvt9dqTQnB7wNsJcRRuow1
7Vj8n+NYLRm4Vd/qWlGdWBOAlB7y0YhvMBwkaeGnTaeXczdHY4rwsk/39//+889LAWbnmWNeL/0c
tWyzuGGhijDXzuL596WzqGfos1tmfN+zQDgcxNWekIem2c6qkrNCkC+1K81d7ZAc08CR2W+6EiR9
rz4PSxsZUMUrc10QZm98PG6vSwSVN9ial9Zz5ABi2reyMAFNYOG+6YDJZ6PCvNZsGKQueDkBSesa
sneuNfz3jGH3l/em+OTpT42lcCpiB6SAB++L/4mQFw5TCz3zvWmOlj7bA0uNDZg8DLv6sWyeHCcL
ZpVJrLmXc4GSF+sqi/TFAoHO9IOWj3P2VLfvpeoSWF85Qb6DGuI15LDGXQu9svocaT4uZYwvWSnA
ujFy8hvnB5fNf8VI5wc17rhELzDMrt4svbX3NVU2cnV/MOeBfBSGzzElfnmbgRKCsC6BA2g7fX4s
pql99oe5DGOjqx5d5hJk2fTp4PbcP6QFtw+3FVxbRwT/SE2iO/sao9TmBfL7DFOVdfyJ6A8m20yq
wU2VCGEwZ9dnX2PEFw26ekTqd14kG+J/8jEqcVuPNT/60c2Ihkbjus/cYW3l0N5AEcF97zejrghl
1+oH6OzFLK1YpWtoRS+eedwsI4a30aFntwE4ParxiZe/uJ0HtfPDAg6vm6maq4R5yYcXtV7fRWYF
3kiuH7QWeEA8k5FoJO+T120bMu8a49GvNgB3DgWE3e1VXNsqpN8F5wH+vMpT1mYKdhhj0aMBkHkh
br/yhTnWdFoaTYVQL9MRiGoCpmwhxwYuAjBuxG85NwsNLc46Q9nHm/iu78Gy8Irywg6p7NDuNgNZ
whKO3pz7oEMyWwNnif7ggBpj3lY0Dizys5mfhuqXPmJaqTi2rYryg6ydTAzdiHIEov+rVKfX+Lzq
TIxGLdY+HtywjsnJHJ0Qz3Sg4D5Z2R6ztYiEAWn4w7aORfsKZxFaDGGI+TpNRwRAm6ZUpcgN4RCu
bMKBy0OSEjif8qOtd6u4AEWlLrIGFn3yMy8Y9IOuza+0/qlV+aszblu7Dqj7xNrnrP65pBStxFPQ
LN0+Nv2HcWwCrUvA432ax/zV60mY9LMiSF/fXiyfaLvAqKycquuLCoy7BNvb5l99Lw348qIPb0vb
7kBvFDbgNqLx1md/U3tnVU/UfGiqKGUpHv/VxiDdtiud0HZBXFPHAaoCr07+eretixELUQcQbLAf
s8dn9hd33sxiilmLqe/5Gwc++ZPgLdk6FVd1UKwcY+RXMGYkQmH07ouY40xUnkya3fXYskbrm6ei
B4Ejyyf+YPOpD72l6T97xdi8dZqvHW8ruSr5AxMUyVJEM8LGzyTbRmGTHDWdaPYAfeboG8Jfev5S
dcluBnrH0t3rhpGXR7YRzVWYC4DXkg51RYrcanI6RJn3aPDHv29rcxVa4OtgzRB2jwoUjtalNnzR
rFkvCOo3te2H1VikAfqBxxCUvtkBAKiJYsLkyh1K8uSba261fvbnIZqBr8nK1AgqHR0QyAYqlu0q
6BSCRGUK2S9B4SAFAaIxtBhmNkaknZwQIPLeI6YtzMDTsi/GlPI91lvVF7W6mAKYDyM0qBjJNana
L0dqOtYQEfbUW2AUzB+X+kt/9wNHqHYmRljomQUighkmg0GMWdkb3SqClL3ftoqVXULREKdLpIFg
HJKN945ZNoQsXeQu6ddxacu3qllIaPox+X5b0sqSYQQMtMSYxBS9NtI59qiD3sqsgqTY+QEArZNG
/WM8l9upHFUglitaWRg0QHcfwiM0vUtaVdlC3KS1W8z/vdbja1kedffzbXUUIuS8BuZX3ZzWEEG0
hx4ccC15mVXzxasyDEASOTi4It90uf0U9dQ0a+Mm6jN3Rm6GTghiyvKFxourOEQruwOX4HqCdRiD
zLIdGEnL/aFuOhSPt4t3tJdDPx1Y+fP2oq0cVTQnYFpatKIjcJZsgMYNEoJO3kX+RG0a1ANhh1ED
jwZB6uaxHtLy4IxLpmgkuU7Sf9xRAiMXlWvkZSUPEXM6ZmYC5crpAWMiTfzYuCeX4LyeLNR3hu9F
dorbI/UUh8vC/lxEG0Iu0MRRfkF3yVWWZRnLmWtG3UXOUBRH0AIvoed6qifCdXgNXA0cYdSvxeTj
FYB161LGZmepo2QcPpfE+DYZJJzMZBMDJx3tNcUmHZsNaW0e+qBCvb2l1zZqoDkMIMdIUtl4TkpH
jcTA1WT6TKMknzaFngBTRA/uh3/C9POZFPm0WSat20RfaORX+pcZebd48ba3FRE/9HKzLkVIhy21
HYATzoRGDv2b128jKuPAl9lb4/OY/NGkkXt3R5Ckk5RKTBvT0PBgoFFqhj5xA+1eWibcTVAJxw1m
gRFfsNxf+o/Fb9reGyCh/rt7LBWn6tq4Lz8u/fx88Cqv4Ph4YTxyspnit9v7ce2RLr8vHVog/jNQ
WWA/NO+h/cydA80PVnO4LWTVeh0krMBFjj+JdMEmjq8ldm/SKHcfku6Jp4+OrWgmWFknkcfFrIeg
LLM9oefZHd5XflU4eUojHVCUwZQrzHb986gfo7UIvUVyh3aX15ZjagWNGOhIDTdYUlUa59ppw68I
mNB/JIhfcKYANaYJHYaURqXh7FgJ10LTQ5O7e+LET5xTxb6vKYQmYxS/0G6OgFi6I9JsdOoe5a5o
qL1gNgvQhIe3N/26dgwnibSxeJcCi+0qYtTj2ptzxqBRET8yP/ueLPQptkcAduuP2qCFg1PuLTI+
pETbkoWFrK2fM2dQPKKEcUke5+JnSAsLDuferwudRos9FWGWsRO6VLd9PexdQAOixf+vrFsUV9I1
rPSH7hgtRUwB6JIr6AKgFHtaP9HIntyI+eUh7bMnMB/sOoDM8oVuwfDyzFIeEL/ZmP0SFixHzTo/
pYDS1bti22I+Ori9ISunkIDxEqSUNhrlr+6QcfR7ZzH0MiK8QyNHBGaBTdmoCp4rDh5SfNTubCKA
4CXDGtwa/GSuW6IF6ol7oJQ4pflbWjlh0xXBML91xdfbaq0KxIsESFFi7lluvcC4j7bQKacRaCPd
qQ9SvmtR18vS585yg77RkUko7ndoQOoHezvoc1amczStXqZ8gDsw28NYbjlJMFeuSE+sbte/MuRR
g6TG42dwoFeK9J2XQkL2R7aoGMFWpAhMSXSaYuZAJGwu3Y63IOvrULeKkuoba78V9EthfLm9QSuu
5kKEdACzxXILMttVNOqHvwx/f/vrKgXE35/5zQGHKdY7KJAaTw4ai8FppuWjwpet3JIXKki3Sz0Z
OTFbCBnIt0Gne5MWwPTiYaICJVYJkk5P23Udwx1XRfYYpOYmQdticaSmynzFrko+8UIf6UK2Msdc
igpinGUMi+JPtwT9pg0W1XSHdPvWLX+6LXKHoOHz5nZfOWXg0H01gxS6PvmjFpaIfvUnnS6Boz21
C/j16nc8bsJ5cgPfLw68mLee0QYMwMrV0aA7Ixs+L4TvFn8LfpTAN/4CUElQFd9KcENXRoWU1qZ1
ySbh+iYHCZln/6lPX4sqCYr8jes/GRIbQ22gg+KLnz7rRHX7rtgojhoyG6Jkf82/lk0M/Oy0akRP
g2PU297OFWu+LkHAhRpiOF9ONtY2rxrHLprIICycPcwkqhpfV04CdPhXghQqJpgv57WbNVFNPk/x
PmPfbG17+7CplJC8xThMru91ZRMR76dhPHXV5vb3V8z/QgUh/+wwT0OnN3qB78/6czmjR/fIl10y
KE6zsG7J+i+kSC5Dd+yRWQa2wjWdRyS2giTeIxYKnGanafPWH3/e1mpVHtAYQUyITAk4Sy61IoVe
arph1JgYoGGTlIFbR7qza+Z4Y2iPyd2IADZauHE7YZQIEDroVrsUZyNjYg1zXEdsMR+t/r2kd5fs
hQT0GgAkFPTZaEG8lMANE8/QpGnwqH/K3WBQtcCtmtnZ9yUNBq4PmLqtcRrt71b5sy4Uwe+qmQmI
TIEJg/e05M7NclxY2xkwADAG1eNbZnwtWxQbVM38KjnSxvuTlWdFTJooBlNF5o77dnyMPVBEKR4/
qwbmADQD243QTu541/K+AOCO00SFE6D60y+HigRN/k2rw0U1NrzqZc5kSUeU0Mz0kxprF3Nv19Bl
M07Fceq9+4NVAZ75P5WkM1otDfUyAypp8d5r7IBVmyFXYfRL+4OamY3WZvQXonsGE8Ryo1mV8zaZ
Bt862ebEN4PZmi+GlfE9eImrp5SN7Z3wPP8RCDAbKIZr5grtGEPd2tKiIHUyyo2jG5jlv9NDf0gQ
HOQC6ggPbbn+UBCPJAC9tU5Nar4SjnKWVincpzxg8R8ZCO8hASEwOicvj/8Exq24HWzzlDb2AiAK
i/2qaWXvgQw0hmQa7Ee7mMGTk7YGkNDRcG3HcHWJZ7eKXyIXGvFLPFDjAa0ctTGUc2RcK1QZuVn6
XR9laAmojQpFxCpo43ybsm9d/LgkexJ/n5w/4iZHq/Jh9jDFnX/ypi/LkAbEpWGJRpPZ+puV7EgB
QNW0z9akSN2JQ35224jVMkTnlA8aBZBWybPJaWG5ZZPY5MRrMBenQeePmzrZ9v7G0u+7nv8RJfrA
XHhmCL7cmL6z8JQ0LdSAHSBkvhJVM+5HokbSBQ3YGLLG0fTRCiYJQNWsTpuqI6dOL+iDnlvtzh6n
6TV2BrJF47LJg7GnWReAv1ZHbnt2HnLukV1fJ0Zgadx+shd/2HWIpl8Y5d22ttPkc+K42a5pEcrf
50Rk85Abi3qvngZnHPqo6beNtqndw1AollxofLkiFxYoAxalpUkbVK57oCh8qzO8B/OgV3Xhq2RI
583lnZV2JtQAoaVR/0HNIZhUEwXSFfLPUgH1HVEwige2+PuzyEvjPJ/GNu+Bw57OL5zq2ilHOj8Y
fTT65EttbtikfeG07A63g6Nr5ZAjEEPhGHT8GIC+FBz3vDe72DRPlr1bmgfEe0qOHymcEAdBvG9R
4keRQEDPXIpYMhRqS9TgTvm0r9MNV72h5cqHEIDZBNHsK+rYiLouBYDQlHcNcacTyDN6UBDH7Rfw
K6Zl4NdN8WYWqfF5aZxfnMf1bqKM7IGJMbzkDgWOT+3HKtSKNQeNkS2McgL5BkrLfSv64Gpz32rz
KbeKcdOMermtPDTnoE2FeceOg7wcTLPpxkv98ROGmLRgHnobYbA73FkjFEtz8VOkUMsGwbTR6gU7
Ld1R83eJ+WSqSgor2wvfilgOSCPo5pXn1HLep3zuIIJXLybPAm36edtEV8KEcwFyuFsseUL0CgLs
TwBxHKwDKkz+rDgHCi1k7gDDHrWZFRCi+UHeAXj2bl8obqD/rZIrORGHY4uNomInT/+DZpGT7isV
I5SUifvYayEBGHTiJMi5pDQeAG4868OpK/lsgYGK0jlAa2D1Z+v4yS+nzxLwmfpLyNzaWAJEWipu
8GtngkeJaIYGpR+KAHKZzMS4RZoN5nhiszGGfpKcSOeiihXf2YUGVS8EyZUyviyLXcTGeNLIhjQb
Xu6YowhuruMGRICoByBVAIWu6o22RZk1ewCknXmAxHVFMZG7G6zXUZX7WHEXl5Ik39/My1AvZjac
fOMrWbZ2+tizL0a1s5GHKfpN6+yz4aHEeM/tY3Vt8ZdiJa8JvKkRTO4Qm5v2cqSpYz+ghDwe75YC
ymEg8qELX5S6hMmcXWw6STNrIu14Al9rsOTfqOq5fe0dgGtyJkDycDTp2NKV/XjihdaGRaNNYQay
gi8aLWZgOJgqGsfrU4bwnuDtjYMGXGeZs9nzQLxXFAMU+hJ/ITQEvW6Bhr/QrPbdnQD2wszR3eGj
9xfzzEBXkRYvY2DTWdzCONV46Lf7VEXQtbJ2qHmh/oTHBK5QuazWzAWtXasxTnP/lOc73w1Jv+MK
973iFDAFjsIs0McwrSbfD1pNkqXCPXni+qHNH6mxUWK/KkTIN0Sf6CimOWi+LEq8M8IMrRaW4rSo
REg5Ed7TofKp6O9kj8UfU37sVDOsKxIwCWegD9/CH1fYsWAQ1GqzrZZToffWpiqLY2WgvdWxVSic
q4LAvgJYLYGcJpeICqPU/Lzgy8nrmuNiGI9TQrMg544q+FhxoQJGGjkq9F/g1JiXZ3+0+wSIqD00
ytjWW770ehwaWfVspY06/Sq85OVLAI8uwW8GugkEtFfvvDjt59r068jJ8yAx/7bjVzZ8d8ZjVseh
296ZIMHRvBAnl4emMVtq2kLcuPzhlMca9LUAlL/tO6836lKGZHMLr1hpG1odVdpzWR2s+VN6JwXg
lRrG5RYxEDxWaYpkpWYfRVa8Z4rTf33LXOog2UDukHYwSNpEfMr3gN2OQYpxe5WunRg8mEg+iOYP
9D7JzwtjcnKL4vHnslkPOGb7ksScg6Rxd7GFwsptaSv6XEiTLmtriFk/dW0WZc68db38JbWVI6Ur
poy5IiSpxIsMvbLSzTyNE6gQMjeNON3UHrqPX+08HPWg7V958uW2Pis2BsAT5JIAPInZZLnHcxTD
/23qZmjc0APXeeiaJHBVrm1t0YQLACgVIEEQCVxamTWlY291UxaBzfmTrSIOWVXh7OuSDesYJupz
gq8DLuiVe/yF1NpLrMd3guqJs4LWUfS4YBLBQs+blHavMt7XbCZZRNI9yx+T8phXeVBojx3fdK6i
sXjNBs6FSUuWtpM5ur2Ol4L1PtsnfdECo8zCIgHurP1X3KeKcHd9Ef9VTlpEDBVj1MyBcsXkbOI4
CXKk5zJVu/S6ISCqRrEbje6ytVHgOCYIeTLMrHfFlyZvuwdXG4nCptekoC0AwyPo/MCzVOh6FnNm
zWiklh1nkc0+jSz03e+3z4zq+1LIuZjxQKssyyNq6K8GfR9K4+ttCWu7ca6B5NP02mSmS6BBQo96
fmj0fVYrihbXlzPwPgTVKIIO+Bq5aOFOWcvohA3vhs9D9Sig9ahlBA7oXaz+Trycj6NzLkys6NmO
eLaGF3wGa9adecNrL+S/bi/Y2nE5FyBtOSD93DnJjCyKtU/M3iQ5QyG8CmgDWqs0CzJN0R2yZgKA
REDPMgIpgEVJ8oyYkwrvzzSKH/i7Er5T9XXJwAx9qLOinNLI1KzgpWlVweza3p//esm8hoXymfj4
9dmIWGncIqtZ6D+m5HR/1gMFnrNlEtt2tu+LVVEMSUHQadZ+eTut/HF721ULJd2UuVa5WW7h+0A6
bKfQ2d7+/NoxRAoPTA7gJLoOYN26srnplSkmY90NJt82VY/eQ1NFyrq2HXjEIs+AKQuEMpIxzTxJ
vGRK0yj39r7/QPQ3k8x7zTBDlv95W6OVc4K6AUaaYLmAiZRDizoH6XNs8iSqUNRL43nHB+NBZ/0X
0lQHwAYeAeWYK0KmlVUEBRsgB5EQFRUrST0SV3rb+n4SaclG++n1e1tVFF0xA8FyggoiipYIMqTL
sqDeAETADq11dvKFAvlHXxRVpBUJ6KgXg37ocEOTqHQiTVObtcyqkyjOHpIHnymc8fUSIS76ABSC
rQGsWTqQBss8zbG0MWqIE2gJa0PPmz4nhgplTvzMy0cS5Dii1UaMK/vyi8yi1JkNF4gLdeGZL5RV
0wZ57DaIWe3uO2NSzfh9JOKuBQrkICLwmWRQTXvRJ71jyRRlrhfEZh2kZOsNvzL3aWhOXcK22rCE
A9ndtvLr3cIDUIepoVqGip/cglGOuEAte54w6ruARq46pSnd3haxkrUTMkCMhZcHmmvlWRLP4G7G
MzZFZTUFiQZEyDokzaGuazFxFo5VHWSJFzBM/FpUU0RrHzUTeV3x2BX4Yy4o4uWuS1A3DS3GZobI
G5xnlgFTr/M2xKmAUpw/OOlYB0BLClrT3PJKZ0HSIW3pUG1rgdTXbZq/mszC/65vMBSr8DBrpoxp
MQxaiVIl3uKXLl/rOa0Xux2iRDe1kNq5/Zimnhf0cecrVmHNmkXpGRkyvPsRTl6Kyj2z7AH704MI
dVOnQCpZdiV69FV0SmvWBM8F6ClRcb8ChEq9scy03Ogj6rBjXZI3opWKaH9t0Rzjo5yOgVj0Kl1q
krpTpzsphiI1e4uRq2Dqi6CsFSa7pse5EMlLgjy6Qw6rHCK/fJqMZ1WT5nViVJQRsQ8uMpWA6pU3
Xh8IitMGsMpsLxjTvzANGSzZj9py963+Ssqo8xLFzbKq0ZlIKbygi+vzRicCapIAf4x8pqaK+lsl
Qoow0GQcA1wOWunLM7EfqjtJlhAZX6yaI+18E49W7OT4flL9Rc1fjYqHcPX3I+uK04iZfcyFXVrW
gEPaW3oBjB1vDnOMSlWqKfhVCdhvpHcRDwMS4FJCWep263B3jPLu1Q/j+j4ap48FArsARhxFTzt6
pC8/T/rOtdLWHJHXyw7UwthVhyHYdHqiZfwlNfMfBTE3Ct8uFl32rmLYS4BtYJ5OdixZYjlpT33I
LPY++w7CNoxwBEViBXOWbLPhvWi7g9Xtb4tdW0iBKQqYR8xsIBdzqensuCnRcx3Ac+Up/cH46//v
80L8WSyecsx5j/6C84l+4eFH0StGpdZ8GGIjC4iiyPdejfMPAv7TXHAYje5rhmHX0WaBko9lNaA4
lyLlKdBTOBJOsEixx8sfpWZZRxon9ue27bSXeiFV6IB6M0Cn/nvm9+nJMDm9D5DpwyIFjCmuOETR
V2x+VgW2wGEBmGVhTUG5szVVn8/6Sv5PgNw3401u7SYlhjZrZ5MbG8Pb/5atnekg981obpLpjOFU
WUO2NXpt0/x1v7WdC5D2Cck+0Dm20GFwf9o/Y/N3Po+BP9yWyO9c4TR3eTZoi41x+ORADNz8nirP
uxZbiOjFJC5Qs4FUcHlaXLvIiOZzHMb0PeHJlnrF3jGOZqcAk1o79B7oTdAu/IHXId0vzgwmwXaE
99Tjl+xBb37De559Xua7NUFL9x/vqXv0YZzLfW/4J6cwtnrDXxIb00EAxfuNnTfRnoZhe4GPKt1o
flmhQ62C8/QPWU8RlKlufbH0kncG8gz4PIHzgLE/+T0JbuMY0B8+2m1dHSMPr3l3HNv2qI+AAal+
p4dN/yiV4b0EdSQ76Jtl1qa4byO/toBZNu11gz1VjSojs+bXkIX/twFMsgOj8TXbGbI+cmkettbB
al78atimpRHkVuSCr7SJlvT73VuFAUEEbUAs+kA5uTTytGy7itgQalVojHwkzZ+3v79yiIC24ApO
Ng8vAlu6cuYJV44xolk5L/swa//oTSdg2m7K/p9yhEM9u9qGhHhzQswmsqyd7gTUecr8PckUOb8V
t4zROjDDiH4zRAdS/NyYdkzbdm6ibgyH5lgu21iFjHadnvGQYUDTCcBQMbArt/ZqhmV2fQzTLgEp
Z5M3rz4B95l1X9P6mKl6Dldcz4UwKd6Ic73UFw/CLB40JCwMhSNYO6fnyki7b/GsSLIR3yfNq0/f
eXtI+j97I0UBQ/F8WrMzdC8AGhMPQREmXu4/6IcaI/b1PjLTH27WhxXqZbm9Mbtft+15bcVw54uQ
Hd3dV/ZsNIwBEqjvo3jQgmAs7oR8F5EFCiMwMIBKo/gnAw5hMNdaaj/n0fTdII9Zfbz75yMLh4Zt
8Ra4ZjgpYHhz5dRgZ3hKnT9c69tvfP4jJY4262t2z2xAXNvkPouS7Fub5cBz+h0BuCYxMYI+iSuE
C4ZMjEcWoAVPVhlq2pb1Sjcs3Kx0t4CDAQDlgL7FaI0puWGPlA6jPbBp69Enu8zqPrVx/81M2xc2
uaGbAUd07J5irgUoOD7qlfcnR2LLY3gZ1MshB4eLUToPGe3+bCwHUOQqltkVCzz/fZZ0uaaJTrQp
NafIQi5Nb5pA1RK0JgBVZ3GxwschZ3d5lKzBdRhr+BS5mhsU6FkdCsUurrgFVLc/4me0NV2lU/K2
pvPYaROGH4HBw+32kzfSQ9sOgZsW6OXr2ea2Xa54BwgE2DDxxUC0HAP1hlGV/pTNUdyB/qgfl5+z
17phhtFO1s9/3xa2tn4fuVUAAIG04QMy7uwqSowmLUByCx4P0F0/+bXC063cQdBDsEEAGw8IzUL8
2efN2G6AceoBSL/ZVvlu1jaWKuOxtlxiRhLJRQFeI19zptkMHgXHTcQ5ObkpfR3zOWQghWC1Kom6
Kgq4Z2gN143rwam81zzMxNMpyq38e7tkmDEqP3vMOwyjauZ2dV9wb6MHDbRuV1huCdKSMdcBadw3
ZbBt8MftfV8L4ATyDtLBoukbWYPLnfEtOIB4nOeoqAGVpY/zM9PbZ2ImhzY1liMmMnYTKV7s3Nzz
kt7/tgf5FmwbsZyObLSUCCvqcka1VyAdG6+O/ZYrbvI1q0MdAJU8RMAmwOYvdSvdXO/ozOcI9MpB
nf7QrVN8J0vdx90nOJ3gd3ANolXjUsbU9RXHGx6Y04Oz+akhnX17g9Zs7fz70oO0WZC78sFFj/RE
flwGCpjO4sdcTJ991Ipvi1qzNYzzkw9IeDF0dKlK3Yxlsiz5HNnaj6k4GKr5z9XtQCJaVIwwuCFf
UllMmO71Pk7o+GR0j2Z2GvvfMCiR6/5HhHzPaGnX+byAiMrPAZwLagGFSa1th6ADAe43XiCwKWmN
uEY0Njg8suOdR1+4AWCxg364vRFrC4WJTNRI0A1iom/rUkhSOODCG0Yejcar0b4C3rhTNR+t7TW8
PBEADjj9H27hzCGTjrc1+EN5BBw+LRzZp9sarJWZ8HyCP/7PqJ2c/mRAF52WsgXEqNvS7zNaUDel
5YLRL2vNQB+Waou8N38YlsLZzFPVbGjVta8d84ni/KwoChRWNHD5giIPLCuXa1k1JsdQsrEAvgQ5
Nn8IaLe9retK7HUhQXJibOxnkCRCQtvt+i5MtE8xeSoQ4owBLZ5mXaHQyjQdOm3PNJJMMNXQDxfn
NuA9kz4c+DedmjvXfvGKOLDTXZymYc3fkoHvQLURtuY2S3tAfceBbu+Tie2rMqp1VcfByrHAKwbx
s4diKUampFV2wZltZXqDG9Gon6hbHwbnextX6Mssv95e7bX9RJQuoDgx/A6c/Mv9hF3pNrVAmTN0
U2jTrZWNCje4cvo+WIuA7Q/2p6sOo9QH6mLiIlZJNA/IEc+l9qJ3tWIXV9QA/pxAdcCLBsBQkhqz
2SNY6lHfYPmPMqin73ev0sXnJZvMWeXmbplN6CtKwn5fl6qrde33I9iyUeBAyH3V+9GxidlZ7Q9R
z8N8R+4kXhK3KuDR/v28sLcz9+Tm3MzaBp9PAHakn0AIrdhk1e+X1r9swFLWlDHgXBcv4O9LriqQ
rVgRCt0CydhDzyCRN1i3kKKaWQqw+DRkXpBXjwNTJPRXRQD9C9l8QCbh5Xq5SJyZ9cwLPPq6JttX
8KtAkK5/I2ONaj3iQ7ALO+i7l15uHBRYmZ0loG2xwzSoVFPha/tw/nkpfEoGq+QLsOcjkmzqKvyd
Y4basQHCFhT1MZByuUTl5I76bBQIMAeALOIfRbyxtgVItHvgMhKuQs7guGm9oFHMZlE1heC/7Gm4
3D/8j4oNsmqugYEEUXS9VGFKWVy484L0hE2CrY8g/W5X4eDhDKY24YrQZyN930uscXIGFhksHLUg
TxVWKlyNlJrA0BvqTQB6B7KAKyzg7CjjSejkrMQOx8nzYg5BY3ahmT179WOOoaqCKcp5KzfRhThp
uZAvBgVqHM842OFP/UcPdHDnd1YMQGi4hJFhvxqlKqdu0gHMPEdDuVvoPv1ye0NW4glMuOG0CaAU
vIskmx2mCoOvVYsNZ0R7ROLQPRSp1/9lLI0VArxBSwON0+QxWWpnuxRtqmjquj6SSLPhPSNgWgRI
vLRhha+ZMRO5mjn7SycBAyfAbQVVAqQtouMw2LFmIBn0yo3HlB1/4/OgQBPZe1xOco2wIgTRZ4Fn
jDujsmJ9M2yFRYvfd2nRWKAzAcalRY+Ax51jD4kZq9uxadvlJ2bsf0cHBxG66A/U5aaUOUtbb+g8
ECa1L4l2sje3P7+mAdL0eCcBux19dZJT1yx7mOlUT4Bgzp7YhNF2hOsZ8mbs7rwPcgrClME1BnpT
+XXcdWhQBUD8GFG93ro02+v4h3FVQmbFooBOaGPHAWIi6P4ud8TnfVZZKeDTh5MDgCxDVyWXVAKk
cGHIDXBblyYEgFxv9mKgrCmM6uNRJ1kV4gQkuBH4gIZYDhimZEi70YeIvE633H5t7M9l/7c9f6f8
oFtjkAxtwIcibPoyGHm34XG3Le9vu0HEgm4Vgmyt6IaQLgMkoCqNe4130to58Lw2dGxFZXfF9PCi
tQXyovBvctBiuGPPxnFwT0ZjBubYbavaeLNBjXDbwlc2DGkt9D4jbsFcoqyIPo++1ZSte6K2HRLa
hiUb7ndjeDqbYEDH0BPSTFLoYsUe+I793DtRpwlqaoalrqjcrSmBxBzcGAacADklSTAzf9Y1kvli
lluMhUz3e3qE7v9+X3JkrlbHtj/l/sni4VBu+m/378H55yVjynR3mvmAz89NyGgVZp6qyr26QC6w
rQU7uABJuzz3bTLMTQlsmFNHaUgp+vdUs6AqCdJd1XW8nlsDEtLqdfmKZ/btJboOjnDHgj8SeEgo
n+GZIClgNH3lxSk+3+XP3AJfcpv5E+ARnV+ZNx460GYQ63d0OhcqrRp6jDF33BX+ibV5CIy5sFJN
Bqwd8nMJ0qoNhdFx34aEpdwleZj1x+z+sBU1GDFmCPBs9NHKZ4OledH3KOGfuKkHto7G4bsTDdgX
OGNAxhEb9718p5g1oqMxdk9zWLPPQ/Lp9s5fx6mXn5dulMaeF9uY8PkK2CM5O6Q2sIyOhWred8V+
MRyHkX+BrgFoP+mIZ4lplrNF4xN4XI3sxa5+3FZD9X3JgOulQh8rsnunBTjp7c68/32IFw06jJHq
QWLnqjsPVGi4iZYuPrnsLQ9ofvf77fLz0vLkCbIY1YTPA6FlHANv2Zj3R6MXCkgLVE52aS0jJGA2
YtyW948MQAGEDcg1wFgxL3bpQCZkyvLKHWLcc3pwtApdccmtmKmABkRMgn8Bqki6grxM0+OKdRr8
X9UFVWJvaF1F/WAGqA4pgsVVWeghELcpapHyY504WQkkshnhrv+zH99t89NkvGuqdpg1i8Wl/V8p
ckLDANPD3FNIWTy6cSYf5ejf2HLcRzh08O14KEj+lWFuIjPHOT5tHDqG3qACIl3X4N/vS96VN6mt
p94UAwElDZJHc/mNC8ISUKcYTEJDHDoWLo0K40RaMWFK4lT9H2lf2hs3znT7iwhoX75K6sXtpdtO
nMT5QmQzRWrfl19/jwK883SzhSaciwEGA3igapJFslh16hzyw4t/8Oj2mbFyO5x/XhZvtxqroUOC
o1sf71P7J7N/GkQRTa9N0SLVCCQkuOqBvbgcQZO2ZWP2JT2mcQFZLu2Rgd329iiWA1qK11G5BGcD
EOSYKmf5CWd5DSN1KyOPff9YJegKml0WZo6+sQt/5xpsC3bBD9KCIie6cOeh9IT7GVVTOS8w2p3N
eh1j0okVNlC49cC/b+anKlaEnasj+58huTY0Z2Pa9SMMEf5iDM9x0URmC2W1wT8Sqjrg1zb9ojz4
l9EDHWSSrxkOKSZLhzOb7cbZ9Pt0vp/c37eXas0bFg1KoOCWY0V+7laUdSCMQxA3pwIZG+jFsd1t
CytThsZ6hCNLmvS6XaGjptBIWjhH03sV1b4CQ1scfxOEB3ahMLUyGJiCmNZCSeeCv/7S74ou8Vid
986xe/SMT7ZKuHVlPVA9xVQBluZc65w1lUeYqIULclM94tmvLC8O3gBNoFJxs/x1I2kDOcvxsjCa
/u1FuxyI4bZm6pWDcxz7YgryWdwncX7oHCeKk/HnOAzaHeb11bCHaHDyze0FWxsmmjqRwwMhyjX9
P8vTCeTisXvsx/wQW/v4yS+2LPM/fg5Bswnp5yX8us4PAyNt1V0BM52+Y5uuU/jC6hyef19yBnsY
kWGhWK0aZOjJuLObu0E7adOhqMqAZWXQd3uqYi5ZOb8vBrVshrOTb26cQtAagyJHx/8CGNnw5fbi
rOymCwNSUIN82Eh6EwbGbgq1BLBVJKfikgeAN+K/P9+2trKhIMMD2NyiRYZGXCnEEU5NY93BhiL8
6JDvFVflO9eGA+4IC4UCE+wRcsojz0evQD8lAVGaE5T01WZDYNvjVk/zbZJU29vDWVudc2uSSySC
ei0eleTIDL2DdDjay1lyD/pYxbSt2UFECEgp2L4WWbJLL8jymGoptcmxrOe7rmweOBrNk1RVXV+b
PKBL0Z6HOxY9OlKqsvLNYWY1hmPwNKDoGz0iDTK0ARpAFAfSih8A7Y0UFwIGvMdlJBRxhiRtLAL6
GqtCti1M/LcPrwwY0UBZg4ZsYKWtZUbP9k3npy4vrMw/sjSy/SCfNvq0u21ibQznJqTFd/PKsHmZ
I6PzHDtgVlb41srnQVizdOCjTnTNg6LNFbG6wvOOYP67q4tyk2WxIj+43PfSrYByHQpdCK0W3TLp
vTQj9Bz7GA8a3yKhb72WznPhbE0f7V/fafPUKNsy1sZ0bnD5+9mq8GIefcuEwfZbw9IQd4DCr1Y2
CoSVcTShpg2CfXn7Mzz0S63NQZMAihKy95OAmIpkwtoYUCSEjDPqbMC5SUFUP4ghH0wTbf6H2QXu
Y3/bq1b2IBjwEOci4kB3utzhh1dfNrNWZ6exzs2wa72gisd92f8mZrk0zM2fb9tbG86SxV+ai0Bc
IB8tlT42IyBDMbRd76GTa9z9w+dBhrB0+uCklDlTURTmo9XVUI1z/4ytCHzFz19bcHz3v+8blx41
0SxjPYUqXVL2U+hMZcRpv9FaqwlvD0RlSNorRQ7+iCrDQFAYbNMwS8OmV5hYISlG+9AiygxY7aJK
JbmWMTsedxuQfBQj2zZu+ZAlEC8azSjzjIc0d9MA5bAIrUhVkKN4Ees+MrETmvhvD/VvJlQ+F85+
h/woEYx15txTdrJc0hwbM7GLDUT6nqG/Dq7i1E42KDqU99aIINxr7W8pc9r7Gey1QVlPxm8N0pm3
f9HaQXX+g6T7r0rYnLgFJgaX11ar4qBNP4M7mbGTsZBdAeo/zIqHmSzcvTwBgWRFyVxftG2vOOMK
RJO562Bj+Fh5sF98B7wocPXq04hm/8Aq+2bnDkUZ6l7Ftl3il4FRcDecu64PqjobI60pq4izjkd4
0FqREDy9R2Gp3vqWqknresXA4AwSPXCoLOgUdKFdboOa+swk9USPtC1r4CJ0/ZnG7h+rIPmumWp/
y+u0DqjOikhz6/ee5G9oWGP72Z3sIwTbx9fbC7bcfVcehOf6gjOG3I2ca2+FQNc9mH5PEJh7ttPh
JZ35kdlJ5PulIpO1ujHPTC0H3NmdovfMSUgr4lPlmgi/fsRA6NFEsTXXTsmlaACMAOA5ADFeGnGn
WWNDM9Njkxuhne6LXHVzqSxI0QSho02h1UCPfXfqp43wvtxeEdX3l3vnbJraOhFx6uD72p9MRHav
uLZUn5eeEZPmgPy0xudzivx9aJWKx92aQ50vgOTgTiM0LfN0ehyc+yaddq1Fw0Q8p5aKZmPt/kVL
P7K7ALGi6LEM9GyecirKzPAoPdr0kfh3gy4ir9ODKgE7sYoOY9UWPAqNLsj7Aml6aYubo4aEuEUw
qPjRj9E4VD6X7QROen1juIoC5OoMLqSEC24UVMvSDJZVqvk4u8kRBE8bqKtvSot+jQvye2DV7rav
rZrC8w7Ux6AnvsoI8r7qcm5pSJQ3PDTZg9FMG4M9pFyF11IZWv5+tliDDRJMc4YhIz1waIuk7V1h
tyAvV1wGa2eMDwgswPRAYF49W0uINVl+jyzzTOK7MhOPbLL3zcQUS7SC5AYQ9syO5BBDhzcT9bul
AuN/jhP+Y+Bor+oMf2Nm8yPhRli4zbZozG2rabvWzL7dXrg1h8S6QSEMNx5q1dI9y2yS5ih94EGQ
9EFeDgEpoaJHXlPkCvNPt239TT3Ld8S5MWmwhTNCLm5y6JHlTrdNLYshtnB/l8LrDibt+a4qWyc0
K66FxNTRx5aDDGrv18vxBY8KjL4tggGYm407GcVvHrtfiZ7de9RBiDA3D9QxssCfUuPB1lFxh4KF
2LYpsYNeA29lgY6jkCBwCey59aMMAQ3o8HP24iQJvSub2r/PJmhi+hm4myDJ4Yd50tB9rdEOUZhF
n+JcgMpk0v17n2U/ymSs72egrSLwPojdMFoeBEOT4a7KreJpcvpmQ/PWCKH+Th/rJH0fO77teNdl
gT1kdagJp38ibVOGdTJBE9NAkWzKm/bO6FA1AdbcmsYgS+/F7Pdh7E9mWFCUMZkj2KawWLZPev5t
Im0cQUEdP9iZfyJ2q4OMT+RIwau4nWfLD/pmiHfWnKGX1xyHd5t7Q3R7Wa8uAmA0NBygqCoh3L9i
QC2N2GZ+liWQGA9M+zm3Th//PvrOoByAVz2uY+kmBnFUnM+Jn5wsSHUd50QBErg6UfDzl9y146IR
EGGZfEo2ceWPzAATkf3DKsJh6xtbh36+PYbrfb5YWZpB0GyGVjOZVD1NBmpUE6ws6Y/60ygiR9yn
DCFjRIgeDO0cTBDfBUXxbcNriwMiMDzD8IJdQI+X5yWArzp0n2bYxfb4PNR3H/88kGcA0i3vmCv4
LE1ziDvVQ3oSeL6KLec/P/x9nI7oLMHC47fK+amJ2e3smRwMnt2L9VZVinTIyuxcfF6anSSZ8kH4
+Dy4x4XFI8iLRbcHcHWPoBZ6NgD5fIUEV6sPKdJeDrUOTa19Ggcwkdt1oQhXV+1ACwBAbKTyPBmj
Z6CrosktaIhoTR013p+2f+CqyqvKxnKXnN29mejdfE4LEDaP0CruIezFyzDpFTfv6poAooeBgPFe
k8kBy9rhg64LfqqqGTfRZ61QBK5XGx6+6uMcAe0VsmxX5FcVtE+EIB7i7j6w5udt2BvfP7zoC/wT
nI14OVzjjkyKa6RrcQx75DT038Gsl3WKu3Rlli5MLH8/WwviAQTU6DM5pmlYzEGpElNWfV86dK0J
xXVu4/tgzr0vPn6iI8xe6t+A3l0fua2A6pjpU3LUeNwFc+o+Eq9WTJCs9o2lRcUQnZAOKrrI28mt
aTNtDNSpcS5ZIxRvKjfOt6jK0oPXWShTsgGVd29IAwAIyrDIxLTNNaPeJZoQoa2X/JdWtnpk8gzi
uDMOioBUvqrZ7Cr4kn6i9IQye4js1k3KTr1f/YLOV7upuunZJfrjXNUhzzvFw3l1Uc+mRLrqHG2k
s55wdnJ5vLG8OOTDr9uevzqihXMDdUe0SMnXnFEK4pQxQenK+Tr5Wthm9zZ6T+byBYxpt02tDsZF
RIDUxiIjIw2GDRbPZjC8nKiYXtPM+gRtre1tEysHngaw/v+ZkCvbAmABu3OQmbXjBz//Qpww5f8y
YWcmpBuI06oWQ6HBBTxQbTe/u7iLXNCH8m8cQun/MBxcDyjT47l7lfx3IbtHtbZh0CKG5GJ+MKb3
lr7ftrHqAGc2pHOpRFuibRYdwx1BomyC/sXws6jLoOnvR1PVZra6PktbPTKnOEjk4MZADx5iBmxx
iBhGzPg+ZMa20ug/TBvEcMC9s/BXIhi5PGqhXuaB5wtvdk8nOzbe2eD8Mt3d7XlbG8q5EfPSyMx4
bC3nIrC2LATH7M+Gjz+0MVbEayoz0vIQ3s+lVi1lRe91Sk7F/JT9Q5Sw7EYoOiwaH1dk0j2yc0Y5
oh7bl70IJ9Lt9bEXUDJXrf7aAQC1Vg1lxaV3TkYhWSbgha4F8JyzG+0vua64xK/ChEUnwEFuHj3c
OogyF08/u2HLgYB5q8NR1k/+k+nre8bNA5/iSBus8B8WHyB03OiuD4iLtPg4TKFWSR3ch/qbE/+m
7j7+MJf0Mhr0DuOhhirDVUdsDBxQGxs1bsNkR3lkGRtWbv5hFCjm6Wi7ReuwTBJTVbo1QhKTHJtS
xHcTJLh2Tj/SXd5UquTscjFeJBIQU4O9FPc1gixk4aUJSz1IybUFmEj0bvqU+JkddAX7Nuf8E07s
P/WMxNro6Sr2v1WrqJyhh2NpTJDzaTn68SEw1+rHsos3TNuJfAzs6ougm2q+n0E1fHs+V45S6HAt
8uQgjYF3SA5oe5SRvvC1Iy3eWQ7mGE6DAW3vpntfgczytrHltryaUTDvLB0dy5aSblOqTVB+EznE
svKB3rsm0ngT79NtrUM81SICjNGuvbEyhweWcFVybSvHEiA8S0IU83oNiwIpcD0kTOjHXm9DzfhW
1y80JoohXsN5lpcY+Jr/1iiuqdqYKGOfN7p+9IzneDaCbjgYhRawfivciNENgmg/+Xl7Xv96vTSx
wHoidbHUjpEBWIZ+doy0FEm1NK3so1Uk1QYii6ByN0m84VWr7TOtMaMu01+TOav7wK3nZte3bR7O
c9v88WpvjBxe6E9+GdeBX7pdkGhOuzPquH7rzab9lNf1HJjVlDwOFTpkcUsZL0Y151udIbLWpgyO
Wo38uZ6ct3Gqsv3ojkaoaV2/RTosC12QOqVRkfJi49RavCVzMm6aCv3hAdiRWDjiKDnSmTifutoF
BaFeqoCeK8fsxfwsfz+bH9aaWtxYrX2E/HDU6Nu4CB2QHSL7dnshVlwMj8mFdBC5JLwspd2UdpZf
jLXuHW1vX+j3BV4D8fa2iZWhXJiQwvkSIXGWFjCBhI4JYNB4iKc78vsfjGCTAJQOvAOm/3K+xFwm
0PHuvaOXfLL0vajCIoFrxIrNsnIeAAP7PzNSoNBW8dxpKcykdhYhW6qbf+IhGqtjWU5BVr2Bg/D2
uK5L4ShonluUNkpqEFI0ResdaeqHc+uFrgDgl/JN6xcBze6NaWsiR23oP8ds0zkfD4xAeYF/PDwW
ASKT3GOsXFYaJPWOFbfvx8q5p7z5PHgqcPbaGWRBKRIs0oBfXLe1xfVkJS5BC2BSFaE/giyyCUiM
e4QUgRP/MJJDbtmBUg9zzfvPzRqXXpNBLrdOhto7usXnvt6JOPRVjc0qE5Jj8pkT3s0VGvZY8cuc
kp/9yDdjpnrErG2y85FIjgl10sLVGSbQHL8W6b5akuXabjA3t91xbTRoTsLDEigpMK9I96HL0TtW
ToZ7BAtPUBovPf+ceipiwbWxmMD9aOAggAy2vJc1HONuPAKJafXmJp/80JyNsMx+NFwxGmvVEhiP
QCaLYBKEd5frbxdmlwuNod0KkpXbUXhuWM5z/2pmPtphHV5/cy1OtlTXpqAd+bC1ofa1F3nl7yBy
GbMAAwD7DSHmYeB5dZezsgw70xWb0o6Tg6jT/OBwwDQGYhnhDH7tN9spxtCpSi0AEniIurFxtqLy
bOgYaEPOgsIW9Uvbz84fkRbV/Win3hZPxGTblBYyFC6oOpuOeg8xJ1Nke7zeisIdn/RZ8LvJF7ib
mo4/tRPaAdAlVQRl45BHUXcfpghbMrhASy2LhNZhuUeHubHFUmqiQdSeESW8J221tSDvhsLNbZdb
WSN4AYBgS2yLioS0RsJuq6ID8e4pY8fYfCfdezu6oTVNiqNdZUe6pozahTNAWvhk6j/z9FDwX3Uf
ua0KPrXyPPsbTerLawBar9J5oHU1y6wZUmKDMUXUj9HEq4ItrY4EqtZLdydIQuRq+qynteYkExSr
UMYLHK3ceyJ/NV2yJ6WqGXYl+P/LGfZ/O0iaNWuuyUwI9mo1vIJ43WoeascMuuZQzs9Dtv2wKyxg
5kVnANSpqL9ebtciGQcH4Z1z7AUEY7J9VvyAnweD/nLbzsoaofEM0AAsEIrccgIF+L1aiMZyjrNd
hLH+HWU8hbOtWVgaahZwI0gE5CXK7E6IqWPeMQ7rLg585Stp7aC2wFgMKWSoMIKm4HKqMtoBGFLE
uLgB0Uoikew17x9W49zE4oZnIarpQz/aWkw0+nMCIUwtpOKBffv4UkAzDl2YIHa7zmbYqZisWWjo
NbBfCD0J1Q2A3yg9Q9DFi4T7ApJdyEIvxzAYHDdd38B9QRHrJKC9UB0ryxdkC+eANMlCX7euALyG
HiFSFZZ9/xun6V3ReIEZ4zVRl61iVVT2pA3Z9pkG/VAgNEjaPZm1tctZt2cGKvHUPxRtqyhLrfmZ
i6gNdydCAnj05QQKTTQ2aAOBEkLHPfnTd2D2UIBBVCak0CYmTe9m2oKV9h9N/SVtXwpPAapa244L
0mNJmuPAlJNaluAAOFecHvlYfRcEpUjP5fvbnrxWebEgygKyWKApQask5bTBqNXMueOjwObNOnSu
IO+1R53QicHTJfakLg5NCtfgYkd1MG5M/p1D2k3n0q9pau1u/5jVAaMg8Td5ey1tN+Sm1ptFCkRE
rINgS6Rfm0bVZLe2bgsnLoS/cALhvrt0DdLWFbNyA55oL0yoZbWtOmsMZqIrIoRVQ2i8RKIYSB08
ZC8Nxe1YehyMVcfWzR473dzqSfrkzKp3rGEsJ5q8l6HW9J8heQUtTWd/wY9+b/L7qhTO1vB4uksH
+hXJ3XmrAU4iSG0+jiaptvNk0ru268vNTG1nm8dNvfHsqolmva+CrkzwHrbsXyYQM7t0qtghn90u
ainQOsSg2QYtc9Ym5pkO2hW/RzKvJrBVOv6bPRQutNT8LIqbAnAbRNO71NX4ppy6OqjbtI4qA9zu
aaVD1zMFhCf3+/4+5SO/81t/LILaA+DCpRBNAaSzDns+2du8LPJDy0x/a/F52o7VmIIsxc4DMqKF
vAG5yi4pcEAy0Qx7LRZugHLy/OpNLsLWfkh2Y83tvdB1GjoasDtD02ovlot094w6IogHA7fUpieN
MmiD2PNrhv/rqen9fDO787xrMuvNddKfc2K5W2MkDlSDxYOlZbsUL9yNsAuGToyqPAzDmIZmNeTB
WJrQOJoZqvqTICCnSqcwBbdY4HVseoGSYhyUKavDuhQ0ctwZf0BOewMV7y6C7m3xaudxHXV6oUWd
U6Q7tM1ZIZTlxxBtVe0TOqqdHZQGnU3naWwPWuIx4jW6aJy+/Own3qAHMxx/gwxKZoRD2zkhKleA
TzUl0vuMs0c3KXlU8XEORrRqBak5/6kmd8alr2uboTAqtGfVbZAneDwAiNk99XmhbaxxSqPJjNON
kVn9fTNwHX2+XY8fSb93tWO8UtHrB792Bz+cEtL/aHOm21FOTDT5QOrJb5M80BG5byHM9J71/RiA
hzl7Zx35YQx1/jineLy0fs5fuokI8LQPQwisp4v3b+kC1F76L56/jfXDQD+NueefYpI5u9luKX7r
5N6Xud1FjFVoXYFKUhsV3Ww/JDnPHrNYm8O+K/1gaso2MvKsfI0NtzrNXgpnhCvldyCn54E2jBoS
GBxPFB1NKi6pDaC1elffalwDuL9O3qy0fXfrOnvyus4MUZEw3q2KeVsrY2wHCo3hwRemF3WQNNiO
VlFGaZtPAShfm2NaoceCGKzc5lXTH3ieJpD4m5t84zQdiVzcxPeNPTgHVMsw0DHjUaqlf4aadrt+
iPkzEZyHEPxmr4Yz6G3gix6FW8Z67c4tkmmXlXUVmEyPD7og/t7QWjt05ziGwpLu7YpGH6NCH/pN
VdYWALoNDed8iO+42ZS7fn7vOyOM4bcN6muRCdagjweYoO1D2xe6jJa8vHQmurNLa2NuxKm2NsCL
WJvb98fKkXvxeekk1DoQ62u0FnjFUMD4xZPwtDvD1BT38sqBe2FGukJo3DftwFpxaubAo99Lvo3L
LaWKGFNlRYph+ITV8mklTjM52OUdsT4XzcbRPn5LXYxFCmN0K3bL1seKcHDmlhVQBtZD4yuiv7V0
IawsqDCo1iJ1J6170QBMqlm6OE2lnmIHQHTB4EifgbBoeuwK5F+xYRJQBWRWFoou0yJr9EWUsUQF
vVoJMS5+ieQikNQkrIjxS1wamdOGaIqhqr4v+UYbx0AruZo4GdPGicBNdtvDV+JotAMChaPhGYgM
ubRcw5AQQwxYrrF5zpJHo3uhycnkd9DPUTjG6kDOLC177ewdBbYZHddaL04W+QNkwPxhtpwFiHr2
/cX9z75fZ8RBMys2kV+DTYVaVhImODBvT9dKYhxGUKtaBHnx6JRWe+oJ2A56rHaW4voaw5j8nDu6
WToGGtYHXfa7UfWFrqzQAn+0F01X7ZpmVRt6d3CKgh4Lp1jUy7sqaPJ4i//5vaDtg1Or1FqXiZLD
v6UTYuGoxNaSs4Uj68yaQXLoWI3+3qzQhVaMzb6oKQIfQ5XEWfGKha5uaYhATHKl31JMpleAW4ke
Yxbh4ilV3UKr30f5FABiY6GcljK5XS2MXHD0kWQWNM1r/bmZclWWY+WWWFjS8CxEZQkVdsmz3Rya
KH7DnWOS7jSwBYsNGT5eoLgwITk3GiwSYk8w0RVbLzcCA+rC+Yd7epDpdPFyw4sApCF4AVzuoBRx
sm7GHDsIvK6HWije0CtLgQVemlGW1mO48uXnewNvvSmxsXe80ImcDzdU4dcDGoNOXTTOA44sHZRE
0+cy82ZcPFkTDC4qptPn25t/bQB4eKEhDMgQjEGan0wnsRNPyGk2LKxjUE4pDhfV9yU/GvWybXDw
8JP7VVjbkSh8aOUgATgYOWw4Khit5ZRsyWrwdXAAeEvbP3D/C4hAxDyGrYvSc/vrH6bqzJY0VYjn
7dyfG34at5P1SdNebn9+dSionODyR+rvCvwzesTznKkQpz51n9H/gX9bvNgiuxXlqiNfZUtyW56b
TjngiXYy0ZAfjkx8m3sNaL3WSUMjye0A6jtfbw9v5UBxUQ9FYLPkE64QQUSbmNlOQpziHKyu9GHi
xYHTt9tG1rxtaSCF0A6OLTjF5XakrjlpPYKik+U/2VmQqnqolnmRrhGws6MzBFcX4NByHsjwuSmQ
hxKQWHKDEW/IVvul02FD/Y9DtS4MSRvf67nnpSU2vqn/9rxvObECWn+2VTJLK35wYUYKn6Ghoec8
RyDG5+8FOnjKxg0ysPva7LkxftxemxUHuLAlbR/iQTEq0Q1x6sqTSXd9eeLD7h9MAAb6txVx6XS7
XH4rjlvLKLH8Cf/WWhuB6FJTuPGqBwCi5S/lMyA0pWDJnjInx2sAuzRJJ5DaZSL+DHXm+KVqOGTm
zVL7eAoVRaf/VYSkJTKmiic11gS9SIYf+BWjyC8SGhk2nTe3p2/tBQIK34WeFnGSc1V5IKlgrR33
YDTBS8NHQAayiz9eQw5GXkR2HL8bjbYZUXUJqOtveqr9SSz6L+M9+w3S0ZRD7xaMwhhvr/dOWOfe
BlzNz0gW/MMz+2Kwy944i63nZhYeLbT4lHNSbpr5h9l4RDGjK+cRWu/RqIRSDjK2cgt53qRZO7dW
fIKUJrRXVOJCqs9LW8p1ppEx6qBa6EU6Lu+ft/1h9fOImVADgcdDePJyhoAQ5rRhoIvoiT+ggY8/
6COg77eNrGyohc/rPyPSGDrI+OjD0MUnrTqZ5o/YMXeGkYW68em2nZXjB5cCxFkXmkKkzyQ7RTxl
drPY8d27qd0hiYO8kArKsTZjAG9ipQH7Q7JZMuJyD2K2VYJ+IvMdCAGmKTr71gaBVMxC24LY3JKB
2wNURptUeFjwfFOkkV9soM56e55Wh3BmQlr0OM/mtE1hwq82jEVudPvz6yNAzLy07gF6IO065PyM
kk2Ix0sH9KxQqJjaTVYoskLLA0i6pn1gXP4zIt0DhZZCy89BrIEEgN2cNH4g5IGU+yT90VU/214B
9FKNafk5ZydJm1QNEwzmCu0zjTkINna2iu59fVn+G5Ic2eTFmCUaSttQzL1L3B1RLItixmRISEbm
3Ct6LMtoo2RBxv3Ex32ldRsv7R4bK3upB2uLxHx42xuWhbixUHKdqawAqW7GBGbJd2Z2gaAn3ziJ
fNiNTRUAKHzbnGKhDMm3/WHqHC3DJLKJ7Aoyx6BAMSj6JDvFs1BlaFnNM48YOjri+oQhp/hN42cH
AgD5uL89mLWD88zJ5WYBlxl6Xesx0sRsw/m+Kh/9KqhUSIFVvwNcf6myQ+pcFqwRjHPHHfEqIRBi
oImI2n9onVuUUf6zIF34OjFRZwCW6+QWZTC8oVskuD1RqiFIR44z1YnnEThZmxzzfa8i5l5d64X7
EhoIuFdk+ZPazZHldghQQZYV8PG5mr7mVNHmtvzEq31yZmP5DWf+xNIsa0cPlP66X4R5/2e2Pzfd
VpvRb/1+e7JUlqTVMN2GDajW4UUwbNq5DkpwDRh6HwoUhJp43t62tr40/5s7aWl80TomazB3xN07
kI7hivNl+bW35k26CAAitlOdeHiy6w+C/vTElwKM6X3y6/YwVs1AogLZ04Ux1pHOlarrILQ7j8hn
Z/5piIv7ghtBReZQJJbiFbVqCizzS5c7qAHljBCrWGW7vc9Pc+YAlDIZ7QN35m5ndflw8kBTrZjB
1RX6KyaFEv11rjEpWktoqNGfvHiGFuJEhsDKVc/qVSN4sAOOiPZlKNdeuveYouMeWTR+sqqfAiqA
ea+IZFf36JkByQ/Q2Fw4ojb4iTN3v/ARJr7zyY7Z5rYfrI8DjWKgg1xeiJIf8DStQaiCk0YMWw1V
VBWRqur7y9/PjoGaz1YxUVwryReoq7kqJprVz0MfAbRtiwqdXAhoYrfloKFGASr5arU7RGb/MD1n
35eSGiMqm0lL8HZO5pD1zxjH/9/3pek3xqZ0vLgSJ2+I/Gyjem2tbj2wQS+sSsDUy2jW2e7dApxA
SCXPvw17CsccIDDnaz5rinla9VbE+HhHWBCi05YfcrbMfmOyErEzbkTdCTIgPgA3Ce1hiG5P19p4
AENBtxlo15Dml8LWshsHmmQDUr+QdkciKwMLzWxHXWMoLmB9bUAmGKI05JfR5CGL4JqiLA024tCq
434X0/wzadCN1RORgc4NAIsCuiJJ3Ed5vBvSOer8Kagy9zGh4w4UdjtXRTW35ugWZIsBfkbiG+fC
5QQzhuRn7qFsNw37t3ZQBGaqr0tubuZV3fcUt0H7zZwiU9X0tTaZ5z9e8nJrImXNkgmpwXibN9GU
gwn97eOesRAGovKDPCoIJS7nZ/ambBgqhBt+YgXlZ/e+y8KxVsErl0NXvpwX9nNo1QMlfsVakRTa
2LYu9hNlSdDZTy2aRJP9ULyUvg8KBVVFa3VZzsxJd0Dt1OME/jhx0vkr3p56+3J70taeUEhvA7AB
fVMowCzrdr5rY8dJOPXYadbMo9kNUxRTIN0bcziUrRX5SHsy2r11vcrf1kI2cJThYMImRnpDMjwQ
jQhfB3kgbtdtNoyRWRjb0XD3htF+qgd/c3ucKnPS6TQb2eiVOczFwG+Xw7hNHBKhtARx3ekIMN8/
nFJgNgEcGjTLqPEsy3o2rUlfggx15uB2NcRbZSYAqSYoipDA7lQaYGs7C7UwiCb4gJNeCSZwUg92
2zfgYXWivtqBAgtwo9uTpzAhs5JqpW85rbswsOZvevGlYb9G//dtE8uEyNtqYWRa+P6BV5UP2zax
M9tnKIlN1X3SfItVOkdrQ0DVGdmbhQcGnR2XCzLyOGOezZNTXuFpYI33lv5SeioE6tooUMkBDyxs
gTRHOkThZUgQeUkC3fSfOfs2fpj4egk1z74vnaJ5SQT8FRRf0GQEQimpFWnstcv1/PvL+M7cNgUf
NjVtfL/xPwHAqMXvmvbLSRTvQtUsLWt1ZgX9nx5kAPPkNDTH6cFuFYNYO6HPByFtddYlIkOFEINo
HwZoU1TiTwrpBdbdoymlJKqHumrOJM8iU9m7RgtzYxdCrqSgL/a0U2Y0VFakewDCapNO28WzrCYQ
zVtsecFc7Nzky8f34fnkSZeo43ZxzRuMxivfa0juDCp6+GsFyEsflg+TXFsAikWanBLX37f9feLf
E3pH6GvBfwttDPv8pa1/mf5dp29NnRx61SZSTOVfirgz99NdPrepwA+gZTiNEYv3bEaf9t0/TKS3
CLij6gpUtVTUjVPXIINRAMJl7yxgXhSfX7vPwPD53+elYDBr/LoygAs9oSVJ2NvkT51sqL7j8dtH
hwFIH5h3AXpaeK7k/st48tOsn1E7xps6sJDc7BVh9vVqoNkX1WdI0IHjE6/Qy8MA583oxl6bntDp
GQz8G8iXau0wpiody+sLQNfAzmzDEKBpV9FhMQlU6FwQ8JXlWz+91ObBsBUHz5oJy0JzykLAiLSj
dHpagFsOWt3zU05atB9ALlORCb4+OPFEPzMgHZyDNeVmkcNAkbUBQA+tsrtuxQISJuBHALDGBpGg
tBpC9/p2jrPsdD+Vr/Xw+bYzrUwQcCIolgD3gleizEyCtOzgV4RgrdMmaEkOUsw08HNVjfT6AoBD
gffGQVoGJCFytcZhlTMndpyi2v2c0f9H2nctR64ry34RI+jNK8l2ctOSxmleGGPpCdCB5utPYuKe
Nd0QLhHS2Sv2vCiC1XCFQlVW5g6I78cqf5wRqNf9jT28+f1+bU3wzFrjdk7nw1p5dB5yVf+/ZEEs
SFFwAArQ5mjfvD4esxnUc5vm9KwVfjg/+cOkOH8qA8LPRxsFQI0DDPhFDMrCedxtr7nkfF8NQLhQ
Gm329JXi+w39Ojs3Ux0N803hPL/dChSO0KwJiCL6Q4WTkRfz0AakaM+IW+iRWacuPZb0uG1ENlV4
dsMZ4h8EeMJa0M5IjCD36Nn52QafbfPT9uclpwM//9/nhZUYp1wns+HSM61YRPqoHmM/WaN3GHER
ZUOmA9g58fb1PG3NqV3QszfedFkQjmgGzRdFgCcdCXiBTAB08cD72wV/ccMSL8+1jJjk7HXLfCzz
ir3YeTF+sqc2iLfHI1sTUEOZ0N6GSuqrDt2ato5T5CU9k/L2bGpvrogBWHLxdb65LwZSu2vlOiW+
Pjg3XU5DS6dhN7255wBGQBkKZV+AtMB9fm2kNKDeV1MsCUlnwD1Py3ImaJNR6U5KZgq1fcwRvC8w
BaIeoaMtieeBteFs64+0OZdvX4irzwsBiYaLV+srfD7B+aBnlZuSbCmAB5BbRNekyfXirycJpDie
184WAaoDLT8tMPEOColxsBqDIrKSWnJA1YuMKTclXIGOXtSOVazkjD0XliBON1geTaAF2d64fFWv
H7wcYvPPDF+ui62VIApliQUzJf3cdjPgjEFoOh8S/VbTzpY2RNPyc9uidGABr1bggW2jt/naYts3
zZCuNpZ+rkNImyzkg1Yr/LB0k13YECYPCmY6qbmNvPsFfvh48H9vD0JynfBsGLA9kDgENFrYB77m
NmUFrayzSe/W9UlrxkM+kqM+9Yr1kY3k0pBw9L268DUAQkHUFuUlGuZmVeArWQ6o53CyLRft5ogh
rpeDeRVFKysnpzVfdG8/WCdbBYWSTJaDI4/QHRXe1/QF4D6f8TRlUBULnu0CvO3uj8Frw3XabS+K
ZK6u7AhzhabPoB572LHdKSTVS6uitHv92kFEzeXR0CrNSTOFq7FJ8wUoKIjOBGaLk+JHNDXDvjci
QPxCq3s7A8i1OcEjo3qYlA0FL25Zfumc+yDZ9dmhsePtWZNwEPF3AmpWHEgATgZhBwykt/XWzMDR
aYDrv0MPa703IHUx0E+z99UDK3nZfEzo/PadDbMIJjkHFzCLwhktAfpBepemZ3SP1i9z8X/8PN8s
F45tNcc6aIMSTKplH+Umb4hVeGi+2oLrvBqA4AN6Ry+DoAOHIprmqtglBy3/omfob94l0fYSSc+o
g1YJNDWipiAipxHFlEWVgw20qvUnQwuyExgP+5PRvKNIir1wYUlwzpZH0KjKBUn8DvRaUUUVkYz0
iMLROKC0AD+H+CayQMM4OhMoWruf+nzIqWIvyyYKT0YkoKFf+JrWcpk6ktklyMLnlL0MA9mVVnCL
na8ILGWjuDQj+IGhnuxhZZyTXDNfWG4/L+N7TgcASjpuSQSvIAu83r6J5/Td2Az5OSW3S3ecD9s7
SubJIPTug/oOdEaYq+vP96NVEGI5wO96nM/RjLsiiAtyQ7L8ZFiK21i6Kv+Miaz9tk5o0BAPKNW1
3GWp8wVSHyGb7N/bY5KtClLq0DY2ECx7oncGQ4FBKg9m2HDzu9AVp13+dcwXALeAK4kVKj+lFnqb
gUZe3Lhn99rblQE4ee2/7wuXlzkPDd5dQFTbw1PgdQcwc0SgLVB4RdlSXFoR3o4QF/RbW8coHPJx
r2VfXE9hQLaxwH4LgVfUnQDzFzZWrueM9QRHwzPR792B7zupnwZ9PhWBtsu0QpVkkS0LCGwcZHKQ
VkOkdL2RpyaglpfgnCBcCx9GPCW3N5VsPFD7wpdBWwQFaGE8eq1Xdo72hPM83Ljs3gcHPLpJgjj/
tW1HtjBwijwQ55eKiOJxxrWyR7OFHb8uQnfMjqZG731HRZUrnS+oSUOMmecoRHUrDew73dxivuhd
yfwwH13FhMkNQIMOPARwXSJNLQlYjRbsGfxoXbbzITJeqOiRZeEkEhSc5Ys/IkSg0Jr7hbf4M3xX
p8XFlISj/ThOWQwSAsVY5JYQ60ELBsGxiOlJe8Pv/WFBvAe1HK8OWViCsWF2Fde7yox5vYdXuypT
34OZdELdAdinFtBu0vcHf/68vcv4bhVDFoiKokbLudheoXAoBATNeR14ABsO1tGZ9rZxh042d8SL
P0o6xW0vkblBMHFhT7jFSAKaaTBSpOcFgXIDoIrV7dEV24T5vgJZWpwD5kfekWG4MioeWbfNigxQ
zLNVRbSKNZWWuuyoeiDM56w7LjK8gssxwP5lGQRKA0Fwn7MlbtrbzFfJWKuM8D1zEb4yfXGLChwQ
57X9yLwOYk8nb1E9/mVnFWlEoJPRw+4jErg2YgXmPJUeHpfEfRnY02Ift7ebdBCBh85S5Big7SFs
7DGwTBJAkuo8WvmHcV5OHGfJoH+ybUbSeoUUBjSSOfM7nmeuMFnaYrY+ZC9hh2o91KSTm7RN9pZW
nldnjpaFV/PsiLAxhJRHNCZT7FZvZ1S7/g3CzeqauVMQp83OWrD39duFqQq8spvocpDCWcpsJw86
izcUTbcFedHsZu+tbgyFktDWFY5PtjF8Q8djA/sbIaLwJBxn6tEp8RCmD8e1PHmn7QWT7QsQNEJG
E9w1ryFt/Lb1kdtKz41RP06ze6+Z02OPZoltM9JR4CUAEi4dWS6RC7BdEZYbAB1CfGLp92WheX/M
zslVL02ZUwVNGpe1djngQlh5CJrMIE9ALN3ZCNmIcWjoKaiyMAXDWeZMsUOeR0cVZ8nujEujwm7Q
BrMezMHIzj6nzmoywP9e2iyJMl21F2SLhUwXHyDcBADG106ir5MGfCYA9kw+uc80lMwCkkd5MP58
+2pd2AmESjWa+dfRYugxg5RLnM5GnKmoH6TXEVeDRyrdAF/a65XS5sTs1+w86+4tXelzUvsfmlEL
dZaewRDwEZK4wIq657IcY61od9sjlM4kMt8IXnCoANq7nkndZ0uilwlfs+wBtcczFJYPiW+954IC
V6fHUYgosIjuEN3PMzCwE8SS6YIy1595+O1RVWJSMhjsapAeAPOFkrl4d5AiZbbZVeiqMCFf6min
tZ8OkJNXuArJPocZF2rYCPdAGiocrhQMWLVlYs7y2UMxewZ7kBul2mM6/nrz4oBNBRRB0MaDGrqI
MGA0m3IyQDHN7IpTyqzDYDiR2buKKovEJyHoBgYABCRQc3CEPVAbNjgdwKlx1vxjmh1UpXnpqvz7
vEgJaGZzMZgLnl9UA+vcMoDP8SczDcX1oLIiXA8N8K1pXkInr3d6RCZBqCEBtjSqGEiWmQQ7P2hK
oXgBqITYL6514FObkXU9F+OXQKv2LUuiyqZx4awhA7eiUT4bZhva+eP2XpBctVd2hbglJcHkOAMW
yUEjXUYy8M99SsipWUFnl6muD9mOsDA4MC9gp796YS5sXrWWTdoHlHu+VXUT9fn06e3jAcAVHVb4
F43UwiEaB3cyXRvqbcbwtRu7nQ7AW/ADuPJYqxRNtpLz6qEdjb+YkYfzxPPaeh0BNrxNoQCJKN+H
3FeyW0d02K3vKCFzJ+oC9AkmAfTXXXtTO7WRiydIZdRLvytX4zgCTBO0zm577v7moYU305Ud4aZt
3GGkJLWAOl20+0RzImi772e9P+TtEwhmDpZRRXYyRgwNXig7HXufRjNRtQFwv7D1KwS/MRRQ0gIZ
IG7HwQrtgUR1iYr5fFuuX4JkCksdfFPr0/bQ+cg2bIrYsaI3akCuENh4bo9MwUPqF9E8DvdjZx4c
Mp3dQZEolBwFD1EGCIfgHF8LAU5N0Q4NRfs0dlhc0j7uVQ9ghQVxSGNbWMwaAgQz+T1AzKE7/H7H
nAHWAJgaOGDx8rnelUtp0QlZnvRsNOBijBcIrhhxUH5sp8P0DqAXigH/bPHBXrwR6RRAndCCWFyy
7FLr1que7VmR6ZZ4QphAOhXSSggmxNrQbKL0kAUOnqHTrVHsq/IerOr2B09VhJKuy4UdYdq00Ujt
hJc5reBxpRA9+LG9LKpxCFMF4XECTjV8v8t3nnns3Ai0v+x38HZKJd7zgf9zaBmKWsLN2GqdBump
Gi8b10uP/pJ8prP9KWf2EE7LYJ8KcAMqLmPZ0PDEgY4jrkgslmBy0hufejMC2MBp0gd/CdI4g8/i
pLdtVLA12AdTSf5sz6ckAvBwnwSQ+gV31Ktoqetts4cmDIxCoo52P1Ba/JGkirtEagQJJKTyEbPj
n+v93RvQfwElbHrW+x9DoIXF/AlsS4rpk+08UBLxvjQkv3BtXRtxmnlw+wXPm6Tow9mhoer9JF0f
PGg5NRXCZDGIaXyv1wAwzM4k9ObbPLi1W1Ravrw9rkSWBWBDkFoDLCK+LTyCtgxSNHhb6C9Fd5O1
b284QjLgnwGRWBXOxp5WvUb6wf2Ve7u0jqwSNDehWUWzE2/vLumawHmi0I4Rga/jek3GsuqDcUjx
otZutJ3vK94Usn2FfnD4d9S/Xhe/BihPjE3rax9aF8Q4C0U/DFiJ7sYpUbVNyaKhC0ti5QtS5daQ
ElTwecve2j+yeoggdhtWztvRnx4am0F2h8oXNNvE8GDRE5ctuAr8FPpPYPP3b7PVaBRxsSwguLAi
3p61UwVjzfM2nl+9mBZ7IKNzNG3nOS39I2LPKCh/be8E2VK5KCbxJJSPJ5NwOltzaLvF5QIww6HO
hjA1I8tWzJ1skdBFh8yhharIK9FydyUlgF7AP5jjGhr6Q20gnvL60Dd224ORGUIVAXWRv5qIYmzA
tGoqZgJDiUNvEpImYWZrB/DWxilZ31EYw7XNUx3YFBAPEZxnGrgMzAdoGyWGGUEKzns7fSsvs/4z
wEd7EX0EaF9wmI7m9skBPzRYn9k73AAsgFHLBtocKgVCRmilaaKR1EbnawECbb0JFZtLsh6ACQDN
x5WQ0MorjCB11mHwGcexZ0sVDjiixPQiL2W/u/779tLLnrIAVfKXEbYzKsjCAa3XohwTF3XEhCV3
fkd+O+0YZeC5R7PjMU3XM+uKm4Dau4Ew1XOdf1uI4y9ti17IrebcTglsryi3WPNdDZzfpN8O2rRr
nJe2yyNrUngKiQeHSaSQeasbz8Beb44KOZAgrZB6bXNw5C+HWS+i7RmVeAbwPWJvIO2OORUPU99M
wRwkHTr1PCdC0BPakxNXgapeKjWDZg0uuoloR8whoyY453q5Is1luTfGaES+nxwzO1DE2bL5QvUC
GXeuuQmh3Ov5AkDDJRpn+rS8Y5+CVl4R5Ug8N+46YKD/Jp5ePUvqltEeuxIFkbKOnPaQsCN4wpjr
hwTEMbXjKVZHEvT4SArifY73HBqhhaNr1W2v941V4rlKoqUoUdEG94p59LL02Hm77a0gPVzoFeEd
6SjLvaLHJEPStUXQlmedpKEGKbKsCsKMGXBLU2iCaT8YIaLyu3ZUz6O/ze7i0UJpmCc7AtRUxWON
pKSX9SZ6CIE1824BeqrCrOvs26Ga5xDpnjp2LeqjHEVIlCC/CBmLsQyZMy03vluDeM5t7pK8K7pw
yLziCZQkPZqd3WDXEv935i30ZpzseUcRvyoCRtnG5lBvzrYGLytGDI3pj47f0xK3XvmR2AuwTDau
CaICMsnyJ2gQ+8+QGDS4JaELWL7Kc+sGc0j0/NS3+Z2HlySBNDA7IiN6101NPEOTw0jJXnOqUw8V
t+09IjtgQFEhKc6p5dCvdn3A3KZNGeh4arAWDIcp047ZOwqAYAL+Z8G8tuDNdFxHDxYqEvb67aiS
rpEtGCIghJM+/odX0fX3ra61Khy3+jzW601XffRBB5GaP98xTXg+2ECVgztD5MWihlnWlp/UZ4dx
Ep64UuFcZI4IpN7/GRDu3Ly1rYyWMAAUyn6sxt20QIIDp+UP6jY3U6fX4VJrWbw9LFmFGNkFNEFy
xSYU6QR/NAOD3PpFUIF7lkRWEUSpC76p8reTN+Hg3UCzOWAfXLfae+2vHFCfbfOypbu0Lmy+sWKN
4yQeGs7oXdIFu9pK936vAlvwWFj0RaC6RhUDSV4ouPFfcRGQAffoQ/ogrZFD6UNQGh2hYXpKshY8
IZV5mpAXKHnl2/ZvVpN9aRbz1p+LezKmv7dHKwurfJ9jpHljKFzj9e8YIGc81mWDjdqiSdgOOrrT
0oHuwIU2hllqEcXRlswumP45nyygU7jf+LxcjFtramvoA9KgzNtEwO5FufdksI9vHhTcOzIeXLwZ
jls43YHe1PMy4wLtCwCOgNMLBxd6tNDIDqEzuW1L4quubAkDguayUyeJX56Nem8HYWlG29+XnEEM
AywbPMcKtT8hFrVGNNo5M1oFC+spN5xdQu+G6k9b3Y/1NwhtKqwZkvDz0pwYCyRjB5B0AnO++WhA
KbM9GSBzzap7R4eA9XyfL1BS+U79MVyW5yF9WuY5biDrO31nyZ/G3WvBn+3xS+f33/jFJJ01WitD
q291ntl+fTTYafvziun964su9qNtQfGn08oKlCJaFKyPgw9FpkdGntLkc6V/2zYmoQdCxHgxGGGz
eI3RMzfIYS1HH/n6tUtv6fJN135T/7ZPhlBLbivSh8lgRqT4UA0nlGfCxlbE+7IzePkr+JRfjLk1
EL7gaq/OWv880rBKw1VFnSFxKxgoTwm5vOTs8Wm/MLF4LiRqe6xa6Yw7Z9X2jl4dy8D8APTecXtS
5aP5Z0o4ICMkrhy9him9uq2LPlogf6KiCZJEyEg2ACaJ+hUKzmJyExAymjcOvDX1oWbmfgsmP17u
qqhPX7YHI9vtiMPxQRsNd2glu563cvZwofm4+qpiTyGOtdv+vGxZLj8vOMbMHobOtDCOtjjmVaz7
YDwF6OCwbUW2IoAL4frWedeVWMHEpggGazDLM81ivTpNHZSeFfenyoSwv6qgXykhMEFyO67Se8Jj
+XcIoCLHhAYFIMjREaWL3W966y72ZHh4MIS5d5dW77g6OKYKNy8eQ0j9XC+25hcj2lAXBNt0DOcH
0NkoHpLSWcKbAdhHvCJfNUDaY184rT7h2ZDW0FPSo4rd2a7Cm8jCNcSIaEvEsxuVQFHwVjdMtjQp
ZolS/2408hPRgb121ohCOgB5tMhsNWjupkZYtM1z5zaRCX3J7S0n29igB4CUEhgOXZyf66ls7YnQ
aaoraC6M+h4Cac4OCgb1sayhgja4rHl+hz1E3QBi4nkCqo5re8wOGrujVX3OMaMLMjMHln1FoWrb
iiG7nQA0+M8MH/aFG+VtGlYwg1qhmLy7qXZDP60fqjLbNbZ3m4HORc/KuEF6KPPWG4uaJ9aArd5m
352heBnM6mHM6Y5a7r3b+h8Vv427IiGCRecOurXRiAaKTjHby1Nkpr4k1RlZ359uOwyIXNH5OkKj
5CYtwfnBSrsMW32Bpo5R3Ll9ewAfNlPsPunCX/wK4S4z9GQ1oZsIh7lA3ffzqhNod/Zhb39613Cx
vXkjLFZdOKwZrmdqtU51tpbiXtOag14ZByvDpV00FOKa2YM720+dt3wo6+aTu6gCFflA/7MvIu6q
bAF3Swr7wfxszU+pFeodFEwUO07mMVBYwy3n8bMkuu6c1G072GWDUbaRNTw06GfW8/32XKqMCM67
tyHJqFd5c2bOj2Y4auznaipcq+zC5hyuqBMD1vKqztr2S+ClqVufTZTb9fZu0YJId+ejVt20nasY
jwyqCCjpP2vCtQomtdluG68+e9k3lHbQLpVFSJKHzEK3eZFFaQd64frGtu/RXKtYMZmLuLRtXbsI
2tpUr03YLkYnrO1nFmQRCGZDF4evLz6hNqe4VGQJvKvRCkfOQw5Azzq/PkMBeD/3IO3Un4252Y3j
o89bxNudYUPNcVRJ28q2jeOaAacW0tGeLORUWEdSr1oH5GzQ1OFbN0v13RhVUF3ZxkHCH3sGmRvO
2HE9nRP1erqk8Ljt2j2vTnBbN8bNoLuoZs3eKU9UWArp3rk0yEd94eJ7sDaTCcTg57Hb520IwtjV
inv/kJcgQw2Z+Vi5x0GFB+WjEH03v6p5uRP98GIB2nLXcQKPAMDWWlQeiLnbPuDSzwNrwK8nw3zV
ihNUdtqbLtqKCNjAanrf9sdtA7KtwJGZf1NTSPYLq1S5QzCsOTCNzHli5KT1T0mhiChkY/jrBUHo
aCBBwv3xxboMZJgL34LAhdnc1uyLlysiWNm5RaDC75K/SphCpJ/MuUkyhiE0IBMjvhPTUXtEggbd
DuvZ6tiuXuun7Vn728IhLvulTcFPFRVY59ocsFkQue+rpozAwnNIua5wX+5KUPCmyHKPdRWjw2lP
2myfuHmMlDASwXjr+M25rdYox9/8gdzVQ3YHCpJT49AYo4myIftV2OUuN8fbATRpWt3G/jhARj64
tRLv1NruTq/XeHtM0p1gwRu4eFmjL0ZYJqC0V/Dt8pZCdhrJziOH+u1c1GCOQHYVzxZ4BCCGrncC
ItjC8XOK7t4xRoZHcxWnReoCLgyIpVMTnVcpA0T37Dp+6FinBQS0zlDtXe2x8nZ9/zhoPzuQm+m+
avakm/Df0MTsnwXNJTQRAIE8auDAb8PO+5jOZ9qfEzJElYp1VHqkLqwJ269OJtdMTaDQ64E9D9kS
s7JUPXmkKZbLyRTuQ3cGMDGoUcxM3PLY9G7IOics3S7Mc/vkglOvbdavgD98ss12X9T+Y+Wg08ix
omwGd+Dkft7en6ox879fuBFWol7k89qql4O1ckBdaVXcx9ITcDGr/O8XFsicMHRj4FAb/RQuyXEd
niwVuFu1T4RT5g5abnojVq4gLErsjwuI6tLqtJRsX5KfRqCIaVSTJtz0fTk41EtwILTx1oJKRtEq
EnGyUiDONF7d4IP5W/W+nrS0AK3vCmXxcwode9Z9TYqPSCboycNsPDbswXeetLUP2/ITo1/qqg0r
srOhjm1bQ1ixA6m+GuTHMEO2W1FaNvhMvnLRFz9McDb54tVpu+CHle4DI0XsAzKfdmd9OZn9ElML
oHZyHs0fK/2lN99Zu8+SP0V/atjL9r79/5yj/50hEDpezxA6/xsjr+D1qtWIWs19mAHvC3Oj2TuI
S9ZBD3tw9aR2F2vzcFiHPrLxc8E7fTQS/Qa8Tr+2f5B0YiBo5QCch+q++DJhC1TM6IJG4n4ZQ2s4
odXgOEEdrncUF7/0PF0Y4mfh4jyt02ivxoyGHNtcbhrUpfumux2VEgGyIwWsJDrIQUIGcI5wbOdC
S7Kswv2/OE6EzrrenSLqpCHEnEBpmR6qRNUgLd1blyaFU7wuWdqtHbx91bMoH/eB/21GHnoIHstc
j2YdfRplFs/91znfo1soMrV5504PPUG4HagkGKTPCIh7OaBWBs7qFYrCCDSrorwnqVm/LPQALcuw
no4j/eCwPGT0uz18ncvz9iaSOZZLm8IMuGZWGYw7FifIjzTM1uy4bUC6qheDEjxXQ/rEWEsMypno
Du1eUUNfAlcL136IDft5TA/b9mTPFYSQIJe3UEx8xVA69GMxewt2UUfzA2vneEocFGime5e3jZSm
Ynjy+fvPnBipWCYrRtvEDgLXGAW2nCmGIzt7Hojdcb6BFgI/yPXZa0ow/ns6nI4JfK/DDg66gPNm
vz1n8nNwYUUIEbCX7XEEruFMGaofy5Pt3jZ1eQADzdw9N+zJLj4k5h3kT0OPfqTgsE36p3nY1/Vp
+4dIN8vF7+CzfeFpwIVhasmA38HWu/pzUESsD3Vr1/l3rqcas2pmBXfTj7o5FQVsZdl3rXpkzi/4
zzz/Wi4U6oCfW+c8LAe3+Oa3B+bRkDfe2ipmRGmgC2UtrDCS3QDdCxO/Ds2qEZAjna3mUR8+6Usf
FcOxKJwQVMJRkEBQzrND130sVOdSBmzBo543OgFQYqH+fD3X/krXHER2aECqpnY32Ib/NLDlW+HQ
OkRr/W/XbaudnhnJ3nGHAkDp4k++mN3zmDc/pqJXJVGkS49djqoCV0AWES7eNINWkTetdXa3a1P9
nEHYUsMrLO/KfdWV8chUrz8JibaBKfhnUzhc8MJdQD006AG++QCg046V5q5qup2vL3ttYLFdFx/6
uv8+F8lRJ3kMVxnTIb9jlhm/Y+df/BRhNVyfmc3EXwL24oUg145yrvXXhW5e7Sb/qNMv2/aku//C
nnDSDI01GjPhJvUefh/95VDP+bN41fdtM6pVFQ6Zz7JJL0Yet3bHxgriavxMB3iwpI1SHYU27LVt
gzwaFKPFyyUV7jOnaQcw+8Mf52nznLTNr3qeT1lCwmYB6a9N7Whs2A6FE8U9ILWLJLhuodsX4YuQ
vPA1a6ogaIL8UTbeG1V/1+j0BQIHu7oqb3WtOeXlGnvsHf2KAZ74poXcEmRARFQV8YC7NBr0F5tB
ecxXcmqB2RuAlaGOo5hZ6Y65MMWX+sI3k8wgiZ3hsFjVsmOG9mSsY8yKWgE24gv0agHRzeI5Ojo9
X9WR6nnI7VaHmbIZwj6/NQGlqHedCuUjvbcvzAj7pFlGk2oBzJjJ8L3U7D8F8RQjkW+JfyPhkcrl
hFlpUk8rPBqoFu8zK7sz6ViF2uIwAOzQIFh1X9Zy2ZEFsqHbh0A2OIwNzU0mWKyAuru2nILdk009
ZIKcrowg2hEmrSIskVkIbJ76ATgWqreCu5roWBjMBuDXa07DAy3+j58XvFPQaQWSE/i8Vn9b8u+J
CtQj/fmcbBM4DDw2xOLoMGn4+Ssg5WgEf8jT7hFHSBFfyI4Lav3/mRCGgL62yhoNALxtP86dqGZR
ppol2Qa7NPFqmcmQj86IqG1IbgOwenmUQZ17+VAvY2TY5W9cox+0tIu2d5fshELqkhdhQbUIir/r
3UXSNe2abEU+KUdWbh12ljV+tqv0AeBmxSS+NoVcOTBx6J4ApAz/XZtqoNUB4mio0mELAveYf2sR
ifSJ90iI78bbw5LEYjwxjzDbssAja4pVey2v16DgWkrg247W9RfgD+G6FKFGDv30RTcojhFyPW6+
KzTVS1Q6UPAluggEA67ecz1QbxxW004ohJXcCf2jwDFH+kStAyK0zghd8NmoLL7enxgtivXQswMg
0BRrR/MEvDQ18ahvJ+0TSKGhhFsi0aNIHUjHxTnSfQ/QVXTyXI8rmdakhWQEyM4WqJeOTrerDPum
GoM7c1ERq70+DhjRhS3hxLmutgZOh7uw9Apw42u3ZW3GbAn2tEvivK53+tA+djVTtHlKh4i7l+8Y
aBaJ22YtXeqC6QENkqMdd82MftV0CoN8uClb6Pdtb1LZqkEvzXUAA0b2Xcz5rMlMHdKAN8ekv4IF
KE6cdE9TxDKvvSMok5B++EuCqL/qTTG7xGizHoklZ1lnJLVaFN5aFR+UzIjJYfVcygJ7ULgdPXNc
JntAwET8Z3RahE6t4hyQzdWlBSFgmSanTDzOVbKCFqchqN4j+ssTa/f2JYFEGcC7LviHX0mwpWaC
dogRlcM1uWm1U+OG86TwuFLXdGmD78GLUALkXKneDYhqF1KEcwCJic91t8RucUjGKZzMx2R4WOY+
NOyP24Pjc3QdjSGCuBicsEqgdTSq1cKzpLC6Ha3tMNNfMjSc0rVEGZOBgEC1L+Sr9m86hVXTBiPt
mAOLNHc+jnV3aFkVF6BIU5wkSc7jemjCNZZ5PXDeCwzV9aFNP+pFEwXkaJh/suxHV5VxW91O9mc0
EIa2dVODktseWWSNJy973p5jmQO5mGMRx0IgCQcZNJQrPL3LQn1ynsxmvCm7aj+25mnblmI9A+Ge
ydvUD1BbR5Y/eDCWO6T3A70ME+Q83fXFU7W/qvZtYF7v27xnqU0cPP/W4EOZ/9bNDg1F2LD05wgF
saQBB0jDsf0/jelxe6BK08LNk0PexDQnPqttrJMvwErn9PcUnJmPGz15sdZ7KG+E7lT939yBCJcw
0CpUZhqGHAy7mj1S4zSPirHxQ7dxKMVuuzb/30OJqOhzaZuntMuORQYN7bGKR09TnBS5p/7vRAaC
81mD2UpsHzPJjD/g7Q4X9nV7rWQX9+UBEJyMn2lOEXTwoJrlhpkGZqQBRLUsH0BDkd32mv8w2sN5
Gt+B0+QuAA9opOAwPhGwN3ek0OoK0YnlZ4fSyMLVqA89Y9HUkGil+9K8qdI8Hup9Yd36k6KyJV1G
MASYYKBAtl9ENq+G0TtzDQcU6A9zErtJGZHl2dU+LgCGbs+w3BQv7zm8h1KE6jVpQRmjeClMII4z
o4HEJD1kbuyoahhS/wIGy/9nSPRltpfrc8GRAQkIXYzPlLCQAxDr9M60/3jkaXtYkooJFvDCnODO
WqcuSqfhepfBc9UA11YTSJR/cumNbv3qvfu6OE6t4lkvddcXNgWflhL0+xNkzUBC6x1a/85snbAf
7p1AEVdKj92FHcGBLVamZ9ATRhXbQQbwczv/2p481VJx+xcxhV3gbdyaGEc3d7uRmqHVejuPBfEC
WpnOJHHWoaa9bVN6uV+Mif/9wma6BH7TQGn87LjHDDrpVVRb8bYJ5Z4Q3FXT2qOe15g3Z10/NH4e
p43z2Fv5DUgE4xpvSarrB5TAj8a8KGxLHRmok1BB58Ab8U3VoE1WB/ciHFnTR15zlwIXBKGY7Dkp
2N5PfpC3S0Rh/6N8By5klIDROHc9n8A/mxnQSzl4M4w9qYPvU13EyNP93p5TvhVeXTioFfA2WCgs
iUUokPLZzG/gqaqCRlPwnXoK6JfKgDAOahC2uikuzUGrv8wTlM/d9Mf2GKTb/WIM/CdcbD1fK6a+
bmDCcZbQyp/81T+krA3J8GgUn+1ZFV9K3cSFPWGrF6W3pj3BnLUmsksfs0kLp2CvFliXTh1ScaBy
dlELEjMHWcKGnM5ggSjGCPJKiX/Ynjfpkb34vuDuNH0oFuhVAhDlR+n0BFUqVcQvGwGyLjzA4HwI
IgNUn4EhM1g8jCB3dwQFFr2P3z6GSwvCGMZFG7Ny8XErgbUiwEBsix5Q1ty2Irtk0baqozfGDzhi
/HqHrSP1iqHRcMmC68Psxt0yvWhpH662FZW9IpCXT9o/Y/zHXGxngld7YfYwhjb8fZd/0HyV5KDU
AtIAaMVF5uYVYHxoadBVvouwrwjCegTKrwu3J0xlQVgWmldD3c5Ofv4YrJ8K7/P212UHEBgAkLui
eB6A5OB6hhIPnKgpMLHnPiTacZkiFFRnVQ+CzKuAJtJERgb1l1d58NVmLqTlwVuV179pDeeY5xHo
FsMSJ75JQ6tQwDWke8xHiQmZBrSTiac9aNMp9ybYW7CxkvYbNeyo8L8Swz4s7sv2BEqXB+lxLnPI
qzFCcEUAiHbmBmmg1vg6AO/za/vz0vVBmzXS79BwgXDE9fq0iaVVVYnPu5Oz04Y5Xm0P5OZ51E4K
S7JFAmsCYnyT0/CKYX6LqrU56ogITOZE/VREhXbfkFvaTbwI+ZBl5Ts2NqSh0M6t29CpEGk1xsVn
LQgvkdtqYhZWerQ9c6Z0QEjP/RV24DI711MXkP8h7bt649a1tn+RAPVyqzLjGXvkFsdJbgSnqVGF
lEiJ/PXfo+wPOB55MELy4mzgXASYZVIsi2s9hWRZ01X1QyW5DnoBQdc6V6gTWw56m/Ok4r6E0hxa
r68GQO3fRAtdgsLJaEIUzLWbXKgIdvfGfhqqKdEgvhaCh9tDe0RO96XbT6HKwYHNAuOn3ckORLm+
jyGODBaRFsxoFVt6TDTufxV9pjZW+Oq+sVGCRxUc/4cSvAcA8+oUpZM1ZlrDp5TTMmr1lNnfbEU3
ZnCVqP0Jglotqt+LByn8ic4n0AfIgZOqk2nFtB43GwyzJdMZAdrCnI7F2GmvtW3nT5bb0Fsbkixb
ifClvYXur7s4WSww7VV20Fcjd1yIED9oBaxSdPivYRdstQFXU2lBTU1/H2Q1ld1MNKoIlgnOP1pX
oY+C8WT9w0X0PsjqIpIeK6GHgSBa2Pq7eYs5e3Gi8J4EIBBvyg+NEasNoOZfsBqyIe5w1KkDAxOl
VRv556WzyPYhpbXYk3moRp+vB1syOwd8ErxTvTrqRAsb0SYgSoWqtzfOhosfBYJdIGGhNwsdqfNQ
nj/kk1M41YNu9/JmdkkHJd7MC3WvL2+unxN/ymvrvB3wRuwl6E+7UE4+j2URz62JZoMDOoKG5Cjs
82b2rHvHbuEpUfiTH/pWOwNlmPFkUBkKyPPgf8FUf9Xl2Ea6sLt4gPrSwdOEjbUjVKg7vYUqcMBS
3LkstnQNkj8jm76QEuaxJWPyCC43C3N0j39kUhcZpK2YfU/J+FUXsrgNZtHEKOzYiU9K8DVt7p98
NKIiVfjeQ4OsJnJl9wV6GfMT01u1dyz+BQWoN6nL+snIwfWsAKa6lb5bJyPoR5B/wuNO1t91SfP9
qKpFlAc4tlYqFPjM+VkUrIKbMTfvZs/JwlEvnRB+RSlkwN2bqfOccJw67H3SlOEoyFc9kN8KCL1E
wJCoXVF/buZPvnrsgJGE2soekmtyVzMO65dWhUVWTfEEjBZsTgcB2SYZdbkTZR08wjzD3/dB08R0
ANfT6iwws20UPTuLdNFgjv7RB9gtoujD7aq+o/9yAAADAOgguOcfNXd4RxSvBZ68CjofJmsiZb92
YuPAvpSSvA+yXFbvM1FOzIHkRQXguB7BK/mzSYJENTCWmfIdvvjG/rkAw1483+BgawLlCTbVKh4Z
MdaRjNVDZY4ibMtseggKrTt0bpDddljUkVHIOfE0M7g1uF48DxS9tKjX5+kEPq67s2hFjjNKBPsx
J9ZGdejS9kar2sVLDJW9D9vbtcC9kQGtHuZARUTv4lIHoah+2djZmNP1xg5QNwRZDbaKH9QXSJv1
lc3woCltlyyEsukTUsMfxFddyEbbvc8bLvYGbpg7122djdtzNcbl9oS/NrJPwJ0gJ7Om/2DzDX42
5WPK3faGe/KZBV40QXZp41NfOvuB5VrGiRItHoHnK6snfm2Po0seDPkKVl62MYmXsqh3P7+G7hID
bRdV4OdleaTzETBhz9mJPrHKH235D8vCB0jfAf0WX239GBnmToeMEtj4xM0eci8/uZDW5mQLo3Xp
HkMHHGgwAJ+x61eXMa+63ODBCEr2gptvwSW246JzdhrfuFr+tGfXK/B9pNUudOHvjL4nRyQ3v6/4
pIdcMw8Z/FcdWUZARMf1QMJgmG4sTyVTMKaFab26xRxZsr8ZSRNrkxlP09ZNvlqbf3IeqC4sFEJk
kMjBz9dMYepDNmUTeWDeD9v+FvBfzpZf06UD732IVVrVWoakfSUJlPvfxuE5D+7NfpfVTzlU+65v
863BrCaZQDy0MCkG49gyDJrDOC/s5Y3dfHnNYMKWzAf0n1WSMKgS6q3tALUYlM2zWUQeKjyld0Bf
ciPSKuv+/9/mf5FWWbfm6qzMOkQCoUSPIFjCoqpU1tHMqnKXWbifyg5Ot3mP21GX6LZen80L3w1Q
ZyTd0JFBwXQ9UGhS9ZACb5ZXEyDeTuPfqaw6ZK1zQyv3tbW15Hq8C8pREPZCNRgiVdClwEl5vhYz
CyKzgchnIMxgH1fPt27xqnnGrhpSgGG0rEmG4gsNWOjR35M9RaV+7NkP33rGiyHENILuXN4b/pak
4cdzD5kgDGnwFF5ew+u+E2z1tCLPM5m2xquo+8SlX2RpATj2Sw32sQ+erk/Dx2nHdC/vOQ834qLx
fD4LM3VrTbN1mfbl09R8p81XAt3txqhj3Xi7HurjAjsL5azexRDMZp0rlUzrJgMCZxdUSQ2Ese+9
8PyByhiafdcDfryhcNeDL44KEzQ/0G49H5tBNLOAw4RKG2tXibjYuDUu/jwSXSjEom/3obrUE2lJ
6RCVspzEnfHbyp6v//0XuuQYgL/oOKEFiXLF6uMQWL6hJqvJlM/39gjPHfOgyVfmp/W4G+yHxv5F
pkfpjBsH28WB/S/snx7Ou5yxV0AF9HWlUuDc3OCp+Ac8HQSxAckCQhFgPpj3nX8YUTqk6Cug9+uR
RTa9LcuFqrjX2OeNCfxzc59fhOeRVme060pelHUFgkwLkrKF/v/OmfTvVs78lwYOoNAv6NwvzPeq
Q0N6+1Dbbh9ziAx+azPFvnseBcnYwZ+nz96wG0F2A+/EkrtGHz7jpeikwGpBAaGs3QSwdu8lz/Kf
NfccHpXKyX6oQJcQYp6HnU8o/2KV3qeKd2bUD267zx1bfGqMuZqTvArKe9aZ5u9yysVw4+I5cAvy
CX3RBKNRz134/k2Zf1c2/fxEm4ahGqSNj4WvfS68OniEl0aTBKTT90TOKA7lbV2kU+6yPTq+Th3C
U8FKvAaKR5EofXEQQw0xarfQ8MTkQC8SM89DASju3hI1uA1cg51Eblu7fsj4bVPM/aEyHLwbqVBH
253yg93hHqjUWOw1LBiIzoMuP0ACYScINeN8NLMHA1k92irgIZm2RNY7DkNkWmUehNzR/S9T22j3
RcUkDZ3JEd8nfyJHXe18xn9nAXuzgbyeSu1GVVbsQenlqahcdjvo4rHQRnvfzpQfKrebk6ID9Ank
FB0vOSoj0dtj5EFS6T4TPUs5moFfHbPUfnagsezKuRLPdqBptyqgKpLW6H2j7tKeKcfm3mGS7WtX
VvjChpKRIZ3iG+OG/9jhfoTkVflTQW1zNyjUDX3XLndNT4fEDApvp0qniwIvm47o+sCZz2qym6kI
ejxi4WkAuAtwh505R4ZRVwcQdlz8yiQiNpvfeee3EB2QKlaOX8RIzMZIa4EWiV700ohqba6f9NFr
XlTH/Kfa7KpTAQ2rsEPH6bb1cuNeZAQaHBlrgAOBCVNv5P0rbTjfS594EYEO/d4jmXMyrBzsFdAg
IEaP2oI0B3hWwjob7HlvDA2HeEfitNabLi3ttzEijwoqiCC4ILkeWFPzRHR6uy+5jsmeGthm+FOV
oEQHJwXZjTtPM0RsOgM/uFlnHDWLs72XQ7S2zPAa16RBIzpkIjKryty7NkVS0fjOxrn/MWc63/Sr
Y9POtN5jrK7uQevamcEXWu4DaMhnwY/rx4t34UZDkR9qG2CF2ovU+/k5huJaPtftXN7PVuG+Ucer
GtgmOcMxs1yOPYAyFbczP/H0Ud3gInFDNZlB3LuUHT2jDsK5qTUYfn9DjTFy4EJymlnVRCb/2ts6
LG29MeElCPiTGtVD0ejTd3/AijHdcjeMkxnBKMWMqD7Z9y1eSnu4Cc9JNYGYW/FmiCkj3WnMRusJ
fSK610yV7UQGg5DZVNNDyTUt7gfyKoOB3ZQOKiOaXXmx4AI6rpCJ3ldNz7/zkbS7xg1+yBYufzlF
rdVTZRB1QWadJEVRigX+znT48KRLNSV+4FNgOWtXPFOrJjcWXqoJq8ffzWDBnYRBuMCSOt8Lt2HI
AjRWRA3Bgpgh+wKcg46XSGaJ0BvK8fdYGnaoV2LaZwOcgYoavqqUDOV9Y/A+aoeCPk6t3Krfr1bP
f+9nuHIjC8W9C5zA+UfVMH4vkHxMaVD0Ie+6W+SCu9aE6YnOvA3dp9UK+hNsMW9BtXERRF5nvUFV
B41CBz/1GieeHe0EseoH+FM2Ueb7Nahm5g4WPD/NTttIty/c8dizOirmoAqg6bK6go2yI5ojjOIe
p1wHWTYw6lookm1sEEzV+vYF+RZngwk7wg9NJDPLgZWXqrg3p9gS0NZMVBWjwV/x+Hqgi6N5F2j5
93cZS1ZWmsLpiUDiPrPLsG02ctdLqRhqdIBXoK0DUv9aUbMtDAmfUq24p5ZKC1m8ED4J6HxPv1U5
PWaFg4qteQKl424opl89nV82Rrhkx6u5RJEFM2kvRw46mudDhAlTZUN+MUs91ckyLNwm2A8QH3hx
zMYKKZw/YnccyI2oHBkP3KN3rCFDMvUTrEBnWn0Ffd84wXo6SwhMHCPl9vlLZ3hNHAisAAaj2V2W
6cENy3y1wwXxG+wZeqIBGQ75mPcMSB2D7GqHiqeWKPexAK8lMgYi76YCxFMTxLvYLb05RkkbpVoV
1PNXia/ymEnhPUKINP+dMb/7lOvIpK5PzhpV9N82wvvFhvsFno7rWlRtZM4ozWBI7eBZ126QsYUl
a+NMq+EcGRfaK5tyHDkbtdXVU+2/qDaUMAHzAU/3QyOxpsTLfX2AqUsfI+kQeBxDhqDVUN4hTrDv
vKbYz9kWIvnCk81dSqtAzy+aUmvazdD4gwCCqrwnlnfqsgL2JZn5WXr0GLRknxfZ48bsLi/h1dJz
If+2WNiAkIL64vnSq2fatK3u4azove7OLcf5jqLClUwONxPVOtURs6ALnJVmcG+NbnDLVaEd0VbO
tgy1llV+7U8xV38KB6PJEG5xvwhBdM1wDKz+SVnzX3ecYJnpoQ0ECIeHl936dORO5YnaKe49w4hw
U4WD+0IlGq/TxvP70sH1PtDqfUJrqknYthb3PHitIGhEADW9/vUuRXAW23LY7MGHaN08kzTo3c7n
KFUYc6g5OmyBNk751TZA4SgAMQobz4ZSNA6n1WQFKuiGSsd6VBoySF9B1a8NmaaF6H3FkL2PzC1n
jEsRoaEJqCyYNuDzrs7CRqIqXQ49Pg/xvVs8/L075egqMVoapEXv4ubUyVA8q9Hcsg26dBFApVFH
qQRqbkul6nwFEilq3c+UlZoGlftqssyXBnpfT56pmkNAgfBy0W+BQZbb7/IKV2pBy2BnKiP//dcf
Fi1XIIlQUP6jGnn+hxi+tKacSyvtCTmWTXfcqiJfWDmLudNCRIMwMsq15wFM2tZ1LnMvbe8M577d
Ikdv/fz6I07aXA4WhHpGcSTkBj3P6/Nz4ag4+/OXPO9dTtAJmxhA+Xkp6r+t+Amh92HLc9u8cCkD
n4BVjw2GE2+N9Qf0zjZkU7pp75E6gxyA5kGFqYQBHBQCJo8mHhwJHpf6o9zTEsBu9GP7o5YB2Tiw
/AlWniHIjtauFl73WGmGngg0wt5q2sqvtERiFSLtRMHecLYAkKvZ/+/uwu4JALDXwRNdzX4dVGrS
KO4uIVlY1O4zoBjfr3+AVYjlXDibnNUHgLBoRWoQ8FLPe6oPjP0dAhsjgO891iZQPLBqAgjh/Pv6
LUABmc2NlNfwB6uGOzzgX6+PYLWElhAO+NMAC6H2Zn2AJkmrM2QgGy/1C5OHwagVn/Uim/AAE3wj
1GqyllCAcSKRWEzPFlvq89FAP0CbkFYJlBjyoAlJYfPvpYbCyl+PCKcXaMkO5O7xYF2d1cJEwxtv
QwH8DpBGXRlx8VoYf/+E+vOkWHKiRVJ9vbhKiqKD08opzWYrIZCu40Xi6ncj3yJcLkvoXTrwZ9bQ
sbPxAF/IwWtQp8HGbNLVOKWGwdtDDxPlpGDQ0Rv84quBrRf//ey9D7eaPdp5IAK7CEdpFaIiEM8q
T2zn5/UoH9+EmDM8zlAYRUfyA/fS5K3HTd2fUjEt9uPu3pepbU9hVb0NQHoGNgM+rt5dD3phqSO1
wwt0cUSHEcIqEfGgqTK3bEbQmYWz+eAyGpbWRsJ8aZF7wKxCPgwNePSmzxc5ttloDQCwpXbphepz
NvwlqfTPengfYLWLXEm5jTU+pfpnmNWH9s42tqwPl2+8XnLvQyxjfHetwGhHEqIQIr/RoQCm/YxU
hkLcxtl5aWEDmgjxYHSTYDy2KmG1+uhnHUcUJUIt2M8whNm5/zRbS+0KCGKASK3VN889jw9TUYu0
GIIdehmhxFvCdn9dX1kXHmfAg8B3zl/KDFCmXe0ad/QZrQ0wu9sBG3NXgmIoUBgtAOm5rR0IqX2W
WzJjlxba+5CrkZUa0L5W3olUnqwumdqb60Pa+vnV15nwEKemj4kb8sdR3cMs/e9/Hxj1RfEYZzTQ
AudrrPc70wD9lae9P4bF0pDYElS+tN0XoywbqFt8mXUjnkHRKAe2m6dF9WLmbkzEt4Z8+YdRLO23
BYCIdbzajKr2pO04NU+HEGl6ZPdbNayLg3DRIEMHDk2y9TUzTtkAJXFdpI2JkvuhDnZju/+HMbwL
scphOHM9o+KGSMfhKOTN+Hc5Ks6rpauHigX+t2DGV1PUC732K+byNBi7Yz8OJ3d4Aqbub8dgwEYb
pjJI5tEJXd/5M0gPRjvOc9qPR7TyUd25/vsfT0T8/h/1cWTANgQDzlerMcmac2AWUxv6W8L9zdEj
KdQxs0VCbLLRdL0YzMP1GIBShXLE8u/vjl8fpralnjdzGhjtoZGnACw1qZehPjqhPvzDzC1uGbgP
kSiDknwerAe4NcBRL9P8rbdufH9j4i6cjMAWA+S8GPVgm/ir3zeV1ZKaaXOKftiDZXJIKvl9BFmQ
JzCzISPLghe7rp81kR9Ha3q5/tk+7h4UZI3FmxYNMPTHV4fYLFhuc4vzlBvmZ9Lrn0CQ+WUN2cYg
P56VZ2HWOC7bZQr8nomnU+P91iVUlVApuj6SZROeX8kIAbsj1LPBGkdB7vwz1QYVI4xjeJqrb6Pl
71DzgLLIEENEJf6HSCh3IFdHTeWD3Xo++INm+D1Pa0veelTkkXBoVDCkgmQeNhjIaxTXcjosWEUX
PX49wF2wfMF3az0Lsp5a3jykfTd1O0SaIr2h7HEycu82mMw54a4e2fU9MMBVyPw2P1au06Pbyupn
CSPepDDLIOx7VyUdd+0wE2I8XJ+RC/vx7G9cvs27v9FWnUFaIYaUET2pC+j9kqk9Kmjl2Eb7Kps+
uR7v0rcGkw4FHugALRKi5/FQ/vMFmrRDmlOzC81cuzGpSEBKPI1kU3NoObnWCwvqRqi3L7a5EH49
D8a40+q064fUMH+p6VepffGsFyEfDAjstqgnH/VaOzgM1XP6c7Y23reXZvZ98GVjvZtZZmpaUHA6
pEM7oGlmTm/Um17mWg8i1bo3ltjika6Nkf6sNw9mh6j1orIEu+DziHO9eMtZw5ASvR2W9qNxQ60S
xscmagTNzKvbnljVPTehDlEyJ48CBuiUwwwe4e5xNr70pfMJpRXk2rq9lBZXu3qkpCGiUGPKJjAj
hl67rwX5NRdbuLdLK+p9nFWuCAdmlL50NB5bejJ4FWtEiypSRGP7l3ry/80v8nmkKksTad1D8nPS
+1nGgMwttPw7xGKGsK6r4uf1HXJx3tAZAMbSxVN/DSBzxaBmVxpjOgb0QbbyxuvnpByKDe2oNdL7
z2h8dAOWSx8YujVLZ2CjVRDTQs9FCZUEU6uSzAAWKRs1K2yR9cc5wBBRbvXkk2hJk0jbUzHwLAa4
BL0TUtOAclGLpKTh+l/CJpc/DsJFAGCgJgBbuvWVAPDwPMqyHtIWMiLokYRWftTMo3Ber0/2hdsN
SCa8bCAKbemoQ51vmcFBC7wUiCP017n5ZbB24267lCOcRVjlCBLE6GoiDUCJ864H98uDfbcoG4B3
n5kBnsj0GW/30DVVdH1kF46fs7irs69p0KFvXMQd+s/UziN/gAbGzVA/Vdnnv48E2YtF5BZ53ccj
PWvbYFgOOqd+g7dHMaei/TXgDa+erge69LHeBVoT87iZ2VDH5LirTPhi323ZRG39/GotBPpQVHaG
ccyAgdiBABZiq951cTW8H8JqNaDp0TSWtlwKfSpxt3tdBq5gvWvGz8psY6yUqDaqnfQ2pu7CoQJC
AbZTgJPro+6n6WQaHL2LATq8jUx4Z4/Jok5xl1twTrn+lS6FgtiLs0AiYDS0bm+CLk+CzkBlOgjq
O6+wb4rsjjkbl+tWkNU8ts1kwrR7GtJsVHCReR28txK0qOsjubSF3o9ktYVcbwA130duVPiHfEFZ
uDe2+eJYn+wg/r9FWpbmu1yBQrV07AmGo4q49CK8tAcnyodTNW6c+pfW+PshLfP6LpCwFDC1ukLL
O5O3eu48ebX1/fpYLtzHkM/73/df/v1diJnAn9jSMGsu3kJ5+720jMgEKG9LnePiUDwP9Q+U+BFw
lV+YI/UKSrCV6ko6x9x19HjWVJdcH82lNYDyHYiLQCIv7aDz0TQ1iDduueSrpAmeBEM3h9V6BzSW
5cdj2dLjKBR7vR700hS+D7pa3cVUFXPWYgsZ5A4IlcIC6OJOa1+uR7kwNPCMPFSpgUmBreQqFWdF
7efwd+RpKTv1aCo63+ik8w8+9KJi4cvxsQr4FrvpUpLqIa8BAgKUU8zpalMJHTtJGlgeSnt0hzfm
ubesnBK4QEVgnO2pK2KnOGVFdcqyOWZq471z4eCAHDvaDVCTxmW1XjUdDwAMrkaWDlYbTrkNm7XP
5hZr98LMIgj+w61og161GiM8GXTa0IalhREcyxwQuZ7d8RkGfeTYi80UY1mDq2cOhAT+gMzBA0C/
8XyN2uU0NnVesZQ11aNDMj00KwaD0PrNGRZoe12XYS7sl0awkLlFNDe02l1fSxc241KDAAcBvS/7
AzFPkCJjsgkomtnVt4B+LSe+Rbdc8vgPo/xfiDX9AA8UiEMNHk1r4wZ11VMlXRj1PJuqCnt3fLLt
f1gpcMxYPiG0eWBqez6rFgGjNLdtmpZt/+by+UXw4Vmbkb5dn7oLmx17D7+PNHwBYqy+Hp8dk6nR
palR2XilnRr+iY+Pbvn1ephLXwjVFaS5QD2gYrw6lkUAdpCXM5pmj6Nz8re8hS+NAm+8Jf0DhOTD
kpctn/AlKGZLSyZ6K8Tb4AEWvnEaX9i9ADIAPIdXJRiS64oK+Oq9LgGLSxviHAdtiBSHF1A9b4S5
sNQWTZMFogVADFyGzz89oNR1S0muo5k2/+oL+2s2Bj9H7t81jZaFEnWd0MA/Rde/0MeoS5saTSMA
4byPMK3SGwM591JPHegix4orP6amFrq5DX+IOo9kBiq0Ibeqbx8XxhIWBXjUZAygoBeMxLv7msxq
olpL9LQ3YvtFGPvro/ozWef79vz3VzcoHpa4v3v8PuRASQgZYTjRw8Y25jNJ4QWY1I2959P4wyy7
L3jRvDGmdr2GIo2h2kgjQxYrw9nN0k8V18KgMCE3Zj9UmXVT+fNjLwLsFXM4EUVFrFv8BcrOn+Y8
j8y833e+SAyTPtdtD+CUAC0un5MMdbgROH6Lu58ZdOnx1i7RSx8/t8y9qScncjUrMkbjthZij5tz
owK+Bp3gbQtSyaLtjdIgTsp1XyVoXb9y6wkT3hf1vap9fpy6wTy1syFu8sI0nmD7WYoQxILuPrD1
H5o2smeZ14EbunyfuSf1bSp4T2Kt9OtTkLlt7Pb+D9Yz1ExHLjd2w8cF8ufPXJTuPXRq1mUlzead
B0ioe5I+mDZf8vj6AoFm+4eT3UULCNBE1GTBpfeW6/TdCvRoLQvZDc6p9d0moqWfOJX8MnAVWcaU
wMKlDA2axzRDD7W1dmAZHh1mQTmStgfoWL6B6hAO8whoMsseNc8/zHZ107bsgJ+LO5iN6HUXQQ4B
qZscoc8IPaTWr3ksZzzAmZ/f6+NYH0EnhC8MsX+Z0r/NOxMdbpM98D6/a0jwSDuW384dO/GiQ9W4
pInbgTdSlfvKkvx3blEg2rNqiBkMqcPeg1Bxm037ufdf22qsACea02Jup7A2hkQzyK25JB+lRa1w
KmCdywM1HGgJr7Fmss1Q+GRKZliKx2Vdx6an/fb7KppBz/HLFrSdDvaXGg09AekZKBmVYS3LcZeh
XkzDrCBfZ9+9E+34WjpBPLX+we7pvWMMJ6eqYssqnsaxOMyZfrDH4DaDgH5ZDUcIFb+CY30obPcG
/CFI9PJYDSquJ7IzXPPUzMNN1dFPXsYOysnvVEF2HWpTavzadUY8DU4iPO0EZxmcy1OQOFMP4095
00nvk+FmT6QQ6BsHTI9r5d7lTEcVkk5vdqu/dtYUo16auo2Z0CkAwYWkbT0Vh0YTQJ77c2IWWAm+
mRSl8x2WV0c9H3nUBlUetSrIw1mSYtcZeQlKQpkqq0LFcaqeynmIrdH+rrWOt7PhPRQDqw+Zlqn9
ZuUeO9Ky2rscpm6oZ7k92D+WjGtO7L2TNwfba0DugMBmBJoWwMh+9laVBTsSFhixR3UgSLwp9oH3
DkE7KyKe99/mEYJhbuZs4FkvbEHIngGoDPUzFOvWRMKm7YxpqIVzsrXgm9F1r4XY2OR/2kXnx7T7
PsSfysW7TYiXDBmHmTsnPRj0NLPNHJKHk/kqta6VEThqOJscKzb0XYYCtozvBTMPelnpCWt+W7q/
b6GOq0HteP5FaTxiUZ06PqAralE3bXQG/o4bt5YUCTy/VQylePW5rozhroajzMad8zEZQWHTAUDF
wlmLx8aqJFxmhQ5ohDGfXLePhjkd4C7F+mc/LzZm7ePJdR5o9YQCXtrxRkshaVM3nfYLnbHi7ysd
70MAJnV+OHJnEhqe0POphG1C9amnOzr+dTHlPMTqhu5bcA77ZbrqJlFwm9S+6Vvpob9CWuLSw/JC
yVzHg30hraxmCnSVPgMk2Dm5zGuBk1Zsb/r8uQWm0yisKAAlyQp4HStdTbvAKM2d2asxZrr2wxxk
0ls8zuqiSXK4jishoCcTuMvleBBa/aS57Rc+sxgktemgZkJwwubFXTXC3VrOI036AezGWtGXGd7X
B1erIpZpX3XaP06aDhL49NQo61GTLZTf7LtymurTbIoGfmzyyQ3aRHB7b+IC4L39JavJt6ApXkne
OCE4VkZkMIakIZjf2kp8c4zxztT7k7SNuBT9ySP9IZ9UVBeBFfrQtpFj+Q3NG6QyjnNXorm3k3ne
gcFp3o1Qma4H+5MuHdxlNLKFFemM7exCoNAF7FghjFtszZuyUs8GsZxwqoI7FGafr1/JH9+v+FgA
AsAxDSjQD9X3gvigMZXCPTmjyHGZ0T7suXziZvnU6VqYue7GG+hj6rtAz9Gjc9CmA2l+VfCoZd01
olbGKVAtFFeKws+Osp3H56kO4EcKfjF2ViHHUzvIbnd9sO7y4+cnH85oFyx6FHguYCp9E+0Lj2fT
qYBU2x21GH3xmrE58JFakUB1aQ9OXfGCnqa22Hm43wmAV0cAfCA9muvWEaYHbDEg9T+Dv+vcsXKs
YVjdEzt0vAIkn5mWfQhGXvksWzInde5875iZP3PZ9XVk9kP+MFe6eMIL30kckkOkAS0Y/bPZW/qP
IYPuoS1GXMPYB1ArVkBkQvXva6Y74y7ovODFz0wcQFJrUWaj052nhuzOHnpxS/2iPGlaSWOUmMcb
aUCCWPBshCaBUd7yYYbal1l7D4PI5Kcsc6cX0fY4sZEH/zLMAXxprMyoBF82C2nhag0k/N08qjLB
oCQ6W3uoQ2/VXJdzYPUxcECgLoSzGwI/665hXdkTXsm+OFnD+IWZRUIdEfnUilucEo1Dd2rKnspN
XeMLCxASr8vDVYesyYeHpT94ml+a5XTqAOLh5e+ufCnGAynQRgQJonPeNtbcx1HiiYz1hooiHrTr
TiLeK77wuZS4NxLO70VzgAS6vXWuf8wa0ApeGDAguOLkXYPEqCdon/utPFX0Ubb3fw8/BOTFgUmV
DSN07J5V4WKChfhIdVwbTTA18C62tdDg+avuwu7m76cLVxRoDGhqA169uqCgxdp4c27NJ2N+9s0d
Ft3s3U5bcLQLWQPgdP+LsjqEsCqMflr2kmeVIbwR98T6Oi5lf+fl+nAuZA1ngVYTp1HI5XY6Aund
bzwgIJap66//txDL0niXzc2mPzu1iRB1EOXzabAjbdqgvn68JPD5lyfsAnr/yEAdazszxmaZrgHH
Gxwkizc6RgOQBuXfp3MgJzmIg1K1+UHeqTdmrsbOEKfa8cTPstHVvoZR1H1ZWWYCGRbg7a/P3oWV
sLCh0IHG2wk34TL0d7NHuo7ZvHfFCTqdoHfXNzaG1QK5kM1b1uMXZhHgMeC2TZSkHcNf/pR3oXRH
2bLBTXcSg2seFC/Vvu17+rMpgvnZGvUq8uYJfNHrA7xwMoA7slTrAFHCIbsaoJXNNacaESfHZjRh
Utd3wpPaxne7sM4dYC/hf7pQOj9oHDsW41Do7MXJmJh8oLOsUc/JjURyawua8Qc3tLo30HFc7MNR
sAOabJVf1rqRg6RTi1OhRJWKxu5CA9I4/4+0M9uNG1m69RMR4DzcsibNYkmW2/YNYcs253nm05+P
/g+6q1hEEfJu7O59IYBRmRmZGRmxYq3nRi8qx89H5T0a6vHRMDTvqRxH4XvoRwGCwnoH3CxJv9aj
Gdy53Nq73PXHTVqDQRPiJnyxWovneCa5JJIQc1HScbT1RJObjVcn8S5G/8LuYx+OjL6GgbzIin3f
xua2K0fvgQu/2eRWLdpcnN2N31fvda62oB0F9kyTFbuhzw692PPabHMIjpUU0kfuaXvQ+13pw/XX
mVFAFNJ7Nni/TR5q3l7tNWoXsWHdBkrNyTv68lYuBO22SZG40UM1/oee4l9SX2u/rH7UN1Ve17ta
lZo7WercXeDXxSFMi+hZTBt45RpqJb9AwQuPsVnLsa1IITwjell1xzp0u3Qlz7nkFrgEhM46GNCL
fFKeePIo0l3yqNai+9hlWfUtgt7lQaqzYSXXthBNkFYnxQZw3SCPO/PzsXRzxW+j7rESmnQ/6pr5
HLmt+1wISEPC1KTs3DqLHww5dn/xDPX/YqQTBS2Mu2AjqDadb+6oigSQt2X3aErDe9nQ562HaEt5
8RrgfOEUOXvwzsbZSLGvwDXUP/quTc+u6W3N9jiEz+2alvXFyajgCwQs4E7pASFGOx9R3Icwdwph
dPREQUKesHmRkgG6iPi7CtDs+iF14Sd/bGkyrdK8DS5goWbqGw3artERfOUjWPRPgZpsDSX9ed3M
xdzNzMySBVFvDpDfZtFR013b92RYq0lCesIuiiDSsvbXra0NanZOQdoi9BDERsdcl7Y+uajcp1FH
//a/WLlMGtDXnsRZEh2F9t6EJ7R8ztaYL64PBETcuSfQ2fv/TRjljdwdqp/y2i18EZOfLQzx67mF
vExKKHNYGKQ+H3pf+pqYBXkj7ahI7rPhda+VLK/M27J7UxiGw41Y80+m+uQ21n0QfqHVR8cS2C2i
Rdne1+kdP1xfnYvbdxoYVAcThTkRzTxwVhS9E8xCjI6W8CVyzOyf659fHASdGUQu0CBzw5/Pm1tp
jZX5eXRscxkKEjorPFG76ZvhYJbp7f9ma7ZGfVqbiT5U0dFQaBO/ocsNuvliXEFSL27RkxHNztHC
N/MhThiR4VohT9F+W5fqQzuat1DR3bdw0q3ER4tTSIu4wiMUJcg5SiDh+T6I0MIdfXqbo2OSD5vS
EMCIr9xPi56AhgIOR56F+OV8qehwrHW5SOKj2d9KwU380ftncjQ6H3hkAgvgkXb+eSPSxyL2zcmd
v4vCi5K/t+Hnv3AAAB28BSAruiDBdvO8auKAEdTwH2u3YWy3yQ2Fu+tWFucJJXlIHYhXKUSdDyTz
lLj1pvWoE+9XQtEwE7T36yYWlxyMOIlKcyLnmHmy4AZWgLRpfIygmAZ8RZQn2f7aS3bhTJtSoVDH
T8gQ5H7OBxKnsisKjRsepaa4ZbSyPdR1aRfIEla9+WikwuchHNd4fC7CIDpCT61OYz851rIsjnXD
86KjqrVPmRvccXhsVK15rdLxt9wL34W82Wd+t1K1WLgiQNTSu6TT7kp2bTbYNCd3DctwdDTN+zKP
7Mq71xFIuL5ui0Z0jW4C0hxTSHk+Nq8n8EhMOToWymEcnwTrKVh7fy54n0pqmuIz3kfWZnb85HUT
pzltycc43lQbiLauj2Dt87NdimZXHskunx8De/DuijWl9KXv/192UwLOAlvA+QzVrT/EqQo0qFYo
gG7SlTzA2udn8VOTg8PodT7vJbs4fOuNNTWHhZ2pwpcz6TmQj77odfRM2ZWtUA2O4I5sE/mXSvZv
BiDUfTGuONOiKWO6mklsqKS/z6cqSPq8kOFHOxqqbxcpj3/5t8jTq18VSF06CGiKYF8Q2lIUmcWB
bhTCvu83wbHRsqMS6zdQzG0iuNxsNRf+r67cVZ+vO9rSVmFn/4EdTLmb2X4cY6Xl/ZwHRzmMYVCX
77uqfOvoG75uZskhJjCTIRF8XOoiSHKWm2oQBsexOHrjk/Lx7TJ11YJknnzhIqvQjoGcp43cH+Vy
b34N6t31Xz8niGHVyWqdfH92oCRmVxiFMPZHHtSRpu1z9amHqq80bSm5a61PXvllTIINagPXDS8E
ObSxwLRGigvNkvljMQHb1IWR0h0Tqlta9x4r94lwS+9z7q0EbQu+R9Z2IsgDRXVJQGUkrZKKntcd
x+woNPdDSB/H+A2wQzH8I6LkfH1cC16HNbjXOKGJpuaZGQUNzqEVlPaYWP6jEOpOlWpvQb1WwF7w
OnyaGglvU5Ja8/u7L7RRE9q65ZBuaYT/bDUrQeiagdnZYFm1PBRUgo70izXZXh1X1n9hns4GMNk/
uaQr6u+aOn3fTH54wrYXIZ/5eX0pFhb+zMTsAAhdSNwMOEsZwiexC7Z5XHPUPOlivIO/NE/FlSEt
uPSZvVncAXel32l63/LQIaMlp5R9B5tfsI9qpzRXjE3zc5YBBHE76WgZxBxgYOepicBqujiT8vYY
lq/aQWo/fXzuTj8/e1U1jai6icHnh9gGsBDWW4vOeBSv/EORfLlua8kVSAf/kRfi/+YHtWdpSWUW
WXtUYEapETgZP5MzW9mXC3edqf/RZ5pgjqB3z/2NDKEKFYncHMFltBlFRlUjEwi80ewO14eztDI8
QiDJ5Gq9VJoQzCikIu41Rx9+ikB9H1futZXvz1c+T5HP6b24OdZOJW2jD7PG4FgnP1+ZTVRHy0wE
g2JzVLTbILwf+7vqg6q3051jEaATvSIzSQFyFqJVVQ87sBfXx0C6426JlZsM1vNqZcUvG5L/mLF0
6DymjuQ58nCI4kSSErk+muSgw65H4+5L6v6AfbCL36LS/uzftLptOP4vwdz48BtLG827ue4Ml27H
O47kLwIzsimTGz13u7yyAMWPfn1U+Q0xLNU+ALLvWfbhqBS2BHHi31BAb3MwnJvhN0CQ6lkV29WA
XZMc2wdZ1lmzcwszt+jlPEMVBguwzIY1agLb6xN16dUTeZuCFoZMs/pF1UtIjSIT0Ws6Bp+BFvXZ
9+ufvzxj+Dxz88cXLoMAuYjLNhfDmmDwRg02GWLB7Uf3PY9O2JUntOvUEDTPorRhPbgadSZHP1gt
ENt2Le19MUWTAYsHJiRiVNDm52TueqIYq5HrxA+AMrlfPjhFs8/PXLUo0mRoNT5PE4XUVHYo/PS0
lVhsbQjznd8EQDPc0HXcRqEVO7Khhb4+iiUL1B/Y9FOPz8UqWErlCYrXWE42fIfLOvHXGJUuPIlp
OjUwRR0ngYueWUYiW7XluGUm7ssKMBP9VOpDDtBjZbaWTHFKGjAuAxhm8c9NpYrQw9yTWZATPEoA
Mwsp3nTDStpiacJQNqBiCSkKJ9Vs2QfKM6pX5IITGPCeQR6T3cepsMZMszQU0rNomGiM5IJdp02Q
su76wjuaTX9ULe/e6JQDdLzb66u/ZGYqZMMRgjGOrPMZCyzS6F0AmT/JQMdqu6dQhMZ+VbTq4lTH
BzCgadSSFTqrpp9x4gO5nBsCja2uoyB3bqYdbOjBE4gKIItr5E3TjjiL8zBF4xhVXrQdYd2euVtc
xqrbRpZ3TCG1fY2t+HfWggcqelR8TH9qH3Mt8y/20KnN2WtdGaUh6VrfP27V6l2p3q+v0ZLDkaDl
LAb/blzwEKtdMYDIKr1jOPTmzmoNfTt6qbu7bmVpiRCb5U606Jm8kDsBUzlENeXvoyX/robvQ/4t
F7/16Y8PWyGFSpsWGxRkwbybKR60JqzN2D+aBhV4d1PXsq1q2bYO13I10zrP/ODM0jSrJy4HUiLq
RTH0jxUNxkaZHFtosW0aaX+kWrAPZeM1yeWffzE6mUIuWRv5EhjSBaEuDy6+N8gA40h2w38mDo+B
Eaw43GWb5JQ5PbE08/LcHKVKLg3vWPeRvFUsaHhDRc93lSpor4Egd3Y10BEAM9S4CVGNvM/yERmQ
uFAQPgvQWv2LgWsI/NJCbrITZscIPPdp4ovQpWWWtinSF2FMbUX9qli/r9tZOK4QpYV0UoUSjKL5
7DpEsEKWeq32jjQMeBslSKSDbDWA/HPaG66bmvbshf+cmJrNcI36ttXmg3cch9YRhiFFcTKm06p2
7bhEEyax7HHsYFZbIz5ddFw0SsGTcVhetGsmYT7InSoI8Oknnj0G+W9y6FNy8xka+s9Ic30z3fLD
xKGTP4GHpnQP0uiiQRMCeXrm1dw70nJySLp8BxPR1jWSjx8ymCF9xvsCIpo5fDPPlEQtdN87xv1A
QWiopKcI3OmuKYZhEyWBuRJiLi3iVOakwiATB8ozv8wkaHR0mlE4bqzqLuERutdpMH5qm0cBLY1i
l0o5FcOib2+ue8+So3IBTXDliQ9zLjmYtmMq+7HkHZXUPfhQldgFLE2oGq9M6LIdcgB/zCAxcX7K
uWbUEURz4sjanuJN2fyo14aycDEwkP9MTH8/OUgnOK6uRp5/LErARN57ZTxa2kNkfbo+Ywu33JmZ
2dauyUEIfS6wVL5QAZmKvgPMWTk2F2cLqMifFdGUOfdEbIod3UImp6ZZ70bjsRy1XdKswXoWR3Ji
ZZYhLmiMagaJNVEycG3RWMa3qamuHblrY5m5Nk3kY94OLmPxrMgeFLilM57M0GStuPLycNBn5nSn
1D1P0Kpt65E8nda/t46dSO4MnpDra780FsRK6O6TdQQP5lFoQWF1hAbHdUwiRVuq0mTnd8Oz0SNq
e93S0mCAo1JRn8ZygXnWjRzQu5HyJPT810TVaeiQV86cxcEAKYMznKrgRUjtN5w3Qp25TlIO1rZS
h5+dMnj3FlCIFXjA0s7kcTCxpfF6u4AhRG6hpnLuu05VxYjyyKV2oMdtQyyab/R4lc9waWBEEqBe
TWoQF4Duso+RcS45vMt+XyeFreuokXy4XjulZ0+MTAt4ctqMqlArQzHdEJYd6U9R+Ri1Kzf70jgQ
zpqYCKYK0fwSUvoMBTAp4Mx0d/p3N9prv6472ZqBWegw8NIC2eh5xyZK5U3i0sSk9npva01q7v43
U7OXB6DcSHMzxiJyWBrxQdV+idntX9hgX6JFAJHKhapr0qWanBUEJD63NZ2p1bH6izTHFO/8a2J2
x+StoiVjrguOa4moW5Fv8lbKM0t75dTC7HrRvVKSvZ5BjNG+7yT0+/Jd6qYbpV85LpdCjlNDs8Uf
zXGU5YLFT1DRiu7y9smK7yrFVk07iPnfXxxo9KMQAkLUpgBvPt8vqWJSfBYYV2JnBQxR/VqGYOnE
nBDThBicaRBjnhuQXaEci6HCQPZTyt/XqsFLe4VTHxb5Kf90ERF2jdaqXMNkBnJh647yU1y/ZUjE
X3fhadLnwTwNn5RuSSzzTJkNomHF6yBIianTPGltNxb1g2co1WYYhAp/8IdDHLRdaeedmXyUU4kT
DfwJZyZx6KSjcj6BWiTGtaTHgqPSbjhKma2FKy63OIe83OHelkEyz4PNKOSm68pIcHJDT46oXbt3
cZgpN0nlxitn59I2gpAf+CNqxZOi2flg9DrI0zYfBUfrtW0nflFJqATRV/bvyootup1JBgechQX3
3mzFqjobzSLE7RR/ZyDuuoYeXvv+bN9U7eiXiVcLjuU9IOphFG/XPW7t+7PzRsk1YgBj2jYdClww
yZtfrxuQFn36ZIZmB03pVlZdTRYCcyMlthTY4WfhnTbVd+nPv62AVJdd/lZymwYR+DDW9GsX3Y6O
G4VQABblP0iJk6sadolBofOSQ7vZ+fGG3hdpDU++YILkpwkagfQhve2zhC6yOj20A77pDI28FRDs
RJnnOet+Xp/KaS1mp8OZlVnA3qXU1wZVMJzMVz4nVrLPes8JLGoeXtL9gj9pxbcX7RF3gLmcqIbn
7fqFaLh1iWqT4yI1ajXZjdZGdkquatOXyq1cU2m9PsAFZ+QBrFE8FGEr4p/zXavRyZD6fmk6Rth9
H6xkKw7FP9dNLK0UgBFwfATWIPpmp5xXqUEDW7Dh1OOT7L8qw7NWr6Cvl6Zt6vskqAaYcoG+Qloe
4ps0tBxdyEI7jaUnwa96u1GTfzSDDmBFDVcinz/VxrlnnJqcJvbExStZKVyk2CxE07sDZDOI+mY7
PzGfOkCYku/thdA8+GH9uWmrZ3Hsd10ev+gDveVyfKv55e2Qr70uLzkiIYikTAM7MkLil2QPVe+P
iuXxvkAf6jUXgmOXRLuwTe5qd9z2bf5L8vhxRYomo6+s7JSFMwfyIeJmuNEInuc3TY8pF4SF5ShN
XEN+49ZQ5cT5wS+9HI62InvI/fBHGFtrLESXsKtp1HxZJkow4cqeXTxIDUEH6wqWI6WN+jCSxLzp
q0R8DGhsemgLLTxkfeQ/NGWfvyR9Ke5qkG63UlL/uu7nl0Xy6YeYpJJIK8HzOweU9roR1EFJ1U8P
FA2yvwqOOEjkH2gEl24CI0JpoYgjW+/c5rms/PIhLeHLS4tS/YQgSrb1sjDduHlfHHgHeb3tl0Lx
CFll9OX6D11cqpPfOduQjZQrShe4lgO6w9/4iOfYGSH2Wz107iavdf/QVaK2tfxsba2WjoLTGZpt
GqnoyBg0gesgpb01/btYH7YoNV4f3kIgcrYM04842Zm937l63GMkgesB3hdzn7Wb0Vh5NUw/9WL/
41gTUIAwbp77iAytETrfs5xSUfdWW+77YC0lujxb/5qYo1M6gC8psa/pdGP0OQHgTV/isetWQ+Al
OwjOkPtAmoeC7GzC0s4UdL32Laf1XryKpGev7r3m1/VVWZovzn9FYbYoBMzLO6HcqPEocV6mIQUA
mot76+W6haV1P7Uwcy59rETZjbCQjdD83RT6j+RdUVbuy6W9oyvw0MOXCBvJnNLKsNJUK2PLdMTM
2JQZAA5odZqfo4wIu59tjGB3fVCLa0OqiCYmhOakOad3aKmuG3ai5cSIrez0uM0Jdkrr1qfhYOW9
+GcJ5i4NHv5fW/L5xknITuWl1FlOr5q/NB9Gi0p/VK3hMUsQgfe1Y1cF33VXtrtMvKnghxpa2ekR
Kr4+5MV1hHMYPKY+tYZMfz/Zvy1iu0M1DHgK3b6lrcJW8h6VtNPTmZS8j7SYrtzlawZnMVAYlupo
aSOO8zYqMdLq3wPRLm6uj+pPmHMxuzByU27Q8Z05HU/qwe4RBpHlVI3R3dLF8XnMZQluvj5+bKM4
24lVNGzLQtfedDdWbuNkpGlxjPNNS6eCE/htuh0DE+nhMWkOal6U+0pp2o2WWt3GAgG67yLf3WZt
IaNEDNSU+oO/MoilOIvwgvQ4j2Xpgm8trIWhLkfDdSIlPCj6jabdaCJt4PRmxO1fHOOntqadeOIG
UhcUdAhYYGgyI38xpdi9aQbP/2n6Wb3J28Jd2dlLBxTCWyT/eL/SkzQLI4SslcJATlyn7/bStzz6
ODbkD4KRlz4ABG0eH2lCHqeopZLIju51R4qc6+61VPaFiR8ExYTTp1I/ew+ZVS+1eaK6jhB4w6ue
1dHDYJghXXWGulFK/3s7wv8nDJrhmEZq/hgEERq1RJTao5GExt9MJhTBKNyQuuctc754teemYzGl
7RV/K2obtO6vD3fpGCbYp0MNolWgqLMQZjSzsNYKn8SjkH0r3O5zmqe7OuvtyqBzsUzy3zAh/o1N
asv0ZFNxuoCjG62c1nmNQ3bCg19uG/WfvEg2Qsu78Hsh+isZ/KWDH+X0ibaEvI0xf9/mVDk8w2Wr
KaMzyu8hiQJ6lVaGtOjzJ0ZmJ76Y6UJQaabriHVkZ35ir+XslwxAScWWIis0Qa/O/SANu1ppIGFy
hp2k3JrZyiStfX76+8kZ0UhNTkzEpvJ75bcZGM9U1LbXPW1pHU5HMP39xETRdaGbeJgYpGcLtvDu
oDYre3dtFLMLz7Aif8wlJql6EtvX0l/5/NoIZteb1yhBaBgeB5so3nmV+21MxSfUYFaSmWtmZue1
76aVBuuT6wTpwVW2brNBh/Ev1oIThQqNBA5wXp6xqlRJvdawnMHcmsJNa1JDW4kFFtfixMRsFCk9
lXVVYcLnFaSAklkZwlKsQWmJC8aCXY0S07k7JZEe9n3bcoiIB9cj+78vx2/FGmneohVE4umeBHdD
JHVuRQkTKzXEgsug2fjPiWpXr8magt3iuxss5b9GZhdmw1nYghJ0nTJNn3w1h8hJeYTc+JXYubYL
kxi/GZNfzdhvvabaxLn0ct0dlqKRkx8wv2T6KZFal/yAJCXp4xX3fao9dKnyGnv9ll7dv6irQ2EB
XQYlYtgh54iKMKr6SIeK24H1l554AZZZYcU9Ft1PgXgEQ2T/rOnvJ6dNZNG+kXk8zUvf2Mca/Uj6
mgDk0tVJ7yAJIq4XYEQzDxzlADAFLzSnDPSYjESovE3U33vRqKU7r4HujWxhuG0L2m+vr9fkEPMI
mJnjTuP9BOfNzLISG2Him5xzaRt+oep2VENlm/d0j0XZDrVleSMYo51W4crJtLgbIIaD/xQpRCDf
55NawbOpGM1IZT8a2ptYUAgTiKsPvS6I0DlW5f76OBft0Yg3qWzC4DKXT5dgQyWUJA0XIL8Q/Pat
p9j7VOZv160seT/sSFRBiBAmDfLzURmEq3HcyaYD6m0nEfp02XOXvYUFCX9pJXhdsTXPRLSk30Mh
VEhLNz9i762T7ZxMEUKuXfH1+qiWNsDJqObeKXtip7cdllp5K5mbNcmvtc/L55MWdaUu1DzrndD8
3hVfPtxhSgYQOQEed9xQRIizc1eIYrKUrk7GJrK9yG7XWOyXf/5/35+teQu74ygLfF9Kv7hpYgfh
WvFr6Rb/bwSkg84nyJNMr+ty03T07EnRD5q7E93b60u8eHGc2pidA2VvKLwjpxyK6N1mkbSVg/qO
Z9NblQkvptXdS2ryIkWtvs1q+YuYrlEpTLM0P4dO7c+coKwUyq7cnA7SOQjUviXjwSoNu22f8sK3
/e7YDT+vD/nPtX5hkow8PXmkh8mAnU+ry2kQ1GlsOoJYBO0hL2md87IxeGlKV/1p8ex8lsKW5HAO
BfFjbQzjoSrd8FH2o8b2cv9LO3TRDQ0BxbNOHnvX5uH4nPjonPix/08GoexByPSSTE3Xr/RDLZxm
1FiRB5+oILkxZj6dmI2qD67Ks7Ej4ZU87TL+Y6zh7xY8m8Lx1KExNTBf5NXEIVSk1pcMB6VL74sZ
rxSIFtyarDy1SIuhsDtnMfBY6gPELFQLcy9/1YLg+6CJlV2Jyc31hV4YBqyW/63z9PeT+7usMjry
xtB0NKj5c7tZ01RdPIhpXSd3Q08kGZjz77eFVRae4U3fL/bUJg+dq9hjdlCTbAvJ1V9EI3Dq/mtt
tvQ8oYF4tJHpRMldGN3CavUXswU7hjQ1/bMu06qdzJafKYXUxqnpFJZy65bVW6uY79dNLHgvJeL/
TEx/PzFRIWBZFkZgOirSG2L8TmJro7r3df/pup0FB0OGAAcGSAJ3wbxw6zVh5msFQ6FYHG5iXRMO
ZZj2u9wS4pXzc9EHaCRAqRMHoJ3lfEihwjVA4ch05Lx6zJtkTzLkDh2dl3GIb9v+w5xT051mwjY3
YVRU5BbOzXmCoMQ+ZI1kem/LcFUIezHrDJstIhE61fwLRltNKEUtqEvi0WaIfg2UazeZkVix3Yud
cJBqS74bKYOMAIxxwIJu15s0AmdiF6E02H6VCzYkP+JKxLO4nqCBJwq+Sb9itpFjIav0VqeiPMrq
3q37vZ5vS+HlutMsnhYW9ILQFk9tiLOLUDC8sAqr2HIMs7Gf6nxNIGjh+9zgE0iGtBVNs7NwIVHr
thBLginxWwjmZ413YOkih+YKqmDOVY208Mw18iyVK2m0uBqk/llDz1SBZ0+Pw60ZCJ98JMBtI0Hq
wmhfilR5yMY1YoWlgjfQLRhXKSvJBiQ7574pw25Z5JkOPEM3bUN5VOJwU9WvUTLBntt9odUbPzU2
onG8vnALp8qZ3VkEMcq9lwtI2zuZMfywsuFLLpk3vQr1Uz0JSPyFMeoGEk1LE7vMLCSj96FHCAMM
Sq3W+q0fIsmLyrq7RUPis9WH+srxIk+n+ixWAc2H9u2ktM5+nN0xXiFDam4kHGV0W3/SNN97juVG
ejESRfodjBb8BVAv/lMXirQdM1kubZHo5pGiONPeVlJ5mzeB+WgGSHOEgeHdFj4qr7lQdXYOO+7G
K8TersvI2PhV2T342igde7X04P+qq41hudaXIuXpS2465ooOpN31+VzY2gpzSerYIEF9wZFgKaOX
6DW3WtBum6rg1+8i4+PXATYmTSQyt6gYz3ZGRozgFibXgdkYGw8B1wQVlcpc8YyFmwAr1JSm1n8Y
mmbuX4pu0xUF0YYylpMYzI3rqU80dO5hqIVS2xBWopvFDT916IH3J/1x0REM061ayV4zVT+Fb22g
vOpBft9HyXEY5cqOE5/7yLXFUtgFofoSWx9mjCJyPrU/C0ii1I3EQOu4i+rmro28+1pb47xa2tq0
HxLqgiUyaKI/P1I6rx5LCS933CqV7wRLLl9RbjORF4zMW8Xv1ZU5XTqjiX+oiU/dqReQ80BuWxXR
YtAryHcBAw29tZL1moXZpMV5qwoFd7yj9HtZ363dlIufB3VDvgNSd2t+U/p931upn4EeAD4rIEP0
+/p2XQoQWAk0nqAzIDU2T7sNglBmndmDtEoPunfX/DZSXoi7wLTLYdf9cNH4yDaxsRW+Xjc83Y7z
c1BGy41eQk6JC2SwbI5ynRU8EycFMvezrH1S2wxGiMwesi/d+KNZc71pIS4MwuRNkzJg6gs4sC9Y
GXzOxBxpmOwpOTzIQnKXJWZvKyXibXXkajsBXNX1YS6tHwDAf61Ofz+JkK0y9ZMKwgunT6RPydB8
aXKKx9dtLE6lBi0mtUmTZrvZQZW6aojyAiGrOjabyO3sIAltYfya1MdGfWmqEEWt9+sml055GQIP
RMDpJb7oTeqMoDUKX+METu/V6KCXt4i7/E8m5lmxoq46GoVF0/HC8IfVSK+laI227xorBZylY57o
BjUVNphMk+T5CmlJoOYR6G6nC/J3Rctv0xbCaUNBayMETufmqni4PrJFTzSpV/O6oLX8oimfJAbu
35LvM9yevvJ62FquGewUP0w2Yl2LO4/Aazsger0yp0tjpbpK6hQVVNxl5iluXLiD3Kv+0R1vS3nT
+9taO5TRrRGvBPhLbk+rOalTxnfZITW2UIi3eekfZXPTIaGhfRwfRoAxUaXRfGFdkLKlplaV8RD4
RzW7F+ItCnzXl2jhnoImb9IvBiNDSmk2UZAxKF5LLsBp2/7gtaLdS9ou7en6XqmxLhriYCfjoBhk
s2cX4vTYlIq20x039+xMCm/FfrwFaBmvVVoXVoQmBcIl2tXAr85p7AKtUMVMrDWnCXU7r21rWGv8
XzgTKBsaPFhkYHuwAJ5vpBKIbjeGsuaoWucUSvSpE8pPdfxhBiG4GDhRKeFA0HiZ1ujVqKlHKC+c
sLufUNvJx0/sKTCBLAMFa4Qf5PNhBIWUgEsPNKdVttFwyOrX6661sPvPvq+cfz/0olzWRr4vdrvs
W1JFu6oMd6aJQIfV2Gb18Z1oQGYNJgYU+kQ6fG6ulvVohDtbdVQqorztV86yPw46u1bpH6VFiSSG
cRmLo+yd5LnXqY40JuJT747WVzONK7tWi/bOyzhijE4vH8yUJ4GSpCJFX8k6ZGRnD2ZjcuOXSnoo
LL1/mBRJt9fnesklyeTQnEMbEM2Ns9sXUF8hjkatOl5nvhKm3aBVnG0NwV2Tz144WCk3Tz20HEn0
Oc+2cRKLYY7ep+ooUWtjBMHKYlPyBJKCgyGHK8NaOjTobGIrU3ADxjc7ncbYGvJkSFQH5Su5TLcK
5Kum+jbKf+GqiItChgo2coKBn/uOaaaV6vmF5sjWq28ktiw+juJbpD5kwn2zFhAurRXJIHwVOtnL
HnE0VzO9sGLN0byu3QgTD4IWNPpWL4y/aEYmH/afqdkWN10o32Dh5wjpX9X8xdLXIrJFd4BU708V
+DKmINnXml3Jputikx5Ucwi2cS4Ot6Ehhbu21YyHqStkZSsuGkUemQcrHG4XnVt6EjdmTyrJIeW4
dWNvFxHGq+ZDnb744fv1jbV0iOn4BNc7L31aSM89QyM5mkaVqTmpnP5WfTRWDTRfS+mzaqL72qWf
3AImlus2lxyEdzH0ixD/kS2deaMgg6C3ErwRRuxNkTiSfKMYa4I1S9ckzR0q7s6zCCzJ+cBSN0m9
rtBU2FCfcsjR9Hzlwl8cBdKXE/k2Adj8PG5oE1J6z1CdXN6K2b6Q7WBNy2LhPUA97z8Ts1MvlILS
GKnXOw1qNkMi2EJgbNvqd2s8tSlIRe9g9V+ur82lePJElsyOmkpwBAFz3uQ8aKoGvTHVAZlTP499
698FfqQfVKlQt1pOAV3XaboYw1HcjK1e3ZdmUz2V2SBv/Cj8lRt570TwOuvIxQL85qHuGocccVW7
SGQT9nrThI/9+o9e2jBsRfKbFnfDRblH1VqlNLrpN/c7gRegcmORNaNUuYZtXHQqMkN/6krSRSVG
bcMU9DDntVeESFNSSVJ1fQ0MuDiaSb6Ccg+PvXmAJ4uZLBhFozqj+M8gc+oYlt0WP+QSFL30FxSC
KARNAas17ZJ5fCzH5DDFblQdcXw2jdt+rYi8NGMABXil0G8Gbdlsr1cIN3mCTJAk5MFbGXVPsbjW
LbN0iZ6amIWrvg+3p1C5qhOV8mhbrYCmCIclIezOa5PtdVdbyqXT0QDXPhTmCj0tsytbUYTY9cgG
O17l6ZtsiLeKUN/7YbrrGuWbECuPQVLs5DT43IzpxxE6cIiI3AnweoLrm400HxMBpS8R21ldbsuy
R+kaxjEnU6Vur8VDsXI5LB1xpEsh4qTdhcN6tni5ptZ1nI8G5XjJbjzl0A0ynRz94fqcLvkImwod
JzL3MEtPfz9JrQRZqkiVXhmOXjguGlnHv/g8LbBTol7hLTC74vpCMfwYPkJHHQ7FNl0j+17qWAAi
9t/3Z7MkjZURqSHfjxMt1my1DBOnGAf92QwlNZygCsqhEocBHIofFofKFUPeuYlrd4YvbAoxiQ+x
nPh7IwIuENGvu1XFrv2il2V4pGhCqaZM+9tsyKwbryB5qFi5+TWL/TXAyfQ75w8AamDSlH3CzeZl
MA8pIA+jptNYySYaFbuMjzlklr3p3al04F1flaVdC4vM9JoB/XWJvZRDESbLAahBdqNan4f7ID7K
ys11IwsOTEWI9zjZLS60eUoIbkZJymXqC0n8GqMNL7eszxpubs3IbFeKXtS0ccirSPaTgzoehpY6
hrUykoU9Arwa7yUspEI5h7ElemrKVU4N0RLbN1QMtlrsr6mYrNiYJ+pcj2bxcqRc16fuq1cPD2Y0
vl1fkIVVZxggACawO9nG2VzpgeY1aslcxf6bnH6ujdc6/RysvHYWxwGh9KRnQWg2T8sJetmEMH0w
jtaWkU1a4Vpa+jwPUeIkkDIANGc3gEdhbjTbUneG3k6HbaavBJYLUR9cRP99f/aoKaSsy0ld6E6b
Z/vUSO7bqnvp02TbKnSmmON3Ghy+0pO6Ynaa+vn2x7V4/PKavhR4lP8faVe2IymuRL8ICYzZXoHc
auvM6qreXlB1Tw+rwWY3X38PLc2dTCdKVDXSPLSmJCJthyPCESdOxA3x0kS4x2bYsDLUD+ybJvyh
CaJoJf5fUAKEGv+XpOoZIJJuYhSNe/SEdkoi+3Nk8X0MXoKMrCHK1kQpZ+WYkZbkjKNvn2ECeGGF
k8v9dEJmXf68rdkLWnGxKOXUjBJjfqoM1hOjxTGOWlsrTy2uBM9pBIR4WF+VY2XZC7TSw5R1mXUn
wP2pO5uutR7HWPuIIpxJmn/JmTse0Zatj7PRbNq3sjT83vvl0jEEhZlvNn9la+WBxY07E6e4TzdK
qrSkwPwVNvELZ34xrNjOBQPtoJzy/61TjI6lR0x6EkanyvfS3pIBo+UPHzj9MxHznT7bsziTWY03
DhzN8Oy0PyldCZFWlqBis+EReifB2Pgj915H64eeUt8p1nBsS81x5xul4kSYqN0a89+R32tGvN74
K6XTt8ytHzCe9bPutp+pK37zSNuZVrqhoDGsyNqUkeWFzkUNkCJeU6QVQ4yJd2R0gED0njLh7GIv
/s4HfeXFuCZmVsrz88oTk6J/FmARjDHJPfKLGh6qvmTlKi2KwVTUP8gD84p42PBGTlytc45p/LVK
f/D47yJdSQsv2gUASWasgQGAmHJ9ssQp7aQH1DHRHi3Q8NsWOuCyF1K83NbwJVAD0s7/ClJuUc67
dsDoJOcYyToUzRi4bhQ0PUa9pj6RX2N2ajvHb6ryIN89rgO+FvECJsejPWGut12elp0YecdToBPL
6HFih5QG2Rp966IVOhOhKATJDTutWohoat/qd4l4f9CAJSCfPIMeodiKIzIL8HTHMWKSNHK+86z/
Ssw1/unlE0JMMkuZJ6ko22Q1CTfMgtjHWP8exxitp/F5YHgJ1jQ7bcDngfGrjvzEKu3QT+12BF3C
bR1Z1EUE3FjfHEaoMyEKkuJ5YWXOsRO+sEL7WwHEQbUSPSyER3ic/CtE2cmI66WjUQgZMPMEbbM9
/9lqtPxatc7wrHl691ZO8bDJZNMC+B9NK2/wxToJ7NPMNICBCFdIlAKILJIx7hyN0b5LqnyHFpOw
RR+fQeoXz3F2MpG/eJz9ZY7NAVwnp6zo71zWgz67v2Od+/ftPV96taF7DW1yAMbMDbeXd2MY4qnr
q8g+TloX+1nS9g9xlbKjnjXyuUk8uosJX8vqLAoFGGce/gHLqIJZNNDx6qOeA9FY3KXmPcbGotJO
6X4qVlz30mHDps2kiUCHXTUwgxW7LPAj7CNBeIUxvhzdXrTzs7J/nvpJ30hSbWOjw+DvD3TNISOB
3jKkJNCfrVbYY89NdUwYh4cof7T0FzDENrDktreXa4H3kuk5l6REjtkUCVtIzQZ8fGdGoGAJb2vI
EgcTlgJkKxwE+vbVt6MeFdNUdIZ9dArOuM/AOxYacp5Lnzb8bUrEF/j83CdCbzZDohd3HDMsHgar
4adu6PtDmyVyL1KTB1KT9kYU9un2L1xyk2c/UH0Q2Emm2aTDKUszu2urCmQNjc/tD5jgcymK4Uhy
I9fAVYIKPUMxODTX8raLq4CTh4VH3yNm8FzexKKhepSYcPYYA/ajodFdZFffIkyXur1ZS3cPFh7A
dg9TX67GShWAStqajQjJA+s/aziYieRTbUe/jHL4ZtZ8rRFyUT3P5Cnq6bSe1WojWk7iSQ8jVj1F
4gM4GgeLQXYYIy6uGTLxym4JChI2QEhBFoWN2A72Jq98Ut+ba++oxVM6kzX7sLPIrwfjnrRK2Eue
u75dvdmGCMhauL7kCDEEAlcNKXXk1xVVo7mLZvgUGU2NH6oo8cey3otM881+rcthcTmAFWLvkE27
op1nUztIZg2AWJvjLy5RQp6czwB17G4r3YoY1bNjyFE2ihpiDCqPgqZ7JPs3pr0WZC7qGhjB/mAJ
wfQ5//3scNIyH+sUBONHIxp/x0X1QAq60qe1eH3ORMwrPRMh2hJ9omIWgeSQFbj5RtMe6jHgazX3
BR3A4aPkDjQF/Jen4NExFHYcUBuzj3aGsbM4+2aLmrGgr7dPZmE9EDPD+m24xysYemqAxLrhmPrI
Bv2AJzD1QfL2aMhuaybt3pz4CspuyZvMSo1RmiBBwpwTdQOTXO80t5rNKHmm5CtPfsUPdjGFwrGT
50iPk7u2SNBu5XVgImbGkbF8G9kZaP9oob91uc4OaHNaS14uaCiKvNAZJJOx4WpLOKk7wTE/G5GC
fa9F30cN0y1QAvzAZqO9Z8bvzmwdiolPMhNjT1qQnhtojpv7aXaTXrxOpfMFp3BnofB4W95C+IOJ
y//IuyJD4sKtpozDMMY5QsjQ7eYxaEHmBBKUNWkf1NPhtsCFC4j3Fajd0dMD6JUK/WJIoqetMyIW
cUKz8cvn//Z5Zf/GNndKXcfnre7beKc7H/k8CheYawL0Car/l3fbLau+1jV8njn3XvX0kUY/5C3/
/f58F89sx4BwSTYRvl8ciLEV6fb27iydNtrvgfiYq7/gaLv8vBSWliGotY5NwVq/sd0wnZrv6Dvc
lEO/KTGkznBzC1Q6a5HRkqk6F6yYXW/ADLORSIBAMPFmyLugtzCukvwa3Ci8vcQl/QJyBVBS4PLI
lbvKy4HaQLdY8PRfMv3krbiplc+rbmoQrByIwOczPQdqy/b198NV8daaE70wfDDtyhHZDWl72Q3m
kTq1GzSAlu4sTH1akbJ0HrCvcxv0zDKn5jvaJMbLg2vmkbBdMW0HsSfNHoXA22exKAW4fcC/50nS
6loMtxuMoq/IkSMxMJrOwWUEk7i1JkQxa808z9khpbqAxDX6UuAJzdm/X+p2BkT0iG52cmykGaMz
YMAsGeer6KrvGFxv+oXtxX6Nh/PtJS7dKJRmQX0MpuB5aO2lVJbTGDDT0QT0nN8L4DRdjpYBM3vD
wOQh6NLqm+khU98V3hoHz5ImAm03d6M5wICoXhKdZzk4SWLzqHfdS8K8+3xiK554yeMhIYc54PrM
w6YCkMp0FEXiJuaxbPYYr+RHWtgl329v4NKxzVhT1M49ALXUpyOIa4AL8CqAnGJkFXxjYL+YB045
Utrl3wSjs/YF2D3DqML0lNuSF1cHVw59gd+7Kt2CBM4yuY47YDRj/4O79fjF5XYRcjKsDepdFPUH
aIV6NKiXFa9UTLYkjiboMcqrx9Rl+9xI7qIqW8nULqrEv2LUHD4K+GPNkxpi2E6UQc5XgpPlZUAP
0IzjAY+mXDEjc5pqtPH9qX4U8q6L3lzj9QOHgtGueKeh6wBo4cv75Gpl2lSorR77qv5i0WHvpdFf
onP/m5g/GJwzPzuhzhUNtW3Cj5sirEjibSU8PpIWib3yHFjctH9X9CeneiYqsfVuSkrXPHL0wFoJ
Ukyp79grlnbeedX4AS73z7b9qbucCWmQvk51GQNandqC+HiBanvmVHQjmy4PdAYcz2CuQq+WloYc
HZ6F6M3GrBbF+E2YXTDj0+lRZxuN7pP4MctXUiqLIgDZgQQ4dICiLvWBdzKlI9OBX56Kb0MknsyC
bSxMBXu/2gH5/n8xsyc72z/biFliVSY9So2JlzylaWgxpn0fJqNbE0UWzgoNvcjgwKSiQUF5uo+G
zkwzia0jJotSv09pv22ytAmEYxWdn8ZZ9cAmKbdVKarQbSI74FwbgwYjM3GxJQDPeZvvW0zr3Iyx
YXX+gBG6u6Ybq4BUenPnYlqbn9nt4E9Ol97ZlThl6M3+pGd1jqFAVrSP0W601UEdGsqqwyh09JNI
24B5r+1fUWNWpW9NbRQMQ2X7CEgK3xuGLhgSEv/WGAEMtdJ/WJqufcOLkWy0RDYPjRwRDKOIiCZ9
ik5hJNANjFbUzc9WFBt+liZpSMu+PdRWlW71PlpLWi3YPqD3sa0oTgBdpD7stZzEeewABsiNjQxB
dX5bQRZCGXwevQsg5KKwf4pdqkEaDwTeaB1F86Anp6q6b+p9ytYaiRdXgegFo36R07l6a+dcgJsr
Nq1jYQaYRsT1lefefF0UO4H5wTOeGA8AwG8VPe9Fk+ViaKwj409O+zqhTz59f4Q8Z9qAVpvrM2Do
vLxKokXtCcOuIIJ+Jg999v6YBDQiAMV4SIJedz7LmDMyRsw6tslPMVgBCLNDY1pZw8Jpw5qilQFI
SGyVGltVIh0b2gKU7+leaJog8tJqtNSC4CL3PuBTz0UpJ5LECRXekFjH2ANbyWONJMYaj/OSc0A+
F/BEkDOgtVnR3SLzpqxw4Larvn2Y09O8imKMorM+lb1Lt6W1xkC5oMXz/DYUCXUQCF0Ro3S0jZtO
o+YRuLk3x5FbIMnen9C/EKFsm5fGUd8XJkJTwwilYT17o7GfUYy3r/1SdDrzsbtgEsKgyCsPV+Wj
VnaOCS5i9qU1+N1UTzubUaD9Ex62YOnzi3wN97+4fTCdSLhSb+YxvLxBkxaTvE/xprDZM8bCWN3K
3i1830Ml7w/TPJ4takEPA36tvLO5eZQ2Wi7d1K+jdEWrFy4QXiZzjRgDozx41sslVGPUadWIoMd2
vV8xafXPncn4hnGNbuhg2CvP2cUVoVoKIAQegFfz/Ia26ceuR/OWY2abiFih6FfMzuKCziTMv+As
QBi0YvKGAhK6JHouLW/facl93U2B05VrYfbiajC6A4Q0eDejB/1SlqdV3TSH30en94WjbSLL2N5W
6yU3gCfdPxLUhwJm6yEPQ/D0kVn0FtvAFI8D/+qOsHIfEITeb6C7EdFfNd9i1NdQF1FkHoeW/9Yi
I/HdyUx8Ruo1SfOmqJ4Npvr/kpQD4mhonYiExmnf2mxDv8zjE5ygy0LwUU/y/agbECXNwxNQEkf1
dra4Z9qAwdhozpkQbtOm/UKzfOOyEtB1d8VbOwuhImSgXWa22sDkKdeIkqluU3sgx3bUC1/qDCBm
yiy0gDbdMW0tKyyrTve9ZjKfzbTpXix9lL6JoL/17Tob/ch2hOmPLK7/YsD3AaUR9VtiteO3wh1t
EAM37oPJ6+Zgu1r1AiLNPDDiiH/GueX3bIJtpeClDqQpkn3bR+CBiSRjWxLR8j7KUSP0HQ5eHyeh
9p7Vbf0JLFLFvRdHSSjz/dR2hxoNnm4cukUIuoFdjNl3Iyb7acEYR2Fpu/dZLOgj4kEkuRmvQx3c
Os8Jpk8GlabX94bbWyerceO/EQe7G8vLmm2dDdM2E4MEoXlnfeEDAt/OFmmAqMr5W1ZO6ntVRnzC
Oy2ktBk3ZuQWW4Cm0+cxNc07LyJ12Pb6tHJcSzbCcmbEAlKPuk1nZ3KmFVRMmUDnErolAGl/FnFY
Zpvw9n1aFIE2BtdAEhekWPPfz0Q0UZ1QDPSyjna0cTDfM4V/YNmvnr/dlrN0m8Ak8n85ioI7vI4T
tGVYxyR7TfgmaTaYxZhnQ5COGP7KWxQK1vJ3SzbpXKSye4BfmFUFBoSjN2wBPrSnbbw2VXR591wd
DbFgN0RG63L3hIWM1uj1iB11PHlSgbR3Yu6nIfuu0TXm5yUjPnOJIRaGFwdA71KWxivZ900GE0vu
SP07LvnKk39NgGIbioGZbc4hQB/C6M6W29sasPh5lAiQT0X/xBUJQG9TzmJSmcDoir87s//UVWs8
AwtxKR5UmGQOhM+sacpLYRLMGD1uEDyEoz2YxLnu7KvyVdYnTV+DYy51VUEYxjGAcHTufFW2q+ol
prcUDGkY0m4QEL+AQmgLXrkdAB17o+s/ZRj8TW0WB0Bdvdzeyz9houqcgOeybUxnRe5MnS85tk0O
8B+iVVPkNbpt6H2buDsCd5hhjvvU5JZv5BwdmK72nYyW7SdevEMmYPRZDEaJlV8zq97Vr0FDETpW
QPaIIOBSNUnSdckEv3C087sayK3IEj6Pf3pmG0aYT0aMPEz4Y6r/vC136YLTueVwjmzn7N6lWK1i
liEMSY7MvSfTIW7vmn7FLy8p7bkIxTzy3uCTNYwEtFiv7WORrgSBa59XNm5CqCdMD+446b6Zzrf3
Z29RE/13fxQDaAlu9Gj4JUfyxRrb0I7N8PYBrP18xfyZtCukbCGAjXtbFz7eGSs2acnAUrzMERxh
lKur9l0bVe5RDSh7IBI62x9SRnetNDAaR9dAE+m2HyCCn6GoIKzFQ8kA7cClSgnmTHU5EYIChRUm
k8R10YM+39zet6VVASkyDwBBegn8PpdSWAyXy1GxO6ZG6dfGs+s+svJHnr/8NzHK8URSTKMpIaY3
gBAmz6bzNOJ9acTJigFYsrtzcgaNS+jHv3KD4HIunSTl5Jhhnq8UwKp1BgZ1gRCwmmAJImt3e2FL
eoc2JjwD0SWHxlJlYXlcMcPj0LuRBEOa+RTm7j9J+NNyfhYWsVpzOil1crT6z2P7CoD6R76PwjnY
6Dzwoyh65lo0RfBg4uaUbTha6VOTZStlgiXUL5wTQd8aBe3SFbsaqE2bthONcZSpbb1EoxdvnKrS
X4uxHsKK2/kXw3LsUOeUv/SajA8lJzLISBeFjCHjWidp/VoK3XsEcWT6ensDllQG2UL0u+E9ithJ
2YB66s14yCbjmJj5LvWYG+qkeyRRPfoZZ/dtvVrOXVIaOEs4KPQj0as6PvLMuQRqFUqDZqRt2+1v
L2jx8/MgnJmKYJ5HcHmnXQbSBa1O4ANLtBQ4P5N8zRYubRlIWfH77bnlWH27McdraepE5KiNx6z6
YcRuwAEYn+hdN3yAtBvdiP/KIperkcxpuK3HWE0SYPzLvmD5yn4tx09nIpRaTz2UowQsnhxrd2LI
hVbVoyZIhL2zCIjJpL612rLcV5nkAJagQd2Y6wjvPzSowz/xuwq+ADw6k6g2WMdcNzB9Ld0M5YoN
no9dDY1wAzFXDe9tYLDmQz0zJMTAPa/MCY8QzGel1fOMmcbU5tvL+BPuXUkBkh7Ve1BTIb14KaUZ
HVEwF5QIxlDan9rSGfwRHAOWT7Sp4741dL/inpf7KdInn0k7DtIhu8utx8GkoBkfChoFtmDWU+xp
oPskfUQDJKhq4VfSyGAEmfmpQXV7A8JMVI9S2WxyEFi0fmQgZwFjYf+SupMcpqSHz5QyT7dytO1v
XAdtb8w8GVhUVpveFOSZ91nvx4TXg+9U0ZMH2807HsTxTmt3haN3vxPJsxOZ0r+IVcdfktIoN1Y/
lkHFzcp3C1ncw9zl/jBVw5aMU+97uBZ7PcqKn7f3delOo4F5JpEDchCB/uW2mkXntBXP7WPW3rne
HXIgt7+/pBzoyyBz7RtVFPX7WW8MY0nxvo/wWKkbDfBU+5BhQv1tMYvLOBMz//1MBwujMtvUgg7q
Iuho2POVl93aMhTTN5E6j0uC71soz/RPFjl1a1yqswJfKrgBRAVaRuDG0GWn9iIZ2tgORQEWk8KM
nYPXAQGTAC8qJ3ASFK073qfj0IU1H6zN7b27XhsEg2ME3BVzl7HKkV5Yo2uAp9kCswmeNRhLb2cb
GN3bQq4P6FKIckBTwYBNLiAkq3eMBbG7ckBr31cOyE05M6P5+/rfff05bz7f/vkLXVzz70dyGRl6
ZDHVNIhlFwIbmFkAC/S7SqfBIDQ/qh2E6E37wAZzR0aq+6B6x7j4vvypTWsVqeuIGpLRPo90rTMX
phQzCz4QrcsGmx71mh9MPBl8mbJtXbLPkWhXVOJ6N9EOh7gdKRikvFHGubxORAcmbOIOPdp0y8Xn
aK2Z/notl98nl993qmHMqQNymEQ+4D8NzHlk66Xh7UNbW4Vi2xI6UbOdV8HsoHzu1mDH1/dmXgRG
iyAbAGzun0T0mc0ZAZkFLBSLmFof6Y+2fE3Eyq1ZFGHNhFkIcgGWU7SaZZ03CCjWUU6x5RdkLNA8
hxyumexub9XigYB0FbA14EDxPrw8EI3jGWMBlXf0QMj6bBZWuu2HKHub4jh+EfX0AR4wxMXAnGLa
O3RMjUown2BsmaxhT6MX69Ecvt9ezuLJn31e0V/TavXeHfF5w/CNe7JWf178POIQICfmNJ+rxCJ0
kl5l0co6AtxP63221rO0/H10hmHYrgvSUkVxiV1y1IXgNOVdpQGBGf/+wPaAjPqf78/yzzS3IbLU
tRbft9Cv/uhVK5XFRa09+7yiTK3ekqGefX7/1ZW+pe+KNW6iJQngTYRxQloa4YtiCxGcNdE04epx
98CNncnzXcf5yp1YOoVzIcopZ5G0YsuEELu8F0E+rqSuFtcwc1fPM8VB46t8HiWgKHFtbh1N9xOp
HhoSSLp5/znPsBjwLqNwDVmX56w3HFSrg2vh/XFATFt9ZAXzGAKMkEfWXsX3ROBYApyW20e9DGX6
mlZP0/iBuG4mP4CVnVvM1Zo4pjJY0qAITzFgqt/S1q03w1BX+9v7tGT9EPjMUGgwjF4hFvCGZ3C8
HujQYswi0GjyCIK9nR53D0Dyhh+QBVQekmPIbiPfd3km5igxOBC4vaPWu3UA2mJ2lxpRvZuKHugz
Yibm6bbAazUGyBqTB5AmJZggSJW7MqQ5BotMrXlsm0Pq7tec7LUazxjuWb+wpGt+KrD/J5QlFT2O
5hBgaESYxcbWm9YqN3O+S42Oz8SofVsp08GHOXFEDFrROjthRexoDkb5ZUxKcoxTkgOPV7TpYaq4
BMn+mLx+YBtRkNcx5QfgZ3W2X8O0BBRiKP9HyOOUY1A2ckUzFg/qTIISFPVanyBj5JjH5EWm+4Ic
/tsCFKcStf8sIJsyf+RBUa4xVM+adHVGZwuYF3jmVioOsLM+2QD+kCQoxNZo8Jje0zcMn363WYDS
IShyZwq8OUq9lMRllSdlj7eS5f10D4nx4/ZWLeQV8X0kYZCVB5PtdSGPoSj9hyw3Ii9d+wWkqOjY
B7Onb8csYFKi02vyU1TyM5R2e2Pb2Yn/lL0/Q4tf8Qc5DnKhmePjcpVMWlLUCUqv06+SIrh8vr3K
JX0D4BB1d3CUoMFX2cTYEymLutI6jvpRy74a74fkoLowt0IAzgYnp3qffGicrIHzOA7Iu4KCZEWf
Z/+oaBvoaICkttw5RlJpECthYSarg8GoKTI7hflz2ms/0LfjFxTTtvq1/P+CmQPHNbqd8fJCnkR1
RFpdWgXJhQeO0Sjk0a50+XaItPfrNbYK9YXZnyK0UZyDLjkFlRjmPpjgFkVZYXh/NhBsLQA0wlyD
tAUPyUuVEolh8q7S2ImJL7+keLmtUQubNOM/Z5QPIeDjVEKaFgBDMy9leTLRi9KHpfnD61dELCjt
hYjZT5zbGMay2Bogwtpq8AD1Co/IggkDLH8GEEJz8TpRDsBtS9Ctux07uWl/wDCMgBpHUCAivR/o
0/b2bq3JUux9MaaYrKn37KQlm5RgOYH25mB+pvn5tpyl3MXFohTLb4CDVzPalp266heulN+gS9YU
j6mM72z01cQF0GW95DOyyW96b42te+HI0AePSzMnGdFzpZqxUaJBIG7YybE+cd/pVo5seXln31e0
bqQZq3hbs5Mutlb0StwHS4B0aT+P4WuTA6cbK32k8cojZ3FV6B75U0NFVKAoIh4nAIOh3+GUDHd8
44iVzy8qxwyeJUCy4ZE5X7UzPfeM1OxIVrJTpj329oQKxUvWocEfk/zG+N0IAPRw4BEOZCHA56CH
v5RVV4bgcQGqKDYGeqf7VtKt2LUFwwAvinwSwk/0Aaho6roG4DUdXVwk8B8Z7WONlIlGv9/W8yUh
eBbP5YF50hJVllHodT9grFdxSvogM4I8Dac1l7YmYlaKs1PhqVXLDHyyJ3CLhtnwinESNUoQt9dx
/RrBKImzdShHnwu9ZIJhHVERWq4POKbVbBFc35aypGDnUuZfcbYU4bIxjyQtToPsgir/qxk9lCx+
pdnOdlcOZvGGnstSLIAuPcG1FLLcSaCRRt9oAEli/Isve/476eS2dbs3Eosw9uRRK9D78t/WqlgI
B8w5Hs3s4iSbNMiRrqnbB17vYrGn2YpRXzw8Sl3HnUdHoE51ua1Fiu5PMuDwRgoMp/lUO8FgbC17
RcyS9QHN9T9i1NiNoeBhoEIARUyI72XCb8lKbX1R1S0EwSCG/VMnvVxISrSEJYJgz8YfLVh5pPuT
rPVtL27WmYz572c6aDKvzVsAZE9lEqZOkKGkBsKuNQexsBJHx0AbPNsAYLzqyDUbUYFxvChOPfCE
DgbcltOLl7w7F4IQ+kyIYhnABaPraLwt0OX0lKd/jeSuWoPTL5STL2UohqFERhNABoQjvN3ZzoPu
+YizGmObAMbr3bvO92aNRHnp5mJZgOBhojj4G1S+rbowyzoXHHqGSijoIaroro3vSxQpO/un7Xxv
9b2mh3qyuX1h51uixPYXYpXQKCu0zIliiG0Af5qg4SiFjgGR/tBtWoJuubXwfkET8ZRA5Do/X+FB
FN+RW15uIM+en0gRwkYAdZ1Ngb02vHPhyXIhRVGS1uVpE0k7PyF/T+TBoYdmeKs9HqZgIWqmn7c3
cVHvUdbVwdQG4g21iNM7di2qTMtPJfnb0F+N6mmoViKHNRHKOZVDZRRWBRFVve3SXxnb6Guj8BZV
4WwVyskAq9OwwsHFwpNjb5Q/aPbFw9wN3v9llV+L7K6MViKvtTUphzRKt0frZ1ac9MrZcP7WNIdS
H1Y80qIQTPICimYu7ahcEprR9zJyR1hX676Mdj1Kh6XzkYWcyVAWwoqmydtugnUtAvTbtFWI8VDv
VzE8VfG6AGsIFqJ4u9LIUxcgjPw0Js9FCRacz8P78edIyCI5gX4oJIKvgLcg0iIYGdblJ08DNcSB
iH3Vf4rGNST9vBmqxQHiCMkQpEnnluZLV6TlcQ+MS5+frD4Q/Z7pzx/YqbPvK64u9/jcQDZ/f/za
J9+16rfbriBtl3TqfAlKlJUSNlhDJnO8VsOse2Jp+AHmfhzG2SqUQMpuMHmiYkN+mppN7Bm+mR/a
dM0WL6wDqf55CBGS7te1QdOWBgOaRJxKF+RcUg+5ey/IGiBhSQrKLu5MBQJwuerZmN3ZcWQ14mS0
d8LYU3GQycoFXHAqCND+ICtMGzkqxXT1WsQx6KCpobp9aNJ93hYgd/wrkbvburUox0MlFTD9GYal
HHyiDWKsSrQAUK/2W+n5btphoob0G+3bbUlLm4ZBdABCgNnMxQDHy1uCuirLok6vT6LMQ569pYDd
tyVZMY5LgQ64ZP8Vo2ycGEviJu2ABRk8TLIMDcsVKHD6IDY3uez2LHH9QZi+FF//2/oUkylrbZik
NtWnYsqDwX5ilPjlWiJ+cRNBQQfeM3jlq1lOjrBiu5pwXHU/3vXpsJvG16h+fzyKdzZqc/N0ULDE
KJaZti13qd3Wp+qLriPrcorQ+XR7sxZMJmZGIK87pw0QXihqB9yI6Y0O1HvI5cGzihAdbyvxxZoI
xd4gWjK71IMIg4EMPB7/IsDe3V7Fwmmg6uehFA4XBtCpomtTSjrm8kScZFbs64Y9ESm21F1LF/1J
RysO5kKOolpFQYA2xIvqVBS5vAPQ/K+6d0DnVjHzIXdS4wCwCgmAYnM20hoiP48c97Glzm+z162T
iHVrz5Ohf51iUHBmWomRhIJmm8F2fms86zB/BiMOap3393RixaGm8e+sQ1JvotqLLQQNGjMrg2Z0
v6R9D5vq0M+Tnpk7TTjennta9DJVOnl046T4Qo0yDezGI/5gSTS4SJIGZgd2HEdEkW/UeooES+cF
pTdV+8Qu661IygHEWy7dSyambdlbY4DAIN4Tm5shigwVBhakyUuV5c1hYkQPksGgXzxatBuwhzgv
wCE2eNTo3ddelF0Q2Xa3iZPaw189/VMCzux71+CgNneN+Kunxza6FOWQ+xRtVgBXz/+MM1psqnST
VHeYZpbfoZ/GAnuV132qK1re5YUAbwcmJ/mjkyHJNRJtl+a2HjiyTkNZElAHFgJ0Nh11N7d1bMFA
4wZ6LkpWKB2ApPHSbBqiHSsukurkVN/7/FMzjb7Aq2ktVF4To1jnkYOJOWdxNXtnxvwkf0wAdq+2
txfzJ4+majKeMYiVgFScx1NfrkYmcaxBS6oTo5Ozj2iOcYEoWwelKDPfMkdtN1mpFhJRApzbi9R3
ycj8MbWNu9au21PWsnRvtl36wDCzJegSfbof7TbfTBim8dwyMwtGbtIglTrwjmZXhyRui6Bym/F1
bC1vV6bD5BMhcJKCv/E2/d13ZbYbRq/baDoYGWPhxkHtWQLdrhiIxyWqwagSuX7BSBkYeDL5BhlO
NGqlX5a16zesT1bS0vMuqLt0bldmu3OW27DjMpswWl6cRPa7jDcZGGF0kNry4ZB4axHTwrsSidU/
0zBhja/AibHTGLrIIn4iQJHY8iS0ryaKvKB6OGTeg/F+yiyQiwNQYGHu6wJrHPfolKLgV52yGpGm
kT5l7Rq30ILhhwhAMkAzhojzCvg2FZhn6OT8NIipR2trpm3bMnPDFVVeOCM8Xma6DQd3U/VgWZ1W
KYDg1ak+ZPEDtuq/fV7xXrJJYj6mGj5vvT145c/bX1+67SiroBQJVPX8aLlUsCQ1tE7vwAYeNy2G
2zgV80GjW/tVpD0gB7myVUvqjFmBaKoHIwoiB0WdKVxMqg0JpFUZMjL7vI79VkdUkQVau1YxWhYG
Aj3UdR3ABBWfTNPSbIq64KdSYPD9q4XgP/bQQCFqv3FX56vMdW71pgJT+39pimfW3DF2NRvSBvTD
J9Hkx1rYut9dcYrtz4J9j/XG79nb7dNburLovpvfH/PhqckZIxnANzB41YmWmB3UH+qO+RHVgnbc
p+OO2XVwW95SmHPmgtR4UEbEmQwZladmijeafBgjoDTWmpNXhKiwjDau204bISRp9HsaZ4dBMx5F
NK02g6gnBjAEBh9iQj1ecAjdFNUHZMPSG+px8JXWYe+1Qdm2uxrp49t7dqWGsxgMUsCLF0QcVzE0
0kCRS/MU4w9t7ufdJzfBC+uulqgKOy+3RV1dZogCFhZ1fwwXhi1SwnXHRuE8wlDrI9g4YqDA8kOZ
aH7We4ekWKMBulK9WZaJgY5ISiPOVP03/n/CU1FiWeig5uHANjFDPXjbY9ZouuIF57tzcbf+yIKS
o90PY/LUPJe0M9HTOBdHt33VBTjSzA+cEQiR/y9AubxTAkqWKcrEcWy00O3vjew7RVsVBiKZu9tH
tKQN55IUC4jIt9IjHdtmfc6HkOMxWm2j7jCNK6qwKAdwFszNxQsOBuLSrouolyyWiTjGZo0C9qDv
0yJCZ3N5nCi596ZkRd6i6jlgkUA05/6Psy9bbhzHtv2VE/XOvpyHG6f7gaQkS/IgT2k7XxDOoUCC
BEASAEnw6+9Sne5TTtlh3aqXisqwLYgEsLGx9xpwxzgZz4mr1pUjnqsKvgv3u+fKXJtvHv3++et7
t+pw3z1CLH0AEVHIOz3Rew1OA+ja7WHx0ssEBmaQEoEW4v1EzKZqnT0L0jMhD7CZ09WHMZOjajNa
cXAHPsVRw5TBLh2e7+Cz2Vt7Q+wVUqEQI+MEYp8jjVdOK2hRGSK2xCbIMe0gn1JOxv3EJlY60BTa
QVilXoecLuUY1iASNKEqgqxla9xFdTG4I36ajVCeE0kZqvapoRPEEqrYgWVaOkLFzwkA2Gf+/dgl
dKUWpfOUDNNqDKd+l/YOLiDE8XMzW29j4zHOF12JS7s4zsqva3OtGU9eWrd1VgzqY1ZrWDpjoXfN
Wnkt7kMajqD3cr70puZukMn2qVotVbxNk75o75yt0063seNv69FvV9BeX1bdMkJ10DtWBSZQcYwf
8aJ2OzRasLVhGYPvO8+UlfVUkyJtoXY4K5AnWGfd3Pdbr6i4VHnipMGGWW6LcZkeA8fRpdMHcckz
1a3VuBg8EbjytR6iogfeZuMz+tCIJV7XzpIWUiuIVxgyFa5Hfya6hZWdFe3KkRp1ZB44BYdqFJT2
yLB2RgBW/Bk/iIzDSlVZmdtgCPKuQ0Yww5n9QrrZT1nHIu+5DdfB3KExlobVdmIwpxkoCWEsEvh5
TwzUIlvPwvu6HdZuaKu88mu/mCM00dwRqF+nr6M8FfDM6cxC8iDCE7JY+kUTt20p8JWfoySqdobD
vnwwmVlDHse5QXmkojlJlyfXrVkFT/B43qhMD+iIxOM+gwsUtlYc5Iwt4QWzg1qh7wZ5Zdmy+qD6
4LudI/cl1ZHe9gyiMdWEmv3sBefE6//A+/4SkmFj6SHsg0yEnQF0+K/xZSFtR0ZQlA6VGi6juc8h
5HrbjS8qii9hbZIz6dx2cbBP2HWXQOiabzTRd7bfuC50LqZ2xesg5zHDCiBXfMhKpnABhEirqKCe
2dX5YptyYjTH3TpP5xfDf0yem0/hXCwIL2LXjXRl4DmO3IA213SKEODaPCQPtB9XpL/xK9jBqk2N
G1MXRnferC4+D0XvIuzxDaBngRJcjMKse3JPFrath4XN4qC6H4HWBR/FiizfaHXtnKXfvkuJTsY6
OZ8SDV9SL5nEAWByH9gaGLLX9i9T7U8GOTmaKicEMVRiEBU9Je29Sl4+f2HHL/luybx5Yccj5M1d
1tVejTCHz0f9Kjf1a3buzDs3wHHG3gwQV1wRH0TRQ4WgtIAsW37+AO/OuJMXdLLmoxCS48mIB5gH
JAl3Ei5ow4OKzqyrc3N9ksS1AjrPxmJnmYQUne5yuCqUyjlz7zszyh/F8zfvqhPLFHMHz9L0herv
xv4LCc9kbWde1x+ogDdDBDpCWXHBEP3vXpo38tIxpX+OsXlukJNdmCaNhDk65rwleR2svfqmHYr4
Lwvo/Drz78q7XMBtbTLi4JgiYkUoc0jMf7643qPFT8Y4mfc+4yaqmCvAbXXDVRM6qLMiyuLETINV
GitY2iQ+ZIkSFw7esxNBsA2HrxRtuxJKvfYN/+5V6TOK6ecCw3HkdxsXLkTAb/gQl/VO1r3wbNaG
scJE8uSRDtAWnVZz+IL8AhLKRcaqIpjOlOw/XJ4ZOg7AUaCifpq+WrN0vqKNOKqtGX8Ntmz788z7
Dt4/Fdq0wML4wH4DTngSLYCMTrU/x80hsf021Xufrid6iVpOIYCQlGKthudoeJzYJTf7eDZn5LU/
ClZQ+HJBlz4SXk6rRjKFrMOofH4gycEEdT7CVufzJzw3wsm0mWZGGWKENUEblMNS6L/cucGCffsE
JwsWeR60CEEshx3hWC6Lk3ty8/kTfLS534xwKi4zp1K3OnD5gfq7Cn2EvoKIuxuUoOmfCe0frbe3
I51cX5QNxjlA7xvEoGUl/XgVRrC39M8BNj5+IJQcEuQOiXfKNmBu2kdjHPCDUet+vKXRBQMt/5wk
/YejoK4KpBpso95JwLqG68ahSXtgELz35esw30n3h7F3n8/Oh+sLSGzYt8EwCbZbvx63NhGTbgCP
PizPDivG+e8sXwQA3PZgyxKGx+HfHB8hoUotAF0eDL1n4hqL8cwAH8352xT2JAC44eQNGdFIF7LN
lEKvf+UOZxbwh0NAkwtEAEhTvivIoPrtE1F54jBVRSoLZ86l+zdWLsw70Cc9th3f1WF42KVdkiFd
oOR64bdd8DL4Z7rAH0302yFOAsmsXes04zHXr8sG/a1zwNoP3xJWKqrPADi+K+9wuVQmzKg4QGop
n0iXh5lGMPnL4JzjAQtMCIItpF/eSWPoPjRN4jBxANpo1c3bIBZnzvA/RNzfnZRvhjjZEspQnJ6m
FgfU3uJSDbHdpioM88HXpkTftdoEVjxOAvtFL910BR1XfhHZSZU+G6DQa1maL171NWlEli8RykO9
qtB6amlbLLUHk85+rleoR8SrZELrdE6JLZMJrqkw8cPF0Uv+Mon85KUdT9E3u3AGL7PG6OIgB8yN
ujHqryKE/xgAVb0QF1eQ+E9OkWRs2rlJUn5g0au2DWwbt67fnpmYD1cwGN7/HuQ02x3RIQTVG4Ms
XuPlsQMeDg3HvzUIDKCP3k7YiCfxRAwG+YSsBCqiY37jgof7ebw9/v37xfXn559sQ0aIZp1CToTb
MRWbOV2TcjI77+XzYT5+V38OczIhbkAmaSgew/BvhF1G2e+ff/57J/o/Zvx/B0hPGIOikVNvFXhX
DZF7kAfLJlxWS8DueO+V0dyuIN21a4ibFP4yr6oYdbBQrj7/Eh+GHOBO/j1Xp/llEhhtSAf2b9vf
wKI2t+Rxis71hD58k0C9o7eARgPkVn7dO4QCA2RjISBPgeoeChFBdE57+8PneDPEMRV4sz3DtvER
mgdxcFHcmmeTk2SHGHdm5Z0b5WRlJ6wadTfiQaAjUkArpoB3FASl15/PybnXdbK+fWoj4lcdXtdS
InGZ/rIn2nHdvXlXJws7g6I3pKylOIj5qclalE53mXxoztlqfZR9vRnmVJREpByRHdrchwaloFn6
+UIhvOh/m4O/cYN4O9BJzooug9NPIZ5nCAhmo77sF+f751NyZuKjk/OsJoCiqA7PMnjdamyQrgLk
wll6psX98TB/XjBPDhmOYbg/4YLpyasF/OjWf/Dq288f5eNp+XOM4+p7s1PiZtIBWXpxGP04Z/rK
cZKCthaeCOdwFB+v4z9HOj7tm5FqHdPOVngasrww13nSC2q6nz/MuSFOtj1NssE6BkNIu0y5M3R3
WiYXn4/x8aT8eQU/mXvqLrWyHja9gtvRj2pY63OyHB9NiY/6MRB+CejXp2pYRMxUNj4WcONtCJTb
/fo6EysKT4TPn+TjcY5CQdADR+voJHx12USzWKR4EnRNjOGFjkfo9V12f1mlGBHGB2/5PwOdRLA+
dLSJuhgRzL0cElUIS/9GjvF2hJMYNlsUIuANhUgc7eA30J6z8/ho0t98/umNmwzu5AsoBx108t31
n4J+P4xn1tXxJZymMW+HOAlbfu3xDs0obA+5HjmqWn12qRDvjfOCW2bRmx+fz/5He8WHhgCak0cX
s/RkryzoXYwJenOHcXyKoI0ciq+fD/BRXobMEiIL8I2ClMTJ8spG7dQ84xKGOMDNRJuxeq3GpjTZ
NwE0zedjffjy0NMF/A/KrKBU/RpbpgkusSzChdJP9kyVUZ07r3QTvPr+GRrAh2/tzUDHn78JYkHN
uon5GCgdcuRH87L6Gw8SQ3v+CCJ4D81Cd6ZfMhnzA8RKSxLQou0OQnyzyVQ404VTffl8uA8f52hk
B+dVCJMlJzEZPevGkyJDfQf9PvqYtD8+//wP18Cbzz9ZZA2P4Q0hjvkkOldOgRRpztZNf9OdU8T+
cIO+GehksYUGrNA6woPI2uaS3rmOyOU51OG5QU7imF+ncE5NMMhgh0d4KVzDuKjwoCb++Us7Bqt3
kQAUV2jFocr7Ti6OwDPP6wOO2r1l6wZtVvnDXfi6TyRU+HmhIrGyDTkz6IeHwZtBT2aqitkw+OOx
spxBN5CXlpZdIMooUOXnT/fhSwRvA860cFnAf3/dQUOWjWQ8rnDtXUcKTcFNbc5s0g+fBZQN1Pgg
qPwOeTiHWurO9fhBoDFAssuh13nNb9L04fNH+XD3vBnnZD1kMUOmJC0/dE7x1HRnXtTHnw7CSQSJ
LDAnT/amSy0xKTX49N67nEP74KT2TKr84VxAY+E/Q5xM+lQDttZXGvf/Z7+6j/Qli89MxbkRTval
O9o+WjqM0NBbWOSN5jIlZ8pwHw+BpwDoCqIupzgUk7A6lM7ID2P2zWVfJiDW9dPfmeg/hzhO1Zuo
D2cT4D5hBHyYvF3DX7vxTLHnox0PJknoxjBnAV7xJKd0KreNU4q81Wp3G6spt0tWZt4XG/0uJ2gT
XUfm79z63g55sg1RQnY083FDrml/6fVDyQESgVbtbpjZ4+dv76MJQjYLqBD243uvYSo9DTLGguSs
BrSkfw1UkKPn+fkgH+0WELRcYJKAu3tv0xsoeE9LvMIUiGO3i7c0FeeyjA/HQFcMeLujxfVpRhNT
Y5qW9O2hyf1lcxZt99HHwzviaBmO5sQ7OxLNRx+XpIpDd+shMjf+mc3+0ccfKy4QEvcgRHqKERt5
OgLJj32i2pzPORzI//oMvP38k2DizF3LWopoGLXrVOSAC/21zwf/H/aaaLRmMG6H3ebJJkEW6akq
nvQVROryJP0mx3PE+NNz43SEkz0RMMg5et2sr5rpwu2u4+xxuGzOeU94p/OAUXDZAuoek+ADGH2S
6M9OZrNgqvVVP3k3fkfXltAHLxCbtnnl9D6t2KHNjpVrb+c4X6LgBXCvKje8OXPivys4Hr9IiPwf
XwZtJP/Uq6SFr7U3J6m5In12y93sVQti8qYmYW4atnH9eDuH4QU0oTZJ734LqqaCDW98zvzxNPj9
8TXQyobaD74PQvivwTVVWQ8ID76GB3utLMk2owqrUtvpce4qQJcatP3TiFd5sMC27fM19YdM2ttc
C5vhSBLPAHINYR9+SlSlkLUG69MMVwuwyhsyGr5LlICETmqLpCYbJ3a+QL43veqs2hEWfR2C8WcI
8zpvNo8jBaKpzsi9m9YAmPvcvSaeHtYD+rMrYqe7Fl5SZQtNfSD1lnKonW0VLXk1z2uZLLsgW65x
nBWJImVravQpZrExsT7+j85Dm+37RcocTi8/QUy9jEaPlSDssSKl9Xrpok0NoOXYoPWkerp2mbvN
fBwVrrnnflIVTtJ+o55pzryy98sXyQgyK0Bo4V0Fzviv05UZsgTp0g5X6gunu4D+D8Lh/3yf/y/9
KQ//8+7Vv/4b//4OscihppU++ee/vv4UQy3++/g3//s7v/7Fv67q74NU8nd9+lu//BE++N8Dl6/6
9Zd/rISutb01Pwd791OZVv8xAL7i8Tf/f3/4Xz//+JQH2/3852/fpRH6+Gm0luK3f/9o++Ofv0GM
9M2qPH7+v394/crxd1dSUNnWr+/+5Oer0vhrL/tHFvhw/fWPjq+4Fv72X9PP40/S5B+w9jv2sn3s
ITgcISIKOejqn79F/j+wniNIXMWA1qfHe52S5viT0PsHTsmjdODRlTRCEPrtP0/+y+T8OVn/JZBj
ylpo9c/fECp+Pd0B/IU8KWT1AWAD+w4ificZHpQvJcoMCb+CVqlf0AQysm4xDz5vix6yotOVajir
gzLuej6ZLzOShLlc6qaSM1CkvtM9MplN7s+4AvnqBoK3o4V5op2+HZUJktcmAzL8omE8jF+bTk1e
LvtghN0iVcuyU8J25tCyqBFrOD0NpfIHxAxHt2QD0paLIqZFfksBZh08GNk0ATzvm2CJVTGPTv3Q
wpOiYFE/8QcUwbrpEMOKiF86oE7ejRqiBdukWtp6RUWjbjVvwy+NaJmzs1nE5FO4sIDDSXI26sJx
SATGaOPwSSFYHzVOczEpXiOsDdFFHDehXsNDx5q8b+d4dvNhNozeLypM4Kc06T79EXdOeukzb5yL
qQ1MkCMejfuWVGARAFUKL/ZBCC2uVMuN3M8jjEFASZ/co7HlhOC255XnLquBSa6fISTgJ9e0AjF0
68PjXF1QD+ChH00WdHRbOYwLZGFT+5UiPx8R9p3pBkYPtYuOfJXUj/BjkyV3o6gr/LSz3+NwUhsT
qXnjcY2ItjA/fJhcnfTrlIPU44Ztu+3hIp8iPkUdwlk1N8IvGJmcqmxguu78rOtuRHVOhGIuRQM0
bk65WhBDl8nvkDLUcDvCohj6bL0otlxTdKPgN4JWUnAZjxMb62KuAJdcdSqyc51DINkQAsxnDLwI
ukrjAI/6RZISmOpI3fIg7sgu1GM7lk3vOxfJzNJVMMnkDivZWdZNS3v94CfQy+9XVoDzdc952tiN
SZMasjjxZOVwiFKcANc64sCWFEyPXUTLKuAGfvIZ5QuV+Mpq0tdtyr3mqQ9CERVpTzJ4UoK2kV6k
VVxlLricJk1/jJQ04XbK2GyjNSQxOpuPkw3atcc8Ytaxw6MErBurpzuuU325eOMUvnhYCcHT1LlN
tRrFwIH9GmfD+zgPvBr1ADE2fvAYTsZtdlJpHpcZScA1iEYUX7Z0BrnskHg8WLD6G/DwV3Lk4Avk
gnrz1zCAEDPAxXDAuNeGu/LCinRUqwwaDrQkY+jUxeQuc3KRkbphucBltF3NkV8rsNREXV8QMOUm
QF3YSBsc04PjPQ+pESonRma0h+pUmtpyblUHBAP125BducmwzHzlgB6GagN8urpqF7tscqB50IFr
XJVhFM6gQMKnki0AHTVGhUEZxjNCQV5JFWVP2ehm0wyn4Ka2P5NqltE3nYTTgBghIzjy5GxoIGiZ
u/0Y6VXNZAdzVtj9Zmnh2CxtFiQXMUmuKsDQnLRoYcMq1x0HbVrvauM3Uu6Mk8QcRdh25tF9DGbm
vJntNARfu8DOw0WQKZ0WiauC+IFwr3eL3tMQFNQ8G9tHcBLA0s3At6tXwIVXukgXTe6IG9EUrS8S
8os6dZchJ0HI5T7zm0gUcBOqm10fOAnkUOVRU21iafeDzipdudqGzkWjKshZmo454J2LpelLIM7C
B+6IFLtH1Eys69qN5twmqg6e4xTEi1JF9dBvjE3d5HnKYkeWzeiG/RFXYp/j2jH1BhgKt3/opbVJ
2TQBAOe9keEzl5Dj62dv3oZNlQ1w2eXmUs2KXdlANcvlFGFSB9jftlhONY02sRw9DfK45zp9Dq3F
8W6pR/ncU7pcBzhocsiPZPuoDccblckBGc7SuDchrxewRRS8c2u4osaFQQEpr7pOrhdZOy90cfRL
Ayz/tq5B2gS0f0iCi2mK0x8ubyxKzPjb3LUpK8NMiV08eeM27cQINkZHblBWTaMjFZl+SW1Cy0a1
XnxBrOpX9bw0txOu9z+blCzP5KgOmXMYDnXro2d4tDXLMNMVqjEpXIx6v+uKsJppCJ+iyU1BpRii
q5BV8lvjNO5zMxMeFQYp2ZVfz4299x3Dr2KPqtzVve22VrA+y7EJXHtFlGlICzXFMdXbdFIVmPQd
ceIr4rhG3sS6NvcSHm3tVk7KxUdFwR2EIKo1AN12ZapmmFep6OD1bCX32cqF1+HBXdqHpjF4JdZJ
HlyqjzBjwl0sv4oK+KOhHgwKxOCoRwrLMT+P+5rpJ9tPzRcajYNZ4RncgmQtZOMoDbsrGEHaFy4A
CJ0SVG+pi0ScgFsAd0Ovupt16+za2tDLXvqIP+Eo930oBnIfhqOzt5B9P4JL8EJoNNSgM/Cx3U7E
89VGOazp80ZEy961gfPiNmK4NEA9HYhn4p2CNc/VNFV2NzRQQKpUy264hzWZ6oRwGFH1wz5V7oIn
UOpxtGbOY3QAr9LFqQp/ivx9HOp7FQ4+Fhks7EtuU6+0rUpl3uMQW9VmcLGW6ZBPPq9/xE53AbWw
Ll8Asr1Fq4qBjcbcC9kxvQ0DJ0MkGKDjCq5a+kzN3L5AzyJeofSBtaNkvSO2oy8A1QQ2N8t0DUsR
uyfT2BXAlLfbsMUBMiW03qWJw4HL9qCmbH23Ld2kNRIy//C0gjZuchcviwnB7OnHckqWOFeDcdck
MYgbTTiz15ClIfBgsme5C6/BDJcEgxXautm9Kxd2484d3MbnIAXVCqqQRli24XppHmtnlAVBZ3nd
JCy7jieYYbvG914JqxEMcIG4J8BtTHkzNtmzT1kCdCn1rhOfNdu+QfYU6iUoMxlk16SvUni1259N
2wI5RnRyqym4SMarzb7jPhzREje7HdysuSN1VEEtI4Jp+Aib95sR0hzX0HOs4IbeHvo6tDky2aC0
HqlLgmQqh/eo2BkB/YwRcuR7BGOnDEDd24wSHERrKVzdSGX3DFcokTPep/tMVvXFnIzJg/IgJd64
KkbhlCe3DiP8yW+I2GVYlgiXQ4HX1BxCgf59x6NlHcswfKILaPB4oZQWyvR9AWjhg5TLtZ3DFttm
CdpSol96FWdISSH+tWFe15ZBH75EevxeEetuaByQddIydqG8Psz7wXh549LvetTsIR080O1xrF4w
zlrEW+uvVBdgk1X9DvL67iWUdtcmAxAW/et6qxJV5V3NruFjoC969B7KJSXdRiWTvAwNJObxAp06
9/qe1gesiUCuoxr0uU1C0CM7QA9kuA4NoT9RimBfA2nkXcKTfqWklhdjDHMgRubOgYtIhDupcVLo
N3JZ8R9i8YYvfdiClwRDG7x89yAMNvKGzeo+9eGWLhBpSi3CdZwuFbzTapB4eStKvkxJwdFS+hos
wRSX0iEGJt06ZAeaksrPZx3q2w454WVA4mgvFyiU4rCmazYswyrqW1DanKoaYU4IhZJ90FbLVmST
zOFM94i8l8FqoXZxepm2ughmgjRQ9aHd8874K1+P8iq0C0jRDCu2CBwY/+SkH4NrrWeSw3Gd5FQm
oqBT9bvjxHqzBB7OHTrZ6F4zEMmKaHScV4O+5p60ylwPgUxk0S+dWeN8XYokbuR3eIc1BbCnHEr8
Q/+IZZ0Ww5zGyEhrnQvrZSXXFcF1SC0QV0z8axUzWJbPIK9ptPevZITcLUI6tJGwef7pV7gD1E0G
sOLgx6QIcGvZVB3SMtyHkBVGKNhBFQQ/rUy1nqo63auuqZ9GBedGRjKylnEgrmbsuWH2wzIRodo6
lUPWGbUqdyBPw8EJjeZSacjf9C0uFrnjx9FXOvZkPfmN2dsQMWYeR/8lbf1x6yqBsyMWEPzwE/F7
pd3rhoV2HeNggdtsq8sqGezeDw1fp72a997S32gYod11qFZfAIKVbHm2pM9xpR4h1ZGuU2IyVD9a
qBQvqUvK3hGXEqnXlgaiXQMCKTYyG0QROyS8r5a02mSgd9x7Yf9sGh5BGAGZvVEDg5q3OUJVBcN+
HAQ4izM8CBUf7ihl7UXUVwMcJBpcFlqmrvuep3hJEyChUC2RBZRMxNYHgW3l02zcqY47uSZ8fjaT
/tpnVbuPmjreVZTH2OTiRc91haxwcTdZK+MWurPTMpXBnLilDpZuzeIxvdQz9/ZVXd/p0YMnLzgA
8dZrsIh9cFObLO0eRB2KnHZh84zw+1UkUb+hNTShwxi5jeOlZd8PUxHrNIDhgXrFArMXAFQuq9iG
8s7KLilli3cNVJNYzzFpDl7Gq8KMgl+FpgpLJAMDoNTdPdq8aUmD0O6gKDYW7nC8//Iw/B3edy5w
tHMF37tEFa4VYc5H5QFjgGM8mZ3nEflwHqQIYDntI7YHi8a50CxYLuwy25WyHTTJAmjhFU3HyfU0
ibEtPMiWrSGsD8xlO0IZZVi6MW8tShO5SYa2iDR9dZO5u0q7CdR7FU+roM36e9zyvYIizTgu64nj
agTl07mytwHrKKQwUudeyyDcLE6W7bWrWvxyIEzuIJYWLRkelVNlr5mZutta4p6IGyquyNnCZZHa
yHnRDm/WrE1orlxd3XcJaYqZt+Y+VPY7FA4oHGG6ZkQpoQcNFwRXXkZ0gvZTN7gN+FKygSIBne9a
mLVdILgy2FNy8YjL7vhiU+seCOmjfRN2wUo4lN+gOs12ViIJaU2AsoDL+UYJMGRQ3pR7VJefQtwL
njJZV19Tv4WR8uwlK2zNpBhxxKxorNrdEiwhZG7NA7omt97QhPk0snmfuXP/2sTjssMxYy7ALw5f
aiPEqq2z7oaOcv7SYbM8dSMsHfIMvdy8gqv6HsnBl1563qqOVHvFGcLugHv0K8CdGw5cdUlbp78a
kxC+e7D13McLTEUE+IiFSKtmBzSvXVkeQbychesZisLrmft2TVE2XatAxs+4ocww9PGgIYe+zrDR
iMO7zk3tla6GhyXTtFgiH7GTKreoZyaLTFdQJHLCS00GujVNh2qHNGlJWmLKDhXZMhPe9egpsgKh
+hFd6H6lBfURpVBOqAd9g4A9/VyGGJxlj3YCvvRBug262hRdCFn6EMon22TWh7A13gYcgfFLXdV8
5XXHQyXO5pIRrVZ1avoN4UI+yCy+ZYEG91r4dAv/rjmvBpUWQRrwNWyps1XXEO8q845+phPu9Y7r
msOQJH0DxnFU44pm0ZivvCGGVjTth21q2naDMv91IqPjlu2wjT33tXcJvaApIAoEM5H7bIyP0MHh
YkmaoGz7ML0w1Sy2OM/NXs7K3i5ZUt+StBn2vbPg7ukFAxKNKtrh4cWOqy6F6kPXI/H0H6JOBavM
NbA8auBDIF3zkGnIk6ZT7TwsSvE7151NmTagfke0D79CWm6BeGnbl7Ugzt4JfZXkqRvXF5B4ojeq
JeNmSLofA7D3e+IIu/KiLsl9XHd/NlAvKgn81UkO9bds1/JhQpcdSVspQdZeoWiZrWfsRSimqQnZ
pgmffXgMvbYLNNHWRz5dibqN2lgW94dh6Ng1wu44Qqm1AVAX0ZJeJLRpoYTpxt/cZImKFuy+lYhE
jPRGj8DCTujw9XYYdy6S6EJXkpWujbMCV1exa11lnjgbuiJAHnJQVe9tWk8MGzeJyBccyWTlBHHz
ygKiQFCeeC6TxEUuL9ke7gPexeiSpXRqSAD0aSAk0mTQrJAB48IYifayAmt3H06xu0E1yysWszi7
yWNoFIQj6ssxuckGgBChfAaquUvb5WcUN9B2A3i0voBIWVj2hr6glkLXamHjqvVQscs7DXhJPdce
y01lohVTgy1hNvI6VJ13mU5QS+ghRQZwC6rwKy/Dvq1ZL54t8+yV25nmwh9cpxhZrw/RLOorawV2
6gwBuQXeIeuwq0LkzdH41YYVxCw9maS5r1N7MyeL/6SDeloLv5IPYY1rYj64KPS3SQbNOMBrbnob
2A0OED/3zMh/xG0Av2XNeVD2amleROrMd4qlP0jiL5d8XqatX6Esk3epbzYJhy9p3dpu5adQAThe
768gopyWFpCQtSP4tIqpA1zVPE0QMwmJSFcM0ge3qJmiDubH023EbH1fjaj5oOocbVwdLtfQc4ih
mMfBnwexfoGcAnVvp2HRewe623eVWebLrIlhyZQEM4QtE5zO2Rgi/aFNAt0rnIYZmzpITBC+nrsx
K3gsCWTfWfx10LMuFUuGtd9As9KQHk4BqLRBnun/sXcmTXYbZ7r+Kzd6D10gMS8bOFPNM4vkBlEs
sjAkgAQSQGL49fc5kq5sKtRWe9kR7fBClk2X6hwg8/veMSCel/3UZDvQ+ekoo3F+cUrJ7ZGTWCAI
K6AGXZOyQD4Eq7o1FptMVHyGOcnDdriTXCv6rizOvzO2CzYBoBNc2NkE+TVnoK7rpCadYjW0dwb9
1j5YuLqA4Zf+NERLuex4fet9VNn1UeSstZtoxou8KiAU10LvRTOV22ENzfAtaILz/LxMzps1jMVz
sEqPnCmXaIliYJ31hIqOwbrUV71jM/n5JDQnnl6YovsA8CcjPIFJAX1imvfr25zX4hbBVXsjVo+J
koynp2iyyS7wtvqHskbz3S4dj3+M0Pmal6N1fmvMgxd08bXhJXZY3LVzjILC/5QrNvWq8Nw7uw/N
zVIt+UUQWMDjkwdg7NiDlUoYp2M1IbXNh0AnrRoeCM4IDx5PJ3uqvyRuoIokyMTXJshK6qUZOkxu
t6+DWZakHCaVNv0SYfXcrqWHgaJxS8JfOve7JAzixGj7g1DXa6sauhTU6D3S023JF05oR6id+83t
vKQKHMIc5LwdikraSQHutgN1xpERbPoQ8DySbGWmpFopuM74MMop+uQtHOgLlyszS/fgleqyo6o+
JZHlQXQheJlun03Q7tp1+Ubu35dBuUxO2+Z/oSPre15ICVgROUwgVXcQnmjuVqebSXvgE2eM6BMP
MLMkrmN8soY4K5JYRXU6Z1LczFaVH855H5dxINmrgqb7GGunft2q8iR8Ds3ABRYvJkAd05DPYamy
ZO1vXU1zhO+8rSSGHFjM/SPH9tPigUe4ga52gGk329gzB9qDbV0sg3woDQY1uY4RT7L9Wbf58qkv
8KJqOwjOgHmRBhqkQ1tbea/norvOfT+7QS8c7HvHewRDf+lzxzl0lvXir75/m0V0zMzdtuN9Knfn
chM6tKIrFdjLLbBNxJPGLrpM5kaGQ/1OrX3LqNkt+7ACUfDzljUoI8+a4pV2J1bLTrxlNvtxqZvH
qJLRV8dZGKxQq+xbpYaLRS7DV5cMlw4WV7Bq+5REu0P75EodXBG5MVzYup8PHsveKduUBYSyYr+2
5vg+yJ36isgbojsLGd61fjwT0GGGR5s8lSTrqvlRebyU8xY5SeHl46eskjJhFapfZ0SrAhB6lmnj
zKBrfuO4aVbmcLoljXL7XojhZK/NuVPuHJvfDeuWTLnJk7LwvkYOAKsi0HQ3jzVgg9Na3wYggYcg
tDTRUzzARKgEl8ruhvvca7bjkK/VTZT583PuxNZxIpPulhjYEhRtDdyDtfW/nufFKe/j6n6Oimnf
jB0lrKzHzxBR6tgB2F2ObliexjiYEwg0/6JxAIMzJa/nYMiPSwQi7amtSR27ya51PW+Xk2GYbPm1
fmxR+AF5UyRVnYVDAtOEv8/J4/1iWdUjPjHOtWoKDlY5Zy/N2oLUVv3Ad1DUY+psen4OxUr6jmf5
8dVQuyO7hOFNMKuzpEPncB5nnn9jap9AnSGbpz5pNlp95eLYKRMyITFe1QXMdpZGY+16N5BggC5N
G93W0hf5nhqBgPip4Us4uqQLbmPuYiisgyTiVtl7JLBd2mYB5h6m8N52Iw4HKq3bJMvjate23U2r
B7A4e7r1hHzKfJXd+0PmXAFIZCHI2dicpFTlLbhukYb9VD6P3ToedB1uHGJWKfduRFZLOIGuJ25b
PpdmfJqyurlTZTze8oswHw3nVktyfUwqcx90s1lrxa2/qqMpJy+JSRK/MV3nn6Ro2ODhqW4ig6Q0
HiPvTRQWiCeQx/JYeeWWmDHqE2zL5mRNWXgN69IwAU4uyGxcfLPW6a2VvRwT4Rb6E8BUlad0NxV3
Y1CanS8Gc9l1XIUJMexwcmptT3JrNAdZF+82W2CzF/6Q1IC/CWKI6kEjACVRlknoFPXigWrD+b1v
2vl2NbEFeqY/x4JlJLH9vgd2H75tRThfsN6tgJEMSWFcP/QBvG/nqxvi2Ij3laG551Gvp5RldV32
Yivm+eGsNAW80brR5X6rZlR1ABpYw7j8sq4jYzVoHqseG8RDLD33mcU+8K7bRgWvKx0Zukz73LQq
Hbg2nbQvF79MhdjG8b0ZJxAVS8xwMJFfheawhfHof277iZTIcdVef6rKumPB8tAt7f2pFO9OI2NI
2lFk5t4zDnNhkYlH7UVC76YmnPPDopy5Oyy+WZo0LilaTqAyZtKw6gkwaRbu4zD2tToMxEK+KM0N
D1KpeiKlVvxbZdke1BLklxY0WH5BDF05EhQ8BOtuLYro6+SR95vArfOfW/wSKXdPcDx/0a/TmPuo
XqzoEnRseuDIBF/ANRwkViN6mqv6+skic/MdO8GD6bbw2wo5tBcEDeN8i+41D1JCsHFEwwdcx2PZ
BO7MS5Ct147aOrhwZ3CfLSHa4bBlkB1drb3p2q8z9UO13vxgG0wIB8PGNl9YWeg/aJl7n8tidu2L
qeqqh4oFVgL6zDhigjoqoj1CeXPr4R7eLm0ApvhZepEG1Sk4G97ocJdjOk/ZMOy9uN2mNKigFTh/
WV/rxeVDnEDQCq5uT3a3QzFaIFJVMz2F/eYHhwq1pnkpiMe2LurRy4v30fImljSLp8dXDdm26Kc+
hMm96hR4fK6bK8ydWfPyKDNGs5NjhvbLyuV1CKSs2KJHvz76qq1KhAETUkhZlgbk1DLPZWD5Bz4w
cTVatiYlbAbzq8V3b+ZAPx+Jvo7nA3tff8Lc5t/6rAoXyzhP3xh5Zbq5+swyD/XOm+W4E9wNLN1S
HwbYvaPaSLlre2+7UWXlpVp4TWobd/2IuQiQCsVapMgKghdsJt6DZKh+t4PNe97mOXq1+0ztY6sM
g2SWMLlZ6xXXkwiayw6++l353XhYq5ZGyGBy5+OKYimFesczCsHWX5N4ihSQxGBmkwio+YacIPe7
GfrmZHrIKTkPr56ZOExJN/dVj8praIb+eVw68rnqbvkA9STmZziPV7MQX5Ra3vJuwCCLHvjDqgj0
KmRk7tesAOcpc6ZdTmg7lQXDpqhGIGE9B5d2ZqIjCcoNaApTb8NTlEbaqId1XcSpsAJ101PQjm2E
oLhdg8hiFzjIFgSTwU3JW3nRhM5rvRTiax8I5xt1V+ogLVU8L2YNbmPtnWO+4VL6NguIsluzU7hV
8jmUZruAm3li7BbnDt1wPqJJ4Csut+jGs2JYrMms0ZVbutGJpz98QmRkvwQ5lGSkpuCV6gGuWTJb
1W6yurpIcoOGoexVlHJE2beoZtxEw9G+Rpign3NdLDe2WMwO2YO6cQP3hRNJPI99e05Vg59N15Gd
lbbNEM7QbSWbDhEiRuDLLs7w9Bb46kXG06U9h+GTVU9+uprtMevt78uazwTTloAODmjrZWtvEyua
H0Mvls7eV2u224AoUt7dFlUIQFwP65bQoHw1AIvuJJkWp8EOigtZ+zYbt9sHh43DK104dD/JOdsO
Y6jet1xwZHA4ksNuAvFYjo5KAw+oZg3d8JAvSCLPo835pZP1ba8QAwQEb17YucvrlbsM+/nsBvAv
RXGjnV7sAZa+aTcPGEMr5aR1pJc0Hw3k7upB6zT+cOL1Eieoap8SWob4mgfxbhJb9LhGWbwvuuEh
9wL3QbrT9Kmo6/JjVIsTpciR9PfYLOJm7Hr1bek392nmCEgsN3aeTTuaD3QKy0cf40VsrEqcKb5H
z536q87OlmtL8JrFuXjMhXNfhZP/gqRwz61gM/659YXM4m+5KvI0En13VfLPUB5bvI13UFH9zvLR
n7gWHWLZvInHivC7+6Ve3ldZvJnQBXSrRdyetlo+U4SItcwdyCbtfTMfOs1wkQ3OdR5tkL5eF2RX
MWbpLuk95R7OKGxihVCsJffnSYs2SgsTDrDBC1zAsswIHzyXCcRVxZXMq89RURROikRk/CRVDfLs
Sf+ZR2Pl3vYkzRlBcJI5J0ZPDP2JDJ7wekI/BujnCyTDm0cevR/vicJTmlBg1+F9imW+F2zlN3gY
XZKWqmM0Dpo2BHt+46m3dhsT2lOljNyPMYqTYubPRkU2n3zF+OFMo/e2wBmcAndgvjKLIxAPt91T
bsniCapofvbB6C/O3VGPejRMCL2sUM54qpoTU7biVUElnKo6/mzjk74Ms9i70sp4CbU2xQ/QD/DY
orGkk3IJtZAravaL78prapVkZbO115HxsuMo9YVyeGevNz6Mu4U29OEaFU5wQE+4kjdZGpm0siTy
GZ51x1MGXTVs/RNPS/ZlHJXFLzcW7p1GIgqch6CXadEtAjafejrFmwgvnD7fEml5wckKtirt3Gq8
DoJyKj8141pc2lte78JI+0fZ5cOeCgL/hog+fdM6xs+OGrpl3ZU0JOJyCCUJFwzUc94nlfRMBuIE
/7MzwraWy61HuXGAIWlPAWFm17Wo7DxxrEWbw0hJdYnDFzS74Mxa6OAY29IZP5poCgLCOFA3JfNa
99VDYHIx3gRD7z+HClXeziu2yeFbYqmxP3lzlEUPTrjm7rUVcCmeCshdU+7jxpb8omKM1+VS5Ytv
Pc9u6Uc3k0R1dOU1bkYljFWLaK9l0YzfxlV41h1aMuJ+oXLneU/qiTe+r2SLSmRgpWU1nzerzyqd
4GVsETyBcVZ2m5AhkITFW4ydSH7QBWNle0hfeNhabiefCfZywrHXJGsHrOGZvtkF1rDdYjzaUjuq
lrQEXH4Cj9lM6iAtvKp1u97avPOnIhp0cbFmTdzvRgf1zBJ3+d7pm5DkW1/uTGnHu8n2sqdRiFOL
8j1gQll8R15XUOUfYEn6axis7ptv+XUIeCYCuWurdfkBQrF+x25PJwApDG/GccfwEhMLAbFqZdk6
tJapvMtF9Txz6+CL711ZWGmnYnsfooyCsslIQkWqZtnHxp/Xj6BgXUINnnFcrw3poIzWsb9foI/8
ZMEvcRgjdqImn7qTz12y7Bulfa7CCbrhcbQz8UGjK0ncjmT9WZBik92q1wyIAiGmSjYPmO3B77Zl
vMoDEQZTCinhr3d+2al8RzNOJcR1scyl+Dz1Ti2tdHHkUn5H9FmApgn8a5N5tmSg6rvGOHaOKM5d
w6m/7zZrJVimqr0aJVcd9VN4O5ZLKC+x4Mn4kHdzyYhNq8X06ImONFnkhTbpeSk6kRzInwRbVHH7
sCjVcc2X+jXUgnzVsZuWYReG2XwLpD0PFitU062PhavHNMjyrxAJ5kurtrDazXmGssCNQZHWnRNm
EM17tZJ7+8rhWMvXYWD5sm0Sbk/xsupmN7I2qtNsYgdcobXCEZlGrXLuTMt183FvIqXNXUXOqnxG
Q+SOFYF4mbF+s2/9W2rs/1Jq/ZM8+6770T6N+seP8eat+58gymboQFHyL5XZV29TqUv5kzD7jz/2
mzo7jH4hvTykosfzHPxbZxPFb+ps/hsPEpkSdQxDqCTOqeO/q7Nd8Qs54DhF6W/Hf0C33h/ybNf5
JaK0yD8XQpKZHxEg+2/Is/FQoMb/h7/BIg86RJpN3/bPKv0srNCIDCsBGDUK7GAbE9saDPd3/U2a
+shRQS0eyXFmSssyvCjhrCeGeiWfkJmAYTsPc76eM9IDfd7i3nKhnFNYi3LXRmwzCV7r48a8K+ZG
XC01Cb78xR7I7LMMxCGOH0YzwOoSRu3oo+zhn7zpxZEbKBXBaGNPUXFEQGIo7+Yzr1Scg8C8FVTm
UXB5Qm8TRxxO/L3hRVYt6IB7QSVatVuKSl3zsd4GznA9VrpKGuTCO/Q0ZxK5P+QuBnAunWSLhb2r
8gBKiEIYJ14ZXoiEjEckU0M+/DiHQ8T1fMzGKIk60j5VV17N8/hq8u2OGslTX3wPY2DR1hZMJOHT
BsM8Vp+z4oPOxOPWRp/nwhdpuJSvpXPXu3639ybz5mcgBbZ60Z747lf0ahIf+XBWZa+wlbEaqmfZ
ROJGI3m5XDjf1lxb+yEHvYlbkKRoHb+imLQvylE5+1XMn5rOv91CkiSDwO8+hywskNiVgWjV+qup
ytSIBXhr1Drch6UaugSOoE2zPADjXyKxrzJNIWbYI1d2tiG632anv50C1L98hs8NK9ilB7lb9nN/
NWE4+bEi5nlpLFG+0KRVnRxlX9dzjfzArGZvdHb4j//zf//wWvxkKvjDzfFnx8d/74x5Vg3//h9w
uGB4+PUz4IT83VHyk+Pj6Uf7I3+r//lc+fVP/HakUM/8C34K9C7nggTf9wNe6t/OFMsJfyFXMCLj
AM8FjSHn5JnfDxUn+OXXRD2OD5bqgCi3Pw4VR/yClBDzZcxuioPOdv+dQ+Vs6PjHkeLTU8uJYpNr
6HFExdgJfz5aVIY6d23gtUpk3oF26xc3tmfA2WUqXeSB0fJNLWF2/KdP6PeH5J+dJj/bjn77qWi1
SCriA7A5PH/+qWGUr+BZ8UOZwcMAVvWPs+7Dv4lX/csfQt8LgWvn3proT79aLzKI7zF6AHryPq+h
Hp7BPMgT+de/ys9n8m+/ColuxLvQv4je+k+/yhRlyAK96AERU80yKHLvwWPIh+kGqLHb8G9yOH42
6Pz+4xzyZIKzaYsL5+dPTlYOEtIpfCDirb+yF/cpnx3/epiivwti+6tPL/zHD3J5B/7ZJR20MRnc
c/jAUOIgDkMNZ2vr71yLf/X0ndsbfvUKOvgX//RD8gG2qggemiyKH/kfQYUsM04gwGbrsMZVXaOo
yovdv/7KnL/8zkIBoc6l7mIz/vnH1tVWwkBED0Pjwqwwc/oIiD1vhxTDRZ8ey6eJ0Mx9G9bhqx8N
wcHHGfStzIMQPVWGJMivNw8KYIou56KGpajbpv275pa//GwiHzOjS++3a//5wdJ6grYJH9TU02kv
uW3TqPKgO/Enfgh3i+87fNqnf/3R/MW3fvaT8WjZ58iKP38y61YMWLnEg6vn7qoTmrLxyJ7/Jgnr
L38I5n68bJyJYfwnz6y2tEFyaT/EjZHp6GtkbCaaj//6N6HNi2/x56MtpOkr8jl6mepocfn5W+6K
vEKJUl4vmwn9vfb9+XNcwTVf6qiJFL9YLBsoDEAa9mBnqvZOuxmVeL3rTKfVtvsPP8LotNua1szJ
EBJCimyVr+SotyFsdoRZZtdBv0XxblYLS0m5xcGjZBleE8jI7H6rWuhyIhkwgMYx1zDuk45ZAgIf
6KLXH4UZxgn1TmSbxLdctHv5tpDdiI/OfV2MNm2yCKTG5F/w5Teec8ECCEmW25MjU9LwBrELRLDt
4RGoCeGNXa5za3YfOjIzxa5VpXzznapElwiASaMHltlj1LvuSzZ7bYSjIHYftdu7y2FoO1An7ejm
oaLZcztK/oZIcMcQ2TnQlvsVUw9p/HVPUnvi912jie3sooYikJL/Sc+O+cMr2h6G3xmt93wSy4eu
Ku8iakd2Jn/2qQuOtAVM00XxhQAjjC+crYm9lFcMrVqvVHOhkMo+264U1SFvx+yitcOZVXYQSHYG
v+ih4khWLI6tcozaobGTH1Hugt8juoTtK/txU9diLt0hoeICaGIs/BwMEeD/hwbdlTvNmXCCRa/C
S9QZc3Rg3xVfAXpLYsfjZVM7j6E5SDSKuT7xxzZ+Ao2gYqbJ+1vV8BPSSob1c1sFMd6ByIpeuFTy
I//vNrB4F8xfImsmGSOqI5Q0cM73G2v1VQ8q+FbEIexvVRWtcwz0Ij9DO7TVoZS+CdLBW6brMhoA
v4TpUD0ULP04H+0cBKkJ41nuyGfvdlVho0HoEFZArzEvkydJ5c0bai3UBK5Vsrs629x9oyggNMmw
+urWwTlRpS4wHwh1XLi0T1QhZbTrJvN3+ClyFb22C2Wat3p9t+ceMLYZwnLvLlK8hh3bxI7+oIUm
Cw9XTar62e13WjnZrZKTqHG/z0hxABfUjCQtmp/GUo7XvavcD9asYL2XvjOTPi7nW1W5PQzShNwE
RUCz9ahLC7RVzeTUTdJusRyPbe2f9Q/YSqxD5QPPJLE3e3Y6MxiTIt6sioaMcbIfe6dpecVsPU8p
3jqR4bZTCDfY7CPayewi/Jij1samaSJo6AHgJwWgQrkF8BpFqPTsqtpTnbq8l4vjvQhZD1+xb5ZP
4Rxi0jdVsAYpph/3jTzP+sULkU9iOS2/xQsRDLsSd5LeVbGSF8DHW3OBine5pZVXlcey9dTF1Chr
Sfldu2+lmPmCNtzv32ykg1/4JxheWxOOQRq0W3hpRNPLXeSo+GtcuzROrUajdEJW3uidh7L+S9YS
s7cXfLYA93mMoCREvHhTS1t/LT1WgbRlm/iBhgDJT+a05tkRlXoPpJV9idqIJUHNIv/aDY73aXE9
IlYRqbd3VZsbO8HYQd6/rxRSa+FxE6YD3/h9ZPnCSqw2LL9kKPlvxCCKNnUxyAaU4lCfc8gURP5h
bnpksqp1u3ZHLrf/gnPIPNvoAkyy2FiFh8qCrhjosU6csiMAcVz61U7zzZs/OeyID9ipannsy2Ek
Xgqre3lssPoTMAcpeGO7ZfBrk46/7tRgPGxWWZtHqUFrQq6SXzofs6ZbgBwvSJMdpTF5vIMtQsBf
CDHfj6hHHmbccEVa+pZzTTiF3+GoJHl9P/miXylNjvM4GepWznxMpn6QPPcRS1dXt3s9ev79MDeW
C8+Qby9O7rXepalg7szmh9HNwknefcU9Rs5z6okysw4gj2yqIMhtHIdpgHa0vI60xjomOI7bMelQ
iEwoQEI9u09+oyOdKnsQt6P2iA1YgYObnWVovrq0Yr8YcArLytpBZ/Hm+p3o4jTkr7P9+a1Y4NHZ
fHdhvPXny45FNO0E3HA0byUxoFYorhy3DD9aNcXevl6qDbPE3OWpB/0En+/1yKXAAVHcs7FeWW0l
MODBsXzRoGfXHipguJ8tMG06uYH13Uhr+IRiLj4LEtdt3KvKLr9OTSPv7bY2P6zCd34wfyMVQrnI
V9/B3swX+FcK2qLUUC97q4+8hw5RYbt31Tl77lNUDvZzv/ZVvSOiIT9LVxfwsQ0TJQHRriKzAiHN
iqK3QyOxQwLk52eDjvvdX9BM7qxQy+UEhEJ/BRURUqTbnNnLya07ae2DSIe3NQax8DRGdcVG7vYK
YiPurXJvOlm7qWm8/rWqxnDZAUg3rxna5zExYTWNV1nM47Oz4oiLEpKbJ8sLej9O+6ZDHI/vFrIQ
/FMg82iDt0XPkq4cMYcYDOVg+hSJ+kQPUjDiEfRXfHMH7EwrV/yIwQnVm+ysvV2hLgJ6mAIeRRtn
OexHnb27gLXJONdg2EWmeXcczUV0YPSoM3CFjPA6phlN+kSM9T/1Kh9VcNi465z45dwMKcxlgAhh
UsbBqYYqKpnLnJxbxMRxvg9lNgmat3wE6kWDjTpF0Mw1H+hs6M8E5DweBmeOzDEbFDcVjP1anciC
C6xrgExTAD47sGr4dKvlokH49hoymV1gFmnMbrQC/dlmVJgxGK95lvpEYRc7k8PS4DzKdPzcuB73
zx35VUTLNY32H7bGCb+KHrcdmV/9ynyyjVYaOTIDr8JBhUDFn2WPZLgf+M1wc21YyJzVuhMBpVVp
BOKPoo74cwi12cDoD3if7UM+jQ5mMp95jxTGFq2RDj28V4M7L3kSVrkzU6SbOR/LBDN4EtmAoQGa
KTqKNbOW+3JF+n9gZS+2BLS7s07IhJunwHKn6KTXObRQlmC5QBIaK2EutW/bxUu2ZjBmnr/FDcSM
k1PlyyXSHuqRPG2+4mL2dp0NA5kOuozKdxOtSpWEqWei289OPNhHOtgg8pK4B4kksGjsFnmYiGqQ
d2slrxXu/EsSTCxzsWyentI4bpo8nXPhtjwOefdj4IPGxusX2k/IvsA6U2Iv0Rz1Pj1l7rQ611MX
VAb3pY1CmBl4cnA+dxQewqWwiI1QQXcVfA/6JLiXF7nBNcMyb1BZ7FpecVws5uwlKqxneI1AXzWB
MWhDqhivJrkL1ecJN2R98euc/7+g9n/4Nnsr2Nt/gTv9Zzu+6fexfP8pa+TXP/R71kjEzv7/oabz
X/+OLVmB/QtLkQdgTQhafAa6/wCXrMj/xaapmm89JEwIUCP4d9AlEkh/rZj5xxoWOH7Ing2K5YIx
BbQU/wlIoApPiq6Ch4N6wayrRXMppROXkdNc5q7OhLNQH8Bl2DSNGT86bO4jbhxsHxZq655hu09U
A2k9pxn9P57YK5m7g3XjnjuD4XWieKr6y3ClLS67tcvFY93yc3Z5KnBXNbpHjZHJW54GMggqa8/T
PC3msuVoaIpbdi90EEy/eo0SREx9kerZGr07NWKSv+myyvGAn+3COVXcPPq7PYymQf/jxStSVXOe
MvNxbfaV2XS3R5ShxbFb6IJTl60e86pLx4x3D0a/iyL7tPpe42Dm97JYwukG1cy9u6CvRRe+kjiB
YdSHgc1NL2+7cRrKywHhGbIbK+Cefh8WzKOvm1qyR768eKcwSYUFzdKzKPCfk73yKgcfaweWD/jX
GQONyde4x3xjIZGLjd+98BPatzjuu9vFKlDo64pBIw0EseEnPwvXy8HZYA1a8MfimMGif69jtx+v
1qbAebGhgYQhHRSx+d5moY+iN858HuO6vyALzdlvQ+C9gWBz+mAJwSO6MrqlFkkU8XHJ6XCcYsf5
ZIzR674M8c2HKEzgJ058WARaLKPbpa1dwyGQ+Y7mdjbecIn9SL3OTbHuxomejl22NeEVJeYL9tIt
3IYDhsFs10kajTI1ZPbeyf1sPSEzG5EW47X1xBPrei8/ETRjVR8AZnmxpJZluVC1eRneWTgZ811v
o5FItRsKcRGUFaDA2rh5fKWRa8hv9uQ1KBaIgbLLpjmtTB9XRnh9mi9B/GRQzcdJVaz40Yu2DHc9
g/fdNPslQTYsysMaYshh5yb4c5b3G7v1nJAB0nyNelOgFhQIupy8AA7xVN6ltuWzUbKAhQMGRb0l
dYYFVIare4F5QL+KgdEy3YJVj5hiuWUagkvuAQgQzcC9ls8EHcAIWR3Ghw+80d24910m24fWZ9PD
f0nTBR4Qvs69hfNdZXu3nbNi3xbDehrWXMCKukgXawhn5xpkwNoXKEHLG9PUXLlBFQT2FVrS1UVT
EupgD62cQ9ZkxRDXWNutOho7KhAn/ik1mRGfAgWS8tY4tXuwabI/ZeiQ0TFZhYNxSXDX/eANpmK3
XbLLhq/Oui4y5Q0ndB3G45kYMsZxOkQ+NWETFPdLIWnC1Jm7H5DGHIgX2Lp933nmx0yWzmu8lQ3a
+BEfJEl/WSqQeiPCMKq+GcVWP8Wdt6UZV6Gzy2J8uGpDAp9Ok9D5eYoe7mQhcEvrglkvFRM1UAl8
+LjQrR36kMCzh7oFv+LU70JWkS0lAl/heCrxbU3TFp2Q3JEnv5TI6bPJlSjEOgc3C26zuUyQD4b5
e+C6+rV2q7q7ihSz7gnXwSAPJD1YkkCI0i12xVZsJ8xyyJwWyk8zPPBlfWOiqHx05kW9MheoFyQR
8+sq13gnG+PbOw6JPHW1kJSwojZyqnRVXtSgj/f13pF2drmZBS9mIPN7U3N7H/NpCPK0igi3SiwM
3elUEV+kuqW6oZYnGNmEY30zmBhp2qz4VzJ3I/LEsCAFmnnM3Xgg1vAWqWpmEp0FpKJNJrwZiiFC
QN5ELWJm4fYovVYq/wwpHH0STTpK26zObyMbv/lOKk8cxs5qxVcsBibeMyZb3R7OSsWpGazuzpht
POek0M1qYUnCop0jkkx8rkWcBaYKb2biYT5llGotiQDPG3bVuv4/js5jSW5cC6JfhAgSdOC2WL69
k7q1YbRGEkHvQAN+/Tv1NrOYGalNkTB5M09Kd7f2cny4Xci4jRIzD77kQPh867J42qclg3xuvqsb
7LzKzOm9SNf6rQ3teF8M6frWRnF5rEaxUk9bBe6r7rX/REo0/QGQpxf/NuA+5Z5Lf2h2HOzJWbPe
2u2gpaWPOEjLVCb1ZgNTsZPl65Ttm7nd0h/ozznmdxs7/XMfssTs+mIY2+OySLO80LVUhGfJ9fc0
5nnwayOK1yV8jcWh2QX38TEkWHJu9Nrt3Sbj4/MaV+9VMAu/SejWg6uSy3lg5MEbn7+GZhV3xF+a
8itlfbqKtB4YVKZttCZ419qXMOgslwTPN/vZsc5Lq1QISGcK/Jc4EqzkkKOyryholo8+9WSE9bUn
CTeObvBJWsL2u1GuDh8zcUnn9jJlZKXr48jrWR4KpSXxRsNDsivMWDx1QdU5hxSX4kM2MWxlh5uX
+DDLyNC0HWyNd45xRzvnsY2wMypURgKaZjTt7x43El/C1Oy+EijQWZZD557H2YEf0HoIUruY/9a5
6BaBVrteugXb+xhgyYAjRI1EHb/HPdZ6V2fMHJi2+vi7pKFLvhmVbBK+tSGtT4sHWeIaRcFC33er
GmKtosHSHQZgXdXEGh82ndHoTY3D9SbVntZ7Vxv8dvjejpNhiZCA944R98p6wmKHXfHol+58VeO4
Sn5XIswu2eRoqqSlqZ3fS+s6RC5QRzkYpBUB4SN7vPu81uBg2HezaHnizGRZ/qBOLNjXO2K/OWee
IiBZONedr066nSzcE7eOceOQrHfP3g3Sl8xxye+GyGgPxLBZRfURV4iehx5AzZgAE6D2sUBYODKI
Kh/FUldqTDqoKPxQDYrvADKqubi6IHrO8XFcTmy5WLwR+giICN8/sCfxMZECz9JdagL6wEqpx+Ha
hyC0Ll2w4djrg9X/ryH+QXyWkoeuTQpr5lewAEv1wCS1fG5ilr2dJ5tuJb/stVxZwBi8SABCQRIg
YGyJ2/jFT8l77iKcstN+pKV13h2EJdJmhR9/OMPG0xtVVfOqda5+IemIr8IjYf2QznMwPGmWqqTy
zbIQqC8opTLbVuYHKeX83C9bzWZcLvA8qN+Mcrqqdfa7BqdJIAyQwJBA7c78+0lITGpqEy4ywTAE
7FO9ExJcz4T3h78JU2uw5s2rghFB4jfKOJVIxUCyXQYH2R+Hdl9w91sodIYZuK17ZTx7wTkOCCwf
SSslSHHo0TnSL1fOGErdzmOX+9XBSpYJOtcqjgs2vvp19kyGnb5W6/K2oX392fLcflJvwQrZzKuZ
jgwNEQ+iSkUQ6zqCErPol+A0ardbP2xh0u4wcknl8e22Ij6CrA+rY7EM8T0fMaOKBUvWeeCletlE
J7/XsOvSA3XZpHHKCZghFI2y5/sjCFkh+RMhpffZ73Me/IglPAchFB6UVhIsAoOU7jrQDdYcMFHE
7d3g9J7oT962bQQDJ9Tf9lShYWHLKsLl3U5++QeIChnCaK3EfhzHWSRVo8F4QCvuOIIvRr3hfRbu
lSRuSY+b4zSYZJuiK/HrMUl/tHQ6K3JOus8JY6jhoa0yBMoGjPn4YFy//Z6GMuQMwo+vE8tM4fdc
Dhnx20br9GqCzjnZCuzXwNMTnND0ou67Nzfa1b6eVHMQjPX71zWctv6l2sKNRZKRDl1cs1R9jGGy
9IKPflvGLCG3p+9GwmmomGFl65OHX9fZpQNDBqJUavmdNiJwryuVD03S9Y0FWNTO8YfRMckaIify
PuDI5SHmZw3AvU20DLFQS8e9KPoQdccsmSIi0oNOyLLALw92dfKznat4vTGeMMzgdIn8Hfylskl6
nNivZh2R+RuKxy/MlJwV5d1BlMEclTtHQFA9ptNiDu5TBLSAx0IuJQ7gvPuXY+OLsIKGwXt721EZ
eXXZYzHR+/kVis31kD1xUh5U0Gn5XJI68Y+ZWnp9ZRKhfteEnPrdGqTpNarq4kbbQbPFhr4SCPZF
oX8hqy3ijm3Xg06TwXN6VvRk/h24IpKglsX00K/cEy5Rb6LpztlE9r22nb7bkNFfgCWI/NgQ3gMh
ppb8gWtnj0dyZcsmNCh5LRgqZPml2vLYZ4SkGvfOFnXn7aexFX+QKSfvqqbMKX/72D5JxWZpTUK0
GzygZ22+cOJcwvq3LRZ70v1c3c2Dl1/DSmsOaln2OyoJQO3MWAc/cbQb/1A4NEAIgFAzf0tb45/N
ox/8zM6wCzvWAzBQKF+sTYiHO78uI5dS9tZ8zA6Zo4cqMHF0YFUClJCJofYeyAAG9hjla9X/wC4/
5u/l5M2aCSGy2etK8HC41vAA2j0mTO58SbOpsrqs2cIMYVl5HgjkjBm0tJRZ3C5kM/v0ipYQoB/6
9h2VzIHV6ArIAOGgihkgVpj+Ys7XcsydNYNKZjgbo7Atl7BpRBsV69/FMV3wQQMtfLCaOMG+MAEp
d9tnr9MWOT9cpeRHPYfTpXbyrfvB8A22bijNl8f+pF6KgbTPblbEIkVBke5+KsjyMtxQPehc0+bD
qV3cTF2yyOvFriHAl8TSr59ITpXniDTTCb2fsnRfM7c1ZfrgrqSKnbR0fwiYHjyVBOip0m76kUVn
wuhWYPzN9kFUw20Oub49h1voMgLINw+tLvC9jSEFieJDGa5klvtydLJDiIv3gbPu9MUxlCok0mvt
2emtvTeGU9CuaTDDZ+xdMjpyes4JoKkhjJIUzivSMIuxODYAbaqfmmeheeiCm0q4jlx5z3G9cbhQ
YVC812k9knjqfMlFeAnnBOG0OKXNiOwqVPlfy5l/n6ZZ/bY6Teo8Fms4YiSLw6cVo9iD75qGC8Ra
R1zIreOB6SLV+a1cRFyOy9n41ELaS/Sk8oYEj78+Lm67Tl+tZ7NrUKj+Kisb6TvFlPJuqsbtD8Jr
FB2MdQGAZfAL1jgjWF4VczEmGPMLtYeGsb02+KDAQeg8tgnMDvNWrkWHjkkWjLgKlE8J8UGPfzb0
yY/Ui2ZwcUNL8qkrnX7h+hjFH0TCs7dJezWDTG4vu23zsamnYpiy00RJL85p676JxXd/5JaBQ0YC
bjtULfClVsmZ6rhFLxxtexAgUgIkBaTAJ7opY5NRlmPK6TL0Oa9V4MbiIVwmIqVQME+i0csTrDl1
iuchj/dRbsSRLziqiwFWdCD8q1dyVFMAvXTwgdowUi51wiWCAEUxzB74w7xKCO6OxFh1KsrPAN4j
VG7VDYr4EGf/F5d0zUCbbajSv81cZJ8g+bhzrjylpL6hBhUynRau5D0TNs6Bpnlq3cxmu2Kt4hss
y3GuG3TV4cRZoPuPka8ffRoxh+G+mBRJSJFV3e2qKh9Kbq3rKzta8KvHGH9Rdqac2Td5/dkQOrfX
gflCIqlgeVHSB+I0lUP5pjYJHq+0kDnP2Sggg235Mt0FpLVuyK029C9p1LSfG8iiftcNefqcbQTm
d3k1cuOht4rNTbPjn7d4Vh9rzMt1GBfwo3eljsx8aWwkon0hBcbLNfDIO4n05La99+jny/zf5vtd
dQPb6ENmYjDm+Zz9zLoUG/XEpEuiWWf4H2Y3OJsB0huIETBg9UIeM4+yddzFU96NjxyJoyP7feye
WpJZOxbWDDAMHKeMkymUUgoH8qXfb9Mg8reKOBxZSCOwQHC30wt7cx8G04XuM/OkJ9SEKQSv+Za7
cYdrbtHeN5BsYjZzrhjTFUEUXd3GqjfP4ezD21KcZJCVFz+L0pdAKEXqOMqW/dpOIKpIapbYxd34
CpOYSClzmfa42rb8EOCKznU9dYS6Mi69x2mJABMGYdT/wj5VuT9MGC3yrhuRgVks/PYWnVrMZWKp
qpO8uskRCWK84kvhbjqxV8ZvutiIAjhF1UILmKrtJTW6+MVwl/X2Jjc8DGnF5Z9uysochYmJVDih
IFpcVgW/rkWJL45UTQ3mIW7+dGxmeKEmokazJNM0CzFctS9XYcFrkoyAUtimVywkkUyQE90HXaRz
cOhJ9xCZ8N2qGT4iU3XTU7mJdfvXtgsTaHYl+1hsFjUsbJDnltprHjem0TOjOqezsOWYn9jIET2T
z4rIEp6dcBkOemCNeoygAcE8RUd96OD+Nh+ezmGlht7K/GfHIhVajsQjnuIuFyGarwyHv11TO78A
pCpoYYNTr0ftj+4Iz6EsZfyykdgudoLwUPTcdr4xsChTc8xKLrlgHHTww+Zh9AhMJCDPF8x02GOw
bBpQVmNzjwtI6cQlzpp4qJR/ClQWBv8R99/jMm1OsWuLOL7nkN+dQ5k19ogJyz7xKtuPOk2XV8MQ
tWNRXMC/UIyMDcHRFuhw1/onaL/aR4orbxB7MWeHovH8zxXQ3X2ZT7dVMBynNXHhkOWHJSZvee66
ZWLIhQ61XiTcCP4+vVQgXmVd7mahzLMnrfnQ1eKUSbwpv7wozzJ+7v00f6/1PIy71U6krYbNteue
hHY43+f6NuKeHedXReTKPzCqLvBVjXZePqyrpl8zI8HPpYVkWmtvzHZ+5XBYHTx7Fc4aoCf1y/Sh
rWHNnJzesQevV+qch34JlSgdY3tiOW3aF3ItOHGASUYleaAY+U1gvpxI4PTqu9DILXRImTxjFai6
J1l2y6kOu+YXPYkZUaTa4qgRE2byzktK4M7oS3O4EIpxbHDOtbtiW0ALxx2FQ+bP1NfyiJimT1XR
i5PyjLhvJrOe52YKLuHgBk8zyZtf5bDM9/xc3ZP2gFWTaw7uiraR0YmubDGdQiuCv41qIaFWs7Hn
yYbdyXrgHfNR+R9lvzX6oVkZKGO/sunPAh7jS0ap8jk1VDswFR3GKzFsMGiZFBBhnHjzCWGOSwRV
ReQICl4lSZoMq1b/MR71f/eM7C8e8uylDyMO27nNC5yFtviREygGxxUvwNiObri1v4CFGl6jqHUJ
+Ac6vyJptv6VYGtQwBWZovUQkwNTkBGLkXH67Pb7WFnG9FLHm3c0spPVCSow3gLSR+Mta63JBIQt
SZldz7gwvkutF/5swpTU/Yp7BelPFuJ+wh8U/UVoZGydrurm2pckfo91OSE9k/CAOgi367SsnHk9
ZpiPWV8F/g45NluOvQ0NeoLwNkYHzOcZtYieV24Ks5eZKT4h1BA732HbuhD7CwFy5Hb4bUSppukT
8Fb2DnMjzFm2NIOIYFhUuA9cK6dnX0/FngTr6mA+6m4h8bwCEvg8Y8l9Cci6gefsatCGw2i18491
L/2Eoxe21zAq1AMUJ/mMws5H4NXiPGSt3+9pjgn1DuKzvAZ5V3RfEb7U7ymIqocUKs4hKMv+M+66
ckxAHnNC3TCEnF2vXor9wMGzPsJPQrZ0Ruh9ZxYacQ/fBBi8W6XG7kajy6dwU9ULaWfbXHFcwNvO
w059e7ze7gGGLVXkaees+7xLy+MtfEJosMWV1Y0CtymZSYKbZDywIpRlSVAJ7wNx5ZY+73JHbhF4
jQHtdaqlCq62r8bvbQNExlsKd5lkilD7WAvvHMQinvcKJMZdtaZtDUB8Gn9po/aYyQ4zCNjjDO/f
pSjZFBcVb5ZE5DLYY6c88XfyLHLK3LCQbvmAKMM1GxhIU5uambj07W/FIec+d0aSe6vo1id3rvz/
Mjm1560X0yvrCiwSQmPpkWBVeo+pqaCEmeGNPo1F70MHahAKDkGHMaCEa1W8bktTRIfZW0Z57AcH
mWDDNpOsyqk+BlAE+3r04n9OYZzXrA3an1W26WNRzHH3k4jzjGZVwyw8OMDGX0Yl4HogUjr/Bj8E
p1eCI7l6s+TcHTbWrKyGld+e+zgr64SLztYlsUV5e0EaWQfOETp7jjpdjneVjcf1To+z1hfOMubJ
i4VU7430vP45cDsDE5V/FT77SsUn5A5PnWwOB4H61GC5w8gk5x301ig7KXgYCayHWxpwCppgPzB2
IadjhjQ7GcXLwiIM2nkflkFwdOZJeV86XvvoUMnahcq6YVTct67w/F2Jk9bdo3iayaMTNA/vhtyp
N6CpMdHRHUImti4o3IH/sHBG/o+m8j5/rIZ5aS9+F8HF4j6MLTdqeBBZ8kr9M/b7kQEMIKY3rytw
rjSVCPdcKLl15b5oeb4tg6FwLos36mwWd98T3OXMW+DMC70B7ApzS2gGAZrctld1G6BJC++G6aFE
JPXz/RpaTAyBiJd8Tix8TIClul9OC2//2+YoB/sYX3/Gi9cA5IyMyHiSS/k79m5UN0JK0Sd/dnrV
lFFcVoX2ymxp+t6kkeTAR/tOMIoxlZ/2eG5Kwn5TIjuokJyQ1rW5FviHqx/VEi/iXkVEjl8C+mgE
LbFgGRjUhS0pyC58CckoQxMv/LrZb7iP7+3c+1z8o7TtXppYiejcpXIUIBA70r0LNTPTVzqCwP/l
061R/93GdbMsRISK9r57o8qTSy6rFy9e4KluGrI7u35plj9DE3dzsmGOVQcoY0WYrEzwmGYGjDoS
C572P3Qq5DIOLMt3Z+i9Pbf8Onek15aHNCiNfrRLKJKFrQZVCvIdOzxhMvegXBtUXySEw29pLJez
mNjnGajw8JviPbJbfjF1ZJ5MW27FZUAmzy7cw73rhNc+TwKcpBmTQrhVa2mihyqE93aL9wcjt+m5
fWLe4Lgnr0MVeWejiQZUnjCqEr7JnCMKqgaxtThPQYzMbX0K7LyG1FJ0MWPKQgZuvfMw1swPUuYh
5mQUxvGoyvGmraN7fOTlLYW2ZfP0b+3kJq/j3LT6yofq3zFscOddD6Fz2o+l2fx9XMF/eicm267X
pYUHy65s26+UyTw66f8F99t3umECkJM5rssyLW+UqcoDng372YHBr+4sTmZ9rVgtMPb0+eJeYrwI
l7AX2FILqjr2Hr6q8jfiujhMcUcbS9x20j+FU1s+bIGHq3mS3bIvJ3MjpY3c5QdE2ztRxe6rDSs8
VaXmraZ1Zj5LoJWHCa7kJefUieN65YqQdn00vgdRatVhqrDyPdAIAf/cBeyWBOvsHpYKJAQT2e6n
NZgm090625hkbNm7D+4yuK+lH7rzvuX6wDnYWpLEApDN3hkgnCTO2lQfZnUE5HcmtMG+YjoEgawM
ss+1LeEqsMozpPeHwsLr7cLqQyq7fUNw3Hh/cCz8YN+72YWZUGCxXCGKb+6Zw42zYGHz0aI/swoo
2rGuvD582rhdcbOPxtYeixbqzhs31Ujuuoij3znN0HTqXUg2Yfs1jpuH35RxETGCbFrr6cA5oojD
A7BybnH3VHeopTj4QzcLUDgAKcP4VLRhnH5FwFFo3BTlaPzf69AKb8eBBQ3GoHbOL45mn9j22TTW
GcQyKLIRaqXptqs/uP7I6p/5wXRHxNOo9tBmri+bi+bNXD4xu2byuW3nKKfrIbUVJoCRK2id8GYQ
Fmw3Uv2PmF59C76nnw1okCCzuzonSQ7w0ekRvJnTxF9ynOKWeHPOLSpPwG52y0FM8YiDJR+xmYF2
Qv9f/KnDglOsw/jWM4CBAcKrqQtqzsosTblAj2j211Z3olyTNgh8Y/d40Qk4JzO+rxt5ZeC8159i
RGmNzooX/BxYWh7Hx6bwovZ3w1PDKd9ivz+Az8lJVzKVRkvicfGD5b5KOS0wYGJYxhUBDbt/rtdA
r8/Q5IHFJ31fEdTQC7acaL8SuMMC7uHcK26oNWQ2Cn0MvjXXOtVUQmquXA7JK+K8S6zCGpAPSNZr
Mvlzmd/R1t3rJ1YOw3ma0S7jwNoQvOqSEmvjEuD/d8jJkzigIWEnF6j7HWZfs7TlNa3WDqBcnps5
+tv60RB9uCr3snsusn19gHqubww0io+THAl7u+tT4LJ6RwWBa3j/0Jd/tLT5mAMGRnzHDPtZ3JoA
68ilw+pcPiKkEdeIzbAsEIyVSU9tlcbx3wHTTj3ucTBh4T4THmy9vW8Duo2ARgU3O1Cbaa71B4ZX
S3QNVyDcwNRBXjG5yoFnc5DQq+KmvlqI9x64/1yPdxjIjLwJ0pKb6A7/SP5nKJiN3Q7rzTiS9Vdp
LYNTtTo6WF5HWBTu9hY7gxecsNIwi+ekZHznpFFjQHZaLCbQyrAxBrAYNtwuCQD3Yk6M8s10t4pe
FwedYt+KLkwvINtHcbbakwlbxwMAUREZ6oesRI6il82qkzPk2FRPrA2LM54Hh5cIiGXPOLgqrVj+
MoKphuzoqUlA5MLNPlz0hpfkZVny1flXqFSgbfNWdL/7DDa1+BdgrWUC7DcNLJmAw/IWJ5kn8xbg
UNQ5GTuRE7CDAi1A37jlSvqxxWcNfudU4S8ZjkJbB/5pgRTMUA5db9dltpoePTh2DGclDvUrFs9Q
PBajLdtk3dwyfo69uGEb1ViVAYYC6yjatz6iT+ufoDrcnvXQOe19ldecUAkmE4Q2wKHkdxFC0Mj3
IWqWe5eVo5CMUoMBMl8dWYgQudPUB4m4PJb7cpPy/51V5fRA9QJQeMllOSHJEVe/ixUL6tEaq4Jy
JImBeIJ7FptN5raXbcWJ8D55pk7NodQiKB5LxHqqi6BD6sMU1blzEi2YFgoJ0in7bCsOQRdfi1X8
us0IwsvIhh19sTxSPKEWLNk/UhHZ4XHsu1uDRo0NmohQ1WXbXVyv49IgScuW3pactY7dYirW+XaZ
UPBltgyUBPZqpbdjDCTW31dDZWkuKTe9fivQhfILb/8Q3CNEcXjexQ5bwFvlh6I6NVweBNVXbjdC
Ig5v7VQVK1bEIJmpYBwzRXXw+8AfLyeng8kS1nU1YCZwlGmO0eZmVX+YOPbGV7Sc1kCsC4Lts/O5
1157OhKEg5dq6ON9N9tuveDTkXC5Jz9Q//gnZuCj4y+teVQRU6j6gjTC5Wxt3WI51DefMf0ZS6qK
y0KvlzjmaGHpEXNiWb06rZMl9dRwS2BNBHWF1CfWmVuFVy2KS0zKr+axYXwFRKlpexsnUzhTd0hT
iVdfR6wL6Um6rNXPuMvD4Bw5jke2vHBGe4PHgqLijBVrHATPwOm8Ptn8IRsQdawc0ku4ZG19rBai
Om9d0zXeK+sHpooTc/YN+l5Z62pv59ywnFNsVlvyaGp2OHvPeW0Tt46a6YdfAVj9S/LTyf5SJDeV
r6zILZOozqc8kcwLcJBBAHU5IlSW5gdXMJWdtwyF6TsaUo4qx1KiTT3xkC/9x7YC6zpmliDn+grW
2fj3gAmNOXDEZH5mKXpyaf9yI1t/2py4GjtQQf3FdZu6PDj6RpbuPx+kPXE7h7wwfEfWO2YsT1E2
SyofZBHwTT4V5KT9MeHMSr4HhNg8AYMzxhmaA3JgP3/PnWuwmHGGAfC4nycXJN0uIHJS3CGDaCIA
KyUZ8ZPdFJ8TtTR0b+j/SpVv8/w0T+1a/SfTiEshMlTeEguqADa03r2rymDl9IJqleR9D0dYlpRr
7dwpCsWhnLOJWZQkESwOFX1a5tXXuOHlabmN599ovlLdWcPn9/HirFUl9a6hmaH4AkAPN/Gg8gW3
5g6fxrytx9JhzkNiqWaQT8WPO/kUlvR11eOVwbjx3OLrc7F9YN0qz9hPOvpn2cOzT1irdoHpZ2oL
rqWcx5DD6jxHinChP/FFYwx1L8U8ATmKcknbBlONJVn7vv4IfNe6VA2M3h+96OFrzkf/pRYUxO48
Lcz91HehvwfLMTZJMzh03RCO8TDs1j4LO64Is9WnVAWKvjxVezeEJgqgOYTO4LQ944tZv6aQnt1j
nJqy/mtmZL8nvFxy+ZIT6Fj2nz6ju283RtzzqB1Iw/qEZXLiod1K14Wgbx3f3rvr4D+udZsfh7Qn
XVEYgakzLzHMOdS6ca8UOUBP4frDczOm8Rn4LTP0wfT6vDXb8LjiCyPl5hpihD29XQYQX7aroFm+
YtP3n/TI2IpRTF98UXcWnvLZC6+BF+Y+eubgXdxAiK8w9PnjqUDhCbc0+9FNcbTPQ+18c9z0TyPx
hjuXTwMyYBeAY2MnOk4tQ7+wCfzrAA5nL7ZiY65DpdhzM9fzk9ZCSCCfkxODwkpBqnJ4eMxWCjmk
t3kPsc0cBsdo0JdWzfWbs64SynYTvUoApLt5i1siAqMjey7dFoMfK8SPhpsxFN9t+oywEScwiRvA
4R1l9L0Cs58CqxCxGxjsbEP3xqWJgjUuF5qhbNyk97Xbi5gUUxclCI7VZ1HQNCiiZv3nRFlonxjt
3NIJQ+WfdZnqP3B3wMpSaljdVkst/6v8bbBJDJH21IeWNh7+f8ydmY54K4L8UU1e8QvKEc4WdxiD
Dwyz+DJ8G3I6oKLvMoRQ0uqUmK+E2g4jLMOYIpecDKcYfNJ2bd9htmxBHo6pyQZMk8O4111Rkymr
5Ln4vzcXWT1G+F/BA7ApOI/eyrVzB1QuetYyZ4zWlsvw7pgA3y7fsH4gp7nIXZzzIGZDVT9Q8lcX
ZGWpolP0hXgMRSPSLrKFWJqQKNv2sbD2MTQUPTB7qyGIO5o0s8GKw6YieTT61SM51BQJRh/ln5ul
D0+lpfirkBF27nhET2QqjNRdVMzlE+2VOTf1FTt8oGcf3y2iyWkItf+FlFUevbFYTzTHqiNTMsTC
yXfRCZYiv1A75z3ZiD4DG2tO60BnNvRJXKzmXm68plzu6rdKMLRHMVBbsI/6oLozNue22xNKJgwz
uMnCcBehUtP0pMJymrjVlAxnQW+tGAmUaDZa09CNkiCT44FJYdA8okh6d4v0mVKUFhS9kJ0Sey7z
1R43IVVzXjlSBFAOmsmFTC8pa89lMkMH3rEEPdmjSpLkn+5y/uUn5tnmjVaO6kNtdBXOBlWYO4PS
57z2lif61fL7VOn4wdlIUyfMN8tHIqho0E4YRq+6Jmy+8wLhn9u5Fdc0Wv3fN7JpyfISRp1/sZLI
3NHD4PBBIX317pRgYGVj46tcB3moRlDUpWu37MyplalGOutA3xtI5FEF5Jg3eAcA1d3uO6ST+2kp
xpbxjeveL7nuHnLsLJ+q7yN5GOoSNHYdKje5BRzU2TcxWSBdBeWV+ABvoUtu72moDIYixSaj4R1R
B7e69ItgZ8mPsMbH/TqraYIuQ2iIgx+QbjWsEIyZ6H3CGbeHNQraMxfj5jjYDYwt0J5eJrNpvnie
y7s8hVedFJw2DoOIy4eOaKjYMT4IHw2bE95O5pzsEsykziCYed1CEuDvSNHb/cQN/dNQSnplqj0Q
NaT7bue1qIOZxE2s02p+jju17YkCBgnZwgJkQxE9+hxR7+NqM+Rnwa4nucvBmRyn6QciBH3xRmHC
8hzxOSTs2jI7uqw5fy1eVnoNaHc89Vjlvjl/xfbcyMbZt0UmXhuCHWcFrWJj7wvHItkoW/xZsM9+
0YiQU+NTio5zE8UrOyqwAdSJKlzz/byYmVF+GPzXDWn6prvBRyvh4ILSMvaxPHtMParEduO8HpBC
/GZPfUb8zMVp4T4Q1B8jXuE7r/Pi90lJE1xGtKzTFG1L+7TdYq27JfbXD/BkzmNGzIUBRRe/0IAI
8Zw84qVlkNCR6R+VS0+5458y9Oa/GDCD4HklwfqGAjkKEIbkv/cTZ1cAoW6GfLlZeq32ZOHm/QDb
+W/gbvNFh4G4sv8Xw/tQ1F58Y9z17aUAhMcxIOrUe4QPU9LtuLpcI3Jwkkc7B5AOGeeFj5X0Rw/f
ljv+nv3Y/bg5IhTBmE1f2lTXB7jpTX1y6HCyEK5SZ/sEXh4VaJIrf/7ML77y9uhn/kSdppaM1WjP
YchPhhXI1SpJhoBUzS/G4pU+CLpkxoV5R+tzGIQETO7ZpAVghxAnYvmSOswebjd8NyXMGUyWa2Tq
ZLF3x3a3wODOoxqjAXU9UKAkLclYRtCL873jdyD1wZLnIA8SClLTmRPjatDMPMo/7xXfHFYE5oQw
RPmddz8xktMllJZTP91xAotpx5tCj4IP+lVfREyV5FGQ61cXOl+0zwWStfDKLggqKphwgKQRMYJ9
n6mY05NYiC3igEHZFhQyVj+0cFONsQ77/NGw6ICQNBO504j7H17EOB6//DzioqhaLziKIu/Mn5lL
IYWpTW+urF3i2+Go0e9tMPHTi5bDz4jxk5erZxHZlf1cTpg4M0tpQ+H/j6PzWo5b14LoF7EKJEGC
fJ08I41ysPzCkuVj5gCA+evvmvt6fMqWZhg2dnevVtkpgdlyYdmfP6f1LTCyFqKXX12vtf6MshxH
wzo5t6YE43gsR50IQZb3FCOwYkmb30GEJtSZFPLmPJzB9mjAqJNVbxkI6OgYeGus/9UjiWOsA3z+
zKow/b1T3FtNSDQPaaSpA0yvtVJxxquEHPmHhUk5H+MJlXbXp9SmpHh89Q+Zmq7nbb2E7ktnWBLe
I74MDVuG2SpgwTOI8fMCmTOkoHXoAY5sgwV2yJktpHnjUOplhD4IW0I3KTO86cK1T7T89LG7Aerf
YqnSvP8/+qJWPiFmkgo/gWtYV5aq5guheCRe2KClsu82xsvjEzOIQ2vfaHlC7cREEYQhT5nQCOko
9pGUAdPOiY5Mj6c/JY+oo84h6E35AwC3wq4uRP2driNnVgptJXoF7cyGHFXzosZmBhBcVOGWLLKN
T7QtA8oeRAmnluVrgn5R3vqwR22nnzgI5mqbUK54180S8EyC/eY/DMhTcQ57KjdQ7HhB3+JxhC/a
NP2prbT8cmvJGm8W4QnYTvFf4djpgrgGHbaPBcFxnf8nrIIacSxU7jdf62zI0LH+gnt9CPGpdttU
rvDZtwrViwefJnv8gMWqzbYZH2D6o6mapK3aUdYfdlOBMouLcKntyV/IXNNM3gYO/nOOdBQzD5Kj
LMTG2ohDXcuERsXUG2fOwUSosGaVZKbzpwY4vHek0a6vfzl9t9xiryZey8M4q3z5nUNvVJuSsZ2y
z9obSWt5WnPdqbb/b1WxJsNfN3Im9TdhyGF3vmLYyWDsxaM/sIuZA0speWJM8wNsNJvv8EUr8h1x
2gfOO1mP2KsZZqYx/tshPq7Xruyx+xjy2Hq/YAErr1mT5c1OUMJcsLJce9sehWQLsxf8MST31FYx
OjTO+/kE0zeOe+gKQfNHr6Ah+ss048lMdlPo1fYSgIoH22EL0d6KpP21lHXwWqXLsCzUXTiGLQpj
17B6O52w+cacMlXN/EB+G2sgSWEjtcLC00tJgIc9eDNsAxc3MJtOCk/DfF0+Q2s7++oPaVXsQ4Bc
XMZMLyFVkvBJDeTjEhb5yidV8U8BNZn3gY4c89VAQyfMvSLRGyz/PqYmo0jdn4dM+d0Ne941/T4b
6WLnlqjl0tBsLif+2cELCvfaD93sPIs2K0L5zrKquFW4miw+5pLlOick2Rvc0WBQjKYzl0DZPWUJ
pPB3FQnS+l9fZi40/zhDx9w3GsOvGOkE9/GzP+uqTv0LB1832HqKxc6zZzv8qK3ni+luzvl4Xg3L
8Hkvcb4Om+RWBx7QbjtsRHvbT+lpFgfXsCDFHQ98hadS154dMld3PJOgQI9oUxd8+rgIu3T8KVEV
aTNeQMfAkLBkmqbiogAgi4OJ6ef0tXLvW2zt47fpep5Be3LuiTkE2TC5VHRJaXmJkkoLbouPBeBC
12WBQ8p7wDU7FE74dy1a4jhrYIrfyun74zitS370/FpRdByyyOAiXdDWK5OFt6QqhLttukTjJi8A
2XdE1me2PXwB+0AO/dVUxB55KLTNMxbY5OJR4/C6YI1NOE2a+QH0nf7VW6SBXeu1cjMOKUlehNpu
evQdg0t2MaGL/QkH7HDGb7Helb5PqAQvbpURFOM1yYqYDcEI+CVui6MWhoA7EmF/NlVWPJbE43d+
P3v5E9v9kI6yNqHJaRJT/hwEcQbmQ4nl6mk8KRyikU19JNERqtBqxWMzIKTepE8c6yWn4BeqaiPC
rhU0hRVPnrdJq6iA9kgwT5z9rIVDXBOM0YcmRJ/fqiTrdp3y8k/fLajriYcI2DnsICAbmM2dh3Ct
7LEacLHtZZ60YhfPOOCxwMTVNo/YtWxsZNPu0Eg3G66goDnFEXWzK3aFEimKINHMr8vsFn/NmdO9
qayO0u1AOofnoE7seq79YHSPvEym76Ula0AGB5dOV43Zuxcvot2KHp4HL130ybsRBxdBUNozdDlS
+dFVszyz7PXpobbLDe2SIbcVyOAf4ZSLiHDxsPyXBSR27yh7G1/qbArsWQXr+OZOIahi4QzFMaAS
vT3cWFztoVa9PNm88CC3124tHy2blCdw2Pqi5UTlgVa9udAZw32fMVUDuJnPFF3H56m34TkIq+BH
xWpiP5GxHpd0OjxxOubronBtqM0+JNnxQ4FyAYJdqxO3SrbntDIxgFmWbpd84Wx3domFENQszRpf
O4NJ8KRvjVkH4S/Mb3XmoJM6OFuxyyQTwnodZ8FR0Te6F3DjgaCWo/6vT2eOtpzhQzZ/67TuXJ13
dwV7ee7mrne+4gzZ5tWt8TrtktGy8KA+/Ep+I0M25j3tcWho+mPXq5xqn9Ei9fZpx9Q0QrnaA0jF
TjEE8XBuBxdQdMw48Grojv3ofA13nvsSRkzd1dB7UOjix3aiS7FDQcJCkPvh8+IWxPjA7lMf2aRi
ge7gDE+JUxSHtXTqyzImZj/JEd/R0C/PNeHHrWNSXIbNaPoHgMXkWrjtNCdOGg127liYXaAZPNCL
lT4sAU1Vmmtu67Pg3AGkpNHeVKCWXHy9Dj5/2rARTFNkLKRy/33gwXSrR1fymEUO9qacSqmb/J4O
bID9ClcRi55WnE3Uw7MJHR1jKxgot1iRvy4O1hxm74EAMH23JQbnVRXcvjml0duaSCLRpcLDFJiJ
Hj3ZG8JgOeUYxMlbT0PElOFJUPEoCKdeTO6h9Ev2ZJmbOH8JimfHuAqz34HBk7tZE+GfvcFiiGms
ailDZJvIjsVPfktyRR+yrAdna3BNXUiYtYcsGPReSBhwX71wYfZ4Aa1sUYlK8aEddz5bLV2fdkyf
lF2dezHcN9Sebh/kWfXXGYbwSSerU51qIsBi2/gOZuCunH5qTW5QEnp8bhYgPjVu5mab2RlfQ+fU
HUgRXNqATvRTUVIJ0Pd+lbzkqKKP3YD+gp0h5CxVYjhikd/4lFGONqVekeMfXeku9lkrWg6AdCz6
P+HULMl307TJPWoCd1nT+MrnEJLCP7+tuOiIxbVW0w0RiUcAVv3/Mf324CxwPdg6L8VbpkVTnIZE
hHsXTYjhB4AMYvLMugxzdCEUffGBywG4J5qFEaye83+TsXTgOBm7/g3ttTxUCa84u2ggZJhpfxEH
D9/A6wItBaxv0oujsSYCh5O3lN4aghY/kbMSBxNUf2pX20dRuHm4T1seG1td0EDMW3AJrySMO7Nj
g5k8zMwuH5MW/IJhH0D251bvsUuz4fLo9oHuXQXbKSzHFw69WXRVfZ+e69b495Fn5uISk6WID7pF
u9+EY0c6SUg6dD6RSQoGVFQ6c559M8NyIW+OjRd5NSp22FYxK5AIEFf6Pht9wnkwfOMjqO6sWoJb
HmQcyHbHgdpRINSOh1Dnij1BIR/weoCPyaRmm5bOrT1NfdF8tz5w3w1r8+XMH/sPftvgmeVbdLyL
YgHt0lXpeg9T7GYXUIL1idqg7hdn16a/XzQc8vPUjQEb7o63KGkSJSfSWkqDVwrhO1z622G1bm8A
ntaKsThbqD9snkX5D0Ydp4tuDsy/FYeq3OCU0YRewVrxfnKq0bskLmPF26T6GyVKxmkb7uuO6jMi
wChb9ajxQmCdLE5UdZRPjmxlegQVRdpycidiVC7JOv1us2XNxWbp6xB3Wb1QUPqX0JS+g/Bhly0x
TCyTlsoRWAhYVqs9Hm6mEeGNvT6SYKPOFORAyTBYD/aEfgcbn8oJf8dbe6LOWhrzi8wIyXMMan57
pgU4iU6rHNPLujjz79CyLl46UeMSipNf1ULi5/m2RJ5+aRUupNFQeanESbzyq6CFAP6fyoGB4ajh
ikbjxb2YcB578LLapdWcOAMmOQoUTqZWXnSQbT/e8StCX+CEYP5FUZS8e6tr2SfTSc7uNfckQo8L
kwATZrlCjvJ6dVRoIgkFgzm9JznIHcYFwXMsGJObXS2b1i8ejjkaDqdyP0WaID2L4I7ieUqhS/XH
OEimbOc3I+a7aBXQJmwlfXtrLSUIcVy93PzxwqF77vEkrDTb0NcacSmg/FeYTJ/LyA1fmgpeE0HB
gab4xd073djteb4Uu8WL8Or2OMnmt2DEjhGsRX/ESxfrF+B7aXaXqSzrjj4vgIKtK0W1lOOB8Nin
C5nfHfKSd29rVCqHbMy59TNB4E21C0vfCfUmZv1LHXF6gC4xPCZY7S4pi/EfB4TML5MBIuClNSYE
lSNcNjVZo4MYxe2xmcFy4MAhWxSf3DmENrDhaS7odCUtxVNncjzw/MuyEicBAUM+xop8wPc78Nm1
xCUW/l7u+4BfukVe2A3pENUVfaCzqllVwNgBs0aOrz/i11i+VWKnk9EjUAHGWfg28paDokNt+o8b
sclI76f9A8dKz98MkayAlmfJ38mdA64nFq0bAzrtuLZjf8XRgrhrKdHZkwiAjcUO5hws3njU81ph
zB1aFnyph3i553NxXvs+IDOdrbhViwjFn9VO3+7HPuRzhbA47QXphF8i5d78t4jOit/OgmXS61eM
3u6SM5WTS653oxr1I6Gj6GzpD40P5UgzxyZMRYDQlcawxKp1ZmdDCW2Pl/vVcKY5WZ2NnGaypjjm
bIQx8wcLptDOGMc5VcplrtABef3DrROm361w11ri1SHfbGCjgPGpXLnK+M+kW+zEx1fF9QMAVHtN
+MLBrGYEzKqE5lR4JgSKs6UmnKZToiYq6usLx025JxIS/bXUbeDXtdLf4sIx4PGsQCUFuBGTArQT
Bk6SBm9BHfjdR0GDLpJSpKZNyWYF+J3qCOKWma14LtA8oxGLmxAyvfLz9NC5EoAAx5pbbx0CQPXm
mj6IEFT59pDiURlOo68sZb6qcavt0PtZfKpZJbf7CjwL1heFqk4Wdgxj7WLnnjLyQR4kFcTmoEqP
naOF+0TOlDrMgTzJY52VnHujiSX/k1B0150xSUpcDehqR9dJKT1jp4DbPSK+quF/9PO2KIr1MZ0n
y18REuQhUP05I5a9MWdiZpQyC+s7bM35dC+GpcSgNw0eFeJdH0WHNgoce5+7Xezem1WEErWSwlxc
/K0+BSxvPjGrFr/nuITNhv8Ncyzvou7d0Ki2oyIuoYNwxZdnj1PjZJAP3OBIRpblY4BCSva1mzEm
esVdOSTlVw6L/q8fyfC5SuPAu65uPeV3nAcwMvJ2n+tdxi6BxSu754cG1sxP5Ff5o+XrfMbC3hPy
VhV17siE8zJuw0G6yRn0i+c/K7zI/t73YKzBA72xM5ERaTQLJzwviBcVspDgREbdJKO3pzbIDSMO
w5TRdDaJw7Aez4eEv/A/ukYgAzdY2IHlpTl9UrGB7UjXbR9HhyVn4iP1gsXkQ83Y1Y+0oxGKBbge
n5ehiI6+zLpHQM75wEcDXGTHT9MTKcKcd7bNtJjttKzD51Su3b8w0nO7q5aQKHMTMqFtVDksj2mL
qWA7ixVcQosD6l6FrJ0e5nSd+HT8Fsepag2KcpQpFtlJgoX9ukZQLx3VVerqrD5OFph5uTo6U2Yv
Hk0q1Ja44aXyo+RHzJgdeAqHVt0FLZa1K8yret3dQMhqh30XcDKtneKxyhuzQ7JMnqlvg6mOpdhu
ggTL113LfBFBTFolEl2J1S9cDXmpbVw7Q7NZy5q9WcpOe/o9DHxA1S3ImWBxD7SoT6jw02NaJMlA
Eqhu9wvY21MwNMUVILU4QV1avF+I9bd+rZLJATjpQEq573X/QsuFlVtO/VF0XgDGnlC1FlJwepSv
ixyS+BFzBCe6riXme43JX6ys+h1/V4/kEewco4V7Ls66y+QIeSgcD1PV1kmoTPyq3Nkv3kxjmxld
tAFARBwr9piPW35f1HJX+gS5dOa+kebhwYDFwQO2OcTRQ5mMVCrndqjZ0YeoIMTywlcs/vHwjDtf
cUh3KZrfRGzxUCrgn+nnWAarviMvWtJKlQnCAXwrpvwnGO3ku193TowfLwymeNOPIqLmAgLqts1a
HBVE8nvLkzZKOCLmABj+unK0UIIrEVwdGM1YP9vUUgi0GeiyAhzFjkhE4M9JJmG3in1BS7Qalis3
it4HgYVRVM3xjtox7O+5GIbj6rBR3NRaQhFq/LhMDrg1gkuxMI97sRfe1wQ7CFUsfvpMbrfDX+Ay
JIScO69V4oXfU1ToRjIvkFN58hxCJSeAUSQGQB8QBG43A7b+ijBlTe0YncBx4+0VOSizG9mzg3xw
lym/HzhBZMfa71l5FyPrr01b+vl49FuHPHDRa3VfmlZMv4nJBPTmkb/61gE/aGZqkMsdzdw3KpmF
sKYn9/bCUeEet/ugDuxxxXqW7Is2i9tX/cUNBWnHCSbd/eCn2CsB7dC7uDbzEvwe5il0T2mvOHDj
dULhyGzIe0MUzbD8XaKyezUIXIA+0TQwE26bqmRxvzRlqf5VfdMWnwgQIj3hbCjq/wvfeEV0SKe8
dIPCHKLO57RbBh2EelsNdYS8rvRZMlGgSHudrdeDwdDFrS9JtsBrr+M7DsHryO8ard8hR9n7lnKc
zwRVKn9SU6AeWA7ReW1GAxN1U6B+dVvyGM5/NcBvF3+OMhdETJ5kaIPOPW22M8xYUREYVTic3aI/
GVuGO2BCLewPDOwFLtJWeu/OUOP9GmWtvgEU3A5uU1GkxZeN3RlRcsHbNtA294su8nmXJi06DnwZ
HiGeR475A08tzi8wXTyaD3CfcIlq1rdqH4tpHU4z9bjHsWKx/OmX9FweWSyWLIiCKcHiVNMIzuYH
rJfGRbXjl6dakgGXvcwA/pzxn5uPyMUL2OP8aMe07gCwTawlOndy2vNo+T2Bm6f0xqNzT9Xj0Cxe
/+y49MRtTRjmuEYt/0uYuzfjS2+fuZXnZ1hM7qUY6+opmKhn2LQiCX7Y8EdXvOL9roJFTUdywGQJ
ug179w3lZcNfnh5uG5H8poNmK5G1C3vh/MvvYhVsiNT7D12AXs7qZK7L4A8CPyapBG1tU7SUzvl1
qwiteHL+DYUkvqYl/sn9StxEkNIUy3GWTA3HuXYSCaSlgwtcLYX4sPjpWShKCbEvxQfcn7jRFHC4
LstrvEmYJurLGkz2Hg7v+GYi7MMkStKJpqGM5PEuKEC0biA3NS8r5+VtMGXVg0H4njexGwXbBGMI
uAi8aQrT4LHHrLN3OOr/x+1PKsqxHtOXSxoUYBX9GeduHmaq1UuNyk7wa33v1nGaj2EtHflSmgLt
LsW8Wm3pxIBZgJsrZB0fgVH4Il6+csPaNIyfbcEWa8vBvPuM+MFnYBeCJ1zNSHEJwywhG5s5LEDl
bN1xO0Z2/cJU339zSCg3QvcLdLhkhiClAlaI4LWzw8oB8JUm8JV9AcKCOPQEzIp9jYx6IxthJ08O
viswxxUuplKElQzPOC/O4NDzgOqeu1TlOM9EWBxuBY/X2eX190yEafSusVvJi6xlLTiNo5Wdsbob
/85xQ3hL1EJ4vwsoFZFLXrvpiCQ4Qd0dMqWj7KHCJ138iv02POsA4ycEq8HCNk5zd3oZIdy+Ry0z
XxWnA21MpuzuSqrLip0K4dgswKWk+Jyydv6TgCc/zbb1MkjJy/JSOYHqEZspw6XkGDjyVBnjPREs
8KsDQ6mDJ7BSEJ5klmfLPk2c7r5ilrlCTkAziH1pNXtCLJLnqB6SPeVoxFgOnEEZufpoqruj6TlM
YshfJdtaJxbPlbve0rkLkGZ8VNMsTy5Rz0uNy34HvwxKeZjO63lMQkrNExyJ2KRqrnU8ugCNz2kz
xye/jfOnIMB7BJbLbd5aLNk/sZ9EWw/v033eWfPfHJS+i9d2hLGRCnHlRToiX+r4E4axgimtsSNx
dcnpOmJcv7RsLLcgRywBzpaN8xNaDQlBd0KTu8QZ+8m3RTY57iYP7kn9e1kdcUhmEpGM6ICjt54A
qbTPvA55g/MQhk6G9ra7n1MBtzSfyPdodhzePgrj9bMqh/pvuUwO/ccCgUNrGeAwM4yksZMuPkrM
FL/miBP3XduV7/k4YCDmw4dyFnBDjGFC23ANi0m9FdZBBO2m0CevGGBlvOUvMA70vTo3qNH6WeOW
xyerTPUXNgJxiUzOLEOpIbk9KBfUMWh13Z81Nu0zbSnrH8pC5bsTO466h9XYOFfWJjk3C2qgz9qj
oSA6EHhs3qdcRryc2K3csGjjfIdwrzoCPbwUz3WuxnPKBjA8LIVenV1FIuPIixXqNfP+8MirWKNk
p3F9iKraXTZl5xZHNVRDcSh0Ie6DseT94DAHgXTkinJALMbNH1bEEEdjghcYIextB5b19rSuMatE
MUKPIG9Znbkxe3xjvj4b3J5yU8VL4u2TBkMS6CrDqxC+GVGZtOrbcGchbWToMn7xI8SU7bHcqzsf
HwBztIzx9hrafr6s6eF+15pwHBeDQixLYkLdEaDUS9fECpwNsKOGwC2hGgY3tDRkIpek1IG0yLxt
ZMT2cprz8bVodEaKrSOd81xlPaN5sizFQQyk3MNBDN4jGIbVO7qmttl5dQlnwNEKs7eObTRoHNfo
7MqskV7HjFALOFKGCB73q9jILo6bJyTj1TzCV8R5BRHPRrd6ePS9Zqm1f2lR1bl2QS9i4XJSvewl
tcP6bl2WOseP4zRk2/yYwHyC1rVs09AnSd1rwLfkqXAW7vAO9/4WZAYOyVikXvOPepTmIeT19dsv
bPQyO3I8SWfiuVRmGJld4c2Uw60tMr3E2P9QtJXuDphlosc+cJuPNSjKad+Nenpln6iyF9r2eKZu
6dsR41e6unELXCyK0R5CV7PZ6Aci66Nk7/AvytNa/pYcNf5N1UIs1RSz+lKtl29TDCS0PziGQnlZ
Df6z3wQm4Lee5vWNOdm/vbHY2FS3jpFVnSoOWN17OCat+VuNUZr/4YSRE2+wa0r15GoInSMM8eZV
6H0rRtkqkocqShtwIaqO/nVTEH8EsO8587P1ADfJURozVmXs+MYykDtz35OCeAic0U0esRxiRNzU
YkE0XvIo+AyjSj7Pjlu2p1FXy9mXDQYIb2lfZT5irBIyJr5oJ+hROk46KgJp5LwUXRD97jQAqp+G
JMafxvAYRcwMG/MzBXXcPST4LPwzLMOgwVkWcRawhEHZcjR4zLvfHOv08pcIVVvuiCV7/2nXC+on
daN8UOQw+Pghm6Rvjga3EBHxiAPlxldJdCl48l6DabEhHBDlfY/eGJ782Mdkorom2vtJyFVuh67Z
CqUmF+eGb/YABjiAtXNMaAYIxnoucEXNv/QgQ/0Fb8MrmHOWdPxtPT1NvJXz8BOvwWRfuFJc8wFE
UMOOmOO+j7YzW0AC3G35xDMCAIyZMqwflpW9Dk26tyqO7zRzeA8AzQWIRdxtkKe6nOvsnBVe+g9L
u2p2PKm9JwbX4RLT/3nbe8f9H9jz3a+umAldFGmqTyQ8+hcLKODYRab7HoE+PWh8E/Y1ErTID9ir
42vYe7Pe8FMIxGb8kMCqmHqKP+ziJzc5DAVGFYK0ftTw1+RLsEcdDSiiarH88a35dTD9TdbcB1rc
YhMcdnEBXvuLJzf/5MrAlLD7SeSDzjg5LUxO3sVIRBXMT6tAdZmEm4tdAG/6o4TxUbJ8K0BXEDZR
Cri+dr8Y9hQkloxCX1hiRIq5omdnyHYKpPB0KFJ8Kr8IMRSYAJ1Rjs+iNlz9G49kTXc/EALsdo1d
YNIEfWaPcaFGFmYtnqEd8cM8h9ZlCWLJaGzcpyAfKwbyno1gawKODVRVRA4ZW2sCwK2289qzgJMf
4H3t5r99wzh+X2QRC+DRFOn9TA7iO4/R2tN9inSHR014aKj+rYob+EQCOM1Wa/bMOR0nlDUlapid
5+fEB549bck1iRMLVBSUhijAdxuZdH2lt6WG+4qv4+hrpCc0PB48kNwSsZs82ilOGS9djMtc0XX/
uymb8FoQRWkQDds8+G/URU3jTJaUHNswlXLN3KCQOnkmhNVW73UOxXFvmNKKw+LRiF158IkPaUK/
0r4xRdyAoCiT+kcQ3nM//XB1sTBQ2mzfB3IL5WeEBwFZFM9skl1gVnqviH4F25YcfmMpVEzPC4+u
vZQJuoTbZe2x8XnYdpzp63s1zUSsc5yuz7Vrld3SsBQ8sf1O8n3pwrD96b1s4AKBJBr2R0Yb8iYQ
Fzn0jt45YbChWappcexFs8mcnR8PxBRwGxG8DHK1EaQ8KfBpujNTpbOeVi9ynLemB+N9jIaMUg80
eze9X30HxJ5fz1Lf2Yn9/rXn6tHH0tqYOVCynt2lad7fc/2uH4C2bMU7qMOMrHscJ20oXCQRN9d/
stkM5Ub7TUGdGPlBbotI+uNRBMCr9svgTjDQioVwhc9JHXJRs5zbWdDnXBUeLaIYv1meEeo4u34A
MV1FA1pK7RGhpB8saffGb9N7RJHitQ46HCGFL+uPuAJiwgmnzb5Rs9I/UD0FFJJpxJqNh5PvFhbJ
FlekD2SKYve6xsO2BvQLld0SjifalCiioJ5O7hW4nUOKZkEGtlLQDeIAvN/HDXNWMDtzN+8Ns068
8X20UK6p1jN7bKHjjswXFDJyFnCXWDDdxHiIkUC+Wjot3DGMmkcW8QT886phHR3h/MIXFNB/VLke
6ayGXUFA8BO25sYvV03GgXIdeOLhIux+9dhbcl2ZhY67qFin6KvjgQS2tWOX8QpR0MlfwpzlxStC
IhNB7IJnPzF1LNn7ynOQtvc0IxjFoelcoydCn0nGY5C1aOmlXC5Y8QG/QRk9LWR+b1X1BaJG5Y6K
4MztThYCWv2Rl2EeiE2K/0CzeDcwWTCOzNOfiM9wuWcJu4Jsc2kR4vCALorK2nM1vK5ctuW5x49A
Co7qJN4IThi9R1U+fcNH8btPh0AFYYaGHyNlqXNpQqXuCzY0/zhZJrgUDaU7MG4a/6NIvMQ/sd0u
7jOOypxPS9+kT5hTPJwSy4Q4nU7plX0RelmRIuwG5MA2rK8lC75Ryue+cUBFBu5M2kiyF9/zxAp+
4ZhxXtrSwxkqrYS0C3bkOg+QTzJwrmjkU9d+tyC67mxj7IFjF2klKWrvNOJveMsy0PjXiHzzDnSE
I6CTyVxu8bhUj5k23koGm/zwtnQnpH+0L3+Pyru0e37B8XXhcPuGET4Ux5DIIx/TRNnYKuYS9H+g
yosNtHIObZeox3DsFaLmkuJBxF7g9R9ZXLc/E2VjeHuJuGPPE2Fyl6sFnAryg/fuI6Q357leJ3Oj
+Nj8BPEguaaWlx9puNv+bNPHpIhud5t1f7UKsuE3U6iMH3sso+Z1TodS3UXwKte3KDa5/TIgQw9N
FwOljd22lDtvZa56XNn4Up5lll+eR7bzJn79g3GIMUlowLRNiMUqGUz3m84d5oyuGWywzTu6U6Ak
h8OzP/tsTFqGG5BXAZ1BuQjMiWBt6p2NYdQYogDdXLf8j5vKWczvzlnnX45D8ByklSaN1I9HoCJB
yNWgm/PoeA3rvIAfERVuifSDikb8NquuiqsbQaF5gYThJTjBQu/EO2OlsCXr8LDsWTiEXwKkxTN5
zRLYSRuzSlqtx3kRi/WuZl6Am+PkwxFcAed6cM/lf1nszEjKY5k+TH1Tz9+6iDDZzWG4UCaMzeUo
3aEaD2MFEng7YMr3t8y79ZcOPRirXUtifKqCyN+wq5OPvCHUa8XpFeOJn5H5oCv6D4BafQXoPVvS
29Z/gmJc7Oqc5/SeSWJ9lSouKd9STnP0SfPvG5kQKk3cpSRjAomFB5M4Cobt92wirr5Jw1F+9Qv5
bw7CfE20H6Y71+G8x9nRyT8EzQSvJBu6J9Iw33hSpz/Q7LPTDG2G5X1ZXSqsMicfmCAreNkVLI+n
4KyUAvST3yLMm0j0wmzhrU93rs1jf987JT2eY52KZymj8NvSAXfA+ZOZU1U3CvjF4H16LBNYEg3a
4/HQJ+GJsnCEbXnD+GBT4KdkVZz9W3NZvpFSXf6AmXSgWwSJj8ZHeMUT2KnxTObx4zyJ5tXyY3/B
rjVPTKiMYhJcEKk0kT9X4xR8F4VHOZyjxvgaizFc7lI/C9WRoC2xldmZw+OUc/bDoQQnS5HKeZBu
w+GLSWEvM7z0W6HB78JcxTk6LuvVw3LPpAnxGSkdi9kYZzWylUjXnRT+GO7wFOWfbaazj4pTPw95
Gz9kXWVfuy4Hm8U8U34Oqv+VG8r4NmOJocFav7m6SSK/WkAu75k/k4BUfZGfQirAzqtc/nYZTZ5F
ugbPVWeK8hRx4+193nr9xgSeetSNwXYTErq7HwQH8f3UhwPJrVCfl1uBXKG6/hfzx7I3JGMOXpvG
85/A1IL2PpgrhxZmQLFJdY48iu0bl6yDSc7ybVFkEo/JyZlprt05vXiN6Ax8ELdDFr4Rrt9sAkOJ
wTi+8+oieRFsEja8pKqdRPVC26DB5GI7Pz+zpd8vspwOdaaYs4iYmwKpr4su46gHkCbyeZwzAHBy
aS/OkKcfyxi+ErVyDh58vqvA9XxqGjd6UoTJaVZvl/HstkACeBZRIlpglW52ru97l5zvB4IR6oG7
kf4kUWIGlzFDVs3HwmP4Au6O7xalKUPjoRvqfxydV3OryBpFfxFVNKGBVwllR9nH6YWyfeaQQ0PT
hF9/l+7r1L0zsgTdX9h77feWPeZ6JEBuffa4rI5FltjvyB+IrkD0zFI1APsh+3Us48n1Qo/uUX8j
zRxeo6JFClTJ4h0hpnNqfBjE1egYFxU+aEgk3tkvm6Jslze63+RgMjdy4HM1MyyrYiSiPaWpilvX
hYJVBpMEwDsxDnZ8u3zE2ECMahZG14xlEy29yVNkYZZkY194VUZOD/QuBBW1fUSTNf01czd/u4Wo
KWf1F3rDeedU04xWtU6iNytMUKul1vN6+0sRQRIMGtOSUc+GaCeHOpAsFkBwA+qlgx3RA+jeHEsi
drbg6pwLcgoa0TCYyVedysLeVHObnwOMNnzUFVpunSPjsB1KHbCn28Ew0fYAU28ECRpPLKiARTP3
KWYKpt4pXY7DtCcRYehOoA8Gcl5GPTxF6Xrku452nVqRAwYW6z8std8O0oC4F8Y6z/l0xlLNtLKT
uvgXimzYWNrh8hv4VlfoyuXLukREUY5yIvcE4sGAlYkENietuNAAcn2k9Lu3gm3syYEUPuUhKqkn
cjTCT2vw7zNfmQu4gNQ5R6ngUBUgrB/sERm/hvq0xR0PwRRVzT3FUnXvzzfzOXGr5ifpBN+3X+FA
ikryMUkK6QX0DZ5oS1j/FQo8mJMvgBbxGeyZuxhWjkjBKuUGzRaAKBdxGNQvZRuUcC7LyjmFTJs/
w0C1lzkYsaBTDv9QuTe/dd0+VjeHJa9uEvB/JuxoYwtLfE1d9dgOKv0I4ZhvNBvRxySU9R4yusg2
UwrWdVv4ERGVXdJyqefeT2OJ6pkLaz77VFrdZgLLsxl7sn2OyqV+priFJOcG4EKI3bldoRU31pub
2gB0meXyDUb6yJTCZgDJx1wVswu15MsZZQ9q66zAvYAoRMVZFTA9oLbdUNJH72pOsRKMbXBEBgSA
o6iw2BaVeh2qgWaTQKAB8ZF/Q6auU75rJcmFG/h7tzeiNtVfllNRs/OWVDwos6YOhgZmRjrV0OaV
C5trypsfiCva3fD43QSvSmd/yiRxHshxKa4ea/OYCMMQ8jj1/7xVqEOCnTuQzhpX9ZjRsqYd61mY
DaTEWf2tssh+58TRL/T6n13iJoehAHuMo54KgRUpEQS1+mIRP+UUfp26mKEIvW3GFhs2AAO6rwXK
TraVfteYiz3Q8qux/8t0OImH0CUr3pvH7ppLO4Q6FeU34XmNAoj4xfDYjSDfcYc7r747EbLj9131
pQqRHVbU99ui9xhswzZrDwsks6e0N92VLoWzRJrO/CXRg6TbcUVKYJqaUUvn+9mWcyEgbgfAz25Y
Zab3N7nClq5y2hoLWFC7qCS2agt9x5xiRXRKeh+0rA3bDGmfnYTZbo9ZK0ZMPOxakysMDTVWVbsw
/VbOI4kQRRsqvcvXjlK2RV1FIlcXjwArOU6WN2Bz6B/dydLbYYqwtk7vxE377PFvoA7UTrBv0g8z
4SuFohdh8kWpnM2zgWfOnl1ynOGpENars7C2cV1T3tmB63wwo8k+TWB3p0hH0hwEgagQIm/yo5Lf
B3u4kz0lDcOwfeDAX+wVzp0taWNIY5KeHJ4JA3aRqxNYN+uUs3hsD5ZmPOiZQL5UuLJfAtfP4gj/
G7lcpBH6weC8V2qwPyxwbdahyu3iZzQekhturfq39IfpPkeNFQF3J6Zr6zDvv/nFKfZJ4Kg5Ocb8
odGyungTAabKhIz64T5g6AC+k2hJu9xiF8rRxns3HTuk0nzsjnkRYhTIWXXVQeqh9Jv/S2eEUbgl
z4WNsbylOkZRVXwweOE/NkbPtWZzSmj3GZNAtOnCaXgvoNHjUZkXRutkGQ9/TLm8psmtRih40w4T
Wm6EwJ4fLzCFdpLczxPGs/RJsXL4LBL3lrpRB4y1b7sGZ844PvE4UXIBXT+wZGCqEdo1+Tp299CH
kD+LpVSvE3yKbVkal8RWCGg3nWL2etP6vWF5WOpzwtCDairNWgKBQLzerWDUdwShDD8YsCPDMitt
OOCiHCWYH7gLvZtjubtOz/Nvqwp2lyN/xa8/5TxZeZ1srU4A+hd4db46U06XmumMe6AECsFzswnH
i8YDjuA2ry0muuhK4HL/Qp+Y35mf2IewinxF0NXgPo9h22enUrDO3g+r52HkwQhnNgKb1j9HeFxF
M2LSeMxs/ZfHVzSHmo39H6fIp+bLNqZ5XPu1ewpgPjxNyE7o7VQkcPaHU3nD9IOwOaFm80iVimxg
vQUszikeoLFj5ZFOL+srjaNH7jukaExQXlk4x8BtbhS9pJ4uZp7m6GukzwsQSg24N1AtWS8rstvl
r8p5BdYggDTLtAmZyLhmgA1XUzSXfAm5efkBi6J+DqbRAOFYu/KcO0EGM6/NfxYnIyY2RFvt7wHS
+NUTHgBn2k3gxN5Jo6PWMhjg9plsmiPdIRrpYmyCRzGB3gu1V9DYVmv4kqWlD1DOIPZ7sRn95hwb
8GyoJkbXjDtkD2S/amFFdyhgHLnVVe3v8sK3d5Oi70YvCL+wzIn829O4slrSbnl1ePkQma3VyR5q
dUNnCnrHJfSITArwbJtLZ89D9ixaiLpHi9iBPZyS4TdHoPnI3Ib0HuLUPRTCiYsaE4YDK8cQK5GJ
TW+Y+djQCRjkYOzfjh5j9L0fBusnKhvfbAJvlX/MUC1NnNqNVI+Txi5KLF2P/lZvKu0DCPT7vLix
4Bx6uyzG3KrIJ+QD6nsXFF7zyurKWtDj3Py+XzZta/uReegJEBV0rE9wUtDp8z/vHIym/mzVFFlk
Ng1bZ2AOpdDupsNyojvgY2KHKl7glzCB2rLdEHw6NqD4ujKvlJCjgKtucfg0ybOblllaxMipsllR
zDJyzo8cBlYqmIm6qXuNUFFgEkYRmf2BnFgkb0k9muhzwhavz2ZCwI9jpbUM0mwDf66duH9IJnQO
6AH0dMx4O4uarU5mLHAcbWLn906SuDY4akhO8NtCUh/KU5nmwUyG1bramlQl1c81IVk6ryja+EcF
OnMpMLBTYKQJxi8aD5P/Y/9oy/+mCvLJBFohL7wOBUclJ3Ul/FclKCroiEsfAB60l37PMBnwN1fN
ekUIQlgru9bVu0aFbQ1HlQALIjaFC2RD2yUw2XV2FNdSkYOUomzYYI1lEpbNKSNjZNHDZ5nOt01U
5Zh7etoEiDqsC2ouPCWkDve+Ko9jPa16byKv/iQ+w65PVkk2gcABNMZOYZfFkf6ZtES5TGvxANmu
CA6LCtzwNENWSxBxNlSZIGScs3FHuhK4PKyafPrVF2A8sB43ltdpfal1wswGNX7bQNUK8/mKkwmt
cGMkTbPDXT4+lHoO/GPdN9G0D618VVjqWvPpOCNE3g0l0uzd0a9MxwE/JAL8qg/6l/7G52jFLZwR
laugVb5pf4laTHJs8egYhi3OjlTvBfSurzYfkYN4AK25XWrfeQoyf7lRsjSCpkGSlXJCDhYup75z
ZbYXzlTVd/wnJXnCCMewwaSNJMTU0m+9tQTPSJ7M9Eoq0fAoA+PxRxE8A5rEddWhGWoXjF3EDEY4
ihbfR1BGCVvZE6d51v6hPGjG3xHKzy+RdPifHNbhIQYyLPv3iBL6967KOmC2jNefG2vU/yIPR8gR
lysi1goR6QOTQ7d49JRDqeOG847HLvvGTxEMJ4t56kZ2afFYcBxUBzNVWblvCLv7kZJknDjHdUiw
BcPK9FhCcsswfuZ8TojD9QVEmCScynJyL17Lzln+MYEfr32q2vEQLX34AyPOxkVNZiKDRVdTNUtw
GnacpbI9tV7R/h3AiTBJsi3S6IZ1si82e7UvHKTzdZk7643Xlrwn9EFkmoVjMQanwU/Ew0Sf4u0b
YcpLpqH9Uo91HO788oW391TJTrhnRIBJA6M/KwtVRPcV7DUrTjFi0BxyAonLVK3tG54cyZif1ggd
tXByPCxzIOjUHOnSFpHJ1j+QfVAEhDZ1SEUq6ajvhNiNO9+XyXn0MY9zRU8lpBvRYiCUA5vKOGgs
+bqmGDn4d+D7IBw0bQEqjSK4I0EBd5S0YAXePDmZYWhXSQLfAZ+WbzUk9OlYj2P9Y1UzcrSRaSzP
bD4LDEMgiX68AlcqznmRBK9Qy8sXftGGLUBfDWeCPoIP4dO1HRn7OaiOBoPcOG/Ccd83nW/tQ7re
9rC6jNVjvCj0m67tefO+R/RmcLbaWPoGXN6fOQHq3aXy4QGfkb1m6d++z+piZ+lJpztrUqo6JeAY
c9iwxK5hrpjFC2hzaNuS7d4twZPSbMT29xz0o2IEIhJRbquKInAz8WUCB+0Ai59LOonnAsXWxYax
mR+ET39CaCJdMhtbeaUOAWFqqtsn1qPNhKKxGgJw/KLCBz+NEfuK0KZWcKtiRk1cC85ts3ZOcMDZ
AquZkxI/8cDJ+4x3oP4QrU/KLU8vFoLUQEWKyQaDvcaVSCCE4iA6EVGep6/9wrB5NwLMGrcMDNyn
HFRYG5OJbb+mBh5XPLteugUWK+4tndu4UdKVSG7dUGwNjFnrz963+v4PA9TmztLrlOLYmrr8TKPn
7RTeDH1glsazxwKsmYF+Qob0EODfMYOzzyLl1BBZYr5FHVZYZ6qVaafANcf+Z4F4eXvm0uak2BCi
lyHQTCCaxM9bxM3k9H9AhMnlr5PURIBsasHQ7rtwDcIEik1XHikBjdwMvS1QSUNfzq66bPg2ykVM
5B15co7g70TMjua5jYbdMuHh3wg4p9O2smqzHOzJSoqDycPQPWiLAZijeHY23aT0TyjYaO9l1U13
AhlO990xQS6RMKS9PjEPt9K7jghReXBNISU1UwU2ZmKccK1mN0TP1FNkYyYt4PBJfEJEmbBng27C
FFbwVUuTTvaRRYDOv9jpjurekzjMj47jtf61YLxsb+x+7NZj1Q6kirnt1PjHxe6L8MRtMTECz28Y
U53SAUOfcdiQujYQ9a3ddcFrgxGShCkwUOm3NmPTnVNu/39Es7CZ4cfuX6wevWY8wAVZH7y0sf+h
RZ4fx3QCI93lsFywOgj7aVHwC+J5ghNz7lsn+Idygb2c9Ow82AYIHcMz+SJr8KXghcZjiOhJwy2k
eqir/CHoPWPvDDexRSeE/U0g5N0uVRac1zAi/ZjSiglD0Wdg/KC8xzWBkhwGhCKLfWGz4XxxQayd
KiA4lA9T8zsHyKA3pteoRowPwXkn0oZhgPZGkIhNpfRjDymEirI2FMG5yv1X/qbkZfZtQHDc2ZEN
WC4hvqkIw3Z8zhEHnoqVvf4Nm2Y/YHjP7lolPmzFcjfWEBsf12mGtEL6ndr4YFt2qrVXDPiWew7B
CqYc1BJtexMm4h0Hqi6el9H2QVIx+d46nLssPiznMYAnZON1riWjr9Z6EqjO7womqOW2ZrS376yC
CMJb0kPfINPaVQzGTwgkMtgicx0dEIqxyXejov5Ya4OjtXYJiTpMZrbKu35xkSYZASNMq4jvwiTJ
Knbw0VTHZovg+xIt7IoBqS2c/0qFCyqrZ26ktm1u1VT4eaPDPPAZ1ANQNranLrvVDnFTVTqbfGqh
lzX18iXduge1u+JNsbGjnD3HfU0Zbu+SOrxxqow4o5WC09DW0QfEmL/QjTzAq2Z6QmHI+1+MKy8B
k1r/caZtugIKnjnwmKHukTmmb9rS3qEMeQzLaclItqhzATU/ow3wO7e6h1uAummJ9H+dr8tz09mS
RWuJOHMX5WV9FzlJeRyqQr61YcUdyOoap1EPG3gzKTzi6APDrNhwJwS73EeIDGooiTZKRw6YNCxD
h2wkgxrtN045vfYEf5dTG9znAlczEA3kagZ7DLsTuCSut+78xOMmBV/wkJeZfMyQut2FgnAh5tHw
igKGpKgrO/UzUm2MMXXb8mpWF/ARlXjkfbcMVF1KXv6w7ew6DKNaLgtGY92h4hGw92jVk5ZvT3F3
LIOCudN05dzvtDPm84kFrp3Epqo1qFkqC5wvvBsvvNYELDJMLru9CbLRjgNPdeV3uRg2B741c+QW
oLZACNSEEr7maKFQ2HQGGhlqaJmB6yDiDegAerETWF6fsfRsg2LYC8HrF9N81MvHYHdZsxXrEPaP
s5Xq6Y7pClYOiUfP49mP0DJs0gQT6iG1bmRLTgI4VR2jE3dbORMaAMY8EcJJ24sOXmeqG7WWXB+u
l9R/gEdxW5zp7L8oxUMGLaBbbpE/nCDkHiKTB/ThJOSP7FmYE22LQqIGTRaRfEaXPXIku41tyMdj
TEZ+3VCjijGLDPjjBd3nbXKMQGmbZ7VauI1qMTKwgnGGphyJdNw4afACP4vdGf/54l01LcfZEkbd
l5uw2NtCOoq4QXDtdtcBZy0/70wY525GrYvDCwMyRlQcssBCwmAY9wgsvRf4YxHLOLQaKcq+ossP
WUnJs+PMZilZ6CwKYeQmaOkD7iNecxKY4XhmZoK+mAELir3G8ZYjbqDJbPtm1u4BV6oTHVygRqc2
AumClCMzhmGJUsUdfgilDrpkq7ITQ0f+RCSHDjBKaA2P3nhLxAjJm3+rrQ7tnsYoclVeCU0WiCBC
4MKE+cJJ0tn2geAYZoc8SaTM5mQQu5eeNEUH81bTZ7/AOQAvN+GSfNmAyxCYaJWruIiqin2Tm/Sv
NjGEv+sygMwmyYn7HoluS4MfeOL22UwYvK2pxu1D1Vnhoevh3p7VMuTkBhK55+7bZSUhiFbEo2Ny
qNx4XUmg24OW1GuMBpYWEUEyZSB5vmaNIXU7EPncYpqPHSiLfw4/7FfDoDe8b5bCmi8cmhiiyYHz
sNjRYD3zeuNgDeY+ZEsVEfBCRRDlFtE08kYEQKvwHKFuhjeXsMnhebLL06QAYG3NsESfVuJYzjYo
bi4htKuND8106R2WC0P3iaAUNBsVgr0faSmIvnHQHxBm3Ud676FqQuLphkuL5mIcQiZM9DM73XoQ
mpwKONRmDCuoGUY5WXkZGI74jLpbPz+yY7Psk+9INHsm6WowhsaE4W7uNI8QBBI5bllqtS6bmnq4
+gWi+JtfdLLB43H4caa4yIiboqG9FdT4YcwCixOnEoLYnBRno4Q4TQLuju+hLWHRJJ13Qq7ipi9e
iJjukeX6QKSG3/rzpy/cVu3BezrjoaxCJ9oiF5E+m1gEWMRthcN3xkVCFk05BbchK9F62wyl8cuc
V0RB4trT/iGV1uTvKMJ7908OkN9+FbRcFkzoII+wK/B8xkhPqvJuRPgHAIlC+FxKq/+dXX2Dl9dz
c6AQTF/GAIvIrmsFTnJYNHN4Z0uRhzUUalNBZvBNs+zk3EKYDVAAso7XN10qFan8B2WY9R2Vgx+e
l9pJ/s3+WJBCVbn575KJ7q4mrppRClwXfvfVqxISQxFQIgKKUP/07FFZq0AW+0R41w4Mbh0oR5hb
EahlqWXBxgjyb2YGxjCb7VAmJUqe6xQxFhaKbnnhnwXPEVLbbre6aOf2GaNnZ4uNfvhh9TpbMaWK
8uPRyobxkUFtmbE71w3YVTH5dJMDOqR7Jw1r/8NKsO2clrJgwOP1hkh3+I9juZ2TYrwzE57+eEFo
0uwYMXVqm+Ltu6KCoPsteph8VuZ7b9XiL5ceVf4AOLYLnmAzE0ZD2obSp4XalIO2Z70CPAshIZzJ
MTuSTzD8s8e2+LGGnFp4GhBOnhwsxeLoc1u/LsAq/wEmStRT42CN3XROvT6MFDGP/VD4D03asYBI
OEzB10yt9ZwuXWvd1YOqvjOy4P/zdErkl+qQwzIY6AhiIPHTiyH2S0R4ZiBCMuotOGrGdn9uckFe
VysvHiQrxL+QjMQvqvTmKUwX5GgF9r6DE9w4tXbqkhnGigr2W0+6CG6//IbSigI5sjhzS+o1TwiK
WXyf7jtRLbrYUjp7z5UCab4rG4lGrbM8lpl9B9TrBVqm08U98sKfzqYvJ3rC7t4EMWPBljiMfNj3
4cD6puiZAt1UZtEV5zX5XL4oUszhOFThjuSo6bAHGzuIgyXLWKTiP9BdHX0nKu+ZoUBSWt2Fkk7x
CRXLmX3eSfkgrcH7AxXzWrbLK+jFpyov5idrXohr6Gdxh5oMuk+fpY84ZJeHnkcqB2Y9l6cK6e1J
OgaRBfrk7DSYQe65Zcoj8mv1QqbPcmV/v+7o8AimnAPrC8mifSGWl/MZ3s2uG0jpKkBN7UU4LO+p
1K9T400oFYpi62ZucJkxC93LZkDpXIbWuQlnO7YH/3PlQdklvn5RIGriBtQeagSy7NDuNKxjmTyy
gVXYZqIgMx9YE95Z0Ye/FeamZ0vDJqC+z48Z2kmSnqvoq5PAkVJhWJV1DG83SVtVnKrjsF8iT375
YJTeray58apGp35qRGDfu1OWbBFwfSUhcTQAIoMOkWoH84FRiLrD4PS6cuNvNH4AeFpWH2PPKMgx
nPPf1oYntyyjdS6jFER4AZPBrvrlCbkgeRi9RYZQGPYXlNf1pSzH4qfrUnAfRV0ce1IAHy0zru+S
lzKmjQ3wBPnrFy37cuL+xMyQARp9n3O8ikzy/f+CztYXKEo3vGWf/BZU8nEarv0lUqG6c/AfYZEf
miOyrfFtRBTGKndQj5EK6K57+JCWHejXnnA4wBl4TIDpLPxdzU+RBdFW97Xzx0YmuQ196ZygbrtH
z2j3LSlS+d+Iq+3QO+QBIToQT44Yyj++X6gP1w/p750Wv7HD2rrrreqFZDB1WJWNhQFf9M4CgiI7
VRxE3f1H3EqzAxzBEK9iJHExBhJ40qKF9o3rMe1FtHVIICVgePEGAnkINDosFXJYShXUYC7Cs9iU
pbivlMnfoABVyKMpHFGRjPtRSH30ZTPdA3GF4jtKBgCkDzFIjJgu4udDr8bY5ATvYEHqUkwhS505
3FAuR0/cLLKGZL0ED5MXvox4Se7LDPcrp/IwnRzbqr5R4F5xjHSf7ojzJspGhLHtfCKRKXlry2hv
MUT79GmHLstQO4cWCQSWUqa1OOaGIw/QE/7gj3zgchaVNf7D+IdLlZ6x8ubhiTPuM2jW/L30vSkG
R8soyoH61BCqCJd5YLrOjOttzmHVZw1+H6p//+B4inMBpiD+VHcI3G1CXtK1AhxlQGfUO9FG1RFY
sHoibQzvZz0FpxU30L4S+oS9zkYn0kVFTM43TZse/D8LKpBPfoqJjAXrpcOM92mVtAzIJZo7ouDI
pfFQ0YDtG7EPNYQ7Hzsn844+8DUCvWETslZuGNuk0/pbi2xB7K/NfhUK49Q0vgvLRidOfqxk/5rC
QkimkTkljQDX25QvL5IwcEJvrfRd9irZLoT0vZYmIwJ09VXwA/dkeixd9o6bpl8xJeCCYyKPMtT5
SYfBjyUEJ7HxO13A90/d7mvt6ues8wEJDPJOgRdFXFOTicG/o8Qlpuwtkaz6vcga88JvIjfc18FB
4HNnwOybv7ZnRx/BhPQxm+HbK+XX3m5Nke+ncMMg/SKTiZs1Fa/uorBt+A62Tqch6JTo66soWnTX
BdS4FelmUPyhB+kOoVPPcbVW0PCQlncnmYIorzr0CV7LBFaiW1DgMB8r32YBOrTrpz2T/DEnSPBZ
DzoXFrJ6503kEAoHiUUAX/2kkuhj8sH4a7qna56G+T+Gnigmupz+3y7bYh/kMojxFODuoCZMmLl2
+scJGFpT8ZJow2SezB4VAPdrXcRFA4UqdgCBNZREIWQP3QqxV6lzmKG0KWVE78fke9snkTqmU/3/
hhQXBj3Rez7a5gNjH7U7C6v2zGmcfVWpdC59b/6zDXoEiGhfuSfci3IIw56IAtgnYOa2QjsGpkeT
PrDCwvzpsiWP0Wfh5K/sZW9r3TzgTgE4UfYsUoYMh2hbyEZhjmY1B1BPfeui8O6L0CSPwp8LRIFW
trVH/w34a/rGAIalMxq3R8uq8s+J0cLzLHq8gzVUeAV98p6ggUdyCtynygTi0C9z/uRawrw7FfJb
XQp9A5He4K5WF15UWPSHKALTSyHo4vACIvGAlQSvrxzNlhlP+9p6NvrXclK7NkqcLSQns2feJp9y
3gmq5YzgQ0Ta+OXWYPhXJmC/EPZM7pXtTIJ13IijYjAYO5VOrmsVAmdIycNDmZjcm4BAYdpp8pCQ
drnfuL4w0szzQJnojZxW+DEvcFXg3KDLmN+Ap7VpLCM6zo1vs2rTqevdLUve3eNXZHsvUideGbo/
WGkn7uBKDpd5DtUZ94R6D3oaSCkCtWMSvHz1afYMFhLtbBo+AcT9sj2/Q3nKsG5TO5hyZNY41wTQ
xV77y3BxnY7bh2twL+XonsRSXW924B3RVTDpS8did6KnwxLxhUxBNaptN6V0ZqE/RBuD5usxx0B5
NigaXgJfiz9a9xJOvA3UcJfg79SbRtIAX2Thy2M4NPaJ0l0c56VXJGPQ3p/omWzKjtb5lKubnEq8
/We10vpErBniPpFmNyLhEAiT+/55aWt9bPJ5fsej3xxD3YBx44sNYAqyEH2ZVbfeRz1LdHu2sksf
te5r4YR82nAoIsZK/MA3hMb4aPWltS2t7HXOoRsSFAAKVEJI8raTTSSEMVBlZyxaCF3DlDW+xygS
GKuXfashaWMxJcmHsfUDwDD/2clv5LI6SJKLO8jssWrH+g8+NYSvFfjSaCRxlpXt2H41BUMato32
b+kQp9Lodoz7QFUwoFuSLawxuRLiwUYRzvEPQdveNwyXw0Tjim8HwsadEPVyaCCT0Cgiim6YPY5u
PCwEt52LgT3VDbIf50nuZjH7I8IaEWciWbTaBeF14ng5W+h63dmVTg/JzCCUJ6fYNoVwF5SW3CqJ
oi5wV9n+ZpnRB3/WwZueTf6LIBhFBRCv2Mc6/m9pBDIAzox+owkIPuSB+64n7KybaPGnKcZfXl0Z
k5QQwn3benHwnnyOjTFoInwr2cvWTx7ySWYou2kTdsQZv2VaaUIypPeEognWGCd4ScU3N+QCeLgv
CkI1MOKwoflIiE54pSVF/ebqNEaPGO772rcOaS3Ev6iYAHvcEOuw/zNq88R/9Qh0x/bjqBcEyz08
wWQBYUEGd17PmvxfUnlYG1YjlevUX7HHrM/g0yy6+yVgsldV5pTDGqKiWwLSG7owJkswQbOZjt++
W9v71u2aa5vLKOcGsbM4FYLFbxoScNAmLeVBn2dwmCN5Itg6elCF7r81V9HdVAXBH0xXY7ykmqUA
jbdPppPLg6D6tYw2DJPbbcL0+rvsyItnFTXfCYbJxxxHybXISEWMXdduPgvWqr/4KLM9kZes2Upb
Pw0d4AWnzPLfznHRPVnjLS4r8S4I9IqHNZqJqVws761B7Rq3uh73aSSCm+CvC98RdPR/WE0mJ9et
k7dFjQ9tu+qzLsD2N8Tc/KQ0zju8HRwby+BsMjAZNzSKAK4TkvssSkufEUMO/wWDGff8/5JXK7Rp
h5VP0NwITf8MVdnfO/T6+LmC5U4mYj41Kff2VLO2YQTp6IecuqgjLvbG3zL132lpxocGZt+97+MX
Q94JR92eMRVWdfHLxp/TPc+sGznXqO9xJjaWgd55Bo+1AfKc/sckq3ykDeg+l9mQRaOMaP6sxnnD
Psf0YiBtcNtpiu2oC8bHCL5xefOCNwyHPP/dWCjrsOEHE+EKvjz3K7NNk3DPNmOdXp3OqIdCaQOS
flb1hsS16RlootnzitpELVjhmcl6pA8BkybEDP93sClnHa5zmJqzBjIynMlFHI8kytT3PeTPjZxo
szagcDXcsaqxOHfz9LP0RyKQsZ7JTZXO1T6fUjpMRsJv/tA3WGYL9rRwWa8lsM4DIWMhLCibxFFs
IDNyU0hHBoMFLpGNA2zu/2kTeDdcQ/ItYlYcZFQONOXoh+osSY7oCqP5SsLJKO+QEJUxORLJC1wN
QaUPI6kFvH9LIuu3FRjpfS/dniCI8BbBEhYkQAtn+At2M38kGcvPv8wS8rjN9Am8/38GJ+cj9a7+
YB1SxhVfVrX11lDuCp9rMWXM/B6CMiUSdE7bzWRJSl2NkJux0uR1zBSEe5xl0x3mSAw/GZf6/3cn
4ReqQI/IdHCRHCHjbsXWUp9WS/U509qIpRX7GQIfqW+6ctezb3xO8Bb9Jj3001IlEgpe7f1L/bFn
IMNI/I5TJ7I2Pm8OHpVBnQJc9XLfz8EXoFLY8u3iEi8EROboEqjHE5VRtrFrwA7XLba1AlOFLSnB
H/8HLqUT90WHXWIL8qe/rKTjvEwaEAQOs+wS5bP6L+v74ZpETYkJV/WfOafSGf+siVOiWV8I/ChO
ETbeO1ao+mBJ6qG89pFeLp7V7EJH58fK7vt6F3ldfxWWXN+sOpWXpbT8ECkeWkHEDTV6PEYpkp9k
sPeQ4bNYz35+dp3a3VnzrK/oQO1TxCT6o1SFs8M+VzLZbgb/oSosjZSTykw+da6lPnIWlRxajFC6
xFswkKxdfpwRW34Oabr8SKdan1Soy8elW33OBJIsQmWLRzFIkqFN3bx7BKjGOvH+QrQaSKIAYjrU
g/VtTcTdzK7JjwH0sJtMv/kcZof5/S2VIqkzyejKz35KhB9sAhrnIolw3EzGzXHf4zGD0JEGQMwA
VjwlGYqpDaBIeUqNdAH4NMXzDbm1MRlBUnLiyS5EB1ADY9VArelU4ROOaf2KQbm/b+jxSPAs992E
cHd0j4Bg3MOK1oGhkbfckzlpvtehsKBFrEz7i+h/FJ3ZcqPIFkW/iAgSSBJeJaFZHuSx/EKUXW3m
GZLh63vxcvtGdHS1WxbJyX32XlsTssBhWpYdoxQiY0S0fPLKk8nLjIS/H8b2baixRJmI/xg3c/dd
c2vyNwDUPohBkJ82yJf8CcNaP5BQHp+XOOpPJa+2kvwrNSGOS47chp6BpxeQA0uX0QtoZFj2Q+Hm
h8QPxzewKf2FmuviLtbGEeAbDiZXlrtsEkFHoal1wr8bEncHpGZ4XSm5gLssyCdTKsPNm4C1Tvs9
Jafyi0FqnPbl0NMOiANZXFwc3mJvGazbIRowSrcs8g5DDReZd7bziVSbEnlO9AgE1JupmXAs7zqP
kwKdMSUS9b1Lhh+QGcLCGubGfO548YK2SnDx+JNL5cWaGtk7uKQ+ypVv/4zgLNwAIJx1xm/GDggZ
upAU/Ulp+kHCiPTKrhHlqS8U278kpZ7tm5ji+IwCHol9XI1NvR1xn0wXO+5w8VJSF6VPOG8sOpO4
3/zYrjDtbZGzSLnh8u8qUMNx+gclEs8T9aPxsiHgg4VZZJMstkXNh4Hg5uZPOmkJWcxpYRNTy0YI
iAjjmO55jnEiUyqEM9nnctgvk3HT+QqUwReLwazlzUbzkspeMt9ZG7FFUrCbyXQa08IT42Mo/DZ6
HnEj3aEmYZCIM4PwM0SWAFYgQ7+y7fJYY+1gQslLr8OfJ1rWez5gpFNhiJWYqfzlP6IKJIW8pR/P
rV7EcoZeWb+CXgYB17KsBpdQrZNYqkToPYF1ZfNLboq3pRNDFwJLlhn8tuVIYtLndoX2VZJevFhE
W3kYkr6gtMiL+vyowYABvJ/AgJH5rAG9wWQ3D6PbEUlJy+xzxKTKWEhMzt3gQqYFTle1f1mSlt9K
YloLWD5Iv1vYexbSGdt7PLNcgVXhs/PUTgzbozGgWQTT7Jn/ZZ1B+QnpKPOSAAHgrlnV4Cj5jyRb
0yWzgIhXSHkex0GpB7I5Nc99LahONg1lXGahizCwXFEWuxYYSn0phK+OlLCZzWnMcrh3akrE35Vn
yvSr2+rXlqPaFy7lF5uU/cIrq9duoXwGTsK+oTRtvCTCdH5NPXB1yWOvvoF9cB5pZVEfEYc5V1h0
0Ncu5JIUCMzGFPmCJzvIogJf4/N2hdVp/AFvap4g0mqEVquovD2mS+EFqmChukP2wpFBs9FhbPLx
xUJv/TH67I1iYIAtkY+WSnqdDIMDK0XPf4EJnzHd4sIOM2vGVttML7BVvAtXGgaPiKv5B3Z5Khso
REVVAywfZjrwwW9ucsv+4OaIwKAL48Ck7b8n7fQ722mypy2Fy547oK07hX9sMNYzShBsQP3u42d8
F5St4kCI/7MHfB08DKCq3e+Z4/oDjNNZEhzdTJRrV/b4RIfDtpRkwsHBPRGLvHtrQNFniCRp++F2
Eu/iNLa0mEPCDQp8VjsxuAT1oBxSsBhZexxUxFrdOj1aXZdjCfGGg0UNIiBKt3kgxaKe6h4JfhvS
wwWsYB73JEs+MTiON3Rr85JGtTqZ0hOfTt+HZ8h4dFp5hl/9WerGv2V69UqFzms+YGUfTD/5N3Ox
P5ikqknSAhepMNjkPgtpR2+szLt6kzXdBIzBbV6ZLqxQMmt4GuLXhoWZ3Dg9/lCoh3fkZfGOIOjd
0OuqnygU+smr1iElvAEaAlmJg8O7qFzUj0wAXruOUsuxX735GVPpZAnvOYb3ChgKUkIhFNaVti4I
0i8OfIocvBVY6I/Ca3999up7UDbh1ww46b+Q9m1uxtp5kmAM91lYTxvbM45sw5C9C48Xtkkc5zq4
gpCZ2/HiScrqLTLk88CIeRLQVPYtzZAPYBwy1qkcUey5jlFGjqTzQ2NfWnG9SRGs290ERv5Wallc
uMyiwXl3doQJ3orGvcAFDom/xmbMXDi+iCWfnY3XQizOR6pLS06cAEWZnQNOvQMGE66L7K7QOwYc
ibP805KD2PSD/e6xWwpY6xQbAuuPqvbDB2Oybikxuc1AynoPGomPqsv73bwovZ8nv96hBJfBYkAO
HWRXfwPt6/fYWft95zgf8UwAkhr2LXM8KEmAxUywLBZ8U3lXvKXuWWrsx62gNKsN8dvplpyzpf3X
PIISR3EwDBj3eyHwCMZRl/ZFYaQ+lXHsfrASv8gFo7hok4ROZImmOog/86z/WU1266AedI22bCRU
s7nYYZEebOWecKs6O9eTFZpOGB+xJudB1MaoiJWc91XfWk9I/t5FJvMFjB5aczi+gtBxmIWWQMfO
fMFn+RWLQRG0acFh41be43n6C/aRBVtEgyQ2TgAR1Hqt9sKIKOhiRePTYKKl5JS8c0qYZ/o3cPVM
tdq1kyNI1dmz02xUXDZ/BJ7j/dhU8ICbEdfwhWJO5W614t3AkwGGVYjN5GHhZcEjD1CQrOdm9TYw
vjLOzrkTdBrUxLiS8TiecFG3lfvQ4P3Ejy7inUkDLrIazeRMqztB7hk3vNUfiYdhTRuF3sQ6/6+w
+fr03mLcW6bAs2e23RF8y7htvaS6hnb/5rN7fIlaG6kpxeKoaRrtQvtQK3v6FqbkOuF4V4UCxh0M
SBBQi3YPZQ2MFvG8I5yj7KGDE3Ooe+NbgyveUKTVYxIma+G5bkc3BkfRUSWt+qZQEJdIlo8V5fME
XU3N/in3hX7AQHYjokyzuDTZ4nhzWQW2M4enXBncdpmck3NcDsgbIAEOozIFKwxCDAXYf1iRaUNj
Ld0EDslayrJTQcGh4f4hx933GNNyCUFDiYHLOHbMDTSvnsioSB4aGEN7UFLNrvHr5C0Wxjd49mE8
e4kBLJM89C92YxOADKTqA57/Ct90Qq23UU5yv7TU1SKcjtOJuZr3YGUPF/g1xjFVQ/1E+0r6hws9
/igg/nyW6G1JPVdPlD+oq2XrvT//OFXioBG1JGJXpBjoiYW0YUUw0XUt96R9dIvUHLInL7flxvcs
487rBuPK+LfBeJMeJgTCP47du//04OGdEdE8b3UaddaJ9S/X+uTP0Dnho8tb6YKuuMdM4N1IOVyl
rWhXTUsnGnbsDD5KjRGfNyxAqp5rQkLLTzHl2LCrgdAo332WZP+STuEo95tsx//xz2a81PNFLGX0
kRg0VXuhpbYIdB5NQO7f2Z7/a0atn5uY4nIH/AiSQf5teiG+j3i5enQWPDY1Xi8zKq5N0bRsRa0M
83JmBgUFPdsF50e+kdKr9/M4eG+shUlz5ANXyoHOkkNqtbyVGuVfvXXJPiSoj/QpgeGIIlNc6qnl
BVjL4pX9Ci2zPNaTY1aQOuLsjesVBxIbN8JrHP9OhRyQSnZMgEbdQj2yw3+M1rERIFx+y5ahOdtl
b+0x5VcvlHGHVFtTxLSzTOra3YhIZcG49oWfin7yoX9rDUxxRem5tPlVEJJqxSxlsmVu/JUvwvb5
Pgl9Nofpw2uivd9jsSoJ1yyTPUFaL2u20FbxL7LnuqbNw4CxohgJUbFvfZKq92yhqmWa00dTuryy
mlaeyzHc52323Rk5UBu4/j7wQHfml0mujGBT9K8zluFCogfS0sh5DclFPzi+byPTJ+1hjvv1Z+ii
R9eK15efa8ur4UXdIRJJ98qrdA7MsQL94RR9/qlc1/0xJ5H+4C+DoRInVUArXfUbqvApSQjDBMPQ
f3b28qjdFHFhYou17akCiBe3u7tWfRh6SCWq/Y7wIm9ZVaUEpibzOMpSX1mOrZXRK8IlY10zxjqQ
WBm3vEK+meDOQEinU7Vw0DgEsU9WO5MZmfoo2XQttWuDrosACbY8yMH0AqMb1n1H/cYW6MVts5BE
SNRdMrPM3rqFPcygNJWdqKSazWGVvVU256oyIsKtsH6Pg+cfALD/h9a9AK/ughzK2CXJ8Fcm4LxP
PCbOrTLiwzST/hrtMkx3HSL4ri0tGNbJMBqsgdlryPqtxYuzYW8OSEUw9E5mAZZT0tSTOWt7er7I
BzJ1o8m1GQ502P3xa30EvFGwXSkq4DL+U5YSx1IhDgzCPDRxqTk50ZWXXhi/osOEaeKqy0+sPNiw
h1eDcjIXnkhN6giLAir6As3kEKnKY/AuO003G0xRA8beYRixG5ZjdjS7Ruwb5RTPmoRgUCWrVpgW
dD51OcNw4T5GTnoUmrQPOZLuL/795mA7xryn34/h21LQ+YahvuklvnvwaBhJYDgXEJzrVQa3hKy+
SSUnP13WvfAACXo68+m1dDC8s2WVP1zT6WSwCVLfszpvbxbpQ3pFkY4tb/hqpSTsstEiucejhYva
9aNV3WSIykBswtNGqHGT+ur3+hEP4XMtMD3P9BRuoJR8+7qsLoBnqqCfY6ZFvfaMZyyOL61RN6fe
TfzdFFFIrErmtiT6nouWl6MzOXuMGq+xKB/ruuVVijQ6gd2I1HFkHLoPbDPJCU24kNlD5WPiHTqt
jJeYaA7iLXtqC4Pu+uyLd3sF0qU+Yw4WzfxoyPh5Yb2DEyerdhHe6Wcj7J/yDK4uQ4UZoNWYQe01
6T8THwHHDA9uL/3sMCFgBZwgLYwmLEoBxZaSznljeE6GQVPsQ2pjg+k3jXASrTV9iZt81pLMCqVd
a413c4lmVpkE//ean7OuHbUnUMJNLwK8ywUY3PauTZzy2KYxzKYQqozr/YZdfHXwUsM6ZT+TeX+5
DrinBd7IwRpteVMc7QcjJfM78b0oQ16OMEtEgGeXKy1iaT/u69AbXz0ZVbtEeukrbQfnhm3OzVaN
/R+5GlZ1Qxp+2oRzV7ge1Ld68AJ2au+RZw7karkUeWRv5gm3TrWgqPvjPLL+wg28M9ehY2eETK1E
8SnPjvzoDHT4wTecEZUd+ktmU45wXkhC33KI+We1AEvkm1urL79Q3b017IcafgErLqT5E45//Imx
3yeX2IPBbzFwbPC0p49Lxt5kGOgRSHk63sK2SLZTLbrPhRUd8geV23BoknMyRJF7KiQu1Qo9hFke
TQxgNGg+aD1cN608tg8kq/Idz1p1AG3QkmiB5OdQLgeQWWFWZu6kIwnsKB/KNBmPUOv4ZGRufDKF
gr8nOrbFJvmwciLZxFrFucYTSbpk5tV4sdRUvDhT1L/pRjYPVRaZ+y5exlcB/x/9Drno3LnoFLKY
L7mmQqeyCmZDGoF/wVb7jJPjmqlSVDntsAWCvCqiZMj3NCvVD03d2fuhE38zvzxLrx9/NHe4CwFA
wdlL+GVi22V3vzEfdH7ICsfFV9g0kACSdAn7A30OI9vVMHzCvj1cIh256T1HrHH2o0QNOrmi49iv
uTIT8ESF2MR11wlWM5V6b0hPBA4F0U8qQZA2lh6nN4bH0uEdkHXPSnk/YkhitKrWPuQQtILJnfEk
Z5YvITG7U+Bw9dovDBKHyuO5KQYFM2kiRBTR9oN/vVn3deYE/obULYZ1J1v+6T5p/s6F+jeXnXvI
dZsF7L/jDB9hwbOM2nZcgMU8p7Iwvry6CimNWhPr2IeJmHoWDbzwjRsupvmwASf7D1ov+UqLt83K
U9tmdG4euDj126anPoYfHv5FvN7ructX566KatL0RMmdiFY2LNS9tV389CTLBLNc02ossXNz5ciE
PoBbHCu2Ocwf3WBVIIVIUXFYUmyZvw42q8qzGscU20Zb8jWFZ4VZsY/ZCSIw0AiT8InsMey46gAr
oDvlJRahrYuB7IBzrWWtmRTtOz0wRHuhyDjyXMA6qMYHhT2Lna8x6HidxzBOaCKvVYIRzxyuC/Zl
UCuuksFShH+Ytpe7Q47a3BBLt45IVPo0AFR4JbSswIlgCnxvlIbMjxWxuJt6HA9Z7GO57PnHTbOL
fiFODoFP+eWZEPwXyY3yuGBgX810dMAWaxO7McMP3cNMacrAVpVzZ3rvL9kEawzzFQKer0X0GLqt
GyQ+30us7hg06hGt1ko/aYbpzrFmgc8FtwVUqliHEasfziaEUZbp6JAs/lkvsCmPsSFSwEc/Bivs
bzJkZGXt2LM2wKUoyKKt0SPFgriGYrJBc8gOLB7sNMgFxg3M/LF4szL9ns4lMuQ8Q7Uh6G9j2pPN
bxcXgD3BkqK6W8Go5seMZt3NEGMz4vnZTeXgPeC1cW8tTl2wxWAZG4fF7yxpUeJ98C+xB7EPizlm
Aza+R5YNvBWyHOwY7nCnZlkGLCB1FqLKaTWeaaNfNsmi85XvI8RlMGN16xiEj0RDbNp4YJECqKc8
pwH5hXltPE8iIafFMijIqWJf7GpBRTiaDVuA0o/jY+81pK0TmN5O3vm7Fh0Gmykn7xfTFWb2sHfe
wtj64FNdFXC8uZvISK9LqJaP0oFYWHUjlrbWokBzSconkZk68PSMnzpt7jSPsrQPATmvHRfiN0L/
gP63rnPQ9wTBeNgT/EvWBQOiOW8qMJ5QWBSnL9+eud15LRae2qyYlFIayuh48+nja8oLvSMDNZSh
x2Kpy4J0nURD+ISUYUweSgs2+x3J2E1lp0yR/khPFGzwxzpVv/Pi/dcT5CdQA4ukN2i5wqGU47bs
HUygC4XsQS+Vxd1J4v2ESAh9M0mrveWVq3NmKfkDF/lGBo3idle5yR9eJM+EPGlUEITYwZMz8FPj
tbDHoG86vM9QQEgszP30wPu3eZ5IZs4nIuc2USr+MuMxmDk10AB7SmKcp9QS5x7n6xFRtTimaU8p
iEUtHxs8f8d+oGLNKbDqWlF6mbBn3D1/2sWQhA/KtFl/5+b3EhkH3bT0VuZwFZsxR9+KLf95HmlS
UBM1I/lcn7ya9ilMYMZnlFY2kMfWDHma3AVWYCO+ym6I6z19ooBCRtigpSv7A0Noey4WrF6UYdaP
XjtbxzYZV4oD9XC+pYkR2D47njS9sJ3yn1LfuI+2Ve0cuLf4Yw003Hy0Jip/Gmzu7dgBjOnp0PRW
wOr8VdO0BmSfyvpLX8BXWSMR3ldlazkHUzovxcWEcv6ikGqrM2YB9ArddiddVCP40tYLH3TPY/vI
QrfKg6nKID3EczGMe+kuxGJ37P3KjthNYV2mdj28G928TNl0Ty1T7qxGfxMqmurtrHFbog8x+dUL
zY9gzgnFthGUHTxSEUY2CXpgN3EzPBaJzy9wMuW/qffrc4hOh60R6a/18jfDIHkYzejoJnawGFj6
piXwHhHJndhoT1OENplj7snMDLuFmUMjCokDo9a0Ir94C42ucs7Ha+bkcN6EipptXnsFb9t0NK0t
ZgXqt+fReudYr/5jClg+ai6XU9AuanpBa9UvzgJvPCWGfRQokufcMN9XJnZAoUQXRKblv2J/7on6
xCPmcLvvWFGa9dk1G+/EMAHyIptUgN0cwc6iluUJosKck0luUvLQUXiVvJWyR8PWYrywA57PsFRc
rFte3R+xWYw+qw4MTCn31KPSY3gTYoEj3avscy5y929NfdDdWXL7nS5XtgJNob2NBQyap0hTFrRl
WRWREQlpvi6QBHwAB+Ala6d9S/mDP5q8qveDdgLUCvoRF4K6e35Ei7FMS0LQnOLhcnZVmNwT8Gu3
0QNbhiYGOwsoZDrtk3kisFKMMtvOSnf/vIqtfKca5CdOqr3ncsmu+O4aRTLHAbgJUO8NebQj0LqG
7yBXPJpqcTRTJJsmO3BRWKETb96ZxESOSeGrh2rJ/sATj4KFODHRONWcY7d9KLrltQJOZWlWRmCY
KKQxlva/PkI99FWFF9sd4Xu7jmK/WOTGxnWLBiRELIf13/Ualkn+U2AFCfxmaPBhJf5CiNXI9kMb
OkcTojOezbz6WNz04CTFkxsnv5nLIUAAnzR2nxJOYA3B+6sem7UIQypKwRMj3UYxlKR0ALQbQQAN
yg4BjYBfV7zr3s3YlQHcRoflgG3xMu0Nrv0nU9vZbdGk7TvUZ5QbFkV16B87LGTHjFuCIuE2vwz0
uz9RlFzxpZlRgYdG7xO/lxfkG67OqhgOFWnmawRS6L8EpgD4YDBPyMk+14/cqh7VPPtHttIWDixC
6MvUqH2nvP8UFd8Xan8YOWCqHzhyYLLKlA+Bx3ivJmYEHK0LKTC3+qzZJHgUjy4UzvRabmU7iGPl
WW/Cn/KKTEve/Jmw55DfhR0V7/NEWc84y5+pbbDP3YpLCC3vwasN+YBHkG0mi2WaaUUGpj4On2O2
lDuqLC21w0nf0/0x2H4A/XF+a4ZefEcuJmDLIx81pJV4rAfBfNPAcTaPpd+6O9lWxWPhp9POJtl0
B2Eo/f3M3y43nW1ryNiYnC4sOet3W6qm3Wsdjy+Zzq2HJQ35utpJeiQZmZ+ZBdmQuBYBcXCV616d
4ZbVEY3Oo4EnwW3yXt9HJeu/fRs5f5hj+nMWzcah1iK9+HHfu+gdhnMAqyV+EPHj/8xZYHhHJM/n
rrypKb+Njn6sWCQRpfeJjI95kt+Xcsj2NHis7SqEnrb+6NrQdw3qqqmnOhXcePkfpwQ0TXc0WwWq
OKrmvyQBB2S1HOsIsbzwiMuzJSyRczZLWYKFHcW9bSb+EJ5Z+trzT5F2zX7ktpJuTZN2e+mocD9O
JcVhdHbA5vDpMmTzeYob6J+oV9UywzJiIX0sJxGFRDp62zgZnOZkwKpmvHdWY0xoMCK8Nk1pDce0
53fxsgAuAsSZudyMHRDTVPRQk6lhbexoG8WhEio27g40mYMEF3kQXYhtd5GcC80IsUxSQ4YqrkmG
0hPsip+YreUjgATqvWs+it9YLflpyEdlsNvhuCtNGkGCkSTco4eL7AKfyt/zDcyf5kL+06T+glBA
P44l4EJSBe1m5GlLR8LTs6vpUAc/kf/nS8JkZEZYw/doSL9pHSGI9yIfD500jpYscuJ75bPN3QIn
PJEGBB0qGqI6xvMCHIyVgGAJIlzDOth1w4dCcuoFuDqZXVqCUEfrCfgUi809lj1AGlOJw9vV7nRb
yOuiBTUyRMBF8sOUiGJqez5srNKtjlHF+gDftO0vr7LvYjdoW9V96dosctoZijnZhRMm2C2JOB46
zBGDfgemhNnGqQbzqujNPvtpZvgv9K+5gRINANYSfEpAQ7T1KwgDP7tOFOrNhHVppzEWfMYdlL1N
Fjv2rQnnnq41TN/71E+W8IDDvWzRgAq9tgyypc+mHv1ksro+eeECONkBIEzk7LLxil1nTOmnjK1s
b3OLcL+4j4/DydD1mO4ds6N8FJ4WDjWXU/tizUnzXLXgqUBwheoL4r0qnmIETOelkw57JSAPVfys
eRlUgR/6dfkIXlty7aM5eqjPmvDntNcyNeQqosXXLqG8sR6T1H5hr0m0xTYjr9tAQqF1cMs9JNon
IYFlZBqqoxHGLCqh6yW/khO1qa8uDY8Zf5KzHhEzqPRlU4WAcSoclaF44IrE3ltpKFoJLcxe7Wgi
2Tl3sI2ql6m9zK4l8pcJdItx6BM1muFG6KZCD8GlRTPW8rct6KO7OMCL/hJRtfZ5KaPlEd9l2gZt
2EXzG6MaAX509qT88ZxOPjP0FeqQO15ItHFAQOoK2T0YuZkJut2z0f0k11zVj3Yt5HJgHYC7ZbMI
tMHtHMNaqTeITQOswwzYZ2iEhMESy+GNV9H7VW+NycknHr8eqZrrlsnshWHXp8+8sk9EFeVfx0kp
MsfGJne8Imh6DVMxPCQsEvNrBKAWJw3GsNOStoXzICoAvDfaEco7l79MHrkAjRy72URuOBSARTdx
zM++yTy4VZBjBmiPI6+LGTmBt6XvFzlPq2NRLDCoqhY7Tp3kk/HQpkTRrIu3uc2G5gOknUr5DWKP
B0ugD22YsnhvqJsNz7SGmeJUxH00XVm0z5KGX65bW3D68UdVtJXajeFAhEXzwV+LRDrjGc9Z2cGO
s70jFrDOeifeS4upQ1nowWU2/knp5HhnGdLIn2RykusoeyZUyQ41AN6SnWHY9I/5KMqjuYZJKpP+
qY1RI7EjaLirtR9IzjuKWkb1ZKmi8KtiYh2fXdzHnGH0SduF4VDeUnXlet0tBjJMbhcm4+9E4Lna
lTJWzR4DztR/54b2o++UXvPxbFqjlV3zXg0n7aKY0h3U5msWfWzxJBtReK5xHJl3rNnTnUAi+L+2
0zRiu8UCxp7qm5jbzwPmJQv7W8JxMdkJ9q9FOkNyLcnApQ9mYdHYGM1WeraxjNfQaWKHLRl3ZZ0j
INLacCzNFKOvaKIMl4wd3SPt00Ug85a8/VDk9EL26Xw1MHH3LJxl8mEsJUq7U9KH/NjYoYEB1gai
5dLvrW7ptHgfw4B3eGNM1MSHSPDvTV3LXTmF5t2r6vIkE7f/G1m+q+CbWFJgriQXdvEXuLJJAtEW
6t2sy4EOVxQP9OK0Sg6IYhTyjToy44NlE3DgYCduwIlDl0vfhni28TNXX7YbDTaTQqoJ/U3s6k91
ZI4/VEINn0uGohkTecuHKYAVjh7aRnBvVtuFCOtT2DUWlq68W3CEm41ZnVOwHCBVs2hAbKPapZhY
u0CRBhlEVN5erOVbDLIf3+mbiLp9OlXpavOIE1o7minx0kM7ms6t5Sq+3G2BDS6DcKTKDbkbSe6f
Jh7KjHTdPMUz7Qv4yKjp24jBoOunLBGBAs2uFg0Wbb+/dEY/OAiakfIeTDj8IWCJxPpTcZmBrQjP
ThxiurTODZr2hMfUMt6AqsEioJ5j8CC8rgTleNsK1tVc4zoLbOzZyzDpN0hIKRXaeRphKzDDaq2z
FiUcPBtKMDYFXt1T3zavWQNfQa4G3/d6aG3/VxMOHh7Jm1YQ5KUm7GKw3MQK8yDmzkTOrEyVy7NH
e+u+CnFNbtsBetU1GQdL06Jgl/Gp9pgQjgN7/gDHYv9mtwlgtDqquLyuRpuTciA24NgF8EN1lfph
/O8C2t4wFUXgNJ98i9XlpRZY9+69uzoM+7myIJG2rDbx9tH98zCI3CNznZAApx+LcilaA6bCsivS
d9rHvZyXzUmL1Rhork6afVr78S+dGMJ7QK50iwfslg4uUF94DWFggfKOFJlKRZgrHXn1qNjsxd5m
56kebT+K2aywrtjZC3TVHUNqNl+nnhfsk1m1qF4YjZqLKsbqnXzHxKhUGt1HblpNkCVFLT6Z24pT
wnTC5llGLtAXzNrdW020PGbxYrs7s2UjebCiEAqXG3untGjDfwo4Pxr6UF8AY4dnaprHq0pEASmH
n8Chw7izW+ydPbGPlP0ebFCJnaDjIsayi78AxbPjHF6A0tjjuTrGe8z03bRzYgkYEA+Vg33MdljA
klaMg0gQFL6UhR+vHRf9sHgX17FgcI0D2ZWe7wLht0oO+aGDPsCSqFTmm1euqGYgWEiL1pIUQcaW
stj6zQwgn8Ql97icU2Wb6kbl9NO19jZmdn5PBuU/8p/JXg/n7rDaTOf4UbHcsjbWYPfxgcG7w0RM
zYZ8bPHpngyPxSxB8wnPIZBTvG5RI01WFvb8bgvHfbdiLZ6zIWNtPq4dBDevtdv+ZtJuUt56JJjw
p2DDx8lhKc5TeHRUWR25YqI4ojXRyxSpJDeSnU+MMsp5TfD9PRpjYvPKwZTyGk2FuirVj0a6oa7G
yG+zyZ0HOlUMCn7i3K83XWGoTyZTYTybJmvSTxOi6AGrU/4+EKgbfzDlQj7jfW7Hn6pnPDngY6/H
e5nOMYUvk8LL4871vGtr6j/ouVUOGR1VPdugaWeS1dxddy6dOfzaKuIVl6VINf6vldL6MRhtGnAp
ru98J0J9JalnvdI2Que4yaXhlLBdVey0ZfRJbKqfdzjkfB4tfuXhJYQjSZKzbgIwIANVSKOhtnY3
lQ5bJkvG7oPUXJDOYBgLuWzAqcz4oZooWQESNtn/N4SNCLu2jR4/hz4BWDMu/rnC44+1MEEG7LNG
G88XI/QxnC3/BOy+Z8XPYxKY89BEF3viPr3N8NkXj2njwn5AymL2zcfGBXfYW6zxLDOD81EptzNw
eEmpyNR5Fhlc1eHJhX7puwHNDe705YMnfTAEvz1rh3I8vg9lb9jljq6r7hM6Ni3hTc0gYpOp6C5R
36gzAkGcbnFCrGKB6/CFc1KnJZEoYE56G+E5VnKSjiv8U5kmKttaBm+MDRosdsRYuWNAvGu5IgEv
n1EnzPYwzI2L9NLO1P8MC+VVZNPGLeY951oCzIPzJ+My3WU0hS4EeMPOeMftGZ481SoOQ7BV9r2y
ymZ6Tsh7Vuk2h05ETixrIk/uRS/q9rmI55HVBSRUQgQSCypfgkaDIbH1CT1WXzFkWZQkz7BFDCmv
Cv6Lv8OqLCFUpFUnvhpg8u5uaJmatylskhm7ikj8HASVKsez8NcdVRVbsm52FXQRn2u0GuU87NKR
7yTbL5qmc3q3eRy4f+0JBUa7aBrkd0rq/ubxLT1Sxa16qvyWaro7hoke3Iwh6POeBAoI4Tx1iNe3
CPKu7U/tTs5w5fK2wVOLq3r8ZkkUxz9eTcPwjZR0TvDUog9wbyFkhrgw0y7rn2NnYJlu916ZH2D/
CHlHI4dXPyq7PMRNaKAJNGFBNI7SuloTlj+6JunSIK3S6oKBIA90Y6pjNGE73RUV+tMwSZhTqozV
ypyM+JiX9kb1MLN0JMeuCzDW2Xuk9BHPFZvABi5OOhSv/eRl2TUzvbHC4L6Y//y4Ef8QaiD6Vobt
C/5x4INfDQ+M3C0tIJto6gGEbxK3YLXc584bSU5nR2RiACdWGheTwDNDHdpgZezq3BMlTLg8hwQS
glzAx2OV4d9l6sZAQ+kYHHBk0QK5sy8N69xEjrnmFNlvD8TR3tzcqN2/Zhe3NwzhC9ClujpgT6Dv
hDVS+j9n57UkN3Kt61dR6PogDpCZMLnj7H1Rvqsd27FJ3iA4JAfeezz9+TC6YVd3VAW3NDFSaGaU
BSBz5TK/keB+pm6HytjIsL/o6NugFqhC3kcsui0SgzVVTdm0O7sCok7X0hseyeDi4gXtNlAH3LK9
C3ewJasp7YlboOo9x1vnCuzmVIzgytH4D9YFfplgmEtjSh6wip69fd+Rql01rfLtg1cEVvmcLswi
Wu9IyHwf+2lEEzBHaSpekNNleZyRKIMO7pqioyaYg+gBVHitHhDQGuCDqd6jGNehgVYNFtblMBzR
VQxr/Phy0p5ntOOoozbCWYQwC23YW9uJOmatM7djQ1lTxuEnr8V2cNX1YAkTINZJAW/OZASFOQgm
lM22dIf2l0qXOXhMe+ZYux46N5SkGF2JtnopokDvI9uS1S4QVugB5LLVczY2+qntkvbZqnX4a0RU
wfxmI86wiLt71k9ghwMo88TuP5G0h0iShCOAhMSuBi7yEHmfmv+XRhc0To02CJ+NbjK+0iSaHnUQ
Kx9rCQ99W2T7UP668dGTe/Ap1n9VpqZZRCxwnpHDxv8oTYZuuk+RQr8tdcvDI5og8VhVfRZsVVkp
gftphWp354RFvc0siKFrZaXTtREzXsR31Oqfx7AOv2sQWNYOjHuYffJKE0KJr2FlbekdE9XMkTwi
AH38jDylYR8n5XUjeU+KMDe6VnaRI/WdYInC5INZndlpfQvXpSyxcq2wCcocWmXXGRDcFDNVjDVh
nYTK2nY4dVyLkgE0Am64ajPL497bAgf0x0+QgvQXmCDpCyPpod/WTK+v3MxB1R9BoMdZMHo5UpI6
2TFg8vlXaNb9Z8/svVsYDcZEC8ObcL8WiITqwBrab/hYVkN5PVf0hApAVNxVd1HP5A9/YKPsv2Jr
A0AFEM/MyAyZQR/KpTYBjyFzO9MgI6yjcO4BiFGFUV2P+OUWawbzjILCrhmYC2JNhYGv7Tk1asPg
88a73tL9fV+17p2IiuzJQcvQvzfGBEda4fcjPsml22prk1tlQ97nl7rYClQvQ8T1q+gQdaX9OVS4
010xpHeb54bsBdJ5KkJro3GNcSmlS9RzV/AgByRmDMT5LcwED36tor/s0KpebFUjcBP35o80TvUR
GEz1dxuZ7U0ceeq6TIMg3QvdY4mkIUfQrhuy6Gc2NYtsq5yDHosdw7lzfYZbd03oh5rakJT4erLN
WtyAeW6qg+x5YhBbKBvpMIekVYxeVKGGLBz5TfWtcQXJvhk+w0nTJm13ClJE3GtYx78Kj8v/PlMZ
vV6mEnOhf9qqUfFtOnQxHSaBvBfWAVwpAO18OXK/WNz9mxzDYGulER479P0c9beUHaCp4cdTIoxx
jIQh1qXljFXwTKZ55TgxmNhhKjXO5lMfPNYQzbptN1kJUuJzKOU9YBejA5JKyn8cMclgjSmGLONL
b7jruR4ehDtP9xgGO+UnHIbSr3ke0FIddOCg+BCVEQS05dshUAtSKYfJvGmgvxiPSiB4kR+sAKsQ
pN2nWpcPhtLIIBuxjXDeqifmiGIxAo6Rn7dDjaSH69sFqFR3oEpYMTgdDNQ7SntE24vfe/RROsWw
wS67rH81mAiGcm23JfQw2lHRGBzoNSMXLeS8TH4VtqY3ZkX0AcJIQ4420hR+DhCVK2GXF3O9Ya4O
B5xWyui+KEzQUAQHOhLfKN24bYReIKIz5YorS9c3NiOnV8dH/v9bi0ZESqekCCjyswlj1BhNB2Qj
RlXAcUYAnsrSthP8QVromNZrltUtsi1THwbmLWVkC3Qvha3JEF0WKoEjAXEEqJynZoNuPMxY5lb0
hq7Id0deXlM4h8zKYWoE9WhggefZV9Jxkwb5ELIS1GARPnGeFtpx+Qup3GwfDHa5lxUl9y/XXjZJ
hyXHlasFk8m+jLIfYyxFTHFvzZsec3N3g3M3u3HoKhqtYYfh2l/zAIP1kBaUH3eR4ZbFvRBGV+1q
oGHB2upzlV4ZzWg60K9Vbt8mQQJgEv89iCe49BxG9j+ymHJwzF8KSH66h8lG2Iwp7a+dIUBFN0rS
6h7Zaq5yPynH24KJgalXdRtUznMK4VI9wV7I0mAF+MnYAm0DRliiZAXgTw+vTALRYoi0CUyejlEA
lqM0xG1K6v1ikYNkD3OcR08OHVtqN/rGP7DmILXzVFA/WE0dFxu8FbzrnHP9FbrjjGYy/N0tBRnN
ImaZ1pisbEqPESX1InOuoyLgL6Byj7YgrgseQp2NUZd3jNcitE/DWVbOZ8dypwPSBAq2bI4tIc08
uercGIXfPKmuGlkmxn1DDQSEw5L2eF8QT5mIMlLI5s3YuIED6kXL5wgpQBBRkc7TY8TsfK0BJnfl
ZshiUd+Cpo2yr3kIevabcpy+w7YQ0Pva8Zt2WCeRafifQgOCEJN1RYYAH7YQzpcCSQ/XWAXoj4lX
SEAMyQB16eQK8FF5K0aFqA2zBvu7xhPOh5KE1zG2PkQjZ2/MNC8yqhya97eG5Sf+L13Qt0KrjKCM
rO63ki/qHDhWdYtzQWZa1a1s8D7+3Ns0wHdxJ0oLEqbpulvGUTDngnaYt7AQcBt2mUMh99Kq2b3x
JpQPkKeY3dscVxWXMdBE60NvU/o5zG8Qtnym3xWCX2MOShLiQcmHCSUpogpIEG7SHWMPyNAVAW12
HjHwrgLEUQy/IWcumSOmGPXJ+3SW+br0LSCNJIxh7r00dKmo1MvMHX/SPgfGSuU5gVqg3VgmtCEx
wRr7X1LzhGtLRfQo9Ng1z0ka5mqd0Q36MhGLGYcaTpiRgU3jc0Ny/Smde4OTFVav6OioQ1Va3XxT
2T1laYTc685BdiF4UZY50syYrcT5SY2hIK8x3hJPaVh5rzMWEUGwE2JGxGMk+iP74VoJuljKj5/z
ogj8+w6O/g7LDATTm2R+6izU9xZX5j7oXtSYWuFW9xPaqZiUVXn7wLUTA3jOsrx4FVXA8YQFE34l
xHhfmmlwabikM+azOI+rT5ZhaxMyQtX3dNTSGcBEptTDRH1gXrVYY3wrvM6LXgEYoWA22nWCZ7Tn
y8e+8AU8oSqhJAoH9UVgTX+EhwynlnzVDp5b9Lq8B+xIqbY4Ofr71I/9XksLkvJYZte1tUDuaZKm
rySw04H2LyxKTzrtFntmpBIR9m9RAgM2MN1m9lS/QpSIxqfES4epXhW94O9cOqQ0HUltf7TMshfk
voPPFRo1KCd1JcS6PKvd7UzFDOEloBZcz62W0S8fwcmbccKb8WjFumBWl7ROuRfdTAKKKl+5D6Mu
ZihTV+i7CJJWaLRMvXDuHR21zofGu8MQmpQbBgiT3aTIvK+MnMuHTokehQ2syZp+y+s3zJtcu0P9
1ULfx3gZIIkb6xnG17okSKsry7Vq9L8K1+jxY5B9+NMlP02v6h69CIEfhntDM7uvDxKCcr9BZC4D
G6WbpLz3tDfAhqPSMuy/6T/ZELsNlBbKxxTMdLG1XBc+IrKYKGRDLx4Yr9pGGnySBupuZjTi9bA1
5qbyHoO4hlJKDuOvGXEi/IF0F7JVEZw5Y8vvc8vbcjAL8McekRk/BdQJC5+yfuPPtvdjZqSEOTOn
4CVAdgOcRYLuMnwKA6tMskKRrps5G/SGmkjIv3QOgXeNdjJTYnR/zIlkGGw+syYUDBAXgglIu4AR
2ZNsDWwqKqag6D46jCkHkW1tZLo6ZkoudQBiXGBORLho1LpmCxWFzm6wGyQk7R4BU7mWTOOewcib
yS4mO1km5Obkfc8RnEXWKhRVvmMo7UNgxfz1OA5F/pK1dc3AI+6mAGTlIttJdQuibxeSoMLw7RBV
QVIvSL91RLDx3ku0SK6tuIvaZmdOpWu8lshuuV/LTqPL2AbcO0dUt0DnVRb/nSYe7dNnFA5SEmOS
53sxdmYyr5QExvXLNJ2Y90Zg0QgSo8s243xZtR5CLHziLyUC2PMrbAEnQEknzsLuqcAn8InZ7Rhg
oeAFfyOw3SUPVeUp5L1BKuxTg3dIVuyCd8K+09bfcHiy8CCQ0fR9anE0DtOAKSu0ULnypgAMtmsG
lBAMKBbdpCCIb8suKH6lvqdpAFg2f4Zu4Owcr6fXtIy/pyPwbrt+raPR/8UIzyu+D1wU2ESC6yY9
Mvy6fs6RZkA5nh7go29XtAYSBIK4P4Q3f0+MsIQUR2IHsQ8XcjxrSoKO3QFLvXVGcziks1le1+Hg
t8+AfUb5uIgE1PtWtEgWbMqumnAT6XziiAphzD9hV5SFT4yYBGuaCZxTaeBWs8eswvmFMxGFaOy1
IaOluNtV2nPvK9UnV8JNqm1lxeZfLrQ+uPQg84Gj4WtT3TizwJmKthgArZkjuYOnYJqAqKJ5bxU5
RVDH2fBGadDeUT4tFRpOCGqY9vxQG8CsNiqzhy95kI16n2BVOaHd5Gs8E2RMN2KNJHuO+SDBA3kG
VPx9Mc5fcoZgAEWtfI4naBDc7WtmUs4ifkmGseqF7ZXPDOi8+SqAAJpQ9EwekmvExeoQ2n3N6Ggq
bxlH5jWUHDuXP7rQKV88o7MUwj3TYM8Abwz+wTaf+k9OXnc3gHjcA445BtydRAC4yAekCCbt6qXl
nyPxqvN+fpVtGSFiZY7Dqwkf2qbDBD3U7DO2cMR7VQeSpQAbwlw/MWDiHWeGFxsEMm1D78wxP4eT
m8VW8RToMsNijxAHVLIryK99tFGOIFDpLgYoZKdb0q0ZHIZWpVwnoHDzfdExBQ3AICv00cEXHjJn
tBPOfV/bX0FXFnFLtyGu6AvMM8BJeVDQDVghnszQewABG93OTZYWCBt4vfGpn70BC7NKO+b9WFmt
eSSWQSKkCqu/1XjffEpMo/Q/u2Vn2IvkhKivQl+IXQUR44ip7nSn1MRM1oic24nSqvnSO8xg13Ti
xE+6LEX0ghvD/FIZLlkbtaC7Ljxe6wN+iNFLwxRnDQ62tH8ye5jLI26Z+jrr8NVZo3mqmUPFGBFB
JcbZ4BrJ/eQT9wLUJEoCaWwjt9JMr+MMXuOuydwZCssQcUTHY4VkHiLAis4vXne4oOIdbTmYOyCF
qod4baVkDwKgSw+D8pC0puPGm4DzSaqb2Z37FA9UlpummweqezkZn0pvMuAZZ0tD+2YGTh7shxim
DjZK2u6/WcguJs9TMyYBEnRmQ1vCHjQ0GYhWdJMDtKbGndHjrmmuJXYGmbHqVMkcpvLwAkHMvhT+
1D9CBgjm6m/XrLse2mJfTtAooUW1I33LAtxaPm36Ksxb8wm93BjHb99gtN88RxKpvM+tV/TjLUAd
owx+apLt2N8xP+OAgfkegcvvvQ68MQ5rGZTeO2q9GRsO5Zo6SBGyQAjigJ8I1Ad7ovq8o6fvzZuu
EMW3qLaKfh8ro2KAZFVSdfuYi6yDrjdCEMrXbgaEUx4YF4Xh17BXRKzDhFvoVO6sHHyc3f7973/9
3//5fz/G/wp+FZ+KdMLK6F/IX30CBNI2//1vy/r3vwjry/989fO//00Zgkql7aLoQtambTpc/PUf
3x8jPN74u/+PTIKshX1Vfvedtqo2VD7DPjVT69UR1BOw/eBpQ5zHhrsx9UT1UntM7seEuVYEPOn8
r3Hf/hjh0uTGK0LD6XT0MkF9+2OY3k3OwL3/NbGAe2wsVeovFpyWdiv6bMr2GKlAB66SkJTiD1eG
lG/bwnSlI1Htl+rtykIxAzJCY3glV0z2dTZhy+IAjnNdJ7iBHPnD8hG4Or+mpd8+rkRwTnqWomeO
BpyLnfvbRYFN0UpywXtjADI0t57sHIQjW2VnK+axjJ5WA8eG0Fw2tvXJFvBOEcK3dcrtLF3aQiXT
1A0+r4V5cGjTxjSx6o6kAEvNBZ9oYHCdjHHZPw1W53vHIKOwuTn/ECefTJpaIins2VoJBdJKe2+f
QfCCZjvozcfJtXrgSeX4DfW8ftsIE6kuSVLzZRIiuDq/6vL/+tuulZYwLQxW6GKyUWxLLbv6t11b
zE0S2r5TPCH1iIlFmXvZTZ/ALIRGPLdr2sEu82U8Zq9CD3eOC9vU/mB1qVzFbhX8hynert6Bla2b
xiye/GJoH5NM2k9Bs8B00Ue8sNSy408fVHq2kADzHK3UsoV+e9BGSIOBgCqempbKMgf4sYZMVO+6
RI+72jW9l/Mv9vRzWkKxIcEbejb7Upgnn9NGsKcaoT884joJbyHUy5iFPgbCclF+oOHP3MghPT6/
6vsXyqo2DXxlCZJw23z7lPQ4eFCGb49FQoq+mg3nr7Chg83UzJh//PFabFM6Y55toXt6GmPYm5VJ
i81/ZHQuX0gU0S2BjhYt3SjYdOcX++B1Kqks1xOWYtDqnuwUBQncoXW9GAMtdH7U675PCxsHKSAB
f41iHVvJNLKm7fl1rff7RrGw5/AViaNaLj/st31jG4BHhU79R9BXx9KQdbqrJVq8Ab0WTLUbJOqj
Ya6/Z471qhaPnnXStPgM+ChW1ERbB+LDQD2n0X/5hGTJs9a9unCIP/iNDgUnXWiHpqNpnvzGKiyD
oUG84nFSOJOswsyhLQdfWl3nDb6PUVpUr+dfy2nAZXe7gjjFPuOVEELevpWQann2QkM9Cs42wED4
Ay1NAfDRDgrOEhWpg3IMpvfQT9pdhCXu+vwP+GCjEy8tfgfdLcuRJxs96S1oIl3gPjrdKK5S1dBJ
KlMfMG7fXVjq9GYnRqoFEkScBdCGXIZ8+7BBPPqdl5XOI4J2elPCq90Bv6cmZJy/z+PyuiTzW8F/
lRvL8lHZKArAAfWcHc4/8/tYbWtL2/wYkyc37ZNbrsXMBRz/aD8agxbo3Y6edVWm6RfY9GT6BVKs
fWpOGziy0YWV339uriWPRT2PK53X8PYN6HmotV0q9QjkgwmoYY/uZqT/tPPmxL5hKHWfgjXa+Z2z
gEO88vr8g7//2DbXE1ejZZFSgLZ4uzw3lAdnoLEeRUwma8VDMSL6FM4bGTX9X+fXen+WHNc1MapT
gmPPqO3tWlhM47vReP6jCZxxZzZ6KehCew9Eul3n5hjvz69nLYfzzcXkgq2ULkEGRrKJlNTbBTMQ
F71nZkz5AsMqrzE3jOWhZ+JJazjy7XrntIN5lWFzg4jUFGBz586OvJowtZs/NUhO/lUAtpcrgK3u
11YKo+Toxz6K6mUY3+nQ1vfnf/HJG3Ic8OycBdcx+bO09Mk27JupQzDWyq/FnM8H9MLqQ2Fk1oZh
XPoYhOal8/d+PWkKh0+CbK+mY3uyngnkCAP0pGI6qXGozQeI64iI+uj8M7BAXdzbnX/Af6LXb5+E
JwSvZHoual4ep1+fxNMevEQBgKm6Zo7cvmhlZHulRL52QnO8iuQsvxiDSvCBG4GDlFmb7Gcm1xuT
+mVrCzFeuNRPA9B/fo9LxsCGRNdQnxw/K0VPpRPIKYGXybMQT89a/hzi0g//9ktGcFd1OC4aP2Ya
73MAM4gMo4z6pDAo8o4St9OXCy/opNb55wcBQfKkJBwyVTk5kIzqLOCSLZ8kyNJ+jSA0IAWFTxOb
047Ne+wjARHTmEXMCKfGSe7szjD/TksRhZs+U0waz/+iD/aI5Wqtbc8U3rJd3h4ibRoDSf/YAgZw
0p2OrekJbalpT99B/jItGkbn1zsJxcsL4D6wtOOAdBamONmTSYf9TUeb47pCMRrZYFSchluROAy3
Kwkm/+BVtTPe1XS2n3HX7OsLW1QsUeFki5LHcuvz/i1ysJO8velSHGOasLkOx3S6arGoQxjUHD/r
qL4j2VfIaIX3i2/tz2yZ1VD+Su6lina5g3HqAaskxMWZ64wrFwwUosCW93fQI7AUOEO88kMnepqk
6x4imYIEyegwApn9fv4lnn40j5KZD4YYpOJ6obX69qM1Ci1Dqvb0quSn43bj2IjXuNE915+7trAr
eDy/3sk14nieo7QNNdoUDMP1P5H4t1QuFHXoogVuXHme7k1InjSfR+aMVQDXbZVmE5f3hX15EtxZ
kmqUK1vynJZpOScn14GbQK/fa4+qNcuDS8cby48JvaJWNWvHrsYtWovFhc1xcluzqOfa1AGWI+xF
yfFkc+KWN2XAPfEj8FyPyWEGO82+d1LGJYfKLOtph+CXYVyNjVW2DOzBNazjjsnPhYeX73+INpEc
EdyltkfWcPKBcxNoTw3n64izjzncMGcL28cMOHnGze10zRfVWQ603o6G30YGiPRk6Ky14/Ts9pHd
3LQMXM3PdHZtGiSoCJvR10EubjmAeVHcvIsB+SWPFYoc/sZkrqZ/NArhza0FZJ/AE3a1+Vgi2hpS
wVZA5RC0QMQeWHQbkqGVU4RRdDSUlnnVIA2EsU+mRmamU1wYSw0amdFx6LKux78xAl2/hidlBM9y
QJj5JQZbn34itUaOcBzGsRMr/COQ5T6/Z9+dEWpzbUuJVA3lnHCWV/zbnhXA9bBDAKLkNDnD0cQf
nBXTRdRwxFz+pKfiXfhoy+b4PbCw9xmomcLiD48vtwSe3xZMGqjbWJFlR3MY2we0cssnPFGDC6u8
u9L+swxlteBQcNOePFeJeksM3jw7gtXAxpmm4VWtJEYtqpe4PZfiysjQWMT/O4T2hF1JWmbN2g2n
5EJueRrJ+SGUlDbwGIvui1Ynd/2YSPQucQc4BloNL6pKo12OLfUxx4ivR2B+kYCMivJItVtdeAkf
HA9BV8qhU+BSV5y+agthvqKMLCxDYBaunTyP7jNkjLbDsgtHOB1XwH1cfCLxH07pxnw6v7U++NLU
M5J9RUav5D9XzG9fOswaMU8ZQMogt0C8AgfNfhpRFv35DhZg2kyuSSC8pnOSK/RD0bkYkfOlZ5iJ
KJuOzq30/MneBfEQvILkR/z//JN9cGj4oi4yieRM6MacbK64CccyzMLw2CgccVTfXEMeBFHfASyz
BXYY55f7aDMjv2yZAMD5g+389szUZjK1TMPC4+CkXKNjUhPffILHOCY7VB5wSUlLJDamuLwJfKYD
k9da92Zd/Tj/Q95lBWxmuuO0nFxn6QCfpiW9GgEP1EF2REFVYK0+uqN3hKczJl8UXqXzqsKySn4b
G0B7a4onEW2cgmbxavZsI/iZuKNZ3vudQG0VpZZ6dowVkw1bbmpLB0KuCnLJ+BhH81DezSCS+vvK
cmH6axONo2ad+Z2WhyJXNQAcELVoc55/wHc3OJeppMtO6kkqLNVJ1Y9IJP7RgkaMB1j91yIWu2/7
HnVXcEN4/51f7LT1wz3K2+QPGwgxTZXTwgNQQ+5FXBKI5qUy34XICv2A4olKduJNzoGg5lKN4r85
7wSwgWox5uqfS9x40hv+0fxJgIXx167XRLcYZlvlDg9f8SMmh7UubMEPdjw1GS13lxPm0AE82YFT
YcLpbaIjUpizBKeNVa0K3ObFnoVX3LYMNf4+/3Y+iJsOb4XXQgkoxemeH51Y0Go3kuMw6X6DrZAN
ItaNjjFhbFdK0dw0MsDmsAzil/Mrv9sE+IFLZFQJ21xQDF3ePmuTWpgyVRH70MFlFhaPCDKAn110
nYHyvj2/2AdBkgTfpviC4SfprL5dTNqQAayywkVPeuNVC79ybU3J/+ISIk4xOXKVcCisTrL5AYOH
PoLwfGzmhG4mAGewo6Zl4OGJphJCCh2GQxM4OD/Ntucf8KPvSGpmOibxcmlWv33AGVyOblURHzET
SmnfiWLfIjm8CT2WzxpIq9Cj1DoQ87A/v/L73JiRwxKn2bDcD9bJYQbDLodOJ8mx9VTh3ocG7Z8t
pijhkwgEQ90Rp0asLYrR//Otu+RSy31PlQ9v5+0j16WSU2348bHE3mWbDKWxmkCz34xj7PwasaDD
CSMo4LTQay0v3PnvNu/SKKc5bzIopKEml8/x26ULdDyIvG4WRwcS3brg73qYhY8UYGxmF8qrd++X
CodppMUYkIfkiL5dygbTkdMfEkfsnAUMPDydXCDnq8Bpxu2E9B4jXzP700DES11W5RYC30/e+nbR
OgWuP5nSPaZod1xTZqFihSfQKp/baN8y+7jwPt/fvVwJFDqOR//MdLga3i4o3AzvnCSzufKgDsCM
xDw8jv+uHGwIcC+ZVnmU8fRljnh7CNMDpqPYFSOaNX+4m5eryXLpPTAkYFudbCrlxInyA18dm7bS
+6YF2YksRb5RtStXIHXN5xx+2oWnf3d4l0W5p5bzw5L65G1HPpKYo+nLY9rETgh4t5sBywzk6ytN
6n5E4BA1atfO3EMNdPVPMztWZ1RJpiFIf4jFb1+9Mq2a6B7bKC4xiH+tXcwDUP8oijswWQkaGUED
1+DPXzPzH4cYyRCP/tzbNWcDC8cs6EnmcA2DkFLFW98o9L2H2ck+WKTeAMRm8YVd/cGp1UsmyaRL
CYuve7KqxYBjCFp1nMxMmqhRNQ3CToFPM9YKwdGef8Zlq7wpwZb3ihwkR4jLnOvn7WpZ6naxYeTq
qEoiQxu6+ZqhvbWLwum7RMzweH65jx6OOoB0kcSDC/1k53Yw2SLEnySCEVO2bkWET54JniVHneBC
yfHRfl16q1KQLpMpnyTmlVUNs2LAckw7XCJM2emDgVr3LndzedUCeX9pI8va0L4szAsbx/rwMT2i
EzUXBefpDKNG+gD92FAfJcLrmQe6eS6LNco4Y72qoJX4Wx0BQ9titWHirYt3r8IlItCTpv/VSgeN
fh/G/op/NkYjE5m9ydzNOZoTL6ArfHEBDvDRJnDRUSC60WMljL/dBH7r+0EdQQaePUCIPeBPlDLc
7JDHlDRTmBgX3s+7RIdNtyAn2HCUTdo9qWFmQPhlNQWIi2dt+xM/x3oPITW7+/O95jmm5TnAFNkJ
J1tbtd5YmWatjm1RtU8YLGXXbYu6U9TM6kJsfP+96V5YkiYlKTwJzskD4UxgG6hSuCSovbn2w1Zs
u0qh9Rz18kIgXLbt2wO7NEpMWMee5bzHvCSB3dSwAV2g+x5wqwAZZFdE7WcA4v3OJwPfgqT3N5Ms
4ceYiLKcf6nvL3qWd5mNAzsClfzPzv8tp5CILaE5kevjFHrzTVqq26RE6JYWm48TPbBDEaIgcH7N
9yeZNUEWuexRMmPvJG1EjBE/wGnRq6BV92jOIzJm7iDxZ3TzO7vAZrkZegjYhfHj/MLv9+mSO7Fz
lmHkgjN6ey4abyirCjTQ0YkzR92WqkEgHbnkKvl8fqGP9s9SzS9FFW2EUyhFb9h9NUniRYg+xBHr
7vImcsKX2uTVnl/po+3Da1RL15YPeFpnJmFrRpMIvGMZ1gYINqfFjTKq42trGJCMS/Kqf0hSN/s6
dGb8y+ZufDj/Az56p0sSQYPGERQBJzcAtWtpGNnkHFGOmu995AExMqLe//MYQ71GeuhxUpjWnIKN
+thVhotmwtEO47hH2bStvH1Ce/GPowzrcH8Cx6PpzJDk7R6hfTt7c+libAnM9Jur5vwaKlFNDWf+
PP/mPjgGJLueIwD+Lf9aNtFvR89VoQI/re3jWE7G1jetbEePe1z3fYW5Ntgzcmxcl21GpRe+2Ucr
k/oRchxX8vGWv/7bysx5Fng4MQfKePYVyaR4o/MWlgf3KZK1sZvtkfXrNmDKLg2fPjgZ9CYZfzGQ
BHxxejKKqIdPGnbuMdQ5NCyD6dbUpsmmG7xof/79vr8FSbc0JE+CjUlD5eS+CGOj/4d3eYQ7zBjL
n6LhkCmaKvSJ0VoxcAo8v+AHsZTH8hgQce/y79PXapSDW5Yx4cUK0FLu7avO1mibRBIHxaGoNy6y
H+eX/OgZXYKMxVZlF9ny7ZekbhgqdNnkUfdobAcAaK+VgLtguoVCYybRF8LNR58PiANtSocaFPjM
2/VQxJ7NSVbyKJUAXcAvQoRsxpBk8P48VjOVpdiVdKTetzWidhqr0uzlcS5s/Wr1Yb/x7LG4cNo/
OglIfdg0hQgp7umMTTQWIoCorxzLCvXkSmfGZ7wA8k3QF4Db7UY0a5QYv0Wu/4eQTQILfQjpeh44
PwXS7yRHQ74+waCPRN0C95uvoME6n5tCvwoLjLUa4UXUS1n2x9tFkA4il7kUCdJZgvnvB79o3bDs
E3qgNKz2bZAEG6UL/7lDlGRTwc2MLmSGH+xPgRoinXvNhwR39HZB1AkgcA8UmX3bKPyto/5K5MK/
wpiIUbvdvJx/vnfoi+WtIvRKQYkQMGi/k/NgxvVkR7qTR0R92rUdxEjcADXcRMMALWEkN1j1kURw
o1cupUJf3xYLyWdg9ou0Q9gMF174B9ezoMHAkIjLi+N58pVHjBanwhnkEUvbhqm5h7f7CkwKFFUH
X8hDPehy18BjOFQgsR49J05351/JByeWmnNBoqCbA6Bu+UK/fXLlz54fdbXACmfw9xHT9ONY1c02
rIrgwsN+EP+kBXCVkaMH8EWcXJ3IB0oESjtxjDPPvIZkgiJq1zmfi3iOfk1uPN22sjcvRPkP3jCg
cQAAVARL1D0Juq223d4dbXXMTYR8URTX3YwvBBouq7TCUXbVIyl4F7TI3qzRZnevXTWE3YUnX87N
SRLPfQqOx2Yexlk++cxIT8aI9lEATbgtfo2awX+Y+1DMf36awM3YtFuXMT0iM2+/ZZEOKPAVljxa
vsvcpUPPtCgbATMfRp7MmfT++d7RRF+QKnxNQtXb9XAoHjCPZfpVG1b2czSUc8Q/3rgroB5cuDs/
2KbLoF8s1T2p5CkoFPW+wKhVqo4mnds1Yq8jxpUt+smBCNEuP/9cH0Qlkg8gOEsJAnh++Zy/nQmd
xHMvS27NDKD6s+6p6lbw/3BZkng4YPOqPf/Ckh88H5uTGotDyJ12uk1hxMRcZ544wt0yb+rCLmn2
Naj3Ocibnn+6D04ErUyb7vR/Rg8nu6SJMHXzYx+bJ2vB6NgobwyrAFfwDcw5KN6yH78acnB2A5oG
lJiT/Xj+B3wQB+DIeQzbOA2gL0+C8BSlbh75JdTKcJgN6PFygb4heoPshhgt9IlA7iRriFledeGE
fNDSJdpCcQJ0TVFERfv208JhrpqqCFPSINudoAn6CM2ZDu5LM97ZmHcZHvp8UZjcDcKK172Hlbc3
h94v1brO9vx7+CAqMEqlxAXlzMb+h3ny2zZLRsOkqjaT69lIrF/sjGxdprH958n876ucdlJ7lIg6
1PGTa9uM/Y3Qo8L2A1Xo1suKz66tH+eorI9dlF/CcX/0mblYXE4SEy5oIG9ftcoBcmpI69cDlDB1
PdXIODzrwLaeGFqm39rRRAbQtVJ3vJC0fXCWluEP7RIKebS2Tu6ZuDWEgzBlfI0ERH3w8kbs49jC
syKILt3f/wySTiK75/2T6Xou9KDTBKYd+GsSp4trt04VZiqgWnHtibIMf4uu7NryCve+zt8F2ETi
6zvmwLwPVQXheMY6GkbRhev8fegCN8n0Z+nZC8LkyXVO0pPM/pRl1zF5f4VFaD1Fa5Oc72Eq7eG+
a/NLLJ/3b3tBbRMsIWosUPaTcAIrKrBNI8aSNhyzfZ6a0bays2bjCnUpV3m/o6Stac8sPCwg1Prk
w2LR2uIyBK0tdqrme2hFOUqeHFEUffIWznkoso05aVQTzx/UDx5xARJyg4PngTlzEjR6p+xifGT9
44ggXc1NWme3XRTmxbpMkv/P2Xn1yI1zYfoXCVAOt5WrOridx74RPOMZZYmisn79PuxvgXWpGiX0
XtmAAbMkkYcnvIGR/f3VbmsOOjWMg9m7BsTa5WoWnFVsR0DXImzrP+dIoe1D0eEVg8k36rlT17Vb
UyicOu3u8J/7i9/uH8Z5iozA83p0FxaxuYLZ4Q34T16cpKDDl3fTRjqih2PvBps8SuqVFOI2Bqrq
hkk/LUZugxtmo1UgX4cpz6UNa5qoTm4eB1As+/tPdfsBuVpdGsMqD4S8tDgVg2ci4YuH+WUiqX6p
Gn9+1uCQX/K2DNZKmrfW4lrTadvQ6iazvw57XuLlArzTdEFjSAE7CmSoUf+Gp5ytNWffWIrCSUHm
OUxgvRb5V4qTfTugJ36ZOi/5hddW/lKmWr7T5jld2ZRvL4WaHpNAcKfLOIcjh9ARu+qhYFTjC4oi
5cms7HKPrPga/vmNLQhFQkFOSGLV0PP6BfpNj1dfUAyXHrWvoy9Rzy6SAcxHhUDgPLTdyqO9siCu
Y7jD2FwBcjyG9qg+Xi8Ik1iPBzfsL/gJFpht+k5ynuIx/FzZtfMD+wn9KCsfrT5Z0DpxI+6xnSjM
4WTmmM0QygVWtJju3t+zt8HOIeBQuQBGoge37IQVEm84M8XxCq0DVDXMKdp7XZhdYrRkEOIYj2iD
vpPsRdMB7iDoZRrFKpwvE/qusIcyR5jzYiHg+5cGovnbWMcoZ6IGcTAazOruP+Mbu0qlBgAIoHm5
hJ3Fmw9GpHWKpLs06ERfSvSQz/T455PnNcbx/2MpuDAAF6i1mdJdL5UY3djHudFe0OnKKbej8Gxp
kX2IKcxWxmtvPRVhxlZtFNVbXOwnHLg7hK/S9jL2SfPia0ZwJOE1vtDo8Fde4BubxKMRTeOEmshz
lkPPBJENoddee9HrEcV5TQanwcNR1YvT4UnWE1pVc/X+kpqGG1+LHBqUCxXn9auMgkb6XqHLSzXM
wE12yJ2EQNFybBsL7KljxJYxQBvjI6N7tLCqwMrD3wiziGZl5PtGpCD34l42ACXSmVjkA12XY3Ms
KzDgCPxOH1vsDuJzKWvE6ChyNDRQOzvMt+/eSL5FYFKgJtZdXs9eM9FomO3m4lnFeJyw3TokiMCc
bA3hpPtLvfV86hVThgZkl8Hi2sKVa8zwjSI7V4I7oR78Luck3IO7m5Aw0PrD/eVuEw+HqRe3I0Mp
JuhLNK3Z9ZSNsSMvAScfNX4Y7hN+GSdRVh/xF0pOjbLqQt6nWTmbbz4naQAFME2EG+AFYoXlpGHO
exkbJ/mCskf+1+A60Q71BSWrKOT+/oO+UQXSoVanhswXSMDyiklJM0Tdiv7iwMICgJZmGJXnuIlt
p6FFZqaROJREU+IjLVnMIwVTEf2dSS37ORpZc77/a27DBWcJapHqt4JUW4aLeELQHDmamb5bPUQ7
TNjm56DP6umoN0a1tqduP7I6uQg4KGat2lvXh7ePZTrZea1fjLrCyizN0IHf4VRnfZ3QEP8SuEhu
4zqVZjvZZWIF8XgbrhgLvE6ziYvct4sDC9TImJBW0i/MSOqt16TipzHI5N+q1FCVCZRVsNOm/q93
v2Cg6CTUtFbgUy1xlilarbYz4MobGYjK2WnrfygLs9n5UVOs7OQ3viUNToBLtKrIAJcQIr9x6th2
aE4NVWb9LL1xOiOagvigjvje/adS7+o6a4GqrjhaNv1znY95/SEj7kilqT9dIhDTB8aqDtLNpXPK
Qf+d8LwFGNBoYGBSMaIyIcqVM/TGk3rA3/mc3AVUC4tLwEeOt1Ck0gspU3VsKEU2A74kG1Tl1hK0
N5YCPcQ0BIAUNLzlUKnRNYvcM6svAjD83gim/HOBPRIOqDJZCYFvbFCaQswFaU5RMiznZZL2D87Q
I0+FMirw/lFrLmDeC9zrUYn+XggO8oPkuFTvvsqYt6KqYFBfwmv31Tv4oxcEPjaZ4hjzRwt7EOBL
kTd5JNfePO9atPL+EYEc8neSbcE6g5dxLZuUXhGpFmu2eBLqOGKXlyIYRHGcaz0oDnWcoepYuB0m
KBVd35Vg99YLBp+lhq5K2mGJ4aQvKHr43MVlzrBLDWvnV4Jc9Mbv4AOarvhdajjc3T8ot7cLj4mQ
BPAHdZMuJ2nGqNyHgrC4yNpqnty5EYd2NAtIWHVxHLRmTT5guR5wY9XVU6wqmnr+MisxOuR03dG3
z5ORVxHq9BYulvjbxlH3nLZ63pUbNaLSV3bQMh6oZRktqLG50gpa1rh6VZUxfGnrjM9V05/EhFDt
trCkixh2h2xsGRkQ4QrH38UM8PeDPw77+y/65lpl86PzSAMKrAkhYYkKljUuvHMRmWe8g1qaufVY
Dl+kA37pEMxJrb+MOHa6h1ALwvAgkA3BOisXWfQ0CHrs+xhx+mQlF79p0PGbaNhYCj4LFwq65PXB
iiM3AsQqpnMuamdTRZF8GJmsbh1oM0ApYoxuYLhufSyl6OFl0VFgsfbeklb9CK5alcLBVAKjcv0j
DG54LYFNch6A6ew9nwUxEx8vntf+o2NmvJKiLu94tRyNdUoPxacnTb1eLrYn/I0Ksz/H7jDKl6wI
cthJ8YQT+KFhm6TeBvHaDONmXN+SiZEnrggr21E90p/XE78B2BitCQ65DvJvcT2hWJ9gomH3Zyzy
zP/cecq/5TLOn2UT9yuPqz7hYikakOw8UA40OJec1BmnP70ZnA6RvNLDbKJu9i4F2MrVcHusabUw
P1R5BAFsmTMGhVMyiR/6c9+L6Unm0HqRqsCVJh/1jY+63eb+aXrjIyrZFS5ZVYrT97z+iEEKP7M0
5u5s8fWGL31WkY93hTWNBW6HhZtfoLiZIQ6JGBdvory19ZXJwTJWM5InWyKVgdgMGE5fbCNXZB6q
41FzZpOleBSkdjnlB+h1kEmy2kP5qtSSDgvKwsLDe01U6YZwppbn0bmiaM+Q6KgX9MeV2JVB72HK
Pp8x4orM4NRLCvts4+P/lB+Q05b+g8/sT/9a2kjl0U73WxEMWznrvf+jw2nFeB5m37eOuWsm2g8N
gT1xsHrkz/eajnzBsYFgFsltNNIu+CcOZZq/GF3q4c1RKSLUTz/AiflTg3U5OppJjArne78wqBKu
CYP5DMdkmULZSZCA942YfSX1lzLusIJuMbVptBw2Rd+XD51ntgfLSLSVLPX2wFjgcRUcjwihqvjr
N5tZmFaP7hSedR0kaUrttY3dqfj27sdjFSbDNkUdu2fx/SSuwZVpd+EZzzoz3URNp7Si7H6ga9g5
wj/6LuDwvTdmpg2WtIg+v3d9ACXwN0gzwM1if3L9lLFXlSMUq+A8eyHcUCKV3HQ9M6c5zsJf2ANG
uyzKuwCtLrdd46ffRgsUbShnaN1BJSSdvF4cRT6Bss0cnMfewB9Id4rHtPaLl95A8LH2WfX+w76x
Ho0Y9PgU7wf2gvr3Pw5LgMhtH6ejd26yGk/jyrJ6zE4l5LJGaBQATVSvZI9v3Kzo5ZBwUIYoTMPy
UnPdkAS8Lr1zNLeKCoLb+VxRfugTM3KvDi3UK+u4YpABmCZJSJ6nBLbqYMTFU9YEeblynN56BWDL
aVBzOpWs0vUrkDl6AAzpeQVYUFy0aPyCWni9D3s9eyqElqxkO28sx4TEhTgGsFVRDq6XG8rUa3F/
cs7RmBabuIUYUkWTuzciY9xMOtOF+1/4Nr8D6EbTgvLdVN3FxX0w2rxLXGmiS1dhZbCZhYkdKQoi
xi+3CsvHundcPL4mu/+KAjyuRAF2JeXp/m+4vRG4DVgfwiIqFzeBo3AZJIdWAz5rNKpT1+DWniVx
jkkDTZIyQuEwJ9y9c5xLD5VxLsKP/KnKTRXN/tjaBUMumgRDdEFNL9gVzEyPQeWVB4j9a+oWt0kL
S6nyRNUnzMAW39TS6TvjGRNdMBPXzAMilFG1d3R4mvs+b4L3gl15MvqWqoBHcUTNca6fzBCZwMvI
xJvZ05ozXpfapizc7Ae2xmuNibdOK6Ag2kv0u9ixzuJ0iNDCP9TosGxznPlgZRh4li5WZcJAPlwO
g71NR5RRkZPDzxwmEg68QXy4v33eeL3cOJTVFAgKBrt43jDXIl30QXBuu646DIPz0Z/m9DEEgfL+
WEDGQPJC4OftLls+SR44s4OMzbnnfRz9otTFRlp4I2zLPpfbPCqSd+pNEnXQ7eFSpftLEU+1ef0x
k9lGm3/QkE0bDfMJxIMDM9+oTzDK2hVdiTc+pmrg0WZiBq4O42KfmtFQGBE+CudZNPQJ6rrR/w1F
bfzl9hnWKDW86Ys9tSMez1OnP822ln7HCdBeCUm3IfCVQsYmBppFeaNC1h8nU1Rza0Fbrs+j0Hwa
tS26WTLLnvxKyrNBhX+8v39eBV6vM30oa6QsFFKMiqmyrxesWkwOsTAR5wDnGiRL3LzQqgua5J77
ZcaOgge2wgKBcqVNc2wDu9Y+jRii1I/OoGf1f2GtTc7FTSbN/TRgjop3jWwK65eXdm6EM89gxcnW
DrukOI/mJLpDYAwlAs2JxMdok5omPp4YD2LsuxkZ5+rJZoqiwPoeBx7mPUdD1k18cOysB68Pl8L8
oeMY9w8aW1gs+siEe/t8SKPsxS+rotskoSy1/f1XdBuhUTBmV3BVQLggvbx+Q6VVmbwIfn/SiPAY
jPMnJqbjicFIcWgm8Lz6GI4rucftsSZVV/J99DzVFGqxpqbZGF27GTKuGDnuEol9s146LvZWNCHf
+3jApUirIF5Q6TH8XjxeOhVlrBX5eawn85uNe0W0azO/GbehZ3bjUfQjGOVZEk9XVr4tx5jpQ9hh
UsnZBr96vXIRRIVkCtydXRSARjjrkQ76RIswcKEZkh18O8E3su7xbp2JcSuR8/azUgFCVaCxQ+OM
Luj16rC+asm1NZ6dvrBQ5oZLSCdh3Pd0dp7K3J8/loqIff9lv/FdA0YSTNZovsIYXVwZHVBpZu74
UHvmGNenvoQ2eNLNKkYcu3n/XYjEmmchvKmm3sy7rp8wiXB/mIymP+u17uzdBr9wEpxgM6fWWp/q
5mW+gsJMtAE8ygKGXddLeYg2T2MVt2cB1hInzbze4/M3PI+RblzKNM9wU83WMKU3L1NhT+j9MN0C
JcZYf7EodaU9VElzbsMI2XvaYc6zV0+BQD9NRF/vfzm1Ha7iJApLZOSglQCU8vkWT5hMKZabGLOc
u2YI9iPzrediEMEmQqJsP8Fc3E0Z2aPflcqku7ZXbt/b+0kVXgpJoVr2GAcs7qcsARaF3VF9riwI
6yjiB0e7HHIEp2cZf0DQON9OzJ1sfgGG4ju8iGsTW5F3g9tJzsH/0c1nfsBOXmrWZEGFg7JvyHMx
W6hQtJ2D8wFG4JscNdsv99/5zWWo1lLqIRaTYXpuiyjYOSbymojwnp3JAslaYpqZbsoWEdMDEcU5
2HEdGisn9K01wZST6TBUQ3d6GRZsFDakG9bnunFEfBKFEY9fXalhaF3RFvrkQZt/7+BHvVObUSWR
SI2Kl4KpoZePWtY5NY29rvrXhUO1defI/Tp1aHzcf6W3DWXWIrlgI5NbkXkv3qlIk9B1ik6eNb5w
2jGdFWUebXPZNrRstXAyTiQEQbH3hQi+kqgLZx9nidl80jAwDdNNY9VVuxKL33jpJJZArkC9qy7r
4kehKtK2uFoX5xRft+9AEvuf1PextgG21x/pS0XN+z8zTWwKTaVLpM71dewQ5ex4WmUV5y4v6obp
9GgkuxhztvlnaGf2N6vFNXIlxzTVGb2OIbBdaD9CmrDY0sviRM8GK3Fok51ngB2Ft5k5OInYOhgW
ToiYqDaZGediii+WhVXRR9ct0+FQY9DmPE+1iZhN60xD9Y+ByY61FY7RRq9GiynmPp1LFyRIIj3o
9kMcBGjOYQE2OJtY4Fj2RffGUZ7q2RXt8f6OeuPbKS1ccgjfBXS0nFDEldV45VjnoHKr5FRqjnnK
NDnuTeF8FX6crkwfVGm6eIe0iylZlcw3BeUiDoqiqAyRpM1ZZ753yca2eSi9aa2P+CqJulgGeh/g
Ca40buplr13GAQpbcz2ccV3pvTMVbokUi467yKH2PYbcoQaW392NGiYJX2r0Uo1LRK6GkrSVl9mP
bMZp5AWT6CH8RnsmiD+kNvZv084JSsvc4yUYYfWXkSkry9ZR4MmGb6Z7doaRmA4f1EcUfqpza+8k
WdgeQdkn2gnKKB23UpY1TEAgB+YpEXZv4AMtPGeTzfnkfUTWVkchJ8yD+WdbYVKLCSauXn+XmqHH
+yI0bfEcB0aS7HMEO4Zt0mAKtMv9eh6/5baN5Etimv1/2E8U0/NcGm33kE+xZiFTa8WzQX4el6V2
kUGN3NDGMJHVyDbgOpzgGcnD0KcfOeFCdH+T3V71DD7IFZXsMoTpJaADLAu/gSLg3CKmO54aYY6Y
dEdxkm+hzDT/3l/tJjEFJAzkgFwYdTi2wSKxgEEeTQFD6/Po5l4d75ATt+sXrOo971hOY5L929ZR
2hk7H88yb5+MeKt8uv8T3nhgYNkQPmEq01lYxidtkDlw5KmmtzCW3y0oFd8lnjO4nuKs8v+xlDpJ
THxgcixvvKAsvMlNSnlukYU2vs8QJoYfWkaG+t+ITpf98f5yt6kirxZuIi3FV33BRQ976OpUAARw
z7jBNU+FxAwOhus5N2T3hOdqvgE96KxE3jfWVI1jynriLmSuRdCwUzCqmFLhCiunstuZXWvKravZ
xdc+arQt4jTd5zjA9eb+o958REUdA/ugKDm4xiyLedIal8Gx5wJkK+0nD7/rS8K0Gj/Ldu1ev4nC
r0uhIwixVnHzFltWpnHYIKDhnppYq3/ZTTDLPTab2YuJGMq5sOZ+5US+uSBBX2m804xfwiStKm7o
02vuybXnv0PUrp8G3Lp2hj//Lkw9+Xr/Td6mv0gIEvBhhPANgQKoa+GPvgjGNDP2kp59qnQt+2h0
jv7D7kgm9mlWujHyyWWFT3I6tOHZ1LzW2OgholE7rGfN/f2fclMIWIx3aLUBD4WEw1V+/Ut0P2wi
v/HM09BjtPuvNsVT4+0L3x/S9lGMThopPbJcf55TQC5btwb0d0gzqxi+3/8ht7sroGhGVUPNujx4
P9c/JOgaBpgJdqvD3ESbyIr1o+k05bEHS3N+91KUj8q0h+2sg469XgrrW2zsBU6gGN76FW2bOLfc
z6aM3PE7aZoffLm/3k0ARkVJSf+A0GT+wh67Xi9lZjyNutYd3dQd9k3hxn9PLWZStH7kMbYFdG2/
jR5sWyS7+yvfjkg5QlgJALVAScS4GXnk5exLJG7aY+w1+LYhKvIpwe33QbNCsecViR0cVxR+DK8F
6Gx4SCZW82PT6MnZ7SqM5Gz0QwEmFDv06RDzKkR1zlF2pjALatxO+8756IghOusDJod5KM1n20i9
lYB3czrVU+BsBQEctjuj0OsXmABXiWz8Do+8J/chruv6nFd6uk1xgDjgaLamGnsD+CcBAhOCqCq1
ONCEZagjGXDLQaSAumw7FgfU3GNG6FbY5chNznNtRp9HlEa7i/TCLPrQgbTPyRSA8zz6OHToX4Ix
9rUjvpq02jYaYkr2WmX3mole5XT8RsIHUgqUWUCNFzFSQyPYacdOHhvsGS5GM5kbKWO5aeqk2saD
lvztFqa11+fBehqrkCITnYddW6dY24o0PRqd7u8MO8KMKo7Tjzhw24fGcepdM1fZGTX/7BH7QVxA
0Ur+GrTCPAQycbY5wfEs4sbdOPiqHoCMaCf8gqeVnXsTl9TTcX37YJYQXFvKkCH0h4BQpcljEXnl
DnpV/vhqGF4Jae7CrGufRjSjdnrbtY8Mw+L3hgi1PO0mxHfUAH55AWXSQJZ4jJtjUU1ATuvEP8ay
nre9a63VUbfRAXApUwGLlIVSYEk4NeD4jcK10nNd6IHsd0aWeuFhcOSYHqy5Cqtn33RT62cYxeX8
a5a0//SVl32TUMBC4nRZzH5IZMBoLc6Xkw16Lkt+QpaPD3FUNVuMQ5snZyjqS+Ny0LV2nk/3Y9Ob
i/LAkLpUwF+Kiw8IuErfjbJzIM22T7ayRWkcZXG38k469iLzP5lpFmm2LTNbNmtK4zfXDUJA7C41
HgH1S654/cjTIIVZGXp40ga0wDrHA9/de9mePlO28nZvl6KTyAyPJo5LQFlKhMQUM25STMGpatz8
RAvR/IiChredceJduc1vAiWXDI1vCj3V36cXff1U0YQBsu6FwWnMkuigF4jE+b3pPsAH+CYzM3vv
eIfl6DUzQyM5UvPQ6+WyscJnCQveUw5Rfq+jpr7NEVM7aTEuWZpAoPj+lrEWr5IZOogCMt7X8QX1
ySLbpo+ph7Y1aI82MJECdGhVD49FIpPsEHe9X9M+LDwEeWmnRXIjPV2Uf2H3O+jHDINI98EfbB11
WfxJEJqFsagfyKO7+YegKP2PkhKX1nR2wCzPlK/p3nYzdzo6QAPmZofnVPY4DpnuHoxRZPEmQPm/
3obtOE4YXs3hqD0HsJdfUCWxu1M6wVfcIsTNxMMOQTacvFQ4424WdRgdkzb0CkrwwpitNaTHIqDA
sAXfoSwPFHJHlfvXX6V3cJ2n8xM96rkVHqWU3/rWcb9Y4ehtPbtzd2nvgeeZ+rW+1+JEszAFJvkb
tFQyDdteLGxQxb72lZEqixDS0I1fcGy0fZ215tmI7eGkxDwO97fEG2siyEmMttTGR7zl+mHxSk6E
M/v14xj57ilK0CsoO+E/yNSeEBmPsh3wuzWa8WtW/MfdiwQ4QqssqQCbiFcuC/io53p3pDM/0MCx
9X3f+7OJLU+bV8zQjCn+Xclw+KvONAs/5arJ7a2PHvmnCHdjBBxSePbbunabZjOhF/ps13UpD2ER
e95TJCL/mzNLM/pepYWWt0RiwHzIe+exhUN5EU81Tm68CrEJIpyVn9HJatNdP7We/0WvDb/c1XrV
io+WL2bjmxyqvnj0cAzLaKmEU1ZtyxwMdYEobtCxE5VgfIQ8oMS1AmOHAdTpJzp76HVs9doVQHQ8
EYz1zoiaUu46/IYemgbu2oF7JPveC2TqNszNhzMy9LO+T7g2P4xQ6X5n+Nr9G0BQ9DcNbtjvi3R8
AWYzrzJujNwIdYsrqwriIZiRtH4oAkOiM2b8mqYwebZh55ymJLVWMtCbbcZyJIUkAygRUZIulpPg
4MIRSCOCkU760IS9zXAWS/CQttVh7pzfZRC9k2upHhE4BkcJzDuggaUyX8A8qBnh2j6ITk6fHDFX
f7VmJx9ci3ltoMT67h+lm+CKBqAySgAnjn8L1dj1UXIQHk0iUsPnOnamI8Jq6eM8x9UR0PN8fOdS
3PcECnwNMcVRbJjrpeYsrEvIweFjTb39WZfjtMG+qP2Rj+MaYeNVn+jPswqcha+GmsirwA9gu+u1
ssKvDUrL5oFYWVGDWXZbXBxz0H5aWmrjV5b58t9Gyu4X8Kqh22po8QRHWXjDVz83owzyHjYop9an
kQ0BCs2PeuqM7+3UGmuw7MX1rcKKElkidis4JLnJ9U+do4q+dt1bD3VlTz9KmDn/kFdYnyaz/KWl
Uqy0ytST//lmaB/BJCHPdeC40RpexM4ya9xiKO35ATRO/zDgUPw0tG793ggNwoYpI0AQWisQgdTR
+qPXUXUCh8pMDA9GWtXf0mzA+lfkxckQTvsSdUlysIfRW1n09k2yKLkJc2L6R1xJ14umUw9AZDb7
B3uYJ0REhBFs+dDOEc3c6FDKyl2T+L2NELxNeHPUYkQJ0C7XK45TOVdaSfrsxbWub4WF2HkSWkmx
HYt2+qBH+A71U5CtPOjNocXkWOXQxCU1qV4GJs1ArR6WmvHQOHO/0zLX3VBV/dfOwZow9BsrMRFR
p5UpPDy5xTlqYV5mZd61D06I+tFm6uHhODZl4sZwY7kSIF7REou9qQIgE0s+IlPxxevU4Vi5bR61
D2GqhbvO5IrfahKA2l+d5bVyY+Jw2W78YYp/9K3dV5s26OwAXVYztDYqWTC+RMzC+lPdtX29szsn
w7fD1L5zFQbVvmid7jIHLc5lrpFEaKpJadiPHsbpTK2YCaR7r+i7v+3S1bMtKjzVRzRQzeyg29Mk
EEPuJEMTrxnXzuTtW4bIT1mCKyOYfkg+19sIGt/oGAgKPDjYtx0LtEQ3vRf2z4wvhpVs+vaMENBo
kiPhg2wDmjDXS8mmN5yJAcBD5fX/lTX1fjhwiSl+fbpxhF79886gTz0PSAQZIyU9Q3i7Xi8E2Te4
8YCsZG7a/43YD+371qzHw+RF05ra66J/oPYOd5gyDQWDSaBbRB1vssJEVoH94CD2vBOljXAAx/7B
qSIPGf5+Sg84e0rgxmY+Hy0Rr+mW3L5duhYMnV+FN7jn1If+I+wVDKarCcveBzvyx4vsOltsg8yc
f/uudD7YpUzCle95u3W4O5itgBdFvBBKxPWKQVakOebu7kNYd/M+xg/nHHWDv4/GZF6JOrfBDssq
FG5NUm9PR7z3eqnI6X07MiiorDAz9jqyoafOHrkZBcoXOn44P30NQ9r7+2dpVkq+h/6LYguQ7+lk
EOqV//FKU1mFkR+E4oGkOU8BMXpDse2Rep730tJm8Yjom/cXJLFQBwAc1vNR6JFpb1H7LqpdMtki
28i58q3nNB68g9Ah5G/o6HnmIa3LRD/moSn7/f1fvdwH6kfDLsOxFDiEQoBe/2izQITAnSCVJaSI
6ceyy3xj18Ag+1vEsRAvQzQ47xyfKENXeoJQ/KjLFQR9EURmf3T63p3qhyTr879Je/xip8lWPAVp
2jWHIOynn+99Su4ghcGgnQ6hY4kn8qDB5tMYNg+yr6sns5n1E31w+T2N9A4NR2tNQWNZ4/KEID+I
WajlAuZfikbzPXuzKrDcjIC6RxThRtLuIt8qwnMlMcPauIiEfnVnoW0Hs5u/v/tpwRgiRIBQI12P
pR6M75Q0qAajfsiH0bX3vS0cfxt0IoifxqHS92nu8EPevaYiOYF8Y1pDO2UR0JTldRF6Dm5iU159
S0azRpa79fWNYzTFx8TXmk/3F1yGE+5INYZRXVhy4pvKurFdrkVTmx4UK/aUM4A/yAA0ZZc3a+XA
7RmhFgARRSShbXAD7RNhYDbIhYwPgzCsfW3b1baaAv0YldE/M43JlWLurScjhWE1cHaK+Xt9JBXE
Y7Cgpz+U6F7GWwkrvtsNsd3+dETyXs1NPNFVuqGw2GrIhhnn9Wp9MCW2D/b6mI/zsPfM4vsAuWzX
o6r3mPWdvTLJfD1qf2ZOrAetiQSH0ali3iwyJ590YQB1Wh8rY4hhEqdWUDy3nR+0GwBYOUwqMxHH
UWAquYnK0mL+paHocyrgAn3GUTOIUXwUZbapReFDVGnM4aNvZP73WpONuQlRP/2sN4FWbstCGxk8
Q2/0t1hG5/soRecTwLTW7aMS4jidJlnG2ylCXG8be6L4en+LLi/510dVLXOFooAGuIhzJHaYt/a1
PA6dJp+jJo3BMev1gUlYyXAI/53RpcVrlHZ+9IJwWrlwr5dHVkYJRCKdTY+NSQzh/frLlkbemj6D
qMM0utkpNAvzMmlDurdourS7QcMMW5uSEpCFI35Emb4mF75Av/3vB4AegbVBwIcHudjInlMHUQbw
72A1+KqWJqzl1Jj1TzHQ3x1+yPPTaPrOh9Ys+rM0mmhfA/fcpa4mVq7m63D8vx+CCw8NMcWl49dc
v4mijjstmH0du/AQMACdKzQkIxR0u7rpLiGM6Ze686ID9A77eH8PqP/6/213AobqcpKEKMKtElNb
vIMZG24QF7F5zDw3+pKFc/jYkMWvfOrrkPG6ChNBrjga+HSBlm3GPKlmvbNn6+jblOc4VhqfjMmU
uyAN1xoW18Hw/y7FJJ7UnIExBdf1uwxBVFVebFvHxOvMD4nWcoVJY/wRRqN/mOdwLa26eTRa95Qb
yF4xZUNsa/ECfa1vA0kn6piUPUwYHd4LRqTaYaB5sL3/rV7FJa8+FnKfXJkkCXwtqPaLE+NE3OU4
BZpH6bTty9x14c7QfH8D1dQ46m36OyticaZKHr9igDhvIif2n3Q/yb64JY5L5HjNkX0IQsKq/N1E
0nWZXHzPTS9NnpO40D7NbgaEaUDOWUIzPPaRX0CDViaT6BnsS7erP95/psWsmO+lnklJZBCIVGm8
eCbDaSaazZ15rBFM/cwdnaIV4M0nK7MkbWhQ1Lpd9iezl9o2zmfvlJeuZBiryb1vTYga+Kir3v9N
N1uIn6RQjIy2VCWwfM26iA2rZ8509K3M+YAC88d2aqaTLJF2rar5v/urLQ+/egFkCVxttEZ5CYvD
X7nzyAjVso7QcoIvWYCQGXuAjrXe6Ecx28amhj32IxWExnevzACKNBBFOprBy2I5i8nSIJZYR8HR
vMQGoJnUisON54nps24l2kPczOY51Jq1SdTtM0N6oB0C15F4x9jj+pBaTihplk7RKadfvDParj9Y
KVZ+lZ1TXvqy2ud5gW9vZ62JM99+WzJsHlfJaTuUFou33QunlCDcstMcwG8SlVftK8eKnzKfLA1x
rjW+0GI9RmrKP0FlLxQTRL/FevloozoTCRhCloA/fxgyjcysoLzzA4SPxxm5U1qs/en+p71dlrYW
DDbudTYVbMDrFyy9BHVlVxqnIrQ0XCBx7MI8/bddD+MhmaM1/NfiKucpVcvb56M6EFfpGV4vB9mh
i2ykpU/YkcldE3jdPqt667tVJvFPRwvaUzb67o43rW8KvvZKcr/YTq/Loxnn/8+wnL9cL+9iEtVN
iDWccu7zSwdacdMm2nCsRfohKVp9nyfZD2iM1uH+W76u4+n50CoA5EJ+yg1AJFusG5V6EjSRbZzy
Oky++9hDbu1siF7QPjOPs0V2x/i3WMlQ31yUBingK2X3s4xOZoIinh8U5mmUjnXQCtdHkoGAaTcx
LHzKuV3dGmtOo298YKRnOC5UqbAhbsSwwPy6c2Gbpxh42RF7wnCTGkZ9tFJ0KVyKq20Qds0prCpn
B0PH/O/+i77dzrTYDYsCGW4YUlWLS2JA89VMZs85IQI97vPOKbamN6RHP3bSzazH7/MMVB+WHwl/
kPSfHuINjH1KTCsb6sw9pf7ob93K959jwBzQPWuEJ1eu9bceDhUjbnVMA1U5fr170b8otbnv3FPG
Hj7h6yyfzUGhJwd7+FZwcFZSvgXz4H9PB8UPkgWRl7b34rTW1TyiiZJ4pxl2waZOrflRDEPx2axC
1Rk2rKOM3fJo5jYOb4AmjxN34Calcj32RTs/pqHZf2pS3NWpEaoXS5TFS+vBFRGGEW/BBBXAUXRS
oiGMhuJ9qaT6NNRnFGb8CUhjCXSkxdpbVZhi4WwMxYvTFc7WMhDmrWW3pntzG1YI28rFREf0gCzd
vP4wcx8aZeP17qmu/PQUmDBjDOAoL0PjAkGAGrut8sQ/JDWqjff3+yKpfH1IyGxcURSMyqr2emW3
4YaMfZA8OKg4f80BP2BTWzXiO6VhfLm/1hvbz/5zrcXZEqi2YjveeicvMrAM96CrT17nXly4BFtp
997p/noLjxi2n6KogwkDIsb5omFx/XDJLDo3ZAR/4mrqPmmifymNLtuZTdx+GWQQ/66D9MHshHPu
UQ/ZINE2HkhUFBFVq3f3f8zNiwZ4DhicvJ3bEmmCxdnzepyhdcjVp9HT3C0Kz84FvuZTHDTW5/eu
RJKrJGTBY2NMt5TiBYJmexrZLek5OgdaOmv7QXjmOclM950BhfEZS8Cx4OUyAFo+VOe3c1X/H86+
rDluHOn2r0z0O+dyX258Mw8kq0q1afPuF4balsEV4AaQ4K+/h+r+2iqoqnjtiRhH2GoxSSyJRObJ
c2hgbE23qfa0T580v/6elWP1aFS6XP3ah83FOoSwczcicqZvSBYg9NN4pLRsNB+5dtR2QX4IKFQb
S1EtKYqpRx9M4ZKAI29Gg6FWqJy3opWt8EYsjEzvZFjL3p3XxBRVfWKsUmn92Va2t3BBUbfHi03c
hGYVQXSG6coKcWSOuqTdOdsURPxrs2NGDHFRGmVum636Cbm268OpOp3Z3tzShJwIkEBwlqe7oyvB
9U9xK9kCV97E3KitSB8BIowlkqXfhAZaen2sgglNegJb9brx+eGvLpggPZiNwzZAzzgC1GKznlCP
i9FxAKZs9C9WXesxT1rIY103c24ekXXApQNdfvif4nJYVTs88AdnC8U2be1K+cHS0MKTe+CnBrkK
OTbEaxZOvXPziOoHkj2gg3rbQ+OCArfui8zd5pZP9mCRFw+5GxRw4ZJFZjXof17/RtWzzEP5yp6a
h7BpbboFMklbNrIPejuIA+gK5bPIPH8J93DOFK4Z+LjZg2HZnC4Z5JTQcdcOaGhpkKkqe1bdejio
4rkrY8GLnRtF9KwDMAbY4kzlcmoq1wea+AACbP1EFHmYuMSPmqwsEDeA5SoULqUL4e65j8NZj647
JKpmlrRTixXpbKvUU3cLVYh2A0ejHbmZONsCANVfNgVip7n64sNJG7gVn5qS0uJO3qbe1siq72Vp
yVs9h4ZWndTjwjC+/ShUBua4AuU4XJdeGlxeleK4GPyOedzbooaQ3qFf3oJmyTAzNDa/BqzAHRcd
tKjwAFw4Zzpx4z79qILnTCbE8raWyXduOcsm+0MPpJoP1JqH/nwrdacP19f+21WC6g56JdEPM6M5
VOEdySeoE/pTsu1Ja4Yu+lp3emvMLACdvQGK89f41l6+cWajQQIOXQ5QPlPOhSoR49ghQtjhLHVj
SVty79mFtZAWeqHPOfWOwVxBQuiMGipSNooZyyClI+2RQDIwqDZeWXZRN5XiMdOkDIe8Erd1g8KB
lyfpY2NneYQQdUgj0Jhnqxx/hF0nzBt05HBUME3hLXjVF9Dem/dD7Iiq5QwaUvHEthhB0VUa2jZ3
BQk7wAS+QwdKHFo+fCwZGJC00rXW6K62YquvvcipaLBxHNrFMknNnRjG/oaOhX1j5p0188vcN+ME
aGhTErDs+1aECmX72YFsYQQ1PTjuEmx6muaSlevk7vciH9wjWLOKVW3bw1GzB29Lx2q8EXUXxE4L
NPWQe2ThvDyzlVCyByJ5zihh2yqblrlVh0Cda1tARsddmYI1UebU2fW4JS4M8HlTM9wdRQEUwJSj
mRVtZztMalsHB/QtGtHBOw1Ez44I2i6YenNCujP2AaVKVASAEA+UpVaC8a0AGUq280SXxlmumdsg
7fTQSztta/no57NtEEld37Zvvg9GAU1CyQ0GZ82hU1eBBkG4EWvMd6Ag6zYZd7qN5WdiQ+186TQ+
Zwopz5k0GKU9pLRPTXkaGl9SN8l3Ws+gSDO643Ewxz4au4ou9Ii/cUb4qtemlNORl8KRzujnoDfz
edimBl3J1EpjjP+fhKCMeX0QFcAknNFsz59xVzhGEC8qCzKQ6Jv1GhADCs6ciGqMxaRI65U5TtD6
8Sg5DA6wHg71vLXULA70vzYBQAweBTM36F0A0p33kogahDC4mLC6JL8a0uINPWjgAXyC1YVJOB38
xKO1kVugYYH7r+5y7nwaTYN8KWFzHdgl+zUiw79GBNUKACVRWsUCs07tQemFDODEL6C0Iug6p1N7
m1MOshLqaSGIDBotHMy0iSaEbjQc7S7fu5CEWwgAla7Rl9dAlw6gWuhZAepPxfqZfqNT2unFLrAm
MDhqOohyx3qc7NvJLDKoL5Vt8OR2IuuR8ammb52ZoMASoAm/+VWfNYMNXxjBkf1Gr4myJIGrB+Fr
7Rc7rgN1OBHwXKGLv1o72N0LptTEHVYjdA8QRqC3A7dPFWvR9kzkDHp8u7oozVtSlV7oAH++Sg1v
OI5J40Y+ZBHuUzfV9wmB4Nf13XBm8710ZTkA471oXZ9O/QhmQdaDS2xHDTGu/U5PdyzXu1UtmXzn
oKi5YO/sJCNBhCMBkPOZzl4xOEzJVFei3Al3tLDAiwEIlqlvwiFw0xJ/pk40oRmARFPJzYiN4M/B
plzSQTw37ABEzzUOhECOGpIndRsIkBKWO2/0xncjoGBrAvm0nV3yj/jJ8MnSgjJyZZdFbg+FnoXj
44x7naNKIBhwYcZ9Z56WV/FlPzVEJvVU7mxeJkgadf5t59bZDhCKJYW+tzOMJYybPzKlwNIij3Jq
qhbo4BdjUO20JpUhG7wB6eFAewJp53uTZ8USbfOb9NEMRAfcGuhEBGNo3lS8F7rOgJ01gm43Ms+P
9Bxsix3YhNG7lLJQoxRMKhXaAXUelCthWXzTWY3/gPKj88kT9lJN9s2CQ+iBfCSWHDYZTjJ1qBva
u6XUxvGm8Mo+CBsARW5KFNUjLLUaJCFTdZthHLayFvYXlPmbTZZp335tlyEVOucpQQ6B4UDjknk6
B5DOctjA0DnGrWC8NaAAEDoeS/fg5Bj3o9cspcfV6ASpcRweyBDg8MC1TA0UoGiMYIs6xi6wqRPb
wMHHltnyEAJFJkg5zDIqCHUX/Pcc8ryKbgFRmbkfAQVF9IWDROVFspukZ9IptIMvmbWjo5fea70u
wPXPUZbthXMzMqh1VJQuJejPWp4JMeaGYVD+Ke56HAnSQxJtc0bh6DtGAn8DqcBuKxg4pFvwJYa9
bqS42EDC7/rEKvkYfDOYmZDAQxZv9qBqsjsHsUgqUM05dkBHxYUwknU+tL9Yo5ytYFMBDYjrKK6J
Kr+703ldH9CpOo6jwW9SvbdC0o/pse30KSqMSdte/yrFO73YQ77CwvVwhsGqwW0FvM9AHFkdS9/L
Y9dpyU079tADn8ylcu8ZU6AlQ04ETX2A46kYIzSiZ6Iq/eqIWy7mqWaJ54XVAOLSoMn9pQviHLWe
LtHgxJqyDwGTnrSugnglCiGWF2UtmmH54JYo47N3COSte5zQzfvaboMjmMWsEJLOxkL8qfjjeXDn
vAIOFzgm4JoU9zhAuaUoU686stauSFyBuSpCw6b1rrXsva1V4MW8PpuqQ/7L4gzkQG52TmcodxXZ
45M9iTF2yCT3hSOPEJwKflCuNTsOIT3A3xDl1nnwqQ+8RI+Ig0wHGHEpXq5eaqJUUM7wTPP344qO
+yCIT3BEnPpCnnZdB+1jeiwmR0Plty3dSDSdjUbsAoC2PsdsVCbZmINXRVpS9iQ00Gt6BLC4Wzmp
DZZpC1lCUvvuR87ANumBJcCKk0oaq4WBO7dcDOSZsOuwGTBpp6/aDwbK5ppOj0JAybJARy0kAIgb
eYmtHzINkUoPfNzXxu/sDx3LrRXxhS8Wpk/x5S/jNV8xQc8+p7x0JWAq52jZz1161HVnAiJicASK
5269cRpRhEnea6FnFr9YT/7LKtq5vZlTC1clZZUmWuUJv8IskcLybgFf/UxHkwHkIqeVAJ40Ynb6
zBrd/zC1YlrYp+ecAo7Kf4wr0dGQNCNoJjp6rFHIu+3B5BejR8/dZWb95foUn9uMCL9MbA60ioG7
5HSG/VpLUlZLepRNQr8CllysvIIPyAHhoA4r3ITW1w2+ParABgCkHWpa4Pp4U61o3bzmSPzQY5s1
9V2bQu8syVy+GWR/D8LyDKym/vheYKYXfPq5ZQSsC2p6Oi5XqNCcfqluDbLT84AeNWjMbDK9yWJn
QLesUXnpXvdAmT8RoEKuf+1Zo4Ahe2BoRC1b7WIFFTJqIJKwY5rx6V3uevXBIhAk9NrKWSc2aR+y
2l0iSVZhoy9rF/eLmS8R4DCcm6efyko9IcVYY/mkpf0kQch/g5NLrrom7x47w/kBeVX31u+0Tw16
2Y9Q8GiRRHatpTbqc18Pgg+0KSAwmmtwp++RjEYOPpeGHqsyMNa2dPl3PQ1QmR7K7OsYOMlBcj4s
zPPLRCpn3JySApQTSSJQEisTDVCCX0iJNL/Zgscdwurau4Y7aPD38/GDJXW9j0ijT0+VXTprAI/S
jZcFElPC2DZJWL1GsTc9YOKW8jxnhgOk1Uj/4qDHTUQNxGsXhVXuVukRtRwwLXFfxp7TWiuvBT2i
NPxkI2U5bH5xBc6HDMJRbDcgRd4UPxOtJlUBKZ5jJ1ICxStAqkOdM6g1IBiobsXAwSPjtO7CLLz5
VphF2I0/gDxCzK9MQk1szUFneHose8P4UUJKegu4SrEr6fA5m52aNcqlWFSxCRgCuoCRPcFiQ2kF
nBWny60eu8Iayobe1dB4yTZt4g9+GQJVyxwWoZzn9fd60vNyHZi9dH8tZQXjc24XVCPAPaFnV5Vd
z6e0QsLK43esmdge97iPyHChh2nsjBAkJ+PCoaj4bUAhcblEEQi4j7kjzFLSk7wWrsNsp3/E/zct
R5fk4BTgfYfSzQ2wi9b99VUUYOhe7SmYAxQfQMy5GweBfqCchi3zbBpYg/2oQzctGk3cYKocbAAu
qNoQKMpxNegtpNfTkh4KNmjvrptXDo2/zWNJ4SY/H1PKagKGAE3dVmY/dtaUrwIxiq1WtTrgkDKI
89F87wy+G43IOsfXDc8PfvvdPw0r3211xOpTUtuPfl6wuAMH1kNumv7761bUhfvX6KIzBhsFLI5q
+pFA7cFu6s5+zINC+9wKNDRquGmupe+RG9aUwb5qLbHwaW9XEKYUBEjIUIAFCSjb093SBl1BdDLZ
j1PPhjV049zY7YFohhaaE1ZBsoT5UE+ll0l8IfgGoQZ2qlr8KTMvo+7k2o+NqHlEDbeJIIMGPnqL
yRhNQ2Tt5m2+LsHu8Z6B2jYyU719aEDgspCCU6Kr+UVeJBosRJSzfsI86a9yT0XnS6PIcucxdQld
ObzJdmaHbu6JsSWqljODDAUt9K+g9wnQcZXlyiVlAzTY4DyOgt83njB2FnGcr6UogJTyxmap5ffM
SkLhB2lU3FqBeFVxC9TsgmRqufMo0Vt9Qyse/MABoMUDGDpWiS0D6AHaS70TZ3anBS4aNEHOYm/w
fafjCfU6Ky9M7j5CRw+A0iDvt8HIQYDNevs4JeinKBh7tPVRLgk7qmf9PJXI1iOMnJNKM9ru1HQy
QAOMU8N5rCUaYUu3QQnXBrl6AsTkWiY6FCwLkq0cD7pDKJXzNQMGKEzBUXuX9Lm7Smmt33SkXQKu
n84DcCM46BF6zZB13PBwMTl9LyMv0hS5Gvf73CgR7JHsLM19kultE8SJZQHwK2ifi48VZ8T5Ndb+
F+Mwi95o4J7QZqLC19LBQnYVMmbfx9rL1gXkGHYYxDQuXG+pCfr0XPjLFOoUaEGFuKIHzNzpd9o5
IhbfGv3vEjC1TekZ7XowS3kTuBwEDJqH/v6g0PUPPqTAwhwCpr906iIlCuOAq83JNmBL0CF1at8p
jZEjvZ0/sxENIzcBaBb1+65JhfupaFJjSEIN3AHTgutUEgqzWSQXQVGHrC1OfbBJn5o1s4bK3m7M
56mrNHTIBalbrMBI5TZbr2xr0cUAEOn8nYWmQ/8eMFA9v5VdlXahbSaAvINGIln1CW7QC2HXqb/B
G80Cx6DrRrobFT4QRZ2+GCIuQPbcTH8GShLtNXZRGOs8ob2Ina5qPvu0FkuN+KfeFHlsdMCjhRTZ
/Bl3/QYs6Wug8ROek/5AuqODZPY4fIAs4RgaVZV+/5Vz8m9TcyAya98gmFUcd9pzbDhI2v9As15m
HfKAA+uG9ia/fG+YuXcvRQotQuw1z1mYcXVcsdIBokeTBBJ0oOJQ2QaQ24boVDDmJCyEx/eZT62N
BL2/FWaeq92AeIAuUb6/GVfAekEKhLwHNCDhWZWpFAlkoaoghX6s5qHMrpHeiWoCr851RjbXB/bU
g2NgQUszu27kOlD1w6Y6XTYafJin9U1LwtxxkxtGK9T1SzaEsjayu2Hy7DtwpxVh6k3VzXXTb0YW
ENs5LYdFO/NhqKbbSSBPCIJISI7bvrxluDRGUPmqkWgCFZLZoBJ43eCbcZ0x+gG6udBCBTiOWv3u
Mo0D2UITfCtP8q8gP6zdEJAxfqimLugW4vS31ty5Tx/dUcj54U/FQRZGjsz5VAwpqsbAGgJqVFRh
l5dBEA44qRasvZlHXIFQ4IEGFfwT+CYVa/pkk4mYpZuGOrH1AdbAHRq2TprYKIKUTjEjetGaEDiS
HS1p+5+vj61Sa8JCwsj+ReKAlCEKu8oOHZC+LS1hJWmIUoipg1rYymVcD5Vf7tgYQOWrZSSHhLfe
+t9TH5T/YdEH+ue+7/pfUwDDu8yqvzPTP+qMsy6y8i4pQubJCwYvDblnZRtulv2+Z7XAlHsU+kTT
EivDm9FHiREpLci4oXsLTkLZRabgZER2Eh0LdOi7R5RT+RpcU1pol2WyTQvGH4hrDbGDSGRhF6nx
BtiOZ5kebGF8NpKk8zn9KqSFyInX+pWA6dHKqy+yqh8hxWx9YFRHCdkz5bYA+fyC13hhBPp5O0K5
CYEXQj6QiiJHCvCecgyKJMNJxCw9DW0E8t07vRm6MW7HStIIf7ffW246spuxHM0vbl9lD1Zlcvrk
loY4dGBnHEKHFfKDo9PMCEevkvUhy6n9Gcg952iAfOe+5Sn61zPiDNqmQ9fl+BUucTj0OvqOox4R
XHvvgcKL/3VD+D/fxv9Lntn9X9/Q/fd/8PdvyG62GUl75a//PWbfWtaxH/3/zL/2z392+kv/vRPP
bc/b538dn+ruX2tOvz/1GaPq75w8Apb+fpP4qX86+cuK9lkvH/gzCN+eO172L+bwzvN/+f/7w389
vzzlvayf//PHN8ZpPz+N4LX++PtH2+//+QNn1qvNPT//7x/ePlX4vXush6xGD/lz9+a3np+6/j9/
QP7x32Cum/sj50skGmT/+Nfw/PITw/03jhR0TyIiAbZAx8KgrO3T2eq/Z7QHgJ6I2NFogZ90jM8/
sf8NHgrsHgC8EM0hden98b8ffzJhPyfwX5RX9yyjffefP073ooaNgHa3t3tw6LWkRvPVdEAFb2sP
4zezRKt6hcYtgHeGlYNwdZ1MS1Dq0+3305riYsChTkiWBPLAzf67bdEvYzZ+tnX6XnOdJ2gtLlTO
lOvOTzsYtdfbW5dZShKjGQ8EvHHTakwC42FsPXILxaT+wR10+YCOI38PymrvI3VoQ0LokKVHDsyn
H5bwAo+jiVg1BG9JuQTJPz3ifr6Ucu0DAYQcsjaVB+q3TygPm7HLq2ln1cESGuk0RvhpQSlOsBb4
MAYaq4OhJTeNNxzaiXpxT+SXBi30q1fL++8V9HrFXDKinJmJKYtB9yt/6/V+JGoWG9UNTpaV9mtE
Qf98hQratqu88zLUqg5aGRTfob8w3rRgzYRmkl899ELTo+sf8nLp+umWfxqa98SrQwC8uK3vZfVw
CGqv+WAzxtYe6KUjIv1slbJOrAF77aOm1dEI10gdjhgnFDapQ+MM9PUHLcjST0Ax+GZExJA/Djix
9bBrzexOOollhmCFKnZpI5qFa5wSN/x85XljvXplZldWZaW9OOQQTHkKevRaOzXR3/MSsTya99o+
C9GXW32WZu1XYVvmOFyzxsoXAqeLYzavilcvkBjtlDgaE4eyqCPfT+8bq/vGdHnTg9yiLtHk3jj3
g/3JN+sNGjHDsfQBdg1WjuDbwRkilCyjsrMfJlKtNJqD02FhaC7sLjVbhqY3r9GgBn4Q8h6Mhrp/
zOuF8/vCin851l99sy26RlqAER5SH5qv3l2VokW141FXL4HrZv93biUq/srU08E1NViw2492fbSG
hT6IS2+uuJy0Ja3WlNhKpP5Yg+K2y7IoT26DdskZXHpxxeNMvMsL24ABtKVZbb/ivF/YnZeerLgZ
5BIChrwBXt14QDtwKJIFFPGFhaLCy13OUToaUn/fSIgU27w4dhWaT8B3tvDmlwwobqUKTEFS7mbg
5G67FRVUR7jnAt/dy/vrnuvCMfqCmHi1IB1witeNVXt7kPtscYUgYZIF39HVtpscsu2ghbyw3S+s
nxdk9CtDOvN1KlAX2mck2PR6DkFXvuqLFL3aX65/yoVpVq+znFWZ7uWmD05f4KZHumlY9efvPXo2
+frl0bCRSqf39xXhHBIt+rPVmu7CyFx6b2XHaiwgel/j4cicwoulfheXUv96/c0vrSBl25YN2pXQ
luztgbc6yL54dNv8PpHN4+89Xtm0YigNQ8sSb08y77HL5BqttA+4Eq5/7/HKzhUjQUKhddw9G+QN
iK72Aq2AoWF38fXnXxh6Fd9i6kMxIknv7hvOI6P40DbDwptfCIZ1ZefmemMOdKJQVKGugf6W5KNv
DyCqIrddar6TneWHqd/+3ibWlaMcUow9JFUSZy8hxhVS4myg6Pqtb8rHnNZV3Ilf46j8J2ZQ+13R
TBM0VgFDjFX7Rs/WgkNtkyTJtm3KMprl9hY2xQV3oWbxuy4fSj7AUk4MKOUJmEl8e4pZz3Z95i1l
by4tgPnfX21sI6PF4EPAZd8DLh6awWiC4HZa8N6XHq5sbLA69BA2weqqGs3e6SxoI6l3w8LTL42Q
srPboeiyJptf3X+i5ZPNwW//RcgFZ3rp6crGLllidhnN4DfYA+2POObWgzWGHEmG61vvgmNS+eVQ
Vh5MKuE5QFae3iSCPRe5BpFRnbgLVNxnPwF5GSUxAwY9EEyQAIvVlHRD5qAF1yYW6gzcSU2yVPo5
O8swo+x0PRgsYY8D6OvdpghN4oXg4n76jUGawSuny7MUTUrsGtT4IgElAmHmConVAASD9sI2OzsL
MDCP3av1b1ZTikwM8fbQSgNAv0piMBGmYdlVC7C6S6MzG35lIK3Rv+RD8X2vmzwPS91GKQwZ2evD
c+nh87+/ejhQWLkEL4m7N8wKbUJtnYU+WRKUvLR8lN0rcqtGmixw9203hFOqfWGNT0KvNdDJrC21
9F0af2UTS4tYtc08DE9mfRi4+UWQ5sk0FsV8Lz1f2caSoR4E+I27z/oDlLIgi1YBgrSUAr00RMrx
nFCasQoNxvsu27Lsoen7O3AsxJqWrq9P8IXXV7UtaZ9MLMUldF/12TdqtcHnqiDtu1LUv1by+ftE
m3m/TpdQXoBGyeaYADvtSNxZNImZGM04bccl8oYLo/RGyb2FcEuX4SNE8uSgM7Y1qzDL0WOULNVX
LuwDtRTbQsNc2m5dHyDX3H+0iG9tArdYkvZTUCQ/x0jZw8Dh9Bq3nfIwpWC5yZ2+SteJKMuvPuig
b/V+9D6JEs394BAs0Vus+1oFdTuvE+/T3Oq315eCIrv38y2Uzd4lIA1KaMcO2tDlq5IM7Z8GktFb
KyFVE3Ig5jN06ekgbrNtLQhru0TMEFRWZ21KzURredHLfWp72UPBE2itgS5w75s5RFunTCb3GUgG
0IgOIlObgBU/S5OxDQ3iaQd0MS0e2mfDwlnm5nS5UeCnWizC9gD+LzKFUIMnfdjWE5DbgqbwkJ4c
TCfM0CsDBcDOqpYSDwoE/ufwKZ6mqEYSNA4tD8IT8ZCIz2Pj7phIdmhrP4qAxEWKhlvr2OO1gDk7
jt0YdmkRaoa74Zl5707CDX0n/bVutJ/vo3gmJHIyX/RZeSDCEDtU9J2tkTvabR50zer6klFoJH/a
UPyT5YJ7rtDq8mA4td/donwhprAAeyDCjNa9oQWReWwjrZLGM03cRmSa0JGoRSquG1P7mFW1PBim
3n9feKEL/kytoldeLpipUbl3QmeNwzzOVo/3fggVny2oLMNys9SddD5tjTSistAkL5KyyGAJMrnB
5/JLsZuS2L/3Vt0364ebhT3oqvKY/LnwYRfWtQp7NlrsI0Zgzj96d+QW7MRNLJDKDEX4DfiLGB2O
kTdG1iq9GRduthecntonmwe5h9YIJvdktN85RLwHLOT9wudcmidl4RgZK0YT4em+WeHGHFWrLhpD
qOWFVmRFIOWPgbVaWKQXTgdbiVLdukL5ZoCCfD4MdyBeuLcz4HVcv15pg14vBEoXvkdlfAxwceNT
UGB6Gv0+17UHqE3uIEyz1C9y4SM85SPSpGgE6rvFobY1M8SNN41BUlaFU2KWK87Qzn19YhSy2392
9Bsyj77WBAQB6AH5yOIrnD3d6XqHDmLiGtEEsmIeo0ADoU63IDcS/mSN7AeJcc1vD0zI6mPiNOOO
QmfkhyhGvQqlrqVjaENqwQ/1Soh7wGCNKiQeeIBQeR3u+9HQ9yX0DD/TvDcinpOJR6B7kr93S1ER
Y9BzsEXr+uMe7KpoQfva9HxV8WkbELYwaJcmf560V1FyZ8PrST8YQde3LcHVV6VVqJnvrs/IPMNv
0s1zp9DpwwfqQp1gzOSeC95/6YuaYpO0hXVHcNk4wN2N6yYxHBAr8SksrcBY8DgXPkptjxozF5Q/
BlZcGdwZRXFI2X3mNQt53UvLWRkx7usQ6bWr4jDQUg8z9KPfEL+wY4pzct9qsl4gQbjgwtT+e4L2
/wkUPMVBtD3aVL1yVVt8Ka14vsAD4pvZ6qt573kKGq2JskMdsJskHyIrRZJ6+uFAd6617gIfOV8A
MrWP11fCpUFTThyOJrTG9yp2AJQ51LM2ss13tOiR3334PQNKBAMNCGCg3BoG8l2qH/rskJplSLFb
rz//0pmp9uXTAWrrPZTHDrXpT39OcvLXLWpkcZfqFFQbqbFt85p+AqZYHup81uv1Bd2x1Gw/uMQy
4r4W+Q1t2mrhhLs0ouopZBObU8emh7z1b0o53NVM/1aMzoFn5dIV+gWefGYDq5gsv24aJ+UtOwzR
GJfrZpPHdG2vvLURs8iPxygJh63YiE17pBstJvH1wX5BYZ2zq1y8UP1LUI5FON/HcuWs/zRCvmki
UG9EzyL8dDjcWtHTh3dDmK70sA3N8N33739DTU6QJq/Lzhd8h8pT1jYMHXYsZ4cGLLHdCL3Behwe
DFOsr3/bhW2tUiwmY51YOjS9DwRK6E9mZtB1z7i94DTOVmxm8ODpts4b08p0dPIeiH4syHugNaPa
fiimb4jnr7//hXWnih2VLSD8hMMC1wYoUTgaWAV7e8V168E3geG+buXSLCj+YgwKsFA2s5MV1Upk
iA8DXFv933PhKuvBCNYtqNSUxcGcsrjSvgtKQj/T4nqpX/3SICn3F70jpt7NZ0Q6AhfhZTG1SMy8
Oy14vD4+l1aRsvsd1D+pn3F6CDLroaNsC6jjwua78GhHCdeGNBDwWiirDK3bHzRgE7mWaAsBzYV5
VcGzHa5ywJdl+UFP6+dJdJ96Um0TMzd/b904Sk60hZq2BY2gHKq0xnHMzOc8MXbAST1fH3ZF6+Wf
ENOZJ/zVselJsDCRAAF5H09xsSrX2Qrrc9vdirsynm6+laG+RlNw/9SGddQ/0w0PeZRHyaqMrIVP
vDQ/yhaHmkipVSOuHzYgRpnubKjebq9/3vl4zVTrvbKUjQOpbL4Hb4sbWmMg7iCdNa0maFDFWW1v
0pq3K5OYQdy348frRs9/D4TNTocU5MSuOfh2PWsQfe0q8t3I7IWlfH61mWrRF49FBnLSTXACsz91
k4wPQc2qe5dLtvm9l58/6vV6SLhXl6Dn2acBheiK5t1Ja3p//dnnfTmQd6fPpsZktLr0jf2gicgF
vQCKOkigDWMZD257h5/cXzd0aZjMU0PEaCxSwdh+NIwsRuNoEZYQKJ2hokt6NZcmWXGIvTc1vuFq
w753sg+eTNZtMv7mMCmuECpPfeIY07i36fdpbMJi/OJr6CvtjgTtpb81QmopuO6hHkcB8d5DOKaP
XQMZZoG+jW0PBu+FbX3+yEA35+kkeFqGLrAaJsCX7934iBZZbCUluzEYlbsAWtZLUd2F6VYLwp3e
MF3zK3tfjYn3cfA42SR2l+wEdcin6+N14XoB/pvTr3HMqu5Bj2vss0EnW93I+6hKbfGpIIXcNEEd
gJq4NbdFC3nIsUiraKY/+XLd+KWRVBxkkrGMu3Uw7XMt+FE4Yj91EPorjfQxY8bCOXZhb6qEjrmR
mVAhyow9iPLcDfQR0cQPnG0sBpB9oMen/WT4Wvp8/YOU9qb/PXWA6z4dTaLjvt8EjY1q7uC8c9y+
3k2GJI++kXU7J5/kB6N1v8igzfaBkDoNS+5VyBgWgfdQpkwuNTlfWjmKo/DLgoB+3G/2jiZiPdBi
J4Xc11LN+tKYKj4C7KJQQjOEsS+tHxqqvWJCxRT8a9x9sharIReOOLWyXOa9Dm2YZNwbNL8PmkLb
ksmM0Lu1AUPNqmrLjZ2JL2OV0IV4+fyYGWqhOXc72ZCWG3sfXmmVU+hfiKSpUAfm/DdNKK6jQhdH
FThi2vvAwdAHkdxP5N31pXd+Tt7Qek+UOx60HMe94O7KK4Y1oGax2bOnzqWrxkHW/7qd83sWvRKn
K9wAzSYI7jJ939EdyoYQvxs3uqRxKz9fN3BpGuZ/f3VQg/1BYu0Sfd+n2js9SRH2l186MPxcf/yF
agJYBE+fT4re1vxpqpHqypzYm7i8sSrPjdoeRaNKL+tIB9/D3hKmdUDf2EBwxDr5rVO4QLAEXc02
TZ7av7kgFH8xyMGeUtco9l4BxWZQwK+snJnhyOrfOnPRpnb6tVyakB2EQPM+L0VkjnzF7G7dmeA9
qujtoHVL3VrnwwZQ05za6S1aEuokcDjgS6PcKuM+H9P4+pxdWnNK4DCAZdV3tGTa1zWJOop2oLq7
4ZguZi6JS194f7VEHRQElCNMn/ZdCT4vH+dDvhSSXNiZam26MW3Ngz6bvh84XzkggOrFB5y6qxGS
WyCQvj5EF3aNWp22G82lzJLTvpVNNFjrBLBza2mVXjjWgLQ9nd3MaorObrp2b0yk3XGfBWmUNq1G
IldkwV7jMlsHVu+ttMwpN3SynTjwWR8OvadFfILU4u99peIbLEDJQcQMGlNWfwysMmqNjeYaC57t
0hDOS+OV49FtLU9zhmikK0woH80AxfdO/1vpHkhunz58LMqJ9D7Fmw/F/+Psy3oc1bmufxESZuaW
IQkZKjV1d3XdoB5OA2YwYAbDr/9WSt8rVbtD0BO1dKRTFzge9uDttdeaQ7O2mC/6S2dJZbZ+L1x7
n1qCrCzTgr3INC7jNDCjLlO8E9kG+FB5pntV20MAPlV9i053oe5w67kc+E8LBnG1HDW42IJKPN5b
495An6BrrORtS7shOa6W0qKDSCFCJcmRp33vLNMrgGm67yBJ7oo7SgPNVCQXtNdCy8Xtv9ciiCWv
bMCHcsG/ZVHQdP29NKBPrwE0tsYD1CGU/8a2B2OV0SIX9RMdGWhjjNO7Keq62PCZZJsU3TNGoBlJ
euC66HNP7/GY5Jldam5GEvf7urNoSBQ908EcV7RnowTRtKAXFjX0qxuBAnaMC6aD81ODW27QQfAn
0myr301Zbm1KMF0c06affvTaHL/FfJxfwBCteI7L1MNQIMtJlNHdpRRKkyCQESiFgWwfFsCmb1UF
RdwJC7abG8X157JuMj/P7P51gGpRaAHv9JNVDn3hdV1D3pXVz33XzT6I5dNI13vheIM+tBGY9W2Q
NszOabDpHKABV9kRWzHR0gt2qz0DvBmCiNnoFdDa3YzCpBeyvlzfVplSbTlL4VDaOK1Bcyz0H3MO
tdSgKMa831J3GO4qOEKC6u+Nc0SV1Gzq5sPcg+w0t1XLz3I99+acUh8Ikqfb5+/iU66cD/kBtJ1I
CzCDKQ7cylIfnWaTV5TD++2PL5i//KhWpn3DaIeP5wPccvk+pb+BT9m5phreHmDp10vhABc0YCMJ
MuVeaF8ctOw+4k1HrBj+0scvf//kVVIQF5BxTgGIzQdwOzZa7ddKTlcSrqWvS36YMsJzA8WHAyie
TMjKqW+pENHtZVnANkGq4u+fDjrCpC5424CnxEZpJmv7+ZGQcv5KjBiuy6xnxQcHuPNUgLcwtFQu
dqpDq11ruKBlbFrbRNNhh/Qvo/qJa0IH13JbnTtgL/2BFM5uMJl2cgY6RjUY/oMMjOzcy+Jqrei7
kKrIT2eTZc5WW1j9oeBJ4w3M+paQ7jgXxXARDN3zJF1rE1pw77Lki33R0BKQKzmoLiZM3e4B1P2T
j5pZcHszFgaQH8TS3h2VRkzTAZT3KAATffTbNra+U9IhtN81hi7ZgaPUWoIrfryfe5CPd18L1d26
zbRyVBdmIDfDs9rJqID33LcIrBlJd416nBPrzvWRrqIKaAtHZUyHg1K/GjpHz/mPondWFmbBA8lP
c0A4M9YOY7xPNeg9mAlUih8GlKcBmloZYWFx5Mc5V4srKFJ2+aE3Bi/roCUeP4/qGrXG0tcvf//k
g+xZHYsBfEh7A5HRbNF3+qCOv+46NPKzHBt1UjIHVVCzHjaFqU+BZTC8rxtrInxLiy+5uBxKxJWC
h+yDOupQ1oMkA/jh1ZLuzDVmxKXlkfwcumRjDrQl/P/4Tuo3dEXACu7cWCkzI12WgikBv76w2a4G
E54HzvWwAd/jygBLyyOnZhM47J2CGAcwuvXbrCN8g7txtWmTOvbc3s5WMv6FRfrndW4C101hjuQw
VN9t9RdYxad5LX1d8NPy41yDrArVTGQp5UV719YOzNCipkENEYWZlK0x+S5NQUrw0TtOmqyeZwDz
eRo1Lkm+AWNdbcsS1Fsr23HxN1cyIfmdbh4Js2qOixFiy07M/QFFLM2b+5EA3cR3TqO8K71Y2ZOF
ajeovf42bI5WgwxCWg0aJYj9PiEMu56l9DQNoTbQnNOhRAMZNPf8ZDRDA93modmLtei6cPJkGQVN
zQQBPNfZq4YaP1tOMu8bO9aPHW/UnUPHeMW1L+Q4cnfyUNh1AwGF+aCgDAxNUfIzn+yVHGfhSHyk
Pp88Iw60lbVqOh8MRrZdBZj2lOaXfGetlWVhkWRsbTNVZaIruJmx+ZR3v5WBe+r0kMftyuIsfV/y
jjob41inoGRvBvDYDGX5UJeFEppCOL+y2l2LgAvr9A+SViUNcEioh4GcHK/P1cT3Q92YYGf/H+mY
/u+tAY2ff59lxpt+nC7k8oz9zqgTNFoCXr4svB2mltZJcpNV1lWJykpkHyB3jAf7GxuTDRgr8Iw+
dWsCdgurJKNmcXerKgOUC/vWBj6JnHs+eMDPrbiWBTuQ4bJzYULyBha+h+brhhjpkztVP2+vzvXH
CVCl/L32fcaNVJRIEFhqND5pU23HoLTmJ7b7lIzcfi/StIxISetNzprmPuMzLnv1yfgURRAwjXbu
vhjpA3oe3rJ4Pqu8+XJ7UgtbLoNA+4QnFaL6fOitwCnSJ6Wsv4+U5t4aF9zSdl826tPvr1peVAyS
3AdU1KdAdGgh11rQlJrdrNxn3jJdeFU0mVskjbPn9RBZCvvTN44/odlOrVb71RamoWt/T0NTFRWK
UrZ+qEqTbMuYqz6Ed3mQlMlaK9DCVshyJK4tZqpqabxnaEaM0b0/EOqBjzDspjWxnYUc4gPR92kz
WFNPIH6cHMg2GWj5UQPVOsYzmrIYHiVfb5+ohZWSiVumgtdZr2EMd+7CslKjKikeq9FZCecLU5C5
Gp0khxi900wHldbqs1qM1oa1efbMyz73XWNudtAgyL/dnstCovIBNPq0XrnqDG1Tje4+remzBqVE
YJdBs1DPb9bQuz4k1v50rFupDy3NTLL0WdBCEa5SHNysig+208we75UpVFNBWy8ZNOVLkRNy52VZ
pkopoZiRm4win6z00s+I9iAG7Yuh68+31+76AwKx5MWLnbKIIWbC91o7bhTSbyFXBZbtKhrALdXz
6rUZ+8DVmQ/i1R3qoug6+d/UC/5/mMTQ0lIyxVZ7rW27vVCeMm18qNPy1NQ0oLr1MHdrUllXNwyj
XCzg0+kYQBfbc0ih7kGOWAe0BBmMDS2wiyREnqN22/dre7U0kuRETbSUDWrSDntWtu/ANrzqtEi3
XSIGr+TTHyiE3tW2iTlJqZJdAwskAELZtzR3/TRXiT/ok+0Ng7ZSbb3qHzCC5EkJJCRK6KO0+wqF
3DO3q/ERHSBgnNdWpQMuy/LP/QJDSFnSBMXJtJvcZu/a7U+zVDZ2r6xdw656aXxbypEgoKSAnBA/
f8rbrau8auBzV5o/VC03t+1mYX0+IO6fThVU9XQbbMDdfoSAILBeZpKHDP113sRabeW9feE8yeA1
oipgONeScl+ORf6W1THxQaSeR5pboHhWm4ZnQ1/z5b4JSRs+1GSqhlkt9hmPxyBrctXrOsOKmrzM
/fuGkDY8T4eknkluRy45AiMZ2hpoCfidGyLtOCu4izjAGtBB1+W2pKke6aAF9XoAz1Zc/9U4c+Hz
+9uTjC5tZkg45vuGAC/kAR7b/EB/s/08VDorvJKAUktwGxI+M6ndlUEXrETW0GpHLUZfaVxA4c84
TbXyAtr1lf1Y+rS0ZG5mMfB0t+UeXavOuVfNPz2gZSuH9/rHIavw92JVypzGukOHPaFodI15/F5f
MOi3T9J1yzBlSgg+2LWZUEfZj0ItfhTJlMVeMxr5iehNcxxmZli+wl17hZprwdhlXKFRWHlsw79G
0M36WUzOq2VN73XTrlAgLn3+MstPvmQcMg0kDmO5F2Y5eH0mqkgFDYKXunRaWbDru2HJWELF5MDL
QCskqlTShUlsjVs+8rWnmwVvK3PJCNb0aa9TOyoqx6+Ks8sgr5Q7njWvZClLA1ym9WmFCogLibbU
672RuuN7z7Mi8dBvKTZ1KcA3psVOtr19spYWSv97pMnoCZ5ECcwtJ92Wc9c9lugGCu77uuRkx0oY
GpR52L7teR/q8Wj6sdaylWeJ6/7JlMlMmrkynB7qKfsun6hXqYqxpXGWQxWzbAO3cmsfWjq/AAj6
es9swI7891q1APglmq01+3munlmWv3J0a9z+9JKBX0zl04aTCYw+TAWlv4WisG/FVe2Vg3kyunLX
VxlIT2m7clO5frRMGXRWCiMZG6du97nCvtKh2rqZEUKyb8fQWXF7MtftG0zyf09G1XjXEza0ezop
L/HEvzj29M4npV4x7qXvS6dqSGu0MPRKu4dqg9dmVVhSx8vbNRKS6yZhygAyZRpsSCbi50/6+MBq
NniQdExXLGJp+aUYRHleUtttW3BOxXgTKXPFgw71cdCbs2Ks3UYXZiBDyPoy7mlnYI8FHsOPnZKO
WxDw3Jcqg/337+2toGnDZ8No9ikKZkEypr+YILY/FfflTeCx/3sAa0TztKLzdj+2ZMBbaf7Ltcss
AEptxQYWDpAMIpumllYjjXFAx2+N9a2bzsUagyNZcEqy3HmujEWhmGzYW2rJjYBQYQUNNhteW1XE
d8irte9Mb/qvaBG0w9jp6YHOxrSzRyI2hCZ6CIIv9AF14Ou4EIe8GoX6s7fw+pSMxZoU1PXOVIi6
SSYkDKQrPGNxVOYFmOOKvuNPrUtNG3JqGvP0mqa7PC45iuqDa55QFqvCluQWpNLVAOKV7jewCyRf
oWi5huRYWrfLWf7kAWNw2yUkRucVZfFBNP2xSZ1HRtpn6KL7XWM+oTC0Jnaz4G1lCBx1BjznQVBg
P1oQZ3I3CvhetFoN1foNCCzvthdcsHRZSWcw0tlpjSmOsM+/eUcnb57nhyqufoNc4/H2GEsHWbph
CALd67menMgpD2hf2HJN8VNInd73dclX9RRaWngpUKJsssdNoensrM11+g4OJfu+IWSQU9NXvCLC
UiITZ5s31uwTK9k2Kl/Tk1vYBRnepANJm8y2Bj5BclHi6srTWMHxiqLYjajLrez1gsOVcU4u8JQi
ras4it1vdv9Ha1cynIX9lVUGQUIM1UWdKlFHQILO/HF4SZFD3d7ej265fwsSpswWYKERV536OY7U
GEghZdT1I9BTxANCKIG7SUkDoe2i/p13gxUCXOX60A3JD0rTzNtxHhr4J8PxIHJMwilN3HBygFq+
/duWJi55gyxWKMSxMXHGW3/M4oDPj2Z112syvJ+UoHTogWHZ5eucPeRQUqxopKm/bv/y6+RW+Lhk
kw0wrrHW9/jpA72wGs+Db+uQQIGjL3m9AZsy97iDu60A+e44NWoIZMQKYm3BsclYJkMZkCVzEkda
3Z/jBAoSJqCDWbmZKJ4h/jeBsv+rY/6rulLnILNomnQPJTtPAdToUUs1e5OYxhkKYbXn3kc2S6BY
+HdQgN6KSiuXJXukM9kOLTDNxoZSAtW1Ory9XQuWK+ODrDQ128kR6d5wv9UjPah2sbv95YUjLOOC
WpK4M5BycaQz7YfVtcUmQYZtxauNDksDXP7+KWIygKQUJlSIcY7G5GcAvJ9r0vbPcVykd66OZIZQ
Tc5ml8FD1O2uJ4mvVs19HtOSTLAfm064HVqpihz19tYVWVCX45pk79VHUZwbKb2JddKO/YjfPalT
7NVd/AaFlx/9mP6cmfYIDn0CGLHpuY2zvb3ZC2HGkoxe9EbFYkWB8AAVPBoIebNo8cJdIHfntH6+
PcjShkvxeK7MzkxsHfIzxRgY1XMOAQA2rrXSLSRgMkqIZplpVrURR11LH1K9/ZUX3dkZ+Cs0qnyS
6V8L677qjCmDhiyF1ijpYiIQIzsJMw6suFwJHAv2LDfzT7OV6bXGEdNY8VRV6WueFPcZg4wPytyM
lwwMuXs9RX6ug29/7t01SvmFEyvDgRRXqVlKWqhX5m75gqIxNX0ULC07ZLUxHVzc4QZPFWP7JiCE
FHG3mu7MwWScSzYKoSntlO6h1+6ZVvZgjIdpWqM+W7AMmTeuKCdoH3SYWDd3Ps03pgrFbKv0ITSy
4koWzEIGuGQxHybsTbY38i73SrFrph5KEwAE3WV2MrqF1k0JQvVMicBxFuWQpQXx4ZObudHtzy8t
kGTV8LAaay9WXduaB04gr1XfneJJ6V7v+r6MbLFVl+CqCbvOc8q8NlVjj8KdF079Cmp4cp9xyAiX
lg3GNOrw52RUdio1N31tfL1vAlI5AETwjZvwKtmTugnmbufw9gEXQ5BKqpv7RrhszadIarncaTKI
me3z8o+ZQx7PfAQPaW+ukSUspGUynEVnRDFmgrTMLCo0ESf/QRIB1tz0O1I130AetEZlsuDDDSle
F4wMJujU4Vh76AMhv5ztk6u3wQTWMXN8ruhdOhJQBJfCN9hhyWQLx4kMcUYXkF/xzkMv3n0WZ2h/
74eZOC5UlE1EUzJ8pXaXeGNOXk2+tt8LQcKQovVoozM+nto4qnJ95+RawBT+cvsoLTgjQ7LmZjAH
AtnJGNyjBpqNco+7k2cDNHHX53XplSktyphpjaNEk2n8MHuURpoSFLqkhOe7PcKCO5I79voZil+K
igCKkNxmzEvcr6Ir/JnaKwMsLL7cq4cqApjxIZ0agSnstexQpBzWWjmWfrtkxzkpU4RFZMTT0AY6
fXVzwxc59fTi+fbiLOyu3AhhNKNNGzzGIAVIh00LpwRdMgjW1CNErW4PsTQHyYQHkgtgHOCLHOcF
omOuYm0r6wWsHvc5ahmWlpNsznLDdqJR646uKnw1HleqFQtuTkajCbtm1lTBzVmlZbyZqcL9aUr/
1EkP/j60O72UTZWuLNPSKZJMGFhAMg7TgDfEkY1hqZR5aAjTXDmjS5sgWbGgFiuMrgcNqJqAOl3n
pbpRa7Cp1ILRU9G5a2z2CwPJsLQM0p8OYDoJSJNPpHtyskcOTm/17fZZ+ojxVyo8MixtBs8f5Pva
ZP/2do6U8HzKno2tsT2MXuyDMMFXfShKeofY/216zEM3u8+3eH7ywdzkCVDt8oAHZG/u568ssrfN
EZC/GiRVL0oAjirv98qvhFf/50fC9KUTP025zqkAnWhj9+yFKqBA7FWjD+77uhSp8mnWK623xUFB
OBRAXtbzGkD8qje4+Ky/wxTCXwNSWkscJuOpZhRcAPvuLjeAb0vnm4ODZuw0Ig7OfCrz37n+YLTf
a3pPnQhfl873PKoMym+Fe0hNqH3XXjtSr4xzbyg73Fe/3l75q+4A6pBSrEqGDhLO7iQO81CEpYYW
X+douqhFGa0n1nhurhoQBrlkQp9StwLl46TOQERs98Rz3V953x0141dmqyuzWBpAyj4HrpoThVjp
gYDpT8wQ3G1qfmzz+jekzO9KpzCLy+CfZjGNDTegDycOcf2rGvqjmwpkuvnm9kYsnFM5ao1DArXZ
SxduMQy+UgxBCvbs1L/98QUWE1fuJRnSoaqT2gCX1jb+g7R2PLETD4bQ/cNfoWL5wlZu9h8iaFf8
xD+RC70xDvBg4pBGaNQcw/lobyy/CqoAAuVb+xSfzX3529k0G/QFrQx6NcxgYyQTb7RJby4dxQej
GNAhbxk5amDmlzuXTjLyIrVKVUkwo6b15o0e0I0VqRFU0o6tB8Sb76zs0dIsJHMv09i8YC/EAXja
oDbeXL7WM7XQaOzKAWyYmO4IPqJ93NXpQ85r95FUYAIudBpHc29auS8yPd+k2mCcisYqAkfEJCLp
pL7UeMXfOm3nHvOhyXYu2Kq+uXk9RqUaV0dGh9wvR8Lx6pDqDzUdswByEW7n1ZndrXVmfMBir5wq
OURC6DWp5hlrY3pV5DyJt/ipfLD2zpZ5aIf3U8hqne0HQNx8Nci/d9yzNsqev9Z+v5JrfLj0a79A
8jCzitZUKCmgSd7rAhinr3hvRVQiIJ9fw+co834Wm+osvO3x+48pID4Oh+r9eLzwx1/IdIHGD7ON
EjjhfQwuroxTtkpAp8aWi4NqbNJB89zhC9HWHg+W+IFlfHKZ94rDLUxX2fFQBIpn7iBr6in+f51n
w3N0oQN23jyAaBAMQF2JeIurLGUZatVPimLA1kZ/3vQhdCiO6Lrf6Pg3hZM/+hP+0agLmOd6tgfC
B+Q4aHv3uEe8AroKzK933b7/5b7TB+tX7Hrm5Jl+GsYrRvqB1b12DqRMJTWSVmgMv7DFKSDH5FBt
mG/7bThiTbJjsq1DC8zFHcZMAjBv33ZCC8FBBj4DONzYGZq7DwosiyV1AJ56i6x4uAXHI0Oeh95w
pvhiXL2xgThpMfy8/aOXaPs/1vBTwKRxrylzjg8Pv5KvNnbscpD0oH/AK9H2vfEyLwmhgOL3gfij
7y87tR+P1KtPfOX+8eEfruyWLNXptHaVxw5+gYmx460W5rsUug5J2O3iY3y0/SZoQ/ekbsDgHdJQ
CeLQCfWo2/R++W3NUj+6cK79Cin9Ge2mshHecaqfpnDc1mdQMh7ngMCLFDg9wwHqts9apEX1rvJ+
1H7lp/vuxM5gUDhru8o3H9c6qpYigUwE2zSDoFzBgthNIODAkmcbIe3CwN3t6l0Os3pX3uPeSx+I
P3luwA/Ka7NbG/4jIl9bCSmFaocKt4fqciICw3/rvdHLgth3tulv+pjsgFGeHvQDIuCXeOOc+XH4
YWzKgG2gp4jdAf9iqHlKsLYv1/E1miuzyAo6F06WXnKVzFPO3WtdefM369H+kiBBOvIzlNp/rlUX
lzIwGZuvuLOLGjgGm8/2S/Wo/CxPoPAOp425147Y5RVU8FIC9jH+J6NDBB8Li1wO274+Vo/Nw7hl
W/sZC/pib2cosZi+6kFJaWtG0/a2oS84kI8unk9DuoDquGOLXR1T4rPWAb9sseJvFxzfx/v9p09P
c8PQSIJVq3vX6/jWmVKweK2RByzlFR99358+D0BzpVqXINpuKobWZF97MqNmlzyUO/3QfGkC7Vdh
bowz37hh9zM/GV6FUF6d0v/077fX7sOFXzEJGb9vVbhE8kvIGzaTX0V15GyTXb8tgnyP3tlt7vNg
DAQOfx85cFL1dlzJmpeOvwwgV2d31mpXQ2JbeMpb/Tie8i9aNJ3zyN7n39Fz8TKs5RNLp1+mpu3j
ITZbpouDtc12w6t6oi8WcmjnzdmxM96r0/uOogwpdzTQjgPZIQ4JOkYp1QOdxysp4HUkDp7ZLmf0
02EZJ6pMTopvp0exsbbmW77TdygBHrNI3TRRH5l+fnaD2+di4eDLPLS87QG5SrBgbny2ne+KGsXN
t9ufXpyIlMMIhzt1KkApoj6VzyDKj/8U340v2veGebFnZB7ANqDVcjpPidZ485emI13RoLbg6EqJ
IZt29qfsELtlYJYruOwF/yN3o0CvdBwVAzUMxSo8Wm3nolvZ86UvS3cyTiBvAogV/ANH02v6s+zE
Shn2Evv/NXtH7kRpBJCZFymMwzCYHtDjcD6/VPqlFr8M8I07a10cC+HAkZtSJj6ldaqpl4za2Gth
AZkPGijP9aEN2bGM6C7b0JMdNch74vD2+bq+aI6M+J9FjKk18Gh8fs2rLxB6WwkG16s8eF762wBJ
OnNFT7AbKO54sTr4iTH6XawHYrXL+ToyWHNcychVK1E66+JA2mB+y34kD9o+21UbclAeQFd5YlHy
mD63D9U+XrnzLO7QZRk/uRWoio6O3cLS4/c289zMwyPat/KJfYm/J32A62PYbCZrGx+0Y/Kr3+kr
L9oL2bkjNwDYBnSvrAQzxXO8Z8ZnsQErUthGenBJkHMf0r9B+lD/yaMyqn+4++pZgwDaJXNYc9bX
nYIjk82Ws1NVFsN+8m58a53NmJqgMRuC28fwo7Z1zcSkwo2eAlOa15hgEzah6am4svPteOK4LrbB
+2uK1LvYmD/ZNj85QXVAEd3HNd1r/ytCeqhC/Dd0H4vTmrzD0mwlX+IMw9zOpEexWBOZp5k69UDw
6deDvVJBXLA7uaFgHqkOkWP42NbOvEEc0/y/2yu5cGuANurfR7RgplXZFEe093monKFsfqg3InI3
9Cx2VlDjCkX2E05HdZp25dnatXApt8deWDW5zYDzDgqeIzZRdMTj9Y/M1LzGXVmxpY9LDiXv5slq
R3gqVF/DhKZeNe8U0wxv//SFBMuRuwyyUUsom/Hb9bP51r4aX9VT8dIe4k33Nfttf51Sj6xkke71
aOJIPiQxZjfNc4xku1mgitzvUjwBxd+c8UnP/tjQSJ3JGuXlx/vDFbuSgfl2qcUjqOzF4U3z34lH
g9f3U+7hgn/6me03P5m3ybznNEClqPCE724tFHtV70+Kghj1/hy+PhX+19srvHTipaxiGEVeDz2C
W6Hqf8wLG7ZFVj69UAFzHMl7ZIpZgLMM32Yh+wPuYMG8LPGmL/WL/ey+Vw88ajYUmpDmk9gPoelb
B3pXDuvIZLCT6qRV02AzzZpB3roHq+O84hOXgo0M5Y9jakFSAy43/oKHxbA/ZXt6BozgCKZW4Q+h
slWPWlDhclhAoev59jYtmJkM769yG+wkFfKzUT0ZxmuZ/pjclQrPx139ymGUQf01tFuVAl37uD4p
5+FoHrKn8otzFPvmEfuzz8520KyMtXDaZJx/nSSNbRpYu170PnMmr7Mfby+Qfd18ZYx/6Y4gt7yY
70y/MLvySGoGHRjFTGf2xZ2s3OBylrw4rcFIYmMUcdbP076OXA/ijKi/qec2jH/dnsqCJ5JR+1rJ
FcMV2GuVxMehe9AalN5U14u79MgMiKhO5q7MypWFW9oSyQFwhAarpBjNrF9r/Uez1rKzNAvJ+MtB
nSaiXW5I0Dcxpwc6zeE0mkHJX4qUg8Uc4qHayrG6TnaiOXI/gD7i9XKIBRKDQvOyKmpZ4/OLrLWB
CneGqihhnmZ8sVPr2DSPfb6Gn1gwS5nydIR4izUU8HB9/BhbD5R9TZz326fgEkCvWKXcElA5CoE0
JfYFlLZf6hi6Rra9n8byiSvFfVsv9wRM+lQA59GBt4GCsLXTKv5sEn3tYC3ckR25MSCfi7icQQcU
EV0HtK00+nQ7mL2+sRmxIgUa5Bu7qIqtYEX9CFq1fgscAPcpd52dsP9rtLjz9QqsSd5kDsIJB8e5
qw1ZAzbkbztu495lbW3YEVNGjzbf3XkI3PnJdWtPz5KV5GXpcEjOAtwCVTKUrhOBl1U/p7NmnXVq
AR4AyvuVg780hFSGsFwHyjA9cdGDE7c/RpoN29LIkrOuq8ZKKF0aQvIPxJo5q0XhRAUqol48Jyem
tr+TeVyptn6EmWsHXXIUsQOswUA0O9K1pD9oYALwirmjwWyxySNj5vzOSDZtHEM4W7en8avGunFX
DI6+0yH9k6Ejur60xVNuRlrKk5AbMT/Pik78TjFS/C/JNyrUjzfJRFALTGv+tdRU9kpSVr1owkoR
uWmxy+bZfdK0fA64YddhYSVtpIGMOch4O29Azt75Ga2yEDrGF94Zmx6h6Qgsieihi+lpeSaiQXez
Ge2PDV6Y1GTPRa3ueeZYUZnl6jfSMvHb0nL2085LzQLzeqqiWxYy7lFjMB4ZwFN+FX2nv5bT2Ial
apr1prNUPM0lVLP9YkQFpa1GaIk2bRbZGhBbeHMa1U3eDg2gZzTXkHE43RCAjoucOMjSvEZ0dr2d
jRJPeEnSe1XauAETLtF8UhTzcbLBoKW4U3eeyxG1baG2b7cd2MLBkfHYhVvQykxbJ0pUKypaqKIO
4gRqzM3tzy8EfBmIXcxW0jRo0I1cAVpiT7TjfBpyK/fw2p6HlQU0UMDGKo1uD7cQJmXkSj2hKSLv
mu5QmQNUUMqB+pm4T3nBkYEroAECx6upgSJdeVXKBzK9FtZKYW9hFyzpylz2cWz1HEhprmgNDMs4
dqmNvlCe3LfNcjsNV6c6E5ppR0LJSr9gVHhNoSU+mNvU4PbaL8xBbqMBLtrO5iJRIr2kvoDNjNmR
kjWWhYWDJHfS6C5wCZnOnKin/SuODfGV2Nq5OshqawcyXhZ7vT2NhSMk99VUYHHAbct1I6sqHmvg
DYpCrETypRxebqsZFLMySGG4UQUMZwTRwsEvOtBweSPrEA5iS9nmth04OgSVqjL22grqeSjEJ7pf
FEjLoTsxDimkpbrsMDjwBrenvJDEyC03FdP0gQvFxpTJdoJ+mNV6g2NC2noleiytqRQAecdo7xZo
FMq7+hHSfT5h00psXfq0FPgGWzMzToQTxaZVb0VSa14aF9bK15dWRop6mj2aamIXsEvgf3yKbllv
dADKUfk5afB6fHv9l+YgWT96wqoYckF2lHPrOYEEmoo+upVvL8xAJmTtWAKsiQJqBcQd52SpxPlq
Os3w0IJh4Bl87ms3uwXrlylYddZlQEA4dlRb86YlsaeJfie6+9JsuWWl47oylHapRA0irz+VVvM6
WLqOjr2Ofh9UZa0isTSLyw59KlGrsTZDtxurRSbyrTKd1yzP9nY2/Lm90UubIdmBHs9l5syqE6kC
gBBxnEkSOM0+FythZOn7kjG0uUEpgLNx5Box2vPNwvDbJD41efsAdZqVQZbWSLIJ24ihx5ilccQm
K2IFqTzDqUqvbdbaZZdmIZkDzeM510y4+jx/ocngV2TPSyAWzBU3vBBKZCRwrY4kd1vgZ8GH4fjO
gMYnveKnrkPfdazD8or/x9mVLNmpK8EvIkJiEGILnJEe3aO9IWxfmxkECDF8/ctzV/10m0NEbzo6
2g4BkqpUqsrKdKevWd9/8MAqdrOxn2gknNcpE/7ooOoB6YR8q8lhZTH09pVmWezSnDoZ0ZjvmhpR
uSnT+2JSb9d37FpGXMfToiVglElbgxa8yY2jMu3mtWy86igV946u5RZPRUfLPePG/He2q/bepDP3
e3fJkN0ZZfoQY8c/eqlgfdDENb+xxnrY1Ur1vhDp+NAwbx6CxLsEDAScMt5e5XQ4STE61cYi8M/v
6DpS16BQUVm4mKMiRhvrUPVhXENbxhLKp1X7aM3j+5iIw/UJ+5xwAXS3mg0Sw6tLiNFC3qAZ3JtE
xfUz7n/FGA62kCFPVZEG8yAFIFi5AZRYmY+TLy13CMbR2vJj/2ahPrmu/YvQ+uDIZNmBDMOulyh2
R4in9jZruc9j3KhDO84QWszcKn55TYlwc2xJ88OBONox7SawQbTCAv10gktKiYQAWmVsf5nq7rl2
F+UzyyiCQg78bpxY9hMEUuWPksryvmqF/KmWavbHJI3v43aenibXJjvmCKsL2p5e9BsHC8HOAu4+
B4QTDwDTQCKpIV7n591SH+pipDt0XMyvisvlgXh9ETKn6XeEgA8M0nmDBT1NY3jMx84LTSHMQ0IS
+20GYNd3ST0dh653DkjNtcduMnpY8miGRDpVWLeWfJmrqhx8J5/nGw9S1GeURZf9aBAA0pK6OFC0
UEBvZK7RGFDaj7i6yN1sMSsN0HFTFOgYcFIzAOlh1oRVA1ZW3y1Uf15UDT2zTlSNz2rToX49qW4j
y7gSGuhk1EOR9SpTSkZsWuaw9UwnZGPKN2rzK95Dh0snqJlDa1h1UVclv410OucXwqEC22DD9FZc
uQ5n9pTJRYKrd9TS72BvhL3dNvHPpN7qeVlx5Tp9sjXZ/SIYayNQaBohwFl7hpt0QDL3nLvW91FV
z9fNemUddBByvyR2b5Oan7wCJYWU/BiaeMPFrn3DZXE+mGrlWDKtJYSm6wRZDVk24EsXp8xW97PE
JXbw8v3XvkELbrLGKpVxSYsnUCfLrealStvw+tBrG0kLbKYRBGZcIbMLt4KcEC0pqC6FDWFCZ6vo
u7KVdBDXlMbSKT1oq5VO9Qi2bMPPBvKqWvEIFdGf1z9jbZU13y0bktVorpGRwbn7T47z9FtZtlvp
zLXRtcBJVNCbNcCNHFVoqbPcakfjLQrQtfnXQqYGaWiQSy40mivv3lLZQ+LOD0wlG9egleH/LbJ9
3KIeou967rpI9DQoih82vLiXboRjKwv7L0Dlw+ASWZqiqzsriuu7vP9+6Wsk7u882/Cga8NfzO7D
8Lg2LH299DJybWn4INs71NSYfAaGS3RDs6/tnH+z6x+egr6yESKz2J1j7O7Lku8zeyv1uvYBmn+w
WIEM6IJNGVutGUquzF3rQbXN8Qp+LO1O7K9v/hU/pON2Ows0AOPiXWRT0kNSDO1utEXp8x6ZyqUQ
SD60W+mutU/S3EVn0oLaBRRaSquy/hTpiGSyQLrYG0pysFXeb7ilFYvT8bpN7dluAiWrSNjylsXi
uHDz9fpsrZmEZszgTORG58LicmtojgVdnJPA/e7Wi0cvuP6ItVnSjbor4oQuUBMbOdmDsmHyk2n6
3ff5s9kiEXH9IStTpKNypz7F3qo8EsXdTO6ckthHqISIry2AjoYFtHRWQ14PkWhZfAZ7er/LrGSr
R2Xt3S8T98HoRjkKbo8D2tKhZdPazs2QbqFSV4xBh8A2ZZuXY4s4dTJxUXG7Y1K7QTGYe+iS7yHC
dn3yV1ZYx77mEnUn1ZUdtHzzP6Q0shMotB6n2LN8mTXGxhKvbFWiWRtiyLhGewj2UZvtacJqiKYs
U+jk9lbX5coNi2jnplVaqIzEnEaQNfGH4qGNn8zSOuUCQDPhBmNtbCQS1yZMszr0xmVLXVoksuR7
0w+oJN0tzncn2WK/WfsQzeRSxCvIZTgElWITWMHcaMNB0iMoQG5Ux9Fz5akx4MvX+jldHRubS6Mp
2eh1EbQLbmzKfLdOHq9vrc8X3dXhsMMCJeUW16lITmgoGe5siM6X0/evDa6dqU499hQykzRKxhvD
zkKPVNBB3SLGX3t1zaxrPk5WVjs0WtzlKJviCfnp1M/518Bwro58VfNcwVGYNLKlGZhz+ySL9DCg
Hnt9cj73Sq5Oad2kVj6TZpCRjNvvg2N+Uw2g4NfH/twtuTqUNanlwqzOayNooPrC+45b/tFNn+p+
Dox2i4lzbf41a2Y2Syu0gMtoNtznuoCOPBX5E0S7twh11mZIs2Jo85KhaPs5yobq3vKqgxDOz+sT
tDa0ZsCg3p7LKumQfZHV6xTnN2ZabuQ9V4bWUackny2jc3Acl7nhE5QwWSd319/6c7fm6rBTodJY
uP0soyxroO8IgTzrZC/leGwB/thxu/A2DpyVpdVBptw1ey/H9owqVtfBkPbSzyGL6gtFviZd5+ps
1lBKnviiIPBXoJE1o8hCB73bhNcnagVC5OpIU2Q523yykI6sOmQNjTrkfQlyWGd4iyfrOOf2XwvE
7q5UOyqXXy7cqiOTb198+GVnfIg3eiPnfc8NnD5iSIM6Bm7Eb2MC5+SiVdbPZ5tAbBArBp5Qiv3B
PC+ckP7ax02tHjwn7l+vv8naVtRO9BiUb1k+I+sbQ/q9tuwb1EE3UPprQ2vGryxBBo4APRqZBap5
W5AHJAzNL46uWX5TN0i0QRMmst13R72a85/rE7K2rzWzBychqosC4zJX3HBKjlMuIrz3hn1+Hha4
Opg0KWzWxzPCvpm9mzPxW6Qb6yTfE7MNqVdAqOvwpe/QAaQiZ6Oo2olEs8kfhsqyfSR7wRg1NVvc
HiuuRoeR0gLyRalVSQAJGQ+MjggI/A556JQjWoH7Lvmap9ExpBxisQkDrWoExugfk1n6xKpe03Jj
H619xWUffLBEtJLgcB1wxvaxTYLYiY2nhoEQXLhZfoAc75bSzcq+0pGkDSshrdPC0Kx86SDJlA1G
uIBc5+wsBdmI1FbOdB1IShgBMn/B3i1pGiS8PMvhxeqRRm9/N97XLmKuzrDvLrK/QKokIs159nNS
fPdAG+Vf37VrX6BZtVdUdglJFSuy5+InEfmZeWjyLqZ9krj7GciG649ZWwzNyBVZCjuNPTNC09Vf
tjQdCALmW6Oet8jmVpo3XR0oWpVQu1360opU3g5/bLu+CLcUxQ5CAPGhba3+VLW2G3oXIYQYgHzU
sUryE1BI9xVHQxV5nmftr3/sih/WgaWssJvMhs9BVrh7kYBogDxxC+KyMpE6otRLOxY7SllRYZiO
nznd96VBKyTrmo184drLX8z2g3l64Cuz+mTEyy/gPk0X9TYT+ff6xKxsNh0U6hRuWVlEONFgfheC
7UTihBY5Vc5yLqvX689Ym6DLd314f0cxUleVMiMj+Va4PDBBnT5YG5NzmYT/luZcnWuatAC/UEdi
GzN+D8mVb0nt/WQeeV5YvjFHa++vHeJGIzlpnNiKmhiwFdussnv0wXZ+nI7Lhtda+wrN5lPmNk41
MzuK4ao6FDJnoQIppiDb6uhc+wjN3Llnp4MdQ4/eFi0NTVOYt0MZJzvHyKavHVI6Ki5NZqdPUK2N
2iSGkSe+O7oBk18c/RJNfNhFYAezeZlVVZQK0kZNmS+Jn5eLenYaVqgN37sySzouLmtRjEo9bkdm
fTf1z0R+Z94G6GbFinUk3NJNaBujaR+5TlEHM4XgmwlSiw2o5ood61i4zMkgqTfAm8OR32SJ+tOQ
/lXm6bvonX8auuyum/LKPtWxbTa6GDpq4UI4svpoI/aEugzoN9hgQVvG3uI0W3uKFpDzwnChItfN
UdLkT8mUf5tndWf18nEu843dtPYIzaYRiCuoNlaIQeU3ghhUTPeEvWbqz/V5WlsOzZ65Dfxp3rQ0
wsHT7Wa3amOf9PDe0qq+Gyyjb7015C/XH7a2aTXTztyBUWLBKHoG2McsKnHsp/gZ5LH9RmV7Ze/q
sOaEWAUIT5D+KkfnmE4u4IFyY+N6n/tvHdJcj07eJYW1RBTNEb7hoI4Ut+ZtXdc3yHL/cDCNvgdc
mj9wNLhfn7CV1dFRfPUiScwU4Bz4lPQRDePTAWQeND0N3JU/6jivjJAuRf33+uNW7js6mM/py8mU
9rygTUtlPx2QZ+yTHKSjdKJGHDAkz8DA68SIvKeebd1MVjaFjvEDBtWgHAK3UWrv4rrYldXJGbYM
dG1w7UQ3FvAXGlaMa09CKPoMp9E30vRZyHkjM732AM0DGD33Mq9T8XlQ/e1EyK+Wl/vBMLZo5dc2
tGb+1KYJGpNdkL2N5LFJULnPE8hFX1/vtZfXjN9FdRekeZDwpsbPSd4t3Wvfb7ittaE1UwcrSdbN
ajHOdnU39kDIzJnfsI0gZGXw/yD5hHnhrZjj8+w9NLMI0v5b323pvq3MuI7dG8wiRQ4pM845EU9V
xdBKwBd3I5FrrtDhACn3/9EBrvp1jKIJGvChWV371aiavyyrvG8Fg6RxsHQ8L303r+QR4DUrGJr8
zVL58rtHqB5QaTnoROnHMB6YPHUIMM5owXZ2eTY3P3uvMlGuXXIzck269EEtIY0X98YInt0yW4IF
6lzoUU6H/q7q2yJEccv8eTlegljmY1S2MbiSi2G4hzBbjExBzbygGibvx1ALNHp5du6hkcAwqkDx
uFZQNxgcHqAD6b31Jqfza1dOz33vorul6Ks+yHrZQzHPS40/zCicPmwBhb/vYgM4gsZ0+mznMVs+
m5QBU6V44fzO8zwm8KApewXX9xKMfT0FzkRcEOfO7Ruk6IYfI3RJc18VNQutTPmg3UlPblxbfprH
5lnJAcwWjABXJ/vhmYjub2knzW2awm9xmqbzY5kVdRwSLxG/UqAo/TInrS+rysajCj4ewSUpH1mW
dHszFvW3eJ4W/LP81bOpBy5tBCofkhvngqTwK7kiD5zDLjmlzm/bYc6hhle4g2qGszczauwSYGXD
1CnMkwQWMBDWJALFpjZwZ+gVLb1l38+Jrf4SAwWJ27KDZ60V+r79qnbafRUT4duqHn4Ynlm/dYY1
7nJqo4IxWFMAyd0inEhahdOYWQGP2+wWGugpMJfTGBpT1Y+7Ik7tDDzng7KP4EoRVWAYCe3C3OyL
H6SY1bcGAJjvo52RaWf3jlvuqWl4VTDUcXmDu+hyWhRhbTjThr21mbf0vsvM/Lio1EInFoyD88xC
y7BTOCXkuCgPJ7sZ3+sRLIth4rjNDjgVVQZlb9ED67l1m7Gcf+umDDpf01D2/oC64bFTXtVBcZSB
S75jhifQHWYInzhls5wsNZb2zqVOGrWgqdy7eR4A72cfZdb1/gI3gGsCUS+lsVhjCK35eg/J1/jR
G2YQOQzOAI7EuAMKhJXdDq1J9T4uGnVBQfKGBB3Uec68KNlf5PqN7x66sV6bvIDhpHVjyV1vdeJk
xbZ1aDKHPaimyVufV3Vzmy8tdXdply/vvAe5s7t04ytqunYRQkjFhm5Y19Vy11j2spOj4exx5xgB
AYKgXd2T8jUuJv4CfrHJN6my9zJmwudtMz8mkAM4doLlyAAMKhpcFxKjgmSvVYPyJAeo9j0eegPK
rLWx43n1jOQFPc3Cg7QTmlnUjzaZ8DrEq8NZ2MTHapMzWar8IeN0KQ/Ucx224dbWHLJ2zLI8sya4
gjbygFbAWhQhdz0SJMsWX/zaA7RjlnFbZCyTMkpc93vCFWiu+ez4drtV5VnhxXF1/K5pJ2hrNF1+
Xu5J56cP4+v8EyDZ9jZ7mR6NH+Y7fx+f5aO8je/sb9eP35XQXgfrpi1r7DTj/EyhcO6jxBADn1Qs
Ru53jLdoBlyS8PqTPp8+puczizbrZyexhgiCc+CJdIHqqczyn9rYSsSvBKp6A15szUXujaZxFhCa
kEwC083CJP0mBsC7xbL/yme4eideSQoh5TjKqJIs3as67p/zSU1gRjW2gLefzhSlOvAWjIl2AUNC
NIp+VgKamRTJ2eL5+vt/GlpQdIj//9nvDSkvC0eqKAP1sVXfFVsw1U93EgbWUg4WyQRAnU0Z1Sm6
c/1OJslD38Xkb7PQ9DFLsnIjYlz7Ai16yVQKRV+chRHqQ0WThFVqbbiQtZEvn/YhazLXWQ/ucVg4
J8ca8UGxqePy6d7E5FyW+sPIaZfN9uiV8B3FE67TJ0M8JSD+S4p8p5D7ub60K/vGvHzWh4cgdZg7
E+5qETaobySlX8xopqNb1dVPb2b4Bu0aIB1kgRtiySgFTaRp3tL82cjtgFdQdsty/3IaXf+OtcnS
rgQjteykIigYDJKHkK5rEztUQxYsYCDL7YfrD1n7Gu1yIEUC7XjT6CPCE3qq0L57BEGRt0cfeHNu
S0u+oTWBB1XqbUkIrjxRR7LmSqFyVGUyGrv8pqP8ebDAZeyQMUAXXuczmpwrtlWtXtnKOrK1saFW
LDL4EANB82gyv7A3SiErq0M182vSDnp1xqWKV5PhltChQ+TeoEMRoU2gUlKgEX80NvKAa3OmWeRC
zEwNLkp5LouTYIlxL+nQr3jm7lgGFHGU7zkyf6fTphzjihv7t3/2gxEVrlHFdk5lRCAffGeWc/WQ
iH6Bp09AipXLYvel/afDE40WNDHGlKqI8bD1B5D4L7tll90X7cYDVnaAztJJ224Uqk9wUAkg+Wnr
0/yf66++sgN0gOJcs2oEn4CK+Ahyw8Q5ZVl7zMw2PQB114ZoTt140IpD0zGKaCPKDTOuLyV7yOVJ
BI1LaDqH61/xOXMYRdLv/91lRyosZ+MMqOkloNAC6dDRotVwU0BY9ZQvRu07Estd8Mr0cQFlDy3Q
0HsDQsAhOorGXYNGoRfXajapki/+7T/VGbyQ5mBdQP1qO/b6KObd7BdxdhjaaVcmWD+0qH0XRove
/2pPuQOUR+vBrJdu4+Rbm2nN5SJ1MNvZpTQ/ItYg1oOYXvhWtn1tI2qeFgJRk1E22Ol984tnP61s
oxD/+TsTHcFoXho/bCseIsv0Qta8lMQNKG5L17fH529NdBBjj3pVi6TXEKkODGTGdOxcM7w+9Oe8
N5To5J0mE3OPMH9A/cGZAtMowWxG8yayICWMq6YS+yUT/c5rzPkncodQiWGmXe8GleSn2c7HwESy
xieeAHu/rMxDZiT1r+vv9rn7gyLi/xsFtS2jTuYOdOmV8AuXHJ2yAA/IEdQjGznstYnVtkNvEoLy
jgGjLs/dGEIW4/qbf57VokQHydlyph5grQgbQKAoTihuRuqZQhSl3CNQ91k47puTB8UK+4ZHuIQH
WwCHzxtV8eTL6fXhzKjMrgS1lIfI6Ma65wd5cvZiP96im8S4y25F1O8rUJqCdh+Ml2aETt+d97wp
BvNv5P5ft0F0YF3B2VKmKi0jZGaJFUxxBsIiZ3iZXKRpA4iH8+eU8frBnJBb8xUEUyegehzQSKqe
fjcSA/kzpszhjqvavqmJl5Ed2OvjOliyqrOCHFovd8owq/NYiioDtqyCDGFrc3QbxrXnKzTcBj3J
hT9Vi/U4lZUKSztdQoMMse86iuySuCFwrjY9EeRN7pPKVK8NaLH/ejRObgWT7bsHFvLQ4dLZszHr
Qtf2XN/xEnVnNEm5Ry+2hewcdVFlRFv24IC6q5r6Oiol2rMnZyr3FUHqKFvG5hiTYXppADI45Z2y
d0B6qt/OYHIwCwJMdZvPgu3drphvRVOZgDh2ye+uyZAgVkBAJb4YC4T+rajvBG3kUwXVeeIXjmX8
jNF2cWO2igL1VyXhLDkQ+u4ypP8g0+D5qdUaL1aTDHcFg0igMTpJMIj4l1O59M1KkRdFxXR5cAvK
d0u9jP5iua0/UZXXYVzOYxAbtDpL+9L00ggJePMSix1lpXHgRPXfLhLOOwGt4/uKjeNb4ix1ephT
Zb0jyItB1mtiTxsF1ArbtAjBobX4k5qRr6u7eN80mbzjdskityyWAD7ZO5UXdg/lQbXI74eU7JB3
BfNLlWVzYJbupVOXWUM412bFfNEl+G/SbdVO5bF1w0Gf9CSERUvfFKl3tvr2LRnhPuCXkrmKnDbn
Z5BAGeP+un2v+Q0tFExJZ9PUFd55yl8m5M/y9Es0XHDHlwPmg/maOP9dx2i9M1sEkjro+W0K99fS
bzF5rL355e8fxu8lyaaa4so9Z2N9W1YgNUdOeqPa+G/c/Yn567jsvEArrSlxrYiZBUIjI05+LpkE
pgDkR+e4qgCFiuscNfQxDRtSu3vcyecgKZc5aCrbeABcEXlY6EUEpJ+qSAIecj8l1RZJytqBogU1
7aDaBsBfFY3mGCMWzQ91zjl6yWQbpvGWdsvKFOvIX9tI+h70Gbi5g6CNZ3dx9XJ9160EGTro10mm
hndjY53bHEZQLsWvPsOWz/ot7t2VMJTotLIN+g3ise+ss43u/YhbzXJkuM+Ei8FJUKN/CQ0aaVjR
Wh5rJw/5yDKf0OpelsN0sGarOhjJ18JAorPOAi9XxnRucDYvp6x+LdFSk7CNe+PKRuDaRqgQBM5d
WuXRJAC8F5HHp9NY0kM88N3GWl1CiE9MQaeTTQ13yprLLkDZJXse5yy7EXFFTyIWxpF7LUAwsXTt
357slxecHhUujjRHjh6iwNOcuPjR9Y8NkkAhfGQWVrPj7aumaI8lpTTo7RHaXHGjDpnTNudYtK1v
p0mDewlfjnO/DHvXtc3Hlsyjj9B92BuuIOGguuTNc4z53HZzeyhUWd9yL87vSpNZx0ygUuLyHKoT
VmrshGOMYbNwL8qp4qHbpfQOHHN056m4DNiE35SRm0ckwLrHtBJqt/STHXizt4VE/PzKTXT0bMcR
URoDwigVFiDoFqF7i1u3rMPNi86KsepMrJLnbQMGeLQc0P6umNhZ9Fu6t5+n0CnRs8xtOiRO52GX
dSaoC/xxoE59ylhSP/Gkzjrf7YVdAxxq0/fK8s6yayE4J7O3asiPluEmvzJSUERJRr+cMwiG7umc
uYeSCiugXG5xE3yK46BER06NizkqCZ3DyOpmEYqyr3bZVOW7zrTtYzGZwxtpPO9A3PTFlOWXEN4I
U7XIO28IkaDS9HAsxz8B6362FXmZPWfj6rC2rFpmueyEaOSEtF2WPLr8Lc6fr5v12rhadF0WJqLb
vMijvq/3VTLvnGSrd33FJ+mIdHeeTVpNcBiMAdU0jAFpmx3J1YGBfuP6268cIDrEOq16JgcD9YJ6
vlN24dvSCuvha/rdRMdWe+AvSQpIjkfDPPi5dZTtP9dfe21mtHvgHKeV6xLYKJXD2RLObzkMO24m
ITzNRlPT52kkolPyDm0qpyHBSZBdKOduDQFFyere6Kagq7bg4SufoaOq46xovbG0sgjNa0/Af/wR
9nQq4uEOPKvH6zO1sj11tLQAF0069lYe4TnzrigXa2dnaovffu0DtGzrRD0043Z1e848O9lVvaSB
x0f7peGu87q4tN0II1e2qU7Fmxv95IHdBid/tex4cizNZmdm++tTtPYRl4d+CIDZaNcqoQhR6QUi
YfHxGar2b0UGHp0Jzvb6Q9a+4LI+Hx6iYujGNAw71uz2suY+E0kQe4/XB19bZC1X2PBc5jYlaKx0
JeR7ROf5OIG3YNlrr66FRmbLl1RA/jPyGLhl58O4QHLR3si3rE2+ZsmmwRZacaTQxbx3wY83h2O6
q75E7ELRMPL/sw4/kSS4fmNpWRXiWhq0W8yEK5OiA6QTxIsyNZGI7/M3kv6JWe9LtWGzK65H5wud
h96ENFMBvz+QAbEezXZDCu3xCVnQ0JNNdkygqR5e3zufLoDp6uXczihJ2y8xP49cnQ2eP6f59GPO
43OeNltkRJ9OlunqVV0pqJVSy+TnLD/lzXtd/kH+eiOxtja2dv6SOeHoMaQ2VJSWk8nS3cTifQfO
oy9Nj86jNLVtnbpMzZExJr8EAaRVSGIhVZK/92rzlnUx1P9cDTBBl8X54B0sC3dixwURG5CLeRhP
DTjGuxfaNG/WUEdFOd2zfHy2LFRMDeKMfl2nDzkq/dCj2Ooh+nTT4RUu8/vhFaBk3bdWZ+OO15nZ
ITUK7LzSre+lA0K21HPpgUq+peb7qcPCwy5///Cwwc3auauB2cwNrm4XB8i7y8c9X1+ztdE1d1ix
FBfTwQIiiH5X/VPd/vnauJojHJakMnpZxkiCMfOuZSTZTV62lUFa28iaJ1S4c7XG3A1IEuAC6McA
/CLvZcS3IL+en772BZo/NBiU8bidTAj3uuYklVAHY2HdP18aXS8hGzFkC0yKXcwGlMO8Xg0nNSXy
i6Nrhi6NGam+2ozPtkJ3cVapOxDjpOH1V1+ZfL1szEvAAiFjVkTVxNNwqWN2WhIyhgt35q/hfXUi
pDIb4zE3RHw2UcTyMpAZZ3OYiI0IacV89cKwY7cMBW9WRNNiekDOAPlYpanrL6L+lSy4xFubbVpr
c3Uxuw/GOxaz5c3phBOCHxaPwSMtu8pTGwHB2uia8U6lbZW0KosIXcvBOB9EZwE1KzaO1pXTTuc9
IgWfCYpZQzTlPzhZQHv/azDbYPhSJGa6uljpIiYKikNvjLKpaEPHY+VLbLggur++TddeX7Nfa0Z+
aG4A687bOshlj0LAvTkh5NsyspXZ10mPWjPzGBFDfK7G/LtZeye3c5+RRfpz/f0vW+STc06nqhOY
m6Q3vPhsdWNyM7QEbTqt95WKq+nqmAX0z3tmR5gd1S05u8z4mZX2ua76rdTTyuTrkIWRGU2xTADs
Z94bKq84LE9FGgmVHK5PzooJ68AFlgK5WSQoVoiyhOrTlN9RavueJIHZZjujMZ6vP2dtETT7HeoJ
LVmuBRznzKogbhzzkUgz27CwtR2k2W+LAq2q63GIEEKEpVJhLv6w6v36q68tgXYCo2WiMN28tyPg
HHwi/5m8BiDQ9wJEHdcfcDlMPtug2iEsE4flngHfBth4FijUBr7VLFOBqoEqAiY9kQ/oC+hliIto
s/HMtfXQjFo1ri2KFg0yrTMfPFs8EBF/5WJoglXj/131AIWPOgVDAzjA2BL0yJ5eco7763P1+XtD
q+X/B4cqcy5FjKjeAH/6PIh3c0g3TrO1oS8m8uGIaYe0tpfWKKIGxK43nZF5oOtu4o3UzudblOki
oqUYR6KSEQVA4OoBaAhknfqj2mpI+tyOmV6wA768LSBdwM+maH4L9meqbpFKDhmtQBvifildiqXV
rNhgQOkXgCAibU9xDOdPtRgPS8s2nOnnlsb+U7czoalHvIshGE9mkoXDpbsFTcxqi5977QGaKSeV
U9OWOPE5636hFM/3wjaifDTu+gpYs+s7dG2hNWtO2qRPRwcLTVS1Gxdy7MmbGKvga6NrdotWignF
eQOjO4ZvdzsO0BPbqnWtWIAOF6lojz4HkASf0R3d+nPZ/1KW/HP9xS/W/18nx3RASAwEYVmPip+R
HQHwzmMBb9H+CyT6SVmo4bvxTWyBuL5uv9YDyHQQyIheDOICPhZN0LPlM+L33rFCwD42qnefl5lN
pldY3VEUSz6oKcobYzl0C8ftBri/lzpfaIh6WxGAfbzfyx5hB9QPyxdcd0FR5KXVoTSpF3bOCDYv
e+7pMbfKcTeUZhcgaQF9pOtzvraely36waOZfDJiiotwxOrmH5eRqvDjnPJ/ro++stH1Km3Z9kUc
N413Tkce0OlHpt6NZePMXRtbO9CzKbaQyHfBYAxFN3+qvV9MuFGDOfzau2uOoFRWZoke4YgL5jA5
vxbiuZAbvacrrlgvuSo1VUUzI940l8FHo/N+GsD1CBb+Wezarc6OtaXV/AD4gSBclsQIar3hpSAk
Ik2xcQ6uvL9Or2QVEvzjk+2djd54U9781zQrl/hzR4cbOsSAf6bjFs5kxSH/h2FpUFSUo7AjqOA+
mBI6AAmLDLe6z92vqXczvaBF4QemJCc4GYd4gbBhGvulB5EvCpKDOHPC6xtqZT30EjEa85wU9Pk2
kr72vpyqA122TsW1oTUr7ujigiJq4uf/cXZmy23j6hZ+IlZxJnjLSbIsyXNi54aVdGIOAEiAJAbi
6c/yvurj2kmq9l3K1S3LEkn8w1rfWpRIkdnlhnoK1h9/ft+/udE+7+Jy6MdWUDRxomsssgBqz3j6
aN3fqCG/+34/3WeITW+XIIV1vd3Zvdd7ZbugPZLz1f/bb/jd1frpuJ39MFqmCBzAlgy3Y4tIgtHE
lQPGteDRJCqr4/gvZ29A/sPk+S+n2OcF3eR0EgknHBw9S4htUJs8Rxhm35hWikM4s+V91d3yivun
f1H7Sg48GnpYElMhmwl2zK9TgJxnBuvqVBB/8b7ZiQ6H3Nr+Ua5j9EXDeQZ2iNmOA/YI92tKunPa
clVmC4NCM5q6i4zj9CYCa7fCQtzBrJTs0DEuwwHH61T5vg7GIs3nrpm3ndcEMo1fkua8hp4Zflm6
AGgPleybgs1tL7U3oGXlij6HqQa9TqM9u93HtC0SG6n71uuHfyZ/yLbmwxVX9fFiIBDo4wZpzMO7
yZP5i9y8qJkgJPiaYyBzj42iPa1yS25o1LsHL8hAYN58626MHryhGBCBdOOz1tzR0c23kq7tz9xb
uyanfVeJre9f4bBbfyxe5p+HlOihFNSMtAHDSMOlGbBby9Ko8kUORpLn2wdg9NuvbrbBDw+9Pny1
2/CYwUsnirHreemihPeFHBQqmiEHbkv4NIJ5OYWz2lvFVdie12hPQ1fgDt7VCX+4a8vEBf5cjUh8
qEGuMMXWTh5yY3b/iSczvD0paZNzhuXjSWc5fEUZ4olUPI9RnYm5S8t1kEszDCRrcIexqYEYNHuY
43CPamTJQTsSh7AjB+0akhJWW1ok1OkXBBe6JwMaeoWlWoDLoZPNEnPVjBKbfjG78eTJWd/MyYDV
zDDo2oTTVMd8Rj6I3RYkmoSwQGushULh5MmfZgQyEhXW3G7JA3iN2ysaNLXhU+Dhcc8ItB5wIx9R
j6TFNkfrVOCCzR8slG+PeRRnuG5C7+uE8+wwWRI2gFZOyFKc4sNu+6T0uCbFsDv7MyH9cuYwpH9J
NWEXf+GywjEi7xABsb9CIjSVcPtsiKGJdNNHgCzpFKvPHL37ZZbTR1RpAqTvJvmvDHPLe0ksVn4t
VecFv66J7dDCR7FOVRS1aAtmJDKAtqEaZEMOyDPR81OQAgecdXLnRYzp/qVbZ/K1s8HcJAsd7iG3
Wu5m7M9AqYzacqJWVtHusRLY57zeomD7Eut9bqA9k/XkE1Z3asCH7itdZz1exbSxKTt8ExfnR8E5
heOhUXFO8NXtaRP3Kasjf1oAWU7aq8T+qeiRL1cs0Lkec07Ft3hZSREzMZ2HAaEbG135OVli8uBM
O1wC0VoIqvrs1YcysfQDz38wIV8qxn0IZQUith6sYOExnbPg6FtcmTTQ7so1BhK2S/sfDqbvA7JS
2oNHwq1eonj7EkT7G/C00U2yuOCw7itojNseF6Hv7AV6OljDowC2axhF2TFrbfxKNuVq5JWOQfGx
Zy+QkRBfBQroctwlssjzPUkrBLC8+2nIb9m65D/DfEyLrutYGefAPzd8yPUX1m9fWgcybhZ3TZJs
9JjsUFtCSGSSL2Nnup+OdnM5TMzuJ5am60mpxCtjL5hBQqTuiQBMI8o8N21jeMTuw3gUj1TRn14a
6sbvs/lRzgryYJdFXw1N/aFkWgGf2rO5ljyPrlnCYD2PJOTWwdK9RfjXCRVHhqfdqLNin4BW913g
FQwM/6qb5zfDqXcD5bb7gmA8/tzNei4zy/o3GPI1lOTd1n/Pbeji4zpqeu1CeM+nveMMamA2P+3B
yG6gRggKHhj2HBuMYWuTJu2B2cTchum+fo+U3Vg5gDZ9TRX8j7jJ8l/J0nuIyhuDGsZx/L0+kPIr
lKql0TQpbealzaCm4GgGE1VR6oeQRS4YgSNgDNEb2+g31gEh3iRt1h0GzsRSrBvNlpJl/VDG8dof
WJsicz3joKivCz7IoA3qUKQCLIMgOO2dHcrNRBKXb97fdXFCnpyDKdMovr8EciYHH+yQMyHWVogY
y9D3b/shIZbJMvdaXQzROnx1Y+9XKUj/B7e6uDDrCu/lPk8vTgtEHi1499BThmWKhw7E3nnyEnWR
fORQWNaD9Lcf3eRhtGAog+Bi6R+2CbSbJZzVARFhOEl7h+304syGeGrl1REZ19fURP19ILb4gMQq
U61ZrEvqIRip8xW/YFm7NaZf+vPOtf4pxTxdCR78zTAThCW5DkQtNcZjid1LdPHiwLvRiGM54rLA
FUISfsO7kDUGlJeaSz8tk8XA3snw3Jb4mpDTbThpgoj4LzPnBiBoQZIHRVOyl2MuvJ/rGKqLzFt6
lxj5AVqI3XUwvPvCwpC8Dj4bYc8W9NKnJj2QjUSVsa08qQAvYJzkeH4v6n7Uy3rqgwHYZ0j0h+fM
QyylStv4gS+rLPgasqfd79xYdlr5cMrIvv06ERucZsyoQX6g9BBxPn5lJmV4MCeAj+zpes9Ulpa5
iSJwO5UuoLsQh1UO4mUC0bPJiaBf4n38Z0WEa1rpLNvP8YzvCqJ3/YxiArd8GwzDzY6ktpsYKIq4
kMFK8zLoFFAkCR6t7jFCp/Xm2yldasaGtOxD8egycWVDXky4xTXDY5FGcEvscUtukraPgruET62s
Q73YZsy76Uue+csp5B5urWXixyhroVPMlmEGKNVCznhZgYhZSuVFWjcrHo9HXyKdo8wXnL5OTXNb
9NTnTz4PgoraGKySkQVPMw1jRERFaA045hGRhBVETwnzam9v0wc3BzABQCZYdYEx7z5ZRQ0KtJV3
u56xEzepQ8xUiyV1ki8/EcssXdFxat8CEljwdYI+inGyjblfLah/XqW3iZcgT2BWkjTkjVJalRpX
Cy9sGrZjGexx95a2OAAiEbxL5runXU85ZAxQBatioX6E0CuTgO6RLYmA/3ImjdcyWyqSmEsUe+qA
RyFYHjPRN3r20hKMmVgUs843VQbC694SL6e3U4g0MO5Lo4GQyuYiQaHmQa8S4ZG4Z9lNn2XqAPyC
u9Nkzl/iDJxqjKpBkWRQBYKL6/8Er4Miw0XCnKGRXFsgRi6okZpJD84OvizJ0Lq+EgPagELHwOAU
w+LZ+6QbdGMlghYA98RKifRTTVNHm50O80nxlAJ9EnX0LiX9fDtApwBZJuyGBaCJ3jXyutliBzXi
cR9tXvjCZ569Ky8Zv/u5wvGbuXg9IfuW3I4cO+3Al+yoN1jVxAbLj4VN9tAmoXpedLo88BEHCLM0
qkIZu6zgMqUdGsQe8cib9N2zmWCqqcAKYaxgwHSmJ94BiSVxv72sko9Vt4xhWE/tzu9I6reQMqY8
BEkyTvEoSpmJauRMel/DycEMPCH26b3LgCuL7CKvUHVglzakrjYZUyD1BCMvZcpID8qMbN9jua+l
WNrkm9o48pusNfUUZ9ETbDb2Src27ItudzFwLp1of65+5iVHIDmh54hDk5sHKGC2qQSVe2u8VB5H
IeNbF2YdBofxsB5I29FbL51SCx019eGxy3OgX8LQ3q9cJ1Vn0M2mZHGVWRXQQ7neXTkaF8hyijiK
GWuH6clXHcRC0sk7Z02mis0B81Jw6AofDN9cgxxbjLS83I0fpb2Hfy4g2XluXXAP+LQO1hVF07yg
xl8kBiXM2LDkH16NBWcsL6lUeMINdpvSMk7b+ZG1PhhNi8E7nlGn3Uyxjw5zoN1Nl8kW2HaFJkdv
sMlHgaeLnHl+bYOQ36x2tLVMpumCpJvhhI83KO2WB41OuIAEJhivi53bg1pTWazBAHU8MvMkrOkI
QYebjR/7fIkuCSrSbyZFVNsN2b2l8fgwP0iSh/XaqfQ8JjgvoHnY7zMg3e+naFFpsQiVAM8wmjvi
K5hU7Trux0EOUNl6PuBKXtrLF99BVJ0FXldLHLsvkHullzgSDDapeZaHMadJEw3K4GxHCVIgSrYt
lzAZD+3U+6eYaXYwcb48+p03f3Moso+z6+ZbnWqG/IyNsoqNLUvARqewltHZ9WWCAM43CMSzVynA
ngI6ah6LLjb9BPA9Ors5CvzbvGPZP9RMdAUyk65lz8CoQW3Xn8mwdLXHlfmQJwUiLwe34Qd07V78
1PGz83j3C9QjvxloKw/M8eAQWxZWNFNxlTh8SRh99rDcbG6sDfCxzRB6gPqk83BAbmNyznfOcN+w
EOxi1aHxZMGp8xM5lGDUzS/9SuUPC+rCGydD8h3v344lIyJE3gDAXV7gecAAhfzrQjtfFyEGBo2c
papCf8qPMbgfr6kI4hv4xdzz4tsqd+7Dq7Csm8rQ1gUWccM9nx7nCHUSQuJHRGmug69zuFRbUfXp
uDeyjxzQVRDN4U3Nbq7Q4unC9LngxwEnwd1EVvLgLzK/hRzDkKYj3XxeMrPW245MyBJokAXrV28c
3mamCD1IPaOLGYxA1xUtVS/kUg9DlBQ+EE3o4HNd5tngo3BV/AsbVvmdcFSkdbjTJLsDd4QvT7DE
pv1bj01WX49omgeIiaX7AqlAeMtnOCYyl8siX/Ccn5YuwaMktpicPKUzaWurwqQWMRdDNedTcNNC
d4j0bXwIFNFTRvzAtmAqwkltr0k2xhWgUvENKrFVlMgUlc+jHhFXCYuHTIoMO5cXJwGJqjr4FDEP
mfPgBGIXKEq9c+lx1RxPhA7taLPl7T8h2In3qFWWAsFpaVhZrwMJVg7MxlXXHhX6g+kekDQjSheT
DBY/2IQNzMEDEodaQYfSw1TrV2uEaYyacxS2O58OOTAyBVKKeEGibX3JWg77Vx7mN5HnzI+OEH0A
xp+WGh/iY5jv/rNkaVttWxzhIZRG0+2E8U+hONioBRKU1hu9bdN1h7WxXuhEGwi1vFdYK+0pR412
YlCin8GwjVkx+bPfGEPGSvENWA3i8UMmE3qZdYBhC0bpDpyrOD7EEYh8e+5ODtV2gRkQFoXd7K4M
vVEVGRSABQMz8Rh7O8fViL6IQrA18QvPeVqnoGYcPM/oot/SoWnTwV6s2s0RFzCc4E7Pdd4m/CLY
1KEVyPLDGi8aDpDAvEkWjKjldtqEPBD3rck2fL9u5DWe2U9zh1YpzKl5yugu0LOo+Bi3ai9bupFm
4jO5W/I2vFFh2/aA3cVtFY2brQXPthPBLbyhWt7y73uC27SQQpGz8Nr8OC1KXRyBCEpueniGK9B9
R/nIXkdP65JPOMIrhSQ31Cea2WvAvMmhAscYY1BpesepGs+eWpczZP8WJzTmR41DY/qgplX9yg0g
lsjCQYLdMBlPFRqddeXNub+VgG7jqSzRIq0ZCWo8iMEXY5c20Bh+TaOtPMYx55IyBJ9u4HXrM/Ct
UigZsNuh8S2CR6MKeBTdJCNJMWeMhhc5ZQr7vtGgUbFz9+oTPjzgbuoKZP8M54zGHZxMSYxac1c1
nC1rX0BfxmwB4UJbodkMTyuyA3vsxRYARCIadm+oofwasrnstO5WnvLRzpfFQ7qqnBZxBYPLPGRe
2B1kEoa3S9aLM40o/wGOXt6o3SeHIEpjXpjRtgeMErMba6ewiHxm3oI92g/giBha4Lk1XlXufLis
gvUx7dfkpac0qFjHEbmqqB+fUAj6N8LTeP+ZlgfNMWldvD09Y7QenlK2J0DfmAEHvq+OrcwQpTuO
fVZOHbZ7OCmQX8eFl/7M7YiTs504DrZwXkI4mGVAjoa35MiFJTXCnXRet5sAt2zpyIgZSEaBnkFX
t8HqPE153Strzx+pGwfCzH7J5cqKPTHufV3i/uB6mMRIh/C6IgtDfV6QwPQ4IUrjFuRtLN+p16Im
bT1jbxl6pKlcAQj9hslf/CuYoLrFME1oLG+i5M4LsbT0zJrBfJ1kEAVozDO+IbxzeNIi2JJ7KoQO
qyTolrQUqVHvGWHjM+Zi2cV2MMhVJBymO7plthmYG+8m1wcg4YnkXgdhhgOTivdO5fSRwP5RgZOI
LWgASUZNNFlqGjNZ+8bQcvdz/xyFghztHMpmZjxsxDCjFQosfMhpLuEwWocF8N5xvm/xIK0JBCNH
tYruJxvj7DSvmlwdfPkHGGPlTTTJ6TlUkqCewM7lNewxM+Xo22vwHWGcSelyEHrwz4r4FrTmPt2L
Pse2meA4fvfisE0KGBhTUUHCHd63lvCjrwZUbDus3LTwY7j3COfgtXWjF5yAycFUAvboQ4wP9WIh
HVFFP/Xw0s2CdNfFy3tQ0Ia1QUUYvslJtLrq1jxCDyehMxiFe3QRZzAkJxHWuchYCg+RPw7tIV00
/YeghjoRxrMYnDOyn4XDUKxcTZo2JoFudoQZ//tsF4octC1dDlon4ZfWWFE7FSpTCbXC9o+7/lFb
AIO1mfzv/tTv1cfbKT2HR00rgezLhzA8AopIL61JdfWRaP2Tbt677y+6AYprfxEIR228HATOSe/h
2yITGDyF3b+paMRkluRrvepevMwoMuqJd7Ty+7nCIVaBR5+bI9mNd7CgVsZHbebwSyoROIyMEyUA
IKQ+5rGb5WsRpBZD+QQbgRckyq1FB8LVCUUCsscNY5XxctVsifLKIEVrt8MJCnIaI+5Z9VteUC/x
f/ja5TchImIfJrUsZ4wuEOKza9KgFcuPqkV9JgYM1CnOscPMYUwNwOI/9ejyDIKzRXxIej4ftAt+
uKzNHmePEZx++Gtoh2mdXTn9mei5PyPN1buleLQ8+8vglaqDd1iusB3NFrkOKxaBRe42VAKzqEyK
NshNRJd9ipFrMGbiDSvb8eJFeFxHFmyaSO7ZbYh4plpudPg+sQCzBew0LoJyPOcpJFX4Bod5B+Cg
H9YS8+IJXLEBhUrOokc8GNrGARaN2jWC93RvE1S9qAOfQq+DSA2F02Gmk7thxk9KtGLoPOy4osTG
HDzaWwBG1JY8ISJ4rFB14FhV+1D3rWcBBPCyvMQCRF5Bt+TfHAVVLgRotNxzxhFo7VAQdYbWkUUe
Uyg+xvfSfs2DDNLr3Kd45Z1/tXO/3u1cBM/IsvyqFw/u9aXrvpotfLe+h9AQqXlSgRkpwQuJkwpL
+Pdon8zPLewwkLMGGEYE9NbU0H6v4wxPngID99wvXOxj0ptna0NYTl7dzN2z2HvelaNKKBq5aMyL
Mc1t3UcwVoMKn9UAyqEVyjCGBkHU3Wjq2XMHyeNj3MGtCeMqfaS6lyCz+uRGoUqpcYxNF38j7d2w
LPMbuKcOMabRdFgQ01PGamCVFjgJpRau4KhKJiDTVNJkQZY2PWzRDyg46dWiDATKJusgGmwzr46X
KG8EDcNSzzY/RlL5MIKvpM5SBSEGjwkvQON6TQYDTpCb8zONHa9T16qHxSwTskRm0Ft2rzsKueVX
qCLWWkUosSliPSqUq+rQbhIHuO6yrWhb4r6gJkyu6UiDd2VpjmlrapGanuzAjXf5VPq+BDwgMT/6
Dv1bMW8seQl6/ym2hK31MlH1nnvgsIb+LhugVcV1CzGxH9NRfI33PjshqRYOTkl4la7rx+WF7sQO
oqsGTkm5+D6Suj2cUfE0DN9Yiv9uD1nc0N4H8sMsm7rJ93Y+RC2WTx7mSW/DEPvHzut1g600GqVu
Ef25NQnuQsxBi57ArZKR7Q3PIAwK2jmvOBfbM6N50iAz3jt2cZo8wKET4Q/JsHcBrDsAfXPHhPRg
sQX4eGwLa6Em8cN/IMgLXr21De4ASQ0OsxcGRat0durB6oBmPotuQwAVCmyPEOASIiDE7th0jr15
ZalwFSodvKqeaTN5YKGu1IibMMyykmO2fUCci6lyPWyl9WZetZyoYx/gqrcTRgTFjjr8kcAoefBV
395aMxuQjd10milayWQ0+U0bO1TS20ifESD0AyuYqTbgLtf5FncYw2Ni6pnBP1in8bXakS5FjMrq
iis0qEYUIjc7ExROn3Q/tapHKjt2dACdoD/l7ahwFcf6fukmfUB9QTLc2zGAX13LxgqVFYKDxNIf
22XYTjrGwnW6m6Auz4pOEqCLMfov5WT2oFDJlJ0CEq0H2+khwdpyTe4hJB568JrnBBpNs/4UGPTf
JREYLk89BqxdMZAQaIpd48b0eyGamAbT9yDe41tCt+AuZNtwWjNIl0qjKDZVw7hlYL4Qj+EdbDiw
MQSWbPggrmB3JhSmmX038TLhAY+KGfVJTUUSvJJcI0yXuxgUSxxGzQS/dpUxg4FhjyeiblsAZLxJ
rICzegDPMDpWg9WsEigPv5rVJRA6yXz8PkTTrGvPFzyqLXrsf2BomV3Neh98pTEcTmmUpt/ERqdT
l032nw0rrrWAWT29ZEsX3Oc9ikpMKoNLuM4xrud+LNDoX4Yh6y65nuVFr/i/C4LFWVJNeEYuVfzh
qAXRtTtMW8B4HXXTeozWFdUOdlTjzeKBOTmstL+xQrhva78rW7JpQeTyHJjvmmXmq+1TezXALjYe
S8MDNlNpEQdivEimlyuPDL9NhzB+Cljs+XAzG1VnHE0EbvftIKc1P7OR7w/WbTnM2vt+COY+hVtC
cgws154COL2hP8fTCSNaEaL+ZyC05/AlZmyP0c/6UVf2atPflQcAN0Z01MdgzOK+yOOp/RavIqoR
D9AdsmgcmjEl2wMPEl3PmJeUmdq7Ewbo04NvAUBSSEhoOuDDnjJYFZ8zxHse/ICMF/EPCTz1DA2+
TYt+DRe4FEQk5qtarYKbGpdfCZIhzkqDWeRrsgOsZFVGz1lIM7zdvW1AydzPdKTo3ny1JFc/1eIH
1t4AeodRmL6h0NniAjj1SFdbmG19OXYUo47VW9gZI/FkPPtbP0Nv5BQWyLHRD72UmBmkSZTWhgaU
1UOr1THdIoQxRsrsRxLb7rWVide0IqGk0YZ7Zxt+8IuCKZi+ISFBvU/MH0D/mZL2K3ofWkEVFNwk
mexh6Vl4vUMWgH7IxTuWzvFmS0HIx2YegOokRkOEMtTetTnefRF3gyySfXQXsibu59B7XjlT7dU6
gHGvnPzR3tE9dI+Bb/tvhEzu4IizYREby8odSCGKp8SgrhIGvNs96t+Im+jB5gn7pdRKTxgxqReA
xJNyixD2UW5z9hJtiXkVw4TrY5/Xd4P77kVgxx8dpE+3I2DuLUDWNLvLQRy/8HiB9AUpY+++9SnM
bkw03oD3BykK9UC8wmwTcxqWAHMkTRahT99ZgC6Vu+uCRDo8dHAKVmqAXufAvKgH1IlmKMpa3/fr
JOEgiEcRF8+5QjldKIDt/XrI5ZTUSe9vTb9igZK7bKs3dH0ntcMAVtDRy39mfcqfgKgyY7Gtm3x0
CGNc0YLvgpRTrLzigwV/3MBqKGdh2T2nCRphjhHAP5miIjhtu/Kho5NrvaODwKLX09FUAKnfKgyw
MsBuIHHklRg5Fl5Q6OQlJlndg4vR+Q462s8bVhFvlJDkOZMxu6Bo2h5ZtrOj3CmvtglrCrK6DMOd
JTxsBP20wfdzP00Br3Gus5IkUfcg99bcZ8ZcUjH/6tcpuMokkdVCNTbhLKCHBZ1K4e8xr+2Mq7QY
V0orQLqCd4Ml/w24V8udw8FYJQDWHTAOnsHgMDmISA5NNkmT2kNwRZFGyYq5Tjq/424b7wOem0a2
ibkPjRtuMNLJ7kMsP8pFAYkj5YzZQbhsmJEr29bYGO3HfYBTwaAp/RKTlN0l4O1ckYgSnLHm6ZGv
tGCjpfCxSe1MteyQQazRtJ6XNYwfoqiL39Fbz0fBl22FKsUgEl4hRaKIwjZ8MEE4Nh87aA1dB4UH
NkQPgo1ohrltiwVNYAcGVCCuzXHDBApJS+ISzBiHqx4znQq+wPaIa3q8ndOla2SUALPOKMNxZtSC
kn7Kljasu75Yr5h69MsEurhCX3zKsNDDfgmnrpaYmcd9ZK9Yf6jCdNv45qN6NaVOGP8xIYZlZ604
IIEmrWfgOP8ik/yNtO0zR4FmVLKMfCQAcUhn+OQnDUQG59GzBK1j+78JVT+jFGLeRryHcuM2xdiQ
w8CEHgFDe0af/yf933+Ebv+SCC9rgH4zlwj/RQYF4HyczFBQheS9p3te//l3/EbA+BmksDuov2aN
KBlN0Q094In759f9TUAgkhv+v74ZLQW4cRZBWKCWnsChRRs6frA6w3IApGccJMBoEQZA+hBBLBb0
6c0CTZ0n/qKd/N3f9fHzf312eQe+lkAk5annL0v2JCDm/vMf9htR5udMOt4RdG3w54AHiY0JULje
zxQ6/z+/+O+u20+STMzI6IYHKQzFOxxrwVJ6CcV9+2Syv+iff/fuPykyhYeDwXQDUJM7RUt5HLTA
+JL8j2//k/BZBVhub1ge3zps+mIQqyt0pU2SYjfu+9PfQrd/8yF9Ji3seeCE3/XdLbSOqHWufiSO
7fqRzuj+8vj4zcXzmbfQ5Uus8KWaWxqKsot/Inem+vMX/LtX/lDK/uuyxNy1B1lvy0/+yA9zRGvf
Li9/fun/7lRLP2fQzeEGGVSXfHRD8gr14a+1i5NisRytcLjk5U70V891f7sPfvctfLq/A7Fij9e6
7TYN3pLuPgyQajM+zov3F0Hv7z6pj5//65Pa0JXkXrrEt9hwbJdOzvltIMnw488f1u9e/ZOHQYGR
ByGghJtGjyeqyB3DQOt/e+lP97CFFG3ANitH8C1pi1HU3pT9DRr7m9s3+XT77mhxrYugl58JRCZB
ZI6IwlG1T/n9n9/8737BpzuYbRpDPezEb9UkrogK0iWMob8GP3778+v/xmn0OWxuyQFubFdwG9t9
7yvTztFd53+UFCkJokPGhHpQ2CM8zE6Qi5vNtP1vj6bPUXRpF6zapTCVkF3BKRp6V4PCo6Tmow+O
l+AvX37w8UH9FxH65/i5tUMlFufwS0PgeughRgmZvIOgDjWl/WG5uA3i5Kmd1VEGIPb9+UP9jyPj
v/3Sj3v0X/dKFwVT6EVsus0zG129IGd3O3R9rsLoH2MZ0om6h/KlYZ5KkLCQD1USZn2zbmMLKnfs
IRXIxsdxQdQbS9qx0WJQdxAzJgdsumON/ttCUtBjglR4WSTeMbwfi2Rky3jst9X2EBDt7hJuAsFb
bN6OIg+W6+CIvQTA1tyvQxsd4i1YzyvZ7NOwDugqlo3FGJxMqt7+j7PzWI5bV8LwE7GKJAiG7eQZ
KtmyLNsblu1jM+fMp7/f3JUOjzis0lZ2gYPUALr/ELKI9/zc9EvYtrjDky61yRwUGReDnML0nWpF
4yejSpytdAb/4A2meXQ8G0srynNgj+wqDL96onwBfq0c01gTv1OyayfqncmxqKr23BrWFWls664G
ScPtPJSLStGPeHdF+sPotMk+UmpxTH1f7OPJiIAHTZTXHUVSVe2b4X70wFsH9fUWmSTmEyrD3SEv
JU+lwUZmdmOPcX6METE+WHIUdwBO1bVDY2FTzj1cOnJ1OqUY+wIw/5oe1Lz2vGq9uhAJxSzOpqID
IgDB+GJxSYfP6QdrNOaFvS5mMVaOUpmiyMCrp6ieCq9ud5iPf5k6v96q3GTLJt83RnTWAHPf3gdL
XZlFXhlHoVoLrmbIWo6HIYVzDuNDX7kULMzC3HTRDkRESUhBOpgCNfZle1N+JgqvxKeF327MpqFT
/c4u+4n4RLL57KRAt8rOWBN9W/rts6mo2jGxK8mZZHftZqTUm5MWd8gz3h74peZnA68oRWGp6De7
4H6fpmkAzqw2m1H/mHmhacyOvU7zBUV/fr42ZtvM83ZJ/hBG1u5jv3525qk1efkI4euLRyFcO9Wh
RXFqXBka7f/L/Z3gPHde9OJJjZCn8y5TUcotqdv2EbGug0M937WytMO/0DDB/Chi1zjG7zAt0l99
yv9X8HA+VP0oXowqELshuOb2HHiWe/B+/iELscypwQC9JC1lW1VJqjuKaKA+UcQ3PzkCUG1phtYj
1cD6aAQN2rVaU+AAHoxnXw2AJ0ZVCAqNM/CL6nv2gYfY8KlSm5+BloYt8KWuf0owZj7YeZt8d8yw
v5Ab9si+58bz4BDfchsXdwpbvOeB2T9aBCp/WzdD4hp2aAOew+Mg7ttsE4su2HhGPB2Ram1db8Il
PlEQx2wiTbmYHcAE0qYO6eDB+EkKr/sp0yS7ZPpwtXpscoAQjfktCDXzpVaa/nFQm+kBYffpWgCQ
MfnyZDo4upa8aFXRPPQjJnhIgreQhLThtU0s8a1ztPxBGbEW2YGXje5GJ5SXNqwN0jGh9tPLkvq7
bRgT4uaVqm2NSc+OSHDJzxYlzwsw4uqzPnXGfTqZoPFHzHhObY/0mll3w9fSVOw7pLo1KmUxsFId
GXuwjVZICs8AJV7IaB9HYwK9Bae3sFCHTQg+6wv0NtNt2lIDvk4xcDMog9wEoQ71whxIsbRe9g9U
AeVZRBrC/Hpo/FBkU/7SAm84INnU3YVeDL4ZOvWdEdWAhKA9naGskObTgDChx/sSeooEtWAbwV1i
tQTfIC83oi3jL0qBVSeCrWLNc2np1S9mOxW2VVpptcblVw7S9ce2eQGhFnyZULACm1ZlxkmljP0Y
TjydjaxsdtCOSMVBMbmPPQMzRT+cPqSvxN3u37ciD8lapNl651Ird93YPqiOcpdr3UrUWHj/zE1J
uw6xeRsZ/YvZ/oSSsMWPcpOYD2m/Gjmu0fO9wDG71SUmeHUSPfZl6IeLybtik6YUsirxF5pSt5n0
od4AScMWrW6eVd15HfCT2IbWmnDL/6Wi/vsDtLmD1mSNFDCzenD9LIKqkA3VQzl14y90Va/WSdM/
alwZO93noSwM08eKuAYLZk4QuPS4He/81gMOGZUclX5hnG5H6/cPSk2frbA0M0sxYTcKp7TfC326
pHW1cn94/xjT9NlB4HFFBwrIhUVOr6bfXfrmW4/FxO3fvdD4XAutNUE/D3oRuWNGCZUs7aEBZOKZ
ujjc/sD7C5L48u/lXviiNsBgjS6on90w/DGnetdbv8s+WDnKlnowy12AVWlzLkHCVXTzaawS19Qx
HdKVD1lMESBn671OZF9xkx/dAH/ST7kufAgCBmh1DRrSvhAJtQlKM6g49WItY/U+Qxm72X8PGiLq
SGvXXeiqPogfZ4p3Vdoe67r5ZuW+R4K/+H17dpY+NLvfJUbOs2sIJldx7geISTCWNopH+nCC2ukF
K0Hp/RwQXoz/7k5vlYinNk7k+gk1+w2lQu+1BiBOWTmptTtAHf2dpwrxncqc8el2z5aWxezy51uq
GlWeN7o4j1ySeKC+9OwP9ZePtT7b7qCCRRc79eSaIEqAfuEoCzxcEys6IUs/frbllYgKelfb1iXz
k11cAENudlrx+fZvXwhVc+20Lk6cbsB5+VI57ScorQ9mGZ5vN/1//bh3YvNcOA1GNfwLsIuMOgY1
cfAAZJSEjXLURrm3G+e5ySsyARg0eaViHKu2WRmxhTAzF1Xj1lnptRVPbo7NxAPug1w3WgusaSh0
eJdjFK6EG+26gN7r4iweUBOctGgceT92qTh6k1Kfq07JzkGSYgEcpw+1V/SbHlH0E5DtbJMLW3lo
wOXxqO/HtbfN4kjPQoRuNzlEbXt0B3W8y0uUGLKC/eUd4lT1viELZvAkQQSumWJQ3XrknRs51Nvb
87ywoeeWcmNcQVXuCOoFBNdo+Crw7emi/tLVv9rosQnXdAQX9sHcXA5KStO1WTK5UD8zgMHNtK0G
T4Oan34sTMzd4sCzdgbeD/bFGH506j+YoW0sZVwZpqWfP4sSbQVeq0aTGnb9i4UDu67JTeolH7ty
qLMgoWpRXCd+a186b3wSjXOWWbvyw9+f3/+YwiE/RHa4tXp3Qscu3DRNMJKOLlBNj8fsl433zQ89
U7qLqU/l2sXy/aPoP1ZxRuqoWIugJDWJaFOrP6Lxq1Nj4v3bCv/cXrXvT8d/DOOsTs+ADoEya4FL
PWQKDDKFHLjBM+xw+wvvh1Z1rthmS9gkJmwgV63EVy7ikEi6H7ebft8eTf+Pv5JK2NHTkpWqolmB
k+swAPgqq61udH9iC4iWEtbq1h5UHpKqmRzbodI+2TzMLxK8wz3cwdcBGOK5BvTyvaXUvhnrHiKp
OrW4kRvda9WHzp46n4qFK97PTmqBdrr945dG/jpebzLBusardupYqqmcnpEtdI3IAZLnyw+2P7tg
CAvBw6LvJrdq/RE1inqvqpjQSmg9Kx14/3xRnetp8KYHdYFruxWno4s9vfIjbYJ/sBDsPgNytJDn
Ktu/+TimRzO273XDHncDrph3g112EE9U53tW2groZEtF2zCJnzx4fz/g34LeFV5335te9TOHlYEM
wAg1X+uCbVUJAVUq+Q3WMtpPSZZsm7iFJjOO2le9xU7Qasbxb8u94xgDtfuEGkCxr8DonM2O6mwJ
rXJbOE11yvQxc1XN/OWXQExk5mHt5kTkY8AANi44wKBCiICmdV2AGHfs/Mk08ksAFVT2ufqUVojA
jCKJfuZdMcZAOu3iXiKfsy30FrP7lQF+91T9j2Oik+h9bptl7vbq90EFHpTXu3L4e7vxpW05i5Rd
PJZequSVK4q2jOgt0DYUWz6m4/0fy8TeyUIHnUbz0jOZ5jD8dhTlY798LoFn2THooMDXXQUZloM3
wWwzq7BYQUP8X8f8v3eZ/5gemt6kaipZbxdqwo4sySYotV1TPMe9iiaCvYGVdO6N6YLBIOZ9SXeK
2s/1OO4jGFV51R3HEZIm7JJAlvvRMR58JT7GE3kwDrqSAoxcw20szOBcNy+UBSmpsbcuSiZzDPUm
yJfJh64A5Hn+vbVLtDgGAGGj22eYI2iIu7UvshzWIsf7C3suedcgYhgVKFxfuCqF963hZ3CEdDzl
qrRbE+1bCK9zw7EA6DSCApV1ieNTP32C7ZqKX7e3zsKpPPcbC51WRtG16bJut14P+SNCe6FGSuNH
5qwpkS79/tk9qUeGvdMH1bxoUfZgNcnXqtOOfWIdb/dhafHMtr+lW6hoGBlPwZyEGBaMG0jErx9q
e65815E6zLnnja6GWFSg/iySlb25MPBzmbvEUJFBK0aM6wx1l4TpqTXzjep8VuuIEqH/oWSkal2/
/uZYs6jbtz1CBO4V6W1rr130t1p3EVvqw/UwfdM6QXeUmo0NLlZo47ZQzeoEu7KHQA9lSdnJCMgJ
We9p6LZaq+k7ESbNKemQPXKMKXBFeEbHWj+WfpGfqwa+mANN3ty24ppOAsyrbnpP8ckiwBuCBC4K
rMVMhLHQesqMECZh70THHvrbd0+tvvUBuD44HuPeV/PqoKIXtHNsnDU5Pu1H0yw1MisUJMjsVEnx
zZFeusWILql3cGr14S7rIuQHAKYVexRD5HMM5WGnwzDeAC9N7moZhW4SWjiggcvfl6XR/419K/rZ
Bah3WhIDZPgAEed2rFORrYZnWPsSzQ4Pjy+nRDjq06j5YA6sPAV13Eo/dTslNs+5Gsgjqnj+c48W
0znqNQ/to85CwiMYdl6cZuekRbCkCCUCJpUOWLtr2pMWoaIswhg+IBDGdJMYdXts0tY45tCNMrT3
wfXyHNGdBnEQr4ZulUJ77iX8sFwouesLvf4CWxImJ1gsiiwebk+KHK1XxXHsvdc3I9JK+rh3MjiC
VmY2z6g4pwfDt+x9KTpob0D2I9SbhsJ4ihrNRP0lkvdGF1pbld99iu1OvHj6BCnbGmsgp4qWDL+S
dJhQjJ+QjFHT6D6A57iv+jp91LIow5QIsnori/qUdp6xKYhO6GTWekb1phrQNivAcRu2LvZ+2UYP
EMzie1TP8j8oplEWyasJX1otyMZyb1lmfkoGy7noyAs8lXaJflXi1GSxjaD295o1CtyiRvD2turV
W4Xn/GvZVwq/01DbTVbD0b5XdAeUeZKnUQC1BPJ10EXKIRuV4AC2+f9PAHDVLbRRAUfvqBV4v2qm
LJ6TTJe/ZTGq+8TzelS8TTu/kiuc8KUKYOdsyt4Wnwqn5j1KhgGKWjJN/fPkjDUsgxGGA0JfLat0
V1jPisFZKxzF+N2Vbfk5abTwoCZ58TXywi+UMMajXo6ZPJtBB9HFDqioT1Ozrf20PsV5/zrp5mQi
BVdD8lbUPoW7CGhuW1aekHe+igJP3Io+3Bmx335MmPg/tmsGObQRzRf7Egml3WLXeEyE/iJVjGNu
B+eFc8WanSuoJlGRRG/P1dGcbgeeBn5V7T0dYPntDyy8CubajvBg9NYIFXkpwNUg3dZVF7TJEMuw
LBiZXuCt5NUWTrA5cDgdRrPEBRjXz6T1f0FlUxAFDix95Y6y1Pw1DfAmTocQOaCFaEgrGrGOV0yU
nZHs1ncfGqQ5XliR9jiCOZcXdDyQ6Nj6XIF07WHo1JWfvzDNc7BwMIpMylgaFyQgdBJ9pXMfrT27
l9q+/v3N0FAcT3rdjhHNBSn+NAKC/TMonrrrnECu3PEXki1zI0/dH4aoiID/1CMyU9Fgf4N9TUzT
glOsKY8AuI+JWX/wWnFdAm/640SwjRoDNHwov0ER2FYU6oyQO10JXSOr97enfGFBzSVioX7KYBpL
8nYZuhT5VQG4yYfm5+3WFwbMnPUBRVOST7CQXV1OvdtqAdzTAMBcBi59b7A5NsXUjBvLSasVfPLC
Pp+jq4WVW5ZMTbKpZXuXadAYHa3+3dv1uU7MlTFb+ob+75mBEtV4CiIPboC68Vep9+NzXeQKfKNI
7kUQKCtXvgUsoGrOo6IpSFXXMnSlZUMdhca5ryxLbKtQQ1wtSvrwxYksx809WEggPvx9V1X959tz
t7AyzNldPNMQquttgIg6mkG4PkIIdag33W78fWiXOodg635ipNWANavu2fnGq6Zm16vVP6rjbTub
T3LbjHr9Hvb/n9sfvEaBd97Pc0R2HoCEGATwTWHZxUkz+5PicB9VA6380Kow57Z3qV3YlV1wRemH
Fw3Ft9wI8Tf43DYfCj7m3PLONKMAI88MvACiF6QAWrFP0EmDRRfpG6gzyS+lEtV50u1uWpml9wfN
1GenTRKBco4qG1sL+8HQ742m3oLHXzkL3t9F5twHLx/xcVYG4pumVq92VZz9IHD1MnpJjX5lAy39
/uun34RQifed3Sdg4mKv2/aG4Uay+FqnwQcxwfr1u2/aH/VU6ty+rItTk9dFdReXTxmE1Rc48qO6
bVAM/uBgzQIpDOnCgZeFVgkp95znTmpVG2lkO6v/cnuDvP8CBDXw775ESlAMMmWDDAY5g7TfpGqH
tty3olY2/OPKilr6iv7vr0iJGl+aaei1a/kvkGH3tZOWB0ftv7VxC7tXtIfb3Vma+lnoBDxUtGPg
C9fmSbWplBRluDLd2oq6crQtfWAWHo0xBtCpUMYkyfolRnWwhHIoV87+hb0xx3oYY29ahcp0Cxgq
SadvevunL+86Ze06vPDr51iPVnOaIUpqqHa+PKs+agdjgU1k6L3eHv6lDlzn/83OmJQgxn2F4Z/S
ELf2sivvkdBHuSrP62Oq1t7+Y9+Z7XAr9qBRE/IutviGwNq2zqeNUYdHofy5/YGlgbr+/U1H+rLu
gzqMJrcPQL6ilvjb8eW3KFpLvSwN1GxjezwBO9/X8Sj39U2Oj5/S/U2rYJ9PKx34//nw35PPnEM6
oOTKSY3HyDVBlH8mL10+Qe5BcCLQxYnEVXExe5SYJgBYcDbLMIaRJsN9SMFih66lcqwUWx6rMpHH
wIrNu8SjqqBodbi1hYYadwc+cTNFPsTjzNdOJAkAp5T4GEyVUu9CoxwexmFsTyne16+cUDqiZ3Xw
MfyFObc4G6OxBj464Q4QxBOgyup7HIpqj/T3/vYCWJigeQG9EIi9VdcrbBskr143PCZckafGR+My
w9789kcWwuK8eq4ofhxPQQZIxXmI9B6Vz3ETqw9a+ziGH8utIiL975WcRrZj1q2pu0WMqnRTIXk6
+PrX2x34P3runVWmzuItRAZYEhK/GAFO7VSJOt7FRsvdrm7keErHuPvsjWH1kqBfhVYzeNKpLosn
KDTFn7Es/AOMP1QCeaMjrKyRi9z0WmEhXRUgGaC1/qn3Nas4lAYOWEFjoYh7+4cv7e/ZqBh+3MB1
7vHfEM7f3OqCHU8IHH/lSj5gqf3ZuIg6952p84BAGqI8puSp9ipiRychFG9l8Sx9YnYSodgxDVKT
oAts5RA0V1H30P+Gw1m7uz1GS6vzeol/EwPjMezjzOQDKB23p5HC5INfGS9dErWb0ic4ZIj0fuxY
ncOSyNwmnT9xMPXTfWD84t6OxtMaSGWpI7NTiecocldeE7lFhSyaPgYbR6Bs5riJ9yPw1zbzNXS/
txVmZ1LHSNldzeHNlNtbz47dJpJrVK2FyZ5DSTy1j+wO5WO3g3WldVjBIaCSrNwB33+uy7m53yQx
ZUZGKXIbuzF+qHnS/cjsXnkRXSXLA+qgSYaKcVb+VsUIaPz26no/wEp7tkPSviIIGFyii77cJpPw
d4SRI/SnhzAOP9/+xvtTIu3ZFpmkTsBWQYZWuqVBqexyFC/WjNXenxI5LywRlqra0015wUtC3wZ2
sUchINxHGknv2z9/6Quzd5hmtpooqsK8NE63a8fibMbjDlGcFUTeUvOzbSGpKytZbWSu3whsE1D9
nrK9bD/W+tzUMSmaUdd5GkOcnFDN/SfR0HGonj80Ms7sp8eCe2zXwGcV1nDxPetbErdnNViDwy6s
zTlKSBX5kFqJtC669dxmr7g77js0m1LSFbd//8LCnDs7QptM46zTRlf0LUUY9KJFBw/gduML8zo3
dOxtJ7AkxkSXwET9SNpfe0sN2cDJCqFtaXRmT8au8CbgLoyOEnVkUj5ZrYc2398kX9m1S+3r/z53
zAiVJkwIJhd1VQ8Vc5E8T+ZjpmQrg//+cSCdWeQJazPNFNhyFyvr0AsdrDultgH0qMkDul/PXpqu
JCWXJmIWfqoxgL+l5ICqolTdytg6Cq3PcCFaQ3kuLKO5tyN6KGUkEGt129TfpPETHI6PraE5rEXX
4ejWgmeur0t9WzvTudCIENj9fmxs5kaOyJKGERUTdDYIFF/SQQu2RWGOpyFpisOH9sEckiIjBBOi
8Tr8sn7AO+dnESU/0WBfaX5hGc1RKVkfTBVJ39FtGts5Tb3Id62S6JsgqIcLyCvU62T163ZXFrbE
HKOCp0YqcKmZXCd71HwV3NmdjcxTlayltBaW6hyggmtRjdHXNeIZ+SYN8m1j29jdrN2NlpqfbWkv
yEoz0oBG6o21reGRNhIk5LSWXlpofm7U5zVdZ3l1B22X3ByKvjLjhQG8LrBQNro9AwtbbV4DCsvW
8SdDy1yMWqnUHyJIdx9r+frFN9fsEa/xCXAH2PCu9DZ2I3CtUdZi9dLPnsXqBIKkhT5o5qKLiDzh
i9L+vv2rF+6M1mxG41Am+DCE3E3U5iof/jDgE4c1QodQ1rgTXqpvqeGfbn9saX5nERt/Iz8s4qR0
/XDQSCaBgsBmS9mptbGSeVsA78p5oVgjz6PJHJhQj0zwwUytYBOGtbfJ4FQ+V04jT4geRm7mU/H3
h0Bc8t6sDm2BDa1v+sByvaw79LZqYmLkF/bZJCG8S6QOW9YLggLV8yD7RmTQ8YJC95Sbkb+ru8T5
cnuEFuZ5XmFtPczGhdGVV9tavBAKEewptTTbj7V+nZc3SxR1xJB1KUsXGvjWLsofkWJ8u930wtTO
S4W9Y3eBGgl5wdDvYOh4Ek79Pwa69B9rfrb+AeMWCLJT2hZ51xDQwAJh57eb6rUjeCEyzwv/MqlG
sImwPALw2WjIck3f4CCAwm6wMvhLIzR7BTRgYBqMaSAAquK3UoAtqnWp7CrKxPvbg7RQcJRzAAAe
byUccYOjjLznNsoi9O+p0xyAFCaoqDsIQip9snf6NLz42qghsIyr6O2PLw3gLJB4jZJ15dCOLiTe
xEPa23it82I7et8/1v4sdsCDQd+oaEq3G0h0augW72RVZMiElPbBKuKV28BSN2Z3PVMtuypoAJrE
yP5aycaL/Z0a34V5sXIALSyDeem0mboQX8KGt6xXb6rsgRt3FK4d/wvhY14mlY7S1EkMiCIkmT7C
Qoq8emUHLhwU8np9ehM77F4OeIvFOfOrm0hkwoFvNbOINopiTicYDuh4O97wuWviaYUyu9Sb6xy9
+WQJ/CO0K8e5RJrlPammF+y1uHdWOrRw75PXCXrTumi9VtHryLs4A7h8Xew8+YxiE9qieJ1Na4z4
pT5c//7mKx76qOokgMxMJW5fwBCROqr1lbf5UuOzqCgqHG+w/TKIJJ8MxfkzKfY/t3fb0uDMdrOj
IYiR4N/mplIo8BbNE+9adYv0FCLKXv0pNT9GrpJzSSsnTEPO66kgd97dR6I994q9speXhme2lxO1
F4YTFTn4VuRi60r38MaId7dHaGEfz5Ws2rLE8jADbo5HnQmkx5HjvZln9bhJleTv7W8sBKO5aFXt
8LRC0MO7aDyrRFzuMBnZYIqw8dckJpe+MNvVZpxleVMomhuY8GYisW1C/WIDELWiX7f78D5URBrX
L7/ZAAHJlkkOA4rjVQcWsjZSglKvbrMRsQKZaLgpqb9xF/jlNR+jici5Uo8yNiZGy17qKpMXONsh
rGpEFPt0WJn6dwdNc+bPlAGPYWHIcbgM2fhJOCpS0R1IxGCXjiuD9u7i4guz2KTDRu+zzugvpGjU
SzRN2MFNCn4KeSxXzut34zmfuG6aN/OC8Kduisnv8Roc/2q5jHd9UA4XtWko7uSdRKqd5AHagfU0
7m8vhaVezcJVg4SuVuh57RpXtwAEJL6HWtVvEfdfOTCWJmYWtcr4WtU36YWJrMvTJFPrEY8UaxcF
otsXSRmuJD3eDSyM3ewu4oXg5BNfDBcvsE69VPa4v3xwWmYxK0sQtcYyBkEC/ZMtn5WixDLhMwof
G81+8ptuZSoWejC/7naasMqqzEK2iOrWhfyCs+/p9iwvNT27505m1Ieh1IfL2Dd3Zq5eAgz4bjf9
bizB9Ho2vyjFlGg1WuJSS2x+t15YIFdf1ckeT83g6BQ1HgsNCcFQ07O/Wqfkh499dzbfcYpPXO4U
+sWfxpce29tNphd7B0eQTZL2rjI039XIQZO/VMOVCXr3AKars3UQlTj2NhhCuzLrpl3ew8qevFjd
UF7mo05rHaoUReXb/VuYsvmdVAxBJ2JG9tIkwWPvY7nuOysYLm2hI/MraTtkRhLodASuusVrtt23
L/4+2Bm7lBzDPxiOFQ/50/CAo/fj9HS7PwtxYH5XnQYvnVRvqFx1FOdwtDSMGsWwd4K+2Pl6pRxv
f2Zp2K6ffxNC9bAwMGuWuRsZUj0PAU7KSoz4ze3WlzpxjaJvWg8zioWKKrRLEpnfo/Eq1uur567A
0pCKw5q8wUJMlte+vflKOShT0qZMj4aFkP9YBk+l8uV2B5aGZ7ZrBDzFerJL1fWd+DUR4bMZKLvb
TS/96tnuwKInuVZHcMY2ffgcE2aROjJSsk1WbtYLq3Z+u+vSwgP4AL/8qrnWjj+7sNjY3g+VdJJY
lZJeGKD59S5WLc9TSAO7PsrbUZ2duxBvm9sjtNT2tWNv5lX0k9VGmK24ejVuqvQPbgcrLS+M/fxC
F+tD4JddhuFwmA53HVYfW/TLrLPj69rK+boQ5+cXuEhrnBr9EueCSKjYFV1L9m3C/mEXZyXqd1Yc
Zdsy+om7L7gTkbzeHrKlOb8O5ZshI59XBbEKp7OjGrzFZ/ILztD6psFiI+7SL3km5P5jX5pdhALT
aSPSlLDo7ZfB/Nuh1FqyzmT5E6XVj20RY3ZWTtL2wskKbcJH2x2AmISb0A/zQ2WsFyjVhRg1F2aE
khlbwE5V1wICdXCyhjyylpd/eA21yt2Uh+GDXlUGymWBj+WDGarxqUbEMdyCaxvCjYXnaboRV6tT
cs4lHj68EWxNGrRlVXtsQMbvyAMnmxBK8g7y3WTgLmYjhRHl0jt7WL5fQmZqe3WN3HWTJ/4Yqeqc
E1R2x42qhfaDkBC8MJ0gjXO1qNUbU78Lgx7ZQpycDxhWtHi2D9arU0f2F00br442fSifS6uMDoPj
FLiLxeV4r+AKf4cnigiw6chaPCzwIgbm6V8o6OS/gFp3hyQhCKHClQIjwFUXCcQE162pwlOjw0Yi
bCeEC5Ry79s0vtGD0ToVmma9ODYGOY3Vqp+CWPT3QJraS6UBEkiurmSw3FDIayABJ2XjnRS8d052
rPXUbG0Fi1g5/eVuYh5liyxW5QCEQTFbfsGdeXQV1VSPXCS6XRTpHeZOOIH3JMUPjdFnd0qT+/sB
XsxzG2sYbraa/RmPNdzZWkw2LrUvdbzA1RTAAkYU6CXKfW6W/S7XjPjA/swOeLlNxyEpq9dyMsQx
GvropTIFkkdlBUExvtqaTw1sB3xrxS/EeXqMUqviuSQveRmDHNYtNiu17PR953Txech7f5+j1Hwc
G/Qli3L090moVw9OZGmfJCngXxTQwse2KS1eKXl/NnGq3Hmq37qIBA/3zqD5h7GwJpqy9I1lG78r
tW5I4QsT4qq6kWhx8BaIra0RaqBNneBJSRX9PPiKcoDJ8o/fVPIsq0x91owaaDAGLqYa6b89z6kz
vOrK7ruujwDSUT1K8DpnDW/wsxJ4oMXp32ok6ZmBmDzHZVXv7CIJd/3YWk+RbLvntLGHh6pJnb1d
DNP3TGr5C74g9QOiBv4dqqN/R4NslBcP0aNVWx4DMAT3tVW/mGURXtpJv5qz56k7DHnxEGhmeVA6
7EHEkH+F+Bo8OCUjrMVFevZo8Qwypz1iRinTbdGB6cO6ZHj1or6/jAJbLU1oeKtP/rhVcyxpzdGR
uD3iy56YOfaS+iR+6bAy70gEqWyfMf2NRnKCo9nQcUUMqqPgtr8PNRWXKRGmjyX7x9zmylTcVTLB
21wIOpmW3pYVXeyc0rag40N/6NM6OEQtRC8n1q6ud76zIyXeHzQjDU4yyPCbIaTg5pi7gz3p28EZ
rmLdQ7YTlRmkG6/AHc8szORTUpbDJ3jteNnHLeCjASt1c9DUFsS40+NT00x70gx6duBzllsrSoi0
EVaYG99Opk+VLdQn2LLeFneN4jJUzXhMUdJzyzD644nMQJA38na+qBDSxnLvZGqObmO1WWMfVlnw
pVFp7B6cDDfcLSblzrdUDZHw1C0DKzvMVwKWqWOfhiLOfmiqhUdwxPw8DRPehru61XsNvdZYe7SH
3H5IDMf/YWrKV6z1KovYUfHWCAgh+wx3u0OK5fzdhAf9Eda1xBBkLO+LwmsPZpiOWzMjBZGVKLtt
aj2fnqaAVRgkKF2rwPxcnETaveME+LwVctrgPW89XL0IHrDoqg4xr6X7QEuE22hW+ZVVHaGorYoX
1k7/2Wy9nniq1NgsOP1YOSh2YpU4QpE9xpWufB48iNymDtNQSWDmpl5b3MH1FcoOcCY51Ub01lmD
pV6RX706rEWFSSAFWXHSsMLEq75lb6Z6oH+pEuyPlIBanJJMw4+6r5DiCDgNgERi1lvGoRPsQ9lw
qg1e62ybNNRPSeFkGxNC17Zpqv7kCCEepwp50QEV2IfQLJLT2MlpG2qONmJAZqQnQM14kQpM2/os
EU9poOS7apraAzuYZZqzFwqIeodI7Ztjz10cd2ev1hL0txxk6LB0e0lMv94JNZ7uE5CJOy2MtEPk
ZPaDjuzo5yEdusdgKlu0fnm5BYWqPcYBrCUTJ57f9SiaQ95iuOITcbaFMYldZMp8G+dWuvEd1bv0
QsUYMlS98RD6uYp0gMMdiOtXUm5xiu+fnKFpPmdxlTyrTSx3ObTtfYmH4n0Z6ukXFOc8LGN9+A1R
DAO9Z/Wcy1xVD3Gvq4dCVE92jRY8hoTTWYyG+kNYmnnyIgth37HAf5Fa58aWRrshgTfe28HopBtU
gON9iE/lkaxK+SnTfP8yYOb4Kp0u3ScCdMxEIe3YjTaFoKs5VaCNxjn/H2dXsiQnrkW/iAgkBIgt
OSc1V7ls94bw8MwoEAgxff076VW1OkkiatdR7oBE0r2S7j3DlKk3GF5g65J1/NKX0/QzHXV2cJPC
f3a6djqUY5MjTuwAro0uO2qr8U4p/HkfY2jU3OlSiogheX9Hv3p4A7zkN7jk5JQ7nvqt+qEpN6C+
8HutxvGBBZb60TMJuFSbaDgeJrBbZPMEHdi5SDHEowP1oqHBZl5AvAgJHKtoV4impaHu4RHIiGd9
a4shf9VNnf6A2mWxhesfe6QXC6NOoT180WSHb+QMo1/HVl9cSbt4Y3kBTE8IbDNZnLd3HR2cH3qe
YxA0JhJsWJ1ap3K6HMY63erXzobfcSXcHJ12SeEu6AShTOj8EMta/s/WMPssXO5/BScs3xZjr/aV
nWbfEpVnd6kLjRjk7fkOqdfZ2vHsvohyqu4apLhjaVnBH2eyabOtm46e/R6HrirnbEtUl2zzCj6j
eV/k33pgqPZ2VZenWpD+qPUIjXwi0+3oACdxFFBb3WZW2p5zGGkFIVRXE1gGt4lAOq/5yYV/U2i5
rf6VQdQUX5lXT1MwsJWKz8Jlw9TwVaDQTipQqLJnND0PENrdwsRQbxw+yJV61cIZ1hTybWc407ot
iH+Iw7NbZlBfwb7U1vWOW+6am8lCtdUxSgVgZnus6ZUNkGkLC6qO3knY4CW53qNffrJY56Iw4azc
0Ja+6DKYHy4yENLgSKK4odWdcwe3xpOfwIA4K5pTbIl/bl9hFu6Xpm1A0taBn2lpnztrkpDfdo+p
XFNLWnq2cT2qnKzysym3z03dfG1aHylEQurrcz/cuBfx2qawKW0AWPPSajtJdzprqcXhU09nRmGC
EQGl17zUEWutf+Az+KunfKUksRQKl8vyh1n1BvQ+ZekRyFkD+d5CVVzK4sHO1Sdn1CjXWJ5d+x5s
tc8N4NZoHsMMBJT877fHZenHG+PS9FNdlALHPxyFqz3LSXWc6OTCPNnvV6A/C9d3k2ArWs9zUK1B
iFnoX7k6OcwDu8MZ4nvNq5dZrjGyFqLLZNX6AiaaFe39My5TkO1AT8uFJqfuwmqw97dHa+kVl0/8
MNWOtH3mlT05+8DUj+SXEiM0ZHcy+JRTBg6slxd/eIGX2PjRypmh548jktJ3IMB+bpmapFox9Blc
qxsCidSvFnYj1T6rea3BszTHl4zx4Xc3sLychUics+9m+S6esU3lVltsY3gMQzNIhRB8pytZdOld
Rhaa4JObuh2KUMkQV1Hj8oNmcIFuqwo0J9sJdc7XKAgLu4MptB7YCtWaYCLnamQw1EZHfFNSuC3i
5uzCzTqpdnQYahx3fXslCy6tMCPYcXqqWOC5ObZ6C5LtowM9+bH5OsFTHp58xUodfqGOZwqqF8Bv
9KpKYH2RvOgaNFgFQ/D5m0hEODrZrtXfSb9SMlyYLZNy62ic5iQpZdTIP8743nVPrtgNmKvM+nY7
KBdSmMm5deOy9QdliWi2m1PFmp8BlKhhl7lGpFnY9f42UD6s7cmPk9yGjNcZhrBjaDf0qx4gw3v7
xy8NjxHwblU3WUBRqMtxxgypD0MNQC1yeMF3bPwCLYWVJLw0SJe/f/iIyoLKGW4D5Nzo+X81tV6z
bjzKol77jqVBMhIAHcdGeAMlZ6916pNAzfah61GIuD1KC1Fhcm3boiIewwnhPMGFSg5iS/Jv0GLa
1RZbibul8TFOH7C0stygAuEFvg6HQPDfcS5SWCasOeUsjY8R14HT5K7LhxoOjPo89M0h1fJ0e3CW
lpCxhStSUKJngvNBAnG25k+W/CntZDun6OusnBIW8qApmI7LFMoIFIIPYA9oWBaT7ok7cRFV/fQI
jdw9HG/nnRUna84/C/NtshXV2HBH46J6hivdthv+aJgE29mP7nOCSSQwxdKlV1kDZAsx3Rp1A5Qo
QJd16x+3J2Tp1xsx7VCL0QzcLNwpmqNbiC8ot5QgoDePqKiw3e2XLCwok6ANgw/Jh57B/oOqB2uc
v5QQm1/ZYReC4T/cbIhDcuUm/Cwb+z2x7JcBZt16DZC6sF5NUnbgciV5X9qRztnFMb4Ica6FJxFa
tXXLmpDk/VqzbWkmjKjmOSOTVjFoHc0xkNaOiZ9ZCddlEX8ubZj07KRI7CZrWB41aFwE/j90fMjB
c749xUu/3gjsqmDwI8LiPZdp/F5XNnx6UIwWPUo3QSrXMvf1yeYmOdWym5HGyThFudTtjtLsuZ5c
ihLiuPIZ11cqN4mKwq4TcF9gIQ1XydNgq99WzldADNdHiJs0RZTmYIep0UsbXXbHHPltyuo7YZNX
tNX+3J6E66sVXP5/b5x11s92PdI2YlD8VR46m1K6r6LwX1UClYaxytfk35fG6TJBH7Zo1JlzQJpE
FwHijs5B636jtFq5Q/71avkPeZpwk7PY5rSsLxaQl6CbNiW8pUO7BsB9SoOjX/enFkQe36rfIVr2
DyXVo58634egeOpm9uxl1TPswF4DYr/eHtS/tIlrP8c4w9utXeBgDZ+vouf66Pmxixp9Phxczxoe
eNUkj1Mpk0PMahlZjFVhSR0KQRVH//CTLnhx+lFv9OyIVwYpx7CySvVlYA269LqCkHc1wQiNNUC2
dHoaN4U9yEdGe3rnEPnbYfZwLrya6jBwA/Hoo6Z4N1QTenQS1jJWUpXPMwGgs9aQlVTtTA8lNDb3
GMEhtLSO72PcZiLUQch96bjDKcctJ6RCkj2ZtZNt7GBsNpaDhs/MO3FG2a/8XkpfbSs6k2M6Euig
MjLDgQm7gSwJj3JLgJmEov9ujvEPBWd8EyhkxjmQyUMxBunXeCD+sffGej9AjHJbMaTlfOj6Bw0c
5Eo2W1qBRrqUcgykE6Cg7VHx6DjyxNiafuNSljHOP0kZxGTwAGcJ1MFid7n/zMaVy8zfW8u1xWTk
yaGBSGDJwJ7RZ3aQd5C8h5Sfe+cfxSbZVUf6WJziR6iGtQ+4qt2LR72SfRa+6T/sUNzUgHSA7qrk
JZE7MYhehLol8JYt+LAmDb0wKSZTNBUSGQgEv8iep5+snr6VMl1zJbh+ruMmSRSNKS8oXJ+eW5i4
3KU5s4BiZjD/q6EjiOI1gOUQQd+Ccda93Y78q2NGXdNOM03LmfpolEfFBDRbc/Y1MGf+ykq4OlR4
uJFVLNJnifLKNuppcZdTFCIo+XX7dy892ggNHYBSAZUiSJKhNUH996lauR8vPdgIjAzCDCKHNndE
PC9EE7pJvtz+xVf3RgyGERXj0NsFCLnemfbeu2jhSQnoB9JjBU750K5x4Rd+vmmi6WbCz2oOdpEV
lxsvy51wcPw1VuvSwy/L9sOOyIIRzeYubSMF7ecwtcgfjUba7eG5WgKhrtldqF2Hl9oCCR7MrM1c
uA/waDuIyr6rtPMAXtZWU7WXibdyg11Y92afoZcFy60GeldS3nP49yTOn2LV0Hfp4Ze/fxinIPah
v0ZAL4PAcVha/sZ36tACHvX2UC1Nw+XvHx5vSReng5qLyHUwJFUZhE6e9SsPX1imjhGzbIqdqVLg
J5Jk14hyM5E/rnon3doCXXq+Ebi5bVcor7Q19OQeathBw+K84C+2/lzKMX01p4l5OoOudgQr8Sy0
J/+366wZ1i/9dCOChes6s81y0GRymYS5q/QupbBn4jjx7jOohd2e3gUjLfc/BfosG9F2DGBjWjWg
8QndD+jBZsmBZbw6AFYN4aZgApy6pnTvMVI8ukTkc+hbdr69/RsWlphZu9e6rp0OIYmulXjJ6bRv
67UdZ+nRl4P9h9UL1ANtCw/iRMQeK1gEDRsrqauV1Xt1A4VSw2XqPjycARYXZAN6lFMGS3QLeDc2
P2Xjd296dTPQ7yHitvKmhRg3y/cl6nWdCxvcs2JobXSoVW1sAE5CONyMK69YWG9/PVI+fEw5D6Vt
T5SdAxj3ZjYuN3zceOrNqV5uz/LSNxixDrQHWtU1tqSSebAs+Dq32ZYMa7bmS3NB/z0XXmXPpGEd
qHE5rffJRNQ+rXx+LEvcBMIRjgXbZvKzU6lK//fnPsjYvAed2mXV4YMk2w24O8zoDZTjsBIUSx9k
xL/bFvE0xh47W2V1P9ksKsrkfRqB57RxgwASB2hATVZetjA3Zp0+axIL5uBQW2LlGCD8ExQysjuS
A8b9qbH6T5k+Z7rEVYXBzbs84JR2Z6v2LJ1PZhCzSj92A9g59CJTXsNOIOAwnS6On/vlRpAP3jyQ
AZfSqOmcEBbVGz29Bu7nJPohKPfvZctB9sk1nxF1MBCnUNDKq347Fyt1/4WYJpes+CGm/W7upCjB
RG3EoaQvOvgfIKwqX/vxS483InriceO7AD+daX4SCqWCZoA3EQw7xNvnxt4I6pF0rccGf4xaWx88
z3ufcpxralutFM8v4/CfuyN1/+6JH8anTmEPDW9hgs2tEuHgM9AJ0rUz5lJMGQFc1znsV23pR35a
PgrYL18MLTZA7qydEP5O45WfbxbmJ4srFZS4HHojrJ99CI4+OBzNqRpOIGD6A7WkuBdEns/GbTPT
5ItIW/4ILtt45/tCPHqdynctgbrXp/YQZgpvTbjFjAkbGFziajeE0PovAMee8t5/sIEC/eRLjEXd
ilJUFVFu1KBs4iWP4/SSCQ7Rnm+fWnRm+yEBkDXJsAFGttVv4vT3UKitD9nm209fiBmz9+CnrWXj
QsMgtuKFAgRoPnYbObLQomtugAur+i8t4MOq5kxQL0kCFnV/oZXbQa5tE0s/3shW7uylRdvgx3ve
VrDvTQGA/c/6U9Qq6pqNBwgZ9KKwayeqvJ+s/YLWRjg3L6vU2qVhMbIV3Gp40sSxF/EpdtEF6OUF
hrmySyyNjJGp3EqpDohgjMyAKlB8Z0EGRfMfjduvpKqFbGL2GhDMfe84OY4BntgUzNmQ+iERa0vm
ap0bQ2/mKqo4mpQTMIa1eoQc7E9RdjCCCwhcJD1IJsW6W9mSrh9rmNlwsNvBs1raulFAxlABCuu0
b/CDC3sqAP3/oex8JU1cHzBmNh6aNmvsAQkpcmt+bAab76FRumV6FrvbkXx9PTGz/cCLMh+bFF9i
VymUf1+BAL394OuTAcDHv3dtOZVJ6nvUi3r4EZ1AbRCgsIsJLphNiaL1DPmTzP2cvTsLjKgo0B8D
pw7ekHyeg33sFcP3vBoAGYVP06b0c5qFfcKLYzqnwdOnvo8ZdzKb+AOZSkEiBZi5roCaT46y/SmE
fi3W4KMLk2PS4RJ3zkgnSRO1XWYDfh/ft3MVrOTwpaVlBLum2oNv5OhH0upCVQOcDQ0f5q6dlRcE
g5gpocgLBxhny2cRMD9hV9Zhax+kn4RDUm5m2Lsk7DHI25DWZOWDFk4SLDDiH2htFsP6zY9oloeB
/zObf0oI5I/NvZ2/O+qXzZ+q7KvdPI44fyn3pcNl9/ZiuN6bosyso5egUNC4gtAfkNqbtBXvHiEh
qDIAiU/J0RFO6FndaWzTg666/4F2MmzT3nuz0+SUEXev4WhFwIv4XNYw6+2s01YdM+Dk4gw9g4lV
z0VWn/yqXkl/C+vSrLn39piNuqjcKCV2FHfOMZmaL7dHcunRRtqAf3TnprHvRbaEs/MII28A7W8/
+vruxkwxxgG9obQRMBIroXOX82xjtXcu7DvnVb3iv6XQ/55lmanBCNaqA852I8Dadsb7tFXFAQol
Kkq7GLSWqYgvzpXWsUX/AM5wLamPFrT1H71+ZOCqeOM2aWGBVDDappsyV9PR6WAi1atp+BPMEIqe
/SCDaFtqv1ac2O9zKrqfoPRIZzPUXfKtbS6k3DFLvzvQ5HzOiBZj2DV0uHN17O2TASb20Eq3dm4b
Z/dSePkb7ADRJhwrDjPB28O8NINGQSGA72E95VMXWUHzlkJ+P0jY/24/mlxy07XxNSK8Yz7KBVrI
qARV7neMDuI+ibP6ONq++pVgC3gYp9KtNuihp0+DIjBnRr0pfponPRwGpdO1tbSQPE0tTNIzlQPp
htWv6jHkTvEuOu+VExCNbn/q0gsuI/Dh+FvamrOq5S76quUmkeOmQu++s15uP31hczZ1qTtXBSAK
TTIileXcKxhygJtST8ETxFn6LyVry52wdeqvpMel112OUR8+BlyyMiewqIxiYK/2qI+eVAVnotEb
nyqePrChWVE4ud4RYaYTKsxKggHWjzSCz+GFhdfq5sEtC7oF101B5khdQFis7TbAC4zeBgyZdG0L
WMguJqs/bnOvnt3YjuA62W9aSY+0hqQymepfo2pX2rVLLzEGsszrxhqKlkRF/FUX8EYtn5mAkQL9
dXtdLKw6U31oLvyZlb6NOrnP3jOLTti/gtmWIUxOP6UKQZmpPwRBk6pUeSGjKZ3es2Toz3Of5hsn
TchK7CxkIFN+qMF22xQjg9+24z6UrvwNIfC1VvbCDPjOv5dy7AaNXWQQZmlU/Uu0NSiYEOne1BP9
Ntjy+fY0LH2AEfxF2qLX5qd9FNDkMZvqPZwXV0JxKUKM7AyUpTWAawo56CrZ6ww4E8+/SwEw0QC9
tzAwJeh/Ot7acC0tKCNhz3Uf16mTO1Fb1XdONT11FfuZxOXaSWdhOkytoVSWdtUl0oniZArCGWmz
2IyivnCgsc+Wc8vW5NgXrnymbkRVwhW3bWcvqgQca3oa33cJONFBD75o4oU4W/zjDfLn7QWw8Flm
qxXM8owCYFRFvndy1BtnkIGCKUg5ltvPveAyXx8y8jDCldB1cdOXwGlRJQ5V/yXoT8JvVm76C1/g
GZlKeLBwdgXkeOf5oarv2VS/pNo7kthZ+YKFGDH1SKE9IKVdZk3kxV89/wkqRivZY2GiTZncCbbS
vGY1jaZ62JeT9dO1rBmYEn7XFfqXM8t/PKtYmeeljzCmAe0qpjydskhn8z2D5F9IRnW8PcV/G49X
DkumbO6Uz5LmaYYi3Uyb14aO/MlxCg4TZz5+gTK5uw303P5JAAbcZh4AxN3Y6LArSrCRM7iMpSBl
M7L1Oz/ZDbBe2dewmdzTggYQtxao+fm6OlqDM51ayfgzdYcJBoQDxN2gkwWv7Mbaq0Tpe1EDNzb2
3qfIM5SZskJVM0u7AEU54hnKwQi/onmC2YP+Du2M4WGUMbpLXbXGulvIYK6R8InFWkEgxxjJIDmW
Q7elQM/g2nZ7kpaebmT6SRTJhZKIrWoQz24DcdUkuC9E+/1zjzeyvSwaDlYfhG0bFPSkFNuk/ya6
T2GsMRFGcocYvBggbD1FSaOAgI7rR2dkvyDhueYtfTU8iO1eksuHLOU3ie20/txFVTE8clbfKVKt
nBSXHm1E3gjF89F20y5qAu+YKXfvdWsKQ0uPvvz9w69O6wxC23bTAYL4FtcvRfCZwxlGw1iJLCmT
IcMFNhryKQknNEachDx56YrA4dW8h8cbS5G68N+Dz059rlmavnTC8qNp8vvtMBd8Q3Fm2Nh9XZ8h
7LhWRrieofBKY3mmkNZrk7ZKUENTaR4KOc1vpej5fgbBfzuzWmg4x6H+RdAH2kN2M31A3+FCcFcZ
gCSszNCWitnBaZhTbWY1DN8tksEtrwe//EjhKpNt3DrJSNhx6eHSPw32qYSMjQ2h3Fzduw6MsOC+
YW1Kx+9BVUIf7cUb0/n9E+FHbFOEKwA4FqbWWLN+ovgzBADIjqextbddXq8gX/4iG/6T5Ylt8orA
zyjauihSdKv6WW5cF9J3Xmx9Heq6qE9e4kpIA6SlFQ3otm+yCw2Fl+1w7miS1xsUcLoE/07APrTS
4J00goU8kPqiA6CmTe8rkNGkTOZNQYvyqe6I9d2Zkr7bNb0HnHM2jivL++qJAYvByCYFRMxVi1vi
yYYu6YHBZPzNh1ZgHkKIyY9GMaCWf3taFt5kXtVyOyGu6klwAnk3/t1bbl2EqucSgke6gUBRUnlk
JagWcoFZJe6tvp7h95WfgxTH1JAMfbfJfck/k9+xwIwE2fV5m8LyKznD5eAn3Ivvu6lKwjLP+MpQ
Lf1+I00mPmmqClpTJz8mD21MH91Ovn1uFow0GQ89yjNQ3Dz1xNpAJAGw/vkhT3DlHCry4/Y7ln6+
kTJtXiDEqeXj53evbcO3VSZWZnZpERnpUqgJAuU85SeegOqcvcKeeOc0wWbK19pZAfaLK5FtCqAN
hY6FL6BtQ93gXuH85ebOOZdPGSBTjRy2ODb8rrNPOZdjKRnhVyPyWhiy+6fCHV8okV9RNj6UzIEy
DUSgbk/HwpiZSFsGRyVmcZ+d8iaeoXbUPjRTx2BYDB2QVKmVmbl6piK2qevRN7ataTPHp94rXnnn
3blkfGm5t7Julx5vNH5Ii98dB1Vw4l4WfBu9Wr00ZRwAO2dnw+/bA7X0DiOuR6gNQGHR46eEVAPo
+VDoDJUC9pnmFGnqcy8xYnvw+sDPVclPpLEeydx/hUrRKWuGldhb+gYjvhP4p49zFjsnMbrPKrO/
AGdzaKo1leGlxxuhXbRdO6KM6ZwSbgMRi2t4jP/k28+NjRHdvderbui4c2r5wW5mVBKhgdWv0cmu
1kOxQo1zD4QdeiKRmk65tY/hZhnE3z2uIeJnwfRlf/sLlmLNiOdYxcqCjK9zisv4t6ysCzIIPSnP
L/MNdH8/0wkitom75TypUpky5wTpuy/EhWeGxYeX21+wMEomoFbNdQp6FXVOpA62vZL/sG4uoTPk
Pk3eKEOZNa+fe5ER0R3M01OHZv6pban8NoMpAnG7WkMhsU1+1TPpDqKGt8rnXmaENgTkh2yQgp86
a96M+dFjwV3RHsU8Q0Lwy+13XIdDY1qM0M4zb8pw3PZOdPQLGkI60fs11x6koro2SXbeRUnYlgPZ
Q6Go2zqaQKXRq2MIgvkWFDVv/4qF/ctEBSaKji2buhQ1Jn3Mh2A/CW87kDSyoeuYiwC7SxQ7a8I+
S28z0s3o9nEFn4Q0orN3si0ekjkOQbi/Q9je27Haq+HS9VNvn/o4E2hMuar7Ro0ezBM9jioIQ26T
gX1K4L8SgqJXhFYn0HyFvZN36jK55ql1va2OqTXyXtOBego6nnMqc3g1u2RqhyhVFG1DoBCSx0Ao
FwamMc9DCXG3bZfN7jvN4jW8yPUmO95vZMbM4Sp3ecFOE1Qm32hKLk0wPTlsO5W08M9MFAP6wdrp
z50MenACm0JKyAQSClp0Xu4yNumtgxL0twmiX7vb07GwG/z1nv5w565V5qmSpO7JCabneIQmRJfr
MbTyNYbeZRldOYyZciND7wB4BUurE1C0rQg7S7M97Wm9hvy+7pKNe9xlXX/4gsql2ZSSzj/xLN4q
eKTLdHiRqt1AyC5EcwQakjyc5/pQKrEdYuDyibVzqmjovuQgUtv2mztCGc59zEkbCkccuR2vDO7C
VmLCnhuQDtwmmXA0zMfnFhqXsGypyumx4l9vz97C4JrA5yltocIwuD6ufsmXGnfZkiRPtx/99x58
ZeL+IjY+jKunbRsarwk/5fNU4azJfDT+Ie54GgaVbSfqi/M0QxnHUqO7E37i7KQl3EMGzd2wmttu
y2BZ8vszPwbeLUbwDrU9QCc+cSM95MUhw4F7DoOpE1/Rn57u5KTE21yJbAsZWgtu41W8nSwn3Yw9
tcDZLtPNIHXxfvvHXOecUmbyGIUetb6AIiJt8f6pn0R2TK0EOwOMLpJDDjnPL9L3ezhEEC9r921y
UZIrdUfbsLWwJWPHLPdJyXN7k8IqyNnNidOfLBB9fkNjG46+kszF94ClyIieVWXtynK8ulooM+Xh
Ago9zxiICdgX6IdKeBGFzubtMbmaRvBoY37iIFCuByBGBC41OmPZZuRYBWtH1oUfblpM9D2v3QEX
9ohexBfzGT6vOk1Wfvr1xIy1ZRwqs6zregdmC1Eg6zsgB+YQZqAbPpU/iriQp1qrn7Mq3ypd5Psh
bncK1lq6znF4nuEMS4JPnabwO4yDZ1NmfAKB3YmErH+5WRd1vtjSbvA2kNz72bhQC709WVfTEsrP
RsYM0KUkCteAyOLuGAoYjkBU9M2aAEEGh+b59ksW5sy0mKCgIdppFzRRTAUkOWPclPJyRdFg6dnG
uTMZ8yKBqCmJOuEUYRoPT924ikVaerhxzoQIRt/FFA4JMe/3rRcVTXG4PSSXn/efjIpxvwTPh4ya
lRkrSng9RhNEVp5VnYzPFpSST5YDo7NWiv5BeoW3kqUWItLkQ/NkQJ4uBGDgwPezC+eqfxiHlS+5
emZEBjTOMnVvowx4ab95WRxq/eLPRQjJErgxJKGEtwFaY6ENYdLb47b0KUaA2lkdpAh6FiHNg7/s
4NRIzoSuXGIWosGs35R5Iv0AGgIYqDocuDyClRpCEDGstL+7/QELE2+Wb7qqt4bcitHMB+CM6+4Y
QH3IsgawKCGDr9cal0uvMVrHY9H7LaioTTSSYiOnYTM51UnryJngpSd/3P6WheEyudOVH2uOijgQ
3B0Dez8BShR6qTAMkPVafQXFs+uR4hjriwIU60Nq3I1kPovNOFf8uatzcSyaEbrlpY7jpyIHvwlO
oHb9o5KcvCZB4t3ntsL89RBshhUR3XQD/tcwaKzgMLOhT6F6T8WRdYQAeK5puR1HKO6SaQhQZk6H
O27RFDpBAg4AsavvoDTtbyuPqmNWzBy0SPfiRmBn1c6qtR/most2cd59w9GE3g/Qvt7OE64zVTZ7
W8mATK2CONhVEGQ56bTznkuI88Jjoa4e63HwH3DQju8G2kyYKyCioUANad8csm+AlKM303oXW2Fc
/+atHiXIZ3Ke3kbZJQcfJmEhxEeGU6sd1CkADQnCtI/zh0IFfOM5QQB9lAxmTJBEZL+gHgIKFe6Q
9948Tu+VQ55Zl/2MezTEFEWZZiwhmA1J5qfCU9s00fvEwlG677PsPNl5tnVhSzWFAURbTs7oyrsK
HRC11SAoglk5O7vOa9SG+U68nUeZv0xoL59txGq+rRwLn5zafvcTNTKyIUnF3wQN4hlGQwk52k3p
7TCllGHYebNtUj/f9h2zYQFQiKcuAdJtZ+HGWGxTCMF9EoRolpGKGmords41DnDudKS9FUfuGLd7
j7r5p7Y/hxsrmEBWvbFxsT5nOczUakDqSbUaIAsJ0TFOCpbKK5ZLHzL8DiBUQ5eojcsytYFkgtzc
DvOFXGLWp5y+AodZxnXUsuLgjq3edLb1w8JcQYuhv0uhCva57G5Wq6TP4aeYOVDn1c14gud7+qym
1AEzjc9fb3/MQs6il4/8sPEGTPtDUHc6aqgF/+zME4dgzNT3WeTTPbX9YiU3Xi8fUWZSwrteq1Iq
oKo835F3OSw4DnUr09+BGGu2czhg7UTVetj5Vcmeofpe/MkVy79exJ/oymazkDv/U8KqUM2BEgos
z4c239TNtBfYpVeWxdJIXl76YSS5ZwVTkREZzXkLPIz4rTQO+rgQbH34la285Prydrix31co//hO
6kHZi//uqR124h3CBCvLbWl4nH9/gTehnGfNjkTEw7vDy488zVdGfmlwjJivYKip1Ay500rrZy+P
x9Dr4dDQgD1cTujVfW4xG6PjjzC80BOT0SirTV6obzB72td+/ODU7v72K65PADNrNtlAOuK4Gexf
qQZMvszCGLzF+0qV40r5+2/oXTkLm1WblgJZGoiZRqOdt+B/FV36Xo6kxIUq9eWpG5LqKXbmYjfq
uD/27eAf8frkNYmdYZPWqH5ywr1DUATzq0unduMGLXlE6VRtAzRHD0yS5I3HEzQFHWXZZ0fB08NC
JeOUdDxHcQ18gioEIhiSEL4Dh6DbI7eQNs2iiY8OuS2A5YpS+rvnXtgPF6t7G4K3P5Reuw4vrDOz
Pkyx/yZzB1EO4nb5bqzG5DGFOfBv24byHanc4HT7YxZCxSxfjSNvMS1aRW7ef5ma/jmp5hWM3d/C
zbX5N1JypYPeEvasImwpD8TpUnLhKKcPKaVwZ8mLeTpCJ87pt6nIuq9dSfQ/EkfoO8hpigN0t8id
VLr94lDlnsYuFfcNwnrHa6+MXAF75w2hc3uUPCUbdLzYD3du0j2XCfnV6K6L4JTSHuK8aiB34EHW
FJU6cLnigBxVb817gL/4IavH6ciaIj8zlsonbqf5u1129KvVsGwfpx0/zkEid1Xh9e/AXtSnJB39
UAvibv02HWBmApl/1jXDfZGM8zHhDdvAqic75xdZEtD4HLmB9ztPjpyn/c71WzGFtdITfOFTKh9E
yRkE4QDmyU8BhPF/pzwAvxvOVkFIMvudjLj93p7qqxgm6nDjRAHP9snXIuXndnJQFa/DwtuyFq5F
SXCQTRLCB+/2i66nFuc/BArAXmJWwMsFDsTtmWUx2XJPw0wTniIryJ6lVxjXIDrNl+rMAFFL2IjL
UzXfZ/ZKh3wpIoztr4tj1s5xM0QJvHLgwqLJl96fxMox5fokMBOR5E3D5MjCt6O2KSIgrp4BHDqX
xfAy+NmhK/mfyZ5WpmEphRhbVSOaPO2Qb3FIEGGq0lMOfZySf/0/Z9fWG6nObH8REsbYwCv0JaFz
T2Yys1/QZDKDuZqrMfz6s3qfl3zeoZHyFKkV2dgul8vlVWuVYj5eXui1HoxjqhOLr3WOKkZrGu9s
DXa8AW/N6cRkyAr/izD5fx97PsQjRFVl5qWOOg14g3PGn0W2T5Hy/9IQTIIFWzaBl0J0Ml66l8Yd
QklTVCXeQsPlcvsr1mRSDQyW5Uy1AJm9aPNqB4G1iPSi2QhG/s3mfeJhTaoBTWXuVF12zlIvwGZJ
G9w0ykkZchtQXwZpXPqgpwH6M00R3ExCLuHYSNFEeQZJxYZkxaFMWnCJJd9ZmLiI8cYwc/w6dIoW
smoFD6JWWJDcmwF0Cpmfib2DuqvoLHEYl6pje8CHmkeh8unWZX6z18leJVrdlWJihwbSZjVu0Bqq
ShRCeBxvcM/EkRyigi00yOcpS74FUnk/e4uSB4d0400xlfo6YGR41XmS3uSWdKdQ5sXfzlLWzvFl
f1as6jM45B4SXBPTqCl3xYLgy9LXNQWP+26APAdecWfnOOS+db/IpLE3Jnytxs4kXkDJPMSHHG7F
yAscqqbYyaHaJxk0lLKjbbFvXvJq8ezGHV96pBBwQ9jw3Ssxh8kGjVjZg4ZkB2kqEIB7S7vLIevG
3foJbK8n19t6wFzZ0CY/w9wXOdcOtlqii30HCdCCoHyHf/Nkvbu8H9Z6MELzvl7sfC6B5XbtMVz8
JbT9X9DCioS34b7XZsrwelZKcNHsbCv2ExuVWeDJg+QJGIRJ/WJl+otew3B8rtVAV01iFG3wPCGF
mIgZFGo3w2BvdLDmNoyzehSsYkE6I/nqS9ACDOwhEcG40fina4Cqy/PvHxyq5SUFBGcsGmftGx+R
1fW8MBElhJDmDXP99HhGD+ffP/SwKAVuK9QXxaCRC3a923R3BcvsQ116WxfIT9cZXRjHNCSdlF2q
hMb1UJwy784HnmNBthLghi7ZiGDX+jCMNUnBVlwBax4rMcoh1EUx7XCrL55mXslIKrhLpSxnw3LX
Js2wXMRKkg0+QTqmkfE4QjNQcaifbmWO11bdsNnSqTUvAFKK/c45y9gF6c2S+mSPtZqPs5Tl8Qs7
HAtjmG7BwaSaQkk1HlvQTdAxeZl966EXVnZjg2/uciefr4xjcozwCuQZpe5pPKXQm0X5KtBi7rs9
eMdxal+9vDtc7ufzNXFMihFejrMaF0XjtBn/OLYTVUX+a1L9r681fx7eh30yW5AJRbLYPjWAkkLm
D5wctxl5v9z4pz4ECFVjm9eiLcYOl54TIrO4kAICtl+jxXdMFqgWzOGS2Zh+PP/9tFJ7jrxi+Zng
/r27/O1r827sbl+JNukL0ElTBW6A5mnohzD3NhITa40b25oHVPKcUX0i6Z0zQbSxdg/lJt3Fmmka
23gWKNhFAkqeGlGNV6gjt5/0gldnUvQu8pJBefAlHgk3PO3nu9oxiURyMBQW2mF+vATTe+84N05e
QOmU0Z8eVJq+2ImxpaEhm/WtpztQZtSHZrbxEoE7uAr0bwZCkcsrvmKtJklI7w/t0CsQreLme0cK
9VJnZOP1f2W9TcaPEloXTHoj8vSCh8Vsh0UF6Vv2fPnDV0Bnjkn4MTsEdbZE2SdLZN9a7hTIJYxH
IG/f68COOuiae8u4h8zU21xuMc+tLLtv7O0gK/K0Q/XXKWdvE3R9he+FXV5eOezbxqjOm+E/Vwvi
mIQgDkLd0p3hxq2lxh3bUunVVMj2hbfBeOfnqnuuF4tAx4zSI8rE7BddL86dlo793bbq8mHU9haF
9qd3ZnyK4QymYO56qPa2p0FoPIJ0+4xP4dRN0BVZbknyZww2vM7arBqOwSszZJ0kHp6pWmoI3vI9
p8O3ZJ5eE68ZvraZzFcjMF0zAcFUEg9jNjOUkfLgPp86dvR6Xe0GUOG0G8NZs3vjxBdt6aAEqbFP
JHGmcCBqN9P0p8OGjQTDWvuGW+ghjw0MBSFxI+0Oit9z8l7XPI1SgAB/XzbDFa/wn1RSMkgIxdc0
7mT73vnZCSq1T5ebDj43cM9IIUG9zhtFUyVx3+gydKcz8ZIdgbvn3huSRyL9kyrUH6q2NNlWzgWT
foNXdJbQrl5OQr2imguZDB35/n1Pmz3xXi+Paa0Pwy2wurTISIognrx5l4wsgtBY6PC/2RSELhkP
l3tZWXeTpGLymLTrTJM4d5frs5xGiOjuFQ++fnS5g3/xsp84H5OkQlPWoqaNdSeC13uyEw24F/Le
qb+JRKCOb64tNxzoiDtwDTYLlGXX4n4UhD5oG0zsoSe7Yj+zlsUSQtenIKnZc8AhNgs4F9TAPW8s
7tMgAdifz1xc1SAOOouygEL/8vevWK1JvDA5qChgarDjnOS3pQCIvOg29vRa04bVTnwkjNvKiYOZ
j/dZQfIDqkO30qprrZ/t6kM86ucDmfBqincnAUDDgCfVO99pk4fL07LiXk16ELdqmq639XCSurrx
52oKey+9TQV5oaTdetReGYLn/O8QEhVUU4+K1hPo/4e7WbgcFNf51gmxZvqGSy1mTXpf42VxRC1m
6icvoOqJ02X8dnmG/gX1fmb4hkvtdA5iGaVtsIBL+6otK7FDlYc8kNr7S7o0O1gFZGiKbpTIipX0
WtSNe+XqxMJjd/sOQalklwZFfhVUqntkUHt5kXOiNjzmyjlslobahSyYkJ2OZaPw+p2eddnbl0q7
j1A82OVF3u3qCdHn5blYmWqTaiKQFvisvFmeZA8x5Zy/T1VzJb2tkogVY+Tnbj+YejtnCsIHjh3j
UnyT1t/n4DuIPa8ce4toZ+37zwb6oQOSypZ7ZKGxX6nyF5dDHfd64DGdzhRrl+dobRBGwKKysQSZ
/9SfoGnNc/lok5uyzI/euLWbVg4UE5Wb9gA0OiXXcTrPVyN/9nwvymwfhETVzlPq+LVhGLtqhE5t
YTmpE2fQ/8B1j8QYVRoGpYq9bn693Mnaehhbi2UQW5gS3Z+WXj30tD/aQX2oq2LjUFzxOybg1vHH
CZiocY6VYgjDi1MvtzDdK4tgwmxrfxF4++3rk5MWu75gv3nvgzHSUn+qmZfR6PrfLk/R2rnLzl/w
wWZni1sVNHbkyfln+KEPPD7o6/EIqkSEj2/8xX3m9+mDfZOcnKvn8lZ8y94ud7yyNiaXRb+MlkJx
tjxZ1UsbtADZdzs/u7rc+NrKnDv9MKjM8XTh4cn1lI75z2JiP4lVbwQqa00bexzSXGmdUqRYoKZ9
v/DsyefVl9htCRRs/vezQUpp50SAhq7Px2ovCPlbLs0BG3DcX56XFedhclrknS18CJNNMYPCwV0O
JMaTXRTzrp4X+prOfN6YpLV+jN2t1OxJK+tAVIEnz6AkN/ncxAqcFbWwNpIHa/Zj7G0bJT2OPedY
hw4oxar63tHmJc+dLXGOtXP5P2QVOvDKsxbhyXfVj8TNY8v7y6b8kCXLXVvpneV0EQKyeOpFG3EI
/2ifRZ6lwsFuoNYzhV1WRLZHv+ZsTOaEFNzlWgca+K8CFdCcHpNNNceVqTRZE0jZD1QGiHAUuDdr
Vj3YqbV3MvrrstGtNX/+/cNmTN0UrE7jMp7qoc4jj9BvcwWtQlFtmcKKszQLd4o6cB2dVNjtM6hD
b5BUvQpociBChK6V7r42CmNvgog08UtZgaavHt8hrXNq6XI/D5Aevdz+il8xsfeA+SbEwSvTSeft
gZZdyPKvUQ+jFWM7SmTNl3bpxhNIGX/DL56qwPqWUtpFw1js22F+pOnw0tXkICvApy4PaG3ZjQ3K
0kS5TQXGfX+Re4+kN4AOo7p3K5hbmS8TfJ/naVUluNCdmpodh8AbIysYt57LVr79P5QJmtJlmoEs
nfPXGgwc3PvtqI2NvJKEMJH2aVFkQ89x8BXNhBc4iGJmbzjq7YgHC/ndu4O4tyc+faOtQhWecPRG
v58/ZBPHJNFThOWLWDrIthd9WHb32XDH/QnZY4DzbHKg7nKXNWUskTQY5D1JvpjLo8b+ny0ylPXU
tMCE9TnKesKmjZZS7StRhA2oBPJpIzm14gfMQrjM82kpllqeeu3Z31JPpjvFLPq7Rg1wvOSpFZEa
kPYvmbdZGreca4no6AEyO0FHNot4OoR+v2ws1poBOv/rM1sHWbX53PqgX3NXRimybcFmiM/RyidX
ThMoP4L5zKlTHG04ntkvS3n2FVT/+N8AROE7Z6nExoKsjcJwAaVjc0dX8DuTg4KJBHiSMduzMtl4
1FlxASaYPVPN4JVtVp+gdHltD/pQUGfj/WCtaSPnQtOOYyZpdQqQZlK1/Km8bINpbWX/m6h1wKw1
FyX84ghSwcO0+DvbAT6GLuQmXazHVnnWUS8B2/seita/ZKwmgJ0leJyfIC93IqVFQ3sZ//ZZXoaj
olskhCsmZcLTk2oeagc1QyegY7DB5aH0bgftxwlqWr42hvNSfQgjaC449WcygVL+qQW9TBJccRR1
Xm58Jc9hsgiwBVqIBe2rk1X/o3sdemwEyMiK8u6b57Cj72zsiDW7Mvb1WCq/78oA/TASzV0J0hy6
gY/81+w/2dVmzb+VUW0PNW4PKIwYdiOx8ygQFPWvAYGumGwJDZO817de69ErFgzJQZep+9oG3XDM
/YmH0gFQNe/TKqxJ5fwFoUIfjhP0zyZwFDwnWUp/Bg6hj3NdDjej3Y1x0Vb13qGeHbVZMe7lhBB/
UjqP2qAovyEJ2z98bX0MT9JL5uVIRo2npChn0E2KQ8v6KHGnn14PMZCCeCGy018LWE0Qu1poVul5
gaokxCW6BGXww1WVy93loaycUib82m/hz6tEjCebxI7XoXhlCrV7VuS9baSzcTqt2Nl/GARGi49W
jU6G/ucgDk22BfNZ+/rz/v+wC72hG/OJNePJGiJq/2HBCChGGTrI022drGvfbsQL0DhKhgWkMKc8
6Maw9e3vQ7/svzb55z4/fH62VKTRZEYkPNI5nDQQlCQDRrafFgU4pHuLarSXy119OgwHxXn/25Uz
+o1dFaiUrvobr2ahAEz8csufOiu0bBxOKCC0QFC4+HFZWyPuoBPITxx2ItB9RylECiin+FYv+uly
b596dvR2toQPUwbyXz2B5Gs5JWonu+lRQWis0jkYCPvHyz18alPowbCpuSFU2ZZeTnjo2AdAqVNv
iOpiiUQpjhKO6XI3awti2BUr2Shm3IRQNFnuPTbv9BZr7VrL598/TFGhCV4VCSXgnNSRNwxZWM3B
z699tXHvJBMFzhU8jCcfvrrKvFfcot8vN/1peIZ5Nw6jslezXw8ugf90UX/gBE4MTR2251O34bbX
ejAunk4jULZiedgDuchPyxAUt0K3dG9pZEwvD2Jt7o2TgfkW7WUyAfLU5XB15V3RiN2XmjbxKTLX
mk+zZ8XQMIlE+7cGy8zXWjZ2MHTMQa1KUUZq4SkYujG93KIIXplxE5kysFF3S4/nYDy9jbuFU5Dz
MFoX72lTiY0pX+vD2K92NnqMODyI67ENmV2g3vofl24Ry6/4GxOFkufglQfkOol99wSge8iXH9L5
TqotMMba1xubFVdvythiB7Ez344pj0jxFw81G655xRpNHRRApsBo2jkA6QjVHoaEWDsRNPwrOU+E
VYYrXsRQEVWj7lAUcx7yrH/0g+rO978mF0JNuQtRV0mXoko9HjJJQ6tCgWPi7KB+e9KD/a6qpgNo
oo2FuyXD+nmSFSM6L9IHz0k4jhbpU3VSP8Yl6n4Gr2xAxyG/wfGMTMEdQEb/PDePfhouz5f33r+X
nv/EyejTMICpb5cFqJjupCUjuyRtfDdqQGP15kxL8odJVh0YF+OPHJny5qC7gT3PRVEABZdMe9WU
qJtq+xnAUCtr27+trud73EOzP6WkPBwJ0WNUAKp0LFomUL3SFd0rzXLfOZT+udoirfypC5e5zN6B
XK++hrKn5ttpKc+WkUJ/rW3q6VbOLaazBBdCICH6UVjLl94fkUQyVizT/jAkICY+DcMUquzN6sCn
H+zmfsPGV3aQydI/kDyYihTtg5ggRAXhbqzZxuZc2fkm29QMGS0wGdvkJGqhDjlXfN/nSXsMXL2V
3FsJZczHU16W9azdEQIGLc+OZEz2DnTWUfc33rYkO05dtpH7WBuLcbKCVcZSi/BxG7b68rvl+06k
hoWUoQ0Rgw10+spSmOANMgFK7CBzcFJDFqvJvSE1fb28CdeaNkIPPP2WnZsr4Puy8gZByIustzDQ
K+eHZ8yMFOXg1rVDTp79Nwje0uJ3NpKQFu+Xv3yteSPe8CHQRJwRSiFeWt477fSga+vdrufzI/aW
VuRKHyaYKPEnn1qgST018BQ+wX3cXXDpffStreT8Wg9GANIvwMdmCzjDau3u22yJ1PSPn1bwcVuB
yL9ly5+4WVOQBPzeinUpKgUJuAGvSddmB+F36T8dIcE7+PPEfQMOthvwNQ6RLjp/X9ptrkPbdTMQ
mFQcZpFqlKhPwj3Yk9YbaZIVyzPpuHjbuXW1qOVkkRs66BDScxtB3cqWNOEADWCXDB+rTi0/uWwK
W6sI6bCRkFxZMBMQMOd2RzO3mU+l/2vkaR1BYgT5nMn/gWr6LR7etREY8QVhysZDMJxKlyE/P6rB
iwqiQGEj9MbhuzL7/3n15xK5A4ZC+t5ySAjhvhC0OlvIlbXPP//+IZjoStmpNrOsuAbfZijlUIqQ
tzx/KsQ4bwlGrY3g/PuHTvzA7+ySu/kpA10i6+cHNYxPl13LWjRkvv9nZa24SLIcdxm5XIErAyVH
Cm9oIWIWcrTKyd650HF8XDzOrWPrW8s/Np4hwYUE1u0IkkzpVRCk8lfeNcEjyijyJ9fFb0PAnR+X
P3HNDA3v5yadsIbzVX0KYN1+BbIo0k7WNfSj2yt3TLbKDz5H2DvURCpMrJ2mVJ2vdTpddihHEFC+
7ON5Tv561PoB9OlDgvjUY/pZ++Pmo//5kPjEaZkKHBBjtu2AT34MYicUeUIBFkTzYcp4Hk1Lm+6g
1suukPnMo2ph4iofe/+sqrdx4H76NOBQE22XoW4vQPXcfEq88VUFzXvmcg9asdbdArRd0JR9aOnu
zuWW/prPMkEOdZE4Vj7afpyhkptpHhL3R5ds4eHWVtEELWAFMY+CebjLpVEpWJRa/b6zndBJvtO5
3fdyftb5EIK+60v2aUIZkBvJOlzvQLvrtHtIc0jbPeTJzVhsnB4r9m+qnpGxaBKQECyQY71byvq6
GXExEdC8LubHyyNYcWImmIGQUpYOBa4laG6LGSzG6lcAYfDLja99Pv1f51XnpPBEUKE0FiRfwdKG
MwNvqfsmly/lh2HCRmCXo4679vOiPvV4BxLdveNm17R4RhX8biq+OEVGhDenbu4KhW3i1fc8CZC3
ffeTLSKhlQje5A30uxqaz543n8SURgHKZEd9N7pFBKxUVIzfL6/DSicmeKEXtLcbVGKeXIteVR2Y
ePyOy7DyRYirGkoTSLvhUlZW3EQyMBGAIGCyamTgXv0crDWB2IEuBRKZW8j3FYM18QxIq4IiEupm
J0mmvy5qxqIln64mRufd5cla6+A8tA8nbjvrdPLamYMzo9aRUFpewUmLBwq1s40uyAr5LzVBCqhR
51CpF15czQKAXcBxdk472Gc6vGEIl5ZAgdjiIE7z54Aep6JRh0Smdb7zkjpFwRSo+mZICO79JYV2
p63qq6byFqCMFygbjz4Td61nNycKFqQbIkcVTmzuYoWC6XDxdHJTZfCQXT+63yYgme6ZH8gjChuG
l3H0kqfZ6Ztd0fb+E00bftXp0t+1hdOEde86O3CPLTvwUL9x1aldz32IZA5ti/J0Mu1z8OvfO8Pc
o5hZ2vM9pI11FOi8Ai9Ilx0yrebvs9dPOzfo8utSZRAi8ScAvplVxDzximuPqt9M5skBSspZjPgn
vZsLsKOMqCd+GxYf3L1Zm/p/s6SYjzwf5LFd7PZGJlAnaMXYHmti5VHSJP1dn4AvLZun8aAVbcHe
HCyvoHqSh5xa3Z63pbj1hxJUDoNjlWFStPYd4dJCwqXxnTB1nA6Sc139OvLgL5eVikAexCP4mOAE
WYLpqKA4HM2qOxfyBH0Ebh//jU9cHmpbVq+es6SvA00FaufSIQpm+17A24Z5W4OseZn667HP/7Q+
GAzBZlFdsRaV2a5Kv/d96nyD2th0mBiUoWa8skQ0836pyhYv1cK9W98ty5vW6+unzBtZyKfRPwQO
yGSaZfnzpW1g0kPhfd2DhkUF4+z7ozxTao199zjqYgOXsOYpjMAWIJClGM5e1aXA6MhMwRcN+T8a
usi7rAPpxpeGYeJmFCjIBgWdppPVWo+iSB5S1X0vUcTwteaN84eTlFa2O8wnxnLUmjzUfRoq1H9e
bv08F5+EhyZwBgCzvJtEw+Muh8QmKV7gKN6+1rQRWXPliwyv3CxuKxoy686xv9awiZJhTSvAUhs0
J6HZd57NdyNxN9AMK57Z5HjMqlGqGfRGuM1BUq499pzseLJx1Vhr3LiMWqJ0Gxd066gHryO/LnCf
pmETbAkMrDVvnCrDUkD7Vy7ytLg16FEF86PKQVydeLm1YYsrO8rExFQzlFLrpuaxSiqI1XLx6lrD
jggtIS7XbkS8KyZpCm+0PMkguQHhg7L56chv4/D6JXs0ETFN60NbsYIDBIl6f28DTI+yQkDDNqxy
JQL6l7X9w6EONiJtMRerO5XYp6WOyPBUZs+y4yF1NnKkK338W/LwoY+USwEcOgOkljtTDvGTEtS1
rB8OwzkqRfHqfEfspttC8K5ZlBGWogI68dyZuTHYgmLV8QNJu7Bdpg3HuTYaw0EQSKgnXWa5uJpm
XVxCuPAASE8b4XLaRLQog72T9/nz5dVfGYsJgbFr20URI51POrgFVR60Ux4DYDUvN/45EtWhJgQm
E804JAtaX8rSjdvJ09dW4nixwgtLlOQukEnQQjk5VvYN6NTxCJKiKlJS02stErm//BUrl20TIjOw
fBiqUoDhoE/yZz1MbJ+A0PcgWRAGkkP9SAfjgdYqv5JN8yUBRAzdcDu2bUE6RY/QG+c+ztf7PtuS
/v50yYj3H5C3r1Ra22kXjxKlQhhU6PV+E0pQCV+esE/dGTowDHAuB6gLMLeNp3rZu9DG7GRE0/sl
+H65/ZUBmJcischR05oiKs5uKhu3ofy36y0bH/+pmySeeQ+qNJQbx6nuYpJV9R042rpDLlBbdfnT
/c/iArR+3rMfPA3r/KUop0nFOikQpv7IQAuL6104eAcYc7q4Gx5tbRSG9QT+OPYgV1OxDEYIsLmq
P+W5tA6XR7HW+nlhPoxC8K6jUOJo47FS/f2YVi4oLbNmY45WzMdEZ+MyU6aOXvLYt60jsSAgl7bt
rWyXNpKpv5V/WDMi+r9j6OdZiXJBtVGe0ivJcAVZvKQMSbcly/qp28BSO//bAfdczqke8lg6IAmd
sxaBeE29cl/3NHvLG8Ejv23ewGwrDrQRaosScc3EjNOF1pwPXZXWMWSJ/TAvx9/B0HhRC1W4EM/V
Yhe0tReDC2v44o4xtvuU4OGpzwd2Hdjg1U+lP+ybydnS6V2xNTMqdasUvl/NeawoBHoD0crrphH+
V4Ii4pmBqVJ2YPVzUcXSy9J9a5H2ngVutfFE/XlaE80b2931B+WlKveuaaffyeLq0K/ZA+DiTyRr
cbXPW7D3T7dqCd7BUTVtHJufBgDo1dj8E+9KC5X6dZywU5lq1LgXh47eO4u+oqB5vOwDVvaPGbOC
GwGHIs7GmI9U3KM2XYswyCx5J/x+qzpzrY+zTXzwM2nTksnmKMsFeY5ODu0gIebwxWPQjFulakBK
Qs91VE66HBsnH3Zp5ta3HYfw3+U5WrNdwwUUNfI3kNo8l0/4t33KrwOPbqTr/p/O7D9XTKyyuc87
t8I9vAK4inWdBYbuit7TpCuWEKSo4wOKWjpkPRYO6hIuj6lbTtCQGAfUIhYpxLk4MhdhV3X9EQTL
zk8f70Pj7bw0cxMCsd21qHbn1RMygr4dzU5evYueyC7kUrZ31Cn4jYQUNVIvVQcmDl7KJCzYMEW2
DyKWngkvWtpARHNip5GGPNQzrwetw1Y47j1yE/OhXvL+wU7G/ITkSHZbstaLKSnAP0roEcT57LEq
kiyqRke/gkQQIogTxXmcUfIydFB1tZfZPiQua/zInSbxkovMve0hnIjckQMNMFLxZ5ASgVM1qH8F
WZq8MYDnwt4mbWjj8ea4cIu8u7q0XrVq6C/eMJRsWoU7HSxmib2Ni/YTcTom72pWaBFljYZCBgK8
O9uSSBSNgSbRMABRERVZPjvhgLq/G5banh+lkoGjz0km/i1LLRIlHuTVQ7BFO7ctjoQdPHN/LHRg
TyBaLgsIw/RJE6dkpnvZSXkHPFD3tHiBG7Om6+6T2VG3CVWgEwWFGLJhM7tV2g8ehT3w696DwxoK
mt8mY8peoOIL0kngkE6pdulxBmPqPyogVRXRkvphU6RVlLO2vM5K2R9QTVj/rtRk78dgLq88n2XX
ZG7yI4gm2qMHSu4rqFwGb75rtWEqWLovSUunvQYD/d5SvIIQSSZeGch4flQYCgT1OpB/hZqOAVL7
EySlrAFiOo5mPv41IZG/ZA8+Fw5wYwulUY5kXhZCABUwmAE506ta1jA+vYwHt+yto03pdEWxdiFk
OJOj0y+IKZkqrwlAc/uihfxbF6CcBDL14k7VAYJwlwehRE5gZ0vImoSWaKfvEB9Mr4PZ0Y9pt/jQ
8eJIo2uAvg5dxloOaffa2dFSihM0k4oIzLMoFEjraQ+dLr5X1PaRemRphPz1hCBBLfvJZ5Ozn5sx
2XGGA9YaC3JvtVAJlVaX3ga20D/7OgM5TSq6G6RYvbihCbnOMzl1UQd4USgWyhVIa73hwKG2eWBe
Mf/sUa64a1ran5re667bRAZ/gqJo7rpOTgI6twPQpamcegLAXT+MkW5k44e1LJCeaJe0bPA+55YH
Z/ZZOKd8eV2o4+DKYrvPqk/du7whxX7kM8oWRLVMYIthtYVDohr2dSbs6x7lHVEz5g4A+016BDZX
PnOg0I5VVdsRgsriMFkqfybEL49BAlHtUqRPSHoivlh8b8cLKHMtDrNCnaR/OefeOc9teTsmqnlX
+uN8x8bEQ+Z1IZGHUqCwGvJ6pzuioqGa9EPPZz+9JnT0/2TUTcGA2EDSOVK1T4/CtocwCOZ0p5cB
eLwxcUgSeYu2wQHI2t9kzkAPUOTWmea43mfFwE4eKDoP560VqKgLaHfNaeM2EKmSb3PeQl9I6ey6
pSAPS23e7lgnxZ/EG6afuR0sL2LJ5VXlNtMfjcz/LfdL563qrfFa2rKOeOnyKzFWy3259D4Ul9pm
12UkuM0AZD6mgd8flmRpaegJhjs4qjSHW6GAM5pY71wlSN+X9wXyAQfSNnYZQl8HbI+ubNo3cC1n
/NrCnyr0A81tFECqnIbZ5BS3QzD3cmctE5ItHvEG90S9rB03oqKVc9ckgVXjTM4MK+2JT8Du2XgI
2JV2UIUursHHy0fjWhfn3z8c7eCnc3MxyPZUyPRQNsOpwUuaarYULFZOXpMB1qOpBwlV1LENI9S8
IGZzdBWUXi9/+8oFxTauDoxC6X3IExT82y8Z7GpOQCyts12xibpa+3wjcKBz2XdemQK2YMl/hiC4
DZi/gQ9amXhT2yMNKtvO8zmJWc/ZXit/CAsbKney7vdfmh4zJTT3Ohl0DXCw6PTRbZM31VKFMo3x
d1JCR+hyJyszZGaGwDRI8yyBNoUzNQ++60eAU27M0Er4bOZ7XFIhjHWBGelUNN92ToRaV4TO3pZ8
x9qnG+H5UOWWtTQsiHVT/Xacv27Bny9Pysrami8/rkI6rldue4J4UyiBPRF2DZ7rrYveit2bqdjU
rhwfJwussqSPRb+ca4EPST//ok26EdauzY2xtaCaYY2Tm6AEfPjBshevfrs8M2vtGhtKzpB39l3R
npp2eQQ7xncypE+Xm16bFSMOh8JLW5M66U4d5XvHvylFdR2Ud800b+yntVU17teDLLizFJgThMkQ
oKu8o2YPl799ZVpMhYNubMT/cXYdS5LqSvSLiBBCSLClKEf7nulxG6LHYYTwRujr36n7Nn25TRHR
254JoCRlSso8xrU1Hu3Tv2XzicYb/Z6VMVk6G1TYo7rEQu9uEp9QEDgQG2fePj66m6IRa1++uFlj
g7csOdkN8NNoKY2VosGQy41VyP/xPXnncrUUqm6HZkqGZo7PfTxaB5oUyRddVN5pcCDsMtmJ3Hc1
1XsXmmf2zrh5+pRXAEa1VMhk58Y0nQ6NX+obr4n7RysvugNnlf0A3RTxnci2eHVg1HgnUzv7bKAF
DMwuw5lr1Omdaul0D6XJau/Wszk6XWsi2MU4d5nogM2HfH1BA1OWdRrMw2j/mSur3g+59Vdl0/yz
Vl4d9rLJipBob6rCCTDZFIds+LcTPmQoCDVuczlneYPAfRfIJJOV07lvHFrsamPr+zSlubfTfltj
2jiJd8rRZl8a0UJHzoGJjmHseaR9E3Q9DM/wbPg/lMwZrQBQ5Dm0NNP7JJNo1hArtCrcMAfg0O55
bsRP4xT6do51fhAcxof2aMYmsBPtJKHFYcQlOTSXffhyf28FbnaZ19c8qEelTunYTcOxt1znRzHA
Hznoa0sfiqzBFcTP4MYbA/V2L+Ikvk/nzD/ms50/G+A7Q9vrpRX4Ik/voMBTwsymgReicIv2xwTS
4g5AAnHKU7cNEzTyfxp48fyCeqwNXRhho26mi88zTpyhbRI/rOHYHuFa7fyyHSsHZXpyXmKORl3T
JlzucZCFXjTUVXGPhYfVvLeFyQ7aioFqE/W8S+fqT4Y78Os8jbi5+4Q9K07qE+A3bEcsmn3PORwP
aGuJL+nsTJ+Y7rI+LPCLQldlOFeLsT5z/DUoS6lvcjW4RykS8cmNKyjOl1l98mAIVQaTbXl+qBqW
vsLJ27/sv963hnapF6AvnRWBNZbjPYMH0rEABCJo28kLrEzV93FWxafBrsQZRBbcKXTsojBaxK1z
g8/M7RueuLgvjtIC6rSuxFTuRQLp5H3rAc6FjbONuOvqJ62TYW9saQ5Q/2uawKN9CxMVn3Xfqc0S
FAz61v8qEFJwkEPwfvF1yR8E0CWhsd3iRw7u1d+exPkvWIyIB5QBgUWhgtYvvCn1Z1tBX3hHIC1a
HFzH4w/TKBguPENbB2IAhgTVkS4a3MsKMC6aRLXjPw4VJ6HXab4b8zo/FFLYe7fNWkjUtiAS0Wqy
Dh2o8Scyxk0Il8UichRDT7ni2sL91ZFRC5fQA7MBiSnbluxc3NJCHEVc1Caa9iTA6rwdEdd7bmvI
PXWuPrqxyffKB66dtPxyyZCwBp17XMjlQOGmWeMSLch0bHVbnNpGsnB22x7a5rL/RgsGxagErIdw
nKsmDUinx6d8BngoE6Z/ulwrHpGpTCRhIho2fQ6TGgVRcaxcWGjuvKIvH2cZ589cTO4YYADmowf3
KBAVYUh1LgY6HXRsurvS7oozboTeZyCnCEwDLf07YUg5uMkM4D1zC8/VfRGOXV2/QFTa/QEYMgvH
Kh/vFOFiD0t4F9dt2FFOOxhFYsqVdpon5c0JICIO4CgBtfr2ZNkcnNphtuAcOs4nKZgH42mmoBJQ
wLPU7yFuMXiF2OEi7R1lL8wrJVNxmhRGPnYKIE/VpH4mFhJGgYR3lD4xn2Qax7DhEvl5tNM2KFPf
rVFsYMVtZlPxRCEVfZ8xox5TQFZCCfTuSY9SRzG5QAZyKFoBpDOeIMZo7xWdrRMRpb93dMJ/epYG
tGs0/WshU3Mx7iJAczYN3yVxn51EVef7uSPVi2XiKQRjHMaLZeUlkUK2PtTMIXeSlljlZMLtlVmz
2te6jA957qQvao7NwTSuhm+9dopgJs2EoyHUFArp4WqJim1DgIgdizo5sRoFPNX7nz17UAEAT5eE
TrITYV18rgTzH72KT11gOCpXQekVzaF1vfnGZrl+bEcHLXSObrZfcHmXA/GnQqYFO0COoUWlBXq3
rUMwLVPCbkk1FZ/jmBSfh6JA9iOlG3IIv7ww0hdHlyfyRoBncmf3JHlSUwbPm7L1u2NHgaCyOlis
7lwEX2SVDHUJVsBvbVL6FyxwBtTtWLdzmpaeisaKD6ZCCMAmXO4KFXMY/aVZSDJrPGJ2myCzMhI4
tkN3xYizbJGBaxiAfGCAwuosRK6CQzeZ1IBK5yS+5CPySZZfyvnwxYVOxQUjWSX++HWqucYJKvb2
TQU02KyhR13NXv21ZmTaw4c533mJxY8T75JvKp7lrQ0Z6GMfV+NznSknhIubc5o070NS97iPC9gn
JSXtIoKS+40FcTF8DfXmPWeSHWLlAwkqE5FfKqr2oVFtvxuzqYimVDu7ZhbxcfKpDOYKucXyzU8b
nFMQZBu9r6jl7vGPcZB5vh910N7Aumo9ePEO/q3EWeqBaHSvUM+02t8pZJNOfdK6X7D/0Ju4rB0T
2COyyAEdjs82PPb2SUxqGpY617CdlmnxKPtJH6oqb29RZS8BTxyB9Gyspn9FfLBvnYf6rAHrErDf
sX5upo6e40yZg0+oixBu59CPnfkZ7ZMTaHLFEaelESunYbeIXfYIYjv/BUw3DWFzmu+FrOoTCo7j
g184zSmPY2dXOml9RAPfO489nQ+tApoprS0Kd6neusfB1D6NjJiQd7p7aLw6fsxAtfwEPGPz0md2
8TJoCKf2fv2YFgUqqVXXh9ga4LYEpM5lWx8gJ5ibg8aSPLGOEVSFoU1gx9jWW/jl3sKQ2fve5tgA
QjBX1G1hl/5dP/IBF6cc0MPZ6n+PHcpo2NuzRwkhxgdjtSitoXb+pakq9SpR9APWCAW1ubH9A5Sq
nCdOXPtJ5LJ65BPN/8xeX0GasfBuoOb17Mom39cJy46V11a3yUztT45dW79jpyo+jVq5RyInRx9a
ZJp7P6vEA8wPgcGGRPfrMHv0rxg8GuEH6z1p4/qc5jF7RrHAP/pmnl9YZ6wjfJrY79Et5+/K7ey9
17fxAa0oqFfYNb2LTc9/lXEv79yxNC8JirHQU03L8VM+JtlrPZb9X2zzTR746L295llXP40Z9GoD
zC59hiauSINJjaMDNHuC0qFvtCTIVnXh7Fmm5BQkY1yicFTV6Qkbdoe6l81KeDtO9X3fSv++VNZw
O0tG91XjWi+Ntq2HqSBTExglUpQCJ65C5Yghqow3hIwUqQg4AKsTvLAt/QIabYW1XtVnCMsAlNW5
4yOaFmlQ1jiCHTOLoOhZgAxOAP2Et01x9JzKO/op6PNzV9hP5aiLu5L3zrErHOxceeXcxkrBgbr0
kvuMzuiQAMdwFL3nPkoay5dEF6wMNG9hYscAAfGhsRpic3ZeIVcpsIMI3wsAViUA3Vb+49QTOGRR
i6Fcr2HThPHzf8dpLj6hbq0v7Zh+73IKwctBAszNcTq+GUaffPOyfgimYrJ3vk/p2QNU7jwWfUox
efMMj7UkeZDQeGyhzAaAro5B+KgzXYaW7bJnd3KxMCjK6Q8g3/N7vyXk4ObTtIeWHHR3YpY8VKmb
3UPNNTuYfBC/IQcES76JgtOB5MAeSGuFzAJBVGUifxQ4cN6PuJb/6chcAEKf1jRgOunP7oxaMXeb
OcXRu9V3CY56T4WOu7AEoe2ps3zK4NrtzMjxfb13xvnoCIcfaVx6R4fNzRPKFewzzVtrV0jX7HNW
A8HToqmkG0XHIAUqLoAkUf1nqDV7zIoU6kHDwJ9nJyuK3Zw4mRuyys83cK3v37P5f3RYyhYF/pgC
/1ioXTd/Q28wwGK6ftNee/ilW/+m3ulMNulSAulMDupTW0Vl+3vMN9rM79+2+VJ4pUMBGA53eHaP
dYjUv3NE4CXh0MsPFdv4UnelgnFHz0Yo1ACoGHlp+iD0EF4fl/fv8fw/bkFtTcAVs1AH9u+x7eMG
slELW3vw5e9vBtyYjvnaknHE4fc2GPelVluKxO8XCGEJ9O9Hg8yP1gKUmCIJkJ3u+VcZF7foFRSB
PzufG4DEro/N2ppZFK088J5hUQDgGYo0IZAEOwdSvNXh+sPXFs2ibIX6rI+7oYDxzUW3iwLlBBJU
5e0MSfbX37D2+Yu61VyN1QwfWz9KStwfHSfd97J9mMiYBddf8D480OZL3RVoV0mrHdGn6ONA7XGB
krs0VC/8u9j1uKyFfN4qCGFm/1sO4kuXoJh0vtDdxce7i/K+DiQuSK6FdFRsScisTMdSjiUDZ9Pz
BLQmYCqLHjC8Nm0awMM4kN7GhK+s2qUtUN95U+k1qJjFYhp28DKNQIE75RUZQgJgZSAyFHOuT8zK
zC+VWRQU8kQ9AfeQj0A+jQ9FWe2k+vGxhy8CWw09XCIJyvNN/Klk6BK7HZiV9cfy9FKXhXSeBat2
fimh96GVfeXwfZ3hFHn921eS0tLfp0rb3IIABw703rC3cEjvxBa76p/Ox3trdBFuJYEvcYd64zlv
O5RQUOw2YarlOAWpPbo/vLbgX4wfT/WuKFp1b8CAxI2xmM+tA0f5fQyxuaCgtMOZdrJ+a4Umfgr8
WjB5QFuk3RRvjMHKSl/a9lA7J1oWgxP15h40yV2G5DADX8Hph7qXfGne01Bao9Hv2RGMStVtIu0q
qC2mf4DxvcWGXfsNlxh7s7mohDIlhwpisRXZVdO5FB6m0sEVZOMssvaCy9/fvCAmLohcGg5b0EMO
PPm78B+TuQkKa2OMVhbiUk6nyIWXDJlmUQvL+iB3ihNA/D+vL/KV6BeLABUZXNrMPNAoT5+7athN
/gNA2hupZe3DF3vv2HWOsCZukLzGJ1VaTwyVruvfvfZo+u8xV8okdjKgkpZM3ldwdkEjVOHHHr3Y
bJ3BEZOuexim2e1+sKAkkbUfE6HkYhH3XeN5oyAUd8IBOjtdG3QdVk2+MSgrC3GpMDI6fYJbPhYK
Kvh+IcIapYps/ASN3o0XrKwWvjgYQwYj6/Rg0wilgkBxrHH7e8dfr4/7yp63lBZx/ASImnhgEY71
OZoUs8IFc/zscwbaYvm3ldaWkcHK4lmqKiWoTszMs03kx6/AeOxitXX4XpuBy8C9SQVGZKgX+i6N
gK7tD2gZKTj40PHBHnELVVn8QVMJvhRUgtaV9K05hdio5/k730IBz7HTb8LyD9dnY22qF7GbTW6p
atpAPNAud9r7zA08Abf2v7VhWkTvkNRwtuEthWXbDprMe6v8ljc8aCr+sZTMFzGcJAWIQCKeARUu
4VtsJISq3QPOti8teiAbm+PaEC2CuSqVQp0KwZx4atf7JrDK376JN2JtJRyWwjOo5Zq8KbCrEHga
NShoncr8AAupAB2kjR+wMg1L+RlIUGiPxBCIVKODHmkCJdD00A6/cEH94I9Y7L0M5YrG8zMaQfw1
6JLPfp6Anfs3h2t8I9jW/rgyEf/Rn3HKYWxZhx6YJXE2ZrD59f0MknaOaF5kqehTqnLtBbOQGYQj
6mlv5Sn6bSVkn/DffUDDJEwEHw1EIG5BgLHPlUwZsIhet2svrawAwcAAfRsLA2yYaFCWhLkjbECS
3VAP9W3RdQrC21Pd3ZZWWd3noy13XuW6zyhj872YxnlX0D79ggPOgHrmXAM/3si0PzN4UYeU+r0b
2BMdImBkxwt/uYzgJ+wNJ7QfUY8dFDu5Vdp/4TSON65Ja+trkarsFIZwaLtSNHIkgJPyMJQgk5vp
WwVQYju2G/WOtbm55OA3GdF2vJ45s13D0eXUoDqbg9kAGOnGCl7J5EttHdT66AhRvPrGrfHRTnnQ
Ff/YMWCpVeMYrT2UsJubPHn2XDcww68PZdalGk2fZTLmoBRA7/FHm6B+h05pz75+7OGLnNSoKU0G
ASxdzEhAs2xfi8/cjfcfevpSymY0xkdPvTBRP8L3AUYWw5fUZBsP/wea9M6laClbM4Pmk2We8c6Z
I8til2cDO3Ci0I4VIAu7socIuvJROJYeTjY7L26bPaQz1Y52XX8/+L1/qNO5CTvX2jJZWVm9S6mb
xgHmvsknEpnE/CgklMy8hhwt9Ig3FvDaCy6p+U14UCC8nYohBVsUuoXZJzB/wrr7c326VqLjP7o2
LomT6nJcU6I8NY7z6nb13489ehHWDqhegmYd7CsBUInTR3vYGpG1j14cPLwE4sXWiBGJiZ6DCn5c
dqn9jf1oZcdj9N/DPYxeN0JK+KLRXn0B2P/F6Rhk8vMxyKctpfO1KV2cPYaW8BKabiYaKAu6/A4s
iEDLLSrcStpe8jXjggONWzESzc3PwrB9TX/FbRXM2GasbGNyV0ZpydnMgQxPPSCJIk98ar0fsvP3
pm13bjZsQM5WfsSStxk7ygEjhrqXvad5dQlnp6wkJA7zvEatJZeDjV6P0D+vL9aVGVkSOXtTd9A3
zUnkMH5DpLuXlT5x+f3601cW7NKBx7aA2PdUgUsRG4PS/WGzjQevffbl729yAwOYvO89GEzP2hUH
dFxu3E4/pq1Fjte/fO0FyyCGVaPOVEWizBtPJoPq1Zx4D5ltH64/f22aF6EMZ6KKgsQG08mxuhtx
mgrAbf9UdbjMOflPwenHjjLOIqrLnks/TRET/ay7fVoXdyIXRzO3TpD6VsSLrebN2oAtQnse8rGU
rmUi08/JXhE3PviWL+B+o9gH52Sxgad5RaWJ++SmKiaY07GvxRj/yPjHmIB8ydBU/mQrN02mSI51
hMJbCObZC4DIG/n1nyF/Zw9fcjTRRYbbYRMj+TEQZ5LOGg9QLXIgWNSD4TEBHFgFptD5K0zS7Rvc
iusXG6fjPRBryRH8OxDnUTEawtpIv96lY4U6A8D1J12Vvh9KlmTAUoHddmepZAb+EoIigaOs/kE6
jHwtPZp+McY1f5JsqA4O3EefwBymEQTMrKec1mM4CQrAnRnn6feHFvkSQd9OBXClsdNEHhwI4H/X
38nce4QTyyGfRsgaphvvudRY3hnZJYi+p45IATJpIl1Z32MFaM/YnlNdPCrl73itv03sQ2qYNl+C
6gGGBPCmjluQ3GgIQhSsxIotwaOVbLmUSrAn3SApuG3kmwFKix4JettsmUGsxOcSUz8rpkY7h9gA
6H17J+5+6GI6kIxttQTefz5btgRmYjKqJgacoQuUHIjUL7Gefs1F8ef6Wnp/cFCC+nfGz2a7gFNc
VUSuoUfqiUfO4g2ixNqjF3nF9pLCGlINmJv25F3SWwZ0sJbtr3/4ysAs+wStl4GO61ZJRNLkwMDD
cp2Dsj92JGTLJkGLVvmYT1Bk0/IHgSwoWnwbx++VURGXnevtFosrvsU1ntzKERgKXPSHLUeC9w9R
bCm7XwOkWHZ+k0RgA4c+vE/yODmIuX4s5ePHBv0yGW8+HptqZnKtksiDQYlLX8YBJSgpN4bm/c2b
LTsD1BaoCA1jHg21M+pdMwHqBM3UnN5OWS+f+9lguLyUjBuFgrWpWBwWQMqoUDQd02gWerwzyQgC
srTrjaPI2gJdHBFAjqx4nwPlCQYCIMdAiLWOpXai8reKUO+mZ7YUKKcS+M2scTLIFGe3rCmPvLM+
dLxhy6aBtrM5S/smiy6YYBeYdbdPAmbcEGCSPR0+pEIC2u2/V5OAIEI24zdErTH0UzMXLtCvmSEb
R/6VcFi2DryMWwWA+lkE6NFfbuxjEcs2gBTuRYh3U61pZREtewhGdpqmYs6inmdB3371xN/rsXYZ
hf/uvlAD+ffoJHZeoYHlZpGaKKDg5LvXQRs+r27cFmIkvfmjjDhn8un621Zib2nH0NqCNH07IVnn
zpdYAKal5+Q2taY7wPa90PhmS/VgbVouA/kmh1jOSNNxxIAJ/TXtZCSczxTd47H3NtLI+8cWtrRn
SAgdByenWUTq4beoh1tNvMAdUVBz0pIGhe5POEEXG+fPlTBfOjXkQHLaOa8Rhflw5/bANeaa300X
CfrrM7P2gsUOndpOctG5SNE6OmTzHDL3eR63OHtrD1/s0YPxUU3LWuusy+8zYCWt/+hnW0OzEhrL
foLTy1rSAV8OQOL9IAewCbqNbsvKHC/7CPWcuM40NdYZNh956PhOGrGLCgMTaX2Y0969E8DxP8GK
nGxk25Vlu/S3h8gDHysvs84UnnIgUkwq9MQMTgjcncK220TrrczIsrOgk3nuee4naI+nc2Brmt0D
oWoOlQJ75vqKWpuXy6vfRODMraGE8mkaxe2kgqToIVDMt5wp18ZpEd4jQ1/DElUWsbz5PIMCEiad
d+pzZgW9U25kq7VfsNi506YTPVjKKcSTgFoe3Z1bbhXh11bWYts2pR/rlPEssuomNCXSr5p28GQ7
ePV8Jz3yApbJRupY+xWLyG59P2axgw3cAX9DDuVvns5/PzbFi7iGuqhdobGdRam0Hlu/DkH42Ai9
lQleVuRVJ4aRzjqLOg6phPQPWFmHi+4Wn9nGuKzsRcuq/OB0DkMjGOPiTLtePtioJ/f+pwzCCt7W
NK+M/bLMPgpsrjXB2DduGQz1a/7RBbSUjvcAcc7AX0BCovy2aA3ETQb9nXTilXnZI2RlbqSrnq9P
80qyWJbbhQeGjS+RYVm8n427U/FD3m91Uv/Rt3znBLKUkK8uCFNjtBNNxUyKHYlBxKpc0t2UqW39
zisQIaw007cxeIDnnij3FlbW0z4d6PwDkoHTTrm2hNEIiCOAnpH7Xhk7HDL7K03i4ZBWsx3ItqsO
lDTW/Tz1cn99VNZW6CI7oKGTuK7g8RmzTG5AdiuffJAY/kzDhTXVjM7GAXPlhLYs7c8+PAgHVuAq
ZxffM+UVu5E6T2RuHwnNX6Uyj1Xe2ZcE+xHXAJstpRmnAifaqnLjs8tPJoakfP0jt+6BfA+vD9za
clpkDZbJ1COuiCHVnf9QhfO7a/TNNHafPvT4ZZH/4hM5M4bP9xMUw7Nh2pm0jIRXfrn+/JXUvazx
g++dcbBwrbMAa9WdXQWeTv9T2CzKqhpiN/V4NPHWWK0kkGWFX9VVEk82LEvAJkmDwbc+tZpslR9W
JmJZ4GdywJfb4Jcb+gU8WYCeSrD8NpLG2pdfXvpm+4czCNxkjW2dTdkSOAb0Y/6Afnl2uD4La99+
ee2bx7fULrRWJo0oDx2lDzYQeDnnG3fGldheyn73DAVeQbDz1815HMddp6r9BO6kizC8/v32Zft9
J+0ta/v2wFqe2PgB6L5WB6ZBakrytLkHIw9exTIB81sNBSRvRHay4zr7BLzhvBOs/phDOVuqg3NT
Jxf9HuvcldQhgeWipBvkF3id3djzxnl2bZoWsV4VDFoglCEY4SCey2KvCrBSu3ljFFcW2bLqLwZZ
9Ci7xue6dc+8gAwrBRZ/40q09vBLAnizxLKRwn5isOLzPJ9j2OI5oIFen/y1Jy+qc6Z3oOB22Tp6
XpKb2I9RcKrgkXT96f+Us99ZWkvpRW4JXOdq6UQNG7rHuJQO2KwtOYB6az30sszvKw23eAgf9aHv
oc7bpPzije2mIbINZBfAPLshqgLxC/2mG6lrCdsBP+UbG8zKolhKuFheOSlDy/hcJs9u8Rn8M3sr
cNcevdiUCzYaxUgdn6l25nzHrcpHGaaw+iAXmf96fYBXpu8fJsibhdH4U6lEgqLwdOkFFb5Jf3km
tV+uP30l9/yTMN48ve96h5bovJ5n1cmwsdRDXYxu4MbDH9jwbqyRlZ+wFM7sWJNC3xYrkNPsVibT
vs7qjZhcmYKlxHtfs75BbovPkPEo3XpPILHRA4H9odFZCmZ6Vm2BOoLdFyimnSgMqOM+TAfNXg0b
+/va99N/h31PCA4/3eX7IbAYV9Bd6ir/syXRLbr+E1YOEEvNzJygQNRVSRZBjEN2IeF2/mR5LcRl
B6v5BrEQZe8Ght9jIDy3v/7OtUW1yMO9B2lNypl1Zsy6qdvsqZzaY5sMPymx/1x/xcq4LWV8aE4p
J7LjZ9VYUZOQ3xYlT3OfbEmlrizZpZyPV6tEA6NYR1YHCnpd2meSllsI85VDNllkZH+AOQTcv8tI
xUIcHBSUfnA1+PuOQqY0o8zA7mWA/khJGnRv83JrOa+thcW8ADmtCwkPyUgNt6M6wPmutiXq378k
mXZdsbXhrMzNspdbNSiMwJkO1VAIR5rUCd1GBjhCbQTlCsKNLXu4unKKGnLolztKG9STHs6eSidI
hhSiCN2cJCFa8mUYA7r8DDVMwJS4O4S+3fohmySUERT3HrweZ+nra3FtuS+mU0oNbXCNEOPD2B2Z
43svPTO5AIxlRndES+djiB+2bPumfCoHBbbyWZRg5Mk/WevuONQT3fE295rw+s9Zm77L399sCePg
Wh6YPjjmVHnYemjzX6Tyy2/Xn74WWJdBfPP0pnMMILyxihzNxR2EPd2wdbvicP3pa5G1+Ha4xORd
ZtEyYmldVlB9sKtni/Nk7xhrCo3X/ppM2YQU5IivtJuTjbbwZabfOQMttRf7diDQzel4JFhLboSd
9UenGdtnaBXzI68nFJac9mPoO7bUYgQJYqoabvMIZ6aogVqthNU8aeRtyk/XR3FtjhabUl7HVi/d
fL5pLVPeDVM2BVlv0o1G3Eq4kEWJsAAdQoq4IZCdPRIxH6f4T9deJMTsjS1v7fMXaY6Ovaz46Job
BUEvyK5epG8/fWRknCVhvkPtvS0LRW66iTxRGj/mebrl6/n+uCBL/DsyULzWHvNtfPb0kiHnE3Gc
BpSxk9/Xv/39uHaWnHk7SypwT0R5o91+5xbfoNC8G62Nh78/5s6SL+9B16n1IOEVtZnzBJPmB+4N
GzG99uhFTGOAJ0kVCCLaAvHHb/wmGCG2fX1QVvTqHf/y1jf5qK6lLzUcdyNdDNOdLLJ6l6T0R1Lj
vBRQ6XU3SUOH2yGFp2vhJhKM627eaFqszbjz73fLaiYJNdyO9Mx14Dr+dz9P99zog0egs3P9F669
ZBHMbpvG/dADnui46idNy68dbUKftSen779ef8XaDC0imkMzPDMqcSKI1A1BYssj9Dc+GHGLYPZl
O40Try88dN4etUknCFeLD1migUVx2UfezD73eu2iO0yiQYp7OOJBtt6KyCiO1wdmJeSWJHoogreu
8vvsRiVs5znkODvyNs/HD+VpZ8mgh49kURFI5UQ+wGxVg32tTv9e//L3N1Joyf17YKTLFexQ3Qm9
c7h2CJ78NaOfBsXcPHuJq3eDDwkVNUHtMLU2ouGS5/67iTpLCn1cGu0ha+uotzn8W9yg7x6Tsxmg
q2+OEHXbX/9l//TM33vPIuLnmsCKqpsJrg2ihZNxBfOmMfblro7N9ICqugi9Ck31DkzQJx8aILi6
4P6S6FqdoBYJudNp0J/Blh0CAYeOm5EbgYn1ihMkgPRrbYjZm9Kyz90wQnG9AvcbdrtxEvmZBDAT
ZIjkSyJc0L8TRSDIlrZHrDo/5PAu3vewRYLgDxVnVqb9KYsz91iLbN+75a859SGYXnjJo9MX5Bfc
x58bndfWzmbGPzjWVH8b0iE75V1f70jjzwCJtpYLIbM298LMLrsTZ8w5QOUM7g8ecW6gyj3fOqxB
Q7OmXZgrWP9Am3N4SnRvHsuhZRxyg7a1d/qpv7OgPngXo2WyMRMr0bGkF9K09Wohsilquj9t8U2Q
Bz/fynprz16kjTgevIQzeGRTSBlCmDPLcOArmikFKavJNlbsuy+BYdUif/fYr0vTtdUNh1hp0chf
A/FOJIk/BJTE8xepWwLSyWIFxfA4Ebdl1x1KlZeBKMlGkL+bt/H8Rd6WHIhb10rmm8Rjj6nLvnpG
fKTqhkcvxr+y22IsXE/dXO5oAhp/Hm2DkT9ej+GVD1/e/seRjZCrpvNNYc3nVDhHXyQfKcajFL04
hSlXMc/CdnaTDC89/9uVBtXS73zYgr6sffrisljbXSPQYYMdEVTC7ipuD+dy0Fsa8+9eRPD1i7QN
5wvDYYaqIP2Z17taOTeD699PeQUdWBImENzfOFWsLH1y+fubjROMCmj9WZhfGwcmXUKPuEDHKPug
GffyQqV9imN2UZibmqSh1aXnGITPpoNRi7NVRlj7BYvgbZjfcTno8cbNyHSexTA/FWYoUGEVzUbp
9t0dDbOxiN+46mwXeslQ+efNATq1eYiW/Kuesm5XmuLZ5/owjHrjWrW2sBbBrBJJSiXt8saSZRAP
Z7KlKHBZO//ZL/ErFqE8V7FbQIsPlj6K/ko15FGBNQckrKG3AApu3X7e//z/e/68WVAdts4SAsEs
guzp59abX5py3sgW79MpQANexLSBbMkMqbvppvPBnFFgCp648lMQynwLXvXp/zi7st5IeSX6i5CM
WWxeobdA9mSSmXlBs7IbMGCWX39Pz1M+36aR8jIjdSQMtqtcrqpzjj2C8yVpB+hGQTcjC7zR7Z9l
AyWQpJ3JcbQJWkQNRYzsOHij+t0Vk7lAVwO8nGAFpCBFKnh2GBzXvKV1hzYb0xif2p6Yb6YyIODs
Se9vGoNRG1SZGfXbCpy1/uJk9T3piQS/rTP9zLp4hgJ5Jl+vu8jL25vqt73CyVpelwUki5cmBFhj
2nEZv7Q1//K552uexuupmiSEXaKONkE3Oj/IDFbapnu+/vjLm47qJGlpP9O0kXSK7Li8SUEDC+mS
Q0q6Q7NkGwZz2TqpfvPjSUIhlTGBn86b05O9WC8WhdpKDCV4o+cvFLo6WV9v5eHXPkhzNykZvBok
gXUExt9gBvlrWv5p3bd62Njka+ut+ZoxtmeRxT2NLFOBfJZb5XtilU6oWudTADGYkeZhSo8mSQN+
42holmAmeVCpdzF9SV2UrLeA7mvTpDkbAW4AgCCECV1afi/O008a57TI9jZJNpU0/lWH/t+lUf3a
B+ruAoIjlYwAkJ4O2T0N7aALQCAPUtrA9qG/2O2MO7WH3JYfviS7+L56d/dbafgVV6ffCu10nmgJ
8aVoUm31BoUj6zC0ibmVfl+ZQv1WyLwRsf1QnHVmfjdgp16shykud/ZWW/Xa65/H/eCpTTMxh55O
dpS2PPA4u2XzpxKPqDqeN/eHR49TRnOrz2lETAl6d/LkQvrhUw6Fn7/mw6PzFuy5S4lHU3e4qUww
gDjcAfoIIlE+aMTajbjocgBGdTK1pp0ds+ETZL8TwAtAwz+hi8pO3qecuEFDsyLx0UDWbIy2ttSa
0YOldZAFaEciFy15rH3o2u8WVxA827jgrD1fs3g7yYUUYFmOUuOwLGcA9le77gLabzitf60TlwxR
M/eGSuiIGJYdkQAJkrcR3eZ+9aX3H5dQ7otAnui3HiJMLyBn3xk3xrfhvX6vfpLnKffZjt0gWtuY
yRX3qUOvuKqLJUlSO6LSO9oTX3ZeJ15ip5X76/tvxWp09NXSDaWDNJ8VgTR5ue+SBszbxNzKJK49
XbtVlDPoV4YhwTya1o1qyx81658+9+KaufO4a0yRFHYkR8gHtIkSL0Ppgc3l+uPXJl4zeWxhbnLb
saJqMo6cKIDHpqz1497d2MNrU6MZPmIHZEYYVtadkhspp9si9jZ8ytq7a2c6yLtbrpbBiSAdcezF
3cLjwCRbxr324ppxEyMxRvCNW8AwD79Bh3ADTY3D5yZds2uoGTqOorUTzQPzy+4degV+Mm/BAdem
RTPqrOrtya46GrlZc9dDJWEgA9sXWbdszPvKzOggK1emaUYzZkUQZ7lpW+jCGBVwztfnZsWD6xAr
dLdShxCTRRND6qyc0qiu43taVJAghL+CfB/b6F1Z+wzNaEdI1Iwqlk4EIdAqyPqx2yWlvRHdriyC
DrXyJqglDuDCjAr66oBHUbXSb+fP3c9RP//vaVpDECSxiQ0NSjX+4mT56qb21zz27mOzFBueYeXw
0cnZEo9Jz6xHWJfFlyeXNel+7MDzZLpQeJWF3e6vL/jle4CpE0PmsQnIJNiqo5S2v5gtqhCs8tDM
SWwpdgricV8gOdpBYEHO8e/rQ17+NNPWHEdiicI1AXAPpa32AFl5O+7MObQm0lsjt7ewp//ykBdO
Vx01Bs5TEqepyyJDokmissvi0CXmuO/alB3QlGdLv2obBWaMpkFiuR0PaJLuTgZ45U4NKSCRm+Ge
e/2T1za75s3cqVgqwT0rgtaMByg8GLy+xbliW8zIa/tdc2ngXBNxez6m2DTdgaTHzp2bfiEbe3HN
KWgubSnZLCGnpMCRWxy9+S1FSwHC30PO/7L81/UZurwpqA4tU7EhXLs7hyAt853mJnaqEzULH6Dz
ja9YWQMdYVYqsLRJL3WiTCRekOToBHUbsZE4vdyWQ6mOJpvSls1JD59ArKKHSilLn9NeSGiwKANK
QUCV+mjTWW4XjwiQUwl5IHbZHBdlNK8jHS3p90kRB0m5tN+uz+ja955n+kPMz4oireFA7ChR5Z0a
jWe+LJ98tOYAZ9tBXr6QNCpbltyJVqVI8KXZ504G5/xBH17ciPMm74D3jMoUakFD5rjoY6idjYhu
xVR0urfMLpk9NNjMY/9jMR7aBiIP2dfrU772bM3MaTbHdulkKiKTPAgIJZixtxfJ+/Wnr5mIZuSl
EMgLlTARCS22lNzmI1pIbAh7lcaGiay9v2boE3P7CgLZdlTm/Gas7AwKEfY3swbc/fonXD5t6P9B
zdI6d9LeQzjKW+WTqvtm2OhaS3McpUYHzajUwZBbbHArn6PDznCfpmh9xmi556BdPXH2MmVQrTeS
jTrPyoromDNmunXOwDUdjWOR79hY76nVdGA6mZ68CVQH1ydt7TM0Q46LMq971PMi+xzs1Tl/soW6
teZ54yvWnn/+/YO9NRRKe52Fr0As4Gdl77t57afzp3r7KdVBZ1M7GclY9SISHdov5v5V9NZWPemy
IgAersUSPYRTBqeBk5scdZbkQSIgj9/c1Eh9DrVo0FscsmJy/Zq3P8Y5vyfZ9L3M408G+zpgzCwR
h0PSGSaJpMpXotIiNGyb701QD2+s/toe06weUJHWmCRuK5PnvrDyfCR2zSlzlBugPPd2fYutnBU6
I5wYgEKzFpyNfMxOsuxROMserz965f11jJiZsaRa5GJGIrF9Md5PnAXE+hurcSO2WvEpOkhMsNnJ
xZg4kCDvX8SSBy1EZ9RQPdQFmJvs+HZoko3b9Iql6BAxsggKdumiiQoT7gvJeJTnUFVEE/NWR//K
Qug4sWngZuXlyo1cxOAV+wIY/OeWQTNymUCgqXYKEo1lycAKIMRrwmNIqKEb/sCLqj1dH2dtirTD
G9LklgdEphtB0ci3wBKE/xZrI8paW2rN2ufOIeg0Gd1osRG8qdsYEizzAqxYDFHR+oW0W/ztlxvj
KNUhY2nelXGWoJQ8TKCBizuLh7FV1K/jSMjJKlMn3ZPqTMU9M2cIsrYrS6jQt+lWGnvlBUzds4Ct
Oyu4I1EpV37nBWQ+1qNfZ/5cBZCyswwfTHjXV+zyljN1DGqHonkGNt0xyvn8qJL5sWjYhr1cfjQa
If57srgdSmOOp/pIdvTHNJU/ZO3dXH/rNbeihSoVJLkqYmIrgCsOIlL3JHlm7bOdb1Fnr7y6Dncz
VDmpeMTzGSkCIMuhlLcRPK9YiE5vN1CLk6woaWSKrAoWVPrBOOzQoO6rLaaiFTuhWm4FWWV05M9x
H2VAAljWY0zrV2I+ys46GjLkn41MdPSb2damUIw7keBjUEK5QqjfQAztry/xvxm5cIPXkVNT20wI
d3EqNTvrBdyYQRV2X9hPL2puur3zOAf2vtiXL9kT/0ZevDszhP7fqXwqv4vvLt0bu+uvsbYTzr9/
CI8qkQwVoAZgziQCYtz93TBvMeesPVrzZ64lYgZNWVR8aPdktcMb9Ho2TsV/a31p8uh/XxsoGyL6
lptRB9A/mI9ZA47dpH9RRT6jwZBMTsBy4MVEPS4PAgK6+7wbra8pdeUDCEU6H3CCZJctDaQg0Di9
h5Z09d1YkNj00Cc8+YUdQykHino/0l6NB4AeyUNVJVC87NvyaKC9MHDGhO/MrBw+dQEy9SgFYo0N
mAXQgDxXvw13OCxeueuMn8Dsb7jCy07F1GOVUpq8VorP0VTf9bm3l850U853g/H1+la6/Hyqw9HG
ibRKQcAvWqCyafi4ikKJ8Fs6qY1FX9tPmlNsejQuuiPK4GZqg/LYPYDZ+uX6q688Woc1jegKUUiI
oWy7QD9RtDM/0kUsh+tPX5kYHdTUQ8pkTIUro74gbzJmp3SGNlyfT09N5Xy/PsZlvwvWg/8aBO1H
j0DbyAtH6BTGioUC/KtxnG+knC9/AtFpfphsZ9SeSy+cSPe1N9wDNONuhy55sfiwEcN5eNP/N2ni
nL/sgydyc7AjcrA5hKqfhqOyimNLsxu3gXqhsMXONJg8pND9ja2tYv3anGm+L5VNmVujFYcJo3dm
Ph2RadznkmzEc5c3FdFzMYlRZJkrIawnWb+HkOk3V3qfOmUhn/TfubILuahugPIW5++zXAKXq31T
Hj+3lbS4ZiJGi+CQ8LDKysM4u9+sNjlwlW35oZXcNXE0Q+YUvXNlhgEmK6OBPbD8oWtae2fHptoP
0HB7iB0u9jY04ENDNXInugoysDWRJ0jHLLvFncjuU9+qp2xq6Hcx0mCNvDbdCQHajSSdIehazZ8c
4BzEfNjVVUfYYjYWQ7POnPvQBogD5BdfO9Js7LIVs9GzNOMACQa3y3hY22nhDyZYbvqR3qOwdaht
+jTXqD/NYn4Rwvt9fc5WoneiUwYN1GnNbsGQExSIwV7c7ZvaOqSt+yu3F6h1W/nbgPCszrJXUPF6
GzNpX/YPOnlQbJI8q8zUDc0BKUHgJacblclyIxw7+8kL3kfP46QMWNSk6mqIL5an3EjfXJt+hbjb
sfKGzB+nzYTRiifVczqdZQLjqkq4OSf+i477795cPeQDjbhhbSUi1z5Gcw/QwmaAOUCx0HKLOsAW
n39BQQ53K3s2v2exUHdFXcn3je3wj8Hz0txpDgOS7QwUI2MSpZ1R/kSILLMTVF0sJxiTIh1u8jLO
g9G2GiMclW1/sdyqewf+3rnhoFe/dTKzeqb1lOd+gpTXi+1VnYUpV4A7NNn404P8wLvVZoCqZomT
vHPViVszrew9hH1buusHUjyh/tQFBhT/7iAQg/wYVGeGcc8UA+PEVLxl5S8oA912ZEFxBM33X5s4
x7o6TH7nbdn5VjY1v8zFgPJdTJcYjZtzLt+SuvBOOY6qfTen6nZou67GaUS6XyAC7ZGGSROoMxHz
wKBp70Ogj/uu1fEDmROwRqHgs2s9VBdBjZBGI7SujlB7Hieo27TGuwPo5YEOiviMTf1NajjPceWA
hArx6InbiRhvnNRA9zVEn/vDIsvfIl/Qk5oYxl0GCdVgOYsqCTSd7oTXD3vw+n2DrCF0yNPR3RnK
YfiJ00M8qOZ1qdwKGUTVWM+YUpB/C2S+rZTJp3E+QfIBOGMA4OYisBpm/5Z1/id1/7GAN4zuHADm
ib+4jgnvKAuQ2hLXeRMKVFiOWGSI7sTxsChJ8K4slV/IjLSRTyuUOiBBYiWWX3dI5MeFYqAzBd9X
OTpD5XulY+8dw0ofxFLU+DM4x25lo5SvAPaHilAOfTOZtSMyalOXHRooflJ8fzL94OPiSqQ+eXwq
KlJBFFfRkz3GIDRaQGp9Gry8+mJDfPvdGVR7aks3zvyWJvymLEz7ZM3cgY4kdI/AEttgEkDy6SW7
cunmXxDGFmHDvfRYQk/oG64O6FFM59mLAzomoGxsY2MECbJjDPummMEwBlXu1zOPI5hvjLm+k6xA
Irbiyb4oQE1JulLteq91fs4ehIomnqjFh0AFv8mXpDoVNU9LaC5myyP3qvkoa9rd4/ZfP9TgQXjO
rdw4SVC1tvtUQQQCQXWSql1V1r157xSg6gqAcKOfioKJfgPxKquZ7crrIjZbEdBgDhTir/uIFaen
Xz3auM2XNJV95FHjnTTVH8rtG54upwoUFdeHuKwYSpEqg2f/cNLG1dTPtc3KKMkxaW1XtT9FrWx/
oBTkTsMgHss8rXejhGR5wKAi5R2A/Rp/UqdGLcuQHsilLKOlf1M7SV5LJXJAEvKO1ruSgQHe51Wd
bCXAVs4yPdW6eHKm0K/tIhfqTEFd1CrwCrZxz7ucHyF6ljXlI6S9xqmLoHNNfdHG0ZhVD+kyvJaO
B0ox5KaV1W2cymsrq0XtYpyHJhuWLlrQjmp0Z/mfU5be90m9sa4rQbp1nsIPy0oqq8YOl0OIBrJT
GyctIvRunyfeFqR87Qus/w6Qc5G5c9920SwZDw00o7RBK3L3C3NF/RfOufhcXK1nXScIZRqQE22i
iYLT2bX5j5iBQcnbAryufYh2DNcmy6kH/EGkvO4wLWhFd3/LpIPP2PiAtV2rxe09aFkgH1DX+IDC
8eOl/9oNxcYFc2WZ9YwkkwsT6WBD82vuX+w4Dj3AaolST9e9w8rc6GlJOXsQgwTcMeyKeQgKHEqB
MwuEGs2dot1WV87aKOd47MNezThE7kg91lG9uDdQMX1KsuSxUt2fgs4bnnRlDfSkJGS7Z8u1GxIl
bJS3M0+yh2VKtvhBVi4T/5eTTN0KrR68jdzyqJjrK/Z18Mq9PdhgCVEHlAYOCfnsbGmWXSwQsapq
vkToCglG84E5IW9UIMqN/Py/t74Ql+oUT9XSV/3UkD6yj/ExO00vddg/jHfmKd8ZAQtUsAT0MN+6
h/Ikw/aBnMRxOLl7d+NKsbZUWhRuLYJ58YItrZzMz4y/treR61nbZpqhK4QofRcPbUSy4TWphmxn
TvFzq8jeZd7WKbL29pqxA40/iK4tSTTwcS/7+Km12c11Y1w5oPRs2zRkUI8EH0ZYWSSIHbEDVMdP
kwkif98mdNEXUm4chSteRc+8kYFXRsMVDxfPC9FrWPqu6F7jJflx/UtWVkLXgWlHoylGzpaoToNm
dn0kJufuLA65xT+09gHngT94lMLqGlIxB+0FNehC4rgLWtV+qVm80R2xssq6HozRmsWYVtYSgXj+
jibF3kIQfn1uzk7vgvX96yX78OoQbewTKwNMezLfaHvbZG4UkzbwltfF6TZOpH+55UuDaIf3PLnI
aJsF6pdu86oyK8bmSZ07k7L4j+mJ9FXKuHwy49gL5sFrkV0yyL7LBdvPuVs8tHYuo8VrQRwlOmif
1xO6pcGqlhyXwVWtPxqFs+sN8W5YxNnYk5cJOynRoaPgF16gdAKq3/KsHOyoTCH8FAn1fGmMWex7
lkJ1AXwke0n4/GKnVpEFzZDRye+aVG7EVReXx/R0IYhzks8V4GUIi+q9am8r68x+99gsoGJJN4a4
aB0YQtu8tgHS3LlHbYm1X3vczUjW7aE8W7GtSuCadWge1iC0ro1qNEPTRppgmfYGnQ+CfDLprWPo
59zK4hY6EzjOkxtXuX+BCQJ2JPlCjS0Y8doXaF62yG2X1J23RG08ZhCpKm/EYu2rRG7V+ld8rQ6n
R04im8nU9xFqWy9GO/Q7Y+FfsfrOThnJM6RKdykhW53pa6Odf/9g89wpbTNuXRaiE+5HBxG1hXgR
G5tx11sVcjbx38Ykh+v+ZcV16Ux7sZfjal53fQS83RvYXu7aSf2+/uiVVdGh9oWJimWc5UMkILnj
t5P4TWMzaKY53vABF40PLuA88Id5ItxGootB3ruI39vqMXXNGw9EekIVB/QjbwyyNkHn3z8MQp1Y
9pmNfp42y+7NhYZz3m5M0Nr7a263yJuqtRq1oPfQTdAU5nknAoLpdySi68M0sSEYepL+ur4aa05e
ZxXrmQMquQFSqpOqnvoKEtQpLazbGqXfPWUtuFAsTvMT9IqWME0cCOq18o89AkXAbWLsBqBLvYAO
OTrfBaGt7w5WFRS9sk65Y6g7B0m6715H5R01cYm9/tIXfR9WWDNs1XAzgVBrH7Wq2fUxSPvRsFcn
b3R6vj7AxT1qejpdmZHPDXKWLkKPyT4tCfgeWf/Tc7t5w3lfNGU8XzNlB7hSg7UdpC9Rltmh7xft
sgl4l3MTXDkliKeCJOZoHhmnZve5Lzpvtg/71exFmgDJT8LEde56Vh57I37lydY9/3ITO75IO44E
J7LvQIsTiko997V4pf20XyqzCDlabSCIhOwez538BizG/SmhTfleu2MeIA4ZfMMa5b4TxqcwDXgZ
zQMYRV879gACS6Qtf9MyexhUnATTkm9M5kULxfM14++KGj2vScLCpkIXhHx1W8O3PBUM5W2MYP5z
K6a5gTrPq3kC93vEUuHL8VE1EJiRx889nP53OxQJOvrnBTNkckn39qxiH+qVSPd75taWuGikmCTt
ItWXcrJkgbUvoBBpl78VBcl8sZPNho2eJ/v/olM8X3MCVpxSpdJuCaveVGFfVJ1f9v0WRHFliXWk
OwR7HWdcPDeEgvy+8zw/jqmPOonPc7Yb88+tsY5oLzug5qzCsMI4N4w3NO2JYOqn+GaAguHpUyut
o9oT6uSeAvNYyI1b0L0GlnWUdKvI/49A9cIi6HRnMR1B5wUi+ugsHZUF2WSJ59zgLCzcdBGHTvD2
Zz160+wDbmAXQcKVS/1axkWGf8f6rS4Y/RN3xN0tJJV/mSgQyzalvQXwvVxPRZys+YLGHYaSQEQm
RKE9KAee+gwsrT7O0YMk4GRxhvlUteW0awXIfZmzcQ1fOUF0EN6Yd6A0zdM4rBqP7whtvBAbCgpL
+bTFJ7D6aZqHUHGRtsXQ22HuUfUyOXK6s2vGj+7sND6k7aagcId410vJgPoQSMEjn71xOV+xPp1x
YGlYW4m6ssNEsNynLR6+DP1G9LkyeTrngMhKUYzgsQk9JZ6tTkLrLhN3FjPfrtvEimvSyQYmiE0b
BJDpSDQPIqfH2UyCdpB7Hm81IK6NoPlXIe2Os8zNIq8svi4M+Oas9g6T2RF/jhe5MU8rGgKerti6
gIclbtAsFua9DFVp7ETrHBGaohp5Elb1ADojcGRbLlgC5LyfibXri++zm77nY+u31ndc8jYSEmtL
pnnj3HY4RSvGFNaFWXxD/4C1R7+aDApub/WhrwyhUw0slKB1YDaX0GvKkBk1shH1weMbH7Di8HWe
gbbKZ9pbthXWTe8b7p+4sPyMP3Sui76PLUTG2iecB/8QhZWI7Jty9MpohDSTgJ4VignQwgSzMqiJ
U//67l4ZRG+Ngh6XNAAkX9D0IK2g5nG9V00T72Iiq09uPL1HynHRIFUJt40ELbsUvLLV/LPOXftL
ndT20zBN8PiGN9tLALk077eNmjFoYBeIMO3yvkYaErpMqAwYMeo2gWENbpAP59sEKQG8BtHbxnte
ngquH08WUJVeyhMSmYDRfh9bmQKe5C29701qqzPz8sbhuiecSesKzi0agiSFfUGda3koMlaFJk3S
IK6le4yTtNwIetY+SIs8UxZbqCGQBQj+P0UzBKnDfbQY7K7vnMteCy/93+0pJWcdyYUVuosFoiW3
s49lBj2VhMxfR4SinxxGc45oiDBZe74ruKN145VDZDvQhMmHYt9A7GDDCi4fUFx3jZkHAsta9F6Y
9mBGzbJHr1IbzZRr06T5OlbnQ5zNxhJ1mXhJjPnkmSM0s5vXNOVbOgorC607uzOygiUybyKwoe3m
brGCeEx/0th6u77Ua8/XbqCpXco8KV0vFEPdn6psmm9Zg5Z/Qwzj4/UhVlaAac4OpTQjddFZFuaJ
U6BNbvzV2nyjMW/t9c9L88GRKqjSmkDPobPf68o9ejjKL3ULfaSR1HLj9deGOP/+YYg2KcsETUkk
7Kc6hepHawX4jkPcQ6ru+gSteA5d43qMDaMATQIJPSv5Fis0VuHm/1uk1V7Uy3s2bWkorn2JZtYd
zKwTluyi1rMf5SRtv7SasOzRv3H9Qy5n3U3ONIsmRVFTBoHV0C3UDr2+boGak2sEfAaIGSeoRMFc
xipcxvKOkmyjvrISAHNd9XpxiwwUHQUNsSgPIGcxv0xTZoQN8qFfEsthfm8Q7w8rpvG9A1t4S8wt
JZK1va25AMk8Myuo1UadMexS9g0qZxtzufJknaOFGkj/GAqFzcGyEj/L8lc+bVVHLqeduE7RQpzJ
pjzrZSQXeTvN+X4sIrcZwo6UezK/WPWX6/thZWPr5Y/ZKYykdTIaJl2VHfJBvaZVtvigjf7b5NVD
hbDg+kArnlgvgix1vEydm6HfUyQBai0DIMiNBxznsNXtuWI7+vXR5twb5sFEir+ADD2oAsubYYzb
HVmWbqPrYG2I80744GjwYMRpS+yGuZH392Zl5n4xzfZONNmv69O0NoLmANJkztqMDnbIu9LPunZP
EicwxZZ27drjNeu3Uritxmub6Myd6xZ52KAZES1fn8pgcJ3umqHuDmoBxw0JH/ZAwBXIlc5vVl5v
cV6vmYVmzK0aF3vMCgcRHHtqoF9qMmMK0BC5L8/yOMLObidKNlZ7ZcvqbCVlV3DBxESieexsJAZi
kMPTdgnQ8rlPuHW4vuIrXkRnLFkMh1YQyK2jxCu+qCa+Lbxk46K0sto6GKYxcKPg0gJ5dyqzoLYn
tMIJRIsFWAE/9/La4V4ltWE3EFKMZmO4gbb3sYvNjXlZe/nz7x9sLV7StrNn+G3ZOWBz2Dmj8O3l
9/X3XnF7OvuIIriQkoaAdlyZw06U8VdUl5+tAoz/NYTu/YJXG9mlteXVDJqUU53hIEejUlnd2LE6
FKx/uf4RazOkGbMqqqKFVAeJ0PYbAFrRZ+i82BK0W5shLSdcQ1CtLM5CvCPwyGbynav2mPIXjpa9
Xpob4fnaIJo5M4aMyNg7VshT+3HImnuwX5X+wNxh1+CgS0pzi91oxZZ1gIscS2jalW0c5kztR9TL
oXLMSbA0bu7b+fSZjiRw+mmh+rC0RJoLDM6eT7np+aPDgwG1tCrP99fXfO07zjP5wSqAk+XCoYMV
Go5i94lB5c7peHxM87wDa1Oaf86T/x+2xRNDhyS3BwVv/t2p0GuDfnuWmRuudcUqdBALIxLc04OD
NkcUlpsGVJfOxnVj7cnn3z9MkJAWc5vekJGFBHeU2MqE5GMiN56+UjzjOmzFUJ1UE5vQ2tg0j43D
soPNSx6kqgKItK2QYMER3j4WVpaDE7CMA+4kHrBBVRL7vehyP7e6+Zg30yf3g+YDqtL2LG4Dr1MV
M5QB5cDl3cirPjSzAYSTNN8q1a9tPM0fFGZKMyQXkAlISLUzZ0f9qpnZ73F5T+/c3BbH6xt85YTX
m+/NuloqZxH4IIvsKhM6o8i+0aHwmRF5oryvcUe5PtLKTtGb8e0FlSqVQ+hqGL8bBT2BM+Nzi6K3
4Ht9mYzYDAgcCEGjfed7bID+ykuWfQpOZ3K9cR4hUGnZJG2xy4tc+pIk9b4B8/sJefFpwwWsrITe
MsOFSCBCkVRR4/zuBLQaQe7eovW/t+JDQW4ld3bXF8I8n4X/X5riuiCFnaPgY6FFKhLxkh2NJCuP
CaBmf3jG90nWQMQFFX5fuE3zZFl2+hgD53msKJ9OMbqcTsVCh41XWdsT593/wXssg5mNaRnLqGF5
hAJxhOE3NsXKdFrOfx9t0mU0BmDD0f3nfE0m+m0gbPKnuv0K0P3OGqrSr2byuchPRwuUluPmHHsk
LOw5HA1RB0Yf3yVGs1ENXfsYLaqZ0s6KXcAQw34EJqrLIeLJmv5XB96vY6n4o5iPRfZ6fXuseB4d
L2ADEtepsaRhBxi0Xe2z+DfLJ7+VbnB9gPMKXNh+OoFJNmQFQTsNCZuCQQ1JvqVqjMx6cD75fC3K
4UhjMz7Uc8hqcZQC+vbqzRjjzy21jhgwJ6eTYxGjftXQG8MUyKypGrCypFSH6/OzYhQ6aCBL4jyX
mVxCly/3dl6cBNCU1x+9srY6h0nbm8PgFNwMq8KJirFAeaK5adKvsbUxO2sDnH//YNAp75FmdPou
miAHV8eFC4Y4eZOM6behQrHy+leshLE6XCCFagDavgD+iZkDhpR301A+hUR2nP5cuNiYqrVVOP/+
4UsckItWZYtdmufkbabDC67uG1HNRbiDyXWAALN6sFYKSoA7aN6z2ni2SewEOFPuYQVB2pggIwRy
kSzlVkP6ZUo3DKnFLTF6iTxiJTQ05vZmLsYQREy+MbSQCHvJDEABC/Iwl/QALg3kELLdsiURuTaN
WhwzVmj+JCXk8PKePi79/GzF1u76Nvg3XxccCdUMPUadrOFoo4aiR5MdOVQ6w7orp3zft1N1C/LZ
vPIXMH+h5N/xEkrnVi5fzGmZIe0tmfLZUnu4mNimebAce0mCmde2QONl+2tsFVjiC546s587pnxE
eRIEkWOhkvzYDEsRiL7c6sRYcYg6MAE0zQ660BgJzVo8T3EPQqpy8IcyLzcMZm2A87HyYS8L4nhi
GnF8kFpMUb8AhO3wub5NDSN9vL4YK4avQxIo2AGrjmGdU8wNl/cU+geT/bTkGzbzbzIuLLYuVKwm
eJNpZFM41qjYGk1mHbKc94/I3oNdT5j1joCh6a00DHRdLAXI8BviyYMTQ852yh1vN7C5ejalbe4I
6XN0hJcLLozeiDtRLk5u45hfPzcVWuQB5ZmmVVAAjVTm3WNLPRMP6YjZCxdaH64PsWJVOsiBEG+q
XDc3w/9xdiXLkeLs9omIACQhtAVyttNDVdkub4iamkEMAgkJePp7fFfd+VdWRlT0ohftzkyQ9Okb
zoBZ8b5jvITiEIyb/+7DyX93S+yhBxfPkCgaoE+CntbZI9X+7z76IgwJMXdtqDEfbMt5eA9tpM6c
D9EtEMG1TXgRbOoKUw25zO2pKfKjbPodDOpOQFzsV3GL0Xfl7vn/gcu/jlI4120chNqdivW+hdN6
2O46AxkBkdDS/d1xvYSY6xWmpxhxmtMMwXCo6VD9CIRHuGkt+yv90CC+hJprOgwgvZXmBMfhaa/b
OUysHm7pyF2JN5c4c1L6Ucy9yJ6E2fWAMZAJdtnVLWjdtU+/uJnnsilXEjJ5gqhU0SRyyXVWTTI8
V7ZVNzpLV5b50hF7lASaw9oZ5KVcbkGwX14YCdSUDLGoN1CPlWUy8Mn+lUVAwC/xBb0q4LsqW3A+
DPjSPHzvazGkchXveaAfo8L++PMBJB934/+GUR5fnMDVhKSEEll47Fz8rJpoSOpaNSkjuUsils/Z
pPMiI/VwLtD5SiLOdjJYdrighqSZGBS2ZnjOVuW6xQ2q02rkW+WHyQQZvERRa9M27KZtM0pvLzAe
Tu1aTBlQDFASmEJ0ldkwp1rW5NUben/Dppt86msrdvFgjMNBAGK0+ZGyOl1YGGR5M977C/+FGU8I
tcH4y59f4bVc6pIX0KP5Isiq7Wmc1zkJWujfeP36UvXDczFBIy+i61flxFPbkmOxhvc5Uo4EMhzf
/vz917b/ZdajRNNFZSyOI9z/TOwlDdUbN98aHP7+auGXAP8u7OYxrIiBQ2jzTKrxvTI38VfXPvsi
D2GRoCQMEHXGmO7Iou4DN9zKcX4f+0E4/e+t5aLR514Hld0GVV+nP00CA88FBniRyf784n+ftvNL
IL8OZ+GzBWFZz9CYW+v1pfXJw1iqbRnwQyWKU9G3j63X3WjaXnuijw3wr6uGwQ2gAtnEnBbY+mQ2
WPnnOBAhtLG8r4Gvb7kX/34/8UvIvgUMeA08T5+mJnNhndYApYf9LX2Ma0t+kUz0o/WqKSpASInf
YCaXrLcmt9c++OK8DyHkrwNe4QYbyFdVLi+DUrs/L/TvQwkAC/998WrpctB5xo/rq95CjeQ8KfEQ
lC5MWl/UWT65G+nQtRW+OMowIKz4EirsqPHjguyyqPhZsed1aP7uCy6x+p72YjWpcjqFy4q2EUqg
/LEAj2EaP/35Vf3e9w4X18WRDmVTwJMcslve3m6XNN/5mzJtN2QPfo67X09Ar6d37k6dzbnZd0/h
q3wotrcstq7AXPglhN8WpemJ+Pj2KembpJCJdBtv3vTbKIbhRcJ//vkxr5yRS7Skt8QRiyN8DxXn
YcIyAbtzI6pc2ceXIElT8Gil2vtI9pqsp96mNvIvP/rjK/8VQLwPmXNb41evnv8CZ5Sk5+ON2HRl
MMMvQYSCTVMbRk1+WAJIG7m6VCppIALZJyIK21Mbk+m+r+bo4BY6prU3rtsQweDN5TaHC2I82dfK
n9YvgKmENx73yrGNL06T61QQewXMZ3orl8SEIoN01Xkg8kX3mMDXLctvBIgrxSi/xCDKYcoBUBvz
Q001sELVSp/JrEKVxCyekR527VNBBvrWseYftHq2Gv5C07I+EtQP+yDXJsELsK92DrvPIAf4EKHm
fpl6bZ4neRTkX/68ba/cWJeIqWCobEz8yhxjs7qz6erycXQlTaFOVt613BYHQqWG3gZM3x9zSm+h
qa6sxCWayk0DrLkWfzqaNj5IOMRuxLAcatJglECgf3FTvPPKF11C0/E2V85zfFHDAA1aAaqnZ16F
STRAZuzvKOv8f9CaDezAg4aMR8d7ABh66MUtkHSgc7eZCfMhH1HekA659jgf98S/DuyQi7Zc514f
LXR6N9AG/lq2+tkIWAeHMoZuMDPpn3fGld4Zv7SoCqwoexDFilOeM2hBFeugYYbF6uWffgg/zFij
evy5Uuhdb0ih5GM70eDbMpf8wdTBgNsqcmWZRH5tAROBIc4e/KLlQRWtPay2tvAILSDBGMcD/TFF
fP0RQ+Why2qJG5XYmdzAOV4JnpdwOqX8aKIqgPx2Jfuzbha2HWvPbv78kq5dL5cguglSd1Cq4MPR
LHXVwfxinc5yNsBMeHE+5KmmxHuspYWkn1oF32piKtCph27858+/4EqCcImD1R7rFng5T8e1yf1P
fVuRTPLRO8ej8/ftNJm/6jhwfpGlVbUKSoty9hgyz/scWTWkqMwoHIVz70YsurJUl0BYUhbRtEJR
6wj8Y/mNtRKUtwpAoD+/qGuffpGyzdB2xFYYEAhWOBuZsBNnUgz0Bm7m2jJc3CztuDRC5vlwLCNV
7gZ0Hz453/HjEs4yaclsv/7VU1xCKtsRWD6kbMORFN6Y+kK4VBfh4999+Mer+1dw4QyQvcaaAnYk
PG1zmXHv158/Ofh/udLfdBUubeEKVYauZvjs07uXvLGEJW3yk2dx6lKW3N9n71WyHZL7t9Mpu9/i
n4fDYXvY3mfZ/f3nh+c2LZLDc/Jjt/u1e/51+GWTX2Zz97g7HJLd4fMhOfy6i5N0s2uSzfl43Gw2
X/Z7/Ovr8VO6P+7OxxSfk2WnfYq/2aTHdH+6z7bbt+zp48/SNHvLsn32toc6543jcjUwXBQfnBeO
zA5xB4Nf814xQZ9y5YBsi0mFi76LHoJKxRsP1jJJV7dDOvpk+Pznt31lq1+CPslS5GUF7dPD6Pgu
KnQql1u2Mteyuuhioy9uZaWuI35YCrEDYDwxjbf37XcZgWWxDnvqPbvKPg4oE/HlIa++QLN7E0S3
6OMMe/E3++gSAkq6lVq3gLHnLz6FO+kSvKnAa394ZS5//NXru8R/+qi3INnI+cHXINqGL0zeCqK/
F6SF6+PHtf6vE+b5VTGEI4U0aeSrfazkuxToVqa8JBBh9usg+DXNtCz2HpV9Jq3yP090aT73eRX9
M3Nud7yD+UNa1UAZYnAKIdMW9kvZzNZNNcoM2aLbu5mSJ9XX8m7wvfHbaFcQhpe1X6vEY2MZJpRb
6iBvHeIRRQ0RYaHdboXgQNpztiZNpbsuKWdXPURmhWf1GnT7FSZLM6j0PN/1rSd+iX7N06amDld8
F0iaqMJ4TQItTZmRERO3WHRitxAqFihMTHmXriGNQDOH4HyRcuow0AdWcgNoNf6ijsLpIcw1xjYL
WTdRW0SwFuntZ4zXSAa5kBwVVTumpGfN22hd9xBpOMDDM7ncaL1ql1jPL760eY0OBTEkm2fQ92pt
xrvI47cgi1fO1aU5DLjgTaADfzzCZ7vjifAbugEtH+K6f7fxLpK7qprLsFT1eKyBDn7M60KmVTfc
mo9duaL+R8bear+ErCgHKvh5jp/XdU1j70hhS/HnX3+l68kvIbwMfPw6toodZjGcJ+fteNEcNKxn
vADaxhi7e/2YtT15LEYSJ6EEN6vNb7QxrizNJW+zABCCRg2abOjMJPn4oIuXPz/VlYT7kqy5wOyG
tqEaj1J5elcTsezB1RweODfh2Q5+czQ5EzfSyWtLdJGjtASjUTA826MKm/G09LW5l46KE/WlwdTZ
jn+HVuOXDepyJITp0kKoT/m/egysTcBkAmbDjZ38+weJLmt/2KGWRY1mLph90aZvCcmiBlI/Iz9H
ZrglsvX7L+GXav3EL/mMwoEfFBCl9vuqeaKnc//9zwt/hZcFl9L/xuq5krY30SCPTEw+hYg2pj37
YIC8d7LWuIHS0RiorswRMUGi7MRIUlcFVHxCM9FdV8mbcKUre/ASxFwYZ0mno+ZY27jfekVXfZ8n
S4KURPO4KVbbntbAuN2fH/zKDXup28/WWBnBESf8Lj5GRt35JXnyOLtRkF2RveCXQGa7SBi6KcMP
c89h/92EygFXUc7jK3Km+Y4VVXggUWieg3YeoRkyz+GpaOlyEDU3EtSS3GVtN3sZ7T3yMlNQiwoI
Zt/4eVc21f/goD9u2rKj6ijyge9XuMYcy9Ku92olOkxWLfIbcIVri/oRyf6VCkDOu2hIxJoj/DLb
HmBUFJHeLNtDFHH4TZdIExU8Lm4E5yvx8RIlPfu2ZVUTjXBfkQBpBr3eTbznN6LvlWyXXaLGFCwC
fDBlqqMqpThWWobQbZ8LvilVpY8eXDvguNNGVVbDBPJnBJR2BWxNHR3+vGV/v2jsUntWle2HtP5Y
HAd2EsBFUXWYJXrY7FYb+fdnAg39/y5W7PTgpg9FsWjud8AP15mq+BdI/9Dsz0/w+93A/r95/q/d
IJykzIVefeTSse0ws+nFrKw6MMDvdFIvYDDMtKnXG/H599uBXeLLcudVOaxgoZA22wcWghsRF3+1
r9n/4MiiwLK65tWxoZV7gAgs1H+4v5Wd8EFAm9N67cPtn1/atVW5uC5xgkhoe686mlKlSn8NG3ZY
wQn786dfyWfYJXhsMsKF5YpNvcbxxqzrF9N58RGa6/fKr//xAySvH04AsnTv0CIaEzAdQCzJxxsN
i9+rBAfsEvQFF/WcluMsjpqCfaM+EQ9aVnRCbfDTW1Ui4bpKe1gOlGvKTHW0frf7cH9cuwAy/zoL
4UA3wZ51cMtdUcEtk/f39ajO5dp+Cqa9FesbGqE3wuaVDXWpZ9tIr9OSBRVIzOM/ZSXSyh9uXMRX
DvclbgyeWjU065rqmAOVGlTirvV11prodVC3BJGvnL5L5FgMO+EhGLDS3Gu2Ur6oeDoMbO/njzDJ
ubGdrr2hixACA5Lewqm8OgZrfgqdO1Rq3NzYqR9NuP8titkl2At6h34YjDFe0RimcdRlLkaYasNM
we+eyPfWfP5Av3azSs0ybTz4pUeNvHG1XFufjx/1r9C1+E0co/spj7JE/T92KyQRItduVTH3AJF2
w42nvPYCw/9+z7DkfhyFujj2k3vsxXS0ZTffWJzfRxJ6CQ0QXmnoKIg88rXUYN9HSwqTvjzR3BTZ
nxfp2ld8vL5/vaZi0GPZsbo5apQTSU/m74Udf5D4luIwFIPjK9vgIh7yYOwlfEUJLvmg3PqTXh5M
XKh95wu9JoOuJ0CGmWx/qFgP4x5x3x6mfPVfQjHa8Sg8MoD2rw15YQBK7HuqvC8kHMtPjfF4Modx
+MC8oEo5gdlz0a2wpylJze7QgZSHsYvy09T55Qtjzeql09jHdyReyjwZAydf5xJd0dQrG74bC0xL
4PDZqQ107ksNm8SQpwr+8CLTXQXELfTp/LSRADV0MmpK+LqEzVOnuN4OY0hSg673fmR5kwyBLfY5
XE2gSlOPW7DjKzi2NOUCLNLCiq3tiNl3keejCJ2aPU4TzQrW6QRTRgB5x+VD5UcvzbFTlH0KZ9Xt
tLdouMjn8XFxhP6Yo5CfVDt5r+ECkioqJaN+mIV6+8Xx4YfIJ3yiUgA66QEsZJ+C/mzgFpeEFA4O
iQWfPwuEzh+CPOIOBg4YsaJxUpU/OxfmApCqjyy3rXz6qR+8AQazc5FMhRmzpVgd0pmqTDQkU9MG
70umPo2nn45WwbepmEybsjGoPnvNoLJwXX65dYQ3L0Ri2fPktNtokPrQmolIueXw49rID8oQE2L5
rsfKJhWYwnkWKt/8yOfCvop6Xt7jugw+dVCffKas77Z5UPC32U2mybhfy6xf1ninXDP/iKol7JOg
MxGMdBY3PECuGk49ReO7DQrWGZy0SXaoyZx4WOUg0qarvNSfQB9JV5i5nU0eBiS12DQesMwRz5q+
8P+pIK3yhRHdZyNZmkOwzO5bE6j4TjTh8gLg47AJFmF/eVUpNiCf2Qzl8QQvFBt+IfnIwbxlDm5J
pXAvBhidE9aFPjdkEgpFHHSVEj2yNfXgWIAud1mTYzDK4oB3z3bg9YvnQc9oti0YiMKhomyTuo+6
H+uMQY4Wvve98Sfx6AnT4lFBZHynFAhPndNJJ7HXAjoBNUU4w02u+qZ0OcKaSMX0O4izxm2F0cH9
YuErlLRNLXjm53MXozlSE7aDuThPPUkg6gl8lT041sXPJncM//MHbbUzCn4+ngrgCZNDaKstqNpR
ulRp0ILOVnL5oTYEF/nUxMFYJ0OT40Oh9rIxDG5Wsg3HT62I+R3UUsfHOoImKw5dJION8Py5AbzT
06+tNNM/bJygSTdPgI8BEh3fUS9kmzAYmibpIN4At0OQmDjHqasKZ/d1F3yt0TN8MLa1+5B17q0I
C32qGzo91k4M2w9d3kdNcSv5HS6JGfNBaGau+XYQUFeUikT3oRXkyAcaQHicRNt5Qi2v/H4+qKiZ
ExU0HjlAdiXYBGGjvvfIuFA69vbZ8o7cGa9tk0DW9h6/NP6KpK3fVgvV57KAS+naxT3anWUmjM1i
jGnFRHtA6Q1YIRC5MjupKrmjhkwmLfVsRUasE/dqbPIMP5m9Wj/4NACAmcAvTG4bQcTWG+F6PZG1
vheyLLoUJq7TeTTK2/i1mza29xccxHnM90E9OpuYCl3LTfch1ORD4PwQSxAcAbzp//Hblr7qQq37
GN1Nl2jM/Dd12Jk00jUfk7JW7IuOo3YfzR5hCa/yaRfKYT1AXKO9C4UNd5wN4DQIN2Ss4eUBxZDL
Imbo69wAZR+4kqcVpFFowkW9Zq5o4u0A9fhjzN10R+jif4abu7d30o++Nsp1A4Qeoy5B6JU7eHd2
OxphyrlVH13nyI/RMlZem6hRzVsyeeHL6in+iIEx/UZH3tbbYImkTHJh9de5DqKnjgX1ozfobjfH
Nn81QGO95t7C0xFibsAzaIRP4jd3KwxPT5Y2ch9PS7E1ha82gLfyR8X7ckv9pXqLcO7vrcl5puGI
c7eKDrq8TVCBjUjDh5K3DW6P0mTh0BeZaSPwIgePn0NllzERQgZPxqfF3nATn+MKhL9qWceD19E6
Wx1/MzBR/2ZQ8KGlPALTk0CYz3xqbQG93ZzOYxZZD8gePBrNpHb9obZ0eVp7TrGaZALmlU4b0+VV
5sXMvoCw2T4PRVs9wYIIHkeC+DRVAVj0GBJjPWzbhedBV/mzku34o20h7pUMtNL7hi/wiRpK7966
sTiELUrmiDgH7+qwG/fNSmGDgtBdnCrK+zPve/ZOw5qdAry+720hK1hUOuwkMnsIVCw4QAunhXqJ
326jBjxy4JaLHmavEBCXejQptlC/RRKc/5zhmUb3yK6mJ53H4i5Hpv2t6EPIK8spRBGvq+BXOI7t
ZwtztnNE9fCwFB55Xxo1vXqYtH/Wec/UZp6WiKZwfgw2zMAoIgEWy3/hFYfUNY1JOnireG1yO65Z
hea0y6qB1+iuE7FTjZT3OSvddnYFO0hbhRvfgzPfBGO2HQsH8z43Ht0iSM6bMESOwIqmTOsebL5h
GFXW+UW9wd09fJ9wR2baLGZOkM5hiKH7cgenoCghGNHfDxQzDg+QhZ+xWL2tmUm1W42A6QfHebID
zNZ44JcZLIX4l7JzdQaLcpWti1+dl3WGZUtPQSyu3WsRzdN3QwY/tbyxPwO7DmZbaiZhDdv6b24c
9D2dEIcC365A5RKL+U0H37oizQOl3/uwAyquDCH3t/bBCpWhokgW0XZpO3r9nVlD8eDa2MdBGIc+
WQao0OQf+OgO42edtJieP9E4qlLIV5qNLGX9D4kmdmptY88jr4Zzs3gkXU0Q5InnD6U7SCWZzMQc
x8u5rfS6Q5uIfvPmaHyMGZFbv6IMJisjPxQLbT5TVtg9LKiXbs9pNz+hkUO2YQlVHORZEqkTGj1V
UYeZH8xeDZUKiBcmGpmXSDTheGuMgLXo52La9VVeP1XRKv0MgJmmT93Axf2g5PzJRUBmERLIlI/G
26NUQRX2wbbLNA3GIC2CKlwzw5x6s1SCXyk1hyZGZwfx0JkQQZCNw5QyVZYikX3lv08wy/wClHWQ
WjH2D3450z5TmnlFIqpSKqiXBu2uNhqduKmtfdTx4Tq124nL6MDg1bJXFOCrqUpxqYbZGhCMNz3f
pL1yw87HAzWptRUcY0zX9PMWqRH77o1gsGDqRp+Ugm5usnQGoyJdh/1jFVfVBr557KkYIvFtHkTz
a87LLitxAULsG0qdcFYky9ukxVIkylTqVXCYXCVKjgGYX7KFyCAUGtkDpKeFnzK/cm9d7eJPE0wT
oBuOIU+hdUiyItLhxhYWlo/eGj00MY/vx6VwXbbU2j7gxgqQRjnunynYSGbjBojXx/kothD+t49x
s6pfFKbmaHQEKvhlJhudF2CcwKvUk3dHQjCAsS5EwlPRueLFUuLvFKxlj2Q18lX4JUQfLOTD4awz
IyDL8hiDKffBh4WWAJLkEFwcBS9DTR2EwHiOQJH1gKA+eEQXHdwYBbwMvbgQcNVESRvSUIPMVKJf
g8uEeLt+rP2tc6Y1iQTCCHPQmH6BIgpS7elYAhm9x1Un3mKD7YEbWdLtVLfTezNEc+oHHJLOtoF0
dDiMP4qy8LuNiWWZTSpf09ya9Xu1alUkKDoBH22UJz4LK/mSUOm6r5XnRXmyLDa8HyVr7g1b6i8A
3y8bGGGGz2tBmqMcdTNla20jSCiTgGF6UM6/GJwHzwT9fOg2znvCyp2AxjGsE9fmAbeU3vlev4Cm
ICIJvCcvkHd7wVMTTvOuCakXJ9MCFOvA8+kYWq5PYoGX84TG4o6vyD+qAYyyacZAlc4Lf3F2Wh6b
WPqPFaX20AhXZONUsaxrx/jhI4beTws0K2aw5rKZF9Vd3zAMgZsAagOBkViujpNotyCDAoJWT/zk
U9tvWAk3z5XO0z+VakMYxHctpn5q+TEipT5y7Ic9sGHhtmpE99SUCgMUETUno2Ox5bq2aegFS1av
a/QNWhb8SaPOaxNfevauELlKe1JMm3k2OJCeBuwsCWJmprRe/NUmRJb0OBd9/8hp3/4ae4vyopMF
9LKdHbZNRIY0H6ulgDBjqb9TV6hk5cpVGW1Il4mi0F+6ugnu4MTkD3BfHXFIabHOL3Rp161sK/Gj
m+KPipEq+Vwzvzuzvs2Hu2q18T4Uq3qaI9rDB9MYYH4okqMmntthlzu/OflosiJV7yf4cQ563VPf
Fkvmz4VJuwFYsTEguC0k7Fo/6GIvwPN4eDBZ/vIUW9II3rH3XVAhj8fwvPQ2M/OXX2AB0Sfadk29
w2wgQBI9I7lIBzm2d/lSxADVVW0LNUoXxCmLGI5mA2EuHH0YPgBoXyZxV44Hg+OfAkCo97ZuGMQ8
jKsT19TLEbwdeSCQtDFJUJviXOXQs2mx9H0S2XpANlQPMqtFM3z2a7/K2LBUz5IH/BtfZJdGxPeT
Cj/4OYKE3c9RsOXZNH6x7ydSnuxY8i2sX4OzGIEpJblnto3sqinTcItVUJ8b9csKltPG58306AEg
+BXq48XPog/qz9zzoLTPOc3xh72zcKtdkRQgOGO8qDnINVlF2kilcuLedxP60GrkGAcbdHE6fwMz
mwobFrycAKK5bb8mk5jXd+k00KAW5rMAqTByEjWxqHKMD+fZrjKRAfQ1MtsgVNMBfU1o41QBEhPR
R5s5yNuDRcVVJZMrljDxR6Rkq4Meu4gxkBp4Q75D9IYjgLu2O7ULMZuhQikPbBDIRzkPTgRHfVty
vbzpnmJq6LibYQNS8pOZ4jUr0PgkaHIQAIRkrfWDgvLZI/6zfCQ912oDxybwzCSN1LdqJTSNGshB
eSNtjyyUxSYyGvU/m6EM3CzLsu/Gtt+U4cR+oFFAjqrXpNnWZByzseH9XRuafJPD6CXLQWDZ5a2I
0HeAlRUQmXnM4YUX0l9BhbFKY8NuS+ale4QRbbhdXSvfWhcUdy5G8uZHRfMSdSj+YXZcfO8XaTbG
Gr6xzi1HhWJzTiijVabjwHtbXcnSHP2hDFIp8COpaAOBbZ+6XzT01Bbq2JZBELl/dcvqH8EWoXPC
wro4DZNtNxDnhoxvy5fXWKNdl5bNMnyt+9G85aAD8wQVDrtXkekyn/gdbnR0bgSur6M/zfGd55oI
3SWag/6FHvkkRP+9az3Xo0XTgpTFQ1O/YMK7bMAmGcHgjExqm2HOUFf3GVCQSCoLDX2HJCq8abey
aT53s0RUL5B4zW7t8Bb7/jgFvP80LLP8OgVxgHHfCsLjwFc/G4GxOSmi2KnjMkxrIJa/+hA02gLl
O77SNV5OxexHd6jx1SPsXvt3r3DB68p4tDdChneBV6LnEwUaRlme42Sri7jaCOtPQ7L6vH78aHSc
vKX82ElUIlHhVlXp3Ixst8A++hNTYfGJxlDGKdy4HrphafcFqsDdYNo2xUkBomcOq4fcqTx1Npof
DLSooG7h/C2QPs2ZTEO8YhAu+r1ba/1OFtc8fCR5WRDlEHBbhR/81EzF98Dq+AlbKMpGSPtvQkDi
s9Ig0QpgD4Gqrgnx4nD1B2Ci7Ly697NVYoconjdbTtBLS7rB7zdh1ZefeIkrRimMfiI8YYpyptvE
vAaqxOsENAG7nMFBDfpuNsqjTYwbaDu6KUCarGMopil3T5qQlRsJYOiX3ETIuGZQahMIBws4aAdk
s+RgJ3grVoVPk/fsI9/pM1A+yzO2Ru+ng2q7T15daGSRjnnP4ez0g5BiSWF4On2Biom3k0Bu3I1+
O21VWKldO6DeSnxB2bFYJii1wHBwfu+QBqfRCGdfTJOQCq+wXDlDbIG+AW9kf8L8TXzq5lZlLZY2
ncepO5QRTn5S58BG4fjrus1K3KUyUR41T7LqxzNOMNzzxKC3QVQN90spyYHKwm07y/K9rp0HvP3s
nd0SoEVk55ghxPTIuCbQr3UyjEufhlG07qgqi42vtYeeWiMeDRk5TxicfDMTBfQHjSI3YqdF4rOr
6gj6uxHyPG26R2bq6L7xPVHvxciLbaiNh7Y0MiYcvfG+KPO+yXxoJ2RlXKuDbUj+xKysTqXAu9mS
WOGp4rDz9xCMpmHmWkS8ybIO8laWb5R15Q44N4WZB7NLJv2PjAGKGe9ENGRDqdDg/GB+ehdBVPCw
DA0sepG7vdWRp+4HF6AayEn+PDa6+hy4abqHqbi/t4C64fWydUXtpdEqzheYjpJZxIeIFeog1OJv
Y3QLkxZB8E4L4wA3k+N3tK5NGmteJmr2+yMMaKI1neH0gJ5JN1OwX1DTq90CNPoXMqphZ0RYH6cc
fn4p+iv9V8T54aFdLQXy0E4nTEv7U1g1/8fZmTRHqmtB+BcpAiTGLVCDC9vl2e3eED3cRmIUk0D8
+pfVKzfPmAivbrTjBlUFaDon80vr1mjm8oyCUfIKLo68cZDCHqVtTiMTafGRT0qFpa+37+D5HA55
Utmv0N7jYF6Z2RCg3DEfwE0jf6h2jd1IGP4Na0f+HxY1AWKFURTo/3ZtWM7NdN/bRf9CR7uHaB+v
uy7G+kbnaXoQKNPtIXgqokRabA/TDmLqbXe6Tfz2h4/DwKNwOzfCPAVpXJaIveel5AYQCfOaNVD6
N1YqXkG1lk+o6ljXsrXsEMOqtCIQGbNpj6QTHrl5XrHIxpx+Y2U+SoWOMRsH1B8Kb2dMhP6yWm/A
LOlL62wrszfvsgFGo9AQ2G43HkuekiZV56mZ2qdElUV6VTDdOHuW9fa3rMeyHTJ/mHHaBIj215D3
3Z1gdmuEbEZxO5hQPn8y0pE+DahTGwEMPNmJ4mhL9p7k7MX3BeQmFYoYCVQ3QQ4IFmJb8kfHSBCh
I5F9erBm4qBYK8zuQCaa7KSBbU5UWu14IjNt+K6xJiPkQ+mNgWEOXTg1pXzzRtU9TkUxyaBs8upH
NqXAzWJosXvPyccjTGDJ7diS6ZRgMvxv4nX+3S7khG1y1T1PFcRPO0zIw5tAu/ToZ6mCWMWZt5pX
aw3Sheq3l4gLau0K8gQtH0vTpWi35G/oxxjIRpHYsW+iMT42JNlLxtmAlA+kOxByVXK/u8lmzbE9
n4o7HybRB5qMxX1N8uqqdHR+7dilv6Fg+WvV+aCFuiSeaWWDaorg+1PmmSICvoUh7SefollOTpSn
Q7Fvpxqm3mRSbYoOSy32rbZJYE6UHoaqGfYUEe8HQAfkFWqNPAu0sPQhxdHwaajM5labVfdWO9CN
TaIlB2Q7/xmoT7E540iMczw3bqr+qm/mLgmx5KC2UAEX9tD4GWpz6ZAVvwu3RzEiF8ikbTIx46Xo
aljJUo46fM7Asgmx8TNvUL/SFQrzZi9Q4kC8L8nL9E+OPc9dmnXenjRJa53cLB1RsFGg5zotSkhq
NDh0t+go1R0OdtikeNeILbVuioH+R2umHmw1ehhnRXKvJOIn2pbWLy3QyDufJ843mpnlM2JK0W2y
cLghvioPDADRV1XI+dYwE6BuOzIeeN1OXmBoiIAtb5ThVKEgauXqDee/JGg8ageepslGb3rlvTUu
f3/XdB0QuodZh6O9B7HYFQJZeSRqrJUTEmx21K/MCI2XakOOsqIYtJfIDE3A2sUSWJwYtGJWiNND
97udOivsE57vnLH5PSLOHWE/1LbixG+wGVEowjwOoG8+ft5lXlNiLcEa2ZwnmCtpcRpyPGrLmQPg
tq7qvD2i1YVDnStf/GHcFVl+YJ3z9PmnrrTmjcvf391moJNA07Sn7JQkrH01ZrRqEPNmbdzXFYGB
sRAYjLaJjgjYiqfCb7J4Vr299wx/PFvoIKOBliX1hgrgr97j/ycBa5l9NztWmkgUgU49VN1VkLYX
QYPvUSeaPEs9IJ6HRwSrQQgcJjiS9mTf5Nz+hUfZGrCzmd6xHo3kNcuz4Q6qQQu1KPer93ghf4Dp
gkD5SOoTEkC/oQJdvmo1j198gAvlgG5SW9vCwTll5in6RY3zYNBy2JCErb0ei9UDse21x/o6BaS9
CCj1wiZNNwb46iNbqHRb0/VrQ/U1Itp655s3Ke/BwCD4yQYF/PhEnBfGpgYbWWEexwHOTFehz+Tj
kBiJ7BLKq4r+rqZEHJwp865cwuWXrJrWMqdywF6ScneoTxKNgBCK/lfRZ35g58kjsgSMMFUqO3xl
/FlLQENvg6FSNSVusJ8EosEWnv76/MprqpXF2FNqLop2RBWz8/IywBo2/pg9E5bkotoKwPj47bD8
xYvtoQWmnUnBB27wu4ogFS2fNzzoa5devNY0K3ynlHg5pt6GiPJhNF4/vy0fryvWMj9xwNmTp0VX
nbpZjb+ANrOumqaw7rPZRBmas2E45dCjvH3+aSsPYcloMO3JTaiA8mnGoYOoWwv/mf0NHuOKzNFa
8hl6LOHYM7fyNFYkD2DHofGYc+XtdWU4B/ReBLtCqS/VIcWOPjtie5HEAt0YyLTRGRoAUM62uFYf
K5jQAvx3IUEfoOwqv0gRV8BI6KJA3U/9S1EOB+U6V7XH9xMm/Y3pfuUhLtEQriNgVnGy6pQazXEg
5kPiSRa6xfzb9qCMRX98Y5L6eAFDB+7fX9VpScEAkulJJxqAvfSAnKigNH9SvvGer33A5cV5t/4S
WY1D0SbpqSwzCCEqxGC+Sjp5BzELPzZVxcfd117Fy0h790lzzd0Gbf/0RCvYeK4pAE9F6W7cp48f
CLQ/i4tDoF5IxoY4x57J6SCeMl2oaXwcYYcQB6iNj/l4VqB/B8K73zACW+yXuaziPm/fiFvubaPf
eBBrl15MOMmAcjZB3ykGBOi175J9Zm4B/T6eBOjfDd+7b60rgoKdD1CLXc1yRwA4PTjMRARDPdTJ
hop35TOWhy/lOIabEKNEc8cOOfEPXtXepfAFfv7yrNyd5RlLUldzwUAb6TSDFIJGgzM8f+3Sl1fq
3d3hddL4fpmOsddeAKm9qp497BY3NjAfjy+63NhLu0FId5ePsd3i2FLXu4tnUYDAKdTX2Od0uW9H
m8Ow7ZKXMYFMyO2hVVGXNNev3Z3FqE116QyE52XcI6jIB4Cl3vI5rz3SxZAdROkD/iUGgHaH/5LK
sqeAuXz6mi4XG6Z/HysUlmbXGV4fM7tubkAgz5+SLk9iJZ184+S/9s4vhmw39K6CNhA0sz59NVQe
jRhqwdDDP/K1m7/Y/fp2kmfaTJBbqftrpP08ebX6/ZVLg47/7+1BbxE5aC4f49GBqjEvQ4R6fu3K
lwX63XjK0x76DQhE4LyiAYFopna+NMeYS6l1OxEor7oeUZXcjoWuY6P1n92U7T7/4h8/TnST//3i
AmkT1VgYeGN6eayN5LlAMjdHA2rjaX68RpnLI6JpwYhXA18CzEu5K5z/csAOZyibiMiCArqmr/2K
xYB16hYHRyzqMVHDbU+sI4RTb3mbfumdN/3FqDUgOaS6sVScmZA5CXrMe6DQ1Revvhi0g0BeKIcS
LE5kraLCbBn0KuiyF8NWWWftIS/GbK26SybfnMZmJX7wzIkROvBTy/rx87v/8XRvLnf3ba8Tt6/x
A7pEnElboDfukBtmeaia9U+ff8bHE6e53NOneVIW7gSwG6p/FqkOdHI2hu7KG7rczwuUUAWluDIS
kx97aGMaTz106XxIsJirahMD+XGlFsGF/440l1kS9QhTxYqyP1yLK9TcIehh4tx27gF6HEi/fQdy
O49vWU1WnvtyIz1JG03OZOpjiYUnHAU+L+nhvh05ZBKfP5e/Frj/rwFBT/Lvz8rJiHr7jMBHyx1r
HOg6dUr7ciohHm4T4C7RBhuG+8kQMo/QbsRpRJLLLqnpLw5q6btmmCBxe4Kq1TbQn6cQWYJwLhwE
vBfVWUOa9jM1jAEOEzYTEni9me1Kl7dt6JX2F+fvJZcI9pgZqrQJgEI6Ppmlfy50+vD5HVp5CEsE
DUIQfa9BvyLmhN5ZiXfV9O49cIjR55e/rDAf3P9l+PvsZkglnQ10voz+hTM/bpLktmwhcGc26UNm
Zb+p2sTer/yYZVp6p6GC1zk4xCZTOvBq87lOLJA4pnn3+c9ZG+eLqXY2TA13DT4AMkC3OpXZl2oC
5pLSa7NJkLKxVTzTa5H9HrLrTv/+/CuvTH9L876JajT0P20bo4tdy8DsciKDziClHVgmmq9J2W+l
Ga/dncXeKGUGs7WrFeDnHqj6tzP6hJ//iJUrL/l7njLttDFxZVl9t+Gz2lo616672Bg5DeHGKPH2
z1TuuBI3DHrIz7/yyn3/25p6t+ciPqDR2hOQ6swTh3g+f2krebAFxOyi2cK6rbzw7uXD330Ih8dE
qixPTq2Bgo5pnCGD2yNt++rz37B2ey4f++7yqA+W6P+kGXakgzi6IyIEmmHe4nr/td5+MDksaWeC
+ZWj2gHDtRzcI+EzD6CHtkLIDbHT0OjBijkZCOBrhKNhB8TIQFUZFk7uBiOK+sFQz+PbaEPE3aDP
F3gJKxSk0JVG3lliRNbA6jMc5OXGVmjtdixGPxeysfwZnFijq+uXLPezm77PthzCay/MYqNVcSB/
GpH2J7+wZZjKNL0i49wjU9dCaz6X3cYctvY5i+2WCbRd2XIsJhBgQSHpFjdQwr1o6AEiMvlfC07D
LPPvq5M2xVRgT6piV9737n8omIWiuaLWxrlj5VEsSZcobg59Q/DqdPI/kf30ke70pVd+ibK0TGP0
EZalYs+OsQkIZ7bV3FgZq0t24TTjG89yxoTglc+ZYXZh5qQPWWK/fO2bL97OuSLQmOO4BL7MGT7K
C8hp456sffPFm8nn2c6arh9jvIMNTkZZJYK2JF+8+uJ9xLYP1jSjhlMIxvx2EgEzaISy0tfuyuI9
9EwEK0DaP8ZovwcjuZnUVqTCyjhassv8GhBtPY91TFK0wIkO57HZDdnDVG6tpyv3fYku62sTW+QO
2RMOYPuKX5sSMX16Y8uxMoKW8LIGYYNQm4FqD9lKwPXZ6F8/v+MrJxb7cr/eLRrwOVwEPjhJNESd
Ol6HZgtJbvUIV080N1t5iWtf/3LP3n2K36L0wBwUHtzMfYR9MKRtef/5D/gbTPbBurREX6G7OcpM
KxSRIMiyAmjLjGCohBVNEDpHejDTSFW9G43OxQXlVdZwMCy0lfO0ySDck+bRT+suRjDMHBHlQzWE
s1RMWtk9IsqiBUHtIs/SIAoJr/JubVvXedDUFAICCO/3MDx7mCnN8da9iBeRrS52LuyhUVH62EkI
8+fnv3PtBV4MDSPr2MyhU4yh+yrhweD7vveebA4fEsPxfmN4rzyoJXjJra2muEyqpxqdUoBTmzHd
uPLfTsIHz2lJUnJzRvyZKf8ExSL/ncNdhejz/7o3SMCL2/yNwXleBmLjbq39juUBOSF1D+iDf4Lo
Gu2ex2TeaNmtPIYlQSmjXd0NNYIMIE7zYA9v7TJI0FovJxV9/qBXzvZLChKAGCQbKINJv0t/d8q4
Tob0ISeAOorO2KVpftU15KaGFujzz1u7VZe/vxubbTHCTSIwNi39ZjUI39qaclcmxCX3qNasHUYb
c5b0pL9jtFOBZN10VUq2VTFYexr03+/ejEXbWNzL47KYT8ou57hvpu6P7RXDDSr6cuORrN2ixaKX
KD6DfwFFaF9mO3iUL2Dxh8/v/sovWMLzKh+Bzx5giTF8Hywo/O6xk91TP5tQBcuvHQzsxV1qC8/Q
iEXuYmJnd3aX/CBUbQyHvwTDD0a1vbg1usOyqpxGxdBJ67C1cmun24KEtjsqEIoBBkzgok7gi4fl
BiSf2t1rgWSwwIFDYIekPX6At2J4hpG1unYzuHaghIXpjAtjB+92el8yuwHHlNpRqqD0w11p9oPW
CAllg4wxD6d74Yv2OS2G7sQAKblY9MFRCPlkVn+soaKPc9OqPYXfTMFsAgl9leh6pwZYvX0sHiFi
OiNaviKgJCkP6sJCKKEwv4UMvb2SxgDvc8Xye7MDH6FM0/51zHsFYKauD50ECwhNe++IfUsC5S2z
zzBkon3BAQPf2uSuVGWWIcDSRDONmhigAjjbQ8qn/nlquI4sCydTM0EYbTv2MAlRoES/OLCWccAD
SR0AMnDUnlrkUCJwBH1htJzn6Uc6qK+9lstgYNWpvFU1tmTazH4Kk/+CZW9rtVnZ1iwjgbE6a6eW
cxHD9zGEJamfwH2IeeU+gaZxwyDxDj4fvytTA7uM63ezp8GhAIeFaIitKYUqTcW1Z3xtz8cWmyYY
9QnAIRRHEHihe/PNSH5+/p1XVphlHi6t6nGeASWKoeT1/itYJ/bwzxYxBEdw+w+g37WZJkHmOfBi
IpZy//nHrqwHbHHkUZagTl7gSEUk3emu3KfQMqdjt/Ek1jYYy2hcpR3tCAPtp6RXdRrKAaj5rnS8
mwlO6GOfwNsqDVPsU2+obmeWuOcKYQ6wdIryXkMicpvX9la2w1/80wfz4t8S97v3IoPL3y1sF/12
OHR2CkgXOApLeTEbjEddWU4EQ322k4Mrd7JgBWIqiHm0YcMNmTm039PaLXflmOQPn9/8lUlk2f8v
2t6cxy6HEzEHLMUCDCtwHHpkuYEtP+/ycPCaV1V3vz//OPPvU/3gBixzhMuGpkATX7rTsuUxSZh9
PXsMFCSvaeZvBlwWVw33h1dDKvE8Udf54RXAa0RMz8SE3cQSYT2XoCezgrmI3+llbCRDc9XTMjkP
PqzrhsHcfYFs8R/Q+qkbmARggJ/B8gMmw+Jn6IGzPaF++RP2N3jGMXEBxGKTOkj7OTtnvSbXVsPN
PTIppztjqN07XfnuT9Bn4JCfSo2YXJN4kd3X+o3XfnvXS2HvuqYeXxD3LJ65O4rf5lTym6pVAMl0
jXEA0CIF/sgssmvbl/OjJSuoj4dGPjs9+sQp3or/vJq6YDy3oPygzTGFY4mgMjmnOjYLl537WYBm
ilpZYDpmdmsPqQPLQgrkiQQFIagqyIdRfQbJvJa3IGZML6IazR2sj+4buEroe1h1vwc+lURDr5yD
KuHuA2Ot/zYL24YRxgPmpTHsUCu3PmUGEAc4BfZhJwY/MguN9ZMBugluCfnPTWx6AJILbGjI569H
w06CEqQSQEDBaOPcM8LSKN0D6VPyE1EIPISTOo1oZhU99vecvnhwNO3HMpPPrrRpoG0EqaQOhD94
8ekxNcw07HN7CNWU8ecBDmxotUt9h4qgBW2QWd3lDJkkwD8jLrJm4BJB5LuDCApVcWCFeMAIwnkL
yHHjivl/WviSDvAeIjnXke11VfvjwVWudQ9pSvENYXfp76IEJrbMRiPDXc3pxuSzsgz8nQbeDfeR
MdY20keZjhvimtoNu0G26a/PB9PKxLnUZpmw2tB2wNHPp/UZp1o/kJXYs8rbCiBe+wD67yLmGmPX
qBK0Q786F8WZ1/95emODuLK//avXf3djjMphdQ/6Qgz2ZGT7blB3kAZ7wOSxH5/fnbVbvzgYN8Cc
2A6YV/GsByiDROZfYUTZG/Pmyq35P1mWwLsFCWEfD7YReRaIUlYK48lWmuvHSzFbii5rNB81quET
HLFsD5K8QO9heqWTYcMBnfwo4HIpylnvHDVvaX4/fiJs2b0SM4fVbaJDXJNEBSMdRQhXLGj7RYU5
oUo2dnd/uxr/vwCwZStLADfnU9HzuEQKTdyYkPyHbo6WmTOi7WHPoxNlfSn2w2BdvP8TLNN12tG9
ZlSFvSenZ11wB8hGn0SNP493oyLOqwkzyYVX4vHvLPGGu7mbDBYIK6E/EljqHjUAwjDT2kRGWuSA
o1VeHwFGYsJlXcExXffmLq99hCUwH0cFNHfS14Yn6uT3rNsD06cCnMScK1gqzSifmzoCJZ/sYcCz
XnLHyX8rVsPr6oxXM+BznksiEPjK2wLFmDsOK1jEkgwWDzMbj6pu5n2WWzIqkBiP5C3T35dzQYFL
I+omU9zaWyi776tpeusknK5WQf0b1/Wmkzd4OBdVzLpqp7aKyrEqo9Ksp/PQtE4A1VEbatjP4dxm
6pE4SiCOfCwiPNhfY5rU8FKLr8nA2LJwWtfFnDteNQH0pKIsvYaxM/QzJ/p88K68jP9XNK3AWDW9
rImpW+a3DWcejAr5fjKliD1ebR1TP54j2LJ8KuAmK6SV1rHp//L5PvO2xEJr3//y93fTW1FnCnDl
TMbTgDDCGuMJDit48w/5+LWuIVtmB3RN4vVypFUMck5QdP2Jt2UA5srGE/h4gmPLXLbCw/uLzA3M
QL79zRf6XtnsVaXtlqx85Q4tm8Fwt1z2mBOPnQpe4zQLUQIK5ha1cWxaPn+JVibRZc6YB8BFWqTu
EEug1wRyZm98Zv2xcu+l0dUN9Fw0yExsggCypRsfufJCLfvFHXMQekILEVO7u529/F4X9cYDWbv0
4pWCnTmp0hw9EHi7A9++B3Hii1e+vALvXlYNNSSOQ6WIQXq7dya/DLmzefxa+9qXv7+7OAfFa5KX
9oet4xpzkS7lxr2+fL0PFpJl/FVvwF1PXMpjZD/AXi+OUAJfA0mzUf9cu/xi8wNkU86bBi8o0ry+
w24TDQ1AnaiEb9UiPj56sb+BNO/uTE84dSqYMmNkVD4wVZ6c0RsCTfxrgQiVSSTmfur9rWPw2s9Z
bIcM3dOuyxB6R235Oqcplnl6bDj9UledLVu5lBidAXguTnSjOezLAbQ3B4idL8kw2LKfS0xgrtLS
xrMo3ywQhZgGrHP2I56/fD5VrNydZVsXwrGhajmGQN3+At16R4wbe9oyaLCV5Em2lH7xvO7tprOS
kwFeFnYAnZ8ccbppbzEBOsBCeKz5U4xkMK7GeQBrlorUPiVTAwiMGAxyz0Y9fbNrHKnACbLk46B7
8U0P3vh9vIDuvL5In0FLdL5lQA9FVT8rHtKGQUJhzhVsdKyl1+ncT3cVwKl3QJvJEzeY8yKxAO67
nKV3zABpsEtAfVGqc36mZue9eWnbXVpmAKlJAAIf4NBFaG85wNyZUZieAwsYlduJ91lEzSw7CjRV
Ip9zAj4MzWNhiuytQDLAzkx5u3PYhMNfpjt1jTSl4pjUdRLnZaKPo4nFEufHhl9n0+gD6tGDweC7
4DJ0oCX6nUX+5MDJYBWV0viVadqcuVcAFNcivuwwuXZ30E5ZXbWz0e1QFcNhHZSRcyE9ey/tAWxM
jjp3DDZBhTi+sY1ZPXIKamcJ82EDpMW9C3jEPsmT9LkA+mQM0tRuz0CWsp1jNPaf0kdvj46VdT9N
Pn6+U4Fi514Mi06bg0Rk52BLXIpL6PKpX7UzdI+mGpJxxz27/W5pynZNNzr6ugBqpro2kgYsPylu
bStpI2tEbrM3OfU1LSwHuly33bcK7Muyb9jedUh5g7/hZOTnsOAI9BGhTwSXKk0LYBUp+BaVXV2D
bqCzYJYuiE9u64JI0s27HMLTF+YY9nMPJsNxblEerpSTBaKFjgG0J0McxgEMaIcMY9iCCBpRjka4
lTDnClxCkE3tEYV67iTAhmfzdd3I5MkadXKUsplPHgbjse0mjQgQRxyQ/8QiYEMQLaSk+bNlefua
arxErU98lNu1vwdMbTrXnNGfY6W8X/4sxhdwRNsdSQ3xi7ipEerJ7nWIg4AXypnq30jUCxPS9aEP
jO0M7YLlXwPwGdpTf4UwgALpwf5jCX/9OHvfXZmKMFdptQP8zQxbx47tonmgqVXtJQoFu86RUBcN
I9vDCt+hJZuZP/qiwaMqC/UMfLR3owzwwLwCRM9p8NxT1kAN2pSgmwDXiHK6XY9HmEhBHsoGqJtg
HchhyZuLGy9J2T7hZNynSSqfIJrsQ1Fk1Qj9SWeELaHmtZ5qdiugewn8xsrPlSn1NXMkOzMPCbvp
1I9B6fgEhJwG8B+rJO7vwTFR6cGoRH2CA4/bWHo8UalnkEzxmAwww+7QLLKOphJJnMEsFxIrcW9n
03UfANLsDh2rjWPr5EmD3jTHYXjs/Cgx/eFoC3/Y65kZIXiVkM0asgBeQRWR43YoByaGs89lCfCw
71jGJdBBFKHn1e1uLhE3fxKIeGIHiVpwBOxRHqGrV0Qc5MeYQLcZirxKQqTuFGBWMhBxJxCfwHG3
DoVg6odwszqPKjYX37s0K2Mnr+oH7pXdATwh/upoX/7EsK5Dv02b0Lc6RFvq1G1aMG8lcfZtZTrQ
POReEhrEqs9FUwgz8s0pARpwNOc4k7g3YTcIA0AFs0J7/MLxuFfCMVFOsnPQPHzqgDfgoFhW2Kq8
UT7Ej0HLDP0AcpVzyLKKPCIkDQQETQ3UxjIHtDUgVqzureBt8p0AmwX8B4JYQ+Ae5vPYgqgIOJj2
7zA07DSwEAWPmQY5IVcSZ4CjPQ9iDCapwR5Jqi7DIdtW9u04Yn6qxTy7x8ItxXCWxjwEFYw15q4j
F0V90adhg0op9vozUSZoSUqi7AWIc4VjEbAx4dC4+l5XyuBA0LkFdnFKVH++tj5e1s13exU2WODf
NvWEjFt2TlKBfUol3iZ4Azf2oB83ZthSYlx6SKrpgLCL56G9BnMuzP3hOxpvjyZ2Xhi3+ZcKcmyZ
eYlsx6HrLRRWJiXurd7dAzEoN669sqFzFjtG1B6MJvPm6ZQ5AjDnjF0rArRE6zgX6WgHbJV9tpJx
I950Zcuy1LeYPWo19dSg15k/JgnfUXIu7C2x2MrpbNl+5mjSX8LB4QRCEPQfD9u7U2/R5hElZAVa
F5nDL71XyxZ0mg1IcysLHMABuWoQnTzk34dSPX3t6osmNDLQ0JhNZ2D+wEpvxm7cmzDxgPWBEOTP
P2Gln4Pg6H8HBoxqSvY5JAAC/IcTh34pdCwuX0YfVDUECBjXY1fFukdNBjmT11UB1TPkg/2uzMf0
nCMG8rYaxNYZceWxLWU6eEzuACx2GfOGnBsXq505Q+nn9c/EJnef/2S60tuHx+bf30xatLJVbbZx
iwXwUQ+jewOIStKG/Yhi3VyqUQVGg4IaL4ZWhxWl/lszJfSR5a5vA0ykhh9oTANmnju6um0rnOFS
rysfLI5TV2Tmmv0AFN8rMfAT9DtacKlK5EK4dejJbA5LG7XiCvb7GGEQ3nPhaLiYLL+yr1LD6l5l
Z+k+Am9FWmjClzIJprE3sJmw/W6HmswAShhLqjvYy6d7RPyIkDdMkICCrAqO9jR9k37jGTvSlt4r
AmM1qGZOsjMAZgPrtCU/kFbsfTdnE5FypCnaF495tQ5NOEQfZW33kUbAOcqKBgjMKnOPnRTWjQLQ
Ns6rVJ7hCreRdIBWTUhhYZ2ibOiRVjjzsQE0mvr46rVBhogPLXnlALdkKOuT/tDZdREKK0UIaX2B
wAcyrZJ7g9gJbrnTP5ulNp8IXCAgIQGOS73srneldaTGgJiH2qO/GUJC031TiXHvElM+gniB8O/M
AIeGVtg5ifk0AqF1UxYeD8x+6E8XWvNVZReoZQjRIksBUQqgnam9aLwpD7rZBXgZ6N47gMOyqPYy
F6InQQ5lQoE1RVMN9N22iVpjrN9yNfP9rEV71qzk6POY1T7vyI+84fWeOyyxA66mPAtAeEEbzKVd
6MsCFEffT7PAmSoG+ijG8iCY/JYjWgecblO4dybalyJqgDA6Dy1F0hj64yD18RH5JdBe4sZhExej
7tbcUuzqwV2dQIjjDcB+4OWSLlRdDUp56o3m80xAULCTFPNbrn03/V2Lzj51NB94iCIqquGZO1hh
41fJNz1mcAqVPVBJntWEBKE7EZG+iVOKnxq3BrrL+PxRHwscEZ5o54/HnNNL6JrVnVoIT2Okg1h7
0Je7mIu6eDSQ3g4coiGu8FZZIfHr7shZU4TInMrOgJCmIZgcSC+ukEZhMMSL2LZ0bywLtCtZw4ej
BbHOk+Ml1V7j/457ms6g+dr0ZpQM+xgA747OaLSh8vPsm1IKlHkvkTvAvdAwG1J2X+H5liOlZ0Sr
wc/T664ag8KQTpxi/b/mU5LvWqe1fpVSWTelMUB4NqOWBhGI84YSZXbUbZ1dcvpMOHfaqb8FGJrc
+hpBC3s3KcXPjBsucHim/0Lc8Y9VA3glGx/nmhZBG9QazX2VTPJG9MP0oj2/ONeI7B1BZ53rR5Jq
P9+Bz4YDyoiy/dFOPHWLTkwPmiurPTRhPQ8OU88EwxZg18iAiPVlLIrkecgShaTQgl6yHIiJicQ3
5W8oaHJE+vlWfgSlumHRgJPaUw2QENAkiPtsAigE6ifsPOd21zsK5u8Rgpvrwpj1t9Q38G/fQjoG
rITiFl4c/LtAiDA61DTDNlElo0YsQ+dXmBrTAu0Lw52+pvtkSyWLZ+fgK2YCBLvL10THhiUWknyL
EGTTzyf6lcVkKWERM97HxIT8t5khofcqMPRpqU7Kn569dNNOvlIfXEZboovTdi0wkHFRjg82uKvI
AHn4/Af8Ter7oEK4FGXyQvlAU6O879y31+LYBU6474KrLEreHBk0EbufT+6JHKrdIz8dbZA+X6cv
USfYUq1ZNY4B+LVTxU5fIEf8ubS2drAr+76/ae7vtuI6a7tyRhDESffGI++Te8XZTVE6Gzv9lU3s
Up2JcU0vRRkZU1IcnAHJHab5kMl+10J6X7bjm298TSPFrMV+GUuQjy0s7lHfjl2kYR6OSGF5+8+f
/sqJwlps/nRCDddPDBlXYM2ZJosMn933VMMa/rNBFsPnn7J2uxb7vwKJ3GaVw/fgmtaVBAY8QJ3t
taX63GTjQ86AZCm6+mu75aX67pLYg6V95rGHRfOtFw59TSFgiIAy5xt3beX3LMV31ehw30B7JMbc
9eD5xg04/a8V7Q9lm4Oh1zw6qTx8fuvW5pf/UXdmu3EcW5d+lQPfpzsiI4fIxn/+ixpZpChRlKzB
NwlZonKe53z6/pL2aauSEqtloIFuwDAsU6yomHbsYe21VjFl2EOyibDUdO0RgU0uDloZIE/yOUKg
55+NsKo9SNgjoaz2x+um1tdjkF2FY3rVGPG9TPN/FreuwWtSoDzUD3Z8g1bMNjDTnTlch1S0Z1Vu
8vjd8/OQP7jzawgbPI6GqtAju6k/qA/Vy/ltcj2gHIYwxofxU/Pq2vuIgyx+f360H5TN1ggtSMhj
s5aiuWnmRUoecQ7IN6xewj6VBPm1pEFiP8RDAZ4p7o3igPpP/Y/6fJRa3aYyBkcv58rFg8ivI0dd
2Un8j8Ayylxm+43ZlOiSWsiPOddR+EF5yzV9j/91IQz8wf6Yy2365sNJSKuBnkoHCqbpLVSfD7SX
JJug8v/Za7LW8q37HhVJaJKRHXXbo9TKuRoqVVzA4vzAUprLBf3m2w8qD5AhaKObxHXKo67j5C60
DZJSxVzedEpFD1nkXkr0/OB0rWV7cxyjjoqgc+1k/qboP09FQ5g0IZIQblXUQA9Yweb+D5+YtYZv
4IyhLgYKR1Ey1hsy1eFHE3nyCxCjH1iwNZiz8LI2RndtvA6tL8jDANZrl8wjXD7jBYv/A+9ordyb
RHrwynwk6tHJ18xSn6yxv1Df/NFGrN5HPY3kKhEcuomreGvN5g358NedN1O8Sd6CaNm5SDsMOn14
3qr8aK1WV7uFcZLIS4zQWaIBkVbAFIOth35Lgs///BA/WKy1OO8wCafDeZ+uHeHg4UfRjmLTJaKs
H9Xw1nK6k85UZwcqRwsNOTF/nuxt09fNrkK46OWMsM/Oq7ziUErTeZfLREBFQZSiNnZjhC9zl4pX
Bst7SvwU1O9hg7NOvl/kN3S9xR86e8i/GLSUXrBHP1oJdX6jHWPQwm0Q9ITmPwJwNO6N1GsvLPMP
zMWaq02Q5wx708hvvGC8CqhkFHSR1mG4HQt5Ksr0wjA/8ETWCME+9P04n0R3k4HFdez8SGp1O3bB
Sx3G1wi3vBN2dKkU/6P1Wh1OO09aQVYnvmnsD5W6mfJL9LU/eBjWMMGyr5FbhZ7vpurjU15UIJq9
q16HX/7RiV+jt2GygCF1jKgVRxYQOP3WFM3X5z/6B6zFas3TrG230dnk6GtzqVsF1QhUGhnZfW6g
hEduJ7oqfaPbjLBD3lhos+6RCbP/meO21pcWKtM9LM0kbiEg3dBUD3N6gm6lnAQY3fmCo/OjE+ac
35JaFn0d2Vl5U5B7yMdi2pj9KcuNfRoiUKuz62i8gF/4wTF49Ou+eWGpbPgymglE597eqfgefbtD
Gr55fqd+9OHLof7mwzWKl5lC1/bGS5Ju61eL9o1V309z+ucj9D8+j/8zeCju/oyYm//+L/78uaAC
FQVhu/rjf78tMv75r+V3/vffOf+N/z4+FC8/ZQ/N+i+d/Q6f+9e4u0/tp7M/7PM2aqfX3UM93T80
Xdo+fj7fcPmb/6c//NfD46e8ncqHf//yueggR+HTgqjIf/nrR6cv//7F49H7H99+/F8/W77/v385
1g/5py/4An9+1n9+4eFT0/77F8ORvypXa42QkmNL5biEr8PDf36khWlZ2nRNV9hiQZ7lyNuE//5F
mr/apmvRNayFo7W1IMSaonv8kfwVpVfHRmjEImHgCvXLf77a2d78vVf/yrvsrojytvn3L+enwbap
XILCcfiKMNYjsLr8/JtTMQGfRJyZVmZF3+i2sSpnDzFUc0XV/BJu7NG9/Tu/8udYfF3TZtI0V6yJ
EmWBiR7TBgIP2zNgp++RJfFpZfGa6XczQUzaTNJwH46AeBH8uqP6m+7yYCp3OCHIvdqg/5K2WpAI
wJOS3IL0fm4OyFd2xyErDhlihDtE9jyKsOB3c500m3m2rK1CEWfjhCVsIl4x3+Zpqy44R+em4XFm
luPYihKFBBK9Lqi4eeB4ic/wNJ+kh1Yh6yfHBrUb0tr0GFik3DoPgakusy88e+dP0X9G1q69HDHH
Xad5HAQ/W6KgeCdlHuwpTuc7gtlLActj5LDaOtolbJczYkF+tUZjF4Mn6e/wInrU4h7JKRt1V7Ld
HdmSHMHsrFY1bRvaT7dSBv7n1o+Dj1M5v0faAKlYmRjOG9cgizYlJKGzrK03dlrAPTbo6PXozW2+
kXhB3S4CHeNt4q6L6QiV8e9xPbo70wVKsMkKR92oKmlPtAWP7x9v7E/ZrNvoc037wNd2bZHOjNir
/qFuu/rhX7doQP/r0OVfPrWYi/Xv/D9oxeSSOfuxGXsR/fFQR2dm7PE3/rJj7q/YLpcWCwhktYfo
DHfgLzsm5a9wf4P95e+bUnpL1fMvO6Z/tS3P0/yWUAgy6sUm/GXHrF/J9AtHSAARICEWCsyfsGPq
MQP8zRF1Ibj1+DzPJpXOV11niPWEZLVs522NXGlB5crxQAek2jF466Kx3bRUuIDlgCdyNwas3AFS
HGZy59FoBTtWWLXOQasBIXrH9+FlgIUN6ec8UAmAIb8RoPnLcNy5qJ6+yANk3DZO4Xb3SL46iz5o
EwYHrwtmA4W6qD72fhGFB0p6KCalBh0Dux5Xxdn4gTaQC/VdjwZDBBqBNHG0u3QersXQjWKjKreF
6yiVEHe5TV/CHWEa3s1gm+p9qlrjPWivUF5ZZRC/5bplD9BSuCdtoOW2yQxBz18ZX40qHae9l1t6
67Q0hO0muC3e1KLM0XkqocHTUg8f2yQ1r3sEtP2NE3dluil8t/89iKwOplz4WrujHwHn2SMZW4P5
aQrvq9+o/rfRNWz7pqgG5DgHlPw2xewsHHmF2RA721MQbVrR6DduU+B5k4JGdtXIFK5GItSnvPHK
E+yCsbi2p6n4lIwmZbQsSY0X+TCV0JM4non4dRflx6hJkf+eIsqpcNMGlrvp0Pi7Capa09Lamd3H
2IQ4OKnq3NkaMkR2r4Uk624eyhR25Wweuu3sdvExLt0FJtZInjl7uPfnVt8Es9t+RLeprLYx8iLp
piEUNDfA5YH3V9FM3VnRc3ZrJ4F8WXmRq7b25E3lxprS+pUDnYa9G2IFXWkikw8uys7pDgEmmuJA
zok3rZWN06ZqKWJuuqkMEDkPU6k3plU2464fmvFVykc4G2031gNw6k85YAq5CZK4zbe8/1BnxHnq
vBqgvI6AYdXNW5rk5y+9mMbXfqchIskK28tuoqBsyyMid4gGaiBQqqzpg7eyCA0a347yh7yZii+h
0Q7+qSfmPZYwEmQogE3xK8MpkOmsJ7MOt8B+RxOd6FRd0RUeh5w/37lVc4lm2VQatbnv0sBRm2mw
p/eoKdnlBnDilCPFmuXvJx2YqI5VhtkiK2wGvzUtxIiHQJru26wdNSGvPdZqW47G9FHORTdvRQBA
a5OIunypUOUZ2LGC/Ra5LF7ZmQ8BziKN0CBVCmJvAjnsbTnnybBPbNvpbyfZqxTcmAtAH5bSqUHv
sav0grVMw4M7D/l1Pgxdf9AxH7x36QKiSFo68bjlGdfJluZo8JlTPFMSE50bkSFPGphFwM/6b0cl
sq9SxCYIQBeam40IOuND23qZsR3GAg4qWJJcAFYotxaHyRi8DwUlEUgLprxDmFAOknNYNfdFPcnb
mtbQj77Z9uMm9zyeSZHURnfw/XL8CmxNNJAGpKSFbDMz7ugEBTnly7TbtlZgN9syz6sGJd1COju4
HWZ0PlrD+BSHykKQ1ISEQCTC09vZTp1bGB5R40LOxfauyiSBCh/9QNcGD9hdgR6Ys11t0dx+gG+s
eOtNjrL3k9WUsB/UMv7qNLX/KtYa8e8M+sZp63ljKu49eOY+ad/E+mzseQFWkBSa3Z0jpUspHeW3
5r5vky46tMi4dXdtaFovqwk7vYhgRTXgvEkjrodd0fvegl69nS1QtYBYK7FpQuCP2wqmnA9ZFtTX
TjNM3J0iH15NXSVeRnVe13uI4ewc9QQd/eF3ZfuxH72G+0o1HwLloBh2iTPaXDZq1591PxnuHtZp
r7qHUjWpd1SU53dp2osPWZxiXHu/89B1lNCwATfOkzJ+RVeMml5lRptONAYDE9wF9BV1uzZ2EXWG
2jLT27FNvVc11M2xvVVFAElWHug8eq2MArZQb2oiiI8aN0Zns+nj6cVs+4DQx6Yub8smR14s4JL9
3hSs1c5oY7u4dg1RvitpPEPHtrIBTSjUk1mZotLACVTfSrhu5lpmW9M2MmOXNa4PYLtBTuHkBkNn
HQpk8JBRndrkVHpJ8bH2QvHaTycKAXk0opQUNhG1E+1r8+2EmHF2FWO3bqcJatm7fNZDffQWdGow
BrnexCV8FdwBOIsPdZGM9844js0mF70J5DzMB1/fSOmY4yu3bX1xolgdef22a/LyFcp79XAIURgR
O1KRzR3dNFO6dXpM2kTa3t+FUdN1R0rrf1EW/9/w4MqH/E1bPzy0uHD/H/htJhHeM37bfdc0527b
4y/85bZJR//qeThuOEZaEGISyv7ptknvV0dpxyNDQ3wq9NKa9x+vTf6qcfJc1FNNsTh7OHT/8drk
rxDr/u2zkWr+Ca9thQ2zHIWUo7AtoLEETVKu+V98VYRiQi0Q8JKwArxtgSeBZFpNxcpq8UmQHy+B
zhdVOtd3sDPMDlofmi4CxNW86a6mRsBpDZWnwIENKsn6qzir22ID3EPD2ODX4jXuV/EuDCJtbeoM
qeRNPiS04hfA1Z3XVmj7/sEgORlCmJrTFY1Npc1/pJ0zmaow24oYlcw9EPru3p57gYAeALo79BWa
z55ojekOZXGkBstRzoCEBOqiU4HjdPSCahBbH6X3D7JTbbMxY4+2CzEQ2G+SsUxvAc0P0YaeJJCf
g9WSBc67PEZzMnLD5hBHdnJvBBYIJxH3JEyF2UuA3DKeU+vgNBNLlRpeBfVfC/YZtM83x+ivVMGP
UwN/7o2tFU67iXOOtvN5aqAy8t5kzdwYJewgrnn3azD6/Vx6NxnAqmj3/HAr7bVlPNuUnDX5+I+1
LpMAfGwIE1o4fElFkP03+8BsQF0H1vCHMDMTpdI2ohCx5O7TzzP9t2/7cmhAWDUcgSlqxktNh+c1
D74RsD6XYN0jSvFcZ121bQB40T4BfGzTxEQeO8soUL4oZsPc2rEa5qMbD2GzCNRCFWdW5Ab3eYZN
vrARK85UC1FQZGXRhgJ+YJtc2CX98E2SxnHybjZSfwo3iBCkzq6I/MJ8leRJ5KE62yLma/kGqH1T
S5HcjDhpD0KmdCwiu+lskqQ0508qoJ3oHUceBdJjOvYg2zaJ7sr5i2whM7m3WjWEbwYKFv5nux+b
0t4KPAv7kpLOecJimQsX3V7MCikgosVVDl3EGsLx1i5Deu118fvsKphKnFCl8YXztKRl/44Hl4HI
U7Bmpuu6CDiuCwN2rnxOh4/7HdJR4GzhVZrcl7iCqGHn2RjRjGJnuFjPn+LzfNrjqFwZJSRYegLh
Jdv37VYhDVqVuRPSW6DNgOcyKacDEuw+EHyvvnp+rCcztLHueol3TW2KJ+JEUDB7KSkzaCwQDkSO
WSp0Zq+gS+j19VS1tokS+UAn0oXjeF7QYYqO4Eook9vhONBGr/Lhrd9rlTWBQ9dCMDvbEZbpu8yP
KxoRPL95J+nkAa6IrPnzs32ysgyLaCoBijaVMtdcB7OZQUlskgXcWGKmkULaw3jbgeRDy0UW1ufn
R1uu1NnpcSzXJp/hWQzLe7eaJEG42dNmEQeb2Ui6q7ouEVWnyH00fISUGxTi9hkx4HXIAl84QuZK
EW9ZYcJ524NSzEXhwVuT5S8MJGZUKc5PA8oRvc3Eg9/svqlhoYLUQVtweDgB3/uobaJYThntCelG
9kaaoykNTRFEK1bTOjLcoh/pQIgywqJwO/WqcYivuhToJgJ7A89kgkz6uFmEdefXQ9GMBQQovc5e
F3NetwdnkBMoeHrUqum+bAWilKbvGM7r2e+j+auKqtIerkTjJBC/9IMr5t9obTP6B4S55uC3wRp6
TT5v0nFyaw0RQUGUC1m9zr3MGQHCBIUTbwfQ7kBvhTtNJkL19LhskSEvppdNUFjZftR0OE6HYI5M
6Kg7hCPM9zEEjU5/8qwgQ525i10v/Y0eL0UL3xjMctyVbmjV6JvN4/yh00gxw/9m5yR6kjIgtgEA
Hxr6VKbpEN+0gVDhy7rXeXx0piKzrviMgBJ3aIyF328TRo7/SHNQdC/oECPOTyBjwHQ0wqGB6WXo
xjrOTpxcdxx25WiPHmFaTyMq8gYG2Z8NioK+vU8rMxvVXSbHarK+5gqZkPoKJfLUiICw595kUjWD
U8jddsqfLNitpn7KT0GUGfoBojCv+82ET236mjggeoPNiKRX+Ydhl8hoR8QP1TZSYxO2e08ORvOA
Z+O2O3eaw/jB89I0vzaUj0+yybO4Ml+Aby7pFYsAihU7Vwr6WBOrjRPINAY4Krekc/P0vWXOEmg9
Gtc0k3UOqr0DjQNii5x225+gWDCMl46YAl4ftNvD5k2YkxK4w3cpvwKi1949lLxD6Gy70iZNAjAl
CHnTU9EjfJ+Mk7jFK4zMe7iTPHXTj1NT0HFnTpqD61Cx1K2Ne7SLcjuA0aOsKSV7rp/QpEd72wYS
pNTdwqMaD/Z16Ob120hk0tsX7ZBrA+8oQMj7D50b/oiHyZbRkkpKyUqOg2xU3r5oKjOUZETySNKj
5KGeN4NIDmy5n422UVvR5DOE6LpXx7EhSXUaiI78cYugb9QhNYdOtu1We5QPrPit66qsewfoEiqZ
bVXHIjyNirI+R5cWk/GQQMtJs0EjRDS7m9YeVPXebDtLXBd9QFi2gT7WmYvNPKY0D1Kdy00XARbY
+ZxdsHQE72BasuKTGvvS2LZl6TjBdjQSYd5p2uU4EQXdltYfZh3I6MTmhuXe8iWU/wTViXltJjYO
qRiGMf59NGOhD3ZVVN3LEq2A/MU8aTndOlkHo4uMlIG0eWLSJHs1+KIfX0yFK8OjRtYpuJW2DqJ3
bhoFSXfbx1mpm/0whDD1gMDOrPFURqL19R9pHfjNb37UJktlto7JSvIYw+beb/Toe+FvDaxu0RXk
jeXQXWcuNZYT8CUajQ96pFRnvqqn1PBrolHyaq8LrcfG2KUkeEkPzL600o/TMJjte7TI6d6NqL6I
d5mLAPiNK7JiPBm1av1bww/be2scLOvz1NpueulBPH+HiaCE5Km1iV88PA533XaOaHuYGNp3D9UE
KqnIk+bUZEW1G11yG+Xo9hceiKfjmSTTBbotktjMXXNuxEJZsuvpkk38IbzKQxoAClcUG9rDp/t5
VpfYhc7fwmV+FCmlJYRHnVJ568y6gcx93w7ao6Gy0FtO43gYQ4RRrdZvXuhOSxJ3vt4ZcDVd8OFW
McHj0I7La++ZGE+0lVfPMPp4cZWaMwFaFzbhNXACc6TzN/VvhAir98Lpp1NqsjnbsqZfhv7QITuA
VGqSnVPk8gLE/YnvilOJJgHJQeT0FIWQc+cOcKAB0ir20cwJ1DUANbpA0Ni84F+dby+vPzVSYQPV
p7brUuFbjeLCcqLs2a++1mQZ5SapGtqxixS/8liptMsPDsLJl4Qb16GOdk0HD5IqNWVn4rDF6fs2
xPCnsSzc1v+K4K/ut6mV58mxNkU8HojRh/6UREnrb9u6pWHN8af2pP1YTB+e97qeTt10pYLkzVzk
Q+S6W2G0HehqVLg4PqFPQHYsx6DOum2ealXfVsSH5NFVBcD4wpVaH3HHE5Z0UPix8aSJspad/2b6
pgom06ws60rR9htv/BAav6M2O3mfYx3DY0FbFQ2Bc+9s28iO1NXz8z73bZdjLiyqay5FLKERpVbn
wyMJ6XSWHUFu60lxlSqzug7MIXzp5zhKF47Xd8YisWNiI8jj2NaaeyY121nFhKkHfGzvRYCntRlt
O7lbEuP7n52Wyaw4TpxlBcRhtappJ/phsisY/MLADXd6jNOboDAq+KbQePspWOqjqeCBBRdB0opy
uFhFXpMZ0ZqYB8GxiWt9iuvE24ZWXm/MkrY/pVHE3cCNrS6YhPNg6HFU7dmEJQD3geytd45+RJxf
ZRmHlNrP68I0hxOt690ODjbzTWpQZaA1xr7EtLdCWzGsY2ImiBwsRU0eNMX5gdG5ixtietGxWAqS
RzjSBhx7cwIoacrMOXgiMHzKBEudZZ+mJe3xzSRcGIFEHQeXFPWeHClSI3De850swlBsyPm3gRoT
IgMHr6qLpTFQ2Uzr9F3fVZChTaTXf3bJHw0VAa+leAIBPpyPFtehbM2uqY5a130Nt1pWQTYgh601
JRmcalkDF0Kk/4I1naGavk2HndsmltzlcQfkIRVvEbHZalirp689rPzmOCSjeBMrc7gXeTMU265D
tobcjXNpxHOb/Diih5QuiRKCbYzh6kSLRBqqw/07BnBdmXUWvMqN2D3SZlG+51B/MK04v8/aYHwR
4M69fv7uri0i20jSi+tESg7jtFZjHEtLpJXjt8epIOhMUkm6KCqat6ll0rqYN/IwGKW7G+NkvLC/
qybpZd4gkXhhcaVId4E3Od9gP8iNgB7P/thTUD9Gup033ph5n+u5H09TZGWob7TJlta8aJ/23XDl
QK13TITt7dxI06Hb9f2ug8+vufBKPDnnHCPFwkjkecEYrHngipI6d9zWE/28Yw9XaVcejWb+1Gf9
Jcv5ZPUZySLHYbkk70GIre63HVVZVzTzBAVGbW7H3BTXc9i0pyS2jY9QQjUvpOM64BiC9pJU0Pcm
6UCYS2qewdU68wFxVV5bszcdyarh49mU9SDRDT55rO2X58/Y4535O8vCTgNasvCdPRItwiTtcb7T
ltGMUUyl9MgKNJSX0bQUbV0c80wnpyp1GlokKZaaugpejt4kj20TO1stavGmpO/wMKfVe4tmp21A
oLb1EklXcpKED7nhXLI65zuCtw3pGy4oNJNkv3g3V9nwNssqBtLxzo5sJa9TY7Tm3w0jhU6yC/zk
lVu6zX3WAym3t940iP3zS7UeHtMK4M8zOQ0kTzFD5yuVDHrsqeLOh6Fw+1OObvhru+o/JTLsAVSl
6bYJkd0AdPtz8G3emGVgF2dXchgtID7nA9tZM1JXDcXBtWT+BSzLkKFSVYtxmym3FJSVnf5dBMTn
t+cnfG5ul3GXgIp6lecJl6OxGMdvPDJpJkXg1pM4dJE2jyTdzV1ejOYxDQt2uhnS0z8Yjz3mYhNc
kfU7H6+c1Eiyh1S67bvNjUtV9NaIqeLUc/wHsEVxwbx+b3rmkgX3JKUv3KTz4QxAGimc2eLgWIX3
KrdrorY2hHOgIxgn7eaASfj5CSIkQ1ITq85uLifsmwUtQCVG4KPEYbBEAG6vMo8TacO98ntYtUar
uNCctZzIv+/2nxvIvqFv6JiY8XWaOLWMvhlLkwVFVW4ThFN/P/B/dj2s8f9gKKUXEh7eKqUfq4zf
TE3bCvfZ9OfD7Ofhvpkmw94Uxaj3iT/6xk89An/OC+u4AGaBQQhzdRNbOQSTpSN5iIfRfgFptX7h
VJTXQar2989v2dMlXBLBXD38Wh7Cta5aNjjOPMS2OJi95+690KMub/vVb0lTuT/lPS+zAr7q2Rh9
KQjB1r5G6wFwj6UjDonTlHvbgp22DmK9DQeifWGHxR77khx+fn5E1MvOsUVyzYrSOeEget2Kgy4i
19u0vlW8HS1IFE/4RQB/nh/tqQmFyUXCtrcUhTBIqytnel3Sw3VkHiLX6KpXsnArOK7yVsftZgQ1
WO3S0PRhF1W57b+phrpNowsTPo8WHlcZc0pGk/laFONXRsZOTFTEUAY5mLPRUJ7Lxm1epuWhIhGw
LWPX2VtznP781i6RHsYG3hkP4uHzi+/OcJbbA4NWjhvtlxTAKeC1u5kiV+4rNdm7rJsutWZ+5+iC
RzZtElS8mpAEng/K4sLLLEd1iGLnQy9SOHWQLdjamW4uNDt+b00XR4njS73EXZeNoU4aO9A36iAU
zriZp92JuAkfEbK1Y2/AjKmM8pLE7femB18LjA0wQBC0r17FCPxAbM+N4nWaQqB0RQav1pxcNWll
Xzi2T18KtkxQUACcz3uxPjPQmKBc6kzyECH9vQ0jQ70c3Gh44Y9GeJ+aWXJhvO9MjROK3+e6CzZk
zemUoZFugNrmjBaB2smFDtIKsy9JNbZXz1/IZZHOXwg8QDw7h8l5jrl2LagdDbSiTPOh9KL2g+jy
rN2INI8vvOxPhyHzQNaOStoCR/NWe+XNTQYLdiAPjQhBxvPKa7U1CwC1z0/nqX0hrwKiBieJJBJv
w/mR154xGmAo5UFAjLNrMUSHmTTwFxEi3NH7fb0nv9UfYg9Kn+dHfnpEFqiObUuTojNJpFWgOGsg
awXAwENvDcYhr9RXTW3ghdGbH8kjOrufH43MJAVKh+Abl+J8njlxgwyoCB1GlSMNEbldgDJTVtNn
kbrXVTS5zU+OuGTXUTYxSeqQocMhPB/RNyq/yCBMoDzmhdDSyIfOdK9HB84mytDDhdVcXwBG41kn
MQboBVjUmm8CnZXeK4TX7lGAEacKn/BoZIWPSFuq4/wnvbLHwfB0FblHj3h7tZg2oWoRtgxWdmZ4
NEsPoHnWVddzH4xbURbOhTt3nlNYMstMDru8AMLIMq9bxHUkKO/2VrsfZWufIJqiw8pLfRulwwx2
gsJpbv259k9m49gf+K/qJ63LMr7ER+P8uDj266PaJLhOMCK1e5huxi351PgwUd/dJG09Xzg1T/YR
CIbFjeA4gscAyXR+akav98E/qHI/NM70sY/TMrwrq66Jrx2IfO+evxTfG8yzKVGQSMYBfSzpf+OC
KhBrSkYWblKZxze+TvK9BwneCWbmSy3x3xmKdOOSirA5nDSPreal/I42Lavcz7CS14i+Bb3YGH7R
LHyWVf77T0+Mh5rLx9vDaGu9h6RzfIBg3L2AkjrqCqN+l1RevGtRSnjz/FDrl5ykCq8B4BnOBcH2
GgwYu3T5Vb4L6Z3ftoCAnROhBV1ejiYsAhwP88dcXDiPj+on3z5CDEriEr+XDBvHZW1bAm3GPiX6
Zi+barpDVCktaUGo2yuIZYNrP5HyxjU7/wACTsAgqtS0z2jyCjY9fFhvQLo2pyr24LH66bWgz4HE
OXEwT+OT9JuXtLl0qeXTj5Wj8TDDrlxZxbQPQI9cOVkdHWokCS6JxD3ZAj7OWTKc5OuxEmtSjza2
AgVSZNiDlpjA+gEqtGpbbcFszSfR1iQdZHvhfX5ynpcxF5ghO0EkINbWPRiNEerrYU9jRfI1Up13
aPAX6BEXzc8e5mUoi/Qtu05KZ+1xqLgrQnuKhv1gPUqjpIrej7Q65ZObXHBLF6/i7FwxFLE9l5TO
TozQMutvDAIcrdVcOc6wbyzDehm7dbkVwh8uXJnvrR1RGy7UEiIC7zsfJUR5yTQ7d9i7quqvRzOp
Dn3YICjaGNWlaO17Z4NOUVqryHwu7/D5WMpuO1WVwbg3K1Pt0LulTQawzutw6SCSyeAc0q67RJjz
nQkuiegl3Yqpw+E4HzRC5lHKuBv3XRwGO6st0mvMz7SXZlYdfvLKLS8FsFOLs09td+3XQJXc5p0m
lTuYk/qilUBMLVZQE49l1L6FQH08+oSlfzw/6vcmuMAgwZst6bUnlcdQhDRPymEf2f1X1RXyRQd2
heSaNV1IOX1/JFCRwuWJYo7nSwnpFGltW3HPIhFczY6BRfFgeM6on1+wXmtXGEsKtvPvoVZejQu7
tU+z/7DXOilfxG6S03BR+s3WSdRC7u6Hd0ZPO69RQ5L9/HquwHN4OMvYtBOCjCRXz7E5n2Yda1ho
unnY06sDySUu8ckLgvAudccRUHEGJyniSI19XziON28cDQmz6P3xlWjq5oaHIj5Nnl/ukiKjDcMv
qYATyopLCujfsQ+U2nnneMAdyvzLz7+xDz7Bo2eRZdzLtv0q83R629PnesE8rAODZS14ToFuANgE
WLBygWYnTUjbsOVN7ybX8KjR41j76oWGDG4vx0leSDU88S6X8RzbIdNAcKDc1aSAVJUp/OiMV1nm
oWmpaKvOig4kn+ROI+Z2wH4E22YA8J+WY358fu+/Y6EYnugVT4yUw5rGp7Ngf/AjgGyVM6a3spK9
gGxej7duUc8aCva0e9XarW3dPj/ud5eZwBLoxFIuWyM2ZpkOYy84cigxdrBDzvqG3jBz52RpvesT
SGKfH+87Z9wBI8Gp4xor4qHV/eobEI2zI/t9WVWLQm7jxHSVGvZbuiFode3T2jpMYHC/9PHQ7+gH
DKqdIazqoZgkXfEiLJGX7f203fdijFBUI4OxC/SoPz3/RZ+aHA4DQSKpJ/YD2Mz5IW+KPiMX3fd7
sycoLeeklHsbQo2FC1Mr/4IP/nQbFj+C2iGJIBt7unybb64Ulw2KfOBteySDILoswvkj/RlYGb8N
ma0hLxjU741nUaOkuZkrjD9+Pp4s0zntZ93v+yDpB4BRk5/+VqRRl2+aLvYAZLFPP6czs5g38mlL
kE8CWgF4WL3CrUVJvRNxt6e5ODnOlNfeiwCwNQ3Ncbx9fvue2igtTbIKRItMk7N2PkEQdDTtiXTa
h2HXPJi9hcR04g7vnx/lkQno3FU6H2a1jo011IMDj+i+BwxFI1sbfpC1iCGOw0P+WqnGNW6lKiSY
ZqPv3gMPVbscAO6+SBp1ZKEpij//lZ6cW3w3RcDDMpMOJyV6PnEI0sGy4SccpN+ECGwQDhShLzYT
keaFu/zkEJHW16Dr8PF5tHCuzocKqmD2k6S2D0XUQ13TSWsfZKLcQEqbVxu6sMcLD+R3BpTCJn6k
gLGQcKxuSTgk0Iy40jzoBj0Qwb6/Uyis32gvtG/DzjUuSb89eRRwq6io8S+ycJKVPZ8hkVva5lNs
HkZfFK/MKHDuhUrUVzoh+xB9HtSCN6OgfHIddJ7IrprImH/WH1lGh0YFo+ktBdzVCcPZ8/4XZ2fW
27bRtuFfRIAc7qfUZkvyFseJkxMicVLu6wzXX/9d9HdSSYaFviiQFmjR0XC2Z7kXM896sY3KuPlR
0sS81ykOvOoSd9ZVNqbRWna6A0lDNFd29+VW4lsKn6yMaipn6Czqwmyvs0JnEltaKgunaVEXt027
u42KyfKvbKaLB5B52tQ5daBBgnbY2b6tTUyDrbkW+Jxr5ToBfPyFL/pPASd/bUOru8mxXVr/17NC
x4AL16eYBKXnnCRlYwYy8BSJLVpB2iGbNDmsm1y69msVhbp35an9YDMBAxUCbBrZ1UXhfTR9zbbg
6W7JXpO1JabxMGPNs64g8j+bNfoNsMrzux7iGorUovr7+WQvbkQ2ClhUKFj0NIjazg5PBFd8RirB
2M5OVuzDzg1vZz+9phJ7Bu/iMxJDsFlZRvpEANrOLgUdrGbRlr21RQov/N6M5XArMal8lQUMfJQP
QjI8BHNQy0GObKxX1ST6n1SdXevKhvpgvovkx8JBMZbC1tkPWUSIZE1vbIu/pv2tAW122+eyuZIr
X15JC9CI2wHqCsHC+cPtIMquSjKzbd4m/1gCclGg+6wsiPHiGHog4//zKvJ8OjT5sUwl9Dw7Jmbm
RD3ZibUlWniLPVOsbQ1Z8M8HWbbCyavGwhET+FTPeITp355ee1LjxZiVxKVzsqNV1VQoRxSlvPGF
yq48VxffjwoDKirMBYgjAeFyLfwr8FHoczgmPMVtMoDVxpUKaJBTeuWjgc1dmGb9+j9OjfHYlD5o
cJ4RmkRn47kYs7qzwvt6jMOXxZ5xcdwu5dpqWzO8slgXdxqDuTawwveyKvDr08E0t7AqmabGdkI1
9Xn2lXwp8hlYMgoce7IzGvHVfM1o5INBl9ox8loEeDoE2NNBsS5pYTIwQ8Cd9bHG8OeA3Iu943p1
NijLTGtlQ4n9/LNeHnt7QZUTpYKKAtp43nlQ+AK4c8lUDcj3j4bQ2pWVoKxkODaWAjHyLmiajEGP
i+220yt735betafyYtvyGzgSSz+eUj3Q0tOZ6+UQaZpTs7ZFjBuK3vdgHHDPymNE/T+f78XlwlD0
a0nYcFim+3G2jepOE2ELV2UrQj+7Q6whOswpFK7PR/lgKYmTORaUF106gWdvvzb6pedIruymwjI3
TkJUxMCQbjU9sQ6RU1gHCBzXGv0ffcX3bhXgYDAp55mo07lz4nqs5MhKr7q8zPfgUxLwsLB4Pp/f
B4cfyIvrcBVzTfM4ni6YFxa6L2k+EKumOrYVpobHSCrXSd0kRy0S11rfH31PXgMi3UXODhjy6XhY
reADRkq6iEOIB6HQL8pLI9wAi/VXZliNKHBk6fbzSX74PWlxUr3lXHB5nw5aCEwGGsDx28HDPaFR
WRvE6CJtdNhrV4b64HtSL1lsuixo1zBPTocCsDwKHCrF1s61qQrqnJAmAJ3j/4BqaeEN7bZXnr8P
vigjLjxe/lrgUqcjFk46D01I1Iaz9biO2nQG2izcHQTC9iim+Ofk2eJKFvDBB2VbMhZdVd6o82Me
u83s4Bi3XOE5hiH4CG4HFz8XJ8VY7fO1W9bm5CG038N+k5wJOQmEwk6nV+sjXgFI7G9NeJzbzMSP
rByjam3Webtw95BW8eZ6E4bDf+6ULSMDEadQQm2civ/pyFbrYT/WFYCakhDZm0lXgbQqEizfm/+H
XUPhYQndiCyANJ0O5XeecswMqFZaR+CZmnFepV1fPIhYwstHe+l/WD+TpHwpiS8887MDkYHMjrqJ
CyZaNo4zAZ0IrRDpemv68/nyfbRTCJO4W3gTlrD3dGYpjQRXz0omhbKR+DNMRec8GVqsG8GEc8zr
56Ndnj5SYZ4fHqAFrXH+8M5zK8zM56KuyZu3moWTS0LKuEPtIt8jvnst1L6c3SI3QY0Ud0RCmnNp
XAWIADmHEimzWLdvrBxYQyzm5if2OPGXz6d2RmZja4C9XArTlIoWssi5SjfFA9iiCYI9dmi55X1t
hXH75gxunssgQsaq2aG7kGJur6Cv3jutyDALGDtR9F9rD770jRhcBI4//1WXl4+xZMVwn96bcKjw
ncSONa3dptIyCsNRGNpNwKuYRb9Hx0Ioyp76qNhQTwfA6fZJZtx+PvYHi01eTIdzga4Aal7+/b/i
Vttwa2wYext3PWgMPCOe2JexwEFAVg0aaGO8+nzAy6vo/Zalw0lgZ78Lrv57wDyZEbJ0S3/bySrb
dlOfvOINVN5SINQ3aaPJOyy/kDMP++rKHX/ZZ+acUhEHdwuQGqHVs7nGLkpwZTeC5YxrPQzsyFYr
rC3GVVp09a+5N8dDUUJNTezSOeojgOMG58ZdNY/DV8ttxk3hz+LKjrz8/pS4KF8umZdPfH0W5eK0
VZmJUxEaWRWmyUJ2m2xqy0NcVfN9bXtPn3/9j4YDMgfmfwH+k/KdLjcgPp46gLpbjVbAcyPQHlil
HgqEgeH2OLbmlp9f2d2Xx5tayJJagi4lnj6vvrCYXm1A1tyaWVzKoJAV/GoZO9W2N/zoGuLkspIJ
/IPoWbCzKFCQk53OcDZI6K2IVxXJJhx7vXoMHNmJL6OasTSVvVrbcwZhvciL39ygr+hluKtipKdq
V051Ze6X4bW/3GpAEmhKUMpcTv6/TleRgb/sjFbQcynULlf+lOEGrOJrNjOXy8o47GrSXPR7UAY9
HUeXAte6mApXUk7x10J3k4OTG8WhAEiIzKv3+/Nd9MG0qIEDiV6q3+b/i2f8a1oyc5DftECWZiPf
GBUHG6n3Sn/8fJQPNg6z4VlYMmr4hGd7tfZUVM+lTlUrT62vaozzIvCzYTh0ZdOJ4PPBLu9gekdL
QUmnfbYIPp9+wanJJpLgkBqhjONfsebbv2AhRfMtJWFNbmpbjdouadGuuHIffjBLKpJch7zrCwBT
nA6sDBdVVPiFpEVzd7CRzEgCTXYNZEFNf/l8kh9sE8aiM0dItkS7Z9vRMygTjBY1LXuKi8X8xlyn
JnIIMEAQfXaz+Aop4MPxljYwy8jhP3/ZpeeMXuc6KGVlc3iTp16O/LCIbr0ms9aC6s/mf5gfuTtR
4AKyPucHEta2Tquw6jOL1Nn4AgRtlcHTzpZkbAodde1FWRbnJK6mn8XhJniBtrLQdE4Xz8ym2ETs
0do27YwXeF0q91lLxgZYRtjKje5J18CIsLWiQKtlF6/dXPq7eaIdjMQmcM366pVzsZ/4SaDbuXDZ
Vbjznt9/QE9bG7T1tiQFpJcupk2JheU2R/h5/R8/N0Mt6DcH/iuV0vO3K07bOaEzam3pvtb3Ud2N
u3ge441K4S/0cJ+vbKeLa4fxAJothUrnvQd3+rXtJAwRiTNxYhQtHENZ0OsO5slQzpXL4OIbcguQ
J4FJA2pD2fDsUc6sYnQR1BQ7jma6VaOV7iYf8VVu8u+ff8KLKQEu495hoeiY2lzdp1MaPU06EXjv
nQmn5ZlNY+9hKMRX6JyXo/C/pi++XDAIh58HmEidCIDd0t4ZlWYWmyRLBdrLIY7YGDR+PqHLT8e1
SCYOPdeBN3ne5pnN3FJjpbxdCLPpjR6Tg5It+vHYrAz/GbjrQlNdALSMBKXq/PTlrtHaldl4uyTD
ZD7TW7VGGMk8higC57oWXrGEuPyK5LGgyUBKLMJm57uiz7osc9ra21nONG6ofc6HsLG0m88/4Dus
8N93CnTyhdOwMO6omMEFOt0SveOCA65UtR60Adt008A/s72F5dwh05/WIuqDvrPd4Y5zyScVkDrC
Hb3SGJN3zXRylAgz4fOGSGRhhxap/VWembYZRKOc2i0a9cbPprOLv3Edtc9DPXsPEIDNRzvMrJx4
OJ9ewM92hzBzxPMwdkoPoq70DNyShcAkM43st3RUdbeC8qvfjZ4+/sLCFe3HhurwQaXU89aumDIa
i63w58XRj/svs2olgtKdQjNwIC8+RYOAsuEL6Jv3etVj1hnWrjluqjxz/vimhGMsYiv+Grb58KsQ
cwxcwqVAcoykhdQRl0+jbkJbRfeV7Ae17QpX67eOjW70GjAbbgQuUhUNas566m6cQUTGo9fW8s/Q
VUW5o8vr4Q2EZ2LQ2+M8/DEj2JTraOQ0gk00E4Srp9ZGTnjV4uGbr3MrHYt635UDigIpOrcyuzHs
tDPNQHlRG5Zr4Wdd8VDKPIo3URvZ4V/TGrt0Q8iBomWiJ2Zxq+px9lZeXDSGxCMYS1A+ntVROyAQ
TZptYQ5+4Qe6R+tC2/oyTsfbqlTj+LeoG7uh+Gb6PRdRN03f+9A1szlwPb/1d5K+vLW+shfZaidb
keoGZwyMiw0X+rLJULazUcd9tEmitELB21LrAuRIHsQRtigdnYkgquYELmxZbVrlhVfGP48fCOUJ
/RZ9hQWbR2H17CjMskLu20g3oTNWe+XKX2G/iK94WrN1RaW+Xpnu+Xi0/rmzeM4WAjxNxrP4yBZh
jCC4m+4jEzPq7eCLot3OY4sneVXSJlzPcZEMt5aohX3rysZTG2S6xGGc9c7fuaMt7J1rpcm87cNG
DxEsbXUvcEQKc1/IUo6vlYxdHHwta9Tvqk7Pwmf0buBMmaiONvfTGOl7OqtmEyChxZ8ap+CpIADv
v6vINXCzaAah1o6bUa+wzWx0cUpzFFpgxWCED9hvVHKNZmeJYr4bEQPRxCjbHxI0kotKgxbTkYWB
97UWsPcfMlDsR1TumypYntvfep/01qZt0rS895F4MHe4caN0LxDp/8ew0gztZ70huQq4L1L/cXBF
/UWmffSjh+DjrAzk+u5SQyb9nWtr82YYGpU8D4h26Si0j2PyO7Pp3nyLUi2aj2qegI6EJubnqCsU
LojLMoNzjJQAsPPRkHJ4RDq59HYTBss51PLRvMOMeUr+mLNf7shkw26d0YPxrY1NO0zDtIJmdLxy
bBiUgWOkbTutUb4uxGujomasb4YkjusbDyXbBOHQNDJAayFmpoJkcGZ7L8hKtXXf+k30aE6pPj6j
L2j8UQR0eEDTxIxQw6l9WqN4lheb0EcgcGW1aJO9fr4TSdrOjt4i2kJ6RUEAdV7q/GdbX8bJQKnJ
q/boKRmNXDVUcdwtDGIOfKxVVYRQOce+3SK24XzNx3D8x4+4Fh7rMuRRzyqQwoFsBcgyRWEH3XG3
TH7rXhnfRxVP+KbosSJemYaorU3CgYjMAK0hqLpoEU4iKJJYlA/s8QHz7kJH+bWeZkOxXnpVPfZa
NNRPwKu1Ymt7RVhtdH2wE5TQS7PVUSBDX+3Yty7WimrSUUBZ6XEJirOCWprdaUWaJBt05b0eWVck
9Lzv1iSt+YejzZ79Ktq8+u3J2ESED5UteevhPRqhMKibaNJxH4gcn2oUEv8mU+jXXESOTKd75eSV
sZ+6rNsU5SzSrR/nfovLiY8v4soFFyh/0tlzV1Nehwi9xbWv9in6/3XBfWZPYTCFTZOsk7mvZpwC
0ijcphQA7y1R+RLRxLLEjNgpeidAW3tqbpPOraZtGlnTdBfmUQ3ojc2oVmFipvtQIi7Py1nYcnpC
9szvAqGPs7u1E6gimU0N5qkdhvJm8uMxW4Gl6/TbqUTD7IC1g/+k2UXsZYsz94C7uhDtpK3i1lXp
S4aV0evcFmGHfGrL6UNXRmvidl3kqtDXuplo0zrM68xeuzhtayv6GnHlrKTglQtKQFXeolM2FTOQ
jb7uF1+eKtEf9BK9pzd3NrX5Jp3MqtjgHtANegDWM82fCFnsb2NTyuwrded5rZVG6u3t1Ive2jw3
vuCl0Ru3fH59WjdoXb4qzk90g84Ti5yCvG60dWjPYmfqKebzg1NBt0dbynzF0SLBUT7skjVPp9ng
OYF8368y6X3jAQ9Yd/pV+9JkmQwx5vdjFudJAEtl/BrhF5+uhK6GNXBi2rKqx2s8qpCLWk9DjaBU
ECaxDWUbpSyB57Zd5i+lNoU/La1W5kOiDJw5khTrsi2c6+LGHrRJfHXndEqOErk1KkZ1XyVfQ1MW
qdgNOVS7W79l93dBmyizbdZUfrJig/8qfqKoXtp/Lf4l2BBrBvEamOii5lPgp5mSuzLimbuJGiMO
HQT/W2mt0rSe01/uTFfq+4ATk0ZY7qD3cIg9LbX28Rx77haPQvPYaq4cbqYasu9d7DeueZhDrTDW
uUrrnqY0AqQBJg2jvxFVJ/I/tM96/8D/yyZMDc2u3uhu4+46Z4qQWYySeDQBTWrJvKqgTviBmUlZ
/+wN9M02UjriTcfI1Hzr6zqR67iYVfSkdWb7zTIaaCmlM5rTbhqEVa38Ok4OXTdm010LZWqk9MTr
ssmVod1SzdAI+/qe6DnoGt/v0mBC/XSrLzSGceUMRfwKdyOv7tKh6F6aEmXvf4i+TKw/oBzWe/Te
BiMYU934E+lxek1K4OLJBxbLRUv3G5QPhcqzDD61OtFrjdT3Wjbm+c6YQ9xUMpfO3BiktjSMlepa
TXu+dr+fX+8MS1WEkAZZdMs570NEExCDeKztfUa4WD557YyU+oqSSPtmijh27u22n0PkfoAcbLSu
LcZdHRfcZtao2fOjPyKBFnjZMP+Dg8uMv2VV9grDChv9z92shfL3MMg+GwI1DLoLxd7wjpbvNmJd
9F3XZ1fKyu/N9H9Higutf2mAAzpfcuZzNLRFLoaLTDjvPUNG0DbNqstv0W7z2zUi7RkBc4WCfl5W
3otV2k2xaQq3dh89azLJAUb6HketjBJ9SWoMqwkq+s/hF9KrNJ4B0wgTfcOyMDeovVTGd5kpjCWr
2rCfSyuzvnu2MlRgJKiL3jp1V1xDvL3DIE6nt5CiqNAvxI1LCoyvAKmGkdnvBzBR9TYvdf2uc8ih
a9WWD+mkZ/5GWV2aBDhthjFAb/mjxZvSXE9I1u41b/ph0dX5CxouB1FaTP2L1fV/vHAQ19ilF4ED
9RgAiAL2M682Jc3TmNmi39q6chr2gzNNmK6NtUyrIEprWtHByIaS+K2m+r2rY6GyXSBw/1XGhQ4l
ku1LXxsQDbWA5cj9qzpsdTFd0NDR94pq5wvtK7VpQKEjo5ry5GDuTez6+XE6c3qFeQ0mCWoGEfvS
br6oOjBVVWPA5OyBeaQYv7l1Va29nuTi4NY4Lt6DzEYxt48Sb68JiiBT0E7YC6+Mzs1CEZhd67tP
WS/nIsgkFiVf09TxUrCqNvJ149AlYkUEm987/FN93+Z0p67M4bwAjbyXvWT8/1/svtAYwNfHzWxz
9PaR9Ab86Sf5QAXeP7bN6P7t2kFb8R+U10ool6NSfqUajCMg5Vnv/Nz6ZteEoqPwW+fYqezatPWH
m2pwe+8Rv/c8/pr5pvKOnoHw87UYd9mJJ4eKfhdqrQBZCHMR5jjbJ2VmalSF6uIgcc45eoOH7rCC
nBQ9JTREH7WmGeogbUxLYrVS2+IhRofT3lrRFCKE1iKJe8PiJfdTih9eGUxNa+e7sRD564i9e4fP
VA3zgPym/EcyRxPt1LD2r9AZl/fhdBILmJmOJRTDd5D16WaPpIw7oZfa3nU6pCOT6Ndgq+kvb4n9
yFsYbSYj7h7QrrT/TiiKXinsvSsGnQ0PcsResgXeE0QQT4cXfVKX6Gtnh342G1xm/Gg45moxFh0I
PYr1mGRoX49mbDXPLoXShpfflo8Iq9vjCnunwv1hRnYVbYRLgBuu+rkIi99e0SV3kxviGJXNpJyr
aqxcOQYx0DQ8V7mj2ymw0PRWjwOQ9SPCj9YYjBYWCLBZajiSOMHW1h/L1iwy0XFCwCZShqM2SKrH
0YFelS8O3SQGL5gkDlQ/akWqnN5a5oA/D8UqHzNZ21AQgfUY57fdlfvicuuBQQesRY0XmC9/O/1s
5TD7lMT09DA40TgHpj+pvSHn4Z7aebWjDpAefLriWEhFf+rRM/aQitSvz3/E+c7hkUR/AtgDRUww
TueFer+qkyh0uv5QtvSAbvOQWCTgjBsYmfQ9VU3TTB19bRntYG41u9KTg5VU+jXT5g9+Br3wha/H
ReABQDj9FOM8D4aHjS6W8lNrbgbHHVcd8vXjyhZxYWAylaiNHWXaXT/iuDX1eXVlE7+XVf69ifkS
YDzxDuThWiCPZ6uBVxLFuCRuDlhfRN5u0WKYA9l7aIjOqsP6IwnHvjmSYrW/rUZ5At1/q7rP1Ni1
c4BKNpIXeYQIRd0rTW67Nln8MY3GybAc1MWkbrxe79ItPGN5rGa9HH+FrLG/74fKO5RWiOKQ5ub1
XvpRiyC/1za1s7Ux/NjBS+/KzecLf14iZ7r035eJ8rgumkunX3wwhDlHmlsdNM95G3VP63HGyr5j
f1hbV5qLF93wZSzqB0ALWF86fmdjpanycqxtqkM/aG8jxDMrwLEQ552+mZJd3VEVDZJ2cWtsS1W8
DGGMd1ZSdD+oyPW3QOKunr3zgJuLXqevwtYHb0KIctZbmShoDu2UtgcN4GuyUqqPAoSOG7XSbUqY
KyGT+RoX9h1jcLrDFrUpohL2N5fHebjNdeLoY6O6A0J2HlmRndcmZutC9jdDplDTtKqm6JOD1LVI
e54gDdYPDR4X62zKVf46xxSoXn0KHQ9J7GvRpvTz9kBmJ1xKo63R/UEnfhi3rjPn4S6lbq+C2Ync
ZF1mWer86HE54c0yy2Sw7yG4ZMMTfC8eXfJa9apZVaKl2wZtoWrV91zVQZ5nOuYen++7i5oSnx6E
FdLO0AAXAOfZZqiHULPKqK8OpmOq+ym29QiwiazzG4O2pIf4V2ZE69aWzYwLkqrfoHWM3tZI02Fa
eZL9uYcVoa8TUB4JWllO/C2vo2q6GWdDw/d3EuZtb+MGd+2HL3vibPlgm5BhLAQX+nHi9MSokq5/
PFTtwXXZvA+y4lG/S2IKw4aB3u4BXxn7Xp9bO9xpIrfjB623MrnqTCdDJx2PHvf7lU+5jHj2i2iv
LsqgnOBFkf30F4lWn7wMCAS3plkfRqcHPNlhLGHgm9g1Xvw4DH74SHgvblvbbtJAr0ezXjCs4/eo
BS155RN9cKoQVPAWoMmCQT7H9YxxEQ5Dl5sHSQ2ZUs/sDIFrlPPOamjyzzq95ysjXiDlAdMtgFka
pFwsi2Lj6Seouj43Qk3HfHPoo3Y11G45rkxVJPqaxSzqMmitQcgvRsp/tPEqKqxrjXIRQBv8Le0r
K3L5AZg+PwIVBuhBF79mcK0w0munPdjSdZJb3Fzbcq1HVu/8diMcV9cSUxHt9vNt8H5vnG4D6N20
vpcWCeJW57BhkWaYeZi1OpRUuc07rBbwBZz7FJAt/YIkfKwzS5MBALCiWIX57LzVLNNwBAIU3/va
TC0bl5vmGxLjcYYDTB9vO+RP9L0++rm24yRj81jFxTQcajPvf6YCPs4mmTRti6ehWV7pcF7AI1lT
QYcdjZllbeHEn65pluaIfGqe4rnIM/lV+Y3xkOZOI4MRqygcEcN0TvaQ+PuHtpRd+WSqQXRgx0Qa
fyOMLK+EBhfBCXkBN/YimIQ4LRjb099jRYhNofmcHTO+cpsRCMwZpqWZIU2aIIpsMKgjt/omEoxc
1pgTGTQBtLkwrwA93gPCk4W231l9pLVLL4oW+ukPkXbrz0iHpcc0tMYGNfxqkMNrZVfCX+FmnNG3
nNxWWTeJpNoTlJI27nouDXWcrKhTh8FrlR2vAWXFobEC6+fpeaB1vtEaq8osdO8vCp0jRfoorI5u
jecG1acImVUn7Kf2z+fbdvlqJ5MB7wnhldbe4h0Fu/Z0MjF9p0FFoTj6Ej2A73qFVYmoebVwhenr
tMOhdQrt7dxiCv7y+dDvOKrzsRdui2EtJ4cfcDq23vs0kztpHehGWWO5KqcRryE9ToiG6WTiHfE1
ReUo5rfQJbADU2Z5n6zycGilDBqsktDkMtIQ4IdyoleiPB4x2UeevU3MODXXva2yQ9Hpo/dF0Lpb
4VviaHowGHmhHVRYNj+E11VfNEUHFp0vX7VHLUz0vApCMRXwm9vMfB4TVcgg7sYRkyu/NB9wzwX/
lXfpFB0pQ7Z7L6b7s6EnHCkMQrH92rhQspzXQnZTuUWmbLyjv11WO5X1TYQHr1GPL4J66zfV01lf
4/ws3zR31t1jJa3YWKWy8t68BIWQfVG0/Z8inHgwAIRLJ0DIyyx2FcLE485xtfqQVzZte1UIayfx
oGtuaKvkYu2GuAosTnlwL4+140piGUn+unVye/IP2iL8vxsa17jNar/CqKmz+mlzZYUvNteCjSAO
8HkTqASeZfUFsj6m6Ob4SPWrHtawArobC9U/ZweUcL5RiMlcufovDyesFAZE9I4U+HI/l0WLKBg3
0LGpEqv74/eD+An00ut3sNejGq4RMl0r1YSY+QQ+cdmKKioNXR5lrKiJ1EqaAzHwojkYYPlF+yxL
jGk3R5U9rq20Eg61eT/5Nmn1kNzbkVe5N11jtdeMDN7J/GeHg1d80fZZClkXYOBCn2zQQFp8FG2t
0ttBpWVtkISCawsQMUtvYzGEyd5vuspPAzyVY1Gs2tYdcXdwFeFrn4VHAFlKbCpPVSm6m8CcviNl
7j/YKY7T+9gSOYHlIPIouweHNn1taupOm9a38q1vcsvvQXVkz/htGeWOIwNfY7adds7Wo8QrKhi1
lMYt7kShwNVPWrmNS/LkenieCT8FcfL5bjqvZi6CEQJeFbI46J9xdZ5eFx0CKU2kfP/gDsXwtwag
s3OwAnudDSt81DVWK+jNAb/KMS79K4/PO236dDmQxKKszWNICwK7vdPBfXfCg6xwvMNQhCEPsUoH
nKAR+ih/u3GVRi8ktblLW8I3fkWuspMXSS7h/La9AVfIhFJsv3I0YfyiBqRUG6AmNj2YQ+T2xt5I
syl9ITlEgDrIPTT0xxWtSO0bh3SmYGuHRXQfNrGerOlGexC657YftonVZP63yIj9By+cTcmu5pJr
sYOhyKnR8anuQZ5UqKCObfN7NMaKzt/nS/L+zc8+C7QQjhuIK4Ly888yI7sqnFq3D2OHqQU5Du1R
/96wm24zFnMjt6bb9Du7wNF5F9ta8Wpp3JVVAMCkmWtq0DL1/zZt7CR7PY6TJChRCNF++G1Dpygt
8C7buqRNYm3UjT6mqwIbr+7LiOG80jYVKAQikFJA5A2MIuextb3UanZWuzi7hsPoOz/tAjOxZ6PB
8vzOyzA1Xbsylayg7U107Mc0sW5bUyubZ3CkpfmYgfvqjwpZNuwy4nGuV4ORTPYGXM7iiV7UwliL
zpvLXVsuAmJ0zvmsltu7T21BAnnvu1n6pSzdJuyC0ZkQGvNk3YTfq1RPFxHJqRlQ8PAyK311QpOM
V3JytBfVWPPBVCXOgAGvhH+DUy0/FiM2bPgCFObbf5Ik8+hu1okWfft8HS+TYlCHpC82yHyA4xfi
jEmuA2ruOuOQ1zIp0IVqvV+EqxHGrhIN3zcDqc04UEY4b4CGTclmghcybHqXA7DusCKL2qANJynu
prbPjIfWxRDqKW2V+RIBxV3aUQWts58VslrucxRnPLW2PjQmr/oc96+1zN34rYlRZS2X3M3f+I20
/JWvUl5/L5rHZ78pjITmVlps65jQ8wq+6IPbhd8EM9xBKgtX1LO3CnCTl3uFPx0cLfTkHr3O7tHU
LLO748wJ/WC1Pagav+8SeZcqfU6GKz/gMhID7Efdi1Lggi08N8wZ6NfCKO+NQ+foMrrLlB7dtVan
+pWRh3q8mTB2Kw4Aq+Z2+/nqL5H86SEmAFvKUIuuP+3Ps0g/zit2R1elR3rWQ7aZlVY+jSKHuarb
tXvlJr3on703GVzyU2Bk7LdzBUtl662JZAKu5VHRt6RCXmRGNyFKNqgCmUNZvXYNWOjVYA51tqKa
rNlchJpmbAtdCU+u826Sw6GZ0nHnQfSzAn2O0v6prMtc3LJdhwJHSITEoyuf6XKB2BULynQhB5BW
LjvoX70s3ci8NE567ZCPiWfsaGvqReDOcMG+VDYAbunY/TejW1ic/3l9kIjjU9HD40/zPE7GxGLE
nD45ejHSe19nNLzEi95FAPUCYmC7v2Z5dnkWwGBQlSSK0km1jLM6cDT2XROnSXpUqPmgmKADS1z3
hNDhI9G0lzx4emjUgVQy/t1BIpJPn094OWtnGxJVeGzIoedRAT1nHZJhuSmYSv/Q4L+9H8PZIVZz
M/2pQxzpTuTh3F+JLc5Mbig4O4DWudTtpcsJhvhsypbn48qk43vaD4ZLlRlvrP4p6Qs06DS9apvX
PFKJXGVjmwARoj+lVviXxt6jEU3FDycyohDMWg+67rnoJ2AeQp8K51rx8oPw1gZJCYmWyikkkXOJ
fl0b3Np32ujY+CGxYzBpfTa/AXnt7rWJckjQFskMaq403SDL4/phYX4tWCwVGg9xWasy2gLe0dTR
UZTXAkcUsXbvl7mTrNqp8uSNNpr2by00NBzFO9ag3EZu0UdXqguXZwlBR24VeN3cOjQ6T89S2TX1
LLUsPlajYexT1FxB9OpJrN0kcW5gzq4B+s0XK++yvtZdfWdAnW4vyjRIgy/WLdB7zhlScRW3nqEl
7mFI0/HV9kpJ/NA4pWgDtx4ibo9Z4cZpSRWGiwgRIikrUwecFVBRRDWxTyekLybQbS2vNzrpv2Yr
L9qXFFTE/A04dTdtpJb41Y+mmcwb28n6KAR9ES+pvIqosW98j5LNapyLMltX4KHkRg4Ilh8bo+jK
t7bR6qR9iHEzl+0m1vq0jIIJu0fNXw29U7rH0XRr+2sP7PmWllFtbWVBGy3g0mYSM6xBGQBPKH9x
TDsyGdvHGTrKRu3nYOrR+H+UnclynEoWhp+ICOZhCzVXabalK28IDzJjMkMCT98f7o1VpVCFu5f3
dqegkpMn//MP+YaIUIPq9flne4HQ8N2A59OiLy4d7nmBdFKnaglKBuewZ1UGmavDwm90RbxEERP5
oO5iwOENRm2YSyWlU3xPS81U+itI3Ad7y1pEvQ56MfRb5x6lGayzBQ+ITi7VUqyIHOBm4MYzCmlm
HnI7t7a7wuILLtjnz//BwoschanBMldgZ73f1IzLuYpE8N5RXfUZLTwc7mYgzlfxlEbxwf3SE8Pb
a/eiD+4m5DpwN0HuDkH6QsvqxIIudgjno4vcyHECiIB2s5kgPuR+mbvDmzpWaeiTDKt5h9B055um
K4puHbbSVHy7N2FWySR1j2k6ueuBLs9ZID0t3GCmlCTBrHoC7p/KgP4FczQmAm0rpvaGxlVzdyFQ
xHSMvSm1j8NEPtX3fIJ7fKs4gOCPc21m34eReGtSumRkB1YIrU6uexdWq71qzSwshhUQ9TXuy59D
6v1XvtBzaGg5w5gy62fHdacLxTEK1TtaWplqezKznGZldFkxPdZFWTzzxdIiiDTyvnAvKF9hPA7u
iFdWOrcOwK0VF9uiSJVfIyaa13TuH/x1lB8DbyXMOZdx3DmIODSKFYdufhrzfg6xQE0rGe9NLeGO
4c2Z62wjrWxvZIzh91e9GokM9lENJDiMj1off/EE+O0KpDsxvw8TlpLX8okuNzPYL62Oupi0LDrI
95u5W+xZR0NUp8GS6UF107BeNQ34SrQnljqdtni14E1hyj4tmis94uX5v1wn0ZAsyacoWM9OBzl1
czZAZoWQ3rq/kaJIKOxNsmsyMEpfs6vEvNJiXaLdKO6Bc2nA3YU9fT4V1J20wnlcFydrtFN68DxM
7J0XSnfbJMWDRm7j74whig+DaPpiNxJvjlp65YPK9LC6UsAuKEzLKwfHo0km4fASYc6i0a30vO1O
6TwoUxLoQ6UOK6A2F2v+yRo1895iwHHXQ5BRAsiqVv7Qz/WAtCYRkzIrMD5GN4a/rbaJ+1SXcjBt
f3bDTvna5ooZPlCFlHjfzvlc7RYiWHxPvnxtX2uZ7YtfkiIMeR0yEXPepYN9v4tyDk1h1El7igo3
S7+lhhEXj3Y8uBBOU08/mM6UlPAWqZfwKphXroYqT+Qzdk/ZJrEVuPscXVqdBWTrhQVsLsCfgJrq
vIaaI4onomyKRzWZKPR5PoffwmwgeLsuzSpflZVwv5KHUWJRo02U+9QwQ2eLu2+ekj6KIY+ZM4Yy
TXmwyiwxAiUOR4OU8ZT2oFt16L/ELuxD4W5mqVvRNxtR1bAyifi21lmplUyMw5ir7ay3iHaIO+3F
bWTlBnnzpWd+C2WqKYdu1O32UclHfOKzwu58PW7IbYZJoie7zmqSBs0anNR9z76sfU2aXedXapR4
a9JepL63YTWEu3jUGB1auU5bB7nBwZip8+b5O2GLFogbbiNVVPkYOOl2kNuZKzIf1nKuvNgQRGEh
xkYDYeofDzy8FJcrHF0z5ngQR97/urjy2Raikuik2IXW/4itwQ0wcpSoz2SvrLyeoPmI2ARj/fm6
l9NrFqa0MzRwgJYpEu8X7uKKWYhrR6dpjqUTlJYS71pb6vVvCNlJe0hqrXJ2DQS9MpgoJT8sWdiv
xBNmDZk2Y+ZNr5HFDcoD0h0YwfsyKYt+n9nQmg+RqeFM4Xdw3n7EHCHXlNCXRAwHhzDGalAUCS27
aOL1MZsNoRfpyVMAP7ZaOjkrcp/MW8dowhPTGtiZGIzgkRPmMt8KAJQ4MFPN8MHCHIjxECqvgA+X
9Y+/adHnqkxNYWqey6Uj7nVdkwtxYs+TG0/ygEnAg1Y2zqmNokQJEGhwTiMiMDZtVDc/Cif0XqH4
I8RXjFL2z5//xEuJf3d6O3RwJCzRKi030HN+QtQ5dDFEMZxMuyqBAVKBYCFuHXevYlp+Bcb8Q7M5
X41rD9Q50liYWJydxjnNQp6Rbn5SMreKYQrVaJZg/avZGgDONAJAyySjmzLzJh6CqZe8gpWbQ2Yz
fREp9XCvJZZdHGm0I1gREIQ9SFsmUIXE5zqaRXzlE7i4oqN9/pOPDRIBJH6eogTjgCldL62TM5rF
oc9K58nNu6nxdbvsnzDWGDMf2zzlrhhi58oE9I/f5bvXhewVq7iFZQBziVPq/eeHuxEMvtkzTmwY
t8j2SqtVz52p4vwbENOBTKFzjNhioldNidDXVtKmVuiPU4OkxUm1wfXhmFi9zymrqn6MFuBH3LlT
eVPlMmseTDVtp22pT+StMyEs9KCBGvUg62EEYoY3aMSBq3j9nK21NkumJ1VVTPdnpjXZm5kVCUov
PRnIehbGFAc6U/QvSTU5oz9NieWssfvp0xVSo847FupIpulGDi3BVL4ZMWcMSlOvrXRFhVG01aTi
hfuq92VzkmlcR9LPUUAafRBB934YDS13r+3G89aLykBVwDXdWtziL7J+DTmR0KbOxQHzqvyp44Xd
V8SEo76ZHXVrTUX/6CYJ8jpr0Vdx6TpOVi82MnTKnVqhWqNcExRsNtpBqtZ4SntNUjtcpEyff6QX
f6iJk7263Dpo0uhiz8pwDEMsHQzRHOoZtyY3z5NfJej2bqoVZV3p2AvnmXKlMHywJtREHIIBacHE
zgfWYAalDFtFHvJ6UHfJWA1BqOpFQECW3Gl0I35iOMOVHX9ejSgNf1jRGk0Z8PC5AXWVVjB+3brf
FeYsvlhO6GR+zLQAAzMVCP/KBliaor8/rz+rUYqwgQIGvrD0czpPYYSn9rsKVTbAV5Go6GVap1pN
2hizP73BuEYaunitPOECiUBoYNMhGXj/SUf6IOsa4ciuzz3rhawk8p8qN8qKW3NMOxRvSpN/ER0t
1pU99NGr5SDkfrYMILgMvV+YWCgPoyut35Vd26wcaZXzxs3apPWhUDjXOO4Xrxb0lVnqQtJehsPn
PPOGFKOk4LK7FyYuqWNmp2tPdPoG458fTUV///kH8gdrePdTsp6H5SxH6+K6cGG2LTzZe8Vs7xqY
czmSq3qK+j4wi0Sk93WqmTJw+tme7+xkqg5NplT2KUe3UN3XouGiXc9a9A3BhJ6sGqEoSIc7A7ZI
6lHaV7qdWq+ulqvfawoaQTCTWaYrW5bplwKH1mzNeed5u8Qt9Ac5xdj4ZoU+lqei8Wy585JcxF89
0hGseFN04VTrazacGf5MUCpq32PmwJJtLomyk0Gt9l3+swF3moRfR9ZQrkRq1fEqZyCdw9pMwi6o
e9H/1MNaT46qQkTSBvWHE71k3HP7PRZf1apGLhntUaEOdUCkCp7RBUVWP0ka4DXuqTDRm9oY7ADB
61DWsB0MjZsPLmTmoZiiol+cz4bmi5N62TUz6Q/2xsJCBTOCN4eI5OxUUzSTO1Cax/upjLT5ix6n
ml9mQn2TYzP3t/mEP9aV7XH+oTPHBsTFDQrsGcb+GW3OSwbaPCtP9lmj5bdO72r4ZZOJ9Y3c6ORa
tNZ5x4C24v9zC1xq0Lb9GQH+Nb4QZdkBHEzQe1DoG4AJ4IWwY8eVG+JooERNtS5aV+XCpYjq2ndw
+aCwi/DvpHWFAHbuv2olEl/UtLf4yMcQ2gX56ZFWGTfmrA8/P3+nyzDk7Itb8updeJO0J/o5o5rs
vJlLWmPvuD5Iv9bLFDUCosZ/DWPgdWKyRclEuIJk5dznVfMwQYZj4u6iqFLMl0EdpHUQjan21yrk
RWmGVEqaCZYt8JUpJWcVMkl0uO0odnY9aYF3DF/loxq5GpYaRTXjWJEzLPPkkP/jEGZxAiRfnGvo
QqO8oLlxCY4tq5q9nSPIXN04E8TPjafT6uYtYszAhsZQ7j7/8S4OA9ZEvAXBAgR1UQS9PwwYNwnY
LKGyA/BMu5tJrcHNTfgBt9hcfvvXtdgkeO0gUePuw5rv13Jqq85LqOlQa9T2pxxFuO6huRl+7Ezq
/b+uZaNFQzdIhiUrnlOERZQrbuTI+OCGFoSOYUQabsCeaVZd5Q7XAOHLQsanDm7GeYqgFFvS90+2
jMds+G/hvso9c5d7U3uvplO9mnvPhY8r2isxQ5e/2mLGBNDKTZ5X6p1BhTqDEDPzIntvebn3PKgl
QETShUw++sL++vmb/ODZWItYeGiDOpb/Z89Gzpg5zv1MVmZtPSdurd2rjdYeqCsyaCw5bD9fbqn5
76sJj8abhNbNZPBCl5bhlgBerVpUaGVeAUWZvmKp5droM80PVWXaJaKbVxGhndvQM8Tm8+UvruWL
CAfSKy8WZRdey2cnhEBq6pAm6+4l/J/XGLeKY1SM6qsqTPHqDkq3s0pPz5BJFe5JYEWwZKKZBzGb
6pU/5fL44C9ZWJoUvWU+eva5WIbAiRmgeF/AvlkhiJl+cmVyNg3jrrtU69B0VxBGdhlT+7fP38JH
+4vPBv4XA3CQprODeab1bhMrt/cKx/6hwyljnWC+8uSU9bXT46Pt5REnY3NI8rOfpzsLL8wQXrNU
VZjVBq1nuardwvUVmNpbe8K54fNHu6ztFAOSPAGyGEkCpL3/VIHVsRWaNLazNpmGL+u0Pboldxqt
VdEtTaQFBLzVayqKy8fk8oTUDbiDn+xiwN8XDbfacDT3DiYo/w1aI3x77tFHGK0aMA/VrsBLl49J
0w2PEZAdsAJn3/eP6c2JaWOUgCQkN8egk4m+8sy4ewzDIrTwx4vye6XX2+Gf+yuWhQfKpIUnxTfj
/bJREapLvTUphEOy1aLa2rsMrfyo0O0rp+VHT0jaGpKhpSHgtvh+qbRPQvxEhblHeqr+bkO3ecH/
3XR8pDGYUXD+zDeFgL/+r28WGIYhOsNG7hjIUM5qLzM0nBEAMvZ2XMQ3tQ4wFBDLbJ06QZwcbvs0
1K6dXDmnL/bPsuriSEafjEbg/GkdQRif6Ad3D8zt3MN3BAbTK5l+N00gQl8QK3xlxYsaQKevsllZ
dxFunasRxsh1Q3fEagkLEB0mfCHiXTLh3BvnlXqtDeGmzc/1vu4z/frr5zTe/5wCHwxY/S2DUduQ
jwIT4GFfNTZXfU0w9/HHxss83wy7xrotS1GpPxwREz1Lcer2ajGMIVy+xKL1HHTJNc6YYG0E+swU
F0qkToBDW6SC7Fqrax6dQi+/u5VlvkapY8gVXAP1C0f32AY69BIF5ncktX2COLe/Vw1Uuet5CEX9
ooN5TycplMa9H0qYC2sn9ip8swmralYTYkb9vwq20hCYLnvzMOulk2+MgbCK1dBU8/DcYqlnPHHA
aRDqBTxfX22QvPlFlodfS7Mo9K1eoOhYlxgePRelpkQrXST9bWXggRNoPPDtkNhadU+qkrNX0nHM
/SSxc8RwAzpjvCDs744unKfODGe8qQgM2skmMn7rkNx/qNbQKgEk3qL0FVNJUvz9mS36nVFRK3rY
y5u46rN6DVEg6QmkalFTzUK3b0mhofduNDHdOeRnPi4arNeCVpELMa/Pd+CAHlIs4eLAgDlaBgyg
XPFV04ps8GUmzf8YCDcxPFxtrtfIyDtj6/bFeOzFqEDAMHN9LZWanMSZpFXp87/rj1C9XEayosEi
ZSjz6pg4ZFNigZYZ2FwNXo0VHZMg+8YNqzINuM8pyH7sWMemJZW81hke51NfN1G4FUMW3zQSqoav
upX8SaCPddIKc+i5B0fKzxSLr8QndC5/jRa31MW/r6nVBwU3n/hkkeuY3+NhZio/MqOeD62IXO+H
9DKRbsZYr8VqGJShDGRdjd4Bw1H1hDexDP12mmrhR7jIAX1Yk1bfFXgJABbrVW5uNLvkhG1UDeVz
7GneXVQlroUT4FDDA8D+Ldsiv2vHIHFx6PhZaUNa3aDmhcBSm5ib/G6RvceBhe4JpbvojHmNf5r1
m+E2kwzqRnPCuiZJDR8PSs26C4lLwtnInvH/dsB+V9zBw/5ZzRvSMAOzM8xTh66g7X34RLWEgj+N
ypuovfnBREYzf+8dq5wKIqp78aPCTqh71adQ+V7Jjq+nJtxwwK0qRBiIqKKbQSrqpNILrOqavuyQ
28QqVpvYSxWrTEHPfHRw6ohGP7PVKaNqJ5kadPOM3ESNs0x54mscmsdcL7H/YPQJGS9uG+dn1ukK
3jzzgPEr+p9u8rApUOOXDHez2M8mj8RDNrP1U5U0cru8k6DJaLkWXVykP3U2kv0d/rjtfdr0mkPY
Nk5sQZlM+VtTJ7WJf0VVK2ujcOuBv63NuxeGWLLDICIROB90MfDvZKFgjkpCx3fFrHlzwIGIa0IF
m2k65ogU2l9OAhT/a1DMqrqPsyq2MHnUwgEbtM4qrcAUfbMvYOvW22Ia5ORDz4ElpHhSBQ7vFKsi
oI6pxl0mx5z5omFMv+AneOMqTyjbDBynRPGHFiLQmjert/eQmE13xWxEe2kaWdwnlmK7m6hxx9Kf
9BKbsF7PUj6Mdu6fClsdHxh2lh5xIlXbRzftIrUB8ukYlmkGNkZvbP/YPWaR6ty4UYn0x8aTydun
rR59LaAX2TAFIv4Fz5Ct3zt2tNgSslU2MLTyQ2PWFfRqwJijUBaCqyi6XARtqzSYFKHaTFdTV6vP
npiVZiURz4AuJ2NP3o6TiL1rNIax6lDG1Xg6zVBtqnbR3UBld81TXUf2t0KM7h0gwDjAbel7xZ9y
c0jXzsB7+NHIdCQVvsIeKxiHcmSyzzASep494oTZQAOLNpXV9ORTpU0igwjVgO7XsUzfFDiBv2Ue
eT9GW41hIBi1FSy3WyJRNG/8NfQp1YeshumYdlH8ONsl9MDBkxSOPI69Z0UZDGx4YoIctyB38x7f
zgmr97AMX8Yor3MI8X3ybSRd4sapC8S/ylz1N7GeuVEQkzw+rN1eGfee15b/5Qq8UV9OeuX4bqd0
zxHE4t+NouOfXtptXa9DUZl90I9O8gseeZH4TemUnuEPkDlAgAroB9tqwDlyrrTO2474hhHi1AyK
RsSCyo80t7gSxvHoJgHd1vSgw5uP/am3+vzOi7PxuTOi/CFNQhwWFc+uyzszrRXzwTAVb4qJpkSA
uR8hzv3upkXZ1BhZnT3k42wdp046eAUoU/GtCrvxVY1rK9uowKIk9ZGCcooJX8OWLO/M23bKbM2X
vV2DtDSNFW1rbbZPTqEpuu+MZfElbyPljdGLVu/xdJNApXXLr2JCb+TajZ9CQMCjLQKE/mVO6lGk
DH7YVQhkZQhHa2f8iXXPIP7cAJ2aGEsapriBdWMjwa9U+D615R3sjAMCz3ozFfsmrGW7N7j9deu0
S3t13ZTk8PlhiittkKdtfTISbB4xZU1ikofKvIN31eJt7NtJZ8kbCxL9neTmW69StWgximuFieuo
YSen3Iu8ceOWRJidTEaiv9ImXFw+4WtBF5WiS/0+MdpHV6B54HKU5Ol6RKz/1qPzfe0MEN41Dq0d
bm+WWviegHDuhxivPYgkrHoiNNV88DW8FGAzePxY20QO/WPmzsiHaAG1u6msHPqshGsu7rXOfFfk
pit9REtMXTTuLYU/trQwnDhFyXwfYYbim5nWOZQhT/vpmEkh4VbK7qZT3Oa7EqkyOxmqbN80AZrk
zyWMzydV5GnEb1q4LwYy9zbQpBjeUkUbs32P2LXY6VoVRkf+DcMLKgW3Tr/VMXBxMVJJj27cyl/O
EGl1ENu11T1rZZdV66ht1D5gkm5oO0JUFz3OPDHYTEyt07fJ7HaPVow5FA/IvXDVGqHrImUNm3CP
aVZ1O/WVXR3iBusPnwgbx3gbcRJPtu6sh9kKL4ph7ZUtBrMlrNK3gfOk25TuCINMEuVs3liZtJmo
Rk70n2e2svFru9bTFft58AIrIs/J18Eq4/1YiindKqo74RvaqzW2bbgHm7CrjLDY5ZmM10xYUdHn
Tms848gxl+sOXQjiuX6iL/O8eXqC2TPi0TfSRq51vbCBnOjTGBooo+XshOdlj0qi4FkSMZV2g2p2
3HucNrUJRrKm3VSeUUaHVqsJOTUmzcx2fRa5b7FX4KkHZ3KwN2Is0jIQcRzWnK8wSldZ1fOre2Vc
dAecVATjgU4r4pcaOlXjl2GvbdViJnsLd7sGl3VdX55nwp4c/ytbEzchlJ9wW1cI1v2kDJN0n4WR
zocokT/gSFfDzimmxE5JJ1fi8hFURJOHmE2PWWNRh3gCxgqDdiUivLNEPPkLVUv2iN8fraDlcNoc
pA7bp5c5H0CGLdFRzW1+IdylbMenO+2x1fMiBVNODJ1m3ypmWrq8hkjnm1OYoRh3ejb9yk7IsV42
dSoQgUR4TZhurD4lY+lo9968ZEe7UiS1r3qdxI/FirNjNs6juxrnNruzMT9sjlhJdKt2onCgVig7
vt+2msfui9X1Xrty44q/wJkt8bUQKKu/qJUWymAyio4PQCc3eSMbpcQk02hjbc/tvsfIcyyrbrzT
JZY+e50QNc9vy0TEFPC4wt1naCS+qLqK9mkZ7dFlOzo8Qd9jcvtS4mPZgHS4Q7TShjwtNzl+Ad66
rXvlIfMwdf/mxvw/+1WiNyEGZbWtkJmt5co9pigarQGVq1ph38yyhD+I8ga2Q0ubInLlsS5n+cVt
vDw5WnXfZfAEGLspTUf9dmlOxyBTuqI86bOuZ3vTHFTD17ySX67U5NTfMsVzvCAtukremK2gnQFo
TBW8jTJaLyuqC+cJFYHyikbcCL/Nsm5uO4iB3VZpa9W94nL/EapANg44FPAxN+AzAMPKwGL6LjL3
0dAe5iHvnnSt1oOwV8yNKqbf7aDo288RqT+gyPnVF+olvhGoDEBPlrv/X3Miif9zjZjS2KMXddKT
UQ6jsRI08M4qjKcWZUPs5ujt4qbWD2FMGfIrOei7zFIIN0GvBPGCwELvaxbFi/k1JdzxwXMTjLzB
a31bi+KT2sR9s9KjxP6CHapZnGA8aj8B2IoNCWtTjGlwxo/XTbAYV/3Q4zaEsWlnPFZOmuhHfZRi
PDUS8hvmmfnAy2izNMjVsrhz5UBR9BU0gOO3rKpMyy9n1/yN3CU09xpWql9VBinTqaxH68XukC77
BUfI74SKYmw9O1SSTWfO+HaC9lTJcWRSUQeF3kLiJ44Oe3mzzBssUkZCPbfob6vukDjoGfdTnKjd
BnhoPk6w0YqNhtpTW8eTnX2dPLePv1ZKOIkVV0LGYGafGSmnQ3cteP0CqkU+tqhmUIqAW1+MpsDU
WmQiRnxQvMJ8lK0xnzKR6MKXcz4CU0fOz6krm2089l8+3zyXKI1lMGBnfgdtGIbesp//2jsRN3u0
a2V68Dr74DoifIOj6W0MDdeNK9jeBQQFUYFZLRQ6ZkaLb937pVCojKpVZLhDJ7hCTQg2jtAGpqBq
hPMlDPMrE5wPkHjWA71kKEbEBbO49+uhca+YBYTW3q68ZKcnc3qvzNKdV3ljT896g8rGGZ36qCc9
2nHs2OkB+6EyDyr52W+fv+aLH5hEO6jK/MjQHxmsnj07baHudYVj7VH8Drum6vVNOiKEM3QPS0ms
g5pvxBz9SOMwdK7gjR8tvST1wvphHGmdC3c0PH4YF6r2Hqs4+jquLxtahWbjMSehVQ2L/j+H13R0
Mgz4P3/qj34CxgDwYRBYMMv+o4P4a3cZZu1GwpnsPSORcKWTbuL4lIawgqmi9AG4CH4VEnhF87UO
9wTkHiOkB7KM3VtYLfl4pTp/sAXhkfBfhCZM8c9zdw00OPirO2C+89BuK1l49UoZFfXQj3mVgKSl
47D+/B188PpZcsm7hlUCsH02Cmk9GJlZKa09hC99lfRxtJUWVJA4MeMD8Q/jtm0QCRmzKR4/X/mD
o4g4U+jxfNskUfz5cf56+a02Qj4dmVR4Xedu8jBKv4O8Dv6ECda+R3m+0KAJqft81Y+elzw6CI58
enx0yz//a1VDF2G04GdQ1XFB/p7nnhFvBsIVAqk7klwMGeK63uN4sYmn2bsmRPhweSZP/Gexoztf
flLGuXN6hYfOxnZTILk4uuMk72vZOUXQxk34M0rKdlfQxYsrB/ElBA1nyGNYrBFFRV91dvYXI1Aq
AIe9z3qQBswvKUoBF3XU814ri9RP3Z48Qp0bk50M9g2sofxKjb0o50tyC0akzKgWVsx5zcPWySB1
wrX26OX1jcB+YY927pQ5xXyFYHf5bRNxokNoNfG6gPOmnXUdrSPRjs3UlR5Md9gYBSyVxVYS4EzE
Zl6fBpEnmb9I7pyNV2dp/eCBtcebOUvdkxy04dpo7kISungxIlPWFs88KBjnvAuM3woNZbG7j6va
2uoNTbxv0vVv7dybj1jVNCkeGuN87+R1lx97FSrq0Sxs1FBi1sUKthKIRaYlzVoRbXjtx7n4IBnv
sykp/9RDE8/P95+GR54U77RPD3k1gMfa6bBhKFqvtMjR32azxNYPEOvKjrj4IFiUsSHUVPgZELOX
HfPX9zi3Zsv8IcsOliBz1G/sSL9tnKw+xlGUz/s2T7QeDGVK412Et7v9r+WA5Rn/YOWBWybOQWfl
wFJrnTPXRI8kCXrqSKJBhczgDXgp1+pd2tWL0NIKh7US2cPTP9YiKBVQcmnG0WwRCnK2RfnlpT4z
id6HUYPEQK80gYkbd9GojeRBVfpy39idrAO4curvz9e+UM1z6MFY9HCdximUOd9ZNcCC35gqAXtL
nYrpK44tTbFVtW7k5oUp176VDH5OY1HDLmlj0YXPCFZgLFT9Yrbc2bhzrMyuHIoomBHf5t81d6z0
I+qgSN1mojF2dp+N/33+R1+cj8tpASt4mdv9CTF6v1kqDGLB/syKlik82YAU/02Q6ze61fwaRs+8
puu9qFbLcgTzQVMAbDbPCW7aMDKere1qn0dQGU2A1d+dPmebrtDa9F/n9staTJLYisixWfD9o2GT
Ba+srKt9ZCbtY9Z3CEbU/ycuaRjnrIemjW6LUMgrY+bLOskbhUfE4NWAuAQO+X7hHo4plZF0hcYT
w3gAVdXXnVEMNwmt12sdc21toFUWvuPlOFilpdK+NeUA4Ay3IfpX4g8ue/DDEJqD+mPjdfYWqkkB
aOlqY6+V9vTSMjK9M43I8PbCM4dr/m8X9Q7jg8UbWsVKHAe48yeHfk1kQwkVB3BLJ+4i6xptl7Dx
3D2JwS3utHaThcFEaFV+Ra1+sZFdqiyxkx6cSPaVetZv111ZJwWX3P1sj7nu63w7N0bBbKrUhzu7
cm4+/24uNvKyHJQF3J+Q51/0uRFeDyOY2rBvUluuqm5K7zFETrejzK/1V5cvFRk+vBou+7Be0Bq8
306W2QgMA4phrydquhWmHq7TDD6RiIA60V7ot0KLuivyzo8WhcwDzZz36V70zVBBYLdb5rD3lgCt
VVzY+RAMpLRFPoNLM99Fc12/paTxXrOjvzi+YBdSPb2lf0aOeG4hVYHWOG7mzXsoZOGLOUf6A3At
kU5GOKjtYUqQ4uOfJBQ9SLww0Tef/7CXD/6Hx8X1GCEBHPSz46vHzE3hdmLu0bZ6td+pWJ7kJibK
ncz0ddaKt1oLuyul6nI3wXJ0qBd0z7hTnmNIyZgp6cRZui+TKjvkmjUYAXJGpwkU8KVw9/kjXnwq
GNjAULYXOjOcygv0yIsZCGhOc6zqSgrfTSomWFEUMz/ElvENZJc3/M9LIkNcGHq6SQ06Bx2SAiGP
S8zIEYqexqRT5sze8pQGwSZPJzpUEeFwny+5VNl3GBlexYt7xEJmNjiUzwof5PMiZCP1RxX3Gg2X
aqfr91XHwPDt84UudOKARRCmKHiGzvOhz3v/gTaM/u00VcdjWsML2ydkRBZBAnSb/Ira0X5yrXac
vIBY6iQL2iJxX1X2r7hhnpLeM6WVyc+ycKTtYyLjyCvd4OWP7Sy1n9sZd1Ksi4z3f5zSOsOoR716
rATgpK+jcfB1eAQPLrq3nWinKyDMxeeLlQAspyVHAv9PEp3fr4fyFdfbEbt4kY+jc2jJyrlFqvcb
D5F4i4G61j+ktaHu0kGm289/iIuvyMO3iGAY7qKmQfu5/PO/Gl8txspfoGo7oloe7N4XOLJ3N9ZI
Qs8J0dq1ZPTLDbY8KnRaAK5FrXL2pDPZXm4VFtgzu2VjPuMQjtk7oU5WdWUnX75SbtaL5ReztsWp
cfnnfz2XW1jMZe3FRpKOJpnWXVUO2CCqffYirMkd94SDh80DeYpi+GmHZvn6+Xs9Xx/DEEAkMEPU
sBb+O8sW+2v9IYnUhqMwPo6RIl6NTDcR7Fr6OtX7Fm+opky/S7JktqYy5NHq87XPy/GftRd0gfPP
VIl7fr92NtZKG+qsXXK6Yn0e1wdGIEwUnWr+r5OieB7jZnz5fNHzb2ZZlB3MpRI68cL9fL8oH3vq
TnmTHJOQz95P4DQ9mmivEByPaLZT5utXzb6XB/m7XLEmsUJo8FFFcPB6y4v46yVDedSXePWUHM8h
XrdVHGLnnnX3hpMQIDja+Q5hZhX0eHFoQdNBWHN627vytj/4pRcsARo8imd29lmxSOG11C3TqiOp
D8aLx5zuTilHcXQHE4KaFabjwXMUubI86K+fv/MLvfjyAriIQAal2SEa5qxetzB4tNno0iPJc2W+
y5gAk2kQMczyC/QbX5scPheztwZ/hbma5301xUoYZJHC4LyTA5KoRp82/QS7Cr6+sRoFhiUVhO0j
o4T0+9DG11QfXF0uf7UlEYDrLs0CkNtZyekLLpx2U8yHRnrprT2SAbtSJNRVX3ixq0OxL4yDhaI1
DaC15OM9IYbR77Y3MGcu0qxwvjYcKF8KvW7foHXJr1h6RvlOSXVbQSbMYXHyYC0mr6WQ+bgJcYEN
T8KIMC8aGDaf4NuI6Dmuzfh/nJ3JcttI122fCBHoEs2UABtRvWQ11gRhyzb6JpFoEnj6f9F38pmq
sMK3omriqDBAEsg8ec7ea//U+SnVyG+8+dkZhmmCOG33h4VxLqrvLjV+ZV2irWvJODtbmNQUnbxl
QDFe4e7q12ZD964pYqXGUX1ZmNGXO2IUO0FmUrWa9h5rgWvxS5ii/la30iLjk8nrm1zlom7AKpOA
3g9IYSJ4A87dqJupfWoHkYKJWqyRjKnaUcI8uE7T/sxM37q1snV8a7TlwXXC2viUMn6C3rTm+tcw
W52BorMvJX5/h5NiyJIH9d8FmmrIRLjbsfLnXZsIOk0rPpud7WRBcgwJEAS8BOicNNspnKovLaKX
4ra3BnM+OKPob2YgY8gS/DETh1msQ7YnulUnUdFr39jmvSzr674qkwsX/5wmCc6T4/3iSW1FVstE
m2oQOdwuRW+WxtKH2kOkAP2AODfr+Wkekrq5dXOLlL+2WVOIPMHkXS6ukEkkxpGmcEhaDjxf1Q6b
pdXT5YB1f9q0ePzeGhAbPu4Pqcu4YOI5xikMgq/AKFxzU8wDgz3hZ/r7aGDm3+RIx34Gs2WKm6l0
gBcNlW0/hOPSc6zFl71cd6wTzaadZE2m+qrRqdTL4Fx6GPWhLZkBkec5M4I3jyzb+zlbyd/Ad72Q
SJbmfhYxw88cqNdOuPMJDHb3VuLyiCC9X3qUcKrcMf6fkGrzpNnkOSNE3kmHqMPDXJ8wz1Q2eAEt
wGY/piWV76bZiWJLFqVV3bk+aTZXa5C41t6YhLSuw0Q69GVGL3heR7F2F+GE1AVX1zwSMFQ51hVd
xOrd1/CwNyuBkRnRDVOneNY4ED4Cqu+mn6PUaXfZkUiCJnB06jfkHUH6C9VDVt4LUkv1L8GkryQR
IvSTmExFLzk4qexAg4xlg0CB7tR+5uTBKVU7y93oQDjdug5U24uF4LN6W6QrKtGad6CLS1cqFZNH
glkPHvTkXmh3os2O6sC0HnhxDeeR2G7kG/4EOTWqnNl9Zxw7V3E6nRRPMBBde7OO1TA8IYSyX4KM
Ze9OzQVRtW1lWl/ybERrlliB4cULKmTvtViSmaM0oHIvPNrp6v4AZcHzgNrH7CO/XOv7dc29p5pc
4zIeM1M80YrT5ZPN+Y08RdfXalPR+VQXbZo7y45Ywao3osBtZwvHDFq4KSaqLmy+sVyrb8wJ1zfS
I80fZl4zQpsypDdvgyr7lvmJCvZ4JEPY3E4CRjax5oQgZgfff6wFCmxMCxP/oxsOaU9mD70YMKPK
fKhKfWoP6kFczWaNbU3pUchYEZTZXEpMrGvkklMQB6tyoG37pDFHUGzGW60krW1p9mv91WCSghAU
vyrvh5gIJeF96LsrZqjJuDWln4jI1B69NxuC/xHXJLuJw8bwDcBQR5AJqrRhA4A3vLRGV/fblSwt
sUuaToB7suaSeOtiTV5VTtJfRGMTJi1SuPZ1cpdORlM+969L2PHSJpxnX5w8Db8W4+S6174NuASM
thiPRp8k+7B1jVOgmRrrAx2jtio2FU3cY7faeblHYUp1U3dGZ+uocIWH5HPoigcraxb32OJtzy5s
4nMvpFjH9r5jhN3ZG0hPcNeRUubXoVuOy3FkYz8adNstUvySxtueNPHPYYUeM6ZUI70pUdZssCK3
zlfCgiT5uCFq6D0ntsKPA8QpZpRpmPhkmSkjAWiHpsMk6WBq2sewZnt7cfPKbu66Ufnq2Ac9MiGo
TF19K1l3jENLSPnPRAlrJYBN2sQTD7Xl6tiZB+THC1JILNHM4YPXMLXDFxgEBFpCYax9sDgwRmJk
uB6YoBQB/QVy9mAGNug6GGAtY0A/VYz0fm6XYUjaG1V403xJ64sA2Kg+uZCLTZs3avhKPmiXX8yh
ra6qICzLKyCm+libWWU+TKF2Ice6jbXJpW2M8eINQLtXc5IXjgVTM+Z8b9cX3TQNRTRjRA9jwbnl
Uad9+OTCS3cPfbv42UtCSTrfncRkX1lA2u+DkxnXa5471TEj9LZ/FXQ55i0R1SxGxu/wz6ADtfYF
9ZYlj2OQZHsJFzXfmmQHWN84OhjghGzZQmJKzAtjrPFVg0xuiUci7tQWaIDy1Qd07+drtwfnvHa8
ydoth6vVXlL/hgCAuf85epn/E2Js2+7ogrnDwVyH4ceiUvTAbdfBk+QlLxgFWwyA2/iko0DUxMli
vwoyK7/TKZ272Asq92dIRkRChq/OrB0accuNtZcK673LPKu5CtdQJujuEWVXL4nkOb3ALWxlvwAy
2e6mZNT8oitsb4c0X/s0Cqp6Olj8hsGFY+TiuSLxpCD+dzHpCdABzi59sWjo5k1vOIfF8KUbzTkI
9EsQRvO33M+nIS6EYRqXmfSq9NId/SqNwjR3/atkCsx9jl+12rVQ9c0nU5shWdRwVjaITsx6B1Sh
bb7ji5cpgRDSRWvlk5oWaTQl3p7cJdfanX5OL9IKfjzs1MHYty4yObwWdL1uWKHSPDbTtN1m00BH
rjaWtexI/FCDF3eWYXb71A3qZ8MpUGV2xugmu7px2PAlzLodqhp7ju28sbO9v+ql2FEjEkWTEmxb
bCYr7ZbrZkErHRlz2o9bixzlMfaGQbzocF7SCO4WkgVCFPxiO7dh9V0idrF2VTghXBzyyt8FbjZR
xgRtQoUWSlS7jhESZLD46rtfEFxEdnFqjr/81kcq1g4F9kSgnvQPp8wOCmjGq2UPG69ei+uy6Spx
sfhBHlfJKYTKWLXTgxJqvAUGlq8E8JjOSbaUwAvqN7/0ILuPhp+/gV+pqHWzWd+WtFBVJJBFjnHe
BFNwQz9GZbckiBfj4zIZzb4GyUNJx0Qr3BuD8hukk226IJ2T6sQb2HRhuRjDBiWnf4efp+yuIb75
8wMdpOK5o4/SHHTYD1Rb5A7KeHa65dVoJzTum86rajuaGJl3B0OZkx/3eSWMLX401Puk7XTx1Ag9
RTOMBb0JkIkRhVPJzJjfSeOGJeN3reNuebgRqQV2vdCYpJcNzMSpvbeydMt+m8hiLlmpaO3F2vaV
d5AknFymxJulkZwddZ07nvJu/A4PWgjdSorusgWM4m49A11wlFGXgasxCgu1deU6TCpm4oyvUZp3
PY3XxJBF1FIc11dE5+Bb0aizEVkgtT5V3DT57yVSIUHx6ErDP2l+JSsz+L8FEXWvvui+EWVstUGT
bnMfiNvW0c14662FsbzPq9FCVK2L+UKaZY/aribQhngcYnlU5LAT2HddOKv71UzH8gp7RUi4i1Ih
YDGcRK1pXq21lb158BL7i2QMF9YtOiP2A9k0BKBjt6D2xImqyP6A651NmxTsGcDgVqIbqNI1c3bs
qGMdBwUzkXggZDeNm3SuDl5C+sJ1Zk7iO0L8jvH6EPrZ3iBm5JA7oSZysi9LcsuR4ZhX8zobToTW
P+9jmEhWvatz6rVII7P5wqVJvR/ksrbQx3pv3vMQSYF9qdBmlKjQKW+XShEjR5BwTcewy2RkT3oK
b0CKUy65WdZYz/V60oxWJMWWxyzpl+xJl6OCDguJ++ClVW5uCdflgGehCnajtkR8GYu2NZk0Mwoi
vWQjJIB9VjIZNtFEYnZNKTKU8/fAoCDZVEMg9DYNw4poJisV3YZwcbVcUI/Yw2E9GapXGXqkCNCl
T1DAMkvcsFMNIY+CauytyjEeiBIY9nUTpu665VvGn5yZPSeNoVu9L7VnU32efCjppVpqJXEbeXib
xkFj+6lqnbNYETM5V8GafXEnlexCqvwUkPwc9s9+Yk/FkVic/AvgfX/ZVgveWJhcBYb3jd2NRbvV
eVPpaOrHvjooMv8Eg3kahqA+LQLlN3WPrB9x7SiyKNEl6vc698TXZF3QeSb2agRbtKFUzrCUOk3+
+7AOgkOkkVtRVrJGtECERFVe6dzz1bXh2WQH2MSJHlIVBMRbYliizkVhOICOy7TJ71YvZTRNffLq
Bch/Nh7+s3itOBVuPNQlMupm3fjHNENZtS31NL0to0t+zeTYWm2pQBK+fQTX3jOclg59rDdP5ZEt
Pdgajl6b2AIp+LNnBSkTVBDe0L8PZVt8lbXp6ue6arHkmQkew2bOnXd8IHK59hVq1v1sNelb5qzT
cjTrICCTymjL4V4l/XCsYUS1cTbXznwoB9veQcEPIcwtmcyPdeunrYlgf22K/bQS7hmnYmnZyJx8
RAtBN9AIvpgw63s4U2b3Ta6p9avLPbwkVeD27t4Z+W01G1m9DbUgQq8ZHWPyNp2TS5ltQEBjA6I+
RwZpK3x+mxS59z3J7qW5QxBarceGDvOw89e20zGHGjFHaEHap6WWiEbRVnghHkpZspKaYnVffCA7
ertMYI+3FsJzK5YOcb0jA/n6pS35ELs6sw3v0Ua7rJ6kQTxqnK917cbpKjIXaG4e+Bs3J1InsrGg
rW+J8rS+YROeh5iVuxYXE81pTr7CRGEmS4PkcjTqPnEVWBjKoztw+3hFWMXSCC69N+5LsI9qUxRo
uzcrOpPM3ci6rJubuUmtmSLRW4ctBx2TdNa0d+frsezVPT4RVew9sNRif/IZHGcPwdWG7CJsO4IY
G7lfLdBQqD4as7sueXm+9TkLBTH0JIDsCgmnGhMB4Lp8mzhAgm9CTw7+Mxut5T+luUW5v0FQ1H+z
EqGKO4lZ2LoKFD3XCN6IXK8xPlnov5elNreOL8PvrKzsY02rsw60CtXkxpQLUu1e4YrZVqMh850u
UvNFIdk0o37MEFAn0H5Quy5z+tNLi8HkHOcZQ7pxCY4xmk+6jB97uo6AD0YzGyqLy/j0z1Znb60l
z5hJImNlV9Nt4Vkpi2VQoenHT9nte59+xEPNk6sOf28yfrwyKgeoQQJZNPql35Oc/2myek6hgqIk
gdBpzWbXy4aFyDDwgG78vBj2qpXVdCzc3vuM1v9BE8C4DRuyHyAJYMgHMf/PzzyUGItS0sQvUYVQ
wnHSrgz6Xp3NTDxNTRxZfv091SUGDhuKw8brbS8aabL8sEjk/mR4/Z93wxAQpSbKSMa4Z21L5WtB
7pNB8FaA/ILtfl2PtAwJ1RJj1z1J9MfD5VL2DK1wfrwVPgy5GPkKNjoLF8bff5QPTWcWD/6lMqfm
EpZ91vk2NLnVoT2kV/kkqme7WosLRRwZIEf8FJup7PTBHnyMFa3zGeL5Q6PfQSOFSpPJ5ImReA6q
g9zFGoUK5eiXbf1qj32yI04E54frTJeYLz8DEn34qDz4sEHRo8BSw6p1Ns2wYBOujbOUx5mYvCib
Z3ErZGtdr9wjj8CpFzUPL7yM2We/+IcnnyufeCwW9GQ8vudMFg1STfVuWB2VRtFOjGjQF/eOGBeN
AxMZQxfYmBnx7xpk4WS6yeJpocLZ+USn7hezxx/kLeMSbvtyasKXwtDmui9Zndyd4/QVB8gEc9Fn
U5Gz9roDsRZBF213hJ3MoM7VxJPta0peT2zRrrQAN5Zx/WIscsCFFtKq/WRI/R9XC5hZAp9DwHaS
0P35jlYCa7dG4rWVprU2W8DL5hottLaPDj60X39/6s+mh3w0S5DeiEQtxL//AW1ULt4ksP262xXL
87xp1oyoB8dwXv9+mY+fCeQThxvE96fq6vzl6kKh/YSleJvXuG6uJ0t52cs8opo6LG6QJI9/v9y5
Bo4lHfFdGPC00edHwHF6A/5nhV2wrY3wPLx7kKzC4syyhqq8YQANbWOjhZLzfjbSKb2gtzFJSiEb
1yoU4qT6biATsrcsTURrJjNRoNO2djEdwzRv0hUXtNulXsykXXaEqU1Ga1v7T+7+NLL9nyHcaUNC
nMVAh1gTX6DbP7v7iSLBd1fvXoVefUckaFjgXXHDmvZIdr22Xv1mjGu6Wdm8mS01bfVQd9382rmg
Ev5NgXO6F24B/VqACEYE5wkYI8AHEPhu9tCkFImblHZvlFXaepv7zH/MGK5vEYFW/6aX56o0Kl3+
4Y1jqxRnO0NTDPhE52m6D+Ym+ZGMWf0lMYJ1/U76lmrjanKhWfzzt841A06mYKL90yL157fe1LgE
3NE07wFweOFFp7OluezctgmAXCTVKcTKqUtvn6i0bhVlKkXWVwMk9Eq7kEbJls6ZSfny99s603af
vgkKBKQMrNMnmunZWt2tblLpSel7s1y3gw9HmC60fzHb9GcjTu7NETgPK1GCJ8k5ZMupsP/7HZwL
S1j9GIQhYaRooFgSzlnRUJIROJRLYt3jxExzzlVgPPZ9Bzz+1ZkT8+7U7muYWU20CBS+r+wpKc25
PjZ2GZrA2jMA6BvF9BGhc8By5H5SyP12T/zP+8INslAw+8RFdJJKnYul+raHsmoO3n06U1wWR4+R
NKPxGo3jwqHLrI0rt18mfYEzIMwwpCGTp5nfw9O9N4M5nHY9bKUgChvNMefUba2aR7txUnVJMlxz
sbbEJP/C0L8yNsA5Tma8WuZanSIhsKj341hY0PabxE50ZLn98FjrOhsk9TBMDLiXHQ0ILGyGdYBC
Iuadtpawvk3ChhGeEaZFuRmBuy33wakd0G2MIRu2/QQIY1tUqTCOWE9FH40jhkVSM3JnW01DQsuF
iF+Iq4xxbfe+K2mvLZvKKGbvrkHqI+Jmkf4aeRlm6oPNYHZPU940Hrir6vUUbxBsZn7QKhJofwDU
m+VSHxld3awGOXl3CcZumpafPExna9vpt4IEgduWUgdS53nN1xmUvJY7WPeznKerJkxqvcnY4yNI
plYdNW5BImlZlfm8S1nDY/x7ctmkmb8TcCiXL3+/nbNKiLs56X/ZbZFmoRQ6RzMO7UzObuvKh2FN
bmels0NoVKBQKsXRvUnKX4HbJAdrIl73/+PCmKJQQ/GKs578udgYs9vZNDb7B9TN2QFRCV3gRnVb
/ri+Q/ZhMOwx+MPeK+vD3y99HsF9+tAsrqTah79TKv2zzTE7cX5MvWQP3QwEKFac/k6G54XohADf
NrjGpHK+5JPlR6vZ5Q8z3vKX6uQs/vuNfPzy8YVyM3gDTqi288QHg0Zaj+p4fBh9nnQ3sezfR1bG
JEu/N12ZfytML4tAEvwjGZpvwPXYVrzT4ko827nIo+psxsMYOe8DK9HFrhJTtlzlBflNsevaS2x5
w2QxpAAv8slnRkby5+bOtfms4B1PvgTcYMHZNmPmlVZ9qKqH2Q19yTDOkUgqdMP0oaKF7TQ08oOK
vX4NtdltOO0066PWYuw3w4KKIItzQxfz1WxMtndYIRkm9zbLnf4FGSNbip8cwcP5ms6GtPdzUc/Z
fmDI1Ub07hNCZLoxk2QcAa/beJ3WxLGuvYW4tWz6S8BQLWMvxVu4HabcvK6DAgF1bZraiCwTLczG
RlTQMTxLpv46WTMXUx878rQL095geJhImpBfKMzaO89Z6ImwAib3opXS22ttqWY7jfB+d/IEbt8r
n2TSiAim4QTJHk3/fR1AWkQpGYsJ4zGMeJtswLzL/CArvDta9vVVU5AYscdJTqpqaxv2yFfFFzYc
cW4rP+7sKR9jf0IwF9XKpj8p3MqXj5kRFOoO+9VQX85aFE50ChMogawImkBNlDGtya+UrvEp+j05
0Ca1Tbvx6a2+lE0BAwlvwKq/Cq8Wb7Qc6Qx686juqh6xy37Mp7qIPIqimgPVNPe7wUbrEdSNMT/P
yIUOJUFxEGY8pzeu5pkSbwPLacm2ZMiUDtsUiXC9HYUW3I4fPUARK55KBC3NPl2kK98CAmC9u94u
S1xEhTKIKWozobJoCTmUKioiJ6KKc1Z5kHNjXheswIUkjWTtXYDQI9vb6i+80hjyneFr71kzkeGu
V11aLcnSP+elDu4a4nKf7ZZw7Y0t8qnBmAS1AIxXN2/NiTYJfUryRkuN1pXwE8RFKgqzbCH+sVqD
I63AZNmLOWjf0KgMYF+Qlr6A26vCeDEYHJNk7jQ0s1FT98se37NZvLYOwa57ZojdQhNa4gMn80Rh
rGcQkpA0NzNt3aI+D6uLxdGVecFsZPouqzotY0KT2m5h0ZyCJzV7q3M1Ek/h7zI7MyTzsGHy6wMj
Lxvdk+dOl5Zf++7jsBC8DVwBSVUeu3XoLbc8CFX9TdmUOTeJxp1wYTAMEhsMk0W3x9c31LFF47u+
bEq4KF+Em6bT1SpNoTYTEK33dV1KXq65C83L2a4DgcS2zelcJhl2tK0mZWZf+7NrfTHwWq3p7sRb
uTDCtgEpfipqqKjIaXrSRhcQwWLhg8Gek4h2VwSKfvINHL25M7YiW3pE2UWp7icGMNWdvY6L2Ixl
bSSfGO3OzuosVGgsXUgCOEh+4+X/3KJ0O8gGBjroRVpGsRrbYIsAwLxazDZ7akdieLrQdf91Q+al
o9RF4gmSOSDL8s+Llv5SzYL29ENZeeOuxsn3JSiC9j30Vc2KzPtsXa4z8arNEPbJJ4Xkxw2JHHDI
qSy8wkQlflZr1yCtSVlxxD0P84oGZQw04h0wBKXDqJrB7D7Dkz/dkHXltlmsaJdmh7/vif+xOTNI
oq+EiIQv4kMknacYeXr4gh5gt1Ia9fi3bvHy+hduLZNHZzLdg3CW/OANq3+vQ0NtjSE3PjmBftyj
eClhtkGFYtrJf3/+ChoVWoV/uH6oMO/RnC6HfMHMuDo62KYzh6QLYfWe/8ne+F9XRZVHRXQyChGt
++dVK6Z9wPTW7sE/JQK3lp/9HJKGjErHq25NhVPi34tRj84OPTdMDRxuzw0PUzesHPqa9kH5adMc
jEYjtRnhsmx62bZ+DJAkCG7AST03DEX3U5or+EZUc9c9I4C7v//0H5++UysUsivGVsxpzlnfp2Pw
EnaW1T3MfVu9qaGTV/WCcmgu1u7Ealk1XpsTvUcbn8EY/uNVpybxXCyLPHnQAs6+eZ9dutKyfWAM
UzBldMxYz2L8hk2O4NBKcLZlxP3w98/78ecWv+XxuPB41IkTOrsoTT4ULMiLplGmdx2kP4bEc4uy
WefdbuQcZX7ygP3+HH8eFHHVUPaiLmZ5+fCCIxCgWlCte1/mDKDQXbUO3QwvyKZDys5q7dUiqt3q
dPQZB5hR+FaTJAuHF1YDo7vqAial+3RIW3QzbuUUN/Qo2JSBZ66P3Lmdb1hc6hX9aLs44Y/FJ6Kz
BOqn8zayknpxAM3lPbXcvy5cNm8MIaynBhsUj/OGEU6PtvCCqXis/aICPq2EPBhrJvZWR/KJH2I8
3/i0iMB3MWr+5Fs961DwsJ56eqxaVBT+6Vjx5+9YFqR41SQfProim3fKMHlkqJSuTF3BQiHj+9AY
pXPrOK17hNtpPf79Mfo9s/jjRz2NUASnCF4f5J/nPiLMPpYpeVgeeFtmktmKKmSyEUziJ4kh+T19
K4Zoq+mrfUFy65exywDdBSwMTwtsWKxVtXj++y19eJ1Yu4AQnLoR3mn/PH+yy9qXRrXaD0WZVw8O
joiDGThrsrWlKw5FOSVX09p3nzwEH94nlPm8ulD/g5CYlPNjHSFLMjFT132QCbnklwtxO1eJrNut
3cqwBKVqjO9//5xnXV1+eXgqp68XiwJOm3PZeYaPmQl2ujyM2qi/KGm0D35uFfusorr++6U+fqVM
Z3h5UemwMYO0+PMhwxYWIHMM08cu6/qXdra/znngXTYc7+vNmIwkmBhd8a+HdKpY/A4cUoGZ4989
+x372RpUOsjkIVdOesmZjcw6C12cnhNx45Gfeikbyj7Glsv0SQP041fLlT0PR/SpIcbT/efnXQlf
0WU1Zo8tvZlDsqDn2FhTn94mvdXbn+yDjvkflwMMwOiLjdc8Pbt/Xg42s8sZKvcfKD9kf98gYJFU
W2tZz9sQkL76afpzMn1ZncBkJpNaNW1HSvBiA60N8hgy7pCYCaRqVrPz7M74EUhZ5juV5/UdEqI6
2TkjRgAUBUVe04CTOjtKKDxOBafPH0j5An2ojvS8CA8dfDHlfeTadX8xzyRq3lGNW+O7ha6uuimh
TpmcskrX0rdDgaFvMxhO5x7GGaMCIxlfPnd1Xj9JEloqqGC5d2qVTymAWeh171APXKKUvQIp4FIo
ZyLXtilvVI8UMqawNosIwWv/M1DuUoORVB3urUEZXwuMqOMNohr1TC6j8RqgXX6vVotBVqrVeueJ
OnGjdMrEcGWi8n9wdb2+z3ThHrO6R+lZTkuI8kfrFvIxsDlSzZY0u54dO0c5Y1ZLcRzqon0YExQw
F02jVhETbQavJszz4JgyfGo244BsPsLMPNdb09NrevCXBWXnKdH3GX8AmMQxVd2vuQgQmHtV0qt9
FaD6eYTU2Rk/exts6h1xfEVMWdnqnQiL1rxMaLNckVbGPJjG7vCL/1z7niJzfg8RuDpbdxjxitO0
mZ6MmQSgl7bvmmOv2BeOwJMdSPtorqGiZtb41WFPb7cFhg61oYGn4FjSknVAnC85hTN/7sXMOQWk
N7tsW+9mQX1VbEyTOdcdxFcXrqTZLv2VS+8if0JzUMs44bSnI2WlTnXQmlptgxBq8iPhtgIxbFNb
ER3HFphSOxbuXuR1PV7Lhd5JhGzCmp5R/JbJMSBVzp62UBLzlbBQZCzdW23bGDuETJvn0YerFy/p
NO4nmGLOo25LQPCOXfXFrqAUzTbUpwvhH3bIAdXAcqYBZ7bBK8370HuXfantGMfD8CTTU5jMYBd+
gd7Ia1qQsQiUruoAEOVFkyX5tzF1DG+HAB5oJK2gESHsBB39PWWbekmdUb7BFqlRO5pds5vDLBQ3
ECGDa0K3/GaL7DXxX2l/t1DuBg+Z0mrjBYx9nv9sky/hkr9MySh+sPgP6n4Us74ZDUJc4y6rGRqM
LG4YFL2BqVhOwskraaeDeVcOq5csiBE87yFIaPpfVUNNx6mfQvPAYZBVhJ5AOctxUwyZxAVU5jK/
dXtH6x0A49R/AgWH1n4D8ijDI+jT3SJuqmaEFInMaJydnmbG/ChmxunQ5TxsvDdlrbe+r7gjlYPS
vi6yfnjtATy+r460flQWD3cEHNDVV2oK1VuTwMW9apKpaC808qxYrIsHeCUvtH+BRVrUF6ZOYKga
bZO/kjCi6h9JHwwuLYERXQPIQvtdIq1KDpAiQ8R0NZV3PJP/l8dWxlzwQhuiQrtfzbV7n4WIRyMs
LvPwnqgFzdU0MEh/LEZRWYdGLgPdQ+EZ5V6WukZ/NnTiWfM8iqgL2C0OiEc140WwTApSzVTuii4H
dmZ2KQhgi8qcvAPtp1lsThhSLgzgn+nR9xNQmytg9WUTFLWd0MEDnRIPSU8K6Kr9pYgL6Mj5jnLV
o1HoVt0rCUGEQ4PknNtxY/q4Yb6u/P3LFkcXCV4UEOJpcJJxvJ4S2mlRbQVNv9fYErBIpLb3DHpa
NJx5+/4aEwwo3Vguoy4vnS5DGopYmFBj17CKeqdJ/tnCVGaMULpNjfWh5wD7EHqjZGEOi8xF9iiJ
+kD1WRoKRRDTe/4CW+69dmh/loQU/VyLrnkCF6fGwxTyA90kSO70IUWXDk47b3FXwDBT3zo0cOLG
dHJ/opbqKxuLx4letwymkae0CiuN6FR3rb03rCUP7rNO979aTHFkqlet8dPA4jBdjmh85VY6Ce6i
v5cp53nMlESB759wG0zUnZPH7M+N1O86DBPeJDECQSQGttIgeJSABuJyZZAG9bNT3q+0DPNbml2G
cUwd3karMXvGT+Cj2q1XFqWIqpwnaSukW//EIt/TBwblNkQiHJS5L/J+vvLJyww/uf2PVRaIklP5
SLGD1CE8a4CkSBi7ClzjYw3btWO/GkPsUxahJp6JntsljjnOgeF/FkP08QjxO+AW3zQz+49DobA3
Db64oXt0LCjlURb2bb0fxgBEHfxRzG7+QLxxlE/L/DqXo0RKuRJ9/UkZ9LGApnS2xamIpqZ1zz3q
ZOyV1Qyu5RG1kfVdct086jJCg8esNdD4rebF35+Wj1+3y7iZRttpwMuJ/6y+dLFh8W0uzgNqgPRK
ZaLowO8GzZ0Wi3pAbV0iiG3H+Z8/J5dFf+PRasOMb54d2NYeEjkcIucBKRWl25plO7aU4Kas1vrG
89rHf/+UnIVoCQcAQT8cupFsLo1jKwcVtqfesBuIjVmkY6ShQC/RKBp1kNL8jML4oZvCDB99EWQv
Jjboy84eZYJxKquYsupRjBxHNmkokQi19XQLyGgI8R51OBWZrkGWVkH7yXv08XkOLDKnKNwdWg0f
5Cd5bTZ0zqbgYZw7wZzFZaqibUxrvSPAbI+lmx/USnMx6izoIqDp7M96W/9xC3jVEZtzKBQcQ89b
eEwT9ISX8BHLHWh50iPoHFkNHMRUhh0jcry2qTn7r01ohFNUlWL6NxTO/1sKGeuZPlmJQGnPnm46
ueZUSl89csxx9gwVQa16SOqOuMyaB2X3zdPfH7QP7y/ebdq2/OjuCft43r6VpiqMUCf2ozW6+bWc
zSXGtiOOTHbk0SmC6ZMD98deLY1D9BCCps7vbvlZwxIagu12pUgeRdv0wL2JbGejChGOYD8x0nY3
txgg5zXwv7jeaGYb25nbW3JpXfHJcfFjE+R0K3xuFhHea/OcbOKLbnBkMSWPLig5PFJuc/N/lJ1Z
b9s4F4Z/kQDty63X2E6aOknTpjdC22m1b9SuX/89zHdTy4GFYgYzQAcYmhR5yHPOu7huVa4jdmJN
WzWPdrqWK5s+UP23VEdiLtKE8T0cW+2pRDHcW4gxH/wglPC4S7gMJZTHmWWUo0EbyCW+vWgisO5V
WiFv+MWG5joCSR+uY+woNhVIJspj+jQeg0AjIUFvx/9q6XjkNKjr729vj6sTgUE4yEPIou+djbk3
WOJ7Hoo6YUoHRhVg/h3F/QHDo/9uhhOcg7j7Nlq1cVe0qnpIogK+w+3x59tTI9brvE9QaKZeRWC6
fBp4o+5baZuKM9DnMjwi9i3Sz06ZAy9GNmaidlhaob1wCOdXDINyKqQhmpRmxHn5ctA8kPaxqet+
TlDa/69pyJr3NX+KWQ/yu/3WHjLR7gyY0mIh7M8DMPFPpzAE/A5pH0q8swCktgLImkIhHxiL99Nv
MvuhLCbNRK/D672tBeXnLbVdxVzXNiyChat1ji0GwIv8K0IdqFkAAATccTlxEHtCKJYVnIu8Gn4M
IPnxZ5+ycm3UafKWYkS198xAOXvQJ1dwF9svCOBNK5cH+FLt6ipO8FsortPVwNcRdNlcmQepALMG
65CetSwaj8hXw1QJ9PjOr8R0MrRA2KvW8wK43lzNe9+dktdOTLgi3t6AH/wOAhI5KMhSloXa/eWa
xJFmtJAZ7DOu4flBANb/ZKI3QB4IROmXSFzth2MO9TPmMcpvCpTBtsishSB9vS1s6lq4RBEzKc7N
8Wxe4kpSXmedUTz2i7WdQ9LZkCWoX4TamOMmNLFxX5tOlNsrFG9afXt7Ea4PBJehgzazLWVKAfVe
rkELDTYeKtxjGohz50Qbst3ktFCWIIrtIcajUNsji3t7ULmwf5eoeUq7QNwNcGrIQqrz+ryvWEZX
ZkF7xlio9aDD5F6JaYilHKjsLOkPXcUZhmFtefwAcOEIyDj4F/Y1AjUgqkzTzq6aInwAxZxaBaqi
f7DJ8HcB0nkLs5sHVjkvPAItEGMG7Yd3h7S/BqyzAaEAC0gXRjfe3dBN+QOq5dH4CdgFQni+kbzS
yba21HAxEID6EroLH/WjKRPVeeigq4se3uyxZxYjYsdqpZ6R6g98JIdFN34K2kCDQx9p2iGlhZcu
tMevNjKzlrQRKvzMmZRvtszgS1CSH9WzFeC2u7aaqb6jtNKaa7Q2HOOeKlL2jYqgnyEC74f/3d5R
H6y5vEsI6RRbpFrb5eh2U3FmcmGcudOQ8KiMUHwtTUfdJU2bNXfcXvE+D6lSDSGqG/7gdwsB9mpL
GxI6RxfN48EBQEAuz18fnWZDqY6Krp8n+j/NxoxKxTwk6EPAdfODaGGLvadCFyeImrWmErgQ86bF
Mf/CdZjr1JA875yjqjVuqqqz7GnTFGZ/DxShKfZtneA8kflhA/c1soFlFlYyKD8Bk2DEhKplZ9y1
OTizIPKiZNeiypJKj6EQ8NK6MnFnOiFsopbOFnurcEevLLbwVrLIkkrstlelXofbMRunsV5NNojW
dE2qChoXQR9K4lFZYkVe40FkITghH/2NZzaPUTfEzdJbz2Bp52vBm1pjp8te31xLEw3bpqCbZJ/T
caDk1BXn2DCxVUT0xdwUrc9zHmk959RGZbGth6bfm6Wd/2jdcETvQOv2YEfVpR8lN9zsR0mcMi8M
9Jqwe5y99kNT76zQSKYzBiuZ2Ec4kXr3raJnrbZO3VzZs+CQFUEVVt62bPBLgaNu6dFTDD9VWdgu
V0HeUOmje+CBSQjQKpuFQLBvoZiGYjpDBgnTjVOE/iYah7FbO1ppwaGkOhYnvrGQEHw0rKdyFnhy
EBHmb460DJzW1Avt7BQR6qOKDcdqkxYhVWs0jDrlvgYWtaurplloVH1wGLnPiALyRpPSWZeHcRCW
HoLrU8+A0ZI/tsBrIMRiqwM85KnVwizfyRqzTw16kQHJb3nZz28zLrvcm6ZOPftwRt4CMELYd5GX
5RT60nADUgD9MOD7/SZsS0Rnq6CnYaHlsThoYIzvXeGM3WdIjPa3Tk8MbMuUyXYkoVHdIIscj9u+
pBvx3ALQxkMoFJGzKVynuosg4aNRlJS5tzH7KIU8IjqJfdfGBmOH0PCycOHRPouzLCgcDOTX6G5S
piGNvVxZFWRuQ+nAP9aqXu18f9Q2vLMLBIsMsR7rytl0EOT3EAnRbgKa/W8X2/vwpLOSeMTL8Qos
Gvtp3RcUj466keT7Ike5OtEyCK6uG37tROgtjDfbwWhHwpihAAbblxMEOvlyuuXkOyJXpvQ4wgq2
4SD3uv0E4t1Vpc6ZU//K2jELUdCI7XLhPv1oaBQTaT/yLoRwMFvpEgCdXzRBighnpn6ChZZFa0Mb
xi8K3KUYYHj3J1DDcWHC8zzhfcaIlJvgQjQDYIgMtn/dY5mPPahwAb4DcuW6NPqk2LtjHj+FRZ9T
Z6zscm8LJ4o2VqNTIwOcjPWoYtq/bIE43u1b/cNfAyuThI1yGe+3WRS1dHTg3clOj/QbQ5SLpdV8
14LGNhV0+1ZYheiSEu9Nr2rSx/rK7Ms65u1aTfGjEZpLcWX2xnlfHI+9D6ZEKj/Og7pd9m2nZmpG
W7L/Hdk1XbNcQJovfCwcgVp6PNGR0lFDHXb77aWQIeuvICOHBv3HIpArI2c6f14Bkg5UgcbEUQkB
s9ihVoyrqnd+mnURfLk91Lxo/z4WhRyH1wWBzZhDsjUdDQpqZQUyoWF2MOiBwp1I6+g8Ql0pXupB
FG8j5hnuc9vZzRfocQUscsiAew9GtdmvykYLvikN8iEnM4VihEMoPZlV5Inqd293zpcWEoy2UzVq
Us+3f/xH68Tzk1ybLBeW0OyqS6sJoHaC/XCP9gEYjOA1HkX7YPi2v3CpfjiSRYOfv0hn5898BMsq
V8mD8hgoqr6b7MA5oPwsym1WBn2yuz2tD3YeIUiyH3GtQS92/rysa7SzDK084iFJJwJtin44xI0d
fOoVoSGCB7rleSTJLLHXzNz+3y5UuSPQU+XOgpGLj/0choo77BS2dlIemyqLH6Gf2Z/rqe7fNLVf
ysqvZ8pAFEtc6ne8pt1ZyFUK0Zn1mHfHgMRxkzQYAyk5PiKCjvODotjhg9pMX1o9WMoTZUC9OGEU
5Qk0kl7HDKkLXEa+Ku9Uh5d6c8QTOroHNg3ajReVubCUV3Fd1kbBh3Gw0FiAano5TONGdqSroj1O
TqpthwYzzDwQ015VgI03QtR3Q1B9vb17rm5tk5uEXBAA8fsjeRbU7dpJnNK2yiOylhHGcE1abSnF
mi/QXmQvEWzn56IUFiJwfgCIJRFp89/tn/DBtGFX8/YkZ5E18NlPqFHJCSG4eAdg+84BAR/MizV9
mk6xK/WXC/h2q7TNu7vbw15/VFsDN83jDMsLCMSzC0TNk9jqofIfC8wpw5XWKcnZAMW0uT3M9UXF
3oEjT4UBvBn5mAwWf12bSlQi+4Uv3zH00Jz+gkMxXni08YviVUyeNqzGKI5gy3mRphwSV8+bXY/4
QLBycYQrmruyxYzr6faPuv7qUiHekmUAGgAIgV7+JlGOXodYR3dMW3ug/W5VOAOayXAgyuQguL0h
+e3Hfr+FB1wejAbt4Ns/4Hrx+QGw2sDNsCxX9TUFgIwOGKA/ampg/GeMitGulNSc/vlEUXWgqEsd
y/Dsq9JmavdirEunO3bSkjY10leMgVwa4kN57zbIaffcm4fbU6M1yOpdhgtkl6kg2PTSuCjnxL2o
bFBzsnWMJLBbO7ncc81altrbFZA4JGUUhLxfSrge7tqug7E54Q6JESe4l3HjW0agrwa2a/TJipTw
mHcmABOQDGBz6BTEPPWSGvJOpg2+ukbSCGkVgd0d8qIY8pk8w2rsfRxHxM8qTtmQmbJGOzXS4hUH
ncHtMmhMfvqYiS4snxN39DB8RI9qWjtd074EHnXGVYSIQPlM+VEgh9RHkUlXBvoZ5A/XvcujMdG+
awi3er+nTquT9aDQn91C7Onte5Uwqq3EQEa3IoNFwS6y4ZVuEdNp2GRK0Xxt/KB8hWlJc62yCuOH
ToGdnhus4lEHg2Fo+YbqrA0YpMJphBS6TfflUDb5V96gyu8cETrvTlrloHbDsgCOcRvUUbps+EMC
6d2bOQ4IK/Ze4yKR6EzevlNbanmBpXX33hABrkNgWHwx4zF5STonHnC69cHgWF1tdShDgkvaFzhz
veDkivYeUj6cjwm9S3SekYoPvwI69PU9unjx8DuJ8XHdDgOsH6Rp0PQ8mHB5fqS11SPRKRxDeUCZ
r3uOIctWbyAzu8+SgexvhGmhCdk5UzA9lm6p4zStC6f/rJchfUgw+NEzJTEMGwPbT5OtWZWVe9Aq
aU9TxRkmFnXUh2gtg94Sf1gklMOqMg/zdRu7EvyeOe53P03bpZbtXDIASipRg69InsXHhJB4GT0m
vRts3pri6Bq9+oqJcQCCygcdtoqz2vimo0A5Ai7G/fjBSJ1B96ldG3KDla36mFpegPKw37SSskFd
Y5c1zP4QhxP4jpVNSoMenGeU01IglmXG2bGUvxYnPapxstV2+bNlOb0b1ag+OpCQgVjVfoetX1yg
gdm2X/zIGZ5Q2SgQuhfZpxrXmzvUPbVjkwj3u5Up0/iv73aWkTowbTaqozxpZvdel0oQkG4LhCXB
NsU+NM7VqPTWhsrTuHDZzRsa8pvR2+aikw4SFAXl4vx1C8ExBmsDb/bI8eZDcf9gy1uYtfcLo7Tu
c6ahGilckmbAP9lTOFThzk8B7axvB8erlzH4DBqvlL/YOmTNs4vHI3FsO7/GFaQe7T0Crt1DJupo
mxqFtjDUrNINZ5rgi3oKpRfe4UDeL2esI4/Dk6M3j5nQq3Oa5EiWdsFIZKDOVGnrDnz0t9uzu3rJ
UGMkr2CRqapRH5A/6a9FTsvcwapKr46mFlpn/MCLQ6bGyoNeZNNv2twoXyZlsrSv5UPlYl/Lhhk4
FdDeCP4jx3A5atxR8PWa0TwhqI0CLBqO9vcJuy6krOy4+YWlYx1ACbdqAePeHH/2MRJSm3FqlEhK
E6sLd+7VutsQBNFk0cAofaCTMqVNzavKsU51MBmHiYRl16SmstH0VkKDcC65vejy2M6mDxQLWhI1
J+nlNZv+1NmOMEVonkRH54T7oP8FMV5ou8nqjGKrunV8DsKojB/wYjaW+lVXnxypCVadQyJfk/QM
LxffRMNh0MAgnnyLQ9xiGYODmuhPwrLQTkQhK/tseoWiLiR9Hywy2DOSEhhg7PJ5CLaqwXC71tVP
CNt6EpQYideUh+KvNAxy9TW2de/p9jJfPRklDRyfH41mBgQSZ7bMlAzzTvF87eREo/7qlhZGvCiP
wgNyjF+40Hj0ZFHtRpfN1Pcmpb5yoT//wXf24DMQwPAGIwecvdeDvgZwDhfyJKKg+JYBCXpW0DHa
YK6h3AGIVQ+pHVQPpQobcyGUXEUtmq98X9rRgBZlL/byI+sAyflDTzslYyObGoE+veiCfvgqQJBp
QUbmOlQzGuQkACqMB7lmttLwTMGiEotPHFaprKUU26RS4QhTtbU3OXHtTvHK/HeFrOUz7jh6fxj0
If7n5b78FbM5m11U+1OvaqdK+MFXq7AJmbiaG0hM+8P0hqqYuaZRGwgAY3lQLNxXH604vQHZmOBv
d74GY4ZyZj6w4kPrO2tQwgDPMl1R78BiOksts+udRcMMxxLpiCB7orO7McjsTLUrWz+Fap8Yp1Z1
ESAusuCAW4kdAUczgTEryRQ9pH7RLlmwXR9lanboF+E7R6qizosLyBSMBTZC9kmZfETdA5QOx83Y
RuOjU4KuDkvdWqgffzgi6EK2LHUjUtPL7eyiPe8V1E5PRp6VCKTkAdBhtEbOpSfsLe7n+r9/TfJ7
SkzcyFIYRwbRv+5Fs9V8tU97SEBa6p2MCRbcNlMSX0XvvKkWBvvga0KKpunCE4+izVys0IZVh1ml
o58SQH+Pg5HYz4hITke9m6pVouaoxjRWEm2K0ncWUr+rXcvTCj8p0FxEZQqN8qf9Nc++Q6dSZFNx
iovArHdqMoBki5KpLDaODkV8ISxdfUcq3+xYAgJcbhVs3eVwKlAcnjZqxUyTcoMKenQAUpGcInrc
hxS54H9dWQgqhEH6dpC/adrNxrNF7AQTLgIny4qVXVlxMgFlNOsQpvIWzLr2NVHC6IuWdsb59uVz
vbDwJqn8QdWTlmtzzJ7XKVZn6aM4QWLSzyr06sdEyZJ1jErtEvjs6kZnlpKrR+SlZ0+GfrmqYUZk
9yJTnBAadA9W0CRHwW2+tiooRZNGLrjS42qpivvBt4TLz/6hYOxQrZiNGkQoP+fBgHsobJNgXfeR
8iIqy3vuUEfdoqzeLmye62sG1zq4iPROCAXgg2bXzBTCClQUrTkpvpk+Ienqi1+2GjuQ05DCpsy3
siMzfgWOkr3VmU9LEqwSFF/qUlFBZ+dfv7BBCgTOWiJwqUbOfg2S8Ryt0B1PQi+cnUov/FEJxl88
25bi7XVBDuItDRpqycRdFnu2jYsma0PhaNMpoIaQHfTJJjnvVL/a673kMSNt5fabwQicbTXZinhR
J54zaEAXJqpRkK/K+MvtyV+FLH4RplUAoeF2e4AfL7dcaaJJEqK4fyqHJnCxHdbqdO1HpEgnBP51
FFdQCozWQZhHDVgVS7gvt3/A9Z4nUEr6puYAAkfh6fIHIGgiWVx4uZsI7L4OrtHma7oYtI2nKtLN
XQQQqf9uNa6xWEyQl+tfz3cuPVrjIKHI1N67ecbl0ASsxiJfCB5bmCbTKXX4BM4paQGI4ESE2UqV
r7O+CJIfA9zDdhsEUxE/IbSfeM8ou+mtRyeggh0np+ZoCxF9vlkkNp3iP89sMFv8xjk+YtBi4Zqd
3z8GSAqZNW7AConjKgqb2rlzC6V/REkGM21K80Nga9sJIlGYrqbKqYqDVCdrVw0xY1o6vrMtw2qx
ZSRan3AM6XYu++dPgNGxN8Jjh0IemjiUsOu7MG1xnkBuoj91ozU+WBqWTLuyGzHOvr1hrteFECWF
L8jieY7jZH752Wq6qxrrot9XroFei9tC1yw9rN1/dbkT7FG+G9KdN6ZJkq1Src9LvHVjYOZeI4Xf
jHLRuVuekb/3EQsCbBBZWlWqVHGsL39QniaKHyqxcQ8JMLrDSR4ttBAQxNL1MMuDWHhUN4ATAdcm
ilxdumnjjXadls69kyoYk2BoAbuysxLHWac5FnTbLssLe51HUwMlFnZgtK6G2sn+LV7+/2fI3gUV
hw+8DFsa25VRKO59YllwbzOFH70SVQR/1MstpLtvf+/r7SbV12j1cUdJ+YvZk9FLrUb4g+3eg9qB
cJqAIjyYio/nUxEm6yqNho2DFM9GrcNuCTT50djIv9HfpJiDBp28Ov96VUVtlZVDl7r3Cpl+fMgp
XdGH8nv9ECYiUO6w6g68VRiN+TMoRHtJAngWG+VKgzMAi04bQSLD5Yb4a3gTw7BuJCG9V+BJwshA
64mIZe0mRavXIIOVuzoEJvfP6w3LHAI/fU6uBnt2vDQCvoVOo3dPOh5XGwQ0MNOhkTRubEibp6Du
0TIfTesMx1LTFw73RzMm20VoGpwUlcnZ4LibIV9BsemeY1punc5L78bYNx6gwn2t87DbUkF3FyY8
RxZopHrU+UFIkiNQyJkHFES9A4RbxvFBTQIDbnRs1u5PQ/W1l8Iys5RMu/OyVaR1nf2Sg40Kvg2i
pENJHyb6nLmp9YxqVpo+Abcyh3VqBaPlrMbByYOvjd368AIRB9bataeW4x7p42mJmSfvyL8DkOxM
ExEoO0pR2iv+gOhcpXAbzbjHF6PYjl6MmK7hCe+hVaNRWTiP809EIYZWC+mNRsbIDTO7sFU9m/Sc
ktgpwLzlXW7tUGpFf7TjbtpD/NWe2s5aKoNchT4mxotJakpI5uP84TSEU1qaSmg/tE6sYStdarXz
Qu9Wa9W1EyP19NJkhtrQlPIHml0YuDbYdNStYXQL6tjzkMCk0WCWrBliPlYPszNZeDAMA+r8D2Pj
eJjueco0bcpCQ2Nmpyhjvy8rp6/vxrxVs+96VHr4Udw+oO/01IvPrRIJuf1gEyFRSMVzFhZ0O/f7
ulLvPbQ/gw0fuQzuprhGBz1uK0fZ+MGUnOJRVYMDdVvti+hzwuQKZZvAeu2LXlWNdeLR0fskYPy7
Ff2vAg3SWq08319h+Ty0dznKhPkjvgz2sGZAu34pIcva21TDWnNN/Sg0zpnfTxaKgd3wzSq1djg4
YFbVdVyLttsHVlZ028AMDeCBuho81jzxwx1I2YY/SD2Bm7QxpbVAwrPT1YoGXeZu8ADJmxX5gwIT
MGtZPOTrBlqWGFeVKxqKSbJRrBpGzqozLKw2zL5PtXOqBsNBBF4wPGpGrYutboSGuemxYnHe4n6a
XtQQ5NpKC7PEvLv9Pa4OBHBO4vR7CkU11pldEpj9OKgMuOF9gO+dtrOQbngMKkP5VOOCsrGyrCru
eEwuVUXl//ZyFxCr5BZEK4mW71xJxpgCxG2t0rt3jWpaF0pSH+q8YI75ONjnBL+Tf+ygcN558FG5
kAGYh4452/q5FxtKoscghnPLReiBsk3bWP2GFyfeYrcX9eqVx2AQojQiGjcn0KlZmEGeIS5qUYYP
4N4m7S6xItBsIc1kAyFJsKnU5NTC3VTx2EhzGwf6qNOMarKJrDA8yVOcLpz86wXnF4F0oo0s18CZ
Hbvad2l/B33wkLvC+jniTPmFFH2gnyQF+rUGy5Dba3AV1uUSEPag49I0hHF9ec557Q0REnzBQ2EZ
zUln2B0tzehoo4y5cO9eDYWKJlYT8CQhgzHB2dzasPPJs2z9XoBp/NTq0fAJZ/to3VR1uzCreSiX
QrKUcoAaAU5B52X2WkY2Fs5H1Nin1IsqZdvUQM0RSrbs1WhzvFdK2XiHHsXQlTDD4c3LR+fz7XWd
v9dBbgLNsJBNBAUC6Wu2tYZetCW6BO2DGjoS+10bXnofVPAGftweSJdv04szykjIXcEreq8JzpWL
qyCxUVXQBOkQqjDrejJwnO1Dw9+UmW98HosRc+5q1MqQJA77pnWALKWy496lBo7ARmorL1prl+Ih
0zuN3CJtQWkLs8Dfz40tevR4QdneK6QIrHENAC2vfuAZyK3cnsjV1mceGKY7MEVJ0cFtXe5ETQhI
AnpQP1AdaY5tjSWvSCLtCCPa+9MCYt/+83hcbmxGWNkGTdTZdtS6WhOaHdYPsP2KdWr62Q9uKsRw
EyP7nJWFvRDCr7Y/lWh4OhKSBAmTh+/l/GoFQ1Ceo82DO1XjsY5sn7vGTqYfZH7/KONHpYGxuC5A
9HG26ZxejgUOxkMt1G0e1EroD1o8KDvPjf2TFlT6rm6t4Y8eDuPCB7y6o2hHS/IXfG9s4a/o/T3G
nz0GaupD4EwTGhYWokN6n+y1tgRfB8THWSNkm3y//RmvDpoclVcbVEJKSzSnL6fqj4WeIYahPkCg
B1GoWNH4BspwiUZ69fVATtEFZbeAJ0SZcZYhlvTITEOxtAdHoEq00nMzO/F+tc9672j/ujMZS25I
KvySIDnPjkyV92WEr9jDEKHqzxnQEYjB2MqKPAWOg52Xr7fX8KPJyZohTFBQZCRml2tYqhF1sLjD
1m6sPXXF7sXvbwJodah5ASztk3d88EXEIqXnJuCKZ4FARM5O+ujmFfKuVvJp8gPT3SC/FdmbwYtb
2r0IbVJdqgwPxRhLvBalnXwDAIRQTjBVtrUqPDXe48zhqWs9GJonA6RSuc7saHhUqyhF64b7Tvne
UemtVyZySOkvlJzZiqNw0u47DzcMsXcpdBTsctM2e+2T3n0Sg8EbUc1G8P9IcUXlV0CxyqTvbq/z
3J6dFEoSgoDaytOJMt8sBvgiHMAzBNqDndhq7ZFDwNDp1zbp2rgNsAyPTlbvmY/U2gKsbYLA/Bwb
JQ6Sscnbnw5pnbVHMeilDjF9cCk1xZYzrLIsqdMtgkmht3YrXU9eiz7Lwnwr6KL391naDfgmYnmd
iHBlRXrRPiGgGwxvvIRRPvbrZlAWot0shZGiC0CQpI4cNW8yXv1yS2mxYbSiG4xzGXsABRKMDm2j
Ut0V5gnlHYpMKd0GBBH/KDnVxdvL/A4J+WuDvQ9OOVRykmRZY77BTGSmARH6+lnDirVGZMhL/GqN
dWcnDiO+AsZz3cX9fnBKQ31Aayd/8BB8STFuttRTEE4uH8NqemsbKoqVPcR11z9iyOYuVSJmV977
75RnnEhNYwAHgNkiBdbk48moncXoqK967sfxOgGHt84UJc03whXR8+2luf4ssJdA9fF1qPySd12O
mIlA1bJU6Gfdxun3sc3H+kuoK+m4GRwsntEiULU3rClCsjqnNhfizOxZxnxRISGf4J8gHKA/XI4+
Np1R8vzXzy0vGgiJmvULR+xureSqeadUpGZIoXi7OkVOqlbsaWFfXC835STMruQDmxf9vPDDLE24
iJNxDsqo2XYFQGyX/sMXD5MJuv+u2UwLkXwWWN8nzD+Id5SUkFWcRTr0xlvPV5CZ9aOAwnDimGjm
FTFKQiZmzwtPztn9+//BAPBz+bPI3ryQOI6Tqtdlbp2bMfTdT4PTKH/0psQ5g5bU8EDeEr5kTfPv
/F+aHBTJQUTJNGo+R5Y0VjL22lnxlOSnoriIUTW94RxN3plLVaiP5igVZkHKcIegbnq5g3SUzfoG
adBzSfwSKx42ytnufPURwfagXIcoB2yKuh0W0CLzbuL72lKPYkCsYEAXza5/PYxsOne+eS6DycOE
y8QTSrStU67JGYdNnmf1fzWahQgaKdE2n6xgi5aA/nb79H78M7g9aCLSCKBLfTl9pUBXc1Ac89wZ
ioaurpHsbBxE0K4NcuWkNaFNiWwsf410Pz/VdeHfFW20RG6dp81yMdAVoKEmIWES1HH5K2yraorK
tQFU1HVbHbQR8ch92RlcWcRb1NnhI9qfp2SwczjUCbp/Xt9PMqCE6R2aN9W40D//4GDLBjr4NEC7
NC1mP8gUJv0RkZhnLDKjI66y4Q5DF30bO15y3/il2Nz+DtfHGnlhoCzUCxnVdmfP6zBWSyexWv/z
VMFjXdUiK7+qKQ67uXB9sRBDroMmyQLnCxIUFBJeDper7flJCFC3TM7aUOKQ3Ih4MvYILXQbA5hy
tgWMj4l0HlbVG6ag6TcPa+IuWt2e8fW5k70JwgrFIHQi5orsjTFaSoGR67lo6+wnv6ddx30P8xWf
QnfaA8wEkOIvPhWvPixxmt1Onka9HvDbbKE1LqUu6GvjKRnEkO88fMfQ6UFzvinrXYmm9sI0r8dD
mEySvdje6CnMcYeYsmOgHun+uUhwaD40NIpfzLKsUxQ3g7rZJuYwLeDhPhxSgiupqRNB53oGOZZS
yHy63rm2mrI9FJ4V7avU8fINGMSh36uTbSYLmdqVJhPH15KKPCDQ2Flch5d7KqT17UkI2FOq6YGN
Lqeai2+IfbrTy1APZrwRtebVR73y0gcH4YyRgn+ANRPU2Gw4VE0lqi1siFBZOFhXex1ZTPhOEppC
KnetJRGOVolWgXfOnKb9kog++4ZuqIt0ZR3V5mNXJeqPClZAes7pQ269zIkW5As++Bw0wST7mCok
pJXZA6nTqKQa4xg8dbHSH/Ug0t/8AtF2txFBsk5wADUX9tzVk4w5o8xGsg5/BdbB7HwPPkZT9Om9
Mz49k3IqjDQ7pKXrcpoHr11hJl+amzDKaERKzuo/FlyBdEMWJRujZAaq25nHzlTrmmRAtPUprBo/
hpvlpPu6TIJwb3XVkofd9VxtwibzBPkp06DZXDujiWgrVMlTrCjNoaT18zJZlfE9MK1vYJ8xYPKK
AvpK5iH4eDuCXd+d8psCK+AdBon4SizDKLB2AH3B2OgrvmInYe61sVAPDTzSNzu0CmSRI6qRviIC
THiiPwMCqAuH/YODR+VTliuoN0tt9tnBy21sIjH4cc5GTTFOrEqjaZ6jIVCsRzcdkZ3CjIfXS2S0
PfaUGDz4d6aSJwPUqj7OMf8MKZ/2kj14e3XeMTgXKROsd5wdKVhSEgOvMrtC86bQ885NPF5xXO3b
RlOsaoOws9OtUqGOEV5T7ujvyzBQ2xPyjVG1xpmx3oY2WeqdiwcgsrFx78dr0sIYIeNiyL6qI3i3
I9h27J5N+rnnJKYYv2sdb/iDGnf3uQEZND31FSFw7dtqVW7Dsol/3p7b9XuFuWEyJzE470j22aLH
cTJpTtNxwmxXEdsoMJy1je/DoSHMIL8UBdhKQSBeo+OondJRH/eTI5J7R+2WnM6u7lF+Cj8ELjuN
fv6W//2vbnvLtePYiPCcR5on2R32asEruBrhbGu1DyDsuC6mtQFYxIXE74OBudTQXwQGRS4yr65i
5dvC1ffcs2cJDf8/PQ2+Rched3sAGAOku6l7geikTAvH7uqpBFuCAbnApUYRWrKXEyYQGNSuhuCp
aYDrrNRRq9aYElTaytKGeAH5+9GXpvSIRIe0PWArzZbXLUWTd/jUPNEqD36HvlMn+6aLjeaxV3oP
oKFdY/CVx3iJ32cQOYpnRHqVcmNoSWVsarVSFs7VR1GHdEVeZ9JCgObW5fwhxTRm1dnhU9TnzpeS
2/xTW6gommkG8vnY6dAYTWGmYifvN/CWumHVW2Gzv30EbPlQmh3vd7U1WZYBiTD3t2mrEOvQJvDO
vdICVjIjZXJX2H3pGE6iEDtts6joUGmOcJFfW51jfQusGiFtsHtxezcUSu5/8Q14mCvFTMffQ2/g
Jud6lfOow4n/PGlhSOGsU7tq7Y9D/jzi1WWtXXO0mk+ovY7RqjWz4GEKwvS30/LwABaSG/fCwzNg
F+AAHT27atSGa8WmbA2VEVnWTekm2JUAYPPto6aJdGvR1BG7sFSice1XsavtraJR9m3q4sZj+SCz
0YFRfW+DoGIR/Yrxt74TaIAOqyQejXhdA/5OMa6ra3fHjq3DledC9jy1Xh+ryESN+edqBA5z3wBh
7TdtoYTVEe9l1fhBq9Okat+Y+rjF897GlC10YUi4UTU9mgV3WOnlmgccOo6+3P5471nd/OMBiOHm
kDyNK+xX1xappVe2f27MfPxvzPtq2oeuYtsbAyl+KKw4grWrYWwSAkjtZu1PwBOoYLexl6W7pG5E
txJd1XwyEf7Hwdwt2l/om1fRmnZ1XS48Lt/5BLOfSwHChU8iEwZ+8uWWj/KhS1AmUc7hlGfdJmhz
A3++wB9VxpaN007vUtrXTa26ewUtOYHlY08mAwy3g0MLVpOkSvRGV62UoVVN2gh2e9emdYx9Q29o
PydfZR8YqVr+0Po4eXagoZlb1OPVYaMBh5m2xaRnj1bZ2yidJ7bFwHUW1yvE6OGhelGXmPwLyb9D
WrFeqzLsxmrbGNmiRJd80cwXAxgLOSIWm/Luv1wMlYIMzpmef47g2Kg/uOiwsVuhZBEGK9GMpfkt
z3E/Wrn9mKufHNF4Ry9SleKIY4TaW2u/a8pjQdVnKYe9fuhK00sTKg4gGwCWs8BsN1DD7dHIn5Kw
8sSjIcLpLTZFF30S+DzdIWlWL9zD1yNSjaXsJlE20F7mtZtwMOAyJV72FAW1rmIQCfJ3zJwOik09
nvuxSBbuno8GpIFCuKM9RC1a/ve/LlskSWgP+3X5BJvYveMGxOxvbNPov/J/nJ3HjtvIFoafiABz
2JIKndVBjhvCbXtIFnMopqe/H72yqIYEXwwwGxsuVbHCCX8Im0bbq21YtTeXz+r5M4vWBDhC3vGP
Ks9ZpOQeMKzqFY+a1vLN3PnWZsasBTIvwEvJHCHvBtvLK8Oe503EN+Ss/A/S6llYkZej4lqJU7wO
HrSFpwRrjzIQ3lj/wvIS4wooAbOHLUdvuP5sKb0tfBSGmmtt9w8WnBNP9ob/FLrL3mpP9U6/QOfc
4hWJWWwPW9Xach/G32yTXmdZl9WVcPqD8QxKuQBFkHejebx6XLsxGhRUQpvXEgPKPWJE30ErRQ+Y
F7R7OOjx6+WP+8FjztQQ/2LbmFRY12lzgaDlME1G/RqmotN2YorR7gAUV4QEyca0a4g34i0xjqbf
44xg8ij1ZZa8auPQXePFfjR3j6oXOjF0/unxnm5uoFEpLmR98xqF4bCHslc9GKlmzGiKloc8URG2
uzz7P/ZZp1cZQHEUmGAJUnqkBHg6YiuE6VGfL14hTmC9Hsaq9U6BbPRu5sqhlg7vtnFx/IoYWsWl
MvHJmcuDigR14RPvDl0A2NPFg0UtFAO/IM3ZA3VDcRqHmZQUuzbMatNC8CwCVc5GR8zgYfsbutL4
BiAs7XdxoxaxP6DqMG0QVmqtZ290zCsP2AdnmP1LhQ+5KzCxa1SQZwrFGO0O0kgjMzBdmb3LciVn
QGO4q6o5veXdu728uB8khrRDyL+WUJGe6LqkmOsZpJRwdl5NJONf+ZwNnKrR+F4Pjb63lVZ80WPR
7WJPstJRZKMtoWmKHoSKh+1tFGvXeJrn+4sukY56CW/Wosu+2l+T1yVOi5zPa5RoaYEGh21tc2xd
x602u/pDlQKbuLLwHw1JfQAEJrB/+iWrwAES85CKPnVes14UCuY9eAOwCNOnRKipFnhdM14Jrc6z
kwX2he/2UvCjArPcq3+9EAN2fG7WMWIazvO3OOnMIJvnxPYb+r/by58YMhn/2skBAhmBasry/nFt
Mc/T0UIrrQnyYo9b2pnlD1TaWpq6rsgy8U4Zph3bXTTHfY8cepfoOEEPKQhgzM8j8xMnO/O+IlWs
tKrPiaqneyTtFRy6wlZkNxBYM/U356210VMUvbsp6WtHPzo9xFPeCufECsRc2s3NGBfR3aiKRjyo
bke8hVXPiD1OPpjHqDMi82mx+Ej9ysqijoXQhDR+UKACXXRH43kizu8p32Ub13SV6Q7nN/1Rj0AJ
ygApE5BzlWlJnYxy8vRPCjkaD0EVj6i/O/2MwbaJt7uVG+EOx8Vm8C0EocBjidD54vRG/7QE9OlN
Ywtrh0dR3AG+o/K7GTiPGaqSkYdzsqIirB/QJy/UT7I2OtVPCTnDoBqa+cVVas/ZIsPRv8cmKh0b
1yrVQ94N6ps2Wtpk+xYKguGtEDAkH+w4cnWCeM16yd2wLZCxy7QvVpG2qI2UWvgsynEwN/kMPmBT
Gp3+m3jUMj4XHMPyvowslI36dK7f57hqfjSS8tleqlp7z3lWFF/oUTX7aVpOybEpabgag8y+NsA1
XxITNFhAHyl8zVMKUjD90jTIe8p0m7LO2nt050oRJPXovNqYQwG6Gvpj6qThzz71tMyn+l7kt70e
RV8rL/d+U5rUwq3TYUX0VpS0OYMckjHaUiXWZgFukF32VBhwfZ6EOpTvTgfTPZg0QfkXuEWMs1SG
r50fSx2H14l6YbVJvFbt9nVatO/zVDXufazFosYL2cXgcgEOxjuSxMgE0hR23gt4B8ymFDW37119
Gj5R7izFrjW94p4wzfUCBIPqmlch7pNgSqb6xZ6LrtvCTYo6X6AkWZGcLReAg52t46uK9L4Dlyx/
yAog0ROTijfz1LtyOw9hfBfixrQoH6pyeJtcO+0389xO47YJ0/p3FaK1TrinDgBXQ0dmnyTdQx0r
rhJ7JRP0l3MM3SZ8H0zS2zeQ1GN/76qpUi9CLmG8j/MoySjITHCOwrqc5qCqctXsfOygO7Y53bYf
TUc7JGhpeOdbAZxwOV5RNflJ0mnjRtJux7Z5jEGTowbUq+jy0FcKhFqj7WODtvvaFwgqftOq2tQP
EY4o8s1g+b9SwSn7dxMpLeSLcbjSy9s4yoYHtdea8ns04LX3Qit2RgR1aLDkVqK+dX7KNhLDf9A1
TPupRV993uVmXkx+ZbvdXakm3ujPuOoafCKU8K209Q6VGTbWfYrg6ngvs14hIm/ibAyGaSBr2oT4
0T3NIFryO/5itkVVpR7tAOVuypMZsdJiKEKscOOGZJyfwdnEWFKrVXebzTVSJHPXTbOfAW5WfSvK
ZwddDrN2XtFojkq+b9q6GyVX2z7omno4NPM8a7ekP8re7oXl7eOiKsWmi2zcARM5Jf0OKRC8t/U6
mzC3iNw2urVnb5qPvQm7+4n5huUnIcRINpk16C5rtW4/m10XaVsz7/LfnYI94ZUw9Cxg4NUGxrGA
Gmi70wQ/vdeBQnJ21WF6VSPdeglR4kl9LheUhtHlGu7M2dSSfZiF6TVAw9nzRaMKdQ6IaoTbiwb0
6cCq6UVuT4L3ameF8isto2NHySLZ6FjMXgNLnz3OsM2BS5LJ2kv+thZCVE38PYF7u69F0Ze7sprz
95jUpvbDybJe9a6ZNpffy/Nom4YEbaplZmCTAVGczm6mspTZtY5dIQ4iW6QZ1adkLItfMra1J61p
xzvVbo29hhDKFLSuDGt/7M2vl3/FOrOiyQ1khdolt/rSNFuW5a8IIaHLmcelk7/pk1HqvlHRBdNk
mbwrZSZ2DbJDgkNlNeNj1wyogze5/OeWFJQbMMzUrgHHgmVelRDyUhMCrHH2plWyDneq0MffSibp
UsAPy9s7PO6vKRqcF1IX3eqFQLwI6S/5zum08TiWrckt8doaCWoRFlaCwqmjx7qtiQ1wp66eID2m
7mZqs/a9KsMCfLw5xYQmFHv/NS7kfC1WPuQ6BKPQxU5/DNJRVAzRy3h1cRfAqVPrkGTrkFtTrc55
8TolugL3+OBc0QMkvwMrBKrgTyb010cvEtWZM2lMrxawSyTnYusmN9Lh89SV4TV/nPXlsWywhYhP
2RqWjXsGphCuEkZuVL5Jq9GjjWd0XuBooLoPniO6h1g2zTMNyPz35X29bJq/Y1GGRUaariNMOGrT
a/RzPFSA5Bu9enPxUwsPYVGwnziI7ZfZiKN9FfVltMkL8q1HA5PKL5dHXy/wMvpidMbBBv5Gz/f0
ixLdhX2FtPcbRSCosgs16CXN9P4WZWEsEC8Ptr65FjkfwLuwqQATkFWsgnxnTjHrTFPnTR86dQyo
TcU+uEUc7Omj6e9mVMXxlSHP2mm08knLMaNGnwsTpnUNFCtDeNKNVx9zxcBQxM/VyTLw1ywcQVhW
59EN6MhB+1yqI7E68fzsbQDMGO9lpNP6bFw00oKxTZ15S56t9n40ClfsQhbpwULSlwfWiJQ2iHN3
BDBv9t4OJTZsnkpjGPpfqhKNXybT1b6hmjTab5cX9HzLMjmUwUmc6OKyuKdfT4owGchlumMXjfnr
glV8aMgPjmkHplwZW/t+TNL4v8uDnoE6GZAOElJYoL+4Cc+gizJyERotymOueg2Q3ybMo0A6SXSP
SpFj3cZWNm7cXuTRLp8ay7lztQpL0VZpjL2BGGjla7acqj3p7HjjTUQ5N/oE2fZKkWh57E8P1qK7
v6CaWR1kGFZJXmIBiEnrVn+bmqLChYNaSbc3sk6/cimeHyHG8VhWcnBKjWu1Eq0r0ZOlrf/W162Y
dsXs/LJAnCUIIqs0OS4v/keT4jJkPqSwHN71ec3Tymwx5H5DkBhH1DQq4lvEkuprOn4fTervcVaL
J11NZIOKcRu5QO0GpQcOwS/6dgoRClIAkl2e1kfD4ZsCFJ0s4rzpXY2NU43ubLwldL8J2Srg11aS
/YTHh0ro5bHOl5DCNxSX5d5lyDX0IRFF58SJTqYRpsO3QalCBESpan66PMz5lKjqQ+ZCy4xWMrHh
6dmsa1VvBD3kYzTWGowx2c08m/TagkQ0+vvlwc4eEWqBPFpAOtAfJERZ3ay2GUnNxd37aJRo9WyQ
QPfeSfxwu3GlOT2AEkuOViKq/2YEN4crB+DsFloGB4BokjNBs1rjTgELGHNKPeJI1oQftae3ubEp
MAb3RRhl4b6r0uJWC+359t8njVoAETBgOOKD1e2XuCiStjD1jzGaAbRyMIXYFo6MjrOYq2OZLmn9
IFU78U2rtv/5MYOEQhkFCJ4JjISfcPp9HRyUFaOqs2MuKJZiUlAEDqIdP8y2rm5l3F6ryZ3tp2U8
Qms2LeBeVMROxwPbGaJ5PmdHbDtc5S4etLzaoVqWgZ5Ji8nbXF7cs1OCqtQCvYJ5DAnbcFcXDXKh
DlwIib98EyEwgbyG+cubq2sGr2fOJTTjF7TdEliiXG2sQ0rTjDPe2Xw6IvYj2u85UFoHjqkb4aHc
9PLRzqik3ejS9sKtQeOKGutg13W9LyxvusucxMp85Jfb+SZMrM5GMqGa3G2K9ucAf6Wbmvmutuus
OWLPUd2UqtpoUEcVmQdpP2eJ3+gKWT1aimT03V5Ps4QSTVXYn5DGEz/ipI2uOeGcfUiDHhiKC0T0
HJezXklDJOd0YSyPaP44oDFG56uGq/m+tmVzJR8+HwquMOVUa4nwzjEPw6xHg0X4c8S1pTvGcerp
wZC0r/hGW3J3ecOcR1p/dN3VBZoDuotS9ekGBW+LA4umN0c5u1a8D8c2u3EGxD4CM0y65j9P7US7
4FtgkceGrN5A/M/UzeeRYocWtnkJbHee4wJxD0d5mdS81gOnbkdAA31kYmltRvNPEbl0IjAp1/+z
iNZu6B1M1U7pUgzhhRK39aHG+yu/gmc5u18XKzVY+AthgjD5LPOjH5uinCWPmtP2faBhxLfnJ8nn
UW/KL5PuVFvTyMe9oOp85XY9C5qXr4cmFSeRCvlZhK55eR2FWH0fq5haXqBlsJB8c8xNGTSJWrf7
PI7ma0qFZ1f6chppHkIc4oAClDr9lrJ2eSQrvTtqNUz/vUJHE0xKJXDyIlwbngqMC3dZm/7zU8K4
tA/ROSUagIyzejSbxoqSxGj6o260Yvb5qupdbMy3Lvycbz35cULsqF+rqJwdkyU6hLBIu1ZF6nTd
7ujjsRFI+SnHQlLTxC4WGIePFlyW78LByart5ZNyltPTs4ReC6wZXIbJtb6aJVgjUG3FFH+awKqj
okcrWosH8UCl7zFpyj3SK9qhFW37RKHOupFM+aluII5d/h2rTf2HA2eREhGy0rXlU59+ZIKRdkgr
hEMmkAdvprBr6veKqt3UXjRDzavVqLkJnUUXrIHCPV+5MFarvgwPeYKaEjBUuJXrgg5S7G4kwyp8
pEBfUh3XZTgE/SJki0AL+sL/OlnKsDwyqPeiLUhN4XSyteYs0tO0SKoyobYqs3gLoDnfeYpIbizw
TbdeljmbBvrClUt4XT5jopQiNRM0M0J4i/jM6dDkOm0k41l/tLtI3DdjndzqWWwHncCR1o/rId9U
Vac/drVq3NiT2/mIrYKjurwAq3uEX0HssPxHAAG2dJ3pFzHIHCl68yFET/bQykzAhbKabUhPJIAd
VWlXBlzdIST5i06FSuUQshfslFUK0Xul05e4gD16eTr/rhvxbSC8uU3HLgzyjAYfnmTuzeVJnu0p
mHTURpdi7MJWMFZjJp2rRHEbisehVJL7SI72uyft74nn5f+qD8FIaEXhfQjZeSk3n37UyQhNtRnU
9HFOS4HvmBZW9cYAlUBbK4nk94mS2DVSxEezI/ij/klHmIrG8ud/VcNk1bcNIIP0MRNdcTtHUkHx
eihnfAmU6PjvK8nUYDfRd4fktVpJMHVtGws7fRxDWNZUQbQfhjIU70ZBX2j772NBp0HbCsoQ3261
liWj55GppZzNCrJtQ+MtdFV5KzRFXIGBnp0CPhugVIAa3D4QPVbTMuMejGiYZ1w6ON3rUqqPySDE
3hJoC29FpHXX7MzOjwEjcuMwJo84RczTj2YYInKQOE4fkyITn0nC3M9u6LYhLSjRcfrLefCjqULj
5PKinl87y1RNElBAEJTd1vcrbwt2mq7DF/T6+Edhpea2z2is1phHdLtqmpzvNj2YJCCBmb8XtTN+
1jF8u/Jtl2/3VxWGW4BfAYWed47eCHCO0+nLzKIpMCcsuFTHZ5WVt+L6VxqNvXrbuFAMUr2bjQ16
z1GALtA1fbOz702shmzDYnwA3/YMTT8DilHcbJgOZpeV/T2CQma3rfHTqC0UktQs4sbvrdC9kj2t
rSvoUxBLcH7APi9FjXV22AEnNpsqaQ5OmgDj94taSd8M6jSQT+um6sse/fwYeeLOmbRXbbEluC9D
yNiBreTEkFPoil/4qmAk2/cliGkfhRVnuHNyK5senBCxTDrkjny/smmW/X/yufA1Xxi5iwIN9IM1
SnwAPhQZfS2fEgxzNuU0SVRC4770y7gwqAO12IQ4rRLex56mvGFs7O1xf626YEAfWA1Us4yPXdhF
V3bRH0jTye9iE0N2hJYFfHARXT7dRjR6vbBU+v6pTyaJTU2RZXGQdYp9WCjEcIjNrvkEbz8GLuCO
uNx0lW22m7FtXBFoWMGOL6mFy3ygJronDiDeFe3KjXm20wGUcDFTGl2SZlhTpz8xKaVZkuKkT+o0
Vm4QGzraLtIST3mLb9oGsnFr7rxQurgXkiy1+4Xqcq24dXbbLBjLpQiEph86+usfAcRiqEXWdE92
ji6ljPXk3RK12m6xxNSOIDv7TWE685fL2+Z86gszkjgOLB6hzlq8tLPojfSK3T2VTSt3Y421sT2J
0fY7NCudRA9KKxcbkOTuS2U7/ZU7/YPRKSEsvP0llEWr6nThy9AeACd78inyVFSaAJjIHS3aQd8n
lOWiH30Zd8+w3asoGPps9FBznrrm5fISnF00xLILsphTTzgNVmv1I+COUKfyuids7cOdC14dWLM7
/XJbLQxqHWbTP4+3iLk7KjB06otrjnnjyDkDUCUObVgC5x6nxkwCr0irZ2QFyt92OFXp/vKQa78p
8HCIBdgLS40Iklmu4o/JFSXiibI4RIS5AAzLcIpAh4leMRS/kCHucTau1xy7KjfVbT4qttwR+jZV
6Uu62p8tPdJ70JHSSED1mHWsjlcuiuUnnN4TVK0JJeC0cUmch2XlEHt6PSQHvZ3y/GlspyiEDCzD
z2k4TvXu8oqc7zyTnhahJt1gws61XwPDCwsgRkWHEHSHlyjUnLzE+hKJonmrO/cbel4YmMa9fTfV
iapeibD/WC6uZgvHmsyNYweXbq1t1Yi8QTZ4iA8llkaHFJUPI7Dx4kqeRzusw8d4NCf5OSYNLTaO
TEX1FAO4z/yay/1b26RTeOPg5fOZC62hhTOHXoQjAOnYLlNzMpB2miz4FW4lbL8aBS5SllPq495N
9fKZuRdEoXhzwAVWS8N8KtjnjwjKiJfcaxTNl0lSvHTurHv7Gi8AgJRjMo+bFhxTsQ0XfmUE767F
JCarNOuL3YbKmygTXbzEkdO9h8i9zkfbEJoJ0NJj58yaNXOP1Kl+zBQn/Ix2vGfc2TN4na2TOWH2
O5Kyre5TbaqMT3SPuynwDBDBGys2o3DTznpf3+WdmQ27dAGDBQoWmtVuQphmvEMNojHva+RMvo1G
WyWBNTpze6tQZjZue4GJ54EtVGq7sUcwxR9KL8MATYlacJKDWsXKv+8u0lXISsinuMvDt7pSVAxe
YiotB6sDvDI15XjUMax4CN0UfMNktvVvJa2tiUKpluRss8z55ycNvCkwOlI4fsFZq0RNVcnpJopB
lke+NkoWU0TMu03jqFkYtBlOA4mimk9YzYc7BHfUK2HU+fniFNMQorPGLvLWhRKss2e0/vTwKbRi
eCYC3JkOU2iwskB307kZfa+Blf1VuLJ+pOdmZxsPcZn0yjKsO54LEBi+BLRVqqn06dfw9syyp7mk
pXdIKFA6PjY8ifrmNkb7QI+3dX1Nz/MH3mXna4Hb0V1RlNnXdHQj93Xm8be/ZKKqxBEsUGl/s7IO
zwiRtYp1Taz1/A2iMct/ZDiqSqN9+fO/8sO2rmfyCwQpNcCFd5Muwoa+dBnZvhL33NQ8W+XPyzfg
upa1LM0ij4psIYWcRRD7dMwkR4bb8/ri0LezBv5NHYpj4rZFsy37HN3OLLbw0fNTrU3Epzn2jDwA
/Tc8DpqojchXjCi1rjyNfx78k2txCRNZA7xqKTLR/j39TdZc2Loy5NpzUzaZ91RRbO+eJ5J4/SFS
RTts+jb2bD8rACC8TNZoKY8ODSwU1NWyj336djFtlk4vh0DteuR19ZoC87ZvpiL9jMbrUO27fBq8
41jJKdqWaAk+Ndqkjq+TnPNxV4VGpF4JcvSln7SalL2Q02E9cCYpJ51Oyqhl6srCNJ6FNOdbdaIW
7sqyMN5g1kR7o6s98SWpa86lFw8J5KXcarNbs5PdF8Ouy2wT49vxYJuZaX5psrh+cAbKFXv8F6Ty
oBVpn39C8SCZXiEC6UrQFE7+JQN2eM0OdQ2wx/eSTIWGkkFpiBdSXTXOYnso8A7O5IEyf6sjTWuU
48ZWyxKq/9A6iZ/Pihff5Ik14EiYSXCq2RS+zZEZGdsUFDV/G1ZA9a93Db8FCMwin0OhjhfvdH2T
WPQSltx4KPLS0W6U2Iie5qQu70IYVEFaZPm3OjQWlqjTj8d5cP/RWH5ZF2oEFETJISgUrC+ZPhSl
PkDIPpgAfxu/Q8ToV2434MUHDVSS2sXDlSmflwhAOS3FMmCf1L9RpT2dsxF7hI3of0MNSYx3dejv
pjkSu0V+1xek5Z4/uotgl+aE5XNLovtI6STbXblCznKW5VfAHFxKhVTD1/3jESag0ZGUHFJ9xkBd
1rXZbZRi1O/gZ2VRABhWAxjfo74GM7Qv7o3RFcns93Vu0Bvicta+jMpsiEfL7npzowyQ4jealwnM
4q3WAds+ade8jc4vPn41dVTaJGTMC3HvdO20NsRaEp/HQ4tIQ7UBM/XO+5HDeJT6/BR280+HH5lu
1B5OudIq44hQS/GilLaSXSn1LEf/5GpYFIDwGifq/ogPZIJgBwW/LGBlOrtYuL/MstOPKn5ZT2nW
VteQcmeNA8b7I55nAEKxqOycTn1OHHXUO3c6cJ3jCEqv+7lqXXPvJnr0FsvZ8ufR43w4srG+Xt4s
H+wVKjkgHNQFaoBSwunQlOwbyti9fZjbvvvch2kLgD2KNGcbYmv8bLTZf0npyc+XR/1ggeF3gcIE
t0YotM4w8aoZvaq1nIPr5nnvK0mc7nrHnr9BXRePsk7+uzzeWRazaFIANF1k8xac5eqKbKFitgPO
pwd6pdyEtT4eZdeg9IMF45U74CzEWg21Sp5nO20UtxTWwS5yLCTcuEHeWIX8sYnreNiFnpPsoYpm
29FAJUAY1rUu1HlwBUOTMiF1+z9NuHVvNSrRJBShpx5Gs3bTWzOvIIM2YTPDiPfq5sYtEjPe2jje
/vSkVn3r3CYW+6yrzSc0PLR3Y+7FS43yugywGUp2RRpP15on59sOuj5sUm4our9nKAWl16qRGFQ/
VMrQbVx1lBsV0sxxgGMvH3VlzvYhXNryX5sMkJURFF4MEkjz4Oyc7nbwEnQmCdAP+Hup0O9QOWtx
bHgpKbTeUGeIbi/vuz+O0ac3CcLmVBKXi4061jqa89pkNKuqdw4T16q2x/DGw6U7zWzNr9Qoc+7i
Tu0kC2CPt5oc7GnXRa2n8CAnHaKyRl0ogUjAlO5TntoDSdQ4PBizVJBun0z1d6Un7rR3uqKjq6lO
YRA5ZZ36tTs6ZR6Euio2pW5k3nYml7b2stNQm9eTtAe0kZhu6uvQKHQ/DzEz3rS6YqUvlrTMfdi4
Mv5aqMrwRj2wKb5PWqt/No1Z4WKgjeP6PZy227jrp/CuQVb1az7UxUsiWxk+DGTJ5UIGDqPJL4bO
+n15Vc9PM2q1GhfIYmEDXml1xCzk32QJA/rQ0S6LN2FOq3lbgNxY7OZleA2P+EcCbP0RFxaEDp73
j6L46a7pIkNBEEa1DprEwygwSpPgL6Uz4Teqpe6d2mnnvTYlQGnI/vtya/Tc1reVwN8yThy9+z6U
ADd9Uc45fENavxsJRVzz4a3EM9zaVKOqB15jvHIXffTLiW31xfllCUfWCmt51RQwidPuEGLsyg/N
9Xijz+hNORRMrWNkLs6u2ajo/+WpTLcp3Sv3Wau7ovZxyza0bTI16b6pqBUEiipLEPJqpjvyh4Ka
UdDqbpG9seLRfK27fH6L0lnGHI9OLybzADNPlzxKE2nXqNgeOBIzjlolwObCMe7asqz8xlO8TTHW
3z3kFHY8If/caSUpZXM5UATQ0jy7nRAad4t0kN1h4uF80bww/o5dq7NdDNX38ySbzw2olWuYzfMo
gD4BpQFSTR5kDtHpnJUuU+YeetShHYcy3OBOFW6cyjVuqrENN6PbtN0t12N+k0P0sq+VvvjHV3uc
IARkigvwlpB9NXhpllbiWllzyItMv4EfUSaB6iLcIqhCfi0iNf1x+RB/8AJA7+GNQjwCHu56a2KR
Vdo5kiQHFEbafjOG5ajd5tAhNkkVD0HcVxGZQp5+ujzsB4tM2WOxa3NBIJ3pCXRpPc9uLIcDilBG
9pUfgJKn4+B0sRmitmp/NZRdrEd0LovyzQmn7srd9eH4LiEPE6S/sY5yUXsviMJKeXAVvU3BgWAw
Bh8jsfaT14QZO86eVF+ZWjfZl4qlXmv8fLTsC0LljxTd8vqebjIDB88q09L+IPRUA/fUicTdmW4f
vhiF3gMGov7mj6OSXKlrnEd8f2JMighcRi5NsdNx6XN5fTV5zBv63K0+JHbkx2qpvuthwm06hN61
EOODyw8NJhAFS8sUktWft/mv6k1hp0bN7h0Oo+sk410xGsV/3PGZsUkdO23vJX4Jv9Klg7jH3TT8
OTROr2yaeuzDQEdJwrw3Bj1V9krR4OQ7RXh1Uh5z7Nw3YSlG+850xacm7xN7e3mP/okKTg/jIiNH
HYhCOPnrukw36EIvy6mYD0JLhhd9qvnNSDVGtPKNsHoYo1Q8xxHV6QD4cR5vFZv4djP3fdfct3EM
r0nEWmn75QgRcVNj5lP7E7zZKEjcuvJuoHsiP0R1tjLuC63U06+VtMGeldno/KfOnfZltkbOX0IZ
2tsb5YCAyTBHuKNdnuj5pkBAyyA6opK3QJZWJYIxc7TKcJTuQNNd3DQ8Sp8iks/HXOjJhlNxTdD3
vOtJFYvDRxsPBAav+eqW6zTM5jy16Q8LuBsClCxGQSfYrtveX8hAqFRaCaKUPRRT83ssk+GesxR7
WwtegNjohYWfj4VN6xe91GTyotmz/f6va7LoqHMfUvtbyqSrA6rkOhzP1pwPuhdrhg9DPkbt3Uvu
YFzKXQrDWb3yFc6vhIUSR7sNAD9QjnUhrBkrb0ZEbD50ZiP8wcz0u2hUoBBXXFClKtWfBTfR/t+n
SfL3B6FMJXrNtCndPnebrlMPpV5OqAynJlT3Jv7qZurNMDrN8fJw5yEjZZm/hltdPwP9ydAOB/XQ
T3nsw1nrvhux9TUXk37lgTmPXAASLWJ85LUk9evgNHXNUcuaSj1U+dTunH4InR2lJyt7b5FpxIND
b0eaWoaJiE45p24aJGOK7taV9/yDCZNWs9UpKGCAs86wJUKTDmLZ1sHRgGxDbK91YICRum3xFriS
5ZwfY94TAPtgPWndqX8S0r8uWmRM67IYStKTPpv3IComRBGtDCeqprVvyXlybXf5c340Ig8oShpL
H4ck4PQ1iUN0kYG/aJCgleJVOGm890ZzzIIol9FmxnH+SrTywXIulSkiJEoIBKWriwP1Ca0FraUf
UMoZ562ZW737rGamN/lA2kLzSp66XHynDwBhINKp+EgQppw1hjEz0L2+8bRDmXDBwLTzxB79tEa/
UgQ/j0YWMCHNDQKRJcNZhdlKXM1ghlL9MHSlDLTWpA+UWcMuxxQtIKtSb/ERFRuchSgj//Mn5ISQ
UOFjBJ5r7fbdR4Yx1lRmD2lWp3foJoS3RgjwBNNIuSnwcr6GGl3msl5TaIuQIBfWJHM+3TNJTW0R
fw7UCOrCDMZYjGj0tPKhyKL4QQuFF6Dyrr90+LY/KmHtBUkjp22mN/k1y+QPLlzoGVg4LdgWBB2X
K+Sv80KSXReGGLQDT3L2Njda+gtvzOzG5Nod/ELLzXmDAo6rXDmnH21iitPo7S1lt7MyoxyqCYB7
rR1o+hp7b3AR01aWG8g2QufKM/bhWIsS86I0RMdzdUKpPyF8xJ8frLLuv9dCad5w9AAPjQzINRb1
h2MtMApyXaBp63p3qYgo1iGFHSooA7/6EKdPaNR6b/4opYvV4uWN+9HXQ5kRoXoKO6AEVvtIW7Si
GgqpB9HZ3o05GfHWFEWLhLc6f6PXP/t1M19TSvxoigBEFmmuZQuvC1dlZUopm1k74ONG2BGl6l2O
VEQe0HehgXp5hh8OtjQxYGEuAP7V/uxat5pC+hyHMsUz+15FwXxruApGNYmSWVeW84OrfOHUUKEg
6+QGWi1nObhyQByJq9y2BJbQuHKpJNqe/r2uB2Uj+6SP/z3gsYg3uQIIP/iEq705x9g+l0pmHBzF
rTeJUxpQJB1XbDRBU1drDGfHltauXEAfrCooMipXPJB0Ftb9sMlBQ0fOixpKUunfeLYz7Qe1lPZm
YYyZL5c/4QeraiOZRwcInCxIh+XH/HXFuGQH3jzZ1FcRDL1Fl/l31Q7WpssokLM/U2O6smc+OBUM
CDV4ORIEsKvP6LhFNSbUtA62UanyZ9/23nBDDdKSe/Z0SPVbx5gHNhk24Fc0DT4amtjDwb0KfD8r
ezrXJLOEtE1hHBRHqZ4Bb+Xp3jGwRt+DWUu/kyENRTDnw/8T99jIgarYDHIq4SScDmxHaVfE3OGH
WbHTTYNXtNxqyRwiBuvWB1Vm5TVpy4/20OL2jn47mQFAjtMRI6yHVaM19ANlY+U5MZzQQVKrF+ku
tec8vbKwH7TkbJjWVHMBawDUWOvijRqqvq2pooILP+vOjb3c3jh5R9mgUOY7ArRk9z/Szqw3biSJ
1r+IAPfltVZJJXlf2H4h3G2b+55cf/39UgPcq6KIIuTbmPYAM4CjkpkZGcuJc+AkLnaDyMWDYjhh
/I5h5vCBeor26faBfo2Vk+J5oI/4lz+YRbheumtkYdoyRP0BTmv2uuyFYe5gZI0/lc08XnhVxD3j
4tVTN9lDsHdQED/YzEH/AjZJzTrJFHj4EJl+2yAb3QRqzDTPSJsI1XBh1z9La8DCOZZoPgSMgqS7
OKgIK8BqPQIAoh6sD8rnFGjVDk6oaYty+9k3Xoc0HD6yWTnxw61b8sgAYksZqDQFh776rSkTAPzI
sh7rInLOkZbmn4oGsjehx+YOoq3mYbCSfsPRvL58ro6SKi0nqfxHhnW9fkrjzYi25viBgCbp9mMM
BG6UJE5CsxNv5+q5sWtrtLA3/M1rB8d5pDgLmglEOsMH13aLCoL1xKuGD1Ng9L9n1xPMCM+t8hX0
Pk+wZYZO+OaXCoAp1SuCcqaUX1UszQnSq1xE7vs81M5Rk+r6rhVJebSM3P2Uz3Xw8/aRf33ZZRqJ
lDdTirwBz7fzhQ+P5ngQKAI778mTy99931vUR+3gOzQC4+fbpl7fLpShwfcQPzHzx0u7eBJhsOax
LdLmndXl8z280sV9V5dOevSGPHgws2B430edeoxEijRKPYT6V8sQUbnLLS32I2Mq/4tTrRQbL/Wr
PEjqVRAl07QF4gJu7XqX9SaoBYgX6K86vf49eurIqBO9jPLu9vpfnSaod+js4Fk5zc4rxUzhxYWp
Bd30jqEOdzibKLftbEgMrZ0Fa+fvcLbt0/+fxcUHDxJbMGc7Tu86BjXavQKl6l0AcfRjDBzmHMf6
+ba95WHifsoOEPgCMOWc4sVbVdutwkxTnD9VhZne8ywbT6URvNdg6dvq3cif/tIrPZuCPgD2BP6g
jHm9aXL4vAirPH+KnYAel5mXAwi/rPTB0CLS5wr7p1aWxbSHS9vYuDNLdyRt0zqxmBaQUmxLj9i1
1qhDVpU9jSM9qTirbaYAc5gVbTrdx3h0jd/w0rn/3P64i+MD1ga9C6YEoCqmxYs3ul7xOE+p2yro
Dkxjy8RpjLK53bjF3oTpbc9tm7YG1+Rj9+IT/88gQAMeEXroQBSvDTqtJlR9VIPvHcKX+b9mUfU+
6Lrgrp5q1XtC1TnJP0VhbtkftEQfvH09h8Xh9qIXn/r5N8g+AvElkd/r8jrNsx5uUeV7nMxBdKgL
TyX1qQGk/xqktAsQLxuZFWsKm82BX3nvl+vnsZUXlrY6PbPr9aO1neiou4R+Mvb90e3CZF+pgXUq
I1hj7xwrdf7URIvvWrNozmohouQ4241y/Isv8OJXLA5637ZDCzth8B0CtXa4y4xqBE0bG3Pz0Y7j
8fcwm8nINFhjbkm+LG7z/749eTxkGXTrXk1hZUHemVlqKN8ZMIMosppM42Nbkb4QZ2RbYwqL+/xs
DBgfx5u5CDnRff2xrdhS6yYcIh/gcqN+UvVCV3aj5kFdQ8gTXsxWuOlvguThXFRFu+W51i4XEmGA
AlFwtXDQ1+adGaqysqlDP2hEcvKqPHk/F0X9T+oxE0BYV9gbB3vtcjEGwrNDd9J8pWRjKChCDaUT
+k08uOiz0004gqBLjIPAh9IANhVnPPSJOyV7UTLgtad8rdQbwffaFsOuT5NQIpZ4+66XPddVp5Vz
FfpOUQd3g+EFB2NqrUNtAxK/fY7XTUmAFEk9eZT8/18EGgqioqjEW6EPm3f6DQIP4EE6ShA7TfTO
VqK4ZozHVrKVYYvi5rUxQ8NH2iJSvhu1Nj5R2TSzU5XVlXqItdjakiVatYZDlp18UsTlVyR4GObW
rYPvUd1owGpSI5pOg9KG85HR38E53f6Sa2cVVDwJ/vPA2rNK7osvqbcQt5dTqny36ryhwaanh7Sq
3A9TNKB9g6Lz+ba9teXJbIhDysvHWbn+mFTzQqRJKuW7SWC4qzwnS9AqCYsvHjQwW8QZK/cCGn5C
BwpRLG/ZmTIbfVKVylW+A1WJ9qxzftAAt913c3XXTr33pTBi52SkyoD6aDn21sa9XFkssSmOSCZc
/NfiRlS03EBstaEvtCm5a7tJXFBo0XbMPRFX3P6wy9RXOj2MUXynnwFscEmVblEEIqntFF7Ysine
OaHi/KJqWsQH1+3rYz4kTbyfU5USajfParmvXQnqKwADwXLdVuZWsrdytABoAIiRY5ty/vl6qwMI
6cYs0zhalTacmeSgaCX5O5kjEt2DxjfYwqOs7Td7TT1VUrW8+t4ITioNgmK5b+r9n9DJ5/xAVRf6
GSSG3TtnVuL3ASNCxyAw3LvG2DK/tt2SgAtqJrabYO56waGem1oWB5mvW4nxI3OH+cMczebPAsf/
6/Zur5qinAsTgKTcWs7h2U7YtYbXJH4XR0qwV9UeDedQUDDfjWpWb+SRK+8pOQZNb0ktTuNs8aDB
z5iMaF1GfjZ3BgoPlZWrH2x44YavFI4dbz97fZ//F2hae4a/xXtjbfD5aPOO86DK2i6t8OsPWwG0
hkbMTXz4rSdQGNYc/SG5Nb84Rmv1p9weoy1A9eoHhlyX8TFZ4/UWe2kSx6haqiS+WdjTuLdHy8mI
2GgXvg+SUfvx9u2UVTnJOioB8AtrgRgbA+G/1IfrCE30PeTqs/M+z91c/xf6SvNthd3n74ljhLQN
wJikf7n+nkitA1hSncQvTaOnGIaXLA6iLee72imjLVjL2qd8aU36iRdPTKAzt62FceIbAhqQj1M9
N8EFiLb1yxXRFtfCmjFQWhDRAYyhtrhYmgXg3uyVPPZhxA3EpzHJEnc/d4VlfNQZILc2vO7azZCw
ZUaP8TmvQGhUFktlaqbY1xWjz3cwjxU7vQAutcsNqn7ncHC90gCz2re/1KwdxMfbB2fNx9KL5MhI
0J+zpISrgAmUIQK4fts2zs/WmZyzlgzpsVRa42MMGnbrmVn9vsjlgY2iGQilzPVmCtPuYh2Qtj9o
jTofvBSugp0eRf2AIGm92XNdNUczAc4TqSq8fEN6xKBENY6Zb0eonO3aRpNiNqqT74U7NBuVUZPf
vsjRaHXIUgMTvVSxFrHJFIi2EFmCbG83uPVFneLZuAyMkuzfvGkek2m0Uhl/YvMW7hRMZdg3tZH7
QT7a2UmLTSsZd/HQTCerVub5oXQyc4thZeWkcNXZNTiQIHVYBl6DETl134nU78agcFHrBiS0U7px
aA+iTA37pM1NUW6sdGX7PG6iTf2fGgeEv9enJUQ13NJrNfUVq4lgqUEhrDMbcu6gihnILZj1+YtP
y1v1zLVE9LH4tJPejOHclqlv1dPwj1eMd1OoG9W+qrVcUFMfxFayJ9+e5aGRNXXInRiBhNTveoka
6PcEMvzUn/Oy+AS/vGpRU57tbm/VeNknWvTA6FW1c/K3v8rwo8EtqvMmUkRafNyZCTg3CKrMp5ae
1yergrjGSWHefEI3Ja330agbcbcLq0B1942S9+632x97bXelZC3pA+yCtBOul57VQw99ip37ep6W
v9zeU57s3rCDPQPx4/nttqAiImGQEQiQzGtbnhIkIg6awq/D2nqMtaL4SmoUBLtEFT9vm1pzA5JC
g94g7RXCyWtTiikIRbq58IsgRDkin4QTHpkhqzbO6trnA+IFdIvgGEbohSstG1sfTOEUfhi51r80
y92d3XYFNCHFsIVdWbUlYenURKj7mYuzAtmWXXW6l/tua2V3sP2UHwp6v86OE7Y1zbdqC+8pufoB
jSzz5bBDAZEx1cyvUyvV7tN0aM+iwEWcNYbZv9zerLXrB8UzRDXUW6jsLYILuAcir7Sq3E/7xL6z
FdXauYypvE8HSE52EG7/bkxjvL9tdHWF4GAAeRLvw8N1fUIYf5jLLuPgN2lrPmYi635NVtNPB0sA
gD7cNrbmuCkOQ4wl+X2gmL42lkuUmKZy8pOsyJxzUxg5oiZaA2REhd2zP3oFM/qn20bXVkiSTqNM
Cr7z8l4b9bIiUmJz5ryoTRnvRg88bWlM7qUKnS08xaotOT8OiQU1gSV7NuU/Ww/mIEd1eqDvbTOL
diytIT8p6LL+RVLKjDrQUZYGtHZ5uWPTiV0U1wvfoPKenyA6ynKwx01z1PImch/Iid/Y+JPR9pXJ
xWlxQXRXVTgUft7ChvIYZ0b/Q4+ypkZlTe1QXKZLdXv31o4MsCJVxSnTHloiVJJa9O2QidJH4Spk
Xswb3wVKrCW7vizse3SGis9/YZBECScmSZrMRdfLmtu5gqa09CMnys+IGCB9Z8cqSotNe+F52lIy
Xl3gC3uL4zmgX5OZYVH6Q82zxwrZREqP5m9i7wKFrMrdqG3KS7Z85SnbU21EhwNI5cJXTy3HJWyb
0nfUvMkPjY381r4t3fovAiYiBPoTjBYzZygX/iJXqsbO60IKOH7UdPU/mWYod22Ylx/F5L0NsPl8
KiXclwACulPeu2tLs5BjNcjH+AZtaf2YAQz5WWfRZgi4tlWSr1BS+6GY+6rtHRZJEuM//MRpwo95
WQefk7nt7hjr+1TUjbERFG2ZW2zUAGwYjGpS+o1rpfmphwZ9VxaaUlL/RwDsYDvtX6ScjF5JkU1O
P3u3CE2Im725083Cb0hLzYOTOMbJDvKm/oyKCLIst6/a2kmkJqGDfgVXR2v/et8ipagh4h9Kvwss
50OidDEEenVlbTxxK4ktobkkrge0wEjKwswgRdzaySr8rprsAA2xSO3OWWXX54rM5VFYfRvsmyAq
VSaPkLG6vci1XXxpffHmqU4rwxWX0Gg21I8hRO7tKc+10tul0COoB69CI+22ybXvKj+oRLfK5uDC
hRUNon15ohX+2OXJcNYVbahPRa9uQRXX7ZD5MSwIO+qyEViLnII+qYIPGa1S/efF2lB98Cj/vJEK
5vmCSyYYFDokEetSADZxxqmc446bUMe5goRa84C62inLCuddVKIS9BePDodfhrKkQbRYrw9mU82B
QhZY+uYYoBadDUF5mMJsvmtq0dn7yPK2sGWrZxS0BYMLgBRp111bLGpkV+tWKX1FGZoHt5zbfQEw
7M9MW/DMbW0/Vl2S3Y86L9/tw7IWdcIV/X8tL648yvaDMWRp5c9t4h6VcZjuMqWFI78tojPMzuV3
rwqUw18YBXMqcfbUtpd+BhKfCsn2tvThXIP3SGkCd1cNTEQnhDIHFTfe7d3B3HqSVg+sgwarzfvH
o7BIcKt0qOiUhzgcl97JWelSxz1KkN3G07f6TV/YWeymN6tUJBKboGWoj4zSxv/BDa9Jliua8se4
zeqnNBTi8fZHXQs+JdE5JS3CTzCD12cohh0NyKDMH+Zcgb0dbjv1VBtjZTzCzmpNG2511ZwBLaes
3JOyLAIXsoa2Gxsv9eFc0ZV/+5Yh5ie1syq738lucfLP7eWtbR4MYir9F0ZAwGVdL0+YI29vJAqm
lBoKdZqWERDWjWfP59uG1jw2/QE5AkbRFUbCa0O2VlvlmJD0OSmCbKLUw/muZGaxOFVMZTEHaBnd
3V+YlJkfxV663kvO9lmfDBVp3Nwv2yqP3nsWYPo/famJ9iEUvTvsM1jbmo34Yok7e3arrBAsBlO5
KI8srj499NpRY0f5njRzaP1sZ2DCJ6KpXPutmX05IyCVZfq566FXfZ8NmYbKlNYIA5GK2hyibueU
DIudmxptyMeJYO/r7a+ydsLIS0F7O5L5d9nzbIUddjVkw75ZhfNnVEHmfjcl2XQf5p73+battStL
XwjsErtAvWRxmsl+RREbSuZ3DH82BzWKquGzLswk2KlU4vdemvxw3Tm3N+yunWrAb1whFvgaYAGH
gyAK4dL2qEJ735iaFgpiS+rYbMEM1461DIGgLpazrcsSVzE2QkmqKfdbmLaCAxKc0x8tzlRohIPi
h9Vq08Y9Wlua5JihpgEh06uCt5OhbyimmEOt5GL8GIm5yc5N6RZbOgtr50ReHpRIaJe8wozwgllz
WpCVijQzol2vNXF356pT157aaEIv9PZRWf2Q0FRyVUGpANq89g951cdlbwOpK8Q4nmOowS7ubIfu
Lkbb2tkn0TgGf/MpbcICWaRx6F5em2xSgGWqrhS+lqBNepzLgG6ICcb9918sDRk0GdBxJpe1tTSv
4CIWJL+2IhA/QiqzzhjFMuNhr4sxsg/ITW1KgEo3s0xI5ceUpP5yDGVx9fIUmacJ+jZ/dFJxsNQE
kSz0ldqDM7sT48Cooj0Ctwvu8iStPlBXrf69veq1u08aQjFWCoXQhr7+upYz4t3pGPhqnBbxLhCq
VjHsK0JGpyrgVmpr1xB1xo797bbhtZMEpJmFgwDGzS0d8JTwTJL8+26pqEeCdXiw7V549oFmcPu1
BcE2bwQJq2sl4PJkjUrSvF6vVa0qo0cxKPdF4QzJKfUYj31Q0OVsfirJHEGx2IigpOeXdelWkLtu
G08gsWx4hMV3rrPKGiT41J8NKgKhleTOxQM6ATrHzYp/RjdqjV1vgKTb6IatOQiaCvT8mTx/PaSi
2lNrT0pLxT2B4vJYRmk7Xlwbx/eJQZ0k2ipRrwFYpF4aDJtg2VABWGxs1ULv7KYJdfcGNUZrjO7N
QafqrqJ2+xg5TfqjSfroIVGd5pueFuEjD1P+Wesm6+PtE/b6k/N+Uj3jo9P554G53m4NZVtnBjTo
K0FbnzJDcS6uyJOIMST4NHcVmBJGBLyx/XDb7uuTjd1nEmmeG8YjFsFaD/oi7h038g2nr856ZgbJ
kYtriX0Wd7Pc6iq9v21yOZBBOCNtMjRDY1AOqSz8iIr0Uq9BHEmmLVIHOfk5u9Mpig5fPcVomh2t
Jdt5QF68zU5TkP4iTWi9cKcnY7U1pvjapfFTSACQYKVp8GoA03EYrrcQkfSTmsxmZlLmdzXEc/yQ
12CVj8Foj+KsDHZEhqDk7t4SqemcN76HXO+1X+VHwLXAeAhV4tcU7pQGCiunoe8kRLCQdpfiv8Lo
rF2VtvbRiZExkKrcCQws6uTH9sD/mIVQm5OltJukQq+jAcnzKWlf4MkENLxwPJU+CwhMx8ifR9eG
EcOstPxELQ9aw9vrXjUk8fY09imLL+9eOanglrQw8uuIuV6IjdN4OGVO1mzhajYMLZ+NRm9sq05q
DBlefRdTpIC3GQqLamMj1+4SqB2Y8yS2HodyfYfdRlXT1B1jv03hlNtR6VLVswkZ2HCqbSb9YUVU
a/d0+yvKZHF5eHiSKN0isCNV166N1rRqlSLUYz+EgCS6gL4b//W0LHyHVPaYnUFVROPOGOb+XEy1
nW7s4YoDlS0bqtOSRxPB04UD1WOr04y6jn3Rd+U3x4iGxz4SoXUaQ/KYXdZGMHSHZWLPx4RqrbnT
xn6wC0YdXO03AqmiPtz+Hq+fEH4QEZEhO4/8RzraF9VsYapJEKAZ5ieDVXzL1Lmh1yL6+Wjn3KPb
ttYOFqTvsKZSZMKlLa5K1FZaq81J6gtmkMYn6GB0qMmbZvS2ij/rlqQ4BhX6FaAlSvKpiFpWFZr2
dKhAzoo/CFFUW12Vtc9HrEz9DmgBfy5qE0mmt7WjpIB79OydOkblP0ov/pvmyQk3js7akiRNMjEs
F4FKyPVGZQHMd3lnAZtw9CE7wgrbwWtOX6DdQJ6t+XhYBRGB4cEBFrJ4bhBdLuoCDng/jiJn+uSV
Qxb/hMAqTnaVE1Xxu9SN+oAhRLXuzr0iwvdisIMtFp+1B/7lr1g88KrRIwWR14kvRKve9W4GI2FO
4HwQQ2M+WJmlX0BWdP3+9hFdMyudgxQ4Ale4BGwkNHGtrooS34mGIj2EYWjew8+jfgFn1bS7uYO/
4pFp2XmLRn7tIEHhDuZIEvS86hnE3RCVVq0nfgw+/gKYkvhFdxCqkvz29hakfNUadfTnEgRw3EXE
6kUTc/HDmPgQlWXHehq9z15cTZTwxnijELB2nPDuYLYkPv81yUBf1KZVpQmDWhFMkggTVGLH1GmS
7MM2tPR96xiAcKsUUc9dyNzrXtUi0/10e1/XFgwriUxISEnA7V/fnkbrurlnAs93A1iX9uoYa9XH
Mo8HZ2f0peFsZCNrTxsU0fSun2fXl6+MzkyaGDKe0IpCz+/eUr8NHaoLCSyNX8F0Jxvm1lf3/8xJ
3/HCiYe1OWlznkd8YyNtjmjXOd7Hap6BV5Dcxluv2NoleS4pSdS4jHmuzeWtcPVGK0PfRkwne8x1
NWjhmkRXJz43iaf8cIJ6sI6R0tjVxvO9ulJKFAA6eD9elc54BqeRsSjg+pY9fEJ0SSq4KFV2cAtI
Jm+fmdVNZAyagUM5nfCqMDsNYG8bbEW1NuwRV7MuddWpO2D60SFyRufNDWw5bqGC3WYYGDqVhYdX
zHiCXk4J/dk0ixF5aDv0DsrchRsOfu0bErxTTqcwwXuycPDOIMDbK13it6KO3ydNk8uii5Lm9V7o
eqdvLGvtM1J6AVkIAhfA1uLqeXmfB11NuD7Sf0IUajatn8pUGkfXHZJv82hsvh2rC3wGNLo8yUTm
1+fTSCmG2oBE/CIP+1PWR161V9JSwEcKG9Dh9ilZNUZjWXbVeDCXg2zIFoQlTI+RH+lGkx8hWiyn
nQ6niYApD7aq29ZWPyYQKoTipI7SEq1pt5ZAwdeJ/IEWxRMSDtWTBmLzAAonsfaxGhMrvt0i5UeQ
TZLznqz3+mNqTOegGE5+AwdwAcmP+GM1QfqxqLvhqA19tPE51xb4wtzyZWpsW+lKqKT9EpGsQzGP
pHFwYhzJj+M/M9WE33+zPDkLZwHRftWg7EYG+xFGYvvgb/wFEO7Jmmzk9orOnnZBZfV/4appD1I1
JliU4pfXn7O2g7jWaCz4vV1o075S6ulLm4rAOxPpG/e3F7eW7HAFLDmFD5PIsnKgQ0U1DFQs/Eyr
1aNOze+uAmZ/sSPVU3au0ZYQeavebkYS6Odt02v7SPGTQWJm7IlbF8cGMbxMRW0s9Sdh/JMpo5rs
7LBNL6Y2oqEaqtn32/bW3iRqnXxYPAy11oU9lM9bq1BGxjMcu/5NaVUUh7xMi2Nvl8Yd4ax35wWN
Ph9vm127/ZS8+Edy+76amYadhck2pwNI2Y36/ThQiNo3NkNMRVIp+cbdWDVGmkExVw7dL/nihFMi
dK5GGSi1vvWZgOaGWE7fHRvH7MbTX6wMLCqZAKAZIMTXBzVT40IkVoZETsioBEyr+UdXyWgYtVb0
NwHFM/4OyAzo/uWEYz6G+dzDWOaPSlfPdw6qQT/tKio+QGpk7cSEasJO70MktW+vcXFIJZSRG0hV
jTNKqrMEPqWEpl6lRNSLxKxe9NL9rplthJTF/DjkVboRCS+O6P+sObzwkqANiPTiIUwTBRyIJfIn
Wx1QnQ0hZNZ3E/o7wbHSwmbfMjr1MNe20W2cm9eGmXVjCymVcvAZKrreyjoKsjhFjPwpCaLpIUzK
rx2fuWXkJdDu4nQkCKiy8W2tX1ZLnZCuNiAOsC3QMV0bzZkgDawiLJ5C152A/mWG156y2Bzx6lZg
oP03tOXGfq4tFLgczFSwbQDEXSy0R4NdTzi4T/he7WRkrXenGohuhQivfWgnO9vDPb9ldHErnxcK
VQyz3aQ4BG8Lo2HUTwzxVMVTPRntsY9nzTyGYTc/JaA/tqaqTb7ai/IVVVfaG4ZJR5eLgtbB4la2
dRwALbG8Y6iBb5G86QHDubk6buXfy6uBIQ/cNIV+KkM8rotV1YYWZH3eescogLAlmEzzE0rk/U5K
fL0Xrig33sVVe0RrksfZIktc2BsSXVOGyvGOSVk5p7bgZBbkZUdAPOOege4Nc8tNe16efPVlpk+F
aHE6NfyZGym6d8zcqv4RK6I+VsKOz5SNt2buV7YMtBrrQguFoG1ZTtVai+HIxkQtIS+tQxnqYl/o
4o2TJhwMGqU0GWVREdzhssNp1UMSGMXoHUfky3ehWdpHM0JRQdeK/GQrkHmVTK2f4eDRj7ed6Ov1
YVm+E1BH8PYuOTfRKsz1wO69Y58Y3snWhg4Fv3BramjLyuLg66EHZqIT3hE/pl3ot9mnyEZo4PZa
Xp9CuRZ5/sj4gBTIY/MikU4HzagKo/GOEMFKqcXBpGLBcL9rie4Yi9bb3ba3tiqJMaIqIdtpS2YZ
JtzqxkQw79jOTnKKZ7JZinv66baVtVVJfK9F+wjtgaUVNVCrRuShe2xm175LGayLdo1eOPTbjYnI
GizKW9flwlEMSJOShNS6W6JOVGcOulFo6Wnu3fJJ2FP9xAx0cri9rleXmEgBLQzYaHBVHPnFboWp
ZgsjRQqrnvV6r9q8oWNTJEfwP1u8NK/00KTeF+6W1wy+EIjRFudPsStFaXUUhdqwTr5mdEnPltcp
8z7XdOeHmXfiA/4/PhqtG0U7UVrBe2G39u8wbzu0iGBeNTfO6vKxk7+I6QiQXHxjON0Xq6/mDLWB
YEhPXtTm97nRFg8jMdOB7h2U8vasPUxQfG8k82uf/KVRedReXpA4LJsKfpgTZLbNSWhNcAgU4P19
gmL323eXoVIyaihEJHn5tSmr4esqEabMqIzhoEH2FFVuMRVUg5Nii/1nbWEWD56UgKG5uaSa7IK0
U4wuQ/mjjRmvJlNwbSqRbmufAM3XWyyIr64kmyfTMslUTz9kyXDXozgyibxITwwnx+9UiMKYFIKD
JYF94ZQnzhuhRJo8LIB6WBmsizyx0hG92DcwCUFv6rwCk1nrsJMO4xFejeJQh0Rlt/dtkXRKUwwS
MNhCCCbBS4ubokemHhZeHxzNwgndrz2zs/mdlUZlc29mtHX3GcojeodUuoXuT18PKJHd/gUre0mC
JOGinB8ai4tAW9WEETpJpxz1YLB+BY2daIcxN6oPgRWX5YYTWtlJCmksUwWcCgBtkdCr4cx0kFCJ
JNJyBOBSxCjuCEei35NuGDy4ypq52oA4vv7GXAzyQAIYgMYMnV1vZ5GlcAS5st8/5M5ez2dxqAa9
O82MxnzgzHYHETYRVCJVuLHcpWVJlPJ8S2TXkIn6RZwmAhuhKHAulxxth/ksRSV+xJ7RvmNmi+k6
VC9bb2/reXNJ0gjOxLftrGx/y/Fo2npMLoKFuF53kzihEyAUelFz1232SFDW/yFqYhx72qob/lX+
XS9D7WdbgIDRaKd5gezotS0I11qKClF/Cdtej45ND3UITMJTfZ8ZsS4OXp0mySfXDod7kRSh80jI
4IXn2wteOnl+BGgmMGs4QFLVZZxqREqWpl4yXJhyKO8CTw8/esnkfkqq1vsIMEScrFz3Pt02ujzS
WGLqnfxNHi45NXO9csGvmZ0KKFFUg9f8zaw2xZyTx6iTOCqJNoufBW4kelu5nYrYtVX5q164KDeN
DB2i5uEyNMmcftNmJ7MOA2BH67tpM9u7J60evtxe6dJTSJtASOAtkF1iEtVrm6pSWr3eZtOlUNrZ
PcI11PcHpNFSbefG7bCln7DyYYGuEO0964yR7V+b6ytqmsXgTRck2Oxzb4nwa2rybveTHlX7bkri
rRDp9fkBAk0rARZBm2hs6YwVTfVqN4rnizbjKXaWJkBr1a3Q7tVQVey7nufgnYAaYKPHsAQ6yN0k
IANtSdIDTmrZ60cyobGCeBouItSUr24TdN0uzmNHOzRz8UF3a4fxMoCBH4I2sJNTY0ba10CBweUe
4KDYEqR87bWI3PAcGszqlEGXIwReb4qy6KPxUidd+A/DweFDWqq/u6FUPnOpnPeQHiefeK62Kkyv
nYgMGWXHER4XqRBzveNz0uVtrdTDJRiL8aTHRngIwTF/AzGmPRZRlHwc6G0/mcHcvlc0G36v2wd8
deHAa6G6w5XBLXFtP+gBDVsO20Bdq/8MxbzXwJzbw2UBv4U976Mwzr7VRp39BktYfrttfOXw0aaj
ZUCEDs59SXcVwZbZBSOLz6JZOaI/kz413qgz8z314jBYokUHUG02UvtVqyRxkqxHIt4Xb8QIRxF0
D85wicooPk6mM10c9AgOuppWDUVvUZzxmVsSYEuUnjzw0HVLamtTPlGvCtCaGlkCIUVgCVD2T3IE
DhRVXELVGXkf8mCMj305hicrtd4rMvLTUKI7/8UHBzvAk0UeS2J0vdu0wvCaUN9flCjof3owXEWR
GlF5p8X3KYji+pNQIu9026gMHa/fSRYOqFrmIaC5lmMlULCIWRPuyIPf2GcFIo5qBzlm8Ou2mbVt
JaykDQsNAZ93sa3MpUve6QxS7nZs8F7OBCGcqqjVftRjJ9wbbaq9n1AYrjbigJU3QpYTXenPIAxe
XmFzysYgjXNOsVNVpyAXwYehbr4UbV5snNy1y4odGy4dyrWgCq+3jxRR7fS2Hy8VAipf2nqavupl
6t4pYaYPJ8eZuveh3njkXowMbzjslVXy1jOyBi8drnK5i8GMxCU12+miw8i+4wINF71PyubBmDVt
S118xStSncUhMNlAzcpZPPVGlLlzGLfTRWt6nRykMg6RKfR7UmwgRXH+S1dd4489Jl9MI6n+e/NB
ei6CwysODR0MpNdf2SaJn3vNmS9mH0zBiZiSebJdXNVBuB+nzoseiz7u1IMDsHWLT2Rlh2HWBQhD
p0qqYy0iq85IGEZMR55jRGqUHUpy0fxozlMMetmlttAkyE6rQlHrXRL3xda86bNo0uKu4hYZxCSr
RuR0+eE7Mw2GrFHYZc/tsVR4lnIIDSaFnwo9nov9oExZGe1rgILFHoKzUL0vZi2pDhQgbB3a2SSq
j6Ykn/+hFllcX9I4Kw+dPjhqv/F0rfgVyIiBKaDcDWBzGUHMkvswNvTxojbD5LtmYO4dtU7e2N+W
fpt+LHNDBveOOHBxHHorE5YW5dOF0kLiHLVZzY+mwYw/sxp5UpxHq1M3sreV489AiBSPp5lHYi5P
yYtIF4rhKkn0ab54lIXQZWz6/t2cOOq7Alrr90JoYbEDM9XW96maiZ9xoyIjcvsSrFx3OpYQhwDK
oAKx7COYzNwrwkpUfkLPNJGadvGXAE3AGua+PsveWDWS3xjPSdwLBguxvMW7lDACCNo3Vy+ZXU5P
ldGhGj1JYsr7IszzLfDVyksh9RNgKXm2tlQOQ5MhzgKI1S6uEQ7nxDXHTzGcwt9Uo1PvRnfsd52X
ThvZy9qeQgxIiA1qkNbswqXxYo6llkfqJUEyY982nvnQVlO00yo9PwJ9gzAQ4PFHxY2r94FRhxuP
8NqaodiR0lfPxeuF+WhwIoC8mnahCOn8l3ez80hnKHrIKk0r90TYUXmwJym1cfscyb936VAINbg8
FCNeF3pdRY/CtOm1i10ZQxDD4zBn3buGlxo2gMBVhLnXKycO/tw2u+ZH4bTi9cAx8FIuLu1oqEWs
K1zMSEmNAxw0xmd3Upu9pjDLBb14cmxGuotGNmYbIzdrcR6tNy4tDUYK9ssurqXS7UiGdr70lK/i
fSevTktdoNGcL5mXdsku6RkN/0fAsRQ90jsH0Jgy3w7bYKC9WX9M3mEagbR8kKiCgWhRfTILkwvU
V/MlKhrkNFNEyBg8inaTWg2HaWjEblD75gw/pXffJdCiBKWp7loj2sLtrCV8wPIkzaGsRwNgu3Zq
UO+HiWvxSwqlr39OnV39HNNR2bdtGN/F02gcHMUuQZ10DVX0OZ7KB09QRtGGkBt5+3is3AZQeyTa
gAogXFwKW0W8gIk76OwRzGB3FpW5I95mHg4wQFbv9FRlRr4oonrjEq6cSiAoeLlnDN//4exKluvU
2e0TUUWPmNLsxtttnDhOJlSaEyFASAIEkp7+Lv7RcVNxnTt2KrCFpK9bzVuIdpuKEdN1e7G5N/ug
FAu7lj06O7QWKRkTaHrP8DMkjZFVFwfoGn7wu9+51dGDxIwHw2iI/Lyu9iMPnTsNScRLa/34IBun
iomAP0p4Fvz3XHU3LsG4G/Jo8IN8dQJjYaYVoz/EMHj7XuzcgXiGEymLDRfeTTjDybSYbddzCDxE
kTr+/QO/ewqBKcAxRBKHsdarEOqNIp49P8AXDlZWrrFNboOg70VB4Cx/ZTyhKhAR5F3CY5TYBr31
IlECzLC/v8d7C74bq6LeA6YLCKuXm37whQqSed/0cQCTvdGyikobwp+eeR/85HfSIbRy0EzZZcCR
FYUvHxXBiEaDFeVfUGyFDyod5jpkQfDw9x/0Thh78ZRX9wlVE2AZC56ypEPwdTFD8zxmITkEE4E2
Y6DJYzY2wxkYq6mK4Mnx9e+Pf31wwQLGFsV/+D8RJ1zUL38kMkGWGOLspZ+a/IZkg3rulem++paz
DpEkzMcCqsrxB/nJ618Nfyv4/WAygrIC5hevhz8cM58phPrmBTBKB1w6kDp5ETFljz1fpK5syiQa
rVI9qoWsUzX06H59QI55vZX2d9jTTxAuUE2/ubPyYJtz2wfZxZJuBc0BM9O4CqYOKI+hn7P/CLlC
7olpJoFoEFAD6OS/rjWHHILR4PBlF4qM/wvnnSr53PBL6vLtwcLYFUQ68pHY++ts4X8PRZcXa43P
nL6+lynRnYzHkVx64I/KXBILdNeyZI8i7qdb6HJmc/1fNxSoz1D9BaIanxfJ/ssNpeSMT9dKcrEN
KNe+XvRDa/zpkmhvZtXkzeIRav6j+yASvN3HeOz/yJpoucEc9NVje52IJB5acqFdmJyDSMNVGzlo
/qBbHVZ8tFlpm8x8dB29viOwvjvYah8L7+4Er0E0IhpSaMfn2EMy1RCdydo8r3gawyvn78v6zmbF
gzAeADQeLgGv69h40s1CIfd94RkaMBBP1wfVJOGZg3b8wZXw7qMAjsClALOON6JPs1Axy7eOXBKn
25t5SkLw05Qst5CKDzbLe49CPENhjOkhAc3y5WaZQfLKwHvML1In6ibwh+0AGFTydVuzjxze3jkJ
+C37/HfHR2DA8/JRKApzSN3z/KI9ut5NLsPxgwj3ZWtoez9Lk5///sHe2xnQAAFyHN3lHQXy8nkm
ENB4y6bg0rF+AfDf9b+asF0/WMD3tj1glBj6ogG142FfPgW8HcBMkNVdSCbgKG75PANpki3JWYLM
2xyjpBmPa8TIR/CM/cv8uwzZN/4uxbfjTf7Xpnv54KyZgQ7VfXSR4RK4Av6J9iqG1dlpTrygKQFA
DI889e21hlO3VzYJ/xDD+jr5+98rwLYIvDEo+byBvIgReyenaXjZtIrBFIszUU2DGA4TNytUn9JB
Ikvo2FC4cMB86e/f972Vz3bpQzRIAYJ+TQ7ecB2oOKbRJWtn2AQaOZ3WEQeEee30aJlHihlGwB8U
f+9tqv1m3X802PivzwuwNx7aWW1wiSAbXzGM7X6yRahvf/9pb3I9rCwsv9BaTnbULJK+lx/XHwVp
AZsPL+OYd1cjhjR1uswwVPOWsMaMPQO0zZO3isKEfVisE9XM8o+ElN9ZYJghxlhi7DGoQ+13x796
NmEC2TLH8+BikniNaQ377DkuIWDCg5KbyPRLvWJ+RcNSrCPOSPn3RXhnd8EhHH1hDL+T9A3likWr
XtPZjy96o/SGcRJ8pmLJDi3kqpbSOsP/ibLRqwjRH3Wl37mq0FPYm/u4FfcP8fKXI56I2fYqvjAG
wsAJcnU6KWdwbJ6j2SSyrdWy+SH94Cp55y6GHAy+ObAxeCx5hf5pqMr9DTpFFwOZrrpJ3PwJPAcC
InSUnv6+tu9cHqhjUMvsxM+9+f7yB0JOgcpNyvDiRd0oDssUbmm1TlTGCQC2kKcsWxQUyd0WeyN7
VDCCPo+bzOV/P03QD8HHxVLjQ79eZxhJTMiO8hDWyPmQFwuLh5pkMnYfbKV3vicEM/Al4XoKofnX
x4nYLSRzzKLLwnL6R6AhNRUuUXNNZ7IVul0/IhS/c3R2cD9anhjH4Qe82kCOQB9JhGN0WTff/Ri2
HmPA2T2wVZIj0MXbtety/kE77r0fifPiI4zvD36Nd4rDVcMUuI0uwww/bbKtMfBGwMQGiY5rFMYf
gcDffR4GvNhBKMDR/3i5h6Cqhux1hVQq62JWZU1sQMaaxhJCnMMRCYw+/33PvnMfoLkBujAeh05y
vr/Pv66jHpGg006ml6FZQ8jaoGecm29ta4muYTodGHpq5hzDXojPt545bFDO/Ajk+c7FjK4/8FU5
WLW7kNn+4f/1EhAjEbJdhvRCVEykLAMetPLLxnWGFGNiyr9Oum5dw3rJu7H7DOAIlPzKORRWF0Nj
+o/S37eLgrIJFmAobtD5fSNvaXK4bFih0suIDvtQUzHrq75L1pJGcf/QQ4Xpgcx9/kSi8f8R/vFs
wLsxUEJHBID5l2thtANFCJvrsg1uNSViCVQfqRZ9Vnq+kOv1Rha2lmi/BbSYgXX/5+8b4u19ic0O
MRxEJsy9oeL18vkuXETAvCa+wNpcxIUb+XZcuUu7QvnR8MFV9fbG3B+2a00CCAs8xf4y//7wXYhI
GI/JJRuZrUnXjodetdkp2uZHJCDNUw53pbsxasej02s3fnCDvft4rDHanfHegnq11kwzmcBcKb7g
efYaiDRM0njSfNraAFoPtpG3rQYcttqyQZoinlEBf5BuvbvaECneVwE39evZVA7lsCxzGcJxwvln
6w+f5nATZ2bMRwf9vSeBXIrMB9AVZO+vDvrkRKfSlsQXT7UnODk0vyiL/UO8mvY/dvSAD9kRExCg
hPkIvuyrKwzhVo3QE0oAVclneQ/VJShpHYAa4OaetxpejRXsifNn4Dl9enHQ4H3671t49+hB8IMl
4xtrMBb13ZCoNLn0bosu0zCbT36rdNEq+Dr9/VFvM9d94AdEN2Ymu+3c/vd/beDe9pEWa55cPAoN
tBI8b0C3aRqNX//+nLdhAcKX6OigL46o/iamOxhVyFiq7IJ6uT0ExDxAk3lti77xo0I07qNG1nu7
Bb0ziA7g+kOH59XBpBKxUGk8r4lXa4p5jlANLds4ntJ1lB9smP2YvSy68ONACt6bAAhCryennpKZ
QpmTXQQZ0ieQ1bfpksNVhf+2xMTTj3CDbnkxNYuIP4h+7y0rLhgIMO6DdLT6X34+sugt8fsmvUw+
RuYFSTxSSpEkpceHri8C0f/8798RqRLuV4xKcUb2yPOv/TJFKiSCkvQCoSK5nMgQDVMRLwO9Wyee
bzXoUh/1yt5bXQBrsH2QdgPO9OpTrmol0Wq9FBm/VPdqHddTm6n0LpF6ODlG/bkcCBs/6gu+F0Nx
nyEfjpBVvDGMwb3ZQwoROyibYlkuQEWiYJ364bpjsquCZLG23qBF82i0/x+NHxC20REBNhKuHUjd
EExfrnIo4NDFWkYuY+PpsnWDVzPessOmfPjnwZvwg230zmkBfYJAlWBXxX2T+OvQF3Pg43lo6iZn
APTINVSZ+PctIsEH3d13dix2z64QuK/sm+5uZlDExsqiM5fKqIZHHWQRG1BC3BCsYBdlHxGL3n0e
Oo9Iz6A1hpHUy6Xs1qFJswYNyHFZFXjJXn7rUi5/Ot/Ot7xfP4KFv7eU6CVDmSwCIwdUt5fPY9kK
W27PpgBYjmM1mwXRuAPw00TW+wje/2bUiPRulzvcc3vQ6aB5/fJh3cjlPOQ0v0DEPDksnHmfOelg
vjoqe+iSaSpjL+pxy2Z2rQLoftIia5LgK5qy0QewqbfHBa+yT/x2ZSaMX15dDClDjo05SI5wBXlb
kI/ar6NNgrV2bBnOaWCjpzhWVBygmTD++Pul9FrneE9zQeoCCh8GEcCYRq+iWDgRGsJ2Nr8MLvRB
sR3HudiyfP4x+2wdChPz9RznXNdeIzxdJCKDk2CSL/FQ2XglX0d4/dxlHvnoHOOaenV7QWENyTBK
k/1sYWb1uh6iSspeTB40KYMQACGR9H1Uoj22LGXbUx4VKW/8oVqtzR6mBIV+sUzWYHqoYYsHValt
GqvEy/UXGAsnUa1b4ADKPNKoq6JBJFOVBpCBaqDnkdQO0lRRaUwMQ17IUZkKvBPrnvY5zymQg+eV
W9J0kS2hShqapey6HMI1JY/DIdClgYgU1cXmeNC5cp1X1tx2zh/7r5h2TesP6oeKHcYUOcIJ/JWu
nQvZpUnz5OlwWsKi4VFmIA8zeJbChYdM0/bPKvZFPqV23bwUuqt82z7H8UTZjYH7sz60sH/2v6G1
IOydZGJk50jGXv6cbG1GTo1vMUQsZoSAYC1ytTbzUYAbCPOp0NGcX8lpWCFS3dGUnlNfxvCPWUkT
3CdEAfHaS73KsmXUpK5IwMuSUAz0sUKu790/mvl20EUQu06e7RSCu5VbMrHjTDfFry2Ra3zXUsjq
X+CpHLNjGM8DgUx0CPWtAlRnflIy94fzCMap+QJohuHlGAxTU4e5TWOI+U22PzGCVm8dwQDDFlB7
SJKDN80NqWGtEPAS4x+q4NBCw/lh00HofkNAKIxuvC2BfTNowAPctfLE8unWM6DWFSvBPPJep2nr
fife1LMDgWVJe7No+CYcTO/5y0NGx8Ed+xT6zBWo/DubKuAgEVyAblupOQP+6vJyGgZDnuHIKMw/
GGubAIrrKSrDqyGFAvAvGCSMQlbbslmW1Bv41nEpFMxh5yKInBqGgrQjbXmRRSrSYWkwY9sVkgU4
W19CDVk7ODQ33iJu8sHKpoJv2MKWYogE9TooFUHZ6tqlI8ZrnjDLdgpBGsI/cwMTkpWYCKUtu2nc
kk03zAMFDYamqY2GoGJqDNzJYJ4FC+YJeFDvlkb7wL3MF7Db2xLJAlNfwSRT/CqAyI53QLtcq6HO
B2+Nj5ntQoj2ywgyztDhjnOybEVg1dZu4Ag7IOsqPuGQ8mKcG5lejXkGMrHDkEScIYA/5/eBZFGX
loGGge7t2lA6/6aN61kJbY9uDuo25XqeS1hjA/QT5yrtobbceLiY8m3DEpeYS7QQXA5Ei3ldpRMX
jHXSOePq0QMitTDay7MfHtSIdnxiIG6m1XaiaIJ+yYudbsSf+tkzul6khO5NjjoXDW4+yf4JPRni
QT69WeTBKQz3wjIK2zS8zTDidFWzznF4rZNUJWdLMpRS1SAAIDmGtuHqe8MxJLgaeUrc4zasyrSl
Z2cdFN3mevpbskkD1uMHDcuRz3bKd34Zen46H0G/H4F68jIB9xrnnN/griKaylPnq0yfQQ3rhhvj
z6G9nxM7zxvQrrTJL2aiiSu46LL4dy9CWIcXfretXcGi3NvhqGvmN7+bmHv2RySFnJ6g/Gnk1QRZ
w/4TZRR6LqDiUGhtoesUo+8O+a9C5S7O75vJ1/5VC0alu3ReOofhuRU2a2QxCwwPqpAuUNg48CQF
XgLixTz93kbKo7+YXqcECCGMLus21J0+9lL66hDqNaRX+LiT/CUhNTHdwGvXs36Rxr2PswANpHb7
qenYuwOoYaQbikAn63qiGwQpEGbIEvxCf9+ntIDYo28/ec2EfxQR1vSnKbTQt+vRraN3clZ6vQ1a
5a1nX87cPGGDZGkZbUbpMp3iWR7XNDDq1Iar357sIoPhqhsns/60Iss6d5kWitFTug5Bd14WscHH
1jK54pKSHgZCIZ1Y8GMFgGE+d0SN+mAWvzE/RomAUhKAkaCtmgqyS2BGdNqFqjdJ5vnJ5SKGzG+j
YjA3fNrG/nfQQmVyNbbW2uUwGIhNPUMDCvIPG0FQCA4IO1wfc5nmcobZFviQdQvCxZKV0nWdKLtm
2+QJMVCpzxDGEPMzkHK+FXWqoWr83VhsHwQLM48Zihzgl+RdCDt7e+4JIGi3Wdqitwn6PSTEMfc1
Y15CSjQVZ+5r5p3x7Cx9dJvd2JeW4lSffVSo5iS9kAFiniTCsmKIc3a9LmmzoDKdyfAjSb10u2jM
QXbB3KW3yRMmAP3wbAe5pSHcZHFmTjwBVEEgaPZzcOxVYvVWWPS006MG5Gf5hB5zLCpk7AK9yUkm
MpUFYGqoVnIFoOC9RV97rMeOAHhQ8IQLAt9RwWCWJJFF36gOvuB1vxIvWgoglimrOCjXXjl6JJ11
sRikoYWGsIg4tVZPCBYK8N0S3zaEBAdncXqicBJxxe6Ekl/y0Rdt3UN1rP2WpCK3V1FqpnirTcSz
7QrAd5J/0/PqsU90zUMN8dNZT9FpmrImL8y8gFFUDCqVoap8nFNYt8Mn4ov2gRi+1i5uvOPqRsba
GohhlknoRKbM/ejnTQ5/5kn5eEOBTnd+D1sY5Z5E18Z9V0pUzK60MYfzW2niBd8UHma5uXNLHtkD
fEgwXfoZeW5VcYk4aZrHBrIFB9igqAXwstm0xxG8xPCWMtuKC2ZnILhW4Hw00OkJ9hUZgKD8jVtp
NPUi+FBB1wCkTBs66EaPzg3qvlMePpXd4FxYAl7jJ4Un8+TP0PbsMZumdkXkhh3SldbrjPyMGn3p
jW1+KTZjCu/BNU/Vts08WcKLOPmWdISwWylH0h+HmUzjUY89EnAfGhjgOUPD5wBiJ2z9tGxC9ENh
wJrjXXUw3m5Tk2R4GuDORyvmJijkuqy/GdHQdiaEsu9T1NCnKbI+YI00W4MD43p4jCLaJHdmcFtX
AwSioarTL77IjyC7xP1B20zpa9PziZ4CTwO5qRjC6BUfxu3RRFFj7pUiXv6tGfuAFeAMp59iNJC9
Tx60JLdfisMcIxDBGpVI+5p76xJ8ThOtSXDxfa5/9yDA9eUQy/hxXkR0DwNkFxf5GObqAg3BvrI7
EejsCx/KHDIzS1fxYEmRCUMZE6kdDCJNaakNxBG3LU1OMpxNDFPYaH6UmAIwBAUs0z+TiNVUZgHU
ZSuSNppWIpbtY7NiQ5ZB5vFHJpT83ROyNMcw18J+dzyLht/WQeWztFmfYje3MvBNBflPOPa0GyaX
35Fg6vzB65XYnpYQCnNA7lLDTw6yOZDK5F7Hr5EnSXSy5x7JzIRgrpCvNyp7QHhj/tWG4WRc5cTG
uoCcL/EPDNvV8SKiXfanAXYLxVmO8vBIgV2RR9UhWy43K5oemIA11vfhhBHitQ7ktj3HHsZWhRR6
G2vYT9D81AsMDZBEOUqPnU5plFSKhym2TxKZrF7iNoNxloVBTx7gGrxeV+2zYxBTL2VI7/JUFHpN
/E9DP5h/On/ka5XgTT73kZcvNUJYHBYpWVd75xob5KiiYqQJcF13NmeVg7iBLJNBqb7q7Qp9e4yX
eVt1KoDvtEdoJk8C/PL8G8InT+oOUco7YphmXFM435+8ahMghGFWTfh47CMyN7ft1Ef0a59N2Vhv
0p+jY7fFvihtmyTTAao1bLuZ7aQxUZLjLH6ga6KH2st6hDga4Tr7pjonwvOOAWQgKWwmP9Foi8TX
KF7TI9ybJ0B/eGQ1L3hv+rbOt5Rt96gssq2Klp50gGqqwJ1DCeIoqkVIJvfNxRekozjWUZdd4QYB
1LVIJjKlZdcrfaCA8q9VuuVcYkXDBbPv0PCmgp/OlpWg2rXq6EDUWoqY0J5/FZMfrQfuR9JVmTba
Vj0RDdxuYDvjnw2c49I6HCbod3ayBx0x6hNqP7ttyny42g3ClqOAEriPI4QUi55QV1mzfHboogJI
AYR2vgHaOwcL14XXpXRgl6QxWaDuvTVCqN1KuCUGIRrzKeYRw0r8q2wZgrhqlJqJQUnc0gwJLGjn
18qtAfS4cBVB/S828h+29JECYTC09iblkKO/Re08xj9bfFFeaWj9Y7+twYIajsZ41JyPgJkGRqeP
tgH6tOq0RhFkIL/1TACSx9mbvOjZxhEz50A1A4Y1YbtF54DqZbqSIezoy5bYfiyYP+ePUDxMvsD2
235PkMv6hVErRCVHbSUBNyWwQ41THE1ln1pKfsAzzu9KT2PmAkbq4KAlLvvoHLkhfuCot9AomYNc
ne3owSJMBWOUFhAOsaSSk5iXghkPcqMNyQ2vPGMNKYUU653uA8CEgtYA2TB0TbhcehFb3AegiBUd
+pNdZYNoaguxG/ueDOtpVLZCxs/oeOTsIBhZopJyOapSQVpH1p2TwHBFpM1imNb27ViMhKcWdn4c
Yc5x8GTnefTTIg4X8idfZ/ptbCEnXmRxm/7xp5z+TF3meLl1kKKK8kkG+FNjbxJvRyb4Q7JmyDny
zqtlHtOhCCVNnjcMhP+0ZuVr2cKlw5ZpvvLvPVzc21IyXAMVQOMC1Y/sxubsOl/D+1UAQRxGA0uA
+ERHpVpihmwf3vBxUETQWviZGG9TRY8hsykUFC4+pxOKk4KFJu1q0w+ZB4RcNvTlBvYoOLeb7mXl
ecvs4S7N9MO48SkvG3Qxrr0V4nfFynUw1yq2FMroSDK9IprtLvQd20aXIpw4K7jTY1AyFCdtuYkp
zwroK7Z3o/HtVKQQInTHFTXIXdq3O+S8Scx6ALkettXIC5ZruF2BfWti7Z5BBEbdtzXKoTugDASu
KWRCPuuwE6Lcsrj/hfJMgCXsTXY6mf3sXa9w2AjKQDEGO7Q1B5M4t3NwTyLXQx7Bz9d7L457XTFr
YbA+Ai51vUGN5ga0iQHFKi5IiBbSWf4J5y716wb2UBLSSp44Lhx3dAW0VDeXGbT/ESwN1FWLgaIs
LjyTY3Lq8hGaqnM6hX88BpvlMpgho1Jilw1TuULj9VOMNwtqYL1oWy++Na5qmYWkXo+mRVb0TPPP
cgzNVhAjER3aGQl9RVMW/OKRb9ZKiyDoqg6NR7wL7VKEZgCp7nVk4JY1pl77Q4TL2IPW2/tegYIW
aPdED1uFjHKhB4fi5AZQK3RBIW+boKAzYDzUEK9KV6i09qCMkGxJv24CRfZCqKGoe9PlCXPyMSmi
xEUhbmcXGWjl+cBXbh2ggY2ZIVWWzws+cDcTJDjEtagJgqjTDdZ4z+BCOAi0lVjS35m3U1R5aFkZ
9pmCQ4fFufGDp76dyV7ZJj8l64LvpidblU8Wsjp+M3a3ekWzBbdJQz4raid2mKIUAbcF4kcVCrgb
9ECEi54hVhoMoFIkEmU5egcnHLMxwkWpAl7M22yiootUnFVj6CzF/73xGuJMEiz/CEp1BYBL7VYF
jooBq4MwUcwmCBrw4HgMTu9oU+SgGRwndkB9uhWN6lfwUGmwqiKTXUghICg4r4KR+LcpmxcfwdmH
OCQg03lY0rTLf8eRYOCy4eJ7ZmGbsCJtMmguZtMqHpD/LJCrjuDuWdgUnsRFiGxgewB4sQFAwOK1
FE6uKqMlGqAiulgPSY+UaiszNpj4Lm2A6MWKBOEB7H50uALuJ02VsJH9RMYQgnmjtPd7E3Of1GaY
0scRQZmXQrcS9bVP2j9+t4ilRvvJfueh0KLiGlVbsbRgppUO3ifzI4DLlN+12WLmW+FH6ipbU/bI
uonoQrRBd6MRpMeDI4D5Xg2LwkuOOgsEpgu6kTUdeQObzW3pys7IIUFyH2HyGCOPP/VoJmYlBNfB
wwMhPG0K7C0nSo6GRHsAnG0Qhxh9J3tA/xBFi4DxagEfT4e4LtamLWPIRS8lTcDhrZFcTN1lQJ+Z
1T4mKvlnf3UN+prpNqBQhAyz3TxGagW9S9T8cuF9HWq/e0iZF/vnECdmK0GMHfWvwfOBjBbDFOvr
QKHFf240OAinhjmYhObIBWQFy9vpUUauQ9sFKk0AWYyhQlcYVfJSKjtnqNFlGN9YTNODwozQeADW
Ok3CIzUzvCDsqlv8kyWL6Rm5iPFLwj1nCj+CQkaJgSlmTcEI86STNFCIKwlLwNNZ2hh/HfS2SrgN
bZbfeJ4bl2qNY5zgEBZX/snvAAJkk0z7I6TQuw5jEGCOSlAe/bxERb6yAgP2dj5ypUeUX/m0Jc9Z
0mXrIZvRDyqHRXe8QDt0WX5JZhIMFDzUnmVHScarkSTQ0CwcGRnBBvBFsLeD/5c0affZoabpH4gL
tyfA15gspUzxqHGBDcZN26G7fhyp9h4XdHjDQk18YphArSIT5eq8AGQs0aR/4lAiwI1Qf+GFYjlK
4BFO1zj3gPZ49YaqyJQunMOzzBeljiNgF08UmEterhR0bhUmwh2aRE9PU5/3S2Gx07pqQL3HoT2C
gU6NSI+WYSTmNqvjjGd3HH4vOMDttviHPh1w2+G6l3WWM68vMVqwn0LlkWefeqS7ItTp4D5UiiO/
CZG81WAnz1OBqKKim71rq2AAaJ07ZwBkfWLgbMzVNreAjPYch/IQuBVy4zjSeivzFrXvGSSU5l75
C1W1lknwCTE3p1XD/fF53nSiCrfLtlwYHEDjGt1VlD75FkWfBnRLWSHhEPyzz+CYAf8aXAIgUGuJ
dgSj+COVbRiVOo3VGX6LTpc05voPvr33j9b5KIse+cAf6F2iuBlF54bCn2KDWYSibNeNwgzhkHcD
7eqlX3Nad+MmSDlk8/BLRE7OtYTiCeKvs+utWJLoZ7wXPsXsUD4cUQxwikHxIK5Gglq7sqQNm2qT
q/7GuEh/pJgH/mkCJn7Q3IMiYNN4U1D4Lg5NjeCCrKqbOZphM4cgy3UPx6UaFoGzqHr0A/CbUdUV
Munt3bDOEy+XziYP+LaZxWGOx6dYZaKH4km7K9u2a/LEUewEJZFOx0hf00yXeDcuDrQfV/QNZ4Lw
1UCkYyxE7FpTa9zQN/up/AIBrGYqCdhmvG4wynCHFI2eR2WyXSUh2b5McBEyFeu5UycbGv0IHMvY
VvG0uHs1I8LVZBTaXRiawrZGmYXPxSDgkJd89TAKCuGPR7Hsa9yVKZQQpnJpVLSVEi2SsZ7g5bMU
uQaSrEjM0KJUg0Ax1rkdU1a6JXa3XO9wL47c1+CjdrlCq2BmWZVNilTdsEJ0J4UA4wG9hJAeYn82
vwLE9LSmltPzCpmwvhoNhiMYzM3QxNmaFt2PLhbtQccjVnCEbq0ohGLtoxYpeurYu+OzCIxBrrSl
W19yiDzKYtFivHeKKVVB07v7glG7z0pMud0/zYrCqKLDMCWl7Bl5NEKp7Kicar7nwhuuNm9a9DVN
4/bMknZOkd4H25cu2Zaw7ICsMBgtLaOtwCuC+/bC2u7cO5XlB9JAoLlMMDnyUNkt7RV6LdtSJBjd
XqkYGPEinNy0las/txegkPqpHNKwkVWPQHOFalhBcSCboqXiMzxfyskCcFKqSbZ71y0XPjgE6Gui
hboKjHJ7upuEKEe/zBBqUnWCuRPyMWRiXdVTb3lEPi3WYo3gZ1lsbR+C8A3K+Z+oIaAI96FwN/jh
rr1JEq/drphdUeqHPKE/CHSYvGJa0YQud1veGxhWd7i7YZn9TVqCDjphBsZnnRr0s5us1xSWE9WU
Gr0Je6Agzz35BhxPH1O5b02bel9i6jc/4BswE+Q9PXrV1uUg6qL92hdgCAv/aoqogA1l0CaXCDnp
WkaxHb+4iTZ/DG5gW6CI7u9i8EijAn1/oQsDodWgpH7gfeuMB43zPkcJWAJG7bragzsa5nuRMGHB
m5EMJdfeDtDrQ7SfeplD42hNsRGrbQWLsI4Xx5DqWZmkRaol1HlE/n8cncdy3MgSRb+oIuDNFo22
bHonaoOgJE7BFlwBKODr3+m3mZiIGVFkE6jKzHvuTRkWKRbyaUwjN0JMpDXm/TDlsKCMCF81CZan
fk6XwacXsIZ8dS/+1At7N08jE6LOm9VTyBYtHLdGs9uLGLHmX2liBZOUNeZXOHeLPKx+LOaUedGc
nYUclPMggEfrgwwY9nJdF+GVYOzFYYTTFL/siQxDCl+nbZgW0CeyX6Ff54Pt1TbWrsDipuxmm3cj
7NeeunM1xafb8fgdwjzXfdJuKv+J+mgjTNzWBV9WhrmXCuRS/nzjLNGpoKOJDpOfM0EzduEeYy+v
86OoEReOQ6e6+UHjJg0TRy0MAdE9ZvrkgUp2j3Ooj3ZUs2VB/8YZfYD7ypZTZuuppw5x7LfShPl2
ZHZNITs2+VKlIdk15rHAEMybUzeMbW8P+gtOp4Hk+noZbC4JNorXvPCsfWMSGG/LksggWLpjoUdn
3+Rerw9tN7FUfJ2irkqYIMTWKfBq/5MzlYeTJREVT1+9yDVxg8kXXPAUJdjSh/WuqwbNhHIRek0E
E6si0ah8zOllaUpSBHUU7xYrKPqdU+bUjzHNcp1kKiZ0r2Uy/enwtmapGRw2T7RmYpUXjx7/7KVd
XZpyjF+3VvA6g7wxfZzVdjNweab8XpFwqGoU2MI+l6tjn0p7WDeqOj/7dpuYUFrX1NOWWqHILyHp
O586z6GY7WigT4Auiet9GSy6o6wHuYBzswjgrua5EDuUBf8Dc24574gvqLZ0mhzvl+qlIdymd6N7
Ahop3C17Ga7oF608IhrazSUK/ay6F806yjdcZr04AZtw5dubNyP8d/b6FRdTjybWELlw5/dFqT95
IkYnGXxNcEZJ5cBsPnOWkk33wYzg5zZuuS/yLuS4D4s5OsglQ+QSvvsSD1nu7I1Rgv+7CgqLaGjZ
UqBbuFHvb4Dd+rAwgGk+eA3zpkqyeHHW+1rZZfO6cOd/ZNJp1lfiA/nIicSKmj0Kb/vHG9yxOfBt
saKTFQWZ+zhqHH1flbF1f5+BdU/HxcnHfTRT3Z9a1XAldhtRKYk3eMFv07qaGOmGl+7Ukrjunqyl
U9arB76wpevaeON+jIKBQ5ncmJVjUG/PVtE0KwsDZ3SjZLOH3D8qBld20isEnevaMXlIPEpWzeol
wz8rJt8bTTmxT/7ZQVEPf9UhQAqOpXg2T53R/EJNHzmaeWnpt6/lmItmt81uX96x+ix2Dx0bF+Kn
bQ5mcdBBO3d7UhSb9i6PWGWXuA4S6snflDUjNbuF3rXKW9prXtS4Xm8f0nKn4s0P3hai6s2DzRMm
qWUQ8/zXzR9ZnrEHfRz6cu8VNMYUk+xZuq9Mt/5Va8O9NXPtnIbIyT4W5k5Yj2aDFubWUxQm/TQM
c5pVcvgzzch+e7Sx6vcGIJTv2adWx+kcrAq/sc7rh9kP1uYsxTTtGAfNu97Kn2moB8606pH75iML
omwXB8Pwp16m4cyJ5v9ida9HR8kOzt8bnjvxYC8eze6IA4A3JvpmVWv3ES7+Z0VKB9Fjdfcu56hI
eET6xG0mDq7Uq1p1LAZZf9jaeMHB6mrNqCA3v0PPxDF3VZ1N/2rXrh4Ciy3p0BttMCVe32/iMsVF
1O7gcpiFlsNAcI2e/fhnmzRSBW7y4iR7P2ajoWFwlWUy/Nu7nvQO3P6x99KGa+cccqo1kzalrIhe
tKog8ecicE7sBtuOiObuHfMu5npe27w4oKgH5huRSkSRz389h3TzETSC88Yr9X6IunI+LKrV5uAW
sbM9lg25QblPRMgexV/tLT8nkg37mJ9GdCUIOWHpf5cqZwwQTbfjRco1+4OM3X1H5foIaB6rtApZ
FJFMQ6y4PB3sdckoFISZ6J1wP0jNcHRk7/iUbouej+w39oZdoK1GsyKWOyrJ2ZlqpTw6cZtwug41
hSSthTbbbPHaejQLLJyYnudsGc9jgcOXpimuflMgNA+QrhYtWDD4p4Fn0qUbm1zYzE5W0aGui/w/
0roCRt10c18ueUo27Vm0/m0lboXdknXFT5jzS/H9LdfP+E3DBHyuyhHfJvVQ+iasD2zSGtxf/Rqp
n6UzFcNmSzOZDnW+fpKcK2kPttsAyLctca2aeIh/rRBA7kPpqvlXvg2TYtLYGHHK6qkuAXOGeOFY
gV5JNl8sYdr0grc/0g564QBNfHSzLcwOvRUWw30v6iVA7sv9nzxqrX8gsXJMcONb1stKVYR9xy2W
8nWtLayTTTRHP6xD5M3JTFntlTJjfvSXEOV1oAi7glRVFxgrm7wTCc3h8bsS6Bhm3Gu/arsXHkEa
wK4xlX2wtDUuuyIo+2G/UPz2KaakVv/oLp9mWByHy0Zw/tsnGx8TI82eIVvqopbM13Uwvc1f18fg
41zQ8liUEava6Vp0To2u/PGQ275cdgBCKla7GgSkSrPQZqdCHRtK+GEL+K6CjO6vDsHODlO8evTa
9BzdzVQ9jumWV53Y2aXdfQY1EE2yFN5Evki/lVEyTzIDbohdpqMuQRcxxY3HZRCJPByTAdYfGGwJ
quIiBzs2iek6/0foWY0Pq5gp7ryNlEhQFPYAVcSS/mU1mG53ozcYzfYxCT6zRECr6ap0LZJsLbvp
Um/b6hxunQHDL4unKFiYuCfcul621yu3VxKbkMVzstv6PbID5EesyxjkyJsKCkfBIOW2YwnipYQu
opFee6SMjgWowyVo8y04hXj+dKr9Qa7nWlZevi/4YfzDbLxoRvTxVZ4EqvTvc1PWz11uhk8amoyG
W1jqRWa2f+au0VYab1NPJ7qp26h+qsV5aDbZJDit23KfFYN6WZFx/5RmjR+8zu0W6pih+E9TUjJw
RoFtd3JC0GfQvc3OKVxdai/wtsfSWucfSxTVnBjgOTdp+ri5K9tSn3sGjSSwoHXdKlObJc1N7fzQ
tDeAh67TvLVhU5Xp0NtIb9UoazupAmmFOzvS5qvOG3Pmvt/uWPBpoW16uaxTTqdnuVn8G9LJgqVa
2FFaR/VKDPOS88GHmQXOFtjt4ifIH2u815E3XJyyXj48UuL9XZtlrdkXy1pfDMpceyFxtPZI5BaT
j6mxL58cuVTz3cy6xP8KBUaZ4Monm9ZBAHNZbmwPH6vTBocRlw80gUOy5kFRUd+CroqS1kT0Y8jI
pMrqRG8xxbhjiu7dj8rmh/MQAKSSdf5kRVa+v131WxpNbpT9RCCBhyjKEFpL26+hRfps+MhIwUCM
pTCOjn6c+XVaNYqzgJuckEInByDipak9LjSzckcYb1gm1jbgjgXGkMthhtm/xpvhfmFaXY870o63
Yg/igWws2lnXL1Vpqy+vYUKxWzy7cf+fuVZfw1Y2qFrO1HVrWuROjogGX7lH+9H1ceTnBDnVvt8k
TJuUQr/nMd77Q150aR30HvqCW9I0mI0U7GNPG6EedDxZyzljWIRIyvLUvl/LlxG5vNrrXJb1a51V
+JlKvl1qh4YfkeVECCAsIbW8ky4yXfGLIO3ywi6aVu/8rfKYLwoohesoaZVS7j9pHzdi5+i2/UWA
LDTKYd4XiNo6VUD39P4riTU77RCXk+iyVlNah1r/M1UlM77piIWgjPnBdSeanz9B2OZOikTs5ztI
Qtfa1VYWfvu+IYzBIFynRvaY7dsqzg8hi8ivtbcMf/lUxY/VrV2372lCrZOrwhDpDIQSdSqTFKFh
6QwThGHZjn9ArOnYAcide/a6b28jr1O7KzIx363U4mZvq9L6Q675cl3J28qPi7CilwWziZc4dT0N
p2DaqGb9RlfOjhelrDHtkla4c5uZYCwNRcokq89aCoWWmCYahCz82PyVsY12Zjc+eV3WZU9j7cni
vAJ0BLvQm5eG1KrQnVgfWPjOoRCdxQUwsU007TdydVHN69g6rkGAxjfY9fiwERfU7yo7G1ueUOh8
P8mscEEuGOJ4PnqZMdlpcQaIJ12ygNrvIgqSqoxK90wThJVt4m33d5yVi8DIzvjvsNWl+0BuKICI
7XSFnVrjxnCVYewUJtI3Vkctrkz+mRdFJH5vNFDy2DIUq3c8oe1ss3qtU8uZC9KfUxhV5nkG9ChM
WToLke2RTRUeppCZ525Z/GA5LeT9NLugcjaubCg5yTPdcZ20QWN9x0CtP6WvnZpvIRv9o00TEt7+
JHdzufI6vqKlltNuEFnEn+wlJzWgjfVSyGABUMYCVSaeQFsx4dj8KjPYsntic2V+cBdlPqtKD8Vu
KcrAPXj0Zsg07CSejtM0GI6AOKzs8yi4r49VQeLulR12nTjQf4VslkXOCo/UWEwxS4Z41gkPixBp
v8zDnasnljqojHMgiio+XiH6f3MdBNMxKnTmUYEU1caBI7zhGhh+ebumL+Zn3UBzMhfyBzeJhxtm
L5B11cHPtlI+brWr4zSYXG86BNwR4X9O2IUfWGIzczBomOGljKPxj8t7zfyjcZjIdQHLsRKLgS05
eY2EVtkG1ewonoZ7u7PKu9IevUMl5uU+7nKbcAGuhIeWTQbvIJKsud9qLA1AgdHo3k+gDwt9s+s+
d6G3yd3Qk116YQmr9+YPffzYeP1apWj9DTsbZ1+9YgJ0mzsJ/jEzW84t9LEoE6cp7hmrBKZ1rH2I
5EhP45Uf6yT19t6UbVCdNn7iByyhFUFuAUDMUVROd8UPBOrSzzgkbpxI2XNt49TlUg9kkEJ5LjLx
Fu1R624+jXHojtjNhUc0B2Si16AkxZlmikYU6o5QVPkfCZHxegzxHK1pGW/DX6hYWOCc2bZG2vC2
w4IXe28XeXYhDld3+9k1xfs6BjxrNzXzZV0lfTui6g0fl7m2dnouii8jGPsmAfcwoGv2u27G8IpQ
bZ5BUdZ/eKJCfAaMuZnQALmSXpJXTXudCw/uRS2zt58Kv/yYOpsxzMJNmFpAt2vSoey8wMlMf80M
OUljUIZPbnBblK1yIspuM/3ubpImuox5G7+1SMYPbIapf8Z4opsaiU65lH3lPxXOPD+2gz39sjo3
puiI5+Wx55tj0N/59WfZU9Rv2p9MorvB+2k23lSwLbLeKuk3d02/WdRd2PBSL7bMfd9YSIncJY0f
slV22Jpg+2tPDN67+Qbna7/5pSO6n7WsqWtqJC9HBtaujzyzvw2O98UU9IfKqO642aH66UztnnXm
B+dxstT7aI/2nfRGgYzq0RL5qsvTuEXq80fnHoBy2tNHL8+gp/9yNUs+D74ZVZJMJGqbyoJkJkiW
JttOdR5/478j4qO86U9df7TCTj/CwQXvtxf6WDlIesLwbS+bV5yUK/UxUtFVdgzAHW/1EqJ8EZj9
vv4C5I0f0H4PcVw/qzpykDe5a3dt7B3KeR3vJFkPypp+Qyj8NNMCiqDWuxZEMeG/snbUDcx17Mb2
LRsIztwVHSTO8l50gvaKtM9pp6NublNIueA9uu3A2vvh6O4Uvea9nwchjHinh39BsDnBobLr8H4b
6/68jMEoGf0OPSR81AKPFPMDvnWebmYG0N6RmsbD1s7ttM/LaiXMprPDXRBV/i/tbOJ5wwD6MUSY
QvJWDo+tUPLfAi9OaUWKw3fQeNbnREPxWwzCe1OisR9Rs9sna6ybSy/FMqZWXrkHyV1xtdu52ccM
ou9Q9amSp9Vp/mvBLAFtWpMnkdcF+wlyCP3diR9W7d9Io1nvmbPWv+0KNiqpY7u81OjFxwhGGsGM
tPWPQK3Rt+bWvzjIpf/FDcRR+GCjk/Sw/BMza+qc/gApYe5JrVTv0tZU8VHf3zEqw7beyK17dTJt
ffs4T/aUAYi3c8+8Lt6cLzF4oKJb5eyncfDeI96VU7XMBXLGzCCzqF4l9/aTHbp8KTGEzp8ivpku
jC/h/fz1wplbox46agR1jwv7gLgWfsRya66UyKzw5ewKn+zKqz+5nEOku8y5WILQTyCINWvZSVdY
R7NE9Z2lILMBh4RCXrEb88f1RP5sAnw5dVGKh1BV5mUrB8ck7tg7h7lzit9iztyvYhl6g+FiWM8U
a2LGOuJlr2QHNF+GOB+gYdsrfoY8c/n6MisYjfSz85uBgH7BkNRBq6wBz5xpa75OiUD+BAHOEgFq
bBmf7cYTzCJjDEwcI4TWrJHENjAvvG+yxR/TqabYL23v3gNTdncaPPLOAeBIdKi2R0NuWL4Dz7NF
6i8KEDLKOepq+sg9o8L2Ke6qFUWfCeJ7JsfiuUL0Bi21hGHcLFv5e1ozNeG3AiHSm2j/5dMo0xE0
LkoC7cc0DX7BVgq7zNceYtDz72PKyIdOaGxJAf6vv+gqEIiuF23vrYrx9Mc4vDCOBTcn1gUsdJy/
rc0ghCfT5uT9iUrE9p5dbRXOhRaM8dAWCzH9tE2/WAmDNevDzfsxgBXHxv6VzRDwp6qXS/N3yDtV
PnJ0ue61qtfGosuLsmFPs7L5u2gS1Rv4o19DpFTKbvbAJWxe7se62+igVGATP7R1g8x3ZlOV3/IT
LZVzweNRrWcaDA29d1vFidHHtNHCdeC1cPS0mKKJXoZ+rfW7CHIgux2yfbEdirDPwifN0nPnXjYQ
0Xvfl9EZI8z2j0zsotnlazPlp5wGoH1SDZXCARjIGOuQD3YTbQ+tCPqwO4w0F6U8jiEDuiKJ+rmb
ceDF3Vq89j0w7sxlp7foS6E3BPRFaO8YGtxuXTEp+GDK49EdgDgKTHMbi0PbFalhDxcbQS3oLesx
CQvICetat0CLLJpDgaGZba3SGTuQbrSkfmcg64xM3SXI7QeFsBSdnGbUGZ8k2k3/lzPNYXa6bL09
67OTsaHjsxm3WRwhzwo9JdEMuutSr2cTW7KsaIzWkc1jtMjWIYyKRb5NIuQejiZSJh+gYIaJEcbo
WhW7QHEMvAd2PanzjLEuRAOhzL54EAIxHaxZlp0nnYy48xoOc18A+VXX3At1lvJzF6OFaOZE5he/
ixzqPljM94S/1npbBw7G32NoNYZ2gFXZtDlylI31RR62Q9DMRqFaPQeTtoeHDgHXOeOcbp0jgRkD
YLw3oMXwDFQdPihTN8VD0CHhwUCOlrv3UGrCY91mSv8XBKoaEWYAjl8xMWTqs3UnG9l5cRwGIq7p
KU/norOLB9NgemVOzkoZZ1fgO8qOmwkMoho9GTeFawlNndsAm6YyIt3ozgLUyDbsHZFbHITjFu6v
XBehuEfgXPn1DqMY14cMRSt6w8iCn8BSeUu87dbG5VMNKRyCPSo3O2GeDLOEMPl1OzcrfrzHMS7G
DHE/dGknNsFfmid8WpE8iWhaDcCTNWrtpLPbASEzaWz98pHtHRzAW2SBUKig85n5sLFsGB5FPjP6
SKToKxnvNDqF7x/5CePwZFthBZmME3mqz1jXJ9TicEA6T4KllZIgJzpm/5dVR5P97ZVBhilk0XhU
9jiJuwyJE/PTLSooG+Lp2EqKnn3Ht+jYaa1HTx/dlZ2a7pmzPKKqnoqB2ZByOtf93VmCZyQcK+EI
NkCH9NqJwKvVz2RlZdSr+Gp8c81mJrUJJ5to04zfZzhB+92GHztXqA7+ghF8Zn+UVuv2Tz6EUPmY
2RE6eF/revhvCn1fXagzwwF3Ug6qDQ/klfJia4Lcj4gTWnwDmWTDf0Pf+uNZOQxo91C9ecZDK9f+
OIXT0lxJVhAx0/Uy7k66N2q+EyrLstQOAUB38eK53m9cpl65JzZ/WZ5K+CVxGJkA4mFV2K6TNYwY
ieE+RrHOFU040z/Zb3shnS7gKXVI2UmtKl+c1C5rHv5DxIRbflIj6l6hdwvjWhc/7otpOXCdOAgG
QxEW4o7FtnPEMcDqB4TsilR1rotAwbNT5JilppdT03DneXPcIbKOuvTSPvTEqpmO6NV+FQa5AVWJ
Jvw12PCFANva7nwvqlWFR79GA3pfTMOGNowM/PebHAxHYAZ8XncLWNB8w5DXcsdSwL7/wl1cLmfZ
2q7PMYeLtSWJzi8xM8SdLvcrH8q0njKf3NrXtm+RExy39cq7NussuGBXWkz89xFT4P5Rh2VZ/u7s
UvKu0ts7W522IdbY7EDB0zj6MJV223Vnha2oGY41H8nafQSa+fyXhVfFWRnK8t4/tZE/1sG7k7n4
mZOcZQxBahdTVNBByb6OLqqT6r+ZoyTeiXou44Mv9YxhGRbf2o6ZcavlSiQ51teNDmp+CteWe7sg
h+Y5XGabBsitGrNbamJ8eDNG1xn/tCSt27gTfUSF4FC07Ax5nOJ2qJodE1BRXkO/Et5XuLXs/mSp
0aQOqvNZ4JB0nMW5hT0dy925D7w4uzZhYDODqFmh510EXut673JgctLCMcZ3KwP/9gyqMCFY945q
73unq6pLyBWLeLMgbrQJ2MAS8zBti30IFJPYU+0aNivih3EH+emKSrYnZpKxcE6zvXau/T6wEX79
m4dum3+qiuQuF/60NIFO0Bm3EXqJXVUqmccqgAYqNUyQYSNDvvdn5gkObeMy6svoxgym9gvbm7qr
0jYGGzKRqnDcjWSiFs8qQphWSR2ZFsgYCbBOVjEU8fdASOAoGcaLvMgJCyQj++ANpbc4ewL6A3d+
jPxJbWcc1Z36gx8CgYOfwhXPXceU82pHwNN52glJf9YsZspeMGprFgwsTCmyBG8wQHPrsAv7jufL
rZCINulLzKGZMMeBivWfvwW9vng6I3xCzMGEQhL2cfe6WXk8/MoFGIHHuVbF3QUBSAtGkAhi7YDb
w8voayo+pzzNowV5k1qnD3ZGRlV1pDnvsD3UflP/rQkOy58CQi6a/6Ak+/w/d7nt8GSVPHHkEO3A
ayslWmH1GLV6H88mnkE3FY5sfMavxSw/8DTU5XkCS20fA/iD/Lm28VkdttIL1XlZS00NtJH4VJ/d
glrKJCEuQiyd0eZbSMagdd+z0lxKROtpap55GbtmPtSdFiVecR2v8zH3LVu2aTmjDZywbSLCZ7ct
bXfWVAVq3zeD/bOquq6ewfL9cYZJ5d27NPBbl9JhMEppjv33VzvFUfYXKn1aRFJPENRpDwUWRmmQ
dWH3xzJVtq2nVcpw+vAV+RUqyR2CnBJJSgmZLmg4DO6jWVY+0b1+RH9lHBOEad/IeT50SK39VzMw
XMcNadnmE8RiVpgruH/sNxekhptJeEU7pMoDN3vonDVC5VptSx4twsCgX7xuEcyO7Co7cPtzsM4M
y1Gnol4gKc4atfNQO+UNFEMSdRHQLeOcbccM5TGjYJpObUh5X1IClpX42hhtQLIWhRV/elNLYMOO
cWSmTTKFXln/o6SXgLrEzdKl+Oiv2XV1ddiTysFw9QXJZ3J3Jaw2FReaqXqSAFfrh4T5IqNCcF2n
bSQC7y/3S28dFzxlRKtmBQPsOScAoEjc3s/6QxEXTv+AzVIU+0ivnfcvC61wHnee1XjLoSStq6Qm
gVc2fIMyGL4ZVrEk2CPpqtzZwmMClOC0w3u7+rUD1y0LQX7AFKFgCGvWBMmNau5YOp2p0b+Vy7J7
F+FsgOz9qSibgx50mP+nM44zCFFp6uUNu3W0HjnjyTGn4TGSgHEKRPvmGcPICBxIS+LYnav+rJvK
Fivt6plaYhpmXpBAzWv4Rs79Ul6Ba3Bxl/ONBxjCqWhORTtZMCfs1iCdQY+Vu755OsbojzQRdHfY
iGmhRFiupaGIxLf1myyRYTj2Pr6zk45N3Wqe5E6YVyIlUOwO3ToyiFn9GVfRUVH15ClbVB17PYgF
ovhYRZIGl1/14h8bfwqgJwGXHBcf2WgygPh2lRjrlsyp/Suf+7Y+TCZ3u4On5zn+gweVEyu1Iq3Z
hSILZ33r2Hb7Bf3lfXWebbjFOmCi4lpOPsO/PVgpSQy+M9n5ne0ogeGL57wc4EU0M6eURUX1dtX5
4IyflJ9j/+ks2K/ZEcxVtVxrS2D4pBALh3SdMIvXZ553NUbpSlWFi3YOuUAFLdSsozerwlsRHXtR
TRJaNCs3FlHViozwqIvNeOircdWvjtvoZQEmXXLlITZ00JrnKoctGk8jrrBSE1O0Te2jHfJmK8b6
48Yj3A2ELrzC3Iv8aaNdXn9XECni2ydZzvypJAsazy0Ha7FBllp2/M3H2q7HdQjgnzBLmlKmVtNp
A17XR7TQFgsPtr/klWFtolibPYc3NYxhwhG/8kK4ia81DT/PYT+LPiHzwhMxaiNUNrc3F27QXzci
i8dhz3gxbBU8wzgHbur5BqX65FGKl+/sUmghyaEbfPMv3uSw/mUEYOm/CHWB8zLhWA3/y6dqcX4s
049zlSCCerVzX0NOL+M+s9Ssjr1VjLzf4xLPYcQlJRftp7ZpSZDYhUCeuFlqSxf1sWa+TwyDg4f9
hLpeeEczSxU9t3K25zsiTXv9Uqku8h+GXmTqZUBSLX/1LSjXIV+2uHuwUN+CxBVeyc4dWvvi22fY
n519cGnuEW5RO51Zml3srNxjFaON5OO9b8z7gxdrpWYl7cRVt6+Apn018xq5ww2ZXFnQNXCFIHC2
7uw1d5m0tvrT92s/fsHDhl+fPrlyVGp3nMinOCsD+9Qz0fL2YcsJdKd5LvojYU8uZE9nERoc5eyj
SFeDx/xCcoe13EIFNnoQnxgGw6G09p77BIezeafAJuKp4ENxp0kfhyiGk0HmXjacO/4aFpeZBywI
UkwDYXNGhuqdjdxpj0nOJLdC7BvEGl9z50KP9SnbOnJwr9aPxPCHfJimnnYLZknS+NdeGO+uW2xl
RLqhW/2/VTPYj+F7S3yXuH83v1wT6ExX/Cwu5UjHLskgM0ewyaV48HusNqy13tz8IOtR+iftMarK
iZ2gt7iMZsPUhS+9nW44aoDx+p7fmrXSFdtNBwKwyN4547xW3kFtotEUH82G6b/FsRbdU4Mp+2nG
JbcOe+z3Fv4ATtbpXpd9oA55bya/gxyJreCbUj0nRwzXLy3Z2ARqh6TNokx60GkSXzQQvuGJBlYy
O88DZR9TUEtJWneBcWMur7HJC0VzrirtfglmU95zX3FgnXODpHGnYH8xBXJnzSSTVLadjiqIcmaH
pVTlZUIZLcko2jjM2LzWM9MmHqbPDxt/MH6e82AdjiMRV+PbADByO99aNww+mpX2/YeghKh7nwJV
Y97KHBNit1NIph8YaCySSwLY2Y+5jd3h0Bcqbr9ABFa6Z4p7q/i7dNbcPQM6Cgo5LIm8xtAWzvws
VpKL0c3sfEvBK+vmOWqmG7Ji9zbl/xBNOCTnoF5EmMRtn/XBNW9rYPpBgnEcNl3O03El1qXYe4Rc
+GQyDPAW10qGuH5jz5jmtfW8Ln7sqg21cdETP+sSUb3ZKUvcpuXXkvPxdtQ+PmfvsSmZM11qZuHV
3uezj+NdZWTsHWUYDV/jzfyPpzNeQUdm116+o0mT3nhhzIfARC9Higv1NEsDr2GH8+93FnkFs3h6
vI6a30FnKD820ggWKjZg2YrCPoDghFPLMA7CRnTiqybLVL8hRWn1jkaMHpq005gv95AHy3b7ixmZ
tkuM08RRmgl2YcdqHR7tfJBVuF/j1mbonGmX1SDgq3hYZmW5eNh7R68P3JstIpTQ+DnAK9tqnHPE
9dyjJygrf2zghV2wgZLBVvGQxV4vdhhA9fBt1nHrTnDabbGTxf84OrPlOJEoiH4REVBQLK+9d2tf
LfmFkCybrdgKCii+fk7P28RE2Ja6WerezDwZAjyIOe7gLCqyGQAoXTNGynizsItHWOmTeNF3Qe6r
5G3p2gQXb9DFbrDh8ZX3zB8CNs+G3dgiyb7EPT9yTKp0V5B5i9/WhmQ90coi5bG2L7yS5iQt25H4
eNtHDoEymXnNumvdVMXBfeYJTh7nKujpag77VtjuEc+NyeUzg5VPVzUtrFHwWiauP58XrQBOz3y+
A1lgm0QsmsrCPwDFc8WTqptifJKWjffbCCvB+3BjRM9DCphE3ZAdht86uVMbp5swl2kISiHq4vvZ
jFV9qYqhJRKaFQEtLsfcBjPlidqHtF9iybU5ztr22lCKFi7KmtFeNqocf7eJ6fgwcs+7zHHiFA8k
4DpGQd1ylNk1hECaozN1CMIbzIiE+nZhliP8o9TlcAlqXBc5oY5KR4ytxAhSve5RfFmfxnj2mcOc
Igz0HobTlDyw1K2LE08bFCgWfo6IP9uOU++H1b1gbcinh8+f4CErMVK/XvBmHMtxeUNsHSsX+EX2
ykhAkcuPzOhVnifCpsGu5D3Vl9sia1hoRpQuiWeV4kwat1FTZuvnCPoCEBydUC3+BEzeKZeWHzRm
2ic9nlKMgHnpiT1wIFxytTvFw+OKCsW+H5NKguXMMXAuI5thLodEoYqTKMaxzu+umBu9V3q1OJcG
xrDmoWIp4BZncz2XFRwkCAE2OzONLZ4kvJqhibNLOE/MfvfdnBBPwGEvR/OPSZh05BaV5+q0asJS
LS969kCAHWhg95obpn7r/l2HPul9qvt0LpyDCJbKUBBkWj7RdUVz2JHPTe2T6nK3fgboEofzOVr9
oFMXUiZjeU8gpzy0DN/VXxbobJiQqTDdjcROgYcIz7x6c2gYX7tx/rMQCON9ma3zM3uJODq6bVv8
5Bn+0826SONHrF3dwak3K48v/+CYZP0VcFP8pBOIJhqDwIltGCn9mypY9PyP4733mAVNgYBp8sTb
SUM8icBTLx6WgR3VQTlpXp2dWDSHWtncJ5m5DE+Td7VxYFSeot8eO9UWssgMQganEEbKmYBy+aIh
DDb3OW/h6nsix+l6TOVJPrF0EoM/v/GcjWJ/44ZtaN/1ZDlhbBiVPHVoWc1dbajCrPdDRx6RhOKq
p62nvYHBJ5iuEwEqBW3N5H9wz+Y9ZiWxkCnHZ41N/jDwigeFEWVD9MSLx/1WKsfxTcjHv8wyytsj
7mYG8wkUmOAabZlot6YSJN5zMl8py54CKd2v7Sp2aHTN30k0MO8jbFGvGHV8jA1gT8XHUMfUaqgW
n9lJmq6vLmXc+B6086QW+2YYSnNb4FzsnyQVaP4vDLdj8CurAyMe0phlxo1Dp6m+KTAZQIVRYS30
L1aYgTzDw1KXbugX9u1hkyR4bcC6HpM0B5zLL+tU51Kl6YgJNWtD/xtnXqPdrS4BwZ3x4ETlIfdX
slqh5ybO/VCoiW13bZl4Nki88fqeV7Ke7zAOAYGY/6fDw9XOHwOsoRAm1Jisl6R2wvHT4W0ZjxwX
WWqyVWly/g36bjyDxQ2+1oTlBGkOTWHqM65A7pWnymXXunJ2GIuiYQmb1NGy54tbkppIBC4J5LxW
1Um1lcFaYfcCv8aGFFtu2ky/fBamAW6zmP29Vw1OcMMxKnRvMrx35sYh/hTgC63ayvwKpOydi5vg
ymf9LheB6y0ZJn0SLPHll5P04N8oTJDzeawqUqZd0lYPmEyXhhOXH1V7T2oODJxrZp4q8byGMF2A
xlR43MOE51Th8Tcz1WBILusl6PaxapbwoNhSBy8C6CGhwZJAa7fDFzJ+MTQv8y5mCidAWs72ZXHK
kg2qmH3gShnWyHvRz2t7DWWEj1SPT9Ne1Vk27wckx/JxTufE37m80fN7q+w1fDCXvwvyOfcZVkQS
eB52532opH3uSzzVt74DgOtm4RGJqFVpcVFklzgic+hgVb5GRKSeWNKR3oTQ5PrHXpCUxmjOxvxR
+1V6VjzyiCIZXPEPvHuKYRPzIItPV7tLsAEv0XlcCTFBscCEIYGmqJjHB8yylf9nhieRkRQNqPdx
cLJaTYhr6gdMxqDR8h4wcaAwk2iQgGMj2Yl1nHopJBlKbec9bb0UEmQu4z5PxjkAQrsttTtOkCsc
J+F83Xr/eJ4qzEg9obm6uWQF5tXgSHAsNzuPbdi6HxabBaw1Rf0dL1Z0w3aJ+/YThifB4SIydXzt
NhydhIuUDQbpMIKtHUbGLp8ulC4qvvRUgEo5rrKJQsjtbe60p3VxlX0C2kF6itl6sG82x1IMiaYp
A/vQtpX/r/f99i8ZUFceExln937KEXNfFoZTldswozAqMxJiBx9oVCYFVowfEtvqdMg4bJ2jrIAY
PaaOAjixFj4/GxSF6866DsfqkCL8PmODLwlrkRq+BRnYkhbHo+0d+D38Z6JdzZfniao4lXw59UFp
LdkpQGS0m4hDinPhL18OpROtxUsnl/8jXBzHLqlLAewOxAGSL0MrNy57pRCxYs7/+CqcXiOecH8c
EcT2tujHSN+Prdu/8RsNwWdWV4P5ljkrIJbaY9WcvGLS7TlXGmW0b7ss3aMfw0PJkoEcgmcJv6OK
tNW+gy6B5TwvavMksLDbk8NqGnSJp6rslkur+ab+WIWHVRfps2EV6O+6gNP1vsYINXEVELVkXSDz
eAf+FCt1RqMI7hU9uG7zZatRZlsubk5FBaNhvxfUL1TfVaOASLHYSgdFILqRohQ7F1UZU3qCj5KE
Wa+m8ASKOAO4EZccC0kPdNxIdk+zWNttUWL6erdM7Mh/O0XQLWfRgwh5dN0stVcqFIWqWLc7FQFp
6D0OmGuPgXVTugMK3CYhZ1fuTVU4OM7AwMn7DIXxL/s6R/4YSKYfevCK8gUdGOdHhNx8jz4IKDZe
Z3FGK+Mtn/WudU5sOeMfVk/qkjgQukhhBHlHcD2KnjJm8fIQDjMwFvKeHqxlcMA1wADKo7dKg60D
zEJ4Gt8s+YwHn1Qra8C0L4ANVCsKO+/VTmwnVP7+jayoPqYsvS1HrAqcBlDCzr1P4eSU5zaRGIpT
P1vlpU+4/dHhvfghc6em3Y4L+sqFjeGkOFF1YPmm1sPW2PGi2RHrHDvgA3a+F7gxp20L8svDJhVH
LzPjWHfQXDD/HOCpV/JAa5lR8aK6h6RK6/SYD7F7rjvVB7esLMlTDtUV88Jolb9WrHxg/DEtiC3Q
1fhoERhZ70vlkfh2qCy865uof3ApRFZb6r+an5kLB012ojQ8ZItHUQQCu0NJSY1wu/GKxgvZiGD+
2FVNVNFbPCVDdOIkgDA6zZWLxQz5iC6redXPPA0w765FPiw72EUr3kqUZz852rFf75tIdo9jOgfq
GF4V8RDRJjqGSzdAaE3IAhQ3LRVdgX9o+KKqEzJIxpDMrOXte2eQkb7EHWsX793rHDn2e8KEOV4A
kiX179mEXnlbDcR1j5za6pHC1TD9sShsN6nx4u44ziV0O5+gwUeODxyhlJn5PYTjwejH8YlOjJD3
hHNagAiPX5MiOnPkpLk2u6yUPApZyxMBz6pQcItxdg5uMriF7n5l0WW/QJ8g6n/bvm2ITrtpnSsA
g13qUoNKDDfOMEn08Y3Ln4zqV5S3jjdN1PPIwBrCE7x48oytkTO9vPAyvENtni7W4lvOsvpdDcl6
agfPZB/KXVMwigIg0nQotG00yQqcuTszhwAoBuF5/kb4U3IPUdegJvXYRA7YbtGMHMcBIxR73G+4
rjXtSSRMK8LRvL5W7PTLaD6KxVMLVKB2qXY+gLBkj+4PpVfPAlwOV8jFJX6pTxNdlfexLaJlF9V2
okAmn0zhPVM9MlU/S9/3KAhp3AHtAS7j+b8wTVF5sBeMRu1Z6Ai01Ni0yWeP8pLsWcmxBS9UJ8yp
q0di4XGamQvBMxn/iS2Yhw+e8Ta/BTKhd0uCTxw1xSzngo+SxUgdw4fGn1H8iCqkaJq3qLToD/38
wAy/NK8Kxty/wZD3I4fcKXADgv7CTTE0Q1Xv+mLGQ0wiyGa3AdZP1jnlDOJD1PhzzgKIPJyTorbq
OFfJIg+21cq+FIKCUITUJO4uPRzTHIOQSPtjrGtJsrZjrbspVyy07ILhvVasJFE0Tt2cL/ivYmAS
Gdb58oBhh2kzmhf1FCKJd7tiFFV3WHJhAKCoindnFiezuVu6srt0XOtky6LVOdbdtTzPNL37lPal
E+9LX5rbtV89fN8rd/aNwklKQrrtzbn0id7vMmEqDP+2wAaaph4S6Iaurw5j4RgNtwuhcyao1dG3
TdaTmWsmDmyvGgRpfhQTg8wmsrKUv+uRhNWmYuH/wys2e4wHEvdHomLlkzM7AdyDq1jE3lkvGjMT
GryzgduBNjV7i/wdhdeECtcKkzupQugqPcnSnfX6/FEDJODPT1P2a6A8bt6Ro/DUb/bsxt9gBFzv
oRiN2ZbtUYS/lM0dHC4lsYwnkQgw8Y5Eig4eAexuG9vJ+R0OzrhgrfAY4UwJwo2Y/fi92ImA1hXP
gCMppLONxjjC5HXBrOzRCvi2tNEI9MPz8VpBLZ5/h2xWiwdVupkhouwAM+SRWevxsdVaEHInZ1Qe
czfkHGucifgBRV4NOsJKtYheBmIDSwI4mnhdXRx163fmrueka059NWffU8lDmM2qu7xmdpr9vbEr
+KYC9a7fsRDiTAM92+23igaYE6DwiW19XprXJCtkeKj9eTaHuZz7P3nCQfs6FI/PTenIjjSoQ7iO
+cGHpINtdiY7vAa/FKZ+ta8q61ebJS+5iAPFi3/DJD9/JFkXNTvVNH65A/IwoXV1Ij42a1sQAOyK
2zqz6m0EMYEpsmmq3xgLM3XTwb599wTcnBtwRf4TOr96B6mzouaJbLjE8WRIlGPEwfe22pnwZLqs
vrrHnxb/RVHNonMA5m2+4K9r+/sklM3ZDB0eUgARyRtBayDqkyJGjfOq7Ox9UGdE6osKCS6fptLf
IyqYPZZCSx6sN4qVDqVP3RXTlWLmBVyU/A2nqbbzIWCenw5lJ1EeUgF/+9BRUJBugU4klyrFyLIj
l1jNp2rywzNAxPEIsnAkbDDnCU7tmcPJPVnK2t0XrXVIcXd0VxB+w4QusNceCz+nKWfEa8fkt9qK
Z08VueEBENn65qWlcO7yFrHqijzXZBAhA3ADp+Cx57H4RH91uWRtNyXRvQrL1HlGmkI9ihepx4sb
9v5wXvpM6UOB8dvZlE6S/F76FPSE4sQHbHcRxK/CYcncE2lIpt+kQRB57atYIro7SyQ/CJeXMW+P
AcOEW0Fp3g0m8tIWy7jFxxT6NkI3XKOmqXddCkkbyHg2mk9PJIwbm3TIx7eJDjB2v96od2Z0ouJZ
Xc3Bm7FJnP6h0nRGHUdFOeGZCKhjj2PpRmDBph7jztpXzLPDwO5iu2K0Y3Ck30rfmilumj8DhIOH
eWTqvk01iFgsp/jyWcQEYME341CGzS0bfkBicO2mHteEy8N/tiQed+26lk9VEKk/Kb/jy1Ay7JDp
54NkaTlNr+BAR83CUa3ov5EFsg/jHHmgk/i//a6JWIVnXdXsimiNu1No8WzxWKsS76KjJLosg/Xf
ZVzU99QVA9LxsLS9566AwBVEAjIpS8zlxXJ8gvdCoHy4wzWJZp4tODgJoRuv3Xm500Rf60w7xoW2
wTg/FgMzOVMmu+FdB6+O0LADBREMCo+bciSKsRUBLNdNBP7mDe2WL7i0TcpzIZ+W8cDpUsW7Sk4+
IOPWKT8GGc5vYMvZIXYg3t7xSqTVLVV2zvAZZhHleO6U6wM7C+XeA1yWd42P3IBSWZR/rJs1t7lW
uvw7CN/VdLKwluagH0M3pdQB0YrzMLDKabIjCtccrP3HTBSO6ErN93bCql++jZQkVG/juPZ3Mepv
/RXLQPaP+KHmfyOUvnKrvNX7zWmqay4wqXWNF2KuvjvpVI/14FYY9EIBSc5WboJR3RvtfCekS3aI
iYbNyZi4Wj8luURsjPi2b+1UFn+Mn7rOt0s0loBipG104LJImWUYv9TOExE5ICTC4LQMrALO0G2m
4GlFIO4/mDSW9h9UJrncKDcX8VNETN7fYeBfqovX1uPP5CVudzRzotob+iEVSk4hUSebGdvZpo/7
ZWJ3Zwd3N4uQ5dJmlM7av6guqJNH/Ldi4V9s3L9tVSTBRchYuPyzk3luR5XOl6Gop4gEhOcN4F3x
5j4ymqj0tSOOkG4nbOrLXkODfV5wA7YoDmY4JyUr95cWHi/VGr6Rx6oZwH9zvAewRBqhxBjxiUst
lHcxoN1iM8X4PSkRo2PhVCUYLwnalUl1GNwYT1iCOrMNwELvYYzTwGmKwPEf9Uyp4G1qBf5QQIBm
2SKCsVWs52R5ym1Ghxcn93HaWr+Qn9WivTbbtplXz5u6S2uc2RLMHRaVPifYw5kAAqJO/b9By8bg
zsV49QvAXukeU3SJCGiQGJ/lzDtqF+atWOkS6crxR8JCQ+lLWMyAouXD3td8zXhrhsJjs7IOrdwV
JSrzbd6z1xOyNsFHNPbG/445fJ4H+hDYAlJKU/3xA+sPW845LakCbgjcEOmYXNg0eEz1a93dFiMN
kztScClY1ZahapvT64CqWQ76swm8HLm+1VISHI7676RqYELoNdAFgtSI1x967/rjpD4DBBTo4Get
CWfcZbOxaFxxlSIBtEw0/WAEkxqTcLuhwIPTGuBdTAOTVg5DazMBo4O6GXEtqUAND1SrsK9Bt82i
raxmC7h0oNZRYzvXgJEqakWYstorYxAv1Ak3RMpOzGCY8ApweyhPXThsqaptehY4nnjjwB4C3vcb
QGJVBYjFz6XZCN5K/zyLqRwYrm7/0A+Q0VHBRMGTOGVNt3GndHwk5Gl4efN+zOFExvPrjMvkD4R3
4AxJMc2WycEFB+b6E05naeVy8jgbLxvWMIQ7ezBNTwPuVayCCmTKpscw5O9AQJrPvFpBiFYsrmhW
CeqwvCvWCFJGRDABV6+c2o91QG+/uosiWFJz/axWa45cMfB3QBw4Tz2WmZTzWtlf/CRxSVFKRwAH
rkzwz09cthqO76tDYSvnG3s9Ji+pk/LBLB3PuBRyV8fyV+l3jBbwYKOS6jFWoWLYVt11ZewRc7im
Q8CF7hJ/Ee+dyN2XoZ7aZo8ejf+6MrXgm5im5Yc9Sf0myf1JCFwoNRtR+4bCHRYnMKgA7dVQ30JJ
KrVeP9uqV99rKHLgoWg0dOPVASG2dBxTFndVGLJAZ7W68fy4fs7nCBOSmvHb8qtN4R8LQvXElxba
bQ60oyf2VhTOwc3Djjpwe/Xa1lXePfZ1JzLynAX7BpxuI/UlNoG7S0HsqrYe09mracL+kTengkco
eaATX2zosQ8xXb/X7oxnfsnb9ZepQzyA3Jl1vo2mMH4ovIlzAoO2IQcpHKs2xhN4RAFrtuB1UjJ1
h5SgS7ylwrn2GBBKFuB4/7v3aRDrF8iAMiKfiXk6Qy+EJS+n/N91PIZQv7rLSxRVEnobXitOcXze
HNkyVp+2odUjaI1DrM0SS3Yp0HjoRbSA1gXPG2+ubssjLTNNQqRWk2UvWYYU25L7+QzOLu4vVqEG
b3IwFsRj8xh760zM5XMW1YwHHuLr01QJZCXVpPEfRXYWZElIzvcQdWH87tmavbniCPvMipP/xMh6
7aspBm5MZzRdtF/bCLTHAGRv3Ys4VU9F5uVfnbmCBgnYOYeG106+1d3A1QX8Jr0PvZr4MIcHtEI+
CF7GNk04S0dZsrTbpbhOInXTcEhSImyzfTv5Azu/sujxUlAV9oa5FLGdCMw1eW0TfZ48nCG7EZ/B
X2d1sr8U/2iBkB+LcxrW66+J56DZJoOKPpbF0TmaU1G8kQWeP1QtRUzqKzAPMWwkd9v6M6i9yeWt
tSmYZF+SwUvZ34YGVBAKNjO/X+JYZw+BC5EYVSUvZTS0vxLLUuuS8uH9wUUINgR2HBP+WuXRJcLF
WhxUCwwBD8Bo9o1Jo4dQWsfsB1nnt6JeeCT7S1rmoDlk9zANTfzHFtwuBwIZibOhMknUe1iR6IsT
KgVraMRf2gdCxtC1W9CcjFxmfyelhqmKFuX9eHnkYegLFjmcCjOkT1XtQ8GYfGyXuwVUcbtt23EG
QqULN1Cb2ReCi8WdgwsBM+crYfuUcARfqns+S2TrgQbIM8oXvwH5n8wcGsqbGLGGpbtpS9bduzjx
Lf+HTf+Ln6Kl9RsUHo8jI1x+su3kpsmnsP+pvVs/d1K4CR2IrV8l5qjoEA+w+YkCsTLRj0rjjN1Q
oMTd26w9jAlE5iy+yWQRf7tC4/n2W93/myeMBzSCtPNIz+cIx/PP6gFCCTa11+n4/goDwIzGZdXi
eWND7WPkx9DRiOMMytt8KCIAmuwxhQoLICKMS9TJpMUJa3XHKgEPwzRS/Opy0v2IpGVFf7AMkfIE
HRVFE0EN3DBCNq+cPo+XE3Izcat20vZU0oPA0TCqcrq6EiLYMvf7r0KHOt7HuadgKvdh/t3xYPqK
oAYj249tkjNg52ztlmYkoKpZT/4kSReu6bbO+2hsL6v2/fjMHrgjXpvgquXj11Kb4HbiRVT/pY3H
MtSOg2iuDVD6OslAbauZKLrEJL8jD7/Yjp1sJomXocgcRdfkt36N63h7PcwB6FcLQTRLBoAAp9JD
uV0LVg5G5R4Rfz+dv5CkA5wHXtcstxaeeQIpXlAlz4fb1jOuIRCtU/8sCVn0IcmeiGqPgpM7ueWM
Fc3ZrFq/VW7Jn6N9wnYPxcI+ZBMpJ/5KUiBWnMqIGGwaLNfV45xVAwUsVVp9R2xck5OJxvjN0fFs
sRuGpGn8ujX/ehuQEauBRfLFOJB4KYVmqN+D5Yv1MRn69hXXopYbw7EXSkUT1VTjZHqJ3kYKDV9n
UN14CfxksCdv8cFYZ3To2GNCjrrby7Zx690Yjf49ko8ZeRSwdo035LWq/mb2dDF+Z6is7l8Hu7rg
LTEo8DrkvI+zv4SP2czC9VdXzKjOpe9287mt4pr8N6S0Vm3ZZRXqyyB3jsOuyYkXc6awGenbjUfe
z7lltuHmwiQd/UxmhPjHr+Ko26JZ/QQOyyBRk9OylzdDjAOTDqUiLTdjIDuapIA4DeKBqnuOgR28
/xX+Zh5ihPOrqsQBMs92i+qWw+LCGVIv+85VqQbSLSp/fuDRktd/JTq3PgXsben5MCz1N0CDsuaF
OHtrn70ytM8WByubqmWKucHbEFgh12oxA4FfS/GysnzPeY0nU/4GyjlZfuVDObW3rjcKcZfT/M3j
riwD2AnEBdIbg5WPNqOaONw+CkknETau/tefSv3AIqEEcNSVld51NHdzVJUILBtW7enwEBtt7alX
rb7h9c6rhrzdPP2wEaPNSGI/wnNgU/xlphH6LbNlE93NlUzkzjX8xL+UKdvggxCpFz1FoFz5tHEk
s3UFjIV3iCIs88BDvOVoTcQTbyhNF+5hNiY7chovoq2aBTo7l59pNzVG3uELSzh7ULBGWB5TO7O7
g9EDMzJTy9S/EZaCe5HFOjX3KAKt3LeGFfunWblHFN8Z2N4DlgZVPIEXQyAJQqPe8Uz24Wbs7fyQ
DzNAo2adVhyi4Fujk69kt9yg6fbivR26ddo5UocUkyB7E+GeU9cr/6EVLP5ZE7kYHwf67rr31g+5
TFilsPWQGLK56H9mZF3sRFGNG2P1hgh4qMFqTyvmjFuHoaShTQH2fEByBvWou2EgZeyqMfoET5RR
6PjNh81F5hUnRvoZizB3n0EZTtC+GHIvMGh0dG8woAy3CrX2yOqjaTDh4104kyyB2bN6LCW/YW9K
xBx8z8I5F5MTlq8cGPHJw+FX2p22dUmO5TWOdBO8kgHzoQeyhiPBhw/S2Q7wKggMkkB2QZuDDHgt
sEKER4777glnhIpf0f6o4PKwVRa7LrTica6L3J4krIPbec681zSpCCA6hAX2lWmKi2xcVm9IFhk0
laLmsJSMXPrbxZ/U7dJfAyWhQTp7qh2k9MtI/IY8L2kRogaTBcaDq3B0ziuWyJwUowuK8MEfMooi
/XWY7T0qEk5NCr0L/3flIdp+ck+Vco/PE8cHk4rkFW4UFs7fFMXju4zYKFDdpiI91XTUWxYWHHIj
QhGbKODdfBHsuPq7pkW8JxiWjnd94iQYAl2YexGBtIR4qka9J4AARTpPkINHvFJ3vp/0r3icmi9m
2Cj9Svg1v0w0sNCshKgQUoq1+UfMTcesy5RAQlqWJc/PS5vlT5iw12w3QjsYtgaqK7AS1IM7lr0a
XY5vqVDbXpTXx5EkzLXtnVrsZBn09XNqu8E7BGvNnDouWFehpcyrpe7LjR5kXMv4UCUNiwIZ5wgR
zbRA70jrPtkFaEpcdUUxt7uJ97HzLtnohh/j6LxlBG7IUrTOMYh4VQQNn/CGHggR31Hosk5sbvyW
17omXyQ4siadU963wbISMh6rAnVS9whqsY2W21HQSs0xDXI5nRtJbbqV9ELc3rXK1W+2192V3rZ6
7mPJsti50xDRg0dA+VVwNNzt+hhb7rj3VnC82oweeDkYc8lUHctRJp95Hkd/YxzEHAjWZPqp6rCm
22EwHQQC+O0vegxrujap2mlw4zTLO3Mtlg5bTN5t0OCUotBrzjmM9CS1TikLTJLXtJPkZ6+TsIQw
SJAiXQvKFo4FCYyvCN+CfbkiDexDgucUsmmPpruvbZEV2xBjYXlUbl/Q7Fn3f1Si3JY52+nwTTrJ
7J8yDmvtXuLxv+0TVP0di3V3ZqfYiRmiKmlvbM6VephsLxGQAKO47wBwgNABp2YEnKJarLfLWsLm
9fykM6c6HLr+YF127nhzeqG2lLx6zqkiu82A7pcguYAOjOGWJkaXhWBEyGmXooI9Sc6RAERBHQ8D
3lVTcB1ap7G/gv/LZcp+KUjaClre7nDYL2dOQkF+J0TbfTCZ1sNReKGEgTAYeOyZyIcdKa2OUA7A
tIMfNvPBiegE2VCda5dDPSS6ONcFlnfAJ17CwpObhiVfOEfLMUVequ89TgjrjZThJPdjGolrrUcx
le1JyDx4TM0UdJ+yoDWarhA7mCNibvSe0hkGfE0hd5LKjmGwwZGnnaAQzjgzLgkB0iDiRBWEfchx
O8mzsHsKrKfOQagKB6qtP6wHj+VY9xhO6/A3wfaKgmFt7NU3Q5vZnRFX9DXbpXU3Oezqb1jWom44
LfmGxwkaPz035C0elYi74uBx4LgWl7Rl8NHjmSd8vhTOl+e7xNsQeoJ6jxnP+MV2gjWhTqgP6/Mq
sj5ZjoI0UsABm4i+4OuYfYR5f3WcGxxN2EPqOuWomYUOMiwIPVKfuioPPE6cRwyMnbdtR5LWCWV+
VVjv4zCIpm2ToyhgrtY+k6lpzG87xNWNXPBpbRNW78kxNH7YA0sC5RNylIw44W5tHWre4KQBojPD
tLdg7Q95EcwNdGIUkRXswIqcGeYJ1tcmXCrnV44F8UYbFS3bEDyOPVAcSO9p72Ab4ETJSRiO0Tr+
WskE1QeceBCRRwORCPtw+8QDzn2hESRdn3QfccBD2mwbzkoLkTPVXZHLUtYOIAQ1ftBTh6fDw0aE
IbZJ31KMcL/REkXJd7iwwMAbJfxTW8f1g9cH7VfbXGEhaw8iuU8S69+WzsDLf1zFAkapbN2buvOs
+a7dIumeXPKLBw7MHTO9lWHz6nW1zC4ROre6uCzKjkHhaxwVSyPcpw71EMuHF4qvwLteKUUsZmr+
WtmCPfFjUp4W1uG8D2kiSTmZGI/dt+dl3W7tMqDe9ELSFYSE4OcvdpnSYFfjhoh2C99Ctb+iUwMe
8TR3HpigbMObftTls7bu5B4DQ9/mBgIGSxZkNRAak3DJ6bAyN056REsO0Q2HLI3kMZ06c9VCBn99
DnK9/FBsEf7tORLdAoHM8ScIyqqPg46m9Q0vOacN6S3pjzZdNt5pz0kfeeAAxMK3PEIR8yG1bvyR
U/75/0qQD3e2vCCxwOtU/BmjjKpntydPsgdMzpOz7vLG+XIGgr1C6Cp+qPJCvpP1aN1PtNUmfp4b
npM4KXkVuvQmr53cetJdx09/mVwH0ejqfNjleR+nmEFILm9mJgAM8nXe6XMBhzd6xaITQMJCE3U+
hzUIbiBbWQ0vsPRISyWVATpupA8u3eV/QE+VZHWAVjWX2YuyeUfQX93i9BuyO74i9Umis6JjY+ii
iXaHdrgzAwRPkLbdNN2MXk6H3Cb364wbmq+8+crYC4UfQTcMgsGhqWjkYuWKVZ2ZiK/F8P1ywoOg
FfDsqandjsEJ3JL9gxIzkmP5DeogiXkGuOl01jpempOKsOseAric+pJzwpMn15fpnWKSXB+DbsXz
MUTrktEPkovszBSMGXvjolOml/5avf2IpWBdj24hO/fB+DDHa9hoOAH+4+i8lhxFtij6RURA4l+F
vErl/QtR1d2DdwlJJnz9XbpvExPT01USZB6z99pOA8ZK1oOiSm35bbE/VrHwn1q3kuebR3bddbcF
AbAM9zGAW/VPLMzStjMiKcTCxIhvMQA6Z1zBATu4Lsqy8bWa9Tj/maxmbCd0XzJcnrsor62d1Ob2
oAsR0DpQSb1moiIIeqN5kH5YyFni6yZwcHfAD1P30dGFik9xT7N2bZowOK8kWfh3iCuZCka84tMH
Q0xVH+LatUySj/EEB2aR4xZ0Sj3tRoYW3KbRzQWb1IEXmJ8lTUdwxDy+ZlqTOFz1mwW3233woXix
fSZOmnH/tl8sPPC3nu2KqF0O98wSg3Hf0VQgwshrGnf0jJX5mZZWMViUvf5T6j5dHv3ZDHi3pzkm
J4fzFmebr/35iUmK4yC/u8mruHLye5CXYcMEjoEau3wytBLhL7p9Ip9zrA/5zD4x0USGnO1mCoi3
0BOnaFWUfbeF1hc+3By5tEvEMXqbwDiN9dgSQbZsfHckWWUawC3ubY0bHOAX+e9b7VvZC5Efwjkj
8A35NVQ2N3sJReDVDPD0E4DpIXEpZs7Zvpk5zMJ9UzjWmeAkJCuihMezYxNKNdVPkTMkJUmemHBK
lE3kcZSl0yxAgzNbblcAOsHeZer2a8flkrKOiMd7xkE3bSbw2W2GGXvl0zDg+fB9UIHoXEEDY2DR
tHsGMGzYgYrfQGeC2MgknECLu0NvJMEzbq+3DHW7x6zEjp0M6UingMBdEoNwCwReHPhySTRZs81W
b/L/hH2jurcJ47d4YONri2QIMgflJ3zCK7LD6iKBK67JWuIrIxStKfWZXL3ynwMUKNtnkM4ubiiL
DOyBO5i3thws1M1TbF1KQpSCu8J21/hcFH5Xw8fyzL9Y9Kr44Cibn5q4CLszq1qsspuQBdlTGTvm
Bia2NZPEaEZC6pJhSW656WkuNBtTBlEOZY6jJgy0xFZPu7TLu088iGv9wLfZtmcsdOSyLQX0sxM7
RDwFPObu8rek5OHOUMHYJNj6BMEEghH2louG9bzVp5pU7pYEIgrqtPYJG6mQtffY76ONo7BWRXBy
bTS2RXeuYUeD8GEadgwHEidABzLM2iqkUNVuZWH6vCIMDI9sCQPzVk8hHpQRcMNRerLKEpTst8hJ
cm+65ylDvhPEurFeIoOzkuONZd8j4wPvyeqYCzxmfEKko+cpIx4P/+ohtEo0qj0br5+uIWF402up
kBaEnjlYS1NcWdsL71Bygpy1bXSOMgT25n3s+YqgFA7g0sX66kftA75Z+xAQYgOhsmvluF9y9Pwv
rCuzV3JT2/7YVpF10M1E+Ig9RPJcRcwbnwzrzvIHl7wCaxcFa/FXlhb5p2BAefBZkLrDx4xi4xxa
g01EpsG0Pg9W1tzpFVPuxsjKBWsc4qtPIkzP/XlRwLDZgsV+vQ+VZQDtLKQ18G80YB2H33NrEenA
VGJmm0aMip89zBDvzBmSD/z1HLjnf7AOFVIm9nrPfP85v18UFuGuciERICeYavVR12mHnTpkZyiI
JGYCyb6l3XEdSu8wcetgzCHHydnIpYY7itNC3TUtu6pHW2KCYnaBfZgA1KLb6aEEM8gCZKX8teuJ
EEs9pusu1RpSrs9IJrzzgJc+5jORdUmf59XH1ESlu49ImS8IU1/9h6V1pnSHTWnwMSvemNsrq5wn
NDQsOJjpuqghSif+xoME7waOyDTcdwzFww2ymv4bBF3O5Cm9gQ1LSjkWYzMGGiuoS/L5Slq8jb9A
SXiKtY2UUNhl/9RRldlHGgXx4Y/KYT1cRvpI3Gi7PhobcRYSNKTYmKlX+1L2gLfJ1+ij+DkPm0ju
VlFKxsKT+I+JqKa948n7S0mtz+hEESDbnMWQUWZp/3fTPhM4SYqiex6CXj1F4Iz8xLI06h/EadhG
F3K+bjDsgUgiVdV/nbFAwJ5Q2UV7iC1e+qqiMT87EC3rf9iXXHBzuF8FQr5iHOAPaibz5HO7xp4P
CvyEefdoZu2/qeMOxTFC7sRQEP8yhHynfZ1TH/nM6hUZ9t9sIPpzy7psni7wMCJA8riJdivwfZwK
rbe8jHBAqLTifIm/iP4LAewIOICATdr8nkyFhVd6cdEe5VYoCiiVpiB4sUBKekmjovxvDAMkZgHg
s4mhTFQ6eBRu0Zp41ymKwllmL0au851eWBYnHRm0aWJPzUJCIj6zB8FdM776bZR2m3GY2uLQzpYH
ESI22T0rNX5xIRVZeq3TiUs8gQDcyHTFMqARsHJOoXX5pcJWGX+xx9x9IxWRh8ewBvZxVKM1HDoP
k/6BVIJbZWixaD8NzVAdjUTgnyx1uOLpyxx5gSNrfhH3NDV5EVRa90uhvHSbj10Eqlghf9/CPvRx
owawDtDYk9hwtGW0ZKQPeClRfE5Tpf8xLuLIABWi4i0ds/WDLJruMe9syI2p56nmvVrSlTWTj3P9
hb4eUqoV0jImKCSQjokyFEcS89SyD9Yu6M+6zv3ujlLP8B8Ky/8Put4EsGoU4SGNowi8V9Agv81w
0w8n4gMxzS2wxlJG6Xxg79FUuK9Q1iM2xAG2KrA0mQC3UaITXDFhyCPTjX76zKI+DIOLS5m8fLWr
kdbJkLx5HYMGJxKTRu89QMQSJMXokawFwmAlc0Fb3YgCMMh7NIFEX8IBsGMZHHh/cu+g4wpqX4lm
53WUpJEdIZ7n8OhkqcQtycADAGuPDPRY1NG0i7miNXRiVVl4HYy6uYbsaOfJYXmAJCQ8xLHxeOu7
cFPvROmm8x7EAbEwCPDBcHezHckNWbIgSLlw1R3plTeeFeJcepPFWDCa3HLdskZQchvrRX7Mmggn
ahj0aDsmWJgPolCoN9C5EzGTtAFfSnYsk3u0xBzrkNZsdPykVG1S2pmYROVxeoZoRRQFPamFa80W
/VmOOpB3Ns3wDa44hfrg2O1wz2uar5elmr3v0qro2gnlGNe7qlzsn5Ecoj5J1z58G3XV0pVj5SeI
lJM0T7BPNwsLftqBHcjG4I3mOCM2oXStgUARO743lT1F17HWXNBQM5y3XA/xPZPqquDOy2vm5K3W
d63oyIICmzLv5QoZ7Vrpongwjo6yZOgk0XpWqdr8zMVTPTS0rSQ/OmEcXQ1jVpza7uT+VwLfODjh
UiHXBxm5ZwpiBWcAmIbDQqT5I5eZrTcssgNnp9cCCWbewZoTKGF4nIbB+sTNL/5E9UCaJkbl4UD6
T/2vF1b3205kpSFCShnE08mWZQtkNnMefeIqAQx5wkKJCV+PZlgsTCmS0ZmQoafOyFo3dSeCWjum
t3cz2W0i4aUGAjX1K2q+TcjDu2yzdfFV0ntAe7aOtqp9xyDPTZq+cL0ntuiV2hmSm24r+Fmmu3WF
7I1Y1Wr6K0UDIX+bmQDDFx6YlqBDppd0UW46vQdVRylml6RI4fiOEY06My/Fro3QpG+BH2AUHzH5
/vPEHL1VlLWEMZu8/4UriVpEGL2oa687MXy4bPx2oayVz8jQYnECsn36IMEDPlOAlPHB7nNE60Qz
o9iBrPXREP0UJzgvAEcUnPY+m6p5OvtNZOxtJVwWJBWxzY+Lx7D7OJaTmU56LKJniAbMDTymFjE/
uiJguOAzJ14Jms6GPAq6/DZOiUzEEJpHx2jwQ6Q8AtPliWRwtMgwyATJfiRGvrv0ENYvEuMULJeW
8mp8nWVP7hwiqWZu94nQB8GP7+Oq3DF5ylmyZ7XXjh9+l8briW5NzZBFuxiSepSu9lHySTP/JvzP
vkGT/PqZ4I3lYVEhbUqO3+yExS1r9j0Bmd09q67oAnjX56EL8OxAXOjATK/E1NSXBjKbc0jl/3Hs
JooAk3aw7ycisXbxmnryUHhQPb4R6YsHbSgKtw4JGCoREnAX1dcCayNBAJKTTWJ0H9Zy0wMcqA7Y
BGd8kL7lCC4vz6mJHXDXp1m4IdPfSo9PDfg2JsaTj4Xr3beJAfhpIFQElxisLCyxOMyU0z9GuYek
esvf1i4W13XlMLpg5umyDOVC1CCQopqk4xXMAA92MTPbdxDXvEBU0N1eGx09UVh63W5aTXvpx9qe
t77jYV3vVgqST9qiPDuwNZgZhVdiPMcu0LwtxYYb7+opGN/aRdEe9LmtgQ4thX/sQmbOOyFF8BeP
sOJwVFwfm75txUc5i+gCerL8jDoyLTYksiji8WQw/HTSpqMeOtIVSL5FMbPxWZDR4TiT/4iWMyUc
L+zGaDfJse3wPHbVyUVko45L1xnvwHiGoCBKSBa3pkJofSCgoftaiey0Pm17IVrdAopX08+k85Gw
UvMY4/FFYGENVfdjWah0kxjqATVs0CElJHPPYvSRy8b9hmK7VqeJ/IDrCF/FbES6TP8BtSiD7eq5
uGXXAEP3kdgJHeyYnnXNedbrzbkAfwnVKqFvMes9fOxo3fzxT+hk/m/eDzi9I2uqV9x1pD3nc4tV
ApNqnZ/y1rGeMLdLPGkRkos74hhS+0J9nqKEXsSg/UNHZlZ2IpO33sKXRK6RAD5Km2McwyO5aHeB
QgOOACGbx0A7oaNp8gub2+UpLXhIj7g5F+7mICfgU/pcoUj6wOjsqeyRx62hHvwXXHGkdDaZyt0d
7iNcBAhVtYaM4RG8BFiNzqUYmZ8DQHdVXuzCqQ4IywBTtJhbC4G9BEqJXD/jWWn/ZNn1WPypqgqH
otVIQdYK9H20fBvqx5XKnj8HZm/PhrWSzrbEz+HuSIUibi/oPBrahnZuhQOBO5CgKP7HW3xVKPbh
Q0w7qv34n0JGOqE+HlgEdR7twsan7WeOI+vsI3NbRpoPAWuY9IV4OGyWMBpjfJu8JAhhLks99u4/
qpC13M9cUP86om+++onM7FMcDcCsNAuaFWGDYGvCE9jGZ9wV8kwIQZae+2F0XqY4aHgt2VY4+xo7
lT4TFWH+I4TZ/tMyBapvL0wd7fDeBCxBp6hft9IGyI2W0BrvobVp603MOKHSpWDKwLyxcmmUswLJ
FtOxSr028GXsa5oxy/7bV6QDHBYkiXymUKy8Tx5AvBfJCOgpPeZ8+eJXBpPtnJYCNR/zrd5Y9TEM
XbvCuyq8/2iiB/T7hq/onJqA4Nit5XgT+kiPKdxfyy8pwCPePbIR0lHaJwBY+IktpLzp0Vl4KM8p
ZlccHQLxKCeSAD6f+rbXhwS3orZOgpRRrtoKAywWcgqYEzZxruVzjSmXS8hOcyu49iCZrQt3Xr7u
shjW+g7qRhA8O87A3hm3y1zs7Zmf+B51NOIsPfryFFhW4J7W0K+ZyXkBTq0ZUJdLL2P5wz4bwvqe
5zQl0GxmSg/0uII/E05NsCuAY3l8pCyTzdnOEeExI/aj8K3B4gAnrpahy4K4U5920YufAe1M/Dpi
ToSDz4LwHOtREa4blOEz57xFoNmiGbWCJmjv5t4jd3NYG6T6AGzi48iSihh7Z3IvCmywOVBi0mz3
VhQxXcTW0mz9yHj+HolBWH+4JauPU64pyV/jHILJRk1ZHlxJlkAEDVE6KFAXlE2QvzCS9WneKwYF
wWEagHYz2m1uXIrYB88KKT1kd7NdM4uedRMOhJi+ILDymvsVTFWxZ5KW/rYdjFIsi8jR9s1EJGbS
OJqFFC0SsX0m7M2ntc7mMw91YB17vw+9KzM1rHxIKauthFHyt1W9h5wxKF1wrqPjWJsGa7dGWxgw
aFrRKlSbZbaxzJdKGb1ryLmJibHy+vbodWsc7UB0ks8CmqvHGD4ThXTOVBW9klbb3zNQY2ES39T4
WwDqY00WEEpr7p3e/QpLUts3FNELoNDUR8C4Yj8gmcyzydyJ7NT/pqTgnBlb6rODWBhjbFJkDghu
azKNDk3skTWP6xP+qZh8/YgiO6rfQoZ5txxhJS78WovLeYmIZFulMdhN1wXcG9f9Un/FuNcXsAN9
MVvPwdgifikU5BWsv6g43qH4BvAFsfOgw9eIBoKdVOVYXFKCnZHmWl5eXZZee+3XGhDe98MPJdOf
3hdD6Py0IxvVIxb1LN537ujeTxFdDT7wPLOSuYJ0ceYWWkFSUhjydzpBaz2XAKwY2qz9sE4vurO7
Ck24AkNwVkDLgr3yGYyd2Veo5ScX1fx5w5vCn9HrzDQyTe0t7IbcY5DjNFl+wlodWmCB+xBt6JTN
9sWSdhAlhgjC/i6oZ+IVYwZzjJULL2s1CWicqLAtwNHliVPJ6P62i0HLVBYNuEkF5WuD3De8lCLN
CBIHc4MYnghxOmUkUlBfbz1NN69heTBRU3o7InB4pYIR8gs4xS6YX5g+RwCHlpgTH6aJpROToWRD
ARt73G3dlKV/8LXM8VMvuY/vKrMGfD4BfzZ+KAO1jK8E4snyKUC1c9PsKCelliAsB0szK85TCwwL
Ph+4Pgz35VIEYK5wKu9DEwuaCEj2PWK/Ik0PXZBD7N84hs8JY0UBWnXdNsaVgpTw0Gs/aH/Nkx24
rQOdtsCdwNgsONuslyxae8tDLh9W4oUI7pXALl1D89jhZ2x42DlssdkUfXdQwTCEb15c0Guyolz3
eLPxPgyAgCbE4Oxv2ElpdvtFKMI3Dl004tiJA94yGSoyEcFvfY9zKP7mMOZQG3GAAieNGSIhvrDt
j5xxLLmU6AjJJ7d7/9sUFdHVFCjEw9N7kjaZ9qTxADzhEn1EG0Scl+u07sOwBD6xajDIqSK7MeR0
2wwpWB+86BIIhKjiwt4tiJ1uySeBbx9WqK2vrJ/ZrrQoratDwKADcVj2/1xkSH54RZQU9tkzIi5h
0gdENMuG+oa14URM6SSN9402BYQJezSMh0vEtB786uDXl7iR/t5ldEG2y1AHZktBKThvCaRDbx6U
hlWcUsi/OJV6aO14JhhJc2mnCaiN7F8x2QOpi90Mbzpe3b+qIIovq9Pil84I1gXKxL8gZQl4cDCO
n9yGAdqGFPLS+uV0RuCfjjyEO0pH8j9rywkRmtUgCe+6zgNS57lqaI+FQSuLNA56+X1OE/7dMMEq
t6EMy1e79x6MMnH9IEsj7sJQVSZZpO8SFLOEsB3jxbLd4xAYD/4HS0Im5bAgCo4IFJwvdO9TsGfj
uhZQ1hXFT10vJfVpM1J1gf5bdYsns6GrBF2ELBCufVs9hb2Yi6sSa/XHWTvP2TUNhgfFb2bRDCV0
9etvtaAsPDSr25sEzSr525miUzw7DATHpA2dst9YVdAhhGgb+0POlf4YnCEc9k2knXgnS8dyL10W
p588E/NwAG7qZx9zDaU7Ca2RsXkYLsG1Weg0thEqQLKiTZ+R9TSkYuHeTcVrHGkS6vp4Wud3OWi4
nDr27buOmJNmC72EeFDGYa7Zdo6Xv7eLjR/LrWBnYEBi6xhvTYwKL7HNODZXHCcddW7bouVZnMW+
2ItPYnWPHRViRpQpGw1c2VARvtrYAe3nGWNWcSElrW+/GaZPwKJljoFq4Uk0af1MP5x9wuRj5IZB
i0mXCtPMS/zMtjAoZg0a4GY7Ej6A9K4LgMslMu+s6W5tQ9UnC91Q8TL7g+QQM6Efb2OEZ7gLZ4Z/
sM5wqhjEx3JIa49DXdkY5kZL8TPelCdYVRi7wofiAZ+dMTu03Ygltq+bPgakDrCpZ7kxZCUTtbLH
1TP0mpFlWwQK+a+2IgfRON48Wo16dJ3OPuSkmuj1ihU5Z007WHjw5aPoi8HZ04/13fvS2ivxXa7b
T/G+KtIRc3mQY1weA4zPz03vKT5YcHOQKJAeKyyYrLjj5SxXxI17Q2ZOcx2iNgjuymLifLw4mdcR
r4J+O5ph3HHOecAQel8dWNYr9ct2yvifKXvT8l3mDQpnclAAKCTOSLLttpT92t7ZjPDRmDXMdWGH
RekEQ2oIsczPDNbrg9Pyx1/yGhcU3DUWGMh3e+Vb51IxvT6sdpMXj0ONgnPDGGDgP2q0ziHbZYQI
oISf5d3kmNp8lVknSGGzFo/wBrtuk7j3xguBNN76YgOfc8/9XEOMspxlDk+K9thsCgpTMkRJqWDy
0AYLRbA3wGY6aJYKf+iKNI6BKnSQnlFaoq/ikm5BA2WwhOivQIqeJYtWlaTKFStdM5ztrQP2EzxC
YOt2O3Uoi7exsFT9bJcE/8nNEJCge5ULFxcisAmK05WlRKCeS+GO7RXBwTK++5qemIlnlWVb3zJ4
CV3kuQBNgm76M/numt9jpRd3raPkK+Jvuzm6gwAZFmARsRkjdGTaLC71Yd0KJkSd09rsh4phuiuN
Ao5c69SgQBnmGyasgx711ZZoZjEHVdFvxfuld9BGg5qIFgrRzZRDF0Ogasdg0flivPDgDjFa7wI+
b3Bc4nVkCUetWCfouEhEhd+MRykuYjIXuQcp2tjK6P5qOkHz3g4QpsnbNSgKK0JY4lM1eSr6dBjm
fnTogVHCIM255nVZrPfWPNvNN9wRWTwSg8BJwN5fr4jEZR2HL4rubdgCYNA/3WhRyHc+lckRlXz6
iWK4P4EwQ4uPWs7mpafJupubAW3jdCvUyHZkDvXKGmIIL1B2cRvYSDKdRA/GMUeF2kDshsaZgsec
hxebWA32495SBD1sDdfebyQR2R9E4KscXyQjx410oqDcOm1fx2ee6OHRB/t3C23Q/Rf7klpu/YAO
AbzIuJwN37edaJ9x892A2gAtB0Da6SL7PlvV0Ver0/xd/WixzvwNYfNSOIN5JP7V2HeWsP0PKkOv
qYlwNiUMTpANKE6Svhwj58M0nlmqA99FlbGexlToM28k5/S7z12VEmYTlu8FC1ay1ipePsx8N6r6
C2vMOGcpHrfTW1pmmcR3LyTWSvh4tbP3qdDqK0vpNP3m5V1dCLms+VE0DHlmb+k7b2b+qdFkJuN6
kmEDG0CU5c9UQfG8nZX0RaUvxA2AUvmh2IqoZtyn6nREWamKwhteNP9YnyqfU5gzlHm099qtkznn
cQmXYeBuIfOm7PAt9wEgecjB/u1Rq8rgh+bMGz8a7KZnnjCNtn6O8GuJPqA9JFbdA/2bQSb+xZ3l
e8cwKgmqz8Hd9x81+5Se2Cm+dRz+i4P8bIA7uBdoxz98MuPvETiQFwgAa9R74sbEhPQi7Q0DkrCZ
GFxF3jvcyIDctnq23DeU+1530MiRnFN1wwJRTpFp9Bz4uHyUnub6WENEz3el7/S4QZHMXXTeZzHR
Sngvdq6DH5DSxUpPdm9wHo1rWf3ykstvjfcdxGxgu59slQinW0Alxoc8ECQ3s1vrP9swdcixncfs
fR0a9Qh7inl2hwcC0Rvp0vg+Om9uf6nKYv2vslzul94nG3ObKVmYM5aT5rmNVfRfDpNEE8wudIRE
NgKXVeZTWyUIxs36HhpPnEZC0tzEcun8kok5bc9ih6vowJo1RSDcKtApRet7L10klwoPFpgq6dS3
iql3Gpd1xi1XHSV6aRgikjV6iqYZsU3Tz02zLyYTyK2mMiMPEkw7scLIjwn9NT3L5DzOOoQzsmCi
CbMSiSO1mSOJLVFir8gqt3aV7/tXUVkKJcjqlg9cL+zn51gIAPMy9FnndyYYwqSwOJ32RKuY6JCa
8AYMh7hdTh9pdUMQ1TLKJGoeG3vmmOnxp3IKWGwRVCFswEQkzLgSRqapwm1eW+Q6vOcUct5GY18B
JYtpWozPWsWIBDYo8FdxnTEY/7cW8MMTqT2rSpqFCQ+YBAJyGlBv2YsDwh1Vnh0v7+z7qKABA1pQ
IoG1Ay0tnA5hb6itf2M5FBev6eLq3K1Znx+tIGuvbUV6NlbAYZ7FxhSrS4C3x6xnO2Mz+zL45rJz
EYDpe6dyKC/Klm15M9bG3VUTJ2H/WXxBHhXu3RQOjyXkJ48NsO4M68KQMFX2YR4FZfbuOlhuDkMj
0F+eoH035mvGMYCo1fhxfVDM057BBkZ/Z8R9qPPnxvG+dDopcyX7hzxPVLNQnAH0d4SCTVjzN1Eu
evaPTvsH70V0JS8XWYOL9+Ml1IIQYpQUnv0QWYzChpOz2itbT6gs6r51/IkwGVs2zqO/msI9+NxG
MQJxy6tkv1dzVesBaTpRCgqiGLJCKvjWj+zlElP5hXDKnNCbN2CiK4tmhcU+S8TBjv7ilYo8fghC
oI+odOaQzGMEu5umGBk/4HLUMHLsccFEXTgjdPt2CUBLeXRL+PAaPDBUnuYu7onn3nvajs7gJtLf
OYSzuVW14/af1JFzSbA9Z8WPgJzxDttEkRWStf9COetD6xn3HaNG+C/nRib/wqEjwDlOXhdp5/cx
igPNgAZAHnYVKAr01/NyNHYJw68nFeQdpTaHPjY7buMhtdmPhINgSpPrwE8vsIPXb7Qq6w9mTfcb
1jG/jIhY9jDXw2i3DxEW3fJ1sOIVJLysx1VRMiS4TDA0xZSCn+REOyuffBybI/Ec6uYfpDl/YJpc
Bo9oqlob8QsV13D1CxGsdyAMrWWLhzDEZU6uCkBA5wbjki1dEu92CC1QorZqfoc+0OOph9oE8SB0
y/qSArmyoDSTlfLs2/ypcpOi1WREjAKf47NHbnuF6lphNpxl+Lz2E9EbiPcLYqwVbjfeBmKRC67Q
N7e3rb/Y4x33GAIts59MPqXc3mgMSFLBrdZtpds05f1N8/7GW0LIzFjWSwIbpxQsaJfqKJyhgmNd
pWR2/cHhgiR0SoV3VGSlsDYtPXMXxOXonUqSOQG1UfODuMeIRORKEbPM796tumxoxAq6ZgJtscnv
3LkhgcdTs5iAseW6/zZSyHDrDs60HljnVss5Yq7FRh4Mc/sXdXHMB1HyfndfTQBd8IDbwNX7W2LQ
8u5X1jwlZXUDgoK8IGKEZdeQxs9uyXtO5eoFOMkw/UNeIlwtkVVPZO2mRMGysTtriB+yjHLqHMTN
OEDnRYme7m/XOYSYmngt4U03zavriNeWJVrObnQZ28QlbV0kKymd80tNJZ/vgWvZz10Gj3Nj375l
xp3NVBww/VQxI46OE7XOJo2+SDf2nW1HzZHsSQIsaJHW4QjNB/lASWn/VS4hFoeYk/Y4o33l90WU
9gilJkh/AZIVOGqyYKDkSSX5gCydlitbDeIs0ty3AGLOPviuiCP3TYsFKZ7yHLaoJnAl+MbJWna2
cAf3MV/mldsGfz8SIVTVr1MuFvyJazFcZ5vrORa9jve55zCZYk3bruh/a4/QW5Qg8pl+QmLtxV30
L2oGd7gQPKAJMDCFuuO9b0LUunb/ilyD9G9UHvQv0qp0CqVwUflOdb7/ULI9XIFqYiMt5LD+drzv
Gd2VAnbMsN538HKy/gOPAug2haWAH5b8gvCIE4fNOHQZQHwD7R9CLDcW5cHl1GlPI13YvJPgl1u1
Z6VSiB3fq4MFPtcRG6dauetuYL4Tj1vZsX8JDmg9Js5Hu4BT6TyLqqTLG6RvWYepcxd58MXIpyAK
Ngw8ihmqkdJa7Dfl+bqm2bLQJ/Q2M6etXRRp+M+sdZ8SDUWUB/KzAZpeCxwb5ZU2I68Yk9X6GTnj
styXPaYrnmXYtp2aey5T4hOurEgVA1HF6XYAm+D/sPpgKG3oq6fD0MKhPyGkRHdVVHAWEh//xuvN
HpZzP1sD5ol2Hq+lRYH7qhg1H6VlxMRsOJuoGqdaIAEk+SDDP4TKYTpriwtjizWGo5MQtjY7B4Tg
QrAfo+yBWTtgII17R+/CyFvN21xOBKlQNuQw6zJSKj+jyq6vcQbdgFhm/DTYuBGIT66XMCzlOE+t
Ifr1kJmAyRtQ9m5H5uWMGNpcPa3ZSOwJk4foTBwHmYx9lWYXp7Ki+H2wlTrWBINUmyCaEUwQD7ag
MYvJjqIf1HL17PYAyFPoO3ayefgMEQmsL1P66L5xbNKrOhxr/9aCrnuLrFJ7iX0zLxyDJjeAjvyY
LtxC0KpRW7nesc8X0K7KJ4KAAqiNoj31i9IPPVFJu5oGPdxl4DncuzGK5bCTpJt4m1kBKdhXpaDi
mglZK08GVtq/ITPo7jApQt8kLPA/uRIqd8yDENY3HBdiVo6spIr1NMwaSmFRUrDzJnukq8POktlh
Yp/DojccuKLve1Qmocu3MfbzsarG8XsszeSjcyL0+Rb1DeSBe1uqsejvcNQO0XwMiOgbz5Utagd1
D9fppzP0eBIaDYkIodbQ8NVoYdh3DjgZE+TvUB0lbczPEPbVjA5hGZYZuSbQl6/UrrsDjLHGfveQ
iFfPUD1SeW+gYxHRCrsf7CAgxuAWnFqkmO8EC2lmiyv8BVRsOIk3A4O28iVoQjQJIeHaEev8nIq4
pHbHvVRlY3CPk4JwIDYAN3LLSuLQknRiZMtQVfN4c7M0FUF3RcVAcVgFZI0xba3TUPCyMguqmZ0T
bzeRf4N2l+OffXm9sLBNd14dtbRRPJVeWu5FTvQl1BYFg/i5amwnvmFZrNE8xwj3EV8Mft9Mm4pg
yyXb02DU3rBdly7+9q26yreDY63jW0+cW7Wt0SnfY0QzL4WVlnqDC5ZBj6GLj5IRnPG1ZSD53EgK
ZTaWoz67kYt208fO/5xZWUE3o0lq3xOlWZ5CpNTLoQdf631ZdOslwS1ogspktsoM5t9a1MAqx3lc
v1ZPI89NeLlr6Lq20D2aWuBkv1OhmlsoVqyD4d5lvMV9yAAUZXvkV3XKEhWh6TJtmrRH5WKHBZA2
L2dEfK9CRCeXCLQce8ImRTW55a7zvT1B3VZExAUZ5d09B2DqIfXMfLaS2OuhbaEbB41y8BiyRf4R
XBWI0C39W6fERrCGBOeOuq2o/0Qu2jROS85l1PkEcEFVq8hzRKhIHZBbd9ZgxHJVbeb3fxkGGqY3
qWMHWNo7UTiHFigS2r0amzu2eXDQazTtEOVX2U/nRLHYeSY32UUAYFHEXTomT9dPw3X1N0cjZyij
xv+RdiY7ciNptn6VQq2buGakkWZsdN+Fzx7zHB7aEBEhBed55tP35w00bkotKIG6m1pkZolyd9L4
D+d8R2T3JL7gUthU6EYmit02kzdJ7J8dVTS/L02Oe++BbaSjTpXTWaA9bDXI+KoUS+NupwnIyxYR
cdr/UPQQKmDVGkHMaAZevu4N21w3R+FYBsBtqXSc6NaQkS7ROcVJgwUvm4fmBo/nkG45B7PiFmyU
QmEI9y68il0EHXeNpMH+CKYWGtRWtmoKWCkj9oxw0LOk8T5dygn7LAgOspPDmw3nR88U68IXgJhP
M4Y9hPF5W4mYvVvJrmgcWe1VGxsrt7+lyIeIw58Ig/jdn/rFC58UpgeWiqxYYr0vWTgPH60yssGv
G1XWbiwbT+5N3VEzL7ACI/hEmuCNTYtOzCcRywSjwEqdU2KtbYtgFbbfkS6v0Ib7IYlr8aJYuKB1
GcJjKxtXQPOqvXH+KAkT1vtBeaxIwfTiV35LE+pm5Jh2FG4GVVYzksvRz6+mtLZLwtMjOughgAzy
IUcXus3IKKpDDsFLILiFBMLbASefZJXlR8I6MPuV0yYCPK53eqhAvUBrNpW9X5KlmW4A02rFxA1u
DjIgMfnPEyOPbNvm/qz3Pc6bdleh2E6mde52ObH38G/EI4FCxG0ynLKbo3CqlrThWKUZZx5GHwes
SRkMDJ7hT1qa+PCJ3gyLxWLH0AWRCKHU96lvQORCadiBGqyL9JCDflAltgwOQyLVBi15askTSsRq
ZmNevaVd13lPXo18lhCmxiOraNREYa7LZIycFoM5HS37YyZhfrXRCYYT/iHbio+in9NijQevHVdT
GAj1lpqoSaJLnhvtYJZOUevjHCg4UT+513I67IX4metQNAEoM4+V+soktQcZs1FkOLANm6A+ATHC
cEDDXPFZGt7bp4nRh3PFuiIVP7wCuT363MkCaYyCWhkCJlKGoZCMSTT3BFp6UI5aHZwq7B10hzMb
hYvcY9B6GJWJzxZI4XCoEx9CDhaOGoR5HSP/tYu+41tGGTd8R/TA1I9YI9v0JKTUoFMU2JaWN944
Wg8dwRg0VWrknley9jwPUzhr9WsNjlzdGQesTg9nF8oT9tAy6h96qq/av2CY3UKPW2MFjWHyFHiA
s/hGgxEakxuAheVodiXktbreYga2c7CLhdDCrEHpY56eyUMYkbSbZBl2aZHo7C2gDBguDTdetx+L
hryKPPTjkS160fqHYZLduK+EJJXPahUMI6YWuF9HOc8kLp3Jo0em/d2ANjhC3Nm0uQ0zbDSGVPUQ
BNg2773pmNFaIRHlS8o3OSI29siIFZiXJVn8gHy2ZszvDilpRzVdw3rGHFFtioKSf2ONfkdlxPiC
Zi0qSKxDTm2vWmfuogPzGnc+aBZ/YsNGS6CnSCL/IAha/uCQZ8aYJ566Kp2OYFu0Fq91Jux+K/K0
GPGKt1i6FA4SRkpugIgACwJj0WqKhiOxUcGPtnSIWK7cwLQ/0Iy47judjaz4SZDFrT20Le6BwOV6
vEdSRxROPzkgF8qkzfWOsR5c5LRurXVJ3BrbPmewBnZ5HEjtpsLoN+I+IVL5IzVjeYlgJIGyly40
UZKinXoocyecH6GNw82AKcVFXqfxZds2pX8JiWEosThniNtCguztLZspKjUdhsSY6CTmxtJWmSDp
LCd34UwE54i+10Qnqyvj5ZDDcWy5t2URXHIIoJ3qBtN9Riwdn0QmJja+2NCQz8uScrhQqD8YTVEm
MBOnX1uZ1JTuasJDB2li9ngGLDCoRC75nv9NQg5w72aHOmRLceOhP6E/iS5InNHDLfrxJD62vtuJ
Sz1ls7slLSJ6bgdlDJJgWsBrmOb1S2JQXL57RchQrnBhbG2Qvzjhrkql9S00bvajw2Ze8GvI9rm3
lhmfFTmA+XpE/vUBQQbfP9m8bBCq4JzJOXiifsCnnNvHhTS3zyz0qhK+E9RxRH7VEpMiGI42W75k
vGwhcv7oBoRhEEp9f7knSyu6LcFAzfsgz916zYL3HGhTCl1uNQnPBM80ujggPY7URlalXzMCRfl4
39msmnZdQ1TV7dIx2H9kWUUyB99PVHLaEpm0Yl/g7umQQOhFbfoCV8H5css4OaCzBn2Pmyt+UnUf
1heJ58DDIHsHVrpnLHEzhwN2YOJG84dBqKHc5d4sDalLviJeD/xtvVJe3D7WxZQym+Yw2iUonou9
icvw1ig224fBYdhFFE/m41UdiI/cWm3tQZRSUSBWjmb+fBsV+eiBH+8Vjoe2M8xjwsRaezLGlyCY
seojI5bpqC2JmqkftaJLKEIcP+RC1zeweongsTyNDVWiHSK4Fr8M0RS+Z+2LJiApI0UokDJ8Voic
cBqyhiZs1LorzQSpENhN4qxQqoVINbE/nU9rnG672uMxfg9C3G0bHVjuA7IjQPZ9MYb3dS6S78pK
xFXBlJw53H+TuyzfRcufLsv5QMSQj1Ixnzu47F3CJA1Eb3Hlwq5ANNa1ghUm7m+fXCQYZ+mZZNhd
AiDQaNDahbeNl+bjp5SUwJp0A9AbuoyPA/EE5zETlkD0gYMir8ta8m4jvKqeLxG8h9UVijV8ElMS
vVH0zR7BXlX41GMAcS9GNyIFC7tD+lpYXfWRECj/PQG9KS/O6c5PVoMOc82Ssbio+UjxJsJfzrRG
ksHxVMrWfwk5Rx/cKa0y5F8cvgJhfiOecjC71ZGEnmHH2o9v2QSacEKncse1RpHeUtsAk50AQgcf
TK0c1Bygy7K9cBPHPojaxJ+LEMt3w26JFMZ+SfY+VFuselYmzIFKb2ZL6fPpSa0WIf5VHh2fHleM
epOj/SDuK3Tbqw66oGI5zp3C2KR0wXmqlJEZqUzLxdgPGigX6vtrlFZdeOQXdAA5SwTRm0K4KXuO
yqehm6w0ANzdZa287DA2xqvemTBb8eYtbuYmHgc8C6MEVWTLYuMsIHeulqWpX3qT9ifMjzB2fMuk
6VaHlJHrvpPnBjEOq281syBAKDEztrfCGtrvzSJw4/vdSEASWpHEM5eZXXjDB3Y8prMAib2PcJx5
KHtb1dOK3Z74QRTq/INFa9Ff1UuARnPlFUH4KVHwpMDrltY5mJj071UJhYfTFIm8vUNbborrvjZu
sWvp6py1o2u3eVR5wB6cqDt/5zRRT+4H8a7nh7bpnsYQNMuWLeqZL4iGgtAkynZS1YDC0OwmReRg
Q0Lnth47hYsijCL7zWMb7F61JIRNTwWWakg3TpQT5YtmCQe0NcD6cQJLHk3vZ0S8pA1VsdcFbnGJ
qozcUCgU5WdiLQyjY+r6R1Oq9IS9LPwIgOON22Lm3Y2Yw6cx7QaN3T1WzW1QUSSuw2iApF52TfgG
bhtPEiwnj81cGdTMgkJ2eCvNWC1AaLP0G1c75GMRXpXl61Rh/Sf0Xp+DCpWlHtD+sG/0YsKZJyK7
zV0uPec7FIEB+LlqnPcsQk5ywINBQ+yUaH0IAJv11iPiqLh18JKkvL9jkd5IgXvvZowb94xGBYqA
s8pgOd9krlmOkNgnuIX5BEdR5H7lbOJJYoKpxrRVG7ute3iZyAu7Qz2UE7QzEBtyL30EgvytcgKN
OvgkmwivsVhh+TD9/djQ8axMg3/1omzd5FD0NAmXcx3VQMMbBgCrhf7H3UZWn9AqFPV8pKNQKISJ
d/Wsm1HhzdAHEdDzbHGdOsMrU9FI3OYVa4QvvDaYt7e9riCQ7gYU1nF4ze6PYOk9ewan7baJxmhK
+2EPbsL3nIaP1iTcGEKTH/TNVdG7zjOHuNZbN4qSdj3rLHxrsVG035cZ07XaMsrt5NobMXQT4q2c
/L2OMu+y7/AU4DlBSZATDIXweJPOqq+v0eHN7a4f5xI9IYoYa9q4VGIBd7ttYY2sAyZ3D6x4sUm4
AHTrVTpntg+4QdvNqwf8tdxjza3Kmxm7qIWXMgACvYbLVUR3pIHFNoPvhZkNopsZRTF7U1APmM5J
yQFF5mXr1FLLeDlyMMaHhQMamRdRgiHGZDRGR+QjHb2k0sM5fMDzOTTwwWXrxRXTc7T4jcIC3ObN
DlWRzLcSQeKDG+I82+icTCGmKVb2nJAaYF8HlUfxyjwCtSmD/UY9M5Trf/g8wNTKxh2ICZw8XssY
gjzBMpAw2zV3zfn412Wd773KHfShkkyWWWrBtTmw27HD70R+oYWEYai8XVlFqL81rt/oQKrO7LA3
V40oLt2o7/rvvODt+BpSBN9XgovvTNYp1aN9rtcfEEKEwSPoqfNCcV4UxIJs5rbenW3k0W5c4H/x
jguNfVBuiOaSKrZ/1XM0x/swRLi8qtsJpxkNOTp2WnnBXCWSNC8eJSO4Gi8z+Tox1LzrAoGSfHDp
6Vkt5MSrJ7eRwbXKGwCuVLqAe6YoAgUJ0cEY10ArquY7qh6brAADKuoa4qP7o4XaMV8xxTDt0yAF
QXCMxGv0Q9rSxzyFnHQ/xpS+pwobhXdwQmZDKKiKET96tAyrOXSt/jWKXFNelCN62jWD1UowMaob
/9Ypp1ZsmVMK3g1EVpZftmQjuEO95gI+jYqICagD3PMR0fuQHYdoZGLGOMZH+RSi7FT3DvrTtx6T
mHPdkGTc7WRAgQFYwcYDNKf8XLuBNPczQqKZxnqN4y8iVbtp0Jx8MiDBDE5ygLpCCzhJAPLEG6BK
tYIqeqpyM79TV8zDfe0T6kxs0SjdPQI4Gx+RVSmTrxCgF9V1SNucXJLgoJObqmT3s/GhGrKxxgBS
MNtBX+7g4sQbCJTfdkCuMv82wJmQY1W1T3wAFrb2qkT40jX3U+4GyVOfDjGif34WDq05YRfPa8YP
rLvYk7ppnug0RuJIQxnmLKCspSOcolZB571WuFYmyBY9Rnb+jXH81874c/s98WmjD7ijevfAoE7G
r7zypHXHwHwMHlSY1O2BMoa0wXHSDkZyR/JKyd1WFXcT0uxoe175yINwMcJtvRjhFj0122xWTYJc
kkDhQQ9yl+KUMqclehb8hdWgOVI7RtMjFbZNwJG5qEJcOFvPjdv8E0oBsIsp0vGpVmN4bKzKYkbi
Sdsm4CMYnm2PQQeauXqcjnJIMIqpcPQ+g6Rd2nXDXJpEotTiJar9wb7xsB0GBLRzr27ObzDvPHT1
Xn0b3hDzbuBR7P9KWDWohCByFq1sDssg+jPCqsZlJXzUnmxs5rSCNGDgkzaFWS4Cjb+JkdcESLIe
jKihBo5k9LSMhcJ12qFPaTIzfbOKOLufIz+KcFNFLoJNlNjgnAHlvU4V70d8kk34LCJAMAznR+va
wvmAfanlgVqjx6OaR7OmhnMsb/yC3Lr7iscKMZKFAp+FchW7/F/AZjBPt2I45hSA33Fj40t2ERMH
rJAxAG7coMcfifobZXIxLuY19dKk3NSo7U/I+tntxd40kj2L+fANSY1NiBD5KkfPJdJuOzAXf+mW
84qntfP5puEmvQZ0yFwzS0vTv8Iazd6XxW7PnLUxsNaR7p17+EHjw2gH3Rs5lsWX3ar0IyCD9sK2
xx6yY4UufzXxMsf7hrLondkowqtmrptq2wBnsLZ+niUnvy/g4knkz28x5rVHC2l8hLoZ9clmxMd4
k0eEaK38pkR+Bdmt+WxTqpUVNt/yGUOF/ewLx/5K4/i/E5z6Xq8XkzeIs3uvFuAwZUpcIOJjlndh
ITfcapyLE8rTdMMSOb80CDPBIRF9XK8QMAJaHmGYFhx6NabGWdUkGuGZZI+RBJxrJKWwN8qNh3PI
Vgnn7ZLMuCjqCO3ayrSCjoBuz8qw+anyq1FV661J2Gx+UGeV8dYeCx1TwBSgPJPC1pcdmkOBvUqx
CDdlxWetCbyJaSu0n114TtbhNuK86gmQQrdqBBIV5IpJMOw5DPIf41CrD2vkvD1TwnProq+8+lOz
4fOR8OUFabA+8/htaIHD2vaLqm86R5pH3jmhdyCdj0yHGdkshIyC72nVc67SvVmxbo4NE1CYf0OY
PTZ1S1ClzfualN+Sne1WsnH5Um1vPY0Igg9LXdm3gJbPyB1YTS0rszRCb8KrfT36iZ3v4yDEmTZH
mblsssV/LkBj9OseuAPixrLENRLbFCmIQPD8+iwE7yw0M/VxzI39MAxddF8HkndhqAjVgkQQTjey
HQpoHSjJnVUEsewSp9/yIQaq83XkkH+98ia6cBasEputGqbpZRQz8EyaUdaerKwbxNlOwUg48vOj
i9ZpWPeN292zVaufknAur5OCyKwVkhkGZ26r2/sMFCRjmlBPXzJNkI6wCPP2Ttpl5a4TZJbvLItU
+jWyc0ItTT0t3/BU1Y+mGULqESmwk9gGj9+OuomUc577clgLi3JqW7jxMq7H2MC8QksnVsz40jtT
hgnt0EKYKtB8N95gbEwefBpbTdUY5O++UIjC+yAEQMetQHBWRU/24MMA4u8h8fFsWSLUl/7ZprBe
wtxi1LZU6XPjz+hUcmt0r8JKFvbOp3SqV7pNOEHDhkkSWUIcrCsfZNmpmSaNJdnjBqBsCLg3eKMh
EOJwgNjeV7G8IyCRgwpMl3xHSIm6NFpGb9/OXXZyezs7gXMp3rrOQVjJF6GuWDgkT0HhQYjuCsb1
xyFP8n02wQDcTOy135Dh0CIFukbKPy6IoCgeEupebZfwOG3U5tEB9gPL8RbT63BUBf2zCRB8A32a
2XM1PI1Am6qKemBgWk83rwWMY5pHQibTRX8S8N6MwM3c5pTTbj46nkUSMwYQgx2odu5n3ELT1sKJ
9S2LouF2NFj3qK9tl6ptyNVyFmIxBgM0lz1bAqXXCkOpQBMZhv64YdzTJluBCAghZ8sgeNX2/hnK
zraFcU6p5YvhAWah7hXpvPK6iCD6MZ2RuwimfQfdgj3eZilygC3qCVDQJB6nry6RYGK1pCOB52nT
GohzQ0RoRN0GNGK1Sn2+jFB2dwhjqmkDFT8J35I2cr5ipE7eCg1Xy3w96zBh5FH5HgNwuBTxeI4E
GCXMYtqO0BC3Mhev0IDlfOsEpuGAENhIGzk63bEJ+RLXoDxyAEZ2De8zoXMpD0WTnIWXkCmgQdWN
CLcWQObhEoAly0TVoPBkWiHdG29p/a/OL9pH9/y3RmI3SrjDTQjFe84l6nfsengwBvcseU0bSIV+
UtWP6ZTrD79pR16jHIK4VyGEbGdhK1hLzEKvVK+Ab9KhAfAxoNQIkITAiOKZrRyLGtvOJwIRwMrx
JGIuhK5TZ3tijMtzMAkP2qFnuwZyaaR838bElJQr2ArEeNEdY8CVNEOkv9mtHeNXFOFFwUHE1JgI
mS9r4KW3toC+sO/wIAPhgylmhcopIXXOTgGIroTfYkCCp1s9d8AG4ZCxOr9iKcweS4iB7k7IsXjN
iMxNgO6XwQtKfdyeQTg6+6pjc8mvg81cklZ4TtKczNl2XdC92VX+1mR5EV1SQqhbo5caWXiVRB84
k8vn3OQMoKtAhflFCHiD0bwlmBHE7JLaXTOY8jEgOIcCOg3da4XNCSrP5I1vYdjxnmbLoZpNJO1Q
bwePdPuVsPMKYQ8z683IqsushgSLJEr9trl1aH2x7LtW/cGjTkyG5wXl14Tth5RZNBYoVVWfvBsf
Y7XT00vuChGBh8Ka1937pBAxbEzK4oiCvRqYQGnCyM5lJ+MOPdmvGex5NiIsi88WZ9JpoFia4piF
0XkB0KYIBnu8w8QYsIDlfVRHyG0dZ+I25QctbiY43J8h+CIycJY6rtdRl4YvLXrSiSe36G5MmU8W
awye1pWd9thXMqfpCD7wgx/c4Qx0ABAXjNcT8cjRmD+GS9EUG7dr528S78U9K4fOXTNgryGAg8m6
CZburF0gye5V63k8kl+rxJqHQJwxVQFMDRkOaQivZFpOEq3zNXZAnBWih6/B1ycYvGl3qBDqE0E9
AhuNQD/yZdDvz5ME6SXYrFK2pJZbbjLfcq4ldyMRLnFuLskEx6vEz2mXG6dx2B3Ok0M51hE7KdbW
2NgssalP8ALJxR+3TWp5zRaVNt8+cE/9kqmYqW2EuofJR105h9Y6f7Qql/WrZxsauHwamGR0KJ7v
5/zslaK8NZsC6n5yHvXgi60pajEOZYrGrMc1cGiw3ZDjEg/DM1GHxSOt9/AxRUmKr6glPcdi2FCt
C6aWvEwIGhfrcMnlHoQXGV+tHToVtVKRvqBZb15agHwJr8ezlSG2ZlbWPoxvMA0JMV/OEOsvThWj
N5hPEqzDWTe+R8CyXpeKBezKc5jjbgmRi71DbXCW7UOq1tvW9DRfyMMTxF9jFr84CvsChE7i6i+i
1ioeEBZGiHXwzWPUCorpLaqottZRwaxyA8JRHjm6aOlbVCjZxkIvMB7wEoQ3uLnYaznMPoA1xrx3
yCvL3WSN2dDzsebHYbd22HXDTg/L8SPP2PnssEa1W0miAHvCGrUNA8+msTas8YfogQlzSMFVldZm
wgopbropYSPuFxlCs9mwqD125I4+YehtD3AEBQvCBb0jC1uWrOyw7aTfJv0SQGTglnA2AHqct97q
wEk25FJ2x8jgcd+dbxeXr5enaMs6GxQHLSgQS4SDDVFdlvbqnYXvmRaKkPAZxCBZ5FNZU2BlRoGM
MIrMA1RKpMGyW20FZES/HPdGjnW/pvzk3YFPuX7QRJiFu1p607c2ns4gmMbGMczSVSFhQO9BmlfX
l+9MWxU0AxsfyspCb/ycwLkBHiNJ1lvVBerLjUpTED1CxKhDGkDb0OviUr53FezpNSZ9+3YBQ4RO
xh2JlBoQbRHP2ikOb+OfabNtlI7LUU5J3O6K3MtezTxH7qoCvoUCg4IhO3Rt5ZMtjZUv2BPhRSPC
/BCCaUNz85X0CSZIu0POdcwt3QIxpJZh+qhGFRxChiU43idSscEQZdfLPCgL01s4FE+eJhVlg28i
8G8SzudvfTRGbIvK2shNXQQjDSwpvx+MBkCQ9FNbMVZim+fcg4ypmg2Gy+QuThtnRNfAv9wIYqd4
LvCSkMRtqHI2jmtFp0XlyL7D2AnvsqFwui2hT2o/aEHU0uSm/TUF3xTvbZrKeKV4EQme/h7ITmul
8hPuU/IuexAw66ayiuYJfLu5z0XPbnFc7Ebs3R5pKMLlhvaOLUIM1hswFVMeu07e8Z0WP3CXy3Kd
iQDTBoGUctlayossLF3YOzjWY4upCp0KAD6qu4gszGHDC7OhlAH4dRpSA7+v6TvvXXmLaTDHOBIl
ZhidM6u9fjgEvatQQpJsV+wMJe8PhxFkuEkQklNh4mu5wy/EC9ctWdzhwup+GIY0DUMJW8NYwhYX
7AeB7R5ahZu/IBlieVe1ndoyUkESwkyPVi4DwPDExK26qhnLYbLKmmJ8yuEc6hWKHPYtiHPIWkbH
bDOYTHRypvgTSBrmbnxohZtr7uJ8hoXPwLX/viCtSrZtg8hiIzM9n1JO9+8Fx9HjDJk2Xheut2wN
TSfY/DJ0X5w+KS5FS8DJRpUOe3THLb/l2kFHA1qquoN3Ft0ujlE4Dfps/mJOO/0Q+FneKCWrC8PE
NdlUkP+AWaku32ZASF8ifuAH1lRIhdKe4X4clfDsa79QiMrz86zNr/p2Yo2Tk0aFmye94QkDdUSx
O4wVJHgCn/vvVF9MUXkoqyS7RzUTeYhUTTnYDCM4njcymnsOEWG7g//oY0Yrdl00eHply3lM8ds0
QgfDKjdsovv1Iqe5u4pTu2TDjNKq/UY8AF+TTtkyM+JuY+EcQ/D9Pcubcq6RHjFYZtNeLDYzr7W0
cnbAMffnOV2jc+J9R4rgxLZ7FjwptQz9VPHWQwx7HNsebyCLP6giXeo7051NjCpmCpcTrL4LbG2z
vgEu4BHLlnhZH77YnhS5Wff85lhA68QlDwB0FnTLx4SoaNj5Y6X7SxLtfLVT/Zy4e4+cw+ITU6ut
AUbYVTuCZqxKbwvZAXbiheMDbKX2D2UPiz7KpIeNl7Hn1F1HptdtcTA+UUzeJYZ9VhDbODIxX8jk
VIB4tm2KPUJtIRRO0FUi4uxWggm/OHcO9PiY+iZKNd9a7jLw/fkezTfLO8ieHJK56njh84Zq9UVC
rKC1nmRREkaB2okYVpxWZ0TYCL89IZN8gaNDXvA6ivCsw1ywOX6w/0SviQ94bJU0CFOpLOJCYqL1
XIcOnVpvowgyvXHR1pcs/hGLZC3n0woDtvWtYeT25SnVvDDNbdp1AmuAgionv2XdxYH7ylqbYJ++
tCUiPJco9E1c4qDZiNBkznoYvObrrBkmGmBUyZmG0rgY8dGyk4CeOpBI4ZIr+rFp/jIeTmvisfOJ
nRC6fiofPA3pFiOWOKAptF2GEFVzXfWWO6+AgPsfOhvnHQB45vMkbXRoj/qOOZpWDrK4se/itwmN
/reQ/Lx4OxVOweQJ9DNBZGzG3AN/D7bvxlJiOeCYosqHG0xRVk01ZPdwcXvF/1rmWuW4YpgduhoZ
0NJhOZw8qtU1YNCg2QJCIja+dAkbiYfCPzFbR8CCFzb3LjyW+Ggq2xQFpN/l1oPwFBMa10nqr8gu
nHmdL67bX5qksR+p+dBuhT6F8WoRBIpuR4XqZeW68JaUEE5yJBIFQ0lVsFJZ435EfxTbhmR3R1m6
vujOt8gmwTdj7cU4LTFgKUloSBAkOlyTa5bA/JCLefboZlmnoqSwidQbbJxgiD+JGKlTMtbHGYXY
xCKLGs5m7FNVOMA5HohFowFG4Q2OoCBPpI8a4x3apugukqANvU082OOwNm4g30my8vmvwe24q6Qo
gw+0RO2rjyyUIhWXxQ/t2M07OsfRX9PacGdXdgdDfgJnu4o7mKYbvG3q1RfMf3cFc+p7JGNMmPhs
6aFHZH8PeWn6cAunurY9Ym53MVucYEuCjfK3KO0c3pjOmXjkNGyuN8rGebx2kTazigi8JlsTtsFc
DcSrL1YAuIAWmCGYWZcmyfciK4hsLdrCuoH1lIGE06K5KNIC7LL2TL3PY3Idjz6e+0vRNelJRxzI
RIfCF9wAPECEiLwZBZPsPKVXwRLnr6g8JEY/GF0fUZzOKAE1sbf4UXS7cucwjleMhul9woBtzYqv
gzd/y1T02Yvs8c1euvIucPmhmDAWDCEKC5w9yWIOFN15FO9J7hYs6vv4IZXnGWucO/MAe91wvymi
6PDfTYxt6PZwEVC84gjQ4Zi8ixKWq0zjAdOCBckB49MSv/qz1N4mQk3o7ypW1NWKgoBdAaxlF5ee
5GUN93yMIEWQu4X1F/8cgW56/KT5mwlPrqfukt+RrjyRQXzuupjHrXqOIhiXIITMGaqg31xfnX3J
Sw6Oht6rQBBHTMUtLdZUbjAUuP2B2WRTr3tPundwfKZ3DIzNe0LH8sk2N+xp+JbplGEufmAD2p2g
eTePE+jyasXkBb6OdDw+MWxIvoh/w/qGSJ5Kf1uDLa0OtdARZI3GBya46ytWQRcxwn5SqzyMBPb2
n//4P//3Pz6nfw9/lHdlNrNo/0fR53dlXHTtf/5T/fMf7BXO//T4/T//qR1XCOUqH12lZuSJCJV/
//n+EBch/7H8t0jEUdu0rJorJ++uBwj5VRANd3++iPfzRVwaBOEr30hbub7jefrnizA01GxKdXoi
SbV5U6UxN5r3xX6JnREMrST16m8+1vlP/MvH+l9XND9fcTGxa+BTpKe2FPMd5x/RoVYd3jeBUWtn
XrAMgKKJ9n/+nOc/9X9d1XOIkHFYe0nnl6syLBhMDz/15Gvd3Wdu4j06TmFZW0LKYkxkM0JBk3li
T7WKefvPF//tl6wdENG25j5Qv/ySCFkYeaBgPSVtM1+dLW3mnkIuuAIhGxTHqmlG3FN/vuZvv2Zj
00CBvNeOPv+d/nL3yJzAYa8T2YkwL9zZC+uZ76xx47dhwQs3R3LcFaMkh+fPl/3N9ywFl/Q0Qzif
mPifLzsgbqvcOk5PXj095AGz7MGkKIOoMVENTHTBr6k8S5+Q8Gb++s8X/+WJOd9aXNwYeE54A6Uj
f774bM+sNos2PWV2TelbYqq5QPWd9Yc/X+c3360UysOOom0+qOf/fB2vocHlMnxIi7Ady4p4k/AK
ZJQzDt3LCGpyX5D98Pbnq7r8qb/cwhKZKeWhp5XC/PHzVQ0b7ikodHLiJj/zT/GBzmQYVAlSx7Kr
ous/X+63XyaPC7eswg6iz3+dv9xA+CpICrIqToYmZOMqE/c1ciL2I3++zG+eDSl84SFuNxw/7q83
jFzaCYhGdgrKCYspwT4Nwe7s6zQvODRbdWQHuz9f8nc/nxTcnhgEUPm653//l09mnRW9DcqnUzwq
O34YTUr9aHGleRuOlSq/mToUAyhR2vGLP1/6d18qcU88IBzqGrXGz5cOW5D4ELr5tNXMViCB/1vD
3A2Hf+EO/et1frlDzZAuRsYuphREfnjK6/ARmV29JYgNd0MUA/otw/jjX/hwjNdsD9azzTvr5w8n
K7Mwn3ayk/bLbrhN09oe7j3kU5t/5TqO76GSNXyPv3yJmP50PuE1Pk00fBDIW7GED2WD5vJvbpTf
/lqeZKFiHNhsv34g9AAImfoiPyF6dvcpKSvhFrIqOZB//kC/vSF9W7B8FVIb+5dfK8vcgAFfVJy8
TIfPlCyR3DrC8UH/Ja2mp3SdVqLcS6iP/3zl3z19+Hf+58qO+Pkn4wzDA4IO7wTFXNxKnQF55OiR
+FwgFH+0HZO1P1/xd5/VFja8IBTzNo/Bz1eEoZUQZtkWp6RHSBxQ5Fx3zZTfCwjLECRLFqgMqdK/
uervzk6bWxLBgedhQP7lqnGtlmpsi+JEtouPyl8s1QfYw+qkCZD4/PMn/N13+tdr/XJ7sk4uJ3x1
/Jqx0734VnfmeNVEJE94lu8HLO4P/38X/OX28ZHvC2dIilNusoYPZ3lxscXOVD3K1lZvdYGJ9l+4
bzi9oCEzIqGV/eX7jAiztCsy907lmKk92zq3uzYJCXvrJTMuwDadePXlnz/m755Gdu+K164tXfXr
U4IcHcdt02cn9s9tvW4CUm63E/vyv/k6f3uH/r/r/PpMuEVSy8RkGYDU6J3l74y1InLuY5O65oks
2jE+kiWs/65g++0t+pfL/nJ6duBFokG32WkAjyWZ1+QBWqiaNeM+CiYV/83Z9rvL8fozxtfS5qf8
5aaJOigeSxznCAZFsEvxZh2pDENI13n89F+cndeO40rSbp+IAJOet5JKKte2uiT1viHa7E3vPZ/+
X1lzgFOiCBHdg7kZ1KBTaRgZGfGZ2xu3tKC64Gs3LcdScSK5/OS5DgsfZi3pr2YMvyTf4THTQTts
Esc/8D6+RxG8XdnEpY+Q8GKqJv/RwGNcjmmltAzMgAuwp/9kb9FbKh5gVtlPmIb5lCyzsnq+PUsh
Y+U8P0OzVrfBzWiu5miXQ44oJDaWYnAtOU3wwwbqUHXdg9LlAEFAb8mCFFxZKlADfUrFKZq92UuH
z9s/Y3FfLYBiyHS6tmPKv79Lbia3qcxUd6Kz4qPEsUGxo31C0Af2Ny8Oqry3R1vcWodk2BQ0Ednb
y9HMSMEZcQyiswcc+gEecgGgH17zVyul5lgkpXMaAMCsRNilSKAjYirzN0OH0305qoFKm6z/ykw4
UCEwjF29q6ldDrvbs1taSxIZMmAHFpYpZgc3gVgOtKWLzwauRE/t4BXtfoinUmBpW3or4W15MJOv
0dE0mQ5fTqrLe3w33DE6I6Bq/ECPWnlUc99CHVZt727Pa+njMHRLpbJAz8E1ZkM1+giuS9HZNaE6
mNnTatoOQTl+xngECD+kxHJlx5bOCQU0w0RYwVF1dfY5lmmupjaM4HPbVKhGB/nQ/xxri8JOq1PX
w0mwGqoDFSCxlgkvLSufA2R+g6e3qs4yHKf2Si5EQbJPjwDD0bAQd1Nm6v3OQWBiJe0Wi6OZGlUR
3KY5obN5ciN62Qja7AykttoWlOW/acJGVsQu9YMCgWtHEGghmVtj/2K0rYXwZGA5n2uIiU90Kk1E
lvB6o5lGdfkYK6X1cHvrhfwF8yhFninLPpSUSKEvjxkWsHmC82pyhrIPOBzBiPtUqaZ/Y9A3YOZE
DFDY1L90LsaZCI6KBq8U3n3aPsCW4/ZvWfqMeT67Nh+XRUVutjVN36sCKfXonOT4SaJhqKKFkvdq
HfzFXfd+oPmuRNpQx0XOUzZV63+mAmGYndYJIR7aHLT7ytclo898hfHjdGxgEpoJk/9yhdXaBBfq
lFQh6ETlW8C5CnCnyrJpNCExRzkQf1GA4eFHtI/q7e01lds3HxzFInnlyeetJj/Ed+G/GWrg0NAk
TzijK5CjGteBMJJov+oIcvxnDCcM5QVd3zE6OIUfGEfYaKX2evtHLHwFpPh8A9SfYOWI2Qq0RR9U
Nb/tZGoIYyF2m7TWvdGY2bHIoTWsTHlhvbkCgBRw21Eamb+pkw5ZCcpoLhygtnpBaxPFN1EibLI3
YRqEOzurEdbJ/L56VipAgn9xB2o2eQbJBn1hyvKXS64NEBfj0nBPAnS/I+vkhFfaBqX7ZRQY6HgG
6OmvJpaD2cr9tBRuEMHRDMsGO0RrbfYxS0xaGdFvOVmdRXevazVBmPEn93ORAm7eU6n2s6+wloA6
Om6vnMigoWqouPjdKZ6LVrjedP3w7CMUhO1JMbb6h3GAQ3G+fSCWf6gjIzDfOhFvdix1GpRwWzXv
5CL0lB+o0mGUrZrd+BkZERVVlZFWnOgc+nZOM0ztgwfErz8EYTjQry860zv4JVcWjtpubB84Dc5B
JGq0ksMtHVwqQi43sMYXbM7Ws4IQ2XuF6px6BbaoARfsOcQP4xe6Le3056mTRjrMjrzF4Xl9LUaI
01ex9T7pHcrLNN8mOpVF2Ysnpcv8EkHTug+MbdEKN/x0ezsWgoT8Ok2+TN3gMTybJs4Rg0YW4p7A
0aPm0DaYX/SJ4NVvZCBvPtWVmf+HykDyT12I5OuA3Hl0f/snLCQEFIhM1hpSD0IKs5Cc0AKFmO65
JzB1dIaRqoHTXOTGa+tN0HG0LnL+QS48Nh9uj7uQ+pAZo6Rl6jofzTxhxca7hVoovBOcnB6EC/du
JpXrkNz2pzg8oFEcZitzXQpQCBwLwXXg0H2YpVuTESMyU3jeKUbNOXwsOjp7ES4vLvaD0HBhU7YV
XS242wi/Bd332zNeOtN4+9EIcKlUC3M2OpJsmYCbppyiVNHGHcy+pMcbyCn16L4zmmq8uz2ekP/g
7ApCPYhVtnSLgOjMvvW+4/Tg/O5RLq5BDMOfth8mL87F0Y8G9WtX5uNL1IzSJSAswfINWnTvKBmq
iynOxixNlqt3iuOpKwXtpdSHrIcysyp0/fpixjYFB6xCV04mWh9Hv5q6DzFrQ0MX1cho19VdijJg
Y6GDmCWQW2m2u5+TANmoQ5jI5bq9UAtHkXaFSu+aKjQVmtm94dmUqjA7UU6JR9uAh6EZGf9OSQhC
j8pUtSN5H7SV479wFHmJCx1pG9pQ0FIv76rUtlTsIH331Ja2/pjjYY/PLo7bzs61yhhwXI9c7IEC
iO8BNw0T73h7zgspH9Ollkr1WxWGIQ/ru/REJNjoAQOxT0ofp1ijugVc57EDpXV7nKW1pXNhopBF
N17XZuFFgBcsMRRzT0mYgtbKRqE+20GHHUiNIiuOA3nXfbk95EJE04kpVHAYl/r3bGqD6Nw8wEjh
BIKrfop6vQ8OTajFgPBwP9wC2aKxnfs9Uef2wItzfeufoChAdJF7/m5NzRbgjNv37qlG2/oxLbwS
MJaGULKt2vZrJ3wkD/5iRMrvhDNdCMuZnaKOpvmIloZ3QnLZfVTwZ/wOfRfmDoVbJJBxYBX72yMu
BDFuKp7hsvfFpTHbz6rNgQp7jXuKCaZ7H63rp1gLv8XV0L7eHmnphJJJErn4JDXzLZN5t5qgAsqG
DM45jZUR7mBAYWei9OOk/cWuQY8FWazSrbyKkqiHUmtPFedklHVzMECYo/ncWtFXXUEedp/livjn
9syW1pAPAijGW2N2fuVag2hDOAucEynIB8eIPuIWF1IUT8oOd6s/r2fopnBZRmqMshp1eSyHIAgj
nL4pAAGlA8KZT+CXgh5hFdWBBHN7bku7xo1ugQIhyyShuBwsQiUa+e3QPTkcxjuTRo2EPKGB+Re7
9n4c7XIcvSsHPekm94SKVP81cfHf2+c6vBekgaRug6M16e/bU1vYNtlxcVyTdRTkbJdDitHpcDvR
nZOiaT8ML3ZPkz6dqri0vtweaKmAyUiOzUuUmxth/suR0mxAPgR18JPr4GuZNpX6AdMp396YSpUd
EGXBe9Z0IfjmSuiczB40v1YXyb+3f8ZCODOoCJCtmCSh9rxg0/CUw2Jq4Nw0qODrkSVee6wlt4yX
fhSYsa5Me2F9eShTLKVao8IinAWzHI/WsPVc5YSQPwn45PhfYi8QyOhocIJuz23hmMq80zSpmGIS
qM7GcuPSSzPN8E7KlCHgjuvYiH1vKKumtwdaWEQTbzxBsY2Ek1rE5VaiHYjnWSSUk+HUYH4RsgdJ
WqWmUt/j8ZfVryIC9L3yrFhILggZ8nPXQQzQ3rscFIqR51fN5NMUwhfrJch8505oAxYpZo9Q/g63
FC34UAR+iFn2UK4dnKX8jvFtkB80hgEgz84v9p9WVQ6ef4ZmI7q9xkFyYSR00gEBhOEXYfraA2WJ
EARohgdRPCTZd8jXqFlDR8dZ4s/3gJ9C89glUVSN2YdrgRDRMlvxz5BdICoKZGtprGaoXsQg9iNz
Et9uD6gt7Tq3MokjJSDIE/Lv7+4uQHcFKlY2G+AoCBBTFzHPKY+g8n7sRWCjdYi/pf8Z4KiOsXlR
RMa5S6DU4daGsdNeRfIzuvexcEEJwZlE+BFhVbRvezpi1d61DESjRGr4GApM3P79aeAG/RA5tSI+
ObUkeXGzqDGA0aQHDOsVhn1XAOvwnxEia6qft2e7FK4s0mfTItsC0WXNYvGo5IjUtpF/7ivy5ACn
w6+WbxnRnYFllHFnxQhlQRLwzqPu7P0AEOPezEHK/HlKDUpGV6lgoPRBxnC56D7yX3VvtMoJr3bP
jsGjlu7wKRVj9m3oMvtLKuz0YUgs+7nDJ+ru9iIsBS+eWeg8omvIwZ8d+bIGax+6rAEq+PXRCxEv
wtEuqzcxFdeVseS/NXvXgaqySTFtKm08oi4niggGKgbm6J0Q0eCpitKEVyHFgXIT+tP9B7vxofmb
0KNrtNF7td+ghm9EKx/VQpZNt5noSRTVaA3Masa6VrfV2MjHJSJt2Nri9OW/eFmgfuVCSfpdCyn/
w9iYQ/rfn680uYVsBrEAlDUvZ+/bKdwku/FOHip3d1YNfxivW5h4amBOh9tjvUE7r5baBRdFEwHU
9bxAU5Ym4Go4Q6dEDc/Aj8NPHrozD2GRes+qAoQU4aFo+CxyDLH2jtNoaK2ZEMPwagS9DVe0GoqV
0tjSs950qNjQBqNhfAXUynCRFRiWUUewnPC5xaXus1a41sEZBQaNnpK92PhU4CxioXCTmvrRSvBr
rStlIhSgMbYJBz93V+65pePAplhUMei5kthe7krrUsBoO8c7FVqKTrgF7Fu9z/G0Vze4SxRio6IH
ibYQkeD2Fi0P7Jo0CcipjTmgxLfdUhS4UZ/CxIHEaNdD+0kNpFWdT0thOykgwO6w5cbj+vbASzHe
AZVnmjRdwbPIH/Y+xge96aOT6J70GIVLB3mmjdpyQLJIPKAy369s++JwKK+SF0oZo/lzSJ1yyN5N
wLF3q/TVGijIbopI0baDjZLLIzdx2H28PcOlOEMgJZOnsQyYbPaJozbRF27Usqcdvtab0LO8jYpC
RvyxoD0Ir7A0UihxcZu8Vkad7Y2gcV5u/4SlsMpskQ8mdxJ8gpeLnENLq6vBck8hzhf3HUlbg6Sr
/buNgi7f3R5rKWuS1wYJC/UKc14GCmMq+9bAdE30Ye4hM8JO4lIefqcq0BqBKbjyxZoapLmdAuTp
SqhZmCmFSfAfVCctLpHZB1QLwAoVouinRhLTBq2wy4PZNz86pSzDlZkujkXRwQUgSC1Una1qGk9I
c+FacJ7SKnyI0eJB8RKnz71pGn25EhkWDq7sNpCB0IGj6ir//u47aTt1wFUnDM9d6URfJBxtM3pp
8qGDl4evWL7WU184tW9NVZAXcHuu0B+w8SLYoGV4bvVYh2YdhQOC2FVTJc+WP76p+Y3WTzWdjEc4
CEHwNKgtfrq3z9LSCsuijKxdIFF/hYzEzDzGAgQMgSLb7ADh8m894M+zUav6SmR462vNLinr/WCz
o9N0EJPaQQvPqPq5v0LwyeohjUR7qEZU+0m5EZ/YcJWjX2LyFn9p8g7h+s0AtQyeB6wgqtC6af1w
lHzSthCEx2rlDCwuB5vB9QCAw7X0yzOgxwYQ/4BfiD7EgMxTFTjGIdUbZMsphqPidHv1F48cuHeV
yEU7Up8Nhz2fCejOZbgKYvY+0XC/2g9IYqNaCegneDas9uftIZc3wbXQBrdppJD6X07RCwLfB5Hi
nzPNBWW1gatmfcWTZ0TVAHns/L5TkRF6aJA5es5S18KZx7Xj/wnSDA8qOQPlrTIGmIRtVvHbaY1e
rGCel3aBmoy8sCjeUTC8/IkZ88f5Fdx6gOxDhCSYgZkEpgf3SoU40MoeLA4m+8CgPCUqabYeSE7b
aW0p4VlgD+p/qielafYTbqvNYUJS7r/byy8j1vwTkI0EXWaiwM1ml3HZmaONz0F0TsssSHZmDXbx
K2p101qYXsoIaUiS5/OWFGBoZiOBUDcH7AJRGi0VNEBjSt4/kIyAvabhu1xuQT+hOaEBoKXoHA0P
nh4Vd2Bbc/wgzfIePftuf3vuS6fdBIDNjUXViGf35bYmTdEGeq9GZ+efKKy6RzNTyo/CC0IPIRaj
Xovni8896qTm/xvPnJW5a6P2dVQywrNhRKJ7wO6rTfetPsA5V63gqaTa4n3GXsPfWlaDPREvEHjw
aVDmwV9EWQscKuV+UG/s/+XM5V1C5oJAmpal5bjBRTfaTVmn/zZppG7/fJUp2RoWJVSVHGx2nqem
dydoqhE0HhP3gXqwU2wqWyB+iOGU+CWQEqkrOcFCRkIhlVtEp3gkQ8vl/AY8wDSRp+E55W2ZfXC9
IW4OAsnFD+i0+vE+LHt/PLQFopu4tQwZ2vd/MWkLyBZYUZqWc2AQdJFWG2OC2mSBmsAsRoGdqgb8
1ruw86XdK20Yb2XQpcgBPlU4FECpfury7+8SBkWxWk/lcz7rudId+2LEFDpxuZjSLj3fnt/SUNRe
SOxMcj4xb0JXpNHACOvgHCBAFj1a6P7d4Vmh79Msb9X724MtlcVAxfBggH7G8/3tw3o3sX4oWrhX
1AJTjeoHFZycyyHT1ekxaBLUG2hF0PNDhkhRDzTNcH2A+1uACjRhLUc1s1jJHJYiBydah4QMIg/z
ksuVDvU2s3Nv9BEYVOxHfyIvakvDDu+KEbGRHR2Y9PPtNZAndh6nKZDw/ZDrMvTsSVE0FULqVeWf
Uy2uTLSee3TRR6T18udCMf1tqThdskP7oS9XYsXyyLQF/zfyW8nu3eKrXqziTOpwlB2n1e/o6Zrd
V4jTLgD2QbE/pG6KPolLCpTd/cWcHdsk0QYdBablcpUNbGYUrhP/PEJj+gLe0Ht0avQ+f3T8adOB
+HEe7Ukt//3zYd8QnjIl0Wx7trkC3CIlyCYAmyuafYf82CYkcN8HqG4cu6IfGoQconj6i9k6NAf5
oODkafNXFOq6Zjv4FFtzvAZePCxzXmos/R5LFQ22fZxiuLTxEwWDvtvTXSqLEC2412WQBuAkv/V3
G4x6ksl9GyqnVhX9+OQgdf6AqARSOr7a2NhDQr5PnLCynwDY4pls2zul5DBsRdVOCBKohfbaAKz2
/yLroodDE5xzr1EhvfxdOqpJEhnmn5sBx50NFys88cz3onNXYYywEjyXPmlKcroNkkfGmdloFqIx
nGPDP/tJj09w3tlDtysr2EN2J9pdgsTT32y4wcnmhQ7t25Kp2bt1p8AEb0lNwrO03fk6TDjeOmEx
/KelcYdwMC/4naqs9hkX52lQBQVcKSP47HSj5BCikx0E52gKpzO9nFb93LulPn31gDRVOwMZ27Vu
uzxB8+BFRkvthSIB1+FsbZE4QrTY7MIzoib19yqqpcLl5BRbW0+ddmUjr9Is+hU80XnEQpWi4T6/
LbIhTYFrxdFr7ddUFZMQi2AjQHkYYYjKoPgzBfUzgqxYKyJnNaBV6DqVQL6ndv9wh+UvkQQxlhmY
Gr/mcod5vRS0MYboVW9VC4eM1ksOfTgFB1FM1dntRp1Ls65WvpurTPutJS9BaYRO6l7ztkLdgAsK
Bzt5jbOw+ASXCxGTQk31h6qXxqaeYijhBqlJWF0IrliHChvlD47donTRFjgQZWOQhmu7Mj93/CjS
IOp90LnJiuZl78hzRY9/RvFaIB/YbPzKaXd2rbe0XAh19QYvDLvZNCgb+jucZqryfnAiLb5Lklz5
5gxl9Ls0FOdXqjRZhqQZDditlgTtoe6TfqV8dxURqdzx2JMLCNwfetjsvJaoE9a8tcYXIRANQemT
DAB/iVBaaVdN3W+60M/J4bxEoGLeO1Jt0TWT/4xOSc80WurxCaHK/NhGQhtXdvd6HYnSfEXyxULN
y5hFDYrqkHJbd3hpRrt+8ibN/arVJtVi9I7QmGVF12hdiyPqpLFQrSTNUv79XZzKDIyxMqUdXpLQ
w7MNaSbvGaonRb4UXYgQ/RgdM+Dbl9LymJKdR+GLoDG7+lEsTzUiMMYPvJG/wm5Bkqop+pMY42gn
UTb/3R5P/nvvI5TccWir7Df3r2W4sztQJl4N+zi8gGF99DHryrehlYyvVBOVcufqSk29x60/l5VV
/GHPWQ5NuqFz7biObE5dLq81pPDyqnp8wZ60vm8dxdxJGsWvvFBxA21N40FF2fc1zYzm9fak52H5
bWQQbK6uOfQfNW02cio8h+Y6xzyd4i8GQssVEtpC7BRsSVaO7cJYaBCawFbf4C3z69UvSjzE8LF9
wVIPNzVqtk942DTtDtE/Q/vDJycTYzDK32RTVBzmPUXLhfFEvjO+xEgWOZvGqSvxkKYtfb6amiVO
FpgsrTxSFk4sJ5X+JcwUnl/zNBnjE8UduoYJ+uavoXLQzMMSzlX2yCMbGiI5ddGsZG5LawqahtMD
UR5R7FmYEqGF6k9UMc2wqV4KLf9Ew14/JuP48/ZBkf/Q7OuAgvj/B5p9jU6FJZXrTOML4RnxLh13
cLcatW3Vpvar1zv+fWlG5q/bg14tKPkJj2eL1yy9cUg2l6fTLJPJSUJ7+IbSAQJ5LsArbvDYpSUX
5gXGZ5Zn6t7KLr41Qd9PlaKBYxJdubSJsxSiL0etSzo0iW0Xr9GQ6wWY5pZX3eAmZA/oVKCEU8aJ
9uBrkXZfBqJW9s5UCvUh07TWPVC7q8vHSZxsq6hOfjDZ2GBk9V7jvn8ue21bItia2B1mz7CWgnab
DtaoHkZca9EoUkwFBSucGSK8tjsvePENb7hvPL9EXD+oM2tD4cAPtrLs8VmXOrT3OQ3sI+7eabLh
0unpoQe697unoDf9yKKh+J13o/M8aJ3uYr0cBfWhLDQnXlm0q/e5rLSAA4YdR3kUqM5sq4yis4EB
WcVrZSpxsg+wUQXA2YyDdxBVh71OUeDdsYv0Ce3VxkLWMDF7G9E7U2vukeun0P9nZ8dA41Ml8eGt
bMBhsmcHVi2KgAKL17yKrHcNAA25g5sH5b2Nh4R7vEvrql/5GK+yLjkmYEGEQCAtSY7+5cnxB7cv
+zzvXvtMtD3mDGPabqPOSBAw66feuMOCs/sN0C5xtiV6fh9Q7+6H/VR0Rns/iCmvtiOlsTpdWYt5
lJC/C+AdJVedUH9VFRqKvrFgfxSvdtOlH/yp9e4BXPmTvNAQgPzjhQfW4MqaEIkeBLLLRajawKpR
R69fDTPQf3pe6/wy0AXzd3XTgNkPbKdPV07fPDgxPwDSrDeALaC8unY5ZK031A6o0L8qKP6jbJWV
R/h66r6uk/5XRUTEpNGCm7oCDpVH6CJQ0AOkuMj9QoooP4DLYdMaoWHaQco3PXLT+qABuv+kt079
HePuAUd7gj7hijLRE2oR+dqmvsHML4fnYNvURFyakY49b0lUXpizfZ2N6WOFiJ05YOyGV4Y/mjsT
ol7zWutu9kSD0uTI5d6rI3TstxCUjdWtZjTxj9TXQxdvWaLsYTSD+sUZo2TcxRqMhzusbbQM5BE6
pDvK+dIcY6gQk5zq1qnuDdTOlJ63g4s2+CHgsYDTlVdg1oAnBH6bu6GgmrS3W9V9dcZQjQ6Tl1WY
TvgiQm+1C+JDnHMScBlqSxwxfE/z8MIJlebDMEDS/CRS1f2XZ5xT/NtH42i8jHVsF1/MejQYtwM+
oyLQl2Oq98GCZuX8/sNDzPml1m7RbgNUSQJxubWh2tqlg73qN5EFiP3ZhuJ/w9MrfSq0kCqAW3FQ
Vr6bq0MskR+8OEz4hi6vitlVXtICyb2wzF8HysXWpokC41Mzoqp8l/oW0m7C0yGeCHyw/1RKiBuW
oGVLtiV6UwDiLyfbmt4k8MbJXrn1er6UAjRGo7Wf7EyoH4HM5FuRoHa4Mt+rrt+bNBzAE5l30mt4
+/u7R4Ud11zE3H6vAwkhNL9amCd3AkcEkrvGy5CHtdRWRL8QW0NFfXKKCRgMaJk6eKSnY4XIF+Zj
QQshbH6kSBSsJVfzHaFHhaQzKh1SOptfO/u+6YiomOXlymsbg1nY2Gjf/4hwc87vvNEYfgzAyF7K
0XWUlXtkHq7fxnW4uiTRRye1u9yPoOroQA6Zf1SQwXzFkAON7KpzvoRdkN/dPudXlZL/jQXskUuL
ZvtcjwtIpVNgQK+8Araqn5q6KX50nooeWKiJbSHKUMeLJsXko046NXrgbWA9NKZdr6mezWOp/B0a
QoGU+KnuU9++nHNsjNgEu4P3OnaDo99POG6ckzrN7nJsj6sNfTMDCWK/nbTnFGbGGo9xnmlyV9FW
0AyekrAuQVtcDj8JJy5sr4qOg6eqiAn0arvtEFE/Rb0NINDVFG9l5a8nLEeUChscLVZ/NmEfeIml
uEF89Mq+fTRis9j1ad9/TBMHZxGKZcgT+xb+sk1m1Yfbuy5n8/7mkLMFWguuiUSNB8vsvpRsor5J
mviI97p6UOteRc+v9faOIZ2M1QoTgCbSzU+2nVd3moAIfHv86wPOvHnVk2LzGFTnXao4wNoQvYv4
6Hdj/6SI3D6YmZnfxa2BocvtsZbWmbMtH0dkgch7XO5sDVA69AAgHQdsq/ddYKbfa+TQsbOt4kPW
iek7kKLxTmmSeO0Neh0/JGXEgreowxcGhnU5dIunloYDfHx0JivZp5UbvahBW96Vemo+TnRPTlh0
rsl9LZxk2GLgG+HPg6Gek+NwiUCSGfb+EXV2UeD+blTpJhRG6WzDMELbWhiDCFY2dGGm8mEvVf3Q
m7hSjFCkmXMV5ukxxWPgsWmn5hsnC9lxOw4tnjy6dW4mxV8ZdeEY6SYHmBod1zX39OX6Ro3rTa0+
ZUdHSx/Rm/D1bU915U7rsWZb+VwXPhnKM9AuKa0RJa6O7MTHCowgPeae1/2TeoN7J9CY3SHzXjwE
Tqk9FdSlvvtOIT5A9V7b1eXhbSgeEA95ms5eFiy+r5SNxa62Qzo8DTRFMty8Kqq4KQY/X8uxw3hD
eKq5wwe83ZVqE63REZc2mbIG+D4kEVzhyJP37r5uwoFqNYino1drwZH/R72L7crdNIOah9jmjNit
4JLzh7UxYpXuICXjAgwnE5tLPBVp6FY9LoJHOqz+veUCzb3LKrU+5GgD+NsBA6Wtmrl9sC15YN2O
HUvfEk8nixwAhiuZ4OWMebFGMR9rdrRHoagYX2UDhur18C+u8m5yBxkM3vXtIa8e0uiumMRFSX9g
oUGHX44Z4JCDe6EenQqIzi2lZYBmhxDu0F1jOqT5Ocznz74vlI8DBpyQPqzWfLSRpY5opahRsvLG
uU4Q5O95IwXQ6iatmt0VmhmMXdUE4Wn0fD19KPK+8w4hnwqxxUDEbBvwDhowlClCqCEDLtW7yh/4
5djOu2u44avPgCgKUlkmKqA9KUhfLs6ohp7TabpPnhg1v2jL2s9BDyn90EbDOByaWi1rHMkL2uOt
pUXRA9SVv/oNVIMRy+ACBzR1+Rv0McFDIEnDU1WDXe45O/dKESY/UCH80auT/Rpi8iKdWoNp65fx
mgzM1VfIEtDR4trmmzChXF8On/cFBm1J5J8yhPju+F6kyAI1oF3XNO53vDHKZ42i/EpKelXaQIuF
XpLMGcAMScGq2bAlYpyYISgwzoN4l480erZhwTMOe9/wNTXgBWVOOT76gdo8G1Ue3TdjPHx1fLX/
1HMwV2rJSwcBZI0s1fOLuHEuf87Ag6TKJts/6UMnuk2Q6WI3jPmk7vUMhJGOv8Kz78XVfT5iHMV3
u9aqv0orWA/Zm5BtIt6H88e3wKFdiawJIWAr9L9ldDWPCi4Vz4ltJK8IqFnaLgzL5BdGkP3xdoi4
ikoMjSixxWfJE4gu5+XcJw3TG2iL/kkMdX7fZEbNTpQUk8pwfMS7yTncHm/hxPEcpWdFTRRdkfkT
QZ9C0QnQiCcyrP6lVZOGp5imbq3QVJEX8IzPgc9puD3owiQ525Ldz+uQ2oZc/3eXTezEzTD0WnRC
qdT6hFIDYQWLnpdRrT9VOOquZIlLc4R8pclsApnyOVps5Glg1ZQFT5HiO8+6qkxbjapDC/Suc7cW
Gid7XUvcleB6lcCAmOcul21xeKJXt7pS9HjwDk58ynRMzlSU0/Z6O6kHXIept9xe0KUZuvDqHQ1J
MPmmvVxQo0XLiFGUY2dLh3CK1S8FJvLbbors+7ozsUAc1eDL7UEXvhIJ4KZFSWYom+CXg06Bpegq
fqJHpVVcGFZuFJ/0PrN3fmJ2O7J1vdviWqo9obS5JtG+cJOSi1KFtaAtUpyeN/SAyKtaZFreEWOr
ONtoTocPXZNUWrAtauH9g+41VnOJmaQbl/y1wTA3dSjDDiMdzibpVz6jq82mQgjBjvctmyAz9Mu1
wNnGG4tGD45WragP1mjiA4Wkiurskgbgwcp2X30/cjTOFQ8Qea6t2fdTaZof160a4DQSundelwKL
8+LHNpOc0aAY3ZfbO7023uxW9DTcDwZcvo6tH4f/TraH4RfCPHgcjK31E/5Hs4YoWRpRMqx50vFf
Cs6X66niuOZXtREcw7L44SvtuO8aO/5WR77KBLPw/OcTlL09E9FWyvvzThtN4Sii3Bgd1aYOvxqV
mz7ixVDtUaByHZxGaid6uD3i9YHh+Sgk5A6FI0mav5xgaME/bLQiOloqpLjS7YS2iVRKH12Rqmur
eRUekHFAUojlhL0jaTyXgzlpRk0yVaOjExHrlEhpvMess5tih9XSCG3H9vQH4Nl1sr89y+ttZGCC
n01NglAx5xuIUYvNGvPuY4A9LUb2Bb40OzwrYoFXk12/9kJMxcrKXoUlOVnaiaaUjcVYQC7Gu8tF
BboB1KqNj03T5K8e1HWMhDCn+2grg/MN7abxt6dXqdgaCZaOK3HgOqOmykUjlUKrIWUz5vd33oSh
ocR6fCS58f5JKyf+gruf7h+U1DN/5lUcRtJMRPus2wFvdwCdwx1K/eXK71g4XmCjIDSgokibfF4Y
8bygTdvajo40pqburopMfCHVuB9p0in2t9u7fJWvyTlLCjmZkq1elZgrLtPaLZT4yH2AzaKbDfXP
aqRui5DjuA9dSgabXG+KfzLQfbQJ4iI+3v4FC+eMt/Nbwk5p9UpTMA2DyYknak6R1rbal2IqgkPs
0xraotzj71UEu9Y4I0uTJqXgmSLD1FXbDfkhbUClPz5OZVvVu9IHIbu1nCJ/UZQmv3eq2v3lj3bT
HiIM7BpuAy9YwTEtfNY0s6klSnID9/7s0kmG2FXMVEmOqJRhUV4gjv6hwx3ol0pZ2b2jGdGjuxf3
+cpXbfAFXVQY2W8EYUzuXri2dFEuv7C4ykngKi85pkaEVXeUddp4X7ZGurKrC/Oj5crLhHIEldt5
2LJaF9daTM6ObljrZ7Nx0geROcq2djoH0VLhf4K0Pq7crdePIZB1nGOef1A7KT3JjX8XP0oxmH7v
RenRmpLB/xF7RpEcOl9rKUAh7/dCKlkZO5Vrvf2pQkaaaIpVGTxz0bUP9VA2eA6WfbT2KFr4otFL
kMAXXibWteoPnmR+6nrpUehlENwVWAptaIs43ROGjnjO3v6gFkaTJHJICpIqhjzV5SLkBlCHtmBH
86Buyy9+Utr2hpqnHf82Pc0IV2L20nA8/slkHEuKgsqT8G7N6YlVuVqBqLOapov3is4ba0u9q/5P
QV3h++25LRxf1o+zK4nygE/kj3k3mKjbWBmtMj+mialPSJe32fDoRVn8enucxUlJiS+yVE7vnEOh
RFoOvrnOj2MRF9+Fq9ibUEe/eJOLbiUCL9x5lmzwSblG6H3zVLxGpXvsrSo7Ws7UdltDlN0THl3i
PpkS3u61Jb71Whbtk0lv/5AqQVuHewbJGB6u9Hfm/axMS0u058fsqJYpfp6GVXH+Y88+1JMfvrR/
bs8gB5QQhLf+mURkXW7fMAIO1RM7P9qqr311Uana1bzC7v0piT8EXlGiriRsoJy3d3PhigFFD1BJ
aoQSkeanpimbcNTL4phpY7m18hYyiB5jhYzO2MZSprUXxdV47CcSzdBkpVgN/+Nymrhw1ZRcEnE0
aA0/5VpeA24x6LxvEqqkW8RMxFq/8OrAMor81ilBUbSBjXo5pGI4lNnR2j36kx/tg2SsP8VBk6Kd
gCPs2qP8OlNiI2nagIrEogHm2OwWSfQmB+YttGMElf3Fzsr+MxbAir1PUyBI2x6rc3T3hYj2aPIl
z4gA2w+gBfqVSHd1yfAzEByk8A1mXqZul5PWaTum3EL6sePldu9OxnDClU7fEFmzB6c2D+qIm+HK
YbpCIJMrUeVxKKRJzU1k4i9HzRJMG/zY0I6D0yYnOPvRYXBq+3OLDn8MGGPA9HzQcYlWm+mUFZip
Dr5tfcB80pR24ygzjVUw/PuHR5wfJeVDgDnJetC87pYjvauqraljmp2EP7saccWdFfaudke246f3
VVgB/rg95vWZY0yTVyzZBB/WvM3T8FiP8sHSj0Xm2D+iPE8/ln087Doj+EO3OlwWGEryBt54bYhP
X645gq2TvECNYzf0RoMvoJ8lu6pXosPtKS2dKFm7JSSSHKLteDmO77SqUY6+eVSTpHimrW/8gwkz
FsC+qH/jBxAnm1bX166A63hBXISqplJ+0FH7mMULSxnxw+IX/R9n57Urt9FE6yciwBxuyQk7KW5J
HOmGkH/LzDnz6c/XOjgHGg4xxBZgGLZsoKab3dUVVq31revl1HR7Y0gDgk4EHuivWwgROcuexMrW
t6PHzEiiju+/geE2XU0bI2y0b4wh6C9SaOn1ORunxqvLwe52isI3rzbJDAykAGEJuoW1610tO1rn
TJlq3yCAU6X3VgPu7NhB4m3+7/7nu3lLMQQ4gy9IqwaGstXnA0YOYAbmwW+xBn8QKCiRjztpIH+O
8GWnwo5U8zBCg3ueLNvKjvet3x4erOMX4Y0SkdB6OI2qYVVEvWl8q2JlOreIYj40Y814NCrth7AF
sOI6yIOe7lu9PTzXVlfhXpbWcZapElbleXiNFqd4LHtdZy5DNf5LkJbcuSJbe0wUi7slTEfdYfUx
mw5yN8UszW/StGTHzEZlmFJi7NZm2L5TRqn2kgDOHpSp+79YKWulOAANOo+dOGZ/BH8Jw7nL1C/m
t1A2sqOV6XLsRQVqnsfS6dvPSDxBHPX2zRWdLWp1hLc3JfZhspw4bDLzW52l+gPCZMFR7wtg+EAK
TfCxqVn/c9/i1iGiySgTEdLd495cL1KagSimS2Z86yrT9gfIx/LTFNe96iWh2hliwJambtcOIXv+
N6YxC2oSobB19WViRbUx68Y30PiRaxRB8zFKG7qHTaO0jxI8s99CMPr2w32zwrtdpaQMOFBuEcUm
mIpx9dcrhk2CieAuyv0BYbwHQ57MCZhb+cumpda5WZYbpI6jdTCVAlIsOKHum785z4AIqUMzmS3D
fHRTc+oH5iOnSar8Pg5Vd9bbzldipT/yZ4FXDbn2VWlm7RlV9D3V0JtPLeYfmGrEaaE5hSTr9cK1
cjJaSxprPwmTwoPOGmnucSjPKEzHj0iKhU9wte5xjG7sNsgmsEGCzRQnuTJaVxUkpmCs/aipRr8p
w/rFCJLmHA80hZ0sRglOi6pjM831Z33spJ07fBs60j0X3UExNqyLz3696KoIDadItcY3l17t3c6S
nF8mqNzlg4w8K7TCBEsID5uQSRK6xEXxICldaj6mcyDt+Gux1OuDR8eWsVJRkddwKytPVk2pzgdI
W7Sgi7ZHX1tz9WWOfybKaOy8gOrNE8iyaQxyxEWH/Ia9JWREnNK73vhZElWOFxLWvs6j1SvHAmXo
l2buJQTqdDk4dnkSFa6pLJTLa7kV5acoZjRSn6Sk9VIzo3SP72O0ZJGyMHZtVJI+apEhobOFPMcT
asANPcCRRb0bxqTvPDuvEamKynR5zdom+XT//tyeYsJvlaY3lQ1RpV45rCUrxxpa1dZXs844LGVQ
uqnpNIc4kprHrq/eE9ZVO2TrN28euwk1CP2r39pJa1QgiEhwmFbY+XqWW57T99NpmmglLUvTHmW7
entpWBgUQH0xsgCkfHVrgBY5TWAMnW/0qu5XLb1HfL90Ci1ZeqJeCNZl6OvkqCRwXXqRDQmBm8nh
5zdvNSumCyp6AYK64vruDEML36Vc9T6wpugDv/Q73GzhedCn/Cj3jfoQdOoeluvWPVKvAtOBe0an
lWnoa5vQzzA6hpa3n9VOgIAOVxoIidFobg/v0dNo5fZZUxEUcik5Xe6v9/eU2+qGUuwh1eIvRs2N
tXG1auGNGzKf4nT0dUzl/MGemt7y6iIsmBau2/lUhlOWuh3kzy8TMsQ/ok6J/pOaCnW0vlV6xuYG
qfx3hBTjQxIE2ak3yvLBVHrkEKqPUXmSJdV5SBjrO8c9SO+dN/XW3QqcFHtH6iIS89XtSGd5aPIs
znwjnZPvHaNZL11WRSqiuulwlDIlO0CcTYpoZZFbL9oeJf/GTWHwhZYKFQlw5OuhD6cL2jKUy9yv
bC36WI9y9D6SlPoxR7sHHGtl7ZSUfpOArT6ZCoUK5CP4BJ7z1SfrszSDMlEpfHrozUuL+PdDORSD
G5vLgupto5cfHCeMvtSqlfduMMyy5BW2EX1CLCF9n6lW+zovEK+7Y6IzbbxY9Tcq9csB6L1zyAyz
O4BXlD7RwoRzuGyzPvUmYwkeGk3NXzUGxDxrhtjFzTWetziv9Zc0jUikdk6meBvWy6T7R/bLMDIt
stVVnCRHayJoIX0HGLLp6sFsjYfKbMrC7Yx2/AFUynl0+lRHjQ8mm/AIdXFaPU6IZ2qnOYnszstR
ZvmnXSrp4iyR3pyYS4NGbqooeQiczBy7GdfsCbRODYRMjcx3lZoVknd/Jb8Hptcr4TNRRhFwGRqb
1xe8psXTlIh2EPXETXPU1UTzrCrKC0+lZvwwI7c7H5gdN97Tykgit6dX8ZhrYfAlNMr5Uzvq409N
pnd2MIWI5iGBquGkylLm1dEeTerGW4MbIG0lneTZtlbBw0BvBARGU/mC3v4yl/nwHlhI62kBUWoU
tOlDZQT5X4QsYnOIWhjY5xkXv+qPvGNSUzqdkVH63K/scao16WHQ4h4VBsV8kbUCKTVaEcxZysbT
FGa5F89l8v3+Z9pY+W+XLygpZFKDVWbbTblcUuBp/AYuUJe2O/3f0c6+U+mf3mva3B1A5QVvhXjC
h0WRz4LUH5I7YrbrhSsw7+lqrbX+UJrNcZyDiW9czo9RpH6N5n55NCAAcIt8HnYO5a3XwiD+Xqdp
Qia9ni91SkNmFLkcfTZ3fOxaLXwMJlk6TpX8M6/s9vH+5t6+cQTDIrFEV4aFrrsKapi0XVRMg++M
8/hgmYnq1rM9HUor0g6hliWf2k7NP41Ob+8s9BYLI4DLGAd9Ao3KTTYtJ3isKe5mvwqc4alf8vxg
SbrjJXWmfJUDOT1VWZrzXNSG6SaSPR/aaFQfJkndA6bcRsP8EuZXSHXJR2j7X3/saFrQURy7yQ+m
Wf3VATl7MLQm8du63lOk/o2FvPY5DKMS/xMuAqPgab+2lQ6xBH9vO/vOMDmlp8XLgjMf6Pp66WLZ
EaJcGb7QtovYcWOjWv6BZArQfMcMSvsYIWH9tVFMJ/f6IKk/aBV95QP0LJr0lOZj/sMw6Bm7iaoU
ussn7UJv7APj6/1Ds7VfVCUpgnBJiA1Xa7DtudZJyCefPWVWc64UqYR2Yq7OVP2bH/eN3V4IpApw
0hQBcUL0i683DD4QpIN4h3zLigOKWU2QHpd8YUYfKAijQLWK4tT5vs3b0AU6EN4FyAeYAcP6tU0j
RJrI1HoF6QIQs6omDQels0Io6WbZfo6aSDkXNZiALlWX0GNMY/p4/wdsLJqKNhhDscM041b1nkxM
4oDeUf0RDepjgrTbS57PsjtWsvlfHJfDm8Nr8Ms28zecfhqn66xCDZp6iaiN+FJnB0fTSnOvxejR
VBrnJIVVeLAj4Kx/sUhiXCrcREx0qK53meFxgGAItPgVr+85KJTsMe/z7r2xdNWx4DjteJzbY8ug
BNUGJpw4TRQ+ru2BRZayhYjED5EHu7RL27WuFvbKp3kaDGUnTNo6QpQJBVqUYVyIJa+NEfJpTZG2
mm8VjRI9VL3TVe5ILtW4+P0ADsluGN1QH5P6CHTb+pjHkvXmGRhH0FqSZUJFQjd3fY7Jxiuqoprp
N2qtxK4OSvU8w7blGWEpz27f5uSoxm6OevOoYBZia+V3QZrQQXyIP6KGXALCATmm7hdL0JPPD3GE
K3PUQ5JIhm9R3H+2WnU+28yVP7zxTDHxz6yP6E2JstJaY5wbLUmRthg+aLvkB8O7yZMDR+onvVKL
4xgzbvUX9mjN0H8EQgn8/Xqp9jzZM4+44UPNWeC2rQkWRVD+8Xt7KKNzA13EzgpvwiFWSFBC8gfS
gcHy1SmmXFhBBmqY/iRJ49eiKpMPGljok6Q09SGLiuFrkxfmXqy8YZU0DnQafV2yG0M4rD8+aZov
Y8YYveTPsfUVOfrAKxX4x/LAVGcxTPUrB4OY7jiImwuLC6ZHQ98bVD3+eHWOwCZljGXDjG/DM/uz
6kzeQa2uvg6DZX29/x1vj6wwBQz2dzeKWsf1+uxU1pswRsgzMGP5GZ3V6qxNkX5p0CB6HXWdIkc3
MP5IK3MPurNpGsg+nURRlVxnIeVQIQCBkulFo7c6f87iVv/sGDlcGZlcBDUFM8k4KU7O3GUxKsFb
OUF5WsEAA8AA900Jek10PNcJjQy1iS56UpX/2cXcP02TVX+alVk2CL7svbmNm7dNGEQ3GuZ7xgUY
tbzean1ypNGp1OgyRWEeuUjXfIVKs/tOs75wJTkzdi7MxikSrXosUaFjvHUVrWRdo+VLCLH/XMVh
S9xEMOFJPdOtbq7jgnYc/5Y5xi/oj4t5NKo318sb4PwM0UUI/BYCkaNRU89yZTWQH9RmzPZYMDf2
kmaQYBXidvKGrvYyq2w4CAKUgSbwVcpDPw36qYOGwPEMijvGwWyr+vH+TdlYHyZJjAjFoMBaQ4Cr
1KwIYOPwUhl9Hhy1aJBem6ycJg+mgH/v29panqAlpiUDFInB9+u9jOA00qxqji5N6lSHBI7cD0WT
pedu7pJTrmq//sIc+8hgn6DHXY9ySUGNVCxu+1L3C+CJNun0JzVpulOoGIvkRguauX9jUdBloN8O
/eHq+9EY7hslyaJLppZp5zVhHg9PbVJY6qFZkPJlliVldui+0a0vKLBPpDtgGG4mY4dIl5a0tiRf
SjJJflfDHlB4zDPO3Qlsj7H3JG88HTg3Lh/lIqa71zUEeNvbCDbW6AI5CHJjcPRKxamBova8JFNd
vaOkjFxoUe6U425XyaAi8Z64+7+HNa/PjoIUAtkzZMt2o4KlBu5leGUz8VIr89413LSF74aZgeyO
psC1LbVUUmaq0CgIi0h9NIpOO6nF1L8DD7inarFtCiArKp+UrIyVqaaz9VmrGpYFWrA8TKWsHoGN
m58cOWjf7svYQ1z1/zMmnq4/Xn15FESRsh1dqmQca7e0hhmORDRdpQc7KcwdR317ULAGiaDAfhPc
rEUWGknpHUljaZUzQGXfhzYVzRymIiiZ7PL90tjzc4G7+PLW68CYE4kPURxxDeXi60UqdRgJDY/4
EidD/KBkvXOB7qFEf0gq9xigNr6egAQL+CZVJcoN17Yqs1PNUQgn9Czrq1NpE3rmFnOrSZnp3l+s
i0iGUUTRZV7z6NXqPOXNuETwFGv6C4Ny0rusg+1rnNu9TG5rWbAhohD3e4xojfpzQPxRGpWiyxJN
OXetbXXIf/qxDT0eBkQR7q/s9lkQLQWGoAHU0HtbH5SEc9mrUKle0GRQPppj+XVkqkt0NpQv8dj3
n++buw3Qrs2tYvzZLCMjDJPogo6MNCGzqeU8PuPo/LChjP2ALK1cfmnHyrDdlB90vG99Z7HrjEaK
mRp2WqQQzCEeqAeogxsQPX1EK3YBva3nO8dmy55o9BFw096i4Hx9RIsgsEed9+/iwBb4nDqJ9Bra
1sA09Wz8bCY4r//iawI5w12BgQC6rV4bLDu1LHg+EJSZneBVntTiXQm5kNfZS/a4mEO/M3+w9Tl/
i1jAcIKTvKmw6r1WD51BwEtBWXPbPh7kd/0c1eOx6FVkiZy+lq3nMYZCHlY7Yw8StrXB9IcEAA3k
JmCT6/UOEoJuQS08eKWP72y6IK/NbNV+Xsjlv+yGtONWty4nGGBBCQaJNLnotb0sk2ItaoP4klXN
8Dkbe2odmh4nj2a4wJN6/7RuGmP+TQjwivR0FbFNtjOkky1Hl1IK2v5D0w31o1pWc/V+yrRkp0h/
W0KGnwfIJ5wEPBqUxFZnFQy3MvZMcF5yqBcDD2hAnnnTFBuupSHv4E5hnf2w87z21Ghs+dN8jN1e
VdKXiURsJzDeeL4MlUE8BgDZaPSAr/e5KArUpbKKi6OUpvFBC52pdcMocE5jwMl2GbSI4gdKa9Ue
ovF2+IN9YLJSQyxEjKut4TRBl8da1nfpJSnUIDnUQTd/1U1UBM02hWhQx+/zd2WmvNzCUukXY10Q
O3SG8x4FpeEdI31vFQ4m1mPmQ4wQEEGIBsP1bmhVbpWwIKCvkRv57A0JZTA6v2Z4vn/gNm4TpAcI
6+rk3pQKVnbCCaSvES3ZRdWriQRdBhi7LG0WuvacL796lBw/3be44T/wiiQedIWQzF6XEdWU5x08
bH7Jwjx4nmczniCcWKDzDtTl37h2pM9toLRunNrWznD2xmLJX8ECE2SC5b9JF8yoSKcFsIE2FJe6
lbvZU0yEPCDgLz7Nkbnrm8V1vepWQMpELgvaURSxtDU9NhpHbd4PDrub5P14LNGVL9zaKEFy39/U
jZWBzaIkAMqDhG+dpE+ZEupyVOWXKtXl0E3bBg7eJrZrNzdq2BLMVtl557acB9AESkyGRmMBGpfr
E9rDJtVk9ZJfmjhQT401mO7cLuovqovhU6cX8QPFt85j8lI3PNGX81IoPk6I/85f7y9+w3MIkmfi
J7JqAZW6/iVDrQqtjqi4RI3qSJRKYbKNS+6Wa4KBjmWLmXAtlY/3ra63XJC5CUyW4NCGMnJNJQeW
sreols5+rIfteeb/eUziHt9ZjcMvK3XQ4Xy7QUhI6bHhowiEVld1aQbeIlZKX02zn6ck7B7LEcCD
S7+lf1EmJ35jZC9WSCYv+iciD1wrG+VdGubMM6m+BpiweIiAxP1Se+B1hzZd9jp765dPGKOvR/RH
ARpkndjuP3KljMpgwwCv7AdLmiUHCql5+1lyrDA6aHWRLTteaOvriakzkebRMV6H3L1qd1qm1Ytf
zeCS3zEInmcv+gSsXdBtHut5bnbiJvF5/vQFYoE8tUJQEY9wUx2ph0hxpoLBDjsuF0gy6Wo0slE8
j/AFRB46K+WLrIz5d6o2y7mPHeB798/P+pr8/gECb0eRkuL+GqRbG1VVDVWi+CplqdxVe1X7nBv0
4qTQ0f8ZpD75OOhO9nrf6toF/l+rpKUMCYteyupywkxrDEs3K75c10rhVgWplstgiH64b2fjg+pw
4YoklHDmppQHDXmLzkYs+4s16u3ZAMs4HHrQofE5TlT5y6CO5lsB9KxN9C6IGrgdQsTn+sxKXQ4Z
jlOqKBiBIz8x5U0X3mWGKU6e+oACn0tVrpS+31/pDRAWs+ynkJUVBUTAjNdm4VseKXyNmp+0S/kx
kvX8IAdVXwCbqUf+MTrqo558VoZZj4DjjstzpjbmTvC4cV/pjYvZE9BhHClx2v64r4kGQi5l/Jey
sJU1TOeawaMcAeB1jcxsdx6bdcwgVsxwPYy45KvIJKw2mvGsqYaHQ/PTYF6cJ1mBvp9Z2OfOSRvl
OBkOpRsEocqX2rH2aowbBxj/wI0B3QFh2bq+gbaxU9Gn1v1h1vr8AKQx0Y9OF5aP9z/rxgHm6UZP
7TcaFpD19YYWmVqTvGg6WCGjcQBwJ9EZyo1Av4zzknynPVY7D/dNbm4r477EQ9QDnDWhdpNKtMLj
gKWNI8ppbVhNM3ljp+huoGnSS7c4mXIYJj24ZOOyh2DZcIiChg1EkmBsuBnfD6eloOkw8bxogfmz
ArXVnOHjVRFyi+LxCTLiYn4ELzt+NrqQXCAxCqfbecQ3fCKqQCQcFB1xiet8KwqmauiNVPGB3Cbp
8yypaDNb2axM75vITNEXUEv5WWkiOT7d3/vN1VOvgwwfRvpb1fKwqq0KdIJfNZGavpeCKT+0MlQd
Ry0bRssL43gRQXBRwv3M/1y7lRQpl/s/YuvM0fz4/z9CvT5zkhqP0aJUql/LSvcBVFX+PadEcjQL
owX8jbjMfXtb2w0ZrMo1Ahl809murWgJQkYLfVUCjcHLnA0HOqDql6SjUXisOqSxvEaP4cN/u2Ee
FUJkMbSsrxs93Zx1NhrNmh+VTfszMjo1eBflsiSd4txI81MwJ/YPFWWXz/ftbm0wTz0JPZSwgll8
tcFjGwR5pWs+deb2KCWacwp6qEtd1Vzi42JMezNWWzvMAC2YHwJOAbu+NggwlDZd0+q+XSrtS+qM
w7vSKhMb+hGEjU9SUUShF1K72htu3TQMvh2UIVO1pCHXhlNoVgqrKTVfGkuFeTn5f2PYDO+RooR7
uooDiPCDWUWM9P4Gb5pl0BvwACUwLvK1WVjqBkUPG83nnlYfra4JX4d8oOcT1NrwX5CiBeyaSWfu
6VFtPX8gYUQSiQcDU3pttwZQKQUEJAyjaPTWqnkwplMWVqMEOLyy/sZPWSBNKNXQzqenf23O6LJw
BPCj+2YfZT4KesvHhemnwC3UpeKqNpF2LCM6Uef727t1fnn4oE3HSQr82LXdRU0jqAlLBhegczlL
SZeEHspBvenGSHCOhymjnPMXd5WZe+IpnnRwnMJz/hFZZIU+T0aT674c6++7KlT9ru61MymlIfrb
/XOpSfP3++vceuTJZilAwZtDfL6yKQFH0yICYn9uiiQ8AVHLTkEHkPx0387WsSFXBQhC0ggF3mo/
LTmBWGSwgDUhl/uLwTg1g5l6ACyqz3I37VgTv3qVcogUB3QY1QcggKvLEQbwIClma/qFYgTPatWX
+aGcynd101ykKsnOCj7RflLURXXzIKh2zG/cTfwQJL48cFTC1+PuQIiY0bJK02/naTLP0hAg57xI
OsNjsDc2D4iBy+lBz+N5j4FqY+GcWQhdwOLBT7HuEwXJaJlDZmPZ0EcPrWXtECRqjBJZFfxHoIHc
dBiqFLnGqQR3P5WxLr/dMYFqF4VMMJBkJKsTlVRtUuq5bPmliVTCkCsMYksT7Y3IMRaI1Ca9PdFJ
fbsuL3kWH5vCPJn7DbeuYtPr6yrb8utRk+NjbWjp4Cq185+UhL3qVuao7Xzlrb0WAC7h9hkxWgs6
ztoi85ljy++lMeyRFJ+S6J+qT/LoIA99IEHfObfS2dGXEjKZxlK/NPxJtZPcmrdHXXCRCKygwCau
3wHID2d5bhLLT5q8cZduNF00+qLGNZLgM5Qv0R4J+Z7BVejEKBCySXNg+ktlOc1RZq7KfArAmhxs
5nYKV0mgdz6+2XuQv9MmBGMIttZZoeobtZ2mrKj5uEVUVRABtcozvaYi8fSw63cm5TZcItBZGsqg
PUk21+gxTZ2y3tQDww+RugpcyHNi3S3sYU8UbsMlwkQKjSK1SwEeWTmpghQjIWAht7PUeindSiuG
T9FUMeQUT9rc+G/fQ4HcEASv1KHXB0WXsxa1IM3wyznq+6c4sq3WCyqTtmdSF/bO9OZGhiUqLYxC
8JgBn1r7ez1MZLy84ZtF6UCvG4Npqhnv/9zkjC0bTi9/sO0weYqGZg9yuGkarD2MXdR7mKu6fkbN
IqM8MJq6P/HSgmPX5PZRT/UieVSBGzVPaj2guThEc/yvxL/vMedsfVZA7qDi+BvsOSvzUHwPbdp1
lq9FDNkxR5X8kIda9+baanbQ3rfvDFAqiA45Prw0BIPXK1WziVGiWFH9QA6b0YOwvPo3MpAhOWWZ
ZvRHW46zxJXrgl7s/cN06wTggGN9vK+URymDXFuW1AVlGzM1fDlRknONyHB+iM1cV19bdMYexjBT
5F/3Td7uKybhQOVWAt+ipHhtUtHyOhyNAYRunfcvIbSKuVeTwnqyFEd7veVbHwD+Gm4pm/yYgGwd
FsnOAudhFpu+OpTx/xRrVtpTmDl1vxPybe2jDostbLZ8RGLc60VNaqeYoY0dw16a4pSmVrwcktmS
jLOpldYhNeHUPd3fyI1TA9iFWih4St6vdXXb7i2zNdLG8em3avWprUtaUkkNxz44nTZ4ruCb+9Va
Sr1Xqbx9MMl/qbaQCEP6zNm5XiybONPRBTEalKXheBNCkKeY3mZ8Qgdb+5m39nJAxGWJPQltCf2Q
T32612zd2PA/f8O6MVWrLdp3YRhfCkNOP4RtFyfHtIIg4mD3fekh6QhZ6P39vvVHIu0H2S7K7rAg
rb6xPdpdPxjgdHlylugZPq9B8+rYSTXXhHXpuYX9tXGTOe++BUnX+39jnRlsNMUosa0B2PFMylxS
27iogaF8makABB6RhPml6XQQN1ORfCQ6LV/jMNd2IsGNG8ttJTii9k8WtW5sa3VrZpluSv5EHeZZ
l6BUz1NLeu1AA53vr3Lrs0ItCxKSGJbDtfKEWYq2eDGlqI0rY+OO5Rh+dJJgPvRL9qpOjvHlvrmN
K4QkJjPWpDJIoqxJc0DByPkwp5KfFRE8FIvST/MxZ/PjI4LTyRS6zQwSLbQmc6eTu+GYwKDQR2E2
GWcor6Kvtg8RFzKD6EKZfTZPKXyf1rmzYuMvNpTaL/QegkkcVZLruzpoVVLWkRFfFPg8zjwyk7so
DGpl9jK059iQqLDf39OtT8iTQieM3irqK6tr0uQDUpGThqo2I4vjKQYeUJyduTGiB2YIrOYxL836
032bW9+R4UVid7q5ZCziN/2RcedpoBSBDk5Y7TTrZVzkyculQPaMsnM+mb3RHFs932NP2boWlH4p
i7G7dOVXRqWF4RK1RggewUhrQrewLB9VhBY+tQ0Di/cXuGkLwipSfEE7dsP/Q2FOAlMEZj4b649y
KldeMOatcyh79Ed3zszW2STs4usx8QFmflUaKiwlzCwnii+p2uU/ZSUtw3OXxXVxePuiwIgQo7N7
zB4Ih/vHV2sjKCu0NHd89FSHU1qWVuBpXRdqj8a8tHt0v1tbyNGgUwBXB2Hz6lxqRmXEKKY4/mCP
snWsW8E1ondyER/bRIv+vb+2rT0kj6W9ztKAg4j//sfapqCyooxIwzdo7r+v1QIAEJCoJj3et7P1
KPEQ/4Zb4TbXQbIY3rLTPgt8mh5G/uCEVvyOPon9blEAsaKyZBcDOKisiX8iBSo3O+a3QgEKI0J6
RIi1rQmMZBnGtGGpJT9dHDt3Ja0djpVal89lOzCWPjn1iS2OzxBZpO0xL9ri6/31b918ZgNAG4EF
pfCxikWUMEqrIMGDR30VvAuYanuXkrO8FMaS0XYwaQo1ubZzGzcamCqIOqF7RM9UyMZff129UCCW
CGLHV8K5Sd+VZRO4LTwF2jmjYKMisBnkoe0mw6Kqz7TL8veBAQXOpZCX9tf9DbjhZBRM+g6YYvIH
0kGKf9e/JaTiOlROGfh5luGGGrb7gZH5KvCGTOme5MEJz6GSdjBIzMZZAhGce6SlCgT84zij+1un
hxqps4f7v2vrGUDggNsGYRnIrJUTCVvVgMo1CRioKnP9MLVZPT5WqRwz4D2H/YME38XjX5jkigv2
O5Eer75Krkh9qJa65U/domscxrp7x88b7aOmTxqhWZQb3+6b/O01riuU5DA84IRagFfJpa53v4KB
rsjH3qSMXtmKH8kOvCycDEk5UVpuWpcJCxVazkTKGy+K29Q4Gos6tkco4+jUpcsUfAocOe7QHo2K
R6cOpuKiSf1oHO7/0g1Hwc8T423k8uLMXP/Q2CqdQDPCgEZOldQusue9483k0343qFIyupVq5EdD
y2zjo1G12rRj//aiCvUo3RDHgWdsnU6Xal7Eja2AQlWjlmptZS2fgnCCtKfk22SnzGKEwkWwjXn2
+yu/PYnihlKdQW8PwYB1dq0hy6RPixVdokwOfg5pZL/YYzpoJybPftRz0DU7yaDBVl6fCQw6QpOB
chBYoFUQG3C0g5InhSCWjo+nIsQgP6WtUXXHIW2TeKfOdftlwc2BS2Cm7vdEz8oF1rZWoSuSxaDH
tLR9abWxrLyWaXXby/Olnd/3PfK5D1YWxIobS+m8VybfWC8FNqpRzAkSNqwHDbRlWcolANDcR4p6
qNRq9GAHsP8VeeLrm78ldXGOkEncBU5G7MUfz6oCZT9shHlymfRimg7LoivVk5QuEQP69pSk3ugU
u9M9G0fXojIMvJgxEfMmKTH7us6KVo8vRj0oB8dpIucQhIr1n5MnxnMTZtk5gCZl3jlGwnWsjhEF
eAHbhmJBTEter9UKlX5AfN326cF2mRumdTN86jKouHcS2831gWgVDUhgtGu/OZuBaobN5PiUpQPV
4xmJHC9lgDM42GHcZp+oBYGIkZqiyy5v/57cS1F7B79BwHm9Rthy61yeCZPscCxfzErXT0NSdc9j
pquHDqTlzsu9tadA4PFAjGZyglZPBGjXOkuWzvaNIVDGR8VI64NhVdmeDPeNkLBJjYsrAQ6eoT74
2laX0tC7QnKy3vaLOR4fk1KKvGKRxsfZmiVPm+L0i5rLdXwOUe5tslH6lzG5xob8rzPbB3Kc5ku5
WF19KnvkiO7v+Za/EPVG0EgARm7qqnW+QBrXt7YPB7kjP9WZnoQPqtWN/ZckHUzJrSW9ZwJZ1eqz
rpRx+OZnmq0RsyUI8tHkWT+Z1jAYsbUoAS1ECNSKqJ0Ps1MFp3kyDa9egmVnvVvHW6P2J4tWnmqv
27FopkRajriS31IE/UeuNLWc3dEc0xHilAW1ShOJhvF5WtQl3slLt46biMvE3QIyeYPLn8GuyErO
VDkkw3A1SXU/HPPOav93/5Nu2uGNg/AARB0Z4vU1CkCO5VakOj7CaNNDWjVW5unwhRo712fL0zPm
iNKBkOkl7rm2U0bKopSG5PhdW8HiVSI+zlxGexr6Mv56f0nbpiyB3KUvdpOuFXknlbkwpUlp+oBW
1D9p0Ixfq5a39C8sUXgnLxQEleuak9rnsB7VMQF0HHUH8EqD21SD/MIZDnae6q1FCTYDQXfEBVzD
AOsUKGkOsQuEY+biznmbzwcLUorIDStnfL2/rq1zTxQCqBm5JsJi8WP+eCsLugpar4aSb0ZhFR9i
eVxi16qGpfBSPSsfncWQlydHW8qdTyd82/rhIicUsHJKFgBLrw1rWQ50tGNCPG6s5if3o3rNLJmW
quq8KEmEVGdg0ticUAh86ZBkOb153eQbAC7J9Vn7mlJcCkI0zcIhvHS5U7xKbQ4mcB6c6lk1huyH
WTvxa+Ok3d48wUaYSbbPw0IqSkZmrlad1kQeoZ0yym3Zxfe8r1PPHlsjQGUhhdDB2WUf3TTIkRUu
XMGXr8LMLoAIsDIYS4zCpfwGf0/wcWrDVyXvU4WHJNujw7x1Mr8bcSIKwgEo67mXOjPspgTr7QvS
4s9MHvJeEYRpP9/4+SCB58sxNkSJHW4wsew/jq2G1lchGVF1ac0me3UKxe5cyKgrIAez1j3LpWbH
bpsbe/j9m+uysrsKDZgUSSaF/JGxHoNHIbCMT/Y4ludcKsZjYsUyvIxz8Na3UBgV8zXActE6W2MP
somDGeladRn4moclXvRD2lSEsWakfnbAu7zV12GP/I86KXwDwodfb64yyi1llLC6mEZkDA+1XWmy
23VmJX2Igzjeg7Fs7SmPH9V1JrR4eVchbApTlWqNaX0xSrs+pNHIJA+iKw9pYzSIJaOWozvd3nzW
rVGuP3QmglSOc7Se70RQoMp1YyovtsGQ46Q6z2kABYFrjnni5XUiUQgYm7eiyZn9oMPIkwrpE3id
1akdgQdGuWqVF8X5P5ydV2/bSLj3PxEB9nJLNctynMRxEtk3hJ3dZW9DDtunPz/mBd4TUYKJHOwu
chEsRjOc8pR/obq4jSytfcrGRB23dbuaBV09I/NgFgplDlJAM+/v8iumFSoVeZNV55p454csy+qr
UznOZmoVdQ3dcHXqF2PNf//HcexiV/T6WFTnbLStYQelxsx8O0VAeiW2uLrO5oFm1A+BGgu4zCKB
ASbCGvrq7KDT/bVPZbGPJzvdBE6o3ycYjqx0YG5tkxmjR49s7ugt68EDr4EI8dg8t9Rxjy2b42g4
xUghJCOrc8pG+VrHazDIq9ibSf456GKbaFZceLWRlOdclNMDO0ORGyceunTnAtz7IessfI88mv1d
bgUrF+utXTOr2Zm8ivyzVBA1isIdnJ6xpVE0kx9mbrcdYCPb2xRJ6Z8f3+K3tg1t6Vn9DIYHPZLL
bRO4GX3rpC3PllLXX9MBcf9tXeKkt/14nJsLCusAHgfwUqoPl+PAN3CUqZHFeRqTcuPlHvoU3vSv
UIP3AaMeVCRK3MJ9tSqylav7KsqZP+X/Hxli1OXI9dTpYSBFcRbs1x+Va9e+PeXqXpdhdYcQsPc8
GdVQgTgqoCbruGA/fzz1WwfmtyoiXWn4tUtsgylRUapiozybvXXS9cp81IXb7PRM5jyYevH68XA3
zstvzx8aGoQ3VNwv51vBVLE4+wVdf7P1K3UWepCu0H0uqvTZUYX70CeBs/941BuTRC2KDICxKVou
y4apW7UF2qPFue9b5xRTdT9okVrcBwOeuX462ODtPx7xxs7ls9LK+N1T4Q25nGdd9WiaEzmei6pN
dyDw9PpO4DG6JgNw4zhejDP//R8Xa2n1xVBoSXEepQi6jYoS0KGTHf54aUvx4+NJ3disJNt8Nz4G
HKBlrCjzmIAgBiDSGFWtIdjuyaMmRfMLVfXwXKeUpzu/IebT8bkUjfuUKIPqHT7+ETe/JYKhhB7c
7yCrLmcsJBqEFH/5log7UlpKp0PYBu4dAcl0mNqsePl4vJsrTHQFrpMxr4IdCcmq6TujgFOs1zul
5Zbzm8zT7yacYoqVbXNzcjCRoCyAI7hCkepW3dLjCUsuolhuxqicnoCLqUfRRNpjOmbhynG8OTky
LOAonA1E6i8XU3PCIe0nJoeYungYpKk0fiX7qNgq8eCtYWRvHf5ZqZe+CkeR7OZyNLvSHZEhHXDm
dNDqTnLXnwJH/aqBtvnCoz7tAqNx/vv77zeLr9LVZKL09y4HDW21SO1o5IRAw//kVZrqG31ivRbI
OBw/HurW1wO/hREhbKrZ9fByKK00krof4fS3bVIMD7mRxMp9OUht/ESMPASvqlRMJVnZMzdXFaEj
dbZVIHVcXAFWKShX10F+TipVfW7j3IUloA7pu1br7jPe2J9KNXL+Glc5m0dQF6AxPddWluVeB7xQ
LowmPyMYFX/3krH2W0kbeev2MRryQWF5kR+Nrl7eRXhXrYn33Jw0aq8wIfHIRnbocqnp9ZQBfXiw
almZ+QGev35H28v1lRYqpITOlfgZuJWV0sutLwx8iUXmIphRnZfDwu1FODOCY88Ozo+B4U4b3sjq
Lql1axMCVV4JZ29NE0DlTHXnuiOPvRzPy4ABR1VYnMEnZy9KqtVbofTpF8Dm3dFqOyAqqR5WKxzt
G+EQWB/gKCR3lD6WsCJXUQNDunZ2HnQcK4KxUFAIc8KfmtrgE9JLZScNs/2VtlH67eMTdHO+NoAH
4mn+WBJ88PmyM1rc2RltHedTU2jtJkysOverqhq3usirrWdVYkXk7ca7xu1C83UeFQWQ5ZPSqTUV
3JD5Euwh2m33T30YhttihIS4jRvoAn5aSJ61yAusp0h0zvvH874RLrCHCRgodkHUMBe/YEo7TQ1q
fgFEJje5j7s8+kz/xF2jwty47xlnzlPoWkBGX4SbehKZonbK9FyHjis2MhulPIpJpOVu1u9L7z6e
1s3h0DKgnDw7li7Z0dRgdMrxdnKGBDl7n6Dcpz/YgRnAAsnLbErXqks3di779n8HXFz2Uz/Z5Mt2
epbctNvGw/bcl4rXQC8lCRRdU94VQ1y8p3U/ffl4rjeuhllBASUmlSwCcuXlUYX0pwPYrdMzhteu
6YOkd9N9MenyR+313j9pklsrm+bGYWFEJLfhDdPKXF7BvWsPrdmY6VnUIsL9KXJMuAJl9hZTmfiv
UDrPz0q7WyOR3jotfw67WGPZ1YWi4fN+9kLxVlalcyrMNk19u+zqtyoQJ9eVnxEekPeFGpdr5I+b
y0w5GiOdGeq+BFs2xagHessXnroKwVInP9V5OL61qjkezNbp/7rUxUVI8ckiOeTf5Q7Wxz4F1pBm
Z1u2740oR0KUUDsrnWatUQVu7l2afNxBKE9fYRs0KYPCU6Ps7GXqfVBX+b0hArwqGiWUh7iN29LP
o8C9hy695ud+85z+MfTik3q1m8Z9U2dnTSRd6jvoB+w8xbR+toSBKyt6a9fyTmJ8AYyDG2/xhFod
pW89NZNziSZQs0kmve1gYWRdsxeK421TRa8Dv6sRS737+ITemiWFLlyEgD+DdTQuT2iBxlebKQ4a
eED4T4OlTL4rRuuXKZs11tDNoWbSnUtGBOtvMVQQ6fCbIyU5WwUmXm49NceuLJyvWTN0T/+HWdFG
ZUqoefOCXc5KKcfZGSlKzzAukoM71bE/pNJ8jB0ekv/DUACqNagAsGmWwlHONLOkXM6emGocgbp0
NPd2ZMoOv2SnHFbi2lvnwfljtMVGafHtQQhAS896VKXNbJtj2Z+0oDc3cZZ6fu0MOXJoje4cKqsp
VkKga3CeQbZHdZsSxew9tQQDT16gqGHH6DlKd7rvRH2G4I+u95UPQQR9DzUY9AfKcNa3PG5sdTM5
eXOfpVjKrcSAt/bSTASGPYrACIDayw+s13LUIGTk57xv+n0Xpc6JxrzY2Vaq/K2yKCgDEA1Un9G8
B/q2TJbstK2cWlMynpQw8eMcKYBNFTfGZqhbWs8fb6dbazzzU2eiJoaoNDAuZ4aBSaWMRZmc6Zu2
o18YWtrvRnWSuw6ZePOACIrsN4022eO9huX3o2dHSrUF9fXX0O9ZSBxRBJrsPKZg3C9/CeJ/EdjC
JjnHZeY8FHFveBucJX0r+BXk6fzNc31tf994yWh+u7xl+CTP2sKXY9IJs6exAuBV90P7bjWa0PaO
yGPnpU9E7W0wJC/WgL43xyRpIkv9HeEv5olIJhzdaUA1UhbJfTANpaR50g+IlOnqY9ipypqq4K0R
59QUiSlgpVc6d1YWqNFgo+CnQFVApl1xjw2K0V8soqSNnYT92oA3QunfKMqZkAHhb9mcMvq2VJ2O
AeGi2RvZ6kO5S7VeWxM+u/GOsVHoYVKbBjK9rEM1WmgPoeaylJ2SftWTBo30vDT78NTT4gwPdYWz
rx8MnTPsPj43VyNzYmhNzfg1ykSgGi43DuzJmW2NlmvReyTWHXVzlLNCo8o2mZsiGmLpI1pE2IQ6
//ztyOwbnjU6HQBWAYBejhz2mM3heyfPIZDlauNoSYozh2JHE0II9mBstGJq92OnrV0VV3cgG3au
GgFK4TGlunI5cFK4yIUNeX92ylaAlO7uQwk818fBrP/bktgcVIJOYaLod3jLAHOIRxE0XuScUxN/
pVyaw1McBtHG60bnb2/2eShawtw4ABw4JZezqkVvoduROGdJ6xNdRAU8AFL41nDKC3PNBuPqIM7T
ogpG1Azu5or6VSWQUKbEzF5cN4p2YRNO/5m9Pf6MGrX8Pu+ztXj2epsyOTSPEbelKoU6/eXspsrA
LLVNi5c+AhMMillEPib0+Snzqum1N/rhiDa9t/14i96aJnn8LJLFW3aFLwiC1i4GT+QvtSfsbVGo
ioqMq575lWfnd8gRtGuy1bdHhL0wI2Sg+S5y6oqTmNAMz17yaur9YZDup9yR4adoTIp9Vbr9ygyv
4iI+JHGz68yqK+hFLWLL0bCRVxnc/GWwZbAbZazsWtUavtNtkXsRhRFql+mQkDh4gbfyZC8uV9I+
sng4NrM2ISu8TDnzIol0l4l9qzTkBYpp08qVIH0pqEmIQ8xFiYJnEdchgp7LbVNboyLtxtDetKHG
nFTg6UGp71UfJ/U0kOS+VEOj7FM3bb9Td2geEtl8BQ7VPn+8j/R5Gf/AH83ygCphFys9Axy5by9/
R1G2IEXUqX619MxWsIxRsqE7heijtCcp0bOL/XKyzXhn0Uoa916ahEbj41Gc9J+nzJzMu1C6pfzV
tq0+bfPWc384gS3eHcx9zXQGowzdEeUxgAxgW73uUfR28y9YXQsJiVZtfES5u0ejsmX8a2Vq871y
OTUceEDGzHa0XHXLe6e1W3waAi1+HXrgzo8gHdrXZIwtWH1Y1NKjd9Rwl7aJa93FRm3ijmYPambs
ihgFytOoVpr2xYmVKPOnyOmj7YhYzLjR83iqDspYpsGjBqS6PGLLjfc4RsNJcKxyPde+pil/iSiJ
Ya0gJxaHkLce4MQcvOLWoJF3LS8bAH2B49TjG1Dj8kmXXix9T8O1udW9cG8X3UrJEMev5SIiZQBw
AqgfBVKCx/kX/dF5q+K+UDKjVF6tLK6gxDQjiZgPML6276ccc+VdjY5kuHGAxWifhHSbrWcX3riz
ghIFyLlak+9FErqvaoSj7DaATJH4wL86Fz6wXUX7RIlE8ZQ3qZpCYp3Cz5aE8vpgodnpALfx+uIQ
uahJ/mzMIAhPIqjMqf48DW0FZaXNR5iaBj2Wpynx+vIuLWVu0cJOlCr3hSmG7kA3RtyrSZE3vsgG
Lf4yaWH/qbCF7voOQpjvdhPF46bE8evZnFXqto3ScSYzJ6v3yYjh2V2bK2lwKJNObzZDFpYPZZbV
SbKXlTdgAQSPnQpcb6AQ8lh2efYrpSzW+c5sFbdzDKWI36DGxq7fpJmTbLI8tUJ/0DLFTPYYdQfx
N3gg2Ys3smSngkY5zsVWniWfqroqdUmxwKQ177dWbSknow6cV4fwKNoZtZd9rsUkW39EPto+4ISU
hLvGGzPzOLixVm1bHdzkbupEX+1cNjaqONngPRVZo1e+2luNdwCplwb+aLUj/PSwMcQ2rXAK3Ttp
KOOjUKjTJFEyodTMYxbclYMe5z7wqyF69uq+cneFZkfutpGgWx8KVa0woQjs3Ot2UKnUeAMWd3BO
nVlqCN3pTYB0ZR0kpj/hB/bDoExqn5xR9+pnsidTPlqlVZhgAKb0XpemUXyrIs7sgyjE8KhaQkr8
biP8HvN6EuGx7qA68wCK2tqZRqnlB0V6TvJJTfXUfqzi1gbdq4hpumtiN/H81o1AsecIsN7hh62c
YklDbtOpSV+8hlUUSij6pvvuIiaMV5ddVl+4PudVw2Z42JmlHo0noxVZ9uigx/tPOLWRPAZt6VQp
vhQYyKQYeovAQX2ni3t3w5sFrw5l8yF/nHpV0TLfSLlcq62SR1H4ySQwCZ61xNXksa5DT/tkqkIp
jkGO/wqWl7Iu8ucwz5VwP3Ro3LxpnV0XnxvVydpy27RZoO/6QK9khWB7rCY/AiWSke73WuOU+gYN
99z6pgI9tE95CcTq6NRlWNI0InvYcPRk+6y6il6Ee30yjArpEKz1Or/PUYO573t7qDg1Maow4WYW
WUpaP8PlyvspAtTCtro9BlTWkVM44zwUqt+jUKhPE81B2ODcC8kx5mrW9m2u6v8GridOJixEY9sb
6djt9E6oxvMUKWP/phmVARylU2Xyva8669FUjKh+sCRvE2rsqk4THP1VcV8HvTdsQktvxbbzbMA5
vV7mKnouefKvBOpqPaoqedFIZc/2BwWf4U2ZJNZhQi5J81Xh2O/2VBg/60QkGts70sTWRnTTQhjG
6DPfU5ym8cvMRTtPr8MpoQbTlA1UcFffZ2ZeDQCOpljbNMjB/3K1aMT/MVXyLw3ARdeP7NId7gqa
LaPfNWGAYrNTlPl9jT9zs1ejNjpOiBFrW9G2owK3DH+m2qf8KtUdQRWiXWHfu587ZVJqvzHtQtui
y4M9nmEmupnuIitT7L2Y1Do9djCXGrAIWeZZL6rh5L+CzuRcZzJroq0tsIb5jE5uK+8zoQfmQ9XY
SZfvE3Uy7ftYBNFPK0vGZpshkRPtLaGbxcapQ+t50rWk3yrT6HSub6FAUoZ+7ZJHb/QkLT+HZhq0
58wDubShTaQjsFWr8+zKqlO29Pb1ak8UoE+7SnJFfS07vbtT+0InaRNwSTb5gAj8qemzQH6emgiD
xyxI1bOgefQfz5sZfg+LcdwPWlOov1rHDvWN1UxAvZCUyND7rabii+qlHi5FtkisnTGYstqPtJy6
TWXX5rBXaG6C4E4Lu/LHFOTjXUaXJNpCfXd+FmA8xlPful22dTPLlEfZeuMXgAhx6fdT2xYPIgXz
tavQq7ePBUrNoa/lpW779BFL8WTGRVwdwDJ19i5QkVn0m8pRtIeum7Vctk1vhdo7rMEsflSVenIK
HyHZTH8I50IqaICQ9fR4M+QmIJupfsqkr8r4gLWfqThbjN/hnX4cDS3aGTT+YIDhnAXnn5ccZczL
d5zmeSC9MZ3ektBqursybLPnutZC+TkwAs64yzOi+bw29rAv2xaXnbyQrlwJ6hcJ7vwrqPARt4Ak
nMUjFzm90WK+qEa29hYYWRz7XPpnDVnfAopJ9u/HE74KlRiK3J0KOO5kZNRzjP9H4AJ5IYnCttLf
uBWLc4O778lBM/G1raaxO1Sak0b7j0dcZCxMDqY8tFEkVuc8flk2SJOoSwlso3cvMyPUC52qf9TQ
gntoFZdTXdWJj82Dwcvfan9p1zr3dakuUqz4nRNaS4BdYfV0hoSSvLdtNdSbFP2ul5yS1NYesmwt
Z5iX7iKwdgEK/+7JARRCnWxR0mtE6Fr0p5K3MGqVpwROVPuJtwM9GQ0+gwuVnELuoUC3yPuc56i8
7mq1rbudCCeCstRIYBbAKauPAaD8ZxM0cEeZt/WQ8OwjtzS3AmOp+EevRKqKPDCPxxGFqeafurDt
jHvTzcvTBMixuyPWK4wVrOvVxkH4Eo1PUjMOI8nuYo92yWA3VYJ/z0S0LObXXAu/pHokTr3SCTZt
Lcs1aYCrc8GYkORpqcK+nXG2l5tVyMIddQq+b/OrJX34EX18LxVKJ37pzTp7H+/U376Df35BFofS
yFz3hwXL1lnMMeynIp+iWH0bEm8c9lWlFfLLoDSoh1skMv3OEtoEq4evZ20LPXNfQWd0+obmDGyp
UcniIfMTGJ3Zt6g2yNUPMEkn8ahXhdTusjG0vaepJkSPMSMn4kMK3jCi6l/0agOL8Bx17XbwSxmo
8feKlyzcBenU5I+em+X5Rge6mO6QrNde1MjqNd826xrsZEUXjSSnSpr7Mo+m6NkUlSW+hIVeysKf
jEGWW1DearhRbKEo7kYYfZAccxNQqV9iXCGJcgNd2Tl6aiXdprU7zdnr9OkxLxrMxmlqn8uCAvku
76xuKLeybAuaaEFSdc2TOfGE/fSQ/SrenUhYqxauy51HF4gOF+kdqvizWNTiyopllcS96McX+gXh
Lp4KxQ+i2H10JuO97DNlpc+1fBJs2G8kyHC5KKRi3r04xq2IBq2PWvUFRTg33ttjGu5HJdW/YCua
hQcV1Zut7uJE5KeRUYd+Y5epuft4J15NeU765yuaEgjttqU0VR+qSph5hf4S2qGxcdw0fS76MvKp
4JuEHFDZVoqRV4UXZg3+9zd6AmgTlYHLo5ZWmrTqpNFfHJOoIm5d8olIxPu+DNA97O0JZfRS2yBn
+kNBtOakSTPcuHWmrbwWN2bOynPoEWOfDVAX9TS8GHIOeGa8BG0cH1WYVzuzE+NXgFfqSbayX6s4
LcshTHwmsfJAqSw3r8XlxLHNQigBicCXMfGaf5w2sx898h77BJ3GUf1YJq63bdt0yg4liQoprlDE
TiKYMW2DHnzaHqxFsFLQWFRPaZbwo1CBg8dAvRYBjMsfFSp0/aG6mS/AgKKNXhTWzi1rqfpTV/Sv
eYkWwX4SRqD+/HjfLZtyvwemgwndhlcTVfrFjdukI/g2bsaXKHKDH2BMRL4VZlPd1RHq5LuojMZp
mwZJ9JJ6pfhJ9zTZQbxVtb98beYFgPjHLQzQGCLHYgFMLy4Tqx+sF9l07pdE6M4m8CIbBZKqdgg6
3TKVh4/nfmPNcZmi8k9FZ6bULi5/upGqMg2q/VLF8X9Jb5Yn1SyndJNDu9pSrmt/ZJSA/w43NK83
8pQwihEvIgdbvjidRklCzaX90g29eod9kU61Z5qGJwrcpu9aabhGxrlxvc2quCwqYg/AWhYr6xFj
Z11VWC+FaCaxK0YxnWy7dyY/dbTgEXxWm26MxOr6DXygcqMKY1xpry8jwnnSTJUCNo0B1G8WZ1wa
dYsCKZNWUQNAFqpr7onRyw2W0eFWTaEe4kVWbFHALlZO+1Xdbh4a3CgILfCraDLP188f4a80KLCl
Qei+xEOQ9p+Sgh3xFGWmBRoktXS5G5COE49QvY3NaEvX2HVk8P0m6bXosbQGPTrmSa/cYdEsp/8E
b6yMfZWuQ7xvGkcbfg1m38rEL9pIe5qgV7ibCjLXA9SgpvrrR4IKJK0qtGroHgFQv5xLLUqJsnTG
MlY84Ykl28SPBjMDLeGl6aMGomglQLreO4wIuI0+EkJRqBddjmiHZqC11Khfuh7S0WQq7XlQ2nHf
Rnl+72W6dtcY6nioeNoOeGZHK5fCvDUvwjPuQ8JPSvLIzXNeFsOrJfh7cmP7xesiedDdst2GkTfs
w2iYVp6hG+8hg3Ek0boBKEnD43KqEdXUEWMM+8XuRYbhnyWHY+tpMvLL2jbbbefKjCqW1D45Xll4
dy3HbafT1wJ2F1eonf3t5cTP4ZkCwo7lOd30y5+TtoHZ4chhv9SjjjKwHdS7qEIy3IlQAJpglh4c
pIJWgoIb6/17wSEpId+LRN3loIOrwL6sWvuFENE52KXavyeOAyikgb/zd41XLsL546LhQQHf4jZc
bGZKxEYjktR+0Uo9+dGPCYgQfUyODdrkK9/2+vqZx0JYY37xwY8vLvraA5al8OVfMhtdM1QIQSaE
utiMaXmMrVDZhJPM97oVxiv79/bAJmk3n3LGkV+uZ2RQEzI7y35RemT3hrgr7hwvd/yi8AaIF+Wu
68Ub0pz5yn27VBJhcRHVYVAScGJKBAcvB7Y6LNnMCB9Lc0Cp5Bl8sYd/pxtqtH6lmvmlRbdnj8dv
b+7r3KwdvByyVNsmNBvzkxlpLRu+r6giN52R7AylRbb04w1+48DNKBxkSeltzprUi3cJX+8yLfPB
eI2q9jUIsnRvdUm0MbJM36ahhdwG5f6N2UyVX4dDtmmG0DugMG9vP/4h15seZxRQmOhpIniAvdPl
WrWx2sgo6twXHd4CwKNu+NLUnfI29payVn26DjlAQM62Sux4uvtLSB0A8yq3ycBeUjoQp0AzxDGI
rATQvar8mLQ29ZtBrJ3q+dRe3qL0iThp1H7ozRMEXE4wmUInwxI3fhW6QfOCJvyLDBwwdgFgvm0l
5PDPxyt6a0CMF2zejbnstNR+pSzRR6GpJq9dY40/AfA2O0/o6gFCw3iWrfr+8XBLPTV2O0h6YGzI
wgDqp2V9OUG4t04lHSd8rWO3sr+VeapXG+ppjXrK8DDycX2wdghs/dMMUXASRh7RJ3Ja7VAR8+46
/E5BUvaxzPZW3ybduYLqurIkNz48QmYe9/hv46NlBDR6w2jEQeO+BMKstqVF4JUMbUY1LO1/mbl0
fRElPDAfr8yNre26xAsUUvjvih6toJ83GaPNqGi8AFdK9YfJG6wzfqertu/Xdx17i9gOEgnWPxAO
Lj+CkllJFqGb9qo6cbKpm7I75KLJfJT7w5MdqfJp1GS1CVNIJX87S0aDSAEnCovIK9pB1UZB0+MQ
84qkmGPgQZAWm74pItVPczNauS1ubDZGA00HNHP2cnUX14VSJI4c+yZ9LeH/6JuirYdqU5lFXn9R
Eqdod2ZbWiPuqqh97bK0d503qNrD54oebOBbeqD+p0rhOqex6upxF2WemzynbcM+/ctlIZcCW+3g
wkSh+ap+F2Os47RBG70jA+3lm1KKbEuUPAY7N2jX8BNXX3+OVBBDnoXMgRgs0Y1TmgurT7zoPdeD
9KGz0+yAkxZ9cpbH70rF+C7s+AGlT7HyxF7dNXOZiAIC8SnyVDAyLrddVAxUyijsvSW8D2+U6KZT
11XD1yqrhzeoIc7Kkbo9HiAu4nCqU1fFosIxSnNI9begyYs7PfOUn91QZLiAYwzoh5qarVSnbg1I
BuOh3zsTP5ZxqRNkfRwHg/kGEMN9m7rB/lJkdMfUJi62RmeuCewufaEBUs7ITdRhaVGwxZf+eJOm
RkJauvLLzYW0t2Vft2Q8ekQLPPDi4mRgE9S9Z9roWMoxgvBcPoGIbttvhTHW4b6r4f1ohyLVk2Al
dyYe52tePGUzB3g2A6FQgU7oMq5p8KsT7ZB3v0AFRIq9xeQ+IpICyxs7m34oXCt4cKndHELFzabP
pqAbRFuwIblTEivyHjFWyreI0BTOdkD7tsdqSSINUzim2tyJwumL46CECA1lEK0RYAQUZd1NTWzG
d2LU1G7fq12unNtAAn+kUGlkO1e20S+DWCHyiZ2JzvtOi4unNMsbgJowQIsx2dmVIXCzK+gcf6d/
q4xnL2qdF4zi1eyTZsbmC/Fykv2azC6Uu8QrsmgDYCF7j1oEvjEQddyfSuVFzcEL65CSQTeM0Zda
F5Qq2srgf91YKskI6nt0QftjGdpW/OQkiXxCqzIY7hTUZb+Z4JlGX5lxTNsxcWgDKulQnUa91Z8n
r2m1V+yvPeGXaZonn3GvGE42mpCxP9FRzHZ22tv598YcVPXoDg1YNx/JZaXfNraRPHhQXt17M3QN
6TuhItodBroppm9x5bVHOiVR/W+TUznaNLUm6MhMevmUwEc2adLHafbgjmgI8fm84LvlyKbYN1o5
2r5lozc6un2kbLEhT5tDMIbKQ5Dng7eJe6cUz3Y9Rmq/k2ZdpcXODvDtjO5KoLHufgDSfp6URDV/
pVGXIC2eU+Xde7Vi/GfGwVTmEJlcj4K53QOJ6ldui6trcS5nzYBv4lt4q8uynuaFaowV3PiLK6I9
RFkv97HZhvs5q/YF+LutUmPFrcZ9upICXI3sQBIDREsflZILz8DlvVjaSAPkY2f+Y/dqLhCYgFe0
BUGnfaW/VH4XoHOm0Kf6WXqHNgpRTll5fq5KBwQeiLKgNAVucCbKXf6AMR9iK8+L8L8Wjb7wq+G2
7lnB4IFALBef4ZwnyWmqA7FLIpl/53UaV17qq5ALnC21A1qRZF50mxcBCe02rSBxSd8J77VD7OZm
uK2KsTB89EselQLtXZrpXrUGmlxe2FQTqWQScBNyz0H3IvfK3BoRe6Ha76MCQKGexvpY6S7q+aiP
opBYY8P18UNvLi5F2tj6XDildYAQDt2Dy5WWWTi5gTN47yi2ORMYoi7zlfmNXgHBLaPJGfUO0pZX
yJozy6UnLL6R1cQr671TKYp9c2i6Z6sM838B3Vh/KYyG/BMCBXM8SfSiA2KeF/mPsp0+msEY633w
rpbldIenT3vfxLWKLi7yLHUnypWDelUH/z0gsCTIfxwWwpjLATM3zrLYKz2a1lb01em87nPgQkLu
1L49jmpMDTqoqBnkojKPRl296W2l3H38Ia9S4t8/Ak4XcRQ7F2zA5Y8QnVbR2M6897yWutgG9uT6
MRHe96jtxvt+dM1dZCfpr34Ig3/1aOo/Z1ah5r6Vq2tGMcv74//9FErVsGupGS9J0lkh1WFqO++9
8lxpH72uK4TfyckFsNGjYrM1tHqi/VgmXzU5hl8/XonrLc3nd/539MVCIMRlWhK5z/e6L+Kt3bhj
uDEipORWPvv1WWUcl7AKCjo1iCXZajT0offahgXP9PSb6cHJsafWOvA09ic79qaVNs+t8cCuwH/W
CVXJIC4/cNm59uh5o/s+9JaBmuvgbr1x7Ded4pmvbS3ilfndOrKQN4iMObSkyfM6/3GMuhnJO+Sh
956FwvqiDyJ8KSJ3OE5mgj/Vx9/s1tzopFNqmMlGRI+XY+FJPTpCjxkrggRzKKWdYVoZu5OvZIpX
HIrMMr5/POSNbQJWADsoxBLgKS6X09SK3lWSMnhXAk2Gm4buVbhXU57ylbndOA0MNH80OpU0ahdJ
X5VTyDCrKXhv1KrclEXggYqolJ0dy+BOF2O2qctAPCeJaA4fT/HGF5yzDOj7UA2oSy++oN4iwGnW
wnvXjD7yDpM6JakPL2HaqQPwu5WoYflmcuqRoySBR0QRxa8lq92Odfz9tFB5z0zFbOaC7Jj5jW5H
v4JKyYgi2twPDS84fzzJG1uHSx4BCCpj7NKrunNk2lSYLZY3ECFCE2V3R6o4HJUBtoOVynrlc94a
D64KxBhSOMacY5c/jgXNQIFH2ai8z/iIewVWzrYrYVHtFDdOHkxWYa3dfusz4rZAX4E8dWYBXY5I
2ynxAiRM3kM0N8MtrNpgo+g2/kGYCAUr07t1LAyLTImj/7v/dTlYZvVRU0Vd8F6Y1f+Qdl67cSPb
Gn4iAszhluwsyZJlW5J9Q9iyXMw5P/356Llxs4UmdDZmZmMDM3B1FSus8IdWpZGsAy9ThkleuV3e
2y3EHeT7dO/ZLosT73RVqcWT5f+yUtEecSgYt3EShyf61v6tVU7JsRonf+WRfG9QxM3n5A8eHpiN
88kNuZ87MVZIrxKZgqcnVb9N/Mw8BIFSHtqi1e8KNYxWTuHloOilUczEpp5Hgtv0fNDe7+TQl03x
2mI3p3mpUXZ0iCCl7exBlLeZWjmFCwt8zTXt8ksy7hwBUdeCBrR0TaNiXQ0isDgTcaNVbsmHICSh
ZPTn+gG83J5coGg0sZzgbejTns/PbCMzrfM2eB16y7nVxnR0o94yH3VVcrYfH2pmUYD3IDfgB58P
lYowjmSM3xiqT2/xno++BmkHthkpiw9fK+B5ZjEo3FIIYZaBsSjroIbWwawcLbtLpVo6DqPCUeiC
Wzuo8931mb2zSdDm4HHgDp3FbBabRMe+J21D+Du1XBub0BqaF0fSkmPqRCGYOU1FgTZfE2Zfplks
Ih0UdMJpXVDmW84RfEuV6Rk+hbLc93uNostG0zGvCcdY+0SFuYFnOKhPgDyGrRPLH/SYIk6fGdSo
c7B9ZujS4l7zw3K0Sk0KX6nOdUeeSVxZrSx5tKYuPF5f3stLm9GoZCONzllgt55vHCO3O2Myy/S1
HhKt3MppmMcPNpL56jcqVM1nUUC6XhOeem9QamEcNJJJQpvFN02LOAbCnuevSg/JVxa585m6kHY7
DllwME0Q7h+eJHUCEmdDJYpCkvZ8kpljThXwp/xVqyzDBcocoi3a182mH3v9T0SZeOXFvzz58ytI
Q4pCH0XNZT0TYFCUiXZIXuVRnXZ2LqxvXagZ0PDxIVp5l94Zi5xuVhBGKpETYp9PjjAiD/q+iF8l
n07B1zGuSP99x0+lYw5d4Ov1pbwYbc7jcMubha1o/y6XEpVJUfRa2LzOMk8/GrSPXIUAlcdX0rr/
x1hkZiAk5lIHxbDzmYEeK0x5CttXTc4NUALIWm15EyF41BiUbq5P7OKeIQmnNjtnZsyMPPF8sE6H
s1z66vDqDHV9q/mh6SFAadwPXXTsnGgbqlm8cvbm3/9v3XVGywEGBp+mcgycJSIzL2w/S0SkvuIi
R/jSWFkpb1VqhSt53+U3m0l9GK/SqadKp83H8Z/AzIm7uiNPU18behSwa/EYOQWD3zVeIjtrUeC8
TueTmlNs7HbgSPMaaYuXSKkNOC+tk/xOjFYD/JgZ3+CFRt40JBYA0DDzILI5WxGr2e/rX/Ci2oBM
KBILs8o1+rMyMIjzeWqDqaVt1VV/KJmaP0OEzm7IrMbHMoJtlFSi/10gHvg10pXhpOuR/aSmY7+y
1ksTsBnvbGGkiF+fTlzDP+c/Isykwc8no3nDpxoVvcmMfJzDw1aU1MXGFnmTUEb7CLF//ZukpwGg
uFFTDmlvVDE141T92cSg34+JrOTyylt6gWCYKRo8Zzr2S2AKL36cFiIg0iSG+oZYkfbY6b72UwJp
9ULFu0q9RIHONlA92pZkojdllHWW5xiSMnMa8zmY0LunaoqHZ1gY7Zoiw0WLZP5xHAmsAuawAvjw
+coplZ00nTKpb3LVOHchnacXxZCS0lVrW7vv4Qj2rtMgq+T2lOtTl+5EEGy6qugPjR5AoQ10/DVX
vufyqZp/FIkwkQBZzczWPv9RVkec2MWm8jaNyfBmlEr+x0ioqup8tUfEysztyiae98e/54f6JuEw
FBpa72Tf+uKtGiAWpYEyWG9RXsm4UfRZgyqilTZuGdTiHkPqTL61glF29SRq7U3OU/3oZ3rnwg9M
f2cj8cwuwC4yWrkgL1eC0u+crJMAgele5iV2kqMr0Sr+77g1fkrYKNPuz7r+1rfQbkyj6u36Qizv
Yyq99Nbh5rPVSEiWtUrfaWuoEKp4EzwC7iTjEVNLpXRTFXVz7DF2P+m9veaYury8/g6KdxcVfnC7
VH7PvzZ0uQCOGYPmE5DVBmPhPS0vB0Jgrjy06J7uBzRmjrWA0Xt9uu+sLnc0dW0K3TNYefHZ+yko
DaOVxBs6Rf33orHzTRCF2o3eDvFmsIPD9eEuVhcGEZqj3NK8dmiQLCZKpCSHYRRFbxycOnU1hLVe
B60dayQ60t6lroVCr6F3a3nm8ilCCoRVnQsigAouC8IKrjUtrhHxW5VwdKDc5BvhVL7hySbv3kd3
LIPR2oRZTig2a1eff82istTOztr4DWhFOLolnFZpm2hUP8DfS1uEO6rig8EY86OOD/UMO/C5yru4
wyBJRjTKu/TNECI7VL5t38AG9o9TCIT1+id8ZykZCgAuDw0iNkvO3QSpGxPHIn0LEjXcpo4i7YZA
VTNoiRQIVuZ1sT3neWlEfWSYmGMsdUioQkaKhO3YG+jFwAvjQTu0NKP249hJDymec/+f8RCqAflC
DcReOubIDaimSAnztzAyBIoQRV42R1kdjBtRZbnkFoWurUAnL87+PEVOw3zdgA9dfro4oCcvxVb6
ZkbR8NmPymJb5Vi4Vy1W2K5cq81tqRvxLiQsXAua3vmWPC/oILF35sRv/vf/RGgj/u6RgOr5FrRD
Dp2Jdv+hLvsI33bckh+ub5x3viWDkZZwjxPLL6kaWaaFaaLV+duUxdo21812C6Rw2HeoMno91LuV
u+bd8Xg5aZ3OWLLlwqaq2gZFOuRvbRWZBwoSMW6BVfrAw5Udap75lXbA5WKiroQ9PH+TyiFwfr6Y
5ZBaok+V+G2yevmxFG25ocA8PlDIX8OOX4acBFFwm0ic/+qeyYt7VCnAdxIsJW/CLgtMeCY1QXPB
Np+dWo0+2+MEZyySS5BTnXZvwjnc1d1UrrQQLxeYH0GDgNcDHRIqW+cTpio5ytGYczitKdobcR4h
N5Fpv62hiA+1k38UrcNIeHQBEKRoQKlpWc9G17grGmnK3upR/1m3ZXMQGg9XMVmbkFRpd327Xn5O
oGF0YilLaoCulrJVUITaWPOl9k2Ldf9TKE8I10ROeNS17u3jI4EkJOyguU97exHrhQ42mY1UdW9+
rxa3k+oE274T4S4Nymp/fah5X/wT5QHrQtISdCwQBoy9CXXOPxmm2kh1SKn6R2S5Dl+4Vre1Yvce
DnXIvIjaPKa2ITZBH0bfZBvU3/Xhl7H2f+PP4DJuPI1Qe95S/1w4PZDNvgka5Q/UB13fNnapPjV6
0+4zgd9tPRbyrSz877Kv2gcQ3IBwzGna6VY93ctNunb9La7e+ddQLZlFE4n/cb5c/Bpat0CmlUb9
o0qdtUHWAAqGmfnaY4w6+L72dYQP0tpX3CiuupUgYX6RF18C7TCOMJ1xrotl5dQcsJpRRab9CQYa
TqLNpyc1sqSVgtAyLfxvivMEiUeg/y6hfGlDETPLFO1PA+bniDiL5ma1g2iMWlXBTh4N1c0idP0Q
hJnuolr6pCFAegyt5pjkffEF/HS1ZtiybIzzm/6W+nnvyFcJ3hcXpT20gyOluvbHVPOfdZ76hwCE
+4438ntrRXblKoj+TxvH78LHcgyhiYQtQKyJoOb6dlwc8f9+CC8E/AgqkeTP57uxKDMLCHmi/wHm
iAe8E5nHMEARVep0aXt9qOWNPY8F6IvZUqCAJbEs7ba9E872X4HAldpGRYOI7qbrG/ED5Z36ONVT
uDHq3N+kSOFvBsmnoA3q59f1X7EIv+cfgaIbibimAxnhn/MJK8LOewPEjnD1qHZOre18LqoeUZ9S
acsvUaXDMq5xj1vZ6+/sQgTPWGGCDMINGBTn444+9qexjnCIO2jhJ0Ql/OSuhQqDFIk0/qmTwd7i
uCZ+DlgUwWdAhuhoDFLvteiyll7YycWpr2m2rUR771xH/J5ZE5EMG+L4EubsxEZgOkmF7CuYVPlO
DG1wRMPMdtvYGrwg84fTgMAJ8iGJuUOTB2cWq9ZvxilTtxrt6qfrn+dyP6KxCS+LVx1RDBbsfJka
1enMRs4j4caGDlAG+8l7Pgp0cz1fY7Nc3D+zZiuQnHksSnRLY9Iiy3tJqq1O0BtC6wV0OYpDXZGK
YuXjX+w5BoIQxJ6D8sVxn//9P1e+1ZfDWHXyIFDdTad46+ARoG6SBsGxzxm3s+mC/mvEqVVRC1m5
/v4Chs9uWQYn5pyrnPRUuGjPB/dLM+iLSWPj+VCtxt1ExVO9CZJCPISphmhaYluNDI4dYORmlErZ
OSk+MmowpqbcKyNhZm6Z5WPjqnGfkrEOCnFV5CLiEOoPeYoGnIcsRKO7oHpNjHxRJAl/GlGbS5/N
qgiykxFJnYwoAMZ+rmbKIzG8MiDsVLg+PNZw8HRN2L9QVcpegjRAOdKcrEprt/5U2Vq+oWA1wW2q
UBZ5ub7Z3vkuaAXTtIO1gzz68vKj+l1qyaApwjV5D45Z7ad3ml6mXhAU2Q+S1uGltu1qjcVw8eYS
6cAkmUEQlAJIec6/SGcgiqPXqSrcALpTfezLfKy8vkM18CYpOis5wevqb1CfK9JtScNm7dGfH/Wz
LQFdZ1ZHnruI8GiXKCETShpUpF4LUM1SndEFpNtQc4d3IHu5k7W/TF0YK7f/xaQZExlO9EWI8uYS
9fmkQbUj+tOh/eTqRv47x3buPkNLnSZz75zUYdD3BkyEnTlM5soJeGe2ZAgYa/P0z9SRxc1LKhcb
TozuoztW4cFqRBkfhKpO4rEJtVq/zYnY05W84GJn0c+ncDaLlUIKA4F+PltF6G3UUtSMQAvrutug
mth4SmUoqZv2ovCkQnLuKsA2/spV87cWePZtyb7Aa84sRFAv0JPPR0bYKXdSTYMO08hdk50GUt+6
8opWU5LnBl0C0NB6qzQHG/fCsPEsG6jR7WCGWXtnZT2hwI7sHz2OCo3K+7adpMBVKhXIfCqlbbGx
nUbfBwTWcA6LGq1rEgLE6Vxox8L6HcSJ2W50Qnn5aGkk1ghD0V/0b5yG06y6UmYpId5eUj1t9TSV
w09mTEFog5Z2VWwSAJkflB8nvOTOw7GeDA1NTpoO5+sRE+vL5Gjqc++0G0P95iSBm45fPnaRLAdZ
LHrc9o02KYH6rH1B2kNyh9EN752VPbXcx8tBFglvE+BUbkhCfSbNdDXFE9KpCo/2mlbxcusuhtEW
t5NpQR8vpL9zEQfrUf4yHtdmskzBlkMssr1cGEahJnwTRBGCW6VxpXFjvoqvzTf18fqHWd46y5EW
t04J3d2SK0ZS7uMTimHG1rgLTljHXB9mbc0WUbQKLyGHI6g++3fZJtrIX/qj8vC/DbG4xcJeb3zJ
D9VnLmpP3/husJV214f4K3/7792xXK1F8BVil6QVJdMof5afyv0uhCHhtt86OAW/Q8kNX5yj2EhH
ZO2MtertUtdgeU6XiWgaSmXc9MwvEvtKP9S+N6YPct24lWScFNVFu+aTYW+FdlQ0yZWMEvDQUZJv
pnrHb9706IuYXxGSqyFDX1+WZUi6XJXFDSJDNIiSgT0UWL/S/nOdfW+rlfvj3QPBczHXyunzLAmm
akDkh14I+yd2v6Yn5YfzQ2zELj9cn8m72/SfYRanIR+j0Alihsn/xIf8dXyRjuP+fxticRIks2i0
lNbqc7sV23mbju5Ho+m/3+OfWSxOQqNBfZ+SeYhTcStO6rE8xmsnYb6BLk7CP2MsTkIV6IVV6Yyh
3GeO292CH8MhrvpVVG6refFv+df/tmyLeKEWjiw1Kbs//zPdSE/aKduvffxlB/q/E/bPnBb72IqV
oJAQwH72fxS36j7/YT70vNunrto1T8E3fXKbl2DFcG5txy0exibOhyoIGXMcPenZLDdS4TlfzW//
2+otXsasEAlqlKxevx0O/2067Xh9iHcfXwq8xMsIjXFMz8MI3IAmAIWx+mxVp1z6YutfjH5ytf77
/zbMYm/LufCTaGKYItg6xj6KT0XhhfrKIb0oP5HwQ40i9THxQQC3tHiAGwuOfJXI03entoPMVcKh
/ewDxeygtEOi3+VZjooiql3hQcJYJNvE6Er+CeNKJ+zAtuHnx2YNeASM2Ay4BZZDm3txL439UGlR
4yvf7TjBqk4esvuKCJlwrdRc0tBhJZKaV/Hf0z2DVTAbAisCvgl0/+J0owrHz4md4IcwUkd3/ShM
cKD2rbWwcPlyEP2T9JAHgLEF5LOU1m8HHwlxXfW/d7Vql4EHLq+VTyTGk614NNbqD7qLAf4B0keM
C6p/5uX/fWT/KTQkQGtDUSXFD61MDY9zl8meLeG8ZRkTdsVRU6wJHC4POHkzT9ZcyUagQ8MJ5/xc
NFS1wIlp4c9alcKbKYjDexP/xTvEl+37KZ/y2wRywUrR8uL7zV5mis2iIqJDG2hxGFMtkQcJkWjU
RlUQM1Qd9pgYqN71XXnx9VDwn1EBgM6p2IFMO5+aVNiIw6dK9rOSSqfwkAvPvziz/fMeOEy68uJc
TgnWzuwHClaSNHUpoGoXVA8x6Ul/FmbW3lZYTH7OSmNt4ZbhMItFqXdumyHbQTq0WDjZn8Dv0R35
BhoAmVvJNO46K1QO1jgLAoXmCNpVoDaQUHr4en01L6q/89i0r2BgU1NAGW+xUww5iUspEPa3MuBJ
gJI72NVPa5ABuGd50KLAa1dhCCZ8gm38FeXMTHVcU4hYeosT/rOVBf8LBD27BGjaITpF9ZN+EFiX
xe/hKfQRkNfFUyOh0YxkSVxb2d5om058TpEYsW6qJtOVDZ3yqvYEgs2OK+vsvC8VqhDFG17D7eh7
NSp/ceOaEMfN0nWS2qxPqVobxYZUt+lSbxQUtg6jXkf6By2YwATRnoGTCXKLvcOanu/QMnGwX+hj
/dvYmdIn0MyIH3d0kZ8rO1W6HWI9OWCt69/x4sDbNB8pS3H8aGEB0Dofs2LzBraZ2t8KhUWj4Om7
SHZYJ7TwtaMPnvlOz63yeH3Q+VucfyvOO/AnZksWD2/gfFB1QPIshhf1rVC7ydxWkV4nOH7WGlz2
trGtfdJryngM007OdiYieGKP6rm9Bg6/PD60DeEgA1rhNILnPP8Z3ZyC6VDBvyEwlE2PvdQ4motT
uqkdA9Bx5WaqqOVtcxl97W1eFob/+fo6XFxJs/rJ3KWhkgZZZFlWkqNCN0JZzZ+meAx7WgfRMOyM
0h8DN2tNsXYpXQzHWoMLZHOBVAKYuzgitqgsXEGs+CmZkoR6T53B1Jci6O9uzLqv3BAXqzsTb3gt
kZbiXQbGer66fUyfzQha6Ru2WOPnpNVar0i0bF/EonftibrSmETDhmKdvbKnL++mv8VBPH7mv4Ac
LjY1FSoDHZuketKCSvpUpY5zq3eR8ykfW8Nj0vqNFqfqZ8XXg0+6EvxRlSZdickuzhWv2cxrnImN
/J8ls9Ex0liXREkkzkMTzfqB8bZQ+/h33xvZSS/F9xB9te31/bRccjTIgROA1SIGgleyxBYZej9H
E63xVBV59lDTgv3cp73efUbifPrTq1ZjblJjKqNPfjD57cqyX4wO/A2U2Dw+y079/fyDo+Bexp3d
D09mbtm3fkIJ8lddqE7ihVpU0TEAdZTueZr6fT4i3rsy/MVX/1v65imkAcD/XqBx/E5Q9jTD8akn
MVK8IFLtUxbbbXzSOsxy3ByM/aesVosvUVmbp6wbw19a7g/Gyu22zC3m3wGFABLIjLikTH2+DpKh
9M7YlvJTWTf+6BIgFNW+V5ukQrBPCBBQbVqsIHUuxwQgjZwBw/7XbDsfsx1S3CiwFHhysHDZNHrn
3E+lg0RKLG1AI60JUy93N/g1HInQXyHhkBHHW9wksdFMal0X1VM0IWwSdE1/hwjJtJMcR6huyUZH
izitf1/f3sugSoMtwQuFDCy7i7d+caxFbGgFyH7jSWuxv57lOKNnQx+1tTfxvXE4PKgbMhi9pMVG
TtveDiv0ibgnOyk8Tb6UWF4KvEBf2bLLC5kJgRzlLiZG455c4qvqZnSQk2uVJxEPtRsrfr7tERh3
A9lfs1q8PJwMRUQPcQFILrDY8w3itFA8MYNSnhBiz2+1qbJu2l73acuyRWFNRJsmyKdfSYcU0/Wv
drk1YQbOfnkAdfhmS7SzUjsW2qqq/ITJm7XLksqSTyURh+2WsWl+1Vrsnj48IhIFtIHZogSESzRG
H2dyXHeyeLKCuN75ptXsHCVztjYyLK4F8XNFAuniNACMhWGGViTgG+zIFmsrMjR3xqydnqJcTfbV
SEkpA4bsyZyRo0hlc1vk7cv1OV7sUbDNM95Bn5/zWRP0/HsqXQxRvsqmpzh3pPs40fSdVo/5yoPy
7ig2qDEI8zDplsRnX+C+0GJt+OQoQ7MZy0THGikYVi5M6KL82n8DQoSxZuwfrsF4OcKuWSQyRpdN
LZIe4TdfqiSEB6sRY1VTy8v412CWYS27QQyLw3ABzJVO5GpRGGQvU9UZ6axcD9L7N4iMejyYfWJj
B9MkAW68UYYrjpcADnN+0Qaxxth1EI3wXzQn8rvSkwKzrxwXYHgr8UQPpjl52tT76X2t5S2052yo
G3NP07ulyBXBlFG8fqwCI974GNCOAwLBVpHeiMLH38ClK0/Vd1/XbJLAi5pJM6m021gbHXGggXPg
wiFPbCAiVdrRi9cSveiMQ4tZMWYiY66WiukGILlji6ok+CG36yGT3DoRTjqf4JpoVb9B+Ggo461R
1nZ8g35akL+EkZrnX9CxC8LoiBGdDmu7N2Uf96cxG0YRuIWiYjfkBkjulJKrqkWCiY6i5R15jtSY
9AJ7oyyPVDWU6HmK1ArkbOCjrKG6U18EZkumRK3ikMrGON03NZJNe7I6O/4D3MzBJEMXKFLe+8bY
UvLEWjHaVRh4ha9wv7JsG+Jqo4D9ANbInwQ4vjv1vCD+jsTbjP7kQxPLuxL1od4zyqkznzREnkpX
M2I13Q1hPskPttCD5lYViRHitqMVbSzcRAtmObuowfbUtfS4TT41ip8AfRlaPKgPUL0t6SCE1nSP
OoiYFI1l7vutMziJ8RBXeMl8l2WKLIOnRClyIR7sKl2r2CRZLo6KKuVvqHsXs8KuOoRbP9F6MF0C
J5q942SSvBnVeqi/4H9YZ/uRUDfYF9Tkx2NgFkm3KQbNjzZdFoh6Y9mS0L3e75P+phVape+xk3F6
ryo17KF0vyuqE5aYpv0ltqXWfhn90akmL+qAumwHKcmFF1ZtYOwRmUkDWBSm3e2Ix+BWGHaNGXAy
2VXnjvzZ4aZTwKbEnhPirIIQDnBsa3RVs7fjis2O1dcW4Y0SE0EcGZvxQQokaTrRjRLNfd+1avi9
U2vd2Pc+SJJvU5douNqLZOjdFL3A6aeI8ALc4tnSphlBXT0bzVF4q+Wv0IaAeVumFpj2VrcK9EJR
UdW1nWkOVnoHIFSfCbhmh8CMK2qjljO4NyO0dtdukbtytcSvq6/8BLs/DmStySEqO0fetro2pI85
UNnirSTNjzECQoLlYbSV0pC9EPUu4HRqjxSZyvbDHKic9DH3itgyxsyTE6Wq0dMnKk43fDotxLFu
wuTlU6EHFl7PSeh3/o+Sn4SBkIQFnG9sklpHLKQvgUz91Lth8KEQaQJx6TTjIriLYj8VR2iooW16
edFEzeB1Y+ZMb7JkKbnihpmIJsOFJ9vypiqZkJRD1wG6/50BmQibAwp0rMRGLcmFfsPmsMNtBkfK
+XX9pbh4fxEF+c+ClDyMGukimmEaESZ0ifRVSerMdjUZnKKXVNVwZyYhV42cFeHKg7iMayBTq4TA
NOkBorFpF4Ea2B5AQZWUfo8Cq2w2vlCdatdKoTa8IvhiWH+uz3AZ2+hzRAgQi3AbdAZIxPO3MIuw
bnCquGK43nG81i+q4A1iRWbfxFXHbaPGkdVlfPKpqfeBagzK9+u/4GLC4Jxme3YHADDc+iUmBdJB
UXDlJM8FxnLPTqAFvwfZrj+reonh4IfH+qs9NCtKAjtevslajdXi2FjRc4uu7CEvjEHdUI1uOpC9
pV2uRG8Xa4vvCFk0xW4d9S6Etc7XVtVHCW+5Nn5W+hw/N6BuziMOus1DH6bpHstE9TsBbqxuCivJ
n6/P9KKvAVadEgLhAuQDNAuWmVSoG5RkiA+fUbz3vxZmROFiB3Ex0MH8Skh07xKRxI6Hy6f6mlej
GCBgwZBoLU+d9EH53Fm+NKxUq/+2E/4NVtB2JClgOaDwsN2WS1KnIRxOUclPqOJ1WrgP0LhC2T6z
iUkeuK2GIdk1I8UFSjnRZFFFjILKfhGZlQLAq7ukzhEsl/Hm8Zwys8WBUmBmig0mcdwuWtGvanRe
bE+yYWr5iIfN+rNA1M4/oiPlo9D8TH0ZkCw096lVxuqhLxxiIGKjYC3XuMjEZy18YkbiYcgGMwvn
fLywZCeGoyG/pNGka58ouqvDxre1utiFQ5mCmuoF18NeVaUmUlyLK0g8iMLotV1lWPhjXt9HF3sY
cDBhMpBJpK3nn3T+c4ZSVkWjW+FLXfvWVkniAaAcTAAjUuqNOgXdzp+M0hukOFvpTF0u/KxWwt8I
FgEXNRZxLR9fCgs7DV5IyIg0tSlA4LnwHR3RWRjm6QerAChME0DPDA9zZkAt0/K06espJeh9sSYr
PsJ4C49m7UiPYdBER7NVkw+CWBgPaTKF6/6vN8rSDiuTlKrxk6F+UZrcx4zJ7NKnJkz9atOUuVq5
9WTAC9RSX1/BAF6uK8nPrNA/nz8Q94v6Q0/zdr7qhxcDJHV0KiNHyu6CMJuijZUhKL6yru9s6PlJ
Q6IfHj666EuZjYy2WNp3ffUiQc2Sv4bQCmBXlHaGJ8so9OhEbQDhvxyDkHQD9rcZNgE6lqFn52G8
Vp5YPugkfbOcND8FeWfwzvPi/NMVTOPUDuKuD15mUOpmNEz/WGufKkvzBNWsw/Wzc7nS5BUQFakZ
6+jgL6nkg6+iQV6PzouNqMO3vOiVh6gwUQKX0ed8vD7WBWCJiSGbhOEZ5bNZHnQxM9/MGsdsK+kl
bTJBRoWCr1WHHgK5Dv3PvEjS8XNOVJ/eIrolS/jTIo/wVJQ08W4LTRKioe0z23DQA0YGWdkVJCDy
bTwWQXJKAakh7451mfEtGOz+y/Ufv1goiGvy3O6ee0/cfFR/z7/KBDpyIJzOH/s20gBL2smhcWSi
cH+IV97kxVBodvIWUlZHIQENLfoe50M1AktdK5OVZzpEVnBi65XfbbLNAJGG2JQ2H5rYrBA6d4Yo
ZzMxmiSLj6KllYxQcGo+61JsPOPoC1bNlIxtWRT2yjmb1+jsZf07FI1uGANIhi4b7CMidnjymsYM
bFXmNE9swnKqDyk68ZtJ1LobsWuOvOrRVkx6/tGwleExOaZdO9c3YQKfr2trAEWKw9J+9kl0QlpR
ThYTYWAmcyOE7Egrn/HiHMMvnHWiYWnN4y75Ci3ir9SSZISsjbbx9G7SvKgV4sQS1ODEs2gFvLMc
j10DapoGOJ19qsRLVFoc4unt9LL6q1PNB9vuxKmKzfZrn6fPpFprluQXo9HzmFsBkMXRCgLAfL6Y
Rd03Mc2K4RU2Ag39qZIxArZyJ9yrVhEW2xF55rVS47JcBQbGnJOAmZPDhb0kOCZdU/VtPMmvjuNn
D3A3sps2ssqVA/HOzCh7z/ovc0BBRnU+M/xmw0y3c/lVav3uyeiMYYuXQ7LJR1QrXVUq3z52ADGm
4mrhrZ2bCWBCFuO1GKYPReHHr3i5y27pBMm268bU7aJyWolXLqdG+4aPxnGnLk20eD41KlysbZU0
r9lgVnu5mPo9Oc9dQXx6h6RU98FU5i+knltzJk/MVL7FcMTIUTma04jcaD9bi9jNTugi8czcXDPa
mv+of68WgxyCwvd8Brg60VM9n9kQxXrM4g6vtdXmGNWn0zFEnuI2wCf66fr3ulhEPhT+C2i78Ubz
IiyiX2R4zVGbjPZ1bJzkxUaoxhZWWGB82QSHSpgrr+YcvZ7PbD5elE0pdPNOLze9IU8AH6DdvAqr
sF6MSDYozg1yj7N3aw3ZFqERcLQznkl88L6ku4kuA/02jtxsILRIK/S+kMfJztJXJ+dBdQkSfXci
yfaGDlvslb1yuarcJzTJaWFze7E5zz9gZZYdzrnGyH1iOgeRx90fCzrDs534xrdW5Gv31wWCGU4N
DdxZXgOoC4CoxeyonQUJzCnpFwo/9vDLBDc3HSUrCn3Fs5PKzyDRTWNcqNsJH5H+WAwhThtZGebB
cfQNJBndLmQzukVrN+mm6cIoa3BF67OouYl4F1RXkUNZarFb0vxUcVuUlCywOug8S1ivVi2dGXR4
ijUxsOVKziATxJ14AeiNQ89bPHNyraTpaKJ8PvrK+JhTGj0kzlhuUbOKvxvK2K98ueXRg5ZEReSv
dRH3GMHR+ZeT20Ly1bLSfqDmFHkATgZXQvtoH9NWW8vNly/ArFjF0z2D17hRYMidj5WHnAGdTPsX
Wped+VbIToSumhhFKyWbFqOhfCemkvq0Ghm8hl4Xgqwc3LCciaye08xeGR4cuEiLNjVAMR1DGr1q
Xa5fDBtWFuaivmGi2wLmhjoCNFYQIIubnZcz6BK/SF5b3Wn6N7XEaXeTjV3cY1ROkVjaakEtx2+d
kLQGO2qk+T8LLJqpaMZEyGKf8dyna3HJ4kKh1jPLExGhcrjxSFrGCYavS75fKM1jLknDRtU6Zzcm
TXJET6P1YrSiKKEFa7KbyxTr76jwaCGQk2VA4Vsct1RUkW8mRvOIil22s6M+OCSZU55yldpKZfTd
DQFEt9O5tT0T7t89PrBraPfFyZh/AygoAk/wiJyQpSRfa09V7utO+Vj0cRF5iLwptpe2o723qtr+
1EDfXyMPvrPYFA1nGQjwXiR1iw0LOLgvhlwpH+N21B6yfij2EnY8L4Fwmo1tc+VMvq7ur79Q7w4K
1JKWHkiJCzlVKQR51KR99ZjiRXQMaILsZaUM79CU8z0Ykp0r5VG/vT7o4hr4u7hophlsKgpoYK7O
j2Zp2AXFnaZ+zOOs8gxa6x7OxdMGguZHher/G8ukWklbCsvkZRyTRFJF+0StHoNcMrNjS31Cxtwk
1/2baaprsctgq9E0Uu1IeayUSB83ga9WkavbktpAkFNEufJYLm6m//LD+YXmDqQmtpQWQeynUXs5
w4wmCcWd5Cjdts2DtQh4kUH9HQXaNzcgjzKv8uJub5SQG6EssschH4O7Nq9fp1QavjSyCJCHMqqt
hsgIvmJReQAw+eNjX3hOgakV67P2BFTUJeg1koQVdUIPH6XJiT7zdEqek0/dCc2+fGUHv7OaM3Zw
fp1JZ8D8nG8m2k1DIhlp/ih1aCOKemju8SWIf16f0DurOWNAqEeAb8W/bRHJJWnsY2MkFY+xAi8P
r7bKi3zf3GhOYG27Vi8P3ajTlC5nt3Vs4dck7Jb30azR8n/Undly3EiWpl8lLa8H2dgcS1tXXwCI
ncFdoqQbGElR2OHYHcDTzxfK7K6kcibVdTdjVlZVsiCJiIDD/Zz//As6c04JOL6XXuP9pyzbQlnu
qIZ7RG/pjR43zKR1K9PLiGSA5kstkvhnB+jlKfxTNckCupBBaYQxp4PW8CMnEg5HU6StOd6TqKqd
UpXMyUatWv8Vkk+dRDCJjes6HsZX7P7UgfwU7XX00+rVwGXwpeRj/BET9m+v879j/nb7+7X7//wP
/v0qGyS7STr88M//vGne6oehe3sbzs/Nf1x+9b9/9P0v/uc5e+1kL78NP/7Uu1/i7/9x/eh5eH73
j02NF+9yN751y/1bP5bD9wvwTi8/+T998Ze373/lcWne/vHrK6H2w+WvJZmsf/3jpcPXf/x6mRL9
25///B+vXT9X/Nq2e65f3378+bfnfvjHr/5vYLs08wzYEGBfPDp//UW9XV7RxG8Mh3j6XfgvQGjU
yr/+UstuSP/xqzB+gxWD7zMCWng4dDu//oJp9uUl2/iNzAeQgYtoA2cpJi3/9cbe3aF/3rFf6rG6
lVk99P/49f2yFdQxQIX0c4gJ8Bvi4Xm/bIsW9mWMuSLsgnYu9rORrx9tRNvHuqv6qwLo7mdO73+5
IrghvRYJgnBh+GouB96fIFG90pqhl/1ELFaHLWoqXAlzQRno38mrbLbCzNa7P92NPz70nz/kD/or
PtfFs5vQZm7F5T8/ug3IVmQy1osxmJ216oKcljymhwV5DFZzdcM5adwNbSJYVZmVyafRlpodgBZ/
m62ufFFwn2WYWNb85A+W+lk+yvsj/vLugHooo8xL7CS13A/lFPwVbCUhGgSFxCIpmOreWaJ47Z0b
YUiNxKxSeVEtYMRGP/leLpvSP3cQrowZCmsIORIrjV3gsnX/6V5ko+My79JksExCI4wCKHuXlDDO
ggZdgH7IpD72uCCZ3c2YNJ1xarPRb8PS7iFtdkmLRnVpx6y8FwbC8p+V3O+rkO/v7pJCdCm3QC7o
7d6/O3u2ZaUcKano5YyAHSTwtrP7OZBdkWdB11aZu4eE5NWRcLrFAa1K5Td5mcWGBRbtX0YxZHfV
WBfaOe2zRIsWR8Nc/ydfIs/xu6+RjoAKFANLPHgxlrBw+nj/Risvc4jC5MvIRSwOWYIVNZ8mPxVF
qe85D75KlGUbPA27j2mi7Je2zhPoHaU73BAfV14teSI+O0OK14pRT/2dNjMgyEnRNYPR61rn0E6J
+ISFY5tGTZYaS9RPxBSOHdadpItPZegXS5Hu2gSJfUT08rDeqsUv5zvbz4yXNZaOvW/MeIxLOtyu
Lm4hDtWwJ3xpWXe5X60YynSDldVBJb3cxDkhlXgkD0k3T1uS69f8Fv5VNu8St67zIIaW3UcDm1sC
8WmAtPfgdoK4uiaevRdXIxY46rJW6w9jqQ3baRFVvRumJi/CeEAEE/iG20Agyllz2jrI7tCNTW/e
LFMdL4eVzD7OThgkfVB2YqYPdSeNtPlBzc+Jm8LUWmtYu5GTknZ3RdTaqhjXFcWGDYe/uDaLPjCz
m2xcThq4412/cBoOhajCnBnF2V5duzvXWU+haeoz/63NpZmE2LsmisFMURSBDic9jQY8Httd689D
Ekgy5rqgAhrAAFLT9ZfEEXEW+CaC2Ag12xiWZUP7KRT1aENip70d1jotH6d+6E9er9BOqyLNl5uR
bjgPDNmWH2FD9OT2JL73tVxw7gtEZ6VhZYzzHFb+6r7oyyX41G1yrwwSu5xvyQ9nn15jXZy0ifzC
oMQwQAQwGNjSGunpr16XFsU2B1c9e4lnb52lWZKgSiZCxjVRe1Ev/TVcqVWmDZSz8WCvWsIaNEc9
VMNcr0xkxvRuZZ71NZNKacGSYQi59rVD6oBh3EGiH7pjTN4e5Te9+fw42pMEw7Jk6uMbh8Iu8ev2
ViRYzQStOdRPGjvLtI8hGz00opHzQWiTVwV5lag7DzOMJZigQRlU834mNnU3yUMrGvqrYjCOVuk9
V1hgzIGjyeJ5HWzNfG2cuNvScMMmzAWSdM0p2Kpgs8zGRox1u8mqesQryTmpZli/GuUIHjvCKbEy
k8xHgsLPuBPoj0DeFVRC36x5D+s87AfVWddDLKpD4oz9k+igL1tDDIctM6pIzmAPaT/IrRgw0AqW
2Vy48V6ySfoUxU+hyWnrQ6jOg1rYrF27GYztXMH+C3ovZx9XvfG6JgiugiGLUTnXaSzwHKuVFcop
7/adEOMYxJwTW1QHb86Q5I9abvvfWq0VS8jc2PDDvi+rR9kAwAWgmtnR6GaNDHLPRaNhNRux9jDn
bY3EnXao86dC6kWUdcwRNqo1YV7hbGqaQbMUib7RaTaCqu/Zv1a1rEcX5cWDvebiJZsX5KAzlDWn
beMgGWv30GaDxLfFcbAj1YU8NcTQYprVOtYUyqHIhy1JNKLblqPdbJfW0N7IROzOrTuvwJtNM4e1
jNOjspcUJpkci28S97Fwja0iD5dUm/ygUFpxiyLF83ezKzHmy7r1Xi+aDO6fZ5+KpM/DmbFuesa4
cPRPJQ6moTGVBkEqw+yEval3m0ZlvR/WOieXrq83ha+5nGrDoD41lstijZ3EOpt96m77sU1uvdrI
0PwWOiqbeOg3kxjMuyJZh4hvxtq7vUd++CjFR/SIMguzJfOzgI513RJHPcEgM025Hdvc2wNGukUI
YTs7oixYdnoLUnIlk5Kst1pfdnkqzQZKzNSHKdFoD5z85YvnZNY5NwBNqmqO47vBWLH2hiJOf9+u
Zntf0QR0e20dx7uF6aEeEiLjnMTkQy2l2k83ExZ6t1o954HQVbYiZSjZy1IMzFjF6xeLiRzoJb6n
29V3L6dPIm3vrhhxkbqrWOnNIVP+6u85kDFjnHgUKhIH5nTbsmJ5tgv7undNZqTKUZvJ1BUB76kW
QtcaIw164HGGqImkBIdK71GiaL4qpmXZItTamYW5a13jlZjIe1C+t95o7g3p43BhvixJctOtamuv
2W2mDfZBdH17A7PTSIOy90ZYxAl7amo8lI1zHkBht302BWIu1XGuWv5fYVUhmjArsGNlbAye5g8x
JNxtawpnWzd+TuPXGxG8KevASUdMZpLlb4Bm6eai+tmxBt0NOV/Dy2S38wlCJoxDYjrQunl8j4z1
248y72I9GnRtny7r3G/1znPKQFhDnR3Buccl7Eq/YYAF1zvo9LIJO2mOZQDR9ZnJzxbPLT07OxVu
NZGBe9fWzVRX4vBrFnHyrIl5HEMv9rSHJkuSLftzmhyy3LEotayqFPs4TnTvDCkUGw5fpP2j1NlU
zbzBVEwVFV1fO8b3dWsB0cAeUgGLsAkxWo+TY4WMhlp3EFdTG69bd8hmiHU2Gja/m0UaWpmarwsC
l1F6+aPqiOxp5g1cjbUJoa7kU+S3U9tvdMOe9ghFxTWEVMr3xbIbN5SyIpl2mV2s2XXmCfd5zHfO
NoiaP7TTSnxuRxcE0qzSNFxbfcXOskzMaetSR33gmW2v8gVfsrDWPHcOuql2onypmluU4mKbW9pS
b3DuK796yWBdviN3s3QIoiOrWYQdtDLLH11qez8YcEizQxQmjkkCu2bfuVoWA9H7xbeGGLIP7dhk
I6FSWX3o0yRJNqtddGHhurh/k8vwgRwF71NqEqB+bKXf1LDCM1seMKqKOTmmRe1SXbZ7u57qaJ4S
P6qztruR5JISEGvm5Y2n+fPn0ayaezsX3XGpdO9u4uUzfgBPk5f3R7ewzbO0yuSjuagqGDGsN74I
2sATQDmDkrg0vuW95X5Ixq7HhzlmLjW74jNUaR0CecaK4eNB2ak62FhhVooOYwdpFAHeXdZm0UbQ
hrp7mU05b1Z6ubCwxmbfm3hjBwVuxBHPPlUAiWyW2o9JaXxpCuylvK7Aea6VbhN4E+8TKKOutwXW
ZDz3sg5XZkbc73k+OlU/7cZWFRF2edMmVk32lLtUfmvjeEe9StqLun7mTo6+tWxtTYwUV0ahyPG2
TlmST0coR5jurRfnPV25L4uOltVreNzGeDzEUDN2trcuYsPepa6lYZ3UUsr7kSSyFUGvNR3UDM4B
Jdq7hZluPBZw+k7VYLTXi4vf8dJU9kDLVPvbQsl6ExsO/aVOABxY/RdaU8KQfTXf+ZwaO/wZtHjj
VvZ6k1pMfPQmV0ELt0Byoon2a23a8RV6XuPUdVqPOlLAjV/s9lj5Q3o2lUxuW73ALq6/cde4vmqW
UTcjGoBj4mqHOu+KT04s1bOIR/lhpNjZlaVzpxfZjiIOLU8q+52t6W3guVN51Y2iDxsde9SUkMKt
gS3medUqNxKrmXOglWory0psy84fNrmu0TC2iMUtRY8uPavcLfXShLitYVybFcZOLc2VWzbGxk+G
8dov3IvWoEpPplt24dCi6jGsub+xiiI+KGdM2WvVclr6Zjg2QEqPlFxG1IlaO8FgWlMo6KrhvjOS
ido0RQbR2ebHJWnJZ7ea9aTqWkX1KF7SJiUYux7bjfKraVMV2bTD0/attTvpbxn6V5ssBt5ttTUP
0rT3gzpdzButWuSjkfb1uap1Z+aEytzNnFpU0wvM3HUs1NZz04G0e9eBAbgs+8LVRNRo43Kq7Lp/
TNfim6+8/mul/CJKptmXmNwlXuCS/xpko4p3DYZCuxKndcr9tPYjp5ZXVVohSZHxltq7PtnOimmD
CR9+sFrrCy7MS5g0TcK+0/fX7iw0LEJlz5pysjBFLYlpL5VHvNKpT07OLc6KXW8X6x2zRPPRtdN8
P7dTvS0V8nvit1v/PJJCi2wY1UDPVB2ckCmXzr776lMZvjHVX4NxMjhn4tgkCSvWzgQdFrult70P
2HLSOw0D6gStbMYNY6mP3pqw5wpRBXFZZ+Hkm92TIYdIG+L8OEgfj1VlObRWBqT2oESXQOOikitY
/uJSFeubrJ3Xq7hxjC2usA/ckzlIrcyK4jTut6OvPnqxqEN8epktLfptb5O+bGkc0oasl21ZMWha
snpDRlLVECHEEpkcuUSQhdleCI/e1pg6hwWTOSxPJmh58Nz3GqXUwaO+oKGrrdfS0astir57a2jE
wlngp096pt2WyUWuaHpv2M2ZR+62sfE4Wg5+lu38Zlw2XTtcE1SiTuwFtG5Kqx6o19Z9YQ9lSDoA
Z+mcXZmjWJagrmyvCmPfHTd+Wy67SZOoPH2O94THew/0FW8pjj9XOFDsCAWxnqrc9c/tgjJYEC0V
CPRPW1eN7COF/9L73oM5NUbYxDlWf40xhobB5NIxl73GAxTUyrau5sLLv9aEqT8pxHRlMCfzfPBU
F1iYud4yRq6qULmF+xAvTbOdBsLfAqfSKWpEGu/Fun7KRLpue5s8dPrdcQk4wDConJoyvIjtRzLU
ndkOqhGtBR5/E7eQcEgZ2C5dkw3mzV1IKD70sn6JB/lUzrP3tV2G/MQvVjcuudbOIW5HcbaTJkdR
BEnyE5pk++hMcrrWSrE8F1BIb5XRIH+M1dLudSGe7UbHXdHxuuY8IeB/Lm29uXXwKD22pH6eO7O2
bvHbtENd0l6Qza7f0VCKY+wVqMvrsTkSzdgQBEp80qHuyhEzA0+dh6yb72Radtdt5vPPSslgHDXr
YahmDWjDVl+INjPwBGNaj33T2GFhqRBIFH2x7P0Ci/+gB/E6wF/s+S86gd5q1aalrPvQuKv+FTeB
deOP3vLVYoXvlPDmbedKBZUtNcpTdaEMCG1sdnNJE4RtbNGyK0B7GCJwdz/lVJuRN3V9ZX1gxKKw
TJWConMd/Ce5lkYWuiiw3iacKgZUDm171zdljlqKK0V5M2H642rLce5cgNCi6F7jdvb3Baa5n7Cz
k8ekFl+1rER+vvh9qDGme6RsfygnkV21TATXwLHWO8WM4Cl1KGXTZh73BJelL4XtFW8N3kXgAg5l
VjfsZKn3x4mokauBhL9wGYrm0Zta7053u3qTs2j2fq7rkcqRas1NPoX1OGBTtSTavanquxlSZmSL
8Y5oGuO1JLwgtCqpzjBbP0OXKy0OLJ2cUzlrzQvqhEnfsSN1obx4F0V0SSIN9GyO99WoNZ/mTmAa
hw3qKSGAerh84U0w6sm5Mno3ckoN01VSWpyjVc/KCuaqAsihirW3sVey3oeZfF44AN5+WLolvm/K
pSj2k+UP2nbt5nkHd9R5c5WzblpD5ecmkQ+VFc/yNR3IciqDyRS1cZdU7rSA6vT1zVSUIt6gq1NG
OHe6cTTGrqU6H1c8bjo2FnuTGMWcfkS356jAcBr9xfAbZ9nGpRq/+BRexXbqWn/HtEVjFbqreUJq
Y99NRQe85C0V2Nli25pvBkmDR1ISuEsOb9Hq3CTdguBRHVdL6Xgn0U4x9hJdsXh7H/+e4VCvAC5X
jZkApUktnuCitMLMo84wtCgfPLosQ5XJjpNvwdwFs81bttO6eG4x9QPmLpwsDy6LVnxSKa3QNYzk
0vkGAlfgqUbEOwIIvvCBzZN4ZXuMt1ZFyR0UWAgbNzb5cxYby9TnW3RTxdfJsKpHk4YAFUM53mN1
M8cn11blx6Hqyo90T21JaVfZX9YLZ3GH9lCs1zqhuNkuE5hrCaHs65GnjPY8N0UatXOaVZuFrvWc
yGXuD9B/DZJrhri/7cw4ro+uOeJ8KGszi7SLY2xdNtrFxDy9lJuynEmE9tKMUhMDmVTEbhmwJRQ4
EqbfeT51U35DVZ10EfoXR3wgn3UodzLr2NNTwyzLTWI2IIdoKod20yul4mDQbEteo87DErxwO4SX
K8BksbfQQ3dBhxxChvW6cl/7ymd+svbtfDutE4+3kzj2dJ9m5mDeEKvHj8PxSeuwAMp7jBuW59aY
oGMFpDGqblOsgzGEa5LaE05YHTBeOnUUE/UCMWvSDEffyuSCjuSmhhAs7901TAx3fGLgofZTkZbi
3pGaH8Cu0trQErFD9lrKY/WAgNw7U5Wn5wSbOz20MB9II5kxegp7FgRyPKpPN8yTQhWhO9r5ihdQ
gfS6VDkoOgrzGp6YgeVIVM5D1sCzcNPIl5ly71YrI58z8OBtHyyCHgE1GkvdJiLR+GbqdggqNI91
6OSD3rOtMIzAB6ueH/MUiUWUrVgdB860cICQQzg7h7VWMQo0s2LPmGXzNbU7owpHGu7PqovT296y
6q+DW44fHZyLwcCb/sbudYM4AemWWSDW+SIkrma1G61Y2Hvo9kZ/SEtn9g6y68Bp086WCq2u6K/6
C28ZP53iluH8IsJxqkvcCnTzaTHn9ZoAEaSATdvgM0OKtPgg9EUvw86fEcZSLLvPa6v8LZGMklN6
rnG8wUlqqp6yoY4p6Kvezb5NyHbSyEjdkUgSZVPygz/X1RYYpvevEs7bHYP+tAkyL17mLe/cep4m
XwyBpcUeK34R2WacXVafVZjq2M0r7uCr7B69xBquja7AbWcsWTI6LEfMJKgfk/0wiLU4wXfTFUT8
JCMuzUqqMsrsikc5XyvL3FWzTmGlaYZ5K1q3sk5Lidw/GBxhlgfNxA8k1KbW5eCO4cpDBh60JUyN
yj/NdQ9U7y0aG9tASFBYLoM4jtlgVUfdoUrc0KuxuFVOvR85YtS/ZOJSdmZ6pR7sIa2tMJUjT4VO
484zN5LZufTopwNVupQUaMUABrPUv7imZc6mT52ecjWeu2pPgk5x3XuDb95YDFBNAAmD0qpZnKoM
NRcfmQCh/TqFTqPRBprf17vuJenbjPmms7Fp865NPqQVoef2jx4iqyScx05+6ZE09UGrHEMGcT+U
D+C53nPWDsWXxWzTeZc3VvnRpOhseFgL6+OqgwUEYz3rgOtuVYAuztONx+N3yfFw5ydjKXry23zA
lYOOExWNda/xDt0K6v8mleUgAnya8yowrUS/trtavMTI5A/V0PKAjsnArSMVT093rhJNGWQTZTdX
9Cstsuy4BulerGZbQHCOkrzVqitmmEsT+chSruFG8dHGUtd3aug05pux5mzghiYWTH1shlnxRnzJ
lzJ7BTtNWvNOF2vJidGlTFemerLLjVQl8WjV1Ci5Kfk4KmDjKt3NWJntTY2s53biEB4R0tRzvKXB
qeqrMVfqqrdXjz7RHdz1k2NXWJ4iV+gjjnFzOQn6o/muT+uE8rRSZhsu/bqoqPNk+0EN+POFbSWZ
cyxa7qEIv0yxFrRo1QHHu4ugkCHYi+yVfz2R2LFs+9n0arp3M2Fq6zfJQ5FPprm/bJ4bh4fNxTJ/
9D8W9uISGlZ4w72fgZscvE7VcpP5yVtPWFpoyYSaTma2f0gn4CIYst7wUYh4naNuxHsM67RKgHO3
HHVB3drkALam32ybvvZ3QvMA+QdQ/no/9SYnA7bRiQySur6KDbOOT4XnV87X0e3T5TZHG5lcd87A
wysqrA6u9HlqeQIBSsxTj3n2upfTwCiR/pnkZ3Gx8Y5Q6jY9N6jqvnVSQ0OjrVrxsbFafTmpmQjN
z+bq4CYTmHNcHqwe0dczxNVi/WjGl+rAMxQidVFMvruB6ay1D3acY2GVGlgeGQg44XN7qR2BAGVR
7fTgPlPccmYwRMnSA24JGe2lQmQ6hJXLSfFir2m2rsGsumq8BZXP+zsEheaHdVylu+kha85bXfaJ
CL1WjOJm1LSSai7JIm/ST0VtmPdjgnajAxp8cstifU2yi4nhKg3aXyFOsFDWp4sKmwq77+/dZJX7
ZvFINE4cpjmD46HO7oqb1sy6yGwMHfu3eHWvKOa4ktnoeI/Hwn1Aije8FqRksXx8iJF6mra3zLHL
N6Pppm/9mswZT9USR2s5tfdZ3uT+SY2Vd8IsyekirVCKZDJ4iaFK4uXJ1eds3+fNhuCMIYuKdHW/
zLYff+4RN37QKH0jd2ApYMvRRvCtxFuVVWjpLxTT87TkwwGds36DPla4+xTugnlU8WKUQSmbLsKS
eNizGYg9bRXCPKAS+dKkjcMGPipt3i66VXMOtekzmar5XiNAIyg85Z8cy56PAvZG6Biaf1zSiskh
jhrXqQ//2VmGwQvnao2LyJ6FjWc6h+SuKtP1Ic00R2eOVeso/qGpnD2EuVgzDNmzOfRpiN6uuOEJ
wh7UTUuKSjftx1dl+SW4IaMoht5TfjXgfWqG6EnWlrF0hnVfQqe7JVjGLzbSrdKbFbw1CbKmZ7Qq
kgVfAaMhCcRs4+phFWX6jVk2m50x0bGlla7nIZByY4Ud5sYYGKWk+S52YW+oa+ujGhqrj9oiS4k6
hLums5TxYsjiAwKaEhGSN352VgNGcTt2V+a64hYhS4ZjRowmC3DrsIhYy0N8AKTYrLnqnhZlfPMy
O79uxumDC8uao1AWG2xj2ivmp8vN3KTFTEhdl+FzQHKU23mjDEA98xA9kDgOMyQJx9LGx3Sxveel
VPLKgGJxC5jKwl8xKthC/dejWbSsDT/JzKCL4b2EvDU/ob4y40MJMdMK40lTW9dpiIz0K71NXyqr
144M3kJv6pou1PKs26V4S+LkzgUj21PYOii647CYxYM+e9UVTBIZMLH23ID91N6bfGdMq2n0b+1x
gUOOmleeV0xEDjTI5UcmDnDgi9EEZKtT5vSxl1mhjYjzlNej/DJnE6eYWlL5QTWee52t+fLZb1pz
A/tvDHIA+qfa0BSI7sCRmskOwMLCyyLdjgogK+iq8iQ0TvKlJpV5m+hmFymt+aYRXbkXdTOU0YUi
FP6vVBkLtzrOg1W7xEaN9mBu+NrdJRRZR82WxPKYZ4BSBM8lYemp+idM2PfcHKgd8HwJK4NZiCES
CqkfyIsd+yWKZ/xg+rxlp8YXR5ywY5telTCZt+mVe5OT3PCzXO73JKnvl4URi7YHCiqVm/jhsvWY
zWJdBgbaNTJWzDwWO75kNDD+6CuP5sAlweNnbKDvAtF/0oG4KpZT0FHRokIPxYfhB8JN1zv+UJVM
n4fJvqCZudSZQ+lsXgEMoqHbprMaH+cY+4zaoKaGDOHle4b+dHzEBa/DJl0c/QXDOH+igcp0mle3
n5snYQ5COzgaiHkJMJNL8cK4mRq6EXb+rSpK3E/lhFx6L/Sa+oDczeHV9SUjoPEip+Fk9utqL0pZ
32Gj7SAnLVfrejKa8YNHl6vCaqCsvZMdXpY7ExnDQKpXNY2bIVfLsilUjLTMGATjuZzGqH3xF/vC
INGagl2Uhw6oDKu6Rz8bmaASqaMd9HgpNKZKqm1C15nWg7Bq53628pJHi17hRc2Ksw41DRgspdXW
0iguwzaxLTvKE22lLNSquAeDw4I56lLyfg9epk9ptPT1cnBKnZ5tFgL0A5JPcyR3rGVuQn/9BGWx
raNGSO0NBxOcWet5dt0dE6vss1PWJt4y+eRhqIMq5LX05kwPtW4e26CY5l7f5BPJOiQnr040NCDR
NJpyZgsAHdNCPbfG9lBWQ1PQzRQAx8jIupO/Fhwz3qryEgZRB+ElceVSRE3jd/Rj0M13SdVDmJPI
CKtN7gwjNn0qLYEFjMJn+4Y2I4KlHLujbRCxviV5aT00/kLI5nfG1b9EM32U8BuqH5mj79im/1d+
6buf2r3JC4mz//FP/T9IQsUx8PsXxfv/g+T6joX68PwCZ/p3OuuFs/r9x38noYIP/oaxJRJkbCcJ
r+Qw/m8W6uWli3YVzTDSYcztoOH9wUI13N8cAbGYpER+5XeCav87C/XyEvgCiCLkcfYLjBr+BRbq
D47A+BKTj+wZyP5wBUbTK36gQBro1BmgeWYEfqrtlsIFZ6Fy8Eb1jSM76NWjQz5kmFvqtU+Mgw+Q
fMBg6NrCkTSSa4fV9WSe4dhvyRi0z2L4/K8vuf85s/lmeusAmN5+gQLd/7Id66/PA4Ti/w+WmAd1
8W94zm9f37rn4e3rLw8D/9P/Ir/98v0pI/Q0e7f2Ln/n96WHMvU3+Gz4xMGBhv580aT/zn+G/Pyb
jaAUCatLkisr758LT/8NPiV6XR/n5Mtq5aX/Wni8QgeE+gcTTaTfuvmvLLz3xzveTwgiYT4TIAvo
inHehYL6ZwKslcuKWX9xRjsQGuyoeF5DHayDsgKp9R//9G39H3jIFzrtP8/XP66GXQIFBSJrCA7v
r7Zmi6Et+VScpTbt4ZVtbP0nouC/XAFLJR5LmKg8uFB1LkzVP30eOsi2GRlxnSEtUCtXyLb9rIzD
v/8cf/nWqIV87injbqwmrAul/c9XqTxXA+csh3MjKP2LUdiblvZvp0bg3XaVDb2e8TMfkR8UeHx7
LpGoXBA7dq6M5uv9VYeszhq4ZP25d0ftyojrb427lOQj+N6hq9UCIG4nB5HaebTAAWXUmnoUKhOW
eH//8c3L53t3Hy/vhOXHfgIN/y8WI1jWKw0ieHeG/+Ntcdo3ghjG0ieCtJM9EbPJxi9NG/2bRTMJ
8Sxg1pDuSLokF1mfjMM8Q1ZdSgtXQMBqpKemtamXttkn8/RJ1raMRqnAStrR2xkADhkUbHs6OUYX
32MOmBPklsohbGPPudJj6dz9/ef7vkr++vnERVmHmsX+iw2Zly9aUq/9uU0xA7OEepI4MAQ8wW7E
RCfZ5nNjMQxaqExjN70WrIhQh150A6NeRAa58xvXXB7j0ZOfutZebuOqGCJnhirUAmoc/v79vi+W
LwvDZqdA/+tSCqKl+GHRV/WyAEeZzvni3bpT7uhuZyQ6YWcpfwOh9mcZfn99yBD8YrTC1oSJKMff
+4UoSrwmVkirZx0wZK0z2ush+vuP9MOBePlM76/xwyMGrAF7Q1jZud9U1ys0ty2ipijZaCHrIqAg
3phXxKFEevCz1f3XbxOxFuvbtOnWLubI7z9do2tOMq8iO2fD1v3fzJ3XkuPo0aavCAp4c7gATbEM
Wb6r6wTRFt57XP0+qNGqiyCX2NZ/sqGY6AiN1MnE5zNfM/q3QWpAF+dOrpYL6+gDwH88zwg1yU7I
dIk0nh7HoeTaj+hzycEdoNFt8Bg+W4f0Vr9mvktv4W1ii9v0tj/IW2OTb6oX75d1Zz3s8322kw8I
AaqNo/3uQF4cgoWvP02YS79rNqGiQgXbFY3BndLdDFNlLNXXAn1Utxs3IehAPzGdcMmv52RWwYTW
NXw82FVonc/NQgFhFyD0g/4OzvBvWgVbzc38hS9+MrYfMYAO0+xhzZzo+zZVDqggpotUAEDHi01r
2H7U+z76tTB/pwvb0SecReIA/3xEhKEPRZjW6R0Mm1V2rV2Fqx+aUzrVIV84jE4Gi0gGt4VJ0Bzp
sLkjiQfOLtZRtroLVZpfbrfpisGRhm/t+CWo2nXMk6UwFsRvTg6Aj5hQibiKcG21ZtcGlcen26Z5
f2fFqR3KEXBtc21QMLOeqlhytCWv+6V484uDUCsWj93+zndp9cTZXTumG0/6rdfuzrPyOzn623vE
lCCKfqg1ct3ij+PhE+XW6As96++kzu93nWTKjhGbS6T6k6FDEQkWN08S1GBUJJKOo3hx1sS04oq9
0RYTEGxV0PCwBIDwPpAQuvwm+gw9QOnLk/Pka36E5ebHnQ8Fyolb93lugg2kRBoWxV6wggdRiDa1
yz5uIOQjZ+9WHNleLS8svDOZqryVAGxTZhbhch+HLAxBUt0p04KmDZ7jFBPUTaUZmxGeKh3Phwan
gcraXU70ZLlbUGU4lNFHR3yN4MdRkwCgYAdMYR9QPaLgsXbLrRFKTpinPy5H+pgQn9c7/CeIqLzf
4Cxr/Gc2lGYW49mmjMqdeicc1Otuj+ej5sjPLocVleNtvk7X2ANCMVG0heGc/urT0FNQGFQQxqZv
//nOmymDbFWacjeC/efYXGmhBUoK+etEtUsiXk71bDgOf1FCzY5HyCxTq+3QRkXk4c4zRchX9ybV
mBjcZKCsI7nglfSf99X9P1l8Zi7OD4WPz/op2GwE9YDHMvX2KdiNKbxL7uPf/v20AhFHYppAtEM0
7vjbIe8E60vUhbuicxtI7qNuD5MD+eUo03Z4PEJoZ3Bh5x8Zsvvc60KVSimQk8zbg30ECVhU71kc
oRc8BMrmcqTT7wWbErIOZyglTMuYMfEyTOeT0R+DfV2FwZ2vwnZqfaVbmALzdcWur1NKgXyLvxgQ
xtlX86RhDDSQ6QdfUPRt7JvK8wgG8Hvg99a2EOMFrv58vyIcMgEQ6LnaqigSTEl/muAqMBV/jK3y
EGKSLvn+oUsU2rDoCVbyUwf4mnL05c94JkGeqR/DxbucG9pxRIxIxyIsWrDBSpzZtdTtNG+qZ3rG
TdEaC3PwZHaQHvfMSUgOnjPShcfBcMROgRiU1aFmO1aVbsBw3gBhrS3w5U/mBocNjGmNCvekuSBP
SX/6jG6UpzGu09WhibOboLlJRGt7+bMtRZjNC3B1YdS7RCgM0xnFg5n+nZwggIYph0lGk1mnIf0y
2+vA3NMi8Wrg5lzeBPFarnaolq4up/HhqHi0Xo+jzH2IweGNrhURRX3JDwbYJghkjlDZ1kPwI4zs
+FfnrrJwYVFNH+dS0OlG+Wl4jD4esiQjKOVuOAmCtHYV8Dq2tnRenFlOrF36GyYVKBVFiuNAiKwi
yD/Nt6zHuKDP7lVXgDET+XaXlmsBJoHdtT8vf9L5+T+Nm2FwAkPcR+bkg6D+KTnfk1BLt8YS3Iwj
F7axV8KrSrFzDxKIUy0arJ0LZ0KuR8KJJ+qJuJ4+0rtAgqxkALWr/N4bbWuj3Iw30Z23HbfRTrm2
rsd34Wdn2vmvJSnoc6vgc/DZ5qGWqNWAgysPYiLTuLkHPbcwQc+NoIkIwrQLc+af1J+gVLRtQgTO
kxX0j3WUqCvF0/CXUMe9O6TvWRosbMJnFgXaiKiGSgwjWg7ztxMFPVNuFaE79JK0wm3mHvPC2wpV
YilTnVbuKB2qOLe/92IE5sSyu06z3XR3eR6d7pWIQotUZeADASCdS7wKJU5IRhmMB0lKHaN0VzVU
Wmthsp5LlRNHRBd+ci2hLHq8QoqSjhKffjigewa5k/4bmBv5h/nW76HHfG9fy5d0ie1/euSQ2aeY
s1lTSRHq/Z1HZqnnlOkmSRJgIhQ+tPvLn/DDzOx4o8E3EPNVzm1ecIjizbLDM1Mxc2k8gOFBiV0v
bHoI8k/jHWgwksDVrfIyLrl9na6J45izB6MLgteLQE5BM5JWYv9lslu4nNbHO/dSWrPjTYFW4QO/
Hw8KpSLlprhDum3dOrwXb4SdsAp2SKdtafYHmR3sym3yG3rDM9IJl3/GUqKzI7Cqco9HQj8eLD+4
lvsroAsLT9OPC/ZJolOJBPdFbqxz9bFRNqIG3tJ4GK7F2Na32av/sy13sB1MUAnb+Ml82ktr4UH8
gW2a8CA8hPvyNXouVjBObfemWbhWnNSlaV1QUJHRT5maV3SwjucTbSvdKLREPESvVB0ozeXoltvN
E3x/4+vSk+7s2vwcbTbMsPjk2hCnaL/bn5qy04qtBTqB/rXHGWbDThqusmDjLjxEZkr6083jOMvZ
wCo+0A6lI27yO3jUNv4GkNhOvzdu/Kfg1r8ZC1v80i8s1dN9foo5uTVx9cXZaHbbAVzhQ0Egpvhb
NeATXyW7WHnisFYWAs3UrP/JjgYkevvMKvzEZrtPU2hIjZQ60J63ehN8M57HH9ZN9jjBlG7El6Fc
VQkUX/BWjvnWXP39kqEfJNGyoQyC5Nrx/NEE17ICTGQOo6zb0PhljGIuRzgp6E+D9znEbPDAxeaG
OLKhi9faql2BHvud36Y4kVfX6S7cqdvoqlDXyj4Nd4ifLjnQndsTPkefXbgGrHzlpPTHA5YQqAb0
wqZoYn0hx7NB8DKcLsdUPbRZimaMLlhaNuNBUFkOoNmr4svlr3ju7LU+RZilISQtpNOYfacqX8cg
uokH46pIxIXZcOYcpFI0NePpLU3GvcezIQiasUZaezw01t4aAEx9gaIDRORyLtPXmO2hCFqCBKAj
YiLINJvvo1mEWTi4497z1P3gbZrwJfXrh2G8tQR1fTnW6WV0ui0hckWvEMzA/N1lgg6TQivV9nJo
IdPgv/QWcOgby3VpUEL5rtPV2C6VHM7sk0B9TO4ujBgKd/PeQjFEdRkWTbMvGukqH0fggAYEIuF3
A+LPqNdJra9jWM5t+b2FTo4EES+ddnM59dPBpIVmTAY7aATxdp8dDbqv5HCrxX4fgL69kQcDlqdY
OEFRPVeguBbO3tObDfpDdNOBjGGewfk4mzugEiuh62Xv4PIUnTRI12CEd3Wc7lDeRUhZdHBeexdl
f2d6j23ZrHNwO5czPlkkdHQQFgRBz3E4qZsdT18XzNiYeaq1R5udNajmdE60wtuokRf8lbEEe/YU
CkCLOW3fPIdn61FJi74LuKzvXW3U1nEMdVusXNMOs2rJJeVkCvPSpqJkYONAfYLm33FWUF/EoPHE
4dABRhHpBPX+r6B/GbXwVkxap5QOfr3QYjgbcnrnM5xTh2y2n6mFIpcACYZDBZGG6vBVb0kwOJR7
KijOINdQJsbt2DULc2j6aEcbw1T1R+hWmipb+GfMxi8L8Abqra48tHIhO4PQtjdW7I7wsH3ZDkNx
D1FH2rX6kC0slTOTl8gUN6C2875Cg/j4G9PxKrBrKyoiR3CzDICg8NEknuVYE3+nsbP2QnHTeism
3rZ1TQnu0N+5TE9TatI35/hABoGXpTgf56rsB98oykM0CiLEzESN1oAZc4d+cvUT+jFCKHUu3bcS
4NPLC2emYf3v2JTAEI43edrNNeq01hebCPTcodQgFSECLkBRMyLrgEBeeic1wCLhnY430C3gJTUI
oHb1KK3Ig6KFgd8TgNwv4HuV1VgOigNRUHVQTBs3QMk9ZyybfheV0OpxQSy2l3/7ydk7fbZpi8MJ
gobK/EXljunol7FbHpCQadZdEgarXtCthRUxkx3+5wtRuOPZS5OBKLPRUYt87FOLClGIh4yDdka+
hl70FkWhdIPyTLBSx/HBg8bkdBhArmGGFAu2DOcSxWJzksuji3NylI1o7mJWKVYHvc2b3VjG6abv
zHjhc54ufQqi0yIATDwVKud5WkAWTFepDmgyqWvRHJNvnZtajg5W+ymKo8Yx/Ca4MtsYgYxCjR8v
j+aZLQDJW4TqqZJRqZprgJdqV9RNoleHLlTVrY6qzCrMWmWLJOBOyrtwo+O0awuoSy0sgZNLCYuO
wr2J2jF/ntS5keLofTfq9H1U08FBQKTYylXXOC7zHqC7qFyhU/LjcrInMSEm4DCAlDUHpo44/vGu
k9DVgp7nKay674JwF3Sug5PbSopfO+/vxNWZv7NY0+z6VATsuzSBUe7KBytInAglK2usbjJjqcl/
PqWp04gyLJq7s400Q0JCalCaOSB3q//yqDYOtnTXfLn84U4O+o9k/kSZfsWnZHSrrWsx5NbUFv1V
lhlO0F773rjwuD6Zi0Sx2BHBh2CDQgn1OApvI2R9x0g+wCDRx6tBgTHPyl9L2T0g9MsZnVzWKFqK
k+g1NoiITs694oR6iMXY6MnoLdEdLV73r56yuxzjZGlPMZBZpSELghFI5HE+COFYVc2Hg/ZjDdAM
o5cIKj/WQPaoVvi8wqmsBhklBG/hXD89Xo8jz+ElFIcaabQKkfdRQ9U5C664J0Ef+1EmsFhEY1uN
GKzpwroe360Gv9RQWVDVPjMveXEA1wdJDHZufqPhdDcjr4dSjsn0xhC8tW9BtQmhEj6ggbZwDz29
/0/5Trs0UMEPhevjL11yOcVkt5AOcS+tOkPf5mEMlVRedXX4qvZvbiy/+dmTNknaCCjfNeVuyOKF
S825KcUFbkJPa4A+rdlSTBMpi+ArSAdtFFZV9a4kMDeqn2K15ANwbl6B0+AGxYaFh8Ps2jZGlhmW
JfdQ5SlsN035XgQ32c/YfSzUAxCfy5P4XFZAZScvOU5hWpPHnzYQpaGKIkk5wEF5RExjYh7e1WXy
VkbGwno5s8uA0fgTarb+e7g9gdXLOAj08qOHKBICfzd93y2sjnNTc3q0AFLmJsM3PM6oSEqo79LI
zhyqkeOF1pvbNgg0qs2rEnVXhY4Q3OVveFqS4W3KLU/k8yFOzCv8OGSOOiUaTUV9EGEFvsWDhGRp
mYzXKAWgN5Qk5Y7t8FcsRsYa2TDM5tNm3frtrQYrBHkFjipMo1djFhR3Qzz6d3lU/cikeNJYqNov
Cz/2dBimRxbcAZPhBvo4G3Et6mSowjFytVoLE8xMvxZWna+zutUcNGJLR+UqetPKmKH4CIGsYyNv
10MxYueBp7LT+JC7E3jeKCdZ8ubyjzsdOxxLeJ0h5wJbCuDi8YeENxp1eRJzW2pNdObq8DYsYbBi
9YRCkS7cmC4czcshPwCwR68kuoZY5PDcFnmB8kw6jmn5MqSjCe8KY9N498zG/9lFUMaHroErRSW+
e+8TxUKLdkySr1kTKLpdh0JEWZj+zVNfmMHeRMmisnEZt0p78N3wJcIK4T0vRCw3BckAFywMVvCu
BNKY2x2TBCKlK8vwn1AsRTpMHq+7sNYe1FwWKsSYUUtEjDb2Q3T/IvfZVCOBv7iXx9RB86Lap3Cd
+G1SEH2lej6EsEUF410N5e4hgqmO3FXedN8HuIKh0yZh8ixS1gavG+vtK+CR5HvXNahRpkXiHfqO
dsbCipi+2edvSksWQAUHsDQV0nHMPf6mIvwOkCN6cWDrXnn9epA9DGJrR+q2l0dvPpnngWaLvRPE
DjEgAjUmmo5Ci0PQAXWBhXSmn3spndkUSanzZIgZFgdNBENb+Guk8Bd2rfkXoyZB7Y4zTgcaz3V5
Vu7B/0KqUylsD3ES7j0EsdrAwj2qDHUHN4Ql0P88IVqtIB1ZZdBzYENOPI7PF74QB1EVq/T2EPhU
dgYxr5zKBO9/eXBODjIKuBRYeF8hP2JCRzqO0up630pCAEjDb9dlhblOWxuPdYH0naEgUz7SjjQR
IkNj7XLg+azgnTX5X0/3ElqrJ09/s9P7OisSHpeqjsA4hpYFDEhzIb2zUQADUN7gc3J8HqfHew4Q
m5JS5BDaldwcTOTRMhA8l3M5HSpy+RRl+hWf7ubYXiHpo2c8U8M4XSeW+4XeQ7e5HGQmqs95MH2x
6YlIJJ5Q8xpyg+y26CNreehquKmhcSiy0a7rX/RxnWjMoQgiOo6qKLo+PicWFGAUJPk33RVaOwtL
4XTacPehezy58vCYm1vzDLBWUWZGI6YXYie19Osoy1djBERKxmdUUzdF/VDJ1sKL4eTogfyCzSYO
RrABZCIff2ekuSCR4i1wj7aZZuGXfK0hzaPuki+XP/XpeHK0UWOZUOFTgXc2nmpSVuhHCMF9LKFx
JY4ooCeavFT6O6mv8MKafBk++EkfmMPjdDw9NjA/kDlJFeT/1EiWQPl0w6aVVET1DNHh3FIp71Tf
qoEXS4DD7MIHnSfKL/hofHDjE6mAqbNE0QgsmjSV6kML9NrJhqRDgiPJFi6VS1Fme4wkROCbUdA9
9JZ30BIA/gaMnP8iFWzpPr4pNWN5Njf6LonjnhruQfF0js0IFvmLMEriwiqcfuvRMTNRJtEpoG+A
xA+L8njMDC49aOV8LEIj3RQdGhiJLyCE0ZvBpqiKYv13U5HDE2/Z6cqDMN/U1TmOp+Ro26aKVBw8
vWVr/l1oL5cDTEN8lNBHANDKTAT24/lK5m6uZ2KrFYfY8Gwr4B5Di8h//Z8FmZ2cfZkyAySCBGnn
hMWXbnwqjPJvZ8Ask9nQpJFWemLADUDK3jtglME42JfTmO96/wzGn2+lHA9GUvh6PgmkHjIc0dEJ
tVUWKuJDyMfX626pmbU0MtOy+nSq4FdtxoCsikOiPEtRDvn7hgLGwkebb6nzlKYf8SmIlCtDGk7D
n/8gn3FXqOhq8EJfCHOyBczGZrYFmEgD1FCSCiwnvisADjG5vTw0Sx9ryvNTHkoAf1Xo1eJgUssX
kntDe5bM3/+zGLO1GMdCEoQxMbwBPLD5TUletWah4r2UxzQFP+URZPpojC1TLEygmklAs+Iv8WI7
emE45oDTbkQ2KLfIpDUDR1WRclGDhRE/2SiPR3wO34srkkCipDgYUnhVGKg4gqOW87WSf788Kmdn
MPQAqr0QPqgkHn8xEacHwI8se54Wa5QfHa17NwZlbViPrrbQEjk7Op9iTf/+0+iYAfTLNJueMqXl
NMat1L4g8Ly6nNBSkNlaKQUxiDt52sfa3I6VKzSzHem/ef7BDfjz2WYLpu4iq6w+oqDQnWuFUwlY
/oiB06R/P6UBUNLeoBBJs3wu6YIKSWlVyB4eAj131LxB/TdCYGMhypm9mWISaCIetCrPpVlZomiq
0M0nLwPFomPM49pG5laW0GGmq+rgq/rXg0Q4buRg4ihKnLTgCgQPoSUzvYuvI6WrSIlseLCXg5wU
VT+ezp+izOdbr8UxxaDiUCTr6eWyz++jhxAB69zGEaD4Md75D/LSw/PM/OMmOPkzTLUBagTHkxz5
KVmQ/YbxsuKV63a/9KZdqUjjXk7ubJhP9YfZcW2YVMjpRHDxCL/1YL1iYR81Py/HOLMJHdU4Zge2
rGKTpQnECN14I6oPpfRS1cF2RKLrcqDzI/Upm9lHUypsoeqK7a5D2ECmnWePZn9XdvJbFnsrJTPp
4jVbwOqPmpE7sRVet4aybXFBuvxDljKenVFGFlFW7aYdKqxXBQIfGGvboB62Jg4Ll0OdPEg/Zuen
nGdnFcKlmQRFpTigVaaVqMDZ9XP1aFxFL26MYPGKPliWONnGTRa+9pnj6/OwWrO1HiE0F3VTYAnx
nBoFxXZ4WMht+itm1+KjEPMba5NSMpmqY4gdWG8NMq3fI+R+ajhn2EdtEm0hpYVxm0tBeZKUDThn
sn312ioa7uQA5aQo3dTCf7Vz/Rm1OfQy0CJ2T0SDD4FcrDHNKaJ2I0Wvl7/fwuK2ZodykjReWX2M
UNpfac2N4lc7MdxcDnLm5D8ao9nu6AqVrGYKY4TQ6VZqS3vUvbXcdAgv7XGp3V6OdvaA+fTdphH8
dPYjWhgI2vTdWonbf4RsZ7bNR2Ti1BesQhx0k4ENLb1plqbFbFtpx/8TFBw728rB717M/stYLZAt
pl3hdLbTM4PYPTGsZ7lZEPdQIOd6XqfZJtJwpzQKWwfkbCC2SZ1uj5n85a95PiI20ryj+Wc+3zP6
dAX+RJyfubVyw/A2TwcnTUfQRuZjhOZjUS+BjU6A4//sV39izk4DLKoxU/J5S6eq4HQKwujGysRG
a+yCTZYhvCDvJGutVNeoEi/slSfjCNsTZKKO5JNuUlqaHXZ+ZuhxJQvavs6/KnGBl5/mZFq2Alu/
/ssPO4s0S9KysOzqMJjal+K9W4hokpJgyFO1Dl7q3FjRXthcjvhRWjmaPbOQs8WuDHqn43yk79Xt
Sr6uXuXRoWfWo6KCs4oDKv/KWycOHZlX7XrQH01oQzcIeC7soCcdPmX6GQB4oNAg22+ps1OhEFKE
REd+RvBafet+l6tyVz2WT96D8Ziv42/NrnnK7glOC2212P4+O8Cfgs/Oi6HvRleXCa7foYJpoR+C
U1zoKJXT3lSr5L7fxi9Zave/luRDTmf1lPaEvQVYw5VzDsvEjksxK8vX9325alvbQu6uXpXCOqjX
bm1rK/luyXr5ZN+dRZyd+2I8DEqENce+GKwHOX2WxmDde+2qdF9Hf2lYT06S42DzdqNopX7hV9N8
hgVmlmsTYcHeEhc296Uos+GLhTF1y4iUsmrjYTEj0LrLpB+XF8rJnjdLZbYJdCCTlQSx+n3gJ1u5
znhqWVdK2a9LFNj1okQNsFx4sJ6dliDOmRiIvtA7PT60zGIs6Yu52j42XVQte0eLVkJ87S+RvM5/
vz9xZltAEMdyO46mtg88aE/KPhe38pJL/FIu02/4dAAjZTlKVWaxh2bPcdKsFEPA6aHD93FhQzu9
2H4M1J9spl/yKRJmn0pW0S/bR4imP1g/6icMBzC02cXf0d99QzwDL81m6Va79A1nZ32n9b1Y0gff
p9XaLzs7QlZdFl4uz8GlILP3gVJIXphrHER4Y6zNINiEaDWG8vpylP/LpvTnC862CAGfUN+SmXcV
dnLqQcgd65v5k5ePjjXpqgk2er6wgi/PDlmc7f5ZBYKbpwBuedlWwaPSeK4gHKDFeTmzpTCzjWIc
ctWPPQZJ87D+MjxQwG9pv5KtcuETnlw3j+bgSa9LhIYVKgMDlQcYnNnsRxMxfItmiSig5//f3E/+
s08Anzqe8TgtilmE5dS+Vn+4unqdF995/Ttdqawuf7/ThzIoJpP7nqXp8IZOmNmJmhoYGvTavoe/
h/NN8tijUWYHP612pdtP8XaJSTdtPbPbCeAG+PvwQWh0z+le6gCMvKQ3vLdw7MsFCrf/xcIlwtQn
5ARGcnE22S2w4grODtpe9HFtjZW42gwZonxGpC0dvWeW7+dQ8zuOkOit6kMy2ic6Kt3FOpRLDCV/
Xx6jpSCzOY5hlhgUYFj2ooy5VYWpRJWjPr80w5fCzI5DOQTXpLTkYhido9J4EINvGbrkl5M5P+EA
utDSnYiG83KWbo1Jir+Dtpeekr37WvQoRfCaV1dYnkG+KwtbrtEMXgh7Prk/UWf7bDYOIgYPRM0m
aNJzrb3pSzJ85+7dTIY/MWbzbiJAjUY2anuQareabKvr9AnZ+VX5FG9wnV61v8Nv2lZxko38Xaxt
62v2Pbu6/HUX0pyjXFUXeIVUDNp+kBrep9aKp2mcvVwOcn4F/yfPuVhtJhVuhMWAtu+E18H/Nv5b
bPYf2d77f/aCS6I/6IyDRAS8CrYCHIw+JfnpuI8K0a0DzGHuq3CMV5AFfwm9uMQzPBmtaXOYcIdo
wQFDPIGimAAGpbiS2vtISMV+Zfau8K70qf5c0eg7qHJahCtVb8ovuNNRDk3UpuKN2Hvdq980hYMp
EBamQScBMB9iuXvHFUvDtDzGVtTO4bR+UfKgwKiZkvVgJ8hsYS4vVDWS2m1RL9xk5y+AKRfwvjIy
7VwrUZM5/mJWo+Q17uj1vS/H43Ob4gsclkVCPdPwkSpPdpOY58KKmv7Oz/v4R0zkQzg1LJT75ge8
EjdJVlhKfc+O3v7CaKxzwMFi29QhPanlyvg1EtuXXtF2l2fffIoTF4nkSe8SlASok9nVlpCahD1M
d59ZUnSTZdj0IphfOIiY+Qt3mDOfdfqizEG0GXnPzTbeIQZR2Y1ad++aaI76bvsLu+2VqojPtTLe
uQ1K6Jdzm99mptw+B5xtwaGGDG+hGN093RN/3cXCM4YpnS0PkLGqyv3LxwjRSAqFUx2MuIjc0fGs
kcxcDz2x7+4tF2OJaCjDR93tXrPYcH9WZbukWnImOcA7aFsDBWfs5qolHC8yfjBpd68Z6AIpQ1Ov
PGTgnCSL3JWQFebC6J1ceiHRAaQDpwqmjebQHGzmaVqV+4Kp3MfG70DxHjUUPKNcvYpEbm6ujPuE
eSN3yV1Y5LdquFSOP1kfYOhoe6EhAkIF5efZLmaVpiaE8OzulSHEGKXydoOIYU2X1q+YeRQ2WsGG
HeZLGkwnRAeyPoo7DcOn3bNzdSyLeoWsQ+lLP6gbX8NDWJBhpOb2mOE3CBi3rNxd2EmAYHsFKk66
sDfMTwhtUk2Bgw4ebVJQnaNkytgUhWA09HstEif3LS21u2pYaoydjcKkoWCpcnn9+BKfMpUY3XIi
qeHj5RbbNFFirngwOC6vyRNpv0lWl54fXFBUt3GlmHaJT2EMM1OarBGCh77XmxcZA9PQcTtXPFhY
Hmd2kaT6tzSsoDbEwWQUHce1iR+qkebPHhqZD2KJFVI41DuvyqLN6InF9RgK4T9HwF+ZAvy/Kf5f
1HH//1D2fyoH/EczcPWt/nak+v+/mqouj8XXp//Dv8XXjX8BaQWmDmDXpCrHGv1He936l6ZoYHnh
abNEgRBzV/u36L9q/QvGMQC8ST9vUmVn4f5be13V/wWlG14NnVgwlgbPsr8Q/ZfBSR6doRT3ueWg
4Q71jnj8Mc3wT1Mr9ILaN0dsc0Srda+rBrXyeFj3nfHmer6xUYziGlTAVlS2Si5eBb2K5UX/bgRh
g+ISEhKxlPrPljbgL6MKfvTShdlaKHATo+rT+c+DTPnP97Wtq2SOlSieIwWajisR1l6x3G+C4Lka
cOuQ1HrXSuCNVQUzEB+U/GSK7rW7xjLxtXirKy27VazvZdlcD7KJXbUb2WpfYqFUBShiRyu4pqhA
59e9jogQIoh3aSo7WmU+FJbopOoXAZPC2hqcWDB2RTKGTozCg98h8u2OylZ2cUDr+tgZDAGh4TvU
xe0SxlAShUjcDF97qau50ETbQso3BWZFZZrYauW+tYNwJUd0VPuwWQeauyo9pK+ocnfXUv5e11jo
BeabHq3VHDiA8hWnAiyKATt8aYVGXg2RrFxhc7jCriyyK726Ri7zpYiTbVp1L3AIf6CliMC7Fb1k
47U8mKvAiqyNGdW3cSVST06RhVP6GysSrjCzctCj3zQw/a87GWtrK/Sv1O5R6d3rzk/7V6NQQIw/
GxYYBerBgmY6TYLhatYfytBXpntas41S3x5Dw38oQn2DZ8qVoBjbQk5wR3v329B6iCVLfM1ys3gG
Jt7cIX/+WiPXijzze2Jla7Ezv0iALWKx+Cqr+XUdYeVePoU+JnYVdYvRoxye+LWHS6eKT2mZXcWZ
DDjn+2gKd1E13tRx367yPl9XY3cNWtak/ansWqzdWrMIXsumcoouSUY7FKn+hv5jOg5PnRoW38ei
6X6Z+ReXUpzWD99wIF15rnnfhPF9KXdOXDxQELAFl3pu7K4sZETxzcPrLskN6NxGMuJPhT9OqeIa
blWvfZO+DJjuYYGL+U2QDeGmCBFUrUV0j5pM2vY04SDxrjADcrT0BXWidSfdBWP8IOv5DX5/lDPG
zKlN1fFDdBIk0XYTb1VBHk5C7SG33Ncs45MOdJKjazWWMYuNRajn2y5Ldm4ClNC7yzGG5nGvgP8S
ffWqB7vtCY1dysmLKVPANX6GHl317CYykkOVIMOk5CtTuwGgvBmQD5Axn7Ks6ln2racg/jF6N94Q
vsj5Df/TO12JmrXcqiu9fR+T71b1oKvhteI3qz7bNlY+2R/aXnRjgZzpG9iRGN5wmNffJfgxYs/j
WfUfXJn/XknssChdp6zou3opTlcVBYngpRjE+3IMvwyeuRdHdTPKOJDrXL8s3D/7wjGN69hM41sL
ildh5c+F7j3kxk7BU8rAa3eVaNJVUmW64/UYcsrclWwUGBs7V/oroRJ+94ER3GhmeC9F5Z1SNL+7
IHiHT+avxyF8y7wRZ3RfXBetsrfkECkHIShWaagNP6Sx8N7GPDcfQIem29hN8ZZm31iDr33GDLa9
HnuzOiSj1WzKIlVt8LgsrbL3nVDA0T21ynu50p5KBaEiTLMBUG3DOEx/R+OgvcZGh5l146k2suLP
GnCgFHYWA5YHFbpGwUar/GtPrK5aX7hrInFVIu9cGtX72Jq+Uyd6bmvydykur2K3vikH4cmtOfiN
8KuagJn10nrdm623SeMKq1ATT3avMbsVrt9whry1V3xze+hfWWo4WSsfUuV3VyQ4TOv9W6PeZOPo
YF7ffjEV3BJa3YNA5Xa9zdsG2BcCBtZw1UfDWnRNxMxwqcYBehTfuyYC5Fb6KMekJsaNcGlhx6Hj
WaVMU2zOG+pDGlTL4hCF1YANkyp6gGE9/FOLt0Q2n32pFLfIB1ScE6P4AxNsxbGyWHWqsRiQEzDW
RfFFNoq30IjR73PfyuRaoAr+WAQ/8woFfjc2nAj19IFFFl61LI68t1N9JRiHQLxW8U1qrG2t/MhK
p/ZYGvhwKwXuqtku8dp3PQSe55ruVewpuIGKm4hpmGdMWeVbgMuY76VrJRgcEaPAqAPuNIi8udW7
uAvs3h0pukr+VhzeKvYz2RC+imO4MmBkTVrH0RbTRAPuXYbPm9k9Si4aCB2ed+Z4myfho6/pTwCs
vMBBQTy+yRNzb+TBewWd0vab/tYkvZaXfls+BSgbaqtGB1TgX8viuBrNB1P1viZBsPK61HHR6W6q
W1V9KthfC1l0fNGDSwaDOGptoY62XoYghWUdLMxQzWxXlbeV9+bWxbtQsaiL61bBVSDmFYAIXysZ
awt/Wh+hyEjw9kVbb41MuNP6+Gtg9Du9eEni8s3MBypk2XBjSlZsd54yrFPRoEvlZqGd6/HGt2pj
j0+Q72ClOpkoF7AHpM6uuvZW6KIHeHL5Th1zrCs9b7zK+5Eq4j71uq3hW07g+ftYNe2sZZQH66c6
lBuvkFemWaIpo9We48fxtmmDG7TDd42MLknONQMIIN3ltt1ZKZ7ZQRwOKyy3vmZC9ux26XeUt27o
60d2l7irJJRhZhm3wqhvsjprn5pU2viR+VPuI32FeenPWre+1FiLk159rbLyba+SR3tMSn0zyJJw
4wqqS4eJqWKlpiMaI0fJ114X2PD6UVnj0GVjxf0meUO/6wuAUIX8v6n7kh3ZcSzZXynUXgmJ1Ah0
9UKDu3yO8JhjI8SNQaIGipQoitLXP/NbXV0vG+hG17KBXGTmve4R7uJwjpkdM2gNQ8RHxh0+jK0f
pal3fRSpBAFtG8StZHUwvHrI9Lac4t6Rq4NZGbEBchwhmARW+mLFUKmLo6pS68bBDY/AlUSt9CB8
synMdgKt3E8iqf3pWfl6FwBSjyshp3hlq4ltgspk7bMmdABWcOjAdvA4RiD5TOytDPDtyAVxuc2e
BxpZk0FcuPMBYWOoDvqJsh0uMfTmY7GpWwSgdREcW9mlHwisxK1vTZHyEgVptLB7p5MPgnb3CGO/
EN9crarPDC26N+rCsnbyHxqp3mz7p+vodup/HHgJzOPBKT9Kb0qQ3Lab7QmBh3OO/PItzKNwIhwF
lJslP1XipMP3guxt/exgRxfcTZBYPou9t7zwiGeIX82bOkeGWsxhzLlUOrWiZ7o0STh/ILAv8waz
Ic2Z4YXalAkeJ56dmwKQfaxbL+G9yWenwnXRvSPHt04UYvBehhZseQHQjYZxCKtWLzQLwhtDZK35
wcFZ0e4hKsO2pod6Dv2MDVXcF/WPHWIrTc2hRDwt60OIZgZ9ruHd4QYHmOwi1rWzz8bIlE3u5wAo
LzK2i0qmz39PF9ESp67IBVJOEgKyR3rcwRa+9xuC8s384kLm8zrxeNDQAYdkT5i/awH69fZqNpje
eMJMWKZCeXXGExmwDCpyP7GfwG5SgIY4be095vD3dOV3MLBFHGYXVrDVASQSTM+ydFB/QCrACggW
hiLjGFwTLHp2YfHIUDqdrZaJLhkLJxkbHJyuZ9lY+0WTlbozfuwvMrERdmfwLOoQOkdlT3EHDY13
mhB6jUOH/vjF+tTP+AgO4JeymoJrVNMi95cZLUVN7nppwlh3954YfkHnoNLI4JnAKvjAauva8ujd
LCpbHetCBgdRJM1u7r+8XqaFh8ahq9x+39qArXDbjl79MK1PHO6M0YAvtB93tIFp7UpoHPQIZ2/H
vTMMz8pdcxYtL141PzcIiG2Zc8A9kcwEdU1vHyS1U0aqE+n7HHJYEzvrdDAjPJqEq5FoPsDt0w+6
DUfuUFXVBAcxxO2irg4Sma7ChSR49ZdYDg7wpumxHtc8spoUjc7jgq/cmmF8ioGLqF75UXMYoiEB
G36HWj2FCCdG5qwNPK5et7UrIPctvRTZ3B8jQxcwT/YnStfhzQcIkDbGsc9l57s4PDTfsvGmOJkc
l6dWSfzUdxoHxtUBWWLLkoegECwvybKVwqE5wDpv19ZlylTx0PpredcigDTR4yCehnXAiVvBpTG4
WItpLmatTew7wt64Gq6tkQdwB4ncqKW3hQNXVwhUUp9Hm2BqUfpLfBkVt15M2Bd3FkGrpymJ21XB
CrGgcPKhIg8m79FY1jkMkZ+MlYMVKXoTbgZrRqSHjXknwpHJHKLt65EsGQaV9VKFaAdqHhTv8Du6
q22MXBMPFbtDkJRbB+uGzM24Q4QujJabHseBG2Si7/dNVFyDgdoxeLlzhUk6aM343aCLJtH8i9Xw
MxsUSX1X0Eyyxkrqjn84fl3fsbocvxxvHXNYHrYJMtKSmaF0k5SuyRzU1jbsrfGoApcn/tiiMkBI
kWRTdPQVLrKhhEgB2e97T7uPxEJwKWwI+6RFp+VxnsL+5EOTkW56hN3mzCVWOss5itcRM4eBHugO
9c9WwHJqFqK+TQHzGL7WIR7SRvABnlzrRclmx4LhfrSjS4fyr2JF7DT6K4BH6OzCE8CHu0khkV4S
tke++pdgkqg1sVnIFCSkQ/WoHORpDj3zoYXj1cUgi2rbu+hxlcJjg9+UjxGBDrTmQEnieEuHnmh8
FwN5nQfnSgXJlzE49ph+U5RfDFb2oWE/0g3fBnvK5yj44axOG958D9qDLKz4AC6dk+4zjJ7L2Xmm
zvgwtO6jZ7pqXyzVpxX4H96A3IJufAus6cooPr0Fj50OxlfZsPofosRWsFkG1SxKZqOQSCugs5Yx
Y19IqFkOld8j87pwylhrIJDe6CFrYWoQKY502xGFRA1R4wCLsU1vIbxCItqsDsXZsizkH673BJNe
OW3fhQP7ltLWoKg9dekD6WcQ5bepP42ntR2rc1BzRHUtYdKFPdA2Ha+2/TziChnb7nG8tYRs+lUZ
PiNDdhU4aHyQP6reEqP2fVm+tLx66HkLV73xLEiTei2KKbF+aTbFFBdvUg1OEcumSqXCdW0Qjd0s
c7ZgmN5u6y268msr9EY1cNJYguUDKsQ9nKr1MQjLH4YyB4qPQyv1Hbf1V6R8meLJounHuF+78tdw
hUmiX0GggXlvhEBmfAhfhxpGkXACVDGSoOv4pnMICCLvnXdWqztWFbmH5Ap6u0gwQpK1IbxeAvfW
rJZpC6OE1o22w+hh5Tt77tCDPWPqo52ePAJPiqoLtoUJNjp00saZUwapc4DAYw+lJBwVlrjxl3xQ
cE5DtCtQFPKy1vCGYi7gDWdEmw3Sdla7avJRSgUfLuvzLhz3E8NNqMRuooA0QK5BhTc14Mqi9lii
RF104dxRQc8q7BJFrWcESCJZ3hISN24d2nGFsjUvRzEdkcNaoRQ1O90uI7rWWqkXVETTMZLk08Vd
p6w1dWaUfmE1AkvTpXfWy2zgnyCMs6vows5zcCtOLFqBTllFaO6DucQgwOz583096uqGZjxgQqrG
v9DlVQmkkSMgdobroAfGruLJVI+/pO9lkfmqDcx/O/VYMXPWjH4jsk7hxJzluaQC2hoQDctTCSC+
ASDVAWiSuHndbFrsZcIFPJSboJZ9XlujfZUFP+DXVkltjw98wRNcsUkyhYzz2FBz0b3KNB8TT+Mb
pL7AXChBcdUlcy9Plc02Tecj9VvByRrTsX7qqtt3Dt40nGVSMkiX2uq58PoM/sUQSc2ed/QA5pz1
2tvwlripIpdX0SJCUIAr4O4oU0/M7h5q4+swNew4LQZpdoxvZvgWbDtl9ivFpdwg7jv2eA1j6QF5
7d2iweLPFeRsoglNCigoZp357Pox8xyh7upp2QQ3lIIHLjqRfFZBWmhI3Tu7RNB92ciMGSx7pW+C
vLpsXkLko8U1egGc12/TohCJNKN+UX63HTxMFU6tWs6TN5qnpWPLh9Xa5U/DAXbC87SzcibLT0ow
XVIKCil4c4sMR5wCyFG2bwWYIAtJa+2z56CP7oukFMhGDifvYQJlaiuTN4HvbzXdjcb9oQzYR7NY
WeeBBuj5htbrRhclGrJIYuhnEi8WtXedNVxnbOJYy+o62rqAY4n3o6phe6tRqD9nhX2s6oPl2Gnv
u4nrjVtnaB9D+kmVTpxWZJE7XSOY3KedpKdgmr/ILHGLyn6nh+bAgq7NyVpckfV1ksTZ2gbQ1KLx
fzUSX5L29r0gmv46dPapgynixi61G1uSspe2eBtrcyTqGnVX6fMcsbG7ovDLC4ApH/KpuGlhEmW8
OAik876OCwwuMOycabtOhWzP7mhguvNL0Idlcp1EQ1w40NdFZIP3SgDLAdIza4dc9hommVay4lay
VGWlFi8yV44apcj6CsxjD9YsdxwgIAF19kGP26910As48kEjiT52mfeGYPEp5g18BXwU6EDp47AJ
r0x4ca3898V4Cvc2/MwHgthS1WFCtpaH2nvEjEPq4SxTuGInYAmImz+0vbMPfYA9DADQaNc5jEwT
C8Ue6WagCMTdleh6Fgzck1kvsVrCF1NAc4rY93i23A6ddA9GHypDrt5G6zIClF7KOBQk83HxLJ7Z
ov6GPB96gWDFcYTwELh0lmZ+5a6DUPfy57arYJmY2FxurcF+VS0OYM3Xq+D4vLTdzzwd+A446H4M
vJ1f2TFmG5Jab3X00mDtmMK+B9/+3ri2l2hdZES0O0RwYkOrh/52VFiPvR8hCtiDAg4ls1Enrd2t
tG+Hc7Tl5tM47Tt0yelavPoAJSa9mZfwu0aHYwH8bKYuRXIQPBbtrR9M+8aoTdVlMF1qyENlvkn3
0YavYMTjovrCkX2IBp1BaJX4zdvInoBo2B3bCkDttrumwBTOY4vMxhEtg+Oc3cjaNBpZqR4fD135
I3rcKk53GmA705f2NpyiuFgQWVpJN+UeRcHmJY4dxoWow41Vwb+j2aDJxRfolntSvVeE7njb7SwN
TwggyI0/5UPn5gxWZpBK3Xn8IaQf7YTYhqXKdE+uXYuGfnCt7UQ09EVDcxnhYQ1zPROjYMgcH7Hf
FENTKxBqaU33/jr/6tzyq3dwC5pR3LUY3qplee/pcL/ixJOc7RAJB2Kiq/h+sMmLcKrYly9SnzlY
EDDpDmUbUf4YcAkSYePkhc8wC/HiqHvuF4Mvd0xcf+3uVmuy97PLd5a5NrB/xc/zt/BjgV4y3LtM
H+2hByBcppq+slXBo3x+bMk7UrfiWgdXPbrgF5HjbqrUKQ6l9+ayMOdC1+BcgqfJ6xHv0vEj0tO3
TLaHXl2KaOofHVYBb7JyWQex0xt0iVEaFA+sLg7waU24sbaULJvaKzN4TCUNIbj0w0TxO1kFyWoV
uASvs/vIMY4VEtKdfJaV6n0i+wVgr9pZU4XeWyXNDEclZPXIxBmO6KNc59CJ0woJVA1wsto34W5k
684q9xzVcVVnDQpFlnH+3MIz3e82nv1u4QrHUEq/N2WQ16gfKvPo6vo0s6y1F1wgBdbOHsR6zJoy
DaXEYEUDc2v4eFh9ztavgpo0qs1923exNC+hC5cxMsa6HU/Al/v5BjuvZ8dDCznTjc3LO/i/ZK1D
tzXNK5edYabqNWCw+sYktYsyCcgaCzGJ6ZEd8g8uEsVS8YLjH2GIPLPlweMHrz35KD6tvFeAijbw
soLbzbfhz3R8IUXGCO4/EVxBIR9wD50KBjiEtHmr/Y21wvm3s54Hp84UA9GhQTBLl2Thul0EzfsZ
KcPtBHLnPBCs23Iro/mN1vewMVyQTgJ4JXZruNzzbcimBPCwojhYYBIbkI0bralrnF/OGj5UAYer
b3cXoXwAUQH6I/RiJwoOFrFkCic2UIBud9ItPEmrKHiBCSvN+nXKG7RfKJ+ypl93cDWGJYuTjpAU
VHiIrewnrDk7yEJaBPkCQqMWKwYDqxC6ODqBr6lw+bROLKH/3LnLiPasPQoHkG07HcdV9TkMuy6q
Kj5mv3+nFtpbNb3A+k++1BrDryDsURTCh+G0RMNbY15Xex1je4QLXMuOcJJL6NQA65kSNoksrFJl
h5vOujQYwrhB5NGybIfAwnHsx2K5FDY+9PJut1c2LolriWySPXuCQfVlCdzjIotuY8atIQtDth4K
E4C+jw2oCLmOXgbH36ybQKwJ/M3lY76ZDj0vzrOsz5QUMYr0GPGmWY9VutB2U5BjR/WdM37O1Nqx
ftiR8CNSSIAFDkvYXWEr8DJDFqzLtvRUhlJhbvpd1e6WKauKVzIfuPcAnPs8dBQVuFoT4sEuzLMB
Q8Ev+2Ftawz6KPoWeXPaRm+hFkfh0zQS4NlkARNGGeJA6XZ1u57shX7x8pcL+DidgFRGxCCNsgjg
nxLwMxADCjRKwLnI1Udt45ccMZXOZy/vvLG53OY03hC45G+QZHuHHaayGkxJtlbbEJhEZL2h08am
CsADjdNbAzu2qlk3tKX3ZVeJ2PbZdzFKdGfkFOly3TPDM9WUuRzpAGiO52VoibSusZ4Rqo0rAc5R
1hLkOrAiUMsNON7B+tVb0ZmvYHIt2z23sIM8hEzpR726H0iwG0H+mKsDfMhEw8+k5G6pCySFNKUC
8QXMPwJAmQwKrIgx95jZsj9uc8r5uE7h3h/QVK6Im/Y+FlDtMWSeBmARQJZS+90uiJbTOFGZOUHp
Y+i2NEAFK3lvecV1ndB/TF71hPgbpHqGwDmqQtjYVWOZ151D7ztnU0S0QoF9mSs4bi3WPMcdox+w
umYAUkvYRoEAuUicSnGoljnvEVyMs8tmxQtawwhLKFoPtVOqbThH1r6D37+X+UvZbG6xFynMk3IR
mJfS4GnI2TWZO7zMc5hblfcBLd2mgRlYDJXYc2mvaMLIZmwx60BWeDzLHTjiTRnKzTBWO0Hso4rs
c1DBGby24BJGjNnXUO+KKaqOphls5EJZ9jbCSroL/OXg9CWCDVpelju4wWDiWwSLiHXdti9kgpNO
RoCTbMfRJVVqkzqY0ChRYuFUKR9ZMwkSByNcweOmws9N66Xezj5MTAVVe4tCyw0ehx4mF59pBO8A
lFbdbN+KkHmbohD9drT51aOEX3sYssbRUgQXxPPILeU1Bod9Rp6CUZyg46QZmk24FQbzEDsC3Y0W
kIR2PcCKFYaODxK4SwZM37mbW7sqE7P4Kqcr8jziyXQrVBOI/L6XcETEcDesnTaCoDtGBDECwqnz
0BTicwonpznzAi6/SVv29G3uAvmjbzBvSZw5ETOwpraRw8/K7CaOynX6xh7UuE7odFn7IchoMwBf
6WrQwcKSpw6vg5Zh0WisVgtvAT7G1TEoCkwwhQAsxDLGbdWSu8EPnnUEkMwVRV5DvLGpJk7fQLqD
mu7FdJnIamUwB8bpwWcENAm73Xgri17LBgk0cavmdzigfVdcuirn/uwd5TjTj6EE7V1C8fCNOhZq
2EWiuLcdaE5mK48K1fE4WiWwNr+aUH2sPJ9tlx99C7BTX+R4Fgpno/H2XA7fSjvi4kUVekcQkrh1
TZAgpQpof2lpF9XdbO8qC9WZDU/ss9Mu3qvmkewTZxyjH5sZigwg29Jb0g4bAB+zl7G6X9IKPc0W
OkAgv0UlR4TRg9FCJ9wu7ffgBs3DpApx1dyMoFAwP8zm9V0VvNsgSbP9juoellIjoCKQsVpQ3MmM
1/fjVMKfckUBB6v2CA85Qn+n4QuI8oIkkZzJm8MncoGUmbwptDY70XjdicwrPL0Hj5w7tBCocwTq
qh4XDHwBasdJVAPZPSDwAgxoW0gf+9rpj7B7B0A4V+FWSMMyyPQHPLcBlAoyHf0tt09NuFjgEo0b
fglPdzBKtWyMCUDfcrF7Hv1qB8vZ1qsVZFoM3qkIPHtjo0rYA6NGKYX7FO6hlnkJtEE+3wBJ3QiP
243fag64Unj+YRgQNBE2NEi1UNDCUDQWNLKASRg5SzQVvv7VzqU3bJlloXMpWjsZKHym9sMY4v4k
pXN1VNnFKNGCPisiELrowZa0Z1YPbK5RoPqoGk8QhUCm2fdLeTcBAs7QakKi7Rt8PhVa4KWdYN5E
k6pOngM+uKSQHGMro5triNo2MGgqE0vYL2FRrMNGdszkbteG77pRpU7spltlilvMupIGwp8gsL7s
ojMAGpbiqxtcgtA10E4edZyMQU7FAVIUSKKBmPQ4tNGUqjoI8ViYt3NG784UErOCoDFZVtzsRTni
FdAs9oHz4rYFvQPEA3vT0Retc/abZrLiuoD9gg+8P2kgI8ksK6wd7FnSH4FuAAGvPZ0GrpeGpLdS
SEfD+0CUy9YUc32wh1pn/QzRUAlTvjzsB3VF8je7F+gyJAm6c41yErKPufhhYsAsXgHX6ZPo2Z2J
xLKtGp4gJMjeTAEFlVuswIkFIbAuF+Xr3ATuvp69l7nn8uIqbu4IgTm3rgnMe6C+xHddFDlgJHWQ
TeG83o7CjRehkyIYFn+abY2HgDVxLRtEAi+DwGsNwypyB3vnuv3y6E8+cBfTOagKIaNhQCigjiTT
PbAqYYF8X9gch7aO/LSa6wHyWMv1RNqq7qkCl1CEs4uhyQ6+W82i9uE8SuyI0kpN6ITfLqvB03ih
2vQCvC/2EGgViZ4HQe/u8lXP1XICJPern8CZw7lzG60aXLJqAMi0ZuXnoI/QRNUjinyFQMVdhfnQ
3Id+fz/MdAuvw806wn0iQBwFXh/IpIeSU6LbvhfcnU6gLd2NI81yosu4IEezxR6rB54ioMe/moL7
JxLOExy3PJNDOt88h30NzEkgWm2CUMFMZwqeRMYFswvUO7q5M8qwTXXDYxWprks30MtyCyqOUZzQ
DIRSkLeVeWZ12N7Dd3w6ajcoXnprsYG5Na8OoIYEMwdOuhrT50PfbSLtzhtYM4i0QNX4FCE+4uZy
mYn5Bo/2Szs9hzOFMLmXJbIypK8AKK2BEvkgjZd4piGnunbB/Zc9wkj8DkxSu4BzcUFVrqBIL9B/
Q5jVAQgCl3wwzUzPo/SHZGjWd2A9gGj62fwqCmonbmugvphh12aQb5MZgdjMWIFLb2+7kWTCwBdG
WnYBvrjrIczgAcuCueUpCgaFSwOFCG9GsVkmveuA57Wxgkcm8Jd32PM6iI7QPmRDkTBFWvZR8+Fw
PLqCQFpAEa9rxw27KTAQoyMg9ILqRMmu+OalEx4XAH8S6pp0pRa0PLA1sSN4/GPswN5jgTZ5RObg
V9dEEGeClrxAxkHxg4ZgCy9qJCrODrEwrlXhc/dNXqhpAA5TGn9nzxo0kKElGuhFFResNnTnbJQt
1E4FuypIG1FihrrPakFYrlB/xPix4UvbDmMuoa1b4Jev8VgQcxDodBxJ5ccABs2FNDB1QzBFS86B
3Tp3w8zNriYF/HCjaVoTNxjrF4EeAaovyUgqnNL8zJ1kF7dd/aT3NdDppjIjsIvI7KF/BadT4f0Y
6uNVO8cwFPKucZfi12gCfHW9P6E9ai35tah+/Wnatt9Hq73AULK0wBVQfeNgTfkODYYH431Hbwhg
qD3RmvWQx3jVPVKkebaWjjrME4DyuVJOviLy/k2Va5mWEUZqHNqKazRJBvseKBy7maCKrsxbi/4B
O7G3gBkqyDwep8KsP21Tdydka+kN5pMjWE4RhHWMHtw7Jxvav7U3Q7YsAC4i4kEd21bLmg6rhI61
m8PhYsooN3WDhBlcSTs/5M6eIC4HYiTDT3IUPGX1gpi8HoKegQXXAgzlxgS0foMrsERsAlrXw2RN
fWoZPxusan2XhRGPo4og0Kp7kK6BUc/2iEUFSwZ7AEynggPSZSBRnO+pXwI0HCFHsJfh3MqabhWH
z4ixCzDUrAmip8GfRN777bzVnSMzq5/Ge2rdLgajW9xCQYeTVK0IahpCWACN6xKeVw7ZFfaMdazg
1vVrKPFlVpSUuD9LCaKdA8wLQQ7FRbnO92sNfwqqfXuFxMfHYIQJcEQ0HuYJcJj8msAr7kAMR7Bb
hLX4PFvLhjNTn4qlxh4pMK9P4xnuuB9+BEOCsDy1BciP6hB5d0VXdfsS/mNf0ri4nYqjbNYtEO04
8BVKgKFYN4Fzu81X6yBLoJXuxEG5HDx4r5FBxbD+gqi2O7icqVQNkYd2slgNNn1IS9iMWUAbUKB4
n2Al3DfcHMUWasWWgS4JvM9IWsXz1PEqR1wWPF59kPQQ7A+2hcK+9tNAwFksbVvI+m1XImkjrLad
M+Rlw55tgICIP1yd8i6k+zCwDlPBge8NM+jjflh3bdACqSmBxTDQnmQRbxPykqxmPRbh9Gz1+BN6
Gw8gwPK95fu36P1fkv8/9h3++bc/Sfh/69M/e7EM0G+pf//fTQhsv/vzB+bM/+tb/emdx3///cfl
d3/T5P/pPzKumFrup+9huX6P4GH+oZK//c3/7R/+h8r/cRHff/vrZz9xdXu3EjQg1P2/f8Du629/
JQ40/f/9dMDDB+PqL8fp888TAr9f9fcRAcu3/4CjN/zVIkBiyCO4zVr/fUjA8p0/kAGGGUSASYjw
g8v7f04JOO4fsAOnGBJAexzCzBrS/bFH2fm3vzr0D+wHTOHBmNy/JRiG/8qUwO+xqH/O2eEXQ+Yy
Zs8xHQUA7lZn/XlGYFg89CcFtIlsoRt/qVmUjcYSG7uv9hEu5c8OPp4PM3ruY+sMCF1e6AgB1wLk
HYNW3y3zXEigVLDc81VCVul17vqhwrI6qnnmx9W3cbut2NMqJkUF7ZgZjrgeXcxFkuiDF4zdlUhK
vFqMoe4MvUqexqUCiBoqHycr9fs1cbrFBrimF0A3ntTPa8jvWYM8r1sb0+UGcvN/fbn/j3MsGDb9
56q/6O8BV+z3X04fYvzLBir/D4V19H9gecNj+H9c3m2vP5o/r+3fL/n72ibkD4yFBw4WaQDFPMZN
/rG0Hf+Pm3U5Mrw8OK4jRxDL95/zL74Dzyloz+A46CKF6z9Xthv8AUoOozS3cE68Bhl1/9jZ/zHW
i0Phvx3zxQvxVv/fDOlt/sVHpAbyPzDABSPx4L/Mv4zj0gwt1BJJMXSkeivgyzQAqrO1nVnaQQ6s
gMBsjMvIh4hnoF77FdYFMJnJSQM99fnMMLWYLFHhIMqnJeF2LWj9vmjGd8VM5Fs/405hnQMgoyvM
c1ePNEFgxuPvEJEOYF46GtE9rtbgbWeNDLmFBs13q0R90G5Tvc6BXq/1UKccUu9jF65WbsvGZMGg
+SdxF5aixNLPQt+0FdKz7guBO1bUQQR+MBjlxgvmLif2Ar0DimDIo/mvwX4GcwwDifcWIz6sdj/n
GkrA5q5ynwWaw/t+1TKDIFXv1nJM/Gl2v0RJuwfM2pgLRJpsSoeeKIiXHe9XuWhynTB1fh/Ulf/K
F7vhKaoJGNqU0JB39ezf123p7yLtqz1EDm0MO221FzRMkHMAtxZjoa6d6jAveghFpWihPCptPwND
BKHj7BWvkSbuuXAlOAgB4NOg8nBD7PelRmkKdTWA1/ppCgQKLUuWrc58uzJHiCnmQwfEY9Oj904n
FycO2PpiW/gtlFnep9N4aKdnx9zxwDMnTUFRFTBdTwoXsELvMtyzwkkVtUFji6K+h0XqM2FFlZjB
Dg9TN+IjtEDd/XIc930xGFS0497HSElqD+6XFeJjs8HTcejzRwsmK6eoAvE/9cpsA8/nR0MExBq0
LmGAzSGp9uEXJ/3Rf6pBQUuo/O4sBUDRkgE99mUFZR1jGKwKl5sogYN1W7j8RLwKphuXjuYNUo5A
TnZFRjGT8DF1zzBqWMrEq4d7H/NGp5mqOdGR+kHPt1gxBgCcS7cUN5qiVyeD3wuq/GmEbg+hQqvx
AP71rmqvYckhzdW6y4Om5FuNsKZ4gWwx0Qq1pDMH87PR+OJ0s9gvdFyfPLvVBzvoygOkI3IvONhe
4llzWrZ9AuEaRJoSonW03W4svEEB9DFk3hcz4F+fVu67gJXqdqwWKDUHYZ/WSpqMKrZudS9Jhonv
4lL3oTwJ5C4pVN+gF1OrNm+cQKLrOe10weAD5ov0gvQprZYXGy9JVsMABXcUUo4R47o5YlrRwTK4
KmvpBZchMj6mdZqof+buuiTNAIKTh92SkRUIcWlIsJ8iywe+g3iFgbHiqRMlVnQ9IlxWE7lprGj4
VC7KNwXoMJVD6Ty5Jb3pHJDaFCP5GkxtK5ydYw8UxlLN2xygZeKK15jclwjuKeuriTxg+zZa4i+s
no//x9x5LEeOZNv2i/walENMQwsGNZOVOYExFbQGHHB8/V1Rr61vVnQyaR2jNysrswQRAFyds/fa
Abk17KKn4RCPVbWyO6wndFu7pTE61bKr53IbI0JadkYVbabZ/TL7MUo9QwP00aMwGSJpvCE8uTkW
XhTsRzyxC4lpgZ4QJ2Z2uB4zUCYkjr25uyvHun3CZ6A4f0HrjJHHUSbHR0RIVHEMLYxWnC6DZzcd
myNbXjp9YOp5TEJbCze0xH6gkrywKkSA5Tg4bzHhlEioy3kRTFGLZZADs4zz5uhbtfUkEstaR7mD
86o6Sd9NPluu/4hR9TMhJATkVhmHSdphN3EcxXswXE+zphRau+5dXBbJuU11Vn5w9LbGyV5MoxpW
eZdhAGN/sGo1yn8hRhTbVcUbrMbsBrcSwv3I8b46mdYvU8cpCLqC9wSGBjxQa0THMAzlOh3ohGBP
cWnmBRikynP1cNTMvlWtjD0YmfvITL8m1s5xsLNo2ppicL5EYueeGdBuZaGIy7zNVDdfHQcy5aaI
xxs6kdkubnAWLgiUoArYZ/Od7dOWGGt7n4lxLWEsrgOFcNvoo36VURwD/2SGG1WP7b7NaSYF3fgq
OA+tDaNYJhLyixFKiXzPJ4covSf+ZEHcOeU73CDHiOiK/eBKBEsc5dDId0+On9wRUJKAHFTWurOz
4nbIkDKMQxK9Ar+g+WiJL10z94spkv79UKT2pnXLdaLCv0qJhdIa+12rrQDVQLBzHf9AplD/5M3p
xoyzYStGb+/1zaaPhHH0Av4r1BFKHSNyMbDoptpEozhMdvDTRlIrrSxbtxyN0JFHb0YQ1WvaCeZt
imP84Lj4tbxCcjajqfANeEW68glJwu9Qs2OMm0XkyuyGTAmaolboSorhHW9f1z9bK/sc1ypaO6Kw
ngWhfhsjx27eT+OPxME7QiplvKMIl+9mWIyfEzfxbzB1e2uk3DhaG+dIYdKnbaoaGi3MVVOi5KFi
Kd+nFOA20Zw1N349nCZCYQ9eEbBHMB8YZBvTjYlAB9qKAoGuvp+ld0NOV8VtenNdWVR3NMrajPOu
2W18RYTppJzB2Lh1bGJiqeKfgQrVizTRRefOiENmtg3YMfmXqrPsbWRE3t6lBUJHvf2pMMZs/Dig
xjMFlf+U1aGzLEETkcGeREfhd2Lb9V4HUcfDKxuKUD42s3Ruo2Co7/Et05PoS71F/Fc8yj4ztmNB
hMsw9+GpIEZt0zRDvZ/xUB1jM9R7kYy0oMauXxRtKl4MBb0Bjce40Zrq8aKfk4GDcuJQ34togSwo
23Q/HF/P1HE0JpiWouXSY534moXSW3iidw5BiaslL0X/KZ2H4T5VCbhI2o3fy9quiAcUTnRMjTw6
0X7y167olxGuIs/K7Y1TuCBlDWOTYzrdG72uNx7hLIhan2RdOd+z0eHBsmTvc8MubhRSt/XQ0bQL
DZwVLQ/fwzPv0s6zRXg3pVruGjZZK5o9/k7lfvSlEzNbPZ8ueXCkA390kR5mjti4DSVW21vatWyW
mREesmSgyFLu2iA9DkhS6M4zeY/IPjdxmp8QNmJzwvhSqRpVnDt1K/rQlFWG/KbyC1JyunKbDSgc
g7B+0Mr1HoYQ/clUjNXGjfQ3YYi//W5zV+K+1Pe6PyY43swq2SKIXnlp9HnKOnstp+pkJOWtH+Gx
6oQ+UrDFJcSHvIVJ+2pm80l55cKp4Ba7Rtst9NgSUUxUT9G/BTTSlyJTYmt1BddullTzdoVw9rme
UXl6Bh2y4FuMRmMVp3zEjJFNUrDvEy3eu9iP1kM2fm3El74u44Qxak4nn6VsZc80vtpAP2otH/2Q
SNGziHPqTHuTp85NOhDHGZhnIxk9JN9jxxVVR1/n9TYp7wJNNRN92bbDv7rQVdEuU+Dd6OWMAvmJ
+t6a1riyxx6Zm8CvaFMg1La/ijz23wu7RKxlhd8qFXySLi7y4VSw7V7g9UzXqP0e2xAPYauONnUx
1eMpDHPkbYbHJBN7rI05vVjabxb18nBeagdPVmQ+Z8LbmSk9gpmzxF0Y99/jkYDEuFeIsgt3PXox
1hJ7nRnDF7usnqo+/67a6GeI3HREChiXSJJr1W7bhN2Kxum8spF4QlkflnNdFDfCcOuNrdj4Dmq4
0boPVqZRHJzIooeKy6MhiZjmMXtrjMr0gTPpPwW8a04DCtGNnW0i9RqjCl7Uptl8mnW0UXFyS5eK
xRLxIh4YKq92/lISvrXQdfMp8qxDOq3UxHyqZdE/TFG6Qja/7wd8NWaTTncCFzf6IaZN5OxB/RWl
B0qHUiBVNJMbwUj22ejUCKL1hC6ubZ5rmVhrE5Ew7Uu5nLDJ3paybA/CLCXqnMhJ4b9YwV91U9Ic
KYT1M59T+SVH1zhV8O10cWC3z0tFjdzAsUDMai3zqb7N+Aw5W6A8k7kD/CeO3JjZ32vxpgXzJhqa
fFk1fOVgYjd2481rbVCrbJNS3I5tUq961/zKrzvkpA8XqqcG53bqjhK7/9L7eE44byA5aGXIpmj2
142gl5Bx2VXrt3KRFUP3aqbduPQCdVeYA37COa+2qm/EUUj6Hx5F4FMTRO6Ln5EbyMal3loVLci+
ftRowsgfZKLzVxJfDuDFRUIRBJHpm+pB4Af+auQVzoarb3y6BJ3ul65j3VZhcoDuROMyKpND5ydb
rdLPuu2rOyIJLTwN6pCV55lJq2wDGx09t3+bYN0/do5qNnHbmCf2JNggRiTYpT3Ra61O2hu+AE1y
N840n7ogZMFDQ7BHMNEjRRnT/dD49ywB2P3n8NiPfbXO8Wq9OiHdf9WMP8oBU5DvUrZ3+vCgxpKN
PvYd3JRKseVvp20V26c46R77Jk83nCJdhnNNqJWX/JUrj7UDZcqicNvwThm9+xci4IjDecDcJhy0
5DjP8wRbCsVWfldue5vAjTbdVD07efGpJK2Th+b+VGbwZFXZI6sh1VDcHIzTve/O1YLesvGS853j
fHUYx7BrgakULLpOEC7mkfusg3P9uJ8finHEiVDmb3RzqP7GWqyy1D3zavpkbSSz9U1y5C85xffk
wEDWkVujDA9lVuUrYTKFRX6NE1vWxSsJy2sYQeahkzR3kZawCvtMrKn3CT9GQgCAJDLNJ+0xuIkt
UvcG6AT7Gmkp+wcm1TkWj0q7mNqlPOW+RzrjEK46QetFI7pe96H3OeTrY61x81NbuXqtEutbbw2f
2BjRHjLCe490dktili+dz/joqTNTh1YEmWGxDUN2Jam5jU3j1ck8RDMORvjIRyTY0MbhKFR9qgKE
dRNm+pPtQnJgw5vTbfLrH8Sg6ENnN2dPBiSQWuYFZ3s5fB9S0+crnmjB4FJC40/LH0++7/cn6XXE
HzQ5LQA1Yz9Ja+29lcVsbVsXQxmnoYw+TVqEfwnib15nWpoL6SYCByCgryhGV5ZGA2wJO0KPGBfB
vm3n+sWiyQJjobMHPsOJhrjhscHUyoxZqtDvTkEhXwuRj85mCJK/sHJQFJiZpaFpWmeLlaH1rdvY
hK7VZfniNs6XAfvSPkqr4tBUllxmNTpcpdkal0K1Sz8issGKveoG05Czh5rurby+8h4syBgLI6uM
PbNe8lxKN91wwhO3AcJ0NO49RHUZOt0tjipE2L4hCJnP+oehx/fZO738KQrOfLAEzFNAr+C56aJy
R/NM4nCTaPwbBulCSdKz6CEYu54c1j2DUd0xoCxnabgQGiIKofivnSJ8MmUobJQBXbV267J5HNsq
/TJ0rsHJq5U7GVspX1knHiscBUcaxSDsO870bV3KtV2QAuZmob+JjBC5dNqJVV8lxEibXhou6nqO
H8g+ZePYujhMJ7M65qLDfWl37tcWxcXRHLrgwFNM0mXseaBKOsUfnTsGorLtHLXjzDI+lU6RrGsf
T+BC+PXEOwYTA9ANJcUw+scsm3xaygrdfCc8iBHx5A3LngiDOz+um7XyfCEWZdipI3Vn97Or8SG0
Ud/jUZA5Tv2sOWRRIFZtYXZ7q5w81qMs3PiOlb64TvTWULt7mHBNSfSvy8pBoNlgKNvLMLIRMkKw
GWOmq+yMg+AVOmsgP+z8KmgmiMfs4lSwQ1klBiW6cN7jt6ZEgjiy4HjvzlhlFDcbP0O1w6+Dg6ue
BvO7HDwfh9QYwDCQuFBF4+9kXdfbuByMPUgo+3PZDLgcSdEwSnwDIrLZVVJLE/dlhzRt6ZxtcgJ2
264VTvCtMqp6FwyoEutBJ5u+soat28ZkhfaBY73QoHSfzM6OkDcETFeIbhZlGdmP89lNqM6+wnFq
o3sRUl9guRcrs/BbMpsmdQ8Jp3lwrNp7ZXrJXwMlk+cIreatYUzxtrI6+zEcIiaB3BRULq3A2c+J
mX8qG/fWciLBLUzlONPrDMenLHfY0vkm6GH2V9ZEUG6SFrfmVNuvtozNE8SPIl4kkcPxC2c1Ko6y
Me8m2xm9tRPp7CarhtZDDS3Srefp6j7CefzoULKhJiDz4fNYOSJbJolEXsK6FS0c5oSn2E1ltpS+
MExqTHZkrWl79sfcTv8VMfBfdcX+2Cb4/7CjZboAxt7vaJ3e8jfdXZT8z//kX8QrM/gfi8wlOlmO
JKXZoaT+L+RV8D+0qkAZep4Lhs/0aZz9q+TvgbUyIVBRrPVtclnPzNZ/NbNojkkJhpNmlmVa/GNp
/Tc1/7/pjP/XzRLwhT1K/aDP/9nFKpUX53OG1Vgwb+10qZl+QyGKR08P47EPtGTziN32lfzbelW0
5zOGrHHSzsgcHqZZVAfb69sbkdqcI0csgsvCLtiexn1vnUKE42/10I37GNVeug75ApfabB0kj2PS
J3tWmOn/taDebV9Y/wT8/d9PuSBbB9gk4N8Nzr7Gjki7LWUJ7jwzxBojBcdarLx2snQTSr6rzO7k
TdTW+NRDn9LMaoqH+keVJP6nuXBhRKA+Sf1FmvYMjpIp/BSyIfg8Ct+/DSbtf+Fd59s4sXH8YmYs
3vx5TrrVpIrmsx57HyWXIV4HhcQO1L/3QSTUGVj7m5flX4Bsx7HvjFmmcp/FAYdzB5cL3Y6yMJZp
aomvqV3lr3KePbZzUeDrRYHqYPwAIXjGI/7ub5+f+i9ItEkCBx59LAX4ucU9qRLm5yY4o76mphEf
/I1/Ein//Qb9C6JfKOpJUr2Z+bjs6ZtH5OLXhJi3J09LVApVAonslyH6r9bXr0Rb6/x5/+7XXMAY
y9Szk1Sxh094ej89O/Y56LbGS99agH208vSuTgeymVxjFA/5FHh3WTCxc5H0YF78oDFeTDX4X0cV
q53fZHWMyNkJIKDVFnZO1hy9dirf/I7teLwJpxwczZ9v/dyC+92dn9/PL++hMuLYiRJINHMit2Uw
HxzTOF536Yuu39COrRWyg9vqkS1SXO5wcXzw5b531+eG4y93DbakpFo39FuIcnemET8auMWvu2vr
n5cO4saG0tZw112G3bXB3P523ZUv5kbP0VEXU5ncZjlyP4Q7uvyI7f3e87icq9zccZyi6reWMNZn
U1dufBSb/M6lvYtJIqNjNHv+2G/pZ+D9SCGo6A+GzXuXvpgDoL0lBdaEbhs09gMb4x8tAqKrnrV3
MfS72u/nsor7beUHX6scQJ3bfJB8+M7M5V2O9Wn0ndQ+f9ZCByB9ZhwrhZV3z1NTRj+vu/2LUTkN
8C7Cgr/Rx4pUcek0wRva82J13eXPL+SX4ZOnynTHgC+x0AGQ2Ing5rExPwo3eO+1XgzOMvBzAgCz
HpdxtJz9cd23zfa6G78YnF3uFB07537bTbhrItI5Z6d5uu7aF8Ozc8fWzKcUJpfVPRW1XKXGR5FN
7z2Ri+Hpo0cdFUq2LWaHVWVEnKo+Siw7f9C/mb/di+E5i0TZXV8wqWSjfg2LzNzh1Ao+5UrNBy+S
6WMUVOrmqkd05qz++t20qa6yeGZUjVSFUcihVXKumwvOO91fL+0M5sgRH3eTDcmuHJ2tiYfxuru+
GLCKAWpRbOrOunjKFRDC6iuvfDFMCxpAVtJ2iINt71NvKBzX1n8F7/733sU9f0q/DFEdw/gHq9Ft
vTiVG9uRiMOrsNwnQUI9y4NEet3DuRisqYU0ElgQc7DW6DVCiWXGE9OVb/VivMbl6BZOwFu1mvjZ
DX+Mpbi/7r4vRivWe3+mkt0BTW01AMPptVCY9q67+MV4rcskL5qeh5JbEHjSeps7H2XMvjMVyIvx
GgdJGZt108G2MM553E6wwvz1URzpe1e/GKDmENsa2nG3dWeqODXpZ5z5r3om8mKATpXNR5ifPxTp
UR13q0Nb9R+dBt6774shGo/YtKqqZyAFaum7w0pHw3W7UHkxRrsopoOphm4rzeJT0Dhfa+BT1z2S
izHadBJS1oRd2CJ3L/NRBdAZu+7SF8OyGarKwUrSbTHur2vrs6/dzXVXvhiSVS7LOO6Ys0iB2bsI
vjv9+MGVz1/Zb9YieTEmReETrFHxbSvbs1eVT2OjYJ+7HMc4f8B+HNx0btyAoFQNFCQMOc6d2TXp
zusjek4dPRRgIGYk/xr8yf8cF66xyAvszDQrvfvKK5CEYaXz3uJQi8ckC9wd4vv0xeiqfhkgJiez
mZA6M0BRZ/finDogN20D7mQA1LKr42QkTswwi+8tTvcNlgy9Gy1PryaBjQWnKa5je6xcHF/p8CPJ
UREhAusGWEG15T1Pbnk2tOXGo9DouBbkg/foSgj8xZzgjtftcC6TXWiI6RZVSrftI7kM8cB0MBQ/
eD+/fz3OxdSDlRn3SshIQM31GFbGI6bFKy99Me/YM/2Q8fy5hsk+s6B00Zq57qYvph2SJNDJGFx5
Rgy2kGeml/dRCuE7s85lRBVdn8LNvLzbkvgbLMwOoF0QDk/X3fjFvONhrJs7g8ONXYVHVI6Hygqv
W7PPtb9f9wZzPYRdUZZ8I8NI8d/xYbyZWbS+7sYvpp54Lv1ywEGLFsZap9i75+6/S3T496bGuZh7
OlalgLofL3Owl64gWjearpvWzhL+X59JbGcT/UCr2w4oiUhwWI3Y2//8QMzzsv+bec252A4IFagG
iwBYCMQRb+EMjiNwtAPdMgyec+YCh4aqrzArp92hSDlN2UbYXDe0LlPOpq5FqaNS5uvYHI+GTXNc
AJe4bnX8j7AWnE6OR32TbXcAUelmrK8cuPbFwGXNjXXVm7yQLodBVS6DyL7uXdsXu4VkGDNZFnxG
ppM8Iy7KgQ+OVz6Qi2EbFgYqoYw1nXbJXZIYW6Do101l9sWwzbTbTmlYddvSau9R/BOBwNry52/0
nanMvhi0RTe1pjzf9gS/qonQj/y47sIXQ9b3AHj1cuR5BNOqB5kAPOHKe74YsrUq6SAOXLpLTw2S
VbvpPpjCzh/CbwasfTFgTRMtKh92vwdKo9a96wtS57piE3uQ9mo7j647D1sXK6prmDM+Gd4oZD97
kYXqwU8hUP/5yf/t/PnNr/i7MfHLEdBCXTXkqHC2NgLideZN85raCkwwOynQLffF0qo1ruWy9Q6T
mtrNIM/iJukaP52gca9bbKyLcVzTBiy0Xfw9IAARop8Pkw9/4zufrXU5ku26HiuDlWzO3fup6O9h
a31wgLbOX+jvHt/FSI6yoQXhwjrWjxntTYqA+W01oaEUdNg3Cd0zA1Yw3ewa9/N+HFW2bqZa7P2k
C54aV7WfdeKWh6YOulVggL31hIa6NvIomohEBcPOq/WMQuymEhILBPDPD978758KvrR/rmUovLCK
DKjVzLowDnI2w5UMOm/15+/qvatfPJdWu12WtUOzdQU7TEWHdjQ2f770+RL/+chJ/vznjZvjYAWa
zJKtAezhyZm6/hCXrv3WREpcdffWZSyc9lOr8QreasM2k63+Yrj6Y7yYQ/MKJBWNMMYbXCMdfKEN
cNULtf7+RH8ZyTqJs96VLFhFb0+YJRDiWH3/QT369+/T+rsn9cvFzUjwGLyMo2Lnnoy5RHY+XHno
ty4mUsdByI2rhmqFzhHP9OUW28z3P38s79z337nyv9x3TuhA6mhGE0vAQYUjcQUxgI7rLn5xIHFk
LBs51WrfNlX13GObWSb03j6YE88m1N986JZ5MSkSwF6k9ONQIQcDJu480ws1iM/AgYNNZw3JwZyo
oYVpZuBfsrq7xAZLalSIWAarhJFsN8O+T6H3mZNhHpU9WhCl3HSnUwhw1z2Bi0mEc/KIOFUPe123
NvSCGEwxC9YHz/f8Q/9zpFvmxSQStuTPuTUyMj1700G1EsaY6AG5SR/QZGRV2FBMsC5//i3v/bXz
J/TLp1JYhHiiS0W0FnTD7RhY7k0wJc5Jm353il373CIdven2z3/tvQ/zYh7QcVKLNqV/4aDaPViD
ClYDNsPVn6/++zkSscU/f0tIw9VVGA72eYDgujF6Yx8pKD5axePXP/+J937AxcYqRrHUlco3t+0s
wekU2Xf4P9fNNn+fkX55FRKMRw5SjHJarH9GSf1XWGXXNXXPWW2/vmVRq6BOSo5wApuF8cPS1z0O
42IukIGu6I36fKtl8YUdYHbrJ7V/3fMwLmaCHrR+qeHCbVG4L/v+jBuPAfJc9SLx4f7jiSTFKGnQ
cTorqvpIyXvRpR+lZ77zjRgXA5j8g7ZWMkaoUwKdWRgU/Z9UIq9s1F1mcsIWBDyjwdnLyLodOVSt
mlq7Hwyhs3v5d7PP2cr/65fS5ljlBTntWzsP0r3nctj2/QE/RGWZB+RuDXXHPvmWsit+aho32ULQ
E8egrMVmgmOBkN8LDyyV4Ud79fdu6GJQ2xDoojHI7W2fIBVyFZJ8MA37P38F78wYxsVwjgqLlcNK
u33cVmSfxJEaHmAsG598J8lf/vw33plhjYuF3o6KSk24KvelZeTbRjb543l/++jYMO8dgquQn1jt
05//2O+fFqKzf74+aerSDvoI2FIbvaTzuA377INLn0fGf65L5mVCcjnJhkaua20Z4QGc4tRZWEZ6
a85JtMbcHXzwBb73Cy5GvW3Nss3hGW5z2/lpyGJHa/GDWfCdX3BZyMrBck2ZCHs03164m/NcnhIJ
PBkjkhS7rAAd8cHs8k5dC5//P99DZ0Zh1A1of1rVVdbSFsO87kG8HB0QeGsdth7Is2rXx+2BuL94
buR1j++yphXKwAwDry3YlkzGPsFluysh6qyv+rwua1oEK2Gp9KZyG3jN7dzkb6mh36679MV7L6F1
u25J4MsYdfY2HyfjMKTtRy/kna/qsq4VNXXlVoHAmwZKf9nmiUMVM379863/fhYx7fP//2XhrlLQ
Qkk8klUTKe80O4mxjDpHkmxmm1/+/Cfcv4UAvxl+lyUuT4yQeFyz3KZmkbikvaUDpuTE1Js6dbN9
HJjRpzDHhoqpurzFd5EezyafxcBBryDboR9fkYjCcnixD9CqyasRd1VGqE8FM+KL4Wf9xoPnZ8ED
67OFnQh/k49G/yMlwPO2CEdzj1A9eTNqHWwIBCINsDOD+QddFbR2CTHNzdpuNHQwBx0dONR8EMRQ
CPUd6Oi0cWypXrPYnh6sSIiNgVp91cVpt+tbmEfLCHgKnKwYX+hgwZPsPJ+uVT7vOvsUdc1rqENj
MakxvvMnbMVhWZIbkPUy2TVOo/CMsGGGoeCYfJD4uLRBQmMBtotOUtC+JgHEhwW+z+yIpByP6ShT
w4AIh9M5DsL8VlWIXcPBzV5yHIa3Ys6np9IAAZ0ohyiywdDOOqZChxljVMaT1U3Fyqd48cLaFG+D
KhX81iIz7l3LAudcxU5KrEuUnkiYCXYhueOYATpcEYBE0nPCJrpW5LuddcS4gHdRVsLekZMe7qfB
J4uszMg0SmNIkmXU6R95RthVUuSI2YNYDPA702QkMEfjcX2QDYiuceoL1t65bO6xAznfwsFMj4UR
ZOjU6WmcJoz2EaGDKn4Bi4FvicluImMtstxtc84AX7m4x9KFwIYCFNtEFZx2TfCX8HL3OECrA2U+
CBDJEgtXZuELxVXm9etAZvZqGGNQ02afAQ23x+fUbLJyM8k6XJsFjVCZKARR9OPL5ui0uQ02cMwn
tbWCGrF+UhJfSyZnn5ITMwxJsUnjqhqfh950RhwUDlNAZ04UR33HqJZ23OnnMU5c4JNsNY5jN5j6
weOH/Ahr5b8VUZ/UMCSF3LeTq25zz4j5q4iItyJWubmWbCSxR3rELwwgTgn4iGVrLhsvM01cRGby
Jc8icqs8L69fRAPxwjdnZ1dqt36ep84gNVgGS3OCdVv7yojPfhR3Q82cOpjrDr2zHVu4XaZ1JjKr
VPdoe9vRJVagb5D0tx7oDm8uySCQie8surYjSVgxJopNWBdy509Nt4QBbB4JyGsV9P06guCW9G1x
M9IQXVb1dLay10hsV8lEdvhPaLslkY68Z/j1ALV38azxSHfOAMfLDv+O2mw3gTAjVS6kmmBXNEOi
Njo3Sgx7Y72pXX+6TWF87dygwdORDcGmcKfx0A+29veOmn1/lTcCRDnZFIDEzRz/fULS9ylwGjw5
gQvujEjMaKmr5NxMDFS+m2SQH4d4mmsoq2YHfqbNkm+J0RPBRghPpXAqC/U1weFbbr20Iw909LNv
OaqcQ97AAz5VWpUt8a9mAwK+D34aRRrjlGWVQACvQiyTgLRdUHI63YlRWz+AHxd3reOmd9KyMIFI
t4CEqqMZHrEl4BunQ4LJSyIZ+5T2WXvX4bl54Pbb7yrye7UVlGOfCE/OnyWutG3p+rDJejgt657P
APaqqc19lbr5vhlVc5DDRESkNdrNwnMcroxVBKuu8qb4JhLI9K1Gm89+Hfp3IBe6dVTo6VE5eL3x
DGXeA7WUloiZ6AwuDnDTVCRQ3MkhNmntNJBimqk95GbSLr1kaO6dzmtOaKLyVTlN6ilpTSCdzmw8
0Kb0CG9mB+vUAt6sUAIrsOYduFTedjQZmrtATPEPo8nFBniv+yN3pPeNzWHBohUXX03YbiioEyeF
rubi+cFUArq/UGCzK2dDxkkFPC+HC8BIIRAwi2a1Bi/fHlqzKte89OkYEPfzYDig212/rTctYDDs
sxLWNybT9taONPiQ5ly+8LL6ZmT/6OblmojjvZ/6ETSJkRSJkgg2khkzFd60jk+8k4rb1VARfDE2
krShKMS7nQL8WPRQZ0YSZKuYuZVMbpwzOMeMdthB7iifqtS28Kcx82N/nhzyyDDAkV1L72xrQMrH
Yt7PRORAJHtu8Ok33BZ5PnblxxLXWVy+xHVfLuuBGREDTxjf9zl9UIJa7XQdla1eoRxv13M3J0Qh
TmQXVEnkvcjRA2eAZWp1Jp8RizeHzr4HAIznLWGRo3IunnADqYSov9x7s4bOJnmzE1jfsnJezq4I
MNv64HL6OvlETsjEoqVEsxzcsXox2rA++NrHr21YM+b2GRPohC/eOvMdBo4YzJYYx4jtjeMzlsKt
VkOSipG0ADHdO/E4rfRMLCq8YF1sgCnAWRit7radI+9ktNxxPLF0LgGalKc5q1nQU9kV99Vs0ygJ
zQADlVD7GDcI5HlSi9kBJJBUIXeeOojiJCaAbIdJgPkQjK6RbYWb+l9QUBIV4sn2m/ad7IQgcfor
idLhIIYsegM2aW9hxpvPzazVepQRWZVBmNK08BroAHM6Wj+M1otwvcdAtIHF7Bz2FY/9CI3DyXGC
BkABAUMqezu5ON43uV+VL7JP260b9vYuzESzcSoTs2uZ+sc2aP/GS7FsT+R09WzeFnVMcLVp5dV4
WzVl4z8EwQxJ2Kkcvg03zoJ858PpwJeS+aP47nJSXk1BNPXb9HzAI0ayJd2cvRh2c+LObT+s3yaK
OscoVv1TY8z6hSkVXndomiWgpSAoSEQ6s2TqPIFdVf3IpN3sCsXqowzQFEFvpTdpbxPUI6KUZD0s
2DcZWbuY+utwenKzuLWxIZbtJm+d5kAwyfigrSnfgMuJyL0kb/oHyHR7PWCl9A8jgPFjWbEnOxPO
m2jZJhX5Ivxb+5yVZnUPfaJBjzeZaxB+bFRfRd0Jousb77HvvGpjTpa7bzsyLaZSWMAbEcQtxgRg
1pIaR/vJwcjjr222XNjczUl/wXKhCfMJJo/sFlmqL9jpovXkxVnONjNtsP56dk18aMUXS7Jpcx/l
IF3XhCPKbVsHGrlT25C1Fupd0mZENoayKTcRuJotvJMWW3Y9kqYaV+cUWRJuSBpQn4bKt1ehPSfg
AyZsreBeUkJN+lJ+NUwO3UgIYGr0UUOgQBp20oTnVQ0bw+QkmJijfxLs5l8Kh97pYFjlSwN8hfxs
vH/1JmtwjkShB9pjAE8EvADtEtlCNTRZQEYgCWq/RlfVdZiJlhNJbhZJqmHqHyYXTNb3gd32hv1V
ma6qvBLH0RVYaREsphoWbMwgTh1onrCdSaRmdFVLC75Mse0F0HvXccxiPQRmSvR1msQnL8CPnsZO
zweaxqVaBDZ0F07q5Tec+6TMurX4mtiTAByUx+xkhQjVCX8HkVKxlxEhQlAgwdbCbJYF2maiyv28
W+dCEQSShDkHmf/l7MyW40ayLfsrbfWOMrjDMZndqocIxEgGSXGSxBeYRsyTY8bX9wpltXUqUhRv
pVm+ZJIZQQAO9zPsszad72bkdLNbJ5hVPGwQ9VCC6eJcPEWLsr9G+AuxVPH/oy7TjHcOg+JPaTPL
IuimithmIlRfKoVXTRs39lEBw8CIRFH7mMju3dyNgH6CGb6WhrDem3PXBy57HWXnzjw1PFlvBRjH
Z8Qrs/IaD40RFQgm59W6HzLoRJh/Qri3vCLa+8Uobss8znb9wqCv10Ki02C4Rtylbog/eZM0YClM
aL4x3jf591RaHbW36lZb+zpqnU9z2IMonTG9k7suVcCJNEYB3npZUsHtM5MMpk9dI0MZzWzklQSL
u41L5HMVqffen+gVx0YZebsiqVv8LVq1SKK1WBg3U98V0U2Ui3VpM66ymYmfxo3vN3a85QYl3bYF
DC4xNdA7muvLF9t2lmb7+wSSbPRcwvtVBnlR2vOmTja8JPF+hghdrOcFC2+w6wUmZEm/TYQ7b3rG
7Y+2jL2XfjyT/vCgGQ6ONXdbK07IeVpeexeHLnPdNG29M9qzhE/Yfbpz8rjAxzsVxAkzc7ZkG3OU
slqz2dVbsRj5iRsymljPwoNZW2GEKVTWieGaTnxnrNw8B1Vt4dC4kSF6VSyrbKxKs6r+nBlWePLr
URkro6oIFOKWmVjyVgmCyuqW/lFWZfYchxNooNzwdFBxArzU7eRDY4b6gHVGUwDZ8dSHsFAmBkZG
f1225AbYD0GA6MQ08hIO0rvuJyeDqSAoEwGdA9i1Qh46p4DLFoPNHfPhKAcTDkXByt/1NKuecu2M
jwY7zOPohPHeNdxl3EAJzYnz0VGn+EnZLC7XaQ6F1PEp7IxzBFoXoI7HJeYeZ+ffrewm+9A4tVWu
q6mYvuPc7H9npHME6QDZ51omynVPIc2Tq2oU7QudMDmvE79Sh9mW830fSzafCL9uHGNgPkPQWyBf
4rIn93mVmB81Q8wf4EV3Bz26MsYROSufJt2KF7hv5KwJbjWWHcKtZ6NLgiGj13neGQBIMLiVAJPx
jrrx4PE27YK3W+Z043PpVf67zrbmZ1LkZ5AvZ397N8vABA/2AX6Z9VR4vbpJW7xIl8QC2WfgHN8S
kyunWkHGCx/HGeu8tcd+fJry1Ox5L4BxYG0M2Vm3ozo0kW9hU1uaMzPUS23eGIXZXXmVmB5MB8Ox
iab1KSdHaVexDcoGCDlpPp6g1rm6MZgTCI8scszt6A84RY6Y0dsEBR/tLk7fz16Be4AZOu5LmFud
tZ6phHylKIAjvJFQrDuoiGlN3Ihy4xnOk53jZ2K55XauzXPKp5hYupJqyHaWpRG89r0ZPhmdJEZi
Qq+/GZzKHrH18BWBFuJg0uXKFDN7YVr0a4em9YfQtPN3WPTibp4X+jhl/BoYLLu5NWjHQWHCBAYQ
V+sWG7eAz9a4Alc/CCxnd5cIt/u4MzKefTqFV/bSAO40bHVnMShuw4wfRvyKGOC9lXOjH7rcEHst
5HQdCcu9ZTAnefIzx+s5UJg0X9WGmA9jarjbVrnJO50QGwa4IxcfmcDKb1yHod2M2I/CRet9drF3
eDDTMVzLYc5f3NICq8hsT/lIb6XeMEatodMkoCx0R1MBKgppIO2KFuICQCgVBcKI6ncefq5f6NsB
ZJnOrro6LNtrn+j5OMxNQWha53vduiAWs9n74od++Gg3dUc1oF58sNgz2LnEw/wjqwvxOPWqv+1E
sjyzpWrgI0n7AXWh+4HTuX2WlsK+oooqJmNLI2xXKhrljeGnWKzWsVljgCWXLhhcX+0NsjnsMzh2
fTQuZfy5MPtmOwsbLFwR4fMqCuatV0VUyu9W1A7PA8PfVtA0wnueFCR82IYoi5jnHj7bmLQbK70s
xaZo07lY4bs7v59cw8DLPaZEY8TKf4/Xy/TNa6BJ6YGgbQ3sSNx0spNfJ3OAcdXFSMRyxxvKbTcz
hM6BTarvTqH/lGD6+MXvu/wKbTZgPIZZysdKZuqpsnosiNSk4Z32/oOqh5G/ZEz8zzgIVwFQuuSo
l87d0sUnBE49RaFLl3n4zTazZmESacQRwsxEDkeHM3VTw1+Bws0ECkSXlFCBmbfp+xRj9wQ+tCdX
yNSmoQR+MoDTPqVT4upAzl3yrKi0A2PU8XxtMBVzNgG2KI6EaY62rrOg5Z3N6Ftj1eCMxClo1lNH
4leYSMCycdTb1J29U4ppa7KrSb3azUCl4AnspcSV5xyDZNqy1p4sSbXscLbgqY5Jei0jsXzrGmU/
Z22DyZpX+pDcshSQYFuww8WLwJXMEOH0FBdGdGqbbjlNKkRN4mJ4f4CsytywagllZEfsgSdUVN9S
sEmuJcxTOPRO6tYYVDq5s0HsbD0WMGOi1Yh5CieV3RUiSMcqQt0qqpxPwnL2JJ1h2SZVHB7pQ5af
3T5z1sIsTX3FZjhDjegcSwQh5YvdnJUVFo1thMU5hLmHssmqCrs4mLOj40NI85fKwldALVsjTNRt
WbrFIa9b6lNQI01nBQtffKhgHoKvKkvqWZk/4x2dG2uf9w7j8rw5WPDs74c6y67Br5/xJGZxyIq5
3DpenFwvWNvDuQrrrVNmOURaMzvMgzKvdG/Wt3owxT7u6jqjmKncTzno2h3vQI7xrZ/OOzwXIdXh
zUFyP+H6RPxQVWw3eLRsk56YIUp897go6a1HQ+kAYg/VkKZcHoRT1E+TWDg0IYMBWHSS+CV1epmQ
3LOQ+15G1S2sasoLMZQg1GOOSLbAfLzkgCK6vOFQQ8UgiG8owEVpk27sePLjVQiJEsB+BxbH9NSR
wYn+6PY0PCe1RDnOSbX1ofT4gCo04C4tRLIBXC5brXloU7FFCkkcXVgwYYeluCkLIgdoMvIpQaNM
gbSWosaEpvQB6sXehwJWsM0+4rU3RtYY2NvjYLLNppECb6id+6QjNzIXsbxrY+keSMoSlrOYMYLF
O2I+pFU7sZVnA6JcgIDuCiPA+TNpW3Oja1Fu+nGJtg32Al/hWCX45njjcXZyStU1vj23Ge/oR03J
eL1EaKndsbC3i9WXB7x9+pmdClHDZC5MdGiP/B0J0cEscuxRYws0DyQFkl2z23RNZxPhDnTkLXvc
9nOT7NBG+u8B5qkHXXntgy8xTXClKT+U9F32qLubDaDAbONl+pMH/PAJilAFdyLHqbqFwhHi3Byb
961uAET6i1jHtaePnNicaq0vCT6aXOEHoWo5flpsYdyBPZuxrTx7fFR+FAZ0RsBbx1Pifxxc58zJ
BY/qEeKqcIP1bYFN0TA28j5x0q5/nAfdk37gXAqFanbdQ2in8xwYNQihFWZlEWSc0BsIGSvVpJjw
TeBh3bKfDr0uJeMM2JpZRzV2+lPlQnZ9cCc32cW9Lr4UPx59MZaRE0x5k3POlfE0rGIY93Ci5sF4
6COza9e0HSv15BuW1W+mvhmSjZUr0i2zS/at3fUbT4TqoYqpfgnYwcvKVH5ynXl+uR08+hkrrLGF
R/xhU0tYvGXEYCSrPloVDiGhHIwTkYB4mGBormdKbJvWgz9MeNYHHrUAnI1j83quE4XHTOx/6F3M
uAR/3j4pqFtja4bnE8VISgRJ8QU1lbuOy7K4z/vGu829rtmJpcjez+SJLfGarp/woW/vMqwE3ruS
eo+B8HNXSEe/93wbRG5WbWUb2/DAEtydBGfJUU3N8KlpiKNdTB7j2JcvsmPLoVplrFMxxC/9VNHV
AbWJlecwf8CDbdipmirjKmLXvHUTb5GrrvVosfSDPCgtoyd6M/6TANu4bZ2ZPmKrmmXj1rM60TWw
AUMz6p2s1FDM7zIbxHXUqeYD1F78wLBaXji9ISBsCpkmT8tIqz6douobhXfOqmnGB3Zj9TQKEt3b
t055XheaIoixcmZYdkGHhvi2pPNxaoVO7E3V+UAwdedhAGobzdGNMQDEvQnq94RjC5RMQ2L1quL+
BglAfO23pjWsCP9LSjy+oRE/j9mdSEzvnjZBeFX0I0qVLBLefTWN/kHh6RHkIovfl5OcPi5L2G5a
EJWU50S/PdtOFWuGw6YnhBrtiqpD/FwZujn2sN02HEHdeqxbdSwo8Xzlv7UBdZDiDr9Y/+Q0cRso
HTcB1Jn0axTZmHAKB4odSLWg7KFQx6zbXYelHvUXB8Kpg7n00RqwKWnMwifMC90zOi1ZTnXBBgIC
0a+xiMIwc8Uxh5FWzSPZ1LTUis2E+BE932Ita2OgMNGadfEJULl5rDVO4qX2netyrsV1qpM8qLQ3
HKCxdg+JnSCbdmOaCJyXOvuIj9cZC4pf4AE0mJtROwhHmhMEFO/otTGCiwUSU+J6hNsNzZ5EhkbC
llKC+8nW2Ikt2JzcTT2jYkFJginPDB09MjWZll8TkF30g9jW4zgsP440SfdGXtoBkph5WS2iQU88
u3nCdFs6AK5eIum/UH9xTpG7QGocJtrxmNng7Do2lblyWnPeURrJ3le+jxWP8hodjK6DTWNRuDts
pa0PjMyxKPAjbTYpS1hsWYuYpnQFZRAFbixfEz5Pz7h40UOMIwDqfmwSPKlxbt953L3bGq482Efc
vEbVx59IuoHNW3H2wZv65AtYNbYmCuVjUMa0GClyT+VJIQZm8eTLEOD6aJ8cEG+bpUwk0/Bd+DAP
E/qfmrB7FVGB3IGsVUDNZ14wtA4BB1Ky9/GT+s4SxJV7KZfdCK5uJ1kPVxhpjpvR8hpjPWalXCuM
xh4bX3bXbSwgY4aansE6WXygomX+QtY5nFX5S0zk6JrHRSYuGRvlrMirZoI9YKEtxUjAuh2vZifC
ah+LIsvIUYV3owHkN6uq6MWJlCvfLV3hby2yviNy9PllbpX/4sqp401yigTsRBPDzM+sefoIf9N3
NgYXd5u4DAqQOJUbK7HGGz3KONparcwPGeeFtykiOKNeRBBiih6L2cj279MwlodRWZwVAI9OCg30
FSOy+jSC7MYfPC6eUNKSW2RWyMymdLZSnE8MxhFWOo7FGiIZnJoMp6dZNzT65TLv5DxGO+nl5nPE
sUs/H1b8F4X63se6i3L+itbC+AIBN/qaoYplwLIGN5hiUbz3ZjEdCqra+LAbBGW9l4otpXhxN8Rw
LgmeykBwPB3REMX7iYu58/OyJlAc8L2e+9C6Sskfce7NSZGKKfePtmYvoxkfHWYKYHdGn8BQN5ql
fimzzHwXdaE4AjYQh9wU3Sm0bHlr26n+ij8QZtSw/QdUCU6n9p2lneesL7qPCiu/z6NO220H4vXO
wrL1fZnSwr3qhZ+IbTG3cAy6tB5ObO5UTpTiYE4RJEw8j4+TRES5a0Nb8Dz4a/XWruX8bZhbpsh6
bC38qeHNAVd55nPk/vhYFNgYtuXkl3vMpsh30mK4X2LXw1rZ5vyN1cDopWN7V13Wi4NWlbEJwXsc
6ULhF+2G+bY2/GrbmelEnQCqcthNLVYAdf4FHhLNcy18vaEdBmSvluH3yQ79DTrS5Fu1eBSRVWpU
VNkGbztUmZDrqR367WwN6ouyhnJvdXl/UuUQEVvXlfVSpTZW27RZ78TolPMm0VrelBRq9qYr8afq
h+mGrKBmOkdR7Y61392mUwse6+xx+QxIvWaVz56x14nh7HoRjddmBCJ1NYrSWi9Jld1WAHL7TeI5
FssKSlpNKZ0G8aooqgpGt9lhdNYlmtZYAd36PdufeTtyhB0KJ1/0OqwpYTA0WD2guhCBvcgaYFOC
fYKAR7/mnHeekE1Ab42YE6WiNdOOmPnrH0JfQfCmHnvTFLW5yZbFfmf5aUrfIY+OBIBgY/sihlqI
WsNhVrDbClvezyprWQB5Md+z+bUH4lCf8qTIvi59V68UOos1dtTLfM4+xL1RFPl9ZlfJ16gs1FXT
JMuXrD9Xve1psR+6kkH2ihIlWMXZW1HSC7+iRv0c4cW+acyBuLfoaeARRmy6uMUbLy+s88vb77AH
oRMg6O/rBHAtq5oKYFq0mJ3XckuOTN6WpuVMKFdGz5ig+N568jp6+WE6PgJHmO6YUF82bW4jedF9
bu4ZtZGB9JDugvsjgYvp3u8yd+wCPyvyG2040XXqetk9tpAFVXhHpfQNp+FqwAruAb+ILlzHhbLX
jaB+n6Re8pgUxXiTM/sb9HZNPX5i+7h35ETNpoyWTTxlhbfHRyAtYMTVbJxAM74Jx3MPgygNvTEW
Bi+uZj8LVxX7/7JOp7oNyoyyVzBm1F+EmFGrM2TT7dnsMOBDIF8wq4v19KkoHSbV2xHILsYg0n1y
6BY+IS0Jb8gL5LBuYuN9aHTj1gpLY0+xb9xbYWxZcFab9JhSjuTgqPzpefLH7D1GDMahqoU+5WhU
r4V27RuvjMt6ncsu30ROhE81Pfao2GF1iBNk7STZC5uq096DoC1woHFSfwc8tTUDZuJL63OpcRrL
Tdwe3ZIB+G6RLQWxgXENqK71aAZgij97aTOA5aXdsLOtJXx0RqRRt51hmIEYxqR9xP/N8LfwpM0U
5zwqTDv8hLHyXglLOtED3zF9d6n7AxXvygFZA1cXdJ4fceIuyXvJLhxtCZW7LwJBzq0wHKouFa8n
yk4XMDF5HV/+jGPzcGJSNl1pBcy6FLyag1tjQMnhuu6oIx6msLWuHLpkPGlhW7T41XjCsSdew9R3
7E0jHb/YL2EWZlcEq1hOrpHFumF0OD+w3FiFvLABXTIyaHKacJ1ljUftXYnohO1IWN4LK6meQqxv
4sDVsV9iNW1hwRtX6dkanJnnr8RavUmEoWd9wLq6zuhXZpSYBzckebUKGHLrWI8EQXPszMZ6Iabv
Qf7V7fUZovs0llibotNx7HHnmCA4j1GTRdUqYmzMeKmoz+y1pKXNOTx8Rcej3I9lSndgFWP1TNgH
tTvlxIv6bs19UmpHC8L90symZ24YhM8oL0j8DndCMmy26LhXQbJoeYuDEDxuzjBzxsc3UptOKX01
2ZnzSdotTaHS8Eq5shaIVSGKonfZHDqPbVGhMIkRNVk2Xufu2M/HwhPpN+WftR8V1cM1pqYZ0b5q
MbbQVO9KEkvGgPIIqCeGaTlNJuD0EMltrBjNFFx0bUUNOptyxGLE97a619axQHaAS2vkfB7nLqXD
RcnsJnRHFe4JdydzU4DL/kj1tPtGnbf8mESO/WCblparFF3VFS0dZHFZy65dGzZOjn1EgJ7jUJ3f
5Mk0fYfS6+8rijLUxifL+ZyYC8F+K6N4p1tpnnImSIKWIh2Hshf5u5SF/eIz2tpg1GOoIA3r/qVr
u+w2RtL1wFKOb9o8Mz/KAfp3ZU3TSYb2fCusyYEjNM46AD5JLtLMzoNntMaak8P5nmNnuVVp1XD2
VubjUi39lvd/WltOKq8V4e031Z0rS65nFu8B8PYsKrrW3Fqqq25UekfoncMXI0toRgOdpctMicDF
MLrchlVd7RHNNJ8GZDhXRpt2V8qLv9ODCq9nDBzFijZn9AGWI86tWYFd7LpLMqBHZuran2r7TmV7
o5y2i7RBitE81Th4OwUXIeoragT+EVxhX2BiMxK8xPjWohKyo+jKGufl6+jFM11IYTBGO6YP2Mc3
10VsS8C6RvFR0WqEwIEd8bAeDI5fQYfmCjcIZ0sQnWwGw/Df8QL691Wdh7dNr9p1T4C3nWZRBrme
KV8D4IDS3pI6VhSmtPvop3V6VxtV+WmEJQ3sK6zo/4Rd9S4nP1Hrse8G642ZrlfEt/5F4zHEA3lu
kDrvzqasB3MiIx8FqdnvO5s/BrF/0df0LyYEaAjni8yWZlexPO3rlG33CbPbfO3FBtrUOJX62Q8T
Qsmihe1PowhuMGVPsjNl3enFzZHF5ct8osDXfhdhT3MnjPRNHxcENegkt+xfxcFjCi2NfYyI0HOt
WacNPZOOLKBXJQ1cqg3XPeXpU+kQC6piqt63Nq5lKcS59xTPza1Lo6V546Jfu6UXgwu1XRjNnEZ6
15QtWZWPuCaWf4/wB1L/Zz1zqe1kwR622YH5S/FUQm4sQ/ctrNqPSb5fPK9LNio1jNibdVwdurp1
jhkk3k2qmuxqJnTa4SmPjM2PBW5LdrSEy8pbQvnOiEpiorJpr8IqMpYAm5y0vKYDEkK1t0RLAbws
t6lDk3D9+2X1yh1WF6LuVGFUZlGO2xmmO1z7EP+DqZ2X3e8//RXJ+CVnRI1LOxooCHaNwFcegVe5
yZE0UFbXbyFaX7mAM6z4z6r0ZcwlzZmk2TV8FfGkRdeZV//vLcBLACx2AVRvuljucBtJ7mPD768E
3lZvTP+fRf+/WiIX01mxJ9rOKCK5cxOfTbWtrbsYG/iD04T+Ozi27pM1teXfk+97F09aIdTzB9y7
D5hwpe8H3xqv8rmZ7kwahm887l8PtQrv/Iz+NCFgVklcJ7lYDmlmKGwnXPVcyCl9bE2VH+pxYih6
kNTRqOS8sXxfu4MXe66bFnLoEmEeWr0gk2iy8exKMdXW5swCPs5Q3h8tF3bcW+vhvDn86pFd7MJp
35p+PzjLwbaHCmxcqdWKXntyFspifgHGCT14LqNjYoFe6mmVoq0cwnXteohl1KKu3AwtRkLrPcAl
ClNioiVM7WMUagl5lpnRhI5GTmJy0+6GCLcZmSNo2+spwcFdhaNzK4fWHddtkes7X4fRbVfBIdYo
F9BWG9lp7qKyJbYjgI1mZ6T7bphrf46mDQ7xL11v4E039vYpzUP/LdnNa0/+YqOujDg0FcDIQ+7x
9q0XP4u+a2Ox8RcpYuOFtyg6lFqYwZj08puysuTkjBQ249rPng3mGu5i5vyxpVMUa+kVbbD98o11
mMXx964vprce3ytP72LLT1Gxl4PDSLOzMHQMdOpUFhjm/H6ze2Xu6pJzG5sQWTzSEsxXovlkTR5D
HZZCoaNKkBsy+5uzT+7FjqfnwTTScOoPwP/PVgkhWlfm7N94lK/sp+75TfvTO4yWtGr7Ke8PkVCz
Xp0FhjiB6jn9e3vEJfx2lJn0cSLvD5UwJHWKVpk3Xa2zd/G8TOu8QoQyLf6MWgAlxxuP/TwW+IuX
1r3Y+uqxsxqcMftDabjZZ0uQNSMs8VAuVpEfUCTxvzBmgb7TQM1wNZd1VL/xza/dzYsdMQTrG1ac
1ofa9F+mxjkZqKne+Gxxfrl+dVkXm59fFM00RXF/iNsi7Nc+fklXXdhQJ6V2RIYY9VNARh4Gpgfx
jEaIfVq6evzUdaizgt8v+tcuUP68XHzCUkwKTSbO4vjDwBYVgFPq3rrC86f86govthWf9iS5oNsd
xsYCqGFlV6kbaRnQxYVgo1uF9F8n+iocUh3YY1sGtlUB2yxLcrehwUT191f5WjDnXmwcRLxx3OeM
pRVFZ2wYShF7j1o1YbdndAEuRdm+rPC4R0nFTm3H4Wqw5mrbxpXcgWXP8dHAlDIy+DOZYqCq3MYo
XNw5egM69UqgdQnxxYk1LOuE2bzIQ/IdWUwplcbcrkaZqzee9Nnj4VcP45LdS25LhblMhsMYEut7
YSs7nIlsboJdNjYgm8E7WjN8vXT25mkzDikpRjzEy6ZCrrfL+8F60BNkxrfI86+9AJfI3zyrR7tF
F3wYqGx+044fP1sus2erXk9joKLqPmZiP8hy3o5SpihVLPQAeoV4xHyL3P/KyedcxHBlmzEFj9Ln
oLsPYmy3GfUgVc+4732WnbtDivL3gkXnYhNrh7CdZmpR+2wxGIPq+y0lCfMgYifCbY8Wo3sukfx+
vb+2nC62rWhxY6f2WrFHitZtG/ruR4a1OL1Jl99YTq+cls7F5oVCDBWc0uZ+kgypRaFYmFT0nhH7
tEe6fuHm91fyyv7kXOxPi8vEe7dUxY5K3dqd+nVN7+rvffTF5uTmenIMZip3Q2IEPoOj3t9MypyL
3cbr6csuo8p3yqv0oWmnLBj8xXpjM3slZr4ECENoboohmfOdJ2RNPdA5W3fQXVE3gFDmfZT7pr8p
3Prr72/Ta/uGfRGvxErX9CGbHHVUiotcNrhfw2nUzwhYpmBKs3Dnm22+Tkakuyt+Ux/yyUJqXaFj
GOIioWnoN2/tGa+s7EsI8aK0F9mOHncGJoQu80sqyoMpfIszI17JD+yL7WBs52KJwzbfmZiUbuPx
HHZbnh589A6RTugvJfXO7MvwziCLp9bZ6eE7AwPjW9SeVwx0xCWuOEcwaQCqGBkur+jt52LVz7gj
ogJ3wnnjO7c5kwi6KW+pyR08rJtBBm3PI7T2HAbSjb6DoVhjF3vVmRu3YTyuxHYnbE/Y9QQydY4o
uN8gn7y2EC92GfSbqMwRCu4GYZsBI+sVHjkUiOGJMd26MEp0g0Xhm1C0146LHxMDfwptE1QnWb3o
fOcr5Gn0hHrzC0ON1Re6gB0ZJJD3dUgn4Yvtu8tXMQqBY1pMT/Eohla/sY3/wN79IqaxL3ak3FMx
yhh72M2OxAHSZibwmOdMyoR4xH0m7Yl2TpYKGrhDsKDBL11EBT7Ur7hsInzd+7oMurydVgbT5ZsG
uejKoR+NZRaiv21p1daTa/tn5xFS0Wzqcals/Lp57owpfEhnk1qgOYlvdtVNzRt7+StnoLrYyzXr
2aPeTZknaovbtKjdrdU3aHHaZVmuh763j8jfijXl9vENxNIr7/ElCNYwWqvuHAMjAYwN4VUiuV4N
OAJd4bPZ3P9+53rlOy5p1PVZPl3Vc8/sOKmJS8C3SenmBmJuu/3vv+KVU/AS1twYUjm6M7F9QxsX
UAvvD4udZ9dM1jIA4NXJG5vw+ZX6xaK7JDfng40UKYz7XRbZn7pZRR+TqfGe/tZFqIsNPltQKTAV
MOzMwkqOUUeHD9/6qt9hWJHfISfu3njor13FeSP50ws8FTT4YqhXcDla5Lp20CL5+/01vPbRF/u2
XxZ6CVOapwktwGzgFLT/OG7/K4u5x6rgn//5yUzu3/+Dk9gX1pFmBLn79+5bdfOp+NZe/tJP/0/7
7x8/jr5Vwafu00//sik7xnjf9d/0fP+tZajox+f/5zf/tz/8P99+fMrjXH/71z++VH3ZnT8tQl6M
fdyPHx2+/usfBGZ/urnnv+Q/PzxfwL/+8YTONSm//eX/+MN/Tpn/lJImlQ/50mSC9hyG/OE/J+U/
GcpwUEz6WNPhFsUO+R//OVtiQOcIDOhchx9KnxXwH/85pf4JSNBzXFtawrcsPu//XfndH28AN407
zZ34z7//2Yfr52XgmjYURCF93zItT7jOZS2niPsmlfhPBSnlimPkpgo7SlR0f7of/9tvUWQkoCdM
n0Pu5/XsJrXH/NwyBiQkzAyZIOP2IC7ewpb9vC2fL8aiz+N6DnM0puVfdiI6G/GK5cRD4PBSMssJ
YCIsgIL42k2Qgpftk1G2yxWinPQt/wvx8975x3d7whO+pMNMneFibyjCps3PhTFmUWzhfc6xQsZd
vmu8mDSMiRt4QXOCzUQq7ZwGMrKA505o8bGURRMGcXE2Djd6K5/WkeHKaFNosypv6O7H+Jn8t09D
oS5mGtHzgVtY5vlS/rS7MIY/ZE5vDoGIre4er2bGdxRDp9MbW8zP4c75ltimUrYDo8h2+ZoLeFXa
Sm8cnQUYcp51DHNZcrJvZVc048mrRgfwCxXjJf0Q+xGzEf/tRXq25UnGPs//SBbEzxfZdx3gEiv1
ArcFnrDEs4uReqe3v7+Vf3nqnu0IPCKFL3gn/Uv+bGPNaRghEw1SgBcfB8cDEmJb9TMdtw+//6af
D05upmczX6UsJV3LkkJePDTodnWBCB9BZCNgf5ZkN6tmCN3AmybjKkf89N+lez++0WctW9J0hXTd
ywwi6Rm8kk5qES8rbw+KcVxPTmW8ER7+ZZGwIZqe5doOciOFgPPn52SXttIq5VsshuDvUwdZRO4m
ZsCUkXWQZvNsVXN+9/t7+dZ3XizMgtH0WS18p/QaGo5FuAQia77UheO87zymFLzIfcs58q/fyZbE
tfq4jYJAvgTxudGkuzYdfii/MCJPl+5OWAuyUaMCRW2nY9athpz50Ddewr+uG8dUjm2yNbFAGdb/
+f5GJc6ZadNJyAjI388VnE/5Ejortl8XtY5TZG9QpP/ySrADnlEYloNzqiSy//kLq4yCWd5gKi46
r74VROQ1xdkidQI0Rsbh909S2D84df8/0nOlUqTvfBHGl6Zl25c8d1GBS8RGeQhaJ8wHQCtLWh5r
EKvL+7Q7t6AjLjKkSrzIcoeCzMnpfs/L2cve8feY3Dfi05RPJi2cKMsGfWzr3INMwfSnsa310rjr
yprrAlFdzVChzsHZboS2Q2dTDlU57NjWmG+d3Xay9n3vVmI9MGfprhCIQHopmNFhnqot6IjNgyvK
43lK2HrvLZPbBB2DSe1iHfwc4BcCF9QKKyYzGfJFmjB1n1XSwPagzDhW1/itgCofTIABx9QJjS9C
F2jXksSoP1SldO2Dkw4LnAkbP2vAQD2m5QhAcHxmNoUhOVS/rPYBz5RdgopkwZW8PqPB8rrPTind
PmT1Ht7Du8hgVHts/BGZuiu94c7IxtjaIu2rP9QzNjtb0O12vZ2YwPOucaRmduv/MncmS3IjWZb9
Iu0GFPMWMMDM53kgNxDS6cQMKADF+PV1LLKrK4JMiZDc1SYkJUm6mWNQffrevefW6FdUZA4GSC/D
Nq0TasDxNTUAGsGfyipEAB7S4+yD1dFebYJ6MomaIgWrxKVVTEtQ9aPdsF+0sSIFVx243LM5r9zD
TqdSxobvE2y+U8K9bmvTZsegrqQZrrBkUI1JulRXoGb8k1ynScRExqc+VDU7fQiUXoyjsZnB19T3
9KRwK8+9e2VwovSG0K5X33xa2C7MB5sUXRCi29bI497bzBAAvuBRh4dSoVpkXoP7H//PLK4XSBFY
ikUzy2cPEk2LlA9DKqlpPhibTnNmiy0TTnaIXsat7qU5tjv9W203uAJr/jcmMbuEtpV5K0mRrflW
4vEC9ERkw9UIKgjhKYGvtNnTsgies013JqbgdELvp+b+1U8H6DA5RWwQrVZqV7cO+Vtb4ksrvUht
NkBkF3nN9FUr92kY0nxlyFX13RXrOsVGo4JsO7RovprIHVrn29COFEy97zco7ZWl/Pdea/szbfOC
KdW2z2ZiiLohhR1XngjXcu1fZ22JZyn7FWmsJUC6dnVqqnDD1SbAYJX47JqsWsro/Nj85Mnv4K10
ahahNaYpAvEZi+jqToMOpUvH6LAryWtRpBkpMLuz5NE6a/XQImpuYzHVaX8QvEQWr1UASRY5Z/aG
lRdACSRIxC3ZKK0xEtjYvlvZbAa3BTAXjMrS3Tx0uRU2zHKaGzvcEYQvIOpT80cgcHrRyqaXz+Nl
4Tflc/SH08jdiHzcH8ZhJEIVfroYto4BBwG2IfeuAmKSQ3bHmwg5CYG3r4LIseU+3SkKK2gSOOLs
2Nh4b54bsWTZI5tgWSSTO+dTxP7W324pQKTQLHTzZcoW413MfXmHI8Wxj1OxYk7H21cVF4MBQBEO
gJD+iwSqcMmra3zRy7xlMUAL+dSO2R58rc7ojKTPbUeQ/+SbA2YVaFD5vTUaeOLw9bY7PwfG7NjM
oaI/mh8RvTY6bI1leDPtZhjvLW8axivUDdMTMyknvzC6QZIQM+k036rIqNiUE39j9H9hydpYo4oM
nPJa1VR5CZLNUd73WeGNj4vXSRvcrB7EfGr2HvOu0xbV8KOsKnN9Fn1RthDNlraOF5tons/M3Ys0
qalNywglLypjmCxrHokFWkNUgjSY7zunMq+3obHrBFKLXqPB4yy7F57xtfCFfc64hqNzQZpQ9eAL
JOzwGlT1SBFtvOa7rZu49wmsDLxmKA/4o/tL3zWNL11jrp/wmrefLVWAdXSGPr9Tq1+o+8Zo+u8l
CRNfnc5aHmQFKDCyM5oKxqSdV2PQjgleLqOJGLAuRqbw/MeyDsQPmGj7+0jfrT9sHBHLWGln9C5B
oOC3Y/GcD55BARkOhtMQ+2tl5QkyWdEgHazVrWhJBmv3Uu6RD9VtToZt7NaDJIHaC1URjFzCFeMI
pttUXVdBPjx7VcaKNfesjCEuYjvODFSLoXCc5nU5cySZxOk9PepGeuPB7xxGRE49T58LmWBEDAWD
eEWFK+9bMQlQdXKqswPaffm5VqXTJrLvLH1ZbpLkZcaxGVSqjrc91T65NVWRDhcQT9xvS+ULsP34
yd6BV8kqbGzBKFCV23o72Wp/qMeCVM8pzzzsRo6bYxzOLGOPGyMtzNBsYT9FXVt2n03tlN+sqsTM
zS9cjge8PHzzGofqEs27HIwj8b1WlnSi9B8ss+6H58XAeBuZkzV/O9/aD+z1FgWWXshIswS/aWi6
tOCPm1NNN4tnrH4ECcw+NnNrISItx+zesBs2H1T9+ft29i4AEgRnF7MLG3mEkb0HAoQxfWGa01b3
u9hxeTE13PzT3AgWZUwPPTs4NkUE4Hshvg8t7hGc0F1g0ulfctBbm9V+1Wiyg9ttravp0CMxbJ8N
LNgQCMDt3bQLzsQ4x7EctwCcMXWfHSZ57aoyYrwPm8/CmvjhtkHAMG4qBYQhrujP0i+hZWDBQgLN
K2JzRwEPxo6rs/S41h0/j/HmXeovznrsvWB3Q6z7QNKI+KrfUDEVY9KmAagsJ12YLvsV3pSo1JTM
YbmbwG1MZ1GkwJkLQE5MMMX9yuAjj5CMm9/GzKgH/ICFsYZOVcH9kbvwv9H3Td87Q/sSr3N3bj/b
q4Uj0xQbd9a0p3DXU/dNiNatD44hbcwfg5w3TCmrzEJ3GNevPhKDLBmCYnjMSm/PD5xdgPv4VdAt
x5b4OSNSSnkrwnZsaXEFYDIRzG4Zhflpf+mOVrNh+crrDqzeVH0vWBQffTbn9tDY6bCHs7+4YzK0
ADtCDI4ad/Tus2yaECwJoPQHz0rg/xiMYYX2mmjyK/sLpmUgINW0p2s4ZhIc0QhHC+34Po9s4Goy
9tCr5HhaMaI+b35eGhdpW0/YRGgYrIcA449xu2R9C5BGVdzVSuv80aMuFYclrRTiDYkU5qCmQsUW
2UVustfO/L3054qSlVmoJqeldPEA0dIvo7RwRRvZ+R7ABGomMBNwGrPb0vL95aTNqawPo4OJjTxg
ZZLCriQ1pKpy/NZpu36BK3UmucC/nE+L6+nHNLNbfYnuxmEHWuz8Vc1QaEJ/tVUaCtSad72aWvto
YABxTx5zLR1bZU8BXEAHeYOCOn8b5AInFTgRNFTcV97PtCmVG47YQHI00Iv8OTtt8OTWU3BpLLCo
0Waq4XW2jOoVrKuFiiVPeZ7zvTGPOhgdI+oCL0Vo0JGtENmMEV+Xvp3Y471JfV+7vHtigD+/jIPa
IasOSp28TvNLA9qELQh5YKhCb8lQsiGn9g97Y1dsyZXbPrQrEWJRb6lch31j9m8M8iCzOKvRXnbC
3V0AYKZxbuoo71XkTMVDa0ONAF5xD5ZYNjPfiNMetalDe8OI3FH2KkZvj+8g2ABGHLzWXSaMlr4H
HooDUpi7pgWdT4DvoL81gPPF17FFMzStIhwo49JQa2PEY4BDOLjc0m2eYzN13afWW+3qqEynvYGm
sL8PVHhlbK0NZaIxBhR0soB7FVl7v1x4Om/P7F3IsE3XNLfczl5CNfW1E0nMzA+uxkFJrN3QHtq5
bp70XBpPEjHECztQoyNr0ennTEdd48DZpvsgXUFx9oAABM/a5t/6qR7XCIxZ9gr7hPzdrK+7IKLE
Xj8Ycba3trWezxzc2Dl0QLlA/MCxTgGMiXSiVsx9Vi1ttBfKLzQHAKeTJQ4fAZETDJV8E/aE3XFy
hg6Nw45pkK/ftRcOnL4sSilYH8ArqYFHYu7KJAgKvK32xCZSr3UWwtKVfVyYk/pp8n8X2PbX/rvt
ynkGCWgNd0uJMDpcvaDxz1wkWDsaz/eTKRuVeF1qE7M57cJFGDNCKsozbRRRsbrLFwzVChIm+hBw
c6zth3lcuqdyygSLM758zhmZYILVp3bWXKaWXLJwZSl6mVWZfwcDoNZT3aSgPua9zq9YIpsvI2FS
HZlMq/9Up2xjoVg7rBcD1sVQZIt1XEaQaxANu/TV50GoLmzZNW8BhjYr1GmJPCmYHO+atgKtyMHX
xYvJuwP3t7BsXPuiDKaIeAMW9lXYBkwE1RMRlM48kxRgtv2TCPG2CydzyC41It4izBVRtlHLf7PY
GlXAK7LMLKiG5OQazwzUORsjj7RPu9nhWcoE43BdAfc5zIKzLPagApGju9o1xyBvbYxo9wzvaMNE
BqIw+muBVcHx8KJkYk7DVprWs2l3rM7O4jtfKFxseTCdUt11qWmfKV9aw0rySgyvklLgqp+VwXY1
piUwYsha6cOkavBoizstX2bMNs8Vp6WapbVsb6fBdPtb+oIYHykmKD4G6LuUVGsH7wgSCQ+fncFI
5zHYwWD6gK2/FnJl4peJYOF6NHra4rmEHRE5k988m5myn43JEA4ZQL71lFdZ5YdmiQ6BoxVVI8fz
EaeqvQHfhtmHg8AO6v1bswecz/zGZ02fHB51eH2BTsMpleVPF6HVIyevKU9SbKNfe6eYP5WcsDKs
ecHeNNSDcI7rWIAdnB0bbz91cl6FIPfcny5Q9+6uRVKz0TE8+5o6e6o9SDQNGeulBO2XnH/Tz1yU
cx7lZV4fTQfOzGXaUtWOtJCsqOaAUUUFSMhPbJ/0GpuWGjhsTDzMkZfZsG48zHhDKJetvra03b1P
U21dZ6PhiagxFCfO3HflN2k24noeVv1lzowCUNzAeoJtqNSPvfYdRMbKyMtklmZ5HpU7NRdyyzqo
NVql36kPpjai2t84zAqX71F22QYVYOCFCF3T829J/PaehNOKl8mr+29pWu9s7VaRPU/N+ThDruC0
RGJI3aeVKiqPgqboU1yMdQC0dA74OVQHtC02TiU/5Gjn78ox1EvqyYKGfl2k+pTBzAY4Pu4muTSz
PWIW9d1dX3BKpb4c5IBv268oO45IMpvnihvdRGXjOCcsbqA9ZzvISTnSmb4C1Dod8Li2V0wlHBXL
zSiWE0vqfnbHGYaIMqmsx8WtejNmzIjfcGud/hF+UkM9b4OHwNaMgwnI7Z7tB2+yQZ3hv6UChTcw
PADkDoKIUxv6NYzM/hoLvysw+goMS8cJFfOdLYT8EmgtF3LyBNUjC7OLvXia6C8pmijXU7N1Aooh
YRqHyc6hiu5269BEGDx7OEHwKvxvLYMueZj2ZjPCdenst3k4m4shdIAjW0wjh+tuOeUdyjinP2Mv
9xrxuob63GPZJttAB+5haLcZYCRA8VftlfRqbD2b3yYKVMExaNvzcFI8m5ctRsrsNAeQjULwKFUy
IaauI1FAKoMr1mh11WA94284HFF9xhPvCwSnM6a7nYGY4yrt49YS+bd+R2kAvpRV72oYgw4bNe57
gF7EyVSQRSY+YdmUz5vR5q6DdXXn0k4bk9TQwotdJBwJxxvSkvPmYgngdYQjvndC6EuNMVurHPfj
2PfLngyF7oLYzhyQG01gZQcMS/uc4JYRBAGPPCuxYdNGeDfoVpUJqBmvBeiyah9RjaPcyOIYOUVe
b5IxWI4uOvK+ZHgDdk/6B9ks6wtv8O4AMqBpkneTU54GzlBu0oIDDeCSKmOJBsddPyuzs945bUDA
Ame1f9jadS4lTCFM8mPmvjv25r0NWK0+MmLpq2i2yXsLjXVxPmkfQzXQdlYMB1ox3pZ4i5x+LN4K
TJBKvf8StK5552uVrWw1mf/CttV5QDx4To/zPHcPDDlgjftY+V601aSgRI0+uK+9tnqnsZGCQBM5
zJyxB0h5GE1Ao2HvnTd+sfqQXazexFbjEIHUYicS/scOsJXsafymh1GVhRulMMSdA750PN+zn9nf
LUIdnkZ/GvKo8SD03ez+2NVJmZobQUcEDESmrmk3iYGIsVM1VHVxPxY0Cw/DTpjMwfJGT54K3UNL
d1lmD3qxFKSQPW1LBly8v/cSsyDUhcpVP1uk5fPJci3KiDWz6iKau7zAPGbsc/MiqrJ72XqGOSEc
rfUZJApQgYkkcAQvDqfQ0+xpr+clchzvsK6luu4wXfMwYr1gVcBrAS2qBY0Suk4vKYFof15Pdi3A
Kk65wr8u1sznsF+A/HNpnYf2BOA7BKVRfcvrVAKT4SWEw0NeyhytyvXfQLysWSTkeU+fOoIvDmtX
bhTxY+PebQDj7VNt0/rgIcqzt0DQ3YmmrYPSTFOPnttYePYPhg2DeahZDQDfDgrwV0uY5JeiB3QS
SSKZ8oO5mmUZdnKv/BNL8/zu4x/PEmNzWgpwg94TDAGIkWG9tlMK9K1Xbx1wsU/4TuZT2frwhN0p
X7iZ9K8IiRv7F1bM+VbOnoO3m5MmTlgW6J9WPVbf5WaBvC5qnLzHreHcE9vbbL6nTrbi4oaNNUaY
u6cbp/eNLCIpvXfjpTr3TkTnFPw8ppYb38tO0wuHHjDtrqYT2anYKpVHm7Cyd8sipgGcZDNE9ATS
B+BuFuwycy3vg7WUNn27Vp4yq5qDxDbnBlwYWX5JCZ4uCDc79V+8coFHNJwZZ9FI+wpooa6ln3Ru
CleW3j3J8KU3bX7CsSq9Jlp0aiLcpnq8RIPUvaf0WfHRpjL/aQSZrJNWCnw2K7FpzzZDV25a6Yiv
qXbSNtq5CF2i6P1lsbfUiIitLmjvqfz8D+RXkMByP2veDFcgk1OzWb0Uczc0MawUBkbjOjceXlnh
vcxrBfOU9pu9JrVlAgk9G6jZ5opMRAPA0/26qyoH9okj269ARSxqpMKw+u+zsvcU9JhHp5mVMsju
O3Q79UW3iOXTcib9w8SlXIXsNMN0WWjGMuEoFtz3HZziO9vyyOKszGU0YmfqqvXQ9wGpgXDKgpuB
dQJ+Uz9tJ8+eLH1tsz+/GaaEmW5TrlxYyzRrFo/B/qitzO9B16U0bgVm6rfSKPz0kBqbf1e6ynkE
0yI/DHphNJRgO37Px46jEqj9wj+6gaPpcZie+jnmzEUPzAKy25UNw8KYZ8kTU+1aXcre9a+ybepH
Ou6KKlXTu/2ERS5Yn7ADXwuhvDTSE7mHYSHM8ju6ho6scjQqtPdhR+iw6wvHwyheVPC5S4tldqNE
nKNF69qHliR9SkCwovrUWa53Kdy6/1E6Rl6wjjI8YNVcCjtufO5SYm8kQkctPXOCDobULK42Gmjy
MO9e8cX0ex4WjmykJDTuyFvspaO+sx25fV1dm2SS/gzvCClFiz2kjT/2R8G0VtDx2YbnXEn7U7aQ
ug8luN7burfMGbSPtQxsBB3skb4S5qOVT1QXqb2PFakGOWxhK+OxiCwWjjmemWeCqOGkXV4wZnPu
FkvPI2dVa6bdsdBajN3Bp0Vg0bORMbUDMP5Zsm/yVfIli4xpD56XpsnAmJKaQVlIzeheKQwUzmEK
AHVdABlzbpdOGffm+dmmxGLDPfRamfRka4vOc8ZUeGE2pJzrZa1BjnSts4s7SzQyjxGZpCChqo03
uh46acSmINeYckCk/jHPmVMmwZSCHpxIqFpiNdb0xmH75gyzUDqXRxRYlrp2eWXPuTVsjzcVjVEg
t7TfyHhx5/ZL47uA07CNmZBJOG0+UI+ILqbcpPryCIMAu8e5IC7h655P1K5XxCZvSndEjOjV9wug
vSX2G6RHkUc3GGZHquiApDW9nUTu5mjTwVKZG+E7LtPI5wYTiMOLciaIoz6KIFhMTD0Wel4R/yr4
GcD28Y/aE5BykZsD2rPOR/WZw+mN2RVS4vQ3PVYvNGBjhGPRqo8tM5ABVXc6QyVQ7nSByVTc0Twh
yaPI/RJsvWGlJOH0Rf4J1+WMVmEmSK7hwMEaY8no+pGRE9odmV1ZdqEehu2Z95aAHNPWbMrTzqqQ
KM9I7wpCxm4NrFXfZ6YBe7TStPEiu6wUJ7t0BVNf75RCEfHzBCk4ZyhLWPcMpZIAR+HGGreljw52
QbztfV6dV/Gys6DyWhxdDY63J6rh1Us4J9PGmX1pi0vKYM88tnNh5M8GHW1NJArlGHCHLef5blJf
0ODhU6HwqNYdjhT7dOk72p7N1QKitgkdafsVZ926A2K2cSxLLM4RV1uv7Df2TC2ZCPTsty3BrGPC
OL8uT1ZXg2Vxydi5NU0yzR/zioI3JMuExlqWefM7mgDayDtzMPCCsvbNLbTKqsgPNbu0nRQMHfx4
7yYrodxfzcg1auKiFDzSR2RLxdexK4hZ2lFXyxA8+MJqXlCtTk7QPAGAC27QvGzZjZ3ZSp3L2Vwk
I2MBDPVm654tZi04qw060x5azj5Vh5UjnCahJqhTFiMJxsCs53k9WTm8x2S19uaL8DyoLd0EO57+
/ux+IXpxqhkdEDNDVE9HY8IoGz1c8Mn1l2AWxtXcjzQjcIiUP4mvrN6h05L7pvZ6+gicSQ0/OMWg
xkqAzDr2l47VipyGRdJB7qNO44mLIYCzRey1LTJyk1YCxYKyG7ZLmmPdFA/uxAQx9Vow126ApACE
LGRh5uaME8PBKvz5Z9/k8Lr6caDzalVtlj4zi8g1Z6pl+Abbk/UDQD+ZIrJMXSKFcgYzIWdNX0R9
kO5OVKMqOGViyiCVwVXzY2NAvRSX7JRPrV9S/9J2mi7WwMPxSrpA/brnEy4wBHHdeOUz8bfiAF5d
EfVsEPvTVoDfONq5z2tfktqxHwSIsY2mvavyy25gGHnQFEE5zVs3rw+D4C8lVT1Z4gKvUXDvU+zB
pwa55Da0xsrUOdGXmcE6SeKU2m9BoKf9VWWE2VwQdKB2bGgDnVPqdKk4voP8uCv6ElCr4fFunPvU
dQajd0hpuYJXpRU2jK0leW+njkQXqB8l40G8wIlZLESh0dJwl8tlmVZkFk0VYPllM2NQZBMgQqQF
h4YVVlMe1bC6iOQTyz5d8J+WgbJfr94ABIKmCBduMwFW457qzsv0vO+XXC5FLo6ZaU40HVPziDEO
4U1KueMPzTb1JPYFtk4rrG2OzPzMz6g324Ges2gvFhoeeYTXFRSrSbN3oJNrwAmxRlOTYgZ/hIZH
tzJEddrBX66EM7O+LYFW0GgIbwkuTabcN/um4X2XXm0mbV+6OTkkTR8cgeMYIPT6KZOsj8RncI4s
6b9PgyyOiLZcfrhddfuLyqqiPIFqtPLDZPYB+RAZz+V60Ve1+9F5XfBh9nrZQ6zwcjmHGInOveHs
MLGGIl4gIEcZXvPi0OTP77NqrdVPH6MS4dhL2dwSp9c0FzMN0zosVoYCgHK8/I4W06hj+igio4FI
vy6DLVNP7evG8RWD3LqP3kUtssJ4SCllnYvanAnRYjc33KQY0A/Eq+nT9deTw2jXLgJDXpuZRSm/
098yjhYjxfxuHQo7iHPb69W7ZFNs7y0RgIlyVrQfEa0LuoBW4fb/Eob9R9Llm+Jj6Mbup/5VmPwX
9fKd+myf9PD5qW++qV//5v9GCTOS2//737rg3xTM4efQTD++/UXBzD/4l4AZDtX/cW3PclGP2fCY
cGv8t4L5/Ec+sr0/tGW2Y5nnP/p/EmYLCXNgGuiUDRtpDiKt/y9h5o8klHTPt33HNOjYyv9EwvyH
+/F/FGBIvgzPQLuMdtAijQRF818VZ9CghQslaUhWk+BEh3EIHKoFKgAgF/qRh9V5lJ5LBMJ2m/nV
qZn1kS8V6n0mfw8Ymlcd4SGF/fY60+M0x550vCAiISiCpHpKR//gC3Gp8E8F1g987gEc1LWfTj4H
YVUNL+Q0JWnvJllenlBAEcAUeWWXrGo/0/IjceaVlfoIXuMNuBrb4HDgvAbIpglTPOcCvUG5WtfV
RWkFJ1a9BhHRAvAdq4vTsGiC6nxGXvuOVgSOYX6EUxpXgb5ynaOFWJHUajKhSEhchsOfHoJ/I9v+
q3bw9wv7i93FNwCgY0UYEt13lyi/wsW9Z5gSz73zDzrav8rQf/+k85//SZKMRrBimeUWBvKeXuRs
/oNd2P79V/F9BPgmWHCbA8SvxI7eQ/ktS4jzfkarrowa/2lnwzPTyAX6ZjyTwx4FlGV+X92q/MqC
FVdJ91CWd5oWwYBuxIJTjJzwcuTg5s5vkzUeDPOVwUkIiC0c6dWfxRclMQbnn6X77To498PYrTzr
QdATnbqSMXobplsXb6qL0TNwwkXAQ2DYLs6+asr49oyXv+w78Q8eyF8CoM9XmAuAUJJ3JAAE8qse
2kAnnaplHpKBsxcV73H9KAH2BdPb1M2nygQt14Q2c4eB5l7LRallmjCs+o/kqL9/jbNM9k83ujFc
y92yM/k/SCmnaIBwKjQ9hoGO/Idn6q9C1N8/6hdlcafsGX4uAT5UlgdpIss4S6CMf/qNJAuj+uvy
c76yrm0GLosdHo+//koIb9A+IRxNRskJ2Lmg0xjWTA5FQ6JO/jYE1665R9q+xD72uIvbrpuJ9nyT
QRHBMw9bZZB9Q/fme8qs/u9f4LO49+++2i/OXRvABQHb05AQZAFO3Tuce0vVBOIVvyNzreOMSlHM
2ePff+y/fdn+dEV+WZCJJuSoOXOT+7OaA0ImQ9xoVHNSp+M/PNe/Lxx/vfi/LFEcvgqVTXzUhgJz
pOjLmn+I6P2nT/hlacqnwaiCgU9Ytq+D9zxO/7A0/fuLFfikP6GLDX410p5V46r0WGQn805vH5PH
05E5xOV9/P1N+bevw9kuFDj0Amz5y+tQeEhampHP6RGWogFW06uxP/39Z9h/+Ot+e+J8vAqOieLc
+oMr8af3e3QywzAanrhmqFjhlkQBN8kL/wIx5UFXECPJfPCZyE3NkhTuFVIOuG30qDzrdT2TI5T3
kzb6HWeA0B8o0yexvswabbJb0Bo2C/6qDzgSSCaobue6YeRRGSe7hsBAmlOb53eiHg/NVMX0bo6G
gggPVwjULZ2fW+19GP0PYfPvPXUplHFp5rczba5z6iQSsQgp/rLHwvox2i9mF4FeR7JHhlt16Pfg
Ym75/t65ZcBbIwLimgmv29NkaRg27+oiXaGiG0xWC83Y4JWAVfjp5QmJ2kkvRwX/thvrW9l+Gpdg
878Xg/fTsedX19mf/HR9hKKg5e1SrA+MZ3+WU3DIaVrO5hCnyDByxuGcBK80F27Mvau9A7FBl7eY
aO83Ruwr7+Au9wMyB7F8HSoH3yxCxsU5digTVEPHNLuVfRDziNzTdb2tRnldAYqnhNhP3oPuP6qd
iJbyj19haZ3kjCrYxCO6rNb9yPavk/02VAGb0zenaO7TtQ4hDB3sNThUy45yl6CuhWDVIIg3OjcL
eXv76l9Nq+TA+7L0fULKyaXLEYepCMk7kbGXkGiXROru+vy4iOJHT2DwapRHsIyP3B40inTp2Ska
pjlZ51xvufzhT+RP++nTsiKeLwz6TZlZXTMauwEdjdoxW26teXmCJ3WavPG49k9pDrR0u2rIPlJ9
wVyfOafhXjWAA8/JY757MkjtI0U6nJnslytH/M5h2EbsZkoeFe1NR38XDVohzi22iIr+B8FwYcEA
lnnlwf+uAxG7yL7p6Vyg8L7wMrKfeKI8xs1oTyw0ZIuRcM3PORKzvrGNf1UENc03MZ08MGFDheai
gOkF0gtxDmz54Jm41tFZDtQhASR2RJOxnr7TfxzI6wrkLSGHi4FYMQ93jkblmD92zYwO2z6sqjkI
a34vM5vdzw67lbesamiskASUIeQs5zAlFJhR0E2AX66vZeJ0sIc9+xuNlK+Fvd+1bnfb7cvjuPjX
DaWsYX+YaXbpOQ4d5/yop4+JDk7TDq8W08uUeUBP7ZJzCu2+6+0TpVhkqDmyV2aQIPxdTfdhGJ/k
3sY5Co06QD9zj0MiHMsfZGOQ/MZ+iOKRKPfV0xGF09FeXK6DOpoulXRALisNUZPMViYy7r4dSlPE
db4jPa5gxeqrpu+iXKqbNWu/ojdgNiRjv7vrJCNd5JxMOvxME5I+ch3ojNJLdN05KUhT3MrX2uHs
0DcnWvI8kA6ina/ppu6R28e5aycgrQ8D0ZTYym58/2mRXcwUMQImeJxXUmxAeI8CgzrFpBwj/P4P
Q+Nc0L6IinOcFXCEYmiTmtO7Y6SvFkNzJHsHFKUJDKiwzeOGABS7X69JtrqraXTkxAk4qlF0sngs
m/ECq34oNrC+5xgPuKjn37Dy9ZM7rsdZfp2XLC7bJyTjFTdHLbdj194XTXFB6/GrP4gH4hQuoYZf
y40ZTUaaj7gWrozIssG9/rWUoG25Cw7LtSYHd3YQm6VPWhETygeZSiV2s9ABqRNoRAzBaUZhPGCe
mdhTEM/Q6MDTxz4dddc7WChmcP4xz5Dowko6W4cdKjkRAbEPqjetvKt8YIrIAiUqfd3In8YKztS4
z+EObohQQLeGW3btFNmDJ2cUOl8dmT0ORLbM8w3AloO1gVynn7vJNhlIWKUN3Uq69HV1JEWMKcl6
K8rylegxskfyq8Gd70yvQWNXnSZa26lTxFLUF8UIt3k+/f0u+Idn7S+bIIdaBtiei2vPxHl13vL/
tAmKbR9zUpBA1RfdZXnWrxIn6qB67fwAqVTNZJ8joUTliPSKxNyDC4gEPu1VNRs3K7USeRj3In+t
Fu8fvtpvBeEv3+yX8pus57amIBsSt/EP1pDeGSkRWMg5nfGVYWwSjE3CUOnw9xfkt9Ljl0/9pfSw
yDlHvK6GRKxVFNivmoDJc1/p7z/lD+7sb5fdtF0WZokH2PzF6pZ7o+kbsuKX8xjST+7JEVTbk76f
jCHuhMd0JYjNZbk7FwBlTtLNeTi7T7SQ/feMW0GItJJgjrE5eNOV1CpyYDmfz+j54iAa3pmj2y92
b3Fo1Iw1twODkkNv/CD3m7fGvVjcV5rnxbOGRruiQq9Gk+TcGCkAR0LkxVHKCJRBvtFVDC/eFamO
NtVJNsaTov/oLwlC7CNJN7eDpe9tb09867OosvtcjPfnd84151cna94FozNnz+7rMYjroLlJSZBD
ufSKkDT2g+VhVPK/qDuPJbmVbT2/ikJj4Qa8GWigckBVV3vPCYLdZMN7j6fXBx6zmzisrrsxkiJ2
7CCbZALIzJVmrd986xKQWf69Prml92WP0cJ4jwnYxm8bJx3cJwzAXlBhvhu5mohyaeNds465jeVG
+AFXECcuc+MlxbrOok1FxQfQIAUEAhqTy69HbqaYw1VtmiB/jdyvK9angGEJdEswGNO0vBJZE/3y
HtuFKY1jjuYRLEIxPjWHpsps1l7XOnMy/p2aOT1dJr81JaN0DczgfwhOFWaPdRBPz6idYZ2a7/2r
INGONdbrvz70b+UX0UXgv3nK8Lfk4n8vBfn/kYCCpH0poHD5/f179j/u/w/XzL9EF379m39kINH9
/S/uQYpo6QrywaT6/pWAnP4Eyqehs96KEjcbnvPP/CPqCrIEapW0DzoJlJO4hf5TQmESXhB18P8S
ZVGdLMPfyj/OZq/AU8hlwmSc3QxJmZt5gTPqhdGqW4gcUaY89gpm6AEmhzeutpU797lpd8gKpRB0
lNevo0bhAz7d7v96rvL79iL6alXLVYYhxLAbm0Ms3YtdxtHyUfJNRyzk9bWGlZkbY2DIcbMyerDv
B0HcNioQSyfmL4ixyQnqp4iHZxOnW2tga9KvO5wjOqjecDpsM3ptuDGkHmxBbgH929fvDhzyxMtP
H/Up1A1EZZMQC/ULaG29+DPU3uLgmzTBcuJ1mL5q/a7I31Ppw+iv2ndJd3xvM3Y3k5+21V9Zw01n
lWsjvhJegzd+h50hvEtnpIYgHy9r4VAk90b0GFntquQcpxy4NAEJgB637Q/Zt+IjUjk3AkXdZ07l
pJfpN0gaYHx34qbYlfbguFttk29Yj7fYsG04+B85xaxIlmwxg19zyt5E2/RaWL0Zq2RVbam8+0f8
KAfuBdvMfdYsdW3IOzl+kLur3nfCYu9Kr3p+FcePaX/gmmYoj5hwrjpx28XPFl62UcUqh+kVN5y4
WVfttYhNibdrlc0QH75V+io7RMjMBJAKV8WdgLhb5ejDqqaKk+20Sty57lU9cAcDXM3fUDAsuC5g
fbprQ3fi8oEHtilVc2kjVfo6d3dhSWXz2CVXav1UpAdojIrmSLmj+46kOn2LYck1BGipsMV2r7Q/
QNluZIwZIfFlO4zfoiHnmHjnY2WMeTpJy8QR1W3+RhnqseLGCdtuvNQuY22nwvxie9poXCK4Fqzy
bc8J+klQL3W8tOtho5bXFjlfDKUPGdCwyRmwL1bBawe0UYbJ9l19F9/B09RQnqY7BE6GVQjYROcy
uGLCSHe9AYe4XuXFmpqXe22+qX78mtoVHVvpe6F3uvvgpZfR9rOkZxgqK9G7qlx7qB4qtrYRv4eo
K3B+gS/JsAuXQbORsoskctdD8F2XVxL4BDvWNvSTj9P9Blx3qK8UAxs1RzEu0nSjPI38z9rKADY3
gwaO9amBr6ZEV7p+qK2nqt0VO3lHVmevbOND/Gg58gF8yE7biVtrg7mhqNrRWxqc0Q6Sfk8s/bU8
zJJ+vS4lfo2n4IVwH9+4h+KAk+e1cqVdKof0qr9KD+mldJOcyWLNzrx/PW2W/eSyrKgkyJqL9Ng8
YV15099n3/x7z9a24VV5lbwO9+m2vDSvsoVPnEvWyBiyjZ1vIlB+DRH2oD+N+8L2r6NL/Whea4f4
SjzqjvxsXikPXy9akmj+fn7+91fO1V3aGDIelJzmArYTJyKGl/lFOuoZhvGh3+uH+AG1T79dJU/D
gRyAo2/HXeQQAgcSewd+tis3yr46pEfrXdm1x/Kmvs53wQV3tGCtxbu4cnz3skY9T8KnmmTKytsU
EohP0MUUFLYegAqA7+Iq4lBXr4tk60NCBOePmgFm6qvmjQx+dxv0m1iG9UExawOLNtxKW301GutW
XB+vst3tlA8BKz3sgUpqL/kRsr9IzB3r9lYs1xB789rWdEeqDh6Iqwu3OsZTao6M12r4GNIN2KDq
CdjD8EEZdsT2jjv0h861218ldnIrXoqYWgHK/V7cFVfWxUNlKxieUIqHXYrh7WXt4AfXcrZ8Qb11
uEELyN0lwgp0aMMj9zzgGsq4tLK2IczhDRk8KPJgQVSWEiSga6fxILjbRXJoip8Wq2+Wf1gvUfUe
56+18iSnH564Lw3HDJ3+Xb6k+P4aceXGswnjEjvRqeI5pL/Ln+JbeKnsg4+Kcz3wh3fvbXyFstZy
J4N/+dbfiLdPE30pu+ijbxjXeMkGwxRBd/gFyUS0+tzYEXEcA5IAT5Bu+QAdOb4HV0h6O56Dbklx
a6nTPqKsGSTLqS6GCwxGumf9TrwTb+O9/6C8NNtoFex8QjK+zJxmXRJE9eYHcLmNvos23rV1Q+9L
HcvjzqphU61b5gq6wKy9QAn3yibeRXbqaJflltvJetzJt6CAuLtvlVWxja4y0mzr/Nju+p11LX74
NxfeBsbxOtgwUKuOx4drCvYvxda6bp7QxmCEUbNRVuq2u2TT2xtbd0fK9cAn5ntrBeYVnFuwYefG
YPsZm5cr71sVQcq79RTW5KeKOPAeUt9jasIL0tdD+ib+tC6Ku/y1fGUSkKQpoq0a2iXmNJVjWmt1
y/TUtpg5amvvQ9yl6TZ4jC+Av+0mX0jcCB+00lv711IBwOkRKCT/lAawb2q6lXQnDvdmvFNuxRvI
Y2Z6p5k75U7cC7fl9/BKuy1epNvh2jwKW1borXIEM7iO1iC4V+FmXD3oa8/J7oQXY6cdp84U1shS
HL7Ve4u/He4oBm/ILe+iSwTuV6/ApHbNg76jnLsdnGL32q/fYa/tMAD7QT0veK2/BzfxlXvfvLTl
uueTuP3fRAewP1NrmEUdxgN71sZfd5iVf48Uuw42IfL4xUYG9dltpTd4W+kGrzRYQvoFBjZgwoAj
K4TnGiSeIZN2vWPe9ezBwTZVOc2trJW1w0n2gmhTf5AdzF5EC8GNi6mQzElxDfF/nZOv3VX3+aXu
btoBHesVSUI7OxKJo51gULPNoSBFR20rXHm3gfCUfTN29RHwTt+ssdztProCPOJ+YOLLl0JrQ3uB
WxEou96C/7LVqnX0Dc65ox6UXchpSd9Lz9Kz4uCxhLXpysS9dS/tmqtx31wVV/oheRIuxpvutn0n
09qXDmCeEgdhbVUBvGMmF3iHrsL3EHTZrTyB2lZCRqrMLriXkroR1yhIATUNrKOJ5RGgLrgC/a2m
OEBvkNeRyWuL60KGzEvKMt7I4407XPXDdrR7adv1h/w5vY8uvAt8KqNDlj/J0mtuvFnRN114Nl7g
O71CXnKKmgwAvG8Rpx1UOD4gT2KdGT7Gt3FfP1Rp/IYKxbZGmxhXWPiBvIcTXmLtzAEVDLaOF8SA
ieOqI4vwQ3hpH9ob67mNYVBnRfEtk6ujYe30XN4IkZzwMQx8tCp+Jj/NV+NOvhFvhutk7Kkewz1a
ue/1d++1vmtvvZeiu4k7oAx6u5V7XK5xMcWSO8PhviicuIYI/M2LbQ2HBYqRUFxqn4LFo4qbbLTH
siHgCFXepfjV1/fmz/oHqXNOzSjWRO2xuQL0+6rfc8hphhdV0CfqKNhvGURuQE2AKWGshu9BcN22
6OvsLdmJvZ16l/0I3QssDlFGye/NJ7F9i6ofg7QXXpKn+kW9FZlxLbpVUGo43ALstN7kBm7FKqN/
CPEsWYOqz9snzKDcdAdLScLRouf0CanBaPtjzlHY071Lq/qhILYRbdR8k3fbZCLs7v3HPG63WQG0
41ndGJekzkfo5SzbLLLY5QVgtu8S4FbuBdmVQtrlynUjYAizLS84PWM4qB9VJ7qmYLBDTNR/wlCt
wTiuWCfIag9rxK7bBEIPR70tRozgxnoOot5WbS8Az6XJtlO3ffs4JsywYC2+srvxae5R3Vi37rv3
g9orggsQqNObIXnVRerwaFuTFseQXt3B902nAu0WP1BRWatkjlgglFXyE5S8X9madDdat1p9YVRr
1jnGNPxowZvdyMf6FldDOXf8klrDReweE/XNUlcuF0BtX5kH7nZS+UgCeo2BHyRuJ6qh5FJqQGVr
7QKElS6U8KKP3yQkVHQScw2gv1QHAvOU9FTe+h+B+8C2aXCAqXfC9fDE2nhrQNsh6oULpbnSmqvo
Vt0Gd9F37Tp/UbJv8UtLOvY5uM+ulUd3BC1WPwF4yfYAYO6kbzesSdt6nT8G2MJvc/RkND+mRE2Y
YWYPnJOFc61jHodrseWYXY0IEyYkGPdKz02YXniSBCC3XYv7gV3PHrfRDeXBeHCGNy+7le81lJ0h
CfhcT7r0obn3aa1emc/SpfhQ3CBYlI/rcdhy6wCFxuWyv+3eYW2A7GHSUSNq4/0YrBGp2DEho/ds
ixFVs1afjQdzV92gmRnaGUwBrgn1Krqvv1HVDJAbkG1r8gd7KPOLQIUHvTKSbbOJKgdpjw1M42QV
P6I7Q1XsPr2NfwrY814ywyHrkO7nFxQFP8Jj/0qOMFVX+qN/jJ7dKxgsyHH0Gs7AjhWuxh/Fs8WZ
DIvNfDrYyLJTGCQv1yTtEN6g2n/HMJsiRa71/woGswgzN2ovJkdKKgg42jaKo5vhrfCir9VH36Qk
tIp+gqiHDiyJV2F1KUBVdw8TUqSqnmQUFTjl7DrcCH2MjYRiI4qUM6FgqcKrVHxvYhRcmuQyVoct
12lLeunKcttnH38/efbfy4xdfW+D9COb59j+X4TlkYs8Dcu7HL6nyffyc1ZsUlf+Z1JMlP4L1BsI
X9JYuiFNhlDdz6r+3//TIr0FEEVB9hCpTf6cm+G/kmLmf2kqgoymqqgIp31Oilmk2IDPWSTSoIRp
eKT/HVDelPv6Kxf/j4sSKXhxdvkcx5QLYdHk4Nji7OiatXVUa7M4J7c5VQz+1PzstplibVBEYoSa
AwmwvRv2R2jNkTN0HdX6rDL8SeUJizdE1BbZEUBgn1cV5MzA68LIHU2GxAkR2qxfeh/qE8DXrEDy
rdBG7QZGFFe0T4N984/POa3N+q8+JLH4e4oMCRYNqbcR12vBcrHuk/Ec9MHYjmfKMn/WB+eTZlWg
og5LX42HzAEghI2PjBibZHcIxj/Hnqx3FyXo2zeUF66ruMW5cAhNrAVb4R28tSCeSVP8Xhv66yOn
7MWnPKAA2p4Z2nBTRg6uXHeiCtc87OLmUcEDffd1T556yPTzTw/x21or49rIHMVT2ns0YqSPMC5M
lQKtkC3yWqI3Z2ngPg9T3QcC7xQBYpZwnJvsIYIpUyycDrN0b13jJKL5GT1FcF1lvd7damMqn0mn
nOqiWT4WJnjdotCVYfMSqI8wE0csJFIwv+htjJJsfz0Qf14WkAD+fSBEz/Jl3cTIHXGIbCtIpC51
KdbPzKVTrc9WBXTzkJYxwhz6W9Hctm2Zd5gdFVq5/frtZyK//56sv9JCn+aRhDqHCvmKHGk09N21
F2iDuA9r3Ww2mt5q5rrIm1ycdBbbu0guSG1LnQ75z6irvDhqSaUG2w4txhI9I0tHOy/Sew4bUQre
4cwrTj35nysjYM/fe3gI4OyZBsuUiwd5vW4yEepoBDkngfkShuIrNMrxp5S3EfVIofUPMjsHvgkG
R0K7KlKjXTYYcydBTfW71oy8woGxiX11oxbGnZA21pkKwomxntfWm3jMo7ALC8fLvPQOHRnOTgMe
7tayaJu7B3rIVMONt3In1mJuzJgZJ49G4ptPX4/Tqdeffv5pJqFC1uD54RdOIsbho+CX4TvOo8mZ
9e5U67OlApXEMhaNqHAEAEMUlMWqrKl0G8ayMDZniwVW8IaV+mbumGINytWSvOJZRqGuPtP5JxYj
c7ZMsMGOru+yKQwlJY11Z3Qj6Y0RbS+sjDzh4+sx0E+Eymy5QL6WYpOh5Y7XFSjSiUH1sxMaybzA
q6qNr/qqcYPV14+adtQ/ROU8V91YQ224cCQd1egAB1J+jup7Q+p74xJpolraIHPoQqWp5cLvziwF
JybBf+SqfbGQlNzNHSvGCH1nYH8BTsuCnXDmo07039w5Tyn7ru6VLkMGJU+9HgyOkgnbTjC4UCax
FAAhkoB7/S0c7r/XXmN6i08R05pCLqOYWDhNlZvp1s0r1d2OjZ8+fj1Ep7prmouf2u8hjqKGxO25
RNSFLHFeZT/UWGRZWdb+LOKFsM+FtAhyJ0CNamWZerFhb4jPDLY0Tdo/zbBZyCMMISelGGaOleOf
gkCXGb/70PL6rShEvvwqCKam4EM9CUGmiR+RaUbXj9REXovGmSV/6qo/vcNsWUhlr1UliSES8tZ6
cRNF/tGJI3ISSW0Kt8u6cbY0kAw29KIcOIaXGRXdcOzUQ4cgzZk14U8FHtS5jdmakMaI6aFdVzgm
yg7oezYV/DMvFipoHVAXUfKrApiFLgRnZC+jIXo1XF15//rbTgTU3NTO74NoKFSOF6KL0tgmVz09
3A+yXwvXQY7uwb3ho+N89/XDTsz3ubsdarHeRGblCgUJfh9EOulmsexH98wafqr92eVCLyCQF6ib
OnU8CBslAXub18U5jN2JBXXuQocymY/qCNszoEwUE2vgBAYypG1KQSgn2V0rqAu2vRaes7079Tmz
5WHQkkJXy5bwFSvUXYzisWyk5ExfnRr42dqA4EFYFcV0ruxa0Ly+6/X3itUmvo2oaH8hZKGx+XrU
T8xvfbZMyMWoZUHGvbzT4iR9lEYTYT8NU/pVnIrBS5vm5mMNWd3YAcLBwcgU0cE/85WnunC2PCRm
IGdIYedOynV2rweNGa7FFvf2M+2fWH702dKAvjf8CZErDPriyDpywjWA9+Yytcix6lXt5usuPPUZ
syXCi5VcrlG3dpQ2I3NdUX7C/Ck/8xEnWp+bZWRJiSD3FJao07n3CBpJ90IzFvtF7z63pnP1OohE
kztq7pXdAabDvYC60W5Z47OI9yXVxN+ppvF+UjM20F0tC09a2PoUO5/257bIkNT0Srq9IrltmIW1
Rvtg4YlZm4W3L8CISATmZhD5xXeASQOmCJJeLez3abQ/vbxJpSNOgz53QgTUrjMNjYnCks+exE5N
mllU66Mg5fKY8PZD94G4g7SOhHKRU5SFm8vv7z6kUWwZWcpNqESGEsUM1PfFOrKXTZpZ0IZijwCj
bmUOiicHRC8pEOT647K2Z5Fag4+DncKC4CMBtPWQ4V7XupY4i1qfW4xBqYM2ITWZIyB4tqsVcEZt
XsZvy1qf3ePrTECuExlNJxWoF3UChNEgS84Z2J2YMOosVA2rDUoFor5jubBSR1G68DhVnbE5PNX4
LFKR8ULNgzSJ4w1j4a+rpiQlmkpi8/cMjP59FVBnwUrpMK6kQSOLhNyu3KEEqXN8X7YAq7NQRfDX
NPxKzpy6LG6w8tyG0IWWjeksTPFogIqqd9zI9BHwS18z+49popfdwik5C1X0FDGeL8qMwp4O2TVH
4ZcCWlP1z8s+YBasqC5oUplmYCbrHLhglVV3zSD6Z6yATs2bWbgiA4tYLzIzDjpXVXzZwTlXkUOU
8nMHhBMPUKZD0adVePDh/iHqlOHyC4QEjbiC8q3aIKW9XdQ/yixoUZP0oC6xJCRKqjhZUEtHLTS7
ZUulMgtaP60QAnGpB+ALR127yMKt5nrFwnefRW2tIWGAWFg6Tc7w3lW1o5Rq8RlToFM9P4vYPO8N
sRMqet4fOnsM6/hdz02gJ1/3+9S/f7h4KtNjPw1spoqoUnY9PSO7MoFblsi9ZC+p6nPGsW7HYqid
qKi1M2EwvfWfHjeLY9SQFViYOftKAGV3PSBlCHerN7tHocA5duFwz4J5FNqoDT36DOVPpK9QvNmj
i3uOCXRqRGahXKNnKyYRk4mARsgqz5o9OsPRssOaMgtlsXQniWUW0dxE6aqHA3UwzH7hYU2exbGM
JGOjSCwUgxpIRz0pfFioJrIzX8+mE10zZ0jLBh5A8Mpip6pwofUkHCl69JbOdc2p5mdhnONWVylR
lTrS0MG+4rfFi6Dq6Jy2hVgUKyPv2+bQZ66RXYV4KN+mUnWHFVN0yN3YO6aS52vrTA3GCM16BUDU
WAtBCrwrm7I5lRX+jMbWv63l0oV5myMtvWnM1PXXI+pGKViTCDxLVbpq8K1ARyhwqD70YOW7MX4M
+7iI1kUFF31jqiNVDA1zrBA5A2FntFkgXuI336Y2lNuytfW+xkhHgBatvVuupwBsNWr9o837yrzt
x8EDiqiXRg+GWjGffF+eJAe+HqNJPeZPMSjP5m9qRYgzVWLsFCh7wuiEGxLv/KrKNDx9EHy2Pczd
NLSVVQ94a6OWrh1ileRtslHoegd5aglEG5yOtDxzcJhm3x9WhbmyBkKHCsitBC8bb6wf6lQOrkhU
fXc7hM/SEQL4Cg8fxYQ/VlhXbpkDsvy6L05NqNniiiZykAbAuIBbJaLt1pgPxGl8ZhWalv8/fdX0
0E9Lq5Z2XdxFQeaMFUKdyHzKECdSPdFXXRbvm3LsHpZ9xWxRrTAO0xFHTZ3YlJNHSUJ9ZbQE81wG
/lQnTfPo03f0FTAInC4Sp9ZUCB2poW5ElL6X3e/mxLVYijQB7cnY8dW2F9ZjXVGIMhozf13UOXNK
Y52hpal6IC5V8jE2ujaTIi1QvGWtz44tg9t2nTHIkRMitvbqeqJ1jbKycVjW+my9c1UhqLsqip1c
bL1d2A4lYERLP7ec/nl+/mI/fBrXpsOGoZCaCkV1I20gdBTyj9Yf8KL/+u1P7PW/SsGf2hdcDNgU
eawchGjRRIjzoiWEgwi8cpMl8dPXTzkxO3+p9nx6iqQFXaRmPl+RJdpFjHAmUOZgPNO6fqKPZqHl
x2qvmZZfO7nm6Qp5DayfV3GkYMLThEiLZ3lYNmdWwVNfMouzFFplg7eMYItmEx3DSvgRWGO07Ibw
C8jyqZtGXGsqP+tdOx3i3gZ3U+7bErbF14Nwaqhnh5YIQ4bATeXSEcW+SlZ4f3ja1nQTuFxJ4qLd
9/VjTsFuxNnxpc5zI7aCHKAzLsgtogDNINsiBlmvXaT4+YWmVlVwsHAE4RtlK0o3qhJgKd9rmoRX
hd+X45lX+eNgYVs72zlyPU2QqDczBw2+AjdifGKe2cEF9czmcar96eefxktT0eAULSF1zD5+blu+
J9O7c4CsPzZu4bX8e+MCpzQx0Cvf8YpCfZCKbIPb2sKAFOeLVhYo3FQKGk/N3hlMBVFdGemKr6fA
qVefAvVzv8Au1oxS8ZxoJDjXCmv5axyhg72k3+ma2biaiCrK3HAt2yxFcOSBWKyNRM02y95+NqoS
hPKkqFXLxmJKxU5Bsuweld3nr1s/sVjNDXLxvJcN1Fg4rmW6cPT6CMndLJTraNNlWYGuiZQL+cIv
mS1WiLy3eNSJpl0gqbvp24HxtpR29/WXTHPlD0enOQZSUiiCo8DhOT2ui8FPxMqL/CAh/tuBNU+h
C5Hf69KDIQrS09dPPNV3sxWswmMzLKzWtQOhkGC7YgGzUvKgUEHUSUgLK5bentM9++McZu2YrWJt
b/qxr4WCjYPOaK58qyvjdaKISB18/TGnHjCLb7/sXRE3T8EuU4yj0aRD/32T9EUyLnzALMbBq8go
Swmu3epu8IKNygD5DQWOZa8/jdGnGC80OQv7IREAVWG9W7UIi4dY1y1sXfm99bHtg05Wh9QRxKG5
1obO2lWJZSzsmVlcIEAb6ZHLFVWTNHdfcha/rOuzGLVTAzu7ullenCB+g7WuBFCy58ISpOVWVQp1
CZSRmTmLAqUADM2ynTjd2FkaOhZu98aJZwRkD4xr0dphIsb/+wiY8dBVVunFjotXp4MyqbrHttJd
9g1zGF+KrZQArAGV0kltXxWF+hh3ovzgeWP1sWiCzgF6+Wj4Ssui5KhdkB9qQ08Ra6u978tan01/
V+5ExGD10Okw0mt2KdaaqLoZKXLGyx4w2+OSEh+YvOcBYmU0T3KSZncttpTpwuanyfspfJHflwle
t7dTNRuuZPSGK/w3jSjcLXv9WQBneI83ul+FzgiEJV6bQzqi340Hypn3n7rhPzYfpucshNt+zHUd
I4Vpeqa7RlTFeIMjHeyiDK/EM4N86iGzSDZKz1CwAWIMpMynFq42iOrLuL4HWDmQktks66tZQIMc
rURZREBMQR5nm3UoV8iVtKgCaVpzbF6kq7GHTHfopOYAqU/Dl+M+Dgv9ZdHLz2F4cmth/ZDSPFaQ
3wufhIZXqEsqbbz6bAeLva7WZQNhra7y8xtlGomhCM5F2InRnSPuOtxvxqokQej5hTHCHR2afp3C
8X+wQgmO0bL+mcUx0nRjkedC4OiiD7MxMk0PoQ5BQdxr2QNmkYzpieGHmokIB/KR26IB5dn28pKT
PCMwC+Pc8E1zAPXvSBiz20rhTq6Rw6JEN63PgjiP2g4QkBI4Dfry0HYlSbtI/ZAk8bKumccvxf7J
MdCHfCE8DIklHKXSHPfLGp9FLfplci8hguPImSQ4Usp1h/LheTGGPy9wc7CcJxiSp8ee72DgYMVb
D2e2bG1E3GDxkrfMdeA36lsVeUnw0Auh8H1IJLHAEc8kR+0s+sI5hK6OhC5vdQ74WMcV37Xul7Bj
aDwua30W3JJStlpE9d+JO1XeG1UBBXJSt13W+mx/1vV0xDTU9Jwy9KwLBYsx2xqis4DnKbj+sP3M
tbSyWECtHV8lR1BD60LzqEbX2B8sKSealj4L6d4tNK/IM8+RLPdDqwZko1VoDst6Zh7SVDXU2ufq
XzSk0nEtCrZ9h/PG162fWFT1WUgnzVAHpii6tptSSEf6OnGv/EJAcBY/yko585RT3T8L7FJVZbAo
FTOzi3vPDi0Uf7Fpi6szG/+p9mexDetQDxVvFGzD0wTKSyhzlF24+bqLTjQ+h8BBliFvlMLIHn30
guIE6Y9wcJdF1RwBV7QspaFJ4xAH/U2Z5dFFhqfHsrmjzWK2jJFWlyYLdj8ogqOC29K+QHF+2Waj
zWI2oeo2Zrlp2U2d6DtDG/SdW5fJwm6fZuynE2+Q6Fqs1KnnKHX2YaLasTYnwfJlYzqN9afGEZqF
iiJUdHtq+ccs6TBEzNLA/rr1E0GlzUJWKUoJk8CRfBe+78NKlUuv3mRtXNs5Kvvdwg6ahS5FtrGD
esCNHulJp52UVrOqa5ad5SalvM891ISQSPEbsmwjDMOtW1ue3SVyeqYIc6qHZgErmX091q7LslMW
VrrW2rDu14AoWxlZHgl52q8H4kTozjFx3ijLrQ8lyMa5zEBbwLd7it3LFjV1lhAymp7tvAimLQtp
DKnu4q3hmosA3qY1h8QFadhi6kltodSl7qU0IBePPvoQyzpmFrrGCB8jCBXX7vJOXcEkfq6GWlrY
67PIzXKtT8uRxrFQlxEBd5/UUHhb9uKzwHVxheCAEHs4nrnRXlE8/yhkICQWjukscnHqqkcjlV1b
FdN3cSj2cU41f9mry79HVG2Wka4EgWVbXRgdMQUQ0hXe3mCTl7U/i9gCRzVg+4NgF1GvPbk4FX2P
I9R6lrU+i9hUVTur95FJx5otP8Zkyhy/QSt4UetzKFxiDt3Q92yDXYESTBKpAuKOcnVmtZlm9R9O
f3McnJzKaicFuWsrfYJ+IcgQFmWp0nY55nSb2I/0ZXeMOSROjvwUyEU5bSuQbd0guuzGINgt66NZ
zAY93S27rPdxLve41xt3SXP2Vnqqi2YxK+dmKIQAt5k8Yv1q1oMUbeV2UOo1+sJadtSK3l9ExTGt
OTwujHOE8JvAteMCHUPMHHC3BP+ycAxmIaxbmINBguBLjFLuV5wg0vdCMt1lZ31lFsVaospooQPf
SUNF3OtaGLyTlPCWXeEm3djPu+6Qsr6pdcL6o+l3YSlma7dFQWnZBJqFsAHBLLLQkLRlMyi2QYOD
Z6w1w7LpOUfBKUGq4xboC3ZbD8omrCz01uNaWVJqN605CC7r3EJpQZaR/1SKa1dHQBUbd29ZentS
M/nc7Ykxljl6NBzxJc9tV2aHHPkKM00ssyDKGuGyqTmHZHkQ7n3DZe5IreyuFd/r0JrVjTMzc3rZ
P6xyk+fZ548ouiKzRmi7dlAHiD31HNfqi9qLvGoTJj52DGkVC9iAJVEUnum3E+crebYb4y+h1WnQ
CbYvt/WNZbWdA9aru/t6vp76oFkk47ygjCrUblsIzPAjGwftIa906VbkMCdiQBLnT2Ic92cSo38U
KNWZYrPILkyXBXZk78/EQvfvXF9BSgmQUOre5GKR4CCQkIwqrUqTjr4AMWeFjaFs7cxMGZ/jPsE4
yUvGGJuRKBXbO68J1HoT634gbsBR6N2yjXiONCyrgRSfpwp2Unvqt7KOQEiKRp09fd3pp4Z0tkhY
UoaGFYr0tiV6ymqoYwvhZWkRXRZ7Kuv3OarmMQdytXB5+fbDUsOfXRHlyzrmlxTspzudYoZtgmoE
l12xR/sX4bY9pqALE1RzB6EiEc3KA4ZrC217rcfCrRugjryoz+egsQrdow7jbMuOO+ndi/VH7OU/
ljU9WxS6oDYTxYw4kbgNGMk2HvZ9kS8sus9xYtBDg77OeHFTqt4DOXwI9fLMme3EPPylbv5pNIeo
pBYIxd4u6iw4KJGI4UyqiMtut79gvJ9az1rD1F0xZZ8NMvVZMQTrhgSMfub+f+rdZ7u4Ww91lxma
ZacevryJhCmPX46LeI3E0CxC+6EuNarhlo11+M86r74NrbesW+ZQMBa8uML4zbQlLlnPqZSiWOw1
C7e/OUIKe1WX030u2FJtBo+B71bPReAay04Ic4hU6FYUs2SLU6Wp15fk6zJ71LHOWBRHk3bZ583V
MrwU6DE26mKZavdjXWbXCIDkyybMHCCFD0TapQKTvawzTIYFy48v61xMF5aFxNk+nQhyE6E7KNie
rg922ef9lR6r2Zm+mVkO/pMANxkb/N45QUtFtPNicFd9nbwbYBEw+G4y5Zsv4K9ih95wI4v5FhxE
8t1trXanx2OQbmXfHYR1byEpYMPyeQ/QBSq3utpECBqxw+7A6afY6vKTejOOpfYQVJWpnnnrE0Eq
zrb7MO61Ju8T0x4UjbxuJljY9OFalC47ys/hVn0vNEkUGGx1gdrsqEUjIJt10cJInS0CsVJ4YTe2
pu11KHV7lnflNihVLpnsQFZ+H09Mp7nzDZJrGwNlviwH4pRoY77oogAWYNZ6K42uGZJJqAe1gc/i
uls80BfJkmHCOB0mP63sbW2EkpRoaOn3fX6Frbj5fzm7kiU5cS36RUSABiS2QCZZs8eyyxui7O5G
IMQgZn39O9mrNs92RbD0whQpru547jkfFXXbh2Mns3cDVQChvW7CuwcbhLCLUICK0jsGwpB7/KuQ
BS3NCvcLVRr56pfFeCadyj8ee/edE5hYu3ihRDoNbqrnnPQLNnW2tzSVfn2bUNT/fOzdzLRvAmQC
FXQW434KPy45FDqOvfnuqg6h13pyQ2bnYS3gLMC487C6iX8+9vRdtKazIgRCHsh4wdmYGWwXxV2X
v4W74ziA/6/K4Bx/PpjVzR5n3QQMZD6PXyg47V6Jm7y7Htr2hxYmJIz+57/hla0LhyWS2Vrb+qbj
zXDfcn6IAgJP399Xk29N23CZlVP4jQX1izCHljzx5N1lXVjAu2XskPi6UNwV9Vjf5J32D5Xbcs/J
JrFY0IcaSV5nFu/sVlKg4Up9aCQcMpw9J9tScToKzyDNw8Zb6vn+PdYl3oKb/ppBCWezv641MEZh
oJFb+7Y+RYtccWH5mjdxE7hwyWrqMTDze0pPN6KtoZfDCRcLKEY71PrHfuHuVoNyBTWxXWS2eCAA
x9AGypIIygefvrvW3hTaIPeczNB9sa/LuLkLhPu2QwWE3JO2mTVYSyFhtgyCemHU0bQPl2OjT/mv
jNB/osw2e8QwjV5+qyC43eXk01RD2OLQqe8RYJ4K54hY9EeZifrTJLBIvIZd/gYr1m889R4ABp1G
F9h8QI7fFyuGq4ZASbJ8PvbquwuN/QesyRMoxs6LGaBmYMq6ApLADPaYzexBYMUyb2Zmk8zasQUH
7aDMB2X0+OnY61+d+H8+a+dhjdSRXmZcWnUBxEVl00btoQoFXKU/Px2duLXQEAbLFgidn6tyBj/1
AMGSY+++u6sut8MUhfiu3FqdhZDaQ63iljeai7+zmt1dHRpw/4KJF+cu5Ls1ol3ShP4hShdEgV0E
NgDLEMA0RdbnQ/UF8G76fpm67lAiLvccapaCmqCrwhD4ble+F7LNXyLajodKN+g7/vxRiT/5S+cr
REcZQURmHdf5JTQl8uZDn3UP6vIHiuKK0TCTyzoVpxI1KLSfWFt8OPb83Y2luQoEK9CRa+TEX2oW
2E/d6or3x56+y5fHYuzZSEqUKYhKH4mo5Ts1d+7Ydf0/VJdgUSkp8uWctH1cLQM0l+fuWJ8FHBY/
f9kwd4wHqxJZCx7qU2Q2D4LDuX137GR217XPI6orxUR2RdSnfeHR1Hk6OGbze1jX3MD9Dtf41HGa
mhDMToT720GT3F1XRre1rlZUtosZr8rNYI66MXZovYPP36XMczFp53fX4Fp1z1vXv0SGfv/zqf8m
G99juXS+mhqEw3k22rL9ApZhV2WR9usgi6w6mNXuMV2Da+rFq9ArWjTysbEz0POuwHP555/wG0+8
x3ShM2cBlAwFJLKoRqkVNf4Aia8qn48Fkj2sS3j5VpoW1US/Bn08K5MN0dFSbk9sxlbaLNMmZDYy
WekU3NshBCI6yQ6x1EswkPx8aydtZT1aibRPQF+w73yRQL3ZHDz83a3VFPAQWcDjdGAxTSapv5LF
e4sW/ndflvz86gMEibt+Rba9LYEF/T0Qe6BQPdQwkns8V69HsAKMaBiNzjPQR/egEePsm0vE12Lw
F2Uu391ZULeGtcmXKCt1pIrLUNVmvB1IuD55stP5rQyguwB2//652GY3QdtkqJo494z/NeowbQom
Oo6fwcgZfC0WsJZfcia7mwr4uR9r3kZQgizq9cefb9BvnMAepWGWynNlbRE2lnr+zGcv0HFd9pBF
Cdzqff3zH/nNx9xDz3oz0RkCSTJrWqwIphhlbCopbJ7TY9d0Dz/jHV6WLMhV12YePpONN69snI+h
veUefiYtWqNFQXCNevXY83XABo17PXY0u6Rg2DYv7IZGZmTi7sxFKb4MIOg5Vvft2dhkgGjtA8uS
KazwgZSx2bSIx6gDyuTY6+88DLogpO5AmpI58GC8cBbyr7Kh8+djT995mLoCuTi45FD2r678PldG
3wy5PAZQklfx4f8WODn4UgCAV+h15boY46ICJDiGMACXxxwk2+UGGxF2jVpEJ89gbb+kloDeuXzL
zfzuUu28TNGLSOcT8JwtpKI05tMdmDAOnfsegRaB8GASfsOzvO/MWVjok4It4JjJ7AFoVDVrMece
z7CivGDgEPSfBu76N0zmWmr8wvfS3X2qByeoUovISNfwmwXSM3+T0Q5+Qnl7brCn0brlo5oCaA63
5mCvml6d639KZezFg9Pb9TyT3uJuI8Mggrusy3JsZCX3ILFNs9BZWnH0wjWyD+lv/GWqA0gVH/ve
u3sG5nYgMyQOzUd/JaG0HxPqdcem13KPEutZz1ZyhVpRvw1jtbQ/bLC+RTb1m1uwB4nVG0H0bPFw
xsDiDhlEvUKHtBfsWBNnz5bmJguhjBVbA5WQ3RMIA13MO7J8O3Twe5yYxBiVzWjWZkNLH8CX79JA
Dep87OHX9OQ/VmkcqsGlEmHWbluQgV+xzkZwix18+q5WDrey7qxkYQYubCjhMvpXrqH7fezVd7e4
HGnf0jFg2WTq/mTqAlg3Oh+rNvfYsG5t2TaCDCfj2/SYU7+Lh069hUj6FwPzCwe0h4E1PTJuZfMw
mztWtxcMPcfbMYQgR0xc138An9M4QkiPdV1cEu3lsQxLO6XXCQgD0fdVPTGqdNvFQqzuAUINjRe7
zsufjGz8JdazrNSxPhbZXfsaHQPj9Q4NyhCwtaoCISzqwWMLknIPIePA/wP7pcKsX+wZYe9Zs+Hg
i+8CK/ZSo9lxdFYXl0POT/VTZhroNv7Z+P79/b/6hLvIGvpNvzGHnGymkA86yU2b4gUkbkORSBCH
9vFUesG70td9gY1qXqhbaN2huh2uYmNQMi0m/xQGE5QnPeCp13QW/fKRkNEfT1Ay51cB3GJdTtZt
63efSiiWk/DdOiHti4PGM6+iMb49hEoU+/F14Am054UfZkukFFQyA5AVxg217O8/H9b1Rv7/WYn9
ANub+0Z1CxqKDuSJXqyIkgISuC76KxQt+7RhpvH857/0a08v9sNsNlXgZFSWZ7NuqnOoJvstGq9a
p8cev3M5IFMUyHYIeoteON1w0OyjT3dwkV3sp9mN7IbN+AQRfIGhJnoM2kc5+ag+j7y93GMJbQms
H5ChSKpaUcTlukKnkvCDfdc9mrBsYUBRxXjW2ulHgEsdoyV1bC9J7sGE+trTLVzIs7DIocDsio9R
IH8cO5bdR63FSP3IosMySz7cNSDWx5X05bEoteefQ6+YBMLaEHxqanwio8f/WaEi83Ls3a/34D/h
m5dDJRwX+KQzI98XjfdOCwDF3lqR+Z2b26MKsYY6GfQfQgycRX1P9TK/6JpYfWpUrqI4AJz2EyDg
8tGs9cbu0MRoxi+GNyBeXbH7/rF2pHmsQtnZFL2L5Z2xhfIh56tXF6tik16CmeOAQa0/LY+QnOQu
mfO5rVJ65axPRwvaoDfM/zcDYrEX+AO6uAyhesXh5ioBMHJYuH9USxiLgdXZxE3hijp/UCALe8Zk
yN0DBgPZ2aAMzDFMLCrrnz8XtruKkuVY1Sa+x/814xG+8KCl7QLeWuQOIDEiMk2t5+KgNlOQBKo8
pv+B+fAu5LV0joDoxWRlGBmDbC5ZTpW04nzIlPdQykjPBTQ+fJ45CQo/A/rhW4hYQp3+2ON3ie4G
GkAkXdcuh18VP5bOosWJ+Yd/jKVC7tGUopjsOC8rR4rERIwIjm6NUf3Bw9n5qA7Y8nILxzDLFZJe
aFMWzYvqcn1sxL2HU25iwvB5GHH2puhvqOJjIsKxOZReyD2YsoPsjr+OA5x3vWGoiJHZbdsfXJ6U
eywlFMpqpEKSoXIcAe8AnygklLvijUbEtTr//9RF7kGPcoBuydjAbNjgW5asqgFjMsHmc3Gr+RT+
c8w491d3G10/LJjnTqSfP66zUhQM0VDxfqN2/03Dw9/dXLBEcldrhAlrxatt1xrMoX7rb4nD5mCy
5Yr/Lfy2/a45OphYG0d6duSHiT3KrZYVRS658ayrhu9VHr1ac4yEETC8nTOdvKCWslt4BhRs/gTS
5gbL0YN/6MZhY+NnVx0xZpCzIp1xU6DuJSuCy6S4fuOD/C5P3X0QNZh1bpqAZnKK5sdFVfZjJPPq
+c+n/mujBUDi53enLKy2pigpQCUddOmVKts1xd7I+NKDyHs91AAUe5gbyKgmFbUFfgMSyzjvy4/M
dfyY4eyBbjUruKuKmWY5RM9PRVVul6Bjx2INVhd+PqC8ztdgChqW5WEVnM3st1io9I85a0Cmfn56
B4bq1qtrlo3zYPp4dZ69zIE+OE4We6BbiG7x6BV4fhd59mHjPtDgUJo7FCiFpD+/PdiEhkAVFcs8
O4cAJLG/h6sG6Z8t8zd2v2c1w5uDWcYi0Cylq+4CXZYxtW34xsju2lb6f2ct9gi2uV3XoJnRkvaH
1rjEtnoIE/AYbeAGI7Jj54FM9quayfj9zz/nN40csYe15TlU0FwgKSD7AboA5TbwId6wAfLPtTX1
MLXS6Gu9MtbTOVjzsKvAg4kGYUpznw6xQ48pOA28IXPsmla3HybZmzudV34dI1sUyy226TAO//Pr
/sYv7HFyqlLuqnZIs6UJxjUOAbv57AOS8L3ri0Ns4RAq3uVZQy1cZPwFXgHq5GkfDCzxmmZ9Ixz/
xn72hGmkYl7ruKOZW8h8sXQy7znWM4/5/D1Wrl4AQRuVTzJwnfQpeObH26a35aE0SIidW1g6Wti+
ZXj6XLuY1qR8oN5BoL3YY+XoBORQKBqagUuF3lAdkffSRW/t21wd4y9u1p4mba4wL7Hg1s6aLjLo
3TS6+9I4W+sYqzFTmzI/HA5pW8GCyM8OaABzyjAZGmS9a2H6kAI33+VMt4MmtAvsYTHm1ZoLkkkF
XrETUxxKdN1YD2/RkP/ORnexXZsWfv9qRUsUVReICuSpArTi2Ovv4XNm8ntRDNTHvFDKRLFQpPgY
x5C0Yg+e80rboJ8JufhFifG05T5Pa9Mfm8CLcDcOqIe1GEIM4TOO8J5gBAZKTsMOjbHFXlG09mox
OEjWZrTVzUsFub5Y5LT9/GfX+ZuPukfObVJpZlo/yEJbzZ/Rta8e9GreUob6dX4u9si5uZHoh7RD
kBVdD7z62g/NZ1Gw/BvYMXovHgcvn2JvKPxPvurnOSvAbHoIYyv2gqIlJXyr5iUAXHLBtAMMoAmG
xuPNsWPb3eWFM8OWagwyNrZV1tf8jLW3g3nWXi90Gwsp67ULMm2n5RMrK36eCR9Px159d41tK0gk
DF69LkT5l98Gm8F2N0gaDj1+D6xznDUrFEAQDdDyfx6rYcJ6KiGvx56+i8JqknOHDMTPoIZcnw16
Bhga6kME8lLsEXUU4T2A7/CzoQQYM4aM7wBdSccPetA9oK7eJBitgsnPljrIU7GqBSwr0TFIh9gj
6gS3xQD0UpABBlB+71TIMbc52mgSezwdZKx4O7d5AGq9tb9doJmUDUHlH+rUiD1TmuAVqtBmwYf1
OvHZWlr/cLqc1RtW+Zs4v9cKFV5ddKWBmysNSCtj34vqNZ49IJtiWw3VCzq04Xrsgu0BdooNXgHG
KESyjW434MPYHot+fgszdbX0X2Qse3ydK6sA+lGenyE/X5d7SirxFDq2gVaf8rlI8kk0/cnHEgpJ
+39z1UM3bw9j07PRc9c0flZCKu/Rp664Hydlj2WoewybE2KWfgHqdXCpFU/tAOWBetuWY8a1x7BN
pSnAFlaC2F1M9tRz9R3Ce+4N0/pNBGVXk/vvqKLvwfnscC9yNs8/hs2ZT3ys39Jq+N3Td8l130g6
EFOQzBrmxxAMbJMobN6CUUE+7Or2f2FPe1lRD4N1A/ZWkinocVqgAeZ24zF4n6p6ioGyWvrTWkCP
5cbfGNhr+arn9Yox8ep0cyR0HyfwMQNaC8Kxv2Tt6BiXbEPzgS/obCWbbcx8yvsmzGMo0ZZA+XEX
lvcuaqcyBqZe8DQa+9xPBoFNpwTduilKwl6KCcJxfVklctRkS4q18pdsqKp2TKp2aLeM05lOl6gg
ET9NC59kzCGQN4GGeGra80YNwCrb5nx7i5XU2d7ZeuimRFeY5ryzBYS4L7xER+CkJgftM01CHsal
VxFyNzkFNltVzE5hYtnr6V0JYZEvPrK88Vs3QZgaD+azSsi0eGtiKufrH3Rmbk0GM5dzbMAvWH6I
ysEvY38LQpZplL9LvADs8gI0K3icwrGvaZz7etxuxeZgoJCrw3rKx7wJwESmR1f2Fy48P7+jnedI
YjDEcQ8cempVuvluy1+bpruiJuDiVxKvGkIAUE3SVr+CE17/jQ8n81NEiQ2+ByQf80cq6xAxjVer
jntv9ILY+D5DfZ4PfX07jegEJiuInP0L6PdpfxOAMrTFK/pWJoEYTYM0JwxeIcbItsSDyqFIqsIL
PhDuseidgfTUDQQhLb9sIEUvIB9I1/zZEebPD5aQCkNZdANLfku9YcqTsi18lkJuqPmr7JaqORVe
V0XgGCuD8XHQgP8m/hbN+jQil3gqFg3tr2B0dLs45+Qc6yXPxxPYyqw7j0VPvgZahf1tsTBQrZGh
N49rl6tnvGEJPFcB2tCXjq3bc6nGV46k9FV74D9K+27Djeo2Yj817bR9MGPNnpdtGKsT2RjAKhOt
TBt3deWByjkAS1xcm5Ckkwi99xHoZi/1iGoCTY6ot0k/ku0DAZaEXPJyRMdk4OHCL7VqGpIGlqMr
BEaycohLtZWYI29t2F3CwKoHiEHXzScGuuboFPVq/AKspCnTbQur8WtFu7w800U027mXgSQfqtzM
5Lx2VV6dNeaYMNrBX5oPkhQ8uKFQtlqhnljbIV2xsghcPffWMmXYnfZiM6xDdYoktdulteNa39CQ
wyRhu0UJHuoxyKNEwr9jlO7prYtrJdCl7KsBSlPrGFV9UrIuYACC1AtJPVT+j8pNg/ywNH1122Mr
Wf+12ZmIcyuMX90xBcERpINqwODLhv9UaCR+J33In4KOmvUkHL7uRU5meijYFuJ7urXqT3Zj3fx+
doxML5zjaBJtAeGFNKKdtvtmI97LJLQDIQSY5cMnKDqXJm5BadXGZulaH28PZotHNUIxM+UL7vk5
klOzPNR2jPwUHzOXp2BQ4q+8berpZSPoVKdAuklxDiLb3YtoQi8SyAjvFQsQQZioYq3R1SrLLkpJ
F0T65HtqvofaE0a/ngH//51prY6ernq+xsa2o1fxzKLH9sTG7PCR4whVyqRfe8lQAGV6t01uq5M5
XFfQTAUe/T5ZXHHs6PRXb9IGoTpd2Rz786Jw8u9zVy7sQiGJO9yFrHtW2juZct5e/aLHd2lADLqk
soByQBWHvL2ybraLIPLEJo9BfrFZQ3MLAuZC45NJbARNoNdY7+UUBJj+5GR2Dz30sL/LVU7jXQlY
+fylmkgzPVSmrNab2gv4MlyjgyiDmLWNRRtYKgBKfZfXJlnFOJskHPPwi+RoWp4839i//Fwv6eSh
84Hvf4XGjKemzqN0LccxE6SDbvsIfvrQtd+uEIK4mmifKKv/UT4QgjFkFoD6l/xrDo69M12x89lg
Hyst5xklpOyixDdTmWx6tjGqMf4ebQovbRbAmtconL5vI2/Ad7J8sZAvI7HAZX5cAtknYKBq0gJT
2aRWC9JB6fETTEYVOAqmUGYbUdxVypuXZLKh9wSVUsCjB+lwrEuLre948JkCcxAgBDEg7NPFBktS
QBAXIcAWJ2EnmkK37TMimLpdbUsSH6yKRVwU0YNbm7GIIXkRpBzT2hksc97HZVKvhAX5K9SEyPuw
DqGwPntd3PoIN2oh8Oi+KhNmhu1DP4zDC0SbpruuIv7XulPDCxVdntiydInPRPvBWoMfWHvRhQbr
12YVHyaojsZGWJOwUIUpmGBIDKMktzWwUYDhrwIkwlX1GeQN4imY22+eKdGy3QwUHKpl+bAaLACE
kTekKgcXS9/lGE6N0UXPaIXyGpADSvP3bVW/p7VeE1mwMfPa8bkv3TdufXJasQWYNeCXjD09Drdh
5cHCO1P+7Y05j3VTvK9C9mrH8AlCVHdRFI5nuzZPzq3RGLvZL3+ADIe4E5909LmKWIEuEXhk3Dyf
uOnlpR4gtFx1mNfQvq8TtzjzN252GCRO2x9t68CR5ktzi+TEnmpl7/1NIlhBpuKFQTD2Wz51N5Ss
T7WxaxLUPnsMlzrrmXuvqaA3CBT+vQiVO8+c2Nif5PJhWrf5xWq9xZU3ygR3bHrIKc5JIfuIm1Ln
5zZEJeOrSSRINtSX3GzbhwZj7lvhwXxLcESnfd7WsV+A8Xue7ZaNHfnmihCHtqiYR/UQt9SctxZM
QBTkihnt6PYYeBHFalM+FDHgeGNSkIB8A6XS9F1N9Ds4s2gCsMqQ+Z34AqxjdRkCD0QrEKa/KKin
xlQwdwm3rtOxYGCNxkXD8YzkRZURBEcguQCjG8onkVebiEHgUrzoAgFtDIcxVl1joxNs5CSL1qbK
KPI4+qp6Zf3QP7jQI+ls/DMTRf/ICJLJcaxvORK1JAh1d/LDyocsl0GKRGb2ZcCQ+2IbtcZ1b25Q
GfP7fFkeS+V90oqwCy7PKSi4OG3LWMYmD1y8cp8kule3dsw/5YWeEwqZ9kQH6xDX0CjElKIqbxff
h+ee6FfWTK8UFDZJB9hhHS/B2p8wMxhfsctp0lZ6ZRFPSzlchIan9TbpP4JsTDzRQDEECrd8cUC6
p7NqB2jj0Cgey8J2idumpUo2Qoa/S+AuytSfhrZMllqoFEITTTyCChC+peHfCrbKIlsxMauBzCko
y/jkjX1iA6++ECvnZFP5GtOA83hFWpAQN39DLTkyYIwCGcYtltFrQF+ItFBtWe94NbAmNXpqXBLN
okqIhUsM1qC4naDHtD5iXbiMAUoMUx8ioel0xW+CkoxgWZDelnmgsqXNbaKa8hs4l3QMzpMCNIYi
SFcx0U89uMuScoPEEP4IEe7S0ZxMoNVn7BxZ3d9xMz3OW/S5dPVjb8ztBLWjSxiVY/WMXdPoHvkg
a9834MdAkJPL+BUSzMuW+Cs1E25LB2DovLzvCr1VaZD3CA6cdhEoeWUVnAxaauX97Ibo3Iw2eKir
hqsY2kShTOiysjZmXhOh0ogo8gsDXxOXI2iOLY7iPoei1tfCrkHSI/P/wCNZxXTxvfvGyZMqxR0S
oP7Bo2ZQMZuH5aR8+XUqhtu2HiFqUSNJ08j9nsA5z069t2XdYMwTqB5eRgrcctSZKB5mJ/oYovcy
mX2N4qUpWYKu0gDT4AOyJN+/jQrRBxfHjCfifvXbW1QnxABKy7d/SpDNZGtumj7VditOkMnpY480
Gz3PmpZIXq+U6FIW+lwy1iWTZo89RmixV6g6FqTXZyt68UwwFIScFTRHe5BqxXXO8L9Q6cb11uDs
TDf6N6oshzRHBJ0Sn2t3sQR2ClJKyrGBZ5q/a1pakpRB0X7IXYUOCUcNFndzZKI0X0EkcGO50O+c
XqdTNK15Wjfgseu3sn1pmZnuu0VOEIvSBdQcXJc2wTycbV0hCcIWwTlA0+5zQ7rhAq/RnKKha04a
8frkqbX8oIMoeB8gp0CquHlN4gkR3ZRraz5DaxxANWjnQvW07sqbiY32HWq0+YEFAeKidLIZIYLa
0ITpGUc8l5J9nO3Y/72M4GztdUsuRNPaj/OmEzclEvF7EMjSpFx7/8NgFp1RHWBBZoLhB8Bigqa8
6/t4WHkQB+BitHHZdO1ffoCSNnLzJ75GPK1s1aGn09S3wG5W2Fptiuc6B7Untvta5Z8mEXhhHFa6
+jEUS/sRY0hzb5cZ2bEYhlsimhYmVqgxjmTg3USOqnSpVu+W5mN10wStOKFDK/U7u/RTddINRg7w
2GIFDgj0afnGCpWCmzZ/XnjVyhjXcnyJNgVBWCaD9gHQlPLzko/+V04LnJ2ydfNM6RCgkPash+Q/
DDAlJfWXsGlsOkfX7Howdehi0YzhjV8M4V0/F903XmDQjzoHeROqSnnKI/BzDQYc9B7Y9e67reHj
JR+mJiZNZcaHlYIhNQa9lJeMcpx1okbPITpVJke9EwYCM4Ac9RNdI9QvyzDfrlsjH9ENCF6vkjgx
hC97GHOhF8gK2eJ2XoOWx7YJ7TOCjuySMBwAsQRPZiHiBvTAmVnGNluxGXoDFyc/VkroL0FNFog5
eA/5ABB+bJmDGv0awAPm3SJSPUTwmKxfmzNC8dIlVTk9esBNpkjCo7+xddu3J1jlUD1qS7E3dd1n
SpYeDQOA1AVCLokeYSffsdK5QEo+etdtE+x2q9YTD6eojautg4dTwlWfICZ45wwEPIux/TJRNBHi
dfb9BnxhVUdPAdPkfSBoN7/MNW/WM/SPGdbZdAB5oNYly1L679bawBOHpC+nVC8+x57SMpJvXWS3
r4tXzDre2jby4NhyaC0uZYHKJPeKT4qXG9og1AMOf+4K7yxpGLl4cHx4VGRQU7pIhmoQ/RDux6IA
MXE8owF0ZpsHXXhA0LrnvHdDKqocojAckIO7jdRIYwjlf7VIRJKuzpuTgmd51DPR+D4DhcpaHhTi
Ilm+3eZYMHyeMV06KcrmO27VMxBI8q5TaBhp+IQY62PagVwOjRxw3fRpC6LuGyYWjSMqSXExrS4y
xJHqYXZmTEOyNenACnaufBNiV8tnRZwv3nQajW0eewyZEiTJ+tmGpDtb/DtB+6VKF8jxXoOhRZfB
J+Yb2qTzNwAObRb2pkjpsJjTBoeZ0G4sbtBjQ3m3oY+K1gsAwd125ZDj9n0FJohUqFB/LPOu1zGg
86pLlN89z1BSiOk8uzYGdWt4hkyfO/caHnkOhi6dgpCeDLh6b+ZpIvEIj/LE5aRiIIdh4UO9VDHY
EKlOAzjZdCB5cJMzy/8BdpRfkChFN7pD4YgHvmcarwQee5siA+SnYCqfUbeSs9WTeB8K+SSarvji
uebrxCrMX2qdchMOII+q809QG6tuwBNVj3G9QiQ1rkBfjLSPlQnWMFDsMD+Qd2qkVVIJKJ+1ZIEX
XMBdis5d8wD2FxMTUc3JOAHsuOpywxb5pL/PPGiTAdoAdx4ZyVl7LD+HFTY++jHvXoqhQkK9Qr2l
9AqeukBNJ5A7Du8bM/B3HWLwZ8gMgvarp8ulJ2hUuCW/CKvKx8oqgx11EDet9fzJscCPGZBm8OGs
vi0hbP+l68tTg+Tzmo3p2JVDeAoaVOwjZgnw/jpF2cRRbJXv607YBNLJ6rSq4K8wLMJsbGAiJekv
1UqimFCkYIGr5xPoVf9xIJ99lSgqbkMG9TSmdR133G9OmCbYp8CKrNJ8TawwL1vvzVfsdX/mAaFJ
3fIy9qZtOdUVndN8xM/yK7pl6MwHNzra3m1IuTI7KDhd2t4Jxn5sZpmytpRPvljwC4ru3VTyR8FQ
KC58Rtso9F6KiPsZiyp0VUER+Dj3oUFjBC3uWNsiy73/cXZeTXIjSbb+K2vzjtkIAAGxtjMPAFKV
1hQvMLIEtNb49fdLTt+7XUku606btfU0p1iJBBDh4X78nOM6IhxnQI+DhvVhKo0raRwTKJVKH/fm
YgNL6bOlJaSUTvbVGJ3el739PUmrMdAZJn5limxil3Sdl3br8DnHSmxjLyiwkkz3p6VS/oQCabeU
ZeZHFa628ezgJGqs+SX5Ce+Uw4FB9KsoNsAAZF2VopbAEpCX02sY/ItoGy6z4xcturMa1+ojLiq9
qmj1T6kmmjMxOUnA/MDSI39Y4KykX9omAmmaM7XpSvO6HjPS0rR8kHP9ya3sioyhSf0x0nM4gVG5
Hdu83ZRZ+DUXGaRiy9yMOE1eRTqjGrVR3raMnbkNTWvYxONIBhdnqVfmjGkzWmerRbMbMJDe2SdN
Lr1Ypl/SsFZb25pmw1duqH2yeAlA1WP8gHnwYeB1e64GBZglb22lGRIP6qrwOz1ptriT3zm0vbs0
Krw1HpeSMzx3zgZmpt0IN3P9vBSEJDWigJrjqjl0zI8/b9xGbWIVUR5VLUZrU0fbMJR656usGS5S
LRtqz8L95zPZzldy1uysM9LlqjYGzbe0ZTlH7RTfyKbpOP/6lZsDKa5aT5uUcQXIml0OkfGpnZz8
ujciez5ixeX8uYEP4E96GfLFM+MKz7fJG2HCeDA9xq9zmqB/sdOGR9Uj5ZkmwOquSCfjrAhdzuUR
srIG5BXbNypixsBuxm8CFXU/pCkoeDjeGvHaVds5zTr9JUrW1tcqVLNnpZoG3U9DsD0v1Ml1PCuR
bnVVTMkUX5hap3tUf0XAm23Zgpy52dfjFJL40Bs2Q4YxKi/l/Sjc9PsSlqP9yXSP6YU35cq5qkq5
HJbUjkbSFA7Ar32Rj/oZOPpo+0iSjhsY0udWY5rqinh5sE1y2UrUgSlHytEjHPdkVYPdBpxfJgw8
pamLWIo2vQ9tOy/vDIwi5+0cRXV4wwjhejdoKTWy0WWUmkMxNsZlsqr2LHQgXbMR1I0Qgxg8l1ZR
fDsjRSxB6qbisjHNdtgtuuzboGvaKjoTydrX96UYOGfzbBnaXWeYIvWyWZ/DL11oynYDBEp/Je+b
R4guOhXNMcvy5lQyaa0hE6huRacrFI7o8q4xecKi06OnM21tG7D1peuZ+34+J1q3BtHC3GMv1tZh
fJPZyiHMHrGmrZMk7WPnutF+CPPqLjOqtTp37C69jjiV2BiWiptDr7XJw1BFFP+mu5gPTlFY960+
VesuGo/ZRZTYWPuyG8FEG6uZmIuLtbxJRTe75k1h9fI6PVrPb1srrIDf+7la8OuDZ3+wYzPNLjm7
m2yv17gYHwo9kXvWF6dXOcJESpNivM7BC54r2acXyBJrOlq5RLjAhHbHYUTrkjH4gHop9gar1FMm
PORpGhSVCsu9QbQAJIUrvuey6n6ikjEOA76uxk6zrOpGVx1WMtUQLgjdj87FRKiwecEJtn9IkYfd
tXOhz0FU84bo8bftS68GoQWU3bp2w9h1e19k0gYjqkx135pRmb5NZYX/Cakjc3RCw3U7L+TR535o
TwaDa2d6EE1aRBOZWh1+ToaqjC8zZgCbgdsmDdsk1tryvNSy9MxtmuwixwdSbJiiUg8eU8BC68a2
utHPRV8bV7Vmtn2wxKVb+7UWvxg0PTLfkGFab5jKHt+5yjJQSzfZsqeQ1aU3KB3AZ2hdPPRzDjeP
Xk32Fkmdrkjs1lMArr1OQThl89uwtPY9Ikh92aY0486UjHPtrZDgx5vY7VpE0kma7GyE2GcZVW5z
JDI5T6Kk13ixJP0y+bUxy/65WhJLjzwnTaf2ShvWSjtYqyWM20ytKt5MJW5526Ko9TNitT2e1REe
dJ4rp7b0F7wqlT9bhn3Dy1AZvRbRkIjkDkpcTDScNihSdcfcmTYj0MUShEGuJvCa3lf7wWrG0s/I
xSAmNVOYpOe9GVriRYApW9tqGSLn6LuJyeqzoumRndM8aYxbTQMBCuJez/ObMl9pEc6cPTurtPrl
eB/xVq2ljc2fKYidaZsZpW8xzfwJSunyCZ/44tIZJ2c7FOv4CCEBALvj8D5fbNVVPjK+ZPK0MiwZ
9WOO+veSlPGuplf2UI9D4R7ypB4p76WwxV2r2u5SW1RdBOzZ+JV3sH6eUkfZe2VpGk6P5Vz6upaZ
18OcLrf5TJ89LqguPa1IKSX0wjCSg5aFYE1g+3FBhgpgExQytZ9c2Q3XJP/GDW2hMPPiJB1SvEBH
t/lk1HPi+K27lqFvAeEek41o7F6lnEdta8iEMadur7u3cTqsO5vKgMHbMXqlIp+yK8tVNBDk2mzF
pBaDqDk7QPuxlLUvUpVrh17aMqFt23R6BsRSZ9qn0hp13l2FHSqzeQcnvKCbXAw3SyttUPt1sMRz
oqrkK+OV9Ys+HG3NdzG/MM/rUp9h94Nbp/4MhERLMXX0J+q4rt0seaoees3qDgsV8LKzrdR9MqqJ
shbvpPqwRGtRvKbYcmL7XLbHZi9dgb2YxUqNtawZibCjooekMVovlJqIN6t1tEGuRzrz3jiF3T32
Wus3l3+H3hqpwfAMdN0vSxaLctf3rNrNSJp6V4NCUKtlSestWobOe1FzI88iYhghYHGAxGridLrB
6joXfp4ujeFBGqySfTmq5X6aIvd7kWak76U+9ffkofG9DHMeRDjMJYJEGrHPBayRxMs4Djr68cJx
N7gAUt0pk5ZLHoXVIZzQ9HtmvlQ3VPTreatW+3zKDbzqGH+SKT3IGyNc/arO5StaKBVt9amOMyY2
LDmD/SCSv8RF2T/rVa03x/Z6ORxW0NTXpgzTcCMLIOltJ6lgQZoLzt6qywRHrTnLu7xsAK6lXbd1
QD+9yvzStQgXhaFxNK107EOQ6sQdvUgL3U8Ac1F0HmXED+CoSov28OkaeJ/JJCnsmyh/G6y0+Z5V
K0cA3cD5ZWxoWfpK1NOtniyTc8HhSTdD9gXdQCORBnlsPx00rVCX7VTFw1nbytT0Y61gxE7XL/SO
ZGqljzUdOp0VDfNxh4JFrptK5N2LAvl81grbKM5d/J/DYOlicGMtKYnhAKxRvBMGxsS+m9PU9tmz
0gyiknYYaeSaPBa5WXzry7EWZ2sRZs42zJ3qhU79aHvr4Oa+kTn6y7H8cH0o+MXo11U4XYu+DzO/
UyhDfRrpxHoR9k9WAf9i2+TOUOzCQeNYNlVY44m8WoDAGs1usi0bLWkQianINi1GcMZmLgHANmTn
xZeZNrNHdDHpandFvXVUNhFp07m8Ighr52LS6Og64/wd3NitfGkOK8CkCOt7xo6yYppOaDzSabTE
rpUdeupJaXYEGJd3zkOC9YA6EGQN5UlL62FjyyR9tKdBPLWaNuTPdgOTA0HCunbAFllYBuvcIf4e
itq5XLtonALZhP2Vit3x+wp2sPpLUi5yW7UTFWI55z0N4knhf74yzMdHQya1i3kQM+UvONK2L4fl
fGr51WuwK2B7ZGupsy/TvCovMr7+QlRM2RGxXdd0M/IaskdTsjKoy+eZkROTxvTKkTyzpM7Gpug1
dTSKsKYz58LTZleqbem45csQKuAAgceNGZhrMT7QPJ6MrYizcdwevXWiQFvtAYaMUdZPWBlH6y5E
svocjaIcvMxyW30z9iRvPkaVZX6by6SjL5ElIH9aCijBss5KMJm8gdzLq7jsMplc1GYBzV1kVrh4
nURmdujWuutpjzTk7es4Gc3Gicv8if0hxMPoLHrFc3JaJ5gpv3Vf6XoFoYQy45NTrtLd95PARCpx
yGi8EFleezcvq9mTjWZT/SbrYnG3XKL9THBjMnac5vSsmqIxoWXY0WRvcKWvCg+XgMSGwaNScyvp
QA8++EX13BmTPm86VsLogeUyHUNMdLI2ZtRbVRBrFo+1t9ecpN1el+dIRoa6zBuKNsrPul+P0JQ1
D1c2sPu5W9IF82dDz/pNHtHw2IklrK8ntNmPThgfvUD63vySUZ522w5WyBg0ea2qYKAKEZ9wquu7
W1ktk30eN5OJLBmQ1lRbrY8Wau+yMYtH2uMl/09tOcWLZseVuKIL4EzbRUOHWpGRop/ywAU4mAzL
KJ1PSUYaAeMEY9SzfOF0CRjSZlLoO/A9fCvioLkqaIRr9EMSrfcVNMDockk1AqeRa829mZfml0qf
h68QQae9m1Wxze2tFVwCXS/GwyQLM/eXpbCPjbnF0Z/jtBgNTviejG4l2+MJ7Ywkk+3q9WJ1ik25
ZroTcE4e+xF5c8NczOYhKWNa3pqhN1etlvClrSqJYzDhcXhqtAi/wmZunxZLN5KAcSbtenCiov48
R7ZZ+ZGY49XnhRNKGcRuzaTohT75WJlAKhPjEJHuTaZp3trSFvV1okpn3C9EcHej9UklfU6A+tIp
U8fxLKSdL2AxU+jbpOQAAGnbdMdZQWYX6MNc9xdDmSbX6WorzZtaneJ3ItwGhKhyPefcZz0risXe
Sy0AY9U07t0EOz3zh9oWiZ/kKB28al6BryqDXPXMLVMBML2MRXOmdwPlIKUnYddZ6zn3wJCwK6xq
lnYhNRN9Yt7ll+a45Msuwi+1/Nyn9PIOdA85VGz4SIsHEivLjeOEozhO2hjzYDVzKa9GngX23KGe
up5wmn58HAY8B0ovcfGq4thIrfiGUSIRXLyo7x9wmpK3tWNkN5kTT994VKTFCtnAcHCGJc7IFGrr
GyRCA5qCpfoFXXRXWxt6oS5jxBYjfM1baxH+NMex8gEN7K/SjRbao1k5s+0ybb3ozLG5WFRK+8Qa
xmRT6Zn+tdXz5V7YRVo+yZa23b5zQz4SjNFu95NghPibM6Q5QuOQ17bpxFBa55Eo5XztJKJ9G1S7
PDtZNYYwnI51ukYsiLZDpeszdDuR5UFvG3oQiiIqNxpmM2+ONOl7W51Zax4HrfgCdXDlOxapxfjy
IRwinyGK5n5JQ+ZzWXa2cwz1Vs4Tk2RGSxM145g1Dj2jw4/EM7B5MIIMrkd9E/adk17qbG9rk7t6
9ImZNFXz4AwhCHrJUEYVZMI0zsnAGnEHVYYs1wsXFb9NYV1dRbbumsHaRpxz5Zp/EqNpVH68zIW2
Kdt4ubfhDozcRER1EkVVWmxMRmFGgW6syvZrK1mJCI0RV4zrU2XrTaUF5Ck5p2JP0h9VQNJWFR76
Xsu+CJqWszd0TSaBr6YBi5g+beZNGwuaOhO78TwRwp03ae8Yl1bc5J/aWiepFx1tel3Y4Qrhb6Er
NK2GLnxFyXIfpt1iHFKti0O6O00Y7iG6rGRtttRpQ0f0JJ/RV1TgyC7L2TfbVRlnWXW8C8r8/K6Y
Neu2cTMwR2XwfkSYBlWqJ3TYu9E51CmkMVyf+obHALq6YaB6N3GGG3YLyjUb2T7ThuySlKuftiNO
3Q5f0pXPRqiSh7qtQvCLWWsB9kSnbTl3knKbu2YOYaFGQLShT+18iseopU1v2w2pGD6fDQ1RlX/V
ajE85fURUoL2XZT7Ml7LmGEoNdBk2jlJu3Xl2LbbeNDsJDDoJUTwVoycg6+32gf0B3BL47Rrj8+d
Mv8hd+LmfhkYZn8bKoNt7VgMz/JSE9WdF0MnKQPLbZJX8rae2WtGw+PvVUy67lgxpTaIob5siBGg
+rGTpSDCnWZ+JXM1aWOFicL2zsnlU0jalQAfyt4AYa31fLv29nxVMnA99btR775N8CE/hYMhC/AN
ow9MBk2afjM2TIio9DDrgywpyVGWuRpoflFCEokmaTzaWg9oHGX1cHkckZ3uqJWijnHf9Ju3dObW
6iwu22EO6PGYNB/z2hR7Se6YBmrRji7wa968xUNs340WxShUBAcX9KJc+VjNaHn4q57Hrq/C1Dxo
TAdozt1ssXw3QjO16ZsKFG5CcF0EnRPpr1qWz/drF3fwmVpZrcEA+/Q1N8ei8htLMfXQUDEA2rDO
IQNqXW3oIMGuHVCKzJPrGCLx8dFb+XOmZd3XsLbZSGJUkK+wRDmH5Fbmm86x5reka7uRzKvGkKVb
wuoyC3ND97Wh0WTgMkxp3Bq6XTWbaNQqEjWSFmsLwDV322R085Iif7Xr3STmZqa9arQucv2qtK9C
pwuTizjpiUp6WaiZtqFZR/SosyJjaOm03lXYICVXg1PWOo0kU5+3IkvdnhP6mGoXaohMv8fgo3oq
YI/OH8hl/zdO+YkSOhyU5I7coxiinsmw4ax/N52ye/1rSoETbdSirfM8C7oUvVyLox3TeFHMlfGB
8uqHQ8+vCOsnOkcU8wzUXBKxs0IS1oMWsUt3vQsVwGO0WdwEhWGSl1ICL98pputn2eRmGyQFQ0m3
MSVWseF8L+3DrDTrr4nNfpDr/6QBoIuYVDasW4IItOgkzpdAph/N6fhftCunhqQk/3rmKBCTpjSL
z2kxNd9nIPPVM/umxg9HNsBNf+nVndqTRnFjZ6VrrDs5zdH5ouXsO7PV7//ap5/IJKUwJiz+2nWn
L4gwlTGKgxBV8td0GKfmp26ZiEhncvVuSWuxEb0stwwAk39N1HPqcpq3biWcnO9eSbfA8tEybZ0p
PGn8gcT/f9mTpy6n2nHEYmtPy46G/XeRj97QlLd/7bGfbHfqDKNiHuq6Yyt+SV13wyTp6i8umJO9
XjfDADX22ADMrJy5nLrccBvVX3PiOPU3nWFVqFqk647pf+l5FTXttlnNvzaixj51N83WOk9IMJZd
07XJi1W3+XVrVPEfwxH+83n+r+i1uvlXSOr++d/8+bmqlzaBt3Pyx38+VAX//Pfxd/7f33n/G//c
vVZX34rX7vQvvfsdPveP6wbf+m/v/kB/G4T8dnhtl7vXbsj7H5/PNzz+zf/fH/7H649PeVjq13/8
7ZkUoD9+GsGr/NsfPzq8/ONv8qgS/s8/f/4fPzzewD/+dvktf0nG1+6nX3n91vX/+Jtt/N1SNupK
6D7CUPKogpxef/xE/7sFo1cIXbr2UXDDaiqRIMT80t+Faximy78s3dSto4VBVw3HH2ni77bgOOE3
lckvWi5Osv/3y717Pf/zuv6jHIqbKin77h9/ey+ss03IZSZXcR3hwplwT23Dk2Wm+9D1An75nWvd
QT4pIUc0OcZjueFjeZecS/ffOje4piMNqRO0JQPzuMETTS6t07is3EgEfVPC/8jdwV9K/SPFr/0+
uPxxGVMpgYpVl9aPI/VPx5QMawi3E2IFBZlUtw3S5D2ar7nb0HU1ky9V9inL97Xpd/lZs26oaYEf
RcZEM6C2Q/OoSTrtZ1ZOHylADNL3fi8hskBb9h0TeNmH+UcS1EErqnwStVzyz6bQPOdCXs22b1eb
aTyvFw+mPgw0Ax/8wk+/ZS/GN7faYZGnaRuhB91KoyZYnpdn2FX9FKTR1oxHD9pYsp7b7kUZ3a9a
hA/fxqyDOtvY4z5bg9D/06L9Y138dh3wTnTbEphCWUA3pzPaJ7prQo6sg0ZfJ3CydRNPLnqAdLzL
VJ76MHhnf1mtfytK/+sdmTaMR5eLWxB038sJMcGlroq4rIgr0kFcmqC5dfUHSsgfScP/ZE//uoyt
69yYgcRAPzWsGTt9mRszXLFwOIz4mdiBWe7i7nKCvFaNz6bl1UDjVvutKJ+6/Eqq6wJork7pA59D
I1xpmkCrO0g4wr4z37TuJ0ac+KW4tvUzaZ8n7XWCThCL2sM8fVmMR5pdUAi+RMPVDFOo/GD//PJ2
HMFoHh6dftxF759au8T2XNgpsp4jvfy6grZl5+k2ji4m4IwK3/ks7XfKyn17nAPYgp6abmgq+TYr
WewrZzfU17DV4+Y8X7+p5E2LYdMiULPhBnSPVnSBmGpTT4esQTEIHe6KEl8BT2ftHEzZrTVsE5c6
d/ggy33v+POv18QIF0EsZBHKUx+eqFvDecqsNchHBUjRrNtkduYgw1PLCwfQeL0xP1j38phAny4N
XEaVqwjSOkyK988Sq8oiLnUFFcDUL93kW46C4SpW5sVET9HTGgv1XjbsK5dwONRGvHPWj8wD3qe6
P27btE3LspSyXO77NGUxqNfgfM7o7EoTsuGFQVOumMvnaUH7//t9/qtrMQvMYKcft/upSbCpga2X
HQHEScIlmAeQNtveMo8m5n2Lj3S8x4d38nA5xTj6XBaqkKeegUsNb0JXXEjvjYsqbVoPFiUEOigm
3pK3T7TgfLgxGyd1Ptjyvwj+XNk2XY5vDll1oiSmJmuyplfcYhqX3mT26W4ZrX9vAPyPN8fB7pL+
SimkOl2w5iD0EriLuNJHrTeUTbQJmRP1QY4v36uV/7gMhs6cZQYg8I+T7k8nWZYYVWkMYg1cZudB
O0fxMSAkGqRLlOkdeBnXtJmUjwABZW0/fRCkf8oRHKloppsmgRPCyakn8AqPsjetcaWqXHlV4lvT
u3MglnHeOEw1OYtUErCCP7jqL4KBkmQH0jEFVz3NTBABmbYCzochO2e7WJcrdMt0I5JvVjiCikNT
+yCt/+UViaq20HXhiNPR1Zls0PvM9Rqk1UDzV04E8Ti0oagUEgJJlnhr6n5kSfmLDakMw0bqcVxI
7qmbDmqcquvHeYFwcK3aI5vWWhQk9eoNB9sPyrlfXsu02Q+uy2Y8NdcJzSnWsoxrAYVtpyXRNtVM
b8ZK15p2u/xgC/7qalxJQNEUOtHmGHn/tGohVuVRzgIJsuFxXHSo4ytSIX0ZI+/Y7v19XPvFfodz
xXPUYfIfA+n7ixkimqmzJZEmgbyuz9rkqxzB+O+v8vMt6cKwpaGI18LQT40wkRlNkXC5SpiN5gZ0
dRyz7wsiAZPezwcn00+x00WOYpqu6TBLx+R0en9HDGYygI9tEbgmxx+Ulmk/DFHsIx9+WjpaJK2k
iYkEpbPiD8yXfjgYv4vbXNtCmavbNukSke39teNlqQcakMcEI3le2yOfs8j92ZzygGHufibAnRZ9
M8RTsQU4bYN27R6bBH3i75/3TzuS7+EKqFcKu3ky05O3Gh69GLqpFcG09i801qpNLczdEma7DF4c
mmdGav3+ir+8ddJREgGLakiZJ4dx2jgrrp6DCAwInB5dkGBq3Fur6WF2u0wYthP9Fl7aBJmxcbzB
Nd/K0QXRXT6a5HYC+RH1OVd49FR/CDYt0z0pk4TmSGnTvw2SbMWUsIAbF+namUgb7alx1PWCQNvL
HcPZMsXnYZ4nqKjCOVNufKWZY/xB0vnTIUDBSZGoKwKVSTw+/vxPuxnx1pCsMl2DxUXCnNE0Jhr7
TQlfcWotb9Hjs6KO337/Nn74cbxfiLYwXd3k3Zt4hZ8adulHu4c8cZZA0LUaireRAiGKPlf1K3vG
cyflGeEWqii62s5CsoQQ78rMrkT3NR+fhuGga19j9yppaH/V3m1yrc7yaR9NLgo/BGy7AR6UetXN
AE686aBSug/jYJGbWj9U0VO6fBnjt8K5nbLL+aOBFrC1eGKn93YMJJah6yTPpyZAq2ZJ5tjwRNN2
b4ozjerTVi+Lc4MUcNt2X5rSpnV3HS4PVX6Oen9YHpzsfKq3jEYIGnXVTk8yoovR3JpDgxjwszXs
evuzU+9LytqKORkeFISm2alD4XjtGNS5ryEI1Xy0r9ZNxFiK/lB1eJdsw/SQGxes7HK41aIXPb/E
ZMGov1XlpTltv8wZbNENusrBujVQS8aB8Xn+kuvbof80xvd5fqX3ezVcQH23EB58V/HnOfk8rlCz
36L4fjUPRrpFcOEOXqG8Kdwsdzj4RKsnpn0pekheN317jnumbB4rd4/gp4HN/5ymfpHcleEmiXYZ
HNE00B/txCvFTbxekY7nMfex7daNWwe2Cw/eU8Z5Hd06yu/KbVlGaNoe7fC+QatnX9jjjvRFc6BQ
X0Ay9xr73GkZsLQfv3S4vlheFsPXC6IqGJ/lhYLUN1wLfcsgsgWFEj7v2lnqXqXLsyVv4hCRYg+h
63sRf5/LDXrhsr4U695stzaAKXJ5qDxQu4xvwrpsDpnj4chsQ26Yz5t+L1UQmoc5QZrxwQn/c8Ck
esLtlYG88FQoed/vUmY0uoD9JE1xhc+LlOk5KSGKJ634NKa57jvE9Q/OxJ9OXpeREOS/ygHSQXB3
UkBloazadj7m+PyHX4yj6Tm5+Gi886llzzEckvky/N3RBSeTPHU3b5JZNYtmL8EE67mmbvEt/dYI
vdL01mdo/474WrcPy3A3my+MAuugX47d3sGrVUcQ2gUSJiuC2hpdPZrejVbv+2SjmEqNx5ce+7IL
LOcz9g9b+Lvj+Dm+NTIvvNPO4YvVoVdt4luKFshuOPms5/1FdGZfFroXW9v4vL/sVQBvi1E+a+O7
O0hzV829bntt7luLXybMovWqWyCFyvWxLIuuxvyiHrDH37qFd4CRUkKufh77Bye5pyPhLW/rNhIb
pLIIkLUqYNPXVPELHKcpydG0fqrXZwi8KjzvlC/HwFmuko5G49aNPrftVR3vwaZdJETjPYgA2tYe
b5kZF61gnC6NNFhLtoiHsb3pnHXdF+UvPXYbn6r8sTBnzG0TVFxfncJEzz2d0dnyRtRklvbNdPZm
fW3A0u2tMmibm7E4q4a9DVl5efl97P8p16JmFBw1QJSmdfzf90u5r/rcbmBLBRPkxUAl47NqaWhq
yjxfwyX8INP41dWk5IyBO+FQc5xkPLpVoskypyUoIaJDRoI90+jIjrtQBiV6ut/f288VHZAvWJTj
Qjlgx576krcZLHsjWpZghVyAPTN0/gg2wBYJwqU5sPKszJ63DrycsJP3bmuqf2ue0o/dRJpMLqsk
drjWD1jkT8d5aiPdHTLud15djvMco6VSd7sPsqlfPFXsFQ3dEjZoNRYr79+hnrujAW+F4sZW2xx5
mT+MZQOIyvgX21n1Dx7rzznK8VrgOMcJE2AOJxkTQh23GOC2BphRI3DTzlwBwnVUeGCKEoSl4oR1
4vqDmHt6k44kP6EYIF0DyOS/3t8kQgXmAc7jGDDj90tdTa0vnEt9/U6jUvvgBk9rAi7FZXRSYoOM
2DidLZSOcxlZUwXiLF2IjeumzhzDsxr3ETk2Pi5Mp2oD20iW7e/X6+mxcgTsHW4N2N4g9TudeCI1
yDI4THVBGhIEoZynXiExH7ARMvn2FEAE/8jU/actAugAkQkFhkUGTFV+Uj4asZD4X9pg3qq2zgY8
0sWYYPC++MugZZu1xLMAcfxuGJoDTHT5by5dLu9S/ThALiSe1GDv32qSa1GlZW4VuHkDAopL3FCR
0bQLMEC/une/f8A/ryFFt4fzExyJNPf03EZiYKFcSGuCfTRshFl6ToNJUQrJbDP1KNV/f7mf3icf
yB6xDV4lE9Ddk5urrRFeI9LuQDgzRl56w3YM4XvilBb7bT28YX/8Yaf6GEL/nO/igUZCAhRAam4D
y53sE0wiNIma6Og+crMmW8SAGxFeOO2j3RjXQ6vBWyWPm/CoLLeOu/h1fRAYCSBw1G7W6Sv+4Ku2
j9Hliq8xshFZb7VqSxucKY0XAzYA9QUUrc3kUoiOHm5EGAHgXHEzyEc+Axk7H6CYwkXGm2fHX9WK
wpPhxfqRufBP75L7xEPeIB0CL6NB937lOCNyp4WBeMFSt/chBHEsEyAkMYxwhPZSf2TD/FNMAFlh
0RybGy7zLE6Hpc1TvVhzjH0ax3SwDHjrxY2LuKXWN6ie33BbQJ4hkpuxNG9+v4p+eWXJ5Uk50cCc
DpReZWLJHtvCYEmz1xhy68aelIJ/FWs7V5DbdKvviI2+uh9c+OcnzC0D04Fjc2Qzeuv9Ex70JOuM
Jk3oHYrdIqIBNNumBMLY12fs/Afx/acWgcOz5bmigAARAQk92S25miBDoxwMqryjfdQFbWtZe5zl
DmqylqsKeVbpjuUV7asosPKuwpTsIyTkB2D9fvdwaNOlBAPmu9AieX/PRm2rGZemOTAkowjyQyM0
LxofUWwGuq55g5kgVngs9kJGDyOGazl9z+QAdX1X5gcW/FoNWxwYzxGsLtm3orrQ/g9z57Udt5Vt
0V+5PwAPZBy8VqECqhiKQSSlFwxRATlnfP2dkN3XIhhqqJ/ui92W2wQRTtp7rblsVFiz9jTw1wyQ
7C6gXySarWyebHiIOSppN4235OdiriidJtp65VdaIioeBAAYNU5Jrp6v0VICW3Cn5KEPtw10KiaF
lVZwsQuPHx007BD/uGvDK0F5TjGcvi41CXvxNDpExT7K1I7iMPbeAfeckTbHhOPBqimUdZ/JGBdz
w6l84yZv6hKERnCOrrvcbcznHfZQtPZljR3UMjlFRpzZlBMbdKVL8O+H8mYQEp6nB2uw/HVYjZsJ
Be3HQ+71l88ibAhD/dWtZR59+RUkAldDU5WtM0F0RY2SU5IO/bWvU6zAavXxxWgt8ONefHQaBShK
uAgXuCwL1MvL9Vlbzc6OxpFvtG/5LXOL/GBonGk2sX/jWY43ImxaS98QGdOLMConby86SjGzOnGN
bY3EEfnTdPRdNKEKnjrvujS+89d2eGzta0JtonInlC0EBSbsAWbq19mywCckrVVQqbpbYDAxVrO/
Xb3Nx8+Dvo+RrPg2hWs+vHUqrzmu8NdiJryszRKa3kqfmS1OFDh2SZmEmsDGUNdW6YjMsdr90Di1
7cTaXgp3NQWGYJtIe/KcvQiG2mreC3tEbK+yk3Y9nZqe3u8qubcelWaFLiCI16O0V7I9nAlb3+n+
90wAptxREZ6ubA5a3ZquBKUm9Q68Sm7uQWYl9hV+egS2FaakiiXdLeotQPJM3o/TVTGtkcSX9q72
URDu9HFrZ7tJ3Y2NG2dbw1/j+Iq+4DvW/IPyucAgDxrvQr0anvqf6dH8Ann8IvtRUv0AF+Ab175Y
9eMFot1V221j7ZM3fqvKT0X8LUxvUmnN4Vw5FT5wz4NsO1LomPLa/h5cTmdm6FdLw/zhqDSNbJkd
K72xlx+OlCijnnrgKuUaiGVtY/LSLEotWo2yZNACbF3I40MLdKpMj9U98+G++d3Sc+DjnWvYy9Ip
HshBqK3SODO8Iq/gfFJC7MduJ9URFoPRoMPSxfIq9iAh9l2anlkyXg1Tbt+kQU8lxtLBCy22AAo3
HMHz4VOT6kMaBHBcypYUxZJaRXaOvP1qHmJLTvnFYG2S5+loMSeIMLAaq0b+HOmVv0fUe0ndfFuM
BpqTMfnqN3wM+CTPYd0XYZLc16/rIuERrIskdy0mhxTLVVX1ZjM7jL2dAgIVVYVK8H1C7BCzdnoM
DW1WJoBNwTB93SSmsZG6EOV+y1YlZZu2yZPgOPVUZ7JW/ZESxHtg3wYxDAp9sMX2Q9UvbLx142X9
maPU66fGFoKPc97c6zLSp5df6EQPsJPsvnQ6qTxW0CxpjK2hL9DGrRNUQn3+2EdnDt2vtt0a11QN
auhzjwru1Mtrmtj1artuSrZp5bSbjGFnmu2hK9Uj7RVAFmN6TgT1+kNE2UCF2VYVfBg0EV5esYNW
SWEDoRLliOaQSM/JzBHrW+mqH8v7j0fd6yc6d2gQd82foWIvsxPDPO9qK6xyR2It2pUyNTILypcM
qSmyWifzbfvAtjjbfnzZ1w+Vb09WWIFVYVKAnI8dv1Uy7LCxTbACGdsg6Ca1UoMDkOVd4mEySBT5
KY7wXH98ydc7Qo0PZq5E0qCmIbhM18qMWjFgh+QOXm9tRWcmZhah0mhOredmqhRSHkv6Qwy3YdWQ
Boj3sQ/WMEb+eJoFeDRrpzim2jpGm5f33haxZsYlbnU5xt7RGFhxsYUhbkvXXtnD4OMTHszAGYzp
5uNH8PrDennlxVOP+qm1sNhwZcuxBuDbnR2CMq/h5/jnMsxeLyYvr7UYNhjTVIvpDK9EKX0ZBUf9
oAVqhwFWa66m5kJXQQYrBs25j+9xfnovdz9cl2mVqYB2LzrMl083DTPDLtqA0pyPK78d63YdSZn/
p4UGzYalanDEYKFAq7gYoj6yah90cQazSsnWoWw6GNZWdeWHa+zu5yQAb3y6NjFO6CE5pdIxXy5N
Edlm9gR+24mG5Ftoxj9zrLRjp3iXPStH7pWbnD11kFiWSz/Q39OgdD9+rOrr1Xn+FQwmQE23DfSG
L5+rX9FCZHHMnLz7UgRzkTuzArrpUXbhFQCt5aoLjzk+z1WjK1+Bs0lQBcA3BpO3Ik67v6gobMDt
MqtN2xotmRbsOUWQAiKSsmhVB9mZ5fz1zMYvbKmzMGRuQizPXi3mXE1BrOoEkQSPqVwrvl5szSoG
KTluqVT1KyOslDMr1KshptP1pRqERJZCuLEMxhGSl6INiWLoUGG3zYvoi9QPQFKsRw2wx39zMY2N
vkptkWPNYibBcqY35F3BDgsBayl2TKchVj63RbGD1/zl4y/g9Z2hWrSpepuUn9VXAmDURHJfBbQh
Br96xsCa7Qth79qUECylNM+8vLcuNuvA2Itqc719cWfgGqEy4llzKF3uBfH1BtEVK5Ay6WoIz0W/
vlqMdOYKavvsx2bf43J0jdKA1Eyh4VNS0t9amGzZ24uvWYeXMbU6F+yDeWaWUs5dc1Fkl1JaKB2o
GUd4KBI6M97lhdlg0W7lp5bMByoXNJdLZRsrJlC6oNr7gWofYrbu6yx5BDaNYW+Q9KPlgW/KtHMZ
gq9GD8+EFj51Gto4JjS9l8N9GFuP+U8PHU4BktMmWkKA+nOZezsgU6Njx8FJJH1xZpaZX+uLyRvJ
jT6X5LnsfIZdXDUdzEoDkYYRk4EEyn16Vuyzpf9fzc1/ryKoBmmmhX6eUvX8IS81TgJFkK+qXujE
SVBs5TmhFXF7DQGuv6n5o2cAozd2TOzsCPTIaW3lex23T6M+HYNgRALeY+pSg+ArE2/h4qojfUHR
7upK+7PQ4L9/U8G4VhkJCN6XswneYFzjUhBRlTQvNTu9IockY6/rR27BGdfWwGD7F6E56ufERC/f
BFdWqZ5TTKf9o4nXlfQg8/WWThBjImygDpo+fsxxX5VJAuG7UncyWuXaQOcLRjPcjMAKQ3huuQuq
rPri99PDx5PPorHw6/cxbeon87KOonGZ2TVAELDkKo6cUDdMB+sx0g9H8q0KUi/Vdj8HZ9HYT+hh
5FU6A+w/vv7L4frP5SkakR8js0te6hpDr5W7Dliu09VoDcBN30tDjcRfPpW1HazqTjrnfHw5AP9z
RU5pBq1U7dVBjWhHXO468JumBLlSZPZwHWrriVRTxwhGbV92lqt5lvH3xPtHVqDL8FtFQM3PZmn0
eeENui5+ZHdN9eNHc/m1WP4//x9agjQWLioa75uC7orqa5OM/wO98Gv2vf7dG/TPf/u3O4gcjb90
NitQ2VkNEXyx+fvbHYRX7y/c4kyZlLhZSOb21z/uIP6NzrGD/4i5VGM0s/f+xx1k/jWbOPg5MPE4
D9BQ+hNv0GKkSCo1dkSir05yoCq1btRbvorqQKztN081nVT1PmWKQp5wTm5NfrD769a3nd+e0unv
ifN3F8rLtfrfC85//tsZLs2zLlFrdXAnWXPKzt6pLWBlMYUP4Vg8f3yNha7u34vw2H6/iOwrPSZ0
f3Tj9rYHJ6VnjdMzA/i+v4Hd44kAs7J6BO5JMbfC75OtgKGducNfO4B/V4x/rz7Pkr/dYmKmyhjq
seTKUb/LCeNJPGmdAx5RKFZaxUkGVcINI9QI0HGnF1m6P3Pfc83trSsv9geaLYU2RCnkIULfiXzX
VKFrdLOObjwyF51IrD9aselAKFh7w7nD27sfkfryhmO99EtDlLk7Qtu8bq8gbz6iGswecBmeO6m9
nOH+fajzLf/2UCXCAZp6Ag5B3qlT6Laj2P1urK599OltbjvgPc+9v/lpvfUU50PNb5eCkiXbZT8M
bm+K3TQCJCaXCfACPZTwlBhQELxpd5F2xza7NzQiBNLqzEZ2cXT7z12KpWeD+BAQMkrfuGBSdp1M
VdraEX+4J3JrZXDwL2qeqH4shekEGM0+/mzm4+fr+yXt4uX9Chset2xNlKFVeVWgmNRkYo06fUfL
3tEHb+dNKkwpfffx5d69yXnZ/O35dgbRJGUjoGU8FXcEpAABHtaJufIeq0sPluzZ7/Lt4SCWraPY
qyKYMUR+2RD0c+2eUzd1UiC4fD4TM5pPgJREznekfZLPTnBsD995novZx2DzNfagEtxma2Kaf1Ce
sss8uAzuwlJsg1Pmqoe+tVbxtO4QIHrmIVglV9klErbhCO70m0fQerDx1EN3EV8ZAOwfopMhfe0u
yJZZMVf62mX5Nb/Kb5N2A9plg+zTuAR+vyaZgD++iSK3uRSF8pgQFDM80rRbfRMwGqgDEAizb7QD
Gd82GOLwc3Pb3dbiUtko6/wCZDIpOW60GfeGKx290R22g6Ov0d3igz7kmwa4kjO6GXkmW6/+FqB9
q/dhemj21ZV9+wtsDHdmuE9vpW17XZ4gwGXhje49R4/ahb8T3a7c+8d8T0CKspk2Ufk9uZnjwiD1
P+tA+bIr6dCHzrCrdtnOio7tvv7vZkbcry+/OaVPbfKCRtVFfL2yGtvp9XBvNV65MrvoZOWCmA7N
STt1JfjfIRS0Mx/7/NLfGlyLKVnSeuClg6y67Tx8ZWKaFNupKN956pfAC/Ekeuu6+hIqyspjWuma
4pQS6Dh6xqo5O8IXQuR/55XlDG2C9ZrUznOFfpQ16i6pTZVLOODzDljxwLAkK0JWH5NePnrkR29y
wz9MoJKkuoYihSuhLhQZSDW1x65fDYgjqeSrAHiIT+ilXet3tluG5S1n08q341Xrq92hF0q4JUBv
U6JVYk1sHYR215IkU0MlQGulNsoFZPAaz2K6MmrA/ETyAU97tMaQj238BFsR7awAMgp8Zt2142cA
Xdf1EKyjJvFXia+fBsW4JKzBERExxVpKmk+JNiJbRZaVXgWI7SQst2kY3OVBvfeVGnGPQuvcisst
JDJMcYDISS65tknVaIpnX3xRmjO9gHe2ITARX350ERrERCdKyvXCfVQ+wRh+FpLsDGF7sgCjBNOm
MYvbUVyKCeoeb5x5+Mwi9t6cvljDSP2QOyPOPJf0mecAJTd5m06osQWglxv61jHnU2wq7dyc/vaa
+arHoleCCoucem6Z7bg1A0pzwUc+r5pQTG/Bg5N5cEs0AtO7v7cs68x9vrP3EMvW/ARbMh2AY7qw
005Z3KLOxiWXaE5QCMeOiiPn7864yfLbMwP6vTtdrF46CEqSIKrokLkFbY6krj4hpdrPLzXK/U0s
XXZVcjIUVmpTPU7+wT5T7nh7B0Sk5suviQCZNgZqFh06YR9LXXXksDvWtsROYDwW/PO8DTpzky/r
t/83Xyw7LbncJ6JJQrwRIxJ8Tz4I416PTIY1aQZmxs4oBHFPXEmQnNv6zFPRGxOlWMzQw1RXGfo8
xaWTdZTCieiLW7RhThqgZ1aUIwokWGTWNeXLncGvEo8oQD6+3b/d4W9dfDFL6/VoagkYEXfojnFv
770E9ieLQ5Q3KMcGgL5aLj/oCVNUHDcXWRAf08S+Tit8DNVVNg3HKendpPQ+44Mlu3hNfXWn2VgP
CJuQmr1qbkVNk/4AdTHPj+PEVEQK+lbi7SGKoO8ZYFAZ1f3IkURlZyAkZll5YJbdB7xZz1uXhORk
ZjAv3ASwwau+1SYsIs96cirYJAY7YuYr283E3pf3g7Wfqj26YnnY5HtmRSQQJhs6CUKWdxzjJ029
6tOjpz8Z+m2r3ttETeg/G/0hze6Ubhdru8762TV7CxVU7crGloTpNN7L6U4Z5l+6DrbVQCOY1IF9
4Lu+4RpQEottpKarCDu9p0BRLNQL4JocRDoQg1Ym7SNNu46r9j5Sqwstp0bmTVeKHx/tonRbWyOx
DRiVOqw1iuBxa7ud7wRdeUVAj0sw2Z1ZNbt2BK0zXeniUTM/dXkGVmbcw/Fd1wz3ptCPEZH1gR3u
AjF8V+hPWWK8s5OAdqEmfkKjuR1r8UlvrnAwuFpi3hM0d5lp6bfGDo5WONwqOkyEOnBHojaCpHJ8
lPEBYhCF3iaBTd96CRMWu5wUK1wRZV8nmfw+GvM3WJd240SRM9KB2kY7VJdkOfAwpBpMXyTkC8in
91FpAexfGcmPIMRjAEmsLr/U3s/Q31ctpDf88CPUSq2/JBJ+ExnVTs6NaZNkPU4Tc1/6HOoGez1M
NJFiceg11SVgdpOq02ksUaWQDNAVPVl4BAmbhzJMjqIQN3MlOGuGTUluI7y2TUFmhc9yE6j7rs7v
EoIII1TNkaKzPZFdz8b0Zu28oZwfzTVnyvsmfoR3PNs5ORNYrWCrFN2SGvutILPZz2QMWYVr6a2b
FPWlmcibMYoIhQXiNobih64Od21BBkC/zgnOJM20QkycmpfduFdlsux8/TYe9Mt2NO/IP3oW07Ca
ZqabrO6DuXhoGBeUuc3xVBIMGpXGTSf3F6qYOYQmtdR2Z1Cv0FJlL0F0NnQVyrzYw5BMR3ljGMZR
NOUxauNNoH6WCo/xO9wE8NlWbLe9qEtWehx+1e166xNaMtXtSpOfmFlnbjSWjpNihufWyfdmufnP
fzv7KCMC/1zFrlaOLkF2e1F2TiJVmzCA1jkfN3+m0SyCYEtlTgf/3On5lwrgrQlusRWxvGTSrVrr
XBq5a8/3Lv2GAZ7SbCLpXmvxPNXJWq/REhVXNUSGPEXP6gFqBgxn3pW/nCXYmvwSa5m5lgsZdAy4
iKzZQAtd594+atlBKii0NJgOIgKoG6/07L7OPssyu53vYa9ubM/Y9orOGkkuo5B2Hlkic7zB0AJq
UcdVb9/43anIbmOLBAlRrq170q7XZyb5d45lSwc/ESUT5GE/djUwAWp29JJDot5n8mdWGGILiUwg
Ag4I7aqDfzKMpxoepc2eVTbRKwMoGlw5Q95CogrOoqKhyaFqF+zcrlIaWTdBfE4H+ut4+sa7WraJ
qRAGk27ElQu4lHw7Uvsk1FV+v8uqp0a/le2rirRPCxNhrN5UqnIhSDGPs+aCOOwtvHuCUin3F6dQ
veyCY89Hph4T8mfKgsccEAoLAhbXe5U8aQ2f23NbFusy8ej+zXGbFhwFE8dnufYRNptetgXhA4Qx
cCaq5HkJfVTa1GQAmQYJS8wYZX6PEBdIHNRy2iHatyT9OR8BDARnYYNEEIFg7FvE3QFUpxUnKhmr
S8cj/Cr1X/A1klZwUaAmVqXxpgGpoCLXUqubuHGTwFWjax13jjmRl1czwRFMTtPtIn+EgLvNVYF+
3HdCMoLL3l6PUb3N+PGVStCkR7A1OVp285kEpVVq3eus3vrwbDHptuSzfPxZ/dJevfW2FtUTycp8
LUaL4kYXhDvu8mxCkaKap5H0Nj8mKjt2jeaujR4IzCMp8XOJuwyKOYHezkhQz9QCRW/qe70loDI5
Rr5Tk7hYRb8OWYfeGu+Mkk5TCVKoqi41mJBtDI8FtdVoe4Q0Vdd2nF1EIVocDyylqbrw8rEgdk6A
EE4bKR9Q7ewbyPLQPssO4yJWowjz5pSkdAatPf5qeKysq0a2mciHQ2VKyBTyZtJFILee2WNZ7+yb
reW+2asUNFFe5RrJZw/KdlyalyzeR7lDxeI3+0QMV2Vo36it/r2QCFuRd8AuL1VeHBzgK60q3c4s
b5TK1fnMo1G6nkzkx1X8qQ70RzWtXdNvNm1DnhIsZmJ0IL7Oh+gOwFP22ayri94fjkLK9xrJCnLy
tSWD0mYtnfzYGUZpB+5iE/A1jpl0LSXlddGbrk8QSFDim2jbvTJ+0XOqfVNFcFC+MZvhsoCLM4bF
HuHaLoWCK/P3UjY3XWXuSMV1ogdkORtzPjHnsGeLVVcZa/7JtMLNRIxGbAhnqAQn/3OTh/LOLDfz
xH5fYHIf3g65ocEhLE1HkK9BzfAGdw1Fy+44Ntfwa4Gcil1BVhldqE+pp+E1J51WaU7laO/OlxV/
IQTfGhmLOtg0dmAoBDmQIrLRplfaUR6v6zFXKGeOCfWv9llLkovE6u/ZfrvadNe4fiyOBiRsXsjK
LpubCsQu+C2EBbBDH8fk09REODEpK/Tpc9pOLmX9g2qvgMCzBxXN7ZTn0QHHwEq1973hNvEZ1MV7
h/klmcUqdMNq+sR0S0+nNhY8aVS0ChMvxlrXnS4yj+ReP6AhO+bD0dQkdNt4tT+eZN69+OJ8Ek+l
Eopqbt5REB4V1SkzcSRZ8Guqt4DaUWKO3VEjanV+jXaUHCteq6Qb567/znnQWmxbEjLnoJ37lhul
1nVVeEetxNjcxicvosYPUehX7ao3TlMePXx8z+9UMJb99iqWkAIOI3EJHGszmkVCnOZz/Vw5Sdia
gHtbJcZ/+3YX9RI5lBsB4QQ2tFl+MpmbCR3ZFsZ3NbCPhrhPQ2I7DFSvQXWSjPFoBdPR4Bz08a2+
c7Jfgqm6MlNsjUA66PCU5FJzN7VXo0kcK7dZx94OFta5/ed8mn5jTJqL1UrtpjGYGs6J5Xit9JoT
ifSTzD3OT1ZqpV31sy4FaTURS2VNyHtosg6wNY3Oecnfq/4vJWEZaMZG0ybhxqyWKUCGaNTm8Jmt
yfMsecYN4ng1EeuerUfMr/XxM373uouJMUk6per1UbgottnYA08wySZ/qFWLDc50VHj0ZiY5QxGf
yvzs837v1S7mQDvEamTQwXUHHBwonPd19iBGCgMR9TfJIOZK2SfY12k/RK1/yIR+M/hPRNx+abXo
5FOP1iryUrxzza13RtVS/EWUDYloLWfrIlG/QsLe1LoBR93YxaRl5Kl8rKTxqHjGue/tnYnDXExc
CFbpIneF7fZq9CxoPaZmdYB+OM9XQgs2amg4ef4Ychj+L9/zYqqqDd83JMEXbjByQl12VKNwtP7J
84VDNOyph7kkiqfS2smS/9/NVUvFTRq0BkwWW2LH3h2ReR4jumUtI3ieFkVmHWWalQqr7pl7fO+p
LmYrssuSpIp1yYUgdZwnjJxxOkwaq/d4VCtCoXVA6rXiGMj1f13zj6Qe9+epr++qQf4fajyUeRZ8
X+FxmU9f0+ewbH/8Lu749R/9Le3Q5b8wf2CXNmffK8wc6z/SDk3+S1UQ4CJOQyjIxot/84+0Q1Jk
9CBIOzADY5DV9Nlx9R/yq2r+Rbj6jGOyZ84GU8SfiDvmOebfuZ4fg0kV6QgRyOgUkX0uxqBsRQbJ
tPFcUFRwEkq5cZESHHxTmjWRG789mtPfP/V9Wcff18J/gMYFGTWqJ2749+1n3Fl2VydFT9RV52GR
qkSH/AAb0Lc6ZwOqCdIIzlzy5VL265IEXCiKLXQNof7SuUYZLI0ilTmFyKzG6bTxVxpFeKbqPi8P
i4c4K+9BOaAlg2e7GHKJpemlZ5CBE/h2FrjEKmFCk4XRbhF0C1A3RpZl648f5hsvDu8BVDVdRdjJ
5/DyYVL5wgraWD1ETFQIPkG9HiScKcJpYLX+3wP7Bc35zJvjYhbCQVwGGH0Wby7ytFKBx04qap0V
V1pmG9/1vC+J2SS1pw0r2z7z3l4uiXAG4BpgIlGBxhEDzt9f3h0fpNzlcT6suj44yvX4PARecUTm
/VBHhn2REqQSlPXm40e6/FjmiwLF5IqIsZDmLcZC0HhDbg7RMGeIjrRBkcnWSZ6c+VheX2WWbGHT
RoTJwF86jrqyICJbTghGUIruKrSK8LKsreePb2X5dWAOxYJjwpQSM/5Hn5/vb6XEOV9+IjdupNGm
VJ/sPh5PsWrmbq205wRFb1wK1xADGv8JXr/l/RBKHgVRb4yryJ+j65I0B8cVamP/ROheO515R/OX
9vtQ48YEnoHZgT1bJeTFh9GHeYkaPptWSRzqu2Rsys9B0bWPSKrM66mNyQAxo0E+M9iWA/zXVXGB
2Jh94RPri/2h35hlWQjqv4liNjehR08nIsbsQiuKirNnJp87TL3xkSDwmTWzMy6VXeDi/UWiFHKa
TxShS7GxQ5jVwhqHM8P67atgm4Z3A9VzOawTTak9KyZOgfBTaUWmje/0tfpnCI15LDN3QA5hFTM0
1jr15b1QXeZEJNdkDFdquctjQ7ryytA6qJj1CU/JytPH3/7ruYNu+gxIYWmlJ7hsFo5VbaZ5UU5Y
fqc9T5nyxmSXq7xpnwrompEgDbaplDP65jeGwaxuR8E+uzQYdy/vEguHmlYZScqiGa1N1Rr5NrdM
uoXACT99fIOvXts8R6kGoGBY7ZCD5l/lt8FdmgVpgBo4MhxpwKsnP9plGVWNP7yKQO4CLh3wL+m8
2lIVM0mlHOlKqtFMDWk7Sak0OAXnr7s/vQyzFOpWvnJWaOC2L28G0GJoi4bE8tEsYJD2tiAvCqzA
H14FWS2ODDZcLNCgpRcD2FZFY8U61QG7jCQHsQvcQuJqnI+v8uobYMTKM2Z4ngkhVi6ugtVW7cSM
y8I1Kx2qeJpOUJcGKqp1tP34Uq++gV+Xggoq2FBho1n0bOTBR4oYAT2rMIdNqzFtZd0dC6zUm48v
NE+oLyZcrFlsWIx5rsXioC8WxaoTbd6ok0XTwPQU5vSxsfahntZ4862RDkyjjvGI595K8MaTethi
LI3E8Mf3i1eWkYVTCJsfgNeXnwnjVYuI0bZW0dAN/oHcQlveqVpa5Gfu9/U7nBm18+zBRpXrLMax
5JE7XWFjWCVDTnvDRqdG1Gq797VCvf/40b5+hwQyw3SVVQzB7BsXuyqTfmlZEfiL2H8qri1Jz/Y5
GXZn1q43roJynEOGxVWY6+cb/m22GGdUlJaMgjZz5m/ymD5M1vbBmceGKH3xoQjOMKjNuSPIaVhR
F1+kQT976uD2rCOyQoZNwvpVb+Q+KL9bovGqz1IdRgStWiX7U4cgY8/EmFp5ur/z6zjI6ODXVrpV
h7Jk+pQkCfII/F7FUT3cFxfER03fLaPTaK9HY1z98Ahkj9a6p9fpakQCW935Wt1ZW4/VmKz1qBwy
1Bm+ElcHefAmT8cQqJVJeKjtDm3falS6kRIL2aWxbl8xSfuUf0pCB8ObKBj0btsTyWVSUlTVsrsh
annsVhH/Wgc5lbXKDUhW7L5KEaHNsIrYhugXGSMFWC2qgmMb1cWDQfzlTsu7OCW9q6qLa09HbPo5
qPoxuZTr1KK5gS+dqn9nejRNx7yx93FoK9lpso0ciSUhVfGN5OkhxtZaGoYL9tsjvKLMagdjlfVR
Ye+6rAcSD6da9VhTYyO3Ns1A6eQWII0XbIO6Ecg0J0PSb+LUqPAoqV55EykTqA49nGZBVlGT7RbX
bK5WbSzAVLRGrWZPqu/58iFvDAASOBSCCdfIUIXJV4jKJqB4gSaHGGctwNUmG23qNBna3X2ldxZ+
NyXPIR+avf8ljnrodmE1qLGTDkpIURFkryvsQlIdHaUdsCm1ysOTNQbmJxEQq7jPJ8xgUHYs7edU
d4PsJFoBom6VWHnFW+vGqnLqMA0KwhXb4MZvY4v0DStIFcfMY7KXk5SffhMAGghZu0xas1pqzFF5
iTnQZGnTpLkiKcu0D+SQJacW+YN5P+qiHt261jP6ZJKe9na6qTo/gmg8zhloENeGOpCeRVS1Ot4Z
xND1VQUnsDr2oQRipJCirvoepuPkVtoovLVWkIRJV5iQ8ZXOXA2pRQ0x5W6HVDTVXdGUbfg8VkaB
kznLZGpToFSKRqv3ZNxKcDFqDzUezMq09AGH+mVi95YDqUvuvtvojrA9C8I2f7RlVBX0rOLGnkgO
GTXlSk5FFhzqwg+GuemklHt+ifpbLIsMzolthSeRyuVPciVrZWXnYSMd/d62CANgg53mp1KRlEbn
yKdp3bcp8iLeKnwuKln2MJndMynJarbzyWFuHNUukbACn4dwSRIu+SV2VEXGqpInwilINZAGFztv
YpGvGZb+zZBowCUVOEH25dAERb0L/DT/LhhU3Y500Ez+ltYaKX5CKrNjM/nyeJEMnpRse1GQpagF
MZLTkcHTYwg2uquGODL/OLQo025Fkpv6tkrBwm0CqSzVjaIF/uBMQYWtmAR2MUL8irtiE0ewEjal
FqdiF5A3W+CrNVnBhha31EoikI4tSe6Z14T5Kg9jksvdzuJH6hu9lvjsawv5z0boQ5fvGzXU/HWj
ydRy9boovbWIUBSsvNqKfxBZiGoN44lKcnlKrDKc3B5OoIE/onaD2SW9D6UqBVxbpyhXW9vvzcc8
b9vwFsdBVrgmjTlCxPK+RWij+iiZ7KyxH0ujCS/lwpb8DS7H/Ies4OW7DAriTldTo2fhJiaes8DP
povkrqwEXABJzpX5BbX9V72zGwt7Wx7cA6tN7HVWWfCcY4b/VTxkQAxbRYTj3vJzxGpKDdaCyFgO
/Ps+DuDXZnXQpSub0fiUWxLiGGlM0pu6rTJ5HQ+JdBWPcXnHxG+p60QTEmHXaseskWV1U63wasf3
RVyCalJ9EHQ7f/CMegsMMyquR08lQT6QGpMw4rAy0nWoSUJsCiMqACtk9Ea3ulLQgM2HqPKefHY1
HN3zMlAuNLuRKlK57dDNmS/0PYHNYIRHSw2zz43fBtEmI5z7s5mwcK5VIXrzZ1mOdI2AbWfN0aqD
ak43DXq6aa1IpQuzlNEpiyxJzMPUz1JhH2kRqINJGeWV3GRlu9HVthm32PrAmgReYxFHXmuSslLs
MQfoL5MifAgYLcq2kiK5Xos2G5pDSWBnuBrMwkgJdai1CKaXjNXBT5JI/dQ0VRU4g6X79kFmKR9B
kpAvicqaBX+F79xG2ZxRuNnEamE9M62V8qWZW8TI+gYIJAZLIW+L0DPidWDluvUFAHCHSExK5fgw
tj4yIt5kTr0jaClKFOPEnfR+m+dYIcaQyJ9uFpkhTfKfRk+hlDaCcUGloXQ9CNzC0sBJ931eUclT
odxOSsGmsLDN6kcuVV610cMx6dd8UCZ7fFvr90NXV+mK3E+1RLdGlPG2YQ34Eo5VfxcpoU6GsAQj
ZU0ZG5u95FnKSi0iOuNJYvmFo0YdwvQkVqUKCLlEQKSNqTXaWsgBVacrB8w+lBqjn2qqVum6sRVU
L3Wbjs+iKOsOqqvWi01clS1zu+nD6uplpUYPXCh1u1HlRE3QMhaIYEJIIjsaFHW2btUebDKTrk3X
zevMR9FkQeaGaSa1G4KMZ91a1nsmaU/heEPVb8zWZl3IaBDI2xXb3KTv2iQ0H9amWesP/8veeSxX
jqRZ+l163UiDFovZAFeRvNQiGNzAGMqhhcMdcODp57tZVW1VMV3VVssx600uMgRvkID7L875TrTN
qKfayaExnURjVzsPBbudtaCINtaYvXostq2O+DwFAJ+grhDVjFFIhmbV1VARo2Zry3QCqAM+Owj7
d9JtHV75bvO6dB5l5DJ1HL0fBZEyXICLx1hrmol8IabVYSdMauRoZXLjMtjJuOqarNzq7nNFgSZS
dKoO2eeJ4Cpo3PFa2rICjWxVS7MPuyraE1Y8RXfe5GzxgdmCiSmQGmQ24yDyJGUFYbv7gVjF6uCu
Qz4+iNwexf1aNEOSKRG3RLlCa5iXm7GrNm9vcb6XWWQT0npbk4HKEhdthHl2t3YOsj72g+rOr/wN
8SkJLua02T7PTlusoXOTqzqpbwZqCfXSVeCGeNNKPy+vQ0+LAXFrMZFElvZBDh300Fpl7F+RDtgr
cXa9tQy+y4VSgfvVHSOxSyQXaZjOl5SqOhsszx8+KFvc/hJtMKH5HZc83/lWq08lF+J0JEwmDE6l
wNadDk2bq0zQHA6EwGgCKkMcjSbz6QTfR2sV+lpCIFB8MekwFe6j9THWJDzsShzhTYoCt6wPMg/1
BQhMQB0UBk9CPjXSm8E5Vi7f/pFvwZ6fTHCtJm+ajtpXzaNtASUluCqA3VwEoqcGH/W4QxXkP8l2
ma+DqSaZgpA5fRa551eZWGWoMk+EyO3yfpISvmiezO94M7z3ld6Wx81NtHOwc9VFaWK3bGFn0Ipi
z+/bIKn5KvVGEf5g1h+CtcbfD0DE9saHAohGzvBFDgMHIFdjaunOurOlHYU88h0halW/MiKfmSmw
ZHTK6j0n+EuSf523lyx4isTUm8p5AC9b6U/Jpb5kRNMSzjW7LXIl2eTLl7GK/Y1j2F269JLx/TJV
W9PscafC5nabWoVp07eljSJayHm/uogkTmvrsFIFwYU9z3I9K11nK1AIsNfoIbRFaKfIToxAZlxU
765bQmuLg9ng64ub7kTCcb7y1VnOpKM28ZOzVFa781sMJrvNFi36k2KcfzbKDQndXQdew2qskAPr
SgOqEV6k3iZSyb+jcmVkusFRJ9kjDJZfXbwOX8KyCglGzqml7NqhW6IX6CcCduvpvEaSdzWQlrnc
N8rItK2sCtKDjsAxhrRDn4uloput8027d0XVhHvTBMWD4aQbXgF6jGFmigh1XaHXOtqRY+EcWviK
1kEWYR0eiHtrO8TYARrhqieKL5vdizunXqvtkUB5odKEy/QcWbMQ10XVWa9jKCL7dYjdfEmlrOd7
2Gbeg5m07WVx4VtPZZUU1j60Z2IZCq3Poz1jrFHBCqMiqIf+m9+J/mEGzmEoseuGZtgNxy3zdcHS
GVMegH+ugxyhg68rgwSDRuORmcfyU4xd96sZZihurTVxe5a4IOUucUz3aaDs+Fy5vjRT1uXzCr6y
FoGiDY7WbgMgPsiOY5rHp6+mm4jTJvlqrVuLtJDV78ZHLGq9HqIytutXkjhJQE/JqxYI7BNPuuq+
6KyGt5Jc7WkcMwogfoXE74jQYrO9LhGvF+DVLpgPevCaabeoIHgXUzW/+LSCEkZgpLyds3U99jtd
rSrrlYnjAwE8843ZKNqzaNtoQ3hbyejKbB2Spr53Sdf+KbHxEkbQx9unGSf9oxpVMWd9wq3Dc2p5
1JjWiHXKay8iQ46M7iYI86I4tMSrqCzv2jDfk+1GBby1rvfWl579Nlec3hy2QPuPSdToU9V1HgbC
xth3pFs1LT+HIST5hEr9h9B5nxyhaNfvQ9B4BcKMrjmQkg1RIIT0+h4YbQ0Pbh0u+MM8Im6Gb7qk
kXtpWpZkH3xvydeorWVc94Wh9E5r8ASvxSCTGh6QReC6NUboaHMsNfNB+Nvm37SRxmkSutocDaUg
yvmZaULyaDHOqG66yIqjHZH3lr9358k+MpAdvwP58znbwopiJVIa0Z/v1GbeM2yiIO+VL4ZMjgOd
wjyZ4BQsG2bTkXpzIlPbbC/bZukPESaThzDddt7jNQhvu5W/JINjwVVRLuEM8lTaEy+HPQZ7njhq
B8anBN3HenD7FCYGhE7Gw4PajbISzXGcBiTQYTN330loRjRosaU1KarZxck0GL9rr+u12ZONHoGc
itvWSRfda0SxhSzJpOsBUVZrTHA86888Tyk19JOcWjL/HAuxZIedPNm7/WglXPKjedpU6dTHrZtr
3CGzheWDsZ/HP1XHsLWdDf9AFC3BzCyCwXMaWLYz3vVlmVB2x00YnefWEe+dJJV+V4bDAKkzaN0X
qw8v+SIzxW46mfBSuzWVvClbDaI22qzqjZJvpQAtuEMzbGy8/BDJiCuSftc2aaCcFv5inGhCTrQv
v0e9WKbU8QDpYtNz6uZouKsRWMUNx2FvEuHsLYFhc9eIykY8rMvmY1w4ZtJp9SmzN3trXi3ie+7z
Spifsh033nJTSnW9DPP8g+dSkAEKPr78ta11Nx4huNbWde6UhHpqtRXsp2fpNKdYatUdoc5xc45O
rL0DXa9tf7Stj+C48ypiEaWttm9mLDl3dFs4D01eLv1VbW3yK7BYSdEEij2WqbfVq5XfWmuMJe25
WLXP+zXqtTou6FljfWcP8eruakCyzq7f6FS/Mzio2g+7Ckk5E9KZoKOIgTFVOlb06i81ZdzIxbe4
ofXe+DYuRpaKkU9E4rDVvKdFYDfTE5idgPz50LBwGeulHG7jPFx+Laa2IKgTqcY57eZ0y1FNv1JG
YXmutzj/GYxz+4viVn8d5qRwv8z5oJtflaH6xrhMCZ06Ye86WGFAdT0XhRjGizBLFS+hYlnNFGCs
viihnrp6jSVNhIJjHvBoeN1AsQtAjbYogMY0BO6J7/PH1DrnsZP3Xe//ot+t8ehFP7rGvaQ3x9O+
jUVyDKMFRyolpzU4x7g1KqudxfW/i9hfi5v/HHiVcqK8SbSQltNBVimtByvsvAn06wX/Fw4+M8PK
mtRXxhIBrQzBCHzuaQnu/zPuTS4l7R8NeidMKnA/zCyKKn2faM95pjNzSt5o0tTTdYmnhyHpDXfM
qOvXfz0X/n8mqX9ywy9cSojeHnz2f5zYApEOeDJxFpR8t7OcEWUGdT/ZTTYC93/9pX4fDtMYsndh
h8SKjvTf312ogfGM2oYlTx2rrG8F1+DOV6v5N1fefBVWIjBuLmIWxDG/De8nMoxVDzQt1X4kr2mC
ujPCFu9/+Cp/yiz+flXBl0mSSxoWmzEwU85vu+FJKOkDgkAcvFhNfpA1t06az3437qOpJhpF+fHd
Etn0FLUYrdeYC++XHXqUPv/6u/rf/QAdGyKUc1l4+r+bNGbQYo5l8QOkUNbZoqIks2woDeA3/rqu
+LckV/9UT/X/NV3HtZG0/HPl1VPffnbl59/Lrv78E3+RXbnJH4hG2Fqi10/Q/1xEyX8h6rjIri7c
Q9zAbClQ5vBK/FV25cf8EgDRiOA3VoUEiPyX6sonvxu0N3xbKKqQPnlR/o207eA3/AMMQT5DxFvB
6o73AkjwP77iMZkSaruo14dcbONNtJEltxsGQmFPSF3D7QFBar0GaTRtAmLCFhDCbJap7sd0KNqJ
kmbTfe38aE0vnSOGeRx2ypkdthC9A8c4EWUO1gZpRr5rpE1J1McQHz/N2pQs6xrhjPcRmQDOebUN
eQqqag19kRZSFC91k2vrtm+1z8Dda5u+PzOnFBK7W+Sc5moQ4ZTOfe9EV+PiqudYL9FN7Yfxg0eN
t12Vuva/EHFuDTvTDsx3VrG091GOeningcFi9EbV3LffoOk7uksViSn5GSWCXOwdfnRjv9qr1+R3
aCDW4Vi0SRfuWUJPbjrmebEQZDQF/i6xi+6rX7R5eHCbeTYnxmB+gowhaYgWC9Wgsk17qt5tZgSw
U1lbjAPc6cKaqTKjyANbAcjsQkT9wCBzWsRto5LktvVM+zzU5TYf5DgtZ7tZegYm5VzolH9C+aHU
pp7WkInQZfNkyAefO++wyiqM9+1iSf/gV3VJOloTX3REnphpSCHizc2tzwD3HSj0EKZeKXF6NAz/
mO9oi7WcwHn1kxZ7fatx/DFJWdudLCdKpkmEj42R/XkL24idrwpxtY6lA3i89evqaOXWU9vYwbpr
/Gn6zJu8yZKenHHqff9cKH/7ssawLehUAEeL4dptc1cSpVaoG67DEX23K5vXwqvnq2GIm1tDBAgY
IOSD18xD9TfhXdyrpWmyufWa79iBiB8Y2641WV1XyX1UB/j78nXBmEn/HdzYlak+8L/z1ESVyQ2B
DNvAP2cx8S9RamAytFkGIL+0muIYkEc87bzNnZ7buS/svUzm4YiOkLXNWHuQ9ATP6S0EnIticCsw
ozGm1rDmKwRkB02tRS3pUt9kYhIQ98ehoIX2FSyjDv34SQYaV1TD8OCJqFNLp1gm+i8acP/CT7be
Xsm0lHO2lE4ZZMqfayc1UdhRAVuXj2pivR3iYpYv3ViWP2LWa9QeXjV/WYqyIBVh8NYXPYVRQ+mR
Y0YH7KGs01qqoE3xNYkfSVIUr0R1RgULTeP2GGgLDflyWYdfIxNATLMQaR47K/HIdxwm63HsAiZt
lfGJno0nbLN8e+fm6wKxnFaj6vkBuFbv3LSqmoq0E1b5I+9dtZ7pXBeEDqUXPjpVLV65Mn1JhGCV
H4sSo2sqVO69u7xQeWrHwiJQ2xqr+6axQox5qg1+tYVFjrGl+bV0Ig2cXjOaFzjOvvdSsmV4kjrS
Cgfv5OItTHJCVmd/+mKBL1PniLL2RPiJb6VOlye3ZduQ5NdMI7WF3Wpp7zGZzXXmt6F9H+O4TQ6V
qusLi3MZ9DV+BsOWWFvTj4HMgZ+9J7fmqmPKJx6CYWQAujn2mu8TxRn2bcsDnuMpcLsPwWfY2LRp
bztbW2vlF5+QBBIMJvU7MRG+OeAyG8JMl1b0qszcRpkLcpZZx9zLdj/CZX7FykKmmGp1+8UkHpW3
3Kr4u6SxfoiXxmFyFIxwwuyAuOdDy4yiyywHHLHgyp8YbzfDS6RmNkP2EtvNwcrd4pcbGSqQGqnC
eyiEmq5VPCtWwp7BbCxA1B8Q6W3MzMN8whG55nZ8UGFdYA+cPAwXcQWSl1wDE796roXUUjRrS16j
MwMx4Y1NDizA3BPMLrxr2Gyrh5Gp/MoB0+SPeWO1MvM9VFajGsV76FKJZVAJE5i+28Z0EiZgnl+x
HHfXLODHdpHJJjBWRtfrix3C1uaztRcP5+jC2bZDvrj52VDAVDlEy5KPKF2HgDwSMU6PbEMqkc55
H0oAmCCrM79CEs2avLGuKb4H/PvdtH2PENy/YnVWP7c23m6byF1abKWiJuJg9lkM9mzdMr7hfPZw
YTy8k4wynifUXnonXX+Quy1x5ij16mF9XnQd0EgFVo2Xfo06uavsloG1xcYxwOvV5e3BA3NY7eoi
6d74qc10JKLPf0AfCLC3BdtMQ+pxoGZYufrXnkbkRmPan9LWbIif1BJXxXGYavtJQKcn8Lr1ZJcN
Fab2dYkYD4cEGj95UcFueep8xG7BNDrPja3FfcRioyHcrYX+SoM+xRl8z+3enxZmf7EnWLJ1zrL9
aIRYrsuoAs0OZNrBy2pWhZVza9UjNYHLIKD2o/exM95XZIgAqgKVTGtaLGyNLxo3/4tuVufJsjuS
UNyp5HGN5iE6LU6nGQlVgTfubLcXZBVaIeP6JbFI47Q7z/60I1865HQQ9ZHiGA4fujXiotn06DN5
FM3gpV7nrw9WzcfJpEOswg474fSm/cJ93Pgf1oGbi6nx6pXOK9dTX18Hs3a52+S8YWFneccSiWUk
02/Gg6xOe9KneyHXAlybo/mNUJfft3hmLzOEvnWXtMkGfriNeWracSCkLmrD+NcsGggExdhvFm21
RsoRsHj8zt+BqdcmrOCr8IvyYdB26e0BymIDHuCmXbemLkaSL4so3+VxUD4nmypyHvlJxnufQkHu
XNLEbvIcwyHAo2SIsmJteN+0Y9ffwPRXd6NxXZH6/cigQ/n8FC+YB/XodH6/Xrc1dIyqmfCmryYc
/bSPV+bJUe6ydY7hWpisEHn97ni5KXcWnee50SuXWA5frcxaZXFsr0iPvgS93oikLSfvta8TZzui
kN7QeyhkKodpMZK10oqzde9v5cJGkEngShYvQBI6LMabp74bojYLeWmmHQVT8BKWW++lsOpzBBNV
kTxUTDXmfTTo0j+ztxNmD6Hb1Xvmy2zHlxA3AoHns/tNW6ZzqCPy+HOqhfhQRjvjdR1EU8Sd3jAW
rePJempgZtCzxwVz70qBczo4deWTdzrO+rEoLAkyamyt6ApTYjif5RZfXqXVYbvBlVCdCQohwkWX
AOCYQUocntM6O0/LunpPYeLVH0vURip1IWEf8Si11WFo42bKyqHnaW2ioKa4sDsCX1uYUJSyC8OH
4LaPdewfvNDU4Xkr5269X1XJ8xgtvbf+YoO7dD83Jmb6eUtKl21/aRw7OguBp/2NmrhqjrlN6sTZ
XTcvufY3C2DRJBHMHEptLw4FcJxPh6JynPx7UMqaGesE1/qZeiJyz4GXr/6Tt+ZQX5Rjb+7/QI/6
x/adNgJVz+Xngt7UR9z1u2Mrr1wrHCopdi2/fMueCfBAH7Xf/66x+m98G7811n9+mTggFoi9Had1
+Lu2NUFZMlEP1myEUZZTWjTm2YkURydVJe6/xnGHM/LNy4rdoxq0JYEaOSEQL39+kP9tdv8jpD/9
573uriq/9VqVf9/sXv7EXy1G3h++cwl/Y5LDQ4Bd6G+9ru/8gXgXWS3cRvSif2ry/kaPdf+A1gIz
KWBgbnvofP+r18V8hLrvooEkNATDh+P/O73ub48oWZFQltHeAq5P0CH+7lNJekvoSrEHG51FnJgN
EVATtcm/pWRHl3r5KiTRhDznl8T630ZmhMBtyYK8I41rf728vsVb40j3f1ARO+7v/xoE3kiIWYwF
6P7wOlwmP38npmxm7jF3QYVRawXnThVydejb8/gh1jqejuzV/N1Yx7JGoeFGmRhUNe8Sf1aMCy86
KzUDBu3WpQz3rR04/e2cs3FlNGv7cESFNNGhqyNv2ZddXzJ+vCxbSULUZiK9w9VXfuVgFAXWro9O
tPlFsxPKWTVzLtNHfJR5GohzZM/xVEK5HW9EMnio0KwKpuzg+8R19V3QnWzN+mkXlV3o7MPceN/9
ZJsI9TX4a6Pckzpt4k6u9AB1dZ+jr2D9ES7mZom84ClgK1be272x31ao5xdJQVW/znOb2Hthuv7O
dxfVHBSj0e4AYs9Mx1GRYrBftM295hOqU6cyCWJ6r3wGc1Btdh9l/A972CN3cXxC/Axr5RMCxvyt
W9QcZ4GbB5AJ6hgxU9kkeUVQQCgbuDFlN99YAQLRVCEB75DRreJKuguRIEsAFf/T74Ok3YWT6ru3
TvrDjaw2fzxJ9u8PeXlhDuH+ZZfXJFwOaURnhHBNdONnRXPyOQ2Jee1iOfyi9QXkT2RF8yFmt/ko
bR18n8vZ+0VuYNB9tSIiYLOhoUkFkmG78YndpyR6rLJ0SbXtLMtexctQnQbEK9VTwozC8A+7kMPE
GE/jpWuG+NA6GI13TI20+6EksuBd7xqEY8plXbX3HQQSRyi0w4IALrErJJg6cbPAxrp0JcN8Lg8+
KuqI7X6lwCmCnV/euQdZbxRg/4bTCCjuPtjEfP7f41mtVz/+z3/ggvhX5/P5s5/+/mz+87f/5XDm
+/wHE0PPJb8WcTQWor8dzo5t/2FDY2ezR1/M+Iep+F8PZ9f945ImyEye0DTshBfvxV/tn47H4cxm
gLCYmPMhCuJ/53B2wt9ONOsvcO8YK9U/nmR1IVD3aYsESfTMWYhAkrzK3hk/OghDx3LzwWyFvrGu
ysXStzSefrOrum2crzZlGPsEpBzm6SLW6lcw+SViplaOMLuSTqY+4qQia/M2eDTssMFsFv5VwRtN
nriQ6n1YG3qEskR1VncIpGnjRhBPghlkl0mEfHfGldEXe5DLtY1Gcwcrc74bqzE89Tkjw7RFBIBe
Zki0RL0SUnE7yea8DYTYHOjmWEka31Tf87ETB1uvQwNSb3F/2U7Ni9WOS3datmjJij5RtzTI8dNm
gpDZaVItt65NcOO+6JbuEX0KTpRAD/5zUtdde9POSLiQgbOhRaDRTWenKuSVRpp79HBqFZBGffsU
tiY5256JGbotJkmLOLTCdKly6yGsHALg0La8jSYfP/ylXm6aZJxu5hX8NhIn/cUQ+duns9cS2BrD
liHrHHjN1VigREMy04d7vhnIn0y7Fbcl8ZbfWGC4OTtuEHg+YtEmq9opPATjytS3ntf7OXbaJ86m
BGizPRDAPXGYVGwWx1M9FfquNNJ9YoxDf8pssK/Ssq3oIO1aeE/14Crc44bPH5U3QzlXWegUCevP
0b6xWBDKwzzPw3NcM45PnZpKfdRbe6sh6h5h2IYfHZE1aD9U9TIpkhYvspHMb5qPphuXzM6T4eCV
ojuzMmZl1yRSMOsooRICVnQzu5iHXTDX5ZNem4jBrXIuQ6rClCJVrIIO2p7NcVp03B20/8Ky9tYt
yF1ZB5LuTb0mAHOZXIqkCOCVhRqDUQwpSoSjevH6bc1QmSfn0MohwuXGfyvHVTzE4WQ+0aVNt0nv
6Ad30cxihGdfq3oE5DTJKzXE8U3Y1dvtWLfibZJV9X2cG/Qk/eDkO28a23MP2f1HxOx5b/k+XVrY
t31z8DwTPgjbSq5XFIS7aizjbw2d24S0uivvGe6XR6EiQmZRfyBW5ApiDoCgYIlEextqKNHrhurd
by7jBDexEjK4pc4P2xgUV6o01q+KfIEfwWT6K83AbktnxF89GG2tvqggHZMvxYRANrosOjXCniqZ
HZ5ml6ClI3d8n9UJm1HeLzJCaC8/1nIT77aGjFfYtX2Ph8t6TlrLy1TglQ8Ikce9RwLZl9zxxhck
i9GUFaWO7VNHYbMzqFKeZOGrxy3q4mdrHezPmCcZnZxtE+Ykx/rQDE1yncfheG7bVhyX1kFr0tvh
PcdfoG+MpdWpTcxyvZHwllGnFK/9AqGjJsPkjrQzpNpzsExjxvlBLChy2wLBn0NWYAkj/dZdp+V2
xYSTdcob7+ehCB9XNOIx2o1k+CSQh6TBuPf7+2VyEx6xqZ72YjLtFV/dv1ON736ScBu+odLJj8nk
b0957Vj7YESF4NrxFqZ2v3X7OCmYqc21lcXCkQ9jjl4/GQbzRUZt8NVOZoD/YUzvjveivU5YKBwW
H4wlbonpphR2/EyAynhYWpXsQ3Dgb9Mw+XvLMNW3Svy+qaXm+mZzq+XnahCrP+edC/QHqN5LrNv4
lVnu6xhF+6RSN1t7BuclbjdbIu8oFmNll9lGqcg9JXwbCVlTsOVKqaTNg1LrerfOMcLy0EIxqh6Q
4RXP+FkWQjvdvvi5TEWx7UbQZQAC3Wrb19HiPEVqan66nRfwVvk3wyzcO0Z6/i6y1/GAa2K6rxxr
euzcacaGEEVoacvyZ7GM80PQhMNtK4R7Mo67vlcK2nUZzu7wIm0vSTe/Lcp95dUA0/ajkc5hdTeF
YtorVoYyF1n+sIzOR2KKts6I5CqumlKix5Xct+nQjcNPhptfNxNFL7obFJxRu5uviAvO91uT2wS+
Ym982RIjr+bIUYcJ8sEelm150k1tnaXdrA++tW0KuBwLnjUU01l3i3mxUXjcIIXTn5AMhkPHjXVX
C6hoLqsiBiez2M4oEO0nbySG0F7NdTP7HjTs/q6EIvs8RJ2TdlUl7z1XJ0csbYpdRr9sv7ChzOcq
Xjl5mc8PzF8V8w7fGm/HgHrYc0nDTTS1+2ZXzmczlfBch60/usPsf70Mql5pTKZr0fCg7ZFgxC9F
XS8PxVhMV1iZ1M3YwPDh5LUPUtX23RDWJHz1mujTsbVR5Jp8EjcAlYLjXDfqpIdghQcntnQURh4S
GZdfSFlK9qiLx+dmtYPviPScmfetdF9YQ7k7JuFbmPViwhm9zf6tPbbbTzYDETEJUdIDQ+zVToeR
tbOXfP7ao+I66sV1P/AObsiwltKnyG39d34LOt6kq8oGR1Kw3vf2JfOXERfuBeK3TyuD6kPebs21
8lEIIzrf2RLkfQWw7bSYoXhwSPv6qfokGtNcRlTYaNeiVHFIMfgkrh0/XNLWT3bcJzdLEPCJqwsx
bN3kg1M4QI1xK195lmyel8F4txCk/WsvdqIsaNeRcF+v6o91olZaOtaoxwF7VJmFxRg82b2Ov02z
XJ8AcvGkrpVG2zrOlvPIZDII0oEJ1VvVje614/Xy054BwUSDF22ZIS03c1DCk9TZuRcdryQCagc7
2L228J3cVWMUYC4jJYnc63Lv4KPh+zKF8iH6M9s1Cvr8PuhUcY3oVH3rvXK7ajRFzBq2zc/Ot0lq
VJX1RUyLn5nZZ8eqa4bpQQKAu3TrX2GCUjWVJsfTyW5OX2tWPPgTGubTptqJm41kbUQ04xr5+/JP
OfyG7N1B6/mG/DX6XowOt420k/ZTTpyAkYXQDxNTe0UX69yvyE2vCcoMH01pgXyt27q78kU8nEdS
VgC6WvIy/t48h411aN84ekyuWFcvB17G4c4KCxw4Ivb2c+3FV5Z0i2/TsFqsDLAb7jDf2jdDu1Zf
C+43kYZt670VBaHKVdP0+16s7HibKD9Fjc+paibv1jjJdIV8EpeWL6IKA9CyEFodNqza83Dg/Q0C
HMO4hRcU5xVrvrwbr2m84rMnHfM0NFQaBHwiZeJHfhPIwr33ptU8crV1Vys3zmPhx5ytrHWidVe0
25RWtXaupwBN2LHz5XIcZBw9O8FSvZHbWR9q1fNQIwybrhc3tkpkvIR6puwDG/RSPsGxzhqjNJbc
JV49fRRNzqRgq8W10dRrqdvNXCNTH1/5pWO9rIOOPgpGSC8o6dQz297m5IWd+u6DZT8EfmOuhrWy
eMUb73MLxuZAgtSSjvGy34Yce0jNmW6NHsR/2tP22VfTcrJzx1wXkUDSrSLPkPhuQe3FqoZpsV5u
DTrJMXM3bz45fP8xgZiaFZivAiTIdvWDPcX8WFt5/pW9SEJ/68cXRyRD83qr83PPbXhvWcrZ+XXu
P5QhI+KUbDu05EU/SMB/bpw/1y74axS0AzhHHoejWFEDpOMWBVggLPyoTJ91dPQj0OhpN8vyUApc
Y+UwU1pjvMuviqpYCALQ/QPSQBrvQEPgD0fnNhFVRGPtGzPz33ylfwjduzkS7mG0KceymID21HVq
ne+wZPHYdFZ3El0UnOn78pIhhJdkgwCrOa1l+W7VS3HwQBg/5A4LRkPPf9pWxt1ZaPp6HyZcCyBS
vfUNMn90YyUcEWnQEx7bgXfZ4R4R2OKr/gYXdLNHgM5pDw16zbCD1m+YOMdDgfVz34WK+0RRo1p7
LHLOY5ugbYu19LOub90Tm9bo0cbLU2ZDOVhPTiy669wDBds0cfChjI15bSurPQbp6rbhZ3OYHL+8
0q1bHao87u9LHtGrvrP5G8qt7E8zOtBPOeplj32UuBblWOZHUCMw5imfQEXPW7V3oYqdGdfbx9hS
4jqULKuy3g9v2yJcMuQt5lsAOfBII6Nehtw+9cUyP8wqiHDmgnQFUOlve1EH4UHC+Bh2pdXW1/Yy
hd+89rKqYAVnnQJerhelquWHiUuVLnkQPQJFbTKSqJOfEdqUo9I6fDO9RwVcm2GnYtn9X+bOY1ly
I8u2v0LrOWjQwqz7DQKhr9ZiArsqoYUDDjiAr38LyarqvLfIzOKsJ2xjNTMDgQDc/Zyz99pvvj7m
15FdzhdM6/i9iWA6ddtg3LjOXFQrjy1/WxJKd1dosfwY4jq+Yh8Idpaau7MRT82rjbkWO4ZyvtGa
ySmjvflKGL54Qzvt3SsnM7w15ocIVC399fug00BcxwopLvilOTRlIRBr4y7eFqCCzlExWngFNCTP
WtdVF35OiGSvNN4/rY6rsMMIu+05naEDUIztcCm4b4OTVk8OHcQNN9/ZDMjomTn62tlkyOGcbNn0
3usKgRUoZihn2DXAfjrDlGA9L6A+L/BRfTkqUKteCr/mL69w7J4I7NJr6WnaTjSOjwg+q+c7jQ00
p0WZqz1D3eQdMjIIKX60lDFhFjx4PJH1ytJquS2g5N9pUacOfRAFd0gUvHVnMCIKjTpTwQrdK0Rh
fUgo+6TTf6NsHeVKFFZ/AXibVDUja0kgaeZipXtddIIdDJufEdf6KTOxpWJ0LgG+uqHmGx2OjzTl
BOiPpby3mAS9xr2G6HQcExDWzjSeJPWcs8g0TC2a1uoqZOaxui5gXqVsWtDSg8qjtRCPerq2ZGKe
G7pvnJk5tXWta963ifHVGfDj8UjevH8ihZYfGS/ifXYsBYPS9l5E7Iu1ZefbuPHbE9PN7I0uJsG6
SeKPN7LKrp25q491Yw8XMi3Fvsfy8GI6vbctOZA5KyqwVYWwYjPPtfPMZ1v9KmEiiwCL+DWEPeLM
Bdl91pMJct5A7mIoOHsXpqNJZCltYF9MmJ8wJWjeeq51426mmbsbywxHiN93N26m6adBlIwPEkGs
CDHRBWfKbKuj6ZV7Lgv7DEf/QmPGj8h3VWQHh8J25bQj75Hb5c9TbjGbnVGnbVsMnbdR0BEFEJf5
ja9KOuAOgPQWhcKWzm5+j153/kYblfcv9pLzSSG6dz3BK+o75bOynaRZCYfFQ+ua8sQ1mNQTo8VI
dAIBm/tVdlGq5dkKsMWf6EM5o98MvBcMXf4Q9s0UTCw7ZAWYXMrOHvV+Swq1dU/pT2sXb9aetIRb
NWnzjV8Jex/JHhT0UEGwz/FK4L7pt22b4atfqqXDEMzTJo6jecMxBBizYabnfRv1sP/biZSWrH3y
HOG4G7s1+6dEN6D0CE1/NJE7rbRKOnI1ggtf09GpHvsuuqn75RwkjOmM8b9PddxhZEpwfux52ZQW
ahXy1NCV2E3RbxBR6nmAi/W83mjWaCSIQXrtygDtfFbXXfMwgO35QEBtvyf5ctFi6NrQrPVoq1dq
2kyNVoW67gPRbma5nXB0rsoqOI5Gl+zmumSAh4WQ722XQ3NSulO1H1nT99PkameOVylEJDSD2IhR
7E9m7T63sxHhgEatpRIMhOXQlrtaoyaICQcjQNQtdlnW92cd7bHzIRA9ahCFoYsjTz3TmEBDQEtJ
MQP1ddFcdnhuGZGXfseK7RrHwbHQ7btFUt5IK4+fCFSXx1HIYc0bUV0XYOPePddws9BMmuTUNZMh
XrVNkr56aW6NYTsUPn9emBwLosG7sMra3OUlBSZbqdjojfEQ61MC97AqXn1T7U3NIPOUnssYb0dA
xMaqTXTrtJlYD/Y69JkDsqlZ4ZFlmdtyQvUPsvcKtTFHS7z3SSk9dIxKEVJkq55dRHnZfh67mKE+
2aVwf1o0HFSTwR7vXfyY6dp4nYpupuuWWvzUkZbrh4yUixX5o2MYuUy8Ucpwdtx4vYFQng4JOy3i
uUeP+2LQzuqLtQ7ogKAjzcJj7zdpTzOpGt3yOI+l8a1J8+JB4T8K68w2/E0a55pctWnUfbjeGGOr
KhpxpsZiEWkiDVnnWtoTrpFb5iOtwekycX0k01NmKr5FvrA5aN9ygWNinWcGxtl1KlL9ZEHBgLVe
KPIYUHn9XBENlwRi8CC0g3FrUdBuu2pw72JIKivD07wTx8jLY8MBcqtidEOrhj3lvBFJtQtSG4mZ
nFNsUhXEBxNtRa0eTNrN8wq201TgivLSXQVej00LF+steRTRvHbpuA2b3u2qHYWneWrGRqGtUz+O
NuWcq6t8ICqkd1WHQJICasp8YuqyojG+4S2HwQ2z+FY5gR6KNukvBidgowcKxASMieipSwcqX03M
6m6V1bk7c2iTc2AQxcsQuCm3Jg/IWpnK+aox7OFqxPLHL41qCC8FIy8oC2kfimGUVzKeUSYaczqv
0Vx5FrNzslGyINPXqBC7+ej4KBBTSe+y0xweiDIecGQ74L/qdVnV8daKeDZiZn03UBIkySop6rKi
0rRvXVszape9/k2P+A8xJcr3Mqf/HFnalIdTz5vO5dCZ0RufHJreOqhE1tve63T0SLEzP/tj0lyW
0gUKX/bau6K/u+n0PiF/0mpGFn1VXCfz5D7NqSY+8jpKnqy6TPa1lafvmZVEZxa/0ZOgdQlqLsC2
mWqRDEJDTf5J3DR0D0VhXPY2IBYe7dI6zkXS32dY3+CWGAPiFIzeerokJyDymMKMLjbncInrcSVH
BNB50Dh7K2EgySYxvVL00Y5JcNpeRq6ZvxWoklgM3Gl+ni2P4jZSIBfmIUWD2w/dBkHqeOfaNFDi
1FAXseMB/rfpymCH/daMJZYeeduf+lrYQ5I2JneH6O8YaxQ4ZfZsSsSejBo5/8aRf5a5UUxfQKcW
yXsBGYtEa7RmFLhhXHjZQ4edyFkVFF3YUjG45TwouXMvWhe/oSeb6q4zh/EYpB7UilET5a60mE+u
kDOLwxQLboXRju5TO3CPOfIW+gVbZUYcHJSKU45pyRssBs7UlQ9+GeyXOoxB256CaCCTJtPMfEcH
s8fXgzUSBA5/Q2i7PRonz2oXC0IJ+ZWOdEEmzCT9Ey0uOOVFeiy3DTkKj1nipM+tF883XlzFN/0U
0cGKfDTiwtUOCAeb7YSx89hnZjWu9GCUHPRNFGRiclFJ4eMr6CB6/S3gMA9tUlGedG1Eg6jHTrXy
8nk64sGV94h/8E85Um6ixlxS5oFWuU0ZX6JO0i6FE1f7IM2D98wogE2mat5wnKsPICysLc5pa5NG
Q4/ciklzPRTuveEjksLXDz3H6dwGB+tQ3DepWd0lkaNfjM3MjljJJti6fT3Sae814wXbW7G3rSDa
DmOlP06EfGykmYEsyqsYzkxlkARiJK55kQzZjcuusHY8G30yxJ9zSgKFur4faVfZ7rmjSodCKCND
Zjans4rq5KVw9HTTz7Sz0Dhn9paBTnkcXFFfcSLW94pMkFOXbCBzjRLOWM2RmK8bwmnpnpt1XTKk
XaAzTlPwFCEAOo8tRxGzoemDWvtBV71wXihZO7G6aOvCGPzbQsfYuvfdhv4pACX8i4iECXmvydrw
CycVoYVe8B5hH5p2jBOcfTu7YBjj4Jx77CpFvGKr7LrY5RTh2S4xWHAPDesrJ73GylmcRp1NHJnq
sMXO1XaY+C3jJZ20/p7Zc7u2Rs86gehXv81D3aPKR9K8kj0ZKBwxRdGEjj1wvPAsv6OnmmQeQlcf
/feKjhexi25XKnD+DsegJIo10lXGMb8JJGz5EGVxxPesq4leYqdFL87oMtsWcibFCrGdgpE9uS2n
mJa119Oy+BzlcM/EiFbouKlym+DUoe1qK9QcqCNIGiLg/Mhp3yS6ap3VBsntSUvkkbPPnWFqqGRY
wEI7NnGOBQFGx3B0l8lZNFn+w5DBI9qgaq7GPXPUaFcXKJRPpgGP42MgExblZvaDGyvT5bTvlibA
Kku0uU5XfSaCDq/dnOvotu22rQiPcmbItADXP/I2SbJrZh71hWzLQr3ZLi7uPd50YG+qyMYP1KNt
se4D2TWbAs9Ey6nCr1Pmsi1XnWDLeBt1TZVbxKgkCMkUsSq2EFPht62rAgyO8q41jQyN0udUu5Ge
UYtdY3t2tWr9GD9JzZCByZrlOiEqO3vP7WV0qTNIqwJ4QocxAZO2FegTTmeRJm9KTp29rtRgHipX
tMdWTOUVNRM9dLfkjMAxvX6oPD8jlKyUzXXbFNn73Pb1rsjot/pzxC2O5z1nhBZNWUt1SOayJYmS
k2JLT4LtzGeah4RlGvtzq7GLR1ufM7nvfEuV615qzH2KKMYV3fllU6zYV9J5q5VBAx7EFFSQuTvQ
RLcoIxlm0lPrui47VZaLHT7qOQqB88iuqevFOtFb91AhVfW2dmSiMbZs64VGhbUGkDJtLMEl4JNx
Tjw96x9mObVUDy6NcDFqw9GGBfat6jOKZlynZxLmSAeo0cx2JV2+h5j2BCtC7hffer0sn2RiwAVQ
Wc//WtijRYJLAGdCmsI802uf+hnMWbGStTXkNPsKNkpaFebJgIDxmlGxd7PMvy4V7U5UPoVEdF9P
44Nfpvb56PozL15cXdF+y46qbsxdlJj9MS0Sc++gvWf+Zox3E+1Y8AJTCz7MY2rrEdmFoSLajjE+
CMQOOXVNTDpnEFe4QLrZgss7Ss/fCGcKbiZ3yJnhChoy1QBJquF0b7VZQ5lvhbYXaxeBllv7NK/U
PeWuL1fpILKDKzszxCUtCQ20Gmq/XMgDPSJjG9AtcMEHWHq+FWagjrmmgzsr9KLfMulSG2jmE11S
Ut6i2Znqda7L8rxAiXnXl+RnF1wQgwRtzIbTZReF5GJE5lrapG2asbLPzMbQ1lWZo/mhWyAvgQ8Q
LQT5ynkLdL+7KIGwmPQYOv9oiAQrRFb2+C9KOGvNRe+PtrMxDXwljMuLQdv8fRXNfwBR333U5y/l
R/ffn6Dp/+/zv3Z//Hv8Ua9f5Munf9lUMpXTVf/BHOKj6wv5Tz/b8l/+p//P3z6+/y20kD/+57/e
6p58Bv42yCTVJzlMgLjwr9WNl1jB+vil+Lc/8oeCRnN/R07uktDsYiz2kX39S0KjWcbvwBotGyEe
Clhvkf3908tn/m7gNwXjjF5P9wCM/ktCY6G7saB1k1ANPDtwiQX953f/hxiW2/aXaOzFVPq/plM+
weDqdB9RYGBRG+hfnHyKFXW29QypX5d75wyo0quhi8TWH+L0WFYpMUTo7iIcb3l6pgNxuPnhXv2J
OPe7gPLTBVDOQZQGEoKLF1Ei9/pHSaJqYnJv0UeGXKl2h7cZkm+PE6Sxq5Edr8QxCG0F2Z3s0nMH
CXazGjUwcyzK9LxqTZtPEL809yXH/ChtaJWL0VK3AESGeac1BaVZW3kbSs3uF6LNL7pi7t3Cr7eQ
UeK5dBbl5udLF+5UA1KtMSS601juJz01XFhfjY0zezK9x0mYVLkBFEi+E0Hj0LxoiOQn02h2Ufjz
+7jonT7dRgyZFvlHnAeQ2GMh/nwtGstuIcyRdDfmPexGDKvcPSFSrh82dW7XKJViEwRanAYKH4ne
1L+4gO/4+09XYPsmii+LwzzgZ2Dkn69ATBPot8QiBjEfOfMGA4LSlT31ub6lC5S9Zr50tp5hZ/46
goZZb6tuGKJ9G5RS340NOcbH2qmHaWtqDsCQQtOzAgNELIKdnXZpd0K3F132z28bYuCv981CD+vr
GGmd5e59efzo7kMiYFML0Z9ALSNIr4oRYgTjKrdYHHEJ1gGJU3pkD9plaU+BDbaDY3iMV6F2o+uc
VmO3kRxE3Y1FDEa+0hDFyPu/f5k8bhh/TYdr9L4q5f0gdVM9mns6Y0E+rqoOyb/e1vkWn4geh7op
yGqin1czI5k1MzlvZrAku5EiluJYB6Gx6bC5WOTAiGUH6yxlnvz8Gq1lqfj0AAC8dx0kfbbu+9zL
L5I8HnNzamu6bgEJ2+0FeSxwYrBo1hRXk3LntdNMuM6GgNRsj/4Z1iu/GLa25pvevurBoIOzyfzj
XEf9a4fOYms3gAtPhFO8QiGCqIoPor2uHYmrDCTLwCYoNM1et5qKoCm2QWzTU8nK4aJVDjkvrWm6
0R0JjOrOi5zCWen0Drq1i9ok/tVzhHz985f3DDrmvHrkC5ieqS/P2Q/Kam9GPTXRZQsRjjSAXX0z
RufHLI08cL2Ms1UdoT8JlbKzjZpM/SHxB+u0pTiI1ohzKvywZsZs4ee/iWctb92PP4rHymohLLds
BwMSK9bn6xKBRFxmU8vbbV14BE4pceC8yyw8WDo+rxlcl4jGY1r1J0UpDxVO7myTKQvErPQvg4pp
4MoYRnWg4BzBq2jbjqn+fY/35BbQ1mNQOdZh4YakKwcNXBLKsvE2ELnG00AydE6ptYFAVxfEBcH0
SU1ZHVu/lDsLKtvGr339th6q96rCi2h5xV1By+kcHlGKCXGasg3Rf4w+dAx2kUAxjC64NmyJEMVS
27aYvg3CFau+qZ5H2tv5GoBac4LRr6OT1tBMMls05qbXlidwTLgSTde3FWUXEK4gTt7zFpXMahBc
L48qR8JOH2lQUe45Z8FUdKjVpjg0vb4/TiMYGgItdjExKfu5GZsbw41vupnJQswTsUdgMJ/ZgOQE
zY8q35axaHYNp9gXjS4STDMrOYtKepcmHttnltJjZxGARJJEgCBEj/dOZVZ0jukdDTGMmdUo8U2E
hRMPJbgY03kAV4Vh2dNu4AMDjMlkdSiMiRaE1EuMQ3RzxFRQPkqlrpvavAsikV/AVRSMERi0TZqA
/lW2Oy2tcMVp3mNbjtpzO9j07Eo9g8eiZ1SkR0e5yjkGoEQ/xl6I9xK/pzN2G5/u764rxuJS85fI
XR8VV5PI59QMiGPuqw9rREe0CQQd2/WYd0irJt2drzSjzV517KtIRGYJv6IBq/QNPaX3Lkh1uQyY
Sj0g2vA/mnauZKi7amCclmhg88inbbozzh2mXfYH15urfUKTdeXo1YnudKQ9GQgGQkgDzca2kezN
umdRTYMKW5VunF4pKdUhntvoQO+vrHcqq9vzYQA9BomjxSQYDDuXeuRgdb67RuFX0TB1k3tsT7sY
HiG5lZFioKzsY5wnmo+lryABaYCfSABjwRy8obbR4EzeNWJ4G/K4xartVO2Lbzjtq8nggAdU2Tiw
6encYHrM1tIsHCSpnGzykFS/5CWoSDXuEzKsU5kS19o18gGoErJ4DQQcK7jBvuOboE8XJ7S6hDik
y9CguAGBVCwAtRy+GG8Sqt5tPrpee0i6Md31GQ26vkwfY/C+NyB7o42GVveVhRWhERjC50TVxaUY
FFgCPWLeNGH44KaLFLOnG+YssLcii83VOHkuDSLfTpi2mgw16deZd04K2DJpY9ZyGD3JKsiN6FAi
yjkFnDqfUY0n8BQBHZlJeob4mOzbxA72FQGqJ9bgESONrHonVP/a6AQNAIEWGLw7czxiMUGb6yO5
BVhEnG2kLplGPNFqHiip/fYQTD6SDow7zgbqkHpiMppekcwTheSFGFe+spNrfHB0/gZVrScGRbu2
9IJ9B4PqdhQO8s3Sy+09hxqadnp6n+lVts+9wRlQW2D1iwHi3haeN74Omps9yqlA0Vt1QPJKCJco
Do15jzmff4zJYmmMpvbdqHO4iV6WwWnNJ3h9momzPyULOmpHXDWyoBlKawZaQT6PV1aRlUts5fQK
9liiSpKvpe18BEIwv2wsLTmx0PLdIE3Pz3toOt/GVOicfVFvnWowVXdRpiV0EWZ3j1iFn8/Kla/W
0YjQFA5jeVd283ubpv2jrcn6mrmAQt1u+Udgvdg5Sb3Fl8N9fCszNR+8Etl7rlOuIN8yys24YN2w
hjM0s1t72sVGQnyqTZq5YS7gUvrUSmw6Iat7OgLWRe4QMeJ45UgCeufuDULBj2aERFVGwxUZ3Rkc
xwa5c5N7W5eR+zndYn3TqHYK+6rt7iPwhKfFIlxDHzTdj9EgL4FD5xcdwuCV4r+ON4OVLvDPZNUO
NDPIfi52cWcUIScw9UCNDhW7hbq5c+O6dbZR0bnzdspTceGPlDJpq+D2luSofehpI5kx6qz7eZme
ux2FBP2aYKNxhuL/BttxLj4C0x3OAFFXmxS7zmWfDWWYDL4fdi76nFhM900lwRrW+HgZyLmPtGQD
+i68z+QNRzRrIwBICAQyWI0QUQwKq+Eqbs38zMFnf42svz1kdYTmzCgLF/VKMKQHb3T0e0FhdhrV
mntaC3a9hNYH/gMSNXYFYvNN66Te3qhH7Q154Eca1OYhSk3/yIkfgYE78A+QJchuI0NBFazSbL8Q
xlbQ4upN3sl2i1fHvG1GJrarimBarbMQuSRQAai1+uECysWWAFjAI01/15WVsXMG3b1tasfcyrHp
D3NeI30Mym1HM5rbAg3lw2nI//Mms7qEjN/uOISOT2PfzOdNZKDUd2L6XHHaHdxGkdsiGki8VdGM
Jwj9JhqGk9gPUtCLcw0AsKlrgWIb4rthZGw8B8FRs0iER0s+1adNZOvICoocuUSan6QFVRc+5HFH
vnB1tCukW+U4aEwrC+SLqWl+NK6tbrRBFVt7WVv8oQSOKUb/1jEsFwM9vfidGk2gkr5d3/BmFyez
aJHtQoaMQ58T+NLVA/6CsmUz1Y52DwdSP0/r3HsardLbxwIK28aKItKaUeMbqyGnEBJLc5sRV3sP
9dx61BAzY1SwkEEbFKaXLoPDbNWVPdYo2B5xyNv8Yg72TemnHfqoaDd6MriJ8rF97ocivhlM0/6m
5jr/wByXXKVplG9dqbl7EojhTwJhaBGI+IMZMrcbDy4urVWKyEW6c3JgoNNyhYscLQ3A0rVJTo+P
38y0Y21aQfUVqzxt0n3mwmfOM14R+Hfipsb4T2Vhc7oYbd/aZeNshNYwGvSZhzS+MgHgS14s5moG
vQukDF1F5V5pzlujp/MNGi1pb6SKpns1NNoVw8CESe1cKoPB2+Q8zipzEEygwBgsRzwIOMQOd8V/
T0xH9+EMYK9mRe+Am1f6dImeY8Fql411BLWD2I75sb/CkgD7lBerWAcBb/22H6fktBzy+rpnZm3A
3Jne+9pBkTWWU2tumSp4T/TUGIrqRs0/Of75d7YReTrd1iAjJT7lIy2Hnu420MoR0aDKMv/eqatq
axR9wI6Jyp+3XeEeJRm8aUtbbSnHCRmPBOkVjKBrEVwNaYMXnCfUbZK9iAe280iYjbuPXLTaPB3M
U4IU0tAWm5AbrJU+Dc7WRFReguT1633fyeDOSPry3bRksx8o9r7FwuWwSu9Vno39HF+WM009CAS9
YLSBPo91J2B+lnguo9m+qs4Sr6+rMDGC90oH47HKrIEjT+yJJ3be5LTBc7vXgRGSgjGm9rAjlSWa
1non2TdM23Z3kZY27GIWQoYsQC8dwpezw1xyvlmz89RPC+d/3BheFd0xCu36LQaDuQkrE+rBepgN
j2dfQ+ywjYOheJfK8u9Qj2nno2r5i/tauAN/Z629RGxbRcgRE7Nl5nvxbQ5K5gXJjEeL3dLKXRsR
cRIWjJrvVJqratfDenmq8jbvkD5YUjKZm4J2Te+YRHQAg94L1oJ2XRaI7JT77KbaQuj1pA5QpO7y
cw19Qswh2WEKWmFY9LeuauvrkcM2ZxJ/MU/qWqJXayWIYUMGbSanBbDPcwjjSREu2zVzaZUqOr5R
5d8Zwhqd3YwayjiBRIj+Pac7nj1XVp+c8ipX2lHXMYfsOB708y6bnJpBIh/Thxhz2+JEJSRCh0Ip
QlVQ8Oj3fpf7QB5H0wcxjSSOEHPGEhZndwGjhhALDfNahVIcCjABHyeWXnr3WKVlhliYX3TjN72j
tp7wORyTu5HAUKol6fajXnhXdmOkiJsWSDZ8HoIJ4HojcEO/DttCVGcaxGDSP0aClKIeCXPlVu51
PY/H2E3cS6Ej8m7MTHsxE6Nk/G0De0KzkJG0g9tFW+R1yY5EgfHGiVq2htIFAWS0dvCAj8dBM+KK
cgOHGXRJH1svI4v3eQ0f91tALxJoFGKdvYkThyUvaZHkoB2i5uxbUzUIL2UvGcnNQPrAZE3Olku3
3C1BKKRKaB1Or3WTOCS6/Ly+Xtqwn8trMnYoKogY8h16l/bSXv2h7Bc5ymsUOIxIBCEGpENQ/aR4
BFk6g2YXYETz0Z5DRWKLzdyXIZstPSRqG28ydpFAAkIH9HCBLRDGmeE7cbmyjNmRG+WYzBHnVPZP
vTkWTCBzVZ7oE0xwno6BwXfN42+vyK6WJtJHURwV8j1tx9ISTFRqfYEFLpkDxIhSimg5L+ROCM2o
+1XS1r/10EgZorVN05HnziF36Et0joCrRrIEGlASsuM3G+18FQ5RV3/AlkFsavWoNK0G+wCzVa5g
SZXIQe3AIHFy44wQgOzCKFKbpza1x1+lXn/tSnFx4APwnNI4W2gBXy5ORwfOEItTH/LsDFWPQeFH
rEeQ8QSKcjhVsZ/tGF0x7pZz5tQ7r0CRFmq2oDb7+dOy9GA/9WJ83SRZKLChHdD1XsYKPz4scWOa
Cdh4ZEXT1KzF0J6UAZTc2LXklom184uHczHzf/04MuvoGi4BZZb+5ZvbDDtVij+cia/9wjipuZdu
N6NIcoOXn3+xP/0kmIPkrZHER1n6+YuVca1lmBNIWUtRFqVToB9FCeiOfBT78P2j/hZD4z8YL/0l
U/LTuOn/xnxpyS386/FS+DJBivzt0BUvqIV/HDItf+4fMyZv4UWaYC9ovtvYqxe6xh+8SGTDv0Ot
oCGJwp/2pOvwVP4TosGfoum9oCd04ESsYP8aMhnBwpIEQAn7Ary16f8tYOQXl7bjOLRSMIqDjVyu
wvk6nahGSvCqSQwQ/LncZViDLkw0Qhwiva2x6BilZaRPtm6/+8qML4FJTzsSC9a6MACL5UO0DuI6
2KNFIB4BlR/q59SHeV3OEXpMKGDGkB0A8zwVcOffgmQyDi5mpNUPN/7yj1fnxxhZc3ljfnijvn8N
ljjAtp5tWxjYPz/niSC1s6Ui387WW4074s5rkCyYFOvIcAHinU/TtEuo4s1F61nVqwzvFYayetgn
uJAuanNudoUxuqdCGy12f2p+YqgYDhvF0N+0ft5w3Gge9CL7xdLzhdjJL2AurJQAygrFTAAJ9POl
mz41cMyketvxFidU8e2t38XjU20LfNlBa+ihC4jppZ7s6roR6i5BLnlWxUvVBieRSTjK+MuBZJH7
TMzFBKAriLAXurCw4qBUH4k54OhL5NNUt9ahxPn8olkt1i1/KqsrCUIcBddU0W/QvUNLuUoqQ5Lg
KaB0rmlKVKizkvRBZ3Afr+GkILzSJgertgWn/PXvLyJ/uUJ8ps4OH0x324/fzl6a7rdtX72/SMbD
n8fU/zen1j7by18vK+cf6rfnj5dlUflxTQFC869FhXf2d4PtgxOkTcDR95Xjj0XFcJ3fQcn6YGgD
2wEpw4vwjzVFA13Lo8Ysl/MQNiZnmYr+A/6gOebvpEvqdLSp2b4zm//O6NpgefrxdfRZ6ZbhHYAg
jl8MP78cvhBG1dNQZfIJxqO/pakzPShaopSdnLU1V5qPbicrEtWKYjiLotS7dnQ7eVHSYXLsBHn/
9MMd/JP14cs2yPW4Bl+M5Rd4Mi3ZL+9YOif0WrrUfjLKwT9h7xXH2ZJFOOam84vBzvLVfliJYP8y
YKUTR/ELIwX6xufXOQ2qibM9jFJcR355AEMIxYZDNJUfKQugVsOC6unnX+9PP5Mpd8AHux6E6s+f
KZ0A4LrPZ0J2XNW7NJzDbINofPvzj/me/flv3+2Hz+GJ/PGY5HjDQErYlD3L7biutvEx3ojDi77i
CP+Lb/R9Qv+zj/oytRPUu4WV8lEE7fClyD8KgYqu0/BNrPdqZa3cza9+Oe/LJkI+kUEB7wFJp7PM
C/TlNhbst+gKM/O1bzNStLLKNw9xBteH2SyH652nt0289mhibiKj0ZpQuHWNzR7AWUDOmON3rNRk
fFBw1ujOWpOuaTg4LVVf5TUW0Fy8FxZNA1WaW6RIkBKZbGGrS7Q8v7CozNvVrGr/1ZcqroheGNl/
rMkoq/WM2YTWQeMgpSgHdz97OjkGcgzo1Y0MGncdVGEr7HmBBHo1M0dhMXW9uYHcb7w1dYcMPbM6
+d7VqWujKp6tFstOxhAURHJGs1GHi9mrJemsY325HSeXDhIUu8neV3OaUyzh0aenpJw02KWRNQdh
2UR0BrIGAXEY11TQK/SjXb42ZEX0iSUMwhwsgnZOu0VqGUrN7v31QEk8wgyIG4cpEPRAzD6TeaZo
bVTAmbKyhjEQmR1+WRs1YtzL8npi1/nVvrs8QD8+YPzYywqJTsdiSYSG//lZDpIgSJ2ynV8TY5a7
1qjm06GftN3PX5mvCw/d0KWg8Jcxr2kDb/38KZPlybzRI/21WRqxQwLHMvVyBvEAoFc//6h/ezu/
f9Yy4uek71iO9WXRJaMya9OuMF51xRrIhzUW/IoBYNRKIMwvNpI6/iYdk5QohSD6KAD8mas+8PPn
3osMe/Pz6/mTr76Q2XyWQc6y+sIn+nGxYG4bsyRPfHXS5baOoaltZNAfaydv/kVE9uf1jxd10Tfw
M3LC9lDd6l/ucuKTyIEhoXxidSQsBhlviJUdp8KUxiS5RlnocehcgvKC0y7Sy7u/802Xj18+WIdn
x6ZsEiT8+ZvOU9t3BoHWTwgMqhVB02S2jQPIS8Yuv1iCPz+13z+KMz9ngaWxgcLsyzf1sT+AhDTt
J5H21qXKZ5tuueh/sfpyEPjh3fjjU5ZHlu3Ldwkf/7JddjHIXk827hOZh9mS3dGemZGMQqxzE9Ye
W3v4+Q1c/r7/fRf5PI4chk8XDGIVuBTzy8LbBBILp/Lkc4T5Kvz/pJ1Zb9tI2KX/0BDgVizyVqvX
2HEcO9ZNQXYS7vvOX/89dA8wluSxkBk00FfdpkgWa3nfc55DzA9ZNbbTbxo2tKA/RfDLKodmXzm4
vs5c2eVodnhtRow1OwHY++g6p7TDlwdwB+BNLqx9F0bxa2pMrr/VRAAPIsR3lN3YHev1QmlO6xIu
2fox+rYoI7LPDdHDZ1NgldvUIf8XMIxMaYz2Mn81ac5atISaKFjnwgjiy9aE7b6BrpK9DsQExCto
bWVH0tZo/RYUnXC7Y6X0b22lBZd9bbNt8Kl7M7HnLZJmGhgtRgS/DC+JI7KqbUDHCkte1/DQwsjy
L1zBmkR519Zo/1n98FSoJCq3HPux3DuVpr7x+FS8jWC1upvJlon3mHYSzWqZ0HwSMWhDUv7Is4Uw
aGk9PXuvNfDiYINnI5PK7pLODa2EMR+aO8KtMMfXqHmKLQVxoW+8djToTrIxfBrsAggz3C+ihFrK
y7AYdB+/o4MxAg+kZq1Y243hAmA8MZCE2Xr2ba5qgFah7zsGKgJTTrctTs3ogghKy7wPihm/AbVZ
dzYqFN0dH0GX0Eg1khgReRVcDWmITQ/nNDhlNFSp4OvDmYZKH1rh0ir0CnO8XvRiW/i18tBu+8Qc
5iZ2DKQ0YdsB0i1VtZV10Q/L2R4J5N+3aS/RY6xGOKh976/Rofh/sVUgAZGzoHdpl0a19sDGe0wx
jsGCrkMBW+L61anLUwFsVoSHDfh+e+YekAP+00Q05EMcp+m0CTITfoOgqErHklnmkfyw/glCEfa0
TFbie+Z7AMSj3MM5nPeCGM1GSZuOG2aClVWjVyBBjcxLBMxRuZIDLkFClOZ2JBkCSXBtFP4InchR
sr5MAg8BwSQTpD+UF9J2Gzlp8NSWXvlcTZP/BtTKt65KKyqv+wE8wjpOQD2su7bXfncYJrJFSdpQ
ttbD3Ps5Acj4i/GXwFNFzK2/xISL6pkkrzmJGAfXU9EENNqI6/LlQqZmfK9JupfLCQXLhsannNZt
WDpodurpybGbhj5r09Jls0nHgoCtmzSJGuBny9GWobfoarfwqMiY8qlXtXk1UDkhBxXCTYjxwgNi
XY+9cV8Q0j2tyWdRNIIr0nqBcZWY+wJqLTv2b274G6lI7EJf8oM7n/zAn6KuIb91+hj3N5lpRhEm
lnporkPRg7Bx6xGZPO4Q/drXKqK/5WAOSIg82XfrqVFIyrI66h99QPrQDZrBvk173UXhU3svpDaz
ZyI0JP6VVx4DNLZKCiXmRKwCKYPo79xGT+7C0cCe02SZS3x2L/4YSJX/WlFjPNepIl9TiMo3LxFE
8T+IAcjihd+7SYDV0osepjgRaByoi0Dld/OUqkY2rPHKDP3SooPDDm/0gIUJk6xdfP12cYcIsEYP
5WckUULVZ0uaJKSpp2Ev1pErkkdNb7E+W3XnrJnIuu8YXtTLLCqSwPcq87twx/CpK9P2ESdzDueH
3M4HrXajXdD0glsJoGcuaG4FPyg3Y20JSW3nY9SVsxKUlqcFirzu1qWjTxw2VmXw3qSZz+mWXUXg
K2ift64fcvwxLq1tiHFCvhbxmBWLvBy1OTuaRMbFqOr6ryRBYFWi6VCrdNKS29LRmh+0yAj/LpKx
h4sBNn3BdDGh0BJZdh+0GKFoA9CrXmSJUX+38jEIlhLr4YxsT2CFZAQR/h4FiQTMhRkpO/gE2a37
ja+Xy5bZa9al+N2qd7Bn+3rMqTX2BnsLPMKhD4tSA7NAQCfzm/RLo70wImkQhZR6RCCncFkvRM9m
88aDYMq+2DQilL+xxJDAbIVQKpPge+gU8MHTqoyKYt0leAjofeXOszMImC29r7S7kp1HuMbr1xZ0
IZKJBnyYJS9xbNo/kYMG0xIgBNwXRG4jlK0w817gYSV0QmB8D8saQttII8jG5TyiIOfbGzRwruR7
5HflFGi0KSkBQpQACkbbtQRQuoBLFXSrTovIVfQNNTLBpbAksP/Ro1widaLOHINi6YGeG/1VZCHb
WgNLj36OEX93nVlS+w3Um+1EjZeoWSKGmX1gfo/prSR5sFnZZmNUPD8npFuRO8R/0i0B26RT7gIm
4bQtTr0i0W+soilfhkybxoUrxvSyb0faN1BmaSCDISuI887TjvkSoXCz0AfajrDOMyLu7EIGYjOY
0ilWRAZgfB7aCuJdpDmeWqLRcB5sLfbfUgqkGcFnxJmYURESOjaEj7HQAeURhFPdQNosBI5YZI6L
fkorfxOxHxtQ5dQl9qQgrgHma5H63naivsNmg03Lqg35lwrJpNPLUHJnxlqdr7ummva005pp06fj
8CNCXPjTHWjJI42sxnYFigXkf2g7vzN2EGA9fDRmq6pMje9EOjhv9aSmv6nljxv4mcyBiUNq7spu
XCddmT6BJQs80sOjnva+sW0RyDCv1B6Od/BiRb1GJ5CgxiNN9mIyO3c35hEHQFuP+8cEzZm+5i5A
qDOLcDTm9Dne904m3nxKyngQVMYBkzjm+jUiYuAOmy0tRo1c9mDd5516Hcph5JGJodRx7mTdCpZu
2SxDclx+a3Tafjcp/+2CQ1v8l23zeO2DVlk3+ffMxp2zzEsFh7Hm3PNcIyFlaZ0AnGwbUxIcM6El
MXDdO/JWoFUP1sL1AxJ1mZluWtctCFwk3U5jjpj1NzVNmQc3zb23vjSMH0TkyZlzhSM192xCD7Jw
8HexnYU/IUOkQD3lWD/U4FVKfNw6mDHWy2DXBFn8EpW405mbnHTPXil6SzvkrMS70QbGFdpG9wK/
LLw1qbvxBpAfpy0/6LxnA+vevYVkIVizJkY2UjtruEwDIoGwIjx5oszv8swPn+oMmwNxvs1UbSRx
4xPp8pa9K5Ms7pYldfdgk+l9+zBmLvEvROsATkU3SmytoVxmA59vJVgYxjCgmUIw0yytKApvzRZs
8QKye084yRCXPhMbUxURNQoAgGEl35yO7J4ruy7NEds7zJIFTaqoWTNyh+Yi0HTzAhZWu2Q0qtsJ
8wrEyKhoftCMZhcpaK4jjkT24yu8rhMR6bsuJ6uISJN0sFdArQaF4M4Znm2+1XiJDjOnuoO+d2lG
Y3RjJZ7+I54ag7AiNJWEWYkE7g7i1VFfOQP85yvY9MlGVTVHhbIhHvnOzON0X+h4Uhd8NagvCUSn
Ga9jASSykDiR4TXBaUHBI+3NIQc236Ks3iqDHFAwQjIiu1FouPqo90OyzMr83rWhuMZwPpql7c4c
Ly/WOnPnY99a5WHtODeZncklDq4y2JC90/ePcTUVmM9y2m4LAyTjHVrAOYhKs6OLeW6B0dgWEY+o
ydFFqCiJH6OunEs5cVPl2xZHIWDZfnLqZVJUol+qgASPja6N8jUbx+S+aS1UqBHL+yXxjh2zCUcq
4lGGerjSq879qZRo/MuxTOti1U5ZaF+jcwW7uPaLqFDRqpBtWX9v9IywH38Gd280LaeAFKc5c5XR
F+otjFstJKPJtu6IZIkbeG1tVF+Yjazvkio2m0sbbLRc+DbeUbLnigxjvg1IcU0uThCsgskZIATg
3bynJtbpG6n0+LqqR+NXmqfem14wJWB4yXWC0i0DE2Crsw/B6CRRPJCabRkbPKOwx+sw7m79QLA0
qDrM+KPOFN6VnkTWq6as3xCAE7FRr6piXIHARMYu0ly7axp9GjalZzg6q4nb/SbqBg85vSi07JxL
tBYhYdQvlIelD9phDTHJo7wJuZQuy86o2mCvfL24FBzhnE2JrfDB9Vs8njFhD7CoOL7cl103gfrs
CCZZSm+Uf7xG2QUG7yx65uCn7tjK0H4azaK6sKPMXplthVyCCGdk3z5a9VeAO+PFWFTxQ8mnthaD
wV6HDpHzwKBwX51Yki2Bqjd7sIfZJxi5DjROGjEj4Y1V11+zILd7M8PMtBCj6u7cisQSIpsDLVwB
P82fTKY0dTs2Kg7DJUaZ1MbB2vszXrTxn9BnhtVNh8PHXyMW48YGJ6mDq7RtzTtXBTK/xpALdMyu
B/lLo85HpggHZIJVJxFAM3AYZExA+e8WRzEPrwgFIKgOYNeioP6PC3LwIb5UgeieAwooryaxU2yh
OcKKhaf88Sqoy/rJgeyIKtMKLXvbmTkce4Oy1Qq/MjzoILJ4quQNq++pV+aPTlEWJKW7nrwm2Act
hcLO/H0KUeNyKCXYFFSxhGyQaM+ZnvEdNn5cPXE2D560HDeCKO32tSd77alTjVUtCg7HN7jhC9Ki
3Rbd+EI4WlVS1jXbO8twpkcbZcDryIfTL9gYiJdulC2iMxU4yBe7ZggXikj7+tUf6uxtVNJTV9Q4
lH6tayauq8ax4RFiVop/8SOq51TrnB/RUAwPiC6ZiFBvdzcxTCt26nJEFkKDofxGaoO7l2rMv6e1
BbpzSAOXIJnKCJ3LQIbBNs19jTNOg4MEqBbOWc+exjdIqK+6zxSwUokVXbcUutkjZO60aqGUVBAe
Qg410ANxNI/1JH5WRUspN8x9D+u9LsMFPZ3AWyrdlBnKnLRgrOajjhI17n2O+YFV/6qpD9Fi6P3c
vnVCUDvbBmRec2O7vizWMRl1/hI+9fAcSavVfppYp7NblBUyWdXjVKfXgekUzrrkh8o1DLnuQQ5V
we6f4Lz6Ehp+Zz4TxkbMkFWFvrOQbk9QnxFn3V+Y/Ja9ifQ8Cwkbkgjhx6CeIpq1FIwuCctSFPyo
7CKz0/Oftksb6t7noV0AfyiqSwSFbXuRs2TE11rYt8YaPVd2hWixNSD05Ii7WXixHQelQ2LRRHRr
wWbJRdvDiZm1z4KSK2BXRSLcGBO60Ct/sCA89KVlZexqBj278kv0hjvYECUSZpxpcModvwovQzSt
7aWP1ru8RsGo4h+UHzLY0COZ9muehZwueCWy3yTa/LLVhHB3WUZmcN8AMEI855WagSQs7R4LNE+/
OCINAEChyT0F2FjZ5+nc2EYVnHK8iL0PoXpUJlexbdu3IONsAoqmGjwIcVIJmkuolRPZdVUybyzy
/EcMTPu5Y0RFIG5kRNslFjFfQjFrTEN7TsFTVc/eyihbu9yyNI4/MyA83mKgKPMdZaqLUUUrymcj
seGEqYTxcC09Ym6XvhWn4hpyQ2EtanAmv1y7yvpl34n8MZ2hr2v6CFq0/F/U+k1RpK310jpO/gcJ
7Ig8nMyl31+X/k5KqZJAD52OD+Rel6c1FwY/CMRUGkMomxz3JcT5c5NHg/FMlTE+U2D89CpY3qjJ
6nORei61frgKeRqIDqbRewkTp18no++u88Q4cysn9dr5VmhdIQuhiuodWyXjxKEIRL0YQbesV51r
qYscpNoML2RjTLr9mdL+Sb2W67EVR7WCrmxWoxze1CDDhriJUL1MePYXud0X4EIQJVBmzTaqM58C
cDIbDX3mmR7H6Y2aguYcPToWQfysc8/hw9PEI4BAvImznSdJ0CZnsAIVz4dRITdZCaJTvn89Rg57
GHNh2nHRaBFNRFNQcuHD69WRVcqec+Eugbe94kVqK8k0uipcaDD/P5ey9CO7t8xFP/qWRQUl1fJr
4qjoOgYN9K5AK874QU/GJAoBhgkbHx1hpHs88rWuYXsPiWfX5J3Hdjgp70aRtY//ekMoD3VULYhz
LHpgR++KalOjMGpkO51YZrgr1cRhNHhtqfeeeXSf3c/HKx19Y8NQYv/Us2ynQaO+hPbkrSyv+Pv1
7ZwMvVlWoZMIpktaFJY8ej9lr7s6lqpsh/E53lS5m91BGS9fxrK2vvXupF1+fb0j7eZ7U4RmtEEW
qUliEr2Ro7EXV0nVTGW9G/tce8FdkZGPF2sCz1GYrBonKi6I43tUSTPc6wiGNlpllVQq88r5DnzK
WQjVl78Gu9HPdNtOPwo+PwPvI0oSVpX3PuSHjxBbY4V2FzywYILe1gadtbYW2uVUtG9fP4NPXizI
Hj4/UmU4RDpHQ6iiO8LKPJS7pq9SIMAgUOkeqDOTymf3g/qOzxxDAJXv+Vd8uJ+kIbyzt9NmFyWk
3YDc/D0R3bEMaH6fudKRLub9ndLcmVcc3bQdPsDDS6EgM2Xv1/Uu0TpssC2GJor42R3HGuNCK1V/
gbcouK21uHtKqgqBTNMXt5NRm39E5/tn5gHzpG86993mhYPuF5KgY8HDUBAL4pIZBcQ5i4wluQIc
j7wgcrYJ+xB7gTQxNtfKLOUF7jYXg3ZdA7uK+M7ue5JYfzmqKU14uwo5et95Q7v2KC7gWsbkcZmZ
EfGwsQMSj9JQ688UnvRWk5n/O7FS7c4VOI1Wk5UlPzUrIzXBqyjMEvQ22d871oA7LVaIDL8eUp+8
bBcZrA5UwNB1msWHb0DmpSucwGh3Fkf8HXvM8raDC7qxS1Gv/vlSwK5QcMKuQq75/vQ/jCtpGakb
T6rZJQKkm6azV01l9hyVVbb5+konPUwEBvMrREBI99Q4lhAWmvCFIbJpR1tlPWmkRbMFHdax0f9x
IuxlMTHRX1/x5DF6iMhgo7DnQEnGWnz4GIn01pgBDe4NdsoyF4nxgx0udlg6Rhf/finGqDvfHUqK
d9XOh8fY4a3NEnw5O7eltqMwlGza0TYgIpK3+fWlTr9PbmverEk2a0xw7tFUIEfKdqpw252tgukO
Y6a6N2oxLJPURJ49dcG6KLV539+8DJwwf2kJpwktJAMG1KDzdObXzA/xoC3Or8GiRLiT4VgE7c1L
0oc7H5O00HH1dDs8H3STkRBfDJ3Xbehd0rAdDPdBERyy8IzKeZBdocP56sRTlaY6pQ8PMW+tv3z9
kz577bNWxnLkvAc7Zilosu4p2lvdrm318MZOY30dtKK8or58boS9N/2P7l6YJtMkJg5mTu9IVZE5
Rd/1ZjvsNOmMEPdLCnMICKE5ohiS4x2gfA4/bmsOT3iuObZbifC2FWxzQgWwRX3TZDVMi9ocqetL
LIRgC2Sd/SXabq4lcpy/oqzGGbPiQb061CuejF7TnpIo0B+/fmzzsDm5FQeeEFMBgorjIWwOBDEk
oTXseiKxtvi4k1UFiODMdG588nZm3Q+KcYvT7sk0kOScxJH0jjsQg9VaK6XzbSqmYgPuI30ILIAz
JYTZRZCWxjcZhdX91No8MbDY65Egj40knvoaoZt9wflrOPMZn+yfPIEjZ96zm3RVzONPyzCruAmn
aNwNhgAnUnXpOij9l1LxjeGaOQe9+eyR23B3XJ4ENhPzaPfk0VmYG/rjjvYB7UcyrNeFPxRnJt5P
bgqJDLUm1CvGLL06/EIrqyHZxSymnQbEjuonIPh8DIk01Cft1qyN/4e7YvtgCdNm5mUBOZoRTJjj
lu/l4653SLvQ4DlSZTbj9T8PV9wFlkuRikg4yzIP7yoF/JSS0z7uyhEVfwBs5zXNc/PMSmyc7D4Q
G0PJgozC7D6/qcPLDMLsXYLRjJ2KZHXVlmJ4dJ1YUV0F1bFMKaBtm6pNL40SCGhe22qHpQ+eQm0l
N6HISopOSAngjoS3lhuCX3RDdsOecQ3YqAcaGGVnhvDpmGKXKDHToNXnH3n0g51UFJmCxLwrCObZ
FGVqzvbs4MxnfPoVcxXmOxu7PvxUcbRDISbZah2ljF0ELHsbIexfjZUqV/BirDM3dDp8Ec4JRtO8
zPBJzj/lwwIT6RbIC7MQO1dQbCd4Bb+arJxbzy7B0I+5tfp6YJ3sUxizXEp3+GCYCt6PPB+uN2KS
RVikezvumzjQWHQJfSPHwYo7ldBX2nDcFlSIfn192ff6x+H8K/lguEtzXkzIpj28T1OQawcrTtsh
jDIvmBUaDUy0M6jrnNH9TYMMcgvwo2i/u0hlMUaIQPxSJra05eRo3o748hYni/Iog379006H1PzL
5nIGDiDOHkcvO+gdLwfapXYN+pEffNrBzxT4+JmrfPLcbRZRil0CcxuCt8P7V2ZhKo10nl3cG/Fa
T8xy5fhGSX8uqMpv2OfDrdVD1/r63j65KkOLN8nyjVTxWPuKyVaRdUonhS2+dunjvPsTx5H5EiVN
sDXaTKxjQmn+iwr9v1LzToc0wkiAfjqHdOy77tEDrcdy8hLi3fcVu99LLxro+CYVhfI6D7aRPrZP
X9/kJy/Qg+yF+nMW/PMiDx9tCfili8oh2zPG2CKyrt0ScSnPzAmnV5mNknMxQArJ0n603abzV5oV
BvU9ySG/vcjGf1Wn5xaz44mHAzC4vBmISBnR04/fFw0ks0DWJPaFkrdMTM61DCZrEYhcbP/toVkG
rhUOEGzq2WTDvjp8aJlFsRU7frpPG7e8Fuh6lwO5CGcyzI+8bfxdLsPo46THNEcd72h6k4aGRozM
yD1pg2mxbnFxhd8mbzKHrWYM1h3ha9EtLQKPWIrKSb9pcKouvVwl3bUnOgFIh4o8ivzG3EyZASaE
Y05GnBlKuu3gGVGxzUIc+KT9IaFfaTnJQx5o3qdK14DrEP8Ldt4jO/5cqfB4jL/fF2N79qqSy308
nc3UhJaTPY+vN9akK+brMe3Lq2ay75AK+Gcmj+Oxd3Q1+2iEI5D0VOZxtbYxkhXufUGEpDrnwD0Z
fPO7mpci9h0208XRCGe/0RipLdN9GZFzmJDSslReWZFb0/35evCdXond56wTn71OVLCPJkNAFf40
jWWw9xPeXU/w15q+pbOcMB2s/vlSeKqxYZF1TovheL1LsxJ9ajKE+0wn8AbOAh2lshFXzPDOmbd0
cnRlM4iXAQcLqznT3/EU0UdJUHeZHe+zBh5fVdhzHqPnIvVtCn0l7FDj+OMW+sIeM/WnI+FhZVVW
fxOMQQ5ugu7Omc3F6bg5/EFHH7nm105cSz3e57TVLoWRahd+YrK9+/oZf3YZ+z3RGKUDntl5Ffqw
p6gMl9gQIOJ7Ui30FcxK/d61+vz166sc71V5ujBd50V63kBw/j26Sh6iG+ubnEw9nYjiRG9vKI0M
10jjveeGpMwFjJ5gDXEMWasKojN9iOOldL48fvG5CADBEdvE4eWl3aYBWr0cJHoibyLMXgumlXZr
iTFc+QJBUhywi/r6nj95sgcXPdo1KTMoUeO5+b6J2xRsU19uWxhJZ4bJyeaMe6P4iPmQ+2JOO3Yg
C2dA567yYh/ERfArR2+AXK2MEDQY7bpIUEYFhk2PnXHabn2HQKbIEV5O3izFwYm5n9Ka8NZf3/vp
FOtIzEHS/M8pOfuvP46qiFQ+vzVVtbeRYd8kmhRPLio99ISJcds2vjizV/rkeq5kAZ4N4pY0jgEE
cdLKMOL4uKemNt1ByOvvyxKeiu9m+m1hh97m6/s7MkzPa6NDQ4O2DKsjGgB5NN9aRZlLC3XonqQJ
Q2xAdghzEdYNCqWmAzsG1MJ98iZd+93EA0x5VNQXQQ3HZQHSM4UPxmhdlaydl4JtskPGau/pqxLP
lg4rJhYpfyyRm6rIejzEgyv/OqSx6Gce2ydD1CWhh729BV6LI8zha7IHoSVGU9d7L2kNRClufZ0b
Sp15WKdX4YyK7g0GskODVRxVotqwpxcA8WUPpgQohBYSI1eSyfL1K/n0Kh4fgamDBcXFdXgvYdI7
jY28bu9MRIoRPRGvkB5b//pR4xY2ccECtoZ24R1bpWqm/DC04mlPJGGxAQClCL2owjOfz8l0CXt5
XvOYNOfT3kw2+Pj5zN6KSg+8dk+fQ6vXQWDjKgGpZ6yV31S3kTXol6jmANog39dxHHrJmR3zyQfF
L0CUiVNq3iMxwA9/QTqNnHcsvdvDqrRJT+hHVMlkIpvpgMhiFpx//fYOZ2jWXRop8GVhPVMQn+tb
h9czsratY6ec6NYVz+gu82LhtNOAulpYF2LOAAnCMT9n1DoCXf93WeYMyrG4C0+rashTmrYQxrRr
RguKoMyJ2/X7DrFsDBrGWE7Ahq4kqHxkt1bQ6WA6B5ddXARc/MxXcrivev8pQjKdzO062/DeZ5wP
C7EZovXKbGphzeSmSKizicBZCmLF4LX/1IF8vxT3OsN88WzR2Tj6IBu0s0lWORg6sLRsc6wnqHMC
dYHi89wB/WiifL8Wp4SZUEOfDETG/Nl+uC1LaWlSDYm+84qQuBAxjfF9HinErWzNu3ANFaN67CKk
Z8Qq0YhG+dv51nKMk/JGtyZlr3IEZxcI+rCRWH6hW9dak5V3mfCUdu8R5HmFlkh71Ay646R2mO6j
a5f1z6+H5+EH+d9dMK/gyLeoHnrvtbgPdzGGTjXQPmF4OkYN38FtjDvbqAFbDv34MA29foOVpXxN
ray7HSOZnTmLfTI4ZiHFXCdl9qHxdvgUw7HWEseapl1nOPWq1lCbQXHDKSCq/N/H4Uz1p9o+q2FO
9veE7jSN1pT6zg5xbreuNl16KoFKWmPY+Pqpzh/1/6kr/fdU3793VDCzvetoyrYSc7QyXRq7FKXn
KkT59KdWsQncjfjPRUxxgxhH7yrQg+ifyhz/+8p4ij3KkEyw5tEEmxeR7HJ8HjugxtVbxMoBn4zk
aqqhweUESepc6/qzF0h1w5qPFhS6T1oYeRYIcFl8cjgeVziH3Ctwre4qEEZ15us+nLrne5stvCzq
LtgG2j/HY6WDGNWFpbWzU6bUZWyH0cYCvPoLAzpupjDIguev3+ORdfq/S0LRoMDCLl8SvXA4PHF9
AkINJ31HBmMnN51rF+UaC1Tw0INq2mVDgdA5jMP4O5nrxQ1zbnYjhQ8Cjr94ZiU5HVRwXgA5CBom
HOOOV2iklR37vbn+i9YhRGoUsTGbRuyOMyoGW2SUPJL1hs6SYPe3rx/E4R7k/TnMZTPWzpmYcaIM
mrR88p3Gsna+63dXyaQIByRY7szgPR1LSFpo7FGQ5DPV33H1HyYjQBxTgNfQ25kavHh98MxVUHV7
n7iYM0Pp9EooVBizzN5s5+kmHr5Xc6j7hrku2tPtNVZGZKcbQfb4iuzr5uLrR3ek15mfHVte+ENY
XB04Ysfls4D2fNl6TbwvfC97iQdaa8gnTQI/Uf9WpPveGljR1phq7Setd2ym/UZfqjRD6InTZDkD
IEm5K8/thD55BiQsufasXqLCclwFm7SycDX49/vejWDLzwmC+UhwuRnSHf36GZwOH74eLsH3izqQ
+ebwcaMzHoih96Fm1UO61QkiXeeBbVx+fZXTrZaAjOUB7RScY9AGHV6lgaMaVVld7DtC6m8q6jz0
d/Uei4wI8QIM8gW9Q3Nmqv/k1iQHNA5plrAJUjja3+HUE4Gc5ov2wiJs14ouOzIaz1zlk3fFnnzG
GfD98++jW5OBrg3DGJWcARK1DIMSYYGmmZssVtGZDfJ7w/Vw8YK75+go2XQ2ycx9h4/RQfHUVlNL
5VqXwH8zr3HeXH8GW0O0vWOklzTdHSIdFpEhgCkkqGNDmFHQBpdwL50LjsEOkPQqgbxOmQ78M2HK
2EDZ/WKYyWRiLHprqh9NINwx2EcSWUWoW9HS0XroxQZ2EpIOB5Dc7EcH/S/h8q67GAgl+zlQciAu
hrkH89Z8Hlo0cHmfZx7ur1yl7UtaCH4jsoh2WRGZ/YggtfvdtjH1WvLksmJFNpelLlFRaq8TaCx7
kRaFvdH1DiA65YQO67BbFm9VrnObIWIgklmQ900g0xvzupY4yOkeqOi37EoTj0xmDfd9n1E/y1WV
DyuC5nBKNtk4ZYshqoR23WAU0pdpTvga3h2d9Aiy1QNtacaN+UZ8RvLQ+MHwNxd4nenBKOzuA0TD
vSBD2VxWje6+wh9NcH4Tg3TrZORRklcZp9TGZRNlqy6JMKKCvU9x2g2TcJYmbgWscKhDmnXqzrQP
fHjuUzdU6blK5ifbYAY96SZMlPybFujhaCF+vGNYgM53MMEFkIFb/zq2xj9h6hf3hTd7jUNtuAiJ
ZFy4Zq3xU+zisbIFkcluFaxKo4kJeRT5pc38fznVAYkOGTUHX2+GKw6AeCaLxLyEhWCfWQQ++XQp
KevmDGaCnPVOgPiw3ASYAQeTIMB91ldAs5MKibSTG+uvZ6VPPl2KKoiTwV0hcjjmSHRJ2ZM1BCuw
BHy6GT1yA8epQ63vj/+Gj3xfaWZRqCUhc1D+l0ebP9+2emzjFjO6N8kLohSclZE03iU0ovFMUeKT
uRaMl0thnkb0PP8dvnbi4lXQiSTda4GJ5ZT2BquHX2XXnTaVoN4b5T00xTA+/PvDfD9toZehInI8
20KuAE0kVbZvBfGYlmWRWN0razmFbnBmM3K626Soy3aT4UFHGjXH4R0ac6z84HjZPrcsskQh5y+D
IJgjGFptYfVVtPn61j45sjs6kBiSveaeLEflwwvCbE96m/C9vU6nb12WVMTjiITM2oQ/GupSPWtJ
HKwrNgVXsA7DNSnm4sxCfXIcpFwAFZphSh6QQ+/y8DdY7TiQgxnyWiNMRA1drVtLNOpbqhnhnS4d
tSHZAb9jOMbrcrSGM8vcyaji2M4T4HjGAKYpPX9LH75IW0Y+RI/UoJpu1L8YxH8M2843eGuiywJZ
14XX1/mZ93x6y6x1cL1oO7K/ppp3eM1syryIddDc+/WUX5V4faGg6ymEKSKB78k/xOBet+mtLCvi
VKb634wgfLTcM3sHHjxXn1Vah9fvidtGd2+Ze1tVDfmr9nATgRM+swt9l0R/XNXZ4yIXpLHFYEZ4
f/zl9BTJEYilYk8ltib+hshYSDJ+7V2DxUzaGWehJSsbqdwvu8ZzBrHDB2yiczzPl0EeN98IUnFe
Gk+DKZCnFe6h1BpzUkbCjviNqu/1BzAg7nWbW+1tlym1bjBl1EszwRGa0zGd3T3qrxzj/E1lE9Vr
0lejlcFos5Z1OUbBCnSOcYFLunAWiPowj/hWN71oZm8GWL4VVuyhDKY3C4IMutnEnMgwAQz201UV
bgJlkikPxcq9NMau1reG0wGXIbkYaLVee2NHtHBuCLI9RFeiG8IMvm7sQNxYoU8kCmrJ4o4cXILs
qizTYYsLfj0MbuvKF3b6NsShDY2MgbtMswDjKcn2ZbPAltLtajxhW08S97hVQ6qN56aGea45fHm4
aphmTZSnLLXHtN7Bx/FbDoO9JxOHoDWfIIRlHOe2w0bMcC7ZiSBiNPo8vCf5w+sucXLi/Cw1NnnL
piKZdDX6Zvjd0jT5VJjUYBf9IO0HyOfdN4Nn0l5liaed+bCQGh//bBujB4U/8KsUrplOD4c2Tn6j
jwucqBY2Zxy4ZHG8VODePaKZ3WgVZZRHMKXOxAHTKr1q2SpDfwQJnu/tiOD4BU21XK0c6St7mzRF
fdP4dfOaBJH2w2s1UV0NmQm6wbDaSixCrxqugSY30zLL9VBuu7aDLZIoN3rDoO1Mi5YUqXKRFa73
2jW9+eoQwxMuKhgYijhkOZA/mvQxQpi+w4oNYgY0W25mWKc80EBiM01TFC6NpC7e4Oxo1SrOtfTR
6TvYt2ihbWPde8oZCQMuRMSgU7H3A2JXNlLycYFxqaBJfsAZG6B6V31+x5HLv41Qg7cLo86nF08N
47XphikBAEXt37ZxA0DEGzWcFHoVT99l2Mbayo8L7aLtnXxYw0aJbn29HdQq8AT42tCF97Ey4tb7
5eQtGIOmTuI1uZzua+Ln0+3/UHcmu5EraZZ+lUatmxecB6CqFyTdXfOsGLQhFJKCNE5G0jg/fX+M
TGSFPCJDnQn0onZ5kVeXTtJow/+f8x0ClWEMArDSiKyixv5cd7Z+PTv98pX6JI7/UXeY8QjC8d7s
YsAmxgSc3NbFlqo7AjgKzvtSpk9SgU4Kc3MFyQMZgz12kU1wR4hhDV277+4cWTVBpBMZj26vHJwX
gjXahIcvnWaH11ODGiRE/tCWrdQv9W4OvHgdpkSeobZIyr2qVfpWJtWkfVo01MWE5BppG+dtPy+X
ZbviPl8RYzxDwG2Wq8AptPwW33iSP7lN4miIyNphwr9qCE3dWTo5G1AG8lTmJ8M6zmMW4m9wy8sp
0xFGINAkjcOjU6xFskvlY45DTgHS1wo7ztNCJ3i6oSgRyqocDvTsIWBwHEigAy1u8+a5ff/ZH1f+
xHCyZdogS+ohsVy1d5uis/ZrkqiLSiOKALcsWeYhWQXtGWc5wh9UOiQQD5eRDUbVmkF+tSWREB3V
KGM6yL5oQUgN+XAyWarpo6nomnGXaMS+RPqgLcV55evlG1UGEnXt3MlxVJkO2JnJcC8ponUvtqXI
x6Uf4J7DO8ux5M0JoMG5gQICqgfmFQIVMYPbIfWOqd6ejdNmGS2amtSN11PadbV+Ntj5ou2oz5gX
npozO640glj29oAA9BRKUXuXzqNWn9aEyRUXpHEFgkw/y0P+TyXj1BiUPMNGWrciyrW1fAEk7F35
ie/ymK1JazCIWCnRHE3lXXKHFlnKS81ElYxuewU2U/s+9A2i7EVoFuSkmcRcbKR5cjnZYEHOZmmk
6Qk64uDEyNgcRYz2UkV6b0kzLqyJZJx5mkV9ZTduKSJlJKraG8TYBRHtRxz/ufQr77TNssE6QZcG
FYyYelyw68THg8RfgT+Q/PBQ+nPz4kFTQJxIppK+N3nFXwL8vX3kk84Lgc0U6d1IQnAbtlRGv9JP
TpydoZEnvSuyJDntAX14JNN45ctotOjzzSxb9Zh8E+arqTDrnRnwO+ImSMW5I/h9gMeMQoSZ12Yv
lhKOddgOji2S7ca9TQvQYmcgMuU5XQQ8/OiZtmi+Mpgclkltgfxpr942Q5rllqu4ddZARz2srK/f
Sf4i/AC4YIr6GkZNAEpsEU+J8oGNYecNmrDJVoLJ/MFIP89rh57AJOXLZWLqDTOykpKDf1329uWg
g7AMu24VdtxSo2g2RBeJXx01XX3vDgvNrx4SqgihT3FsSKBipZxQzZXAsiJAhp60/Scij5rvvqqt
JyZxGFLSSu3PRb4Qgdb27MvI0s55spaXycPSNd4zL5e8kqb3ZlY7mRUPWiOMKmZjMZjIhXugbJW9
SX8z7pL9e28YO0t0AFFtkc1N6GSCjBNKBCUAawdPeFyPE8VVA+ZBtOal1InBkdoSekNQQket6C3H
60Smjkw5jUVtpyePpnRVTddEyx/xYjuPi9u3kuqEEuauhyH0lXobEXvmHBTX00zkITjj1rjoLK2/
AKJm3ud17eLrF/wVtI/hwnfrPo0MqYlvzBl2FUHvBkxlWdQODl6y2ldaNYEjSJYF+hJ7SMoqvd+A
F+RWA2oXYH4oaSTSO3EXGhKxTYYQq52lZxp4K7cnFm8Q9r4oG87ntWR+DZem0r/aogw+0QwmWczl
hzhsvXLvpLcyh3WB6L7vWa7cMur0QrxIMRM0mDMWz+2+XAfARZKkonyWkxlDlJq/dmokFUMo2eZ7
WS8FtM0CIBS0iQHYFhHF1i2bOghfTeCmX9xl0abTcpqInbBlm5pkswcl0cJQBIgaKY2GU9iU8mWp
egURplvZ8NTWWvXSCm1NT2B16cSyCPCKWMeXM2skEg/sHHSd0KzK/pNjp/1TA0rkJpiMrD0Z7MFO
4xx5z4Nd+80dwqjmpq4ypLaMX/aCJQfufZ2YUg8x2RfXrq+9uK3V1/QfKibTadaGHOGPGHnbZIcY
u9kIyFtJpRHMp9SgV9gKIHfP2ZPoFM7EKF4h51UgsSiYpodkMGvSA/PGth6ZuG1intrVBAtBA4Fj
Z2/VNx7Vagvr/7LaB7UUtDqmcpiYL1xhvdWEXpnXZWoll6LXJ1oCzN9DqHCVPTKhs8DMKrfh+/WF
cbf4FcFRGoikR2oeuncufL8uDgYQkTKkw5j49zVz7RTBCZmWrxM7fqKUyBEciOoB3LOnjKsGOi10
Aw/zarPYTwvIiwmMZH9gq8HXJMGLLGdBvurJk03taT0tMqOR32rdBYmnr+067Ac/dZ87X8vJVJnX
7M6yWxOU0KSc8mTg7PeZnivY4RmNu3bmAhv9lJWBR50t8AIiUhYikGzS4Z4CAYU/HuGHTTtIEyYe
GunzFxlHoIhOUV7dzsaSTVdl0jXOd97foH8tEvRL4C6FTuYF80y664POLC8yZg3QzT0YqKrtpupE
c/KqO7PKOUv3U1P07qcGeusFCHP3YYtGtfa0/Y3v4BmWLnartC/inqFISOGEw2ivBmso4rmUdkP7
aGhXPGrWcB6UqtN2yQTJLIeW2W9YlGaIdYpRIsbF10v07tKmnhZo7VcSC80ZsaM+zpemUa7ezWKP
xXyQq9nNsSf8iZwzvmA9plFFRGw9moRIWX0xvQ354mkR0jH5VBmJ1pwuVccGYhWDfp3qRn8xeSQ7
0lmuqherJ2wxspa2KPb2UpJsBR9DXOY1xczYSDjIYaWHj7T3RsqqUTJI7EPUMvUb9LoTG3XfU5/G
ngTgU04xwHW47eq1aXTviq2Epu01LOxLqLrem6KxNgQxmcxGN44DFvIAXG4kgDbtXStcik69cVDW
H2Dp9M/M05rcE7Uq9oE9VSnSItc8LQzNXqKxHK3PWqKROgEiEcRqx61d5JxVmTaWrEhif+w8FfJf
VLczYakcOapWaw6gZ7ort2v1eT8bHNhiqzIXFc5JoSfnTWE0FxXyDC/Sp7QkIm1aTXNn5GV1WVYI
8UO9dc1vc9ayho8eyKAoGVtjlyoNMbuE1r2301W3yUQfRf2VHRiZubOSEW4y+MONg48DfhEYrihI
W1Y2c1lYefNuJUhurEDCZ2ah4rStZIdQIrDaiOgxnVOFWxDDky3VKgAmQlI44HObuoOuTJ0IHOg7
F41k5iHwwtAvitUwbwiraZ3I7tK8CoetwclhR9fcuFRD/jQ7+vxFN5aiBrI6I+GVnSJ8SyqNODDH
J9I7csbNxWnSDbgYXP4hlIKGEl+WPb0UilC7wF+Du8WZjPyUOG2QdVpGyKJpVckXvR3W6yrXbJij
ve48j6AibeCrmi/3zLkzmsy8Mvqrpkuc7sps5vXFSVrZnXXLBPY7GTdYMwRbjuOsOt8nq3PH3bgE
DWlMZFU0dD0X+76sZ6JFOobptJvUskA9d5bVDU3gvGQjwrxa43Fopymepqm6KgdcsnjFJ1Y/A/XR
HIk6l+LE9ersi8aG/ZuXpCsxR3qp4/QGNcWnb2n0CHPST97A1VbWQz/TPcBupKZLhLNEhpId6ZUH
KqHz9xb6GttTAkK+wSfb8vogUDtx46YBRPSNepWHJWrXhxIsWRbJht4UUxdxBzxbDpzcrOieZV4Q
IKblpqjpPhTzawCMHKJWDs9/N2iDfc150Vs4H1OaYPGxvQec4j6WBtNMAf5QHCWnyuBgyzrSgl+F
/Jdfwen0tFOwABUsRJCRxllnVEsal9ZIvZ0stOFRTBtJ0XYrDzsyme97K6flvLVkaLJgA8R+lTqi
ixwbhs2JZoy1tTMnOrU4mCtQijDuxI1quu0ZdI7xaZ4FrRNWxeF5zqblivbxdC3yaklObfz7JBd6
jXYFHiRdItuS41cMQCO9lnmWl3qxEDiDrqZFlzJb1suYCZWcBeuK8HLxiCttK699WxOIpzsT96YW
DqudVcRkV/IBIGJ3nlnUpULpwu0Ky7bs7iHoDhhj+36hkqkFujopnVw510AxPAick6w4iiMnOBnN
me0vzVybMHMsvXFiQd2Pqm6BrWgPen65rIb9PHeeh0mgMFg/QUVl9paa2wEBnh01hYM79l/XVeLX
l55XcZTMhH8+A9dIzk3LpuwxsK3Swzlz1cOWGvG4Amu/CKxmynZKkjAQO7nnXSeZ7V7lollfK6X1
dsR/q/1Ojqb7OrVsnkllmecn4IIKKq3wzGfcpIXJJbM5D8nitr5QxUvvixEKE4dzYY7hyPZfAYML
mpsW3iumLqkxuTSI0j2mHujeu14nYeuB9uZiAxqGC0k9Y0iYRxpWZTYFqr5wUTUDFiQdQB0st+u/
dHMuvn9QFt9Kzu9qX8guTEqTyP+RtdC0fV9Eagpmujrt61dmpHBIv1eVv4fEuvoPteQYWzMf16cy
/1aIOwN63AdXP+4RId95d/WjEpZRN4HueYTMcJS6XCDHvsh7+7L/4t4yPTZGJIZD48X94c+XPa5J
H1/1qPdQW36T2hpXLS3MNqvzAqHyTCMqcO5g3jo7d7GjQY0f9M9/qTIe3ev2q36qvhcu8Kqkn7hX
GGuex/P9BGym5LH3kFoT+4New/bi/vmLpUD4/nJgTnW9SLhJdzbjsqyiRf+ueQU4xOyDFtyfb4wO
9fsrTRp1JXMksn7Wxms6CFzJilx/5GQD5qrfm8HDn9/fn0cNg/f9BQlRtdhzMGabghY4T7MWN3++
wnFX8f0I+UUM5NRNqgEgrV8pq4WbjU17meYPrvFL+XYbD4hxUMqiW0Ec+P4u6MU79PiM+rU+VQdS
7w/a6b8WtgH74ugSRw9qXpXT+7NZvyIj33XVa2Z8pE87shH8eomj/g5OQgPeEHfB4ZdVtjZDFZaf
2rjbrWfBbXqzRtm/8/X+9Ny20fHTd0Tu5KCA7tevmT8cbHFoB2qOB1vWhzI9qbXPGLc++JR+O95+
uuJR38zsFtV5BVd0cRIl3T5VH/V7f/ux/nSFo1mY0jH7ASqXr7qm723NPnVhMyfJWaE+kJ/80gY9
HhJHM26C+Vd4w1K/YqY4RRAaLV7HjqaMh+4SjHakG2qf12+d8SFY6bfTBAItIEabgNg5Gu/U6deG
XnD96t2j4zirPokzScxCWBzse6oyRZxfAqO/Xy6W8KMEpd9O+D9d+ug7oCezuML069cxeB7mR86A
KRHgvvWqp1damR1s6+nfmD9+uuDRV4GuubaWzqtfK764oP+Etz+C3fzBuPz9y/zpMkefwkov16vA
fDGFGPu7mxtg2DHonw8u89vh/9NVjoY/Fo3MGqiXvVYekQ7saIXY//lxfTQ0joa/udgaCnoeVwPF
tt9RHTI2TEU0E6z1kb3qt9PuT3dz9AFodkHCEnHMr9KPvL3z5D0BMf4oGNH45SoEwNILZpwTAIrE
9ejNtKtMbXOdjVfTnacbNF+gY0dI76ubrzGxfkhr2z69pBdpkbhUlxH78uJbDq8/HmYbyXquqjms
AteOO6mNkYE8DmFo43/wbs1tJL7bJpCACOtmEyTQHcdN/X42tcyh0QvVJt8QjCJ64Gg5F5FHzlUW
UdQWIu5by/9ebSWDkFhiyBdYEAguGS3l3RpzYIGVddb6PFiS9VuBMQBZxWRN5P26Zt+cIfLwyEvx
A4rng5ZRKt4UCOForj4WYAtOb2LicvvzcPr9orQJSzbk1+bQeH9TXkszu9qWbz8/gbHuyNB9Vl/T
x+CW6vBpJq+Ih/loJfzljR9t747mmCqvemFY7IIqP+eY8rQm1wsPrqHNnn4UmfaL6PX9/gTx0/sb
RIYOM6lic1c9iytxVtz6p+4N0j2PqsoFGWgpHOu36oO148+bIkgZ7y+aGKNyUIiwz1vuV0Kqmwjw
2J/f3G8n6p9OI0ejcZEqr2gjs9IirAs141ZjHGr9TdGNX23aBfXwHGQvP675LwXo/j9mXzZv9X3f
vb31hF/+j0i8ZI3954mX90Mn6ufq7X3cJX/y9wxdx/qLXFREDLjWTH2LN/tHhq7j/4UXAS4C5DM8
UDC7/pF36f61cVq22GMHoSviBD4UJYc++6//MP7yEXwBoYPm6EAi+JcidP+GfvzvqctBeoHLlGHI
RMskBij0/XhMTbNzc/yW4Upp2aeJsXr93keX2VEDcv1s7xtlc+1KdCkREOHpc+XW87mTJpTxVZHn
CXhwI/1ELhOnXCVoeYSFXeIjMWbIdFVVbf/TdNt6lzu92OdjVlE9nEptX3etQTvZmfInuq1tE1al
N1gHqrRiDHHT6wTCT051vkDAfYYhXo+0oxaKH9bqZUNYmJ30YpUkJv09BDtjhOQ1g2ojhuY6WHyd
I1QD5JnCwNwdauAtJJsJldL5Mde+BULpIaRdtYrPvfQ7+xv24LmPJwlXbz+4btGcpspDRzeSaNRu
ATdrcWsnYqX5mBLYsfN9VZIjK/NgyyRy14Ls9Mx7mXw/+1Rr00a+73oY4EY2B7cUE5PvNhH0j4kz
qcfOktxO4KfW525IszuQ9Chm236odoNlEiwy+hrANiCC9TVRjt0SqW7sKhJ3qgwvxSwS/7RJvfkZ
vmv+Wdq2+yQEpuoIUchMqnvgNm0sjVwQvRGYo6S9vFqRAeL+Mlgn80aWaXI3mbP3WaLCoWKbF+VD
1VVUpnQUHw+1rpIupurgX7VZytnN6v3giyj18RYEfNuBXx6rA7Vz4NQ1Is59OpP0gnnWHM46Qscq
8Iu1ZsQJCod5twJ3aVmpNH+NBOm9xB0F1A7C2ba6e5++fIYOaKyfk9w31YWZ95R/gaNvs/4U2N/z
fBoR4c6kacUt9+rvcs8maqVVWrvEntJQSA9rZ8/7BVD2rUU/8WTkZVYRewuWrXwkLQPBlOcVkW81
4k1PpfhS5mmaH0jZqxo2FKlGUkCZ9UHo9mXOAaUkBSRUaiQpbLVsZBV6SRTVnu+IpPukM4YkrpVO
GQ3OteOdZx1Yi3BOjTzDBk0EwRlC6Pl75duzdtpoXtoBwF/r6jYtm0bbj24Z3C5t12+qItOIB1vr
vswluU5nBoX0/JQwz+S+HweixWJ7Rs3x6Nt45b+pQLr5OXEF470BY87/XNsOEkdY4uyLjC0D4qSl
0XU/VAXJDwPS7zIk0MdDdUNxsblDYlR5dMS02m8jnQjL6SRzzPRqpKs9haB3U/JlUFNkh9rIrfxi
Mqfp0iDTbIgnXc82KUhP94juDzCeoKEOfZNgHXPjxiEvLMx1hbiW4iwblpAEJbsgJiXP633f5mt7
qJfcGM4oCFvyRNekywanqu05FAYxuxEko/FCyZJw0kRrhzaqM5nnO8dsiKkhVcJS/EBXvzVk1t7n
gY7QtC1spz/VnFk9uIpqQ9hXffBaT3iuaZgW2nM51cV1IHR6WLLiXfAwcwtjfD4+TU2WiTAlI+jK
M0cnj+Ykmx+aNRCoVlpZ5RQTvVULmzQftTibJQX1xmybr8Q+oOozkRd8TeRMyGDrOMszmWU0FBCI
vLVs7b6XszuQGZw7K/VWt1nEThKboR9aFypAqAJqqA5M++4c4HXxit605unl63RtmPkwMJLcyr1q
bWGYoaxXgwxZbfW/OTXhc5GVev5CcldZ5qepbw23beASmgqOrOJs4Qjs3WTJ4MiUfWf6JHo0zQO9
ixJqq22dF/1k0HAYvWJrRIDYOqhVlATWYBHdSAXErQVwiIZdK5vqyjFl030r2wpT4JJmpr0LUt/r
kXl4CQksduGdTcUAujMDxaHtmNwiwRTohsbadU9sYvl3oaW3GgUtVBU7GjGXheuS5ZCrVD8hGYqq
bU1eQxqhEGueCtoPT7iJZj2kLT2P1MQX8S0Zg4H+Y+4EaC2mMmvJf60QGAa1idIG08nSHvyuW4qw
A4z+GZKnfBvden2tF02/tiprm3Pyzl1iZAYojfRZEa4AeJFIFVpgSiEU8cj9oK+GWa4Uipbp5AxZ
NFST48QJr+u2DxbnSZTJsjN96wzBkR8FbdElTJ7Vsp+W2R1DNS7jg92LRYSDcu17qu7NeIKYbu7D
XpfDNzG4Js5R6vrfxNQTvJTYmZlHgQDrEmq+w7e5ulWioSFq/VN8CwZ5Yatb0Lj0HJqmyFZSYlB8
7zKpsrSMYQsP96YGuSxMiFiklkNeCmhb7u9UYaM/KYwFYpWWjcKhAAcoC73HmBMN747Zg7aM+ufR
JQ8rrGq2AZFY3cy/tXPi17Vqae7SuqKUm5ACiSZidB3WODRzC7K2FXD+/7ct5P/c+PQN8fLPN5NX
spuel3dbye0P/raVtAxy09kWosYE8Urv5R87SfuvjSGB8NZEfIHfe4Me/j043eOPsH2xwOJ9wQS2
/dHfN5KO9xdIO8yF4Kk9DtogAf/Pf75jlamjf/5f9VDdbLQY9V//sZ0G/3sf6QYoaKljcvbVAyT5
hnF0WvTtWgZrAxPZBkt862pGc+NKx4NDRdsUNRbZgHc/PRp2IEsq65+vuJ2U3l8Rrgx2fej2WGRY
eN/vXFfLW3TavsgsSq1+BCTgHjKzVqd/vor3/my/3RjeeZ4S0MotTvbYGxOwc2zrjNPngnfrs6Fs
7d5hH3UtRYl+mbQO88HqJy+NWr33+yirejq+6ICJ3GpVRcs003txqFro3bGl3IC4iklKtesGM33R
fzwctyuJoivnucd+LQi942sUtLFqtDGXUHPY66RLJ9ddpSR6AMIbM8KakKOHNji6hv31aKSR1Au5
gtYdWHRhUhD8OhKzllzNuRpedbRSSDcmOajYEdJ4zpEwPwSkCdoR58UiPedMOt1nXTa2uzYT+idk
vZJJy4CAFBKGqIDtW+j+wtx1qvEsmbziHijGZJC+MdFPp98dMHgWq6wOq19k3skKx9+FyF3Qw1Ve
YUdoqFW5gwBmbXSFcgt6Ipxjxz6mu9JYW9QORYPc2rd9akf/uy4bp0IF4ZK42to3yLBcM0RFKM8L
ginoVPe0FzGdAImOdQuCQ/znN//riAa+ivgJ5iPLL/kU78cX235pocxlz2lJCzCSZoSug5ittYme
JNPD+2Ck/TDPHA1ovp3Nr7QNN0zM7y+Y+UTcesVAo2lt6j6m6Q8vCZUOBwHHavJrxWGt3UFK0+6C
8Ucm3liQpQP12WWhshAKIleeUzuuiyX/4rB8fbPWlBVFd4dpQnfmGN+LxecUxr653APrbPAbNKN5
Nyq/214VvVfY+DgbgSqQNzNWXRJNBkkoEb15/Ayq1Npgn+RNdlqSa2qEvreSD4vBnZXMQgf4SY0k
v1N4JDYlbtu+O0P3mdeR4209bU4d4glj7YcG/+2QevzkOCxjU9kKhZgQ3j+5YDFQxmKgQ9U0rjs3
W1U06J17Qu7Wg6lX/YloAuPyz8PjyFX4Y2LAxqubHJw3i/IxIt0ovAGWVmrEaWJ5QGa1HKCAJSOH
OCURqmnI78o0L8gIEumDtNFEhmNZtTtfBM0nEmXoX0KQeCRmFY023lXOGI6uT+WhNMr2i5VwyoUM
IvX95PNX5MHXHwzwI8bgdgewOz0QJLiCPZNS3/vHltYkAtdrYgH/kHgdFL/7vKppc4YDrG72+kgQ
bjjMkaSKHhdxR4KU3qeyTNwfW0mKq3FNUGgT54lROFG79hnbM/rwbBaabFPSt2rAU9GMoJlT2yeC
qkmGPgw4A15XYiZ5r/cVMsolx8LzQRVsm/7fjwlqKybCNg//H4iuo06Jq+zasLvSwck6L7tyrr/I
dW3PyexzP3iORx2E7TlSICU93eJhbhKIbaX6qZlW8Cu6YSZfBaAmBv2smDezRuFJRJeK020kmL5v
nCGo39pViHNsGFMQFlZdGNGfB+WvH4JPDRnOGjZsyNH60RSyaEu5EF6d7ZZpIEk4Nz6vrbbNmj7V
ec7odqgMghf/fNGtGHX0qClxAW3EWwtIwDimLPZ1WiBz6bOdPS5difTJXuQ+75vmCgINtlU9x7ES
OxWZThJXjUIVx4ghNbeb7EPuk4MYrlnJibEL5OhFhZk616hXc0LLtypZyDG2SC446Jpd1GqZbDh/
av7d2NZMbplu5ufYo0or9FEDcYnBGK8HvxjbfalYrM46aYnPTsbsEzb0CNedpy/I/0ycKuSDBXgK
UP9Y9ifP8EkmtJa+I1QyS1x5mS+DODGqhDyCiXrEaZrikyb3PK+uMXH3TsREuh5UUNsE1w2E6IYZ
iWTNByP5l4XI0KGGUINDlLjBGY5eap+taUK8RLkzqzF4qwavP7MnzzmZyenb64Ut/63rORsUgncK
cuv9cJ5ZDUz0ReVOKKRlXuejWHPbQItGB1RLtpRO+8Gw/eVbNQCHwbzCgkzABQ2f91dcZpPodMwQ
O8ueq5MVMe5hUdlyTp9pevjzYD3CpfCxbtdCNOBvDDEXtMb7a1VYoyThX+XOmObpYu6Fddh8I/RO
h6H/3ASjPsSCigKkwqS5XzPXVyGiUQTpYhzM7x/8mm1qeDdL8Wtg2LHYIwumDvvLu3WTxuyacscH
avSnhLgsV1NDCkDnjMUFAgoZIbRbX2d/IHEWQdSj6RCRsfauiK3FSC9kJ6irJG35wSsx3rcT//ac
TPADDDkCX361+hpbBA8RajuLamNxUIU0bn1jYasnlh4LT1IsTR620+aumlqRrEiNyorkuE4Qi90E
qxslS0LCvOkg5o5avEM3eiYa/8RzCGnGPamV/TkiOa07/Pmh/mY08XpdhFguplVOTO/fcDK3ZLhP
IiBifHFPGk+053zD+p2utfJfnvrp6Lk8nB+wNnaJR9dyJmZx1RPQK5fa+NaTl3bCMbx6XlJhXPl2
nz5l7uqeEgm37kdlUsHJ2vWDjeNv5oftRMgg4nWxdTz6elYPJERKknGcs8iKPVF58mFwq/yw2muH
OrFS9fy3s/q709/PZ68j/v2P0cFNm+yMmSYgYx3NEdDX20JrqiQuRdYQZqwqPY9L3W5RgGIOfKyt
qr9Ok7Ic4tJBfhyoBqcHZXU7iGRdzWY4BaNHmXdopRVP5dICWCBRMGos4T3mKyrJCNdR/jhSXv4I
Fn3U2vzbr+foy27bAbdt/fj/f1qwJXapbcbxYodwdnxY7RxQbko6QjKnxCUbuLBNZw4t9ndjTDkn
ISlZt0aYFvyaF2WnWrWH2mIRwBlM5rj/8/j1tq3J0aTAfozpif8oXM3jdrLdpIvAX+bFg0YGz9lE
YUuLiyaZrqdkEib6SMO/Qd7qYI7TJ+284CVhYraEq+3nfGMuZUAC8aFlgbqY85GKNXbiqosdUu7L
GMCzNkWi75qrcqFlg52r7t602ehZIDULQEhvrk61tcuNcacH1BkpWDb18Ij7bZ7jYciyBxd5M4Us
rjB+nVIszaDDXc4GwsmLK+JlpodBwQ6xK7/8jh4aBWnL9n2IegwrFMcaSnL7Ug9Ib0SojG2sTB3/
ejGC9R4Z3PxW4yBTl06acZwZPQ21PH5XvClVKlo3bDoLQh9Dpbsh4pcoP4hidypvM0xeqzOeqNzl
1LomafVVNJr7WiAFfSNkKNF3FLFhyHnrUD5nqmwIj1c1S5uXWqTAJF1VMphRMrpojXNLAxormz7G
3JJ+cHz4zUcLR8DfqHLUc0B3vZ+kYIchobUaLQbQ11zKDn5zLSGiEIden6Yz+5M/D6pfN6mctoG8
4+Wno8CkeLTZ75sxr8VSafGIlv2+mxbskV6T7MVQZmd+Ijnepotn7Tl0qhen94Y9hZx/DRX748Mj
OcFgW7FNGmxo3t+1Uyy1SXlJi6vcJqvdqNZTaCR17PTDt3kR2Qclot895G1RZdHfcKE/Qmd++s79
eq2CAstQjFUGT6fhyzjBLvJS9fXtOrlIZD54yD+AVEefruuzkwG6CiDjl3kRQJcWMDvQL0iDfoxM
mzK7jIa6zea4W0tOQ5ya6BS5E9ShEyOviJqvdHujMFaVR/p34rmHpdb5qP2c1OdeshXDReXP9k6n
+PuAAr7I436d9W+yKHPMuhi31IlDVPgU4nbiW7eynIZ/VxUUy20N2JGi0WFGiROIu6IFX0FQOd25
qK18ZYcBLoIteXpt67g1yUYO28xQD4ZDPQkP3uxfT6mmHskes98I+q5u+7LLb1QhEh0vZh6Ym6Ws
NA4I6pPbUo5NdqBVsb46zJJl5LBCXkEjITuxtJacHNwZBN8AzWzAclHOMgI/bzbhTD71pTHprF++
oGkYsX/zzdheNcwIHnr64Gwk0/6p8xwNtEll608JTDA9FiCKqMlkcvqmtwlZYfPS+XfLUs80UVSO
GZbogeFuVUaBFMqS7Z0sBG0+s1XiqXFtaXD6bEjLGyxXXHrz5LMS5IXVhh6B0NdSDQRpQIVcuzjF
U23ha6sHamHLMHuhKTXCxtvexcLWjomtRTR9ygtfdh1riONpX0QistfW8RAFEujqXvEBNF+cEaMH
BxfZv+GZohUyuHNz0iW6893AVEGMnW1XN0vWu4/NIIObzh7aeywv06cFqVAT2n2CpSrPCtZ1FUw2
LklTm/AGNFr6eTHMoqbnqQVFhHJVS0OMOZJqpJDd50zrMHyLHlVA1AerpiAf1f5DXrszyVR5o13a
zkAQIylhgO2ElPqhqWiknbnuousnOV2x68JzNixyVhunti/RMhGzSykynQA6PP/5e/r1+91Qe3Qd
t8gFCOJH04UvKFwZGFfihb72jhWQML5BLldOZlO5CqZp9+fr/bpzNEyiygCeoLtg7T26XoWxXCgU
AfGAZzniJSUPdFOrT8rACffnS/16a4gt2HxQeWHHRtXv/UxYjWXhSIH/qys6/5Pwy+LKnwhIJoSj
PVB++0h+++ut0TiguohCjU4BG/r31zNGayCmVQWxxMQa+bTzzuqU4DH6Ph8JRX+31LCosTcE6LKF
FBxtDrGWa4V08v/L2XksSYpsXfeJMEOLaQSESFWZJTNrgpXE0eCAI57+X9SddAjLsO/vO+lr1VYE
yjl+zt5rB/j9JL2tqQicR7Dv2nHMZiMigNf+sthJl++rMR3vqV67F2aIsMzev8RXdjA+2CzKPMYf
KxHy9JSt2mb4mqkg9DHKBIdOGuMSjbkonwex+ssVeIB8xykw6bfnbLmFq75oizCrgS5i0SG0XIvf
cXp8XxZGaQW49FPcVC/BoOgiK88LGwXlO0j0+VHgt7+x+bl20vBd4FaDYAJSebYh0WQ3OvVU8FxN
pjXuBXOCdNtngHWxo9Q6tZh0P5RqCLZG0Kc3cCpXHmqeaU6V4/MbznGN+MsNWQMcCRPPs3+lsh/Z
FPbD1q8zd9wOTde8vX+L2WtwEc8+uMyd8Le4qKsIqDt7rk19LtMcakdYA/Qj1lwu+o8kH1Znk1zk
fFDBPPmh6xRJFQaTHxs7Q2BbflHSEn0Y2PX4m6qk9rYzmoYf4Dq8bisIKAt2vr4u4hX4hBzWyJKU
22Kkxt5CXBDPXiyzn9Wg2BNIOqCPhcWnKkz9PnlNqezraLQTxCE1DBu5q4PWfdU9pKwbEycBhmw9
6yzqkcB9ROhYgMpf6vxbTUrWQPovleFWI8183owNOEfG22Vyrzy6LxFSTbqoQRr3d0aLinhDIEjB
6jxm+mHWDEgESznSiEtp7fyqujnOIpWa43ci6H1GZOTtbkdOH90FjmNE1YFZ/8AdNnUkX0/EkC1E
5togBQc+cVOS5/GmbfyuDgf8hU9G5+gVehdSz6Mg9eMMO9ySr71rU/tcBHmTbARWxxZESB8zLBiE
9oPPCHr0Bkco6rCJv37DkH7pNw3teY1Bhej/1KNyPqKpyP5Suqb1ZmyTJPmUZnqfhaOI4SzMaYxG
qyuGOSxqa/zk9mmuRdPUzO127Ay7RRCbQzsqeyGsTQYwR9tm3SiThwbRygv4EMzLWjx0h5GGIH0J
+oIeVtJcFHtcvd0fPNptutHrSf9WMRahQWnPqFlqSoy7uAV5tEEK1eRM4mOTuVxrkRIPvHj8xfJD
T9XLMatuSzgNR6uhcGEXNUvmfJQbcmNOtf2bpWdYd5XVNO51RujFB2sWqomYE7pJGPcNf0sJy95+
YMazGEcjgV+w7eMkNnelWS/jxg7qvI30PqGfyojRd6D+pJwz8gmkLGVRVvuOaJYGX+LgvU6wYgp0
DFrAhx8yEaMFm4jJraFX9ouy5DId3FGbfqaJjPERkCj0SxeT8ytBYJduGlsL/lKhOd6dn1t1vU99
Ih4Oa9B9e5fS08FZWvv1X5jYU0fXocweCE4UautIV2qhrGKy0arFnt8Ufr/7hscmfRQpMuktkiBc
mn5l/zKWGPhO1mosRak7McoLcNYOBzNtnX43Y5xdQk8bZmNjNc6SRBMe7ah1MDdCiZA658WmDNEW
w9Rl27qG5mxXVWIXSmBlThjkVfWZX1JgVU8FZEpDWybraOj4xO9llnTmjpiZRNzYZl2u+asJiZED
+3fCn4Oz5WjOAlkUPvq1VFb0QkrAk5SdY0thaulzduwSorxy/Mu79xfCa8sgkl+2VD5NO1i+p9+a
pPCcyZ/pQxWUUUzkBCgVT9mY8Pua6Z1jtJHXutOLXipHbOyaVvz7P+BKfUFyJ7kJaz+TMuPsB3g9
Eiutg/xUEW9456jaeEwAgMBzETdsIVcuMYxpAOlrJcPAb/3z/2zq+qbvUD7afhiQK8PuQ1VtZKRj
8ltzFrl3GsfaqTm5RR28PD9KUbJNDCY8BDB5Z+dHxmiv6/Bjw7KolwPfhnk/OIv1hVHMp/ev5OUX
nCOt5ZMdELVNC/P0/ObJIl1C0ZwyF71GK5VMoQmQjLaElX/wSi4oxbc7vHZZceNreuUcIe/5NhE0
DFHBuZ0emVRV9ItS58q6o/Gk11A8FmH7Xxeu54335EoLDgYoVSLpphSKdOJOj+VUKtEHuw9CDdGj
ekMgp4eD6vFYF8z5Q6bN9nKXVp6L+5G2Nx9vV+/FFiSBJrdWkyjkvcK2O8gdgF3fvwNXrgOtTRPl
tbMyzP2z6+DVNSuIT0LzCNzyMcgdK7JnR+7t4GZwyrVDwfaGSg96jg/J2cMsEEVnarHj0JMpzZ/S
EN2m6k0V8f+Jw3j/vC4XidUMrjP/IJPaZlB+es1nyy2WWbOD0GKaleyBGlWHrJhLg120Bmcg8bX6
yPzW6LeFssWHnJRq78ZvuHbCbHqYIHH/iUpb//w/by+jgNKYGj1GzNeWf7NJE99r3P5yUzIGfHn/
fK+sFEy20b45ZE+tdMLTY0maerab14D+67ntduiw23kjWJ2znUFMK2ct9K+gQ9sbZfCV49I8ZnFa
u3j8i3163AbgQTvNph+izqYSdA0yhppcb792JeHXbTL2+5Q84f/7Fo8PDyzDf/NuWO5nu9fJjTUX
cnHKV9Ix/L0387RSXAEyx33Q3+hfXlmlOEO0URSpOHDP3UEkR2hdw/sRZbTNI5KefAQltudHKpmL
3/Ce7KPljJ69cQOJ7PP9G3vlIfIAqBs6azEX+XzM7eVKGCgqRJTMfvKpUt1wpHevP2pFdytM68q9
ZHPOh822sVKxNp7ey9z3c0RNSHCMZa6NB8tuAOMUvkJLS5u4iko99yLIkbdc/ZenaHJ6Dg1iNAU6
X4PT47YofX3HYghrdJb310OQ/E33/exoxMo5vH8118fxdAt1eqizU7TGtocDwkQUBjhmigIgCk0d
FFU3Xov17zk/DuTetdlB45s64fSUaE4Opp5B5c0qUT34+Cc+VMyzHjScFVsP5dju/fM68w+uXV+T
EA40OuzD2eCeS0AG9laZKfMiClSrUKZkkKUgs8vMbiJvsZunGMTlpzYQwbTzcd+8wE9qvjE6k3vs
LSrZOJqhZbuKThH+A3KHYCBCfwybGeG1A6/oVkT2v/73+SXy+SKyd3dQGzpnKweEmALGKGF8M8Sd
R6HwHqEZTYovArV6/6Glxcb8NUayvEUZHPTRSD35d/CIRg81WULpUkEBLSsxhfeqI7LoQ8hoIx1f
ItO+y6JhpGHlXfxJlZb4jgq5eM4WA0gpoh/1pVx8mwKntCF6YggkItoZ0FXd+PRfebLpWdMl56nz
eBbOnmzMtha7HpFG3ZS+JbiEnic//xHHtvn5xv2/8mDTEeALQN4CutTzSiobZq/0tDyJLNrDu7Hs
jF1uKf+59zPric718gxBf/w4sDd6sutAbhgGxh0bORTOq1U9EuBfEUzHAGBuXITL5XPNEIEZQi2J
3u88vXppVEEmUyoiYchqny7+m3BVdteWdOgSqoAdQIDlmDqLuFGn/1MRnj1idoDpDBo+xR7qxtO3
0E/VnE1NwMS67N0y7ArdOKR6sbSh15GdszOpCI6WnRvg3PLZ9D5jzeh+m/rQBo8Aj0g3l8FIvySe
IYFvkKZ5rwCr03JfDgCE9jdu4bomnP1alGkGxYrl60hRzlqJCK6SZKjpaHQevQy7n8tiI9upgIen
skCLmrizw9wV5b1jZWpDlJnVRTa47Ce2hMGf93/NleeJH0NPcU18x5az/vl/ahc+9H7uG6iruC3l
Tlaa+uNY/vLt/aNcWSaB1SM4Ja7YRLt9tky2bDXsfonpdwun/8MDDPxjIcAXxEtPNAFowhsl2ZkR
lnVyVa6RmkMHDfkNHKHT80Lob9atTJ1IB39JzFzaFJ+dxWsf0T7HO60WxrNAALR35oYoKvpsxCQk
js5UOPfkp1FA9QJQmu8hWt4qFy9KVljvNDERPjK0BAV7thlqcSKoVrpOZE+dDyJawWzbLNUswX53
Vmvs66kFQ0XWkvu5r5RTIpJy0ai8f0suigB+BSpg08flbQbscU8v0Jz0WlnWyo/qqRrRtzG2RCmN
IKfXYAupOb/DI5RF7x/0XxTyybPPNpAJIu8oADxw82cPQm8mo1anWRwNnd3RPrPtpd1RvWKxNC1y
lKMAz4a1w8RifTQhBv5BRNn94l0Yf45d3NBks/z2L3EbBJJKS4ORlfo+fa5lLuIfwCKhlGnt4kIs
74vxrzeifmfZL6S/S7JYvYzKli+Usikq8GweRViViJbhbZb+3ofkWm6KyZp+Om4GfBQNjPFcKL3w
tgtIuuWobPjEW5sAiY2Ruw7gPn6neKZeVg7mGcDDN6qYK/eIMG50P7yFa2F6fo9sTbWNJWWUesTZ
VYAEP8DqS3bElt4XWi8IFUyCWw/GxYpAOUPPGTYscrn1W3P2YHSgp7BJdVHLxu1Q0y0eN83keeON
B/BypLLWTSaB47bO//iinR5oGN2maYyFs8Md/Dgwc9lqk5Ps7UzaUetXUKeDbj4EJMCEiTNMW9p5
xtf3H8hrV5gymL4+bwCL4NnJIgOzWnJZZSQNHf5smsIkgKy4nebOinLXbg8ohcUtCsTFl5I3D9gJ
ulaur8Xc4PTMDbRACDOnLpqqzjpWS72Epa6lR1fERSRwJgDY7X6QqaTfiF65PN1VO4Yygwkkod7n
H0r02GY15AYJoNyON5NJ0jYf5hb8Y5CVSxh3+LakATzwxhf6Yv3nhNcHihWZf4LzloBcstKDMojC
2pD504QRfK9Axh5VXxr3Y5kNP9+/rZeKyPWAVCNcXvI0qEdOr7C0AaMCbOyiNMj1eUUe4ngrsxhu
b2X4f70Eg4WbyRJysWG1QBG8fn5qx4nJfGpKfbjxrF86btbfQ8wr/UwXjdF5/Ck5DGLio9JF2jzX
VRrKWAKYRGI8JIQtaXA9xCIrF2R7Q3byKMiv3DpVaZtkPkBn3nq0he51Wavizm8tK4+wnzAP8my0
XZHAeqttWDmNZi+B+NYbU1vEnzV20L1DxJ19GKkbv2t2J9ca29SiwC2kvpEJhpiwXdH0mxzE5PLQ
DUv2ppEXXGzGFC956Mdd9yU3x9nbZLbOjyqG1P0ghiL+zGNjvVrWlBPGMIKK1bUcDG3RrSE7uW3U
DlE7envE/GoSOpq04hUzhfO0jOU8hwZjqwNxxlaODBdNZoTbwopDpy3q6TexErmkx1AWe5ORRAW3
ejFg6mUw2dPPksg0uJtpa2wrkoDrA3jXuT1SKyc7IyXo7GixPwC0a9D2x9+zWAfMAqiAlNW35j5X
g3dgmKv7qEfK+e8cSNlGdpsikXv/IVyfsdNvHT4r9gMs4PQE0eqcPoNNwhAJmFcdSTyJB9RJMDjs
bDk4NOlvfFf/16s9OxjtvRXLQMcc/9vZh7VtaiD0iVlGOTvH/lVpdvVW+JVhMFNY9XDaqHk/2ajG
DGyndHqjPLLMTxUxoPOO2kj/lTkdudII42od7LqSfw2zj7XQ17Vlvh+ICf6S00j1jnLVH94VGv7t
hxH8K4JxmTU1Bh9PfQ56WRuhdGfwNJm+6Hwo+7z6lBUAo7dNC914M01sTkOF6u5L0LkjWxGk9f6z
bJC1R5PjWiXxe5kuw1a3cOAMHsYcNXQrB0DHW7WFBFsQQtYVCJ/scXCcB0cK2R7Y9gYfpipvfxdp
tUwo7odc3xRIGl+Meda9MChMDNljbyMxdIix+FSzEuiRl4j6gflmgoKvDbr2zmsXYAVWQZNpO/Hc
OdvEKevvudYrVC29W2MRKsXgbp3R9Q5BTYzpLgcQ+IE1x0miVelN/AlKQnsrmbOO/+y5bgjbs7R2
8VDyccO04c0YfcfqkEIaMLf4eYzf0NDb8tVOlOWEU6/TE6aNTEKwcgcEPZOTNfhomQFtcow1vyln
GjNy5iR5VEXvfxt7+lX8nUZqP9k2d3d1rDfDRrOdOX6Zk7Yh/q3PPWOLvqF/Q2NvK0Y3VvqnM/PW
/zTlcT8B0WdIh4xnjPtNMUgb2xTjL6qbUk0xEHQ3/S5FsEbGBYi3FNEEHpDS4iAFQauYj/ux+Mzj
3uUfpOrHlyLxjCKaAfVWYZ8FC/PCidi3LktHFQaZAEVcN8P0cbKS1N73Q9U4cOaxNHujrOwtdWE3
bvXYVpLYNvp2G6MApLkPHC1bNrM+d9m+i0sltnEzx5ST/OPsZcBUah80OfgKyndg0CC05V/GjxnB
CYHdym1dOM4PAK/BSndmOuzFwlqeErzxH7tW118loo5ua6sEeN1oBumrowGUDfHkd59z4EZwqPKB
H9XFjJ22WNzmJ+QuyU8X10SyCeB10prpVPI7wZhM7IpCjkWCwZAGG9s1+vqlSwpZvFiDu9CQyJT/
E+lqjr+/GOfXIR2cz+8vRVe+v6ubBS8LMhnqbvN0KbJaydfB7IaI3uNIhmosjnMMBQl/3Qtdhlua
oyv1zdrkW+eF1Pt8gE8PlzhtNRfCGiIA7qQAMPFggzehTKFDkQ8RIpt2h72zOFYo2G4kG18pcejj
BCgkvbXFaa2/7T8b2tnsJ1DLVRktVQXppRbLdtUIHKrWRInUTyaUDOtW0OaV68vemf40P50S5zxt
3GnZm6h2IhUN0jsSusaJchSVO9+ezK+iHZ39+/fzyklyPGpzLBZ8Ys7zwoZhZcckfFqqKln2jWux
D3LnAXdU1x89gGK0/cpbMpxrRZUF2QchDNM8VEBnBbtm6FK3CCeLNAKdvaioAC0ClEhmtMb5qKEX
rBPjrk56lkik5X3xxfdE1R4QgrmvXW6P8kZZde2ys33w2WEhwGWrf3qvOx1wDwA/GXlaIL62S4f8
gyTbsE+7JSIV8tZrdOWLvnaYsIQzyWSIdvZc552qNDgtQ2Q2dfaxbRFHoMQJHpDfpDfu8GWjl1nd
OnJnDkEtjlX79NzSRnijNWRjxJ7WOqBQKI4N/20YU9tHNAX6qCB7Ydf3mcGoAmyCVRgoKjtn3LJN
zS0QG+68A5k+WpsWXnbozrLc6Wbv+OH7D+OVjZyz6p6RGJkeI5rz2G1yzOmIDraKRNcVX3HNJR+a
opo/2026eMQLJONbi2U8EprlECCl+kM+kFtw41dctlWIn6WtsGqiGY+dPwzxOtWpvFQhUypy2JG9
m5SfywSJQlQg+uzCNp/bT8LoBjdUaWbouLTz8stgLca3hG/paooum6cRzfavrEn1uyXDkobEvyDw
pR5r9Q2JdPzJjo3lxup85W1GwM72ACE7baHz7lidJmnldksf1UDx7gekrVGvUnWvN1UTZYj575Yl
L2+UjOse86xgpHvMFonNt8O86ezd0RL0kn7PnMvzM+A3TiW/kkhn3WzEre/ExXHo/7PLt8jiPGcN
oKHIXNZNdF4k4c07ojoqwknA8/jdaCO8JcThULZNvyuE3Ta7tWp/iI24+v+4xgyK0TSxaPpM2k5f
p6Bk3+v4DQSYAJmDPerGvVyEDGlbZg9Vt/w2+HTf2ABcLk/s+Bi40++ipULP7/SYCDaCADbSEAG7
L47FIOafKdZkf8sWkKAUEVs3QHxXVmg2u+yzsQjTW9T9s0UjK1x3KPVlgKpg2CURtQStIn0qILpw
TcWzIYgowsZrItire6g6mwm2xVNLJ/o7IR3Gnxvv5OXNx5/BRnzVjNKRPV8Z6C2UcTurMSL0T2Ag
Y40AAUnEx0iopNvBBSDyTz1mub56aclISRHRvr3/Iy5N7XhMKUZ06gFGb4SLnt6GIFCSkEVnjAbD
6oyoIZIFjVVZBfczjKFxu5BAbhIg3LU0pG0pX9plnstNPfv2i5c45rwx+0QReiOlfIvdqS2izCC8
J5zoZrzNWowL3lW5POb4TsaDIkogZwcszFvcjss5B4ssI7+ADjyDA7xUp2dCflpGZmI7RliNShQA
S3coiYvKqLBIe05nY2KNldkxp5cZkWBkWAgZUedvcErRAdXhZzR9Wh+9rinvUqE3lPBWc3j/el+u
w6SvrNR4ustMKs/HG00P80uA1Yscqvc9Hl8c8VWNzg0R7Ue8A9Ozqgb9WCKGjEyVyRsv+tXD0zDU
TY+unuGevXR0z7IJfdgMMkGBIlOZJacNSTpe/FBC2/ehzjH2RvFaOCMhLJMjVzFqrN0oQ/8NYk/X
PZc6lGGgTr2wxtme3qvF8ZlCmahe+Aw1/iMQwUw8pMYwGB/QpuJCSpigPeOvQCikCaFBpRqB2vVp
GdwFVV/lB1dYFvyFehwIMrTJuYsKY1l5cfMa/K0M9rqbQKvIb5wYv5pHCwyfh+9QWO3RJlnvR0WK
RA9xpaUmncibQXwb17S7jVHLDm2Z+8QsKbC65jSg+Z2lI+4TIo6cDVkYOBizpE0OsBO7eFeNMDYg
sCTZURZVRstW6DEBdjlYijvVu90Pv5+arzJW9sfEFXn+BW59fiRWj7QvYpjryDcLu9nDe7UfPChW
RBRiQLmhorssz9De4FDS2XwgoDgvmdTc09dSNi+6O6cPlb2Sx0kcj3SzrnbvP+T/dkxnt5damPHJ
Kvjhq7J+Xv+zzRjBielKj8eIFndrE4ZgsBkNG1RcgPYy25SRoOdRPhla0rItJ+q1wO44Ld4vo5Ot
frSNvje/6ZWmf3n/l1356DBSxKlF2Ug/+7y3jFRxaLvO7KNhSbU3R8RViE2h/Tmq7htgmCV8/3BX
6lSPUZu96t3oZANcOb0Qqo31oa/WxlNiYUYmbKUnEF24Qmebnahi2HmFXlt3cd83ZITwOZChKokU
IxiQ3J0IKRqcy1IpVLH16OJJbxYL71guO/Ws4il+Vsi/7Rs/+/JR8SgT+VYyIKQJb5/15rwgHV2M
mkR0+jFDpIzQoN1AaMl900FJ+L8fjEOxJpkINtB4nj0rHZ+WBLwhWCCj9e7yqXZDj0CuXcKs7cah
Llc/PnHUwOvyRyvQPavqqoIMTnOsFviU1QjUral/aHSmd3bhJoQAemV9GKkySdDSYU43VXdrtHFZ
y9K8R0K1DuPZJPnrn//nvfDiwGRoHiyRQ2H9C2mJ93kKangdUjRepCHSVWjAHdLx3n8O/73cJy8k
SRZ0QA20cVi4cU6cHlgANgL4CAlDTrjM7oZE159kt+T5o0P4arMTsmuyvYkhjVi8kRJoU6kq++wY
BLvt9WL0/zDzFc9NTh23c3JmxXzfkWdusqFpp00hSaMmd2omZtSO10Wc8yS/sZ2oD/p87kH2LSXh
JAPxwAXGa6JXba33X2s5JxBLUeSh/QQA+1FOqT5tfXeABdry2/649PIVKVjk5m5oVyb5ses8cWNZ
uLgvXB6uDANx3NceGfKnlwdBpLDNJF2itRf3P+TdUfadUUf5OBhAJkct2flKu2nSXZ+48/uCPpu8
ept9GV/EswNXTsxu2dajyRxFdTfFpuRLgnVFC+lnJ291jB9wgwWH3vAAT/X1/efi4kXnvFGcIZRk
kAp4+Gx5yhM84CLv2OwVBDXOvjPhDMyM3UJm6PH9Q128ewx3kGQSKL72DKn6T88UcygSpUpyibuq
3M3ZMH4VksH0JgH1Hgk5rkmx7AbmACdJIOJk//7x/9GZzi41SlhIdXCPaNKcDxzSVGcjlTRGBJ0I
hycGDZJx0UO1DzWxGH44McutQo10rgO5iaW2tceKrinEmUwcWOBBIbJ70KejihM8bPq8zCHddjOL
xGTHagPTzf6k8fN9SPVL1oObychz8oyaGDy9NufIJ38S9GxfNx+WiQ8fdlV8SRnzalhyhFAhxJBl
d+PR/jfMOz9vG7kHKGouP02/sws/Go1FmK8RBf4wNne6Zhi/J3JK5dMgCFMnvWcwhm1rYskgBC9Y
zMc+seiTEDE0NZFsZ29fdtIm0a9mPDNREsZbWRV0k96/QVfewVXJCvuf/YiPlO/0dw5NWsWztXbt
O4EzH6v/sgJpfH96pCPqjvsEDxsJyeYSpze+C5f1Cq+9Sxg2/Cj6wO55NA6erWrl4RKoN1bQbGEE
+1+U6ue/XBqWo5zcyVffpmOOVsd7kg6Rn1hYRPJGGvW0xXOb3nhbLrtG/CJ0k3SJoRDytJ4tDL5F
KLSv87RaTPU+wo6ejwtLtBl65K0d2KvVdz1f6VCWvfaxRtH+sc1098bycO3ZwUjPa8O2mTXqXPML
4HacZa6AKHiGRHCoarwJXtDDlIdiMDUhc+34V0MUekFyaL4cVCWd/CB6VKEbHftfvdHIF39mXYPB
YLW4uLc4yOXz+4/ORVVnsaUCbGkBVvC9i466ObipX9aeHRngMJ9qbDFbXlvjI/GW1ZeiaIqf/+fj
gTL0KCWojijszl4pnPADGkvcnX5rk2mc2F18n2la/uYlSpDIW9FVuvF2XH4ogK/QKFpvhoX84Wz5
HGsnFcmU2xFva7ztugCUgV7mRNVbM46JLJuZDGbxsvNxFyw3WjVXnka+TpC36CXjRnTPB/Q4lCfc
5L4dKUFDVyaBuXIYG2ncd6THxeRfzNVB9/FMG6NNfAWRl+LeRsJ644G8cqPZNHMJ1pk0W8f1Kv2n
fmrzoXH81LGjZsA42WOL/9Gxhy6oLgC3bKcU3dyNN/HyE7kC8+mMYNXAlX5RwS/BSBBs4kQTY687
DEpDFdaF1O6lm9r5jY3TlfOjx+msKMhVDPHP+/qf88trk3H9VHIwH5Z029XA6IsieZzT8jcykeaG
pP/8cB4Xc23A8UX2V4rU2eUk4HAyhrRNdpljgZgE/HiHW2TuQmOMnTuB1u3WY3y+yP87IqA6+Hxr
vQGB9uQGAjxhKXd0LeL74T7gl+9hE7T1iw7rBaO6WW87f7ipKf23Tv33G7ge1mXsz2gGbiNi9NPD
KrOKvSlL/AhcpvlEJRs0u2Jqp1djQBq3aYLe+m3rsQa1qqlpzsDzM+4ChsP9hryBYDXKGPozBBBg
cAouuc6ou86PlZmJF+C7E9v4ylqTxbs5+dgSRPzJRTUAh1PPh98jwMNxF9fJ6ietRPejT/XhWzkR
M77RncX1qLjdAQKd1unFdu5TzCI1JfgT9m2SJAlJIG9zEN5uRHmi33XZNNyZVeuBrVCp+C5SZAaM
TxuCknQCOElwnUea9LUGxd/21/wDX2sWhUzEwZ3ha536kSD2l+sYPVHhWvbwVyGJ/8NTMsTbcqHA
3qY1A/mZfKF8K+y+/pMLiZaFwIW+3ch4njLUqhknLoHP2yHqJe05YPQronj2sofZUcTUj5CFj4HO
vY6y3A5KBuNW9otNAvSMigct3kyBK7/ElKB1FLcmdFLDmY1hw4Cbvt04WPmjpqfYPjABCxy9hYkz
N+1KNIadIRMSdTutW57g/mTLdjBbxU7BtogkTGhVPkj+7CUuE9CxRCIQ2jVVFXsJUabtzDartUDC
IFnYqbpRf9zOpyoEmNi91kxk//SqhjXIrtdH5dYn9atJzCbM03Fu77FYxkWIgoWQYSDa4i8rJ3l6
2eQ25nYYpmBGdh6DkZtLe2lglcRwkDLkBd+8QTeSQ1bp2SE2vREQJgR3bUPJ06ArlWsKOqvKjLyp
rknzpuSY5g0TWnHHaCSxOBozww2gF835ypfZQgKiGM5g/J0q2MRJsNBjMIc+OVqD4SYwtzRJUGml
SKEHrjv/JgAbl/qIu52Q5TItHge03MDDhuVvFsfObyIu/GKLvYKWG/b6KWRlVOKBLm7+PXNy3lyj
HN15O+SCDHMTasaveoatgH9BeQ9tHWQ/uXCYkB0NCMKNj+CV9cr731BmnWMx0zx9jReblsjsuBDP
tKUO0yTAQdjVXeiDwXzo8lndmBisrYezZYPhC/tCSLNUh+erlTPXtaUVutjFSHAzRgWOemjqKr5h
k7myKDIEAeCJ62ftD5yVEz6d6cUt+mRnMTM1IjJP4w/MV71263qq36sszz5Lw701sb5yNTEPUzlR
bqM4Pi+4wWdoNIpTsetVUkV6shgHIDfWE1vQ7smMhXPr9l3o/FiGAXd7PiE0dJXsc7OLZ7VzlcCr
R2Fnet3PYZn6N7b7jYQuoGXBvd8m4lBaFdgvid38tVcxjlTdgBWw7UmnKr56nYumqqRT/JRXeNwO
DqgFsqhjjNmhmZAMsu16w/hiBCVhwx3Di18p4916VzUTKouZgSfsHDIkLXLPgYxu5iq37rW41NUG
Mu78gWaUTbJfbFrVzp8d/UHkjVqJDIVNKDrmEQ3pVVmtAn2eiLKMVY2MCsEM77pOaIOVFdaXQTPZ
K4iiH765+Yw0qG41TwsZXDRMJ3TV98wcktwEUpuQTZDNTfNpcOZl2E+QipYdjl8DXMfcGD+b2oPo
NxUmS3I2Zx4qp9hKuxDwnjFS9lUe604CLkIS0AbloRNuBfTUrJ5iI5lUqFdMslYA35KR44CAZs/b
GfyWAW3YzeLQct0upED/mkk7eSyaQB8O79fK5uXTTemIQZ0lkG0oBfrpS+u1JBUbusp3iyVMZztX
Ixhy39XW0GaACIVTmFtSuLXdIGrj2C2Dtg2GPB63Re1DnXTlqC9cwLT/U5EOiMmxGUFds+MiOWz+
ZMW2dx+Ql8MGXK/TcJoXfxPIxNoCu6m20rWnJ0hz1RyCtv47afWwe//8LsZOIEWZ5PgsR/i3qNDP
+pfDOlXNxqDcgROZkPTNLjDoRSjaOakym4DJWEyHg65c81cn1VhQp8/lLwxqiRfa3Vg+p20KlmBu
av/QkFFmboXvkxZO2L2p3VhBr9wMFykIgpDV1nAhjXHyrkytuGl2qBKMbd3iJkgRr/8YivSbEvYr
J6l/fv8C/XOhnq6ilJYg6GC20AinA3T6ANQ+QJWhkc1Od2lhbayatJ4pb/U6arKO5qEUhlttzblC
4mhrlUIxq5XTHFZm3xFhMZut3AAqLz6jgCMo1R17N/7gtsrdj/FEycbrnaFcJmz+S4qboQzdyWgb
mjAusgYf0exzipmlf7TmYGG2OtUy7EA0LR+HWljpB1NYM45E20PXLlIsgaU2DXga4hxIk538SYbE
+eYgIkyxDwfTfJebRfNjYUYO+DnpmRp6fs+wSVeiMEI/S6qnVJv6n+WiEh5qXKuARjKj/4xD1i5I
2fHcj27BPdoFRl52R/ph3jc2IKO6c5BiQs1BE/I2jIq2vpeN6WNAmg/XpCurv1IIneEWH0kQ3Mlc
hV3L+83oNtb2IO50DSXrIjJStouhhnKJ5HBLZaFem8mYxlBYBLccDekOAutOAXQmaYPiS7/A8NmP
yF3bTW+wFoY3noCLzyheLuB/rgV/l9nL2WdbAKp3F+UXO9tV3n7sLdAnfRU2rcM4w5Plfe+J/sZr
+U8WcvHUMVhAXcPYi73i6VMny8XyexWQGJmZQoR5YlrsMnS728TuGiKlptaDnaOKA1nilgm7xXW+
EIWxVHtTuJMFd7o1v/cFyQ4PypJm+UR6OrMb6LCVxa5M1c4jntEcQLVeUu9YM1BjQtfLctyxjCpK
aj2u6g+BSvpHMhHmMSwYAgWw0F2N7i7ZRX96WWjPZSDd35ZbQqZ8/7Jfft9hioLboXahgeOfN7Um
HJ9eZc/5zpnq6v9xdh47ciPZGn4iAvRmy2SasvJSSxuipe6mt0H/9PeLuhslk0hCg9kMVEBHRjDM
Mb95nBcE39KIknap2t6ZSmO0kynLc7xacapVAEjgMkCfWBcahzFvh6GWAltFHGvoHGmlePHyfDnf
n9c6I+fCJVqhZs5g1KTWatWWFmElz9NwGtBTekmdtkJXtBXv5lafd3buxlB0qA0JG6FfBKn0ehMB
cKVeaE35SQDlPCO5CBZe2O57ikLKDvnkjZu6Wj6OiKwq0YSgKb6KAkM9grzqYhLbFa1VnBTS8cFX
gGleInAA3us4TO6/oSbCh97q53+mnge77zuA+W7a2yR2Ocqnh1S1ZtXPMEy9eLXd5K9YrC1RoFqd
8d7Lcjy2hh54XMDGaePHrmtaRAsULXrgbFr/DbrXQ/XD62wKqDH1XxvLlHzYYqHhM9Oj7g6qJdov
OE4aNmwwCrPPobB3nTFut67NOXpr1ALhpCl4ve6NUgHCrTtWQVWm8jCMXu99Ch1FeVLylqRccYdx
j6V8o39N4VD2IN8UbQCQrEFQSZFrqhjH8pQqmef5orP0s0iF9VT0ivoIidq6FAkGqOiO9f+aSjTP
h9ZN2oNnlNbFw8PBt5D+fGnLRe+R35Uy4l6RA5fW1L70dWFEO6HV7WPOjYpQACBPMBQE8derxL1F
MAUsT8LC1BPaqsCWBPhHq9OzQ4uy5jmfzHbnlN8eCQ8xCekeocn/rcG1Ye1mBU9Me4Kx0aY+oobW
l9LJgYnV1ADvn3QZGl4fCaiX0JOAh7lc4msJQxN2IbpCojotS+0dBcwsr8pPkPyt4zAX3muFpN4B
0ob6/f64N3OkO8zMUPKxNFKgtQTEjJdiVqPhdGpn9ws1h5S2g5mZp3kwmo/3h7rZ6QxFH9hybLTL
uXhXp15xJwhlk1aflnjO/jUKYZ4pMBU/AQRQsXGiZSelvSnlAvVCeI4mmI66hUdgdr1pTK5otxVV
ferQCP0Uh4WwsCWBOliLZjwXlgb1Io47/s4DgqfhUp5QV3N3brutn2ERf+KhAfiMAHrV7SnyoUbE
IG5PsByUX6k2uAeAGDZucVDBqJuN5pNZpYoB19DN/V4FIjW7Zb1zv9+uPq1IAhLwgC45yhoyNtON
Uhdr6U9qrs0vfestAYvnPmh5NKr8Cqysdh7lmy3NdiZ3l0oPvJBs7uvl1wb4M2GSIL+Hd9Ml1yl2
QqtJz0U0LS+WV2Cw0qN0Tf8w36ky3G5qxI3o9AL/IQYHknw98tAbZrsgpXVK7D7T4NLh3FlZBLcE
RGm4M82bq4lpSrV4zg4bjlLv9WCcWWWGaSxOrjCMvwEeaBch1CpoTH0MPLibDxMk6p1BN2cIuhMt
PFA3RH7Xg7aDQQ8fg6yTSwIVqDq8/ab29EteZ92f3oLMj+fJo5FDyRHw7vVQZYY6ZKR74mSose33
/fA32nzDN1M40R/2thyaPaj8SElrh2BuraECOSUvakw5T3WsOI/zOHUfoMj/jNPY7UDukXjcv5Bu
NyiAJfkKcuPST5MWxb+3WGASK7A9O3o6ypj/csIsxtc8dG3ftWhO+/pUGC0cthZV+dlyP90f/PY8
QvmFIqcSBElhu1W8FafC60AhErJquXuOOfZcS7r37KhF+Ax58n8YjlOvQbqVaLA1KoZ6BV5bWpGf
FrGYL+YiZn9qaKxZkZN9H5EhON6f3u2poGrHZwQY9xbCrnaNjPCGuLaZnoB9Y/f29KiW+Mo2fV/7
mtCUp3Iy9vBVW4OiDSvRLaAUIBxdf9CC8GMCisi72c/2aS4994zUzXT06EichFnlz3Y9RDszvT2K
Bm5ESGY4QNsB466OYu3MnltjKwtWSM/eKbWLfAjbKvBop+zc4VvzQ96EVM+mgAbK7np+UevoI9ly
fhonbXguM7KwMC/QWY0L9yeaSiOQyl1x5RvEAFg+MApks7SAadOvkVxgg3CKXaz8ZEdj9SGSetrn
paAfAjRKf0AnEE8FtExpZaA79pJIh+G68KyfLlZHhwUd87/vb63bYwuujRKLVJaDTiANIX8/tsC7
orJHFfTkFWr1vpwhp/YGmQBAdySrXBEfHWEogVe17s6nvpEwYvpSx441QCqWkHD1pM1Ct4pSnYeA
bo+JPeAUll5PRxbFsNOCriESzGHSoYnfF/PPEQMXcbLy1Mx8venU5Dg2KuoJMCH68JSppXitnLGb
z8WMNfFp7OPhnyVO+h+96iCDQbojadajbi8fyFoQ47DaCJkOu46m7jFFTfYlA9SS45yjm3/YLZXz
RFSKSA0UIUpTKwwd3sQtops971c41Z/UanxErqN+TvvcecxNqzrf/6LrIyR3FaILErEIWBzZpOsv
mvWkiRi+mkA89OWX1anzY9XM43dzcvOdmW0NRQsYVJYj1QDWegCRVeeNUvZmQHO7/mAUGiUZ1Sov
hbZEO/t0fVrlrMiyULuUtwKQ2utZ9SJeJhuGXlD3/fTUWZEbaN0SP6Z5Mp5wOdGfeVXNnaB3/azI
Qek2E2FzzXNAVl/OWPTWCas32zu7/JA4yUPXlN4pb0flQem6PTjR1hx/H251ILhzZAAIFh3Io+5d
OjdSJ19dIpRYIHVnaA3rWGALs1Z3juLWd4TYCbNFsniwiL1e3GRy9dCkIB3gTax+x3hB+6tRo+ZL
Tsq2E5as7xuWFCgdwTMPirTAW82R6w+TyAk6O35oiMEkjXqaeuO/xYyTUzEpKDNkTvEfCIb5cP9Y
bCwuAzsQVfiYxLOrDWSleYgWn9CCrHOa44IPwuchMv6renV4nTrTfrBnOJj3x9zYPxKiyfuJJBF3
3Gqyo1s7Wuow5hC2aA/hw929FF6NuIzQzRbpGdc53R9x40t6lJzI6zmR4BZWsxRNF3v4ymnBiDPq
d02lIzebqfezNI1iJy/YWlDeafk1ucTRzrveNEoOc7UQrho4VafWhd/R8u4+OF3pgJPukJ3RW9d9
P9bDnjXM1hzB+xFjgr21nDW4LGnGeTR6XQtSDV3p4+Au8zc8wuhX517R7iScm4MhhUpzS87VXh0N
goQuS0DCBta4TF8NE5tG3Ndd82S7yfz5/sfbWlGYFkSWEuECmOd6RTNcNLpptjSQcmGLl1ynDU+9
h5RPNdIAPto85McQKsnr/WFlZP57tUQeSQqwcPSRzWLcVczFrbqkTWvqgWXVyvAwAyO+OGEEVq+Z
YVigl6CbHwt0mD4jCd3/VwqEte7/gq1LgSq/ZE5q8HvW5VLL4H0cRWNIGwhtxM5d8/AnR07g7zxr
1QfLHSuQvrJtMUdij+68NX08hmDxowUl1+B61Q14OnAHRiOwwrhEVsEx8JlPQ735lHlI/Jt47T5R
TIJdoEO0sxVzD+G8tcWIeXU44KDTeEavf0DmIhujkCoGbWKUwYB8tI8LrXkBfGP9D9eDjD4BqxMZ
kO9eDxVrWRoDssDHFdmcIIdpfi7Q438o6n74H+5bhqAcRhcBKvnq4OhRqUWFkxpBpYYVMiMiawOl
Vs2f5Zhho4GCwfg0KN2yN+7tnYsmg3y3eV8gEa29PCKrqkOrbpGER9H2fe/a+hEnbrha/Ov0dx1C
/rq/eW9PrayMgLglsueSfwMv/Ia986KstcUgliDX9PSvptGf6lxaQKOQZOGXCxOuseZp5/K94aRK
nTeiPOhcHBdqzquMd9LVPB2yYcZ6J6I+Mg0Tkk+mFf4NT9v6lIdz/NxFosatoi7tS1cgT51N7nCe
B0/95/4C3O7ftyY2t5ZUwtDXuhSDPZMs4aAYAOAxPoP+jn/CjjNfanTtv90f6vasEgQiridfVHy2
19GDbiDjkrbpEiCmFB+nQveOsVeqMDeF9TlxkzBgTN6BJFWe6rrak9rd2Fuy0g8Rh+TU5MK6Pj6k
4aWddfnC64re6qFpMKD1U9zIsoMxWeHZ8/Jqh/G4sbtQFufA6qRnlKZWt5Ob0l8ZkHgNQKaIy5Db
7dHoFe+Y5M7yU0u85oz29of7q3x7HYPugdTh8sgSaK5jbcWItalvDAS+RJJ8yQv9vQjd6iPXoXLR
xhjsHlDMwCUW3rkztnYSN6D0VaJ6Za8nGxU54Jw4U4O81aZzh9krfRt7OWVdFu286zey8m9CiVxO
lDhgUhOmXX9L0fWIeoFjCQzUuIDGYYxycDO3CNw2rF7xXhv93G6cINXH6QFx0fljQtj1uS3G6BEl
+uxFp8p+ub/wW/sL+14ah9DaCABWhxqVrbQyKVcFyaKi4BnbnYN/Fu7UoITQEngoPYsq0/0xtz42
QRTNBFlCIyO/Xoe0yqIsncYlEHU9PnuLpn/NBlg8FGCLf0o8WJ48aieBhtDIzh22OVteIxs2M/C1
tXi+VqF5Gza9GsCu6F4nWFOHsNCUb25fdI9tHIU7l8fW7uL64DhJCRtqsNczLSjnj05S8zJERX+a
oOceCPp6hEERvbq/qPJDXYdUgKOlbgaFM66qNXYJCGxSqfo8BUVG3TXxQpPP2I1f7o+y8ekoyMts
Cv8mIuHV3dCoSTa7Ip2DuKaChJmO4Tw0aFD7plWnF1WL4aWKpEODC2zPnyKCOD9EamhPkMqRVK2h
0aNSNoNw8jlYogVwWdk0D1Y96q89DntP9YKGzaTBUL4/440tQzjxxg2GB4md+vUnBG+vWUkCKCui
4RWUphk/JnpindTB+uJmiX6+P9zWJSFbecQvSPPgB726JEaU6EBAA/vw0Do71ImGgrtDYWwZIWBB
j6p+aCZkmlnh3ya1iZpj26r2OdHD7HPS1zGoI5dC+M6v2tjI/CruWMrttBo9uS9+iziI4pylElRF
7crR34PpXR6coW8+2VxkPyOsbI54XanP2djGf9Wkir9SoBeU9PAwPOkjsv+LE83PHTfQRcW3YudC
uWnRyZ1BrUveqWxMagrXPw9Mbb04xjAF+IuJJjDqccRBwe707wL4g3NylKTFiUqNol8jIOsIQnOp
PgvUgvdYAzcYO/lTJHUdMC64AGro1z+lSAdviit8aq1B4JdREHWeejcWT0ZZFaSOSWk8gmCcLyge
0cSsvPJXq9h6dTQmmEmNo5QvNr3wc+LUxXPWjsO3rM8Ua2dXb0Q1XICET1SjJT9lFVYkQ+Ok5axO
QRpWU302FoyH9LkqnnghvR+wPEWDt3fZsZTlXPtqN4df72+pjSjD4BpBxAxcAKqKq19gNbDJoxpJ
zyjh6njE0z5/bIZ4+GJjUQSOouvEcETHzf3zJ4ASMENaXMrQIFapT9o1Ov1cQCO10tf5qW2dJvs3
RoIY4K1ulvUlqZxCf/jjydJ9Q8eU9tibWOz1prDQwy/RuFSDScU8+QdaHvElhWzQnN0srxI/SuJC
fdQAAu/MduPcMjDBhtSRQUdjdTCyDC8RwyopB7VZ3QRz2sahn4fIAvpxGhp7HgFbB1HSzUiEJAWL
d+h6olma64kbZVpgVnbU+1o4Zs+22ddP3jD/NFqUPVO1f49+o/NghhXipIXaf7q/1rdTpihBo4zX
HW1csHzXP8E00mWMqcyix73o3ygO4SnVW5XyAeWOPdT9xnyl0BNxq8QA3QJxYKK4g7pwThZ9FNVT
wd1UIuAVO9/NvhXtS4ECjXvyzHY2UZ8cMRgXoVDMp6krqj3tutsIAOljKZ4GakIig1Y3z5gYiwfC
qQeK2c+zL5B9ps9jLDsH9/ZBvB5G/v23p6Aba+zwXANEKWcb02u4uk+ixv6omdA69tLBPN3/oFsD
clapF+myILZGA3Sp3VtTkQEQt/Pq4laa86AUiMNR+49RQ4r2YOBb6yghPHxOygjoxF1P0C0HDeNu
MQTG0EYvaPOUn3Vr2n3o5UVzHbBRobBNDZg5kGz0Gq+HoSrTV17eDwANWsyGapF99qIQUZ3CG/A5
Rg/oaYmh1mVwsz9gaG+8IOtVBF0/un9cIKcWRRebRi+PPNXV618S4WynL2Y+QI2ys8LP6lT5lha6
8xhpWl74UBNSgjw9/Jd4HXn9+1/3hrjLq8078EYVlYoX6wS7UeB2RHo3BDFYE/D/wgufnFFkT6Xa
2c0hSSQ5bO507a8YDvshhHn/tWv6X0XcGZ9FAvM6q+PpUGmQeujZdB/v/77bl1L+PAqdsl4HwG/1
TlUw5oGfFAP49x7KFKB6+6NiY5Q3K7VhAECkX4zU65j5RWqonzrui52QcGs/8kTTMuaSIXlZ/YLQ
LfEU9PgFoxX1jg8Oypn81BU7NdmtY4bKDNx7RBa0G/ZohmMQHABYdoqiDl8aHLb141xk2nzG4VrK
fFr2zqu4OTEqWbDogTTYa4BRmgh0+bJyCEpFVL+MvqheXW/+89q9bLmT7ElcnkbF93p314NS4pnG
fVXmnXqEKOoESTGoQQPrcCdM3nh6EHSW2jnoNhBarJ4e7LS5DWMH9t/gpudqHL0A+Rx4hpFX//HD
LgsWfCdZQmbQ1aboK63KE8PrA8lnOZSga496jOi7G2PRff8EbG0Mh3sXNRhSTGa3WsCua93a4v7F
6KF7l9i5een0Xj3oqAF9Sqvxjzu8PNpofbDhQZ5xXK6Ho9tQ1r3i9kGIKOwhrDA8aqcmCrR2CE/3
Z3abzYKcJPzFkJjUgfDseijsWfFlye0h6By3JCBZvANyJmkAlFNc9MgjfFfM6Uj5ONw509rG3odk
gnOXbGUz19VWiTFSzenK9IGpxOJLmc1OEkDOcXwtASR/AQymfZ/iWhWSd4vMWTxS3hQzESpkLQMv
JTZz/0P2AI1LVBe7XqEbW5nWJaeSJwqOxro/gmZeLehtjYFpJfZ5afLv6LovlyWyd+7XrYX4faDV
5xYheTXi72Ow0MafgiWsYjcwOkvsVN9u8w2SQ2A+vOrAImkTXH/rXu2asVfYxfqyqGdvGFpyUk05
4jAAjFwt1Velja2dQbceN6RyABaSDlLhfAOk/BYs6ZTpe0M0Q9CndlwdFmUGE2csDYW/sdR/KnWB
a7Grdoi0zTXCOQkCZR9Ko64/1s3cQQ7GHTiTko/RE4S64syJmb7dPwRbC2NyqmmFcaHc6PpkNRYo
Zh0P9DYV+3NudeXRSHrlGGUe9Y50Qj6Jd3Hn1d/aXjaOITQ5KapA77r+GmovcgR4Q3wJ2MyXNK5+
DGFCgWCKxM7ttXXGqW2CgpE1fOoD1yOFqVhElymEF15Ufrer4a+srXENrrvyGSX48IEKS+Ybjale
7q/rRr+EcJUDaEtKP02+1ci1i/Y6xGYe1AEXwABlmuo1mZ3I82d4yBDnu/xQkIqdpkSrx0ubg9cZ
RdnGYPXdLrj/azYucZkU0THBNIQsRO6C3zYiNC+cTHONr1yI/GFIBQWJWP3WOe38iBKmON8fTj4/
q+CW4Ui/kPHi865BtQpNBKTSAVrpWjwgM+CpIdZEqGlbYzNNhySekidQYNarq5jVO8Xtxp35bm0w
WYihvUzfhtjker46x66BitIFiqO95kpmfJ2jsaYvN047U90ciUYqnWwpJr0Wh82KOqZ3zEiEotMx
L0aYezZEn8xy+j8P1HXo5BRfoWDzf1aPRgrrN8PZkaEAEuJRB7OIB8s0/coQ4gKkrftXFxrUOgE1
89v9Lyo3yOqLSqE9uNAoweOiLP/+2wbS9ajKioix+1KxT73SecOxqOfxxeVfm4NZpt3jZDd7kL2N
jQR4hq4jt4XM6FffMYYTyanGOKiKEru8YIoxYmCikNMnoYLfgGOMzXnQFePTHLceUi8CTvT9mW/c
IKAxKMXCepAcvdVPsEcrcxclFAhuddnJm/NPTo3F5gh35qTWXv3gVmYcCF7rP99ZoBPoG1BxJUh5
Kz78tuRh4uBm1+Xs4TRxf7SqYp7zWa/pEpX9ziv8Jkez/rw89kgocWSknsv15y3VxQ0XNesCBKas
ny2udo+0hvRzC33wYen6GAKpDb5aS8qvfYc8MfRRwBKLas7qIXNDDCkdtR0fhmkygjISCCqIGWUj
X6SG+KupjfjsNaX9bgyXxAiMbBl+FIjij6znMj7C6W0O3BIWnNvWKA9ZajeXeE7S0//wKaVQFXU4
MLhrXKTrxogmirELWnwgPivTiNtXgUREyxbzaW4jgA9Rd3mh/NnsJDtyl6wXGBVpeMwohuFtuNpF
epm4cesIPC/10P3OxfmpMaoI3Y0FeIAV61/uz3QjrKIiJclP8rpHp+f6e/ZN6sYEjl1gi5qsGZ3J
XveLcvp5f5iNy48AkcxABZgunbmvh3HwS0AnRukCtUFLxC+zAtkZqxbzY40Z4c5B3LoLgLTKRwwZ
QdrE14N1WHdY+bCQySHI8qV1zbb8sHRhqB76URgvtE7y2R8oJRiHmWz6OKJIupOc3ICpSYPAHEjw
sgcSnyLj9W9QQOcPg6E1Qa9ZzXRYEE/RU9+rRfhsL6URHeDzt191ozKLFyee9WOdo1mBZl2n/Ro6
y3nG6HXc2dUbVzNBLZ0ZInWwhusLKhYoA+a4ywVAHcfnIkUfmKG6UxGV8zFphR773oCzxP1PvzEq
FFCJIfIIq2gNXa9ErGdeaGdKEww4pn7zMnqBPoLB82ctac30QP/Ce8rivvr158MiL+Zg7Ey7mi1+
PWzrtgO40ZhhEZ0Thwzq53NW0UtBBTAqMF3OwErwUu0c363ZAnqhoUNdW+NJuh7WUBMttkMUcobS
8r5ZjT6ROZhhGmRGG6EX0JX9yUYyYWfYjXaSB+yDEEp2PKFjrdIWtcRnzdUVfH0zztaLoYmy8QfD
y3/O1LQ/IlCH81Zu9Pmln018x7Qsa/IgHNNGB2keL4/c6ym99MVoUARyRIWRbDfAwV0qJfr3/qfZ
uAzekkXZgubTrCMhzcqQUfPGmlS91FEpMXMvmd/bBly1Qgqpoubz5wNyjdPxkwgOCknXHwUcWU2R
O0fbz0FY4UAUnT/hI5w8Fl0Ld+H+YBs7QKre0MlnC7DlVzugn1zhxjz3QRim1jfR2l+qeile3KSI
gqkZ6hPqZHsRwMajAQGSSO+tGs2Gv57gTM/QzGqHxk2lhEAEc+EcMlSqIlximvFb4417ZemNOxYL
OihpMk+Quf/1iEWkmksHrZvCVYyD+iFPl+4SuxP91CzxELVcNCV+cSJzLB7HpTEVNOtbXf/7/lpv
7CQkSnA+oOUsY+rVWid0A8KibZpAKwD4zk5r+ErkcI/F+jTs3J5ba+zQ2yY7fwvxVpvIy6kAcJyb
AKbw8DHS8vlLpg6Fz9DuuVzqeKdyt7GPkBh5s1LBPhUe9/UKOya1DZAgJIT4vHyA0DQp/qSm8YR2
bpe+a+qQCM8dhj1Jo42IwEWpE5sQAmmEIFevJ64yqaULWlUJGJhjbCd6oLnkxX/85aDkUa6mlwDN
Z42wSVQvcbysFihIIOtRteb8mAonPcRe1vz5QtKJQm6EmEqOuZrQUs1dMRh9F3il1TR+hBJekFWR
+5EV+BdOj3OCYbDHFtvYLXAoyYBs+n1odK6enySthqooahrjdlK+4Js2PS4mmjB4IeqnMdzFp23s
Fg8uCQHW/7/vq/HcLGsrE1eVwO67+L9SLUDqdqAF8BKaX9FRzT6Uld7+df8jbk2SPgOJnownqJlf
b1HkGlq0O6sOS0nT6Y48scjpstrek5qM0deu0HGCvD/k2/V5FR/TdoDti+EJvCWal6uJatib58OM
U6WOZo3ij848zqeRCniBk+egVWnQCNX4oiXOkj3Awfb0UzQ3HVK7KiGn2ahSi9msLP1ngd9m/h6L
Sc998GKhacdoxDf0w8KhHH1rMsL3kSijf2COd56fKl71PAyL+w0Rp6JAF9GYnBMNZLQs70/x5lNy
HHjGAfUA+abmLP/+WzpH/jb1VtIyQ3AoH1LeqWAycO/Ma3O5pNbwiyX48qdDokhAbYIDj5A8qMPr
IeMFHGJWVlbQpMIdnhYxitRHpwCfAwoF7XJSMmKdxx5ozV54eHPd0NGk4UL+yjMi6fPXQ4tUdccZ
55xApFVLNbF1pyAJ+fbH+1OU/53rfcM43KYkBXS/cYtYjeMCI9CbzArQcB1nzC8m7AomUT3YAOLi
nYDj5mAwKXgnoAN5loh8V4NZaJw4fa1YQDRL40OG+8dz2xrveyUOjxXaG3sWzhvjyXgTKC5ZI8an
q/dfd4pW0RO5iGqo5z1aXdb8CgN4XADRs4c/IeiR7Xrc3q4ofTKCTSIAQHbrdKJtatWbo9YKlmmp
v0VI/vk13Qd6sI1+EG2XPdVIEO6s7MZnJMahD0z5geL8OpRDFjruRZLagYgb5csQARpDe1KxDnpU
R+3p/p7ZuGxoi3HbkL1IIcN1diz0Plfr3DMCYMF5jX5KbD43OWBCn7Aj/aC6qPv5yNzo5OeN3uIz
GqfKO6xw3Y+JmRb/6Tix4JqSz4URQFVZTBSUxDCd9QRW/AGYi3IxhwQrgTCMp8c+hbXk650KatEJ
8bT1VSVesgOfLv1hV9n8/f70bivPtDhUhN5I+8mSqR9dnwkztojYPJk0RIn6DFhfH31vwvzUN8s2
bf0RzV4LvzC9fuqt1sKVeLYQSFGmxMEwtTKc4nL/F92Wl+QvcqliUc4iV1130VVhxi31ySrwQJrh
Z4HALOoORrRgYazNSDSHy0JSUgqgCP7QNvm/JgnPckDNNE2QmFBtgUBeE7c+Lu5L6dtVVFRsUNVU
TwlEgOyQiDR9XzZqnvitYc/fqXdbGGXok5IdqzbzPs+6k+iHHD8nEibN7h6SZcSoakksDY4N2ok7
iertjkbZQeeigHVN3XBdrZjzBuITnk0B9DsbpzAdc9VCChwu415v6/aagAhEA4dciN79DWm0aWFm
RCXevbrb9t/jwbThUdnawcbtFUcbssGd07q5w+hrkSTICMHQVw9Lq7uYIQFGDfQOZ0Me9uxg5m2G
b0AHqRJp9UBpXBWM2WIdFxAbF2je4SF2qmSHL7teZTprshKkEb1LMOG6ux9zI7tzJzBEZL98BR48
Hiy96h+ShKL0/U18M2lJxuNrkh1RepdSAdfHyuo01GU04sq0c7wLylbOK8LAy3szEcolHyyDGmLV
u6cxNbAAtEJMLDMt/5qX6p5TwvqDy18iW3b0AdhawBquf4mTaTQDrcHBCgzHh0qfPqOlnnyYReQi
lWtaO5G2vC9+f2OxGeEJlyxBCQJgN18Pl6elMUaGPZ1we2s+Elc9Vx4S8opo6ieM6MP3ZtW3P3sQ
3zv3xu08YRvRnZfAG/Jua3WRsdi9maaLemr6ykLAHUkrM2m7d04W/Z2V+p4H0tZwxDtwi4ANotCw
inuT2Z31Kq21Uyd4CkBn6eewLYzP/ThZ/sDDv3NFbOwolMNY2zfWPE4f8gf9FhImEIlmW1m0k4qy
3nvTG9N3fWQn5ypG2Mif86HxQ89G8SzNir9Sq1RRHkocTlQ+f7u/ud/IJ9ffmMoqHVL6dVJNah3a
VLIajyr2gn1joc7vorQVwh+mHquNDv3P6FJhSdS9V+sUpvYMhPbojVY8BghqdaaP67t7Elk1189o
P3fIIOUAD3WHY39sQkNbfKVRR+sQjknDjTTDA/KpZNndodT1uDigP8HFXUbYc+5cVbd7lxYgWvfg
+KS25zohzSd+jSVG7VRhJjbjl+E4X1y8894npiOVY/L0CHGiCXJ72vMiuAmBkcMhdqPYD5ACMOSq
QtohD99rM3Lf2Wjoh6hy7ce0HvZK0jdpBaMAVIQaQdLEk7PaQxPm9GYbq8uh1BBfSJ3kRznZ+WuX
eMoLYr8oc8dtery/W27L4G+DUqORzXv0U1aB6eia+M0N5nKIEGhqjgokOQyA3CaYzEj/rLVxcsxr
ctQDdiTJp6rzXH/x5vLVLCvgPMDPdy6KzUVAFQdJJahB1AOvD5I52VlseYl6YCNy7zo0SQ8x6wUM
Fh7ZBWtx49zgWLCzud6EIn8/NUCVSKuAfMnsHHDJavGtImwR2e6Wg5JMqh8ahXdWZLBRmlX0T0pP
5JjWUH3EoE7nxJ5LlFWb6CHXoXrZKP2+4jPSnLwQqyjTKYuLRh/tUBZd/tcUlZMf5W689+Xkl1n/
YkhXEN5A0vJgrjZlWgmKTQKnmNbsnGfboFEXFTi/H1olwlHQbh3M9nJP9RURj6fWzOzAQtH/6Oip
8pnO1qSjbLKnKHljPifXEeTkG3KcoGL9jGtKhcxqpEuDmm78oefAZvwR4ujXcancx4perxqIRdOi
IFZ6RCLNRG8Vv6jV/mGC4QFZDQW2yl9URX2n5GX2tbYT4z2ij8nglxZqL6f7B2Addsjfy9EmxJYo
vBsGtwRDlh39QsxbEvF+RFv3EZJHGfS2vVdxusWYy7HIACXJGOu5Na15zG2EeHJ8AJIscb7y8isf
FIXqRJQP/c+Ggq2PD0fK9q6T46w44rT0dr0T+2zNFwUxMqa3kGPdhrDh9Q5VZwKzNZZ/4jLGsQB4
3metE8iD3F/am0eRtZUBFnKG8inCAe76LLeooXWWy7VpLD2ARjHHBwXQ+8Vopizxpx7BNJIm54HT
pp8LXJ78bJrmxq+NcPxw/7fI47s6LKA46TjS7iPdXwcEg1cUHORmORSI6x7atFuCKDXLR1UVc6C0
ixHcH+/NTPRmQBRpSROBkwAOvJ67ort2yHgkPmnYPOijqk6vFuUMNJQx/O19V4S4yeSKQL6pLwGV
HSJ6Rn/3FnaxcPDGzDhm0JW1A6pK888hVWDilQgTTb5jLMp54qZRzn1rtj9olpgfonwq2C9R3T1Y
dmeNO7fy1vKBf2LfwmjjWl7FU9EsPCuvJmQaRUFTKs2Ud1FUKFw4QpoXh+YOhHnjFZAiL5RM5FtP
4/t69eyJNCit0HGxQ3qzWh5nR2VyCtSlmyLQS+V7H6XpzhxvToZkhaMIgmC85Cis26DNEuH/oZhl
EPWm+zQsBU6vbhZdvEqvd+7um+nJoaTQJ+RZkso1/KeJqPuEistQulCedZoy56SkxctDZwepV9lH
ydHbWdPN+ZFXoTbAQ0fb/XpNQzeh2Zd5ZYA4ePM3rgBAXVq1fHajYY89dBMv/X9PnUecgh4c8NXT
1KZs/0ltK3QU7Oqv1HSVg51gfrJ3wWyOY7JRpHIfRlGr4KWeBqEP/PygCMPlEYE7tPQ8FjbIliT8
bIRZeSjxOvxhD8XwLtZmHEogZx9KuzD6Y9g51i8iYvOUUSzcuWZvDoxON0MFY00sQXC1Fohr9WbU
wyqrApXmyifyv+kIIFlWNWfvPFSl9ofZM5ca1WhKbjBqJdJ3tRJDz0onFSonTeU4J9Tt0fb3uuQQ
Ld7ex92aGpv2bXoc0fWtniUpQB+VcxL2He5n8PB8EcX1oatEfq5nTdlZyo19y6RkjZZuFNfP6ibF
HzTLLczygh6t6U9xEef4I9bNU++4e3x2eY1dXdqsoiWrL0hhg0tYty5cRNjpmmLzAgl8TgJ678Ux
DSfjJ4fFeBbxVL/qfTYop0ax0iMgqz1wp7zX1j+AaXLlUeVH9Gl17yGGFDphWdSB7TTTC5Yayruy
LZpLVofj6zJPyeOoKhkokGIqTvdfrNvIjclTgYHuQMsFFu7q0ILZq0C5Yk48pl1VHW2zT4czuF+9
xQvYCC+NStr1SFGixxqhpbZwDs1iLC4LNkvmfxks7hMwbCd9aZbc/NLMyG3COFLiHxGlp+6Q4PO4
c2NvXKNXv3hVPImKUola0nyg95745Njz8IChaYq9sYkJQ7G4nwaTqPz+Om0NSk+dg0a2wKaUx+O3
TN920iklAa6CwQuT/+a2DTOwGvkXF/T7O6xU+lOEKv3Og3GbpvFx2Ja0K7hUkRCRv+q3Ufu5QOhR
oVIaN5oXf0+8PAQbFUZheV4WDb/cELAQprZgah7yWGQ/xGJ1yREz82l6v7TUqj+4OJB+ur8WW9uV
Nfg/zs5jx22kbdtHRIA5bEmFbrnbOW+I8XjMnFORR/9d1f/ityhCRL+rMWB4SlWs8IQ7EN7I5Omm
h1rlKSZCMTHNOBXOyXQrcYRFSbiTGfqHzC1lgbwxi5Nb5/XOZ5DLvD4pcDUJD+hM8VqvLjwtRVEj
n0GMRI7RZ1TtB/vA6ltfXSRN381a88+rp8rZhwpEDER+vjYAaBYCoBinq0OXNfqhc80UWioiMUs+
qMdCxL8r1UDBh4tz59NvTJSWMaBRyg4kxWurF88uk9RCX/NQRJ4daGZfPA605A+6Aoo0ghW886hu
vKk0buj7a7gPEL6vroHJMRtkCyMWdrIz/TS4Vhk/QtI1dl6sW30E1GGIyV/4FCDM10WVOrPcEO4E
MBxDWoYsc2qfxyHsnqa2m06pEMq5UeosCGOUsf2pHPpnWwAYo7hUAI/ClsSfUE3aSRQ2jjcC9zIl
5D/s6VXOks5e1E+0zA+m3oxvBxTcAoU210PZht1Hz5qMpzatvtzfW1tLTgiAZovUy+WNuz7cWF/n
eqkmpAawBg55lNvPjhI3OxSWm40EjoOGNaAH6pMMsholSanJKfBpWOkyCbC8SZFMq/AgFoN6GeiR
He7Pams8bgWpmgJdncLW9aycWu/AjjluUKlKI0uP3hkwr/2suiUQ4WTaY/veplxMUFqysqfold3C
SOgZOLrQGVBXsE9UIG//i4i/iI6dpSjJoR6W5B0QiAbThKXuqLZHGUhHrO90KA1JhyM0uv7nFBiG
cVSSDCu0nDvmZCVDXJ6Eh2if3yA3F/pzrcYYtEzqeK4qeK4S01SXp/vrd7MTmQ65CEgDbOc0VASv
18+IwDaUdeEGrgWPM9BxIpqCBXfZI0IO+lkrteRkWNMeSXVrWOIP6gOwZLmuVuGWih7XnIZI4/OC
t6HfCDs+Zz2UsQOOH95BdLNHxaveA2/dnAFmS7WIcotBQxeG7PVsi1kdTaATbmAiFBg/uKkzxUFX
imhPYmRrIDAGFPqkjg8X6vVAtUIm3aDphu80fl9mb08fq8oqvt7/eFubnw4LQlTyfkM+5HqUyUag
KJ9nDNV0p/+oTS67csjhjdWJihCs4b42SKZrJhGNbHx6SQhTX4/XxsM4dUOBkWaZUfcbEFp86uPR
1vxKr9pf9ye3sUW4RFi7l90JrPV6sGnWxyTNePyQw+ieNWP+sxh0Jmn0Do9emRdPOZt3J9bbWFDQ
WlwnUmaKrGp1e82Z45BpWF5QuSMupaKxMZwRXM66kfxaRhgc9+d4G3HJFaWHglQoLQesf64nKays
XiqKrwH42gTXLxBFIS9+0AwFqU9WqccoV+Jj31KYF2iP4Mu8eGd7ascH4Xp7Kpeb0yfKkj9HQpdX
+ykle64GPQ6lLj66iyOR1SQLrEXsfCewTnZmfxPYMXkZWwHMJhOg6nM9eUflklxirlKlBOlzIeh1
3mbeND6l0Ht+LeaiPjSd4T7Sch+MnbG3dhdyLiacMxmGrIF5JrdMPwITDlKUEAMrqfOnJsH6tCza
7tOAGOHHKZmEuRP2vHRXrgJKpmwSXss4C6MSdbWpOyr5hYv5eFCCOJ7fJL2SDT/wRis5TZUCDinA
sBgaAATk/AMI4n4MplHr/1WWrkkCZCIdgZMrvrhn1+mrKNBF6H4MQ31qg4RUpDwnMW1n3+ujvglq
T/GKA2uLsWoTilj/tRRq/Dkd+5IyN626MTBH20u+mzAfjrVd2chIDaFXvskU0eZ47kax8hi1Smu8
KdFLeigTtMH9tiuKL3ZoNZQNkabbk+zePBOEvlKShWCfd+l6W8xqmHRVKrxAbWcblF5pd39siN2X
BrOkQ6cvxU/hVRa9JMhU2pIidwuM/FOu0CLx82iunZ2vtnEs6KBjkk2MgXTLmgakDe6cDp3QgyQs
h29LM9nycUzHNykCsEEm6ijaCVtvSgSUmqREDG8jISKK29dL0JR1U01eSsQgOjMYFrqqOHRp57mo
O/D8iJJijF43GOMSibQU2xLMjO9fTRuTJhWQusJgn6TqwvVPAE2gUMhr9QAtYwc/xb7sgrTLUflt
TWN4qzSRW7y2doh2OtMFzym7hEAWroeElQERQK8NpKSq5WkyG1DVcZcfPGtYHl87O0hr1H0ZBJbY
LT0x1gcyDhqOeTqR76jlfHKG9FfqpslR11LzcH84eZNdH3vJkeOuQ20WiOO6mmUrk2qg50QyjQrY
0RVjfK7dvPo6a7sq4ltDyQD1/7kPwT+6XkREOdqoqm2gdxnIal9UyfBrGErbOdEuwqXx/sRuNyrJ
G8Q4JJx4Lugsr0Zz5kSbitggfMzcNy4k1tTHenJO/CzV1POSxCgrwaeGy6FldfVLzydl79W6jbVA
H6KTKRtB0OXWiY3XoosAwQBDpbpV3yz5Ynxi1ww7M709D4jsgReFz8WhtNbU/AkoblTnuK+mouoG
354R3c8MXKNLakBfFo9b9/7S3ja2pJUANvZwhQFTAAu4Xlu1bcqxTAr8GmvPrU6a0IdjP3TuxYo7
MDQU95QgR4EnaIqx+RbSdjhoUxn+iPJGf3//t2xtKgDe0OHpnJHUrcKUbu7HBk6HEfR27J7aqogf
kt5Wz5C51Z113hgKlL7M1GGTsOCrGFPMBgp8uP4FYarl78zU/USKHCK+Jz7fn9NtaQBrOa50KbyC
biK9yuv19Uw9HdO0NQNHtOVHCl/155AAqA7ywq1b3yqrRDxkTdQJXyStM/hRh1Kory+um9G+adCI
tmysjQOtwRF95/rdWgaZq8MRp5fIS3D94+BwqV0+4hKWIxGWBAMadA8CO+TJH1H/27metrYam4ws
ATgEMgs39QiryYa+G4ygUAs2gV/V2rD4SIss8Uc3m0286NKoBSTpUYd31Xr6r3BpCi4m/y5Qzana
o2rddrH5OHx+1G8RrqGCs5q/fHpUsLVqgONmfhzayfg9RHpxgsCl/NtjPd35rlmYPkqsZCIaDrGn
eem7nYXZuN4wSuPGJkoHcbCm8cXl4i3wBJHfqENx7LxZP8yG0v4WpJGPS1mn8Eg8JYkJO0YkTyZz
70m8VQQBLUkkBJoOEXwsvFebNAnNDAmiQg3CMp8uqtmnb/JUbb9YfTRfqE62H6JCVEHcLISAuRLp
P0dVrR5ykYznsu3yTyBuqp9TpeYXq7LS/+6foY2rF4FPtik1D9LCNbDQNSfgX1WmBnaNCYCRl3OE
KbQd70hMb+0GvLvg7NlUrqTL2/VpmEHto/Rfq0Hd6HbtE4HVQdtjm+dHom4wCDbF51pqNRIreOo7
YKTpaUnjPUrGxhtAdwisNHw+andraaPJNkfHSVqVYKyIP+tZ0nwz9ST5CuPIfiPAkfr3l1cGPKuw
4YXKT3vToke9xgRrs2J6tTuQn2Aa/650neg4THlx0WFNPvZGC36KpuPj/UE3txzKtZw+MJQQl+Sv
+qsLMDGbGqI+eGBevH9kU+oCU3L+3JpJ8SCStMzxYg7DP7Y9t98LCvYY+dgeyAHyc/WtGQl79vtI
LWA7w8abimrYK/ptrgvFN2oRKOJRMb/+hdVC74enQwsW5E8e9W5BDrUO4wtGpHPuY6PdfHDMpd3Z
7FtfX1Ly2eoguHg2rkdNMm+YsrLQglGvoixwmjn5QMCTGQdR2AgS6OOo7fUKtw4YcEASAQIAjBdW
30LpHLU2m1kL1NlcPil9/NUws+nH/S++8dYQB///QVZ3TFbGbi3oRAVzi1HlAanORTt66N8UiDT0
4n9ZRinNQdVDNlpXPZVwaXn5EU0MJjs2iiOZ4DAdCQXmwJwaGl5dXBzvz0/+/vUxguqDxi4xEAGi
nP9fG1pZTE0pa9D8XaIXj/UwZxeRddZpaGrtEcXa39Q96ksJ+Prh/sBbC4tyhAT100KE9H49sNen
S+Z02NED18VnF6UWv8/a8S02pd3OVbE5Rw6DzBi5nKzVRkmBLSg213/QeZFof2gFWqpPIq20J1q9
JR4XiCxEp8gYFTPQNRHtGQ9sThXMDkkyHR2qR9dTTaskn2KXjFVv6gqqHS73LUqn7xtV2/Ma3Arc
mCHAB+AlUs1ulXTUNLKquCn0YLFtId7YYzqJd3GeT1GA1z2L3IQmmOJSzVrleUwms39ToISivEcE
bcz8vtZaNJ77ePgaq1xqOzHD1jUBOZH+Kd1tUvfVNRHaC6THKtSgImHYWWtJfjCWuHtK3Pw3vI9l
J2neuguleSYq66qMlFbHqR8AgFiCGhZGODjJFsbXsaSPHg55fnYn7AFCM+539vVWvEiRkOYHH4FE
cy3CWTpWYowa11K5tEP5zcWQ62K2XiOOembnNISLChL6uCiDPySlYlwQ6JxKX4nBC/qkyvGe7Pqt
QB6OniqhEuESawBO53r/AQPQKnaeGsSKqJSzGllafwJn3GTfyTSW6hzF5DaHvjaW6RxHCRajhPZI
HYRjbn5P0VIeSc4BKvuqKKMF5LkW7W3cjctcCl+8cLnRlls7A/c6OrSJ1qnU8Rokj5NQP+W5O59e
felQUJZAHWj5ADxWG4J+5zCGo6VTtLb1R1Et1tdiGD6oaaOcXzsSlyo7QPblEbtYP8MeHlBtH8FW
AqpQnBN0nfyeSvk/aTOWn+4PdbvLGYr2FJ9Rjrh+B+MyiYzO6OygcNTo5CaKemIzISagwACYFQ1V
NCxsdlZyc1BwerLbB5xtzWtuFtPBhnawA56kngKGTSWeGgACzVmXPSWFKR69RtV3bvLb+0O2PaQO
GTU2lLHlr/rrtcqTKDFw7rApSuPwy/tbBdjRIwDXJMXZqco9pNVGcI3mNy14CdfTZGvnesCoXKYh
o8ATtPO8fImLmu430Kv8E47O3REob/is9Wp0TFvdeA6FM3/G+27vqXwRYrl+pPkVdHIR+JNVwHWi
E0NnnZy4tImuaimxNyW6EwdRKsbyUOOd3fia3hsXJG3Fz76K9Xf50hKyWCEEH19P7eaPWtnuT6tM
6/7ZKqbmGxpGZnaKLTFXfjcq4nfTuI138nLTvSSm1RoXuB7Kl/sbVS7WzTQombKcQFhv+tFaPJu9
UVcO0lfNpJ7tAoFOXzF1VNu9GA9KINdCnAausOyYDXCOUSImAXy8/ytubxoKBzQfKW1AIkcB9PqT
troNA9hA00RPW0xqrTT50KH5urNTb998mRkjjymhbBQqVqMs9mzXyuKagSomrfrYjHWuHBCQF7/q
hYR659HZHI0qGGkXSgrocl7PqY6aIYuwRwuMeqiNS2Ejkv+86BoFMMfuhBPcX8Kt4ShCYeZkowV5
Y+O+qEKyrRosbXvU1Gw3LY9DGCffK73Zo0dufC1AE0j0uSgGSRXx65n19jyo2oxWi1238b+aqLWv
MHF34oSNa4VBpAYFG4OW++paAQrsgnFkkEWtFeM0tFV2oqgXw7QR7WI/Fq7Qft5fwq2b5WrMVVDo
6cBB3LF0Ai+CzCTUMj4adiFOPXbmH6lsRp+WWXPTAMqpOKciVt+MnZi+3f8VGx/y6kes9o0Vtos5
zpzI2R6WoyPx3lMStx9cAByv36KSWEsDFWQDqelqKJB8HYYeqRtAJKFzMrLoF2VpuKAUsewVBzaC
MJA81IVkyCMTxNXq1rQNay+v3UBTxtw4o9tmvDetbjHOnlY02cFLdKsO7D5bpgenndqviF15i58l
0fQI3jUsdppWWwtNbZhdzETpHK12mBpGJmoKDts46+zfkDGLf0jgxeinho7e+eu/qtTmBWz0Ykmy
GmykhV/CcWCw3EzObdS4n4kf2gfdnYcdOuvWvCRtGLwDJRFqcNfH04ySJB1xSQ202VG0A+7x7uTD
LY+wNSp17/v9ib3UslYvCB+TJ0QF3YrQ+WpmRUW9w/U4qG6km7g7TtPQB02fDImv57n+KVmSmSq0
zaXuw3Apz2NrUIEpAUiiHRd/8GJzT+VpawVwHXjRWbGgXcm75a+QZLEsJYoXy4FYYw5fiqgdg5qe
OqxpSzvfn/7WXYjeLEvNlkZzYRW9ut6iJzml0CBJp/ZnSpX9UpdLuedQJBdxtcgU/2WXlTwSrOtq
kUNnxqehBCATW1ah+/niqL+jJsuoKirI9LdKof5Mi2ZP5UReAOtheVCoqQFAkmpO1wtpVsaMRDiI
h6k23fK0oF5xiokuzVPZLUvkz7ON6Y+u1tHnvhVITeRT72g7R2cr1OLO8CDQQZWWPOnrX4H0fYHL
ZOMFoev17mUeFW05tA5QXh/0mvIxVooiCYTtRKjNAFCJ/MrVElrvkza+Vadl+W/O8+oHEFgWcMCA
KgnMwXEivCdmowtctbNy35nT+lFp4gn0ilGnno9ob5++/mgi48JLT35HaXjdJSn7qNW1ATxX7c3p
ARTAFPm5uvzuCHe/3t+Yt2cA4XVGArlBp5Oo6nrRuskQ1Rj28YFOQf+ENsR06GjAHxGIeLWC/ou1
IX1GuOwOfMHV5tR6J6tRVIkP1jjgnmiL2bdcozxnc5t/ALCxh4XZmBp9OkJuiqZgv9c4HIXMygMY
qwQvWmI9xgeH2qqtJ3dI9wBPt0Oh80erichY6kGs/QObJSnzroe9oRh6SdkYyTjkxaa3BtpKr94b
DEVBAL0vmU2twWqeGN1G9wQ90gp0S1sPg58ueGZ1rlGdXrs3GEoOxBqC21jj5sPRaJzZQw3WDu3w
lFP8CNwlUo96jUzK/aFuwzg8pV9SYOhI9ERW92M6wHdM40wJ0L0qsPb0LDQ7lXAGveS8K1Tzz/3h
bu9JhpObgnYc9ovrxktEoW0GKB2S4lchUg7Pw/DQUEz7JariHVbHxU6j+VbAEi4XaoLEqdT24Rit
7ia1Flk7u0AMkUqF2kFLJ8n9FBfM4k2Gw4vsSsaQf+Gvtd7g972l/nBnKLt+oab6f6lTpc9e11oN
HKh0mN7SzEDz0DWzdrLRsGysvThkI8blPabzBSJAtivXXYGQCHagFaMEIqzsT3YrxKeMxrHfDK3w
+XnjIfKc6sFOjYuOaP9zlCh7DLXbV0WSBnBa48kkf15j2eLZmkzKWkpQTPb0MFYSsx43+iltkfCB
z6Q/OnWYHlvNTp/yDk7V/T2y0TCSIQmvqHTXJVla3VcOBrcTAFQlMDPeCd+DpBMgxmT+1g0lep61
3MAZA6blj3jW2o+xuSQnOtHjbzUbWnDvxnC20EQ/VfmITnbqNXuw1a1NDNqX2j/Xt6RWXF/dL7XA
VHW43xrPPZpZmJGQaDhQRfFwRmgC69qu2DN3kf/T66eerh3iOoA3SY4ByFwPmiddi9oxRhukd9a3
sK4qnkSp5lY7/WGmJPk4JMkcpMoY70Dwt+5YqV7hgG2irrPG5DRwgkGK5vEh0zS0DVLdOXhF6F4w
dtur2mysrOyNExsjui533/UklVjH6tJkZeE6Ex46ExpMFRZNZqBpIjzkQ5wd6P/tteW3Dh3DEh5C
y0R/dK0u32gIgGvwaINId2b3R1IjPkirdDiow6ymx1zPoz8o6njhaTIH/AhhxHt+LMpwZ+tvLDW/
A7sIDh2VgjUFdUHgBtooxNNZaUBjWu4Ibj9S5+GcaeMe1mrj6gcJgEYeDR7agesHreocLRwG5GOx
AXPQfdCr+GOEWtfs4yQQXszOsnZyka3pyXuNgy1hsuumzljpalO13P4oxwLIUfLqe6GCDEazov92
/xLZHAq0EwI+rCXP6PVOopA8RB7wm0AxyZxzPEwf0i4xD/Ai9ziIm0PRgCRRpw5Cm+Z6qLCbMBxH
1jGIROqVfmWirlEgfh37Smrvvddbg9EGQhgOISTpLHE9GEz3vnBz7CxMXL+QIvcmtT3PQleQV3cL
bMxev4y8nmgv0QNAHVOmV39lapnR8MUmJQz0XE+fY3vKgiofypLQHDPF+2NtvdVIxvOtyPWBxa7f
HTxkpwQVPoIDc6zbN6GVdJ/MJEu/GbVW/lnCrMGOaG7Mt4maOOqJjCZ9L8zSEijcLOLfIXHckPsw
EsJvCWRyKjRG9m5Y4vH3zi+V015dxrSFkLhDiIs3wFxV2KCYzDGKJPLoFDXiBrkLQVsJ6/6YNo75
kehx0Pxoiet3daPG82HWo+SoDNqIbUQ3vLUSRP7BlAAVVbAdn3Y+2sb7LTN+mZCBDSXgv/5oUWcA
AJ8twsfIUUAZZc4T7AvPb9XJOFJ7NQ9GJQw/ws7Y8nPsj3ZKnRsXC1RcROo556zPmoQQJcXkmSlo
wrLDdrodlBHcPU9jKMRbSCt7VbLN4aRWBwxAGIfr9Ka1ZorGHpfmFFYX3crLIEVB+YAJxHTWhHrc
+fZy9dbfHj4HjRSyXXjyq4e4WFS9m9RCCdIesbmW4t0RxkX86AlHDxojq0tfm63h8zLmyFc6XvkY
d6P92I6Ls5ORbOxCEJ24IVObB254g+ru9HGYq04JjFFfLmMowlORmN3D/Qlv7CZqC1zXBM8cz7Vc
AfGPgjGkHh8GZfYesiWO3ivp5F1I6mt0h5fh1LN8/tyjI5Zow6tdt+WDRx2bPg7xwG1r2FAGdAyB
/Bi1rp2KJfJO5aShM9fG5sFqLNV3UR/ZOUEbtywcMprtLyA5pn19gnpNSG0fMuZGC50j0NTskNe5
cwyn/VtP3hWr/YQuAVVXoJKclnWFquXq9jiJMSL57ZIEgE7sr2YziUtr4t2ne5l4MkWy+P1cUY2Y
MkgVPWY0O2d2Y8YUGtD6B5svjeFW72XSeQ06fnaEjdCknfuKoJJ6Tf5rIFjbu+flCVnN2JQCG2Bn
ABqoayn7RHizA5wgRmYirx5rmtifW1vpz2WS5Q9j0TXf86z35Hta6o8GtN5Hs63hqeRW+M/QQJQW
PWSX1yfCMGkkyEL+JGp415+8BWGBdy/oDcVL/hiY5AZGFLtHuxixUvQ68T+sNzkOuSmVYOlodD0c
0vXgL2sdDWZR0neewrrmfpZBX0xf9n+YG7ItQL6kiSc92evBKOV2iigHBqs6lexVeE9enrqPVWlp
Onqx/bIz4AZ8gtK2hLejbE+6vw6/nEnPkwVxj8NSq/p57A3n7ECsPYRWeF5a5R1QXJjvntb6nWbO
59pW9XddO2qHDnG2S2qgYDlGdbhzd29tcvIYqVLKYePnXa9DOhv17GZGcqjUCp3MQvk4mHDGuyGM
dj6vPC7rLe4gTsd9ia4wcPDrkShkqotjcYFQBn9nx33xq4/wDzCcqn/ySs3+YDnw/z1HyXcKHhtT
pF1C0Q2CEV98fY5DxTbDMCyjg1IijCcEYrVVl8DDN9A2v/8wbA4FDkyWciQ3e7Wa4J28oa+xxqzG
cjlbY1G9sWMoU1lX7skJbLx0VMMwZJAAPxC7MgT4KwydQ/z1CjkrN9LCZyOOcCOulvj8+gkho0eP
m/ILkNzVhGBrxXljzdGhTMZoOtbt4DXHdKoLdqW615jYiFo4knx+VpDGxDrYNcYeeFBC1EKx3Hry
ipHXbC5F4ieNN7aHUDH7H/entzUi8QJ4e041N89qelkpCr00uOLnpgrPbq/Xvru4ix/bBvaOWrFH
ONkaj0QPpQ35xdR1Ut1G6jI2jhUdcLNSDjgIjYGBaGoQL7H7Jevc5H/4fDJxQAgBJhZ0i+tNsiDq
E3aVGR3siRA3Q0o7sGdPnLRI7NEJtrY+G0XqTTjIta53StkYoYvMMRWypl7Qla/awCkS60PIy/T6
U8YmQbWFkikQ6jUoyll62F6lkR8GQ1/8KByUBzWq8lMc6cbrCz3UlxiMChMq6Gu5/iZJPKdE3PUw
T033ztAL+zLG7vSULsoen31jAWlF2OSxMBGkr9H1tyoatwDWn2QHPa6RLMh6pJjMpsVcKBtHsbOE
G7eHZH1ggknLlj+snj9jHNzFoRl3yCy1+QqepnnTRbuSJ1tFJITK4BtCMCe+We938FSD7NNnhw5y
6ZkI8nNsherDtLjaAXAA9bpWk0qd8wD1Oq0f4tbJdo7AxpGDfCgpdPIAaGtb5oZvWnvpxLLaTn0C
OfB7CJPiM0Kg/WMl0nBnw2w987RUKRYzHCnfGnst6H/khtbQKsOWp0Ezo2ze5GATLoMdTgcResVz
T2XxQelL5ziYSfMOGGP5qQMD+CSdI5OgwrfrH5QDk3/vX3Yb35xqnjQIk3S3m3dQo5HeGgW2HUsy
qsAiFSgucbZHp9l45tlPtNalFRk3zurKCWdCqUFoKZ98duHvKaoan3RSk9Cvl8w+i8mx3yjDhCp4
ktSvdrFFewLBF3q/SNtDZlkFGbBSZkAaWX7I8zn9r3SU6CmaGvuSuOVONW1rnvTrAX5RTqBrs3o6
9MEZSz42GJCytS9kJ9kjUYF6pHqPz10zDE+IM6dnwgHz4f533NjR0uyKtJ5Si2yKXV8UQxertZUy
R5qoyZ/esrrjNBtj5I9W0z0MxbQHQtuaKrVnSjvMAEK//Pu/Qo0+Xmy4T4Css0EdTzSdRzwkE9OH
NhafsrRxP4TjUvu6GVUf/oepQpjTiE9BVK0h96Q8CSo9LDLeDamPmPX0pXPnn7MqxNktPefx/nAb
V7BEh9GCJsOWVIbVRGdQR2YqkCgYrfK7aK0o0AQKt2rc63/uD7X1EWm+0TPlDYOGLw/rX2tal+gH
louaH/SptOG5ldo/ZZ8X70eNzq1h594OUOz28FNhQ1wYchcFfV6y6/GSdmm7MVOKg53gc1EjM/i2
G5c9uc/bBbweZXX4iwL2ToVJ+aHVc+3LWJZU2LSyfy8mWgavXUCuGAJfXhY+FEnz9YQ0pZ27OF8k
cjV2PiHd+lMhu3rwAM6/yctxDzIsH8Tr7IXh6EIQa0PDBthyPZw5WVqTqVF5cLM4P1Wkqp2fQZR7
q4qlRX1GoYdqTWRwjogGnFfbLNlzvb3dMvwEXDscQARgO18e27+3TLikvYo8EcZTi9uhnmrWny3R
DZcQIYFzjkrOqxUbsZKQwh2y9wLjZP18j6UZh47LiCp9tWNWJ9p5cWOPVpS5J8ewtXMYDBtRGu7g
P+Tk/5pcZ9YtVZ6mPCCA09N1plnxDPuvHXxE7r0dsuPWYUBxQaY1iG6TQl0PBgytdyNvQiHRhH1L
P6j0MYpM9kIB+QSs94x07QNuCm3kRmouQ1sR/SCUwJKmM6lQ2aOf26NNo3rRD6khvBMWZfmx1vv5
7MYhKINQD/+7f0xu725eAfp4ACcoV96qQDlZ7FauXhzGavR8YyKnKsGhPDpGkgahKeZHNv18UOdi
3CnFbm1XqY5NgEX2AX7oepGbxVqcsOYu6DN3fmul85/c0nHxQ3fUDhZHn473Z+psrDZaDLSbiDZJ
jVcPcpoDk45UxlOd5fekLebgV+VUPom4dwKUmWt/iPt4x0Fsa3kl9kVW7Wh/rM9khUBKk/dJefBM
OkJdSDiFKgOiL4WVAeTQsjMejclXTRmi11eB8YSSKnO8VKQm66J7mdQ97SGUYpV6iANDKbu3c2zY
hx61qkNeWlVg2+nrjYzkY0zPnZ4IW4qq6PVXVUq3tkcP1UxKtKg2lZ6Sm0GS28ZProioP0Z9aJeP
ClKivd86oShAjYwtkOhRqq92k/56ZBU/CFAEOCTikxtDzpIgEDcndP4Wq9X8JnOWCxL76Gfpffjn
/g7bgAMzYZO+H1oRkH/WKHKrjjrLxPMEK0V7OtRpkdX4XwLK952m5UG1kvGpmuLlG6B3ojAyx/HD
bEXDuTFTb6ectpFbQV6ho8Tc6UFghX79JYpWQHkzpLh1VztnyOp5EHn1t1H+EqGFyYMbionI2y0e
LZRQDmEfdaedBdm44XBf5mcYqINIEbHr38A9VihhRiYeEZapz01sTc+mO3sWZ80Z/uuTUH1vESC2
T4qdxF9rkzvhTPS6awO38TzT/pWeGywINInVYohUmcMRyvBh0br6Mky6+5BpxXQpKyBjihEal6of
8wA5iOGLgMK8cw3Iu+z6ppdWAFIhGsE92gWr4efE1Jp6ROpqmYsu0IuI0ryhxP44KO3h/prfXnMv
fBP6IphVoUon//7vhzIfapGoKo+wnXkQfLX661hn8wF99eJRwVnlmylsNX/9bqPggkwG/GjSaf54
PWxftZrAWMHD06TXHzpoP4fM7MpneF3ToUgqrpzF1j9BvXiYJ7d6o4mu2PkNN9+YhbVl04sXDZDG
i/DXXzNX8q7Le0Obghk/a8E7AlIUrYAqh0o1Ko6vuYv1Ma7mpD84aSvKIwXS/PGVq89voIn8Yn0E
kmJNBZ0UMA+6qNBvDK3oks19dXbMJj1iRud8mIbc8715Lh/uD3rzkr4MStcUYQQpQbhKSzqt66Ox
rhE5VKoaQZR4eAhrczh2c/FNicLxfH+4W/KvHE+K8MA4BOmwDq0hbo/4tY0TypuF97XK7frSYtt5
qZdlPhgoRT30nj1deMid9+2Qhh9SRVgPQ4/vdyVU42cT9fOe1/PNQysLfkDfaKDLeGINWsymPkOJ
sZ2Amiruqaxq3Y+jsg/MNhe+5WVTkDkIluljZ+4sx83ZliMjDfFSNyGIXu18aylCb6B/H/S5Fx2b
tpFOzEYazE67hzLcnKSsoErfHDnm9SEr6N+aXRiOgWO3ylukGVW/SlLtIY2T7lwhnnds9QbDPXqx
O7Hq5sgMKfNsou+1Oo1nL6Xi1UzStUYYfa1otOcSNNevWYfYW2lu+yFWHGREkbczdqLxrQWW3xYE
Ad1WXpLrWYdlGs1SDjAYFwSszlViGP9G1F2zUzd5+c6TdXN9kivyPqgETIAEbsgPCC6IshOwKwDo
F+dljEFKJrXbfpqmbjpXRoGuxTy0+WtvbTksIQMpDj30G6VNtN4NrxXZCLm2WM6hMdkPeik0jHuW
5Oi9GKoUSbuzczc+KpqP6AQDFQAZtb4wgWOT39noG3ZZmwZZ2A4Hc0Ypt4GwdSBWCX8bzhQ99ku6
JwK78UmhliB6+yLiAmP8+pPSv9ZGWAWI3ZZq+ThrffbONab8P63W9J2du3E5UmblOYTRIls4qzOT
zY3RE4SOAZEZsjUjgQd2GHX3lA+G+VxWUfvl/vW4tYPQ1KUeS9gpkafXc9P1CKmcrhmD0InNY5TO
+WNueKhsqGV7TNoQMUGRlK8lfrF/XqAIVKa4INZXMtexq4HqH4O0isUpRIHuMtVd9AYueLxzQra+
Ha1Sab4und7XXTiV5bStkRPSopB6TtJWfXantggSdwh/3F/Kl7W6ipvktGCX2RRQ6WWui8V9Z2HC
4ERjoKTa8G5QslQcJp4UK4DuirU9motJe5pNbbD9RvHCH140Zh9z0wsnH2OZ4a02NZkLLtzQ5wP6
m/l7Q9GxqC0nNXYufd453kHJQ/O7tzjFM7I60c+GRE4EXU8DwJ+pzr4a6UWZlBiUEwcTlHdqdZtp
WYem9Ohxkw6p+TQYfXfumzj6UOK6IHHbe231FyuJ1RpKtWW5KeRJX8MfbW2OFqMh4myBOrhYePRO
/B+1rNzy0zycosvST9kPh5VcHsayKIoPaTPn04GaJnqbgxMm790xLDzf0ksEP6iM9vM3kQuBwoWF
yrG/DMv4KR+1aSdo3ji5gDwkuZLzy028WinapLkdh4oIyKNgo2MWF/1uB6vp30F+HGI/HtPC8u/v
uJvKD1+HfU3pnBSOkF3+pr9iSA1LsHbqNFzN6rn+EHneL6zb9Z1tvTUIDrMUyqW2ACWQ60GKbkm0
vtOJGGIcouPStP+Ps/PakRxJmvUTEaAWt2SqEl0tpvUNMTPdS00GtXj6/4s6wEEnk0iiZneBAbYx
HcmQ7ubmZvTGlNnx/qds3EOAkZDPoBrAOFoLhCxCuInaKYSi2rBcWNLhwVw6qSsQzZelqLwgiz1v
50nZuBwM6iqgdLRqwqlYwaCpOXdesRCGZU1T/m+Yl3g5hYpjUAZAJW4n4N/6QhhuKN6wTwh+V4iO
OiytkUYE/EIkeQ2xzhQfO8TpvjWIQtIukzYnt4nsj/fndePVBOaFak7BFzHRNRUrpQVvrOj3CKZK
7bogKu3kYzojDDn0Y4H6WW5lz6qZJe/yblR21nRreqHYwS1kiwO8rbYnVLpEKz0uD1msO/bNrEZn
ShHtIpsElXHnUdnap2xQ2X8Pvf6mf6JUvQlCUTwFTlnaP1hzXffV1N4DArc+SprF0roC95a+7evj
sHhe3VjUywMM6+aTHYn2aZiQF0CGA8XH+4u3NZZUhHcovwI5rovoE68zrQEwj3ugJzzCJ8KdVlOb
5zRr2v9wFqTwPA8XsY6zFvUokZWEdIhBQaMhLB6yPYKZAuzjrGrpzknYWCmyMS5tiqqSGLk6dv24
jCiUchIMFW3yVpghrVqN2NkPGxcyuJ7LlUX/JSdA/oo/LkfDLDujmKnManVMgWEUmkNRz+oK3xri
qn6cc9veif1vITUc9SDrEqEibghEvXoEQE5qniR3QH1NJMqR063+pqfJfIfC0/w/PPfgP2hpK2BB
eFOhHmitL85qrbS6X7cVElRv3j8y+aX/Q96sBJbXUxAXEUyoklwEuUPbT6fZoWTfV+cRpZSdT9/Y
qhaJHh+OVDn43WpNEdTSU2COQXaZ2Ger7ewvfZ0a9LJl+c5QG1eaBURnUnDksMOGuP4qO23GvulN
yEbIiVz0QUNFSLPGF8XRp/fWkqkXt8bTAPld48Ob55PKsdQSwftPKn1cj5x0zGNo8JGWNccvUS4M
4olkFCifF8a8o7+xNaMkNEC0FMlwE1rdnr2TJEY/OyMWoG32JUvpiFYVw3qGRJs+3P+ujaMi5e6I
WoFlYJCthjJryxbqoPf0UCrjy9xq+smS3M6WLX4wmnGPOLbxFDKeIwtJqMfC17yex8zTW09oFkK4
ZT+cIhAyXxnqL7YWGxcn96aHUt01yJJHbxVYcq+xdsRLMK3W1FBbURE3TYY+mC0zK/yI2l3rm7Nn
v0TIfQi/MobiW86/a/uRqKvPuptVewaLG0sK2galg6NC26Ujd/YfV1LvhRrNdcxzZGXFv7GpZJ9m
1Zvf2RhG70XuW3MM6EXtkZrnrRKt3VhuEpkxiR2m4w+9MVnHxYiGdyme2QcakEhKYJXs3Oxbk/zn
oKuN1GmptkQ2GZCwyyHIFmd+yJeIruM4c3AaT5MnxS5/FWS/UgjuPzxhFCipg1JRRrPmJpfNVKuN
5ejo/piHatTEiR58BUvXcq9WsLWS9GTAiSJtlh191yvZmFEElsTsTvEwX7SSxCunR+TQpbZ2un84
X9tb1jtXCm1RS4bBfxNx4AdUNt1k9oEz2O1xaUT6tCh6+tRocfazcox28L20rj/VvR5YaX/pRWHX
fmE2CR0GuXWW0Tsh9GL/wiVhSUm6e+vvuEdv9f4P3bpF6I+T/UCyz9JePX7utOg2RGtk8eZS+eVM
8aT7ZabWn1pBezaCJNpf9wfcWAR6GbiyWAimZh1HwOouuyzlONEthqekm7fvCjDlk9NEy7f/MBSd
R5IyRElmbW5gjOB9zaD2yFo3yiejzOAnZXPBvVUPxk4mufG+8bjAq2cWiZDWOTflgrooLUiEtYtI
tWJQCGw555/7MlUQyizFRcB29JsJJ737X7kRmDEyYZlU5QG/XD3i+twCeFtTH+SGrVzwKbUDz4i1
nX1yW+uDrACoIGkYnuzGlVfXH9dgLUg1FpMNrRR68Wg32QfHqcfj6EbK0YyU8NM4eKk/qXQjRcJE
BdIpvZ0Xb3PrSCcrKbwpIdTrn+DNhtkyEbwGKqfWjFzzoLjkuPD55sP9Sd0cSmL86GzQYr02zGoj
1aqt1GWXerN7wWggQ94z007cKm8mDciJpXxOj48U114zXFw1yuOFomDgCSc8JgN4URfrEVKWXR90
JNDIjld7jS63XZ2vo8JcRvcQuGmdRS+xrRZxafTBgOD6aSmc7Igi4fLiIlR3oUvCmU+iMutT5qYG
lohVXsGWDYfnUM3Hk6Gn43lQRkT7nKiPjzn8ikNJ1X9Pb3bjPZSRuaw48Q8O1vWK140bpVGucara
aHjfJ3PKM1F5j3TtpX+h0egdbCqNl/trv/EeUuUjoyKC4zytWRwmSgZQnNhmTT8ND3SEND+ydJnf
qcuSnoe+yCxfD/vwOW1o9FfiXt8z/N76ak6ZpJUbAJ3rd2pKO3CdmKjHUCb3nLfu9NREJHmRiTxP
reDDsehKvsOV2bpG5D6QGpEwpdfyMEmnt3oFPh8MVuW+i/Ay8fto3Otu3zpXcEaBi+RNAkB5vaCT
qQtExbmszLpuj5ooy3/rov0dpnW3k0neKmxJdhXpBiUPqdiy5s33IXuGtrk+EG3o+uhOKu9F2X23
7a580ZWopHZp6gc1UmZkYEtI9WrVYt9em89lVsQ/7u+pze+W3D2JlFGAWYUe1TDGQ6bL58EKu5PR
Kf8gSDt8pgJS7RQjNjYPT5CFVgdQK+Tg1ZGJQJ+brFIwpsfL5Gtb9spDqaet6aNsvrxPmsr4aIZG
9+bWAUJkGO6AgPjfII6z+sAl9fqhWmpI9OBzP7Wwdv3J6uz3UzHtdqRvfSJ68zBJAZxREljFLDGS
/yH3MJlPr5onIeLpC3IjIBP6aPeyBdU5OHWJm/zYtR2mWIginrLEqR/ghZdnz6zmyXfLNDXhE/ZI
Goc2QVikVMpxtOrpP2x5aG80tknOO6m7/Jo/Hk6Ra41IRg/X4hgUNvfi5JCnYfpsD82bu5dknsJ9
Acz1WqRfPZCTMle9Uosep/Luknv4J3cTBJy4F8mT7VTOzlbbuDJkniujAjb2jS5XkyRKETEkpRNm
zWvt4qiFnf75/tHZiFChO0gBYojmUOtW6Uk9jzhn9rg+d6o+owU8Ft5zDqX9h5g69yVVsuZ/9wfc
OKs0koPgAReAWNzwbPGqHOfK6IIMwbiLaXafNUXBCidp9zTaNj8NmJCmG7yYQVqut4YZ56KuR0YK
rYUAkRazIIlCVIVydXro0zLeedm2oC4ZIcpYGNQA54frAefYjHSnZi4ps4QQpNT424TA5aNhDjg7
NNBrjk1lLj/zZEqfsj5UXhRe4MuQ1b36dpiL+J+AVfYAkZKtlrWtx2bA8xHRw7Gp3+dhYRxqbOdj
3+7TPR/irRV14U0Tn9MvgVb/9WdDaDdIa5lnUURxEaAOYD22FYqKvqFk06f722frdgInALiHuAIX
3bgebFKaXFmoYAUVck0/kqzPvtcQUz5WNFZ1h9Fe5tLXW83beWG2DqOnIRAvoQP6JFdLazotf7Nl
dkExhfjMdll4UvpKPd3/uI3YSJq2QX/h8ygRrN5vI+kdO2kYJfW68RCOqerTc2f5Yi4spCy17Dns
8uR5rHCVDq1hD4vZHp7qBBk8tcZ1BqBEkxIiwMVdUNC7XE6WoDNtNo7G0nUPi9Mtj51ldGdv8hSK
tWa4c35ulxbCJaeGYB2i3Y3ASDNOddqZcAoybVl+TEPuHkNk/NJDNXnAw0XojIo/VI66cwXe7l8y
Hv4HJkxkBtf2ekuVrl1VZRyPASY8wDRzoX5o7eZ9Y+Xq9/vre9s7RnKFrjwtNghEgsGvwodZyScj
bcFIsLRtrOOIzsQHLcGO1UciLvuhNrZ+DnVH+TktafmeWqb+6CVp/CSB8O9CG5Rn+tvcv0o13JPf
25p86g/okpKSSYzsehIgkpRG5oQ9cElIJ06rYsjU4AldYVXVxhhIupafYFW/k/jebjkOM/Aqm07e
IGuD2g4HbMfEFyzwvKyo/WpxZwjkrd3+gHeo2QFCCOnZGMTwM14Q0TxlxoJr1f1VuX0n+A1IQQGS
cVveVMmWAnrt5MD3iKuhPrdqPrwkUSe+6lSvP1OsebPQhgQ6+fdonYN7R6P89VQvTlzpbgLUOxZA
TxggZYe4wQINeou9c6Q2tjZfBMkD5he7bU3T6RFTdpqcvzvnOQ7qeIggtbg2EkrlXvPK5lBImCGo
QX4HSn/9VUralXZtAgepXvxSudJxqfC08snW+123ws2xuKYgBaFRTOhyPZY+OHlUCtJr0BKteZqs
UXiXKsOMXvXK+eubtwfts7LjExo0RdvVyYhjL1EHj8FEjUVCGJsvqbGEySEeneKgzWO2F+zfvjVo
3gFpEWji48ljcP11vAKJgVkx4CYsjhc6ENODJrgJ7n/WxoGXGx5uPVGmB0PjehSzyRSrm0gpZtSC
p0PsOunoi7jOLvPkeJ8Tu9GPqQirvZr/5tfZEBuIT4jbbwD/SLdnjK65aELFHQMvqZIzRA51j2q5
tUe4YoHtuNTgPMrf8UdioPa0yoAeA/IYDUzaFiJvMRpxkAC/He5P5eZQ8m9Dd1PGf6uhMpGH6Uhl
KjCEioAd4lmPxTD8a/alu4ODbuCEiMhRKSHp5qQRsF9/lYKKgwQSuSzctg4as61+VeXiHvLazB6q
RbGfzc78FA2j9k+aJMs3TJP2GuW2FpAghTOBNgX38+prkcu2Og8VvSCmwymI7GU5te6Q7szpxsNA
mY8qgoMmGsWp1RHHMa2omryAxjnH6CGGY/gwWHNxNCq3f9fVXouZXwcWi5z3uTa8PQOirSWFPkp9
GB46EPcq3jNEY8TWQMGmX5L0NClZfaB5fwhqe+qOb989sDchzsvYgyfoeknbeFLcoqwwqS5TK2hr
RJgHCzvAyazf3O7H3070QS2IFnHus9XSRR3l51qF+Ycce/uPOrTiixenxUMMP2xnp25MILuDhjQT
1xdaiVbXSzF3ZqksglobWcjBLOL6qEwOIoFj6739/UYHzSY4RyOUO221VUY1HBAxAVFUF16ARO8G
hLelSq0L5hYFIsNj5v6SbaBfsiUHvi+SaLAb16SGprDyQZXvapnieOYX+VJZH3plHLVj1U71v3Zn
Jh0E8r60aMlLnY914Wi0Prah837KcBU5Rnap9X/v/KytSddkd5wne9YpWFxvpXSyIsV2uR3ycqpP
ymhn9anvRgzbuDTEb9uCUxLQHBjrX9t4tN+pXZzA2sEq+1nR6HvyzRQXhOfJih3KhHmh/tUZUyZ2
gpKNoy0RFDTjqXYQlazOFqI2k6UmKQATvOiDDVQUIBtvHr06e5/UeDHyWGmXYa57oHBkUO9P0tYc
6bqJrxMYsAHb9nqOKsciL7eBf0WcJD6dbspTEmn/qL2t7WC+WyOhQk4nLxUrKZVwPVLq5RGKppi7
igxT+aoCAIWAEwfWMu2pH2485jJlZFpldy3UiOuhDGKuGFEmQsq4np8EtgoEs40LCSMxonOtz/hz
1+Dp96dS/q3XVVhASdBQSWajQrY2AHCAV1vaz2CdRGyjUZ/yH7ZVlTvclo3twiiOpAdyPdKqcf1t
eBhp6WDCbdHw0z0US6c/xW1m/O2lqXNSOjM+ITBlHxIv0v1Kbc1P9z/ylQ64/krN436BlyHRuNWG
SQbPzGl7H4JuwCb7ooe05sCzCcPZD1stDoOwpkXm6PRCMY9hXHWTjylF+zul95aO2F79WZdxfa4w
KjoNYRg/jAizfmmVLLGPUTaa7ckYY13xkzxuQYlGLtNjUrW2OM1gYnT5WfmYPzqWUh5zI/Kqne+7
zUkJJCTdXYIOgCpr0CHDEqyziY/wOvO+JmI4e6EtS7kyKfUUjxpVgZPUPNOYVEDK0uSFh5z+9yKx
P2Ie8AB/7OP9KZcXwNWMyx2F+tlrJz4h1ertmBA91ZweHGLOu/RrRurymZr+9NC2nn5yOrc4KEkb
fnGKfE+mT67l7cjUwwhrQNrXKp7Cwa8s5wUJotnzSNK99mS20F6XcHagh2btzkNyc0W8nh2YJYwF
Z2J9bgvwK4H0eBeobtiep0mvLwP1g6Bz9Wkn3t8ait41qfLhEnyvmSBkuWnrYb6A4EXWBGE+lmfT
xKO04OztPMhb6wcvgCIfmaCkhF6f2L7UrTYpBnq33Cas6NvqzL+LTAu/0aHZHvDTRAAxTaeXfl7M
nbBjc2jwZcl3gZewrqMb1lilqjmygIsdI0yrm74r0uHsTmP0PGlJhHpVk/vtJKLz/U27Nb90wVPh
A/7lu1fXVKa02KC08IlTuuj8Lkf0y0FK/hjmzZ748tYu1eGJ0qyJzA8N4tfzmxmNlVre3OGO2eY+
iOKMrCBqmYVl5YdlsPWdYt/meGC7NqMRja/La0CSLDL1gEBVFfVYpDDda9PEKsfFkpOK317P/eZ4
pIbMJR0jXEnX30folU7jkkhT+Gz81PW1d6BFsnpo7Ai2STPveYXclus5hoYj9blpgIWAt5pQXalq
cPGiR94WCYyTqmBbc4oVOpwCo3es90VqF+7B8Jyep8dToveVanbjBzXuF+Y/jcfRL1ujdH03610c
C0r6NvlD/S+a5K03pybyx6JN/2r8S2K8mh2S0ElDTIICCi/+0Zvc9CVMSJ/JcPPv9/f0bbrJWLCI
yNSlSzQc1uuViMakLBZBuTNUVOU7Z1Z8z8zFvDj9rP3TNSXtsFrRUP7iEvhkKu7yW1Ob3n1ryCZ/
BUEfbo4skbtWiw1nuhJShM0DNQ+XQ6+76d9z2SEtKVw1/3r/k7f2Hu4t8JSlwxAyV9dfjMpiTltb
AwbeG/17nqKu98NlaPHECdPs0CVij49wE0XxdVxWtA0awK7gndcj1lEmNKepuS3bSvnsZYv2MY7D
nSBqcxAJl1FFJlRbQ/sYuSzL6IguyDFx/GJliv0umwb9cn/ytu5AbIv//yir7aJp8ElVt+qCAQW2
Q5zoXhAjunpo29Q+3h9qa524IUCwqFtSuVzFCG5fDE5BATpQ3GZ+Bo9UP1YE4d8FUVzlKzO37s6r
tvVxIAFSGYI7ELrM9TphqTmViqDSrAksxUJMqc9J74I7Nmii3/+427Y59gTCh4R60EVIbFdfRy+b
ZU0GL2g8TEZ8tLrW+KgD5dgnCtzNX8oouhQrtXpK8Anu5uRIPBM5vtWU3Rec7GbHt81Ky4OY9k/r
gcuCZvlS14fYr3JhG36i5tqHNG7hQFm5nj2kY6+Y/oDYxK/RxFnYH5CV1HeWbHMC+RrJcaZ1Yo3I
tayJXVluF3jOoiPfMTinzsjUs0eVeWcCt3YHUC0IjooCIiDE9Vo5bimc0iKCLKdsPjZDYf0DLpYF
o20ph9HQ91LarU+TTT0UtLk5SPmux4vVxUi0cGE8HUyzVHpCOKdIibDC/7IN0UKBN4coHf3Nq6G0
KDfBGqnsOnmYIJw81s/pPNME05bJTgK7EUyBJZA80tAMn3RdQB8sxR7MOe6DHsvz3yEy85UvzHkI
bFWpH6FdFsdRqNVhtPo6evtpI0mHC29QJOHYrW7FpnWzpBIlIIFeCN+ure6SwZD0HW3MTvdP28bi
AbtBEIQSTg1qbcDiaHNj1CWhRZJE/xu6yjjpoh+oQo3pzkhybVbpBR3MWMpQ8EKtco0qiiymFVvl
OY1KpTqmRSpOpiX21Pq3vsfi3gA95f26SSq4ej26svmezkJX1I/rZvxed/o4kFyK/J+3Tx4PF+Va
CGfwolbrNHutaikJsRqycwnODmP7mOMF/YLqtvbl/lDyr7qZPdmZyB1CK8K6RXrCQtFOc/AUzUvw
vNAr72wsQ3/KstHCNsbTQKTHN4OLUjcYZJHoAwiCxOn6ZCOv2yyiZ1AoLeFzH3oqorSjfppDekwH
OGc7adrWR5Kgkbmw92UWcz2eHtPf4qD8FJD/1sfR7MdPeISbF7aTU9JD1VQPCdq4O2nTxn0ppbO5
U3jbZE3yetRlMlsL5I1LhUjslONycfLQnMH4GZE7OKjD8f5Sbm1RCibUnni5wQFXuyZLk6hC87kN
qn4pj5nTq5dKGf+Fw71XR9iYT7q1qbNiLATot252l8WFrnWUlncOQnMcCv1bZuaosleqSpeAozYK
FqCdbv68/4Ubd6eUpJWtQ4xOhe16RrlMw7qRUd3UGNPBTRXL16a8elcV5iJV/Q0/rayYuk1R72Rr
W9kM4Tryr69EkhurgQavGq/pMTy1m6761HNi3qn9gh9JpkWX0Nb6B1DW8X03AENjVmIETqoWp7Tv
qoO+NN3H1hvRpEfp+V8xq80xUtJqT3B0Y79xQfEjUQeQj8tqdoQxGb1VkSzDgRmPilXrD5FhhH7p
dfODHVnq+f5q3FKzEGVFMY6Ll3MsO3+vl8No3BjIGVxAU8Dqg1apCJcyvUjcizL0yydtLlvz1Kde
9Ag8W2mHUcmGNDDF3PxvcAciifs/aOMA8Hs448jLyoBB/vkf1UmtTnCmVfk98dS3fi5KixqXZgZQ
dveUoLfmmqNNoVx6z8I8uB7KgNcN0JKCFqBfEZ+XmtTSnx2jg9xpFfFL6hn5HgF+69TxlpJpwHTB
X2M93bieFjQ94rzb0meN42B7NLJsOlSiWj610o6wNyz9cH9ONwflXZU1GZ7ydROkW+Q1CnWYp2ZR
m37LwwGnIeHWj64oYgioUXKylGlPL2prIaUgIcA0iiE3zFy3i+s+76wW3Rcz9M2xVQMDyOesd8qb
pfrZw9zyHs4pspth/f4pi5PHVq21dCsZlETTOnk3zd4v0xujT/dncmvLEDej8s7rB+It//yP3amH
Sz42uKmjPGDHF6tFZBHH6u+K3eL+1JEk3B9uaw65IWWjOkRNeB3Xw80dBmUxCUcwD20WqFZZYX1o
NAdd4//7D0NRipGjoW+41rMrHLvPZy0mUNfYHhMaoUdS419Vb4uH/zCS7BiizsQG0eVu/XMO3XBw
5oIqYE+WBnXKS360GUYEHiq9f90fagumgXhjQw+H9i/bVa/H8hKrTXOX40Z/S8ltAjSYVJ13VBoN
N5Js7E9z5yoHhMxwNNKL9hw1jrmTLGztGdmghYAb5WUYfNe/oXMbeid0nnTNLbOgXnAu14XT+BOV
qUNdo2F9/6O3Ng12FRw6phdfstW1NqpZaKslKxmHtACaaeQdbQxffG303qzNw8GT7DTM+wzwpzV0
npBzaG6XQfpfjPIIKPZLuFH9SUD62JnErahBVkXx/5TuhGuaKeBiMxoGcZiNVHSQeG3xIxyb6hkE
pACGSpYnL0Nghpgi2tlDG6kJySsBLiUg9tK6KGtPGTrAHdBNPBTat7JKBNQOWmPuL5pclFUIzyiy
64e8BPmNVZzZDZCebAFqQ4OBcoEKkPxIjFKchTtOR2NsUQmwLTqkikGlTtEnO0HZ5p6R1Lv/N/xa
0r0RY2IXHh9ZGMKmED5ZHxB0aALDbJPL/S/dPA42BRdCeMSrXkV9/jj+Ra81Wh1x/JNicg7xnGqx
XyqDGUQR9QBtmpSdqd0ckE8jrJbGv+ssVkmTfuGzsQ5XohSa2qwezFi1gpgQL5hrGvLvf+DmVpWj
wSqUt/bqiU+tWnZoMV5VxPmLFxfheR5kEyjv8JQdw9ZUPqVL331aNLfaeTBeiQzrfUQkB20TtB4y
lFzoP2bX7rqs0N0IoJE6y/ww1sagoVy3ZF/hP6j6Awmpg/aarsQfxrSPbV7nPDvmQxyiKoF/jx10
aa16tDtAifTDzGsrf5omdfTb2tGV42y26jc3HcbGV3CmNnfmbmsf2qCRkr2IzPe6nWfMLXfBNIOf
r1XmUY+WCSVRxcQPxItqda8HfGul/hxtdVPOVaqVqc5N2aDEdbLrOfOHNC2+N0mRPCJyGDFRjhao
Spnu6DVs7UmgARQpyBjxhFq9gSNUuHb0QCL0rl4CMrTioiKbGrj5XJ28VsQf7u/JreuF5aVZhved
B3G1LaKlSItZoXwLZ1p5MpCOVH3TnmeVJs95EEGNOt546LU+/pqyBv9Os0mr6/3fsHWR0nknQWlY
9DTfX2/NLIljxc4aODjzYnwJ9c77EmFSerw/yi0rgTeJFE9yeunRohX+ehidpUzDFjC1quIlOydY
lf6KmhHReoVjYPiYqH8uSvyNkErOi0Oi5fFvJ3TrhLIR7pSghxEFlXGaindKaYTdAVndYfZHxVh6
322K5afoRVcErlEIx09bJURtzLbYqLqiFeIlaXWNBvO8LvPD6Hb1m2k67A2qqeAgwErImstN/ccJ
d2qRNYVsmJz6wn4/uCFnQ6jZqevUnTd34zDytMv2Mcq3dEHJBf1jpHqp8ckRIC5ZbZk+OhfWhTAr
9PUUovT9Vdu6tyS+QoQGLk3mt9ociIwS0bigAl6YpmXgCEFT74Jqys8k1ZWPlFlTx49SVFkfHGtK
jYeuMfvPlWtUL52obHazFY2Fn1g2KdTCo/LOBSpr/FQVffLctM34sZ2Z1JOIsHLeiZ038isZH8CA
lqU4mhiuJ2qBMjy3KXBwnpnJUSjzfMk7+2+UqL0vaRhHCee62GX3baXuKCcA+cmyviSFXA8rnNyu
k5gMvDFy80VpR+tAESQu/ArshDZiRKPp/B+HLHAzWuaHWfF8u3GrI2dd/9/9BdzYK2SXOngO6Jz0
dL7+LXDfu8VZvDpANsL4J4kH/ajVLlzYdpizvRd2Y77pHofMx4tOY+OaeOQqIBGaO/DChnX57Gad
EQztEJ1I/9DBzPXiJ27k/c4ib3whgwKEc7EQDq5rrdgzof3SLBS4xjo/VH2vP5i9qgYeqtDHN0+m
dD0GH+ARB+GXr8efBw/5N711mzZozaE4uoLK6pBP+hHx1D24ZWsq5fGGrgwn5Yb4urjuZBU5ZbtB
RzACKkwetDQ0nW0BfVgkXvzkmPFej/TWVMopJHUgl6bd8fr7ltG1Ix1XMYQiay0w07Q7mZ0DPSBp
u51oc3Mowj7+w7Nw0yuaj2piDUnZBnGhx+fIK41z54nxUPblHulvK9mk6krvCq0yNCmsKehJolaQ
AYAhyoSTltFGHFAkio+TPmM+kyM8afUVptCJmA6eR+FcHbN2J9h91bxcBYAgIJDyXtXMYJFez63p
CFUMqLS+6rHXp4pl/QxoEX1ZGuEgzJ+5XJMiU/Lo4rYDfY+TKoTwi67L3cBenOjJ0SYKgiCA9sNY
NpZ3aBAD+3J/h2/EP7iIE56+lvitNQl6iOsK2RC9CVyUlin6xMvR6I0vbaPlj6FnRTso/sYuoIMO
IxKAdYKDNeG0Umd4LDZYFISdHBfusKIDM4yehVjUvZdMTvBqAWTLHEIhsk0cH/jrBSDqG0JjAnIQ
9RTaR2N2+oPemAZCYENdXqYSC3VfC0PsqI1ZOae4GRe+rVjK6c1TTEudDBboiMAsY7URBD6jTjKR
Z6nDjJ0wtvSHWE/mo+X1zVNV1tHX++NtzjEUOtmeo1K7WF1aQiVtmBYydMPrbVhmxOwAH93jAD7w
5sCEDMczuLdQdOD+WEXP1TRremcbmA9FuXfBDAR/Li1WT0Xd7fEeb79KDsUgUoAQ9GYVTbYYumO8
bDdBr5bTyaJz2FeHsD/l4W6f2O2ZAIGHJEJpkpcU9tr1xok9KrtI+DaBWtCwr5pD/EDMnJ1MYeSB
PoflTq71Cote71QmUKqMEj3JSpD89j+eGdRZnYoyGt8Gxm8E5eBa1WlQGtPyB87I+1nMtYoGCz2+
vrA686nKTA9vAdONWiToR3IIY4zywQ+dssiOKEkZj2kRDr9St9BPYZh02aGZJu2ZucOFUCDY/CFC
4SM+3t95GxcviCWPF2xr6v9k3dcfElbKbKsZM5eZ5vgbWL94qNDBeygL+tF8R+m6YzYp3rnGiPfB
c0P1myWsZo+bsrVVaBd77YNmq6w7y+Oq6toiTzDB0OPkA7skeUktI/edUew5gG2EfihQAPJBcaQP
iHjr+ou9JjYMRV5oGIBb78ppBF4wulS5iDz23Tw9xbY5Plt2WyGv4w2nji2rWbvKSLfRAz8DTT4d
/jlVxHVbhTnjfNp3vK5GZI74wTj9ecrj4TA2LdE77kCXzEz30P6Nc0KgCTcbIJBCyloxRpAcTXlr
NYHXuDQDOdX8HBpJ+zJ6WdbTET6gPHx/g93iBOg4wraks5bTchOvjI5aVqE0O6tzBa5Arc5BPupI
ntdUwhJFsbCWG9WDM+j15/sjy7B5dUSlbA1+J5RQJNX/ep2BBScxCoC4OZ5kDaxK37nLvj7D5jC0
WvFfMgr0Yq6Hqfs2W8LJ4+oxa9QmQnuuHtx2niVmTIigzfmsHxVUD4/RDPyaJkr6eSwS7aB6Wfyx
c4e8OjVhHJ+W2HAf7k/BxrHiDYM6jFy6XIbVe6q0SFjqSUZAk1b6Z5S42qMTQYA5aCF43+H+YFsb
Wuo+0SiCDhNOiKuJADkHMWMwRe3KYxGbZhB3rvO+8zJU6RQebQukbGfQrQ3956CrjN6qq6Ww1ZhK
fJ/Z1CfS+uApxAumHervB0pAO9HQ7XbmyMpOSYhSZK3rvF5Vx3SMsuHVEHl+gHfW+HXYKMeqyRa/
d6bxCIBpnnFs3nPuvvlS6hG04gACgYsSka++VCTObFP7py9GSZz2YppNVNBm27hp4ITLLC7lMkV7
pi43G4hslDCI1I2+SZhhK2g9XOI0nyO6hnv6rYuz3hvts9WE2lNpa+GbteLkYLTDSL0PcNi1JP3c
Zp3Qq0oqqCntU5br1mFQMufg1aXz+f5evVlGhqJHHm0fiaTf1HkSlZYmYjkIOOMQf0wEhQI6KQWQ
trP42kIz4zihH9dW816n8muue3UtMTT3ICge2amFTt31MZEak1WlAJPNjav93etV/JuAFpV/c4Ys
QBRmSLNoI/mF7fbyFTmkyPOjSXgvYdpY81Hk+FtCDA+bT/en5Ob4yt/FiwDACK2JBbj+XY5baJPS
IXeFK49ugKsuxskZh+QQDYRrTSssUBANB4X7w95cn5T2pEQtRwpGOOWp1bCSC+1J4rldhNm3snRj
DbyQuG3norhBceU4GHDSXUk1X18TbQkp6obNwDiTmp5zM3YzX3OnxAhiXe++JJCyF38qZg/JtrI8
NGjVXu5/6caekyViDF14lSj4rc5Shioh7Sv8giWKJbW/6U5uUpl+4bTeoU7r6Ng0NkhqU+zRz2/n
GGVfcjegChmGr6vG9QRZKnHA2KLU6d9poTL/VSfdXhX89oIigiTch3tDaHETEvdxOvPhpPAtZdMg
bQfzgrXd38vSDZd4AvW9P523+xVeGdsGuhdq2LD4rzcO9p5eb5jU8jFWr5ARCbv+MdO76JIaVvgp
tEb9sVFSsXP/316IjAok8urjx45dvaiFGEhPLZhfS5vpp6gqoJ8URhIk2SR2TsbmUNxNks9EMrwm
QS51nemjB8XGLIvw77iawl9TmmvvB8U2/vkPcyn7IV5xSKKm67lUtHhkqilhKjZOCRe7FJF2KPQo
ipFWB/Z8GKN27rH6wD15Zxk3v5JYVJZWEKlfV/xGq5kFLthd4LZ2ch50eOPQf9TzkiZ7bnS3B5D0
EGogxx8yIrH/9Vcmk7AURQfeoe/fPQtzyJKz1yzD2TBq9zfsosr159ly3pllbO8UiW/zLGiQdK/J
napSEVgTpnRjXOLQbaH0LLoufGgc4muZWaN9aCKxfPs/yq5jSW4kWX5RmkEjcQVQqiVbsLvJC4xN
AZWJVABSfP3zmtPO27Fd2+tuD6sKIjLCw8WYFZYf+7Dr15wu4U+1VT5piCr3/H8VbVy/CAxAAH1f
zWf/7V53w2xdhxXrzA1HeA40p03MFpr+lxv7D0XnajgCWeB13gBn6+9Xu4/BOQWDe23yjOvbPiHq
6JPxv/lD/1PR+ddPuX6Lf5nDAeNPu4SxTlO6bYaYF/G01HQgjotVrkcYge+///Or8u8q/StHHlyG
v9Bl7Hj+3+8SQAEJdEJgoak5NTWgPlXUHUvKh2Wl4duOInwD2CaGsS616SUp/HrHqnR85t3Cb8oh
hbruP3+lf7wG8ENAwAOmHJTEv18DAauHcb7yO8TMzFtBBLvxcxl/U5SXLUXg838Dvv/pnUU7dAWs
wHiCN8nfPzDfVq7XAHism8l4tth0t5308+FqvHT5z7/tHz/qCj2Ct4Ly9G/robUMtqAgjSkIxo6h
XNgFJIS1nWKb/8/nM7aC0FhC2oECgSbo77+q4GSb1p4awFUlK9ucTogiHbpthfd0djWVRdZxpMfo
CF3GdPqff+ZfEk+8mpjXQO/9+2eHq9higQtIs8PT8n4DdvTU2xKSUmhsjv/5o+DA+w+vJtAr9ALo
QzGu/X94MzOIzlAa9PoSyU76lriZIuZYYYWLwJhUPOuB4Gf2xZCEk4637TUg9AlYNtVkrbOhnMdj
DJ7tC5kL8sN7170I3XVFDd8CHrc+6pRtDVVxVSNz0/uTj/N+b0dWjtFJbrn8pXSayaPW2/qzADfV
1TroYqjNPponH0G51oyFzH5R5eZf8eomcUZkUMZqZaT7gvSZTdTA0679+pSyn2jv47eFonvCpkDS
D2vK3Zx8ENPHNQVXgIqcmQKS1m5+HrMULaxOEF+FkHgzTHUJd7h7M+2VPAN43Ytr9wmGxhQF/Wvf
dcEeWFGSoy86DOpoYBEAhliwrmsdG3VxQnon/FVSpNkehyrQ8dxVXYUxny7l3sL9chkaL7xhB2xT
ltASEY/uCAsRdq4kswDXJKFpzblX/ZPee/EBKm3/Y9HL9oHEzlwcEsGlgR4U/nxttof8HoG1CNmE
DHh/AEwUk5Z02+YaUiUuvu0mLrMaRWL6ueTrQO5pOcTPoJgpZHSNZfcSaxlX7QYTJnhWDgw8dRMt
5fS8IytmOtAdDL+a5Yt/h2JgGGv0xpvHn6jpLbiwpxiO4N+aw5kEoNk+mPslEGSAhHjBd9ryuHNX
Idb4u1rKHglr0PX3TeZmZx7lCq0gPMLgsXXsYa0FxJGMyQNBRMx4Aw+45WEsyw6/dKjmmz4nPD9y
ise/wQmVfYh9Gn5YKGQ/wEmskEEO//8IW4HJn7jWSXoY4xwbAuYm+Mx1WZ9XsCuZsC1YkFp4n0WZ
t4delAr2kWMMQl8/aCSxgmbr+WmVKUK9lr5733mIczAPYJ/TahtP2bHcRMWg4VnkfA/LghgcCL4P
NyqOwGXDr4iP/ZoP2Q3JHIBukIeyuUa88iBrusOo5ZzvZUTadTMJ0lcBC90QdAG/YaKEMCw5ADjC
BV0rewGffkJ2Th+VPzJbqfxYdFAK1QzhSrROYhhoP29umf1prJijl8Xn8dTCz1Lkp7Tr8I8R4vyN
zcacwExiEk80UeKxY5NcaxZpc4ddevps7RjBhX3j9ntRYN/fJBbc4BNCu9gMjt5a5Dcx7boUtCVM
mwiWB+P/GAwNMbJ8cgNi20jxM1m5g/I8DC5XhzXr4Y+Tk57ATDLqV3FkXit4oGyq+7kVpZ/PmerW
n6JLlndMlmEAC95mvl4RSCyOvvfxn2EqpjsfuRFVqBjUXmeu1NDYl31W1ovS1YvpCZ5U4dVsrpd3
Pjs8hlBkgnj71PUSntcO48CNg6VweUKkMObJRSTLHzNhwVH7Yl99w5FIO9dkU+ZSlizNa42mezky
IFOAbgbGt7NlZddWoO3DZnigXXIBN0HM1/dh/wmwON1qC9TuuUL2Bm13ze2lz6n9qnciotpnc/et
cHhK2gVRr/qy9274jaHbf8szVah256nFIelzB89/3OSolbQivGF0q57XYrcLWFvD3F/IEKyDXyaB
yVGySEyGKbVR3Kb5FoUafIwsOqP3oPqw6rlTtRCQSjfWw5v7oOOFIKszRAHxwp3saWsisUS1XoZJ
HWGYvU0Pw7DBDN6Mm99bPy98P4/d5LrbahFW34wRHADqoURyYtOvbt8vghKG/KjVANzzDi4WZ+Kd
VHU5RMR9H8besVdMt9mvmNoBKSRy0OIeFIYEgPochA5PBl/HHmjqgY3BmN7xu1ilpTutAdFJt7j4
cLAvPGjopKkUm9ZHT1063naB7N1BwUVO/CrSveAf/cAWlEPvFelBbysofCBORa6r8rMYe0M/+9iv
yViv3a49rD7hnVu+J3MO383a5mEjLyrLp+q3R6soWzr7RZNTNHQuJnXuO2xAaxcnBlossPxn6esF
/CcfNSKai/kEj30z/IB/csTqNQ00/CLxvqscySeFVOeuz5O+vO1ohXLVxGO1Rq+r22L3BrZiB1+x
WMT2AaaK4/pr3pIheSfZZNgtwYGSNjBq7Ls/OkUU/HaU9MrlOelM++kJPNrE3js3+ExBclSBdl0b
HhMxtRrgo/g9ViFZFhimr2J7gRX6KG5nZ1WJ3R4NCPjWfO0/YOmWRxKPT7T1D5NVMkP8X+/EXQ/c
vkD2Os9N+kqxRWOA47Nth3LGpnJ6Jqwwc38QyZxOOKrU2lEJr4ZkIC+4blHagpiUmEeKBWZP6mBg
fQkXm5D1mW8wWuZif2cp5FGHKVqol40DLA32uu+p7c5rMa/Dw8qrXf7mY7haSNoUj/5DpqzPjzHe
DTBxIpjjwggnAm4z/cbixPS63VNkdl8GTM99m3QFf9gTt65njQA+gV19tstbKmA/29cVh41P2hRK
CmzmEuhFyiYug89ovUhbweFnGrJthAxVsPU+A5ha3Q+sLPva8810YP6kHj5SNfJMq+KVmxE3BSw1
Yue5Xl21yZObq8mdZ75lyVnQ3GSXWbgcEvJIVNNRFiDK1Rm79rGCpGxpAt+2qEcSQdUPv2gZ9v5B
gu2Y1CHnsKfr1e6zOto2mEkZMmDBmKTeP5qrNUcbOoaeVLJUID0qsRIxF7Cv5cfNiTRrlIURlkLM
6TpWLQIHORbk8xhH0GEvCABZEP10PSBDN7QIJ4v6Oo839gg+OBycwxZPb8MKHngj9jUnpxTcxsdq
Kfq0TgSptnbfk/U9CvG61wyKQYR5RL29dEkCr+lFlw6bqxHRNO04F+mjZ858YJ1vQ7NlJNY1xqDO
3SyyKnwLfcsGoseokvEAHww4HhXlysA/6xL8fWRZ/8lz2K40str75ezzwO4QRsqnNnVS3K4kjob7
DrIAfwh7NzzuqHu4cGDafs2vJLuhDslcUJxV2AI266IYFhMl/tuGTxv6gnIqk6XZByCrzaTh1tfI
HjkV9RIZE32Xs+FYyq2VljW6RKrqqitlekTW3l6dKEwx8tqaRdK2XAUqs5YKJtUq3gySCaLNr6+S
r1adxpEH+4muMclq7PnY9HsgdgJlBFkK9tQZyMTcQ2+HdD6GPthAaggNrPqgC1uj8hiQr53ACK7L
9UGZwrKDivuKfMa7jr5JDZV/Ald85S+R1ZbWBWjZeK/GaSwPEaLsSe2h7eHY/tBkvV1MPp2jLh+X
mx3JbrSOYZq2PcWRjSK03rmXbR91SzgUGOb0rV+dd3APUsmKnrbcOB71ac1aJOkhYjfmFSDagruw
1kW8Wzgpg358QQDUENpKLHl82EeNlqzGJK37BxTjeH5IbDHMT+O6xMujF4j+PEyp0KJZCXUvcPPr
2BlUvRJSQjbIRnajDKdsBMB2V+E+njIWcjwbGRreA5xG3fwkCp+mh0EqemMmEn6XEoRHp64t6cLG
5WHOuX5nyO4ydakitCjKYfcAyq7lRU3TEbRU4NzsE2/N+plDkRHViQqyuJNhldtBRLz4U9Cth9Ks
sIrfpLMo/+x7Zoa2R/G8ExrOb21fzGBzc/S2vIlzwcbWqYq/WJSJ58yoFcJHgGg4p/m4dA8INEh1
bbYZ7i8wCE6GFo4nybOT4yRqdMbiS+A43S5mSHDSymUK3Q3OYQ2bw2FBA7vq/mpKVnp8CZoPyt1X
SCC7n+XVWEprss81SqoSzUDUgnSMkZvvUKvNT6jlNGDVvfA3N89sPOFNGF46meMf3QpINRsHbi86
s514fbDTCOewvUcQ4aFYPT7ewE75TJLYljUWzBZBM3N1hcoNwSQGy7aqMSpnEEy7Lnoaximf0FbF
CLVbqRG3vdsj/g5kzvzoOiVAO9xjqW/wTpYnsoF79K0YWD9g682nqUa4SPe279OuarDsgmmrnumo
RoM3fl8LtR6JqhZZJzuI8K+hoDzcmUySsQECvK43zG3yc0+rgC8MLSHorylg4vOaoQrwSVTbUZV6
ZzfFWIbLrHG3nkVHh7t4R2U8eJ2E+AavZrdcAHQIXmcKoSN3dgvKnGiGRcJxVguyIEgF+AeNw7qn
h7WsJP8wiZ2Xj9hGxVLDoW2Z3iwnRdWQILKpnqdFwcNkSasOHCe1/ugJA8EDQ880Zg23mywbV6G/
A3adoMGF5UQSjvvELL0ZNNSODZdDpD/guOlp3Zdj95GgtsKZg/X712xah2/RHOw7DZl6U75cHjyX
4QeWXBO7UJQOV487nuQ24fnOT50Ylq8lVHJAP0dcvAUeQOsPspWprVMNsrctFH1TQ1Ht53411Sft
1mBOed/t2XOlpyw/KJ9kPzsSu6KtpiWnF5RxlNR8RKeqw8ziu7wU4m4o0FTVOCgoaK5KRs87x6x+
hi1OnD4MVq/mbBGQjiJTdmK5ZyZs89lmcoq/8rBJ/WWO0e/eyX10p4m7SYI2sJMb3En3Mwtql6eM
CLt84WhM07tsy7Y/A7iZutUMUuE6oyB0oRkSRjSbmBCSt+ZgvtwPI9PlIYaLYvzYJZTMMJ7L6a8o
ctUr9vZhvQDHGJPaTmyJ7jckS13sONOuzUlG99Nu0g6t2JqzE08X259HEY1fyM6tuy2WZLVnQ+Pu
OACNWe8WO+WXAuKMvOltEqJbjquDQPKrCR988ePlgj1sMV36JU1f014xNBfpOl83QjR9j6OAxLVV
ALStyQoQET69sM44JCZNZnw6mKg1tNsYKgQiTz8226kJyTV4RicZdclBJbF8BnE0XRqcmeRWaaWn
1pYpEhUyhQ+uYfqhfyecdOjaunXMQIhm44bWds2+5c7N/JJoCQ+jrtDpDZQfU9lAXuLSL85s9KiT
knanPPCE1VqHaT3sSGG09c7xMLWooChu6P/czzgbxqUVaidRTXs6/haT9v1hKwp3M1p4u7maxX0K
3Bihru6OiU7oOtuQioLRfcxxoIhpEcfII4zuhCFvhSElJWGwoo4XRBIhn4eKhyRHSsQZwSoA0SJ4
waOYQKSlr+nL7DYJU37rJ15GdQScOn6ahFHhCLwryY87tuzvqasS36gJbp7HCCBBf5NMyxpakG9h
V9Il4/R76eCXX69KkPiE1zqJTzt6FH52GWxiL1kf/Hg7eXeNtKFTl9VshZMyZkAy0IbiHqmzSofy
tPkUckpUnRgiCzgq5ce+2wbVgM8fh3t4bu7rYalEsr2tBH3iIeDrHNCzQtfeg04hml2m8wDoDYMO
3tGqz2FwFgE2MfhoVY+kLF/6uFvKehx6PtS92ACy0KFXUCHNS0eaBB75jyNByn09Q7GoH7PBl+c5
YpNuAVnFX1DE2UfhqyGrE5ctnwPJ+A3dErBwCR+j+SIt+kR4OF63GdMcsucJUqrv+LbXqIk5rsxp
AjzxDUYh6SvH27efWKIUO8A9J39fKj+qOk2tvl8zHE5/7BplX+F+DbIKqPjTw9bvNGAiKQD7AD3z
3yH5yRApurtkaOyUROMd0bhYSH4X9iJFCuJWNyTx0zbNETkPGhltdzk2AVsL++fidoEOZW7FMlby
CEJb+kw50RWIx8mk66IgncbQ99e9DbYivwDQSfkSaCzNY5kh+vKgtqy3hywzlLWbjs1LjiLxO+zo
VBsYjfH8kjKzf400LNAPEtT36kBx3MSo/nS/c1Aq4snHe3KaXcXIV7HM22dISivalQ2pOsaZZZBM
siw8rkoadtmhe1xrnJ/pG4/z0LeUb0N3Tn3WPYVEOLxO0FmdvSWRasU+wGoJ5qHQ6wxmgKwgXV3v
6i2sKsVt7XHbti6Uj6A0AzbE47MmNVPgtLQe/Mqz3WFpUycSfPmDW6JIt9kM+Qq6sW2Bq8Ms/I8d
jFvZTLB7nOuxFCMQQ74Oz3Ct72a4dKGBPsOeGDjOnJv5aZXQuh0B1OpXnc8gmIGNuOoGiibsNsdB
01+YbdylJJgfa2AJ8sTHBNhDtTKxfa5VosxRmCiVt0vea/IjIFTwT6XHtWsMG7K7TjP5iwITng+T
t9nXbevGS0i6nh3QMuRjndsBQbTYEkd/0hm42WHYNJyxtTJWNejIsImvcffn7VmLxIXjCinT3gZU
ikuGZpodIDjMXqtOOIR2D8S8Veninl2Bo4d54ESN6nX8KvywZzfcSfbkvO2i5wJNwXYkkVUQMUIs
oE+epOaRQZ7AapTW5ZEEDI+HTOnlQrEATBoX0EPe546Hk4UxIOaEEDN+SIZpfU9AfjYXuLayB8kM
GK1ln6/7KSaGnakTyXjDrzQSDDk5FwC7mEDrhDMCYunO8l8eOLoH2qx50uxrinbedhbCK16EtWt9
Qt07RZorq2dapl9IMQ6YBx2N7hVyKtcDfA7dD/SmbGqiFaNbW6LHZw2Mj9yHrLr8C9wOJ37q5zL7
qmkGsG4viikgGMJXQIAF3PW2fbze6iTkh6um+tt14zE0MixTBhHhFp6WjGOEg7cFHHlD1A17bUKv
vsQEMlD0RuWGF0Hy8kht1tmHvVBVDxpFWA9h2grzsFGCjqmnar5HW+ORqjyOyd66srBxXQE1fxU9
0s7eZjVzXKbAIvMSYQD71nuMLo1MEc/8IP243WWwjcnxNkBvPqHkySytZ4Rp/GECG7aT91o+QDtW
BCwCkLnxmI4FHjjgzLKekunaTPdWiVO/GHNAKwcT6iTlSMZNYOv9soJcttzm/didDU6UFxGW5E4k
13yzhG4CFGFedeGJVEMCTQ4yn2oHPBP2RBGRyX2/kfwT4GAuL5jj8/ugRNGfbVAR3ACQRPAdPPn5
s0PFAoANtdudj9koajRc5o2lIyNY3xB7X1hB8OojtQMGxF5laZNxOpqWdn00QVrB8X7iVYWPQUnw
WwC8uvLO077MDjGcyB+nBcHKj3GeA5/w1cZUgxtAoxqIU0bqZKDhVeocnYXyHqznjqRYxRhiOzjf
wx626WMp+xqoB14eTFrAQNFzwgu4TJHVgvYBO4xLPnkZAUMNyXQGPr2/4IwmcTt7kFYPxRD28a6I
Dc4dh75NPQCh9NPdLiqMP7AjTuSFx/2QtvmU+MduCvz7pEpoZfYcOaspRVbiA7zJcdngYDeSZpYr
C/eOp/x9z9GBvTFerD/YPub5M0tTg9TBNd/iO4rI2BvvsnE/WMTI4I3q0jEDlroUv9hc9XGNfZkY
7gcZ2fvVGKxQjK62j6QfywkIJCz3kBMfylpzo25lAbi25XxwD6Kb9u1F7+tIDzlM7ZY6S3uJpQ2y
am56Nw/sa+WrZLve1gJm/taKb2mp+HDZMQmTQwp7/1fl3I4nFtk/1WeqAcYhfCnq36xl9B2yVHzp
kfcI3q6KznXtJtwm2sKlnTwrCMrdLaPz8uTxgPqbVMruK0UQXva6CF6qZsD22X0r5KRvkHYM8kuI
Uk4arhMHfG7XFcInUfNX9Ev4KagoDD79kI6Q6twBJibnxZCU3DPQ8u39FUr8UUxp4eAaUaAt2aVJ
QuuXSNvW7vnuD4RM6fd0Ww2pY1Itpu7crsajsliktSFL9RsgnYqc19nrz3jBJuNBplz/KtZoelzZ
nkK6B5Zr0qyJh8Rzjp2VTTlW6gk7eEi1yn6oLh7+YsnrnI/YI8UpjLdamF2U1bvDAm0+A1F2+x0d
C/PCOBZmnybbtqmR8SpQ6AvuW4YpwGP+wwBe78EV+W1S4X069zsywe/GIHMJ2BHKwouHcTd7NcOg
xxpNjBqw2wmAUw0GvKqZhz0dcRVLDzC7mB9sbrPlqbKr+IN48QyRWSB3oZrynujzihWhPCPOFD8I
577BpRnikJ/BPCl9IxAiefaky0RbwQPruj3qultse3LMA+NS3cNZB5HzfKwmGCNUSv1JM0wcbboY
xMIWYSvCVYYinqDEcY9qYto1EraIHU5QiUiMAtspoN8oqlvbU5Gcr6wvyDdluY1fsG2Fqxn25d3P
CBM7fDt4SbDYXQsdGlrE+mFElqeuh3gMP7D5xXYQyaJ5V8OlFJ0KqKXoWa82lbei2EV6NnKe3gta
oXLwKfQ/DRcdP2Dmxh9bcHxhjgtxXqjlBvT8OHHa/QoF17+zUaHZtnM8ok9f8qcMnpDqQY0doHUj
U3JAO0mGoxrVsj7lu5XnGP1dAPrIclEPAyamI7D3XJ7wW8oE0Bf3L+kO0vSzwvytTruz5K1iq49r
v6sqPsHfW8nLDOt4U8/R4L5QbF2mw5oEMR8xp3sL+5KAkQVo0hoh/SxGHQzGxP4j9U5hj1gtDsMp
ZZAEOGSPuyaULnreBlf+2NQQT0346/lYoAJhrQPHGuvvYOO53UHL+4h0GGJsMgz7ucQdLKIFEdB2
DjwqTjs109jin5xeekVU/FItSCGpbWKYOVZapQbOQqUHwrOlWCPMCGkrjliXZRNg/gjyCAuVbqhz
0cnlBusneCciaMzpI5VjFrVzL3p/38Gc8zGkHjQcFKfoz2JKdsfA+95OLJoQLTcXrjhMKClXKJIr
BroKXvOhgtqqkdomExzMUkBYclvp3ZxTSS6pjMV0QF7QIu8xevZbjXkfg3zKi7nFNs/Jm2qm2Dwn
GE2xpqbJLg47DgEAyD0BMAf3uR86TWcsfOmyysOwJAqTypZIXi+7dN9gxmBw7rmUnQjZ+oDyyrPx
XI39ZJAyuqS4DvH1gWXS9W3Ro/W65ODgjk1aWuBjRnSwLwKOAj8CeI0tGRzYkkLAKmOoXD2LoULY
Gg4okEjSgJeeLJD+HJja5IOaR+wjQSsZaI3BRH5D/zz5GoM6K+q4REvWLl6I5wW29PR2siWmIGJy
xDzAljs9QoXDdRuW0k53ea4kP1R9RwGg5K6/rSoy+zuChMg7YWwAf3dNsMLL3AAtv+nVJs44pqKv
IuHR7zzxSK4YruxUIDmCIyqcxTOeN9K5GeZ9PJcH06fm2O3zsnxzC0MTv8959GDWnoMK7xbobbNE
x8BXiTe6pmLA7YAzELnAQASbhczmLIM9Vza8zGPG4uO6ddhlob3ZbrHFtsPJxBnWdiHu8de9AQXn
4kDlJU3hs1XWAa7QGhtOvz/3WEaZhvF+w//Q7VjDpwGGiZ6X03hEz2wLYPgIwqsxZ9lL5ee8bLBm
m9XVyiM87zP4/W0PXRA9swE6jMvo+vxNYT95Y8PqRSOwpu/RMm2WHb1cCKkZholr1kUsv3LgKm9L
8CFviL2yE3ZasLXtRgNXIsjIJ3VDsKB+UWibsq+YBo38kqVOlb+Buw9gCJQjljccgJBrmR1iYDyg
IaLr7a34nDdtJIS2JkHrnkbdpeMTHOWMhzT+ksYOwSbgcKJWY2ve+T8FCfjDHUPQC0gaDP16akJa
g/cTYTRSVXUc6ZCXqKfcJ2fG5Pwy9Wr83m/YI8PCRfTgKsTVHiDtXKbf2GnEWDAE7OJGlHNHzdEH
uSYtsAJwINCPr0i/KUMB989qrW4Xr5GaVyIbBOQonoNOtAspPzEpoBUItGQ/BfZme+1GoFCHmMd7
uPXznB48AuB3yF0S1eagvssLZo3NHFgPkUGLoMLiJsmuxIN9QC1vwLzwOOHywWFTLvMlahjiTvWj
8LCJADaGELpaSJQ2xcA5OO+bQL2muli+gMijsqcowX36XsjAwnlDLae1ifaheJmoTMoDbG2wwnYw
cRkesPdArcNmGSBcYrKkgtYXrmt1D5gLb2vBFsAsPLZA3lj6hs0Rjn6+Tr1+KyzK/jvLRoYR9Hrm
43xPfbNVq3kF4b+bD87C9KzFZZbvym7ldj8uUTJdgLJg68//+ikhoizDDUav89SPKcgGTobpHUrC
QdUzdxDdVbKf4Mw7jlMKFXaQF+fQ8lxp1jNtEtXBDsjAj+UjA5SBJwu8EN44pIEsx5hnOKpK/J8/
lM1zC1SdRq+FcOOvyA9TX4NvEn0KUxbDbacVQuiwvCvWY+ylfLXa899UMh0O8Hia7J3c+FYh9Iwq
uImmA8x7wwb/4Js4Nv0fTgwdGpivweARasboGTMQuOcwyAEtE0yiHItaChLWlMcrzm+Dko7w407a
A/zh+p8bWFGvK1j0Fj9giouWZgowpM4ykrS6Wnr7XZZGvCDLvgI/KZieHRFgnYBXMIxFywUs6+En
ohS8iqJYgz8QVLUiWS8Lw3hnWJm4eprhvNWmvQF4rwBN3gUQAUAq8i7/A8otzIBhya6+IuRNw6ZE
U//CCxnHNc6eFJvrGTaLd0GiJLZlWAskmAIe7u6VNoD4jXKkPEg4Xdrv275EWbNPeovusX6P1SFb
ZBgPCenYIzVL4oBUMZxinYGX5lNhSQE+sPZW3UyOoGXQs87uiy7d/AHGV+vQBjdV0QHlTUb1QHNE
1Cisaw6CSh3adQC77YrP+ruFmrg47n6H/eMolPSHhUxFgT2fZ29kBzMQEMGGaz5bkP+eurGsULA3
Wdx26BNeujQD1yutwFjdgdNAdtKpwh6rSpePaEPENyy8Uv1AzTyd1yhx9iwU/mm4Y7D5Ic7EDkcz
JeUjWebyTxEYugQsXOlyxB4+e9Rofb9hWQDaPlQyINjALjxRjZKupHU+gABx6TIgTKSH8fXvOR2C
ryewQ7AdtdLNLbpMUF9MwApEcgPbEKWWPYKvLLy98qifKBYeEUamGrwb9KCRBOv7gBRcnNcI2FnR
iTIsaw5LznuQv7DOf1bQHeXNalPzq/MoY7cTkgCStotZvLfyOklilJ02NNZdPz5uxnH9Os6g+t0R
xPO9XvmkoaaZD+cCqLL5hnHWfGJVy/+Po/NYjlTJwvATEYE3Wyhf8qYl9YZotfoCiUlcJglPP1/N
dm5MS6qCzHN+6z3MTW7aHaqZPNhbTK53m4RHzZzF2u6qyRg/RQ+RBGkJvq/uyIsaX8sgoGiMJ5kj
aJ0Djj/6evsHuYX0mKK/WJtUL2v7O2xVUF+4z4LvJVfVw0qUzlsyDSGZ5GuA0B25RP1O7r/OM98G
cUXJZMdPYPz+fF+GXDxpP5ZJmCoV6p+t8oHkyeoptlPjlvX9aosKlRRcPsDGOCGHiIcmvjCke+Wu
dGBAdmtYtG+Lpi37QEjEaD+KUnPysEuOP91qxGM75haPZMdpn815Ux+cmZYWCESQ2I+1I2yfjCqK
nklUytcHuWzL+DeQm3lUrqfjI8N97uznfNYJ8kUr+b31dcBCSCEAqBKqIudv5CET3Nfak8dbfwZW
tdYrGf2WJCkzjqJlugqvMDPsAaF3mQ4r77G3AvWHa3dZ6ZHxpNm7syM/CrHV6I+mBEilS2xTXPpa
TTCeQ5s8OL0K/WzNY6hl8sEa91Qkc/fO7t1CSZuqeOQQGAhlQ9773a+R+PJ0ARh/A8c+/HYo30Qu
vSgrwIz4m0nx4WGs6/iQx3VZ7aPNLt4bu5TOKZyRHKEeanIytHrJgVqYaXiB+kjSfKFVGBHp5AE+
TQhaGR/i8rNRVTPt6zjp33KMMOEOxUDwhC4WIZfD3/fcTtRPc1QUok3VOPjTvWqt4guAlUZeu6ok
KaNJzzEbFvV08fzNrJmRFRmPxOeZf6B6eDgnIlebTAkI7j1JaUtITE2YjLddJLJfatVIF7macUri
1a32YUtq71NhrXAvOnaWC0uby53GraKPrr9523MN+PVHxKuxsl5FbBWsmUV4qJSOfm3kSosHU21u
wQbbdF/BakVqb0I+Es7YamMrqSZp76M1mgF+ykaok1BYblFSeMUZLFp0h84JxTX0EB3DiTdcqc26
gvJvW+P+sYyfWMeiaQr+nGRw7wUgs8VTuoz9biuJR2Lyct3PdfKa8Iikfzm5LAG3dX8cnuLFcsv9
FAQ8mTEirC/C44BFl8LrUI035Us1RkWRDUoFf9swQnHU0tv37rSd81rVlrZQyYWk+ywJvbPZEDF6
HKx2Dr4iPTd/q8rRvwjJCMMslHy8zGnWBoIlEp2qINr+00hN1NENB4utrVPeXYNm8LNCxTccFmic
CHXHjXaGlFM4GinW7tF2M7VVnd+vGeKsgrG465vrnEdLl42TK94piXLWbCFOxjpu7Y3ypw9IP7do
o+BO8qj5hYLHl6gRHD4otwoDKGP2iKcqmAt6Xqtk+aNtwWljIQe4y20UlodlXeIlBastvvJa2Qho
rcAhbcpr2jW1BMw7wyOxUn1R4fUHI20/W4SMSLNmp6GDyJdEzky3YJ0TAOnEKe9MLqihKJ5zHmt0
5ZUFUDGNXYykxQ87krCV555K5djdaXAC8xhCaYhsRuwTpYSnGJGSNDOOtzyRSKdFsEK60G7SJk9R
nVsvyKUQZRTTLN61hqPrUs3WeiEqoe7QVy0VeufZZt4tGRUhjqzePxJx7a+7eYySgX+wQE6H/kFu
qUQ/PKflmPcHwP8RwjBZS59dQhf6d0II1V/h59E/9EDR1RsDgGRnYa5Hp1OFyS5OVDnvC8+47jHi
M3iLksr194jg1FkRlzM/0L5V/10Gq7QfEGME+jJJ06jH0unjZ/hO2WW9Ht0nsZBGdtHSaX936L2R
XPk2lXKttagHeg3DJa2VV90hMpkH2uFb6xcMYYnkGI165vYhN4W7tM2z7K3oe5HVnPxFbOjNB4Hg
3IfPXMQ9WnnAx175yY/UMbCSh7JsP2IspSDErSVJXnr2rVO9arGhX1237hKQ0muO7eS07W5EXejf
QYbkTyqG/z+YseuB4b0itw9mEpD7Fp44yg28CjiIrfXVRv/aHFgswsO4lrY53BpLMIdsfaxRrCmI
xRrSrdubGCnIix6U+SomqR9VGBf9QeVqgCAIxyHPKlp/5L4OfB8kQFveSJSgG1yLBelfak+JpBKg
4fT5tXR+PX4T/s49t7aDsHYbsrb63ovXbngJ2moxqd0zLKDZ17WTqtqoXTiw5KY05FROGs4w2qSC
o7s49LkTwcT0QfNQxLfqT0Rx9oFOFRcLhJrXa9FpjnpyIZCGjbItfio80iFDN/DMlefC23dLx1kI
Adu76I4HrnAi4puVMO5g+F7cGLtRLpfRz0K864A+sVYlt8ZQD+/O7ALrsKjCLi43mwEq8mFuj9TY
yfqUU4f9UlDMW9+NfqU6ZmqxXNG49L9WwtWva1N4DoBVxbFmD9ghoaTWxTg731tiZ0+rTeTfx2qx
u+PsqKU79bKy1103MwmDNAEEpw5tSVzYGOdOQ4CMG5uxVyPMkk79zVLk4ysanWXaOxXaF1T4JSWs
KC3La9BYcEJlVAqehNgz921HkNseIVq3t6tQStbduOdXacz45eNdPAy9buU5cXtYZZ4I+PCFb2N6
nvoCIebY+P190nNbpIW1lmGKcHTMH2PtkEnS5qufPJUJZTj7WtFecB9pdqGMio+EML2maDvGjbDR
u9KEbKM14qU76GYpj2yw6jlQPvq0wsd2TXhR7I5njq1pZlWT8l8cAWyht59nDvItibssQM2UHwIa
j9CdNLZ0zgp0gm6ImJNE0w72NlZN/RNF8GR7CtR4eaNhUp8WMLvHacjCl6LCLNaDRGpGS10vJrRa
jm7e3apcykNbe7ZD4iKX694q+wBietALN01XUB0fij7+taGcYCBPwhL0Qxik/Qu6AfYJiTC3Qp4L
ZJYr+P8ytuvdqvM2yJZg1Y8EPvRmj0e9GrNtUysEgZ675r6DPOrTKnGF3NUbnbHpxudueK/r1ewg
X9FizFZoHTWnmj5M1OmUh3LzbxoDs+QPvtE96LTVl3k62Iv+EEE3Pi9ynFkb6T+tsh7pfQBliUcm
Ddq6MplXq3Y7LzzNgLntmn8G/Mgnz4vm13YiYmbf8UHAGEYaofHYRGN/8UBK7kGyFOmi/i1sweXq
eByXrRaHuOwj4v3XyuC+Qf04ZoWxbbG7ufmhTTk1vyNMA94+7OelJtbZFazjytCqE0u6aNPKl4hn
E59DAZHhkLNia0RRAxocRehMK14tXUXjWeWBfde5KgZac3AxTugewQ4C6YVXO8J/hbdhES8Uuk8w
bFE3XU2tI15qUKrvOrdleACA5r/lNZdqBjgxv87MHXnqzUl1iyYK4n1lAq9+jIJevS6dZ5sP4ZWF
e56po0y+Ox2aczN5owVZn5f2zwpTNj50I5lYO9Tvfp/NTt3Mx9w19dFFrC/+OfGwhP/ZvW1kijCA
qFThTg514vFgP1GVAFDXb1Pwuo1e2/4KWZNH4NhqvD3q2+2R6dcW6N0a4yO/pbeecEKoS+O1RXgK
vcZFZBtt7d4BETN7DLptA/dEQOO5wOFk+HtG2PYc0O6zKDrOFgtl/X9d4ds/hA4iPiK2N3zMsS8B
ta+3DGUB1JQc1QKsnSmSaGZo2kYhI7eF/wF65oz7PuqlgYbVwU8y99hJkE2innYQRH/NfW//zscx
Ce/HRm/qY+Gi++Qa2ZKdH5Jbl6HmKHpInTb8xhkDTDvidq4eNBtrsRfO0KwZfeBWzNdSLye/hy5C
EVXW4a4bBnCPburt17GE4zzyy6CEZGHpPxokwdMONNed9i6dTWLPItD8m3Aqiv+sMO9+6g4Fx1FM
kTfvJD3CL0EF2ybGjf3fAzYJZqjmcv1l81jTI1zR75wlybY9CmS+64W3e+h/VSZCxJUuWurfwCTD
fPQhyA0Lqj9TT4ixZ35vVOGKl7kPAsVUGqKt97ek/ZO3vnPnjQsQEX1mGNTamJz4vFhAk53VdtYr
EsRmy8TWqJc56jB6cHcul87XnUpXq0UiCWPIuzomPieypxrOnlHN4VMZNgYpu1XE95Mn5/j2wMww
PXa4iTorvDEpP1uxFiJlhKT4GfbGIWWo4tsgEaq4VkgKx/OsowEt+xSyEORxxxxKpdbImNy367Kz
fBwqaayccWVi8Zgt+CXcJwO7NB91ZZs3Xq5Rn4SYhX0suPhOMGUIqeZhdu+JOXXWbw19kO/5kBGK
+oRWo3VSqr9LajJOdk7EPnQ2uAx9FD+03aZGGhe1mHC27c/sU0z46FKElR81LJ1/15s2PjRCu87B
JSr1Z8Gofg/UhBjbgADtA3Fjevh4bUjjaPn/USx0CdYs1X+zHW/v9YiUNXVGVb36pF4tO7uZxkdr
9Vd57MIG+K+zlpZc3qAAo/M2XvSDmtEL7CiqlyarHT/ovrtoGsAgnSH/D5ClxlziDro+DBOOkayu
eMiYcOris2xsSDRm1iXJ2m4DbxERuHNWSAQrl2UFJ1LtBEprHGFDM/Tg8uyFom1OAi7LexqtZXvE
ZNF56TKH67VhR+dKplicW3uyyzndMFgzrfktPsoKNDF8MBqTB0Y7DoR4cO0XhBGm2TncztG97sdu
OK+0WmItI5HN2bNfmUdmUlGn5AxoHoMFIyLYL4nHaLgST+3Q39r+LpiBjHf1XOi3WDAyX5y6ZFHy
Fiu/9tyXhBWE6qOfcjg5L0Roc2DFRoA2x5wUh9xy7Y9lZERLWzGo1wBD3hMuePCTTufNlzXr/M0G
QgaHW+daZsMwFj9ge2xT9WwpRGTMBH9tD3QV6I5JHsq1WZ+GbdU89DXmmGNsd3a4q7mbnoFdAuBt
hXP3GMd58L56orPeE+HljMNtFH9I2W+fkrkRlcVWMXXpwBDYYXdELVvaRlo4Ou300PCgNkRF4X5k
L1vC6q4gAALOiN8JUIIS0wsoSWAffBXb6r0J2qg4281c3L6ftsQyUhqPAZbJDlLkFuQWDlH1ChiZ
V6fOrssv7DG2AYfrRvjDAMvSgTOi6x671g4e6NSp0I+SVfjW1p31yVfTrRkyufZd3jjdTHpF9E9T
nfyfHG3Ge+X1XrCbt3hsflQ3i+B2grqLhDTu7ffRparvgrZ5617h34OCk2eOwW4ESVU/ZCFj6aX3
YWD8FaXDoFbbbkYomUaQtVoUyeu4rq95pD3zgvTWu6iRuEbi41AWnLqut4aTOwHEM73Gyj+AIlQo
xhcUQ1CpIoGRHv3v2fYa7hmCswh2K5f5iSwkDJ4CR/rbVNn2X28q1stUODWgZgN3jkRwM0+4fvtn
5GqFBNYgW+bZL/3hvZKu9Uu1zehlirnj0ZlsKz/1k2Xdo/HM53e3w3e3I6lUn5JpBcS2Wi1emBK9
ga+v0G6Kt9u+xoOMkOUmPEGpC/pEWkBg7FPUqkgevapYh6O/DtrsC6GQh8b9HIinhKic6suTyZg8
AgwYfT+ODJe73oTHxLq1TCj3t78J9xVax56Yuac1OJa57VanCWODvJFd7n9zVeVgqL2Yn4HH6vKE
qLF6rNdNl0+AD3GZVlu4/CP2n+OpxKhurJSwvkod/MqJJDhdV23ZlEfc0F2HOyzr/cqPjqsBaDoF
bRD1+2b1/GM706F+KAvaNb5csiPLbJjFCOcs0I6BbwEF7NQaY/BG4cCKuFsXWdbnplfDP47u4m3z
ZkvvnUZAVfXehE9G0Nj8n8UUfkU2vy5XGbH1Zn61ROVeOZu3X9w+qHdDG4v4sDl1hZvCgNg3NZ8r
/SncwEGwthqat3Uwujq5450xqVcfaEjiGpNlDFfIAJQPb9Zqdd94NqB/6DkyZAKsqvcwioz4PCsp
5bUpBsc5RDO1h8dlwqb9i7TuZYYKA8OGu5dVyBAf+AzKzYo8qPUTHnX0oH8L0HPDyt7V6MvxKwOP
uxbiRDwGSHIHx+VXGU1cHegr6AOU1zopwMpsfFqMo+oTYrH57XEJODxgLNSIkEVxCAZycW8KgegN
GqJ8MJhy6KloBl8e46BHfKvDzYP6jnv/zmEy/8/totU5bDH8QjqQEfN3Yr0vz5Bz9T+3ClAlFlrr
bw6R3qCxZww9YJOTfyqnimJ8Lhw6KR43d0zXDUPsrmEvxMkTdDnEsp9Ev7HJtmSCVG3swCS18juK
sEuP4K1RJhj4rnkxxxSnjf74l1EADZlc/CAh4KKT3dlDKfHS0V3PS9kYE4BT1vI/rez4y1dYHghF
gtR1C8N7n1g+N2M/TX18HFcbSWsRduYbWlsMJ8Rz4QPW82p93GakJyeWeQhG4uc3hYtytn/wnQGO
4VMoLq2NlwQhpNM0mSk94+wxsGLKjOYwvjqgb82h2RKshoQPoPHzndj9129O9KHGXj3A0wKRd3Gn
32fe45a3PGyvmGEQu3UKl5RoPTgLe62rx2UiceewToXPUVKMKO1LxN0XK+DG2dEiNj4SEd5/x5Xj
/0daT33dVvwA0GW+hNHD9PgfhW/em8deClsa+5N1qKLZftlqDcroet3W7rQiABy9YoH4hl+Q3RbJ
xPbEWz3+RfFIEcDUwUSdaqcPTwwAZCh00sKNZE0dOkQyI8WuHDw3+EpYo9ROFEHnEo2UlOvJmzdX
n5em7i5dYFe3Xq4u8k9w37LNClIHSY6Q9jZ9BtbqOmfk5PDuBBu0iJcQzE1IQXjw0yXqzB1bXpVc
HFak6V4jQX6Wxm/p/Frbivs8ZrbdxzbpfKkQer33lhsE44gliXbL5Pv8I1bU1b+rDR/LEWCcxzyu
HWt8IY7Il5mfi+RaWtYNcMtD8RjQuvjPRkRi83+voqtdxsVvNoFkI/o0b8IzgW1dc+0b0OwXpxqs
6txtY7XtchT9CFy7zgEiwuYSCdHXT2O9CCcFppG/2ySBdiLKDBZxcegp3M+Fo8tdjdv8ARModkXW
Sh+zdriYOzyWcO8Rg4eb9m6rkKSqiHjKqW59s3MdUwdcmlSaZv2k9J2bT9WPG8++/IpK4/wx8EKd
2NntkHd7vEflQwy81RwXuSao+qhCSLKZg/oRMYbn/uV9avNrW0r3gXOy5HCWwTLfSQ4EDI0Nf59z
1wCteZc6LCpxDuAEH5dy1n8i1Eg/Nrvky0zMor83m5g+46kq9L7052556RB870pst7j2B7oZu1hF
yYVKzeJky3aB9SzGcl+5uSx2EYrq4uDlftyewVy7gTbuhNOX3380jFtL/a6SyZ4fm7oS14hnZ4W3
GsAack0BxlEBApMV1dRN5qCox5NHIvwvZ7kJH1GiJ+9djI83DZdo+F3o0r9x0KKaUxnSjpclsMhV
6gd18Ud2UDKoJ8A+adaArthxqZhXKULer0pgx0wtzrXxnItcfwbMq0+F00imB99dfgJnXN6MoIaD
IVN5hwSL1m8xVlO7Qzxmnexuqv/E48xCXnvdnMJmuYSoI132diUktj7kflXKHRXP9ieKJ/nHCsR0
5YkYuBFLEb20fWXnV5fmgyuJJsY7FzFx3AeUs1giSQhSL8Qh99sO4x6GlJ4okfzK9oTkJmoh/NMV
4mFKRzdUHnuQDL4g5ZLy5PDYcwXWUfsLGGnSdwXyvOYQUkeqD8QjdP8xuAceTQWJa3NLucTO43aI
/dPIBoSNbhoklhDXFG4mxE2tJivhtHckz+nlUCezB4PbNfK5hYUEGnJEjKzf5MF23wlGaOYZFXrn
bnATydTi1vlhDQAq9kvkuIcS5Jq9GA4CcVzeDlmN3Zduz3pecXmurnVeFgaU/TJDT6U2+AiKglWW
BE3oRbJtEZI0Xmd9E4S7LrcNUdJThJwqxwaGPlM8Uj0Ll+UJM5JCs2jK01p6PA8Ec2/ctQ2RLylx
c+PvZZmat3zq1vbSrN36ONW5emAOhqz0fHdFNjn5w12ObhSLtZVPDOGepR5dnP4uvqpAX6dOJtsv
3P/bQ2TPfcnq76KcZpgdAdy2GCM5r8SLichAOljhRiIwn0ocke7CKXQRMbf9MZjbZjlYUI1ctgjp
xJ4cg/aRZmBeWq4+/4Vd2e9OeU+gCflbQ/c5Nnl03RyO+5TBtv01eKK911YYyF3R5POBLSzGyAbI
c2bQRcFUS0mUPl1m8SFgDA9ZcGUIbR1Fw/bTSx/VRL8Fw26u8vyBLJO5uAMqDEqRja2d8GcN+pdV
F8Glx+TNpwqFdjTN6uv9hIhQpRK4FGC+itz2x11oGLgqgeFNp1blG/nRkK7ytx081GPW7BgXTzuZ
94v2A5N20pPRgZGO4UcQIlCn5BIO0GX1ii4Rgt4p9q3O7at0wptVCKOfQFBvecgQbqrHrDbIzvHA
uT4o7UzKYDr2Zg120Q2GAZjxc/xz+NS3dECJND9YK1qRx76Owu9+7j00+gwI437zTWJ/cMP18cVQ
w7dBnXP4pqWRI/YwE1roIQKxXcIaPqZLrUXP1qEfmAh3sz1wgndoOjMbb3+RJcgXsQ9zN2amivUD
eHnCizUw1x3GGp9qlnSO8a7IqaggBxwYkBxWYvzJQzUX7yhHy4nwlxnZySwHgoVi2C3M/bUacd5i
ICyfVO72L8iINH5YdsE4I6sj+esvKq7PkSz1T2vW8l7FOiTPp2+DR8sLAvdPTQQS6ugSpUraw26o
3W1oZykoa4yHo17DhcSA5eYiW4vwObTpAuBSt3qAUFdN03Nb457nh3XYxuLQVNM+rgb/Jb9ZYZm4
bb/ds8P6uJMnpBk4mEppPyOuQBqn7UI+3HxHZ9Mi9QBaaUE42rHE3jQk1TCxendRdWRswtfghetr
2JOS+nstcIBpncTt0yr9sjuXeTl2/xYL1D/FQgG5L+GppxP63OgePfsMMza4eBsSYDVgoDzhzW+R
Dj7D/jPYjK4i8icki+djjHCPpN4arG9g4f7zqEbzXcGCfhnLcrpfXjLos6b9FzMWazAITd+1jAJR
859TFOs/GyInT+dNTa81v9UNGoEC3tUlFkUWssr+nGSUu15KUUvM+yn4kzW8Wd8msKWzDFDuMyzB
4RJ/TJNmv0BLAGfsnYIGoRLl7nzAPmRfii10Knnk4BjLC+fJrS0OJXO4dxETcnXa3vaNsEhvO7qa
4/hS1+CQme+P5jq0XGL72q2LgXAqV3qvYTOU4yXucvVHQn9giCJV5dfN1lqRp1CZB45Fhq6o4oY+
jGUL9jxOrOxEbiC22CO5KtvfpdVz8CpbjMlZTIvzXK7UZ54cXp4iLdZaP1gqWVWWkL/AphHQpYnC
YFQ6Y7nHPwoxsODfdMghRvAvu39OSeZg2iZ1MO+9juoqUr0LzGH8JTkYmBsWdzPKr68IVgNmoCoJ
IffnqEx2BYEpVSZqYZ4kvQEfVrtu09vs8ZjwqPLaIw3tW/XOFi/URxSiT8cHu83vFlk9H+A9NwP/
UMqnvKj5a+BK1R3xHANVOjSX9WnSzcErtXkEESyV2Lga2PARReI+iLNE2PFj4swjLnCD5FdDHlRy
uvMjL0au4RTzk5dH4XhwCKr4oJ8y/MPH7QUnP99stvYJ8+rBHmsTntDZiouTl7nMvClwQM5ACAiG
mpH8ZhuN9LDg7L7xfdIYdmItY/7ZNQzX+DrIdbmTRTFMl6XKI2i0mKyYDCQpBh8BfsAHy/8CTgRR
Lw+YAbAKaQqoqgwfiMLKVdvbsmOMJb+jXF1euVUXub+rpxKVrhoLdADgqcytPQnKCAbIS3P2BlPQ
EcnFEO4t/HxMBkB99g6XpdumW+fjKPekaz8PU44dm3NS7jHAllamFEKFrJq2zcVMFIvxtCwhh4xo
ZCH+tixYM8E7lNCmel36r3LdEnlC4OeHqT0PxVsV6uJd44SHwAySOaBUoBv/gFfxecVlPX1NjW1D
EeEsiVLMROMd3DzUwDyuBHG5ninjIwbD4W+tSKwm0SNe81RVHeaPHLvoelBSL8+bz4cJ81uw6ZUA
lx9h6NEOjoPMKXiXu/hXHvJdXCgwdpeGE85GJGkRQdegULKCS4xPuL9UTUQYQcdcPx3Z38XrOnHQ
ZwVqtplke0DlfYSpfzk0HfEraVyRCLfzyiR/Va0tnEdHtuEZXYCq6Bx0iwOJzHVzWilUra7I77ja
JjSt9iXRYNYpHNqMUyMhRBB5UniElxzHO4eUNSeLRy3fpsVP3hzs1P5h5O252d+ldVR9NRRHntHb
ea+skfNa9fUBflehIzJu9DGFLYLDyVhImbTPi5ko1z8ug0K50VRuGx+1nFS4WzCXHm7ELY4XjKg3
rNIHFMXqaPcHMy/xizVK5B+V383NLkG1/7WS4RXtGlTDL2jS4Z1yvMeI0ul2HFPVu0FLNEqJmtmM
I+4eC84kQW6KQYtBrGJlMwFaQoxGhnC2m6ywHJxBpDOZbD+a2/XdyI3UAaRI7vC48LMenA0nxZ4Y
Davg5zbTacU8ZV0Baz26hvGjL4h06+CcY1VVu6YrgU45PpYkxcf2/4N4iKunVrhAoAM8VerAOubX
ZVWdfVCErCe3pBzP/zdFfvwQD/O4QMyTo4N6Tky9k+JjjuysyhP1zJenG2iNTn4n9AN/9kh7okvk
5cI+OYm9JgzQrtvdeUZtIa9c4P7G6BX94q6vnb1C+8neWznJtzNazisxAezBk1xAPFo0viMWxp9k
mDY3awmWUZctL5ziCJyd/OvDvi/PjmcXBKEDx1vZ4ql+2w90EZk74ie8asdoxUTcSj1+bGPul+lo
xRIrs1U6SFnigOm9Ro2hz07YzrxDSdOagyexE+z6Apx/HwbkexC6RyEvOoDcil7JbMCGERbocA8b
ICPwXmD8swMY3EPJ+ESwBQQqXlRcsCGTPEbigTGToejP9mPOEaSLz2IwwoeZViDeJYLhqxdjcScU
1iUqTsAdkd7nWuYPWSv5uxdaXXXCV+Z+QxuRzsmgtpDFqVx3v4LCOVkYT5OE8QqwEde6JnmuxDHD
hW5ruqcCfUuiRkLM6Beh/O5SgoC7/3yMXvISBUxpmWi5//cUf0W3KL8SxybvVcL6TxKJemfs4luS
lDhuO3+NHPFlD+FkkK/1RKMU5dY+eQk1kUfDPMwTDkLQvhDUKUEtNx9UoeZY+LQa1OcnhLIToZJt
BLRIG0mHIrtzwxzXcWTzpS8OH/VjM0JSnJlOGvfMXmXqC/Id+koLYDjyR4OmjHH4xkQoYM+GCNza
geucw2LbrlGjOlwj7dbED5ho5+4BKDr8igbIuTeLPJh4v4Lg8QMtBF5EXGw9JimvEdsxxKsKaqaq
YvhOEEBeWmxc6x2CN3s7egsO4qOOx1E/wqzmj0qG9bfdzVP1ghwcBSPP4ApYieeYfWLwqDWxlQ6i
3x7gv7jgnavEbmoLxoqaL1Bi9XQRhQ2TnK1L6eb2r3ql0vNUKyPebDkTdqClXDAU1AWOoTiumisf
jH5KJimrPXeQbL/FxOCzn6xqG44qqNZ7lOUEkK/OGH6WNUJDWscVr20xTiVi2Kgwj91NZwkWFb/Y
BFVh/HU9cRjA/RfIF6iEl64IkWHgKKjVXZ14JjrYVtsdN5tdCLeuPRBOwbdxdZxeDxnJaEm418LX
8UETqIpyPyC9HwOGUN158eLxiwjQHrLC4y46dYYs9v0yseKcBPEQ+1Uks3xMgrn7DKqt/ogJD2Qb
cvL1bd2EkHeuQVi3Z7aJ3X3homTeFWYr8t0cr+gxS6KZeDcKVFtgzA6cESshTL+JXQSFLSXWJUFC
29UQJaSOMilqP+PzqzUu38LwsMqxe2kssVjvCI2p500EtW13ET2Z+R4dMsMz1iPWJWdZuubENleP
95M1TE+28Xq91/OiK/QKogz2DhmYnzUareoQTcmsjtAs5YUEO1Yv07voPaBLWi7CzRJ6r5Khv/M8
2fskykRbc5xy4/IWB+h52UCsVv2ZE4MOqw9IA8SMnsTHDWFjmbJZuGyWm9N6xEDWs/ww3EkIPxxr
blOsQh08Gui8wW/li5YAjEj1KeJWzzwxFLp9RjokkG5cy+DiCqTeZz3KpTr3fBcABohg+zs0ocuy
39Az3dexLoLHZa6T+n4xlYGWridzREha/SyWFdn0dwm+NMfd3DM4GrFPbtjdXvDJ+h91Z7Yct5Gt
61dx+NrwTkwJ4MTuvqi5OIkSRU03CEkkMc8znv58kL17s1AVVYe+Ox2O6HDIYjKRmStXrvUP5kvq
t0V/RxfYKjfVZNx51StwAmkjdNDBabLV3lpF+BNJrMoQn5TMbKiJjLLm+rcGyj4o6IQQSGVgw1sw
k4mtpmBVZNepQDlwpC9JDU7z1HdV7ngdimXSMtc5at+EhJrUa6PmVI/QLkKib9SV7gnchvkSZSVM
bDsJISDrWTbcwoDzn8hC8mQiwNcrp+tBAk6xfMX7p6c/6/feh6wMqfQC46A2KEqhh7Tb0vIZ5bLg
RzimtJJckr6tRTXAv4E3hpFDBg6twaWjjpuHoMt44dW+7r6PCjV7gqeDfk0BR75fR2qFHayfjJQ3
VFvFjcGi7umg6qAhuGUTNLiIIDp88pMis69cL2s+jek4PiCngRIDKfkztKmM4GM5VY4cQ+Xs9Aoc
F7I94/BRRIU5wRoGsIGS3fW+0v1wFyjSu+ftRCtK1lDor2Kz4rE06Y9lS4TCEFQwSlUJF3bdqtY+
r6PyqSk6yJJaCcEeUdoCFpNNHWLYCXgJ+ac8Rol2M3mFfTejvm6uUs7uFt6yW1/3dRq9UFusBDAz
LNBMABs1QqSwUV6cFt4UNT0wv5xfj+y7tRO9WCNPlzmLUneTrRM6HrZRCSWRqz4MY5X236hRwTXh
LICfyaM7VMu8+A65GkJx1kYIMEid4u+qiHk3Ti/Z1r2yBS3GtdBGK1uL0kG41kxh1C0MhGVBasJz
r+8yTto3o3Tqp8LK3BskgAT45q4GGVLlhTqpyfO8IcGX0bgebV99jxg0IKjSifP34CRodlcs865C
FIxWPg/FbwIkfLQC0Iu6MxqyaLCPbq5GayXS5QuLVarLFCFuf28EvUbdJkcQcemacWRec9U13hZl
IsPfwqdkCfgv250dpjE3k6lb1Y0LOHrychpctmCV2p99cpRy5wm0rNU0VZ5NgZ/JbkybQNv0YTNm
E68meQ/2laos3yh5TkuDyqQZ1eNLkiC4d4uQS6lv/FbUP1Gz95951PR3ASDH90aXQQBMYzX/FNmq
/kjQc+6CJqm/ODAmm7WnODZk+cSAt9Vpnz0SyU/mOHbdwkMRoeatNobYnyOGvY/AN4GNC4TBdS6G
ulpFvDPgt9s2+P86b9Bmdg3XfBcDuFcIoWHzk0czfcy4C9TvAWjNb22jW19F3mIaoYbIHvHi9syH
WGuASGXY+XJNRbK7RilL6suY6kQmvtIcS9x9lnl2t04ogBnLEBpzuaHepTyMbjB+00RZlitMq82v
FMzZ5jgV8VJCgra8H1A0QMwA6Raa4ACT3hkeJfEFSYxGqpSqwZ1SgMxcOLWXdWtHkTE1NLpCq6oM
7IbWOr0IgKta92wMYXyPz68L3pkrDM0q16iA0Ll4Ly9Nq+vDG1Q5xWPdkhcobeziKdv2FDGFTcet
M61UWbqO7sg7e3RU9DcrU3yVMB7eg+Px/WUEMBUv0hSbeVSx3GZHbwRCf1oo9mdMVS11pZADbihr
okrUxC2yIzg/9f4m5cYDQQAqbwlPqgzXsMOoaJoJomwfAN4LWHPoisBDyxt62P3UlEhp90K6iGEa
daOm1lsfgMGkDVDFvLkCusGLyqRLiCJFndRXAKG6R8wnjPpbrQ9IOwLUUbRtrPb4LbmUInVw4rlM
PjUSES3QzYz9vpTVJKKb8BsNRVk/eQFSOrTwOjW/IpfKbsKuVpHa6Lv8eZCKuNEo1FDUp1V+q0da
3mzswQFjHXFg9RsKhmO4MvXcIerq3Nh36gB4Yj0mgZJs8rixP/M2wKZNlAgvLmgxcZcGw4iYXxGW
NbIxZIDdJrFH0m5Xt7Ny6jJ7wcrs4DasjFCbGr6K6T4Ocohf6pQs/cVUyfc2aJKqzXVSIHWzQO4P
ofy2oJ+4MMIxk+sUB8mObgP1k4UfGOZj5+cZnQdbo8ofFgFkcjpD+dMgx6RHpzGqulUA7bVdoEtW
mHjTa/I5Ae13XQ6VeJkgRt5CbXkTEH0oQSwadAYn9hHgfcRhB+dBTbw2uu8Uu/GvgyqXUPqg83Mc
S+ivRZaFEKRKr94mOMAiLWo4Me9PZRx/BNR1kMHLSnWTebI2qOvYBkjBGknlW7dAUWeBo3sV7zrL
pKwFM02UC7dWzIcA4eCnWqKOjJiL072LnNL1lqZeEWHdgPO7MX1AC5u4NAdzMeh5dofuLp18BaUW
lGR78VlWevWjRoscbI1GGrq1ZSueQzyN4jtu2+wOWhMu3pUr1GatlK4AMh1DVWQCXkgRFL3uK7ur
w48IodCZQjyvfMyNokalfwjbn2h1FdmixbDxuTQy4a4QoKClgfaZfV/H0ic7INqialcY4YvDEUQH
WGtD+k9GJ286EmDYSn5j/UwQs21RnkJFZxHzFLQW6DERBNJYdB3c+xJmnUMD9mosSDd4evUiWqDS
I59kBdi7CsvSXWqxy+2R6aV1Cw4dqguYJOcz6HJ/p5UBujxl0kFKDk2kuXGgUwGHIF1eA93pbXxH
S80Hd6HqRZS+E0mu/cxAB+R7B+nIBLXySjxh76Hoy8FLdcijqazDrQC3fmfYfVJvHc0d22Vc0uVc
D9jpiC34u+FO2n0DgaX31H6VRGb+Pfa84KsLpPHRkE6P5FtfcpiecDcUyRYVqKZayER4AthN07wP
MI1wd2EZRcEe1AM5NXC7em8bmYqcFEDyz30a2J9t9PXJX9q2BwCTtOhNq2P7PUh0svWxrsDxxQZP
TqCR5sfRNiwqmgh0QUg08VuhG1NH/jvq4uaj4sSwgpXIiCd3TwrdDVoGEtREUkqQxZScpjQAq+fs
waxHgmKew7mj71m11Ua2qfm18XIJ0Vwb9Y9yBFqIbYIn1iEdazAbqGxodKENXqecId9EeRTKxQpg
sgX9MocpSGnDKRQ6rQIMm9EifrvwEkLryqcGtu5QamqINvTsl60F/PsOREiNchntIDSuBXQILVgy
llOsRdNF8UcPzREXweueNiQoSqddo7wLA8GVUU9jzrWHZMeFHHgryiFGvNN1cHXrXGv1Hybt9fQG
PX+S66RUJlmrOkNyPTTwg2CfKfoXtfTkR5dnrb3WE3WMwSnBcVvpFoCOFdAdMlRojNlNj13KpwRQ
xI8mK5WU/p9tPCbV0CKVAQGbyoSXq18QoI8/2G05UOAH6nXroEeBCmCKud9wVQiJi45DEf4lJawO
wN4y30ZRsc2puaODja+GZfePSdv0X4oRxLtihxE45Gpsr8ugp8asGyJAEBeQ92MMGE+77jEigBxG
ejVpC8C12uLJVN6rrcbe6MDVfRxyPcO+MOMDARyCw4xSYweoCoFxeBgSOKeyAWWEuFSNKeIDGnSe
9s2UFTXzDu+vO58A/tNQPW3YyBCF6lsFigm14sGxQyIrMu/UARPdvjdiHw5CA4ujWI+42jaL0B/0
YeWBw9xzmTQxqqQZ8OlKMcwPTWI2XGIx91IOkbRZBFqhRKSSsrySbeA4qzD1LfITZGL0tdXX7bfR
GvRPqj+k2qqiNWstRVvY7GgPbzvkcoOB6nEKs0YHe5RcD6bQBfUVx62/+h0c7htSleEKErNWb0qd
mr5HNIBnTw8fUXA4vdk9AFBep/Rv/ce2s4hkTuPp4Yp2kE1h3qXcseI1FX1REP0oluhWDtYG57Do
S+pXskeBRumv/ih4k/AQostkxSYXjMhQ62jLAiXzPwrf6boijXGisfVE3JT4iPzQVT+kAJwIeiet
C0EBfe5C/+nVME/hooFhQ6yg8z7kJh0dXF1CKn04pKEPIni7g3ZpEAf8Rmm8se+L0k+bW/rZGul7
VnruR7XpxbjSgtHYQzgKEug2hZ8u/nA6XR9S0roVAJvwmr6Cg3g4Wz3a/KHmFCtyaoMr33LlEw27
+jHVw2DKncBiCejJn/8YRxiNotWhAMtKc8loBYhFBYgrZZA8kZs/YFDWjrDceJ1JzdeXgnvzSkSY
8OxCgMzDBVuoE3Zn2uSrxk+xBGoVk7XSK2usCqxjJPJiMuDSjM+xCdBl03d1r+/6xotvRnB23wY3
Gva1UYfXv//2X//+75/9//Ges/u/7Cx/S5vkPguoef3r9xOWVJpB/5s03jCEo868DjuyGYsox9gp
EvODK611gPQ/de4JZR3V9vr8eCdsohjPMYA4gjdx7JkZoBcOJd5BvKAUjVYrmowvSlOXd7w1+qvz
Ix35SBIwwKAbQuf9Y/JlD79qF/pehsIWXrOlElx3Y6NtuVC7paHgEmEm+vdSdsidY7dxXZnNz/OD
H3ke0oljSNUy8ICV9KgPBy/81otg5eMkkZbhPhcBHpYId2wqr4YvaLQ+ijxR/NZv+2tQZi0E8DrN
ma3lOORd7Ztg4MaqyT8JHZnsNC+Ud4jjB291V2Rijmnoto7aD0Zms2Wka9bXuB1AN8vzapNaTrqC
uFqvehd7pfOf8mjHWIZKXUU1+X/TlGLm9mW4WpujiI/0pCUfSieMb3u9eDGSNrl7+0C8Jw1M6VU6
qWLmzhar0gTmhHYAqrnVoqcq8E4jvG5ohsPVPD/W0bFjMoYtHdPBcc+GuHu4P+DbYr+SOMbSQnsU
ZelBW0R6RtMCzPACe4x2dX68IyOxaTxnWi4CjAZz7nC8MK89ZM8YrwSbv0UBUlkbzZi8Pz/KiVnh
8Kk5NCoE5Q1jtlRJ4Y1c6zZJJ75kSzcLnQ30UXRya4EUit7Jh/PjndgammXB9HU0i67Q/IirCqzY
RIDIi0WDI70p6eoWiBUZnT1+Oj/UianBtdRM9rvFNzRmC9ZO5YEkwHxiTGP5GOYNTQcrN15q5Aq3
oFf9C3H5xNRwQwfZR4mAA6ZNf/7qTlBwB+CmBFOnIM27G72MrBxA1ZJr/JIz46mhsKpmOEtywcwP
GIoH9URjQH4GVdAd9i6cgIYWAky2Znn+K54eCl3a6R+HnX84K82FpwKjaDrLRrFQtEDsXeCEpRIa
FwLUqfUiZhALAd4S/WfrlWtADnufqZQAGuDr8sjuvD7c+maH/tpYhJt/MDM6p4aUpsOnnMVenD+6
uHXYiinOyNu+072VgXnYtq7Cl38wkuboCI/YwuLqPvyGUP5x0rGgiUclrfmx8dx1mWFaH/Ze+U8m
pUOuFHxCaeqzoTxye0MNeqJUp6Gah27A3nQhYSADYV2wjzy+rfF8RuST3hpwRdxtD2cFsBz0jYvA
MMo4KdDmDg2djUdiTlMe49CXriwB79WaQidkBKV8NTg6j95/8GltYTuGatu6PXduz3jAp2WP6oPm
KgWOSHDPKViWO2F34YWA/OtnHbiLW7CZBZYWUtAB1tRZeiK8pM5oiunLdEz9L0pJF2dR9xgd5WDO
3gk/ju6DsjSuaZBVN7jiiXdcueOadru9B5NjPQ9R3j4D0k5t3viAtOjwR7swUCnwKpBhLlxYRznq
7NedrY+iAFqNpK0vI3oWXurThXV7jBCwvVgj3i6WyVAHKA8jG3J+TX5loOc+lHa4M9BJgfDSMXKF
lCOgB3TmEvudpHi2LFTZXjsTLIBCwYtb6uWNCBJ/VzTuhd/iVOAi+LNecgpc9iwcQyUyQh2YD7w/
lCbdAMXxCvD/Hsnw4sJQ06E6mi9yCpxwQMFSzg4dZZewgchnLN36mwlic0tjJqW1i6psjqTQ+a97
ajB9chgF7QEZQpvlPE4e1cakhkvrMfXUZaYa+Y1iheXW7PqYerwBB+3C/NRTY9qUDMhINGlpc19j
B8Y1WQRmnMi5VCj94kwAHtvN9xbp+n7A+wtAiiY3iAd296CL6neD3vEWGiNs96hGyoVies56AAhe
rKDUiE1B1Xx7/sNM98NsFeAZqyiq2BT9uEcOd106rUGGqhYYObiWdgEE36AHtz4/yoltxd3kkNVy
S2lCzPa2O/a0YVFCWFaDQGXXQDPFMrUFdPxhc36kE/GVGK5yu2t8dl3ONnDc6S3YOxJA2kTlfvRT
d5/T5llSVJl6ETLdtpXqIw/pKDeYiZRvj6xk1QQ8bLWJEkdu7D1k0KDzzaWjZMr7WgroFmLIsxtY
2PGX81M9sb9MDI8NngvsLnX+nAYvCS24YCwNoPCuAaW8KCnYUX4N0fwgLbhk1HtiFSXXI0uIX7dJ
W+9wr+Crg76nSW0f9Fp1hUc6coB5bd+Umu1cWMbpR822JUM5qkZuw/N5buiMcU+FV5DLjRxb9ILi
KmhQLQ18dMHxWVt3htBuMctSLoSJE6dBAmSypQn4xjTV6c9fZaNx2heY3SK8Z1qYESHHFaxcP5c3
b144uhOok2sUYyzERw9HkQrK8pBNSXJHVzwYRR7SOwCAvINjGTlg8dpCuxCMTi6dI3lVcuerlj2b
mKnXKjGQvSI8ry7WChJjt+icmOEqgGj+9ucKH5DVk7bUdDLgw/nVPJyAFaTIF/KGAG1EnmNh3L0u
cyCe5z/lqXkRtGxHM/CFtfTZvCJEtTOAyOYS+pmJ3RBaxEqMWW0DAHF1fqhTF/S0+Xk8UNKB+Tmb
Fsx9IZuGaWH5ZHnL3M5aE6iAle2QohHoLMcQouLOSTveaUP3XJYA4HH2Ka/GRiU5P//rnJq55C6j
gU48Nc3ZjVbFeERZHaqZuO9auwY+1KZ3qsemgyL7D0ZyHNSxwPhwUUxx6NWh4PWGXSm/Admihr0A
ZDGEjzSwr/jjXfjGp469Nb3P8Fij92vP7omqL4FpVUAqciC/e9QZ6bThZbUq6eNcISOt7CEq2rvz
8zsRR8lCyEy5jbk2NP1wfp6F6uOAjDao4tiDdwsUI/Gl+nUwkl0+Ou6FF+/JOdJCsgxSLNQtZwuX
QXawtQEVJzfImvdWYIRLHHnGHfoa0Q2cQQwoUC688EyczsE8ntqmPsGrsJS35WyOI4J0YOwQco/B
q6J97CBtBsXKD76e/5anJmdbNjuSfSmJcYffEjU0w+3R8ljKwawe+9HRrsoMIGuIK+mnzrfjm6ZT
hqfzg546CpSVURV1eMQZ5jT51xu0TK3C6FBLgA7Tr7JBGZYyVuAH0Cfevnkoqp1UYqgFTqWf2XfE
ZHtim9E6gAKsrnxqlDeUlaNNXLjthSvwxKyokkN1EhYvRZKaw1k1UJggZlWoxTpCbCIwlbRCYokE
tv1yflInNgdUP7YiCRM1GDFbtF64bhXlarXUAZTclRhX9/A9U3w6z49zIjebciNNQpcTTGkWQG2r
SKMQeVuQLqWzixVb2ehJLZYk5jQ84aff6y1ohZxLECMEK/pxfvgT59yyhARSQp9MUiE8/KB2mTam
Z+mcc2F2D5Yrxg/guZEttdt0UwypcqHOeuIsWPidUhensqXb87gZNS6U44iOYoSN1TbQHOulUiB2
BjT2ETHBojIJu+rdmydJpEYCRtd1IXg+HE4S+WOE+0FpL1sHgboMpYh3kr70Bk1IdE14R15Y019f
bRZZuArZn7ZucgatWch24m6gS1ohrtZE0Q/TT6yfU2D/ISxonVCnSjTaVb/3YTCN0D3AcXkfE+qO
cnV+4sdf27SkQx6hk1vhLj47LtA4kHAKKI8KqWjvMU6MX2hE4IIK9eAauQTTWgzwa4wL1/DxpjLZ
VLxWuIEZ2JpO8avYI9EYDmyMlfAwxHUMbN6wwowyuoLJ8swmDC7M8uRwqj11lhzV4ao8HA7ZQhXm
EvCmSQfwIwgeY1/G2g26VyCKcOjMrbfPb/qieH1BhFeZ4+GAtpyUibOugv2j0JUMObAPY2PIfWi6
HSaaWX1hhifWEVM3xrS4R0hWZ9ejXrRBgtMS9E8nqXaBnqNgj73DSnHdaOf7irsfFUW7cGqmyHO4
iankE8950/Bs4z11OEvKshnNI44qvh7gmsoeo8GIPMdS8/xJ+kXxFNYVHgLQiy6cn+MoP40syQd4
gEuAV4cjG6gLDWVhcmGiYbqm82ztS93WbtD6yS40Ck/sHeq2qk4tjgIuQfBwKMXVwtw3DBAOObqN
ZT+Ma/jVwJzH/CFzcfM+fyBPzowVpJoErs4wZ7dKlFi+MgaATqA5p5uMvBGAv6tskM+JL3zEU8un
UtZxpEOzSVizTRpqPeyOZNKQGeH/taXirQ20d1D51j/R+NW2iBpNVgm9ciGXm4LK4b7hMcyQtkPy
yBedbdaoG3AnSsoa8gdVJQWnok1ApePCkTheOF4dFI3Zl4SaozPYquiSQP6ul1UVIqsDHWCFEE2+
Qa0T1SHcYS58TnXaCfNpWdOTjH6TRk48Ow6lyBFKrvUarLM5iYAq4XZIfGNNobyFJA6RZivyCpqA
FMmuKBLkSgOnXtetpyPt0RW3AmG1x/Pb6XiNJRp+GgU8+s3cILPtBObag3w3rbEhUvQkk0r56EV1
v0UrSH6ua4iYu7DXUcoGwU0wPD/6iSVweF2S9fE/GBuzMO9YsoeWC3RBqcZvHhLItFswmh4gMxEC
N+cHO86TiEIqzVnOjamTFxweVPx2ckQRcagQgLp3mHIhtGON3c5NsM2lkmbtMy9BULKp63BtAkB4
exXY4hAxPr+FRJR9dp6EWeLtlabNMkPLYgPjXf0gilhfoT1UXUiSjk8QQ5GRQSHl8mbCh3NtJu5B
ZIK30foUxnHh19uALueFHX1iFFIw3pVTbkArYrZ8mApBZ0d4fKnZMHUHHICu0BRs1+fXbfoph8fG
moqO02xgtrBfDueSIVyLnHSPRuuk6TX4eruXavhF78Zx+w9GkqR4Og866mSzVLZFuQziStcuO08O
6NOEDlo17t6y2/bCSCf2IhVzHiEqStX00+fr49tY08hJPwbmbgU/ojE3Rq91t6pGlX6R6FX0MRlg
7FVWW3yuOvn20jEKdCCGNGAJkv7m7Nwj0ktVJwFFNeEVb2iCj+usQ5syEr3xD9bvF1TB+bV68zYg
OjBtYzUashJeqN4UVkR/LmnCexQPL/Ujps823yoWM5rgKwJR6dmGtF2MqtQBnmWhj/oDmnf551yR
2mdNAdm7aGvbWSVZmr35usKXF+AaD0qVitl8MZHs6fvYM9plD5LyGnOlfKV2jnnhsJ06BpjcUf2b
UAS0bw+PQTdgDi0MZNrhGqINOurotepjucTP7+2lKabCe5LwQTuVOuDhUKoGVxl4NWAnC9sSC6HW
NW545sLTkWR5+5GbKigTdIC+tzk7clpZYQzU6u2ycKthOzqoY/u0hzdx2/84P9KpYEX7jWtmAlXR
kj6clKz1xBljHDeKMm/2dVnJZWqD8T8/yqlV4kLVTVi1KGOas2CV6y4FvxDWZWFjHYIyP3LQpVns
xjprL1yeR0MxCbJqXsIYfYErmWVJI1pLlWzwdxVma22xSBl2RddQY4B/tD4/q6NzNQ3Fl5OURsl0
jdnNpWDmDaMIyaMoTbwdwGcPGaLav8eXrfoKSR5JAkedWGVvHlaS5WIxRNuAW2YeJWlgsw9y/DC5
Aciq6y9YJ6rbOIm0Z2RX7QwhKLO4cM6O9gkPhteDzja/iRxO4vn9hGQ2NJLPod4MQdfuzk/txOLR
tXOYnA5mRsyxR03pmGOGUMLUQdP3OBwNWCRh51YWyA6cH+ooxZsmBFaS/iyfEYTE4cZ3QZMEeh9N
vpxxjzMbyq6Gjv4OeAVlm7ea/EYKFj30VnXhxB1dcrOBZ7sGNRew9IY/Luta7TY8AREvCkz4meoY
5leIrfsrhLyg3eM9fEMnOblwFk/sWjnV3TjztEwoRR9OHI29sS4dnE6EjwfVIhCoWq48P05vXHQB
QngZBZogA7oW+3/wxWnAIztFx4xk83BgUq5CxaQd2W8X/QEtcOwvGi5EW/gv1qoQ1rjNSsde4yOX
XyhIn5oynXGqgVx/wL9mn7zLFUdN3WyaMhj+JRr0QXeDnLhQfo5tqty3fhUqVHCz8uf5KZ84NTyi
eADzsR0dUN3hlGU2GsWAAM6yQQNjXIcNsl7LsE6D+EJMODUQSadOuumAIZ233LgvtMIuoU5L6lCT
rc5Qute+D2XlwiKeHIjy29Q4EbgwzmYU1KNlxG4kJmFkHFwzTBjGqr3UkT0RBywi+H9GmR1OP0Ko
Hc0PsUQJpN5a0kXK3XcmFSLrzTUR8F4k67RG4GXSl5ndF4hJFUnra2BtZKZ99ZVBfa81Fk0uYESr
87vhxDa0yGqxrpdTt3kOn8Mtx3bS2BVLZN+Q3EO4EmnwbtiHVtXvy7oH2Y/K1IU3z4k4R8KC3s2U
H4ENmaUSwvItBactFZ25pPxJ6eU7sojjXUdkuIZ9n67McTKYcyyU5c9P99QiyqnERTmBgv98q+B4
59VJxC5pEjlsYaTjxhhC8NOQ2Xn77WSRtoN2ozQijzCyDs2e0oPfA0+pyrZZnlobzCYvgd9PTYhq
Icg9C+KiPW8Y+l1pN0OJlRtKUsXGGa1iXxeZscMfWH9rPYtdOVVDJjinxct4FqSdHss4bL60ZWmm
yTrzm2GD89ewhc14qQZ6clYWsUOQqpu8JA9jFJ2a3BsUZuUrTb7P/M7bIYCOkE9cjBeunpNDcf1R
U6QsSJvicKgoAJ+fWLG2rPDE3ENbMPY57ilXkm2SXth9pw4bK0VA1MjQaGsdjoVrQljXki+o6+Vz
BEFxF9Tw5CLccVc1ZhEYV4/Z9vyOn+6Rg4cWq8ZT51e5nFrKHCCQA2/30p5wPzhTp0ktonA1FF2S
wprHgxEB6vQCuuO4I/JrSMA/pkpMgSF7OE0T//q084EKRiglI09HxYFoZm8C30RzDkKhuukDHOVh
ZbU4p+SBirBC76gXVvZUlGHavNyBd9GbmUXRyFKxiPIDwG6hrd0reLEIABmy21JF636mWW1CWEKR
vq1K/VI+fDw2p56wiocfVXxKSIefIFc82beDi1NXFharxjD6CHW8heZsYCRVq8Lwu3VNBW99frGP
b0KGNVW2sTFhr+bvWxj6lLMaSG7Yqhtrawjd2wjFu935UY6PzDQA0G4e0NwPYj65yB4HPOR6gLOu
udd1Dx8t9F02fV58fvNIlkEAmJ7S5GfzFAJLdGpzvaXBSdS1tRON/raznWKrjp28MKnjs0n/fELp
2hLkxRGYzJOBqaRVAA7fQVFdTzOEw4WCDlVquxvQr8rCQv37QkA4Ppy0m8Fe8MzlDUr343CbNBbs
7cYErAdjM9gZBba2JQ5zu76GalsFgIbf+j2nKhKveJ6HtJjm3zNto6jCegpdLH9sIPf2JYEh49Fx
kwCmubAZj8/A4WDTNnrVGcwb1++6CS5klTUa1HaFOITX6Csxmh0uvRD1rUzH+wtD7wtlnlMj0ztj
l0rcarlCDkfOhFmbHh3PpYcY0yc7sKCX5uicokSKX2yPZmlRYnFsJlp7IfYdL6jkhoQzNRFIOPbT
Lns1Z3i2XupVeKoR4XHuAAG779UYxjjKyh+ipBgvbKDjo8h4NJ1hqjAg5ZbD8WLkGlH6cQasczTn
lupyj/uZr688o7lUWTj+qJYgtGiqJnkIw7U4HArRmH5EEqNbmXnZYibQVvVj4CDSrjZ11EAP7s1v
OK2U1x726xe20vFnZWzWEvCyQRllzqKKBxXt1D5DvSMP8w+uHrq7EbvWq07Xqq0v1OZCVnz8Wacc
ka4v+Y4NTHH2LMQip1dkYHWrUi8I2U7YL1DNwNlUlF/On8hf/c3D+9ma4KuONvXRpgbX4WeN/RIu
uuMNK7xiUWPsEsBDi9LAGxU0n958apHGupcI6rwDczsg7h/SCVlMitCYEuCou+jiRF5olB5fI5ZG
2BUkyNMFNgf6oRHVCEDCfG5X4DKIao+/1Lt0eDk/9+kCnk0dqpY5ZSc8+o+iH5xwbLZUowXU76Jg
nYCqXYHwKYKtitEo8DMdNANkKHuFNGetL5IBebzzv8KJhabMMo1OZQ7Nh2nTvzqvhuOiExvZbGpT
RDckBvVOlKa4AhOvX3ilnhyK5hksGyI9uN7DoapQJ/eo1G6ljUqN+Vnqq8bSryokni29ay4EhhNJ
GJVhHlc6YLfpbTebmd+yEgJlEgSPOiVdNpoKNxrpnCsdVuqyrVU46voQbKEE23fVWHr33qheonSe
WmHosXSDbEDakH7mc0YqUFOzHkMhVb0ZNB1jmAAv7DQZkSXE/hVBS01ZxTFcfnKX5uP51T05POeK
4AGjGl7p4fBGXLl+ROBYpUlKL4O8lBZeCwfaDs0eWUTQ7zG0NCranLxMsS6hqU8tOW8ykPAU53kJ
ztagluA4mr7sV16b5D9yLAq3MUWRTRFq/yBCcvGwl6F9UgGZ81Y8tbFrbex61FAiFDOwTN51vdQ3
KNoEiNto9fb8pz01NVBGtGnpWqqkTIefNsQFMzIstlfROv1HyQArSIz1dZgHl2Abp6LRVAiZkiSA
XfOdXDcCp8gAYGOk51q291MbVSWcz3AaOD+nKdTO4hH1CO5taK2QaOesVise2tzLuOGyQrevcUM1
126G2lDW1ONDbSJwjaqWsz4/6IkPycU91V4mGIX2C4rwKgIhZ2p1XoRunvTyDtcwzIFWuT65ApUV
Gl9/hYX/OpABqH7JAvzM8qEMaMXP/vXf7/Ln9KEun5/r2+/5f09/9T//6b8P/5W/+fdPXn2vvx/8
yzqtg3p43zyXw4dnuL31/0gRTP/l/+sf/vb866eg8PH8r99/Zk2KgvKHZy/I0t///qP9079+5454
9Umnn//3H959T/h7n7/HcVD99j19+m3T1E36/ejvPn+v6n/9rtCV/pNSKziVKdpzKIlG3fPff2T/
CfWcHjwwr99/SzEp9ae/of9JmgxGWdXpQ1GqJQ+oWO1ff2b8SXYJNWMqhdB9I3f/n09w/9em+uu7
n1ZnUA+3gUlPkuQMyNdEEJoAfLOSmNdZTRCoon4Mm3CSucJN+A7ZHWR+zb5vtk6HYhPETy9aj4PW
/iiaEs9gVEC7Za3L6NEt6uIuxvHsA3aO47bCwPTCPj1MwX79ggC2eVayVQnpc7JN1/Org/moH4uw
vke1prnC3tEeVyS1xoWb8vDA/z3UxPMWSNfR3ZzFFrwgO9czx/oRIHO2bLrSW3vCDy8kOb+Y1f97
3KdhCJh0Mu2JfcfBm26PVyevGwuJUnTif2qzrtmqsjCAvXf3PcZEy7jCoFd0Td5hBeVGH/Ecse/G
QrmNyvga1wFzIVUv3avNpD44+uYDlsflWlEd5IOHIdpYZPtWkV9HbZjvQi+fXHp8d+s3hblyWkdc
iMbqYej6ay5sG1rAU8sU7sDhXAbX0MshqfxPlqX4T1aT6vfIlYF0Qwh0I4PcWQSNeoVvkkUxYsi3
Lf0scP5ildQmlhoov8UVmNm0+WgabbhuIy/4a1HfFHlug59lVmUv9WGYOQxX/9/Fp4nc/h8llqPw
tC+fY2LT66A0/YW/Y5L55ySRAqqKOweQB2DB/41J4k/6+VAJJuAbbY3p3vs7MJnmn5wLsJpkVWST
VGP/E5dM9U90OqaONoDrqTBsviUszQ69QeZI8wZMD1jUiak6S2BoglUVZoX5stC0r8Dzxo2To64V
jomCMYqVrF59mb+j4muNmvk2/jUev/n05AANBdrtcBtHoJOAdzEezmOet1Bc0sRc87RN62jpppYt
Gmgu3gYU3sqV70vzS2hybEPk8ffg8XDK7foPvZlH6OY3CCs2WgR4tiKgnv9FZ9F6+j25FFgy8BAQ
B6YL6nXocBwk4dMwzpeBVX5Dudm/8nkoAmwvigtR6ngFLCqX02jw5GgKzUZSm0oVY5VPcHa/2CIB
LrdaaFsIPtvZN6t3zAszmwUSZsbUqCcQecnreJIezizQ4iAptaxcTt5SyyHEB8KPUgjZfjTcYhmP
Iryu2BfW/cQkJf0E6nyArGi0zyJxHCJLTIuV+KNbyhKN9XyRY+y8Kpuh2CHo9nJ+9X49O15F/l+T
ZIvAjqXmR4F4uoBeRf66Kj09DqJiaUDJDyi0Re2jr8LTQ5c0rb6E1LX8BRtIedCtHAsddyzlA4Zq
5pMlspgnt54j5ukNpZquZY6p3XrqU4RL5jD2K8QN5MdYbfWffpeKbwVUQGyjtNF+gJqgFrvzkzn1
7dggtCVVyIZE/8O5lEGhxqafF8u+FfZNWpbRFoec8SbxomyNraBcnx/veOtz0YPJnDYIHZo5XhuF
vNwSvoMJigiKayVzrb0Wh2KNfNjb8B0IURB1kCuZGLe8oGihHU4No6/ermBzLLsB4wYdXbEdcoGX
+nQzWiPDEGJVYia4JnBvFGQPh4HYoWhxyTCgQPp1mDtYVePd9qNvdRW2X1AiyevyhvTNcf1/2TuP
7kqRbVv/l9e+3IE3XdhGXkqlVXYYafEQAQTu17+PrPNOpVBKe6Tar3fGqSqxCcKsWGuu+Tll04O7
aBYcKkAcvzy0T9Ye7flMLTwpsAyiNrrZ/RJAL5pyKgH3F+NVH19g2gBr5xI7O7HrsDReveaMf87l
RxeC3/fcdUE/Wgs8lMiWnpk1UUp/3OO390Yw5hhnNfhgYqaNVT7OoFKD49gD8+gA5xyxH/Z3ZSZO
qqzXoGT7aASAaK/wQCDY27yvAbnD0TLeN6W1NdSNOEBkia9wrFUmVjEIysfANG9ytzUvFezhHQhD
fCAh3J/Yf/408Mwx+toYdDpnNtETqEAN1HMuoqKiLVHLmqsqR15McgZwZRJoF4vutyfW7dNx576H
G9t6kiDF8DcpRvyAdauWXRJ5TimO82DKaOl1iCB5EkQgdGmoaawlwl+sPvHF/zDhyYaspzkRNuqC
bYdJD0ZDjnSu4AXhwdauWnHZKyM9Wtjmfph6qHlzgYlpj/v+PnPbdp8oG3JhaybHlyf8k72E3AyZ
T8IVIh2Cn83Km3K/qNrKb/jObYINOSUlZ6CNMR+xQ335Uete8XiuYWJm/Gr/XtU+W++jcpSD2UMf
RRfnF2e4kcd7+jbmE5vj06cwi1hOyGu4ynFiP15Ms5GmtprGOpK63h7NrMruJ5zzT0zXp8PmsmOt
Gl2kz6hD1qn1+/FlcBlLlq6OhIC1O6RVcUztAp+FoTZPvNDTlcGZQlcpumOuzE/SPHG+mmhbPEpr
U13hjWprhz7z3X2V00kXLCrGjzbpihPiqKeLgwMNz7Q12c9e6G+ingxHz642hwa7Ua2AYKNZl1MZ
11eDMc5XXY/ja8U1Hcf8U7vhP94DjyaKx7FGuE30g9yBvN3jwV0c5KeyFEXUaV6HyT+q7xBXbHWX
ZboA1mp02ZFud9LinZqSc9cqrU+D2wSXjUwU38CurPzGnqEPhvmSg0IBOoN63KSecIGtvjvvM88l
6JBBPf+wKul8ksrWqvPETtLrFD4JjnSFaXeQsdriouiS3Nq3Mzg51t8vya2fTseUrGMZJWQlrnH3
b/Cdr3vzQlht8iaPgwGTb0BleH74NBzjpGvEbJszzqZAgMSt6Ab9C6VGm6jEKFstnLENnMJs7oL7
foHhu7f6mt4o4C3NyqWaQNNPdi8/BDhPtvtGkK0KjSYbDnLV+Yduu7ZTLXks4ZIpoX2Ls8n5QMQO
SpNQSn4qxdLdFapzmgi8mXfmSd1+s+T6yEVzTPSzjjjDucqmqnxowEaYUKx0+RX7UP+93QYeFNM0
CXa4geLeWXlxb+8m5UxqN46x/m20pPlgV6NW3kksPPH6nAEEhsArZ4hE9UTNtoqXpqENMlv3dLcF
fzf4NhEe1G9j3DcyN+TeECk20zD00muv9sz3bSU8cJwI8uaQNByoM6e2ink/z2NXRXPp+NeamSOP
WoYi9cKmTPzsTA1C83aZg0333s7jHAlT56n3oym4HNACqglaVjL7oRt1XKkHodPlB7JhcPZzN7Sf
K91IuyhLmo7ryxTk+3SAfXBA3QbZKzMNTqMlleKGknTHSJg1Llrs5KMeJvVig7m3+n480KinSPni
9lnuTQGJE3dYSACIqZlE+L4OCedonlc7VwTYJ1VjY/G/6Sn6GAiBVKMNWu2hrAPyS0zw0Q+tWi0Y
oXuFddVXSoEV0fPpYytGAOuwRiSkzFkfH8ZhYRbh2zh98QSo93DEBv0udbp5peD1Ak4erLwkPdi2
XG7mlML4Xu9TLhO5mkpSIzR0kImHnUZ1AhjYjmpXfObOy+weVD7SBy4c6fWIfTvjzsTILtsXQ5/j
fgyXMdmj9BivsWsqfg6LkElkGUP5sXSd8c5ddIXMa1gsHwhwkdyYZa1Worvpg3HCTL8KnV6Wt6Iy
rfc6whW1n31TnKeVVRUh1VwVwo8NIKG4E/ZgY++5X7FTrW/8FiYQiLEat5mUS5oZJq3qunB26uy7
N4CdDwM3bd3dwvd5a4yNb4e6X7rJHtDPLLGu1fBV7nw5natkgUrmY0hS7xHaUg5J8lT/yfATdvW9
cJYdmgvj51ykKBBbpIh0myksjneLt2B27MCwAJfoGNpl2vsGJp2YVVe7qdaXJarQ8uKqMtSs+NTJ
7CvXKQaaLFStup1mu1MZ4VYMpEElutbvMPjS4ZQDwk72tVauDXC9mL/mljNatNjK7K7X/J6CjerG
PgRqrI+h6zfuJ1MD+AFarWzrXd2Y494rJUZ52SCD78pQ/Ng4zbR3dV/Mb6qRa8RxEG6SRtBMzoSu
x/fr2raPLp33LvmyYXjQbBF87BYWVGiQNjZCNddjFnnscXU4iyr4EfhQU7go6uOlnAwnCYHxmXaY
pjJjBo4mCYQuSZq3Wa+GgSQYuDqmq9ldFWXvzGQI9NINZ7d133T1yM7grkb+EbSm5r3ZL0jOcmqk
3/Eh7z/33Iub4zhgTH0es7x3BllJPF6sgRtD70FhBiPZqHu3zmoRJX09qcMI7xVQhu8NSTSOkz6c
I6GLbwsU6x0bQB4YkQNdQoaus27V1FxxLvRiC4PVMrE+msj73okZz/yjM5vq86rvK8+tHgvWvTFq
9qcZYrcbpgUEln1l0rMWJuQYr3s4CllYL13xIwXTd82qFJ/TYW6+ubkJp8Dp4Hax+3tjuSvNaric
BkTQl9zI0lt0hGWx1926NUO2Z+c7Vp8tjieaMD+rok0x6e4CcZv30sLBtMa1AwqkAeRE+fjrp1zl
i8PgOp0VeTOMy598zrG+h17kGDsQjHZPytiekbfgVPo9j0Erh2DF2t3kVN77TtPKz0vqYQidgpAr
oqkclX4BhxxcS9mnq3cepgGfuAcWMafJ4twudZta7Nxe1ZzFQ+bryMfnAYZxatGxLOllvhJUeCFE
i9j5NvgYy+7hC9d2WED1NemWNAc/Gv2JWzpes4l37lf4CXOggS0OJ33WzuXQzJiNSwQQIdQgq6EX
SzPTMIY4dJVT1dVhrnrgQkD0AY0dPOSrIeQZTTuCmC9uZTHF8062WamFwRyvKAqHvuAJ2jlgH8cq
P3KA9ezCoyMAFeVlGuUiXr66Rd2le2bo/LZSumQ0wGZj3mxQpzos8FRhsja6newUxp4t/5RWzHCo
CpDCRV+5cjfDxD2v4s4FXl8V3lffiwuL82AUBUyXkS3eSNtlCfm28OWp4rVRB4MMBqtVth+kLZt0
B4GyoDUmjSd6bbWZRZnQngUhq1k+We6CMMoCMluFkOmsn+CWKwxaU1Fo5FIWtlallfUDZRcNl5ey
8b8ZQZKmV8voic+DoWTF5jjb9zYAUDAlmZVfEWe1E1Y7g/HNk1AfoO9ZO08nmAr1boh/JsOKECwY
quLgtktzB1Obb0HvnnB2Y1XEVzi4Wt+tZexRNy7N50rNzm2cToEMF+ACd2WhmddaM+Utx1754Lna
dOdnNPdHThZjYZ9Ner9ngykOFcx2TA+t9FB4SXOeNbmJKLkBDCCtFTKaNJr60YhseXCc1H6nNfZ4
aXoSH3tpdkDtYXB1D2M345sv00rtqthy3GvbAh50lqOC+jhCQBcRA6dfN8jcZug5vvo4EDB9mQDd
G+epXIp3cLJN9lWT4yYaAZHuY7vs5ZV0vPyT7cRkLsAbdQcAZwNjWBdlFiZr+T9UScbC0otSXbTC
E0lENdNcdpC7ijLiAJ5/xqqqCJAMC51yPsiKvEY+GG+XBgvEHczp5aNsXK3ZdZMz3+SNDNywLSZu
rYophGNnPwXt/WSPNYiOuPHeyVGwM5tTB1oz9FKnSSNaKbrgkNdxT3E6g0qlTKv93o30TVJq0gUC
emWKUM+b7n2VrkkenEedT0xa710qRnHBOZd4YVB5k7aDTr6CFcpWBjtIA64Hu6vJJMRuvzdC3QTE
cYhzIWJoVGUC0COljHuhl35zLjt9yo5arlkZcm/T/KTNHgci1ASqM5LWQPwxhJlemaluIU1zCvMr
yQIBnVOnuXufBVX+VfpT5+z8draIpxC0kAAGk3lpz/pU7tuyDO51Jd3gzO7MBrWn7nRv+5j/MAqC
dHxvLE5+pvSB2m4HF+5hbhzznttP8F1U+vzO8Pp52Q15BtinxkicUEx4y8xFRI8f4nIY7JCDoISx
UGpmcpYFY/2mA86W7Urc/CAd6Kl1K9PONiIoNlA/9DFhfwceN77Palc14ZTOxGyAsyQ/jkBARo0T
aHdtnhCuudKswVUnbEmWphXf7UIn+Fv6WbwBb2GCSzHM4UK0YgazpAa/wAvDyYLj5OVryFaNMaBo
dKnBrg7EcgfEvS2JDjzxHRFByjUE5g6OBGB74Uokg3HuJ6575jZld5wK2IL26v+ErcfsnjWkI/gy
Sg13kMiJ1BGbCZKzU2cXO93s5ltcsMA/zSbJmTc4L1hLGC/piAPIsBg/YGdQ90211gvpnXX7EDwh
GXTgRdVKjh2xEUX3m45nTTFO+87us2nvliVlB08BlG1bMA6RPuiMacxm+kP6NAMNtjJkKPJiqXc+
VpbavgHF7B7cQaXeLqlj6hVOUc9t1JugyEOaXZovA8FQHLZxwTU5wNsH5UtrjKhO2tS7zmVXWAdv
mCb2AeSnYevpEzwjowVTFi9rOg4He/2NncWzE3qZbDCl9hXFjHLuZ3s3StlfexYODECEWo7RAghL
YXHeE6Hzb4fwgseYbJo1/HAT2wKgWjlGTWRc8QlxGmvPkNTBHU+Bu2WhM6AyDAcXvkvuV+OV3zaF
FU7E/eeFIfAEG7g0n8t6YMLFpbDv1TCNF5gFGB8HQwfupliaFpG+nD7HJu1aGNbq8oCHLxyIORfm
oXNwdeUyx1G9F5o9vYk9zYOA7hbeu9l1tSGcGt/AtooOnnhvUFbpIgdWi4vpgEaGUs+H6d6eV9zE
ktnGXdIszo/e6AnxZZz+KppXP9GUdd+KNPGnm7xbxIODwyfxoJcnJLjiDFvZRjaieqO6yvqk2jnz
It9eiavoSfsahgAtamFKYb3c4cWtin3KmQt80Mp1uYs7sXzs+hYWltlO1KU6HBdujLJ2yggWITtx
6Wm0kLYzN7uJae+GXenZ8Z4mg9ngfKuqw+i3ONQF04KoUJvm9oMG2WLY8fGN27IFHEwOrB12pery
ZSf0zrlAkoBZvZnT1gkXO0ivgi4B15g2cA0IXNiQw9Fo6neFk7o+Fd2p+CZBbl1PgKiuaNEYwYrL
FuYYKc7yYfTa6c0IS/dH7ksAKTNsrAIqczF60VjhugI+bYLQgWt9FkJPH409cVJghl3hg/bkAuof
Tel1D4FXwz7W5zo7761u+h4EwFSO/tzCce58DdzNIgzSC7TfJV9tZel8MJp7IpfoyIqwYwMOMZTG
WOw9/FEvTfCZHtdmCW0S+WMtI35TYkHpUoG+I4mo5YceteJZasu4IWC2iy8Lq9jZzZqqrkraoPlw
6ZDdmPZg/8zbGYByZraX6H+94YzgjdvcNAbZB3PxnPdmnbBfuFhKxJFI6/x2JlgIYE51mLfVsk7p
fsoaN3Rz1/4pkU2rne31U/Iw1w4gc5Q8po3qttUvyFM4PiTcZIEzY1SEjji8zOcNBF7MlzpaWA9D
LsUUNVmXl0dO1rLc9WMxrPRUwD/7wmu1y8nOUAVyHcrZe7KBO7Pmc1wSwolvvZnSReA0yXhTWMXy
eer7/qrLZu2znCrtMzQr8oD21Jic6jM0mosEF0+iAk5ODDtG0coLvIbnBLj0LL60dR976/qf4fIg
WC4jJarEv7GNWn9bZzAK9pDPBCmHqtW/95NvV2EfrFfmxkrje6QRTRKVRumpsGiN/L3Tj/anjkU8
nVe9tH/Qg7vcSxrbkigo7TTnNpW4ME8xZe3Dxol9cjGSG0hYkqK5LNiE+b+Lxn+Pj04VHDP8Xhsw
TootBWZsVyC14GHRaM9DAdB28K+CusgY8SFNz60W/Uhk26kkJK2V9dWDAdSGZgMV7NwjEzzsPNHm
F11RK8Hu28RdWDelR0kbnz5vV/d0sByQYBH0At6kuFMGbhWp3FXwAGEO3FAISzVKe9XsHGW/dB9i
r2tvZYZPY6QXIo3JBtE3d6gk2RqUjWb7HTwdW+dCsJeH1aSrN9WSaOALk6L4RPWHm2kGPso6b1nM
nDG4BZAKgZguL9K8I5QE+cn9MnQ6g57pmcNm3PFP/f52zBvna4ZfPydRP2schrXKP5ppX4PfRKbr
7VxgAkAe6Z5qmJJaUxwNkn4/qaD5VwuhfYfMNqu+csRNV51RrexQ0pPgevQRy45a5rGzo/rloLhx
MHgBXVYF+GuA144y147vZAt+ieSE6csLcin5JReKuQs1xYUykp3tLlfAkEcQZgM5BWjYAtk/fksZ
4f00BAbdy7xbfRiVhkUxSC7cdCyXy5HlwzBLrIHGGHdVOHH+qv4QeGZ6PRXIgc7pbPfq87wpHSIg
z22cPRBYJmXulslt2eTTp/9xqtqACK3xccko3olBLvejn/Q3/1ND1VncaqTkW9ZmudM5tM/akhzJ
4eU6w5OEOfYShmVRRncQFZnbFm5Xtl28jCC900IDcE+O5UrTLLVDtl3cyEqL38a5250obmzEvmul
FDWTbwOMQotm0Qr4OGlNu+io4iqXtBH3JWBh3FfDMS/bY2vLfK9rZXxumDI7lKSFd1k9mYe2o2ng
5Vd/UpbgR1C5xI0VE4DA2lpsao7fNVbiCOwMlXmRSWWQp7acmxKj/xOtiE/qLOujfAoEtD5QjN4W
jkzVIt2y2eJsknqXdgHCSKZ0Cr78Qn98Cn4X1CJW9cXW7rlz0s6QOKBFVmIs+7JvtLd1U7QnFB5P
n0IMim8ndY61h3PV8vxezWkVXs+ClRoNw5Ada0wvBVFPXvx11QhFHd8Fky50fHQbbKqtdVrGMNT7
Jpr4l87k+iJNYpMdhJd9Yib8YREQrVho5lfhNa/2+JXmAhvSWK7la91NLpYFlaKWlPml4VWkVbHD
2Cuv9U6od5/UjCjcIIHTaWpfS2/25v2sCsEbfF5Jopv7mxqIzcdcuke6Vb/K2Jh3HZXWKC68UzSm
TQvHr9XHoCKcsfBiMZ6YK+lavGYUWX3WYI5GmJQjYEOqqv15nxPycxnzzrTJJEXmAvVrRasuGwo0
YA0WX+wWLREnhmLDnPjnF+F9TkMQxU4cfTdFLKeDOcEdQ0a6V4j7opvKnTmQUxun5YcaxuGq0rAB
BWtZhDQjDOeD3QKEsbspAtTFBW7IBIaZ3s8AssrlHIiYKk9ckj+gh+HEhvlk+vssr3VxeSaKNnNL
ijHKUY/9XjWRZ07Tu5In7mZLL87+cinzFFSrLLEVWURZ8fGMdOKpE66omsiuTP+6brxPU66JN694
CN08vAWiLTrPHj9koJPP0BVt9L5V0IFtyPKOft5TYLWtVHjtUFx7L9H9oROmZ3HzLsoCzlvVcU1x
VNk31jiQb2WHuSLExoWKSkBoBK1+cDs7faN0E+h6p0BMm05u7tI8r88qB/sov5u09xg++V9eHoRf
3b2PCqj8vAC7FIyW8IuD1/R4FMxhykw6tCCBVs5PPUvkgxLy3h2X5tIKiMTKDlHv4iiyIB6q52sM
/uu94anxxk3mNGzsiawppOaPL/+uJ9vDr5+F5AKlFIIffaNzaQM126TamwjSZ3VImoykFsaCu6By
C5Cvw4+krKsDNMbvLz/3yanIV1qnxKrXJM25bczgAuJjRsWkALJKyj/2iR1jUq6jXp3a4Z+GAb+e
tco+aQPBT24TBpDcHbRFZpRZi4raqijR95azta9Kisg9ct9oSLLgpulq78YJlgqc/aKdWM+rJn6j
tECHjKsX/TYcm0RDj79/GcxE2j1VgcE2Y/qOCnNfIvVZ22dbbrVzDvJyCi5I6UxfhNabn61g+tn2
GEm3GhkjANTpbeF39T6V0rtDf7pMoVlJ9206k8JKRKsZOzwWayOacI8+GG3cYlwh9VNi1D9MGNoy
TAe3cDr2aWZ//B7kUmddGAoth2GrH06S+fcxofOe3tL6fvFi7aNBfQVGHXebl6fM+pk2K+gXQ2M9
Spg1W31Oauu90EmmRBVP/jr6sX7UEcHeI9zR7+UcnFoaf9iCaXvAgIeGfVbJtkurpvBq6qlZRSVi
wnt0beoWaPHf9R5zJnEqM5449mGDhW55sy+g6chyI6ASW/Nh3+q1JdmxkuzWL4RxIjzc+Hf+8yy6
Nvl4qAcRVW/m4NQ7NjtMW0Vtb6SRQTMFd5BZXRqDRvmqT6jXjbpBQl9nrWSmOLZj9cHIYki8Y3xp
YuT38hd9OsL4i6MqMek/IfKyNyeDKGVSqKGi500z8qONGxz1zSo5sfSezhtUOghXCCLZchAIPZ6x
gZnMpcUaipJyyj7WLVe5oQ3GsxrJ7k2D2VD48ls93dp4Hh4PbDQWInRzs6XaWqGj7+J5tllnh86m
BkEWPj6kDcimVzxqtc7giTTcbBW7GenQUk6ijDyl2nNnVSQthT+dO5l/qgvsD99qFaUhrV9lkcjj
NqMIl1r3SmbMUGbNAcqmfUwHQzvxQn/8VvQhEfYgq6Ls+fgpvpHqxQT+OIopLvKZnPYSjzs/6ieb
0pxb/J2L2boiGLnfnrfZzbxJ6pnfSt6qVctb6fpQ6A09P6RTdUq2+6dpgXPLetBiruetbVaPLjRB
B1HF4NXYq/2QHmsj6vqyvdRUcqpT6E+P4qDD+AbBHYnZdZR/U8Il5igmY6CYBffSPgcxHocW1o43
zWoR/PIM3NCs1hFED8+1wqdbG2tYfb30/PasyqmpGvfoCWp65L9Kt0EZa+f+nXBNKz80TetiKmSr
92DJKXF37XxYw31at2Uc5Y6QVVjL2N/1iM2pi/RC7uisME4syaeTd/2RTCoDEVvwBM+g98SNQrHJ
ulMhdpMRx4eE9PKJjebpsPtYotLPi/E9AtatzJGEPWLtwSsjEw3GMY2r8lxKd9nZhSNPPOrJVdKn
84UmZgJqZjAZlcej3mTKLWlFKKnNLnWxo5zifZh8So+z0U91qJeekUSDP5+KYv/wijb1Oc7F1XkV
Lufj58YBuiObYDoa5tGNwzpJQId4Rn82mcWlhybono/fXTDVlxtzsAfc+rzmKNw43pG11klL4V76
Xaeo8s6Q49/ZPqxzEeGzS5wFhpLr9XZUkqCfhN4jOIA8pd5qetJcK50UQprQ6v3yvH8aBtEjxsFF
7wmbLxfrxwMxLRklwabgGuu1A1I9qzrIvnvDodvewMXxw4Hy9bQbdfvUins6l0Gi0meAJzxZHvJK
j5+cC8o0UqBQbqTdvfdHa77328U9ZQGwvsDjaIvozsKHDM81Wp22zSfCiZ3GLya07+RbL5apQs+m
SHsiNPOxwu8FZcQB5uK5Rpo2DEpq5C+P8B/ek7zM2p7uOXhCmes//21jKboFr9rKwGyfXW6PZ1G+
L9IpefvyU55O6NX2ee2qJKT0f7WM/f4UNsoWUUKfk/e2hvt+Ht7QEFF9ckrOm5ef9Kf3wcsRv1PM
Ypmgm41ylomWjdqA3kMP4kMsquGrpwfi3ctP+cM9E8E4fQvI9okszSe+nKVvZMrjhVpU7iWCF3/a
eXMM0KvAwMftynmHN0xKziJ2d5M7fuudzj8K1E0HMjLIBvMZQ5q8PwX8/NN8YkatFzAwFVweNp/T
GKlRULyL5CSdqw7FVFQXVDSWbqK0xormKu7G9UG4pYycQJ7y6X0y/AwJE4ZdGXNbPsJm52JzbGMF
Wn7FqRbvUy0orr0uPoWyeTr8hNbER2Qh1t6NJ7bUhTaWHQdyGmF1b+IS2KfpMR9jNHogHLoQiKh/
FuQ+IhkDedq+SpcvtpEOxwIl3l7LFA7yWum9T6m/7H7NjP/fafp/jPWi80Kraf0945z7p6l+7Zz/
9e//02kaeP/LnQCLCJ9bEe5WFmHtP83vLq3vCEPpuCQzxrm+/pP/9Jlazv/SeMgixiUUG89f/9F/
+t/d/yVByf9J2M+3Z7KZf9Nn+njOamuDKZuftW0+CkwKnV05efveScmZLss8f0xNdzrRWPXMn9+W
CXKaB7Apq2nPa2Xb3o8ogZN3ybQ0P38b5rt/Dovfe6jWMPPfI+S/P3/bLBlU3EFUEbt7dvdueUNi
KdDD1Modgz4AHWGVbck+PhERPfcym22VOrKbj0nt7qcO/Ds1Hitpw2Z2/c8vv8zjiOvfl1lf8rdj
yAukjh51dvfKEPa1YYx29XbUc90F9ouW9ah5nL148Ehx//IDn3uh9cT67YHC18WAdZW7H8rAmy4w
lIRPYHcIufcvP+DxjvzvG60P/u0BPnVIvVeWs0fx440X7kxtBbZch8jLKdLcRLJaUECkcbGe6T8r
bYOef+glp1q9Nnm5f38Aq/f3H4DOpQPqPjt7lSRw1kkEHj3L+CkKC3ZoKJNxQB85e9pVMyZGsVfo
i8G0aIlvVid8yZ4b481hUCZzNaDgZggICyKrbX56zpidvTy+z/1xNo7fX69hpY7+3NO9MHfeJ72Z
kRwNKj+RzHnur2/O0dLPM7ezWgdRWZb90PEVuKq1rPg7MsZ/v8027Gs0BKSwYx3qet7wwRhpI5/i
xXvdzrN1/mnLMRfClM6eouGy7PVJG1CbCkz2ToTnz4zOtjZpTonhz2XObtAgd4uQT+H/LyVLafeq
j7t1sDTzWQN2IrRj3cyee9dlXdp/qPr+VDP2cy+wWf2dr6PZnxz/uDRGtZ8TW2vDKePefGKAHse9
/37f9bm/Lf4Ae6JSmXN8bDR/QXXVGmLYw2ozsp3MUmSQLw/Tc4/ZLHHLbmK0Mpp37Htl9me129T6
fqlpXd6LDDeC1y21bWuwbPBxIrNB/GoWy7uindPbmov5u9e9xGYhj8XkGzQ/BEdTm7J92bWedZXY
cyM/Fg5XoxND9dwX3yzo1E/QsHiox9rSns+1atFvg8Qg5f/ySzzz57eE8ybOZp3BcY/Kk+aEnniy
H9ylEScOk+f+/CZ9rRD34NXhulin8AX6Mqn2ttLQzb7u129Od5VZ9Yzpk09yeCj4BrNPs1unz9nf
3Tb/ux7MzfFeBJojg4nRB/8g63Nh4Eqwb1czwbvXvcFmQaNetzpDw58i6NLsg+d33d1E9W8+MUDP
xFrbW3IVDKOTQ/k7ViUdNPdeVUn1wZJLoF/0Whp4b+aksdzz173LZlV7c4t3kO54R2GhDj7rF2sK
1i6b8ZSV7nOzaXMuTziFuL3ZekcaPIV93uFE6ocIVdtTZ/Pj9M2/n3uzpOckT/RqZD7JeBbtLk8o
wN9V2jK4F0mPqnmPenWuP5X4Fn1WSCFPNpmvq/kPMfG2KFBOCc3ry8i+W/qluEi1LvaI7AuUbnu/
H3O7D+s+ByOYpRTkD8W0IK527dFq3mI04KrXbZjbGtocAxn3Cy0+Vp6mdlY2ekffw4j15fmxaaX/
7/BuuTvO0E+ZNGVwtPS1/W4x4qHfO9R1yzOB1mG+TTCu+InIeazO7MWvnRu8B836mnK5n3/yC2jS
J37KMzPpl6XOb+ecX5NbbsbMPgoP2ifi2uCHmCaEbi+/6XN/frNtlC2Ks3nKvWOrifGY9AYS4MTy
k++v+/ObTUMZrUszamIfEzH5Dw5H6U2na9Xr9uytETkk+zrXNC84OqhM8kgZPsk7lbVzd2KWPbPK
tuZ9XSZnx5xa/9jPY2ye+3bb6l8nYbDiUvpIaCjOlEAJv7gi+SaqpTNf+Vk2+wdmrCWTqHWPrh+T
sBSk9uCj0Ej+yuPi18T/bVot9lJI5bbeHscyA0UmXcM0nP1divff5bMJBZCT63WOIvvYqaQ/LrWX
r13k+et2762hC5YJqTZxNBxzHBgiszfyXTxjW/WqKbt1kuDWQ5NC1ixHk3tjqKfGxzqBmvG6P74J
AwxX1Dadn8sRKHt/TberTiwgU5LDr/v7m+Wc5qoXOMUtRy2ugnO0OnSaIJw6vu6vb1azJQZH0Oiw
HPvYtKPRIg/Y0STzyt++blG/TUm/xkJp8PisiEbSqLDUQJbRO8Uzfmaj063Hfz3XtVYf4245SiMr
D11QU1ZCRXB4eWTWEfjDqbjFFtexky6LoY3HUXN+cO0shoPdY0177EfPfd1JsC1cW4M31HkRj0eL
hXsf9E2+N9bu05ff4Lnx2SzZviYUok1pPDa2456jzVU4Hdav225IKz8efQOteOwvuTomGIFdQpj3
rsVUvuqnY131+I9zUK+wGas/0m4bA51x4Bx76VSku9cMDWWyx3/fiTFA0RbSPKLOpouiT/orFcfl
qxYVNfzHf538qEajbN4fWpWM3VsL74jy1sGKM33VvMGy4/EDCoMG/WQwJ0JCtUSFcB5mNFwnJv6f
pw2Ilcd/3KGJmg7HeNjLMjVCq1NmKIPglNv1c399s2ixYUNjlvsDI689tCbxXR1M8Ss/6+aMLcTS
alrn/uen26Y06ZFzX/vTNwE6Hoix8lNj2AcjSWNz/evd6wdms1oLfRAx9ZlhP+VBGim/UCFIiPx1
M8bfrNbUdvxGN3X+um3+kJldHpIseV1my/Q3q7XABsbPEv447kLVsfSClpuXO70qNjC3ZOept7y4
hGSMjC8eQ8Qj8AtE3L/qiMKN9fFsp7XRrBsLo6R6wIphTLMfKl/+TuPx/4KmJ0pSPNrp5UtHta+K
1A6xJH7QoD688pNu1qkeO601p7iKYM5T0+6dfenUcqpP5ZlluvU6k11AK2Km1D53gbu6+eqa0pre
K3/6Zp16Vq4lmQZ+2wuUcd1RHrmLMb/5qzaNf0d9s04nhbgNO2R1XAyMlui/RH6303BA6V45ZzZL
1ZRTUCkaoo+zXWGvqWFjcBSj2X971eG01W8gajTbBlHDMQHCdxHknbHraE98VTD8ROyt2lhYyeyo
I+1sn43cfNPZ1pvX/fDNqTp1wNnmWeuPWardsD0+zKb3ulwhxtuP12mQZZVn1F5PxTr1dyp13jVF
3Lzug24bevCP0drAV+r/cnZ23ZWiXLv+RY6hqKin6lpm5auSSurzxFFV3QWIKKKo+OvfOz32fnfH
7jzZj6fVo1kEmTCBe95X5YlJFG2T3CZkeA9k90Yo7ZEGeL5d9Lim3qlrV9QZBl9IrN6h57zVdPh6
UEDYZR72a1eh2RGGXmREQa0bQ3Zs6d2b+84stlxGBha+cGX7Gk1YB2C9ur2H/Xqr+7tABUid+C38
+iu4t2wl7DR+cqHfA8O/1fguSOtUDMksjIUNj3GFUhpdl++9vL7RON1tp1lHgRf11ATW6JTdAdkb
3LVAA385FEf7AhsykclMRmA6cpTxoEzqa5L+H3PvN01E3+r5Lka3qM8aIDYsiqxmlJ2k67d2SB+O
9XsXo9ESrYsI0bbXjM+RdXdxNL5jM/hWt3cZb7/UNZtCNp382oPfcAPLmM0/dj8ANvfrMAoCuDJu
HvFO0E1/ALLmG+xC2mNLyz9KLDnydNgy2Krl3SN0eeda8WMr+V61G+nFhSsu8E/9Nl+ZhdxE8bEd
dG/nr1080V7jbEcVu037tYIy/dAz6z9AoqKdVm4tOq3Vp222QJd+PjT54l1IgvgET3yJjxhx+dOs
2WO6/XeFb/+bUMS7/NYOs1yhKZ0qNzbB8+YmUjU2HMtjHd9FZNjVa9eIbKpGD1IC0smrrM6+Hmt7
F5HwFRpRt+J7pxctbu759EcELdqxLG6PF8PEHgYI76eKCwra1gg5KQzR3yPrvhHxe+hxOs7JFMWz
ByuLJ9OXL0YWx8Zkt2lyxuGSxR18A1KIOZZw1Hkw0Odjje8y2wXvXc519XgKuL5aYC+EMvnmPdbq
W0Oy2y+Ntb5EYfgIM8L4IbT6l4icOTgqu+0SUjLnD2k2nowKH2K0vdr5YNt7URcQzJB1rgGujUno
39qUNddDtL5XS/fGqOwlXXBPQt1XbDFRYpi9bX7zqaX8WIIV7WJzzSy8hzJE/ho66Fb9qKZ9SZAB
ifOh+RLtAlQvKqrxVjNVLNI/vGX+gseHT8ea3m2ZMwo+DNCi3slaFpeDhSMjEBX/Hcn7f9fE6OVr
/O1q1/A5wX30io6v64PtwV+bh4MRuq+9ahS05Qm8AKtUhnctBIenFPUTB0d8F6GWGWgjLbAUvm4f
Iw+FKIYfS1L2puQGOFLHQjVWqJsmcOYJTBFEze9jn3MXoA4vCmOqphFqBvqNjeu1SOKnQ03vhVWr
AS8nJZ6pHGq787ZPhnOnmmMyDBSGvJ4pfbx02QytUIUnpK2Evd99Eo7vaQzeCP69qArmeKPk8Oeq
4KwI85LRwpfHm3338djI7MJz8eCTO0QWX3R2f4zI4NYx/Xms6V14Tth4uKb9WEnKPq5aX3yljs3D
PYUBFcuSNm1kqm0e+AmOoKSEpeOvY/3ebZ9ii2D2t8qxyjjc9yN3r9L30s6XP/2fTy4oBn09UxYP
98GzTkzF1RxbmKvR5m6gGl5ZDbGuONb/3SYKwzf4xfaxqVoRfoe9zhdPy+djTe9CdIXisaVJDRt5
Mo9XcJoK8mCGPe6h1vdqKUZgBGxCgo5HwRc1e10eefrzsbZ3McrXQUvj87GCz0C0nLYQpfd5B89j
WR77gd1GGnHGUrjNYkqu3qNQ5FkMB8/ie5lUK+BRR1CtWNUue5x88aEO6bFnqL94ZH/b5NrU1WqY
nYENnSKVl5LpMWCLOKT0/UcVEUlmFJsJzMTah8GiM0MFU/9j6rS/OHh/35/VCkDGOnJTdTAtz/05
OQ8LO3g7vC9YgZuetVGGIcfyeDM7cgPDoGMxtDeiyRbW2mZgpkpq1uUw07yB1f3Bd7O90inDLPFR
DWiqoJ8fwmC4Nf50rN979ZIReJ0AtnWoRpp+gd/XYyuHY4e4vXKpBgNOMt2YimJk8gwi9HxwKj22
Hu7VSFPYDF7Tg9DeJnCfgdHho/WyYynoXwW6f4sfHx6T8N7zh4qJUDVw+N/mE6oe6cGB2W2hTZNB
ldY4xE3mVJFaSj+2wt8OftHo9W40NzGsBtNwqLbMkCIYo3vspAdfz/cyJOt1aR+vPaZLn0W+xFrr
5Ag8ZDbLY3c4e/8caIH9jMGvumKMwyeyw+VZVdfRcPAdYS83ctLa1KhaV6k3wjdqhiX8b5sBTpQf
2jH+qtD429wJFOrulsyD0QPwEKViMObDCMXHTgF7wVGSrGsKvzoN80BKCp9CxB7i9Hus73vB0dRC
gTeGna7GKGFTHmxE/pBu7djB9ne76SoMNcuKsel506MyXX1a2/ccOV6m978kYf4u5W1JvygvsRj3
LtVXbvTH89L2/OrQV92zz+ZwDp1uF13BsHD74vc1u4ITJrzNjzW/i9kQ6yRKG/FZs64exnNiQRIF
B76nw8Ef2GW/eIyTPdwXMfLhuFwMeCd8aA/eze8lR4lUBBpjo6skmp4EGx8XOT0dG5hd1stqt8DD
lA1V0mXfux6eZxz064ODsst7YTqepDB01VVomvQ7vI7WKyvVe34Y/z4hg73QaPJhuQtjzr5CpGY5
hfQl9xx8Z48MDGoqX6/yxgEoq1u0Hs/O5nGgr2X3norpr8Lmf8YSDC9eNz6IFfK6lPTVTCWrc7wW
N1hsEgFKArx6mbxS2i1PFijFSziGHq1QkjvEzyhxS4aHKItH85Qlil5JvEv2V43sIponrcBlPFuH
1F/yDea75tMCByZb+G7o5I+ec28oKBJLUgYx7tpPibYg74Bu2LqC4pUa6JLBS5uKJCuPLjW88WFi
7+M24asHZS88MMJmTMoQ3u22WFoxbWc2ZHxEtR3Z7FkRsm7w4VJh932F1Vn9MEXUa36+GJ8OVbrB
GLkyK/7eUoNMdGr8OU6B/iaBLKhLmL1iQc+yW5p2qAvzh408gWK15LBDMxctRrNVfp+l7ryodoZb
r4lYfJqTJcIVdstn+I228IRDPgvr4iI1AhQ6Bd5fcLN0dZNd2jCYomrDaC9FHMr5sm2eupeAHagK
CtAmyZva1NtTGzQwlDs2g3YLplojS6UN+wpAEHDRlJcTFmaHQgtVv69nUBjVDokkcHOcqj/rSD7V
iTjY791aOeMlZm0J+h3buhqz9rqO32NzvRWyu1UynqFMCXCDVEE2uMLOHAwQAJneMzN6q3XyekyM
z8DPxqNdxUjTwLl5+E0b83zsY+7WyQblrXOX+H1lndX3qAYTV304qUO7X7BHhnMqQCEjdKyYkdFt
hPwVyn87fTvU973GyygGP1I995VMmf1s0mHDZX6Hev5jze9WyqETE8pEsr7KcKmcx6S55Rs7VmkG
CPLrb+ojhEG21X3lel2rsgdprPrLAOnQKQf2E6/bDzoRbF6IGUnhqL+eyAhCVp54sfzvvBz+7304
7Pxe/8CkhqX24NVa4aHq96Kj69j7L+mq/6/tXaRq+0L8dDCrAQAEOrJpTMB/CrOG/D72ZXfhOsfD
Bv8LeKq1Q7aledIPId7YYVJ6TIsR7LGhi+7awF8ZEgQ/iHKbACMnhDiYIOztCzXY883GsIXjjcYU
UJQBReUt7wHb31ht9uYgi49S6Vh0Papq2/aahjMs0eEZTY/p++Fa/HrijE0HLlIPTFXc2eSad6H/
HWdad+gq+B8Wfgm8wjY1Il/FVdYKBlZtqwSWU+WhiZPsopaErc3Ey+7UCMWKcQGkxE4gCB1rfR+z
Bj7oK87Jlee68E8Otfmfm7LqmPIz2Iu+wJruGt5IXcU0mb2LzOBP6dfLEr/zdviGlwC41a+/LGpb
65q2aVdtbRCaZy0F8Jh10hFdLmPvPaPg7N7zsrYpkcXJDEgQHEbP3Ivj/uDX3wU2ioKpbxvkn4sb
eFp4qoEBheKdbs/HPtFuKwZ2esOZ5WVlqmEjeKMEQ92ZG4CjO7ZuJ7v9GBxAg/Ja0lXwgxIvMIhm
ATxeRvPBBGvvSUTHTZmO4AecBbGJb/YL1Pu/Do3OXiXWTuDyZXbrKm06wEVY+HubgPU71vhuO2bD
FoyjTFQ1+9EZhmvXhIyHrr2DvR2U8mBPBjoTSl2ieSzgio+nhmX7eKzfu6ieeGtYsMxdVVuTggFJ
WK5icaz4Mdib+S+JAK8EX7QSZvV+gjsX/jIetptjfd9F9NhEXR91gaqQa90n83YDl9B3vFze2Gb2
OjG24p2Rmr6rxpXwa0Be0xz4xKU61vFdnC6SCsDJQ1WFMgUMoknBguCJ7fixMN0LxqJs7UPa+apK
AO8phiy9klHgDs703fWC0bDyg49vV2URX25Ho8BQBfPs8T8PzUuC9i9n9L1uLFukm5cA+3u7RSC1
Tv7IslPrB31/ojjVdcdyrL2GLHW0hpEv6yvfhpMG1HNqXkLLz/pje3G824uVJ8ZhhtsxhJ3kyU7+
RxbUx6Z9vAtZOFlMqW/Qd9yuxaUwuMrfbNAd+7x7GVmHyehJqALhKG7qj7Pz9FPH42PVTDhEvN6E
W9EFcFQf25c1OH3U4NdXk4jTg4O+22A1bhd8IMpaPIbjVqIf0kcvYuLgwOyC1jowna0TLRQCsHAq
UHw4fNvarJ8Ptr/bW2FIU9d6Mm21meQn7o7uVMK//OegemM127uERbOP12pUCKJota+bfBjt/Cew
z8ceN4O9oEzg+Nbx+mXYdVrjwnFML4rG9th03wvKegK68WbQ+ZpxXDsFQB3CUuXgDrWXlGV0Sxxs
DZsqWCYgLkCeXbui6bpmvhwa+72kLJ2XWiOzbSuwzFyZMt9/6FHP9/FY6y/L6N+eZRwVuOFaBq9k
AVv76wa+/TAV1bF9p/fhG+vxXlhGASdZKbWYOtTG6sMQBJ29ggPvYM44iFlyhuMvHcshbtf+1nM4
FdzCcXRQ32AUGp0tJdsliTzg97KttnBXAHNJflBdvJJCDYMTBYDWALX2tRP23GnsuYWNm/VXqKLo
Bnzf6doJPp/D2i5oAh4YPPeViLZnHqC+5VG++FQ8dyLVY4kDW7Thv5oFaE4oP+8bzT2wz0EKFnch
qfv5WCK5F8RB1wjSIwqST6wOmvs5k9ktEfAOP7YQ7PEUvSfjPvJnWZEV8FYyPGYBezg2XXZrDM6a
ToH8KKsQtO28JdGF9ON7Rhov+8+/bN3RLjGw1lMMHp2yAqotBJtr3NqlzBxUD+WCEwK70Iy2/Njt
2l4kFwxZTKM5lpWnPXqKYHB83nTLPh0ap71Ijrva4owYymruI+Df6+3L1JD3xumNkNqL5AKfCWCg
raxoa8UTVNXRh5Sz9cfaBN47N5tv/cQuRfDrLGFEg3E9riE4SHwazCDy2eCy/SIWVLS9c6h+45P/
tWr8bfmBPIHZGfiwExOTlGcbrwHUYV57EmpLSQFF98Fbpb2IjnHcnYCHikHriAehG/2ChejgBhbu
8gYPhiO4COiAesNz3BQu5ykM3lmg3/oS5PUCnYTQcm6owS0lG5LpkrVjfO7TDO/+lM2tf0hdELw4
kP59G4jRNhUi8WDTASNB1Lqzr9mQHCttDcJdYI8uG4RwpqmSJJ7O0Fynec2BhTgUa3sh3QxaLwtt
wMEtTKOznp0q00wcO8ftOU4+1UHbJi1Q87O49uswj3p6bMzJLsN3od+O/YSmty061dlwVoIcOx/u
NXQOrmtizGRdSkFukti7GejBW7y9hg6yQh8cLlGXulmG62Ycp8qLw6djn3KX3dfAA80u9DDZgaw+
aW2i3IFgeT7W+i5K/Qy+zLHviSoRo76B6vXLwNwxc9h/mD4zmjBvJlZUrSPt2WZTd+UP7TEpKvAG
r+PTcyuOQsqISjTgkGqe3nqJGU/HxmUXniu4unYM+6ycVCTWMyHLJ22kPHipuJfS8R5A4jbqXqBm
A95u+6ox/bFNfC+lc3xdmWJIpNrJiryznV9sbfzOyvvGoWevpJuhzt9Q4YcgGgGKhWqs0BSOwofG
fC+l22DSM86TFqhaUq7omO4H0KK77JggLfgLYfa3jTUDYDpKZJyh0KrfSJ62tbnpVwlgwbH+7yLV
UuDPkiHMSgW0wiofoQJ4Z2R2/ub/+zy219IBYIqX1g6w6MABnH3jCxWjwIjBOPQZTkl9JQDOCvNk
mFV8orhdW4phkvEMO05N3XkAq3g4gXvMyA+VxGSu6jQUybEb+L0Kb/WGAL4bQJvANnNiFxH6qT3x
UY5deWxcd4HeCTFRoGmScjWcYoFyDfhXPKZB+OvYD+yC3UzSbnOt7cn2XJ9UGi2lzqJjN817GR5S
tjjUobKn4MX3a4kHVGpHySF9dbBX4elkjsZ6QuOzhXdzO8LGv2/JMY1fsIfLRNyiGt529kSaF96o
DJocNxI/Dw36XoTXS0AK/LCeTjPhKk89DwVca+Qf29f2IjwGrSnYH+F06qGsAcjZsPs2CafPx/q+
i/Ro0ToMACg7eRlePSK5sZNw8cGB2W3Jwrxg0/t2OsGjkjx0apU/qb8lx9KgvQBvi/kyTHYeT11H
2wLO1XCEiUDePjYwu1BtsykE+zYeTyJZzTmuJ/iLe+AfHWt9F6fhQsKtldN4ChcFfkUyPaO8ej3U
uL/X4NllgGVW4saTS4Itl740RSKP5Spg2r3OVWJpqRcOGPVNwa5lmdxv3/BjtYSgkb1u3NtApKnb
0J4YqmfKbOHAXxCUch4Z9H/gGzeUQdRiRmKVaPJzVOGT4uRYeTXQUK97zhWulHsd2ZPwjZ+vmtSn
uoaM7j/3/N+PicAlvm69DeRAZB+mZ1Bi4/mBWyXU2VHSmnNkNHbB//wzL83984rGz3bxWs9hHQUN
/oiYpF45k5gV3Qoo5LHWyes/AiT3ZJooWmesE2UKGViR9e6PY43vwlU2WA6gZzQnvWpXCDU05ajq
Qxufv1eCZRrESBXH5jSDMnhWPCU5DIy3Qzufv1eCORVSupnFnCa+tedglJ+2oImPfdK929fGVbT1
uOs56ZQnhWrBYYIk9Zjs398LwbrEJVOS1vrkKc8Uzaa7PNTumHOTv5eB1VHUmqCh+iSmgQNpC2Zg
Cpv88tCM2WvAbOBw5WxYegayd3vefL1+bvzuPd/6N0Ipffn3v2XoQIEvgYVY+RSbAPUoLwmHJsF7
d4Rvtb4L1CgIcF3tsuwcebg6n71ffds9HxuWXZRKnE5r8DOSM3y+6jafN6gTJ76OX481v4tTgHrD
fvNNdo616iDAbVbKb2nQdumxWN0rwPSYWmTxOjtnY5A3Gblu/WOZmL8Xf8GIa5gcQdMqwvb3oofo
jgkS/T28FTAIUfNkyM7bi/WRXIKoiHi6HFt598qvxm/5tLk+KuHCddUZ/eDTY26C/t7py48hKgqV
ikoK+UPTebdRJx4PTZV/SL5gI8RN2EUloVYFVaRb1F3zRdlPx9rfhWing6FpbZ+coz5YYaEejdH1
S6nee36CL0nLv+yme1y58KSO0qWmZ6W98Wqq51ndj4nP2Al1qkl9YWpb+N201f8fh+u/3mz/7Ud3
4Zs4UndzM7Q4tq5LtxZBK1qiT1Ii6tozr1cJBHSvgKvJQQjG3r42znTJpW815eqMg3Ujwa3e5Owu
vHZe/SMMF8juOh+SVpmHjduWJUeSo4dbSYNU381gNAb0snpRMsjcbC3wdLkfZiJkuZkSjUSop/h0
OVhsPfuhDVc2yCOZCHUJNwm759LhQJ+w0g3zYgrpwmZ9goXcMos8lkD8wObbiXXswF23Ho3yzMEa
Xl4FWlJY3yvcWU4qR11Ba9HBMem7T5ooHGSapEl/K63wz8YO0VxSyH3D3GKEwJ2cFyKqzdkV1CXp
g3j7o8elbWLz1QBau+RxShn/1olIZr8UswD9oJBz643K4fbVuK8vIr0rvSm35h1Mo8ZiWcQYyDJB
4WR92vBkQ04eqdexqFPMtKyY6eJiVZJ5i/2bIJ1pdhax3RTqwobeXYES0BUJ1TO9a3wr0tIX4RIW
PKEDsrBUpWWqYICbrwOjA+D0S9NzVk4ZzvtJgRuSlfXo2dCZJE8JTVA3MouqjhKkjVhLqLLX+Fo9
F7lJkdnlWeC1qrSqI9+HCaj0xW1r8suKzYVnbfpY3m+AX9LPfAA98j6c6jC83WqeWla2G2pUonO2
2ACOCBtNbHuHCo0U30sLodE55m8Zs2cfrsbIxpTfb/LK0XBdfg6pAvCy6GdcBl8SVCBlz8GawIyw
aLsIJDGWei82kK1tu8VDFcsG0RYcdBI725PDt+z7C4lxkUYuVHYpzyWV2ZlK3hU9XRdlcJvivHF+
ySzn8ca3ozwtBmvUPXiytnleV8K6FNOhJ/bcgEi5Fj3jEYFLLHdtiXMNT7+lU9j1N9m64eDHY9+u
Jl/0hMv8HITvhCCDmqYwDIsXPmzzGMjU0DMMVuR605ElwK22P8FbbcMz8zQz1G75bqQTlJwUJmt+
a3+S1kPNjJmTSD8lsQrSktdj3PzE2SdtETQq6udybOJ+vJfWZ/QZ8qxBnRuXoEwoA1M7vt5ij8jb
gC9y+0N0bW+jMjJeH90PCFp+6jR35KIBvRy+cE8B4IjlTTIa54kCwPbenyYZ/Iyauk5dXrNMsWpZ
5jm+9o2I+q/NQl1cwPPeRzU6W0BQh7VzTNtf9bQwyXI5yPRnHNJBf0F1+cYLvC5h70KdR+/uoOob
U/zPvRf96hszbxdFtHPPcvODoNAckfSriTDNrxhQvvdT5rOzT4a0+ZAam9CTnwrNPw5AdG4PCwo8
iIeXaPgGpOWLEzG9jMvUdb8BNW/5TUOH0FV937R1NQA2bW7skCWkaCLAFb+llETZH8Ei63uUkHvX
eEbafqG0ReXNErOSwSDIK1expcs1GBLzdgXzoPBrm4koK3WLSsfHxPG2uw9YLYLLAlauO3kDb9ar
zBmfVgkgwP4Xn9ay/siHjOlCu8mDJ2LjZyOKaBQd5+t5G2NzN/rb5F9CTXX7CeCOuv9ggRnmZ5/L
PimntZmxdi5xavgZ+unA3A3ZTH+18AToihpXhssHvvoGSwnv1+VE434yrPTxWjXfyAYGx+eaWY3y
Gi+Z2TNPxyy6KK01zcG0N/Qn51mjC9aNcmrytAtAvNegqK+XsVXjVE4L8b1yGjvyQpfcFv0tnDL0
oIx9FsDOcEUvhMdGkzerN3an7sWSJ4eh3SbvhwWFaadYm+U78d1CgVdjHXw5gYKgd0iX2J81Qjgp
mpYTYJPVEvdf3ACIPQyOlILlWR7KbROXZUKV7LMDn87UOR+mBPThYNNL3+fNhG16yXHjPY+/ZDBN
7OPMt+wGHA6DXUHCsib72KKpl6+pJ2tOcUbx3HnqFqLiHAWgXVy1WZDJ0zyzsHVgZk7pdrOsI8PV
xQqWVXbl1w6JIsrZOL+MQK15+WaE8J5oLA0peUStV47+HGRl4rat+Wz8LWyuAKxessqq3qvLYSG1
uw1BzHnwg7ERT7g+Ik7mom2n7AzreDZdZxLHmHuHe7H0HEmBTW+q63iA2Dvi661ifiOLfjPBVETg
4nooXjBjLRaU0G1j8HHypUJFRhdN04NYwbq96vFu3Nz3sLsTQz67CBQdmIvnw2Ky4AIW7zh9iMfB
634QsabtLW3DEROt46rlf4RtumE6KPi2jaeepWI+4y9bm1OsJIDAYKTz+npkogkvqKSl7Z01BJSv
E9aklpaAM4X1nxv8kmFsPvImvhp7wcDsBnVMYKKkMFO65s3k9JVuVAjhMIGQ2D+NGujDfJ5cR546
L0uvZ9Vmn1MiceELm/S4fgbGtPV+Q2r/9CJ6vYKVCnHnyZnkCfLP9Xc/Dv5SBh42wGJuOvlbo7jm
s0IZRnwFQC+m8JwN0l0FS/dFmqgpYYcsPuJUA4+kzfcAJGzNppIiW4HrLZUPYMP9rNe50COStQdJ
8Gx4ZpNHyqURJYGr5yNNunm5azfiolKIZoyfVDak3pn3ni742pMcNAkf00ABpO3beBu/m4bgWJY2
MFIpJpwF75oJdZ8PPIKbYgmZU32z4B/uNtayUiB3wt0CkeA8N5FxX6UxbCoUStvcLSwBwx/cmDWP
GnrHlfQv8zh6YYU6Wx1eBiiwrrIkjZ62QMEMhmeI+mc/QCzmGfFmzIc2LgjBvu9njehKrDrjcL95
Nj3NadYV1q9vdeOpT/DsnT8kFkt8GbcqLMXQ/9p8PuRO1eI72CrNbbQ4uJ0vI55EriQ1LkLGMa29
K30Th9OXIWAoH0WitcWwL5zgOAivPol5kPeLFz0TsGJIKRYddL/SOcR676F270Y3IyTrDUTD7CYL
p3X+DX3NJPIMr6xb6Xtkjm/SZNrWP5JOLWc2T5Au5xwG/R/SYQIgd1g9rh95i8Xwe9irOjejpwEm
VtJZOKrULGr7XJpEs+uNBJMpoTmabLWMVN0tCsng725KHkKg54OyawKmMFQcJfVt5g31A9G6Xs8Q
RnbdR2jWpuYJ5gn0lvuinis1OOfuE7g36NKseJi/RLDKmXNlyULycB0G/tV2hvnfBQ/nD01Ihgdt
zMbzBRbs44xHiG2lv/pADMHTBCCj9zXEU5j3JaJYSWHbNE0xqmijlsauSISZScE0CLTXXGymGAab
4L6bWlsXyRbP53SyTVPhcLLpuwWamIcMm21igNdWkFqx+J5kqitcAmKiqSHLw/ptc6+xNeTH3BbE
bMlppZm4OCWKeum+KeDL8mQVy2WBjg7I9S9Q47nChX1UEB5JCnOTBbgE02ctti8UdKVN7cOkzbqS
tZFGZj9qcAfnLLgV3eS5khvuX8UL9LeuxqNo1NHpFKDut2hbM+QijGEcYWj3CVnvdyrjDzYAmCGY
EKKRe1FiK7Ii/6Rfmcju5jADuzxAZASBX3HZzl2xNQ1ejzw/egrUMlzAGJMmD5o2rGSks8KixPVh
9Nv02muSzhQgu9/jnDHNFWmTmM74Zr4a7jUfOMrXA1jBnnXWtP1dqPTiYa+Aw8JNRllYNv0wrec4
ENH8Ieh8A0NnPNxnz1HaLfw8t0AvPQyEh1/TEdigcoxq3C2lwpvovet0nZx90yzkAx40w+7jONHt
Qxy1bVDptu+9NR9fri+6CCsuKi6ggUyrOdA4m2wdy25qLJl6LdIoYg8OyiqvWCmi9+O4LQMK7lFX
TZYCNpm1LJIsEPqDHHGHicFj7XAKHeq22zNKIINTWoddVxq/JroIBG+Du8jqF1IwHV+S6xTSXc6K
LJ1jUio7+IFFI6gZ79SUnJq0hTVXvimUxj5rVFCGn9lI+1vTWaT1BWeNB/43rAcxddN1zpOFYpEg
Ft4aV4wuGkllsvo4C7IJL7nwCTALGEth5E0Xgc74j7ZHYBYkpkMpHbddBYr85L7FvlnmM0lkG4CB
Y2CuF0QiTEuXtPxXNscsH8NgO9vUrl+7ruYER564bsZ7C7UeVjyDlF5ch0IvePuv3YfUvYB3N7OF
N2OaSv+UgpwEMr1CqluaLQrjz0s7e+wiaRdPz7atg/ljZ2xQ4G1uIN9dWy9zEa/CK7Xkn7LV2nzW
3p9Oooqrx0tPbtaGX/FJw9glQl0/kr2w2LYp03mCA/kA2a98moxProgkS7X2NjstKglvZJhlX1ok
VMXqmp8MRtYfAlxpPfCAUAZMwfQUL/N132NnuE4X5v4IdBN8Hro45VdEcJQXbM24ZXeDR8yDv8B/
GPb38R2cQ22eUgcXFetvFdKW4TPDlZN5mD0Ngfm0JoX1ILmovfhzmnZj7vr0Ds+Q8BgAczc0+eiz
Gyxx88WZlHzC6s5OkjRU5kqtE7Q3gJ2QePEKtoAAUUqEDsbHLlgzanEFqjw7YWIAGEaZu95o+kea
sukxIlF0TX2JCRe2phA+fWxjoz4FW7t+SKluHpmvRwipbCvlkK++yJYxZzi/ubMDfNFd0ZmwzzRY
9fXUuDQrm26g/8PdlzXHjaNb/pWOeocvCBIgGHG7I4ZkMhftkiXZemF4kbmvAAiQv35Outy3qxRd
VdN+mpnofnFJTqdSIPDhrEm3mc1l/Vzz0wpBbvBoiQwfitb6KBpgug/JIe/CxbZxjmdFIvhhLenX
SuerfuRciDVeqs5JiJO9xa5pdU64OLar2xAEJGdvHdEVPU0Kq8xV/lCnhVg8clq8APkCMEpbeppL
L4+uFXFKZwuSK+jTJlomkmgNFn1hgpEXL7iLdRNKMxhhh7Eaq+CydkuL+uKiX7C1euMsn3zTjvRm
8o0/7hA8svYI2VCiPA5kidqPBE8mStj4WvEqpaoudWx4hctVpE1YJXOLqdvGuU98v41Xvprqi5Pc
ny4XNyzbZ9SsWQz4pZYcp3eLB5mPcQ0LXL1DLlTO9rNsq/rOeUCzdkMf+F2mQ2x8Ke7oRXiczoLS
3RR2zL+BTazmF1CE+17qRY5HRw9GQPetwina3Ril5UiTNSqW8qQm5VMRIyJHYv7bataudwB7QgZc
ByLk7UKpVmEnKvsQM9TY4dF/aAC/2I8Nb6JjMID09VVnw4+e8hvy0kEyAODHDRwdoqBVygSrA5N/
nJulQQPMbFy6dMUsnwVSKvSTtCWVH5SaIlanPJwIhpW852R5EHarXRETxkIfU04+d0mU+y27Vpt0
67cAARbt17mCP3MnaxRx3q9t6SJEaPBhvkVrOW/crl+QV7yPKsKGW4HnE3sw9efzgIB6pBDwd9nD
qH+ofVrag9+UDe3SYJvdPMStEKJAscGAGzWuL/WUrBhSMVhj7tH2rtYYEe0+aopmfmoVGZZsqImO
jkpFhuM3tkV2TifWuuWliTjcdaJsIvWibTMt2VjQjiRRY7yLaipykUyQdujLta6DAr+SsIK9VYE3
SuZxmXDDmgQCkp7MFkQSlv8pvxwKNu1t7uT95LNVq1jzbRtv1rZt4xlttzFsjoXx0Zgn6yFbrcT4
UqAg2Bw3XwFyKCMTxkpbzM+xNtqqu9CzYfltQVmP3G0NpWUqLOK8hrhQaE05bKLjn1dUP1Z17A8k
yk8oGA9EkKh2qwkuVysle7dhBe9Dxr3wpHGy1J+irSrTtUfwyc3A1LyryLQZqARITo64rPk6oUDG
sStKPeUJAsP8R3/RUFQutizGY1Sejyd8WtpDXvEwVAnOwLF74iClaFaXZa/TkfDK7hYHaw5gDALH
6BaWXnUta0sBAVVrcw1ngzm2eSV6PJG5OQ0U0N1VxArNjpi32xdZl4O97hurTnoK+7ZM5bq6hHNs
HAAXi/wFQS64jBQddtOqnpsrrWkEcwSSdeyxDWWZjNuKph34meihCme/vZq0r9qrOTfqwozjUH9i
s5PNbpDN/B4wir/riI8pDO9HyOO6hcGctC6wTxzxOq8zouBpXCJQpsIixqATtzbsMh896iaZcFcd
EgmqfkHZo3TgK7BvKoyjs0taAwwkQWxU5BJ4uNYi9kos3mltWJuMkH5BdI7EHHY1RL0GYKjJFnWn
0C68/ODsMm2XW4DD7hHBNQO77ERlKpVofxmri0FCGIZQQOdSKurBoAw9uGEo5UyXIXQ1khBylE/3
GCrCO6/0AcfkCvf8WKDM8bTVOXEQzE7tljYg0TEl5Bq2uC95j7KZI2sAIcY50ibk66ABq+Eow8UF
ZZOOQkOxaWxvV0RGg34A3cbmS4sgA8y9FiWo14FBvlQi5Tzamw5s6Odgw832pS+4Lp/LoYBbrtHj
2EII2AXvOxbhdoP+YVwCGpSkAANCGST2vmV8LiugHsCYVdYos3ox9giXV/EGLJqnTSjKsr1YbQjg
JIbBzHuZ1dj7yQBoZblZx2Kzd3ScSPjB5lNvbsxSRdVJlhGuNLvO5E11XIrSeSX2W8a/NRYz7Uuz
FrZbdls0Iia7GabtEcxBB/XbAoipc7HDET8fXK0snmw2PTG/9DOQPN4F0hVwkEiOjPO4t8KEj3ge
bLuLSl3i0iK93l1aafrmo+2AxsS4w5rgyiNM9K9jHUVN2gz5zN4TtnXL9UplvVznAyre7iQgVfYd
SDLXo/L9/hvvVRQenFe0NAkCJGVf4iArcFgXjjOb5iJ0ckxQkgXdb7J5UL88LIg1oieBiCZ6gYUV
Nicj/GBEZx91/VU0AmCNxehbBJ2P5fxKuV+V12zLewiKctr0ByTOE3YLw2MohgT1TZsFcdOvY4bi
RTtnkKiNXQI6hJvPve0UQbPhpuWRtIBAPtC2m3CBEJgcU2+Oxhp3F8yz3bUB8NckMEZoZWKEqHjs
ggrGMbVzTfpDBYHE8tmyNVL4qUSu97aopE1nPo7NrvV9OaUMVTK6iae5W8sMg1SLG0GA3DSoJttz
rxdqzoa0LqvInXINrjGBwaOIeIoIBaoQiJ53IKLBYQ7FSSzO37A16zE4YJ8cQLNPOMJiAKheE8Pp
udXp1PWmzQJnvOk1rHjTEoxIXqB9FNUifeTb2HQtjFgNqC2tkqXDcRgkpJ2jvWAjW92x8aQvn8yM
CpbL85pzI37wKqiDpPacP9zwsGrdM8FPE5G4xGVvMNk5hhrz/SK3Jbg256vJRU6GxuGMgdB1i+s1
L4qbtfMUZrLZ+IIu4JSAM4UJSBJudUxVF/VfqhVbNkR5a9jR11kvZMoM0iUwF+Ixx90fNTPDfFLR
YOQNL+ulwIko6+1rU4JGeKlrOzRZUAQ9wT14Gv0eJcpiru4CTDU4GtBVGPBsxNY+vZZjwK2MtRch
ZtmGgZHvPWBqFXpbANzrzxFyWJunkZiB3A4FmJq7JaonhaiBVbYsCZcJgcTwu41zeyw7EFZYJMHo
Z3OI+U7sUIBopgtY9wpukw3kz9AhXm0OqzClXGh5YUdQQJcYIqS4bEwQqIe+rZv5FBa+HY7EoFH9
xacU13PROwE3ztARE7chs+RyoIiVuiNGmeoD2VAomEQYAPrdajo5X1dKw6HScRou77cWWsREUgV2
pvLbHtkwc0H0FynUmL/3gQ0lrEcxQb1sJ7Khd3tOfQQStkc7Fv4aY8yot8QLnTaHdegj/zADHrf7
thEbffJKzfmpakDhJSPtwNzvYASmM+52PRB64PbKcZJNM2Mm8UVXkxjP3JUY1RmK6jlyLTLqQRM9
ZRXxQNSIHtzMGrfoRpPxOrmRp3MZ8uCgnYm2wxg4QntksTFrorjxC5Sc4fLl1Zfcm5V64gpx6K9h
EZjukgLUDrOWlyZ6sBacStoWgPdgK4SS7Lbq+1Zc5EXbNw9W4oO5WJls1IkadOEAqIC0HFXk68Zv
axN2xcnVc9Q8Yp4FigTEUKzVBERBdoCaA4SrVTQxeJhHkiC0Q6xjCgIvlFHWQMd3zh4OPyJ6kCov
iSIkV3a7DhyOMsewszM+WB3W43zrZnxoIDuxEtBGzsJoffDxscMVFfGy2R5BewDYWvAkZ9G2hZe4
KwhywUgOBDEWFLFz7My/SbantRDjvqnDiV9u7QDLtMfWQX+0lYkA3TUGmR+ZRsP0WsaeBQYLcpJB
LUUnJRek282deumWQLLbAXkJimXnjFYPVzfH0cou5y1a6iTqrG3StZvPVXBaiWs+50F/DGDBtYep
H42fFss69pdMIWAmdnlDvWOwjdy/JMrzSAZaUVdpK4sIc/U4qRHImN9V/icXovj9It+K2t0DUA40
kPIyn7evfs/94vPYDLQ9Uh/uxCOt7Dpdweg/6/ctUqTLx6Hngbv0AqLWb+vE6/GyWkwX7jbDJbCP
CPR0DI7OgA6plII+b9LBlaGdsole0fV5nPEW6tRsjDUJ5OwCNHcQnBWxi8wiiJGv2wVlvo/UNoW6
mvXm9acQTXWYCIB457AnRHpFmbsKg/ozQBMC5IlLMiqggxjBEtVjnXc78EgNgAZsoed7jD1PIhGZ
Fz9ZCfFmPCZymuFwGPn5s4tGXNOLGKBtdKPCpSVICKjC6qs5n4xfQwOcDfZvXhynIcIQQrHTtQ/+
PDNtkqAAcj/Hpg2QwWB9VDuFgEJp6jNOIIjxiym/ZmWobYb9E+mFS9tXy6uu3eguhy3s+DOmABG4
uJ5qc1qBRbpnGXbjcoPjuvAPCnNK3CGeZopR31O4tPeBzeOwBeV4i6k4Ck+qhDfgGqxGB4s6Cgs2
XN2nBrdyjqrJgOtPxpBJxrACMQs4c2wAWMxTeQ9hg1eky4Ia5fsaWkQciGjFQNpitMg8egpHGkEb
3lMwUEC48nkadFzBoRfEgwTz7ydgq2fziotyATgMF1KqP+E2tlUkFhrahzrm2F71FhftAH9GjFj5
0RaZg6ETdT69C0T5EZ5ogNKxsaidmfYd7hpVndgJid/2hIuw4146+yXEF+nPaVzeyK3EGvTd0Kt2
R6MPdfBeLD8lSqdvg3h46y9O4W6+86t7iTtPxX/OekLfxvAMSDmM8ioMM5xSFFfVaKFXCpvlX1XK
/0HQE33b14YLN9NQcmHuJngIpnKo9EVnyYDsQAVVC+CwpUacfhhN7NYpAEQJanAJTYDK4s7x578W
8e+lQW8zewoHjK0ic5gNaAFt0wpmkCuI7qYE4xIYO7Bt8i8c+n8gQhLnd/AbHeI8qVUFvi8yGOmn
8EGvQ27SscCYCdc1bmJAwEvSYih0a/8X7uI/ECe+TfWpoavCZs54JiS6LDTiWnYTEK2/+IH+6NXf
qLZGNOGpsIw4FBfd52b2nqwc87+QWf/Ra7+RVWJKnrqxyHkGmgvz+rweK9P6P/nib5RZ2vN0PxjB
MyBdOwgeAa96wDf+fEH90Tt/85znDhwGjyqRFZQoHKlLjns3Dt+fe/U3bgXWjD5UNfhccFNDpq2O
0M64DQ9//uJ/sELfRvqIGUTN6GoslzKM2FfVV51NqFgZ+ngk68Z4NFAxH2AO4uNP1drRt/E+pSxs
iKwTnqFGlD8H06yuaw/ozJ//QN9deP9Gg/c23CesV18saxFknYxK4FxRv1pAuPjf6+pp8RRg8MV/
6QOvF/tqrN/XW/Xew0rjh1xVpsRVoSh3aDX86ha/HFmsQ0xEv767//pdp6T6x3/jz1+GcZ2rotRv
/viP90OH///3+e/8z/f8/m/8Y/86XH/qXtXbb/rd38Hr/vh300/60+/+sMNYrNc78zqv96/KtPr7
6xevw/k7/0+/+LfX76/yfh1f//7LF2C6+vxqSNTqf/nxpePXv/9ydov8129f/sfXzu//77/szafu
7Xe/flL67794QfAOcRARR0azoDw4Hzn29Z9fgYYxoJJRcGZwY/SoCC3xV/x3ggd+GIFiE4Lzs7tb
DebHl2CDQ7g1EOsAMy3yOf75nm5/XRy//hbwEfz48996090OoD/V33/5HhbyrzUE35iIwFF+f3Oe
F+CVf79/F1R6lNmiu7F81O9lZ8whn/36s4e0BoSO+Uv/XEEFCf1KiCkWs9C0CwfnF7uorjmGUugm
DhW7qlYIh3ZwUhb3XRSRe5+u1U3dRex5dQSLj6v8pRisvxtGiwduaqCYouuSOWgS+doEjwVx5kKT
hdwTNkEc4HL36OW4zMUSGRKX5RxOX3LqMtks+g6R2SBo2Bws4Y4FC1AFyzd5gg7MqWzQpIgra6dL
LhiTP7Gsr6ov0AgO3/TbRfu7dX4zvvZg1V5f9dWn8e13/l+4vNlZAP3H6/sBC+hvO5Ann3Rl1G9X
+ve/+OtSJ4K9QzlgREMeQbbpB+fokl/XOhH+O7gUKZIvGed+6J3tnf9c7uE7jv/IIim8gNPvwdb/
XO7hu0BgrqUevkPiDur9J8v9e3TBv5Y7B44pgC5wRAFGvgwEe7Pcu4qsTd17XjpOULWuYZ4E7lPh
Cn04a84SqCTT6rT6c/Xc2o4nLREPcCmlLOhoWteuSyYbfPCsrLN8Cz9DXIOEtVbdgoUDzzCQVIbD
A8t9uvdrezdAo6nr+kdX1Y8d7ncP8f/smm931j9dXL9fhgtgJzO//g2rUP0tM/1X/AKH/v+BBfmn
2+3/mrvXvvr023WI7/91FQbinfBRaCgDj4og4Oc8kl8XYeC/C4KQ45cPYlVipeL3/2MNBt47LE6P
ASoEpuZ553rrH2vQl++wRweSSoot1/cxQvwHW65HvztH/7UKQyoo1jmFODSUeFCwkf9+052F0mBW
TL2Tc19lhRrLNAD7uxs3eKhwIhQJn3yNXSzUjzBwyj3rxAskp5CaNVclaUTiwqduq4+g/J79VeDK
WlyE0ElhXj3o2T8M43SwtkL+he+CzAXQLBV999QQVULPOR4bBRFDF+UJbt0CHGrVvvhdpK9pgZqM
drvLxZinrIcQyDXeFRJSPnnIAtlxEIcEObwILOwhBg3d5yIfALaSYkjIBAmeX3YPoB8PFQQagDDU
E1mrIkE3sT0C24CwYAYs027bPXRH+2Ip6qsq6OW9qDtzZ+sNnZqTbnduUd7BzZOOiZiBZBCoWYcH
lQ+PFHAQBBz0Dsk/Ou5xxQfxCumHy9EaoCD41w34wBqqk7ifRfQIgfFNkY8YxLrmGhCPPqxLMWab
89vPaqGZEF59XEKkf8M0oBKvh6IF2YlHW68fJ8Z44vmtSrbOXS4MtIbxVFZ7EIS3AMj3TiLMzsC/
dDE3UTzm8lGhmAA8lgZ2Uj86TJiHzl+8O6aM2EVA/+JlcriCkXuVf4S/aoFwo+riBT3qAl7VFPFY
R72Fz7BzvPoM2xFYHgYVOA/SaexTe7ZnU73n1v/Qd8uZ+dpecsjOYLuDpAatgTMwSvPAqh5gcq+g
13fD/BhS8O2ctFEMlRtFrYOPDhpFHyN5Q2V5vWr4Fhr1oR+j+1mIU+Tl9jCDGxZajQk8K3OMwE0I
LhHlqVc6J4GFFHQjVj8trYTsQNE+o9v40nnafg5Agx560j4uc3gPvrjcEl5vt129OlCDAJ06cEyx
52oXd4QBa3MrUBKGzzHkMawq4WULp1+cs2XYFT25harytY8QeriiJWPsxAkCPNw/aqAg0wzmk7YJ
gw0lrRvzuaZPwwzhrGxQnFyD5Sh7wPR51egY2gMRBwhlvwHZ2cIw0JGsIVYd0HqxPC3r6p+CiK67
CUsyQ3jJ/WglAWvdFreAP8u0XkLo1WnDISmx+WvVYsVUmFAk4NMdCFP/GqIHB3dFNCFChIhU9hs7
FHYudyNKGwBhQH8EUtxlRdsgWToXBfAbWdUX0eSmLw3ERleLx3bBBjjfAK1c8mM4rdEVdBIVHtL2
cYOLPjkL3FtUWpToEbrbnBk/wLgBTjSg7WO4NJAxDB4Wp1fXydpKLBTenaueupQTc7+gA+CKQzwN
IdPU3UE6/DlCcNkV4OzuBLSlT6lXVzsyasRL8la3EMaJrRUg2W2bUuR1XFWIZIi7nKlHUwUYuiCd
PSGUCTpYnO2QvZWTl6wl3AoWNwaA6dx8IYR0ByStjNBF1by9OmtB7rBj4pz1MGgkQbjVjx7JvZsG
zOqSdpCCwMuwGUh8BincPXh4d6N7YS9AEff3YVD0kDWtcgriJppmcI0gsBKTixI6wNps+2VjfGen
0D5GfYm9SoV58EJcWZ3MOM1j3KDSwUL3skUp7+cO1gxErX2qClk8Q8PZ+pkHsH+npN523lqDgasb
qJ0IqF2wSq47KuGiJe5RqLXzIEx+ghazTjcZQhdMKYEEel1F7Of46Ku64le1nOytgynni0KLSgIm
CiIFDr6mngYw273OAWWaHhoW0KwxkMXmc2BCL9HhvF17qF2BWK5oIMwYN5FfzX5XZhs30GCD51ye
eg9PKhgOfJLFlsMcFGxh7HdbkHnj4OFt2m1LfR+VKDN4BDSodOxIp9Ld+dCF3qNTYb4ISm5fp0jM
AG5DW+7WGbJ+ijvlY1iN5GhXhrEn1AOeKglyIYHa+ysUrhNuBEZfzj7Ns86zLAlAX2cEZPxF75Ew
7bAVX59B2w9FXrY7Aup2X1mE98YjzBHQ79bdkLC2yz9NEEQz8IXt8gJjiLxhEC4coOtVd0XLLBwy
C8I3scUlUE4XSWG8MStF2T5SvPrObJ45Cm7daRubPGtwru5nQOo9aC+EbkFcrPlrByD80pRN/6Kx
12yg3qsq7Vo+PRJwSUmz4JrAFJirAjQNVBdrTMdeXGrp1FWuCDT8XbTCUIDwN2gZOrHB/rNBy8TQ
Bcsh8NiXDBRuE1U8cUHVUTjgkNtnSMF2w7Cpy6Ept3hcSnFBh9A8S6hr7wpOm7sqLz5phJllBdQ3
sdfKGVasoc+cqYNUjcTbOY1qGphV1GdYOOv3hS9X+EwYu4jA6u6GwEJuvzo7IuuSw73omQLPftUM
h4nyMVNQBdySwsgMZXv2mk/2kYtKHyJM45Da5TxeRdDdYSSCSaS20AaibCodkHyTtJDmgOdbIVtr
vDAt7RYeaL+ZdO4kOcDszbKiGfwXWNaw9optypAhIjOf5M+TLCBg6rzu0gBf2flzdEdctzxyImgM
VDdzvt15IHjQBYPbIMAw/DKyfOkB5+f0OPvLAyoCd6s/lVleg3gV8vPca2gIWmgrwhSqhs+DC0+u
gxa3Cto00IrFQY6pfgwHMD21ShG828cdBEqQfTLkGhR8Xy6Q9S6+iyHkzq/w5hPJzQe1DmkO8jmN
jHAHObL2dVFbc9+zvH7Sbh1ioyr1AQoAfGCkv+lWQfa69vyrZrU0a8Ogeob6NLpfa81jiuSG3SBs
lARVCY/fUNMTZoj74MzJW8xbFff3wvU7LyRLiq7vG4hdsm6WyYaHMW1sxeKhFFkryL3o4FRxU3Bf
kuAj9Ef6Ay/qjx1x3iVvJ+gcMWiN5uDnLEWOSBboAiogiWg1X24JIKE2Q+R8LLdyPC5T8Y1MXVqW
OJCnPmxiagofPo0cDgXVJyKoD4FeukwJ3GSGAEixmHi1k930Hnez8RCSEENEk++atU/AsUt4FadX
iedW2+nedQ+o8TjgwvURydy70vevKdj12EFFitJOaIH53kRfoeS/n+em2002EnGETT9dIHKcZntd
yvHaYOiC3qfbWbrcKpykTb20GUxFMc7WvZ5Q/I3ieORwszBFWF94UbVd1lAUdTEVPZJt8xIWIi5E
DUjKEVCKTUvgUtYWEHATqJt4EH6EDm0PddKuxxR94kuRelX3DdpCfNE+jEur2jiE0PAarods5O6b
E+ujoXwDa+ptmI1GeEiKPSdcXQre5Wm1jKB0FmUOTEDki2TWaM8rqAtx9pEP0HVV+6CAodWoYr8B
jRtWnm7RiiDAotkOhG78XlbhxaggXoWE+25grYTpATz6Xlu+xiZY7mAOG27gfOhPXJ3LIccKLX9r
cDHNGiaOEhs69FkQaqVsld6w86b2/UaGEtasYX1YmV6w4A2Gt7K4bEPYSEm97SNafdOu4WnBYHnT
PZhuCB9kEtpzq5iDkybuxfZcRA5UvR+aqxGRtgZabPHiC3kRkVoedFSEF3zpelC0kgzPdoafqHCd
PXJoOU9469vBhsY/DvM87+e5R42M8/JHmntDsrRRCCFnqZNaNsNpZmuZRsyRGJIGEo/nzhk+DsG+
aPWA7bS8gZWDHkSr2a0XkeUK2BkuvsZM95BTlh8CHG8Z0xQh/OBZC6iPZXc5EIozrXfre/gep3HH
lqJLRhjPEFczb8hjC5fEnfk3r3TVdWAXeVLAopJgxjCqPHRtxSKskVXdS7NHkhbKq6btdtqm5sxH
9t41sukkwl7G+mRl7l0Mfp4nsKeeHTmUPRu2NZesFfVtjxkr9Xqtr8GQQltLahqDKq3vwnMJGYpT
yAdsAfLFNA2/cBBaJdB9mAup8fFA322SdW0+5T5GYNFBwwMjNDkUE2KsuP7aFf1BitwkZvSe5Njv
IczZhWy/btXzUEG3vX3L7ZT4kn1joJ9jPU5ebGDZDiE6mHV+YHVxlTNsxI2zST3kqG1r44bI97pb
XjFtq+PglZCKBfbjjHybbK71Tdncrt528ATmqWVY991Unh9TYCvpnNfofEOlA2zJmzzmKAY+y2Jx
97HNcgOnPcb/bUmYnm5bvWh/V0RbuxNQmx746IoPA0rmTvZsr14gWNi1jt/CJ1fi329wLNMSwzhs
Ue+XvK1zHAyi+EqrZjwDVxDeiWUYMIU3I24wINH9amvvAHiLm4os7zmioqCVJz5ah2bmTx8NC2D7
67SDkq+dps+QUapdBPdPgvzL6YMiEXVQg+ao7FAO0YwgbncabMIr6wAxKrgssA5Wqy4DgvcGMj6/
ImPtMjjxhqexCdtLNg2PDa31A2sml04eaUjcF05d4kzEYVEM8mTgM4PgQfi1iLc8wsV8DUJ4vouJ
FnFbBPRTpQyFV6P0NRRgo0xhtx0yMVn5zcmAZNIEjOLHEtUBBSBqP4c2gl+yqfdz3s6XfdXY2PHR
oEfd9sdQl8MTOjBWmFaG8MGNuQbXsiwH4KrLXkd6zOoqz6GIaMPPZNXFRQGBzD0DOB1bFngXSzuV
82lBWMpeYN84wonoH5p1nI6TFR/8he0lrfCxUTjloRRox1gRRFlMUW0/LIMY7rUYtp3pAh+tVRDB
2ARBJgQ35mX7tBVSzenchP51CfA4BYy4YmdulmeFnSIjkCNiTFnyLEfQLMa4pV+ySmh4jDSGyXas
5OWA+Qs3djsik6psn42IlvMT6n1Eg5WDi78QVUzyChkyMwt8XMpyWz92OOJOa9CaUyk7+jXMkQcB
k7WJTgxH9EW3cagwcuiQrheaDzuUBgbrbq5Ffupce4Umw/GVTe1rMM5QOszczxp8MfHbsL+qJrGc
1Awdk/OZWHE7nCGx5cOawdRP3kdBW3+r6ihEEWSxQRUg+ccW8QmJIrq961vDLhhV1c4U1DzWwLoF
JL6ix02vXvCYdwoYPJQqah9Ni4WnbTPiY+dtqF6Stq/vRI6xIo4itgNytGDIhnYIY5ttT03OLSId
NT+ghNW+jLTA9gZIvmkSfFD6pWTja0MNu52sX+yDIJquULIIoU+BGaTe/HbDQRRUWAilvRLQXyNq
e/3Eiu0jLJa3ReXOTX/DhW4VNDcQY3+Hnv8jCPT/TxQ++FMQHnru/neY5/nbf7BMfvAO+MKZ0qCw
DPwGeQ/9d8DUAVuCiKIBiKN/Ae8cX0JCPiDKiDMPAcdAIv8JvMt3Ho/QQCaAUf4neOe/pYxD/22w
st6g1AQGW9zS3trM75vwMIAu+nUlAML+AwILUOm/oNQfMZ949TcxcZBY5rMD03ObRytifjDu42CC
RP43FMe/o8f+4NUBLf9W1dAsHHHfiydvMCfA42YAV0HoNv6MgAHv/Y1moghZg8saYjPHHM4RTaqr
ycw/FZiDF8cC+e1bP+OYY0gdhy87evS5fIQo+acyC/Hab3BrWc+immCjuunKcg9l7QUE5unPfeJv
iJltRgoMr/3ghlD6nudAVpvOqb948X+vycEbB7b/2w/FDiKqUesWQMQ+NM9wqpjTjPCQFxzw0MhI
n+/givSzrlfsUCE1NQ0HUf9M6Cv+7TfSiRmxGN7EwwAmVgXXK4zs28K+/Nyn9kY40UFLqXKHXwh3
9qaIMMQNFJE1P/Xib5OXaUPICGTFv9G0b9JqK256gJc/+eJvnt+Q4LLivJbd8FV8GeEKQHTA68+9
7zcPr/bm8H9zdmU7cqvQ9ouQPINfq6rnLruTdKbzYuVkwDNgjKevv6uO7pW6SVeXLq+JRLuAvdls
1kBp0Qf5xrGSWzwf5RwEbpnBVl4W6PevkNIK8rGW0bXwiXcbgF6zd/t0K3g9OJ1wUMCDPJ0DCAzw
D6ChO064FbtyFUPbS9Y9dWiwHxaw1q8DgJRv3D7cCt84bBNvDEn7hLYDqNoBtGWezIoLtuPXB68D
GDTCaaLTUD7V6wgEeLWiy6nl5/c//j9t6DcOE98KUQLFppgOaPaDCPeMUj2FikAXw32jDlAnE1SZ
MzDAv5MULjBTHUNXko3JFZrDy6cRrBK01yUUj97/mNN6vPUtVkhTaAC0CxlVDi7pzVBG7DboZecC
bqOhrbBswA2tQB9TOYwDPoHeJPbJVjgemrbCMkfxJ+pRguegUm8XK/nvUvoXnD7OzIpnxTQAO6MS
ksm8Cqj3Gcome2BAigvrf25w6zw2W+XHpFtk3ldJU+0iXMMOdRL2qduS2grLKpyBDOo6mdMGxHC8
dULQaCrDZ6cN451+1QsEJswxEni6Q/GnT4HQBmJ+PsZLuH57f/RT5nljO3pWYIfzMm0s1TSfJ/DZ
BQ+r3Wz6+B6geyehTGxKK7bDQgEuvy4sT+b4qojwPpiGrktrRXY4A4gvVZTkuAiWN2HayL0O0Ih6
f3LObRwrVqHnFqjQX6CyQIMjpHMfFW9cnEMonNFfr2qfAKu4gceZB7VC15wA1/11KAAfdvlyAG9e
D8/mtlWD8mke+sUdI88L9BbeH/ntDQOC0uuRi6jqldeuNMcLIYxJIHn1JZjacp9Wxr8Qrxaa5/+K
f9xoXv+NhACSi94ByzvKth2UlzQU/sdPcqQjGl1VlRwWwvsvcMzcT5v6s9U8vFFLvH1eQzwUeKv0
b0AnARmsnvrkHloQGgeiguhLuTQfuNb/QnYS2ilSfDSiumPVku6B/B/vBgVy5f1SBV/en6u39w8u
bq9/R9SAO1CNnp/jaX++jmsY/lZ4wr6wEmdGtyWjwabigyJFn48BNFW6JhgPvdcXLqrC2KBW2oFa
2SRVsAV5Zeqf0zw/or/wwWlabJnoaQ7bkhOV5pTMX8Nkedq2/pfb0FauaWEH2+PFKs2NF3S7APCQ
AsQlpzwPObjXy9mBD4XHagzOY/qQPMx+d+H0O0Xl30k4sPWhC8MCNmLQnNLWy2LZ6it+og1jfYMr
sNzVD1bKeM+If8mK4UwU25rRkGczkCeRNAdPc32EZnpzn0KrYc/HJT44LYWtHA3wFqzmvTrNBcJq
J9P2CKqQ050rsHWj/V7HDayF0zzxU4gyCqW+mWJwIqfQwNaN7gLgUgO0N3PWqHsIEf4jg/LCSp+b
99O/vzjMw3XAOzjvWD5AWDWLQ2BhSEmCh4IBDvT+vL8NH8fnW5HblNIAnhKyfGpa+r1ZY0gQJFBB
LKtKP499LD5QAPxvOzCl2FXpy+2mqQoAm0Tv325gXzzByFodOgEtxUXW/c/3P+v019/Y48wqNKDz
C/8+6cX5EpbeLorghpbIr25jW1HfVHibi8MaFUba3DK4w+xlDUSF2+BW1PdhxMKCapQYEPKD1q9X
X5dTeqH8OjMrtiT05kM2FM+hPq6bGgrfg5d+nRgv3BKtrQoNbJqEgmwV5LBEifG0y6cdEZ6TiRAF
HPj1Xgb4JqCTXyQ5b9rxriuHz22qjNvxQ60SoOYmaqC6lORhMeGlHNjDaojdtssJF/0yCAHhr+e2
Rm8CpMKHOpVQbVO372+Wt+2JMClW8E0TWAKCqySvo7l9GKCqdIL7lJ+SAgIZtakhBuMn6fgxagv0
8EVFP4HV+DMFehM2o9G495OFfS3x+J64bV9qxR1rzLKEXdzmgRfIcjeh1fqhmqLEcZ2s0PM4VOQ7
0cK6NU5ucOj+uyXgtb8/meeCw4o8aP8xkOGTNuc9ra+hzVLugIRzcjnBSlnFWZEWJYGSU4u3Q5oc
ob6Bx6NIux1QNgvRr30NkbeohRdt9CmlyU0JlJ7TrNj8Q5LImBYjhkYh/Ai4beLHLpaDFBrPr+MC
CpoJ36Cln6de++9WbdeQo3bbJjaNsNs66MRC+DQnxPu3H4IN0t4rd5wRK54h9lF7A3z18iUCO3mu
A30zn/CDbvNtRbRuWXOSzSjyAo+pBwLdvn27wsvZbXQrPKlJ/BVotS33JU1vl7aJdrxml14iTiv3
xqGb2NFZJl6gCo/lReT93qC6dzW3ov+oaCRuQwN1cF1tm1PvKUisaJ2lDzgOpSwH2pE/iIB3eBJt
tePoVrSmTJC2hbBs3gcnbGQxPnv1JUrvaSXfmCWbQYi31xhwajQoTC3pHa5C5bVZ6OSWCv4iC05A
fWxz0eSkaPVNF0zXEEX2LkzLmQW2qYKbnv2klqbIQYqog321tuYYA88LzjkwKh3cVCp2KrTK2i0a
YutcBlRqNmGx4tckuBQCaOKPh3KVwbh3iofYimVI8xcyioI6Hw2pDjJS1ysHTNJtcCuUic+aOQpN
k69cKoBrynUPBv1y6ew/7cW39pEVy9BhAlZCEDRdVAUjJ9pDYWvzm5tOnzC0pR7v1ZSuKLlBXxBD
Gv0eBdAVjgtjhfpQFEFzcl/KO6hDQT/uNkwHF7orDWIrshulPOUtY5Nz1h5MGf1eCu1Wiv1nQ/Hi
PtSREtaNvt7yqFUEamDB3gA64jYlkdVjKzeyRH6nIRTsJ8UuPvkjzMGFwDuTM6LTVf7FhwdYumAG
HiwLvOgXaXF7Eyp2vHJE1kEM4s0kcZYtOZ0nsCFmniVLx9wiLLIiGAkfwgiirvH2DZkg4K5o/H1c
IQrkEGNJYtebTcRWTIsQRxWR5+FE/QhT4lKgYGxrjxO8vsLvZ2uP0TKxAzxuIcI/9U6pB6Nb29zr
ULlyn/dH1k+QnO3UPcRUmgt78ZS//soNGNw6v5BrgAomQh7nJNEfxgiiY7Rg6qEtkkuiEGf+hF1z
1pCd4gWrxDHYIP60afjeJUBWXkHpfbvQvnhz10NB0tr1kk/bzMa6P0aJOE7reGu25Npp39jFZ4l7
KU6spjsuQVcdVzEVkOEEmNttdGvT1w1AgLBSkccuFj8bWaTouM9f3h/73Lyf/v1FKoBaEyUrEd2x
9Lrtjs8xe5RyKQCkh9fL+3/izWMe824dXLNIuQfcVQf1O+l9IjOEFWF7MOsHEPH03iM1XivBUbh5
/6+dWeUTBunlD9K11IOCPMZx7dc8qf7VcEtxG9n6Hf7IE84X2R2HLf6SEvEhbEK3oRP78B3wPokn
A3HUFLIy4/C4qSA8OH22XUaDWwfb7g5jD0LQXVdP9zBQmy6s7ZnZtuvmsfImlc5hdxxFCf1qMjXA
hhKXexc2jpV2GAX/v49TcYz9PysrF2gRJ8Ttw+2yuRkmqYO5kiBKgD84pkFzp80UX/jyU2S+kTDt
snkEBk5DbrU9jqsi7B6kcwg+T1E597uVxvx3G8vI7Vixi+gBUOuTMlh7bFvvho4TiAJO75NQerDy
zqxhTAHV0/7YdM2PWK7fJKnrC7vyTN6xS2UBNwwtRdgey7RscSlNapjkaK4VxA03Jzkl/AArYk9a
2YXvw7xj0RApZy0Md8LCSdIGg1sx68fr5EM8rz0CFIEnOIDHYTMJwvL7UXsmacbB6zQWVRDT7WBK
c2SpUg/zDBAINF5RR/kQa572fkDlzdq1/oUEdG45rPIh1sKbNzX1Rz6CpUEbGDhM9YI2d1v9fv8H
nckUdrEc8dhvYaWII5JAOjzoJ+BwuJPlPE6Y9PVsCV1o+EBg8FlE0WPnmxuV1JdUpM7MjV0t97NO
lxGcu2NTBCsEXtWvLhqr+yYI2guLfWZu7JK5S2nYzdrvjqAU7mEXDZjH0j07zbtdMY/pvFak0+1x
SvjvksjPmqgLBdWZPfqffMuL2sEoogE4m7ujguQoePKq+QpeOqQBwBRBQ7JSfQbhgsqtNoe0zKuD
feqmYmhhYHZs4soHTU1VhxSADMfRrQCY8OiUQJgMqaLWvyvwxP0ItmVuS2CdY1Oy1FColvCJC8r+
sJRhnjRjf+U0eGht/aVvIbPa4MMhZsoOaSLpVaMbduEgO7MzT4opL6spU6UKknSmBWqnzkLcWXbp
MP5w+/LTtnq5fUp4HW3t3B7FktwJaPnveArnH7fBrbOr6jcPktiyOc4Re1i8+b4bzQe3oU954uV3
r3D4oKCjH3tVQjBCiQWSBeO12+CnhXgxOEEDzzR0ro9ChmA2T6CacZD73Aa3jiy6zdBA3fzqOPTF
F+gsgvAxXhj6TC4IregkY1FJTefqmEB8Xu68ShZ3oJyALeUJ/4lDiPN3h4f6724/xIrWFMSAvoCJ
w1Ewk94G68b3bAXl6v3RzyT80IrXUnNYDjVbdTRgKf4zr+NwzQN/vR9L0l9InWfiyuYfwJFlBQ1l
rI59BY5TqqEL3Co/Orz/A86NbkXtWICrPXcco8fr3SQgwb6oRN+4DW6F7aohYa27hB/jYsplDEku
vakLM3/uw62oxfvhWMCllB/rfkr3LU/CHanw9uj25VbgNnRKehjy8OOcmm8NDF8HvG26DX36QS/C
FiagBtTchh/bJv5c6CHrwv6b29BW0BYRlyOrWgw9s1vTiq9w0PzpNrQVtFDQKCbNFT9CVOsEa9hw
hUucUNFJYlMLJAzAZCEIeaSgWc2dvsOD/le377YCNCCzhx4ahi784HOwJfBqgZS12x60mQUKZ/WU
1BU/ErTsrpZagSw2VP+rk/X/owZBwccKTUImoPaClDzGXv9URcsR+Cm3SsC3AhNcdNgBLQF5ZBWw
URA7pTmHsLnTlNvUgsBAhm+UJT/C7mHKWQm3PQWBQBffcsyKFZknJw9/FTGHyc3pUbioPLgs+xfq
jNPvf+My/h/a4UVslnDFZF2IT4edBgF+l0Qqj6GeAssLENDx7t+1UJkil262p5V8689Z8Qqh84n5
BrryjSInzQ2I6wKanIx/WDsmMDgl/TUIqWS/RXF547Y4Vhz7ZOpTaFiTx3Uz4g9hZDzgQlG4vKBg
cazD1l8mSFFrgx/kyx8Q83qixly4dp7J9/9Rol4uDWRI4dSKdY+TP/DoEYcqgLr0+5NyZh1sOkEU
apQiPeHHniX02CUS0lr+2Ny3QM/AJQ4uYN246vuiKx0bzDbHADx32LqMmjz2C3Yxg14/eNfbhZ9z
ZqpskkEZpRN2L3prcPi6qusCVor8Qu12bmjr1C3SMaxhIZo+goLxuZvrbKtXtzrHZheU4P1Cxabn
RwhNUYjrrF/HInbbPDa3wJvXJZl6nLmRB9kZmvzp0kHs398856bECmIY8GjYWpTk0fQafmcF4Li+
77mdMDanwETgE8Z8Lh6bpruDk8r3dRgd59uKVV3ScITLL3mM4gqGeLO8wRu357gFrWM3LrtODduS
Po5e96f0Ywj3oZ/mNOOxzSmIWuztADT2o5QQRmPQW6KwhnCa8dhmFISpVNUAVxW4fK3ffVJ+AF/E
qTyDb/Xryi8aR2iteXHxWG0RedjC6cc6xPxC6v2v3ff3YQI5xtejtwqKvRwHySMEuPrj6lOY6I3M
ZLw2nrmvcIm4USNUa4ueFjeUxxClG5v+bpVbBLGYwczf/HTkT4Ef+1Aq8cdoPy5jyqD31Iy/oqmV
z1SEzc862SJ4FJdN8sHUPeW7vkvQx+FpaP5Uc+F9C71ouvGh/9XuYsibX8H+o92PzDM/II6zXeOB
odr7c9flZenDWAVWlXCDYSiEd5LAgg/Oel53FEm0wZMhCPYJZ/2djlsPxtawdQL1f6APBl4M3xdG
4N1HYLp5HcyQKOEdaW8IXn3vkhkuKjBkT51ogdBctYoOGZXaV2EIQ7dGw2aq1keGjqdL/gCL/fW6
rbGGbfKQFo+gxuzhUA2hpgBJ5P3BT4v/1qawkpOkfdmY04fDUoz/GXDZu4PNxu8K3ioZD8R4+/6f
eTsHQjP39W/QixxisJOKR195NxCp+QQPTbeLHqj8r8euYAHZVBD9eyw8vOuQdr2KI7U5phIrT7Wg
9m9VsRWPiQkfqyL+TADscpoTm3pQTOjPtKlmj60P/62QfCI+7KTeH/u0795Y1r84B4IKD8GTPhYN
DNLHcOUA38BotdebcduWNvUg6SAGBTmc4nGEx+0uidZjva6X2iZn9ovNPJjhZOM3JIHMCTN3/lb7
ezH5tduaMitYg6mQhjYbexxj+INEs4StHgzbrt6f+jc/nQb2ozGsGjRU5JMKiNfyRqZmv1HhMuUY
2soEcmsbxVlU5R5dPYicQBoYKOqKOA5v5QK6TW27dhxMp0UKWPWln8winK7w+HYrA/gD1CX55i25
bOIvY9I2+95fHAlJkZUCZEkQpIQv+aaZvgrWOd31kLE4uK2olQNKCVDQ5vt+3tI6+rWcjLBVO7Ev
TqPbTfeUxGuktLflLczz/EDl6XoJr/ZmFqCB3XEPot6fPDlBxmrV1VMxzAZqXFX7GcpJ+tnt6+nr
5Ju2iWGQ6RpziFHVH4jiyR6lXfTVbXSrZBkWEXRrTHVegiFwO0CO7wg2waXHuDfPPkyPlQdKPmlC
PaVzWvbRjySE6mI913gL5QUe/QxqpQvZ+DQZf2Vj/CErbpO5iotxEEOuRnj0NnKgP2gn5JcFtp4f
x0ihFhEm4i5nLf6aFcZpGkquVs2yQMXXVQoxusoRYG535iHdBSdgb1G5Z1YAbxg0eVUMuSW31bai
uG4gNw9nVpYhGT8K/5OvapdbKabEiuBERNCYUBHDbdSYPbrON1sE/ITTZ9v996pn6bSVPT47jPh+
hTbZDre8wS0p2/o/UQ+PVRmGJCNxuRdwOQQ7zS2vnbw3Xjaa+zBd0P0MSFZTcRts5OlktOs2J1bg
VqbgiwDTLUvgfCp8f5fy2nFCrKiFvBmdzbBhaNN/8gSUN6bOuJ3dtu4P/PmmUpQeyUoSh/uyhNkq
BNcupYFTuL+RBmxPhjYIq2RoYpJVIoUFY0P8XWUWl9dVGtjKP1BKTiKKzlrmy2DeVULdFHCzd1xO
KzKnKa24WCOSCTJ/Jl615w136TLgu63QDHhdTCsQypli4sqL4ru6611e9mhgd98To+FFBOXATPfN
tT9+0RBRd9redud98k0Kx8WVZJ7XPU7bcC21mxhRYHfeJxYP6wZP3iwYow8TMEAQs3eswezGu++Z
xkwan71wdVzMctXK5I/bjFhRyYMQjwTpSEDaZtDpj833WPtu2dtuusepWqGAiLFFFLMdHp6fosB8
dvtu67Bsl5W0s8b2g5TSRwPF6x2fqBNYAxvQqnmB8+JN4i3YgIpCzhCO4qsTYgxDWxGZFNAXDuD9
nC0TtInXFXeNkw7ttdusWEEJ+1+lTDVjo4jlNonJAYhwt9CxW+m6GcKKRF6RjbS/OknlQs3lQofr
TH61e+Y4wQIdp/jqcuoz1A9kkS7tYRrYDfO5gV37UEwkW2sR706nMAyrLiHiz322dVbiHo20rWma
RWr97A/RBmEeIx2n24pLxaM5FV2t8i2A+KhvQngQJJcEbU6DvHGg2V1zdAP7EoiSIW828aWC68E1
bEg/wo2GXDntQ1uURw+jTuXS4Q9ISK3iQUftygT1ldvoVnjG0kdlEiXQWipLDt8PaM+C3OM4uBWg
cTVD/beiMq+ZCWFYP8DivZ3dDk3Pjk92Ej4KN3x5bNqrMh3YHVx9LhFrTxvv72X17fZ56wXhvHUQ
z/LrxfwTpzDVFhsE2ANg8XatoJ53YXO+vX98u5UuBV3AcVPQiwqbCRURGHzQjA7TZwC4EWPvr/K5
P2JVucXUbqsHWHOuNWueYBtBH+BH8m9fbfGFivTN10Hq2431TjYEdOEYEiuwiN6tAYTDDxuP6gzP
//5HNbTkoNKYXS+9t1VO2+s/I7GXtXvF1omSgZzOxPAZFO4KHjrDz/dn7O2EBGb563tBRWtoLheq
h0FFGNwaBY/zsYlCp9Pct0VvaB2TcNsK3Dr4kj5Ew3an6tWNXg388utPl2gu4aoNQ/u+LcsjLGm8
j5tfb04MVt/uNAcJL+DqvU1odtTP0TR/nw3cT9wm3QppvLO1HVhdGlJPzZOq+dOUwHzAaWy70zz3
Y+313aDz2FPBTjby2qu3f9zGPgXFi2f3cQjmSNWdzuHdDeNCqNa3rePQVuTCYZ2rKWh1ro3gj1Gg
1AHKP+ZCm+RMXrBbzEJPsG/H41Des6k/uYTh/gEKCt4LJzwwOc786Y+/mB0h/XYdTgRGCatx2KpE
D742H91m3gpTWLUHY7CqNYcV4T0p6HeTmF9uQ4evP5vgRAEMu2PZokmyw8PBY6JDp6dfCuvZ14PH
SpXwgKtKqCus9S7qG7iELY5bxjp1R8iWTdNczFAdMU/NVvxDx0A6rqUVoYsyFM73JM1g2Jbu/EB/
gFWFWy8GatSvJ2WsNlMZ2aVZWWGjrGM/HKoUKv5O62nr36BYqPUIZ5l8w5OKx9bHoh6e3Ya2grTn
U7D0IZzrqEBuieD4EaLT6ZYUbfEbNRUkUSod8jJOv/Mo5Hj/5MrpkgMh7ddTHkYxSrRk66Gso54q
9Err8lJonqmgbPEbgdVs/BonqDcnv2Xv85Nv13cz6uRWUMd+qW8zjON0iZMCGDA8B+HlowYijJpo
djumbYox/LZmaJEWdQ6cK3yU/Go/dV1/oWI6pag3KkybYVy3gIquqQT1mibhTUVYvOvK2E3Gwrcp
xp0Oy3qeyjoPSgrVa2gc7P/rEzpteJtd3AnByl6MFYQZ0mc4X5U75rlJh/h/0Yrh64p86VX5slU3
W1z83Iia3XKAzSuGLGs7bBOr8qAvP1Rx/SdehZvAgG+r2gQwzmoGOlW5Lgw9ptXYf4/KkFw4qc/s
lsQK1LSrOuJFmJWkJh+9bv419pMT6ZT6NqGY6qohYSWqXChJcNJ5cAlpq8htn9tcXB1KqMeGXpm3
zPvK4uiLabUTrAxfbh2jJhkpXAcUz5sVsoLwBryNVMHdEq/NxfW0H1G4g6GOJlWxZwuHOZ9Iv7hF
kHWQQrMpqPsYXw7/lJM3WTftoGbQuH26zcZtt7HUE5uKDD7H1X5IYdC6wLbFcXSr3KUdESsocOi7
1ek/ATP3yu+enKbFZt8SrrdW1AJ9oCq5UeHwTFvfsQ616bfTlMB3T1csI3XsQU9g5AcBrxbHSbEC
NIIVTQPMNUV7LP2KHtxBTslnt0k55YQXBbQ0MGAsAk6zppsFbIJWsqsa1xkPXw8OzEAaiYUUmeiJ
vk1T/4asrdszLFy9Xw8uI9jGKN0kWUQX9s9SrwlM1tBldkvnthaNkB4gmWUdZQCAs+vBRP6VadI/
brNuR2ipa/jeLmGGN9nPdJUPm5zcKnSbXhtsEHtO5iTI+JDKHZwxa1AunL7aJteCd1ITiP/MGWmj
/mryl11iwMxxG9yqc7etKTzB+Az7NPZAotNBFDp189BxfL1T4BjVRxP3YVu5emk+bKGnrls+Uje1
JxjPvx5/VYwJSCKNWbXB9ahDaxLmutotmduYJKjneu0GE+8sJICBheH2O109t21ok4JVU4zQnAvG
jIjgaim5t6MNc0yJNiBJ1VM4eaE/ZnM33m6GfDTFpfL/TMFiw5FiwGDkgl5yJll4coEL4QVbkme3
jWjFZhmyaBnSdsx4318nXfotLcFEcRrbxiJVehoX6ETrLKmjbh8k7TXk+x1LLRuNlPqh2RpONYQT
os+NaZ7o1LklldAKzmYeBtmJQmdxHaXwC2fGv1vHOHYrQEMrQOsKjqkI/tPw5a/OQ7MVxqeOh6eN
Qtqg+jVPVawzFZbLPmYtnIc3/cltQa3j02dTU6OhKLIlgMM6M2W8DwbuGEI20iiKgSbteC2yAkbR
qwH1KfLcKmcbaVSzchxivxLASgQHaX4EuN26TYnVIjJp18UA2otMJwu/7qDCc+A0dBzcCk6Yj0Vq
rJc+W9Kie+ygfVHvTdOW3ZXTx9tYI5Oa0sD3u89gsVeoA4zy9HoDmf/NDbjj2/AD1fIp9aBAlfVb
ex9vJjyU0ORxmx0bf3Cy9p3bwJeZtxXxfqubD4Snv96fmdNh9kZLwab9nZweB1ydMXYcsvtiDMOf
pxJM7MJZOB6kNhZrY9qDV3PYZ6MuHyajs555LmBwCsmV12c03nL0FCdxn7VhDQaBD/gq3fkxEW6J
wLZiCxYO89VYddkk8VgLQ8ql/+N7NPz4/uyfOfFsMzZ/MwWUYWeRxe0E201ZJLuJdIFbgWTDssJO
6bT0eZelnX5uYvXLROqr24fbVwDVUrnK2mRq/afX3s8oom5nkg3I2nRckLbByOPs7+MNNpKrE+kL
m8VKYXhHBO9rrgxcOge16yNvX/PB8WJhA7LqhPI56IsxK0zc/0TDaPuMW5Jb8WJDshiHu0PgYZtX
DLYUPFw/JZsTh4/6NigrGRmvWBH1mVxVegWZmuUWjxaXBGbP7HAbhCTDjTVVNA+ZPySy2hXTLLa8
Ejq+ZEB07g9YO7HooEiuh23IGCex3ElM09VKovCX00a3sUhrCBj1zGeZbQnP20lCPKar3fBwgMK/
zl7ClCuj9aazulJHmFvnVVE74RpBjHw9NOviztRbh9prqp/TabiJ48EtrdhQpLgVG14XG6TxmtA9
Lo7PXUL+dZpuG4tU1uOk+qBS2RTBQhk+sneLVo7POTYcaTN8K0nIVdaocPnAigBUuFryC6XX6ch5
4yT1rGqXxtsIFxYis7H3UnFIxcT+EVW5lCA5U7OPB9Pu6y5pHUsOm9e76UUVlepUBtP0CAbVeKy6
YgDGDof3l+KMi5Jvw5SGemJedBLSgFW1oT82cNCmIxuL/hverpn53CVqYg300jntb+B7CKMfOM54
8svs0WC4j0Br7PaVT7S8R5cbXH8058wKg/EGmq6zH277Ma0hac2aiTwXquFtZgbvedFDOt/NICt3
DxUZQ3Mz9eW64xWEFXaKhFS43dpslJQJqFjlEsishJAbMN3fhuXS7f6Moahv84tZwaYQSl8q6xUk
Tu+XVHjse0wqXH+YGIeTf9yqPwuxNvOdNL1qrwfop827WejQqeaFTuPrDKB5s4QauOysKYZrNC3/
hXy40xnt2b5UXJRs0nAtzbZGH1gqrv1yvnBnPFOPetZX16yfi4FtKqMVTOGvQLRdvMO4VbXCdYYw
RxyQjQTzhPClbkKVsS06pH5P4Q0PW8f3I+ftI8mzgWAgUXeGNYHKVk+aj35L1VVpuHZbVxv9BeF8
uFA2o8pMXarnvuvC64qYxqmw82wudULnDcIMSO7hWgg40OurBJYFe7eJsVLkzEDCGw32jcIj7C4s
2H1LiduetKnE20TWLYDWZ7a2Beg16dTu4B7g5l3p2dguL4lNqfpFocMT613A4ztKxIUpf3vLezay
yxQjdPWmQmXF1sZ7D22pO1pRuBF2EAF+f+L/K+b+Ppw8G+AVtG3kwS8Qh0WXdj+aXv+ZuqK/RYqH
2PvGl++w2i0eCCnEYVm8daebztya1NPXvjLlhy6cysPYSrx8wvBe35VFwO5LOCkMOx//dWEizsSN
jXDpUxn6WiJueNmAU91Oe/D6l5v3p+DM4DYILaFj13ghbbIprD5soSoP8QR4udvgVrXVUWjXzBQx
SZf2d8nXO6ncHJ48G4QWhlO3lWs7ZFGcXpmkeYABxy+nr7bZzpTARxuyoyoLBFOP2HjprdHdeGHP
nZnwv4jOmy/QW0Qm1/V89OhTEROnS79nQ9CaJRGFMKnKUuU/U1MmOaH16nTj92yWM8ieC3C8HB20
cMF9ZWX9Hq4qz24zfpqrF89yhSmhnN+giZb2otmzkrU7wxBE749O36xAPdsirYyXcSCcD5ln0Mgl
XTyBW+719zqO2/suCsUXVFbmAmvgTNaykVecw19LxAMuRi0p9sJ0DbSnBXC8gAq7HRc2/EpR5tNh
kTKLfHKPe+nNMGxO1yPP9h4Ly66XqYfiqKJT/KVBz+HDksjRLdfY+KsoFmXZtFhmeDSTvajQ+Z6E
Wy/Ts/FX7dBUy0wQtdVExHU7Q9SHcuZ0//JsBBbapFFVFp3AdZ3+ivhc76C2XrlVLjbwaha8WL0G
969kIMsBJjDVTk2x230IV4zXsQVWD1FBY0TmkephA7MdtE9c198PrTPJzEZebRAoM7PGg4DYym8S
xbRuJ7dsZsOuCtREabNMbZYoMt5rke7xvD647XMbdcVhWjCDvycyFkYH2Lt/bfr2i9OU2KCrrRR4
NWIYOgFc7AB1xJ9iS91e1DwbdaXmURWmkbi8eLClXRL+D0wEHOtzG3YVCg/GsRVSlxh1cxtE5IkV
YnZq1qMwfL0N9TAXaRd6fTYZKq5W4K8OVeWkBUw9G3bFax9Sbc2pD0jGf2nJH3pFL1y8zuxwG3PV
xfXULssqs7Qsw5vZ8HAXMEnv3TaLFZwVmWFauOABxm9wRlSc3PVKXjiJzn25dWVcVTOHNZ/7jMhD
G0UxCPahk6AKJtwq7CLBmGYJzglv6n+2pb6rVtgjOc2JjbjS5QC7pRStxTpcd/Bf2g/csR61zQ/K
atoSEiONG02/xMFu08U3t48+1R4vKpgGCMjJ7ydskyRId2pPoyR1nA/rdljImfeyqtqMMYwpIaG7
n6MLt8Mz1YrtdcDGoIFueYI9wlNUKrQ2y5/B1Go3j9v87DY1p/35YmrShcIHbqAtgGhje0VYnS/x
7CaPg8e414Ojj55Cditqsx4dMxIVd6aYv7p9txWbQ7n1a+DhbKOsuQ/X6Lqg6tf7Q5+bdis0h5GD
7ChXkUncNu/GqFf7Gm2du4hujh9vBWgtPLOouUDBMuvgyo9ZdKyldJNp8WzUlVgHr0OfWGQDM9dR
N5RAjrSVW8a1cVf+Snz00bjMeh7fNMmhL914t97/cHYlS3LbSvCLGAGCWK9k9yzSsDXWZskXhmQ/
cQPBff36l+2TBM+oI3DRSYHmAKhCLVmZrpjBPAR1HtRlcQEMiMTGjh+muvTzti7qaraCL5iY6S5B
v8+x6uW7MfRSm5FgLfj1kpfTUrFwgEdEDecLiInSchj8ohUXbzXW0B/mu+kuysyf512950P5/feX
/JX3x4VbRYuKpnZory2iaYm17lDpvqVio/CXv1C3cdFWUVevddM13aUPSZeIqIjey5BU90pM+qR4
tp62jARJDwbpG7nLv5iIl37SsVm+HE05StVeTD/tX8A1jtneosmq86xl+bYpQ/z6El5ZBafDxEOj
6/f6IAhfW9n9WQ1qey/sNCeoJszv6jBr7msDYRkCwY5TXsr3UTWYpAUpazJqXT9NmGeHWEU3n4ax
U/dlN1T3w7qqu2rP/mrHJrgn+0ZyvyfGZRRaSAbW4WlvLlyIP4zWf4dZ6DXkCFz9r3dX8TlnYMDu
LhGZmhgzSHM82MEzVnARZror86EUuGPTiGSSHPKIq8GPK4e4CLNFAz5N8rq7QFwLErJjmey8rk9e
1uFizExlc5rJ2l72PTzLHXp+mZZ+eHviIszadpGalpu5hA0USgOunnXkpZYjiQswk1W4Yn6SN5c8
7L+Au/Jhp50XGSrWdl5z1Q9NrRSMRlb533nQfKerFwU5lnZe8x3znjqbsSVVyKe7Wp43lB78cpvI
cQ2lnCBbNsocTFO0faSkNU/hoscbxvmKr/sP25QMltWYtrlUNDT3+7qbhwNgge6QRVJLFpwCBgWm
deF+xH3ERYUFra3BjnyYy7DQpTjPMwbleBPCF3ldfRf3NBey6SBaZOES6H0kMSMTdK0fLJS4yKd9
l2LKGqSCS1l+Ctg6nvri8OJllcSFPe1ZZykUsasLI0MEGSpSxCX3m+4hLujpONBqICC6vfQoOcdZ
TQ1k2eUffnt+faR/CsIFi4bJNKhKtEH/pdwYjfVkPasSLhMVxK6DCHjq9lJUS4a0/ulg3XbjslwT
qBeeXRf3BPmRhtIitwDHZTs7kXEuE0wTgGNzEPSRNfP4ts2tZzjkQqFKWc87w5wMYPnlh6J5ZIL4
BeQuDqpGuxvwzam57CvETyMr1pjszfvfn+41FXxhk1wcVNgFdm8kBaJt13eF1ideqXuizdfwuIUK
+Bf5+NJvXN3TTzfIlryMpoPhDwC58nZeRfmP5bZ8DgwGL4OlCD8eay7e5qGaWFwvpH6KwPIAKvs5
6p9ZJvElXbhCrSLMiu3vZQzNLdzwq592vTs/fRqoE8KZAGV2KcMDMn1Lh9fU5Fn3VFpwjiRN1LTk
bmC0fOiQp9wXcoiemAzoF7uX0RvZ1/tDsJoibaUUJwC/er9Cfehk7prmZbP0QXM55M5PhhgMG42e
pVcXoTqRQ7CK4R2eI63v+EpNsmtgMX9/o65+4aXTdvwFWD5FMLVjCx61pcAc02pPGWjbPFd33vl+
oCKabYeyQ4gp7+nIwcs9euYdLjSNocw1AVmP1JesMhZ5L8Cv6iVZCikt56m3WTHvUCFuLtGxJq0h
PzIaHDce+tf23AmVQ12hKNCgKmBGiatiWRWDte1GxfuVkoOLTiNLNwSitei95FWRHAXdErtHECAz
jSf8xQWpGQvqPdaK+tJMSp2GqXmz7OWtK/Pa9zs2Di6uUqAd0GByT62PCsyhSd2HEYy5l36piotU
K8sIIXhbNZde8PGTWcvnKJisX6LtwtJqUDY1BETFF3QjQ0Df9OccEl5+N8eFpK3ohG/Wrvjy6+SE
bJ+MCp69HIGLBis2Bi70rAlSVMFFXBFImUk1fv/94i8+7kK7TWV62JWOEAO/GOihsCTvanInwqj6
3PYgCZml2J+2OTLn3//ai/YltNsJy5pRFnSh9QX6bE3Sk+HjaKTPNmFtxy/sbXHVCT/qy7wXbYKH
TycTn7w8A1Z3PUPbWLFXKyyLkejDqlFRCCnkCX+/Ly+eAui26K/Pp2lQA7IDTGs/2nNmhrdqtA9t
pM4lZuWoKPxCUBfCtneD5iSDBdR59kXn+gmSNH6IYeLi1ppMQ5IhUte1l/8xUjzkmn/8/e68GFsJ
7aLWlgUtaw4kIgp7PUr7RdTZRwII0L2tZ/1nzlT94fc/dOVm+c+Tix9yAyxwR0uyaXPROVdDbETb
o+W52/vpIOuj3aH2ZdnWDhCvIDUwQONyaxDl36fxhZ9226GaW1vguW9QRe+WdFt38l5ODARGS27v
pgmyGYB/6KS0JXhgeR4k1FblR2Fl+dQcgVeLEBvgungC77IKHKIN6ZfS1H/VnRdNJJZ2IrHNzuDK
rNEmYLK5qxvM8tqBffv9ub3iVlyEnd5p37YQNbkcwf5HFU0RxITaysez48OvP/pTaNuHx1YWZQm/
Itu3Wc6rkyqFn6InmLx/XRwl63ZB3w4h5NyQpJ6nb2j/etVy8OWOV1FgyRuaQVWXsqBATApQYUVl
dyOaeW3PHXc7hxUkufK8RsN3/3sNhyk51tr3yx1vC/Q2DcIJ/rCaKDRtgu9TuXixe+PFc4iZeFH0
q9hwnpooBgav9suYc58WBNZ2HMiytGtn+r2+5BuJ7rJM8ARsruW91zV3cWuBpmEkK/iIfRyCD1As
eNOGy3HD971yni50rdvCfW8YHji2H8VDq5V5RIn/Vrf6xdgRG+MYkdFt0SMFqC4FYeWZCzAsh4Ln
571uvWrF+AnHlCIp82ORc32JenBcbuY95kv8/IsL/+y4nUe1LSV6Hd3Hbai/73P74HemjhmZCoJJ
/TrUl3GTxXkZ2znBFE/uF2+5cPjVlm0gUGW9rBvkskqm3xiCWQivT3dxdrtlGuoiSH8pa98iYipw
17kXARHiLceSCKq5tFuR5fESKAFNqpjMePv9vtx55ki+t0u/oZACEAJ/UtTomLTBLRjcK+GKi7Hr
w7pHRsRrMDmHcbBwqNqNJzI0nypdrZ5/wdXOfnqU9oIZFP1ZfTkwFTuUoMyvy69+m+OYKgZq6NR3
GnZU2U/gLbbJYsit0Z1XvIwLtOMcWHjoeCOMhpRqDFwy9FOzyausLbQL/AoNC6BFCSR1A7XkgUef
dsr8dsWFfS2spXRUcI/iWL6M/V2zSj/n4mK+1hAF5wZEhJdq6x/NWn2szXprrvSVgNaFfA2bGqeF
DhW455uhedt3Un7KI1ucWmtBTEqqAlxQIhp5DNkw+n2b5+xGRvPKQbt4MBUFGx2rrQFTOsTm5hFE
z4eYf3hdURcR1kO+E3KaEa6ooPIe9Q52P7XL7GdbLg9X02sDjZqtvgQBfViGzMaL9o1sXB4uqI72
K5sJwqZ6iT7WtGUnOi7LjQjhlWfWBYWJfOCciwJJWL/pB1Hs+bMG2vrHaOCUEq/Nd8Fhio0bmdsF
f8FgxtjOBhU+u/ntvQsPsyNnAxsQD3e8gCa8uqwgXvT8cMfrLysa1eUw1uj3or25dfdVLbzIwYX+
Dx1Xqw4xlHNzGfKgO1NB70LJPF9xFyK2LkdHywYxwqCCIQ5o/tzbwy/+4P/x9otZ1xymtPIBrDYg
Q6i+9TOgDn6XxQnKWraXA6uQulNMaiajmHUbV1TmvveF/voOcrGHY8O65lIK9oGUK8R7hfZicMah
OrGZxCtb9iVqY3kX1gmjgY153t9qKr9iq9zJcSqj5n6+Rn4UvBmPxTEdD0Hd0ITXNLjz2n0XJBZN
lFe7mcyFsKKPJ0gNkfCWFMYrn+9ixHIKkC86gTVq/IOx8cjr4dzXm/2jLLrlBjb3apkvFEVctFhB
MgMY/oBSPzm6szrqNZltOCNYwwVapfwy572XJonQLnqM72s1VxHA7jon8t1eqOZRlcwzOXHxYwNY
aQ2kJ6sLVFXv2+qbGLaz3xk7BrwcdVCIlVcgYeLzeWEhvw/67JPf4o75RsPKoaaCtC2bZJsImqvT
Fm4+0/rYccd2MUqw9s0G35BR2iRETvYURPMXvy93bNc2u9EqO6rLxsTfTbevYO3SXrpm+HLHdEk/
TTU0cFFYwSD5g2HZ9IYZ61dYcQFVA+DRzFaruXRjtsbLpL8X0eh3ni6eCkAntVJJqsusJv24QePg
tENj1c/duICqygxSDhwwY8q39z1dqzOUq7zaoUK7gCo5kGNQBGkJyJfyN4UYmuex0KPnp1+93M/5
FBSrupGgcbaO7T+Kbm9bdUseQbzsxFxk37y2glRRhWve02NCq1WjE36EUGaTaOM82DYUN2Luf6Ok
F/ylC94qj+0ggQDCajfGxKLMs7iWRD0s4zQ/8gEk51O+/S/q9NgkzAQsbogcY0xrjw8N5IGeBknF
HaSk6H02VCoJOSmeIzGz0w5B6T80SJJAS5GFD6DxF3ftRKq7bEZelPARVOQnuh/rOc+y6G7VnTlb
vWQkLvuJPch5xfjzBBbtMzv2T0Vgm7uh2lp2F25ttyVon2d9PG8rWAFz09GPdUkblWxT0CwnIDyD
lGYHOP0gqHAm5Do7VYLs776Zqg44+eKQkJMuuHksRRdaaCf1IvvC5rD5AN0dNDhC1D8/Kzruz5iG
pY9SIdAhRHbPoHy1N56qV/IdF9xWHKLdmxpPLcgbLpQeJzvYGyHa9Q6+dKqOK1vB8yKCcED7YynH
O4GhPUjNGXnmwZI/enlLF+BGo3HY6hJ3lKoDEx89+bPtplv4oVe25j9gNskqiZNC3C2lTo4tas/1
2nQ+Q2pCu1C2pgehRY9U89KADTf+RBj1GlXBym6+oA5wpuwoKI71Hj007Q4pMdxOv2zEBbIVe6da
aKCigrOMNlEggDyvamzPXgfqItnyYam6qOsAk6OtTaKZvxsxYe6XpLnsXTyQskKRFaFfkD8IbYsE
9RbPiN5FsoXUoDbXtJiG38e7qFqeAODxAlnjRJ2IgyzArHMAiC97vkPYMyD5J73k7OPv9zy8RkUv
GKoLXQO6mqM1ie52yXL5NkJc/D+0oaPTBixefOwZ+Vw3455MHWnvIzjDO7uSqEj6cBePlV23Ev8T
/8vrgim3b8VNUBGhmhLw97Z6Yhn9Pg71csNhvPKouVg6EWbRwjA9fGmCILcJVTsFNyo6Tqd+urZO
aQ8BNL/r5kLrVNSsAulFdVHQJm958aw2Enqu7ZSZdWRWehVFuKz5USPYapCetpb7WaHLvWhR5yFI
wCrM0YxbjIE9BkzR5tdrcqFtRbfNPJeyBJFPREAXn+Pla5hfPORC28piXScj4Z1a3YZJZiVe0W29
lWu9Ziku95qEXpQ2Q48SOdvHD2W18fsdUKIzkMijigcU8552aDOlzdZAgqAx5tmqYYwxi5wNScfN
/G4b1ujGXX7lff33I3+K/VbWqPyYr7mZVn+NBehJ884GKJFu44036hVrcfFwC5o8gS54CcKJZk8I
ZnABYsgtRnIUX+qkaDsvcJzQLjgu38JsO7hGwVccTwv+tLg00Y2/4pV33CFu+72PfGUNFwMnu1YM
kLaELYsVpay1QuRWz37FJhf9xmc0ifUMbDgEg8RZ93w/yzr49Psvf5k4S2iXo606xLoBklldwjFc
E8Sf4MkolgU0RNDJAWLcjA+D7k0VH5LtMXQahzSowVz6+59/beOuV+unS0ohfdDMXQlXwum3Kq/v
4bhupA2vLX21i5+WttGuJiGQ5Bs2/yF3iBtCvM9LIhm7dv3RnxY3fY9YtceZ2HEDudo0fdram8X0
f5+AF17c/0Dj1mXfswBhTrsTA1HGPhMfxg3TYHGlDnvEq+Xt30bWY5ZkK8rJpzKqsi6pDzI9hN3B
7vmUBZ/zpYadDCY70Syib3bAmID7n1QMobz++5BR4lXxUC7ag/BwlSD0KC9gw7tTU2vAj5E/+1wQ
5YI95AHhoG4/crAIRTLWbFdxcHgVU5TLUBQBx3AUkSiwzXNi9vYTmwPPpZ1SSgfw62TKsLiABOk4
TVNfPaHi5EUdIJSL9VDj2gfSIH8stI2ep41P300ta09/44STK+3oEMx7dRHL/FFVFiy8m2Fe4Zt2
sXpNHvECkS8wB2VSbphq5JzeKj2/ZvHOpstds7VC9nyZV7qfN0oXkEDmNxzly4srF62nwqGre4ap
Xt40/+zo+WUYZ/QK15QL0EPUuc0KZIUXFnRhLFT+biLkDz8DctK9eWUAerUIafeqeczwSKFR4Wuc
jvfmVA9HtZnykskuT/QUJrJfV6+bolz0m4TswZbPurws+fhtpNUSR3m0nL12xUU0AR7MRxwnwMdc
fMhV89zq/r3f0s6G17WlVrANSxvbJTpq1WmMlJ9fceFMCrP8KFeLINVV0yVbc99t4+S34S5mOuo4
rcAYGqQLJs2TMMjKmHXd7nfHXahUIUm9IUbCl5spfOKwoo/VvExej71yUVLgeo0yvmwFCp31uehO
evTiUIKvdbxhfUR4LYuhuDDV3/ft+rCz9bvfTXEqYKzpo3yhawEO+12emJh2TJirzSuuxXDrryFK
2/RHQ0J8eH0gx2Ahcp2hZF5UYUK5KCl2DChoGhznXKzkaWUVSRQVmVdYqFyYVDVg+r5aqiAdmjK7
hxDsfpoBHfbadpeKLJdKTlCtydI6754DO79deuF5y12QVHFgWhF8PrCh2uJtM5hSCbrB75K7RGTb
fFCB4eLiEgj6wMM2f+g2XTz47YoT0aoux0tfduVF7oc5V6RUCbf7LT7MV15PFyClowaqcitWH9d3
u/42ZT/8vtqxTqjslsUQIpyI8u1BiDnty1vzvq9kRsqdvOgW2YQiDBAe1iP7g4MlO66pzk99W6u3
6yJ+5LW1aZ8VyyWY5yWZl96vr6rcsYwJL10BlEtx2VpxgBPxWM75ZquT16a5oPxd2HDbR5FfODZt
LPY6rufcz+u4WLUgxCn3TIEJhZRdEgXHmy0iueeHO0+rsLlZ84DlFzWUp47NCfPTKReY8vrVW+p5
lSgEhVg6E1Vc2eNrVPRerU/lwtVID+7MoMba9SCedNn/aC0oH/zO0jHbeRVFDW7w/EL7vIwt2aqH
FVGZVyoAyNyvu1KtTbDVbMDq07rEUJQ/22zePT/dsd26Fians80vTTWSuKgCkcwTZEr9NsZ5XCE6
DU3LDRtzDM1niIp90lPhxXyIy+I8rXmrG8D/DEI8INUfWGY/FUwaP0f8HyBaaIe1IQtuC43QYgze
rMCNee2JC0NrESDRjig8qxuaDxk5aLyq2a/1o1xdSJ7bXkA3I7/IYOdJt0YIIouB37D9a9nmvzUR
5ULRoMhRg79DB2kVhFmMluEQ98pspwP0RZ4771SMQGKg1zqkQTpBpgvQ4xwc8atnjuci0lTQajEZ
k1/ahdvkiMoPY9h/9ztXx0zpHKJ/bahOCwQye7U8qFD7GamrDllHeVe1aL+nEpR/mJ/S88MkV+ZX
OXKhaE2plrUudp0GW2eSZgjlqc92v4zdRaLJqWQ9Gp3osqvxnJXb20HaG7tyfRVeuIwuAq2hNYjK
ujVIgSqwd2xs18cqi6bHRUz8CypV1Z3XwbrtdxDBN1m+DBoEAvkp2PYdbCye4E7lQt32cpXqQJqX
QltsflNBlu4B42V+CbaLcVO5Vk3QIcjO9oacpx4keosNohv7/28b/KUDcJ7r+ZB5aWaYKgq81Qlj
m+2beq9EstbLt20d4H4I3VJwd5bxms3Pkg3vjCXZaddXbXadvy9WIe63vVkStGWB52iPD23ETdL3
nNzPpvjTzCb/wMv+IZyGd2MFGhnCgfLkcimewrCpgOxSn71O2UXRrdueo49yZGmBP4huPaSdRf/R
b20nPhCUUqXCQKV7SftTkRXPANLc4r++LvLSKTh+56iMLbd5RybFmie1gSPL4nreOOPXFnfCg9b2
UCshkU6zTj5NTF3RwX6ewdW9nGxQBI2odGqGaB1js5GgSzo2Nn4zRMpF0mm9VkNBQ52C4nVK1ln/
hXa/n7N3gXRROA/hLBeVspzk4jQt5VomoQ3kjQj++tq9cKgumC4cGJqFK3xyXedDkoGc5WHlc3UO
p/zwcw4uoo4WGy2HSeh0ECQ1vQXOVjWeSYKLqNt5eeyLwcQHCGNEE2OAHvQsm+5y5leccHnKKt2B
7yLbdHpMogfxnLF3NrDqRtv2lWvv4uokzWbDwOWX5vP2fgjIl51xzw93zHU9FvjIo4NF0f3U2DPp
Cs93ygm2jwOUnVHXwqAYu+NoWGDQIbzVoH2lra5cGBfADLZeqgonuszVaStndTfSY0yabOve0Lao
T3gjzTe0igiNzSCyx1V2wbmX2txXBu/lAi3hG1f3ZWEPoVzYVyZCOYsuylLZkfFNp2r7Rq8otsXl
QfJzowzrkcvkw+dhHbImAYw8WmK+Ag11oqEo36BfV57qSPZzjGHj/U2TH9PdtQVbxqQo6/uwBgf8
733/K5bsolmQJIdzMfQqtVNkzxmdoqfDbuIjhJLkx9//xCu31QWxNAys+2KNVFrm7O+cdt/6Xnjp
WQjl6uRlVQOWy6HB01W0LCHtwONlE36xvothGbcDeIKxVmne0k8cQ5nJTLqvfpviBCcYWZ9Aralk
CnCHOBfmuMf4z3jyWtwFBm5gxYryWemUsOCtHuf7kJv3fks75RWEbIFkEtFmf9BPdpigSrMMfvPp
qAXjufmpY140sITDjDqNZva+7tbHBsbq993X+//T0ouI6MDaCS4zU89ZQ78tmvp5YxcTKCo6RmOI
pUe6v6ky9SOopOfSjjfepoKDRwqmE3FbJ1xOYCsELZbfltBft6Qo+7FdjFKpFmt9ymbgpLe+vuED
XzF6FxDIoqzZWpTR000BnUXq5gDBjvS7hC5ES0P7MSJAkabhkc33GcjtMPLKPvx+W66X7YXYxgVo
sYVuG1rQCvmmWO7XpiIxk9lxMusBD1OF+kZee7WYl37HOVuwUGKsls0K0fyMUsIKqb0CLPlhdxKC
1A9EL0CvFlCe+P2f9cqBuECsLdD9sdedTPuO/KVt9U6EoV8F0EVeKfD30CIYZGrRcIy5mN8dvH72
+2ynjAayA2BLITmTDnz70I35N8jm+oU6LiBLyGISeUXxLo1t9nUWRfkJQrdeupZCuYgsQZk+thof
rvZsOYF07s+eSz/spnIBWUe10C7LsHjdHyp+0gxgst/vt3r5Vro0ZGvEClpANzftq4i9jSpWvSmr
armPIPkZm6gv7+pwDu4sybsb9vayHUiXeKfOpmJTay/T0nLUMfsyLpv8h9yiVKJzc6Jm+fj7P+0V
C3BJ0EypFfLQWaZ7V/NLF4xhYgLph1KDCOev3jS6ck0XYpHpISVwz/2VRXUL/N4BF+x11P0MCFcl
UGEz5pTPZjyPyy3+ztf2xXkHqrYYBiE7kQJI8WS2+t4O2T9+W+7E/LwslhqEuyKNVKlPR6Wf26t6
tN/ijmuo57E/2Cw4Kgvw1sgQiw/A3+Q3GjKvtPakC+bhIN2gU93iumAKro1twcc/C82ji97Gr23Y
7+e2PqYzjGWO+22Z3iLY8mIUE9IF+8yKjBsoxXiKUaX8NNmovmPUMK+3Wbp8VPPS0nw/JE/DPYvw
6BP27iBtdCulePkBlS4ox9BigEStFKkeClCM7KI6gaMaGUs2kO2PA60iv3hRujh/DMkelCvCUxGy
8T0X45Zs3HQ3HuiX7UK6kMUyD0lTVUykvNDqPIA3cSN+yTD40H/1FgAXhPtyTDxd7PAm76J/8vnW
LMZrn+3YnCElJoMx/pyScZ/PnO7R48jX7uRjdFK7RocrPwPYf93ybU5a1rAThzKw1+IuZnEJItHX
DcOurGsdo7IXPEaNPDxXvz55P6UA+WC7YQlxW2TYQtq33sJ7FKD/9vt0Jy8qlxJD8pWGMwqgm9zS
FF0/v9kd6QK6Zn2YvC7g6EZRk7g75ruhKfy8qHQRXUM/YWi9PXiajwE5ZSbDDAAUpP2ui4vo4v3W
7qXYsOdr+UMuYk26HJMyfnvuRNBthhETIxrcRWOrMSETUKIiY9xv+ka6sC6D4iyco8G+L/t7gvpd
PDHmFx9CNfHX27jbZWjD2vK0JEH2OA3dPwd4j/08vIvryg+OzhPg8qme9vExW1R7B/qPW1OZr3gY
F9claV1OFJPryKXDvwgLn7Z+/Pr7I72m4/9NiuR/QF3jhDlWddCU1TX9w27EPnZDNjzkW135uXUX
2oUQYe0hD83Ql+sCMI7JGPLzwivLAmP3r6fKMPUU8iZgaRSC9ifn7R2voltU46/t+3XTfnJg0XCo
hqw9Fi/XKQb14xthD688S8rrb/60dkBRdwl4cb3rBKoFK+rt0Pr1K5EgAP51deCvshCs2DwtFEiL
GpMAker54c5LOnOOKyNankJy539DVX2tKf/w+8v42n47JpoVeRgNBl8d1erdsVX3S3hLi/61pZ1n
dDqywnZFSdPItPy0rX0X923ghyOQLnjLZMUqK9bRFHptX8MyOI2E/fDaExe7RTfLeV9CoGfWUOcA
jaqN25wdJ7/VnVd0WegBBHDL0im0f2pucMsBcvPKF6QL3+pmDMAuSG9TtAO2uK7yPC4V87R8F8DF
1dSBMWRhKRiwuxjyu9+Prfnity2OcR69zIdRryxtG/mDDuSH6vknv6UdyxzKVulyEWHaDVAkjcFR
aT5bphavGqP8D36ADO2Sk56mY97ymLXkba0nP/N0ycoGqsSAuIjiBSUnYWuSmKLww8xJl6ysndaS
ZLmNUp6ZfxhaLsZ4WpBj+jmILkMGUfWUHOwZ5LFvdag9I0UXF0aXtcryfg3TiYGQQi4Gdd1cZV79
EOlCw2yvS72zIUxrYxK2g9Wx8qMykC4urAXgoI7CHksz/j+dF+8bMGR43XAXFGYpGn0A59NUQBAA
hBjB/7rZr/IpXXoyNQxLGa07TcNqIuemVXeLLnwXd6w+aHRe9XUepYW1n6KjAdNlNf3ptymO2XcR
uHaWCXOU7biZeBvEc4cydOK3uPMk7+0GTgdlaCpbYb9HNSk+5GHxP7/FnUf56I3cq3am6RDs20O0
1n+00+bXtZAuHCzLICGXL2GY7n2w30VjH5zU6jd/Il1AGIv2qK9A455Onf24yB4yP5OX5ppAB+7X
AKvoygY1lilMl7wekhxKk/ERAprhtecuQVh+ZE01dUhqTd3+2PIVFtT6sd1KF9gEkqdGHBUlaVk1
/F4GzZREChNufl/u2FA+5mVehB1Jm8OeJkOfAlZ991vaMaEC3DQdtYbAGx5pwdXnpVm9hjikSw+2
DrTvN54dab1BEzfBpCz7NM1b9vH3X/5KkuVCm5qJQd98JSSd16loTrIaWpQwsyj4Ky96e6Pa8gqt
v3TxTQDKLsYeOUmjpuRZwqLOvDekgbDk0ZpEgV433pgFOxkempBCVwBalFsAN3oE+f4374ri/Ps/
93rWL+SULq0KaepO96w5UgWx0XsViK/9rPxoR6WLtAL1fhHNOtvTruq3PhkHcPDGoQ0VJDgyZf34
xaQLuOq2SMiR6CO1u91AGLGKpPEOu12sle2yqRtH3LdmX39oIFASVhc3Xppr5vvC7rtQK7tovcst
PFKpAeNnFTVfizmn5500/M08tBX3M3UXckWwH3lJ5YEqGd+/ypIPSQja+FvtgOv78tLf4XiS7lj6
UlXlkepIL2cMsFT/K3sl/g6A4nsUci1w7KQfzu1yhCfBIcHCZBhAD+yoIr9IJnI8Tk6HYgSJIkkP
9o+EK44HUnrWFlwUcR5uU4vmCUlBS8aTBjrwUVkPNz78XzTRS5vnPNprEMoOw7pHuo8kB5kZCDA2
sJs/TcXenrJKlfe8w2DgujU2ydgRxkZXNqnDFiJdpa5jMWYtWvx0LGI1BNEZNLbopRYLdJhYse/3
VUei5pTZoTn5+QwnhFmXpqWjqbd0i8b5PGr0tQ+ye4bpLjiiKztxnULH6jYvYnTmlzukTqvntzsJ
BgmGJiOb2a4oGsxz7iYuVO75XLtgLkMBQx4PtaZrjc6UNSCXhKCE35e7ID4gbnU97vBDQQgR4qx6
aPGPn3twMXl6P6ai1O2RLmz/qzelAZ6U+9WgXLyVZUKteWiPFKpa35bno67+9ruGTlg3YdhkUMcI
x2ybHloAAuXoeIbepd+Gu4ArQw6Die7iSBlIB9+qtesS9n/OzqTJbVuLwr+IVRhJYktJPVHyENtJ
7A3KiRMSnGeC/PXv6K3cSMuqwsYLLyA0CFwAF989Z5jvuVaLt0Omq8Q266XpOt3tl1BMLIFzXXPa
WHuPVLjV+vX/f8pYllPP2r5H6zAz1UmY9yRZZOl3AnO5wgB1AFtehdulnzL5uRjp9iEcx8BvLrpg
YStjUbMg3i5N3lanakM9qhKTX81c5KpjBUUl2ob2y2UQ9C9Gh+LYGuqnRRq56FVWFsDoeou6iXop
DuNa6Udwi9mdjeJt+iRy2SucaDhr8sleaFhGD1ZXvDoqQ6JzVcriu4zY8GKjDCSBmibfv8jZVXXM
1w6CbvPF5gg2/YBab7L5ZUxc6ArJDNOLMZsvYBXmZ80pfZAoFPY72LrcFRdrFWqojF7YQGEzaaLo
keKN2rN1ZxtZO7oB3wjHS9mIp2r6BDzeC7yKXPBq5IpNeyvGy1jqH8T8a2CL57eyXOpK1DZaNG5m
l0buD/BOG5JpJf96BWMXugqWHdUmbBpB1aZRabsE8JW50+9rQH/jgORiV1szFBIleuNFdcPwILtt
OgH44E8c5t4vzaLZ9yhb7lWt34ic/wGhFopLcY4/hO8xTWStlo92HItvfsPkxOVKTZ3dJz6gJmfe
n8G3LwnsrPxgJVipv476W9hmqMOqhwtcwv9ZNblI1Ev7dZy9bpo3JR3bSPQXVMv8LgP7zajAc7Ny
JY2mclELbTDlm3FsLwULu+M17PgtVeIs1VYGXAfBMlxUi1o1SUiirPGTqwCY/npYmiKfB4vCpwti
WZFGO1CSKui8TM1D4JyvW+djGdhsWiEYV+wFFLlnFELY6aPPF4WV0uvGAcu1u4Jv+qUrp4eA1FUC
80q/2jNY7jiN46ofjkvYX2wRBU9joerHrRr91igcGF63zgOa6ZCZ/tI07BOKEA61td9/PSo3MjMQ
cX/dtkWZEz5l3184G8MnbaOnfl2wdbQHzdsPAZWnQUVfw2zNX6opK1LRAH7abH3vHeHtXR6C5q9/
f8stUj6r7S8xrbYOJS2VeBz7mP3d5Lk9w5U1o8la8fW76fPCcyo4ixvm1DB3i1V3aeg4ntt26E5N
I4bPvx7StyMqxCdf/0Uzxq2McdS9EFDcxyWY/ugqvzsAdARft03WuaBjNXWXsfndIsGRtGOz3tl2
bvTbBa6iVrJeNaK9wPzzONAJlRH38j63mnYW9mbtBj2LEkOyxp8eKP7xGmrXCXDoongrqhXtouAH
DvNlIgLhV6wK1YbXY93xMYDBje0uCHP9QwS10hOnQh/8uu6s6VK2+v+H88scaZp0WZ0MqDH1bPz6
HX6+DkFjba4C2l7WQ9mQKBm3xm/zCl3hLLAKE84nvL0MOWnOYT8sZ9b61dmiWO51v2vWj3lsZH0Z
DX3el+lLbe8pNd+ags6qhJx2Xehoby5FGH9DGVqW9Kv5ze9bOquyDGsNGmRrLyJmn5fAnguJM7hX
2y5f1YJqJQbvcpdAhEWV1F2RnSEkYPxCoctYKTsLUrGwusR27g+mKraDJZvntujiVXncbrphqrkI
pb8HRu/JPI1+a9+lq1jBcpPHvMJcGelp58F4LKn54Dfqzups9SRQ9Hgd9YE84Yry+5Dzx183fW3i
v6d7PM+9nuOGC1NQuVUXVDqEf7ZxII9yxzvBCJvUOxXZb891JBBe/0TWminIUbd77kf9w7T0byh+
3pnqb99NpLv85T4BVCSTPueLqI8mY8sJ7yAw7Ysh4aKaYH/eUUR958du/R3s9d9R1WFmUTWrz7Yr
WEJM80HWkdcBH69Kr9vGI6MYcsP1eZvUeOiVPWVr5Ld1gDp/3fgixRg3ckTHNakeOtK9y0btR11L
NyIgRcEgyIuvuzSxwJN0XJxkWMfHX0/PG2PuBgRZ2xCvx1adxzHUh4D2RaJ21nlFM+kGhLGLIP8X
SXUWXQHjcIsT/i6KL35ddzbsrKDmKoOszmEzQ46D/DBC+60oV0lvzuF2u9UYFVS1PcX9Uxv1XvkP
6YaDLoOKWLBTdYbgzwVPLQA75OAV3KVLWkbB0MxivfY6xEMb0eUhigO/qyDSba/neFzSvemLXZ1b
6I/kXWATGND7FXOgFu5145h2Gdcw1j3bVr1r6nk45qQwnlPcWZ3wXx/xtpxFZ2uaxwZmZ4cizj2X
votbjnGRV6XJwrOxJuW1fo6t31FAurilzU3YhjIPzxwWjklD10c2KK9EjXR9XTuaU1S4F+G5HH+f
RPO+bBe/IO6SljXqKUlUmPBcGax2xcJnIhqvbVq6nGWNyETjrYNI3hScg+UbL3ev04V0fVutpnVD
6HWsg5CcaVAET3YI/OhT6crkVTU0rIatDs/dFEs8EK/2UMb0Tp75hhq8dFnIua4sSv5lfEbRGpb7
Bv+Ngy3C7BlyHtuhleqHCqI82WIrUyLr8DvWcv20jYg9ue65SbKSrKeQT/KlngJcMjNsaO9tx3J6
VCgKgflVT/0CqysXxmFCFa6qkmdLk+uk9jMyk9IJIGE2t7Ko0C4JwxU8S0uSpvDiWKWLg2o21qBy
eIR1WKbIufOERZGfirV0pQLXrlEyhxPOmXbr3yGpv85YjV77owuENpCsDilT8rw1ZD0aMqwPXO7M
L6q6QGiZF+1Is0ye+0V8kmVXJCaQXmUa0iVCraIQbQmZhAmSglFz/beyfpr+0iVCgxlSyjIQ8qx6
zoEjLROcOGLPTdJlQpXKcDIbATcAq/5nicH2Cu6n+SpdgcC9KlF3uixoW3QBwKm+BT0Q3vM1vZEY
lJK/3oIrxoe2WjBb1laIZLkKEkQh5GsSiv3t0GQx/5BpNnwmGsKZBz2pwSTQN1KPzTatBzr1m+e0
dbZrPfYLCZRmV8Gwd8HenZFh83rZlS6FaQxrp2GbxXnM+bnu2jPVmWfTTsorNtscNl3Mz2RpZBJA
+JdPRei31lzCEzHNkLnh7NyZ+cjD6pHui1fqSLp459TJbsSTEztnfXYyMk9zK+80/fbNV7p05yiM
aiaFkQ7bDmbi5fYvHNf7416y6uQV4cT1UvNT3qtnpqkmEbAzDtLPOx1fvFebcJZDW6wFASzJzlON
MQnJx65SnlPFOUlTHASUXTZ65rGekygwKd2zP/1GxNkHiTRd11G6Ibz1xVHlc5SAZGru5DKu4/rf
XIZ0sc6AdwxpqZycO8t+bEN/Edrc6fiNyeKylGyGe1A07/vZ5GpLu/o6yaelgAe98DyFuRylrOye
zx3bz23Y14nS+mtXqHv36Oul842hcTHKYRgak8X9fm5st3xuRFZ8rNY+/yqtyZ5EXwyetwKXqdxN
WAklN3veCvUJefZHCGr5HXRcilKzOtvWVa7neKm2pyBr20M0R9YvF+AK1xHVm4G2aF3x6DjFY/9Q
GSL8ZqaLR04QpS9RXYNRmes1CSb1vl/oPbDg1tx0FuxezeWw4xJ5Ngg2MH1sqieYbmaPS16yO7Hy
xsrizrrFG+6s4gYvYFk7kgSA52Fo2b3b9a3+OztqQIKKdRtZz9EWQX2ZdvUZdI15v2jRPXjFHZew
03nZIy02rmeoovdPY4ByxgLG3377n8vYATJqUSqJ0eFBa5KKsa88mv3Omq7daV+1BSSfKnveETCr
QEXJAPkevznvMnYFm/sB8i32TGS7PHAooTySGu9XfoN+/d4/bX81UTTuyng5h3FzHMzwfm3GO+H4
xnx0dc2Wnivd1fNyboLtQ1zl8YFl8+g32V0oH+m6cRIdGc7VFBzn5m/og9wpPLjVbWelMiHDpdrt
eBaKQvWxaU/rUvpJDkiX3F16MVm2BcNZBG12EFn8MShyP8lT6Wox9hHsGAvSjudcfSlJPePaU3qO
t8vtBmohAuXo43kW7VeTjb/hlcNvZbqsZFXC9KrKi/FMbWASlHX0fKr8Fo9LSuY1R/pLZiNumOG/
dc7IIQj72G/DcEHJzTb11S0YHc+X/dC1+iWcODt5LUwXlLRlCz4E6i5niE1dShJ931Txya/p68z/
ac3vPcpmLMuGswbmkxR8+mCU5/7vOoLO/YxtNK6H81yTf/QSfibVekfb4cbCdGFIZI6Hcp3QtB7h
CL89wvDU77rogpCz1HmnIBd8zumcHavO0ANq9/1KIyC4+Hq4K4jr9h0kNc8jXsEuvKHhwzWF7xcI
XRgSSbq2klnQnTdlP7OGXvKu/Ow1T/4DQxJIw1dt1p3DLdwfqpr8CPbIr0BaujTkvnd9WVSyO0+Z
/Ys16jxPdw9bN2aKS0NGWinYXZn2bKP1Eg7dYVutX9LbZR8LmZeov7bNeYbUXapCtTwTWvsVAkhX
BK5b93IW3dqdcbQ1hzFmR2Eh2Ob3OfnrechhFEUZEvXnBhVyp0608ymKe+qXVyfOtqlXmI9nlvXn
bVPPUp75Et45otx4P3bZx2YRrMAbRnNWugymU7+0AsUXZG7/jiBw+pEuefwUrdXu5zEC2vH1OEWl
grQjnTBOIiQnHc3qUI7Dd5+PIFwakska9VxhVJ2jIfi7b6I6iXtde+0ZwoUh4eFU0T1Q9Tkb2i8U
QrVGUa/DnHBRyDAje2+mtj4H0cyf5lEeK70rr5O/cFFIuRnF9DTV51EWEEkK1iaJCTKGfkPuHHER
H+OunYv6LGvSHdtlKBOo6ftVTgsXhlxsl9eorWzOexZ9r9vtDG31ew+D/z/N/jcjIFzS0XZDrApb
NmeMzvwU6i5vkr4Z4FQn6vodCE/zIHu6fxjWaL5MxbidatrSZ9kEBWJfNEEXylT18RoMVbKKSo/w
XQ77VMMWkZ7kMBrYzdcbRhtViYdK4DjQFtlygfKoXzWJcJXqyAzhnt5g9fIt+rEI+tjPm1euAcfx
1ws1Z1GxUah4ncdeJ20HkUU5wz/ab9Y4UaCGpWlPC+SRKqahxNS/16WnTrVwsUnD44Ujlm3p0tZP
FfRQ/83XNv/h1XHXdlTt5bpA9X1PA7P8qEd1XJnyYzGEC0/OQvfIUpd7mhMO/JCOYBuNGPykB4X7
xtnaMrax0WEKCOFdntM1Kdrid79huSbdfjr0ktYKvW31nqJQuT/Yaq0ex0j44cHCVcELVx3ESk9b
Gs2WpVrA5WPL2ewFfAgXzkISOY67WsrUzs3+THlhDhUcKLzOBcLlswql8WidlVEayOVzhKROkisd
+AVfF8+MIFLT5TILU1Nwmaw4SSZFJv34Y+ESWVONF8k+nLcUHiv9wzrm5cOq/fQ7hUtkDRKw7RhR
nq4y+po1Bh5M3b2nsrdPqMIFsgoyI5TLkqctynU29aXRrd9e6sJYeAaA8WATs5QrrP0oH/gBaWWv
i5JwWayFjzhgQDguDYo51TO0lklEiV/EdenMogl1g+s6S02nt+OoInEsuF+KTrg0FpwSVJv3I0v3
ng4H2yLDADMtP5kQ4RJZcUPznS7apq3Iqz9rFq/jU76TnHhlGoSLZwQo06NcVDyN8nNsYpPUpOz9
ht1FE/KoDXAX2DHsYTckdAURfy2o8Iq6LpoAIbAq3JrOpmRdbNLmY3QcsEH5BRcXVrMwNrY1pJlS
GF/CODWrXqr4HrV6a4U695lshbTEXgUI5nCsTdZufOrJ8sVrVFxUTS2b4MDkWdrzXMDYh6x4o0LS
wa915+QSr7wEQz3ZtJg2dijZ9KyDsfBr3GXVGrOH+5xFLA0P1ca7JMwG34kYv96h65lHcteKpZkV
T2S5yibW955fbnxNl1VTWx/FZR+GaTWrz+ukH+xCZ88F5JwslrqLyqxZo5Tm/MMQ7p/kFvlt/C6s
1vGmGopGwVYwyKrsMBTsWuotN+gyeM0Vl1kL6UbpAAGhtER5Bh7y/yjm6g+vpl10iFRNFhqNjQjp
GIhUTG0IVcPwnkfSjQ/qokOoyACyBqWwVDJcgjI8G30w1s5Pfn2/piJ+OiwWHeO8aXGSawP4mkdd
/IAivd/82namS1ahajYYZ5bOdknpBLP33c9KV7joUL/LcFPbwlIUltiHQMx4woxX4pfIFC49pCYL
CJZizLsNgEerefE5jnjgOeb89Zj3u0IxZ9jYtJoi/hDjyHsqa1v5rSQXGqSjqUda91s65VQkeGdf
YWRc+j0zCBcdnIqmgCgo7D/rcC2AerDhqcHjgF/OyFWVm0Q0VWve8pSQ/N28Li/bEnn23MWZ1EBa
toXBmsqFqBeVb8sTlNmFV8peuPKd9QKlGuiOrWmxQ61pKvPqC2wy79n13ogBLtJEleiQSyo4Noz4
GGpygjqUV6mHcJGmcY2MMGO9pUUX9kmAvM4BIjh+8trCpZpwawn7cUPH1dCzZxVv9Ul3uvVbSC7R
xHupikxg0IkszTM185Dqeg/ujMw1a/ZGSsqFmqJlzXmFGxyCQDY9UBLxH5UK6098m4c7f8A1Er71
E87Ri0wDfFVaSVOY6cbvs9gMxyocwpOt4wB7CPeDW4WrY6d6iFb3a0TTqM2/iqj/oDX3O+G5lFMV
LMHYN4IChSvJex7zJsmmMPRLfLmg08IErnXm2voafSQqqJN5IH95bU8u4TQY2alhWm0K9cryS13l
6/s14qg3/XXz8dvf1mWcom0mEVjoNYVz7/apoxA3SSDw252qkgXHndfDBzNkqH+o87z+/de/ed21
35hPripMbrFVRUM2p21F5eMW4OpqguCBAHL7A8qu24eJ9siE/vrHbgQll63aJt5u5SAQUOXyG2oA
vkfK+O1hLlvVh/kqO7jhps0aH+Z2/Cvrds99wCWrCqhD91DPWZA2qPLD0i14O4j99CWES1bJqCIo
5+6XlJXh/AwJsOWEu2bvd4Z1peeoEN2sociYTgMdk+tDFKS5PBeyC1XxKkKaALxNWsmWJzHFP5m9
My9vTRXnoiaZ7mzQU3ScrsHRXkmWIar9RFeFi1MVBLZAsNma0zpro/drsCQzWe1Hr1nu0lSDhfxC
BRndFBfY4slEgU7mDS6gv279xgbg8lR2rFDk0lVrumjTfZ5YEQNBLfCOS6c8Tu1UkHtY241P4MJV
wRRsGpWQa2p29nWSU6IX5LV//Vfcatt5dxpBy5VNEy7pYkaZTGNQgqPt//Rr/PqjP91QulZWoH7X
BVsA7JCsUBc7W78sn8tWLVhLNUwu5lRFtjpB5aJFijL64ddx9rrj9dwCJFjmNR0yMT6OnY2TYYJk
iF/rzpMQCtPXMOL9mvYZPDnIvtQJieXg2bqzYFsNAW08xC3pbvo5KUc4d9WqDR9+3ffrvHhrm3KE
cuZxVm3FCpsigSseCCLyORNt/LSFuvTbQVzUCmx0vi5ZNqZrwN+hGODflYZ+yo7CRa0amhVwX8J0
Z10xneRMtgSlM57PrC5rNdVq0pPWUxqIrX3HumZ5KicZ3Tlx3liqLmylVE6wSe1rug1dm1imPhXG
zwVEuETUdcMO9VQs6SrIc1F/WzK/KhfhAlGxKFkoCVtTWKm3h23aWbLzufULXy4URVrKa7piTDip
lhPZJnMUkod+iWEXiqLlwoJeIfASthVpM+djCrTb83nFhaLWmdNoXEq0DiH2B7OPw6GPR7/ruItF
qVKVNiBmSfuYfllr0NA78ZuHLhSFKT43ZYExbxm804tGf2gIhOR/HV9uTHKXihKNqVGQwqfUoIj+
kJGhOfTNnbZvxC4Xi6rlXILaUHMKiTt7qLuherTTWB7NWnjm5Fw2SgqRm2wyU1rwmDyMyLo+mkp6
HttdXbgma4iFF+qUxuBazkGw/0GXpr2DFN8aHWfP2xeOK21EbIqMaFk+tTKrPpakL57HjIX3fuTW
53W2vmhuG8gC0yllxfTUUPHHFuV+pz2XiJq3WlQt2ae0pQNPpiEYkpJsdxp/+0bIXSLKwPqOQEMW
8dFI1NcPizqtdoZ6J2jmTzAibA6sy8ih1yj39VkI3MWkUJHFuh1lkOnQDewwh6Q6kWz3kwrgLinF
VrlRSIUMaWHGs5XxB140d9Jpb88j7nJSRlQdIxPSxmHDxHOwwl5inll37M0y3Dkh3PqJ6///dK4k
MWCDKsKDXZwz+09LVHFaZ6y6ZGjUvWPU2/dx7iJTsZrmlk24x6q+mP+ei5yc5pG3x8Js9DkLR/4k
N1J5HZS5+7wZzPjG1Z6V6ba3P5qiL04hwUXLbyY5OWtFljiIh25Jax7/kXWrSYYMNa1+jTtRIwfF
GhArR7wSyn9QN/6CoqF//Zp2YkVbCKTxpusWBp6nTXizVH/1Y0f91Ae5qzlXhgamGSpaU1ax6n2m
c6g/Lq1XtQ136amm6Iyc9TimsU3WvTE/hkqTv70GxoWnolzlSz2rAemp9o+amY9DG/s5ZXIXnuLj
noEM2Np0NtuYjJl87kt2JyN4I4i6wnP5dC027WWbwlIRBih5ykhjkqUraVLK9b2BAf2DrPxePGFN
/TpI6CZEalngyAZKzhw4zWUSxpXxOgRxl3ZSRNWQa97mdOZZ+w0JEfK0UO5XZI3M6+u+800tLW3w
FUaoQb/XW6kf6WLzOwEhfPMOx13cCVbI8xIoOqeT2HibtGvMDxFv1wxgBXayOmJ+GuDcRZ+EHOO1
rsmYwoYpTloadAnTW3Mnp3ZjG3DZpzCsg6Vs9yEl4aY/GTi6pVXX0IcphgTInd+43mv/e9/lLgMV
tEEz73G2pspW9ADbu+ywsSa4rGwujqXKs4cWmeckXilbE41bq19cdQkpCICTqQxH+iKt7k47tJNP
gfXjI7hLSA2wIOztvtCXIMt5oncJntmzkoS7hNRaCTwtSjRe5VWT7PoMJXi/HcHlo8KBh/CUQ9Mq
hO5JPDV1MgHv8oqqLh7VbPuytBFbUrWvOErwyARpX0bW60mKuxjQZkyYRQJYc7Xks076sc3PWRPx
tLYxv3NKfft0zV3pqjJgHbE18uM2NP/irehgJqhb/Hp4/n+lfmslONtxXg/Qds7GIQXymisMPCjm
7fp2kEN18oQqwe5Jw5fred2K+jBlXf1AllqfeFvX//y6C7f+PCezFZVVPa/4Sqms26SP4++h7r97
Ne0SQyWzdmq2cUkDai+x+q2Isjtn1RuddsWtin4v4kJMOMXU5QcIffDFjxZEPcbrTWKVQCYb2Krg
ESf4iNznd5HxOzvErU5fd46fDth1k2vUVA1YC1CuDyPUIo9x+ZffUDv7MnTeoe277f1VZfv7aD+y
YPJcwi4oVFVrM09xTl9qVeNAZ0+8Vndux7dGxNmRNeW2arYMoacG1hB160GszR9+I8Jej3YJr5lc
aLSdzQb84digACL0Y0q4Czei4KPgtDVlOjfNV17L1HDiB6xxl57iMwk6HSnyks/bJyWCL9Fc3jkr
3jijuOiUaUO4M08Becl4Pz8FO04Oouvid/VM5BGKRvtnr7F3FZjwbNa0e6TJC1QzE13qdwHTX/ya
dhbRiNR7QSd8Vq2af4rRHGfO/Ix+uAtRFYHdZLjG5AU1MP+QKPpzG7TfcxN3CapAd2HWZBiSrOne
9TWTx4iz8OQ3KM46wvLEPGToeF93H0zcVyfIlPrJB3GXnxq0boteS/ICR6H3GZ+f5s1Pwp+78BTk
4VQdl2g6tuYQc/k9C8m9CqobscVFp9pBLLAeEOg2x9Owav8OcE26s23faNtFp0rexZmJOXkJ4/Jz
U3W/x21z50Rzq+nrNe+nTcKsDApQA7rNd/q8GPU4jPLO2+qtpp2tbVh4EMFUBiOSf2+H7SVuQr/t
2GWmYM3IlopiPFhbnuLpYGvz4DWzXV6K6yLocfK9RpLyd1Luydb51ZBxF5ZiGxRDB4PhGIrsfVOV
ieGV3z3WJaWybc6l6IY6HcnSJXFt9+Oej8XRb0ycnW0XUbjOZcFeSpZ9zoMN+mn75nm5dMmoPGcr
J4NhL2rWX4tFfY1L67cju2TUHPer5ct11fT6XbOaQ9gQv6ntYlF1m6txWTFN9Iz73JQZKIbpyG+8
XS6qUlm5ZSg6TgfTmacsbvhxLvi9u/CNVeliURWQdxLUFAtezV+XajjZbvYTTeIukRTHuynaci9B
G/I44bX4q1ut39nNRZIKw0IdZDUFkhrApmd+3Nfas+nrUP0UA5vCahMvQZGyMQlFkdjxq9fKcWmk
iLW10hYNo6gDAbY91HPsdy5xUSQJnUkd9/P+ssiFJ0U4WFRKQn3Er+PONdEGrNSSqiJd5gKO4dXf
fdj7QVTctU6E33sZGV00KRYQACoClJYnkAeb/L6mSyNVqP9ZSzJW6VLm+1OYwW4zXHxTOi6OZLNy
VHIs2xSO8t8G3v09RKv22+ZdGKkKdF3Vttlfql6GycYWkjDjZ8GGs97rSb737cKKqN5fat4dRa2/
cJ7fSyvciCmufWIf12QA2t2kAS+/6h1l72MtPa+xrrgTGeO4bWGj/jJP1lYHORQR5PaLhd9JDt7q
vHOY1YtBsKJDlepAfgugt1GQwvOEz5yt01YBGWgWNXhJ1tB87Eb7wI26V057vWy/kcxxJZ7WkYwQ
MlNtunVd+30tBfkN/tjmU7aoe34QtwbHydbE0AgV8c6bdF+3b1VRX5ghXuwXd3WeBtYTTVFmnKq2
NhfRReS5lP1854ry/yF+Y3BcACmaZGHtWjUplL3hHG7r/oG3YnvIqo0emBTLIetbohNqpunLHsb7
44o5/H0N1ulPPAtkfzLs7/pYz/CNLJc8/G4HpDhCOuTNIzQqp0MVFFSfGJHDMTNj+LCPsjl6hV8X
cOL5DE1AjPsLHp+OWwD/jcGWzC/KuHzTxs0mxQrt1Hjek6LuHsvpXj3g/3eftwb9OlN/2kkLWFdN
kENuUxMgBB8MaOgjlBnn6KkAJtMdpiCK5YEUPdTf7GiegLwG3SEItD0sKhOnsRTICsqpCI6simmR
oKRj/MwrSlKdLeYxzxZyLCFr8hihkvzPuY+jdyhSRyG5UWo4arrhw9Drqabhgv6+zjp/kEwOl4Hh
ebmGVc3z1Y461X1/7/3ixgpxoSs9mrLoRwxnWP8YVpWSeX70mwXXX/xpMCN4pMxNN7Y4lgjysV8m
m7BJRX5vmy7SZaZlmVSGfu8FfReuf5aeIDOcQl/3W8G3BPcDVCfpMDui+PErXGT84HHuwlxtKSkw
2qBMezt8Urn+IRZ9J2Lc+JAuyVVGAatQRJinXbGWyRQPxWOfexbLcxflqpmNmq7qqnQPen6xUWsh
oOLpusJdmguYklQ6VyYNi+hdSAhQk8rvDOuyXPDn5nUFMa4UXORfOhi+7FT4TUEX5eqWotsDY0yK
of8QBchoRrX1cy7nLsRVF6YV8PU0aYY7SbLVeB7rssIvAeEyXCDRaRTUa/AiiuBbOSHjgzoZzwDt
6ltlUx1s2T4FL3wzf7CsTUXlR7ZxV+DKVDm8xVpc5adhLODpbp77mocfvOKVy26NwVaFebzkQH7H
d6SBm2oxdn5Pqcxlt2ZtJcQQuixtWG6Pc9fAMiHbva47zMW0eJOJLATJ+VJRo0+ogdwOdd145QqY
S2k1fA2hexBmaV0F9tQyHSeoBvvkM+bM5bT2qYt3i1X0gqzV9CzjfT/WA/N7Yob5wutIvrXxWs05
jV+mHWazNR5mnkit/PA15sJZdb5Babrc45dB2OXQFpInc74EXpk85gpaNe1AyxUCkS8jVeVhpPvR
9rkf18dcqakti0YahVv8ErRwiS9E9E120+R1IWGu2NQ4QM+HotD0xQQ8f6cD/i0Ip95zNroH+olW
fUwgGxDmxSfd8vVUyf1e9dV1Xvz3+MdcXirOqwHS0zp8QVGleIjgUvcCgqo/th1f/D6ri031HQ1K
m5PwZbIzPdKebZ+VHdTvv15O/79UvvUXODlrvu89h8tr9DJEI4u+ofYg+rRWiiT5bujLBBuRQ8gh
Grf0uvwAt1nYM410+7TlYvk4rTL7McEQonoQEuqeuqr4gyzG9beIafJe4LD6ANMv8oXWqnxcwl0d
ZihEP6MkoAG/MfqVQjOX15H5QsXSl/JF8rp7B7EyfhnbEFIuvx6jt89JzAXAoM8NdEaH8kWs/+Ps
y5Yr1bVlv4gIQCDBK83s3LtarxfCqxpJCElItOLrb/o83aiz91kR67Ea29OgJkeOHJnddxfZT8ii
/leAIP1T7ZVEWDIfWOYWDUm4HYXba07Lf0Lq/211/oGnTVHCqM7t+Q3uHBpjn44edUp98prI1fwr
YJD+qfma0xzJWvuSg6zg4a1YitCyQfwTLfexCv/T6vyDTrAxsg0NcqVuEj3xV+X4fu1xePLaLeVE
6nj0MBuiWfpP/pQf3NB/+nl/HBZofi6rPVx+28qibDDTGs6CRKqBpYk8GcCUH/+wpD6+4X/4QX8K
tOLkUHO/oT+UDkuyfrJZ0ft69CZpisHr2sKFvAokt5+4hpVpg8TIFCNuiV3wBiePtILyQ3eb+jy7
UtVn32S+889KhfIF0q/JVplbCfajjqHcODa0/yK4pwPUvhTxIJ76OeJnOHBtnwcYqlwX48VUxdzQ
O9AGX44+460VVp01Bmr8UBVkTc5lMOHsSGS+DMRG93ag81Yh5K6v7CCnbzzt/6mo/i/77U8RmZmV
GaTrjptZDJwUE7O3TJJ/IEv/yxv+U0RG/OrBXSh667GrzzAi6E+5zmyrlR9fJxn6f+hQ/U85/J/e
8McH+P+KWRGm3plyxNUAf+L4OurNIfADeolqQwRRC42T+QarAvcDwxF5q1LxK0lVViU6DJVEI+Q8
iVD8gyzhvzzR/6XmyVyiOHTDt8kePye40lSdxqP9h7X8n5fyn4KeyFl4/2U+vWUL/WvX1TDN/1CJ
/Zd39WdWHYm46ukA8B5HZq9WI30dx1tesSMrah+Xx7/DH39aASmlqUw6l+JVKVJH3Xw27F/qtdP/
pf6buIP1MEtu2EvsNyKyu5OHW/Xf//fD/+ha/6dV9scRvywB9lxLkt3yoSy/snjeb6Sn+j7rmW0n
zu1pG4twY1mx/SuSJv1TEejjNdBVuezWg369ZViqDTIVu39VUqV/agET4YI4Zp3dXJn5mzQmqbxM
yn9XPPxpDhYsJXHICbmZYzem8haIhG9F+uX/fhkYc/kvVy774wIB4T0OEpTxzcZU8KwWPfxhfW1j
EmVpVcLoJH49tpVOPyV47NJU/dHvcBpI+y2CmZAs0rzz1aFwH4wVou1MT585movrUPspWVZRzwWC
uqfqsFNIVB0xMmRf5//ZgtW8o436my+u5HuFNsJyPPZU5fwHzAwUqKmdIzgC6eaH7s1jKreh9aFM
zxwu6lE7xRaXxb4u8qIx6Fu0gsDheO6cP6ONf5+q0COK0IQO0neTx3WmRd7AvhHGcInABVzOGIG7
uKjI7wd4C74kMu6yJj6k2KqlU+IEw+TfXEbHz+7DYmdY5r5ycTl/69jePVo+0Ddd7suTEyY+CQZX
9O3odP87TMHbatjp0D152Gd810URR2eBKe3hiS0Tlkc1Af1pLHLZR5UiiXsqpfLNpOO+gjsL3nFQ
a9H4JdeodYm7l4kUSGJ2Y6Xo8GlUR3Zf4neAYbSY93qYkq6hkepr1S/6hfkd8Yypd+w04nU+x7CY
WR/Lodtt3eUmf4JHfPcUdUxehkUnUbXAC7xWBxyBL4fa0/ET5NjUVkKX36Melm4F4zRtiE6/ZFzG
P7os/U2Dsrexl/5rXhbcVhhHimUN/ZhqoODOGz1OU+OzeTn1BZ8gAZFRBzKZwVDQr9P4dZyGFBkg
g0DKqRdlulw2gaTypzLaIcIX6+a2S++7nXxxdnSsjazB1y8h3z946MyoemVUX5ykyRUvwOJTmh7i
+uu4cRjDjBvYn7mSiObrv3a82OA8NqkyiBbHpu3nOjJDYe6TAl9aEWnX+vA8fpaax1k9YKLq1HGr
kaW7bNkSNfO0WX6d1SDFk9kXf5JY7/dDQALiQsYJEXdsZI2ZJKlyFCWmMYP24wtTxRCf8smx+GTK
lNBTn++l75pRH+AEKpDodnwyLFqKh9x1Tnw1ztH4yRbJMdOqA3KMayOMcgqfxA3RGeRhephaGrSS
bjQzy3BKw7T5EwZoOXlf51Uez1FnkAsjIdsfv6drUBuSwSxJN1el6FislRrX1dynaTyQ+x2NKflD
HjyR94mc8F81nkn+ghSbOKoCXkZ+EjI39EQmXxaXzXS+qE3cQWBWjTFSdOp1CmXx0BlW8jcGbaw/
QekOX57C4guaQ9sIpgTbns3dCzIgYOcFsTfdTsKNmfwFk68JvTwUZyt/GgkW4rlY1pXerB17pLyN
WoJvGPmCLveMgNn1WRULb3sfdWjqOu5WVk3lttFvAyFkfHMB0ZEvRaZzIJYYofRP2ZKM5HKYjO2/
kfkerZi23KSDofse8SvRsGJoEtH34jpTMc6/SOl78lDEvZrflC/34kJILqMvXGcjAKSd2F5AkdGT
rC7YNnZf8VVmeR5dfsSs2khUmEfJ4mk5w3KRLm2mp9h8Hli2Lw8swbqGLbCOWOtSGsZv8NdaclSa
g8A6RkxGeR7VUrqHg/BZXMq+1+57fBSpfgjZOPGkXr2LF14hpIvQK4MFgfnpu/5jnsRiquTcJ/Am
uQy7DvxuhOQyuVBRArlDx70Px3Uv9brxWuW5lc0c79nH6bok0frNHNTOp3FxI7lPcRqFvLXSdv1N
SYxUfVszSuEARE1J08qYrct4hVE6yHYGnBX6uuN36l88Zo9s25XdlF8xsJwPb6YLE7sJxEyepBf5
cB42/H+YkB+2a+EGWriXLkVE1VD1iUrtBTAmbLrJzRoPFwwcyt2cjrKApXoY8GIeI5qhG4iE2UXT
My4izA0kpZTzdbPLZn4xpHzSS2oxGllJGFfwavLU+2ac1JD8PPwaLWedwLyur7xna6ioyKOGT4mM
dB1r65Z3m7I9fjaDUQbR5RiU5vCZSmLHQVNR0EjTUPbxUR2JxQVV5lp2f2OSd4temUuS5WbgzLOf
Mz2w4j5RyVr86G2aJF9mWBqZU0/J3H0nid/SB80yN79mPRbp7zWNVnYVaN+6uBqjNMn+zuJ09hdy
ZFF8N5l1N1UOxb/7xdZ1DaIiKwI2v7FUTsnJSsimH9Qc0/1+cwTFUTWsvFDvy7x05WORDJN427ER
VlFlbJu6L0WQXXTquy2lp5SFnd9LDBBEtSMhyUWj04zAei/aorPyi8vvNnSx5Tu4o3RwmF5ak35q
OpmW4FliXCbxDyThxbLBD9JKNR+bYwp1B2+8sFWpSX3M2pQmubqXKWK/ZX3AkWP9eWg3qffe5P38
Ph8yYijPQh++FLZQ4jOxUIn8WgZJgm18EdElP1FJwCe18zwmxT0c5LR/SfsonsRFww+v2GrMks7u
sgi3E34Zy06GXxpydVwPMidZ12Lws9SyKgY65ntFDy1zCmNkTB1n1ZyO0XqfFk52lSm7jOG27boJ
RrjUzz5PWugCaDE1gpjcZme2rPPyNkkY6eTnDYkIsOMMGZRyf/VL7uZQ02VFs1yHDoNgVREMX2lF
TRIVK8aA5H7uhsJO6twRSnnSSFoWkbmBnl/IS7rCPHCryV5S995rs4xjRVQi5M2KD1OpOpPJoI9q
KDamMLu0jgdtinU2TNQlepLxuTcRspTgVkf6/AqTyaAuLDLJ+juPR8rOWyqj8SxAPRVNflC/1RPT
PQDTLieRy1NiWccHNGVWalrar0c4D3RT6VvUCTO1+1Jkv/uDmeQX0ytRl3FHYMucZmk9zNI8p9Ge
xxVVSZ+dkaLMi7uSp/GOILe82MMlPxJyK+B6HXBfb1qdOh+t8RdDFD9aWkZd3p95uqvoPkzRmvwo
dBpf4NmW9ecCObV9CwfuKV/rckVK34MUcZI+2D3AK6gGS5dCTeS27plrbjA1rtfVYQCChGu0eNPy
bYFd7bjA4XCFh8C5BIzyf6GNC+EafmUyFVevys2VlTB7ydqCFFA+VQdiEcx1A7LEqSF7uVQlHDBf
CmiwjKuAqrbMnIOa0/Q1OejOoxNhsdtvmlrZv0TJBAu7LE9TwDVs3QQeHYyYUvzNI+L8pZDslhSZ
vYoUBlM4YUv7to0l3MncdCjZ9CykxTVPJl/g3yYTTVUEFk7+rUKH+YtjFZG4AVlT8n32uLmeIPLT
6Ws3HrG6rnOBBUihT0BjY+7zWZ+RRe7wSQqVHcsF729XLwfNkXc6afkTTSdchn13XDjiFX8zNoll
qrbVrOMzgS/3cs9GEfongrGk/CnsIHc/BQIZ7gU6RS1FtQ4ihz31QEI4IZJhsr/KJIny08DnuHjL
FrZsn/IFQu9PHde++9HjswLvKMYO8Vc3M0SmQzB8CPp06LK3GJ0chjnGbxZTU4l4kBiumLKA/eun
dU9qMLYyVDbOGL8W4LdP/W6heIJ/0yjPqVrZhLNiV/1TRxceAVEOMVIuIWuQpYZkpF2LAkHEOY2R
8VjHUvvo02KdHLcWjYkuHy/D0A/nkhW4qmfWFaWofWkiAnB25OxnBws24mq6jlv8SNctl9d0P3Jb
pfC5Ph866z+xXnOELCuGOu5ke5vJotriJdYPWeHNKCrVF9o9pp0abFItFOG/uJ8jn054cRHvjwc4
lorF1v0YQoW/jyCuGnKxvEy4IHD8QUjb+b3ikzQNCX4ff+ZdiF7okaF617DZuzOA6fOBEy31B/i6
LOKfsWrhf8pga7ldpwIgusIoWYgfk9kVaMZ2ZV7ye4owwAyQYbXF0uIbDxcFI4P9s2Bjue0PrkxG
97zZLrBmWIYhfgFQkDFGKVWY+SnSMWWvSwm0cjKeLsWLL0exnaeFdfdZMWNsuMz5GZCLK4yexKrU
Z0iwSfJ0AAbqdkyxrmzrMWM8ueua23x0QNQf/J5I1uhBLr1bf09bP7O/N1gtfN1oWvxCcYrD7FQG
DaPhNe32pRlhNfozIKKplmglnuYJXjNd7YuOZ6bG4UPW0PYbBnjcOVvAZLgrR6Cza1Hgl6posoXo
7bMYBd/mBh3Z2fEmyo6CIAlg8enynJfTlj4jzDZ6k24rIJfhqAyKmgQjVfEVlTH8RBY1IkMQCVTI
pmV1H3kawTUK1GqWNyIzM8y75nJ+EDuJ3ydCnRjrvY/6tGvSdYwSVukekwDfXZJFWxOR3SwKkeNb
tz64fesR2DJ3QLIL2l3xkLbTzrvxr0KOxdYq7Ij8tcAvsdxKx7Z8qNHymZvejWGpsqmwQ6Uj+hFd
Z+CKm6LcHYf13WJCIzmH4iORp2Z75KOvOGQ19ahdIxXaQyAWZatKn+5ZXrkRxopnqkQuHsLuCbls
SCFdEFwOSxVRzVyj3TId6Ezkn5Duo/y9hi1mWsIFcMFN2sWkYl5ZXI/gCG50+EgtzeDM2BbbkjeG
cJI2XsX7m9yK6MzSNHsyS4iiJtrxZ3Dv5JfDVPV4mnvXP2Ct0LusUCWaUHOI6nkdyVWTsH7ud2o/
LSxXewU/sxLlGojMuUrQLQpVDLsgW36mWbajDWHGX6SfyAZqHZIT5/ej2nlJX4oVJRYgCWzoEpSF
Z4mTFlK0I8MI36aeJ+Jxwu/dQW7San+H3TUltUWUDoju8rgqWGvUdD5moO9tveTxDICyewR9h0LX
UFH7cz+uvEnyY7pMJO/OjHfbrZc4oIpktfWobf6QJCBsEjH2AGwQxhVZ5+F+f8Qtm3xSwZNP1UVK
thqZh/a8rtn4Nq0TDi04izV9x5IWXlQUEMGwihTbNz+XCmVZBuA0o+Q+hiluRY8zY0nZUauZblVh
EWUaCAgPhJF/JWKdseQgfMdB0bUR+JMUzyDqTrOKPSomO19DtP9AOCcFauQo2DTD55FW7XWyTx2e
P0+TqdZqdndIt09RBWTLb+do8mUccHxkMlrfBjtttcs8fUZ8W/+lJ313Rdhid+sLZ3CeuKkikaO1
7hPeBkng3pJQzVuoxgGbROmiCyaNlya4HpAOgRjzX0voi2rsIJ/uoRP5jKkxdJso4acCocUXNQIE
Qni3H1mdR7qDaR/K5gDt0RkaL3qXIj9irHIcDWduV4p8XUJm0e5dVmjYV+X735nzAMAobrNnp6xE
+c/28RfEk/FlyqLwmmHw82w5WxVGHg48NC7zhvcubgfixh9m3Yq7hdLpE9/HFCs/lWimUDDJAovh
5HIO3+1+zC55z3ULs2wsdK/NZZA+HHUo5+2kI6dEFbtO/OKDlk99Sfh3uylapWukdUtEYr8OptvD
Sel+ojcZW3WSeqZLk2SD+ZRzPr6M2ZC/d8kofyPPLUK0FAUwK4viy2GjiDwguEA8rd501y0VZVTt
cJ5oMJgODBDUYs8STaD3Geegu9ADNFfTC96d+7xD4mE2DrGoD9mFS1cmXLQ2jqKtYrHqk2a0Nge5
Na3BgzrqF9MoXF9td3QheZv0jnu5kkOI75KMHfPXNJ9huV/mayTbAXXM1KJaz7JqOkrxSA7GH0hC
1YLwVjaARNLhRxwH/UahN3igEcze8O5QIqKsXMEn4J6M2pkV/hNc1ODx6RdEnfzuZK/GOgaGeuR9
ulNISmdEiTN1TM88AcScj365hSVF4pdJCscf0Q0b1eMB+MtbNWf8Cb6cpmwOjgxffHrgi7rAVf9O
6c6u0PnZU0oj/7ubY3+A89y6G7S9glUGWDWvsTp6Xg8x0svqFKLzJ8I2bKNt/QgyY0kOE4DBR1t+
Svec+cqzsoQx7MRGjTnOnrjrwHD7tVoT92FKPkogSJ2/iNRN9CHyc/EzZtKImiLaCjUeQozf4jFj
WMXoAMQtBDGAKQxv1bZDEea/gPGmb4h9635Z50leJUXE05puGaCxWMwKNfiOKrMOa7ku2CxT/F3a
bXnEoZC8eye2Xx5tueetwPBgFccKazLajvlh20p62wQXP+gw538DsrFvJtYMNRk3a3QX4H7+W3TA
b1U6ZqFvOHDS43pM4qiznZR3CZ9SHObzlL6qGeitirH+RXWsA79LgUBE7XqTTqdunw5z4lO22itN
rL655IMCYfhhZYVvYWbgTg1SY3BiqAkmIdg3pHRnQ8PzBULjFEMGeb1syCB8nPNYwSuUjRhIe552
hpOtyHD+PR/H0kXfd6C6W+73uVUwt6PNEe9gXOF9pMoWAo/5E2wS4aIfZ3uRI4qm4+XLgV7rBYwH
ajMcinEHYqgY7L2b49jVzIQIylyH80JYR9Nvgo/l05Hu9rNN4CrWHGzufJ0h8cc3s+umY8F1sE/u
00Cz48c8w4htj4spa6OgzStBDPlfkdXsbH0xy7vFEcC/3GVquoRNyq/0kGRtYtSzLxvMNH/1hxrU
BRK7Y6n9DmrvRDXGNjEQMei3AXLoJwxfmceRYWqn7XIrfAvOgq61QQ3Cbxys/HLBV5S3FBIjcyYs
oX2TUW/xnmLpeL0XsR9bSqExrkXMBGoOaD7mZvYZeSm3gBeK7y1cxYQ5nmIN7XJlcVkgzIPsuLIs
zDLN3cb77V3m0+QrFwb0M6jLinOc+RkESggA4dm0QYW8SrUxkLNcNAKJzEcryc7tTR4DdqqCVCO9
4rlx2uZk7q+yRIdvM3MSX1M8uvdo2UC9DwAmDyXBZMKpi8cpXJlSNruaMmPf/WJX9cyoRAT7og6D
DYGbjboryAOhWs9AkF2OaF9pnS26uOvEHjBZgpwS0Np0XZMnYK8wo0pYZ1EX6x5LlHD9ujWdIx/3
b9rZsrzwmatvmYzF+FLOiYheWEjSUAOg2/0cTSM82lVgyfOymv5dzQcK6VwG0JmwdFHorSRZ8mMQ
DAgENj8Tb5N5hAg79p4sD1mc5TNq2jXeG+kkexr7aP3bz4uEQ5eyZYsKD8QKRnvGAUFQYnjP1540
7Fj6FEs9rKIxFMjAozCzp6LcxNlj3JJVSubRj2Nl7AGMREHPgbhw/Qiu7H+Q0cevq+catZDv9P0Y
L9o9M0HiKyjIZzFs5ClBGOUNznB4sjZYzFb6tGMgG40W5GymHZJVIxf+NpZD6Ks4IetV07nP6lTu
/HykcLD/PiOQoI3d5AHw7XY/Zn2GKn3bjWvyPefxOWLJ+M2NU1o2QL3eQrtul/HswqpwJS8ozKpR
pUVrQVSWlbYJAkLWTIwPaVL0czUBWeoqI3p+FQaGDzhdNn22yXD8FGRBV3gQMHh9HNPVz21ZYtz3
ljsc/WB5C6CLXJrpwzMoAliLUwfDkWrOZSaanR52bZEuX/YXReOC1mBHiT7BjklvjYmpLOuNY5Cf
ThtFzyPQYCsqwdhUSbzhRCWZKR/zItrrKCvkj50otaLGkPF66mNvGVIhd2CeOPATTU3ZV1GJLBRU
DjDhq7iwer4eZgyuMTaIohoGZBg22hVzAgv3UV3ZQugTeOu86QfCH4suwzpJJftK5xR8VYEyt4L1
Rae/8miGL7LaywFQry//J5Yr61WTo9348atABFJt5cJdtSVkPhNjjrjSExnaPc/1W7eI+ZRuC4p+
MWn0WdbSvy7ehr/yeMkxWa/RQKg3D8jdLlLiJIC0qYifBdzlPw/HoeDB1Y3qNVKIY3p0BeJkUKxv
MPqwaE2ENu+iHewoJMrj2SJmmdTYeMxU0wj3+AqttPBquQtLA04f90C6gP+r5jEe52vMB/bOS6HM
74OMW1+hvARbEI8WD8kgJ/eu86RPa2MyAz1uJ6Lj2VHeqbO30eqAkOfyHlr9+blbYJ7WUiOLopEQ
rc3Nzkp11L5z/HXHZMdaB3gsfEZnzf8aExYQmtIn/SUfkv6Mex43E3f6psGLYcgJVeNHZ2EVT3LD
moJZXRjyO+E2Md2CZHREQw08w2Xhpd7boQ/DuwPZ3XLbye9bRtc3WMKGnwGFzQ0EPFYdCftnuDdh
VnDAsE5xUp3LnhaUNldsLbk1gWRuqI3HwBKqm4ERWBeRaPqc2GymZ6rtMF4/JPKhRnNgezQZdAF3
aGCZ8q+wHwm6cR7oGweG17/G0Ycf/hApP23xmnzuObpjXLrkCuUCvVu2pEPA6JhP5/3oJBA6mjG/
ZuqxCnixJ5DPkJGhMUwd6t4OSa05BfG3Ylbkc7FtT2mXZ43OM7VeABBs1adBAFO4+Wdp92l9QNqq
SVtD+XGnkNB2LRzx9/Om87OIC4QPg5YTOThfpCk1iPTdrxYvGgQpfHSvmk244IDm5FTpPfOgHUCX
IsQRgxJnyOvTn8KhqVKtEZozs+zX3yvmfySO+lVVlsvuaxjczrC8JmYbHvkVB8/m5oc82uVvnZUA
wTkc33NkKWTosjAut4dxNs5e7FyoT3sk0OTE0NiXHVcbLuPpkCAw9wyNYFeYW6fL5DVEBA6JIorb
dUxtm8TolfU4Y3DQESBDUgjWkjTmt2NczGkj+PFJPIvTJC04v1LhktFo8lSGFeIEWnjk1cZW6ZoF
zNqrUiUqMdhsovXu4+5hlBaQd1X7/L72yjWdz3PcKtGgq7FIj1Mn4fCHnhXvaruW6WVjZv3K9mUZ
6tnjDMHECXvYNBsvJHQmQ29H0idUYOh3o2lWmyH3IAE6Tt6mQa6nWXP+AuVA0cyUbc0+5tu3JZpC
k6Ll/OpYNDxpxKXUoDntRbAu+ordDrloDA/9CmxYcl46H7fbBAIBdyE/D2RR2EGyQ1lSIBCt1lpi
X+rDAMIFzHvQTbwnicP4ZV5YlG5yefQaes+iA+6tE7S2LukEDiD2XD4sxKQVKNEdJecMs8TdZ75C
whU8l8uMNEG71xWqkCYlGKXKd5ZftO32S5agGWtMCPcoNsJpx454XvNIXiBJyq/DYIvTHOnjDNeR
4X4e8rI1rv9hMMpW40sxlDX6TlaLVYhaDVaGxpZ7+az6PP66SZs2aEzGTyB1h8dR6uQHFjtpjkzY
mpC165rdxuhy8JRXloi46szRtZ1a+3fCwRkSHfPLJBPRMH5MOMWj6B1ysw6EpnxPAtVnxKYWp7WA
HgvrIvvJMHq4iPYgoAebHiHZL4LJ+QRGGm3Rbt8b4tlyZnNgUSW79W9Y7YGa6Zfj6mz2E4D7l+Mb
fcWYLgKSYSvwuPfoWW3g6T/HPGZntH3TRkZ7eS1KHz1Om3unox1b5QS6K7wrkfCJ1h5KkB63Zc+y
z2AWpjNIK3WLcwytQXTocJGH/leazfYCHpK+DH7+PLFBfh1iili2BRgAE0pTB3s2pe7gnFq8JoNk
zeHBR5wiWupKCV+mlbVBV2FmcdOZ5AfmyiY8zzVvjtJr6FdEoKw1mNr1NZQspiq3fN1qAfWEwGWP
0YXGKcia3D7z5z2Sb2kPF7F3sRmywymUxYZmLUe2Y72IQ2hy3uYFF6GiEfoxzy70Mb/Xy5SS6BQo
RqvASs0zP3JsAJ2v39aj3M0FsC3sn0Cl9hbNquCz8ouY1uxHroIVT7HYmWttUgT/WwZyzKraN5WP
jZiESx+OEnbK74V0sb3hcWNcPU+hJECb24/iKYVVPLk/vFZNxledfgskOdwtVYlGu5HMm3CvJUbK
PK69NcEtGQ8u2b6UixfuVxFt1IXKjDLxkPPiH4A2YHi5VXCfXkS9ZD0HpxuS8q9lHoChM1bwR7Q/
VdL61XT/M43Ytymb589iW6SutqnwUdutrg81SF0GaJnNkI7jRkTILDSko03Fe3AqQ8+rizI6PEre
ua8oKEdgpAHHja7lcISvMbzB/Uspi02c/h9HZ7YUt7JE0S9ShKbS8Cr1DN2MBsyLAtsHzVKpNFZ9
/V3ctxNhHwy0VJWZe+2dBFs5dho3g7wyVHHBGeqslt8L9F73Kiuhu2eHwH+VxiUX/8b2j1VVScnL
Wt33oxzaNHZI2KTvRMbyE67lrnvopsnwm84N09qk1gys02Z1FFKD54PMXOLY8/U9fs8s/5isXkcP
VFt2+aZXYWRiZl+ub2U38DC5LtKTs/f06v5GeI2cx5ohS/5dEP/3PYeQ2ETMAaqXu0XYEd1sz4Th
3KvZ8VImTcZ6pPSZ8v0YFdZrvPKUkH/r18VgAyaUYZ2xNlsIlmdbc9mx0W0qmRtPYiHZOY2KaN5e
pgJxZleOUE9WEvaAvrC0/bS1yL52Zs/fzioh+Pboeb0v7remYF3QGGSgD9z7k9qzu9iaP2phdet/
MSOlyCU4T21s6nZnsly3dOBaZ6bM9VQi/o2bzN+9ykIRJx/Ei6xzK4sxaneVBDe7NC7IUY0Yz7KB
a6xF65zgfZQ+j8oa234Xjm3U3MZNbfExLKpIDmfWR+WURSzdNZ/+Mrd5utoebtm8m1Gadm1LCu6v
gtGW97SxEkEOu20M5yAjLIP16+SmOkbcWOQRz4jWLoSG7fMbWhKRAQzIxLLy7X50yDxs7+hJ6XaT
ziUs7Z/QQojx4C1BacB/ip6RxR3G3rxXh61cmIHNdh401wE9rPmLgNWZ95EDS3xXzmQjTAZls5b2
ycYG6rfUCiGsHNpWzc++m9y2jJy9cYKuo3cqJmsiwdQ4FtOGY8uHmTdnzhMaONbc9a75sPMllDtv
nKKyfkYs0Gt/i2w3bO0d6SOD+RM4ebB9NeFc1CjcOmj+bEwE5uFQel5eHGRUboNMR1eY4ZobBGzy
pgNcxRvjgfZofrzzz9KwaxABfpmGFD00pzMiTtLGFFrhT0hITnS/mffX4Z63r4mWXTRpdYVKb7qr
I2jN+gN3aRix+XcW9Cfa45zgN9028g8vc+Vf7ckth2RYvdU/ONVU8PbXrGhNF2eMyB+Z4u+8sMuv
hfpnm9C5ChGNKZsz4zY/Sj83zXMWjFzXxmaNFYdJUJ0Rt1rxUkflnD2sdrNMV0tCp14IqmB7Wjaq
dgezLvZsmhfUJssQ/Sviqo6TzasGXtGcsoKScZist5Yzu9/z8zfzvgSNbvDPR97eCWwz3zKfgc6X
yE0gPyG+3H+Dt5mI0QICKmPtNfLvBSI1PQfShnfMAgVw5fRx8xzJMmaD2BbYQbBbGttVxAn4zUcB
ZDM/xLQXOkUYDYdr0bN6+KA93t+9jBGBE2/ejHTToQApflv7afX2sWNvY0L/YB5036+mTxYMHiat
KuavjxbUizggMbOYpfK00BQk23A3uMO8pVnWZMWJzLgCVbLQ7Mvh5cHN2bvb85Bbq/9ur4G9fdms
t3Z2eqYhZzi66LfNdRZFcUxs4+/FifvjtEKseXkQnmNvYuwnYEtTt25Y8BO5Nq8Sg4yKF70MmWDH
bNFIY+4xs+t7KIBEmCIkQp8HwH3NasGUSDZWQwJ91TyOfjQEDyPVLkVLMc0bamHVXuq6DM05wON+
Bl8P/op4s4s9wIb94Qbh8pLzyRI9uA6azNY2gAYNbfWsYATCfwGz+T9Zxtty2upu7XbkIDAZDG1K
wXOI+u5fgBKWJ7/0NUP+totYtiTs5bbWVlXfVXXRU2147fzly9jbbvYWy0+0vO1fm4VtncYyK/yk
n30fVS/HJ2JBr6ZrnC1RWi1V0XJxsEmFMSP/OVMJIzXxYeVJaazmKpso2Hd5uxxFFG4VWfMrYwj7
50Xu3Rg1REv1WayTwXOFnM5dscg8ZBTq1m/uuPT/NQiF/0hA7s2L8cXwqS1sB08Vq5CyO6Vqi4xh
bS3xIUMhV3vASSN3cTe2FCarV3Q3oYlDS7uSIcoBz1dlPQfwHZi9TK3+IMn9cMY/4/ox2bZ+ZqK/
FRLJrs5tlaHE5JWXruUMASe0F/es8Iq8mgtV2NkDA1y8Xgm8az1+s1sqd/YFKAvFlh3Pcb3rhG6d
oyWV5X7YfdYPb7xV4frjf2DAtQ4sEH2IGWOrhA+uDf8bY1n/KZ1+cHiGzFwcyOGUwR0MGVd1OeL7
CuJ6CFNjOe4JQKka8VYyWJjGXj4tgTsw3FSgCuVj7vZ+/sygKnhmBFvn/4KRnsKeq+WjJ7vxCYvp
1qVOwPmAZWoeOfutubGec86uJz/b8jANw0VE+2ArarDTcLD88m5tpNe8177sOC7zwhKnlQYsPMUR
I6NDGDAeOUB4lfMut1cQlVZHeHdEPsD4hE1l65eBP91Uwr4Zn3Mp9LtIj3u2DxC34eX54L62G8Pd
7di4rfF2Nca9x3xii8Deh0riuTLt2qYFS2oZz65uDLiSEAwf9g+FrovssxFNJe4ZCC1ZlAYyi/yE
IZIZ9t4QhOIa5ZTGD+ymUue2Lz0fEVoNnEtzFY+XKdLrqxzNwLJh4Y5FEg8tqkOPxHls9Zyfw5aT
/rToeVxZxgjAh8DBOXQn9cj2c/BRu37puZWA2jtf8+PlkkHlhzBz7+/XWPp8G8u6qN1qSn6KoCQB
NZiz7iXe1vDVjoP43R14klPWudnWt95kwX+LLvvPnTz1GdlL2B82FKwlKTK55fvGMDpOLcqy4K/L
2WcVyRyTMvIcrYEw+6UtxuHNx9lvHRqyTbJ/HWVG+G6kWJ5U7jZ3FqXO8yijAQalVnxeTSY0GsM8
h4lt+dXI4DjUI0/93HRD8egPXWM/LA4c6n2TTda9bCFauDk7fZMsmXehs6u6vg1TgaYC+Ynhqi2a
Zi9CqyAHoJmMQC13cu+1g5s7984U5I9dq4p0pUtIJM30kqwiiE+qg+9cOmv4YH3QGCdN7hYP0iF6
51FwKhY7U039bzqTHABg8Km6eoY43bVuG8XOMTYaNXBLdVWkduRvHGKdGxML420uZ1RUmN+BdvoU
bHmcf3B597EZRzt/apdK9S8RCz2rsyqa4af251VJjPYYL+nFE89bMJWw1y6A37Gg+m+nJMy0gX1h
VvlCRxL3+0G5y813O3HNZTacY+oFQIvYcr1niJbN39FsjeObaVzwynAN2ua1lJnd7ct8g9hx0GCY
CK7ZmN9stiM81I7dCRSGeqwP+Zq10amTiyjvgfgqBsTLMGXfSArV9HuIG9m/ZuyIFgmF1MQnYNrx
mjGQ9Q8w8FPE6HGZ+cNx6oejApQvuIjQmE5xPy3ruYHsfa5mt3YP0pVZs0Ma1vmjYzKk7sICxry1
iGEEzLQOvXni9a69Phtr5rGXdT5NuCS4+cQVgZsfoitdQMWKtwqnvBiDpMvMNFw9IvPbk1+bwiCw
TLCczMjNceyt9tDA+JyHlaMiqfBbLCmF6nQb2Xl9URGRPF3f509xOPaXaXHZrhtbATSQpaGnFFqL
2Au2m15z9K+0ny02aQ4q87wPKgodpKHl997ZN8J8V5K36HU1TXltNnf4HLGc5EnVs+EspV1f9XWa
4gC+gqtjShFiIf+ktp3qbkYdWvftYI3nlZRDvs2hDx9F9hOFa83efNONLP+oOJDHcJts/EmTt9kn
EH6hDvFqQtIFDUVy2v1MeS7MMjPmOFlhjj4LTZf/oliIMPWX1enSuZy6MxiCeh56yy+oN7Wv453o
ubpSMLC1eFxmA4XAmzjRqoX2N+hEm7ZT79Z7/vHBR24YAu/OGywZn8d2UM0OOxj77bKaHvwvT/X8
mRs97eG8sCP4QdarvXRaenu/ad3l4OajpCC0tgcxLNGhyqtap8s8Ewk2ORxWu36wp+Ngxv4fFVa9
X0S93gvfaQ84JufdRnl3P+fMNXs8B59r3Fc8kLImCMnIfuePU/voVJlsj02p6wekkfZUOFv7MFil
t+csc9EcN70cFLVQUsUmPglZ6Ud+y9O8pyRsJDRJYE8pHS50qSfzw5yjFzxJLhvFB8iq5xd7Y0eQ
H8t5B1JBmOuWz8Cqvoohuvs6VIwFzcp9MY4+mkivrr4w+W8h/c39VSlncvzjiovI/VCqKlk6UK3N
vTva4sUtgug9g3zLUzxG2ZJEFiJxiHl1TFRbuf9t0FEmseNlvRaiX0+NVwPBtAaBtlM/YwPS0+8I
UI9yfvfK++v1ddAfEFfxDiBvN226dETTn3MDP9E6bi5PdiZij5LAJbHKzv17PjHKgE1lgFW1M5Br
bPu3jM3HvF7St6aDwJ3zsBV6uvJFPsC2CDYhiMC84D3E1FpHqnbSrJjtkxHQRvu8qa0+VfByhlQm
7orIjPk5X60tkbRfJ/Dx8aWvlZcxUwoW/RxGHYMGQzJfn9QqtPQNYBYunKLP+hUsHnL4qpafu970
R8cV0XRE6NLbvuNKtP+z7flnSwOkU50ymIAxXD2vMbuJPlc/MBcGVuNgGYTcW8ZpV9KmHe4Kg7Gn
P25251u7AXW0eEZcYm/SbMU0Fgni3kBhWdmxFV+yqsgUsE9DdxRDHIm7cJpRSDUX9IljEDBr6mRG
g7n2yyP9vP8VyzHAcuQvxcbiaD9/C4DbLnZoDY+CNC9/7xvVOzfKzTnbOT2I/Ltd1hZjQduK9uG6
US3z0EangWeCuo0Cu0gF7SOymMO+sB2mrlknbRj06tF0a5ExzNucgcn3mGcQHbC1L1Qqy8z/W+ZY
Mpq+eyWmNLQuq6Tj24+xM/zy/X7bcaDkr+yPoLQlWK+k/C5NHLCiDUmqSOC0OQgYJ3KK24gAN9Lx
KLpQ5Zc9n7HzZdOY7IvZF+LAVQmrkIMNoXnVVNKJWmvIk1VD2F4XCtYg5TbdxnvC6Ifq4ACB6Edn
HkYH0YT1N4efc5i9N8iSdpSIBoohxUviFPvcVEHwuG54wxMZyC14iFsRmgdAvmI9w0X8bC6weauu
Fa9qe1lCMfonncuS3s/eVv8Y95lT/OdiOSAv0CoZdRQIrmti11n0O+4jP3hky+7o81JbhYvTqG/y
XVDYrKybt6wO0olDoUuVnLCZJAPs2/CkJ+5ejv68AcJKSWu0u3TkAkGMmLMJmjPVHrDtfTwPSgDR
Msy2fvF3F/+8YTtmMa4X3beq77Oro7wm26/dlr95c1d8YQ9j3O0XYg13SmnB+Db2/Wh+Q431u7t2
DRF9GFOCbYKzDnDZ3jAepE0HnSxYplzmqjAAuxo6nmHROP5yMe3IQzuGpX3sonD5Ly9kfCgCM8rT
5NEvJCxG1YcQ6jNHnZnn29BPc3swi47Uc2fm2gJ6KXMWRWSFVMV+ibv6r4WIP966Io/Gve/H+hiE
1qqTtW8KK6l+XAbUy21+0FlZYh7BrJwGWxD9gzPzn4dMlvdFH6KARoVLZxutJbCJMZM+KEqJLcUl
Y8tXdFt+9VYe2kzhiXuukrxZvOw097LNbp5l7B+359R5AOU2tNjVJ6Cw+92vY/nQdV2oWRIciFch
WT9Kj25H1b0rcE1e1xFx4r+8DvF5ma4IX9QPxoVAh4Z88Zlotwe3EgY5ytrMlQfJoZKuV3MaR5E9
Nga08qWlYX/0uXRhCPDV7TIxbuberco6PETI3J8UW2TquR2naJnAOZt3exKxwguoIK8j7S2M+ufS
T2rXCB6cfvg9xkO3Uyg//wW5rSlVyLM7WctavBfr2L3yNiNcisw9zai8f4dSmJdtE8G9243mjy6r
5kAmUnUf2mHARg2YBtQHAMNSVX8JupBd2rhCY7oW270FmDemsxo2VL9cfbQYGmhN5RzeWpyh3BDc
nY7VtTgTa0bkoTvJ33EZWMhpjXkDYtweDOrjubFCvINtFpf7iij7O2vry5vTLHTGJrOYfoUD0Ti0
Ym4IYZ7Ph8FxlyPoyPQJV2Y9rEWJwg6JeYexdIj3GNq6f6BRdopjhmn9uFqvUbGq517L7YtU7u3e
wazyuIXbpeZBOlIrDS/2MnB32aGaj8Dn+SValDr3lgtdbdXUmMR/2XtHLH+ZS+DGGYvqHioMF5i7
OSxvicVvwGFJis8W/1yMLVAO21/7s8mFfXLXTl9DTmGAk7Z/73OgWotP5G+xlP131wSYWbbJet2g
hp7JM1jv62Wbzz4QyL3nVepfrT3rzLBvPfOl6Gwoq4trFNTxfb78EH1j5jSQhA42T0Vd3CxS7TjJ
IgaPTpcjhtl6j2aKCgmQLRiPbTA3cYU2iYseF0w+B/KZTKZtAQGLrCGh9WyfXBfAUaxWt3encv1o
l5aRK8OtIt7pRRWnsdgm2mIy61NV0fQtnl/uZNi6XKk20CmLaUcybwQT7jRv2NPOyEvNMIDhkF9H
awBFUFnfpHbtfI11aJ1ZUJFdsmgLf2+W7zGUi8QVDWT6oytrBtqwq7fVCVFd5tW9R2BZz9Zi5juM
MN0ui1W0zwlovMjZKndWxdpzZFGCWCN7SyYq3x/3oXP0aF7JIt0OGKS+Qvja02Ti5UQz631Fg5zu
RiP6J4aGTF+9kVqb5LrUkuHSILfYPkdeaR1hY2usCXZ82DBhEuiZmb/GwWlWYQZ/D6ZO/clx0Dwh
jWN4XhEqpdUsR5a0TdyQPEbQx2reMcByx1R3oXnj+QVaGfroV4a+Ve/cxc6/dd1Ze4QAelY065vD
O4d4O2f2RFVqd9dR18JJhec7L7klhg1p3m4vOq8ljXS1uVe6MPsiETy5bIhjBmJGtWHpAnvnmbOL
t0KrKa2HOS8TVoxhkY5WKgjXjLvanYGAmKrol8maZXTwa928R4HPFJYR3J5+CFYuXMbqESaMqQ6D
AuusZdyeeg8NkDV9GIc4o7uEyr/e4bmb/wZdUH7gzxgRPcKVoDG/vsq8aJ/jUQf9U+vjIigK2X6M
HXtqk1iT1pIUkx/R4OCLxlHXQBS5U32TtQfCBVh2bERVXeY2Y+zN5vsNDXDTl1L69h0ObXW00F7a
PbVv/bpRFML/4XLDjGE1KIwsIhOu9N7bvv7somDAdzzNXIRzULEVgJAUhMnAc1NnBa4+VVoB6Raz
iwKNa3tHVbHsAmYK4ENze/QrLb5coLzbiJdk50YdNy0fa8AtstICFWgTKVVxnfKUbW82kNmcII3h
vwvYCnQW9gZMPox06IXVlYcVGgJfO3pDeMEP6T31a6CecmP0aXDaekFdLmaopsH5ZgVve8GibsPz
txbcYezTgAFlDfF/A5PVPNE/1r/U8VhH6/pzfSUBZwrvEHcrgTWf1vAEoq6hm2CLqoRip8uSFVPa
iVIwug6FyvYMg8FJlPTSliUBf/C1ISRDgk17exymXxkeTOedKIP4aXM0oEY+lHNTJYG34gHEjDIf
wnZyzq0C1cHyOR/0kuP5KoY2m9PFnsLL0OSk8vVx320Xh2wCSrPJ6Y7TuDmk49rSPIqAor2O5bLs
wqAx71lQZGlbkMt6rInj+cz7YPyPokKcNC3VwYjG3mOf6V9dEzmvxluc/2SPe0XMUca9ZJD8Vq/J
Pwu1uAV4j+vfF2037UmDBTNmniPqhPxD/tF8JQ42Li3nAnGxMoecrM8pxozHgDmsfw1r65/bqbS+
GDH43UnjgL7DXEZIbN2W59Ue1FXkVgfkGffDfW0tPBvsELoVmp8tFtS2vFGMpEipLfAwjWucMP3a
vv2gHPc4DgTfky1eV5L3ywTJG10OeveFDLDsagOv3HJPdkfGbRI/0qAPE+MDP7HyRRZ74vf6l6Uf
aNaqhlFMUXn9TZdd/6crre7RigPrJMLBvA7QX/g/GUaZdIpnWeF1qZhUBkF8cOe6eTJm9Q4s2RYM
H/r4vwB/EgEGxv6BsVkUPJFixGrUKX70VFTe15le336QmJuLsv8rDP3loymoPvBTmX/KGYHFp4Xe
IaGBbS6M0HTqqXm8WPD/Tz8mQ2wvFg9FOsT2ct3GFjPN5Jq/he15zyGo9Tnzovaxcs38x1Pe6mHe
COqe0x6pAdKXKSsxazUiAE3diAXC4SD0wzk7+Fu23CD5CDkkVq2rUn+sGGYDRwSQUXnU/4oWPLN7
bhr9kE9z1e1H9gm+BDbXRI2/9c82+6BFW4wQfbPxYlVfZeagMzkaSjxmdvJtQxrufTU35r+SKLLD
OPlz9BAtDlzRZDXzvcrxXVzYnGS/jSNjqn0h7AEEcJJhdS5yGJOeoXA+1btsrGBwyopovCPO66h9
IWoldvajLvorpLD1y5UMoQ9x5w/FoQ9RsNMa3jE/YCYS/2SRBf1RDzhlkiLi/iYMyW3tt9oJAueo
2M3mprrhQyBQY1mMCqD+OlzZ22xll1EvWzykkmuA3DotnEynNHzrcA9lp1kXGCvsVIyTqkXg+Slm
TQ+KSfrgz5ZXMQ8As9kOaprE2Qr14H62CPLp1GTO8swlGE6v6xrlxdn07uo/Ea1mtqQeLN5cmjnv
LtT/x8vHTD+AfkXNfZtZDWluFNLVeBPjUG0s+wXGOJDUARK+qdKPdpYcFqs/eCIYdkDoLkt0VGhL
yV/Nez3bO12E9vobOP9HLqTTtbAcyT4i1oSQmPuG/D3vrUNPil/RZuuek7Gp9bssmMCWVxmMHkxD
N6zO3m6JEtTH0Wj6XWTZWlxJS3HXlOnOABsZA+Uvz9tU0wbVAfBLm9m+3NJK+KO6IqNFEW6TVqgc
jiyEvktE3ilzJ+fY656Ngrx7sAMb+DvFbmjUoxfRt0M5CxG/2p2tpmRb/Hm7Z9qmv0QfA4Mk+GTm
Q1+gc8aJysDZKKhDESzJDCbUn/zAWXfuaCHYt2Z0XmJc89dgi/BnMCDcPCwSffiLYWT0rlsTHBEL
h4tH8/CkNu+pcLfqFHZMzmYV+ukQCv/PgPj9meNgucyD7++1HzIWkFBVSO3a+U2dZ3F3kFpTYr18
dFqHQlJAG4pIgaOsU9DuRVtTP7tVNoMRxc1VFzJ65YqIj76cuKXKmovYjcZjiVXgg/QZTo9BUPYk
rWCiFBLGcfHdbfsGbXDSSv1gMmPWucjfQfPYLVHxaKQVstCh7w5BA98+jlUjGKZmjb8DS3IftbH0
lUlgDaL74zdMWAc//lZZCCpUSFF8eaPEDt6V28Fsk97lbSDftsGG//eX7R1CRv0KXAstpxGd8xkP
3nqKvRUeh8JnfiXxcMQjX6otRU7ZeDb6db39rNj96D2chSkNZXzw6kjflcPcvPmNXD9r4opUWvBW
eGjs/FOGLIN7EyoQRKdt3ybeuJ1gSRxrtes5fMKl6vy1Spb34Lb0X41bttfaDqs8aeU2v7ca7huz
Tn8UdNn3EX3raRyApRONx+dDspfseVi1gv6nbz74HAd0dRjE2ctbFK+21eefXbE6VO3j7O9qh1W0
Tew5L9IeF2u/ReRWqtzCgNN5w0Nd1hw2mnSD3/5W4b0pA5O/DNE4XADDzW7ptuCfa9lMDhidRSn3
B7j2MHqXFWHtOjqu++H5zfbYhRDKNrahe+UK14FfnzKgFfwZT7nCoIofstrPgaqIXXHzx5hv8TaG
ZvzGe4nj0iMHQ2kMrdhOIziGKc/vAklkXOIV1vbBqEHdJkZdjIG7eUfeRfU2YZj4lS9OsCO9UB+C
PG8xmEPa2omKhFL7xnKDdocVdLyV5N8EN/wI7Jdh0MZY/tldJ/ezWm3RQxuADe2wziv7oK3epE69
Oa9tjR648pxsBzv05PIbBTVwTi5AkjwQLjF9MN77wHgH8+lhOxwS1uBh1RJhEe3qrg+WvU1rWN3s
SYr8Wvy0KGlWDcNu1FVn0iWTjIC6opWHzoMwP85GrUcCoZlCz+Qj/kAScfwZRLlVHKx4xbTRu3r5
0X393pwcexnB/Ug/uUniCk9+V0SH3gZVvGTWhPUZzOqZGB4sPNqTFABxWC7mMvWdd4hHmryltBTy
GDMuGoxp5oieqavmiOSjdmrrk1p/OMqf+I2DapuAyVfs13PKuTbvFvSHkxzX5U+p8ZtsYoKTQpHz
HB7qmFHbQLQGaxkWdn9a/QBv6lXrH4gWYqtc5kEUFNBGP5G61ZA61GZA5mGtMbJmhSLyRFUOU9gO
+rGlJrIWRQwrQUHmNMgFmphW6cL3BQe66B+ThY2FmSmp3Gdh1pwDcOIL0UnrnVfgi90KaMvR3rgP
XBoEnjDZsyAeDgjGOYs38RcgcB3xoE7Dr4Xx5r+G6+hPwQaPfet67YMy8fCuaH/3m151ypi5O3Z2
iJuzrqTV7XSTWy+ViOV/unXbPag9CuRiqT51Q4bwoYl+1kgwGPJxwmYDcqPV/WvJRfllshA1XEzB
QFliAJ8zAUpeF47aF9EC7JW5FrxT8DGyiBMxNnJuZBrW4OiVOI4IJAfuo+xxDLX+Ffd+h15TVb8Y
x0avc4uzDHSkbNvDMvL7AxBBWishA54l2Wq86bi2/ltpXg7W6EPw4dT9a0RtINSiXqYhwCSdocMc
GagcZapTeZUu1WJdbITnnVptSmBYDIcV4S6rlllUr3aRC3N7tD0grjOyJOYXd/Oskjl6j7qF2qDs
3RKCsp0XR7UnkmCbJ69kekS2V5XSCeBLiSXo4WblVLczIVZfs3Ghp2LQkZIdvKdqcsmmMaghD1zO
+p09F+rZGohwwG9I89Y5EltZ7FXbkdzO2DnQFpn8XFedKHiylXNlIvtDh6Da3AvuvTeyKyZ1kPNY
TGieQfthr5H5qTUNiYsmV27/BPAS3Yu4nKq3XE4eOTlelaqm907K82X42+9H03LuYKRLy7KXJxPg
WqcNJdFgFSyuqE0/b88VMHO4K1rbNTvP2Go8iQ4sEirPiRjTFvbko1o042uj56o9TD8hPsdpMGTl
kWIX5sfA7hZDDxI07S82DCxVOpa5+gHd4ir/26xZyZPcDQp9MiQJK3tZNNEpdqq1LGkMvK6lh9bx
1vokMzFy/buU1dB+T20IKoNCVjdn/fPVL0OkbevE+MJqd9gkNiajUaSwRk2Ewqj7IA4c95MIgDDk
1Qs7IZ/jzi78IvWZQyyXxl/X8Mie4bhl+Sq/kbTgmg3SYnLCn+U4a6hOZHh0z8iT8bOSzvI6rXJz
9yrUEGwUuVt7taZ2Xu8YRFZPHVsi380S6CZlMfxaHrygXbNDQ/rTqZe+vCu7GlGDWRoqJrkuzmXj
1UyLeojeyklh4/LpAv+WbDTPLl5Pyf67ImUrwG5Eli/wq9ZfGjFkYPHQOn7hoCCXcJnp2+6EirPw
iIojsv0A/33Na6f82nD4vXiW9t8nGgqoExgynAmiKP3LTFKJThTxMOSK0T5GL0hy6/BSZX0KYcUM
t+UwklF8lxHYsY+qGctohNdp2xNciEUGZmt67tFEDu5k7Jsm6eOKOi/Aq0CHpiOOxDhPGuaXv6CC
Kq6BOs+oS4r1WyI6H5l5iDJtZzGfq8wRc7KuBOWR2FD+mwPmnahk0fqFtFO9ENOwPsSM/evdIJi+
8cP6cqfdXpwyx6u7BK1cvs2k+x2XsAju2ow8loalmt+zRMU55s66ckxbaNotX+8WT1HoHhszjTcH
Wn7bbwHoWRW7Y7UvMlo0dPMKY3iMj6KLW+8QwZKLC4gXf5fTqLd3pIWGEs4E+COJjFVBvTGgPnpT
J3bzgDGCkCeKV15tj0gd2XJExcOG2WVCcPtTGAxoCfEE21ENoY3qbPR5q5H00Apyppe07gm53f9j
7kyW67aybfsrGe7DFxvVBl5cZ+PUFXlYi1IHQVEU6rrc+Po3YDvvlU4qrWe2XkRmQyZ5CgC7WmvO
MfuXSpYDqIqk9YZ95ym5qTm+bew6zs/oCQFZIRNLD0VMVhQd8uE6zZLq4Ph+eJ0XsY8grTUfZaaJ
5BCnGWyEjh7ftdtW3taMPYBgmv0g9ELtLd+yaW/7iXdI2JmAYlLDTsZj49zkle81VzT72cjACYml
UawqNcJm87RQkl80YViqSv8Gp910pRoGZtu5xaZpRAZqD+EPKKPsgO/b4nyX49AIoTRdRXRT6YC3
jvgEeJ+9sR+F2Zsfzv63cKw/BVabLr2ZCLXMq1R+5Bwg1rSBphUkjuZMNUmhQBO+HiyF1nZiHZgx
JU2ixJLTgBR3WxjgGPXKbp5HCBH6PmYxZS/ZlauuFPbOGrq6xJ6Rtu6qkIkGzSh11tifPqQ2bm5H
VB8yoxTXAnIa7J9p2ObeZD90kd68ErFe39QOnCTGRnFvTZN5H4ag9Vg2dUp15DrJaFFRLN1KI4n5
nCmyFhqVbm0jQM9eYYKoo9mMw9oWHHUWDCbBrKpMg/qa7oPcU1BurlHD9nKJCNs9ZH010sWALcrW
zx3rB88Ysw3bIUoNZTI0nwvYXiflzCCndlD3toADvWxKVrRetv22SaZy34yWdz9puXOGGmPfc6DX
TvQUraPA9kMhnRudH/SW8m5FISjZghyROoTPJD3muFDEcsyljE5WmpYvVV2LnYVwjCNnMNJFgue1
xbjKyq9qnN9EKneLKWqHXRi0/tHN/WHlMum92gQKPLhOPlISycF/mPQLV4TKtssw61mRB4V9OY69
nUH6GfZBP8UxBe3+Y2NXWFwq3HYLG+H9liYDo8/XZanWFrWdYOcWSfUgayN51CEZLHB9ahtDK/G8
NsAaVjWisnLRN320Lxps9VOuN3cwRe2TK35XFA1Ghc9dY6ZE2GBwrm31/Dp2zRaFpk3JzJ/wXIRx
D5SKIBpE2JbfHscY+Ulemt4hhV30WFNlrxcG7etzUDriNHZyeG4q/YuazOhZOCK8k22YnB0nrFaB
wdlPT7p0h4zHuUJs0GzImHPgirt+uStpiGxpobFvBVg4z1v0NVEKB5/8EGreuuVcDd41xoWEDHXu
mzIo0Wl81IWyPwxNp2200YqvKC9AFRBdupYmOuWgcHuohuDEvrDwyldHw3WjeFLPFDUEfii7G65D
rVYvnTYGx25q4zVUFYFRrKCoUe1gGyfsMrMIvLC1Tw14bWrjkScSQySJCBL4HMeFUZ5iFqsQ695g
Vw3BTvhR0gWEvWwwFrUmbf9aD5OC+kFKllR3hyI5suIl7KCMJgHHHqZDhrPnZgijQesxupDPZTec
oiYb6JEftrhMOT1PzTU9oiRlJjA4FZxZX0EBLAonRZB8hRaFKN3NBI8nYPcLnX3jTkhD7zT0mMXb
XwOG/xPH24MC/Q1TvA0GFGuSbG7DN6499McV8If3vfQFSBroSSYHVRoHLs7HqhkPea3/BLn+nz61
+f2n5pAmZJrm4oCfGP/ktknb90VYGc5FPoAmkHIlSW0fKHHcNtbkLBp9KN8JNr+I9Qo0n0JhnRiH
oOnOnHU/sM79hA7/ny7JBSZa+agI0bAaB84+kA2Cey3BHfGuO3kZb+8MOsIqA09RkfmfrVZ9kjzq
73ztGUP+zQNISw5RmCk7SiIQrsxC7CPtnUEt/5Zpb+JhNmgRHUIMKCszMkx4TW79vptpX+D48Zq4
sa3DDWGriCMw2aAUfF8Ehj2zwL+5KFlVQjGJ7JKjNWy9ZzNWP7na8wv8AO5+GWlfi0IP9ViWBweh
kkbFicBrtoHtJoK2/M5QIvtidFqSuiSSPt5EJF/NMjtjnF+970m8GJ1j0rlxI/LykHrup6QubhBE
fn3fS1+Ozcpsk4w6yYE19axzhCv690Vj2RdDc6y6mu5rpA46qQ3ueGOr5H0pDJeh9h2kVLACgToE
BICuLDFHEXnB8L4H3LoYmrIUekWdfGTYu+YZaVG1R57cve9WWhcxQWGDEL9xu+HgDP2xEcFWL+Lb
d91K62JkcienqkYBesjZa5B19rGR7Tuv+MXIdE1oma1o+oPfJNUaVZq9lpUy3nnF58n9m3Ef9QI0
BEq3g1Cxf12PHF3JeIjet2paF+MygXRS2SbC7maGKpSd8+b79js/+cXAjKl61EMNXtkOkcl4WsHZ
ILOSn0xb/2Fxsy7GZq1lJZvJqQXBKlvcC5Rr/VC885ZeDE/Xa8IExG9GWJLE2RKcaqt4edeDeJlx
rwWNm/RBXR3QHOFHSRO5qAT0u/e9+sX4tILRhtcO5p8JHKKKFjzGYzy8bwkyL4YnsbOTYSddefCF
mL2bks1sAnfsfR/9YoS6At3VJIviEOSTC1Wmv6ZhVSzf9+IXYzQHGBYLzssHnFPJAozORuAIf+eL
XwzRLm2irOtZ3CI9fQCFxCky736WdW3/nuD+gwX6Mu4ev6NuqtjmwmAofzC0eFtY3RMtd/CCJaGk
QmjFrO6X+1JOh7GgAdHk08l2vWzaAF8JnnD/JvvYpm0m/cbjrDPXyjnooGlovtgjcjD0jt0cz1Av
0YXc+vUQLgGaIL3SMGLXCgFvhyTXVoZ9qBRZCEP/KkdqCVh9F5z93Zsh95JzqiP1ReY5XmNdig4S
8toiDLV92ln3Ue2dY+LcuqH/MKqQQtWUIELlqDflvG0pc214cPM82bSOHqzRoHmbpPbmsnB5m+DF
WqdBJxDPh/1eoKa10fMQNKCO4yiDzcQ5r3kkLWNnpvVQLPBAal/gZUsiTOweuRDo6t5Cjy4Gc1si
SDlh2y6oOMVQl8Po7FW+fwYeu9aDpv8YKwM7cOusFEnKa8wvR+HWzxPahr3VpWct75sN5XqN83kx
voweOwNHP2ZUGSrdL+VOaNCrMCBTH3KjGYstRQ8FZexRK2vNiOgwR62FsT3HzWYtstA/RUGHurk4
ijLdc3DN70fX97e2BinewfNxDecPH6hCD9uDz7SMm942b3rXHjYcAjMc1nLE+th64zKnHbWm/dMt
ndhLP8QRGsSo1bYCPdVNAg0OYOF16cEczor4cUozd8nuLFcbmsE74D4PpaYGqiP4jdlvrrzUTdQK
GPmNhWVtiYIaMlg9qh2QDXIfktA9gTAdkOSok4YxGaOovRSB7y9d7n6lmbakD+uMWx8M784xBY6c
XG4QKzZPlBTR7vR0RAnI6AQGP+rcD4CbI8y+kOqWUID0jTPQWFxiQ8e46Rj10TUbOdLJtipw5PS0
W5PkgrJS7cn32uuCh3EmOa9dD6bl1q3ZZQGdGuxl1qsdNabTEOSPQ6u2InG7fF3Qa3Esz0nvGmQt
J2XrVzHY1nUDWnsZSg9/n4Az2wNlPmIFbJdtpT8K5FMbHWQ8D1pMyd12s+RA48ndSkwojost3gq2
pEts6d3OIgiXC1p2Xz1a2atMAi+Q1KD2Hf7BVUWXcxE4bkb8ywREu9PfJmu6bVsy2m68QDYw/5sa
EJcYT/R7FfDznCFMe9VAcrYQarxSJAcCDlLVhJmYVhnNxrY3D8GY2s9W12EZrl39HoaLc7KHgn4n
oOfswwAaiYtgDUu6n566h/R0ZVPXMB79oiMVpNgnpqOfIvjHFH0afdMZ3k2lxTRbhvgE/24F82vv
mIhgvLHfNLMwAy+oWFd2veisJOYWKLV1owCYFHAP4CI808vZB4dhbLxNwGZtsiE6tIl5pMT+WQa9
ey1iA9RZWzOy1VROz1OUpjBEosjekpNhLIuBdPm+Cg+ZbjpfiQJR8FjgQRPJ4uG2cGwZTZuqj8yT
bdDkXxndqG+Am1/ZkWe4K0D9qDinXq6RIPnaKlflvLP6FIYkwIAESpc2zf034edaDNyoeooiPdmJ
JqdFiDn61E/+Uxo5s5ly6rOzRelnY2TFAcEKYwNStdfNdazCQmKLw2QBZIppxrd2WHJecBOLJ0/j
EIe/g/hkmuTVSoPuh2AWrTn/7vWzDRVmPQ5KQ7RSzkpAWWva2sU69hhiLVy7TS1XblIDlpJBzb0I
caKqSM9PjUrPqND8KzJOzhpTeJlTBDRNDScDgjOCdwZ4fEwHAt7+R+GUuzypdzxg2jnA37bxZQgh
3KcXMCJqLOoMKY1dgZzDFctw9qvpS5mjIkwaM7lH7WggvR2CZ+pT4MOcMdKWdd5pV3qBTng5dC3d
9NQrulcN6UgNgyqvHvy6e0PmqR0hRaIsVtxL+iPdIdAAOCpu6apq5XTHrmLaIOQopxWCeRSOtMJe
e6vmQN07pBdq2LX0DL+cstJPQrWKAOA+wWpaGmtvQgkSenVOvkF90w7YVpOWYErTagNUWfXIrbEK
xwOk732irhjs9LaKPqS62RaHXrN6tWzRq57ioffk0vTaj3WDatoEu3/oswHxadK4ij6N07504HqW
uddOiJgs+wHzPnqqFrsujeVsBQwI/yVEb7xSAJuEcGHTAEHbeUg7tlNSBKc+Hfa9LeoDrvkQEkFl
3SRSz1amQ/lY8/R9Q2LU2rRBry9VFtxQeCTOa7K6Ab1SbIYbh4ScvvAcedRg7FefJDk+y2Ssg61d
SuB3Xv3Qh6n4oHNPUcFmeBOBtxRWaZePkM6mbuXSvTRXbmzI57T3aKFVuu5eV9m0g16udpaNUm4k
LGVbxfQGAKgnL0ESovSAiprTGjW/AqFx74qatmibRl9MnR4cGlRRPHcq149l7wXPfd1m6wo3/Cpl
RobKUoQyXrCpSZdh1LWYpCIoMXEq+rPWoRno/AyWm2xdk16S8YCfUewDtLVfFTFZj7Iq1VmLM3q1
uZ2hn7dGsfYMLJtm1tJTAo15jtt+urH0iZMH/S5mtADAaIroZFM2qYzJfEHtRNPWGKtlpqc1a1Zh
4lzwBI6SrMybYxCOwN2IMetuByzCDwXF8hN+n/wRa2G3bm0zeELEXbJD6Mqh3ZChpXaoi8bikAgy
s3RhhjbZbA39uC7MmYTitFgMJadnbbKwO1mhhuTAW0d+RfKEo8zVUFhXA1hp2u2YeJIhfbQafyDY
w7+loaIJrH51ujVYStnYQXYyO94BHRICt6h69NmJLVFe5jcqiLlzmdT+SJD9r9fx/wRvxc0fu83m
n//Nv18LZCyYkNqLf/5z+1Zcv2RvzX/Pf/U/v/X93/zzocj43+WvfPcXvO6f77t6aV+++8c6p/Wr
bru3Wt29NV3a/v7qfML5N/9ff/iPt99f5UGVb7/9ggslb+dXC6Ii/+XPH+2//PaLMUdp/te3r//n
D+fv+Nsv99FbXb/84/RW5G//9mdvL0372y+a0H9FQsjqYnmC0AlzTj0e3v74kfmrqRs6AeLQA1wd
cfwv/yCSoQ1/+8X7Fa8RSAHLpanNGZUTSVN080+cXz2DmiNxf2CBPNOz7F/+9fm+u0P/e8f+kXfZ
TRHlbfPbL/PJ5n9PDba0PFfXkSGBALHnz3dxrKpVm2f+5O671BMvRGgWQDIhiX0WUOD+VhHh97cS
nm26ppCG5djmxSGrESKuqmrc1yg5l4OLLEdHqPS3jof/ehOJ0ZhsHVvXL76PW9AqIWFqL+kmb2wc
QOuSU8RP3uQHF014nq1z1QTWrstq0diZCFKyYc/Fbb84iOZ3hQGXA6+h/7cqDDZnWv5vCQ5xYH4s
4V0c2J0cmLA/FJzOXOzzGq7fgB5o0fytesC/3sZ1eLJ0F5XwxVUjBsArZVDuI781HzrcC2Sc5j/r
M8wv8u2jxvWyTEPnqbYtvstl6i2+cOjhA4D7bFDbDst9z9nQaTG786nQuZTV3ypEzN+KnblhkOWO
/MV1jItOldGAD+mQKDn0FZE8KR1fEqanbwb8nwPq2wH0o2/F0JbSk7aBSu6iFoTiC7pqZu76yOJU
QuQfJiBrQA0KKgfT9s/u1F+/nXNZYSUda+qZ/XcangCOGIaNXzZrz+HUWRvmkeon9dCLSPbfr6HN
RXQck0sokbd/X1+cnMbpClCBqRryT2AEos8lNAP0/wkArWUSgemEa+kmN6PTIxo1fKgKC23s6kc9
cINppSy7r6GlzbKGDCgkGJmR4xtHfP/GamCqLhCnRB+arEIuWjZhs4NWqfcvBHDYGvJpINA7LP/V
z4KCL4ewrUtmPNPkmxkOo/iistl67MgQDe9gFdlbiZzpKqOOugMjEv2khv/vd0wy2zHHe7hJHDnP
8d9WaH3HrfVUNbs8aPW1hsAPE6jq37CPkbPYTsBL/vqB/NE34210QziuZZuXT31aKQEWvN7lkWxW
09BzxHJHoAb6mDz89TvNhavvBzTfzMPRxZOPfP4y0XmMm9gh6HWHMnlaNnmhrdIc19TffpN5GmcF
ZNlgUbi4UV2SO1S2ix1gJnyEEpwTxxSx+es3+cE1I/TGcQ3HxOJgXU5NBh5F0cHn6luklvCUkMIG
Ae6fyq7+2CJ9t0P6drr44TvxBrYudJ1Jab6m39TrbZI2TBy7u9itoxOoPm1TFDnFK1BQ57/+Tj+4
O7ahO8gsyN4xmXW/f6dK6VhttWynDM1C+Z2QkgRD4Sdr+o++Dm1cSTlSehAJLr5OZCewOmSyG3KX
QFDbabZICllH8s66ecfXYX9i2LohLffy6+BvVJWv0p0GTJoqEtDKmh3sTx62uUR98UTzTQzTcVk3
XEu/KGFD2iss0Ai7Qnovdpmqq1J2JRRiw7nLjV59EeVYfvrr7/XDt7RY3i3YFHAIjO9vU6gHtjGQ
+J6A4FnGAQcBfRDZzqmRUirVknajaT+tc7Pf+rdvyobUdFggBcuWMC6GlZRdG1gcFhrIje66p2H/
ijrZCRfomAsyCJJ+xuYoDvH42tqPpl7HnxHBYRhSZtHUa7az+nVZ5MNZDcmkFhim6gPEgfpZd904
X7pMQXiZ+fzYVTilcLwRE3nOSeMRP1IDRMXWCXHulhOsdW3Dd+lu4r7ocXZj2m3unCjHyk4xTSeD
bKpbnF2+kbXooZI+fMHAkut3RmRpmJF4aCDCAAI9G7WIv0Y21swDrmDTXiMnLh7AvJflpkc3k60I
hdjplCYwDo6hjhMQUSiKJy7GUopsOJgGepmFcAF9rpvM7+e0uBF1dNq410QA+B8daNQocQTn75wk
3a+VBQBjOyateqaMTZoF4Du35+PEwZuWx/isG0CdWG7Qu26CQPTJCjGSOrnFbF0ypE+oNv7NjuyZ
bERv5JUVvP6yqj084CG+eYTiiSuWATrEYVfFvRrArrk2Bh+LYM1lPCdQLAsqvSFy+8l67vUQs1LS
9NnXEL/zdc10RoQiGaX3FbV5fQltvNwoTM8Vicmj+AKeNyAOFXvyRz0Q5bQWljFeoY/B2Jp7ufqi
QQAUCz+bQ327EDvZQo+BkbZK6Am5Z4VPvkmVt84uUF2R40dFk7zINTtMV1OaqzsAAN1HDwQxwS86
VmnId7qzqEhufYiVLO7C0h+wug9QYc0dSkJFNIQxCFBKABfcUy/jKN4pUkhvJ6sozKspHLS1EwpR
bOuZWrKcSArf1mX14GhF6u8IplDbsgLVT6rSQMJV2ZPcG/ojho+KsXbnErJVLxGwmkDlkuQJTsv0
KQ0yceWOY/CBrf+YALSLk2bNNh8iGib87AE5toZHeKrkM9y8oltJVvRoCaGG40xJFW5mWHgeGAW3
bT4rtPM9ZCXY0CszdiJqQbH9pWkjih/YYJE2WqCps2OMiwv1HaxY6GfDmH4NYMoghEQILVcxNa6X
idgSse9REkePpYYnYTHZjgLw17akSFppHd8jjzXJguBACQ+tNWWBtE8BHwz0AayDGwYaBSnaZ1eB
NFKq7pka96TWgaLofAF327Nqbct+CFYv6e7akylxGqz8TjpAIJGUGougbtUEw4rwubD3IgaS3qlt
yJzWrEMpYMG5aaSL2wler74KXacmBrkqip1Dw8lfKZW6T2mVUWTKQzVZgFrBJ66dPvGeEOKNsGWr
yJhR+LqFUlYPknYVmojqS8lfLVoP7+silp01UiUKs1cchNF9Gk12s1YDA51YGpnBS3Uy62uqClz/
U5MTlTphvVYLk3JbsfK4F8HCyVwf4CsWgzk+NvdfHRT7zlKF5LAt9JZUyg1uxTnvAFQe6T8OeWir
mVD6Oosjx00ZSQL1amWoiJCGAF1tFdrp8AR8xLK9VZn1oICXcGBj/+QrVEoLFYSGs6iFEOGVAxH+
jxX4b9VcrqLXumiKr+1lReW7Esy5fMvv2/rtrb16KS9/8//H2ovksPEXtZe3+nNEV/2POs7vxZr5
D/6ouhjmr2waDekChXY8jrWc/f4ougj3V1dwMPd0fubY83r7Z8nFcn4VHpsLLA5zQYZd7f/UXCzj
V8xScHWEIYVHdcH5OzWXeSP+3fIrDfay8PVYmKTHEqyLi2NVFDWRR3mehNE67g9RmGjrPi3sgwbg
+QVJW/fBqAfwZzErMpW8T5BNtSWF1PrsNj7twCGyPoNom4CSRC4yc7TcmNCnjd1N1qkFJjU7MqV8
FnHRbMvUz8OjTWn4xjPalGj7Jvo6BJZ+q3HK2ntTq13bfoJtpxlwvsYxFfVo6G50OltXo9OVT82k
EbkwhPF6sIltNNiLr5MWpz2ge+0RkYi1Kls92M/mC5TmUQ2zVR+rWxcY3r1Vl9PW1JL4c0Hc6oJk
5mGPZDrfjZxcbxGwT8exdewdGDbjRPrktJ7dO3RwkbcTE3jFjhBeKqr3Ud6lwidp2hD32D9dSJh0
eVULOspDW/3iuSFpRXSYRr/zSWNSZNGVxhcfmCfaNcLj026Jvu9QZ7La2km7IewKAaETHgwzPTvB
I9jTOw0cFjpue7jplJ9tMm8IyDILhuFDXvfqlJO5yqfv2jd3KK0t3adsJ6Z5vsjgmek40j7D+9Dv
Ldg6e/woDwXYsI+JD+UmC5A4DyJYsde/jg3L3k541279rACmX7jlI5O1Wkunc3aSmJiHAKLsonbK
oFsYejocyHGBjpU03RMEHgwlQ5iO68CqvLPXha9dla1FDJk8Y7uOGSUzl5oLZzsnNuy1C/twm6Fy
ujXN0lvkWOS2NI/6VVlaZ5h41soo2hvZtM9aT2BfWMHUpZm/1EfSrrJgRWUL31QIqqobcVw5eFRH
dhJJ91lia7QTk5ZUklzpvlEeXLIHlsi18VxbcbEu7OnY9uOx0sKlRhcsLevPSJxzGDpBss6zHpOf
CxAaUlF40qoG2XpblXyIRkB8MXIHLHviksYiu6dOwkMWZILj1OHqAJmYoMVn1WyeMzd6Ty5eEANN
i/L1UH0xKuTUnTcNC9MIqAhC3bMsPnXDmjUbVLa1g06/RbtvhL5/KFiQxrxPrmoU98vIc2Myltwt
8HEL2b/mvopBszbgGn1j0ZCoteqF6G4oaC0s+JYk6kIhk2ob6bTmbJVCtbPNhQAfqFv9JsXsZ7KZ
FvkE55/srl0Fivxg9B4FZrEn7LRbkmdzFHY8YltWtHxbOV6FPcKG2qacbzjBuh/iYw9XYjV1RNmU
ZtivBys5msQkHHoS7XDp6RhmCN9sURDso9I0r5uivG5617odsX8sElm9Nlr9KPuhOAvXvs0NPVqm
LUul6jOgo8QRrKXUXkYcSKeGruNdTR97ESs60bR8abuP0XLEkeawNCqXeDscAAyE+mVqLedYh661
TRRdot7Gvt/6wZlgOpCEcfjRSDN9yylgeOqoq24w2Xf3nWFfta7GtaLXkZf5QRILihP6awwEpKZB
f0Un2HpK5jzNMj238LoAeUXQ411MDuYwvAJQAYVX6eaTPWZE0cDROHpzv4QQNEwL2rNXzVGddTKt
9Dp88Kd6BR+22OYq20nBaFq5OO9ONJDLJ4sU1GVc1ASmxbcEKXc3yMYXoWddEduzj1T7VEjwtNAP
eCbb8t4Poy+5om+LYcHu0/JaRmG4IOOW/KHC34VpFB9sPCczLqrea2nSP1Vall0ZlAAWoZy1M+wm
CS1Mk1eTdCtUHhm03jGdvtaEfZMRmg5rvC3BEaBAs+0SqnRoy3W1iPPYX5Z4PA4z44feOqx23FKM
pwoOIGDbaVsrl/PXENsb+BXMhngIVsoJJaxk9BvJnHynZ+ZnkJq47gaAFuXMdQYC6h6VCU/B67Xw
Dge48SkimiFZSQ72172T1bAAo4MVJLe+UZX5Ok29aBNY0xW8h6XvuTkOEYxEXxwtcXai9+LngEC6
a1k39ZuXZPbbyG07JJN3K3oi21x3GD/bsea+qDIBOmH7R77IxKEvMFZBRfg3S9G6h5Wzr/FU3OOM
/NK2QrInw8eMszp/IgK7v8P9kz7R7J8WhjPtw5qMuCAw8lut6DFzqNnxtogn5xlMHxELXgYcafyk
ZP5IJ7HAJQ11c8k0cN1XyeuA4HnRRG22rAgShTo1I1WUrIyXMoyaEnud0TyRVOgEfFXsKYuIGGN4
dSlOKCOvKiB+jqMtmyHV3G2jNGtPHJv20ezL/MT2g+jppMzlgwWD0l5ECD8+Sk0zdniu8hv85v3e
85LiZBQU1BpI9rN/BbTLwgz6+kRycTAshV8bjyXBNzd9ZDANzAKzz53uAmjy897fiaQqnwzdtR/m
GCBKWmWIda1Jcwd8V+FrL1UXdXe9YdT3GnyMO4OUjHu2IvAkyKhcpk5HeFpGuC+mQ1JzdSatAujO
GfkEgMkKQWiYpOUWc2PyWBC2SLI6j1iXFUevHMlHnmp0T0kasgA7VfGGUgPnuQq7rxCMMrVKowav
nhoDwtECgxmyD+KIudK8SfJtQRdkOTZ5f2d09rqCHUCXnWI6+T33cdxToNCvcUGS60Y0vFn4yw5v
zKbz0kfsqP7XqB6cDc1Q0IFqm9pfXDdfaYQDtVa/SqLps25sel8mcLMwmcBGgpMCP9g/uQl95j6m
qSP6F7fXMNvDJ2LGI8Lw87xdPJpF591kQcPJgQCyhnMVu3tgIS9Vj1JEBR1BhbZ/ZVcdufKMUaj0
K0id/VYDavdoiW7AHjSYV3rKdKwn0Kty2M50DDly67K5RYLoPNYMJ5IH2hF/qjQN3KiWR6Rd3rxE
hKgso45lxk/B7HUTub9429x9SAueR5DdXwAvboN/0nlzJEfQVE6PadUNXJys3pZ6Z82xIuGavVfD
ClpnVKLZpFFcP9rFlN7bCShFus31qh6d7VBMhDGF4rOM9SdiFroVeSb5dYFxfjcH144LEqo+pn60
Q1m0NRiXyMROoIBoQCP9jLwcLLdh6U8R95j8XGUERxah/K2PFbuUaaj5cYmIG5O0CWgpDr5UTfIi
Nbc+G5lYxyX0ChPP6x1SBTK2LSO8gelkfKyAqB5zrS8eCUAxz0PXNjvgV/mqcXCdl8Nobau0jV/7
3PPXPQjexZSY5uMQpAVbgbxykQWleMBp1jhbo2Q7C7B6RUrKkhPiInF6dIsHnGrFKs+2cEFJ6bCc
XeYDlI+1ML0Jijo8TIVR70YCURYeWKazjiUwW0ecN9fS6LQVCrdubbPC7nMjuu0mJT/Y+Luuh6ma
OIqDGlog3Ybx5DpNsSwyikQLG25+yTQemdraKjjvUjeidw+a79Ogkp2Jbk8KH/jMKaL9aC4CZBck
5U7VtsOROJPDXH8fpz18M6tpoFmHRxmZ7YH8MfOYluQsVsimdkmosj1qjG4/ddL4ULkC3yQbYSAQ
BnkhSztyEnIYKyJRENVF607WcKY4G8HAS23/FJDBELO9jwNvbcBwOtTW2AIlnSzTB7QgE0YpMsZF
YKgAuvn8nAPjKz/VKIDWpY1HGZLW89CiykBoRjF/xYNPEJsO05ZdFKQbrrIAt5P7R5jg/hyvWqP+
YP9prusxb4a1QaBwtqgI93ggeUpNgJIkfjsd+gagP6pIpFPDZk6JA1pY5dR9GGpCT4nfjLC/U1m1
FzLq9Ic8SAyDN4r6YTFBIhWrFPUYF053n8gaTtZhiAvYL035oJxAH9HDBgmpjGa21VxfblAiFyv0
alUFDEYzufMZQNvSNZeliqpy0RSJekgH2SxRwWVn5v8ANjcbuaYlag5pZXT2tQrzfGDXL0Y8MqAp
OhVfIeJMLzCUggU0vGEzFtUDmFyAR4NXD0sAytcSx3AL+4fEYYMcu2st3NnQ00+ZzZoETjC7hqNV
H8DApyiCXfKubQ51LCDWMoPtAuEssD5xdbp9FSYO/n4MtEWjDZuylPaJkuXH0iRjNHVbDTR/F5Hc
J/ppD/6DKY8Q0hz7ZGTA8uiwIcOvgM0ds1UxNXwILM6HqnWmbarN8UAEXx0HzQ2W2uBMm65x9aPP
yrfO/Nrc50DEdpCdNFAcVa5RRuuAGarS3sclcS2dixx5cvBpljJTO/4TCyrSMA5ezZCID85ASAgm
6fhOr7zPGc/vwoCwBcibpE4SAddaSzqlY3BOzoKKY1EItpZp3VLn0A3MZVgM2sJJNO3YO6uyuZ9C
8w4858FtoNRj177hwPCp874AKdwbcYOnfPD2URaxx0WTF+nDXcGJb9Gbg3fwQlMuiIuP9jwfybJt
h/aZD/rRJ/p1iZnzgzZEHqCuuH1xEuttiMNjn4NgmNI5b2Ta0Be6Gql+EheKUw46yFfTZkRoejkH
CBscGLwe50icfRjdUp5GNN5eoxlrFEY4YTOfsigtnoS8g2sYGDkzUOruJpKA/RXnYvtKohhdKJ8g
Nanpj6URceTiULFw2C2udOKt2R1CTMpzGg7sepspNk9Wl2+jXOTk94AHR143Trl9X09kt2h+MW0r
YX/s/dB9ZiKkBxRBhSSXDkmVHYfWMo6E9qTnaloTN2lvufXFyjcae9cClySYY/q/1J3ZcpzKtkV/
6HIikyaB14KqUt9Yki35hZBli74n6b7+DnzOjWPJDiv2433dji2qKMhcudacYyYsbTgOM3/grMCB
fmdSIX2qI4JZd+QZTOCuTLcgnJ4A5n0L5SSISWkh9JHEev7Hdk+I3V2arS+LF9MvNLbs9gqefTZi
0W9dh/NO63620grFHRbcDL1Gpr9lI5ltjhwccqJaa2818yH2gcCO5mxcue7of0I4y6moiwA5cjDy
9HCZ5mVx7dC1AdKfqgOpsOqgwIs7GLOxC7RNOFucjqx+uYwWt4A+TIHZDld+679kGq5FuxBxVxb9
HqP8uZW2AKNVCxbWax+IRrvrDGT5JtNGtqD+aUCPAXMMnRvzFhqMvl/s2lGNJ60de3xDNqQpvsJl
YZ/B6Vuv5Vx8XW0BXtQa3ZNh5ADK4QWpcNlTOadXptHFpzPnZbfhb5heenSo0JEGI8nbxm37LC6P
KcLJxiFeEymKRwHC1cdePkPr0CyssJmcllDpKQ2y1erCZtRR4NNX2vPrWVTEhb0DkTPsPQ84cV2s
t1JXd61E2tvwkBkOkQhW5rAI27I5SIj47LcE7UV3ufnNMKfxaAtnOfTQ6EgOo0tEm+usGN2vbj+e
M6zft1JCIO3YjAmzvGOv6K+hMjVnpcsYXRCuGevJPodAs566UXViqohAIJuxUzfctBWUY8i75eQj
8UZEu4umnx1ZFpy4qk7pz0KZJZbtSCPbue1IXD5C88DnPTVLqLL+y+Q7+rpHO01ehvfo21vmbZ0d
80gTfAVRMqceP8G+j7dijc0dsuOHqcwOVkfOX9l9bzzP3Ysasgn47ui4zOl6VvXtoyWr7hZS+D2Z
9pCDi5o6dvKHIwLF8QoGqBmsDpFoQE5POaKT5uDWSxghtGf4E6tDnamBWQzyVl2at36XuqylhgTt
SCCbi5HFZHJ52hRWvzP7NSSQCTktLRibMnrP3IH3iXljYI04PNKWkVKygQsNtufdGItT4lqwkhKI
dm6W8XXeyB1crSXedeUG2U2xcthKkB9VRqFjZQ9zZF0JqOwnXqdhbLe0ePyx40ivFqBFhN28IJWu
AFtlg/Mcg3MK8qS6Q2D5PFikhJCk1+1IWeIexeBY0gbem8zoYnRDd9oqQokaEIt0KAzc8+1Z3DJH
jBSam9qKT8hjbo8iN1OC/qhelxlRAvmbm3j4SbLxXNuldykorP1xYaoi2yAX+flUVV80I8MTA+k2
Pgom8pKgdMfW+4kV5cqMFHAWOvcV6gOecmZf/nEZvFsKD7FXQEpY+nVAUP2GPPHPZjRMO/r/YAN5
QXeUgK+kP3k/vCV5sdJaIRhfiKKMUTuzRKE3Fd5y3bYMvaBFcBLy02OrKwN18vAJ1UygVg3tOHKG
T+Uw7/y0eIQ2156uJmzLMvESPtqFMJpbMMHHzjLUK9GzOzuNjnmzPhEJoKgxOWCspW0FKw0LzDYp
PExlPw6OGX9FL8vUc40CyywusFm8QEqDSG9x31xKskdZcuNHsnbJmg1WOY63xGSfm+StEXfV7brc
0cEwW/QM0qBJ5iKM3aq6t/MyOSKiPu+xsrFxEGm2LtYzHo+zMhouZPQViSy0gzn9AaYlDQgrCyyI
2IY3NHtiLqnRHacazh2toFqR5XW+Jup2Hvm5UOnsox5Y2IqjJRrWldFTw1YLNI0jJ9Tt6JCq8j5V
/qnMGVrVBec+7CIM2LDmc6Y3/cV6UIn16igpL0DJ2tv0xjoYieouSDHe+H5fRTs+GvYQ+iSLhU7X
fnfbakQVDKNFcxYkVCqDiDSRFLGzp+ob+yyxD04ekIfRneTV/DSvZCUmwwxZvv2BF2cv1XxFE3rn
5sWL7udHUPdqNyiYQYpE+5MMktdlOiXrhWxN536NWdwNSCljbn+BIfqMdt1CE34JpkhDXItf8rpE
Dd8CZp+WnhleNhcH+t+ULQTzueNGojmfNJvJ3C/BkoNWJ4HqqiwVSVrLntjylbsH8tqfyGE2HSWe
UmYN3mw6e91EPYHLZTAbP/p63/P8t/ONbbr7SXZHM39d1s9aPI1kB6fbfC0v8AlZ+Y/FIQAUpOqB
UOrshqyDItS56HdqKEdaWMkX0JHwyg24dd564bKa3xNgRZY07oPvIKJVWFaWOHNhyRMKI60wMxj5
J6KDuA456oxyNLogIXcHgPcO6vnVYKjpOJot2UAIF4Omnx+IqAoGJzmHBMvarw1YbbPR7RgZPJp2
eaLXrN/XGMTO8Z4Ul9z++WBouEqAaSFoJNV95zML5VbpR208Oj65OsSfdIWLmdEqmemXUYaeTXZ3
dkkzbfKAMsj1FItTQt5iBlsEgF0e410wA63H71VUX9mSh5LjERnj/dGsoX0VhTgHCnnEdc0dWzOg
dkRL+GpvFAxAM0nejkjWM7WCl4rSwjqspDGQjCHPk9nR+1o29peFQmnXetPIE1hOAaq5blev23w3
qr2TGa7TgeNUQaHd9LfmmBmnKRMDcufRZwXkY7F1e/aP3inA06Jsn+cXlMbxwSVL54kQxYADSBas
090CGFqlPIQggoujTvNTmaV7yFeBg1ciRdKXDzu2o4OrFSaNKVkuVyZFh2aU+7EkfCh18fPQUaEt
blL/8rzrGxSZh8XP7shtX8OO5MGvTMXPs8ig9zV90gOoZrK82JW7/gEE+C5dqJu7rh2D0nHds3lk
bFF5He3+1H2ZCxtTD6UEoSTGMXNb57xT7FQ0wbpze6n28aQXCM00EFqXF8Fv7fOWxqzFrpcCcIcb
qAQ7Y1XbQedUE4Gtq7nonSbLTW7tv+ZyXrvuHEkiYbnrxKIy0p3bRXF/SYP0tW6qLjA2mtQOzq+7
X3vZXw+jgAicGCCVmamHFieuk8UbupBi7d7VhnUyGGV7AmWOFJhGUvfY0psQC0zDTnW1fwlNV28I
GJ/3GkweK2sWkU8Ji/YBW6UTTNonO4ty6hRxBFlSa6uSJCxdXV1GZH4mO/agGCDUACp34egsWzx6
XM6/yei9fzNEW1Pdeb0RiBrepdtO9PjXWjzbtb4wShUSJ5ue+r2VfDEdkEWjzzI/QiU4jHabnZqz
HwURFPv9Ise7gX35Bz9uux8rD0qNuxF3yjwTXyDnie8JtU1DtkOR/KhbPKW+piPmaVhXWDjzF9Qz
4iIpXPHcpZBzVTVMjwSVzJ9zes8BRL8a9H9TnCVYoXSbBg7t0NR6Mm1bXtISwvWFOOMOuUN/TSLG
Q7kO0cWc+9Vtwunm2whqvSNMyJ9DxzcAqWkr+TxkNZjyPBvXq6ot88sCIcVBzn0bZHDaLpdJN4/a
Xf2zySgjcuqnnqq2GEKrj8zLisCqkBD457jtbuyU+QFw7XQHsMk4TfrMveKB0OARmSfwg4n6jrKv
Oceq7AAsXbCuJU6MWsD/CeG3ySrKI/t6abbwgNyfxJlfr/Y5dpb1bs6oR1QhZ+qOasB1NJsxWe3U
wyRlquNQeETFuZ33ZbLn7vuIBwi3CDCyOlLLfuoE5l7yzDGTgu9OpzUsEbh8snOvPjXNpn+sTIcU
aWgk53W6Rt87k9YJPaAqloo+YmfzVJfV98mlkQ2rzwqbtX/AsiZYbox4/a7TutyCu6IjrVLrvJ4/
Zz3BSu48RJyM1HACL1vf9rEdQ8ycmckR8IlMingHhSz7vI/6mS2M4iLvp+3laZd8C/YJejyLNTUe
cq4bMuBRa5nSPpexxuA0OxUVglu8NNyAM3ikECtLMczEKtQD88k8/9Rxwt//j82L3JVEKgRrNrq7
cvSr82glErib13hPkKUXFgYI7aSzu3/LFP+RHOP/m9BC/VVnEf6oyucu/1Vosf0P/9ZZSOdfEuMI
vltkEY5ABv9/OgvvX8Kld01YkvAlKgcP68J/hBaO+y8Uw/ybiTEG7byJBuM/5hbH/hd/zkSbiATT
t6Ut/4nQ4q06Fd2Hx76luJJp49Jw5Tv3BDogA2TZSjIW8Wus/X4aUvi02CHb+uQX7ckfbACbl+C/
ytGfl9rkr1wFMQfKjncyTgZ0EbY7DFamRcwnlzMP6dLnF4jOqgtEng2H17J44HjiHRvK8g90uNZb
Qcm/r+9ayL2RtCBusd8JcTV7b1TG6xBgQ4hplJuJtzdnLyUN0BqBMBhpOZKnyhAmC3jFCalNiMO9
2zoGL3HmRjem7WMcpdULaZMch9YnD7xz20OUG8itt6K3Oroym17bqXWzkDYPetXW45Z2RgHAA/Em
sQ8JjdbXmd4QI1AzcxljT21yz/NDA7DDHvMtdpfxyzg65gMbdnXJeYy29lQVycPffw8p3wpr/3NH
sB9aMJH5RdT2cPyitF4aEXVIx4F/pP4GVBO2+VyN+H939BdLFq9M2V8ERLdntI9wnlxPAh5HlEfb
Xa1W+50sWxMRbBI5HBCKWIUoxZqXXs6NyzmSRKzAqTIPrUUcY+IHo2e9SGpoeYzRltyD+psSCHpF
8c3RwBIOxogv/oRTTv04a2+z/apo+eS0Jef6zkvIspgVNFK6dd1A02iZ7/vc7cu9wbeYruSik6uR
Tco86+0GTmMS6Sw/iNIt+1PQjxRKRkb82670KWDDWZlDt88nH0RjxyC9g3Kbzm7g59XwLDDHwuRU
JKye9tp01eXq1S7Dxt7yvkay9XIE0Jxw9snYkRMAf9116br5KXzsVQ93+Hvi+MaqSMwJotZLnt0O
ydSJWZvOfJzceauVO5csoB7QRItQKOJc3PSAEkIBvZgmV0crABJE6tmYVZEzogYdcaIznfE1QMhx
Fm04rFNuXYxG5LtsFxHbc2Rjw+d0l4q9OxsVMwJNeRfaOOFdAg9n33zhCyvnnFAVnPKu7cYpNnLs
zpdRbPjRYU0hAhzgSzMzL3gqStoAlVmQimEVRRiNeW8yFzb96jqTJO/taiBmAxDZqbDCIpPMpdTW
8rcKd/KDyekrtYOn0kffUF0l6QECqRsH/EjLusuMloplnaAMoF/xLWJ1q5Iiz4eR2ezBREwHI4/m
9CCY04/h3x/+Py1GaJ8Q+lgKn4HzTl1G95pEMcE8M0bIfkQqazMb68HLkwQGOHwaiLHb4h5GQd/T
K3T0+vfrvxWX/3z1fNu1BWNRZO3utin8+uoN0ojTwkMC02RxtR+62j43e52ecQyT23w3+8BiI/+w
0PtM0zCIKGZx3nt+GLmSskYOoYOpgu6BEmUImBR155BMvGfdzt0JjUFIkw4B50s7itOibaxv9UTm
x2FeoNWUFNjE3xhMeUnCcnd/vx9yW/3f7g62wE9AOeWiMLR/slt+WYuU8hvJKGIISmOpbmp/oR1u
ZaROixyCPI4oAhjiOTmpxtL1d/VsSuTJ9nqoS/DCHLDEB7vV77sFe7VwHBvPp++SgvD2B6qMvsJ+
TIuYiJiWmVW2idyQk5cf+Cn+sAg71Ac2+5GPacNx3i3CsL+diS6X2EYt401SYBnas5yhSyvt3v2B
E4asvpl+iMB6nyAzZyLIVm2rBLQfE/NsCfNumR5hZVjygIymRYdk2MWxRAmNx7yGq/7BZ/794aX7
bVmoPC3uDEXI23vj4Ylzx2j7yOPafJO4HY7RjBIwdavkLl0N+/jBw7E5BP/7cLhC2KhQFTZg7Doe
78y7t9Vwc9znhimCkS765zaCNkLejEKEhoHOClVLhN2xRLx8nfmo1aeps9RuQil3+PsHeftQULdQ
uQgLzACFjMDX9e6tTVankQ0e3cD2jOmW4wV6RjqW93+/ivzTZTb3rCM8XF3UaG/vLz5DdsY8odFc
z/6npS1R8OP+U59SXSwv2m6iw9B360PZFKQixpVpBuR9An61M5XnrOFlXh6VS7Zqy5Ho8u+f7u3K
ud0D1LiUjTb2H49K6p0tpoFz0NsRH66byui0dTxSBkiYOoLeeIj1xiyxR5TxbZ6ci2Xs7/751aXH
Q+AoJZRrvysi046Aa1uDOXbXQQI52gQLdZ4a645oIsx8iBYvMeYwMpeoOfYdwJB/5Eb69/fHMSt4
9Fm4CXJ/++N4rkgo8ngGRrwrhFo1kZxgzNMDrEmF2UUcEU/MpR/3f//i7xbI7bqOsLEf+w6rJLjH
d8+e1dage5qpYTZh1bTRTCEeCo7YOR32OL+kVnP3Rl/La6dUmROQ8TnNh9RJ8wKEb7E2ByUcstD+
/qnergQ/P9Rm2GQj9R2f/PB31l6eEQG/gmioNSrGnWvHA+ylWZMzY6/nY8LR++/Xk+9XAu6CR4Ho
uj+LeOt9EW/hU+lxuJCEixs/WNeUFmbqyQMTamef09PeGZ033JUg2RG4omkdzc74Z3vpz2/tcY5h
JQIL4jo/P+QvexWjLvr9aGxQ6iYlk5U0uiQrDMyvltW9LtzuCGz5m+4laTdlj5AxdeMHf4jFpb1I
/wyENzCxzq6endHxPnhBNtn+m7VSYmjEny4Q6lvSYiV8+3zS+aCOhf4eOGaOWKfCrxkjVWZsQAp9
R6KAQ4crIHZjvc6wPxKz6EYmlvlkQQaEQGAbqCwVA1LQLJoeJ47Ir11TNOSNtAZTcwelGVlZYkGP
RklQfIiuFG9LlZ+3V0o8pj7fRGFCePek61qb/eKrFtTLdBNDhL0lM5aYo0oUeEXw3ocusekoQ4eR
MvHKQVaEbDJEInn0knzOwXYhgq4718FWzUFUAI7u2EStNWKKJotBvZSIuVO6wrZRh4D8LSIucpk8
Qnf3s33RU6Q3UcNcnQTXGzv2v2SxiC9cNqZonxteYnFWSl02aweNCcW1fnUSP3m0jRlaeDUk6boX
TkPrpuxFVx2quVleDIKmCZykJ37K5KGkjV4i+sZGSEJlVymHhdNbmie7ncS10TBlg2qmSPtiWhCL
83xkSBXgviCNQwxRek2zGMJ830jzVNSN359SmSMhNDGqTzuiGZy7qfYnpH9TSzRNhyQbe8KyjFjT
XDVWHA9KqztWKSqes2WZh0OZ1rIIKdK9V681sEN5s2o/K6n9ifm6YOmI+xxeuDO03Q8AKm4ZWDCb
VlTHRnpWZT01O3GEa0gO1nA/O1b9iPKt/4GKpF2DGcqMEzp9l/1IJAeNU14u24NusBBbuHTz9I3i
EMHFSt11T3hTOR8UkV0dNDoLyWYmGBscMs/EWidruVxXupA/NGa0b55MkiuO4KN1z5fxP499lXPQ
QJd8qQ0Jf7erTUwPJHrUJKjN5ONQYmoffjt0cHgEsxjyvXLrSqJhZ6XcTQ0pKjv2n9YjAN5KH8kS
8pfQlAs/6ACkHPl9pEEkzWbiH3HWMTGom8YPZ4mSIyC+AtUOM5F11y0aofPEafH7ovP1s83wXezG
yYlOZ5LGSVCfiKNEekr2bdA6BiIMs+izzx55cs/ZOPh2QIyBeDKpfr9zWFlo8CKEeVXoOh8TMgOr
MBeznE+JOURJT8andd8ZeftElp64rbH8YF+ZBPpc0ozOgNXFDfNj7nlg+hMN30oBGoTyU/dgHyyC
k/le7guSvIJ4ebC9vGOYfc+c3FNMTKVJjwDSke72SALj8Ty2Rw6hBhYA89gTf4MGn/NWH5YIpqJw
JJ+O5BYnrTne5vN8mnkEnu3IdLX4GtoT6ZmlmNiH6Zhrns2otQe2kYTDr1R1+6zKfOgDB5rWFNB3
MNfd3NRCoh6b21cCvJJnr7aaLnDmVXvBkuIp3dNQrRuCZ2h0cSd1l+9zTBPeGRkENtMBAvNOx8VM
0NIkxZLtBqqJbxFDthkWWaswZjhFM1/pxYnlEREg5Z1G5EXPp5kzEQ6RjCQcOwSXw46tJuuPTI+A
MlDfNwItv7J77IJo7AiU4znZ5UaP6rlAM8iDPdTmI22BidAgOKBXcCGYWHeCnDqkGKMYwm7IFIFQ
KxaR0K48697X5RCDKMv9q5rfyAs5rQvG57zcqFKI9iGgr6a9HqtqJKcysz3+YBmbj3GKJJyJK05Z
TmyZ+jz1hUmw7KBpSBGynT3aW/TeDiGpNk5zx3e/NvVgRODoavnC9Ku5NZAw45EEraaORmr4/OZL
VJ2TY01SL00e91OturRgJl3xKhWD5T+Z6KRfQZZFj6VTrcCNCr3d13l77Sy/v18WxKyBuTYePerZ
8B3SZGO2yN71jCfpxBR1EDkR8kQMnG9iiVT00GaJQ6PckuYlZuzG2yu4T94e47kbTA3KnUPajPYn
nwh1J6TTj4YDNyY+DzPX012zsL0wjpI9mRBLpsWO/Gn8iDFaC/wMAEx5YocERalfi3NLtOvNOKfF
ncAUSrRXYUWIXYeO+LC5SOL6xM+gLgUad/y89xxgjxhkxyToZyUxemckQNNrijE7bU9+hej1uyNt
0srmfBagTZPcD8uik/alXGwOb/5Q+nhaotEwDt6gKOcIpuCsm/frrTGZ1Q+xWtkX/oL92hsR2uhs
bqsnDyYwMVYr+pIwBe+ITchKG5wLHip9geIeGfzPgQvxsuknmfpqJZXXMUNtmVZ17ZkNw02cATQk
BSSST3PULp+zakY7RvNg/oLJbm7I/+ZhObF7veR7hBbOGHgD7YWQtMKiOJnlquj62AzDsORO6ysr
p7zyie6hT9V7KDswycZpiEIOUZFuhDrV0+xCcOvaiKmIQP6kDxPqT5R5Ttzk5jXaJD1dJInqbwh0
7ckMkQTSBQzF+zLoEGFnqFua8mu1rqQCEfRBqyvo6pwqkGAum/FpG5fWpUTJJFHFMPoL4xQYxh6/
+jjjXnW8OfCQvUVkzulxCOwGm1SwyKQ/481RVkiY+XiLppTZVJ6qz+gyjE9rLVfiAwnSuTTnnp0w
MRNBJ9fSWiNaz6FSIImYNKHvJ3aEdDHou09ppCxiiIiwZuzYX5Z+1f8oSUn5Qm7cTTcq/s3yzpp4
03Z8UB6/7aJspROn5K3soxUrLNt6d1AmU4y4DAKMAr9lYg9oKjs2S+n7W8rN8F247Z2dOsyqExLr
Tun8iJfGsed7Zt+0dEdRWfNHn+gnJubXszsfybKgGTmWhwiCT/i2HsWxSOo1lLfA91nUzkYECzxA
U209K0/RHvWb1G/CwjTSz67wYoQyXd56AQHZ2WdwhhoXnyfHW7+qxYoySNDU5D1Q3o7GSepd95ZM
fjimSkpAqwMgHT/xMDRHmQmGkEsuVIuGkXyfBoWkK0omuwpMbfI4xVZTfGuJj5IMyvx2ClLHRUom
qHV3ozQMkKXjEt1pSAY145Elvo94Wp57Ec1WOMTaeqWVKp6KFXUPk8lWw5uroqoOxGTXc8jApeTL
oC9lFj5RrQOahFN5roj4fCjSWQMIjqzuKWHEc2dJfD9BWY04C6o1rY4FFFHKo2Fw271NB9zAW5HZ
a+jE2iEAV+Wkac1L/pr2Wat2RKUpoMxsx05oW3ZZAHcV6kIwjfrqjd36jKEgK/YdREp0nr0vsJLF
m3CynIwxD0hpzVCoLekwBpQO9cGpyhKqLlLSjRncftF+h/5cO+4W1T3QOA2q3i++xpAGeRVhEO4N
0xnl0XP7/FVR5tgnhR7tw0DNxZu8Wk2yIxUBckya5U2Ee2YZrv3VTRuCF6figh3A64OWNN0+nPMk
znacNZuNNUAYfVQbubGb/KT2P2g6/n5UcpgGKenSdjPd33qOqJlQjEUkz+WyL/YxSUoc5FeKvAbu
H81Z9FJDgfYhw0/D2N38oJv0h8OzRQdBcHJm0Ge/5/bIxSxERJcu6BJ/uVqTqDkaS2dDitYwe3EW
ftDS3M5Nb99Ex+K0ztkQYzV+mXdvYjOv3pRj2qI30MaPXrPYRA/q+YB/qHnwN3l6xDH+9oMlaVty
3l8VXBrNLMBmgNrenUcZcHRkMKo+6P2UGGR/Nr5kvRjPFn+LseuofyeyqEMj0RGzv4r+Pyl3QeI3
3QeguD98fduTvmnRBIcaKLau2y+ndgNdKif1hA9Sk83cl4Pa+xNxm6PtLAEuniYQS/5RmM5PGv27
r09z1/zZIEHD+n7QkNsjObPgrgMLXcL3iqfBDuTYsSRPaVMNJCYizkNR2tXRsVIzIL7IT5bnZDAj
K0AKD2V6bTAD7+dhjQ8t8gsHd5PWl0CMVREQ2EkNbE8e+Ez0p8aTsHqqMBNXw4pdMIwTHIQYoZZ9
DlT20t/wwmE1uEO1K2Fvq8DpQcowVdropsANi/1ameS6EFlNpnAPDgXsCtOw/kj8QM9oSaA8n0Q6
R/t6gO39wRv5e+fTwbLFJuZCx+GVfNf5zMoRMa2XT9iuqugLLYYcOzSElI8IYNvfeferQGpj/E4r
E7jjexA/KZ7ekG1s4HSQFr1Dz6ZqhRO113V9G9kTKxVFY4cDqsN59fc34vfXHkUrYAOXtran1EZk
+PU5XGM4q2pOmACaiTziGZywqGde0PjecmZk/vSPe3TKRkuALZUNWNjvJxli7BDMdOUQRLG/XrHr
tSnj5Dm6Hnj5CV1kvmB88BV//xkZaoE9gytCN+E3rKCra/57MzBYVhZJ04PHeJ3nGW7Q32/l7ws4
TQJ3qy/kpl342Qv75ZWWuu57giWIDl369IZ3HnV4zPEixlT+qEvO0w5l3yltvHFvlUZ28/fL/96o
4sBGK5KeLLUKp5C3v6QQUbKiesMUOQ/eQWvLv5GaIPZSiPrx75f6w0ODdA88DaWMMp33+Enh9TEY
m4lv6q7LXaJjMwIF4wKz9qmwHaBRn//5BT0mhXw5Ji8oTt5+t2IwBIHAcgDyTLyaR7P/JOKset8i
Vr9o1ZR9cD3z986uQiUDx5Ih5TYJe9f1q6tF9UrwzHQlJTwJzxVhmWVZViF+DPcoe+mvR8w7y32j
HMxzRevbn0FmLHhg3JZwQJVnSXOInFFf9bPPsB54ud0FnjPrT9lgOFkomoUG8VL7jQjJ3ZYf9ej/
8Dg6gFHAzVNT+NDj394zGNW9XKBkBzH9xrNOz/l1WaacOltHdDvA9vHZPOGCI3/dIigPxv4H78Pv
WxyLmo2iYwOWufTK336AmMaNroghDNwehE/nldZxFkvzip1IcViN550SSAz+/qT84WVnJTUFWDjU
hOb7NbvByav7zh+C2eShXJnGnFmQVj4YO/3pKqiHGDzyrm+t93dfrXYHaRZcBaXqettRLGGld5sP
2IN/eM2UDYvSBSRLXfb+qe+oAbXoozGYSUY+bKiWMAISHi6Vs50/O/XBD/aHFQR4LS81z4tp8tS8
/Val0whn6qCh9WblnOPySr/U01AepE0KxAfX2rjM7zY9BQ3ZxTBLPYb+6t1yxZoBAipGDU0j4CtN
2e4cEyjtZI4dp2lDkrAlDfeGTurm626XfZYm5tVYlcshF5iF6KsVnfjoQ/3htfckn8vncIcOyTHf
3oFx7cBP5PBpBoL8rj27aqCTZfXnQTYLARxiUnuPnCIBICPNnnjAKyxvWn90TN0u87YggECEyIBC
TaB/cd8VHtVARGc6lpxSdWu7oPZt86HPS/OuxaLrMlTqjSc3Tz3YtfU8/4Cm7y83RZrIF44IJnK2
3PPi/d9frD+8zfCZGTUz8DO5Re9uTT/2XulaPZINI3qu7Hg5BQZsnYlxXveoZ6vjhEbhgxvxe2G0
aUMYutAJY8b2Ps7Kg8dQzHGiA7tas9M4iotQ2rm/o8vaIiKdhz16UeTI49i//ONv60s2N8vihMIn
eLd4xjP7DXC4kaN2Lm4SpqHXhokZKJ42bbjTDd84pX6UIWX+fo8913LhfyK9YA9/v6yQNh9v3SaW
FeiMXmA42hyuqNnSJuypHaJdD+t7JcrHZ/QRUffqfSb6VV60ZjV8cWcz48jc2Dh0li2W9ECzzrPR
W+lixmVcTRmNwUZeIROD1p5jKUgGh6XZIqoY/7czO4e1tUtk8FTz6phMqQk0IMYkWcJP+KCG+H2x
QZBAwQJV1eJVf9+JMYrCa2qPLpyhR+dIUmaxp2jEEBOlH4HMf7vUz1M1/GDTd1GobsrWX2vcPMrK
LKk9TMXmcL+2BuE1HQEyTQJt/++PzW8PLBUKXaVt0swAAijp2yulXrmUcqLjRW88DUlkiU4r2j6B
MCSW015GW3px/8kin+nw9yv/LtPgYfXkpt6C1A6fdNuyfqk+2RgsJ4piCGOqEHfY8iFlwQi66DxV
4yte1U1RodgzVoZijCQgDWV9fbtFVOygabqnedb20Ie25ePvn+y3vVLxyehC8w5vQmFQbG8+mPBL
q+arY7wkkvcy8bQ6d+Lc+oAdDi2Zv/Nm0eT0gnx50w/Dkhfv0wZJMjNJvDbnYMbk7R1SCf40GNym
MPcug87HwS3qR4EnBxWVM3foB3HmMnQkzn7izKXmZTcx8CPZO2FPJvcj6b4ClvS+1VlNHkVCELZ3
adKUAFaVC3FnGO14XXr90B6cFLoCDgUSe3BMZ3ieC84+dSBbQyWn9tSaescofMB6guyY2Q1NKOBV
QLS7gxy1d+lnbVQx3aZfDIEhobeIE0XoXT91HLzztadvmOb6CSY/Mk2z7FAf0dHT3U5p+pEQyhr3
viagXIB00jbZYi2ms93U6X7kCC9Ef4q9cFQ75RfZctr4BljKgrXeCJvJ0kC8GTC6n0pvAf64xjwQ
r1Y7OQ8Ew4/fHQ8m2klSlpm/Y/1q0AV2HUAM1p/GOnAoZ/TUoSHGWTaOQEOLyPzKTKb3d6MRl5TN
eqbD7YxlezOUQ0QL3iwjxMmuEf9w3HjZ5vctzhpHtfZL2tpQAZah1U95HdmvjG7N83U2UXcaXd74
e1X7FYFJS1FdMkqR2dlKRlK5wyAoUNxY8XDHCM1JKK/hewfmUnQJnyNTuKLhzZBhUPWc/NwU4k84
T5bL1e2mu6sc+LfHpkYoHDrjgOx0Gqr1M4wr8eD1SfvEWBTn/8qz4OEFZKwGP6doo1D3U3Md2/P0
4pkVZobK75avwxql5q5tm/LB0K1y4OiCzQoSlYPnyTmt4h72TRGhWZsqGskIcpMTd5V5ftRmXJ0I
9EJE+QwwdQ+ggaQI7Qx7EDMyzhIhSm4m+3iE5pqyejBfbVzffRDRpSBfiL3R2M0IAzA3CwnIpXLy
ZId3sL5EQ1f6O0VtIznM5FO8WVU20UVZG81pOzRNvEdvRn62nWlth1FSCRwpUexax6QA/NQwNrUu
EjPyD0Kr3t7rpWvxTBsK2wbRZN1jxyJ3U6vEq4MiafUl+qDqC9QI814z5sahWPwvd2fS3DbWZdu/
8kVNaoQM9E1FvBoAYE+RFCVZliYISZbR9z1+fS3I2di00nr5RbxBvUiHnZmyRJAALs49Z++1gf25
rTD3jHu5ss5WKge3hEtautPTjX0Wmcs911PXy3SkLf1zSqmm2yOhiujc0YKiqQn70cJOV2qaS4oW
8v2hBuhTSTSAEYYK8h3McDBs1VS+sLdpNyk4GRAN6QjMNwha64VKWsAD1JUN2TLwOewGdzuXaw2a
0K4IAy+XAWNVTvEIodbJKM6RkJuol8l04o60g7S0vmi5Xn5OJhrfdhMoKpIQWSp2xBdZr2PfwdL3
gJFyP9eAEd28NcvW7sIsYE6r6oXgKgiYMrcxtU5c1j7i6l1C7XlgZ+OROiTk6OjYE5DR9k+X43ns
ASYAmCbuB+ui7g6JwE3CniJf9UsIS42Kv0Eopo8eRz8/CQ3WfNSYlDE0Ci5X48YjuYrxH9PWtmf+
WHG5PEKUluzAE8wt11J9khOz2xVqAfYJbssDQ3uumTwxnUScNVyTXK6HEeWJjI5lxUj2ocgF4S7n
NFQfPKLee3gahjzns5jMhn7qL9S0FDvGpHAQoXBmS0Bkxl1GhlsCFWqsdkzQosk29GE4s+5455I5
7SYr4/C6h0nT7mYBkW7nrVTdMxDBm/frU/ZO/cL+XTQ0jo5oDOWifqEETTI8HGAk0kh5bphxO7ma
1Q95Hjz9+pV+VrTRCKTenaNl2Nwi3frxYY0cIU8ED6gf0MY5HQKNPUWnGb3S8NGPLbyBVd7CEWRu
5F8F4ZDvOkal/3Tfy0HQEac/TSUDIuriEiXJU+GZiWgsTWUInCMAR7McHuCrqIeO2eEHO5ufCwde
jm0vIxeJK/byPQ+wFQvToM3bBZ1y8MU0fR7UKd7gHcCJZIXeB/fGT40Z3h57bDw0VGvYdC4mHzEP
GcJG6MzJQl6ijoJ5bAtpNl5lYuAvPMsz1j0RP+eamdSiMmG2fXA9/bTNmA+A1h3CUbJWaJT8eJJz
04fhOuB9EnMjd8M2NbYgKAwo7RGwr7T/PASqdv/rK+vna5jXpCqjtaDKyFQu3rQoJEEq1/mARzqO
mKWFxWZAX4FylICND17qnRMqSTKPd429myEb87F8XwpboxCojF8dmhlhCBrU8ga7rVT9oe8to90Z
QVc/0HZI/JUKJiVcgJMI95Pn8WjnzlbPReC396EQyTeN4COvwSACW63TCulOFyQPnlyoHXAredcz
iCfFvptiN1Lyin6AMBXi85QpQBZ0xHqrhC7iXQZ94MkTZR+ZE9vkXQ/r7GoKOzNYymqHTX5sovRk
etHY2TosPcMtpHJaDZoFjhzSFcj/soqyJ7IFg3CRCkrxrNXUt4xde3W2LSM1aYQId0iIw1J2ehH0
/8oAIPWVtjp0JXgiUEgagFT+VYcUprwG8AE7Y5yiMF+aCuoVp8T791HX4L1TwVVG5IgkczIudyVM
VRqSpUo2REPyANFA3g8p707oejRNSCWyDy7td16PNYOeLfs85muXccymYoUTIh8KGEuCxjSqnoDC
yShSuBV5gmVbFT9aMt+5shVcLLSw+OkYWi5WK2xWMFy4n9DfTtNh4IFm+4WSH5Cc1E95E8TLIK9B
lRU1KZsRiYISW2o8RvrnwhLHNQIw8hwiohIjIY2qD9a2dw+OB73E5pfPxbzoYwhlb1oZ+QB4m4fw
HqIdyIKmM2hg6WA3f33fvbOsIF/l3kbwwQT50ijQtGkfCIrBa1lgH+E9lXuyh8Qdck3Y7WUOdSEP
xg/eoPzeGWejrTDOpM4wzIuFpc0B8Aka75DcWRxM5Uh61I4kzoBkQFWGE9bWnh8ujT6R74NSwO1o
eYVoSw2KQjcIQxjR3JE85gDwA9SqSF55KUxPSZhxRuU9WqfmRqMDB0S+VsthOaWleeRnqsaCtly7
6LQoLlfEZuRf0dgy/myFrjE/WNJ+1tuzr5dl4gwNikOFU/njktZx4w4eDT7H1NvqE4kU2pLeNPb0
QgKW5HuwIZEUCI7fIQELEoUGcQxfCyeMXu+r0qrWvz7XP2/q5+Mxgauz5RbFS+9JJRWehQoZuRPY
fvIfTEZPNlMx/4NtPf7hy139bMCi9nnjuYuX88kKu6hV1H3viP4Yrlsc+s1iRHF6DQu2l2w9Qw3J
YC8id4EGUONK+tCD9yMP5CkaaFxD1lYCoEQz1EDN9fQsUlsAvFMpv9mT16CFWsim1zSOhvswEUQi
s8N+IM2xDgTwBTBmfcdjfrqL/XjCZQ/g+gsbX+k1lgeDvbioZWcct9HeGK3gFCdocm1daEhQMUUR
sXPUe+W9NIH9heaMIMxBUKR/TbwymZZjUPrcGvBlPpp5vrXPf+iGII9jysoznn4+oYTKjxeM3xhm
5IUFbJDAglGiC9hYhclTesQxU4eEz5Du6c3JZ1PQrIbVaRjSbZGa6qdQ85TruCPR8prSo1aXHgNE
MBPekD5lI8Zlt4gN+hQWR98ujLq08hvDiEpjwRM1rL7ZG/6RP//q/8u4BGaLeIZmR8TfZyacniD6
Cy9B+CTUdfu9pf+v7/5m7Des3/RZ10GHc14MZZMb6VuAAl/hlXCs0QHhCWXOLpXfjf0KeZY8Lplw
MoLhW2QeH78b+xX5N1RIVGtMsgm6nGcQ/yC1krXnh/tYAPrAFFVhQP7jdWjJY4GORiCiKYfS5um0
1DM28M4oT7TX/M6zBxkAiiYw0hXzUFrJSkQyDgHIOxRJcrHBfzERGGyGTwbagW0lDv4nTSV6wZ+S
z1FfPw4tjcuiRySFUOxWr9BXarByaYEk/NwgpfjxCuglpoCMAn/3KomtbQDC5BwogyCRfzNoKwTN
x1nViiSoiT9BplA/M/lFw9qNIdt2Dv6qzJJHD/020eUKtGUP35tKVBcsNe1G0p7ApVdOB6OPBNza
w3KGnknua1cil/YKFVR+lXnBuCYDekB4OpaYlTOOcuRvrzVQni9amHk3QUQbA8Gf78OK0vVHkneg
FsVsBIrSKF1Uh/RCwGbv8ZohjIE4TlxN7OWvuFMJKdNhq+WCwSxtzLKXif3bspp0tILY8T8xs5x9
iCI6kjiutoIlSYTchcp1mY+MgXXgUkkSg4qWqNAkYyRZmw6F4cbAcxhz6ZKDu8C60SsTRL/XAMal
ja3aWGf8AyHsMfottdt4mpe5Sl+0LzXBaZgluLYSOzBFRBdi1W9LPsxtnkLc0QDW0AvJmshthiS6
AiZZXI2Cnp3A82VrL9SIqUniRlzSN2tXSpVnV2qjA+6LxOigM/W6b8OucHLBM848AazjOCTCPvPz
7m4kGGZbIZ8Fm4CKkcl9cgRqHR+sgawEOHQ5MfeANGEP0RWlK+nBbjWJvsqD4Kot2GE3ETL2lJXc
RZSQ24MmJ7ZqTtJCRJkNUC+IxtkDy+CkQ8RmDspdKnjVokY386nvlOjZD6qClPLu2qTbZKdVLrMT
QSNqVN6c2tV4QL04XYrMdMcb61ct9eJDOw9vjEDuvz2v/x8so0jh+fW/IG4GCd+vls5D/i+eR/9Z
/yt5yr58v3K+fd+3RVOBhsJWHPwG3VZ57nj8sWgq6m84XhX0CyyKaIc0vvLHoin9htFu1u5Js27q
bZz0x6IpkVWjzRNtdDjIOOl6/YNFE9XCD4umQZNO45iYI8EtpM2pXlTvSde3SFljBONSu4nCfVnR
nyjy57xgTQxkkrG98ITa9q71kHArydaY2isC3BJSJiSl0KE+iw9GIRkOvhib5e4Vg/KS4PG96hii
jj3B9JZS+FQ38iM9YXZNIVyjDiU9eJDmCVa9U4r0f7LEnup6n2mUlb5pwNcun2R1Jcvr6MaKAG2u
qsLtVUAdSw9XBIDsLSrqql5p5rY0T0f4QrZhXGH6CoL9ANtjVaqLlMwS2h2NI0t2z2CqWWKCAaS7
GDG9ZRuRJnaxEMnNaE9WfA2bPczPXrQLi2WJedBzY1CvMfHmUO4OlUVC1Sa5SW4iN3KTo+d/Le8U
8VxeAcRLocvhuouZeEx7QBJL7R53CStw+mgSPHbDJhS8xi1x3GLulL5Th7jCztkNqNjbMjnkwicZ
8xGZY5AuHdiooEAm4qaKqzJaieBhJnT280xxVotDJAnSyd0kwx4pwVpvr8ktCdpl2Ro7ytUkSzAR
5La0qtE9YpQOnPYzbrxH4XF8Ed/+FN/+nH8Pnpqv334PnuSX5qv88sc/3dfoSVtpK/Wl+6q+aCvy
XXqgrLY+Hrp6OYNQV2VMdAHKZTZ8yGRspVVsZZtgWUgOUb0UMW3I+UMp2yQ3sIuQPydPQCe7liL1
tneD8yBu4mYRyCtbcvJNMC2GFJHSCutQ7x3j1JG0JYUgzXg9P5KKNExHHUSbfM3PMqQVv7chmRpH
kyGGkgMJsFlkZX7LtGWARbt3H2b/A5y4eUrpTFsW5fnP+IbxHQMiqstHOtRHu1rw98ynXF3ggTEe
V2m1jooX2Txq0AzZTCriyse1Yjj6sFQSdzzxPgOP/HkMUK56ix9bvR1PwbMnLq36lIY7I9sO8hq8
FISsNaMyx2RCBqbEF178+pjqe3mTtEt/xbfnwScavoPyqGXbky4uI+EzlyoBPi6kEvLlGxcOriNG
HOGYL7GcoW8FXoXWi0iIOHZh84bqrtIqWxlOQbtWupU4OabhlgK5H4qTa0sDG+sVwYY4l2IbuC0J
DVeKd4UyubOHpbrNm715/ahNGAkk3JCOdawaapeFn3N/U0Pd1sKp7kCaTgL+MTcST+y8+6/BbXi4
cpeumWzNr0ti43Lh0D9dkXMT2jCtLSdT6a8vw+AaiXunOvVBXAS1W6PkUPYVzMNb4dhhD61ceVxo
8M/HBfZCjIbbRN7H6VcvvDcD2UbHq+I3cdTmaRC8RY2ZURWVlTxvtQQMVXJKGysgFZBNTwgHYhLW
VrAD9e9I4TPQYCbiW4i7ccMzu8VBsbewQ3mCOB+b1SyKk/jkQ48jT+MTtq7ynJZfES3Y/uhgK4He
budnnD9OULRwauyC6ax/lNUtgu519iXMd3LgqA5twAxJad5YKJ3n/za/HJd+wqFxRiN72NCa4UEv
OpLxGHujExivVi/cN9Ey0dZJQc71LrUWeHxt078NpHukG7zTVSYu4+xTJn4Sk0XR7caDCRGemVIA
tVnAV7btk50CIFI0Fy0e2GzZJidxvI1kR8Xn5e/bK+N+nr9Jdn6dXmMM49eo2sLbv2TH9gqrzvy/
+X/ffmcQx7+zVoEM8p0WO9zbL3Aa9Wt+FSKP7jcsjNNuuh/x5TOOHkTy9CTXbNzBNk8lqZ2eI43P
XPaEsQrDc52kdlYfyD7iSrqHkOurNIO5p0pop5Re9HLsRHwmAsn1hTOBieCHNz61jMpRGNmGGsa2
NMPu+5Q7YOvJy6AgLP4uXXg9QF43HpkJTlhmNE//XDN1D9kZF2c+1UxyMoCJJejYeaT2TAoKr+wy
FZ0s2TFbNOCVRU1uY7EemF8XnxNCQhI3W8adgR+GceaTvo+e2x4bZe2o5VWQH3T/U87jEWmYla0J
gzIMm0yr6VCMsEscDdev/DnD0NBgXfY7ASDisAiJcUqJnjFlAK2xfGLXzH9jhS2fKslaZFuNmzZs
7lVtWBSqtbAabSkb04IR/zLpi69oHGHmsMRCtIxwMlkNUZ7ynSfFzzzYH6JEtQh5GigcaUMTylO1
4ikF9ORhehfV0Z6mazFXXNPvHN9SQJdLTqtKG0BF4EWLXQLrUhtNF+iqm+bVou+JgYN5ex8L/QrR
C9hlMVhG1klQsJ0HEtafiSBIdQyvyUpUF4JpLWBXW05lkSksgSKUrWM63EhoLxG+LmJZXYhZ6VJ9
kG2EBwzXzgTnaNUKwyMJAoc4kvaDloAxHD5hPP4iZ+reV49B9q2J+o/K0/9tFL63wu9XW/fq6eU1
+demngvQ+vsK9O07f+fxSfJvkAUQxpAoDPZMZn/8e+6hJBFvCGrGMOh+SaRg/FmBSsZvqIsMBXCc
ggoVVdOf23b4ftgnRWg4NLiZZDLM+gcV6AUO6NuuHSyVQqX9/QRFoJbJY0hZW62KDhHPe9lLt+zE
DnGugjUxNp0ifKYLdEBOgytB4YaUfZdYpTWw/9buleIFTf/s4/6g76jN/YK/+lp/HdFFl30Aa5r3
COu3USFuTaH03QCUhA1qPtuZFFgtgjmbNuhCUEYemhrRSKVaU/xN7Zcykj8xsqXcUqet1ElPqlH6
tiTwKDZqUvNCjLJLKUtuDasxlknDg3tAVYK4NzrLBDyeJZWiGtnnNmnDB1WZttOU305pdODIP41T
zRNqqPp1ltT+Oq1gf8BnaxYR7Ge7VadXlHsb/JUubq6TmOe3gZjclml7MFLq16AO8LBo0WelZ1ZV
CtJLX4mfmNroqwwh16hRkecdv7WNfpyI4/1uU3T69sl9n2/+ptV/7wO96JtLTcHeFnnP1oL0bHeY
HFuJ9+wHZriwKFULC5RRErhtKNkkEO/p4zzkmbHJ/ZgEvcF3u7pe5Vovg97P18y/Xiuqi7R7bLG7
Z8JwauhqumacgE3O+nTTY6wlJ5gIZAs35KJiF4LeqmvdWB2ARpcje31VvzUk0Aed0V2XpfHBfGLu
Zr137Vwq4fWhob8vWLi8vP6UJMGuyqJrvVKu+JCJXyAloFOJdQ40z7j3FK7f0egf1DCJFt3kU/k3
5ZoOM+Zu/ybqkxV7yZfWZP8+1fLsiAfzDvLb5mKHYjv6p9anNfLrs/TWrn3nLM3Lw/c3Ijapbozg
/27Jrl2PU79KNbzbMtDBwcW7tBJV7wxbOfbBbxhW8tDp4ic9bhwrDQBx9S4yrMRJYi5fqSwTt+ei
hTgo7S2ldiwjP/tDf/PrQ73Q4f15h76JW7+bugYZlMPYCKotbmQKvAxTp7WIO3ZaHWnZzeC/VBqX
j5nfJkp0M1V153gBpDS1m63TxT7lVsGCZ3wwQfi7kz7Pjb47HD3iRte0tNqaCnjoEF9Gy531kXVL
nlfC907M/LLf/fgssHRIKFW1VcdiXyblvm5G0CT6hBO9ky2nMzIqUxEjbKVKq4x5xEzz99g3pjd+
WlMuiAHb1GbXYhqy/SReKVoAjDkJH8QkvpHkep1Hxuuvz82PE7q/Ts3cnP3uYA3afcOYE/g+ZEBV
/FfixVArol3XSKaAFfnrV7kQkfz1MhczB431j7CdttxKeb+RCTnTy5TPx4f7btoE28FEKOhwzVXj
6Pz6NS/mHX+95sWTysv8OhuQx2x7a7pRR3MXgd6woTjiOu71rzFNVZd8CeEuZp8YjhE9UhIWZWFy
happuDAa9gCd1kAFFT9HZUuQYNU9Wzmu/lkNCfKDKfkHx/p3p+HiGaZrNDe90Sy2Td89FOEoExRI
gliptlD21UlmSJqsdN+6k+V6GWiMlE01va8w5rH3gLLB42Uxis3nlMAyz/cPDcHxqeXRedFgiOi7
fghfiOU+92OBKxt9IdsvYVGn4gful79djS6eGZNZl32gKuV2wumNjpEIN5CasqLfotq71/oGd1S7
Sgn56PzKHQt92VJYtppwhAl0NSahA/f1GnySPcntuQdzQZjKCwvt2kvZ5ik+3aZff9ZvtuV37s9L
M16WCclI/EfJblBgatfK5n5qCgSccdgdrH7SF/5IhQLGlVCQHrupL8VQRArxqEk+zYqEdo8xxwrF
PjswmP+QQxviisjpXZBCWq8T2buDevRJ8SS6zcqjhf/P7mOw+3X4JNZSQCUCtj4kwWpupu9wT7Qu
yv9bhUyVX7/JCy/Nnxf/JS8ZrF1j5qpUbOUocPQMO7/ubVPdeu00aZ1n7SGugKuUO2CMS7VqdoQ9
LbOExJJfv/6bxOG9D3m+0L9bVzIY+chVtWIbE93hJBM5FF1K0aNLdXAqKCksNe5dKUslRxD751hR
XwqhhHncGjj/LZBPmEXZIo++CzOI27b9MqQD8hpNau0GZIkDgBQcT4HIlCywkk371FwXRayuB6JQ
AN/D3NmlSbdThYyRbRb0bhawQbfM0lpmrbw3iz7GLOyvESU/TUSrUZoBUAAj71EAUk2J4nQ3mQlm
FoV4u6qeQ6bEc17J/RJi3CMpVMBsNO+kjYFqK/RRuqy5Izn0PlDiB2QbhIok+T71ybBDvDX0erUs
A/Xh1x/wRSP4rxN88RAzxLo39U5ut+JAQVv75W3d0X8qOkQmrSKSk0LG+FKp6LEJbUOodZ/JC51F
0eVJHC+RSpbErahPVlBQnhdqumSczXitIWWwR4oCyeQjY9fbRO+9i+HiiQjSHUGp0nakNgeHqrsy
uoNSZCfgPruaSEPk0tpW6w3ZHQxpUVEXwMoicghwnUXBgKN0BQSMXI/pa5RVx3h4mPzkCijQqiwA
05rluoCH3Ic6LWJ1XU3Kikwl3qu39ayKEkd3K8bRcf7omdY6VWSJBNjqHDO4z9nD6x1aJ09i+H2d
6HvWXlsQ9mn3ZZCJBdSZzATJ4t88ZxcPW29inQv6rtqC0FJXTRsmt3EWG24jVeFGMisDOUFoEiY0
TE6uo3YFw+UKk7VqJW16CoXKX6vRhCwgzZIFynjDVUqTrHAZJ5yiBuq6HrFcfXCwf1PGvK0s393B
wgi5xUekv43SWJMdSLf+JtQjYtGywKNWNo9+UvZuPt+A4E8Mh6BLHKUW4zNd8s91FkKcCrQgPJlh
1N70KSr3CYM3oPCMTk6Ww3eYRHK7Clicev1BPaPPFcV719rFU58k2hzRj5VvCbxpXEDuME8aXKUA
JaRlZxVkfwRFs6iUqCcBJu/dLiVqUm/JkSBYcB9N4dkovWPRjmtNIlmngADuFAmT56HVVacTsUeE
aEYdJY0aIpONZImUcyY2RfBNDAyAZYzQqZbCh9byT01OS072ZXWdCXHMSI/Geil0MhJ4vlBKtL5D
cQTi1DQkxI/RWfMo+uaq0auTHNpfve7G5MGsglOIMK5Qk/SKu2hTev7BFMhs84wptI02KBa+IpK/
pKv1xhvjmPtorupFkqDrTr9vYrqdnpETPW5ymuSEPGqjN5Xlv3m1XBQwxJLoLZvXYusJWKOLgs1E
jf2B517KVBvGGvMRnCeOkbevgypXdoOy3CGqo1hYWTsHTtYkBOfSvVRrREorROgqe2VCHiaVinYc
5G6vYu4YM6I9f33If7crubSZ5X2RqUZEIEkcm/dB1zw2A+dAE1E3Q+I7oc+4x090jwnhOCR1s0ry
ipVSJ+t7wkNlk/p+qlPpCfjD+d87oktrocKSGwxGRiejlMKjNEboNcNObm48BZcNMUmf8LGVrlyM
2EaQObphlPXrpBS2wAUCY8UCQ4N9omdEfNAUrqrW8z+4r/6u73MphYZSZDR1IxZbP2DGLyqkCmhK
7a+UBA8LRdSwgdhHg1s/Nj7b5slqRBsDK3x3uETkzA/0BttcXAp9S6YSYi0WbrrEH3xyP45F/3wa
ihflhjQBTSlaqdtmaryRJ4nIY98VBfPKICRF51Y322mJT9JJpeD6g9ecn7TvrDSXlsxUTkWc3mO/
9dCmNLG3ElONKKXQ3AWeSbafuKqhp5Rg+eIBq1Xk3dUkBsoh48XCQhQ8KdPJDJoPFPJvld17h6P9
WHFx0rW+lKRha3TdnRIRA6uQH4nhdzh5EZOzuKaPosXZayoYu4xVQgnyG5VdvwOvSVsoiIQJAfJf
8lBl5FpFT7opfEC2kecH3HvH9vODTyxoHLfbNiCtkh6O/+hRM3+VZsxs1eX1WvZLiegAZYnsckek
/SmpyW/T8n0V0g3okKqvO6hoSzoGQDzNpr9ufDKTFSk5a52ymPTowTDY0GXiyAStOf76HP9dlfUG
DfvuIeglgkbnz2y3UtndaY1lLupoIIJOAOtVpQ9S3Dz2Pg8IdVS3KsMug/UZjS8yDpIiDmhErkia
yClwSMryJ653PgTcS2X46mdUtb8+yredy3sf78UzD8vQFAi91m5liWw6MlbBy4GXhbn3RSlxPuFj
PEIagoo5lXvwe3tpjk1CVsCRpRweK+ztZPLAKr17o6I4g+EnFHKzeju+f9TKf19D8jL810tewKnx
g+a//1bTN7/Qn3+t/u83IYr/mrtPzdMP/7HIwBtiU36txvNr3SbNH33u+W/+337xX69vP+V2LF7/
z3+85G3WzD+N5nb2fb8eONp352j++b9/3+Ep5fvupufXOKybp5+/6XdtnvLbrH8DEK6BtSbv4M8m
v6b9BlCdNr0qzU17xFx/NvlV7Tf8EggEJajrkN4NvvSHzIT+PzoTDA740xXUt/+oyT+vmn9dT7hQ
EAbP4CGdNBqO0Lro2jR1oGPqS4J16s3hvjSFVwO68ZVvQFvMalm+7X2lPX33CZ2+/fjv286zcuXH
F+WpgB6YFzSZU1wGLLBoWUakGiEKiRQdStlZEukbpFCzlklEbNkAtZOrWJHZi2MdqcniDJLho6rg
x2HC/NZhkyg6DFxJ5SRfMsiUHq0wO9doXQbpJswVm1J8BnLKvQNd5jGVp1uLZu+v3zpGnx/L1vl1
DcIKoCiAjpc0JEg/ruJhNQqjoNX5StCankDhej+aozKeO00tJ86DMlzrTesRCKhXGpPsolbdkgae
Y0gtxts4GsaXqsH68dhVhXxPHlDRrwlWRgk0BBlZ2JaitQVaaC2r1oEWycmNRukm76WhS1Yo91Do
FWl26KyqDVcJMbHz/lE/EVh0KOtY8W1PEgeZCknL+x2OncYRiGK7z1SxcLRiZEmREqtyOXfEy2Wp
pSS4u3uzt1t/UguXrF2VNBaxQSCuE5N4p1tB9hoXICxgKquOX+ubCQHVhqKQbqQueiQNKsla6GPy
rsknX+H3PRUWyp8+uI/HRgWy3QjX46B4hW2gyK+GodyMklwcxSlWqEEy8WsisBcZu+zGrHr9xlcT
Ye2xvs0Bya3bwehEixjJy2nK4pXBvGFZz7KVcuo1sqjbB6msnknc/Sygnl/0WFVWFimWrmBgN5SR
nMMcFb4mfdwARTUBQ9udnBp2rZvzlDjRn5vR3PppSDEQ8Bb1ScpeCyxKLzzQCldthk48d756nxqY
PCyCSwataKNlL8CDWoSs5BZZxToS90TJ0qu2zfIjhN3SIYOuXGEkH1+nsmjwcYP8Geyg7SQUJlbh
J6d2EOrYEeNGPkZtp33NEw2Wp56UcbTjL/fHXmlmcmEwNpyUUVfxd41kzGPFj4wthqjeOAZ0ykmF
j2Gf2EWeCepDNeBGntnSaXmWyeSqbgAmicM6iTv/ubWEurtiRFOPtpZZ8laPGTpjusm6ZtFwo5nO
kI3Ew00DStC1lsnGFdkhNHS0sB3and9aJC5ZeXsO4ojWOK0YhAwIcIONlIMGQnkkojUa5DANOM5I
xi4ehLlmF2VmnGWancraQNKRbYYu8oVlXJXSizUY7V0yZaO49FPBKhyTmaDkFH2noe5A24TcLKfo
JnSxlIgY7kG70NNRQ6uxzZQ4DVdV47F7bsuEsg/JVJosWuifdP3KVlt6qMAIAu61PlmMDB/PeGcL
zZX1KHs0WF8jZ2CfISw8oYiklRoG47nVvUbYoNSVituuEcdkVwwjHNk0iSsDv2iTIWvpYGs6Bsm5
mtPVwkgOuxno2RL3Cfs4CZd1vpV5x7e9JaC6b1qhkjFGsrK4zMt8eaOS207shGLF5U3oR/64pCmm
zGHTyEGCJlF7O6Gd2W4bNvriRmyUtOD29YUjG0UyxogMRq81pYrpLUyRAKUF7fomdgBHqONDRDFX
7/sut+4G3OvJzUAMZMKeRDZvy8zrPzW5rtwwkh7KQ5S1pAoTDh3zQQchlN8+q8L4gbu6iRZ+LGv+
faeUXUXUmsCwo66CuVcTK9lVlCUQcf0Ivz4rPU6cG6X3uvALUdN8q5iOg7HlEalUCzWR2xRPEbVt
JxsDciCMICTLwHNOXJ3ZVndLuPf4QgxkwaSvUoWEuJIElz0NR5BQ5dhUvS0F1rSMkr7fKXUWnLUh
7UkN02kXuqqAs2GpFRUC6iSWRqpNyKh8kiFdBuqH9m6MtMpckDXV3lhNiXQpJ30q21SWHOtIWNIo
23HnKgTg4juJF1o0TGd1aHoA1aUGIrnJBis/yEPKJoE2PZpoKZgiV5XH6pWQK61yyyqQjh4G925F
eA5Y+5FV6EXs1DZedaFe3ELmlNIvhazpBy3uStEhrKgiFEFXemOBPK17koeoMpFXZQ36NtPHaUrr
oNjFRhqN67hPUfVICVYUZxiN9MVQEus6l4yaCGDRCganyOjFB7oxPCVJRb7BWCd0tOOwKSHzIr0C
7CTcatIkn4RMHGD4qkGwi80UkHOuRBN6S22Es1CGoQ4Eu6/XYlcz61AjOdC3WjIO1YoY5aG9TioW
hiuCh/rpqsI1Xtlq4Qfhui5DWOuyXodHYyRwbiWURl6RGiCEsYNTC9UNpklVpcddtAxpo2w8xRDT
jwQRp6UNA19JNoBSkNUA2ol7RvRcOARB13zUuOuVnIBcONBOow1lv+Dx6x2DSKzQv9ECODVj6E2L
XMW0UHEgjyye/tGaMyeY0kzBWktFGsJVU39W82lT0rYmB9PnIWbHVZN9LsyYmQLOmnKnd5UO2ZL4
2tvIV1Aj1XokLvO2lh8ywyqfyjYBit8kUiktJgOfJopGyTw3LXYye2B9TxRxjzesOqRiVXT3jM8H
qMFVIQRL2v/tXZz5wqkYRKSPld/op5aATqjTAZr7Va+mAcw6vRbVFXz/SHZlYUTwpbyFAYTa2B54
qFL9xLEht3sxaDi2shwFsq6gG1srNR4qNIKFNwW2NyZftITHhZskE/GCADtyAS0hnORNhQel2olm
VgfbodBGvkgvqjdjmVQAOE6HUhqHM1zisNqZZhUHy75rlGapxmoybXO1yVf5qEKEjxKpqq7yJJ9w
3GXYn3cWpWC9qQfZozhAm/ylHcRub0bCOKzbqrc66NyldsVju7cWZd0aT8Qc/w9157EcOZal6Vdp
m3WjDFosehYAHK4VNbmBkYwgtNZ4+vkQlW2TZGQlrXrXZpGWDEE6HH5x7zn/+UVIeGwzNwKLXJrF
U99G/s/O7MVsTxLqiHU45qWNp0PIqrwktqChUYkPPxHgBvEhFYM02PS9KXRk1lHFItPA65TTJ0jp
puqUGFR9+IlBcoZpRNe/twYBfwzb9tg8YE6vlOaL1ci4j0iPraqsLE1od2Jp1Gi9utQlUBV/VL1M
iRJod4OfhRupXRIYqirBFA+yFWQ5RedcFIWlgUzDMj7MaWO+mggP7cFSug9kXf4uGcJ8Ww6FSts8
t7u8LWO3qIYScLuVTkqetD91I2MS11cMq6w0eQ4knbRfDkFlX1a+jMs61IgD01LpR4upxU5Q9HFX
WhXHNWweT7bi6MUoNfE+1sqboTZlCK7JKHjgfdB8pP5mtpoTVWnuVWV6IJfvpVBr+NvZ8sQJZb3t
yU0gYMGCKj4F0MrVpnWqqCVPW552VdOLmy4IDHeCiW+nfTttQpF0aaQq8UrQBVSNFohFZArpKTWz
M7VQ4TIYwtpKNG/qNqEMaEBMdbjXOCAeK8sgxMRMdrh8k5kQACVMuFBjKb1B5b6Y6+5VjBDdTh2e
MIDzT0VEhnNe4N+ngtTTKJN3poy1dcyGCet1QIwN28NHZxXJWjPqlyawcNuO/Y1oWA9itbipQFcf
MeU+Jz7hj9IY7vg3Ppb1dfkeyMlTwVDTKaJcXidTuDc1eVOHjddY2ZUquUAMJV59ZiCqJWgbiAGo
c3SVYypcnG0mC3ZVCz4IdyaytSlbtVwE85JI3/lFV8Ncii/Q+6mRWqKm+AShPutSfBMusRCAlwDz
xHr4R0Gc/U2uDISHp+j+BUwNvbyWyBkuywvV+0j8RA+NU5JbPKJKQXttpXDYy1Wu3ynyoL9yvhFn
mVRwkXvtooRpeyA0w1+VhZHuBFW4yEo3uo3m30kasnS/12ubFg8TY+PJCMVjjf3jhlaofS0lNd9q
GfZipA+gnEfJpQhG6OJJMr/1RN0T921XVvgsd7rkDliB67W8FlqBWHq/fGrzmqfIMixUOnO5xp5d
cWS5Pc5jvJVCNM5kIKBpJLCuL8etn4jlGgVpcrTEH6YMPxenDnKFwk0pdXdljVMXjpHWDq0nqLWa
nXS9R/BgSo9ULqQOpQOrL89G/amtjYcY73fixURbI4+H6OtgXGFwuRxD+M50LPOpxRhdR4ArQylW
0ky5UbMMHrKpXqfZuFFCjen4LOsnHS+pN7hTVEj6ZHimWeHwnXeo15IDBh0HIrpJoY0EZxriI14C
S6YQ0uJEZEIWJNq0bZh2bLWwUlZKH9ykQu914IBuPQ8e8b74qocJQisnDYYdObGorNQb/OvWDL/z
TaN2hN4rlfE+TVn4ZOJVcxcotU7daKVPU27IpxC5frkaJkM9hVhhO1FZkyCS6dI1Jf5uhRYUoqqv
zDioR5iaSk1O/sCk/PCVKHrIImopkdiPQ0esuytYYuL58/CQ9tm8Kq2y3GlzuitECCgUSd21rDtj
N4TznYjZNiLAyngeJTIL9BocoDQKY5X3Ruv52bRTq0S2wetABxOZkevMzNUQoTgVA4QImpswe8V/
4XaqBvWOxEburwmC4LP7u3Go39UolG9IT/TZxaDYz7KBDZhIInWuRIU7Jf5DLNd7JHIRKhmUa3ZB
MjWsZRVsYJpa/TmQ8TCbl0RsxczowEqkMQqyriNeXJEndAo2iNTO4lDgnBcqAOOEuxIRVLlJKNQc
yoUIJJxLZ0m12OoL2Ccy+rV1ZCUzLThBQUT2QFiSpjnfSZOvYNSUC/2rYQXtlcQc5axHcFQ4L31b
VYRgT5JI5bVjvKfrjCALj8KdP8d5QvuSa2+GMV6JZrFeVY17RYeJIXF8wi3MrJyIwrd3u6rbSrq4
K3h4KMjTdjtiF+aIdaU9GnzMx94QYge/0/wYCmWXObmBSd+oBDAmJwEhj6kTNaYF7V0ep4chR5aA
8BLCv5TAFO2pBubZJ+e70/OdzsCeMB3zEc02aqEe+OCsKL2+ycTJcqaF/4SGLt9DlHqEmth+NB3l
A+EpqBNmRh3scsNBKRSUB1UEPz7S3zudvbIvxK3RMnxDfDCXsTemdIZ2ia85bipzuYu0Qt6lOcu1
wRpidqE8k3hlpAqEjqHPEus21EiBZZpemkg18IkxlWYr+H4Y04OK+FzeEEYQWNEK1/pQndb0Z/WE
tDOodWEl1tAAsZeSjQTjrajSGrgLvqWhJBqySWdGhhkY5fNqwFsPJg/snOrNtPwO4eEkpGTzuuPY
hjpailkvTU/EvUrkMG+KIVS8mKC2YnqXBimwLmpT3bdDTpxfJEfaSOTZzL8yj4MoQnBZiWSjdFei
S6lF09Rqwok+KSp64ykYY0zjXpMuzrV8M8IK1NutRSYRBnBSVDPF9Uq4Kcq4nmdN6gmJ15XM1Oyq
w0Nwhl44RLOyNUahTObezeZenEubLnFUBBgFVm0eY3modI/QruIlaEofFoUqe0S/QIoh7tf05iKW
3GrwNezWgsYp/XoNq+adQxeyYhrXt0yY+8jGFl5aqZEweQaWavZoEfzMnPejKBkLZOmizjKqeykv
4XFozB0X+VEnMEoThVUs+LOjVioN7ByrrlUUMxtMzIbBZ/g8mlK9qqCKUX6kJGVqVbepiRGGiQdT
sHc6Bd8AfAXJC2qyHY9i7QVhYlwjrLqPw9zQM3YQlYpB1B3YrpjAFaIIhVUTKtdqdcKI1KjdzJXI
8zQhMRhTThKEbyjXGoW304zlo4l9HJlcbR0odjOq+sovK3qnURLiM+EgybMk+LHT+nriVapRVKsa
A0Ec40b8VV1RllivQYOE2RWALWcbOAlEYqpC+t+ZuJARKhbIviNZJbFuZMCttUgOerecDOUxjCQ/
dom6DncyH60btymMGTOyaKCH9F6EbWhHYT0eKnhzLlye09gwZmu7+idhn1ivyeRf1T0Zgiqx0Km5
Csep2ip5M6zwrQkdfy7mqzoP/qaA7nHO/bq9FxZlU51Sa6RzeEokug6bcvVDEqYAX6lBxpui7aWD
IAg3UaQoawEePLHWdeoNaXgczEzwaknB2k3Md2mYpmurX6JQCgLNEIxo4FkCrPAbURugEVWC4gRi
M91Wyqi/CgLWCpOeKlsm4zCWhwAapi50uyaSH0vFKrcSzmQEt073ejYfJ63RiVqe5XotxtVVGeCO
a92sHETcEtq8y522DYpta6gEZDdms1XVaRPn0njFG9l0Ih71cxhV+jZKLHld6uXUroSi0EcEcIpw
7JoO27sBIOPiD0Ybon9plEcgGn9FOEa1wf8pczCnwRonRoOCw4p/R60Yb0neYNHjFHWpevlGV8V+
lRLPci0s2aDg8cdd6guS4JHCSaKdjkW0EOiE3yoRBCmBADkzTlvWs9AHUOaF0DjqYVkSktXP/k4u
cX9DozIg5ELzuh78LjqQ+CSsMgzpbkuZYCRHbGLeX18j+smxg3bDun8WNaN8mCHXrDXSqiBBS+B3
K21IjqjPtUvWUQ/XVl/d4myNZHASLMeKICQBa+BIyH4guZlYxms11OhGBknyMrlalXrlYd3dvnWL
NmYAsd0gqqE5EJBUaqM/IF9Sqx8xLcY+7oLc7QgRXbciLYgqiSIMeUKhBWtm80+m7pGOnbA49JiB
psfOBLYbwkXLUYcliaTXT9FIdKIMorzyjbI5TbTYB4vrvwPbGFdwh8WXVgeZdLRgfNDyxEJT1bX0
SBWc9gC/DCdHXL4S2nDcSMDR/SDVO19bhA8WHosPk5jP3F1s8ZtUwK8YXsy6GSvosX5WOK2qdvdt
Q/OrkL72Q57rj6ChSAYyJpuw8LP+tgy0m0kMaqclMsOdJqM7+gX78IAztx3rlBL54APrTYEXQbNa
xbH6xNShsBPy4+CZUORLwALUcZzA5LwZ66ro5UPWtPMGryvTxTVYRg+VF9s6FZe8MK07jwFpxYqZ
SmuAOuthCqLoZNTaz27084sSEeVs6BJlCLX2e9m3vUfian3q03FEfoiC0MjLEcq8GJAvn07XwW+f
QKLWcoos0qKq08xgp4Ym+epdP+DBWm9ZW/mN1qD57aCKSitoUJSGNcZ7Hm2PT+NT8ngzDq5uWgFR
W10ZBJBEVbjBE7vlzbbPmVyPWyszwwMYqYmbSahsJy1BQdj5CeICi5iisDIST8g6jEuMIXFIiaeV
Tgx0pGZXK2/EDgjIS6UA++xCKRIbklPzAyhqfk8STd+ZFqCKmXEsEJVTktbZdCsfE9FzXAj9VkgF
rBuBrzIO+Da8AwbIPQS4sjOHpbat6+6QSVm2B2ck7zxTNxHenid4YsdalyzHHLD/DIVp21bNeMG4
hWjxyQ8eTeqNmKQkM4WjNEslqlBdN66TTx6BTc4i0OPUR2vyG7cZ+2g1yrfDgKWpH9f3cP8ML8y5
O4M8nqZO7DZJV63rPGcQoWrXURxY0dCMkaICQTXHUPLLN5ykQ/w2dAlvZCWXmwTikxV7fLv4AoLQ
9C/TYMzpmiKk3AD0G9tK9AWMba2sdCaqdWkvggjv0M7kwRZ7V0l+SkgRga9SAH+WwQ8Ki+m10yzO
LHEZNeFfg2KQ/BtsyR6xn6MTHw+AIAgbMRYL7DwuD4WipYTcqY2dNRqF8KQUQJJjmornsKAM9gwr
hIQBz3adyJWEHpuwvFkW3+Qgyj0fWc/PSckazmKysAA181MlBvKd31nqzuh8uqdYiXB/qATt6jc4
RSdkkdrohqAB9H1BCUct4KRZX2+hl9+WGt7R5LjG021eyiXLZpauhYYfeWMIHMBR4SuIoBXyWCe1
jW+IYjVTEuAGutY2bjdJP6OwsQbmWqMESppiFnwZhbR4lDjfUOLxNNqYA1Okd6GyypqecGlJ7Zy8
VcI78JfOS6nhsGJX/H1EAjsBQmHx6BMGfWSqZO2mVJZvJnxLbxbE6Aq+o8ERbqrdpKVo8dNc7zZG
pOBOhzfCtedUuyt43yE2FXGC88ZUulaJ0jId4vGGTI6XRs+TZ92UF7OlpjfJeodGS7leT9LLjPsY
WHGUc6xwRTQrrYYFLklfjxJhnbbUlxI5nHOdvU96xACuN03WB+2pOXfMbuJG2dBjmyDU0FJ2nRII
B6lMoW5Lan9IYsV/9McUR1AlF12xEA0apzjp71pYxGuLhHqknArPD5CMQ6BAyDYtJD7wMOEkU7PK
dGUKXkn+PBYFnuqEWo2rPKos+oxEB2NCRi5YvHVMJ8sWvLPo5nUkdMnwKLbQbhnWiIHvoFcKP7qx
pblxqKbB3sgFb/cjrg29lyllMkFskQVpn/lCjxa0wr/GQnaZLkM1Pd+zELN8hUNoeUtAxbwhG8MH
CdJUL6gVI/YIkkhP01DlL0opk9zN+cvONCqVfK4SDAWH2iAzk5BRzxpr+QRYS/mPRhCI3Uhq5Rl1
T/gwCDWDAWYvst0IsVS7qWj0u4CapiW3TFy15dj+JCMzFG8SEEcX/HK+qxNUTEO8YOuybiEmENdW
Ud3CfWeh6CLi7/AU90s/Zd2UxK1afmy54ZzfRbXxYtWvs6WUx3aoNmbodwRGscJR+6hw0QWcXNNk
14Y+jv1wePMZBJhh79oEDwXZi3eD4euIX/zDFDOC1gONnrfb84ZtLZU1V1fDay1XkxeLKOz1mcSZ
jnhYE2dO2yjg5cf5RcORyxl9lNJtuJhjeN04s012o7LpO/lmHJl/VTWEJGFxzm9qPLCb+JkUQuJq
dY6KSFNsbWYECVaxwWxzFWThXuhLEiGtlL/nPwvjWYd58halo60K0joKcYQZBMhMWYTWWUlC4xYl
YbCKw/EsCothGKbveKz2bp/0rjqUJ9y8Tz00Tg6b5gMH68tMJ+HIVPNXgXFx3XdbWYuPaa+Z7hRV
IOehU5Vjsqkn0bgEg7mXCLHDXbx8lsT0DTu8szbJIJT6yU+zCgmx8aHEsBc6LP9vEpIErtkkHsts
fE+DenBKdlJAEtirirHO8OVbVZhJEVeeh7uUo2k1L1YRWKJD2pT0aB9pKonmS85xnoYLua0Lj4EV
ViMtFSOMfChdBQ8zD3NvN5i7A2g1rk4EV7zPGtB7QvA9IrtMAX2paypYn6G0jT/+IiIX0ZMWSP2z
rHnk/mymPtxLtfKoQFNHsq9Wxr5mC1lT8fmcKUyf4nGMjuZQD488CJhDkKSMvgfjHXtWR+YbrT6M
tlWRZjaGEkbuFYmFPMqTcqZ/lWpgZ4wu2Wt7S7ZLGV9M/Bcl8aRS2ID5SpZdkkcMpSJHRSB1/qtQ
ZvJqwSds5twvnUq84rJ/OZ2IO6DPBKbeJaVg0U/N1GGXMA7r9ugzGBsBFgd92NbqQGOH8buuIp6e
Csq3Ogpv1UQkvLlA/p3B57XYvHZNXkTBgRlRhCwdL+iPjv3U/s82E0fU6V20CUsKqWdZznvihKq2
fPp7OsoXA0XIKKalgSnCHNRx5xcXMfGfRRy4F1p1gfPsRmmt8Erma3tDcAHNk0g7MbqjmYuGLUk9
dzzqOjDoChpAS/Ki5T/nXSGfISyoyOlJdDDWI5rk4SZnMk6Q4ACOga1ShEVCrfQjcsqM0En6+Tzq
oCOM1UHRc37IpIIrdUoPRQQnQ2lV8unL/6TN/Vu0tH/JOfsz5ez//q/ToS8a6X+tQz8W+et78Wc6
Gw5F/BZTn//6P8Y/4H4tcTfkjXBIY4D93/Jz/gbOAglfhmlqhiovNMQ/DJBU5R/wTD9bzf3BTFv+
CiIVfDJmzFgWKdK/Iz+3vro/yiIRIbhoQtJCIL+kanxem0wOtMnvMcWt5GtTOaR+7q+ai1GMx6DQ
7TfHyaAJJHT41nTE3bAigmAdrY3zPHlzTH002fuHAB4+/dZaWQMMAZc8QZPddR4RrbBvnhAA7PoV
U7hgQ5Ev4kmCzub00KwoNTfZxlgBXdUHXO7ZOCklNnL2gGkrafPsSsBVzox50LHXbqh9ei5sckav
R9myGj1/sIMXze2ca8dVXFnxK8tN1+FWX4XryIWKsw/BGRx9OnR7rDE6+6Gzw4N4QqKyBYHdaXbv
ybvyoK8BFFzteS+4KT9EcMVHBDC7dCW/RZ6/6jYPgyPcMnCwl1cAFzbO6MqVg+8p0SoybMr9Z/nY
OZ199Z1mJZ0RpWr2w+768GDZx/3ym8mpD+m2Wb2oDsIsmyH4gRCGHflkXDsBTPaTd3cX2G+jWx5a
t1tlNwV/mDxUCIuXBAXD3ou0eJRcbkQCiWV3D6FH2r3Bzzbsl8i+417Z8bZ1W/4M7PXdsgVbdwzT
fqufFTe5wW7Hzg/Qak+TFTvRvSTn5Ds60TpeVJrB4Bo5Ffe1ep/X4rbctHs1dhGiUw8xndX4voN2
jS5IxdaEWdjSuaUICJoV+eDymd2ma3b80s3zYFzqJ4zuXNMF6tiyDh7GFSQmF3v6XUVadelJTGhx
D3Hy4VJx/l8iZmiNk1zLN3XAeN3ufpZnKXHUn5pXXbt1t2Z6/67jd5XY+zziY1O07ctIpys4kBrJ
gnZ7pGU/+6NmY62h2MRlJLb1mJdQKWzxXuHdcOOOKDfkVf0SbOHQJOF2mR9sL3m4hYm1XUpPikoG
EXbs0Qvsxa3iYtXzPL0MoPGUe6ldYz9SbUKVyVfAjNKVhnWF6c6hEVd9/0iQrJaerCveJm65Nh/L
Y3iQj8ptfRjW3b1uXIQ3660gm0TEqgRjJtFR+ELcJafQFc4Fv4+BQYeViH/pge4YA1pMs+B58XUt
2xk1ebkeDsY2H8EiHeSPqkVQ2UqWjmDpnW4j3Oo+4DuhCuG8ZUJU3nWvIP7aocVAjKvfDhPScVyX
Norr78JLvI0PGtLtD//Kj3TfwDvty+Ww4/orR7ytXIEtgDELoGj4JBR2eZcTHYrisnKaD/1FP2b7
cG1tfdNLK4fk7R3dPwuMGM1IWGnvDd9tutLaDVdG6GQE+3rBFcR4octAjMZ45olVV6EDepQumMxo
z65AkvOt+B57NjNju193G/XY45pFXe5o77wxBixe6HXeZdrIlu0EyR4bHe6OyjDUDU7KmSm8l7jL
Eywq99MjuRDAjM0b1+VTHjvlk8a+YTj9k3+NL8F+/KFj/P1TeOsozQpHruyGwJVxo63z4HGBBac7
WXGlDdbxnup402pagaETEe6eS0/bvwl2c+Sxifbxj+Sk70CN9NfclezkJ2kzTC4Gx3xO3zLBrjfy
8yU4Wq9K5JAYEl/kG+USWSgMIFk9z+ASjnRVjvKzeeBwpk9bHNvexa00H83zanaMtfnk28IxOzDJ
tss3+bJVbtaYZJ3CD+VkXnpHWU23yu5UbYHQPYniIrgxki12T+qDWvOG6lOJkGyTuGzLq9fXcBMz
596K9m24KS47hvLO46q0Q/s0uSvtKoerdyZDLuOAH/KBr2wSUp7y12eFzbyQ+XQmr10BuHrha+fm
tsmfSM64GlfpRnPm1XA4UTs7J2CmhyZ01fO84y3YEdS8bXHo3HZlnoutyD/B9snGccjRXQOogn9D
z6zb6UnbDS4XxK/Hg+TgXVFsosq2lC2J3slRf062KtDch6bZfJl+PBvrX1dxah8m4Il9uqa5fjBW
cA4wO4J/1xyqw+B1Mouc+TcGb/IOizj67Nqenckjyb7jf+0q2/LlwVpjvaZoHFXtDqct/4yfVUrh
vu4mr3P5Ht3W1imMttSdoWKyPMWj+h6ItV1qnrIKLtr6WThKvAdLdUN7Agdasypdki1XUPGV1/vY
jne3zuZDgKPrynt9b3r3J9ouLaK5sbVXFOfbmnPTOEonohOmC4xTF587t3KV9fIf8PfVKB3hhTOW
y6fpkO3gLn/FTKax1s2BizKfcu7kcBBtVOTojcKjVb1M2Mb86CH8YryJ+Zd69ldXy9UI4bXT9RSd
e+SRyMk4D6GEIWCwGfU3plcK+KttLFdqSUYqdrr1h6Pyv1VA3v2lN+an6nH9s1hUAc3/AgNNSUGh
868Lx1v4p+F/7Iv65+un6nH5rj/MixTxH7gIgPdKTET/6Sz8h3mRrP5jkTqYqiiaS64xcqo/qkfF
/IcuQbrH0Ag6OW0Hf/XfugZ0EsQf04JQ9GE9rFv/TvX4RSNFbh+XRiFKyI1CKJgmfikeNUD+YGYM
dImFZrqEGjYzvYbzhdYNwsnv5gIReY8G2kQ4HQUDpYxQtukmEzAQ0qE7ou5KVUyFkno4lqFcuSrc
bws7MoOHRRbb4p8tCssD/cpfaCK++Gb8umByplUqZw3hhyih+PhzJ1aX8C0thoOXSJ6FqxKIS4pp
AtZX45ypd9lTNarKnUqiXOgw5SnWVaAL3yjLPqtBlmuQSIHijvGLj+9rxd1i09+qBlUPkVk8e7Mh
v4IsV1uVuVZhN2LSuGrVho9/Wll/9dYXxcP/14MsL8sHRBgJ73z5YvGo/vNbJ0mmqQLyQS4hkmLU
hYDYz1qmy0xlimitGrNxmEmnuouSjFJZJDdctpH5mox3DD+JvGzMzavcDsC+QxJQdhi19I2u7bNY
5NclYtIFw03E0ZiY1C+fDqqMZurge1xaa8oPg9pXdmgt5i06sslqg1BbYjIzaielD8f0u7Wx/PQv
N+iXbERnkoVi56tKpxHrWDGsJr+EUX0C5wnv1CSJTx3KoaMQV9FO19Ncs+dqMbVQpXrbVIrlEh8S
7+CdfSec+ZXb8elyFDo8UdeMJXCaBJkvCpY5NqxSa4voopb4XsO1UoZ3ZNjSSSSaEpcBIdBecdxu
7gurkp2EsT4EXJQjh0DAtxpsSMagqOun9l78/pP6/UFCz6MrFqmDOrEQZKl+Xk2aQJrW2LXmuSpF
lKFjMZ/MQW6eFxRjnZsgSObCSFRmtd2ncSzAfikS9++X9GfBKMsFZRaewhi0odNaVFqfrwEFAbsO
Ou9zgPPV82SlQmqXy+UAopTPxDdp3zy50qK+/vyZKMv7ZbtbmmZ23c+v2BpS1iFlHM5sZjwkSWjR
JBLP4EQSXNQCnNTVItqzCFB4gQkrALHJE8Asnb9/63+xOhQeaBUrTDj5IhvK5yvxq9EMhNIczyG4
0qE1G8srQcSdHvMJSMqaGB3TuPHJUcySQ5sP0Yii1tLdHq5XGoOfz+S6PplR8I3C87dHeMlmJ9ib
bU1cPp7l7/8k9ITTGZTscOLZ0IdojRiq3qkySYxyUujPUlFa+OVOWLwWc7T55pb8tsHx0iTdEKFL
8r0E4+/zS0sazCtYW+rZbErjvuyp34o2LyhAY2t47xlandSmNy4KQeNO4KcqQilt4dA2g4G5jwim
mg/DBuVOsQHrbb8zsvosyPu1XFk4uiIpug6T5Gv2cyU2VghcqZ5FZWjv8RKh/6267gUeaH0Itag9
G3MS9jbSfACYGb3TNzfotw2OJALuDUFBKpdB3fD5Bok6Fh6TtNR7xGM9YnHP8MtsIFkRmuQVdQus
U0nRMagFOK0VZOKHPljMWXLJGu6toha/eX6XD+TL0/Tper54HRDXl/Xwq1VC0/UnBAk7yYo/vnnP
f7EocGhkZXDYIwn8uihMqUejEZgynvAEHjAOazuPFKpim9d+dOggoR/ixBC8XCzK5zEpYQjPfbU1
+jzZhqHATAx/gPZHkUfAOlZnfbNof9/CqJ/Ii5CXFAj2ky/K0Ki2hr4jru9cGqE22Bm8kbXoi9pe
NLL2PlHL77IJf1U4n286CXySDti3BLHJxpeNA0vBPi4zpEk4ZVWrVFlYp2MkWj8keRLPU1lAYy3G
fp0GpkX8nDTaoszFAbS39U6PdOvh7z+hX+XObxeESoRYJ4mqVf7y2MqRaoZ5OwvnWW3Mq+GH1juz
3tkTa3/w2qb5SPveWgeKOW2NGVsWNGbXqTXLD0sdMJ+m1qFt08vKhecNT7ypfUyYoPMvDgL3ake+
eDcgwfz7q/4iEV8eZmIMJdHAoJ5azlK/PkuMOdKWTJgzxKVkNTdluxGq8IcqJkxQIeG9UDi3lyCP
/clW9axf+fhlHYzYT5mvBeExt7AtsJmEwjeLJOlSi229GQIj2ed1L53IRTS/81f4/XHjkjkwRGsJ
GLe+Hl6FmkCmyULtbCRGCgcaoKMP1WQdUVx5tclp2Q7jtCW6TnsekaQsnMRnVNLTqlr2hhEXfS+Z
pvCf8TP/uiZfVtznBcB1aWzZBjU5V7dsW386MiiXSz0XavU8hE38UBSGv47VqLtvjAQVXBrI12zE
cx49ql2QbrJD0TMx0I9b2msmOTszWJQYHGcuzpLNO6Rpxq5+mq+++ch/P/xNUZNFnWtUNM1Yuqo/
X+dy8g+BEMnnJG45/BuYrttoSsrnyJrxLiV3BVfqotgqNXa1UZy4gzxPawFixTdlyO+bBpn12vKs
sAQVIoQ+X4ggMm+rxUFGq5FSDob9/MPSqgL1WZCd/Kb97vV+P7h4PST0FjsoTYv5ZZ8e5IpmqU/l
s1L4MWBa/m5RYq6LMlYv9WBq+wGl8nao4c60lmF8t25/38KZ8/PanBVMS1T9y9uNKvixac6jNvpS
exoYRNrGpJunzkozz2/7nUGU5AHeUOTA8i2dRKuqqxZidV3kmfA+FuWdOTCsHWmWv/kkfr80umsZ
hblKeBgaty/VThMrs9XrsXKmxmnv66Gu1pMKCR/WBq/23QL8/XMAbyIAj+Zep0v62hGgZB/l3OzV
M0ZulLpR2fQPEL6QvGTN+J4hhXP0xsSHE7pOsqH071eq0fQHSvR7M0KLjBe4VnmB2eQuklMgYejV
6Rb+W7OeiW/ZiFMIC+Gbx+b31Yr8n0NS+WWz8FunMJOwO2hyI52rrhygIqKudWodi6hiHLmk3NKR
xiCnbfdGHHV3pLP9gF8t210nKR8tk96dXHQizuXIbfRGSO96qWnvv7nIz3YBv2oz8AtTBcJgRMvV
fn6kZlJnaHK5yKYS+9gZlFg65UYC5gsnYB2kpbWdyLi8S5cnbobWepeTyZYVUKiQHf7EiKFv/ic3
ToURLkL1XA7HL/sNrzmrECDkczNr2r5ppPYeKhNJNlFh3MJyjvaTX4zbVI5Bh2E2vUAVZF8SenON
yFi5FdpOOcQF2ZgavgHvqEf/R7ftFwjFBBGPi69mRhqsbwRMKbOgYZBOVTmnFy32H62hHPe4ro5O
hl4b/RgKHUahN2VdUojPurmVcBk8C5yDf/85/r7WMFMTNTbFpRVA0Pb5Y6yLsNDEodHPUUqJ/asp
i8aYmwc/5LlR/OabdfP7E8nrUVbCBKZ+oyP7/HpTEAtqNiba2ZqxuNCUAp9jKSpus7SIqeZICyzr
Tl2lEAR2moqR/9+/3V/ecV+OToomCtzlVF9Kks+vL8DathA0aOdE0LqtXozBhjzz/L0i7ciWYs2F
SEm/MdXhQz+b+VGezLsGhagTJ4O+Ceq+/wbBkX7fEU0uCHhRx5RD/mdI2Z8Pc3DMUil1/Szw+dzX
COxBkZQ48EoWObEjuvGhqrHhhDUHlj8Jmw6HzTVKWgLmR5lMcRj40dsgBsP7OCdt9U3f/BcfGHeJ
W00HxiH+tdgsVaQGgWKYZ1VKci4Hv69t02XDexzKxTb5f9SdV3PcyJqmfxEmgEQCCdyWZbHoragb
BEWp4b3Hr98HpbOxYpHDWnXMzUSci+5W98lKpPvMa4x4eAODLkijiR+GYdLs1Yklm5fkaMks6o/k
7WTus7L8+yVrhlyC026ta6eLxrvax3FCIAqej2O8z62m2ad+Om0Mc/DOwmFItrEtUX/7+kd8EnOj
j4I2M2k6JqIfzi3lkdyGwBHeuBaiBYhEXmrG0GwBrKubRJumb87Qo+5eBZB2RSeHjQhvYxzC4N4F
Pu4/GCyua1G/tr6RrYY2C39GrdFe49yLCBJEtEUY411+4ld/EieSIUnwPBwXEz7d+y+XWPjwDkUT
3dRzzDGlk7ptqXnuZWFTk1QO4tCtdTJs/jiqaZO1UzWVc8XlODr17d7xQNca1y4Q6b3MwuKl8woK
ckmAq8WoRHVv+tzPX6/QJ/U1hnXQLKIEiKTU8WRdPie0/Uxc+5nr/xBtTLupRUGdwkKNxObU38IX
tfYVGNJbU0wYCB3Ktv/iV6CKgbwOykrwE+bT/sdpdmNsOrUhMq5jcKnAwUynXraaHawjpCmxDsl/
4NTmvZrZgKbG/M+ztqlPpFqHqR6dGOy5bIo6IOtZ/qO3OYiaXk41SoJDUflb22qLR8RaaGZrmrqt
M4M3j9DHufXjgPuCBAeNxLoLdNBfTX4zBoGRLrQoUfUi9pMnIPv3HjclbbqgxqCqhbCszTFzltf9
m9cb6naQJWRlItHNGA8P5dD2gBZyJZdU19szLyr3vc4DtmqNFC4xvnzpU+ahlLMY53IscrfNYzmN
097TJhq5TYkEy+TmLx5WuAFUjHQuU0ajsUIoGapyHo7Xrp/1b1+v3Sc3HZ0ZKCWYpVE9Pn4K086O
KxQxohsZ9vaFlekxwIWh+xYARJrVUbqrIA+MzTQWKUasdXaisPHZ8CRJgtq1QPbKOgpefDeZTNn3
SDtqgXaulxA5jWCc6xpVdQZBqdMWfpCUG2qtbwUiVDdfz/7g2/Z+08Ch5AWi0EV8Dlbz/c4dO8/t
oA3NjkAVuwLBk2wNR4FFgqjQv2EDXLwQF+e7YdSNq0oF2T9G5YDLz8rEdWB/2uoWQGe5zT3H6tGO
KAI6u21tXHX2xOkfBcTChQRiN/vY5uVOCwfjqoHXirZEyB8ZeYtrlEmpiY6u5Vb3njaMz1NbFy2l
8QR6jmO5wbiCZMiPgpxkXEV5wNCUamfHnqmp4mU61wLaytOhz6Ks9mi5/D0Mrv4N9o21x9s2/Rbo
HZRFF66RjfwEiOu5fWNXurrNRV28pOEcTH/9dT9bXEfwjey5jPmhatVZtZn1lRXfAPVu4M/Tybgp
DNMHXxsa+JNM448MkAsB0IiiyejLE5vrk9uR5iVeLnJugLrAKt+vrmrhM5uDmK7Zf8EeFiLyJpMj
3+JQGlfK6/OLYkiuph7rzt6y6JPUsLC+/gaHSvb7HcZvADBnSyq6WEYfPeSqN4pGIdd1PVB3NteU
R/jYc3rgZ3N2htw6Rd4EZPomG6HmyaA07oeszH/lbRhMAK+t4sVD8xAsTQ+RLzZbCLGdFLeqLCyM
VqnH+GEHb8iw68c06/NdkYwgra3RT8KNIjDFnasJ2TGI23Ebzj05Benh1GLzWT8GdfOryyMAgNE2
7eOOZYIKB9r+FBwOmUiSj1TSFZVKBJ1gyhBpYPehwajyy9eoVcldNrcKJUHivkXRdJn7ltyGuhgv
qkzc+6Et14OmlTBRU9AiFto7fi37X1Xdm1d5Y30DycreHqZ+19apugm1un4i/QYhEufIIx/aYcNg
mtcIiznjqnN7yEyQ+Lot1GEsmcQw3o0kJqsGlYBFG03QDqF2GFdE6kQKh4qMO4bxVYdLCn4S2r7D
hxz0GvwIN26sdaz32bcy9dnV1CZR86Sqk7tVfGvJwectNNhb6BD9bAzXuDvcIhpLtbNVaODKOJYP
qIa1/0xNKdbFRE6QdsK/DMhut26CBWw9aPmTgobyo0hnL+tgbh6Z/D0NC1FxuRS51a1UmJnbKFDl
pYdw05aSPVuForxz2/XQyRx6yLclDOR9WlC+m2LvXPrqWQ/RcKsCufV1H9wYfPLwLbcjpPkzN4W1
S6ksMgrn3Czz6LxSdbi16B4OaRRsYtWo81EEw7qaBJ6PXjfsp14ku2y+DNE96/EgKsdfmQriqxAq
8TbNvGEVp0m/L034UUMotWecaH5lU+xe9aOIkEkZvWBXeQ5inWb6msYwZyjJa2gpxB3ESSO4dtx2
BmdNDeTHNhzPMB6+MRKqeXYxXYSYytQgoYwcKQby17Q0uzsEo+crzp+elJGU+8SpjWFZBWoOBOZ/
SepJdsF9bd1DkT/3cAZZVyqyMxiqob+vBjf5nRHbxSCWh7e/aibu1YwTHESltUtnxHkMqnprWvFM
brAg+RNXtIiCzr2DcE4WDpFD2ZZ8hsOimSUf0qNe9CPC2/iSZhyApBqkfNu5mYDd65dnYw/iv6/3
TeHn302vg4xgqD1r2iwtK/OWpNH2RtaALb0oqeGWeP7WkmPzUEzDgNypZV2EVo3mVJygqlSAR4SL
hU6eL9N4fwhQ/RKUOyo6Ey+ZlpkPiZTFpTHG7W6SjnZeJHmCXjWaTtDb8+VIRPCjz8v8JqOkt/Mt
rVuFA6jSLqMCP4ZQENCYbbYCiQiMFKlwruF4IQKTuXcdgjgXmQtWruplvArhDW48djL9Ah/iUSED
48XtHMCA+lii3JEiJrJq2jaCfqAHjwpKDgS7UIMxaqN/IYpKPtdlOPyjem2nFdLb6bGLBrA9u0CX
SIbDwX4yaqQzZOC9pvi53DWDUq99G3zzat9YO5lMt36WkMKUqPaiLtafHW7FgGP2SGS6oWXODwuB
W/VDkkKKx7CAyxmmGncpjZHvdEOEvRiyvHujIB7vuPvzXdTonEkt6Cpz1XTmK/J09SPFNTba/Mr+
DuiGMmETUn+fdumYB6+ozxFXRvG4ZJ5zEqUcJAZhuE0QC5HMqfwLDwI/qvne9IgaXrZGF37cDGkH
gLjV65uoD8YN1Db/Wksbf4fZTXHVWVm61/AtFwsn00Z4/3IiDqf+Oa4NdNQhOjnlsxPp3pVX2AE9
O8X1EkZY66lmvPMEZh2Q64uXIii5CJuB4HQWZm/XU28DtkDeiXS4isoXZE+Y86FRdvh6CU7ZN1Nb
nQfRlL55ZYiIGCrN0TZNkCnQnSAmg+ySNzpd1jfTqvufqY/m2KDhxmynuXYv2nI8h45ubaqhNne6
qvudIYF2IzVZr6cwLdDrUjCVRg0VFC8q0DqHnGdDrX48pHbw2ynMTagCvhyusnEQzWNRQHRY4CMl
zoKU7pGIMkWdccC6nNT7yUZuiQJp/iBCHfkaXtkJ0jw8K62xMIZJjEWbxxemZkznCMXl27gc44va
wVg09EdGG0ejeJJaSxs/m2rUup1crOq2qS7swf2WQsH4VTQeuAtVoGaYZZ3+ktvhXdajA4Pb+gbS
frd3KMuf2TEU/SqZnMvGdEAwGsI6c+IO9bXOXkD1B/UcFs39KPpohdaDBag3dS7TIL2x7T7ad21j
3aKcZ+3dVrFyB4AD5h1GsSRJVFvBddtDZxY69g7e5K7JU6dfaPhMl6je5787ztEcHEWhhkxZQAUm
ZKm2SWfS34UO2OPKiQCS6wO9tBEVuKADmqza2K23nQ43S5SRz9umIWbjgJfXLJD9vt/vUXlvFzBu
9YcUTM7WacrxLSMVXGE5huhUNFW+u5icpn7Uohlm1LpluCo8g07ZUD/LvNB8+vP6uMfkRSxdVBd2
WR2N58KFixlUKt12I/Be6LjxZQWqGGGMAedKGV8ZQwscP4vLXUvADJVa11Z92v9CEGC4NFzTOY9J
TNYmnNWrRMnwXsS6fZ6PCJiPovM2jhAesj5Dsxeqya+TDCKjIVEE5FRx6iFb6Y82ZOzroZqg6gSj
0X037KR+OHTKD+FeaefhbWnG6a/Jwx+kzjIYfnXsQw200eSzpId/MpVkAz0xhzIPtAg5lupagTVa
ZDIxlg3CAE/JqGnnU5HV68wSFYJZItweuktKx0XW1EtHLks+5K5FhBpKuVnnO5cD/uxBvV6QO7uX
3eGFLKMJETdZ7grTnKtbVJ+KRd1GnPKpdXnN8gkhfLPor6NuPsuCoM0vc/Ounds2masD1rByFDxR
MFvFCV+qdRwQEhGFZmh5oePej2Zv79ui0LaEQcajrtm7LO7hfucetLouDxVIvy5ybvGIn6PiOSrt
fdv+rieDxvTjwLkdhMGZcRNdvBSEFdQVKphbizLvOXMN1eIK+NnEP+n7krr1HEdmU1e84F3LHw2I
73ACbKe9i2BIv0xzuxwl5fqbX/vsQNfJi4VrT/IciFlwHkaG/eaKocHBOgbk7cA93qF0W+/DOhco
tE91+QNCHMMlZOgQhaf+oQFO+eAXjnbt5KG9Kc0JcqWDOv4uPyT6QlOI/3am4PfADxzljYw7hGrG
EuLwVeTBogzDeLjrsxDRMrOcll3HcIvQUt09+KL6p95q3beGfOkiD2HVr+ySOoSDYYnaHXpJiVDi
Z1Z72jeUFXPIAaVZ35ptUf6ajXOyRR0EyS6iNPgdic4eVktXN+CDfRHuUBzYhJk1XVT8nBduHuDk
nW2BZzCd/LKcKMM6VaF/D/vMN5dZigrZMInH2ink3ZQUN2hvPqrEdh9Hc3B23KOzaxCc+tDQIZSg
CdGnORmyR4VFEGisRzvSVuz1OlsSr/ja0k7hAxa50Faph921qXCk9XT8BByHXnJd4RJOdfglUEV/
AX1ZbgKz6zcmRNX9lAfnMrIygogw/Oao4BWsHpEbTgDD9ajyWYmsdFb+AHAzbsYSeQu0+ZNw7NQ6
kmb1NjhFhhmsj8z1qqGr/KOoI+yQUFPzrjKrNzOIs6b8yd7z3N3A74su8yB2Kpwo0TpUsCm/ZXZh
XflBUPyTuYXdb7QxDJ7RoZPRczLq8wvgDDJYGINZfXO6oNYuENaEPj4LAJUXaki170HYqVVh1LD/
h2HcJnXiwN5DxcNX/nXqmOdjn7bnwumHqx4xuY2IkvIy8vRfiC6RDkVRmNwmmcPjzTsQv3IjwgiN
Q7R6lnbIZbbGZ0WgaJ3OPI/CVa91Ryy/TGw0E87jLJNPid9gQRy67XDd1TUyz17nB6W7oKxYxltJ
n/vJGBMUUWxnaB4BGBMBWSZeF73Ks3WCNs5th1jXsuw8CVgsIQOYdDOzlocSxO/4IbHL2oECZGPz
Eprt9aFaQZso35Wal66pf/BXNnmsGGeK8EzbjpYi7Tg6Is05Ood/LdKNEMJm2cAGoJ/CfgkMQKeH
2AMmBPSklCzl8K/WHvEWkgyc966HWezKFLWcSsztTLO5QZPDWVV6aqAxN4PP7IaEIQ3LlzCq+jfu
835xSOV4hhnRm7NmPy0ICpzcfdbzxtPRipNAfjIzKV7aeEQ9zx1C+582nCXKDrFkks0JAWba0d60
cwsKdhuvknIAb5KlYf7UzAkvFHm6v1QiKSiGDnedxJ8BXkOo0DRoB4epo5xGuShGwxhJLLspOFQF
htzEKPgYKWe4lV5SX2tSNY+m5cmN7focw8ATv38GeuX8H2p+cbglEeBd9HOFa8LRBByAGzvn1MeN
jR4X4VU5lbm3oFZB99XQgrlPx8wp7ctF4JTlpnan4ezAve+QrG5LMCA8Bzd9CZMYpEG2SxHCPON2
UI8+/OBlELY8UkxxQbjrnyEEgD5h56LpGRBbaU7i39d5Ki45s6qHqdYNkIMb4y5v2uaRZef7EW1i
rDMgLdfgUeEtfJHeptJDj9ScTP28CLRN31rlZYp6y1WZwXpp/OT1UAkxeotkvNa7hdBjbwX0AlNn
I/Z/omyHxpBT0oJwfT34kYU6H6f2QsgUh/KfcuYthqrGDR1nxME1M9kkYxiCkeSRSnqrfjQGgwal
wuYo5UUnO0mgluuWdRcX6dlhaadIR4YakrGXrDNJbo8YXfoD6WDnvsvMfI1K0TNq+qSrqAGlyz6C
9y2NyH7AA9vYkf8JzCN0ih/xgIIzEPirKEDjaiJCuNfChseWe5D94XvIOAwxWQNyCyHpNjs4iqnz
+zFNczWGEbfcDDr4/aKaXh8tS4CXO8S0M4SjFGIthj2eD33+iGzdDxqm1nVUTk3ACyjHlSNIyfsO
Qdq+9iAfA3i6bceqenOl59zVQYnooz1/MFm62q969vdZJj013YVPE/q2l3Fx5Y8eFBR7CnDZjkLz
DSks/cwZatw5EEWjyJ2Www9DtTF1LZ0wcURvf1M6EfwWv5vOkMzQd46mkG1zhvh6qqJqlmMNvx8K
NH6icVg8HA7L9VSq8el3+VzZNkSyLjEfKWM9SxwI8aUqrfg7Au1IziLeMf4uNINfy34mg+fdHLZ7
iWLobU5sgdrJfLrjJHaXVEPM22bAPWzukut27vkrYZQ2emYaBQF7BhaVvcZtZIYU4UpbC9ngpqtd
/r6ODCholpoA6XEeG7Xom3DKFwn1f6rSwkXmSlQIJ+DW0xhxQQUkq25DORLAW1pfGYsmSQBDTKTd
6cpsmpnH7+cW/0VJsKPHlPmaALTPQngi/T549aw7ZgbXh9tNAqY9E5Z1H1ahc9XVhHybQ5XwkCJR
6Shh4anEuPHMwnqsZrDSIb3jPaJYSEuFpBTY9K2Tx2ax4JX0LnI9dm57gKiP0+EirnQmnXnBPkKI
LcTIkVp3Cxj0nD5ct9dlU1wNAqmyYYj5R1N5XuZl98OqbBS3wlK/0fUq2OTI9rxY4YgI0SDXlW1Z
VxTHtDvUuUhe5kpfYVKQb4wMdTT2WnrZW0X1ksjKXho0fJZJ1Q53h2aX61nN3k5Rse6GdNOjRbBr
7Ky+PiDm2rm0dShI0oTJnxMZDOd27WMAgTbWsio8H7GwuURUY5NzF9dRdpUAq77t3M7f6kPbXaEV
n28dNV+shbJeTZQrIRfy8AV+0F4FblQu6PL3/wAQgcbVdcZCrwa5wXmDsLHzuIySngh6SPX0Ri9h
q6XNiNg+QmhvyKRQs4FH0GWq/TGmKNhZY35lmJOxUm2TLkFHYFyrGc5Gq+lqqQi83MIqico7Zyzq
hZRWcGWFE7D2oWaLHJrUtYy5+JsmCdcWl9S4oviF2k+M6uBPQ0Y+Qi9jxGzaIerfWmuy9oiS818c
3nnld7xRapoLAarU2WsIArEOM8wkd0MPozoLWdAm9G8LrvAt1SNF8UIf7w57CaaIscldSdEg77Jz
s0UCNaMGuwNw6Zw5pVVgrZZGOxfhb6RW9QtD74KHLi5eRwR3LghoCMqsKL7QUcqKZSd+1IVsHpMZ
husUSu50zxUbt0qDS8BuIWr6w/gQC3d4wBAqvnJdAgM7M52tFTXyPO06scmlc6VIqmeFMfGT/RS+
4FNn7Q87/uvi/ycwB9AuM2/f4ZqB+nQEvCibyMnHvAHUpJrkgeL5T2cK8crrkQXtDCs7R+/B2fZp
ld6FQffcdR1gK7wx4c66mffrN1ujBKYP1bH3TjS/5t7WUWcCnCfKNJZEJ0wdd23boWqJ4+MJ4w7e
qhhwdRzilMomCgT2oTmmFZhfIFquI1DtnoJzig+j02/TUZ1zbAcw/jEmBhWSzO5VKaERhlhmT+6A
nsrc+qNKpa+NMC4v9UB/Qm8ev828Kcwbs8iDX0iY55eJSsPN10v18WMAsJ45RY4NXYLv8b5V5Pc5
FDMMRG/8wRMXMubWQkgJ+7LFCEkCVqnuopRGI8c5B8ljnujjfwQk8crqYCcF6EAXlYX3o9tNUk4J
5KGbqrd5zpLAJthOHP1K1cSJqjHhwH09X/EBysZdYJo4Gs0EKvrmR53PIBYiSfEdubXCpFq2gS9R
woxg8Ts5kf0BEwW9rFh6rdHwwRucPUuruamyVlurIv1PeU1USt/EtdssKOTwxRQttgO4kyb7sO89
YGh+OD0dSGCgmPWHr2fhHLecAL4pBTsOnCtt/w9NfyUQDLTasb3267C4cCtR7i1ZIkpey/uRd3PB
/QNLPu0aHM3TKX5r4/KxMrggqbP7uG/Q0t9RvolW9WHv594QrEgabvrRTS9RTvsWxRV3Ix4v03eu
/3w7zJ0X33TKBycw+1+xa4w3h1Yr5RDqLXY43Q00/H+6iVduUt0uaX0M1vAdtWnxHLeq28XUQJAn
CIcz3an4hU5pnomx1M6wefE2Zd/Zq7Tvs03aKffaM/p8ifePvWpGy1lTPSgMNqabbnMkqjYODapX
8gB47cmYNHJJiTXcHsBsWaT3N47CnWGaiicNHskFWOhq3Vlte59KOtyTdS3kFG2oLcOXHzLtNbVA
y9S0CdYocVJoaBqj3caVHkC6JrzEwyf+J8D95PGQvvlNIeJLf+jyR5EV+j7yUjhGNNLenEAYL2Hq
qR1YynLjenTFs9IS4YldfHxuwINLhRIpRBX6vB/g9ZbbZyPqWvp1mVG+w+wNVIY1t8ilhVB3Fw2/
0RL/09Tj/z95m/9NBOUZOPHfE5QvX3+++q/122v1jp88/0e/+cmW/l+skwD9rENCw+SLC+43Pxmd
Gk4uvBtq2aAQTcUJ/w8/WTOM/+LfhYMwEyfoKM8Gx/8hKGvCmmnNM62CGxslTu63/2s7d/P7kcOx
7r8lF8yYsP/3FPI4o7wDMpVfSDkX5aWjy9ApvBYPZNous7fZjkQfbwm/yU7s1vcYMdzVDGB0ruRH
w6uZ5/z+lucW03FgjbJlZ5X7QC8fu7Z7bum65C53ZyXrcfnHKvxnmn96ux1Pi6GAKbsgDwQoPkMd
4R8GMx29yB9wnkZu6joYC2/r0jZb/OUowoCm7ACVBBZNne0IeBXF1DHGaKyWpR7Uq1GvxVbWpvyr
aIWPJ+Chm1AqKFSD8T9+oCMtRgm1ypB/SUGRTRXqaKm/oTJyATntYYiiNyyPqhNTe3+/zIPSQBDs
XBAcXDLH8Lpx8v2mr9GckXaJjktrNxtVjIiWIOFPHgTK+utP+f45m8czIXszEpRIFJfmw/AnkE6N
o+45NoVIzcStwUNxl+HypQT/cWKkD1tDzKgYaJCSnN3W1fznf0D2vLHKRRShHpZZZEDjJGNaqzii
fD2fz0YRMwUF3IswjYMwwB+jQNuLbLTTiOFLSgXnEdK/GpsRadUTA304WsB0BWcYtj49MeA876cT
SdIzZPWbZZLgUt/2MV7zHQmQ44UmihS5+KdumvTs69l9slpQigmeLBhJOgoK7wfVqURPeUshsBEy
W9syGzaVlJAES/irXw91/CEJTjlgkJ8s8FS2e7z74WrZbV+iqRP1frRFPtPcIcmXnhjlaLuz+bih
2Os6N6AOae3oJKNcqfsuhn/LETHeM5ANWPYlF+lz6hnGiavpk6FmYQmFGSdBKCIH77+dNemoEw9U
i/SWpl7gWqyXq84TJPZ2ZRwkJ5bqs+EEUHL2IcfKPj7IKKnDsm6NZCngbdVr3JFoCHdBmey7pNOw
0JCJOkVpOVozvibxKBsD5o+QppJHe9LM7IgmMR5Zqre1XSHdeypQ9V9PDNwkm17yEcHTHy9ZYPhl
jX8lgwx9vUPQUe7aBKO2AGe99dCb1YmD9tmk5osJsLPJNjleN+nM132KEQXHPdy0qkjWietr/2JW
ZCZIb7g2RDLrCDRH6Q3hW8PByC/OwchlqOfQzxqXeZPWS72JjfVfHa95qXjB2IqsF/nQ8ayURJKU
wzzDLjBo5tKM0XZHYfdvR2GJCC/43xwHOEd73h1zREXH2aWjwIut6epqFbd1vvl6lKNbibmw1wg1
XMIjKlPHzN3GduvQmXAWw8TexxoC0EeNOOaiMU3vxIQ+G8pSXLwEaQZ7/WhCjTB8oIQqWQ50fpZB
K4f7GtTpwhVj9Pr3s+LLgVfkNFE3mPflHy9JO+EaWUwusnu2/1C03rDvQtqyxdi3f70XqIUYkB14
Tdh7x1Gapxv4C/oBmvIWPFtaoq22HOBS/YsJcatbvB/o7zCt9xMKQIr3tC3orCGKcznhC2VcgX7x
/CvM3orzr7/ex1NLhDs/8zz0sEqOgbAAH0unUgg+6QkyZ5yu7lLPfWf316M48HmQ++CipZ5xdGpT
Te8pV1KmhONZraN6epFjok5s70+mMqt4WMTP7HRpHb1RYWdEAQTPdKm1WbIOMwjBwJP6EwyxT3b2
u1GOVkcUfhxmlOWWqAoHNLVwkQKn2a4T0av7r7/ax6GgEwJ/h93ssOOOKeJWD+C77Ex08CECxyjZ
WPEKg066yE6rnVihT8ayjbngo0PtN6D2v990bhzHoqcwunSsSOJAqbKLpvfDV7IIeeJu+LhOcmZh
zDBgdONBGb8fqvdwyhhpFSyhEOG8OXt4xcKoT4zy8V2ftTxmsQyBMzyWNO9HoRnQJw4MzCUOc353
Kdo8/5bQ+2r2HYAqSL5CS5wTO/DjmKQfM7nWIvAjdzwq6vakVaLP/WQJlh1oUaxXKy22rFVSC0J1
k4bN1xvkSESA6w49Dm4iA80pZ8aSHw2Yz1TUIC+RO29dr14qs3AhuLizKyUKSM6T1ttuvLW5DyEc
dE2N+mBU6C/A+utvDdLXNi4ErS/QNRQerqJu0F4DsEJs0LBjqGOyCGuQtlIDVyFN//vXv/7jlpub
CrDHSHoxPDtmoVdR7fuGyXPUT2mBytxED4p0YPJ+aAlF4BP74bPR4ABBA5+zGj7Z+/2AX00xVAVx
Xh8BZUQY0xKPFXVMuMSILwcnRvtkJxhwZmYVKItC+nHYIDxM13AzTFj1GPFPGdh41HUJxCLNtGim
B+Zw6iY/SnTmvYA018xNJApjz5vvJ6iDWMEhz06Wtatvwtb+NU6IeMc6tn0lMvVS9vdfr99nc+T0
UlwlYEF14WhADGDqGskKbsJ+0NB/NZ/BOlyWCa2fOMGJ8+vRPlk/PuYsVIT2hOI2fD89E6ChQuMB
AW6yFNRem7p40MYyBsMUmic0iD4ba34OLY6PCUT3aCynsHA26bGhspx6WAd2ru1TPEcRYcc85etp
fbJqyhFzDizQcDYONKQ/oheaKPhUzcinCdO9Feai6lE4yMHSizLWJI/4dI6jf+IN+7hyUG6QG+D2
oLHA2Xv/LXNHtFOI5Peyt+v6sp5Sj/5fb+xcsG4It+NJ87eThHY5B+1zSiyhi74fTxP4PAUOIVrb
D/3WAeQXLTCZbQF89Pp55MXDjSbwAP161I+r6LBRUDnAYZm/sI5iUEAKMldoPCyrHjMUDGYAQcZl
ukzod57YnA4T+KNKyNnj/kJRe1Y0E6jzHX1QM3JV0mVFusQFvQXtNMr0Bsl2VK/NbMqekilO7uMa
T+JFOLZtfuKy+biHKDSwXwGZH+pDRxNNQqKhsIizJdS4Blve1FqWkPURMJ766AqDqejBs1LrVIz/
4R2XlKKQ9eD8I5DEzfN+VeOuHEf8UXnt3BQonOMnF4ALnBOf9rNRZr0Z9CFnscjja23qJmSFsIMD
94VpAT4aaM76Tntih37YK5S8OAjzF4TDx1v6fi5NM0CUs4gdjQrG2RyQLQzMKha4/0z/ZiiqKeSK
WNWJ44cIu66qSS3U9EUKhV7YzQBCCMl+PdKG7dcn4JNvR4Bl8QoBm6eHOP/5H5dLaoSOCgUmWEOh
qUWKqlG28iroVyc24KfjCMpDbH+qXcdhCLJ9bYRZOYlR3RdAcLwg+W5jzDyuvp7Ph40+rxKlEwIf
bmWirPfzgUlc1SiQQLwoRQgw2fE6bekULq6r+PPtBtr29aYRY/Fv5se9Z0OFhUJ8zNSLzciC/TOm
y8qCAFF5WvRqQTkN/9UwAKVI+mAHu/Mm/WO5/GqKKmVj8UsC0loUeGHvLTXKYSe2xaH08+664jua
s5wZI9Em+TAfBSC4nVgvmoM+kFo78B/A3qEXbyW7XMe0NaR4Awth4ZROu1XQj04cgs92zB+/QB3d
HW4y1Kq1DRJC2OAgo7EefW7lZN19vWFODXN0L2NMP4w1h2vZmWD6U9d5NNO8O1GS+nyQ+fqAqzxH
/++XTXTdhH/zHGvhmFhtHN1HUjkFwXZi2T7b/RQf4HUiJwCZ/mgyWRV2cVsCwLAirON6ORh3tYTv
sTSJ+JDZV6V3gRLDqSTj0+kZNB0gzCL+d6yeBFg2dwEts1kmiE/LYIqm58Rvzduvl+qzGxjUAYkR
RXr0BcX7r2h3o0bFkvgOND5eLxjNb0b4hASuvYkE2teDfZwTh9ngIM+1cxJr8/1gImxlh6YQpYIC
b3Ew40W4NEOY9H99ohmHIJIkHl063sn341hmYbTQEbGimOBxgByT0PGGKjwRz338dmTutoEiH+1O
hCaOhlH5IAshfRTckb+dDWfhtAYKBVUjT0/MaN7M768OQipwMHPvkCqiPPpyyTh0mk0qOZPpvA2+
euW2wHfrOrCN/CzO0vpEfeqIqc1Nj2QYSgm2QQQ3l/iOChORVeChpLVAgCMRR9dFgknRa0JEVpFb
uVUDrbLQnzPVuPk6LlQinlQ0tmpHzKAV919vmw/fGRT7rAZg6JRKaIMcfWfIx1FQ5MCRY1Vqm1Dp
6VanmHEbmOpURMk2OfrSDsdNkjnS+OZdBS32fu/A8su8xgvVMskzjZtyxGPavVbIT9TfMrPQsZiN
nb7EtgGVJzkbbypnmq6rLnCwSOPpiJYJZdiHMh7i8DUa6ypbYTmV14t6yq0DdhFWBQ3083iASrVA
WsnAZqNS5jcZxbjlDlAWUGOpTBzY8W4sfRhYlTp0R8IeW9cOVzGc70QjuwYNgyEXcJRSG4dnQrRB
tP0VJL+iuvPcAYO9ZYM7pfeU6ol7hhOeHHBvjLCO/CFBG9opJtyu08MEnFTowFrIRzNCgdFQhfnD
E2Oq8G2xCTJuxyDWVAklXDMSJIqcKqUC50JeSPd57LMJ2sawccjqE980L+swgjaxmOA1tOvSHDV1
gWSo5ydrF2jggEUntFl8N5xoaqOfg4Vr+jmCGIm3jDJzHN5Mx09DKnxBib1llA1diPRs3Q/hKtOn
NHo2cbUDwjiEo2ffqS53XbjKVWbd5G3vqk052jhrNCywWDZj7hpru5Ajsi++zMxg1edgQrdybG33
Kp4SDLb7uhuKCy8uy/G6n6pEe9T8VNR7DzJj9+CMaAFiBm3o55AxkJLWhmnKfpXCG39FeauJC7Pt
0wyoT2ir81KZyXRpyziqdgIua7vz/dyr1nXvZva3yA4Ma8k1iDGG8j3/pySoQnJh8mOcAqNSZv7e
RL0lxIcLX5fwWYM1iz0Al3K+6KSsoOmNJt38hWlgwv2d0waAFfZb5v0f6s5jS3IjyaJfhD5waGwh
QqbWlRuczKwqaOUO/fVzo4anm+RwmtPL2XWTxcqMAFyY2Xv3PSYYzp2TsDvP3anSWIxv9SJyAiLw
tzkfi8zwVwdTl9dki6yD0adx2ZCrCg5ZLvpDmg0jCTmaBMNFhDz6z3rDC33q58b/KQHs/JBg0zBT
ugSaHcxRzyouhCBG0eG7OB3SVtduFQVpiSp5zpcnEwAG+Q8K6U9krJNNWnKe6N9MM1Mu8Xn8buRQ
dmTYbH3eEG9bNuQdkAqOj9SY9e1ValM/BK68pLrrl2jgEIqzIwIhy/zNkKjlAoGm1gqUnWD1HGky
joScpW0aV1aj825vpWtGmb6YX2Kqa2Jn/E0jfI7xWAa/bkHHWNhtcauGQnzpBHrmUTutG0H1pbY8
+Qk47COU0pmsHNDn+LgBhlhhqRobQVjV9fYOkZXxI0UTS2BKariADCjE7UCJbZlJOSqHb25Rm9Z1
CmGmCdfNcchT4Z0ldCPFBxzLshVP3YwZKmqt1p9PiOeouWC7duXJS1Z93Vm4vb7waRZabNSG2YQN
/ph3dytsQGlchsdQ4gKl4oXzhMzOcPpHctP09dotU2MI+zlbMnqv2+DbgZxIRLzpWj1Ru8YubRxY
BMPq0aRNdXKddQk61zQBSk1q+JhaIUJQ82krtS173XKn4WEURbGS7NcwWS8GYeE3M7LXzl+SB/Zu
o4wb5TjFs9Z0DduN1+vbYWbP/CkRnX+zJ+iKZ5oGBf5yldfnVZ8v6S2qd0ixKbjfR/qIJxOLl3jO
JgbVAROsAXJGakzaniY6uS4zsnznfWqnXL9f2lqoVzAK+oMuteFWbILm0az51nZmH2pup80eq6OG
Q6c92IksySt2Rf/YDRNRlW2teT+nNfHb4zosxL/6xWjk8AeE/g0jrZ3uu7WotD2aoPSHOQtBgCC4
7vlYk6ZHDgrhqwRkcmP0diLvi+IKFpAvTtas269OpisC8jByvhVgXlbcVl6m9Sz2xctPa6qTWbiu
9XbVjVnTRMpuSy325tRsQyfJ5in0kzVz8Nu0yrzDfwWlvuwVWSh6CQ4grr15Hj8Txvn9NYw+dwjM
MZvMmL3EnYPErdeFnNdiu682WmrvUlf6u+cALXlG7FSKc4XP1TqsZA3j3kxtU4VwqwYjFCPxoHv2
ElTZNTRu0i/XhMy9CHzqSjy9udTpG3758rObeuPVqVoPj7/QamQQZiXYG3LOABlDXpp6+jFm2j8Q
fqfqp6o0pf+aYmtK927Fcg2WllIkqFvTeICDpQNpKhKrOIvEN4HEZog6Q12fyWV3e1tmkfTKMYka
iQIUtNbUVa9OU5nGHtE8OAM3RTD2nA0dPd656zglAXIT/FIyJvR4EQs5hH4mAWEMQCz0vcQB432D
Ep05YTFMIzaIdJmPZLTrdux7ua5iBDllEvh+u5aXCNat/SmZ9q/UTFP9MWeu+6P3HQ/jYkm2NX8t
UoI411qSkLuNGOwI55Fjv7BtgGoOMNDo/j27lVKHFq/icupYo4jK16FIaMotA6m2RlrJ5NXonT5/
1LxRF7zsngNpSF88ub/M+SeySa0ue6y7ZLCOohWIxUM0w8hDPUAD9ZOnb62PVQJmKG8J5p72Wmbz
XJ5UJ/3qkKYkWYYQBfGy4GktevnaaKTulqE/bLU/ERht4pYefKb6H/aAL/chn7pafWEoXVhCeZLZ
N/BVvB9Wm0wc9ro/2Kcc2UZOMpJYt+PqTFoeJy3b8j5xyHdFMYAdCaJS05JL/cLNCHg4Rv5mcg+L
UwnriSxKXdzKml7iK6Y8lT4ufNPjfp36ubqV1taLHePFbNoX6WpmoWeO1euMaBxYzGQ2ZGdbddF/
Mm0d0tAvVwuPRm70+lHHWIY/vxlJxRWra55sleM27jCbgK0QBbJhm2n8ucA57B0avBt5sAi/gdai
JthjbBL6dJDrdAmS8nLR3apVzmxB3cwzD5U1sDCDTB8b7b2uS20Gh9in+E51fsKVZeSzu6OurMR1
KfJmCZdhITWzn3AX7ZChwL6p081Y7lKllcbL5JjaTS/H1r2aGOcOX52vT/ONla4wt0K3tIR6zAz0
I0ENjmHYDZrbiTu3KQpvrw+W/6ENug5vJ0GpjDqug3NN1Ks22jHHEx1RDR8/WZRl4uCFDYY58/SP
Ll1n7a1vU9AjYq3X51/39v9InPt/U97+fwuWNGkS/O/q20COzY/898rby5//LRhI2P9AdEIbjTEA
ACyDYue3YCBh/UPnkutQH0PgRG3zT+Gt/Q/0FRyMEAHoHhnU0P/U3fLf4NpAU3pRDaK9R5D/J5nt
v5Pd/pKt/avOdJm7UGlRxaEfIXDA+7OqY+t4eS0x18ctX8i6p/aQ5RqnCd5sx19fEG2B0imuyunY
kfd6dMcpP6BmvyQT/s2Y8o8V72+/CbBzJtZ0JhDp/rEOGxVAtCTJ62NXzsdkJSU3MKz8m+0jt//d
w/kLUe5ffmi+Q0SR9FKRslzqz981AHtMTXpWj/Vx0JPXDOUgV+erJXHMA1wZseuwNIMgnCsIbim2
v7yldSerYoeBID+IUfnxv/+F/jjW+PXRGSzTVtCdy3Dhz04QF6TPSs+8Oibt7Mep7b/NXp3HsrOO
XApc8MVlFg268/zvf+zlY/7p2f/hx/6p5Nec0hRrv1bHub8kXts2jIRSmSGu7r9pOv3Fs/39T/pz
QT+KNatKKSqSGuZPEFz7pJjIXdnc71X+t59Kv7wp//pcvMW0yAGh//oyebx/VsEkkonQ5YZ1ZL6t
czvCqD3j0o566opO2i/Guu5rX/yUydFutTgt8TFbRjxY3puxqmxfL3uW7S7xOhGPVuSLNj0O874a
8jWmqiAGsl22wGqMqEv7SCRrG8261j5cpKN3Y9NT+WvWp11kcM+mLGgL8Zbw8HmCgAUMcciy6Zlr
HYZuRz0X2iVkchoXbOhyioTtod7Kk29sENO9M2MCZFIbFmKDbWN4N0mxGjGduvZFQrXJg3FqkBlo
N+tYtCdOyyd9HeXOLqZXEHWhteZuLA3jUTDdCXwPjnO7+Nc0CvaqrscgwRFcp+RZcMU7CQLoPcHJ
WKBqCzrOLioNFiIl/bNTEVw+4CWPW6Soj77Zna20KW/n0ibPeCBXch1UMGY9+Y7LFGAt26n8kq+e
fu9/hVCrak//ImB9bYBJs2/e5u5QlO1I/g5oi8+RNJfYy7tnfa7fRKOsAIFTkOr7Vn05Bor5TcsT
ghDL9ji2THBTXXWHRVF0tMaBfeKN/KTbvDR+lMU6Mz8gEcxbscEmDGHm3hoDBEBWYI3joWtyysDZ
fE7FsudF+dSSjHDIvuUXq94xHnB376E7Dv1+U5sf1aOR8SWxHQFDr4nhTN90CAT7SbFeoAAUgVRV
EWCRemQsKIIm729U6lUBEgLiRsshjXWV3Bn2hjbE4g+0zosreC/8Fd6ZntfeyzA6Kkax9260Ovmh
idMFZbMyD+jYczaTPNgafgzojCrwW8M4LUQYcy1Cd2JsnxZq5deymJ/tjQyQhq5hsDJfiApu+c00
xp4/AVIijXszL/BD6z4tSMzp9SVuSKB0+y/CqNeL+bRc7yuhxxqaxcylYzBkmRlpGamKdcolt8/P
mSAT3IW+sHkz93zjfslGiiTl3l6YTl7f6YFVUdRNg8GqIUd9yB+2QoTrks8RF+MDIK8XJ9WfiqQ7
sTvD0iOlHVHXUoCjk2clHg2/OabL9zQzripjCaFDgj6KO8Y02MyDofnUrS2yJ3n0EnltmEuwVu9I
xcLcgJ2ia4dUPNLzidvZihtogjaJkGC2gsV9W8iy7cc2NvrkVI96uFZjrEDbLRfSaPe6sL16ejh2
LL+0vcubHZ0HYr9PtSKodokM7RrJVuCMexOm0XgB15UeE52bFOy895DmJXkSW6xvEQEhob68w+of
sTD25Xg19rdlN5HcQ/Zt/25764eVfXTjd22F0jtvoUZycPF90HQ0r3epeIaOSIpstEAg1Y27Rlf8
zwXmUndwaGal3wvwRTL7CYOGTJJdN3xHGRJlY7TV2nkwpp3XYW5+aIjXSGiFzRM9oDKYGVfnExkn
w00jwS1pbrRIcv5KiH+Z3DEKjDX/LRvfKzKJgSStBLsnpRfmVHGhr5aHxWoCepVBPtNRoIyvLIJ2
eFcARMBaEWButvVR66PW0M+WwR+4lFO9dSKzJtKq7lTA1wDsG/hTvWuxyI9tFpr9l11DpjFdXqO9
thm0VaydV2e3jHvoDfINz340yJF2Y0fxSGsV8J4c6JQyNa5rPehxTY4sU5/A4rLYoQx7sEFDyfSx
c9t48iD2dKTx6kZEC3HX99OuW6dQVeAFkrdabPG4xZtfxJYDzDurTysYQ5EbUYmtvTPWs2d85PIM
CTSCyBUAZ7oaMnHodfkCzDoEZXdtZNU3WvMEd+rIO67WWu5tfQs0h5u7m4caDsNGj8eyjZTUDlha
w16724qYbuUDPSCKKvixhREb20jzpw8tMKjzo5PZlz3luqFIIX2wMN6FyMO6Fvwt10ZbPhR5duPL
j/lSHs+0E7/s1tv5joysYQiL1sVPSDKoDiJwTkI3uRnIRzBq3Q5saZtBr3yYMZdfu7crf88FlwdW
2H5EKMpBFPoRyUq/a0X+3sjUCnJAb/hwTbXrKkIpitR709PUCetBrHBg1l05TddzvV18rGa0rUJA
yGtfapn+7Ovhek6z7QTq/3GxUv+MeBT6WVXWp25yd+70tCbeT9OY7qSImL/sNQt4Vq7JMw3GYBm8
fTeTkAer9UeysQEVEqKFPZN6XX1vJykOeTHeG315Jc3qSqi+igc9/ZuZIJKL/3GpwOFxQatiUkN4
8udZbi6UPeS2rx2GHnxZvvYPBawVXzSPU11OcZlt53KkLSiRVuHkQcBvRS0ej7PvzP1eWJf219JD
ZxqW5tZbCVWu++NUqZ1QirOS3CG/+KBJK2CLOpn6nmy95UQEhsAGHV9woppPvea8DqDqYp91K7rv
HcLKdi24Fwyk7Dwtg1WFMFiWm4Qcwi1sjWsLX/+q5T8Fotk7Z9zqD74dt/+2dbc0W+N8aMNWb/lV
lA90U2lGNKYb6ZKhyNPXlLEPgkeyaP0bTSPbWehEPboyKEQPLtV/3ZqSCULKcYo+NJjml3JTYTuR
b+AOCQHaZKDj7XgUEOvPFhOsO6/mxwyrcO6yXhbXq4PfT0cmGmQbsVB6JtfPbC3a13xtd3PTXw9q
uGFwVd4PqBwi+mdvs50YvNAeDWJ2kzpbyI6Bold4bK2p14X6PG1sB+0nA9ZYFBU4Jbd7nhkexPYq
1yosXJKeC5iyWejXLju8sd4aPkR6Rmo9CqZMxtixPCjOfnJ2ZdMH2OEIi+78S+el7Tl3p0rfTdX2
XiSprYKpT5rDPGt2qM0M8n1DnZpRX+9hDry2BgaoUeonaXXatSY33lcvhXvctXGa+d9dma6BZtcg
iUiPDxeDEqxYuZbUTd7uIc55Jy5eVtQnLcMGqaVRjbIWrg9Xs44xwrFlyE5HTd6qakLVBhZjaYav
wu9u2Aevls1+XjdxanTrSOO4jNe6fiem6EVmwxuhhFaotnUNvNVRR3NgWeNI7+HR9sQmc2m91oE6
ggyURLLLXL4n+MxSOEuCJ7B0sHCGlWjWyp/Hr6Fsp8fG9F+t2tBgcnNQdtYbTiY/AAh0Vw7iarGZ
HzXV9LE5iN8s1RXnpV1k6E7J7ZYOIT2dmFY8L1Rp7/VRdVEmq4m8xpSbiJERcY4bdFDuKx5Dbhjm
9ObB4mrewX7TMtuWtk+Dei39k+IjuwHBkJCLPI3QcVDNaqSjb9MlXH1IvPdaOUDao8L7KpXDiWa4
4AiZdV470BYet05ovApMe6KCN0a3PwrEc+WFCvpV+jL3Y7dIn8Zh7D4affiwl+42I5160Miegd6W
HopeGwK6Xpi3rNE62uq9mdkfwnUEDjYTFXojxbi8uos4DUDh7krBNDnrxRZ121SHI/45rTqT3NA2
bcpwZT12U5OfmuRqXL3DUlEqaNa10Ow3K9VgQa7Q6gJ1mcMY09xHnvVuDIW8pkDi1jSusZak6OYt
rHn9tSWbJrwcaJu/H5kNzmoDVMgyYmEfVQ1aDziG3zHOcoOW87KC+uOb55q179s/IaAxkgPcNFmf
5rjXZsRwfv86ic9W8c+XnfAvPetmbyxt3DDvsXvafXO4leK1M6PcZBzVdo+tTY5jlaGDvIO/H7Sp
eVZbfwed91q4V3P32k9nZ13RjiNLMD68+U7f+l3lTTvfhtCr8o+SKQHMqcgev4D+u7TuBpSH2lPP
ggVYc5V6SRIYZhmlxme+Nac2I11cZFZ6ORmbwHA656B6EfQZnewFPZpe+NuhzXXiMkprp/t14HV6
7JPR5M3USNXbOP+o1dkcsiLOJUJwJlUaO9ekj2dkcmHZOBCq5xNhEAdbtv7+cqfiGh3hM6X7CV6N
vXKoCzfS6vo85NXBsl5q4RISZDHEMYM5sQKth/TlVkUMuX6Itm1frU8uW8RY3Badda44vKsJBVH+
aXo/xuWqaBjOgIAjQX3KAT1kxY1crrWEa9jSuzHB31XoCu0uM1S0kRB8vSgO1NQogALWPzpXmmyY
M/MWeN6yEWdL/qbP/o86gk9/nxT+f2sa/j+y618UKP97vzD8qD/b7/nH7zuGl//it46h7v7DwSKJ
p5UhKzMF2kW/dQx14x9IYGkLXrRrJIlzSfnNqk8vERM+/w4xNZUf+rl/dgwF1n8kl66PAd3Buo0f
7T/oGP5K3vlXdwUhG7pkcl183IfIw+lBclH6XfMM2FKxFcs0HEpZpMfEdZoiyBSmiAuvou+m+a6Z
7fTolnN1GC4sI7dovXtGrt7jkhQU8uNc3fVaanBZttUXoxPtADaMqfSgUgJpKlXEaHrt+4k7HQDJ
6WlDd7kbpVUdf/el/0Uf0OA7+V2j6NdHuSTGmDhSOcXBJP3xo4yTP0IdzNSh96f8u8kgfPeLO2jO
YxHPJFPFuCDLmOGqfTb51G+tnTjxL9TULzTTr0gKmi4tMZDmwUplf+gM1cEmH0ScgybbSzPPD7/2
XGiL8tus9PnLW+x8/9+skiVb7vWxzf8O7XNRB/3pGWEKpE+H8NXHmHO5zP7uGY2y7fUideUBnHod
JcwhPnQiUuJuQT20XsBiiaFLAkyBsuWzynYFKSQnSC0O2dkQGccihf3477/t//ll45jgfQGJgKiH
icYff6dKHwtjgaB/QHqZ76XvF1GadOp69mdjtzl4/DB8Zfv/+IfatoMKH/YsMqo/twIHYxwHVyPz
87/xkkMHVSvfuJGGYuidu3JtxoM2o+z9mxbzX3xY27kQnWgyi4sA+Y8fNikWO202fm6PTDwo7a09
zVr7DFiYt0NvFTKO6m96rBiu/tT4ZGSAYspHhIjXEG2ruMjxfvfYnQ4ZhL9V88FtlhMxokqGXprq
J7iow3eKE/PLRaHxbWZctxsaPdlnk9E9SWllV2SVU26QckA5J2Zr3M+jcp41D0pNm48IA5ktQg7r
Oh5xtGkbka1ThvTJTvPlMff0/sRx/KWcbDk3mWNGXKTLyN4ceegXQNg7pXT1OjJxHJgUHxdZrXug
Uw2QMG+LTZKD3iuosfvSSd2PqnRRSXGxKWsrVYGpjPQFKqaiuVhP9hWkG+9JH3pivYfOs2mJuZ4C
D9x1sdJs85TV2+X/mynZQWbrrXmUYhKiF2YTzsB+dkbBXX2w6qzYBOUZ9VJOA4C6jJCzap3md80o
lR0hTpdUx7XbPzSibj5ERqgV6pQE+EXe0LMktXLJb/2JbppkoHvrj+nwpIH3I+Kiyc6aP9PhLZhe
IFcldrRejLgAyHNayZY9MzIc17BmFrKE+eAY35GVguVvuD4o9ABF3BndIUkS+Yq77c0CdQhynR5c
EyR5V9/33pq9gtoenypDeedWmu2hYSS/AI1k5ZqZdLgHGdn9NGazonBZoc7qfAtKMNKe+3JCnTI0
P5RRddcknlT7dXZN4NM8f7dWxqmxmuFW5UjjgtqzGFkP7WVsvGGqwhIu4LZnRfKdqsV6SrQa3Hlt
w9uF4AamSGqQ0p3yqnCtdI4BgjLwzkT51KYFHXhfIUQ2Eo+xtduY73h9DcpKGi5I6GMfx2+8Se1u
cvThAMhzuyZlZ8/w2L5rCF0Dxj3BHLf6mWRyddKW7HMtnaut6r/70NB3YNFvTZONdyvcMp40BTl+
ntoH3W7rXWoPX6rdLD6160WjMT+aNgPcXUez1uUIkEG5ls0T5pr0seBf3QlT9YdFetN1M3ZLFgBx
BX2+DV7EY852bm211EYZdG/afJZC0ZSs91ZhWLTpx+Wupaja8YyGJyfTXC92eRhj4NcMxnmWrMHN
Qm0Qzv6aHFPIJrReNy/skWHQ8SqLNLSN3jrYhNs9ujB9P5eC9gMYTnqESpuZlJu08rtlRMFOMTym
3bo3CfJz9r4mirsm6dydIVR+68zS2ttZ8x0ZfxYZZZbEJTvE7UpV+t4gtdlN5YY4vGG2JzuGytGy
rj9ctV7EhOV77vfIxJq7IRmOCKL0kKHaa6/3t6rXXozFW6PFn8YooZx/qivZn/A6D4++XOlkZUQc
UpQd9JoD6SArlytzt/rZj6lK+9txdHUKbDMzrmlWXTiSruxQmqHyTJo27D0EW41CP0MYQDB25a7q
mrtCuOZReJpZBnm9LY9O5xnx0itWjwLcpa2bvTPgNL/1k5+vocPaVEHn1BU10iIaP5C1ByTTSAcN
MPhsVpE0qJqDy9kUs+u1CLaa7NC0YMGzpKEgHT0/YAFRq+rwWUaLQqwAsZ4H0vJPcmRueEXw0Pa6
gI9FJZB/TovU7ybbq53DpEydvxXVBBP4M5PYtQwF6NdAy1MSerfKv8FPPdyrvALz5yXpLfkXdBVQ
jCyN/dyQ+H5nbtqVgSdvpywNuaLeLyfLbT6H6c3SEi8cBUZi8jkKePht/jMttSdVm+aeu4GDisTe
Ytey7bDmsAUi3912Mz2drW/tJ7NbkpjkbSM0mu3Gc1uegFdlOwM1xF5wan2tbVvf4pJooNdbGWmL
CdpjstiqtQ9xSTbFEy+uu0OBtB08aafU8KIfbkpvS4lHIKB+37lwgnN0t2kI4YdpsmgB8UdMqYYA
9kTxsPARn/Uuaa/gupYHS2v8sBIKbkLmntnXiF2g+0ox2iC78VYGBqVkLCbNOot5lO1rn+jOfeKr
OjYvveStISYg8DRfPlhSdyNkb+Mxm1j0YxJ7BX7QuV3VlZisZo8IxrrZQMXvlSFO7bC91uv45A8T
k+C1OcE85hTa6rFjhAE0OmIMdzRTpjKF3ef46wmqd5p54HGAdVNDO3/jLNEip1+1o0/fIYCWul5r
Db0XUxp3HYV1QnQ2YM37Gj3HECOrzW68skn3tSBpIhubcCzIKiqU3gMiH6odznSOiIrTs1Eu+t9R
4ykt3cyVhRAYFadaIr4qMgDC3MzVg6dr9QMX1md65Hak5WWyT+HW3hubX+6EC/IXhasXN17PREZO
3bE1Ov+qmPp6n9VM7lwvoYsN/ZBzRsfobOanBbFKWjfHmcCPYv3mFzNjjIZt0+x/5iQ8Rs6WpA3B
TTSsu+GcrsvPMSGGstbI1mFkZbmVFXiJ54W2qY2f9cyrMFTOsF/BQd9tl+1oHT/nLtGOVKxTPKqT
5Q9z2Ffep9EScGAiDDqaWu6cMqe3z2y387kbBULj8dDbP5OayJPW6aenmtM0KgaGErNIE5oA9IS2
C2emN2aaQcq812cNSS6s5UgrHOqTzNbDlKjKm6qE/d+XcAY1/lG5TGZAJtoWYArV9o0nmkNO5luY
af4daQNv7SXgMNs+vGoqzr3FGT5RhasLwsb3XO8+r0bymxef/NTCGCLHbwWNBjeb3wfiueIu6eZo
M93nvJRPQztERic/XGPiRrJt37tZPjabl95j9Qt917Cv+75V8WQTW4QELOq9FuK2lE6EwDINe1Hx
F8BUD2Uu/MOWugdC5pzAmhjtpLaoD1k3uGQlMXTSq2TYkVKnwsT3mIfNzospym98uWHrFs5LpZsj
3VzyKr2EaU1dwb7s14KtdR6urST/AMuxharubLSi+kPp2M9Gvehxgkj81rG1drfqy+vglH2QGNmt
EjPmV+nIfe50PydItH4nrVAO2UlLuvOF0J3i49QcLlmVxylqHJVTBkq3T4WXv+l6cy+tBTDtRsfX
dQGhp2ta78zZ/zbQgAGSTpQFA+xwc9oo79bP1Wl3meMuO1fnzjkPr960XuPZO1ms9D3dPfcqqVLs
gLUzAN1f79xhKK/80pxKggX890L5j8pX/dtSJVHXut+k1r0WqnEPmVT+PTEde6bAGgNu8SKcrAtN
Gr9yyq3nVl+MKINyudv8bGYJZaiySp3mLTEZzMTW6UgkTHauEseJWy9dXhLYR2VHS0rYxdMmkmBj
mMGL7SKWvkxIyAv4PmaEOsy6jInn/TR8TT9DtS5vEq8x9j7ocN1Lt+sCZQUpIN2yMv5d0pOkU3Zw
1vK2pRw/T+ti3dsQcBM5FPtszR99bvTANFzroePhH0lBJERs2I4Qm+8wChAvM0PMnHZli9I8FZmL
pBrgtoc+mW44Qt9ty9d7TXYTrV6UKfowkgmcuuFMxezrGg1wczgaerPjYL3GgraGmjBPo5cTrdR9
WXRan9KEC9Fc1MVdOVlT2Kn2LltaJvBcilWTf/R8MVFqsQr71X8cKTjw9cv80NpFjudRsH6ljDq5
YelupEj2/fpz8bOzzF6QMQapne0vkTEqRJTsA+2cbrZs9MKuk1wLu10zdz+a5k6AqKZlku+YE8vT
WKBwb7OhCKZlca5a52ppS2c/a1zADEwhvJhivIFGGvsXwrZudSZdX+jne72eRGiDgtoBEpw/rEJZ
/FaDGfJmazeZw5xSW8XRWSABcV8JGiT2j9woZrqNTjQKSRaRL5kJzV3ZfmsMVe+7miGPAYG6wDfV
bsfCcFRQMd4u3RWZtGkWQb+Il4tAcoEAa8xDHdtKpx1qntwlr96ErM+5j/U1N1nuijtMo8Oblv54
dNEWNM/Cyw5p8mljH7X6TQ85ea1IF+tNly715UKP/uPC0mhWCyAYVzhtX7QV6IiiuzPJtJpItD7J
7exM6nmR7X52qAe16XllcoLe5DTZDmekmz1pBQKRrh5JsGsjknS9faJbxCnM5A8XZqbhdujp9JbV
rO0w4SCAMWYDHRTYMtxI2CXdpq9vp5rx1ppNN6p4SFBlorzEfbVESHADwz+sfvXV6nM0k70VJObj
7PcvG2PswTsVVVMwgsxvs+GBqLtoXD46iw+CMI458pJusSceVbVwW1vPnehpj6KLEUxkEu6cdqq/
sHfKcBansnB4HPZh8OsjxWxkW8+9W9eowlOuvt5dkj9PpexYydbRGeWDSYCfVcuj5k97UTyxyIyo
r1836ZJNt5ofqZXdONap7Y0q9rp3Z9HFwTMJ27HtYJIQRay7RW8PBm/nd0VO++tUN85NkiZHqxBe
OGxl5M1F96jN1SPbH6PiJtuso5ukXhlDhYHclXsrxcYwEnA7ujVOU6NkY/DpWW1MXkaMBz/zmuk7
0UHXrq8ofKS+s113eUbGHW1W20a6W6DemPETjB56DxACW2AYGfX3qplXtp+49xpbG71wJ/ND8rmo
X4DeX81rmn33LOKpGGppxywZ0qsV9TsK8xoSeLtooXKQc2S0pCN38DrgPtx9lxooYltfVDqufq/r
1nxLeqd3m/blHOWMRgH2CJIJeBTm1sz7wjUT8uqe1aacQ1IbFCtSK2lmV+438slhIEyr19HHF9Nb
VZlQfpP/Yu/MeuxGsu38Vwp+NgVGcAbsC5hnznmeXojMVIrzHBx/vT+mpK6U5Gp1+fo+NOBqdAMt
ZeXh4eGJ2LH3Wt/SvOt8fKgBYTzqZTTcIMFGKtQJelAmVrfK6Cvq4kht9QRYGMmDGdqCUcfBk5rG
AZmnfjyQ67ZKuuDciAaKRAHB8qqJcuuQl+0JAyXzkq9+szZk6hGAAa5tsiJ1GEotJNmnyraGEz0l
Mp+vc1IxD9Mcz5cIu5EaRaAknq1gcrFT9QTRcfQaJvA9mnyNaUCgFKZnBlQdKIdGy99jOm9aAw4y
WRV4FfCzXet6Zx/JxW8S2unElsHUvHWGcM/XJ0QL0J7m4xQiuRLNhTPb00qkiIWENFgxXD05C2PT
OybLIN0LezwMgOxOMMtW+86Zq8tY4yJNrR9iH0miin0nHvtnhR1kFxdALHGFETCl1UV6qDl/w6au
n5CXYZxFNn4cGFN4YlihvYmtqnubMFi8ygqr38CsmJqPGba5QmdkntRumBIH2hed32gTI6BQJLcj
KmsbLfdEKSBL4T7EJZokrp+M28QgtoujS3Uvy1m/mXIBSTppouzMkFp+EUs7f/aKAoFO3Ht4FTTz
IgZmfhSWFHtW7qCRSAtDM7benMfsxsGAdj/Writys45JG5AcPFDP7Ym66PVtWVtBuibQlsKjnDgz
dbk8dEHgrrOcFI9GOWuex/4sMeS9YzTOc84533eN1HzT9bxCXhtlPRh86m0EcX1xoOoQ/dIDHdj3
Mov1Rjfz54zGUhvPAzIJAnwrIyXzXud2PMlck96qNERIQ5NjQl4N1005PFg5+hVlFUuIhRP6btd0
q1mkTDnLaryPUeSdGm5ibLVO3kTRZGxL5qz3gaGOQPq3G27/HTl4zSZnFo3Ly8MQ0nfHuT4n+6zi
9E69bh06MKLZAaZ3vXXMIdlZWd/ubTlf2mNLFpKXi8s5ae86gKFnVLTTZSMw22zg5lz1nP+2vcOn
QiCMt6u9yDnNwuk4hSPGWHEoDstxfG0BRD3nIZ3AwpBY6UfaHF54EXGlgv1Zn/ApItq0XvgUyxVB
ME+cwCOBoiVDWDoKXE9aI42daMLkzKmpUOl0TpYvhqiW65CpX01q0mmkVLs34q64aPpMuyLY1bxn
H6ivB0BNK7YMmtRTa4Thrh9kSZSpnuToM7Qk+oxgl0wl0ZrDSeV56Tln93TFIcd8Gwd9uDYboz0K
TQGW3SOPIWWEvzLj2t1rWqOf6JobXA1D4BCrlRpb6DEWB+Ugv0H/a6lVSLdvm7XpaT7PIvf1kXqt
IPDCWrPbZPWuJXjvkJjz+Hk2LbXh3AD8KCTf8ikOqPT7IhRHeLjSu5RM0Nv3jv57DGY9k9g5RF5z
r8IIroPZ0tgg//rMGvUuWhd1Uq7pCVjHmqlrW32a+scAU+uxaU7zlvPSqXLBzr8HeNhVn8craIrB
Kptz694tGcubg6ZdBKOGrDHsq0fbCYhGnLoqWYvGUydCy6YGCyJyMZ+kz/m1MZdcjEB2E52Q0T0e
Ute6INZoyTGLiQEXFb0fFYjTOg6L48gVNv2mxHxqvSk7fY8K0luDfJT3VPY8TYKtQJCEWHWoHoEE
uJeB5k77VFTyZB6LlpSaQPVnHtZX4g6anNbsLAMgNWou1a2n0nwHT6ltfQW4HQ0GYgZUdZH3pmkc
ISi+FtpGhPa9M4fXKQxK4pGmYuY75lxF4cTYRLNJZQMTskOG8zIyJw6/hhjTfzXO6kk0WxxfIZGW
ZOhsZityvggCYjeJqIZiXSd6eYHAKz2tJkphaoX0ZWz4Jsdt7l5WrZCHobXli6j18KANwtpMJiHF
77h13KDO5bQkOLwHlOsJCl89UN3ZpFxzHeaVulVdHJxgnzyHy5XdGlmuTnJdTQ4gAB3EZ2dl7mUW
EUsX1F2xszAgRz6NvPKQ2gQSm0GRb+NqQJmYTRWNYI76t11iAXzWQYktSZdmeDoYgAUa1AnXeFZE
v1NdO/u4t/iUXZnNOys2ur3XZsTsJYPzqibWBb9zFEGnU7CoLvEm4bZ1cow0feFcBo6HYDZVRfUY
TpW7GRvDfUZPL7GTcWTYBVGBctXKe8J4mY6cvWevmyMd8nXYCsPX0NseugiAswa/aBOZYtrbNt0R
9nXKeQOJDUF5if6VE/D/p943U/X2P//ba0mEfTNdvYVxWXycYRsMnP566s2pRD3/8vNfZ96e/ASq
B30dVnz33Sbzfebtup8Q29OqpPyA+/TRJSPdT5ToYK7kn0z7b3R6aX/Cx778h7Mgpgom5X9j5m28
w4L+HKhqEgjpMrz0fhpa4oMJzFFZcm/Z2nBUwspHxOLRV+HMTF/FjZsjWevO56aIKhemo+FSr1k2
GuzYyAnoiTM3vdN0C5eJlbBTe5Xy/EyNbbp1MO0lq8RyoktVkEe/6NF6Gpu2Ji7d1JUIoPDwP46i
ip4G2dhXtDQXVQ7kWU9fCaMTBMWUlXs9Dy0KfiU0Jzzh0Ggdtf0YXoWVg4FVR5fPCU7r7FWa6App
exGb9EQFbVCLsPO72sXUvjdwOHd+Z0eBuU4k6R24Dqcru7GmGGJYEZO+bdR81bUGTfpGmycQ+q09
KWvdsU01RNS6xU2aC7JMcChemEU5HBle1u4Dg2gT3awJC5zt4jQSY/bU2+F0ZJmmd8IxL97bmEdX
WTVoq6homxLpoV2+BF1L+HJV9+zo87BLoS+etjQoj8M8izZKyF3lmUjZHSs6ZU/EJCeUJDLMMObl
mDlKJHmYI4q0WnuaddeYdujX7ggxj87pfiKDCamTHduPGRZOONuheTI6Y32c13l7qRzruq6HZf4W
diuz0+edZ0/vAMMOooB1WtjG+Br0GAoyvCRn7L79kZOpaZOlmnmDG784n616mP3BjfudYWu4CNy+
vlcoeI7qDBcDhQgb9cRpgBD5yiG6LzVHhDS9OKdCk7dga1HGzp3j0xOfL2cDJqlPQigFmmbFI4z/
pL2q5kr6PSnt6SLnLds147B5Z2hp6Y9UMjw/en1cJwy/tRBJGfL8Q5W4uAn61DyOQt2kMGVU25v6
vRbq/fEkUhMRbx/eU/IxjZgVqbTgx4xVU9XTirARh3iGJtqb3AB/JCF2FeX2PXHBtu+xMzDZJzWc
hxLoOM0JB48DxwQiVq1cQ5ymWXR+/aCms7guC97MItQ0P6uokLE/sL6zqZXxZopdsfMaM5mZ2pjT
KY4X7djoUjNDOtI1LafOJm+BLaLp3ofZOJKqnuTdBYjv4CqeraLazhamHIztuE0Joq6N8w4rSIPk
EnXbQZHYyp5hJcRuVtk0MK/OxWnoDPOdYzGmO2Ni33PWAZp5khH8dBMzWZw527jDhvxH9GeWo5vi
qvGI/eqRyXuYM7U6EWQGtL3U+Dfr8MhOsecjULUY/FfjuC1CN6eTLUztUiLMWEsUwrtFJcHXbqj1
00mz1H3oJdVpzEAXUutUdvXKEoO7I35D7QxMIfm+mtNiw3g+OdW6IWIeNRTHWQ/rel1q+cxBkI+I
xHGzjrb5HGJiKaZIMZiItFvyHOjFkSassLboV8QHSxYlXP9+VJgMhIwCp7tt9dbBCCrxxaGLcxkK
Eg7XU6XkjTJaJHdDhkB5HQlqnE1gaSMuAUbU57XlcgwpA0FpQ1NUpjtid8fXjlnlwXZnPrlWadkF
spgJgVwy934SczL3x3axhBMsUJ7PUmiXJbKorVbMdepbEf4JcAHlgdGdTechGbTcr5LM0RlF0cFn
HQ7Fk3KTEuYBKTRH0zTMR7rhIrdXBLDC5xlc84KHazqRNcwmJtgzlWhqN4Q66k3irWt2F3io2Jn3
bR9Hxwbe9AuVJTxzNh2ZVVZwvKIt0JPg2qfYsxVwoQ3qA3fYMW5yDgE8KmgUQ5qdWQHKxcX5D/cw
F/aBEtVErUtIszdGFravussv+7BlhO3pSjsIrW88SCdujBwhbk9yV2vuazX2IIXMHsdOHExXZStv
ndiJr6nAxsfKtesXtx/C0ufey30fjMPb+4b8/7pw+TcS4i3Sp78uSc6IAI/emuKP0+cmfi6e/zi0
2XPxuf1Y1Cy/4Zswz7Q/6dQoJKwsAjvkVd+LFCRxn/gjG2cAHlrHXsRN34R5Uv9EyIdjLMEsVCNg
jf4U5pmfaAtJ5GcohSh+XPPvFCk/So5wEogFSiWR/dAXlWyfP4p/hJbiuA+s8SLVGmOta+LJSWsT
D41OXCNtjxUTjN9Rqn7ie/Ga75g+QIFLzYa/8cfXrFq2OqMQw8UMNGMb6zRXojrPf6PT+5lNtbwM
0UNQVF0WSI///vgydGKzIZdiMYhExUmU5Ps5SsZ1NiMbSYi4RH8ow9N0SA9j4V7bWfU7+8c7l/LP
+o+by2iasgpaiIF8zf4ZElW6fTfRx2gu3FL1e7NKve1QWRZC4X5Y2a2VHuFFkrTjQjw6dS8PWsou
bDAN4PhJjrZlN9Mx1pj0VCgRkopchS+G3Ue/uVPLw/RB+LdcJ85popgcXCro3vRFIfZBAabjHEts
gVgjMYpoizQz8S3IM7uhyK39LEE/AytlOAFz44y2CrObeQn9i5JVbs6fyZCMXgupjLNER8eRB9lI
OHDi7dkyu60aEBVUoZts0R1We1Nf9txpeEAl4/quRXcrapcOFvCBJzsZf8ME+/Uh4NHm9suF0Y6q
0f6J01Xkkwb+wcwuLC81j+oCDZ8zE8uuDyE4kyajjWY28BMCTKpRMenbAvrh+sPqcPH1A/8Y5/Tr
7cVMCSRsAc2xr/8MSStbG60gYZgXA9ntxyDS7pNQFhtjsDsoeufeHIqVYTe/UzH++t6Rp7J6YBLm
w4ME/dPHqnQPaUuRhxeDM0Wr2RX3WQSqLUosWsDMLPexiq6dANsFBhHqQEQIvxE0yuWr/MM3wEJv
zBsHuL7w/H4GBZAmWxbAOSGjJWW7c0KNyWY9O1ccKIaNGzjZTkzXZghcSeKmWdoibdzQkOnkvC7j
ujxODaoSzDPTZdq4iw1uJwutWGdKPFCSrZTpN87snf3zD+yXBYrMTxZkfUEogF7Ql0Xzw/chxSMN
NFt6503sOdeTNfQbwuiDzT9/lZ9Bn7rOb+ccuizhloDp8NMChduhDFEhzudxkh/GsNN2I7X0Ee4t
bLVWAs6kGZ+NynyJO4dli+Nh3rnO6p9fxc/yz+UqeGlCVPh8OBQv29PHN6ulTVT05SzPCyPQz5BJ
nEImCx565bmItyogpChvxIlkmoXPSCcB2KoxlHaVw3Q9r5k8WtZpBPGoXM1wT7S1DHrnzKKtqMsi
kvtI1ctWYjZPsHWNr6XHXwbA/brE2iAwAPEhW2YfAyr249WHJVjYJvVIScutkwZ51GNr8GghIjSn
VSOmHrNF5yWnSd2Wpw6n2MAfxz44OD3s/q0ZpdI3p0g8WTgXT2HFo1zsGTackmk7/0ZV/FM7gGXW
pigVzpI4RdSLZ/6075FumzKl7tW5keT1lbQstRvqAIllmIqtpoVa49O+Oi6marzNy6pF/SlKegK9
y0pbJz0ZamZBEn2VJ+pcc4x6CxUKcez7A/G3qrl/zVnx74Zjkcs38K/LuuvnuFB/7N+yt+L5v//x
v9rXN1SCZfEHpd0fN03c0ob64/PzHyv0Hs8fS733X/u11tMo6EjsMz3XWmjjlHt8xl9dGBpeC8vB
oIELlEfrBxuGhnWDbhPkfNwWHB+kzWP8PTHRpBSE8/i9w/X3wC3Ldvfnekypx7dkgZEKjAuUlT8r
22empHFeRkf6Ar7atg7kgGxdzIz/9lh5+vwWzV9VvkAZHCtyEDSj6V8MVuNyk0gHZ//XZ+2vv77L
I//heij+TBbY5U0j44O2/bMtxJZT6nroKLMI/BL6MmCAdHmRMZBPj1wgfkWt5ipyxmnXdiTdzpbX
QnBgDpetY6cMCg06wYzMGX6H8ztDxLJBfrw6bhVxTFDUye4g8Phn4kvo5Znn9GibSoULYV6hRqjl
UaqYQ+0mNfVIL4oIHTwjf+I/zHmlaIfXF0mRjR7TcMzylyIMXf131/VjQbFYfJamJ5YdnVptKSl+
XPSkUQO0suMjUJbgwjezToLTiZZ6CxACGpaGyq9hrqabfqenRX1HnphJfq3wYqAgdH4gC66MAc2r
g0u3qPFP21Ob3OQic+4FPKuxx8iOUxzNVW916GADMZFH8F+1zvxnrGDLsvdaVlhNAVPCOPq2DK6f
1fMP/2eJOlfTZfe2dKhbota+N36Xn/xX//KPt/ff8pt+t9T5dv9uGbqI35rm7X3tOY3r7g0Fyw9r
zvI7vq05FudLKivDNTgUQnlfvtTf1hz+inVloSh/h0h9O1+azifowLDSTOJTeLYt4x8LDsdVcjrZ
UzkI2H+7CS7fl5Q/v0TLcsaiphPq4pHrgv/sp4eViDYjios+2kWzgY1niO+55C36thMnVpgzjBmg
6TxB4xSK5lR0pdLxeC4Cl7IP5VnG33Rg//dWkuOFFAZbNZ3DDs+lWbj0gbDIm/l8FDThVi/1667M
noYm+2JiVJ4s57iztaNwLKBXUir7JCx/xlF0GDzzzo3K3hfByCi0Kx+8aL7zROUBAJzvkpAwpxac
8MocwxcwJfE+dhC7U8qN1AfOyyzatzz1tE1ga+Om7l1tk+phtiZLFlWLcWaYxVNMp7G0Un2d0BFe
t/Rr/Aj4bsT8lCbRjEIG+eXpzAlxn2TpaUMOje8hUlwR9PHFHXt6omljIEqrH7Iqf/LKfFOI4Eh1
RusPSXAE2QX2BC+fq/RFtxpvlwdGuOlFUX29rBifht/UFiyUolqVSXjraedjZVzM8K6BXJRPw2Sf
ReGIpFzFn6PAvUFDkJ7O+liuCxvXfaxQMUV9dWHWgctcDGfoOGCT4WC37oCPBGOYrMr0pcnDnBMs
Q9Wh6s7MUtznrbbGzEfbfrprIQr7cWqDXcmjl2F2SOpNSCiXTbWZsrhatYF9Rs7JJokatcmL7ELz
5nsGFN5KWnxGLnYdq+sugXlcpHrd4sTn/aTe7K0QEhs7OZvOyhUnzdihR3DREuGhyR33QZn6qszo
MWTkb/OkgC7SkKyN5qOjI1oeYMOAAo04cccvQTuC7YA4sgk7qW1oxKVHUVnXPlJa9AsTyhyCbRIb
RmEsNOOoacfsAOlQXZmQ87bFaCB6tYzxKAumU9XC7XDaxlynkQ22eQYiWBDDg6KE3u/cSpy/HvpG
r1P4Gbv2BhsE219ttJtGNQnaTpsxuR6VOFeCo6TRdT9kNjsiA/dj09hpGeITO1dn8H4VXU8eTWRw
FkQEHnbb6nwHCNVgcKxMvIPgwzJF8TTjslwzstliGj8SZnrFSOHC0fn0o1pd5OJsCpMt7sm/RWjj
+0/wL3IrAnnfN/j3qvjDYcou9NJERBbuXFi4vlNauymxgUSmy6A1+93W+GOB8+3VKLwsELZ0gH4e
vfWdEGgrA/Ch9FyY0gIpcbCcl8WDZHYepGeDNayU6kseyPbhwzp98XVN+3jO/+lA9+3FWVRJoqCr
xfv9cV8ucmGAtJThrkzTFxpT5dpG7iWnkQUOns7XD4IkTC/ITtwiP9HAWf3zS/ixnff1CoSus6Qv
Tl96Hj9eAVR4M68BLuwWsoop85Mwsg81sTqTmW3KIP3N7XbYJj5USO+vR8LUkussOcDynn98vcLQ
26YP+HADBmu+wowTTXdNeq4qvvLNgOjGaz3M/LW3iqzhjiPkqapemBXuMyuk6YPzLEBHq4pjRnt3
XqkBzmL41N+5YGk6pGRGVZ9B0t3Nn7E1FKj71dqZqo2YWY8QDF8Wk+v68+AcqhKMOlGqWgiPu442
rEbExUZvdj26azb8p5G6CCmUOEFq2Ky4cFzzvdoklD+BS849kLnn2vBu8pBVM9WN5lg2s7bqB/Oz
UzcPSesCO2EL22EiuIzgvPsZWIddhrEDn898J2uWT1fepZN7E8363VTHPGSNe0aTkARUNzoqYshl
lbavCCX+vyim/jNl0scq6T/+jRr1klrnr0sp/y17brr2h8KJf+Fr3WTIT87S3HEJhYJkSXn/vWyS
ZNuTQ8eKtdjeMRlRf3+rmyioaF7zDdPp5H873307qFnik0RhRSOFfrPOucb7W33594CmP+smKjM6
MgiEaEURuEGxz4V/7Mv0o0GWJfSUNWfJ0N5NEbx+36vmqdg2Vty/STDMAGVxBW1jTkhXfSCTL0xr
sRWSVstpysvdVId3McZQbhpjeo6d1K59EDLxc2C1HpBZh4fWl0mP482LJD4WT7nGNX7O970E6q7d
uTkug7JrlkWzR1eHQRX3d58m8ApLWT91au5GVILk4/gY66BEgPlzqk1dSURvuQYSxjfrZSbcWb1b
n+HmL85QFXB+m9O6vBntbniMmSg/YGBNb+LW6ILLuOWn/Kqv9Hkl9M441uwEQw7OWc6AXAxCZ6vv
qnM5cORdQzm0H3WzXK5ACuNGa8TATegQSezMbp5ID8nSqCUdW3d2GeOyeJcEhn2ZqRZBqJczVMZI
RRQ9VYYJrisRuXEy0x2EnFZqyBvLPMofWKRG4h7G3HkZQ6+6JrDcpvvYdErifxrjV88GbAOSAIWF
IVR2X7aJbGHWBGjRR0jf2DFb74sdCuvMavo2XHd0iRhDFziqjq22EeEmMHMSAcuGISSQ5akq953p
LGEOwZSXpPU6IywiQw3jISd36zT3QuDiQ6jL+twKtAKkyhgi8O5qSyLiIMcT6Tt+EZlH5XPPFPZI
ob6khEB9YvtpGxlfkggszWMZGPW4ZjSqLioz9cC2Lle9gkNJvyxpWtZYLc1yA410Huu+Y8fpPWzs
AUtoimhtUxij5jAxxoympb2NFrHEQYg0pEgR6WFnxtijSnlXQLZPVw0hlsw2ZxftZjsy19zYBW6q
jROG3rBOvEx4yMscuEgZ+Qq3aWElMOFQ8s9+k0CO90fXyXACcBfPMZoYT3OKiG2Dvtu4jOuMw22D
ZfMMMH9wPYRW89B1tA5XHfvvQsBK0bantOmqfT/mPE+zqCpsc92Uo1402pGiKoR5b3GK3zG6zTg5
Z1hXeIhag0xZWeYWNPoE/MtIchy2A1dgRmBByNINhvPgke5FNK/x02R4hyoL0T/MfQtH+iLm1ycT
8bvC7ZwXVflodzJ7SMmifECua+/YbRhYM8UWz03RYubtq1hc6AgOa3TTJOduPRV0ALtsq0TyBlii
8flv9BC7DLz9CHkBlPehBmQeuFZf+1EliIcqoBWcMFymbwuGN73Vw1yD/CJxQS1Ws/pYE2XabAId
Iemqnmt1NTg5JbOddjF3E/k0BXyjimdQ1sg5ai1Jr8RQWvG6LUfifLXasD7PAT5bVUCuJnHDFUce
YiexQl+BLH7xLvS0HlzlbgxEAfO2EPrEPltlZNIRZ1pfu2EyY6KfMssPQ6sHgaWXBZSbVGXllvoY
T83oDMND62HaydOcpUw5ubpUyIqrdWEYVe4nkcbo7H3ap0CBNJa6JNwRamAbCRrZihkY545SNDey
IPDTHwmSAPeIcecOkUPZLTEU6IoGt+D5Er2Ahzajpn2Jm0k/tmroJniXLCw2oYzUadgEkJ5qTN5I
E2wzuhyS0rgKR1nVB8u0ugsIhHa1GmKp13ALy3ndJXTa/dmdif9hYhh/iZnJHYMEc6MVmH0Sa2Zq
rRFoGnoZ9oek3Ywyj8U6j9ri0Wo77SZi4/lil6jFcP1h/lu1HKXzdTm22XWr8Niuaslh8NBXCQtT
XpQT9RFamxysmob7WFSjtlhGkYAFiEXOUFdH8abEfyhROoJ79N0Ut5gvi6ZeoCOpdoSJoMeq1dfm
iwmPE6my7fbYFq2MJ6SMkrthGoduy9iAtaWFMpEdNa7bxzAWKoH/PWgw3lepASgzxmZ7rLyCc3Ae
9m68M4sC9U49uM1ba1atjVm4LL9IslWytdfqGpxXdBuTrydT329Bt0GSK6Clt0CYprrY9LVeHlFy
QyTDtMCvrSOB/mkgeaXAYJMqUKZI72tGjS0bAbcfoh5ZFeka5SgCMMfOErEGVYF6JjDa9JgmWg3O
NMxq8HwtfrdVFsdtSeVYyC/I7uVtGojiNtU6ZNCR8JpXVkp2vWBmzMyapKdnU2DamKbtjG/N5HYZ
8q8Zs1VWNxAj20qTOae5gUendBzQ88zoCPfOuXuoPPqg0nZ1No+vgC1Y+duURSMJG04toyo8eazg
sm/bvpk6P4NRzFtKu4Ws1zDnWaGEtu0jjT5rt8lDr3hEsJ0Wa1lKrNEs2o6+YfiO8RR9yxhhP43n
XWBYsPhnt2qAPwYDFkJbeeYZgaAV3nH4L6eBmyDDDzDiPWZFDzEzN7TwDeu9565r2cQvemNad62q
s3CbIfYr12mhIXxJdNM8KYxekq4SY+nCEx17tHrnDtcnbQfsBGh5ZtxcoTFcicybb4YCCTd3p8bP
kWXcgHU12GzSxVjIEww2kYSuryVnyhQ0rlMYAG8YGKHADGU23Ew1zpBVEQ3Gl66l6PARNE+fi7gn
+siGHXiOqRnpEp4hSMxouxATBeYAnGfuiiFap0HeCT/j0T2r8AX0GLcLuUywM3Vh92H4SCk5A9qw
c2cVhk3NZIzZACE3cweCa7Sj5hH4UUYaTFZZ9zRb66N4kuVnvZWz9MWsudWODjJ8vq4pmhO7crxh
G8lOb/eJBiqcQCWsdyszEH2/qV0BLESAHb7UpdGdAFUeaoadvVttI49vpx9SCPBtr0R5YaRMuVcd
edsIs/tMsO6jPSJEBiJ45lM+JtamRzkKb1G3l1QNHVok0CR0WCssmGO2VkZS9JuoVNlrFnoN+3XL
O6FpRI6MT1CLQWRA0smLNA0TFPGe1cBnA1PzgGhTQ5Ol6/wvid5jDSYtjsl8TOuevCuIghF9uMlN
t2M5WPHB1Q0Ype0YqivRWRKnRNllxxaVj4FDuIkvOkLcbylDKyhoo0ItOcUjHnLiB3EtxyXTjZWb
6/VbzHD22E2z+DN9TD5Juyel4ahXUdjt4pGnfy/rAtN6ZkQMimPmfZzTKFku0IGGCoqtUjcyZsjp
NImZnhjhEIBfxVTGPA71KLuQQasNUqyJawRkHsI8UiYH3bc4RF503YQhPXLtxSkYTAnMXVq0N7lT
da9I4y1EjLMOIqHO6/HSaBCHbAzRhpSlBRo7mjhtLM+6nCTsJWwEAQ6eVU6htCx6cDgEteR4koeq
M6yDnXpUoo20HVCIpdPcojFKaF+FZosh1xn4zFEQJ7cFZXqyi+d0Ji1c5VIC0bU1aVP0mVO/qwK8
c1t4PHO5JW1iQkPXt7NNlCQn/qva7fvKB5wjjyQJS/05keIYeo0AEKvf51V20iamiBeRQPzFKqji
d33fO6+B56AsyxtIKJRlLVrhXndnzw/cCeeRFxtp4ZPBNO8Fe7X5PknoOPP3rM5OWrlXruV21xPD
TxqXQ1LcZIyQ1apIHfeyI7waWzrGzKysWF/SUaI8Gdny64IOJssGTYK1gYDnSXleh0lxzts35UqC
ygAnw3Qkew6qd6OzUrd5RucrY2VO9rJV1WURlrqF82MYbwtIUO7aIpyH4TA1rM1iIdrdbPcg+tgR
K3uVaUUH7DrH4LBizCuTLd1erXqYoob+cWrWbFe4c/Ue/YgRrk2HQye8S8zYOFeGcSYdAHrriqqx
8nx9MJaa3muN2a9VwvBfpCCtEJ318VZNHqyMpuGT2AsPUfG+5LgRgQ6MmAgXSIpxIMg4BjKEelfb
g5HNvePYll3lN1kXP5uNY9Ebp+VuHAZYqxYwAEN/6JgD4FtlGdyLNFfVcRKrwF6p941I9Fq67byY
+DmcJCxpnVbV5REwF0KRA4pADYdzIJ5bJ+Fleh6lu7qYwLdEk/JsdMWdd6idaiJvwBNzBrrE5RqG
pE/O4b9GAn1n7XUrCGNl5atQmvcwNCYOEgBXoce6Y+Y+Z41jNqQNLehihSsrhVJP3sw66Fy2RK+K
rBOn6wZ9jZQSXbaotEZbR6i4B+z0mnyUvVGdZ1pPIhOHmrjiLEsczUYXcGGXjcD1ODqZ9eVY4xve
A5Skb0PQEpV6zLeHbDwmEaBCbGbq4B+s+qoWdo+5DCqBWNIV5NU0DHg9bfbeAYRxmA57nRM1zShh
F8eFk4HSVqE6RmQVlytGNhbrf25ZC/IuzVfloPKb5ZnHdS4bnI0jTQmQNSzgClSn2RpbNkNR7bRE
unTkSWpXewTtSexnY1TfUvBGD+Ngtp+9kQkf67wH+I6s4gB9lQVh6lSJJIpWQRPY1xrptMNKzvCp
Dknc4zOu7JnjcWNUz7OpE1w3mfY1YgX3bIYQO+AbHnmwPM1GcGB70Dhg6cA1XVmqwts/hWWx1bOe
6tDJdEYaTqVHyXYyIMNTGSXqSsuSZIQmpHN+Jn5RPQbdoJ14fWU8Z3qF37ME+qGturQ3TqQyy4c8
Zk2xW1AWdGnN1Oa6B31iMGKGNX+SVVxHGadvaRvO6SrFs40vvgj1DVAmBtgCU/ku1JI+WnVjlr7F
cpL5lhnJ6KxRJmfOuurnCWyPSkzOcok+ledlmzpfQpsMPWhVvU0GFAGE38JL/5Z84r9KGPFhePnL
SPIf+S3LwPKiRMpwAyz1p6Hmv/RDHyefv/6if3HGuSi9fmjMvf+m9/nqP/sN2TNX3H3GLmR4n5BJ
WA5UOrpt/EPrmSFo+O2vNc/7pC9hNoZH2unyz9cX/HCLfr3275Pdf+GH/nGn4CJnn99vZPzWfpgP
//YHvt/GX3/Btxtw+Ly8SyrCf/QJ3390mR5//eV/TpP/47Xkoyz4g/cB9oe/+B90bj/83/L17bn4
zc/8YMRqf/nhbzfn47V8/KPN8kx9vxX/x/f4/Q/3jLCfm9doev9Xpm/v+n9zdzXLbRxH+FW2crF9
UFkL8Uc8JFUkCEIUCYrmQnTFtwEwBkZc7ML7QxpMpSqXPETOOemQW4658U3yJPlmF0Ntz66wIKZL
VFSucgm2qme2p6enf7++EHOc7uGviRqTKhoUSJg4rcmfrz65IkhrSUYZVsssssAu1RHf4iJsSRfA
wIaCPrKOr4POLhSRr44XKHQraWiaOl6M4hMXokVRunc4lzZjUXP22pH2YZ5miQgtPuy/1JWsLnsO
4jybNe0Z5dI6c+dC+52+CXTHKMh6jTpgPLxQKkgM7x0gfeayxiVULV4+axWM7kT2EZk2nQzQ5X61
VfJPjZBITjyqyXXSDZkRliAiz4DCJBRUwNdFQRequVA9RT9ni4WOBCYSjb0gE5kkmZP9l2hwRDUx
WuJ1og/AtxzLDWQaL+JMzCkTAU+1e7CLBgHUjSAFs4t+TIZvGwBoKpEjQ0nfPGCR7et/kLZB9d0+
0pgcC3XRGDIaQQC9C6lbRWrtIa9RfIMME9oSOpCQTlmA03J2TVr4sYap/sqYx64sxnv6/1+J0qPK
M2q9+jDQx4c8LLV3Zc3ffbZHaDqDjtCFnVWRgKHx2ZPY8LYe3stkJNQHSnjdfdmUcDKXlr5Zp102
pHokomkoJjKdmU8vTp2BEYOliOYiIWQ5NjxrbAonr3xF923KBsyrkaq611cMe/0sbLvjboNEeeci
uhHVDdeNqKezARc8okQZBPcNTHfvTP8rOLyq7th/CcPd9b6dRpMYsMP0DfF1fQ4DZZsqw7V4KzDl
w2yuMAA7Nev36Qd3tsTkl3tbnWFWp1nJGMBPJ11al0CElkQy0NfmTru0AhtoMwjGmbgXSO1bGt7n
uNfnIib2EcpB3HkxEGMR167ILgOXB7h7sWXCo/qeY8vhBOUmlBe6kN/16g1EKJb2nd5j0MgXciFC
s7/i9u0zHN2lSMRYhk3NwEXPrys7LsVNzVRBTbX5ju3v9iUiHGqxQHiBnOF6S3jDJzVQ0VQsoDbM
NktzkkE6hjOhtFlNCHcYpGMoPqg6p4EYY1bantNDoe6o3kfPLQPZPLnRZqGt5jocGun9/Ug2sGOH
Yd/XSqJkZG4YUIgGh6p7h2hFfOudZkCpW3g/er0sTuIsX93M6nKo0tXNna5Xc7XgWR6JdKYSLGn+
qJoWRY8Ggw0RANw5C5dN+gaOOoftM1CTSSi9nkgzwyN9RihMXEsdWmSjkMaKa8FM3SAAEIFrj38s
ARWqiyKMhzhALd70dEumeFUEDihR4X//9o/0RiyF10+WAq19P3pvxCieC3NqRB8i3IUe7lpU6uk7
GKLDLnlxLtOMaMV9wBpirLr56O21TCDhFNwYcU9/PFYiXsJfUt5PeTQRsVlBnyUG3KAnkWHR4/hm
EoOBQ3EDN1LNiZl4AKAKxHPMwtt/2pnIkda/MYT0F2B2DWpxdfTf9RZfihfAbRrPlHiRprmhV1mD
4ewDeNoNlBl00LlYZDPLrClZ0/pwPV9gCYXUiIOh9Nk1uFT9BC1eSKBU/1NP+9ruSYskHxG5ZjDL
D7GzaS6KRr8jkYzyCVmBwSs8jKa5CkNC1mcwwPRuxcTygVplrYxGrot0D2fSOxIzMRdE/XI4yF2x
nOOhaYDr4TBnupZ0aDgfV510DMTqyEppcRgPhm7kXclFPgrV2OxV6zsO762foI2eCvMBw33p54hT
hnFO82f1ZNHTn+U3AiqiygWf4zF+Czm2zg+QlWaZ7V9CQE8hIaw7gw2t4qHaZfAHESnIUnQfC2L1
AdbArLT9ri/RX53F3pUaEysEAFTutEv4hjMF8OVCm17IW0U1CIepX65yno9pVBDwI+5fAJCJSE3E
pNj+MB4ht2iI6sPtdBhOYAhfseRPF3IZp03KEB3bZt3tj7pk1LWKAKORFV+ERBgMba0VaqGGHQbu
HSW4v+nMu1bJVDUqeTR7uX/X+2DtCgyCjAmAQlkRE40j4vqWoLxORxcNoUKkOEz/QFCrCIPczBoO
4qOxWHqoO0BBUE6v8T7DNSilEyZMNnv4GMr50uxYcwVgTOan4wcMBFaQJNIPzBWOGGb5AeUr4H1/
kgjcsx/MrvVHoNS7wIhYm2VqspHXWM6MKeWmvPuXdQKavr1S30U206v6D21cWF3U8n7pGhlCSktU
Q3lXxV75f8icNxUE+Qw6CnmmX+PwpiFqtreLuitABAKmzMckaRQ1tTrNTSf8ZaS7rF/6Bs89mepX
iKaH1wYDN4wFHiE1dWuZVAzu01Ei7hVJ9bxiENIuEibE7OaICgKIJJ6PKAs4guG9MTymOKk+DRpd
zNWYOIEhN555fTQUUGnQCHzOxDGsWed2mozTfQbbtJ+jLIUGRNaWfW0oxAFiyshnENHw1xaubUhY
pxYRJCJGCvAO3Rl9KZPcUNHvFbAUzc/tLZ/3SW5vFkCa7nSvZSTvgYRFDg4ldG2Un+8ZKIqPv8FX
oLHSGhhfX+9JNJX+foMHU1Z/R14g5jG5JhwezZFM5nZ4msNR0g8fYDYborIclUvdWEc5vj+TMkQt
wg9Ny3BEH4oCqU0w4df6Y+3R8W4cG+uYeMW7DBGUE/VBmSusXwOOqpgTOUEXSCYnq4pyL/7VK9Bl
a+V6yAK5Gw6lVaKxuur0GSy/ldVTVKzpw9Y2CjI4Zd+JrsakQwA4nmgEvEmFRL1noeI6bmhPvJEi
McZV8Q2DMWaniND8NyJZ6E1xP5gzpG1HCOUYSoWx8eqV+bm9sYH5A6h7Qa6owWUEgob7AhfyzuuK
UKLAlBrniK8wUFdWAH+fIUdyLaJcZNSw44jJXQgU1JhvLs1FDhaAwb9I1PrRWi709pmltpcOjH4b
I5ba+LigY4ZhAbFA8lbLCDyhyCqO5SlKCAXl+QGDUCNumKJYoLlYsd4w93QNU4Ynt8XSdnwjh/EN
vATCNUyBcz/sIUpoiVXV4Sh/Hua3IrQ2yyCZP+N4VZnpOckzVKaZ79cXF31V5uf2l6tmZHY4SnwA
p7NY6CyhubRmo3rfGj1/fx+dU4DDQ9kPxgdz+KuRqtgnAxXFifcuR2kd7MUmcxGLYmVAmu5ioM8B
egmB9NdiuTyjC1p0ln6Drk44qrV3tp1Cu3V9iD4SJL4NIS1yDHZ10T5rGQ8MKTKgW05VToxDPdzD
Nfh2FKewdAqz8I1M7iUGWVsBX4489OegOR1V/1EeTvVQLsMGfYIcVuCx1G1spPBwj4HXpwkeKmr3
7DEIXC+F+qRM4DBWu/dSV0dWecuRiz1Rkc0EDrV+IpJYNulvjohsmXCtckLDx7pevb4aoc0e7qQh
pcWXo8Wjj7qbKJVLQpfBH+4jJCQiSpaDD4mUY0k2y3ArukkMD5SIL2bymVW2t4Pe5DALE8IEDO1z
p3uKbiJLOfgccbzTTIR0txzFS29lYgkYRi+7M+Et6jUHYklrKHyOF+hcZFbG0d9hcBLOMTQtt00T
jH1wZ0UQxrfoAaMCvMPA43MFvY4yFTQkKFKr4uuJN65K7Tz/Xc5HAGWeGlpaq2E0tvm5/c0bxOEE
PDGECroadN91y6iAFLRC0eeIr6L1JKOb5Sjl/QzChM+RiEVU+85KO3I8zYjP2oqNozb4EnNZ86nV
A3HAcEGu0BNk2VMAjHaXM32jbTgHwAsxEC60JrLRtNpPj0B1vRvBAmPSDBl94wBgYn5uf5MDxEBG
CEobSgVhPb3Cebt3SEDQ/XI4ScGdyoDxYYsxxvK6b/n9TQIWE/MHED8MdMs4xxnCGpOYuo0csBHX
MK7GkLsu5miZzRbHqGdLuR6jrklH+n+aUIHm8GoCQLXQR7XDEYRHOlMWyS7a8OujjI0h9lakG2EY
jRvyEhjvx2DVnsVpfEu4jZDbzl4d8iv/BGa1Yfrp4e/63jS5ZkD7Q9wfowkBprALWGOAcrbJzvOF
1jRi3bcYWJsCQo6YKQyvBprQ8Oabs9RqofVg26N1gGtO0U9PyPocdPEm0yeD4T4dIXcWTVSVBRzt
+d2ZII8mx0NhWsK0+tJNG10NHVLdOIfTcSzn8RiVAcCaa1+PQQIBwyQBL0zOtb12rF0IuyheSWgX
JEebSRcvJmJBXgmU2dymx9GR1RUL6V3LZELsjbWQhRtq+eMPCl4fTfnvMdi2velykVWlkaOdovcb
MuYx9F7YkMhtz++0i0kP3UkWeBKHldHLMPZpQdU1R0+PbsLtC7semSNj3gfCArmEHCWnfeD4kWeg
3W5oP7KGjD6H09d9+Hcmvcl3p7ex1eXlczxeZzJaElY0wNU+3WQ7VyPbKvA5nAagYMTZjDwuMDLN
7d7en8R+LS5wFPkN0NA8FemYBugxnc19w4hxxhkFBPFZHCcU1twRqwOzQzm2G1pEGYIAAzykYzvu
xsJbFObbbYT+HkN0YYCKKAXsGqqAfY5nbhDfa/1rN3hzpAcvFEx8IwPaFvc5noyCqsUIjvRgqYZf
HKk0pTU9xXBX18DC1cPHPFL0RcKod8Od7TXQFTwTCn/Q4UC6DORyPJNhKFOzxSLGwpHHWqFx15DZ
i5HernwGKJG0QrMdjmRWoOekC+9cAv+TcMRniDoFiPtakIkdPb/YmRkooyc2EACg3akOY+qldTh6
3YKHf8YeJss+fCwqQi6Th39FY0XRNzA+lWH3uIYW2CPiPwx0RXRvK+gOB5DY+2ntgnPkDxEnuEG9
jXciUmIWYZy0OzMwfEHZwU4ODNAe4jAajsTssNBJHA/sLzUfpMORM/tFzUdidEc1xh6DtJU6NKjd
b45kHCZsAl7tjvazYoqBYfr2b9XhaElxrzHTGyHYlwc7r/cRTYaibvennjEO2zCYwDUuW/0azdf1
eGLVv93TFWwGaqwNKqDt/69eGn2dmqY9fNmvLD1m3fz8OA/HbGAdnhemiQOQhbikrznsqzy1nwsO
vKbhw3+gf5dUM7RXEDZJwJeBGsCQ8Nq4EXMsxVmtxBen98lswTyh/FPapgY4Uf2ar0P6O0DfdM+2
PO27tpR3VLaqeyo/DA9LNwYUjgbOIheJ5e0O0S4a3togARyIQ+hdyyRMaLJnjvYSTBOY6IE45ukr
nNj2/uP2mN8FGFz02hPKED1nm/8SEUqKiuoftJKtCqx5WL6MWilBfr+sItn2womZLpgwR1TIAkM0
qrtcJBR5iqO9pY+BBGiFTdSC7JcDAO8UIFCEKIerepomQhIEFZ+j3gd7/Y3slaMo522cWH41S63F
WX4HaEiyWw6j+1yig8UKPHH4pe9Qq0Y2y+HX/IRJZzRkyNGHHIh8orzDRNg+KUfLcbC0yhg6HBCy
78siKr1nrzdXurWdvEKYqmyYv70/9jOwwYGBG5F+E0xEc6f8Z4lBAYZM6aX75uf2+72IPQjdd6ln
18Ohhsedel9Xi3pBPpqg0xvTDclV3Om85FDLwzwaNRUkockQ+o6jOPVwlHuDPCWm0Io6A4/+ctUL
elfXveO/elp4NDZBTf4xUw89i6/gz7/uYJDfzk573ur57I9yaqWr/bHG6XmmmXNdmIE0LcCh8wGr
KmtNVByVzwP5u4XV63Ogh5Xt4Zc6di9LAAqd6MJ4X6MtCtXEYdCv9HVQG2fZ0ROKP3nEf/wDcYk3
rHF5rNJpGLtaeKyfXwGvxkZTMh5HSZrdlr7OCje/jf7zXeCmCZ6u17n6NV9HXKJpjudX9pVVphkf
soJzuopsjkNgwvzpfwAAAP//</cx:binary>
              </cx:geoCache>
            </cx:geography>
          </cx:layoutPr>
          <cx:valueColors>
            <cx:minColor>
              <a:schemeClr val="bg2"/>
            </cx:minColor>
            <cx:maxColor>
              <a:schemeClr val="accent5"/>
            </cx:maxColor>
          </cx:valueColors>
          <cx:valueColorPositions>
            <cx:minPosition>
              <cx:number val="0"/>
            </cx:minPosition>
            <cx:maxPosition>
              <cx:number val="3"/>
            </cx:maxPosition>
          </cx:valueColorPositions>
        </cx:series>
      </cx:plotAreaRegion>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Amerika</cx:pt>
          <cx:pt idx="1">Germany</cx:pt>
        </cx:lvl>
      </cx:strDim>
      <cx:numDim type="colorVal">
        <cx:f>Sheet1!$B$2:$B$13</cx:f>
        <cx:lvl ptCount="12" formatCode="General">
          <cx:pt idx="0">3</cx:pt>
          <cx:pt idx="1">3</cx:pt>
        </cx:lvl>
      </cx:numDim>
    </cx:data>
  </cx:chartData>
  <cx:chart>
    <cx:plotArea>
      <cx:plotAreaRegion>
        <cx:series layoutId="regionMap" uniqueId="{0A91983C-2B0E-AA43-9E05-ABAA5B3E87D6}">
          <cx:tx>
            <cx:txData>
              <cx:f>Sheet1!$B$1</cx:f>
              <cx:v>Series1</cx:v>
            </cx:txData>
          </cx:tx>
          <cx:dataPt idx="0"/>
          <cx:dataId val="0"/>
          <cx:layoutPr>
            <cx:regionLabelLayout val="none"/>
            <cx:geography viewedRegionType="world" cultureLanguage="en-GB" cultureRegion="CH" attribution="Powered by Bing">
              <cx:geoCache provider="{E9337A44-BEBE-4D9F-B70C-5C5E7DAFC167}">
                <cx:binary>7Hpbk504su5fcfj54AaBQJqYnogjYF3qfrOr7BeiXK4SAiEJIUDi1+8su90X90zP7LMfzste4XDF
WkIXUsrM7/tSf3/yf3uSz4/2jR+kmv725H9+2zpn/vbTT9NT+zw8Tu8G8WT1pF/cuyc9/KRfXsTT
809f7OMqFP8JxUn201P7aN2zf/uPv8No/Fmf6adHJ7S6np9tuHmeZummv2j7p01vnvSs3Gt3DiP9
/Pa9Eu75y5tb9+iep7dvnpUTLtwF8/zz2z88+fbNTz+O96e530hYnpu/QN+UvsNxiossLeKvn/Tt
G6kV/6U5ovRdnJA0T2lGv36y73NfPA7Q/z9e1tdFPX75Yp+n6c0vf//U/Q9v8qdWMenym1FK/br2
97dfX/anPxr9H3//4Qd4/R9++d2+/Girf9f047bsn+3wqMJ3o/zPNwQn72KaUFLk8TeDF3/YkCR+
l5KYxAUh3/Yr+T71t/34D9bzz3fi144/7MGvv/9o/ar+/2/9/zs8W9E/fjfB/9z6/+sO/9pVfg0j
1aN7rL/Gn995y1+3fnezH7r+VRj7FuGOX35+mxD0u6j2OsQv/b4d+Qvx9Ggf+fzrMfi1z/Pj5H5+
GxH0rkjTAhdxQuMM0Zy+fbM+f2sq3uWkQFmcxzEmmKbk7RulrWthVvwuRilJKEVpFsekgF6Tnr82
xe+KuMApxZhkSZxn+NfQf6Vl4Fr9ao1fvr9R83ClhXLTz2/x2zfm21OvC8XwyQmNIcJSmB/lBTi8
eXq8gewCDyf/p5Axopkcp51V28imEePbItvcLm1Uf/Y7w/yTqV6H+mEqGuMsyfIsJwjHEDx+P5XO
U4M7Qe1uLfRxHNx1Z/p9S9BdZptTV0SH/+50YPIEZSjPIJgRMNMfputNTMIqsN3lc3qXNaROk00y
kXSSqSDPt07y3V/P+Gdbwoyww3GOCprk5IcZFzthG2aYsc2wLNdprP0y1o1UlP31RCj+kymLGEGU
zhM4CfA/5M3fmxIbbTtFgt2NvJkOqe37WiQu5WwxPJzopO1PcTG5Oxw6s1NqObZhvYWRPi2ZeRhC
vlc6nxArVrqxkNvLOGtMnaPmqPDY3+B5GE//esXJn1ac5zmKaQHbUUB2efWC36+4QzFKJOVy10Xu
PNfjWRimq4LTcDYUni1tvFQLTjM2LImqt3Va63+zgPxHk70ugCIEzpaBE8bg1b9fgOftjLQk/a5L
bNeXyuv+VGcN2lHvKlFEirWUH2kSlWSOym0ozlBDTzzHj3G8nmruo9LF2xPSyfpvdvP11f/gF3le
UIKKGCdFAW79gwsK0nYtLoZh16Aez/XW5JoznuLp6GYVl7k2Wz2kxjZsRXjNqsFk6dVfWycnP5oH
AlGKEMQUTNIUnOYH83RboTMhqNgN68xfoi7gT1sIuC3pUMTHCG1Ss9Zu/ZUScvgYNfauWbetaiLF
FVNoXerFbGA3RPANdDMnMd7iXUZotkuL5W5u5qacFy5KAh5SUaPv9KaPAfP+wTc7tKTkLpuaNqp5
vmai9gNa1r2MugLVXeiEqTWNtvkM6THJ6iZb4s+5ccVyw1OZfCZKdheq0aNkSYjoRzsKdz/B5z7S
Tfw5bHo1F9Nmt6JSabFp5sPorzolBsQMbcJuMh3dL7MdAsw/TVWiY3WKh0FdFGsYLGv1tDyLLZ1b
tuZzM5bFZPvHKXLNB9urcIQw1Kf16P22V06GXa/GaB+LQvv7aQ5Jtw9NHPITnC9077OuPxa5TVdW
mFxdkGnQ9dJH5nmAye5SLPOcKULkWTsmEzN97F5Q8N3I+oQ0F3Jy+j7wyZ6ZHsUZy0wYMZNhBH8W
y7bovZy1PEtt4V5atIZDHml6r2jTCFb4aHhQRd5cqI2u50nhcLkkEh2lE/3IIpMtlTJph0vXE9eX
FlN80rZuGtiS6XBQsknQbhLLEjE8zNiXko5NzMacrvsW+WXeTyvJUE24WUqUFPkZ3aZesk6i6bMR
bXTJZ2zCsTXKhLrjBWwmmYo4q63Pt61s0q51O7Dlqqshizt3MoyxPVIuDLwkJv2SV/PqxnAcLU76
o4F0UjXCtbjUrSh2LcZ9uYxmbCGV9QO5REIEfkABxU21pH16us253kpl88SyLHXvM467uGrSyT+i
bOxmlnRmGU96m9C8XjYX+Pk28air4q7LmO/77rrpM0PLOQzRHdfE98yOzldqVElaz/0Sic94I06U
Ppf5thsKg/SusQW+9lFo2iPh83qhJyFfbBGyZ+KalcNqE1X2TSEOW9yr8xETdw6G617sspgaB3LV
hNWXqeTvKaHnfTsUXzaqbk2a4/eFGvrTSNL5IFLSsya2RpYDsdllY/zAlFSBiW2Uu3VJ20rPTX4d
6NIeky2gGveUV1nWpofNxL4MMutO2wItTM4Z3pN0sVWbzZp1qJN1u1H9fhq5fmw6dR95zkuUBnmQ
JhflEJqimpfic8wJ3yEvfCXz0JRbogmbrIuueUMmzzqyGuZbAbYO2bVe/AlJTXG6ZmNyiNp2rqSw
9tjpPCs1tojpNLnQEU/rCM2XIZnPEqTNyUDpjneDP3axTeqtddthS8htVPSEoWnSbImGnVYyuox1
6hhOeFv7ySXHdS6Go9PEnEsv1C5dJ9UzROcHlC8JUyO6Qmv30iUxOiaCywo3Eb6L4sQcu42KU9/1
n0e+reexSrcX3yXi/QBx88EWQ3u0Yhqqxalr3sqcpcUAkXywdCgTQVQ5gU0qUzh7kg5dvl+72e4n
vkTguBm4mFrm7do3wZrKZHkiqnWQ9xkQ6F3OxSXyrakmoyllOG+JYHE/AGpDTlfWJDerELhnhKz0
DhVjVqlVnag+cS3DnEs4VYO9kDZqb/qhK4tMfMx6lAE00uo0x32hyrjb8P3YJ/1F0839qciHpU5w
MZ4srZsrLdDAolUXxzSsZ2blfqe0FBdqENerSHzH8g0QZG0ya8GjzXqxyDC/tBFJT7wT0z5GK2Gu
8+Z+tiltGOJbt89NIivL5XFwKy8xdcWOm+lLl5miJMiOl0lvjaoyHUf7Ubfzi+NgayZpF/VsC1Ye
ihVgBTPeilJnH7xqeR0Tv51lPqfXaqDhJMndWCmadSdFV6QfWggWe8412kfWoLPE+aIsRvXU4zS/
XBMy7LXetots2m5oxPmBRDOzs85nhlK/peVGM3E2KkAqvEizT8NmwoNMnTqRytPPuXX+k5Rkq2mB
u4GJSKdnzqkBkqeAvEKMDHszpPhq1IAKu064Ox36bZfMzXpJpHTlWKRdvYxjUvOMh+PaUlwKFGtf
okYvB15QvHN+0nXSbSlr0vajbXm676d5oyyzYbqAlJw9eUE1w70dz+JBTjURSLDcNzB+2257IYa+
zNLx86K2k0Vvj70pMFNNJ0sDr6AZaT5PEJ5qMqgbOqXbPpbpVTqjUratfRzmtdvzEcVlZ/R0NJbX
ySLs1dbml6Zdb9Xk0elo0BNPia0WtI11qzpcxU3vdzxJyikKUTkupmC4k305ROPnIFd7aRtPj00s
q40uJ5konkQSmr3q57XOBeRtma+qBHN+GkLbXm1BraUxLnpGRXfDFWacbq40pJW1SSC3ResknvPR
JEdnRbsTtKXXs5WeZYL4uZQzJRXXLksZ1b1lsYFAJbN83nVhZnlDk88BjfNji9pJlgFP/mLrDd21
Hs4648hmD4A28osNvKstFwQuc/BzJ9+LyI2yomS5M2vPS0um9G6RZB5LQuerxuWzqds+s5XUOb20
XGxshkXfSi2WT9RG4lIltp/LRWshTjeNkrM1tPTj1m95xpImkzFzEYo/gCeIo2xTa5mM1PjcYwJH
iLbYPWwhaa+TaPV7YRpeVHpQEBTN3CdNCce3UaVYUhyxZHOOVMGTEbCESAHTCRMLw1BLiqQChtrb
EvV8HEoTLLrELdZX0ebnmKnB6g9NHvm4Mtij8bB5qkYWRiHutOi2hSXT2ulyMnn3IR1UNrGW2Oll
mmdv2Bp5jVnaE6GZxZO5k+MGWK+18pMe1VzhTUIUMlFyNqRjdiHGTWcnfcqL5kQPnZ/2+WDxOSGi
+5JLInnNaZsep9ylZ4NtycHwzN3QMBDwQsjP9x3EgHLKnLr1s67TIfOnps0yy/LYKQhZcfMx9D7b
D0Oznk6dXA+r4eZcBJd97ttXhMnwpOinYFbyIofR7+GUb9drwZuD4mmXVGYa0z3yecIm8PtktzRL
oMz2spiZVJvA5Sw3XpPQh6sO8Xy5EZSEtppFPEAKzHHFC5fCsFO3lH4uqClzOvB6A5RjyhlBkNGu
68/6gnR+HxvlH5J1oOfxOOOWVo1zccps1wKobVPVDu9lIf1TAdTq2cwk3Cb9MtHKSWOPJBkprrDn
vamQjePPYvIQwwEm6duRK9leLfY1GGg6B1xC3IAsHDSFvWyCvhklHIh9GHV04UYfVDkOXtYdWlWN
knZ6iFpEHyYYu61Bvxiq3MnlOgGOcCJ0626U2KK9DNKdFes43U/EAlgqpm3sWBwv/oMJgWwAquZm
YRHfPC7HmGp9zFLNM8CdW7qVQ+OX/IMUGICY3fA5itNYlsJ1eU3oFHoGW9vthtAlzcWi29CwosXW
PEOEt25jIk0Gsk9NRshdPMlWfnA46o5haQERUE8jyaTH7kPfDfxqKMjQsSL3/c2I7BqzLHTusI7p
Ug6xVmAIG2Chy1JtnWt65gVq9wuKIAdaIzqWSopPuZrgLYGKj7dbsk4fO+cGXyWrKF4Q7ddDH+bD
GAdgIT6e3vsBEk5Bu+3eCSMOaJXDXObSbXtEVFstnOpjvk5NbbxHhzbaLAPw0J73NiyQE2jBuLLj
rtHNVtKmGL+gZnAzaxauwGXm+G5ri/n6K4f8RZL7Rd/5Ji09afB1wQH4f5XWfv36jzs9wL+vivdv
P77WJX77dv69oPGXT+2f9au+Nv340Otqfh0LZv9lda+y3B++/Ekh/Bca4Lf6yL9o/M8EQgp8/teq
x5/0wf0MJZPhUf5BH3zt8l0eJO9QklFCipiALhFTKHH8Ig9S9A4hnMcExLKcpPi16bs8WLwjSR5j
CgIXhkOKQDn8Lg+moDeSgvw/yoPFK/H/nTqR5LTIEYg2sLYsQ+RHUatfh35JN9Xvs9GLWplkZBq7
vhqUu4oFGWqX4KHsO/5CukTdxYWNdm6JAMgWh64LtkKtmXaZV5ypGYVjg3t+RH2xFgyYX9307X5V
I0hXga9DqZP0M9q8qkJmDJvD+kl3omcccOym8HxGRCYYjgoM6CW+7snyoAZwTtqsj4kB1+T9wl8K
T5Z6DKEt0Tq+YJD9at7lLXNpXm4FiI6LkbeqiPAuy2gKVHEOvoYkrdkMIpFiU+qajSWyNQc1zXzn
1viOJ13CUlGklWwJuXd0jF0leabEXtpOANZP+qfgjDsLSUh30Jyfo8WHa9MZvrEUMsqhESlAwH7I
8nJtNOR8IS4Kk1x4sOU5AR6yy4Q5WcZC7FMyoqprbJlHY8tZuprpdMaRKJhqR72HjI8/jc2cVjZ2
8TlIWhemS97HTdKxoe/z/aYi/kJxZBcQOOiF5i0HxmoyXtEOfSS9fNU4po71Q2+AfajosPajYT1f
HwBin2eT3XbZkOH3YQjvcULRYVxjfq7aeThOiqBHbZXk1QjZsRIet5/k6nSpkg2NbIU8c4K9/Biv
efgCFGI6E5nMj1OShwc9RtNnUHEeY0BvGetN1jpWpCOOGbJ+2fdbmD1Yk64bW4e1KDvA9scVR/SS
AtBhI9bjSaGbiOWDGu8cikRp8iliggLBMkg+bFkzHEmfzNXSaXtKpjX/wi2ZGZD+/ouwM4RkNy4z
um5zlUbnbh0hnDuPHFtd74ezZnVRV2Pc9ifbgkEMWXyz2NJbCZgOx6BjeT6qw6Kjxtw3RPbdYQ5I
3bRcAkhA3q0sXosNyGvhzjaO07NZzTcJRr7Gy9JCEigWZreWlLEl9/kqLyjxLERpKAcj75F7FT+C
+TA1dKpSG26jMctue5n2p4VulWEJSBtxNU+hmcu4LUK4N3GajQ9LJPU5HlNycHZxNVbzdO+jVexE
AlCa+K4zVQ8y2m0+9c3JIGADOc/Dfdys086vg7vtVqfOhgE3d7Ee6L6LCjWV1mNyiiwG9+jIsivw
iG56beWln8TwkAZwWZCc4rMi3rq0FnPo9CUKawTnYUjFTq0kutdD7q9mhSIDIGN04Pvdsrawh1G3
X6JYHwyerq31L3GzxGVYdVIWDtJYTmYgA0mSVJtI5xNBYsHadriUTfPQx76KliI+ROvlqIu58jjr
j7nNxWG0w/PsQTDJaap24xLvhi6jbFByrlIF5FGlCS0zlfm7RIZX4lNOhUW1Gvhu7nh00wh+gbrp
SxOn7tm11uxmQZNWsizrm2g5zZK2jd73U05acWZ5JOV0YbJeYBAQ12nrQj0VGRZ0l+MGUV1Nq5k/
xAT0pyZPn14F+y+ukfkD1iq/aqY2OwHGx5x1V9sWAVDkjjDqcs8issnDOGbDwWwWSZameXHdCfzk
XJhY52kOvNDsVbvQWmbJxhreLh+mtkkvVHSTj1PIyyYvTJVBfDyfR+B2UnXdGSV9+7GjrrlMx205
b8TAz+dZybFGqWp2rY3yi2Ge3FhPUbrDejvzqzhzTXFKZgsCqlefUUiPNKYtWyal2GzmEgkvjk1j
bz2XSTXR+Bpv/rQxqqhW47YyhepCOXXe76J+7E/0+HH0bSlSvDBupDtVYSRXVjainluzXNJu6Fk0
pN0H0KBnZmSsJhY3IO6ZpIsj5pzFuxgkC6ZjD1WEpiiGfZIAaaqbYa1A732SOLv2Zsp7FqfrcjSD
QZUSbfqyFLiO5JyzaF7C9WvMLKE+cr5lxXLAW3IK+5WWKI/1USjhGR5HgE++1Xd5P+4KkSfA1iN1
UD72XxDuQVubpvyK8pC86h23U0ZDWdig79K8ARwNomVpYhxXwRZrbZDlh2GJeA3n14A4hBKgUy6+
BYVG3yyTz5nw40McEXnqxq6oC86/QJzaecDcgIbB47S3gElnOqCyb8ft1iX0A+a6gGpPuwN00Ffb
Iu+5ESvTGeZVmrtQ+jjYK448nEfvXSkRwGzbnGHBwye3DaIinBOWNjLe5du6HwqpKu3dvklW0P4G
ul66ZCgt6t9ncuH7US0CcProdyTryW6CXHlXOP6+yUYL2zyRSvfF7bJuD9uy9rfL1I1Vk63LmVzw
cMiWqS21n9vdHDeqAgwSSpzxMrXdPhFKX3A/X0wUDXUyInJKOwP6hvDh6JAKp1A3TA5yXm3ZZJDH
4obAi64hZYoWXS2CYCArxyUsMQb+F12TeLYQUoCspF1z2TfJRV8A/NDztOz6rGsYKRZ7ivLGl4OH
wGQ3iFSub+5mv+26OXvYtqFMxRKN403rZ2B4DCpouMtO0qXNlpalLSagPIYEWE9bNHHxIZK830cp
WVCFgEG6x2ky6jJQDewe7RBAjF6qDxC6MctyJEq3uKT2IlK1s223g9rUwaklu08cwvt1ag+e0nMQ
96616tYyWcJ5qjNbpryFDJif6x6ijQiVsrzq4oG1kThyqyzTr9ojSdSuW0G1EPeQVh+XhQNh8wuj
tM9ZgGNB/FpaoDKAtfI6xA7qJY2ByNie5jQcVQs1GZ2zabFPs+HtOV+ov43W9gqg6I1YknbXFkl+
iHodV2jqMwBRkO3ySkJRgMGZh8hFmv4JVLzk1rh+V8hXnNaC4I7WBr/Hq2lBaR0D6DEzvV3RALZc
6TOmszqfkwmCjAdRa9pA0/WFvY4sCM2gUjlzafruLKckBn4zZ8uK2oqGILp6lgC8a2C+GDumoTyw
nVvL0Vw5ArU/UPjSFJ/38zQ0QNGw74pjRN26glDXhOiYhbZb7nu6CvoUwhRQ863q97906Z/eg/nt
PsUrwfjXdKmWb24f5fL4Rdvv92pe7ym8dvpOmODSBE1QHAMpSrMix1DJ/E6Y4ndAh2DbIKsDXYJL
F78RpuxdlqXAsKATpiRPoWL+G2EC7AX5nsYkyaBG/d+5TpGiP10CgDseCU4yGBMudRACpO33dWa4
POFDuuV41y0QPKASftv7SD8im28Hh/tG7uIGu3qmZmigKtJ0abksJDmzyWCvHNeyzAWRiLksjiCI
oWgBL8xw+KiTKZzmuRnaSuXcX3JSNG0ZT1AnTuhrAUok6n2CpfgEEEPdTHm6CcZbnVxjy2NmadKf
Gj20B0gm61EAHM0ZhDoDaWoEwKmL4rN1tKsQFttcqbDkXd1YaesZZBVdCh6n962IUtBscR8eVDeZ
UPVtHp+3zbSl1bgN0XVng7sekgF/MUJBGYJuLQIeN0GVcDdbkXHWL4D/wFMn3tXAzPQhlQgIZAPv
UVQSi4IeOp94x8YB5YB1ofD50eoC8AdK+t0I12k+CQeEunSR7NdSZpnuyj5geg9VieyxH3A4aSTg
Y0nU+gnNoaHMTKmG8bKqA7bLwkTMl0jJDWojaTCwJAP3NSrYACCzLXeXEqUWXt2n54mP265WfR+f
rGbZq9VBUYXm1ZaTl5hjd8cRwBPmJppWy7YFzkaPuq6EG3TDeQLl6wtlhqsMye6LzltQ2DqbdxsD
OWtxZTFMfChxJOP3fG7zpirMrB+1n+K0QgttIfp78xAH9+BfuVn3ytLkK19zxrzOuULpE8jckMHF
j8px0HI7HF00X0nfAgH+pUkJ3vdR6NgI5LAHkji9skX7yhudpdmnxbaf+nbdSlC/gFp2jk+nxVfC
uUjIluOKqvkrGwVaWrzy0/WVqQoXnYd8vuCT3Fjxlc4OxE9glKI/QCCOAhsiGa6bVw7cqwjEKCKm
u60Y+ifsOPD3sA5ijwEROjhAwKa3LUmr9pVhexNAm9JQPnxl3+4rER8UJC+WIqPZ5CZfc+uAtMOd
CbyzsrtdCtHvPcElH+BnSpyE2xLqJV/ntow8Wmo+RdEzTqaY+Wl+tIB+WTy7hxWFa6lTXAKCFEwl
y3zWgsyguwhIXDt/yv1gGDAjVUFh9/OY26HM2hxxqBVGu1fsMI8SRIwGk+jQyTkcedpzlryqHYpO
tlpBAPGOXk9ND8+/aiP9SJ+nV7WEaEA1s7ZX5lVJ0V81FWB7LEpA76xtobebzc1QER6iIltYLKMI
KmuJB5LOxSdN4/jBZmjbcbSuqMyCUfs+Rz3LJLrWca+hBNLpirhE1MjHgNoyP+zkkH8IGxQynPYg
ssQQWtmSTOkDaIYAEF0DzJgF0hsATR0FPBpyWg4oubIz4FbZRxmc1ZBWAWvA/BHBlUulKpMRL6XN
w1JuJEInwLTbuocKBevMnJWpQvSmaGbLilEntQ0ZLUVkKQsZn3a6STQv1z6PGtaqiX5AvkjOImIC
BKB4W2rfSJJWqRybu4wOEa62URB+Ea8EJKWAN4BXr5rKHIqbzGwK6mtF465AjxhP/ou9L1mS29iW
/JW37F6ELAKICZu3AJCJzKx5YBXJDYxFkZjnGV/fDl7dpyxU3syWtOlFm0ySGUuqg5hOnMHdw6pQ
W54C038ap2ng94WFlBjgkchBYPSW8Ll3BjolB2sYxnsk7vKpwJhi1xz4eJ9EoYzdgE1sN6OX/BQA
JfLc9mre8aS1PNSQGzfhKjloWjZuDK+xRQVtaYGP5HHo2ySxUUmYtxbjMcKrmfVOPuUo7s7xeNcP
I7suxrScnCodLQc/zj0xjM1kl1I09ixG/wCs0Hg/xbHM4TOK/ofolhM2NuW3KOe4M6wx93+if1Um
936gq9c6G9FNi2Upn/JKNew6Va3unaO7+I8K7zFYkH283EzcsBQ9RgCpGHCN7y83I8+jSUS92Pah
dYv2COoxstvQNkE1wTjIIO/sJE92Cou0iZSxoFe6fJvUz3lRvQIUE7lSz80F8JKxXKlHJUohuMmA
FJECmDtc4Ws0nBkDQRlOkdh2JDSdkfivIh1eAPqRdhlV5r5n8zOwDjj1+XcTm9Gu0qJxg5A8J5G8
ZUiNbL+IO6fIl2pZYbkc0B+btvrZTLPBmZvuZ4ausI3GzGHZPBcmdQ29Wj6fcYXwGDBQIOMQ6xxH
DLJWTRn4HJ/fTblnVeFhmJqbYCi+6bGP7bT0n6VV3AOkOdqlEXlxSvlexKiSjdWmk4kX9H62k0zf
nP+wD3jN5buEBg7VMqQARO39d3EiLasVVCBWL1tnLPOXNMxMuxWsQ/Nbbsy2/xdk8//HxBdi4mVH
/+eY2P6RRvOP43B4+e//DIe5RU0tLWksQN4lHv03vNha+gcKWMcFdqyPo2H9G7c4qgDMMIUp2BJD
/zsaFr+hF2EChggegAJu9q9Ew2t3sbA2NAXo0tT4XQh63u+gzogCJk3aeC0B7inUbpTXh6Cat0fT
ccItrTfqLzM4PRYA0cAvrs//NFeAUc9T43WEXBUt3abTm2/+bo7hfcqTS0jWNVzzlzVBYQlQSRBT
Vj4wwZCYb8wNbgF1GzAtnagaPkdEIWLKMsupebkZE1qhTchc3Ib3cU++Mj9DxyG6KedwP9aPXIbJ
1g+aNyCXn9uGvJyfELZM7LFH/PWNmmsmAOqEc1wlIWwwfWO00CT3rRGXOhOOWZraLimTbpySp5BV
zxUzdgKlTsAIK3smJfB/8XjPY+uaGuM+ISG8t0gNF/2GziYIIM5/4wcM8/KN2GNMwedRgKVXsFdg
pIs5QYHSMxVHba2abNbV2z4OY9SZjQPhxWeONECXVeDg2rwJQt7aZqW80cx2ddghcCPdl7Cuvg55
/jQH+Q4+erQV9Y3N+U89teIWmqYoZlIwleQKuE6EMlWqMJuBwTPAd6ZmE0U+ujIdcofCUjugtRo7
qXF9zAN1zxtflmq9lEvvjUrFpTLWwGna6VImftmgzRR5ufRxjsiX8ybWx1RQypBOYz9LE1hyvoz/
iAOASzUC/i9uvIzqq25qdoCSeayQF/D/HzHgix2Ai00kxguPaLUrJYqHU5yHjVdb9Y8gBwKvSaJo
UyCMdAWKjV6i48CNJvQl5ihIkLXUj+dHKuHY3s3mMlSGXivcH5gT+Ov9UEWWqxShbO0l3AKSIoqH
TZ2V/ZsepmnbZkVNDkE7TK/ouhMgCH32JUgEillpp6+pAKLBkVka/UADMSmB8Sq0IzJz3M+THHZM
4Feh4E+ar2Pt3/gVQqRKZTciV5YH8MV+jucSYEpm0wjF26Qvmcc6edeVpPPMIKDuEKi7Pim2Yzz7
n4qiRUcgDq6BZTd3+IxrQut+MyXoW/psDJ55S7kz6jh0Bt6hM+EXd7o01IZHMQX0C2noUKvEbmh4
PSQk3Sy0i3aiDDByagOTHjhhm5BXMpBkS60gB+BsfOMZEmImUQr2KdnIfmcag7Ex+9a6FlZ44WCZ
y8k53tzLcgjQMwRXjEmx3nlF1um0z5raQ4Qfbow4TJwuHkIHruFRwWvlQ/TYhlbkVaNGU7gsw85T
ec33YWXSH10kXrrOHO6GzrRstI65wwHc9wCoRrAXaOJMfXDT9MCFoQJS2RgyeR1r/BCItcquKxZ8
DeIFHBt3O1wiAOCgGWIHVP88v+1OHTAByg7jgGtitRZyxNEBmwI6CmReNRxIQz6l4D/eBHPzXHXp
j/OG1n7/13wuTB6wdkwKWuV7Q0C3WDVYRLVX0jTZ5dVMOkePKTLyjsJroV7ebvomBfpkovZ506fG
KEFWYjjYJhAIqzFSs6hZ2ZZAtEZF8qNq9E0oR/bFn/PogqX1dY9BokxHTXB64K0+WPLnRrQpRdNr
ztW96JZ2UMqfAoQZfOb3kV/+fn5kJyZVAj8kFKqOwLv9qvgdrR4jvZ8PCa092kZ805jqwEZAiIRs
Xb9kNzxhTptmFwZ5YjphFC0KBQLasprvV5KgOQ948lB7GcoKriXjaz6Ek20ASHHB0im3DIQHFm5h
oBg4Je9NiYFoq0qq2jNU+SOYkm+mGmbPEsAfWuglIDMFZrr9WdEGHXbUcM7P7smBmgBacEsZylhv
WVnpXtUW9k1tNnYmxI0EA6CpxgujPLFppME5shlQTrBNV4O0ulS2vp/XXjEb/daY85eoTt1iKlNb
puy5ZLnlnB8YW37lyrmBCCZwZ0sBrpZYRn68b1hVz2NNKs9oLfEqg9QxymYfRqityCl9nKYxdIkp
SyC5AlAmjDr+AuT0ZmhlsRVymEHaKuXthY9ajuGHj7IMZAoCJLUP0avsSKnzIMRioyLbooFoV3r6
Vlrf6zFPbTWPZMNpdy8sJO9DizLLefsnl8FC4R5VBKa0NN7PiQLBQ9SDVaHeET+2YI342XRtgAUz
GcFbDHaje97eqTUwF7oyVmBJklbHaJIkwA0kKi+drYNRFa8VsJXnTZwaEjJkXF5ItQzgpd4PKZBx
l/rzUHlBHfItb/vcMUg9bQc2fQ5ocAU22XmDbB2PwgHKI4tq5WoBdM3HGr1yLyhKfxMDj3BX1mUM
SFb/rRElcCa1ymOPF6jRoWy7EwjlUCf40jfGbSrLnRWL0fNV863PjJugIhn+e3PcxSr6cf5LT51t
lGNws0u2JIGrwHlqWE7BaqhQhI5fAEa9GczqVsThwz8zs9pUSYfquez6ypNNRV0C4lKQjonrUyBM
zls6ET7K4wGttlOR1lYE7HPlRfP8PTL7DZr4d0ARvADMeWmVT53UX/ecEgKJ0i+3feQ+BkWNkKdN
5cVmAcoqv046SwJOzG4bLW6oTvckSXc04oWnRPB4fqCnzo3E/Qp6KQftUqwGOoxRNFAwy7zMyOkm
l7p/a1Bh/PzPrCxfcTTEoo1GI0Rk5k0oVaJWsJmC9ELSceLy1tRkAlUIjY4gXe2N0fIrH7js0qu7
8aYvhi/WOD+yJr5Xof9Eqwz8HrDLLmyTk1fq0myEnwMQk6Gn+G5gueyMcS5V6fnzyDySj0BxT485
wtr9qOD8/Ag9ItmwXZyn5t5n/Pn8xLITgTUqPnBtwIKgJcpWeU48Tv5ojBnWr2TA06evJAQRQaJh
xoLs01glX3gZ/WyNFGCDhGV2VmTu+U+wThx+5MoWN8FPRoovV14KqAMuE/D8PJC4fG+uUxAo2WOf
jwp4fzSF+nAC4EOlD9VQm4csSwav7Y1NGHG1GZGnuiimJA8AuYUeq/JD0MjYAQ0z3Y5gbZilHN0K
dLx9yienztHGrIv51hI94Jo9eWrqsLliwfAyLRDIfBRX42glXts2hVuxOPGU6UcOM3vqtgPZp1U+
fwYcEzldEIEfQZrczrBiksyTKwnaT5Gx8CfLBEA9M3kaQmABZcHvy1rt47AID6DpDC6UTpgTDtlN
HgAIyimYj8YMMFMbPI992jtlYh7GerxGPwyMnbCqAN7QsZPNskfLLKEuR22B2/ncgAgRpVugTZ4A
6TC2Ewnk3p/Nu3AEWqQB1x/8kSH/wmbLsGnhX1VZPXjNTDK70fq6L0S6nSiRjiw7cK0YC2wO7hto
jZoshYqfmVDA/Ce3JsirEYlTN2iswWZFLa46xsgeSPu/fvNriiCTKYCZcCGvzjr4gqaV0an02iGP
nXmYAzsMwgfaRPeBFT/i/7pwCE/cy2gGgGEsEWwsucL7M6g02K5xWAEb1wGLVaYaCNiQbnyGrs3c
Rw6gjheG+KGkhYsZUGwD4AMAVDmI+e9N8jpMJ2ACCwSZgO9WYko2KHzFT0WuWrvPo29dhR/KPrE2
pSUesiz7URbtNT4tvwmMktt+Gabo5seGK4B0uhNtnr9xYpjbjkmg/XQKONf5Y3rKU2gTzRwTXorh
qK4c5KSzZLKsoPSaMrvWqjx0I2kPcxbegZUJ8KdWxPbjOXatyvjZE/3E66G74CtOuAotKCIEhRQE
BZplKY/uAQ4uhWo7VeC2QUM8bYEhBnsrnJW+MNplk62iXw3YPPyhhSGjZPzekNmUZTcUY+EZSfZV
xmKLhONChH0iONNweEg2oM4hjXWEi2pF1cU1aNjJYLygR984YY7OSRHuUJdB7xvRjwzMBwW8w4XB
nbrq5HLlUCFMbX64dJI4tcyRFl7cRIdEix9L50g02f0U5veiEJOTx/2FHtGyoz9MKNgJYkknUDNa
rVyiaz3TlmG0iaidyZ+fKpFt0JG3gF8bLhg7NbVoJKAevHQ7PlQ3uin1i1FbpZcKeU/AUnV4B+qB
Ka9KVVwRrp7MSj7FIf16/oycmlh0LyBaIqHQgHrV+10jBhkWBPhZr2c2Kr2AbwIyBq5e55agaYoJ
sFwAel/PG/2Vka6mFkVKocENMVAio8uhOToUANFnjcDFhqaxlew5aa4ZQ7rGG/FmJmNgA7QpbT1m
b5FsAVltXMBUrtgke4cAJuckyqo2KKpm22CYZieoTQECrjIBey3g7uv4O+claoGk2QTgSTo5gFMO
a+onlYg3K2m/qBKgnnJmn8ykE3bHrNtZJcRrCLr/ugi/lSYowagaB6g16ivUaXqgepLQja0k3NRN
pW0FSPU2A+Lc7aPq6fz0GItf+jA9KKUhiYRwDXRF3k+PAE+ztEa/8MYGjGaqCAeBAAlYCZxHPRfi
wKdObUufHqYlOgiJUX1NJzSjgVp5oiF32y5sNqrI9mIuAEWC/gUmo+JOHPEvUseZGwfAbwO2c6lS
duJiAgINVBoTZQhg0lYLC6ROFILXjFtCjoEzLiiaLp+ZOzRjcA3sg7S7Sl9q5p5IGhn6LOgJWRBC
sRAavp+vFHw2A0y5wqsH3m67EbxnI0UFosS9jBJISbfRnGUOOCP+tkwj5kDIB64kzinYNeYn6Be9
jUP70vX+YA90hniP5IexAmCcQprjwk164lZagoQFzI7mClASqyNXNm1QqY7nHrVQqG3jZ4DSWzsq
itqpaAD2I3QntiXgOiwtezRiqmw3GAO7cC99dDhozCNWgaQCMIdo/7yfM0DPSgZgce6RKblKJ3oL
nIGTNBNgYgwIOet6iBDCaqBTz2/uj/mDiUiCKo4iJ0fzfaF3HZ99UY+R8Pto0fIoI8CCLK8M5wSA
ZHBGgrfaD5+wS+1RdDdpe2HMH+7ilenVmKsmYmFGU1yR7bRL/HE/FegflP2FFb5gZl0SByg6DVWV
4BBY/Q1oGSiuNp5RXKo3fbjwl9EA1angR+En5PLzIycaUBApzRgTOYy83vuyKq5SxrPN31kvQ0Pi
S6HbjXvivRlj1p3ULC7Qp0i2RsufQslvZRS+9ZZ13wVZaKOpdVXV1c7o9N8yjgvfAIQEcae5TPXR
GMu0b5EMBDBekkPemQ+dH/8+JW1nT+W3qq32QRymjgYIZyr2Fwb+Ic9c5vfI9mrgMSFRGEJOwQui
biusdFPLpVOLpG+Sbt73zxWPP4+aPAO5dA3c7IWD8sGVLuY5dGRMZLtAEqwugSBX4zwkVu71+i2c
DLvOgquhugPecqfA9zk/2GUs726clbFVTWQmAUECrXIvy2un14Yt+84dhIGqdfoPTa22rQ+Si4XU
MPcamoPWkDkBvB/rHw0U5f/OoMDgw7UACJVceRqTd2UFrZHC61oFtLwE3gytohGp7DzdAhbU/52R
odWMwpI2LLUuCWboSAr0tMGatupuG4FIbtd9WkIgJwPYdDTTCzv05KId2VvtEAUyYmdkWLQoKO8V
G26autpXunWo0e7+xlTCz3BzEdX70EeJJ1SH09jPF/YKgGSa31rQFK0BIUN4eKmZ/iEmXTYj+goo
XoOXq9fr1hAj9y1rGdcEXQUps01Uy9vOajdNNe/jFHgEYn46P8CPtzI696gHyl8tdCDlVyeA15TQ
1l8Wr4PeymQQF5Jdb20Fik5Q7gnPrquwAug8nTZ5q57Svr6QXC2ubHUE333A6lx0vOQDhcqEV0WA
3aRyx9GhSPXweH6gJ24NbBlkcChZo3nwK88/8qhpJWcZjZjchrHwgNi8ArG4u7Q1Abj6OBwUCTXi
MkSCwNqtvGfTznDbCWJYaZCvUUT9Rx5ncouIwEmbfNMMNHyYynHYTOb0fSpjNG9R8nMTIwLcfqRP
Cal+6qKs7EgbvQdZiBqScaivpVX5lFBDbtVc7yajuaoK8yYejYcpB4g6juQITGTYbyGPSOywrwa7
g+yAgxifOL5Rflrw2tdTEVhei3L3FiwifuUD+r1AXoCqlm1S5E7nY5+jWW7Vdmkmkdf0mf5Z9DTY
1Wkoros+2vU5ue87M7tKYMkt5Gw51kAPrDM16GnmlT8k7RaiFN09+MqbobeSXV8zw8sVRp9k8+9g
CvHbyucgJdeDO6LnW4HMYKus7T3NySczTtNrLNJXiKaNTy2yY0hWgG5tmOW8G4NaQCUIMGxZFrlt
iLTaDz3pXELAVTaq+Kqbx11RpqkNbDHSlbSrHsKYa6/LlX/HecY8oORSO5HAWCwUgUCyFrhREdmR
T7+UTfc8EDCRAXK+Uz7bJ6ycSvT2DADTm1ICb2CoLyHsOmBbNBA6NFsU/Mh0MyV0cMNk9h9CH+jp
PIrrA5rl2qlwwg5hTaUtluLhECbJDzKb1UEaU3lLa4SeXevbUxfUGytuxUYGRnytQfxzaMb3NQ3F
hsuW7oc8uGbERO8nS0H24KzfgPL6ZE7BN1AjwUMYniJmDoeIKWi7lXXhtDr5nvO0vO3nGuxCKHAk
0nIh1VTZFgRBPdNM480Apu4AbMGGAxCGOzCZQOuiemcxExpaMdv1pXYgaWqBeDuZYN0voj9Nbu6I
zO9QecfaDX4fetEICvDcFeIzOOnoaoxB3EFvD20tW5v+No3bOXdioxg20HI5DJDV+sQAcgGSugJl
TWWGx7JAumrmxYF3zbjLUEsMnLiqISpXfC50k26hyZI4gx6GB932PrJDs9uTxr8p5URfBxKIQ2AE
yX3tlyYBDzBWdmOBbztx/1pqwsFU5MNXkYONmGPimw1IioO57XNJq10/MnIjeZXUKB/XIocmz2Rb
RmgbKgi30EtoHsD5Njw19wmcs0wcUB5HB/Xc3BZzWV5laFXsCQUjHKBiLy5ArbOM4kXRdscyIH8F
ZOr2fiwekUcnL+htUsPugYDcV71sv4VmmYG+hxo2UPrN8EOEocGhXDRAuc4yqkG70FcCKybuniNA
2KFAhyIwJIpaf9yUZHAy02q3adjKw2iILyoc2RVIpcDdlamyB6VmkOqM2hkCAtIO1gTCh8iQq6ar
XdYhY4MYDEit0BDsvZRVBC6FDMO1EQTfWnD+N36L+xUiVzF4LHUw37Ug+ZteoCfAC5H23IL44sNn
1F1il2xqQPnMZmNLoXPkCh3Us1MaDSBKARSmPKKgNQVRqlHRjYqL8o6QvL9RGfShoCcwsi2Lu3yT
SdI8RRNhe54WPIFyAI++j4V/p0LdOHPfyE3RA/rfU58+kB7tVXso4MmmTObXfjzs+6G5NcNgcPwq
/110BKIzZRgFm7Ky5tohkUBN0k99uWeNCBoPalHDrcjFY2JmTtMig7ZQhblKQKaxs9LnbkVG8Er4
XdLF94AqPgyMb0PIBZR1/Hs9lQTiLuRKpOmtDijg8sOBz+Vkg1dcuEqFodPV7JXMM8oyFBCMTseo
JKfpYQLMxpub4krL9GGmEyoxUQ291IakLvKPz8AjNK7MZbtNKHuFBBkoDwh8HPAg7qEzGdpgYzJv
DNt71Ox+zzT2BWgHg9sPwZ6FfHBw5bwYKf4YWmw/YQgiWYCyQS4BLO7oU95xdzBfexB3bCzfayOz
15AiJ+81QZJMy8fBap8Sbd6QDKJ6SVtAsENtBsIBeqoe+5a/cQU80CCHjT9PaEpHuwAzwybrAVqa
OGIvVlc3NpF0A534LaRqbsB1OygNbS9mDcxmqEW5U4VCqqzDaz8Xjt9mP6AlcODWS1hYTlVan8BS
APNC7gse/vTjwIszwOnT8CqEuuqoux80zT/1EFINBzYc5sRYiqWI4iVAY7H5pBi5wu3vMCSlIBV4
KJ7fmsEXUNKgLuqHr30pb8xEGQ42ZgXySn5vmPPOkvAFoL3nj4ThpCdz9mL2kz1M2mOiuEOv2JF9
C421kXwPoQwF7xrccpa5PGJfCG8eeDIWe/gZu9P6K87U16QHg1wlm3Zk+ZuFgl8QZle0rrUXWI/S
l1vCRv0tK5KbNpM3dctSJ+6xHYea7KDieGh9wXYm/mA0/eI+hiKhW3ExuorWTiJ6CAYjlMitNnb5
JFuH6xkSL81jko8/wD/oDxV69+0hbYZAjl4o+6j5PIVjHz2IjOd18eAX4O9ugJGU2yBK5gMqmD/P
h2GnyiALsB3i1GARI/Bb1ax8aMh0ZEKlLDbqa7VIZwzA+ekvxnAHqao7oHFfAj7sOh1dyqlPJJbo
uaPcC40dAH7XaUqVjz3BNiq8pqmhp6Z3aUuchDwV6XBr+fLeLAl06tBRhcwolvIHi8QB1P6Hlqmr
ufkGxpbbXkIEfAx+gdKV2G4oCi3pxSpVGzhEMAPd5V7gg7tkdPac5Q4BGvT8rH8MShkGLQENgro4
QISrGDtJoHvs92mOjd86fmTYBOyscX7sweGmPfRDq0sF0Y8Do0DPcKrA8UdKKZefH4XbnIYVsMGo
ngxCQpqsdxBs30AGwz0/sBOpIJIlKCxxdCBNc10BDeMI+hEF1rRvukNgCS+D3HDf1FtaGRey3FM7
d0nMEPywpQ20yLe/G1Ihh7hVsAUJUAQA/lZO34z8hTclVDCg8OaEJncnlJZLfanvufzqDznSn6bX
QMwiq3285oHZnNLpKojQP4BwDq7+cj9AHHaecSF2oTr0XP/1VPt4zOsz05CR1NkQFp7pW8+sbrYi
h2xKld9CEudwfilP7RiUEKCBtRCUAMp/P73jLBLwkVB2IjlSTZM9IEVxCt3dnTdzwgsIwcB4AyoS
67huwQQQ+5Yz2vteN0AP0no10gEtJ3MXNskmIeoCVOXUpoG+Fmg5gKaDOb48B3C8aajslAEZFJyD
qTlI2h+yoie7Widvc12ihIjptf3J/BSAIibVJRzoiTmFUXSuNV9EyJdnD46tJ2Ga9AV4bp45Z+gI
tBOk0hVkfeuO8Qsn8aOLoeAeLfU6KFSj77w6HVPZ9NEI1rkX9rO4KiHpt80g+I3mwxDtEgEQ19zM
40bPrbzQNjqR2R9ZZnTdVyA5fIPCIFWj90v30NfcO79pTriZpQaEZbTgp0HNej+PwSyrdI5w/sQE
RRu50+atiXQCwgQXDJ3YnQAXAVnDgGgFf3DlqDNp1aE/wMfopP5sVI/1lPwODuumaoIr1cgLp/vU
9gAPBVV0sETQk1zdxTPRY50guvbQMnPqVm7rwrCD8dLsnVigJT80gCHnUHdYy83VUQpR6hBHDpCE
r/UCTYSCz/kFOmkCLQEU68HOQkXr/QKN0OKkJYWJMZpuZJZVtgGq5z+zsWySoysNGju5xHsCiFwy
4aDtaLfJpabDiQWxDCDgUWzEvz8o9gP1MpQoZ+Rea9EXXUS/9yXfhXT6G7czfv/CB0SiCszwarr6
UWcjlbCTq/mlz+K3HuKiNlDjm/NTdno8f9pZTZniQV+JErU9QHWIPSe9O0Cds0JF/7yd08v/p53l
WB0tDYFIEDB4GA8ofg9UmQ8kCy+1Ck7aEKAXLXwqkKVXc9ZNUCGz/OV+Uv6mg5BPBR3zvzEM4Jrw
cItWcDarWmypJw05KgwDcgyHGLJtfc93502c8GQoNQLUARqhwFhWzpL2FtCJFsq9xZz+5H53M2Xh
W9Vk17N1qZ1/csIU+nMIa00wrpefHy0KqyGGhuXPvRHxiR3OGFL/l7EqgMQAHWPiGRDMm/pFIz+2
AY1nq09k7gGHdGuRorJ7yNnxKoL2ub5QqD41niX4A6VOgcbxS1XzyJYc2lRYeEQCXVT6MDePUL5/
Pr84p44LeO1w++DvokO9WpyC1YUMRI/FmbLrJass/AQlxugC9uWUGUBQII6jIJdkrhvxkBDOdODj
kjFVbHOokFc1sh6zvtCGMk5ErbguFaJzdE8giLo6lTNq4dpPsQFQhL6DJDokOLZ4QMIuywq6KGJL
YiDQLAXdErEXKOewwPCG5ksiId0hGSS+8HzC9wyiDpaYbV5l9mxYXlKU0L2uD/nAn/Ji3uBxgF1t
4t0B87YX4sIFeeI6fjeC1b3fhA2QAJAb9NIWynHVW8sNL6bFjcHrDTdq7/zyn7QG8r0JQiXWZ50z
BVaH50VKbOaojlw635EJGsRhZY/Fz8i61CQ8tQkQafyPsZVrzkbQ93QEYzRErRaK2mGnIIj8+neG
ZKIRicAQKMpVhJGHSdvoERM4isnGgYFcHaT6gXsvEdtLdcF/nh7Tn9ZW4W7fo+ZcFrA2QzRPmZMn
yEtoXAg3TxsBjsNY0HGgOb93a36vqhTP9eSeJtOG5A8Q/nGTurowlFN+GhH7/1hZ9sqRs0n7mTYQ
8UVbDjp21Lqa2xHSaOOG8X84nNUWLwGO7icThnoT8jLZ99T4AjHQC67g5M4GUsnU4AgtTzW9Hw3u
Ot1nEL9BHNB4ZPhpysoriHJR7nJIZV1Iuk7O3Z/W1lwaYBeirhlgLeDNZgwsdwYfdNKQUO/+MvgU
94+13KaAiaCvuN4MsqKlSeWEzUANSPsP20yrC3N3cr8dmVjtBAgwatqTETtBGS6qyrro3ND8W/sN
hF0En7jcgPF/v0Lo50Q+uhs58tQbEVIwN4pNSZEVXyJBnlwcXHDQcsQ/PgA+Az6pXCrcoi1abiMk
RybWOpB/tHl24Tb9aAm1NYbsd8HlQVlumdijI5QbpUVj6CR6uZBb06z2TYMOSdXdxUi8z7u5jzcd
TIEuBqj4IlK3xqz0RhmyDpQ3zydqq6vpBfAHL2ThLYEUdmZeo12bx+0Fox83BoyixrZIzBiAvi/j
PxpfMlsp9JJnRAvJvKHq1SrS26wZLmy/j0cXVgTuI4lC5UK3fG/FYh0w2xnWa4jxZFmRoQGYbRL6
GvUGqgrywpqdHBPSZlREwQj+gFyvQCoTQYXz1JLEZSCapAT9wmHcnF+vE2YYymk4sKgdApS4GhS6
kGkSxhMehpkMBxH3NUZuV11+wREtv+Z92Q71dvTOON7UAoprnTLQGQjfKMH7M0FDEwklK9o+61jG
l1Dip4YDPpmyFMD2Emj792sU5H0atRZ0LLKCP3FRumwQ9yC3/OUAeIHXm+BCII8HPmXlI9gMvepU
mRkQpHhARAtgJCMiLtxHJ/abwPvA+JsDI41A6P1YWohIlyOEaz3DmjbCKK4zal33EzSMocGS8/zt
/E64ZG41JqTWg4++beZVw7RFS+JOGwZe2wocC8JWeMX5y98wB8UR6PegWA2QyPvR5WFBjV72MFdC
5VVbng/BszA37TTSdoze4HlzJ/wSIC/wgBLMCOT7q40xWU041DTLvGHO7JEF3wSe7QG8D7rIt9E0
QeNc7UhwKfA/4XjfWTXeD7KTJRTfixy6zSbe8sFDOKwfN1MTeUkm/3WQ/5K61H96V+L4WYn//r97
ouL0WxfL1/w/9kDF4row7f9ZYOoJmnHtf918wzsr+X/9r239Lf/+438f60398Rv+kJySxm8LCUMD
zibo8tIEdsofklPS/A21AqhHQVlyqRMuJ/LfT1ZoiLMir7MQ/YAQjG39p+aU/g3+exFLhVMCAQg4
qX+/yHH/Lxf5V160RS6EEBF9JNTtQbpfg6qSMWnaET0DF7p6xq6A7CeaLTPdmIuO99E0/WH6WA/v
A+FrsWXBEkIhQy+Z+Pvda4rZgkApxD/jZh52qgFcpUkWtWcoHyJXDgYFcfk+iCGQaEG+pLXDaUy3
usaXKGDCvPZnRAOxa3E/u5q3EJ2LQpfX+bVKoLt2/mM/EEp+wQVxL6PZtiTz69KqoVvV9Fg8tynU
S5AATz72eGVS6/CmAPlvLCGVXZX6k0wFcVW1oxR3azz6oZ01GooyBD3sEu9H2Xhh4C2JqmdVR8op
0RjNFHqCQKMD76Gh8R3PxE2KxNyOUd96AZpNqGPi0S1Sphsx5NqNb40WYhJgSW7+D3vntRw5dqXr
V1Gce1TAm4tzLgCkT5oiiyxzg2A5eO/x9OfbLNU0mWQzpyZiIkahkdShVpcygQT2XnuZ34R2wxB9
4YuMvIzXipqgqZgckEn1tTj+HtnBjVY70NUN6YNdo4sYlMZ/IS5cVT+K26758aO7eKhOTWeebun/
dzX8aLq++cF+qdp/rPviO3b2ZXH6mf+JcYDmPUfaG3HgVxggDvwonm3/Xx/8vf21d/S1dORQ2OkM
owVj8Mn211BBQFdOdNdZa0+3P6gaWH5UqYJvKKr735JzbH8mzo+jIEGc+yM/6xcSlY9bUjRiIB4/
Nvifb8kOpe9kDnQN98QQXpYCtdYx6nsKCL2s7rsQ84egLD70BbCXKgl1L83izLPkacAmY9iZWjiC
r4vO0aEfR5JP87vH3WdazDUEFZ1e+vP7GrN6kgtjgFKVjqPbtUOxNRr50KNVB0lVWslZ8EXqkHyK
suW6qprrtLB6FF1LRFvleYc6liX2ZcMGVZRGdmn+I0sVXgB3zI5WiCOc1gfgS3IbC4mg9a3RYrel
Q+01jZas/ZDhjefYyNpbqY6R1xRtVBRHTfxoMH5d5pWuywfk6TL/cQn90an777C70K55a2+5ZfEQ
Nz+ebqvHT/zeVJyOj418cPH8zbNNhVgjWGuR5GLQjtApB+fvM1V9x/9TVCYqCHAomNpfm0rFQJ6h
oIOwOcwIPvwnZ+rj0PLp6qUnx3biyGc2LC52ctBR+iQyVGFM7vJO+RiZWelNqAojVps0C0hD7ANX
dF49p8nqewev69tG14NdG5v2wXBQr9bl5VMAhNNr6tTGtkZpg29lKysRnkvLmK/GDBWC0dCidTuA
UBzQIF8thdx909XUvOv7EKGesZmcz3gm2BchHko/pDjEyz2o7XqHC1qCKUlqmxfjbJpr9CTo4vR5
tObBqNCJyzH4bLXKcqYAEQXG6WOB+0pWwyQRwq/IqZ+U1U0WLgoGL3idDHWA4i1tsawQhr2tVoMG
K8odLgrNCuXifPPn2+o/l6f+6x5YtBLe2lJ3t/9ApCkkZ9212UPxvX22ucRnf28u/R2zOKpqmeGS
kA2j9v59YhnvZBv1ORJaka2SMv61udh3DO8YrgPGYIT3NGHFgwDGKZuSc0YgltQ/2Vynlb/NkIjJ
FPg2XN64G1F2PllEElXkGBZq4DspylTxvJnt4FeKQ2IS/ihfSVT5Fc/W6eklTgplzlzF0UYuMUX6
hVpNG4w1V+bgnNkO4gx7uh1+XYbzn8YCQ2n1JEp00pCGnYzVdpCN6xI6SFliEWA491LZ75686ld+
0aOCyem1oPGLJiRESWiSz5+aY5RNLYPu9+1hOERKdyjtwk0V2a+DGWeaFFuh4VDO4UbHxyvO58tu
1rfgYLfi6TrjvEEe48zPP40G4ufDRQPyBaiAe9Oe35KS6EqGBGngl5F0U2nZNhrDFUZkh1C82Ma+
Q5boTJvl3CXF2nqydnQVErhMW8LP5fBjMXNZXCanoveKPvGkBG72dK5j/tpyfforxVp7ckl4AqbR
1PzKKku8REb6RE+3Z16uWCinL5fjhoOGYpCe7MlCSqx5KO2w4+UCXV3k4kth61uJa3EEAtnQLwaz
P7Rd4jldeQ2E8dz1iRUvrk8l+qh+TRfrdEs2utGradoEvjl8wdL6aulyf26zbVo4RzuI93MY7xPD
Ae6MOVdu30VtdwZ6Jo7ul7fA0J2aGN3BFxNkJ5jtUBvywJ/xJAOF9llt8mNlIc4p23dFtWDJHboy
xshaqO11Bbk2W433uAj7vRKsirr3cLb3EjYeS+GIOfwBnqQ7yFBsyByNvrx++52J/Xb6ytiHonlO
7Y8KO3/+ZFnUGHWbelTyymbzomsTL8PeSld7TxudW6ltDwimXBRy+/Xty74W2Ziz446LRiL8xZMm
WR4gWReMBauxGL86TX5dlQMk1Ojm7cs8iiCe/jyYLEADUErkWDgJ0pAxlQAeeuCn8ocyra4LmGdI
BGmrqivXcmKAV8DDLQzxI5OOIsQkZbRyZumoCpp4kb2vimWzLIYrxYs/WeF7qKSrHEB4J/WYR83E
o3naoH+7Rp5h61T1FbaRvon80MjakydtL8Ph4eKzEf1KJf72cIAX8sq7Qy0KKi39F9QmT94dVoR2
KnWWg9OF8yGy8mucoQ6h4VyYbeDDegAzjoOaqg3rJe52k4lEbJc+9G24cvJkn2i6K5Xx52ka4aDg
SWt03jhd1Sy/CdOIagZkEeCiKEFXgGuxspp8W1jDOmtAUo7mdlmSm7kR1K8S2I+0snC+bpV5o1rZ
dsK/Y9IW5InCTZEbroGzp3iSMgJagUpkRX5CacevVjuuptrYNjzRkH8eOfAz6voqyL/U1nQZae0u
wdoRyiLSB9ENhhCtaziLHyBBixIvGWyYHx1rWOFDQzs3+TzhYCAuqOflNbv82M+hZ7U6pmSZ35nZ
Z5wvDxgDfx81ad220yMhEcuo/TIhXR0UboCRNu3xbTHDi5abB1WP93FSXA8xni9S1FzRvrqww3kz
mBFiiPmhbKnwwuAWbM2DVGma4LxcqiPbVrfvcyW+sdLuKq4zA02O9MMAKt7FgvM6cfSto2MkF0Yr
XAOvbFva9Wn8HcNqJEqWTRnGKyQShBvDxzjhjZr2fSLOBUN3ndlZdZZnQu4xNoaGe7DtDgQPEUhK
82fEsxVxVzxriG1rrVjp9RcbCyIvRsKp0ozvU6ijMhvkLsfe1jKrGyXJj2B5/HyxcAcbD1ksrZtC
OorvKodlg+ztFfoge9TXVm2XHach3OdYh7qWMSPfrn/AdXg1hNG+hZSYItGVS8tdgFGXabDwpGWH
BdtFF/aepGdH9D82+IscE1CWteS8F1FHiuVNqGgXdkZ9a4arOjHQTkb+qo9uxmIoXQ2ImdeM09c5
l9bCz5K/3EoqODbbHuKsc0tL8Q5P6NXUNRMBkwUyKvkxqeVN1Rtujn9frrS7tjY9OdC9LIn2Ujeu
izTZm0a4Gq3hoJWDh1uTXwXdDuKX24yL38JvYS63i8P+JtATz66ZH/DiSn32tRluYZ37xchnQhah
hV0gNce3tsABsZRH5MeaXd/qe/Gqo4z/bZJY2dK9NHS7UR8hZ6VbORy8rA43bSmt9XDCowP9pNZh
HQ/9rhvDG5LjfTovmDIFj2ugMznJ9PDnnC6bWg1WWbT4lhremlG00jNOFw5WU/1gK1hjKAmWJOMK
Gs2mEa8mTD2liT+3wJB1CM4562TI862hBHe5Op2JUK8FeeFvgBmyyWzs9DhemhqL906Fjmg3Vxbk
srCYNr2hnjn2X7ZzSeAcG1cxtD5gcJ9OgRNsa6oaLJQ/OunPiF3cmNBuMrw3jNlvFX0fz/m2L8Ac
zWW/AkNIkyb8JM5U2Qg+RsDJ3HbKb0y7+2hN2TGQDexrZ//to+jRzuD0KKK5DiILaRIorSdpZqcl
UZEHtgMiYjZg0MmZOzvLt9HQt4mKwBz/LTnKXjH7r4umXsD52VgJdKwQo6wzt/JansQskUEAmAUF
yOnzQx9q68iYD57oPEY3MShavVi+9um86XJs361upWpgoMf6IbY6r7YIFvqfwkZF0v30Fk6exjTk
Ug76xfENbbq06jBxo7J6SFrrw9u/9bXFgWqOwMab6GxwUj7/rUNWx5IK1c9fxuxzJesXpiWtKOu2
3eI87pFiCFaWNfs9YajWok9zc6WjjKMRhZygge05rBvHOZZNvM97tm3Un0G2vuDn8yw4vxXcusGE
8zcnz8IM5yazGsXx+zKEyTqsoobAg3lUko5o/AxrcJarXnLupBCrLHx+3bef0Sv1H2MLMcZmxEAT
6+QRSYmlRbQ5HT9XvkxttLID9VtMHpQV58q/V+oeC4gQI3MEeoTg+POXIVW6VaZZ7fhqsst7bWUi
mZcEtl+p80ardCLyGRwkGPSXSRKXFFQ06n4hS/T8kpnZTHkXc8lKJxHj4OgNA1WVcC0SXVjrERZX
wqZrWImqM15wEtZs4SCWbsWKmCnK9BqWmAadXx/WUF63xpxtTTMDT2vs26XZoXr0aYmndVXKmz7H
w3wcVomZ+xOfyadhZZEFNWF4YZv5MY+l+yqXbifUtpK6vVLmBBqmc4xTDr/I2HeNkFQ19ilicG2O
qnOTvM+T0bUGY1ubyZeZqmqerHs5q48NNy0+39EEn5No1VXatuO0sUsDfne/GnXOuCn6JLKxnuvh
in4w6mgFWWU3FOEFztKe0ndX+hysBrLAedH3irxscFXYiF3SO/x521zJREwn07dCvWEce69Pw0+h
LvlSScXSJfswSn9CKt9q1Mp6P91AvsU0epLdNBnWTIq3kBB3CnmwyLQQvV11A7z2AWd1mFyRLN3Y
abgxlBCNyRD9r4nmYXdYwulSxO+50feB+iWug5uFQRQZ76HFJrcKqglfOaL1YB+1JNwhU2xGxRel
D0HoxF5dBvdySwpu2kfaEFgK4DTHewiWzmuRReqd+H1I9lmT9VplSFbjHGcLNrYgrkP4F89w6Oor
OQ9vnBlaKbhU8TkanGtxomINAJ0cxqzDX6N0O9bxz4nnhyHVIbc/NMNMpYfdvdOvOzn2mKjt1HT2
lyB9nyLkBn7uZrGcVdORPyFKiqcZimj9Dh+Xe1vPEakJtAuoWb4TWncYmx4Dp7uyivlyiIeDnnLg
J7xT1lroYDSX5kfDnC6N/GqxkpukIeluv0BB8OoxvxY9Ixs1VtUYN0ql7cd82FVztNc4hTp98aM4
fb/MsReW46GgOC2N9H1BwZo4DYT0hsfGh6MhIUmuolvRCxFrxJxmlLMXKMiEJ9agOGJzp93NVnqc
Wzipcs56HVeO3u1MomuHUURnC7G3ZdNEmMDwbhqpX5k5Ds6RdGuVPCBsD7Q42xpTulUaMrnxA1v6
7u1g96iM+ewcZpJKWxxVYfrijNZOSk9HkZOe3+7waKVbUQ+oen/ABHMtlkGR6Ns4DW8h029ifd60
AWmg5pwpS18EXG6BpiX4RYx+CIQn7Z9SruVG1ibHZxK0Ggph6YyIqJFt57w7c9ZT6Z4GQNGMMS2G
dzbTBsLg8wCIQj6UWCm0sUdL9tLizEyzu8aN2+gG63dfW0jjWz19LxnRqiYOJ7VyX0fTl7qObpCS
hkGnqfugko5DNK4pZDAVGr+asPLtKTQ9vaTkJDYoCUfTPJCpS6Z0TNJ4PyxZ73a2SHPEw6VIq6pw
g/nHVpkpCuKSzse4Gc3eE80urDkH6KrTxqzmzTjqgVvm6TYI+gOmsfvS0jBK1vaGRv/Iim+oP25a
tg7yIpeOyYqaR6wIu9FdbCwIhlm/KLOw8LEDdNvcWmBOhh8TG+dQ01wuC2W+HDtRgWbEKOiykzsV
RMElP+oNk4gu+gRU8j2eyNddkxeINQbQmSgqKuJln1vEWNZqYXq4C980CnrUeDEXEGuIw4+/vpup
qAvpVuKw9RBwuOnVUHVnOdvqevdVaqIf84SUAYT7rVlU17bZ7wa2r0QrosXZKU0AkuFecVuaSDtq
vAHE3o95Gn7skC6PqRyLoahWQT2siAT7MAb7Eyd7BH6uO4OizuC4iijW1IIauBzWYT1MXhuGNzUe
W0RkLeWs6+yjpDq3KdekZfZeCTqUHLJjLWt7XAgubOrpTHJWYl+0CG1ohb6dlNlnme2xsllpJluU
OqM3hnVXRfsqGfELDG9EmLUq604ZC9fqsKJomsbVKwmsO1/uJNt4ylI3Q4cIx3HuNNt2Kociejdm
yx/0beqh8nSrVoY4ghOP9v53y+yEloKB1EGLezweMlukg223KFGMt3/2mVW5EHQjrHSifSal27Sd
LjV79g3UaFHiekhT+zZu+ksty96bxBYLgQNReCcE5YVCCsze16jJbEzrpQYBpmXeV3P2vuuse0ON
blrVvqkJziunzwlYdn4dtsGdKLGjJEu9yYo9fK3XChFNRRkStbFVFYQIP3BSlgZ6A+PKrqitS2lV
VNZOpk52nf6LGVPGk29nioMsAjHTlZfggB3Onpb/PrPMD21LdlIvE57nk+Hi9Iu4Sq0JS+7ks1MM
0VpD7rJnRHIQJ31ThGdy51ciB2qG5MxMIwXF46RX39HeQthatnzbGcmOeJgcvKbYgnoBvH9YvR2Z
X15O8OLI+RHYVOghn1xOjk1ksruCAinrDyI/iaia7aJ4ECtdyCm9fblXDgKd7iOUSKoyOqCnw9FZ
8DNMfbT8kqCfUWCDi0HgYZE39Gy8WEm/oNRxC/v6GEf5Nm57b3KS94838Udj9v/cPPB13NozjMvf
ftH/QFQLJIEnr8t/6B7+8aPo4m6+fMh//N//4zZxxwn05qSQL/hrUshsGmg2FBQNoL7Dgfp7Uqi/
Yx5B9s/AHUD6I4Dl9xjefkfnmxIYIURk2R5F7f7CtmiyBZxSnJfMh1kbfwBte3HcU+uaOiBupmvM
mB7rvyc99nlpmmpqqXVbvak8fZzQh2lNl74aMJKfTx7T9a885im27bWeC5A2BOZozCv8iOenvYws
bTa0NLy7wkBqIsSuWzAYVk7U3r99pRdSvqKEF9RzIIM6QECmqc9GB9NSOE4Q87MWrL+Qoz0M9n2R
T6OvzHq6zpsG8P8ANCcNJD8Yq0+zNZH/ytcI9JRfcu0nZ7ik6DQxJWy/EWJqg9lxNS2FZaFr+SpK
/Ldv+EV8ES0HfEBo0Qqi/qkQR2I3uTGOosyetdhd2lpmyFECrBkXCGtIQfnMdPUzUeaxl/I83UTt
GLlgKmuL+v607ZNlsYHLdE79mWB2bdfle87jn5nqiLOouRiDCM8CaSwvMGmfEH1RVui6OBeDXroF
VFe/xiEmju33kY5BCmvZ01qSrLC+qIb7SUpH4E/K7Al5Duo3C6XyvKg9O3S+zIbpYndX3o6N+X4a
cODudElz52jRvd7E7tmwgOsacuQHuRW4ShXgyNA4rZ+D72vRV/vYNpKnIR1zBjL/SuBVhZeTWKKM
4fnX84VDFzcc47Rz/MjuJ7+x4FprkOCLLEehDctdWjHhp7zrTKrP4CgHzj5r0AwmfTQ3by+Jl005
6A5M0UU5wC1x9jy/lblMLT0fKseXHRLSYcxbH+W+2U1yO/eWGkJHlsnOKlZxPFd0ZhZd5806GltG
/XEczOZMK+hFpHh+O6e5uqP3pYWcA7WJVNH50+rQH7TG8bT+nmb0uT6gKDNOliYgf0Ii6F4qodMy
JJ7A42gDthx1HSCmN3aUk5V57lh/PEdPLwPVlcisMfIjCj5/xrlOMqXEgzjXEWAfpu6LNk1g9+L+
IpdImcNk8efJ1vZVpGFaoNBssSpKZYT4ImPbmpkMf8NqKTlzxvMqSVA2bIvC+q4VfesOzkWfKcHF
MoLol7R+HRS0O6oy3khYIVPrkDM6w6W2xINXR85dYyhXfdDqh8rMagQr0sqtQ8xLnbiCDjUm7mzm
3SWprq3E/a4OydCCqGx8PN03hR3lK+BTWMZmwYMkJ9/TYvwchnJ9tLGSkwD1+fYkN2JGZblpfIcW
9OLaZo0Afdmi5h7RpUkLpFycoSjPRJpX1zKm1Aw5FYVj67S5Fk1ZPZpp5vh4Zc4rehZlgqaihn3N
tgOGGw1ReVCggiJqE6FkFvoo509+ZtjewMfO9BRfdPpYyQQ8S4yVKRBPWaGWU/WdHdDas/DSdbUW
U+9cLmVX/gZmuWpHXGqjTj5T7L56UVvB7A9EDtCfk4GoDCKNIMFFi/B66DpnHSLe5epNfbHEjeXa
KOux2j6fiSHinDtd30BxAD1g6UxIPglnxQjQZagTjnej37Xk0isk89LNwDNFCMZB17//YpULxqSl
Rf8ujQ85zTy7laIzP/8VEC0ZNKwT9jR0JEQfnu+0oEMTv+pDB5+AkZZXLg9eIFOXRxZaxHKNnv5C
W8Srw6nZB02CFU/b2SvVki4RaJ32NmVn2QPIm5rkzIzmcdZz+pBYlxbJAuRdQPLPby2NszAU2bjv
5J816LVX2XyJ2DWCFOZaqM6weWTkp3Vtxwx1MYP5Qu9TooUR9yvEODo/DTmjFHlwZ5WSsqyczy1a
hQiuRrmXaDdM2lBnahNnMzkL30bzxYOFCAEHk+Ihuajt0V7ReP2MeogfOg2Cn+kDYj0ODXdWB2Of
dEy2zhgEriaFyKSWccKQHwgkNhIPwIZk5A3mdVsqC7Ddq9oqoLWifuMWYXuQ5BpJ6RztxkyIPodT
4ptzbfl0k5m31dn7GE3Bt1fdayeFhfmviKqkeafyHgbg46IPLNsfE2fwtV6iFGZu08V3sao2v0LL
f0OV8i+MWhT54Bsg+0eyzX0MxwbSDbDFf3TRj39smh/Fw/e4+NE+AzGKr/pdmijvmHYYoDRACcIb
FXbuv0sT5R01ARTzR+o86Bv2xO/SRHsHj1oUHphkiNHmU4CwcGFmdoaow6965g8qE/U0BQAZzNiJ
kalwtBBYy+fbMnAkrKU4BH0FhVSsI3MxJTWdAQXsymnrzE3aVL3TU027T2YHARl1bG1ia9beyWhr
yqOaM6Qv1WCtgy5LsKc0kk9JbskoJk7lsYrnLvIUSQ0/MPww/XzU+tu5K3MEcS3V3iateia5fDHv
E1hnjKNw06GTy39OAk3sSGhvMDf1x7ht/RD087VejWid0qD0jBmlxqBlytg6ne7Lc5ldaE2rv8eu
O90sWdW4rdYN3pQo1wnCrPssKVGMjJQ7dB8NxC/bedsVTXsmOp5WJtwz5SFpGL4ZGvH7pEVrN0j7
4VWR+rOW5+tuREQrHPP7cSkYBuV16XbBWdLvC9kycVFOZ4ZxiHeYL5gNvCRHK20VfY4hUe/SZL6v
wCzh5q46XmnpVypiOOsE6ruHwXm8rvrCOZPtvgCDilsQpC+cHtDao7h6vvqsuhpna+AWqqKxVqYW
MaHXleLTpGgomBqRdSG3duNHEy1eRUqkVTqrk+fMHShYkphDhBgyyJD0W5WPkpto0rmE4pGK+vTY
4g5NBpUG+Bpxbp1OjxerkHJkpXlI2j0Qln5AGV6iwwzhYyh6t0aBOUuuzDb2Fnnaq7l5zLTv2KMg
rYuXT4DoKVq4YQ7HmXKixwDPKnzN+TzbiSvpHytEv+tWWsfObdPrZzKw0xPi8dZVEO4QFhgvn956
HSVFkasQslqpVFwsbXMfQ7PIc9JlxCN9qXZP4uErnYcXxrmIDuGgRmVtIbwn6OTP36ZtDEy7HAVh
UlXCR9XODvjGJZuSqmqV5Wlwofba175LLBefEnqiqSC1jFLitkovuXZrmpsOBcszt/XyMXBXgE+A
9tqCH3tSffSO3WRyz105zTR4ix6pXll1zZYYW/qz1Lf+42P4o7Py34I4I7SA/v68/NA3aft4TnoP
MZSQV8H+4iv+eU5anJP0AkQ1KgKBKugy/zwnLfUdPHFstYXAHCRR0U/45zmpKu+EpRgTCfpPAoTP
p/7ZwuOPcHbhHBC8l18kmz84KDnAn+X4hoOBGKYCSNsRCsjhn6/tGWHuIOoAB6ho39/Puc70aCxL
38yQrW67+OfQJNW9ppQPTx7aK5tKrM6n8efxumQBWKebjKlP+xMLShpjJclAiSHo+UOrNTdJO9Ue
mqj9OY+P01xAXAvTU3pjGOBRPoln8KRNyaPsh2GYQUbYpK12Hofr1lSXX/vjb2GrvJEXvwi+MLqx
5D6wOk7OurbVrdxUuIppW/mqa/NxjQh/um0To9iPEWhPAStQ9U3Tjvnu7ad5es7yC4WShk55CJkJ
SZfnv9AY+3CxcateT1jxraxIPzbSclHKfQzOP1ZWTQXF7u1LvvICQb8RgUlJBHn35OdqRpB0pZyF
6zFAsSwoZI3HmyweQ7roTEnwypMFP4QOqMqPQ/z4JJdznKhqRgnYkNRWMdoQkwxksIh3gWGlB6md
vxipfMBDM0MV2fxz23TBV0Nqg1+JSCNJ2PNni5J7yrUNoDRwALyoYoAuz7Xm5gMyzPmoNL6m0hSx
BbI2ThYN9cZB8hV7dLUl/UQ1y4fk2DjzTF57/GQ4tGBZ1xCTRO3+ZE0vihG1ZckAU9czZ23WS+aR
N1Yu8kH1+u03/eL8Y3UJbQ7kYXAFYXZ0sn+UOhnjTI8xEgid8lAOgfE1Ku3sS4FC3l09yAOoD8QS
5KQA6nuU6pz+M55Pq7ie6vWCOvv7VAmU5Uwa8GhidRJCkDSlCAFnoDGBOF30uVyFoIIIXZPWxy5Q
M3Qi5Nku/bhylNKt7cz+kIWzcqkNixa65GSRlwfBfOmUWE3gzyZ97M2JT81KFjHDMGlkFUVVH9Ue
i9tCsxg25KHfNrZ+jEPpa55OmhdFERhTaQLOkZijcRtMHUX+mSf+cj+Tm9FVZzeLoeGjOt2Tt5ta
ZQTKhbfbRFa6NoalP1gOsvFY7coYowRlJP/EaxC/xVmaJl/TcVIgfRxUt58YxbrNFM0X+SSBAapo
An/M8xaALnQAkLSKNp/r0L3AotH8EKQQvOE4xUCenKyQqQ6MuZyMYLWUQYkmXtLXXlmA8cyNJj+g
WKzcgGBWSoJvgZR2otvXidqPgws1GgK0IiDbEKg7jftXmZ+PaYsC/IhyndupjlR7k4pLggs++bYq
l/E6rnGiaQKEAEH6T9YBA0PjOp6c7CbOwPVkBRLwst35Qd/pmzpq1T1+gcZNbAY2iKeWPniJxr9L
HbLcpSjG3CXoQ3zr9I5pd9/8aTsaeRtUJKACUQowLTlFpWqDMRihBhMhAC1+l1WzTMO1Picn/vKU
E1cRgBiwQwjxnrwDcAJJQK8JMllot/6ozj/KyrTPRH3xJc/3HBeBiUQspFQn93wedhCpjJfaGIOV
MpqdbySL9alRtRxvjCLz4wF0VV+NGK82hXrmiHvlyvBcSAYo6zgDbJEOP9kSCTi2OVZbZzUYGKnQ
/k5xtk4Xd27wxgZLNoZNdC/ZxTkJs0eho5OfLGCd+PMKcDOtvucXbiIzlqJEc1ZaiduFq012gJVC
0z6obZJCWmhgweeKLK3TeMxTD1WeZVtOeQVAIlGrFn1CqzpGqTx/Txj6AFxrfTUgarhpkTUfAjWR
DiDjtQ/4uVW5axZFdCOlRf7NzCT9Squc5Hrq02DzdoR5eaT+CpwYtdBkY3E+/1FTpdVzVTEAiioH
OsxoO7eVUd+0WGQc8FHo10hKX6KbEG0caUrPLKLXHykbDpwYbT6K0OdXTxddl3S5cVYwl/pN1+iR
F0iY2BVSZW2StB6uKCtLtwL85EsJMwowvul6yWTtOleDeVUX9n1qBTR0o2ChKluEfIlVbKtSN1dO
O9Ye+CnVr+TqR6gBuOnz5iGLq+CyUxnEvP0kX4Cc2d3sBmI1eBJQJY/EuScLM5wmZYgGy1rVoWrd
LIQTN9Cd+BDBTO/ceWxUT6hT7OIOH5bMqJ3dlDflddC04f1/4VawCBONN7jxunWSqkzI42pxWrJH
GkSuKrlvHoYeY3OgLe3OXhQJ/5kFURU9zCnPGzAhs3VUtKa7OXMjKi/wZM+IFFhoh4nu4Onycnib
2dhG3EjdHJHm28E0k3ew5uIjGRqzR/qHXqaFIColfYuvt7PBbyHzq1g1ziy2V1Y6IAgiFeNY8iX7
JCxGmhrkEokdMuQlUvVRal+Y7NRDqxS1n+mhBctJeXAAcBwkq63PdIJeCco4DaPHI3otsCdPgkdZ
B52V1Fx9coLgImgde63levNrDf5Raf63GJlnSJp/4Ta2QHz8fVn+SzPqEHfdr+L88gfY62e9a/H5
371r9R2CMag/oQsFcIIG8X/U5IhJAZpCK45qGHoFgpL/UZMrFgR8eCXoWOChQVFO2PoNq7HePSpi
CAwMSi/Q5/8EVvMis6UUp2lKBx1hG3Bjp0LXCd1lJcaJyU+kLrkwcZC60QpNnv3cCtXrZEqzTYTl
9d4oYyVcaUY5tPSzA5Lg0ZoLut1SN2HNMCrfMJWK1/KkpPdIphUgU7FdR+xIaQp3VJc6J0HLpUM2
VV/scJi+wm03K7+I6hQFGr35gedyf6ZMfgUkgVYBGAmmeRaP91T60THx8SvGCQ6lYcYP1EfKz0kR
0FoVTqLrSEyFXKdQdhIDwVvHzsmuHYbcn5Z62AllhH8Cif9o8/w79LUQR3trA/2SW4vr/sfTXfP4
od+7Rn5no23Av6mFbcjorP+/Jj4qvSpBCwejJrAvf+0acGrCE10oi5KbPp346O+Ec5CAjjGkUQGM
/8mmeQzkT88c3HrZNHTd2dYY1J/K2WZtL5eQnAs/KuoJIKplBdtkLiZw3vO8fKBc13dan1rraYTA
G4X9+NFcWv1HbkbBQyVZ216fh8JXq8TJXX1S64+KJm0KjNGvh3SSbnXUoI/Iyzgf4kSrPWtMsk2v
jo4/IQj9pe5biNhj3P9oK+N9GFq16c4apfFElXxIBjW6anMj2Eeg0T2zbCz6BDP8XbspAxf7uK4A
U2Yr3828Nz7RZ2+u50GL0LOZ2tuwUtvMnbrciNwl1rrbBNuQyTWq7CfWJRiS17MCzzgudPleUWvt
+8IMZHBHx0jeQxICGqBVmIWpk04XSCVHGOBCoJqddYNRrrUB65GMeojyJFw+YQ4Uu7KdlRcYKw1f
gry2yHFHcLqyE1lrVBfDGSe1NtqVTqp+z8oh3NSps056+boi5NyZRVt91+Klu9ekEjEnLZSxlFML
x5uWqlH9rKJ+HvAy3zl2gkxULcEusYcoy7x56kc3itL425OVfP1rETzFDp6ewgj8AdNh1SIcBopE
zCOf1g5Fuih6QdTB9KR1/JgCZyfPkv0rsv1vIEFO7llMEOOsvz+J9w85jfGHF5/43Q833wmNI1Vk
qI8nJV/2ux9uv2Nls3dFjclefqosZb8T5zWBRGDZAMBwLD85e4kjHNdoLkA4ZDzzB/3wX7jFp3EE
3UfAXBTr9LqENuRJyqZ2OJU7lZKsF0XG3dMc1fjBjnWNY5VhZ+zi3Yr2U0u37aZU5BT1/raoBx+l
ADSeMlqDdC5kGFQeTReoXDJQ0EmISgXYykfWsYM7kfu5YyJJPGlwh3sKPSwXs54juR/mO8CnS+AG
Vd2rHr536ceqs8JiRaKwj4Iov5mzRKu8urNM1NJCG9GT0cgmHfEHWoFeFky4u6i1hVnkQts/cCHd
afd5A4zNL5jRHrNALT/VWeXALQiQQaSZHVyx3/GILmBNGBvJhB+3qY1WuW5HOXe2kZZP93iQIrIV
Od1CvEllrIryetQl6DZMOtFStC/LUEknf/j/7J3HkuTI1WZfZWz2aINDYzGbUEhZskt0bWAloTUc
6un/40kWmYEIRkz27MZoNJpVd3alw/X1ez9hiOlnJPypxgShmD6I1NNhWGQ5QJ1FZLf8YyEPRjmL
T1HWGN/cKKlAy+hu8hUV6nbcNHhwi60NqCbZ99KYcPpcpP5xho3/CfJgkdyMS+Z/c5OmubfG0XbR
EuDhuNXrvLE2sJHzdCcXLN5RwgI9klQOWVgXPPxtmc4i3CwSNP62g2vwuXY7jQxCDOIYfwa9Q0dZ
kB+E4CEqXCV8oX3xp3QQmzAJbesQLYO3b83W/VppBuo+hZb0n43CjL+HIetzUzl1+NoYK5Fgi2W0
5i5e/P6LaEzT3CzQyVk7REbLwzBm6WeNi3HbOYM37EDkpxIoYI8bYjJoyZcWacoM0obdWVj1+ubP
oZFTsiUZPIHlTNoUiQc7+TwYoZljuasZyA/MJlYIoTGWB/C0wHdaDczPdgjjNj6EcrDeOp05FUHc
x3hTztZIlk0rlqm+8tw6yUsDSbf4P6gx08JFb/XcSqvO0fm9yQGCSblPmMQNG9s49FxGV5o6fdmR
kqHWQfEIMTje3senOlybPGqFmx7IXLzR3CXd5VRd0XZutT1vT6h5TTI81PzxjUj18fHpUPvvab86
7X1Cuf982Afy64+feSXro6hR/Z3fQaNATBMOqeLEEzk+Hdz/DhrRCzCQOuOlo95M3AS/YULOH6Qy
FeCPSifXsXo3/z7u7T/IO3HKK9dE2ADUY15w3PNhR4kKlEHBiDwl2mmI5+DxGnJqFtdsDnI3FeJT
2BrLprL6ZAeTYdrExrVc0YlsoWqOJyLeJWBiUFakx88DkdYqEXjJjH7XcmBsKO4raJvlj1+iYpZ3
y6hURhIvFQR3kRv/qORck9VqTXGrZ0uvbxyR6AiXu9L4qzXy/CYpQ+3dUDUzrFbICW8Nci3qmLeh
b6XUPfF8M1sSHLZ+yBEmNDiSk7tljsq7PDeMP2MbWCnCif428Qej30yFfkusDI3DscNe7mbbbYCa
znHE7TJzY8zhkL0d4xjjRhN0zdtnS+dcmKZ27POrVw0PqBQWCRgxJkWllZ6l0jTSoqJc1PD4efOl
bIv6gzMid7x3NPgBRuOVoBunwa02c6l94U+q+GPlYb/Ryt7voGXHOpaS+DyXLuqmKIs6abnzuyr6
kNYFTuBZknTbPk/aeUPqH/Cy3WS41aeDxHV8GcReVI740Q2Qgg9S+s7d2KTzbY5oS7PpUXWZ9N6m
UuGk3r2edPXNOJsazvJcaIu78Jvc0chLfFBF9NYk1fQ5RfVmCRO93V0eKRUJrUcK0DnhkJJX4EWs
CkjPRmpZ2rxG8a1DiWlBJGfIxcZGoAyodoRdCQWttH6wQeAE5Ok3vUAnZpHQ02NKc0YijPtSTPjT
jzq3/cziGTpEn/RM/6hlRRQU3ZTvr3ywippWU0u4h4krgAe0Q58qSM8+OI/cEQ/vvN+VJVh5PjqE
Ze5/TtqQ3K1lo34khoTkOqyNkrcDcgQYouZZO/zj2P6PVXq1w06+A+SQQpOz0vzVEsMGa0kyO+p3
S9+bMHRCc1uKzr02P+rXnDYD+OzJDk2sg8g0bag+ZqlC96L620GyBT/fil0eWd22683pBqUOZ68o
SJSJoxBZhNTY2lho4fMcXqvPneLRSFcpmXNVteEJvjZZsIuwdI2q6kh4zpQ3q7y+jczKGLcxxKFN
GI/FW90MbQOJqR6xEmO5mwFC3cusLV+7Rh+Yg7eUB8p2TrwZhzJ8HGXbDFfuc7Vmj8eMFADBAPUA
y7XJDPHzZ0tk6hvXaEO9g3bl8Ez0k8dFlHe9M+p30nuNx7fxj0X53yt8dYUr3aD/fIXvqiIpebCV
/+vdz1p+y9Xj+h+Mxdsf/+d/q7/7+yrneQalSD2LSORwQrPHf7/cUPdVlzFERAAhSPI+y//4f5D6
wVUVsW3lWmvyo99XOQlVPJbJ1yD0BjOWXfKCq/xUNs5R6X0STdRjFDbwia/zbAHVWm6ks5mPe/jR
nnufylafD1XvTMshy/L0TyNzkXvzLCzEAySpYYx3bo/7lQQPTD1Ar4ydqWVRddfZ+cx/6OtDIPFZ
r7YJadSvC2x3c7fklfmjLsK62GWWxJqiri35oUyhEZITClMB/iMC+0eltC1vrWmuHOJSBESSUlQ5
5cGynbdDb/YzCRtPgawoEBTb0p01LjCn8zLeiQUk/nYYfQmf2g0RoUgtNFy6KnURt58z8xUxhP1R
OGlfI3QComkjqPbH23bpXAj0lTv89KUN+c/WyunPFmu24iYDCDohFuNYw6smLmS0C4eubraaH+vf
YhiPP9IyRtnAinvD4hk39u+7KM+dR87H2t9meiUfR3/wJe6OizFvSD15/aYgwVSgSr8Y7qEbxxQZ
n6ibi62IeqM99Ni0Fa/UC2/clcWA1d2sy6bdC3eCoADNqX0z2Es0Iiq4pF/FVGZc2g5/c0uoNHV7
VHQrsTWdkCfOqCfluKumXsZf4r7UX+P0rvPIXLyq2xaWVwyvxllaY9AlY/uJZNtADOeXPfIsWuI1
/k1T19mfhj9lFnLOfvFgJvEw8bSbisfQHfSvo+ulr93Mdr+hooUeH5iGTN9OlRynjYgQU0XBeU5f
55bff6wbP/O2Zu3p+P1N6GTv4lAzvy3uRHasm9LlQ+Sro3V0QStthNOCxEJ3Arxqqi2ouMxVh79w
Wxv1cojMxnbfpq5faZuOKMQOFursiGhacWzsxmzEXh2/OYeanS26d1qaE5UBKAwfa3vojZ1Vt+5P
L6+X/BXMJeNdP1C7eEitwXBuamka2W6xkI/Y+lOYFdikTYC28tB10fjjsuZZrLV4HgzGbIw7jX3R
ow031dE276M5Ia5skHAVQ+NbGJNDsNrJgvAS2XgzDwOt8axHyylSNND6bmHeNKRBgglfpoKC+Fwt
vGs7+a4TsSshwrrjd4ElEmkVzUE0JdLjeHggdmv+So1+bnaxnBSSpY9rILRI1NpbLRuWW2khGUCm
ZISz3zrmIHa9KFHjA+2CAJLXZtX7cFxwhmgQBPG3RVQBhZpzkPh/Se54by+cOS0Rn820T33XxupK
nrSPbTKM4y4pXPujN476Jx9EL/ocmVG6zHiBJKEokMsWieuiTTA13/2qKaEFpLouN2WazA3rf/jm
kjd5Aw5nAuWNH11MRqgofrW4ZfvbOTPSZBORS3gPCP3nHLatDIB9w2IjEAlBW5MFDQTs0B0HaFts
83yys20WR933fgDDsh3zxXuoI8QRN1XasG3cOJn+jGVmv7LMEEWOufQbseNKLQ5uUZjpdolmt1FM
1+i2yOntTvS9QRW8nyRQ6TrTml2RanW1M+zWNw+a6LN6W3BIkxKwWh9Mg5W3EUcPrIB9NeXuY6sP
ot5qLk6XLCPfGbYljtkTWQ2ID/cG74sdqC/9O9V5+bVsQVLt7TH2cxA7uWXBPFykwN7YTT9YaVp2
W6O0xXubRVi/csY4Kfe4jshPurOQZYt6QFHb1pgBOuWC8j05EZYu2bc4NfiFAD02CVMgdnYURd8Q
8bEe9T6zR9RnVXm/HTIfrtLk6A3lLq2KDtbgG9XBk2aWBs9uyjf/CE4uJZahPYNJodygYOFYS3FZ
Pg9ZMGfoqWz3IwSKWuxDI/Q3oi2uIUvF+l2kmrHg2iilN+61NZ3AaPVYdlOLpCiGYP2GNaQh9tiz
GaRc0sc41dutY6ThlzGL7XuxlJ7cWf1SHy73VvXmeYAG5MzArtZWLHMqQGtt2xgR+bFxzGbvVIW4
82Q6/GXXafehofJAUPGvEOTMwK7fNyB84BUptWEPhi1ssOOB5ZHgiw7Ixp7cQ1LAm5/sDunqkVn2
+9oTD22To4sYF0aDYr/O/7ZdWiX6/ukzXhQh/v9eWHfMZ1NzolfxOzo8ign5G79jQsDo1NrIxkC1
4jmlAr9/p3cQWAH3oKRWyPFYxPO/0zv2H9RhVL4FXgXgF0Ur+x0T2n9QpaHECIxQCUgBDH9BTHgm
4QLwG1omiBig8tQUjteR0IlI+kQ0O6Mv9MNC8nk75dA4NqGWk1FFqq9fNm4NmRprEw7STRzl3Q7V
UGfXZAX6O2Ovez+zMr2zhhkcYu7Xb0Q5GYGE1YGTS2GUv4xK4zrws5qUty57rF5clJl3jRijh8TR
5mYb4+vy0HqjfEDcdf5UV0Zl7GNrKD46UhgfyqaQgcQJ8Q7jtuk+nGq8oNsanYltAz93P8XLq1r0
jfzHfv7v6n72flFF6n8dPCereyu/fX2+stV//btOZf3BqQsKhGrUEx2RJ/4/V7Zn/UEKwwB1zdI+
rlMZ5h8gGkhxkMqifvX0iP29sn0EW8Bq++QbQRK+LG+5TmNQS+edjNQElHCaWSvQVk3fA5Hth6Dr
vPlAgjBCE+wqpWF94KtW4GlaiEgAReH9drx7aq1y6xGdzkCrB3MzNehSGQL5kkQDDvls3M8c+Nea
WuVl0tQnthPFEPBF3+0eMZPQQ804ajP97nJL66uFTmEfz7UCXIH0yjrJ6HljbpH8lEFVadFOVDYS
ZAOZV4racR0Mvl+TANO7A1yZ7q/Rb01W0L9W2Jmenpk6YKQ8e5WeAQfg+kgix+HjDCoDh3oX5UE/
3bghRi2XWzkznmiesoBdl85i9Hs8dV0ddyLMGhmIWtPul5S8b1Rw7qHL6GwvN3WuQ4oZQVobaj5g
0uOmxFjAtIW2E3QgGALXDN19GPvm5sWtwIRiMTomCUQiruNWSlPWEeXMPjDQTeER1rvvqTqUL+8L
Lylq0LCQlXbIahlKd0ySvLb6oPZ66x5Me/gWI8rpSiuqqvA8kGIJMi+QkjgfwIOvne+q3vBwACKv
Fhlle9sIq9/UjQ4Ko8/duwjNp610Y1RrMeO70vKZuUL8AiwkpxrMqyehhWcpEj3V3KIv+z6Qcka0
vMKXdES7+8WbWQmvqEy+kqdFkeB4rtxFr6j9GnVQhmD+qwmVPzGhsSqapX0hDwb+J0ctIlQKNwAl
btVU6NuzTpm9DhpRuHeLId3bonLaV41rl7eXV+DplqJmo7P6qEwpZKv6+bOx6xGmQ0oxqVniRN5l
x2ONOnB60BZDe/E0HTfFtfS8KbOZZtwX8WF2+868Af9n36Npc61Dp4vhuJXVSTQMmsTYTauCgutq
45P5e0yq6Jp5ytlhg+ftMFNkB9die0mBVzHME/rCu/TGjg1CeM1OdqleJFcOvbMd+ndT65OIYjd8
8ogOhbPr3VL2Qs41MX7+jWXwrJHVQeRIs4GD4ldBjZZSEIfS3cSjhuVWhyTL5abUNB+fE0wQVA6F
Q0GDZS3sRWE1nEPdq4KUCkJAece+SfS+OCR43XMa5jeXmzs7fE84PQG2EtGE41UXR9qS9p5bBbmL
TYLWx+U209zsxZPkISZDMoMAylJn0HErzaC5ZVG4ZZDF/Uc5DYhK+tZ4uNyVk0UHI4DgDbAQ3Gi8
pFaNVH1qJGGv50GPHdPWEXH/w4z75hDWLXm0y22dDNtTW4oBpQTwT1D33FZhRaSYB/XgTF8hJQ0U
R21Uty438/RWOVoNtGOQSUcdBUI6MMvjgavggRdx2eeB7mW4szt+8lDOKD2PmV08LG0pXwuEJh81
c2wemjwzXmc8rj9JcrOoXWseYrhmvDy6UkMZPJzSe26A7n1pzvUVzPvJqlXfyaBz0cA1J/F//J2h
gRQuIoigIyPpf2n70H4lnKpBLgAFND0dXhx/wKwGTcZSAucPIGAV6lhGMpRdhCGlIbSPsz6au1xH
ke/y6J+ZZK4y3qUO/mvAl1eBQbaUISzTJg+yMG/Js6HcGdrDNcX8E5EPIrYnRXeoylBJCGCOxy5v
pKlrUsuCjmn6WuexOe8czSyR47EQb6+7tMb0Fl/sbbkU02fTjH2QWo7+Jye5AWKhq997IjIeRlR6
HgqTgQBfCd4Itmq3kAUlDzbWFeRI/EXrty8dIkPhghUgRwk1raMaw5yXikskC7J89jZYClQ3rTZ7
V3b2SexkkoPigYXDMYBjXmbHI0R6V5deI7MgbOvwL3QYxLYaYT7Pg5Pct0PbPoTj/NNd4v795e6d
iFBhjwMFllCauQFytI4NTXCrgLb6NHDjOEVaeUrN9/Yy21+rukVmfJQuQDhyWtPbOdWzatcgMp1t
6y6Llofa89l2Yd/5X5Q35ZcodsgAZ3ano5l7+TtPt98/0TTIVvAAXRNepF0IdAgTVF+cHNfZPP1i
K5P2si/m7bxQgrnc3Ln5UJBJgj1gk5T4j+cj96PKb/UlDTJJLb0o7X4PcjDMtk6fhIGT1dYXmWVO
UM9O+eFy06d7UsFIVShGrA5DfHXQxEabzl0s02AKnQpwA7qK6LJkweVWTggLzDvPDpDlROsoFq1z
SCUIwjFpcyCRaQtvItcFwMuhmN7hs2TduUlr3s2ziD8scRxuqyWybsdmgOuF/vl0C3XMf+k1rb5H
vekwSeQEX99tKO8JAbUzCbpCz1j82JO2FCivzOuZwQWXiFoCuQqu6zXBvKVCscjcTgIZa6j2GEW9
F6lM/x9bWU2hSMJZ1lwXwTgjmgB3ztkYZaZdOTPObV12rnKIR72FA1yFC89C97CyGk/OVhzMQ/Ha
Q6vgPVqtLYriMUrdqMiB3t/WzQwmq9ac5M8c5QQE4I0qPnipo98mkFZK/ugbPww21S/kbZJ/osf/
r4EpapXZMOZU3ojgyzOOP7GvEk2g8BcHqRznm2LxljdWbqb7y4v5NC4igQ97ltcSb3WG47iVrFmo
ZCZLEiRZMd7hhNugTydxhjOMa6obKhw5DlcMzki4b2gnqMNh1VQ85p2ReX0ckF35NaXu646qDZwD
90Ndh7hcGd8ud+2EiKmTHSClQlaZPlpoBR/3LfbEsLRTGQda32RBIROATUkI1KfhCf9aiGUMtNbp
76dUx9jNjkp8Tcz4DVNpf7r8KaejrCiHYBuxh4IZuuYqC6PSZ7BmMRFhvvzpAOhDERbGr5k4xZXD
4PS0P25qHRQuZh+nA00ZhNUH18dbwBYSz43Ejx4c2VyzorzWnroOnu0kYXWD3oS0B5AhOzhVbf5I
smwC8g6UHA9W88rWPcnWcQgZKrZDbtNmNFcHREqs0/t6FQdmHIobgOdWDv4RV7ZtOA/iEdZwth3d
utyFYe/9laeh+HV5Ls8tK4YYZhl3DcQ85eP7vMexSb20E6zjqDGat+0oq48ugt9bGYbm/cgs7xu3
yIMcbeg7P8J2WXqxn23q4aXpB0aCwj0Qmqf81FoxJ54q149wcQmmUZDHY9tt5SBbasu5vrvc53Pr
l/yXEmEkUUrC7bjL4TS0IqoirNVaatF4qGQwhWcPN4963lxu6tx6AukGIQTBNWQfV6PbV+nkYXQA
hwgowJ0Zo4ZftAhJpHOigczP0yvr6fRaI+XKI4qCO0cTN8Jx17IBXHyTmFGQLajGlu0gfsEcL69k
pU7PPlohZiDLDLgdONJxK82U1j0y3FGgV+Hwqc41hDkiUxwMd4i3E++yXd2m11K+Z7vGCiU4UFU1
Z3UUROQaCTXLKMhNvX6/gFt5GwtzvHLgnAmHQNvr8PZJuhHNrqGNmuYhcoyVL6qCVvE2W7L5e8Sx
cDenZohBZOPewQjBsK80avJjabkdAOO+AVAGcLYqr6nAnIgDc+pjyEsigf1JKnUdf8bNwgGSglol
GVm9zojgPpbxonGDdkBe0sx8p3uljXLxbDY/q1SYe73AeTkL0/SxNqLo1iyz+Nrdd24qKF7zVId5
pvKtx/Nf6GLUEg3vw7aGvaHryB0WzjBe0yI+AQY8dV5JoFNMVcmBVTvzaM6d08e4z7AevlVG7e/z
tq3v/WKx72vpVLez38a3ftQhXwTW++0yzXAjL2/h818BHhDGPyIwJ1a7rAUfxVYNa7k5XT6XY2vh
81vKXR/n3bZBLpkUMAYbQLzSVwtknU2R+NXnyx9xZsRJOaAgQGIEpv364Ty4HFm15WmHQnex/MGt
APxe1l5Z/GdOKwp4HK0uRwcYw9W+VtsudnDEgQrUf4Rk3T3ioHEoGywNG92/8uA81xjbCyoasSGs
1tV+NpMaAamh1w5TmskDT1J3Tzxhv7Hz0rvn1M/evXwIOfXhuLsWfKu1oH/so+Mvc0nnTJxoR5GN
uJe62QsB2CxZ1JrIE8D+BkG5ZlzIciRwki3GSbLKN7WTEguGaBhd7suZA5hWeP7CpGd/rPXmKXLE
S9vQytDa6ZsIsVR0QdTe16MOCeRmvG+rLrnSNTX7xxGv6tq/G10lHaN8bmUPD/AAQNJ67FEdvW/6
2Q8QnbW+ueYY3nSA84OwDt3D5e6eWf0oXCAJCGOELPu62peVGvkcJKoOfhRbgT5w6i9DvQSXWzkT
FrAYoY3QS4V3Uj9/FvslmQMAp538gyicfDu1SwRi3Tc2qBBc43ad6RD3GBlcGOWuOtuPmxrCVuRj
3PoH8IHeB29slvu27scrIdUJjYLFSFiJPgnJNp6G65KOgYJdC5UCAbXWnA6TUyGDL8IUh4pk0r+b
mD2BGdGTHxA+8mU72UP0vbKkeGUseha4TjbskD2P3nQSae2NWNxWQPHTtC0wzvoxLm1vN0s5XlEC
PkHzq6+G9YJkpLJxIcA4HhydR03ohol/sLO8fmWhtBIGCzIuEAy9QuJ6m+LhDYvR1Wf0sBYLnIoe
J98z6NjvjMwO38SzCy+vx+6u3eRMOawaqzLL7TxGMnrz4kWjQmdAclzPxJSr7CzUcOloQnoHbSjF
3q/xhJpHLd+7bZtduYjOrM/nTa3LjvroR07bT97B65LpNddEd2sY0/jYTEt4ZQ6uNbXa6vOAnjrO
ft4BPZnuzzJrobhTO3loYjn+nV6ZFFMhRatK0OoFBC4oSn2qwwepgx3dmXUay22Geca70Cuc/eXZ
OrPvkNCgJk1Blct0nfXRyPgM09x6h97uF3zBvWXvj+61oO18K0D+UVqBYL0mieY0P6cta4LMPcip
EieLGg/h7eW+nItL6My/m1ktvcyz0S7OGyR3hqb5iBghZe9Qsx5Erf9Ke1R/oLxIcgLYWeoS4YWN
43TZy09mtMoQ/1EHJ3KF6pJ/dmaOLhYelt6x/NtC28D9nuEGj9dEjs4OKNJk+A8AFHXX2m/L4mci
yWpWPkjigH9C/6IsoivRz/lWyLfCVfbIv68WvTej1jcUpYeBvP8rnprogIbScKV6dHZn8dBWFRAe
atYqvy9J4vDeZLkjVWK9imMt/ziCKQ8gq19LuV1ratWfqi2wy3XYxE3WF/cAHP2gt8YFj2zIHZfX
4rmmwCmoy5OnE3vreBkYzgAaWhu9w6BH1c3cp90dPP1khzeN+ze2MNUJ4gCQETzTVgPYUXQjt8kW
rtBIIYKr2j1Rh3HlVDoTYAH6RNZdKB4iea7jDoVl12flkDJN42DfNXOS3OWg1W5Qgzdxh/dajO7i
+tPlUTzbKBE+sKYn68/VZhqk0Mohc1zMHsd6rypgOFlb433V98tr0sY9pQbzmquT+qWrqA6RKMwG
2VaIMq1j/rr13cGbWfU19pWvinE0D4an1Xvcr9xHNzbzl58Y6Nar9D7ZfRPl6OORHTJ7wbeRvdxX
bbmTSV/t7GpsXj5/5MFRYQI9+OTNfdyKZQp91gdaQcJi2I+RrrxlnHwn6qbctlnffGh8ee2CPpc7
oF5D5hl5ADIw67WZVkXdDoz0gYAhhc+iGd1bI0rK6uDIEq5Gzhlp1WaJEWXtHGp4F8jYwGq8L7PI
uNWIW64Mw5l9CZgMeThQmcTO64PT1BH9mdECOfhVmOwgYbdbXQ+bA5y1vzOvyFBbZPAgn5LxWo04
IM02g/Z8qLM2eTuMiPlY0eBdCWnPnNHk7YjNKXcIQmi1hZ7dN45WjXrHAXToXdao1DHSTGQXX7la
z7YCfk0lCUlJrouwEcyQNExppUYP8ZC68uvSDmVwebefawSJaYsnDVV9Kl7HXcngZNV5IdxD0qGV
Ys74mLa29WKolZoMA+AYSBT1hl4NmOcvRpLno3sw/bbdQhTxNqMXX/OHP7fOQKPAmgQTr+rWx30x
hZa3TtzBketm72bUInEXanHxFkT9NW74uaZ4AwIOUtU7tvhxUwtKrCZKx+6hxSZo50ROstd4hRzK
WLeuzNC5phDEw6WHkjNqDKtLAOe4wV2mCFUoLathRvbFTS3cYhdpuAVdXgzn0vCUkYjmqHqCs1kn
ioVIwVkD8ziI1r5NMlSDwd3vSVJ/djWlZRK5KOd4ctuUWCmNnfFl7Jtvl7/hbHdBmbBQlEbRGrkU
jkmYZdQCOb1keUBCi6xeZpX7tvHH3eWmVGi6unRUDISkGXRagU7S8STak4eIiz47h642tPuoslEz
jYx4W4VCPNqJgVrYWDZ73AOHt17TRX/jDqLMgLQ7z29C9FUMEfl9prH1HCTdcwt+Pk7ekAqvQQdO
5xSxfJLV6iJwEUZey1xXml/OydA4B62CdTaWSVhuOqoBPzTRGPc2ql27ugudfYuw2wc5WrjU44z3
xkoX5M8uD/jJYcOncGgClQG9RPFO/fzZubk0wpiySTqHHn2ie8tJ8jtn0D9dbuRE+BaNEyQucP0y
eb4rjZzjVsZ60qDSh9bBctD22C+NFM1mxL7T2uiDnA4eFt4/QhOZirsG4Sicud0xfjX7S+1uXDPO
W1hwiZh2/VgVUzD0uj8Eg92Vv6oR4urGn1xu1Tash3td5k22GWeRDe+n1tA/uB1lu/2AuYO1gX03
oGEOSuXK7aMOy+fL1qKqojKwjCPyXkCBjvsXzf5Ye80wBC5+oI8dr4VtWSKexWpd9Jt6IKzQU0P7
eXlY1/vyqVWSRIozBNBuDZOs7QjBIwEZwmmbbp9mOQ6AcCc3+Bl1+8tNrVN8NKXkCkFFeICzuDSO
OwjjIrQ97jqwIIV/GCwjfrMslrudIkN7E9eWfsgiy/vaL152hbawHlqyosRMyKuDLubsWaP//FiL
baNcBvAB1vyLvOyPRa/rXdFGzU3meNHNtHTT18u9XQ/sU5tKTxHaIQ2vbfdixERbA+uMAD6osVuw
f9voKP9vgdfNV853tfKfrxwycBYsLarlArArGubHA2t7qRaZpdMEIdfoIRd0TVY6+x/EI97zpX9l
ONcHrGqPVD5LFWNJTBTUcD/b70ZSzcUwyCaYSrMLqslYbocobVBqS7JpL2L8MimhO7cT9/Y9JfbY
utLh9YHz9AE8BHFzVIKy6wwnlvG5F+LUGcx952bIn4gUI8kJKv/lOTxdN9weFCY8og9VwV5FHp6E
H8fJWwe+l2D/V2Mi+n1yBkU5qPDQ8IQ0dwU40uBys6dLh2bJuys2FNf2mmVjhQavR0oyQTbkX3LP
SyG7N38uwr1Gjj0zjqSLIFyRIiM7tp5Is/ZGrRFzFUyE1LdF4yAOFGnzzYu7g2KwSrty/fN0WV2I
SBQgjDu0VUCuZ/w0mqF2S+xd7vRSy669SU57BK1MSZohkIgS4toBEZG81g+hqwexhuOD5XZiQzIm
313u0emGA7OHVwwvDuKLEz6NXs16QhKhCJpI4iElemtLcS0YLRFtOy1sX7zcaU5Vs5gq1vx6uU9p
W6OqkJSBpljxgIbQIMima1DgM53i4Yo9K36EiqC3niaE9JYitqtAOtknp1jMLRL9N11fpGgiG8OV
ITwzUUwyGsiGgpadOMNg+u7aRGZV0E768tbsK8zBfP2lsFr1wDIV2lUJq5DxV1/x7KSyQs0eRCOq
oKlz62HMxfQRJ4Lmyvyc7ldaISOgJK8JTtYKQXBf5zbvLagGix4eYECRpheDFUyF2V05kc4NG0VG
AGi8hODMrzqU6ohuZZpeBUPdShizdUKdXi6Hy+v7XCusbgAsBg9iiPPHw6aRyEYWM4emgTX6Fp2N
HsKBdq3wdm7BIV7jU50FjAlI6bgVf6o4BWq/DMas8T5DIxZ7OfvOPvOHbNu6TXglwDrXqydeGrcG
+fk1FjWXosgaYykDmVK18lw0X4pY+xublYUAtoM1TRrxKYx9tuQmWY9GOeZlUIEt2pddDm7fqa45
a5xZchSEIExAFOAyXvv3IFOFfGNiVkE8DsUNj4xivzBsAE4RpLu8GE5KAWwiHo6wwMk/KtFA9S3P
elTnfYKLLbcEGdp+46UeIGXzE7Xab4iB/Cry4T6W5ftq9u/rpL1SFj4zZ+rqUDZFOBBQ0Txue2zD
fCS5UAW+jOZtKoYaxClyyJe7eG40yYShmsvjGPncVWRqcCx2oVXRSoWlZttzwKYdBr1ee+3YOw2d
SP7bil1KgA/setWSvzSOBhmiCuBqoi3aSBuPQ1MGYd6l2JFH+BCC77gB9hm9a3LrmqfoueGkpk+1
A5KmEsY4Hk4ovW7dyKQK3Mqf0ZsxbHzWkn+qwv9HOO6Zja3s4shxg/gGUrLqJIFGodsDLKW4t7s3
6aIB8k4Wq+Elk+F3U2ZYUF+ewNNADeFUUszQJWHK8Yw67lcmilIbOIeDvJube96HvP6iynpsRbqg
+w1beAPAoPmnd8R/7OjZrcGrhpibZcPjabU87SnqSjwAOcKmheKUTLQPUVtmd15rWN+nCsVjKWPz
TZ+ULT6g5fwREaRrBcEzfbdByXEdECxSf1Sz8Wx7JhY+alL3i0D0vnaXTmn+aOnkvDsb8a0qNYZH
EAEvxRhwJoDRU7cDghMc36szAcJ73441EVALcuxmzmKkdbSovxI5nlmuyFITeisFPkUgWXWN09qz
C6MIdFQ63y5x3e80Mgv7y4tH3TPHzycsInmaqrWq5nH1fIpdt5RYrhRBiFrT62qpjdfwVcvd1PXx
LqzhXKZNrCFKhuzX5ZbPnDsYPPO2YAHxLl5jRftCGqnZNkVQ1Eaz0XkobTIcxg7oKY9X3mwnWD81
YyScEfp24ZsQDB2PJf8W8NBYF0hUO99FXT7YWv/YJ/4uzds32O7dOGPhE1F4tw1aUpmW7hszukHB
/9PlPp+ZU9LSxMwkIsE2rNPfRtlEZc+lBYtaqSsXZbHps2x5+cqBbsxrX72kgD+vjiAzhTqUR0se
NJZIiJZNGy3W7hrW98xBx2Dy4lAYZxLgqzHVp7ZRclV5YMlq2ZRlrt1qYM7iMI82rqe9tB7OFCoW
HSuV6IIgZhWhmyi8yr52syBpa32XN2X7lzWMy6vLE3TmPFEvKFgr3LhIoa3uCGxSxsQUWRbYfjZ9
iSej28/L0G6qKfXv8mYQd+kQiWtE0FOjRDpHzzxwE+xDoo3j9Ynct5LQM9MAPGo1bjSJUUsBXefG
zZ0+SNMIoahiNt4uohA7CAnUm7U2P4xYD24128u3Ub2YgR027pUQ5KTwxrBzlVHwVc9uVec4/rJZ
y7mxY4Kryqxw3dNCd5PFSJmB23nwrPRVGCZYheoRBlHFQ1qOrwqlFpza04/LE3Nm5wD4IElIdEnU
vAZcpW1pDXYDOU1zenEnMa84zLMcrpyGZ1sBdUtdjzXAXXrcW/KMk7RLLQ2sZuyAQzvtXdjb3y93
5czBB5tRTTVQaKUUc9xIV+Zebc1OGoRA7XZTHC9bv4MgJX15paUzW5R6DguZEiWbZ424xnHO8JZ0
TgOULLNtlHC+dVgCRBsi/+XTgoz+lVDkJDHPcoErhfkL4QB/WJcfunLM8iGB8uYtSXRnmxPWQf/D
3Jntxo2kaftWGnXcrOG+AFMN/GQuWixZsmW77BNClmUyuK8RJK9+Hrq6Z5ypHOeoj/4GqgGXywoz
1m95lzLRBBp2ibNvgqnY4IDZbfrCD8JpxrG8m2uE51xRntm5p5YSyZyVTIx8KJWyw1leI6XJiEsk
8nTZYS9ZapEGsvIMXv/UWlKW94G+0nUHqHM4iu8h+5TWegbtFr24sZTtBj0n0Ht2pZ+5ml5+0I/q
LWUDFMypPx5dgPqc2ohCluUeApZ2acfT117Z+uWZvblmt4fxAKNgV76+ynS2jz+oamMrGKu03DcV
8h6RmhvR3tsEcvMWklncR5Wqh3ibp5OP26Zs+jbkPTXfrnB6ALKIKX6l9lvIqAc2blIQohu2Se2p
u9f7HF3NPK2br07tJd/yFD4xQP8yHq4Xtx9nvHnd0Y1KsPbfpsESDwqN0Mu5Luet1M3ubZ6pzgo1
w+rtHR2Nqtwrb8akzhKFrC80bsCP+tCret87cxcxcLCZY8P60lqgTZAjsMpt47b6o4hV8azNNrZY
3qCwdPDxuPiattpsbIdijC9szVnardnU5RLK3AO6adpJHdpV54kzF86JIJr5Ju/iKlhxuMdV1llv
s2wwLejhWbN8kl3gfkY0HDMCQ+vumzI1bgwkSnm/O/PKq/R4Y/j5a7uxhLH8HSgagtsjkj5OIMg/
C3POHJ4cFz/vyZRLODUoaw+2dy5XObWJ141FN4sB/1Li/SleH1U+6n2A5IHZuum2nuN8QwL++kwv
oEpP0xxlAxhgx86KQWM5yHt2mJ3lsXXhlEreFvDqzpz9U99CMAmndpVjokN/ePbtJGdKFwWDq6kf
dAmZIsYx8Ezo+vKCQTXmp0GOkrvUnLGonRkkF+iQ9pmf7xvhphGN83MMp5NDkUXSLqK0+4J8WCXL
WHudLPYy0VHTdNt4F4NWxVl3Hs581cuHia8CqvOjoEuH4ujaXIDqzLpbsEBdU131zWBCpq3RmC/G
rknDoprOMV5eBnaMyJtONWfNp47DxyzuRNBljOi0vXXjUfKPnFkhCuvX6MOizLKTmfX6QhWDrqrW
VCvBuhyHdXmeUcgM0mLvSqGuZG0JmrGi4RFGH/fXF/eJzQi7hA1PMkd7+Fjlyp+UXKoqyPezKNVN
UZruY956KEO/fhhEiiBwMQ6MsaNHyOtLwIGdxTCOqW7Nvu4/D1Xyald6VBwt2ul011bV0GMsElkF
8T88kj3WngnO6a1x2QrdmCI41caNksLdyM7zz0CzT2wR2us85mRMoPqPY38okaM7t3O+T6Cm7Vob
rzZjmLJbN871XZ3Y2Ud39Rb4NybUZcUoZ641zaNqM3aO5lqVyvdDY8gLEQxxiAXTa9XJuOENelBU
TMGE8Kgf3SJMpW309ZDv1dImb6YmLkqc3GR95kZcj+1R8HAwzLpJf7rd5yF17Qnlvb0z+NmlS5zr
re5zT4jK5LtA9O6+yAJYDnOZ+lcWtrZndueJFUQXlB4wqDyS32PgV1+Zc5y2cbZfKnu4lSh8RZOd
YAIuR3Mje7u71Moy+fjrFTyRItFCpHBKOQgpMQL6w6/Gx6rMmrZFyMKRot3y0AS3AmltUuHe+q58
v3uSne5dE1bJ0NSz6SLVNHPvQnG80cuzDs0nrnE6gCBj0MEmGj+G/ZfcneakNRlOn4aKIFwWWzyz
0FlOrfRMtHji0kGQcJU1Wb1LibIPv7z0catCDTXfE1UMYYb757bKxnMx0qkPwsOdwjEBKYnM+vs/
7Spb6J0eQ7vcx3kKnXtBnrjSM//GctS5NuDJD1q7tcS/JC/HqZlX67HROgyVtsGXxPWrK12k59he
p3YpqAjYxLyBALWODuM4pTBefDPbWz5K5NnUTtummpM3djprUZq47iV4z3OZ2akvo0RMxEUNnjb0
UbCSxWU9BkwbygKxCrFBUO8m/H8+/PosnHjX6QXyyP6okCJvfbhU6JrFtlmScHqOUG+xMOnuqixG
3GSsgiEaYss5c+Oc+iysotG/IN6jiHm0A7O5bQaZdBROjNrfO5rd77RZPydLeCpKJ5NE2YypA4p7
XH0oNL2Udi6zfVBIdaWnarpUpSHeWM2Y3yUJfG0CmeISOLl47PuFeltaLvWZ5PrEOWBqEVhDHosy
yLHKWp/1QJ2XhHvGX+yPgYY8fKujWtHF8hyX4sS0ctjwnV6VE2y26uE6jmpUk1/OYl/VeoXHtc3u
7LHB/PVuOTUK0Rids9XL3V9tQX4+2JmpAHDPOUoxmvGlLUFlWi0yBb8e5NSsgfNYOUk8DNQqjwZB
ejHJq1TspzzRIsp6SNAj6h+WpjWc+Z6TQxHvufhv0RY5fn7KRVVu13jp3ki1z20yxRuhzDtNy+J/
YydQzyZPZ9LWSsvhN/H6NXL2UKWpPXx/6rnXt9YksA/ANHz76+k7uUaIElN6oxn+QozFRm4FVQUT
ARy7pf7XgV+1sYo6M8qJwAHtL8qtHk33Fbt6+EFZ50gEsX2xpwmIZgTUiVjsvAZXky1rOm3V7Hpz
FIN+WUJV4G5FMq45ZwhELy4vch8qH2tbZyXEekf38oofHZKe84WCZv1WyKyPJMjdkEjR25RlFb+2
TL+OB9J+La2uBKyjKznATBu9qyrbSyw1doGuxtC3h+TM/n+xgASQBCWIqq7ocUqnh1Nru0jqknCL
vRGop1Yb5UY3uvhM4PWD3ncQ+a2jrCIKa5Ee6NHaZvrpjaYZQAlZtGKvUUvAQUP0AEI0tO4KxP/f
+SLI8WvI4o1pd9reywwcx8vOLG88E43BpO/zMgoMiRtan/Rh0SL52llqQsDcm3eFo2mbTqROlLbj
okWe1c532izcM4Hci+O7fkOwlmGI4lA/PpqpElnJzsTjbY+RTd9v2rayiZJ9txDhREC7+fXBMl90
3gx4yhwo+uEeHeNjSost7DwD744si2ki8JDMbbb1Y0qkVzq1k/iq91bEbdFN8Ariqf3WYb93G9Sq
RrZmxvHFjw3/CsZ29S118ZuuZxPr9j5x6htRefI2ze1kO46xuKkX5QFpxSZWohwYVdZiXw5D5u8r
qXcXpbKtyzbWHoFUnyPTv9x7fCK6DnAp4V1xyx/uCmHolQEsAiWnunBuZ6zKwtxuxJlz9IM+eLj5
kFkj7gAODrAWwuThMG5mJUaRjek+NkUQjou50xvzXYqfbh0HH/vRvLa9+A4ZviK0S3tHVnyJUYkM
46qL0mq+w2n7IZZ0NpSu9LBT3a4tRiuc0eqprelM6ePlnKwVqZWYQoAJ6vDopED9DjSbTuPOruSM
c25tly3+QKN2Zn+9vM0YZ00AQI+sHiDrbv/pRCY5ehmoF/i7Ml6s9zioVF9ryv4ljfqifLdQxT0z
4KkPWzkddDaBgvHP4YB5703dyNOwiwOpXQYZeZc1pcVrAz5AcyvUYSXWra3joy3lBAJKIs0O+A2d
urRHPDdXmb1/51sAihCgr9WAY0K4a9WYoJR8SzbM6U2i467ZlLk4kz69vHAIsgATr2njajy2LuFP
S5T6Zi1zBS1kaJt242JIIv36uQKdcuZzTuyFNZoDnYfCGeXKowMy4DZTp73v7qokma9VW5CCWx65
h3TUh3Z2z5370+Px1qzgQ+DfRy+bsJ2hbImyMGMshi9qRGXTLVGAGlDd3GJz7Hz89V16YuutLDzQ
qLzbENCPztSSY9aFqJe7883BvI5TJ9tSM5p2vx7l5HIRCgEShbmGbvjhcsHcD9AuW7/KAjqUAki5
6K0Zx9XZPcemPzWBvEVcnCvMDazS4VDW7KM7aC3wW6j+Xi1La72VeDCr5Y3TZc2Zbfhy9lbtQDSA
6KxziR7Dsgbh1LUVC2uHdZIbph0ep4PSrO1rZ29tw9FSpRjKY/fjOfxps9eZs0wMY+5wVPu6uDlO
3dRpdx18kzN1vFPfA/rBJjomKQQifzh5QysLbgTT3HWBVoCSd8ZNmRTxqy8ivgfkK4Exy8TzdjjK
bCW6ShLLpA2dZaHIR+OD1hvjw6tnDTAy8HRqg7hOHGPWAvQn0zpW5q6Z0T5EiEbsssbR3/e4uJ0Z
6sS08XauDFvwBwamiocftNgoIdf+ZBJ3t5e9tJ3rsfTOqQCeHITFAeFvEBMc77WpjXX0iRnELaqZ
ar/nXwmlnesyvSzJrVEHO5rQY4VVHFdVK1kg8FqWxm7xq+6hSwcwKVz2Q3qv2QT2d0asekwT9SaH
pBZXjR42EKuTy3rpF1SmFjQ/t4vryHMX48vPJwr6gQ0EzbmSDw7nWE/KQQmIFTs7cfPnAsQl/X+9
PdMpfnl7UDbXqWSv3Ffa/kdFkaCcy75wKp1Jpr/m+zMa80nxRqZtEzll0Z052SeHg8tJZxphK1g/
Rx+FAV8KbkXfcWCWy6rBtF24CDMlskzDSS/PibK+mMSVgEMAQGzD+wlY/3A8GQsbk0fb2dnSxQvS
M3CBW+xXw5sYBYworzKpGVTDo1uk0RfU50bf2fWz+GbLwYu6frbRDhieNM0pz+Sep76JIgWpgGut
ZZejwzc1IuvbTnd2U2MXOC3HzTYJrOLMTf9ipdY9xxtJlk2z4QWAvoWmKBrNtndB6ib7KaALYMtF
XfaNB2bUTs9pcL5Qnv/BuvW5vUChrIoSRztRjLRtRsRSd1kb00lsFjnEmIf0RRctrQ0cwLabJqU0
bSLu3i+F6YRtl6iPOHE42QbdubqJLGmaY+SnajAwdTM0i4ejrYdwVAOI7EI1WHD9+tJdr+6DfILW
AYkLQHbYIDTnjzb0mBFJ4V5p77qkmD5VgC62c6W5G6uBx4Zokv9mAjZwZtCXd9aPUZEYpgKyMkmP
HpRx8hfdS8hPkiUtbutZBtcBSh/XfuHLi7TFOwKX11phXthoFXPg+jsKgfWtXWfxV2m548WvZ+HE
lqSwAR4N1vSq5Hx0zBJEHqSdwdIPqtS+nZEQCvVi7l/7jPLVqIWicEJddfVIOTzMlMsGvGUGpDEG
e35jq8aliuWZrz9eQCx4DzBdNHBDXA/GT8FHZ5lYtavc3s04cESORP56tNlhv56xU/sGCQVAiqT2
MKOOZsys9NyzlG/tcHWo46j0i2ljBLCkws6duwtSIvuSit6rW79r6Rt2GYwYD47UMbt8yr3ZKCzi
N41GYggYAbbuEHRnpvDEx+HdSFlsZQmsF+/hFKrKHvV21M2dvcp6BwbjbFFaMzax4j0PBZdiCDJh
+PjrOV2v2aOziPQBOwRUEhH1seqfOxc2YpszAYMxJeE4T8VDpiZvazSzT0krHre1H+v3sT9///XA
62K9HHhtlkD9WCU5D7+3NTxEy7l7iIrHfjvIcrzNEaa/nEfXOHPSXlbPKAAhDLBmMNw5SFccjpVj
8tuM42zsKqFDsu7SpoiQX+v56qnR8k1Mye0ptTNnA1zb39KkHrdu5mV2ZC/1sEVPrrsCu7Fssrnp
djNX7lWRpHi+4FIdYs7S7IKxFtctByRMZ7OMRmE0/Zmi9In7gp4rAF3uDJr3x3SzAGUunaUxdoHT
uRfalGdRTM/kzBk7OQryISYjrCSSo6nqS1ungDIYO83t3nb4At8NcWac2XTrDzlae17H9eZnBJ6B
o7e/7qllTvpo7IS2cOEK+TVoShOpMXk596Tpv95pJz+JcNCjIUgh4BgUXgkrHeO+MXYDBiihPlje
Zb5gTPXrUX7Ywx1/FNV1HmOuQUr5Rx9V4QnUFVOj7/TKqZwIZnT3GUMxKoIUQvyvWl6mH+sU0+Fo
stBwo5Q4qX5XSGqUYZKNOpRI3+i/t9YUN2GH3Oez5fXLo4rxzQ0nPxf2FioE1pNaZztF1AGxFntE
/Hi3CvzOG4S2A/fRKRvsV21rRs+M/4N0W1uGFMTfsVWF2JVXX0oV+98CmnrPBunvg7R99WEaNGGD
2LHsz1g25FMIu9v5ZCc91AHoL4MR6rD1ALaaPui1wk70Cb/z3n3n51L3I6xM6IzA66zfF0Lln5Ou
nZLIsku8tKVeYz9tNP5UrWSZYgj5i8/O9u9+7Xmp31fGTsZF5oZuAj441Gu/+npmaV5sNyjsFEoR
w4JnRmf48Pi7OKxI3yzm3UyliVd+GNFVrP2eyolzju31crOtYcZKRbbp2794CfG71ZSRNfNO1LKL
ktEO3qYqLb699osAAvNaUEEjcoAnfvhFwWoqDpJL35FneltzKppw0kSD1dV0To/qJbeDtJjCLxyE
VTcZI5HDsXRn7PJ+aZddSmbXRiSxyyU1iIpAoixFdzl1mdTQPUyzcVOMifsRG5Xmq1mr8noUVTxG
c6Eo+dp5VT+9ehZWuSq6SYg2cfSOTtw0tU1WQ8ICfNqaET7chJCEQqHZtOe6CS9fKwKP1dIEwBBr
e6z9xW2eBJ2TLrsuNnB7hry803RfAYCU5yb8ZSDAUGs1gmd5RVcfxfSjPmiDXzszIqIxSbTRxs29
sdgzAFk70e6QIcNQKJktFLl+PZ0vty5lFjTw6HyioAH67HChncEp0tieOCYqWK7yOv4eOEo/E+aw
a/gxh/ckw9BdR6oZngnc6cNhmqUauskI+l1cqzy4aINh1ralbSz5Ftf06YvttICh9Tqx6tAdAvej
FH6mMw/KBUrc9nG8SfE+NzbSKfEdR8JXs0MxWK0IDUMZKV7cjWNuiWQme5s6U/swBUudRioWUwbg
GoWJC0wQKcC1ZTC1O3yFYdY7KCpvqyKerYtFpU0eTT2145AnDG0X1IWzJBIxVbzbpiyxdJmXwsui
0jGTP9tZ+lrU+DL1N0HV+G/A1CX2hZu0QGO9rg7CJlfmgz6ObRLiY68RUsVZIrfS7cp8GyeluHeB
RJe0jxJs5X9I1G/iUU/Wj+5UHq1CsmvT1oiLjWXMbhOasVn+KeYhfg/xoLiXfuJ+a+NRew/ETs+R
b2uM915rGJ9Ga/S1cOr8YsSYqqZg0Pa144JyNtWNXRgm8GdnCt5WY1fHWCV7mRPNc+1Nuz5tC2SZ
PW2p35RoHtEkXmqYOVJoY0IL0Se7bBs/ELckk6uFszSGOwrxPQSWJdU/tNIvRJQ3lswR8FjKMlyE
U8ahsBAN2bduk5bw0cw429DcNN7ZqhPWVhVm31yUaTd+tJzUeqSzOyA1skLYRefKW1fTUrzrE07N
h1g0/bVIF3PZtnag0pXiVlv7oW6qKvL13N1k/lT6oe0k9vegi10HKR9nBihnp4mF39lsvJWKKzbM
hdI/4ipjdzuiqiTYslW6+6LWZI07gIERlLGYA0UeNw2G0Jsz7aJvaaeGyFNqMe/WMn/O+7xl0nyN
c5qO2owvWNOTXMqg4QwLQW8siK3xyY8d+6s2ugMyH6Unrhb+9FeZtDMr0/lEoGrJ+zeUexZr1/TS
epAyKEaiSj0dOPWJCiLXnEwXy7Ax/V5Ztf3GdJS4oxGKJoVW+OKuILZ+5ydtQZAbeJXcDK1PC0LP
jOapWxSOTKNXKD5N6+M64rJTiKSPlryq09z5moNxoFNHJZMvK4PF3iZZMn9vutx5byrpeojEmwYt
tcGd1UZ5pC0R9q+UUDHzSbmkan9cLrxyRja2YuXuALQSrbjgDyKzTKm+TCqNp7D0/QkcTyYafLqd
+AvCRe3nyocsGfbkePc95XsrMgMSY+gJRnfTu289mbxpRRM/qKbVvpP+9XnUyrGvIjRkvWcFDeJz
lo2mse+Cwp53prTK8rpwbWZbiax7gmvlVHjupX66M8c0F2Hny+y2Ai+cRZ49+49N28pnQb3ontmJ
IT+wiaZIR8b1uQ7S0Yvgy2tVqDACfURGf3yYZ6U3+xrtZ/6tF8hhY5WGVUcjotRxuDR59kAxVBSR
TrfOCCs0Ar72AZWb7YzlprMZ55gdkhdO/Cd/TIBSG5Ub5gn+6JFwWm8LjNEly3A0792gzQjgOVnu
h5bRD3eF1aA1hkmox7bs01WHXgSsQV95aRNagGuvA2XG7WWMsrrccaSCt25i+xieTTOdftuouyTs
XZMWqUDHzwsp9KkHorulC8F9qYyQ0LCu/dqd31llpkcqs+AYK322r9olMNi0Ruqrq95UDSRdEroh
QiM2KUM+UOF757n9tea44j52h6na5FXh4A0jdft9nMblvZu2vcsS1ga2ZO5gXDi0MO7qwIXH5NH2
IWJEhafd9ja2CVowVMD5RvFmQc/1obVNY9m5XuO0VxXOeW3UC4li8NwHSxAJmadvVica9oat3GlX
c9zkbpmGutrLMWsqSnOVX13kTScBwYgSBOtU938W9CT6KKVHuvfjxObGbSqk6cteOW/8sYNdXpit
cauD2XIjVWbjjdH2yJOVeDjuceXkGq0wBxRX2DsnA54pqTL2jiu5NFt4Lw9dnhVPqampZO8If0p2
g8wqsS/Q4SK1I1S39sJRAWF3k3I3ZYlovjDARBE2JT6BSRsY7zHzyOmvdxqhQEcoVoHD1eY8Qlre
/LSUWJ/uu1F6+gVetWYaOqxizsIIGENTUE5OaI2xX4cwNYc/S1/oqC5kOlSfyrOXP3HbxrBtKQfz
3jfz4tIagS+EQrX1FFoWYgLbzEtEfxFzG+sbMxk9DXG42nufIGbuhgGP1k3HofOuPK/RdOTO7aII
zawqngsxdmiOIXj0mf59d10jRRuDHDM6irKNR2oxL818FweLJnG2qUou8S52ptDLMljgmWZXLDPy
2pfFFDthTYKzH1tPj5ZkeAOJqr+TSnN4jAjmstDEu6zfOU0jmQLEK7AwS1a7TVrc450tpiQLwa4l
n3tHK8fI6SRwfhps2ZU+Os23moIhOakzOlmY2TohNoGw1myKrCIMjue5NcKkcWuxmWdPezOWKJVS
InLSz5Y9uDfL3Cqx56a0pk2jmTxoqZFpoRdk+D2Opd1yYbbZdOeMWf+5rOOijqzaEzOXqZND/VJG
E28WUCd5WCvlyA0Hpgi2SSmHx4Vmyh517Nm/UqnIL9qOt2OTeUSpj7mTu8tW5CoxLtNKS794urSb
jZU6ZrYZjAQntak09sMk6l0vGphktpW3RlTNTfmGucy4rEXd15FYtKSJTGT3bpcC8uxXe54oF4/5
4D40nWM9p4ELX9ftC6Vvi8FH3r7iY8cwM3ivQ93vuB6G2u3f5l3XPg8tL90eXUTwZ1Yfz+SrXLv9
c6JGn2dJp8pcxfr8ybCm8lkuhkl40Haz/ZBLTT0N3be02BlZuXzDU9r/PBVLRUjXUMue4gGsiQko
wg816bnthnVzaObicXnfjv7wNIyF/FQjz12ELQzkj2Ly5DcSFOK7xjUaFc5mT3xnI3hYvF/jk/t0
nLV0L4sUNcsAIy8Zwk+AXdI5w6gi9DymNFqmBcaQHgj50HWm96nxneHP3Bf9eItaQfUEjzl3I783
vC4sY6279aZefHeGyvzTtOyG5NCO4+9cbLzNvWlTScIQtkxCfk71brQr40Oul9572c46sJ5SQ1we
HEPRbiauOW3DaSyCS8Iod9rmtTFdugvbCUzwuntySA8Ip6TwX/1k8O4xAsuLcEqbFC4oel/3el1Y
yUZpQ/W5iXPnOYddSBSdyeCD5piphSCBUz73caC9rbq5usmUMW2FNPJ5WxldufowiPGxLOv2aW4H
CGZlHDfLg4Jfx5YQU/q+VgFRu5fkhof3IrTHUMZoI/IN+Qy9uarzD0xYLq8kIi8f01oTBfSMWmtu
l7YztI3UKbduPO77JqQKx4OU5cLx9o1hUIVFIiJxNkUymIJMpS+zt7py5/pDL9a4o+8se9nkkw5w
k5tguEcTvWuiKvDmISzZqrdV1+n3c6G5mGToiuuN0Kuaw4a6bhkaKXavoT9mwRzmARqGIS1FJ7kw
AxzqcK6bOhHSnm7GbT74yUe8b4NvNR0zMIDelC7hAJLvfd66GPoMrq59KTFTWQili/SdMnlFQyEo
rk2dHS+hmYL5Cac6qetQi1lOjmOVVFfOYEwplhfSui3R+jX3vTuK79NQjaTWZh5vgmwqPQhr05p8
ZJYxRBheNGPUIQ+qXSmstAT6En76kHmFtLn/Zm36iBnxLC8CfxnmbUkaiLOj7ra017FL5ZkJTM2h
HuuOzc6NF1FdtLAT3pjdMMyb3Moofi9FkO9iYdY9mniW8301jCYWVZXvXNZjPX0DNuo1V6VtJV3Y
a15MtclMyiiHNPGnZdWcpHzweEjqbpz6tyb2w+VF0o1FEHXKEfnGmJbpY2UN42MMoDKJ8lGmfWSq
oXkUgeiSCLyl91RlCw6uY1UtbugXrF8kcOR2Qlsbuk+DTqsP4FfpPxb1iHIgzFhKaGXpJG9QkG+1
rT64Rra1+ibFo46X2QonQO7JpnAzPdloSyKZnkWsUoNJvpR7aZbwL0xPZgKLFVRJ9q5XoKyh3JEa
cpLVlrpFAqNSd7L33A+ahwpOZKiBW1vXhXchB2vsQz32KcQhg4v2HmyXGfQrpb3ISWSrX7R9YZmf
C3xPxlut7xs/QnGpuknnpK0vg3xOb0viBDcc88quQhLR4TMKQsNdZ+CmHk5L7WRRoBGMRpxsyHeL
Y45xVJFn1AQstMVDv50zwvasyN8jHlVY4SirAH/PfuxV6KIZXdFRCXq1H1hufy8CTDsiP0llem1W
VjBfExlhCuE1hn9ZtI0Otq5CHjYqMq97Xxj5+L3KuRE3Kp/bd4p+13055gT9WUJ+eJ3FfcHdAUcC
t7GmHtI3WqN1U+jPXSOxuixzBL7FxImbUlV3IUJC9iPE9j7d5K7T3E0TdikXGmHAPs/ph25rqcdf
5pyZ3nSEdnnkD61+34wtQaOl9DrbylFq3To13nhPSb0ONkM+Dn3oL0FrhVllMXGDZSYN8aRej8Qw
ExuJIg9NfaB8jnGdCy6eq1R2Q00EkjSfPE0fxGUODemzr6OZsFmWpFs2ZVDhLV6oGclGIqhhP4wU
dNFAjvEJHWZvei5RXrjqpUP2Khfsv0KYbugI6U1bxlxXfilDiPrJTQ8D9c5PG/fe1HyubKNNSn07
+21shtIleqYynOUelRKRBow15k0UpH5ASWBR+pMvO5TizGYavrUZXbQL+G7xrp6WIN64VV89jb3V
6Zu/W6msG5zQ1C5fM+I6NwkeW23SnejvjUvO3pbACug4eITsg7IevIbSU+KgDxchiotTGOIQQRpS
V09s1s0q3vN3Dl4txelRHqKN7oOspvZ43BMzhJxra66mXSftG4Q0XV7jnpLxqwtfngeYDqFjF0Y+
FcXDilQ2j5psDF3tdPikoH+hPVX6fE5j/2XTA6diHBXhz9ErZcMdjsKd26cJKvBYQY3ZTZml5V1X
BsWVETvWrq1964xAw4mG94r2Bwy7iiegrnZUSFxEay2Ok6idsrH4czjHZSd53azpo4b4SehXrR21
KDiHzkLwXmb3mUsU3b3W/tCBOGSt3D1rbV8B7zv88G6QvOiJOaA8lKkL1WDYVKFy8OpFZBTkcsAp
88XGsbBCbkKqSSw17CBpwqnuvJ7wAOuYX9dIX9SBkcqkawUOX18RDMfAVQpjhagTich4rORNVuAf
QznWWcPpIvr1UC/KsVhagyalObTqclLmPpy2YRqaZJFFuWsHr4+6tBJ3/STUmU7CWiM/rMbCpgEo
hQQeJVkEEg5H4S9vlz3rwuIUNHYkoZ6bPU2xpOCmfYZtBrb7HKD8xSQi6qX7K1MOxhAV1KPzVowY
PQ66w1JVWR4ZZaZtPLBwEQL9r6blwTNgXxCKcAQIaI4m0Vx6Z4mdYd7Z2NSEglRlv6DNfWZXvFiq
H6NA84CcQTP72JypyMpKjXZLyb7Rli3x8xIuRv1qQa91FP5ZXdVpMR1jmJLSU54xVDOdh8kNHapY
OzFg7rj02j9Fn//jQHyu/8d/8uunupk7bHmHo1/+46187oaxe/7bzWPT/203Vt8eB1FX/7n+kP/+
Q4c/4h834gl7vvr7cPxfHfwhRvrn32TzODwe/GKLQe8w34/P3fzuGUbQ8GOA5Lle/8v/62/+7fnH
T3mYm+c/fnuC+zisPy3hL//bP3/r8tsfv/2Aaf/Hzz//n795+1jy56Kxe3x6rF/8iefHfvjjN831
f6ebuKLxoOQAhl2BNer5r98KfjdcZB6gHiEtARgMaENVk9n+8Zth/g4bD+TxKlcA32vtI/X1+OO3
jN/BfsC7p67pYq8EdPNff7e7vw7sXwvEXPzz13+rxvKuFtXQ//HbD/vln881uxCwsUHbE4Ui8CtH
G38G6KCli2tu4Kxq35ZWprd5RxR9LRss0XJpupvaxZi6aZC4qhb98wJj9lr2kxdEFunasgpUbGa/
NoKtoA59LzR3ihYDVkBoq57k22767n1iSFp7VUwsILPauzDSoC8uKiOyvkupi8ulQpcdCEkdoV8F
biZD9eCGGsB13qGt3Wpi+QwUu2tDJ1C9t9X7ZeP5qXVh02pwosJWVhESoRflhiJ0l0az7FBQGeLx
DGvk+HFmsajrAZOCObKKPJiH1+C4pFmsk5pvULnDNIk8Sk39Bzv3JiqJqvnraX7V8fpfj8rB8fo/
HsL/D4/Xam/yv5+u/1clI+4tjz8fr/VP/Ot0mb8jDgcOaqV54v6zsur+dbqs3wlpUJDgwaLNw5L9
z+nyf1/bloDgobuiqbZq1f/rdPm/826j07WqjrHSoGdecbpeyHABB1uBz/BQV54R/zvcLkuJPV5P
JX1TW3qxcXTxaUWTbkG/PdXB8NUX/v3YzsZFaub/xd6ZLMetntn2VU7UuKBA3wwLQPbJvhUnCFKU
0Pc9nv4uSDp1mEmaeeVZRdjhie1jIgH8+Jvv23vtgm0/td9RFU7p0n7qjN9+48gGeQozgpr9CNFB
R984Fiu2Xr2pui3Tyq41u62ZUbSJottBoDUWIWM0Of3beZbv6yntTyhe3qlP5+vjfcQBBe+YJf1o
Hac1U0h1W6ouBCUhdFUgm06hxuVFkWrBYHvi1KS2ItDZtfGXioUbmpTA7amO2ZMmmWA3aR9qtl/6
FnWqOArw6LRUiqu8WidJUfzeiP7ns3u7qn3+1TWh3z7/9Zy9/mU/Vy/t68EHyJf09/cnfcH/xYFL
w7GISX3WgP/9/bFOERug8T8C/OEj4NP8e3UzvqAhZFGkts8aZs0SqL+/P/0LyjU+PlZGgnj5k3/y
/f3UQByOfMw0KMehleNJxkF2+P21cpGZRVSNbtJRIg2Htt5SsxhZZfJJfFEKS2458MTekv5ue5ZN
eO3x3IwlCNQuMDbyYJVX2lChNgQd/GCaSm05IztuFFKNOL3EspdADxSwdBpDZp6wD/w8th78erAU
TFLILX+JkY9mD0GcKHTnWu8GrTY+I3WWb6hxjKI9CxVs7MTVvdQFVCYTj2L5SGdKD1tkh70csU6K
6qYaUtJaBXYemFVndyK93Fi58wNpQTiRcc4aN162jdI/KpVEWQx2HMKRIZyWtKemBcUrxMZRKmSP
k+9m4oWfoIm0xcwcr3QqLHtPzuINnzcN/D5VBxJpx7hc1aHYnUorPD4KQGmdwzFRKfE8iPw4mkKk
VqX8q+eDS+KS5xRNYNjtIAqOVRCR+Gaof7AlOtbVzJdCBQ1PWIW2CbDncMyEORqTJo0HF6t7tUgw
pWyJUxBoMXcm3VPPWPltdvXzmv+Zcd7MODzHT9b5qn15Pljk/5ljrC8sIKjTceuqszWDd/97jjHE
L2j1OCKyuoGugJ73zxwjf4E3R5g3ubsozX9urv+eY+Qv83ygM8/AeJ1DGf5ojpnrMW+/UpReM2d8
RtXy15gKD8eLYEZU7ggRcbNeSq/AG8e6Tblv3TM5BptU6tON3ofpLQIbfyuNWOdXWkoRlSNgfBvW
RQfbJk1cvxLRpyQJRfahlC4wohStC0RK26K4CVG0RMa13JvZTWfWZk6C2d/wgP8MwjeDEAPMbCP5
1wNxlSfP2V837ctrWDdV+K15Oyh//79/LX6K9oWELLyR5Lv9s+7x3wJgwsCJhJTghXkB+3vZU5Qv
DEjSdDASajBZZ2X27yGpMFrnaWcewvytP9hyYlo+GI9kPdA1YkzjO4OAwobveP6icTHHPopOSXuc
RqauIu+JKqfu2w1aq2Ukm/vJkB7wBl9WKkdkv12g5DrD2aAu8qbeaam+TnM6HlN6IQj6Nu/Uc0kz
dmYf34dFcC4G01036IPdlMY2aftVV9VrYspILJZfRtHfVqp4natEGAuxlTlqqr2mgW6nHQ0yRfpB
1FUo2TXbzITN2yqPohcjjvXvRdfBJZAnWbobMqtdaVqZnWtCrm0702hQlEjKZghQhomJ3t43cYk6
AerVkzh6sjsoaeEIkmBeBZn+EtfPflzkF2iXFZuC87eCloEbRJrkjlWdbn2r75aZZgQXWGSDtUrO
gl1Q4dLspPHNja7Mze2m0q+HMUatoOXfjCBvHMlH3CVwjD5volZb0kDJWrcqjTKAiEFhP6a7tRYz
4wGGTg1LwDKdSG3IGDQTTqRaJTuKWFxWvrFRaMrZXlSSQd9WNwUpP1Tt6+Cblnhk5fHPAJ3Yxmnt
X1lpsWnKHJkH6q6w6hwvB/PVpViwxk3f5XgSgu2ohWsj3tV9vDOjbGMqFdX3+7ppNpSL2V9nhFfn
aBSn8zAs7WIMPCfygvvR7/gH8vNANRvXqhpMVUX9ohHRmMktvBz961BMC5rnjmQ+Fnm8pCFih2q2
mZJVXSqOYNwYqeUIRGHoWUZ4HTa2pnYiS99D3ulsf2gvs3KkdRzR/beVzqCrInl+8a2m4uxGtFAW
EuWBjcQ+4l7BRuYmmXeeFvGmmhJEdpn4NGAOvEMFcFP7o7gevCi6KOMzRci34MG+q92uDqIlH9vS
iOjBCzJnCDq+Nx3NDwbwtyquk0tZK7R13YYwwzUH3RoqnbITXOBKMa62cRmD5WNkZq+MA8GZjAG2
t1rES1n0il2aJBeJZ8yIFK9x6lLbk8aXbhR1VB2KJ5NjlEgZaTNfqBOeVR8qt43M8NELzN8Yyz+a
oC+K79lNU33/3lBu+79QPdM/Xfe/fk+/H1bb5n/+1wSrqV8oX9JmYUc2+7hmOumvhV+VvqCZx8oo
zjECh5WzN2d5+QvlY/b9FuUtSmZ/VCj7xZr4Z52nEMe/QV4A2ePoQt+A2futdw2+2aCFiGbs3BIC
YaVEoMYup1gNQpI9G8unsZcMqRBxTq2FELWln2orzUinC2MyEn/DdjKOIQvJQrmSlQzlQBhNDToh
mexD1yCD4OuIENFwysAfH+I2Nr6aeTzh4/Di/MFUhIjte99DciEKIheM3mn9vDGfmk7JpwmRl6l2
hLRVIHd94NfjyB8JQJLdSbrPt+sngAcLJ6yrSPgRJ62aVihZAtjotjggtsHvIESytB2FUK6xv/hM
pk6v8NnvTS9qaT1RzNs3s2/hLAEYFhAXK8r90khGIis1ZTLrSwocurrxxyDAQzJOlTZui7GM82ez
Ec0Q76g+t/szIzSRLLBnSmyqe5rsjHGeBPIq6rGc7IO2adBIemLIuU3DevHskdQq3npWqA2iE1fK
pHQoEUIhC3ZRFeUpOgAyK5/GoR6quyrG++QUHH1GhJaZR3KYFcRomiwrD5TUQS6ojCiVSjm4sibP
ehrSdCg23pB3wRliJ12nkkh3LqpcRRNGD+0ptxDJTsQfQwDumxBJ1BVquLJ2mctSf4mtsZTT1s17
k5GR2FFR+emNNUqROvJijPmwOa9sE7meP8RQQNC5sKaxlVVXyooguBN6LyU5cYoITupcX0kBB9md
1gxKs0/KnCBlajOlF3+Tu6Qb1loRZTLgpqZR03Wkm1X4o2xVQb7xVT9bTaFBAVQTrPjOE4vmOTN0
5JlBImbIzhskLKIXJTvIOkUEKC+pmNmCHjF4lBnaIzXnSln7EMCLbQZaz1/XoI8BB05q7EytlVz1
3li7jcrBuGjJsLL1IId4Vve6dKUISrNp5K5flGba3slFbz02Ylq80Cq6kKvCeBD9SBhtPVbUq1yp
0m8yEu0SJUur5rYsttUj6vywuhgiNXksxEG8KX28/1lXWF8hkvlnvj9n9mmFpFVOqVn0/6nqL/tQ
uFEKRIFdmSe7MSSrwVZHDeKJNhRXSdCrT2i2o8GRAxWua9aGvislCKcpikl2M2cdoz6h1pyJwhJS
uqNkRbbxgoEE0hq7gDkoos3X/GNSqxwLImrcehJvu6SpF2Yr63u9ifgTqlxd+2Z23dWKb8uJOvzI
qT3skMmjQsg8lgtdjRdqJLbxTZ3Wee5YgxZ1tiiXBVWwOEp1jpsIbXYGW4vAiXHUxdtSCw1rF4bs
OF2Tyry57Cyvjs8TURrQpsz6+EfGQdS/shmlLY0A1RPPO47LpYuShUXcj2qa1NE4QJppAUBpTod2
IXOzibT282nw6skR6P0YFxj6UOnITY+3Lp/i4Ees6DqqC/RG153eWagrwurFlJDm2EGsG4FjDvOq
nU1hfmcJZqWvCIclHjClmctgstKMcGWxk8SFHEPycfMRJ/Nl3TcBTKhIYiXGvSA/9nQHsgWmYfQ4
KITVka+cBXwZqLQ1ntM6wFcZq30ezXR5H/u5jhccqA36/JxiSB90D4pemsPKjzsw0krrU5zAdJCL
DiKsemqI1EWz993oMzm6VIuyKJaNkqPtWk9oB6cbKv4NxYSylJNdlTUpT6emR4+su+usUx3ouVZx
sJDMhi/cpRh3YFmSkna4kBhWb/WowCybnMPQrrsg3umt4tmV0LXbPBNf35xfPqhnfHA5FkGAwwD9
gJyZLJBv1y2jMUFd1+jxk0gIHwZ4yjshseRd1Vr5uTKO6gnnzmH9BBoUnanZJ0x3hBKffMzM8ac+
Est6JO8YusG8oX7GoIaRrpPOR73KbLk7BW04LA79viKHLoY3hX7wBod36Ie+EnYZVyzlnNwiAymX
wnNwKvEkvvXDmwN7gYbEJCbmmE2tqVkN02QAp1wPwzKO+34JOLu9NcwqX/pSFN4Zda+cStf66Abx
k8FWAwFKDeRIElLppAiNWss2U5K6lVCE9UIu4nJZF8mp2Nd5F/N2cCozlB2gx4xm55R4HMBp+H4G
bH6Ettj57S4UjHlWrbv1n43J+SpzXXgu/tKIOQZFZY1Zx4PBWY6EiuAlRi+9sohPQwOVdBepJnjL
f+N6c62Z/gcH9mO3cuT5yWjCvrAtIxqJwQCNjW5sfOyUCEGXCu7hRM/jo8fIMwTnBA0PyseRXCLA
ehNrRssNRg0Rj5kRiblbFFXz7fMb+/A6c3+ZZhUFhWOguNajgzSU2UCSSuVLEfTji1QFpzg+70c9
Dw2f6sz2I5jwGAtKbnSX6MQgIn+0lDUGj3Bp5Ul2Xes4gMsirs9Gj4Xv81s7alvNnzVNXpUAKLbw
NFyPwwmSPrModTExElonO40wKAViUrwSqjFFi1aNkM2LCqe+vLRKjIAFPeCCHvf957/j/cdHnLVM
3BF7f7Y/x5hoK8mNSKk1zyaw5wE1n79nO+1jABirzedXev8yceoyufyktdH/P5qpSdAew1ya6Hf5
mXWLIAVuUj1KJ7Bc7++HNiCVJrpskNnpLhzOlpmRRt1UYz/RLda82pJrN+Cj39PXKOw/viEkbJRn
eXJ8dMfdcuasyNf0zLO1yst38I9eA1S+J77tD+4HOD9VNarDcw7yvP69YYokuiY2gRlZqAQ8Djiz
Wh7CtYnJME6a8c/vCMHELJbA4cxZcH6Fby4W1YHe+WRJzJjQR0HssF5AeDwxDj66I86aEvM9AUNM
/IcXwaik4LLvLXtieqLf0rZNvIu7DG17ltfln6Ec5u+MbMMZSACkin3C8YKtjwgy+QgtsDZ1u0TF
bS08YUoWn4+F93MI88ZcpIe1y1l+rpi+fXIhxFhMF5ZpIwLHhpGBzkfUbsS3qjz028qyKMaMetmL
J97Yh9dln0UTko4OzcDD6zZDJ1VjGzM8aFHdJsWIhQXg11WGR+PbKIndjZCHpzI5P/iSoVZADERi
wJRxPGeooUVLoLYsu6FkBw02EZUXuS9Pgbs/GiigtJVZxoioTD66t4R5Gd2BbNm6ECgbbfRf2ZUB
/LWGU2DhD6/EK6HgwsXIgz98il0kViN2CwsXhFR/5ThdzW6LWl0Tbd3+mQL254CkP8wgYWvAbHgs
5x10hP6SXnMx2qvIDcnWq41vva/UK0oYJxQ971/VjOJiBqHHqiAXOdpbRUZe0cHN4NX2neiIg5e7
goYZ+/PRf0RHmO9pvgyscJEldFYZHj7AICiGJMgM0x69qffcFnseRrFRJm5LF3IqqN1o8kyjzgge
hc5ELF6KNTJ6RQiMYjnyeWiO7AWQkFs/Ew3385/34UOYpxu4sbTyjyG1GidNMjK4a6PQS6wTrbgc
dcy3n1/l/aeIUgfsBecf2rTsxg6fgVn0FEXb1LSDOhb2+TTml76o4OUw6+JmNJryMaTRd0Le/P7W
aLmgDgKmOJMwjqHEPd6StptwwtY81lWgjalbW8kpuv28aB5sm2emJuAY9MtAPN/BGIwEPJAw1Drq
/Kz6poVjjBMyialEhZhmS7fyZE04D8ooVfeaFir6iUc7f+lH14dOitwI9TQD7Hh4GVMdpo0OtAuP
Q7Vv/YmyhVpJw3rIaMnbE+nZi89f5rsZgevxiSI7ZoEFcnY097SWV4QB07xdGoGa3akeigGb3TRs
rUmKeuvEieHdawTlRWONvD068yiE5MOxIxdKg84Kb77U9KjvPOLt8xwU6+c39W6EzldhRmWBh/9E
EPfhVZKq78wiUOgDxXG9VLALr7RYrR0pl5EqxmkBPUE7pQp+v9Gle4aIjTmPsyLRKkdXBWUIu0f1
zdlEhrdWGh5DXbrHhXZuBvWtlnYvqoeO0uhug1w/pVQ/0qgxMyG1oRBBcYhDO2r1owmwaaaml0Yc
I4OgVQuY2NMmgDPkxJM2XOolZTSjbKKrsqbTJ9RyvcYC25fq6+dP/uj9siEFCTf/DM64oDmP9eXE
hpCapUypE0HWwl/XNw618MH586sAlmciQDNPWMnRvSaxj284tFIH3MfohGWAnmyKpRMf47xPf/Mx
IiOnzsKbBEdLWjz/8XAUhZncMxH1lWNNneUvM0+3niMrDquFmSlev26sIqZxp2t9tBwTr8NF19Vm
+fT5vR59oPOvQBs5b3woU7CbnMf6m60qyBFcfVPRODBJhGvWD0Q5uaLDfBWqlkLtn16NFQ5uFtBa
yH5UKQ6vplMo87NBJ1zGpxkR8wIC6rxRm9q60ZunCH8/d4uHjxgZIwA8sJAWVJVjxN8gTQTJSUUH
LcGkRUy1wspwp81901VHtFOzbSMCuNxaqvTxtrT4QQs9oz6/0q1EKM/Vypqi3m3pj+jPxBpJhqt2
dYORVPal206HgFLZRkj0xVWc9YPqjIHUGi4aEPFpTGS0GlEsFRb2R2lqsG9SUcgfvUhUI1QuqA/+
qOf3/ykB/r/WGZx3Gf9aiPGASB7xYRa/FWD83Jn8r/wCbaFhziMA/fys1P3dHVTUL/h70D/MzHhO
hHPh4LfyEJ2FhvSCBHK2lRIVXP6nvyUY0hfmBI45/wiG/kCGgf7ncBJAhsGonE9vKpJVHEfz5/nm
8yNfQCkCCAKOZMXbzlPvG0VvL4twQIZbxP5aL6fe7nBq2FqeTDtzGi7lhCJihjDPGZAaVbZJCc5G
yLRvxUpdiQJJr1asTJc56W7rISQQ3lYHWV1p6uAqjTjuOpGNW5jS/qgTil01bqOFXJeSW8QxNJfM
SxxLFwybhC/yfhMQJHKZa0slaITzfjLuBSQLCwHX+LLp9OiHN+bShdxI2UNMJutl3irClTzp1WXb
h+LWIKt9r3Ugf2hOjZ2CEbUKHqQ0qJ+Mwg2683FaRNWqNtszmmvAEZttZHXfS5ZRyDfGtS8SJxJK
06sitwIIGc5JSj8iIaie5PARBN+NHhj7QKs2cpKutLHeqMEmxu4rn2kCPIQ8e/b08imbypeqyra5
3C4SOiW9V+xnLlHYF5eGr19KfnY5k+nmFuW696TbYcS6qxcr3Vv0xmVmRjc0cm8yA0O3nBnnuJAX
s0AFWfairvxdnAyXvfkYhYarhB791WRlDtZer4d915dun+E713PhqWxYmms5vWpqn95fxfShRU/N
UF4jtHnQzWkfxMZu7LyvcT499HWy8aRmNeb1HRPzAjjGEoDI1ehXS3xpVAx9nwp6/rVOFwg/GSSC
d9F1OXlJdJh78auS7P3yO3QWNy+jfVzm1/Ls0KMdSffIWg4poRmmL+8Qps8TmXkWSCnMQF2hDcBx
0TovqgozsXkhl1zRzN0JXtHaJy5wAu2EJtZtogvEo6IpXbS+tigr7zmNs9cMuqXQXAlydBEFMaHs
u5iDuw+RRb5ss9oVquU0fe0QoQTDfSBNs3W2crtRuElF+bnI5XWsXKjSGDo001aWhZJEEDM0qs2j
kAjLSpiWtZ/fQVWH0aSqyTU0K3toh1VLUBuRhVEQXoaCvxEsdVXJ0QJuzbnSaOdNZ56TXIRB8n6q
H7ys3ahV9TQZHlQobY2aA5etfjZ209ZI1ScM4peBF68GMbkYBUmGRsSVSr1yS3pSPsBnIX6qoVbQ
saXdGjuGODrEZOOK1Od0iFUpy2c4fvxzwq23EFieNPmZEbSbqnopdSIn5K+ReS3B+EjKdeZ56He6
/kcoJFdi3N9kneL2ZkC7qqT5rmyM7DETSlBQurZDIr8wi2av9NYWUsdd2NJtbApnMM5qRXPMuF2C
wbLa7kGKjKXan2EIbbUd+8rCJpBmZY3DHmLRrtLvTQFEiZ8slbheqMAUjExZyWGzqGv/yUqw8WmZ
B9ygR8XDx4c7+Jboy7K9Vsvv6ai6SrSsiLnPtAgnTedoiJB6xFFVuTTFeq/k0VIvrLNct0iTXld5
hkQLv34YAFnK7Co3Fk0S27qSXmhC9ZgY2nqUvTsjExZ1UezBXE4AlqyrroDYo1+BtuIxyKvc8jdy
7wMRW2VpBe+5W9davdCCp1HVLus5EMivk1U/iPde2Z2jg6Mmq36TTMAcRdgvpgylU9cshvJMg7nC
PfurpobdYRRr1d8G8VLtBKRRqt3Ksg9Qk1ifSrXuYP9fKlZFTiPOAqEm+bMKUSvpUrIcpBc046tB
n1zfMpZTtSoZvpWoL4Dr3Mui7zMreD8Cj/x4JNtOk8c7K4o3rRIZduF7O0BjrwWbbyZ0L3XMFpGY
rG6rqVvqQY/J3uzdxJS6BcXhmYSWWA8mUDBm/uLJ8oIK1FNUnFVNAtLGEHe4Fy8UYdqXo2/Zai9E
u5GT7UWLPgKEjhKs1DB6DdruwpOSvW71cNBItd95aXAFYAkYjiQxOAwCh5hJCh0kVCPJX+NsugHs
99zm3XmdJMGuDCph0TSZuNZiqds3uFcdfVTTc3Te0bWGGfSyHxXpXBbZ9yxAnUBAMmSX5h8B93eB
ryOLgXbP2C2llRkSFGOd9Vb4nCQVlcYinbay1Me2Dx/IGK+atC5WEWAOIZ0WMbLAJE6bXbYSYlO7
iFCZNxDXoIT4NEwB/biy1++sRLTW1iDSiyjzRemHD8z5CbjRG5myLIj1VSLmOzkyH8ugu8tVpA9B
ZdxVYem5PS8rNuLRbct2n2aXYaphKAlp0uOnJDQ9HbadnL/2XfdtapXboOp2WdSD8/HjtYkSXhVq
aG+S+IgL3nsuKqN1Aow7lPvK5bCFpcZnDrk1yMAsyJMTtAXUCKuL7CbjA+nb6oE9eOmIJKvbvaQv
RDF6EPWh2Qjs1jemNJxF07MhB4+YEZwZ/EG0YkrlxEzjyc0i4VWM5UXaWfCep5WVlb0b+wpExgY4
k6Ql51kxsvEAJKgntPu76VFslR8CJTwMpxaJ4jBSWBB9mgCEBdntoO6Bgu/jxLtlZ/0U996VhdIT
8MNjr/bPvSVfshdfAix6DYZNKV/7eS+6gSXsGxalW46D2SoSRQHJTCfCGhJMWwZ1tupzKAsIMNO9
EAlAquKW6trQK0zfyY1C/ZIlvwydLqnPK9zfK7XWyqU3P7GEphCS+wQqQSK1WAFNvumxuceLrrid
mnh7nPGKDc3X35PNcgYpBeag6RePmpewwKvg2aB8GEszYzQMbaW7SaHNR+yw2RpN8Jrp/QwynPZk
0XmOPuGgAEjUbTLYb/uAztZ5qo/iKsQMsDQrapxi3VC9iwrbb6u1nFKsayWesmmwW5qwCuvm4OAC
rVc93MIELYwjto/F8LUM1b2P4ddJLcKvDMQmMGHwDkoa85R5KzTWBRz+zcA0ooj9uqobOx+aGSYp
nvvxiwXlzIYI0C5kbTw3+/KmHM3Y7oU8scVY4Hji+QulSG/FONsiOXLNwKucDiPnslCym3II9lMW
SUxsDXQt6rZbXWvNXdZE1URTTTHOCxCNZ405JJdmNc+eZazDGG4sdZlLY3aVhpznLGVbiNqV6Y/m
pg+KR/zE/lIJ1zXQ+OuJxuEdPTTETopVwK0Rh751ESN5iyHhjfdlk67KlF51UCoPWWEYi64Wfvx3
mqO7EDoF76Ri3IAG3oxiCupDaKgqCe2mhPUf+ypAomI8kyv5JaxTV+7k15aNplp45DNkvwpA/zlu
/Zc8h8D+6+PWXRY231//+p/q+eWvBTje5+Z7fXDymv/vv3WZ+he4YfPRC3EHOQlzw+iXLlOTUGxq
RDLBIiK3DyTH/568ZB2rBrJ3TmREUaFF4c/9PnnJiN8pQkEq/9vF+ScCeP7O2+LLDN+HuIBXiPRK
oMfHnXfdStMykSPZ5bd0y1i1sg3IxVP11qMSz8+rzJVWauaY7d8ZO02lD5WiIs0av0FFkkavPAlt
m6+DRgz3mCAFuwTb6lIbUO6TPsov37yby1+Fjre27aPaznx5dM/8a059RpnKG3h7uEymEBIcq7Hb
U9JbCKmYO4UUKK5SFeaJYtZxZfvXpbDfcBl5roweXkphL4AznFNrUlpLNZ1u+3lJSSN2g5OBULQT
6FKA1/r6+R1+8Brnsg6OGpHTqKocVeqqrhI05GncIY5ruGiWsCw8rztR7z0um883B0SZZ0kLCPDD
0c3FVCInSKuaKwpBuAcFnD2RnwBOJ6ROL8Zx++3zu3pXbOWCfC+Y+jT0Q4Z6XGC2ijKX2t5QXAs5
sSNxNNyg60VWOnlyXrlNIgDC1uPUWLI91X9gwXgKxRz7PbLfuxO/ZX6Eb2po8yDit6AFoIJvzmX1
wzcLAg2zboA5Oe06uEC64Y5DeIES1fVJYcTdP40EN9ZnGr8ZT4Fkw1DSn/yoZ3kV21MEjg+G9MGv
OSrwm2kthpYqKK4myKk7afWz6LFOioQA/Bnon6LRfOOzwgmWD5nHxw6ZRo2b3gerxtdTW5uhjG/w
PZyKOvnwfngq2L6ZEsnZOny6CWEgcMdk3jRf6pYmrsIRLgrWMSrgE6P41KWO+geqx+INmAtWsREE
jm9AwDTa4owQ3Xjx+Zj54KvEWjQX6pleEefM0+KbopYi+qRhMCO5xVBXi9wQy10POdr5/Crv7wdZ
yqzlQGGBKuHYURdHXaMWc01C8xRxk6XTuOniJIVO254Ky/joUuimcGTN0CFaEIc3FPCavEylXpX2
aXOfUilfYwKW7/3aq/6wEUmg2wwooO05S2KAAx1eqmnzqKws3O1jbxSrIK/YMpIqe+INzcPq8KPm
1dDIpd7P0jCbHg7eEFqOQVRyib4Gmqbveq1EWPp1yxH1Wlz1tNheIrk7laD8/ikeXvRosm4HA16m
1xcu5XCTskPZORDyOFlKiaWfGOzvh+D8qmgfMww1+oBHbywvy0HVKr3mjVHObHBob0tU3SdEUu8X
Bgx8uAoYfXQCOcgdPkZqx0nqdVrtZpIgrZW6MNazapLjSspjlATthNf7g9dG33huUdO7RcxxNDi0
ZDACPNitO9WIWG0Q7L3jGUOxG4gD3paR3i4szz+lRP7gveEQnB8i/tjZ3XJ4l0aOgNpKg9Zlfz8n
kVTpNgFQ45qRVJ24wQ8eKNA0BLo0+iwRBcnhpYKg7AbkKtygSGki16r2RpxC080L0PpqYJmnxAYf
LLWssoiQ8YzT90fcdHjF2o/rQS7Dyo1FXIBy3WR4DOhnlgD4ML14YYlNXs8r7bkwVHKvgRw1V5bU
l1ehVVK3/3xOe7+NYnPLM2ZKwyMMEeTw14RNFhtp0lSuliieaQ9NQlye1DTxSISKX17X0Qimcxx0
aXKiCOfIiW3cBwOMeZnBPKNNUHgczQtdVlNuCbh+C+qPzvYMKO5rDHe19AzANNiU5LiduOd3w0vn
GEB6wzzvoTE7zm/rzZ7mWFO3rixl0aLuwsyOczCkY559//zpvn/ZXArIEmd17o2J/OjxFo3im3qN
Bwd/VJW4KWa9lSl61qbSG0XkBNqr1NopVE1jrRqzksbYmL3abiHcl6H7+a/54L5nUzqyXBSCjPej
KarPkqlpZQGbTFpptkHqyLWWSMFtqeXRiUXl3WdFKCLt1lngMg/z4+b9BIrBIxKicQsxDxZVGBn4
yv3hDgj0gHGpNR8/v7V3sy/XQ/xOygsoOKgfR5+xLnRQPD1mjAr8xLd4mGCRN5Ww+fwqP5/QwSrG
ZRTWS2KYoFL87OC93WdEneeFk9ZzW0Xs7aSa5rmdYxJziR+aPWrU9hcxNA87GpRgOZZ+RC12CLd9
ge4zFWK/pGfgq/vJbMLF57/toycANAhJpCFzlP3Z93uzBdLlpCOYgp7G7IHYdooyLCfcaydMFPN4
PXoATMzzFohL6FCDj6aL1hP8RJtqdwTGjr0YBdM+nGKfdkbZyitFEKMzlKCDK+eesNaAsJ7KLX+n
WDNmuphCxZgDEtP2sXjXL6VYyr2Oejv2Oex6uueWXgZIJJeJpE3KxgZeQOSumHrBI2PUusRhni5M
Ei5ceaqkNQWj6MSy/OFj0SSmz5nDSaX78LH4II2NGKSS23h5WCzUgjQL9lMiqaAsZvFaDEUPUq+Y
bMdMpN03aPkp1ui7iZTHglrQ4lxKRhR648OfUCUm3UdjHpqRBMGIp4HOYaTaTx7hj0kwB8boJJ34
zH+KNQ7HAzBQWtocJhRCKeX5V70dda04CH6e9K5nKA9qdZ7lzZnpCW5Gpo2uCA5d6I2i+84QjDuC
jjoq5orx2tWWW5N4ovmNQ1LIicjI909ijtClxgJGCzb/cUBPYEGeFpFXuFqltPu4r+Vz0tPKSxp7
jStEU3VhjEbx8vnn937CY0giMWEvgeQOydThgxhLCIqmnotuVht0Pn7Mra2hSBcsbemfLplokZAI
SArrpg5F7OiZp5i0WtRBk6tFxLzgemgXSpZlN3FSaWsvCcEooCg4IUd9P8Lni866hZk+Jh1rXyU1
8DJiWEYYWDzFQM6irT/V9ToZC41E5MwM1x5CHNq4VjueN3IxbT5/wO8XL64L6IJ6PwdXvNeHD5ik
Ai1qABq7YgUYOuCkvPOMvP7aV4l84lLvp1L0fOxIoD3NT/jnov5mUBdRMe/HptEdSDV5TTMvvM9a
5evn9/P+IsiSqO7w+c1ucuvoLRYexh8ooqM7TpL0XcAD/C3MpD+VLKNphz0MMQipByK6mdf49vvs
x4CsqgBvkdRWyUav1UKyBSlkuobX7QThiLDiz++Lc4mIeo9lApn50RVN5LOtCHDdQ7W9VqpSOJN7
+Ab/zlV+nrR+Ca6OriIixVaKhG9cgIgkRVrpTFEaL/+Nq7A1ntUys7viaMxNbRf2Q1iD6ZLYtqR1
pO/ayB9ODLf3UwfKNOZtpo+5HnPsBIhbsaOwZrJHxJ21yfNS36SCV16rahC4kigpJ57d+y8J3wul
aIqL6lwV/3/sncly3EiWtd/lX/8owzxsAcTA4CySmjYwSZnCPDngcABP3x+U2dZiVDRpWeuuhcyq
JBYYCMD9+r3nfOesVppLWdS5w/Xwimsnq9C0gFFz1ZCMNM/v7YyXPhz56sy7Nr0ftoPXX9RQjTSc
B03GWjJmcZHpzOPSn4wVH3h6mndWxgvv1Cal5jOxSG3b0uuLGSlO334BGtKLPuC4NNrRmPXvBR9f
uH/buwQvEMMSLZqz+9fKie6k5si4sNM/a9LGqXOsLyOr0eHtx+/yhbZ8ZU6LLBPb3/+2DmlSCMvo
LBlPsm8+9KpJI0Wn6yZZ5TuL0aUrIW8FEsUWjmbs7JivwW/PicmVMdix7sFqHWuneVr3NHfzeznW
vxrzr0uGra39P9c6O/GtdmamvseJu++YkU6iI+zb8tacaVtjJI/WOEykEWmGMURTINaGCgoe/KGH
PTDE1jKA7PcSi7Cw0WmnNVqUOZIdIb38GgDe+mFuxNw8K63p/hQomMxwKevFi4n2BIX19vfzbwJp
Vld02dRaPHOMdPTz2yayIpu0doqxuOg76BLDrZzH8fMC0XdHOkWw85IENUNtr9oN9IrkuHh2d3z7
t7j03W03dKOH0zw7N4rIhfPsYoopbm2jP6QmZS7wOYlx1XDeudSFl3kr8yh0/G11PzfhLmNH9h6r
edxXwG4arJ9JtKRadwN5hiyazOrfg95dvCITBWfjm/DQnD0sDpAIeyrHKbbpmlzhT5BHEWyj11Qm
xq1VdtnD23fzwhJiU6dsXFCWfPhpr985Yx2gQ5okw2VB28Z+QBxearrv6YQvfCwbmTBf2a8a4Jwg
PlY20V4oGOK+6PS4UJU8wfIQxxW4yL02rPI/eFJZ9CED013FjXBe0hA0WbhmO85xuigASNDe9oAr
mv1UFO3z0lfat9pScMzp3KrHHNfbd19SA72zPp9xL5lwbG29rUXPbkDX6VyNnaatS27PQpifOxo7
UZbNlUZLfYvazeTNbFeQrxp/ul7MzIxat3VRhMBWUdpq07OV3QNQGtgJ3mKHq9/W+0wNG1M5beMq
4VUMgZHICBK0fGeLvvCObeMoxLtUU+AKzpb8heOLXraaijsfMjV6OG0+BrUyHggCUD/++RPIE88r
jeEDqM/ZI09ojKbrsF9iPRPJLmu7Puxn5z136qXnnPeJ4TaaZJdh4+vnXGmE6EAhBWJCTtexGor2
1AVT9t5zt23vZ4v9Zn0llYL+MSP28xvXgHChDFGxURPxqSrcGhF8jADuBu6DK71OAxmZ9HVflgQo
R8RqCyRk0KsrDPo/deXVR4eqZL94Zfrg2FM7hQtNjuOMQfLj2/f94q9KtU+dQm4BjLrXd2TOHXuu
SHhCfK+tV0uX1zcVoLYoXZPksAV7broa+/vbF734YMFTx7lI3wog5OuL9jglpjaAH0pEKdIr34x0
vSdPO1jf80Vd/MJ/u9LZxxtocOL150rN1Ii4IUfnNlsr9U4j5PLnAQXB1BpE1vmOKEc3TejEzXHr
owoXKVEJIGlX3kwT6eE7y8nFj0SwCp0PBsWo7V/fvKJMZK8pFjWkvsZ+aaF5iEHv3vlIl66ytU2x
IG/d+vMKtvdmNgxnAPGqlNwZJFgiE5z/TiwAhn4ZeH/pxv1+lbP3sTR09PBWx4PAWe5JtkQvjXO7
fEROpN4zi1/oStNB2zq0PHQY186HHsqwyWRLR8VjIBWCKB8BoNYM6jSltf+JEDTjNFu++Dx3evUC
MEK7SUaZX9v14rvvrRBbjXS+QjA44/lHD7t5kl9/iRPG70CzBxUvplGx0mMNqPXs02x44pC5zc+J
HLCNjHRC9roiC8zT/QKz6+3X8OJ3TK8ooLbxkcGcnVIKmWQ6wV0qFkHfbd5htG79UL+zi5wl2vy1
/W2WJ5jn1ub1Ontgvc4mM77lliPg964Jy8PFQ/16x147+GhHsSLkQ+rtiqVsvmv+WEcYgPzPJh29
b8tER+idF+jSQ/f773NWv6I+95Q9KxX7ib+GUnADGGd0u9Ykqeif3+FfBlA69CYah7M7TOYV5w6X
r9lYLMJsE3uJ4Smmu7evsr0l5w8TSq+tJcmJ0znHjgip/MlRmYoLanZAdmsNQVFto6dHWy/rJiaM
uLshq5FGlZUUwETfvv6l54gxDxA+zrucEM/eYka2qbemkLHbLKhP/QTetCtr8eHtq2zBAv/2MV1U
VtRS/Mc+H+SYfUYQmE/jQ1hL9q0C6ZfH3iq152UKnGujnYeaGO5puCNSBHhnGZDkl2LC6a/W0dA+
KXOwSaxwRKcdhm52n2qN5Lh3bsWl7ZQbu6kKMMYiRnv9Xvdlr8/lpBOxDAzlWKf6Eupq9B5W36+P
butscfC18/z2ndkWi/PvfysuQRHZHBnOp4kpoQ0mAm0Wk7bKd3k2PEitLSLpOl8AaX18+2KXvmyP
288ogtLa3iDPvx/PzVa6s77wzjA0Nk9W7xMaWjjyP9h+0Cz64KNYnChMXl+FyEpYjTn30ZrdXTo2
9cM6TuLp7Y9y6b3x3I1mifqLduHZl5XbC/AonRlBDz6+3QTH2i5VZUUfX4xfE80OdkVikS6rq/ew
L5e+Mvga9NhwwjON3e7yb00OpnQEryAUiq1US+lIiuzUd5qR7Wq3JIC11uvy5e0Pe/F7Y4rk0pxE
bnWeQ9TjyNqIH3OsVBDEjlXaMd6yYv/2VS69o3wi5HQkdDo0RF9/rjwTpq9yY46TpDburGEOTsxj
xit9LN9zD1/69sjPINMLhcamMn19qUrYLml/mAZ8AsTuysC0XxJvbI6zSLUd+ZbmFUGE6jOCc+s/
uJWIGTAnotcDxXT2CnS6NzAm1aharDn/mIM6iuq6sd8Z6Fz6wuhs0JniPORxBH39+daqcPOpIodY
DFlLWKGqrVCZbfCfrN74hLcx3iY8/DeSKltx43acTtdgNnBwBcvBXQhxffvBuLQwMrmknETGw007
u2d9yhMp7HmOHTtRtzJPqmynJAgToQe4AcRSa8CTK/WO0OVSswp5HLCZDcPA/P/sKekAao+6QYVJ
1Jeu8Fj13kMyLsMLq6N7TKZ5uhrQgR7WtpjuVZA1D9X6nvf7YuUJcglZIQctkzbL66/SXo2BrF/e
CkJPzX1lBNNhcvXuWzEk+WFZG/sP3VytL5wWhmiuBmgKaTE6D2lFavvbX8Olh+r33+RsySOL1O3K
bKWsdzt5bTSZuS8C0b8zL79wFXjnbA50DmjynxcETjfaae60FNkrge7hlFortoGqM975di9ch8qV
GprOPlX0+fS3qw2zqwcw4E421Ddz0U4HwZznnXt24dFl0ks4/aZxYz52thc1etMLhxzwGDOgYNF0
lx815suDQKTDJDB1stBE9HB4+5sKeCbONnUeV5umHAQyWFDn35SZ9U2aVUYM/tN8hD+c7QPTmCPC
Wc1IJos4rcWMGynJlmgtu+49UtOFlRytDL3HjWeEbujsU4tMZGWWpkYcGFJ/qDkO7TxCpZ88pf18
+5NevBKtsQ3lvI06z94OPzDWtPJXdEGDv1z3tux3a9lrT7o1vrdnXHhgkMsQdbNNdGEVnF2KbGCo
N7kPeB6NWThjmo7MNkvitz/Qtpadf3Wc31BZuHRU6AK9ft194SRCkEAVp9Do8ziAJf9JH0S1HnQ5
lXBzm6Zs3ik8L4h0qJZ+u+j2PP1WUbglMLQxyM1YVqXksJ6BcJ5sc9yteZBMETkqzcGSqt7Zmjfg
FsAqewgS1/5o5tq1n4y7lpwneG3p8OPtu3HxntP35W5syXq2+foXk5ZE6UXbNeb83V8v9VLFHLjH
f77k4GvSN1EflTVHrddXGSrlMeoA3V3Nm6awrNId2Bbznbv8l87m9XdLUY/UhZMOM3kOW6+vo3tS
BdqQSmrE1VNHb1n7z6uFZdlYvxB6G5WVD87SmXymcM3cZ88tuckl5IssQGYsk+Yu1Ro8jWObWNpR
rMboPEtCO9N7VrrmdpZrqjiTTrYbTn3qY02rg2wMF3/23avUMotunwvhpbGL+7IjA7gPviZzBzOt
huqHvxue9XUJLXk5rqtcaBuMg5ne1Fm2oG0M2OfBcEMV559rS3moEyRbscciJqJczChUdGzOkLDN
dEBEMxguZkd/CHaGqnCeGY1d+btgSdKbxenWF9XC7QDFuHL92e+DAlOtjV/YB085nkq1ADzJ8XA0
jElKLeH/BcY1UGGyxGPAy4qENZmQlAQSpP0ixCrNY+NYebMfDBp3UdYVjrcTE2oezPxD5x8qYykz
Zj7tZnPJlOUeJlV4h8LDwnjCGDgsONoTv0fayEDserAG7IcIhLDzTXbnPiUz/pnYnkelha0f5ARv
02svo3YAJv9ipfnsvJT+sD6ajloE3fd5tUIOdVq/z2ROT4qS05uJgjfzTybtDNxG1tTftr2G1dH5
hZr2BJh1fAU4SfOOGG+VWU8NzZESAf3SaydtohYjEVmux85OHHyY6UKANsN2Igqc1Cqm68qU8Aby
aRg+DE5uj7HhlzTE05Gx9aGSkFyiOkm8m8L1sO8SSG/O5DzN+idwCQWZWU5p3eWA3zfYOvvIFa2l
woq80RzMiHz7qr/p8SyZ+xrfQB0nluyvAytBwFdm1ZrFgfRgNZNi7/XHCd+zvIfzrX3EfT99FoR3
Y8BXzCWufUm6x8IT+831G3UvwKdf+/VaM+TWFf55DVf2vpwK9azbNeDmwhbq5LU+FhJEPMYW4dGO
Y4DOtiataoE+fqePQ6AdVR6k8xfp+1gPi8W01lCN46TxZ1UXpIfp1s+5ISkz1HSrOEya0H62OU0d
4lUxxOxB+/HE6k21fGAhrgJs6Gv9yambSgublHZMRMsx+1oUnX9l5Xn9ZzuI/AF461TcJ6lnfyrz
vhjR9NiGGaosy/QYeFEC3tyvkQLXwYhZWGF8H65qbxlEWDlL/qmZdAGVvVBJ+zCbq1bGvmTGFK1B
Lv4g3aSF6V81TQeCvpu+jnmmumM/YiHeEVLufAJVr6aDYboJBP5eWvdlNgcOo9Q522cIdrB/V8E6
hJm98FJOTV3LnV2SuLXzBIEGkamtwX2ZVph9tYRfJMd2k4YVXxoOeuj3fwiOUXdQnabvhBvBbjCV
k2M79kv7U45dIA19rwOCUmZFXsYzShexQ4xFbHyglaMe54FPsdgEGnbUYVjzB5N3OY36FOFLNCV4
GSI/mYkHNIqquQrs3LbDvGssBl4Cv3UoXBM0TzX3mHPNlAzmR6mZjKhJO5B23OOX7aAwOFNx65oa
eL18FVhtQfjjiNaAmaRhP1iZiDkWNZ9NpQMklFPdFoclELydpp4Rl20OUwL9QLmSLHozl2w1DYsC
M/ZkRDkWWM3jPPvOk5ap3tz31SpqRumuMsI1K3MV13LoCTtA5Luw4ND+CLEBaI+G05YK5IAA28Cw
zV1P9TQ0uHvrXgWIiqUzeDV5J7OWGMN3dHjNrD3qmlrdNRx1C9DESzuXvpvz+ROT4d3/b3qMfIRt
2PE05ATrYMZ8cliKnh1TaDTs+mDYublbnYoeQkhqqDw0Pa2PRO+ZL9CPCv46GMSLlzQdT1TVan97
b//X1vy/KU59FCXMrrAjMAJApnN2/kxRT07NHNhx4aZP3K4aCVWyhKUgO7OdEoreRvSxlZQgYwiE
loXmRS2K3zCwWWw6Obz8qiP+zwyMGZia6H83Az9B+//22v3Lv//L/WsTTexx9NmQin+Fr/y3+5fo
K2hy22GT9pIFHpdK5b+5S96/NrvqJhOli/or4+q/3b8gmfgrypr/CUj+B9wlKqKtuvutXtqwboi7
NqInUxcud1YvDdIRM9BtE1O5VmOstEpeiSzRrT9ZnhnKN1ZtFrBCYPV8gzk+6JE9FHJv+WnR7ivW
8y7kOAnUJnFxK4RwB+t5V7ezHCNCE5s6alN+gWtVarpJWnHn//BnTPj7meSRFSgAHWPtFEgtHykn
nCl3riw9SV7w4JRBPE9Ch8gxrj78nTCHcETSgoT8UOMI7Y0+3y3G2Dc/XJDXvht2wqfBvTfGYGya
O6P2bPmUe+NsU/bAax535kheicc+3ab1T6sWauMwUdvsWM/H+VhXnhw+zElPDQQvwbFQbAmTnKaA
7pjz0zIkyITIHOVc3spgFvqDzyv3vaBHatC5ZiO0Z+gQTTF+7KtaNlcuFaZ5WEZ0RCy7sJjIFpsE
ZbyGVBZfS60txdc0nZdnVs3hvpd2aKMgYemf06PXGNmPQXM/UonejSkRJ+ns3JgVGCRd36T8f8o8
e+wprPNoaCpWPtnjheoNPVxGoH1+0d5iDlUva8YW2PuDuNlUwjsH6Td7JDAKb/2UlDb3NO/626G0
T1ORXqfj+G1Wd0sHio/ImBKDa9kD7ND9ZLnKuyJDlZd5H9zRuQnSJiLA7cault062kcq/H0/sP9w
3v1I4X3bcYfNW61u+5MSw/26ZPYUL4tehZ7KHlXaFATtrPiN2lGe5nm4w9fr7AfPZo13JPsniWKf
V7ud79zMse+QuN3oowwaHgzUFsesdJ4Uv2RoyPSji9DpKDKtfKzJBQqnBYBfGiTHVAlxqMFY7WaG
thEn+pdRE12ENQMJlJklhwkaadiPyakqCsEPDuZtOVducMwxVN54afOEzzs2Rf2xK0fCggK2oFJI
J49cOXd9RMRN9jIJsz25LuUeoYV+FvZpdq0Hf7qeTxYox11IXflaRaUSN4p9Il09+BWauVPJqfWX
u7RxCxK90S49t2mgpbtOT0sRG4oZaMCDAMqkO+aO+JDbcK09tpX9JOa73CNhKeDbD4u1vZssvSNw
NSC7LYhakbVHx10+EPNy9Lp8jNU6NgD97BejUvs6BfJVJ7V6EMLvwrY27MjIwDXlNIaooi1x5ZTd
tBCJt8jbiqE6/+Nyyiq5XgMIsPaD5A9vAAcSkgLERCMptCu9p6nckEcULLCCIgrs70YzxmbT59/F
XNpdFGTFH14nyy4a7fXbMDjWzaho/23kgFOOc+Xaczv71s2VHtrlfOwSq6/CQPYDMKfVRFeT2F24
dkrsAf5m0Vpbt1jC3dAttOR2kDYclHpxYj5V8GDmqT3tgsJw2709zN9Ko/pDEV2270a637ZvVg2Z
6Npy006dcaAumnPQhfx0D3aDRryu7RToDvPkpeaYHlY3I1+qth2OaONVQfLLrpGmke5NqxhgVDX9
Yaknh5etkZKVwDd7n67tYlFRlekkb5RVFPV93Ws/DU3eD1n3001cc4ioQFzrYWnH52Ge/DjL5ufS
67rIkGuYjeOLTlJP5LPW3uhOckqF/XnxKJa/1xa5TKBUQuG3V4VB/zT39VonNa6xfgzB2DLcImh3
1kRwi/OKwRtLYZkH1RQmrfZgu9lJ5N1d3gz2Net5KLvKvq9QX4Wlr5H1uwRQU7AXU8fzbaauZCcg
k7Ap2iAGxFSGnK3+FKpOforM+1oF2s6aKB8Di+bNqnf+fpmTT8m03Bqlrl3NY72+0B0DDpME/VUx
WXct7o0yyjgvUrR2dfkNf05znzaY5g2nzmNhN8eyKR4sDUBemQqYnKU/7idPM/aaNHiyZOtHYymA
oOaU02bgQGlyBAg/dW0U6+1gT9aO94m/Yiz2yejh59jBkFEzpj1DSQ/RXsIPEu/UPnljAuBU578M
x9JxyihAISz9TEUKO7Bld85dyWZ51RGKF7tu5qtj17NkuLTc6GoApZ4cLKlsGGnLrBNiwFNiZV+c
RH32nNa7WYKPY9MfWx/q0dR3YAeHG2Q80VKsVzJw5ee6SPTQC+RVI26c9WrmTDZV/X3ZL+ymaugj
y+HZb/uPnBDG6zSZ/QitYLDLTKyvZIREMv/BSkcKcZY6tzMjlw/WbKd/WNOfVVftaIZxB7VhKB9y
FoelrB6DkZ67MR/GpLxhzpfFetffk948hFUNvNMZ+g9L0NxUmfXB9b91ozPdpHoRcy6lN5Lc9/1w
q7dyOGpLDRao7au9bWTt9yCV953nwDYybusRC1pRPZbmla7N+7nKwz45kQ4ZzVZDHdDGma5utVze
pEAAIizEL8vi3Lmddt+PWR2ljbiqzfRPFl+VXnmJix7Lye7z3K72IihufO1nZzwS1RR6Q7WnOPg0
BaRCkKLVMU0PduBjcfjn5cGu8yqnXVv+6Fgn2+7ZtL77qginzCZ45A/ZIaqc23tqgz1InkgXt0kO
hoBOT9ekz7nNzgeFP5BjWDATHAYjAoNxdMc7Aa5PE596eZWbxVGyVQdDQm/9T9/VIpTEketpscS5
WxXqWDfyzl1ZfL5CoY4kK4pHaNTk4smCyefZt7yyD9STUVVT8gj/2K+Q5KRiG2Axzou4hP2V5tNp
MOfjiLbW9X5gsbn3c+shq9td2ftRjSzMg3BXa19QydQWuYtGr3MALHAUT8FtLbdV8VNZebELs44T
uGn/IXSTdcrMH+SUcb/S00wgVyRWdycSK3I00ru0/galAulbKagvNm2CAcjGiOzMBk9m7rPNiz0H
952fRENZH6X70BM4SRZ9i4UkK8zbppXAilTAs6Kb3SOYX2oRamSy8xyhsMH7AnUrqSl6Ul+tFhzL
hhQV65BVQ2x0PC3V8qNr0+mk6KLGnL0PjNvv1UwHzu0NmqRB17EN4wF6XHvNvHJsBetSI/AzXahL
fUnvYRhuW6Y3DFfGz8NiW1dF13p56HprA4AvwbxkqvxDjR8rK9rjRFIM2LP13vSHawOwGR1bYflL
bNKDIcS09lgi2/KDQ6Tqx9kKpqOb8g0QQtcFUdHX9MJ+EmX4EATzVcqPhMoOYlXXTymVCDGnjjwS
xpRH2WLs61JcwzxwQ9UtN3Rhnnqr0hnIdSHv31VVHTiAWmNkK7x8qoucsvlsNyo7KTXwdNsJuDfh
UvYUOghe38y+ZaZ75XnFpzbNKA+V9ZQs2S7LgwPBceHiwQh1qmeTKzeCBqHmYoMw/Y92LuNgoRmw
mnf2+Nib2xNvVXFHrGHeeBF7cVxrhJi3y42R6yShp9wYOnrFVeahK9fJcO38Y563C3LecZdQHC+5
EwWKhzWfj5ULDK3SR0yncqeQv2TEk3Wa/tnKqTWJE90CTGu7vSvmRcG6tF4GXXzafsoV1Uf0G095
oX0NnPLWm8YPmqH/HLXpRQV9EQpKgnBrp489EpuRSup+Vc1TtyQ0Ewr6af2tXhknzapPXm6w1+tp
qM/mk2EPLzORf1b7fQCnR4+J21HU14Tn8gS4X41h/hJI9cUX3i3qwZ27NhbJ08FeM9NDk3cvc5vc
2aAKJdzMfSGDmsNI46CM0K0X5TlrRIMo2TGUW/hZpJSOPofapOdEDZbVlZnbOy9bI12TGW3EDkNb
nTp8kasfOmu651CQR/08H2hDfB2nXFwTmdQfEwGrloq+V8uuWvKdHPvdaFWPaXIKGusL7R5wo91u
nNMdrlNKJHwuTQ7aGajgvmj9U9rQNKg7wHcBOYmS41SRfVnx0zGHXYYjYe7faObHM/GJbcYgn9Wx
ILnXTtw4G35mo31COBZrffDNG7TnIPGe02o6uK0RNvVG0nPn7055nWgmTdBO0JEwsrjJgnu3wItb
B1trc70uAuICV8c5aaosrt2Z6tp2uiPqKFYhi0oZTFRp9qHlfNaVfqBFvjPNeu+pzjtlLZGa3vIh
9/IrY7Dv1qy5SUhNS6hUWGV2/dB+rUp317GzK73Ymd4Qe9MU+U510yXOKVvvN32mZ39Gfb+zxp9p
q+3k2jzmyxTlnYSaLyj+xnjmHtnNvV5LXIUjrBUq40RRVaX642q6R8eZjja7WwmXnnZcrNfF17YS
t5q74TPvvWZ+6p3sFsZhaKTfFPVkPC/BPnXd2zKb4mJUH9uJrmVWsXuspVY+d4vP/mAxgYiG9I4o
nTRKcu2na80706ctNol1nxDze+0as1PFFfMDncNLX/0o08CWN4nnUOahD+eEk4hh4TRk+cUnj0kl
C6E9U4vLtU1+VBntrzD15bx+yNqgmiN6oOBiPSvh1LPWi/6nNxTmD0ON6QeRNTYf3Mjdb1kn6q+B
PtRAIKux/imShmW9Lwq2l9oKlifUO55FMuqy9LeZCoora+wW5rPp0pR4aJx+YOUHdLhRGo17glFS
LVwcY3CjwrUEiK5kFN90zohUeZmPL9BLUlsLyyQZmA1U07IdtVKmMTwN2dcK4T2HElvoJ8tZJhfv
jXTZrSuT0C2/2HIq616O6d6zpEf8Fc45zxU6AyGnIWDUzIw7153bT9a6QIg1M/2r1QcpbbNa58wP
Y9FgQq4ti9jBa91lyIOK2MpspAB+7eAIoJfZlvwLDZoroRLJrsH33l033Fyqq4nJW6xhIH1Jh9Vj
6XZkeufkk9/E0jIoAZWziM92Ld2ONMgqyWLTksPWnM9TbPlqHuOkL/I7fjH1nGqyu1GmZsFg7Ffv
qfY8Hhoy/crnYu7KZ0ZOzssaJOonwxAwM6sugorDXVPmEUMzPDFgLDhZKHRiTehUTtHsexuCC7NW
e6VyB0VIoAqzUfBIkwMmwmPB8CJ74rjJQVm4HxLokM9+sU6sLMtErqnROUq7KYag3igznuPuBwDy
gpcOsePOWpvZjzeeKmRZpLX3tt1VvP1Sevd+X820mbpWXlNZIjVfDU+2EYF3zDhsf6m2dVw5Ywhm
unhiHAdXhmA1Z6Xi35J8B7jf3/Ky1j6CsljSQ+WVuf6kaJ5vq56tf1FgF5xoIIRnibFs/Ghzp+IB
LHEbMhXUGwgbajHEX5PI/+uG/j+SFd/qht7X35rfm6G//vnfKMTgX5jDUUz9MqRjXGXw/jcKkbbk
381P0IdI9Deoj2Vtfe2NN/Y3+tBw/+U6NClpt6CT21iK/wR9+Ms09Vvrk+EwAVpY8olbY1iM6fT1
qDgfvbyoC9+JyW4mgzbAhljutTRnxwvmxXiY8lUbr6bJZ4CoUdfS9ZGzL8OlbXlvtU5YHSMFq/vZ
aQlsXl3rkrvCpPVOz0R6/EnfDYQtIqqR5ztxfvjDyITSSifcVUnAyPDaKWug1qijGHk00/RRX/qM
0UrXMiX0hNnYsR10Soau3uuPI9mIn5t1dcDcZz6A34GO8xxOa9otILk7szwahnAqkAZtBgR3EPOX
ug4MEZuzsGywpF6/hHlPMtXecTS32o2j0ZJh1hbOySEULjnUPeEYkZLdup4EoxUzspfBKCmr1xpz
k1Pl5X4o89x6Dtpyup7HMvNC+9dMFJMu81GmmsxKR87WxgZSXo9r3TJNxVjGZNVrE7PEFsHAdfo1
e21/zWHR1L+DBbggaccNBXRk8yptKUpnCo8KmLMuC6Y3Kgm65jhJDdFBQtmtjm5SuY9FRQcjcbQ6
HklVu9MHfXQjt8pdl8A1zz/yf9w8/PYWPPz1XP0OoTwXnWAIIXYBVQlSHfCB+tnTZlRdWrMN+syw
mP4amosbpVf+sciI3zD7xN//4+sxJACaGPhbfOG5lIZY44ldiwYUQ+R1L0eRf0n8dsTS0w4/DFbD
d/RQ5yohDApsHlwNzwSXO/dE0jMpfRToflylfLRSS9XJblVB0ZJU73y0c8XKr0uxjHBCwieCpPr1
i4vXdgACY7GjLoXPRju3P2BZr+9BoP7tMiw/qEf5k0RStCvbN/qbYidXY4suhiSDVDP9XZqtaAzo
24Zvf09/UYd+W4eI1mGOt51qbdpTfJ6zj0MCu63yVeEKp7SZgp07w0yJjVRZC8ScMe9fpFnpzpfK
1gzt0Hhm/pOqyOx2Ccn2HLWbDDHTHFY2OQShnpXzfD+rKkNnNyo7+YIfPAfDbLYlpUnhdmYSLowF
krDAtk17zWm1P4PC7evbIKXPdqQQdD/ZShu3pr7kASpZJBnvNmhqh7ARQ21E6+hIK8Liu9ZfMsPG
7xRlZLTXe+T/Kcud2Tii2EN1rp7UlskWIg4vm7iozC445MOQ2I8g/KcsqhXyWrqRNWHzYCynVFyT
p2aphIaD1CozHCYWYCdKaoicLQTwjCZ0mWizE6VEaldHrcHlvG+MmoBwo3Gn+s5Y68aIR5qVnG7k
UHrJtST7iicRVaC+S3VjLOgg5l3VhO6kFtjYk+7mO6ef1uouUXrnvrjg7DglgH12vouS/vquR97S
HzJ/GJprEKPJ55pB8BAHa5vLz3Ta/B9roVePTlnmM0VJb+TjAw0FrfiIPqgQjxaagemZVLSuOPp5
2ea3KxP1iR4gRyUZJZ1y8z4uSN0zaFUnizyOazf1Nysdx/JjmhMF/qE3x77DlSqy/G6VjWZeIzGU
y3enSsiSCEYEPveTdJMl7mtfZHuu6CNqQH1EGzq3ne90/KpbRQWuwowkgSkUWjF0f5D3C0UyLEZO
AUdHWwIrXF0KcYfaVmjaC5D/wHspeePaKM+lX+3bfA3snS2s/2Lv3HrjRrIt/Vca53lokAxegTkD
DJkXSdZdsi3rhZAsiQySwfv918/HtLtaUlXZY2Aezhl0PzRQtqXMZJIRsfde61uq+9QmfWndDItB
hEWeyrjYtrFHrTqqHCM8OqF5uMjrpeB4P0R1Ht1ZA1K0E1qvDV0bLTaKe76LJM6p80bXiDe1aw/m
g0nIh9btK2NS9bfYy91xDOO4ZdJYHHRBBByiOImENExKOjbQDv8rxQRVZLzJpDUUH1d2XB3431VH
BwUSRip33x50SdVBo1RNfZ6wCazapfagY4LVLQhjOOibmoKCclcfdE/VKoGaTe5JaPmrMqrvfIyq
+kExlbdxFG1l1qOkSg+qKvegsEJlxhGZw/Liby0duTsNJm/+BIYsPtUPWq1J2Oi2cj6qvyXnmUGG
PVoNsSKrygtMCoovDeZmE/YEbyQbZYqJII6DQkwe1GLFQTnmVNBGT4VVT/EOJefAcMwkKiLtpFns
i1WEJks3rnbJQZummatOjV646xw7qqZ7hk/H0WniYUANOlfTBtQmyN3MjEiui6HrG/uWqYSpHZUC
MEhIP784bwcbNGdx0M81KopvrYOqLq41NhePfUZlTDBSoZYzEGRVrm3axRcgy4vF4csNCniivE6v
6iCRaimYU6RqAffRSNMnsSdax4rWwrhjH/eDY8awK4WJ0IGmfJHn8S73JK0oQrcrZe3lWESQgX++
OL9XbVoQaVemFyFobDUr4ejtHsAS0hVDFmG8n+jqFIHnZJF1DgGjzrZ9RY/186TQkRybFHuS0KHY
vO94TPzToqyH7rTOEGADicDFEhqdM/vnSYrA5rvy4m+lIO+2XvgskN/AICEE5nCMJeftmyxg2uNQ
SZNNMuJyAGmqNk4fjYFYDO0XW+97qfzhtUimYL9io+cQ/m6z4jRZsTC4DAqaodiJnHpRenj1LLO0
P8+2L68rUUX8mRmfR56mb8uJtkCTJdXxz7+adfd9s2vy2jquRfAS9IrR7r/90H6tt6JzC7kxrdl1
jthq4keL9RDxX4Ra5tRrIutX3Id3JwLuBo4B5GHZHOWAj+rvJDdpVBiWZq2+cVpum65gdc2n8jex
wes9d5AmW5xzbGqUVbLx6twxTEIm1WDMm3IcrG1cxUjoiEr5xbnjz59l5SBx5ThzcCZ9byyvS849
uZIzDblOv2payzwe1+DYn39Lq2D79bckTH45pRpteG5OXu/tZxEtUoY6z1Na6LkLfKS2QrvKwSCW
PjuEF0+bRCPG5fCi/669/4P779X13zx0D/94LjrZzecP6vk//+P0+fGhKN+W3+tPfC+/BeXzao74
XnKjP+KMDP0AI9jKml01Tv/UH1kfuOswwlCnIwtyV/fzjxJciA+riRX/GAWzvmLIfqcEZ/t4e3+Y
ENNWZiOOTMw3yLbfyY8agqiYt2UGGW4SOk2K/P4pRwPJydD1sjMGhgQxQVj7qtxy3mvu3HArERd7
7wJV8rZ5GpdPPVrVMRyqPP8kuzF6xGrmWpuGzsIlItwMnXeh0dBShSru44y5A8lxE6NxuqyncI2z
Yhc3bD+BOnTFZm2ZGpI/6M3xO1OoybGzdtH0taEG1d/+RCB2epuu7baoGFa8x6K5NyXy1iwoETGf
ovwcb9XcyXNt6Oduk65NvL5h/d/lh96eYHWm6TDpqE3Wvl93aAF2foOyhbiR+Dw5NAldp3U+9YfW
IZrDYtovVV9VH41hirY+0hiyYg5NR8/uqzVKd8y+ctJ/yscmSzf1XG75Dk36ldqI4GY49DGtQ0/T
jEf93lobne6h5UnvMz90QTUrNeiIRtm889Y2aXHomJoJZSO+79pEyLi2U1fukEGTfm2ztpOun1T5
UIidWPuwdq7Tki0O7VmPCT2K3paA9kAcWrjEy9HO5U/rB/TBdQl+3TecMEGRcjOkXnqOIES/EIe2
cNLPLWPoEkJDaB1ax8zI9GjvtqN9Ldtivve8SPl7dgmqnyhZkATX5FpuVV4Sp4nrNr6E++Kghjbc
KA1kVpHCU5P59HXC8jCHhdNifoomHHU0GkmlC0tX1Ue90Zvf8nLI9jpN1Ho3+0b2otCXPckkT+uT
pWlzI8zo7z5zvZjw4TPSCcfhGNWF7qyOhTlpNIH9Xj02c1tpO0dPF0Z2k09rpEpjJGoN0+QU4Sbz
zzBOs+ZKtnjQgo6Bs72JkVrd6mKpX0pRWgV9V7fT6FNn7a1FH+Ymd/M0BxlpKgOaZVWTjWV7d8zK
bA5Kba83R/9eTrv5+Ok/WU5Z2f5e2PmxHx9k96aZuf7AD2Wn94EVcMXues6Kqf5jYbWcD1BGEGly
QoLcgLfxXwurflhzgQEL3XXYdVnu/hnr4n2wV/Ad7l8fAwuw1N9aWA/b96uNF3Y1ISQgI/D1rJkr
79XBc+b2lmrMCglZS90fw3NBBq4Tftugt3Gm/Iw8tN77EsVhPBFFeNKUWrWEkV0gfWgIXGc+Wel1
HfRRg3IAHLlUxCxmJRlOeGPgqMokOjHLuZdhQV2nQrzLDdkjnF2m0O4TrHBNasTRWZ85Wb0x26It
jqQop29NnM4i1CLqIQ6GvSE2eTdMJ6WeLJQDg2dcOYiqrj1JBPpmAXGDEMeqhoVSAUkVRozcqYKq
MpCyMHnPwLQNlQgMty6OO+bLKNyrRj/TIs/xjhh4y1PyVhQ1MRk9yabiVKkfjebiJmGUtgDKxgIB
3sZDgU6U2iwv9KU7zzuTKyKlfBJRqUN50rVuvEyjWX6NCX6OKX0Rxx4xmzanwLbkJV6A6DNBBgyU
qPWiz0UXWQxAa2XN10s0OZfkimvM350o7p98tNj2No+LnAlmMWr2iWeUI/WM0zgtIZED7OC5lGi5
3chC95/MTYUtacY+hHHJNMNEJ2EbOWSyeKETq5JJq+EfFQsE8X3WJyK5YsqKAk2PRYeJRXbRZdfU
gmk7BfuJiCntjlJRIhqq68J6dOJZrg6pznwpYo84b9dPL3MYcwyjuMAbidL9JjIIyKOhPbDVTMvM
nw7NyBDGQ8SDYbX6lmTdEugFe++dHZs4L6OmdnBeVue2mB8sp3CZJjYI0AigLEPbOonYDb+4pKgN
YW6XgNxJkgxiQlntbZ+aI8x5K0ftoBsSvs10gb3CgXaEaH/AiYz5MvTdEfLSlLUoGtJyan5hWTsY
G98+Q6RfU2HwMIG0QMHy9vBqgcvgFgF7VsVS7nCrO3tTBzjLqGCdomEYGFDclXxFtbAGg4677gcw
bxkHj4LZX1q6V5VbrlSwKjmjeCg+zeuVM+dk2rxamP6iu2y9qwF5i7xXVwgwasQFENDz7r12c6Rn
OAvZPWrcY2mK8P8ykq1Hh1mkbNqp7zBIwISUN0eV2d5Py6JPHwVTA38r6nbYZE1erL6nVWA6QSt5
ccAmvfiTjVlA84sjzc+sGxO5ggpS1TAwc6G0IUQoHEqI4gXtzpnAOHZe8gzuikQhpxrbPtvEtKef
/dlOr6pq6e7V4Dt1YCJ6IQk3MoQbtokRfVa2pj3PcVRe1ZaXkybnl6QO1IIZvN7yK8K8SWLeWBTF
+16B8Agw5ICi+fllPLBT33/lDpp8xlRwQSE2v72MqTG5w5iYUDQzaV+Xqhnu+tr5lCXSPJrjvDu2
0eWGRZPM29qhxcms331g1tBeutpoHDuD7D5FRqJtMk5AH71ES3Zu3WW7WTOHX3zl61t591bXY7i5
EqUF0r31jnhVJvpDQVQgcVKbpTH7Lwnfxhb77LJDIG8ScujUO3DxeOF4lMpfXaZ3Zd16t8HFMagc
XOZ71vu2iO83uHlmsgqQpDvHBfrLIyNt/E23zNWtpw2ogJWJTpMIut28tN22L8sBp1W5U8xst3rm
P0cokE8tOtFbnXybE8TB2S8w4Obai3h7hTy2Wi6OxyBsHSa+vUJeWkyqdMDv5x7p5UuDiKwnquam
6nu2DbIN0rD1phmh00w2WU7jeRsNYglrN7vzaTUeDdKx7vDfYLyrTe28iRDBGd4AKUZ689Hk5v0+
LkzjykgiBFa/f+q6+G8WUs5R+9Xz9qfydP+wPPzjhklT9eZMtf7QjwrV4ujEnUV87Npd4d7+o1q1
PrAQY9nGrrIiWdbR8T+rVWL0fG5B36VQNQzs438cqoTxAbcxyEJwxFhcaJ7/zqHqMMJ6dT8RCgyE
i4YGNz4JSEwX395PRds5blTFfdjaOTd3r7kFmnsmx2WKksmdTrRIFNSLlX/cQhGOR/6I9RqpLHRe
JjrkOaIbJUbtrB3M7KNd+9q8M0ZFtBFx2+xtzFAvWjGXO3Q2cbMdp0grkTIvqAh7pCUXrd5mx1Gu
YYidC2mn+6LFjxFVjhEfdXhS6eMWiK9yHrly9/u345n81pRt+dL9z7UV861EriPjpDsYkP71X//d
btrVIv73NUA4V8wHXt+v67//1+0KvRRTPwAk0Pc2xcGP5or5gbvFZB7KsHcNKnp1u9o0VwCsMCxd
7elvmivr7Q8CjJ8iIwC2svU7t+v75Y+Ngde1mMqwSTANf5+SVPqcSQCYLKEaFuxTOfpLAxZUtvpB
vby/aexhuNKyxjj1MTo/jolCogeut3mcUof4X7dpzSNXWdUntkXSfDt6AA+gdqu7NnIRwtW94XZb
nLgVZ4FBMilB279Y32+8v21uv9vm+BQ0KSmJuF62Z6IOevvQNRWHPB1qSGgbM7FDsnFQsBO6ni5W
vWGmsW0Z7cXpr9jTf/Wy7BiOy/8JEHHv+9wTAQIi99GIxjOa3WjDR0Ovpi6WaTmphuFs5Kz+fcn/
24/67gx3+KivX5N18fWOPk2jJqpufU19OjaiykayQOOirs37V7fwX5wW197e653x8EpcTSh7YGC4
b9/tjHqDYFKrUlx/hrCR65amGjjQZ6hP02LQbrvZtz6qZMZmW/Z1isN3lesuPfI3UIfOR00r7SPP
1keU65lpy5WyjFlhlH12bFCbPOi20uxgEguoiyj3y8uKVnAeVAbRdL84Bx0es/efBn8+wRPAi5F7
mDyGr68byYFA25nVEwWl47FKKmhDIQIIZMzU6dPWspPCCEi5R/noKtHIjabq5c5fKpfQ5RHFzDIO
xlkUUUHtGqPHwIGCZXhOAGIYQTY76biCxyNCoHqr7KEOVNpIcPT6EclYMR6szCRzO6uiMlj6nMvh
VSWiNlZvG68818uPx6XZRlxEqxCyR8+9Xtp2vcpyvd51NsdQMQ5fw6iNNcNCLzI2dAliPRCVYEY5
JMp6noEDTijkdL88ITePMxVOy6nGyV5qG2NZphfiPWKG8byIsU1Giwpt6XzxklWImYJRGaQydyae
pmAwI6sOKzFE02Zi5kjyHeNGfrmaCvJPEA8RUU6UGlpgS7QxV2QxjS1QvYTvdRYIajOq9PRm9qFE
Y/ba0jo0EeYXaYQpZZnsbcH4Bg9CraYvhe2WhLWj1Ox2eEOu86ZfrtPKYqqYoiw+S6je20s99kcm
91Gurgn/Ko+TCUfNjlyfcXmKR0SLW1MrtW9xjsX+asoUmlxUh7LeekM7X5deuYBqY8jGbd121AlO
ngmqWSvFbj93FolhAAtcLexpxg5gydr8uIc6ADEglhlnPCBPOzANs4m1rDO3duIg15LtQM9jzSjM
4IDa4625sn1MXSq156e4QSh0ieAmtRl3/rzY7Q1a73gK2yg2ibmffKwbuJCe0R3aBmhtU9RBlw39
g2V74+eKyt/Ct8P3nMeM7QOYx7oMJoZQaagxD8DrONTNR8WXNoVCKYaiUQIlZw/1Avn4mi0Qln1Z
37Xr8jzIeqpDZ120nXX5Hg8rebEu6mVrsr5761IfrYt+uy7/zD67m/+BYa7OurpBfOlr/rZCgb6d
Yl3SX/QpYQJLnzRv41DeJoFwMv8W4dwv5TbGn5Y/IohXzimVBQMj50+KJfx4Y4IyOlxM96IQ6oko
koE4iM5nEZKnpJKzJ5nmS0X3PPKxYC2Nc2rZjU/O/HBNZX1U58X25yvleqR7feSzeU8A7NhD6QCz
nb5bKP91YWTr8onpJvPhPfgtAQp+rol9uD45yjwDyyeXbV4v4L+PXj/6r9SVf3/0Ch6S5kG+nWbx
A9/PXrb+gU4X53Harz4m4/V080NLqn+gbqfzyTSJ6AhM13+UCqu2lC4fM4V/lhh/lAqm/QER1jre
NclQI2fnNwdbb+8bARsT2qdNEBhHB+pk3sPrLcnGQJu6+VxvcAn2O1yfL6VK5UNKLX+qtBU0kebu
XgzDArIjUk9WopZdlk7WPkJIdW8mDTqOGa+FEKN1/Ooq/sXuf+AfvrqpD2+OeQXHQqSBHDjXs8+r
zoFd0XOEaFyjYWV/DiXKhhNUMt20zSlUMMHJ6EGzkGcFbTeocKlyYO+VrMJCj1Lctj1jnllYl15d
PTrSJ1THOniLlqUPGbJYnw1cA6GGWv8rmy2p19C2DJder5XrweRX7mcztqii3EHbz24n9XCWWFQR
pzkaUrE48jeSrLUbFtNy20bpGLYOih6M5xBumaCUZ7bWJVbYuC7GRq/CoGroFlpbkwX7hZZSbAdF
piZc4P7s3M8NK4jCwvorBNsBFPb+Qq7RJEiReQF0CG8vpNcBgdQwQjBVgsGtzK05AoeZcM2OXQHq
KTob1JOBtXjIh61o7wvl7d3kukanV+jxrsQf2uBf2UkEvH46Hdd5DxHBDir+GJVcGGVy4zEXoiW2
+pR/0R9Z78E/vXsBVRLVyCHZ+e27X1jyy5gW+KbGZrCJuxYHeCZ/xSl5d5A+3GyOQ72Mgxv47XsY
pwH7gMIibzbuXFhbzeYrLaKrHoy9q+5BdCF+quWvGlTvax/BFAWAnM6smkqLccy7qiEWTZtWDgGe
oqjVtrKUfjoykoV1KPXpwTZT8cwjjNHZh3F0ZSkWEjygeoK7UKlTW87laY5e87K3dPzU0Lm0U520
ii8pOX+fkjlf0RAjQixnts1N6sW/0p6a7zaewwdgbaPwIRQJSse7D8CysiBsBAGQ5LQOGkHcqJ0x
Fl+WjvTxFEN70wsnZFbgMl/s852cBc+cXgF5Mbzp2EblhoYyybcTtlzOfHiaFwH0SI22t5/z5sR2
2iuOWZz+a/oXCo3qmUGYxMUIambvVPo1zbziIktjPCo2ErGfL0LvO4gumRUGKzezKcCmLJNvbz57
0IA09yOSx8FqjsymOa4lMbK4Il9gLJHHjLXj56+4VgFvbndekeYNImSinl1agm9fMc808hkVr1g1
DeEiqYJtNpoolU9K1YpfnBve66Qo7WEwE3vDaBAULXvK21djbKKjqQHAQ5Ue5p3d7SpdumFhSW2T
KuHt6lmVQXmpHzkQnjZyevn5pz0s4u8+LhsZvS+sRei/369NxEU0c2/F9SYG/70nQsI6yXsVHefu
EoVRa0ebZDbrbV80btDXNcAIpgBBjaQvbOHbYcAZ3GN9gEVcuhzaRXcLK3TeWmnihwfglJlYyBUy
8BucSpugwCfPb3MwT7TAGmIUy7dqurI8lKXdaGiXChlikDDF2I6IConw1bzbIemLPQyslbFFIuHi
s4baU8JooOu88pMhcx3gKg/BaDOV1FLnmCjg8rMkPuvEKJHPSpevbsqW6fvs57ckRD9tZL1pgP1t
Y+xNn6z9X4e+GckLa2f0zX9sDyKeq/65ma+f2z7/3lP78S//b//yhxTodq6QAn0re+Kc+G0xNPXX
7StOyB7d0JUfxCFnbVHx6P39Iex/P87P8pc///1Mti5i389gpovTh9TPVUVkchJbH7Yf7VqDGTg9
Xqw3DKhhitqUAT9m4P6HNYEAGwH2HwcTkGv+Tv/LeP/Ar0cwOtL02JA4rUDIt4/gFANe0Krufi4m
DubWkDt1E5JxgLSCoSFI1dAqkW0eJ20UBTDrG2jphpVTpypIQtdtZsd5FIhmyKvmnr5oU8IMlFnj
bprc1WeEynpi/RDM/b+78f4L3lKHVJq/v4WgFPzj9mGU+evb6PAzf7RREWRyeuLUjnLIWxusP9qo
4vu9wo7jrRj4Vxo10/ywpgyQjr5i6J3XXX/T+MDv4S9RxK7kLdP9rdvo3RSJ1i5p0Th2EG3QUqHi
eHsbWZ6dmR5iKRqoQ2s8RvybscWj6zcvUSUSFk2WRIifoZFmnYG3M7YmeCPLwHHWD1sNSduOgalt
Xx+ew/+v7xTOyj9bbG7Kvkv+cdM/vbUQHn7qx71if2Dl4vRDS/Zwq7Cv/lhyxAdqdP5HSUgHYZ31
/LHk0I1HYEhtBxBRcBzkTfxYcvghn68VQjUK6t/WM74/1MASRtUD7m1tGVD/vbtV4sRLJrfJv9qw
eG7tLBbbYsrzk7JABWjimo9x6aKAfXWJ/qKcQ1HEHfh6qxdckrXSpNm/tk8cVtQ39ZyvLDHnw2dW
KJLj+wxZ7b6cbZwWFG3+JtWHkc5Uq8C9DGQxhyrp3VuzSrtH4SzzvslKYR9T4UjsNI5MjX3Vd7b5
eXJSd+XmtNPTIGfJKCtq9Z1ILX4F2S/wqlpqxnjHONWs9i0yirOY+vEu6kh+DVevtH2WiUU429bL
5os45jKEHF3tFiFnPzLezzPvG24OPztbQXleKGHDlRigeS99iB6psjUsOraWv1AkttFXt48Eh4hU
cuZpQ+Q8Ey6omt2/oagoVgjAgmSVtp43NZpzl/hZD3gNCpheI1rBJpUSlWb2/je/xLK5KReyxq5M
WeqP42ikX8sEIOZ+oqCzUR+V4szC4RR/5q9Qp8LPBSuza2opphAyPiJRi4TXm5J+8WfNy0FTjXO7
VIBOBlHt/MRaBwRYcFxdC2KFGnGvaLBeV3mD16/UW2+LTlVvoT31+lHNTQWawF+imLnhZMs9Az8K
R1kq7UxCwG2C3sRrGuQF4pqN3pbORTmCXtoZS1MZR1OscS7zSq1HCcWhzSdhAUWTG9hm1uth2/bW
eIUPqEtuE1c9ms1Y0ZakFBgBh7KcjWpx7iugvHjK0xj7R2z3JRgYav0Oa1eP58JY8KcEmTbhno4U
ebpBJoxaBCbcprvEcoavnUsPNOhnY/ZWuSyGr6IzrGoL1oLO42wKnC7dlALEVHIp9I96l+s7px6r
T7IZnK9R4s14hFYR1L4kslsEGkSLHJVIDryi8VvEmWjjl2OiFuOPi8WSjHkzfe7HUT3jqsSa5+cJ
graktZPnVp8HCzUMkX0g3IpNnfAshgs22aOqFDGtb1UiZYlMi4Gu3ai4CU1waKdgyro5mJkZZAHY
s8kIhIzkk07emxnWUGbv+gU0YCDasXqK27hpNo4uq5NCzfUnqzLrejcsTJGRZto4dREKje7xWIzF
HnCYD/RoFmhYI8BdRAKmEUfiudLxCGWRwu3bx/a1n1btk/KxUowxNFIAJao5l55dfrb0wQG+rrXj
qdaQ0wwSLWuuS1z+bZhnYwfUpI7VfuiqbEeoLSDdsprcvdEQshAC8V1OfQX5mMB5BLpBLspxCj0Y
bmXoL7we5BQxCjxVtMdA4zEPYvjRgDVQwKegxY1AVYMEAxIxjTpckgDTfnPrMe+/SrMYKRZdnOWs
ntTwdbJb+x6S3fJF+FHlBZOZ9pe0B+RNmvXF+aK0Jd7Mzei/DAtJc5h+JvhvRpxzNvPGur6DvAxU
eswd9xzI83w7zxMPsTN0/rWVO/PnrF/yB2vwk2wbRZ0RhSBWJVq5IdezAMLgfFlaykSsCA2821aM
zLUgX4wUZO3UWlnIgB52vq5Ta4S+MSQmbko703dZ79WlhG5mZ2iOIjvVrW2tm7J6Wdv1N5wJ3eZZ
CuiGAaFK3ZnvgKBkPFCa3UYwTIBbka6+Plxophk0Pbd7aC5eowee2So70Kia5G6ZZ2kgYrQbu99l
BR/1LG4q235SrgM2q40Ba8mNXY0CoO6CgHDe6vE0ZsCSGr/iVtWn2CJzzFsg4UEzqQd3QpDQap/5
kiX0eOTrVpg5IoF90uauF/A8oUAaUxJZXECNM2KGnVa5XJedNpIu+uj02pLsHUcBedhFlcywtDeV
V7AUmTH9zM2SLGObnpXNIotN24zdAi+CCfNRUlAK5mEvGuA71lTPhcmvFqIzzzPLAzoxIRSf/X2l
lGckXA3NyaqNAL24I/1TJ0jTd7P5KNKIlmsABJaOdbJuUYBPMpRI7hEDyNLZLh5OSj9MQIzozSlt
w2U8m1tf5ACY0rZ1bmMYhp4AptcYAIaoLN195TiZW4QzAZ3DbcR80/za6BUkqKZJAX4DD22iL4Yc
2xcmINHnEVGYEfSAeZ5Lc6rMY7p0Yx24CLyYIKWjvYera7HX2Yl+x2oXvTCbSk67VFcv5P55x2nX
1R1+Yc3CBZl6oGzSEolwMFVRf+bNmZXi6ROTSYxRUV7j+Ey+VHHcnWh60j30qnM6eEdZ/WgdCJ6p
mvjAYOaBV0ZLhaE3TpF4bZySfRx8EPPXoG4q/ROLRwMZ0RzKc1YsaJbcvEC8Zy1pjxvXYHzJJgRC
h0lShC+fnIKPMCWhSuYTB2+K6MJ9qKcoNQLKf3hntE6NZWdDj//WRuz9QWv1NIahbOhPwkua277Q
ieYSbHRZsOSZew04Le+3zmx2eWiKCvzo4uf6N7AD5RL4VR7f+Lj6HqeFezqYnZEP2s/VpHdhrQ0N
my6E8mSHDRT8gVOQSETPLZ2u7NHzPhM20XVbvc6VvakYl7pbDgtzs59KoYawaWuVQJ2Ox3abF+3w
dRRwSAMICokH6MQyWOjqGrhJZyTuJ03RRdv5qnUqsIAZBEFfdmIMhtLN813slelXgZDeDoUfm08T
jzWE86VPHmKH5ycgpIHp4hRnQND0vO/Tje+npQmKZOHHrTJ1zy3wttmGUWIJKhY7NLQSSC30QGJ8
PAhFS/2jv6qFw76RnEFYkAmdLnxZOWdqoE8acjDro8DUWL444iwO5zVtfe3GwZkMNdHSvmSjgMNl
L7MpGYLR4g+cyTKYGqN3q4+8GI4PKMSMFd1pZjS0S2YmwPByZ0LoPM71vCfYGgfoXHL+mebFbTYW
VMD8uEVQa0EHstye3Bu7X8IO5v7OVSQen0hd1kcY2LVhw/AYapOMeod1yWPFBek9ADFLo+gUm43r
B1lHVnYQMcIQoaNB+MPq4kb2UczspQ3bZUq/jGOFptxHnI2IVxntU99prrGbjGWA+jYCNApBwgOx
ZIJsXabG4F0Nw6QdGYtOTxxhKutHXDNp0AmaOgc+Xtz7IBbOrM5h7U7zbDnn1pzu0QxARremAU27
1eXaiTcM7oU+OYzj6bHK56pbpstxYaiwg5+jfeGTO8yK03i41TQ96xnUuzY0fBhMOJZnz3oAewV7
LfLFM4ONiqfTiow0TCFcstolKr4AAqzde/jmv+FYikEbl72/ckGb+G7itIAxaUzOxnbOvvBt9cfV
AAwocL3a6BGZGNVLIZcl3ZiaNG+bejFEaOWTW2+mfGrGfcksch8RWmvTmdX8KRxKL/0KEq9TAT0+
cI4D1jps/vh4lxBNLdi5XId4E5Z1YasNYnb3JiffLN6XiRMB8W2nmDsU6u0Xj6MKM/OMJSZI4pTE
xfWozwomNZ4k2CgIzlgbGfLH89CD6KoE0xZh13aGFHpyTsc+Xq7tnAxyYiKtQeFC9c0Ww5+EOum1
2ottxtrJQoAGm2RruASAVellm6cWMMrOOx5cZbdc/MwywiSJHbBL+BLb4xq1tx02USy8YIZKCBxI
RMm5nXX+c6FicQ/mED0EaE9H2+GtZlGwOYJngavNVrHzkQsYx9Rs2Ske0XXrwdBUIEftCYD15ULv
mcgZPkQ3FLrcppqh6g0/yim0xu+AxkA5zTUNSZKeZRQX/nbsQIQGXd1XEiV6VHf73uj7y6LWFIJ1
LPXUM37ZXDC7StuwcqTYpUvB0uQWdnHhjoZ/p6pusMJFLkKQfl3Ux2U3ptYujVv6+7UytOcC6BUo
ZxkzMEkjMmQ2La+3oD2HJQlAyUmcG09HdrgFBYO1OmEwf0GnRSELlJJD3tLUSAtaYhftU+mgK8T1
UHvHY5PWl3k8a01I9HUXBS0uDQeFRjYWfGO2/2REubxTPASfJkhYVUBxM/lB5c5egh48Uo+x505f
5dByubEvgNJczHkJBiJtWozek36PB4Fza2WCwmEFsD415kq6ijTyF4aFNxRmZcn7yVKZPmaWzpsw
h8i/Nkr4DrzjyrvNa9oxm5F2297CbY7+ZhlRgiWVPnAEMWhbb1oTFcCRaxeNE4rUL/wwr3Tqnq7W
llOMJp3a+mKN1UHu1BdkXrS+E0qzF0cAtDpshmAoZDCKpK9CnkT3UznWTgtsb12mZFGyGyaWpscn
LPZcXyxcJuCqhR1uS0y0dtcrb74ihTDPMSPCxNl2boSHLoJOB5m3RzCCW2BO5x2JCrQWCyXIWkjH
JEKraZvlXhgDO+LkIjwPY44uHuDcAS2oqyXTXUspUnwfg/xW2+hv+9Vvuto/7X//F2xDgtF/1Tn5
k/r4/kE9vuP0rz/wo68kPiD0WDPRaDf4a/fmj77SodGItIw/JoXSXtvMP1rZmvcBNwuMobXXCOOd
PvMfjSXN8D7g8aK/vlqsyQhDHPo7pH57bcu/6vJgOadeBHlFVxyLkoC287bLgwMSIorVs9dmdFg2
CZGG8sQ3oSdgkZIgwI3EW4syo8G20TbG9AWmuYKWNkpYMtpGju74NAkeiX3qFcAUfKXrkxHCk/Se
7aK3JEW2ilVynieAUkLNcUtGLX7ktfkGpuAElCJ1jHvTn7L8Er9G1+yM1ACs58kZCmKUiZgskoKz
ThTBzTiLpUb5YtGf6bdYYulGFQVEUK2fvZ0X50jwglllag4bM10BokU3CWeDelpvPprgh61NRWGL
GE+xTtVXkWqLjA6apmk8e7UTe6uroOfhT9wi2zuUpIEh6vietg68SvS5Z7IbktuFjetjYuvtzdR4
+IkqOd3VUD5PABt7vLEWJSx9m52Myq9WpTh59sUTHsvVp2OMH0cubtDNVrdB710/uDqXmOHfchzB
ujuS9djs7alMz3S9v9Ak5Prc7IF3KQW+20/aLTEx1lExjP1HTljFhh30K9bgAeKL7n0sVOtemkqP
tqmlPxZO3q/Wpv6omFx7OyfiC2Pg4aOwneEksfTiJZns7iSqK7HPmkEPK39kEN3itCkZ8AdJ7XZ3
tvKi/8PdeTTHrqRH9BdhAij4bftuNr3nBsFLA1tAFXzh1+v0G02MRiEtZimtX9xHshsok1/myZXq
obIWTcJNel0RnoVAzmne6wlRBRTUrYte4VdbWRG3oOc5gPO+K8OOL4orn92091a3LPH7BGWsu4rL
jn9Crqmg0ZcbbRizD/DHt15IF4JbFwNEmnS8JeYMD40GgUujxXRo2XCrG9807Ih2QuVUMCioiEHZ
clwZSrqAILiKlUOOEWNtrUXwLBS+qm7un0paEDkC2PAro9Zaz5ZHSCNsl20hL4ndVm/reNRQaVOP
f+HV3mhtI6688QPFT1WwC6x4uGbAOG6oc5nuF6/muGzGSLuPWdaKaDX4w/g+IsR5Bxy3eUJXX+YW
4Dm5+5/4wsvw7FThn8zObO9oUb1Unnxlc4bmQv4Btnt4ZHLkh7uUol2Gq2kk1AFNTB2qCEGRPXfV
Zqr/WfzeP5Y+JW6lx5peKOPc0Z+VcPepD5iXQLwD95dXMrKitbBb6KR+g2OBHsrc7ABiwltc3Lnu
vlBXcQW6ZUZmhY6aPZQy/K7WGF7g0JVpy42ZyyA+UtKgxF2QXXpecodbA+/BcgZC8+AKdaMRTfZe
0f+4nRKkQSMUtEa7rxb/u+atixbdXMHxKsINVN3yhISb1H9SXWSoj5VHGjM0iC8bbji+vqrIp7eb
PCSOsEp6fyq+xqosY8Cb4Y3VNFa5bqeRLQ5Hy0SImag8xkTf+zCFn+WbxoRfeSOO5dipMwuUE67k
0vGdZpFmbKJSnXfHC4rjlUvNyePvrHcTUuaf0dTk51fT2OYW76U7f7MWqHDVLmEVbSJmouyvFSOj
XUprFSj2UVx2/8UdO/oFcg28POmWCyola//gy0lyBC9gVNtxTAqxia2l9FcAV/xmw46RxIcLp6pA
MLC4PysaOlKSeOe+dpx7Xt556zPHv0a1GfakBElkUGjxDu7G5PseLjzG+M7e2G767RVVjEaC36rT
nn3MrEFiwp2WZ8SqW6tpu1Xuqm4vSm7eZqh+aCAwV0QwrJ1IrPAqKnr3qpeQtj2dW1/RkPssnGmT
rzo/0PbR8Sizwry8eLQy6M7fgZH/KVNKVPD0mA/d16+MovxdTiPWqdIN58suDoFgt3hWG/7ukhtO
7frf02zl12NfcRCh0GDLo+G9TjaoJijVy4nUL7kUOaJ+j82cclb0xvJMZIf2pgQOfFXbP3HeZA+s
t8k5phpjrZPZgaxuAtz7MGX2YSCDoy+bftWrYPmAOtXsLDtcPrwgzKsNV8jiTBVDdfT8oLyPWq8+
FbO8Jd3zO2tZcm6iF/4URElzlr1eThNdM7sm8cVDuUTDmw6aac9KGx3zcky566nk2Z2pG/RZBvGx
Zd50dEw33XKUp0JLTVS/r2vhf5ajH3P552TPlXS6G9GZ7o2n9x6UgV2I0n0AXQ8vjXzlmcaQEs97
Ha/cKeBDHNd2x28SBud57K84eIc34dQ91QkWcVzUhCq33uL/MrB48P3aOxacYPdtkZwzHK5DMvJZ
NM0BbfpTgcB3gu7OggV7oTDvpK7tR9HW26Qu7gFYX6VoXGHYzTuaJaYrkbvLDkm9wfPdH4p20Dvf
9NDaqrlf27m/60UDq4qvbdeSReaIDsCypNDX0wM54pAr0dJt+fy9lxi3+K6YejpEJi/eZ3mYXs9J
ZO/Y9Vktsio50bzT00FpgdrhrnNalkXsfUNEOBvD5tqpHKRF6a8pQ8bh6JuvdEyneyhxxzbPnlpo
6xzAxa2v0oNRzUSx4kgogPKLyXD45k7rDr/N2NyXjAiYNVEh6H50COxpkZ26RtF9Rqi5ACU7L9lr
qqfNONi3yH2nUBRs0kG0oy4uvS4qFzduWzxkIcD6Yjpl0VJs7TZFyx+aFzH5hywggtxZ3rLydXEK
wvIKLpM5zqVCtb3AJfaiWZ6LXCGXNXDtEPHuginib5m5yrpQ2U3Aztu274HbEYidx2Dj94BkyRKC
E6aqqGRd8uyHrEzipzLWPlat3LxVlk5f0AVza+16nVl2jkqhY9dj4XUbtPrW3cV0tWTHJR8tZh+A
3yskrqD6FO5yq2pfbYNMUpcStO4G23u77un3Y3cu2uxLTGl11DA97Z7GDfeS0BmUWI1cTtaZNOUu
j4lDrJLSvsqWRHLXJ/gOWQiloF0I9CyaTvdgzxukdoRt3COtSXR/FIO8JQWddZwy1HAScbO8t7Ww
d35LQcgGh2eI9BVb91bN6rLqnGmBDtIXMtjjwpo/R2MiSfhAWBwkl8IRel1w2WVEXubudeqKMXwd
00BTYtmPRb3lTpne2aLvb5cOtHaf5u7twOzuUqpjnJSbqKb1JlNjcZzoMuMAUIXNsUOyvIsL492o
TM+bsXTL7TKXtHKkKDjzwJcOMCOmDBO6epdU3rafcvtWpb19jX7NeF8W8Iq9cXhpOE3fT6a8b5Ww
6Oyzl7VxeXYJQNj7UShz5Y9+e2384SG35ncNI+IeWDebXFPecgSczx7cxGrtpqWPZNPXu0oB/Kc3
C1sTDoGoaF/oqcCcGMdnYSO7z/h/t13j2ZsaNvgtpxZiH6QL6R2ZblNe6DUazsHOXT79ZPlJA+uz
Cp3slIXg5bIwP5jWOnbkVD79qMBz1hHqngAZHOdGY8+9zABX0zzVT3yt4zviene20vhr9mBajlqV
h6bzX5XVtTdcgdzjNFw6gIL6kZkwWxhZlWxbqq7dYphpprWleko8Fi+XFypmdmb+AH2R+3lxgOXs
3rUU9z1O/lKe3Mx1N0ZE1/SC+ns/mNPj6LKXYLA0uMOy+pWYU7KfglCuYc+ozajyeDcXxt/Go8Xm
Gvff0+DeoyypN0nAfR1KyNy9A/dgsuV9klgK4+2cfsWFiM8N7S1veBX3GdOozRzo5g0dzaZCJI0e
lrl+tPNavvX58A1850gqOFvHzNHe7W7cFeOUH6pUen+asiNdY6nhAXZvu63RnP6oPgz/MCYfbtuM
Bqm4bLuImp2QQpw08R/riVcsDZr+cSCBdGXNc16smE4Nv74h4wlodtyXjs3guw/Z00Rn7QOhww8E
3AE4IppLGkASXDW5pkPHq56Mz68dVc38yPD+WOWD2NugK74qG6EKW7f1jiBYf3SlzraNiZxtOQ/F
7ahsHCfCk7dVZOx3IipiZwf450RUv44ujcIzlnOO/c2+maByAiYy2wLsxJHepGGtQlEhbuEPbLBf
nio7bPZL5+R7JBIKQO1BUHZRxW1yNSfOuFf9IO+pQ9lEbTSsRdXiAgwae7krg+YyQR3yk5Vb5fMC
4R4wcODveVEfMlV2J2Oj8RmV3GcG2nKTURFOOzgBsjDzr6hAwnQ4Ltsxt/TRDsttMRTqLW9t575v
myfXlvpqdtPrVAZQGAKmThF3zYPbR+VtA2V9q1oYJJabxp/YYHnfouE98ubsTjpksdTiUPiAXHz2
2DrWpeeKTZATt4UJ9Jw0MbW41XQgluQ+wDPnjG9BdSgc4lBB3Spq0lssj8jY+cbUiXkaxyLztmBM
unE11MbbObD1D4aN5rtA7UMJdPK7BsjiA9d0bpdJGHc3EFG+gDJQFF64EA78KEuvdGOBDUws+wTV
sKNTc6B4bvEuypulWEG85S4nD3WFpJSfB0c/UPcl1hdr5TZKfWQAZhs3pa7S66hg6IIVo2R/ZOBG
zqtZGTePDxoc0Zru33STo9LtilL5D/Xl/JNPALE8ob7sMOEN1c4mL2OUz4RgNSHEgAn2xJ4qlMYA
0nYvNJsb6iRS7qH9pLh7K+qEKi9nI8rneO3P3o9O6zcM1YL6ORpCa+3ReQ3G4w/fF1UP/V8X5fyN
oNX8xuN8TJqUJpylyvBKecHeGkcFZ2MJ5NFTRbUF3SrbTUGt2Mx1MKFklqIU6hEwQqz8bK62MUXJ
J6+kbCZ302jFeOqcjlG0T/zk2hP2A8TLdF2AnLkZsui5yceNYzfxUcVQKxCy17OOzJoBK59UHd/H
iR+vnWFMtovOP9FJJLs+zXsBIzwAXNlhqIvlQt8/2mn1MUqPGiHdd93taMcvVpVfKPZZeGs4xl4l
DMDN2lmiaqq+wGWkh8zvmQZ2UAsFYsFHEi7TOq+Ies9y2YNfvVJDqx6toMj/jJfduafzYbBU+Ujd
w5mJuDonjlXuUi+UT7AKnhCOupduiKdbAprWxgyj+8394DNSFg1b9VfdZfXnBA/8XJmSniS3mOxD
Q1ppDf6ekbRVdoxjl+hE59jWCmLrNSMhug8jEXzSnea/zZNn7xkgnqsxm9csMrRmiYUwu07c9jD1
o3PgEv7h4oVZDV7/FnjzN49IwmvhNreqE9Z+Bqx7Rk89h56bUnTXFDu/r7xfj+zIU4CoQwBijNbD
ZbLZGEgfy5B0MP+pgOst92uUlabHQTIVF9r2N1R0y+d5LHvW7ay9KzrVH7myBRs2XmujhqKFECT8
teek0Ql67bKlYxebg09wP5C+s7Yb22JAoH32MUNnWOzoZz0ijVgzOa+qnpZ7YhPVSZWCG7D9u8xh
toudS2rD5n3YqMLq6JVZvotEtNRLUkXb1XZ7XVuSvTLStNc3ot62lj+vIFTgaLE13UZmnK/EEtv7
VC83EMPPkwlfOR5xKPdkd6MaJY991XrnKnKbdXPp4FwxZw4/6pwLcKyy39mwl1cRw6BuDGpmz7Oi
hDgOzw1/3DqiHcXO/Bd8MKCb2iVbKbmQchhirEC5K/fAjOfPqnfmm45SuYPfOBJa8IKpRS871wzh
OV8KiEKN8H6sNLFALlvefTXombfHBVuX9vK6ybpg43L9PeFrFo95bTe7TjDMHe3Lvc5d8JUMWPg3
WlntHmO/x72aNT7knrHFmHyv1URLeGszPxKRPJhk0Ucta+voXOLPTIp/UaAY3/rFY3cJXlewzVa2
Bl0dYuO5H8kvblA3f8VYxFf16AYHKcL+IBwmVZqJx1bG7V0gCqztRmAwoHmCPbCTp4nz000c9eCF
wH+IlYQBxzESoXHDYJMb09TrNe8PhRFzPdzjVKDlVMYI+oqAUitBiFQzVpxL+UuyWVwKkkc6+9aU
rTyzQTdryzILARcmEF6iunUc1PaaVsoPdjxrKyDQXUVh2hwBJLk7Wfi3ppZHBXv/yklntW8Jw6Ke
hpwdWR+42/dRsTGUWG2jMsoPxYyydDEBUuDUAVkXytn2DAK3jMyem3R+YZo5EnXNxUdatX8qTGJC
Ju1GLv70QpN3d3m2uqNw8mGPCH47L629KQPvx2aXpfIeMw2x9pIyppD5fGVAeAWTPomkz88JEZmt
qovwrqwwGVLCte+wpBwX6kvXY29QEL3sk2LOxD1xZ++TKzBHKfUEusuafRkw5z6LPqAHJ6t9H58N
Dp47IrIu8Vtq72ogziJ1Vx0MYgMEYynOuWvzyQaUcBqGRPri0mZ5yF5A+FFQmFyQKyYuivptZnjF
Ddqe3XmlAhm9TfAvMHgh4r5WsBufcmYs3B5qbEDHQSS8O22Kdwkm0sydMMoce+5WnduRr4GukXKv
ZEo+7kKpWPI6u+KWMpniUUEicn6sHrnuPgymyToVbSNg/dUukGPS7nMv7vvR5sJdQNtaNk6cDAoq
UivESTs65toYY0O4UsZ3x63v4LykcspxlhPRhos9J70Ec7yJd4nC60DOZ0lIBhq3lYjbvgjN70jU
inTZCP+KEr4e9TNHWr5D+Y8PYZebQ0BVnVwGCOcm4JgmrxNmWnTXL+uuQoAjRt0+1Kl/0h5WZkGl
XFk5/XaU5cVnFn6PvbO88CBMz+i3xT6wSUNzqKvMq9OZalVCB2BkFs+7bl6EtxWMTGnHi9R1XHTQ
5NeAwevLsTzCBmPRJPlCm27b34tuqHke2jk8xBIheW0nY/2QIyAV23SsK/lY40i8wuCwrMsO2RKb
vnzFiwVLUk5quAbvz1gic5jaOZohbwkzDCPRlq2zeSEh/UrA5UnqMPlsidM8DLnlPyjHUBWYmfMs
OCIGOqjfe6/gbNH7j3OquBawSGYsSkLumeLWd7KHUlzGVojciWT+ssC5OLoq8nd077RvYsnMrwv/
aw+Cn4IOV1FF6DfJW1XAyk/7mSTMmDpHBAD/ODlJ8Uuo0jJ0Os1RxMyg6ZzraG5Vt/LnyfmeRSBY
Qhblm08ZGCkOMqeyYctRXPsHd/CydM9DHxcved7FYJb7Zu6OhOmclmmx0q17havOz7d4lhK99nLd
coEQDH64IgdYUTZgEfh1CUEW2zhnQaCcbwQMU4K5LIhUkyB5KslPY3ikFJRd1WxNKQc8Ir02y6IP
aUbhM8eiNJymc6SnT0ZBCSXufDe7fokzOuCTZbsMy+ucNXdI06fU2AZTphuuQtO0ODVQaiWtPkd4
YBhjVU195WTsEzOK3IP6DUDZ8+tpH1CRu3NTZGyf1W4lpnJZD2l0HY92ccO8YzVxXXnHa3lbhb63
1uMs92Ly0l1ZdcHBbmbrFicdrBxESZp9L+YnVndqfwJn1MdEKZyrqpPiqrYX9bHILHxLSc6dyXsw
q1/c6SOjtPc0I5FiN8lQZUEOofLKpdmlQxwdIsDqJ8h6kgZB1beK7wdkJ55cdnuVpaUFGkK567L1
XLkNM5vObFHb+KmS8gH87ceSJs4jg4GzdJzjZDI17Mg5Tb9L29Jh2HIst3FDrzmC19tRBNgZu74L
1/CZMZ0CQrwdfV7d1RJZBGBRqnZU37no8Z7J0fCRfF6XLvapebCQcWeOt++B7n66Bo25avvgrHBq
rXmaig2nFPIISjTX/bz0f0YV3fYTF65iyPsdJ/T4WNjzfIrgOELjk+I+a9ybIG6tfdubfTTmN7rs
Dq0K4isHYhYuaLvQtzEtTNce04H11MVEtUhHAEZIlbNuxo6xT2/ylcUW/WSFyQ3TDjZFLtP3OuSp
tBEBHwhjXgc6xzvrn3LGeS3oA8lIs37XFvnF2oSfvkKn9jymTFlcpA+OyYIDKkB2X4VFs41xHuwD
rHWxyPil47jZGjxQf9RSHLt4/Kwx2rFfoFASFZhWqAFJn95LZc9frLfydWxDGGGLxhlim1vP6gCx
hn0k1xenLQHMEhXJtZ3pMGAPf8SX6Dn02MriKCbHPbjFPG0MPqsnVNmfKUifpW8z/uK9O/vSzIcQ
AsjGREu/imV8EyRhepcqvkNMVJwVKn9ojxA+oqOemTW1HZt2peEpklgEwdK71s3gUGvrOEpezZae
thlulYIXOrIeqT7Tj+NYPuR0VXKD9cZdxGxzlTmls7GUWI5pRSmxE8rmCAPltS5ce2WbSK0tnNPX
0hJcApN2Xwmv+5O2PXdWGMTh5UNtnTbccoErNrZ0zQZ/Ly5O660NhHsYk4v9p2heslLi5Yicglvy
9DkVzrKOqFFiJJUV0SpgCbmq3Vpep70KNl4afNUhtitOxfZTHbEX4I67DvyMu5Yjl6ObJjv+QORo
ClwvUtlNbZdox7WhGGUC/OzV1kqxaJ1musk2FJnRIKnLLHsaPXYxGg/Hsb0xHcck8CBdElwBqpuS
j7YdE39Lj1niXMG6oPZ1dDz2XZeY9TSRmKDK6cqeMNfiV+S0q70pOAUJNuhnBh9ZsS4BQAeH0kyX
Eh2Mw/pPEtoBfaCL7J/+/WjP/1ePBraF/z0qtu2mzz6v/yVw+Fd09T9dGuJvDjAm0oFg8f/CF/3D
peHaf4PqIEgPXuLE2DFwT/zDpQHagRTuJR9DMYH4y4nxj/gPS87fsFJQFuVAHAHtH/x7kcO/Ej7/
jOL4gW9T4RK4/A6UMcRw7P7VpEG3F3NWsG1wTNm9lXryZmsENT3WFkEbn1AzHpRwG6dQZ3AU1VyO
6/xqKnT5hnE9/phFZL6srO0o2otFsQGCrsWxUTnFLlZA9VjOq1aDg56K7DUKcna8/A8GUHfnFx63
scuQOMHVMCKW9P4TP8snS8EiZdodzTCX5oz4qhDD29DquyElQY6fK9t4s5i3YpRP7pDYa3duvRco
FXqb2YWpQAP00t4mFLkMe7e6ZEgKKZLvNndmPFJYKptHpNwKLq1zqZ/1yip6bGSVbf2Ku6cNLxcn
52RrWu7Reee87e8sX5IuEGaWYh8lBAtWvM2MRgTj7+HJIeGAEqmZoqLSZ8747Wk9oIl149gzcEix
jblWjGgAC93BhaccJ+s2BjGMu6mjzz38Mv5WzA7j60A4Kt6SZQrg9YgRCJVK7Xor2kutaaqG9D7z
/Ok6AwZerYII7Gir3ImQhMu9nOQAxSaLE+vhhkH8sOf2gCOhYXG59ohPvIiExqYmDuT1VDl7fvY9
2vmyCv9CkCNuribb6g4gOCl8sRHly4RvURWodU0bHy2bRNNKdMlBRxTqUspUF6AYhuzg0fizy0JV
biYdelcxQyVVVittF1d9WyL7QJvBCfHIvRrryrgs96ED1BKB6xX3XsZIIyv2bR7H1ppBjKg3vfFo
vdYma51XTBWxfM5sqObtiqFyk25CapvMxqo9mk3+HlD7txxn/+e8ZD4GsP99naJuIf/vZrLLv/j7
MsWCc8kBchog6AYzMiYH+PeQokM09eLgsm2MZHS1eBjQ/rFM0W4I9tt2MJ9FgRd6EGj+uUxF/LcL
0QKUQIRfxPP/HTPZJQ/4z0UK3huJR4xkMHMupjZy4P+6SClggQ5O/ZQ4TevcY7j56BywHLimxe6/
fCr/QzYx+Is7/C8/KwhBcLAyu8DKhBfwIf3XbGJH2aBpUyIpcIepxoX4sJtsfnRRydla93UyA7Wu
yC8hEAc3dNbxnLPPP4YyqT8V9qIb9DYAy0MmjzStlofRwxQD+94wGxU/sRV4B6Xm17yJ3VNHAuaO
WUm/IRcsECoSj4l+ymoUNTeZY8XcvPx4C/nqx7Sc9Kc6db8wNtOMnqRvSQzOZRVgaMb/IbGaYQwy
6C1WlAfrZAzGW/T7u1Ho/ieBrsyJyg//RH7W7fPYw77RWR3xl+IE+dddJ40em/USynjdDq3H9B5X
GQsKLcxQ5dcs0IrJmMn1Y6tDQy4RREu2HUwSdqtA9unPkpJr3Lhw1+lV75oNKLMevSyXbmq1/SOX
cOIL4OxSq7If44yojxMdGpk3CdLc4HuVPtmxJRZApTNmm+kUclac3gxzmmKVTZjbyf+B/7ptYze+
G0tn+KrmNAT1N0gaWSq7dj+7WYPPS+3BO9oRk1YGnL0JVk3XW+9xYoL7RSb0bwRN/uAMJo7o7M0J
3REKGomITsb/6BfcPEfGn368ijMCKvQrNnFK3aQbvpmmjq3V3Bdw3+vJnk+DhXdxh4ExOSzJ2D13
zURxPJJUHpwwUGkSOyyAlF1m7aI4zPdRtTLMKF9F0xWkaLqSDmQqqHncYKmF8alRNgZeLmDYNVry
GjRyy9Ij6MYPbjZ162vQKNL1m53SaXYKB2XhqjIF5Unl0tYvPpOsfsff0D8Vtj9RYx2bjuCDPQS/
EekQA59+hI6U9hNcPifKXLqnPUmg0lmIy3I3Yhq3co1Ne3NThu4rRuwMGdrJw2I1IHj+jEkH+KLN
K/EdkT1Y9nHYxa+9G4LoK0Wc4bAhXm6txxisMi3cbXxaphzdR4Zewo1kzH2yf9blyW1c0XwV0qlu
PRvVZVMAN9a7cKLUgnzGRZt3x15/L2VA8mcMk7LZWnWog81UVgMzQiwh425sqX5P7y9NpawLLEpG
dT9lG3k0PvXZxNjRupgBpTWflCBisXWDLNZ0fbLHrEFyk0KpraHOTtonOngIOTp8BrgM30ybtdRU
u87c74wz8uFInLX46suOJoIIUwJd70E+J5uWy9G96xfRF89E7h1Vl9h8uNVI9NcOge2wYMzmD6oq
g7delKLaFR4N9kwbIlYTHh/5Xi629Yj+W0aM9CPvdnG4KfOKcnxh0Ix2tY8bnhlmaxhUJJzncJXn
ZN9WCKR2gRjv9i9FMwzPXQ3R/tg3ZU8qoo0YW3akAgisUDB8qIOpIQ4x291PHTgqp+Y+H0gix4M5
9JKsJru85+utyxW3uLPHefoOXciKxEEYXawyegRRRTC03qWOzt/sORnSN1zs7vfs+MOXU/XVQ5tk
khHpRLfVOrTopF0phnRgKUeZejvtu5mFeBlm1SJksdUm6O4oE1yCVacok99CqcyXQzOkhBdiETHp
AKkgViUpwt/SBXyIp9Ly1AnPopqxItHAs237ys2wt8/NcGt7ZuF9kTO31LFOyFNEsCUzCMU5oWsx
6cxeZ8kYihO2EF8dtevwUIxZ7jqHGNC/3jhFId6GCsDDGvV93Kezd6GD6fryIgmP2jqjSUOuwngy
pPxqu59xWuCyehL4Sr962teQICMqb0k5xeNVmcs+2TapO73R/yaqg4MXloRphAMZZ7/FNX+Ssote
AXgQ7rSBBZzRhi5Gfn7ZlpeXqDxBHM6rdEGa/rqKfYlrGF5I/xO1Ti1/9Vgv8x/aaguJyK61f2md
cKaWaO7sRfdd41uLvxY+4xlD3Bvn9tYQO5g4jU1pfgOb2Rl5tsIErzAWX0EzjZ9k9ch9Fuwh5hV6
6S13P7RkCumUnx3riKbc5BlzyxEvo8v/PzlkDM8pxc6Mx580e1XFaCwRaeL+Flap5KF3STcSTupH
Bvqrhkt1uMPNaeEmwF9T5wi1g7MAAAJExopkYwt8nmLbUCu/lLaMXkJjio7FOS30g+K+i6PICLEc
auM3gOg6N6y2k6v/ukskuJSwcsv8RA+3ouEAtSC8s/qiYoQ2CURsSLnY76STlc3eroXn7hOyNQ75
o5zSB6NDvAnIkkOdr2Q9ae+h7Hg7DsDjh/BoMWTBJYhJySm+3Qmt/NV0QW/jvoj9pNqoptXF1zL2
on9SA7eMayPDWV77vnKIRUnPtJfWgibMzuRdY3+fjEomz3YplhGLkzdme7TSRvLbd/iIS0tOt9Nk
YBPQS5Rn16y/0/TTL7YssA6l0r+f6Ls8zxnr69W06GnccD/AKRCZYK4fSs7V/SnLkuBLOV7KwbmJ
i2Gb0+YZAsGnEvNuMK74QzI7HX5bo5PsE1qNHK69odLpueE6gvfVriUDq8aOCaJMLKN2yPTZ6GDP
ozIXIz4GjKT+OvPSxTvZi/mefUmekJAa09Jc3lB4yXGBU4oUm9aouGBNXfzDUKls4NjfVR4+2xwp
0u0qio4KThyJn5Lhm58KGgvfp1Jjw0okrjICjPk2TbLqhjPD/Os3drU1PcvWiqez23kIp7zJkVnJ
dq5vGQ5kOzFoodZE11hzLeVhoJ30EXx7tZ9t16zqRPubsDeKCu1meanLIiNbC+sMky7N8qLrCWr7
qAGrlNHbde3M0b4VdNUEEAk2VCnfgONcYYMN8Wi709lxumk3duG3MuVIVyiNzaHNSlKmCV2Wg0bV
7OfvZaA0NGCuTnHN5UI3NcOrLub6jtTCtC5CRght4BVvNRGc9xlTAWFZmmcCRj54yjddJcjpJYtg
kxOGQ6ZVkeBJw1DvgsI/eFUqtl4YcFXq5CB4oBXJEEzxaQAEMa52+FitrzgJ/vCYdHeEMvH59SHI
itYbrluCSOtZWGT656hqtxkzojvTkDRg5VMnHWh/7/g9hFvPO+MV7TfaKiXTO9e6TQKAAUrr8sQY
qH0cAyZw6zwciF+kdlvsoy77HWrvgjyO0UsJwBWbNM79m37mviq86oV+D/hFsxURu5vsB5Vgjw9J
eh41NmIYNrV8VATNrxMn0td9X7THugJbtkg72BQmtXeZjbJrBxyfCMQRnyDPxM7mMY0IKjs/O714
nPs43TpNRrw7JcmLO6ve4pLUK7qH0zdeXjCA6dC/24jja7xz4npufdKOjUnuE9OFK+V6YuU77l0W
18+I4dR8FJZ1qJj1esaXhynOYVOUC7pmnTN3b5thH+a2eamS+dLPHHugKfGUjkMwH+sazgNnsKqf
NtHCS73prSj4HOIkvHNntnWsOP51wMa5ZwD8Es6tfDcI7SuM5u6JwGXJUqWbb5SYce12fXMSxHyZ
ZVSPsXYY7BDiZliSYI9fJDNaqk5j6kxyjzpkdKhn3OZ9vvJU1vw4TR0UW7cI2l/R/Qd7Z7JcN5Jt
2V9JyznC3B1wNIOa3JaXnSixkagJTC36xtEDv/NGNaivyB+rBUW8lyKlIi2mZZmDHEhBgRcXcPdz
zt5rq+RUOcx+FK2CAA7xKEr8d8G6yNvJLqitrt/5SmQZrx1i/aXwcQiXrbU3A8dTcjk+pJn2qHFy
vUOIDLulCyaS5u1R7FU3999TEw9/RaH+rSr+/9OepPNiT/I++lR+/fQzu4pDyX+X+qQoChxeOAEc
GzMCY9b/LvVVAFB25ZlRra9dgH8T0IiysB0B8cr2POpvT9EE+AtHZMk/qJJt+OQgbjRSmL+Xr2iv
5rQnpf5qW6OnoPk9ALLJH5zMn1CvWEPSFifUO2O8pUSF3fkWrf8+JgCaIKsrhDa3xh1LRgEVGGta
Y1pdYUGhLJvzKn60Rq+ZEEmMnIkb6SaYGhSA8y1JfACvLA8FOiRbNrlNW0ScOS2GnNUuTpfxg8gr
PZ9GGM5YqSMl4I4HSXg3dN1Aq9Hgjd5IERefZrdAJRBFSFEvEUybODzaseggFuGEGMK3wbK4nkT4
OZatPECNKHHNZC7VyjFmsKeYMOXMK285ycf5RaRbm/GgWxAJqMeZX3U1mbNTEBJ52zB8aI6iUXO2
HRgTcERrVRX/4AdGxyhZtyVBUCKz1kIWH0YMX0xa8QP3cCklFp1YMdRFBungMkjMdTYVpc1fETK2
SinLedu1vSLzagEcg8KIM8sBSCR2qbmB2oQR1IuA1IoRkXPR1uIsmItyOIZumn1JWX2sXVMTOL8Z
w46I1GEU9kc7Vea+7lugNn5UNQA/QuNx+FVKbkaUccdcONwP47c1fd1EeurY5L5MHpE5ZF90mEKO
z5H2tO+TcRyDRyWs+jEF4ZPtiNtSihnNkJ+KWTrjHve6fl8m3fLJmxKeEysumT6SEctSJ5wRNrxV
52tDEowSZ/KO7nRRIk/LCkzVjScL9AEAhJDeewYSu69MFezNErRvsBMwvGp46mN4mxOaPQ5sy6WH
DsfZmbGYsjPbnhxU20ZiAy5juR4D2pY5nRf5dNPBiCJADWTpL2wIiwSaUmSV3lqkMIa7OhjwVOEt
WvBjAASgKQB/RpD4yRSBracakZaXNqPrdG7jb5K629o00cI0mnwAw8yS7k6KMBIozSaIdDZu2nH0
r5FtJJwgIHo3u0mmXXxVEqX1WdalvJnI3iyOOWaZrz7FMir7oIyTPXbo4Q4VvHo3YgTmRG1zxABS
lSW8Ae3W/xNgFeeZCR9nTJX59wibHJgrNbpLf4qSiKcDD9TKwVp6TKHbijc8u7JWVBbna6hZvZic
FoXzStPy5TC/gZnDOTZaVt4WMeKwt6ANDB+aFcgVVIWsCbKsiZcjfyzRdIwsmjOl5zTigMsMu1vh
T1/JOPDWLtvK/Yq8lQEWeHWcnxF4LPWJqKT5aK/AsLCLvbt4SUCALStQDOjvsNbtOfHllU8D5qLz
rD7Zz701nala4T1v+gAx9KKna39KEBcVGTpxJ88AGRR+tNyNY+tw7q1V8F3UUXZN5uYyX3mWT7Z3
Yyv3lvi+8VEg82PpMpTW+4bm9sMoSMfbxcornK3nADJFz9ZsZZxCIFmtepeMPYx5V402chzbBTu2
x/ZaP2r4WdWmNYP9GLMnvzfFj34cJBTAjxmeV3oRwr0ZEWdYmEOgPeZTraMd4/XsHpSYE16n9O9L
gFRNTmoiw/kjdEB7Io7caxx6MUmG3LNG8HCUXTd/hzZVTi0lqNcP7sGzM1wUhFGMxTuBch+VXp2h
rCDJ9Y2Xa7dk6hwv3rZDbJJwUu6LqxSMa7yZ4pYlD3MgJLUuw7wZ9oJmqg5Km0zlkJEx4Y14Jvmn
E2TKJQGj7VuHk621J210xt3hh+3MiNaXZKaPpKacwbTm3yk66uePnMPyetMO/sRS74TJ+DnwUwex
ZBdPXxAcjB9sQJufqVjkO7eMcdq0OSUCmY9Le1PpmgbMtqVeP6vA7EKUyJPgC3yaUoOPXbLx3O84
iW9mMhcYTOdpSTo5JRpJGEYvZzLA+L/XUIcM1U3a0PpqUDrtYUUtHzuv4JXw6B6umpC8KndYGlts
9eDT+j04LSs6qBa1zC5EpogdUmOR2JbS6i6WPqMubekgP9RBNyEL1q1/bq+3YKN1w5yGyKdW/sdh
T8L0mpeqXo6fvvtULp/KZx77f+dPOwJCI5MHSoSVyskM96ezks1cQzLTldJdw6j/PRYRfzC3lfwZ
DFDPw/q+GuP/57jEPAXzGdsHbFB0GxDa/4bJfp1F/DyrkLATFfOZgPwUNMz62fB2YDxIr4ROKv3G
DG5EYKoDstspOr48FXk+fwFaAcOatGtPOIyyvZU4+tOhbAYIAZCoJ5KYlYRhhj32X5xlqd4Dwhx3
L1/r189Etjs323MVQyUiDZ9eK4MXVplq3VNmRaBzbVBgsdhcvnyV58fM9RMR06RB/mrYwpLv7+dP
FLeIdQTz6k0yW+qtbk3Zb3BRxm8yf4mxcreieOVz/XIPAyUDHpj1YWELEs+umKFV8U1DIwTjHHDy
PEmIkodNSZM3jaazlz/eaxd7dhONmFGt2etMXvrzhFCmsu+he4pkhyzMvDIz++UbI4p9lQ5oLWhy
8Jw8u5edEGWvmY7btbHeprXHljDq5pWr/OYjKQoC9BK0HNfC5elVSGhwOxVDk0AxntJTtTs4oB4q
Ua1eA5T+7gPZ67VcxBmQk55fKsntHp88ne6ulid0bMjyAz2+8lL97ioODFcWC5sVxnv28uZFr+nG
ziu0zpFHRgH5VoLvO3/5SbDXr/rJGsG3g/hEMT2Fn+0+n50qyys8gRFtk0F7rXdNO7lYpf26xnVW
6KHHnrx0Q3tFW8x8ikCWz5cADw3OK1PH9OeWomnuFOGr1bZsAzT94dSHPireMr+aS8IlN5yAe4m7
2o+ibTd12KZo8079ltWIRgqao4rD6yij72ObIMjv7KXKtxoh/Cc397DlLCRMsf/poqVdTYLzKcED
5+/KvkJB6WjGQC/fkvV5fH5HeFAFX7Bk7XSfQW9ZDaI2thxaknOGzhVjrNgEXpW/rZCSvXMHD/Ai
RjoUwwIepraS4M3Lv8BvvnnbE7Z0hO1ASHn+C3T4IHw5ogKZBM0tNVKxChvr/ctX+c0LA8xfkA9D
Gh2F9LMFJ1oWaAvI5De96eetGpS+sDsx7ARm1C8vX+qX1ZQlTWiBgoA1FU3As+WGo2qXaE3z0sma
8qu32lw2YCMYebqNndyWOlT6+uVL/uYeIohjd/6RWwPy+ulyYNVTwkmWS0oo1nh4puGQkHH6yjbx
/CoKG7lDKgLMbKyt9ECeXiWxmdLZkplXU1syA16WtNMG3eXg7/7ex6GY4iuiIcOGpNbH4umFmsxt
q9gi4gH7UnwuF814yWmn279/lT8PDPRWePTW7/GnfbyaSkMwCFYfPyBrBq91urMRyL7y4P1603z1
I2/U4So2T+DTqxSjdLpSYQacR7e4qCoo0suQWzcvf5b11v/8FiuJZo7tBhgeGCSpn92xNEjooAOC
JAB6qd8msih2Vq/mr7L4qlBeTSWE1JeviGzl+TU5s/kIXkig4Yruj3idn+5fObmRHt2WI3sBrnnb
ihIaBZpzq9/70C7Lk98H7nsHMAe9UiLmGdix11NcaGWOS1ED45AiZwLItLHr9wNYQH+3goEs+u2m
L/aJY48+msOUlJOmL+bPbQDpZCsL1RTQx5rsO5MdhiQDSTGMdioyhA4u1hM4X3YH3MQV4DzONcYW
Gto1DmEAQ4tP0HeKL1zlNBC25eI5HfZwe7zVweR8jFq+oEM/xwouUxQy258CGxoOMdk2Qt6mGLel
1YTNPh8RaM+SUS0yXOXOqwq1AsZRezj+A4kbmVKIIdQWhZsZiQTK4w+5b9xlL4M6TbeOb+oKkbBs
+n3rwwSghS9X3y0UgHgTNMxhz5c+GgGilexjH/NJuhlqbL8WB/gdGhjLEseHPgkbceUvjvfZATZi
7gOBc2uTdqjrsX5WJRCoLUPR1EEHWLr9gqpkxqlrtKi89xTibsxvOLHm0mAkIiqZpa6PcWlwM0f5
NN4tbESYu+khJlt3mMcwp7lS+i3dbx+rHr4qke6gDWINiVaG4zaoS/sLRJY+31n+4H7uYqCOD1ZV
hJ88XMEYfSxebWak/vwuyF3r65RJYq77ojB3Q5861ufaFcudw5EkoSFn8JdVrhxvI18P0alOx6rY
oGUpFsx5gbHujV+iGvCtRH7o3Db+aMFjhuIbqPoRD2tCBlfbeW20SwE505FXWR1vTem1wI5UMWJG
wHDhMx2K8adsFYMo+zzDp5seHECyH7tyEPVHLys6wo8GcEWA4CgNjv1S2/OBxomDMakdbOtgEXNe
bop2CZk6wXlVRyfGkbgJhOV9tCrZ4qJ1V6nMFEc850Fm2+9yEaNNKlPXdF+dxFLzRVuEtnXCkc+c
xIgc7rMViC4/ZGC4brjvMn2POk2CZs3DvLtHo9G2Z72ROVPC2iolE8IZcwTqeFBcQ50iNMJicCrn
mhtbBrkZ6BaG4JvSYmAmRImf0XDFNxJv0japve8u/VMQYC2C/i+tR4PseqgERjww63Zy7gemSy9N
30ekb8TuUH9GNVWkjMlJhDTBZnDj5UzzxtdfjQD2uuG42LhYWpeJ3pwrQU3PwRivNJSCmPsR4qyG
LBrrfpfJ3C02cMxwHpAPA0/DzIW5l2SNQURAglReBFjLgWMFC7Gx2k4cf9MMEWdgOjJJccVoXrVX
cQLmttyTJzJGzrG1i9HVu5aClvjFClQ8z3gwoD/ZJ5UmAIc7nWXngRMwOI4o9Ui+6Zbq4zxE6lTQ
1O1vWHLi9qCQ2uHtI7Ndd8hl0lA3j61n9133rUmw+9I2VZoJtbefyOvxs7O4gQGaPaR+JqPtNE4o
gAcIgxtZp84C0BOsbxQF+wU6Lr3ygWxHScPjRzN9ymFjh9xWXEekG0972uTBHUBbmvBR0k8espfO
PEw+aGHWXoQPm6Wy8/JQjfmw9pVdAjObwgEO6VAmMPi3bFni1AGYhYqr8ZZNC/cN8HRGuXBGz5Hu
bp/nbv+VmNMZ8+KAWveio+kZb0pOqeI4T0OEETvinIqONWGoXZOeUuySBWc81G4w22eTa0HeFEOb
XlsTUPONtkc97gEEoSsBHQrI2VR+XWzViGItZyheYwKV/PYppxasf21a3HYTmO53wo0oYwzczuno
ahySG5r2Het0nSHth7sl3iKbW8JzovDCmheljm5SNy/eUJFbmLqgQt3yb7jTZuwnJt8ZkJPsosKU
S1UxtwTB0FwdfVTYmAdPSyum8iDryr/lTimQp9ZYfMDF7BGFWrn5t47xS4LETWkq1SUMEhr2CDTO
7coPP1u+N/eEUrWcIWxUyhYjdav+bKneY6aXxvi76T33hykZ4Dx1NKxxnwLhvbLGsFTHrk2Q8mW0
ydeXpWAG7bGqPHReJ+qdSBt1N00lNSTRuzEQYRNRSrTA9eR+mRf3U83WCY8fwjltY0tVHzHwIsRY
QPufAoLZDOpkKiF4lD2rtYdX8cHyOI0fVBeTMJa43XjBy6EZcYuyvnJSLyHvrxe92C+KmCkYQyZC
Mlj7drZlwNryITsd3fdpC2UZIUhjtmKqnPgbNLChuefX1NWpKQYv5wGyUv2BRqhbg74SXn9Britc
vYK02HzfN31Zbnvg4+FHhx8joaA1Xn2ioTdG26bxF1QEbu9o0EUdw+jUCBXd9hNk/z3CJ7/ceg26
bHqneSau2gwpxS4ZyCWi5W5BJ61NpqpzPy8rbytq02f7ShkL4ywdFXFYYkAZpzkNguGyJEAjvfBZ
eJL9pLCTg5IIED9qlcA1RanFROFU0C8GzRWgdXrohYM53nSK/x9NocNrmORdmWGFKRtxGbSewUwY
0Db23+rI1M3nMK4YHY9p2HfH0s6YhEfsDtOGaJE6OVtaIheYWq/wIph+IdKrwMRYOCOMgQBxwSst
LcCsfZ6kGMh0GFjI66M5YUmFs9xtlrnraf87LjMcK2l0e57mNbuR1ylm/jHxtCEwKhdNUcfZyb6D
YtjbW8QaGO3KnNr/rES/ijAA4DDiVqV7dQIy4HN3LQw5hC+M49GvbNbQxFANrhxA9jCK5IozTIKZ
+FxDCC43ycShbI4tvWyha416Y+j/XTcJk6z98AM7Ni3sW8c+q9IE4LJXfZ9ZZn0YlHF070mr4Zlk
pQgvmL427oF3P0tJr64ZtLPTBVfR4Cq4BTSKzHaURejsJLMPtPCSYc1it7pFAojMaV/PeN43VW5g
6hcL74if5+gmU43YElFltEDOxWV6dJrOXKLJDWkYQvOy97gCbBLWtT0/9O1gvWmN8d0dshIko3xp
gqHCklf7znVDsR9CFSYhVf3STd/JxdKPAEDc4W6Kp8k6ipDz59YiF2PeDJFuQK9x9HtvZ6H+kmhR
l5cZqIMVGVv6LGsMIeZzeyx7BW7Pyo4V8kT8lzopMaITvpBt4TITpNbXbXCfNjni0jxAZbZpp0R8
SHvPCrYAWHrOn1OjioOFW4yOQ1jZt05R2M0pcmwEwm0jC6YijUdR7xXggxkbLIiAupaZ92aNIOFC
VazvcjetPjuMwdKjicKFDhMrqkAIu4CV8rXlQnIPkNG+9Ur6OsC8Ufdcayzm+0nCot7jscziLcYS
cw6vPO5RuFbyzu0qELrxkpWfhs4ruT/dFPzYiBG6oNZrFJ/HoVnXNE02bagJUJzRjYGJwTRHQSjJ
gY9IfLS4zfuq/tCg3WUSkC/IP7EeBjM5NE2ZbaS7EOXNkJqtiPI/o33q+e3b3uYh36mhR3sEtF7C
ImnxhyA5ySDBa7d1HuqeKOstp7X8YqC28Q+aaW++6Zxhonqpkvnty6WU/bxjQCG1SuylcPF/g6F9
ViOSFT2O5LNA9GQUDi6Rl4NRdheG82UVNaF7SOLOCo4Qd5xl5yWjSTbkpcw3iyRzYWMyQj4OM0Fy
8w4fz6KPPoq6aOO4dVfdEOQny3fOwGyIdO1IL8BbrVSdoiFVj11llQOcLVbDt5TaMFwK1I8gICrX
fXSFz7QQJbSNQqUEmuH3dfTgqHR6SBc7DOCjJBC10ozn4mjBcgoQwzpITItm7IfHl+/Rr7cI64QL
XZ4wsTWR7llTBe1nDbZblxsfdOO95SKwxFutkH+hwbsnUry/e/mCzxtG9AkVogta4wRLKRitT+v2
YU49QXY8KHsGZV8Wqylg9mI93lRLJ1/pEfzmWg49IyYkDo14z3nWnMpclN3gd2DhNGteiSn9A7Eh
0Wkhn/GVsv3Xol0HZJLSBNWSdivhak+aHkEZJi16WUaYfv0hYNZ5NftJ88q9+/UirlCYRTg5rFMf
b/37nzoDsPgK4w4TB5O4T78XqYpvmqIeTy9/Q7+7iqeA9a7vjOs9798UPv4yHHurnzgfzmRCVAlA
nOL48lWe5ZrTiMLB6K0tFXwGSgOFfvphtIuxT7fMZNcviUBjGsgTR0QJghCCqrZQBcwlhzIQ+N6A
xtlV4jalllv21OzEH6h5dtQlW5NxT3MvZ+8UyyjztqFXTMHu5V/2d7fEl64PCJ+ZGmbLp7+rjfjM
oZrmxnvdO7tGmIxI13tlnPLbiyhPgs5msEdT8OlF5BAMqqtn2pktdQgH27rxd3Ndoy59+dP88lrg
OmJj40JIhEhCRYP182OUld4AfSJChu92xN2MMZLTBEDQdnFG81rm8K8XY7q5ztrWGYRQzydS8bL6
OfQCA81emv2SW/gyev+hUZV45Uv6pVfHAuZ49MwQDyGwfL6yKKdBN4CKa0Vd9RtnrsYT21n6JsHI
dxUin910fSD+7nu/rppKuLTZ1xnOijr/+V5GftOr1md6kBR1uHOSojqgKq3+vMp/VIb/ZOL708P7
C53+vGqepR7++IG/fM/BH6t9mX09QPAiPckM5q+ETAdj4Dru0gCgichbxxJ/GQpt+w97FSAGjPh8
iQeBH/prbo42kT+gBU+rh/+Atv/fGZur51nDyB+Zh63XZwqkGMU/e6GHKQm6VvUd4U2gwLQq+ssU
qHC6dwyG+7OusQihGSORnjiXxcuBIdoO0dO8xrE63UW0eOOplfbDWChzGkkBfKtM99iTw2XX1nhd
Qk69twrPvlPExAOZ6afxWINcgEIiFvAuknNaW3c3Nh6HK3Ynt+UYLJEi5xPmi72y3KIBnmUXNglp
WacOPtaXGqKUi8Br64qmveqF23c94lo6frhNGFJ8y3Wuq5V5wqh5Z7drfRMw9LNwkMQkMs1QOmkC
rpxTlq/KiaZpMzNloLKiEgYM7HgXI1JEc0EUhL9fmLMKUEfSoHzR1FaiKYpwV0WRvs6bcTz5FaaJ
TRIgOpbdUl4hW6RLHaNLolzKEk5q27rD2HOdMNuAoDM1Rh3LfnKdd2Q917TOUwqut1E4J6e2m5zo
fFw4XhEGFiOApjHuJdGpsevgzm5xeY/bjPvkYKROY3OhM0J4LGkVj2aNYrvMTV1eGwNqN4vaZXgz
tWMGtbUb731RyPTKwQnTX+dBzb87dnSUbF0G+pONz4jPkEwmvxMubKtzF94/4jyS18hAPKBhClNO
eX1Z1AwEh3CI90Xmp8GuUVN4LxtU47RoUSrRjkStYZ2TYsRAAjZRkIeHwdPel8jN4B5WVaq9CzH4
Bf0gHiL8ho2bw8nz+xJlKcI42g1ctN44fpRWnMDT/lATmSy2NKqW4tPSD0T2NDIcYOObfLa/lXlM
GRDXRbRl3C+b7ZjoAqc91SCQo0TDZ5ms5Uun0mbeTdMCXqYMHfG4WsEgjqEWX0HN+RwdOWuEDx1I
lE+5Q5dlMw8BkHsNU9EhmCrObunL0wqig53DmqOIJcNIej0MZ1g5fDbYVBc+Lli+kr733minzosd
c3z7TRt55UI/TgeM6gbTmp0VF8kpHH3nO3Ji7KVqDv0Lerj06O2KxHM8m3WWYspzvEsLGgiAROMF
Z7m9evPjbFzeFQtctk0SOdyseXKCq0z40A1pIpanjIGjOagldZpNXi3zXaMbMFIJCvnPflKjAeUL
977GHvjBTe5N4kOzdPO9Daol3NLhrjAF4gJyiDVg8LeFRFlkl4qeeHXFjMQOjjQArHjTxWFZXsD/
IWZw5b1863HehvvBKTCddgYK7Y6WTVdiXdHyCpx9e0p9P7+QSJAlYXM9bgeIddRlUzYP4jLyURDv
wqY06w1x64p+TdNg3XBC6jDa7ZqBOKDDYtci35OZKh4s6Az1fvEGnjbCfYs7gV555/a+c80YqEUx
7C7JISlL+gRp4ooYEHNM8woZUe+9XWpvyg9kGNYPXhO133ocpjAZFmuCW1pk7/wKFx2opdUVRxFd
4P0bpmiHs1h4B+N50xvdpOXZoEUs6UjIEI00vIaUcIkQ/+KBCMA2Q/18qSbqI+xsm4a0OP+ACaPY
iMFzov9sxP8jYuM8+v+29pNdl7TPNWz8xJ87MQZ+Skg8NLbj2hyP1zToP3di7w+NIokOh8CWxOSe
+vK/N2L+ypFK8gpzVhPa4Wf+2ojBlqxaH72KmWxX2Ppv4UfY0H+a4XpK2hRLbMOC/Vit1oKnRzS8
icQuISnfcHIsPhIQFZ8DaSYqJuyH29HKcxI3STrzSjHy5jTt8af7dPPnsPgfZV/c0Ijr2v/1z6cH
4PXyLro5qhwFE3Q1Qzy9fO/Wc6ljxK1OFYubqlz6z0kbTiT/2fUrJ+BfLsVRe1XfaOzbgQ1o4eml
Cit02JGYVhM/kt/hIHdxAfThjjlW8Mqn+uWmOkh9hEYI7lNfi+eDcbspJxhdLLdCr0EwEqQx7tkB
7l284BtfuOSdyzYkDxgQgm8toW726eUb+6yC5M7yKRnPI3GBvu1QeD/9uG3CfiHw3CHdG9IKExQT
pS3uUwLg/CVxUL3jA7ttvZno6cgBHjjYWf0Q9L3ZDWMJ3jSCqvLA2hkhpWfurPb03evilWqLl+Lp
44foiifZ9lBveS52zqe/ZTL7OcA3JHmltyCAstLh3CpM8YoCS/363bPL03MSDqdOVHLPHjMDCxr3
Fem8Gbz59aw2zQTQESPLLWmUePRAJrwperTodEGLcTl2gJ++NUPnfh+BYcZvjRLxTeL1+GANkAZr
D36UYbMH5eWWujofsawCsNoOdRcfsyAvr7F1QepqItsbjl0w6PnA3oV9xKS18+Xl7/ppm8pTVFgc
1bVLnAVrDPXd05voA++eedOg7PX4vzjq+AfIfOvErhj3LQ78V3QfzxxCPy4YaBtlKFIjRuLP+2IR
vtWR3WllrYmjwyFng9B2B9wLyUX20Q+b28rXx5QRWlA5j6Nwz0lF2ZU+cwiXjCeOWQZq3itPPCvi
k0eJuxBwD1wHPbBYRYpP74KnLcGEa2abbHRyW7Oc7Ytw/ra0mX8xOQOuFBKcXumhPX98V40sckte
D15zXvlnL9kyQJaNONdugsyvTjH+u0OZt8PVy9/v766CW4wLIYDCBP3sKmCZfciEIc9OXnP2HjtQ
IW7rvnL/fncVtgIKO/pndHKe7QSc4lwAm+tVhjwiRqdzkVh4+d8SjfHowHaxPZ/NjcYWaq5nz6oJ
VgzEmg8NPfJTgdbmozSN8/WVG/bLC095yeidrpRcC0wh1w/7UzMQ3UpbMRX80gQ9K76IkfqduckS
1N9cicFrID77PSjaXDATcyy1g0pBelYkh8iiOKnz8brv7Epd62Q1ovf4Rqpru9Bde0Ziwsxwfekq
c+qcLiI1dGq6hMFWm6DJRL6ggUNQzFwoVJ72ZaQiftbpzVyfx6Gu2X9mAe4OxGHan7V2SvJr2SBz
XTHFQCcM+Sfk49aon8M+Ts+iDA/UkfQPzm8DX4ghAA2lLzTadPrcEc2c7ppuLEvspKSG8mJh23lT
DxHRM7BT8/cWQyWsIZVntZeEtPXLu942i4D5F0fqOPRNt+zHQDZfgsnCFdE0xeIzBnDT4oxoHQKP
s6SJh105i9FhskZ23K6rVI3vbGgJOTG19qPj7CzNe1FbQ7HrCe7qDkVY6zelaTKxnxtY+ufEH3LS
JgSqkrsub8P5yqlbSKqjgjSz04nDJJVA1PjOx9MkNp2O10M6sncKM2cOR8ZvyjdH1fW45cOqAQ0v
bIMCDJGLlvtR5n20bQewiii6RHOImJfZJ1+Cd9+hOFhOfsY4egONV3wknAXIfp04ZObWmbbMAcAI
woKoXu+gzou828+ujt522OYx9rFxX88qQa8UcUvhENVrqv1QzaQmL6hrHic0At+a0R7aPW49cjQq
fvv7hmheQukc553sZmm94R8jcTkLpVvsG1Ac0xHsG+ztJAuX95kiEO+KULi42+NkE8EhmBEIQPgu
w5NqWYTPwbx1I/Zlmyg9hs2GKD2yN5MdKSdQTjrZWx8kc+Z5b9UGfEtNuMKjbw/F5zDBsLfhYJok
VzPqc5zbkiBSypBcAVv2mtXpM4nym1XL1Oy7KckvkqipEMAlPvlWKPHNVwj/qF4ClQxniczyeRcZ
F0HySLLZqSK6L+Wb0OW05eGaJeG2FikCg4/yeTuYHNzNYBdNx2FS20QnJZP9mSrOt/Z48kkFngor
7kGXTTK/qGWGaM5DzXQ+Wn322cxsY9tqiWS3qV2HOPnJM122jXANsRCWRORtk8qLPs2eCZwz1+RO
sy/wFHzGEQdsrsVUiWK0mCxnF4miuy4M4oYTyKayOU9DMw83GvoDrw7WI7WFDRMiGjQN01GR5tLe
eQMAyMMAOhTaQVmrcUuI6+r1X3BdX2vbd6ZjidrIu+mHVj26Fgy/G3xTEc2JrtXJuaErdb4IM2iM
WwND5KIdynjbZuB8KYtjFwZrSyhMOiJs2mbDNFS7cPLkcGiDtvw4B8n41kYqpqINKDm/25N2Tyug
ZaSLYqxlKryvh1q6iFfmbDnGWe0024SJaX5UcUYoWRIhc9g01Hz2mV/26OE4nMa3lpnDmlyo0hm3
i/YmDkYspQHZF3FL02FF/W2mJcAxhQjXvzB1i7SMlEXaaXRCymvSSeOKVKgKDfA0FoRNKL/3sQco
43wVqR3KozPNSXwQi4reT74Z5JaTpfmKfsS7whCRVHu7JtJw6id4w7IMWgthml9fuNK4qAC98CqE
SFSRRF/CcW8g99qE4xhzluTNwNucNmRYDqgMbhO7IXXPb8BAQLt2rjI8ECSdM+8YwYnWGfEVeUqy
MVqs4FzFedVcYSrikESIX2OflKjDWxLj+MQDtKyvQdTLa6KePANlpZpHpJNAvXe4ivrlmOUBMiJb
16O5GcJucU/arZ1oW+oxcLeuOwNNoE9mPjV0ay7ofZHwTMwP4fQDiVgPcioAzdYsYkRqY5YkOSC2
DUFLfttvdUpzKrIh/nUcLt8sE+FUAAV1i6RiYbvbRAqCadw7EtxuW9iXdCSsC6STihxdHdRvychU
0NjJtgUxVYwwERciWuAjpzJKdimZcER2ApT4zhvRfphBXH6id2Q1G4gltt54xarOHKauE5zuanyQ
RKcZYpenCAd0DASl5C2MArpPATmYpNR7+mPgZKR9xVBt2kMFZTgForqKbq2osG7mwaqADI7EYm8X
rvnFKcc2PBinAuBjLbHPGCspGrEnpn5U+862ow8pe1Z57kQqlqhBKnAxTeVabyKySYNd0c/VLSML
hGKpTMjZY+1P7jK8evfBVIffiz4gPNkynNmBNQPSJgNxTsojriJCTv0hdk6aXu7DzMGOzPOoRQgY
T2vJ4yYhGGpjRXgSwrBprnoCJS4tXm1DkL1X37i1O3KQDAd1n4dx58PRKPzHpTP1W23l5T0xQERQ
k5xOjATTntogaigR/OvQnef9yvZDuEA2yXQmERVlx3kkfOO43pBrG9UsqWOtgSgSMzhBD6HN+KUY
wKhs4JAaXLCwMejuZoa+WZ3qxQaKQ3Cq2zEwLlC6rHmQAYuJkr0g2oZigN2r5/FFlEssZL9FPMRr
RdYe3+pQmuLaWfD37twA1Abwk6TBAZ83s0Wgei2gDdsRwVS3liSHEJus63XeecWf9UCrZIR6KC29
mbeM+Ewg9LsJ5SIwYkhHdA0qhXe6g6lrf+9jKDa7ySCfIrAqS1z3L2PXfyZA/0Sg8dPR95cJ0O2/
/qv6x11V/Ot//wPgxD9umn/9n/JLUn97Qp5Y/4k/O1HeH46rYEuugo8A3V1AJfFnJ8rlb1YnThDg
hGIVWyeRf7Wi5B8rRRK8BIhaUJKQK/6nFWWJP4SUTIn4n+97roPR629RJteh1M9FHLbpwKFZgXsB
+q5Dm+vpuf3/sndmy3Ej2Zb9lbJ8RxpGB9DWtx9iZHAIziKpFxgpMTFPDsf4R/0d/WO9QClvkiEW
2ernKrNKyzSJBAIBwP2cs/faGeQDYt5Q7cT20u9VtdOLqRmWvc2+LovlWRqQb7/swf+xX6Z7s3Nz
ag3SQyLruIu0LlvlqZvf6ljsLhyYcEQVh+P0dYSCAtrGK29sESrzsybGXID9Y4SgfWbT6UFIg6uQ
f2JLeHvWqV2SweA+kGZGOm3QGcZFhFIuWaq0SS5DCzVZ5HXFJeHzbIpyssHI2hL1XygmrDMrs+xj
qzGHLxpMnvNs4DFj++EZJ8CHaADDb+sfurwqQJtxIuscptMaZq84NbiI2sIjBeibDJz+WSey4qov
hmHjtFb3lNhdfEYciwtZrbN56csiOR1Lc5OhOiKZa5KoVvFZg6THUt/85aQBMEYUyqdWpjmz4Ev7
bNz9tkSnxYlTlvuOphFLqycODYQIA73Mna+Tq1ZYQvdRW2Ogl6W9NoE+4SNCh/XyOPznzfAH3d8P
3wztwWj45e//HA17fzqUxrBiWA6wI8520R+vAdP40zMIUZ4bh7Q2mBD/92vANGk7w9FGvUNWHEIM
/uhnR9oHQMP/ZtosbSYsm7/Vkf7hw339OJlMoOmrQMPngMI6fAngUknVpMQ91LVW3GBoqBFrEimc
6PKUNSR0n0O9l0m0UrwcKvnVVj3SF0hkRT6SosYAcymncobyD36K3jvPPZ67DFjq5G8bG2oZ0TyW
pUzwzPVYmJsg9kj7SCJ42Nkyx3XUHJFE3U6I9+GurLQAk0dyBg8QZBfdacvcJzOWolq1WlxgUh1L
jC3pphaQ7GAVNp54AouWkJ7J4ls0atPTv0vdI5fRGMLWJnPJKYK+KtZaSM2yLIYJikHsE2NeInmd
8xL1xBxiTEHOmIVySWAOOWMLjZjl41RoYZuR4TOa8FHCuibfilxll4Q0inGHBDk0AWelQ7jFBnMr
5L1FENlFvMGpQAeaUDFJ4FE7QMovC2mYTBeLqiPSqiXCyS2loYCjOAQzhV6lzuoyJC7acwjQnI0m
xL/9xYgwJ4MGk05UUoSHbv2UtFNU70UIboZJAnG1VAgETCPFHXjbECJiOBYSvdqrwFzbRJvsVINL
4a+xtAsqqdgM/fZEB4+WrlHcsD2Bx4UhBKVceRcwxUbuL2kYMvGba5dQR2wkKSov2rrzqFF8u73m
63LaWwKQyDyusZamcCuK1jobIGHhuU6nAll6PQQnSRs2lEptoZFdEU49p4ctqyNCrOGduM2Ad353
lOuDBPGkzNYpN3BFVEdEjLjqRlUc53QRynVk8BchKxITXiN39ZYgeVHTFUTat8eO6PU7TycuG9+Q
yU/GjlEpa4N3wb0sI/aOC9kTBk9lg1GXKGDlcTGLntVv4Su0kQujHvmUbNMm/87Icpt8bTxFFexT
izoymzTTGVZFaESMgIOhjrxFngXIlurSzrqa3BSz9c7prMcOY3FPs4h+ysv4ex9YUb91BfFD+q4z
nMF6DEH6Wfc6e3045l2twXZcEiLYmbuibCYr2XZpH/SrgRxFNonZhP6dKBy4hu2cslr4c2ibnDzY
cszOOakpLqtsCcSUqGMzDtg6jrlfjdvU04BiDlESXbSG03y3W5nR6kpoaxCQ7QUZlrhKJ6Z7FKhB
DfpgFzyxwxfuWi5jrzdFCCsgoXGheb0iVDPlV7PV5g+TLpB0XbqxoW/SWtUD/jkirkqIRtuerhSV
fyLV14JopGsIm/bXSe/dL1UtiZ/sBqs4zeDZGUeem4X9aRtFLZG0lUk/r8Fw31NuiYEoVzvhZsuq
zO4ZyyI1AHGKk3pV0xmOj12le/HCI0VnR1+FjgPZUt2VR6jYfeZUEVkyY9Qb5GWyVUADkHKruJiZ
HmBoJojm9ZEAScjDY3kqpxe1uJN5X4dIV4TvNewchnNQzp7CcQXdkz13P5tgKG6a4ljBOm43vKpG
xswlhpHrkt1VdlaECnMfu4gSonRIEDA0YFMkdkKsYpnTbVgywnKnO0V+UXSFJYfOD3VTD/WRB3Cc
hpZK0a5t8nZ5TA1ytmRQr6zAZNVm5O2EW9NvItfgLk11qhy71w25G7gc+arvKO/XMLFqcaKFmq12
sJfq5gyOmKed8NxG7nFvl4VXr3q/HiRgsFIXS83UMWEs0UEUFh9PdGX4DT1bBGzGD8gqcnrSsZaN
XxraXYEFiLywVVZJPBgLUxtGkKWR7VbG02zGn9JdkWihicAhtHAMHvl9QsjKpDfOeRzmpKer0LVv
e9oi2WnYhNBHTdFJ4kqydtBFfm/CdMVb2GmFBRQ2MqYx0q8FwdKOZ5+YuCAJnmpTdZc0aaqddq1Z
tVdFLIxqF0V0OHFel2Z0nUfE17IgZQVFkIXMBY2FTwnlRijuNhlErQgCH7O8qzBvdHfp+YG6hDbj
xPhPwW4szFxLhi1QZSytddLn+6CrTbQIzLoePT0jpRswCPArRlT5vsFyXHLhJjadVOnckgR6l+YS
RHRNCFYvYAZQVybYXcFuqoVWQ5taQr1M9x1pyCymDU7ydsEGjviwJgvGba1lOfHoYxRcBPBmAyLQ
yn4ERyjxPOpC1c+NENW9KKZp3Ph+4p51NLvPQtam+dbQiW6CowgUK9b95Gii24ljt28mfRcLJEIA
qh2ajAGWyAof0myFhZMlMqI3K5puG3wm3SNWzup76A8eWCtJFbuBCVvhM0h80VD1si/HBkjgE/7Z
Zk5HQGNz3I8l6cxxyQJQAhxrSDdsLA2Rfg1kbEbL5YIwh95zYCZRKZzEFj4bMARO/xW3Mz6uQfpR
tgmKihg/lm88ePRRQzxPXhWny5FZ17HthtTMc/JVDmFadEcpiXn9Jkwq5+tAyBOm04zGAchq1yAk
faDRMh3pTaamK0HInVgyX7PowseiPOaGGtpV7Q8EmknZi2tPrytYy4MefRdBVntLrVXjsZkFBTYY
aXrlxqoqgmvaIpDH9Iyusnoq+ZV5n+3xGCGN9bSxeKRNU930WiO89QBDu04XSNgK66x2Qu4xGHTG
eDsKyNirqokD7ShoTPMcoTWI6KZODGqSKJ3KXUJUOepjLYwueZNYDxZhsfERQ/f42eFb5oLmiWXe
d8q029sCAlm7JY4UMQ+W2cg89jq707ezurY+Kuht8Q7yc16Lrl3Tv1ciryvtcnAqS32nKSbosgpF
RPuy1/3pLJCx+YR3KbyuLRsEkxbhRg2GKMgJQW0xn5RlnbcAlVP3yuzIrSJrURK0bHqRvBG9oX9n
YNBiZYtCbL+gZifA9dzuG9fJcyhuIFxBa7uF+5gOlkfEoxHh24HGSLyPclK+4Wak1cIsJe2pVXRz
h8oLy7QoELUuktjuziJ6rBHfW6XfykIZdLAxKLuLMFHsE7UJb/qiJ4s8XBddE/M6VhknT+5R/ZRL
QqPgB0XqEZ6xOgbYEN1pXVFeGRFe1bVLgCyGkarszqjOXGRXHREvC+FMzBtipYjNK1hhd02i539B
1o1OG+I//0Iqp9+3bP2qLRYjiCCZTlNJxlNfLwCFSHOH80p/xjVBV3Fw6uCLHvfNXxGmquCulvDX
WdnwmJGSlUbmw5CZeXeDRSPFUxmixnO3jEQMncg+agXrk8HqwUgbaAFDSITeqMpNgQqbnsPr+Z3f
1U6s8aEWUW3ivfa9KsvWpaE3l7Gb4llpIEx/Zoj45ZgoYqk6QNxgvdVt+2A0aVIx0cCM3QWpKPmJ
bVXedoI8yKh/gP6ccbFfFWQXv2pfDnsdJsdD3WNYyHmocw6P52hDwqJgYHQcw0vBervkGrdrI5n8
daihRVOD0WF5L/y1xR7xtwgorsXRXZ8hKc4Mxr30Ld5eYSzAoyLti91zKfS1j9h9OZjFJ4PYA90F
B8GMYZgUmkgUkF0cTK4TVRXRwMt8gY1dLKtR1ETe0oBah2lXPn58Od8/FkpnMUvcSVR6+4ECI2lC
GZeCjmfur1So5Xd17+unrUzoU398rEMFxMsHszkQLCnbcpC3vz2YBl5hgvEnqGl4+wi61exbac0c
ybpWy1xl/bpi172qh6Q+dnPLmy27gMOtmg1nFfJeQH15Nwy1eqyyYjyetEp+5mQ4GOj/OEcXxSvS
Y4r2l9ypVzPwLgytklxysUhKr1y3XZwd2VoSbF4uxX86LHRYuIX+veiPOKrH7ED0N//Ejx6LA5WX
zqjjgWxDbQ+I7u8eC0g7nxgdHEqIRngBzO+2v1utBn80N19cACf8m8Vt1ZStiv7rDyi/gOaQuPj0
2bFxkML1O/r7w3uDfT2mDFq+QIY9j67w2/tXlH6PMYOVzo1G+RT3VrNIWh2j2asr8s4rbn7mXndy
Xg6DoQblCok+bEjfHobIUxJ4J/DcIksYpHgNavKeUOdOD6t15I7u9cfHQ0Hy5oieQXfbd3kkcVCh
jGSe8vaIAZ2jPpDIg2u/THS1Yg7LaBu2eW7FcGJGTWkUW3VLpdznGGPhzFVRfRwLN8DraivId9hH
c6EuCSTOvWPbQN28se1uLD0q2Iilaqn8gqSXZac0eOjLOE565axizw9VvNLsyNIDZiFjAOc3DZHp
+4u+0tpOblVs0GBit8j0jtm61bo4/N3Kid3+RHakBH4zjAqOxbxBofm9zHH0+B0B2dbQIVFhtA9s
rae6EtaDpNcV96s61u3QXQ66riFmcIgxYOyH4c9ldTT9mDfh0VBkIQVdlEKzvXfGXk1fXMZi0loO
+Cf0IyVj/t5SKsJ4t7pdC5KSVTe5RGnSyygDjLDoAQdyiMFZEACpB1RRwaKk44UF1nGGDBIK5XS6
yyYh7JUuLVGY62jIwC/TAMjJT1pwLr5JxCOFLKjQSLb2KiWljvKEwaomLz2JQeI4bzv8nFipdZsJ
alzK/ITc9ezOJsld7MIEn8M6qSajrFY53IzwK2qOvNmxxI1wBF2Zm1i7EyVvjBz80Y6AZMACNckt
cjXWhB1BxDKA2zD58swb22gqFB1FWLRrEApx8r0MEyGxdmiuvuWaa2yL2NrITRVUfvStT00PwX85
MbhccJsZw9JMCis/UbVlaKuJbYXFJKKwO+8ppbXJEDZmiYX+QkKFXKRFWQMYE7QG/NPY7l1mmi6J
1GjThi6/qiZNK4+FC+iHRpnewQte1CGl1+kcIddekzGpi7Osggt3NSbISVYpfF99n/V6b50QpeGn
S0pGjQo+QxWCHIglxVrnXmMJzARm39mMCx09Bk/ZEDZwIvC4ifMhJFYW3GleVOWJlpQ+HHw4Ykrt
jDHVJUqpLKc9P/StqOTaJiqc2PksMWcuXVZnLlG3cmimB7+zTI2mXGq3+hWRmmCDFAFA6Vmd87Vd
WGVt+nsZqgpEdOml+bUW41HZMySwjBtbNkR9s1knzF0LJrLdcQEvHFH5FN0qnbfMdoxqRQACKvYx
wtn4DHsPzdjJGuf8mIFIq/qsC+2eHS5hPH4tYX8T2rL1PDw0O3AJljhOhJrG/TjZ9MpatxLGqm/a
rq1AYEz4XVZTTV1sbGPJHvCoMiohH/y6afrLsCNoF6e/L4vuGn+4nRG6otUlfRQq1fRrydBenWhd
mnq3SUh/nLfPZAQqWLUWJRxPvKAH2OJqsPN6uuohKTWkOjYtUpwOmzzQlOqaZCor9ve8s0oZLGVv
hll7ib25GFqUF+Q3eE/MmRVKppleIW/aqrS18bouB9TTXYyPfyVKyXyaZhgipDXqHIjGSPgkjTA3
EQmAahccFbnITPjFsgMjhWS05FXqn7Nzi9F2jNx8iBk1tKvoZlIdyHquWVW4mWQdyK1LA1I/991E
S9iwAMReE3CAsJOII8rGQYUZIemJFo9cHb2tdoIXB7bpVCOjoshiN2Nr5gb2caoqeVKEeom4zObr
YMZlJMQXI20dMXXi+tei5TRVBXIeKBlhh1hZNgSNgZwJ4W09hOg8pX/SjX4XZpd+4ck+QFaaBxEJ
WH3mkmTy8brydrlkVYH8wOwcO6NP5Y9t7e2qQr3cKhSghHW3Toi6KG9prNFkie/+P47DBAblwYsr
7mBbyboPd8mm9CxTwsWQcFXddULo428tyz8XSbB6L5Nb9iEHi6SbxB6x5xxGqzVf7FBlnNR6vcNY
LE/tiM7vjz3it+F/hM/lO9uA+ff9sw2YLx+6oRdFOpRA0/MPjhegzhomwkiY09JTRPQCmQ4hPGlq
wI9WmLwItCHg6TElheqTb+5tVfByaPYEs+/C4uox+H77zZX6SMsDGBuKwiBbJ8SWbVQNi0XX5WfY
3PcOxejKNZmGsUAfyrBZrJ28czjUlJbinBS66LQ1EpOcgubrx7fJr9dz/jAUOTj3AaQe+gvaccwa
l5n3wu4nhF01ao0NudLOvQ32b+kxwyH8OomOOivLf3yV/9nu/2H47F7//XZ/28bF8yNGzaZ5bF/r
K15+7semXzOsPwVIaXa7s+8ZrRz3yI/JKtZ8EoVdbP04Xmbewqx8/nvbb/5JdYyAgM64gZ5i9pz/
3PYbFAv4cuYGwQze/S1xxdvpO8EiAvTCTJ3kEaQmNOeX3Kt6kDHN2BlBch7qGuhA0SgLKCyhOtuA
H1pXgyZvCdxEUvDqMr3z8L90Ev55+n8cl3V8brljQ9FfnCqvjotGiVxL0oijcG0b5VkHLidif8YA
7FTE+bOdmesmIDTBt9L73z80uEg6SLPFiVn3/Mi+OjTJmDXMRHnO+ihPWPda4O+w7zckYRkKZ6Eb
hWej0RNoNlgyWIBK6WEBWdIMP3kDGny7r16BLxeBLgFloInA1eJ83p5JbzShsMfoPC7CyEShRdwU
wVGw9tHdhTjkvWYyyG8XhfEE0rFBl5jXgJgMP0sr9IBedGImmlILIRr63r9/mZjc06SZK9bZqfb2
5KKyr43O1PZ6VZNL1KXB+FeUtPQw7cwr5MruZH5LtCMAO9I9rGjlMymy6Im2wSew17ctsR9XCcUh
zQpaFqBzDxYKZ/TsOVmYBMHMfCqxLD4N5CSvAmbhx5mRG3dIsd0LEIzlF12g1f74Orx9gf88Om/U
F6+ei2/g7WWg6miE07AHC2X0JRaDeqJXGG0QDH1Gc3+7n/h5JApvl4eC7qY/P6qv7ksBAc4pQ21f
o5W7C6IoujR7/+L3P40D7pxhlMt65Bw87l3phCXj6X0Y2IyvsZrfMjjX1+wh1e3HR3rv03g81zO7
BjLHLySZNmJLOKYI3C15VTeiPvfy2v7k1njvy/FotqGxok2Li+TtJWtTNNekh50Xhj+y5Dlk+1Ks
2lcJ8bInv/95GG8RZMtrA2b3wbNakqltBHF6bqM/WXcqQoCRh207fHK7vXfZaFO6vNYpyJFEvf1E
iuxKF97hueunE+noVXjaYBX+7Nl+q017udXY98zaMKynvH9Y5F7faj1j/Yq89vMy1k36kS4zzU0R
NP4S46C8p35V12iHHX1VDMrkTZx4ubeUZCS5W8FMzvrkfN750I5tkWJFL8ubnZhvT2fKROnkmbdv
VCF3yC/0o05Lh/XHX+D8mQ5WHF61kP4RKtk2ARBvD1IBGGNSbexNs6voawXtoi2LO2acT4MvP/EW
vvOBoBCje6TvPCuqDl5ZrnLQJBNU0wdpuHPxoK+QxDifLR/zbzn4RMjRuU1QRyIwNA7u/qSIsNFm
5t4fO/M4b2bBr6yiFTdXSQq2ThR2YKKiK0fqcpxizr0DRGEt7cQ6nVoNB0mcBTe0ppNrk3oqwgtA
oqylJcmVg+18+/Hln0/m8GTpURKUxGgeWM/B5bcZhNemae4J3NLOp7KrnkCA0RwYkVvnpAIe6b3u
XH18zHdWjrkv+t/HNN9+5SrShzZR9j6hL0hMYJ8QmDsM+UnlddMisiqyg4tMud3SAPl/intOu/z4
BN67D5iqMH8zMNzS8Xx7AsglaXE55t4N1LDucEqfDVEUf3KzvbeN4LFhMobie4ZZzGfxauHA1FYb
hdL37DMsa90OpYnnMjJsiE+T393DTY4eqjRzCIpiu7GADgLHTwqvWNuJroWr3IJ+vGi1HOvSx5//
YCTy8qLBV20QNU+VxUb24EGYDHM22UI+4DsCo1BGV4aKs6cySsz1lMr4Sw1mcGU0jYWRjabg/UA3
bh3FXcy/+cSJ21qxlWXoweN1ptMsV5/Vggee6J+nyA4Haj0bcFLz3l49iIO0vX193xJWdexG0GZo
lnXdcdM1dBqcIb5uZVM+iGIoT5jAx3f0N4i4iutmNEjzdc21mOemQ1Wkx/gYq5uPL+F7t9A8U/a5
ezyq84PTE1XbYF/W92Alim1TECqapF77iZn0nXfjbOBlTzDTCAClvb0GIcr9OA27fV6BO1nVyo5u
cz0Ri3gKlL0pkiHfffypjHdWINcxTT4RNy3K7nllf3XPVlPXGzRb94PeqhP6eSatpcT+KkVvXvRY
5X3arBGDSByGcDpiYziCj9FdB/BkP1t93vvwFDM8QPD14G4d7PDKWpQiEHLvIKxaQ1i9dc0BHXVh
nCTmZ/Cr955V6G3UPWg4aKIdFh90oC3iZJs9YW5ECnpJtoxkI7dBQFsOpYa7s5GBrWTpIfHpx4qA
uxB9zaKlEwhtjNYxQcZS/+TbeGch4aSoBR0E1qQcHLybpZKujDW573GJAV01Hqqpfe49/SkoSaad
pi2Nhc8Wr3fua6Y/tEZ4LTCbfblBXt0AaeWJximrvdXjpWXQOet2QOzahq/o+xhch6rnY5unQKjx
q/IOtdpLZ1RrqMJfw3k/8vEd+e75zC8pHgKHncjhm8rCiearYu9PodxxwxcryLvuJ5/614P4Bos1
Ff+8O6D38/au14pQ9rKs9/lgRrexHjc3RoQ453c/CT58OmuzToIxnnO4UzVG7F5Ov88hmH+zegG+
30mrTz7JrztvDjJnlaJTQJPN4PHN81tofqmhZ90rvTevKzWpXTBNBfKsDvHMZ6vIr3sHChYLZQLf
DjPOX3KuhJ70zIf2bhYXI8MhO7yMBif+YjXQk9b9gCvTrBLrlnZXuwNYNTyOhhkd23rKczySXE5C
jtautCIqdypRgVr0akzTdWM11WcNv186G1xzuHY6eSHoADjrg9dJ6jjBiBxyXyYDojPVE52+0v0u
PgHWENOIYyCTL0Gq5cQd4+3kn2ociSyg6vvNG2E+EwoJHjNgMjMd5u13lFpD5kX1uEedg8fRcdPV
pMf6J1/O4Y3AQWiogtHAmMOM+hDWMXpAXFXY7vtiZr33SX8moFLaY5F8Agn4Zcl4OdJcF8/qBQqF
gyqBLhXxfj6K8lzaDHHgCBzHPXAkKDzJQh+Fu5V9dMk4JrrAdKk9K7/G1amE/vDx8/XLO/zgRA6t
CLEbhsIs1T62m+aMZaW4qM2+vdD1/gyRuVij6IpuM8HQrR2n44p5zmb0BuPIBSaPKs3UyHX8+JTm
j/56c314Rgcv8GGc4oQskP3UazqKdsP4HuDDvex70SyCdMa/G7azTlPieo2q/t232nx0Ws8W8AYT
Uckcuvd6LYeDhJreafZuboDyh0YOOdv52WP+t+OC9z7i/KoBvunYIInmVfzVeoFgAI3fVO/DsZpW
kbCLLas5E83E2Hh5Gd2jA6y2QzXk2yaK9U/edu9+5TBGeXPTyWcvf/BQZ1qBAEvV+6bxdMwGvWme
5ogIruES5zsvdp1TTWrYHEwfasCSqBBQ0TMT9tnpCukuRdRP8OqN0vhsavPumaH84BmneHbZvry9
LqAi4D1kDTVO6J9MXU47MEZXVS2DRLvv/MBgsq6PR1pRPQ4+Jss29vSNFyRXZWq2pyho68eP78WX
svPwZmRrAy2EDRW+joPXjuowRwtL7fFFaNqKXOTmwQCB4S0nNqAJoH2/PyvrsanXA/0jUNmlIi6E
yX3bLAURLedaFfuk1toengYtaNttEo/WsCBoweiOmZamz5+c8eFmdL6BeWXzspzZNcj93l5DFhW9
HMp837lFOKGrs3E7ezoBPau4xzOJ+IC89yU4Noh1fqOrCwZ+7rM19RTNfKW5WH18QofbhJfzmflf
s+sKaM3BdyqRmodEmuwNrZ7iJRDwfguhBKnqx4d59406k8YwJ7rsSsTBMwWJpEjQYvC5rYK42jqX
T2lZDcY6rAdtV9SlhX+cqJ56OUUpdl3gEc6ecDik4zoGxt9ttfKxyfKiXETBA/vz8HQ8JUNz8vyz
xhv907Cws8vOiKKv8VT11x9/8ncuMLY0CwAtrxT+f/A4u1Fgp0GmnSGeGXYg6QXR3bX2SXNyvnoH
zwGtSYROqLkY4BxKOV1260Fremckp9hHwSzjLnDYXWLAlsiIyek7+vhD/fqGREKGFAzbFC0uhGJv
72IStDt4591ZE5vNvS4rZS+ngkj2Re+1gOotHcLiCT3Lmshcox+/F2AKPssY451z+KnZpTGtIlCT
WtpnwvL2LKiwEHe21ZkV2RNgk55omLXFlOKegF//3rEgf2IjYJaBU0cN3xBR9frsy1fNxTBPp+cE
98g5S/IgaBZoDnBoTUHkt7vcD6d0axrlpN3pWuNOx2Od6cdQQRtt4beKi9pib5t5k3nYLU2hhr0x
Vel1nTj1N4YHtlqSlUfsR4PbTc4xU3a+sgct6tZO7mpPbdGml10s4aZErJLfZu3TnhCG8Rss/tBe
lzV8fgwLmQtFxxmtXZiDEjlT8MX7Td06+bdR4ZJdKlqnUCStvL1qbAPdhp9RcywMfEftBgc9qX+T
aabf3cKcY3M6Q7uqpw5NfGc26Ml1tjO7NCn7B/KrxnQVmxpIlTJNEVK4nWV9NazQRN2hOYzHEKl4
53GMlGbJwU1yuebQz+Mhgdm2IEyuPVIFsy6CjJKI8JURNyJtocHgLbbFWWhU694jhSteIfjy4m8q
1aG1NCh67FUkgaHORehYbCxsWuMS2YiXb/OuTH30JB0UkQU/hT1qQewCcTOuZrXekURY6JwFHgFM
i9Ef4mETtJo/XPhF522toOGv+7ZUM+YoMP4qklhH1GyBklh0RDFMCxWEiNH1+Y1MHGafhwDi5bTP
rTotlmznsCqoEpvzasa08gWmWeksAkJzsluV9Fm7Smw7vTE7R7YrH1k9UmrSxzKS5ilF0eAIp15b
GMCTRdfw7aDgCeWlllssmcCZzEvRZ6axJ+SPdCK4siJf5k5jZOupaVt5ZPDlPqSoij3ACVFD6UrO
XLBMTMXwUsMQiHnBj43nRqPzG4Dt/IrfLJuOCx0y0Da0A/kNc18z7esYqu2STANixlM8WdcqC8tm
NdqkZS+URRLRUsSGczEqM73CbskdhB1sDiCqK69YBP7g+ktUIGW4YpDKXe0HVaMvrcYjMK13Zqgx
NlMjpCdsoeKJKhqvy24gKWHR9saImtwPcrmOcuR3p2bWJkQHlUn4aKtI6Rs4f+51KcbhxhpNkW/s
OIk6jBE6JsQhGdIbHUMrS6KezvkQcdPBPOm7S6NkirdoWfPJzBt88zs+xsrYyM431/kUdyeuY1Vb
CwDsIuu75qgMrcjaBQ6/ZlkjQFv05JLcCnc05lhyGd3EdWGcwifTTojjI2bEbQwUDrlXtWJHYoS6
wS4Vnw8qgAAURzGvtpqG0hdsdwgtzQEe/7qdept3SFgTvVYRnPEztvQ/4oc/mMu/WoF+5Uw8gu/8
1+JRquj//O/sOR9fCyBefvanAEKYf1KDzkMzRtg4yz16Kz8FEPwReDlKB9Z7vkbwgf8IINxZ5TAj
9yE/APWdcW5/CyBcfmpe4+its4Czy/wd2fMsoH69UKMnFBArTKpkTmLeFrxdsgKFXNFLe3PFyMtc
dtCpF4PS4lWX3Fp1sdVBotXKffaT4AZtQrbIVcwYRQ7Hbqt8XgPxTXDqSQ9F8Ojfk7fnrmD2knSX
GMyZ5puxCmFkl2c+oliXwdYyVlAW0PTyrpomd4G8otu6AKwWdFrlGhzaw6gjj5NUuIJ+yo9i8bdu
2PPqubhW8vlZnT1W/3P+0W9lNco4jNRL7vk//3XePfMyls//4i82/9q0xfdHRYDL4c+8+RXN/3r5
Y3Rg803z5j/WhQKfe9k+y/HquWmzH4f7+Tf/X//wX88vv+VmrJ7/649vZQttm98Wclqvb0EGnB/d
vmePrYzVYcz8yw/9vG/tP+m7s5VhrowQh7uNuuFv4Y775zyqpGvK/A2779wx/yncMd0/4atS/ths
x9gKzTHCf9+39p+zYnCuk3+od36LiXC4icWfw0HmIgFxEdL2g907Gxy/xCT4NYb8NSOzg0U7kIr0
6ppc/Niu/nsWL9OR+SDUOOBises4L8T+V2U3e2M3BJzytffS6KgYyfBrYk071qtefFKNvPtxwEUI
kglm+9FBD4M8ID/zR/+B9mVaLZBkd1dqLJCDfvyBfj0M7xSw3IxMTcE3d3CYtnc6uPfOfa/Xhr4u
9Ly9GZxM/yyr/HAzPjdg8TkxnkUCgez88MthN+V5OOgn8jTI+gqsu5A8NRY101j5EZSB0h3rZZdn
2c4as8+wxr809Dm6w0iDSmC+EX/p/HEXttLW7608CVYWwveY6DKM4LajwXNLc3OF7SrZj1pcf+Ig
+6WmnD84HhX2/lQA7i+1K8mWmimN6b42Q5XcEv/UB0udnVazobUPcVCXBnnkpBOkjwpdvLkSQ+Bm
m9IxlbsmlREt8sdf+MHbfbaaYdKbc624ixmAHhTTYoyrbKrM+zaJ7LWowxs8pbyP09z47QOxVNF5
RxDGzQVe+e0yAsssGt3IutdUWrPnZZuJfSMkAi0Mdx9/JOuFW/u6tuSB55GkyKO9i2zvsMlcCE3j
Bo7202gR7DbaxHKtKDF5cLyyyq9josgMjK3kBCzNsQuOXT9kVcO/jrmiGQXNqER0aG8b1UcQI8og
eQrcoGJvKIX1mMNSKhahoSTIjqIugpWYhrRcg3tkcN6Nk0k8Olt/oAt6mIkTVkndXXhB5zPQJ5mK
/nrQGN8Y+9nDGsBeRPJngA+YupOt7kKzkWUvitpyNdzAltWcBNhuzzxnak+JmB+HTe6kXrzp67Z6
9ODB2meN5gfFpQeS4M4SYFmXmTXo5RG6BQLT7CRBDZ4aVnde1aKtN7bsvWExgTDjvgf3eS26ImdG
YNqqWldjEGCj6WHzL3WMDN8Nx02cdQbXsdsFtilvRkpSf4G3Qctm34mG8D8mKADHRwStThPlsKyl
g8/Pmcr4KKRgBauMyIMRvzOM3Q1xXZN1MhWCGiNP4+5rxOThu9RhsCxm03JKdB/y5ODRkJ4ePrVC
BFdT58CN7ED1t8thkFRPsNUGjQu71TWCNY5pq1qRfk15gJcInKFhaZdli2YhWQD5Z8AxEf4n6ym9
CMiHoBG/zAG1+xmJGoGCNr4mF0mifLGrvmi0vTY5mpQPVVXGiXVpTnZFvLHeoxW4gqhjtA2GjkwL
xHVf+qWCNCBrOS4V/DgVn+QGRbK+AQHXmaTppk5UOV5HFFVY2h1qDndS3k2ehTXbjaU26YFBReFC
CA2XmuFEg1yR2l7CuFqRoejWd0RnWGRwx7ZLrhsWEgT9wa6rGAFQ05s4T27IyZ1wXFt6Lv+apNWS
EkprovapaJSsgtMOcGc7XjiYy/4vc+fRG7kSXtFfRIM5bJtkR3VLrSxtCIWZYmYxFslf79MPhhNg
A9558zajNxq1yKov3Huuq4eFJa0u3wHldRQW/ErX6vqlT7u8IcA3gXbmbJpWApO3Lb5VhqtIyFtK
aT8X4Ti0enVJA73QT5Rorr7rrYzETMKRMDZZnX8OCK+Th8ao/Derm4QMB5to1rxsTPFXzgx7Lv1S
0qVgj5DevSkm7X7wyyzZzaOppa/orkw0nH6tmzuvm6sVgIIzXbknHHE/S6GtG6Ot84+5GXJvN3Uw
oBWJf0DFU7rxuXlLTUOOu3TFknA3uEnq7lmDdNAYHbj98G2EkZ+MOm3f3cJkG1CtfZ3FANUNRhNG
QNKrpmZPfou0mAeyEq2ZsAvfNfhSe9bJnsE/MYp3leRTt8XVlmgv+MMmi/w98tPvs2E0yq2/MFx7
B2bkWM8LSc3pL9iT1v3ps9aa4BhVi2H0G2fEfPXWMiIFeTDzugfnXG9d1vrJkAfDmYUrqiy8bIMi
ELjtOyruYs2Yf4bwhT31vFhN7QCDgDc0ctZQw9+Rbr3yu0wFhCQjdx8WXOB17LvEyoLKmcpr77gF
aw6sY6RAO2YLQgyjsR5jO3TJJRmleadKyWxKGl15JWtwfsANnFPzd73AI1zKbOaiTBzgT05m/B1b
PtAtQ5nUD+t+AgZlSc9F0WUYbFcqZsDnipOlDxcD9sFOZj23bVbNFcOq2U1AvZXzaw9TigT22uF1
ybQm0fmIoCbcRi2+t8EeNj0nwnNeGm1t68gWpCZGQbN2ajvhV3O3ppY40Exq9Oghic/pGSxP9tEv
6ibXTvP5wWBoZoUsZemkiz7RUCzXWJQIKXSqe2WRS70xlsx5JTtYfPoU/DicCi350M28+RlLnaRQ
RzX45VIz/8PoDipN2mf9p6vp+lm24NwjlDuF2IzjQGSJ0v3lo+HX10Wtk3syTJnC0d0YTfDpBHUG
vtru6tO6iMENBSjLt16hQlp8p/pOTcVq3yRT5XuoGpJc3Uw1BznXTbZLYTxc6tlYq0Oh2fq4JUDS
n6LcWrNvx6ucKxSR8sVg6PeVwwzHseQvxN1OQ5s9ASDuP1PceS+QLtUPJ1ROgO4IQjXimjNIefU6
JmQSOtRWLTqwCUCj3t9ZzP4KKNuHHTu3ykoiqXeKJ7AMam2zDHjXVhRTM9+k6zI4p62DlsxZAdz7
aEK1LT90wkxiDYphV/JyVBvpgcXgTaygZFWjudhRnVtwTyxRqIu+9op8bdNdHhYisP6OBEndQb5X
TyW/AUi1XKw1LkvGRoC2jIRF8mq2kWv7oGXqYMW2aWktwVe+36UYZ7glA3Bd/kzWvfSwq5KilYHo
LcQPyZEgPIcgtSBPLBpnIR6jgbCixWkA9SYe08ZVye9OOcxQU2Pi90KrVX25ftcaEVwHTdtahHGA
CGq9uo9XXQCuEKtUyY6v7lCv+P1UxHS34x3zwMkNq6yv822rJcU7r0xt7G7h0mlIhDOcsY4AqSL0
TOk8Wn02r9t/6qL/U2d7zn6Imm/+Dv+9Q/0vPe7/2v/+P+xlb83d/2xDIT0YRdzXf25+b//Dv7Wx
DoRPQiBum4Hb4hTJzb+3sW7wLwR0U6cjWQDKQo38722sxh9xwbLFQ57j2Fg0+Bv/rY/V4P5R39On
oRiizbj9f/+MDf7D+cUI4H9c7VKE37qu/6hn2ZCwwtQtamZUJejC/ntOp6+mzlRoKeJpBKYeJ1DE
K5epajdOEKsyUz1rZrHoR0I1UEzoiGZWRFJA4L+RBNnfQsjE+xyMIRcxUg9tCC33Vn2Vri3IUJYU
D8QKMzB8HBqCire6lAVwPy4hR/CqzEw1yaSqjfu29BnprLO8Xfad5bR3DKJtDM6V5aXquTakc0bj
0Nb7ZOqcxqLEd9aZRcvQ4qgcOJ2K17Jp2+JAQlXH3LTzFGkhcvjEP2B6W3+ATZ0tUB9ABOYRCe4o
4Kz5uSPzMSSb2+Oaau610e55p0bFl2avGFSaH02ZTtRPXRN5YvnWM58Cc9aOQhdJmHoc9ERS5pu1
ZnkhM/IEZGXYuzXXTroBOrsonD70RDFsDVcmB2LETk7vlPfEhGOYTT0rZDh3ZaGdkVAv2yhblIin
cpgua2HRs4G8iBovvSYVbb+fo5Ub5/QwgAl4GqnTYn8S/gGZohkaizNsLWf4U1fGHBmtdy9cpzuA
Wj1Kv/lraMsV6uEKAllo227OXlhrjjs1CbA7S95cDTweQZ7bYcfWBPi/bF9klXUxyVp1nOvFNxzm
T6SYbNNNuIiuvv5YYIrudWuUMdUfRQzRRFEBBmxjNtn0VATj+8JL8CglP2rnw/svayjshbkUnxlP
wD6TrowhIc3h0PkqNATG8o3vqXF+RneY6r9qbYtXc9KRmbTKG90ngheWgxtUiYVKdBqs32QqfY8H
stG0sLcqRwGDzFDe4/bGNr3LNVe/kxTZfhxQFafHdPS9J21m710OGGynMo8Mu80MFVmT4S/j2UeC
6T54zFugdPi9Qevwl3gKlEJ3whv7wHxIbaEpwf5o0I3s2NOPUDeQOtbuWqeyUmzZ6/godNksJ78B
wRYJrTOelHTML29lGa8BFNzTE7dXw7eD66T6bp+hZA4NUFOkhA9JysUMcJPH1qLrobxqWJ1zQYDL
36dF1567JAf8KKxhg1+eDRTZQ+5R1WK5jMTf9KD2JEvW/hWAFLB0Ly8SOPY1HH2hsgsuggdCMKwI
tkAVDr42gdmq3BQGQJLzFPtqlNOpuqnQjqZRLtLb9a02r/t+odxA46WdyHfQ9z62I7pLih9b0xai
09mNESLd9nc9btlu35PfoEd9Pd9IcU2xBN9B2ib70pnkGKqU3mhjC5HsxwSb8NL2L2nXOJ+aasBL
VhP8Rak0taVsTB9sFiI7T9OMONCMYNtQwm8JpqTbDegCfFZeYNlgOaRN9g4JT6PKrduDoRxyMfJ2
3RQpdrJbcXTNmPsee7vCDL8BMZf79yxts1OXyPqAqZ8X1ulmAArUfz7m5vcGRsWpGUiMU83gn/1V
5V9CEHNfzDz2wIz5MCxBl+3cvoTgBRYpN41Uofxd3xspPRpRrye/YwWnN52/800Nfxu64jBHV81M
TwZ3xRr4l6a2LfzhOXp8dj7Y45R2QgZov2Q3+mcv2G/1PQDMZc0PfTq3TzrvCXY1vmUxLO0TsRws
qoJ//lXBq+g4sVhxBhmMVNnyfbOhe//nN9j0Ut8382pFvnn7GzRX/enmjmS+Kv0qGi07zcrWjl2T
qgObn/nZJ2Zjw9mb3A+D1YeGR3BP2snsUE9k8va2y8/XKrVVekMaIKnkUDQYw2cdMC6WuOZ9600q
hjUsw0w6lP+z++EnS/71z/fHUZa+Kc8td0XPV+itCC7/fIYAMGe2XdVw8Ds7nc+idFL2z0r8it7x
zxAJrd85H/QrANf8i6SXOgJRm38Vo4WTpk7W7xkMe8QYdTQ3PrOT0Jl796MwtPkAjyh49mByPXVr
rb1mQEcYOBAPmt8oLG1Z+3fKgJpQmb76mylNnIve906BseLU6epA0oGibNcIrkggwhW3z9g1TV71
tSmnozW7kthDWKUGoAQ0uCZhV9AiBpSRRt9RpjrFQWPE+txnjnUETzLvBuXeJ43+NLTFI5njgEKA
WTa+ilNH7UxiPWpv3Jrjsh8t61v6OE30XNiRL0BOEprKwy99+o2WB903HmBIv003MY9VQF8gqKPY
rpXR71aIK5E9MWXgzlm2GQpkIlEJJrRHR8ZJAzpsmVcfVB1BByIjDKTyU/uES6Df6SkZ1y7mzdDF
Kb7xhCP2HYnxm16B2g2XfvjyWpIH5pGeOFHLK8LSjM+/eSbE43Pskh8HDExk1NqT0an2wl0ShKNa
6j07oirOR8XT7XEUg68N4mn1y30wFO7LjBcAW8Xavy8E88Te5GknGJPajhTVmyrbmHdunx6MoF04
uG3/76z3cAq9PaolZiKl4srK1sceUchJ6+YdSEJC1VyLUaxR3JuF5p0lEvTIVwN9oZf5p6WsmWUU
A2gBF7i/TF+SWrBxVmAkVdszEsrf2mHdsdqdgelM7m7wUey0RvGT2QAXPNeoQ8YS3V/2oTZjN8Iq
gj6BeJcZiJqMZY8NqI1HGqtYD+Y6Ypwdarbyt8IGWIqrKFpyFwxmKZ0bGWeOmlr5MfGmHIOAX46T
vs4MdEcwnlq+A7XpxiOgyyG4ndUNgZsC0mC+ZEgKrMG6KswHO6GmJHSSNnggOal9NHpXhZZXYjXz
S/+p6TxzJ+rFgrWcIADQSppxEJhZ1GOxWWEa24RbukZwTYR1oBr08ygLlHkoALAqHr40u6x9Vd4H
OEO3nNUotIxF068dAWRvmI0g4XRTNt40e0FEQepDxGy4RmDqDUxJk19IIsslMQ111mtW8w3UlsiX
srpmOknf4ECIweKSjlmeA6elQmbwao/WDm4Lz6s9pZdEr9staNHuuZKFTYaGBtRgdNv1s6aj3Hmj
00Wz0/Xhugp1mKbKPS5WPm2hgGqnrPKLg1P3xslyc2+vOK9+57GRPJK5dg/2gXx5QtvvjKBbt5yL
xmHC0wN0cFbE+qYalNXV5pBJseUskTksJmqWzCMIBO4a+TwZwx+6wBTczOqJyJPeSK3YyDOD+y7K
UZkgGzC1TT3r3VOtbkhLi4rR9Zlky8JbPrEED5u8NDMRis4Tj3QHKvKcaY3rWaV/cqdxYlWP+a5t
UzBjqeXwUBCCuxkq6Wx0KvUoWdXyIJUZXGXS30roeQsbRrvQ/SY//MXFA6AjYNYt5z+zofUF2QK+
Qxujc6blh1UFpDLTVLvFsvwRoFx/fQmdR3OBLkuBYqaw7H2Wox9ykkTtSO+FOaRcL4vSBu23zLiT
WMb8Daoqi5GzMYDJivehUP3ZABZ3tYs6CFXdvLaIgWKGvvMRcXP6HFAyRvjNsgN+xSW0BgrQYRnd
OF/4i3yv/suNzrAAHWjCVbbBcnSZgvEx0eE/KDPHoqqUOe67jtskCdLqai/M46lqONXg1byVwfAM
hsM6CkjIXjD+6ADBSeHRrKgupB2WTDEqwl5WGK0BSUXbycy/XUXq8SjyLw8K81atVYPUqL3veMc2
Bf6bzeKM3LTSTkNKjR6Ctwt6q9BLoE36Gk+Dd67AW9/Ri1Q7oON5OMOPfYWFCJ1SBqV/wmlukSUs
BkploLFU35sRe/gWh9Yt6cd0NgJ56Ta7oWfzkp8v1+svaFEcikF5XGQKUyRtgn1iZ/JKzJIKmZK0
pwr6FL8mE1ZMGUzHUZ9XEq+Xp6X23b3dtjAtAbCg0lGId0r7Ujvul1/2LzlbI3RUxRoznHFCcIXa
tm8TV2x0pvVbb5WPmkdN6Qv/9kv9Y91GbBmLgQeBmitmO/MH3T2FbttVG/Kui01vTfWTmXrjFazv
gG0uc01gNqYMndbPedjG5LVnbcTA2FEMj6iWNsiQ2wMxaPYu8NIOSmPwA+y3CAt3rEP7RgDtO5Mp
NlcdGcnac0HymKX57TGBiLwH6+PeT0V71mxj3aEhEkcjYOZXNvCxfZvRJbNIdyu1jmSZsV93eIEg
ezD1r2OadHEQjs3jTAUeDdmqPyappb2poUbUlMzXpR6/kL6VL6RzbuzBlo/4DPJnYZuEu9md9UFf
1W9nX/9tASQc4WJzFnrtvT5jzdSbS+XVO8Vw674WmgylzMlvdqvlYDRWh/Io/S7m7E7nc4XD7joY
0sheyg1YQmUWgKKf+k3H/iccHEGKG0L0eDLLYucMWNA2QSntOwWS5FHZ/sCgKEe6lqD3AVClb6dg
HfZFuSaxXaNnnhJBeaZ9enU6nsGezZFVadOfJPe7V5D+zMCqDNmFppw959dtqyeTV5aTxFAhK9uh
9UrOyoCXRRCnHmEUKSMro+Zhk7NxdSUeFMrXaF1u8OfmZn5yG9I/kb2oszMAaK9ZFZxZtAJ6rsbh
knM4hynY9M26VO0lM5dq10lC0jYGXTyh2+tvbQdrlM/pdEVqpe3mWx9KsYKRzR4cGu92/AamM1O+
mUtUGu5CHGaV1gSCD9/plFEpQR1jlOyYOzdzEGjzYqtCGh/OqqrQ8fEoZk5r8/wv1DqD/b4ooMgt
kqzNwpn9Vmtet1NEXD1Dg9GhVA32XR6QEJnMSqMwDwgZBDh7ymq0ju2qbRjQWtvaLN/8jE2Cb0sn
YkLKgm1op4OCfbrBQwIVXLjkdyMISx746bKYRB+CgioWjqOlnCdyvT86l/UDqdIMJUdpBw91Xa8x
hLf+u0F1GJLhxYdeGQmx0zqVyAi1jPrMvY0wRbl3Bk0/1S77atSqcKGrObjaVjk99b4pbngxcNCy
sZZHUBBGTC9c7NkNgIkS+XhHizrEAIW8w5QCDxpZfz43QdU8WvXCNWBzzp5bgsr3pPh1J6txisuY
+NPvQsp3aBGORQpDKZ4ggjGYXzHGznC03gfLnfdguS3yj2p5jz22/dBbWx6zUUuJZyvQ2Bkth8tg
O+lrn+bXlDhym+ZfpPongPf+xWecRfQTC26pqF3rIGl36+y8ZG2JH8NZKvbkZXtXCEkglYG5FKpX
eTcSg3AwjPWrw6se5zfeNtLW9Q56/h+sRMZJqHS9S5TJnsMe5z0k2IFqAkB96vPKBbno9zbav9jR
bKbRifhpZquPkzz5ntp+3KHjPsMk3vdr39x33lxfWWi4fxMX16ElxHjHEsS5al2S7bxsJG9GZ831
WddOecdHl0Ve6ds7bzGDSNfT/upRjD+MNFt7n83GSTJ0QOU/lMbGaUc3AixD8iCfUYI0EmM4/6C1
9nghAiPSU9eJiIlYsEvkbf5IHvG8nzI4woppXhg4QMaD2tNC9o/aeyATO9SdNY2aNqmeVlXOUIeF
5INhQwoDv972khkjy0FIiTixTB5CC9KgUcCWJ//PnHaww9J4HJL2UgABuBAG0ocUtBWog9omBZJ/
VD+JHA48m6o9pvXqkW2mFdepob24A+1J2s1DNJpesatvUwJdjPoWhCoZnIXOElEf9vy70gNcchUy
ayiJmS87pJ9D9rdcs/Kr9pBEqmIo915T9buprZaPXnL46CLoyg0Hn/3jmq0Vymb1v3yHWMpc1uN+
dQZ/7/Z1s10Y27xDbl5iKNMQpwGRGb/BqNevgy/7kuXXGDwa0tfv2zXXf+pgSGIwxl04DJ79Z2Sc
FAmkCdFta4DHMq/JR2BCYyY8lEE6y1dGUAl66Ly5JDkMYNDczZ2QQxsKVaufLBjfSPwqLkpk7X4c
egobJ5ibz2We7Udz1mHEIBL98DM5cITY/veUrelJajoodC7uKpyJc3jsHS1/mvqEQ5htbKiqW6Nd
L9qxYf8TkQNKQB6LhvsmpWsmtq7WLRLBDf8MUi87yXzMvi1Qtt3t2hFE9JlV/jB0qxeVk5XLjdtn
PsVD510sF8fVSZFxJlkwWT3bOUJWzKGIbOn1FpF2GZdObkwnhMrtwU58PMaWaIP7es69R6Ztxdkg
LfCrNGGvb0qtyjadusE+SXB6qwyhR8nC/d8xc3smDiY5Be6oRSVxk1szEOrYZJkMR6sGAahp2p9R
Qq829eyhJ9f1way8+dgkFfOzgg1YYrScjcV6huIidhPzxrscJORV49dGUboED+ZcGQw4XT9cxlKe
ZaInR85WltZIIOLKaed7Xo+BjY8YfgMKIWgf38jcvjUH/QDD1TvW4W+DkZCPuFIPTaQ06M48RwDC
Y5bTv5DsxhDQ2Kc75nFZAvvsrEqcGC6WzxjJTKogMyL99sVVMiMYkqGhvoitYQzWBpG1FQHuQ2O9
mBEw+R5zbyrCtDSBns05ZnKx7BzihAGgKgpMEnDJcxieOvI7NnZfnKdbBC0pICurz5qAQ5Rvx9Yy
p6gclle2/O9NG7Rh6owxavktym46vESfzobBBDFJqj0v+LrJDC05y2EwwUEW9cnTa1T7Rkn2nako
1yxfEP2VetA6h/yA33DYL3O/7JaOzDo9KI7wFoczbVIuuNvt78nL8yhlV867Zl6R26t9G2hbe7II
+cXntZPdav9xddk9oe7WYBvYjGbBX1IplHlodYa7R2njb7QhL7CDOWZMbwXK0huLs8LVv89ufGgQ
NjVdZJ6/ky5cRV5q6w+sprVz1kJD3ORAYmOulODe9RjxBtn0XGWlERm9l2y0hf0eHB8jbB2r3LYo
A67TwPRAV54WYXU9w5RC/QNDYY+SXRyC3m3ONbOkrdcp+iiLJrtr+OzR24KHMLSj9c9PxuPwTBLi
Y1BTKmdTYROmnVD1tS0sghvNNcBBwVLUYys6H1G4zVHv1fKi8uZgNvmb7MV5ktqvnHIt0jJzivXF
yy666K/6oiP7Z1tKZmLi7dfAcSNd+FR/jv/tu31Ht1K/M+JBKge2nCbKTw9InsgkS251e2VuGxBU
m3WsYg1l73WSFg+AqhhJQ/zoaSfCfNXasNQmjWwBq/Ex7/lQx5CO2CZBClNeYOCrvLth6Le92byz
GXY2S+nRBhOuUNjZW0+CT0z7gHKO9dC2tdd+6xRuy3Zj1SOWE2c7b1ifI+/DRs/q1nLv6gC6q9Wx
MajTVMVIneYYoiKkWl9uXRLtNm0qe5wJs8kmvLCePa3/GAPGdBCwyLXSvJkbUz8lDYjQfPFVVLFp
Pdm+eumJfmW4Ba6wkvp77luCo6WY9u4YQOKn5GoHaz6baUYELr3oLkAMc5TO+Oi58ibxKKdLyWSc
PAxXk3HQzNnWqcnoMKfPKQ2enISRSN7kO076MSoGM+Hslf5hnAv9mfIx32XBz4r7iPkdYKJCD56p
I99ERhaNDa8Avnj6lCEjXtjnXArD07ej7tVnWzN+PXLn9EBGeobGpRvkLmjXeq+sMT1aPhoj6nPO
NB4Jz8jUDhFNwr6k3pa2/J2G6gCb4yVpEztqCnbyid0cc1Hld11FZxsYeWQGNZvrlPlWRd8DvJTV
VmL3h8LCZbgkXB9a7dd3a54f6ZLEUXm63Jma8VMa8lkU2deUZcZRSM3YFyov91VQskmiYD2JQTg7
i1LtTncLjEaFr/Y9UQ4xUrrgfrHMX6uayqdCN+dDQ4JuiCJKXm9IAQQYxOESjZCGNO/dVazmsqvr
8SObuUbulFBRlj5zpKsDgSpyY+EZ3pkVi53JbcQnWdBGBKeIR1zvAZP49mFQAKqXRMuj3pl2Vl0d
SrV+VKNx14txu1ooeNp5PJbFeI/4IYfcmxRbo8w/lsa+8nkfZsuOnfr2eBZcc0urx0xdd2RwPs09
kOqc1R9BWMlDlvJF01idOlAnBE3JRzZtj9bcbUczPaD4itC9IM4h6ckg3HyztnI42QnBEyNhToHx
qgledTkfioLYnrUdf4tyLqJEM777Sj9AVmHbq1PpjflZ6v5BM/0nw7XKcLKr49yLo2MVsYcjDGWF
+TDnjbFhv4atiQll5JIgUzZ9QD/Zuq9pV787SHhSv5YfeBcfnCIFJdE/2W264PcyDopNZEq3GLPn
le/6ml/SBEtpNURcUcQHyxc9JX+HKnZbu9bFMmQfG8tiHsYgWcClNftmyEDw+plNgFGVsJll10Xu
ZKTE/L3ibDhqnV8cJw3pyDAA1b5VFsTUXhIXT5I7NmojCRmLy2X+qFJdxfOanE3aFmcCwIZWjLOB
96gMsAHIJrgXLBC2EFmPAr74qe2NjA4PV84bAzHkayLPNnUyqHu0oad2pY5zaTVjGOXZllGDfLe7
Zbg56vKjlhPxHZA2wiTBy5mmut2mtNwdc5bskPaaux3McuLNRX33ahMm9G23FOz9zNyFh7wuvzLX
oVunrrYTznxpLVqs952MZ0o5TRa/rjvZCD9EykJGH6MZhsZE/cVOl1Q09nmMnkib9GLw2Q8YRPIY
fwS3N6UJ6e6R13cxvj2w20wziDF5wqFc7CdvnmK7H39uqW0HgyUVMwvURxnB4lwXFYbVahnrqIWM
yKHhOEdTVY9G5U6sNDTSgpZXO6mPLckgm1HXH7CxFrHpEUJWJe1rmY4PajJfWIUSmiLZ/2sueSqt
AfyjXrsFVZP/c8sqojHXxx0irOZ5bCbv6Nv54y3c2U8gD4ytlYTWbCyb0V6vplxlXHVTc+xItXfL
pWQfb3xM5MKHqpU5wVps2oBSXMmxP3keMrgqQ9U1CW+3sBjF7bZEVhr0IaFtBZq85FJU4tHDu2b1
SHVSnFkbbp89edH6JhHJthmdT4j9n+M0l2HHTjEGqYnuNx9eRTP+BKDu2yRgleI68QSnm+fYekhH
JbdN2bMKKvUft8iqveb61cb22M95RepROpjx5IPNGMvy1A1TJEaF3crLP7SGZURRmpSKw6XTlLWz
09bYrn376CcGLbfzOLhedy+I/Y26ZHbvusYeI9R+03aquJU5Pq2jTzqep0QTsYNOj8OU2dvVaJt9
UFC2sz5nmJ7QhHpuA4Fe+K9GkPcX4rqdc4r4tK/7McaovUf2ep/bPIb67aJJaDC6vIirpo/ZXAKo
LyyytF02uIWZ3ysdrD5hfuYm95Y6VFlWbEcW9nFqUygUPlpoVuXZofQZWusuHh6y6qkny+nOKe2n
aZ3wCDvq2looRnRPf+1J1gESLm3+06SHbDK/4G3snaY6D4JM48UkVEsXNghxi9hAw6ZR8RaL7gZB
cc0Ul8YuYyycM/e0XidLzmX1AJbPsP6spiRSLWnZ3m/ctWymg9WMXnECduIuG0lUpHVmJ2sQv+xM
RXfofc0w7lpsxdDWS5Rb864TmpZv4VaqLmKO3n3lMi2Z0w/9+pYyqpuvPaMkieQWVPyOP1TOeaD/
bGJCaJf0gfs96e47rVn+orv1u5hVu2ReX3mevq8qpyu2WVJPgug+ViUNKMS20aPc6TTjDvUHBSHx
J+lHK5WwLoNje/LRZClGNc1zX2R30Fua8XHqkoDCVZhtHo1olOojINRg3AasuxneO8FIPgyac31H
HE3HrpnIqUI73RAQy0XNCT9cAqKIlapl98Mtx5xuAf3qZGTzphvUbL8Tgr7qx2AxyCzc5LNtDDF1
j4tpFvEEz7GqNBeBqL9EysizaYOqN3hATeFfbM/4nlvnwQe8tUGg6YaAWLMd8b3q0beAFrW5bPdE
WSTkUWWj+CQ8Tz4ANp+KDWFPqxmaYGtEqNeGf0DogcTbc54rUbyLztu6ecoA3EhCk3yDrSisB19V
vxaWMA0FDvFRS2dfWZw3R6H5khzJeRrXVzsbff/v1HXm7ftP7imo+xcl0ViqNt2S6/uT2qOxq0pv
F+Rk1k3UwF15t6BjjcCnDJsqByalsOayhEFKOnvmluVFeegn/rDOh/VgVE0ZdW2A7Mcb5td2dfay
A32WDCbNG2XvSVXkUVbBbJLDkKaRd/uQaucWbOF2u06zmkM/B8tOWfK71vxLagYVPVJ7VJIaj+5o
5oBb25nX0knJOuUcdU3ZhXrKG6IGz3hJemD52mwSbQAoIGJ6uSBlyJODNnX22zKPgh3o+iaH4reh
6IiGudvl/ZrsyVTLCdEK6jBbnfytlsEv8Pj8MDbjpfG6YtdM6jnFknyamHxd29YvY0d53RYT8mc9
1GmYpT23jKUxj+5WGPe4pseahLe8+fLIk4iCdd3aM3vyOe0PyZDOcY12jaaqZRHRLkeWdtYekBHW
48WUsY3PfldikaBK8N7HNKdTrvv5Kgy8rq5TidA1A6wWRiIyFA3B2fe6R7v25bMH+Bj34Ope0fQF
e1LCvIjlSvuTKISnKgtEHLTOzG6mN/b9hMar63p6CbzutGemIHOCJQX3LGC/rq0PvO3MXX3/lCGm
+W1ZHDDch3VRK7Xe+ybi5LoI8FE7mol5o/gocAlFfcbVBhDvqcinOaz82Y9Zwz6tc1WdgyJhrUuo
wnb0sEFGTpXPr41tVRQzaKSOLLz/lb0zaY4bybb0f3l7yOAOx7ToNusIICI4iqQ4KLmBkRKFeZ7x
6/uDlJVFhpRi5+KZvTarTaWVZUqIQADu1+895zsY3eOKe7+hLTojDnbc5Ql5mHzGlmCW19jXkgdJ
V1/sikxMqAXI5mt3yIv1U8ITqudlcOkHbmD+mOcqy3HBa5l6SGMRM2EsqzuUbeYZokek4QYDzn5p
TsmvBsLftUF6oZyqYBxGjCdywW2t03Op3Kr1xrW4Ea22HKg5knvCa7FaTNF4KttgOmUBo7AmdxSY
UcVz4BOjN0aELgqqrrYYK/1UANJDg9v1k/OVQx8sxaE3Xd+ZguK8cVOvVPV4SoqDuoGQ1Z46iOC9
KdKsKzef5h0zieSym6PiJqqKLxLkxQUvcYFBNMPQkebX2F6rk6bR1CfGIntaxy9mkzie1iTnmEFZ
Chelrqte9IMXi4CMEcInAzRA0dKdOVb4iLv6jslj783x4ve1rp0k0CeZacU3U8ogT830ptiHD9jT
tBfcPTrGfnvbzuU+kQUxrvUynrBC7AiNoybhJfHJmpx7HvJUecIMMGQT+HYR2vqnwWW2p2diz+Sr
2kg1nlWqkyfS0NptoBPuMsTjbnFS7v04tvGVreMPWdyCeWQX2Zt6zkPPRCBwJ6vOvgyt3G45GLbd
lpBGfYudi8iRiNDeNpLN3ZKk95Av2Lz7+isHoO4GCR4qh3L8FLHsQvQsp+kFLMUtDaJ41zNvYVJP
gKYebYMGjEvVj7eUoJhydNaJuk/HXdpXD4ubu7Rns/E0aHV+GtExEycTcz1djM0IvXAzT26XnIem
aaLeH+07A5DmRTaaBEHWbrzH6e5jy/k6u/nir618rk1/y0kW+uC9Vfo5+tru3I7qQu2kADWhO5ZP
n8g5AWKtXzr9rHjreMICgU5lbBykaUaob9rEtA4G6oBxY3VztxVLKi6XsntMzXq86FOR7slQmv2s
D9UZw8h2Da9Wm0EvvhY8j16FuPysbpCtbvIifLGiGKVQ7Y/dtKOjfz5L3jS3/kQuK3I2hhaHvB7O
bc32sOpFh9xA0GEQakMxXsTb0tCJeO1lS/3jIs2wyl3NoKFF+cPo/dTtxaFnJCfnLvPytt8ODYqI
NhGf3LCDDVWd5zBf6IyBw6ryEIGtaswUCLXd++HiVudJ0mjId5IId5SMPPwBTFPDUXhWFJSbOnaC
Q9uo6tDTeOP7IvyK3fk+F125Jd2Ddj53KW3jEFlvkm/6KbnRWu0eN97MfAtnmmtike3GeWGrN6/K
fEjPssJkpsXEPA7y9kxLx2KHGPTAqG7ykMMXOE9oVBqpPiB+cP7IIp2gokn7Yoj501L1pD7RfvfT
Zjgfx0TbaQOOMKKcOB5iQH1Zm88n42K/CCC0Dn6uofNTSoXNKBYSW7hZF0FBZuKf1NX/Dhn8/8fm
7t+yCX6Yu+O+fa2JF2vQxw9RvGV8MHXQSgRK6sYarPaXJt60PpgOVEMdcA+wRkr9f0viCV4woFQz
pXL5oy6G0leSeP2DiRVtBd8IhaKOlIcjCfzvJPFHNloHrIGpm7YjpGIHxFG7+otf+a6XBPVfmtoT
27ItCHG3pzurTpqI5sqUIzcf+13b1paX0PHNkbajOKSSt7+hupnfcZu+NRN//ygCWjjfSsAyQs7x
9qMU7sxCZcfzVpa87qZEem9rcU+1ldnhNldRd506lJ71aj97ZWP4hfsci8ErWwCITHIzsBBDTYPm
J6xjhBJuXW1sjaX0MH7eO52gCVBML8nk7Dibv8eBfesM/34xeFv8cDDmULS6R/wk8AiWqaUOHFZN
zd4c9U9GpaX733+jX18EXh6mXZ4x5+giETg4FKQoSWQeixOtTAZvsQ3j0++v8tZ9zleBMApSw1xx
eWAIjlGJVTt0ZSH6ziNR89rUmOBOYX3r2stLKMDXLNWJM+RXGfHov7/ud6r/v30c3y/sQPAizgct
CpRvXp7Xj21puY2GoqD3KPA0d0ssunZuDt/dSmMc3hGnp7pdIBc4BXGpPxlAQy8mrXRvIxXQjawH
BmFen+To4QlFnrx51lwGoZw2HmJjqNgzpEY8hpYL9nvm9nCKXGvpoGpOxm3XOvxFDcf2sR+oFhuK
2OCkLublcp5Mm7qkXzJqZEmff1M2miTZvg8dl0lIYy/0Q+mDEpQca/fYte7xodThwWh6K92IrreF
byarfc+ooDCT3mVSVL1z946fdn5oganGFToqMkJfjm6eWWHfw3zp5QVzME0Per+JqVt+f5Wf3inb
4DFfnfC8z+Arjp7ALp5a9kzReaPe1Z7bNZLeMrW8mgb0Nwv11e+vt/rr3z4SmNVdvEWmzYILWvft
t7I0dH991HQejnZ+ub5gjGPVygsrGig1AfCeYNLyz78kDnxA8xJwrCuPUztcRnsKh3Xn2WnPcb5K
D13UItQ3kKXM8T8Dra5PPdsIAy4l4ISwday3/NVireMvQiZOyR2szaRg0gc/VNO7vP/15XlzJ9fM
UH471mD6ybTC316mE5WMsXK6Xmwn872VLLSzOStC46rL2Ll1huoc+imYr9jF5OyVml7AQbOlfWvN
Awqn1gDZ9P3H/e8oNX5HnFmv9xdy5n8IPWbl5/295e7iaS677uVNebH+iR/lhTI/YLjDyga76EcV
8S/LHf8Gx5U0dFJIJbkl6wr5JzhGE0Q+YaHhT+IXpsNm8u8Q8/1IepUfKDpIgNMt2IiKx+2flBfH
awCIFZvXAvqJq6+8wKN3UqvFIBENrZYeN9onLBTnvRWljDWNL0EHCeDVrfnFNn686bEfYBRkdXOI
nAQFd1RBqCkezYDRynowl9t0xocNpKD58Sz+rY1wpVO9eT++X8akTAFpCcZTHV0myjBPaxmIGlG7
FgL9OjxNA33a6lpMUlAfjqTY0z1GEG6IS9zQmP4m1AzvfNf1Kq/f0vVTAMqhYJIWX1cd0aSaqdZ7
/IOkWlRN+ZxkengNt3BJguRbWZbm17Yf0OLTgD/NLQnAVgBWSzSo7shl0+qqGJblIYHTtw2WlD9Y
CJF+S7HM3tQEJNx0Q5psOQGm53GrgQ/Uy0ycCazx1tampc+sKHB2/dSok3AYJmNLP4SjbqQHiIh0
PIaoDPSvTkP6nWchC1910S1HP9k/RkUxPjL6uFLIrC6tKhNbJ4vKnevkI+Np9gW25MTLSdpc6FWN
TfSftQTU1cnX//VfvH5/v5L8n+z5GELFf/9jHZHiA6cAkDKC9YIQkZW1+4NAJdwPeLUpsSiyiKai
Nv5rHVEsI2wUsGyl4p/fmWp/LiPG6vf9i0sl/mF23NsnHZibw1/vKqpM1jF8Ret+9Wrbq/saPB+4
RlDD0XCdovirNzYiD7/McPNvXt2UX6wh8gjTxuVc+gomHV/AQgid5brKvL4cHUYVzgx2O4ZKn8Ex
x884jlbLVNuXF46m+m43OkXcbMpcjs8MkhxgIqEcLsnGtYxDXmRoGeLeTD5OwRxmPma23vXwqiXX
qldEv0adFbN/G25+1irYBNucEIIThtQFHWXXBKkzESDwOQ3CMtjgdDMnpvQSLkoYiJWdIJP83oya
HHxVk0B6tZoSK0M+8FlqJlJIDMiaUV2mBiKhnfgzfr/wZLQz/LrR4uTOtlUJfZEgrlarREPXYtul
gXyki2ujkmaict8ikRFbXdBC3UxAbYjENTVtxdJ0Ru5h9UbY7qTVcBk2WfnQTkF+VsJUvAkLu0kO
iTGrYZuJourphNT9imaioqYqq+urYbBl6AsaYMMLkrPa8jlwdY8hU72PURAtxm6eGvOz0/Ya/tAG
9yDDdzlaEF6K+l4fxRQftDYf6PCl4XzN4LVAVUkbvNw6lVb/wUkleIjdKSuRm+Fr2ZiF3o6bUF8Q
TBj6OD4qSJJiIyPhPEAtWtPkpi5/ztdQ6x1ZoHA1+rptcUfpjjNsJ0Qf15jicmNt2LSmZy+iv05G
5H74dPscEziwa22D5pEJ0jjho94iiKcFXhcVZIxmdm85qKHkLXPYQ6Q+V+BXLc22oEhgWYfzJ9WT
lrcaGvwlMUIfw0nU7Ipmrq9WJMpzAidCbXo06/2mjPvJ5DTcDohs6BneQeVqlm26cFgd6nqJ9l2I
tmhLkNh81wHhKfj+atUpKmv4OARRxnAYgG+92sBNz9RcGyVCySzP6FTzEld6SV6P7EYvlTwyAAej
0d3KxrG+hokGanDOZv22CCVeKT1qGtwR1dDqB6E3rR+JbOg/qxHZ0kbOID5oX8ed9LPUHh/DaJpQ
Yk+rMrIpG2yeYW3TRlP9jLUDu4Kbn+Rzq7ITS2VztOUx0Z6dhERjT2oaczeeOvRgYE9QuugRilHU
iTPqh1Vvt1pFtPqT0ZgsDkYzIdEVBmHJvkyV5NDBbnoljZaNyBldlW6xznfpBpcyzpthMWoaf1rM
YIMaO003vUjbHBW7NX5z+4QxGf4o3mY+xq1pTGN9sBjg2L6krWIgFsEzsR312QVNi/BbIMYc+9u2
awwq5rhuSp+KJb2wzbIyNik55uRyFFrkR4tZf10MBm5bEYgexzuGwdnHQds9ASWyY/5S+Ct+5IzZ
4zh3q2OkrwKGkTHZAL5aQuNlNMy8u0iq2cZoUREgtF8iEZun6DDCW0ax1ejLqWiKnRnX3ZcMmk+3
7YdcNy66uU3rbTkN6CEzCB+cONtlwcdhZdbjYmmcpIykkR8ZtM/3dtzqt1U2FDeoGVEy6002XJmM
V4S/1A7YECo6UCHfl+L/FP3/9b3P9vdb9UXZlF++lG+LfnovPzZrjc16ZSSyJbIbriQLDvD/5kUK
fZXuEWAiBQkl/96uDfPDGgoDHfV4t5b6B8bpHCzZ8mClCTpv/6ClqL7ngP27MqXB4dLEgwloUSHb
pnkc1eFAOtaKOXxqeqUtZwTQy/yyUsmMwbhgAzjBUJ5Awwq7nHBIwjw5oWyqyXJZADeLk5hZvM9i
WWAa73/gtsYf8C0wUyuKS//O5VIrootBF7KBTV+EDo42IEWwqzBvlGC9KJuBXG1ypEysnVbNCPEh
lD9oYMEPOFgt4wlUWMIBFsownTJ6Is6t+kEXi9xI74oLV02yG3b9Ymb9JwhIfXY1E8dofjaUSXZs
heGhvMLyF+QbUm919ynO3Tw5xShgz9uMJqrlM44r7W0KFiPbxcRN66csnvARpwHpvz/NqvlGdnjb
7Hslh+aTaTRudeP2tE0+Vlae/UHYO85re5SQE/R80EmuZv4Gl4j51BZzBhnvuVUkNhYVZ0IrsgQk
pKBZQD/daXXrmS0+UUfLZnbC3kHLXJCXVX60h1LHuTdUib1z1Zxqh64hoe26TIyi2To4iJA1NhgR
9hiBzENLohllgqo7uAdhbw2bNEu1CPmQmX5unXS+ALOth9uxa6ZvJN6tiqqwT4vLij4FR4e4DW+1
1rBKRDBG8EXoRpvsjSmuxrvK1OkkbKowYUnyY91Z4ieGaYY6NfImc17qimTBzy5t3+ajXYVue6YP
/E1+j2oMYc0Arfw0n2sFXCKrnJ1ymuk5l3ke+h0hV7hIDaXfaKVpRwzKqUNw+yI39WPcIWCa2JYQ
UpjwubZxLSAnLIZjPppFXHxa8jY0PBp0w23Hq5bu8mRAtZo2oX1ly2BSG6EsxmKzk06YrJmbo7cp
S/ltkA52BsY5A9p3VPmbxS5M5D+RjtjFHh34VkhXoR/6+IEw0+8s5OVEaSAlmjdRXZfFHvSHsxM6
dKjTDrhYgwIW3r5PMz5bLrrC0RooSbzM1C6w7vwoRgp8SW5ule4GMBZ3Va9XF6SGBMlpblYTvtzY
icOPNgAIJOmUrzhPKks8Zk5fW3TmxPJNHyrH2OstRepGrzVj1UVQHntzp2c3eTWiLxlHzTT3Qyb5
pREdzeHeUnGzi7M4MRGYltlNZo/0OIdAc9HhxxwLd2Asl9WwZVMVz9SZcF5crJ8bkx2y2Zfm4tTb
wqyANPbVXDoQMrChxY1eDfxQpauWrcRjapzQPGWLMWU68LNJN5gwYPU9M2l9JPJw5QhiZ+RHqeOT
saQ83kFoGe9qJaN8ryUyvY6istI8Z5nqGu16NQ2UHhbY1Mi2CtIJca5humA8fp5JI5w3cFUx19YU
08lWIBjKkOPOrQM2sUJEWJe2uGW5DT+pokdFHaCXd3yJEVjdgopH7cQJYMwuY3R9kRcGaQ78a0S1
jhJH4NhPtMiMPnN2xuOtj1Ua8zwyFfAQPYgn7vI4Xk2lpa6TriPnaEQCqn1y62E48MU1vy8K50mM
dVmdqDFXiPswdqQok1SKPB4XWQHOQE7GbkAlvlIjcR5vkkqkC83JloLgEE/l0O5iu4OyJ7s6Q7ZW
kSqOjyF3ZPUo87I4w5urjCtZjW25a8UMWEvBkqGombT4aWlM8zofbFZySc1rIxioYA+gvaq/2a2S
h4FVvnqALiQi3xExqr+4pqlyTr1edBtjxF++73vpfgaUWeJnwX97mYxaNZ0jiUJjaNmcFLb5UDjJ
rkETxwOfc3LbxkMSMlzH+zJHl+NQKXkBQhLu2KatLHnfV7b95ODw6B9w366UIG4NZvApSlNU55Nr
bBoNU+lhXLn3J2qypmGHgQQJLY5j/VNqGzWisCKxktNIdbq+w9crnwcc5iQKpJiIfLCUqfFRJ0OG
306rWtzJRppHnprpX7AsLQu+lR6Izrat00m91HOkGP6OOWhD3DzwKacZOZ+LEBPGVArIIUpUj2iH
6XDc49tY4qDn/YTqsOr246CE6UGJpg2nnGfC6ExBL4yx4qVWZ5+jYdGaZwe4TAiZL2gaDHFz1ozG
VkP5U32V3eSg6dXbEr9XWup3LUeShPmxOST0410tD1hYqLaRLjekRpBGOQJW3HE06zCzJrAGDslc
gLVn5yMbIRmSvL8aTMee93Exsz96qhl6NHeZkAF0IFMmA1M8I5U3ueX03baSUFD9aZqEgBkymctl
0kaCRJRkFf7MturDfdmzn4GHMuQ1R1YbekBKFEN4ogMZEXtTREjAszlpzXOK6ajfL2HopJ8Z8i+c
MhJkygOnJ7ekG7pBBO+0BBUkEGJf4lCby7M2pf8B9zdA/ljsUB853ZOz5AXn2pA3jGhQ1KFOsWlr
9JT3SZZMhvTyBTyq4jRhpNVJlghDz/wKxFAw+W4HlOoC2I+N4y2K8uEMCXHrnLa4Y6y9YujGD7eg
UlYzZ4Kpn3wMr3qLDC8IHOUblg6obgMvqerhCKDjAtdFf2YyYQP2hRj2sBGmGZwOyMTlhEcXlBEn
KteOLrLc0KzHujPn9mIQetV/JBKNSQdqshj2RCWNyjzv6A3LC9k3mnUWaUmXXjldWpI1CFjKzjY0
DJbhqrIKbb6tg0Yf/ujwOizpRoPs2qGim5CozpLzGRtanDfNjRlg62g3hR0a30qifYOzrB01Topm
kwV/BK5Z1j7WEftW0F+54MYB0ViAaDwDfghqwGX1lAyPo9lmqMWiIJzP3Apxy2lMNZDectyNhqcU
88Xz2umpDohRUcRyOm7TkwB5IwMI11LjVZpXgwmMESL2IcWvEJ3NoYGMP8DVVWCuLZbuM1pwviln
/LB5mKCdfmryvvjDkszE7vAFE4VZwPhR+2rRK7C6uGOH7TgVnKddSwIIkcMIakQ4Y6zdZllWjjej
S260xvsLqAHrcoRmceg4ZvlFV483ND2D0f/P0edHj5LC7lVD7qewh8NT3MVvDj7rf//nwccWH2j/
MWp2dMX5lz7hn8ceW31gzGZD2CEI24YwxGHpX5h8/QNdmnVArTOy4unjsPRnl1I4H9azEnkMShAZ
TIfxn5x73s7CkWTBMFQ28gFg2XyI7/m/r9qGi9MY2khOm18MA4iYGFDAnqfbPUHurQJoGm55wY6m
vUxt2n20piZMfpyX/3Yw8bZP+q9PwHBQ8WHIrzuatsiEKWdTN7YPJS3dNbWBCA9yCy2Q4B36+toC
fXXC+/5drTXQnQkS/+c4ps6sGy3I9dHycyFqT68W04uK7M/z/99+n5/vKPeUSScDZITV4BrfNmIj
J9OJmFbKR+qsf2xKtrBtDaO33SR6p6Nwo9lyqOtCu7Sm3nwYCKSOd68evl90g9db9vaLmpyXOdAy
QDOkux6nX/eC11goHJmkm88N3MXKaqmJ58DFyNPme+wOBQ3FQHtnjEUW3E+XxVdE9whhjs7vuep/
3lxW4h3J9Mb09aJiXy2jONJPNJUZ7PmA51zfnQTOyq4RIwget8bmHugm5nYW1fJj2GnqjtVtpH1K
HPd5UVkkguiDVT+lceeyT5dA3TZJ4xpntVhW2GyyoH6cloJGnItZF/9lFCwWrWDoGBs+qej2DWSs
W90p84kD4YSmobFxhX9NcPbUa+O1GHeBGIO7yIiTz/xYyY0NefvZSeuUXEqETN0hT7AnbDnDWzch
7sLHxZ5M67ozoyy/U+mUGWjn5jo5OL1m/RGac6AujcyN+rtUzdleAagddk6RAt0S1kIXUe/y4cEe
Ofv4YmKcdBn0mfwUWiBktzNl+91iLcjUXTK5aAGMpPQgx1AWwBgisp7QOYkvRmjqHrz60TgrhxhP
GwWiNRAKqCN2r/VBwAAUg33h9AsHPdPmtm/sBLvfhsR3CsLEyTKonTwU0C0SrSo9kJ9a7Q3d1KNR
7DqJJLJENe91kG1OiobTjm/luYFNxya8ktqyER4t0IUuHDD/SyeKp9uwChnsiXxZyKcGFHGOf4A5
ZiNi50ueTSb0XcdsVrm7UN6CJ3Gvx2lA2QdSEc4xLwqsy6x60UwXGTW+FGwqGO7o47Z5/g0pKaCg
EBd9jG0wHa6KZnguCT9kxJHgo9k0jgnnTDkTMvAuQAamIf7GhjPYPnSk+Jos++gcW6/7uQmH6GVs
4nwVs+tEKtvOYnzODPCQAAK6va005yxPZ3s4SzRXYdTQsitZGyWWkFaq06JHLLSxqbYupsl1OHwv
MLcGAjIb5oaTBWNoCiW+hTLOvVLawCWg/2FDKHTOhYOjxkvyu+mDKFqqJF7gRIw35oo/r9Ihuq6y
NNP8WFVufwDNskalkgvmO4mDIptWSpwSPxDjkDrtkY5giFtqVZxOlDfLuZtOSe5VMndvYHjVPUAW
Ojvbsk3JqZ4aDckDmGnMS0FhYL7ptQWYQFRa5UGBSnlWw2wphPEZrXcZVI617YZObejwJl8qGwE2
XKdFz/3KREPFmdDSjI+JMXbBFqpOgYBzgnySqKKjLZEHy83cz+UfDnaPL4R4xeYGiFdwjZAdk3Ga
2HhLzCq8q3ubZzwZRftig428cmNd6dswa5PrORZd6CeBnjWejHME8I6pmfdK0/PHhhbxN7foNGfj
1tnw2C5O8AxuYML/7ooIvsZYUGC2Ks31A+ALM/gIamLWNyQewsdbs+ZwD2fwFDas5Zmz1fVpDGny
Y8nbCDtxr1CUkxwhh0I8BOBMUw7UPUCJMMfHhH26kJd6l+BEsBDf4Qbu6RPQs6Mv50UUsdS2KAcl
5CfwUp4c4fqi+HaXP2rN0qINANniCXcUs0AZdSX2kZy+GwuZJo1dCUgMeAwkH+mBvMJIQuDXLLDM
AfDlJLhk4UekVkkLO5CZs2cRDZLve4xSiIhGEGtgpNmI9gvI/WzT8e7QxRA1fgEX+D3LAG0ZFpfB
mZ4mym3bS0u70n19qvhmnW2gH6NuCPG6Jg0Es2kYdRKjgzg1t9VIq80bU6d4gr6ZXy08vdEmqCOJ
X5YK/aM1a4XAjDsEX9bpoUKNOPR/ZKGm39aamQW8EdgyN2jOCIhrdEkYQ8shP/Sk0htnK+Hb2Z7b
NKnrjW2BKahMOvtQgCZpvMJyhvJ07DuezCltrLsecVWyqfTCQRJgtal4Z1d7qwUxze/ZV65rI/Gk
beAcJ/w4JSsQxxzT18gwvM7aa5jj5mmyZNWNAlDyY8j/t7XDr65mAIx2gA8ChlgVua930IUUhdJC
1u7HWaldjTJHjT1qjMiMTF1Eyaq4+as//4s6Qb7VhKzfjvoRLQ1CUl2nVDm6XtPg5mQJUQyTwv46
cmIgHJFJY4h2tQsC3kwKo4EDi3jcT7RZL+4kLNrAg4pBF5AI6TbzamXhzOzqVl1wIGxX960Bdlkb
inm8MDDtW14N53bGWhHGkI/Z+d4T7R1pW9bvoTPUt9jRDapiIrff3jfBeZ3UsNBB6s/Ic6ta2xWQ
pAY8CqDeXeuMWmmSJ3WyOm4nGlkNOnSpmbua1br/UdD+owHQ/2MuGA/GX8Ku//23bPb/gfqvNXLn
ryftp+PQDgfp69PQ+l//awpkOx9Wfdfrg5DgIGQZgvmPQCq4jnL+Ogetqi+0BSiWlC4Z95BH+9dB
SEP/YUMq1x3E4IzHORX9k5PQepXXVbPtAF+hYjcQKqLW4CTy9iHC7hZ3pmzV/WzgVVu11Z+HSGnP
Rdsw4jeK5eOKefMC2+kvtXgwTtKJ7vsI94AYSsq5dyQdRyJ35O1Mo6RlUUsj11oVLm8/j5YAb9JH
zb5XMjFOOlV2mIyS8gyOtYvtyyEqSCuL3ZJInvs4ozbWABAGXZr/s3PT+kGYsNFpQpBNmJs4Ok4E
izSCAgPLfVDANo4QhnjpvLTvrLTy6NTCZQRf2GDa50IrwSXw9vvOmaVhoxyCey0A2qbgGwCw0xfO
DhQKKcI7ji4gFCSOVtku4wuDY7bFwLRPrATZl5E22S4Xdb+f8rDwYH2EJ1D6gkMxuHLftTGcREAM
Z1amTbu0ghInwHPd5V2V00HLExeoXlP7oSHD/auH/1fL7NER9/s3c4DSwXhf5bDH0mUg/EzplLLv
QQudVRjMkPddliI+rwtSH2zYuiQQWzNsuRIvHmQnYx7W6noD9PTA2MpXerCTBtn1hX2a5+UuSeD1
lMOnDstVpQV7Tc5bS7v4/cc+Oi7/+akdy0CeyP5wvKhKdDxUdp1zH0mrPmgOStoZe/U7N+eXV1kV
8RYPGLPG9d69akDkU1Ba7DvOPSBOEww6VsW5tad3TsTf+xivjsTrl/nuWkFtLZAg0jR5c5kQrUQk
Mxk9DNkcX/cis8J9wzBlwETFrt60isgmw0ni+7nBlem5cmwuIkdf4+lTVdQ+SvARekxWg9urFivH
tuaC+X7nc/7iblDl0PdRhJvYdGTefsw0a7LWYPx1n1SVBkgd/rqEv/jO0vKrV43nUHHDdWUy8D56
o8eq0Qmf0oJ7xzHwr5VxdVZLHcZaYXbbhKp1u9aWfpJU0KhpN8NSrCWDnLT4gxApcCfrXBCNY7yb
y+IrqhI8uFOxXCUddgArGjqYE5ZxjqEUM9oC7yFhaAcmPi+g03T6dT4v06lMZPlOqPj3D378MyMH
QEVAtCCv29H9K/JYYmPg/ukBjkWSXMgJbuZndqB071gI1XrQ3yhAkbTQd2ouCuBq2NgydYNIiPMU
ffstAWHvreXr1vHmY9FYk8SpS8cUrKFrc/D1Q25OoXI4eYfM8lV4NsUigrmkG2dOUJdnc2OU4Jbc
5qLFGOj9/iU+qijXWE42EQpYqfAnmT/5GYylR/WThA+5k58XwrU+2Vry0pBbddIlVvtO/frTEs7V
LMdd1b2SvfxYymyOZWoYJOc9uFnakLdEO73HqrkNQPl5VV2tRtvaeGfjOGq4rV+Rapk2Ki0vagdj
vQWvVhCsxHyk0nXuV9zqZRRX9rYwFGnYqig/25Fr+7MqHox+WfbmMA7vvLE/re1cnfUEuSkYTbwU
6y15dfUE0ynaror1K6THb1jZI35uwOJzOr5zc9Uv7u5qGrLIW109X9bRpWoaxWZmxu49Tn+S3KO6
taCBixFsZR8damOk4eLYhHDXz5jJ5+sAz+nCDNJzQ/vboOfEJKFkuDJi+dhPwXLQarXKDu0dMN9+
MzOi9oCqaxCl0FQrwldoTZPFVnDoSxDmeyWTmjOzNx4WyGR+5Sakc8x0GUWv2WfEhsZICprqbBF6
4ENh9vGuXtWZ25wA9YDJTjME24CJHEM3u5OyGcPd1DLadhuOsUKRdWALTue/f/5/cc9IzQbgblBE
SlscvXmtbU44oyb7vjAbdyeHjIFPDmR1rvPllJC4cgN55U+L6d8e437xREIxcBxedPr3yBmPngkT
NolRWe69YZTW+TSAsRd2oR1y1lIa67O5DVcyw3oE/BggxnznhfjFI8mczKGEcng3jGNLYmfqs9GR
lHCvRRBbMdh3V5URXsOuKN+pDI8PXuu7h1Fj9S84Ov8r1oXv1dPfxGliuXPk3lvoUq6cHrQDWDwS
RawW2V9k4iG3m3E7kohHuknZYtQe59Pf/8Q/F8p8CAMYPaXyOkgxj05/U96uAo9SI1soV16z4jjz
StT7tMnpjNpGcyqXjBj3OZ4P4dS5O/jc0aFdE0J//0l+sdjyo5sm1YwrbOEe/e5xOuBrKiv7fmoF
nV9K042blDTEZqwJiFX831/uF882ijkGx1SWBqOgo80umccVMmc49w2n2E1lFMEuIc3mXMOZjvN9
lpeja339/TV/KlD4WjA1qAiRrdnMbN7+4GM2gnIUo3PfAqf157h4auAmvLNpfX8r3+6Xks4Emwhy
bTSDx29tZw9unnYAf0sNPQ0Yk8HvUmNGyGNZNwR5tgfMe9NpmNfsZ01LMp6QRCjFbneZ11Ag4YxV
7z3q61N09JkYarBDqvWcyiHx7TfPkLl3smwpLZCx+JaYh/NkGBdPoA06MNfW95FhzH4Q17GHHX88
bUcx7msm7u/87L943vE/sgk4eBWo3Y5L5rIUWY5gK36wyVdhyY66g1tWw0eOrcEjXZ7BjycY5SVW
3oMZ5ekpsz2xqYuo2//+Yfi5rJGWwUGVuR2fhUP621uC3ACkX1DHD7Bq6xLFVSpugYRxFG6zCA7+
WvB18AbD6KFz+tJ4Z0OUP6+zOAYZb1HwqfWwfLS4q6kEEQvQ6CFI62VbIiLwRyZtW3Q09ZbqdDyM
WjA81DHN3SBdij28r/qTIwrnIQnUdN5PQ/toWm71Ebl1+KmfdYiEXdactgt74VC0+VXcOi1dxwhQ
jBXgiEXkf6gziXQ9N8U+ceHfFFAevSRrBjpLKMh/f4t/XlJWTzk8hFXryitx9BVFCX25FHpOTmgw
eWQKyr2TSPLGanegoY9I/PfX+/n95mBNoYqswOYQ/tNRFbJsW9kRP2kOMJb+YLs3tEi9s0P9fBxD
zktLYbVjrCfLNTv+9b4BKrTIFoCjD/P/pe5MlhtHti37RShDD8cUYK9eIZERMYFFl+j7xgF8/VvQ
rfcqSKlEy5rVJCcZJpAg4H78nL3XtifELDV8uhzpnSxB7hoJWdz1PPZrVS+UB/LCwm0dt79lrKu/
kjSL94Jg1E0h2vioQ+K68tne756c0FEDL51R9tDLKqtEStflepGeyNogWSIkYx3hs/GkVtD+P7/Z
798fvLHUydQJXA2SwfldQBFcjXqpFyfS9YpH2ZTVT3jTpHshW9xGrYifNL3rN8wMnGsr7PvVjNE0
p2KDF2fZNi9qSYkcoJ31NjvFtsPw0WKBMBwkegwQJ7BlEm9eoCHMCp3ydxcE9spBu+mHrXYtF/z9
A74c1hhSY8o3XMTc5/egllZkDqDbT4qmMGBBEejZNjl+5Dd5rQqa//Nb/lb8nC/jy0mMVh8mB3qN
6sWmaTF+Twri8nDMz+Ops0C2trna3XQoe+GSOMNTrUle9LxR11hB6K2MEJHUpNZvHYaaO5WAWcDl
nI6LKFcOcYWNMEXE7SEAD+9aoZONigNya+VQ05KcLFt36scbw66ap6qW8ZXv874GYBXn1iGDd9HP
X57kl3Qe4iHa6LQAKV9aQlw3qhmK1VA37nZAfL2C9SWuVVzLTbq4iTZddxYIlQYsP9v5j5aXgjyE
IEtObJZEameaA6MbG1FifRf2T7K8mzcq0g0m7OE+KYB2fv4rvl+lmFnTJCRm8633e/H0tp2uSoRy
2Yn9ER3fhMZLRtVw5d6+Xwm4isVrSTdGINAxzr/lhG5ztkFknkyVNLU6GocbGIzOVjft5sqe/uGl
qFwXOgS/pnq5EkS2M0qAkqeshAYFsLrGxmK8Ajhyrlzpg9qKOYljolll/aVqv/hWbsz00ZrS/ATi
z9lo9AY2GNzanSMN6YlUsbd9239VHDTpE1Slxz5F9qn1Mlo3qKbXbuHKK0fo978mMjYaBmSeIZgB
zX5+n+N0VNDm5XyioHW3OdMqf3aVawf192+KTc/LFrhCLb7+pR/Twaw0VZrMT+Dg4tvBAVkIco9M
hDLKdy5wi5UymvLKg/rudxWE8ADDQeUlTBqcl78rDxVh52I6kbnzpyeaejO0qb4ew7Z7/vyVeH8U
41IGaJ3l5Me08nJ8oUIG79S0nE99nsVrjCnDmm4q7e+wLg4hdHMCnTvFj4yxvy36OaQzY+b7zz/E
u19SvG1kvJQ2nYp3n0Ff6lIRmPpJ4vZcFQ7c4xRJ8pX38t0vyUACmRFNY2RG4OQuyk7aQGDZFKM6
DXoT71F5WLfqOJEOir5mEyaQsDqAslfem/N9igqTQRP3VXWcpX+MR+H8IU01E32lcNvX0LJvtT55
aklb9IBUHuMi/+fz2/hm1v0/6+t/LiYwNKMI5Qflc59fbMLNmWtV2L/mM0pVUJNWBVEMRCO5ZY5P
Si/cRNExWBWsD26jmQ+kwBXr1FGsPZvMQII2wmc1gaOIKmPycdG32zTvGjCFcbpu+ml41pzM9Tk7
JVtRTIJc1Nby8Y+OV/aKN0f/2XcBMYJ/i/2JLgz/vVhvYl45ZQ7m/jhVSn4gJkZZw7A374KszvEO
xvraneTgG0qdr8uQLomB45GUE0YimJWcY+fo8RpNfwXNIxnWwmYPTfMiPaqkSW77WjZg3XpxQGAk
1l0r0y8KBexa1LVD2FsAhd+JlRtmGP+MiTtu6yIwTnqCY5jeePJLuBG4wm4kvU7DWHMwzS64ESF6
qTnCJhgDdt2MyI9XtkZf8fOf+fxt4VfmzmA0Wx6tpQo2LxYH0r4XtovTHyVYt3Vid4ZXSS71+VUu
au3lMlR5PLScp1UGOcbFZq0HUe52ZqAep0HofP/JRbpUmKt+KIevM2xl0tljRuGNYu2CmJAb0U0x
ZU+Gdpvzx22bE9UM6KdbIcyorny69/fApE1MHcGDa3Lov3itRKCQqG5LPpxLZIEJ6NJn4HWNvPT2
wpw/hFwGKhm4EbY95kznL1SB3o/YF0s9CglBaKIaXQI2G6/PzAxIOLUblNFIYHntKp/7Un9XdXRF
szL1fmappTdb0HYRRGmZ15OPxJhBXrkT54fZ5WeifUaX3kI3Shv7kl9jRjHKLljFxzSxrBUnM1KI
Y6lzT6zBt/pi3AW1FW17JfwtWl6Tz5+S843qP1enmGIwxuB7mT2d36AqKCOltEP9mCEyO6AA6bw4
pEeZA878tysp/SpqVvQa9EY1jj3nlwq6am6qrDCOHCbIAO+1YEUZiya10sO7nLL8yo29GOy/fbdF
78vBlv/SwLm4IOED48hOb9CiD8xvU24ae9yY1YOrYZe26CKsoPzC/HWEsVeU2cQ3ngebuU/TxzRt
rnGs3m0kfH16Cih8EIQ7bJTnXz9SUyXm5hjHWKKboQGOKo4DkGeknQm/zrmGhvjgl+WJp/3tMFPk
sLC8gX+1aPWia8K0dowjC3xwQ13IM4TmDYKzek36/NbuPX/NLH2ZtCJaR4lD6/n8WmBsRD70PMOY
HJ2HmcbwapDKky1D0JamdO4jtVJPqoN508gyjZQYEvw4pU40apoXveRXSH4aZMaKYa1YGsFyo3Zt
Q1pWlHefkXcMrRByD2Qn55/RzvKoIh5DO8pBN59NoxjvcIqRalv14QYCW4FfsnRWWHSSx8/fsfdr
HXcHlzEoXxeG4psD+a9fQuHEFJqFq7HW6ToZV7rcNGJu9v/6KjQwVIpBDR02zeHz72c58+KzUkyI
gJGG0pcGahtl6ZWX6oPvwuO7iDWYI9sM2M6v4oxR4kaw+o4tvcq1WRYvjYkO8fOv8sGja1KvC/ow
i9PbutgcIOoQaCUn66jZkb0PVSXcmdhnbuykUJ8+v9SH3wdfIK8lC5NjLP//r98Gtzc9sZlLwbkO
1lXBqJIEhv7Kjv/Bs0fPlt+Fp49h5eWkgqNXZJN5Zx5jCh3MYI6zRd1oPclJpjdTiYmwVJlU46VW
r9xK7W1duXju8awKqnIaitq7c19S2uQMwIU6av3oRmsMAFOwTvKO4C7QxTBW2FQw32lVchNjVnxt
ENY+07mqD3aOgJuSuL6rMts9EZjeFP48aMEPpWiVp9CwqoeuyghDVApn05kqM/UESEbgF1ky/8zx
QVsE06npj7mbcHbYEzm+vp7a9AWY1la37qyHG0j2CZuA1NIKz6dofmCvoAWpxJa4KQZhrYXjwsEQ
FsdRAtgqtOmLutVzcXv/CuLA+YnRtDG8djYiYoutbjJuoyjWfUJghhjkIsFia81pYbQDf9EyPxaN
+sM0Bue3YnaVReTIKEnqzBU80FpZZ+TSpO2XCen4F8Mks5EZXhk8BkZ7F5U48v3OmAp133Sm88tl
RExybtXKNQWjjLfJHNIyTrQ2rUj4KJMb+Dho40mRHWaSubXuNq2Js/dqmuXEo5K/9Q0LnmN4faOL
TVQsDsN4MqiVyVho53WbjUa7qksju8fh3m2rRlLCoLmcye9wrObUEboDIZIJeLSRtWQ7hedb/Jhz
1EEd4zFE/JIEIC+Al/x7GDuaXZR1LL5tYd/XjPDiDdnnWOgxNGKkIOM+MWhklYTAkiioxjtd7YMv
A7cfH15aDMdwUGwwI5myi40EXz5HlD2rqpbvB7J3YfUvfCEjr8qUkJCBaNPWDvpXHY9iseJc0r1W
kLTTLajF/ivodGuX6KOFZttonN8puJdbY2wJ36kqB7AN/CCSQueugP0hYgy0tYYSx+sVq878ygzm
vTnMFeNos5gemxwF/wS7bIfxMqWA6gMj9/Kxmb4ONVhLX81D7ZARxTR6xJYv9O8kxFad6QEYHp5H
zsganLQ510jWcpQGq0mOEuYfWY7007Q404nqUGfjJKomJVx28Ts0uEpuOzAJ6WqY4AOtTHsUD3pX
ARHSnOirhnmi80Yx2JuQIFpYO6JtLdJa5vLK4fH8dPxW7bDTIwVgegYp6E1F8NdKpsyDMtDGREbH
3kIu+4S8zcX7DLqBh59cgSDEiG1e8xx9UGJj/WDTp9lhYi2+PJVnTktQTGAFR1sQl1HHQX0i0Bv/
62A1/9SNFaACITEvZJC3qmSP2SQzg12Y6+aTsPDC6ALs0lRz9uOVFAdieuIrO+PlnWGWyCruMLk0
IZDQ3T9f4wm3142ySLtjag3xfRoSvSsG/MtEloW+m5raM+XItYbzRxclwYP1WKWPSHfv/KI4iBBh
9flAtYsjP9EdIEdkVK/VaD25G2cofn++kV2Wl8uXpCvIjHL5EaxLqdFQ6T1shXo4BnO9bQQn+zEh
nbwvtWaHFOjKhnahIBfLzH05uC2zSNqeNBbPvx7GE3syBms4ynmQG1xK3Yr0JPUhKuMBoJZV+a3V
5mvDjYlayZNgF3HGAzhv6H5SJfUK4Cpsvihz13zwel0wavSVMk9AQyTtnRs4EyaVabqyG37woyBa
WKqXt6HapWzBzNrWjaxYHlN9ssneMcUjVm2Nl73Qdjrkr3UkjWvavg9+GRCib85NxshooM9vFZ0X
SWxwIY9u3dS7SSjKbkDh56E6laukG3LvXz8Ji4aQinNRv4CXPb8eJrquNUiMPYah/RwnOtiVNLT8
tHIPoQma4/OrLZ/+7/KCB0EAzqUBtZziOeOcXy0nrEjSoRqPbaP06ygi1RLc8bUTxgf3kO9DM4nq
nebfJT5yMJBlp2M9HhcPsz8QEXzopP3MdtDdcES/9vJ+eDnCROhd8ZNB6jr/UpRruIQgUhznBN8a
OpNxbSGC3k9K9ZvGU3nlbfrgHtIkQ09DlUbj71K9CNVKknNQTEeJXXuDRLncENusvX7+S33wpdgd
MB1zI7VlgH7+pQpbEUGRW9NR7awfAIIeCTf8g6/ujzMOxfrza10IMt/WB6S9BssRU2XczBenkRBz
PbjPZj7mztSv9JTsgcFRiOJKWnM7OVW0k1RcniKGeD8McQDC3CBrNSrg2GW4tCrVgupOjfD557o8
WdBwwxbPAZX2PM/qpfHFjTOlKSatX1L4CFwQibEiYVvs1JIt//NLvWs/LNdyWCXRSmFTQUt/fr8Z
yVlxDGjl2FOCe0i1lZcaDtytJExhbbQlUgVjRAHqDtBpXG3CyddW24CE+n1HJb79f/k4rAt06hkD
MQM9/ziZViJQxBtDP0Cp97PO1otAQ97nBK/jiqH31A6lgfQepd5CC1rl/RJ2phXtbqH/XJFMvWt1
v90di5R4nvileLi4O9VQ5qHTKbSH0VeDSMJhYY2Usi4yhJWtA2c3o7zYqlMmvCqPh/sxDtxtLcgF
AmqhkkPTrJ25y7cuE1xfKKn+0M6ZWFuVpdz3bZEdoJrnmwxeJ9l26bjqoyj1OgAJVwRCywc9XwCN
RY5DSwG3GKMe4/y+9i5sRwUR6FEHh+iXpWvcYwBmJ4k6cIqQZ/2MEcKNmZjHz3/RC/Tn8o5BKkez
wDr1RgW4eMfUATY7bKzhyNIBMkaZ5hdEqZTHo6N+MYbEXbWNaW2kVU/bVh/T7ZS73+Ik0J/6uapO
pZU4a8jjpm+GarylF6xAjIHO1EhG3cJQFLwImGQVy1zC4yNzY9dD4Je2lZNWE5WvIuuFl/OyMXWC
L6pFTX+joTj0DCeasZ+b0u9IDn5UdL3d1u10LYLh/bJpIsiC50pDh2CKSzFJGnXIZWU8HS0xJZvZ
KCUHz9i68vu+XzIgNHA+Ri+PFocj9PnvOzXQkfLYno+hVZKp1AyOh/io2NedVK4sGR98IZ0eKVBX
alVK+IuOvWqjL7Bg+Bx7dJzbdh7qTSbyYPX5c/PRF8JjCIeZURq4gmWf+OugEDKU5SSeakcEL4BS
cT15c+U+ilzr159f6f2Ogz4a9a0DkxfWxGIH+/tKQBYb5h813fdB26mpRpi3lj9Vk3Wwaf5duXnv
30NG29AkmNnDYaAaOb+YS2cXHlprHMk3cIjPgyqaT3Zzp2r098haVHdTqZYnCDXXeiwffE3keGio
kUcyWL+8obPS9JzhI+Pokmf20obmDy1S1d8KifAr13HklZX8g9+PogShMZNWGveX4IzWLERXhZNx
VHNVW6lN7Gxj0WKvV+z+9fMfkCeCu3a+upmUXXjsyIlmO7+c0Wv2GIJfCpxjJMKbtq4KsY6bLrzt
SppV+EFM52VMOkKVzVQRX8oO1QhBQkMq/FnaxcHVAzTl5UQR2ncmRS9nIAu/cI5J2XdHkDic69Xk
G+3a8LVxMGiA7tNgDBgm51c/cauK3ngO9qxuxFB5XTFGhh/GJYDd2C5ksjYVygo2UdOAgQbD8eDI
1HlG/sjeBXvCa5k0HrsuRqY4hSXdXkpVJOnKrmqd8tkJcii1ehxZWFXq4bmSWWn7oeTGezp9qXZl
g7D4CnHWGPfOOGlfI7N+lhYeZIz7XQJaJ1eyb4mZJv0W6gJtmZCtNFuVBFLXfhXz2cKxVfZ4z43G
i7IuXjmVw3G4V7snK0GKT89lGvSdyRb20lOo/2YcjQd4zOfeF04VvE5T6rqc39UhAgQ3aAe1Limn
omgIKIXVHFBiQ7ip1yDuJzudnhYubDNb7PulCzJ5jC0yfLWUlithhIRcEm5MY86a42rp4YTpTQ8G
FjljmX7T+kn5yeqwhMaHZcV6mtk7OGys+3plS0hjZRqNngvT+Tv6IHoxS9/T8stpVr4VSEBfmtoE
U2DbIDHJ03UJycybuX2lfStRviOd+oLdPrzBtZttmynsvrQQFL9rjiKbbQv/BV5jZjY03Uw521uB
1JOAZ/Qo49pusWW+FnNcBw+WdOcAkNYY3SvJYCdXDjUfrCV4Z9BTMKdll72cZ5BPaFU4aOYj4EFs
8YRfETskNl1kKBtYVzbcRALmHTW58mq/3wDAozIlAM9IzchJ/nwNq2OrzAjFc4/1iN50UlObGvGq
N+L9erXYXWm8LhNRpG0Xy3JlzoEylJ1ypDzrDqZrt1tdloovrDpa55Z5rRJ+v2BxPepfbJ7LAc68
2HBkGUROLAblWEE0WAUlMaQQMe9bTIaba+vVu+WKSzHuwvC0JIJcLsWE31bN2DjKMSYt8yZytXmt
0dFcqU7HaIdov1WYuOFzAueZYPau+Ad2Sb5yLWmsErtSrtnSztWWS4W2fBySsZDLMV+9nPww6esp
E3Tl2JBRu+qiOn5sm2A64Akg588I6g2vPingZmgdGruiycnT7XdzfK0n8NGDhfCTXZhTJnObiyJG
K5Q0DvUwPElFSVfkMtOoDPrgymvzwQ/NHsyhBwUQTohLGxhd6iaWTmcf9SjC32Nk0bqddH1rV924
+/yX/uALgVUxVRxgOC/eGf4CC9pEGfQu9Lve3Othka6qCNH551e5EFe9/YD20kaxl+AAznLLN/6r
VspdeBdDiqMHLmfgqX3c3hDz2W5Ygqf1ElJKUz/S13MoNa8tAUvZ0aRcGR9e6P7fPsSiGIFCQbXL
XGzZo//6EEm9ABzDJjoF0YCWv3WK4JZTzpRv8tgsQ8QLyzapB4AVPcgbrzNG2urAWyBedVfBIvL5
TVkWofOSYDG6YDvBoK8v3qrzj1OntRpCY8fU6DTk+eKvCuuNPldWuYqUIDbWVdZ36qGtQ+BN//bS
DOnYywWtRE4+l9b4UBfjWLBuHhUNfEPMzMpHqu76bZp/S1vjz1iayvrzSy5dkfNvu8AyFjwADgq2
govjXaL0qj0v7vR6nIw/GVLgxdnQ1sfIzCBihEE9GIwQXLA4thXrqb9EjCVXatv3Tzv2ZbSLKF8R
MCKYPL/ldtm7EDR17MGqCbizS9oDKBx39flX/aBpc36Ziw7RbCM8SXIuU7sVkyrbqTyHpePGqXXt
0VHy7GFJvX7NM3Sw+tDNoKgI4srSOLqvGhvjXz/VDyCxxJUj2IV2dXkDWEnZGhk6w4jB9HX+/fs2
0OY+Vsmt1MnX5J9ld6bK9CWPouo2s2d3nWJJWsXAH/0i7DMauvP4XdHrES9yQmxaKMMrQ4WPbhZt
72WdQ+WpMhM//0xN7QZzOIyLxcWQ2xRLyjpY6lzQ1YBtpoGRy4LG7IT8g4LYfahMaa+oE1nzRxPW
nWgB9LhC/uuFkfPb2xSIPddl8Tr/WGUQ6jYTJsZAgyE92qVQobDiXXkr3vr7F68FJ8elWOFggMjk
YhGIctyN4LDxESh58qLUs/KPHuvVtIZKnalo5LXEh8fNftsbc+ERCNxvDTWB219FRuJ6utm6jy7j
3icFtYizaisoUVoyqvG6C0bnSrfpo48LaIAbg7+FbrV1sY5rEUDQIhXJyZhScT/PjOeUKQ3vWd0h
KcwIZAxHaZ/bKIgP1kTBEE1DfjBVUkjhfpIFVKvVVrXxMFt9k/juHA+wTxEqXHnRP3qq6DlD/WCa
ptpoQc9/vsmh1RXpoziSntZAlM5t+qF6fW9iqf8ZjsHwOyLG6FsZZt2q1Tpqd6sdEYDidlxYGZh1
rZI+Dv2ifydVX95BFlyEVIytaHc570xXc9IrZjK6xy7FSmkVsliFphL4VelGV57hC7PGf65FEffW
qYW/dFlIxIpRk3g/B8dKFfk+JQ+aaW8rfXwU9rruuxwMPnGyTTRBNwstCFhZED6gG5A4lm2xNZxC
+kAHFU8dcAm2RRQdcroRz3WvT15GBfM61KLbWq4EfhWo/OVQJGvX6RU/DPPs+PnC+n75ZlRmAHdS
Eboznb1YV6shKlXwKekpRTyxk04kDlpZ/vj8IssjfP5GLkIvas0lihVp6cUjbpqBNoIAS0/RqLtA
73MLSHjarxpNTNfK7PebIuIfxiI8BiwCiHDPn1IIfcWkQAk/VVpke3UPiFtJiua2ycturfJu7BRq
qtuyapqVYozqwQnGgZZir3kRyxfJxrn9gNVSW4vcbldOmITr1nCDrcV47AvZN1c99MsZ4+Lu0O9H
nkaCLMyAS6gJrdssrIo5OVE22giegzj7mpPwonuuHCQoYWIDHtBWVCerZysG+p5m+6EBPu5FZINj
7jGrTTWW0a0MpuDFkk4QeQUw62fWkZEOqDWnxyEK3CeZV+mdMrIOefNE0wJ8YxU946tQse6n5LZ4
em8Et4kb1LmvlR3Mm7Bt4x/0N/MI8WXMY9LRdNe4x/aK4M3Rd/gTB5EWecdxe8i/NKaoM+I3J63x
bdCNGV3zJcuZl1dTUDwM3UOhZf03tQ4LpDZZN1xzsH10OynBWP8RjS6F+PkD0BKvlLEtJier0KKN
a+XNqqIr9VOmZbTm2v9Whb+I5xDFQ4Oi87LIys+vpwQ68zBTSTD+2PbKqKt4JSAj+aZJWqsOG/LK
QfyDwp+R5jIAxFnBCnSpXi9HxZkrEqohd7Q6jZtJuKeod6aXQQ5RvXYY+N9h6Mf4m2eZguRHjWH3
DIRpKVdq3oUGfPHoujS3gZow1mfCQITyWfnPX7TcrlaGE42VZl+YqvlSEgu0qWR1sDEPHag/rEds
A6pXivBXTa7BLZDuaqP2TbOfNStcqxOvGhRWSc1ctlvaosmaTK3vnHryK/Sgd8sQAke2B9QInM2A
wS5Pzl+HFYGwfMySDgYCgV9OTHsrnWFR/++K+N/B1v6/C8/kKPV/p6fd/cjiv+lpzGr/G59mEmtH
kcnPgZiZilOnLPjvDB39f0EOwtCItpBwBF7I/4Go6dYSvUMVgf4PvwGz2P9hqJHZjQKbUGLgGCTl
cYT+Nwg1Xo3zZxQGBJ+MNseyGSA6vmzxCE3poO23G7MdVWtXJklbrDKKue4rz6bqNF6sNKJYEzcz
C0LjlidRScO6vnFdpXe3ll1Xw7MxVrxVedI5CSD9oBv+iWqc9zeODAZyaZyq31MLpe1eT3qj2IS1
nUHlFyHsS20mYmtTWWTYHJ1UwQY+GrNEaDwjJV1pYx+5X1Em0oliehgX8ouoNSv9LeRImrZnjE5k
r9SCkz2E4DR+yI22qVa8SDL+Pbb0ef3Gbhp3n0ymNB+Q7sXrOUo1sEJqYjpPcTSPEcFzc5asWivS
ghfVkS4ROWU/rmLmvp10f5WuvBvoN6+MJn0KSIBuIGYE+F8W5iqrLJyzvO80PfLVrqvaO7GgbVS1
+d67QDL3oxmQoqvbKe0i1Xk14+hEuo17mGsXB1BljTO3NCEvb9ujxp78uTLI6ihCB3VmxLnyaMIw
aNAB4nZD8ld14Y100/rg4OhsAasmyry126j15xg5wnFOG1ijHt+gKQDelcYDsT7BbY/XgmqYWLA9
pMqw9GjY5vtWt7PWj+pGe2lb0x19etNF6os+EMF+JvK69KHqa89GbpaurxHmIQgpKaPxJ2jbeNyU
Aak7W7KFjPBxVurA8DNyc37qrRbcG0EyO0+NnKlofOL7iA9KJ/2bXvfTj5RsiCdKQtMjTeVO0hRa
tamBfyMWtf2MlfB1ht2wBybLyb3VonmbRDOmG4/8pijaFCMFwy9z7C2wc1GbJlvLnMb+rkpg6XpK
5w5fY0TKladO8LMRJzbZ9wQ027QNao0U5aRrKljbnayD5yjn1Dt2msrZQRvC1PmD7STT/qSzY49f
Ujhacj81rdvcZ2OuFro3VBnEOUSCaYdu0SDuvCacrQUrZOyYTCSkeuOlS9V9pY6x/os8GqcOObSo
zDxI68ijU4WJ2fnmwOSJH3N0dv2fWFEgcXl0WRtCbZqhLGAFCDcoSxsWrDDLlZ4Z4V0/67A0NkyO
iOWZyFNM1mnZtuVPN5B9uLeGsXa+VKRYxa8GpYkKHj6JszryxFy20iPgp2sfWxUxxX1HwkdWrxh3
oeoPtEZobI2ARz0r7jV30HzDSUKh+OSR5ESN26Us8dJSoSPFa+g6t8U9MXI5BjTjLrIGToppn0xf
OiTS36u0Dm+CBJJu6FjD97QAW0X1m/7M5TR6cZ0iNO3UvvKJX5GQjtkS5zQqdkqa5hAagiLzgZ/a
rTct2Qs+uGsoiXKcb/RBZKPnTEX6gpaudLxk6nl80x4xQt83N6xxyc7uZvtQJFAAAlf+kxCyeT9W
wUtGOf3MlhYeVEJoHvMyJH4l7RGdeIPkfWgYEj7kmMNfRKaTRxEXZDeorIQHSfRU4fVBIjeTMkyb
UBvtV5U0xCe3mtoDw9jutpmawZ/axl4Rt6Jsu8yANEl3ir2f9LFhPdSGOxBkzWK6kXOjbmudpA3k
XuJGFUChvaGeim3CqXY3k070TS+q1B/02ETwSP3KwcMkRigm27IyArGigmREX6mEB5LxtdezWLnr
h/ZR6yLuV9+qm7CQJWkYMykWQWrb3tjYKLh1c3xxrIrpZtL1N2MzuutMppLU3lz17WG6Q4k4/rSg
sews6PvPXbuEYOJyol7TVBCx+rjRzZQzuKloN2YsusMUyegrOaYOKkCscIFqNxtn7IN9nNeE3DQB
wUxJ6kmyxLazhfw7zPrkPobIfJug1H2OlQohUWxP3zDwB51nI19AblP9xAxN4tMo+68hlrunusPY
00M49LR6yrgjckvmYnSjFonOYUR1/UDJB8iS2Y9wHmKI3vzj5ZHX7ji08E8EoELLJk5yHHt9k1cL
4BZ09FohcGGH21DukV/AB48U8yukO/vGZG7JSSKuDl2Q3WBdbVez3XXLlmWty6YvdrRC0HjDKLvr
7dA4jIMV3IVlFEDgsPQdaObmxxQMzVprjXpvV0mwavW837lz99PhJ1zTdtSfawhneZ5Ft2mYAJZE
nQkwNBDfMtWuUk/NwX0xoo1z3wxoVdLUUh8rZPovkrLzmx7HY+Zlog63XWwV+9LpDJSRU+lzyhPq
XoTL0W0KZXE0M+upVBJ2REXVnwlsNVZKG5EJpuJqUqAsPA2oT4bGcnZGntjfGyZCfk5COzxsxsRT
aoiDNAvj5E4OQ1edCLHQGn8pWc/SEhuNzt/rgiTwbZdML0J0iGatgsT4wjAMhLcYUTBSDfXPQHkI
m5RN47F0CfrAyBfqIKQBR27WXReKnpkxam0vbMruHlAQuzgwGSbOShJkBJbOhvNUh3Z9q8NO/0eS
T9ne9mqUxADrA4WUVG3wHCDXvI+bSXLS7cDUR0lmVBC0yVuxw6+9CBstfIwb2TOcxkUb2AqgVKg4
BLm6AAUbINfAx4NsDtECOU4Avw3aJHyu5QdvIvXL4nhu1XEv4cz0PtERUX8vbBJj/6CpsIMfut1P
KUIijA3fu1Yr9/Vcqzy8hbshMxbLQt59x1FLcI8ribJtrfhRtErk23aUvaRWkYmtEs+GulHh9qVr
d2jCDZnWSe7j2SqfO0KnVgU0/rvEtbt101gVjgaSCjdW1867dO6zlTRQqEmnmvyJADjPHNqeuGFh
NHu8lQPWuSm+xTWbHwkQhKmWAYz/JRHVh0yLo8gf47JcBQUWEaPOXgvOd17M1P5gxHC0GytN7hQa
AD+qOjdelb6SyrrrrH7TpLI7ZEQxuX5VzYJX351ObeuWuxwe/WaUs/UnmSbTt/VY2Yaz80MGFVVc
6GhPYiCIjtZC9+z0JcsGf5DHJumdfu8mMQ4NVBV4iEvd9NrU/lK1QqysJBlc5DCK+KWP5M25nXRe
ayv/GgRT96WgriEGL0qcp1YfDADSLFoqHWbpVX2QbTD1Wt1NVbaoIpBM6F+kSZAXm05WJNvZKIy7
nrTb78QGfOGYLx4rqt+NHfWup2GTeawTRS5+wDbAehlUSyps0Scru7Hz77gE87s4sfXdXFrVnTGF
JE9ZNbGTkZPtymjQdc9pRP8iYnu8jVHVAf+fycbQFGvYiwSqaW7VNhvG/JPIScvrBk33rMIsvnbO
FPtOMNA7MNJytLxZL0e6xrFmTTvQuSLyAPkZT/Ys1K+9UQ+k8RICNbCCDvZJitr8RcpZ+8rOOBR+
N87k5E19eh8VEWv4aGh7csm0F07P+p2lyPCYl0HyM2XuP9IYLsdXDCL1zhkXz0iXg5qgraTfkUKN
18Ye1btcy4NDyp9wfVOp1Ns5n+0XXDT1jTkZ8dL2SE2kAihwqICn6BX8d3hntvE4IwdTui+DJkEA
Ww3RF0QOwzOl1gja76E9xDWJwaUJTTgvxDOf9ERITOklZSBT8uGrWNN/YiXvrDuiVJrpYQpQLZzq
FHD1Q9JrGGK80RYk6zH6lf0LjL24uoPLHOA7AafcrnAztwUrGicY0yXDJE2Gg5sDE/ExginWnTao
c7smplklaJRkcO1ghtIpcAa4qfCIZEzDnbCGbE045ewpWpb5YxsHuwanjTBqNmTOBX7S1ie+V7UO
5dD+F3tn0hs3kq7rv3LRexY4D8Dtu2AyJ0kpKeVBkjeEJNucglNwCJK//j501+ljqdwWanmAg950
VbfNZDCGL97vHfjZrKhU4wAE9GmbY2mp9kpT2nypBue5gAV5gugZnLvWzsm56NKwLAMjRCdE4PKA
a13p2RNB2Kiie0NLIgdNWOrMKoSo3xz6NCuPrpe4R8cpH6GZnwdzbCNhc+h78/gYm1ToDas6msix
2BMK6B403vs7C9T6sPbuSPlW5mOvpvST0QbFRaCMeJ95rXtiM3UpuR1j2WmWnj2h1hKXoN3Wk97Y
Xn+t9Hp6mTpyug62pGPAVWlSxnHEvLKLMPWV+TVVvPsFhpi+XKjRKLWNnUO7v0FnlIv7MoPnDILE
0ZdNui8OpeGO7TEVMb+sajzz0I7K+zIQH1ZtLTsO4p1dZoN+1C0IGatw3DmqJmE8tKzmCotGCP6p
ruYRdkqRa9gtxm7dHtBlNhaKNXKvuXulTGGvpDI7DiQ62hconVR3M/tzOz3ZiR2b23QY4pfMlRYa
obYmAqezOHpCv/FK/2qoyDZ/8gie1U6I1L3yrHkjQ0d4Xo9uZbDYzh2SQC+WIKi1EKb+lOKGhiQu
snG6bRFVDYl3FnGM6i1XXZOcMRL14pM9ymal+yJh2uABoEg54KW+jSQE1dc+Vz+XtHRtcXbDuHTx
ociFT3CLpvG1NS+1r9Ka4QsNqL2cA0sr6sMC06cIy2EG+c2Hz07WiYsYWG1rIdnDNj7QbxqkIbsW
Be7BjHP5oi99+oXgijT0FuHea30OZXQxqn2sxc0+ryoOTJqBImzNVf9Hw0k8z2Oc5OgzLXGwdWFe
Iu4Otq3uPgjpjMx83SsvUtlpF4kyYeyvIZaFVnhRXvHHgELr55GgVXJjKAteaLSQEmKaSFDKuRR1
iLZPHjRH9l9nsdQXunLi5wYEhT0QNlAQETln72YDjSi5MTrp7BXah2Wb2FwCc91q9pq+zDsXHIS2
Q1IbezMx+3MZG/HlbCTj3tMC85YshQWzusXYeUn/2cMUdOcJl2DGuJCXGGWy8pbKvPIRpp4SolLy
sGuk/xCQWbNdTL1/tmptuCRtKd1NJsmiZeGbX7Wml5cpGA1BReYKXrc+8UazB1caYV6Kc8Eg8g0p
4xPmuBb3dxb8zimhTSWL7jPC8dma8RspJyu+VPZMakk7FEcojV2/jbGEver7OY8QeTkf6jkpPvVJ
UhyrjgGJSmqaI4mnc0jso3Gcaf9GAibaZapqFdHMLg69kaehk/TNthmz/qQLH6uWOG6bxzzrCyzc
yYwYghvMlqr+otfIbKWQdJLpQnOsxrtp6AU5+8KQdsCdmIzV/l/t5b+FJf7HEIZXUQ03/9MQx9Xm
7D8jjvshq77RZvpWwXeaj1//+Q9YZ/+FOWoe4QxwkNd4bDpxARKm/wYdQRbJA4Dqg2cFHOI1HuXP
BDuCG/AHhb+sw1BdzRkBMf9MsPP+MLifI+LBDYZ2Pr7Jfwd0fKOvwMtp/ZsgZ6wt3ZUQ8gYXz/uJ
3nKZnjSp5NNE2nuykX3LinGTolKRnpX2rWN0JsVn3VfD1lRYhB/dZMq/Of5Qzsei72hi/jSAt//q
KP0fGKe3dVb13T//sbbX/7vP9K8ftbLF0RuuksO3Lg9lWbV4Y4rTMs/NBywFncdGzSKIXDsuvgRB
oj4FSgQPztpleqd3/Lon8+ejcYpkMHTMQd5ylQQ8s3j08hMhbNouCSrnSpUxQmoz029pFaXPv3/T
Xz3OhKcG2WsVHq6x7j8D/Rabhe+J/OTbgjTvNJXlS95m1ZfYr9F4eqX39ffPe91Y+Nfr/fw8883z
coyQ2MZOhrng8lPozdFtOx1XTP7x909am1dvvyHvhNOqTrfW+tEb+qmFAbzbwGelicd+dMq1ojzm
0AHe4bT8aqIA6mM3ySnm0C95/Tpah4coMMKpxiB1TxlhfJfkdV4hXRZHM+7b56F1VSSFa77zdq+h
+j/Hce1FI1ZZV++bcSQQDEfbJD0ldKzRWVW2tbMKldz5i+PfVdMwXk4iGDlYXO0uzuv2vdCeX45u
YKxTlH413aLXLx54ci4cnecT7rttIAzuE9W+x6P4xeSEBcQeg4cPgoC3LJjC8fu8r9MTKeLOy6DP
2p66MD9PRZGezEb2f4+i92NQ6adga4PVPg99KyyFsFE4HFmnfJL1pZwa7aHOzOy21q347BOO+xjM
5dp3s3JIhAWB2hCLBIp0Vb3Xm//FMmE5rv9hCq+KwtfDO5J6outxcuoHYYDtCZsEsQ7cMaj/rk0i
+y9iWkxNsPMJ8FpfP/RPy2SQGh3p2LsazT55sKYsP5IdxTWzzfPD7xfkGwbkj+FF6gRhmaPGQHG8
LqafHlW27GRebl1lemZ87BnKL15T+M+2QeTYsSxdcbnw3+uQpnzebAa8j59IyJ6aKM/b5e73P+YX
C5cuNO8MHxOazltu+OQAkDWuccUa8vCHEo39pVmKZktkzXKi0Cs/L7Moj6Wwu8vfP/kXkxrGEW1V
DhaHw3X99D+PwgL6MFrWVZ0U/oF45X5XAAFEeTFLwiyrdxlu6xb0Zh8EY7JQi8LhRzD9huE2BDao
WWBe2YbbIvSShQNo5AW1HeIrNDyo0ZquZOoPcMB846Ch4LxHhzCEv3/rX+xXr37Fm2nGTh97Q2Ne
OeBKOd27tP3ezVm7HxzyUXRx5Xm22M8oHfa99S4T6Reb1cp0heSy0rf9t6IiOGO4SS/GVY8c46Lo
TedAc8d8LybkF2sWDzQDJR8ugx474+sP2ysZ601jXGmxTr3tjGAWKZfqzqAe/v1gvjGF+7GSbAsi
DPIvJGbUY68f5QFqgwoZVwFcGJe2zExv1kOquMPuxMLOgnycE4Gc6piZsxlVdleQ2K6BOA5t3H4m
+Xo+IRCwriehKOpNB6eBd773rxY7lC/cD5HO4lr3lljpVx3YuTNdccOerxQJPVuDYMpbMyOrfOZO
fZfmZbDrsiU+NkMw7Go5tceYHMPjO2O1bpWv5z9es/CULGpdzsq3jlEBSTkYh7iXItPVVexXepRk
9rAdZBOcU2+2Q3xSCJcyJnH2hZ0ePDSOe88lZCWEt/aezvRHRfD25/gGnwwyMvLlt5sgZocK/13n
cpS14HZXDCdtsJtnOs1iE2P1vpeeNxyMvKRTQCrklgbk+PmdIVln4pvfQOYCEkVK21VE/WZLyNN2
CerKu9SsrDvVxuJdmUkcXzuI/yMg/+ouyGj1VIUXXCDPSs5zZxbR7PrzeyfCX5fMj5H44XEAEfWt
VDIfJtrbg30Zl13+NXadJqKLcDRoEkbDOBNyO5dTv096HBesVs++B4YcH/ymrdAgWcsxxZ8trEZb
XuMzZb+3yNZReDNKZH79uDatpktvF5mRmSUDaF2SmUSuUDCgLsPLApnCQHe5LZ9ifcGCZHHIfZ/G
eFsOsRlR1A+XXFTSNqytcebW9u973e2/nv3zteQXl6XVnY2OAeeng+33m3IzsftJK2b9sm8sF+hy
ssXtkuFq0/SUIUnTiLs56HABGron6Kc1fkt1cIzHej6nMkmt3Ts/569Hy/pzyK9g1wsoRbkk/nyU
NTThs9SzLun4kcflxa4RygnkYphkv13qvvlo23N9N42ajOymutYsTp3f/4a/nuP8BLzFVo7Syq16
U1MMPWTKTplIz3tvl0GSC31jwManb63icYAidVRG91hgKfze3P3l9OCZGFdBk+K69vrls8oeaB4b
l8gL2wOiyGw/JrW3g6Kon4UMjC8GLPtvQZmyNxd6Fh+nQBy93LdDk+GJwGz/RED+Y3DNX8cCyjHj
EECyp4J9u7UQ/jPFcsEArK6XJ10aTNUFtSSOT4lN1GzvzsB0VHsHN5bvJVX99Yh1DOpmdhOGwuAQ
fD0aWqrswgrySx81x12v0nlfQfJ5/v3HfsOrXs89ngLyDv5LOA5w7eunOFnfmDRgLhdvrq9npIRH
iSXtBpIEqXu9ByWG6bDPRZxFwOR2WAL50e5KMaUQMNgf697GL7aiQ7r9/S/7xdBzygAjUkOv3hxv
JoOg2eNKfhijQ6+3NsrrkgimXTxBDvErD2uGOq422RC/s5Wvw/p6j0KRRhELTQ+VBi6srwek6C0/
rTCy993CFxGMHNlvGkWuDJg0GHIkVJww4VQyvXcB/HHDe/vo1fIBnTvn+19eucfd3YYwdSk9uvdW
C3heqqzfOLnxuauLcdO7BmlNy3ROxta9VEo6O9RO3U7jZkHsoSxuZVsSju3E/QfPbvHzrJYzPEd5
KluC/doxeZH68HEgsPgC7XK+rZoWy2OA4a3LP75TJvy1KoeYB+MN/TfFCtvr64H0ZCaGbPAuMKdm
fQgp/WhJY2svHdKzt5a5JOffz5i/Lpj1gSt3j1sI3L43X47pUpqL7V5MXpCgI/bbXVG0f88BZ10v
QBLsTvAG0VFibfH6rfQMApKWOxelZsS3o2fDtm9B0TcQSQWZXkuqffj9W/31QEdSgD3S6ie07sdv
FmhVKEnVIS8ITM+ioJvGrUgNd6c5lbn5/ZO4LL2Z+8BVVL9Ah3w3XvCtnKitAKhz4RJWVtj9rk0c
s950iV7d67haVSjSR4eGWFwu92bDzoU9gibNrUcfvDq69PhPpvoBaWudddBVsZgHZI4y3SxTm1If
unN+Y6iODPi88klk8oIpPpbdXH8d6qX8pk161+IvaBbo1ocmxiqrFdZnJUVxNVp98NJRR6aRZ6TN
kzHR/YJ+QnzW1vZTR21V7IsX2Qxwi5o4HVQIUT+/bvhcAxffviPsbDDLYiOn0tkG9kIsct0J8dJj
PnZFTKoi1obW/RJmdUefEE9I0wgV0fO3nr7Qw3Eba3hh8ePdJpbpknzwEcZRrRC8D2IQ37ummvoo
tWb3W+3l+R13Vf17B5XubOFzlYRpIz21SUzDeK56QyTwPJHb0KAW7hNelOYYjpoef7FLAxJXjb7c
imKl55dVYRdnkhA6P+RGp30EDzDTfSygKobIDbrpcsltHD6wPDHIGTKnUoVJHKDC0eKcwavXpiUJ
nsd8CMgAzFvtm+Qe9KnH8yYO08kNmMHNbOCOXyF339fNnLs7kcp7cxiqMQoMeHy7PIWUum1tOmOh
iU5pDOceH3F4l5Kwcwo157uV6vJCH4X7IPGUw32eg9Kne13xR+puCewNVPCZ7nufNCh4IGdf1pq9
ZNEA8IuaXBdYQYqRpAdPcxvMB6CkqDDFnjsNu4qjMILOpQ5dV+Je2LcpSlos8cp647Qk2ZdybZlB
+V0b2Fpm3kIz0NK9zEd10eeSBr1BCwYPLhPqYlg0kt/T0llBnOZiYAKBLqMfRY9Z1NsBvf0+1Qr/
xcnhiG0IumJWdRYE0DAQeD2yDLQ6hNE757BZJM0gHGfmo9VZJQGCvtmE7Dzx8wDllU9SJdoQ0mgt
joPpyc9sitO0wV/K+lgiEnhIu3aS26KbrK8uNPksdNLWvpOwIKEK9DRMo3KZJ9pIP9pK8VA5BbNz
dj4o3dYe/R+9qKFIsQNoXKEuISsJZz9mXJ1D2Y9tcUhGGWQXWRrUGUKLtXWmdTgyhHHvaV6IlGt+
adysa8O2FBAwjbVFlyla1WHjLWUSCplkAZbUS6NvDC0lordj8gw492R1tk9yj9I8MOu22mMIaZFy
JR3FzYuYq5oDjFiSTUPIhdiIshyGqJ37GDYj6igRVkkxPrv56OmhbnvpF29BeM+HsoS+C+SYXNlK
X/bYgFciRGOVf2YiD5gMVIm4aSgG0w1UGTquiU/z1RKBaiNVOUl7NGrHOmBw6dZh7MCv2y6zVsLm
myp5WTfF0m5qPjK5YL4eP9tukmM8Veh+ESWyq51ItZieHsy66R9j38973DwTdedMNEVXhczYhxYD
SU6I5cefoRJm6KQQOtowBvTGp/OfsdHAGW2LSKJmp2hY/An2bYOsAIe/kR6iLHW4diOd+3LLURm8
NDPe4FsBNY0Egx9t7mJuaHnPP9rfuTAo9pecPcfGdf05aW3sJmbw8ZfFK8yLktbmRwu7DXgzzEgU
D0WhlXuDrGq5la0LCaIoErw+jaHpPuBC4clISLCBsDcw+wIwq9ihRTsQeI8J2UpMz8zhUzYUkL4M
VVc5wPePdr5RzdcLCQafLL9j20noHB+SfO39B4PSvqNscOaNst3MCF1n0s55DFsxdGdK7E0OX4DW
s9mNJ/w0MMJoCXg+u5DKMyz4A3WvG6N6dExpnhgpxyQ6188/8QHGuySGPWdiU2Zt/LIa5w2Z1nq9
rcvazre+mwctFO5pzbcPjLTamUnmfQi4zXrhUtNQ2HRWbl4R3rY8BgOlFwpTEQ+hNQZGGRbQK2CS
yUZPyPRUrRuOo7+U0WxzpmywoLO+OvDaTlZe4Q8y84bNwdGW9ANN4+YewMV8Hn/wMLxycLdko5Wf
PK6ut3Yug8+aa6vrBFYphLuy0twt7WF3COHNYuW1iCnLIt2I42LXZ0o/66nTIH9FideEgTc5+Fw0
dsDXSGBAhxTk2m3tm7Ak+15gzhtY+b1pj8Y38Nj4VtBRm0NXn9y7mp50vmkXotEjqlz9SkDO4Vot
F1xxKOsbqDRq4ZR0fSdOokXX2+9Kpzo8sOuOdahMxNrbxhernLxHRh7ChfLqqBlkUV8gc1IPgepc
ZztmoyeOusjyhzYPSIljXQ39kaBhV17Ofqp9nGHSbbV2sNK9UGXShwSdrULXqhKfCmMMaoJbY/dG
11qoPEOJ70SI3LUnqLgkWZ6AjjJn0g+zcUXRAnafa3hZbNRMwuXGcVIJb0uLJVkJhHR9m+jeYPVb
c+Ju5sWWMMKkE4zHZiqqiyWnkDDY8G4yRX/lm+MiyDM4a4aw0vVquJh6C6F6mll40NlG7d9Iu4ZN
pVsJW7pVNNYXWysLYmPnaiGYvEI0G8HaHh9hhmRHZXbViHuFRazyNBraXSVKuH4YPSCooGU2wzSY
wOXAxDw/lNj5YAiNp/Ydt+0lj3i40DbN4JQvnTtOmId6cuxOWK7M1jFBVXaoWsj6IU1W22JDE85L
usTJNXzs5kVlsmhD6ALF2S497bm2goRskKWyy6jTkBuG/RCA/hi2sAmjTtuWDSfIP1jI5K5Ldnka
W9TrHApDL9NQxkmnhTBY9Aud28hyEcee0u7LGoOfvR6jQT3GqkFDV1VYS4UwQjT7ZLD/UBPOXChu
4TOP+qrhqIsEzWCcKsIAh3zcdHklrG3R9LoZmjVTM0QVVSN/HEDQt2mwDJ/dOqamGNusAUSjM7UV
riMfutaA4ItDeJLvpOem95ku3a9urLJqU42UPYA3mfnVHjx1hgQo/ZB8cyMJbUe65zH2DHbAMsFL
m3wNuB1WxQhuYp86GkNnxXGOQqvRwxE9HQWRbzkPqZalV3Pi+h+WJZk/zICvHy0jhfGkVYT9hly7
UPmXetxkW7+HnbxJ0rG57PVcYmYEtfHenov5myNV30T9aDkfpy6dPgaQhtE64iBRQSuMPci0ehPf
4CltqF2A1CW+ax2ZKLYlp18rLEgkG2UtUGCSzifUq/LygPBwCuuTRq3QbKa8Ws+eWo5nT83pl1Jr
+6gPFvtE5GC3bQzRp3tqefYUpTo/h4mnm9caAs9lF8M30zcF/+aLWYMYR3Cz/AneTumcnGEcPy4O
QcnHXLe75tCquTwLp/b2bDIZhPoZz5xtErtAALGZrgk1tR1/i1O9vGsEoTMNSfFDCOe4gHegYFRt
LLZPtelQx7sQ0eZ2CXMkoCgUyl5Ld7ZQCPJMvSgWStwh+G5greVvprgri6isRz7fHJS9ccKdGIv0
JrATF+fo3obfOiwEpswLVJxKjOJTk/KndgVHvr0Zta5/HFMI8aHdeW1JzngyLxvZZ7OxARZ1vuZz
nT/hvVtm0aooGSPX8LtnCt0AO65OJdUOqyUgn7Gx+CZi9mtI/jidP9RaBhyguUv5UW8xEQ3rkVp9
64wA0VvdjZP7JlPGiR7y8mXyp+Iz5jrWBQ6Bqdw0pprvghIt7KaGO7x3p8JTodFAZN7hfTXvMYsq
44M1dh/HOg+gvcvS2GQFxRaW+Ka2rSi9rNPE4JwHL8/yA2YB/hXnLXaWYaZ7FNdp1w/UQvlYosSi
w1HfkTYyfqywNnRDLtJLF/mq6J9RII2PpF3PdyWTSkRV0MOS0iYUIlHQVr17YHuNKf1mA2Lmkov2
kl4Mos4AoHltPzWScIXJnr5KHLZyxMHddCJkq4G91nXjo5WMyWoAn5hfJ5hSzOjJQjhMQisDbPXx
B23G4wnF71xc05YW370l1xU2cYv9UJvOmG61zMjNTWLUlXOR5dOErKuZcaiXXoGBV2K20DbrVgZY
NDYtIT6amFpgxGAiF8rCGN/eaIMDmTJN9fkKsejAjBpjp9jFFYYVHMVI0Jw2T74BZnnjhrOXhB/R
a9MDLMrB3ntKj78LYzSPjjXHYF7sR49rO+I67ec5O/IV1Jb9vUrIScQiN5As7U505Y2PJgMOzmKn
6sryNfEhTrj70hbxoVAiXHFPC5GpkCdjHy3/2M72KrpJnqHs6Siwmpp80yCF1RF2GCIh9kHDvPEV
rumha5ba7WCutvdtwn0m4nqjvsNU1CCKz4YmNrBC1ARGEXiPFf/mNKu2u+tGYdyKmKEJK7MocURz
4+ChG9gkdk3Xe0Y4TnUpwsZNIYwuyaA9wFqaW45qut47Zenl94IE7494muSM3eBlgnIpCPibyA5a
i1DDLzaBk+TTBlrigvNITq22LZUaxp1WOtWFI+nS7iQxBD5LGzUBdyRPrjWfTZmNNYEznqBj5mrr
1hNeNv2QBl9sU1bdFtRl1W4EWn1DMhUqOtn6mUJrLJvrhT1eC6dhDRZArTw/9hIFGVZpk1/vVJ37
H2WfSknQn5l8+gGg/C9f7h8+MNe/2yrRU//0JzXu+qn89s9/7J+e6+pnttz6f//21PXw5uw/HDPA
1B2HDLw2cGb8L66c/4enI4gK8Kiiu+tgzfJvqpz5B4AXHDmQKKBpTEz/zZTTrD9g7mLm4OF2w8m3
+hX8v//7Cs7v3vzzz92f14ghtBTSbMEKA9eDlQbE/6bV0dmjKAMUKU0c1B8cUfinscZT5Kex+EWL
6TWoRqTR2qtlvmNvgS+O+Vb43TfeHJcz3GWjQVNA3BpyhsXcNmn8nhPJ69f580lAkkCfjBGr7TU2
iWC1LSc0hiYFdWTmNoZM0zxFf/t1aNDwuWAZw4B8G3WaOL5sJRcoB376gbWX3HSz7He+mdbvuQ2S
//YKkOSNgI9XMy0H0CTwMfB4/Uax1aRD4hRbKza5Pw1138anAIy72LaT8PH2dUjdgazbuVuRjNZw
iUUC9WiLsActRuxilbkQ7mFGTZUAcPhJTz6GpeQak1L09fIhwD3Jwp+ITCysUyrTvE4QvN4UyjLl
vqfwf0HRCpwML3EicrD26vvAiWcUt2qqjGutVfyPZtK63zOIAxyPelqOO6sene8ZoUMwmazEzs9z
2fJgI9OMr7Y2ZcnWtswacw2luBUXjQj8izj3XCg6piXVtU679tPQj/zdlg6HJuSWys1fyt57gfTt
CbSLsZGHUxGQWVgU3vw4dfoIlGSTqRDk8VrCizGndVeBSoa9Z5UXY+q0sJ89vfsGqFzGJLNM8/OI
xPh+UmX5nZRMYirqAuGkZqXDHfKJJd8BGiScpYCFNGy7zHlAHGU3m6WqteduaL1PsV0Wn2K0JFxS
sVrxQ3MwuOSVQZkPD36eC1Nf7S37h9JXw83i14x05RfNF9szqzscbMBGzV7lVyDqHBlYjXAvBq7t
HyQr8rnqsuyZVTM8pUAIeZgvtWuRnGES46RbZvdEYc/pspBFc08eUgaJPSnLhLbxjPDSRF78SAPJ
cPbED8+IuFHhPibU5tem1QVnKROECqNp9fyIdizuJxMRAle96WZpVIrEc+iLD9Ug8a+qOCc/G+OE
qYWBn9dzFgT9/RQL9Rn1Swy6gz3oi2MV3YcOIF/sTATQJ8RaQHfT5AodpU0yXfnB5CYooUXZAQlP
+jddqfyFPidEdNz8HKg7KNHOUOTbAT9C8oRC6WC1t4+r3Lhos7rCCrzPtCthCkqnIqtwNZ2CPq4j
xal67vUAUxaxSCuOBjmbHlkxCddSf0EjdEYMn9xWpYFqGLed50ROiXfnywzFHpAQhH4ErtV6mgKt
zdqgqCoGHQu/FlEhHvVt4Sbh2Ev08lNuNCsgb8WhyiA9IXevwWzpBbwUsIoBxNDZLTQLgP6Zf0Di
ZEZrBRiWPuJ90btdHYppKe8q+m1XcOlTEwzWsWtkgB0JLblfzF9GQmTIoWmhXoST5aCxawhZdkLB
E8XWiGXz1Ug73Qk16cC6qQZN2VS8Q/0J3Hf5VLDjB5HU3fTrwM0C858u9R5Lq3XPprQMe1Mj+sjX
H4MVR0XleCbTxzEv59hJu7AvSF7aYtbA/NcbzFeiZrEQgQV26Tx2nZa9+J1b3hKTluOhC2wOCtol
2rTJ8tUeywks4oQsN04lENQ0PiylqvtQsf5euArPdwBSD3UQ87WKflDXnTHN33D9ZyZBKSrUJk4r
WDRBEfvbIqmrIfIbHRy0qPGbilqM6D9LtswvMtZ8FToDkqaIDUeWx8Al6CgrZ+rtzrWo2fVklvku
qbuk3lixVQEDpw1K/riZJUI/Yc2numx7XtPW1A1/rvxkoWQtQ1T73KvZ06YySmA7fF8MpsoUTNA1
g9rt2gjzeTDKSgRpRzboLM7m4gixNelI3CW8QLFDublQkbtcqST9a+w1k9bbdaBiMbhtnU87C+Yg
jrqzX/j7sXOoGMfctICmEKKQE26oR6NymmljlIRRhTB3QZebpictLgZeuHViQ0M7o6M1DjL4RZEt
JpBnFORkYQhBVmVG1kuDCV5KU6Sdin4jLPZnL46jEeHwPPjS2o6GhyqtU5O+Kg9b51aOFKVhvMjs
xWa2AlCamA1GIvUF/StERlzaEjVwnxiC9FE0SUZQAeDzt8yYHXubOPl4awuwK5xVBQp7X++nD4Nr
I6jB4bzFHyfHF/VQVEEwheQdBNkms+Y+JWtr7F7iMUZLmuoQ+SNLNGy+ndYbh6BKsE/KVEWXo/Gk
fY9YMRFh53FjTTNN/zbEKww9ExSy5kq4B8ufMaKi/in1kEuCdUAA2R6JN/ODDeFY6RVaWyfEd8m+
nPFl+KgXInjWwB++GP4kutDWuqSLFM7WJ6f0u+ve0htrj5qwHre1n1FYO2SKZVEpRfZp9XJ6xkN6
urMNRT4Ip7tW7Ouuxw+gijNciQAtXppCGfcgJbS5cIoHpYzHtX/d5qMsNoPrtc9ImMQWD32rigYz
rp8rJdS5lroV2aU0bjkWvGvUP7iTaZO5MzXPe1H8/XNogOmbG+X2gzwUvvJvZuWu8xx7jIQHwE9l
/VXdR+CElIs3yWk7dNXkayE5czcGjAPMiyWd6a3lsX+FNlS7Cy2zHKhArsddjIAFTh9p9mj2enz9
jz2T77llNBCeuYTDhqOFFI+EXpeMrAQcqAo652YyqqyGP9DpwKsGK3JMg/ZDMnreU9a2nbeJF0Tu
je3KmD6H2Ttbq8/xd0vMbl/CvqxoneXLPXPTeKqD1gaamwi5R7g7F3hkGFwZt7i0CPxSmrx/xGoo
gV02Q7IKMzDEOawCe8JXrLfLq3p2Fs4Uc87tDe3/9tFh8hU7b6nFeSbI5nuKZOt64KBgHrH6SIIa
k+yL2a/rA4BvcCNDT6S3gchV3eOtk31x8w676WV0tIPdJM4usxCTRpq0lI3I2QfQ1oOR00ERZfMp
UR0IJAFvg72K2HsQNDkNeDDMtGfDnORR8ESqSSD6JYH3Ly3g6BJeXc1OhJEcY9r3nMpbfDYDAh0T
pY/nClCqOButLcbLzmjbwjrSvbbPptcqtZo48O0gwXYAM04i0GvHTvs8Ak0KbdEMSF2SfDlUumMd
FWOKs5jCWaggZs9S7lGm7FtMHLzOt73Kxts8MUFgBr+ztMuJ9mQRTsojJQ8SzAJ+Q7f+Y5NRd6Ka
JRU0dEA7b3tFIxQjBV8emorMie2EwRsWHKirKxzKbb68bRTTc6UpbvvogvUL6KVtHqq0gNNhF0Nq
3Vg5K46DRDPPZge7fFePOfrtbiLY/JZmODVR186cXfpi+lf0M7xxl/Vu7kY5cI99nXqNmKN56ijs
hslwxXXZutOTRM2A8JlzUdA7JaQCerg/fpUmlgio87k5h3Zv9SagTpkbHPLrbx7mxAf/Bb1IN8nS
jxfkxnZfh2Wc6WC6dQVFK9FILEWexoGTdBJoQwY6jmta5+JYMvXswXo960eFUZiMSuWRaKLR/2jP
SJK77gRkmgfboIutYIcyYjyIEYV4GqZaMxaRGCE/IuNzrWdPGZ0HaUEWNvGAgYkuWDpdbt1kvTB3
Q6CZy7Gcx4KFkbqcQEvWVxdQqybk0cWg9+Uui+Ps/7N3Jkt2I2eTfZfeowzzsAUu7pDzyGkDY5Is
BOZABOan74MqdRsrS3/RpPW/0UJSEnnzAoEI/9yPWyw59uSemQcPpM01SSGmBw50i0PHnsKnvIDt
f5yRQcl4L5t5679pGTgAIgSG3SmBbhO5t+BkMO5YWS0/WVmZWymu4dL8kDEblV8LEp/9Q+XqPniQ
tit4TcmcdzD7Or/68b9qxL/CeLsF+H+WIy7fftRf95q4n+J7+0/8qUgYlvMbqgO+/T01gZ16z8f9
ixlmo1ZQkAFIjDQelvOf4ns+Ib0dP8pNxU/9iRP7V3zPd37jVE/alp/ZIW9wqN9pEP+kSexH2p9M
YGQGyP7YNmIBARL8eLv5+qcww6pWz8xGXq9BJ+5VB8Z6LXtq2sNFH6KVow6FmvoXls93Vi2u6TPQ
IJbMsR7mmfXumD36nsgyIXWqAoCLE0fbozVbj20YTg/TzP76p6/jl4qI98flsBx6wAB9/EY7tO3n
jziYnFYqp9fo15F70i5OFl669cEs4VT8F5dCf0JD2NGD7+292VhLc7QqgAKWYS5xsGMemCVmUUzn
U5X+88V2feWvXx1IdJQumhRdbPHv/4z0wmNThCOY0gEC68FR46moaudLX1bN82CAOWYHLDmV+qO6
xXbq/uL6/+5r9LAyI5z5yEDvEzgT+SZ/YS1NmVk113JkHQwrpW6GDWTG3LNR/+fP+2+vR/sPZklE
Jx6av36PULGkbTeOSjdCy+Tk+v7WX5zp2pzD8DrCP/LfXI6KNtMmd+C8V+v6ZoxmL3dBWuBbOUQG
fK0BbZzRPm2pcwS84D+/nr/b4PaKap78/eP/9CTqVRZtMa+gwMLFPw65bz2YWJVuG/Se+9l25C8+
H+vOX26fPcOE15heTFYg3Ob2X69XE76lqhovUFtu7gMUivKo7VocatkWn//5o73PktA68ddrvXPX
RjYb49bpVTq2rb5UPk2BwEVUYiIo0BGUj3d5bj9QZTA9gqYzr6Nu5qwSaMf+Lz40NyyGTRoYoGa/
WwvmckUKqflFmOu1hzUw5i6ORHE9jf389s8f+p2jeP/Mtst4n7XawX7gvvvMoQcKlO7ePvVERJtw
ga3C26zleVg7VDQ9zN9yfrCBU9Rnx3++9PuVgbS4xysndAnuYE99L5pKq4p63GdN2nwoUuPOtZPx
k3Ea6fJ8/ucL/e0zstLxcuOzeCju0XsAsaNgfuU9ddZYPIYUfJWHUcpFGwkCw0mbKA8uYSUcMt8m
A5P/+NpYYm2Sf/hIbW8PuP/8vAAZcwqjU4ib9VRcO8I3z1RQInmJvIIjbX2f6eC55Fsb/GLd+9tf
l6wEUXzez+bukX0f8B5rt7WY/tXpVLfqzEWIbkVhebX2q3mgAqpNps6YTv1ECMahmOAX68TfHybL
ZlcAfZT3GW/QYP/9floomKBHzAI1pR6bt2E9cnDqwHVMHIljO7U5VYJ4ZrwZgzcLz5lu9Q0VtBbF
cF3+i/fd379/l3MXkSxc+TxT7wVzSBGFKYZepouWfcKs/ztNGE7CYbY9kfTpDn0EIGu2TPWLO/zf
XziEbrDnAglM/PVvgNlNl5klJR9XT2dvblCtyImfNtNp73Lmp6/LOj3527wk/3zX/W3VJF/MBQEB
sy/bEdZ/vbC5ZpZVMI9PCYJw6FxW+L5hg5+0UOYvamv+zWcMmXgwLiIgSOXX+7XKhyI5qbVL237J
b2boG+hYNuYiIHIJOFTraQ51+NwCOPvFHf73K7P3RA7iPUu1MA/2Xz+kM88BAj/ZNQeLAUEMo/uc
m9UHubrOGfBJfuUO3OUia6PHf/7rvn/FkzC1QuuP/AtISPv9Mz3bPRYe3gepx9AHVg4cSxOT5nW4
Oo9WHhmXf77cu9Jslo/9TcuYbH8bgLd/b68vOsOO+lIbB6e0tq9TUSDI2GLYicmzeQ5J49xkUNGK
WE6luMm3qLgNDMN5GxDx0r6oadcG03IBAa1fDFdN58KOftnxwACTv/fPOz226AAKwj/2Puz23k/a
gjDrh7y2/EMWLG2TmCDr6OpyKPr53YVb2t+RBm6Xm2ZBk7vOh6J0UgIW9HZNnnDqk9xmuzwt87LU
zxpuEh62LceSgIkls4svgGpN8w6Pvms9Y2VvgHwpjQDq9Nhar6qlFfqcuX3rfZnstWvPZl7RW7Qy
h6NIruzM3EyboM62K8zBTX0eITnMyWoz2D8aZV03d87shF91D2z+YzZokSM9QT4CB4I7J6nyYqpx
5QzDG07C1b4yRE6VJolFM8HvL2HbctsViUlu6CknfYljbnH4Shq74gC+OLVrx5nusofeEdjwmo5N
2rGNrNV8GcPZ/YH3dzm3Xrt+AnfWYtdYVethw4ny1701nCFpM4SHbpIz9MIsMtqHTcASuxi7+eAg
qX6YWGkppep5IDHhDo3+GrkTdhKB1+rURLzekX/wJcfttvtqtkCsn8bGNR9VH/RFrDYv+7LOcz9d
5cpA4Z6oxrrDnQPaa+ZM0sRrmHnyVEWZhNO/IJsgfThGh3jdWlTO5V3fpLjNqhM6GqW8umAQ1SrE
ydRFCPoQjkrbiSoZ+ybGoPLlUupy+bqE7XQ3doE/H2dYjtP9BFG2IsPElJOkXWMZCRglTJns340L
lXjejbX1Q0yUXPWJHZbBXbuJ7nfHM4f2ZCv6py+rbwwjXUNzwVBuFlt+zsLCvgTE1toboixiPYzC
lP2VyE0jNZsqMkjgeGhH0OGwr7c2OJjEG1bfPeD68++COuK/8NVA3ERCMqf9ISQNdhCzHbQJtvvQ
Ps7+ElRXhYu8AVaNBBIvYCdLIY4AynSaBm+OtQoEeVOv8/Xi5iP2Haw1AykRzLvJiFJXMP6xOriD
VucXDMtk9gPm9Xzna9McEqykdLOEjpEz3wy26cWRaoXeRiBTIBUx4Y4rbJ/NIfMnuitxgxWpqwYs
roKFpT262qlenJauavJNQ4Zyq7Ph6KD8dE/2CH0Qxqudl4/m7OjU9qqluTZX6sVOjV0O4T2j4XC6
OJzl7nb7b34NFdt9XnZ4aiy6CMCmuZpZ+CwHyh0k8RYnjaAecAU1r+FhKKfRYl6x5m3cYidVJ5w3
8wmLaYlu6LkZkwGlmzPv8JIxmCwJ25m97tmQNtKcUNX8AGzXUg4s9rVZvlo6yj7wbtm9NsIMs5hO
iOgBmhQymz/4fhtD23ecxJf2aFL/t3Zvfq55X7BTNNyYKPRaHFuz7KcHKNyl+WgLvKkpYkP9iJHO
N05OBxifWGrbpHUBGJQ/hzlGTLf8PgKIWuyljbpw5O0cBMtzJ+FXge0zx5tCoYOn9lq135aqYG5F
78KUHbywyy5tsVhbsrB7YipdWAH/dWXbjBBrk+l15fXUimTYtjtkchhpadPV3sz4a54MQsh+/r0c
bBOD4QYm0ag5iBwKNN/ztKKcIA+H5v1A6UxW6uIBzg7DiILJ3YHVhEOMaEgIJWbdUts8Iluqj7lR
oOkPEpcuUyk5wG3ug0Hcj9IqitRSQoqrqpnlcOm6mSAEch9w2LWFPoa9rJ7no7dKyzzgGfHuxogF
7bWaKpciCxab7lQOZJufXNIoEyMoE6oqaZfwR2MyymE4zFE1LXwY3rGvFpP5qYbMNjhyex5oCCVf
1FoLnGZttLuaDEK3VzM+1YoW7ZYMyV7rKAMhTSDvZXlPsXFbH+o6yp37ES/bh8BUgXnOzXF+hKYk
XrJw9T81bcNJZ2phVTPLAy5WWbWNaWzKDGTUpZLUgLI1Kw4z6Po+9YOFxo8VXrt/oL7TWhjNFHLj
vTPPTcJ4u32t8syjy4hh9AOuuDbCcSfWMQ6bIeBc3ofNM4nJlQV09a3nAJ7ONx1NEt8xnEE6Q9Uq
f1RMp4IL08MO0hTPOdjVPFqrE6P2SV9cKI/YtEQwHxi6jbyOwiL/gXEXFE4XmkV+6gcreI2WQgwH
4mZAKRnZZ1kcNBmOr8bbcHOjcp8Wjcjrj1m7IfUQiKSjpCSMI4z5etMufm4SkDWMRGhZ22nN7LpJ
2i4wPim9bb+3jbOUNCTigDlTtxMmWo+2lxStkHncrIAqY4ScpjhyS7EsESErb7dI0QNqz5nxwxIe
gDvZrPICmk+mngOLA/PjTpQmxmJheQcSfOVujjsdikqjJzskBPojfF8ejFk7HuUmrsObaGy7dcIs
aaHKh7PyJopiHDxEbjORKsohuHc8H6v9Nota35hCR2+e8Kr+KGAAhnE21fRq0f2Iv7wDlR1XUbG9
5dZkSIiIJvXfuT9vTD2MwL/v7X7d9sHu5KWBWYWC/3GVQzJk85YljdBXouu+5+TtHAZkXXDnOIF+
AQFSfR3zWlyB+IcFsc2dm2OO99o3MJ2ygWLngt1RuZ4YrqzBW+f2mnqZ3tqdvaNd5AlhDHIhK8je
hSkMZJObYuhxLjPc0LeuVWwvebD0n+t1MMdYbNDtn1fKD6KTpDKpT7Bs59+NMSdTaIyhJV5pVq3u
OyZacxK59gbp39tHOJNRV9/WjqSWgkbok/zKnOY0dXn0wkAIul9d7gYM4g6sH1tVqYPyp+pblpU9
oUJrFHmMtaOar7pp2becDlsfZpw9wyG2cNdrMI71pXEXXcOUBeNpDtbyeZarfZbMtrHHugubhZov
nO6xtW0Nps5h/kqSeDraxGZkOovM+pEN5rwmnTFILK41yy8ZEU+ct2CyEINq7NkxIGMzgFEVrPWB
HVN41bXGYCabMvNH6RIi4uhnKe4ha1PWLY1FWh9rjJZ8LEUyIMW1Wo6JS6goP1m+ASxnwYgnrw1L
twWL7GR/7bBb9AlVQKxeRGtb90zZndsyj4kmeNPMeQSJylyuVz3hBKqDcSll4Ru7Sde5dSwPRPgm
Ijt2BsPhXzRF4i3y42QtxYfWLTDc5gpeDwpeQO/ANLjLq2GOXepORfiClapX2I6zdb4S7L+/z2xE
EWZ8Yb+0xpS/rHOru7Ox1M3HTXaz/G4iyJ4id9icIxnZpbltM1DlhFbmvEgovF/A1YOkH240sKCb
cdCevJ881V+VGRjyowxaySpmSGe+bOEMty2CfXnecKnXRKnQbuIaqs/AvG6ivVltXQdJOpAc8o25
13lSLQXobJENRnOnJnMSxxD695bMviZjIuce91iv60qc17yccbP0rttcahluWMmaeY+1rESf6tzL
ghggpQqv2fIOxZkI0TbFHryGLWGoN3wFmBXw+MMVBqJP7cO1DYJKn6pcNexsMLafu3FwgsOm4VJj
/RXM/Gen47U+62qMK8vSb0C8rW80XYCvXnHvU23hKeqpx70ycmLIlycoPNaLWRYM1f3NMAz8s4JH
dCOkkCc8z/WSLMHYwGboZ1xwe1Z2USE3bBBhiYs9d+PXE0xx+QfxmLP6VOxyE3sAwZ8uaxaOyJqy
fCz7gTXR7q32bGtejGe5CKaYnAK5Zrva4fehcIOV23OFhS5c+gj41lj5AnemMloQVl3iptyRmpYo
+uI85B1Bv54srRtDEpsHbFE2eV4FJusL1pfy61Shy5z0qguiSGRib4s6i1S6yKCgaGJy6o8lGkd7
GCrFE1qEY1ChGs32ReH9Z9vpstVlO2m5+H0Cnyn2oBpwBFRP9dHR0PiySdlWomEXt+xYlbVV5SXE
oHYy9R58ctzKG4DdbnR9INJRNu262mAXMs/ssj2IvwfGCzQGrqtheod+6KqP2P8LohnKCuLRXXzw
85gVcrJuZTFC6mafebXUGKtSDFgR5G12rzgRqv5BNGPwkhOsvgqGRRnHigCzZMkgXtS5nmESylbs
IW2/GE02Z8bgHgxvAfUbqfrcGiC949EYxw/MX90AEVGOdlJKw59OneV6fKH8WbkxgUcgMS6b9FOZ
29P3ckYJpIqTrNs1M2vtfA/DYT27pL3GtKyLFoZ03bvHMVugI3KX8qS448i7og0cecB+SXDPNXjT
HfrOIteBsbEGr+UM2ymIhsFOff5OxqkVOSPmpV3KY2uPtXGQ89BdjNWvt/MUNMY3/qZEfwHwlCpW
krMvXqUpulq7ZX3iFDvyAidnEFuuz1NmGfZS3hsbeTFlNxGQWAb6170XMtIee4fWBmMKtjmty6V7
qiY5cHadPQyo3sj3gX1dz+oQNO523zGK1qy+5vw6lewT+HHSVvxK0/hgsfEgFVh7KpkY2RDVtODM
ji44r6TteWOmxdY726HNN7a+pFiamxHxgGZMZlyvVUONHBBtl+UPrXUkTk2/ZGzXNaczMguBOke1
M+h4mwe2dEKSMOMRbNmxWCExKbbnfnjE4j8dFUe68RBgtinAzRfi2Wt6tgxhUZivdYiHcsLYEqbj
qqft5GbwprA9GvoKF2gUXcKCBbKjGaJPcm+hrGaQQh3HHMZfbGK59VKq4ckaeYWD/MtEbC7jwJkD
knWi2s4l9oee58qtw4OIWuvNHxcxH3thB8+hntqbwoVn92gy8c+ozSkXdnjdilXKtkL8vE5Q8NZz
kEXye+ZC/os7bnR2GCp3bl09Bi4Lmz1E8NjDJkh9A+Himp5WUHiuGElGEyQVc9qtg5qQkgZ5R9fm
uF4kkZz8yMCLP12h/ZZbvrXD/NruRTCeWPQ3zKvt0rknKhywqFDH46f8RbPsOfTKaj+gdl6RjGVD
N6YnN6nuR9/QxQ/ykfiYd5seGY2RT8W8haRik8Jb7bnRKl1Fl74M8jVWuKHWs7cNqkiG0jX7tMa/
up0QHcIGCUyGL77qxu2lnzKrYFM8rh9Cs5rto2dlM8AvSh0J7rChS5a5WL5stjTOiyVYkQg6804y
Czn+cCu93RBM38uMXK+Yb4rNF1aiBblMmmsp3MEwV0Ab62yrGfH7BiMNhn94bbuQZRh/RJcZFxna
5Uh2euofAcHrMel4e+j7lqjyH5htp7gbQGNHx5AXGYHykr66czvmjCZxzUY9eBlnT1t1UVAcwNWv
ZpKRNmVr5ubOcRpXD7S2szS/Uyoc3MrI3uyjk+9fiancnDf+1PsHnyMWVVc5GnHi5OiFMbeB/hwg
h4UQUS1ehDyak3Vw6C6wr9Zs67+EJGOrqwVbs/+6bM3ocfS2ratl3PKQiKm5PAark4vnRbhqTTys
f8EB8O9AaD3sUH8jf7G/dY1yMwJbdakSxIJmrz6tcyfhZ9RyM3hFiTcXK0xImSKQ6yNvK/L0EzUe
nCgGmb/SDtQCZG9x4R3A6koelyocGIZtcyhO4Pfw8hRNOLRx3huzAq9uYpXZ1kwEaVVzhuRooez8
PFeU/qQWW89L5fCjGHjm8RYtIdiQEchIQqzzvOUApFvRlRjaWFPNsdg47QVG8XWx9Xgn2NTyoHaO
37JrnhwaaQfelxykFUZea93yDzgwOasDdoNvWOeVn0hTBDcbqKaKflGZ/V6w8r41gx++KkMvbtKQ
lucTuBPDjy2U6plLetS8R333wemEwvnoi+y7WFW3nWVEJvwsOEnyRqGpt07g0wT37BC39UwzQbM8
aIWHGtt8R6936WLpTiokENaeLVQB6/Kg70qdizlpxk5RAlOAqCDXqn4Yax28mUPf3bubHlEtlpBq
Bd36Q8OWGtXlGsh8KFJHeN5NmTPrPQ++vRWXvpfmB8Ur56M7UcQA9mKuXnVQmN/7wFrsO8hpSGR4
xgbnYLr84GWr5/zUSRpUjqLuy7Pr5TbjY7QysAGb+43R3UnyurExDDl+noDiLE4jRuos7kDx0Jdm
WNuDP5fuZS3X6rvTC2oe2t6w3lg+xv6JPbTwzxqOeYizkw3EAZ2h4n7nOCZSC6gYTT4L+cOEM3L/
nSRvtiScmiuc3YNlpp6mByvVwcYX7W6+8UVzNOTAHIX8Z4AluLsuthq0oWtOo3OIZjZROK4kXTza
2RyOpxrD7WoKMLVjIcuDSRcAcqKjKEcpGrQGtMeJ3Gljk6MDA4M5MigCEgBOZUwJBrO2PE7WZL6N
xDXKGAmTwZSHI+S59N0qvM7UMpMjcAc4IVZZ40J3yS43174X0rwEo4ChwJBnHOzp9JgOytmf2dVQ
0xUvpqY6ci+E566TlFnB3qzua2eD3EF6RFFkkWs7O9mh0TpHAWqYTKLrc4qakIu/sNRV9PPVHgXI
VZT/CIwch+GGgUum6NDEDycAn/OJaEAEnCnfO0hHF1dZYvT0pzJHx6KMujVFY8pku0srvsakG42m
P1u9w3nKkU1Wp/00UC9RqdGqOWL3/YR8F6hk7afus1GU7nb0s2l+aoNmWjHJbD4evzykVi8QCzC/
ocEtmPd+05wrjY7HFTTrUNVW8kNuMoe6RBOL/jOCDS2gzeaSemyRMd3jtI3kB1U+CJTqqKu6Y2WJ
tSBrqzm5s1JYiv1pt1d/YS8cEqp3eg4urcwdJgLTBFA0CId7E/07pjIBykxdWP2RlCZFNIApJn1Y
N6FRbqlEi5LCyKlmReBt7oQcBVKU8LYPaDkMskITtywBdnQNMyjnT5rWvgQPo/gIu5IstVf6Ey0K
nEP6OMeO3sZrTXv4ARxel8XhtE4okrl0vpcsWIhKgUv93FbCHwm8sD/B5elf+etYck+hi2vJ1CiK
g2kbroOOLVCs7dY7sSBwkoGEsIyJbOqwO4TdZmCy71cp0lpGPI6GxJbLvMUOujM7C5OtxdaP1nGx
JMp7y/aZE01Y4ggW+cZk36IDg9xP2EzjzVAV672BuzA6rrXl6SML/dTdmB2L+inciL+fl8ls2NXk
A/QRGLpEqWxL9p/RcytOQJvv2Yd8avvzGnC7JDNjqulk9Hb9MpSraM74WQPqtezG2g3q4ecKNdel
psnUcDWU112XtUmznViH5VCGmXGfeZ0zxJCXZiqqK2Gyf6EYC/1ZZ+5NsVKTHvsehXmJ7fbkrFC5
4PcQIOJrAIBJR1FPJhksHPgS8Cv0HTxFeYOzXtfh/FXg0vXodssCI67BQn3A/mtsh23TG29ZpkEH
OYTqEwWJHLdXdIeMmgic9wdw1S3dMNrjhGX5VYHI2+nqC71vFsehSbftLUUY3IVdtNnf7InSDCZa
bfjNr3r7xd0inzwoWu9IDn2htQeLbnXMV+H8CDRJqGRtx/4jdSLhCWQvUmKUGQbzjaChk16wfyuO
hSDHlzJNdhYcRfMnfAbT20I4Z0yygnSNoee+PjX9RjqXVx2rc4YE4tCAW3P+B64AN6trO1Glg8GE
69QZTUFFT1B5SZRvfXgGdOU9RZyMStbR0dcPgpOyhRyk80cE7u3Ji3S5R+bpAzmtVNjbt+z+OLHU
CHLZtUuoLHsqmE/oA7AWc/69N4h/EWRbAh28Mm6JvEO9Moo8dT3P67WxLqV4hLjZOHcQh6b1njSW
jJ46W1XBjVv5xfDFqyKHJnerRF1mSqkfKP9snJjBo/R/ZW/62yjZiUxcCf6Or3Xd4L2x0W0kOB62
KAeAOPMF2gXMj8WOUhY552hv3JT/PEv+N9ezoPhh9QH9b2Lr/OvMvCoXjXPbQ0NjknBwo7k7k74o
z2SAKOfh/fGnO+B/07//Z/dU/M9225R+I8CHX3/22+4/8afd1g1+o0rXwRxrOXsQNsDa8Kfb1rF/
o2AXbC9MY6yuf5Dt/l9XhvsbCLqQTBXnX5u7zf3/CWDnN5yNLiYM0sN0/nI3/SdmW29PJv80yWes
Ee7xX4rhES9d0Mrv7CNlvcKa8WEj5JXVBVcThaEPtvR6pmYExNWVKinwjcG38BIDOgrkLDhM1WZ8
1kopHauSRPqnXihXJUztclpqOePb6rqgAuKzM0eTuGI6LgCCLKqAUlGrsEoh2PnhZehRQq7U2GXQ
4ZhQuScaXUEKeDJ70N1WNQkDdUsiyLAxiDc2J98H2VZfqqbiBaMrrXLAnNb2XOzC/QG/Cy2N+yaA
8xRFScScOP89En4fHgAOCCP2IJ0tnCoUOTD+EY/G3H6WFX2tUl3b0ZB7V+W6BRQe5qbyTkj40nrV
RTlLjqYGUmC9Rpgup6rN8wszwogAlavy/Lg0WBCuHJP5/H3rshM7NR6trEc251CqNs5rGrVUtUBT
LBgWkx3PC0a5+7JDsG2Ie5gFhCa6cmbwgjSjzfE8DIodpI9uLA9tEIgy9TolfSq32n0N6ZfSk2QQ
xirfnkEL5CAyKpNj8qXoCO+Fb7ZZLMt4je7BzOBxCrCHZQmyIHu+u5EUj56fbKNpIYE1WnRjc1mm
xWP0ExejyyL/tPk0U9E7yIciv1Jp3vLINaD8cAqOHeYtk71VcKy6Ro8pyZ+KHIvfI6FDLGiG62Ks
qy+W0RPWiylR7sOHeRVWTW5nH5eZkWqn57zmeUndkiq+GLaY1T51PYzdW0czgTgF9TSDS+FoaRz8
NtzEwepHmzyGijI6pnI67w5OQa79sg0hEcaEzKAMkm7uo+K8ejad0NQOIjYMGfVAZdshG6nSs+fU
JfYZHP01J1u55ZPpXNmrMLvbbqW7EVtD0b5EbQNpaKGD9yGfQDwdLId7jplI4IITqgN9GhjKPgit
F+ugZyw9yMT5ROTEL+/piWzlORrDgT0u0LxPAfs7s6KEfd7vW7a2xREFslwuEy4ROyn8kaFXGOoe
imM5rfZp8QbK2eHLgfQj5w0PevbUYn+xjQGkWgj1MNxh0CM12Ys9cYIIG5tkqpXlUj1agDeeIkvO
xb63goVPtxZVhfGkTGW9Ggq0zckWlHsdC+51CfrMwIaQ15mwL1kEOgY4F0a+8tZbA41oVRSZ638y
ibxRpMNxtbTTcmAG9mmqpgAht/aH+kSrRu1+IbFkSuIvtWcYBG8ig+PnsFRdds8BZHZuPR7+6Y6U
fp4lXTt43TerbDcOZ7nwH8x+aqPEYUucjoyV0Vb9Rt1ZVd8jsFtEqSymRY89e8/6XC+SETnN1cY1
whWi1Nw5howLRHawhkth7WisijF/DjErNQ2xeocwrxABmes1eRow03wew9U7R0ukxni0oPmnIKXE
Y44KcOKqbEp1tFmUZAGTAezTN5r22NFltGE2Y3EJ3H4vPKhCvz0gNnTjiSi/fIP4sUYMiJF0OThF
ZUWrqBFdhaPl5IeWe+SRgWkAqr4QPqdtHvx4IranEhfCrRfTaIyHiPbaoUHvYzhWdjC/tUkbIOGp
Jt9IG5OUPUKi5FlQVVH/AE7YEDYy1vBt2TCWHDqzN7/4g2FaB8L74cUVHtXbs4NjIcvMsCD4CH0y
BvvjtPGwLj07PI2tJSWNi95dV5wHUMSFeUUATXLjmE7ze2C09bUalPs6tVQ+X8ytyUT3EV/v/Ew9
HOvISq/zD7brAXgaR1tVnJeZfCnE6t7hGuiX1J+wMUIfsMYNGFa53vmIEFWKY6PZueK+Dk+ChQ69
ZPLV46Ya2LKkrzj8KYTO4sibTGw3FWveAyD5ipDg1vJAobdPkN3qyPqMFwiijEXA4VF5MjcYIeSZ
W8Ix52hwT7tyMTHIqkngxlg98jDefIL2XSIjc0EdCipysbFqtC9TNp4ub7rQn6OPskTVBRfJ4sUh
w1jQK4eQ7BLj2XyBKzxHoGJcoQTzMcP3Hwk5IYccXZ95F+9Mj7NhTQbqozIoc76CAsts0LcHO0xw
7TdBErWu9d02ldGmXiB0e8XJHcvybhiX7HVVX6fkBKH5M/q2vjNT2BTup2gM4mrhDKaYHBe7u2ep
KehrjDa7BvEInAwT6ojyVVXObW+3olpjLcEcYUVi8EvmSjnj6xy543O2gYbnBFP3DzwCfFbASCuH
JGVMl6bI+NgR8t7HzebeiPMF2y5R02as0tLOo/HaH7cKmJdX9F71O36fILxwb1BU3uDSrmJJB9f+
S66q8mJq80jYE+KoPwQVQ6h4GkFcvJB7M+SdWaDZv5XaLPnrguNqGMyDuDDddCDchi4J1LgjbFsz
szhKAbo2hQi2NFDVpGEedMkyTXGhVdIPPAclQrzM4MZ3YrAovjfrlVQBPIm42alVsZENVpZ4EwFG
vLpV/ZX/3/ohQJt4Wmm95x6pl/WFeGVwN3O6MxEx+/6TR3UoafllCZwrbIwhwp6ao9/pbdryQ1WN
7V1kzsVzRLTzwcZAF0L5jLaPEArog1ma6TMUru22wEMH+EwV8rH2hXpxJrmPhB3GhMcG4CH5Qvz5
uBlRBqvdpDbxW3PEoWkb0g+nLsbQuDkck1lY5XS4ir2IgDuessYV6dws201GmHtIrLbJz7xRhznZ
GOYf4cPmzUn47nDV8lEY0jDnf2LmNY/kr83uJqpsRVY39LoPzPLU3ZRnto7HDQh7WEr9HfXLe6qq
rKFf1ZQW8aywzHpABz17v0EY2akm2jMkUzvjfoZ3FFx2qz5KCVXJflwsXtMeUcy6V8Ck8oqJhVIH
WzPDpjUReAu9leoTOzQGbW0koCmE/sKrmGFbFe/h9TXGyKPu8STS2MxsuF8S7hOOiRZn2r3jZ5zP
A2noJiEVWd2sjrTZcMIO+Ob3ggbGCfYhfSZeZFAkua5mGZMBbV82EyrG9dJgm4zLZs/stm03wFzx
la9PkQhXnG9q8j+bzCpgvDqd394IHtCdyKZKFntjhDoCm82V6WZWDFAjjEjhQQcDdZO1CwNstN3y
U4mSwD/bUKINlMKvqoTGy1DHPEjNeJgM4CHJGGzGd/V/2TuvHcmRLNv+y7yzQS3m0XVEho5I+UKk
pNbCSH79XeZZgxvOcDgRNa8DNNCFrs40N6PJc85eu3MjatmwGyVvwrsyXdWEJ8D85w3SZLsd3Y+y
fbFtBj8Ecpwa5JLXpMHg2sKJsFyPEwPs5EoESohXsmdU2gHJ/pDtknKy7wffCPVNq8MhW5FfSmoK
vjJ83p2i1vYKt8Fob1N1RRgcV5ZmE4SdehhAhTWboqG6HVNM391lmSKehG82wZ7SAENV2LFNRmzV
8qIlgB131u+CLqnPguwIxavVkH8qTG1KvRU+oJG377OYd4RDZkN9wphBc15qLJXB0BVJc+MT7VHW
WduWj8j/vYzuifqzV6VAFPcRJMFmN5I1YUeOnEKxvJUtymi4rYRewhlAFM8FEJfsKQHIQrjf2iVu
5T3Wk+cCzsqZIzARhiffbqjqLYxSG6Ca2Ro0Xq6RGmaTRWaws6tSney3GbeFirojVPgNGMugL0k8
BWlUwqhWtHCbhQI+hU1ib6QKuQy+lwYASlkXMN6bFJH+0CkvszcJhuTxpsyIQv598f/fC/y/HKQG
F17gddTWp36V8g/88wA3/oPhrMUEcoEpIX5CO/DPA9z+j6Rr2S5SM5eHtHS3+J8HuPsfBC02cg7O
WA8CF3+ooW4khOgFnQuzFMuDUoE3hvm/AnDhCIdMUgobEMJLgeZpjCaylDQLFZcaClehrDjQ7C2X
1Hb/ajQe/tblv8Z8nUaC+GuJlfEf2iEOgXpwFgkC6FRAGLJM1JBp9aX10uHg5EV/TXEEnEQHaf6C
CudUk3Js0ECRBIMLogHiCcIXrwVBwwRj0iHTRZlPw2VicMor6L7tNVineKEp+Vf9fyXCP01Jqpgu
qVwIT0+bGsGw41JSwPCokvxbQ13oOlDK8OXyCM5sco7NEIX5G73DHmMu2dV4LYbaQJbUSLzyIXd8
2Ci6UOpnXVGqdZgWBWVrWQ8yA4IVoXGn26XUkn1pKOTYye3u2+UfdGaEmbtc+4neMHvM2cSBxS7A
OvN7YhTUPUgCXwHn3zbfg06P1/+iLQt3MAsZP+q6WVsB4KcsjwVwL0h292UlupeS6/eGEA/siMtt
zQQwfwcahRH+hMTEkEjLufxKSwbHdxwpaLNhFeHSofHYf7GtwN3WhVLcWn1fPCSTRTU/NJm1qDXy
3pWqtVSm6uB/FazL/tYbF3rcf+BNOu7M0m8X/PbOzDmgbEw2xPMe5WVSrfTqN4586ElLMhtgPFd2
yuOrVakDRL08FOdakZFBMiqY4KCgPG1FzaPOCd3EXjkwKgLcsM2XxJFFfZebOZVWHQecGcRuhksJ
MUh3tjnIx6PIkgBIjj61O3vqgqvY1cjtj3F9ZWSjAkgYURiO4rr+fLnpc6sKK1W0TlhxMLc0Octf
DaRuloLwYogxdc17YRWT7Tp4gZo5u97xtXuLnPG0grCOOsZ2SZ8FXt0cclJiXEhtaNe91RTvH3Vm
naNJJxCXGOssHhq4ecXNI2GvzCz/MSmpEC4bN3u53PMzO7JLLJYsAPpqGXk97biCnic3vZh9X1Oy
g+DJoq/UCKMTgmhIKMm1+T8vt3hmNjFfUceCX+HI8WYt+qCseToFRBhqJAOMoyxjxFD7/a0gukUx
50KVgyNx2i+hI3KYAiioXmKTHZ9Iz4yF4u7+RSseDbAy2Pnd2cqYCKBqQ1aRaGvK/gHqEPxp4kIL
RrxntliEbbZhoZTGzVQG7l9PTqApGkl3ThYuFuZeC4W19klyb4SiOO/vkMci0FkJqDjfbHqEdEtC
F2QOM1iZGyjJ/oaLdrGw0uWwzI5K8kBcXZhweL3Oty11IKICe4JWGhuuvCqcdaRJtqS9KWr9mTw4
ZGfDfehDb2HDPDOUnqaSt6BvBjmp2QdzrTqtFNjMK1OaQ5ZWk+0A5dhrYLbKwmElD6N5J3VLtRH2
kGwBe3H61ZwsodCTo3zVxwUl32DXPID4oUoSQ8n1azKPS76UZ1YWuRq8QB1uPJwKsw3U8gq3bWE+
r4zRGFdjk1EbhnpzoV/nhtBke7YMNIAmSvrTfhELrSZdOObKAsp0KCBc7zrqIO5ER4nK5eV1bp5Y
mG3gk8wRjDngaVOBmYneFiSABtUOrnjD6lcInQTUM127iQ2AyDrRkhdKkfqdWprqQvPneopVMjJ6
Q6qN7VlPCxzVKEvS2UMyYtqOYqa3NqGQW2D25cKgnpssiIldC5CrzWV+dtnIcVfBLQQeI9WZvIfz
pzHy601ST39sP75xA/QNl4dW/vbT2emgDed0Ie8G9YHHw8me0uXskG5P3Fj4mbGjYFL/EBE1276/
FQgIEIINeABQbU5bGai97Xw/x4cUKuXGaVp9V6QYMl9u5e13cvjbLbA57MOAB2atWJgETUFQmqu6
qOznWA29n10h2l8Ib6f9QlPy75qPG3sX926QG6iwZ3NCT8KarvKC4W7oqCsfqFpH9odqrE2k9dY9
KP+O+hNXSFYacQjqAvlHRI6VUNuNgqji2+Tzt6xsin5yKrh6UyFiNrR/Ihybpt0gKqdZx1qXIdhA
wPk1ESGKXtVO235XeHV0O2JXl2z0ljTGKoJM9os4ZorgLlR7xNksWWh+cNpffDD5VBRgRIFOODKz
FF+TyPqBkWX7x+BQvLesPP5MKsiGmk99GegfYXckq2proNaQCg4EOKmXN7uAX/w1VKYu2+o5UliP
aiz6aFfBte+4YbJhXpOrFF6j4CkTUGa37tBNYadC6NpdsC49M3E1ZGlc1FRuirCiT6cU8WgnQkEr
HXss/Tbrym/uqPlXC5/57VeGVybt2T0eq/CiTxtJKGppJPlmFffJ+CE29Pzgll64xpepWZpRZ5oi
wwqJBA4pa3E2oSg5VGsqlU0Sklm6T+zExj9ntIINFWfpEu/pzD0XlpZBxI0nOC8GY3ZE4FsZ4sjC
Cyp3SliNnYUtVkJ11UM9UF+04nKGPxG6a3+t1aACgb/q4y8jbHCXGpL4sSKeujDUx6v1bEUxkjrV
kJyRsK/k1vjq6t2VhtlSvW5R5Kqn1wP4SpaShUAIR4vkJ6BV97aymGwrw4odEhVNMNxV0JRtqmd5
M6yDSJZZDkbOOwynC/+xGlx1XNgu3+7PfG5TRm6od7AI1Zz+SJx+ChzkuLH4Vab/aCpt2AC3t/7w
6Nd/i1GzoVXH3e/3z0Iu/7xGDIcDfc6qcYilqiGUyBWl7MYNFGdzg+ZAO0zoVBfQ6Of65xKTUYlL
USWizye8RqW74mIoBn+MfA/hYCQ1w2MdFb8BI945opgWRvTMpg24nFoU1+QBYs83UsPPrCwOZLik
E9WhKS39U8r/uJ6okHqfe7l8WTpwaTBugEp5JM6dfr08h+IWFySgOYa6K00o9toSRnmjVNOSF/y5
boH9gb0DOIo6ltn25HLaTTBuWM6tJg5OpjI7Ul5urbl02zvbEnMRs2SWjzeHKImJirmx5x1ljhhB
FJyrFHhiIbZDRYkJ0+WpeG7XJUtAxQ+QMbkzno5gCK/Oyn32I+GUye04UBjLg9n+8e5WdA5WnSlI
cIfqtNNWtAAettawO4WVlt0nGFwdKPnN/kVndJ1+YGAAg+oN2oSsGFwTwXSgHsS9ykPduLGjQT28
vzPcSriU4KqgqdqsM6XdEAGjKG5ltU3/iInluIEHpS8sXLnxzHZPODRUZsmgMrHb2e5pCbWw2lQB
vE3VJMiV7I+voWyKnBtgMfbCLDgz5diF4DQSqObwcGanRzzB6xsMGuN8Mb5QpeXuPDUU+zrU3x/Z
IpTK413lpWFigT3bkAZTwUpO2BZlEoGLVnRwd27Y9AvP3TOjZ8C54YHGXU6upNMJZzXUklDqRYwl
VZ2Dq9Td1ZAN5nPVuhwshtAXgqUSdjn/XETQbNCUINB4ic7OkcFrKOsPeVKoJZnBtZMn+mdLIwWq
EJB+nEpt+hUlk/asjUlBPUbQ9QfB79tfnprnum3I9cW8NF1e+6fdngx7gDLJbo+z13SoYr2E2aTo
n9o2hJXgt2JhKZxrj51DxeQKLpc2v3VQEqT76USvg1rNr2r8RHaeCMOP7YR0gA1bebzcvzPzlIyI
CigQ83JdO7rrvrpS1P1AMPwYJ1YaXN46T9tofYAhoGN/+RctET1jO7GpZp+DHlEIIBZMB27KKth8
gaIE04c+/5B2vXh36MIh2kbFJcfzcR8+/WgYfJCRNVnTlWo+NEbufFKCarq13WEpSyM//2xP4eCi
TpTcErfs+WZvhboX6xBoYIH2yQOnwrPrKCNmmpTMQ9i1s02v1vYBK+4l4+0zxwwhLmJcUNOYoPN7
d92SlyS5IrHcg/uRs8in9CGcFqbHmeloyiQXv5yLB/90OpKENDxXMdhbXAdkMGXxX5yKy2+ghb8b
X7x/gyZ+wWZJAMGlqnX20EY/ysNMZ8+U3qacBdiYUUCA3DtWxbYkmrIwTc4NIZkWmUkk5UU677Rz
6TThQmCbFqKWanhKAyfdiy5cWtHnWgFrx5LGEB4R9mwH4bIFST9n3qdT+DHxbamyWXwanG1EV0nB
cEdks5y96zPfL5rK5xlapOF4a5eddVcDmN2+fwkT9Se6Sm+gpM9OmrygGkGpXGtFNZy7NyPbvIYJ
EG8KjbKdy02d7RCbID7scNU4c06/TYh9AXczLvQTsgVeyoN3E3eKtRAulj94vny5xRPbIRtHjHV2
SmPvnnCvZQYMuAIfgpoCTrdxil1vTNOVgFy2cZTyplYFk7CwFyMkZ1rn9sb1gHOL/WPWRzgoY9Cp
VK/1WaJ+Sssm+B51nn6f44v67ieEy7WH0ly51QN8nn05Ne6wemgsros9+kN8QPpnCojTPeTbYOHE
fLsl0hTpd/iWltx/5Ynz6kQRlBSBZpiIWCt9FVLCaOXrrqqs75EyOC0VjATLYXrIlOHu8pw50zLv
Fi7EbCBM0iPy8lXLNc6xtgLgnrpEy98nPIKfk8JyP/IGdUEHYby9leJKpKg6WZzLbb89R49qAEoD
2CylUuS0116eYgLA6wJFio6WmofZocVt+WosnGmhqbdLA2Y3lxGonYYDwXi21n3fRSJlEtJylM55
SHLRXvlt//7zhccFKScypRT2QWc97RBB1jIGz4CuZgRnZo2Wsua3LBUdnOkLUEJSpVwKpDBitgTc
IhzZmLmO61RZHuyKqiujzdR371seU59dhLw7z/Z5EsWyKQnSSspn/WxSt0bbeyuPMlAASeZ0dXke
yAPxdEehKYi9pGsgZ72JGo2hLjIsI4wVyrn8e9rlRCHDtvtuYvVxL3DN2vWhrr37IKNRkpIcZiRq
2JxPv5UfUGdKfTxBzsAPvg0w4SCRKcGPy1078624ZlCSYhPcAUk8+1YaXrKRQ4XYyuQZvWvQlG1I
Co2bf9MKWzLPJ95881ZKPAUgltJKncf+ls9GCQO1owutnFmubFDyaSYzq+RmTkcMmpoSJq1u4PXe
T1uilgDDPGg1mDaJha33TNSO3ZCHoMOVhhv2nLspyJoBVWOOVw5+8xj7qPlWcZKuoa7W064GToCv
kTDtbYPOZCOEnv3iqeohWhzMeg/zId3atSWe4ibX0RSM5rvDxHK3hhdOMQA755wQW9vFaA7cl1fA
e8D7FY7KL4mWdq23N0laYT0Q8CFdymCejnhQ41YBJg1DcSewPxuOk19Dc6gLrAHCbM0BGS184jPT
FckVgVLZKMfC7BOPbusFZcUnLgNbvRXoqUFtxuNCQuVcK1yGZECBV5sxT6gg7mi7CYj0KkGy+JGf
8QUQ6tLKOxOLlhsxaGxy28SwtNk1fGDKjFYrsxhFad5KE6Yre8rL56Zu4cw4UZB/zpKkXNdZXtwm
apD+mpIQr1jRx80t5enZwi53ZvkQaZCVYsSeCPHObs5j7aJ44CRcSQDsE+bd0b6wq/YZlpW+cKif
aUqiwQ2y3+SguUafzhtwSOi6dGo7UCiF91ncpDdI3xtgZX69sBDONUUYShplmDhgqrOmjMLJ/6bg
qsKtfqARafZgb9CO9ZBQFg7xM8vBkvd0goFcyghznHarEwr0toakoooj3KGahvguVPC9R0ah7Jox
WkrQnpmn5EwJtLLnyWfh7It5Ji8QV8tMovK+tY2LKDogF6gX9rr5CDJmmKKSLj1CxXmfnvZKtCQj
nJpW8EXKDxjzIR50g+glTpX31hAaKm4o3PQI9/Op9PkUtEfSfk0CXwmWL2ipRI3Bh8NcvnwaSdHm
yXkumyEUjEkVuQUsFWYXZ/gmE5IpmnExXrIya5908crAOHgajHUHv2Py9DVQSiAosbbzTP8jReko
1PAG0ot3jy6/hSMeKL/FuppHUPR07CfVIXlr5SmmeIGpc8y37r7wjHZzud9vu00wiImp8y0JCrnz
D2nnLQ5OVGS4WRlfeyBdPmDrsJTKP9cKuQYSrccMuzm7URhoV7KIpb+qGnv4pllj87ky8y/v7gpT
0jYpNeWOycw8nZNj1YFxaFQTd080+2GiN2vYQe+9thCq09iXcZiFpc96nh1vNgyvfBAMWGK4QEm5
136wci9Z+izmfN+Q7VCEYPCyYvMlvXvaGx0AqyCpjeSCYuefBRWN33q42d8mu3Ay9LZO+actveFj
gj3wd2Rb1XdMyHCfpGivw0KR8rV+5WsZ+LSqcMYHNjyrOuAQ4lyn/aA6Lwn8z2Rt5xj17SM/U7A+
oCr+4ERl+9BpvYNTZEM+6Io7cH6T53FGen7ojZ8j5IdpGwWjcoA9a1CHP40GpAmWCoJj/HQazMNq
p9vUuqhuQktIRIcdtl+NGn7oNkuHLjiUoi/rNWeIewA1rHxvIBRAwERtgCcbuDcLHHCaBOEqRQQS
HCBDqPa64FIa3ONhntylozN+6k0IzWt0itZ9yMKFIZkAQdml8DVLgLLjVF+pZlrhaAx073PRduGz
O0bgljx7im4ziLwvKirQ76XQTTQOiB+wWEy1LNvjOxr4W9ca2lsuBMk34bbVsIN2Zmq72hs077aK
ffa9MNKL+AqcXgrImZtdsPfd2Cx3hjuAkwL7jGIX9lqebaBw5e6mjK2w3+uUWwUf4SsgAKrtMnOo
nOzTD9lAHh/OUoTezq86/IpLBaD52rYr8b1US+2TgTt6v05C36tWU557L6Y12M1ViBz7Z2jYlNw1
HsjSNdtb/WiFafJg9mDlVg0cuy9cW5CqiLgu4APWlmljIVrCOwPqIVS8LtPqVlcM85NeAK9cwWpL
Pqn8M/O87eH5KAiPqBV3q243AZCuN72HyAgtatukGzQ0CReDiTLsVV4IgUgQqDf2fpVu//DjXP/U
+2CbDwH28+GqB3Eycke2ql95UIf+LZVVE8owQzFeAjVRh62exf5np4JOe3C0MnxCtO4+lD6+efHY
eVcRIpZrdezBWlE2t0Lga3wbFd/+RAi/wTMerEWGS3ALksqfjJgUUFQJ6DZxr2Bp5mjZsG+IbPxS
4YSD2cgg3a8j142Qx2S18oOzLfmSqL5XImmrpJk9FR8D/q+heKqtfio3VcmNE1/LqsquiZ6BRbOR
dsYbXr+JuhqD3vmEeBgzuok//7PvIYHu0bQON0BvawygW2h7GGWluNMiOuJzxzXg9tythl/tAApK
tFT2bONB9eudUcbh54FgQ77xhV082BTauBsAJ7WxGrXB9QGi5aWpQAwGYrMlXTHd1C44qnvKKOzv
YR1Z6UZ4uVXt2gSLjy1qbAocAPS79k0MaVXcW01tGC9ocSewoe4YsBgqEBTr3IwzY5PanqhXip04
+SNlEs3XUKao9kgnIp16HKv3v8ZGo2a30RQKZOhKnXypTdct0SJW1gQbKho/A8cBZrPK8Yd1v1WT
Mu00D1rXTW5niTiUVB5i7EMu62sdwpBncowp+0Ob99o6scqwwUWwr7906tA/BZpVDKj97OIqN2I3
oqivcaPr0ur0adNqgWOvsjI1MVY0uT5TrpMOXL7Ql4iNWwcR6CYoYw4mhL3f31ihmmkHOJX5TVGB
yAd/FvPxJuTSWWarz+z/zbeyzciWuEZlYZDZY0RmibL8WvZj4+0Mxa48pMI6NGxD1Em9DjzR3sdj
jHf2oDZ5sKJ0lH9pIez4FKIsfOhH4CaguvQJRDIp6pS4t4ugE4Sa9Sf1il0ATvK7FpnBQ+JXlg5j
DSfCvT+kjEmgSq71yPMAm1k/lLABXKvxMfCGygeWExn3ODzoSMdSUMdrDwyNvpqi0RMbnISU4JA5
TToG26EFlnlFXDQN4vXk5eJlrP3+MdA6RKROWLvmp8rsR3cVW632zQcu963u2AquO80ajO9A3XkK
X/Wo1ABOuZ5/O7J+xVrktf5V0aTmt4b86Kyp+EQLDFwmeSCextysjmrhxFJQDiMZR0VceWnziL9z
jDOkm3TuXgfDzxxIPS/ZCilFlpTZaWMdFcrFUa2MUM28A12EhHlCNA6CViqb7bDrf1PChd5ZjQzx
nIxgLYrP3VETXUl5dAbbuKzt606qpsejgNqH+nSdHGXV+VFiLRNNqOjBQnTrjvd8Dl1ZSrK9ozy7
l0ptQGyItivoi1fWUcqdS1W3OAq8Y6n1RtMnJ5M2pL/LoxgctoU+7BqC3dieZZhpbiOpHVe8IvyI
PSiCcmG4Kc68LChi4SmY+/WErJMJjPW5vaX02HmaIrLmzlGsTkm+f20oKgrFSnWRhJtHabslVe7R
UfDuUouTb+yjEB6EYHQVta4Id8ZRKt8fZfOMKxL6QfGQ04vBT/aVSKLH9ii35whDet9KFX7vVd4z
EEek+c1oI9NXyT9ZG+0o3zelkr88ivrDo8CfSwFi/+Ao/MeYSPmADBocQHlEA2CE7T1Ofg99T5Xs
gC4d6ruudQAKmJItoFIHj/dv0dgPTHTgA/lfEIERhj4+IxJQMB5hBc1fcIGvSSl/2/kODEbJNegg
UKr3GmWx8bY5Yg+GIwKBaQ0OQQUnz96hMUtv0dADS0BrGdpPkQl5GdSD3Y278EhUaPRkGLcmeNkK
NXfasgqP2AUl1UftycPrTd8riaQy8OSB0BAeaQ1QfiE3gPwPoH16qfhely2+8mPcGU/lX9DDkIUm
/Ld06LWt7wB7XPMitvKvXdQbfy5fiN880kALOYREqNnjv97IoowkadjOR3QMo0A0rGfWOjGD5N6x
8Vm/3JR8Hb2OhnJblckV+Wih8J/Mw+ltVTE06kbgB64cqkw5l2y4lzXupFizesOuhtR2HcG2uwL7
PG2bpsu3l9s/21WKFgjwyTrIeQ2BSNQQqHHDMwYPhl3VWsZHzAyGjZvW1ULa481bhq6SjedJb3PS
cqE97WqY5IU+utIm3icBrGiQ3aqyHd4ZomBAXaJNKuIf0isUu522otgqmDLByaU3OJXEDrevrjNB
HbZqtfD0PfPtKOeU8QLKmMg2zKIhk+qmUztRvotRCex0OIgQXyRb24VoAHoWI4F4KsPbLnbKa2H5
7s/L3+7cgB6TOZQ86ASAZu0D73FyrnCUlGNctB9HLAmERRr1civnZgiyF6IWSIcoQZq978sug1bn
Cep666LcmoPSbE1wDqtRkvovN/W2QwTnSWaQgaCU6s0TsW7NDjq3S2lH5MXbiazArd1gtvFvWkHX
wMlGdOmo1XuVBNOg5/c+EacV+AF4DL07bASeLAvD9jYuIjFlHsXw/AcJrJTuvs7yATKm+iCgGaVJ
xT3vb2cbW1mPq7JfKpu6Kd27oQFQ6I39cGfjEgS3OEHJb1FscgUruSfQHACYUrx8IRkil8DpnkMm
HwoXeWOqMggkn/4y0MSNWXCBxjreVr8HvaXsVK7hYLu5orto1CQRJlwqBDn3cTXKg2SpEJFaacL7
ejx8b+wK2DJypwN52WTgHiXGfmE/O9sKmjtScuT67XkiC9CEaNk5TRw2MoDYmfisQkVfCDO9DTGg
TUUIhoYa1RHdOe0KB1rkBjbnA/X73goMR/clLwCkQmZwHotMG/526v8U8P8lz7sLCvgAH5LXADr5
f/+rfzdsWHIyyYb6j1XM0fk/+nfcnqU2GxohVbN4oMmi/n/074b2H0LXFqVVuCEDtbT4Q//o33UN
bB0LlRyUzOXKg/gdbs9yLr9aYZRKEEczJQ+RdBiZ29kKc5Wx0GoTCrBgM3MH4wDK47qswlVMUMck
Nl9FL68G5uHv3/1aDD+b939bBFfDOSR5d/Ngbykt1OvJwbLCwWNCLfYZFYGXmzgWr7zpFekVXl1s
H5Qcnk57qaTtfegUayjNV1O3TvWN/ce/jg7R6n5Y/aan6Fd/1qvrcu1dLbQtz7JZ21JYyjeTgAI+
0GnbYFbLtM5x/PLrn2Fzn0L6CW2wbPAsg0DZmOqdjCZn48JNcF5jqcsiAmYZxzyNy3TOabtR140h
IQ3e9JCgE7/YK7V2VwTuB9sA0s1zMC4f9dTau/ZCdaecIicdJkAmoZr4JToy7T9rGHJCEYyjDrrb
ZKfkEZ+vDKfcpn3/UhgGjhyaby184DezliY96n8ZYnD7bG+zvvYW9gAdTXLZ/IHdSn+N+SY+dZ3y
0KvOx5rk21OTxUsV1GeaRW5OiaBrwZ2gLuC0WUITpH2jOFwXU0DoR2j6j8Tvmq0/JFciEeDdr03h
KD8vz6g3C4bCPJ18IYW6eLy/+bAUvCgVDhvxOlXMhkQFDPjPI/4Iw+5yO7OzggkkE8bc0KhVJXE2
v4/aAS47TZXjZ9akRJQBDGNZRLbygxiDhSuHPHZOpwz6RkrPoHESxaeM/3Qg7aBH+lEBSsipIoqm
uwE7LNxdLvfn7bjJRrjXkMmleN+bbW2In9NCoyB2HdXQdVsHTyIx9H8PvJ/Dfwe/izO72dmeWNxq
DYoBjDeX+GyAntP1RryWr/Ud1J4SA6nyu4Ecb3O5O+daklWwaDLJk3FrOB2zIKY6lTXONAjVNfv2
ui3SNYtvoUPnRg0BGEcV11tOoNn25RC9M/WygNmmhy+OVT9XGIJc7sn8wslMo75FCm44FCFozGea
IrSuVAe+TN9oNQR9Q39I/ao49HXxPKnZJsgF6ZZR6/qNoXjJoabCZ63nnfqk171Gjq612i2A+WLh
h50ZYl0+L7kEu2TC1dn6xnHOCOCcEy2zoIsQxwY1ucJKYWFivj2euFZygHPuksalkGnWTkukv8X9
J1kbg/hRozjaBW38onqptVEJm211tfjtOYX91cpAW4T4U9Yrveqa68hSk5sqwGbIjAfrqjLhbTmd
8aftDILkqRFuJrVTf13+XG/3dwILJKk8JjkJvjmh1uZpkHqmw6iMz+nwy/Hv0rX+OBofLzdzPBhn
mwIiAYsKHi6qNuvpdIJrRAC9RFpAWD3Ru7LHpBQI5B0+jjEg8rqBt1430BVWIxwne2UM9aFL9G5b
Yw+8HxWUA0ADq4VN8e2Wz52NVKC8jbkQAmafKisbXR27hsNNCdZuPQYPg9d/T9pDZ121mSBDRhnt
wul2Zhry2kOrSAqe4/TN7ggWlu1eI+xnOttCuGDqo/zaL9qFAMSZpc6Zwm6CEo3K6fmOMkRlMxGN
S9bACh0ZxPbFLitc/+nyh503Qy09ZzRbJCcnEIL5hSjG1QhdL/OnHAPlHqScv+mE3ix0Zn56zVuR
v+LVW3kCcmpkMBbXSVHpmxAblnVaTPYHvTcwsMnqbmFizD/SvD3571+1F6peFPQ9vbLqW1P7MFWf
tKWBO9sEMXYpvXTJes8WhF2oXd16NOFRJ4ONZEYmBHubpd1ITuHX6+6odSA4xCORNBzny2lPYDx3
SZyrrDsrEDcN6Y596pfD194J+ztVrZvvDf6dwGqrFSqhhwZrvdWE/0+z8EPm+8zxd1CoQEQFff6b
7g7pqMHVxTUkaMJ9n1v1ysX9YRWq1rbV1X4be8XCnDnO8Ddd5yLCZixLkuYrwEUOaal5n6xNpxv2
Jt4Yj1kHzM63wc5NUR8/+w1U+zHxzU1lgLU2oIQNSfiQSBaCGt9B+TwYziNlidVLW/kLIoozE0CW
H3BM8DyDBTGbY9Zk8jYyBT/PF81PEhQJWviGo9D3h3eK3PTj6L9qS66vV/O5co3C0mN237GK1hQ/
/7JHb0cp/UKX5Jx9M+KvmpndYlQbDxsxcXMXgefeBHl5DToVl0LzfvSip1EPdWT83XenBh7w7m1I
YttliEu+UubfeoqS1lKMmmluKzCxazv5UONnuDSl3qwmTi/KXTUeQ7KbzmwcOYNVUnQ615oM9HiE
RcrIs29lFQhgSntXx8HHQgQHz8+vIa/uUy9c2JjePAS5uvM1pQYMjYrzhsgWKFmNhyk8+CEIfjmt
eZca6bNaqJjAZeG9VrcvaqdvGswG9fqdBAF93vZsxrZF76lJQ9q+Nn4KXNx1JQKY6i7sFPMayjfN
zAZZK0VR4TJVg/4dt47THaSJVEuIZWXr5bVNFguj1ysS+1cG/BIMiHOoxE2/vzyj3mxYcqCJTLqk
RJBuzR8YiVM1atTwqVEHPFRhf41ryVbR4mcj9bc+YPaFbp9rT+4DVLCxWhEznS5R18FSyRiw7Qsx
G2HL2A8D2T/mlG3tBgLEl3t3dpCRl9A7KDRo72ZB+xC7naYJ+JaV8A5hGV2HVv8I9fY6N6tHLfZu
S7umCmdybsrI11fl6OoraLkLC2p+AZMzygFvIgPTBMLnF7AkcgSBUq1aT2Fudi9to7NHTUrj3CtJ
ZdafcqMT5XOKO0m1g3NcWk+Xh2G+B8uaWEuOOq1LpOLsdGzDHtSsYBTy7F4ZP3gN7ivhUuZCztfX
u+Kx8BYSBqF+tFiENE6/LPrlnCeHfOREVxkFK5a69XpEIcMSSvBcQ4DiPL4oRcioW04bKlPdzHR5
hJhDtQ1gBcd5Ut8BTa6eIj++ujx0ZxqTOhC+HlWXJlHM08biQUHHlLY01qs7YmBrx9g1RU0ZkLE0
V+e7LgNosSIo3WYI2fZmA4iB0xgQHMPR8ot3n/s7u/7oZ9sSW6C8/pAOsMutK0wSFi7qb262MkNA
HJbALrETaldPO5g3gzK1Le+SZBI3rECs9ezw2+VBPLPoHS4nsB8JdhEqns0/fFezQh/oGRTvr5bV
wVIPH6iHf7LV4kvrLxE/znbpVXP6aZdEQoo3DLATxG+jw2+huh767vlyl+bzQsaWXndpNmyDa4YE
oibmhYPK0cazVOTOFk94El3KUix43hgzAyEl05CLNDHn+SSMai8IVGzF1im8JAyeKvXz4OtinScp
ToJFrCxM+vkAyvY8GUondUxgcp7WCVHP1ymo9TXG8phKAHLAwGBJvHm+ERvxDs9laGuzlWVBaGwE
HG0cXuGg4kmBFUe4iNo4M3So07hI8BKlTnWeG8DJfKI+lKHL3fusf8rFLzN8qtNPl2fDcXObbX40
gwsPuQ5PVjKcTjnV9jNqrodqrafGrouTT00kvqfYxwg7vTbi+IEr485Q4UmnHSastXtIYvtGd0hI
CvejnjPMSmNS81l4Dw5A9YWfxzOAH/D6B0pRMekz7nLEuCnXnv1A31LcUGKCV7VdqeuhGXVtY3UI
fP50E/qFlZYqrrJpbIpFtmDmi2fMS2u08XZnoVghiYqpPf4Dlr12Ibjfu4HfhZ/DwLXSOww6c+e6
HPuYGsF2tKZnfXKGu1RoypcxV50PxgQ8+1uDIDjc2K1Z3IuCgAg2r36BF2QcgyPVGrc7IHuuH1xn
zMrfuRvp977a18lHT5sCjStJN92IwXty4tjdNo7ifESnmz0KPRTuTaQ3wj3Y0mUFFyBQQodGNMVj
jb/aWtNwS8FZpR8+qQKjkzts9mBpqxl2NYAbt2qlS89NPfwSpEF5qxeacxfjH7RSkhZb6ST5Y+Fp
Y141ySBdoXsNG4AgnIJqMxQ2tPraxFZjTHGt3I86Ya51TrCg2mOaSJSn9pLvaeLWuwhl0HVOYkls
e0sNyaw0Yf9FLT29pfA1v/HxXqH6zi2n+rpvI+MhaeNdqrfhB0oZ/OtKS3oKhykA1qva/qwqyVQf
rFFTb1QtNx+9gQrIMZ6e7aRo76oob68EFoI6GDrSsl2486s496+0xnPWvl4A9xd52GJ+7BfiR2Ol
Y7Zuu0Ls+o7ajcyInPu6b/WH1k/KDiMRMHMdn3SD5G7qngM/1z9a7dAI4t1RaW0G1/Kyq97Npw9a
UqoY/+notjCgbQuli6hkqLAobdTwQWTjtTDjFifcblW5arXPysT5Yhdp86dWW2NLseyt1gT62imn
TaiO1UM2lBTJusQwqTv+4+INucIeDq6MGuYKRXnZvsQLVVeFQjWaaf8qsxEQhk09YxJP6UaJBEVp
k1M2ax0z3DsQUMmD5vw/5s5rx3Iky7K/0ph3JqgFMDMPJK92rSNeCA8PDzNqZZRfP+tGdqHSPXMy
OvupgUIVsjI8rl8KMzvn7L2Xpt9yv9Q1nB7duAza9ZujI4LWuWkC0yIq7ZD8wDrMKdetoPphjfNC
qezf1Oemda2pCAgwWrjaBjBAqMMz1rFvnpW6X7LCqi4Iwmk2SXX+BdO8OYy124BU8lYjgrd9MBvz
B8lZHTKnSbYhZ6VNA5B18IJQK/LHbBYEwDf1wR+1hXGQfZfI92Dp8SjryNlfZqe+XmruMTubEbaL
9QA0tI6mdWmOXnOWPCyahn5ymY7duZrQkPTC8jBCJ0FLeZ0GJMuvdQ3LYpD1ppp1Y5sZ4/XZpQ1X
aDFIkqU/WUwcOdrNWugPMAHGPuS1g2gvzj31cQxba06/Vvi2w96BbDwn7Zuld9mmTYvmknSK9Uhd
BjSUN+z7NA86dkZX2sek+7oW2YmuvzFFgQJq8eIhsibI8LpQ62PpvDTJZhqM6RFOs17dmr6c640/
DdW2KtJhL/sARogGn+t+0pgGhygpzPtB/2GDFcHaM8QApVFTyS+rab4Kjcds5kSFM7nXMcDk6iGn
kXjqcW09gmpMY6PN8Dk2TB2PirWtHVNYPVq7HTTXfOtTzd0CXg8OpWBV2Ii5DIEyXHYNAsgCbayc
ChSEzrs3pqe+cI6Q1LfTArpB9bxAMHik787lZiwcJULdBDF0BhxHvqqfBIzyGBOfGRpoag0E7xuo
ryVtMp+fn2CFS7m3/X5TrcFBImHHt/IV7fB2yRCyc8Io1nQ72lU0ZsMzAvFYz1I+LosLo1DfB/jR
sB31fU8YvAIm4c7Dvhn2mTWDHAVqoOMhGJOYnSAcawIX92PjWs/tRDhaVfUvrGNx4Bb6iH5dHOmk
wXXQCbT0VWSn0CqawntSzTxeZS7LgnCdDEAUAkrk0q7xDWL7xCnSvNZ4Lo52Z6+Xeo7wf5tmnCw4
T9CVIR+nf+uz9s0Xzi1UlWLvZ64oQ5WU7XVjq2RDELfRbfAj3FuCO907trzOhhVtPDrSdTt0SXsH
ymPlflu4B+rF1G9Moygie7HzbysUuAPe/u9+DxerFKP7pFei2K+WvLSr5ALIyFPl2C+gkaLGz4iF
9v0b16rmjddbewGd9MYByH3XargKg2Bmea20KY1EO7c8T4JgmoPTGl157IjUui0DhhzGnEDvkPAd
wsVjf1iL5Fkhw4sSf8iKTVnhpTgmdE12ASkHyczrnUD8+AHVcdA32ZIu8qFS1XIDqGneaVqpXQi3
SNzd2pfeCWel1OLFX30sL6V9WdjmkVdOXPh+jcIJ+3jTM0yDwhFOZCCFq2G89cP8rI+z2xyZVoKe
H6fkLfCWmZzCWV93q+PcFFbZ0A4sMWfmzVVqIeGmZo61eY5pRsR+vhwpw8KiazYK6I6ZlnYEszMa
mn7eY3XRz4ifxGGEMfh1RGap/kyYfm0fIYl29l0vLOu9MzB9YEkaNhTIGwJoLi1dXtJ/3fVJv1k9
sDICM8lVOl6lPWOJJnCjrJD1oSC4piebB/pzmLntHSjT4VjIjpwx3UrBtUx+9uIL8KHHXs6LEdpO
e+YAkoLZwbkveKF5RR2wMt2hcw6ZsLqnYM6dI0pU+Ck6ge8ReYRFcJoFHoCW9idGpkzPItUj18bk
mkJStQmSl+teTmJ98Meh5gs2rXoE2TPS0O74tKjHnbkJhLfuEzF4MWefN6Fb1RueF1IZa6N5YaV6
ZZDWMKJQdh+DDFtuhalN+5VU3qtCg50c9+DfUxh+i3WlWQUGG0PMS8cSk09F3C25Gc6ZT8Y5qZk5
PSnC7Gdv0WMiBrNHLe+QtJZjNu9BCsOwo0uZh7PudOnebL3hTCwOxFUGRfVr2zXTbg6cNWBLcWYR
m1B6erQAUEXiMQ1aJ0Ls/Xy2k2SZ+9J7jRtbsOMn9Hsg2U3t4DTt/ewb9dfUcxSwnrXdNq5meFy9
adrAaZiuSrdcbiT4ZVw2wbOVqfay8TToL/Uk41k65Y48OjPiT4lrY65rIrVYqTUoxaExEowAu2lt
tnpVPvZOxii1nRo9Xtogu1Ql7Cv44uJFmDBwNyS5soaCh4a1LrMQm84Xe1muqrn3s70rrL30G4jZ
IiUxiAr3RmGUukjyOXsrF6uK9YozOP3o+Taxk5031icDgu5dTXhrvNAJjJW08z2YC3lR+dNBSd0y
mGOIzbqWX7psOEBs6eSmzW/LxH+omqq/DhLvuTzjoQSE7NVpesYOM9HfHZMPzc7H8kWsXJVT0Y/5
rmF/iFjTkqs+t729vY7XQYkJLHfquFwGzoc4PvWwwYRyZ+FZIPaTdymsOQNrYVDYdxkkY5wvmn60
l7o7+absX0By3onCuLWS+VlbrN3kYZXZFwVLTqE2uAWouZpKuK/5tFrjJsFac0ZzGtmNlbLZqOTQ
rfZ4k6q6TzBXaEkQ5n7VfZtk1T4rIj/uGg6+121fUeP0a/MA3OkEHK3sYsgLd2kajLGp1M7KlReD
Ec9/EKa0G6CSvzSNB+rMS5kEtYX9hAl+pllkvnpD+l6W63whzVnACk+d5Nh5w2WamdPOmPkSdWXS
hMnTJ8uq67jLhzKeZi0Pk7EQ4TAVJ3F22YkiM3eQ+4bQHjmOY16+Erp+oTpzg5GAjY26875dZRtn
4C1z2NRejAH51e3wFY2N96PzXDqRqhHX5eAf3TPA2Xe3dDciF6GMPdQaqELOA0Vr1ReTYVX7sQ7G
LXSBfk+meMU+7Hcx4MJMwE3SrVhr1vP7GNXSvVnmIBxzs730CrdgHJ23WHXnUu2CnAbJ1BRs3Ca6
kvGExaKW0dwlO3d2zagg/HfOaqZJ+KTbPqxnGIy5pRYReRQlb4MgcmtyJjOyWzl97RJOQk4qvrnm
DLc9EYKDc48loP5atYvcjLpYy4u266CBLoDaeAFkfugGY7hsyYdCZ6nmaxhikKOdZq63WeDOCFX1
MY9THP0M+RlGYDaR46Yx3G1rM8q2U9ZTGK1dG81rUv0wLakdiKcNNmPWEnHjCU8q0i1YVUvClDZe
m9YbMy919CYqIwyn/1Yt1OoqSYECJmTYkqC8XbDFQQ+VY7MtusHem57IY6ak1Hp1Pj/BQMihOGpX
xNz+qM2hu81cVRVbawqK6zRlm9wrllF8EyBLSdRQ9HhjlzAlEfPiVK/rFATtkbI5EadxNZvqYq7M
Za052FsVcHgnDe6C5Kz/osYUczwY/lhEsPLKfB9MQzdHltdWrRcG7JnqMi+Vx6g9mQMVB03O7wbT
MHfvOlrD1pZx7mjE6aIHB177RZ5mr+rKG9twqyTSZNVPexqpPgDBTGmxBAS9GQoi4Z/hOph2JJyJ
XwAWZB8yHIaqpXz4faoKiEBzdSt5BjY1pjvdllMLbcDIINEPXvMKq68TYZbnFccjRy8el370is00
L8sjw8PcwhuwBO/wvkcVj7bXXIyZJW/wYKl7gLzDl8F0kmoj1kXOF002Tkf+pKF9nYQPCC7Dh/Uk
S2JFSKUqZutbmhJLTNlRsyo3mWVdcyDxpieJCX+ToDY3Cd/GfvREJkyVXEuI934omtlLydTqXXFV
W4vuxCxPDUtS2WCMDMgUrqWxnztIYVW9HrSqdfgu3XuncgKtHYzxIaAF9leENZ11LPOqDZ7rahyG
E7Ouooq0xgp2ee4E+Ij9Qe3nNVUxHcIqBFUs8g2bd+LyNAZXi62mSwQ+r7i6TpVmqDipWrMHu1up
LmRly98miHOPqTHJi6ZbCkouRNZTD+WTIZmy50dcMoSH75rkQQvu07Q7pm5NIZ6xqqxR4ya0o6Yt
G18zyqtaolS131PR3nfZ1kqO9HLMC0pzcWQ3HWNhU8XiZNRvHZhr8Sz0Yt6UneWVe4ndzCFGeaJg
03ojxujTsQUPYAzJiL9IltVvt5UyNqMP5zLmQl8VaXKyUmfT6MvJ6p5t7+uyBtHaGek2sZb6SkB0
LG67znSTfQb/bsDfxXN3paRT3zYVCWTrDR9Yv0ym0WwJ9PiaZxz3xXpG3V6uyXPnxxp9cns+LSTI
xzJzaPFmXbuVmf2NhocWTeNikwjUVRdNn17IVleXiqrO9bESc5XcSQ1gaLs00mY1hXmq78Z51d97
RpJDSJRX4kU0MLsHHE2hAzM4WJh2j92JBp11h7+ofZrM9rE50RHsLnD6FOyWDX87zJKMeltT9oVp
qabQ4cfCpCPeKTeNK7fNRMVy7gbatkkmaWwLPU+ucVsteBcGGVOxZ+HAYU9q33BlhS6p0iD01khn
ka1wSWZVEy0kwyuC7khYdFndiShIxzTSJ06HXCHPKgwioe3y4AQrRM60c0uNmX0asMCJtKVN6crb
RcekuLU7UJKXpaMdpWl+DdZlfvNEkce1qTVwUfHhyYgHkuLGq9xX6HE0XdDFT2HHsK+68HN4Z1tt
LuSGQMgUI7QJng58ZX8l8jahoWMlqAmlzi/Mwa3YDK1nP0ByPeWDkD6I6ObLnOsHr0sIWEztYZ42
IJsneaUtBr7oQT60KFgxwXj2e29bO9q5z6qlCttDCJEeLSvSNjy0EFdGVVkALJ16k/OePHAmFXcq
aLZO4dpik8jEOZgGLah10q1rH59sty0IyMSp2pbj/GC7Z0au3beQRvxkinuv3+hCPeBVb9xvg6En
FxnmDzogqRNZ7MyRuTpExoIoYb2rthKaoXYYHO0Sp5mxrWV3nOrxauxAmSZVcBy0prka4INWNbTb
ZfD7PHbUOjYiJuHPEAhIJ4spTKk5+QWt81XFSmg8UmvlXDZtNzDLHJtXI5myOVo4aR+9qjTpJ+TI
eWkmzFqE8X++HqucVRHnF3WYV/8oCllkt0Cp9fsgYegcGf3agwsotOc6z+TFrHl6dZ1XOtDIQM3J
YfDbzkwILxjwrHtJN6zH0en1Cwv9pr85Jy5WnBYkT1kh1jgfOeBuc7oXdRisefUg82A6rNKVz7W0
suqil2atRWeam7kRrplP10syimy3mou3HI1GPHB8WrRNoE2rCu15tn/o+VKCisypD0fNzOKBhukh
qEz1Bt15eujZ9L8Xepdru9HXytuVBjgH0zExSFzPW6qH3p7PS02JIn9FDydFsQucRbzlk9JPgZGJ
fbJigATDrWoL/ipqvgOTEQM+KN4af5v13txWW5rXTencNYrM+JlD04rnvQ3roaEa/TKllk3lpdnz
Gcho9MTjclUHgZLR2Mpk5a9AFJJr2rBbMfzNO9k0NAacKpU3nKHsR5riN1a/VvucId9p0Xvnei4p
jIzB0mL20Ck7CuzaD9nIk0Vfwqj7MzDMt6nPyszZmO1CG35PWF0zJWAcOnNttddpQgGo6XYCZXSc
J4cgCVaAZf/3nf6/GHf8VGWSuQaMBFfOxzmEYdqrlDVDlV51cUr7a2ENd4OHZP7FSPnzSJvnHKEj
xEPAHWTB/8wF+YPUxpxJB7BH5l+MFVTkkUMclUb2nEv3maJ1ipl0K0SQ9j8dV/78XAczCmOpn3HW
H7+gxG0itILR1FjCXNA7kV+VS938YmD/eWB5/hQHNSGDX++csvPpMgqlKSkLLqO03ciqjEiUZrtd
Cc2uSnc8qFGvfjH9/YsbxzwbYSozUg+t4acRqVRl3w682dSIRrlvKtpq49KQuIxMJ7IQGv3iQTlP
1/44DzpPgbClYZQjVh8TwqdvaEyeVZsNFYffZ7tALFHh+1cZUFtrWPbToraL7L6pvHj5p88n2CFU
w2e/A4Nz59PQL+UNbXOvY37elDs8wfGsZOT07l2i/M1/46NsB5cDg9MA78HHJ2Wu2twcz9VESeuG
pA0dwYnRcRT+xbPy5zcBXQXSUFLdCMDh7n38nIqWdNA3yBGsNosZpcRqaJgBrZupk/GijPMu9ouH
5U8yY4+X2yK69xy+hHbnc3gdKcFWp3m8fQPIkHCZjZ2SwNI5pjDO0h8Bp3/p634v6D22OmfKnMra
UndZxrzh76/yn769TQAcYnMU8FDU/iTGADXcL/l5tO+kfFvrtp70iHZ+aHUcpYp99SvXzJ+e2/Pn
OQxy8ZF4LHWfnluHXjTQFZPO3qa4Uac1bGPkfs+/sk/+aQHgY84D8LPA/YxO+PQ6Vi6HfJe9PaJl
VYX4PLwI5dJd42gPbBRp5Jtj/PcX8lefaH58jILK8kuTRnvkFt+7AltBQYCBRaNQU1vyTX5x2z4L
7NAPng2pvIqodc4j+PN9/cP6jVapVcJHyNLUw9FwkyurJ3OCcyQlTC32JvZ00WhbSbrXz+/5j9yV
D3XJf/73+Wfe6mbpUiHVT//fv/9p915fvZbv/ec/9OFn+v/781/jcolf1euHf9iQQKSW2+G9W+7e
+6H4/e//zz/5X/2X//H+8295WJr3//O/3uqB8o6/TaR19Ueb5PmN//+7KqPX5v0/nt677++ff+Z3
a6Vmmr9hakcwbPE8424/j+Z/ZwtrpgMmWMcuhTkH7bnOB/2LLez9xiiFgsZEzUXO4xmS+C+2sP0b
vDVYHJi6CdBEuP5PvJU/tTn/3ijOiQxQBojERSWIhhv12scHRZSuOTmguWkla84hB1tNq74P8HVQ
xxzHfLW+NoRf0Z/qLHIqZAtHNcgta1sJv3wlifsok8FtN5rGTGnOip5DUqEX1y5clVfbr83TwBy/
IRFh8unkrWZL57da/JckMDQGPvmUxvlSl89BMg0XTJQYuxde2I4QNfbkEWnPQ4ucIMoYXDAsdb5l
uq292nR2EwJRpg3T+RW57EoCboGeEhzZFOeumT7+4abe/H5B/ugINc/X4cN14hyKs4kUjPN+g9Ht
43WCdFoAD7Z+sHqZjxY9lag/R3XtHAZVkS1Q74MFL+VeOCQN4aYc3pyFfA6g7uhfQuwf872GkgJY
u2eOT2xW5RJ2I6fbTJOXdUGQzibTdPrAilFPEhrDkG6q3F5/kR/6l9/DQ8KCVBvNZPA5CNIae+E5
U/2jbaS8I8f9XVr5siuabAgLV4ORIOrvXUMwilcJaydGYknIZcHJtfSEO3kN1jsljG9JkYzHxFFn
Ap9ON2kyD8xpulNejfaNRZv+IJD9/GIr/niI4lklNx9LLk5lXhtcOJ8WtQ6BjdUH4kdVJuVFhXwQ
/J5Q0aJG88LIrV9hXj8toufPQ+WPrPLnmc0EVPTxnq9TQWKR6b0PVvGi5c6jLFZj4zSZ2qu6Kk7J
RGTZUKe0hpqaZ38ut3//0P0kEHx86Ej3Q9yEStsjl9o/X5A/rOKkj86dmuv3lDm9EWokHkzhwFT1
e41G4wfzR7Q+ST8eAIM66aYd9eVbaZuyiSiVF9pbCH7pJJX+RTGb107l6Vo4rEX7lcypYrPmi0fX
Q1cN0UxMM04jDplqwyRce6pTbTO6GL22wlJSQQex7taAmmpfFp14rqpK3GmJT+08MND+RaLCT8jJ
h6+NuI/MdNSSP1NHPseo2NZUCynVmzV2YxvWprscF6ZTL93cTjJc9bTeEq6u/5D6DNfaTmb7vBYk
NL/8wr2nBKbjNpPBaIT5VC8E+1QZ3aGlGZ4Zoqgr6doMmMknvSVWy3ma5Txd8X9RDUhGuyxDRHo1
EqWKU6cPs+/feug5D39/a//0KKMH4gn2eAk5ppPf/fHO8nLUyJadbw1dGQaYxboh0FAyEDTIecqS
X8XF/0xC/XhJcWkhAmUBM86P86cDT5vpnmkt7beBOIcXJxHOZqHBH1eFKrPDUAbmK9Bybz9q60kq
1GA4Hvs7c6xQBpgj6xFN+fGibjoNVmRQkcRnVLmIO9vWdgVBlwdN91u0WJ6vSKvKg5TemEmclt+O
D2M5aDo8G7qIKYXK9VLo5C9KrDp67eEJHCtFbqFmISZ2gu4YWOnwg9cftLM7WpFG0fIrH8nHQy3v
NbGZHLGJtUFkTF/gfFb742tlp7Q7yvVtYgYR55Bv4oVLxvC1kyemr2HP9vL7sei/6MH9z4+kYsft
D+qM0/THj5Rp6inmLG960fmHAFlDbJI0HDt5EvzioGmcb+WnW31eJbnPVCbEC3z6duzVpWZ2/dsS
jC8u3M3zGKEvvhhMILIVtCUipWnd5xyQuSE+WZ5pl+WXCx2e+Re/yk8Q9sdf5ecTp0O64BeC6PLx
W+dB6fnSDL7V9qx/yZe1pGEW2N2NmXXVhA2/yceIub73mCX0BhmdCu3lPCR5MTM3j6piaq+1MnP1
aNGC5F4Tzquax6VDeJ6y9CjZvFWEaIH/xuPE6KEPVBqKobX5rNL7lSX2Uxbq+R5aBigLlOnnkgG9
1Mdvo6d02wvNRfBnIqN2ET991/tujTpe8utxUQqaJ2hwhJS0HjYN78373PlB2Kd4pmNP4CVvOyMP
wibNp6u1nhUjMZn6scO3eJ0IM/2xuCPrgamtM2eI1by3+6K/ysViv5D/Oz61dYLqRhtG5BLGnli+
9DaXqPAY8fkjXdzaz+iFKeEZYZfU1d5chuVLXgydsbGX4lFvlHNyHbmebMqCC6PwSjQWSArgEzgZ
ejhh2NmtUaLVCgc/1Q6pqLVfVZTmn59P6jrPo4F1tonzZHy8jNaoEG8K87Uzpf7FHjq3igxpo08g
mB2dSF8tnRcbSB5Pbu3OB0/SYM3XrDhmZSeAv+hmdtePdRvbyYrAifHSvaCFzjCeXfGHstI+1rsy
R2s1i0GEmurr25+L9z+qcS7Tt67u6x/qcwXzoei5Rsp6r7r3d3X52nz+k/8Da52zf/Pvap3yvas/
Vkfnn/i90jHc34yz04B2IRktuCN5238vdPzf6EGhBHdNOgn0FM+r378KHes3Gkb0Fkxq/rM3gr/u
X4XObyxBGImQxAMt0nXT/ieFDlXWH1ZFj2Yi5l5s0qyKP3Okzv/+D2t+zWggQUcWj/pQ7d2kX0+t
NWHYJDf4F6e2j1v7vz6JD+JqsOfanxY9hdiPONQiLiqUGpFsnaxE3Zfm29LTv8ENILHiDzfhL2qT
j9vZ7x945s+7Hps4y9SnY/E6MM2ygyyWzMx3nBcNFWVqZjHxpxRRd9qhNx1NG1VOF2hPf//Zf3VZ
IakQjM6iyOX9dFmTyUhRPaRxpad6EfeN3S072+gVsps6F8UvLu1ffdqZFEoMm4kjNvi0As8yURVL
V9ygwjCftaSr0lhMfuOHUzO0483ff7e/uq6+z2MZmGABIRl9fGTAJcmJyizuvKzckaKsxQo1s51n
ziEh/TrymX3f5BhSf/G55wfk37vmz/tJWg0xgsRk0sL93AMbXebAuV/Ho2uIaG0JR84VgjnXeku6
omcvZJX8+2/6V594rjPOKU4AypxP19Ws/L7zO0It9IrUAl/5dgxYfTw5jSnvDaTTsSmm4fLvP5Tz
1ucvShnNEINmFf99bsd9vMCeBVdozs3tqLS+os3ZrWTd2yZqkIGV5PvkmcmlrNEm7b0EzczWIOD/
QLtBf9BmXRDz6vWINVvHXe4WzSz0uCJA6t1gtvfoZJbSoybtxpXSNddN4omH+sLCLYj93hiqbxMy
IPa92rRvtMDt5t1s9kb5aBcUkqFfTT3RGv0s6o3jtyClCHUePaaHFd6CKRvv2HYVwY5+Vt1iTXco
BLvCSTZMzJqjZtaQkvOsSIxQTz3r3AVYnWUzd31ixmvuDWakkZ3bR2NLIXACWcAGt527RZVbUzmO
JKmuDJimRvQdsnG3NLaLMchiDBXNM+TrMBsql4TccSq/qwLRVdZpqbtLjTS/w5Ldu7dj0Djbye5a
ZAF4Me34bGmOirYK2tiy2irdkFaK6EEu6djtG7NQvMR+VTydk3yyrVZ469cR+rWMOEkbFpHdjfWl
HvusZsimgZv1uzr/KlyXNYZwLt2Mg7YyHqfGsNG/9j3z+Fxz0elkZHpbm94cYY/DKlBXzjIjdSl6
3z7oq6veZT+qZaP8IPtu1cbShm3SZ+uGCYOLQCIjfTur7dF+sqSozgN6kVeHkpY8lSCo2OUL2q4F
yfMyOsZLABDbNLBn91555eQCLXw3aQYpLNncV/IpL/saXgJbRUKjCQlYc7sCQ9NOS5sVDkITqmuy
gPPRzltKfjF5W4QRUl6NjOUTPCPV0HJ2Qxlgt9fMH2QXlnZtZ1sGPKkTFynj3sioZ3diGSQMJkBh
qPz8TifJUh5LfVrsSynHeg17LFo1RzYn1zjx0cUvxYVR0oB+kSXXAzPArCnwPbJ0/TqNIak7yxcT
jeNy4XudWVxMrdVPCNXGsf3e1mioUo7SKLdWLEBqJC7Y77gvVwYkKPGmD1pt3Nv+nFhbv0hTfFgk
o3tO7OAAn15WMtbdsAn0ro1Np7OTL7xfXRfmg24KiiMFtbhUtfdjQG7VhpnK8yBajHXidQz8QUS6
8jjKC3caH0qv5fioCwtRpJUKJZEz2suLHIPpYUEliZiWDIPpbAFBhpAmlXYv/Gl6aay0vRtsNukI
Txdj7i4Ymx78a55cFl7nfiH3JtmVq+HkkT7UC4Waltn0LcvAvtKbftDDop7Rh1LJawiTODzKC+HP
qGZhpRm0BQwcCFaxvGnGbLwCYi6+WKwib61JXD1Ok2QilTzTixtRSf1b1/vB95wU0NfJTJwxonAb
1JbkechnBbBdPWRUqN26rSQ8rSYd400wazRDM6ns+woGRMt5NuB6lrXXPqSGGvqwaFcLbVSP58gy
pdNEBa3hV4boq0CCozFntmnhlF/b1HIWK/KcxAXKigsg+2IM07lgphPxfZkthFOtm61yQ6JIGgfo
V4mqq0rnyxq0aArbIZdBWDpZokXrrDdPDV3kJXIV/xPKXiZVPKVN+ZSLOj3LggsN6ExrNkirK7dC
qyVWhFDa+XyNYLdJVOibOTcuKE2j3yyJVR+JckeRxdQ+fSDfefXjhODkAfzAiMfDz+lzBhLwUtwl
GiDZvg28O5WKuYqk39LdaG27/NpDCwo2OC7Sckv+vBhC15PaWb26ov0u+6qsT0m2tOWlH6zMnCZN
Yq7rCLq/TPoS2Q6uQHHXEw2CTJuvdfC9ppHXqe+m06bsA1nnMT9XBPQdqmW5abqhSw8WwU7dcS7J
aQ9Xe/amo03IpLvrzSlwtzNvWxLXY4Owr9PopmDIKtJLS+VJ8hBMAZHxhDMVJat7ZY33ZWoXSJ1a
t9P54wumkXLqLRHb2dQtkda6MyIg6dhqM2HA69H6ot0T70EziuBRNJ4QF1Jf8mm7yjUodp5XO8NJ
ZQXoCBMzrfxu2P3YXXStv5RnSa29HIyW3P94PlMYbvJGNfaJNddLeRHrxmefHgJEjbnWN28BaI0L
jXVN2yQcBSfICZpOVtpCiIh9yfda15d+8Gd6znDcFrYTQCXqLs8SfESj54h+46fYBHccUrrx5J5j
ho74RLJi22pBiuQclVJ7FkeZpEizENg9OIJhcabDOI20Y4exLyEbpFN6X/v6au0blj5S0kfzUQxp
/0Oee9DTlKYnKD4prc1a074zJ+/3JLKjal2MWma7bJa2Fxnn0ph9NCX4beyEt0QmMdnONncctDrk
KHan2neQmhpGWdthv+bOFI1JO/c77I51F5Nk772NftsgXhVBvzNSpTlAQhz1pZ/QKadINFFcTZ3/
1i9VzfqT9i16aLbyTR70LRw6AQZ9L3Rf2dtprpInt0BSg1JXIDgEup7ML+BFEY0Z2CxPVjagD+r1
aS0OjS6b/npZi/XI7p825/QWQAyxSzDbRTDU/XoJesAw7q1Z+k+9mAMZ+o3nE1ItPb+PqnUazY29
onyFyIY67x6Toe0fVvgRXizSmbT8Nje88kj7YCwv68ronXBoHVWiLBWr+8LiPaBVISMcx0ODvjua
5sD7jvPGeWlXFbw6ykVie7YIbCRohiursouXpM3dZe/oaVOj67EqdyOBG1pbJfAUhbM7KxAgeYka
GgkWY9OajQkrGOqKn2JzB38lqzwmKl6fCQMfQZ68Joj0o949R+uJehRfiQ1fEIFrKzd25PATWo7U
vpqNa172hZEpDnjSntnT85rUxsRdv9tr2V/UJG2bl201pBN54tLTti6mxTLSSuF3z5M2KMBWaW+5
32Z/CaodnOSk2CctN2cHQw1vhOb2rTr2fj7nx1mDDRlxwEA6J/OlF1tkhBL7W7K0zqnterd+SB3p
DxddPo/ypKczy0xou0ljbcrh/7F3Js11Mtm6/isVZ04FPeR0szvJkqzekiaE5QaSNoFMul9/n+1T
ca+tT1eOMz81qKgIlw0bksy13vU2GbFoRU4pkZADzYcBJkNXtHGnomTlddJ/wj8ZGLWedSESD7Zb
RWUQNcNuGqo0p1AbsvOTaYCXaJGrV1yVlyjJInehIBXL5bqMcb/rU44iKp26FHtnWpZ8W+uSbbhA
5+j0QN7eYm2VZh73fQql0yFwbP0etWXkZenPwmvH/uCiWJNbG9yp+FILT5X5RvD44m9ChoiYKpbY
IyP69tUCEuLnuGg2N4wuwQ09mvivbWYv63kz6Ehuizx3f45zJa80yrJnjBnr2zUPhDfdypqkla2L
p79IhkbSOulJYwHS5MsBnk1oHaNiyK8aWRYvIbqsL2DlfZRI3zPhFhN6Tu14zOQLds4uYlq/yvGx
tj11BR4f/wzXtroRZNqUe9H2/XPnLkT2tOXEgCP0tV9frG6xfM77kQKQ/Rdzm2UpoZWXauZzH/yK
/dUZu2UnzVLqA6Z+zbChNCbApGoH9+sqi/ULMJ4Lr3iJ5Pe4K0Z/50AT5h3awXSZd92ACKfs4q8G
Rdid8DuCpHn19lE7bdHudJWu17Ju7JADv7ePq92CA0iRTRoFkGO95lPQnY2qIcFhnkg4Syxae3J/
l7L6agYjrv3JDSw/8epl7KwDZ3l+5g1lPGzd06yLkqsrvI0j+/phbeTU7QQVY0SQunGR2YXdkCV4
adXXaI5EsynSwXsi32H6opau+eJXaXlFReY0ewrR7DLti/4ZbqOATCKd8iLwdHUfIpwFH/SnYEmK
GdICZxLo6EZOVvbCduUh4vDG/Gki4ElvXNFHuMtIl77JTcMvDlzvmwEp373OSg5JEEEtGS+Sm0Bc
2+J+CuomyPeqd3S5yYvcuydCKi83yqfd+lTksx9twy4t42SQwpBO6aLLR3a9LDeVSmWb+MQKXdQu
Cd+J8VxNck1WQSr2KZ3u9WRoA8iPVVe2WOpm77QhTVzjVfqCaRu5HkNazP8J5fpfXPC/TkHz/39c
cPujbr/1X7X89q/bH8q8VvyP9ue/dP7jX1Css/Z3ZsTpX/qP6bTzbzhV0A4gM7h4bZzyqP8bL3Rc
2A/wG7CUxvoZ/goQ8n/wQhgT+HIQXo0cB+IeENv/xQtxvvz3aayNtT6UUYIRgDH+B67TzMfAHn8D
Yk4+szGGwciZ+Q+TKecNUo3ifbSs01ksl3lKt9Do4JkNRi6q/dna6O43w6KqZtN6ddVtCLdxkNz2
rvuMVm6AjUbARQYbQnCGwfEo023ah/nZqAWbTS2YpG7Rwa3ycGKCXPvww7+GxmR3OeRVYoNLyec8
pbNZN0VfcRb1KcjYZvSUfYb8qWC3jPnMmQTgvpmsLTgrUt1JXpDBwrk8CjOimqLZ/mL5DTFN2JWh
io6yNtu1nq3wCEozHLg8yPfWHlCpz8/MNGpGNBysaALCNfxG3sn8zEPX8ae2JCl3g7yv+p72Uan3
CItJY0CXjC1jGVacI2vUn7ceKQ0MW8O1SvqY8euuWQZ73Ex9lz5ITzbfMK9YzXEMYkIuSRASYCQD
u83QTqlF0yFNnEyD1bwYf12glAyOe7C1S085Q5jc9zO1IuMKPd1ZKJKXjcZ+sNs00dR96TyBjBXO
fHdyj8eGeuNor8l2mnwWvDe6YFkOLZHMeIPqWdHzTWJ6mho3QmBUFhSc8Sqrl/jUD2xHt+c6UTX6
PxEJrp9r90T9VySX3M6VtfpHLYX6GWFdYJ8k/uN81qnVao5WypxoL5Yua4A7TiWg7/skRRW6D9y9
xK2VJ+IW5s6eG1vBWrTse1WUAUpLJONoeHT8GIxgIgdC3bzHNh2GbyWjNU3zN9ufVrbhH16fjY+j
N59ykXoYz/RhoXuTt77/PTJAShspMxtpvPCLfENWGAoXo7yFEIix7dnFjSGRykFUFt4w7O2GHjcE
30rPSJIOSOMrKdgROg0nzoFfZ6SE1m1nx7jfxPY+rG3lHUZ0Cy8dIPOVjUR8TQ/Ey+Xg6r0ihaxK
dYE3QcbcVtLPIv+IM+Auvpw1azBsB3jaFC7jbzLYphM6nZ6knDfpEHVzzptoevsCV1UE0cnc1UF6
1WuXVKnR9vnvWHSLfGx60aO2GoNyOoPsU5IYwumxBC+L6/M7mTE6ckfB6BWf1kKI8cImT2c9S3vR
2nvldpDDHUWbvEM51EZJB5e0PVexhZi3GDGBwS7NioZtmFalfWmhE3afKIj97G71GlQIaQgTKQEz
XaetSfPKfhirKlyTsXHz9KVyhawfTQez6somcFx9MmRMB09oMkX1qZnmcsWKzNDGveLRrYrbKmrG
fD9DBfZv7RrudZJPihASe54R2iplovGTKhEzb0lkIHt7k0LFYCcw8eRRQC6Tfed3Hqo1F7OVdUOQ
df+54CVyGScyjART7QXPFUT/bGfqzhm2zSBDqCK1yrc2yqHwOatkzlCxmKrHyXLDU25QzwwyswIC
oPp6iS+WEO1JwRTbTuoJseIZTpj6hz9S/l9OUQlildWe7yfolGcsVCEEOJuUbUbvkSp65uuS++td
WjAHp3NjTrmdK6HkpdPVfroLR/Kgbu0mLCcsUWP/JsJDptznDOhvwtl1K957zqaE7mMq+DnBdCHT
cJp+Ztjo79105GuWVcFQWXq8UgQVU2s2uOK4d5xPRX0XFFLeSrj6M0DJmkGBtpG7Jv2YjWRPaURH
e/jUwU05LMM3AikMOD/jZRkVNq1dME+vZcaoCoHX1MNm04XMZ8pOj5Y+m7FxP3qQzmBzCg/BpQkl
d5LpKrJ2/UQi5Y1oJD50pgGgAz1qdAoozVQ4sYw9dfssdUje8tFtfmYNDP5BGh9nZ7zj6kvG54tE
cUWyU9JkLpGiwlTtZw33uiSWU3Vi+emqvC4P9JsxCYJZOsfJGFd1hZGZjNVhHO3qHPeiE5gokEBf
lYStPoQu+v0dwlM2XSLFwuuqDCMG2Oj7ZNIJy7NxwZHySXej91xFWN+QaOioZz8swmA3LQ1oURtW
AxYKNLcXwRrqCi+eOpx5gW7jQwBZUahWfM6PTifMsnNAS+EfuXJ6xg8purN02A+A2oWzXCJHKa+A
pNKf7SChYjRxtt63GZPiAw0bqsnQQ3q8SeM8szcBVr33hNA3ZitnQ/Riz5lDGl3kzFHiOyNyMLCZ
9uB1RuhNhGwLt5hqqABICy2XvR9kEYsDWTjSXDiWgFKpqsYdJt9VtRvreLnBZGh5RvxMfFcOul9t
BYIVFpdv2dl57KV5uOnrASgh8+ZggDhkoocZEZFKUNeg4CZEEuI7K9c7thZsSmA49rNNihFgvcsL
cP5dbrX2Ra1ATjd+IRqRNK4cwoQ8vj48ltOsuq1UNgl29QqCDTI4hIoJXoWlIiSTaKsLFd+7bcn7
M9MibiuYXClQpyxeK05mSGlrwXZWp2t7DSaOGGwpHO9hVKsHND9Vw2fWhP1SdMEwbGMlMYAaeBqv
VDRE2EyRnp+rZqpfmfdGOScy8Nhm8TpxWsaedZ8Pfv6E95r4XqEtQhRHeRBim5dxE0G3tIhGYAZy
bObxWYH0ukkIT+6CCyBmXiEy5FPAH1arlA1o41n3+PbSOOD/siMI2AruYr6ZCfG+k5NeminI9sPc
DfVFVDVZTfK4Y/0A30d2qfRU+LiTW+psBUl28R92MnysJkc8jaJoPxscIZjWlaABCQa9/WcXnV0M
GcZiCuLOhbkmAa3Th1l5uBSgLw1o5tOsETtXVrWdlBl7U6/btCNhsTVkr1tO3YFuMfTc+crj/57C
DRmTpsUajLhRRZ1Szkwr9xmhrBcTMRHqCE5JgUZfvmDMQWxRc7Uikn0ee68eD8E4rj+9HlO6jT/I
eN4FHSz7iwGQYT6tvfUi7D31PZil9aVM3ew+WzJ1mtRN4lU1bQlMSVzzj9qOUrNdWZjP2I+ImtRy
y7voyX8Yce7ye+KTyNE6jvOwfvV6gw7ZJbCB/NcUR+VkjQm7o6QFMDYOeD4m5kN0VY1GmUTObCYJ
wZuBIaenLz55KIRc/IC69NwORiY8HZZSNw3l7PcpqxWho7iY3A09bEMxzsX3TM+YPNhjVI8Qfzz5
0k0Zgz5ggubB5M3yAyK5ui4mhNcJQxRx30eiPO+myXylfE15f87Uf+NU7m9aFcKbHSEqoiDvVfEo
A+n8dPtlvRNttx4nqyaRV3aW+zLaVn1rLEhCG6etmHosOc2LPzC840Fn4rWrxuzLElXA8CaDtgZt
sHnFpKuvoLEt4kJ7IfUVGkZcu6ku4+ealYItB8IM5P4FPTGeN7om0KRaQWBstzLUwSq+mPA5Wwlh
xTRuK1prqhMM8dRr2HXIjhYybz2YvkbdZ9Y8HRnCzNiRZHN83dPPms3k9hgBQFMUd0tTBXhnDCvQ
L1s+Mu+4nL6wp4F1ZHOFypGkWaI3rdWLKJg8qDG7ghTCfkccovUFIXecMy2QVbmL6h5Qaoj7YNpD
h9Q/lDv0L75VoCwMJzzsdxhWkfjru9r6Qlrv9I0hin1fsGOoBMMAhHaSIv9hAdUC2lwL0+6FDtfj
uqYexULViixhTGOlkITncNkFgQa0LVUu1SZNEXYcFdNJAS6G4TByz75sdg0+bOKoC+BFht3I0jcr
ebhjAiktZK9v/RPlePFxvKE+tu7TIdVT4li+OuevpI8dyCEevtRZ1harFyaBThln3i5Dq+pfzlWK
xr8XaxhsOquCPeqHY/gFgvfggDOOSgIzUbEno66hwWKBcZKj10X7Y57HUOzIuq3trRv3PiXrIjhZ
rNArvjLMaeqN8mYOH6VH+2W2JjrAEZQ3ZHeoAV/jNNJxomwuupPT7D3xntW1U8rguY8xK0mM6acr
i3jGp1S7xt1Eq0Ajpf04R2ufdfE+Wi2YWvSWbb2lA/PJsAVF/bHa0EO5JQcXG4xHdLbnczHHtBUm
2KVuNWH/1UDeJxzCZr4LaRrCRDyfwEyVBkuT1BXsCWZRVZjv/RnPti0wOY3l4ML9TyxdueoIZR+3
jDbQ2P+EZYMRiW/Ya/Z4yRUdOqSMoUGQZ1a+rQJAlsPA8N4BetdoOAt/mTdBqGe6jmxhjhL7Vsf8
naDZ/soK9NDhKD3UlzjHju6+wBO1TRDRpi0TK7ayrTZLNG+IB0eybhrsDE7+F9WwK8MU2zdVhTK8
q7yCvCTPymhJI4TB2bH1Wo6pOQ21wrctHAtGhWWKi06LO8929OqwOdNxFTeAvCUtQoFnLuG8a1BR
i6+pMNuAkwUKqjc3zYFiZrgnbLgtz5nBkW7gVQo7DL90sMqplGKXHbMguBJr7cXbJpusW2DVSB+G
3uCSuIRwYC/N0i5zQggoP63EheI7Q3o1Jl106ocd21XpHq8FXEIA1YflvEwBio+Vr8eHriqNdSCO
SeCBIQbXPYcrJ7IHW3Ta3p3og90GV0eCeHvsVfoNgU6w3vheGPutwxJ3W1w6/BK0jWOI6ZsU7QEv
ljjHh3kkYLoa44Ky0yP2dOMTaupsQdora0tL2KXbESc5PyEyhtjjMa9MfKgdUOrz3Btyup66KtWx
6qIiP3OjPIuOGQdze5VOVV8c1zhT9aWLJ7w8cv7LjO9bh/lOCHfRzEGqlrS6dCEdWXenP9X4Q+f7
2CE1JAHuHPQ1ZfYEOgv46H5PPSZ6OA/hEnSVZf7aJLaVVd0VSXeclE5Vr4yHggnZhcLV1tlxg2W7
LzFv8HYrwyD8skyg+105DKnaZjSIPwsGMs4hOh3vW1B64Z3n3BrhrWsbxJ8NvXp1ZUUSgu68dngT
anxS5ZkIFt9ss26Z5Q7GmCv3Pg4AuLO5rP6bYXRtVCxMqoM9ZmMRafTCJt3Kt9OUCHq0X0zBpdth
1jh6ZpjOprmN0GOrxR6vKrzk60+E3c5A2jCs5X1K7rVKtEzH6RnWBOtxIx0Mz25HqF75hfCqAAey
qRzm/biwxS9q7IvziVVdJRNmF8HeE5JxpVEjinpqaVP8ygBvln1Hi9vTpoOc7FhQnYD0zO8n6ovp
7UWpO7hjdeet7Y646iwmRTpUxbarQ50f3cJXzg6iiCqwJTr56wy5ZB5MCLMoXkvVWk8xhNLuXDHP
irdgfu28JeyZMiTGsVJf9N6waE5UuTCBWTJv2RHGO6lD6NV0mTHjLdAoNSLHxRlfZJuumJhG+YUT
L1sXQD/fDXpQMgk7HM/OZFmb4YwD3rDSgr4PbzvPz4tbEzUOzINgRYEalV7n7INJmjkZHdm4W2cd
M05uj0d58LB9u2AaZdB0Sh22GHdk5I2OrtffFmFVfJ0wNSAyeFCkry+mp/Tth9WqN60Bc9iGePlc
4QsWXdtzVtebZazMS6yZl67zMJIfzRcVwvlZGYQ03HG7a5uAkjBvWetT4y93Em+DGE1UMfvbxa06
3swaq3tckxkK5JOjGb8D3i+wFC1KzZ7sc8zhWidudz6SkGvgAYwHA4jIZ0Bv7YQ9CyZ7yQKH5Tme
ZzxYrUnoK7m29ULuk5M/SfjIj2JsFrVZ4QSiHjFt9MJotHxdnGW1eOaIBjdEygYcEditnjs+I4ZN
6fKc2S3BEDnOa3rZOccdYOPjI6y2bi3ES2VpJKqrE1KtOBRbHCUFA7ZNH7XDdz5+C8ukqO+Wc+zn
nOVLL+kPzhbmAY/GYGrDw4evglFcPFOKliMqDNCwrDTFJR8TZiI8X+xCriplpKkOsu0HCikcHXRN
3hhWA0T9WrWs5o2lGEgXh9Q4c3/UrBL4OtQ42X2dzpQW173DCPNqsByBP83W1H6p9jDVld7boQnA
ai0m3+rOLgUTyQBAKdwFaVFO30y8ug5cCD9os36b97ZF4Z7CvCk2jZnt5h7zx6Dbxd4cmm0H5wpy
YgxepPbt0tvpSVdgOrx4cWZQPgYguBPEWEfkI06PvbQMJ4CowmOFVRE81Q6zm3N6wXHd+SUNXI50
G1QcWhFOCf2h0NHqfMVjSIy3VWbX8dHHaMPnZYdZdNuU9jL/GEbsCLDKqwxd5acJL7f2ADBg08LU
XRZw8tAg52wXpZpi8y0X+Thd2qqns8N+xh6dTdQSyJqD09WZCwdsct0SClZH6Okrni9L+qLdsDT3
ZVprwEtpp3QJjPFDgLENZiW6WDAaEfgwUlDnw32QrTEZTRj6599daU0500xq3/AuUoLiW9StxOrR
10ISdC39sficsTTaWw6kNMDapS+U2nJMambhVXdeeNnygCPGXGBI4bV4pcQmurL7E8CLzA700vJR
OgBShNvOtUyQ8OJqyJtr2GELYnSO99uMyR/RqdUPe0m7H6qVzqN2sAhkzNXZzc7r4O7STISoqiaa
RXVgmF3kW+E0q3Xml7IhY97S0UWkdO+cV0rMkNFUnOJr6Pgy2MxeE8+HmLEaE8wMltPGoQ9nF7PU
cjdYMVSXaegmfe6tpiJPhudNDdtBAAWWRFK4jQmgd2nLnMFNlABNAh6yuyfhqPz7id0hTgRH607l
LVYgBc4Z7m4BYVpx9+bDPmvmNr8eXf6lJJ0sfQlMlE2bqZugTUytRmUogzm4btwWCj3wf5xt+gxb
ORy5pup7Gzfz47CKydpKlF7xZrRy2FIQ7xREsyiVPx1QUH4CzB04Yn0wAwK4M9bETC+ygal9PH7r
PA1RC7QMY5s41djnFMvUP7WNh7workb3tpgQdmzx7nK+0aZlexlV5W3ZzDkkzzjH+5eB5kPcFrhd
mDWIRsbJ7kDv4J5mK84I43prqxh31kGn+YbVTDc+e06HHYlao5cWQw61QYHR/xgjA4miw+fsZmEi
me3iNWKZjfaqjniQTbdpA+NitwCx3/o0KO2WJi//oSkRb4FDeDqj7qc7TQAvYKCFCy6PZAiucQNU
DTc3p+y6BV9yQvVQSOabsVk2Ie4jJR5O7fSlDmxcrEaFa6qIJN4BpyQUbFRUSiW6jgVd45QD/W1r
X+I8LcsKuKMs+virJcU0s+Wp+meLP+2PEcvDbQpIhG0iG8WFlQYc3wyEU3p0gGiOMomr6aau4/LZ
pxpetriigfZP1jLdM0IV+ZnAiWdiDAWdgbkyJ27io7S7nIWFHEQXfvGDPgpmI01EfFFjBWXtmhTz
rmKM8azrG2XNZ6704y6pRCV/Bsy7JezzhnFNoALwFd8rqJOLCRbxtlA2yhRerV9spR92/g5LNcq2
nt0vP+8N0tOi1wBIbSmgUmHRyTC5Y2+08VKxnPssqxDIEjdg672oY5wLBduSj61URqXPLKwpTwgN
46Aw7mk5kasBfND0hnfp5NmPsU7Fuq9XL7/xertjFRVrUWwqkKbvJZs7cAjWkbg7tCPtODCGb5/3
SnXfxNzNDw5fEjktqTNcKYNfSBKFrXUDd09KcPF2MZts0Ey9TOWm973vpAbA1oN3h5cDzXwnGIJc
URLGN/jtGf+kc+ZvpnoQHRagMKSPWIWGNq47Xf4kujmzknr0wuOa+pPaQ1R3hsR2uw4oJ4QCkmis
geszej/3js4tOscCMPN3g18E89ZOVR2xspjLod8rnBX6eLPiddJ5ffE8rK3+WXTjyWa7rsbvEYSa
8jbUgxZb1z4BwMAwDIJwnjW3OJoJ61MYNd6VFsGMNNvXxVOIyPsGHgDkCV/5vbwYuL+LLi5EtJmI
vn70GTsp/KfgfoP3NOonvH0Igli0U2UMlt3jGR45+e0II/crPu0dYYp2Nzx2osUs21ZV++3XSPp/
h/P/RULlR9P5pG8ZzX/9fQj/62/8R7Uj/k2wMu0UAc+nGOKTIPw/U3jG6ehvBLYfREGie/9/U3g/
/HeAfjLGOOO/5/CM7v+j2vHdf/sYpJ7y0eII6U70PxrCnybsv0khbJfscZt/KPQ4rgXxBvz5b6od
E/idMeydgOOQxtrQagB5evsvshLvja7k12V+yUrQw5OWFL4RIlSTy7wg9XHalI65ZZBjP3ahzWRX
+l1PR9Hhem93kuMP/+YRT21bWD1A3LxYiVwj+0s+LAgSl2aMmTkvPXsn8xXrU4CnK8ZcS1V/KoNw
HjYCRsSVmEZoykFTgae1GM61O88dEWP6nmOBL0IDRHhePI5lOZvDMkX4zuS1xmewRQEECzGwt2nV
FJ9g/JVW4sMJ+hwbT5jkt1XyjqyIF//22YuTd4iDRsNHofyG/bCkZROQTku9Ri3RN+IqWuM7v3lA
hfnxhf6kWUSnp//Hhd48/TUvS2fCxjvpMkMz2151VbyhKdwIxpvQNnD1nc81iOzHl30jeuF34edD
RLPAYgfZVPxG9MK2baDJ2ymlVU0n34pplxVVe9JFpHtYlIAQAcOZjy/6Rp3LKuaqKL8RHbso5Ah5
/nNFd3bopxzj6Wb1jEjwlZW7kvlvAqvPve7QJ4DAR2G5n0qXiIROt4cZvu624kP5i8zee/PcGWci
vOOzd3EYinCnenMrVI3I5auZ7TgwdPNEvQWXATI6IuFA9z3kpIyfNsvgiyt8FlAHw1qsLwFcA3nE
356+3tbGvkAIx5HtpT0upnA4bv2uNDeWacVyrnqHIIARnnlKLb5YiCIKs6h914e6SwgGZlSLry8i
4L5FiI8GHItrDwoiBXAUvJ52GXtv144zbrzeB1Du2wKXHma2ANZOUA9w5Jd537bBIBDDVPa8E8FQ
vOS2XXbbj9/cmz3i19Mih56UWcJIPabXf744iEzZyiFPOaVig59J2D0u9Mmvanb/FnDk/GNpnpSK
ZCnF0KAgO9lvrlVrcOSsAKgzoVNR9OuYedZg9IVnKXldgMomcxRayYC89soqLYWgvutvgqJdj/2I
NwU8ZsvA4svb8+WU2wARooA8wMn9l/X8ZpP49VRw5cAbhSWEHc3pz3/boOMI8uzSghtTaE6HMHQt
pht0B1ttje1NPbpDtfv4Pbz3cHxsccjhce2Q1K43sjyT96rTy5glHd/XbVBF8Y/UrZvxZVE9/JK6
sGaqLTuvjpjECHuTo+bHY60ZnCddeaiQRisleI+wRdqWBsdYXJXr8QGve8MkWI6De/j4jt8cYqdn
hP4VzhosTlSL4RtPK7i7Gsiet8mHAUg1YFTmBQ0f+seXeWfRBL8oa0EQ2nhLvFk0C9T6sFpjdhbf
Xz5rg7xcLO5dR/7XdeVi66Mgv/5l63beSPhOv41vAm0/yhMS+II3759JOnGjpsbLyl6ccLNiSVsc
AqhWJ8ceA11ALQSvTNDOiIrzCb9jVGDjqdozRrn/+Pe/85hhyPqYJoExYbTw5lb8ZVwpJlqaRY+L
hdpb95k06d+W37uXAfQRAQeXzRL7c8XXQeWTMaKsTbmO9lnFjGCHZ6RB6eulEMlk5vsvI2DuWYxv
8wusBWhB5Gx+U62SV20VnwCUmPY6i3L3L8Gl794aBVsU8/ZtO35zkC6tKb3c0yy0KtfbwNjWGZVN
9j+/Ssh0ApWoQ1nIOfbnA1BZb7WdgMpB/rO+jlrsY4m88b58/DbfiG9PC4uPG885G1ESpeabrzyK
ESGsM4/Z8fJ6D1W/PMhVXQO+4S3c41NFXzShKKzJAfn4yu8ci5SbNsRThOIeW/2fv8+V8wgKyDry
i4FYUPTNhDGw3KwbJltia+m5vSSq2Hoiggfx46Sy4ubjO3DeOWsQdEM5DUJSCbmPP29hyDrb+PHp
rMHtNJEWavK+AIeTZVjcWpyYR9Xr7DAYbzzzI4XtUuGQr+VAFjiZsp47TAEvg2yBZhQP6/iXjead
PZ8PjBeEbJfM8ZOh2e97vsHYiZqcuCCG8c7nMgzNDXE0Jzkb8egXceWofv/xA3lvMXAMnvY16qd/
nDJzM0uv8VBDs83WSPVQ7/uT1b4SMHQiHWGjJ3FfuyREaXn6+MrvbKrIDyg0XIecc3aXP3+ryIxd
By3jWg++3hYPNBakwrRbQJ0lqIHosR1D2PQvW9k7V2UBwtq0CcelNn2z+JE89GM1o6vs7BpDj6nL
nqcR4t6u9ybDcNWRBqrCuNaHj3+t/84OgnEMbFH07qSV/GqUfjvO+7mvJ9zcmM0vK54lfYHL5MD0
1uFob7rzrGnTADdhW1k7TRV2rkzhjeceDj8/F71YFnCuD7sOJyr7p3RTDH9reHP4q5a1C3RHvpTa
SrGsr7L2VvcoTAeIE2SjqpMIehDsqzZdp72DW+l9nPlwRaDADObo+CZYzphQLz6CzxW+guKfnz9n
kQRiRkhInEJGxbntoJM/uPHsmcS1XJLeJuMvB7cfiOYzTRGajY7QcMONrXIQwbkUTE9nE8wQI6fh
Lwp3550vhSbYw76LQhs3qzdHkiesypA8xndMDtynNCM7pXAqjI5I9MoPqIZMUiA/3sqxmi6swG8/
iWW2r4Qo/CPJEWSELUadoY0QVwx+EeV5Ew3mX945K/i3Fvu00bKHIwGC9OCgQnqznS8u0w7op1lS
ZKF37awq2EWTBSL58WXe2VXxXOK8sHkeEWv7zw/Jh0668PqpvvBj3kKyy+utO4VZB4mJ4Skz8uXC
iemZttgPQGMsI/sv/d57axtNAZ5uGCNxOp7+/Le1racS5v4SohAqLOfJcZcTG8zN/mKw9155Si+F
7RJeiuxYwZsfSgdX2zTOYAkqCPd+NYHm2yaAZOnX+yUwI5mItRJnLQa+h8DtyX3tZnntArKfMdnH
HaRe+uYxJ0liU9jIyQXuOBlGz5Xzlwfyz12VTx2nCXQUCN4pnf58IIsg40OXHLF1E3FSNF6+a5Rd
fFGEf1+tCwlY0Je+zNoO/3LC/nI3+3PN+RTCp+qdK0NVebO/NXZPTkmOoSB6u+BYuVnwuRlFe0Ya
WXAUq5WhdR3Dn8A9TKqybDhnHjNd9a1p8UrKwcw/Xpv/XBncjk8Hw9OgRv91u7+tDCafqWvXuK57
0J0huxPQWS+wsD6+yj9CRJ2TVTFtnRfz0HEvePOlhaOPaNSZEFGEJNsA8A7brl+gvDu4XcKxaNZr
+Ff6eWUsrOA/MVeETLEQg263/r4ib2rnO7aA/Dh2uc0guLpxozU6YDjpb5w8c14/vuF/ViHc76/+
E8NFlw/3z/UxlbJutQYfmKb2FYE26t7KJhuReRFcmI+v9c8TD79a1z51dG7o2W+dXYDaW2waeDZr
WkDDQObAGKHyHrrFDh9kW1NcBEv4lx/47jqMT5sB3vAxXqpv66wa3K3H+BTpX/4Q+Wm3t9H6Ezpf
2k1SLSUKe6vOncSir0IXsfoIUId4zJNylujgAia0Hz+G9x45bTRIJxgDX8eb0qrx2tlMtFTQlgZ7
n3UzKJSlpp6RopzTv1RV7y1IH/DHx2bfc9mU33yGXh4CDjDaw5DV8m4NcTEwlyEsUnMIqETlEdML
r9ziziSmYyZTFHR13cAyyatY9wwjgrnaYgUuD1G45vOTwP1kSOCV6eIzbiBC7vVa1zJZAsg5x4+f
1Dubl39aKbQ7aA75GX8uztrKoKga7j0anemGbNri2KLz3bQVIte296tLNzUojAHj/pZx/8+jjL0C
rOMXXs6De3Nppik90IQAnYmJPU1AptdHXdS6gJ0Eu+pGi2q4ILkvCH7Y3rTezyNBPduPf/4v7dmb
LfRkRQsuC3qJ/dKbzWTBOXBWo8NN+I28n7oi2LYqO818ggfcfIbjuML7lLand4Qqjk+q6vB6KJ2l
eOimgeC3QFCdpSq3/1L0vPNiAgy7wMmwsvKoLv58MQVOdJiGQO/0qsh5NpMuQoQIrnMpmZOuh0rb
otyj1fHk2SRW4t8+fjDv7OW80hNqjSjKoWf48/KLhQvg8H/YO4/myI1tW/+XO35QAImEmxbKkGx6
0yR7gmi2gXeZ8L/+fSid+55objM0v0cRZ6CWhCoUkLlz77W+5aWcDCOJItMaq+00x58dSD54T13B
8RTcmUNN8Xa5qvx57vyahWNEqNQgeM9QS6I5IP4NZt0n+/QHXwk6NFULRUVAgvybKpIIy9zsgfNu
lE1XY5N2FsbzLO0/W4M/vA69eNOGuQYb880vlyO7JQ5lfaWqqD1Nqh5LhFmkn7Sdj9TcN0+uKxzh
4N1krMC57PUv5BXpgJhuXeMC1MiqWdbkqEHbp2la628ujgFx6uUCdA6axC3h0FmDDyn+KUYks0zf
i+9+b9FN8x3vd0mqUoGJLiVo201thvO1AEPAZL+4+9fPFZUBGyK9AfiFK6fun9UjPUXHn+0B7SS5
iLuU+f8Gobz8ZFV7f2CQ9AjXxAZhuTQA1p/oH5VIUbZ0PWKuAmjIhTDtJocULNWDXSfeOQWs/mQL
EO/7d8zxmLrbHoMvnIhv9vgWr6mmCjbQLtM7baYWxbhgGGAvuj/Eaoo3KbKpcxMWcIhrgpF5PkHp
SkdbbJs8XbCMohQjCqc8cTUCjNZXYhNwOj6tcR5IMoD1edZp9UmV/dGjKnGjrCkhZsAR6/V9EsAz
rcaLjE3NMYkDKSGYxmzOu3//mzMbZXNhTuTZb0mqScfg3ik41daLds7U4iQbz1LdJ1f5aC1xLJt+
mk/n9t1OtsR5KrH5MoapgcEqlILYugJ7jfotrTT881f66GJkHsAxtZjtuW+HetPioOwuZlSNSZmc
4xFUp8i04oOs4+CTKv+j34hX3LPB1ZvsCG9+I20TCQQwgZLOwQVbWUqfQhuWN3/+Qh8Ujti9fYv2
M806RjOvn4Q8mT01TKwmw+ospMZX+3rBe1XpW4hf6FTS9pPf6/33YjLD6+JbdL454q2f6B/vqANQ
sbERP+KPIyo5l1Nz5XTG9MkT/v6HcgBl+M4KaV9Pq2/WGwsQCxgS9rGhN4u9aXjomoBfeTsLzfVn
bR8+8esVmWvROGXVZx3gDPT6GyEPVolBikPIAcbcohFGkNLq5ZO17YNuCA08mwcCNii2Omf9yv+4
cfkMaw5EKziPQRs/VEHgpBSyuWgXB/f8KKtvZh5nlygC2y9ONhNn7RGOkRMMvLVUT4hUFdxNhDdc
wGLMvmqzIrT0zw/TBzcdAilDeHKM16HGm8quGMCKA0XhVSQ/GsNIzTTF60ZsjHYknv98rfcPLs0B
iItATynA/bcrr3QwMxKpFIfa9JqNXTHdmw1CRCubRE02PBXfpf7YOZ98xQ8Kx9fXffMdA/AweCJW
eW5M89JR9ndElcWej7IQ51Y694Vtu4dMom705s69IinlO8CZBVeDgbgeowxCB7jq3/98O7jD759C
9KtrLhO/+qr7eP14APRihBwsKCPNpEVUjxzZeDCbpSjOVAzM7G6pBoJhqC2t377mLYQ2FrnZ1lNY
IW8chONBqJRhXlYos519lvTI22nd+neM9lxyRYMA82Qax+Jr5ij8yh0mCabTQwyNJmoCZxc0pEwg
sFusVX5KjBoQpohYL9/PEypmDTPubAiWBTlcR5DFBqYlYk9nWaxs2005llk6WuavYtHuLb1wjrAL
/rUbelKZwN2lqh+Y1lL9peud1XjkNBLn4ISDFNOUPzsh+eFpfV54dDjZYddhbYeVlgDXNpsfbfA8
+CgUrK8wxtRJkgwWki/0CltYWIGPNCZfUClPuNtpqiEsAV/QBs65F+Wxsy0zukwbwwuSr57XIDzT
fYtI1yWG42urxsr/4oxNgPBR9syyUnMyh92axAmQpbeslw4P3Quax6aiLEtMuc+5J8vWnBIDAYNh
yPsg50aG0MrineWPnhOWwUQPhbyGJkH5LuxnYlTlT42aXmwnosPO4miAo13gfTyQqmxsJ8tsvA3d
QEWtoT2SHyMEdT9au28e3c7FDscdHqPKsTdJ2tY3iFr7Ab4jmRChVZKXuXeqLGEahYiQdEAUA8HG
siL/Fp0xbVMFKno8pH4iB+ibSWIfEpUWtyWxfk8aTcbTNJc3eIazU5W6ELP9qFS/WpTXPwiKrx/x
3C/XS5EBQpqzzvnpj9MEtAftYX0tTUD5gDJtzBJ2mSRASefKs8KWnOppqw0bgKAmquLeGnqv2xSe
tr7S6LCXswymlL0rvIzY2DLx8oYGVzkffOEW435MZrK0BVAsXBlDI65xd043pnJnTgGWbzziZvZ/
ZAi2Mf0Tv3FHoC2j7nlaqeRmNBJu1izN+E1bdMEBaxvmQ9Fm5YXTgetYZbqT2OXKssuzXno9z5kf
k2fFYx67m8Fxo7t5JKIPH0BsnY+ui/Y/m8hPwHRSvORZiRhfet1LrrAdnHqEqZ62BdXfgtmBh9Oy
9B2C3cTatCpFB03vdcaHbU/Wlxkem7dz3J5cazy3TbJ3rckELhaYWbZzkX6QzhtFxgRTBW8ogvDU
TLZj20TfJbASNsJSoitZ5shNQnMISiiZTXKYDPSOm8BbnDsHaT8UZNwrIFD8XkPkm3xVHCYSfn9i
X86+wW+ywAM2Zo+LwKpoedDUar4WZVbV26LVBE8Ay3Neei834rDBv9+HTSz9BQMU0JjDxOwHCyAc
xNVFn87ll9Rscd21gbWUJwZkivUlnO3HXK2a+NKayRqMGKWvyrDhN7A2/AI9B0wc8Q4prB5e9zOb
2a63XUSCUTEby/QXdBRMsp5pRE8uIINzgnMyaHdjFHwzCb99krVf8LstNLfhfU7kxNJHa3PeX9Ny
QjPoyyuDoHlAA4no7k3CLZ/6tSXRK9eC/SqrGo5nJ4pkm3RL99VsR8ChQ+Loq8VyIAJGJG0+e0MS
Xacs2SRh6rS/5fC/3ARzjHinQhcCYQuu5XxAk0DWACGzcjhrfYn+Np0VVpzEqoKrStfFj05bybAd
s2XckaIiXch1xnizqNR5aQcM6eZYK9TbQDBfxrYvPGxUY05ijgkeNdRsUyGy3vx3rxzzcc5MxMGA
1OIbpFtpxivtYJ/nPXa4xQ24wU2Nzh+nJEOY29G3aSFaE07kMEsRy07NQoKibGV/gTsicreOHNrx
S2T0JerZLC3uY3ts/QMdLXlviQ6fjQsX95aYi+SFUxoN8yiS/ndBy/4xJcX9TgpAOiemZwsMiCBR
MtJYh+7RTKrouAAB/xqz9lJ5Lgi+GIwiz4dtADyYnPmxQx+R37n2Ujyxcgf+uSk5HW9wGtY/OjfK
kxNvTRrdDONMxDuv7wNU3YWcTZPNCgtrOtwpkzHcjjMqI5R27mPji9HOkUf3h5zoDaQQ7Dp66Mmz
dq16hv9aTAMQjW48t9HMXxhtZH7Xlkbcjy97/knqGwSbrKHDjPstI+TGlpW7bGSQBN9yMy9x9pCg
+CVh0y7OHKaTYR5kxK+LyhaXMInZtzrH1taJmMGoYJOO8isG1tFqAwrQg0EqlR1BSZ6bIR5iLd1m
Yh7rbb0w0cZEuxInglKAYZ6xCn3nAoBWOzfXyT7BZVXvPGUnD6O/KHGI0OwoEGebwo6Ts3jkhZsN
QAOkmGSlZgUgmJBpuWFY25pHcD6J/cW41G6QJKF2ZPxjkXOptwvItUuSiTEoMK+qT3TkMPontnv8
IRdSaWif4cYNE/xujDGRMBPLGhtyBMSkXGLkGkmmucTV8+LWVfm1cJtAnROotOxynEkMctsSZsIy
yCbsXSJItgqF+Y0gWdveLLA0k0PXYTLnMqBTT+Eiim+pHSwJpmM2DnCYs3c9WRbD18mM+O8Rkp2A
O4g881yhKYf9Zxr1VTxLvDTp5HTmQcxqjE96awieWrK8BcFAWp/1s0u+cdaq6YKl2cTvhZ0suixW
t0kpuhLgz1EwpJ1KXk0wnBwGmA3avBj9G/H1DdzmTZ4vPdhXzEiEkwcd3EToeSCdyGuABhprv+jP
I365n47yxmcamLJgiBV5d4EPmGKDWbSQG7tty+/UhFgfyjHQPOCDXM2xzmh/n6eiRBlIzWeQzzmZ
KPy9ybE2meGz8kZ9IJqtG2Ti0tV9cGVkXXfbRKCa3aWNr/C0knJbAaS/F7NdARqwrelWwQ2CGDxk
eGPBC0LMyWY9f6P483ELOLDct5FJ9vfGBKQ9AFeZZhImnEHfxHMhnvPWzFm0lhmcdt67sBE0XItA
9iOT7ATlPjSW35l2je+9YJxpLjMGJ2m0COot9tBoY1ZxtRfpaA57256tE7y7QIcTAS3soEQq9h5z
6fbW1eZE1mRHgsgt7wfOowlCax3WvIdrkLThP48zZImzJsvIoSog4cGuAmWYffFKICs3GQlsCntm
keWnOaTQix6WrkXYYYsHyrBomm0E8gJ14fRt1LLdEZexI3A9sLdt31bdQRgztl9PYF47m/wsp04w
MwUUE+8HeaKDkoie+rmDKNtPD4Uysrs6haO8U4wSCkIHDOngt6nUg1nbuRmCP8dNBlmwzDZthy15
Bwg6n7f9EOSPSKIkWOSgNr86pRffO/VEvrLwpuSsniBhkpLTlPsuD2bKbB6Va/BjlFh25GcngQUQ
6Mwf+vGiolHGhGpCRgA2wO6BHC9D2m2GySv6nXY1yAVPtgGSmXSZTioypcstHlCe69kxvHNiLq1y
5xW69M6L2g6IjJJLT/mSGGANxlEHt1bpjT5uviH6Cao09vbLVMRwzgpHELbSO2iYq9pPfg9eFvHZ
KFYuimo2L51IEFDnrSIGOOy+AM2L75GXCeQ48WvFDXAZh+5IU143Fsy100ZE6pkw9eoKXXYe7SCH
t4d6HHI0C6Jcy+rGGqYwxlu9wzfDAJ1RgD6XuPSH0GmASJ+rpTfi3WJGFiQIcGcn2FUyvZUjRcHG
nB2x7As9e3pPRnkutjWiNIc3DJh9CE6aPOSsnLN+1wDnCnGzcKQHB15UUCnGZPmKRr69dFCt24TU
zwZEpEDn5U2OdanZ+SbpcNvYGtp2g1sPbywSBglI1p759/9PvKjcjnvkPDX0c4AWxJaGcTcYbciw
RYtPepwfTPloani+tzoJ0LV4bxo2eQFBdRCIxfLZaVAgdz/7RHLOmxOUUr4VcR98h5bzaL5g31cg
jgeNkW+KfrnulPz7vg74VJNYTuGtktA3/aoZaVelShUzzxTJoTFy/cvLiWZKqxX59MmZ+qMTNSAI
VGQIo+hkvj5ROzZw2tru+OJtXW+SIdDbUWf6d0UyJciMUnxyhv9At+a4+CjcNdVnlei+udM2GLW8
kTSSpMuE2OyI9tosBmALXH7Tzygpx3swnCyB8HMecsNvrto5kLveIcatxQddQmIKIKcX+MIO+eIx
1/7zHfmo6UJcydrQRYlCxObrO4JE06xd3SBXjvmUgHyLZRNg6gyXwTeusTqZeInrzxJh1l7dm/4a
HQaEXOQtMpU6cib/0fgyJXTcPkLOlak22MOj676YnpK/cmDAWztqiSInyMGln+HTVBjd4JOm7/pM
vb4+L8CqVSXtkyjRt51YEQdgVCuuT8DGfAYm1z/R+K6etSB2CprVNewlhSnL+NcWizUICHkHUzJm
2owFX99u+DOBXY8OFgtjJIZ25qRpm2CUFlqfyaaaiydm4dkn7/v6G775tkzPAWrS1GE+t8JD/9lm
NJQFnWBBv2nHmX2GiYXDwkIttIZZnPMHxeHPz9QHTz2LC0FFTKOPyZRvXjOs+f3U4j4NtVGTTAi+
fRdjvIb5RcXJvuZGFjwOyW7py3yUnFFajjnoOZPbwCTufkGpe8YTwoRPpgGsLSGpjP/8IT+4KWyF
rIJoT+j9vxX2kVjiN4mYYgoRuFEjGd17sz5PMntvttbPP1/r/eOOBFuuDztKF5TCa6PvH4/7aJhF
OVUeCigQoedB7SnjJJOErGDOJCIh7AIZP+KUNeKDnTAN3pCZV30WD/7eaENPBw8IY0wL7T1Om9ef
Am2d48arokRE4NbOarG4PriUVN6Vlhpvjba1vpHpshTbiq0HAIMN7QuxRer/hLaAlfrPN+WDvitR
QqidwLASAI/C8vXnSW3faI62hSFTgLOKRSJUp8holty/KRPyzIiPxV1et1A922XeFr3d7ts+Gk4U
GTDPA/3AXd/oaPvnD/b+yVg/F4MnNFC4Wt4KrZWYAnvueDIykIFAT1A0eOmMFyr2jZNiAaX65+u9
X4zQtTJtwDWCxpWR6uv7gC/EbHkQmZdXo/84M6Riot2By+2C9VgQw3yNs7xHaeP4Yvzk4ut//PXa
wDdkIWLewZLIuO31xd0+y8izmNG3jrM6qLYZsdEW3icTog9uKU8eLwHGGFLu3gnrXLI5rFVpCPJS
3hOWbF4rsVh7XS36FM/V/JkL5/3cgl2FMRgvCjJlNt7XXyunVWEYDtta36r4CvANTKKsAobY4cT5
88/3waU8Jm24O1cPm3k0lf3j5R5KoaxO4r4BDLRsl05nuwmxDAbtaPpsYX2/kHAFHhZqXCbTfLHX
Xyv28JoNCVB0XOKkAfZV84iZB9DE4lT+RTLE0wiqZNTnJbjRE/KNfgtoEVs0lUQ/kVkT9l5dn0HA
zzdtbyw7ujbR3u0hinF6JfijQPf6yWf+8PYIGNX46tj03kYUD8GE9DPmbWp66M9AzyAngwLu9ykp
Wqd//ineLynMpPmxye1mrSNd5s32OmCSyyFaJSEzarO8Un2ufaBG7fQzSxSMad8dimeonZk6y8D5
MFYSaTJ8b0WSdzu4NC1UvRIV2BZaziJumiSIg0+GfkddxKs3DrWEzyq8DnYQJ76dY5LCpaPCXJJw
YSo4P5JVEVvhCGIoCImcojseG8NcHFyrSkgzmqCdPkCJ0kiEc4+IJs8xpxAtBJRgxDFy3zZtjdWv
ARxETVmjHmcURHBF0Qm1H/K2G/GnR+BDBK4kKDV9VI1npWOri75MdQ6WP552OjaT6dToI1KrJijS
86VmVCE+eVOO+9ybr45DaB19cwek93axiYCi5HS6KLvsfjmMRmtM28L08280IEhHWfy+zHY0ET1y
CWYiCfZsTgDRACnku2TCXPMFo35qb3p7Uc55mjuRsSsYO9zZiN5/eF5GCzEL5FKHLihBclWsoP+W
lTUZBeZA3ieZV2mimS+myd2fn7x3yyhdTFyzAW8lfzHXeP1itjFcZCpO4lJMjnuBcrywUfP4iRjy
fWGFdoBTkk0knU8d6b55vrlVfmpFpAZkfdScZ2UfTAfiQTXUuVIq/EC+sTzMKgIUnaYr58/PNODH
HuDd0DDjpFPnBMY2njq82PQ7IrEb/ClbPlE0vb8bWN/W+DpKfPLz3op2XBre1sRgL/SsbDqQAbHG
X7Xm7t/ec950FkKCsalq0Ge9vud0RpyMt5VWEsFKdMYRDoTDkqXNJ4/tu0UXlb4g8xBHNEdl7vzr
65BC4QtdQvEYCVPaOqkLxpl+yW4uu6o+ZPHkfhnWmVGoJ6nPlMNzuf/zN31XIfAJuJ+YshFBme/E
PaNZDXa78AmkqMlwkWa98TCcnTOvjcF52N20k9CbDoJx4fWfL/1u5+bSAXIoTkpIYpnKv/7yE8P3
3iTEgmSjdglHvCcXTBqjW1Yd62aKCJX98/U+eHTWs6i3uqgAHKxpBv8slSNcfOhpabl0TW6eTgXp
XrjsP/lFvfdXWW3bnIVWh+Zak7+5CufhrpiHLEzd0nnMaVbnoLUlPX1F3ZDsMr1mo2iD5DkUo301
7BYMpHODIgxikIsaA2DaFVlh/Q9DWpBZ5My82OtlDce/qopHVCXTCwElPetADVlrq8W43KJjE5eF
53XeXgCfAki/1LaGr+Z736bGCoxdn+eD3C68Uy4vjzFGGJ50Sc/N8er+iow3KAsFskim/pVh3KVo
AaNffmG3wwm+GTfel+NkBzvGsxFeXmTCxTY3kAlsO1l2y472c0mSZQ4XZc9WPxFSwlb1KCLc1VvA
LuKGU8lY39c0geYvk8gXZObT0LXEQmHrDjs9FdamarqyIhIw1k8Lsixrm8QNiBXCb+qBO9rX4tDl
S0BNsdg16cyAP7fDrBlfEeTk3sDmInyhhER6nxlq+K4bt0FAgKFBPzeMoU8dryG2mtPgov5eMv4X
efJf647zP+eRfB5Cwr/+H/yJ/xcbFcsp/+P/2Wr+H/7E+ovsXvoHWEDFGnDLWvGfEBL7L0J2XYqZ
dWtHPL8WZv/BnxjOX2yJvMpoP1goMe//mwwSlh1ezf9fQ1DQr+pGT/ic2QOcOm/P7YLJDyFhzd51
KZWwuM3xBbhK2z6f2qWtzgf0Lkx+F50XO9TUyXQ2iUk9JZJ4tRCBad2GQW/4K419pHs+Rn2fMcBw
CuILh9oloi2b54DJXV3ezSWnJkI2shZHsyZkAZbxSJXG7GXe1WLEsGXnSfS7cnJT7Werl/faM2sG
2InXX3R2zYRiIU3APulhbtgHT9Io38mp8wgW8JhvbaeV9tcyEypPEfwCASTJEiCgdYQDDkYNw68F
k3YijvjAAZYYWEDMWvlGLCr6hgxgabbjETyYHSGEyxFIaKY1+8JElCVCgMpJL4IjvtAVfaMAEq5Y
w6E38pcSG9w384g9nAhYBC+40hCJekqfWoUpcB9P0BLplDVUlUFh/cb9ElkbBIagFQNZu6fjEbhY
47y5To4YRrsRtQ+0MhbpbpEGaSfxEduY1mk0hc5Kc0yJTlJ8pXSWW9duDR85Q77ckXpHrn21EiGX
0anr3UhBXm+tIzTSnlLGL2bTU+QAD/2mMQiCQ1lZk27kqksKYgCUSPSMkhJ3BVMWGnVwKFEkG5t0
ZVcSkKFu6yPQUh/hlkxrh3mLX8g+h44P/tI8ojCRUq9YTJLNGEVUyIv2yvTa8iBQIoNR8N0su53U
0Lm3S0nG6AmJHoM+ZXThNae6z9o0LKXIk13cL9gvU6JWrV0ZqIiQVRRZVqgbnaMGUWuQxDCIqTk4
bipBQ8fdYhwMB5bXeV4EqN/IHzPKfeK6zbS1XMUZFjsgplOdC+OpJUshe/HnTOhdwucAv24g19pQ
QWCLba18SE5o94HKKTnp+GH1N8S0OwJNOYD35/MRdKpTEPabdgJbuWsb/K4nRsmAc+8NWW5thr+J
qUvXxsZ9XY+us48JGStI5UImfaby0XhMS3JPKNU9IKzKzeL0PG0wEN+meFn7B8ZTwAEnOj3jc5lm
iA6SYujS+8JIxuyCRr8+Q6UxoBZJGe9dxoRgjFeqC7rxFPWX9vfNQngoz2tuR0+dIJrtN5/bqA+k
QPjsqzxAzl7Ps0VCcC1qdG9HDm1srkzapF35tNMMpJ3Q37hLT63Mh2GL2ZSzOgK7trh0VOn5V2Q/
gGVIKpArcAdxzm6Bx5nWIVkRuZ5TdeN2RRvmO5NmQhGaeabtnUrLot63R9JufqTuThzvGAfaRVID
baeJfIGma7VORX1TXtLlYeWKYqsTP+us4vhZmlHfXQdH2m9/JP86SDvWgJ6VCNwe6cAJuTMd6vGV
GtxU658Ku87TE7JFSAKFb62zk9FEVHMpLFaek4nFIjnVZDhCJe7WdBbBcxSdqWQAwlqhf7KQ7jmt
DL3eUtE2T63S2IJGgXpca0njuwDEJu8g06wBP6mcHJIGZv+rDAgcDPn1+ZcqT/tn0VQN7TYBQ/ic
C0/9Rl7h/EYnAV+60nP9aI7r1Utt8zeMZIDMzpjehE5qlZBNfQnEkvXN5E8HV7DcJLgv+SUYSe7a
yC+KvTSm7ko4HbgbGPLeZTIs5s8G3GgLyiRvFOs3B/tNPXrpL0u03iXoFYj9hejrx8St1e8Ov2h0
oqVUv+fJAHYs0N6QI1JnDgJsLXlZk6J+9C3ti9Cpdf0zQmDI70Xsj2IxMkFUcdQiI8heHDRbzTI/
B2s9viFiypxD3t9JIgKDk7RNnYX0JdPuff9UEGMiN0XqgEpWZGL3+6WKpq8jLMv23CrT/L7pwCgc
RkeNxilAv6kO2TCMhumHtJ/gIOS2cRKL2gHrrIh/yMJyjesmnI/k7q4iAyuUx0TvxATVUtLF/IVA
Eue0S7LI7eCtOeDRMRM8XuPBk8RxTt1jZnh8zA+Xlo4uBkGouOoLFFWwSmjC0cmCwtIdk+Ai2TMj
q48BccesOOuYG5dov77sxx6YqLMGywFeJGNu+DtvjtOaCGVVKnI81kS6nqy+G8WpQh5Ih+rpUxzz
6yoSe72tNdl29aU9ZtwVBAXct1w+37jHFLxlDcSLjtl4lRvoNOyPmXmkFyz3DZLRG+Zn7mN2TNdD
IeKhnUzJ3Its4vfyYxIfYo74m2At5/c+ZvU1Y+vOhHAgE9q4a5zfYqr83DVh9O0Nlannbg3+IwGL
DEB7jQNs12BAal3CBQpDPBnmmhsYrRGCEAEg/LiI0dhu6Eh7REHFQ0s8hiofrGMOoW2tmYTKL0lN
IpIkOaVnXRNbKGfDJMQQlKsJidADo8oiK+Z41yylY4Esz4QbtjTUfoqoIptpGt3hZiAY877JnIqG
FRB2pFdJkzFE9kf/iiKgUyemRhcCyb2F19z4CyGWhFVFRG8LALDom2FllFOqbjsR1S9r8Abp6e6E
CDS1GVKGwdDCfWxKIg94rjwY6XiqrEc5VupHUR3DBZVMr5HKGzm811qX8MHS6dazpfki4jl9KNIg
XQPT09YOyVlohh0ZxcI+0BWsobzY3FndJnrbCAzhm6h11Dc/NQl8wlByL+La+WIlE/FeQdHnaBOL
+idqH9JrS3KYgk1TTzYSDf7D7d4NCmZZhXLkI/KTrAWAF68/MgLLk1qZygj79cAOIZuNI8ysQZNa
5OkEXyK6uBBlagBNP8MUciJ9SeRl50pgCLBPpzsjLRqBUa/Mhq0hs+G6FYMk55KC5pfjQO8/49iY
ENczohkwILkN9DWNnEJwnv0UhYqrwf2afvKDeSKiK7Qn8robJ5NHP6a/jzykzfP9YqMh2VgDo/fQ
jIu1ZZwziKONqxjMNIZRbQhHWJnhZp3vLHSe8iQiNu+6bjox7okqGNmD1u0UBY3TAHV1q/E5dQr3
S58JeyQq3EhRKSxz5h/U2KKvMrw6m/Z5OUBas6O49faOIqiGTmdTXBhwLPK9JevxVgaVV+zmPI+u
CepL9C4gHUqi3HQ1AxkqFTLq0Ms8GUZs/1a0Dcv16DYhMjaA0W6AdBK/KY3xqqIsgFaRd/NF0Mwk
rXQ4HPnHIgDQpI60NEzaYakIZWow0iJYnWNMOAivv6cFQOVTiS4TBhtSBDqYASfkJprk16zOemNr
Jsh8gGHXJB5Nvu3vgoQYvm2JIWsMNQBRpCrWNP/KOljXZdb3ESbcdL6tnUL/sMGbdpu5noYnSNxs
HzKwSxHOQQqtiKKZOjV1BcisCZhHvfWQtV4rbaQ/fEmguOVnNNmRxPhInlhgqbNjM2t2U+QkNJjT
VoovNbXmDQR0YrhHVHrwjbAEyZBjOqdfAoyfyZAdKLpMN/lpJqTcbklTXR4sM6kfFh2PklxEh6Q6
M9GmszEj1fzMaRcUO4ooNqEAsFWxQWjj22RwgLzZpH4+0+gkr2GT+JUkmcpKVy8D0unbmDTlmqhY
OqCA9Mz8kvGWi+gITwFZeO468CdLm4IeXKr80UwOOWGxUw8EXWk7QqFmNT/GTkVQcgk/jjeqE+j3
6AqNMPRB74ClbX0/QWTdQA1E/MiKxjDaeETNGLm32tHJiwrK4du8jPG1D2RvuSHegc4KIc6ju0mi
ml+0R5pLue501c2MIwPFcVo1VphgxzZDBFvRucLoghG9d80z7fhDTvLpBHNp7QX3W2xD8Y3tmg7s
srgustAax+xH2kzmr0TMBZzJYKLFAZt2Ou+QtJo8mLi7NxGZFxfA5ESxd+1c32XunP5IK4tDCeHI
41e3Uf3jZGXtC2JWZtdgy1ijegXs1uy7/A4R78qVJqgMwn475I/ZUqGMNTIenbCnUL2RVSAuZ/q6
z/RnJk1mDsbWg+j84dmzsY1gbG+LeAviIcWd21K4tO0y5cAy7OQlqDkzbIy0d+yQ5BAnQ4Uuu++l
TtMXg6CwF62D7inO1ZIiEbGw5Pc0Rc8tFaNt5W9Xt5COm28cb0AKVv7YXzlK6qcgIyzE3FYBr8ZT
P6RxxzbA8Y18uFKtOfdl/pAjt30wq9p4MYPBRmhMDNnTIggu5ABMViGQGGSL+1gm/a1CQUHoO+XO
xTyW5e8FJ8DjNMTLizeRk7HjRK9/AVNsxz0PVnnmVRWtJ5KGYFX7ZPMlgIKll4WjNoenAuDtNxMr
vQfLEPA4Irmk9/e+VaLpU07BtIso9AglV165D50gX+4yyDy3QZtbBP5ZX3ZEf8wjpehoTEm8o31p
/eQc1iBAsGOZ3STkTHmhqAdnXcDKYZ9UC/Vgmbr8DWawMUdPUViEalQzGB7Sph6l01OtN1YUxDtt
2vEPnQ+WOkjiNa4oioW4RDPNPY761LR3UU5A1Z0cOU0BZO7agtWnUzwhIFbEVrBs02hMF17cxG0Q
6Ta1Z/Vf2FTdXdQeXeqEEDRbv6VQ3BE9WkcXGMO1DS+POJxbJFp6tbJPifk8iS6jljLQ8loDmrGC
uPFR+XW0s5clFo+gKdLruPGh2nDz8q78W731vx21/7IEXeH/uaV2qr63rwjC6z/+dwtN0kIT4FyY
7dEkM+mX/XcLzfb/It3XxVcI94ScOIal/91B8/5iD8BD+d9/yBTiPx00EfxlIt9x6RFhjfMAE/2b
Dhr8llcdNJQNaP7Aiti4+dg235FFPMxWqBHNaouOMwU8qLR7Eld0tEPWrtMkSgmFJ2U12DJuli4W
aDUmJw7BnBBBIPXCop4SJ7nx0DHm9yYt9m4LFF81BzQeNjWorhs2La275rLsTNRMXkW41cEEshDv
gzZN3DOaUqV3RpAYs1aYYcpuv7Hly/k2qhuy1RwjC4qzrMoN+ZWxndbF6ubBwtS5nHQOSZFYz8Tj
RTl547257LElm6SKu2MRXfRxL8edCgTFQ6wIb9w0fWESsJfr7NoHe4XDPm0rEluYgaFLYoGfH3DL
9ISITgsybngyFG5o+EHhE9xOTDxdyHbHsLavD4OJA1DSt8mbFq2wJ/Obtmsm+SA4LpW7uW07fFku
DTHD3HpCjuOZE0fJDCMVt3mYiYo1vO9nmvxj78UeXYzZuk/twohwmXhVuhXIiC9p2VftLupzOh/2
NCeUM2kyX+lifihypyZrMa+y734zDVcWUph5W9EeoSXfgUMLfc+of0qiDb4UWmZrrF9DlItlD46z
paex9snguROj4HoDVB2i4pK9bl0HjlmT4inZWEst0d2g1TB2I1/0QbYWVYLAVnJB203o0zzLGZgT
D9vHv4vS68V915i+3tsdiQgkwxTRtGs5+qB2HTDIhEPrkVTlRcH/Ze+8dmNH0i39Ko2+HhZoggxy
cHqASaZXpqSU2TI3AVl67/n087GqzvSuGvT0qcsBBnW1a5uUlMyI36z1rf48BJZItnYrlmlAkPA4
BQERrKslcKQk8jMAupQ2tV754IDK+EBFEDzWwajNYF/Zsm0Cy2RSU6relb6mNeoulK3e+RUU66Xn
SN1PlVCYb6y4zON1g9wzPFWTmd+RdQmMXlaW+hrBVfzIsFe2G3QQ7bxHgjhVZCiOCP5FohXNRthw
F/hd94XSSdtbaa1nlByuUx89TY5y5xAtXa1NBNvOksSSxFsE1LwANrthG6GTnRmSsNs/kN9S6fT1
5TyuO2NOecSq3qu3Q566d9PgyLM1loRbctlnsPHx14QrlOuUYfnQ4PYwGVHcpOEULzTRqnrp6szt
1gbJbubKFklNH2hTa+9G2WLGCkSgo4YelCnPk6kb07pQLhkfJX65N1OnPPDhBrbfqOPjYE2y41j6
8OMUhsJJMuYdrfJxDu2u8ZVdGlz2PRkzcVx7iusvpa9sJqHOBEq69iUi7IGVd9jaRIa58US1iKmC
3Y45xYK4jN5984ygC9fKWpxYBS3j8nF3mntS4IDwDqoWWInxapXbnkDryY8tTo/z0A1Nv0oKFSXr
rNTsyo+dQjxyyzPstFyFWLip0QyuusbKrC3FuZusu2EaP8BWhQFJNPbQMNMU7W0edRjyjMxjbFTJ
yacMHs4VjwIG/CEBt4Fd0cCy2s/mE8ZqZVI2mRMmGFlOL06E8w7ncYRQbmIOe5vqYV+sB0dJRNqz
B7RUt8sGikwa41iLS6szDjnfWcl8N2ZKzwS+irbkDOMPjWO+gpUnyoydAuay64hlAhvILnesFX4H
guUs1gH5Ghk0GvBJOHW2z2D/C4Ywwv0QaUWsYmV0pGqQhEWN61XBEAC5aTJ+8IGXd2wSkwQPYiF5
3yyzVls2txkBS475XtlZMa+qgemSLDx22O7cmVdMRtnFzXnV3AklKXB7Dp1phdk8KzBuchT6pY6G
j4wL17hLzchZUk/au0ZvFrW9FQ0E7+AT5Fs1JaYmkkbnfadi6QEDSavehwwH7dAmyQWNgsjUM4U6
Xqecn9pClbKM0BfWgktOW8EzZw2JdjDd2fKraO43jI5vcm6qyGRkYygS+6wofCynyDpI6sCQDKxr
K5L9ibcr2EytfknsYLgJJTudhOCcMg2Su9ERV4T0VbcsMu5S0kRvpkwyqdDo08J71S7Mlci8Yr17
q1hyryK8Gr7j9rfWZG9yvTo6iY0DZghKnczKqS32WWhhvWN9th7Kqrooe9FU6YcwmKM1QX5RsLKa
H9xxWIVTdUdGVfyYTMOPMmAYTcryHX5uUqG77jPQx52RmT/oWw4qCiVJSEvMhnJuiKfdJZ79PszD
g2wJgKr7iXdEEUXYO2xlMyM5Ew6ptkmjofuI3wsneWxk1pGg3B4rsxFfpTFuJw6Tcytd7ThaWIdp
s7L4WaA5YoLUT0j9muDgDOFDxb9gkNYWrOaJSGFfxbrFUDDnecdY1FX7sLauk4GhH8gdP9PFFdce
p1xhQi4MzBsaWndLe+8oaP9JsBHEtK2VOboXL3dM4jATh3sl1PAO6W9SzliGZQH4tylI3YvSKzUU
x7bPMt/q2fw2000aZZe0TU5ooVqgQpSun7gcz4mWEWDOAu5CD7E4EMeEsX9yS6V/HZOD9ZCxxEM3
Oml7Ys8fhzrKz7ztmIFk4ZwUsVF+yFm0Y2REl1a5+U2iiwv+tWiHv3eyd15S71ity70mkscqS9O1
kty8URqSZxd3V6YgysTMvH0lkrMCYXjf9D0CVcgFl8W96g+2dRlrViqZO+Sv4Ax57axyb5XGdTIv
M+O85apGNXjduh4M/8SLwLViAmjv+6HMv205FSfhFsaOFc60nTrdOUPTKG4Y8X+acWAdKpztxZRz
7gAgyPD2mPi9w7H6agrjpjFjMppzAQ8YeGBx75RMdxlUYPhqyM3DPwwvnblqwIcq7a+LKpSsRkhP
AaqON9iNhtukJJiWdcADBvEnvWy1i0GpCk/IrDdRVD6pjk4sHYKPNG1fdauipHGwmdxrgV48OJpt
bVWVWJ/SUI+xns2PaUYSEsg56pcZ8/Q09KtBRP3GyIad1XuVX4Vpsg9K6zWllGB/Jz6ZqflLtkNF
IbuJCIq5l3HKrdenGFMntyMySp1KU08OYzvx9UtqVkgBAFbs6xSGlm9a47kxaj7NIVyvJffOOrTC
O2iJwzCAu6vI8/mAT4dJQyNjtBIpLaZMGe0G5qdtpXdqmJ8nM/yOOq2/aNowPZh2Er/SzhFkcyBl
0jAB/0FN55vPcVPi3mzyQ1zodldsOFBNtoW44dS70qdSvzUNs0/ObGh6N/BdoEH2d4URchmcgbsh
B5kYXd6jTjRLtLLJlMPM6qG3fIFNJf1WhPemJMeqxR+HXdRk8TsWxBPn11XthkQPpGzR2Bkl8IuK
j96t2zLaFORHMaCjJrDy5NpmXMNEJ6mibJkyTh0wo9TMDGAjrjtkyQVTUlshpsM3/mJnWSCHzUD6
QGkdnQnnWLwDkVMY4qHONMMsb3Ed6mNyCopIz/Nb13RTt7ntE49ItDeF7rbK1o3q1bfuhZLJXyEB
fm+a0hleBSnA2MgWV745slZdu71wxl1nlc5d7BHYmjGaZyRTurjMVk6P2vMaS51mPca5Wz6jVCp1
sq5CQ39CMSK0/P/rRKJ2Onz+4+/mgnT8113tfUHG29/+53cdfbz93N3++td+627pYZE7E8eA4MPA
tmX+UyDi/CJQX2DnMf/Q22qm+QsKOpT+BmIrHfPBT/IQknPoQhHXoTdBRLn8c//jPz7G/x58Fbe/
6T6aP/36b3mX3RYEZDb/+DtUe17+J4EIsn1EY4i+EXbR2qI2/ZNGUkRMB+0eATZCvcxcB/pQcULy
Iae7oPd9MUdyM4goyxt5Ci2dxHbfqkYZrlRgN+W1ZeCRPzkZ/SiKqJq9HHvWif0bO935WrAUdS+o
dREGwznBhHqXCFH3p5x1DmnoOgbn/Zw58S7BRR0czaFEabYy2ER468gRQ3/vzLqJOGvKc4u0Ds2c
iVFtq6l5S8FfEtZOgxUY7npUWnDJkU6OZB0zVH3VGaWXHgUViN5dEo8us0405tN4Y3k0ECwPctzW
jK6ypH0cJP0mayRBbibNzpzeEJqc1rskZ9t1r5uandyZiEey90Zr5MUOcke/2B3+oaNTVA3KGgJZ
87XJ6dFv6RyqYg9GsncfiCImWwQ+s0swsdfTw7xnAQGoey6zYQYuwOw2O8RO1NMrFm1NJnE/Szmd
F1QVQJ02WyTcDK8ZBl8bLv0VKYfwMqYXu4UnchxGCosvixMN02rbF030xi6d7BKChYeqAHlieAq+
INefSTwdOocLBtG4fg1tGTXXkaO5+Jy49LRDVlqx+w3rogWX3UEs+5oSaQBYGS1OXCbA/UBUwyJA
NhjAMqHLrYrcFSTC45oMb5JD4oC35Ju707HXUT4b2lYVBoo9n1mFsJYdWekFNzk1NXEkk8WggG+w
B9PBBJwvNuIHEbH5X/58Dc0h7cApXfde7s3PGkGTkOxHdC2jOnCtGc2rGFnKMmPlKv9RtUNR3AKI
2QypV+3mJnqwmA9dJYOV/AiIXj4EbCpXbSKfxeSUn0YB/tLX+v5ZJ3B4rZjL/vrgXsgSKnAfjnRF
xTDMS84lGkIYwhz+4zimFAOFtJ4YjKrupTKTdLiiaGlXtk5xry+oXW1JkSwF3nbZ9TkG3Yakm4d0
LBiikIdXbNldzBelURDypmrMq0NgOSupATzEThyS72knfDnEVycA66PYeYFcABzFs6Pag6DqDZF+
TWxKrVPHeSpQfuA6pKNCMYyIBjFKMXWnaMKYv4s0c5zfwbmplvXGmNjmdRJ7xXyTmmViPknldi9J
OmEnwnrf+dx/mbVjp9hv+YSpF/6ouWM2b2HPFSZ7zyrgvzPo89o5YnEH/qHraHvuNExI7DHCNjTJ
C2UJxwe3TQqhPcNqbPr3iYDX4dMVbJoOupNp9l4r0yE6V6Q1mUyVdcBQBkG86siQAIRLqE9dt5pH
MGntTd2URbuftSa7g2caE1w3VYpdR03VhC6tYQXbMQHZ6L0Uoy8QxzDXn7TiRevZ2azjxELnE3Yc
Hdel4jNjSNZyK9pRy1gNLvm9KDwTdy9zgiG3npDaRhQQOnxPtoW3CdwCRYhHqJ5fd1p8SiadgG4j
aRLrSs1tNu9hSTCCwF+fs4IqA9fcmEORPfcEx1Jy1l5ypVl1f1tMmZauydFxOqINBUsWwmTy5w58
w5cqhHPFtpCojy4aPgvT7TcB8qG7LHSfZ2Uz6QMzAeGSb9pgUqC07WDi+c8SEoIVQizTHyvOT74Q
VjEzqroD3hdjNxc96fFOxFeWaU3zMrLWgaSTsZ0LmHg95Rhxbhi1L4v0JtqkkzXdYY1JdyUD0V2l
uumUm2n2EADruZCOaJlHJZtvhqgtegksx1vSYcoXEv6KxxhrOwOD1jC/e6KLyTq2l059glDDvoXa
KIO6ARVlnl2yy/rgW28t+SxTSEU+NSxY6GnEjN5mcXrEryF9Fbn2D+EM47ybFdVhmKUjgq3CTE70
PjJc96aqbhA3yY0zKJfFr17TUzP4H7+6un9syb4FuIi+6VnQlz5wApj1yhCaqjcZNfYB5Yn4JD7U
u44aEbAUy4O1lZvTOa0b9TogqDUw8rfDpidYlb7EHOIbUFrywo95PDiZl7w2ZUewrlG43banbwqg
dOmiXgd50BOwgMUUIRnAjX1pOvUT7H03WCMMdqqdZE9+l0Ki4FSU4XOuy/4c4CHe4bcXDw613kut
D90WCqOzHUYZ3ZXCarD9jfq+l9qRtpN1uVU+6MlYXQ8CpM/N1GgJXr8lrKjMhp7Fhj1dtczQ+XW7
j0x24ct2tNp3dKpHa9Dtx9qI3kVV5thHg1MSerZBp2K3P4ySBHccAuIMdOAmmdz0oZzneT0Zfe13
9YxErShav4/UCcSY49tdW1+6tCOAYF5KAXSN2UukAOVAsNPuhmZK1sj/6coYgTG01YIXLwK0XGWy
31S6rX3T6+DU8aqYyXKpFeIy6kWVHEoWzwx3+CngF+gBSMDWOaVz9x1EMKJldMirSr0ow7yVBJrf
i6rSNnFUo3XQFuRMVF7LtD2DEeqIQSihvmpFpn+rpEfVVodXosauaFQi/IEDCqUQSPUxz8TBC3rK
BVAnFc4wymumN5w9OpG6Yw02yJsH9TB6hb3l5vs0LRX19F8FWpKsoyeOi6tyyLd5XiO36BvUUQAZ
qNBXVQmcpItacEZivKLIcfccqN6JHHptRwdh/6AM0pzXqqj74HN0JsNb6TAT7hLo7ZCNYPasPeJc
0NXEqn1KU+Ln1rUTedXadlmIrYmm6ohHkEG9eOZtqrV9FlCV3BmzPsiX1DP699DNnHLdQFPcR/FC
uWgJDdVK47sMCDjYcsplXwl3/rXbOU9oR+KXrA45nwscDZFkqNMpAmauLLSOe9V6xrrXIzBvIwv9
lxE9xSqXenUmFy7xkWqWWzaCLbJgWp+snNxnPhrakkhu2bvCsmhgizANtgW15g/inSLtkJbLsQ3e
QTpI3xhIbmU9TR+Q4hCRkHdXtDcC1Dp0WZJV7TE3N0VUT/4M6eq1h9eT+i0i3bVyFrBXrZk45hvZ
bOJJlBtVljdmHLOzFC4IJqKSscJUKTij2hDZCa8QX0+AzKQY5pPNfAuLQJnnJ5R644ok9XxXMNdn
XqlJY6sZQ8/yUtPMFaVzCtmi4UBd4dsbtuNswgwhb+MEZqQmbWQskXsGyfDpxUl+nyOOfHETO3me
tF48jyps70bPLgxineZqy97EfWL70u5ZneTbsSs+CSrS91Vcp7hbdfdcghw7F87QbCVT9M9sQDvU
JULfhwkigcqDdGwWFp6+HvKZ7cQdZoImuuuhZBKqqhlbxeb5keXXfLRN23gKZYkmibHHXLlY3eO5
/zLtCnBMKr8KnoYdXXXjI1dfyK+Mc/ukv6NOaLhNI8GcFVCgj+TFvTVzFR7iWQbn2pM8s+6IHAZV
4Tkpmq8otcEh8gHw4GWJ6q7m3bSODZKRdUOK+5OwkFYWuZ7uekSZ7wOl5D6cXD5xzAcY2JF5yRI5
y68LgHSvA0F1D2TVCxJtmnLEfD1qcgeqhPqUJVp4w0q5W6VGnBQrTBV2wiwpsX2y6L2c4gxwi2/H
5jeiy+6A419rCIvR5WaQTJt8FCRGsGIFzO2fDABgzHJwDiUeDRwddU7RoJniUFsZg/k8Y8W8qoJa
aUeXNX/pq9HtdmRJm49ZHCYeD2e5rP2CTq1GZYpnzaztbyZo6buJE/EceS3l4izqVzYv5nrOGrTw
dawjPEFhWL6RrpAdjRyxlDOD8PMJ19HZ7KhyXYGp6i9ZKkMAd84cUNM1pLUN4rpHTrszSKEn2y9r
7yR2qetWN3i2scAxpk8LwhmxOg6rzgTluErJZDo6Jio/tHA1T6JVy1yuxxZd67mKzc5Hk9vAQBtk
4tcajGn4o4m9FuZvU7/5BHBK6ueCZxtP/GTWfEuTQey7jpb6WvDEojwAh/cwzgPHljaFqrwC4yP3
YeVad5WmT/uqINv5iMAT72Zri+ZxKLFLrEAsgiVsxGSj2DBgVjH4NcanrpnOAIMYkBtaApEQ5W+4
n8Lc2lDD2LeW6rVdFQjnwzYH3VqlSdGx00zSg5iS+AQlM3iXDTnQh0APTLlJwApuBmFPcOEmh0Mr
iQqGVh4Te0Kj03rGx2QjO7GQ0289SDcvWuxSBaZO/RCMDR/FgsJxFeI5/RZum20cpeKDxin3FHR2
9E6O8jJjivvnumjym05wPiFUR6hnOTBu6jbUSK7oghuXIx7Mg1l4T8BmlxJ2gCM10SDcaEWr1mEs
7Q3kx8KlerD068hK5LVXiOHNoKZkreoISKFsVf08tgkoTRGN3KQciodaVeKE5zx/yF0vf5EuVnm/
FG1WIN9qy7uy9PRtlafpFSl7+ivayWaTx8o56CyNcQlUs/oUZbuwBtRw77K7u+hzCoZUsBFs1yNh
QHw27WjTtbrYEdjMpRVW3mPSF4wEtH7Yi1Z2TwIP2ZYnony19U4/sCJLPgBexqcqct1j2xTDrtQm
sUI6bB8rx4VmgKjpKYTGeajbfronOTP+ciBloEOzuquq4HHs9FZ92AEDyxYR1bWTjQnApcHk8mF3
tPJomS6h6aU8ZGPzVnild4mUrrbmCLbUMdyD7SDzT50sOOaejZrf5UeAqDmt7pGyqde2XfTjZU3X
PXTRKcwiLnONdN5rmycZJM4+VejzV1gEYjRxmIZfbTy8V47WYD61AmwGVnHfkPcdr6CwFVvMYJGz
5Qyf3BWE1mjHQj46sgEkk6xDC01ZW6c/xNwMyJmYhXOopQjsgHonnOFM0Ekvb57yCskd4tppoIpH
9it8QwVshAI4MJcgcIqSy5YQexDBIR02IxQq6yDiDUdgscegYiJhBsbjrWU9Yu6uC/Hcjc3wWAKi
tH3k7La5CSrD/UHADOjTPB69A6KI0ruaZgz273NBwsE+rij0By9LrIMQSTVudRq9Zke9/Jk2vYSL
1gy3fS7sYcUC4Ft3QVI0Uao3VyNG5vimMGyGSi7Vvr5q0wm5Yp28N3Y9jg9xn/DhHREnM4wdgidP
Tc5+cY/eM/1QuyoaiTIdzEC3DxY54NLX62DaDyOS1xXpaxE56HAIULjChtiwd63z45KVhTmx8oZT
3mES2MyM4WCozZa19RQu+Kio7E8n0KudSop42KQhJTkKK1YxA9x4bIKp/uXME5OQgu356MkMKaVB
5vKWHhVAZU0Qszgwve35WLjmdGK60xLGwpj3oeDKTP18gYyy9zMIhdeRDYxIhn8NiGb0BfRvJbMo
++hawz4iVm5XnXTuI3YJ65rUkg9sjljiIdOxjbbG+zCOxIkq1YJImkkf/hm5rnEUX1Ai5DtzsEAR
17k8d5oY72XLdJvvlG5My5IXh+MeoXEwAURuUGGugHUl15OLsZPwyXLD3Rqz6XDRcs32NJ2rtsK0
Bb1AV34RRxEitTq+cwoF9rfJU28TTsIEtNvn6a2jRUnjj6qw9bMhFeNBlsvQZ2dS4uURtOSs39Wp
1zN8q9opvWLkEbhYLMyQVS+xah04Vkuz7uuyKYJbTZUdzRtPFmxTFgGhcL5ENnf5exdksb1l8chW
YN26NXjk2qnm4gdEJMfd4xMN427lqmTEFWN3bq3zFDpK25lZH3beuqR5D3ZpLBP7lpS4WRyUjBMI
sP1AN9N6g6euQrOf5o2rR7wqO3x5ssfS/R5iIEyvGH2VDWKg5XDaFI3l1KdeZfKW9kGwzfQGIonZ
sEXNQRRu7G7DDpnBGQnOqC62slSxTWkdhsM8cFBu5zbhVSOg1Z8IPOYKqz9y8wLBEAsaGL1x7xuS
9nZcQUENCLqwTWVsFG7sedVbjKIuYYa6b4+YW+s2vHa7deTsQVXs+pbkw7CNtkPGVXNXsQWZt6SG
ZWqn82myz33jtvNVnUAU2JMRY4V7hkSZvErZVXc7iwCAeF7N3WyoO821efEGgT5WK77RYMe4cOoP
AUvd9nbS2mxaWWCep12MsErbJqGOyb5tTE27xXfuZbuZGoaoVWR+xUK7c9SJCOacQpleSn90YHtw
7OZxZ1FyxQJ+JoAq7dabR153bmemtf+tkZNb6SNaDEb600kb5pwKWbx5oVEeG115M1oEL5hJiGuK
E0u2ccbE0k/u1mGXMvnaYCCGCuzMuW3GbDipzmHOrEwGgBUfTzqUdD8LtXMGraZIAp2KJIPgREI4
MPgm6DyMLHPeI0IQNn2tq0dmGSyp9FoeOkaIB9h4xhX7oPqgOpWw5KWVT3pbg9pYfzgtaSNu1z3j
oOqWtXp1ZggrH+zMrW/gygBl6JUEMJjSvt2Mbf4JJeVxdLOW13Kf6ykbF2HFMSqbI4xZRFEO2GAb
xfOGyitFI4V9B9U/eBXYlH7YMtZCDvaEVRD1bAwtO660xh9ard62YobhGAbhLhwbbS/7mn5YUIbl
LW6BZNg1uLQ3LSpLv7TJWFSZPq0Mr+02TMeNW5sUS/w9AZKjqC9BENogkEn/YOnIZIUDfCIUaeOi
tH5DxuZubcxq6yTBxen5Muwt/TxDF9uHqbzSWLPvIVxkG6Gx0q3M9A7A3hu2RMkmmCP+ErjKQFwW
JGzjRXMIpxJJFTvz78l1wmsM5APGzTJLb8nd4u6qWNS7ZdGdDXbzL0I3sBE0ZnqgztexcfByrwP8
mH1o5xYKmlhcoS4ev90cilNuN3ywHXCeO1UaznsY96cebOMPlD7BU19qDuj2Un5YqDje8Rgwt+QH
+ywb6o6+CaP7CVTcyhiN/tow0mlTsyfyGZrlm8xiq2yhbPddjYAhvXDFVi/DJ4ccynjXGhXE0roa
oNuaXkBqq1PuGyf6Euh4D1E13VhMFVdJLx9Bn5RrIyHF28YexjSUfbM3qm/RD/HBCDP3vbBdHFFM
yCsz+5xKCL8Wypo1JPqnjiDlFekY2NIRwpJOW6mrXtblrczGN5b5mp8Ta4Cv3ibGxE6C28id3LVj
MJNdS9ldqMHe2WvifFPQP+cxvk3Z4cCrjojhnMP8eS4QVm9SYaCAi8rqPmmjIV/hak3vyENHBTAr
GrdO38zaUB4ywMNrkeYjWFrdWE9pZJBokNzDZQeFBsWhXkPsYdkfNuUbuUZ3c2vdER36iAVj7+Ro
k0RbPBMsW1zFmbOPDJ000YTnKraGl9wAqAnmFCdeD83HEqTKh6XYKSNvr/qxLs5Z7o5Hw2bmM1Db
Hkgfofcpw3GF5dDYoSoOrqOhJVjNNb4qlM73DSbuZQ7s1iuncrqDtOqPqGaHVTHpOspKVr47Fnsc
PcApCfYCl0a9FQtv17NZWweQP9a9Ewy+2TjPnKH9S1cOR5H26hAlde9bXYxOr6sE230ZN/vWI5E9
NTEghiX5AGNm5UxiDRsOldlbN8Rsw5ZlL21ndFEiP9K95eHa4PMy7FLlRFeWUs615fDYlnM07vFy
TOu5T58IbuROrZXxqJMbw8JvyvDnePlRhhlVSlbbq8rOkRY6z0HNk0n0IzQaUnVXSHefUF0Lnzdr
6dpiTIBROjESixo32tDFPhmp8VE4xAIlGcT1RjhoA0c+332U2yeRd9on4jCScc0Cw/Yg8YFj7SgT
3tKxY+flGwzzEMA35tHpYwzQTRU8zUlK7TcSaRRJi3Ue1iYfsWz2giyEoFttQQMRE+rj/ALlzprA
vli4PHHWLQc5usHlIpiCT5pRag0E7ADcORs5B0ue4yIoj3BKYZe4+alLVPXDqDFYyIDpdayggHPr
5HuJtYc7QmrjRg9sZ4+adtdHBPu6YduKNVtCQGj5EJ26zOmOTAg5w8POH/O0uUxxbF/xHuZfYo4V
Q4acJgXUziMBCs1pgOrxEBYUG7ic6AMAWAwfy4D4W2uppoumKx7NCW5rRy/F3IT1EdDlEKi9bnV8
u8AwxLkueWIPUtivI3PkA4bnheQ+oBfdtOOon4nMxB/G7nCdGeN7aGoekietVlCFeoKj112i6Vjo
cuEUu0Ga1nGM6/YJD2l5VUxck2QhlBeW27mfaBFqi2WQ5uvR4K2sMNLeGF9QPuOAo9kxziYewkew
5tPWmnMe1yr6JLMiWDOSuuAyvbRa4nIQqdGB9pvMaxh2wdoQOnPshCAGEYf4o+oBjy0TZnOtl+5H
FCN2ythGqE0TORW2ELr7clWJNLZ8syxbdMkB82DHDn2bRRr1bEYILqtXxj+i2fZRx0xoxFjQFo7D
krkuh+00m5w+OD76bUnkwDbUU32fCzJlG89Iv7o5P8ZyTBm869NV1BjaDSe1s5smLmXKVG1du0p/
ABrRrgj47v9NOh6S9z+s69EF4q9C176gk+BL/JmclAWDZuUTwhWz39ObbZOpw1o6TfIvke5cHLA6
ogDDMHQBbe//iMxWgw3kUWWxX1s4jI8AfczxarLJFv03dJk/0nrIrUEEYUlD2Jah20ssEt/xT0A4
5U5DjBUq2lgsU+Wm6CW5JSxX1EtfUDWuPX6oMwWaFz4YgWP3/wa4Ziw/sZ8IGcvrL5E9aO2l7Ujc
Bn98/aFyPVU4XrSJcg3EOOpEGjIbfsJFhNLKty6ZJ+Uz8om4P+tdatzqCMSblahs3NjcuuEp8Erd
Oxtt19j+r2qSv2QXeShoCLP/WP7OByojYpTC9leJxz9/dY4+mBgV3+3/9U/tvorrt+yr+fMf+sO/
jHrk969u/da+/eEXmxxr7HTpvurp7qth8/qfQpPlT/5Xf/NvX7/+Kw9T+fWPv38UXd4u/xrjhvxn
/YyLCeNfq24ewq+/7d6y9+gPmpvl7/wmudEMACueJ6hhLJ3ZGbzI/3SUaIbzi2sYDv9fLPGSSA3+
t6eEv0XWKF47nvtfeS04VH73lPBbuiQOh/QMucDEbPsvqW7+RHazpSV1WmAKXoLzFqvKIsr56Zkv
m9GATk/87hgNzASwnb7iAueCwpMYcc/GKi9vhMGc/EFCXVb+2FTeg45O+3Mu06nBn+jGx7l0M7yV
qQtAadLZY2tl7B1SNPxPPQg7fWdVOviiMJoBecywp6B7DOGxqjWpnSqZ6YAQpi56ZFZXvdbG4Pa7
2YRQgtVVNdU5Qpigr4IsDVh9g+NEAq73FydRkO7GqnJfvchliIIfbuDmlSUHntsVYNoROJBDJaKB
cbGTWdOAF2JogmVvLTZ80vKWHA6ttnA+oJJbTbgQFH7uvG63/JNzsCorS8+pfd3FSKurj2Ym0wjN
YYJOeoZ7G2wCKj21ji088t7kMqj3RphSdJIVApzGwVyGP5MpHQN82hBfM1H4IN/t43wDr69/KPVW
XLcdI/cV/kEbsX3XC8b0pFNwaSDyJkXbgN6/xp2uxQdLhNNG010QvFbrZUjfWzmuh0xUTwOAB8s3
PPaNGwckBQ7nOo6MzVyaab62rKUJkm4tryNtRiNsqtItV/qg9HE/MWLASEu6EDmz3FzjXkuLcCLe
jNayFzPCyiW6G00Cyw2yTuoJFSAsCyzwuJMZCCPbaTZ2mrDXdTMdYG5FRDmJurg/HtopZrT0ozHD
hQBYIo5d9TPrjL1RE7/CdIRp9GrAJXtKma6zY1MZchO0rNmwMc1MXEPPa44ZUI8UzQ8K2FUWenRT
TdGayLFjXIarrmDq9tu985eOvP/aeXZTfuX3bf311Z7fyv8HDrXlqPnXh9qqAxH0Gf18Ci5/4XcR
of6Li1CP80JHr4aljUtq+GpaBIq43TiwiJdEvycd2+Eo+d0jp5m/EIS9CAVhTOkS5iq/9/uBpgm0
h5CNCQplfyJ0yoq/cqK5v1J+/3mLcoQtzjhDmKRh82rGQrT6+USL6y7SdKv8MdlCvzSVDcNHY16j
Rfr/Yu88liPHsmz7Lz1HGtSFmLqAK0qnDE5gwQgSWl7or+8FRpY16cwmX06fdQ2ystIqA3Dg4opz
9l57z0GfJl5q7kMK9oueI1rV/zCcDeHgS0MfPIzBa0vcdMbNYIxAGlAKjKm71CN6ulDResQtjnJs
pptypKo8O/4z5PT+GZ9su0CppaHG2hv6UVN+Up7ZIqlbG7XVrNq2U+4L7XdJNBYlrUrf5raxFPJZ
qepDO2XJLq8BvtlaXVHHVBuvTuA/cUy1OSz7lr9iZXnxa0KKNL6vFqhG4hhFvMKvoSxrN6Thd0nE
uLs2Jf1DjP4u5XIrviAo6iimY2SgNiit4GYORg26fl91yt7EiKoo7lJ0FU3jBDBD1jRkZuDuUDUm
I3p+ZJNRakCloTQtoR7ZypbpJhTqoYJx7HdPHZWZVdDLaanApgyt4HeRgett4nN2/NSil3m9Mwh7
rAMEDbBASTI22r3EWLaU7ToOxVJD5xL2PcVDexkqSIkiZ9VKCAn6uO6bV6UIV0722obGGjbopqjv
HPd3aGCnIsFo0U/usTO1i7k+sZDIYzfSp06atOeJsO6mwbK2hkZKx4DWxZst2G4u8F1hRWnDl1D2
VJetVSYo0CR2fB/3IKrJlc7zeEtdAdPDWCYLRbercxXtPGWCYK9kZ7r5EwX4o0V6z4Kw2R9T9hy7
rHc2/JFi1/WJsUbikqLu0Z99duibFKb6gQO+vGjhRBi5uG+B4viWQJbPSxYErAnCAgKh3la9hV7C
p7uRrjjl6+tQPKDE2hQSFkLL2RwdrNyz871ym4k4XeeQz6xOhZWWUgW0XnEYkCKybKfGudGZ67Hr
PRMowaAN63CqDoUGISBuXyo/ZUQX9X6w8rValDuDQVqF9SsNajT22YZ+4OyI9jS0kIvS1Ool+R4Y
/qYWBIVzDpVr3+M2Am+xIpPPxAtRQ8CyWwhauMFdlforJhVlrKjZoWejpMJbXtL8WWsp8LR6mFVw
q96JV1Ny3boZMAHCt4YJiq8zbpTSWetmdEnhe20ns4xVu9ZNY6k6NyzlC7XuMavWgJ7kOfDiHbCi
Ze2IrU55DfHiPurwaxqrVIm8XP6SBWw3ZHz3PrUT3Rx24AHWhem7V5qL7F9oxjIxqMyOyqF0tEUb
u0B6gTrS4M6v6S3t9LBhnKprDH/lJU32bJGjVxnU/tgOYoPl8pL24VLQrDbMCA9+TmfdUY89OXuR
sseAwQmO3jRxYW6USU/F74JkzcHrJ/iUZDys7f5VmR4i9VGHzJCWfnWNpp9GABsAte09XTnLh10j
jomENU5gXOs17bVGF0FVM09v9oPZ37RVvJskejBs913drKw4P4uHbBthYfXtS/J3UN/5y1ZnaSbk
kdzL54ZKddhbeN9RlOpRuYYztfFja2eU9aJMlKuCjkyov/pBtExna2N3O/jRoy/4Ghxq24P2nNv9
0oYgQDjHqm6QRw3PTUnwp4/7PeRLo0+MRwRqDOoDeBMo1nClwaGr+uWA1lB5zRFEdKmgjnuEJLVp
4us49pkiLjoRuQcUDo+CbYRI82WnBc84lFBRyDuoRsWqstW1UJDyiIat2D6EBDJUcPPqMdw7Zn9V
Q82eNQVZ0xc0R3ObPKd4i9jNm40sK06dsM98JkCqfi199QYSeJVcN9ODi/tRaRf0VgF55F6hqWvG
HQJMtdtUADq5eQ7ES4Aw/tLOulebRuzkKGfTcKOGu7DZqK3JmQ1JnGwiGJv1j9K0N2GgbBONWK0i
o2yaIikjbSpwpzOHfdBKN8MLHL3NRSNgIWM+TGk5hlf0cknjcitqoO5Tx1fLlvWaPh2lHkv9IVlr
6jwZnup+jo3LXe0sSJDmdQEkM/TSxLVWFBTCyywT13ptUUIW5sgPiw51nFzUfjY+uWzf1Erb+Zk8
7ydqcaK2vLKJcBgVICy0glCiRG+9iuAJvFNai8YpTwj5kscqC9FC1HgIG9VOdxXKBhdAWSfODAqV
D1YdyU3gpvWdAT3PQC2F806RLx3qxwcNVfy2Hji+dpY0IXjpyWONqmlhZuUeszMls5wSnp+a605K
fyPpEi34gZ5ZUG2onF9ZqQUHRdbY4BwVhETvRv4ibtt92tntnS8wtzuoPUFKMhMVkehW0dyWwNr6
EGLjikJ8rYEb3cteLoXG4u/a/TW5UXyR4Xk1aHe+Av9CqAHtroBqv6PdY/nG0GYeqfAg5K+nq25y
evQ6+ipWzYc8VH1Kg/pQekNzCILy1VQHZ2EXav4MCAjQlUQfC8m8BSXou/FEWCP/OynUgO8p1JBA
+fukaw+jGW4Hd3po5grzNPyCreas+AUmeVsIboS1c+1ypzVgi2TOC7bbDGN4tDZZlJaGUJql1aQR
5tF21VT4wPL+sRD6Q6mXa8gi0YK0xV2YVVdZWXsYph9quyc/tA5XtKFqnAOq44Gj2hYBJcIMky/y
IZvkKsAkpKUxqKCB4P1UlC1JcAsMuTzMSEEWraLFmtpDM1jOa4ZD7pCWuVypRZPfo3Z2vHH0h1Ul
wO9prQLd2iXMiHUVNX2zMS3ZUHczylVmSvMS1K4/eQkWsGiFlqK9BY0Trs04Cp4sswoFs2xdkwIW
mmOxkAiJrYJdQ0nPB8nmOIsckfmuRDnaS6st9avcN9kQRbE8xztsb2pzNK855kTEXg5he++Xlhnu
LOqtWEINxJMS7xTZwJ0RbROYk0sCmwnxqRKkbGlgp0yhDur4PPJh1vlK4e5tEjEIjMMYnC5a4qP2
CZwsi4OKYh/4quVlgpfmB3YUjMS0JM9MypwtU5gUT1g1C3uVOlP0TLxu7VmV0j4WDAbEvk2j0vzz
tcBrSa0j+JX1lYiwJj0zW9Nmr4idgDlRYNsMRi+ZQiNDQWHPMb/jBmHxdGiMILjWexaORhvzcyzz
FMzNX7V7S2zAAVXkdN/myYjFri+9MeH8WoSWcWYMiGoUGQ4/TO7+wkJfRdqlb6zc2LXXgOqt6wLD
6TlBd8U1t0KPIAYqNodl0f5mlorr+wTN6A4eBCLr2R234AamX22vR5tUs3clXeqVmzn+FYux6skQ
L2U8GEiKevWQlIZy0WpF/pxjUbsPkTOdCdShfHqoOtvR4Xr5LHkokD3jPQ3XSB1CbLRRD8Oy2riQ
CYmAI843zTwwKzhLhFPtcbvVK3qEd6DvHihM+xtMCxafJLmocb2WWAOf7HIq9gGG6XWdi/FWmZLi
ZwYd9z4ypb8uMBRsJc11Iu1hoiFLR7VDq+/Ozt3QU/pC384hOWgIeqyTdcbeapYveG4SXLuxhpLX
aTHh1xXUGKOLj2Zq/SJJfF/nzUPfRV7kXE+V/BEGt1WBdEP1sR4mYbnr46hgC6fZW1/0O5wW4WXj
u8kaX9Jt5IAorWrZ8o264Zk5mLdK08z19+pcoXq6zny8OhrZRXkXRS/08eikRaO6QKt1plfDTV2g
KZ43JOwNt3bCwy21Wp7RUFiS/PwroIvKDt161Fr7Pu5Usaw5pXexuPLNXtIHMc/i5BVriTM3yY5+
LJsrdU4v9snaXNWRkqzjYHoQiv6ACYWtbRzEh2YOStOhRQede0xxVjINHsjMhgFp9NcWSUd511w1
9EkQYbWcDnAVBVqub9xK3o2d+aOYzy06h5TATvYgJGsyWpWlZfXJeQcfD0YS2khc+8OwQiW6oq66
d6SdYgZx2BTX2uQVCqqADGmHhzT3Hmt1fZ4RW7BrmhBgm+2S3DAxbl+Qt1W4an0EXwoK/x7G1Png
j3nkKfAsdyyyYm5Xub3HRy/Pk7RtL5Ioijdtl2HQyFAS8mUQRRkNFYqA2m7lqgC+gYYtoKGFn7tb
kuUHbBYqMOcoJ9PPiHlC8Feosv7d9YPSL9OyUFcZ43vVw0B9lk3F0zbCfQnOVeJCoFiHjSxoQWrW
W2DjfuvBYRfRwZJk008E1pV4lzDNrSul2yDnfonVclO3lb1KwqJZ0FD+waE4XijT8BMQF70OJXB3
/76I/P9nRUUzKOb/7yWVA52255/Nh5rK27/ynzKxUP8CtG3jWNNxQeoOBd8/VRUyY/6Cp28JWA3Q
9d05OeLvqor5F4ZNtE0qkRxIPLQZuf+fooqm/QVyaP7HNvzuOWbh3xRVTnIHuQQCFyrFqkE3Zk4B
OqkSk4xgws5quqvR7JHggSyg3T/+ZtT1vyt0bjsNwQ7fWK4uEtVkItfgTPa4Eg+IirU/Ht8P1tH3
VlGdh/GuTzLfzRzHBUH8rWHD336s8GhDlGahPwEPSEvqh4B/NTVL75H965Q08nqbaXm+aqHjerQd
afaHMIYjzd1C53kyYlTpjXTYM6G3vR3gw2zoT/Md9yg/msEfzvLOfSTwrV69e+VXf0pQ7+9bs//h
vl3CYxxh43N1Kd1/qEwNGCVau1PiK7WUOwwTG9AB8TLVpLpSXYBEs9Vi50xOs6eD7l7lVJM9H2Pf
pi9Ff2hlUP9qs07ew6a4EMM+07SXr+9QP+npzU9WgKxwNCJANJf0go93iNTdNIeEO8y0VD2yFe9e
Ix8BMC47McPgxEF1JkKLVBx4WkuHsZrsxLMwHglK56tQyurSzMz+moRveYGPrYCFQdW3V3r4g2qG
gSDq0i3yc/WyatrgzB3UcW31DnCAAWHb1z9HzMPyXSmQOiP5F4ZLuwRJOcmRfDvvS4GAcuwaMUp9
mRjo9NA21oa5GFt20o6T+dSxwwHhfTgdpVB87dA16nOlNNYlvdQSF1g3UgVognQDsgQuiSKbC9HM
yBTAhzV7wFL5lRHh6y8zi3pJn1ICGUR+Ndlh+0K2iz57/XL7thQ3wBLgVkrnrKqiZjNNJhzDqoGa
u/QnI1liQSwOw2io+PlLIyUR3MBorESBh+nEeJiIPLolyN3KlwWB7+5ClmH+BOprWml688L7woqX
NqohANg77oXN48hX2FTLR7MZepKdgcPs0a/U34yX+UN793xpkdqOYVk6PSSM5XQuPz5fNRHQdGVU
3ICmx4swaZYHR8q8+Po1ns4+ny5z0mnGitHgKQqLGzav5UaJqX2l01z2RImJbkabPSjhEyOQJLY4
yO5zX81vXQOmyKg8fn0vxsk3bNPuprgMgc2yLUrZpwEkpt0PsYFvF4b8pK1bwxouCro2K8spnLNW
0zLcV2696fEIUVrttdfRLZQzCL7pgRPjtMjBj+7hZGNUw5KwyGNKEdFoN5cpBylJTcH4PeiutYFA
hl+q51upLXnQskTbWmZjQu7BBYoGcSLQrkkeCHgdzoNhLC9rxxnmCkexFaVUr9y0B/vTo5/Rq7hi
d1M4268fxUksIQ1yB7odnm/C4XRiMefW5vuvaxgtw2/CgUgZA6vSOJ3HPAeJEH5S3WXUW3urnMGG
sRf1xU1FKOg31/80+qBPO3TLDdXBdUe2xMfrlzphAI2ZmEd/QhZApJTN0+33Frp5IljHFLa6H91g
YMBbH1lodRKITMJo4hX/vF72WpKeIS7tL7++r3+8LZtOBy0Q1cEU//G2okborSEH41gQC4GsUrsg
rdP8s5P6X9fAk4maZ89vZyE2+C+daCmW/vfPfgwT348IqDgGkWNsLNpuA9T0XVs333x880v88InT
FObTJgBXZ1einabA6WrsSNNIiiORtsGSVFCqeVWNcxLrznBPQtfwzSo53/nHCzJRQ6bi51lwGE/b
N3VYdUgbjOYYmBIj9Xg5SG3ZZNbvDqZYHWUrF3rJN9f8h6Fs0TZ+2yrpSD/ck3cWl2oCxLErcb6l
9BXqG6xeS/C0m2yQzzZBOROn3rYyVpxrXulJbr4eMp9/MxEriD6EiUIA1PrJBEeWETxSsx+OvQIE
rcut8ToBL7a0QbhdykYHJlXrdGza7rtv+GSwOqqusq/Tecx07QA5nMzgCN44QCdGjUEtny7UEqy+
ohV7JFb0S6jhZ5Rbo4nobOJg6dv7D7S8O0+MuDlRw7U/WY6Kq9iv9G+eyFue7rthwNRCUgxjj12I
xl0a8x7wnS4h6SK+bHbElxZ0uevW6cSe0A6d8rf0b6aZLUMMEcD7xECv7h5sCfY5GXD2k260AFoY
bVs2LV5YiDnKhWJQpjKOKmGxPJTl5H39ArWP4TZQbGzdNdgdz+AS9EOn6VcgfmKMX5NyCaBxKakv
Kl17polz1xhX2MK8oNG9XkE3mk7fvMKTsYNRG00U6T5vcdW2ME9mQT+gYQVaaLwcYWMDaabtKJn1
U8BauHQ14WGWJcC9Gr6Zfk9moLfrGhbtVQMEssGn+vEFaWlMOgDG9EuD/JeVlJAXFVuCP3ad5pun
O/+E92MBFyQbDCYDmjxIs/STz6PFT9TYACWuxlRVLuyefsikKGsGtrss/HaBy2P48c0L/fjz8BuR
1clOWGOFAXTnqifjL+PIFYGZnI6q7aLRzAqIGLPafgFBQdvaKQr1oAuynVG19m6U1i8fqw/e4Vzb
q1ONgrNXOoTpUNzJs0Ra8vXtvc3v//NI3m6PHbo+N9RxI5nm/F2/+zzEAEed9Ws8ZnlzV2jJhKGi
jjZ0z9yzFuPFckb70z1Sw8eYCNwzejgwVtq2xtECKARtT7GeBjNeofrBiYT9E8+shnQ4zGX4w+xk
soPCv3TiaKYfWABh9Xg6rxNAiM2AK8shAzYx2mFvyC7+bjb+OCn9+XEWB9t5feMvp5qkSKIggM8+
HdM4BX5h0EA1+j5BmDPQgKzARnlppsl97Dy3UNQQTmPXd9vsmkGEFNWXxjLEi/Pr62f+8UPjrubz
r6taDEPUWkzYHx85Yv8uaf1RO8YNjDThtPk2xPEGIkbma0Smww8nK2qP7IbvdjqfngdXthx8f6i+
DISWJ2NRJXG7ELR6j5Fvp14NZHI5jK72zUr/acQzh8DysRjrZJaTU/Hx9/kNWFStQjHAFNdtakM8
VJLqEPm5yjej9+P3PD9Je6ZGGZZhz8mMp6naWJJonxkF2oQmDh5RObZrkbsHgqWANc6S7dAlNPnr
t/e2b/jwxVAGYaNItYQ0dRR0J2dBp4K5y2rQHmPOEp6lhPqVVZEsSzBjcxMz+WAWA/XYgppYq7JD
GBZOnDAsE4SEOQTbKO9jQIK2/G6mmS/8+cbmbxidq62dVjNArsOTKv32iD6GDUika0+RbrYH3zem
HcGB/sFPSLlgTUOzpQLIYGmJKR0k+opkmrOQU5iXmiLYiCnW96lsnovAeTFzoAdNPnbfzMXmx5Vu
fnkg+XmGLhVhhol7Mkx0DKkafZr6WOu98KaqB4RXWHT87arzsLtVez5SFAR2bXouUVzHrnPgRfb6
FD5ZMGEQ2rhyp2HIOPMNGVxwymqeRdVkG0EH75AFZfGi51G2D2oYekkVRAdEreOa0HAdUZhwz0Ld
ydfEwpUXdaE+qUlS3TMxkFOhAH26gPbFcjf19UXY+whEmhKPWzyRBqQJuS8rk9wjI7fAt2bh7psx
9nmKoDo2C5nmuZkhdvKhOtaAur4Lq6PhI9Zwx8Lf+mNl7gUwzL0VFeJMqqGz7fr2ShTT9ODTJvvh
j90jJuQMsULYrBMLh5AuoEiMLn7eUTHDvWVo+fPXt/pxW//2Fi1yVblLNFysI/Nk8G79wIqB6S5U
ymM6ms3WHdOSBq1eLooBrUIziWn99fU+f/Ls5g1BA2ve2RvGfD/vr9ekRNgLvzzOsLnHluZD4VL4
qCOXMgxkbpBSmLy+vubnCQ0pGPO0iR6NIqh7sm0g6INiDTDDYzFogLf1SF+FjQmo2Ry+U47/w+O0
tVkQZ7rzAPhU2QPfZZmgSI5O5iA2iGO851jlcYEk+T6d3XZf/7TP13OR7btM1dQSLaq8Hx+njXcF
cuZUHB3pKrd9SbjhG6x8VInvIXOq/Ebr/2lgsx+fdcyuyTHJ4WT78XpSNk0ddRFVj762thMGFHij
YedZkYQzD1xggXC+2NVq136zzXyrIX2YHucqg4kU6+1IyGnl46UHC7dZDNTtGCHj+zFgsX7GrT/d
N7m40CvCGSnbqrSKVf1CqaLZeVuKHViwfg0Eu6VRrBdAKvP2MSEejFMy+jZT6UGoRBuob8VqGJ4U
jUXHd2SNucJQlpXZ1g9t2gUPrT0u0hzWM59y5BkVmWyoa8Z+m/YNDbyp+JPJ8P94quernH+rTbF/
3mkISI0ff2tZ+yO0JIZREALlcio/QvvUwagd03H79Qj69EGeXGp+4+8+SBqXOSgrJgCnBHakpPKx
zOcskt59oDX3qI+N9s2YfSt8nLxJTimc7SkjmDa/9uMlzU6LCwt+05GhihbTBEK/TFO3eARcCJC5
hapn2GG+rnv9qqqnbsUUUVyoWREu6zoL123msA4qzqTuTOyLSlamG0Vpag8tReSVvWEdoQ7Wh8rA
AzgK3yblpnmZjxVri0hOdTHU00xbLKb4UDnTqhoc2MVZ/t0PPTkMzq+RfguzP7MdNfTPJQwFlhwc
ruSoQMJumA3P0NgTOQfQxMszotORiN9gNG2KRUs21MIc7r9+uZ+mh/kGUNW63AYr0Wk9gXhMavNJ
nRwHxQ+pQiuW+ZL1Zu+xWW/uSHpJNl9f8KSA8ucnO2hucdDQKOIo/PHdqjkNIGKE06MRVRYKBZ8g
NpqOBaty3mv1NoCjdZF3NdAxc7IWUWVOCxEO35XFPu/y+OXuWxcNniln8pOJqq1dm1JJkB6Bj0Wb
1nXDTWIiUcdw708oM1503w9RCg4OxjLpA1cQVNM7XpOfiOvOr52fYfzd6/i0EFEtZq5+cxexd3pT
LL/71lqp59JRRH5E1Ok82Dadkqm3orVIFO366xdx0ht7exFvjg4Wo7l+clqIcNFCwWEzi2MpdVgx
Tkjm3EiXBduSDIx1F8EUaQ0z9zSHL6wqFN1Dud3u0f47+1wr46Uwldk/kcezWy6QCyOFasNvoArX
1NPOnjd7yzYRYuv7bhF+s2h/OuvMfi/WGtZrQkeoyn0cSCaiDMjn1BtN2GCLfKDLTp3zuxzxU6vV
/ImSLsa5XicXnkPdScGP2UA4OoSDI+CLl6iztyiPH4rKGHHniWDboqJCCBP514YCZgeUmbaxhDbe
JRR5lqkKve/r9/ZPH5DDnG/bs6FOcP75+Lv9iZZY5ObFUck5cmfkyK6TUY/x01u37P+m83y8lLFU
DnY13epZT1z5dweRk509RRyGKWko7GIYo7jQPt5CoIBBV5qiv9aoG4DNgW9LLuVrJpDhEoZYbwLV
hhWfd+06o5SVZd03lfOTkxA34GCDsmgvGzMaYrYWvF+TjDhI6Oap9bFsOmtZTj1CXRnfQ+j9GchS
WaLMM1exVVGaNchM+voNnAy8Pxd3zbl4x6ig3/3x4mqKXdiySnmE9f9bB/lzRjE8u/36IuLTM573
vvMz5kfagq/x41UsUXcT9K72SGnV2RhmH3gTXekFr6OoF6Oh41ki9OWgEbbgNWSqL1Ce9mslDP1b
C7TpMSmc6acVF8kF4QTDhrBK/3F0y+BHINVoAy8l9MDQtl5ujK3nNI0A8KHD1chktpgLNtumd2iQ
58Gl7/fUTdsO7E1oJxtgVo+dlYKTGGx3rY5hfWElo+SM2StrHDyocaehOA8HhDjk38S33WBjFQBe
4IW6dHHEE1NHkPxTVXnFeOhGxJ+dbVZngff1M8QP8uHAzHdrqgx5h1dFVYTV5uMzRA2eSGMwpmPl
Rr+M0cGxDhpxj8KGiL0im/T5TO9gbY/0fuMHY/kUwANMyLZZ1GkSPZdF1px3ZV1e443210EYSk8p
Q4TIREseyhxeLpEb/aUIAUK4nZiDPXwbOFkx6sjqfX2F6hQURzWp3/y0T2PQMVm42dlzgKTIdDo6
QM7B7nFC9cjZgXS+eFCu8yj0r/79A6TFYtG4o3fLoeXkAVqR2gNlqLVjmw6rgmiLYLRBZxRLK6w9
R2tuQsfaKoO5iZj2kD4uOijxWrbJg/tAXuY57nxjPHcQq7duvg6abVo3twlSa6ePiIeAboNFozT6
e+Cq302U//D2qcriBSZ+lOlKtU/2yP3YA6ACUnds7QJHSoFVjNQ0tvamPqS7yUBSVuNLDOheFIIM
HtqEGFDi4tyspIkimspOB7IUM34/Lauu30+h86tDUbsRrXD3Fe3s647Iq4WjqOnvxK1Dj1WIpEYk
9CsRCNqcut5vC4SN36zdb720dxtkBva8X+MMCWcdw7N9snnR4MoAd9KU45AYo+cbcC2iMYAc0g1X
09SV57USuvfSAm9m9C2MK3sUFz1ZnMtipDMcmZFXqepI1vmEEnbBlBLTPRqsVeIgov96EJ3sabhX
S7VZqOcuDeW8t/7Nuz2NnRS27N1WPxaKolFoLtxdDcYB+72ufHNU+cdLUS+k36lj0FZP16Wxn9IA
jcdRz2LYOl2VziJAa50wvI5f/6rT/eOfn8XvwnbLf1iEPs4tg2i0fmpK42jEU7tNzEBbQWboKBmp
B86/xMIW0S51kmCDuPW+cUf0nqqPzSWC66NrfB0wmf/dbv7tnhyLzdzskqM+cnJPZgEJWky1cUSz
/speukQF2Vn+NUJJ+5u3enJw+HMpFmFeKIUhWloff34iVJCBaBCOxGndKS5YnSQnOchS0HbbRdDt
v3nc827u44hnBoJyg47Aprdz2isPzIIRP+Xu0W2N4tlSXHdJPlWyyiOzS3GSJtrj0OsEMUdhvp18
R/lNQoADeiof4LyiVwyvShKYTaRcD4qKCnnCqrXTKH7Sdivi8Zsv9PPKQ+2DrhIV0LlJfVr77Dug
+k05xTeTEeYrZdL7X4ZWGls0QqTVEV6+q0F4frMrOt0a8lJY5VCLUW9lV0+f+ONL6coOYFaXVTey
1S1ySmg94SBBrZ0p42XdoALJ28H4ybRcrpLCrS+nLEQsj/Ltz+v6P0Psf839tf9dvbl4yaMPUID5
//63HRY3LE1C5gq2jRap0yzpf4Sb6l82wiXOfagJXEHdbO6Q/q3c1PDDouSkeE5HisrabJX9W7lp
/TUHUBo4bCkGsQTYzr8RbrIr+vCF8QnTWKDBL+a9JsXQOcDj/Z5aHxPy9ggC6MuQQNFNJ2rHzBea
UZGVPo265cmhxTTfYQ+cif09RwMi0fvipVcmQDRJL4dfmBVIdgl7OdIOKmsShcRAItNCOmB2lqlC
pPOqzyvkV9VU6QKwlAOzMsfioND8drTbZhDWRWiwfK0Tlm+cGqlT6Yd6IMV40bdtkp8nvYnplAuX
QBN7/sjtFPpjsRR9WmGsEGlfHOjlk39FdS6AbiQh813BDEtwnzUxSAH8kYm6tJXQKZd0EMMHPQyS
FlRKZjl72feDuygRyReLvqmpsStl5w1aCcV40Lh5MiTN8UByYUc7Q7dgkWoABV8rO4qPbSzANfJH
mHIJ8KUVS0DWcehVhlndmrnmzqCX2r/zQ8kSUaNk1LBgCrNe6LKWN7RSOLyMAV7ihQmWxQe6X/Q/
o6qm5I25ozbWg4o1gWV7So0VPgPt1dDNul13ThsYK/o6abUJlcws1kOsBJwJ2nZwLrO8i0FsCh+z
KqG5cevJ0q6e3UQHUZAnUh9JmxzRYyllW9435HYXm6HVMEul2EXMtZi64iI3dZImA1eEYgXzibDG
oHdyfWmnoz+u9VpKfaM7Y0L5UzE1UgkG336K30jBgHhfSCPV04OALt5cRlURQ1jU67TlNYh03LkV
CJUtMnjI2QalY2LmfRXOGQXfUcesFdpgDYi0tzY5tohXUKqDvhl4ouQ3+Q0xhV2YPRVC9JzBXYgJ
Dg6kyh7uaBKCMJexbUSbhhxdfAqR3SRUgaUPXQzuEW4Ts8uuBDQ+mrOFG/9gsBNNCFXRMlFJdr1Y
2LIxnmiw2T9j+jliM0xGdWVqGj4bvQHUs6ArOPWkqJUBgjInYbuZRZ11hhalTFf0CElfJogdr6/v
mBOBwRWboqVU5ghno7UN/zLIaO5Q1PTQSjXOwtLxrWESy+5E3Lc39OkL1xvZTAB9yBKQ4ukwOL/j
TpoPcQ/2e6nXth8t/HIMn1U8UxcVQk516bYBdkVwbYPO8UTLH7tJNx6TivoblgLFUc+VcmBR0iL/
tQ9S0PJdGvwm6Vo/oqPUfzad4eOezkm4apTceI3Ssv5BHGa1p3pq3kHlyn+oxiirrRF3gcZXE2Iu
KkRFPBmxH8NetaQyBkthCRjDphpAYYMElTIu+R4xR5Ir9YMy0ah4uj9gso8A1ROKHFDKJUqya4eF
0hNZsLDVmPBnH8kguFXquuMisKoWoqQWlZiL3bjc2AFpF8IQJCXHQkuvoppI7BUQ0SxcYVkIn4vQ
6R4NJ2rueqaWGwiaSMSwMuOLg+fTvuCu4FVjEZcXAQTeK94ufVSpNbssLOvnOhZ43OCf1c+oaPlR
dRRzrrGlgWK3RrEDEk/a4iUYjSYnnrKY94AlmF7075H21LBHPzS6rJJVmJgA/EMn8G1uOLBdL9FE
EsFobdvbSG0yf4n50fDx8tbEwspq6lysMLGFtzp0CJ4xMe2Ml04zGNnkDUwL6brVcDUFyw5fU3SV
E7uB+LVILiX5Ku3CTuVYeX0o62cVhLy1UBB+miuFxlPtTUGQnbswVq0zGfCH12ZZm8seLF18jMjp
1tBwaV25sQpY9ohYJmZHzEqaAZy+QjG6bNMiGdamzDs2t8J0vLrT4wQpsWbdZSD3XG4r1qzqzpmq
TF3RNQ53SoSg+rySHVXXEnxyuGH819oDRGJt/DVSsPxhVLVarvWU2Q3MpllcuUUJNi5xMomdrVHI
ZAd91l6GpUX3HWIKqGcKEOQ+5YpeGTNQsvkZwBPIIcBW6Kx88lLJuiBXBAx5n5R3EfKFp4BQgns9
tXzI28CW8R9r2SvHpfCCJTdCoTp0tnamh534I6L4vy3Sf9E7/2qPtJP1z5f0PTPk7V/4e5ck/kKw
CtuKTQ1/0WbV9J9dkmH+xY7aZHMCCQkhEyFi/9kkGcZfc6wHvWkD78sfnsjfmyRQIzN6jColF7H+
7SZJe+sK/M8xZK4A889cVCHo59jcn1aDzTCTkW039bIYhhgmgUinR8zR9bUz6NMjan/f8EC4k0Nl
AxbJqQ6mXtDrvX0N7B5mh1FggViPSTZTj+GTeQR0I4Wz/ExcaI2Lh5WQ5NsujmDYBVJAMh7SOL9X
iay0eyvImT4NQdUJIySkVKOR+tovlKrwMgVoMNSHse1XzDWDehZAj5xWQdWi3RqSiPgEPrT0YGr/
zd55LEmOJNn2X3qPEhg4FrMYh/Pw8OB0A8nIyAQnBmqwr5+Dru6RVyPyemT2vSyaEU5gpqpXz2lY
KfFz6xZ4EckkF6QSgAUH5n80kUGIwRA28pfT2z2GqEq19c3gwDTdAB6FAMmjByGoFFwxnnCIWMlp
bqA67pY+HECNpXFzwiteiyP7BmO3twH7LTQcwhEcWi2CgaSJD6IWSjW3m6bwxHi0jWZE8jjmQbCt
5lx+Mckt1SZTNSer25RCRRiKanM7uaV3LrxpyE7h0iN1yxwzNlmEyPomIiGBnVtUK7bVbsvpQXYS
ujM92vmQe2UDMbKOQziGkAqzKM/NEtD2XItbGff1a9/WfnVol3D55H4Fq4C+IU7rTLN3jceAPXXW
I+p9aM52cxvb448cJfV8NOEKYkeouCtvDB6tbEbnWcit0lxnwTlIJu7Tvl1mDwO3n2+0P/qxYt4F
eqHN42OScAne5HYWXBrRljkSpyaeolENTB/tJQ5uADTULCHhX4X5Gmdhx4mVg5bDV8y9qGlcQo0K
MQwthZnPXWT5Hb+XMJGP8Mfzq27oUjYGCeUs/KWbAA3I0iUWFEmcYN8Tja9gNyyF8Un0Q+bbEobx
wQfqn29KPyhuq9CekIzVwvgZDpwfu7Qfze4YhsjRDr12g/d2coBO5lM+MXue6SXlPsLK+zFp82uf
mzOfTNQZcUT8l6szoiDj97I4zWUcwIkdHJnChxrGoeMqtdjh1B0dDvLpKPGxAMhUtRh+As4I55tq
MUNv3tRxt9TvhSnpvQaTLWNsNwWZHY9cmHlotR9zRSzmUdH+51a/sYTGNl8lWp0BRZj5Y472boTw
stQGX5ohXc4j5zyTPqvxV0hZ64B1IaFrQxGcg0Tx3UFtGOVQJh4rzpHqOKNb0k00aqutL3YRJP13
b6IFBiLnHjNQqT9czHAJ6+hLYG29VgqOqlzIZ/bbrWudqewih2xAPeajVi7GNiQchXUpxP3yv3QE
/toQWx9XQPBpQPDcJP9JNPavNV3FXFwYk62iJuz7nZrxL/Xhojd8+cSfK1T/Ps/+xmLYvzrPrlny
q/vLcbb++38eZ8L9IwzX2p6wJN1PVvn+eZyxxckJR9G/pmRon7EG8t/nmWX/4a77aPR20d2vZ91/
F/1sa5KOIjJA6pL+0toq+CfR8P7Pc+pfqTTZG/hr0b/CtFg9IUbC+cnl+H+mu7JOLlkiG25rsENv
qlw3dtSx+1tGs+xcLFFA3EEwxSa25HaBStf0csDDVTVw6G3BuDFK2e8scB+HU3mOObqd7zRYMnk/
B2zmswWhC1AxREa2zizjt7LFQ0u4RtVokAbWk1UOG2DgaNiMLhYlwsXS5ivZNcnXbIk2uXAl1OfA
GpoDouB4X9bx5GP6QLizjwUU53kbVp2v2To08QSelvUCe7vwROmPbtYPL10NN25TdjE8HouHkN5p
TCxVhBAz1b8X3S7+xZvYsEKsnrfHIPeYYrZB6Cc75eWw2bdUHY55WPzAWxFM7mT+qiXGxhrUQjk5
6A/GBvf0Rs916BwrVrTs3QBvN/4MBgvqROkutn31mtEWYPJgI2fwX9MCNtXU2faGAjj+HsdmfJOs
GFHNLDFPyoUDbw8Ue4J0jqj8cfG5s4JfWZC+gfpJ7wvInbD6RqO9NA04ITwmktX2FiEhNBTTHKmX
ml5sMdVbjy3U9f2QJM5N7LHSFNFgeIdqYFNOGmF+HRZqwYhltepnMzmk0QZVp0+stdtsvRchYOnO
AtfguPlnBYSYM63EMb0V6C/jjdl2cOKlAWMdL3CqonQxPRpHTexcEdywG5+RAhFbtKofYp6HPqIv
i8M6nZlbD+qAr8Ymqmx5j1nrtD+5HMIMgyGe0VOiZCVelB413696Wylfv+pyNQy4RQhjO529ZpcF
plHubRrwI50YeEIBsp2nyh6ZzWxYQ9LxEeIfrxXCvQHpte0mzTMgdAgiDC388TOR3er5wl0YXGpn
CFTLR9Fb7BjUPyGwH3NeV/RpTChQ2Bh1WuAbG4Z2rQBZiLriaBTl+r3AB2n2TvOsFze/cSTYKbfw
LlOjbnU4/B4pXzZhS1dpiRmMpmV2SlZMT21QuHfonLYmcO4dDqZL2c8APNKy/srd7nnpum4XUMls
x9YMMXr6wc+Z9OzWVtQzyOcwO06TeyxmTe3lqkNitaTzU05RJOAa9InxOpTma+HEeDKdod/ruSg2
5UIoimP0olqqyzkr0MIt9pF858Hq/dfYtHcNuzF9ABLDslxw+gswKMPs1K7Q5nevoKQv3pf0EGA0
HisCXrISxIJfqHW+jVIDxYvvDcDET3Vn+pEzc0hnMDFwSVUozSyssQt3pCVPYTXO/jehBk7xJRab
FAjJ1iN5SUBPHoJR3GkJvBqBZM+1m3mdHmbERLzfNyoOD7hvLmG/guZm2DV1k7wNTXIOw+TTkf7T
DHozmrPyM3SREEkH9AR+iWvr58kHTvQHdtlOOp9svBN5F5Vjd9bs8EZDa9wlaXzM4/INHFOOTRWO
FZ1+boYWwgSMICBG2vbFbecPoxruZiQrRT/cmDkDXxdsP/6Q6oUqBZb6ODS/PbZ+9s3cJDACXR4W
ylfLmY2KR4aLkKq4ie3SRBE+TSTmBDSyERc5rJy6wh8JcRz6EXcMEpTM8CDBW1EHhnsfeITVamts
jzmedjvrpn3uet8BHppbhs7ltQ67+6Se5q2YbFjlsRde+o4rHWtbJcm3PriaNX2FdnQfu168lbO5
zxvb3IQpW+ZDOBzzHCeA3bin3gx3uYo/Us/5qjH3MhYNzW3pqDc24WHnqy7eJ9p0d57dp7c1uh9Z
rAJXD2JrMsEFMVzg3J3szmvzgVcB8Bz32RuuwPl59GGg+CncIa+YboB4PoG+uG+NnEcI9u8t0NOf
xDEeK+FKMCIs4s/+/F6WSQWShOtNiVN4i3lNbrPBso6oY4+WmNQ16GiTJj7bAq1pbjNbXthJ2Q1W
1ex6lqE/stkG8ZN8kZJxnoF635UVxI1hbBqgp9WObenwWKWgBuF4t0cAgC80wb8rr7ktiuymbpec
x/XIcqP9QW4riHjYGFc1ALbmI4fTz2gfygwLX2apl8FUoCAdtn5mfdusD/qZffExtiLRw9grPH+T
8o3i4h0fMq7XBVSbI1LN/UAnLGIL4tC44bbEZw+H3Lifxum7MavzkkiE1vLUa9M44Sp64PlWXX3N
7zwEjLjJNngb122/l1q9uGb92+pJmDsUobJNthgxL1O2hIdOUKnq2ngoTdbiWEzmu64QLJNJbyc2
BWiOsdtXKYwMcxIJlv4ipyyhrWj5s2mW+6oMmihph59+4ixbRJ81nkpgkgFX4Q1l6r4wk0c9olvw
e1iKU/htKH03DKXz0OTu2Zv9Wy2CnOZoEAdVfeRoL+jlxhZ1yM/adAeJe9UsnoeGDyMUSwxGDtBe
k3cgnG1nb5PVLDcrfLv5qYQaHI4UH40zbFwtXqnbGZMn/iAGaJkWn6l93wxS/fTtDu8yK/GWQPig
RQUmgpacPbZbwLHZeo7NOO/9Z0KaxXwZKuB5hOUrw8XLhx/Ne6A6bEK5Nw1OnOa3JdawwQkBc27p
HZnNFHMGfctJkPBO2AvJ+WF7bk5WP1s3mWDG8emYclD+DmqnCsRB0QEorYNdG7ObHxjtW6o+kKpW
Bly4vj6GnTNZL7x5VjNdIcWbZxI44b1apHroUTl/SZPv0bblrADIy8GQqqfOd4vGPTLx8KwNaSx7
T3GsE/eNyAZ7U3ZSKMAMtcNn6KG0+B4au8awZ3M44X5Oesm3m2HvzmOzN2+3hunQ536PF/pn26Bp
XkyMZaVxl5lg3ASG2sL8wBawSqRgfhHB4uBzrRpOzXYZHUeqS57PASymOGND65HVTdKVGa0GjC2o
pvJDWxYuswsbYOjBIrJbUIKCsR+3ZWx3yy2eKGYr/UaUdJW3ZdX6AS8vgH7X3sRp64td0FCngVHG
uxIxevJ5LhSag+aaxl3X30NX63jIdtyuH5YKDH1k97I6qCFhBJKEQZ9h3eg+Bw6C7IVgY+M/KRyE
EDcsp22+MocPKlVzed8ZNC22NNVjv9vH3ZDcpr0B4LAKu2n2OXb0DA5rg3sgracDq0IoC7E2JAN5
xY7SHcCduWT3cxGo4X1oKlWd4slUkK0k1zLM4bzobBeyzmw0pdLPQUK1t596A6mvDuxyCXZZ1wX+
fpjDidbmFBNinStQY7k/5eqtrqz+kdYSY4Ok90S38ySzZ4IRoXSu6aRIMq3Si/lQq5KG0xDmQ3+2
S8M7xmEpARHGZm7y9V5FK1yZK5LUK7tJi7Ai6gNVKppTbjRbvulVtW3t0AB5YYCuJwzKxtQgYaqy
tJUyfF6S2t/HJnHFkyCW4LymBOPhTMEoAmBZ6T7cKT9tGl60KSg2q0FqMzdg4ySAoyHqDK97J6iJ
QYuFRuaJRXmuaKfvR3cZDp1q9ZsV2+3HWOYjdzW7KTvo+Kp3rcNcQCaHvYYmt1XVCJ9JDacw72GP
9YNxwYLWnODhOReIevNRO2o+Gb0vHwEvqchdjJHcb7821Uqem1r7wBsDi71ONz2bAY8tfktjF6aY
gXystikOGHiFnow5x3RS3AQl2DE/Lvu9nXkQRkuoe70ZlBG9GOfWmNryx5ATq81TA7Ss8s2LMSbd
73qRa3yOO/6vkj3B30Rm6E6zXGx84V5il9HiW35V8FXpea1NpKAYt6xzSYH0Nhi592TWPvWrfC9D
N/gZZEUbsgkN/wuv4gM8BjggovriWPlqWVXawM6PWdpHhiqFV3xRsqa7tiPbCpMqPyrVpE7Uc1Se
ugwaJoG3L6OBLwZ+eDm6XZhnEaxw1v5Hle8w9XkPRlJ4p4SA3n6RUwBOtH7n1CkjZ1HARhYoo2HB
CKhq4/S1NSu1DcrhJhx7Ekslg7+haKlO/NET+/DvY7V6sqc3sPLdtlsyH4ZwWkTB4jlHDGC/+gDp
LRTM5mGe5T3jzuqSZHzq9Wz7EJA5ygtd5pGoSCNtiP9ZtMuk84Jj8SWeAfpBZTR2xIj3DgBHXsbJ
2yWtKfAaApvNZZb9xCpHHetXq25HMP4exbrj15dPGFQpHWcH1rsztW/8JtxQl3CcDk2FV62lnjz5
sdBXyPLtCRWczy8+kce0kL3wmzCM/Hv34d+NmL+t0bF/kb1ohn7+Uf/4SyuG/+LPTgyDgHX9nKEC
pxLp6TWv9edgQYT0aMhW0NWnyen8fWn8H+kLQ/hkM3iq00AzPZOkNzGof4KzLO8PQoXkbPiPaKwQ
uvq/tGIEPI6/9GLweLD0hlPEIqzKaoL1P0PNczAkZjdU7cbtmDptO7vriy9cnT52w1LMSLJWtSkY
ZW7Cd8ZiAqrbhFzhx/u5JYGwdaWxiG0jOMW2CS+CeZtVBja2MJmTeD/RC3J3Kc7n8ZKg3AzP5oCG
Adcx17sXX8FGOtm6S96Icqr+iCZyiG9DpsI/uK9S29dTiti7MqbgBzNVHuys3t6jDHZ++DlUxYKn
3nvmYxf3ZqIaskiLD2eq10hsXIGrJO+pFRfpwC/zK7w46MBMLje+gFsJjNB+M2q3/Mz6koVNOXK0
IhmKfAHZHDbq6ndcunJjd8S4ggVRBDuPIUKnxTOA5wRegZ7AX9CpMsd8hqsq77rKiEGS0od9GFUS
3KyR34P2tII1tYIXdI7vKh8BPgv2a66CvsQUBVJ536bsP0IrwZtkwkmI507c9wl+p40/ozxsHF3v
ljinQnBGqQ6gdaqJC3nMvd4dsf2QyQ7ueqbxX6CgUTH55bPb1umpTlXyHCZti/JZBsnRhmW1W5Ys
eMkmc7UEVX2+c4P4dxe0HxUuQ0wTZAp4a8dzLzxGsgs+AzsN3ZPhifLA+mvx4tnzipLcpnh02b/Q
iYBVWK6E9RqcQzzKm6HNCGqvimoNIfGlGKS4S2NxSyn+ktkuQN4loFOB1CN51Uu3rtUODpOFeKq+
KRSzrdGxniNsuEQboy/TWw9cxLixvK6J/NynkcHPhqVDgLzu+0mde593S6GmdjZNG6brE88ArmgZ
TyELr1HYC2fLsJod/RpDUwgXghkYVTKbnu45Lqk2czi8e7uwdpjVQ/48oKL0MTYjfiZmHfkh8Vtx
6m0iRgwAbgEcGVuvCJdLKL2rK2v7xkxhJ+dUShEjC1DRpZXcxtbcPte5X11jbMbfmt2iYbP0Y3Uq
IRgflL1ku9hJ5atXwzPTNRpxGQbpz77njtlre92jblh4JbV5lR4s9cUglsTLdp/ZyJj7CpZqamh5
rtcETFdVFyAo7bFOBMEHXLGs1RCs2uQWKWRZWC1vQuUD8bLgGhMaGncecw2+U2n/TEJMYJaerQPb
ofKAU+DFQq66WVPuGwL96QIDtj6PlStutEFeomYRnLIiPw1056BqhhSXiQMru2k9YKxlq+6CWkE+
TW2IRsbkRiWzEq3N6m5g2Wg/ydy+ZTIT3vUJbJfakAn0KLe/0ZnJbL2tQue7ScCqL2Y/n3qpshuZ
pf5e+P276ESyg1AdbBYfamwu8Jb5tveaWIGnYBuvLP+Ze2WwJwohzoz9uMOFcoF2mjjPdQwhiGZD
x92QrMr7oNkg0tmyqyhnNFaBuPxksooYhSHZZqCVy2dHYbrXCd8tJXBTmu5dkLJZnhXpvK3Z6EKi
whLVxui6/BR3ntx6NLff2KSwz3IWzk2h2HcXfWGfGxHvTL/7tqbiKxOtf08tnzIUcrEOwAZONn3d
9K+Krvhy6EIejiFlenU05jpBjzBwfRm/elHAQucL5lLedI2P3tolYuCgrnfFMSRD8qNwSIuUA6oW
mTvebTxNpUlP2UQ0n2ZSPPo9mfJNy6vWFbtijRtobux0IOweFm5S8dY9cKmAEC3+HhjCRrGtJ1qe
a5dpSo99Y7ZHq2tPZVncGXrEB8UHjtW1RRxEZcPxWF5bErlSWFBPu+JiZtMujP0vh9Ed7bF96zv7
fMDCIJ3laJbpNUGtGoH4exrsQdGwIzZOCWVyIeWfHnph7qs55q+bY4nPNfCXn072ZMY82QL3A2g8
wR5zLzquQJN1G1jsMsKwDspqZ7MQ0OTBTZv3m8opb6YKFbmis8GFNtbdQafytBDmSfua3o218bs8
aqdwVyX2vo713WIvqOkAQpMgHBe6YKv9SuDehs7ctpHZ91iSXUlqER5fYcSEsxWPA+tYrLqIOr7M
yKgNZ7lHHrpRg+lwH0+pFwwxxRvOLVoKUIfTyAeV7kbcPpcHu5opK8fW3llV+iAJQxG2q+8ku5pN
kj8VVbHv6Ed1Rs5stjKto8tk+VpSHnwblqP1OStm8SA6jtfUKNiSCWLvRVpJx9qWKF6QN6VsRbDE
QUZN4Ikjsx9NPD73kNqrvRuWxo67MAvwCf50dwh/WzW16lSFZqRrQcM6+dl6PEQ8YmCbCVsRSwt6
PIVq/kL5N9yyQUvUbuzsUyHT+M5TTb2VtD0wVDZnhVA9Uik+VKiILuuxzpkHYbrxZkmZ2FL2mB2a
ziY9Jm141/jABsZhTDFJB2D1GQXsmtiXu3VO+j4M03esm1uRqROz4/FLIybtmvCusrV1ZIWo25Pi
fsLA/OQaWJa4rlD5QD+ougn/awmSnJ2ziKfmPi2JK+XGVShT30L4ZpZdzg8TJ2GI7RQVIY+PUiVv
+cSmBQGd87j05yTuH8zEvsB+4rEIOzIYbfwKsCTf5qrJttwb5uMgSZDKevF/zCxXnNcpziEe4p5M
XqjWxe0Smv8wio8UPULr8dju7SwZd0D1ufxMuJN70VoXr6IYRlxavKejaXzMvr7l7ICsO+JfBfoY
Or8yfiQop0CC5YjAyc5m5NlAs1nS/4wnC8WrCe/UpWnJvpBf1gfWKj+EStzI8OMnBizEHnOed2jB
UNUvdFC3TUdpMTtNde9ZzBFMspK5zVGUUf3GOJCisCvvCtCBLa7ez0H3PPXsbsN7f5lmxAc4FPGO
GB8C/3VA658MWr9f17RA8dsPrq6sa5XbFwb2DmkPAaQyZy0Zd8nvvsXTkuj5UZvFI8svxEjxVRai
vRlKb2/QAlBpWPymjLLxxOLpjG06AQlGkhxf47GY0D+mXEzJZtLhtDvsvIM0l5eeJOimwLUeQSee
Cd/ZHwH5KzfOrT3Ng+C4tO2N57dhNFfyjWwFgdqpITlLf2MzkrvZe21hZ9vJMSW/U9q1t22syrMu
ldj6en62LC5NQNN+xIGgDSt7fSrosGz9VbA1iUfK9juclnYkYymWCz1D2kM+3ZxiSPFhLZi5ZWx4
h4JQ5ze5iQ7NvZkuL8LErx15XZz8cHtiaVNQ2vR2kgpoACsFF+JBw0PDKwY9wJHIc5X5SsQxJNA6
29tcW/q0GBN/TaRaG0dB6oeF9cQpjjGE0S0daL/dZbynJkHNaWFnzZNLJKsqpbhMpYcqpG7sh7q3
y0/HSPgDLR3cxQT6bsngkTJG0n1NPKXvh7bUNmt8Us+Eqb36tl8s+cnYlAwot9xT4Zsjp5GaThJA
zIY4rYub1QguEKzdTWdpPtt05+1DFbSSgUPhn5Wfv+fVMNGMEVrQ13LETS8S552YIVecsmRte3Al
BNeq39EKvtcp2U60MF9qHsWxyFGO3SfDYDKBS7tgehWK4PmhHVjELwzDY9OKNp06mFPeXLtlXG7A
ZRqutxFqoTsd9U3t94dcNVp8K1f3RyNc44RiECat5SZ4jJ2smo8hva1q64yqe0lhlvMTMGb+Qe8r
fS3tWE+wDJR7adEFI3hg22s+VH6SdN+2UXjeZi4M3vxFWGm5qxcnt8/mWGXebdOwQnbDsxqPDY/x
zNjieS0QsGGtYKQSOAOhwWkwab2bixnTnPKc3Nxbfi/ZOcT4Gb7VSgb9I+QJ3pIUxQ1rXH3etUdH
wPbtCb1YGb2czvPkjpi54Z81CBvrvVCtcI6tF2SonIAWuNsRBtenUm3Qb/yqYgZcTHmSnnyOHese
GdvAw1UvfT1SPlGRERv38nGn4Ue1fGGTlNY029lfpKiqZ2kZ3UQjjCfNk5yq2LpSWnJM+6T950u9
jDjhQh+c38Qx200/GHrXpMLi0ckwt4e4OOyUzcAT60dBd5wyVgL0MmUKUUXRjjdzzAXb7ip+L1vg
h+2w3tHhHZJtVxuULnmT/VpqqMb2IIqvEgf4NtXW9BAbg3sKltq7Tytm1M0IwIH3x4jgKwWM0z1c
PUYThqtALr1X1lQ+Z0lAkIk0myNOgWtosOWABHIDeHLhGy81rWob455VCO8EWMjHtcy2Qt43dxwb
Le4n6tcq7d7zMmAeNUq5ayo+PUU47v1eyMcxy4YmYtnqWsxT9Q7A4Ufc4wtzvOkVMasEjOh3OG4b
cW/FMn2iffcEhlpturZ60QjWwewjiojlOawSNCjjfD9kznZuWwELwbgRRQclxbCf10363GmrjejL
19lrWeTJVLHToRSR2TgPC2OnrgrP1AVxBGDCZFWBlEQx/EINu1PN8jrP4XVe8jcgHg7WQIJldAzy
V97qj0Gm91CuKPAM+aNs7puhOLn18DM3m2PlLRetK/c45f2Hl/MGqDCqBiIcqc/2BLHnpJWnXJJS
o235atXmo+zNfTqJuzGkHQYq4wzl/pcZtqx3JmFztYz+ySlXZr9Z3SfO/Igj41agQIkI7naMCCYG
pv1N7Fv3TDpQS5jD7xDKkCuLcxGr5WLbKbfQiet7o3aZQfs/kdODbsgxhMEn9fh8tIv45K2L+b5H
TcTX0INbvx6CjLEr+TsHlOyR8y0DjjLb3qEr2fPwBV9vep8lsrV0TR2C10el0jt7I84PmgIjKYOv
YeH1cBf6//bHAk2YgWr2saS9iuI5Oy06/iiD/KfT1NaNMOtPOh7EUCSShGpYlwL1zmqqV5VY7Mo7
02E0/R/QNkrWwkzy1h7ScaIK4Kbt5thxCrbJcPVbZ1LRZOkfg8PHEUsGP/cEOroendOoLL7LwONG
T9uILfiRLf5PVl9/iDU1t1Cqbsh6fjOA2zdDir+BB3pkifyGPv8l8I1t3q7DfN2y/FwJBn6m/Tj7
+UtduA8Mqw6kXDp2Kixq/IBXGQ+zH2Yni9ttoMdI8/eLVVQUDOVTayD4ZnTf+vUhya0nk6u7qZJr
XqhXJef4hf73bpVs+5a+2mHxAjNu2w7BOZ3MU9Mah0x3R197x66T5Za1G0bjJQHtvj6Y1nwzDfER
2M2ZITrVfPFSWmbkBeUOsdEJccOTFbQQeebyLNgZEZOTXUjCnYdWHNBQn+zeeIkRujLgzn4pfDG7
Qmr7YDrDGS3DLrHCR2KWPao/vuCc85IhtLOTosATQ0+iXLr7QBvB3eTJOzonJ5o073mffcdcDDVH
9BZwVHzNbGe8mDMWUU7xjy5dbEBkVn0EKbHtUp4Y+QQ6Jicfuc07I7yf57plhbxep9Jsp1JHvSqF
Xcxhl2eTzYqQSjxUD2WaWDQIWpQBHL/42dmxNEtG1OYTIaldkBub3Otvgyx+diG76TkMH8ckpVNh
FNNmac1ICUlnIzww8cMCPjjYV52zwLnpTghBisE40tIBsFUSNHBcoNl8bh34XgL6CoGeGy0DZ18s
dJBodDwQez3TzqLupid51AbdmNjYZfl0dOuqPkjT31szgaChcb+0k773BrabomVShoc6znwROUV9
tdFcd2bIiJTHFYkJNjn8M4Qq2u8hl5r2lAPYS4LyCHvLuDU60G3yUs2rxQ9OJUx1GiEi2BYsgNZO
/F0zJDbbgMgvJg83HbY5izSvXcL8Ft86Wlk+sf2h58huqBl917nneb2pZbdlvLr1B+7xlW8bt5Zb
PEIpIV7m7ZbhsWz9UyeDF9PSzPeqRxY32JMEm2xRrdXc0QVXUgugPTsbG1ObdAcbO2Qm5mJQn/S8
pwRnf6yQP4ADsjWfPHczpXhW5t5eJNCm8JGtMWF5nBrrF6gfUFn6d9DhTxvZU8s7r+Q7Ha9/QDNu
BuyvmT/dJqTk6p6ct116jyne5U2QYzetXbqA5iA3mS+/J1mf52L+LJBTlXO8H4TaeqV+Iy/yIZjY
gVbjstJ6tGJqQqzGfB9Ae6nd4Wap5e3MnQNL1KZtnFelyXUUInvLq+JuwuznjP1NzeQwy5EYuhXP
DjemidEVjMn9ONl5i/tB/O6ucLtrvVhqg8ICdwnAjKgbxImLxGvbBHuz4So+Nh900E7Kqw7oA8tN
ESf2CdDExQxZjpEezV3LoCRUo/WSxM2WCHRFMTeIjVeoW1aufcAz2VNgVh9B4azGFMxA7B1uRGYS
RLPd8+DWzMJYbz/ksvrBsCvZuBNwPwLgwUmkBJa5iHw4apW5tckMGZGmdp1RCi5T253byuFlSes0
oqH3RVwZ+no4+4fZ64/cBz+K3jAjkTJTLWW85Urasn0TPlR5+VLHYzi/k5BzuMpmDq6aYa/Lci4l
/1ccPt5WMWDkzTwGVWKU5lPVp1UpdkbQqmU0Ij8jFxiNU1oXex1UTPOtFiQ8WGARP/akK22i/E3W
3DjrbPxQxrnzwjIB4wAXW6SP6scTzzCvUlYdZSpTSrim/UBkI8o9C2+EwrGWx9+NH8/TvigG9zeu
OP+x0dP8KM2AcFgaGorvObcnn1lryzMiKZ2RnmZr6H7nJV37MduJKCKChUZDJRXUnHTVXFx1PhuP
cnbbdxfY/UyKqZEyspZ0eQ/jHshD2KdLti9AM+iIcCjprMwJshdLxWyV9hBZmUOzru6R3Ic7diyk
5G0MVV7ziWgdt5MHYpt+jy6KVQqWBExb7caiH2nh14FxUEtTfVq5MzxAL9F3QhUIrWrBnTf695ht
WE7f//E35lL//ynbf5aknf8qMeff/0faWTBJ82HAgwXic2at++d/ztiM4A8P3e66vROyoCNsj3/0
jyGb7f8BbXUlBrKoA8J3ncz1DRLW//ibCP6AksjSNPBC2N7wTv4vIzZ2Q/8yYSPMSRYbD06IORga
PhuM/PP/B0WBpZ4QcJGdm5kWd/Hcmb3j3NIOcAvObrVYs6JN1LJQV3EhIoXLrCHUhUJ0za9rsBUc
zsZgX61wMT+qddthGInytlia/Km3ycQ0yUCeYBdChDY5l3L+XseqCKu0D75Py5rCYiRvYX2y+Sun
+iPtSAgxLjEsBWhQp27qvPhgl7G84fNQTzbP9gpn94iUUOnZnXYBfHlw3UHNaCe14nmTi3JK90tj
6qeloKu9tcMUVmrB4CcSTlExy7EdvmtTM6XfiR2wINyw/ZIS7YHqeREwXjxKJYuBlu5zeg9CcbQf
/aCOCbeBExhuWZVgqBQ5Tu3K/ANRCCq8KKF89Y6+NXr5q9NY0uyZ1/izeCInrv6LvTNZbp3JkvSr
1AsgDfOwbM6kRFHztIFJV1cIDIEhAoHp6evjn2VluelF73uVZpl5JZIigDh+3D+P97r0vezcGTk+
V0mb6AOhxTK572jHpOK1r1Hs+auH9g61LawPiAv2uswHtuFuPfFaKuEErJnqlh5BkK+V3JgGbzkI
57k9YFmt0Z0ryUDRNqpD5579GGJc5OGz8T0dhiguvRVK6ltIEw27XpWawUSzWkTslIFrZ8uJ+vMh
bVdF3/oILAG6Jf1uQYXo4ajvsnTEiOISabntconOh2bl5ijUDGlhNqMNWA7lZ6fM9YuKh2Pm19MT
p64ou5fcFR38ZhaugCgpGehXweLUfLkGxNs7O8mp3Oxb5Y5sG5IZziTuMuY8z0FNPEgM7i0zhsQ2
IXkI1qvRiuOWriKPPawbUqmzK0O80NukKYYSG8t1aGHO78YTt1V91wWxtqgWnfxyP/BzpsNISjl+
cGSyzNuqqhxmnGzgvqyH2A2w+rNKWifuXL8w/4cPWdAUH20JOmctwth9CRebAHFRRu39YpHHxwzb
9LcWXqrzLNi5r6I8xayRaB83ngna0GwWFxYpDq2yfu3jQfhHW7TZbyQom4WHErHLQDrz7VuEvlKv
KxShZmMLXYWHMJ75bNmOMdPrJrQuIa6UYDUWGMLXliqSGgNpJd6noqVgqs+lsresTmKzVn6TO6ug
HnW6u9ow/pTsURzEGKsp+bpK695pkYAok8sIANGqlOgdKXm2Ir3Thp+YmngydmGGsk7SiJR9Znkz
JpMYYNUqKAL+ZlGWGwJnEvfJtUDG53WJiFXCApX0S/M73wF/WL9lXGDx8liGEejDaTuuhBxHvGV9
T4e0wiqa7bqsLh4TlAVzhe40bBOmSXxUqosYIzoszmt7yvNs67Um+bKmKMLDVguv21mKOyYL2kbt
sXOmzTaiBuM1aEoO2GWta2qesV/f1MwIXwXwhIz6SYIpfKUUn29GVSBP3eFU5ktnb8vadzLSBosf
djtaPQuzx6Q54epPmNG+iEyjL1jQ7IGsNBzc+A+fa23cjqrS4bMZmsK+pO2oq4d4DgL22CU5eqo3
SN9islW4n9KvcYCHksKd7a92hNyDo/UzddwluLBgYzHXtXWQbRKoLst1m5eDJcQUoGzvgFPBLd9Y
0sQ4H8n1gm4ue62eJmtWuBlSrAA30WKa8lOURUwVO3ugvnsqhRcxTA4F3YssmoZOZkeuT+7e3C/i
Bd/cxJlIcg5zQHmfiNcBzsa/pXPDkKC5f28ps0J5a+lobF/TAmgv064jkrvcqcmBD24fUGudi7aZ
3+UYePVDnFaY8Ahxkj6DAxj77XFynT56i3K3dw/XW69Mtya26AfHuRrF2Y+0uLQUNSIzDvNZDhbR
bOFO3k6ouq1JNvhltC5a3Nwbb5R+SGCxoyeyr+uY1Unufgyja1lPmDwXMLWO8R/8NEROmifpfInF
og12Gdsy35phojXQK1Ez3x1Jo+5uHlPjMsKMOPWFRXBzIwwEjbu4teZxb0IPQzRQbhWTSQxZ8o0A
6J5YOzjPlQ2jlCX9jP42mYl2U34DXd4R7gny2a6XQQChMfq2SicKn6vCktnGd1pO15hWx2Fl1/j6
uSAZ/jfKp0i59V2BSQE59IVAImQxqKddfizJ3SRYuBCI2Kt0ebp1jZj0xndZkrIQU1EkN0AtOgaH
ipULXyQi4wNVH63zkaqKPvFisAJrn3VcPesqrzq113NGcnZibK9WFRtB4KIhcin7DIm7wxBjcmk2
oGP1SqirHolpFMEmIF+DdXucsv2IAMHAUKssO7Dm7bojljLnOSDJjK+hs7zw7GgqV8lktLHHYrha
qLg1zGwBHLVPvsdoJThM3WxTy0xkFzPAkWJyk2lxSsauPY9ONb8gTTflruJzLO/mAULvNo1oraLm
OxeO3grh81nbdl4lp0Uqanhpm66xChRq5g5YiZYVLEFh/wn4e8DIXAhbXeqw91FPpI+RApv38FSE
Bd5KnHDOr4mLiiW6VbGegE+q2bOalhakgr3jfVUMMeswmQTlrpuy4XmWIEI3PmH6p4FZ9VN0Dppl
F6DGrvtixqkIq4m/UYRkDTfPD+l94nQT4hPiDPhIkB/FvHKl5P4Wq+kbB20d71wr9R6cqWVTb9o6
brYOp6pwO7g6Aj3IuUddErnwIN+4y+D4JD+xInyxw9O63Paxk8bopkUox5epGFWxL8kg/VmaK6+O
cEn23DvJ7NxkeOPru35oO/OnmWhU91OHP+kg3LCCMlxaYlOZMGC/5Hc9viIOMoi0QUe2U/VBu9dS
9ZRfF16t1iKj/u4h9UnQHsogz6NdPDSc/JY6DJuLk111Zk04IVqFuu52QW91VMHm0sVIwmew9sYa
4KrJ5zwCqlDhDSrliPDUxGH25cjBZtNfkv85ZKqxomPPfuCjdVlLXRwUihbOGUG3J4sMudo7cCF/
k0ovKBU18FqUJDw1p3IE6bZrpVtjUMnViLORvM4VGq8roKExvMavvJ4S6oC92Wnul+JqvcktSwXv
NUUm1b0b24V5CtgspHm+GlnXlrP1D1Q57sRexKptJgMfgrehuXYtjz5FrkJbsK4rYRlnnr5NlSh+
MyuAE5YVdiT2Lmmi66KEBRN+qKa/a4kdesBwcPaDRafVeeXEEwpHn7DaInDGI/EEGMj1OKEXeXVQ
FC5c7SbIwpx8IDZaSyjelqosHzhdoVxEmWfwX2VpjLGNb1a46vQ8M6WHro9mEMdqPVEmnq5LmyXi
ako4PRN1bOMvLKkeXNum9xsgY41Fzn/G+EZeJhjP0TCoi6k1xepp6gxfnFrmaQd/E7/NMvsdtcCz
eo66BcQQBqzsgVmb6qsmTOtlFTo4nYnkNcsHd8SuXwHAsMmZRIRnUgCzHK08BneswiJ6z8eKpt2x
9VlFJ3q06Ozz7OLXm3xwHO0g4XQ2ha/QDr2yX095A71DVLJ0d3Gm8l9meG4MpiNVvQqvMdSDE0RE
PpbItb+BS46Q2Wkp6XAW1PNTI5sSdb4w3k9EBIABKBvh/yClXzWpJus0Druc53vGRC/XQoTLIZND
ptZhDTVmX9oW1ZnClOp9buCnr223wZVgqbqu1kZ0Pp2nk/23SNOKXvs8MmpbVAXHVN8akNCqJhxC
Vi8WK6X/P6f/e06/hnn/74P6+m/dq6/qv/7Pr8r/fNX/9fi3Nd90MP+nPfb6E/7HHhv9i9J3l/JQ
B54fx0FG53+P7o7/Lx5dDOiUugHRoBryfyd3wsi2jYiNe4/5F3gYQ/3/TO7uv1ws4nA84Jm54Bgx
zv4/5JRd372O5v8J3uAFeEztzO7gSAFvkJb+z9HdgHCiBrMiLcpDg7vLGGjPOvT0xm/ZGPsHX9mf
hDXbvd0m5tNfbL3pxrC/EORt3pxomC5owgVkWyuqd1kKkrH082+va1S6YfukN+GQh/sojMA4stSp
17myg7+RV8ynQDrh5p+feO0U2Fim+p5L19nMuhec5qO4eROTBEox+8jXBG+n1yxo+1sqB8pHf1TB
bejMgCAw/POvC6tYL50qLk27hIDAxPw6DUW07o3+8WcExRWhBXGkYTw6tNA+kGSFt8aeNm3seaox
blX1uar1RqdVfxE52izh0Z+i6KM7uqOvYq/nHovWtg9epX9kllpveU1Cseklh0knat4wcEZ3gvzz
3ghrOEqePnemb/VvbpGrlJY4Xv+lNfITbZTUZ8vQ3csS5mZok+o2i3nJTDP9ZZqs4JchOjoQUYkQ
2otveL9U4EVeScvksnjrf96GqKPw0Ao+p39eZTyP5cV2u4jVZPsz5vwrCA6brCUknKNOApoNwgPj
mUOTKuIk6/PmLTG+4oDnjv3FkPo+BGS4L0GSiqPriGnTR/wEQkq//FXpd2M5L462RQ8rI7/j7Oku
uS6e+JgLKexd2A8joGPednZ94b3L66XCi9N5N5eX0Q8Z2OFJR3dL6PJOLF4+t077Bp6GjS83JJ90
zefah0FU07Z2+Acrp6M6zkuF+yMNP3MsvdRbhYFVBKt//njd3BPqbeAnXz/cQsS0YzArQoOc0+AX
J+13V1f8Rm/8kar4Vtpy127HQv36sdZeH0FB4i1jXXI26ADfOCDr9WDxS7mph7/0eanfwM/yo8fd
9VDNIjoUnv7x0FXvfGYVCmKU/+nyMMX2M9yh+o739UyeddAjTmhPv8JSuXeqFHf00DUuHq6cRSz+
lOpJdX20LcQYXWCclzdOn+b7aBjZhMbGiaHTOFgPUmVfAnY921Z78S3+NDBLYdIMq8SDAgKdB6cE
l+0dJjmztdspvQFL4J3LOgHO6xr1wdiHpcafoLt4RL6CAH4XlBUOk+Rxsh/OucGhjmriUYFLX05k
Yu/HYw8u8DA3rbtSpr+u1lWwIQyozz1ea0I2cf+3GIOKhsQE/1E2JcvaVxbRmjjWl5EvfNxEDF8J
hD/MEl6wj/wyfOgAvby1Jh4fC0oBtiBTREff/Cy+AKvNAK5DRbIHh2dmz+PjDOX6jm+9eVPCcrY1
48uwLk1HMUVnZ3dEr9oTbiQ8kRL2cagbXELgsTAWuCNlJEB3UAIiAi1zn9wbm7xXV5QB++vOPZes
D+6yluM+/CrO3CVYYjI49ho7OMgepQZyl30yHITNdLhK6yzew8EvttFYhHc9ttcLKsH4ZDcpHMLY
YBsMouxUtbJiA4w6dh6pdfyW/NrdTKfP0cjmj4lC/ehwqxxZhkz45GQAX6FO7sLcszZ1BlsOTtqz
U/O33Y5lrbaenXpbLyWWzpIP7s/AJXENYmwo0/GPlivSNU1C42mw/NcGrNg9oqhzV4RN/lLaqTq5
teV/a91yrCrpeSJFZgtnJbu+PEnthu02yWKP6JjzcmWavSVVFLwZtljegiiIWiKeo7xutqEFPS/x
rI6QGskkAnhIUmMt+pNf6/Q1cC32DWU/H9K+6e9NKMxByZidOSk5TpnXg9RYtOVN7xTWOQSq92iX
S7K20xbDmLKZ6zg4YenWhbXsWswo+brlfP3Ttulf1aNbCms6eMKJNnO45E+ghpIDiIbZXsdc+6zT
rAJxauppExMqfNNF7R6dvmaxD4PgoOCrb6+EnTs+f8MAoqtkXcniwsqk3sVd3L1kWBZW4eQEJ9HY
2X2WTbjc0z7eqIBqw8mL8huxpAFXtUm2umTJGkwdhSalW22FS7bccHxf2Y2ryARG2ddiXN6TEsx+
btdv7MV6LxeqpqlAaUA8+oyhpyVe5BnUVbZxleseTQ0oWuW9XHG4u8buHRy6nZySbWAwivotl3fa
D38G35xVQddw0/N+qbW4gVrob5g7hqMdzsmhTSu83HETNDeVlN5WmVmdy46EL1u8jMGoJbRyIyZS
4jMKgc1t3eULRQb8UditOHAoIUBmU5gyJylZNHsI39TAedoa4/EP4MGYM0D7rIc6P6oG842m5P3V
Bql6M+NQvl4S3l3Elp2bMJjJU+/UKI1hFuLdCjlvP+S5Jt22WMFxcvL6FsrocoDXMmxdN602IOfp
jrfSiJS+U90he2WrWOhuL3khWyuJubfaDRcEFQpHhUuV0cwjvZ4mF3gKoB5ICa/I2IkjzztixVhO
Sc1lj5Ux810WjMlN3i/lj8HvjdwXzByS6+dUVtyfHRczn+fKv5kz1+dQJtNKUyWzYhPY7JRZGvLY
+klmc55QuZZGO1mm419PZezYmaqAb3LD14ckle5NXIfWgy1DiNl8U6MTAhL+Hj10l6Qt7R9I99GN
9mPx6obThzVr/8aeB4IjqW8AYgU5RgUdNrdzxk2Nfh6Y4uky8nXMm0fPdn0wGU5QQ1fP00vfdA8T
kOe924qzHfrdA4khaKaQHcxKIZIF/Pwd7uB7Y031Jke8fkLOlSTtLAD9Ql5g076WczTdW3ZKRKpH
j0xhXa4Fi2b4Fit/8eSZaxXmGEYPdpf+aUTWI2bYykukunvt8QBgAH+mFnMTyuWbE+y8Sadc7Jok
+ExSh68pTTyEH22Li5aiAPSYZN1G1ZOHh2GnVELgIZjsE53hAbpwZK3tpNevKVLwDXeaeuuMHjkc
jHGrui2H72WYGtbxpFkx5ufqsgTOdLRk6l90bWHM8KcE9EmS7HWDcoi1fflViTqp0R6enECnl87N
rbugjoetj5y7GzKqYiV4HogmSExFh1ISwIg9uI2ltoNVeVsxgoUv5tCj7Mj4fwCM1dtKRHO3nb0p
IO6uX0IebmdZTB3YRFAwR981M1sHal5Grhq2AsQhu8081/ZLPMnwz+xMFXTS0l0HkRZbnWCymlOj
92buO/bR0UQgYeoRQGK4vAZxdSinE3ElXJGsbpqTF/RnsYzeGrk63OqQuA8GZ7lvGnmufCCfnQr7
fTLgH7KoFNjENIa9eL18K9iTbBf4ZNs+8q1jKHsI/MGEQV3MchtXZKOKCkO7HIJ0FVrjwwReducl
iBU8HCZG+IgAdcctLmuC5YBtcd4tkIoxylOTHteKC00M+c3QYWbofApTYqeP98Ad8r2FefeHDu1w
XwDOWtnEjra8J6rocrPcBG61kLwXXzVr6j8ZrnCEJvWpKSJd+SxDHhDB6r2HnHkLd5/T8BDftYEg
pMHZzZkE2ztd20+z7Vx6etogeWRoP2ZmfVYw3RGpcYftkFj6TzIt/kfF0+1PStfEsW5xOiHIL86x
rsfY2dnp3HIfLy3vjLSJNcchsQhiZTDjTRI3Ck9o5d1zxcI8X/zgHLfKG1ed0+fvNl28t4EtmjvU
dEht8xxMzwNK1Re+cmsDZ0DQksgtxWjHWTvNUJxlNS43cSwXejJaqO9trhcaqgasTrCM6weZWLjM
PeTYtR2E6X70NHwTnipIgr5bz/c0l1l4lTpackXjpd9sL9IDZ0L9GqQ2cmWolxlIqPZf8qYOLnkS
9rsUDW5PihLMQw/tBAkalNT9mLT2IaKAYeRp1HcPg0jqaIUhEmyKpoDmuMio/fZCGf3woFiOQT4M
qG9hJu5D7HX7vuGbJ5zY7KtujF5HlMNtIMSIvX5onDP5JXmEG1gQ86rZ0LmDpgSNJvXiLMrg7FgK
5F+kl5OQnRCMOxFAp8IVG1aU1aPl9BsCjvkuNGCiRCu/IExlG6k14XAKi7aRACU5hcm4yoY8Xc1Z
8D7pfF7j9HiRoRev62j4UfxX20zanBmbmZs0z+lbigL9LWvj8iKXVm+7iIVAWyzbTg0GsVAMtz46
9y3g4S9wwUCmHWPtJnbALLU4rOOoFD9D77MXk8NjtLT7uOyYYXr7FRyCWrtjecpMOG4HI+HagiPY
sR2DWjME5wkD3Nl3l/G7JEx0V9Gp/AvY2nkYswz3nVvkJG0iDmWQxbaTZ8sDx5+HqJ4/kfzUysuH
7DxxvW4WnK9b9hDhKXKC7FR3vXWVh91NbrrbSepgZTOUbhSpkX1rCdhLypSHORqc1zRgJxBGc7gu
LBZ1gdvfIkr+cO8s0V4pzpREmholyq2dyF1lJa8s/p/LaX6SfQAJK0Tqo+34uSYMYysNQ2dANKYH
cq3zwv9oR7HcNLKI7nEH1i/W1KUrN/JeFzN8pCyd702Av3gOnXTNcm85t23B09z85G3QbEvpfE+I
uavJsJYlEMJxS4WGBENRkddY1AuMEnnL1lnjf/TZBFITgMRwjFDPVtC3yneWDjBz4aOgIHibKVff
M2CP+nqWyvEFq4mnZEJVJPgOccKd1aFklp9WWRfr3gme0tH6BeCFY6C5NPb0AXaIAsZpvJd0ia7w
zs+3oJutU9jH6W4JvU1FN8FmSQVvv07nlXGsNweL64oT4O3IZgCEcQkqzO6KLXAu9+wV7bDtFr85
lRmnSYz8wYllE4KFD1Qqzoo7jqX0E9kA5AugQawc6WVtw6w9Lm6Vrwkc3XrBAKkF5mK5Ko1NXjNw
lk3CQ27TJ9P0bGVRDEBhSD4Jb+vNEAfZFjj1qbMRU/vE+2Pz5DqNBJjdwN5R93cuAxlcyPMM+4Kz
8BoZ6HfuI3McZ48qaquYyeUs7u5aRcafpr4pwuSz8YenRfk9Aql7zvOE5o7hdwzMHy8LdzXeY6qZ
2OlxpiDQkNw2dQrsiucmSs6dSNJ9hQxkecVN0U3c2WzMhJOmMzjv51ds5jdAPIi4tOPZJ97y2Kbw
0x0XFlRZ7Ixyf/CmH8GNEKdymORYKN4Z046IqK1C0xZUzTnOW2cnbwB60nXvYhasg5u25DEXGwKh
TaxPVWpWuio5vsM+fhp4SJZ8IQDkWB9QRdj5JqW/z6bxfbQBqFkYCAfGwixkD23RorWyTLNP/ejC
loQ22VgErK2BZFQ9josYQ8y6g5jNSL/88gVHqi9Q0J3G3qdyIlQYyAcv8c3eYisf216LAFC92E62
l7D+txJXO4/tV6tPblvM1SfXNn/R52jgaeePCt6MtRLae2bv8yY9a3loC/ujufo0upFkqdU9NIHz
V/ryrUuS73HOfgs/vh0kk4uHZOwlv1mFxb/l3O1WrktUEtP35As4Q/2XaLrxZlwomhGtZ3ZhpY9w
V9R7a7EEJlheXnqKxTgr2uktWAey1+DwNlUmwDxgRNiUFawcS3XJgSceqQAtwZVWYkO9w4rs1LCu
2CwOrTxNGnNu459oymKqg53SZctPvUygknq6OTEc3xRp98GH+dTX4oDQTiGXmLYA2nbGq3ismmOe
qXAthYUiUKrqUF1dJlXdhJcaO2DFnEYu0XnCWkVZEeXJdg5SZ7Htdtfk9LmyCMIP8pGRnkPzZGyq
ovu+SvdNIk/xEILsaFYhUwWkJClWSahOk8hfqwUmFyZ2LEkZPWEeDxHb49Q37hGb0hfwtsA6gmCX
jq5cEeBq2R/UD6S7zlwPe37KIzygi4uhcLsswZ2fkj+e1Limt/OtyPTjQNd6njY3gc1BOulItBTL
C3aemQATqZmMTfFG++JB8twivTu/QnY52VV68dnB4wa19xXR2nVSJkdArgQccnMIwzZ79uqkX9uh
+QhJDDAPd7ROSX8dApo5tNzK9pObpatWR3x7hUASblqbVPFSRV9KkS8H85is+8iK9doiif1Iq+ML
IiFBpspyTiKr7HVP4fweM0VX4QMo9Oti1cqjDKBBwGBJwfATF9jBIu6KwurBedF9dDSEFnZDfq1b
ou0dwghrNSIu0CShtDonLFnJXyib8ZHoDocA4gPffUNcEA9Lc/ITPZw5qdY/c+lXb0uSqaN2lvzU
RyjDaASgXlZqkvVTpIT4k2rpfCCx+biRjXvvhrF+Ubow7GsXeH09/vQRme5UReV8yhp/YxL9z0vC
at4m0ZqiS3B2HeMeFrh5Mzf938Wxqhsu22A3RDUf8AzKPyXEfR+bqL7eJ/SjtsRVNOpDRjnh0ABm
kw90InyW5dKm59n1/a2Lo+1edEzKfusk76UxNGjbIZB86q5fI0ytz1pU5VdGlGhPr2pP2pOnkjf2
7smGo/8w5BavHth8vnfBrNAgRlr4o1Ai3YT9FMOGdEGN6YE6uQSPOLEskluVioZbpnUEB62Iv3HB
AalDdWgHc41P9OAx8iB9ilxoh6zZoTvIqTvooKt2g4iCQ1dIHwvL8nfOivTMW0rpz9HDDoofJw07
Y+B1QBQe63zsTzxRcELjhNo3kaE8M1Ke8x4W43Bm6KBFgofvbvaRCEbLRSaBr/Uoknl+Ek2THfEi
VD/G9NGjCPS7FwQu9kFjwZWxPOqMOManHIxPQJIeyBdiXjVzswnZJa+7DkVD8YK+0jyen9qAzE2L
g32F1DXtOcaYD6Be4w0ECriSrgSm3CmLxG7MwTVy9I3CbfzSsS5fS4c7NgQGcYvLwb41PP9udWj5
G1Ao3ikrZ/y1BcqNCfQxrltzZAsdr2kjsy7CLj5HSkyAb+TXeiMMNvA2+srOblubTpY+rp9zKtgf
h6Rw0Zprmj8N9m0qJxgYdlBW+g00BtzYflEfgfHkm7ZcylsVNqCyxr46RJKW39gPHEkOqx6O/Njm
zwKe6SYFNcfEYKytya5/WFUXivp3M7BX4XPgm7nN0tA5j7pd1ok/PmXS67fQFzqe5riailkGR0jf
BV7uotlmGqsZtCWSbbEzrnJp6o2PIfyUYxz6mnDK8NRVxZbSJjSLPmzP08RvZagc106cRfjD7WKX
1qbf54mrTrHH4yabguBSzcOzaef5sWeVu2oyezo2xNs4LTc4Zar0oZ+DmGYFPAByLrEiavABWJrZ
BecjUyhlI3t6ysct/evgz4UUawBm+SPf3P6nrhyXKBOBvIr8L091EW1yVzm7qDJPRNWHJ/Jf5MRY
3qwrMdZvZULsDxcPQWnwEeQSQYaUEcluFRFDGjy326O1sDbB/njndChMKi26B6u0wBVMQbrj9Zwb
jTF8KkPvXNSevHXj8tNXo9j1s19B+Ri6Pd5HBBRmLhlUJXfHxD9x/ZJEdEZzGUoMCC7mrJUIxpLO
EVHtgsx8UNoN4rYM41scV/UhL025z+fpe1B2umnmStUok0t20xOhxbVRDj9ZodmIS7k4p3kY673w
bXVqbNWdWUUVOw6oOzSu7TB0/c71jcN5G/qwW5HBcSQgCiuzAigCLS2GaWrv4fjDKmwpMnUEvXhF
UP6l+9a76QsxHb2pHUlqF863PdXxVgXetAHD56/Jcqs1KQ2UIVvEO7otptPQ1qD8wbBueu4NO6Bk
9UpZHfd1YeIzGkz0Mnh+dc7S1t2MAiJ3yy5onaG1k84AmCmVfi7Hot8mEB7XddhxBRaxOs2g0XEs
SlMdi6D6YtlY7bvKHs8D/++1Z8MIIJLhHnRpB885qa5VX1XprgmDWyF9jvZLYKjrKQnRUOczrVI8
QBs/sjRvEmfbKlETvqCyD6EZQqFYVa3OOEH3c/40kM4GzxDAyyMCthehdDTRp7Z+iEqwcJ7nhS8O
AOiLo5PlYEG6/WP3psWDuox/LcMm07GGKIEIw1IsZWN4ntul2+upYgxDU7nHjINaEUUWym/ONeDU
3jFsFu8dzz7yqq7kK01uEt3Vr15DJp9NZaM/8zKTe1AF0WHyAE/LiG3hkgzDy9ANPzndxXdSc5ZB
1w/H13awprs2B0JhL/onEf9scfkhOI/pnTKRnePPGPz3hUv83p5phyuVo979Kk/uKTOS7hrMCLS6
lLsMR3OvtN+6MXM3UxcOH5KiyW5NT1MQrA0uOb4QRZOs8KpFh0zEvxOHIvRWzDGbGJbHRjttf6In
c3otVK83BQfCT5h21ls79P2hjrP+ZMJ4+LDx5DzgHwzYWvl+eOcBHxgBHw8ri138h4wdfY6Swb9E
rWOfnNJkBCRolVvRlcH9LULmUGwhzyrrm7fB5tNjOfebKDa+tAOkjJssOP2JTyDrBY0Es8VWZxkn
58eHMshqhuKqVZAV312cjA+dV4/Hep6RvyzfJvmMBwlQrMa1aSf3pRrTY5YLvG3EkM1vJnpdEH0c
wk03JRyvIpcunaq26g0dlT9K8NVxY7buQXTlzrUOg7Wa+S/W88BHNIkZUI0EFNqRkjuUou/uBcis
y5D46RH7cPNpuCcfPVv5750LNoUrj092IQXG6MP7TQb23Itj1HudshSlPf362ppKW5spntgQjwjC
58WVjMkz5APKNFT1TQa82LATSinSIDxDi8TPtUgMwHjFyy8hDxxZs7fX/IBNMtdkhyyS3oWbanJf
B7wWigWhQblKNd9z0Hr9jwll11oP/Jr+xg0gfNKFYcevjse3r2FpbVaet0T9/vqp1LzX+1Rz79q0
kv89HzyUXWJ/y70/xuzkvG9cRRgEGihnZj+XNgzD0cn9A1ofpG6va8UGOKGzba67cturvl0bUwf9
9d40/tATQsdAXdUzWk7i1B+s2VXwSNNINp1xS0Ytx3X/FxuqgVQz96K7Lfs+HzcpVaM0VznzqO6S
qS3+LjhgYQAWuiWNGCjaQ+Imcm7oUV/87dVvJx7BtrqXFoi0hsRjO/AjOeQOW11XgeZpAp+hJDVE
UH23LGZ6TVFR0ic1FoPZWHH2WOQxGNIV29MQmuZo8URyZ0A9jtOykeUKgkpj5KLuTCEokHO1Vu82
Lt7uqnxXrwtTD09TvVhvcJvH6K0mgy93Jb6EkbPuUN5UjctpY5ZtyBcx6UPcjVGRvI//zd55LEmO
ZFn2V0ZmPWgBoFCQFpmNcU6ce2wg7hHu4JwogG/rXf/YHGTWIitKJktmP6uszKhwMzcCPH333nNl
YtZnZJrnzuRPJkXH+EcWNFCRrN6Q7nYo3O6AXRu6BbgC3XiJhkIziIjlejWDYYMR3hIgacnb8jwV
XHYXRgeb3im7+E2XjfzoZd9eNEytYpdFgVkixybYmk0gRQ5kziJkD1HhJgb4vURrMoh4QHntIE7y
iToG2HRWBufTYOW6yJ6reae38dJ211TacQKQj1VOn+pN2HEuQoKMAbXRsrUd0wy0o8VSp5QjzrEu
VC16M3OGe4ADNEBIavwh2VoqIT9HSCuOwbrUUdptWX3QAWMUbXWaEfMsK+lTqShwHSitQ7kzLPz6
fRzhzMO1oBZFFoL5qfOuP4c8DfDRWK+xA5tz/YsMbfvL79OG9b0qOMil7H6Dpe546Wcqc2tcFqZZ
/QqlY4urmRRBvrTNsPyWsM2uWqVbPhHdHuf8aM9JDGeasRZ5XD3oDEr6Mc6w7B9RT0ubTU8ZXXHP
UWDXKeoJDjnPmuOWXyXLXG8ZXGMfpLZFNf3d6snqhhYf94UonIDgRSC0dA2lPtZgwNRkAnpncrD3
BCpVYJG9jL6pPJk6flZJG+mmGZA6vgcK5JYUDpRrhy46Ipzu0vP9cUXfRgZeb2zxR+r2lY1Is9Xo
AzkZlJFsWsw4FOOE8I/K9okpGfuhaOMvjic5PIjG79agF9aMdnbIbJG+MKOdJ/YGFMywNo7scW8Z
Q73SpOvBxrL7ZVEN+Z1XM0LJG9+0YoRO6o93p+j1JSFUVLPSbKF1ip/okYy/RftacSc+WQji4RjC
g7K1H10xSbR1406bQfWrhhEelVw6caFmWwMsmzbGnEzYXh8HliCrXtn+qbTFY1bX2Zzq21sBFdiJ
5IQk85y9RGESDxhhRrP1CGHGFI67YDRehVW7HFmlkXNedEETLhhVNvS2eO+jQ64yNXTIWxana94/
8TRJbrJUNT5NgUUfJeHNGXzKZpTLGPrU2hn6dq0HufvqCoETEW8yIZ9BB6bQEbmmm3vdUHc48UHl
iphHbIHqYsovUVRHryUSCOuksklPZZVXT7KX2Tkcg+esYjh0xvIFf3+i/KUnlQbWHiIjoYN4lNnF
xaJNP50pbVzDAAHjWa8uF0lDA9oEf3kNEWK4sTToDxOhpRvjD6WELTGGwB8WdNYdnU7d5UzSjeXN
mkj8xOle0/ViXVkx+FVdu7Ecq5eqYL7IKJ3yfcF1AIILYap2KJZRN6ol5NuHPEXNbVy1acVcjkbD
he56BENCAA06+1wYF+UmsQC25pPJus1KPqe4oX0QMsuj3ifVoiyJ/ADtMLfIfXA3tOnYgabe5jEm
Okvn4L+wW0bHqglsBIKJiZwjkL4KxtDkPQziW+Wx8gzrdhvoZXzPUhvUu0FuzBz3gZHiHyafX0Tx
q2WRcGurYMcakI2WX6bpwSPL0XHlLF7QStWHGRUs0QhMsaGMXmlgT45Yk38I1wwfhtR8h2lVL9sG
WrKnCmQzpTdbu8Zb7vWbsprM/ehKe2EW3J10/6E21EDoPlG7xuqnLU7u7stz/F+Q3NhI5dkIxwth
MKXAK0FA3qtGgsm32Y/GU5ie0jyBPsKfrkQT7FNNDBtLR7UwJQojsNDpF1emmT2Mu8KuCuNEO5S+
SVm/1Cx5wFZE9hqf/JvPjYr4RHGytJRNR/DBOerNb1oa9QxsKNJSz1IaFctyWiJBqWiLRnfcqxUh
OLfW+OFSbHwSuc0BILa+hJnRBiGK/OoaE8K1GxYb3lZ77TcYS3r4AovJjT8c2r5mORbNy+xw6EBP
5jUFZeSQFUA2+pVqNUMF7ZIsGeN25YzTOaSZdV+OzrNmOQM3fGyEeHCQInThvhd0iG6J+m2qUULc
AU1TDNYPminDbVQTTUm+k9w81bn30+2wqtgmWYuGqzQZsrx+iuk9WVDiuPMMbQ11YNPpLVtv7TBm
9s30eNcb0033gE7Myxj698zsP+P4sbDj64wgW1ce3BRQ8zpURku0/WqMtZsZlITo2hEDjcg+HXpb
xzI4N03hv5V98Zq02XqMagZFhdwOtWDV1L7/E7rYJqKQ46mWJnrk+FC7Lmst14EsUV9CcypIRNCQ
6iQ/OAhjQg+/9TYmq+WwtqH2l0QU6zc30TaRrw5jCnrcy2EvCEsyoZMGiAcZA/rIxgNR9IJ1ZuCv
m9h9G6zyLa6NdhmJBEiLHluYr63hNNQ6z7H3NrbCJdM4JgH41pRnyaEk6wZ1Ne3oasv02Q3cfRhb
kFzKbD+xkOIY0nPW6j+9GOSkl4UeOPf4IvFbsweqn0GCHAhErvyk/BAMf0kFgadt8p+NNLZ9kBLN
CMBmFXoeXv3WXKZm/BI41RbeGy7C9u7pBbyn/OpE8LJdsvdxuhNRe4mL0j42OtHPBRYTJp8+By1l
QKPNo4NF7GRRQG/rMcsStWKFkRcFZKZ2KwA53OtUZeuCJlDgK4e2S77i3rwkRXXkiEMTjJvDztco
8tFzPvVpyP7fhbpQxMMnGW+mBtbZa2j58odIcA71YRgtfTwNoMJgbcdx4XC8Nu1ZrzM3tTYo1nmO
ok08EPteGezGjRa7o0E/+IouWri1lWmd7K41LnS6mDNueyLCBrRdjUujlRI0qqrHNtuQCQQuj9He
KIqjmfFF80La89iyeNbajXJYA/61xmRzVSn8PxKIay/hiaUKXavkFjP18iGVyYvLuE9Eg4YxfPkL
Lbe4lXOcs7l6WlN1qivQfpw55rsKaVwIBpgac58datjt0S/7q1ULiw5ZR7t1QCDJDiuUPTATTier
U5657imNq4bCJnWPLNptkMI5SyT1Sk86a8sKxz10TZ5sVTMcW1ETdZMv3NqOBLachVkzK0WpbmFi
NexdUrR8CJSV3Unri1vVZ3LJyw9DN/FPcWCsqy7acThBmmQzlPgwHSug+0P5yXIarSFuZ4aRu7Qm
V1tFst63jjppbc0WKDiTBNlD03rhToRfbVhRN/VcpgqHb6fY2hTM2bTo+O4vy61kvuzs1uzWWGXk
l7JEdCYjGp9QJ71zgBx6ALIp4kXPTLjye+qpbMEcF1XZN9BYtcR5QltvHjG5Q5S6G0zHoHYTf4Uv
11tx03EvCsnslLnEHv5XM9qBNEV8c62iNyBOxknLP6Y//9F0WsW//f8Aw58BBnPOEvzfEwxP//1f
NWzSr78mFv74K39GFizrP1xcw38GD3QaM/hhf0YWTEpEHRrV6DZDjbMcG2r3P2ADlvkfhk5SwbNN
iRphWOQI/hFZEJKfJx3pOIT17D8K2v8fIgs8xD/lFSxB7ZuYH10HOaBbvzXvOZDs7dLi+5iU8TuH
rVOfekd2AYuMeeYvr8o/Wt3+R95ltwKdovnf/9P+o3X0r+GI+cFcfhi/j8MLMffH/zUckXSN2WJd
hENdaNn0SEkHhuMmN1g944nG2GEyzRlnVijxdz3VubvNQqGQbprO3elNpmHDyWyMtK7R+eWdKtFO
7hOGuOaGBZ3obc6JN9zIKcm1fdVk9nA0K7+tdrajnLMgWFlcWdKYJ9lEbXDJSX5xDmarWB1DSUEN
disT6bTPXL5lZjuxAzA0HWEFQ8gEksmkW2mA+M1fkpCGcPJhfNhSC9neopZIxqYXST6HAjOObikR
+mxH1ZRPB5HZX8eg4ye1Ax3nS7vMyncvcQE5FckktGXVOByua0DWnPa6RtzoM3FhyiaKblG7niBZ
0uWMOcNM+2DDwKEbq57SCxImrh5qZyYhfW/ZXtFhNlQQWZcTOE4YJKiN2akvI46sxAUZzBgObb9l
B5DHPjt9IJnsmCKOh25jePU2nIqoXRgsjkCeBbyJC1J1mBZl0wUvCtR3vp/Am70SDwFy0AfaJ/Sw
tWFo97KXNo53nmnDUEPJVKmtVQQ73cRPukitmZ6n5p+U+PmqJGG9xIG3Jfy3trTc4PBEpQK5WUxV
rbx4pfMQ2DCjqUh6IaqHeWMglUnq+C3snCd7jB9KMzpbI2cYzm1YFLxpMXZJj3GDpeJ8o+MTv68Y
qPdehhEB5CX9GMiVy2QOd8dRdYhsOK2jHi2pHd8IF6ikIVp2yMALNNDKGCav/aB2PZikVaRQMBsw
p7Tr4NuLWWFkxMhibdNkBTZrXKBdhOPfMx3uy7zPtChAK2u+DEXHOA7JEQhVs8umzDybg3wg+Tgz
LIOPsDEPdOadSzctV0lj96tq8jm25s3GquTN7dNVPNDyExvapTe6zeTWD6MRXJKp1nboK4dpJODn
crvFH9ctkrg+s0PaCVKNqyEft44ad9OYX42JRy8L+8QC+SbN8Mugdgc2Rv2EKvUoUBVkTvaCiQWd
3cfP2B/ZYew00D3rzmsVr52/By8e7910Zrg5EewEPDG6zWqM/QtV16DzzXakGWx6hsR9TRNIFMGM
UMjbqUaHIjUO5yOnEWyuw8nDVwudb6F5aC7uCMFtZh0jFa9grS9yzfsF6LtYBB4k/AjCCSLkVwNi
e4GhFuV6DB8F3WxA3zf+BKepTJpzaWRPdoJwJCvvqMzplE/RrYAvvRCGQ8BTvwzctRfZiEpACaO1
yVhlLn1ioRtGArBNpvGC7pquIjrLF97UbMECYKRv33iiCEn8Kl6r//S0ZE15ERHUKPyegu6Rrc24
MLx+W1c2cmv3Zothh6AGUX1GT0ay+QxrD/MvPtSN6BiYRmopV2MtzsS4j87ILz2VE0YMIaw1gID4
3HIcxJof3wSEq61XzkQLVlFZWOGzTjSmxZ5RoZow7YMJE6HzBctmA1O0OI5J8FCiw4PsxBhnSvIC
FvExBhSU0SKfcNzNJlSzmJZCJN/9SOd4X3mfE9Mpdkp+V/+MA03ufa/3sRVI2EjlFwYO3NYmnCVP
kxtpdWs5xNqiz6JhQUHRKmWpvmD4v/aT4L+00bHB+76NNHsDTBsTGnXqfCn6zTQjtsPsAH1uH/gJ
RXR09MDwWOu9f28Y8BYTmA8+YNk99vHh4WzGny5hcxHxeglcSk1M1PllqywXmQRTADvoR79wbgTI
3RtkRmdN3M5cM0o/WUbt7UJXbBxteIE7Quo7qHYxNCxXQfCeeDRREzI2iWPNW4fpIeE2vZiC5ty5
k7eNkjIgi5OlW9Xm32OavxS28ytX4xZUBUtsncgbdjhBR1RIbEhGP6fUYFh2TdZ1Q7nMk65dB5W5
sfjXkw5aFTpNHzMGazCtR54pAgTKWpXoL2Hmh7vO6eCxlGvYMNHSiv176gDJyeqf6FRo/DPdIgqJ
uLjVGuNhtHBcxBB9jJ4y3VvR1UWAW7WkbWTNEaoh0lPN5Q10udiAPdfcJPILH3oS67qqDeyNZEbY
kGlXXVAo53VQewWzN1aGive2J9lvNwcHyNaaoyflPV5/LKr0UJU0ltWe8y1UwqXBSBLuiwHJjWh2
JPOyVIjx2gFRRD9Kt6W9yfKTXUfwd2fm0T1I63fLFOciM55aAfknK5xtLXRbLektesUQIb44e2sX
CgNmsEJ6dvDN5fjNYARNtALIceM21adXhk+mKqyvMYNUL2EfOnY33pNqTMEJRhtufp+TU7y3JZdo
L6swC2j6jqq2gbKPchd2xOcg+SGXqmLPwUenBcP/JHKxU5X8ZsUtliZ0hF1sheWtz2J1pD1CgJN2
2XsaefYU+NwxO8eyll2aCl4o3qRcH55zhwM3XDRciOCSUrt8MOlWXVmRcYYE+p3lE77IrixhOYlL
RNQT9kfTLQHyQ3uesnYuUuQ2W3dgShvgisFY5ysA++gDJXpnSR1iHXN6rb3uxfd8Vs8JDRd5KLVF
ngGhRDI/dgEYQJ3Bdell0THms7HIAx3DihO/523e4VaQb+5Yemu9mH4EZXbXuE75liEWClv/2QQ+
tBIRfVO6SKalOXTRorcqbZVxe6Fc9ADZ7S6L+uw6+aN0I7E2xsCeb4CzMdm0HiYPE7DIdHAyk54+
uvb0LqHkEdSytn4BxAFZLtohclcro8+6e9WU1JGa2rls8L64tv4e8I0glKh3J9uLRy7rNsgqlWm/
0E5+dqB4AK9HDzJC5PAdRh7P1YwXSc1YrmS0tUr6xFkyv085qHbdktSPhSZrnIy3vdJGcRUs/ZoJ
1mw+JViIdeRUKnGh5swhg6vhecDX2TpwpaF4N+spaEg3HV2OVER6l47qh4UYOQonLXeJDHmH9jmH
uoVgFVgTdFz8g0U+lx+ma498EAWLuIq95MNOxJWOhmvcRk/441eGnp5rDBrAatOfiVctNDQWPNQ2
TZCTvpsiCUdd3KFebnEuvQ0TW3GHEYNBjssgaStEa/2jRe2ZfTAv/LZQVSucCcp81h3s+ZGjjllt
PBGFeKCUrj5YHat3N1UaRZdBdAUSz0fRq1nHN9V7GWtgDyfAygVPZthD1mAowwmJxAIDowzvwBio
HAtdzQH9aqv8C1KYk+zDsKLpIEHBeQh0E/ohF2ZFnyCG13BVTxJLaJTp9hY6YK6xEWEDAIvYmZsn
KK16VXFX9CB+bLahUKo8cW46izLZUMwb8brhh1gOQa6rXgvf+zN9/3P4z+ALJnA6BkX+17MJCfDf
jkGepdPLTDacqmvHnIlsfyGuBTkL2yIFNF1kDjMvO51ihUQynqgT8oPliNOjBq7hN/+m+Hw+/P32
wI5Hit3FAkcA3RBA5f76wCXRIARTbNeWURCHMEuNwATWigo5wXXRGbTKA1pDRgb+E8wQ3nfsJ8Bl
yVs2K6E7yaMUwHq1KhVviW+GG2VR6LNwMpDVU9K6KYUCGu2rSTzJY6hzu85EQpJUG3NgJ3ot9aeO
EutyGcB5v/39ie9fX1VOtrYAiSeFp7vyN45dlTuhA2ytW7ZZnb40lES89Hq601gBVztt1Jw3m0YW
ff33j2rMGft/PmZ6wrOlDT/PcEmtzWfev7yZiTa1ItAporLjPo3Av5TiWVSG1WzqYQD8Skk0aUuY
0nyTsmzglDGMxP7m60tKNzSCwL/5dM3n2t+ekGXOB3ZAA9TcG789oT7wZK+ZpEw6Ps3HzMnd45A0
2jnmAHrTylI7V0AuAb0r+Ep//2L8y/meT7TOiRuWITgC9gb//FoYoYYFW5Tol44KKCN2Md0ArKyD
pTBj3vXamWx39feP+ftnGhlfQkGAgABXAWLXb48JRgTkEXaGVZdOOF52cEbXXfH2bx7k9w+XZP9F
V73rSdhuwpW/fXOkElOTOeS3MBxv0tW0v2b2atssPn+goG6KN9BGd24aBoUw5nLp7rjob/7+KZh8
mn97ZyVLDpu2NtdzuAbL358EHvbId4IC13vIBjgpnsi4hhzbcfoJp/Afh1DVq1STOJmTa4mpr2y5
9GZkxuYGa+ykDUpuHoSEC1suc4XjNdQWhN+21u39oMNslbUxAxRKyJ3NZrgCsR4zs4avLQIdl3mr
3FoweB2gwVNjb0Dh0wVZPBapPDiRfStjhSeTdg6tuLS1uWuxTC1srd4XFenVMm6XxEHHRdu73K8F
cTD0x/xEe4K5nrRhntjVrRP+Gya3tSezx6LB4SiyI+k5DCmFf0lt9VrL4SBTXmU59iDc1bvZDO86
JYO+MA/wh44aV1dWlGS9IeItoD3voTdU4CS9p0CZqyzgPfL1TQLZorCGvW6Q6ewt4pyu+zM2WbVD
1FiqgK3U1JB57dP40QizS0nJKJTKbeO4h0y4K6IjK+rWfii/egxb+yOqKNJJgt2oxENUeJBqo5ov
efOeGQyHon7lVXkqZqwL+jcVNsYWa8gh0+QbE9q50YILdbyr0eT/rAUzjLh7xXLMlZT+Gw5om8DS
tjLUfibcX00jQm8s+6+CZnWu0/SQt9NWRQrAvC6XfDvpRvWfsU0JzL7tegobOJJ4a4X5JqEIqC57
mbzi0GU0Bdl6ggo9NBvHRVeDTU9d/L6ozRVgi/d8kPtg4jISVxdzjF9VEM2zMeUlsCL8/iNTgHQ6
Qao1Uo+zvloRWdYb44dmw76gvzQh0cdrOF2bJn0KA+OQWRDNW0xN8PYUtwe3KKjIzjnLxPm7jV69
DGJWEDZjGmVz4SMD5bNqG/rGeBeXtGC2SxAJxr3TWC8AvmhF/hQg8W6qaqBMHcTZT0pAnE2tG4AU
i+1k5kc769aFrsC6k7xakQQ8WRONHR56rQ+jhK2TR0qMpcUUulutHgtMDC2Nu9NplBHQYdHccQW0
l3yAkZC38UW4zZEDMd4L2oDsMcM/GVqH2C6PHE8P3sT3rBuxXZbAKFF8JmfbUbq91gIz2oVZMl6T
ojz1MakKv6OGwYp7IGYq3s3UUqfDiaJhi9hbtfZssR3bW1Wn3dnSfMcpTeecm19bms2prXeWE23y
SzI27b7j27aOiuidhvInO/Oz5TDa+L94LXQHRTeT+AlGeqJDLhp5Vpy03F62PmE5hmJUp2YR2gC8
aQPsFyZ+IPy2Ay71mrlPN0edlWC9xvx3dhp/hzndfBmHiar6sXvySIXyx/4qI7706pbcDCvWbKda
kdApGBMXkF8otG9J5hKn647NUH37pjzkpB3ZvhQhdPlpdoxbZy/0HlTTvWqNelBhvcT4MNEUKzAI
A/hgt9lg//StN9A21YH8KlobPAYRyqWZeWeEmbUh3Cddp8rABDjgFOi+Ps/e7uUVw/1FDsE7Zlji
XNW2NoedkcltScUKQjmZX3aNUzFeos64+p7cmHxS6iL6KDAnprW2NrVuRdpoqVXDpnSNJcnfK+ja
T9pP15AHdlFq3Qa6rcG8HGHqzSnpdKN7xbZyjfdu+jBC47WbSph2cWvVW4tAUPjaENHftsqhVURw
PFB1gd6OmbtQNayO0gx4clG17hyP4jL7iyyvB2/SK5HPjRF3VBxNe58GKBDUXal9OLkZL/w6mIt4
4vwxdSL50Km4ZiXMi+5xbcRfdcR/mt+rNiovuhYNW3AaOG2b5AVBsuHDPyYvnkMSt2xI7OSmGT8Z
XlLdWCL/ajVjDz3UZ41irLB7fGudTTmOCxFjZSN4qv2U+D7Cb3tzSrQsg7Tj9zCxJDmQcGPT6acs
4gZXPxcJJwU3IYwfYSOQQe8uZDgRHIz0Z2nSQ4SA3fh4J53nLtK6NQ5nqKhIlbcc/dTDURioIwQJ
xlnhtJ9BYlWEp8vxjGXCAeY352NyZzRXgdteFfsU7MHN3vboqMf5udRaeGhwL6flBPALf4R9Rvuj
tyvVTq5yb60yraXP8WiF6wqB0Of+DiP1QHshTVBOAXRdMdqGSf3SNuKtGgYyuFRULvCGmLigK+0g
3OrSDOo+9u3JGnMI947TFj+xif4SGQENA1s+Xh2NbXBW+Wy4jMhvSbBALxkcsnKfaWgRUwCSwzV0
alk6F9W7jkvz0EfWZCxCl+P5Q0YihlVHlkZXdlXWF5aNdtMYDYzzuLKgzjUUX7JaTEJSV6OF0ogp
lG4HzHK4LUwQBDWHBm3PpTWE/156RraiBBXmb5/DAABRag0/otD62QW6zHaeo4xLS/J1g8iarxxC
+5tAY2Gxmg0OzSbSh4aEVwLNgP2JTSRtNkxF4j6WqqZ/E1P8osZo3qz5Lkfrop9YoqauWVxH3Ftv
QZVWl6wzAn9VuRpWYEh7LM0L95NeSmed9Gn5MJTZ7KyNT9JnmBH6cHHJqmv7HjoORJIBdkDPfPGE
eA0ygDw65XgEiu5JN/JBjo3VwN4Kt4KfnPgwgj+tsas04Q2sC/0dWvECv/E8uEJbuEAYMayRSo7Z
UhKOJ4FAY92yiDT1Gsr6wfA69OkZqBL1yr5XVZYSw3G8N60NBQuu2T2as2l9gtRjjZAGZnxIfM1A
7HkxVPoS3mwdw/QvKvcFjim1e3wclw6s02VVD/HOM3OHFWxL8SCjCIieasLZALzngb7x8FmnCWp8
8goL/pdLU5B09OGsosp6zQHMEffQ/Y2ZWcEMqkGhib1kJQWBNJfirVtsKLkF5aJ2ltcl7Q7qg9hy
fKhi1oE9F3SDnvUFFTL+rvfKau237EhBXZ5yd1Bv6GJA+6fuES1xOtatxgpC9332I4nnPnHdv9aO
qg6uBEtCahY8dp1UytowYsdbdyZ5Cv2YyPKDl+adqrRL3JkbtK99TfQ6noYtLfMOtXyKuu5uhrZQ
wQFVC3Xzq5ch5JFg2sRY4VivS6IkdVf7oMmzbr579pO1EfQeHQeTiyjhNNxCKGJHNCKyFg0Ubyo6
6GhX/bR3XXn3k5nLN6X2snJkeSOBu3X9qLljYF6rKTN2DjgXmtfxOiPSLZSVFseOkDPfkHEJZLZe
a5WCq1UnH9z9s12nk+IOK3dDpexHG8xwNi+V2CfUrcnKVegi1mdcvQPVfQW2fLDpAuLoMiN/4pMy
lcLq1N0S1/tZxd5EkKcDRxzJVS+pr0KOgbIbGLu4ilc1aQwie3wAtUCd9ZxG4Fh5h1hjmayF7bmC
BxBgzoomGtgtir7wHgzbwaLuEtwLFbvpxN0wgqZJzIpE2zQ9Aw19tgJ7NkbzuHUOrRzu+1rIgvsu
XmkD/YEZgmIuKtKbzvyhGMLImDNRChUDk6CaVt/HkaHWZWXhoo8gotw6heaKGz1lGgCulUj3Vqe+
OBPzsrZaL/U31pVU0DQkLHPirKXppeu2Yn5doE9yhK5I9SEIDNXSmWrpUKpFOaxngTVpcmenBnei
J2TSf9ZkAWnvQUj6FVFGvtVYV1zbXNzT1BouSe6KR10RV6wG94alkT7JzMp/2Ko590MG0NILt2oO
3uJ0xKUjk+fKi19aGQGR9eOOnSnpAl+nK9KAHJQIooQ1+99A1T9cu23Wmd56tMC4TnMturH/BoMB
FKQf3uMY3E3s5lyQ9f4tp9xjN05JdMqAClDZWkHVYR+wqWrSxEQZu7UKEL4a+LUry6ciJBMYp7M+
uOHBQNbQnAvw6fRXU2bD3TSp6zKcci3+2Db4VI4Bhki45jFlI0NnLXWj2gvojXvR17zc5SbwuiXI
duoiaIZdEqUtHyBWLOmIWjfAmDJInmG7HbTO/WwBTrDF9PHRFvNQEoz2nqQuUAPJXQ8Upm0Fj4LI
yeNoSfVi921ebgP28N2ttws85WVLomIgfrvGvPMMgpVdIYSSlE06F3oEU26WpvKpq4jBMuMPc5ty
N4nojo5JtK252lN1HQidJVr50Flo1ax1tnpBhrl2kFTqxvuuE7ekFSZvXy2lUWA14MiDa3esKeTZ
jEZULrFiEfwbg3QDSQRKAYEdkLzmmqKTbBu0AP5t9CIuLR+90ZDv181zYVpHHJd08fQ/kTKsNRfE
dRQ4mJhs7teK5STIhZL4iQJBFQ71TZji2DV8AkhIPxJXPglkz8wF1+oVipwm1hyzRE9zgvpStWZ9
Gyzv6Dk1VMS0SYH7MztQKLTvK3WDTE52hKMX+Cdk7S4ZOqA9OtH3lqskJq2h12m98glxwaD6qFLz
WWq+fEB5n5OErXp3jJHC2NnY1+Y4ymOVvYI3gtA+tu+FFroLBAprH0XTkzZ6xd2j/g7jq3DXSrrF
oh1zf8PXZy8bDyMtHsKNAFC6sP2wQowd9BV7RuPicHGntiR80wvGRQ+y1IKAzglMRLbuJDO26s7c
+KAdS6oQ7dy3j6bdi42JKL7wIvMeNN6Dr/GyV853bRoNJdre3RnsYB0B+1sORRcsAY8fG5lfPEp0
tikVU2uyXssxb2/h5B2lXWR7ApbMYx4HIjomJmhudCbHfRAf+O7mGBuIGotIwyc4fRA/mPMI+Qe1
CEdKNetbUrAb6J0XWrIo0VECchaxmrQRByNHXjJE4PLlrV+qEfsypYz+g+XGtwSd6dwHGZ6tABeW
UN2p1zq5DYiGLhRrVHyH3uQcK1Wz7w7Lw2hzg7SIe3FXxlTV1HkKz92EvdYHj6gb2sJq2cMzhGD6
tdtgo8faPaoh0GnU6nmSSZkCyJ6mbcHvm/t0aaFklkQYWshIbUV20g0aqnYb96mXMSp5MmEFh7G3
prEG/IQCSlNZNDg33bDr3M4+eAk1fEUz5rsaY/cyzH2gSdEnne7Dr0JZNDbl0jsMyfSp16Z78IqR
AGX8XlUWayCHXnZR3yYdNHsb2NreyVS6TgjyrbKkfMJ18+XTQr2YuMau80x8yCiheczF6TagkTeh
ctZujKNhaCoa76IDrDCMhUNwo+s+xjjH29Rq2sa27IsD3W85bx5MCBXu0MHYt6NVb2e7AcBL06H3
hNI+CjMcaXSqkm3F5ZjF8zXu/YIJm7ZeFrU/9HGaywnc57EzvtEbAdMXxR4q1y2kK21nJtFbyh5w
y/mXJq+urlDDbBqBpWlvQXzeCEOjuqSTu8NFyn0qQggVevVZNnNrQotgzqiPQdK6samuSEIk16YC
kxMD+VpITX5KJ+YhHCvc0/czFy2VDwmxJjII3HBouzjmWb9NZjtnyAR4CJWR/0rT3Ny2/JXejt86
wt6MDs6p4Kt6psoctj+7dphXLGOa8mIOFs9kIqQVmiXZZv159JxbkBEQolSBJwIuZKbFLIVlPhky
unYlX2h4QXdk7x8SEszciHgsxQB1R1TYLLroaAztAMwsSWu+MCYoysG4yjL5BYkGOg0dKWEiSj49
jIhZBcC/jQRL5h4K21jPxxxXastR9Rbzub8eJ+4oY+21K4v/tkj98QSr7TmEqzk5+CSqWANRl74C
stzxKkK9kfyPMb0NZf5/qDuzJbmRK9v+SpveURcOOByAWes+RARiyMghciSTL7BkMol5hmP6+rvA
UqvJ6m5Vy6wf+pqVSaIqGInE4Dh+zt5rY0jKTwSZoc821nYikMDdjJ6De8SfsHXpAt8EA20BOsdp
6sdhbJ/zmTaP0TX3ULIpU+sWOkl0Y5vjUadDewzzFEqhqS/Qq8+4iW48v3so03yNh3BeJBqjLUi6
YpuaxafSdOi05nfo3p9dyfiqToa9rObTFOZv0pueCZI5KB9RVmIXn1Wbpy+mXLNTB8IgOTHXTAtQ
Ftdk2wJSpQTs02vQK4g6aDNyxYmsNx353mAq28Y9zK6+vMBP4OcOnx0K1C7N2GIU4ACirNpaxN5u
DUvSQ6OjNDkHxuZ3gJy2s+7Q0kTYoeX0NrTVkWhdKo+0rvbkKA/8keYsEIjHoY5fmnj54OGWZ1nl
6Y4pFGGDIdQU5OF0yDxw3cOjy53rC2bNoyuGvTf0R6HTO0VmDwomnO/OZLAPZKZA/cU8n409iQ3J
hY0hyfEINahYvMssi4YWU17tmZgGRa+yzxjigW7ZRE2MLEHxxBTeaw24mbgEg9nwuJ3K9C2PumvE
ewMQlWRfW+ghinKMd+U0XBpFamreObe0EB5Gz/nc+Gj5cgKiebpgyvu7hcybfKK/VyX8xdSnRYen
l9JZATJZPbhY91vih9p3whWcAzushVURZT5mEFoysIOx7MTEwV2NLMU7ywa/Stvm4rH13tihw6Yt
DO9mJ7+ezeGakddN1NCeslsNhcWcvAfXmZ/HaYQImuvXIjORyrPTwphGTCkQZHPhRVgJCvoQUIZZ
ePFtvACHSLV687RAyN3xY4uwDgNPj/dgzKxN7yLDcnJMQugVrjJ/fDGr6AmIqkFSSnGtTBKgEzN7
krMk4Dwqj3mhCGBNwWAyfaUtOt5EZnNbj95tHdpns0KxT7BDjihveO87lgCiPx/jEuKIZA64kLtj
Vc1wGiXG/KyjhoqZAQ9hJ0EwduVuqcyXXvJWjz1wIqmVAA2dG1rlFmb6MXE3BjaAHbhp6O0OYgfJ
nHeiQ0PgzHEimXyDCuQeQ8EU4CLpb0y7fJyJTONlGXnHSLAhsBNg8eZiEfvgTS+GUZK+M735pA+h
PgmnOxNXHa+rglXNvkTozTek/JoPneR1Bz81wUAxhd8GyMUbC8gaPCph3LhEQW+16QdiDM/o8my6
oOX8IEIwbo2vz1XrKxRLFdkRnemfAUPYB7xtNWzS5K5LTXpkIR5nfl0jmF391JHNu8lzTWQUiRt7
A9QEQ976LuSW3chEKQjZ7kDdCWJv18VG/YJctntSYdVd5twML6MhKjiLpZ6uQ4WOAiiPRjevNDpx
gi/ic2TyxmT5PPR0RdmcD/vET1iAqOWq5qsDVW1rM/S7tmMMeC05VxvmrgvugqFtr+c2fgA5v6D7
l2956s3HYfHCI3Ufe33zMxzh986o1KlxnGfc+8kGWRYIBGJTsyKCGtTSdcrU+LpkyD+WWF3wFczw
jPQL2oZPIOlgVlFFIGpan5u6TgLmZt+KiGB0oZu7WlGRQPuyjjaQr4MgwmfXdxP9wNn6kkfC4JHl
11d9fxzj6aE1EvtkMukMlG19+BChtoMl2GbH+dkYFhZxD+0V8Csaa6L51AALZtBf4XMDZmpb8EKM
6Fmykd8jQgyabCkDxoU9aT2U7Zpgn0PzQ+dCc6wLUSGHLjGcjErLJR9hgA3sRAcEMrkvTkXMlcpc
Vkg7JTqGtg6aPYq6VpneTpvYOErX+arj8Faudne6su4O4ZRz24u+vjEdH4NoS3JD58ScM3FVExNx
a9AL29lRS5vbnpH145gFJek6LS8IGyNdCT0JyUbd3DUjMVSVA4R0zMHR7Di2PNu3C8kZyo4a9P8q
YchD2rdVHBxQDWXQArpdfRHrNEmxNy+oeRx1BY1PbCPRIP1a29ix6Ni2ZvWxserbciGPhrjEKgDG
jpIvZ/jRK4wMNWMrVp3TULp7aKMElg7hsgdM1vibIQEeZ9cUQoK2yiDY37rsCoHAzoEF3JgZ5KfB
UF8L3L4brs6KBfCfLTg0wvMfDVroefRME+LO10V+O6O23enZb44s9JC4fHmckL8hzDKoZWNZrb/M
6vcm7WTLcCykA2VYm3xpCAKpaWkUr07oH+iH03Ny8pvSkaRtJq6zcY3+hDua0iacUH2P8Kn8p9Zm
s5It1ivm4xd/LG8Gxc5CsVeiazFrwI+cL+JY5+hTGA+fh3FhL0f/fSJ3ey8W/9m1u8eR+xYv87yj
/04L1w+mkqczpqaMui9FjLt0kaUMwtEtdz1CwlSComnC6gXFStAP5WmGrqMH832yrYd2Ete1HVr0
GTokvnMfYbobbktERr677PByBKDQyG2vsoe86Nog65FacsTfkc/emmnckX053GfjiI1TZYg9iwmv
j8yDxic6avHOYYtCzUkp0bJseLPXvDhCqnf2VJ6IDWLqBsjFqYeLHX/BPk/0kzaujNIPPCPfcWSf
GDo/hd3HOLPrZeMUGwXw8Pco7Xl1kZe2NRKAXq78PFbxQ+VC7zKJxeEdfY7ooHZWd8Wu8qin9otY
lqDqlqBewLV1xIH23oNuACy4fX+Twezq3Phuoj3AXXNi33Jw6uQLTPt6YyEoOeUTlHoy2jJ7OsVC
ngo3jg9+7D4uePg3nVWde/KM9w0aLLaQC9qMJP3Iw+h77RTfjWa5kEt7R1H+KUvys6ijtZdtv0Rm
jsDUDbG1RZLSfTFQrriZGImIVkh5HSo+aY3PaTGTawqU24rFnh3HGR7CTkIbQBtdVWqfjsrjxND6
3WbmcmfJRN8I4CEsM8Pw2liKXYHWzYMT1eEjaxQj6mxMcJ9LcZXVLeN5cNvkgtXFTqYGvf7Ja3el
ARoiyI1efe9yK3oGiBXts6WhS2cRWlRqsxhPIRzVxanswJrLZ8L5FoSzAq0cM99WI44YTTKa7SId
dqUnEHJmcXkYVG3u1i184gElD0P3PQQi9liVdEmxxROlbufOSNdJuDoY8O5jHuDXTWt7q+Ll1LcD
cFDHATe+RSIzbd2Irkw+1gNWP/ML3VIADVTwwKHnO5jwLBE1xGMKu/cOhMqdZ9efF8lIxwyT2z7u
SqgiPVl1vpfuIacEETibB8AAUOxndb2gNUAKEcyMfnrporiu2/oxaXB9kmjHkydHEooQQ9u18Q3G
srcrVci0vkOrNjl1dRvXglAxzz8glD6YE7wucrhjdLXOe8uO6XaI5JMbxvehSyXXLu90Mp1AVI0R
LGvYu4ojun/rHsgGwU+6NCZzjK0nXL53Ko1e3FmeyHd87CBAjrXeZk61LpNm8VaCLNKs00ti2QxR
11jFSANzb+vPbMXnPZZxOgH0ZQ92qo2v6cI67pdWg2HXBvLVrOGMW08VHbnoJc0+r7uX5HHvWOPL
85gRw2waWBjn+Br3A1nriKKNColtSo7sMe6xmMCiRhmEw9IwjOdF1XeQXcbtROZ8iX+S6aNytk41
kfxJZq67MIGVMCM29YgjzrHYYiz+PRXCjtGKhjVsPxY5RtmBIODIKD9FZffeZAX1WsVs0L0ulhXc
5aRbkfG8yv6iK40XPXexMuQ6yBfe6HTeNflHEHbAWbKEVMY5rbF5EJkGG8kjMM+U7dVijAHxWXv4
bVPQW8x868Vf9l2j8THbRcA1v0rnpoFpToc8DY3bdkivDGl/AkGodp3hm/ukiy6LDYEBj/5rm/TP
1ejOp77zgK14abQl7A3butM/uBkQb6hU27yLp60uM54SU+7bOnMDh3YJQz/8qEuI4EAPzdkU+jNK
c24zvgbeOL/ezhPEX46yAC0api4+bWNf61Jt0K2Gj8Jz9Wq0+YyaRq8ZbBfQWnt4TyGyHjl9M7Xx
ae40R6yd1QqsFc4+wiTZT8XktLctuSleiknW/Ihbu3+UA6nVbtmxIGdEWcyEk2/mieK+5PyadXF2
UnZVNrGaQDmWSxJH9oOFGwDsH7kqW4P59bZFvA8ZcPbXJe55bONrZ1krkI7Cu/JeCPjSzMnYr2Z+
xhi94a3Y0MJg6DTrHf3OU17FFmqv5koROnWaAdbtJrN4Ytt7nxWqAC6WW4duZmDnlg54EMRFOt22
GvrJxuwIoaXzS0DLVhlC8kEtrYHQuW6Izlz7xd8ntYukOUS+Wb4S9IW0bmwIKjwP0o1orII1AFIe
r40uU2d6ZyN2xxiUFa11Z+Wmk93MquKHAKHENWNEctjWDfkOT5NFbzKYMlwoVwz6SaoVDqi/ZDB9
m8fFZjye4YSKdxRB85truTP8mUrUKhCKDVPg4ITkPpiVDhYvqjKgXkbxMWgqGqOpWbSbni+9Thx3
7gBgUNJhtsl4FGFndw47qDT9UAlZzi/lxPON7QJZ0a4n6lZ/AKznVS8Qgx1nIZf2U0unNWcW+EJf
lPMeaRzduwi4D7ReIB8zrWeHaqlsBCiVCeR0BbDH/CY1OLMAQi3z1o7JbzhURXE9xd7QXjETQmEE
pMV/jdqS45rUsPClyNy/AlZL5/fRGgbvHYCE8RKPoZkQ+p7FHJY0iWuJKE0fMAuDU7SWIruxxQDN
ghyz6jDhsphvTO3ngMsp0suDGiO7gU4+YgNBiIVaw2OXlG1Fi4Hn0RFDf7BCV7d7OHZeeuSdOXHe
F5PI9qxVs3vxiUTyz9lievqVWi+BeYi0s9qGeWF6m5F4AeMzBImacAfFWJEHtVcmfYaY/huJnZVN
zcw4eJcgrg9g41tEJjIHpiZr7eUQzTlq/rAbxZN0Qz8J8HaI5TDAaALRNnQ6uamVSzaBr8cO2RAO
wOIb7Zh4OsS0ZRAYpUpT2Majrm0asVk5hFdM1bN0O+Vj0945eKeKx85QgIYNRsXTfVUwlL7qJIL7
Xd5IS15FMkysm9HFIkdbhFlHWEOz32StDV/JmAlmDiYxDu80sMqRQouQ4Jt4cKnlTTNLaVmbmWU+
CHLnP/dRO86B3WjECnbH7PfeIuWlREeXjnsvUi2z0LgTKCkaYe30Khu9MnUXt0hh8hlCi9B1hX9/
BcFg8WCHYd0JxOzDg8oXJY9dlHBlmBTzMOraq9xrl03caUGI2245lRa7/qmeAREifvMYb+WpcQcA
dDGuISQovqt15zOWemgUjqGqNVsIbO+RBR1dtA9WfTySgoRy1Bw6+qpGjBBgQ1g8CwcKwvhRZgsd
GDNT9TPhk7HDtCxfqpvGrL1zirTnmzHXUGl5sVRHZgrjNWL9G9J1HQBMBgHtm8EYemCrZM2DaChr
RonAH54Xo5IUCRlaNrp8Blr+qFtwYdC2hmdXDJjjwijdF5CbmICuE0tvSngd5jSdNxNgrnSHNAKu
FUzTNBm4F0XxFbGI+AoVAJKLPfxQYlJRGTtp9458qZ3BbPfsz/z6xsrSZMJnM+QtKn3OzqVgKVs7
kPV3u+yW8lAmSLy3ozmhUkvR8tonr1PWJ2jFXIiEIHiNJGFCoxN1nk5PCErZtqdWkSPqS/vBOa7x
LO9ASI3pwVHxU5ZM6HInC2vZCHRptOqrksTI7xE/N7staZbQaYtzdivECQ8hm2EmVRgz5VNHl4PY
0i5z+sCC5wxgkjQH+hWOjN/dqfHUpkzhC+lSeG9FlteXafC7iyMNGjqxlTKQo31Fe2mK5mc3nXiU
gWn31t2Ucjik8Nn5yUlHD3IV8fXvYJCQm7eTzq2bAZXfUYLPJGJQKRcTnFP0VxQMGcMYsJ8fhKBE
2ZWO22ykULPRblEyG90WiTyjV5lYnF+0IyydAkkVFocfgneVoMOfC4FEAe43Y4921bPP4aR39KOa
W2zNLJFMVZ77vsPwYludCrqqyZpjMgsui19PCTJbrzeeHPxC0S61bfsY2kV83dPvvVQm7ifJ5sAl
inwcmn3vFuLJmn09cLBmgkPFyE9dOM6P8IDEhUYGvfK6oVG5bU1ihL08qaNTRbSlRlnZ9JL+FB22
g9IlKxupvsMdmqzqMzpblhD6ScTR+IuksrTNJe4BeEWsj+yewnpbFLMNH2Cy453dJnLbJxk52Gk4
Gz6NCZTcOmGSR7eH+KIa7th1myxeTx7HXJ3Asw+f1eChYBeO4D3UQrU7VlXFC7fyuE5TpcYvEEzT
ggQrUAHsQRxn3MhOdNCDFPB2IPRMQ42KzoUk9hVpDX9NskpgdJlMkoNKH3Iu5NrB/E5IpNr6Ca7y
bTgKTLoeQDS5iRbamQHLy9TukxLn2GbGWgkYEtC8AoFHHXJleoWBeoSnYZPFnfGWL+nw2qUTKl5v
nC64nD0AYggMXpgW5nMwig6hp2mgFGXEG8nbTIMn3wpzkiAQusr7bnZ1fzv4uMUofWvkUB0vTlvM
PbnkaeG9DtVUw2RS+iZxsS23DTfCFnMC91Jh5RhXk6hTjx151PBLRhcHn5y9N8hb8BYHg8+WFhXE
xWOXFe9MFnaGLqERP/gtqCa6VW7+BJD7WgLT7oEPFtTpXT89lf0cf/a7hh6X6RYSkUkW5+VbZ1rl
/QQ06SsM0uQ6H3TxNVFAs1fAfHFtZIJNVL/U9HxyXTwwOEFoZxq1DW5vBCiS1XI4dbpV35O6ppCa
TaqSvgAaQu8tf0GVGmNBcuKIK7OgyiHrx7R3o5icR503nXGUTFlu6b0QEjTWDb+RHY8P7HKf+tyx
WKzkiIa5d+b0aW7D8kMP+Zt2afQq+m9LsAwPFPzRxeJtdO8xMszOqduiC58SgO8q9jHjtqqFz0dy
nANRPrDdJr40MHGvbbBQYMvd1EVDZfS3C/A2lOaxiN+TyA+RjMiuek7yhG3lgqxny5QvwwQ8EHZs
iqW9RyHhkWFQR/fSDtEW9VFlXDt1Zz632k3eK8QmBo467Xv7gYkwEz7X6eUOj68+JR4dc6oBI9nH
ER1dlITEHMBJkrzSLHv15ebtrAoELGD7UjYUbbAggZ6gfNssOL/7JRZPD/pg25TmEvouXOuF+5Jq
j/teTHOp0IYWAI+8nGnD3PmRdWX0JRGBjmUQt0tO8TuzYZreP/7ekBCZt8UL0uwQUixnhF3+F530
4t1ccKPtaMrVDyDqfAjP8E5onSA3OmWGyZqRTAUrTF7a3MYhAtEDcX4obToXLX+XNrx8Kt7QyI0c
Pmauz1MelST85BYOX8tksD92uH9JZDKQXJH3uAHyRcEdd5Hm2+kQIHivhIMKJU2zry16mp0jUuds
NopVd5A5cTMx7TByMQyPqhWx1vs0D3a377WTl1uy6ooPNhbhTYX5eOcm07w316QbMt81ybMpU0B3
odG4AdvlYcgxJk5lTc1MPLEs00PhW0O36fDllgGWzPwrkfecFKYJWIrmEBqYAMcDi5ZW93c0yhaJ
9oTWvYw8yCxlgrwU3LquhC8Dq3F67CzXYnpng+Kiw4M9xB/NwfrW/zhZfb/Eyws9lPyFB9hBh8hW
JNq45LjQcg3xY5XQOnl3Uj+r1ivxJ+ackV7Q0uJ/euENMnFjZxJmvC19f7q0ZjLDNkQSjQGBYwM1
kBUVlrIijUr/WcFPPOA0l49Wxcx00pPzEiub4rKg6jI3KXu5z1JMJZ5G6SFaUn18H3fTcou4yrof
FxWBxenLVayOcTS5V0hkwYI6ZiMD34gokdo5ju9d7Qv7ipSiZa8bWhsQfvKX2HdxFCTtc1shUG69
JvsmlibibYyAmr6uuqHzT8WemMhVMYyRgbzXCpcu6U4zIUtwFeiQmQO3SznnPD9LyN5uU1UMAzfV
UukHgN/tVd3K5JYB57sA+qG3ZiR8L4gGgBsvlZXNKsCvwQUlEZj3SNb2ljyafkxE1O9v/zHRyKxx
Y/JoJWjbd7Wcp8uiY8LDPeJSws1Ah2U4y4i7dOODgW4D94flzV9fNTdlZ3T2vuBOARhcxjSXf3wB
/W+eiApjLmqDtOqmi2oiSi7bX3duSpOIeTVaFf+PnKBpA37wuS/xzguTJJwqNkDPT735NVvvFQT2
uBsd05z3PWkD1o0CKp3dALKdSC4R0jk7uvcVLpmBE5SFDV+C45MX1NiTQn6027zxA+AhDoqMRbMz
tvpxyI51PPH531cBRjFE0HjQBIgqIwYHXEArM6yePxYwHAaAN+lBDYm3DfsRsZyOJZlvTp5Y/DDU
sWhhqoofqVwnW0YeOgY3mlwpXUkSQvHsciJ0Z/Toz0b6aeTpOQAE9wPKOhMzoipmucX4S09/6/0o
CDsWH/O5IPytPtMcsIsL0jS4kr1GjEi+Ald3H8HF8Y9+rHqSv9UqhRx5UA9LWLJ4zQvPBSLnPHsx
igTkEx1fxRwXYQ93NRLND5/QE1r7yDiAgwy9cre6p5DaEEW5mNsyZl+1TVTClZzNOi+v63kS6VHn
/GyQ1hnUXMOo2k/cQ4p2JiTZKJjySdOTIka12tiKJtLWkn702ENXo5jp++iqBvWMK0J1JhbrJMPI
0VjWnDMoQhJNQAO9kkMsEmzoGzSBVv/ssAPxAsoi/IO6UYik4A1w56TukL/8fg1JVWS5zLso06Sj
ZKazafh0Bdax8t+ZTQ72gR4Q42CTwLuLlTi5ZlXxehgHsWmiX9ETnqA8DsGxpzZ5laOJdf2e/ULo
HtSUmPgSxqJ4txWtTdb8eS621jLTaHXG3nwCYiebxwlhTggnDlAl84GJ6Qt6qOyFrDlu+YTOC9Er
bgZyGYWAdYfEgmgAQ8XAOWgr5h1zwQwLv6+n0j92k7C/UOV7n7MmDFKPnElkkRuxCnnXdEAi+ujD
ROVLlFgTr5D8dhglHg+bbQ+tiI0/F9FDlDLAxmQGTC/qv1ut/4pzkBXRcXhZ73tz+vTDsfd/fvH5
dj9wSO9VPbfJCnD+9Y//96kq+Odf17/z98/84SM3yXuLk+17/w8/dfiobt+Kj+6PH/rlm/npfzu6
3Vv/9ssfAtIc+vlef7Tzw0en8/7fME7rJ/+7//JfPn58y9Ncf/z1L++VJm6Nb4tQf/6Mo3KEa7qu
79mO7wsCC53Vk/lfE63ob9b1mgNa/supy9/Kb3/6Xb+jrgwAp7+xEivBCG91myocv7+zrn78K8uW
ikk/Jti1EfV32JUwf7OFD+zKdV3PtmBk/R12xb/C42lJ00T9gT1aev9MPrdwf7UG/4fT4P3BmupH
XaITiqyTLs7kWDKj/igGjHtofQwqHTHfItolWZC4+Xl5btD60e1vd6kTeMiryClBk1RB3WbIQQTO
0X3PsIqZJ189NM1FhbcwQ2pev/nRXT55+jp1v4FKxpSEpLd/b+S9kGjkn9ivx+jV2G3SZ3PekvjR
y24NfQuyu7HOnbpU3rVML0N3zvjPsxGeF5QN08Hzym0engVsVSu5bY1qA/dyu/S3LtlJDFfM7Ktb
HsPwYfRfkJBVxkdGLIGWt+3CUkX5WMIZzUlTvLB5UOCqwjNBYKp8mhxU0wiXULUfrRYvw5u1WkJw
gYgQJrx+KAgFgWhrnozsk1i+DBlY9psQpFB/UjPhNkxuAzXuVX1M8wMJVESObZb8Zc3VzbbAdOjB
TvNBIYpw7mL/Ghl6mp8RFBOlY48383DBD8ZsNY6vluEVoSWspY05IG294LQIbbT+R3rzOyc6GtPV
+k8Fq4s483udPdWjydTzXBRMlm9b+dh0j2GOt/poOMhRgtgLkpL2KzPlXZ8eZnUFOcllYJmxR9lb
9aGJfzf1/w+sMv8LlwbLwdP8Xy8Fj29FBeft91Xm9O2vf/nx+X973F3xmxQQE3yLosH1xE+Pu2v9
RvgQq44AUWe7eMT/hrYzhP2b5IF2fKWEpxwWhb8/7swRfsNP7SpfOhJBp+k4/8zzLlcP+L8b7zki
hy6SMB2qLU9a2FB+db9HmDSLwlvo5ZQJsKq2bFcYZbjU34h5jQPGbw4vKxGhlR5r3sYwaaGpzAlN
IRg9ZoOjFkX6qhfyuyAaR2ZHXa7UReKKYxLDu5pkwmyGyZ3iz3xMF+NLO3SgPEq4NF9NG6YS9FC7
G9dQSePBdz2UUaGMWXIAuc11oBFRfitU7aH/LkuGj7CJFnwF+LRJcpTFvqEObNg4DJMO6oRp46sB
Hu8umSLAHryghxNCQJBFUUkp2OD//BOEwwq++PUMSsv0bIB9QkIQEH/gA7Zc2WRpcvGUm0mIVECD
jirk8CfEgF8pBet1kpbgncA7wOQusrmPfiY25G3e66ZOxFNB2BppNVW7n+xO7w0rjvFPFMafOPf/
kxuDXwUdEG8jCT3A/cMP1AQqLHbrzE/KrFm/ymp4nWzPsPdj6DdqU2vizTb0rPxDE5kxN4Nwx4LC
lM4q/W4ZoIejzknRkLwXMNo/QhNayIZBJPzW3h2xakRzJR8lqJScdpqcnzXlebid6BlUAbFoxaYk
pwA9aOGv8A/HySriT8SsNhkmpn4b1y6jSbyf6R29OZ90ZrvGN4CZ6xbUnRY7Jev6zGSmeVBxOH0h
DozQUqPTq5xbtd9lkaUNGpPa5e02rF2Sn1aBy+93wM/AlP9wxRT8BcvxpLBWwcT6DP98xUZK8l5P
anrqo/J7uFTnyODcLJZ/NDLEXf982fbfq8nu6o/ysW8/Pvqbt/r/g8KMm/Cn874Wfn9batfK8q9/
IeT3m27fup8X4B9/5W8LsGf/Rk1ESUdwhlwTTLgMf6u3PP83mw2nqYRp/6jE/n0FFu66arMGU4ZJ
yqsVoIIhsI//+hdh/UaVSLsdrAW8B4Ky/pn19wfY5KfVA9EriTiQ9blRKP04nF/vEtgsBJpkSu2n
eZ16zTWdCaIhezO9t41VpoobXofIigBI8Yr+FI6NulqiwjoNEw0ARjo76E3s3kXy8NN5/E/uX+tX
JosDqgMuDkgWT6L0dm3/D5Vg4tIpQhwbHZZRhK+46QCpGUVGjkMNFu9Qj100MRvuihOGdSJq68nH
UKecJD6ZoTE/LgnLN8r27okRGEPjrkIXKFGKHmsxLhe0P+J6rKM4AeW59EAx25D59lIVFn1eREo7
je/2w/rR12DRp40RZqG4NqRsT//4VxXrr/LLVbDBlLCJtbkCPK7eymv5iYfD8JBJR0QnIjYN9TQR
AzYSOoH5kz6Ee1RUxI+JIOPTI0jr0Bo6eS2c2kCZPsceZKvSTW6M3krvEmTVeDB975vHhd9qOHV/
cqTrkfzhSKHaCu7OH/+1bgR+PtLYayxm/Cgq8MTghS3c4hnUTNDG3BasR+Pd0M7e84Spa7+0RArB
RfVOKYy3HZznaG0nWtOpD6vkrBb4E39ydOvd+svRSd6DpufzmiLEhwrm16NTwBdybyJ4EIt3/1j1
zcSwguSMUeQFISnZ8GIinZR5E151whNQZkdx/Y+PwbP+sPA6Dsutz4aIXRTFFfLnXw+i7CoQQwzh
9i45eIgppygiCK/w6iCV2eeIFX8HxZOpKfEuO6CZJIeb2P3c6HnRbbJjQyDOZH1aQeeO5rXh6ANl
DtM4PN+bLhoqUA9l7WAOno+K+dYeo7p1sRPEmZMUybZOv8xdizalMtOXylm7ImQa0YgFAVq4wwEW
AHYSY3yKobfeNCMZr3JGGLpRQidP0HxpzavIGtC3Ve5b6kSCzl9GRmJoWPjK1DAQdx/q+Lkwm/xg
tuY1xdiCjmAgg8cvYVvRZo8GaCg+0+cIH/42pS/zSYcJTZI07G0Ow5E0uIfa3/uDGWCQeHLdDOwG
skGxyQz5Pqoi/wJJkvlgE9InF/0a1IX2ftMiReFZbvIR6IDTgciJx+LDMHJBPEfm4Afi/I493goX
ThooGr9JXnDpE9obKSjzU9F88VUrb40ip66ovfkA8zsM6rBNTrEzVRBVm+4t9NhVFeSYrOE4+2Ye
iiud0VtKkQSsGtn2VHTV7VSC/AbM4VyX/ZAeKpWrB+Gk5G4MRh3MaogP8SzKa1fCc/X7PAssDzuA
MOpH24HuUbR4Wi2b/Es3HA+mnpfPtJzqoKiUf0fDsQVrOyQYwTrf/9KP4avnjZdlNik4B+3YT5gj
IxIahqdknGqyc7zZf0pHwyPOtk7jM/ge0r7sAn8hiesborOIPgZfiIso49zPtAdvI4u59NZoreJR
zTW5B6VQBweAx2Ga+scZVB1pR6RWiw7siKMkTH9MsE9xnPr4uZhg0kYcQCgWFZkZCRdxIuYd/egk
TiF6DwYLCFh9s8xhc3ivWJiYMlbjK54R48OIu3FbTEAEHHuNLhNwEolT2iwZTnCVkvcOlfPdmPug
YeRxQg7S3oVz/1XQ7cOQUTtbjxH1tgJqV6XREDhU3gHd/iZY0rLbJdxIBUTa87AY93GT3ueh012y
joZxq/Qph+u81l/hXuqw/5blzsXBwnAYEZkX2FuJE028D2Nx39E7wCCmVcZm23P2aVJkOBThGplW
wka/YkASxqFYLRXWeRrC+Lvdzt0taw2AXUPH1isFIynLIlN7ASP0CNcMq0e1tMRZyWg+tWPrBEbt
f/CqZpLiRP2We3K8q1Ge7VE29E/EF8LqrRp5aWwyB+dFBD4jxF3dOniiEjHb1w4+xmLjlIkZ8NaY
vhAR53+1SZs5pUOsPhs0fr7UJdaG2ZfJdVh0hPTCryLajqFefHS65aGy/OV2El5xyB1b3XlN+T7X
86eo6+YN651z3dWCeBWXIEcD7O0L+p/uMY7DqyUEJIY8KrzPJne5ZsxpbytfHcUyrPSSeY2cFVZ6
JD8SE7mTesgb6irW3zOe0S+WqQycGLlVIGsH7gmAwd1DvgGBNqdkdow4/KIlPfSt7ZNGk071J12m
9iktRh63XF7pfNbfTYICbyuEfoEDmRyVdJhj8I8YQl/8rkMzoazPkE6uWzTlp7hjGfNsxiPsTZsr
0giHoMjs7Dx3RnbrLZH6lACqxFQ3TuW5Cj2592Ty2tE8z3C10TwFUyKjKD8uwzocLcbySkAI37ne
6D+NJZ151l3xAE+92plWR1P//7F3HstxK1u6fpeeQwFkwk7LFz1VZJHSBEGKErz3ePr7gdqGVWSz
WifupCP6DHaciK2tLABpVq7fmT4llNq7jjPD3ymnVRJce1jTrjIrQLNnagEkhpZsAXLTxtsQAR24
KfQiel9aibdDgfeWVUM2wpJsoRICOQX0wDx3RIZrgRdjQlXHt0VQJfg/YJGZaEX42IVacK8SKvYr
98buEkLzM94VwbllOPlWdxXjrg/jeJESB7ZFSP7LMYtdAzsVtwL4ma8Vle/l6cpPkuLSG8hZjVKT
BHe0C5eFBdCWlq17DQ50m4z1PpwUNVIzdxxT9I1kr+Fp0/QQex1Q7yw/M8vuIjSra65ackmeOlmK
uBYrVWbgtVWWWysnMrzXC20TQckBMRrPoDHckpcCU8jusJc1O5pVJbD0bYubMLqaAZp1j2pThee5
ckP3OR1cErgql+OuMBEKD56HsVj+UBZe9qQVRX4fiBAnXJ3EGEe2OIY3urEOLKiTY6yH50S89XOp
+3JjRo7HAtXFEpIGnqN+Yd3qNb5qPhfuFVF+w0xM1hmxXerXDZrzeI6HE10M2J4bJSUdLqPiQ0ea
7kI/sV56vFMxXr5vQq2fa4N7U7RtvixheP1C49dcprqZXIY4pW7sHsm7VbuE27Z9YPxMqyD+ZXlN
d1W0hbcoc0Tb2ML1k3REvelDBxurSFGSbCEK1RvRbeShta1agthmoUf4Hv5mtoCVRhwLwedeBl1Q
afAwOC/Ja1WWuJ4BIBbtoOrLyG0VbV1ziyYNqiFfU+6GwCpxHg7cmJiQsYCMADyPSSuYGZG3saE5
8Rr2XvIj5XCKL4s27CwMxGQh5pqNl+5LIq0wR/BaAFSpTKBskzqgjuu8T+pol6dWcqG5ccP+5OBN
0ppGXV/VlszMjQcVYphBbVO9rar2hbkSHV4st0064DaHDxPPlluVPB8dTbuEHOT9asqBiCpMyjsw
W+qrK6Y5aiW7zEkLxQPFcCosy5Oe9yEGwD2gG1cCt3lhe2HZpkgm4/TqQddi7b6Bv7zW2zaGF0yb
ajmg2cXJ1nlScaLdlBaKgTTEtgI1yAjrt/aIlFriHITOsFUREVmRCd0JoG/ZjHD74EN6OFXQtOnX
rpZMLiRq26OqxOw7W/pD5UHryuhkoImuw3uSUWO093qD53ZjemSdBdGqHci3YZdRz8dGlZfSlNpF
3GXuNywLgGBrYUX5orXajIRNP2BvcoiyvvT6HN86t87dMyVR3TO4hIVKj6JKt6Q3dzuJdfCZaJoS
Z++J+OAHmtiUejM88wao05oU5pMkv+RrVmQuUSgttdmYdFRPvYbDe9qi5RbBWTMqU56tGwQ3Qrjy
AbWs/E6tLXGxaMdnhaC9JYaMpJVnSmb9lGmNOMAKwNcRwe9KF8/UJkv3SYGlF2zSh4D3Nke7iO43
vIoU46HCbw5tEHIISlFs1gzRL0VUfYXPJS+ydKgvyGkc4WAVHf4NsDvhcBTpV/zHg3ATitHG9RDm
bbrJ3dada4WHfz+xkIgTDDcwCL4wwrPEp3m01K2mTS5wtKvRd+HrsUFViPoRA8lK3Aaj48MaCMro
pXP0hr6PZ77gQg+z3SZ7MkVTti1zET/6TjrPzAq53mgF84BMtzvEggpcBK84y1uH/Z2m27WCM8iW
utXCSTbvRryDARRRovXtGraBAdEg1/0abHNIyXgU6VPXddUzkuvh0ddjc6tbRXVRReXwEofhtz5q
q7NMGwVk1Yx84qAq/e9mAN8YQjT+x+pYiydcxZLtINB015gubLAmvPeK0riXVTmuusa7rNI+f9Ra
ioMUISd6pLzJnvBoMl3u0bGKVyLb2rwySYCcPO9CePvkkSFYE3H4AkH0RkV2d8X6TS6JDQnJI+Pn
e7OcvsZC0RKUmKSMU9uY9q8kcsxFQiJ6i/wliSLS2HvVJ/C+7OVlRIm89I2ivobEQbB1rhvoaGhW
EKyQxjRs+8rOXwLTQU9HHjF6XpwLZKZg8YgrxXcHnvNCtetbiXG7h1Ob3S7AZt0HUrII0VagHa4N
nUVj9U1yPWT5JsV5BEUCR6pvFfAlwtiFs98qZK46yYVdlFSfpA0V0FigYcPl03PlJwyx/jqqwi3n
Lrucm9a/gh4DAAJB4fttGlOvSW5DhoTJYFpnm1qvvHCJN5tDhvyUYe9p9Vhtcz2vLnnnv1KIKenc
IQ1NZhVQulSWpYKzhI1bVldJf4vJdU2EVnLb1eiKosh+8IoCq6yqoJiU5ZNXeR24C+sL+Nu9c3us
CsJIu+zxt73HXAUFuG5Ew6MXsCoRbEJLaYijXJlx3D+zo0DirqIFNpGwR5WO8WIiiUKIFDPH5I5a
NbaPoVhPCLtP/QX10aZxpEchk18aFF6gX86kKI6pdhB3WuE+7nzcTwtKTorv9iIj4HNDSRedEzSB
h0rdd3emgQ6ory9Kkil3g4ltnIgTEitzk8tcWGbpfQ5LYOH3Fsp8hHsGZmm6Ind1HwUPHWA/fVt9
SoTpS1GCIBLeJgp2c2fQjKs+xOPBi3u5rIT0vnHi+AsnbMW6zPt6lSFfWECqsZ7UptznsWldmZEb
PidRUp1j2tnhjBD5lKzVFoLYTkec/Q2BY2Gs1Tj0tk4pwx+QnitQLwITA3j7ewpb5TxzGuSJSdvh
oFKV1+OAABWlOQcuvyzycZwFSFhWqaR8GDPxQ+28FlxvyIEZStNq5yqHwVaPLe3ClKrASlbLzoNQ
hD9fWxf/H1CxAyT+f9bn/V+EvQv5aYv3rmmf4uZtg/f1P/gHYXO+0D21DNWSAozEpo35u8GrWSZQ
mSrgnxtQywHf/kXYjC+mLvCaBlxT+edrW/ivBi84/Be+ICbqEpc+FUzsTxq8R/bl0AhUqaLvUG1+
HP3UKabqbcOuglZXG+iz7onHjufECZnnvXT7nZE0+iZoKnubVn2yhqWW3YhW5mdciPNVPJjjTSX7
9ryJcM6IUTt6nu/P4WZGFw6h8ncalLcLK1WLpalxZdPLajwPNPqwixxd+AUmo5GoYXrNP2+vHfYf
7QkjZM0bFpbOgEO2euQpjY7LMF3Ajp0RNQD0SWrDbLFZMqFyoil72H7+aySbdiz9S0c44mikJuGu
hxDR2CEBIFmVNb3F5TVYpwbasAK+1GXe5AO07hg1xR8/JCOahmHadObN4xQuHCqz3qZI25HQ2EI3
q7zz2NX1C88wh+UfDsUkm+CEiXbC2zx+nyHzpnXapLhTOrNeQTB/SkxM9pVeM058uVeI8N/mLC9U
CofGMdMQ9oml2lPf9E2T28pUE0+gobiLLHVFFPbkIbiiu3aRYudY9FjKcX4bcpt6BE/pD4WKfW+G
pX547rlPifVTRwVe4vhHtUGq541akgPWomAGg03inUFHsjfwscDOHFNf8puD8xLfNxIlCG0X2s3n
7+2wyTs9DAC5ZHkSSMDAx01eotVD0xdxdKdFnbKy1ArHLZcbUTLUVFsY+a4+H+/dbJSWLXBSd8DL
IXEbRy8vx5ktCodSv1NtAhogPY8bXP3i8y5xKeD7zrklpARLDQRfJ2bIIb48PSmUH2PCoRyVq4R9
tA6sMOxNB1+6uwYp95JegItgyE1OrDbt3cLm/gnRAH2g1DUa50dwpZZrWagovbhrXBCaUPExXiQn
YB0h+YBNHi+EEVX0cB0qi9IMlpXrm7OSWoc2bRlcoRPFKnpYi6Z4+sM3DyzmWAL020JiSg7I4bTN
+yJustD17gOXsFUXHPza0hRcbvOW2DnZi2Wr0Q+yFOv284FfIy0OFgyMac4GBEyqbpu6PAISqAZN
1TeN8h4qEx0tEj99gresLr0tquGhlO0dugtsTz0HomYsn2vVW3A3XiBiQMWUNzd+JxE9D9pTVufr
qBE/PY1cHOnoz5k5LnR7XPcYlKI4PDFZXzkHB7/coBuI878A1AKNcY7AezqZNq2bdrgvDHHpjliA
kZ2W2c5VRcR3SLwW2aUz2rMPWvN7Hv1RDfM/K1D+twHRYpp5/z0N6C5LPWb2GxrQ9Of/KVLklynH
EjBVBWl8pfb9zfqzgKEdHTmbSgAZU5yd5x8ekPFl+tO2A8hpchwJcMu/qxShf6FGMfjMTE1Lp4T5
kzJFO9xl4JeQN8kmAx2I4wHs7AjstaIgJAi3N+57O3OQ6GTV1gkTZZGGpvfViPsWizk1vdMDSWof
sTfZhoyVfjuUGLIVKk28ph5R7vgaMZBvXuMHOPThTs8vY9NTheTwYiJrpGUcrn96NPCcA6W+d1U8
C9y6JerZLLSbwiR9iwtZfGLxvHsT03h8DkHUjGT4o1Xvtzr+ugBo9x6O5svJDgI3y0o7UWIcLdHf
jzUFfCI0cIBAJ7rp29PYd/OIlB+/vSelgo4VSX5yVpIYtHZ9p/tqN6ON3sWuLxJhykVtVdjSFWVz
4hSd3t2/+wQ/AusLk11CpcaSROFMh8KbkiCI6HKDVmd7xQDNrIRQHgeywRZ2YjcPQ0mEd2YnzY0o
MvW2RHm8+PzTvn8JMIscIFpgFQ46qqDD8RUd0EPLtH6f1hgyuAAYc/Bp+0aqpDVnhtUuGiMU57Kg
YRj2+iOko1PxL+8+ty3A/KHjckGwhHpM00mxPhyr2Kv3Je0yksAEJO4SutjnT3p4uk4vmlFYvxB1
uaYYr7eENy+670N0/35f7wtTllsRRJh94NywLjloTwylTQXB4UellvyNgOsQxaZrz9uPOubtJGwf
hv2gVYiLwxrmbObKLeIh56wl3B6TodzXHh2iDM2uNNeTUnwTKGnw4HquSLAAjM2zz5//iGDB80Np
hp5sQbehl2UcFTG6lRRh0pTd3pTK98bBHAvJ3IYg9ds+Vuh1Ysny+YDvXzgpVQ60Ht1gf4QucfgS
hD3qrZnHwz7rw3rZOCZoqehoq+LMf2IWvxuKyE2NGCXs92z0DRCCDt53XRA0bcRZu0eGiFFOoFuL
Ebhi2etY6n/+VIdVKNOIoSjPYBtqEEjgIB0OleYFOfBu1+wbJU1WPT6gZ26DiNAtDeNrNuAaoFkl
+vUMEfjnI3/0kNImYXBiQzGPp1/2ZgKHdePnelT2+0Ro+gZmm7IwqyyGrTz4J4Z6t+HzkCQjQZfl
EgZ78uh99mT9BM4o+r2ruxdWFdEBJe2tt1Cc+JV8/vy53k1MBuP8NFknHLW81MPnsnKBSzLsv33U
5/gfc59Pceiyqk0O9I5pj5KcNykq4D8eFXUxhDT2Xs6YVwrLm7dZjtBeif5S92OUuM94MPyQQRms
ZSCUjUK48QJ5lvz1+ZjTazvYFigwDD4gfRAeFmbX4ZPyK4BRnEJFLuy1c6dzI6xrs3jzx6MIwSbH
nQzuGMlth6OQXu/YRu2Oe7PyHXrGVY3JCcSqz0c5ps1NC4H3ZnA7NiaapXG0x7lDJlvsB0yEiPZl
gkdb7tHyrXMMeDEzhhcnv9XQVJxwgwayV71lqA6bHhKKiQNQ0e8//zkfLI6pUjBYlJRy1HCHD11I
P1fiLDH3Ni4CFQ5wU4eUKOz/5Km56nJUQsjVNPXoqQdilCjqa3Pv+wsBWhHP5Hlwae866La3vASx
LX6gY/BeMEfB9/zPH/Lt4EcrJdOs2EnKytynzqXeXFjWleef/+kQQpgAobSnuWfToDt8j61M0wmx
qB9kr8breCzpLEQWbebYiP54njJJWfjUlRA9+X+HQyldout+1Dj7ouNWDRgHwDUZZn7+QK+X08NF
h1aWxs40M6jgX1nWbxa6ZoVlYAMv7SEJwTHz46z+6XWguHMMlkIQtkwgujSzsTjDIzFZ53Xt/yrS
GIs2T+tDi4QNXf+mwoGO4b6YfrTIFD19SYw0hw5aayOO98Di3ry3o6Be+wYmcLOxiGLCMmQ9nOt5
0d6UDQ5mqCDrRUAHA8taIpHVjRcUk+ZFr11CKlrf+WVnAfj15y/g/abD85MdzT0U2ZL6eu148/wG
DDKSuDprn1YxDqGJi1dlDtn/81HelbFkprJ3T3U7FxnDOVoXKU15TL4rZ4+EVS4giWLn6NaZJc4E
LKGtX+igkljIjTfEhEXFErF1cvX5TzCZL4cfGpIslFlBbYMO4PiWMiq2RTCM4u2NTsCU6psK960o
2ihdli4jP/rjW4pjsrlSu6scxxiTTL/nzYvNdNAjrayjvVp60cIaEQabwHYnPt/7F8so/PUYldNe
d9SjBQmy7PYE40Z7n5OanGeZw75CWbqJuta4Sb22RBmQultZ9MTWel5+YkP4cPzpWmqz39F4PnrK
cjD0eLRgT6KGocdUo3wqUnEeZBQ5Js5gi64nC3AG1PhY+Jp3YvVOLO+jj8rjQ8zGd5jRYR4cvmT4
brbi+ya4GShapyprjtfy3IIGuexBP+9C3wtmEGDCiwb32rlZjPGmwPPqxNx6v4ggyYJ5UEBztDr6
0c8QLnhrrvAVNNQx6z6osTVqsmr9+Qz+cBSpUjKDWWCYMH2LNzMKDwynKCxmVFbUybKK+/4sV0Nx
gp774ShTX41T2+HcPqoP4g7s07CjaG/W+EN2HTwsSMzViS931LqbCuWplkM8NQE4VHhHJ3Ljtgh/
Wgi4gxJhxh1l1SV+3xr83cqAmpDcjH7e4dY06M5DBuHwMk6c5B77IPWH6hAsDvO8X8rU/WVZffvL
wtuOMMbOcmC8jOnwS4sUscaAhvw3oy6HJa6vxvfKjbS522rQYj7/Mh+sAh6GaNTpaabr+uGXIVcA
RQI+EPsE2tOaNG309S7NlkqBVNqQeDxX3Iw8N3GbT752nw8+KdSOFwHiI4eCEWNNqi15OHqWVGhh
uXfv0xiSJO8unNVKrm1LVatXUY7n0CAxNe3wpVsVRmdcYbY0fO2xXFsRZub/B2sBQI/MXAj7hn78
Lkw6PwRcp+HeiVUIVmqAM7yvpyfWwvvdnOlDbfA6ztRJPXxm/BpwXG7HYD/aXTR30XTjV+0R1pEk
I7HjRn9ivA9esjWdG3SbpKqzxo+WBfKLkulaVtj5tt9yCytYjAlRvOGIBuolzUetbh9bCAuLNutg
ODQqTkX4i53LMotOnKbvujL0YaiuaSzq0HehRh89vR8kVhwOab33wFsLmDU1Efe5SJaeU/lrZj1o
PgyElenpmLfkvrf3g0I9MenfdSSnX8FZbtDA4K7EUj78BoXCd46kVU8tAxuibFE/UJ56W7x9SBlS
mwLdhaes9TJJVwMubc91I4c7SPI/Uye5yYb662CUzomGmTXN9jfnPGfB1MuYlJdIDKg3jlaDBok6
TWy3fbQ47S+8Jg8fzaqqu5mLnAZHBcsmjakqK1j4CHqMS8+Oi0ezIMFupoXEkU9AQXxVpI373ddq
teLGGRuYYfiymrVdi+IngcROjKvXovXTewBOZfCza0wzUFZTgquPAv53PxvrLr0rnAzjREUa8U3V
Vdot7TZMdQIJWiQqkjBmEsafghTBK757uDL9yDhR7+CKh3JWjFUawtwhe2am5mOIKTBuJbgiKun3
lDD0/WBjFQLFMPNx9ZAuzBHNDP0nodZEaNp+5Jwj90gvy6z0frQJJm/8BSJ7luNAZqzmy5caa2KC
OyIEPbLFYW2OuYv+rDlecauPKurMPDWgneS5SjE7Mpcuglr6P3LHSiCRdBTn0mgQRhQ4m9zBUYVu
STQLMVJoSxW87/w8/Kamifv7avB/EMZ/YSHwZvN/p6W7RVxXvoUwXv/8bwjDECji0KlRXk8aV9wL
/qZZGNAl0K3RP8AJxCDomSP/LwBDmF9gFtK4p1WFUA73oH/wC+ALaHXWhE79DXv8be5w83u9/Xal
+Dic/rCqmDYpyjS26alWo+9wfHG09ETptNytFlWZ65ca7hxngSpu37yMvwZ9K+h8NwgdXO4WoCOG
CTjwuoe/KZCabIgULiHlgrBN44xqwtgUBMhuPx/l8OjhURhlYlbwMhkCivvhthfaGBWDh5SLunDV
895EEmTglx20SrzKVEU7cQ+eCqF/97O/hrO5Nxls97RTjoar9MBt6IsArORRgQlz5Mw5VxCk+EY3
DzXSniF6oA1o5Kkz9rCq+XtkWrPcjV/5JIcPmnHvHHKpMnLcxhcYgzrbGvrkUtSyXYwtFt6KIUl3
1IctNkDDiQrxsGXze3RaKJS53G0mZs7h6O2gRS5mseXCKeDedV2bLNpcJTHVxt7m8y/6fijOL8ag
ZLHArxDsHxTWgYcte4un5cIr8InBWD5fFU41RUQNw6li7bWwPfye3FjosDMRuRq+K3yTLHWrCm3C
Is57HR+qrEnOAmF56BfJCFkqbkrin+qR1RAUErXaYHcocYwm+Y4oT64xOepQbcehcYnmyt1TjvrZ
ohyi4Jcd2xKr5NR67Auk2HreqytXYEIrIAdjn4mmP8/chHitvKoehzH2HpBVt98VzQ/uXCocOcdV
qaFEdutaXYi40pHLu5Q5S1/vuwxv13KcJ+gLL3zbQEpvji7wV+fC09ObQgfsD5Vxb8AU+OFiCq8v
WyeICWQIRQ8Pnxvqrz4LHIVrWEUcQ1FU0L99TNTP8TC15jB97UuHjLUntymdfQ2H4peVeUx1MqjT
l67JC23boZTTFnUdJ/eBH48AYVpqBrOyGe+D0bDvBmPQ733ySUjUdjnMULILorA9TVe+hbY2/BBD
i4wkMZB9bDLO4itYiBN9PrQ0aO41voZLeJleszDs1jf4Swz4qZKQqjksowrjOAyc2pluEio7U1s1
eKosSOYLOj9I74zOVM7x7Evw1M/r4Udupt5P1VKKyxYpOzLFsiDOjvy0O7ULKiyw4WrdjbXsGiJ0
rPjFDjoCJnTTUS+ha5GNHg7jsrZUDy1+AEt6HH3/msA59SzJBZRqHbtZdEOl3SMpNIw2mne48WFC
L5HHctOAzza8Gt+hOQWok8oGd2DzSsOfiZPaCZ0X4gWq20BVgxyplo+nURaXxaXij5QUhJGluChS
eezdhoyVJc/kOssuTEsfjVEaPGHbqJvkcvXGOUbXpbvShrZUic/L+2tRtVYF80NPlioe++PGN+ls
kf9kkSI/NNGm7vrxZUhCWkH9MNbVvNHigfKrM/tfLQHMcGHD4alCAfigqCXSzhTNEPYBtg2lpccp
+9E2CjHMSKFqmzk+VeIBQWM8lzlaVkwvanPb5qW9Rr/cPjd2Lb+Wao7mLRvbX3VdhQuv09A7F4QR
3YpGq9ITF+lX/tvhSocxxrZNhAmNZ0S3h9tK3mAMXetDhRMP2YGVMysGe90596nHvbbpl+B+KNl4
HY2JG98uL3508pzG17xwrvCf6ZPrLixQwl7a7l3NFVYoq57g0de97/9qqf/ilb85Bt7VUldPTdkc
1FLTn/9dS1FHfaFegWXlYA2DmQsnwl+U1enfQNehp6fT8aHh808tpahfuJXhOcCJhS38RIz8t5qa
/iXQA5UW9Rm9lel+8id0EHHY+aL6oGbjR9BzmNT/jnY0uUABY+50mXtDBYdHuh9yqameh6IcNrlN
EFIklFnNdo7PHpnX0c9SgcGoji1MhWGR1olJc6K39hpOe7BKtkHWRDDyrUkI9kMZxfP/zbJ6mLyE
wCY+m2X7p7R5qg/n2fRf/DXPLLzBcG7hvjqhtm+8L6YZaEweAoCeuk7ngabPP6Qj+UWlUqekh20D
ZWFiRPxDOuIvNJibsPDgxiD+FX8yy15n0b9b2NRfoK3KJJ/qlIkYdTTLwm6SSiV2uWuN3nywXZ2E
IUUlWJnAhU1t4wnhB1JeVFUktkHZhOclUVNPVkLKM5mQ2VIhHPHSCK3x2tMd4mE8OV7T4LTWla0T
BxWO9e+JdmCO9/YKcFic//7BIFMatjj8j5vA4Z7rjZxkhh9hnzW444J0vnHZIrDCJLNyVhoBoyfq
uaNN/q8BeTX0vtkRJrORg9qRcqSxx1itdjjgqnu9cK7NBNSm576zbHr7IYr17KxOYyLXrQALzqbr
kV+0Mbu/Zc+wqLiMUERg3ttRT1kO2GjnVcuyjgu82m2yFJ3QWpG2Z61DejFb6RPq+mZCfnBrOrxg
TE8A7uNYcErZz2jJHlW/eMGaejQk9S40EqRwSdNhQkAqmyOreDnE1k4Ny2qLLc/u83GPmvevAwud
BjOAIlslm+3hq1P6EBvmFA195g7N2aCIYE0WcHCe4I955tTUk52lNNvMczvAfkVZJKNdLWy7PAWc
fvRLGF/giUFJzr5/9BFj7JxyNy6aHc4uFfZvmbywfeQ3QVPUGxoy1U1jF9qqrlQEuEZYr/QqwiIP
efaJS88rEH244IQNlAOzYoKqaKwdvpNc7yNNTfNxF00xRIOLC4bTNd09iGO4toa4vyt7CkfC9mz0
sWl+xWqKlklgkIjTFu62UVv7tou6+EHAV76Mq6bdk7AVX6meI3+XDv/tWjvC+KcPKNmemDXcnEAK
jj8gRHItjutI7OyiCy4tv8h/kIjhzVHYY8UuCXaSPeylhrysXZib5ZnZYnuMZWqqrTD06FfIV7Hj
dQc0AzB3rpWALIrPJ9k0eQ/fJ81h1uXUsVUhsbGNvsVMlMYrdA8lPDZWlVyH+TDMRkH+HKkVYvb5
UB+9Dod1xI7MXokz0dFCip3Qd/ByF7u20MH3bcwxRpBjvwsWNbFzEPXRH9+1aY1WUfNU9aswIK2T
xjMgtkbsO+VmaIGolrglNf3K8gpihxXk3w+tLOTL57/28HI/fbvpF0KTp0NsAfUcTfnKIL2x9jW5
I+ogWCNRH1e+3nILqPGNRJ4szot4HLYBhtgL2NLaie/ySkc6+DAOw6twxsErDMhE0670tlejx3kT
65azI9nF+IaapnfPWjQPYpahTtvVrjfA1Ej7CEd+V4+IIY5hdiysMCbkJVQr4zuI+0DyXa45W+Ii
8J3rld69l6jAfjiqH8+svuJakmhgV2Y0oBfzTe5JWMn41g+0mFyfGt+zvWUFlfKS4WWD7wP3SyLQ
TWIbnaaYfF3HCBwn6YnoW9SNGMd5laWQIIXb63eQdYx85nnoLmdl3EQvRaY5L5bwKpyQ8IYlq8WO
qjuLKzsJFo42/oxIMZsylk18KnN9wO7A0+tIXQ+vAdpGnsftyqlzRyzrLiHsvrW1em63Y46VgUiS
YD7GCKOXWgv1AgNhnH0XxE37FTm9ZXiuWp2SgwaU3H4TGHHRZZiFRF03ViWjReAGibFIK1BRs8Tm
1mnApXWtlNoKW2zhrtu6DEk6jkaUQjkXZBr5dZmtCpH413mFBhQPv85AZ1l1sbb4fDoeQRrMR2fi
2rLpwXOdNpWjjc/DNK8Lw8bamUnvLJWRtnPSYLaJTYz+PTPEJGfhmYF2jB0yCf+FsGT9xKR8VzzA
ygStxySQTZjN7WhNaFnmJ35WWzslIeZbjDmXfsWSsxZzvU1i4an6+UO/25wYj6JPQEaAPQ659XAN
cFsdh1r49k5Rgm4T+3G0MDLPWhGs4p3YnD54NFq/ko0ahivMvaOh2GMxxyfvaochKn0H3yDgT9Go
UyrhrRLhnGI/fPBoHGMUjtRFlI2TfvDt8qYB0GDCTxJnNBrefCxoE4Rq9BP20CnG5UdPBjWa7hQZ
KSpn5uFIxMVrujtJwToEMlu1w5DCyxV303IgLLrS7U8wHj6aqeBe3L3IboeZeExcTfJItWjGKDs9
Ftkmqkq5bIM42mk2qzQ1OdGCmrzlosdhpSB8aeNEODt8PnOO4MjX5WLoiB+5/2GCBx/g8KldR2ur
MlMMjCcUtr5CQeW4jYqCfmkcuLa7MPpEZytz9RFNkJzS9GomIbbrqSXvx9ogMdLKsfs59cOO76Ws
YyBSVvJUS2KMejTR8FKyaXW5Dsq8xpz3jrvNXSdF8W1qO5lG1nnWBtbMkS4Kc4VQXUwYuqvW9M3V
52/ofWFOPeeYvB5wB/hNx5Q/dj8yzAM7uovrRCF3sgoeCUzUrwtf1i842TvkUBHfjqg6jPsnPLzh
VatN4GkLuAsK5OvKgVVT4+YUSsPb48JDYv1gKa52GVW5ei8FD7gIfMtCsK1ydZ6pQ8JrzmNdktSb
50P6x2uYOU6DgQ41kjPIBoffHKONus+rxt0pPl3C3ESP0IxYIFd+2qx6/PdPvML3K4tlpXE7wF3I
mSh/R+NBMleT0XR3jiiJlcTbOIiir2OQ0IKkWf7H3ws0HxiKKwEUQ4jMh6MJrasw2rKVXWrr8Y7O
WXAtXBLnaS/nRJAOHiwxPCLg4eAJV9YdybLcC2QjflTszJdeDU8/GFzs24QRb5zQtMOZT+rTPCEq
EveRASGvhQZ3GefFeD6YQfEoCak+8RgfvTOmG/Neh11LyXn4FAmlA1SUwKPMwwwrMN3vbTi+VK14
jnV1+fkre7/H8sYkrDbYpjQC3ilTJRGeXWUoO9lhh4XH5He/ywnWNeS3zwd6fz9ig6UfhvpCkBsu
7KNF3TVVnQyGQxC8X9TfAUnGJ2kMWO9k4ALKfCiMUCFcxcV2KSPVb6TfXpvfOy1xRoxplDo/wTH5
YA/mB1EkTIUCjCss1Q+OFx1iZZDkqXcXm6W1sZSsu6kHIru60go3akh6UV1geNnoxJnajmtfcy3J
T/R3dcY4rGBp/2kwDcA2J8HE8UvxQ6DA2PfvHC/utnls4X5AUMqJmuSDUaD0QLKgS8T9ZfJaPThI
YSqYEZHpd2NUY6tEAbYImug/mLaEWExsHW5ybJrycJSEaAdHkH1wV1djMUuVamcMcluTM7TQmuHn
59NJTEv58M1x9+QIpesFgA1J6HA0soWEgtdQeMeJjbGWmnoXXQ8Fdk5KWqmtSzytr/S4xZLajd0k
vB2RPZHpmWvDTVd0pbocnXq4j0Xu3LS2kj2LNNe3hAkXVrGWiVlJiuWUYG+jtsrN5799Wr9HPx3+
HQt86uTS5j0qU02txboYG7C7Sq3OQjPg6LWq+yzWz1Uj/iE0LMk+H/D9IqdFgvaceQYM+u4YM0I/
GhFVhHcduVQUFYq3wpRDxY2xdU7sXR8NRc9RTrdXdKnH5W8M1yORjRbddTmhUMj5zUWnlQSykIt6
YlZ/NBRkUYcpYMLKPcbQSxFC1a04nKl/w8VYZN7aLCNl6wutPfECj/ISplKJjjuHJh+L/fidSy6m
iWEk0UveRXrR3NpmKR7JK7eezVTVvjXaIF9k2yiXIZbd2tyAzv7oI1qMZpB1NfQmTaDctxmvPQpL
mKxd6WU/omjUcU1XQowjcxjkpFwORkEdOHb1BTh9OYL/6eS/4u9Y3aTEmeisI3KtZ2lcl99MJTef
S7JahlmHg0Q6b8t69M5CcHiCR1StuyYY1NqG/pDEF57Z9hdq5cWIFjwTRQF5RAgOrXiE79uHPv6Q
4yjMeeD0YjhXPdu25hye9m3Z9eo4bwU2O6syVPEe0s28+KYkGGoTx+j739W8h9QUh1lJjLslsnZW
I4P7pXWe5NgqmhW2T1g4tfgUVrg05jGRT8OQkdqQY3ujmaVDae+1qLwTM1KKRRA61YUsamUESe37
q0gr7mvFxSgqtobhPK5z9fvnq0NOG9PRekR/pE2WwBp1wzGrW8iY1FutzO8SLwGy1JirHVaXbdgT
NW1Y7kJTx5BYscE2WxIe7ejZNcsBJ9S4LG+ztuzYMWRhPYzU7PgZp7W6woCUsHiM4f4fe9e2JCeu
bL+IEwIkAa9VRV/dbXe72h7vF8L22Ii7ACEEX38Wnth7d8ldrjh6PjNP9sSohJQppTJXrrXxL/hg
W1hyCcUxzfaEtsVjNYAvas+nEEp9/QzddBWH+gl8yMn3cTZI5QYNwAo7Q6PqB1ipimLXQSETDLtC
+WBjnlX5FxiBvEvPoF84EGsl8JzEWoAK+hcA6PRQLZOkVBSKYEdaBcl3BrrVdTeMU9nsfC3RIts1
hYAJiQmtWgsBpOuae7NCbRtJ/mQPCbjuCjoDED3amkh80DB22XcvqsL40A3Qld8VIfmiQHUHZFlP
2wd8ktR7sDpFoHxdCwZNQA9SS3sFqdYQpO+sfVTYgF0/Fpzf/nnXfz+EUU9F4yCaFgC2pfbjEhxb
kCedEnkk4Au88hMIagofcnReKCGVsUT3UQXY459/8/cTC6nxcMtYxUh1oiByuryQlEDdXY/d0UfW
+tBLFLuDhkYpGaCo+eef+v3Kx6tuyyIC1g5RSbtuPGifhJ1f9sfcrwTIY8YpTYxZLxzBW4h0ai/4
lS1d6W+LiN85/SAkkJliou+PhlbiMJL4vQCGOs0zXe6FWp5bNE3tACkw6Z+/7o2nK+pSeFhg47Y8
t81aDvS9BH41Go8o7XdfSbSSBzCfiIclorBSkON9kJWqU47D71DxKn5ErjT5UQoR3RTgGL9wob85
nY09He/VX2turYPSCtEjKHGPRvrmmhbNMRgGNO2waf62SAEbJ/HyFHd+ezUAkXxt1kU/NRn41wKI
bF0IbN/Y+g0bFKCoByKCwG4a4SUdWmrIeJx7UPY2/QxRy1YnF2z5jbMCCDbgYwGv2igo7LdWn8f+
NEOE81gUpf9Acr18V2AfT1VSU5WWHV8Ab/byPiUdHe8azHVBw14iCjAJTOBLrEmNi4iTqkM+1ZuG
+LaHWnizE1mxfp/qcQR8hnvhvOd5L/hhXYLx3hCw3B3iDH9AuVrL6mZoBvY9g0bkPlAedA7XZUDD
1QVrs80cSYitTI6cBDLeYGLYLpDXeWY/1jQvFnNMUGG7DjSE2XbVGPa3vVivFPI41y3QMO+wIy+g
XyxfANKX1x06bnYCVTGw8JSQktZ9dwfyGn3VidG/m/MMZO3QSb7woLAA1ahwYK6b2AvSZQQIQrvl
DQRsvFCSmWNOouVT3Ru9X+qprndFVYNBfiy9QxWTmxVicxvSlz57q/FuwezX3fXgOHkfiER9KUE5
eiERYJ9927w234DLoskFSJbTNZSQTQeLXLsc+xYcp7IvQHoV6HoXT4tw+CnYY7zRe21xqLVduTeH
vFXBcgQ7ZbKXhEE4Jsya6ymEFu2fTcO+Rbav2qS80JmGIxA2fPpVRBEvY6BbOm43415HYjwuMzTb
87LXD21dxQ8+R1Dz5x+18wPbj6JVCsh5lDwA4bB+1E/6qQCADD/ag2w0Dww4JajxUp0jH0V6cSnF
/Nvxhh+E1aPpDocKWtPtVyq0T2o1Toocwda1XIUITswevMriHch5gBuBjiO4+bbEumHIh2j/BXCq
6QVMtcnD3ObDBRN/Y82xtcjwI62EZd+QECfeKBMPvkXJEelKcFgVk3nukHPYzXPjX/UDiEqZmS9i
Lt84A4CwwFYDEIB/bL8C9zDgMDJejywD2eCaMOjBUijVdlAguh7RwJyGECI7yqGtrwio1Y9gcmcH
5JLk/TSrBw/ljns2UPI0SegNQrN2fYdIvzv03GMXjuY3XA2FMVQhgLcAYNuOZ9cKdZAKah3HAU0e
n8puCrboKrkaQHt9wdXeWBVEGYidQ5gGkCTB6V6A1AMHMK39I42m9RZViuW2XvLgCtT9IVQJwPQI
pn2TmqxSF+I3+5ZDoI4SC5rdCcrcIADcapOvzmRASQhyz8l65Hohd2oIlg/Q7v36Z0/7/fMA58W5
FSPGQUHpVwrp1Y8spm7wxK3JsZWQIND44+eW0GaX0K66Ckdp7oa+0Y9NrvSFCOcXY+Dr0Arf9+ut
vkWLIACyCcEWnfdZU4TBUa50OajYo8/QmQVKViRTAAIKWlQDlJJW8rUdc0TOqpvMfFBJBC3TjDRR
ihomaKBlrMMEjinkSzAKdmNQ+h/2Xb5ueNsyeQyjbiAQl1nWnyZgjd5LL14/xhBD+Th33hfG1vpD
PAC5cAUzAA/r1kz0k66su0+AJVnvwGAI7bCJTQn4RsgcvM+gPP+vKfeK26EAzGFPUW38pBYmAB/G
W/F9nUQdFM+BXukvmL3Vhg1bR88OAYkXCB3B445XzKlJxLXeinK8eilH0t9XbUAmKBZ25l20gAY4
FUndB+8h1gAkbItmgic0KYJCFmhmqFqExQiRBbM2HdtRMM5CbU95rQJFXv/VA/XAVr8NYhAD19DX
AD66PQBzakCvDF2M7t6Dyk2VLgY6njtQuOvnNUqi/CoJFLtbkgwQZZ95oNBG6me8QVEl1o+07csL
KVZLy2dbAFTKwD65Ad+RULTp6zqvmbs5VP1LFApxL8HyfgOdjA7aAOAdz3EYdVC8bsTUP+KFU96g
RR0tTf3Eu2VPew/Njx2YBcUeSsnQsA/XWt/kpkrSWoOIcQdyIZ8dKGoeD3Efo+ocQeVLHmJw1n6j
KFGpNB6q8kqvSKPsszYa3lezj3Rjw1eqrkBzQC+82zcPP/EQeCUQ8BssA3cgjoLT7UYpQ+oqj7sX
rfvhKsdFg3anMBd3WZHQa1hJlzYsHm9ILtCXtTZVf+EI+i2lzYDiBNAMH76xQvzCcb4+g+hUTaDn
LfRLAoXgm6pr+hTaAUAlE8UOIF2ebr25Gq+7OMC9XIfdfu54+SSiZrn+8zllsQFh5xM02/6qVQGN
sSGxTtdCE1OAVqEzLwvYnb9E/hwDPKcEq/YgLAaeOZcMpSQTyOCvlYA0Zwfl8fx9ix4bDRbSWj01
oY72pFrqfzbp/6HBaLPC8/08U9yHr1Uxqq/tCTp4+1/+QW1G0f8ghIMoGOwGD3S0nv8bHczJ/yDf
CLFBIPWgeoXs9n9Qm2EE0GaETP5/Vcn+DdoMQD2HwjWAw1Dywn8HhtC508oDuU8EPDAGOjUj9C6K
iq8tTxFQxUjiiAzglUslwdOb+7+DW2Er5zW0mzMM7nvNJ9RcXwI6XPCDc0Nb5q+6EITYScNSyKpN
SGhmHkhhQIj4agM//HO0vMaFnht9i8dfRQFgmijmbup4GnPzXtLkHpdFfeHyOjf2Fsu9GntBTjEW
OufppL1/NYbtkae4xBV2buzt71+NjR4fIAwnj6VdQD/Wpvo6ztOF+O/c0PYTi3o9hcgTT6O1gFj9
DAzAzOpLdYtzo1tRZahHb6YBLCWTCmdX1N02C+EHt920rg2QW0SL7jKWRgNghvPEfvbhdKk2cW7m
VoYvSeZ5qtA4mOYj9fZr40HXr72o2ol9++/F9x8HCi3vjIJh6mOV0TSZOgizKBLfQs8EdEdOC2OL
xI654Do2E0tBWv0l0/OOy/DFbWjLP7t5HcYGLM8prj7Ig6r+XUMv3cZnltxO5EIzFeIEwchSKXN0
VAcZ20G45ofbxC33zMrJZEPWYT/99u+y7t8VTf/Bbejte155J6wEGIDtzMqXPs3q+DCP2QWY0Ta7
twzF8s6VSj4GBGLdZajQwREKQOeLfLjH8fvgNnnLQ4Ed8ba2UZYGPrmNiAfp67/dRrbcc6VDss4E
CmP+DIVqpr9KvK/dhracEzomPcvrnKVJQ+Zb9PdX95Mf/CN6fRbQfMYMA8s5+QLAUk3AJ6JD+o6v
EELsVeo0bzvfs84ATKKRlqZUQ8Y7CO4g3HbjNrTlmH42oYMa/c5p7/H4Lo+88SfI+soXt9GtixMg
HU1kidGDbPlMp+ER3FmOa7KZ/ivvCXgzLSAfWVKPBH+vAOztmOd/cZu25ZkCrH0M0MMlRbl8uYKq
R3JAFuDSc/WcoVjO2caS97keTVoz/iFL2PVa9Ee3iVteiffq2oeLoRBWDl5mRv8Giu9Ss8q5aVt+
WdMqzCfk2tKiZ/e0Zo+60hdaqM8Nbfkl4GGTVxcQxp2KOsS7u3yEWsvfTktit7gtyEFq5CVo2hY5
3rBaX7Nw+uo2thXQAvEGPdbCGJwndARwJPnpNavbmtgA0XGYISik9JIOZP4BWqhPKKe7zdpySrCN
+Cs0FzCy3zxO3YSuDu9SofPMTtptQH4ZUpmAPzTtK9XctwWfjhN089zOb7vDBjV3L6ikNOkcxt9r
Rj82dXLhxjw3ccsph45BI2aewEvAFw+kvf5dm0EAy23FLbfUq1+gQQFp0Gyar/0xeEZLwsFtaMsr
K8CjPRSxoSntBU9hLHY8E47WbXklYL1rP+Q9LrRoWnYFK94J9Dq4zdvO3pY5gCtMggdCFtVfLa/v
/aZwuxnsQlMeA0oXb1ZStV59SDQesnELqiWnBbexmVkM/pEN/ZHGuQ7Q/FFDQ6zUbq5p4/SAxQTw
uYehAEt0W7QhZIwdYwibgzv3Kg1Rbhh4RYlOhxaq12FduYWyZPOqV5dxWbG2B10ArjSp/iIdR0KY
kAtVnzOeaQNU634VA41wpHSDyfcAnh9WEJo7mqHlmX0Hjrxe4lKDKO+zygWox7mjGVqeWfpohxJY
5zREMPvsjYX+XNaD23Fl68n3UGanMeC0qcjaI0ohz6uonQ4rQCtO99KUXTRGebPd81WzW3T8gzKn
rYxswR3aGq5GUA4CwBTeNQnd+XV4dHFLJNdPZy22ivMUAGcyovtyZ2RzBOTRcWzrwswrJj0ghWGB
cQHkN6AGNWiAnRIpKGWdThyRIApPSYXYZ4h+lkb5u1rpS5TCb/sOcJKng89KI8sbFrDBQOcgRW6/
9u3y5Lbi1o0pAtSZe4IVB8HZQ1j5KRsLp/gboOHTaScTCWsRlzDB1fsB0Z3vlKxOjoME6+nQAkKl
kaDjkoLqA4QrYLVF20vx7LYk1o2poSUHNBT2Mm6X5ypBBgWiD/8ncM+/cz/oHjmd+IBCpCx8XA1A
RfdXhvH5FmV4z83pN3WS1wd4hB69Ms5g4kqQJM2BSDwsUApwuh4gwGCNDvXpUJY9kKyrIV9qXyVf
s2yeb51WPbbcs+TGb+KRmRRtfS+El8/RJejKGfeJLd9UoT+VJmfIKnvqqpgLwCxC0Py4TdvyzXGo
0We1YlECSZ/aBXRCQ3vh7bB9+e/pH0BFTtfbC0rNC9IvKVqRUqlJStT8bW6ag18UB7fZWy5K0auG
emm3pqYXVz4aAUl8qbv33KpbLspZhqZSD7PPA9nuPDm9zMiouE3b8tDcBHkEYcsljSbppbRaQSnF
vB9Og0eWi1ZkWHjVQRkHfUefymH+Vy+dHj7g8zjd0CyqRaCDEOf4XP9dq+gH3rL/N4WU/xwsvynU
AMKJjt3VpKTpvnRB9oGIb27rYTnmspaGJGuGq61UH0D19Fmsl7ibz9iIrWgDRreib1ecV2D61WgQ
hALKMrjlxCIbXxSuIRTtZ3jmWiwf81Z+JCp2CgqjX7yjrwJlsBvEOpLeAhasBtJK/ONILyFyzi2J
7ZGN5DFOlCAFdB4RVga++8B53pZPAt4KmJuGT/Z9cEcyckzAveZmJZZLilX5ycDIkrJVf0bQfMfV
pZbsM0tiE890NYnnBECrdG2ij4BAfF27yPGUsqkHeIE8W1Rwkw6eAYcaj4ZdIeiL05pw68LM15JC
m1kGKZPm3sTkaU0mp8Q9msFOj5KlGGRBKCywCeXR68cqzSd0JbjN27owSxDQUokOknTpIFgBsWsv
V89uQ297/MpzuIqLjjQY2m+DvwpqPsa0uURGfM5OrPuyEAnaHRhcxwRFs+fIP0YQxnKbt+WWmozA
Ey4LHg/F8r2W6xcQqVzCg56bt+WVaMUuRlMhT50s1fsuByXxgoeP27wtt6wB12kD6Fbgpqyv2kzf
yPASTHez4jfCE2bdkzyu2lXyFeEJeDi+FZCHbwf/JspBfAzXR8e6oxvZ4NxgWGrwCSPTGYX1lzmY
DrXK/nZaHmZ5aKagk4eOKXwDHt7c0JeVx3+5DW15KERODboYsDy5UM8VyEa8LnEc2vLPnE8a/LrI
FuZkep9DLKtue8ehNxt95Z8lLRYwkmLWspBonkLL4T7snNJiaD0+HXuALt4oqnJNi1KaA9Q4zW3b
ecuFaPmMF9kQ1noEQUodDTgRvQXIdzOMD01WjFduu2n5qFmAHItyPDhb7n/PFXCEUCz76ja25aPo
j5ql2iJl2TRPkwFl/zwkbueWjQQy6FiGIC3Kmchzolej6vWOAPLsNHG783pUXkkARYRj6ughQAtY
HoZu95utfxXWAVhUW6zJXGfvFg2O9WGs3M5Eu7EGDT4r6MoFAtoaBAP910YlX9wWxHJM3PdjFoU5
eFrnNr5upra8z7haL6zJNsobBy61fDOgc0tCieVWhRhBnypqwHDB3PQMVnhoTDl9gt3UXM7RMmqG
T2Bxfy+X+LMv42u3oS07FxK0FN4osDoQ2fUG77FcAre0it0qssiujVSMYmzWg8tfk+77tBRuR6It
6KIIb+p+RlYcXPrXpR9fBeGlxN65HbVOlVZA7HLtcPPHY9ndMlbsNfDVEfcyt0PRpkCcuoHX4CFA
grmrPorAe1mX+G+33bSu/yiqjE9Fi5JVO7FbGup8D66LS1obm02/Yes2iGkiGc1ljcx4LcYfScGG
PQiI3Ur3QFmfXkR0rkcvgyA4bn3Z77K1fclJecFJz03cuvbHMg6XetkssUie5nq4zgx3K1qhLfB0
3uj3byEbiUMxAXncDhTh32cOHjC3/dw+6NXNH5RBDQJSTLwRi9jnprxCl5AbhBENlqeDq2nq/HxB
2j0Dgc6OAArUjw11u4bstibhJUqLCrbSqlnvx6bBCRB6boeWjQcaR191msP7Z2gS5m2TNoP+4LTi
Nh5oJmW/NBG2MyASPM/THYjBP7kNbVk4B2FGUYBtJl09Jfag/AOxQiDcku+2qo+qwtmEKFlDFbZ6
H6nxcWCO55WtvJvX0MRrW6x2z8tvPgIViFs8uS2JZd9A0sVF0mPW0GS9NtjMOvZu3Ya2rNuv2qXr
ohlcfCCcD5bpHggHtwPc1srgIHyIytaHbdP1Cj05j1OZuIW0dtN3B4aeKV5ATAbhl3aHTMi9jmrH
aVtXvTd0AEUWbEFeWe8bk30cRffRabFtJFDWjBAd8BFFZADO3kTZKm7jaXY7BG2isG7xIiWTBIcg
867BfHLTe3nqNm/LJXvZmQSNfKieUCMf9VwEt+jqdTtKftGRvjq8xRqWPgXINZ0WUF+NzSLAkN+5
+buNBsIDwutFhLbvqEeD+NDeZ93guCiWUxqBam8/hAiAIKsAbkX+M2odXye/em1erUlchrxUkHtO
JWTOVDHeJwA0/Hkvg82O3whPfnXavhobTcuCK4m0IeNVvoI+s1bQJPCL5I5QCv5n9Bo+RKuJn8Cr
uOdLPT/4EIn/LGgw3/dTPkIeogZB7ZU2IZ2uQfsiH8CnOb4H4xtYOwdFslskx8XTMhOvc0K2Qsb0
9A7uoHNg0ACKtY7CzzTI7plsb/68HmeCHhurE2SaD0C66bT060/BoG7RJ+rWWRHZSJ1FyFbWYaNB
9PRN9vxJrY7vQBumM/uo74LwQaZL46fFMh+CuHRcECtSq82A/gHfyBRymO8k2ICY5G5Xuw3S8XQB
lRSDzO/s8eYQ9CCVgdKw2+Fqo3REhEb4blxlmkUQ1qBZDCHbYnZrwIlsgdJCgJuuAm9h2pOmuVqz
/EDiKrgQqG0B9hsuabcRBnVG/KzBbhoguJ+TTn+O1bKHVvBVUw+JW+HRBuyMUdZ3gC7KFOROBUnn
TCWPSCBCatHJkWzK7ySaK7kK1GP5nL2rmb7LE//C0JvpvbE+dg80UB6yVwTHYeyN5afBQ8iyG/vY
r3dBi1VzmT+62E7PmGxJinYMeokmDrUc9AxpiYQtbmhDNLadjg76+5FWbJApxDuLXR2p664ujm4z
t67nZV1AjlNh5qBsvK5IcNWW/b/cht4s9tVlserZL0w/wmigC91N453XXyJBfPvghZbI6dCNlxd+
D4hKWtYjqF+jIaFiZwCrdZu5dT1nA/M6TJwCaBjRw4xM9r7xgtApAAUx8Onk+yLn0B7Z5NCX+XMA
li4x+G7lcPTUno69VmsLySp05axkeOeLAS3f5FLj8rlFt7I2oABjcRtX6FSqpjLVohj3tWGOxmJF
zpRU/aKGFjJbDFpWqlgfBtY5vVPAOXK6KHlEjYbkJUvnYf0+6vY2KmKniwOEFadD9zTs0aG8ogsK
Mh+7eh7n3Twubo2EYMc+HT1qwnooRoxeBFXqLdALDOcL18aZzbRhR12RrVEJxj40hcafBefvYuPW
KAuN2tNZ+2MUGZqh3xRUDyCdzZMfWYRIw8k1Nx3H14dKiW42P4bkNs6r/DZS0YMOHf3Sxh0NmT9W
YYW2zXAIvLQvmz1a3eOD27wtxwTDgJoaLXk6rmt8Q4rg40yX2nFRLM+s1sAAllFicCk/Tdr/DBon
p4gOMNTT9dZ9UMpZAkS2zsURBNZ7aGg4pQzRLn46dFFwTcICdsLbpjgsml5RVrslx0D+czo4XUGc
14zo3UIPMTQ4xuol6Pjgtpk26IiteQWS4whGmJPHuCVXq3eJ2PiMX0bWpTnjcmCsX3lqkMa6VYOi
QKaKwO2UtYFH2EwCKjBM3GT6E3Lkn+XAX5wM3IYdCc0WsAhBJxEK5HoHWpZ9MURu97GNO4pj6EQu
tOZp0cl7svT3dR+5uY6tPzAvcVmO5YwG9sjPUz1UT6oO/Avv5XObafllXpl60h3WpFq9+yLS405S
4vSs5TYZoyAMUPQJEyfxWh0IctdL57n1gXMbehQVeUPXwjBwwkyQZGofWdM5pWxA3H3qmGpivMkL
zVJv7t5lq5dWkRuAGYSGp0MLr8r4Cgxz2sM7r7cDJfcXN+wbGHtPB1d5XY+CYknYPEALklwHQ+OU
ogVP7+nQXE7LQsOZpWjPaXfK2xstOzcTtHm/ookE1ayxJvECoG5Tkk9aNPIvJ5+3iQWzeYxFHWEv
B1ObHeTNyQ4E/W4GbssWxb4HhqIKTfdeHz80S3KcHZkIOLf8kqABr2sazdNm6q7LsvhQxLFbcM+t
+9IrIuIBZb1RBcio3UFzN0G7aSecEsygUjk1lTwXkyo3E19ASsQMqVMv990aFEFJfTq48aAT1C2Y
O/U+BaqFEBp4Ld3s0EYc+QDQF6pGwmDJ6FdTIb2soRThFuDbxFEsVmRONlOZvHkFoSfj1wQKxm63
PbPdM8A6Mw8MDb5vHkGn9rC6FVDQPX664L4BHgNOxFNvmO7WZb7JlLxxck0bdDT2pANj+sTBoxY8
6CBPgUtzXA8rlCWoshXxlvsBCU93E4RjcTWY3u1dwizX7EyggnEVHFKv+X02lUdwOjkuieWaTd4W
fqQKxPfMex9W1bIrK3BVO623DTjyt8bHrEWIEhXQEkvG/HYZhshtxW3Ake4i4wUSK95yU++bzhTf
oHmTuEVXNuZIdAOOcQrSFylFtGfh2HxA7S1z21AbdSTBsShyglX3y4WBtz8j76eqY9/clt3yzWzS
dIb4FyJDGQZ7sOnLHdSG3Y4VG3iULUaYccLgFXjADZgJdw1EzNwmHp66vgxQpypyPNmCDmqYM6la
tBWyS6+27fN/T3pC3+50dEOhhTQIHIgNDcXDWpSQW56aMAQnO9fSLZKz+Qp7SXt8AzpOq0w8in7Y
KTI6ld5+kzDlZdXgsthOgYH5+2bI9X7m0AF3WnubiCgIOuSuJUyyFggPQf8KeXWzUrcIwIbwyBaD
K0j+pdXA7grFj6aNvrhN3ApwwegeLQPDsoSa00fBG/lJVbP46Da6FeGWaLNK6gomCXG6L7pdr2U7
OuHUwHx6ao/QUEDQ0oImTA1Tt4cOJKJF2TkmPW3RjsjIKIed8xTNs2afqWraQQPecc0tRx26WiuD
nvB0yiZ2kIEBBDZehdvpaGN4vKENIqiXIe1ZsneIY244c0NkcRvRWM8FiKRrTJxtWRVfgMlRLr5j
xcOmT4fKwzAmEjlVzumuoCs4ek2euQWLNviI1mtWtTkC0SSn+SEL/K9151ZH5Db6qDRcrNzgTZ4t
+t4HNxuUWd2C81+U868KHsID7fg/ppI0V0aHP4nWz06+aWOPapPkXhZg1hXPmqtIFN/buOSOy215
Z5+HUrM6hKUokCAXgGL6tPv554mfuYkCK8RlILxvAGkGh5IR4pNc2+wdbqfiqtPajZ8Eoj2nh4sJ
8NyPW6zNSNE8H1SRuoNQxSXVo22ib1ylNhIpTgwv2pZg5afsEfI5t4bHbvGFjUQSfRWE3oqhYxKh
7y3+VjbaLbf6C8DxyhT9CDC4ArJTSB6SB41EXwRJnv2ft/TMithIJEJl1U4RqhLeuFR3s1njK1a1
bvwn4Bc93U0BJg4BglCW1l78ybRIhCQkciP4Afn66eBtzhqG1h0UVMAae9sFQJHiLTO6PTBsNFJS
ZrQJtqMlKcKveTUPaGEMesfBLSedqYi7QmFwEatDocL7uLoELTvjozYxkSymPAc1K03zCmqIkGYP
xu+m9eJuF4IY2vFQt3FJi8n6DAr0NJ3zsnw3tB5kRUztRhADNYPTne26cujLAEZpwmXZT5rPhzxg
FyLdcwtkP0oB+ibNgANy9nT7vIjvUckP9cjphfHPeZT1Mq0jibR8tk0+nz5CoOqW+G6tGb/xzFOa
eU2ut9yiDCBo0ge3ZZyMbheHjX8acj9blJ+zVMn2IenWGxHGbjlRG/4EuHQjDce8CyiXA7Ch+h3y
gG6pRRsB1XeAOi4tcrkZAGtp05K71lvdQGE4qU4tsfR7peYOmzl13YPy2/e8TtxaPbkNgoJajvY6
6oEOLikeOc1vIjeiOcgWn856rccVaiDboR7T54k1D3EbVY5mYvlm4OfxSCnSxKDxj3bl1H82y+QY
/Nv4J+MNA1r1sSQaIlRCidukk45JSxv2xKgn+8XDxEez7rKh+eh1lZN9Q9zwdL19n4KaY8ZpGLXB
ho1drzzQCDrd0MwGDIU0a3MdcZrGMUinOPHSSY6r026Cud2auehNnLWwlCETT7qZ3kvhv7hEFuAJ
Px0aL2fasQF+CTDC80LImJZotjn8efC3D3HIiZ4OXlUN4AgArCBJHHzOArFDL9x1M6xO9zOzyYqA
zhZ6GEAQyqEcBs6FVj3LcK6cQkXow59OXvW9lpnCjqra0AOUcgDYEkHjlG5hNmrI46StyLY0EBl4
ZmF4y4lbwQJSA6cT99px7qsMLlRVMtuVgn3IdRI7mqJ1byY5AuhixutZ9/Vd2dafVuEGXoMyhTVv
A8xylWA7pyaRu2Kd5d5E2s35bdRQC/WQwR8Qy8nZO/Squ1/a0G0rbcgQ9zq85tBClYbd2u7Csaz2
JbukXvt2nMJs0FBdZoBXh5h3kFQPef9XS8OPf3bOcyPbzsmJXsvtDRcX6hB1bAXMcXZDxENg4HQv
oYrqRZCMpKn0vYem/WSoPLpN23JLnLGEgyYFIyf8G7RRf8xr9M1taOvS1H5N5wGEpCnavJJdWEGi
RztSlEEq83RF6jicwryjWywePaMKdTUWg1vPG1TnTseeNJTsuzHAQahbAmxPFewA7nUCsEA68XRw
kWhtoDuKpwpUWiCB/b6duNsBbiOGVFAMeQBlxnTlK7DlangajXLKDDEbMESEGCCRhPUuVLnspAx3
S9g1bre9DRmi8VS1qthunqofniD0Wx/jRWWuw1uu6enKV5nEupRNuC+q4AGK5qmTjduYoUHnU+MD
+4DzZOn8nQdJg/t4BmzQ7X6wcUNj4oEKjhKaLuv8SEdxSETsds7auCF/oGsVhwNKcpPXQbJTfBfh
8sltWSzvXKGzavoQK94E4lFDPOw+9jvuaIqWe+reJwkxmPjEo0flxR9BPu62nTZqiNVZQIYJwGat
Kk12Ku+n2zIy5aX2ozOXhA0dYnzJGc8A/YpG/akOGoEKdONoKzZ4aOWATjcCaESTxSl0mB6z2Y22
jdnQIRC/ei3tURuWUDS941NG9j5tlgvuv/nh7wlKZqOHlMcrNcsBOMFA0H1SyvBHHhRQykqUEI47
a92gYhpA6ARNEPTTzzHk3uedhujxhQ84t63WJUrEsuKtCRQEgQzXQ+eBkxgNM27tnkAgnt4YXbyA
Z2TC8iB9dr9U4bekb1rHmVuOOkKAtChGVEB7NsSQn4pvod6qD06ngI0kIqh/NkmN4HYZ+UGLDFp0
FQS8nQa3cUQMchqxIFuHAwTe5a4cC/RTTfnsdjraSKJmHHXTBz0kH6biiuTNx3V1a0WCfPbpfkrt
Q7Ftq1KqLK52edF0UDZ341eFFtnp4FUD5W4cugDkJIvax/U6HkYIpLnt6G9AIkOMniMIYfAo3ydD
8p5wt4I5+w1J1CM9XFU+0mW8zncwzL9n5WgqlntCgLmq8hnwkKZM+t1al1Va555bARRqeKcrvuS8
T0wc4WShs9iFpIAY4eRGeMFsMBEEbKMl9wlPWxBNQ7Iwn9KB55dEdM+cW8y6Sf1gnEJmfIweqGFH
Cv3Y9cOzk3/acKK1NaUEkzIHSm4xd9Gq4l1hisEtBrDxRD0TYRk2W4g+fA/K5K86dtMeYTaWqDct
5K77DZW8ZF9rLkakzoQbGRWzoUR4ezb92tXImeUrgLJRsQzvPG6SF7c13y7YVzWzRHpNNaA+hPZG
gFmggXgDViDp5kU2lkhy6Lu1Wb+VEMJrEJam08UO0DN2aJMAZTJua1TN8AidWPawNupbHGaV26vI
RhIpBBeVPyEWDafegxb69HPs1OqEfvhN8bTXY66yoUKSZUqKtOR9CfRG4sbswmwSoKo31ZDEGL1t
xkNV0mU3d47t2ew3DJES3YJ/kXpafbUr/fBLKLQTWgbiuaeG2HVTlfAJDzqpyH3VB1/jvHJbcZsC
CMKaJmFbHtHPsg/b0JzNV07uYwuZJXnSEtXjJFcmOcSyfMipdMt+2vChOmyhMj3HeJpnWu0NQqGk
Jr1bEGejh7qxmfq1R59NW5UfsrZ/mC+9485E5jb7T56PCV/LFZF5EZIU8nTs2zR6yOasYk6Obqtu
359dRjwPT6wUkIfbbITwbYE8qNvYVnjrkbmBbrTAjopKPdXV6l8DDtVeiIY2a37j3WIjiNqmZ2EG
Oeq0zkz5rpVDdmSDBsASjRZevUvqIHpXR9T/aSQPHZNTNrJINZmGtH2Op/XYvFu3HAzkky+FG1sS
6o0vsqFFAw+h0VbgWkXzMMTmB9YEaZnEA3pCDXjZ0n42zNu1wzp2+yyLKAgPQ+9/mfuy5khxNe2/
0tH39EgIgTQxfSIGyHSm07tdruWGcLlcIAQIEGL79d+TNd3fqco63Z7jq4nqJVy2gRRa3uVZ7Nsm
win4yCy1tEp4DGrBeZTAG/WxGzh75V0Ff/HJTuJiokApHmu8q9YP35t+0Aml2dukn/mp+BFzfRXI
PGOb2U46XqPATyvporct71MAEhrrnloWTGJekuugXf1duHTB2zamU+gR1JnnTA549G7p92MLvGdG
33bwnuKO5rkJGo+Wx44PCkyYrtMt8MLVK4IOf7H4TqFHYNQL2ZZWbGYQG5qNElS8I9qg5TsOCpac
ODJJt42aakHfw9Wif9vRdopLItbM8IpECUe6gMMsJPDkRUYbS942UX/CJqEfCSMPrIKwHNu4aekU
e1S/bT88hSat0g4kyqpow9rafxgDV16rsS/Lt83UU3ASUyTXnsJkisIisblYY9vSN7bKTrFJfjv4
U55jYKppKlM4pJ+3efHGasKpUlIYerISCy5OZdltiVc/DevyNtwQP0UnIcfy+tE7bmyFyM6q5tEy
07wtHDrFJI2AlbTFguMgk/bW6Lq+pprQN2HwIKPxYxhnj5u7yivYmJIRsWcoPh15OH9/NP9FaHEq
mDIbulQa7u4bXnTuM4yIShIjMO9YOrTVcv/3N/mLXf9UOsXqttDEw+hob35EAD3EtKFvS3BPVZmI
BY1oGbEtk7DXSa0ATG4q/sbZfgpMCkktzWyxeYac5bGBguS29+vylcH/i3E5xSbNrFbhAAsrRC7T
Zz/TF1BJf9v+dSoVBEUp5gnIJ2zGmSZQX74yefC2pP8UKBNR9JwNw5isK0FxWOU+pIjs2yhK/BQq
MwTWRKZCbata2RQLZOZ0eZtbb3CKlTErITUpgZXxBvsAPcNrE3nqTXl5cAqVqeEW33euPpaHtQcu
qNiozL1WsPi2R/0cEUJ0+sctYFXDUKoxAPqh7kW9czmZotiThRec1ZWtbhqS1UtsJHbQRBQqeucB
QTqmlEMJIe5qXbjUAQR3/H04KG2nNvNf0zCg9Nuh+PPT8VMYXC7FSvIRLQ9wkER2kdvQDrESpe/F
bnB5FKu+Du9U7nSR0NBws2sMm0175o+DG9e4XVao4QIYVS4UfzeD1VEGtNgrFy1fF9VEMgZ6Wqd5
Lt1+NIO/bAvu6SFtlwZo5AUW9w4y6w5ycXzyGmjsOBXFWdjWj2YtQ7GRk5rrtFzHTCe+a7LPfFza
JlVaT+9m0ur8EvDDyMWZ6IouWZbR3U3LuEZffV1nBQSwSt2fN6aerhfY+gVXZaFFeAExrjW/WDlM
GQ7aa4ocNrZr3zyi+xhNh2UqjanjifIhW2PR9+0MI3QCQ8BoHmrIRsIASsxbWGuvGvhYQwEgZFU2
7GDTqtWZmVAAe28Xf5FnyyIqP+ltn+Xv4OPY3dQGid/1KnhVxZqFjTqXJCjJVVP2lCWyRTX7wjNF
Pd3wvmtmFheQxeHYwKiRKIpWcGutk0pXbLxwvZzVp4n6tN3niw4dBYks7NWtx+Cyc1H4q4PqEnUk
MrcucHmLti0FTDv23TTS296Rxu4R0ecirmcjLBx/qmXdwl0Wptsp77PKboIiN/zT0HhTF8V96fxq
SS2JrBBQPNd2guOBq7V8ntouo1/htNB3DywC8umirfjUXHtB5MlDP3myvnZiHfECxKgzF8O1eWx4
Arr+sh4fEm28OonAaigextJxc52XXJRBEnSw3GrjeqBmuICXQCgetd+j8eSsXrNiVxKMMjgiKt+K
Ys1MG4dAed3ljtPpeqhrFCGiphjLZKqnxn6RZsp6txm6Btr+rO/sAUhnMTBE18C6ENCd5/G+yUr0
FSDSVNGHKiuYn7YmF2lvW1Km3lpTvHXUmuDS1wSmSMg6lSvaM/Vw1UV+d5WPKoAkYl7Lj1kg2vwc
qj49Mj2b5f2KD+SVFXK/LjBJKOrj4LRnBqNAU0an3qaD5uo9WY2xZ0zW3jkqkr2HMm1Rk83St8EN
7Wq6H8TIuqSpTenHdKldtDUs1yKWAeykY9FV8MiUAc9MPI4VatMV7B0+1qqZlljkIqdx7aFfpS3p
zwRMMraQkIs+gvqNnm3bryZpikFVaZBN/RJTUbdnfTuxD1MfLjy2vG01gMpKTCm8jnN31vKAfVHD
6MEJtQzvo14aA1focs1SHgW52ZmuRZdm7Nc8JiOXD2zhNm1kOM1bC7mT4mrOpbf14OzQ7GnR2Y9d
R/Nz5YriydcUT6U15AqTagonth9kpsxd68HCKykoNHXStao7GdO2lv1ttwh9Wxnw5ON+yujNnGlR
pLYkRKRhJUo4t9Vmb+Ta3math2Rt4V42pkNj7yrbhbslgsNWOrNo6rde3SztdujpMm0QPXMdQ2rD
vfR5w8glKbQpYiBQuvKQ1w49NAOC2LRvSm2SPvOqZsfWrLEbnLmLvQQqeN+IqX+ha47RqfMytd6Y
59hnOrbXhg6PTRHgx9Gx6IakRJ/otgAbX8Q+WfjNPHaRPof/EgcWIC8t37JgFve6o9odAtuCClSY
dtJb51blXZiqdHYHv5n50FSwS45FC1WmZMyZP934rITGIevWalv3yzzD+Zks67u2EfNZhB7JhQqK
skkpA8GYByhqXMg1rEgyh4sBW9Joe1GFU9h87aeqibY5d9EcSy16P/ZMo+bbThboheRsrfHfAIxl
dAC1oBs68UynS92MQATNUq13hhcTSyEjDGYdcf16F6Cj4MFiQrb6o5MDpLLhiDeyVDXFdJkB3YsG
txjmajMtPlsSoSAFFWsXanemqgretjFnYxUzML0PlBVsO9Zl/ygXeBlOSy/6XaeB6D3vl2Xpb6a6
aTP0nADyDW9bs5TuEmdRxi/tIJd3i2yp2noriNdnpfCguZDojsEWDSY14dc8Ci3445KwDHRApeV5
5SDOt2+gzqt1XOYda1M3QAXrchiVVLCFoqQ8YEZ1l4VQCrT2qc7RfYVVz2bpCjrdNkeXtGvGS8MS
p1v6KYigPIdyXp1DYv6om/JOtFFXVAeWi4inkMEkmYLqxkBTFQiyGUz+tWy94REF+zUFGQUTvZCy
S7wIWnZID4LotkLP6n1ozfgs12ruYlq6SCaZzPi+VayFBv80XwaWuDtVBiJMTA9JwFaX7GDHcWzi
YDL1ARWbPBlAo0toW5F9YBt5mM06kHQSIZwMBX6o/Njaov0UgL97o01bzGUcZG1o0sBg3t8BIGaD
Xc9W0sRzZEmxLSsty6ScqpGnne/CjzSTISrr3jCvCVZ14MXGdx19xKJyWTpL7XUXebUWkNArV7PV
NlPBGWBWZRtj6tlDFVgoopOVlvuCwUA48YQLuhjSe9HOFOU6JJCi6Iud0DK6hItc52KjvGo+40Wp
gnOmRtq6pJ/7ZZjiniyWXbe6iIJkamBYlEpd5bdV14Zd2lqiHnK/t1VMsokNiS2rIW4c7MDiPgz1
dOWVMnKJslLvTVPV9WGOorU6GyLt2Tvfp6tLAMdBu4/lCEFysSi2FaL1zE6VZYTKjwvqGDo/X2o6
Ns2257y0qeQ5PdezKdWZgH9NtzETUWkVCpuwYEQ4ZTU370e4G4/xYHEGxAutPlailwcFRngMLdyb
UncwslWs9LHTg0Kj02Kmwm59RBzxjMWYxWyhOKRHIsqruSrqWBE9EXiBj7tBI4eIJhrFzFAW404m
7WV2PTv1YWlhG8xmznazGgWqMG2InjcbcI65oIS6pzcDl347EFfz88wVPE/GubXuclj7bExCm8NQ
qe0KL9yytgO9NAfFz3cxgph82lPSRF1SDXWp49lfZ71tRTh0V2wsnEuGoWb5zqwamsKzkkV0PkSI
R+Kua0f3dfErLuNgrWDtNyIIn1KbTaJKuy73SaIoYgfor8+kfy+KzLNpR0XmUpPDqBMPNNsH1Mla
lawQn75AUA/OPuPZ+GVyAvo0JsiISiaN2XQIo05eoSK7ZmceR3B1VhnLlwfZ9xXHXPYnkjT5sNQ3
XTGyDy1vfayRxTOIUGTmdYmABG2NvrhvVGotJN7OmAcVgi3LZED38IKsZMoEyfO7HNwnclVLvkYx
woF8VzfU8zECtT9cCR9JRlpMUyaTtpL0vYu8WaP2pkLd7DwHl824UYhbE8lVza4qIBSKRCsL3s04
W309+gPaoEUAEYc4XAHV23FZ6OrQFYI+oDY/Rgn2zeYs8qm4LueFDGkZtsrerbSf7vDc5DMTGUQR
DUQP1J6s8EKJIVIrxud1XIS/gZs36nRzPUxLWkbKRo8gF4f9LsTb11HSR1Tmn109wBl1VejSxvnc
yAcuzFxC1LkIycaDKa5KFm8gzTZvoK6bun5wywEaU65Pgrzxu7RyULJLEPSTC5U384jo11bNoYbO
1XsopQgSm9ZBe7JrhxnColE7P0m/mWkBkMk0NTs7YoPe2WpozMb2Guw4POso4S9f8gLgSBy9G8c6
r7rGPq7ne+PAMTqsS4Fc1Z8XXe/nGdD7tI/g2ZRmM11FSgc/CJKVhl2wU5MvsN+MfgHJ7mFYhh1d
Q6SBUwn340e8c8YPcBKv+5e2wRF6xsNg7Z60D3pRwkKazzcLLxZ6y0bPFRvIBGUibUpSb8Mgoh+M
T4erguHsT33aOY5soR7Af2AgFadV0GVrKhvj3K61c8lSEZSNt5cF0Ha3CESZS2C0qfp3ol7b9lJD
7Q0R19jMKH0UQ78luPJVk60IMOu6YNW70ue1uygbIHg/eBUPzIfRr0l4TedhEruFCvYwMs5azLOq
vTZjz9Wuh78PTxFWU5100PtvNrOTjZ+A/EDkC2PAFppY0XUC7G9x3oUXhdlwHrRoeyRr1VUtVkxr
1rgruQSCNwLkLjrHrJcYfwj4eNeKZJl3A18ohANl5mEF4WWXRViBToX3tGULWSa0TiB+FtNwcAR8
haB/CIYqxKQDb3w2H1vjyulZQoQyex50RtcvcsTMtV99HwuVHL0aqx4pqhRhlrjKJy5eIjOzje2O
FnFKyengtO3LtJpxesW6z5Hc5mpQT0Edhh9mGHgdq/JtTkLYxUdYAegSTfnW1Tgzl5R5+H8GEwDt
pvmQBVNnlhsKh8tiSeTI9Nim2AuKBi/VCUiilEiaTOqXFtnLUCw+ZPnQg5QbyPxanTKlF5vAB8En
MZA4eYtdYYZKyIhk+3HUIJ2jCA1qYh2lCBsJxN7DKAMYOBZjtQQfqF+yCJGGoV4SFJXKr0c6sfwF
22zXpJPEXNoWrovEXvCxhdsCl3MvP8qi9+2dK1AhuGtM1FaJ5WGTI8vIHYyEK4bNL8I+mm04pbmS
AHgNbL3Eaw3VYYXvyb3fhKo8oyMbu2vPMuqnI3aY8tyYbrqHASocW9vGFcFtq/SI6BS1AvLiOAvo
JiKgFu4AahrXpEfIPd7bxZIx5mtdV+eLnbLxrLCUoc21+l+B7JlIPJl8fiIgEdwLlzvQQbzW9lA2
daxJK+OC9hBNk3ppmiWzbWx9aIshhDcas5DC4lBvp4pEJT6lgNa/ba/qVpgdFqH7UJAqEzEbndj5
4Sq+liRCuhqSKuLJgmaJ3TCtoupywFtpy1h3DlXqeBlqU8VrOTG8CbfyG7hfg/S2rMEcE7zedLJD
MKY+7/ybUA5+c2Bo1zHEPjje4rxqeA8AZ+V8SA9bHHpwvpRs63fQVN3I1mf6eaZ54zbQFbUB7A0L
KrG2EGAnbdujrzJ4BOSSmVf82pewt7vhcMwyCUMZuklWJMlVqtbBFod1Vtxif6sKFgMsDZK4Qv45
7BkE6C8X5/IyhqvUJC5ssPTIoTzDlI3hKhu+55UVX9jskeEjodbO10UEJt4WRV2IyvqGZ/gIc8Ph
BAZ0WpGEMKK/xSU6fjEKTwzYhyh1GHKoyEFPuO5KvSPhVMMw3QkTsgTaFfSRElSe4hlSE/eaRqjK
wNIlQ6Y5h0bscd6AThgALLVHZd2EMDbTTKKeAwmGhHhdrwAVwDYHoZdxRhoQtiRIu8wAx+bqvMsO
PW1WOJHTKPMTpHjibio6GcVETqJJWmHVhxCiaPvBZL2f5H4t3mVOAC3dtbJ46PIufK9dpHlCiVZP
oH+t9wI2EXjICQc6Mp9AxmPB5E04ZupTRFxFU2/SzR43WW7YwrwNNlZ9q/Ny8BEszVOduEzYM57P
A9nX5QIEdSAwNZJWcxiWlCOMkLYrwoB8CzHtNsc55+A+NWXYMs+9fjLFfX4E/n5qdYswx0cnJvgK
Wm5e3NeA16NFQ3FKoV4jkDqoDIW2Ky2H6sIunGxK50HGR2E4uk3fl1rcQRSXTEnk+dh1M5xajUvR
PudZ2jsE9x0mmEdRSvOqPuYzqkjJOhc1RKdRHYm5mjdamiufR8u7yddul1eCLIchN03/bGeS4bCo
hyE/9xZbgwVJhGJyjEtQam5mwliVSN3VXRxEzPNuWLcUlwMrBEnyoY32q5i9bG+bGfrfRme5elfn
cM+7yYQKfMSodJwTp/L8lkQ+HJikdfUVtyODAUmVmeVyRlK9Z93UHZbMD1yC3AkqQzzDQTogJdM3
TRCIz7SuKpXqCJFJbLiS9wzuoudohbeQsXJjjyhzVPMjajQNImgPRFekNqUZDl4fhWjM9tPynphp
2mdev7K4kll51Y6m/lrRKOoa1CEodotsqdb6UI9I+A5jL2QZu5W6OVn0jDyfN5UHcSiOd3Ymymq0
RQwZHZXdRzxvxcErPXVetbqakj7Qs3fuZ861GM1oeIGJoM5j7oYiiukaLN1ZAJGpj07M85ggjsuu
lT/5F0Emb50rAB6F4J2YU2yb66VlqvUvKjS5X0Ckj24FBAg+LgLJxXlT0Crb9bQi/IwE4eLOYPPS
D/HQTeqOg554GwxZ0cV9Fi0fQVuMPvjN1JzrgTUb0ozbpUCthTfPE8OSiANrpw/oHwQx0DGI1tCt
x85pyFWO/PKaof4N7ywLiMBmRPj0WNB13nc4O2/BobHevg5nlEirMJtuA+mv56ONuIqXTFbneXv2
3K5TPCxwOpsDMqXR2SAhLZGEx0pwQcv83q/y4gMVmFxKqAbYpYC7M3hHgpbXA77YJkOt8SpK2BBd
LXnlX4X5ujxlKPK9q3lmr5dWDnQnG/ooyRIvU/+V5+PDWlUUheUhz89LvuoWJT9eHHhXFHu8GC9u
LUxWgKOZ6iUdbD/VMYafv8u8dR7TEMFznzivUsAKocb2la0QmMNqYKhBw8lR3kkkzddKOnHtsbK2
OHWW3MYU0xbr1C7VbUmmedyuLQv0plAL6q4jCbqPcHEhPk5uxlCdr71bKr1hTxkZYO2STc1zwNfl
RSxjS1CAXHiHI6EWXxsooX0J+FjiV8Nu1EmGfTdD3QOleVQiC//ez1GgBsVuch87v6n9eGoYxAyq
vh+y1Mio7GM/59mM4HCZL9w8qzLhqM8/AAXDZijxeE2OpNROn1AibJvtGHbiBQvL34XhetV4rL6S
JdWXbO1HHYctc9ddKPNLbNfRZ13DjPwV1MVfNQ6P3dzvEKbQdR5syxVg8dHo78FdXRLG5Nt0cPip
OEBFUNrwdQPECKa4NyLcqnzv45tawafyALlqVTeWx+YhLXfliO2I+tPbrG6CU9p3NwbKWJgGb+b5
OH9aOIer1Xlv4iIEp7xvysxSZDhGN9DapGKnQrKe+xad0DfhHoNT4jfQ6iUK3oBUTlN4R7ILX5Yf
3jLomKs/TpdlKVFqKVagrgIbr3l444X+m2Yidq4fL43mEggfDeZKnmef26n+SHvxGrDvX8/y4JTy
7ZqoyliBa/M8e2/FmpTR2yz4AnkCuVdWVbyc0a0tvOYTr9HHysdPbxrsU8I3w/7KoAwAQbMGTg58
ChmaoC9vu/YRhfXdumdDV0hkhSBl1/7LigaL7Oj8tgb2KeEbrSMQYrojPTPyPsMkbkhpXgVvAqGh
4PvjgyOzmWvGQdCE+k2ZlkigH9FC696ESAhOjSJYsKCAaI+T0NHsgqJU0bL1rRc/zs7vxrzALj7V
2gCM6exVuJSJ39o3yccgQv7x0tCKROE9BHkqGOZHlBbhoF68f9tMOVmXYkCvzKMgTmX9wm6ULoJ4
WnP3tg3llPaNtmgo16IAy95DK2fqvH1UFm9TYELD4cdR4RMhMiQthLsYarPoXQC6gLz6TeNyyvse
8zmLVsh3AXonH8cOPSkU6N547ZPVWc9Q5kelG/CS3t9VkdtUDX3b2XPK+x7DtcsigcdGLXc7NeUn
qc3T20bkZGn2kM8M+VFYL2JuTSaml52ydn0TDik4NYoQC4AFeQZ5x9JJC8PwPqUwpXjlxDyiX37G
nQSntG+OOg4ke8GFqSaH2DFnGYxUezIDdsFa9IVR1ip1u6tDOv9hofUfz/N/5i/m5n+ubv/xX/j6
2bSoGcCb6eTLfzyYGv/81/F3/v/P/Pgb/zh7MVdP9Ys9/aEffgfX/eO+6dPw9MMXsNwFSvYWzeDl
7sXCBfHb9fGEx5/8337zl5dvV3lY2pfff302rhmOV8uVaX7941v7L7//CifY7ybM8fp/fPP4AX7/
dffy1H/5ZW+rp+bLL8d/L59T0zxVf/6d/elaL092+P3XiP0WyZAFRAY+E744ohenl2/f8X+DhAbD
NyG1iPzrqF7SAPNd/P6rx/3fZESZDytFzjj9xra1Bgng8XvsNypxZAsa+ERIAQrUn6Pyw3v753v8
pXH1jUFaZH//9bgo/zl3BA+CABlhxCQgBJyLU9EDaF+hUFfX3h6im/UWuunhpo/GT55uevC3KnPm
OOoCxr37bvD+eIzvb/tN1PiH+x4nJwv8AENDI//0zJLDKlqDPBumxba/aYmVQHtMmXnPQ1k/VU3h
3RlUodEVyAaUdoJ5GRPAu1DSHkMkS40ZzSZo6QHS7Gh5kYDSgyrQpN/2FTEfGI3yIo1Qe3lhDqdv
4tq5RKFMjV+LcCIPCwRuvnqlO4NEKpw5MuoWeE9qdxm2NH9u+vpdHxy7lvWKGli8Kt/7sHiNuqmk
Omsah4wgZGDMj/40DDEn3dF8zIMid1Sp8n9G6t9aaZfquTfWfB1O19EPS++6fWnuh/7lZbh8ak9/
8v/giju+8//4c+r+tOC2/UvzXPyC9s5QvPTNtzX3383w1D8P6vmXCyzBH5bc8WJ/rLjoN4hSATnE
I4EphiX354pj8rcQaaDALMfMO+rJ/HPFUfobh8UWJfg9EOjkMZL/c8UF8jdMVri3SHTesIX/+cz/
i+X241aNJQuRnABX4kJAqISektFLtcyDWfMiYbywD5pF+hpFsPAJeX+2BR6tj9dBv+qBdAykvlts
NKChgDyHz7BhMCFPVW+92WaQuwIsoNIu7dwV5WAEfYar5VreoUGVjNBo8e+6odzUpo9zWaW0fOia
+0BpmDB+dKjtGtTh6v5z73dbMMdjPe58eMxG874uxn3obhs7bkcQyqYgT1SJ5O0B/d5NY3XsoUUu
9boJLEplrjkbC/R/SbcpgX9EK3WIXlOZ+8Yf+LuPe4IWBSLNhBzpYxLdi0t11cUQnI/XFF3lpL9u
N+y2euwBl0v8WL7CXznZTX8a6JMQCBquHslm3DkLnYvZPF1n/YeclpuuUV/dzIHx+PrdovgXG+k3
wsHffdgjieq7+NzwcK5rhlu2e7vZdpvtkHaxjqstP8t2Zh/G9fb+72/50xz+cTadEs5g/DmF5Dib
gFDdVNdA421f0zv4l7egQCkBDwpO6CmilgIVi5auV0Ir7HkVCvDzG9ChE2MeAYj5+0/zjQD00wB+
d6+T2VLxPkJJBvfKr+Ad3X4RZ927fjcfzNn0obnKX/Jz/zpQcXBobouzfIjZAzA40/u/f4pvRIOT
p5CEcgHMox8K/5TwHQBQBAYMsHjW2zCaCtgLgcIVj7CfBiYtR0kOtblXAvVjaPt39zyZrTXtQzL4
GvdkejMqd9YMqwUoAGw+9NxeCVL/xUSNJMIgBNM+dj55Sj61wvNqr6JNEhkvQJummm+BnM62einC
FIBotnOLHbbN2taXAVqeKfO5eFq63u1sx7pDW1t3HaIEc+0poV+A1Q1eyS5OZh22R5jZoXmJzdIP
/eCUl0TRJsH+pwCc44VKep+EKZre2YHBMjIRmadSgE/5K1vGj9Ud4aMVEQYUt418/GGnnB9CIU5C
/TpMgN2xcS3yfkvRY9n9/fw67gLfvWpIYuEzARWBKtLxZDwtQFTLNJYQaF52IVISgMBN6IAJCxv+
0BPSXs9miQ49NKSAEe3DSAGOG2Z3f/8I30hAPzwDTldgsIIQkSae4pSqQlv01aGSQHe+aAVa0pWM
DXC7u0ApEodBbTZr3n4qwr5JVCf7Q1modqtRi05Q/87OR8ATX2HPnbxwToDnkAhEGcYFb/507Fcj
YaZgc4BTWbjGnlq7Q9l23T7oxQtT0bQbCvEa2eUbXem7YTjeFOcw3FOJlAjff2JhMFMOKMnjpstc
37e1I1vlpH4X+WitAv/R17EPKZ80yDMRprxcGAryzPaAaa4j8IeO6uaVcfjGQPrxmQQWk8+QQx5R
LKd09tEnECQCe3tbUJRhVL3oQxaNLOl0n21JJr7oqTqXRpmE5gtgvhJIz1dmB+Kr72coJxzbAkFD
U2J3ID85cvE166jXd/MWCg+0SIKpoZgV1UhMXESmuAMm2p+2Kxd1sWvbNbvPir57ikhtwq1sJqDy
irnLPr/yVIgiT56KRRyTBN3L459TNStkR4AXd/649RQDzHpF3ecOAplq13Bb30V8UF1MgrEF7jxf
5mcAA7hIqwhYv3hFc/ZG1Oifx5MfeWYTdev6TvksV68UF0631uMxCdlFtPYCwoSgpwoqkgI8MEVN
uMMeAF+Aqq8/0ElngILlYeKNC92iKWVjEeUk5iX19t0yAXwlBok+su9g1B4A+jPwG6w4fTbng3ul
Mnm69r89YSR4RHwE0cj2jhHqd1GKXpiFhR4Nd022RBXoBULAnLjwt7Rv/RhpJyzj+wrdW5qxnVH9
eCZEX2/KXNCkgI98TKLl3xNYQOqLUROcAEGEZgaVpxz2toMq+xEetBuOIFaJ9mnS/rsyud/uEhFO
sLnLKIpodEL+JwN3qh7yaCfX/IX065BOrI82tSCvkfT+xSDTKECNyZcwOhBIqn8cZGq7bu64znZL
Xz4vEsieoaYFEEcNOpRoET9EkeyeHLOAHw26h5ZH3ye8K0UyzaAmRcBAvbKqv/GQv99Yjsl9BMgW
wUcPBNx6fnwkgJgyIAt5Bke2ofwyVyy4lY7vSV55Sck0XAMLZQ5VAZmyBmXDd+AIwHQG72M7T6pO
2+z/UXcey5ErWbb9lfcDaIN2YAogJBlBmRQ5gZEpoBwOLb/+rcjuwU1mvkurnr1BmZXVrSowABdH
7L2ONlx1LiTMQIxev2mnngb12pW7vsrz+4breGOMa/vJnfxx1//6qymJkOyRN+kf7eiS68szuyze
D6NYr9GaIdIZGn3P0K3lk7374WJmERoea8Nglg/VHv0jzwbRje8i7vH3VW0Pj16bJ/m2YdQpwl9c
IWg2RbkzKU3sqwVWz7ZVOHrCfz/kfln3P3wkkmK0GpSThMdh9/tHWtyhKLrKjPcXyPAz5p7ijgGd
3R1qc6uIMCNicM6cZejD3hm174qtlDGBlcL96ulat+3XvP8iVDsxHa/KsXNYAhXpOGlds8ubdK5D
pIx+sR370bpGjpG/lU6OC06Ujo5tRzh1EhiVU36Sp/xxq13eLUMt8NxTXMM3fIl//3Ho9KkCUVHw
u2KUFdtyWEQYTzjMIKcPG6eUastsyXzTifUyUAmJUWKKYffvL/cvS4mEmzqf7RDbWR83gNvlYvU6
NoAP9nib1XLdxaN0r0qzsD75jpft/eEzEt15FhElBy2Wid9/Lu5o10tWXdunMnaiAQ13RKkB9vcy
exG6ijQoOkxwPUrBT578l0Xs86ovBRQbnuZHF7X0cEShgNf2OKHayBzqMqqw9l/MMdhVCqyGeIDw
9zU9GtW6/Wwm61/e8SV88wmhTd3WP85mzdpaMjs+Tw44zJzreFj0W8Xig1jwqSbgY8TIkvrtUR/O
s7nHQOYVSXJg03r7Rk+dw4ADe7tUVhWNzkXgbsjikzPir7+PQrGH59QRf/C6Smvk/hiK5NAn3rhB
TfMsOAbOupg+G83515/nCeERCPrkQZcg7R87ZkxNs/cqg59HWhI5dhzousheBc7Ro1XG9oOjf0Yg
/pCEcgBy+Bm8VpIgKlQfYaeFvXhwwvhxnd/nWzT1X4X02y3+LxIhItFP3uVfDoXL89iJro7encTr
959I2dktMKYkh2nqjllnPs1rMbwNemEy8mQkijRbXEUx7pDFqeptxg32yZ/w50s2yTq8S1eAWiN/
wu9/wQz6zy9x5h2QyamD5mUSgck4n1txCSOzOo70eS0/i8AuccbvpwObwzEoevJpORE/tBWnuaul
S3X7kMzu9JVpI1T7IUuPPNtEFLa2K86CZp1KTCGakwYNYuT54JmxcZSLrzWfvIRfE9k+/D2EG8yt
tnSdQ+MjnIvzelZr4fv7xsPNNGEy2iNnZko2xsXQ5jgJO9U6kSk15+B3+XIsUhI1N9GGHfT05uLI
jO9KcKo4qIxqP+F5OTb5tLyU6Jg2nWLoQTlb7lUW5/WtBO58EKooDlItM1rjnJ7CkpS3xhxbp36x
5FG3MmOTT2NzBBcgw8zrxSdRxZ/fnbPRdFh25BQ++/j37z6hzkEKrfv7eUij1jyvOP1650U15wwn
379fO3951iVyIbglKXDFR8nLnFcXh4NKDlkm0lMz+C+MZdevjNqdAr+Wj90qP2Pa/mVnWZ4NCMIz
hEvg9LF8kkmzX+HNssLy+HttYB1ye2agXQ6tmxU59X4QsY+40i8izMLiGn1n/Mkr/vMw4U/gFqCa
YjgmEdXvr7jKmrxfTS05YCsZA7r0b9rQJBHGYHODmPAzwsyfB7PFpUMpSydaJ7T/sJOVWpVV45E9
eFgvj4aWNad1NsdruSz9JxqJP6/YS+vANXV+GfyDj9SJpV+GZUpVepg995igdMY1g5vAtju563ib
BPNx/ODqkxs19vSZJutjeZJT+lKj4thiuDIJ3EcQrUv0qI2rlnHFVl6olsw7MO4u3VS+1Yas93Xf
LaX2jrfHgAARrzeq0p4zdwRd8J8ubJsKkuGQtzkWldLLwv/HDeXJ3Cnn1MchinLRlc0cGaW2vg5y
sk5taumor5f/TCxxSeEuz4Rp4fqmoDZx+Tb/eCZchqlbqYodXEtmm9jI0xPx62dDt/9cTLbhoOL0
dcfVPQ7r358y+N6gqcbLDtNlSp40G3NvXdTIKQOFPil0/mUxXd4gxRYqjjonxO+P8ltrsich8wNO
uvE4xs6j1N3iqopjfW+QU4X2WMnrvNbdoFL28gnH589Nyg8lUDTJCyl+fiRy1QZcxhiw4UF1OJAZ
Z1ZtmxgV61xZh3UUn6mLfoX5v980PI8VSnfY5pkfzyWbMVLDgr3zkOtWGk2umDesGy1q1aiSIB6y
7qgnbb7lpoLH5vXpPu37EX9Dq7a9PjBtZciyd33AIt2D9tovPdJ6Qtt4M2V+fai0WEAibLxdr+fJ
TovVfIpXzQtjCrFvztjfWW7Xf/n3bfCXw5YfxRlLw/JSofrYL0gKI+0G1eUH+p8I0T233HhmswQA
epNdLlpchZ3OUMF+iLyZfzhny2dssF8Fko8vFiUydxrZoyPcD6UNYqZymTBtH/rB08KZMvdlrqvl
BVVnPAGFzm+05iJPTufK3jtC669N5XgvhjEuO3300r1ZNa+oy9ZNl2IYRGyNrzBxnD1mT/9as5k8
L4izj8ogARVtNtzFo4fGXtNsHNTj9COfX2cmbpBvJs5eA363/fe3/OctSucUYYR+OXKIvz+c701Z
Z3mK5fowGXa+7WtDbVYMDhtNJlZkdjF421otb//+0L+dAx5we492iQ0A6PLP/3Ha2EaOP4dqyaGB
XRro1VxR+MXe77fOZ6T4v+xE6vEOZw51X+H/qiv+41FZ0g1G3rcsIo2xEVmsJ1egdeTWtOZ5V+Ah
/yRPvJwrHxaMyb3MqmUKInv/wxHnV+1FjcKiNSBrR5bdZkHqNJ+ReP7Mg20ewUWFSYaa8sfzRVtF
3WvJmh/iyR331EvSsM+6KewkGTjOVv+smVMVsYHiT4Lsv/4+KvqCJePS5b+873+8zz7JMZeZXn7o
DG84ISitnqbKb2//fYH87avRnSKWZ11yoH3I85dkSCl3aJxnM/7vKtHjE8geba8JrbhzL865/83z
EA6Qslyy/A9XLmLHsp0G3ueY5RvH66qt6Q5JSKvMxn78WVPyb1+PSIMWKHEV/bAPIRyTM63EFzxN
dEZ5lU5DEfWOWvdzgc/QWE5uM78kWlJt/hc/kr4YuxyFhv5xtpFPB6iNlQPjoDZT+FWi2SaGHIIk
XrSTyHTnk8roXz+iyyHI4wxqVB+XSqNsvxzT4uDUhgzMVarrOOfTTT7FzbGa/E+23l+ufFRm1IZo
qrMrPt4XlpKVlzUkQNRrtXAyhnw/d8SOPeKwg6bb1cZfjIqqq5/uJ137TGj+l0ONoFwnzbsUgY2P
gXkeK5c72C0O2Kom7lxnPs95+3Ue3H7/7x/y709i6diCEhjdtt/3YEovG0NaKg/GmMcbXK/tvs3o
nlNILT7Z7n+7hE26mTYBOTkPDbTfn7Xk0OU6KtGHVO/T9wLR9WFZGrFt1rw5ZO4AUmpW3okplnFI
RNS9ONjCPlm4f/QTL8IeIgCf0JHyrf3rj/zHoVOjIFSxseQH0vY4ZBQCl6ulxWjk/XWbitHYSFEa
e9Z+gos5rcIEDDDLIK73kJHG3b+/fusilPpwyLs6BR3TItulWvWxmmxrlmGYzaqB3GgMI+hFWv0s
e9u4EZVIV5xo8WLv+7qwv8tWxs3OhY90PTeT89r19Uzl2TUeXDW3eHUvRj0cduZzronx6Eyj9bTY
U6EHS93LW7yFGSSkIsUsiLV/PHjF69ire+oZw81Qr4O3peVZ/ogBNs0bs56d1zmxOo9jJI/IHpnl
Xq/35mDIs+rBdMUEFvelbde3jE7Oc+SIJQTXwtEXGHI20SmmVGpHQZZMF3jVqvpohD2WX8P3wo43
aVZ3QYrk/NfjTna7IW9qgh+nKDEc553HQ51efqus1Xsqy4wbt5yH6d2rF3nydJk+29oKsbQuU9rQ
IJriYBgEzfp0qEozSlTjXuutUeOJNPs8svBvvJgdp2HbUtLZ0X7kb1uYfFsEi50CTPJi/61Zqu6p
XDVHRIZTjk6Qdb320PNnp0FXJKURrVlpvJa6Sh6Gucq8QANVL4JG77MHjQKYtqPz5s3BOuC6l0bu
XE+IKqcsf0qEJhhFisj7pekzNe+xn67umZL79N7ontwUeoz5g3JxbkRJLqz95X2LG3TiIH8mXN9X
HsUd+CpIOEWYzbbApY2b79krxuJdpNDxNi43zatdXVTwZe8ur77Ru+JIC9yW0cBk7nMNcODNKbLY
P7QYyw+MMcWwxQDw4bz2VQc5D2RZGbRN1sY75VTet6wqZz6frJD8MCs0PsHWax/iAlJd0CKEMKAG
xKuHp08JrjoNKF+kZf6KNTejiTrElVdsil7ge5fpqL6UVj1XO8vx+72dVtX91BbuYU0dyky5q0PE
cep7Af+O+SpDQwtCAAC6q9UKpL8FZNNDFRuMRx3b/bhvgWtcr3qr37p8dDso4hnUnKtp4AEXhKvp
roZuux/cBmoTyMMB9EXnnqrFnb+pxvftsLdFPAbJ1PRNVJm6LFnApf4dqluBhglkpUd9PqlfzKke
35OuyH3EeKIBrNbq9avlZNUP35b9g+WswxuAS/w1cTdbkd1DDAzcZMpv8h6fd4gX2Xl3+qnVw3hu
9BoXs6dNLMMUMeDstA9DU3hZ4MUcX6GCuvTWdelShgtH0FuRF1O+0QzhvzBnPt8xFxJHueVldQnD
4fL/I3M5QKMwlH3Qp8p4d6iYFrt4mr1bOk+JGSg8KXlYkNtEDGiynzJbeEfVLPkUyswY4lBLLo71
zLTVV3+iwBowuMgZgjpbkmxjmdI6plwfFXqKZrFYIAXDHm1u5ReBnzsNUr9mJ9kZTatw0NMWcoQa
cLfKNBssKFirpCmWu/K2tFR3W+XJwpjIWSQRx0D7rerm8hnXp30oKx8ejZ6i8gxUPHYHf5qtp7VQ
oG6oA6PsypIxCY2siLuwKwwPs3KsaUjMUjm8Qk3wi9BC//E1yS3VBua0es3W8PX425QP/dO0SHcJ
TSqiNgYAacbgD4cUTs1lTh7VZNzEB3/I+6dOpeVZTk0MAKlpZ2SeZe/c5/pqkXnjjiXhVe18y/iY
+jHrauZ0mgNLdzu0eK3SdnW+6zHJT7DWyXLb5m2qoSzIexV1LaQpmeNsvOUAx5q+OtY6staW5G2i
5raGLL2RxgjTzK7HvJjfx1il72IxJhOOHaoTyJe6P0ZWsfr3gCN8KwLYpqYrsiPrUQ5ixig8JZTJ
J7fTIU+M+Nf5AgMjOW0h70q96b85dX7Vrxfmn2MPkLbQ9ZDQDIl9KERb61GNuSsq0aFC20P3NgUS
TFIbsRaq9LZObX1bGo1Q+8pcx+TYaakQES0s7W5YLTffQOFr7ztsvve+N/rvEy/zMSm769Lxn0kd
8zxyBy6bEL6GhzhWDde6pa8XUbmyX+thrCFYFKwtnZE/K0muudhhqcp43XjFYGZMMYFllksreS2M
JoVhV7YCTRSYj2Atlvi4JiPEg0xjswTUdaqfAJKgOBm9Vn5BpJ59YSRv0/GjQC4EuHe1OvI17LoB
E4ZzLiGASQlXluXce8tQ7eR8MY03hc3anjWnBLLVay3AMb+F5QK7gcUEmgiIj+rxufs4SiaGFxSw
E1WN4l0QX8EGG0UwN9DkkNeXYAIK/wJa0xmNcei7yngdgXTspmQavcAFK2iEVaJNVyxmxhAIqxZj
pIapriO36mcRSKvqzz02Ge4v5VavZdN0N5CE+iE0LX8eAcdQdQ5NrSghidQJslCzGY0XLXW8k1ev
fhX9CmX+I+X9/2+aetMmHv5/i+oDBsxl6u3/bN+66p+GlV//s/+Wz5v/Rfbjo8KiHsD++qW9/W/D
iub8F/VJGhRIBCh6k30S+v2PY8Vw/ovytO/T1LIETffLeLj/kc/7/0VMaguaEWSldCQwb/0HAnoU
Lb93sihY2pSaLP7lW2C5EMz+HnXLIi2NocHgPFUyNHpOkDOxrvWj10QaQCK7nD0qDVwcULtyLMxX
ddFUjOlew1cXmuXsm0HDNZ/G/QbTe0zklgJE8zT2U+2LK4ioC3CXYtOyS7cuQpo9bXuwWwDOA+bs
6LAAcuCe9pe27Y/L1AA6MVOk0J5o9gOzSq6qLn9ItXVH0w2OUJwAcKjmFmKFu9XbLmiXODnVmtlg
Z6unGw8CflixXQM6CFLxDfv7tuImqZf4DsLic6zGiAgYgBMqhjSetq4RJ88oU1VoCHW9YAKLymIF
G7i65ks5d4QJa8kB3thZtHbWjBy9GYNY776UY+7cTL1pHaSll4Fwy5+lFP4mbqbuFkbk+tPRsq+m
t8jIBDfDQVxQHeL62eAii29yxg1cwd+kzqD7Btp/qv/K78YvmSjJ6wZoXEcnTvR1QwXYuYcApYVN
4oAPmqKldr/69Ae+z7kUfdARv06RMmr9bpnVmERNZ8fXnjnTBO0qez01/Wqd6ISACZuS3N0mZez9
hPDobNLUGoqN0xNV0cwqk1ewBoijrdnsbtF7iGfZxFQhh2xdbqtGlmeLXQHItKyXwEmEdQAgNDW3
3TqrU9aKn6BVMrAWvMJxYwJPOyy073ZQx9yFqmQPhnPnJiKZwDoogCxDRyEkBLfjhlB+jTGaoNS+
mHAe5/euo12M7kW/qUsL5k8/StN4bPREP4+tuGP+Dh7g1cia0JWS2E/L3YoO2Qwpmib4dZWt7abi
ou+DVs7lcTalezP6fI20yOpN0mcrjoL6jDOspEVrqfnMDGIoBU25cEeIJ4Y9m8XxEvTsKsPejxD2
4B3GCzQ382spUYS4Oh3TmZsyi80kWivlBzls9xpISMPNHcWmOHg+HZylddPjpXGW8F+xkrtaZ/JT
OahfAz3tQr/OyRPGDBRMv7wQQZ6StdxwKl+pwfQiKh6bJE02gI2B1SRzYCmEKYTSKYyW2hNw/9oL
PclpTgITDPC7nYT25BUgKcvuUeRJiKhO7iAZtFyolAuSLOzdQ2/dj9VD47S7elxQkX8j697My8L7
1F90cI73QzHcxCPiR7vZcRwN25brRo/NK0m9inFqpwTa1FzJGe429dvc3PSqhPO7wjTI8ngvIfKs
bcNXBbpMRKoOfKotF+uVBGHtucLcQWg0uDgXI5xc65BnaXcETr7eOinPTQlxAo3hMZtGyPqBbXNt
5LcLIaunf80K70uqq9BanR2UlpDO7MEq18Bf1WHp8xsT/FMNq29p1yvqDnB8ftqcKgJ83gHUy/xl
ai0u+BIuUw4mpgKjKeJ2E6fiC7SADBZxSSXc777GyC6uU3ph4VxkPyspb2VeQz/IhUc427zUzfRd
g1e6adiNB9A6VzOI8GEmF266N5llO9r/6763jPdFFXNykmtsRVPWDbslV7FkyoMeR/CEsUbAWQ4n
v9nBv82swDPrcz/3IUowVBadWltrmyPki/KxSK+6Ml20AKJ4m3xJEIQHoK23SVPQxS8iTV+Y0ikf
kiL9kWn6u1p4VQYTGe/KdQrXsdjU8bhulAvENBeDdm8DCvtuEZrp+G7u2zLOAFyaGoDysbI2sfRH
hALElicnBjVq1lqLUKASbgBk+5AkNTgYw+yCquyqF6C7Y2jabbzRFIGoyhnmGRTG+laQpp1sK9sm
sdmHojfXTVt3EMMqNw9AzJ/o2j6kMbJ1J/NeJHjUYJb5fJj8cSAi06/bLM9INmr/CDUata2Z19ex
uXhBKn1sUF7Y1eWjIadb2YxRSmkkRCYqr5tY5TcxVYZcS7+IhZ1R6f1zU1Zbu3jLoNs6afLA8D4z
EJX+w8vcfeLGR9VV+zErdkafcatY7nyVjE290YrmG3WZE+Hmt0sGDoAGdjYU4rvWML41WitDCstc
Pka2L2c4dJMwsZ4UzMNCF0IaiqB5tWs4kfm8iRMsAhpoisBfFFQfyy05Cs0ppPsEBXytv8WGXmxB
PB5n3c+/j5P0dk6lvvttdQTqqW9FwrAKx6bYMQ6h0uE+xuV5KbMbGIVpkLfkyaNKLxTnMG7qqC7G
QNlPxvy0rq+dcxGm0zrgbbcQVC6LrhPVMzjCa9lyq/V2vumHee9or5mmdlYhksA112fhFbtce3Vb
pAjNdBL2/EhA2jJJCsoeq4Qixww/SuyAut+1ctza1XyAF8J2MN0Q1sxtgoDNonCR1WD7s1y9A1uX
oP67k7nqh6Frad7a0aLkyW/sL3GTvsS2dhzH4ViwiKu0CpI+v1KuHw7KGEMr0b/GbXp2y/pgL2tY
itMqhudsAQ+lWY8amin6XtpZ+OrHOj40nUi3BhB/wl8qX+Ni/3RjrPw5Vi/zzaZS7uWaEUAyJSV3
HkCIvSzdT0CK+7FMTm7PMdMqTmI9P1fS2Ndx6waml93mgx2YQ3qLfcRmfIL0AmfR2eZmQDe233pe
ekqtKwpS+APlt0bPDgl4ArOro7zGWgvXllc+bf35awbS3uKz0/JzrM1iGicfDGBTatrB07uDhAiv
xTlj/pZAzyVpyXM6J1fW8oy2YeeV4NLmJdRMKuKgkeqjbs6gHpPxfmz8PVnf3UjBJVwhWg6x/51N
G1Hu3YHYpwwo4uXgNBbk2Un77tb1AWTzlhcWsjTCRaaHigkR3urtVEtaNmqR7j4yEeetTfWdlWsR
spFzomcNG7A9x/oQ6Kq/N1t4+iDOlEZlF6CgKIE82w0mfisLKx0LYV6cvE4o5rmWr0X3w5PueVbd
i2ksW6o9e7twtk69RmtKM02qKtLlbqK3l4gRn8Cql/AeW3/XYv18aC5+IwyajoNmu7avGeB1veho
j3UjuRvE8KWaLC0qp9e1HKLSldXeGktxNXdazg/1l2NffudTHgqTd1KV0TyUJ7ZWwACXaCzso9vF
TuCPxbltKHuoSdy5Y9mGYqAUYw3OqRYNY8MyQTfWvE/qeOZLdPcNgQY1kFsNS9Q6GxGo8UO7plD+
dRCoU7czZidyL6ptq3uY8WxFVQ/4NwN3H3WqGZCozON+7ewX3x/V4wipbGM5nX/layw/d9ThxZKC
Pi5W9mJUj/46n/vaeqiqOXJGczto/V3qNVfICK4FAOmpo5qEPT6y2+7YY7NgTMSd3Zr3jBfez2b2
ddK92x4rOwOxzEmLUE/szIxSKu8ekvV1OXmPiHWhbun998uBvi3tkvugGnfgjEtgYF8aZQLXLYJL
bLotaiQsTKT+AsN103pgRCg4ibHfiuXZzsljdVtuFYWlXecdZaUormT7ERzYBuGksaFIxlKvPXw8
JcOQzW9J+67SJdsRqqcsJdtiOP3wpCzIQYv3FVNcfHSE3KAp5ggwOC/M/NlSTBbzXWr2BIuq4M7g
XBhX5Yc0W7k5ssKhBR6/oc4Oh1GeGccXEJ2EQmWhVVLYtqYt07Wxg5xKKz7bzGTPvqqKgMS+kUW3
G0HUOl3z2iFDK6UdNmYdarX+1UrkttBzch7KLclKQbfaUEEN6lVpVIjbbVV6UR+bRcAZ89a4l4Gs
y4Y2053taI9iWg8qA3XpZjvyz/1sDQisKdOu1JbK2sRIr8U7gMlhCg+rkQyMRV0R73q7ptwe34vm
a156S6g86PirfW95pbVxGvz4U+FtYwGBMlnCMXMMhB0eoDxxTYK3jZE4ZwW1IU8WT83YR9ki9tns
n52l8UJNvvsG+kLjrRP27WKLd/z+iF/mHbpDA+QtteVnqzIpKa+sGesxawsGoKyCW1ugBNGo8s12
16CLaayvaWzEr17ScJEqL280jD7Lbm1JJDOzqoKmbR/aWcRPacWYE/6zZDl1c+1s+6wmhnD7CuVE
chmbgUHDtImvrMShqqzcK4hw75AgXibO5wC2lBFQN2JJuuOmS7Jbc7Hey1lk0Zw1D8bM3IpqWo/+
1D2bTXo/OXb7DPPqOwBbAL3FNc7LwDSmXbtmd87S6zRDsnM86N+7Rju2wKpDV7kQ8C8M2vY7+rFw
YQn5s3fCJ3mWtr3pZKGFPrOJEARXuwuUaky064Sr9BZ4/7oxDa04qbGBm8hA7v3SOSbRqWwZRzsy
RME3AEaW7ZlMV9uOyrcOw1Q4D7I3u63vqfSFqn7xFa4e2EdYn2Fmm901g62WsK+19auW9E04jSMT
PJDEnBCi+XvfcyrsaGY9Ajql07/t5apd0/oERG5B4zYCTTDUHHnYav8c67RGQpKr6QyDf7hJnBaQ
vbNSSQtU1WD+QwqRNEFitGkWUT2+2KMyszauK+LcqdmpQhsqf59XMyV3oMGJ81TqpduGnjMm7U6r
6RLHbpLtWGlwtRUFUOh5xB0rIfhtPY0X2ixHLs2cODv7mMlIvqH69S3U8LEDRh8UMjWOnsl0j7CH
dgiXcS2yPqgrZDW8LGOERQf6eMOMFP49li3tmRl9ODGcwiQVtaXm7lfLGzsCOerkIUPXobrHPlTw
wEjsZYlSabvbqSDYmAwOb4LUfu9SuLXPoqmlGczgEw8rtU8v6JIlwUaEjsgfpA8Ghpugs1xNEZKB
Qw/1JmFFFyX0gEDNlTjHyNLDzPU1viD/cD8Q/QZjm6rTkKz8+MEr6jtKSHIBmNRptBE8Q3PcbVt0
6/ro4AFlpMXsaGSQvk8fyzeyQ9mQrkW2Fi9PjaqYQkGr8Clti+USdiZL4OZ63V1heeACEyIWDWR8
X2jGN49rWYc7W+X1CrnAaQtrn6+F3liBYzS00C5Uv4RxDx4v6hArX6F2mxgrT7RrrGOo54BJya/F
LNqzXABmHuSKFOmBoTrS+EECl4ofGeMLMLnA3TpicHLnl5IuxnXf2+seo1sJVWSeJ9iieHnNtXKN
+8Ye2jjkJDCuYsPyOZmyuVkwXecy3sENRQ0z2ZJCRcNpwnnGJJFTjn6AaTw9tfhonOccEAP/ESGB
n9A6yG2Xb8Fs3O7kIr28cBa0tQ3HonDeK4zOSUj5FjNfDOBXbalHx4fWsdIYY8Y8OkxPYYYkEGQs
gUxd0cVNPXsO5Vjf0O7dTlo/VO0P7whQzLvFmLsfVU+EgpHHifq2TnezWrpjrY/AvA1DZcFcOOZ6
mPQF+CCMQJFxmSxQ6Z1a9Ttlrs19muX1kbZ8codYNU4jDxZSFkAGbbeMZDIPapFdCH4ze8lk3l2N
s4QNhKdkY+uTQNvGMUAZeI3JH4rE+NG7dP0c8NoPde94903mVSezH5w79JzARQs1Gce2q4d2417q
9P2UO3eNmsxL2k0DKpROh/LdbbqFwsaCxNxl1NHl608gK2pMWbfkT044a/lF0ZMgj8eJagdMXxH2
dha69zw7af9ThwU7AvfVlzCD1/eghGXdqKzVtk2xmFelnZAvGNeZnlL1EgUxREk1/OCu9JBYH7qV
B45MzIeC4/IFQXd9zI0qeYj7lnjEnjqfUtZItc0hGD+Xmem/dMPC7V0ibfejJZ6TN2jG6W4ETbvJ
u874Vghpy6AfjfIpL5YLNSvRrCCv0+q8WgbDcxJ1wzpiwEtf53BwPIOFOoEv3Zk9bjvqTI27db3s
rEudIqnifCFoT+rhPoeoOgVWl9ivFvx04KEoPL3rnrERz8ZcE80koqM9byE7GEqD9G21Tbil1YC5
ls7CTP9F9en0hZorkHtz0se9cWk60M0jSLZvrEuHnTmM9q5mJgwTMYZBbgekKnvKcNbBmRPntqW1
TbJmVQdr/Zq2dFwTiBvIN6+pfC5CzA94l7Njwy48Yuy2tpnoKyegg034rBnZD6NYCXFmI16OpmyT
2yTx7IfJUiQINgQEU2Xd46zTrQwoQXfbBLnKSdJLIm2t71csKxBUmpjNZXlXzkh+xfvu7yxOGMKO
Vm2m+dEqqBCYlBj20m/MwO4rLUwuDn+3pSTJt9DnK0y51F+8doT8ksdhY5WsbtS/IUYiKqr9eZjS
ky65Tp18x7aSkd4WL0gqH1qdSLjaaTMDY8rku7IRgUs70AhtRCcPJbMlBt8mqGBIWIZQldbdQOO+
ixnNkhthbTOsilMG4K2g4GxU7Xiy8f0d7XZxSH4K67tb9tpzjsS73EJGdp8uzSAw6ZvRvI1p97+g
4rtaaCS+Y1VJT+UyWz+ni/Ac7YE+XjW1WbzIall+SNuSr4bd20eEVJE3p+2mVTTb2UWLaPdj6tV0
i+T/5e48tuPWtTT8Qs27mMO0iqwgyZajHCZcToc5g/Hp+6N8u1vFYheXetgTT3yOUQCBjY29/yA1
MTlhkg9H9mcWnjug2F9TaE6/NWGEj0kyab/0yaRPXeFZ6Fn0/z/LpqZ8MwunfKs1shbs+7iRfgR1
ZbWuBXUlDJP2kzIpebyzJad7HNVget9bwqfsLgvzZ4wO850akcbyHx3RuJFP8qCbMBdS6yEkQ1I8
9LC7H7XQKU/0onoERJWd7MqQ6VdLFm8uazrmkrxD9//9MFAfav37cdSnXSpCdd+FQ/h1RFTh2Idw
4Ry5BeqAJRtXoOuXkblHGpf+HAils+xrB9Tz7yp5wk4mJVuDA8+RHCJxCKfqTdcj1x0DDt/RKr6n
rIUchRaYnp4qCm5U1Hin1jGfMHnzhlw7laoU/haWgQ1K0dyLIUrAtrQ46/mm7iY0SN1Bsh4sbNx2
geF8zLBX3Rei6cDwcwcp9PASCqIQWNRdWvifkcqIQemY8UOh0HobSmF6JnTUd/hqfRui+g8wKHfW
Nw7UCjsGPc/vwOw0ezhNhZvgQNaJ7ElK0TXxK+2HNbYUlsJYOpgtaUHVHnGk8c+ljfowJfXPisnG
rzvfemzzmEqLlEEGawoP+ikpnY2lAQXe+tEsjY9dH5SYiU1lQVz1f6p2fk8zwu0NAcyokL5VJRXM
Yhh2esY2dsqu3kt0h0SrWZ7d/QbCz+PCUU9l3oBLEN17PzARMs9Zly7NLK+1uy9DkNB0D4y3FG3i
J9LP5FgYXecR3o9+RK9yAETBPzN+sFH2pC90CNKwOHSdgz6ZUoynQuvgO6NUdXYo9p7GvO6+YZ2T
kVoDnYBeJr1Lja+YsBxRgLkLKO164/y40czxvYLq+6EL4vt2hE0jpkHD8CWZpp1cC2s/ZEngJqk9
C/2rj1ptUiYG6KYknKXCrrnecnfW8rD7X/bU4wxmygee1+UZIl63G6kb9laifIB87QnZyjw16AYw
GZVHN+Y7PgQjVTbMDoxWfNETSueVUx38XqWXphv9O8mGvpSSh+0F3hp72bc4gcpwbgZxSnVqjzC7
6/d9z45J0uEtLQVBrDPjQ5q16UNWJ+VHx5ffOE6jnFsp+9Qo44MaDL+HwboDN3VvTxYMhPgJtWxK
fb34SAaP3nWRpe9LxRp+BxTu1Dis3zb4FHyPo8R6NOUkpUaBYAxxF4Zvmqb3dpbHJB9MBo3E6T3C
zj9FawE54KShUg+sGtGanQ0Wir5O8Darw886RXw5LjLq9yqZPcQxWdtPTfKeFuEps61TGGI+2Nn0
rEnj9yjBnZIGypnUPuaG8FCa+yowz3w/Vrhy1mP+Pm4q40cxdPYHFFrwKvGJdGRLcnrvID2e7QZV
/zTwEkBpvGu8ftJ3tVnkB02jjokzk3XsRCoeeku7Uyni7Tu5f9v4TfsEkyp8xFrpYKgi+oBJAiU3
YSOoXw4Yr3SA50LH/lFVtBX3VTGqb/peoarTdP5ZLnQKYoorUvn7OFXKKVeCnR05KoXA/thrgXIo
Wu1TSyhxh2Co79o8Ez+HeASVIJKSTZF/0CKE9/LpAcTnB6lRfqJscUwJiXDN93zROw1Miep8THK6
Nlj/7ESvnkdfug8S/azm5OcOBghYFkR5d99LmSARr4Wrl0XiNRPlxLJMKa0T2J10gA1Yyr+0LnfL
lNnEcfVb0bQPZQ1rRYse0xAoRxwNO0r85pHXEkI3IWZonZo+jRQfIbZqn9vMuWsp5OWImeAs8VwW
5CAModo8DWPcfBkyyUsqui522JT7Gm+8gxJOxr1VV9/iILyH3E6zgA73tK/E0B6soQo87mXkcuT+
q9VYX5qs+MhzNv3MdLJdY/TVvrTPfYlNqU7FeIDR0MbBg2bc9WF5H1NAete3cnRoR+Mxjn6raR9H
O6CC+mM1dtjG5/uBB+E3+IHDz7oejMcu6sVvAIit6eErNbjD0M6VdPRyADxxBPUdtnCwJYDHOu8z
XPRIg8FjPAU8QaR7OuTSozba+TeI0sYPlJqjrym/0uQ/ms+TXcq1tCdvqxtPdVQc2VBsylw1HwUp
TI5GFd0U5WioPVVnv+keIWjZrl2G8hsFf7YJTyYaUnoqT79AfarU4MzsD8loQB8x7pB6S1sCWKoE
wX2g0bykGPxHBpjSkAdFouiPKonZPhRm/A3V4RGrQl0bKW42cS3RQMTKOS3E+BcZ/SqYx/9PgUWQ
FjewIIcon8VMX8JA5v/hLwpEQw6RViYSRTPOwlRnGe+/KBBV/pdhAO6VZfgH9rP86H+BQCz5X7ID
PgQSB0BvE3r1f4NADOdfAKQRPIKVqoEh0ZTXgEAuMd5ASUBdAwCBkUd5VYOofokAwX0rCp0ctzDY
QS2mJqnd3wkzCD87hSbOLxbl3V92ykul0ks+wjyWhayBirICxHvIVAs8eWyABBEiiqjn2vrPts0a
c5dmJFI9zxuxxxen2E+ThUURDiDJBlVudXCYJMiQwEQi4F9OVNZpF1GoCL1Kl2isS0l5rB3M6bmi
sAjMGFrYfnZn9giQ3p72jOV5AeP+97wRkaHLAKsXBO7l0FrTSRU2QqFXatG4p68UAf4asfbGH/Xt
0IPe4uGu5/dNUPHoylrs3RILM4YiASGR9WO19YMWsJ+/HwI5D6DlLAe/7PIHSUotk0za5OLAKB9S
TIPvptgQJ7bkdACaCMrcUWubLnvbuAXe1gfVSJz38AKVDbH/hQ3589rAL4ZeDPkNAPySNzWBIMzw
Fo48MUrxmzifG3oRnkRnUw6xSmmlED1eXwzG3hH8Kx5UevVs5Fx8gHsCyluWjLG7GSqy48ZOQj1n
4+PNRKq/W3mWMv77A20Sl5m3Nh+5BdFqcJB7GhFrJ+PC64UX2eBN2QRIorYN3l9hc0zJ9e81xPQP
1IAjtwqKZktUbOWDgSFTUHbQ4QcSLS4/mA0wL/R9BNQwfxseK+qMLq369O1snHa20spyRwP1m90Y
1MlDwmuNEpKZdz8sDIb/QvmQv11XOb4OGGgNoLCjm6DHbO6+y5/i8Phy8iZIECSN1d91qieHIbbE
UQSgwm+v/SWx5+/SvxjKWMwaJ1w/qAyeXKpc8dgYLQldAsn3sVkYx3d4S1mH2wOuzG1eXWK1aUHW
WRKmqBJpiDii3aoKReztIuVFhTPtwa6dLSeK+cwvthXHRdWQzkWoQ1uywHMDQKwMy9WrelQqRILv
4DTR4NJTCyiAbfzgXW5tfDpldX489+GdE4hguVx+O1ouUkQKGlPES7MDeKLxXdwQErNUEt/1qg1p
sA75gVOAp1glNKDhnQ9CO5Gtd0lWqCAhYjMgr8W5Z8KI83XqM/MHJwzA/5Ft0JEgHxeENaJVWkVt
kXpNIWhqVTT7hjTqjxpNrI1zfb23bEqXhD/0HBU0BBf3XkG462tg754W0uqTyija+fywT0GVYt9t
WcGG6MD10jMe/KaZIMocjfnvf/34EAGeRjD9PzC0n3AUdGIv0UV4gIAC0KCVh7NZyo732l0MhZiS
NHPjuiV9uByqTWpiaRHQ+QTo7OlI+sBwCVMIaYO1QYV7Ds+X25ixkGSySVM05UpDINEbCH1hxRFN
HGJ0pkvjXdH1A91xXATxTi7HFj/AQHtLZWx8QGKX11DtiIj6zWidMRF23lXR2JM7q6VX4KxMKSZr
tQ162fVp47ChCQt8CN1Motflklg9MjI4bVK8gTJ/6GmRQYaiJUt803jMC/kgqMxuLM7aJzehP2rI
n4GOWxpE0KrxlSIfEy9qCmAVhMuuAyhnhW9hZko/X//RXwy25ANXNhhTWQbLGTpCv4/s7n0apuYJ
e60tbbzVaal8KNRJqNk6i+1lm2Oi+PzhBUMyAwGCwJO6bjzoeBlvHNKVgDUHyf8Za3HZ9EYZUaGu
IQn5VXoXVhJ9RUQfUVaAvECVCB21yipazLhb6Utp+AZQIsB3LU6rSXgnh0n1Xhpy0F59Wz4Y/Wi9
u73qa1HEpF3tcNLsmZR5ua86K8I7LOSV3ZHanrR2CLxS2ObHNnSKL32PXtrt8VbSJRYE5RCECmYW
8bMU0IswUshUDKdcSbzJqKyfAgWMP2NnlZRIB2GYezocPRWTMEe1y8AvTugt1VslAm5Ks2nCMln1
5R99N5kIgka60WzcMGvr4czeDJwbWyVZuVyPPqAoZodd5lHp6j+OUw8S2ygq6YkgmwDWGouNJ8XK
wSaJRWuYkGqj37DI6tteaMh1DrO8pRJn+0zh3ohUK/kiABceRQzrAw/J3Hl/+zvM+24R9hRF1lQY
d0wTJvflPJNQUfqRuoSXsOmoiY80Hwa1ONC/Kh4NJcLoAOQVai6gdYvAUja2wcoRZHheEs8hDTbW
5fBqNVYZ9RHqjFRIaDLKtZuVYB1TbRxeH8SoYbLnNIUkhRvlcigDj1A7FT1XskXLpym65j4WjbXL
yn6Tr772MdHU4hpBRdi+ortarW8WKBOnnuPXw87OFfuQpLrhTrwbXCXyh2Pb9sbrJ4gsOlczKi46
N/BiB3VaM/lwigIvrKEkNb7lu1E/jTgi0864vWvmz7LYNcjtsJZwi21UZhfRIrGNAKIW8dJvY+2M
Pir07VQFpRbSzsRbNnSjQWQQHpN/Xj8wMhjP+Q7FJuN6u+KXqoB4U81g+Joi1/A1D+Hmwx4ydk1L
FyG27eRzWjZgEG4PvRIRyBBkC4UhEiAI1pf7B8BLrRcRvq1oioSPaRX8MzWRSZUugFpaaP1G7rM2
HKNR0iAakMcvlphHNg8UX5FcnOjDN4EyWl8o8pdPFYYmHxTfVzdWdnU8R1ZlReF9zz1/Ob3KlCpN
lQDHlYNoHnIuKzoIZJVBNwFby8TGQ/B6ByEbxfGQGWz+nvPPeRH+YwxQu7DtQm/ycVvm6SvuRNKk
3pTK7VEK63dJKH/MEQLZWNaFPs2cmTOwhU4GilW6eiWIGWX0E1sHcHGjkMa4Jp2Hx2QoAXsBYnbe
F9oAsG4IONU725YQt04aCeXrEqQHhl6kftgey+G9KkOq3oETrX/TDqsRq9Ni58mKNecxLLIKVqyf
mYDIC2UCo1Ch3jRDIeR3I1oOA1CzNJfcKNDk76pvSuUOSdv6UCoNWszQjajY3t67K+nHLGmOyvgs
qW0hG3m53LXeGmo+9ZFXCRnMaTmUHiSrEp/0IXYTG5fibhKdl8v0k7sRj/rEpuEIkB/dl7RS9vDr
xvtQUkxPUqV6I3AthMSevwnCi2QCKhcQcXPx69SICjcaE5FXTvRIhTGp+Py08j5BOAbcTAi5QQVs
IFK4zGrfwzaAoLjPE9PZKK1dX0eomegGBSU8YRx1+azMNAWWfGQEnqkAywqGLN/PziznrCu3XP/W
PgmvZiqiTBm+2jLjQtkyFUqn4AONTgsOsKNW33UQIN0oAb64c+DzfzbwWnZ2VRV0vyQp1MSux+TX
xVjVvjMhcwPnyuRDZxnWIQ6yItrYNde3GEVeKqoWOmcGj1ntctN0U5mGpQhCL435LEWlYvxC/+6h
NJDqR1BvbgnXWxnB6qDzqpAsW1TSFoMGjY3tTe9DEho4oZTNyvCUyA5+uvWUJ1+RlqK0mllbX36O
3pc32lzQ/p9hF9HdlOR+kMKEUAfQB0y6VlOVy8fD7XO4NjlNV8jw0OQ1eapdrmigq0VYNgQfmBrm
GXdhvIKTvvNsPzT2dYyJJS6tm2+POXQv54Ym4aw1zgMEHuflqOoUwpkvACx0mVO8V0fwJ36sZTvT
kKYPThfxepwTfNxtiQVIS+2oZ1gbid5Ch/zvGSfuUCSCrAnPefEj0qgsahUTcB7FSvUd/HdwKrK8
PuPRPD3xabsvVt2HdwaR5iyiIDsXqVE84Lgu3WGdoL6x0iz65/bXuM59HW4eihlk3TiqLa9YBadi
tbaoGpGNl14z1Pm95Fj9IRpsCw5YKR5EnKEqHvW211KYdW8Pv1JNZ3yEfgh53ISUry+/S4sDXyf5
jN8ANzt0vLAPmeMYD04dQmySVOxmRgCIezSH4p+NbWpv8qmxahcuKs6bUqlt3Mlr0Q8XDpINTcGL
w1qkHBgGVB3w5NCjMzuelK7tD/hzP2GxuBVZVlceWvBzbRIFosVm4JmXaaM8cA5AJQIp1fVvNkIg
B+6wptkJKUGzpu0RB0Hl7a3fDeq320u/kn3QKIKzrDpMWFWXM0VQ1wxTsg/Q/8VurPw/wOnbT3i+
tycLHMpZNWFz9oio/Lg98FqYMVTULWxrFj0y50/wIu3JpnAAAs8Sp3LZA3Z30ns0d/SNnTUv3/LA
047Dw2Bu1CEbeTmKWdCxshVUhdoShe1IzoHTN0btOhCIP2l1nm1IR66FNZTVyIpBVylc5ZfjSVOj
RF3GeFOkjnfGBHwRWYsKlkBZOdJnP7bTg5zF6Zap19qGnT3YNJMyIZjCxWqCQi5MHjwxBDRhuKE0
yo9mDzkSP7WNo7G2YbgcEFKnRsh4i8AdSpaPjHoTeail9C7kWZMEdQRU1tEI+uKEpoUGgWK/b7J6
87CsznLOlimEaqi4L27EyLLzxHKSyLPjHDZmhuZQUdThCRFafWOaaxsHH7r/HmpxC4IYHeDeZZEn
2cAObRPVzw7bpr3IcnFooJpsbNS1jYODHh1lSk90lhcfkAoLIjpKhX5qiuFEDfT+TemjmNEOldhH
kEmB4Kb98fYZXFtPhqIrQsbJ1lmEXfTOcnpPeeQVTTW6AZooBzgMiPigHu3dHmrtuBNOiaXarK+9
VCVIQBQ7ZEv0BKmvHVQAF4exZL/eHuW5m7M87zgaUBS2CGoUAS7PXyKSSugsoWdlUX03qvjz0LSm
dYb4MFhTO3jo5Lj+plg2qkN6oRycqhT/iGpqj4hFwSRWLPgRHUjdRFLoTKl+5Opa1nuWapQboXft
k9MBpEmPwQUF7MVutibkuUVaxR42EfBFq9xwS/DnXi1H9r4ri+kI9Ur7uLFCKykQqABMTWe9fM7R
4nU7DlaRJ3UdQaxy8gdVbb9o0OafQB5Ne2lkhyMekZ5qJQSrOwmQpmq/0R9emTddavACEMlQ0Hh+
A72I/FIDf0Pk5D9qlLdg1wfMnIY6OjmapLuKbkVHGNPDxmKvvayo0KAvTtNXNRV1/lUvRm20wgjC
mkdGa5Tii+wHvKU6K7TgB8AhHtIuOUyKnr1RELd9KylYNuymKooPEU1abeM5sXLu+C2zI4OO29XV
g6fVUdnIAj2Aqh3IhxkH+Wh1aKZq2tht9KjmDb84EDSm0B2HlqDx4l8c8TbNnEbSisCjro2rZIbX
xzctMzPFq2iuHHN0bP5IYRrflWGOtRvGkGO7v73l1r43BUC+HLkdrPx5NV6s/IAeFXCwIvRoOCGP
0aJj3JttdE4D5Z8KFtcORFZ7uD3mSvimJsa8SbRV9QqeoQw8i+NZkSeC/geBFfk7KWptsIpmemrL
JHy6Pd7KrQjbGA0Xdb4aAUZeztEadL+ERMJ4QBe8ALfhgymgiYdu86st9eEB/ZGtdvPKLuKy4ARR
FCN7dhY72jGkIR5yGincxoBR9d44oloSHbTBSN7fnt7VcvJQgX1k0Nc20I9fDlXRYZt4vSdeLOnt
/DJrQBATLnNdklycfbfsD65PK3uVm+mvFK7GkJfrqcipmlWQ6txQbxvsNkDUBRogCHhynfMYJcp4
BpTreI2cI0pV1uGXELUwr8qydOMArUyd9rWKzyZNIVqNiwS56Y2qkwU1qkKeyr0uNzlkzENPq6qo
s8PtZb66JOdZq4aF+8FcArIXJyWuCFuBzFiZ7IPmhaAxmvuxLFHo+L8MBNBjHkizl2UmtAJrA1d0
GAfEnbOvdM4Oc+h/Qwf/V1iJcnXyedCwQdmamHdalBgvvyIMcNGO9GhdqF3l0ajt0jVGaNthF/jf
q4aOrZSY7dnJx+AJpJh41MNBR20RDmgA2xaEpwM63Q8LT3OyBuWwQir+dF3dbmzvq9M7/05yINre
dH6e1Z5eRignGFIHzoHk+tGQz9oC4U8Qz/4X1PngEpRGXX8rxhx1hxrBnttf4uoQz0MjTYqkNYJS
qrzY6Oj2dX1u06AorNg61YNjfh6EooP5TppPt4da2V1gC0nCqPva9PPmnf4yDk9OYvbQBemcjsFd
iwYHzt5S9PT6UehePffurPmRcDnKBDdUz2fFANtXi7MzVe19W5ZbffiVudBUouGiYvrAzlrkeVPZ
xnBMoD9iYGGeRt4/uxakyfnVc8GVjfoUD3R05JdliciBe2Fbve86gbBPeYWSgN3l9cZTY2UL8Jri
KQwvn6bzUvxXaqWWapWYe1RRdg5CoR06w07dumyVjXN/NRSFb9CKc1cDhwge3pcfxywtWOLYg7vI
odbegGrLlySccgpuWfDr9tpdnSlMjqnuETh5XdAiWwzV66XcpAG8CrwD4BkqOvoAiRGSgyvmvgmb
8HHEWCHrhereHnhljgb2QRbZ7YxgWUo516IF7QUIElawDfQ99wNA863txZNqb+yPlaEQ+McdkWWl
qLjEluGOGNhBo2AFJQ8AYwR6UjT+8IptHYiF3u15rSwo/TwafeD0UIpbwgQ600QqLOwdWGK5qPf4
Eg73tQ9WZyc1jfUDt4PyixFg4tLqabAlTb82UypEEHGwoiLlWHzNxNfyMlPQ2KmF/T3yKU9mAeZT
tg8o5fXTRJyeGh7XrnmVLU6IgvYEKJCfg2q2u0YMo0s9Lvygt1Ng73E30e/0zMm/BH65ZXa9Nkse
4YA+qPvxPpn//kWEjLDvix24dW6akfOjMWl5mIsZrqaEW7i9qwCGCjSgMRyeMDShcLBIGJFDCuHL
+Y7b9HBXB3nqIF+Yzbfbi3mVvMzNJDCmGkUF9GzMxSj2oAQ92n82NJ4sv0MxINgPo5a/BZmlnoIB
S8/b460sIMLizwLXvPHVJQLPAEFQU9y23SwqgfGGTezRHZdOTlEaG/fM2tTA14OGoyt8jYhL+kgN
ZQm5AYmy8h0q49kppjmb7pD1tVVX70W35RJ9XblnOVG8ollKaQgT0cWt0+bUw2YwoGsJKkAoDBVo
k6Ujpj6IH3YfMsXsjV2c4k48Vhrqe34m2XeSMyn7REt0zzFR3UKjNfr8+lXHxBaoEs8A2pqLw9lJ
NZ6liIFwsYf5d5krvnODABcRlKmnd68ei57/vO6UjVXGvDwiBsKq6BEGDr05OMNNgbXSLNS6C7VM
PdweaiXgPSP8YEaAHlXhRFycxjq0fER4fdutmy47hLHS7ojhCn4fco7st1Z3T3Y7vW+crPhze+SV
bczI3FoqQWCOtZcjt4WK7NjIJHHuRPWk86tTCbgXKYmuOt0eaiGSTzeIsptMBs6n44mM28HlWEls
64YamBzRDDBlpcP3q/WsPya9rpxNu8oOo9b5x0oHdKlaMVKFjp6//h5DnZRIxPuG2u4SyIqcQ0h7
U7HdEecqpHN6/Q7dcsSM8k7/enu+ax8VuAylOUxOsDhZTDfonV6MUYXMtg7ZqotGyHD0mQ++Hgeu
HMcGr1kV+5o4SV6NRGalZ491G7IKx2RJi6HnBrDMqREoyco/aNagxq0xMj2VaaPCtbZ/yOUprAIM
AiY6B/8X90ilOxVqccIm8XDSHaqj/qlLip9m3zsbX+46CtLvR2+WXIc2x5UFTw8Qb6AnZkMwBjBY
RFbuGv1sPEI/4EGM3VZGfD0zxsNCbg41JDxLlFprFslYoiTvir75U/s22mlt9DhU+nC8vU/WBqKU
gmU3nS5IJItQW1S5ZYjSMPGhMaqTHBBTczAZbmVtXSSrI/H2ej7sMhX/y4+Vj4429CmGO2aqqKjm
YbAUVNmw73M4zK+fFHcWj3yLdNFZtlljpUQtP61NN+zS8Ux7IQHO2GX7SDhbRbe1WZGQzhcC9zFl
m8tZQcGaS6ElNkJ+HLpJo4cIdUgNsAXV9F49K8gDvMZUkmE6X/ORf7HbS6mi0jylpotXNkTEtvUR
z1Pz4hHaZv/z9lgr+30us9G7n6cFBO1yrFb2jQZCkOmWnfUVqOzw2AVK605Sl9O71oyN6HydpYEG
BdvHvOYupbHYGygsBFWuYBroWI3vYSGMuJiVRq8tMRH4+VR/kVicrMWknAwaJ1Vnk/ID/cms8Wd0
Sd2c/VgUJ+gOtC9ur+JVXWYx4GJaup43fEf2oZKMyInoku1R5Kh2kpj0t1GvRV7j5OXGWs4n9qIS
zaCAHXB55/txoheZwzT4/lA7rCVcaRNi+yB5Qh/TE6IX0SGlfLqvpsE6QznCFSAf+6fbc17bObOF
t0rpgzLbElXMM7Ct4kg3XXRbfaj4cOELXWSHjK96AuOrvBZANU8XeQRaHFRDnhW/X56Kvug4edrI
AZRr41vsIwOADnFv3NmZjQf47cnNO+RqbR1on7NPOhSuxQ5CygVRkobJDXlKG6cPhnNqoa4AbDJ+
bYebeXEmLNpmJtOTF4E5t3CkQ3TDdHs5ErCMIBSRMDQoN9rozMZxjExr8X+45maazXzxcO9QIL08
9iKQOgxiOCHV2CQn2kPCdVCW4I8ahQ8Ry69+xzBJhjHoIVKWWWa5uk1sViMmWYqsPHSmVYF11KWz
Ixfhxnv3utQ9L+hMkKLkS3VmGWNyrUp7bF24f3TJGfad0qIxWHcTcjN09N9aViV9HmoSIxmExmlQ
auHVkakfR14YG9NeC3dsHn4OMDebpOJymXmvJn7XaUy7hFeOrEdPWTLUNrKjtehjcCZmhCPPlmeH
pBf3hVQ1IcCI2RXDCmyXF1WyS0INzbYcUj+KrZ3bRLm1cfVe550zmpGGMM0Zks8lbEFHRwhYv8lb
vhyyox6rINL7wTxMMV0azFt6N0i67uwgJL5xNtcCz/ySQNIb1BkF98tFHTPuxrrSDBenvewxQadG
5+UYUbehsdwhsEWVMdkYc+1D8kSlz8tbbTb2vByz0Ecpa7TRcAEXBYdRRV3JSoW8wcBaizovR1lE
HVy1rKiOJkp8udx647N4TOdM6Jl3WzietaEoz4MdINHA1G9xY/UalklTpKDSIjRgXwg27cMAgH9e
GpF3O5auvMhoVXLX88XgVCpLDM80pGlgC9lwUXhvZTQkEhVlIcO3vyZalMfnMdbTf1Rc9z6MwPvQ
J0ys/ps9Uxxv/5C1j0jnC3L9rApAhnD5EaNcawtFoYJqaDAkOiGsN2FmT19uj7J2Lc8ZIt1S8NBk
ppejhNzUCUR60+16aIU7YrvxBkZdj6apQIVsr1dh+3PIqzTfx5OPkrukJ1uYorWIQFowM/jh0ztL
PjbXYlomUzKr50k5AmjDdDCtrq9dIFblsVGV6B/DRAR245SsnUyQQTxGecoAPF4sMMLQBe7bVMOH
YZIJuUjMKKFTUbjqtOFQqr60JRuwNiIgNADEGGITFBaxAFHZITKj1nTzQjbfNciyo1NGGA/01vdE
BMNzY4pre2jGD8+2ycSe573+MtZKnd/WkeDrDmq8H/WgeNs7g//99h5aO532HGgoZMAQsxbhpkoD
3Ro1rkvgi9oe+qCNrGmWwbZOnE+3h1pbQQqWOKkoMITImy+3q6YWmdb1xHEzRG87MVAOMEvsoDBM
1tx6yDZ7mCr/4DK1ejng/PcvVrBQQ2WEbIaoY5V094pdOa7W6ugatXa6r6rK2etOnxxkpbHfVGXy
3e5r9L8cP9iboo02brFroCydFCAUMwNVpxhpLk6rWUs1vi28taYqr75H4GER7apxb9pH+BT9QQJ7
Sr3QDBChnBKsv9nFUfaARoVEHSKXyuE0TqJ5NZ5l/lUYZ0IkIQXFdXWxRo3WKvZAaj/CZPQGQSlU
1OYDrtLW62PixUiLA1TFOiyRmpEUSfmCvFF+HCaEXW/vsZXtzCBkKHM3mAktLhtl9CdZwynK9emS
nxD9I9tM/d5FWngr41odCpghFk0QH3gtXK7cZORF17bohk55LJDkLLO7Mqk+TdpQbmRdKweHAE9n
xZpf6rwSLkfCTK2AIE9BwKp1cUh71TrIAN1Oto1asWbE8cZ4KzEd/A0dDuIcnXV98aXaWLJLDaCB
21uwa6LG0vajksunMLarEKGiJPlsyVhfbwS81WlCFLOpsMAtWJZuld4RFsqrFCOKyX4AzzK+ozrB
2zKZkPaujWnjRK5cn3Qb6dzPBR2bFtnlssYVll96MPHyUmIkCaVi8oy6RXWHE5Hv7bzNjnUwYnIa
6c0+dFCfuL1XV5f5xfjzBnsRnuKuFeVEQHR7HWVdNZFQB0tV+07UwPc1UON7A+2ujUVeSabp6kKf
IDuh67DMGWwZ31Z9SNHDLpryhBecilWGDJygwh4X7bX0rClJuS/aXN04/2vTJScijSfUcAHMf/9i
umNc1qlFWHHhgodHbiIfCdRI20djUb+dkhaHKShn7u01XjukpCfUy2h/8rEX4Q38RsIlzSGNbeqC
vBUyhOHy+IFA+mq1EiIpFZIZlEOpgtf85fyycbY6GCl7TmYA4Rinc7TGo+TQ0UTYWMq1k/JyqEWU
GztT6YzUMt1iYintKlZOqYKS+ljqsw506Bxur+I1zWtGAbBYOFc/F0EXEcgKQqmhdMfr0velP1Vv
6ndOUjueVfkUY/wpxJNLrhsLbcSx6xCukyB4JWMUuF3c154UIduOsriBl0o8fdR6yfp6+xfOZ3Vx
1bOtsEybxUMAsCzOsq2NVYrkguXipdU+YJfzqw+q6nx7kJXNxLXCFf5chKJkf/mFdblqS6tvLRdR
9njnY1R+HBLU18vI2uImXysLUCd9OdaibBKNYnAwzrJcE63yYu/Uk4VZq5mPv9TQaf5EFVCjRylS
ULcEVZ98M/sGUewSvyFpn4QmXgIW3QXLw4jX3iE1b9avvmlnzSF6QZSpuQCXgcRyJBmrEhwtzVgS
d71Uo8teoywb9pW98Vi9/ri8LriRIDdR1CHnv1x3qUV+2I5TdMIlQ33bx+Z0Lp1JvDoyUmQma5gf
+3OiskhPJRNe1yTFs5poah7soSzOZGOUdRD5HOE3lvmnpu81V6Xh8FoYEc8nXnCkX3Rm6SQujlct
YKTQyDPQ3+cmaBS1RIKoGg6jSJNXB0SGoldG+OfVxuPici39ykeROa0MF+ed9E0SxvJp8ttszwvm
6bWnhZF4UczkJJzalsWTGYGNG1PBV3MklLbxI2ZSDWntoGj720NdXy38++RH5AxkLFfUAbkoAI6n
vu5aGEudgib6RjzDyGTAvVSDm7jDEHSLr3Adgy/G1BffrBolJDwaxuwNqXNlGxM3APcVbs9leIgS
5FNvz3HtELyY43J7ToMjelo5jId4nTdZanUIqABsnOrVWXFLz4V23p1LKbqptiY819FRVro+2WN9
ZsOz7sxdkUzDSTLt4Hh7VqvjUaqBxUZeC5fucjv2fWp2qC9hB4dr0gdlbGZnc+SKqowCZmA0W3WD
OURf3hN8NbqS1GTIMYFfX47XiiyNKJOyUxIb/W8DIzQ8MYdHyOThXlVbfFQkMz2qtRZvXB5rM52J
muRcNMCuXiZm3cR9Ezu6ayQiONV4RO5NSeTgRuX6rIzSt9sLu1IKg6RKx5wrm4jCY+hyplXdqRWY
csNVQ8k/g7Yp7nzko0Fh9whQGWnr+QgcohYcSj9tLf+qUEraiDVrUwazOlNkzFnkbBG3uUnHGkFj
3t+llXiVMbuGYIFtnFH5D86jlGyhfK4vaOasgP+yaKjzQFjMuS2dPqShbbhtw8mfbMjdwixHr/aL
H7eXd3VqDEY1aFYbWj6RqjQy26qkloF+WOnJXZTDSEHPqzWH9L5Q1GBj96y0GhiNd7pNYVM1kLe4
/JyaWg89nohz3J6RWUGHrXNmxpRSWxUt4qg8p1Jg7pWx1x/RNWuOmRPKezwHnI2POg+0PEHcVDSM
YT+Bz5rj1Is0XgUbKmg2GmTUls8TNOAPIStuV834ngr69gm+jiQ2hl3fz3Nt99m+F3Ty5bhp0qZJ
oGIW0tbCoY5cN+qH3tDSs6BM8ktrJem3MSKokFqR/g5Ho/b4n5ydx47cSLOFn4gAvdnSVFUbtVr2
H2lDyNJ7z6e/X+puuthEEZIwo80AE5XJzMgwJ86ZJ2k8KsrtnjDADWIYDmqF7cytmaA5u6IR58/o
mV2KKou/hPnwIcpX5XT7hO1aEuUFgTJifGHzwZlFpRoQEo4Uva29D5fBeRx0qbtbKXAc7O2eKZAN
4oZSbqRZfr21jWxGiyRjSl305ZLAG4B0WtqeliQ/eql3TQnvC0aUQH07QB/Vkt5NCV4pJQvzYmao
/1uzLPVDc0x+3N5AcRC3B1XgT4g9wL3A63u9qjxHd2Y1FN2PHKf9pg4J74uOnvBtKzuOABYdwK6g
QQVEabN37ar0ykBL3k8nBCDMobW+2HM7Pkqm+h4JrOVgUTv7B/uTAPIygkbFdmMOGu15VCSIvPOl
ZgQsMy3mQEL7m1QN01H3a9cW8x/geTH5iv9J77pJLxCA81VGQAKlUq373tC/a86afbq9iTuvMu8x
6RsJugAmbj5VX9I+ROaIVQ21pp8GA1FeU4kQKoNWu0WctbATUIuOdM8073TwBfc8iw46W1Rl+Yz0
cq8PSofKVN0txASTbKWnKdXbN13S6z6SDP3HPMshT7DSLnUjkEj3ZTrWASPo2f9ub8HeZotLwSmC
Jon26vWPmKtwsduZaLmX9F5GqC5BLMdmxgQQQt0d+Ja9Qyt4Vf+/uked9NoYfWl1ksOCVAdhez9K
6S24kzH1p5bx4cw31kZaDrKr3fW9MCmOwItnY46X0e4RT/MdfezRHCrmoEf/9m2oJEcsmLuniZE+
aFwtgr0tLFObKznOUd1DCrmsE490qznPjCgFRmZbEqpQZvYpnK32s2ROykHYtWcbzgJEL3A4PNib
ZdLhmKoGh+FXRaI8Og60KJGqFJ5jtlpAbXMKhqj4lkR1fvBJ9/aXw8PTRJuV6pqz2d+1X0fqs7pf
tpZ8thLEW0ehNVTNyxr8/VFlnpypsD9DyObGB5VIIGarSTnarPqfpZUZz0h2dmfmXoyDRe2dU12h
uE6o7sAPu8mxJGrbEN5VaMDjXP2xG/XncW4ZW1xkQa1jfb+9sL0gC4AMfX4mu2ndbgs8M8jhNBcA
GbsJ4285bu8ublLjYQ7V8rtDsfbjwlieL1XMmyXSZLwrlmiGbSbpDmBlO+Ufxm1xh6LkLxa/cQeJ
M6qD2RJf2mQLrtRKy2NdgV5fW+VLXa81pXkzeWj0NrorQzCdjlzIHDKzpsaZQQgW5TREDe0Imigc
w+ZNxUUyjMAMEti67RxaWBkGCoI834gGomPB9KAvy+g8dhExwzgzmwbj5BHd9s5DfmV0463qHJbD
kBqvGNUZvcpSu3MI8PzgGdg7awLEoymgW4APiV/xwkEVKIYn05SYflKrnwcrMc5r7+SeIaePSiiX
724fNXEdtxtJvUJUwjFIeefa2iKpExNyiunLYaW4coKGeluY01OijMUlkus5iNJJdjVk2bwpLJLn
2+b3vIVhcACADDHqscUCG046WsBnAGUlMFaGXQJxRKsiTJ/E5flfTAGDADFO3LLNF1YovTrUnCgd
V/F8gTi9DMj4m7epoh8F57ufkKESKk7On7HM601Fva4uoBillz0lNHTKSH3bDJPiw8uX+ybqK//w
phkv7G0OJmyNdTfBRu87tZSfVoZPPFK4NXAklItu7+Lu0uicC4IlOo7b7Me2l2TuKOj5UTeFD9Qp
8tlNkbaMUBVtEIHXk79mGoXdgGIag3i4ISZmxBF6cR/MgoIdeiX43ia3vGJIVLcJkRN10DM/3V7c
3gV/aUos/oWpBqnPgSWBdFgRbEmUYfC7phwPqsh7V44CE913qshURTYXvOtGpU25UGioOh084w5q
9lmoOPe5GslnIyYAzGsnfKiStf6mOnO3HnzD3R8gsJCizgvx6OY168Jw6WJo1n2oQ+zJTTMAFxpy
Wr+KSpfQfuC+m9oonSQpyn3FTo6YAPYuPXobNMN4SmHh2bwplQ4NMgGe6ZOXSIjLSx2i8HZsax/m
NUGl7/ZH3V2tGDRitwVEZ/NRmRzNSyPEmtops2uF0/B2hUkTEXLoqcwkKeBklKJHq1bMN6sxH/Vq
9gIxOgWUuulbURDamKcdqJSDgTtXnLhIXXkqvwxyKn1QjLA/qRMfNxvr3muLrjtweLv5hGD1p/JF
8gT8/Po4z1Y3yO0MUshRhvXHqM/9iUJ8dbGr0bk08KU9WlLVuqLU4UFopbtUU+qjbsbenRJaBnxp
vrm5nQvSpI65+IXmMjWst00eQoSJdu6hdonYxu07RssTilfBYsF06fVaEUCuaCEARzfk7reed8op
ruvUnVGNDKhUHI3c767qz0MCOpJezfYIl7mdhD3gyE5vUwTR6DwhNnpUetk7uiICoNbGXDfB4PWi
pKhzsnkg8W2QbdM8qW+XN20OoeVpgfYscbtOjeqAiw69KimyEvmDlc//AGbkeQbuTpMG0h84PK5/
BhzASJwoVNpCZY3+k3lp3HGaynupsnK/ihBpm82hPsl2paEDmFcXrR7CAyj83vd9+Ru2TlNOmyTr
AG8mC51mVKzbR6Ur1Es2KOgTgoe/3PYaex8YD2Ux0caY0qthZXOYddOKKBnr6H5fKqNXLw56BB9u
W9nzhJQaoO5lygY7mxs6xVQtaTga/rTWyY+wb/TCtYt8TFxnDMcjXMueK7J1UYtnyAYeo80eKoPV
L+VK/CppacuQKVJ593Uy5bFnxxqaS72SMFVQmj3avD180UcV293VEjfAQ4ozgK3w+hzp7TSiQtpS
WjAm+1QX3XJZwSwxzTBPB3mL2LitO+BYimkiaDFAlF2byqbFLFd6N/5qyKg4K1nveBbK8n4PljNA
+ph5pqU4GqHYtfqnM6zSX3l1aJoSlqJCdG4zM6/uKjP7WDF0dpbhZHiQJogCy4ib+vdHiCIchWCB
+sD/Xa+00klG/xTHYoTT37SRvH5SxqS/MHB66GT3LoUIaCm7awp1uO0HVJlyiyw4xvIWFc6qlrM3
EzrKB1dv75iKjA0slGCR3a5ozFt9gDkYCsJK1X4bZVdOfgvX/HlJSt1nrDC572FbAy6UTweDKXsn
FFcLxp5/uXibx1ofIjU2mHvz5yEe77oYxfaQ3biP2uiIfWTfFBMMRECwam3FvxylAbcHgZgPe1wR
LFb/rZtDRE/DqT8IgHYskU8iEQVVPy/x1sm004x+VAbe0xoS3YMqJrwfJ9vIXd0ctPNfn0Zo1ul+
MwhM8XDrYrpIGWcN3Wu/X6LE73VFgo7VXt7EGdnlbVM7LwKmwDhxROizbUdxTZ15KC2lRhJVg/Qr
RdzB1VQ1/jq0jQWotjgCqO48xrS7hP+E3ZawShzbF8mBpUxZIqNy7iuVXUpvp0KSP9ahkyOhMXX1
dJ8mdW6fZrvVGVpcrdyV5mn57/aady7gHwUkKuGgQ8jArn+DnUdaXRdUfga0gj+NzrAGHVOav25b
2TswFPaZ7qSwQkth8963K9krrIcEN0qIJF4/JT+aQarckDDkIBfaM8WYEHUHcmV82GZT88rpUBqc
0QN14vai2Y35XEZENqZ8SOe2a4oXwYYnly7WtpK1yFSXZ+bDfGus1yBywvgOlWObkClKDoKVnc8k
+hQO3PBcBNBT15/JNNuBaVIkhNBIn09xklvnxKKqcfsz7RxIgjFcPx0sQfqzSeP0wQZSIl4bUuQ+
mOrKDpZpIcWZM7RHELT+4Ujddz3MjLvBCP8eZQjEBXkDKhyMPhBOXK+xRdY8rKi0wnPS1W9RSYKA
1xmmQFWmo7hlbzshIBGdLZSylC0qibeoN5SVXlPSqgrq4OMQNAj9HWznvhWdOV2HEIX09HpBYZP1
NR1d5LuXqrwQoaiPNnN0l9sfbecUCnC7INwDwUhWeG0FtWk01hraKxHaaicpGVeS/VF+M1rpt7+3
xBwMPp/XGlL8zXpKua16OGgoxHe6/iSXi3qZlzjxMpOG521TeycRQj9YCmBEJwbZmCrKktZOR2BZ
KrnialGtuUooxRcptv7TpDzWXdRU5Es7zMl5NDrC29v29zYVdkHGLXHNolN9vamEXIxhlQTrTAXL
ZwY6P1V6RSUz1tbl821Te6cEG8ivMjdEMXFTL5XDMisKCAR8vWk7QTK/QDTRoDl9sKS9LX1pR71e
UlarU8NYHJd76YYvVq8ld+tiN8w7pvmpsdb+PBa1EcRSFbrz1B0Je+zuqEh9ACxTht76lj6tzanv
eALWqcwfVfQrPlgy2htGqHy8vaF7llDPFFEloyivyOvmdaWJkqj044Ysu5SIwL2PO5J2WHPNgz3d
Cc9ZD6QhhJYCCSi+7YsXfHZmpBs7Wn/wT+Q/nUGX741ezr5F4Bvu4TornoxZG//hwtOjoJ3r0K8w
tv2wDtREjoy0gXh2prkx+tD+iGj0xQF44N/eSuFyN0mPeG5EoQXiR47oZn2aUrerxtxk08/kNlk4
9OekqvKHWLPCU9sb9TNU8dJvR86Oqjw7wZjJY0efCIwVg8gb062q1qMUx7Q6M1U9FxCJe6W1Zi5v
hBZAsNkexJl7SyXqo7QhZtKYNb5eqpSY/WISq4PhV427EZ4fV53D1i+1qBOtRtWt+rINkrgfgtub
vOcAmHWkKSJY2yDgvbY8Mp7QrFw9H3uN58xzXKBXXjYH3nvPDKGtKN1Rf3vF7dUUepoUtWjDZ4X+
rUJY4VzDrnkQqOzdCCIIwclKs4IVXS+mjZkriULYyVa9ea6KzDjXXSGdrVoqAW8btZeGUnVwIXZX
xnPEOYW655WwVl9rnaonrIwmYe5PKrPo4+r8vP2V9hbGYwT7GyTvlOe2X6mSYjTkUzhmVJkOTDX1
LpSdHTr3S+cmeVG7Q5UMB/5lZ2Xi8RPgX8bwXxH4wnwtV/IiMQ1hDMPoWqlcP7RzMh+AtPfNCHQx
GQAAw83akjiSGimnfG8rnfSrXoz8k1JbR831XSs0kYGB406AMFwfjbjQ6FFkzPFbtSldzEhaUrcZ
Bv3gBO68cxB5C60+imygyzaL0YuxktOBrpxhpfpTqUjfEaS34K3X7nMAWm/7dvwqzwg7qKN9VK7Z
eXpgeKS1JHjrISbcLFGpwUgUYSSo2CLnoewauGX1zJzdVpl16+Bw7BqDjleMefEGbRutDWzVrZ6I
rk+xOM9y2FuBahR0j+Whrubg9vHfNcZu8vUY3CUCvP54YxdFC5BLy6+a+hfOsfmA6ihqB2tylAbs
HROFWQGEV2AJhO/s2pLeSSVECSHtjaJpTzCUTKu7rPVy1OLc4c0DUUvNSczt4ji2sxf5JFPKa/hY
cgt/Zb2o8eNYl12QLNZ4ySvG+fx8WjW/MRMUFucxUp9HGPpPCaX6yGunvGE20oTF27+91bsHGGgx
dRU0XqgwXG+AAuW/tA4M/Kg8rV+zNh7uyZjrwW3mITyxH7YDUQ3MdG6jyVnimVlRNwfx997npuII
6EYUdpl+v/4NVdow/Z61oC9IBN4w6T88pq05n9pJPYy1dzwrsHxYVIBpUibbxtpKYoSDRn2DIm5s
31V9JZ0XY2g9kyP3P7gDZ0+Nku4fzjMpu8CkEcm/Yt6QU7OzpAKMYdaZy2d1QrzWUfLha0FC8w/3
lPI0BTkbzTaQU9d72YJ5zuGRximosHO7oRpavzM1L8rz0LSyfrp9evauD3S9zLcK5RywCdfWRj1a
0iji9MRgtbPn3K7hrdYba/mHqQ0STqgZwBNxQLYeYYAMRiKDYmRsrd9arWL/aCD7+X17NeLXbgJQ
1M0YW4KJUJSjN6uJetNpwxAfJ1MafoDKXnkOmQ704kQdSneak6Msae/g65QZRf2B0s2W9Qrl5sgB
QwgXgtOaJ60AVZdm/XAayjD7hztGE5mvDr2OqA9cf6l6KEcFKQ0wHWat3pXFWvpjFIWnyo6PwE17
LuWlqc111lrdqtrGgeJNY1yhN2lbmHP/pUdLE37n2XGnVVmDWG97t0it+qB1snckwe7BjAY8EIe7
SaarPjVUg+6Xr3e68S5jAOVUTEV/EAXufTlyMUIlKpl8QuFmXuZiOTn0lAK1yJaovSzhgtg6iMVH
yMWn0+1TuYdhA0pHmYoWm0hpN58ujSog9E1k+p0Mx6qnNlP41qF5O1/oDQ2/pZ42uTc2ET56jqgo
P5lrhHwK+hpV45qLqXwB5D+f1bKZfk69LlUHP3BvxxlzBx/AqBNZ1OZ7d8w15YomWgF6UX9aKmAf
4H7/AUeDigdlNNBPIkfUrnc8iuvQzhSG6YdWCQNL775VciNdImX9FxcqpiQJHgElUTG/tkRUPhuT
CloSRmLkLMyihfMglxWkSTNTdQ5IAnZPEuU6RYFqi8xs47DVsZxrJRNEdEYTf3UoFV7SXFY/ZmFu
HlSr994+wYBC9QBOAshWrxcmM2oR94UAzjBcGqhkvT7KM927ubWfJ2ua7yUzlj7dPr3i/7n1qYL3
CVEQofO3LUsqSxnrjNZwHds+fpyN2nLxrnXpNk4n+3U3HuHkdg0SkJA7/QGNbPYzRG3BLqoZkjvU
1KEEUZzvjcWoz9hpKGRU2lHLaHdT/1AhczCE3etNhTJHchaZnluU9/1TrvXGJ0UqhtO4ajksKE0i
ez0seEcB5e6le2F24xQMZl17dJtwspOsem2S17TG6qMxv/3N5HkCAEObY9sJKDRTUmNB7VCSa5B0
GspCEQ3SaY9hl2T0SA8hRL99YvYuhKDPVv6kbTiU6w3N2qwbwf3QxIx186lbCi2IJt16k9l2cvAo
7m0i6FAGBYiV6NZuTEUyGiMzDSnfGJIsdgsZZJcLe8JhqrZ3SChtIbxECMt40MbQQv+pVAom3rux
QvKjMvv1FCpTUwezWtLtyB07cIam/+/2Vu69xBaoWKIaIFQkqddbOYDyiTLSKz9muOWc2n3/bW1T
0Blxoj0YmmSeTJAUHiTzLZOwunPgb3aTHotQSlCVUjLZJuGQupkluTkId3UaDLIapXo24lVIAU69
0vqmNpgfQQ9Jq6sPE1DMCbD85NaDrZeeORpJ6yKWMgDcltXi4AXf+yQ8q3gmEfKhOne9N7Bo851z
EXtVufYI2Ds6kUBnvtPLZequVqP4UAZVB1uyaxVgB39whiBQr60ygj9OQ0+ImWqyqC9W2q80m9MH
yB3XpyqhGMfs5RHt6B4eH/erCBo8WUw9bs4BfSk0puDb82PgYCcY3DqvK9v4GWoYy4sBFn9xAPA9
ljx7aETIJlFDmPzP7uDmun0g9y6cmE3iUIDH0rehgmrF5ihDA+qXYxyeyRygr5O1o3xy3wpz+fAL
U1zdjkFJcw6udyCpN6c1vdPUKX80U0M68FPCw25fNsF2wxmimw7g4/pTzqmkaa3IFpwp76jBmOY5
nbP5PKXqetcPVuVWIbT4ZlrL59u7uEOBJfrnTFiRqYDf2yax1qDAUltnNlaz4Vm1JdkL82L5DFf8
NAQSo+DDOcs0tXZHw54eETjNIHgTH7yYjWe9UdIjTO7euSZxIqkmgqGqtwktqrCB86GzLKKYcPmu
zbKagASzUW9Ra2hv7ytztVCOVtV/uE8khNRIKWfT89/cYqSCFS1ahQRCWAzpk1R3uZ9GnfSUdWn3
A5KVwXqW40j/l/WKHEOVqecI9cjrj0+UlRjdxHqnMHSMN7leWOcxVc3uvQ4r27M5d+hIGo12kNzs
vMeg/3FYIHKZkrPFyX+RdoCatOo6Km1fGZrqISzDzlfWovjZtdL/mF1WD8ztvB8oHZCcop2hCNbg
a3NLVmUN5SjO2aCZz/nShv7M1OlXMyy1xVtGR3+Azkb56JRCKX6Vjrin95ZLoebPFALHfMvhueRt
JKm5bovGbFi70gingZtRTv26toMjoit7/Xlwt0R+uLnW5OKAAwT3mfHqbrXFAhtL21v+3NXx564Z
1bM1ZdEzoznmzyQbCncx+7pyE0P6ri1a70Pbrx64yR3Xwm8AqQPRL9Dvbe+7M1OUF+aF+qdVrmcy
dogHGFa7hKuFULfJXB6j6lZxytoiPfBqO9EXiRwdfkHswFTv5mAPhWGCosb0UiTL+6av7c+Mtdp3
yurYvw+2WpzWV1sNsJr+hujebNEzhUYBJIb5xB+dOn0iInB+WWrBBIYTqyjOhqmiVgQGWftkTZFU
u4tcyuopifh9bimnXRWgI27AttgVMa6uVeujD7H/CzkJFBJ4OLd9ZFMa4mLIEih6Q2vJkcPpi0dq
ydpBLLJnhuKZwIfwDzoG1/esMapCrhLOnBLGceUvSQWUrsnX/MPtHd+7T+w28C+wBiScm+jDGKq0
dzRIy8CCZZGnDGnzUe7U0O3JWyB9id7ftre7LuZeoHdA3Rp/eb0uRcvKxbaJrxN7Kf8DeyD/tMzh
CPmyuyqBigKJzJq2zNhdXeryYkHxVKzr9KRXKR0Q6Ln9RrL6d3BZHF2RnbcO4gKde0nBAxDF5opU
Nh3ANJ0tv0Y+MPf0nLLxycjNNPbidSiic6WAbA90OYn/d3s/dy1TtSa1tcRfm9fOrG1jcTrSCFvK
0o+LHkYfeSs4mGpt8u4XCvXDSlr821b3vBFdH8ErQ1fwVemwmatcT3B/jH6ZzXyO7HlJTlQKeHtS
TWpOSaLFv+I2cWKvDOE7OHCGex6J8hc1LpDk4N42222uSgn/N8VzvVMauk5yGX1xysxZXH1ujqZt
9s4StSywQCBo0VbY3JDOMQbiNyKrPo+zE8KbmRuaS/NYRuH3lbT+YGv3PiisX1SciZpoQ20eWFub
JpXurs3sq/a4hlp7KQf5rbGUzdlZALO3Q3OEA903ScYLTQCpwHagJcwls6BKiKQQtGMAnaaGKfne
XmBvXJ2vlZkWDwgnGQfI5D2rgi0IbAXbyjW99gRqbqMGF8u0mTSKFIUUS4FkRP1dtKbOdxOREw+5
qEOyl72v+cLqNk42oRqG5Iz2hLR08rMDM9iptUcbglpOgEfUM6nuMKhUM8zEfJLUQT818Dn6Sj+t
JoRNoB/NWNY+sY3dhyitlie0Bfrn29drz0nCuSUEkFAJ5Lm/3hpNWqKuohvhx3O0niunDJ8YKKvP
t63s3SLovMU9tnlltjlRu4RyZtAM8hFGANlclLonZ6bsE771p783xZQGZUb6bBTIxVd5EaQqMuJN
To8Wl+KMyEpLqe6m1MHOkFIlB/dnb+/AKgjII0SnrwQ1CpP4rMxsoL5pnp1QqZJOuWqNB4d3b+/E
YNYfBCdQAvErXixoTjOksTVRayuWXyDzoovarl8pCB9hS/YMkUkSUKlCa3grvlfLylDnDbA1qaWD
Fmba5OklPE9ZRJ7+1x8J7SKmFOjdkTZte13lmqX5KDCPFcOiDxDlZ4EKHt1jhPEfHDjhHZENW0jS
suU50NVMZ7YdUP2aJCF09UN2qqivf1+hlf/7t4Lymg04jk4EvYLNl4pG2AQmBnwJcKz6THU/DqwE
toMuVY7qvnvFLVI/MZ8jQCwQ5FyfClKgWMnS2vLzVK7OitpIXoLqZLCM0eCWVJq9ObOaoLPHxQ2X
iDG7QmnO8TqXbiwPy11XGvkBtGbH39H5QtxUUIPTBd48J4td5q1asnx5SBq/p4LmT5VCaKyaiWdM
wxEV7a49uEFolpoMTW/jVp5sdNMacBrxJEmlK3ieggwGjc+LFmqXMG7VgwB254IwVkOZAVlzpre3
uhlDp0GHOBIASVM9/UrTKrqbiASCqXCaA2TPnzbPJjuhfqSL0rAikuDNZmZTHoLe48mSlGo0vapn
a58kpe1g56LJ/i7NJPN3onbt4Eu409BdCaphgYHLqmGOMJ1HdzHIFX1kVBhJnjqrfk8YrFhBvLaF
7HaGsz7XE2BHr17V8VPKdETprlHO5DtzPHHr5oTxsVfoUvmU5oKJRJaHXnWjCPWQn5Uyy4Yb5fBb
nGLi+YhB3GaknNc07bt8rYdf6tzmktvXJvRmy1LKjSe3fbV4Wtxk76a1GuozFHuaHKR1p0q+2Rbt
hzRVjR9rU5nv4yJy3rdx2K5+Bw3ZUWdB3I7r3RWNPIU0FWAEf4uA4YVP1QdISQxlBKdgq/V/XbMg
pJMY/bkxjPLsWPB11g6BbZ+GCs+h/PG293t9cIV1XidCIEHAsnmiBpSQwjoTd7cLozezU/edSyZq
vDGNsdO9KVbtn/9gEYgR2mCwGvMCX683Wzg3isUws41DfjKBg3iLqVXPihXXQVf39oEnfB1wUWIl
R9G5nX8gfdf2KseI1WWk19cj+wa3SdyfNNXuvQrNAJJnZTmlzFMdbOvr64lR+kQwjzP2C17j2qiT
pVGh4fV8szPzz/2aqJQhR+MpBEJ88CYLT749P0Jgm5ojdWQgoNemonSQpiUktYy5jF6RSOHbKJWN
g/Li3jl5aUX8ihenNFm0OSlNCuc1Utv3eVMOj1A65R66zjAXa/Ai/ctnoxMFro8BHJ7Na4OhreTS
hIcnee37oFLX3ANhPp/ztAX4yfTrXYpA5V/HAnw2gcYUKDjRKbo2ylSnZjDqQ3eqj7v3pp6E7hCO
xfPUHE6p7J0QKMIYtoCqlELEJpmrmqHvJINrP+glLCb62HhwTJourDFHbMd7NwABZUGYAsMST/X1
qsgsBCEGSK+oR0q5HA3HI3YIP0HdXr8x18lwTbs4GnnfOzB/ps0pmNIY2IZVydpo7aqylQkowuk8
K0n7bsxtNYBDoOm9RivhKbjtWXbXKdhFeBVh6rI3nlSG56PvbJCFTZOodwjDjj4zjM1jsTD9oyHM
cYavoDr/i1FScjG4S5l0c/303k7gRgL/0uVyxVB//3VwiLtjSeo9ackmLyuVo4Vu95ZpaDEhQ2jH
BDhue3N2IJ9hcjHL1oAibOl3WYSqeVjGXl3Us68WznpQlds+UX/sEbQyE0A9mNj1+gCFWefIy5is
wZT17TvRbjqn2TR8zcKluQdEaJ/rNJLfOU0VeqrSwP1ze4/31suSeR0FE88rb2rVQ1yq5sx6rfir
lbbzu4Rxc9fUp7tCi6dft63trZb6DjKZ+G9QxZvdrUlN15i+UhCFqo6icxPfp3Upl6e6W5oPslT3
gaIs7ZdwmPPHfrbVr7ft766WTjFzt8zIEcFf7zaKgNLYduMaUKCwoaQwMl+P+/yNOSiKKy3D0ejm
K3oR8XkhCoSnjBoezXnxg1749gn1xTHUmaXM+lK5rNNq/RRJ2bkbeiXQl2LypVpSg2Fp5AddyeIP
MeC1g6hg6w75DdwdC1gA9LfgUTcP5kxDo+Mjr4GeO4s/AabwUiPNvZRhpeD2/u6a4iSRHwDTomR/
vdx1igq1ol8SwJkyPOlxLp/6Uq4/jXN5NPC4Y4rrwiUlv6TZvIU1rn1i2F2HDAj4RvO9qRXMmE1Z
+lBk0sH+bX0f+0fFBKYq3hLQRVs12TFKJUAckRyouRn7krzCCzgv0veIsP4phYJSc0u96A6igr31
mSTphKb84dm83kqtZkioRIYssDrZ8kLYadyQBuhdkx7KEe6dUnBF3AswFAwnblcY9izRUKQ1GB0x
9jFb80JhIDUvBT2PL4uW5T9We7Eg6TXUk7LWtgxJDkyNB75oZ6MFT6oY1wUp82poA0WQwW57SQ76
bPosRbp0b5Ro2qRTuZzidaQ3w/TpUZN1Z5+JX0URCYJEBlPEf39xQ9fCyFU5j5SA9EQ5K1EknWJj
Tt7PZL4H79mO9yOZooUAWoDa73a2rigpuitmpgSh0tiBzV9nW4GMOinUJWi0enh0bKgTEego/WqY
s4PE/fVKBeEG44MInQs/sLmcmlTNsmSUStCieeLPRRT/Fzl56y/Rut7d9gOv/awYeybpEmoT1C02
bi8p2rRFW0QJCkBJnlXkw/0gq+t9XTu1q7Vd/+m2vdc7q8gIF6gUODnIO4xrLWOFEKgHMwNhbitP
46Wz+h/aUGfPhlLVD1LnKPcyX9pd6zL3b1vf2VhBe0m0yYw+5e7Nq6aGeRhV+jgFMMaXD1IS/y6M
Jnq2ukw+3ba0s06iE1iqdBIq0UK4PqyLOSz2YuOK5ladgwpJwfeQ8i93kVFS8F767qGKELyU1LTy
9XRyDsoVfwY1XiZE9L7wtZC2cFIBrm7hKENDU74rxyUwMzXWzpoZZrJLxqdCZm5G8ZuOYoTjId+l
/rBrpZtOohuYeoncp+9yUqfibYtIZ+rGauTUXm8k6PyIsZPloSdWrx8Gs+ipYUFildzlXRq2btPY
VLoyawjPeTGV9cGne+1yaE7QHKaDxdroVlxvKI3xRon6itsf2tVZb+05UGpZbB51kzyqE7xhWJm/
bn/GfavcQFXQLL4SOiraHK5rGatJMahnxu2mc78M85OzlP3vdiZtL8Yy/nbb6M4pBXBsCy5QGLYp
TFwv1Zyk0llQWQiMPOxdhDa0O8so52DubPPgmO6asmil2dARylQur02B8tNas7fkIOlq/VwDg/bw
wZIHv2Rx8AG3fUNxIomeyUmwAzZnYwoC5qKs4kwOCtPOPC1Jl7MZ2okrS7b51gkdKTCT9oH6fRv8
/XYSzxHdAbF7PRY6oa621ED+ghK+Uw9Fp/ysxBZib4oRHVy7nfeZ28YDLZ4o+jdbbYYajw5uJiUC
YbrmDmTdl2V12lNR0uvI5Lm59G3f3s8a0Hi3bNPGA3XZH6x3x6Vz48neAcaTF21hlokVmcxTthwf
GenrdCiG+2RM4x8taLDHqoH05SAa2DEo2FUEwS/YIJDy14dIs6NI1ZpmCQZ9rj5GVUqFO4rKuwSF
uEAiBT2w9/pSihFHGkpELvRKtxocmUk9jqa7HNhmEj1IpT2AZNNCeBlisztV+Tx+XDpL/Xj7GL0+
vwQ7QkTPIu6hcyk8/ovwQx96zY4rtnUAa+SJwhbC9FL5OS7b8oHpku9lJYBnhnTQEHx9RfEFdJnY
XD4n6ee1XS0jqFtaXkzV6Jx3WZ/RoM2S/D7J8vjgiu5s7JWpzRWN5kFPswpv4NhpAZYN9so8Muy3
cqtNpzWsa0/R1v4gAtldHwgjmbFtQTS2QYUwxKI1cc3XVCo9/Q/8dfHTMnhPprhwDm7Ga1Pkkzg5
wRfHUPM2ep5qMzL6bmmDgbjPWygUvVnV+L1eW9Jf+1WgERwX8N1cQzDL1x8NJo3E7Nq15bVqc6+A
sfNUdbbuWokkvb99Ll9HGgKFga/hzgt+i81rUSdQJTLAhilLHe7qaexdyWqLkzKDQKk5j+5SIpoH
gw5T8MvfC7DCQSTrcNlS+QEBw1je9VKnoVgrSE+7QF6T5q4vZ/NzPFqaS7FIearUvvQIkrpLmdfD
Ox7R9dQzUemPwA1yL5rpeBx4h72PDMJdEXGtQHRvvJEN4XMbwpweFPU6wdxSyJ9ojtD1UuwjsbbX
98VWeDdJaXEKlEw3R9cczbDQ1rAMIkMrPQguf05m7dynY98F1ait7+OlP2Jae+2GhE0iSxG/ivjy
ervl3AqbnOAuyKQwEvLQqmtK4/JmyfLBT4RCYLMs6snp4iOl2dduHkIM6Pf52sy40cC9trwCb4yK
Uq2CKo8NIldFuatTez5LAxqJK4HSu9sHe293SS/x9YQMAuJ6bS9Py7DqFb0KjGKyg0S2Mg+KsCSw
106/pG32P6qZRy33vTVSVGTKXFBl4nivbWYE7YR8chWE1ax6qdXE4IxiLpM8p15U2eZfOz9uzgt7
Gz8xGVbnVIlSBbNeJ67a1NabaunLs2zX5kFssrs0ilxoN/BwkhtcL62Ssq4Ou6kK9EYfXchAKSKU
tfQ2gzXDdWrn7yt4LI30B7Le/+Psu3rkttm2f5EAFaqdqkzZ4nW3kxPBLSRFURJFUpT0679LfvEB
3tnBDvwgQHKQxByx3uUqCERAGno+3jrojiFHwVQugp4yMfyaxQB34gmSlZON8xszee1c/EYVwCIC
cfPljavDZIpEZvsaAmjxZ4qOf5mnnFcDPMEqrYL0MdaTKEUbyRuvyv4hz1MtNOmg3Y+PgfAbWgvP
P5SA8Nx1IO7UrGH6CST19SGRs7hRZXoBMMA9+8cwQIQ8H4aOY7QGa9zXaOtzqDwbWkVk0g9ZQ981
sCy+Y6lkNQM+upwo2FmsxWwTZ90D/OUMwvqF3OAqXttR6A8h9AOXCJL7Fys8ZSNybZNCeX5bXa1a
o+pNw+TcV5s7ZMzcqlleHS9HiACG9F4qvdjB2iawOAUfp57CTPyU/px+HcPQ+eW8aikKxof5x+tX
0PURkbTgBd8LixdXUNJqgzQdS7soTYoJtb3a8kYdArJSoNCzW7z2K28X1IbivawG/RCkuc/X2KwE
0N+E9HUgs7CCOXJWZlven8dRmRv76drtupdJ8ZigWQQl5OdDZXZYoEiSYfEylj8St7pK9UP6odHS
PUAHDHfeagF+e31Cr4wKAS60paC4uqs6XUzojGJkuszRUEM9V5+HZfZOcja0HBDwl3ZIgrJFt+rG
oPsBvDigu6AF9At/d6guFSBbAHPbLe9UbYJ0RkWDNI+iJz/jObIV7FXcHYtD+tvA5l67oLtxSq58
MhSdUHDCa4KM/lLlUkOWaHMRNM0C19iyV6AMuJxCKD2cxcc0mYKSk/CWAeQLjhdeacgRIeWOdm3b
FxPd96isJdGYVcAIj0mNTgoo/kbN8XfExuRMTdSstYSl3JNcABm+X1vTfM0HysdqSTzvxttzOQf7
r9lvR+hMAQII4M/zzbYStDulCLPde3I9t9raeptUW8dm0uinQd20GeQtRtblvYxBEXvDKRWVG0AC
LnVEoBLrxUx0TZUy1n/GbPdf1ukmPfxyc/0eBQAkIHZRQn0B0guaHDWwWTZQwpHRQ+h55B+Z57pq
ImrPsCzrDjoa48JwPtz3c3bjgrq8MPbRUdHca8RkFyDYJ/6PpDSyNoZlPMkrasftgfXRXUT9+W50
KFa/fnKvjYSICHUbABF2LszzkZZpiBzUKbJqRNbjirhHSarIMqX+8futvwHnuDoYsDg7hfo3v+li
MJXHbttCINvjTeiSNMlUOnRG2zIKt/Xj6192bZ/sJNz/P9jF+63zza6eBaJ8MuMIyHM2HVPAZI7/
wyh7NojmCMKiy5ZCn6xR0Mw74hakmkPIdXximUnfvz7K1YkDIAQdarwT2P/PJy51I3xXgZuvoHco
3zWOfgIezh5WOPXe+J4Xpa596+0qmcD2IAF90YqC5EUatmME7ipQqiiIRt2/ivR5iUfE3o8TC0rV
QE0b8rT6GE1z9haB0t+i13//ht94DmCbUDO9iAjcqCTPNPD5EI7kd0sogsIPVHKG4PVaBdTb7jxD
3I2X8zIowKCIvsD1AIAdV/oljdokLWE+b3GZJaOtpD9pV7Y9btKmCaejh5T2xqJeGxAh9N5cROEU
Ug3PFxWMloYLyD+hA92A6qTAKsV0h1W2Jd5d0N70Ir2yiTAaYFRQBEWodSnSMNNubC3JISZsguGU
jnK+Y2RNDimi9htzeXUovFCo/uBqgSPn80/rm7nLe5dlVRO6vgqi0S8UytEHRUDw++ujgXroLuS9
U8wA1Xw+lF4SZAHdjK9qlTuzkX4fQQZ4F2gkQq+PdOVJAKcZ6jqQlYJs0GWQY1pvDuAJAx2BqUve
rXM4fUE/mIPHFvcfkcYm932z0dKnrkHN29Ebw1+5z+A0jVOJdgnU6C5BVeFMOe8DIJ3U2rQfI7Hq
e5eJW5HctVHQY0ftA68r6q0XNw2DX1G6LLjPcglasyJe/k8o8vHGQ3Bt6wOGhvMGOu+OLHq+aGPS
J/EETZbKTE5+MJNkZ07buSTaZqcAbbvy75cOCNC9QwE6NfQ7no9nYTqabjGarp2e7VFmyfhTxWP4
FirwISsAehaHZM76xyax6kufanrLiuVFmrffLrtI5k5zxeF7UWbmLk9Q5M0rMO99enDx1JSNst13
wMr9TxMb+0MbUKcrMyZkgcmNNjUMEPMPaOVKyGXnPP3Mczrf2FTXDmqKtBpmAnsu9EIfoUFzz/Rb
DuHXLTqAO7MWWdTEZ4Vu4I2DeiVYxNEBJhaucejzXcJGCfWzFroUebUpSA7glhvzdyuzWVDENLZv
xlZHtVXx8v31pb8684A6AeO8t/2B5ni+9rhjo0yDa111A+OfWhWyE5SrxifQ1OndpH2xFtES7v7p
o08L6sf9J27g4A7E/7yhtOvb4bsfy+YWfubKfOCgoaAJbBBensvKRkdJZ22j8iqbgqEwmLfTpjEg
W1HkHAMz8GKC0+vh9em4suC4l+E6shc39wrO89mIRyWoQCe/AplyQ6YQQZQ9jmeYCy9b9fpQV+5L
FE6A7EjgHYP9v/+UP4JYFwOpHki8b457Uw3rbWAeEj2CUy1MaZAinJOu/0SU7Gq5QdDy9dGvXGTY
ZmBP4h5DUnrZvRqoNm2Ss7wCWDE6TfB1R57o2I2L5dp0wtgTGh+7vgxyguffSOZkixqBNxWM+W99
3NNPFHvwHtapt0hQV65MgK12iOAuhIsg7flIiiu69BJzOAO1Vg4KGjYDJFbLdNO7v7dqT6/P37Xx
wI/H4400EyzUi3fV50pOfqRz4FSMBEVdfNSaqqOnhr4cu+5WG/l3d+/PbB4bBBawe/cPWv0oOl18
n56pwCJNeWV7EG054zN0mVNdqjAc71btbSemsrmYYDFZ7Na/BYdy7mMXYdvmTicnGyc/obIXlkuC
Ajr8+NyNCbm21Lg+UpwdrAB6Ms8XILTApeZ5l4NSySNsZ5q8myTpCoAWm/r1ub811MVcdHg1tewx
lOt8eW6DVKJhF/G3cQj2+OtDXTkmiPMR7oIyiF7v5S3EKLOtg+BHpYigR7L1aPdu3nDjmFzZTMiP
IB8J1QHodV0KaVDAfc0I01BIvXpY137LaJFSHdQjceAsmSz57/XPuiwb79cNsA+/i20+YBAXyR+6
rluTJFCtauC++ynIUItKm+7RG/n6dUXp7w00FkzRb7y78aVXlg4RGkp8v9E5oBRd7JIhkWHuYnzp
bmOQQeKgyNFIf0OokjcqUFe/cVdcwoC7aeA+6X/cr2xdUTYNaVPN0Nr5BfIF9NaY5/cKUtKq/brG
NHyTTl5znpSZDq/P79XPhMnwTosDwuSS6LIb3kQppEEQ4LfhZ7UCY7RmcdMV+TDfIhFdGwv33g68
gAAycLzPv3No02hNlgQ3QybDAu6o2V0rxF22gdr091+FosueBaKfjFDt+UhwZ1iQZ44NhNC48mqU
egBLtLMcbMnEzNcbT9S1XBuAh90sBEI/u3DT8/H8mMOcOGNN5eYBpcpcxuafJGwtXMAyv/A2ATpP
k3zejOpg0CJJ2fd6vLFhr1wA+A073AL09L0I//w3sIYSkMB6fDN8dL5A/ll9Unq61b29Euygso/W
MAp3v3l9z0fBw+kNyZCiaDdLv60zyQaw6uJdrTuoCDSF4oMX6OBvvVJxDaBggj2KcgYizkvZRT8c
hODEb6otmOJ/Yt8lH1tHP/71rnk2yMUq5i3rtzHAIEukG9BNcNjCgdGDVM799/pQLzSh/u+Ddn4t
5NshfXhxvQgtG5FGdr/XqPxhU9N9CkOxfQu8hN+t3iKOykXtZxq2Swlg3cjudDYNsjA+IPDzvA63
ts/+cRfPNkIE1ExQ/gUS/LK14TkWWbIFTWVZ0B5RuF0OsMzbbZgaVXTqlobKtX20S4ohO93785f5
SrYGcwyHAQwXUtaIYgLRyBYojm3zGX2y7O0yo0b1BsAJfStCuXINAbaHkB0nBfWaFz3kniw5+Ble
lTUEcCQo33/gqlOw0BIr+ftY43d3HAriO9rkst7neWnnXGTg3d4FQ6mF8lEE5qp2geTn17fUtQXc
G/H/f6iL8x+AUp8N2nkV62VUdUtuD1AmnQ+5Z03ZIz27Md61aYQH4I4ugSQGUIfPb4IgV41T8epV
gW+XSkHjA2SXbX0jA5t8fv3TrqV+e7ULTYLdV+4FtHxOGTVBiCVb82H9tkUQBy0if/pmFaSJlzAJ
P+wZOzR9O1ZALyM9Q+qEFMoHKFajgITyI1HV67/p2nTvOFeU4CKwUy+9xKPGeF3q+V6l0xzMLRAO
5ycFs7aih6zDGWxd+7dW7fuVke5QHiSaSPUv8R1rNyrPXwcPdXBhEESnsNuy81jDDevNlsfyf7gN
UeiA7hBqtygkXawvtw36CEGLOc96eWqlhZ9MBtoL3+2wX5/La1spBbkHhxLg4Re9TkTjQrgWlyG4
4s2nrh2+AreSH4KU/i+bFtBLcCLQfEOodXHtBnm7SZ4sXrUtYfp1ndm7iUyu4jy8xVne/6TL+xSg
CmDoAQYC5HT/5j+CujVlYlxz7A+xhLoaBdFF4y23Zu7aLkQFGIwkTFz2Qj8e2eWGAg8OIUnW6Zhp
574AFdgUXmfEgQrwpF9fqatfhVIwmBfACqeXybjnp3Z1uzijFYNfLWmr3tm1BQ799WFebgjkMAAR
AMkEDteLkoq/QZ+w91paxywZvnQTcMPl2K/DO8G2Ud8InK4MhoAJ/Ce8RvjH5Z5YTLjAhXOg9RbI
rYxMnh99ONiVcxq6G5H+Hnc+3xQQJYP7AjAZu7T7JUZkhMoAiBcEZ8pF6XeQ1uixH52vC9hI2jMD
fPcUqNjGxRaTfCmaaHU3TvXLBcQv2DkzoK78JrM935awPAmZUzlu7cV194uRwV3bQzT/9fV7uS33
UXZm7U5pR7Pr+SjRbFbdTh0F5IbKMvC4/AdCol1bMzV6H72g52H1+ohXFxEhKbSPdyjIZY2qWUfY
MglDUYGa8nO78QYSEIrUDK2Nv37T8XF/DHXxcXalbsjJROtpEF1l4t48jA0yppAmzfvXv+rqaiWQ
rMemCRFIXNQPYDEQZi2ztNZLBh/qQOsPPs1vaetemzs0lPa7fq+HXNKZrCJ5nzCIuw58yo8sHn9Q
SecDT+EP/fr3XB0JNwfA9wgyX2AtpibaomhpKGianJ6ToPHf9yOXQ+Hzwf0PYwHgvzNx8WriDXu+
B4OMt/5iPK9SiW8rBizdSa96qRMA+v66SwZBlT3fxBpBBeBSAJLIaGSrZ9heBZGnjUb0NAUKdlPx
cgsrc21H4EEGlvd3beLSAMZPHA0GG7IaTFRTG70Eu36dOry+TldHQUV7L/EDJ33JPh0yw7OUTaxu
8sTARs6pRzFl241R9oNycRvuwFEUllFZ3rmhz1doXnLm0NPnNRr89MHAUOcQeS6tlZTdETik5O1f
fxWoH6hfoe0H9sUlNLdt5j5pWMKwBURyCvvWfmC2v3UTvcxsdjYS3CxAntuhWxflReJ5VEVTzush
aKLSTtFcJoAJg2Lfem/DlvKaI3S+8bBcmcpng15cFFRIRWeW8jqZhgFwgn5+22ttz5pHihbZuJgb
FMgrOwRqyqBa4ClDB/rSt8O6UKPtghtdah2VWMr8DCnHW3ZHVworu9DebtsBITps+Yst0g670gQU
t2sP4kyQDRPQmU+nph5wk5RJ64Xnue/pEXJV/H7KCYgtoXD169vmyqUFvjfyjhQqq7u36fNtmv+f
NR4VQFAOroTaX3LIjNccoducf/37oZBa4x7G2wwEw8UydhpdN1AC2rrx5XQeF48XWzBupZ6y7MYT
vRfbLg7fbteFEieIpWgY7v/+j/gUPL5QDqyDYcacrXcpns13MCARR4OX9En5e91hHjqO6ZYQTHj9
M6/sVowNPBD+gunR5apCKjcNaCxF7VEvqaNtGQroyQdlpPCAh6O7JQF6bQX/HG8/sn98q6KNXGOC
8cAR1mXWuqHMKJnuQxt1N7LiK6cfRZ0deQI0I0K58PlQmZPG76K8rcON+d8Wib7+Qrr2neIk7YsO
BcB/kdnJ4+sTevUDkRyiG4hb5wVv1uLQxy3UNmoVAy6J/647ASMS3OXKshsfeG0o3J+7TBEazUih
nn+gr/dEROVYO8dd1dCWfw69SR0niC3fGOraXCLuAdEaNXFAs/Y76I9lGybZTRpNxhoOD5Ary9Rw
oD6sUNg6k6fNieGYgJ9wI+S6tjf/HHT//j8GTU0cebACwblI/fEuMTQoR94Nd4O1/C6bzd/q3uCk
7xCePZcCZx5s/efjEQYVH9GwrgY371FKh/fcsiNCr+TYgJZcDnl2K4a4Nq94n9BF398MZHLPh5zD
1U9U7jgMvDm8MwCHDGHiGjcVqNcxKwZcQUc+ZX/fYoUsM2g/wE/sXj2Xpz4RPvXycOW16bWt5wkW
Dl6emgdj459/fxyAu9zpgLtC86VDtNcOgCI2Pq/BlI9PLWSrS75EthwHT/8PJw+C9sB+ARHyEnYZ
2maaU6V53U2cPsW0786Aj6+ndY5udfxfPrnIHYEkRTy2w5aSi2WzbYZW+Ja2NTBo/VugXYcHYtQt
W9+X+x+zFqGkB/wc2WEWzzcHJCXmxu6cqQh+t+D/20OSWTDRB/+7WnlUvb5SexD+/BVCnxi66Ug/
UHeGavfz0XSw9RDCB/g67Zk8qq3LDiP1nmIrVJGy2Z10bjrI5pnmGJHlVt/m5UEACAy1dwgD7rzK
yyI8s07aYAEZTDRNDP2+eb2D88TwgeTWQEhYaYAl8+nd65/88gKFDGWIchcgyRC7uuyPZ6JNSZ/l
ukb6M5dCaH2ERbJXwknub+3f0WYD/wMJEMYDpP9SU2tpcjZ7+Sxr8CBhEdtaCvFwqvt8KMIkbW+A
yF9GFBjtN/1jFwHAfX2xljkusmQSkNRsInXngDarNsg5lGEKrJDM+veyiaIz8Cmn1yf02rjAO+8e
AOC9wZfr+bj9BPqmCQE+iVqZPs5+1z65BCZI1HkfmAzNsW8hTB+u2MqvD3xlJQG42uku0NVCD+di
YO5P24yJ7Wo6Te4czGI7h6m1LWDXnX/Li+XqV2YoqoA7CXX2S9U3Ey0qsXrpag2qBFoVNtBFqqV/
EHZ9Esqpj30u11LMyS3I27XPRJvk/3xT8FBdrCtZ5hCld0/UY+wjHpRzdFTNtpz7yZc3ttDVocDF
ABcE9xeOyPOlhBkgblGu9xnNIrTBQBeLvYk+ETX2N47htfkEpgjcX6AjAS+4vHlUm3etN3S1yECP
BHNQH0dvHkAIDoPPczSGxzWMbQUWyC2PdqSbLy8ePPo7BxZVMsRSlxLFenaaimaBUQGchOaoQO4R
0MKNcJErNAsk9Nkav2FlEy0rLiHsBlVZqgZSeUsbVhQmWEsRmW1JCtV66kOAXkQD2eZIDYVzjpwl
APMK+u6qG4sU5J3/Jg/vb92vhH5fU9CKyjRfclnoIVcKLFU4khQjSQ0sSOFm6cqVr3hZQsk4xuFs
cSfwF/oR8aWJ/p07oeR5mZvMVaGxkSntiP8SAwnIyjIJcHLhplGc/FhIXcqRhl85kqepMoatbyAj
Qdujpdb7N17j/NQnVOgiWDjPjhRfXYeWgyRnhsWGJSpRTNdkv1uqHG6b1ei1GnxIPQVACmEKz74e
qCwgbgIdRJdDJqXQEAp71JyR/1oIrU5lDznoX6lbW3EWcjBPDaGOVISs0cdUtq1/9gCdAbxjRqZX
rAPKlcdmzboPMw0geLikPr/fMh6QAwk9/QNwKrHX/kx3Z1uTkvtRZZwVLkxmVzbEm89ijFTwJlsT
/0Ekvovu2bLRz0gAwnfzxt23XvLuHwhTT98AmhkBo+HdBJOWIH6ELWQcopY/hP8M2pMPMKsmb/ue
6Z+BBxRB6fOuv1+7Bg+HPyG/0IG/PuGZmcajtYq9bZXwaBFpmX8fAcb0K2J40pVzOEtVzQri1IUP
FQRWbHLyfigPJZBibvS03ueQMBhLz/rhWxMBR3TatqZzpelslNZLlPYo+cNBE44FZAHET0MjKCug
mGM+B0w3b4JVGF5NIzFfW+YtO85VpLTMlrl7VEhOfoUtQr+Cj2ADnGZAOb/71jFRqmGJosfQ0hbu
WrSDQGecid5WAR/kl3nKm6Fc820GvJOasYL2wHCeoz4hsBhrQMgdN9t/6mYKAS2tmsWUjVFYC9op
+JIBJEF+EURkwAeBMzwViaXLl6RRormTGOwH+DKRLGEBAVAREmSEAEDZrN8dZJzuRa+Sn5DRwtMl
8mYbaymhJlgLqCOJOkrt8FbnkZcW2s8nv6CJYQeNunZatE1s/wtR5vzJ/NzdubgR3dH3tvCjSSUN
S2/oE405aXyEozBOO2DnQkWmJZSvZTp2OYXGvcf1gbJ5mSonZcAPqz/3A6SFQyFLSJkN67uNt1tS
d44mErJeQ/Iwdc5mBapP/jfq/B4ddUBpzy4KBd6+UYgfs4IhZ7FK6d2zaKbfoeiyfohNiEIKaZc1
KDvU8h+0RtO/BFOXkx9+yvP07Sqg8jei6D5XJFUGlH0yLqrcmi1q+2oRw8gOK9DXDKuBPLvs6Qy4
i7UJzKEBisn/IaMXkHdNuERw+tAGiMDCpM515zkMRuj0eVoxU4CVEn+T1kD4ZUyTbvgP8CDAeCcI
Wvj1iID+yQat9XsYeLCGlPgRzXBHIfAsCp4a5t5QEWxzAQSMe0gn4RFIKQ+AEzpvmtqvsUcAqViC
vnfllHrpGfo501zYwNe6THGg9Md5IdF6HCZqReG8Lf4Fc0/6COW9hEUQcQ7Wt1Qg7imV0zhj2egW
ihi1k+JbDvLYVEA32rZPBoYX2VQMKmXBe5Eh/y+3pOWfRht4eZESPgv4+QUzsA5QEIJu0eg5gCH1
YoaK0S6KimxlKz/m0Wy/xDFtkiIVNAtPy+YhbMNDn7KDXPkSHLYNKhqHFbr24cMKvR75a94C2nyI
Jtbr90MzkA8boOgwcMiJGd7EwEnzR5NBE/Nn5zVBfw8hg5y9Sf2lC79CuC7MHrN5FEGFspr3fhzZ
2OFCoCQBiFNHXRklSxiVZBUtP2og7X/lXWofYiecOakAd8whHaEVe8rTQSGW55YpSFKpYSv7pE2w
iNzTcLBInDlGrHHtIRYjlCZkk9pfLOB+9OgSKf9b+BBvoNIkRpWi6W342Mqt+zR6i2nuEgpOczUm
PHufWj+QNZpncjrAdXD4L7FpnwBsxdZPMNmdu9IiAuQPzPAlOeT4PVG12RwWc2QNRnrnJ82cFUun
PH7qPAJZfZtBmQfSSlrfR4TH9Ntq5qGtpj7etop03TgWvtEifK8V79lbbEAlysREnadK6WO7vUkR
fkFcnqeglHRrF+bHZBSJKtqJRAb8ZJqm7wFk8HxVJtpK+Dkb7i3VDMVXiI1pMa360OFj1OOoKdCv
PrfCyBJ6FS4q+GSTe9RIZ3nK5y3ND9yXK65Nb7EonTUw0SN1RhU3P3m00X9MFLe6pL3K0nqwcfSp
S303PbQ0zDjgffBo+gA4d9JWPUlgCQO5YhuBq5CFzG4LZIlyvSEkyRie0Mc5HaUHWgFMtnMK0T22
5P8FUcf8p64L/PlLABQTq9tuA/d6QX8xjg4JTKuzw6QT1+1A1GSqIcEKMQxtKNAUByeDVX31KYQ8
vYIBfCQOnvZmSHf1BP7yR9O2YiwIsPXtL0SK0DjF47y57wqeeeqI7rMzHxPPn9ZSj4rhVoQ0aFC5
tB+AiGebwEMXrTbHkQ+G6NBmNlWA5U3TWAzAXrki3dLR/zfnWTsUuy5VBBXxZcxRHASdvMTt1buC
ZtEylgt8D3S5wFIqLf1Q4AYwPmy39rqJWR9AeYEUzzo37MnOiVxrZpuVPYbLONxPXte1FZ9U9xDk
wpMnCQ1vvwxcR7/PLdYQcm6Z6ICjBwSqbLkKURvpjM0LgD3jtWJW5sudIbjkii2kbiuXbtFfV0iX
PM39mgMdPaVLU9qeW79owFc6L3QPbbTgBpfbHJovdma5hW1IQqOiXcz61M8m9pBx+iEtV1ypn3M3
wYIJ/jndE9TNceVKIKJYFeAqEEVsScjfct8gnwmIkLIQ1PC8Ah3Cxgp3mAlJOZFwkwcDv2tRGc/1
4WFtOmTQAlphXRVF6/qkl36KygA1NF4MLFkIRM1NN5coNCchNuM20zcUtBj2U8vWLF05zI0APh2l
uL6MuwxRcNBCQ7PAgcjaQzcs8fowZrEmZ01YFJ66fuHLKdaBGY/Uawx+O7AkcoVFxiTz5KMa10QJ
xD1WNzkA6SqlBWnjPn9UZOjM49gyYvHbRtBYizDdVpIVK0k99RUxqhq/pGocmqdG5hR3oI/g3cHm
NBZ2vJ9duKF+HS7GnIImkW8osBq0SpVg5kyaTNOpwt88/mtiVMYod/d6rmZIR/Z14okJ69JmCMlw
OUhS0ClAxxziH5oXaw7D8GKZbTacUI0ZvQoa+5F7D8Nk8inAn7YdN4AxaLF44TTVEudgPIT+mn2D
f+PYFIEBUvOkNIUXAfJHrusoR+h470iuP6Ybaps1SV0KxkxP4XDQxtpMT6PpPL9YkvQ3Mt/AcybF
BcGKtos1biIP6tyPC2cepAfxtMxVMDX8R7yk2Yrz0sb/hq6JVenSnL7TiEnCCrALcvISH6pja5d3
UYmchhm4iwRNCCczoh+w/xoPPZx2jIocXYknHeXDcuw1/l2fMSIqAXz0f/BAgU3liOboe07c8o9x
sn2jugi1YS7AkX8QY0cQf6iGxihiOqtOzNcUxJEBDNSwYc1cJYGIWA31MdLV+TgHn2LB0qkwZFXQ
PJi7/gmWHOCLeh2Z8hJkhfCtWsBmKMCqys0ReZf6uW1G3uc2y8bTIjv3FWqA+WO75jDOsTPw6oge
AvwfyZyv+sRFetAi8p560ltcwSzKzhaWoz8FTFv7d5mz4RM2ZjQhdaDeBwAcUvhyyU7cAePQfCLS
k7oQyCfeN6KhCOj5NHzEZxF2n7KeYhie+U+Lt+ZB2XuBecyTxQ8R8OqtuU+GhXzRPqJYfEqzmlO7
JkNU6SiGKAdStu0LnDFw4qPcruSINGBqzipTXVosEutTZUMzPbWrmtJC2JZCHWGYMds+3rp734X+
j55QgXcWuovf4b0V/vQGCvHH1eTt42IUXrbMzj4vuhnXT42jQL62nTJ9rUCCh+W9ieOu5PkAcfeV
t/aIQ2e2IqA8OGdTuJeOXEYhbBZ1uswXfw7LiBib1iKag4eBY49CXjtuZNHqbpMlKrFNf8odIT00
BaCQXcdh690hn/DoIRmm5AezHoA92zxJjiR66wRemBFvyBb1uX6DSMz2Be11HBw0XgBw6dF5+GXW
YYGZ4AzBo6OIRfPdbLZFrmDbKK6BzU+SYgiBTYqQ3FKwelg4FfnqJeuHSGcB4k2IatyPocafDZib
30HjuO+TUmxrd9xs45ai5zJq39s58H/AdzGxJVWp6A8yXnD+J+TPLc4vTzTehST4IdK8o9UQBwjy
RZP0AbL4GPCJAcXKpTRJF8JUlWS5KAIQ5VzBln4mZTcAWYyK0YzKauIcwOheT0C5UTr5NjM7LTWe
barxMHcqKILcV+Q4tHEo6n5R7VzbOIXOCR9MXnr93KxYYNRWTqxNhrYIpslmZUIom94sTTe+kdDB
MgU0cfLssUG6e5o7GX0BCquxxeD0oOGckkcfWgY8M0o8fKtYt78NkQ1hVer7E8L6sEUxrFxsat8n
RIPeaRNG2rteoatYgORNPsJ4Ua8nPbb5lw3x40M70eBfmD303cPGoTKGN3VTY+n6LnoX9nBHf9v2
yfitJV7XHzZEtb+WDY9x2eEn/jeAPIObZN3SRyfRZioQJRp+WsPBdshsN2nKcQLwGqlaHCOAiKft
Mabphl3KCcKWfkv+Hftlpned7mHXmLiMzCWIdTHaZCSWKUScFo29Cp9vvGOJ7vI3tndrikIOCi1P
0GoVtgC3QL8LqWy2g/OX4ZcUyzqXWbzkCKmWJkY1KCDs+56W4IXDte0OyHnnn3gNAg51w55DT66z
mJUkW/ghVgtMxJfVbZWkg5ffE8PCJ2Cegw/9mPus9OfVntHLZEid0rR915N4nYsxhGZZkUAkmhRZ
3OlPQUP49zCayC+zmBxd6WYcjouB4FiJvA35OEEKHOMc5upOZNusC9NnkM/kw9g1uNSD9RcegGwo
xWTdv9Hgex0WwFK0e43InuQuJAkAFZM/BuKMOxKZa1VhTmF/ktAkfN9sQxgUy7JFsvAGiLwfow4B
wf9j7zy6IzfSdP1X5mgPDbyZM90LIJHMpC+yHGuDU4YFjwAQAfvr74OS1FNMsotXs7qLu1G3RCYj
EQjzmdeEzHH/udWLZgiL0R3mEESGeOv5Ql06MARE2LAcbnpRVB9ydNce88xJDoSz2oQcbV0QgEj3
WE5r93EaYYaEbRdQKWisrqZSjuMpPVtPaTVRY2mcq7zK8zOrNlOqaj3F7RATxxnNrCDlrCumfsqP
Li7lbURHqMtioXTSAb0W5rWqvQV3n2wYex7cNg5MRpPi1WPZbczfGO+xrqP5VtRWV+7SZRIs/SDr
Z2IB1X6h6uLpBCTpfFcQwTd4CCFFFBaTq39zaGqnYdYWlQ9FqZJfaihgbtj2PYnr3M/+dd/3AuHY
ujDuLU03PgVVNhnRrHrzq6oC8aZg1a+R05njub+krRdpijDk6A7ID1OVdMQ5hnSBH2mFsvfZQnKL
uavuTWFp+LMbe20yaURpU71wQrX5R+R6qg9dYJQfZaFTf5D6kjp7lbTTFzlm4i4oBJVLGbjS3Dmt
4z4k2VwxaVScVlrKlv4lt0vrcgL8NkV6puGJtXpj+s2fBEHhQALFYWA6+oNrZS3FrHRMiZ+mTl66
aLVpZOvlemnCi82iMVhBY5mBcN8asrCPZjmWHxsHBa44k477SMy1sBu1zr2XHjKEu0xfyg8Ub4sv
RuUsA/QvMX42oLWa1BZWAiEX3/kMHsYAtgvHcvFlMcBlh0oF83tgmxwTCLG4rFJMg8w4bYVBCJXU
JHCtnMezOsEzF4k+xz50Xp7qYVWKhcKIP2jZrkz67djGM/emq4w5pWDm+F/nrJOPI1QwGTa+j8mL
pSiTRx6yRHewVr0qWmTXfdUlR2/MsnIeF87m94DDxfvckSYliNwhjEg0wSlaVV3bR15ealO8WgZW
UcIr+NZlL3WfSgR9OsQDg1HbzYHbbfeh3x7bceIomAYrvwm0FOFK11PTrhyRiYxGO+cmmsiKHg1F
JAWNs3GO9VDj70uuY79XBZCda6ckO4y4tZXH9lA1cukqq2aUWpGjPOp5Ppu3je2xhtYRd8komybn
hoYnwlPWkOX+oafOS4onXDs7t6g0VrHKiuq8teZx3Ne6poLQqHVnjgZ3bI3IxwSDnsVsu2NoStf7
DOyipxYyjwZxJ98JyXiKy2dBYUxWlNLRQDWnzMqLCjc07coqSPV3oxVobegri+JNkDo2OIfSMgjN
R19QDZdFdz+NepnvBmHPKlR1MGQ3VO3TT8pEmhviTKluVe0YCm5E497UTVulx4qr/k6IbISjkJEB
xHDZxRBKaGsS+vpMzNoYwu4jvAKMMyWHooq7Zazve+WRrw6zR0SfEHr0YHTc4Eogd414qFLTNQw+
ikUBBOM1NAeXy82pHKBTpWatZVjLqWtDg5LjvdlMWnYIZFE8EBSRDGpJ66EeHlCZgdJZy3tXS3L7
0GeOeF+0hTimjSUect9O3g3LPLlbJRk9eEVvwo+mggQnWqV0zr2mbMeoTjsaYwFC2SKcidfqs7l2
/PkoKNw9YI9kv0k1r8yjjss/CFNOgWqnT4Yx4CCdDFepNXuIXlGLMUKkRii4Nb6jPcxkGzfZ6qi3
3biUt6JsibUaX/hv2WC8rtZPygsxJST73NS+eacHmpYfSzO1wOeqttnSDHfkd7TxQqb0XBajQqVB
KpsU0SanKEaCusUhydwl/ghsD1/gtojoFTlndjqaeDs1pS24LF3xhnOkuRVNNRfcDzCodn3iGLHl
dI1FWWs0rojmRjYVjCrHv+xbSqaXPSkcUoAoeR2caR7fOJOxfBqaQeXngZIciOkgzYOs3cyLps3x
JBKJ4z9qnWPcpBw6bOY2VWVceXPwDn0dg7Js3ngPS9KBNJwC5bPUksG7L2XfFJhPuJDzmrpvvTAP
kKkJfYzUsrN8Mgdjr/uUB7jnuhTUZVPVCeU9Jy1Dq/cGuUW1/lklqObt5qIz3g62Xb1z0sG+xoV2
wVCrRzE7Eum8nIFNsOlFWU3RIgKqBQhqBVn2sVdDIg/gYVPMcILq65JDigi7FWwpFXxPr/d+n1R6
7DaBc9OogW2SzQWNHDe1Z+qchJ76bnSz9o1Ha+y7bXZjgfAwIRFnPGXX0E9rwAnVmjpfKlsVX/Cv
A++4oo9zSLFuLC9FM5B4mlwGZDKuN59TiUNgu089mb9prI3h5jS9eAVp+hxEARh4A1HQWwTgeurc
nehd36HkTUt6sAnCgkzft7o08JTMnLdFKud3v+5Ev4CTZEAb3wZ/U9dEcuxp41RWCr0B3Dfwz2yW
ayuRc1RKDtFUYqaVGCXVNXKMY13JaZdpY7Af6uI1TeUfZLYTMAeuSjAIAaxvemsnABUWu4Lan9Wg
u5P+gvak5W7FJOtaZsU07tBTJ6jMUtSxw3HNuIqk4iLYkXaZN6ipULH99aw8B8zQZQVVhX8ZFUK4
uU8nRZmGqLMOj0+41c0lKb1421l1/gr09oWeNdxtFCg3Egl60qdTv9iSPslax3qKhByty4kTwHUu
0mbNzv7uAwH/geFvg9AhID5dVhkd0q5KgyYOqjEIh6ydLuh66K804Z83p/GXDXy0CUDkYLm4Le6f
EHCi5sX5c80DyZ5DoPaqR7F2/VsnceGirvjZ9Vo33//60V6aRRoejgHSd/Mg2H7+06DUpyfAU34d
r1k3RcKfrYMdiGQvM9G8Ait8cbOAudtI6MA3nrEQNIzQViD0TWxn6ft2EOOZNY4yorPXXGLAkRxM
hBL3iF3K98Ja+6iqTPGakujztcmi/Ok7nKzN1NRSa1IBzzsjHERkVTWXmVaZfx/lsHmwo9IM2gAB
lVO0pocV8kJtJGYsNyQhGNLQSaiRq3W0v9CdITQoyjF7AFnzmnbyS4cgM7xJ9+H4jALt01cKLXLl
RCqauKns4TL3OpCUS9aDLUDGT2l0lH+9hF4cDw0eF/Q02irmhvj4aQnlLcR8reqRn9WrJaZ0D1hb
K9396NCdGzY93l+P9wIrlXfoAL4AruJx+G7v+KcB4Wim+uJUTZzUVZsdy4WRImE6yeUyucV1P1vq
Tkr6dQ2mNhg2T7SRrVJb3dC0Rz9ORe2c10Npfvj193pxaSFrhp4nKuTuD/DJT19raBwrTxCYjHFW
Lj9pA6xyDY3n8NejvDjbuGuD4QY+Q37+9OGzYVZkgybYspV6QB5o4qY0JlrVZHxX2La/hh594VTC
4oWTFoUnKsan0PjM7TpnJD2IcUMNjuYwqD19TocyGsgvPVHOm9Xrxfh3n3IzPEDWD7EeBJTNU43S
tSsNm7i1iWXTJo+eU5TvoUUt160xr8fFhpL7yp31/HD6MSK0amyQgAee8kazeg76fMlE7DmqQIHX
sd/aVUAtzV+9KAfpHTUVy3tZFHU8wwNTUYOK+fW7fYaN2r4DUqkuGFrQkafAa9WPdlEsGgtb91x0
rFb/vLQ3rttIAb6pUnPv660fFV01/F09OUaGmcOUI/LAFzhZVfTVLJUUElFy7LYPg+rSGGSKDNtl
whRqtF/TBn+2irfxoGzhR8859Sxu4gpd0mWtBaY3ZvHZz9y22nmkVF9WhFa7yFz71+w0nq1jRtzI
x5s3CqiuU52FuQ7oCoL1hlo1YkTnufJmzECr5PjvXIB18K4BVHivHAnPbtdtUMDwHqJMoG1Pjbjz
YWx8lOBEPLR+EwbBCjuSViZoweq1GOWl59vub0bZAAzP1dY106Zt0sS5p1dd6Gh1Vx/QDDP80Fp1
dUbqUH5qmNyzX6/ZHxvjSfTJM6IlDJCejYpm0MnSESPIEvBBbazBHLtTpLTUxwKswKtislBIQ6j2
PXW/Iu7a1P8AKrmhDDAm6WUGPIseRUoOlAHwuM8yI/HDyqQD+r84TSBMbUEifYln9F+CT2vM3ETE
fiuag0ZhLQZ93J75AXWgbF3Gm1/PyUurm9oqiHviue0afnpGp0GnapuMP26nboG5VGX7WcvsCwTr
SoSviteYsc9VTXgH3IYb7w1aA//zdMDWrWmN1qqNk8mmBK0n6y3BRTpfJDhX3XiLu6q4XzLrQWmm
d13oTX3rmmOfhHW/2m9aCfT97085Epsc39xUsA9OL8NRtd0om6SNsb+t40CK9kANJotR5TL2HvCH
V87vF3aagQJHgCAGJvTWqWoC9QqrSfWJKS+s/DD06ouzuGnsI5ez//XLfXbNE8/BjCfRQtUNQsBJ
aLfaSWanJu2TgmhZhq6eW4/I5L2mbvj8LtjWDxJcvFJ7SwuevtJ0wrAF068uLptW3wP5QVXasrRz
f62m0HIAbHSJZx1JGV6TpnqeT25kESC6nCSQxND8fDo01ueB8Cariy1akyTQJSANz8t2CjGrMW4H
2z0qMQ2xmRHn2Cpob7JukB9JkV5z233+VnFFtIC1G47BTjoV1y4n8kgdgAYSAX5y0OZp/h7A27md
lNMNr6zYF8ciriSNp/iPvOPTpyYb9kFBM5bf6SqsZgu1XaNYw3lZyvjXS+iloaBWku6hQ7uJEj4d
qhmcVqy+08X6Iu0dS6w6mkn9rjS64pXT+fli3XYhugeICKNWeXoS0TaxgL4GvMq5XGVIhRiMaCbT
Nn1l9p4RSlgziMkbTB82YNwHTx8Jzlg32UOBhVS/vJfKfavBgditYyFjx8V4erUoQHkbGKHTuvKV
LfnSfPKIFD82GR4u3KeDS6FbS7bylJNWBfuebs0RdFJ+KPu1fWWo59fsDztALMvZ/8QSJ88J98Bo
gcv0sVc4al+1unu7EDnFupe0AG3IkRzabkH/SrHjxT3p0UP7a9wTMoDpdple4q0KpIwzYerG9FjX
vrE3m1buG2wod6gc9se6CAJuGNXfr3bvf24wq37tZH9hSZHo0WslJqQacsqjWe0UteGy6fH+GNwI
XLp+Xhet98o8vzgKkaGHVrPLWz2Z5xpDhIzcvI8Xeqs7Kk3qQlDb/vS3N+ImvbAxRxmImsvThYP2
qMHV2PUxPl3NWTsuWYxbnRnOjTG/ckG5/KmnYRLsYpIZEjcoZJyuT4cSKOalfmeyQbqqj/0KX85U
Ws3jzH4K/Rl5nFd25IsDYvus8wwmjONtJf+Ujmb+bIAN8XqaTcg4TtCpd1XpfANZAP3AKatXXtgL
e3A7N9EUQzsGiPPJtYgDc4bvi5AIJKRWlDeOTsGj0qOFSX1lM7y0NhysW6EacjGg/fv0yYBOe3MV
4JDRM9tvjAnXr13gIjPwyit7aRwCalIGJFtc/5Qtgidcm5VlivSu8v04SNQ1TJDXvNJemrcfzpjs
KA+G4fYlfnpNA7msliZTH09ZgEwsnYJ96g3rzmnY4r9e7S+cXdh3bT4VRBU82MkZIg1Hjf3c4gBn
W5vVLxJ7SS7Bu4z5fIXevBsN+fi3JSFZ9hCLqC1u1Vfv1K0Me62sHYtJxkZN0h70U3/YyBXtIo1X
7roXZpJzQPc3+2RCp1O9AANaYTMFjYz9AquPqcTWroA3HE0+vbdfz+QLK4NpRBbI28QJYBQ+fWly
43wTOsm4wsDllhaUF9rKGV9Z5y/sYG40g5iEimngnPp5ug2KX/Nqs86rcomLTGSHhsYb/gr0/Cgj
/y8iIBihlIJRk+UwPKWgmom0jGoZVCwyKN+DPnth1xABFnU2/1Fv+M+v83+lj+L2j4NP/vO/+fev
ol1oi2fq5F//edM+Nveqf3xUV5/b/94++q9fffrBf17lX3shxXd1+ltPPsTf/3P83Wf1+cm/xI3K
1fJmeOyXu0dJzfHHAHzT7Tf/b3/4H48//srbpX38x29fxdCo7a/RXGh++/NHx2//+I1F8dNa2v7+
nz+8/lzzucv8y/L52e8/fpbqH7+Zzu/bibYx7infwjdkg06P20+C3/mPRFVcG+6Pyi5jNKJX2T9+
s6zfqWrQNSDw4ajfQmQphu0nRvC7zV7fHALRzN9++ttfj/3kBf3PC/uPZqhvRd4o+Y/fThYj1HzC
R5dlgbgCauTPYqzFqiWOTSW42BpINwo4A45rWn4Lg66/J6Obb3+alz+/wM8Dnmxnc2vrkMz6KJDD
Eeb8eLrHHNk4pTtmQHNn0Ny9gXoXBvdfxqZPXrm6TOfk4cgwSHgcbIJw/IIfc8rMR/yvKnxFX3Nt
FxPJ2qpFsEa/b6EaWYiFWx1qJyi8Q6c24hREZLFmO7/WgVkb+7p317GiFJupMjeixCjSwwI7wY88
Y5LfLGnPESZOa3pwG6F7l5Vrtdcerf8o0aY03wEiLO8HcittX9F+oS8HfMC6DOa86o5ZFUxVlBnt
EMQC0JP4Siu+mffgDr30zAVMzBsxAax1hwbrnHTfFIasdnVZJmqH5d0yRLL2a/saskctb4Xr5mas
tHYpr4o2nb8OMEEu+nxtvc91MQv7yl9T7zZ18uSqha/4tZqrMYcIaQDdd0zZLvMu8YLVpoRFOxXk
2RqUlbipCj25EiuAgwBWUClpvSvFXO7cpHdAjtFrF/4lWDzA6JBRqmlnZJqbTSFMyo6JYXl/TdPR
qB4aLVMW9BWtLrqLeRmqbjdTEjRFFCRLbVz4WTeTSTiz8KUe2nCPXHjqpivB7etFYq/WlisiNUoD
vS6LFoMpv8yLXTe0YvrY0RDtQA9qTfMWUBPtghCDGoemXtGBGHjvTXAOlqg1rVlWYHUSboHYnzBd
UnuaaEID9ztrTa/CJdGszNpL0U2BFZe07Fb7vKi1rPVulOrcWr7JKcF51a5F02PA1WRKQNuFtW0v
rYpE5njrrac6wKS7XBWWV9+sIC71u0Q2Xf0hLVBMlPHSAmbZtas2yc9Vo4kONIzyl+UND2AGxg7P
h8EBgVLbKA5HTpuJagBal1GTCdEdW7o7zxpkfVtT5byhVq/JvTTyEVyBvfYfunRhEVGnWep925so
XPIeXaLtfABIUOQ9GZybV1a5WzH3qQ8jPBk/mg0vwX8DUM/XtWjlGqt2KMazVW+t9P3Q16J3wMCZ
+jiC1lFDeqPNOqipkQy3Abo/BmKHBFSThZ3nDyUAngDUCLQPJWDRpX5wlgROfrAmudY7HXUlICi1
b91A8cH6QMF9K3eNC6no22Q4U3s+ydoR14Zb+dZlNc5ddZEjL2mBpdQXDeaIvWbzfWEpKQ8JrQx+
ldS+CE12hXkND0AvwPFnk+vEaHUn5q50y1IHsN2OIsxTz20fdVHZ5cERiGVdgGdKp0iaRv9FDoNT
haWTz8dctbZ+3mr5iDtPhcJQup734HDUEOOtCWU29BPctMY9VEnNrdG+nR03UuVYj2ebU2+6U0nW
GmcSwF4TqgE4K57dS3swFwnGc4HMVO+S3FmAG5qZM4RDqzWItzmdLIneBj2CS+I0B5/+qb5P8Rqu
wxbDFD22NCxTbvGfCeShHerpbWmkZnqVsJH9M4CHg3GfzjbLN96q48V7IZLZPVhqbucM0HfjdMXD
3GhapUVtYIzqyvUboKE6rDggurLYFCltU/Bd3Fx3IwsSanvZwO3NjprpV8C2piT71qBLt0bgh5Af
dyEx55FJ8Hm9pH1l7Wahr/c5DkTZnkoB+NDOb7qLcp39OZxWTDDisR6ccWdyIdS70siH+Z5VOXm7
JXMy+92kmdSFIF1UaQ6ufA44rB/gubd1eda3gV2sDwu4QoD8mbH6u0bz50V8yppxMc0HQ2vQ9WvC
qWA3S4g9bd6AvbQNlK9dcKSrP0zf0g7ZcMBWo50kQn4ZOyfJrTSyllGzp2/QFGTdvftx+f0Znzy5
fv8V9JzGR/826nkSKf0yivp/MT7aIAb/+Vcg8iw+us7Txz5/GiFtn/gjQjLs3xHWwK0KDAH7Apvn
vyIkkx9syAJ055EcJFgmKfwzQjKs34mBNiEjyv+bKgfB058hkv07GoXU34i2AgNMAp/665s9eUf/
JkQytwzqpySf/jcgka0uhMeUvom0PY1ZvIpKejEkEC+KvJ3PFtyRq5DLSw+Oa6Uv/nXrpU1OCJWX
2RWcW6V2lkJs6Viks19GfYuvUzSbbv/Wg1y2yddO6XQTCCfbWE8bUS1Mh073z1tlNEUQEs6bleAT
pW7tDNmunKogMvN9aXp9cfAWqFYRKG3hXtmNhHyyAEYXIZR9bj6kF5Y5xrLI76NZM0QTugRKgPIq
UaqQ2oF1ZTuZ9omt7jphN2wUCnLY5cqWQfoJNqqF7WBtApNv3Lo1QKzYyRTaUwnNsfRTrz3YaDPW
XNIT+q4FRgc5EN0iAIDqwlLBiNebgG7mWWftLfibbkwtvRUR9UF3OdiNXX0MvNK8tjNbGLFKq/Sm
X1XwmTqD81Gkyv/WJlTaIrk4MMiyHooFXiKD4X7cxOi4Qw3ElWANTHN9tZhVUJ8DNa9GbnwTe67B
Ieo72hXqtvfWWrgwo/BFN+PSWwOoya3nr7E+Yl0MP2vwORhJju4dAUnzyin64TJwE3/m7WkVrhG5
HNbzCsV2eSNlolPOLQbwgK1rlhema4FQRSF8/tikiT/su8DPJhmOc5O8FxnN1f0UaFl9kEkGKS11
uwJgai67L/3SCBzEIZJ+zUgGIQ2Yi/1+2kwO9FxpTmxUpTobSG+7CP8r/6tMBGIPBQJh8oxQ3QHE
bcBZ2zCc8Mx8P+0vCsfhiDXcYXH2PcA8lEtshD9CfXFHLyQ/2Kgf8FeKM0e6MwxpKvsHJTTtG5I2
kFqw6ckvjERmd5rK5XcymXcqT1tchtFEMKNK+bB1Cabz+2ESTc4Eld0esupM4Lf2qF24q2l9MMUM
J760IdKGHr6Md4M9FmY4QjRPozyrVmzpKzfQkBWcJO3CuZ4/zjQv9YiiY/PVVFreR76ljDpcXWd9
g/M71BA4p3m9Ny18ZrBIGdFtoCHYP2IhknxNprq5IZc3vuT6WmA+mgpwx4PXNcQ4Y+KU/DOfPiFa
YnahjhxDf4YSyIDZ0hJYG/S3WT/bmtPegFMFy9N1PZrS5Sh8tdNBnwYhgalYuZ7zQpybqrdkmHOH
5BGFTAtNhGRa9NDMV2P9WJVp8hXBMduD1ybM5sLxB4gNC8Bted+kpp2BWw8g5YzKLG+BsMLCWNry
0tBWleyyvtS/dd1orvs0d7no5Vj4H2Ejum+Uq4KPwvOqJgSI7eVHUVlKHLOpqoG1Cx0ccmUmEPRz
b4OLKj99NOUCD83puy00hQVgRlx0Sx06lpjSKJnn6t2ExU3AIZatw7tCVOkDqGjeD8jcnNBEoRaw
c9H4SUISFqgilTuLKoRuR6xqG2l3FfhF/U43GS1OvGJ5jye2ld2Mtexd1qE7lHf9bPf4xOpIpQD+
JVGyTcBoZ7hiOQpFGhfxHTgl0MUG6m+4e2sV1jPAPBGAaHKb1CtI6hS23gDyK9SCwWp3dmPU9Y7C
EwjQvMGjJ0xxJOPpglwTO80WY8fzjvmV1EwU6wX9e/D/q491id9jGbJfPG18ACorHmqbMAl1F60d
Q62DDrxTM0TvsBp8sLjVkKo5dD3p3kA/gmfhq/6indOVrATaNmTcpYXdQBhn3bFgZwOVproC+2vb
2RSj9uJWu5yasU6eIN0mtNBd2ORMBquJFhceRux5SALckI5mx74EVAQl2UvvcJcaFVSaddg3ZseZ
3IHfRsOggjNDnVzWV8lKvnmhaug6Iej0dIhtbp8hLFenAP+b1CqIXWLyT4AbWRRDjj1WpLrAu5OJ
lqyh07qZu6sUNx3Les4f8hxafNTLRvd3OC7kb23bRegcmqA4T2rTQM4r9Z0iSpGIUGTS+PSF3BlD
Hy4dresQOo8i1jag7e+qVORgHAuzfp/LjPqtp8Aohh3/gIY26+17MxeBFvVDyeIbc73JoqqpnYcM
QRqIY9ia7mgir1ncoWUBtB6g2Lc5yBEk4ZYvHgjlXb052pN0puk97GA2dOhmvfFtUnVzPawrsaKJ
GeTRkSVReJKb5fdiNqtrZ3addybMuIdqMPuvmcZZGC1CuN8MCWAfnRpdfz+LIsD1Tvbiu5062dm8
euKiMtb1U26Yw1WQGAgCZYkgHW67ohe7rqvyMso7YdwtajU+AA6HOlOj3BOEE5/+CIp8IgEKzPWu
zLX1O8zb8ZzSYA7qM7eBb1TFionO6AU3gL9w0imoHDrh2JtdFupdBgJLZaNxdAaPNTNMJUyYlU2T
Iyw0oXTU5KP7tkw1vYRwkmD3XSWI2O3tIsWr1Z5xkQxHp9SvsqrLvspZK5Fo6FrLhsZQLf6b1FqN
KpI5LaFrqVQLbSH1p4VqUNHUAVwBOFzW5zIAicwHV2UMFxNAkPl2XWFTtsieoZJymZJClJduqo0F
N8uM2t1bt8pVuZv8YuOOlrDqD0Op9foE66PWjSPdn0p/0y+db8C76XFNAxkVNGRpVnvli86vLhqV
uT26AoXx1fPTafpmLEvaXYoqqbQdJzCEMroFQ472e5lY2yeXNaoAQ3xJKw2ek6UvNbYzhmtTMumw
scfsZlZ6cpTDMmQf6A9pdiw12RRv1YIczK5KCr04JBiUQuwk7TGNqHYWJiZQ0FHBk6CD9AnMPnaM
+tQE9gG+hg9ldgQ9DLtddFXQNfuesoP+2JUcY6HmgyE/W9DVhYc1giRSVFuo2viXQa6S5TsUJ728
lhwQ/V5Ztd9f5WUq+qtEL4vgmAVUQZy4JraYp92qNzpmR1M7eICUC/IUe01FemmONvIHotdwiMvU
DDtiLhzoR7lN2ZdWPoTYw5wMNmIx9Zxa9jeAhkN1npYb4QNdSX2NegJpDXp4p/RzMkg0mvSFtXtA
yqNz952+wklmmQqo5iuEsPdSX838LO08gmAWsjO/88ei2Zw6nClHnMPsOu8BrwvjIzz02cRWdEi+
6wMQozNMTdyFU6JcoH8lOpZ15spiBgmHVM3e70ZPHZqqL5cjc14OEUI9OUjivujUBmnXq4usMIdH
mEjTlY8b6yevWVC/MPylzPdGD9/jzPIhisdTkzdmtHpGskYCYKmzW1d0upi0UVyjmqRZMWoNOmwQ
10nTS0CkOJ55mmXg80mQDYGs9bovnAn5sHdG6bPUDT23I1DGo3+jvIFtbviVJWKbsAMFDe56i/vd
7IZ4K+t+7yzwFTsjyBvi73LtrNgdzM6EVYw86Q4oGxxoKhqqOiNAsPsQg0/2GzUSTr2We/OdHeQB
/9eyu7cC2alsPyyeciihTTYaYIkBUbD18uKuBQD0vTHdoozghQ8bI8uGd9QmlHMlIbXaicaz01D0
ctPy6twJPYygdv1zI0uZ4t7Tsw9QAr02GlAO0yNl9QUCIGhGEqp0pZ7dWgMqPsfGEaiXjRTvxIU9
VV0RLlmCuNE6acVGExcQHRHlXu1wHIayuermHnqfqOiOXpT4zFRMXq9l8Th41B4LYeCto+m8BZQp
3ZI6DdiJLCr5Y1CXUN9KImVTZQmLdmmgcE9ywea7yKYl1GUwfR21tSKKBtD+mKIoG8Rd0nTFl7Zq
7aXfdalGcrFIjMR2K8hzVHM64Y3+EFmpQlUxBN82zB3GEF5rjHvSjgDGlAcHzEnCZra0BEgoROKo
7uQYvHO5RJN9WVq5fpdB3nTeOBBfKijMI2qbbmQ3hSXfEXoWEKPSvgXz/0fT8v9XDn7b/BH+feEg
EqL8j6OsPjff5M/9le1TfxQPNPzlf7coe9JEoSeyZel/VQ80YIe/I3juoytJ/YB2AB2CP8sHmv87
4ReAyk0mla4E9M5/1Q800/gdxVaT/pxtbi6mYKX+RgHhKYhmA87wPYCP04mAo4Ch5En5gLLgAH3e
uiMqnRHXQEPPzoR3Rhqb9FEKxiRctlLXut7/NFV/VjJ+7rU87Wf+GHgrq9ClBVkOOJaJ+bkJXS/A
JtFLse+sJhF4lRJzrbB4X+k/b3/lf6ojjIKvAaKMWPXSn0Uv23o6Ch3tYuD41t+smnWled1jYmgo
BGvzeUmRzS6ac+BS8a+f7Gln5/mYJ+11Iau+hemhvyHKDOss9c4MWW+gtvTWb/tXBnvaYP9jsE3X
GV9uGlagyJ8+IA2aZFRI/LzJmknfBeVgxx2t210+hus9kgHZK42rE1TQjwEdSDEYU23C5/4pYHwc
pNUnyjPf9Gl5R2qHpkvSHZuyPKba9La3F+2Ym8N5Zx+S4dpRlId+Pbsn4N8fX4CWPshxoH9BgF7T
yROD6uoDJcw3DGVdUgq+RlakPevoiB8mzLgogcgAsQOBHk3WqPtyP5rocbRtU3zAjf2oHZWkqvzr
b/XsndPExr0Uxwm6nptf+NMvhdCWb7RV7t2uNql6LpcFvRuJClzrrQcfauMrr/35LDAgsBcAuCjB
0108ee/96KL60K3ubeMEqDtR/OgN7WIDPOzbYkHVRpnrW5SSgN5hOOxMReRN2LbShmuPJmTWHVIF
9+mA0NWvJ+LZecL3AmOIAPHGlMH35elE6OZMHSxYvVuhd/FYOUdbJZ+QCQV4GPjGWYZQ5tCvxWGp
jP4VQsGLc4K8Kwbd8BKROz/Z7JgQeXJALu0Wm9rL2iu+B8tovTPSGTUzb/4AS+kmQyDybOWCjIFY
pEeSgzPhUWyxxmWh/0kz5tfT8dK6QFqSo5+jDkTtyVfSTM7XtDN5TW1f3oLx7SKVDo9oFj400jdf
WYWnkw9rhdVgbWedqW/T/3TyJxIJe+IUvPOD4XPQmf+HvfPYjVzLtu2/vD4v6E2XLrxMyKtDKJUS
vff8+jtCVe9VZuhAgeo/IIFzOpkMkpvbrDXnmJumEvxBqO+nSX6Nlu5higeX6PhL2cdfH/2f0ywC
M/NkPeOwCMKf7vn5haOKA/giHVUCFjl3UIt1icqxw22oXQ3Cvu7YWnU2zRTOgLT5KNINLz8/6a8F
49tvQIdNQ5xllaH392+AsapA9pOl49Db5sGAKqD8UmW/16+0xmEsfBq6P8VrmMkhtLHSiTZUHBL1
v52evh7FHz/jbHqCDT9nIYv4MfzUVb95l/q1hFt8cARjqxcOUBxYKdmb3riGtEVgcOEpnK8H55c/
GwId4IRAnLn8SJFHWofyeogBcNmFcT0K6/BBlShbO83ykBVu/FxkN21kRx8XfsRptvvpVZwNhz7J
i5NtWDr2eu5o9csgA7AxGzbo74V4WzFAGgua36xemHy+JP7fLkzeD4s+ZlYSIf4eA4OIKmimJnjE
PUQSgCrCLgWd4+jTaliOQUgXX1mzNNic0ZKWk9T4upRgCLfz6I/ZvYEfXlXWg0JYEH25bQxdOXVC
/SDL658f0de+6tsv5XtRWLlZxtTzYaIJ+LvgSxzTxp+sFTjTax2GFrqNHnQyfGWXEl4AkekOu2r9
Pny2G63whNXEvizzq2JV91e1ZMuWXcz26Iq+9tiWBLo6PbowCWP+Wr4UQHjWamL+4is/tSHZapyC
+s43U1VEBU9QBvmYFqsxXc9vjbwPqVAWL4bqZbkTExC+pkJrlOTneLrkLuHtMj5MgjdAjz1EF2a7
L8nb+TP88/ecve1Tz6AohZ7fMzscC2c4KVfmcCC+Z4l9HZZxaCfpoQ03SutGZNzWD4myBl9sm/11
+AqBL8luc3GniWvAZYLmp+IT7Yam9OR6axje0Kg7yFhVvEKgkD2n5m0WrCmdiMd8ufDZnj6In+7k
bO6ihtX1VN/kY7y8dtbaMvwsXwXmWz8/KsoFkdO3HRzemJOeSkTldNLpqmePTRVOWo1ClY5W5+i3
ip+vy1Wwtg7Wq7GtL9iSvgSrf93Z2cXO7oyTt2pEBuO8H91K4Y/dNV6sWxQiPaPcatQEim0ardR0
N4DQCk4YWqp5x3hcl/NWSa6H/qqTPLGy0z2YJfLjtFtxv6QerZQWoWWG3deW7uK7FMIkNYRn1aeB
leqHBPYwISC2Mt63ynoZDlHiJaqbz3sldPnL8bsOhlc4ysWFhLhv25B/PV8UlGwDOfKdr/nsNlVB
LWbKrissOiLAWM2X3pXnUUfFgfx1dYIrGm4c7WHKXkzt1r5NvqcnziLMf/hi2SD/PQcSjKta4BV5
veEqgTjZORYVPmZgrbDJ8qbykFwV2qpEjutP2jrKnOk3QI8Ro7hEo/Iw1n4U+GNM/St5FACFw58J
7CC/pW2l8q0BXGsfTQrHdzLIQ/jRXvNRV66cP1vlMRQcqfSjEy70fpF2YrUme7l0QTH/PH9+n4u+
7pItI811UpTOhapt1UISDXnIuBrbxUknV34TmT0f9RMfy+mlQx368rQtAqe66qlU63gSnan1E90V
21V3ad03/vmx/+cHnS28QTdIeTtN0tGcKbo7gvyYqPsxdaNrIXGG7ECVcIivBx2S/E7St8Xi9oIt
32kN1VsqwTaRylTC0OW0xLoXHF1cuFkjTKZrKk9R6fS/8DS+V+58jG61Nz2wjTtGV7BsfH1054xY
A7s5mn7wDGRVeZRSurq2+snSYmr2+JhfsQewrq0b3EV17o+DIwsO9SAOSdVW+P3zy1G/bUJOL4fU
H05oSEqpU/w9BE/OIEkURuko3FnX2nvy21Ic7Vcu7zp1I0q+LsAkceZ9s9U+msUGeVhfc+/5Gxtx
6zmCsPMmSG5+1R0Vr3rM7+uN9tlcMeTE3C6eoQ9CvBXe42OxD3bFYgu37b7dlJdOE+db96/PGFsr
+bc4o5EDnt2EkZXdRKn4yMOFHz4oTgD5+0qo3KZZVZotpWtem/HRpUiWOVUU9YWt5Jfj/HzuPB3y
8DLKnLm/htwfOv2xtQTYQJF8RM6U2O1DJDjxKu1dS12heqAqk40+5iMmTVpg4rNsm7v2vjjyQvtN
XgF7tjOVk82ho6Fqm4trCKufX/SZCZQdAS/6JLGngMSBi1PU38/IQl1Z6SbPqPFFap+ZPd2z/mu3
HrqL9qZ7sC6skxcveDa50Y3pBf00soqGo4StfxREBUDLa9wGmBgIdwqkdlNcmG0uXvZsLBRpEZj5
aSwED8t7Byjvqv8w76Xb5G14sx6zC/vnb8e4v5+qfppq/njvyPX+fbXwkaACQXHMN/m3BuAOivQl
Af4/D7L/vMJz2EKIzjJqNY5utKjEaUN0VjhfIz1hX1nbU/kcGblNrB39Zkh2fiz6Kro8049ZgYP7
3liX8o21rKvgStROXf1HtTioDLeBk5d2HdR3yC4ufBf/uIH5Y9Sd57lEiSBAp2OqrQ1Xidz5oSjX
iFBGmKIwEt5PEKxLsYL/uKj/ec2zgzxa0UwPI66JJmYgW2H2BMsv2jv2mNTjlQfBcIsjuk5uXbsJ
Ljla/vmWcaXRyaHuK57DKYRwLNR+yZFlfBL6MG+DF0vyil/VTiIfo7uOL6XzfD/Rn8bgfy6onI1B
ORyK1ipr+ahbnmyS/eBoFmEE9yBogWTbA597TNySDJo4tlNR9+X/Lrru33PLH7/gJHz74ysgEaTF
dM0tD/dNYXMsOuGIwfGl9z9PYt/23qftA5fDrHqqaH7tp/64ThQ24zQHgXg3TpwZG+QV27n2B3q4
KKGhnfzXdYqz653fV9oXRhNzPQw2mbnuc68bVmjOZ91ZRId2c5e7cn2bGS4JINrDcNvSpfPi9MLp
6dJtn63REGu1AOiceGdKWxJHCQLK260UvsSFQ1P0wif7fZY5u+mzz0dLaKBB5RbvBJyHoAAnt2x9
QLSiRoILoRXeADDxYCJDAZYzbcSXAhFjeIDVjzQpDYAf26Hoz2BvS6fRHfhCKM1iZiLZ/3k0fBUJ
/1p0z37p2ekI6PMAsoFfiqydJlpY7SP0/cMKvXl5FbWbsNxV4WqunXaBircq+CBIzbK1+b1Wr1SE
eUEAe7nMXQWFmtocRnO71FdpQwHMnQUZrj/z6B5lE5qZVQ+WV2PhQoEpZI5e905PC1pYl1JJo5uN
hXGXDxd2Z2csI0b66Q7x/BDzdWqLWGelB02Ikj6WucOhuH6trNFRY2fSN43hasqLkm4sjvbLDbjO
7lJW/Bnx5vulz/cLZgyIWOTSkeoZ1ioZeQhO37lW5LR8CrIjX8qf/T5znt3t2Y6hKOLx3+8z25fi
BjnfsAWKJ+q/oa8v4kGxPONSUuTXonk+iIAonFwiJqLO851bJIjxiYIv3VGF6+qNKq7qGYEaxRkf
8C8uOg6t8yORvwTnyfE2SX04jRKVuNGX6VF3rJoA/FZBf6oCJehBBScwPDlxVVQax/HFOojmJlDf
hdf5JWQsYn/lKUIK5XysImo8NoqvBuCIHetgxpgcXOCanAnYqMbEdiHyqHpI+E9mverCLWJctDil
eeFT+iKOfX8KmJvoFcEEE89musxKejnsBPEuXmyu1xBRsh8+dadYfCO4tlRHRIBjrVRniH715WqJ
XT6f5mnaTg4FAvNeOAIUzkwewIENnhp5orlWWr831/FLeJ8eIKoN9qR5selmwyqad33rT6atY3NG
tzQ9WILXq5+9sMUTrJQOoYBLYsemTd5b6Cw8zKcIS0T4ERQbkzMaVeHkwrz3bSfH4INS9v+ewNkk
21mtBdGV8d7Kt13FMWIVC2t981bnpi0Jm5+nrpPv7u8q0tnVzibZSDABOZGUckeRZdO8w4e0AaGM
NfvHMmQmc4CRCx9ZZtfoW4sVts5myxmTc9V780oqFwtN8Cu9VAH6px91mmoMZJkI4s8egaiRqZai
lLprFBeF6hA6nEt+vvHvm5XTjZOwiaL+xH48r7gUdZpJeTNJd0ZkY6U4AXxLu/ud/QplQroc8MUL
OU2VXYTr8Onna8un3/9tkP9x7bP1QplIUFFzro24UH00nsQPBDkMQe1peAKvm8PzR3DMcfyFag9c
0PApoKayTnnWoS1eiGr/p0X9zwdxVm0LLbEc42mU7kgSIiWhvM01R2zdJnQutZq+H4nOnvnZKlJY
yyyA8pHu2hkXUEoxj68RcYxjSnuDVV3g4OIL4mG+FMV58cpni0iaz4C7A26yAWio2PVkh6M3YpHi
hIKPpnJr00ZaZFw8BZ5e5U+v+mwpwdunKrPGhfXX/rF5YYzpb4tpJ3jMHoWPSHRO+YqTzc7k5zH2
jyv2n6/1NM38sUUljSUxjZRnrSlHRXLVwQ3rlXjFBlK5nt/Uj35aVQpverkwnL44it/v+NRuFw2Y
MNbZDA4CqFOGUZTohzhJ4yoo6me/CVaa1bnzq26SPBTdN+VzYSxE7LzH4d38sFTbRnmpJcnOpZsx
pQNDL5ZWYKCQm+boRAMqKOkVmTiwyvv5Qf3z8P/Pzz2ba6IAvRT+RukuoAigOhXrTLsJpEfaj319
qcx7uvdvz+ZU3FJEpBDUIf9+KWTnZGOlVqQrdF6tS8DzJ0dS6RUgNdhHFUaC2K+i7cXSp3Ia3z9d
+Gw01EJpVr1Wcpds2zMQ6rA8HJIEMtkzddyHRNO4pPUsTzRCUtnvBEcn3BQLI8kqiy0qXi+5pHJH
hRulm3nayTTDu5Wa+Iq+143bQb0LYz8ZNsO41frDMq2C9sKE/Y/L4n8e3TnLwCxiScDAxrBSHQwH
dsP4oBo6Jy/dtF6IF0xS9+eR8b0keZqu8GsB8eB/QE39/bYQSqvkiLEji4yNskCFTvYtBHIR0ouK
d6Z329A3+lUtOo2KyzD3J86AkuJgncwaPysetfyQZQeKbnLnavH1tBxM2YGcr8joMTf1eMBayr7/
qRFf4v7QDt6SPWfqpik2srlGaIgIfl/lmV1ltQc628VFBdTxGAX7uL27cLPfvgMaAGRcowbCP38C
pPx9s3OsxQRvsRGwqkPJ1k41e7c/xe2Yq/yxsTZGd5tU13yteb4L842R+EtGW/ZWg76o20HqFCSp
xK71QQKM8imRdIYLUnbJWDttwtg8XAmC11BoLzi37boV6YE4bmZvavzW2IzP8o6cTMqR7DEzAslu
f769ry7uXx/A2e2dLQCCtpDW13J7Kl6ynhMiDhKnfCO0YmtthtQPicONvKi5pYpsyDx4LzR2qkZB
ylcbn5Jaxb2pJK24kuwFoWONn4ngNrLX85iUVak7iUSK0qqqVtx7TkYX1rA7rB9q5oxYk4h3Mcmq
cLWr3CCrzOHRNKarhU6++HpKsqXXyQdK7C1ZAbJLx5Ysgl7BkmAjUk15fK+oO6tXjq+NDM9pAeLu
qAToaU+VdYHn8X1rdHpWOnGeogjekzLy30OhkbC5Sk3I1kj1ZtkXI4LRupsC80+HJIjcH9Vp+5uw
3i6nvfe01bsLxcxvs9XZDzjblDaDPHb4y6Q7M1mb9UPVXRm6Y8i7MbjwiX9fJc+udL4TqzQFTRSb
bTHwOo6W8/ws6beysYHF0pdbKwDOtTNitywBIKx/HpPStynt7OJnOy+RLJcpOI1J6Iu0o7HYWAyG
aSsKq7HYt8NGw2s8eUGwjZuVlFyFzUpvHKuwJ5bFS6Wz7+fss19zNgEsDWakIImku7wgtWFt0p3A
i3NX/ka3VyMfaC8c9S4++7NPEkWP2iyEXd4hcCzm3/Wwyc0Qc+eTmB+L2a3b2z5/5qmzdQmmdvPz
w/9+8EGZAGsE7iNOjBOL8WyQt3KGWU5N73INx5R+Ap+qHdErnbW8BEaZuUu2qBwu+9ewtqIdkdam
3WrK6LYGpyG8AdqKPLSrscnJnJ3nT1MuZ1uShI+m01/Z880EAc3vsIuGZTQOrFj3S9s0FzZb33aX
3ITCYZFoe02BCXz2pZ5a9YYSS+ldQ6yuLej15E0sW6ufn9X3egiHUYwlCogfdLcIb/9+Vp2BgDwJ
jeiuNvWXqcwXT4mxk0llR4spDSQPqfLeYlZDnkbnFP8bLaRL9/p9Wvr6FchHNY0CFLC1v3/F1Jhl
GJKeeadPtDJTbPBmDaCz6Ft9ozZuSRzzGmDQ6HFCz8u1IOzbRL6DK/7Qj/FyYfSevoY/1hNIb4is
gdXoFqohSzzfydXTVHdREIR3Exdx6zi7i+Bp22IXfo4n/+jPb0A+jcazy2mqRQGOjp6GWPRs45ia
gMoWq+TeB2Wvy7HkS+TJOXUnPwQZOTKVGq87WWm8qsjfagxUtiKWwg5ryzPOAEopgyHYql7VgE7z
dxqgIViIdT2AmMgJNnZiJhY4Fekm0rXswq73vO9+elanLgR4HIRLkF/Phs88lzDSUD4c5YnWx1JT
PmykQvWtIN0EXXbQBEPaFCH241rIIdaEueCHDT2kCt+RTZLKI5lS5DiL8kauzBBLzE6PZsFNjClx
tL73Bk259H7l7y/4S2Ylo2vBoYZz6O/RNs5BH+BgFO8mXbqK8CWPtZq4owmIZkmCe4GApFs5X0K6
7hPeIozNXtFij0rMkSzlqttNxPA4yEv3c5zPm14Bbx9ohxhd9ykdK7oJuE+SZGE90EMariKxH69i
QUyg8CT/dlv8hbH6Uzh/PtvxCnQEWKeYC1rsBn/+vptOJ6k81sT2jmDZepVEPP1QIEM0ngrDgyeK
ECt5NnSp9+WWvVEQIqQx8lNMHYnXNEf7aSsII9UoOstFSqI7rlpnIPDKj2lyg4CqbzvZKNkEAWnp
hgr/mIBZVp44Xf/8KZxrNpFKIxYFkcD3ZxknNfPftyKOkzVYeWUdk6opd5i9H2S2mrluXOEZNzBA
Va2Txf1aAwhgK5M2XuURghZFMtNtJqVej79nSzrcKbmtdJE7Ja6s/F/02v/3t/wf2Kl/vLFvZIzD
W/Y2xn9aW77+wr+8LYr2PwAsNEYgJg7jX1W3f6HDlBMZgxnVQCYIThPJ/n+cLWDFmGpPGHaVzSj6
JEZv+y94mCAZ/yPJeFtMLGbaCY8p/TfOFhkjy98zra4juwZw+IXLg9R8TpfLgyRJFnmZ8J2ZBgFJ
NDSXPR+26JOwWj5GhTgCNhY1lhmTk8GUmdomKoBWxVavu4Up57tWbrJ7HaKTP2ES3daSuLjsnqV9
a0kgz3XQPOHSAmVWh7rbwg0rN1XVQaGyWM3Getfo407Tc/lDtuaXfGhIVQmO3VLgncQQX5aDSbIc
R0Fxqh7VTuSohVvAlmt1m3H1irjvbhyvlWbS3Lkq6o1g0RkLwfzYQlpZ/jgPO7EBr6lLwqcgW099
yflnAQIkRFhZAXOBT2jtvlIFbxL0aluNYw8GI6ZaZzEbYB90Z9y593X9hqnMTqdYow+TTD4hT1yf
M3qYpz48gqsOVZu/iPn9pGersKJ6MJ36/vWacAjXamaaVnrq9GJqecPYtsSdRdcF4IcmaIn8JDu6
j0GCCOlDIHgtE6eKJ/1ayuInKLNOrUxo+QjLS1VYg9VroM+dnSNNsBNF/hDbNnoRQ2SYYqfN61mT
BIpH0oI7P1M2IJNwlgYWIYqmR9Z5vp7zlAx13IzIRKKdWsL6E5Ucp58peELfkrpbq8x/vfiudPQX
O+13VOnbSBRuq/xeSzjZ5f6QYqpmUgFRML412tiDTVLDoyk1V3XabqvuqUi3wWylbtIyt4oKsgN5
LDdjJz0zorDSm8NOtrpjIRf7agwoew2yvMp6/WYp5o/GsBLq4cXGGqYB0tP0KxzndQq6Aqdmuh37
CPPrkv+O4/49BKi+6IylxoSnIMIySmIhcPJ5/ISYmzsYmTe5FvhKjgGRbYLil3CR11OWuQI5Fh6h
yzPgCJZ2uyKZ6ToRwwJV9JARX0p4IhbMVYE5xB+V4NjogCroaWaJgogviNO1WLVX7YjwRM3q96CX
3otSdft53pBhuk0M6l2BBRChkYguD7oqd8iwvenT9KONtVupWT6JiaYyArPAK6X4Q6U1ZWE1E5fZ
Ah+Gp71o4wdT7R7SpL0KK071p/h5WFm2Qb2GOklNDWFSPCOINoQTbeGS/Gr7ePHQ/5Fnqza/1GF4
HiwlTZ0pka5J5nQLq7m3iD9WaH5JQoZYK5LBwXS/w65zZLZPOKnu4mYqbuoQoaOiFCTbir20JnDz
PY0UeRsJHOmLyUoQkVa6mwjZtk61N3lUvCZfGDv4O+eNtSCFiG+WcKeFsWO0rVvQX5qldYDJvrGk
3/qsbeUgXFX9FhbXIp1MqlqI9E82+fipAJFXo+f5pmhWiiFQQGDvC2xwnppXSWHMjKaEfpRvYcwG
d1LEfZE9KS3tQcNtcgn7Qg7hg9/OJ++k9dtItHOGWbh6Gkz9d5Rl9KDLwThhQHTwCLWjhiLB231p
VK9kr0oWnycSagSzwSLTtkibJKztrNR66gQzPLCjCdJs3g7NklU8JipLyGsG/L9UUtKcnhE4RlPd
WMEkRq9Es+pj7pgzica3ot6q4E+kKq9fyirOpXWE7zveWk0NIMZujbwy1sEszzA2OoUsvyWbiTJt
8fDLrojBpWZKjXAck12u/MK2al6LVhQ3riQIwy3pquiQ8GRVmykpCwtxZz5oTpdMUUiGY2JGq6hW
lacszSbkWrNYNStC0vT3UAxF+AZ4gRWvTYaB2TlZ6k6x9YazoSM0iap7pArXWLtDJRncdqDP4SHP
zqiSsd5obiuTPVsRLUG6fAGLusEzkJU3C8YoL2gbcxVlaviSsyMLiH2G2UFlHj8zx2F1KA4B6CV4
ZK42d+lztmjZW7tIV0WSXatmIhzKtlDuywAPPSIE+DTqKVtaqhDVqUb3UjYmSvogeFRIeHXisf+N
Wqhad9WUX0vdwKeDGrHR6PRZ07qQmy17cGtbL/48tk43pbtOGw8q3kALPF6uV1SGmUSHdj0kiYfv
ngdf3oynNp1lrVKF9y5IeMYCct7qbCZnbyuNRceW0i8MIT8M1pS4adXdx3F8cmQHL60SQy2ujD3c
oxig08eiZmsDbqU96tE6j7HoNT39Rw1JURJ3hJOmfp/ExAmqpZMJY+dBEQi2QpS5QTOulH7QXkEs
KLY8KUCsNL3zF76ijR72jzqq2GZAFKfG23ap3DGt4S4MfJIAKo46PEmzIlJ8yO4CURPtCv3PfThH
+X6aQQPJImCgcLolLDuHyZTt8ibt7FidAtLBAvSeY0Dhu1n1X5bCuf0IsuzTTBMJ1YcUr6NhrlwJ
EuVaCbGPt/gFmkybbEiRBJHy7ZE27SF5yW+IyvWlIf9semGvht0q0Fs3bcQrM3pR1Ln1wZLs8ra6
6Ug4UhRc5kp/ikhfgTEsMh0UnWk9RsK0r6rlqEMhob3QDWhQUU6I+uB0Vbqihrg2xOZTnLsbQ8mz
a8hNX8DFVSs1JpnDwn7Q+iujoebXpNas2b1exveWOr0F43WQpojWEsFajbnkR5wfrGXf6Lnbo/ge
2C6xlJrD71LrHskKip3KYPIHKxN5pN52fjQpqBeKwqvm+oHywnaJhuUqEPK1LjbhHvaFr8XyTaeF
iDOtnNLGBB1SS9MV0UP3S/RWDJ2XwzKguLIx6Ou5s9jbQVVtgyl5ydFEzYBNhbJgeal7ayN1yc4s
1dkzeAJgBo4twvamh0zKvDyJQK2oLThxpVs7QNCfBoEwmSr8yppybZYMpEryxglGZjk7nVUTJc9B
dQN3I12l8fxYybU/l6EbipinjPwlDJpDBQW5BriPG9qmw/6R0MQeCc3LBvZiKleNy/RJ0bq1rvEt
BsV1mrV8hmJo+qR5FxtFm1ZKXdJWmHyQ27+61CDI86YN9hFI9qqubQGtz2gyGVv37VTtl0lkf/MA
/I9YJn3VjU+10q7hZWWPfSWyCl5bi2itckhLdSCsZVmwJ4FSfd46aPqexPptyIV3K41Y+vdlAPQj
zsudnMqOCnZEm+C0Btaqj4WHXMoDL0wMGfyFmT9Wo/UkAdC545s07dBglSvD4VBq4irM9E8dTBhW
lWPBsZ/ZN0awosgTxfbmSMJ6PbutFmHQqJ6EGk2JRjHJnMdipZVqwB66cMOGqdBECSOi52qFq5z2
bWO9EpoCtIyQzjzWvGRAR9rG5DmX8RLejFX5pJnxVU/WmKt16oqhZthhJItOHPS7AV1/K5Zvk1rt
qs68gksibOq4akCNNOvUIP4PE7uG6GZmBvPg3vl50i7PY4wlqWxeKzKxaaZKZE+NBN8bq7BlIR/E
K5XUOsrUirmGmxE8JCMOmXgNJfN5yfXbTGonpGjqi1X/GtDu9XK0Hsq5g7Rk3BpwMF1REZkZWhRu
hLfYXYo0JdFhwBF17EDVdNSE8QNpBAbdFXDmVWgtLVQm8YRUzZuHsigyKlC6urxXZkmZmI9u2BN/
nLh9PS2+2ckAbWUBe1OBxqiu1PumYYmRKu2mzOfpZZHb5TOG5xf3oMAkJTokjCGv6W+sbnxYZhA+
ibU1lnqTacEJjIIpUEqduY7dZA73Smb4Q6X7TTG6Gu1TTUULJ+SGcLvMemdbeTQ8ZtFyn8vssIR5
V3fg1oug6cHMZk4QS09CoO8aI1gr+bBpOtTaJkaS3LD25hTtE4KAIyu5Egrzqc+n96pNrqLi1uq1
X0EcnxaX53qS3Cg3vYCaUGKyPI1Bo99rUiGs4a/FdkvbTgibtd6VOzJTDnISnpR4I/cB5zjuaU1p
4h1F1escR8sE72lRTwQaDq62LNbNujIltiGc75yQoOVRM24qUDORqrrW3L0PeamvOT3QW+qIK9fD
ddsmTkUT0RkqHl6r6UANSVxck4v+oIg9h7ncVCkapvcWi2x0QoHKwUYZ+wc2gtu+zEs/aFW8DvW8
jSEsi9JTbZJoCzpXvi5a9V2Lhe3I/BUU+S+rMCKvz4IVGZxep92yrNxr/KVG7UcvVeTObhoV6a82
2Ig4+2019U+pQqc37q+Wiuqt1kgUL+OPcBL9Pkwee6vf95GIUUGKn9V2OqjzwLdtrWdeCzmYXQaD
uHwNDD9uOBNgE13KRGd9Fb0OxhrFIJ0g4qx4qsveekxAtu8V1VyruUHvOet9ioLXS8yKHBtI3aqE
MyE8mie9Ul7JhKQPZ8VXWSe81UvsNUX+ENXTybRnOTSofvf0GTOlNrbtcF3LM1q3Zl039GJFuF00
2W9MUoTvarXwk4YookVmdwoU5jarTX9cjBpFwfgZLiASqfOVTBEQqjuZeVW0mLGsfvDqCXtQkCK6
nJXfQYSLD8AlxJopXwvpdEIjpa4SdD78ssEmADa3FWPId9LUsktU31SjYB6xTE742nxnLoCcmvKe
4z2RgYJjDBO1Bb/rez8nBdxtU8NXy/A49pUP3/dIYrY3yNTmxoQsFeV30TZrcwQpG1TPFRv3TMLF
1nJGKuijmjsrwzfcZQ9BuS/a/JZCfn0MNAxjw7BuVAhshMlVKOaWjGjnp74PjEMDZtgmPz15Tckg
oIQfTKUtRPUx1JGdNvlNb1jRexjFIsafOIs+QgWoZKImJw1SWUgbRpRQ0jXrecFsSOyoHJVNNASW
N8emfN9KcnUjSou4T1PGHtRJ1cngDz2RrdU7Gu6ZTWZAT2pmDs/BshzqnC2uWtHqa7Wy9NnPR5yo
GcAxrHNXN6BFLkvfslaIPtDgX4EazUDFxFDapLlkkRVeT+vaiLNVA9lKIMH1QRIauu1mKP+CEF4/
teQkrCICq3wrNOIVuV+mDeO+3ahpX95whJVuA0UY10Gga2CYB+x/ZQ72M4pM5UEhThJGQiRSihbC
WT5qS5BoXL/kmHMit9wHLGXbqjCgkgiFmsIGk5nmswFxb5BqM4uGnpZ7lpa0XhnJkrnjqczRpl1/
iKpIui70YNxig4YOKY7p/Ju+leEAFZs2zEAErLfRvBnKUNguHfLuplOdsm1CCgax7M+i1XtiBLIg
JWx4o6Xy9NxWxqnePpQsAPzMoz5N42fAfsqNseWsCmUIcLGO0/UU5PPvVLM49IK69GYyyyunLaBc
OyAYm1XJnZV7UOqRJ5XVsurIbHOMJjRXAuPhLaQDs7K0Of3FRL4FXgrubhnENVLiboLBp04fdDSq
524YNMshWFC5H/Vudqa+UPeKAkbPLgM1WA9mGa/FWpXdnKN6m9ACb7VBQQ5UVJx/6/zeZD3M7ShO
Ar/n4R/yoi0cMcRx2Eu9SBHJGDR01ZQKK6YSXbmjCIM0AZbglS53xq9JzpN7MUfhMtNXS1aWCOyg
ksXgfhijclfigdzn8ZC6uSTuUmr8EJV0sYBPrfLPjGLZ3RpqJb4C0+tfIuSrzKkQ5G+NuOZAYo45
8kEIWYY9tWDKZXa3a6Pu9NROZmVdqxOH2FyLtd+wzwbMEMD0qLUHXbqptbjZQYdKt5pQJnu4481z
l47zJukVjSJ3HMKOCyxABKUsB1uFq9qL2dWqnwEyZ7te1soT56fSrgQWGYI5N3BLvA6vH2F0t5LG
GCga6zj15ZscNKu6CYgeacLV/7J3Hj2SI2ma/iuLvXNgRs2raxVa54WIjMygFkYjaSR//TxevVh0
5zSmsLvXvVShKgXD6aSZfa9MpQ37GcqAiFsC8atjH/c9DIUeQACaoEHmXxIbd26zgmUkHtn9oZ9T
GIq0xieYUdzNID8+Y7C6Khoc3BYBcz1mxD7wmD2ImYqQ80KRinZPCXngbIhzjR8bU6d7wV2ZvXkk
QLgf9nQBJOVmKAaGncRY8Z7o+nzXhS2+Pp2WehUG5jPsm7dxjOS9JSaXc0B9Lh1z01r0ztlF2W+K
KMofSB4Kbiw3eGzcalchJpknPe57Z+mHQ0MoaULe9xDcTATbV5uu1MNTUrc/Cvhv3lST9scqy7WL
3mxug5XVdtlZIZMot33BklqGC16+yf3pxf1MRi3g603i1dG0msvKv3BCxmUzW6CtlWPX0FbIy06y
bRSCgj6GwY8wxjht3f4q7QXMcwn8hG90wok61N2DERy1bZtZisPIMH6kbTXXq2UoF1a/eAhXZC6p
mJwG4a4Xek9eLK1oGgj4e09x0uXbzAqw2wbueMjt5NiTerFSiRhuDNzZ1pGj/UzmxfXosYTj0biS
1goniOdTD1DB9lq0+mYiomc3SNe72GQXdywhEsugYULk3VokoErfHwFltpTLMqANYjsmg9h3wTj8
lGQTbrRhGs59JK29araRP+6s1NkPylyorTKPdl8x3Q+OmL5wTNLAVHIOWdH24KFrSfCu5mziR8Yr
9dsjd3O3hJpsvmUkaKrMvPRmuja9LL4GLrHtlIA/WrqTkz83917otRx+qqR7KCPHhrunJXClBqLR
mSGvzFaenB3Jip0X3XgHwffqDuqlaIj/8frkQY6yX9eW7W/U0iAAZ6AH7iCewEcc0khyKgPnqbf3
SxejqI+t5lI6IG1lUJ5s1lpGm+yHQ1zUwZTdh1/l93Lqn8dYfrOMrA23kmMpc7h1O3ZBy8HiKj51
zUYJ/Q4Exm+Z4/c+luWWogCztvOcZ4k6boG+CH84Y9jw5pUJxbDUNFxU8GE37hNIktzHnXIJu3Xu
zRTgqjTNvvKCtS4a65AZch5UmW6Sxe0fwJnuM6o5IPC3uXgmMDO4UO3xc2L9k2UH3mt5rroMtaUe
LMovWIKtbIt6ClKfyP/dyJsUWtZKBuB1KRkYqR3bPwjOQycODrY2yxi8ZJ2/JZRwXQzieQafX01h
eDdpTg5eVH2V5C8Jt2nXnLBRT4XN2vVywq480Xx5PCstq/LGGco7QZnCNlXxNqycjQnMU+mjOiQ6
siWwRYRb253ww9tv9eJ8Ueb32ecvOqZMgQrVbBmdfRm8NSUMxDDFYE5kzK6TgrYP6X0ukc9NzIIX
I6KbeaI2xAIA6AgJB0XE7kw4637IkbahA2/AxrykuR9B+UbdHqaWEtnc3XmsCOSmbKue4ssifZ3m
gH29csd1rPITHYbVKstJPs5d95EA5xjYtHs2w3AXR0OKgxnAa3H2mWBeIH5EkLJb/k712IFFBo+j
UPmh4Jx2AW84NGGS3RSSQx5RPjvHquN7MtDzlYy63w7pyoelaep7AOLH6Vo74o/MyrHxnnzPO80t
4LbKgmjbC8mUbA5wOu47vfZMBe1r6ac75iJFbWb1Gwe/2cNlk/du0lzcZXltveBXqY8mIp127/jW
B8jBeajBqmVoXkN7IJVymghI0Q9qbn61w5Ah3zUc0ZrqWyc58Jb4nmqJb2TINw3tBTzx+UhphZft
uzAtdiAqLyYDNReJekhEW5yAn5cbK4vVrjKJ3rll1a4JkBrQBDmXZp5++GV5jBLJnQMNW5mqeQaN
t1a6IvHTx2PYTS4atVlDHkFmHD3KcRpXq2Blx15z0wy+Q+yZv1l0uBdOLDZCKu4crcejna64zx5Y
zvQ+e0WyqcfoUlBVf2Np4j0LKzQP0yCtdS+YYtNo3s1L426ZDObVNJAR2zhLyJ6LcFOVD3GbhUSK
2M+BjcBc5rn9Y/BScxBG+Lc0wSYY7KM5vyNSNcct7pN+DrO2nvpfYae942IV+mlexuKDjXw6N036
c7Hi7IOo1PA21vGhHnhcEstnPEHSTmL41bKhTkxFsSribRbjm5MDAhGnINozC/V8IUHa2jmOjYS1
ucRDvR+onZdh9DkpADtgD8wmHsRY5Mw3hCpjGTe/bdZlEuLeU3iYBnpoPU7FYQHFYUWL1yXFAds0
Hbwb2+c9bQmP1m7xy85ptp/51BzzVoGJdzS0vCjUUcdStmtXAlTLwqEL0+JLQtBrMcfFzktmWRMK
8V6DR/ffuVbvSxGllyjIN3MSIBDv2FQ4YaycZMn3KGHwJOWnWomjlh6oNkt0yoSbyWX84SkLD12s
zSquw5fFOF9jkJ2tPD/JPDjkZbGPCs5VhHL6jT6kqF6x8qlLZiXqFgV7vC4iggZam6U6oqx4A6Ux
I2BNMNplEYtazocEu2raixqWo63DklMruhoZXWrXqw5uWxanIrashAxUb00/yjOx2m+WM33DYvFx
lzvfrqkScK8nhPQ9AmAahpK8/qrjqG9wQeXZy9Rh527r9OiqBe11fI5reeN1/j6HxFrB+p0z15zY
GDUYsMzFldfc9R7x4rnLKBLAbuQFSeCZiAh/thMyar03vfQ8OcZcSx09eYIOoQqVjJEB9QQ5uR8x
7PZmDGL3puCT7FBVYJys/HwVkiMtnNcm/9DmW2nIDotHn84SLA1L5v3uE/9HhzisC0gUrhwJgVUD
+BLp+NJ4TnXyWl5YO7ml8PW5ybLPRnQfYoJWqGhhHmg1MsmtGolCpZ0Il2OZurs8CYnyZsKMJPEX
DqpvOuBdjg1UYDVc1tPyYVTkh1fchzwzu5j8cCAqKobEuU/c6tBSDcB5GaihaAiESC135dZi68md
8XFl5sshwqmx0m0j1ngNe1KUhttqquSm9DAlFBn+Msdx9ylhxy+4KtioFxK6rCLQd67vfA2wHaiL
91eKc7TSAstCnG5UKusNbRc/sLI+5DnJHtOWDlKBtNBlgCmbZ8VdIJhGsoBL/1kW/HwzVbTpIjoq
ZKhv4kbz3Hmj+PbFVz525if6RLXzgoKL3wvfCla6iaPbIAgfOtTEReDc5S04kGmr18LGP+GS5JL7
45PFWeOwCNIyyHnreL4QwETm1QGQzaluWM29/yDs5LAgVea34V3lgaW4BoacrX1iHSebi/qcNQIN
9MBd/qIIbF5lxvn2F1ztfOKVqxosA2nybnc52VghzKJNnFMF2UjKyUkl5GlxBHFFCu9M6mJSfSc+
vWFZS0K1WMzeo2DhwFZzp1jkAxKrHATXiqbTJpowgeXxOTHV2VEV4+eCQyEoqkNeO8eIhikc5br8
YkOhxCly211t6X2Tga7ra9tEZCvwGWg8QZb8Ha/WtdJpeWQWWvs+pFzcoPbsO5dY0ZLyDTswzyDA
wF1De4hTyGD5i4P/oUqtm7plts+D8leizY1fdm9uhNthdiI8ifcwQmvqlbaFZEFutLPBanmpORRW
b6UZjjKGSMH4xvw+ZK+VLHfOMidUa8n4MSzaL+OUjxoLGDp9cSS3HvAxO0ctggGZvBcBDH4r2++q
QY4wW8m+ZwtZE+R8pcpmQH+PtDKbuoAqlT+Hwm9u7IH2dKnds0DwtykdtAxjuo1qgxNHVN1btmAk
NxbgXwAotOHMeOhn64OupW2dKiA6jwgm10KwRwiMDoqTW/0q8/i2r8d1NKfsjtMzPeObUJgnDMjb
zu6/wTrhM0XMixXPL2SmZz+Gsb6fGVZNB0DdjtuCgMEVjSBn2uzOdjvc18tHQnR3G1ZoB7CdlsED
sN3eSd39EGfbqzLG5lmMcU9T7KWYTGdWZx3uKGk7Ev6f7p0Zc9CY3fZjuKrGkf8I+1vdsjVT+4Rc
4Q564Njmcjc1zhfdLax+XX9Tj+LSscZHygJOexhxGBkA67ZOhjunVpvRea0Il0og/iL3qSZ9qp/F
KU2vRwHXxGv2bCZAgWGBHTG03i1VwSvL8awDg/pn3ktn4qSkL3kT79hlN+E46CPZLWtrPIiw4hDJ
s5eF+35Ov2ZNAiiWQ4HavOT2CdY4BITPGiy/aOJyP2BIcFu29Kh4tLV6S7Hx9kWyTfOQWPxUbdgg
028nYZVNMK9OfnFkxsdK4G+XBUlT0ifHzp9vKFfjzbLpsCqSN2GNp0ICrVQPHDfNLoclpg/Iwob4
6ZGikLjWc19pWmaSbRtD7S7MDdSv6E5CG9jnoXOPLfHzG+JyQXHpvND8mJXdUROrr171MTvUNHE4
k7sK9bKnlYUmZpRVC7aRsvr0SvdtDOY7MLdyM4Ht+/V57CgKpBxu8VT6QKZ9bMH/0AIUEFOIUrGd
f9sxo1M8k1aU1uty4UZ57aOIiqfFO0U1TrPSfsrq8dZAmrCwd0xUNMpSvdBvc3xNk9PsoRpTpnOL
ORqn3Glmf9xiC711SrW8aI6nLJAIbmPgFDdxT95cb8MB7TflKF+ag1PWFU9RuTyF2hyyIYQnr6Kb
fAnVRYkBtb7fLnfNOJ0ne+GoE//6J1Xd/T+0v/8s6fxTr38VqpHlfMVJncgmWu8PSXAbjUtc1Dwa
cRN4d3MR+2rv1kPxi6iI8k1NBiA1q+fgMo0t7XQIM3p7a0qo3r9x0P0pD/fJzURbSvgDMtNre9Uf
PoYs46Bd0fSEjdzTn1EZ801T6kzjYVnVxaOqqOUBtg+fy6HRT2HvEJwYGk2F5OIXv/+6Lf9fd/k/
0b3+0xPyX3SXL3XW//71P87UxPxqqn/WX/71B/+hv5T/gdkhRNIsqd1AN3mNrPmH/pL4cBw/Ns1k
qHyvOuGrb/N/RYv74j+QV9oY4Zxr8Daqkf+tv3QjfsmhzRhxuiCY0vs/Ul/+oXIn6tx2OakENpaG
axPsHwr/pYobF/S7Wu/yp+qmXd2uD+eH8+Y72hzM38mIoz/cN1yMmDFS1q+y+r8+3L/qiJeiTxc5
yHQd2cGV2kTpHEANzSUEbN1akbWfizI6d1ZCSGbRpfJVVirbhVbrHksRB9ntYpLwOy4a+T3pujnR
P5Yc53IOdlMVZM+UfLRbcOCSknsW331QK/gQK/TP/my77wg9Adaj61nCo92A2dObxY9s6rMfPtNJ
tjYguW/UrtV0/bg1igp7mtS4YQ4jtkplIfiGbyz3yRT5EN0VEXK0TZHiWjklDm8883HlU/taULtk
D6EFdd3bI73u5UwZDzB69Bu1kG8OfQK4gcnIcqG9ZiGnPdVNebCeMXPYELzaoGwfKe/CI1dN3tEC
WgwfaUa8ipUyOU1HN67IhM5GXRUnEVhUQBRDAglXOdO+rkwYvcQuON7GLylR7SN/5hLRVH2kzVLe
maVo3XXW6MDb1WGp14sdzvEGXpUWuYr6jpvKC+OcA3dSUglRlVOwr5yrysG+Mq21QWGfNwrtOfkl
AcGE8ejbO290dbGGFZt/9YugA4Gq3Nnbt2MTdPepiWV/nHMBuONC13SrzJrLp8ZE/p1tt1O2neqm
uLFnC0+wl5aT3NkqssDJM7f+GB0vw64ctcZbzwiLdlrPzk/ZU0EB5mhmuk/SnB/Y07qnTQMfyS4v
aVgBX0/bu2BhjX5emqkZ1lWEOncbBVWkj33bi59CDvNexCndex5VSM4a5WVgzl3ehR+csoICPWJi
9mLRc3JwHOG8LECSCk4UYmI0rdNxqPUR6fQBZZ6BbdVfpvXMrzH11Ts1soJJu8wOysPbOFhFxZkn
GQNqKKIR9jIV/nKM6Hl/LiJdPUbTqIaNmTMCs6pUnQkpJ6sqKwP7qS0rPJGwrrSqzg0iVm2S4hV4
VN13jVOyr0d4HsN8pK4LCIjzbL2M8adXZdNXoywyOKPrSWBoGhFDmkLIbfIp8tV2yAOFq6Vi9A6t
uf6slrw4AI44r0pS9gr2Hje/6TEDnG+RkY5wjlexT2eCzwRKfEHlHzcPWee1QEuerbYyDYI7FdU4
yEUBPoLyMoLCp78tSLY1Ol2iZJw4/wwtCpH23cCjydPNsbvwh5ptykunHJlqVt+E2kP5WEKMwLyI
pPWOfuOVNxaHPLGreVl/+rMskhU1TcAb/7SS/5u9/l9tXkRkkySIy4hlGY1p4Ht/eNUqWfTC7fGL
l0g9hTigO/wbL+K/vQIqe4ct2mUWv/76P6UFaF0oOqy4gupWHV05Isn/H6/wxyGB8BjjVC1XqNQ6
4zMEvf6/uQJ+VUxGtFIEfwYLyiXRPCpAVkOwAcM+KNQ8//33YF83oH8cxa6d6SGlHOg9yCy8epk8
vAh/bFAojVPl5AQpln3jkk6Msupp0VX4lnFKJrq0U23NJ0sQDGPZuqndLN7abVDeSC/x1CZ0dE4D
0TRUb5OSkLs6EfPy3skRCYea6g4c38vEdBH4gKqNLIvW/ptH6V9tTXwCnh55TTrHh0FFe/CHF4sB
fVK+AkeLFnkR4IwRMx34XWP+Llj7+oX+y73iSjjj8HNQ+YB5/o8v3HKlTkWJThgW7TkOu/wMqvtQ
p38bhPzvL4S5yXf/Cg3640JLSa8nwn2YFAwY1TUnwjSvWWTe//sv/7/eOfJiPCj3q9GETr8/XkIc
DE04y9lGYVUSRS/QntbhB3WPB8sUf3Otqx3rX+9d4MC5ius/8Fw6f1yLbvLeFVlNwkE4Het8p4AZ
p3ZZ2/qcBrv//nP9cXy/PhJ4ceQ1Z8cJ+PefsbiFj5AIgRV4ZuWsS/+Vjlb2h8hqqDj+DMiFIu2p
uuA7+Nsj2F+x0X98TgKH0Re6mLmI9fnjaTRu2+EKoU5U2d7wHMgx98nlJEJk3VBAdVebCNUtVUvB
L5vojBOV0cujY0ZUJ3pS7sbt0qw5sMlnd3nj+va68MFJSb6NyYPwvcF6b6Hk9yOKkWoNb1Gfczm0
L/Qs87R4Q94/xyCmH/Giox9x6EPhw4BjBbM9RXEfZd0DMkvm/3qbOb6ZN27SdtY6xw56ydulP9Lg
ye9Wvhl/lq2p/V2Q2ObFb8MJ3YaSiMI9HT56FFrrx6QP3HqdKHeZThVxZs45aY342bdtdl8WCEHI
vkGruja+tZxEG2hiWLMoe3SG5Df7A8DOJOqBRsYpQrWSzD1NUKFvExem/YwpPGxt/wRKpp7UYrrm
OLVet5tbS//K5qS/9+q0OVZoYg5VkJSEd1RYkdJ8TjG2tyM1oiOkyI3jGk0mNgcTcNAghJoNx8YC
GGMGFCAnsv2JjQTnxgJrkG/6uaimu3ZRVAAjeaxugBXHTwremrNKlLNJlRIPkaPDe0lvO4U9rn8J
F9IwrZGj1DqphhzyGdrvzo6aEf/M2Au4+KkMMkBJRaWqX+hmuqHWLjHnxNejBdwV64m0BY0+EngR
2mFVFUEwb5y8MU+obxLkd1lYfERLdMpZ765GmXhHe7BDTImOnhAeKGcvEwiJKoUsBE7msXOCV8uX
8cXqItWDRQ/JBclDbU58mfYO6mgCm4hHNHkJvaOIlGF73Tavn6ntdbbXLuBpV2MmdS9DRN/qlZcO
vEufmHK/hL6FRngZYRGGQW9HPx+Q7sx+l95zeAjWSoPA7vzcJ0uszyjMG/oR/Ytl4ZXonS7D9Rqn
zeMA9NSiSpyj4VxxK++iNFRHE0dsHnU9m/m54Nlx9oa/7ppoLauCs0qpiDd57t2s3JKstpy7vvY3
k25xDnmafkiU2jYxbsncRJDbJei57gV0tjLIn/aeGk0J/JrRHXJnikTnX6PAj76Np7i3EG9EpXnC
epp/IniJmrNDid2xrJcaiCVqSn89V5H37Bd1l116p9bAz9lcgenSgfdDLX0O1egOOoo3I7v63mUS
I0Mw74EpVrILLEwuApy34WyJdyrq3F1ma4Pszul3tTtHpMFgNfNmd4TDEXb/aZeoxlxrgOWcTXc/
4STn6Oy237Y07iEXlb3Lcis85F03fIZKmC0uHHA3KmTDcSPdMuo2WaYQwGZDPB70HFpwyrltr2pT
oeWmoDT9hZwxfIzjkTQOy9TLW+c4hMoHbbl8RhT6NciYRb0LzOidtN0uhNOz6sKcx/2776QhrjkF
WhJMBIdYft/fjwNlmB7N2cvK7lR1wo0trc9Ap46kxzAjki6xMI3VbnwVoSM0sLY+ILpZpyxy475Y
Sn1xl/mtqdv0syKR4ELt9vKVZ5Q/71GdR9QTBCEpE26VCrOfLLi5ddfG2cucdRglKm11e6+KLSp+
MIdkW1GK6tv0KsSp4ZjokT5J+CYRtaV3FkM92XdpkGm5lU6bzZvC6/rl4rkYtHFwJ7MgvZ5++wPt
xwBzflxPD0yXRt10Mi8HAFVEWTWah9JFOdxnrbsRdQYWN7BE74igQAmTTfb0zM9N0o4dmk+RA2J9
9ExKa9oFWTowDaU+RuN8ts5OHtTuIbU4jAF1krlZK2n2Nq4A6Pggb375jVuikEGvfKpUB5g9zICY
QRmROz0KbT2mAl/ATkR19rLElfeC3dnbznndnqIWF86mGZJko8J+fg1bx18uUmfixpqXaXhWnUAi
j9aqvu+tPN0PjhP8NIOEHB4iwmAJd1laFPDNVUJYhn22rqekPZdd0pGD3LuhRI4vTbctmhlRwipb
4OufmPtymrpFljW7oF9s9z7oXV0hDVEIk93MHrIHyhqqragGQTp81cgf5XClm8LMU+694fx4UbIc
H5i+FvcglbHjg20SRCAj5Jt0a/+xbgcclovfgqmGMh5jgg57i80O8sVPPmkV9LrbwB2QHwEaTOEu
HxaZHCajZvu1L5qWIcs30znoxuTQ6DZKbmbij5LrCN4dZ9tqnqp2pPSRIOSsPCfe4I0QBU10XybG
jraTPdOXgviipPwzgAZfSXqO8MRjd1J6FVsRxpEEA8Mu1yWOKSCjpTiT5FNCv4BdPI4Rb8thLGhg
PrA3dAcPuKW67aJGI6tIvLcqwRqODmme4ASJ+TosRlK4Tn3p+8ICEGBYzeqdJgMx37DajkcKutFA
ub5Hw01hp3KfiG6475dsDC5VS5Tz2h3nRO4KPVHC0NC5/ehizOXOTmbfat6+pM86ATAdZ09OoQUj
QUxVZm7H22UIqRGfOVUgEslnTIY51kMiLj36WREWs4IFi2z2KaW/xLQvgXPsxCjlpYh8Q4GxbOL6
0W3cAHJpGMVTlXpWvdcR3/tKiy7C/+7MyaPFkFLvTLu4L6RiPbJMY3BPxTgo/CjTkL8XRRLhiceb
hvmwVreqtWhwzRJNsmbTld1wbmymqB0VnAAEfU2MCQNvN7OZitAHkrkGi875dBoFRaoN7t71VPRl
9cPCPMp7N4aGwm1tinJbO1lL00YxuVuHQvT+p2Upua3MInzkma04uF45FJcqNrl3yELHKjayyyXp
kiqJLFS1kZqBa6R3ZfDjT6Z4jIbSNfmr6WXGNtaVUXjrwz1X524Ko3odUnzWQoDXyZEITf6Kbly8
9yUSV04t6Zv9KIVdsNZ2BV4dXWfeERtkUZ90UeTkiZg+3WKJKZJHmlbJRAPXK8jCXKpuU1l1QimY
DwkYoKwPda3HJ/QSqNGz/BQmqiMtDS7PJEg9hZfepu5SELofpbukL9U6ln6yS3j76bkeSFwrF2Qz
kwB1w0LeLZsm8cML2hOhv5VFyb09ajA0lXnYMy2rZq8tckp+Yl2NDyP+hGIb09ARHQYv6G/TqBYf
lZpa4tugLLfWMs5Xh9iVc+kjMqjAcKcZthupz7sBO0lXCvJGwx7P8mL3GlWFnbnjBTtYY99EhQs7
NA1R+TNnc+VgYEUJhX0+JHlTGP+MacK/z+Olukf11ISfphiT5DVCmbXBRBLlbGl+8BHjhNqlToub
qjGwu8oSH6jw0JSCP+uH6S99ZFVp/2xXMgR0CHPUgpFBH6/yNLSp/0b6gMp7mY5wGNWwa5p2qk8u
KhiqIWB6ZWXX1gdjFJ5EN2tn6ymoU9jsesG9tOLez4jCYrTUdlDH6qfssBPvhqCyho0os6568oqU
JaRXlHsNHV7Row14u2mKUFZEtrUEmTvNPKz0OKXrydbO8zBXzAlVK+bTDEB4tGTWVKvQja0Q2W47
rsv0KhoJXKW+EYFzggbVhD8nNq8ozsNAHcVcO+62jsjQ38xLZx2LWRHm26TJIY/y+G7KRPlM3FLP
UV6DDJEnPvICiMnpq7vFo4mQVyqakUqyIC8bZ0nQvHXFEjwYG8POyiBrug1VXqNOc7zbAZUt6qdq
+EYiUr7wyoX7oC3ofYhIwraQ6X3LhDdrzdI8H9HDIUL30BOJ8zK1DqfGuU6+fLcl6G5ZWutlQEs0
rfImxDLT5BLfN2dUsZNLNk+bWebe+NrSAcEUFkFLFlNfbjvP0jm9I5r02L4oLhq5G7b7IKyJKlCN
jXqRivhjtsCFH0srJVyamBSxr0ytRjz+o8mPlm8CyulyldSXsPRx5Xk8tO9Zd3VAoJlpzbZfhqa+
irXMuUltZz6yLNLYpoaYwmcN+b+VuZm/2A3yGk14dXWHpsI+Jeo6d2VU7EhNTffOL0fUQQkF941o
fX1oEb6bx3ByA8Ax387vZyqSf6pAjzcOpMk+DohkjpsIi6+N7Kq5DKSSvIuxR5wV1JMh0K0efDIV
YwztwdYsZU7xNwh6cOrjNq+e+zoEmuz5PoOtIgP8HXkwOgLOIuPjNJbOg0VO2I9QSzFt08lfzkkq
+vMIc/o5VTaqWDQuor5ZDLIGXuO+w8oaC0xLOblAZDENuK2sMZnNVrliui2Cvj5oFzXJdTYp4IWV
762yduy+2job7iyrq/UR1LH4CfGpeky6mx6Fc7tbZhkXN5Cyywe6GNK/7b4jQsjJiFpZZp2/5T16
coTTKVrLEXye3OBxwXnTs/8gH9d2tLH8rttgYYOtdnTQXpzcGP+YI8DZ9dgMnqpoKKFvi6swMBop
jRh7vO15+djKKdkKoYLtQJ1hTdGNCPfRmCY/ctC1Z1oqR16u+Bps2ZfZQ9Np8UrCQPuzXkRx54FF
bcvJ1wL/QBN/2F0bANBJNAh21t2mS8NlpzZR7dZNzfgW+W32XTal4Uw+RdM+wm1y648zc3nvd8DE
kj1xU6M2vJsb194Xni+pTHa9+ZTqlP48GdrLjlcOVU7pIoytjP/la9u6KcDViV1KRP3AkbT5GEbp
ao5emkl20RyAXOcqYKrnBCnn2HtMmlBBNpZQ19v746QvRUajEk+03JiGDE5+dPXg2I18Ni7G5Zpj
gge6QQwGlDbPBs7DzSTU8s1CI095ZCJ3F/upIeuDB42sw7p+093QpiT75e4tWQZFu6m6AEnNiFgi
FEGxNZ0ip2IJpCHoURtiBDpmkThwo48QgvfQTC0YlTVp6uQcbbFllA6axW3gUvPIwa7RG8V68GpZ
RbSzmSTf/bR3G0RzlgI0V359yhCob2CPu4jEZ794ICVg+rC6pHr0MVuuPSuZziVEzcV0MYoiRwby
tgn96jDOTvF4LZjdCoVxvkZTftfrLDr4RTRiy2B4RwHQDRWmBN/8GAY6JfvA1v4hn/i+NjwE3oDJ
RxTBthV4mh02FGtlJn4Aepnq+EX5U7hf8E5u6D2WcH4z529l5+c008uBjo/82E3REKNTcnqaq0Yk
DrM74eqb84dUStgV400xlQxZhc+08izEhODwT0NpfIr89FSj1hiJklPZXNCPEoNYNK5aqxgeHRGS
NDv6xdl4grnBpMD/vppUUoxUbifmAN14hJ6y0Tmfty7l9IAWOGVMVt3FHcZ+E7aQhnE6Z3vPsK55
cqZVDfiWP6Sjqnot59zGzMz6Ma8kCvMdjbnRhl5Q9urAt8dLjdRYr8e+834nqMq37PQ1WlYSArIw
f4y1dMYbfGne5np4fkHFGjxV+BcHjq3BUHwtYdS+zZ3l4gRYQlHeczt4faZ2nAMUomjB+yHEdNQv
lXUnF59cN3PFBjkHTKHYuzaCn0OWE3ZzqRP0203mEh3SgYtuOofBYpdlVodCvyPQlhIEEWE7UsT3
pF1c7FQ6sh31avwaY3/YUqx470pCK9b/Sdp5LreNdOv6hjaqkMNfAEwiFaho+w9KtmzknHH1+4H3
OWcoiIes+faUxvaUNVrsRndj9VpvqAtuUoh99N2h7dg6hiCiz8qeggummb/1kcrUmMq94jRyMH2z
Mk/95tVj/0gRjLukFWnZ3mR3SZQra6gZoEe4QgctQmwwRxt9he5c+ORZEzQWJTRWlpTNAr90owHE
JSyCVUU/SYHYEpSaI4RA8TWE2hLHVCr/qFcjXkwF/XeyX1aezUVs6J48dMmLV+FAEy9KN6IEubvO
ae1j585FrT6ICQwIKxU+mrHFrbTiPv7ba3VYKYKXSk4m4e+sedW0B4yV05WUTBG6QlbV74aaqhvR
QKqlbPMQzZxGInRfKyM7W+yqoywU0v2Q8OCsWGxXsZVCWk5DTHRSqfHuEM2xSrssMZp1xKyetNsi
rJ/zon03zKq7nUx5fFQ7KzxMozpxykq01m60TXCMWX7bESm4BrIq+fjGqLT22xRmhnEjNunAaZuX
+S01+ZH0MOfSNMh+sMNxGk5EpZX6K3fD/qY3sx5WeI84jt8mzUdBUomBrGWmblewNGypF1ugWhO8
Xk9SG8oncffakAf/THKd51DpXB1XcaMgJRFAoSbdFrmT3WZmnlnbqopQtAmgzXaoUmflbYAhSrQm
ZUNAL5rG7MVKpUByQ0r990PQofVdtQoHR6k2ORhcq+yMOwXZj7XZNUYNeY+7BVADrf8pt30YbpLa
aHcyTCdr45Hrv8dtpG+CoovfBXizhWvgVHvjTRH0XC4PY78JS+uebXmMAyoHgQLaVwsHzYOaMyPF
rDpM4O6SJ1uILcjKLSwr0L++V1huVPjVtyLsVKeqaxrgiZV6bxVXHvh5LTxTAHZm9apThEW4dopq
5VHJaRR7XaTu9JTPD0MRG3G3ikzSJlSKauzDAw/ZqCaBBr9Ver26xTvV/KCg+TuX06MXxKFm14Mp
349amIMLpg2frHzDS55QVGqBU8nhHwUf8oI8wSPxNAXsNoHc0W1Gl9VKD2MUQ7j0hAACTImCA30K
PR/ffVCDIsDednhVPVAW+AjG+OUpWUdJqU0kZSdPhdgCdBfazgF4VKUrNdVb/GVVEPurxE+Bq0bA
mLEllFL6kw2YOO95SOoKSfjQn7o1zWWUdWgIIhDiW0jz12ER15s4S5SDEDYyAjmpP1pbAMLTcBdI
OhpFKBcgy1WbY/hLojjeObGQhgeEl0rNBVE2GltUQiNhAzpFfwfeIPV2Qeaku5aftJsiz6b46Eul
+VzoKRzclpV9aI2Wz2EUvojnSh8LyAFrFFkwwkONKnpAOg1TKWr2LaV/pgx7hrrs39Og7mX0shDs
6ijTTR8NF63koSPv3WWcgei+ABYAuFfI8lHycz0GAJ1Jz8Kc7W59VZHqLdJIuCI0aHaogpDeV0iS
PLUShLhXoRSl31OoBGtoHgNASS1LqcEPStGiNhJEh4R5Xw8KnKAWryogj214q3ZQGjYJbPxj7cst
LuwaAG6zsqb7xhPDB9K6/i5T6i5wDGkoKCiIBt+lD95HNrZi5QiRFuNyZml+DbEmQi5DzNNe3Sta
JriBXnuvGThbN/WyyjwAlslHbsJU4R9bmY3thCzi13TKSBn9KRBIDSQfnet2RCA/LlsorFMnYMzV
+tRP7VaADo+OUM1dg2p+ZieJ5046RvZ+43EwGzHsqCwx6QDlwzvBIF8A9SmfhEmoXqCvaHTWeGP9
VkE+PiRI87sZZ0Wz6XTTXCW6jgRPatZBus8pFz4146T2ToLXr3wItdb6kzTcXG3RayVk0by6RuUG
LaxwbRk+LKBgKlDV9xsr2Q6IM8YOUk/BLktjVWBqunwT+3H5HRanduu1QrGDvtc/iQpSk2WUdFh1
/raKQjimQl2tI+sjBAxuoQXg0uikcjCQgOIzlKEnSjtGEn/XUm+VUEAQTLKzzIuUfRykwVvkBQj5
hsDaFfojrGd6ytYLVcH7LkiePUmLc1fRA4Qj4PQUPMUc9EgzYDsoFdE+BZ4IUls3gKjUY7sfMwoh
B9FTLX+tWmNZoZ7WN8WujTLQnSqPGrmNMutWUGCAJiMliqFSJU+CvxcBKOWrNJuag4oaWbbmiWO0
QTc9hlKWgUkpMhpDLniWwONDzjJLuHmhPB7kVQH+uE8fy/ml6zcmK08Hfl05Jrv7B42+WeQWkSS0
y6xJXYWVNJBgZpP8jN8CuHIjIxOMqTsyVdze1gO10XgDWJz3QlaaXM/6EOj9jSR1xjcplmGj9Gk9
3ld500q2NiiljDSKdONbEayttM9LtMjpR/wET56F6wpNrf6tKOhZ2OipBDCoCoWXbYWB+qoTvJ5W
HVWbY9F30x6xjCE+ZrTnGJkJt/ZBajTzGIZyk90k0QhDOUU142WqC/Fe9H2YvWJK2Qh6eiquMnGC
yzshokyiY+nDbVpMxhuiFZTCfaHR5ZWC1NCBteStyaOgwI1Nm90MjaT+JONkhnCIKKotva6XvMaH
jgegwC2o09qYNnJqmo0b+X4kP5ekYpIjY9GdU1icWuK1wuDQOPKhYSJYD6HNFDiuUTYS4EMM5TYy
eKXaaZiMP3lw0m1o1FH8I2bYtpyGsvBEUzShudIBiKNwZyhPfWMKc9HRQ0hJqikIaFHVY+fT1t2u
SS0fPpNfQHX38TV8jrSwS9ykH4aXZlSwGBp95TBSrj7SRY9+ZA1SIGGepdXOSNFS2gZVBgJs0OQV
iEFqlKk3GigqJHX0lEkjzK++iHPMW6feekKLT21ukbXok8cm9ww0tcxkmqnVpjSugTAUCe4BtUUh
MfMTkWzE0P8IgF6SXdMXiI6lmLWHjmIl9S4AT5v/LGjijC+CnknBY+2lcc+S9ZXEGUeVkr5mVv1L
10VpiIp2mL3U6KeSI8NVQqAAXWfBzkLK5mheWUJwhP1d0PoK4/q74iPzX4hTsFWDHJdVNUqm17BW
gFzXQ/wUaAV1JRUiKqo+it5SbWvRSLGjMhxgsBV9IR6a3pfCuxj3MPExCEZWeMTaMhC+K8xdmo5S
iBigmXMnDZh9e4RN+A5us7mT4r4EzFVb+jGUOYedvmzSB9M36ieFa79q60JXhDdeoxdH34dhduhl
OVsnce5/10mEECMbPGqNkRgqXHDqEU1kszCc1q/DzvErXi6OzHt72AuTH7aOpPpD7eZDGz4ofqJM
fwVu8rdyivq7JNTRlsr8OHnLRBAItijVzXOj6dXzqBsKbWC4URT7w/zGnMoqcCdLkLGoVtpYs8eJ
O4STQlKlmFS06YGCXnLks2MzoKpSo/6Kx7bad5lWPUg6iYkMyeu1KMcAASU8FBVa7q40Jd2NTtkE
1gFEWWT5tEoY/c2oa5hzjUpiAtMvk8gYHtFQofNpiJV8jLJW/lDFwgrcIFS6NQJTpvw9JAek9jmC
i7BpPRrbmv2yq7SoPdBzM35IRWvuFbDelNUrsXStrPTiTV+JSHwZeqjgNRaJxy6XO7h3eok8Tziq
L16dcMJ2LQeS0ZRtsG25E9O1TGtpK7cql6wws5pyBWLWQtKkmP7wypLcZipQTPS0CEG7tqpugRUG
D5h/gihkWWV45VD/wwlaAAWJ5HpTtI+lXMoPddiG6zDthjvREuVvUtVIB32QtFVZ8KNKuveek4W1
lq7CkhZiIvfFeqzzkVWiwsqF/YNGmtIJkXlD62d4o1KUrcmcxQlKdtHsKyXwb9GQMF7FVo9oM8jt
XdG31jb00ftyE3rQ3FcknwI+jbGMnJTG/wd7yVt1mEw/RFVLpSrx+EC+rqx91CTulbAFPlkkjYmf
uK+8tSLJvcjSXIFnNAe78QI5/eP55H4H7Oe8/MY35RpllITzGCEhC/Rr0EeIpkD9foqkuv+hZCGi
nBRG4dT6vlUpD0HoFfUWHF92EzWqvh0s8lzo9UPOihaF9HEE30A7Myqj36LsTd/lGoEZG8mbsNpS
rhwhdYmNeBvQAWQu1LTwdr3SgrbtrVD5rbANNx7qVNj6NFHVoOQYJ4++b1J1AMgiPfbUMMmkqLqh
Cy932Rp/MYVrUZPIjh8q5ks6ebm2QmDGKKFKhoDcujRtXUS9pmznWb4QuGlrIMpBRlHA9qdHuM0g
vCfPYwiBpRPS/iCT11l4enLK4dveaHtwf620SaY0e9BMkpzRw3mHyqtUQ+muRcgj+vzgkFIiqb6n
zmn6P5D8k9ko1eykKNJFcP2082/bsAYorYxZ071CCe03lo8AGxpygjbsWnlSqTqbFNLY4iWXSGFC
pIhjUnBq+G92QEt3SppupY/FhvMifvAGIw5vYr+JH4M2oy3Po9hrmjG90G3367sQkmlE/VDxt/Q/
/edCCNlX/cwekXSK1AD1fBAl5OnR2sgErrBc6tkXExPWOvBKK3eYBJhm4xBUvyrUclIUuxuYr5E2
C+KVaAnWeWMNePnEEU4kUZavTLoS2WNL1Ed1zNK9xzF2xxVGv2+boTpKIUqCyF1ldCy6tEalXeC+
YjZx5yAbgXfKnBauo7xWjVUgw3JtTc5hxzRE8ZHGGYXfkp+F0JWmetBVLbm7aXS9ve/LDnxjUlaK
j3SSmcaIpChgaUJPxwxFUlHgUSJVvh0ytCL2YOvwM1T0kBKXWYn5g9BkMc2djq1Cpz/krlFW936l
auwN9OIi8pu95AXTu1fF/VPVAKS020nrD5XVTvWqSJHeROmOBGtdWIA8kT1Luh2Va/lVJ/N+A24+
UqHXFNoOaim9txAvE94diZc/DMUQr1QthlqmDaOKckpYWW/JIFaHTJuG2A54LMq6UtNZG7ARClTr
24iul5jE91HHBK1JEyST2hJEyVl5Q8+OdCGC8QkkQVJ9I+2paqBmZbDVqiD+U4siumKppcAo5Cpv
dpuWfAbt3wTpXrFTLcOGqohR39zG1exSNxHP74DhPHIMxCCXRFju2likm2pq5BdDarERobC1YsbF
70D7Ck5Bjfef7HKTIeHnzd1ziZ00yhH0TBOO5bSLPPpDNT1dK6ddowyNgItqQwIQU+hDj01WDzAF
yshJAca9KIWvvqqKiAetIQcfpsxH2VbqUNQ0IHIz4rYoUZniEw/BfjTr4c2a4hABeUuvxBUnrgUQ
i5eh/2aZlfnhj5Mc77I+p4wEOrHKViTws6VwkUu3o1WR2iBAMH5rMjX6iYy98g5/vYa1FmfmjwBk
E5LvJbJ4dPN98yOgfWFxxNN/oYTaG6UjgKnm6BIgWtdBlN5HzQgNAtsbyoiWMaKOCXPCOlLCBAYi
+2b41KWVWNzFnogAeDNGGgmL2hfdfaoG000gdcMvkffqbyUvg9HpIN8KlIPleZ1H5vBNLiT1aSwF
KaHLHobedk7PDLqFlJbW1LMhO/dyJqH9oysZ1LbUlEQ3RAz6W8Vtco9IbVzt8rpDDxDS/zjaUUcz
GZKFPJ/Ufkf1IG0w84OuWfqxI6uKFsP686h9YwdRvyotkjUIlXejoyQBakYBr9bmJvSaXN/ROx+O
TSzgqPlfzTBlCNF0s1YEqgGu0KndH7OtlQbedBQ+4kVsbiS9jQ7j4PfvctSU1GBF8ftlWOpXVO8s
7g/uQ8KtAAzxAhqa91JXBy3y4nL9OIbybcrGtYxpdznKGaAtvUjRpBGKzZeqLgDdYhF5wthEdOPl
AOW4x9DCajW/o5eLgtzlUJ8h9n9htpYqGxYYe00TZXMxIPBZRVKnVHQnXP9EJKegdB4vhzgzZ5aB
M4JlKLOVl7lAQmtKIQxtTAilwJrrOZtWFPEvh/iKgjahnYoK+DIN1pe8QCbHQQ4WJkBrBoC1WwpI
pscbEZjsFChX4MHmFwy0KSI5xNscmwdJm6lqp5SErMRb0AtzsCSFh18iZQNozqO51YdfqXkTQny8
PLIFoXJ+QEyZLFtgRBQZntziASFsFqO/Oqp2nUxOR/FQlG7Q2A4hdYa3PnJ8tHv1K+Drr09shj2D
YZM1U9IxTPw8SBlXgMECG2fn3aOct9sOrQSlXV0e2V+4+GeYtSVSAdd5XBIEP3Wmwp2wOwZDyAGS
kEMjeOzUK32DLriL2aYt2cjnOySZruVQd3QgPDvNCl0PV3KYdJtSiSO4tB9WGD277RUuwtcdwcfC
zUcC/W3o6nK5FmbShhW6fsjY3A/ta2NeMTJT5C9LiADMrCxDrZagPHwet5D4VKlNaDvlah43ysQu
dtEOtSB7sv8ZN9w1hw6pAz7G/Z9Rg7V0fNdzqKU6xZUdtLD9Yp3NYHs4PYYuIl/wl015+jSkvkg8
M5UGtF52IU0J36XjGaEd/lSvpTtvK6R73W55Ai+B/fRxbdIXxjZfw8/77mQxdGLUoRJOeCGw4bfJ
R9Nwst2P+9xpbChn+GCFO29dbH8BZbERkbXvRvtPb0dOdOXxLwzA5k9iShxUEFIAsOuc9J8/SU3Z
3RgqXbfVunVKSXS6/C3SEBAdA4S9EOsSClT3u3e5fq2pp1CS3oWR8a887f9+CDhPLEBFRuZOluc3
xMl0SHkKG8CaqHkq2n0eFEglNo9jpNcOsggPchnhH5Fese36S6n4tCFhxMimCCNR1Ew2/mJD6okF
ZDeQ6K1E1l1VvhU9SWSt9scaRbExw1Ww1+/o41La1irgsWrzMJiKUyvxISunbe37t4U/PF4+Js49
Dz6VgiOayGRAO/k8FVU90uyE/YUlw8+8QDOC1F2LVOwK8ltTbx1/QH0ua18sObkXENDOUuUnqq9X
uC9fzv15biyROo/Fa1k2Fw/EkGnyokCLal0KUlcTXMtKMF/yXQpk25jKHaJ6vy6P/EsWsAi52BJy
NYL7yAiJjUKhUShDXqinR9tW/TYPrhz5X069RbDFs8fKAWB8T7AOUBV5Hv1vg1vo5RF9ea8QhJ1l
aLLKy4yH+flRgqMd0WVVUNsYtRW9pk2BhyTGJ1fOsi/ZgAHn24D2zfltmRCpP4fxDaFphEbxuOyZ
D2OGSo2JWuWU1i8oMOavl8f0ZeJMFd6dRSnFMMAHivNpf7JTZa3qai1CeCzLUcHfR/qVwZz7+WRO
LH+mjRNhsfwLC2ipn4NZQ9HrZ0NJA+O+K0P4Ml8M4TTE/BFOhiBEQgeehRAikCquonbUGw66Zg1A
icuT9XUBWKpIYkv2pKv4uS4WQIG3pNBohmcLobiRuJD4SvfKlr+S1H7drISxoBrLiqLDjJsHfDKg
vPFl7OUszzak1yZap+BRMlA4MADab0ahXXljfN2nJOsSRLWZFgdDbjGoHu0axOIwt8uIaqthu+s8
xGSG9Ijo7apDb/nyJH55XAbxkE+QOaf5fXkUhaFJOV2ahY3ynx02cMmAjv2Ifn/m7/9lJF5EbCAG
ZTGJlr44gVBOgW6AMKod1MaR78y3PmJjdhkpphs04pWVPh8xn14/ZEQyUqsk8Sg6QAP9/NTEaqha
0K6cd61Tq0+S9qeHa5WJdNiNVdp9y5AGvDy+L8txjqii0SdZZDza8jxCuxczOZGIeaQ6WogMgfbb
w8DgX0fhCqex3jn34IMuxkUpd5StTAfIMdwNxXcNB7o4vpIvfFkTaFT8JQFbKjcFUV2cEjSLCxMq
Phcf4WBSKFOrGyN5G9vXy0OR5tNs8YwYCF1Y0nXZ1LXFzbRrlNGUEpm7XC1IB7j+jVsaSEEngxLt
x1b74yk9qto+9dyiy7bxCKWxokO6kiNvuLI6v+w7k+uqTj9iPnVJ1hfHVo96qDUYkobkv9oDzgHT
Yqaq8qyoXbKjwESxT22zK9k7++vrFMBgnKncoNNZp4upLkFDdkoJJdR13b3r3rr7W/60nr/Wa3u9
29k2v92u12v+ZO/sTWPvNhv7ccMv//cfHfrJT/vR3vDXO35/5Pv43tX89/zizF8O/7jzL45ju87x
6G752m+J5c6/8K/D1/wt87fO/+F+7F+Pr/uPfeEW/Nd+z9fHfv5f+Jz7K7v164pTVBGJFc1AiWQ2
ev28W9WW0jFtVRA+jWXH1S9ZnPCiO3j68+Ul9/UpK6qis3cgBANbXhK2/VErp6oBNZyz6rqig4uo
7VPAXShOFdafy8HODYpNqoq6aqjEXQwqVbo+lCwqj3FSPEAU38GvBmTcHzpZ2F4O9XUZKSpHqoyv
oK6TQczjPnlHxb4SdZOPKHeaIM/pvdZl6VIgdKA/rLLmFwiEy/G+nnWKRp6DToNOz5qN8zlegKpl
oUQBMnoYje3Rm0tcIAr5zSCk3ZVj9etBTijLwg+XfEUja/4cKqx1fN6wDqAYaMY7iWYDglYjNj6j
jmgf3U/9xscEZA8M59UAhXPlvP07dZ8PKbB8c5rBoa7Mb7DP8dEcy8QhwRlZs3P7x//cqpV7QFP2
uOKjbLo1PFQ3dX73a/gFysp7gtW26fe93dqvhSvafz5Mx18b7ngjXNk185m0/GgKF21KHvOekeen
dPLUJxCakVHnpt1iYRLg2KEo13KsryFwtDX/SkIYsvplwwzdGAMIaw3uqBYdaWjB5RXr3K81Ka5j
pyEWa6mQzNaQqo61G0rZNu+E0dXGvN1VAGydcgTnokjZRyx0pdNnyb3SiqVzeTWf2ajzwcNtFUEm
7seLT5AmnheoHZ9AoiXnIG5yyHUEm7PxW2KUV57ZuVggthB/oh7LVXxxnYCRMdI24WqUNIErCTei
dZti+pjV/8s487v3ZG1UQgcnXCIOCAO3l249EEQhqjRlciVZOLdCLElGHY0L7Vxn/hyo9JLYbyVQ
L2UuHXF/+xUZ19b5mdMGYjPpjkQJZV7qn0P0QQymOKGUUAH8tWulczQZa9FAK69sdmme/c87igdz
EmmxEgYkBFBQZdZaFYYjDoYsvOB3g5aqpKW44FETbt+xMyz1a/bXC89fcmNzDq3x/qMRwB8Wg4xa
9A6AMHKsSM+hfw/UQhW3Zf3QyxsRIIMaHvLuRhw2uA811WNQHQBWtdZaQ6g0f7+8H/7Wnb9Owz+f
ZTENatSEyF4xDXyWMd/4zV0u/vDQhFE0HNNudG0TDk8JKr1RByBlpcfrcbySGp1ZVmSGugyil/Km
sswIpE5Xcr1iOooKSW8Fp1bEo68ppJ3ZjLqk8sJE+o0S3bIw1gLIR3uCfhlcwz9yrq3hSvyGpLwq
EYW/PKdnQs0CcugYUn5Hl22xH0u/L9UiRkqThvxbF47Hotb2YGt/eXFx7dD+ul+4ISA0R7OHtwLG
45/3CzYVZYmGEqtYETZlaf5SYhlVB+v7vx0SYbgQy+jFY0r8N70/OWLGDlDmqBHGaLpDMKSgfWB/
5OOK2sOVauK5t/B806d9ASSIK+u8XE5iWepsAdEFFOcoJ5jHgg7rzpcVoX9LmqKM1kpEv3pFJ9J8
U5VmiABXTLytsDfpR9xTxnAHKV5HCZ5aD16TRf8bfTsUzKF5wT3Cf71GyhPfEihqE81b5JXr5M/o
QSN1dSSfX2VI6Q9ilVg3LBncK4qu756LoIIyOCh6Rn23yJKNqsxi+BJ2nC+GPvnPddhE32kcN7so
G9rfnhE1O/hhuEP+6ydBDvBPIrDYr83U9T1EQoSufSFx0xgh4SgX++2EfMSqzsXh+XK8MwcEXW5Z
IjGjTmXQJfv8OLBhm+LWxF8U2KStK/gnxziqJngHoQsCD2MPruoZkY1HNRocM4CblGf7HGo+JhOO
JEfHy5/na1qv03BESMCAqGUZ2mLBW9UUJSHKwbaUqY8qWr1YSaFHUG+jKfhmTtKV7Pfr2cS4IfnQ
1OLexpL8PHoMFnRBbtHLLXHTPES18aefmunKkv+yienrzBcV01JQi9SXYyqHJmsjBT08rkSu1GKI
xDo1x3+7chZRFsfSiETW1EVE6Ua4RvQjWrRJRrpmWONcfkbLA5ByI50Qbl0iVS2VCufnSWuAtOcQ
ZWm2TTrUGceQXaCeKzVfXY6zXAvLOIuHM0ZIydcFbgrAmu6MPLZLJLbBWQlm6vT59nKw5eVkDkYJ
GlE5LnnYBS6CBc1Uydhu4c1Uz6JCWKPYXAeH1zxr8JlSs48Qsscmr7roRYScd2WJnJtSFiEFBMqT
FF0X0TGuDZHxEHKs1mHcRdxsH6BOl26oZWhMIt1xJd65qUU5FXyQZlG0WdaepsbrfJXLLOpJsDbb
V6u+ab2t5N+GzZWM/MulYJ7Yk1DG4tY35SlymmqMiQJkH5KvzsF95ZsGCAvQyVvcVjtR0H+Nhbwb
QYxefqjSuXFaJARzV4FzxVxc3CcqrT7i0lii3Kd3yX2zhp++esjWAJAQuoEZEz/UPzvc5Wzt3yIC
5nGfhl7skqzTOVNm3xhtfJBo5HbHpn6U0Y8Yt6l0ZafMh/RplreMtVg+SVdKE7BodsrQH2Bv2xUd
WlSGVl0UPESdtSngOV+e2nMhTx/r4qDOas3vRJ8VhGL1Q4dKpa9J90JeOTEcDcD3dIw04Ur9/twu
YYfQJqALr5nLG5eJ8FSBdyt7lC8sigTvRQpjnDZ+/gdjO4mzOEo9DaeISCGO6fXuLUIjme9Y5YMQ
r035P3hyOstzls0klVQW00iZI8YzLcPgqsDvJ0w3PtevBm1/aaup0DWv5OJnn5pqiFxRKC0Z4nwK
niRfnlak2l8CK5qiSKtOOgrp0GrsMc3HOyu1sJDAVbpAafTKTpxX4HKF8pqlU8uRQ3123qgngeke
eVU4lgW2HPccgdArtmK5+Q8e20mMefAnMaI4wx2nJ8YQGbTE4j1Oqw5wxickpHdGUNkKdLN/HxKQ
1FxroGhjiYvzZVY2Mac2KJwe/pngWP53QF91/5z2OFNd61+ee0WdBlucKJiReYERhbgLxXCFuw+8
qqGygvxR3pGhwEJpH2r3l8d37rGRFfGih1jLs1sszyIIQWDMIQVpWg9SQ+6CIkl/DVj0pX8wH2Cg
iuii05vjtrOIM7XlWJd6VDjAiclCn2aLYnMdQDHRXNnn1oNU/2/BdDW8NC6P8Nyk0nTWEARnO2jG
YmFGYmRoWsFeF4eBzALIZ/giGq/tXIt8RBKIHtDz5YjnTrEZt2DhiAlicIlv0uEkRbXAnEqB/NTC
J2lTeRVog1NlV0sR88t1ue1OYi37MkBROzWLmVcsjoIxQyrQyxxN018qP1yFGYoGDaxPaBf3iDa+
Xh7nuXcvHXBKrbRAdUqbn7dj1gZd3Yq8+K0EIqv3aJFSYSVpW8giZsWVg+1asMXemKZOQ5+KYJ3y
y/I3cgMjKnoryxUktStH2fyjvs7pP+NavGyrCfWlyphDSa9y8u6XV14JZ38+0BbIlJasgjT6PG++
2PhmYfHz0Tp4koLup5xeK8OdD8HNB1CkKNHl/xyiECvFyksWfR+7iQ5JqAiubCv57MoD2v1/Qvz9
+5PDOEPEFDz5bIV2n9OROQy7eDM+lN/Utf6k2+/FH1QZV0C8V9iyUo3aXV57Z88tjQYKPShwW0uo
x+Q1qPA0vFYNsXEA/4yUTrNueznIuZepeRJkkSYAPFegqxEEt6jS2NE5kScTORnFQWc0/XU52NlH
dhJssZtQBR1LLSOYDGlZyhM8ya6su7NzBjzG4opKm2YJcBOyLDTQmSkcNON0mvle6PjJi4TD0+WR
nI+DbQKHwlwIWpz1yMuyWVuSVdMMkIfnhoPDDh6sklRfK5+dfUIAclUOWpLG5TUHXUF4ZBrHnyVW
q0bHbsvVmt9aEdti9qx4j5cHdu4RcdTNfXDQucZfD4eTJW+hYKdkBku+GN+aOoH5caVAf27m/gmA
f8nnbTuWk5kmJgH0/h1RLBvnvODaK+NajMXTCXQ1r7OIGKOOWMQRSS4S7cvzdO4FeDqMxb4pxFYs
2poQKJkEkaPWu6J1YUFejnJtIIsNo2VctluFKJVSr+E0rkca0mlTrS6HOffiObnmLW/uhgDpoZ8P
Ablco8QfWC9xXyDI/yu71oQ+O6B/7rJL9FJktSOpNZEKr7H10nNSHRGOKwmfdHYRn0RZ5EPYJKBp
0TNtXTgdNRNhoZLXNoRwXY1f8Jt1A/QIengZIZKGKoZcANzCdZJEIEOHax/m2uQuMnoYSXWmztf3
9ka4t57GI6K3NgatMxZ1I+6gpbjZKnox38wrS/Rs1eL0sS7ekCONannWVHUgm7z2VYohV75OSopd
eXAzqAgVmsFmwkU6SKPN5RV17tA6CW0udnnAHRcS6nyZD2+H4WeJHGK/QtAP5+lJeroc6/8zTtDd
JtQFypOLcVZlk4+lRzAwO94uGZUUVrf/DYXZXVQOJGtJqzlQXJ9yy7oRy7FYX/4AZwbL5Ynb04wu
5mK6iN+ZXqDkVcNggQCkza8+N1ldjtbjbHETXTvczg2XcCokHfgzvH3mPXZyRCdlH1kI1/HuCYQ7
FesLVWuoeYVOg0xG3PUfY6CvRrEGiZpsL4/0zPb9FHo+FU9DqxW6lbQ4nFS6jYpVUr5m3pUQZ7YL
IaBaAaZFTWgJo8x0RJIHoaYmUx6j1hXUVQRbq9s3ypVO/9mxUC8F30q10lziYYASSFpoMI2dvpWR
kMtfo/758nSdHctJiPmcOp0uQfdjLyREFq6i9rYE2C0Mq2nYWt2VXPHM6wg98H8Gs1gTU4Vuf1zw
YJp4nYY3Y/Fj8I9d9PPyeOaFvLg1gOkhn+c6RAtgeZNOUqGrZeRSEIi0pc62nOxdWbUHuHPXjq75
9bmMJIGAgKshizQpF1sKliLmD8G8tm/HG/9xvAs34y9h5+9SorVXwHbn3hfySTRlcVoZmEKJgSAW
TnIINtGhOATr8NY8iGt/M220TbVpvl+eyDMvKNoPEh4d3J9xBlkMz0CdPUDZj5wO4n2Hhw0aApcj
nFvd/0QA3vF56aFzYg1SSwRReOiGg4m6pOdeDnGu4HEyCl1cpFmmMGEyPHvvjMfJHe+QvtI/qtW4
9t6CH8L6P7jv0awGE0MgFWDZYs5o/MrdBMEUEwNxcHG3SxB4rNMrGde5jXQSZVnpN4pWQY6GC0Sr
fmtUEGv7LHprpn//ejwdy7IIjH1XKwQhY4ksO8lUO0dnMVoL0Zul3GXT8fJzOrcUAJEAqQY+C8pn
MXHgmaoUs6ECWd9KpuamYwc8FcHKmEztyuydC/XX7M6AYCQBgv+86gpFmhAC4BjCBCLRN2P0ozWu
jObcA4KfaLBfZ0TGchkUQ9+pddYVThh8VAracuuw3ghBc2UkX7A3VPOgPPy/OMuF4DcRIhYJZ3c4
rqS1j3aCTVHtQfNWyUo4FNmVE+/szJ2EW+ylIg5TrYoZllgDoUEbeejR47myY68FmU/dk/eR1Vgd
yqvz+6h/KvttUj9G/u7fL7bTaVM+hxDyBOJ2xDgkjQHk6xGWLyD7y0HOHZ+z5sRM5QKovDx4hJaL
PVkfia3fu/hq70fR+g92KM1hylegwS1O6s/j0MygS2WP6lJQYgXuDU4O8kimchvl1lENfppKemXm
ziULENQANYJ0osu+WAENF73en0sK2FLZTVfasvCILii+dIIdaldu4deCLVZCiTg8On3zje+/SbuS
Hcl1JPlFAihqv0qKNSP3vS5CVWYVte/7148pZ/qVgqERka/R6EN3AWnhlNPpdLqbpZusaZyhP1bg
zBzkTSNSO5pWij/K53ZxHpFJuWlGHqAm8hhQDVZoXvfCTZK4UOcAXSh4JkyBfyz6+WwpuTBUght9
aGvc/1KIREKx9Q3kWVDagUTRuh8uJf7wETxCoSVVl/kSZDviKs4kHBZoFrdp9FIYLxCp74yDHEDC
WnCRXF7Hf8D4YmRWJ0NmUIDlDOyhcXoCvdMeXGAHSCSijWv8TfW+sU2JfLct7SsS/rWSco4J5eVO
B4sUgrqG3t7iuWcUuvPXqSd6X7toOuSROK9sPATddjKxo/lPX1ZLm1QazpLhZOQQcodMVkj82958
J7rnZuYzUrZdiDkacAzf0vyJ9SqeVAObQEZg/UMvOtTUWY4OGNTh+GGaVJFiJQcvJiiDGdhPkBcE
9R/07guCzuKuxDsDOpyhIyXz1UsZ4s21IuGk1slT5T3Wym2Z7kYQc7z+C3Mwok1ljCxCQIH7oiAT
hBr4iPgZYTZoQPnDAnFvNfxaR1m0Brktpq+/kgEOpQD3AmgLgEJALY3f4kQxeIt7sCjHEPXGbMs6
3PKJPcPjvGfMRtByNzjdUMTBZA75HP0fWQ/2lkbd4tXzepSHJ488GxUE6KEOsY6+mJbMwLkoF/VS
i85jnHuUxFem9gjBsUdQ4W0hhyNAWvJF9Dbj7o/Qg3l27mRi0JjylAxIWXFKjE1ZnHxjs27MYokB
T3vwRPTxWRD6Oz/9ghzPHkZPcPqZH83wxDBa0Wt4r1VvoKMFanibho/QbRN8waVjfY46OdQsPcEF
d7AMH6hoI8hq4ujgp1k3bOErTY2J6LqYdBIxeXqOUKB9AR8JG0zt6XOk4PIVKOxX02POagS94TrY
gv9jGkXF4CR2GjIJzv+7QR/1uoL/S/InupddfYgOUjq4pgZ+nvBjHWzBK87AOOc3eiZTvwNYEh+b
vsQhZHed4H1ycfVmBnE+HufjqIAjJndGNHmN9JnGD1HVgaPmc92WhZPuzBbu+O4qiYAgEzjgyX1u
Cg2CTOg3skB6Y1rXoH16ZhBIBlOy4HuJlpBzDn2kVtuBXdKZdJB1NJQk4CIXPeot+PiZbdzOMiGy
CI5O2MYkqAOa4FipRX1xIju4bdSgYauPGewIe+WqrXuwflkwJBbEoYXk58yS6d9nu9VPLeQjPWBG
Y6fXJ7MG9Sqd9hPUtRMnE/jE8roZIC+RccGk/LUP4omJZlUI7vkAUtvqqghENaevt3wuUYVB/0Dw
Nz7IMFdpD6YzR9sq+84ZNqrT2+mV9HxDbrt3dlIc+oT+m+t8522i0o5+JX8i0Y9YOsTOfgQXNKCw
AoXLqbgLWiRI4lnyqdccM3MM8IKAsaKZaFsdXQS7HKr+ms5FD99qpVqGipED7UJMtNwnyXven1p0
SrNeEEQEH9LggojSg+m0mMquOgZFu2FnggX734SPv8ZMv2DmmBmavkEJOSHgpmFCVIltunCXRGjv
y91Q3nWpoNYmWj0ucAR4xuzHBIBjAZp7dxzvgi5ymsDtlB/rpi1v7b+mcdGjSy1oDRIgVWQ3NKjq
yXYqi6qhU2lwbR9w8aPA9FfdBEgwyIDuaFcPXsv0Ry1j4oX8SEN3oKB63a3bJXIKLpaASImqRIVd
ivzSeD+EpUrRunE5k1y0uq71+Pu15f+ETOWeJOlrnWvbdTOW8qb57uWfvWo999txcm4w89mSuTVD
MMc4sULw+nitp25Kj1oqAhUsHp9ngNCpTyB2NFVDNuYBUpJQf9mnV8EB8UMFCf2t9IQYAg7vdWMn
X7twEwo6HRk8T0s1bGQ+HgWs2TE3SMhBQaHCkD7AvC04aRYN/AfpopYNMXiILjZAGsrI1svMzqt/
s69mCFzUhdBC05DpLCvNyDbaDw26cZXAisXzcobBx1gTorMlJsccLX7XrceR3aA1oY8xuqugg1wA
thiSMOyNTBd8Txb/RgiBFaPQiw57mN4rMl5rTCjQnprgNpcEW3dxa82QuJAEItumidQpWlQPRHM1
srFyUURadoC/1nARSWE0yMYO1nQSEqZ2Iyn1BpRNcg46BijBlCBihECzgnbLlyh5zyBg1gg2megX
cAFqyKFTmNewsoK4qfKRNoLNtJjyzlaRC1Aj6Km8pJ8sTF9Y92DJECO+8xpsXDepwg2e9v47B+Hn
2LURyjqpD4NYuMeTtuONTsc+GEZuWtFTlMAX+aqG3kEkAHJK8BAUjqTpe70Fw1sbHTXRs5oIidti
SpTVnVFNSB1ozKSrQPIhMGeDv7AXNVcsRj8F9SAw16JBj2+ZKcahxqwxdjMxX6Wa2kz/VWt3lagd
fHF3zWD43UWDuGJTpWY0fuoWvs1J9wR1xUXXnkFwm6s2W7kxpptjZz769Z9BPayfEyITuK2jhYWu
MA8rRVPQG0bMhTCM4v3570C4/TOohQkBBhhBW92FgCpEsnYKe/uvQPjTPYEcUY06Ae6lOIdCuhkl
zTaC71LqoAiKr/GPZ/HHedmCk7mayliy8eyrPwK2i3tB6wOdNsLF2T3D4DYKBheLOJosMWTb2neJ
rd3+oHfhLWTjbwo3fIXAlRuD78mtTs8MpOPQmLqSBCF1cbPOfoNynqYXJjqQzSnn6yXQRLcvARgV
ygxKeyfZ6u31L7cYXmdY0x6YXQmkgPqRUQCL5T89OrhjEb+QUHGbjmygeegWRbLV9OR9HVW4zNPW
mMH6XgZ64elT1lv5JINCxh63dNP9SZywc/XDuMtO3lW5SV/I9p79qo4v6/iLGcfMai541GCwicfp
zsy6H2r+LCnjvi31bSxDCr3WIZ4Wgb1kHXL6k2uOxQWTzG+9DkPssDiHMDmYfcHPjx0iiSa3BEHF
5IKKoael3E+m0eFg9pBteZVUwZEsguBCSl2OKsGZD/+EmFf/kMa/hKMNXxP9K8vFn8KDYuSZBY53
JzxBnWwnPwQ22uTukIRCnphdazvIteavdOs9hK/6K7G7Pb1pHMt9VnYJhJYEOYHAYv6gLlJTGhr2
9fGe4ubOqh7UQHDYLENgYmR65sTdgfOPOla6gkw7YhghkROCXfIZyh3rPrgcWP5icL7R6NTrweKC
MB0Pz0FS20GvbqPes/M8e09VUV/K4i5DQwoBCTSa9S8mo8EXShMFSYeBMaYCNPxWs23LwC3yox9C
+UnglssVIjx8g64T3G46P2aU6GmV9BDNcJIHsLSCMFZ2ghMG+6BleqfeQJhifTUXd/QMjp7HMCjU
QfnYgHkBeVeHo1kcfBA5mYd1FFkEw50G4BNKzS6DVdLevB825Do4ggk9fs1/lLZ8CHfhMbrTHG+z
DrvojjPjuHNBi2J0maRArZUT+hlJ/+pLAsumMHGxxTE1CKIYfK1LBkXoY+pQnkVpDePJZC9HGwjO
QuDWrdhOBVX8GL3+C5tmgFzULxsqRYoEm2JzoCdoU3SO12hoxiGDiI1qcflmUNxuHs08CntIVDuN
Fd2Pqe8EzLiKe8Gc96JrzFC4/UyxdSvWAEWPd6Zy7NS7hNxookGYCxKJr7xrBsPHe93Lot6amhvH
ibHBiUlp6/4N1In77KXNHDO4wlhd4F21oMcPHQVyj//qLm1MM5jgbcRDFbeenRr6aqdPD2B4mVL6
kzb80EXRcdEfZxjcaoItBN11eIOY7uu+4ibJL6P+WY8b2fss1E0hoiRY/HgzOG5VK4nVpPRgkqq+
aQNkGZ9060pYeJv26cUmA7s3SKVVPLnp3MKZQ6xl6fTtqqF32uKX7wl8cNHTZwDcqnUqFNJzAwBl
vYuSY6L8hg7Q+r5dOkdQHlJAGo/jES/z54EWRAeSbzIEWoi/pg+5Xx+hZSxvxibUjjXG6G4YUaMd
Vatkvw689InQxwm+UPDzoMFhsn2WpdI+7TUr7REw9AfDuEcXYk+vIlEFZWkFFQr2U/DOo5+X75Xp
6CTS4ivT9qKuF5AD00ZXSpXdujELnoA+RwxnT6SuoATkVrHSDKiMmVrsEEy/O8T3iB3nxbdzQ5An
WQQ90GiLAc/GFw3+bMm83AuZFxeVg4uUgae80dyUATRc/VbUqHV53E9QMqgGUWRAQxrPkZxAhDow
FChBJ7V+HbBPDDMcKa7QxI82YfTHwLO8BBlagzaHjIjayi9WcwIHtY4+KYKgu5zfV3KoIGEDeD6E
2yDUHiKoHK5/sAu/4CC4nUXDPiTZWFXo3Im2hifvSQy9Fj/frMNcluY5HC4QKSm+UgxeFCeMT4r/
3KEZrNfvK+pGxRGSqQj3b4hVgj19sbW+QNGiCOYOjCPyjYppATqCqqqhNNAEjp542zSE1HKGMpgp
ag8TQXF5Gk74YWAqoHxT3/Q91GqGzi5byBUbxt36Wl5Eqi+rUFnGswz6sfnichT3Vss0LCV0s5Pw
pU63aVvZnvFcJr8089sJKIc2GT7bayWLKjUOYZgnX+smlLjDgwW1gkgTFEUmXz47QzgcztcxhECM
eIBVA0t2vQ9NxvyPRapj77+2qFquL+Hy1/q7hJzXZz5kRuMMRkn1Joit6whkD153W4nc/uK054zi
vJ6mQY1RgAY68kOAMgdDCcJL6vva6N4Y7W6aocOALLTBr2I9VEVfbhF8ImWb+JXwwMaBt2DEhtAb
wLUAgzy52/cfUnWwEvARVI9x/oeF2/VVvczhJnP/IvLBctTkNkmbrnKin+pGP9KNam60hxwzCelD
kdt4z/Z35EpzBbCLX3MGO4XRmYuyDhSbmHgD7Eu2iX1X2nsb9bp7UX8nu3Q/QBi0cco/YWVrgp24
GDwRWhBe8Ap3wbyC+0aQgQixckx6bcmQNC1c6KCKzJtCx8XOmKFwoUWidQA9aqCE5U6rbjU2OImB
c7xySenm0PCC2kGBSQZEUat9Wl/bxaWdYXPneZoYbZBLwGa1ejXEACHFCaJ9uzLQBXnQYgCYQXFf
MYlTApF2QKVSt5MSSOYOISQxTCfTYxs+/rxumejbTf8+c5o+9/ImTgEnW++5fJ+Bm13IWCNavenf
ZxgatHFLf5hWrwQ5cH6f1HtmQDRVcMwtmmJMrfggHjPBZX0OU9VK7ZsRQehMr2LJLfMPdAqur9by
+W1i+IxS0NmrfOWowONbYlKkIlr9iurOEc+BpduN76NUXaNhaNOO+RsE1KM0e1xHXjztZsBcqA6q
FH9zOu0gxVpBhjsbEUhqD3qpDF1i+SbUNUGLzKIjzhC5uJloZjBAIRGHA4E2IDRit6H53nvtvVxI
UP4jgqWd/Ppie/+F07lRMRBK+347HbBhLTl5w362U3FufRFFGNwDe1qCqzIJYZKKr4Z01sNwKhFJ
sCx6+8wQLk4Nca2pTQUQFBhdkP6gXkTNDebskDNkohP8QrsHDD8WBqp0AxcnuD6fBRVVIQ8UJLmQ
dN9n4y7I7kLv3atOKnuCYqPtDa9UOzThXe5D7vB9fTmXbwUzcG5jd12dpUEDcDXeRNoVRDyZ/qpB
Ire34/jRL6B7aput4LRZPM/RzAr1MDKNr3ERayxy0HsHAE2l5LX35Z0JLoqO0k2uQcKt0u0czc4k
ET0ULRs7w+WM7Svf7FHHAolgcBoHPCfoOrM9c5gKM0aVOPLwkvqNk5kvWiQS7hCCc7GtqWLFGKcU
HnKstqReZ+mNoX0MYegGxrExdoXnsnLvfXvMbfKumc1c1JHYyCy/BaxEMXpm3hcgxNO8YiuLBHIW
Y/cMiAs24M3qytoHkG/4hwE3IFNKtyo0f9Y9dnFv/oX5Cu+zkyistbDPQQfp+D20a4oOlVZltCWv
sGWMH61jib7Z17/PwPwIJLdRAbCQ/pFRv1Mcjx08htMcT41DtyXNFoTdrXgEYdlKTdMIyg8YXubC
XJYkrDYYMt4aPSms9Rxw37pqKKFumdhKme1pPOD/Lw8qCTcqFhojtI8x+jpj62VQfueJSBnh/1mK
v7+Ii4l5mUjjABknp83vMSfQtbdt7KSFf4RWrW0oO6mCtHu9sZggmfqamb44VSA985+l4BK3Ks5V
0JdgKcbivWTKDiNYdt/rt/qgOhnmFnKJ2XJ4j6mmIxSGHQKdbc1PDgp5hFgqSl/eU6H/6sz3tKKY
4KBwE//YgjQOmq3+rs7k31VcbhgDgUwmE7sF34sNtkWnK4yHdW9aPI1nhnBpIVqRI23QYEjc3rX1
gYUfBZXBq+qyfjisQy0H2L9rxgXY0stbC6PBOFLoVU0fK6/fkfxerm9V3CkkaAYbT+uAy5v/LyAX
WRkY7HW1g3fkKiSXImtfEdnR+36zDiP0Qj6IpmqmtO20L5Jb09gUkKDIEpsRpysPUQTpqsZtR7uT
u50AePKycy/UyDQmqkGgHJppvCZFblVxTQkS4Dw4VV6w89SjDo/H9aUJf0WoxfSh06YnsIWX0Orw
uhcB/uUCAx+0IDqG1lHVVznDJb1VKmW6GbKitq0KRZltRK7UACXQAoLP2gAulruSOGWcOmP1oIFv
MfZvySBqEr104vPfwR0nVKrLxi/wO8ARnG9REYC8ZO8TV03LW0ghgx2HGsN23fhF21GBRYFpahLl
C9qo80Ys0hSkY9ZNrO5ZAf1dQZSZfvbF58UgFAbmcMMmvFxYO1ayCeUV1IZ0PCm3DExc2aYxVXTA
+tS1vFPlQ+/8+2ZNZC/gAZ1EoniCEomCsaJTYVY/3OhlaifDlvW/1zEu02WEzRkGty973WKUMRUX
Kt8xJbgNplHWEZY+zhyBc0zQmMZeP30cSIy0KCwPN0X8tg4x/Uj+48whOJ9rUBmwJLBfY3bhVjIa
O/Y2OjvVIrYnEQyXwECjAtzN2GZOX1wr/WfWvXrJvakIBqaXvwi4DFFlQWMzP3+SDHrHhhhfpKHQ
ImfbqBZ88mUz/gHgp0+8YDAHEgEgHx7LcpcYL773SFtP8N0vjxh4FqggMJRpYpKGJ3tlRqCr1rRa
IM9WMhvc6Ai8Y+5pn6AUSl+ZJkWfo5rXT6MX+pgFiSNPcIugi0uJkXqCWgHIT/hXzjGEAtkwstop
t9lNsfMO7IfGbAz6JodN/IJOdUe/uRo/lUfD7d6gDQkh3PIEwsB177wkfYH1MqT4wCExnQ98n51S
KKPOcnCFq+A8PPZu8EN/b6DC69nJCbMi6cZ6knIB6LLpfzEptswsMTWh7O4Xll9Px5HePlEqyHwX
d/XMJi7pKmsplEMPf99XTmW+161nSyTuIIKYTJyZkECFXFJNQOjmjaQdGHqV1ErwJrS4F8BIDKEB
ZSr4cFu6NYOR6CEwkqJ0WPoT18s+C+3K3K77wBIOyKag9KZDtRqb4twWEjU9vDyqnaadegvGqIWM
DAgdQbjc0F89pNe/PRMKp0OpFkRk0PACizS3erjRR0pdShX4ZDOktH+YTuwwg9cbra2p/eu6fUvu
BqllKPti2hWETdw64mmv6JQGMUXts11i6rj1iF6tlxIL8LyqeAYCDTDoMs6X0BjRRpnoOIFltLSk
4B2DAlAp24nyodaP69Z8fXb+QAF9MwoPeKaGSA7/uao8jOOqhncfrH39BkoHt8/s/q27iRzPt+mH
eei2441uP6fX+u1wN9y+l86wt/aQnbJrRyTtsLS685/DbeaiGwmkKfFzpo/YexlKWi8CiyeL1izm
9nOQJQr1akAoW+3Gu8525A7zInvjJjk275LbHvNr3Y53kCPYJ6d0U4vI2JY2yNxEzl1rWhV4wwG+
CuWKOIb85o2XSaBeMASBawlIhjoqRR8ddG15Cr00VDuSqfBUyiD6URwSYldGZCffbkafgv4kdwZW
X9SReeKl3oBWRDUaqCL7P8y2tU0PvPH6/fpnW9oTcxDOMXTfkIp6AlERVKDa1T3GLdQpYrtpRASh
Sz44h+IcJGOeHI8qoEzvpFvxJm0SwZdZTBhmK8a5gEd7PZdaIHTqWxLs++AWuaKcP1f6Xg3fsk4Q
+pcyegRk0N2CQN0AD855PKn7qsxCTPo6cfaUgjJdotCW9T/9/EM1fgTpYf1LLS7fDI03zrPiDjUh
vM8P+yL+JYkYvRcXD/IyCI54HDH4R4tIiVjHWoR7rX2tMUFMbiIoh+nWu6G+hYNTdB/r9iwfzn9T
q+nfZ4dz2pIhMafUKmzRy4XCN0LmJlFEt0kRzLSbZzClkVhJlwMm1g6qxWyEa1vIxLb0beaHM7eL
xkJhEpS7a5BVvbY5lAmf19dqKeTM/z7naWMk50lL8fflap+3fzrQ5FvDrhXqgi9Fg4mzDlhQdzP5
N+lBlkOiE/gAWOvkzrc1um/JwewqXIj26yYtfZc5FOfOkp/Gqlfgu+QKyptj5Cr+a2EG7n+HwjmZ
1Oo1C2ugmOSYyK1jRa+6JEqUlk0BB6iOSRgo30yrOnOxsQEDZW1NptBPr3CgfeXUvkhaZ9EFoGr1
HxDuhgr9AENhPkCCOrZHJXB1MD9EkWz7zdP6mi0iGYaCYhSeSKHXdW4OzVHtBrV/DUMwVuPdhv3e
I9BPFwTrhVdSXOlwr1Nwv4M45dej1WzZ+mgIaID3Cqc1VKfQjJdQNWxVGUvbAu3fiCrTkGg7PF1u
9Up6W7dxacPOsTnvM4dayToPr8AUsvCNVt6Nliy4hS/FUzAYmrg9orBs8Nkm80c/hb9MPToMIadJ
W1etGHXDxkIbXKYZh7r0Ipea5Wuqdt8m1pjuy2iFg0Mip8bd5Pwjtgb1jDHAaWGEyBxY5nS5efLM
WnBBXvIVdElaEJ1Agz+47M9hmliyVJy6OJS8DY1jvBdkbs0gCF1s1z/Y0h6bAfHzbMWQdX4+5e4K
qeTOlkuvfkwTqBOhyJFgR6yjLfvmX7v4CzdK9BkkepBJ6EFvRwEaM0OyN3sc8tC1tcMgnabzXaO/
bfJRlCctpRUoRIJaD4VIKKRwn05JZU/uAxNlD9RhVeshz/2t0oA6KaKuKn/WnmjibCnqzy96HKBh
Nb1ap1PU1zrQmNU+c5gWpHtaYM6uxetpIdh9l2ys8E7MFxBIIILlE0fuuduEMfoPq66tHUSgNwk7
PRpSV+/VY6B7uzhButbUIG4KyKaIf6MnxCVZI+p3XPzGoKfAb0CVDHUVLs7FnjwWKnQmnTBqjp4W
HBLMmYVls23oYIOVxm6Hu9BPXNn/XPeuJV+eA3OhHI/xIHeSAdyjMbsJ9ikmxetekC4u7UyM+oJ8
FuVfPCtwSwyJmTLSdaQMkrEbvR0Jd6b+SxtFX3LyDf7Wh64CBT8YUz5oBj//klHTqWpDpsyE3enR
COpJ4gRRvG/l6tBG9T7Qhkc9f4/k0oHKuiMX8pGmvqAdctFWC6cvWjwJ+le5KCRJlEromAVPfh07
aCkNM2Yn5SYXncFLO9P4i8PXPfuUVCY6bOAxafigBOGmkPMfo0fcljI7Lz6HQNSut3SIgDiNEJVQ
hCOefFkdk7iVe0zUe4ESujgck32Z4R4Y9t6domTXYJj1HZpJngNer0ywrEtxAV3cKqqf00WUD0RD
j3H+cshwo9d+hd1dm/weO6evtn0nCLdL6wpScwg4T1riCn+jDuReYhHF1V03X/PqEIbvVfAR5e8N
+RBphiw876ERXoXyG8acFKRiXLALu7QZEOawoigpN+12wJtWt5X9W1nbmjIE53ykca9UdDVdLOHO
cbmMo48w6ETaCiFP3X72zr20r8qt+eNBejHLTVBtyhdBlFn8ehBnh8MS9P/zpWt9jPEaQxukvvHo
mNpJJbYi/yThsy8a0V7afhhf+AeJi2exBhGBYEJCnmdb1M7JT3AKqZ4goVroYsKnm+Fw25z1htKb
E05ao1NW3rc2JgqPyn2Nirxb3EGhQ3taj9QCy76OkFmK6nXh/61hgIpI7d2W2WsWEdtKHtZxLnUz
cSCiSqhCEtWk00jIeRgdKyNrQYWG4tVOd+S9/LTNHFWxzVv5B3scnXBX3E1MyPb4vg68dBTNcbmL
ax17Up2ZHbyy+sXaQ8uumbVdh7icLOds43ZcS2IliyRgQPGc2vSlOHpufzAxtu89Zk9y56YOpl9s
zWU/Y+cKTfOOqKNvcSvMVpfbe3FoSGBFxeqOlN5FI9nmyejoaOgYzbu2KA/rBvPRDAchnkPxGa2J
gRWJzvm3hLjdoBRBYdpJ8StArh+an0Uw9ZbchOHBoIJdwdv2hYarOoGaNO6ZvIsaYJ1OiQpaYskc
94ri3WfoGZCb9lpN0MYziuau+R0xwWFEZPJTPEjhf50bR3StrOXKgvAO+Lz8ZqMp3dYYHRkyd+ur
yHumjIlhDJihFUBFoogL4jlQm9ZexlqwaqrtzyAj95FvbCUlE2zwy9UDCrr9zakx8vIOGuVQHOwD
JLx5JX/Uebrz8uGplwzLbqE0hnKLufu+WQqU301kuJAO4elsxyYdMKERMfRSPKV5feMHhiProsW7
GFGG9rUMKTg8SJlQeVF4EuCY9mWSSWC3unpL7Mhm9oO9+3h1Ns69oAZ6ca4BaZpkxAMY9PMUYJ1/
Jx/Xe09LLWQhu9K93m53uxP4OGzHFfjD18rMM00eiPO8TqFTxcDzHZTa7dztHLRUO6GjbxT8LwVG
Tv9N8J+rtzf32tpc327tQz8Zvrv7UO2Taheutsk32ubDvlNtXK1wfLzuNo/O/v7z80pEjXK5Uc7X
hUuMqelHrERfJPLvNnSCJg1AkJBnG8qiB0Pr5G/2Yf/v6kBwApd+SHsq3BncY+JC7mSsTtj0R7NM
twRiZWZXQNGo3kLhXvDZL3enBSFrTGKCK1bDwycHlzcU6nWNDx2fvjlWBYGYz9Bd5VSkQMznv7xZ
XBTA8WTUZgGzfNOzFe+tGZMNeFz3Y9PvFTR+6losY/JZlHZfmIc3SBN8BVNHIDLFi4oe2lkUsy8i
tH7hoEC3lRbptql8k2ACXVZgYcbAIkqGEM1TuHwG6rJW2UGK3Omqk1bmNh0jRwoE+2baFmfbBrot
MpRpMGWKcKBcEGWADJ0oKfIx0MbtNUmCkBbdfzOmAQJ635O809QnwdeampE1SlzCjtFrX3yfbCtd
viGx8X2fw/GGW8KkGotAw+VIqqfh5lyC9SvEO76mlG5DTpGoEejy8J7O0L8gXEKU5OUwxIXuO/3E
iymz/ICuakftcH4r0i72/vh9+bi+fBdXEji5iZsInlymhyTUQ85DKIaGumho+sDRaHDvd3Sroje9
L8mHLLP7PmrdJCWvMiS/CwaFejUSeMjFGYhZTzTJo05paFAq4d2waaw4bjEz7nQESg5gJfuwUkP7
WSggcJUlLXUhwzY8r9u8sMGwsaZbLRqPJ98/N7nvpgKPDqHSMqTFRtegwUKyKtiwTtjN/SU2wO2A
KQ0DGgYgLotNfgh187aSAxRit6PMbAyRbNLxxYvbfRW9NDEEetipNaQrP56WGqzUT0O/05Nwm0fk
IDU3pffbMA5aJ8gTL5qLsP/xyIJpQyhYgkeBL4CP5dBFhaoHzphCrNltwxBZlJVWuJhCETS5joYs
0B1dL6PSCSS9qfdZRrU7P6bShkAbxdsngcn8Y4kDesDDlqe4WlTQ+471feuW7ZCTrSz10pVJglR1
5CjG0EzWdT3DqFihvDVGYLFtqILD113/vJcujdCmWjIaRwh0l7Ghzr9vqXkEJT20y4blPlRk1NCc
UT+Q1GlBM09Tt2hy2yo3UCFdB17wK+BOsgeQ0IYIKRcjxsJPPSmPEbixhZRIc7NKcpkhkm790pHg
fGo6G/CEgFwYegDT75hdDPWqt7SkTCOnRW8My31bCu4t81ktN9G4KdFXUgebwjsqbNdmLxg97s1H
dM767c88v1Kzjalu+uYWnbzr1i/EeuTlRMHMGYrxGIPnflXUFlrQ5ZETZegetmwZYWsd4aJoOp1Z
c4jpJ8wMb/rCkmkFiPwjVB01dYLMbo/DW/erf4+/e7UBFhhU4T8URUycS+dY1lj0RZwBywQLDSiE
u+q2phCgqtwqEkAt+Y0J9gCYhzsHSGLPoRjYklhg4cAfWb6vPRBaRdrBzL6rxDr9eeRMKkoyeGTH
jeMcJvZo20ukDJ18TJRTAS17N+888JuMLeh2AiYaE71IQic8KELjQLPQDMof/lE5og6rF5h19eMj
rd9ZQLcMuaH6/eUDDohgMDyNg4TPl4I4QgU0qGDXUNzgxPqovWLHJPNp3fuWzEEigzE2lAnREcN9
JcTB0UfqDAKE8IesfbbtVlc+c//t36BMXeBIAdFUyu3tICCy3wQ0dBg51OPnCOdj/V3Qfq7DLLic
glAFCc6pvIuk5twXwrhGcutZAYrJQbOTAg1ULYUa4GU/CDPB2ORSvAL9J0g5Jue+PAPDQSsy0D+G
DoQXyEufGBZ0ZP1Qvu8Hkmb2IBUptYlEya8q7YxtWg/Ncxyw8ZR0ITHuyj7OE8Ru3JR34PElhW2Q
yvusvLJ/Gn0WfxhGpe0NMwWD9NCaxruKIcaf318vXbEIUhVUozGydL5eRYNzqiMQyW7UwfV8hqex
bG95lrsOs+RjcxjuBEmpB60NAzCxD0Wwfg9OIEeLIpClv/wLIBVN2niCQrz+KgnOIqmlFjQfVeT7
TWIQ304hcoth4ah4QNFG+Rh1H4nBOuKCx+E5H7UUxB+MA/CJHhTi5cHMg9gxdKh7WD3khMOtB/bR
dZiLFBrXAR3HDyI3zEMEOv9QSkk9ta792PHUUsHDNxgzKT0OVmNBbcFy86J2m+bPv8HETLcO/pnp
Lfocs/ZKb2AGMC1I4AUt3PaQy/d4KrGV5A4V23W0hYz5S21GsUCWYF1M6oRwdj1TIggFm/oVQZKY
tJBMaf4EdWG3RrtdR1v6bKisIDs30YxxoRNfeGaXUC2JHTaaR6J5IMjWNrQShIgFv0eLu4wKjonK
0YXcTKN1kWRJKciIMn03FRGgSW53iV/ZaSc4LRaWD/6Oay+Od8RY3kEqK1QQUDDNlKKLeZOSVrpG
EPnVg8vfDiOSbjrWFYL6yIJ56vTabMkaZv6Rs507iOSZUkFVM4QOJ+jzCuj9EckezGTvdck3eyJw
yJ9BcWmLOSohSgco/EbZS276doVCop69+d8lduJxuH0WEFKDiRA4mTa4rKo2Rh3sm1H9ftTAJWXq
mp5mfC9yFhKQUi1lb1o5023kEl21k0hwKfDyKXHkMuppingacFAROHheBqVFL2XYVJGTha+dXuKC
//jtbaQRTF5NZHULM/CgsIh8PWsiR/c77NRkmymhHXrfrsdPNx/EPpRB0Hlj8CkX0SpIXUNL2THi
7DQGmh1U5Nikn1oV2UEwfP/jnO3aye1nh0igSiHyZ+xapbSe4jJXYjvXxsEt9aH8sb5+Cx8IUAgP
6PLBxYefqA/aLED8AJRWSAdzMG4HWRHEVREEZ82g+S3LPUCUeW89jKwMUVZk7GHdkIVQcGYIl4T7
4KuQRwsoZifZI2KPiheMBwX9L+s4C2EOOCZFfQPzDJhrOP82XWmQEXydsRMU6mPbGjYGZvcj9TfF
EF0rkimq4yyduzM8vjthMBU/Zl6GMzCversqwX2atcywGS3ePc/cMtBz+1kk2LeLqKCxmwrPU6e6
wlkZM61iQRE7YxYf8S6Ux7+p3Ns5mC8VGcMpArilCyiSl794kw/NPJ52qVFJBfBYSyGyMdhSpdm4
A4Ea6rHTbhPUibVhY4Wb9Y/5P6R92ZLcOLLsF9GMC7i9gkvuVZW1V73QJJWK+77z648j+1x1JpIn
aeqrVmvU0zMKAggEAgEP9yvIEqLthV0uXYd2vS+KAexK3rRSApeUx1F57smqwWiht5rXIzgfMret
N9pSuWHWk87GzO0LzRPS1k9hG69K8BxNpeIgPIyJf4ByLZ3U9O8L0xdj5XYIGUwc/Dkbq7z3pZSW
deBq/RKaZnYfno2KedbZSk5F5LcV85zRNJ1BbT77uqXw2IgW4WQvLN+sMVRYAWxH/YLwaIikSfyu
JijlNio65YIWz8yl/itjtb7QewYrSkvJuM9APaSIG1FdBdEPT9Oszn/v8oX4M+NKkCoEBRf6kIBA
Ac7vcuCikbdR4vUq7StTecwmSWSvJ+puUKcK0EmzoW0+JVbsyThFsjRw2tZradRGvVMrofFfFtsw
wQqNn2D+5Ry7k6UGKkAATg1h/Ts1wi1OYZ8mhr+Q9c2uwJkdzokVsE+i1IwVEGQJZEgy6ORkZICf
4X968sBOQDECNRaApriQ5JfI9IqhxXYRRpMquVnS1MwXovtcVs6qK6aqQGP1qmiPKs+QikGfWC3a
PQ2/2KuJt28b4/W2487NGq400LWU8doOoN2lr+hFJwR4zYc3RFr2rIljsqk8v90HaEd5VdMlQua5
wq1motgmwRUYkQTnm0EX4gkkBA1cIsQ2KCRQBsm7Dw2XuXHbCgkt9UMCHWvPvT1M9sdy2R/GiAiL
8piOJkou4uR9pnWtL+KsFELI8xVkFdejSEWQWT0YzTZIXoc2r6ieLxQVroA30JmHKAqK1DJKCqhT
c4ZLE+IoodKq1K9NlKSnRt8LwfAu1IrsxKi007SFaErUTW9NX4x2E4ESpI7DR19RPnvJf1WMKr4T
tHFaxZ0YUd/HO8LtqblOivB9mBmC9zXIqPK1tQQCkwIUQvF8rTw3xVufvd/+868P8Ms/nwvDWVoH
JIWAMc2lVSy86vLzkByTdKUa4Mtboru53jWXxjj3IlFGpgLlMOoltugHNFF8F5SBC8DFuQgLjkH8
xA2d8TlyqyrXTYcHL9SKIWNEiQ6upU9FeRGygZbqPpZfyn5Xd67oHeR4EXoxs16sxitDix11ZBT2
Lndspnd5UiqNSmXpQ4rtBGjNsnN0AvpbC4CZqu4tVe0ds3/x4tr1zMPiu/JJ8P1yN7F9BJjJSRMe
0IzLTxC0XDOGDk6tjwWUp+wY1EVluG2IE8ihVQj3bRDTLsI21sBEIFlZ7g6QiGkdSOiBslwGN3Ww
LpGBjx6N5d5qolWnP2fDU1/ZihhYohCjYSNwewMKu55H8+iJVOsxC+kA0tOs/kEy346FQ1N8puR3
XT2Zxj0xV9EornwgX1BgTNKnVt9m2dIlbyY9vBw6581hqHtTlmDopR/bAcgQB1zB/JEG5H5obQVk
a2P0qLZLsKiZTXQx49yiR8MgCEkPs93otgDJAptCnlCDg7P5e5TYFi5K1+HyYpQnQqPz1KnvYwM8
8yrNR8ijjCMVk208DLTpgAMOqDZ+iUaxkELNbN3zIfLP72HRdJqQdSpVBw3aNBOVhZSG0xIR6xVc
EBEZdqDDjRRU0QBluXRebxw9LW5hZ5wGC0x8tPKesuS3qW6l9qjrAo1NG+1ixfjWV7GtSa6sfKFs
QXtVo3Lag/fMpIVy6IdVLaInU1iiqb3SXuU/kAWAs8n3Up+ouYTJVwHfb4xthI6ljKQwhz2vA5ry
OxklCi0FR/cfpvAzL3ZxltJGhKbiAE6vMKOieWyVmorlvdH5tNLv5FpbOtlm1+ssy+SCAOqQ4jjW
mEcfJOaCjta3lzDYlABqAY8UmeD60h8BPQ5QSTfLN7zHtsMXyQ3n9umy9BXcfpRLb9BjD18hNmju
Am8/kwFdbPy9xrsxp0GXPZMBR/WN5y7qRBDqZxK0sZPymMpuUG0UktAgTKlu2q35rucfIiYcN2P8
/UMdckc0P/oK+JHn2+M9xdar2Hv2JdyAcxSGFaXGl9QgK4nKdQs4ZhaXO0Pemh6S3sqWIG8syPfQ
NBBF15/uhvGFCGDmi9YtHiCjaKRyu63wfl0bTqqi2SBUKBp0aJq861qIu2axuv3NM0kfmz2isUyW
KHjPvvRoIU563exHFaDOd09e6fqHoAS0qslqAG7A6yarAZ5Ah6LvUhPOrHtgyXQgiAxg1Dgn9Y1O
y7twUmmb9IDjN3Vup0L3RRq8md8e5HUizcb4ryVuXXzD84hSwRJe/HAxSC0hcBt12GggK/z/s8Sd
BXKKRfNiWPIV0fZwVEK/kCrJA1mSKTih7K597c+Y+GOAZKWhjwHCTghmR4PQScZvk23RTnYaHlsh
cmTEJl+CCPqdJK5kZeuHO2IiDXlNzHeleNWNCf/w2Y8HlN1p1d5DtNeKSieXX5Fqjubx9sxccV6f
QierIDISLAgQsUU6C52aknh4KcQHa4J3NwTgh6j0oy/puJYPihvLxB3ECZUc3U5N8zP2flWVAGwu
yNAms7PzpluITvOef/ZBnP9NASkHQGhVmmmTyyR9JLGhgQkuLtkyBUgZhrtafOgbDeJ5f3+eAkIC
GQtWBUALLOcmqZwKfZgiUGRNgHqVcPC6xGmSpbb+uSGy/lM8+TEI4FWbrVDHEJLREYEHVUDjqQ+2
+GgMCjsdG2BmvVpw8f/1Vp7HXpgqHGlpDPGdrDOS/zJgBnhCDQZhmm/680qlNjO8RNOwiTaJ3rvh
lDl5swSCuUYkI+dHMeOPHS6BSBRvRNse7ERV/WPwFTs3pVel0Wx5yC0zV588v98YYrw3xQ4UxcFR
66X7kBBX7eKFR7X5yT/7Fi5XaGMzgboYFrllxQ51BTpNUTvkk05N/14BhllMt7q6b9OFncb+XC4y
qCoISgB5A3gedZDLjZbgqUMKmd042mqSb5nNwmvA/MjOLHDxVOrIGIoZZjk173z9bVA2EHuJ+zdl
OKb5Fug1Iu/7fMGF5tL7i3FxmwZv835ADIxL1V+k6c0T0C4qboXsoQq/kwYoCmBb/v7ZHP6E1kIZ
Z5TOnmAv51JtcGuFYIVKiYZ94ZF1Chn4PDMXLq1swq6W7MwMN6GVCPZznZkZ/NQq+hU0U7zMUYbH
XNGAflqoKlw1UyEUX4yKm0lk2UzlBqdUnD9IqStEB4DGQ/93EpioNDhphpPRyrMv9CzRdInrcubY
PzOO9tTLKU2iNJGaBGFXqQOnN8X7Dr2MXWIs7IIlM9KlmSmJUeNKMMZCfayb+0h7n5b6CWc32p9V
Q2fMpYk8FAOxHbBq8SRQsS+tTni8fWguDYILZ9AJFlWgGxBCgmClDLhcDv7WzOuFo5B5Me9+QKUB
aycy/R6e/sUvByFFcy3y1kpxwjICafVBKhsAG3eCtoSDm8uSkQMwpAGKJOiVYoM+SwR8YhRqHWFl
0A/cjd9qIK+zZl3mA9qyIhzA9+LUWuWAnERPKDqYRb1eGcOT2a5b9cskd6LyletfYCAl8oPZZHad
5zbpd4L+w9AqK27khZxuLtxdfDCXueQRXj4L5kpRLNf3cjSiApI3vxSzAFkkAKcAZ6fhq+9H2S4Y
p9ASevHeCNpFYgK22twyIQYxmjTcjgHF5IKR3uaSRwJJpc1QpE5gmKUtK5W4l7w8oJ3qmxQ6Db1F
zOgpSNLU0voJHTOhKuOoB5BN0pc2wFxIBqwMHaZAVwOccpq5s6UUsGiV3oBVZ0o+zAR9fNm7H0OE
onzRjE05gIFCfxKI8PfuerEe3DygxIb7bY71CEqUQGStATdd2XabOMWjMSAlBfWbqF44flhMvJr8
M6/lQrSfykbYCDCaTk6GElqfjbQKMwf4MHD0EioqL4a+xFo373rIlU/VPFniUY9oC1UybcDOZOwM
9TZKDAQZIDpt4y7R77Ox+iZa+lhpS2qQc1VU+Nofwzznht8pSYJZZpfq57b/kORv3xTtwnjOq00T
oVdlOhb6rmwH2i4JHM0EvQs352Y6kNsaBUyY1tTUSruPHq0xXbYQWWdQkcaFFe4MBDK/7LwRViIc
sV1cr8LxNR8nnLa2YvyoDDDzZhQ1Uj2HrrRoTXFgT+DuzsenImrsOHRzMPuZqJSCkWeRWYEdTlfO
dgIQgPYT2GTu8KqzrEiLETs9b1+GcZcoGyVxO7S9DNPaH4G93KXEipdYxubKb5gThiP4xyx3oMUT
+lzMDBfJ3kQxMXZixJUwCZ0GrUNVbYMGwsq9H120koKK5gleg3QL6FE6QvtbeExlW9YtL7EilCEb
Y1cvfd9MlsRArACPoWTApCcvD448UvQyEDAr4AK3oxEUSE0HFdsHT9/U8cc4LbiItGSPc0Qh95M8
rDEdUTisUcORwp4GklsUm0TYhsVLZzyp6qHp18HQMsmFEUyAkf87AkerdNSKcukcYtN/5RVn4+dc
Vps00FhFbHnU96ydNlUyuRJCXhu+yIIVt68jkVFMeS5HfNFCzP0/Qv2fyecRJkzuZgAJh4qqaoOc
ap94hat5Bw8PXymuT8WXGfyK9IWnwSurrCWJoQTxngMhDyBKL5ccGVYttHlRWcGUDPDFJqD9KIDf
MfyNFzrMOC6zaLbNHDHrfbvU++r77zIw9gH4A9AmjF7ka/B0Pg5ykTT4AKlEtRb/49zxxv6nJ9RL
9Qje2/6xhCYlPEiiq4THBJOhzKOGgEjWJN5blnQgLCsh28M0WgY0lRCxKmml6uPCucbnfrxZzsmj
vMg9RYLZEkU+0jmhbhMc4eilAaHTwnLyCTNvi1tNqOvUaiRgMsNaR66CBS3W/2W5/kziqR/sLCEp
qkKoI9ixQuNOCxra97sq/nnbBkv3zrchN4rTyXJmw2hRcPaaE+Pvd1gJNAxkmov+fVN2CyUENh9X
ltAvrgC6ig5/PlPO5TFOWoLRxMiG9XZwOh0cTebrpIxWHcYPaVXQsS4XLqNLVtn4z8YnamGgeqSG
R0TbPsGhr+3LKKajZA1MHaRwAwAob0/prBOeDZSL7MBS6GLSwSTpZLvIJRpK7VOclbaoClaTJ6vb
5mZX8Mwc5/NhW3XIamEuUdE752207lgCwqUsJRmzdoCbRW8n8nY0rVzOZA+BXGkc28rSzHwXeLql
dqkjFBAGysqFEvfsDJ6Z4oaUarHZqV2DOAXZI+OHNqzDeACfcmZVWvBfVktGgx2Arqd22cthtbLR
F2mGDaAqLXjP8x8A329LWQ5QeS7WFRkWNvVVFnzacf8a5Gvdqi6AQU9E3IAu8UYsoI0R1rsaLTpZ
+94E5b2G5z8pgJuCjldvk81tb+Hz0ZN14HnBSgHeC5EPzOWQgHWpxCom0IaMSoV6009P9Rbi8Kyv
nFnhFjBPZdCcRbAiBqEt4DYjBpHb4m4JyeiFDT57qpqsuwl9BWg85jsYjbroKz+FLah6yl1iQ3qT
RmCX9+2iIgA02aicUrQq/od5BIclXppwkF+d5XKrlWnS94gro+cOWg/xC/BaaUKzAPefjV//2lG5
AtMYCL2Hh6TKymPTSpTPGk0FWUs7YxV5naVWv4DcWBgaW5yrQH1mksvXB0POIIkCk6wYgNsZzusu
teryE6UDKmoL67dkjeWJZwEacvZMWRoTSXoqe0++8KiZh4A8BZnjL3X3LU0mV4HqtUwjmQhbWlc6
k2BD8aWZkIy8Zh1qNJIdL0JDlyyyJOJsdHEhQBECiRzk0iK80nU23qudfpJsHzvbG1L0pg33Wlt8
3fbO2dzkbAlZFDgzK2VS2Bk5zPoV1ILLxA6IupTAzy4cUknQhxON4C340oac6Ygu4cg6uvdB91qV
7029U3xbktdRTqtsjUx6mhLqRUcDbWEovQ3qTm83UCMHB+zCiTEb1s4+hpvnKkzrbkww4E57TNvR
KeIdOBsXjMzO6pkRblYTpY/UvsSI43irVAPg7419e91m4yajuCBoqGR8PpdzqmOpkqYDeFbAFErd
Vw2FKLxnGuXS0+7sfJ0ZYh9y5iAxUbwiKmGoL/AEAByFr7xK2kLsujbCCPfAVwBKIgb44wJJlUhy
gv5MBBLSW0IXrvKWuHjD+utluTTDRRBBD30lVrD2oEZCF5Yhes4IbuG/XppLK5y7C9C4b7oGgzGA
QoEAd5WEtPR+9urn37oAs4N3VDD6IUvgBZwMCPZFiYbchzTaCrRV68rUC6r0zarX5G5h6q7DE4yB
TAVtm+imBE/rpRvIRjwVAxkqC7hpGoxPSmQZuh0IhKoRFBAz7NqFsHG9hy4tcouVBooW+4mI80yb
7vS6ouCbPt6ewVm3Yx3PaK1loHTOtzt9yPVqxKAEJfmZZT15i4mOd2HWyXbb0nWeSkB8QcDXiU7F
61avpBCmQRpJBeLVfCsH665R7kgt0/IDNJq3TZ0QBZenMmyxd1AVgEiw1HBL1da5HBuphrRxtKR3
V3waqHzMrWKn2Sb0+KDa41vtT2lJPOfUS3vLLrdgEq5mxgiyNEunz8Y22U8PtTPdd+5RstB/S1ua
rVr81zrAV/RZdQare6tXgmOAoqpymnX0Cm07Ktqmle/BqOzgXfXr9sxcFfoQXC5mhtuZRp5XbaGw
L7wPVsFz8aY7EPCyTRBkVbvC6e2GTluDyo8Z3eLhCY8LC25wfRJefgDz+bNgOoll3bYDPiCUtlX1
JmnPUrQh6cOo4KRYcO6ZdPfSGHdEhKLs56jcww8SWyIHRXV8IaSi4XaV6xVPledMxUJImnXzM9fj
NtTYd+jsD+F6atJRpQ3ppDsacsPOW+tLJ+DcXAIsCZgHeFrRQ8m5uS8aXpcLOrYURGYE4MUgXDp2
JegsOrutdunbbeeZuY0R9Fr/a49z7yzUSRHpsJfFLw2I1MS7tPjE7Q/4ioMA9uTBNVqrXurNn4u7
qAUaOqS18dzEv8QPxSAEceLBY4Z7L9oIIV67fEfCi3VcrGXxxfh7CRbCOIoYJA4syoAXXrqoGdZT
PJYw2MRuX33q+evgLezDq4d4tg/PbPDlqlKVCxkySzi5quppyiY0x//o4vCTpECGjtKDVJBdoQIu
b/SrUvNBMPOGPviFvXj11sN/BedAURIG+AyMtO8Lq1B/ll52TIfcZcSOofw69T6uMnuBidl3LZ2G
ZKELaW6znM8C51BxLqmpmWEWtM50yqKgE3mbpL0aPejDQn/2nBedm+ICX551aP0CdYUlotpZFQDI
6QCGfym1i2Q7rtd691+Cz7lFLtLlqgLKgAkW4/E5KldDepIUFfTCbrqXWvedAKqa4t9XWi8diwt5
Q4WEZGJWB/0lByiaLOVcSxPJBTgjlSA1X8BAnU0BBWceFfqO1lm4B5zDAR/VayZkdMrUx9vRZy7Y
nU8n86Wzg0OovaKAwhfCgAJmvuGJxA3VG90qgt9gWA3/virD5hE1EmD0wNTBp5ZTU0Z1IsI1/fS7
x2tTAsieaafSy+1RzeVf52Y4JwFSupN0tgOaKVp79Xgg6NcQ5b8lQvhno/87Gs4r1LDxxVqBGeCP
s54dSoqbFZCJWOIe+j9Cyr+WOPdQSuDwfAGWqqCwhgSczeGbNuF9cAXg26S67AqvWlNgg7mG3p7L
2fMJNALoHgCykvHHXrqIMdRSPhEfSlBgp/6dxgSEbvEUbbJCN1rapl73KBSkfps6Utpd1eZboha9
U0WLivCzgY2pWDIdELxfMWc+c1Yl0dpQrwKIl3bEDqLnAiT5uCUQ4ujhwlPB6S2ATzrJmS3uuIJI
ahfGNUatV60d9hNswtgUvZSxZlXmR6qMNoa5a9R4Vcrahw7iMhEiKN3Q78XuWzBSF+6/ScRfJgjb
0PsIvJGwikLvsayiHcDZ6MeQN7eXaml+uGgsBEUcGzG+WRB/D9mmr9xC2OUo4opLd4ElS9wGMyFi
AlwoLBmmb+W6kxXPufjul4HDOMZuj2o2NJ6tBLfLfBSwSFtg1bPEbaonAWAmMlqZVtBUBTiofZPC
19sWZzPc88XnthuyF0GfNGw3VV9FKngLHbTZCZFmeZXdtUdzRH1piVh7Pnk5GycXis3SC1uoyEOW
pTjqLbxJ3SX1WzJJTi35blahlZmVDI+jQStzGy/JNl8Byk/RTAJ9Ih6HQbzBNy+XyujpdQN2bVXa
48Czeg193MF6iu6wzYvq0/AhLjU8SsCV9c+9udXEN0CoFqLNFZqN/wpu6gnYO4texlfo9/fax2gF
oEKONjWtREqsBtkb7W1xk1u/0HlOv/FcKLqxLbiJg06mj9tuMHs2nk0ItyBSOXUVIg4UhgUtpnL/
iSIGetqzEWyp5UYltT20qr40ATKC2HXg+XcZuCCX+CA6BsNmDU5mnWZuENDfn+ZdSL2vANfIDKNm
10mNVlCWceGb62Hpwj17ep6Nmwt9oZzGeRLgC+KKKmhy6gM7L5aEcpSFcZrcs0KOAniUqLAirurU
adfyKqTa5mdlpz+BZf0aLd8pAEqmhh1usm3nNHSw+g/l8ZdkASy0Sazeju3lTbiw6Hw9qq0bxejY
ZxVtrNc0CMARi1S9XntxIFm5Xw0vQmdIj1LQZz36L4NmW7chqJ2iNGx/EylCl2zsjeZPEHxEO3Cl
mgexSY2G+plJxuM0eM1H3sXlHjyqaCXtdLV+lFWzdccgAjWEDNJWgOxxvW3CQWhpUxRmi68oPd9J
jaTc+pHarFO9U3a5XqI0WwrScRBb7QklCPBHQqKHrL2gMN7Suve2ceWPPoU8V2tjX6HsrfTTXaab
ySoSBnNVZ3XulNB8ob3RZvs0qqG9HKmVPaZV85LkY7/1NPBuD3KZo4xuGtkhMYh5n5NK/wFeQeOQ
tlPRQrPTkCMIC3W65noqgZBEMMSu6uminYF6EI2jAkGdt1Y+wiZuH3L4d2qbg1/gMXrK7KlJg2c0
hkPTNEiNhybpRki3kqqtqTZN0ropDDWz5GbUfomYwF1Q+hCOMfRW9K3eLESFQlwZkCITb8+qgHYI
xOqy2bamWb0aUzc+Qwa6fDCGIbivRT/eGl0sbUpUQJ2k78TvsJS7I0o44kfXyOamywL8iZ5RpW4x
6iWoSEap2VR4kdr6MRGPotejEQJPVMZLJ3bNAahJrbBLEHd/eZMuuF6goSfWB6hiLRlpkeL0TSqy
baNRQldl0JiZi3oWadGM6akpXpwgRwxIXA+lJCOSpcdxqP0j8eQAFcoi8e5qsKY94LYeKFQrjfRT
r3yvRp8wRKwx8ZVg0LjUzbVIMvIgejE6/FNFOEBGDyI+hWhETqV547dWa8TKpyhrVrej5KnsdyNg
mWyjn2VlZEK5MBaxY+RD+IiE8DOyH2LoUvzKaLiS7/NNaL/1O30zuqB2XYpVpyv9LetczgNStdzs
WLg0Vj9bVNbWwRM4wqYjgKwfk2M40RFqe/pev/fuACcNwGt/e/iz2YnJOv7Q7oe2P87+mGBbEz/G
6JscTPhjedDIZDhe2/9II+NXXLV78I586mo+bm5bnk/M0XqAEjywwuBavZz4sFT0tICwkJVIaH5X
GN+XYf6Ig5K4ldLheNAEZJ4CarNiUoZUkFBNyvNsodrADuSrBTj7Cu7A1psqBycyvgIPU3eeMKyI
sJnSFQgm7dvjnc05zwxxx3Gn6ZqAF7baassWNd827mgReXtVFD7a0IDu5ZJvzaaBaCkCUSZholz8
zUdIYlMdSFRbTb8DAVM4GujcfJIQmxsf9xu7Gw6R7vz9KKFfA/UBloBesS6TZpTbZIRNsfqZ6Tjs
1TetUqnRvqlLcJr58aEcxxiBwR7I38b9QBebusKMauKzP1jKsFOTA04d22Cgc+KGoEiXlgiY5rIL
SJKDHVGBVhza5S69tjNDv+iarEYwyqjaRrsA/M4F7ui353HWjAIRayJDWfpKm8pvxxSAZGTT+bSu
mLqBcJCb79s22C2Hd31IJP+xwd2CcAFWIOwAG75elICONt2mjH1vwSPmNti5FTbSs/iKJn6lLSVY
6YBZL+KS9h1kDmS7GvyFm9a8QzC9RLyb4/2P59ENtayIBAGmAI93JsaqhDPEKCerrPONWqJ1M8tT
GlSGTQplabvNrRg0NqFIwDjHQThyOU5ckX1wDja1ZQINEULIS9So4nfr22s2F6+xo/8MkQtXk2TG
bdnjNhkLe2w2WxnjdxDev0RC8gmxSCtMCC2apWe6+ZkFCB6vZqDGhP9fDk6NcWUoNGzrolp7UFeR
Vp3pEhkqSpY2gUpFojo0hm4PdW5CgcA4cSKD/uF01TpzHNKOQibjMmGBGUuFv6Qj1ZSFQ2jWBlBr
IKxjXX08/+iQlpOZFxhXovm7Ul7JXbEuit+3BzJ70qlnVriNFjVGlTQ9rISg5JPGAMdY/Ag6hPua
GCCRq9B7WlU26Xq7r9Rns8qE/3D2nH8A55tegc6OPEWW0cTjuzagBjeFvwSlWIstUMTN0i14dsuf
jZdzUhW49L7zMN4sWDXdazi8NeFr1y5shStAPrtrAz/GulpNvEHx3TBeGqQSWDyhx9HGX5NofKXy
6KhA3Ss1VBzIL+h50bAFIqlVwi2RU2qkcUizsu4hKwxV5mL4KgzpEIJoG6KnC3nF3EXs7OP4jplM
15rQ9zDl/QTCnd1krFq0HEMDOBIju1qiGpr3Yx0vUyYo0XVed0U2mxpUYJiKzBgp6C/sSsg3JMsW
8Ciz0Uf71wznyAORejDqwQy0YJvivp0ieySugTakMV9HE0rHS72ISwPjPHdsJK8M0I9jidBpaww/
oQaQx3kzLLVTLBnifNYPtIJINZtB/SVW7wa/R3q2xGo6O39AWDJMPwDAPA8o0eMilGokmx6wL3X8
1kd3/sjIl35M4QoHFK1xFbsdfGb3ooGWPCiMQZCcTwKTom01T84ReyBqWRqrvl4R8zC2knvbzuz8
ARKLFk4AgXFAXZ4QMRK/KY9hR2Xsl2QToPDXCrFz28pcEg3e3j9WuFVKDdzcowkTWKrFPqvHxPUb
4QPCUOAgkttj7kfagsUrDgEWZc7Pdc7k0JhxD2YS3NCEX01LS30f4AXNgLq7IOHNSUFf6pNW2SIY
NoJP9M5SNdcXEJ5za3j+CVzOOYDNNYkCfIJeprYYqG5MHkcyPFTtwvPkVdCSoA8ng4geNzL4ypX8
kNhDJ0wwQBQrbtRoRJq299W9Ir1W3WO+iDtm0eIi/wQulYnCQF0LSr1XdJOMDr+bhDyw3t2f7ub3
wy/n7sm3l3jmro8JBn9lzYtgpAVM4QoQIRRKG0xpaL2qFKp0lO6hA0ctZ73QR3+CRfHjwcUAHBqq
LDHF8MstIHtykssoa1j2AfJ374d/frjuwT1QmMVP/HD+92/8ZkU3FD+hTfe//446DnUyut9b9vp4
XH8f1/bu+Hp8/XpdOjqvAhGIIIBXgxwgfkKlgf37s9wqLRuVeHkLoSertlzXDa3Tj3WwkMNd1zeY
IQVyI8iwUBTmO7bEPk/jdMTk2zvbdm0Xg3boUt5/7bYwAmkz3HNx/IF5+HI0lWKmKWQ2Q+gB7nav
O/vw6a7efhH65iws8XUmx4ZzZol9ydm8iZkveWYAS7vDAcsGFcXb8e2USHM+BMozJjUHdnJk2txQ
wtzMozpE1/juYNvvB/c3XcEdrPXCqXBSLrllhxuI1KV5EOewc/j8/Pn8/OzTiT5DInGiuTXh9/gn
mHb2jrV++i6sp++nnrK/vkcKBj32Hwuh50SGeP1FCuCGBtFxUnEHSAV61Yy9HFg22y6b+w2ml2lH
Wuu1ZS0M//p5FOsIFOAfY1xQ7/VMHNSSGbPh/dR9XGFnwpK9thdMXYlVgvQbN2xUKPR/ZDG592cR
5dCxMWtm6sB2gLth254FAgwP47PZz9teND+XZza5mqZvxkNblw1sokOL4pcYwpgpfcVoYyu0fq/e
Vg/7h/3eWVjE60c4brBcObEtOzkQYxhGBMyp6z6vPqy7paAyF9EvppRc7kLdl2Qw07Lh2QfQ5yB6
PqzgqS9LbnKNW+CGw/mkFiaVJJ4MvdvuZkXvliyc6qtXXq8Rgg5r0Oxe9YQpUZ4JMXhn2UrtdPre
ua1ju5ApLZxfp1BprdkeWEgo5rf/mVlu+8eKl6aTBLPMP2L63lrvr7XT4zgYrcaunc7G6537SHFS
Mn3UBvqodPUGCk2rAUA1wftdhr8w/+vbnnt6Nrs1H9zBZGQB+KDJP0vLjlH7cPoFG4dtHnai4hhl
m5X9gl/xY4//PG0mbCf8sNk2vv1VGtsvN75K5R77hNIrWygr/7OH//kg9qtr/3N6s69g34KfOBHY
j6UvUJhL818gA8UCWUZUtlBMunT5PAd7FKlA2cqmBBnF6QdC5CN9w+jvrC0Lk/bRXUpqrlJPlEVU
E6KkoChHeUThdoBS1YHSGbDbtWNFWw2MhHjQM2PVUZIlNYaTNM/FIDljXFRuokyIAkPB4ZfTe5/6
FIQPVkd/43cTHfCrzzI3B+OlGPZq/2A9bh5XG8fB8L+/j1+Ylo3LNtLrcbc+2sfX191x3dJv3+7p
19LLydVVBPkxmxQkBFDBg9TV5YqocZ9mQBzFlpyJAL7lY5wD3yApKA2Xg9fqq0mfwo1fZclCkJ1Z
EuDlVdxL0LKnX8nzGJ5QjhOBJOmAlxWKFv3WBkn8uzqq0TbOKmkhhZs1pyFHJ7jaoxzNnV8AROlV
N0HStRM+SYk3MNORASmWluhBr/H5YNWCa0OiDl2IuK9yrub3oah4zJCEBwNJs1p5sMIsoBNocxU3
EN5976XO3CF7A24MxLOj/JQAJq+tbm/26wsf9x28F8aDKbYevkOLPGrInpuYrp4+gGSCFAdouXvZ
XkfglJwy66gR7k1hAbzFgi+3DS4mgvOseoJs5QiJa4tIkCPvDZ+i4E0zFe/jmRg7KUr0law6t4c9
484XRrkTwVOKVo16GG2GwImKbTWkeM52hW4tDB//wRSIRcC4DQoFWeUWuvbMVoZ2ZAxaxRwshKtC
dpIqtOXO9ryFg479UVdTaeJ2CVk9XdJ45zXiXCd+BfGEwbyfGohzvU1L9HfzJqA2hlss2Nn5Aksk
ki4rmV5zMJbWONij9J3477dn7DoRYT4JIbX/Z4RL6IIq8KZKA9OUWOtiDfZcsXYExW/f085MHM2I
yNqPJ/EpG5LITYqi3zdANneQFhXCTfw/pF3ZbuO6sv0iARI18lWT7cRJZ+50XoQeNc+iKOnr71Jw
sNumdU3sc4C8GUipyGKxWMNaRWrKHkIX95HwQUKg1yZkaVJDhdbEt9GynADHHRMr0a09PkfJI00P
LQ1TRn3LvktNr9NkH7AKuNxZdHQi54noSWx0IUNuLHaJD0DO0Rs0r1QC3ThY6h1SrLWZurXioy3Y
BkZa+9MwD5L9WC/8a9KF/VBmYzbnFiZcq7tkuF/syCXpD2f2Of+KSZKiC/tOovG2nf1VWFhxCoLg
seqgsB59FPnT3NyVxp/ram36APpXhBBX1626aM0qAlDVavcTBCCl82VcgPiuSi4VmTLr7yfvaKOs
VaeosX56Nt/X7EOhakikFMCbjvREH8GT01zX825cpQwAyUK3jrHjjmcDR8ruAptK3PYagl2zCcFt
17TKTXNdvWl54Nw16L1lHadqlwJ1f7gB9O71zfoEGrgmT/DYLch/MqZAXkXd5T3607v6fvlR/IgP
9SF7atxul7/AIH+Ykmh4a+/AUwpMGhPUKmitPt87S2+LLqopeH+bx5R/jzNA1spA9iQyPuuRJ/bB
SK6VfISMNkeTGNBpCdtzYMReX8Kt0OZEk89sz4kUAtBnbrWQUhb6C+F6wAZfHXkOJALJ4d2yREBD
gn/B0AkanoTDC3h6o6MJAKCBAB93YQmU2fmdpWg3Mm95tLuu1ubinQgTjrFWmNY0ahDGIx5Y8WMG
ltRu/HFdyObanQhZP+Jk7SJ4QESFEGLj2iPjXWmFBXoH1Ujmaje1wdgV4JYwcXEBjuwMVbzMPa7w
BrAe9c9p5O5slr6pBV1LAid5LoCtrdV4IlQeQ+uf/iWZvndM8hmb6v79is8854m6oLgYU6XBV1QZ
GEW/T+aNXjxHsjrtlhQkZPGeAE87QYLqfFEpxR2OuUBgYC/3Ru5T516ZfEcGubm1ogivV8w0dH2Z
VDzAzZj0vAT9Uh9PYKL71oPMh2eS+udlig0RAubF0R+5TvdevBxnkDOrdJWiqQCbZkWLzgS9qJ19
TloAvMP/Y1YH5FZdEOcOu3OcpQnUDCA5d5OFsWYQqhZO+5sryJWCoKSOKboNsgTNPXFBfqt9YWbo
QIxBVlKbldqG/Qw0/MBwymE4jqM+qbuiNCdEJp3RGL6hV7Eq8YNbm4VCFCrPOlJ71meO5cQkiopo
CsOYvNdqxK+ioNSAze+4bJYUXdfjKvp5wLwhxgHu2dracm4UTaPprWJjIdsuZiFmLf8UjWlILuRN
IeA/QifeisctEmVFzMCIGDiHQU/a36ag44mrROIDN9cLHEsACtIxPCWiGFpjwtplAedwOpDcn6aP
TutcawJj6dTKYMy21KGf3J5g5UUdS1izCHWHdp7hnfIZZf/6cSwkk4ObApCx0wy0SAGSTngVO4BX
UooCypgrvQ87ZMPP6/51WwCAu1WqwheINMY0zqaYGqAxXrj9C2CqngNQaMmmf15womlhMgoAsg5e
3eAuOzetuiMlxnkyEL710U5LA0rwoi19xcIg1luMFshWOQIOwqWKRPK2dn8Fr7+fnJ2xice5K0Cb
bLfV93G0PSMmkmOzZW6nugkXlNYXDljZoFtMvplE9/UpUBwznE3Jbbt6y4s1RMOXbVg2Wh5FSwAE
r+2gJA2mUluLvKT9OWG0Ac+Abswe0CNueUZVHNVcFoVtqgfmBGCcGLARsapZovw4RCPEzqOVAI5Q
9/PM/lHUOiYtf103xW0zwT2BBLWFOp5YlFKRLK6slQRybHTPio52/WW27pP0QPTfdbs3zUeFvNiy
Vrf1jF4s7Eqdi3K0auD9fm4jRlqDVnYlu7a65IGgeab61YLJx8l3Bg+va7h5I6LFjABxC2k10cW2
iUHquYcrV1p6z1PiaaCGHmJZ98LWniHR/48YIWIveoPVgwVPPkc6cAD45JV27abA/89Ysb+ukkyW
cMkbOaC2lRGyxuqbU9xW+V3R3DMZY9xlY+B6y6PqCvAOMBJeIBLHZTr3Om5jD4+R36zPvFZlrl0k
SBUbbpl0D3lV+HX7I5W2PG26EAtA0yqAFUDMIXjg2hgTuyUwj3bA867X0JgYZzKQbZkQcm6DmWpX
sAwISXn+xiP1xS5lIjbNHHcVenzX+NIR9FBmm06LgptkVtjvNk4PDZ89MFftHf7RdrJJ8K2HCBBM
/5EmKKSreOTzGl6RaQsCaZUFSLm6Mf8Oquqv0UjvNfPrdUPczKeCghM0XgR4vejAOF9D09aVMlUg
sk6aR76Untakr7ZTv1Xq7HKw/5noVxsqDPpH+rtOZ58ww2dOE9idrDFxe63/fopwAKMxm4uixbVD
Te61wOqk90MbMHMIACd7Xe2NhQZ8FwZ9V2R7vJSFbe07srTlJ5HKBPbEfpcBFcjcW3bpx86Hwr3/
TZqwrSlzAHpVgsjawnvZWl7b+H2KCeo0eDJh1LH6984F9LlotUALiY3AQXAufdOZC+GgVQV5wA55
P6b8MocnZ2n962pt3K02ojg8IIARiNKAEJ8AV0lJu3KlPAXEcfdi8T2mmCpjrxWYqCR4PTeSfPHW
rmnIFZOVKRJN1oJiTslWNFfcdMXyMLVeUk23JDiwLBiHXtLhv2GLGMRFBtwGniuGwgXdVMXqYnUl
2+2ZczshrnAnBp5CE1gfUW4/WMa/RngjCL3hoW2gHwFV2BF0W+J6inIFrjrjZMcwdzWgpMFxzq7v
2cbFcypGHIzsetKYwyomwrMo6+8adDs2JJyI5M7eikps0GqiDIdZRHCPCCespSYbmgW0u0vTgaIp
xryLO1SkvZ0L41GZ+vTRSWf9Z9RaQzhXYDtPMgtzyUYih1vdugbXgQOUA7GXa1/VuY9TEoeUg6Ph
W7Jj4/TA5x+8JVpjd1fXQ0WFQ0M9hbbfr6/1prmeiF2vr5MwGqQS5TQmBPH7pDy2NQ5iYr3VibNT
6PLQ2hloCaS8O6sqQlh2pqoQV5vRhFmtSi+8hvyemmAad8Q4xPRo04NtfKHDKyvD1iyAf3bgkeQJ
ueUPTpdZ2HJVKTV75tA3nT5S9YOTsMAUTsduTJC+0x44wd7/tsCCX10w45rWFgTWswIs9a/t8lpG
sUvqzOPlh5ZI/OqmT3As0C4jpnJ0ESGY8WGp4xpmNADyQOn3AxA5RsdTgTXOe0m6+nJgf/UHyClg
SgswSqA+PjeePJ6iUUmhm241KnLjKRpA+Ax4/9Iowe8X/TRiAI7nCSc3aCt+ViJN97k9WB4SwBSX
eFIeri/2lvZoMjDWpkRMBYo9DpQ3bWZWBiwrcgLbbG6NbJf1oaMAoqJcdteFXYKeQf0TaWJGD/QB
8dCkJvJT1RcGXFalBaI6Gx7hvLykNnxeZn7Vkbs2CRvNJ559sNKXJjvCSSvlk2q72cPkK76WST5s
I+TEd611cKTPVmKm821R9F5BSg2rMKEumrfNF1wNkoXectEg9gHoLvILmBYQjjDNo6RThtVb5amd
+/OYg8BhtvmBdEubAo2FDs/XV3tLIppv0dSI1nCkZARbG1tUzJwKZBBL2mVfWNwjT6Yu+V2L2Vc/
iodeEn1tPOjQJGOjdQU9EoAYFhYRjw9TQSczHuW94kfssMBik9/Xddq8gE6FCN7XmJZe5QmEjArF
kHiTeVOsBIWpgxucAxN02i3IpFQZfZxsCnid9JfkAzaqkICB/7uP66qfuH+DDTlBPI9gHsCMdft9
ZK/WEnANzRJfJ3JXJnhIfLsuc9M64ZhggTikhjhiV6pKnGcdTKfg1I3K/sgjGeHLlq2sQ2YrrBxw
163VTZxohSm2fEFjDRAS+qNa3NrTk0J2lD9eV2TT2VhoqEJTAMY5xXkFp9a71qpXZxNXD7mu3LRJ
+zw7aRAzdp/EnX9d3Oa62YgqDaTC8VwVjpw6xHwowUDmYRgSYOVWTY/W4rxdF7Jl9TCHf4QI9tBk
eKInI4SY5gRMyxY4Arnfku/XpWwGO8QB0Tz6Hex1yPd8gwoEs1WWW7B7o3zsuAYK4eaQ8mSvRKDJ
zI09a+gtN3/bVAZr//+IxmMSUR8yryIjtIUWYRqlFA8PhlOWftMUC/OcJByTyJtYuSvND15PO3Rp
S7zyZc+pYWqfMpFPRqJPbAHUJgaEKXNZQw+6r6vCpZPtx+mbPpO9olg3ffPSxcktSis+GDu8CLCF
3twbboYAZbBfjSzZG8xAS8/P67uhX8SAnx+2EoeuOVxUCM53o4uzsUY7c+E5tdIDKh4AEYlZqwQA
TWn2RiJ1+ebQgh5SnfE9SoG537EB9Wlg/OVePCyR24LN6GvVNepDFZEs8lU+mAVwx3JmAHtjGm6q
SZ/QUTFbum+TpPnFsjHmPki/p19FlRm/k6hLw96Y5snlqUV+2GNnHio+57dz7LDJi+JueWK0016a
Qc2/RX27NsYlfQiitL48KhWjYJ0da0mOfmtlNGQPbbwOthrK0LI5lj3s1J4BVqhYCwlQ7T00TQdO
aL0u/dlxgI2JTJLkFXlx2FfQXLSloJ0XkydoaDvfkslJMKS0gLtxaF6iCmkGXdZ8eHHSBQnCfcpt
y5gzzD8iYdkg6j1a7CaSEdlfeMhVBkC+CJJsGK9XBcMqZ/SzU55BC+2oTj4bv412qOeHmUvc1qeJ
nj0pPiWhiEZAZ6djduZ8vRgwEeM5QnTAvOnn4K+t6nYI9+WS5/SweM3j5PWSl8RlVkqQuRrPyS3j
VACjtvBm9KbQ+JPfcuDtLrv6WNy3h+ETmUi2ZRdvF0Hg+vuJwMIcOsseIVDdxU/la3rMD1PQeOrT
dX+wYfSfQMr/WUsxrDWbNLF4twYloR2yzO1DE+qMkjBAJkWwv6xKkJtf46vp5+LHj9GR1K7iy6az
JUv2GcKfLJkTk2goOKRkx2hXe8nX3gcjUWhLKkWXt8r51ojdGUwzBpTbIMd41MJxP9x2AfzCe7GT
BR2bx9b4x9DJ6jhOFFqIXSI+gCBL3S/gee8OEXm9vv+XUSkCXlQNNTwh4fVwhM9loMIwqsOSIs1a
fGuUG/hevx6D2XqK7NChu5z8sdWwtiXZrIug7VPq+phczy8Vp3fMhEWg9C5KL1q54tLBTaN9i0ug
lp3b1bIEXwH1wBOrEorIXkz7awUreiB8gU7DYkGtt2g7/ArsPtz6rh1pgTNGiQuSsB06HPx4kZE9
bbkqBD0OdRCC6ECsFwy/MaKMGjVCrIx5PGjCal8fgfne3Eb7Nd+6MxvAeWvP8dfru7qxvGdihTxE
kQ2akQD6F3w+N8sIXPZf6JMA55rk2XTZU4ZgAhMGGDRYlXPEqjOSvuOAahgS5GMHmsMkScY7hAf8
T8qQjlANhmZkK2+mH05lsPtq4o3uqmOONMGU9zfcnroncJ70sQtuzPK1S438oS0U9qOhyiK53S/z
F/hW5DGBxEpBAHhROEnLBtjQwALzyCN7o24Z6MRNAK633NRhPbrqS7+/vgkb1/qZQGETzNpc08YQ
SPtHHbS4tmzWeGuXTzUSXq2DEQ+OgmDN0/QgU9HCipJIqnqZ4V9XZMMN4RViWRgvRN75YphEaceW
pRriE8dC9YPl95WOXPrYSVqANtYLz2OE6RiGRW+0OJZZlYDI4xiT8JjD/VRB4Dl51xXZClEw2YvJ
dn2d/RQfcTzRDD6Cu8gDpH+nBaQKRkYAOzy6nSbDxd7YHORK1q4pwE0gthM2Z1SNphgj+O4EuO3V
Rzd9Geogy2VWvanSiRjhihg5b6dsRiw07+gz4A6IVz/Zt8WX6CH1hj9V7ALCgoQZbttW4lovM2K4
BgGWjJXEGAYANAXfZuj5EOU5NNSezWfjxgiUIPthPP4w75F/HL384FQu26OhxksPugcQ0R2XAbNu
mMzZJwhHLDdpSpx5XeTqm+XcZYvMwW1cH2cChF3M1BToiBQCzJ966g6Rm7qja/gpcdUkYD8sWZJ1
K1A6XVNhO5O0SMYsgYUmB3ZXY2zOj47LDuh5y03lao/Kbv7K3Mx7018GSYi2GeGeihbid0Up9MIg
ULV7B9rxIXX88avhtgBZXA3JG57y8N87yLPFXY/QSXiToCN0LNLVr4CgUFWCGHxz1w+8zD6ElwKw
U6yhXHWqSH6wxmxfyygjt4/530OwbuiJDm2TFO0yQ4e2ikMKqqV++mphAlKGl7EpB5wn60Sfhiys
YIjmiAT6WEJOqT0uJkrwzndwn9AskazYhq8HPORfOYIBWjTvZ0A4A2deeZjHu55/VZjM0jYP1YkM
wdJyAIyAoxkylvgpi1CFK4MKxaeY74fljnSPaXVQ6ff5v7guz1QTzA3pc6qkzuosDI9h7IO1qtfU
gLoLrxudbAlFo0tqDHAzqBeB4bf50qFrVs/9/02GYHZzvUQlGSCji58WZ19zDx2ZMue3eXowzAnA
BzzdL5KQDHOcgObHgrWAvWamT9N9BNryAgiT6us8u0YKUqbnPgLTtVaj3PWiyCKPzacWpgbQLwT4
CYBuCWZf9y14xmqYPWtD3X4cy7ACOjRK7VFJXZVyV52ORS3ZwK2ofS0Ur8ybYDPC8+H8UA9mYnXz
mjYEZbYfHZofC0biWxd8gG78xfSaO/VpUjAif31PtyLUM7HCpmaKnmEVHDz3djbelVMYu253O3ns
vX1ub2XP2C2Pcqqk8PCzgWo/d5qNDGW5b4w7zKQ6Pfr+g+tKrd8svL9OdbKE3FZHSycZVilm9141
vrHcOWPjAjepn8KofL8ubDMkOdHpE1zhxBtrSjstLYG03o13kw+KJC/7YgNOmoBneof3D3kHS6Wf
PD3rN2BJywCg5o2Z7NzIdBaiknoCuVeUwHyWLx+pm98t+95LnmnwmxyAXIpBmwaVw9tb2Zzklt/B
adUMC03TBEnvc6tdGi0HNilCwaLzuw5EX7ZnK0/XV/j/sdG/QgQbBZOik3czdBvC0Tf37B45xe/l
kfuRO+74nskivK38BAzor0DBTBmAPghgpfFs22lFGO2ml/ixfp8WTwPLlStLYm6uIXr0wdaKggE6
ss7XEOMEBm3XeC+tEDwfh2zPZc+cbRH/ZHtFGDqQRGY8neDSjDJz0bA95bHby3jmNlz3WdpDMMEx
z1XFSZH2qFOgLTv3miz63/AeSBmuxXeC1mFL7AYo7LEfuIMETg8nnCt/JpTdEtCISnzixmKdiRH0
GBJ9SDsKMXp8jLPjmOzNSOLtN5fqRBPhilmI4rRxXpaA/V583qtuE79cPzQyJdYvOPFKShd3yEdA
CdRd0F/3JxkH15Rxhm2dTIBe4oWONzr4oj8vtRMpCzqdMXEEKVkMTM8UuYCkcCvdrap7pGYgbzL9
pQ+a+nVir5FsQnM9hoKfP5O+2suJ9Bz8tRmGCxGfjtmup/azOqKzChjUsW4FXV/4GRqaKqffXV/a
1addEyv4vLTIYry+ofSiP/XRsTDvJu2b3n3oy7+Oi5E4sAE8BqJQ1DDFFkbAy7dWr9oZMDlVwGqz
9r60FLCXJZLE6OU6oo8DPWEGSDyRNLiI8wfWDtVsYcawwtw2u2umZw5Qdq4f1AGDtQ8VlxSfLo0T
dGirLBXHGLgUgn+dmtLCALidewXa2bXXPHlS+m/XN0kiQmzxM5lV0aiGiMZku85415nl97IRno33
66oIxmswX6Nf0t1HGh3wRMJI0qK55R+n8co/1G1ue90dOtf+UO6s59yv99dVu3Qe50IFs5+VxuZ8
gtDWxuxk1vtc5sk3YhqIWDHPkWdxML8uXEkt0LeTtI0gIqhexhD0wmG2qw70WBx6tOt61V6v3uxd
4z0Cp/SY7ehRNr5+6evPv0BwwqWhWJWa4gtsYJArB5MEow62rvHt+lpuiEETzppgdFBEhCs7dyE4
XkAnYCkUZK8mvdWn0FZfmKxF7xIyDdgrmI1DrYOomA/9rNyfeCq1J7QtixIRqVs+5W8AZYyDTPOQ
1nHTm3QX+QVwmL3sbgzisHym0uhw4zScyRcOXFsspKeofXjsZgk1vwiNb9r9HBK3eHXuftm777+u
L+vGxXCmsFjiQ+NUB2x+CIw+TM3lYKp7G281F3Sdd2wKtT9o+3QlIi/dMgoeFA1jaGlfc5/CnZqp
s9KZaB/GA0p5zh7a+/EZDe3WESxGo7vs6IfmodMk8nRTWtDcsiJnhXhAKX/N9K7Lf7K9pjJbWh7F
sKIiKtyljZ4Kld3zRekPmhopkvO/peiptPVrTqTltpktio7BwSptc9dovk9V8ULib+As3s/Dn+vL
umE5DgFIDxwcUFAAKH8uLMuaJGpBWA2qzNib1O/TzFyreb4uZMOjOesRBCMOWp2ATXkuZNKmobYp
Q1y6dkO5KA7ajwgBHYlVbolZCYOBvL72l19sU+qUma1wPLGR6E8RsDj/PpQH3Seqfis4IkYVxS6B
lKZKSXI0uixV7xP7DcPFbiIbq9vaEkCEogt1lYVRsPPVMuwibbiDQpviPI59WDAf7XzXN2QjInCM
lbMASJIbBdo5oaXWjgPaUqIwX96TjrsZpn5QptVCzI6huCBDUkejJT77PKxycOOgSoJhLWgl1vWS
RSlpEmM+REd3+uKqRjR7ZaRGD5Nuw87tBJk0LGZjeLYzMp/yhAPU3UHvClJfChrJkHTtPYMryPin
S88PnCvGWxn1eI2kKkDTs0bPF3/UEVCppTUkO8YLXfNHBFfHvuPsiHJjd99qc8xuGzs1HiwQlB3M
ZV5CEOMktxYp1Q8y1xiFSJ3+APIikKNpGiY4XWMxtBaDLbnSuW1MrT+lWk/hYjjzj1SZzce6j8rn
RAGccoNB8lsD4IehCRmPjRNbt01VkcQvJzreGIVlvY/o89uRfE7WeQsOBH0tVqr7OnVGf1GLPvZm
0G9+R9yNzmMSa/WBWbA3t+OAgOJgMVtu0ZvGoweqqPqXbKLO6HGqU9A7VUl9sM1kfmtYl4R2OlJQ
F2kDhiB4bu2SVF/AguXUzezHbEaD6EIS5UsB9LD3vF2ix3roU/SN2WYLmCIl8+1m5t3NaABPDOno
pLqtGnBkYxv1ONBpPv8mLQGbwcLz8iVlpEH6zFTVsOr79E8/tAUJQQJcIQlk2yxHug1gQcTgYG8C
EXDijomT/dDiTg8wVG5MLjra9KOR9MiqDxZoq66b/GUCBSlotAsi84hBPUyQnp+qFLFqooCDySNA
8TbA+EWUYbdk6i4dGg9TrL8zRZZn+OylEE0ewzUo1SHAh8MQZI5l2ybxAL+nPCNBVR3fa89e3PLO
ANjp/XibetazeZ8Hrc8eyh9J4CAMI7ErQ/zecouAScGI4gp0jAHac83NKLaNqsRh1/PQinWXTdL4
Y+OCdE5FCFeWzqOpdgaIoFFoMpfczd4P5JFtlzzQytcf20N67Fx6kHUayVQTwrumKux64JAb62j+
KTDLVx2um41MgpCbGmaNAWVk9ZQ4X316P5HH6wK2QimEFIgr0AD82Zh+vj0D3h91NcyIHWuifNij
bX+rkhhJxNapUPWhS1+EZUSBh2CU1ri4QxKlxEfbdfmri/UM9pv2t03KR9nk25bqp9epEBoUcTTx
2MB1ytnrijNuJZLi/JbVnApYP+Ak0HG6Ia9JO6EWwMlbTqpdS4HdPjc3FfkvJJ1eqcJrg5YVPEqG
Nsx++shNy89YAwIEjiYWGVSh7PIWFk2tWd1wBZd3P++17qbHU5t41y1mIz7EwISBeBRjEyB7EeKD
dJzJCG+GaDSvwtKsw3JnPQNdPDAibfe/iRLWbarVMp8V5L6jJt3z+FAVIEwc/EG9S/713JGB0OpE
K2HhJs2OxzxCoQIjgv5gpWB18Iv6zVBbv1IsyRJuXQYrgj+SLphx0cRGijauR9ZTLCHoxdM+dRuw
fBl72umuOR14JjOKLUM/FScYeq/lxlwpEDeXqPaP/qz+iUZ3LN6u79ZGg7iz0l6t9SUkXkxxbGGk
ZpfwZsQzMGCBvafPv1FD/okrp0OtCbybO3XPb+m+eefUl/WWbhk+gnykbcnnGLnwBLUYmDwLE7IT
ZXDR2+2gT0Rb6uC6ihIp4rtzBoSOlc64UbOkcp0EI6pPFguvy9jarRNNxORIuWACKZ+hidmY1o4D
vw0FQu0OuKoayspR9vy/iRPOWDobbdEXEKfrPwv7Z4UIuYkmN8m+XpfzmawVo5FTvYQTlrWloynr
Kyz9Tl9U5Brd5YikGS7Pox2goAXclXsnTH9IxK7VuAuxCDsQBqE7Criq516+gwvpIoZZmhE3aGli
7v2JkWdtRho39ZM6HGZ5Z8PW+V4bJM01U4BJakFVmoBbNF4na/QabOLNAqpPxp4Zb8pA6+5HFJkV
Kuma2vLKFLhqUFGlNlq0ztVEJMx1e50LVbjBAIz5AMIqYLemlXponPYdDAiyWvqmxLW3H6V0gyKG
OJdoscHo2xxXTT0XNvoBtHTZ5zzVPkgegbawNdqo2JUYSfm4vqMbcQHmTzAhCZgSPCvE7l5scZVb
AE0AtZJ5qNmdHbW76xI2TjkFgwucCbCNVry6c80UNFw7BkP/sJrnZWAuauJbXT+hE9H+fV3SxRoC
PQkdtMh/rFAC+DuXhAG5WeOUVZ4xDC6Z9hr71RmPZvrTkoHbXniVVRIyrSbevxhAFHeLZWCm1mow
aY6AUM3UwdfTvYWMWSS5BC5MX5AjaJT1lCEjCo10uwjx7PrpYLIWQGhhXtBvZmTcgOFcYvoyket2
nsRxdsWRsVogEo8MAKL5SfLUz7E31sBM+JmMMgSN7ZVEnyCAgMglmMeMyc2C2KAozWJUS8b7BvRa
Y/po5v860FqX0oRlrKkelHyEQGuJEGmpJQT1xVezvFOKEMw/gLoMWp661+1wcwlPRAmXQNVM1J50
iJoVADURl5QsKIqbGJhDeX4Ede91cRdHWNBMOGB6qicq7dYlBGxdnkS3Mef76yIugxFBhmCIZUrL
1GDr6s0flfW0UmYlE6izbobsplvCnAPGyS2aPerhijl7VvrK6ZM1PKBQhe75F8nXrAt4dgsJXyPY
aEZYXasGvgZMd6y7NczRRUbSHdEn3li3NOpcooYYi0yqgCWhRPhqKBfCkZPE7OPKmii2kCgWOC2d
fq7QvUW+5QgjAD94rwAIwtHy3Uxr4EaiK6j7qCg4uZqolG3FpnwAOiK/C6pSOO3zA4rXwsxTZQWn
1CyMnaE1GXCLFXtVLVQoSn2voM9rLKPvhtW9G6rEO1wW0bD0joak/XpVgb1ROEa1zkarcKD9yL/y
yvIjAohMp/TMuH2LKDnYtR00Uw7TmILYzN85r4LIGo5dWVeSY7blOk4/RThmZmTqUzFgIYBX28RJ
oNLfenKntvF/s+KngoQVH4D7hic5BLV24xX5m+7siNq4ff1iIbep4Kk7gu+8edCTQaLiZXvb53Kv
VyfwulWkFM43mwKqdmwplnvNiehNYFq/dPURWPHZZAZ59iWZ70sSXLfw7XX9K3N1byc3wGLgZLEW
MgFVsbQBAehJ4VtZyXddkU7fRtrwp+sSty5uKPofLS8g78alY4WBIBJw58yroxY3t31Xpc8lrTyk
dP3r0i7Bzz8XFQOIIKBA1CNySBUAXKmZquJ/J46bLJ6qPppG4Tb2i2P9yLgHonc3Nd7r6Av710BH
56LFqd9+UkyQnUP00E4h4EZKxvxSRw48l/nIi0h9lYQ2AcdScVIvqht2NylLRyCprN+SKOxmj8R3
yDQDi/gGfW324i0ygL3LVixBpmA59rIUlVZDppWjBcIOC9XwlOjoZKFi3lrtbokCSwGH8nfJhq4H
UHTJp7oKz9V0dBRWaJCLERGvo4duuDctOEJv4MeSoXN88KMixPMEwxyRJZsB2DwveIuhRgXgVgCg
nJ8Xrc/mnJZGBbvpXkEPChBrEN8kb4Uiu3vW/3Sh54mk9UtOTuYwjYU6cUiqgXLWJImvj2nYKP8a
xhrbuIbsAAxeSUEuGtC0cQKOiwaFFKTY7SyLXSeGz6kM4yPXmGSkYWv5kOPQLbRmoL9ELMM5bVdq
iqpUnkIqD1hALh0SoO+3j5Eho+7bWr9TUYJ96qjCxDrKM0hrlJ2f64BaLZzM8htLBuJ5+T5f1/BE
K8EkbQALjGMJUXV125MPQh8swCW2x6T5ibqWvnyo2psW7cn4FdS92oRGfcmza8unnnyAmFypJrQj
YfoLYUL9qyxvVOeoGZnnkIcylVXz12UTzfJUlBATjG1k9DSOa69f7D958pZXGO63Rr9BEcZpknA0
ColyWxKxwP9ci8LqJkvalON6YZjGr0y5zRtXiWo3AWe7epcVsgO+ZTZ/pcGfnh+7SGvnjDS4/+2q
vknrft/0EQLO39e92JYUuoL/GhhGNdF3ci5FySwl78cIxlmZB9qzV9YkPjjbg+tiNo/biRghatKd
pEg1A2IQRd4OtREuEJFO5r4riaRVbWOXMH6PqUo0L1oWxlIEjdLiPyZoU94HRWRQn6tlh5EE+yEb
FNU3uylx0SjaSeKJ9TUiGKQJEiVgXIPsHq1461Kf+MmqYVZSlkmNKkyqPOmstAGM6owSI1yNTJRi
IEmE7hUb6RNdMMKl1aO61PEwLts3cCap6XFe3D76cOjsYnLZ1WSNwZclSKCsI8+NFn/g5q4gW+d6
tfUIkL9Wrb3UaVwdQ3QFG1222N7MkIrj5p6SJUiJ4eamctAZSNTtODCHdDcsADeP+X1aoQ/b4sFi
2S9qrbmOU+wKmocZzf2mol4OIO3r5rZhAyDuBnUgptR1mMC6VSdbseTIJxSKBl4eG2Fy4bZOYEVB
y77Fegs+AYm0rXgZ1WCA8ACzhmCGU9iTzkFCgazi7BJzNT845rlRjrLMR3vZazzgbKeY3nUNNxwt
/JANEFAU9zDnKLwOzBqdEsVi1B4QGfw0RpHPDur4vnOOrZFK9Ns4vDAAimsSaEZr9835as4TL9qp
gXqoyvtNhHg1c4vsVzk8XtdpY9dMDMOj6oCxbcw8rzqf7Jo9Vkqaj9BpGnYmQa4uOcT8heR4YQ57
G57+fxO3fs6JuFrrFtVel3CKX2uauBq9z8YvSfRa8dEt/5tHFbTDUPqKkKtrIlxZ2bTp1KtW7QF0
pnDcDqnsLNf8nryljtubh6W+qyPJS25r52xsG84AjgJga89VjAkzp6TgtTd2/gCww6r4Xc0vXO0k
S7lhjQAz+CtHcO9xScFAosEpmc5+BFKr5ZqKgdqNVzTSLqDVskUHiHsKuFoETUCovJ3rNMdT1xkp
ZNnaw2Q8KJNHkI4Atx8bQGRNQ1vz6ybs0LiV6Ttn/H3daLbOOowToi3Mf1EUCM7Fl5adWeU8fRrp
oP7M24//I+3LdiPHmWafSIAWarulpFJt3pe2+0Zou9ui9n19+j9k4HxdxRKK6DkDzNwM4CxSyWQy
MzLC1Ddqvy1tR9YBZOn8dBSciyVaXaz4xCTnqKwNxrwx8BUNCErMs/2UaaIBmtUPeGKCi2DM0KZB
72FCqtix0uuNFFabvo5u9CT90bNJgO5ee7Od7iKPvVaNtCmtFrtoVsPvmt2ZqQydtvAOFcU9hK6f
pNDa2Cj7tuStgSq64Bsu7nhlQ3keP7uw26m0sVrW7JLKq2IwPpWPUvc7CF8tdizKJ+gC1tpzSQSv
jkukBu7SE++xuYMSSaqaTxYs11XsSjX6Zy076kZ8VxvFS1Omm2l4nDTmS2EPJvynSQMQOBWEc+Hm
c3dHohlTMZTY/KT6nQYPXTW4re1k8V1fOWm/y2e81n80IuDjaixausoIRQBR8YnLNIXymBNYZYqb
t09mcx8Mmzh/vP5t1+4QMDD9PyuEy5qTOOgKSYcVnSBD6pCrbGZlq+o/1QX99nzd2EouhrIRlFMW
EheMX3CnJjKnnChg/HJs60XKE98oXydbeqpl8HAWxjHWgZ7WRQIkAqN8MQcMNoo0tDDaF6DEeYFY
XYySA4N+h3w0w4gaucBfloDKnRaMuKIRCrY88JDxTwQMWdmhWiP/w4x32apUrXcTsHfXt3LFO86M
cAdDz4wsaMHr7szjfYs6DpguIX2C7RPcVKLFcL4fSZZSmOVix/oAZhWdBXRYRbydK9EU6ScmV1DF
wIAy7+p5hUnEBK06B51Vkr7ahWfNHoRNUa4VfZzVfTvJdLn12CoGIAoZpsrgbu7/VMOTGT7preBN
teZzINLBxwfEZkGwn196VsMKNbCQKhUZo0Wys5UXVrxZ40j19nMG+hIx49/9Aak7AD244gE55I7W
VBkplFtgEYhbKrUBtATCowK2KTX9Z2gNQOUnpviaBXoOiV4liykQ2oMBaCupP8CRSOfCEvUx1r4W
iNKB0gOQEj1BLnloQAVWjqFeOFNbp7/zICw+rFKR3ga1KZ8aUw10byrSELSTLD2m82wejQmU3L6i
2GyXdGZRUGuMSHsPdLXSedHMqt6VtawXZBwrURSNbGi+L6NeaDdxu1/q49h0k1kgp4Kolroxmnsd
ZEQpZkK1gtGhfr/+tdcODFAPgAKoyFLRsD/3r9Doyr5sYI+1FU0KIIPfRySQhnxvRUwQzlbXhrYv
mvaoxF80NyRSF522rG2uagUEs2zyVLO8qcMSc5ZzeZukRbTF4gWQh7VnNDQp0cJbpD4vX2ws1aoI
Rc0SI+dG8GpBNuLRDInyNEejqjhan7bvg6ElW5Vk+leld/Yve2S91/QgFqQjej47gKj1NzxYwomC
P8R6tOJET3ypIMPgGlXPmFf3RvJDZ5BbywytcWOpVr7CWUO9Q1FCRZiKr1T7wfCsgp8Y80ogUuVS
8aAEj8qQAPxcFu8quVFtqGAYD6X6oKqjy8Z9Qzy0JK+7ysrnO7O5HLGTVxsx57onVlM6UoqmZzq7
2fRrqavqaUpbwHdbtPOvW1zrPp6Z5E7tOA3haJLFZO3JYOUiPni8lx6sYm5LBSRx5c4Ob1BnaqtN
Xj6U9uv1H7C+ZJCZQSUJMYNPM3DZgrMp7cCyKN+Uhdu0j1aLvhw4ktF7gDNct7aWo2K5/zPHJxgJ
RobKQMFXjWVgGtVtYd9O/a6rHAnTaYsAQGC8lmD+Q5PH+D3WIg23tRfWmX3usoGmKtgZQiw3nHcx
5KOjH+CkDmVnil6Yth31tzKMBWteyQrOTHLxB5rdaEosO6yqD6z/I0O3sPu6vq0rV+iZCe6iLvs+
nUcZu8ogMlwAnyErGx3tVTvbZrNbL1/Wu25xJaiC/QpUIRoY0kCHx+2jNCj2MGszyIzt/WRBEtSi
dv0RBb4p/GZrpvD+h8AJAdUqehDnh9KuM4zihEDCjtLPInd1iPFYCZjsMjrOIkjNyh2KyR/MNiGv
UuyLmgZpwaYDoh7o4GboYuZH5KZeHH/21fb69q35IaZK8JZAbFuQxdyxV3rZCPpUKR3S6cAv5ybp
UkpSwtyhaYuZTo2sMgqZ9fxoSFY7uFmMcSG3CsdMgD1fc08F5LUQKIDU5cUIah+ywMqnGL5TYcgn
BL8rBugDyxTkxitfEZoYCnQbMO6qwOXPv6JMZKtV5qREI5WmYFSW1Sc0Tu3kQxMxiK4dBhBkaDIm
x1Ci5/lz+hxTRgTUh44F5sv8tZxiKjd7EOtl0uhnBdvh4hN8zcXbuVfMQnkHVk8bwo0o3ZwvzpLq
uqyUAtev/CUnPlJaqnQRxYx+PyabxH4vitdQe41zES3r6q7+NWxyL9Kx7BK51WCYSL1TdSA7kNzY
vteDX2ra02rYRMHernx93ka205D72nyLwve5uG2ETD7k+h7wEWFsp6zvDPwUSaodHc47KAASQYVW
/hWbjaPVWzU7hrObTzSUgF12gnz8D5EWL2WCcRVcZheTB6YWaCHRKvxpy/Zi/Y4x8KUU74KPvZaY
ANe30LiayEF49gDVbNUsMGClRzdi2KTqryDzrcWR60087eu4dwyzEyztsq6yCF4of+UalmN8kpoU
kE6W0gwsLaGUbUjum/N7GNySyW+b0OvqB1V+trQvaIRfX+3FV+XMLgHzxGxTt5qVaQDT6nGxkVDz
NMZ/TZkXC8BdQSoBrKoAQ59bqEMl1JoG80ULvFBTPKV/iSWfSNsuiZ00Ek2bXUR4mEOrAdO7OKzA
H3EXlz6Ddt5igHsryhF3mBO3xGnin4UUCYLC2s6dGuKu/abU87AxMYtLyvypm/NnTfiOvQjdy1pA
am+iF7mIDXAxNSJBqlk9MN2sfbMgsFqBKkMQti/SQ87EssqT76/LbVpl33JCwwtUM8wIlIxEd7oQ
cJ/7SgR7Wf04JwvinNxObLmKAnycKdkrQEJKZkkHCy8UEZRAZIhz61EC4LJPsHNxsFeslz69qZtH
k+2uH5617wPdVMzOLZGC8Jj7MZ6t2VhmhsLUAiOq9F6WFcaU8ofrZtY8bYGagENWxb98DS1gsj4T
E6HBSmJykAOlo2GrxC/XrVy+VOAKAKLbaH0TEN7zoCC5jc0ceFnMZ3TSz67SfFXSqATy3UlP6DCy
49AgBlpuNdUbuwu9EEfKKkMn7az/EgwxIK6hRYKk5YIiTyuNAVNGeDHUc0toHvUjTTA1WpMCEgyF
M0g2SKBAXldGtIlnp5gNwS9YgtLZhf+9F39/AHcsDLtKM3MZhTEgH5J3m8Q85OApgfx6mMkesLwQ
oxKcxDWXPV0zdzb0YMD7PgR6ya7HTdR+NJFfDJo7tx+C77wEpmtr486GnttTZCpY26RD0iIHT2k5
gMjCrPchOOApnpCu2X5oc+IvSNhYRZ6jiYCwq9fd6Wq5/JgkvWoNywY3GElLVZ8MGSXWn1n/rIyP
id20gFUmxG86QfNoLd6hRoTCFFh+gYLgdtnSJpZACR0hVYm3oWlTuwBzf/zUWm4MJGXvXt/si/zt
24/+muP2uiqgziJB/dgJ2fwjnyqvJ8a+7NBOWEQOFfvrurlVH9KRtyx005jn5S+MNoptlDcgFtlZ
7lShl3k7y348iZLB1WVhXBKEJAuqm0/2WTQXHYlgp8qelkPRV/6ohK5V3VgijbZVUzaonIDKkQEf
4O7zss6YUccVQoGsOHK41SQ3KzZT8CvSBAXWNddYxtN1XUWnHTnL+VUYTdbYdpDkdpTWa3XXUB76
5E42BvSKj00rOO1rV8epseXHnNy7SpQA/23CWN43ud/Hikwxc9Tu1E5rBT4oMsUlYEkyVyRTYEob
bs3pM5XuITsmsLHmeCBwQYYHvAwmg7mvpDQAnBcxHKLsUIPt0G0Gi0epSkBGCiytrubE0hLdTjYu
hvbQbBewFGJiStKAWQpu+/79+jlaC/+ny+HOUVz1RMbkHrJiEtEKNGxVRBUdlfTnbKpoM95VlXfd
4uoG2gQAQVDQ4LHOOR8um7DLJ8z5j+yWFJtS3kUg3YkFXieywnkdXnB2N1awAkoQm4L24yeKoPtI
Ue9SJoKPXGLWoQSKE4vH2oLqxqz4+ZdiwA0qsYX5/QzJQp2DkskuqVGltCNfZirtQLau4vrR92HX
QwREAf6jFlzjK0d6GTuRF3gJmq38kR5LtAHL5SeY5Es1PQBZSn3XFzWVzU8Q2QtccyVULeNgANdB
tRAtGu6goa5UAE4qY8F6j4KjtEEB6pkY49aWikMWYtruus8QbCB3kS8bS3CfQc76YkxxVuqx0zR8
zVk2vMGwPMhyXrewctgsVSXQNFnqgCAPPf+EgGylU43uAtDHP8vwFtAVGqcCzn2RDc4nSRrJZgac
HZRia7Ap/kxM6ahY4+b6SlY8/2wl3LcZokTXwhKeUMeofjdOCkoQ7UlpTcGOXbeDcY3zHQOxDOpj
oIB3ZNLTQr5jEaSTUY0WUb59X+X8x0dNALBB/Mc2eVJFFRLOlVbjWT3XoH2lXT2VCWVEsd1AGdH3
sq2CFV7WVbYXgOppx4Zx2MWDaR9HaxnRTweWuLNVDf7MWLyBje5PLidyRGsUCu+t1g4yL6ljyA9G
4xyaNJuSYPBanDVz20H8VobaWqN5SVqqAGzN449gmOX3OGzCox2V088xTM3gIelU7Z2gI+YWTILE
5iCboW+livE7iJL53kzVTHUlq8/9sizzgRpjOMTo49dd4NdBa/ZHu04kEGU3icJ8JQzZjxpYox9S
XWmakxcFey8nS4moFAZZ7lgt0FTQWs43Q1zHtuCAr4UTYGcX4gYAFzBwwH3cEpdfpmCsO8hBQqH7
NZLWkmzH6lgSDz216y67djBOrann1sK4iwDihjXAnCiQ1ehkY2IPJY3rZtY89tQMd9c1Cbil7Alm
FO23kj0kwWPffVZCzeRlb3h/Rf8JPG/ITG1kWeerqQOd2RozkPBXn6XmqpmvkbuExaDjOkixbxZ3
dnVvGA/XF7f2zgBx7F+zy+pP0oWhZWGKVwCm/7Xffa/TIntMm4QavadjBFMmd43ktZEjdTuB4ZWv
Zy/VcARNEAoD/nxu2KrmVrJJC5Z3M/okxc+5ByWX/hD2Lx1kgoxw8iw8A8JE343t7ZwA7msAxsmK
/aSZ/vXfsnIvnf0Ubg/a2kohdYufQgbFQA9edyUdtOVaCwZ84DFAoSU4JyvpExaOe0kB7lvGgNH5
2gMjyCOSDRnGi4ynIgWCxSoTR8+C204qvqAuum2m5qkkIgK+b4ktzslODfOqg3qmJAOoglCWL+Zd
IKdIcSwg6VuJtDcYNh0HJD5JfIhnwAX2CZOCgwy2u8gBfoB9BZMmS06bGAqkNbP+XlaneBuDtKKg
REpSlU5d0L6zRB9f+xAS3DQmrNqzodf3kyyn93KMazgPRRKOay6MXBS9FRCJgruQx6zG4dy0rB+h
Zib1PUrf3Y1sNTqiAnkHwj/x6jp5Rh3mXk99EIdoFDqdX9cd6HKWGnNVeCyDq0bG5wT5wvkHNUPd
bEa7yxxjetFLecOU7NUectrH6ZONZkhoyZi86h2lqanCxvsIQP9Wj55a9Yl08U2gPI+YQ5U0EYvr
yt5ApQtciybOGbgK+b2BnrJGarmCtEcOqrlKa1UnMuc7VJRoUDCvnGUaTx8jNBbS5jOo9KfrG7N2
yMF3A31NkILKeOaf7wthJpgyIxnSNlL2QwP00m7MV0NJ/z2pALXHUgtD8QUvBP7eGeLR0Cu49TTM
1IDU66L0wfwME9zX17PyoZc6I+glwUWB0QC+ydMo6Psq1gTaHvV9xHubvAEoWCtuNu97+YV0m6Cj
oF7SqpGm0AAB/18a7Vi4lTUHTFqCX3O5u0v9HsUMSLri0jW4zFBOwUOKg4UinA7SdwZcDeb7RPpZ
KzEDXw7BFQ0+C4VcY8myT24IKbWR1jKo2rqbm7vn5Z9Hn1Jn7zxNdMvodivIdy/vWyio6Zi8ABcg
zjUvE9ix3tTGCjdSCFlcSH+PgJeqr2MrgLpcPg7OzXBBH0mjVjWLSh8YWOhAbidbxLh0ea0sFvDa
WQisZPS4zzdOT6dIyXRYwIS9N8kv+ewmOYZzZi/4Zxa87/iDxyT6fsBd8T0kw5gDuALiT2LH7X2b
RxDdbrN/hyTBzGk04fYMfB56b7Q15F4re9NXaLBO0gRiG3Y7B191E20mAAnpjFfEKKrcrW0mula4
LnFpIshzV2ZRBIoGkk1EWDyUo/4GjdUlOQrGw5z8MzxyWeZfWzxmMRqAMWNQHXa0uQUlgwXKs4MW
HSzRG2V1TbqGehqQckTlq5EJM1DRBtgMvCwtVeSCghGmm27T9mcu+YLAdZleYk0ntrhTPPakAWEq
bOHJipz8j6wgJ98aQeEQ82NGWTsim0Lb9OPzdcMra8QDzAazBlQjsEQuzVNtK2pMUuTOkH2F4IpV
c9zMhMrx3rRj7z/YQnFhoZUCaO77MjyNVEOd5WAOzB0beHSF+Krqy6WOOYSOtv/eRlUw0YGONHIO
AOL59LVsp0oNpwq2Gt8A+Vhio+ylYEJFsH8rXadzQ9yZK7WpNtIRhrrskLCbufRH7bdqeaBlzNFl
7/MDOi2y+loUO6vxukTwQLhMVWGeoIOHWw/jaXyFKNftNEQyCmoUfXClrHHayHCGpQtqPuVA7ana
70Q0ab1yA5zZ5O41DdFMzQhsziTd2PFGyYKtqe31VtRHEy2OCypl1epxOdZouwMFCj58LGqioGRS
dFAckt6J5E1kvV930ss38tmG8jMUuMshKa5icbmJStu+bdyZ/Jwbgke+M8b17t+tIS2VQQOGJxZ4
rc7voGmU+xrFczz8i8jTpspJ6qOE+l4CroqqGygANIKkZO3An1rkPp6ud5hINUHcICml34yAjybO
YBmbiGVggBVlJ6vWVLxg0WRRQKfCZX6Ap8QsqbE+jDu5U25SHQod0VS4aviaS6JH+sW3AygOqpcY
T1uSTCRd57sZDOrQd50iocnqgOtaAcchM1RAOW+s+AEvtuvf7iJDWaxB1AVCEEjvLq4HFul5kwaw
Jtm/mix0BiJIgb4vsrPnIGeBuxQCRtqqiNGFMPz5M9qmu828/aP50r58jZyPniYO8EMuNnfzz5In
sGyYCClAGiI5+hbAOAnVfdGYUZWaEs1lvIRQfWhvm+I1BlQtwdxDhnn84Z/VajiT3MdLMxCW9yrc
I5x+puhtYo6oiGmebkrlV29h2DoQnL2L9JwzyO2u2s1tn6NaS8fx1lI3GvTPlci/7iMXoZKzwV2v
wRzOmclggyEkB1CjHDoKgHpFBGtZ80U8rlCpQaET3sjFEYD9G6ZGsFOXz6kG6miRlNH6Zv01wIUN
I2mnOSsWA+MTKhKK8sBGQXogWoN9fnpbfdLipIUJi4ElF+SPMxH5mMAEP3lZKKBUypZtaoC8I+Gr
bAu+w/o2gScALAiQeyNcNhCMqtFjdBZriJsFfFfXj6rxeN2nvsMYHxYMjDSjOmKBupLPbQaDGZLR
YxXGi+q/YVbyNQWZv6/4yS73m60QC7zqxCf2uEVVud7Jagl7/UZ5Ut76N9V5TJwACg73x+GoHk1X
9k1XsEgVX/vaIjmPJu2cMMDKsJNh4oaV7tS1O9uHvoOWtkkN844tWgIAsSaNK4sINFf9BOhqQPB0
1AF5ImAlTIzErLFiM7ipsjur+dc39BIWTv4+d5rCvu9jUGTg6pgMh2i9N1lUnm9SkRSGaB3ckaoM
LdSnJcQVdUozZRvIIhyAsu4c/9sqHuFbk06KhxAmUOcwQ/dn9DAf++0naHHZV35IqbHJNuWLSOpO
aJZLLKLAjuZxgFlbdabHh+xLdiKaISM8DO8/Jjfbvdhupgtyp+9X7IVT4tMpkD9EmsG/YDq5k2T0
kiQ627Ta65+qP/nWTfXVus/3cUqnO4azELo1jV/kg0gr9xKTv3jNifXlyJxcymB3BxIiwJGYdDoz
r3iFpnFNx8CTfPUHE9xc3yRQl2sFqQtKPcCt8EijIouUYl5SgPhYfVWvqoNy+MHYKf74CK3HfU2B
njkkMhX57OoyFxwxFNTxD1QnzpdpxfM4DyOWOSYFNXS3RJshvq01R5t2pe7GwW0l6nquLhbssghy
IBZBPZaz2SRB35USFptloP6WvbyjlZ8f9EdMAB6nDebxH4bt6MfePyMa8E1PDXOx1WiqtuplGE7s
21amk/JMgFas9O31cLoWCE7NcNEU3xJ9AhVmZPUdU2voH/25bmA1Vz21wIU0yQwCNQDKE2NpTkXV
fbkh9y2l4bEJXYNa9KXZ5v6DttPvRediJQJpaGfKBIwwKGTwoyrqWDJ9rieJVs2Lgl5NBer73Sia
Q1u52WEFl8ECkMAkGhdwtDiz9bSeEeeIl6N5wuoETWuR1PfKd0LRAsPgMqqSwJ5wAVsOalPrcggZ
x/aLbT7ITDDO9z2sfHaqUYEE8y8m9qGQtOgJnR+uXql0zDNnzDmMruWEW/tOo5Yfu8Gmou0mOiRe
e8geiBN6o9M68+v94Ou3Bl4aOc3umzvEmkPgkdvb2QfP2k6lofuSOtdd6WKnuZ+47NFJmGNW1EqA
8TLMjNwmwyExPC341+MAE/iGeHCDQAij6tw29yFmikHfy5wyPsrpI9EEf385TvwuG+jpGIDjGSbA
J+dLkHo5jLKhYE6rfSn109DuB7YBERSLBIYufH9ZyIkhbq9CO8C5CCG/oGImawj2kfmTpJ6Q4kZd
Ti+/oO9cSNOQ1V6csXRGWVIrOizINV5HCsLZI0bcbn+WLoAVTui3x2jfO9mO0fhWf0gf7V3mIgPw
pefCEzXNLs4IgOoyOmCo2mMmH12I883VshyMZvnAHEX9aiO3w5jLdQdc2dQzA8tmnDhg1saKMUUw
oJt3c7Bh2a4EDlWEW1jxEXTd4Hs62gIQcud8MAkyJdDbxUp1kwYNzdXtQmxhpeiouNcXtHKiTk3x
gt/KaBeaMsLUON+Twu+afW8JMtq11aAa8q0TiQFv/tJOC0aGrtXwUcgnKaFecQgaaI6hpZoIXH7t
859a4m7MXDVmoIpgqYASXpyjiy0cwr14e8DDTk1wHmbnliwXJcF+bUyVRg1VvcAtvSb0J/AxIG7O
v69/oMsnHWeRc7nQHhslHWGxljaLuAIlTuXkh/BYIdUin7rliCDQl4VrziTnf60044ogMNntc+mm
RMvU+WM7oyO/QThAn6iSuZI7+dcXuuKJqFTD34FlBLiEbx62w9AnpNHBNooKXfJCDC+uBTDo72Ya
F6tgA/NGYBsgOqLW+fHVJGPu89FgTu9WtyE1qbU377JHqNw54Nz5MlxoujktTY757ZfmDfQWYDdI
d2T010DDj+vrvXwxYG709Mdw3mrVWaNDvJE5kxND3dRmLsGYvjsficM+Wi/Y5HSsnMINHJUaBQ0E
9/1KKDszz3kyprICqw2wF6n2xyI0LHVaxY8FWNuvr/OyC82tk3PgeFGiamYYmjyNZrS5rTeqlz6D
N+ex3Srb2X/pHbKBjKtH3PbW9u19t0VzRjBvurpcDWwMeCUhkze5e9eyBhsENzbDjKcbaxA4cA3r
bhYx3KxEIHSLgXIGHRC40PgB3i7S1MiYu8jRW2BanqPs5fpmXr5GsJmnBpYfcHIB1SHqeVELA+1n
gyBn03QXHULP2rGP+Va+0/3QyZjn2TtlJ7C8dj5PLV+cnahSqx6WG69Iaf9Gvjp/voNIJ9DNN9LP
6thEuNdFGbxoQ7lD0qtdzkDpEjllsmmy+7b8ur6sS7dYRrrRmv4uZl+kexGDvGNTh8Caxmq7tYP2
1iJzs2sLwGerkYngY5dvITQElp4AesaIQMAbnX+/NJ3LpOtREGGaM3jA+GP2rXWHXzO13Dbzajpt
YvqaPKNkEDq/ZXR5BMdxid3nIRA/AKM7iN+YXCWE+4zEGiWob+IH9BGCzRLtyF14P1BhkeDyy50b
4lZakThN1QiG9Kf0aGKDKfDx5SHaZc4P9VPdWDYVUal9Y6KuLY6LaUmWz3pjwCbAq8/yXnbIe4f9
/GPdRQ4AujT7EMl9rG3nt6AsJJhw9Hiql95UIYy7TJzplU5J7OXMHe17QCDl2IV+Ig1EQN1VD8I1
aYN2DIi1CzpdeeqNWJoZ5j+PmhvvMm/wbA83B7ojkCGLv8Jn86a3nIma7vjZgalI4EArl+gC1/v7
A7gPG9kGpqpN/ICMahtpC91T5Wh9tce339Zm2o9ueBgPmEnwgNwuaH5IngnwhI68v21npwoocBmC
X7R6hk9+EPfV8QYaZzuOUFyYPKMBd2K9iZAqY1T/eqxY/g7vXYDjoVdpIYtV+U5Kk85d0HWQyY7G
O4U1gPtuhvK+U5tNOfy6bmrNrcAsCzomPEXB18zdVkmlA4FJYMoqOvshyeXxYUibwzwl9bbom8hR
p+FDa6bxkETj53XbqwdXNmwTvNdQNOGHW4ZQG6XawnbqiE2BmXuNaFZ6ufH5jQQB4PKYxwAL4Jfn
QTCMwWKWGzHgVTrE9CTkPmYL2vDoR2tOTg/kjgnO8v+wqJO4y4W9WOsiVraIDFF1H4Ovuf1nJDIQ
dqesKFyW06QtkXtNhughGx+a+bOI3lpoOkwJWO1nUYZ+4fGLMVvDAD2GIWUMpp1vIPqyYR13oGDB
6xuZoSkRzPTlb4Vtvkkp4KjX927F2qKxC66cJX8CnuTcmhyZYCcr4soZreyHVbb9Vo2s2mO4yh76
YBIBHy4SDRAngoVsKXQBJHlxzFjYR1ZlJ5UjYwiddlUCzRpFTejY4kXy7ysDJfkyEb4Aj3jeuSgN
e5vJdYUBgdJnde7lfb8bI3Pbdo0g/7w4VVjVMmyEixceD88/38RuGECt3sCUFbfbzBx9Zjbu9dWs
bRwmmRAu0JpfevTnJgImyWjr5BWIIUAG2IfNb5NJnavO5p/rhi7r8FgMsmjsGQ4xLqIlfJ1koRWy
37KshwqqJdB3k7sDpDA8uw92pWz6clvfJmq1V5JyowQiIPxFZMRcGGYscP0Q8BLgDceZtrUpnAvQ
HMmddiullqcU7/b4aKqv6txlVO/A5FT9+0w3FozpH4I0UYa/8Nc8KJy7GIjoylGDyWuD2SvadKdk
/cao6ht0XUF01tBM0tws0/18YrHg015cPYt9tB8AGQbkUOOrknWXt1qlyZVTDgbwyeNkYuS1vwXn
M/NILGWY+usU7/pXXnOnE5s831kn9TgJqAqDmcuF8t1PGfRHeQoV7etm1qKLiRUtdS6ADAkXODOz
T9EhUCsnimxfHsbPStG3qNpvUVHaXDd1ianHNgJRhcY4giZeglymENV2Smagh50C0sHLnCjpiRtC
OEuJWjeBGr3VVW7WvyagVev70P//NM8t1RohLhRWMN90o+llGXjNSTQgiSCQIoHavYMb5A55y4SX
ePhh6vExsOoPwY9Y4QACGhyoMpwdtBP4RmWETgUUIHTUkFh8b+iQqh/AymAH1S9lUvdxoPkddPE6
hqEDxCwBbmntY0OjUQdCQYFWvMyd3tyqJ6u2zcoBE9LN0IyPZTg/SqH8Vs32+/WFrrnvianvGHYS
o5bpWEifWDDVlp1bTHl2F/eoQhg1EQkdrMV29Asw+YUauI7H1XlMUqfW0iCdiBsLagNaVb4PRP+8
vprvysFZzgTXtQEEXCbQ0aHhg3uGmRNkf2oJTuVdRYBrQDL4u0u2aarRvHljrXEwwpep3AXjU6X8
ju3SqdIbqdxk89bMfTJBu8srQ18vN4O2u/7jLr8qZnUB2MMgD/JijHOcr78Z9ZAUfVQ6SuWqykw7
QN4m9TO2H/+Dne/eDGgHwXHBXXCj3Ws9CMJLp0gDqoOhOAZmKtX2JBepWK+uCEtakmBAaPmmL5PK
OhiitHQmTDK086NJ3qbgbswEaf6l40AgFaVUcLuC3xVY8vONs0edDFYAZrl2SA2nklrDCQJk/f++
bTgJaGFjwgWM1Zx7Np2kNzUDxWJfjukBvHzSTVGrhqtCFgvTXo2AFPny4C0EuZhKX7pbIK7lvpIC
JMk4ByAZq80ASVvn653pGIUo4V7bOwABkI6i6XoJ40Y2ryXpgmMezW0W/FbTt+u7tgTj8wOHZYCe
CmvB5DtS6vNvYyasn4ysLzHy7molDTCTQdhBUXW0FXak+3Pd2vpq/lpb/v9JtFKUINLSBNaiQfdm
OTwaqQg3tZzCiwX9L3O6EE7SUqsy0FUqwTG0bboN0/1JdqQx8yMDIhGASwF+f31RK56gaqi4LlNs
CqojXFywRhbb/aiBBxcNH3veSLPsgvnmupHLog8Ojg3qqIUXZiHF5vwtGIdiAsMEOPr1zDWK0TEt
CRNIMd7I8Y8pNp774hVPWTcJHkCo8DnJ5QGSmLWtuZUqGme7ZIbgfox6/h2bAZSUwZKD2/aDNCPi
tl4IMe4EtxFtrR95Vxx6SCvYs+Slw804ToKIsrLleBACnIZ7CHrIfHtZHVE3iAv0DbLQesa7LXTA
FtY4SZOKkqklanDuRKDpAyGhBVqBlOJ8pUWpRBFmhmpoZBOMmUotHGiW7ysz/NSN7i6pQCx1/Ut/
Q4t5k8jBdXB5YVgQFdtzk2jM59ZgtrWTH9WfS8U08j7fYxdMw17isE3tgXTD67YvA9Xpw78PEFqY
xFQwMQK4OtIXPnkklsR0dehqp5loU9PwNr+fYdbVvfCmd7RXLaV41d1mz9uESqLMdfEbbungCMIw
39JhRz2I2+0Qab+kFdA5UW/KI3AZe2uXOD+Kt2KXbESiZGtODFIiUDDgPOCJx3cxRi0ABVKLfZae
GmfeQgPDBwXpbvYA7NjGgutCaI0LfSw1w9mwsbTKM/bhHoDou9SNINhw904OuegltfJ2xcE4WRzn
RKadVorSY3HTAzhTMAhHAVpIXdOPxfXo5Y64+GontpY04ySqG0qMo9rB1rDvvA8U6/zuDYL1FIxI
m/FOlIatRcKzpXEXvUI6zIIuS2vfMLb4yzz0tN9jgIvQkoZPrV+/PGSiM3n5nDjfTu5Nk0NsbFAK
2LQesi1zQf/lTg472nSD5kblth7ZjP479IA3uf96PR5ctsYxWoECxFIAw1sGoOfz7R1SW2qmGraV
T/t38msT3KjoZ3QbVAfmfbETthdWQt6ZPc5T9aiTk3L5nOQGT+47aNOic9u+VUC5zCFV76AX46Q3
lpMLrriVm/vMLuey7TDZkOCE3c4pN+CU/HjUfVkWu+v6+iBsAMzuAmHl/CdV1JIpdo8It1f97k92
o7nMBfDRsZ3a639Fu19s3x0m4XDqSvKD9f21y/mQnWOIi8QDtAjfkl+oMoQ0ONYftac4o5en9OVB
JD26ahB1dQXck2iDfTvWybnUW03P1cVx/o+0K1tuW1e2X8QqDiBIvnKUZMuS59gvrMROOM8zv/4u
5p5zQ8EsoZJbtZ+2K2oCaACN7tVrDcJ8i3bxmzbnsV4pmyf2ygbjLP2Mhuw8wnUxWQTV7MY5SfvJ
Oj1884GoQ5XE1O7k/TF6/knN6Q34LzNwvfAmssmd8fSs/30kpqKVk+ggBEHSjE3YDZEa6bEsY6cU
T+X0kObexNsdG08mpP0Q7RnA5y7aJJebcVb1pPITtbZSMtpgXpRksHL4x6DnXYWbhn43pOIVjGcG
sxuEIpaKJCc1Ct3WdIh2sym/EVO9p5BgGczGrm5F1L7mcydyJnHz6kCIiZeuogM7wdZOQ1J1VTMB
Qje6vb4rzwHCDoeeBA/dhtePts0xriwtf185KHgX0IA+wtJCq2gB+mVCD/IfTECOBzlFHahVdg9E
XdoHQ4r1qvrnEHwivrKror3Oi1w2R7LwaqA8imCCjSXqHAnrfoLnBcItzR/kCgVDa+IpeX+tiuIq
QEYJu1kCwSu21uWEJTq6Tn2N4ur7GG3wGpqJpzmBSff6bZias9MeQvNuMIudf9T2PGnVxePYax7v
DhnVLGRnwGdxadyYwnKsNHikpnfnieq7rjXcaCCcFdse5B87CsPAlc0SpLtG2JkOaKLvFQv8VIIl
eTgjHwbPcGbVDAXAlgonXEquBhRc7J6nCfG7uPR1tKChRi5BRkyqXI62y6NQSgo4Dj023/WHAI+u
W9Dl2tOH5ta78Lsym8p77QRP4g5sfB8RBOs4E7HpU3hxLFqDQCyzWJ4kIBnkafAF2bwfxnvNr9AM
4OiQVfiHLbKywxzhU1bpUxHCjp8pbghOI3jYcxdnaD+cOOWhrSt+Yen475CYQ23hcIv1DqYmoT5S
yXcH1bCLqrBkqX+p6Udal+h25ARvmwHU2iqza4Q2V+a+htV54UJJ0DHzc5LMCr3GKCtqZA+eGZQV
WlDP6PJebpzr07txC6MNzgDTxgJBRdv/pSPViPnzOPfhSFpsQeYMcr1/v4AaKsxAAiM1gJIV46qA
0YL0fSH1z6XQnKAqqL2B1iea7esD2ZpHZKLAO7JcDAud6+VISjkAZKKLGisDL5Nbnsjed9Wj+Nk6
vQN1CigA8SxuhN0XFpmV0+SpMxqQhQCNlQLFI5+Hs9GYAHs0u5pHmLC1TuvRMWFhLyddWSy2ogrY
SM0akNe7PoEbB+jFaJgAUO6buc0CWCiNvQqWC6GBFCJvyhZ3Ys6tCyPMKZ2VI+1qA7gN0aP3od05
UJpMncF+nDzt8/p4tiIF9IKAYAKqVotfMI43Z00q1kWMRvMPrAo6XzITF9Fo1h49zm8cYxuRJqI6
HTgKdGXLhC1OjhEUHQI1bSzZM06iM9/4rmGV6DT7DmU9j4v433SHlTnG9SqlVAY1y0E02St2A8kI
Sect1Ubu9WJEjMclPslnqOQ0YAKzh3vihYUZu7VmSp5ud4bZOsr98iQpzeI2+qU+ceaTN0DGG0HT
WNE5h/XOKpbU0t2P3hUt/wytoMfis7bCn9cNbjy7LkbLOKYwduJYlZjQwThHqSPkpqxAA9k3c4WD
+d2yBCYQwCuAPoQu5zLyVVipjCNOe7ForCm7qUEF7SMF+llEdsvrovkKbka31doScyLKglzNggxL
9BgL5nCgnuqcziexNMvdaAZeah4g9dSZvtPxCsobVd5L24yDznWtya0B28V9b0qmYfmnxOudXx0g
nbvrS7flqOthMo5aJYEMttGysch7fhue2p1wFO4bjhHeqjH+2HZZGNUFxmPgFhukpRFRqSB3Blk+
Hi/ZVnCHdVv6zMAkDxgzM6AWCjGRlFTLgGYXlDEBclVQsHfGfb17C93im3GUn8KH6SZGkiD5kUyc
0G4rh3XxAcxgQdDa1MaAD9B9YO7rb1Vxt7S1Fh/qZOegrxo+CPmYmzsUcRW1NiETztVo+NrS9Nt5
/0wCsyHrbO4gX7VMwjHeT/fUk250b0SHq/iZ7XsT0Ce3N0cg9CX0ukauhoa30BtPhvmi7f8aAH35
LWyDTpXVnThN+JYZwug9vScFR0Trd1aHvRfpIjlFkQoBQQqz5EkdVXMk1o3VIy2BEMbLzO4uRAwT
hMiKkh36qHbzWfR4e2cr8Que/T+GmaXOBbQWNyMMoy903ot464pACUPgdjnjo5ILSV72/bWBMssq
gPc8qTPYayXZHFC5qH1TlsDMbDjXT4Xlh64YYhvfdWECY5eONRMnS5Osxr8h0WGpVaNOrRJXCT+u
2/vasLM4yZ+ZZEuugHrFMbi/G+s9ODSV+RM3CHbtbCHotUWzgzgqJ2DjjXAJSVYXSVGAijSgGGEX
7/LSrgnqPm6moufBLLNfGs/cVny4Hh8TTukqpGjVdvEU8IGJ9lj/CNozZw63Iuq1DeZuVMcq61QJ
NtD3aXU//af0RniPTXqn/ENZ9GK1mLuxaZWGtBImr+0sMK5m0l3aczzwKwkC4xHMHZhS0gb/O2Mu
VOMs+ZDbmQdITwuPSPaNCzT8Tn4lD9cn8Xc256vng14NnQWgQmChomqVJi3VMDTjkR60G+XVQPa4
Mc89cjGgjnNL6xUnp5UitSvuRFt6+4d0E+b2zwcwqzhUcRLlEVZRgoJbdQt6/lDxRh5d3VaEiGoz
IMwK4JbK79lfuT9kDjVhRi4QtF8ipOoz0+A2Gi4u/WUmiYZUKvpFQLXAuHxojKnY6RgI9VAXs+LP
EMJ8d9FZsFMn9YZ9YF9fuu2oaWWQmbku1mM/NGBQRYBhToP5+iabzeO0K3YD5/TYdpOVLXYHVEjl
1T5sFY7oOxS8CokpWqNJ9i0q9iY1Iad99s8f5UPgtCheJbcKBFI4X7GxiNB5ATsA6gCQXPydbVst
YpLUflrJIFajKF6bKLvavTrypI+WO4xZRvRr6UARAauCq45ZRqIlcxsbBCWiqrYF6tXJN0By5x4N
Kt0p5Kmebw1JX7QcYVNcKsWXx3KVEjrXIYBoNBXnR9pWzxOWlFew3XhIAz2IUgKKl2DFYJkIQDxe
zXjQ4P4MbH+00yazA2o24ovcfmtTRx9vofY782hEN+6AtVX2Us1m6Co1nYJCY/FZpuqrXMuO3uTf
rm+DDSuASv2ZQSYm6cD7VRQpAIpDBL5nIh9aSvAWo7vrZjbcAiy5yFgvrNMoYTKhSBX7Upz3IaYQ
mUy36jVIYCbQEMnz4lTVhv7gk6p6ilIu28fGxQ3gHII8oDYA3WC56ts+9DsdutCgw9kHutMZ5xrh
bXyskncIASXJ/fVxbjxdLswx1xAJMHyNwFw9YZeLTiKUTlzVyC/aEtz0urEN70dzJ0gPKDwTiCPm
VAmIUXbZUr6cq30P7sIU0tfXLWxEkBcWmOFoaaqWYTtiOCVUrvME8osPJDsWzWhfN7Q1b+uhMBs5
HHAnJDEMUfG+GdBGFZTOXN1IRQbKvX9Ic1+MivH5ktbTWIgov3azUJ2yMBmdTqiC+3I27sW8lTlj
29hi2GAL0htUPssNenlITVlHykmFud64z7N9HX1yCwRb04fMMo5AglMXqNtLE32VjNkkzyhkF+dI
NYduNyQQRH/sc07AsxVngbb8jyVm7kYfepxzCUuT53vZr9ltb37MKMpojvpAHoNz6ZEAWb/r3rF1
eqyNMjMINh1oayYwqse7DMeTeNZ6m3T2FD6EPed5uLWp/thCgvFyKvUORAphAVvt+BgNB51XJ996
8ONcX0IcgGBFaCxfGghybfalBOf6fCp0S3Sy4+CNC8c+Xku4+Ac8YAwbDxgeT9iWG67typd2pyAc
kRCG3ShYRJNeYz+1RYFTYdk28n9XJfswG4rUKLMBVyWem15SIghPi4Oi8+SZthwCLLELPBzg8C96
VL4BqbWAYCya+KtId0P2MBeJ2dcg9Ma9/OO69236/NoacwrKkOJpkwjW0NRB36cuUW8SqF61QMr6
M5hRFMUZ4Z3nVgpUC0yoxa0GieU9eoUaB0rAkTWmfbMP44zaQ93qTpuUn9c/catSCrA89MnR6QHK
D1ZWICqUfMroBKdKZKdvXzs8vrtQtuPYcIfqQ9ZA0ga+QKhoWZLYH1tlIuZQIePVvc36OQ3rvSCR
A6pGJ1UEv4fBU+/anMP1BzLeN9YFSPsNfCA9jm4MKqVgl+KFRlrL35HHbJ8fQmxsDx1N12dmazuv
7TLx6BBqcuXHqAkUyWtLjhkvqbPlievfX+yvguqCxCQhBMeFjF2lADPY9rYWHuL47PemkXGqplvb
a21t+fvKWl72UMNFrxA6f9+nesmbv6g8dq+tO39tg/F22unzUJWYMSF14+RJQf4mseXp4fq6bFWM
0GwAZi+0l4FHiX05Q8ArG7MUQ5nlF5AmWnW1r6XWLJBRVD3aHAjgBBUv6bE1trVRZrUaQ6l0X4UX
Dv1zmjypKV7LR8p7lWwe8TjaoVMH5fGla+9ymQiwLNEETTertrHxZvvUeJHmYLWc8ug7OnJ+g0ke
eGXLLedAt7aGghja5r40yUZa12eyjhkdysSJKlTgmv5lzimnprLl8WszzE7WM90Xkwr+EbbeXNjY
02Y/o9MdfOSimJhE4VzI256yGhezhYWaNoP42yGn1hrBXk/QKIbHxG2mxPZQiBoYXcITtIlMo+o5
kQdvThmHkUPI1Csi5tQX76PuLem8euTI2G7Fbuv5ZJxFkLViFhM4SzSmD70ObSId1LVa/VSHvQMk
EWf5tnKnxtoes78BEGh1P4U95dEmh9TVvikQmnts3Nma9qgvus1kX9/ryyQxOQFDU8BOhj5E9JKy
ADYUxtSo8WGRpsLPKR5+5CnhmNhaJ8Dklw4/PNO/sNQqUUrawQAcimTnIblLtSdR5J1YWwu1trFs
jNXhqyDIbvocNjTZGm/Q7/sgWJFD90Nszvfdvj9Amcgb36RPHnPR5uB04EbAuA+wFVuw6PU00JMM
8Yc6N67fJ5FZNKWZ+T4n0fHFztL4BaJFNLehwQSQ/8sB9lmMl3gFqVQfSH8owFT3HY91+muddLGB
dnDQLgL/CjLVSxtaWwllL4ISl76PJ+g3Vl7vgm+x3wWeZlhQGHCAUJgA5spsHm3Gtm0QVwL7h8oP
kEeXtnVaj1Kkg8I92cWdOT7mgA2EYKVpcJRZAsowxs+ZWvMxcMfZbG54INyv18Iy9j/22YyOGEel
QkbY7yz/HvdcDWoz3YbmuTc4+9kaQluyHq9vva/FLsYms6bRCHblkCwUxIAU7EERfQBlQmH+SKzq
Y8Tg7dBBYe+1PPLYXL9Wu0D5o6DnWFeQNAOzxrKdVtullIuu1Kcggbz7q+ZbYrSv+t2IhkwdpGPC
ue8SG/CanIqgreac2l+uecY0s1PLdpTaSIFpWRv3o+RAK88Z+4eZC7FZrp6Lk40xxHhUG8mSn88w
hB6Vz9qdv2UHsleONfjN0AcAnvtud309vwb6lxZZH4rbBjxDIiyi1Ebei91ox6fpGDz0O7BaH0cL
5FRWfg8xkGcJjDiHkjOzG/50sarsAy+P0e4YUdgP98LJeAzAt169xHZyqz9NgYPWW/TMW9WTfAd6
2OtD/3o6XVpm4g4pbYexlcLEmnVQaSevYV66LU98aFmwKwvKIi1rPxriZsDwZpRM865Bvb18aIzR
LFrxJUB8mtV4YQ48bPLX5xGzrEycMWJcCUINLKvX34rxDs81K/o5GSaET5Y+i/Eg34B52Vae/mFS
F+ZNZGYhPPy7cLHepEOTiDPBpPopGjpiry5e/L/WyFnGhlYuA/9BkoE9duUq6IV+sVEZtN8B5/kz
maVTK0zlDlBG9x8G9McYuz96Q0nwPoaxUPmpAhsGYp2A24H5pXR6OSJ2E2ihiie4AiNEuPWJ3dPb
WOudHKDZWj40kjOXH7Lw7frANs+01cAY9w/j2ZgkHzaNSM7tOo2Pao9HfGIUglMocv+3ARUzRCbo
zkQ/H7UihkMq96F/rnroi3IC380NvRoR4/OhEYezFkRYKv0HCBmhmWZqAee83N5Y4GxB2h0k0tAO
v7yF1Jmg5VzFOFTjKEjIlB8LYra4/ZWdn+7V6EkTAisQTSVwK/VEUjumptzyYu7llv1yrKy+gom5
0fBTTtqArxjrvaiYMpCRcu1oyfdwPKEKD7pim4YglOGFW5tOs7LL3MFhjQbssoHdKX6UqSUnu7mM
bBpxTpGvTzR4C8wgrwnhTgmMBZez3MxdrOY+7AgEfdUE45BovfN9iBv5EBoPFxVKUbKFRjmENQfI
sLgJO7dIqiPvDToVCJsyEU6lxBFgDgXcKJjuFKGCjDWv1WeZpi8mwEOJ3n4djTBsq08VIWcgyRhe
UukHELvbKcQjhlF5R5f/PuDd8V8r079n87/m0O93OZujplfFJCco6AC8q/0sR8kOwJzSPJTohavz
2g4LN8uHPQLGvz9j0Gb8n3FiQS8N00hsJjmA4TxGW5FC90FUg/YXMtIBt7t4Oa++zKmEKBxoAjzu
2fAw7ZoRnRWwpUMwyuwVtDd3s5mrqT3R3lTL0Vn+f90od4mU7vCtUDjnvHe2J3r1DUycCFWxNk8H
fIOgxf4TRE6Gm4zm4Eudi97KxVKyByGYvWDUp0MZyfUpG2uvBbUqJ623GSujwoX2DnAtI3vD7B8p
TDNAq/EhIoVQZGv33S7WPoTWTVQ3IGZB0eODSULHwsg7IbeOCIKakYoSOng5WDC1PBlGNtAKcxC9
64mXKJ8GWvVV67pnbZ31aF3DG1ZHJ5vKdq7GwqgIRVkvcYZ66GixC7vYHKYf1618zW1g54DiB4cQ
kH0gLmccWEvLSNJjhFFyjyN29PWXXEPnqtqWwDN3qfzsK4obt5kP7eXhx1gW35pGu4eSiGFJmfLs
t0ThnE6bRyPoOkQIrOKj0LV7uacWsidJrlGdTZrM8RX/AaLGuxbMWsIACiY/uidd5qhj5gQ8Qo/N
WH3JrRLkRSTYZ7xKTrKhV4QUpktUvUcvqsmPdErMrH2YpdaWgvCnDl0R6Cv0KBf05Vsb4xYaannf
qAkCNdAw80iKlh3F7nqsC/hfgL5EKMgs0KQ1VdVOOKyjMT4k/X2mTF6qQuHZH++KvHd90OBd94kt
/15bZOKmsjfSaUJ1CPoGc2UqCNcaMX2LwFesckX3trx8bYsJmiShnUd5gK0E0bQxRKZWvpQDJ6TZ
uozWRpiwqVaFsJEMGJlwPsZxZUaBJxgHHw95Hqpu6zW0NsU4UJG2XViE0Htv0BHV5I6Rmlr07ieB
LeOdBxISgHo4Z/K2SQIuBgDNFjHIy+0SD2WU9BSjE/0KlmKrTuT9ZADUSY07nzammp0SYebkmH93
En7xS/SFgiFkid3ZtFTqd1SQU5xPxIteCchk8Yy9LY4KlH1uBGey/L1xO9oE1MXZsbRn039CFzyk
VQ7Rk/+t+iScNd6KaTSiIpyiMkH9gHEk4FXUKZRwKCNfhFqtfhcF3Jht01lRggH1PJp2AI65nOki
z2YoPjc4ku/Jg+QWh8DpDXu0ZBek2m5il4OJfv/rm3HLd5dFBZZwIfNle3CLErmDomkRYFBtKs/Z
1A8QR8apqdognxrAUt6qD01TaLz649ZgQWeiwiqgb1+I8Ooyw10v9gnI9k+J4rY5Ggt4UeLWSaMr
uEOBEiPQrWFcFyxQQx6pQwJuoe/CfBeEz5HxTHX3+hRujgQYTCyZpCPuZU7QWRunFNcpNogePXZd
/xLXoPEbZue6mc2QBARa2tI8L6OcxNhpDd8PxHFCEGoc1dChyc2Qu1Pt1d1ZVJ1CchQ8lOit1D9d
N7w5vpVd5rwOR6kLh3BezlDkZ5N4r1QPRcaDzW7dQ+vRMRssDqI5yAbMYqgREHcp2s/F6M6ISG7J
Za65UdlJdpXnHD7AbbvQEUMbLyic2ONNHfJKaaDnZ81Qlogy/abXqD3NwslHF1QuCS6lv67P59ZR
ghPkvxZZEV+/zaJeyUUcJUUA/Myd0fHqjpshztoE4yp44ZGKBjCh675VQqLed8LgHAyvJbUg5SKj
0wvNrteHtXVPAFEIBj7wuoMEhtlsvlqqzRyrcJMeOlfq25AXqA0OtgJ51gg1upZkt+Iw7f9fVtnJ
hBLjmPQ9rOrjaS5PcXeWw5daODdkB6bbinC8ZWsvrAbJFmTANtclggJzQ/xYpDehAorxkHOebHnk
2gaz3wogM2ggwwZJGlMArwQJTRlE2PVkT60z/0t+bm2O2XhTpidTJcKcFn5Pc4jajk7dcVbpa3sy
AWk5yu94SiH8RSru8mpTkqCtGgQSVjelaeRKch+8obOffkQQP3eNQsofx0JP7gDTqVH1rAPhBCUl
cGUOSTDchlWa3rSqPvB6vTaWE9c5iFgB0lG/8krruRGVLd7XC17TR+MK2kb0ntdavLUbwZcJUjQK
6lxE2MzOqIGpKJQeicJhqNRbQa/kc5CpN+kIVCAKfN7Uy4ONGO6I0tBkgjxt5lzyW8MEpQ7U7cE3
A+URJn1Ra1pTZikes77+qJNzoe8knmCUtOG1dG2DOXKUvpxzAzlzaLzHQPHODmkLcwDdnubXThsJ
tzL0LMKemhH4fBPFsJKsN8VcMgEy3U052PIVGZ017xpygtePiI0o4OLLmP2ka2CFaZbEaR04hvIy
dNhDh4BX4do41eHcOsS90YG/EHFcejjt0wZpBLwq5fpXUj+F9fP1UWz9PlTF0DgrgxsJiuXM7xd4
w1MNv4+2ZPRGgAeNx7a86acKOMIRKSHQ/RKSBXPlt2qAx0VBb4x2NzaOXlip9kZC0QIEaByQcuGg
E7fyA8g3/bG5uNWq3FGHKpV6Azhm5dGQzMlT0S5L3grPuJtRc35pbg3QEV2fya3dAGEcdBuCKHYR
N7s0mVIla0mxPNeE25R6Ah5t3Fb/ZUszrxe6trH45HpYkggO0nYZVmVL0FAJ7Dk7+tGzCFoY2ex4
Iejm7kNFB7wzEgJDpDYu7aFvRpOaEc+TDsJS4vMYmb2JMghYe1B4vNVPIir4wk0LOASvk2ZzNpe+
f2TLlhci82hpmilYMKzIH0gHEh7K8V2POG/BzdvjN7fAf2wwToKmSdLlAR5GkHI2o13gyG/+beca
XmjSh8CWOBmi7SHRJX+Oy0Fjqc6zikRhOGNIuoRb4WPIjlPLMaFspYLo8p5GEwReDtjTlyvWAlo/
JZEQW6kQVc8gfVd/oMewfyF6Vu660pff0yY39n4UC3daHreHOJMyJwaofecXYrgP4rp9I6Mvfq/i
wt+JUjC7saAGyD7QQvGKPgDHVyB3BxGKY+jE1PL5LZlaYtFgTOEeIxFLU6j0Gqj0uDu2UQofaSjo
X5tOPjaTJpzqyh9bU9Sn2aukKvgux1J6pFlX3vtlM96SOGrPqVB3yEqFpQEkQ2aMbtRBUzUQ5R/6
nHRQowEpkmzKuGafQPAa4VbooztVq9XGBiNYPFslxATQAAstAt2ci6l5aSkIWjFxwwOulGAvqZXk
GD7eAmbX6WQHoqOiRGmqqm8jRVm+zI/3PQi/bbnq8tycwD5q50YxuBVVa1fMByPzuqDqdigVDHvq
Z1FgiXOoPAfprB8Giv5fUxxzJXJ8kk6lSTKR3Mql6O+CwRhjs2zEBgwamER3yFLFVqGz+jZKNBN2
fQcocaepveHGtI+8bDbot6wNgTkQReEpxhX3PoON9dSUA3EEKVQ6dL0Q0HRG0BkhtpIGBPLawJq9
KjMYWsZgpDdp1knfu7SWf5IiEs+DlsZOUUsR3pS+nKW2kBfpa5bQAR1dRpF+5r46HmJFyF5iCdoR
RS7NVj1M2RH/vDuGup5bbaopR1+YJBRglXCvj3J8lCO1sutiRpdzhbLQq1HJ9H7IAyM2ja5WwJJA
9HRw/SwIUq8rQ3lfyE17n8RK5YooXbdWrCjTAWKow7vWhyJUVGoUlXShCLxBIiKgNJGanoGUau5S
H5TZZmEsYY4xBo8BZJIeinymhR2XYbnviqp6CwgNUWSX6uE76WPop6fSNKsHOUzbbzFkwt14TsuD
34nKU96Vir8nQxLtukSe76VByd0smVRL8AXtXtUqf99KjYrSPUEN3wFpmi+ZNEfxxCJxMvVe2jTj
fVr2E3pBU8O/HVQh21Ff6HZ+VAqSqY1V8SMHUOdJwbyEZhXWwmMgqU1u55ALeCpiMj7KQSu9G6UR
W0FqiK0Zl3H+lCt99V1NkXk05Zy2uhkmYfVagCny3odEAzXzUgHBvUCyG30YAdDo+tFNi2Z4kiuQ
lJmBUBe/xn4YHQmIhyeZRqABSXUUlc1MhuqEk0VG+KgkfnybRWoIhgK8X5/kSRbcwu+U0BQLMc3N
EKTEL0odDHs/zWrDzAdKb4ZS9u8CpcUGLkR1xC6CGHGYlf3NMCTi2wQhTlNOKoJPV3U/s6e+0O6y
GokvE3Kg477yIwFHB62TyYvQcnIgtZCcp3iGzJJBwmpf6TRxcxUyYr46o7esadXxFnR5ySdkRofn
ElSk+0xPDQDaUCw45Uhj5MFUhXZZF/X3QPfDO5yGnS3U2fRDy+TKnYki4AmZj6HZaCXgafM0BTdR
H+F1Z0zU96DylT2OOK5dMW7kHu30JNgXRlm5kFBKjqQs4gfBn8IdDRUV2yEpsZFoCFJkJR9v0mnu
3WKmyVtmNIJJprBzMojS7wZR60eTBmpv1/WEbjxBkqG2pHUoS5NJ0089qQYninPiFH2iDl5JaW1Y
IIFTASZWpMYwhwJsRbYcNmmIvEUN+IpaAiRs9kQBR7AWtQo06bXEoVKSPumxglRq3ozCjCNMrSdr
bsgMrn2xSX6FNEfj9FhU7UtVGL4zKXX5phG/3fVhmrgTSZs3JRDaXaVqwG0LXevUWl3aIBAcnsNc
mF+J1Im/BpLopqYlxT1gYtpt0BrNDUjh570ER3zuMgGItOuh1mbovSTGwL63IPzY4EAVG39qcJNm
hlNBw7mGDH1l6zlPF2vrxlZBKoNnlg7KI5EJfwY5xtsyQeSq+AdZ+AnQsZ5y0uA8E0t8voroRHWq
4mGEiU5/NKBc19W2yKNg49lY/r6yUSR1D0YURKZ68atKnKQ4jeXDv6zIn5n6EpjqHS4jDKPEUVGp
r3rx7mfWUPPSu1vPlfWKMCsfSXIYUBV28u6gKs9x//eJGLr+fSYkRHPgYPgEU1VlTgUluEZ9kfSX
63PFWw7m3R4nstKnJcbQNoe4e62NRxC4XzfBmabfT7LViht+DiLTGiZk8i1MK3jV30N6EMhCVwr5
DSi5sTWFSeySSczwMMikQzQ6QhaZos97xC3bi33trI0wi9Er6aCJLYzQ++w7ZG3v5p1gUbtzh94E
YfB3cXd91jZfjWuDzMokKSCr8jKqwZJwt53n3bm/AfTqrHjPhi3e8h45G1USQGgUEd0jgMwbbLFc
1EEmZbQ4x6YMeI/hrAv3nXoMIN/Kk/34TRPKzuX6XcBkKxSSjvWQ4F2gmoCwuvW3dn8anEAHCwPE
cmzNApno8K09UNPwyl+5hSvimUgmGBIibkJgeYNc+xbmWF0EgRJF92OrVx7myBUBB5G0N9l4FYEa
xNAF8CJMLuHx625tCkCUoXpBUR368piF1FRYSAtiUGi8aszMtK6t6w60+TxfWWAO86ADX6KxwAWN
bnovpc8USDdD9E2qoOIVfRhpeiYtj0JmM7+CViAZiEs0Dnwht27iRmmk+PfSyqCuM1UkHnY6+GSs
4BT9uD5CrjFmT1aNFncgnkQubhFtj/Zq73bY/LrqRuFujF598hlXvzhGF+dkHWY9QmZfFnWM5H8G
o2FkKrv6MzsgrWyRD9GOndHLnznmljF8NYfHhqqC6xDd3Pj76vQkYlUFvrCAS+5rSJGm+x+RFRxb
U8sgpy2ffbfZowih3wUnXrVqy4GAy/o/y8zsGvUcBlCuRk4xdct9+iu4FT/ql9jTODikr2xoSJyv
DTEzmhtJ5NchDBFoVD4WL+7sRZCwXrhs6Gd2VB+gumzVd0EOmqCaS9q9maUAgkdHwhGqF0jzXM5w
g0edTEos6LF4aE/6mZSm7lUIs0DIHljxe3GebvCoNuzs9V/WdmWZOQdVIyyMcHGl9puumieExZJH
bUUziw8dpFIuaM/s5ib6EXsQAORKTW868so6c/JFgiLkCJxjq3oZ8CbbnSTNTF8GuzyAatvl9aFs
XS8AWKBlHjHsgrO4nOWoCVOZLkjiwr+D7MRA3bb0oIrk80pLWxHN2hBz7vVTPRn9AvAV6qeu/qYE
ey5F+dbhvTbBxLBxBXeNlqN11vYjpAjBS/sPIQ3K7KgnQesMzDbMligMZO3kBadoDDcDmFMNx1A5
KeLNd8ufggkLkJearBGlHiUDYdZvBz09tFFiS0VkKTGPi2Jr7dehBbMkFZ6hYR4uoYXokXAX1LpJ
6P2ceMXfM/biLAGWhoCTAk8kgC4u3SxOM5X2GUz59/FJkxzcP/2htSLZUT79h+v7d8vTVrbYwFaW
SmhgxrDVS7ZO7mbi9sO/xM6gSARaBqVFqC9fDqceqZxKPsB0bXlUjcJsM84YNr3gjwFWfjLN24Lq
4VLS6Z/zwaXhTeF7VOEEs5szBQgz+J+gSIyluRyGJkZ51XRLqUDzhsAVqgSicpx4Z2skaOqGSBJQ
DsYX9FJRznoYDICOhGFuZsAS0clMC0fisZJtYVTo2hDjzaIQ1yRrF0NNW94iIZwcciQkHa1tmrMG
OTar7js0F1I0G4pSY9NZdVMaKRbkfnjx1tbOQjHut88DkcXSeqStMhezjEeClriijEas8CGAzgY6
70aJU6HYOvTWppjLKi/lCsECTC1NO5FyDw0uzgpuW4AQCFDHaJdkQx0lTTMtXsosbeOVxZ3SczbT
poegQP3f32cDmhzM8PWI36/yz7iLIUmKTOeiJRnxlKO3GuZQp0JYD5QIQCpsRxccEZCNGqb0ntpo
3EE0KrhqAD4y5JvbGSRooMmVg8gJkuIWTUl3E/L2c9Mhq92bMTR9lFk0o8HYddJd5xtIWnPmYjk4
2LBy/YGME7eQ2p27ZS464VWn55AestAJC5AfHKpyp/AAlptTv5oP5gBAvQDBToTqVgK8RxO1Ji0n
Sy52AZK7/0PalS23rWvLL2IVZ5CvnCRZ8pzYcV5YtpOQ4DwT5NffZuqcHQriFWrnPPhJVW4CWFgA
1tD9753yemDLl6zuy4WdQIVuwsASdCxoXzvpTpb96xCbdgpBROjpoq4cx/M5xCgVIIiRUU+YqKc4
VZBzFxY3bc/XHwjOVCez1JHAwHz16P5w49zt74og8olfe+Z9f5C84hf90j9bgjvBZtDBXA2NO2+G
GVrW1bJO6GCjd92DKjlIvDg/5JPqSWgUrtxUsF6bHuwPos3VbdAis0tUZ6Lij8pu1n5pSVBk37L2
JOX/urvM+q3ibkEzEy2ByLOer1upWtYQa+huqUFiEpq1a2ivXSri4ViW5mxncSicAWbQYpFTthDg
J5/oymt7r44/jdSf0hqF0951U7xsJuHQOFs0JNbkJAWnvzS0DvSqje5BJh4deq9v0bHj9VCiJd0L
BbPZdeRlsq4Nk7NQta9lycgxzK7fqcmRZT9ZLNoGoqnkrBF8QSW0WIBhg0l4/jbmh3zeWWGByL8a
zKbgHXrhEs+n8rdPX3kOELRQ5KmAllu+1Pu09+Tih4TM66wO7mQfmajt9/LhyyFyL8/KqiRKGyxe
Bj1hR72BrkV16o62j+TpbRskTqu5T1PwNdsNN4vaokir9MKRcfjckW7Yc4g6e4xYSpErQlqlK4Lr
VnKxu38jGCoEakFKc1ETN0AUFzSyUGiwypc+PhD72NUvceYTTbARREDLUNeLx6S6zEMAVVNQxz9m
+aYAAe7o9aaI0OHCNXND4ryIieLxmOlAkstPKGGZIIKp8WIX9alurw3I+xYZLIhdcxt7StDZk5kp
iJJbcNFbuEnoh+trs727/iBwO3iSY3W2TFjfrCTORGtnpKULzrvTgDxsFhleKxQm/91CcOk1/mBy
O9oy4tiuZWDiQfCagoTGyTOIwsl2lu9RwKdrTq1L6MrLLF39pL2+JNvr5pjnWY3MIUIWH2o/t589
K6VTo4MDVUa+6rvexSCxkRL9llIQjDgWklf7fAZ3f1KZjVf3nfUrG+XwpZ/k6QO0xrFb1Uz3EPmV
bHfqJM1JzSjaRx0JA2iAa6VjVXZ6S4ZouCVIxh6obLKXpOtu244aqE3D8ezVtkY/Bwti4FZqG/uZ
tPrPWK6hiDumOchhJQOlLOxZrki+S2vjWWOSvddL1fAbiT6UNpUEC7q5B5CHxD6DOBwa+873gFSo
BIUqqHuOlDe9dibksYnm6OmJEYHzv4y8LptgBcVZp9mMtiVJyNrbiXowpcSJodRmv0l64irkmMaV
I+s+xLavW+yWh7YWMhros6O65LeiwGqTo3MykQpUDLsTIuZNmwUTnpRj2R8ao9jFUbKf8haKDfLr
dditebUWuQbUfUMUl8+8FsNA+smC8kvYYrOTxwGd3TCQ9iMJ7VtZEd2Itk7WNRznylDmZkgyA1wq
P45Z67fW16QTvbW2Nv8ahPNipLFstJsCJCp/FtBfSb0he6wbBU/moxqaAu98+WbGtIEGGkXzoMGB
GDsHR7N5rJgNBQ8zjZ0sfB8tp2pALBE66filx/5rO8cuJseeOidUPq6v3+aEojJ4QYecMR96zCS9
SqyyQ1ez+gNhYJfOr10tyNVuzucKg1u0OjfwcF1UFtJYdeiMKIfqkQQ3iDe1/6G3gmzk9ohMgnsz
XspguDjf6ZaWlhG6OloXmp6OHBNf/2BGKbgPbZ1AFkit/gNicTfzdNRlXUohiFKX7UtcGEHRiCQc
BOPgCwTNapaKXsI4UDfvx5bk1CBbM4cf19f//7kk/3Pq8COZwpmAzg2nThH5ErhiQbSUJ1AF0L7V
oD2VTnP5lUwgQhBtsq3hLQf4f85wfngFiorUftGnKkKE9pnkhHCJKRG8oEQo3C1OIlmBTlN4xXry
DQMsT0MQhz//ZgrBI4X0sIU9whcUR7Wtp8UEkD55RnO6PH6djV0KpZww2uU0kNqPBp1nosf81q4C
h/E/qNyJpi/aRg0Dati+0/qFKomnD0dpOGjpc2qIWDs3J3KFxh1qGaFoIdeAJklvVPvUQfo3C0/O
5U5/cQNagfC3LlYmUWgDJEGFWn+v2ndMLh3QnEyQdY5ATVWCxdZLK1H50NYhtj6xl8Gvzs4qRsIX
Ggpwgk24mxmUxml814/RXUOgYd3mf3Hxt2xQrdkIgBkXDOi21tmUJvCHg/KCSIkKhgE6J55V4RUz
ZILjZctM1mCcmWiIgqooLMJtZHgOzQfFqrzR+LCy0jPIIe4EgdAtM8ElCzqHuAosCrXnMxn2RUVC
pW9dTa12EYECHDP8IhUcWss383ayRuF2dSInRmm0OLRKdCCnCJiRXao+JJkAZutKtYbh0nL9yFAf
OQMmmot91um7duidRrOCaqnhJ2gPZPcy2vavuxPRFC5Hz8oY7TSM7LFfUNU3u/+ldjeq/eU6hGj+
OHunEIloVQUQfcdQkQf1WKey1DdW6MdWebqOtTkcggw94oHIP8ic4yhIlneDPkBaDpaAFqybUTfe
GmQ5r8NsDgkUib+PfORROZiqK5NJ6QFj4OnmMst+6Cv9lxaVu5yx3XWsDXehgDVjsXH4PLRCn69Q
k1C9ho4T2B+t/b3aVOCuvQPfpWBEyzpzRn6Gwm3cYtLLGAXHULNu9tXcOY3oWrZh3gAwof6w8GBo
/NV9Mic6pSEADGgh5AlxZkUPyv7L3BioEZM+4zZ3WktEabnhjxR0uNuLGKqOulBuoewwNrVoET6v
CW5NqLlhpv5IUJSbFKfuVBmJIJi/YRhnePyZEqFpK5SAJw2B1jtJW+4zkEK3qaA+9DI8jO7l9cC4
e2cRm2bWxgBS6kOlHwzV7cxd2vqp/ULGQK0LJ0v3LNkZi4IUFONkfRZYzMZWW38B3+aHh5GBCm98
wTTdgmLDUa19KpK53nrdnoFwHj6PeryOlvVLpckPGRTWE0ilsfbU2jnub4nfw5vEyvhc4skjGOD/
A45UFLrsUZ0hc3sinck8jWoPplxcGg0QzEtWkNHXQn9uQaEZkgPaoxyoPV7f75sbxf6DypmsVGXq
Ug4Omtk+UCKvUF08DgO53kUltMbSAJwY1wG3F/IPIGezY6gVOdSdwFbd3tbWvc3cmgkeMJtTCdZV
EMuiORL0CNygJp2EFSi/Ya4y7e6YHTNPrqfQDxUt95hdoMfGVHvHjtUEHcizibL1UvuLcUIVGRxw
4DRY+oPPHWludpOUjuByjvC8DSPVVee7uHy/Pplb3noNwtmMlMmWMqPyxS3qCA3p3zJ1B0J9GyLC
IlGMy2opuIA1FDennWw3UHTCeEzmRya4/R+p8RpXz6zb2Sx1xsrP0ts4+9Dk3QxBEGgOag6loG55
uz7kLZ+3/g7OfjpqyVbW4DvQ24hC75dCnjzcrcErJMqxb1kqShnx1DZUdMvx4YMUaSMjrlWMWDPc
qQzQhuJWZXB9OJeUgcu8rlC4K1FsV3GmZ0BJjNxD1QCbPiz5ZpCPcb0LDTA25EGonmh6qxCX9W9G
+iucP1pR8dTWybX+Cs5ap0qWx65faLqpT0DaNJZuXxtOFxPHbBC37P5md5hLw7auK+gV5A4U0yLh
QlUFPv7ZrqBxZSC/Q9R3ozNEr2Rt666BYlsU+AFGwzqeb8QsqWP0xWCCDXDj1z7zDAcZM+Qz0ztU
oxxmp/bR7HIDhrDsV7Of0FKavP5EK9K9ekc9SCI78iv4jE/yXlQssGlffz7sN0vQ6jKMWGrdsxEf
Vlsovo+R+j+kIjr7LQeBojtolsioIkXn8/ngZ20EJ0EBMu+8eall+Ihk3003xuwrai04SbbmeQ3F
+SI62QpD/zakbKBDgrwFOgz+RwTOBeV1B/q8GQhlPjmtUjupKJu0eXKsB8F5l4SxnOoDIGhyMJpj
rPtj/h7L+0SHaNNN2J4U9m8r/rD/URcpg60NmiqIlJ6vUN8U6FEFZxv4PNB76Nf0ZIsgLqtSfmNo
eJGDgYmgA/4cI9RjvBxQYQPB7fqmDdqdbXvtJ929TuhjALe7B4Y6B5nInEDgvvQlwXm85bJRyPYP
PGcZUpkb2bQMkVaNK8NP42ZM9Bs6/w0O7vrWbx5w2Pv5MC1zRJscxTAndk9NT08+zPLeUJ+ve+yt
bbu8KP6LwjlsWZVG21CBkkCd0pT2ZlS5bS86FpZv5V9IGihGQayx8Gv8bhtfOYdRzXoylIjT21Z+
J8m7hoG+4yWMXtCnoBnlMbUfcuDroGnOwPwg2Gm//z0Hr8oaQsDoEV9IrLibcDaZUaygY9lV2X2r
gxGaPJL41WCfavFFqp149lrzxsKm0O5VUWPdhiNZwkfQF/rNqcKLZLcE70+QSLduI0s/rKr2otYY
BAPcwlBRzW8szPzox+DG16dD2022idhpNVSOMhmBQdLH64aycaaCiQFRdFwdkH3gZdJk8MCj6Q1k
/0aM9m/qz7PuNNavnvpLWzYV8SRs7LIzOM51maC9lem8aAuMSRBK1q0mMacZcKc32P76yC4J7JCG
BZUGGFdAjmAi9HG+02JLH5rQzkBLe1M6cTC6oVc6RuykXn9T7obEnZ3S/7C82jGeBugkEzdxIu8T
7GsnSI065K0R7JetuV59EH+WSnamj7OOD5p7VwWVOYk9uOwYPZlDdFs10188iDEB6B5Q1d9cVJyr
GSKj1EkBPEVxbAjS5SCkSNzP9lu8t1PnbcwhLYT+IVcw7xte4QyW8z1qMyA82QL2JfeZjPZop9+V
ru2gYfyBnsAoFgzHzGEOysa/I0SfO+/24b3dh5GjOVHQftyVs9cFIBj0r3/Y1i0WHwa9VwtPV4gQ
cfsp6qiMXCU+LPwqBdUp8rpPlMJaXniKfKVxKmdycAc5JH+xjdew6rkdhlEmKbMG2KjVHEUbHOv1
+sA2tHQXS/8zMG6hNXk0hpoAgX0OnrbXfXpX3iXf2q/UDZ8NxICd6Fn/tpTHoRzBu4khtfvrf/wE
btHzKjWiLMo7d3LB1eB3H8pJ98qvD/nt5xuqw3fja+hipSXPcgxvOloCo9uqVjqbAu72YKtRhNwq
pkDa34JA/JfllnvD3FuHz2/lTk6csHCk7/ozWod35HFyflwf/tbD8wx+8Xurk5A1qCPSKYZv3N8v
nYLDh+JBIcGJHj+XusTO19yGOYJE6++aQP4AhMjp0m6h4TTiPZydVrSCKG7n9qHfVoGhUkTHUV1t
ekiMyt2tFN0gdSgnrtW58ncKOlRRImDzDNbAy2lCPBl/fARhqkhlkhHzPnd4XGudk8pojJItV693
mgYegHurdaIeVULF3WzdVaL379aBAronNLygLhsyutyelpg6l3oP/NE4WqiaTg7o1Ec8+OX6Aotg
uD08gk5dbWWsbyjBhdXlSVXMT6mJn5QuFNy1f/fkX6wq2sxBJQTqVXDgnNsSmlE6xVhsyb4Pwa4a
78JHy88O7Iv1Rdlp++HInqTb4tez8QO3DrRCqUELciHmtq+iXbXtMVefwg27SVoyRhJmN52wbQe8
gfE0TQJQ1ycAhDYtyBR2cjDfkMP1+d564yx3noUi2lZ0BC/OJ4FNihwreoJJ6MDEQNhOUm23a7C0
LJ+dmE73CLC+d53mq62oWWPr3vW7yRhUBhBj4FMZYNTR6nrCtlKj21D+Ofzr1hxcTBaxJyipLnJ4
fPWcPBn2GC0HpBpPE3OiqiTQV1KiLHFB8C5SV914XaMKHPc7RI0XvTFuJtGYHhdERk43bzOnk+zn
urFcMMM4Fv0+VKIo/HKp4oz3DI1zhA00zcxoYUyxi8gtslvoPoch8UrzKR1byBrd6prAVLYREXiB
iuGSjOfGh5odvUhbODxCM79t8E7UXxPI1/e59jz2v7IwcodUlFTbSjZAYR27HI8sBG/53E2iJ0Nn
QtjUVTpQH9ypLbRi1MLRG18eD2rmS3MGKRQkzd8NcLM06aEWtS1trOuZFXFX6SSq26lmsKKs6w5F
g5bFVvMna3BTqjtT/HZ9Q27uCZgsqj3RloeSz/P92BIlGvux7HCUUJQmticmZ4KX8dacqqjvByGX
hVgjIuPnGFFSTrKsVZ1blpNDB1DNhJpjN5afhuVxKIqbEIz/kk73pAGfFvpRSiVDEFlzwaYncsJb
Dh+1rRARX3opL3Jz6pBH2tA3nVtIll+xDkK34TGfoGYXsr2SqUFRQCdwfFZK081lbZf106FQFae2
KqeBGKOhWW4slYe+H3E6f0+K9xTJSqOv3CLNbidqjY7UQbQJdc3XF2rTc4IyDe8eUJHhZsDth1RX
YymS8eVK/Y2MJ9AzqN1bZe36+MGoHFYcTVnEPLtVQYfm2T+Y3K43Q6OR5RaY4IhzKKoOCk1yo9HP
NSmQQaJi3yoQYrd7VCcG/56uFe50Dc6ZTZyFKksmgPej9LVrkxvT+tIqnY92S+gd1OAU+hBM8dbW
WyPyW6+wjBY8qRhuhVpLxPjiAtRuqWPqnhmZUBH2tGYvR4mjgUm57ZxM3lEJ3vDnOB2J/VPwNVvv
rfXXLA5ydfdEXiyLZIavIZAosRk6tlAxDDY25s9h6hMoFRXfZEg+FOlrnf2UrGcB/lJqx7l8kGHD
9+Kg1pGMX75vhW9AqLOO1R7zr35pcMvV4xdEX1T1YJhOQ0BYjVpDUW5+6ym9xuSeG5CTVSqmD/C9
2XM8BBa9mSQQcmjBwMBzFgk804bzO3P2HFo8jZoU2TjUNFJ+K9qqOtidKiKK2TCqMxBu3+oUwirl
UjZJh+gQRRSMn4+NSUFqngWd/hfFa0BD2s9GH+Cyfc4XjSQdydmMU9OmYI5TZ9eirwqlX7rSCqYE
FwSlOly3k+X7OTNZI/LNvLi2KcnQLxWbqOet1GwfthEYzf8iwg8YVA3puIcoFxwfEgRXxzJBMa+E
J5lTSfN3WX6/PpIN4zuD4LZ/qGrVqC61p3JS7BEYdUwWLGUHReSxGLwXIp2zTcsA7yyECUxkivkc
n8YoCsjKGkMqnEHSgja8bygItlwonHvXh7Z1Bi/s9v9gcaY+FBAvbkdgkbmUHyZ0dtvUfOxncN0M
qI7WVOlZ1WkLMasIh0mbTQ8h4j1+bcQ3fZYn952V518F37Th4M6+idsZ9lCNg03xTWGevGhl+z2X
q7ssSz/D8SVHAjANQ6gShTsjheysDgZtcIaqZiTyORtXAhuqNSjvN2wwaJtcyXEVaSgTr1FaVyq7
sX7vO89OX3PoOwuGu2w9fqOscbj3H+IYdSi3I5rXPJCORz7dh+gUcuFYHWP3Lt1OXns/+7kXPUsn
078OvrVJ19jcg2+wQYBNygVbTXdGlkDqyj7k4Mu8DrM1lWsr4+4LZWn0ibVU3LfF3WAbN0qrI7Xz
QkS6Yds4BqqcbCQJLJ71fG6LEik/4IBy1AJ3bZQeSrSwCQtKt+I/MNE/QNy20Y2BUa2HiQ7Wpxz3
O3PqEF0OydcoLvZa9gZqgL1igfBxglxK+wqexIfesF8rGKtSpHfJJHvUzgUed9NPrT6K2zclaiGY
HOOjZMNRyUnH1ay1djlBqTKaftgkWNQt21nPAbeokiT1IKvBZPcT0gidxwavRGnS31gOVhOVjGgR
4TORI4hiGwbJV+REIFRRBWFZOAbq2FJF8ALYnrw/QJyTLxMzHKakRc9E8QOUkg+EPoI12ii8fvrU
wlGwVNuG+gdt8QmrO1Qzxi1F1S42hKYhCODIdruTlObOlgUOfsu5LJrg/5k//hQuc/DUGTmqkWP6
1iIBAdLhvMvdzngFCSix0iMbd9dXbCtKiVsGrogQClRBnbAcb6uxLSKu5e8+ijlne1YzR0FlSAHa
20wv71KNuZJZBZbxo+9/GcVP0J86eHyBmd72zD4XfMyWja6/hVvV2QAdRZHj6G7HpHAalGJ4Y63F
Hgin0/31cW8t6RqKW9LKKDMr0QGVjtEhGxQnov0hmXMXgljudSjBqPjm4KmvmMrQjeAainQLktJg
0tS9SR6vo2zeDVYj4vk8YDVZSULAhBIYian+KoH+UTU6XwLHQAY9rFRBUeBo7hhBentIfEKRgtV1
cEVY/vVv2dqd8OrgkkXDPKLO3BkJcupeqg2YcRuNblY2jtkRt7WN09h9UIU9j8UsOrO2bmE2bmCo
EEBQ8oKJa8SFr4kteFNt0r7aDUQ9oWkA3ku7qCEMqU5eFCmCzbrJKr9iPOCVjcIx7NLYBl9EdphP
2lHzwLl7Z7uVTw/tp/ypOuQ07fGqt57mh+sTvBxYZ5cQhCjXyNxFILSXyh8VzRExrfZlQk+mngk2
yIXVchDcu7HFnLEkBLmCbSJBqI1gI0aJLskEpnKxbhwMdzTXQ9roSog5nNDjJENQtxicOkWrzvOY
iHo9RENafl+5OlSoqdNgLi0lHUIB5dfcRFDAEszbpUPlRsQdtFDj1lsZHNBu+mKf9Efm2UEIifXx
rTuGQXYzPE2OyBwujg0OkvPhoaygZ6HFWqGPVYbmJupip/G2NkHGaXqFssPL+7r9bQOirANkSaaC
HrXzmVR6kzIj68Fi9m28g17JKX2YbzSXvl6HuYxcLQOzZXDr4UTE5uZWrEomtBLqwCH0RPObkN3D
a4PD+tUc9z2kG3RHV1yo5zhIQgmuMpvGgqoLZK+WQh0+MF+wOQVhOaDj9qboYxQdoVM52QkGuEzU
xUZeoXDGMiQkNeIFpfWhu/KM+sKA3lSvRbUUyDbH6VA/J1+l0YHg3eE6tGh83BIOeoGYzMJEY1u7
hOyavEUk8m/c1Gp0yzmx2nB1QWdjNoDBUGhbmCCE6QU+eNMRrhC4Yzwaq4pKEhCwjE4ole4gEoK9
TN//tsGlg1tDTOuC+iUPbXUuOgZ1DXfc0afMM4LanffmS4CyCXe4Nb/RIAbRjRW0p68oKtwLrg+X
aT7uAzgbYQa1oHiFD2DeLSqzP+mxOfxMT+YhudMcyTML56b0rxvH5v5Gbu2/Y+aMozQs3SxzKAMW
VvIlAS+Sk+dje5pjxNOJNoGqPJueIF3wDoVCgV0Kh8sZjaZS1pk1sM3beIDAumffJ4G5o4/Fq3FL
Ylfa6baj+DQQUZpsehu06YM3EdWU4EHgjKlGDiyxlpWmRvSYW5pb21/GtgaNfXUa0L9fMPmxYR9z
9wJda1+XRHeYZSF5Z0DQBbZUyauQoeKO3FHKUcqrYOR5oqRJIJNJ3uuDZPywsyo9WVapfL2+zFs+
AIuMNAY00OHMl99X+5PRUeniAQO2Y0dJK0hA3M+R6OG55eLWIJz5ApvRSgdIrH1SAi2HfYY7Ud98
afuX68PZnL/VcDirZayeoqEHu96SEepHqDxAQEVdAsPd23Uk0cRxNorrkJlBgwF0c/Y7yD9I+kz+
fbcvtj0amBcdZMtehDPPF0eHuEIrLdu+Jt580n3Ty0/ST+MGpAfHeHd9PMv/urA8VBguHWcaLpYc
lqrWdUtHqDwW4TuhQUqgc1NB+UR2RvsdWaI6+rgOuD2B/wDyuoRW1kPduAWgWmq+iTo0ZnZBjlfn
dZjtLf1nYHwBSorgrDLVC85NM7hf2sRTfyDBPkDnCQ3T6AkXVRFu2+CfgXE386o0lEZFt7tbpYFZ
+LruFdmzpv/FsYf853/XiydcNwq1zHsUQbha8y0HxW8lIHPbOlbX/3/5feUYCDVnFiF46obMTbrI
GRPR9WrT4pZrHdS4kArlIx1D0mYgC1Bw8SHPDYpIEvbSoDbJ1qHwcqATKNRFLbCbfghit8iEIYFt
8+/jqMPrWC+BaCsnGg5ukQRFNDojqp9aGly3u835W2FxVqBamWQg6Qqf1yCTDNp/TeDqLl/7i3dY
IXBnRWFNhd4wINSQY01uqua5jJ4aHV1cux7SN2AWTG6UKBgh1qNA1LQQXUqWEVx4jKX2GQ0xqnVx
Mw/H3FT6EBYoxcqYoOx/mL7qVIKUTgPCFK/swsIdNFY/ZcTM780oTUv0HmvxrWLMeuNAhUa08zZd
CgLe0GpHtZvx+122tlk1QmIk1PBFw3Oi+u140/1rzpFl0lcQy+ZfQWi5PdU003EVTMhd2oMJsEju
ikZEJrG5N1Yw3DmGw2Ww6AyYdsi6o0FG9G5Kyk3C0JHQGsmNZWexoyfRUa/BInbdcjevX+sxckfb
2FTKhJKL1H3KbMe4V/3wrXW6Yi8ftcfca3z1Cc5zL3rBbm7O1ZC5AwiNY9QYqmXIINCS1aBJn8t4
V8ZQHhVY7ubW/IPER+OSpB2sqAFS3BlOo8tOpwo2v8AQeUdDtJKQpgRCpuNNVQUqSvX1XFA+LhoG
52FsplTQA8MygSSDWMB4vm4HmwuCUiJcDtF2Y/BXwyJJCmbUoPimoOyVDTdHZWF2K4UPkCO9jnRZ
pIpdhecZ3tnwZ6iC44aSZkqSaSaClZWFNlftOAwoC3PK5E5qMrcr/VHbk/xtCm8r4wHiqAL0rYGi
UmzRMgRnKooaz/c0OMHimZbgJh4f7UDflU/zHo3T+qHzT5NHoDLinBoXaUVRR9M2LmQDQG+FxDFf
shWaUpFIYYUFTNr3JoaQNvsOmcB7ZnwBj4x/fZRbHsVCIwmukejHAbPw+SDLEvENa5FsREOLy+Zj
nnwwDbXepRsXxyEF8dnPvwBE9BeNPxBoMHjOH6nCFaVCeBTyGuVxat9aFF5Z7C62RncOoy9zjoDs
v+8LXwwJTT8ortIhX8p3hBLEa0ihDADV0XKZHtThOCGyf31kW7sb590ivYLmIpR2n0+lbbEebXCI
tTU62uDC+VDH8q6NRKneS+KpZTCLmD2oj0HIx7dPNahhMFOyPAYpKtKa+3kCmW/T3oHBz4dAaxDX
8YNOlCdkwVw7E9RQbHkXpIOWliNUZKCQ8XyQpj0XZo2ebDTWozKfgdbxx1/MIloJQU0PpgKwap8D
pKpeM1nD9YGE827RwaokOYgg43MdZjmQ+VsKyk3+geEObFnLrJIs9zCUpzq9ClqaPAALlR57/xvO
stlXFwOlVMahh6KnG+IOS8EwmELoCbWnxr+mMVysYjUg7nSmVmj21Yx5K1UZ/ervEBzRs+dOv++J
h2z6vrUEidZNc0eiDVxuSNBrvNRDNfa23NRwj1F6M83fZHOvNN+vT94WBMqflz5BdBer/HkpaQki
1RJioHaSuIT5RY6zWdSOuGXRaxDukDHTOdHjAiC5aT3IZv9oF0/XhyFC4ByDBlKKcsrhfWq0Girs
3sgES7H5mEUyzSAoaQZFJ18VlsoTjUZwmrmt9SqXd3Z/nNRnqf+axI9K4ca30i2i4LPoDb21h1ao
/Estxl07M5b4DRqnoZD+0jUEdEheIaI0XkyX36trHC5pGDXgYy1k4Ci1WeyoOj0O7LWZ7Qdz/szR
2+IQUXvMpuH9mU+Dt4ki1VC5hc2UGlDwbnNX659SUYG/aPo4s8jVVo1Q6YFz3t7NqNECVUhNHC0W
vNhFMIt1rjxQSdpRYwQwFV6cGapHcvOjG/eVLOpquqgnhQdaLxPnufVJyYg6AshATD+a3ucQC3Yb
Vk8N650orZByVnGTE/EhbuwupJs0RUE2yEZ8lJtGO4mSVl2Ow2yQb7qC3A39l+v7d2t7LRktVEPg
1IO745x4aJQjg5IyIEh9Vy9hgWp2aNyD8FGDpHyNcNgN0Qrww31j0Te1igQX4Y0lhL4EGvjB/qTr
qEw8X0Jz6JWcqjhEZDDoj+Uugeah/N2gu+vj3LD6M5jlM1aWggxHpKcEMF0HOd+O3Xd6/asrRKUs
G9v5DIabza6f64F2gMna5FYHNQaBAvYjI/ZtU4YOlB0FR/3GFRe0BPADlo02iAtlhUSRwJ/c4qhP
zPpFV0s/7n/FYJiUxmeYFNRhP2wqKp7ZHOMKc/l9NZWSLo1GjVo87ACvmZ+b9NFxtIo6yb/mDUQN
vYx3Au61Cwku3wdeoXEmogvQOJW73oqDYc5v6llUSb1pGisYbjwaayIyyoABI09tPiRtkMX769a3
LDvn5QlYHQ1kOVRsZsLt4y6sqyKFDLI7jFCmpL7dIGrlDLgydaLk6uZoUCwL5k3cmZDiOF8dFCFj
Sy1QLF7I3Pca60Hr/u+fAyj8NX6XNGON+G6xNtcgeG1YiDqNhZupX1HbA+FCwcm/ZWdoklegUIQX
h2JxkxZFTJWiXoLKXaLswhiZjURPvVqfPHtA313GEDilpWCltqZPASGYhZcUfBL/hEtGEw/jKgJx
TWfJrt3ktUfsYQyoNguGt+X41kicR5pnYkJiGsOLbd2tev1UDPYhKlD+RtTDdfPbGpQK9RX0DiKv
cvEQHjIpzOwUQeCKmT64PnZNYvpTYwtO4y0rV9FHiyQeGkUvaERq0ttZSRECstPCodNOxyxaR5M4
UxJcH9DW3K2RuHM/lvI5nBgGVEgBStcck3wMtj9oz9dhto7fNcwyrytPp0iqHGG4gDHmezLau7Ks
BA58eyRok1+6A0CHyR0YWZ6BRwQcum5e/JoYgrevpPdH428MYGnG/w8K5+Joqmh1vESJ++oB7O8T
uq5F/JdbGrXoScMQdKKbC2fS+WRVbMhTcLBiJJD3zX5UJ/o03XyR3OzI9kbQHOmB3CCfe686xR0U
zY6PMjqERQqRW5a+/ghuU9E8t8F5j4/opjtmvEg9elVawZKJMLgla9jY4MQFhqUHevRtVJgTiwru
t3wfEvI2UdFBDh4+bjJZpqYM6mUIRCbzR5XHp0HLj6mWBFmWuUZtocMrbgVOfesusYgnLtE5A9RK
HKYBodaxizAuOlSeIt8lODbqvHRadDibld9DUkbEabjlMdaQ3HINaLmJKhkeo87JHSrioASRfw6V
4ue2FYDBTeDcRSPkVk5voJYWmpjVqaxKt9PZe1hJLQph22/lIL/JdlT6IbXvctRbCiZ3K3UFVkVZ
N2VkjtA9znVqJEOc1NWE2UUJWaBRelBM1VWGwh9It8dhg2hk4s11+DQMWgBNKd+K3mUpeshigS+4
9DjowURXgCEvJHIXSpljFucVZQgyZ70N/sYDrb4n1jeTBNd957YF/7EmzuVI0BhnWYXxzkRhO7lC
vBDcnYOXE+mdleGbXCq3MWrYr6NeDg5ZGnTHLqVrqPu/oFOZc3WqpOUIGo94rWkgWJyp24S/rsNs
xSmBYxIFIj0qIhPcXtFZXTKzxOhy1byVU9OdMtMDGcaulpJjnr6h5ehgsAhqmtM+MvrP6/Cb22aJ
HyJwDYkgTTt3teYwDI1t4o4HRZ0uzbFTaKBG4Auy3yGOK7DczSldgXFnLdjJaNi2BLEwNXyqzJd0
Tg92GwWG9DePGfy7f4bFTaqBKvHEbDCsKdZd3DOOpCC4jpM91Gvuk072mrhzrFmoTyka4fL76pgv
8EmWNQI3Tqq9mi2Mkr1j1Kj5t7NbNk0uNOseIigKq4m8D/vuOa/Me0LHbmmX3tVp7yiDLJj1zSX+
4y74GtB0GrJm7Jftg4RBFgd25KGTN0T2TtQ5vLlRV0jc6EfS2KUSY/Q6+w45oTzbZ0h+oUgkXPSj
B4HpLmvIv4RWbpDnKEM3PSjblnFRTXfk6dv/kfZdPXLzwJa/SIAkKvFVodP05Gi/CA7fUDmLCr9+
j2Zxr7vZ2ibsBfw2RpdIFquKFc4JkZ7WMJV8/YLIpAjGJxpSUzFBBuVNJhr9AwN4QwiCJUJWvcnJ
xi1/P1Eb0pl9BAA0HFHffRDaHaPe8nn4Bq7jwLDiII5+FCDM/P9amSU877pasYCvDKGhqvtGpHtO
G28rRQYzuhb5kgVeFFgSeK+KTf521lYmTfHAYwDkHhJrl8zZ9l9W8keEfr59IPuMR6bArrScHRI7
Qjd/9BbOs0TM6uU+WYlgK0uC6eFuwkoMsFI1bXWr8SetcNDjY0n0Ya2ki25ZQ1cNgDaiqUw4G4N2
rUIiiuCT9S5gB2fzKWtdk7zZxsc4b/rw3hzcwuBu3wdSIFqpdGE/I4TlrdFgoToSaaXxaEWHyPGG
6kZvgqz/aeFLgCeWeRyQINEQXD/MVSNysnRhlwHJU/fNkhAo4wavS2+2thgt8ln+WlDXkFFzXOJJ
IDN0utOCT2IsqqIcT1ovmu9MHlTo+Tf5do4bhG9PRHnKdH9MJL0Hq4q09EIvF4LookUGUt6g0hIy
qzACtgl3wTUXFI6y7bHE67u5avwXeDzMEhlIzQqKxCczn0IdqQEz4mhJ1MCuaGwzPGRm4wOx5V8H
hIB0QjQDGoYFLkusuU4lM0zFKPGuIHYLWJjsd1dTDqAhK3Zn3Xy9vrbVhPMylIqhPiAAgRTt/N6z
kjqtikE0lHgrsGekIHBsaxCPdGzcY9LX2vYW+dVhtNodnb70yegwtwrn59yqTIltuNxnhMIY2HQQ
RKHWLBrToWxIj45CoOI4Q6CP2d4CMESEud+MfGOj4V1f+aVTOpcmXNCZ6zxJGkjrZs2vdT3I7Acp
hPu6ECBeoCVgyQovfz9xSnqUjsymMQDX8uHXMFrjg2Pz1zLpSkmyZ0UQlGWBaCcYVDHF+qVpKCB1
HLEaqnxvKXOBzmmpkh279LCAikQcv5Q/bCS3l/M7WYwGlOcMs2a45tbPLNzPmY+xxcbO/DG9Kcv3
8e2vD2jp+zGWLAmGUTXBoaudijQcmzIgiwUKgHGc5/nvu6SAifhHhNiHVekD8KYriGjq24x9q61A
kTGIXh4MqEMxPATTsczNijUjPe/IiIA985KMHoy+BuqdfZtJMxQrNngZX8dWLf1DgJoTdqtLGNcd
wlEGiJ+c4kfFH8vRHybuofMyKoJWATmZDJP80gZD5oIEsYxooHlK0G7F0aO4DCEzyT2tfY6dxi2t
fTmEEgMsk7P8/UTxbL1PmFqgKAaC4K5/noqNPd83xvt1fZNJEdS7SgbTihysxsw4+CALN9eeDRW9
LS/X5VxqxLJrsLmYOgCkuWhx6zgqO7VbVpM9D/yxUO9rY3tdxPKp52H9uQjBIUdmNVO6iBjtn8ze
a43PSjQkfc6yOt5lYIr7uQxuYy4ODUliA1nXdqYyLcMb4FFgDX1SnV7CVrUqwcHTGplyeCexNY5o
SRTGIUpqoNrokneD/HUcgRUsNIFURZICxZNz3eqjagJQE5JQmv3akg0JS4CF3BegeL9+JGvadSpH
eAPpY4Gu4QHJawuwHEC6YgB+ALJNbUjWs7ZfKB6jfIvMr4kqtbCeDq+RykJuuaGAtP4vG2ST5F+Z
Y0G50CS9kIEsZARovT6XYCl2pY4cr7nqiJmo/Xedgdi5DsLv7XYKgEvgvt3qB7IxA0yczu57jmkH
fgCSruu4yIagT/tHGDB0ikxb2RvmEmMD7ZOIY/BoBR42gijBIDWYjyymAs+x3qzcdnxR+9CN7NzF
GIvblLeUfhpW8tiRHnwwjypvd6ievvQ68VVQOFigiiktwFZeP/iVu4jc3oJTiRgLtlLYrqbPQLuq
42EVWtlNOPc3TQyMztrcTLiW0yxrjVgTB1Rx3EoUGKDRwhaUZZamgw09a9q5+jbZYeq4+QxsRK/M
MsA7goLLGLwErBi7QskxtWoYHLRSoz0cWM14QPs5c0AnPAE1AxRIaBtWE96+hsgNP5glN0z/+vas
WEO4YIuiAQ/cAQBdPtemqSRzRxTwrMTzbjLe1eTYyJqiVkXAfAAZyYHFFZMcEde1Zrbh5fn4jGLe
lB4RT19fxZr7xaDUHxnC9Z5MrWZtCxm0+Zi/GzhddOua/+nx954/ZqxxzT6XyFxfFrAQ0QoDxCdR
2euq640SiSnPbAAG9hmbgUF+XF/W5TsSSkv+iBAcb6ipTo5DB4RBGAzKLv1sTT8BSi8FpOo/BLCn
ogQ7TCeWRUYPUdSBcdR2Q/wdVb7ry1m5G2fLEQ4p7aeh1VTIqGOgR2auYb9NTu5S7YbIrOSKuT8T
JYRjml0D57SCqKH8pSmHrP2sRhBjbq8v6ELKgrOJu4sKAoH7FeHi03ZU5tQGDvCYbRLFL8IH0MQN
VGJTZFIEl+KYoxGNWQEsw3RnTp8dfUgKn9FZYihlYvRzS+BUdjFpGtBKK513e7WNfykcLOtFmvyn
cRIF/39bJ9idPOsc0DgucM3ppwXy3PjFag8Z21yXcuGNlwPC6xr1HfT2owh/vibTbh0aTcAozlhE
AqOymG9MsaxPe3XnTqQsfz+Jj2Mwg/EqAxpxPDl+3jtbvfDyUEF3XCpZz4VB+FoPmF7QkW0h6yLc
0jLLY4LmdpAcYzrT0D0FdL05MJY9Ru+VKJb4Bpk04b7ORh+BzxwaAejKGxLy1q2rNnYrrnUbILBM
rjUgKZJTKqPuWN/QP8sUbm+fwo1ThmU203OVa26M2lwxbzNdxq62/NBZLIX9BMYziOsWlko8Bs5P
zrB53xUxrlbhhAtATVCWsQuCriDVJledwfnoUG8gMlyVtY0FpZuBXIEKZg8R9KyODQZITih/N96B
EjBqnpm2Z/lPBMMYnfsHvNlllX/ELbfkRD/LotO5yiHOjtQgNe9sYJqVqN2QB3N4jeNN3gPy9h90
51SmcPN4haGCDLymHmYuPdtAihCEEuadxQLVfnSktHKLDbw8SNtBdwjYRGCRz5c4jgAod0yAH9P4
FY28pNu2yj4tmJuQo6bnHmZKR8e3GZMYza8syDXB4t0fakzxVBDMw+KoNige/yir11pB+JHNvlPj
fhBlP3Wp21vVFpg9PpD1tjwn2zYqXUr7TVgtPO9kYyl/nWL70u4/myJod1e3DCi/0O4Z/cAoVxbW
RzJKoqDlNy7Wv/RRIWeICV6xK7FpGitsJshQoq4BT26huG00cJdbWR9MfXFHdDJIwF4vQZeWhZ0I
FQwTz+1ZHRlgqIGE+JoAD82Oer8qBjAFlhvkqj1uhF5Sf6vU+CYxP0k63xraa6YqLrE5iGwm3yDz
sQmL7XV3c1kIFz5MMFyqxfqRq9gNtFG6rfKu9zvOt9n0yzBjtxgCVt3a+YH3++tyF+2+PASUNEAy
AeA4EXKvSOoxSrRlP8ZiZ6KDQnfYri0q2fIu+r6/lrf0AyLUXp6f57eMzn0OuC9cat6A/AXR1Yxy
QweAbLMDHIehvxhR6XMwIE2zDJ1gzZNrXw2C/1e0YMOMYUnpLDast/ghrus9UtgSVV7fxT+rE2xI
gWmrvkpxeLQbN+ALgQkBHYshGx5bNxknSxFMxmAVqp5MWErduJ2f7tpt/xnvQP5zbHbFDsW4B/3Z
cSla+L1+Nz39i6r8WaRgE6qiY0MWYpFxOvotTYLMaoNhyiUx66pjPVmjcEPtsO3tdnGsTrw3541T
PlG4nvSY9H6j7noZR5bs6MR711HSYPAGcZ7mt8OtZR2t8ff1jZMo4EXHUhIOtFrCY6V8GQmI4YJ/
+H28wk2UEZbmaEH7SGsgWJ2XJRT3XfNc093131+NOYDUBVRcYCXZYqhj5bxc6tiIOdT0OKSWi9Te
s1m9WEa1a5Aa4WP787rEVddwIlHQgTq31JrqkGhNe6v0JuWhVnZm+TvsJMq2evongoTTH6jKMMID
QZFz37emZ/QL27LE06+uxkQDIpqpNDz4hYsDDl4lMUi9gMrAveXZuFenDKxl6oeKqcxuViXntRYD
o8sbaJxIJamOSJph9GUYljkw4yNn1xrvjuZbdNNxiedY1Qq0JyP0tVFZFcdllTLMmWNh65iV+U03
uAmSohyEdhrbFVHjKjKi2tVt/COQCo1/UVdWcT5AYF1uHf2uaYKu/E8Fb44lWZlMkPBqZopTsxFJ
Go8B6t7q/Klx0/SnrnlUltb4ajAT3S/IMEzw0OLy4mly7hZze2JsioB4C/RvgMQdrAOwoDcWchy7
2OVuujdvh81dcvj2AOgur/94bm96P7sxt/WmcLHloJ+S2V9dXwkJTr7JEPa5UoemIRbgauf7DyVg
B7LrbsrH7J3cVjfzXfIe7+fgMVVd86G+Yf7EEJxL3OlljyeiBTBnY0waRPZ4XwknkDZVAbQMjM1P
kWccyHb0I3+oXA6urcRNH4irbyNJ9v2rYnhxFCcyl205eepMWcgby4HMn2z2tOP4rj5MD+pH7X8r
PNufPM1t/Ohg3GDXd7K28kvYDGHBQng0UJJQWnAs+FDuACMQhOAH3iresBkezC2escfsztnI5ptX
44nTfRZCI4bnLTAEIFbZLczEplse0tSlXvvrWL8Y90j7+9at7au+vq0lRkpf84qnsgWv1U31oE4E
+03utc3svtn34+bnk+X2G8vXDuqDek89sjXQ256+P/cbROiypunVx8DpJwjhFC+6ZrBCfIJ+C6zg
yO+Cp9kdN4r3dfWKTf5Rbe0DCah/3b2t77utL9RCaH1VxWh45MbUMo59t90EqtUGkdu7/INsOt/e
xF51k0wupnRqD9TbQMGV+KPVnT+RLp56m9HadiA91IGAyQOdykDb1iSAeR53WAUeHqKG87tUKVkM
dR5bLwPt1YxeqURW/1/dQnQ44sGO7UMbuKA+WpENSaxCRAs4IL/ewUh3P6E5N7+Kt8r9DywbL5Mb
7TFB8Ya+l+vnt+ZgT2ULemO0Gpm1ELJpysGE47HCB78xZrgkcv4fi4SGoFIL3KnL/uSmSesZgkjv
zr+oCxDo+/wHc1HpfszQhubFHvfKb0iQDO60lVqltegIBbn/FS8oylDHcW6Nyx6DIe7X+JHeJg0m
FD3GUSt0vPQHkKG9/P739d29rMjAGKKRCiteRu+AmXSuPUnHk7AeCLYX4DSgMkv/s+wjT19S/S0x
/Sg9cEOy0as+71SkEHDaMRkinkBks4yZ8p3m2veFX9xU+3Q3gAME3J53ZgoHlLjx8/iWBGjpjV4N
Wal5cfeCD0K/ERD7NORo8VQW/F7YtHk01nkFlsfXEvig+T06u5BTdBwYiHphW7y+1SsHjMw2WOoo
sBOci+5UXZ+cwtJqcGLXOd+OFKRKRphwPITADnFd1IpJcJb+FnNBpjTRAXd+qFlcxdwAjZSHYvrG
qTD5baiSItHqak5ECIdYxByhtgkRWguI0YVodrjn0/b6OlbuvgP9VDEQikuJlqrzdVg18FtiTNR6
M0EqlKUBgISddJOH367LWbsFEITEGOBbkM8WX3VMy0mr9KCeGbTDiPAQIJvc2JIQCHduoe2d7LaK
nq/LXDsjB30BBgE5JTqWhbUxAgicFMRoQIjIN0VY7TNbBrO2lufCsv7I0M/3bzYjq8hSyEhBxZ6r
YA4HKXxRuR3ZNJ0/Ty6b/ajbRLIh2DXlWDijoeRAxAFJwrncihZVTJ2hAcL7XRj+F4/PZf95fftW
VQNtdhrODAyQYm5eHcupmDBR4nXVS03BCUB+2VkCD/t2Xc76Uv7IEcxyVMRmnneQgyHKlNwZ/R2w
Yq6LuGwuxRmhdwfTp/Di8ODLN5xEwwr4FsdQXbQvLx/nJKx2YVq+NTPpgcNnsN3E0GDeqFVxxMzD
HlwL3+gwZX4xs/zp+qd8jQAJRnGBXcQgHcosC13o+adoRkFCLQUfKc9G8P601G7fhjJiD3Y2Vr8m
owDlQjJUaBZBq1Pq87Zw7qI0suA0lRRdeyGInPDj5bZI7TFza8Qlx9FpBxsUEUvnSDzPD4yy1o2V
atzGZVcfq4h1r+CjtBo3G6pBdVVmxg/FaJi/mZPS927SUeccJ7Ct0EGr/MiI+8c4TDUocOOCryHB
2LOe3Jf9krIKq8lxdeAZbMp0Kj+HSMGjCfhJasDQHfCgFfXSTqT1+kHve0cGXPnVQCrsH9UAuYxW
KYpGQ1N4Yw5KN09OMzULhLbnlK/Y4qAc881MZwD+aKCtIQfEUj+Z+anW3bMz6W6kJ+9wGH4OJtEo
j9yi+Z6iWchoAQkCgqRM55K8/IpKA1ITcF9ID0PfxGprpgHjrDYXztkuvhkGwy3L8TDa79dVacW9
nklZLvCJUsezU/Qm2PQ82lbDnREZTYR2wZS0rmrF814t2vQpVemW2WGOEe9BMlO3skgoMsXGUQz9
X0RzGHcoMQWNe4tZtGOmNVtVKY4hY//gBnHU6MVeWJio6GkxLYcO72RuvKi37ytMCk4L4KNpRJLc
2ZqHQpcaKmbAPXFsPNPPt3OuAVtl54u9o5OF9qMM1anJAmGGzevnhiFonFmpe3qmDa7ltEWg9wV7
uX6kKzYXySeESvDEOlrHBJdVg8an7qrFTiFe4v1ns6DvmcEoG1SUyRHcVlMWeUXsBrGFnm2oVR9V
M3xLMucw0DmSGN8lFLq4sIDxRnSB2Azx9/m+RuFYZcmipk2JdCF5TkBEmdANH15HNm3+fv/Q3/C/
soR1GWGEt+gEWQo90GZrRt2tyo6Zrez/QQ7qSwjokS7UxTUlHBZ+ZtCVONKdx0lH6GwqrfYJepAF
1MgsXq/LWwllAHeygF87Ogy12OBcjGk854vToMAZGsjwlA+yRNnKdT4TIVgTDuAbOoFRzxvq0kuI
tqHa5He8/QfTuLSg4x8Y6tCNeK4NLHa0clqus9H8bPLCG8PnRPnv+m5dzjw5+OETIYIa5Cwy22RR
g9r+qruA+G5MPwp1r2mvJMPA8YjeDW/o7nq6pTLdWMkkQzjePOirxstPRNmeIyUDby5WOGO2yjZ2
A7C0BnaXIhka+S2P3OuLXfMCGuJqE/YCDCS24A9zXivd1CwqXw37MDG22jh+R0/FTcn40TAKT52N
vUmGt+ti1zRSB/MxIFiAwgNzeX6OVciU1GqxymRst51e3qEh9u8tP/zbHxFCYJjxJCfWoioYNX7k
av6URIPXgafp+krWFB+npcE6IR7DUO/5SpC7Sme7L2ALG+rP5bzRq3lPgcl5XYy9phd4ASEaMDGe
jWn0czm1jYysbpTAT420unQzigNzm9AcfDVPG3PDI9PaOLwen52+4ncVWCP9TK9D/CcFH+nGatxN
LijSW91Nxg5DFN3YlL5qNsrkNVGSPphKRm4VJECDbNarbdUOIL4MVXU8htyeD0YS5u/jrCfMrWlY
v3chzQMn0vLO7awuPg5tMz9SY6iADE/nAwAHIp931ey4yJvYkVvOGO5AwqQCMiGeC7npMiQ3fhEz
Q7tuqZflTik06rMxCh+cQa/hK3V72GTGWHhmZXA0G4/gjdFbB+XdKHpoOIk3qlaHe6UI92mp6Htb
MQOtmsmmqOxpMw8VRZsane6prs7bZRztaGKuunGjrC/zgBSp+khGqyiByGuQ3QQQ/bepsbTcHYB/
+kBm1MeB/xZ1IbBmiixwMDj3Mmajtu1rTOMrLNa8qY8t9BwpIRqfrp/4akThLABtMHSYiBIfoDpV
2iKz8TBUbcMGzHpd3fVD0+0NZDPf0NoWgpKo6Ee/UkbnTnN60LyBHZpLrtGqr8cTDs8eBBV4Gpzr
Hfg1ErVQ8BVdorro0/WM4Zk4wdRK4sE1P49Zkv+VI+g3NpBMY47si9OwwJ43mIn0Z+Thh2fOZbAZ
sjUJpqFAlyHvUsQvah67PQXSSuVleVC3kqBwVQ5atcG7hKESDE+d713PaEf0FmsiXeSXhd+YtxXg
dG1td11Vlu8VY6RTTRHOKENNrRpMnBHir+OY2k9p0UsyPWt+YkGuQkaJgEZZRLAa8IxrDUxXo8NP
w2h6hHRPxfBeqDZKVv4s1dILE2dfWbLy7ZpafI2DaVC9Ze7gfAspHRROli0stKMee6XCXB3pxiQD
HKMsw7x2XKeyhJRZ3icjsPexjZVd924Plt8NaJ1euqxunlqqkH+5WSfRuqDxLK+nNrORPDNp+NPC
6xc0Guh2ajC3MJT203UVWVvb6dNAUPkJQHh1i1omQtvUB+kkADGCSn8BAJrEbF0cGIwVmspQwkU3
N7IUi788eVaGMw+B1oU5kQkwNG6Yqr4yjwcnLo+j0v0u4t67vrBLM/klEIliPO+QLhXN5GRH9sic
ZUJdQb4afHH+QPrj0iFoz5Pf1BSoLTjIetgCqV5ywS8TeIvwJVrEA9bEA1O44SA2Q1pyxkz1yKnf
DOpOUenGxm1AY8pG6cnrHA+YtUZVRn/hFZPYzIt7v0ineK/gC4DLLHZrFkhyzODUQgGE/RwipFVa
GfrAhdpAAoBC0SsGTmHwjAvryzhq/4SHQKUKAyPa19rNWAR98fEPZ3gqRjBgePcoqtJgG9W3Sg/Y
K/mpfpt8gOAYDKWc68IuAjZhScK1G4tI60yEnx63983I3Li+pzLSzssnxJeQpb0a00swmcItQCgU
z00LwL/CHDcpGHpcxqjm2Z02bTuKsnJhDojPyhRE6gm6lwEejn4RbTAPbd4/ciSpguurvsxh4rWJ
UFtfgNRAJCqWCOdkwOhFj8meqU4DeCwXCEpu2PMbu7ZQ+2x2Nq3ukFrYTmZ4G9nsMaol2NRrlgH6
Cgw3RCjo/xE2nsThYCCnjill/RP4dG7u3IWq8tDTAQh4oy9Z76KZZz5xOQHQlyM4gt/AFTm3Q4S3
AEtdsCMqLUSLRN4eaUjsIKrL+huPrWSD6dX7js32nU7U28RRbD+ZU8kF/Trni68A3hrMEuwTOqrP
vyI0nWjkYYTB+coa0MWHhmUVPUK58aLQRPc7RKPMBTh8Ed00dY1LFicpwC+1Qpv3tp00aJFL+9nt
FNv44XBG/FQhc49xyzw9qPVUREE645fctrPal5LGml+FVYSaRdFNAZut/FW3OkxUdaX2onaG8lkX
bb2liaK/mWFY77Juyv0kMuZjFBs5kO3CMHJZ7mQPPWtGGfz15dVDMQUzPtiJpWVffMOosa3ySYtx
9fTZVzBfjbdmOMtyvDIpgqsLaZGbVQYpMbmJkud+QBVzknidS7uIlcDPIROL1DTi7/NzrZq8DGcK
GbWJiQoQFqKsDpTjKJINYF1emnNBQkyS0qILNRuCRh08NcovVt9SEsyNW/PN9RtzEeEBJxmZABSF
dNTYiDjgqYR9RmcbJgvQRmZxz2O/s595eYerkpa+nUsyOcuHizcDXRFIOSxz1yjwnu9gOgLtRudF
5jk6CAJ1+6Ewf3WACMRAh9s7ZDPKaBJWfTVAJdBibwOjDnyM5xITbhlDbwMiBKzt1HkkzC/698J+
ifiPnj7GAD6Cv5H2l1xqI+wdNAXjAxp6HsXK5ZDpk2ln6PoYom43aiEilPTeagzJdq6vDnznSI0B
XBRlPWF1QKBuhgVvpcSTP81/IuFMw5sZQeUISMlAtw8ctKSV9tdag+WhVx6cA8v0j8hp4BidHVo5
ADus7nXun8fqwJJjp7ip8qo2O002qL/mxkwT9DY6AFbwGhGRTfuyr3KAwANcpXvNuT8ST039MA4w
GGInHyTzGKRad46sZ38t1DqVK9zDRI8KZXCwTqfttrE97oZJ1tB+edVR4AZAADbTwv0Tc5voGu30
rMAJgnm4avf1sJvqfKG9KC3ZjOKaUp6KEuKttGQAbceMteewDtlFa+egtqXmmUQ5ZCsSfDBLQBfY
RBATglG2Gh+QRaU5XorT76iXzbqt2RMUkyxKFuL2ixaoBTWtLYYOnpYglHmiCXWp+diEz72KmXgZ
YNplwx7CC5Q8l14RoMkghXl+3bRa4XVDlgAPGftOc2n1rM84uUCpH9vwDUTAinHbsx8TkkvOjmDk
uLqL7AoIeFuH36jG7wbttHn1nM27wvLjQlYoXtv60+8T9NWqW5KaDIFHDLIz1eXTprEfSfuziyUh
zmVFddkJ9J6hnooGVYyNne8EaZxWi0zsRAMPVcSY0gG6qFuj6blLH2tr8iONuGlXBAt5fZ99r8hN
GXpZ/cskh3R8K5BNt0ZUAR9HJnHSq1H46acJat7rFUEBEJtQ5zeTmmPzA+CiNIlP6EuSb6zE5+mu
VPyM5X4ha8pbu2PI+3wlSyz9Avi2roH4ARgWDPdEqgc0LDc0PBTP/9ZpY/NPhCxxyslrO23RygE+
QHgX7VuHKlK3tfMNiV4Gc5eH97qsSXT5OdFpn4oTtL6uJ5PFE8RZZuI5lmuQuxEkc1T27FzTXoBJ
qBizQHR1kVTvJwUqV8LaEvQUqsm+mZ8iPFsM7UcmI7JfsRtwl8iyopoEdyLmK8BjmeSxAVFx8mwB
4CC3G5eV90xzU+KBSO2vz+tMmnBeQ6KzTFnwrdJkPyONP6CRKY4M19Ld3PhOQDIJhtDrIlf08Eyk
cGYJeEMLk0Ok3pBA7Xp/KG9VmWKsHNiZEMHczEOShM2CQsaG3K2zA+JgbKvrND6vJZGOvnpiuE9A
bwHODWDzznU+LxIjM6ZlD7PneNwP8V1XEJDb+SYLjOIlTgwv4r/b4ndsHcN5Z5PGHwzM6aA1rfcA
kdyxTRNmvtYHIAYD5EDvRnyDiCJFo0V0P9C/d4IYZ/jzucLWwD72hR7j9xtgvVKgXqPXwa5/DooT
2L+vH/VlDzce+aeyhGpe44Bial6ilLD+WZo+JidjYAHRzk0jjNkETbypyJFqgV4+dNYhnwqv1p+o
+ZHl0baSuaA183vyNbqqnh9Uq2bhoKr4GoptBlQmuzW5Z2JYouV7CzPF4fDRN+PWNB+K3B9GWQFl
xVgtcyT/gyX31U98YhsV5ARaVBSWzXgY6QuY58GQfBgjiQNcvV9/xIjga8ocKrSNIaZoP+Jm8Fm1
K+pCcokvH2fn2RvBblQAvW65g+wNcfZ8+s/iL5jhn+wDyKRLZxOrW4kirWRP0MeCxyCwnhyE9kLk
xtHHMQ6aibdSE6Pi6Gbxq10GWXgYDQwF0HeClEqHEEeyzMsebwS+6O/+movFRIBYZrBzZWrC0kIj
tdu+9T9QpPtJ/Oh3CcRRN943qct+o5L43t06N7I2/ZVzhGjwIoBlEQyWYvNM2nR1aAMGcEHwcdDt
1W35GFzf1pVTRKesZqOCa6MnSRWuZ5Xb1VjHCtxnHXuds7HUbURczK25ZuzDFiUyOMWVK3Aq8Ct3
fnIFLL1otGoMoTZG4mZJBdjy/dwfEyLJg6/t3cnCvh6nJ3K4CrpBI6d4TyjMc2wkk0a3ld0BmRD9
3JzYVW8WBSy3F4HuhoYeoe9DI6FPWfFj6DAGxOUCPwhNEHxLailzTlLoH4qyx7bsPVInN90QB+XC
0MUTyb6tuLIzcYJvAMczYYoKncv03ykwDmJdczMlqJ2Dg72U8X7JpAnq15g9QCQLSNMtv0l+gDzA
NZrdmPqm/pjK+n9X3DQyV0t5a2lWAAassJW2icGarmOpdwOAtS3fZC/ldjo0+zZw9tRTXmPPuGdH
lPLulO8AXAyqbXL0YXDcNmCSZPCl5px/irDNqhpaRW8rYEREL7wFPhSDu4VsIvPyrkEICpRICAIk
DUyj5+ppzjkqQSPWqwOezOj9WgFmhf0kbR67NCKQQ4DjC/IiDPyI4U+CNkK1iiFH0z5TO0Aaa67f
dUCRcOsxtwcvMiUOjiwX6zzqP5cobB/e1YkWhpBI7r/HHvlog+dkH2/74AVTOPNH/PQrb4PYaz0O
UJvONfz4WLnZoXxmmzkgAVJ7W1mB5fKenn+SoMqZOpTalC+bHQZNseP00HbfqOkXnUR1VsqLp5KI
GMQAb7EaMOwPPHY0YyPJG4bxxu5CdquRJNnENDcROTXlbyOy2FOkOdHW6mn6ct1xXI5Eolnwz6ED
Pf1cudRJY8MA5ndvQB+kOwSRR4PuZ6a6D5NfubUf49rcKDtbsvrVbTbAUwAwGDzGxORl2NCG5Cqy
z1192wJ1PtMfHfvbaPp1I7GEq1p9IkkIcHIzUZtiyXOnQ+VTzGDWlqsC7bw0dtHwzo1Ho5Mgta3e
1xOJgn1yjBD8iwQSib0th2DWbZQj7sPqHypROLs/VQ9xrNkYo2KclnqEanux5Zla63LOXOQCmv4z
NJ7U+GWkd6BGuK4z62f3p9giRN8hUxNmFcv6NNCNU7SBPVg0KGigynBkVs3rnwWKRXCNNSD8LCFJ
MQIzux3mB236uL6Y9Wt4IkNw/pqiVHYfRcD1XxhhyyBHMrub24CGMUDaX3niKtOeyxg6V1ZmaVB7
gKaDrveCRyuJCONOGiO2T4629pCZH/nfRxzIHp6IEIxrjNGZZJiQo0qLh05HV9srGmjn6V7vJWZ8
JWV5LkmwmWMNVEmUCPEQ/Uh/GF5TuJnL39AQvGFHcufWg2e40Y8DYp779oB5rs9P9XsmyX98tRoL
vgTJUhQA4ScBki4WxieMBCys3wiwMGvRu8bWOag/6sxN38ptdlNE3nwYP8d2o0teFiu34UyuYF/q
HklKm0OuEz5k6jOmiR3HM2DQk2n396p6JkowLMAhdezKwj472WenfFj/oe+0BCJZ299q9ZuW3LKw
l6xuxZadiRSUKFPQqeskWB3SSYP2Mavbhh4LWa1n+ZVrZycoEJ/SFsMzWBjVfk/8B1H8kD7V0VMW
70JdkuVZXZGDpmTgqS45VOEBqvYD4K8GZBoNJAo4qnJx67HsSHrJaa3e8BM5xrljTQeuk7SDHDbf
66YfVi9cFqssPyFuGxQeFmTJk5tiwFZ0TlTqIaDTQx3IvOonkWWa1wU4mDsBcBjgpYVzIQ6yA/YM
CjemkcBK9efZLCXvolURQLVdKlNo7BKbrNJIMwcserFSv8vqCfhc/6DBC2zu/wgQ7HvUafo4FzlQ
YPNHFcV0Pb23s6dIFs6tHfepGEGtmqTm8FRYR9Tu5+LNrt0klGjUmqU5FSFoVMRaFo0pVuKUb0r8
jZaBoyABN6VuVkus6eqpWCbiM7Rn6Zo4DOikxqC1KuprZnw0uspr81pyLDIJwmJSBCtluVSVO7gE
5IEqUxKFrR7IyRKWv59kDpoOLaM6RRuAEr3Gxgt6gDG+KDmRVRlgrlgYdJD0E1ufWDgXdYoxIq8c
7xXFd8ojyT+vG/2V8HWhdf1fEYJ7yTDglRoVRFTT/+Hsynrl1JXuL0LCZjKvQM/de56SF5STnc08
GDDTr/8Wkb6bbjdqlBzd+xRpV5exy+WqVWvdNQyYYk8Hnqs8galJlNzLLXvhw8zFYoxEQaoNkwcg
lJfWDegGgrY8qo7hsOZm7dECT67BU8wj4jMHO/lt/2Y39Zk5yb/GsEOrm0q5rDp2ZBtZb5YGKqBt
uYSonP9Wf/ySLs+uZRgNHWFI9N/NeMNBn6wvbLlZX9Azm3Rwpk6xFC4ZtzMA0VGQ18qXrnyNwp0e
AIr3HMcLGdeCIUvKwLnoRJZxBH512LbZC7LWtHRb4LLMBbqe2UX745E8TxZQBmAhAG+uGb4Dju1A
BAuj5AtbYO5GxtAxpFiB7kWklnacCub0GBqe2OKao9tAEDNPFZAl+5eYdmZG2mmkiWMSBjBD1UdF
+eCKd3snz70kJhA7PjEDcgWJ/WXEKWIzzv0JKMBHQP6V8MDixNMiuiVhd1C7uz7PgSWhOXdyu16A
fM+0RFAlMMAhYk05MEROLo3HuRZZrBkRiu7IIdug5OuBTRON243WO/4KSLJ+weQ1lRNwXecmp0hy
FmERKQTE3GGSbvJd9PSS7zDdTd5tl3vlF6oHm/COPJLvmqt4leIon7eXe27XaEh7puHN6X/Sajdg
rtJGkNa6PbsvEtC0xNsOg9d/r0UNJ0HmjPwBlVnMQlw6GTatNtYMJwAD2dT/1Q73g7VUf56BWF0Y
MaTzXGUD5n4sGBGgGigCj7KTb33TrY1tuAT93Pwptjd1unC4567gM9cMqfQTDBqatpPVOj9ETQEm
zfd/+EQWDgLONoZ85PpERduxHEsciKZXTOHqVlxvNCiFccw/JmbjGkK1s4VTOHdfakBOou0OkDqE
si6/Vw/KILRIYNNv9HxwoJQVt05dKty1ooZtjI5Sr6zL6KRgzGxfDxnZ3HZ6LmRilu7/nZZ53dBA
rhM2Oc2LH5m14+ybEOvbJuYjzZkN6cvxrsXM1ggbIOULa+J0lQHwyUPaPIwoEde+Vygrla5uW527
dEDRPI2vmng8ybjKNFWYJlIY1ZFKpdqK49D5duoo6RvNFxKr2cM9dQhR4UeVX+ZWVDNNtKBeRsus
irwxzleB0nBM11HkiYa1cP/MfrEzY9LFMBZ56vccZLlq+TDooLN5TdjCF5tdOxtadZipAC/KFYtj
EFopqLTwwXgOBVbFsdgPPKxdw4SaTmgsODR7Bv5YkykcuckbYGDg0BDpzyH7NlYfUCN4zHL1oOYM
uQKmBJZZc6eTdfEaxfWtYroZhFITz5FMgFHEFHNNGWpM+bDu9XvwObU2AOVj67aJo4oTYplgX6yq
HFBEecRYelFcfcbJPkQe2NTeJUgoLk++r4BKu2tawOLovot+6vwxDBbunGuQ6IWNq5r9YBm+YVaw
Udv6I6XCyYTu9upPSLgfAbvfalH+vQmGb7FQHCrIrgRF/u1TeJWeS79AOvqQnmvMlOEXTCBLG9CG
ur4rw+ZgNr1nIDsfokW94bkPS6DQAM6duYEHnk6TAkQvMMkN4P9GMbrqQ4yBDz6PoWueQqMtH7mq
GBmYvUtRO74BGvcjCfRka5UF5MFFqqv7GLRAS4/uqxsMizFlXCjmTMBWefDD7NuiLzTMkhuxsVFG
ti6jv84aJxMmhrAwrDGD/mzNLBksXPluNwY7TplL23rhyroKdpMJSMSBhM2a8l/pylLFwEHcbeRu
mWVbygNH6Y9VREFF5S+E8DlLoPoEYBz0TOhFS5bMIk5BMGPmgKRB4qgLvMLeG8VjsHRVzNpBLwki
iGAhv+KcZynTa2Ax8F0y9UDUnyrn27pXIa5kKAsuzR5JZNtIoIBvnnAWl8eeKlqph1YyoWHvfHB3
GKOjhluSQuu8uFeKV1MchLHP2tfQXHjuzR3Fc8tS/tvmtIrCKi3wCjtZ/ETyHSXQFNHurPCVjAs3
4nWOiF1iAIOP54WG4UdTOvixHgbZoIJ+pQSAQC/o09C+2G25CoJiXcYYlde6kwrmaKawfU2WeNLm
fDUmShFodAGb/PsrnOX6kYB6NO8x0I6+8dtghA4ttLUdM0hjqB/YrIcm0BeOxbzHDKcP/FgqiiDS
blX6QQv9AB73ifHSU3WvDMTrSYNWnhkcTdDdDIm9V0vNNfzPDHRLtyPtDD0u3qNYa6A10KYELcjl
ztL8kFhtg9NS1EcG6rR6x7ra5WxwUEhi9oqBpMNfp5qXxW5vYJZl6ZNPab98owICPqHA8Sq+YnOp
bCjZCxWBoYt3JBNOA40CTFqFiA2msk2Hne6f+s697fbcl7ax2BhAAuQa2d6l1xAlDjhUHgsXA3/x
MWmqDMzDTXlCbeN5FNGdFfs/2sRuFurAcyHDxuTARJ2FyrwMkiJalacRhRSJzlEFELljmcN91HeO
SoKFDsBVMobsALEJc614JkP2ekokzvayX+qVak2D5a3x067FBuOLXlPUjt1UOwtN8NvreZ2sT+bQ
kLJhyrLQ7740B3k7IZJpOgGpz3Ov6w6D3EmhJivC+KarH1pbBaWSvw7IUm1tZk0vLEufUinMmHcK
LNf+Q+fHbpODLxwSThgRWTqr9HqrwhQuL+g/46Usw+uUYTSInSE+NKO216PYwc1/DJXA08pqlWQ6
JhLCdcGeRjM8jJ25qUF9c3udZ52doN3ToMY0rn25zDk4NTBKA2dH5XtjnGoFM0nNUx3nf38+gBw3
UeEDGAdkWNLuESzzoQcNT3Mi9hVrVwjVgN2Rn9Bx2SpZv8NjYnPbtWvZxmkLAbqIN+3ENC9XlvTS
sqDcDZsJxBqKbWTsSbCp0q2uQtF7G45eZr0byjG31zR+VfDsbTqojNyLpRLXTGzA77DxsMbtjXeg
FBGFZvdg1cPviEMvSza69mIZJ1b5bhIe7NRY33Z79ov+sSZXRdp+4FHMEf/zApTk6juvQw86Qk65
FPLmAgJlSPAwPIosQi6E+Jik64QYwQSrQlxNidzYFk85KQ+hljz1dvV426+5lAVPQQ3QbdQiALWS
rvJa7dUInB4FsIAg4iSlU9brRKiOXp7yzI3LSRXez98iFrmAcNw2rs8c1HPb00E+C35J2xG1yihs
54E7+vGRhM3Cdp1OgHRtoXuAwfJJe14H5PXSRFuXZch8VrioGKxYPFFZDsgCo91tT+buZ9QhQN6B
ESEGeg1pNxpCN1q9wRxUXdnFJgow7TDqGWY+WWB7rdGnGwyDnWLLhHGA2eoBUNUwGJAYBsargstm
1xbLdErXzuPDqvg/YOmI9lIYAppazwYLj6UiqYXp4hHkH1mYjLln0xS5vVVpycFQ/LhcCMGTt9Kq
o+OAFA0soioIwaUaohklpihQXnDBckOruw4MgXQ0AUwEAw37kdXgTFv6ADNB/8Kk9KEjkdtd28Ok
xXqPl692pbpqn610JXnAcASGHprQQWbTOylVN6kNpTafLsC7rqfEEBuhHWggO8YTFdDyy92WDUjS
YoHDVGnQckhRDINmKzc+W6056GoG+UJcePoPOzJRO6o2ugChFsm3UfZQMXObGI3jR4UTm9HBZ+Ym
pIrTl4sF3rlTN7Ex6yBeM1EikXZFW0Oge7Bx6vKWIZvbi+Qj9h10uvw6eI31cqdHH6QG9N3sXiim
JeO4cip1aeR77mDiOE7DtKjUGPLVhQOAEfkRiU+kKdAX0km/rQxw3Wl1tfA0mreEdyaYOPEs/53a
n0UZAjhsKqaSQazTLSPhtm7TlZlaC5Fm7oawMPo8Ad9tvEykCNCrmhIbFYi8WYjKYL2Nks+oKNZ6
tpBbzEbsiVMUzy8w2cHc5SbLh8iIm5iXbsF9n67CSM3Whgrtl1YowIixwXongpBthknMY23V5MjM
ihz0HHR+nNjBwg0y4zeeugTzBOhn4r/pQjtbXrzF2goEdLmbRsNHlKInp1SnRlF3rF4amJtNXzHE
hvseNb2J4uPSVqGUwFr5aEzUldNGR7/4FMoXbVaW/mFAryLHWOZCJLtuLOFIn5uc3D9zL4pFAY0y
mIQciFe9oyDy9F/CHbxtHXHAKKjzsA9/gd8DgiFLbJMzK3thWlrZISwraG61pRvn37gK9HzqVMN9
py1R0E9/R4rWF3amTOvMRT/z1aIWsKOA6FThipvYvav09U6g3a4p4cKSziVu5ysqHZROw9xE1GFF
0+ZjrHpnLJ+76ElVvAJy7sXSYBqYuOfcw5APwTA9ZHfkW3CMs9jKNaRuqKxZws2qvq82NUcjbYXI
YO6rhnJtFdiWvYYoWPWmlhV9UAwbHMkNuG4jpysJBHoSDYM5AvW3YK2Pw/BIhwJQV23UtPQBQZZv
gKDWrS0oofsfCekLYGCHQFuFY4BoH7AgOdTcbjqPViAhdrjZFuGqN5Rqn6rokETT6dRyCiHYTKjk
027UekvrLhnAfGgrkdeGcW65de+zO0PhseEQwsDeF+jqC6ck/TDUjEGPgrARj8daDVRXj4gPXuei
iXci6zQ8hwawYhErrPAbmLhrLV8zHOgcBj9IFZUeiunVs8Y1QJPRAuxWIm5UiGNrCGm6GpmF14Az
1FwbIaf7oAOdtNOUU4c5qzsj3NSZku1KhJfR0Umqe0DRqVubUwCAm1TQEbPjEBsAKWPOEYHVod13
SWgLlwcx+ywIhlEGYdlfSVCSXabZ0QbFp8GzUz8096pNwM3RDC3WrcAiOwGYS2OPW0KAGKExfdcI
KQJgl1EzOUW+CAXQAdByzGy/+UFACQnliqCufgIfmT8XUTH6jsEhv9swxf5KDSzqk1VYwV1FegyN
BpDq0pwOdDF6M/JVW2GMFTcZLswOE+9t7tPeDctmlzUi3o9dl+9QNaU7tenZD96XYGKheZgV66rG
vlKqXsv3hjFo2Sk3CraiShsFXpWK/KAVrX9SaalU2yEnVuAlVFVOYGjLUDsHWeQHrQYf9GIQFQeS
dRg59zrLsIvHso/Dg1kNmu6i98ZHJ+85Rz+/LWoQISdhsAYNaH2nGCN51qs+Gh3O2zFzqFZQ8lAa
bV6uREdEgM5jpR37jtYrDS+q/1p7AHGOaeYGOrDUXFJBn727UCG3oaaAGH7FTlJVDfZMVuIuVic+
pk3IT7T7lkR3GtpA8VYrvqrRG7SjyZbIIOZM44mMgiEolgGIkO+pom3ADZcg7Wki41i37Z0RfCY0
c4yk3FCYG7p2XdDuwDHRWwNe0uhLszMzgQ90OpgxAOATvEByUypX1DELkRi7QiEOdTfGUXQ6zqLq
hlG+vv0gmYnpE4e/icRqUsuR65VESY2aNArqlcIxzbsyM92o3g7+i69Ff1+EQLEbyhgqBikNhNjL
66McOgRLHpSuX+uojXK92BO1FylY9rkBdRE1Et4YkCR3RmF2S0x8M5fkRfohXV6pAmirYiL94D3f
Mm54Cha4wSBuoD3cXtKZz6dPeDPU9TGODZHwSz+1frArNoC3Km7zlQ/2JY8qxbPSd6vYAkcsJtr6
fmm0cSZXv7ApZR9WEJsQqYHNVHSg5NeQpj/f9mr61dLlD6Iy5OF4DKCZLuPE/NKO9Hqo0fAxwNqT
A6MOMVqfLbCiza7dHyvygzAPY9GOncjdUdi4SpW3KLHvotx0FStdW4G+aQNl89eOYUwcaEUcNmhn
y5+r0YY6GkHu6+pgcahVgfTC36URWXjzzew/sEhBbUHH+x/DS9KuaNB3YGVYIkkjzaoytqAZQx71
ghG12+7MvS0xD4fHEo4Y0jU5egxmX2plEJXQdOi6Dw4CVFTehzE33KZNldLB4BR+BSiOhxFS67pv
OgNSj+9+K1rw+wZBcswDYh3CurW3YWCGK98vg0MYdcqK6GmLCmVtJr6XNF3x0Kcm4w6tWoyi3HZj
rjJwtt3kclPRlMQcE3AEAMRnpg/M/6L9LqpXY/oQZs9m++u2uZmvc767LanCFDcRxWAXzIX+ifVb
wJTH6g1yz7etzJ7Ss92tXUaGyEBhW5t2d2WhiNbFqO0k4dL08dzjB/sMFZWJDBMBaPoVZ2m63Ua5
oYqqdEuIRTbhCAgK6GbG76GWOyT83mWQXfAynSyk6zMB4sKstMGTOs9oFcOsMLpVmQG8PGxSsWBk
bgXVicUc+H7QeskPuybV6qFV8aZt0c4LtPA+CZYmg5ZMSKGUFBXuygAmsgx6toMfPkJ45O9LDQg0
BL1zUDRNjbrLT1RxFUiXGhh1ppZPea38CPwUOlHlwpN77hCdm5F2tYjSymwYzEw41fS+aDJkECdw
QaX2SmvfM3MhlM4kE3ALLoEadSLGkbZAxtFkyQwU75oBDM9Fcx+P1qrp9T1tfHDmLQlUzJpj+Jtg
FZ1ACJK5eDS5KQjeoz6aUmRMVwY3PVqCakkLT+XfSxGAaO3MmrQveNv3CgjFS7dS7seudij9rJNT
Y6xDNLLzpTA+9+mICWQQgAi2dcUjpScRHcNuhDXzl26tbGvTd19p/GJ3vsfFZw9A/e3YNLeYUGsx
UQLHJPUVO7eu9WgvBhBFiqJ+ZRQ+2BFSvXdEEkNp1RpcYYr/blucCRgo6uFNZqN1ikxf+nyQsyvs
wirRqi4Ch/TmfRAYG4rX3j94hofPxMyH1MWUOY3YMFgRzloOSpJVOx5qvwLH6Cqs8Oz5a9I6NJ/P
6tlykgQxKmKMKZJMq/ooVDDER6+DiTkRfzsstbWuC04TkvkMMCfHkJxxPR0Bzxvv1dANnnJU7ZCV
3dmr8S5yI4hc2hu2bjuv83CH3xW7pSGlq0Ap/QApuqQBV2hA8AMysL5NExft0tDuDAHKpY/ShWkp
aqb0MUCB/ZqsjefwJYSKgqfvUUQ58NiBvI61d4NvQHM4IJxe396fVyfit38I9ngWTU0haYGzrIw1
ZNXAjsZf2qg4Y+egDmLnr8YSE+ySJWklwXrRh/UE5hQqGI9rx4S8bfTYtqBF+fYvPuHITTCCaUDu
8uJpQE2nNWYPFB6Ih6zmruJuy17ATdniVNw2dXW8sXy/mSktcOSDS0w63mbChkjLpv1ptKuk7FZc
YJCNvt22cv1cl8xIYTkKlbigFcwoW/9U/EAHvX/S0b4/dp7xADY94FxuW5z+4MVD6LdBsAni3fyb
IPZyCQv00aHMNGDMzPoRa189enncv6/NBWzJ3J6YEvjfHNGAv0m7T9SiC6oQXypQjiLYqfQu7Q60
eBTmwpPrd1/jyqEzS9LuUzOjEGEz7QlSbsbKPsQNOLK0XEP3rxQeaXUnLfiGoijY1/VnaXz8w4LC
QxXE0IDCySwzomLjCJkwLGjVObaiewFfNYAZB1+37cxuyDM7UgWAKVB00WMVK8oOsXHQ47WyhIq8
Bj1Mm+PMhnS+MjIgNUAq4qqP5iPZha1DH+tfGERstuZzY3nKqx84oxt5GLxb3XbvKmO4NK1JvdSk
N0tUzLGMffuOCoTD+23co1WvfQ0g6aDDnaptb1ucPQmAHgARYJt41khb1IIcYEd8LGgGwg99cE3y
FQ5eAGGK23ZmjwIYByA4OdFwyVCHbIgEjdEad5NxC6aeMnpRulVd3htLI92zDk3zg1NBDJU3yaFU
BHURxBQnIVV2ZvXF7PannQLQUPGF071kSTpzVepHg1/BUkcfbYbm37tWWy7IKxc2xewNCh2m/7kk
3aAYUgRyzSdwibPT2BaOZkItM49f0fN/qhJxjFRICocvtHzLo/ABNQVHicZVx77pqG0OAEKNZuRa
PN7pbbi7/V2XFmFKMM4eqiJFvq5z/DbCvdpelfpJDTF19XTbylVJaToXJtASmJZAD1ke1g643VHS
gryN9d9T8dW27ogyPd8Ppdt93jY1y+dwbkv6rGGGexBjX5hOWuUfmDC7B5di7TIvaDykYx56BkC0
Ff8tqX7MZWL6hHAF3gqAd0v6yPoQk44l0wHp7wtyXzdLwxmzX+rMgPSlEk0ph4TDADdTL9aOQ+Ol
XFu3S9j42RB9Zmf697MdYdGizUwBO0b0PcpGx8AsXvLf7Y80G03ObEy+ntlQdAV9m8nGIDInTj76
MnATErqxeGJLPD6z6wamc/039uxKr6cLWozIDbBVlU4IU5g+UDF6sVBanN3hZ1akiy2s6g48CIj8
IY6sGa+g0AV6QqGiarbW2cvt5Zu9Zs6MSTecGqSdRibljEg9+SDtrMEbCnnDlzBAs33Lo2+3zS2s
oIyny/EEoMbwOzn4EMWmx4Cm9hKo3m0r8/c20uJJCgT4YfnhppeDNobadG9nB2vdfkB/11Gh6oT+
2kPu1A/GxnwW3o8B0va3Lc/u+D+G5YI3KYtE5AUM1wrbjCTxuNmc/MZaCLWzEeLMjHSzGRFIMfwY
ZkLBQbGbO/T9th/XVccpzJ5ZkEIf17Qs0QUsjPRLBy6QV9vOftP1J8rfQxD5KWTPiqXbbfYsnxmV
Al8ftqqpJzAKSbynCkPKyMa9JIKkrcU8zfoUEcoz+ZMw8QKxv/VR6CrivVDzlxZqHjwGhErvXm8v
xOyGPftJUqhUBPSgMXKUumjHYGLuuSzBpvtULXUt5j4ouNZBywig0iT2dBnFsrLJ2gJTVW5DvQg6
dNk4LuzM2ZfVmYmro2dEASswA+hCb3PVO2AH8tfR67gR6+QTlXIUhm6v3KJBaZOakEAO1ImRMT6K
r3zn71tMaDhoM41fKnTOHGV92+Dcpzp3UNqydpCYVRYxrGH73qtebz0S68P468YjDsa5FWmP+jG2
g8bh1ZD+6qFKFSTQmvze2F+3nZkLJKCimbClEJFGp/9yQ5hdUccgtUIyjqlhPDgMfT3GS6wH0x+R
n4pnRuRoxWipAkABI1PzOwuebe7Z8SODTlt8qIvYK9t6YVPM3W3nFqU9odLAhmgILJp8rQeuoDjj
1BnyY/eZ5EsMMgtrKHeBmC1aoKphTCleEuH17av27fZXmqMuRIkVvX18JAzHyCCjplH0ahBAwxhV
/WJBmGDbD3Rt8fHDLkjiJB3rNn1dDV4UtHTPzPSjKzhmz+OVHf2EwNPRyLq11o/NQg4xF0lNNIxU
/DSEcbnfZlOhh2qBEhRrFQzaRpBl8jF38SM2ncZaCNtzy3xuSzp3VVCoSgZwpVvyzgE9mjtWP/Ul
Gr65w31uRDp2SIkCNggYyQewgAXEK9L2LlMSZ/wnxinwLVDwzkDQ66rhj7SPhXXQ4+ojntEnTpj/
uL1rZj/OmYHJ17OUVY0BDrcyGAgI6C7Bda2JyPHbt0JfkXwJNzp3s0AlzGLQbSeA3kxf78yYYPqg
Rr0+8QN9L7ufvFvfdmbu65//fckZHgrdCnwNL1KUbwOt9kLrpemXEERzS3ZuZfr3My9yjEz4Gajx
3SLetcbGV1c6aQEqxwv3+R/8gY4S0E64jcEZcWkp7bKCsYmkG1B9l9drDWNR1FqIG7Mf5Y+R39nX
uTuG39JahREfZOrM2gDssRBo586LBVJTjWIrT0Lsl27kFUhk+xjXlMa3Y+3aObBiT/G/kLOdWWFS
kSpHZ5V0FH7QYJ2Rrx76are/xvWABa5bYNugXoE3P+ikJT+EMBBfBlgwwSqR6zvUFkyBobwNtDeZ
vyurd5zQpNkAIgFyQM/AK/P2L5hfyP/9AFNyMVaUuAKmbSqnhm7FHN98LeqPfmmQYfYY/fFTHq0N
1IgUpIafhGBeAXdD+mwvpS6zhwidM0xWAkWJGcfLPeEPWk3bGAWanL4Z1bMR7dR8V9SreKl2OXfL
A6jwP0NyTKDFEMQhymGoItLu1HWvg7LVm48q2+pLNB2/NZrlJObcmBQa9MIWFQCnSPuEM66tZ9uJ
oGjtoE/3cHTe30fXWR1XK9PZakt9ntlTfOam9FDvCuhmDxYsx0C4jhj7K6OFa3yW1vTcOWn7x1kX
20EPE9q9yLz6SXGVO8Xlm+BkrbjHd6W7cvpV8Nx5+at+DLyl9+zsS/rsB8jbP2eVGY4K9gz7Tp6D
u+INIoyNEz//Ur7XD+RxLzxMiZyW5p4XNpB8GgraA5zGYJVmoVMnoCs5MnHkjacn31PzbwF+CDFs
klvDQCFmC+SpzTGw9VRMwbhPinVEqSssYyfGalsTGwpTvdNU5QJv1WxYYxoI+yB3T4AYkdIZrfGj
yE+RmhaR62uqAzoUDbNDjXLv850BVXn/F3JlJ+Z3CT1aidcsznNOcUs+Nue/YNrcZ1eQwqqWRC1+
QVDc0R5ITVB3rMv0FAanCvsrfvLx4L0dSmeLCkAcgmHTBlYGOIhLm+DZa5pI2HjUgNi809FpfojK
B6U6hGbtQmkPMO/EgYjMgtnpz8qugrIAtwc0NwBkkSJEylie5SbM2qBn+SyTsUYrxe4Oogd2Pa8n
ulwwjG44BCxcK441PEhoh0cqG1X8MjA2taL7FyrAqRmIKT2IMQCYfLkUIh6LpKIBZsOqp1p7T4Hx
jDAHcdvzubvr3Ai9NELzcWgyP8xcXVmxcG+ye6RLoN24bWUuDJ5bkb5qOoxWq6hwBe8Mx+IAqy6x
ji75Ie1VXyWZmhNYMJLHLkPVEDagKB4uARTmLkgbiroAT08HU042EqYWvKzizFWC6i227IeKKHea
2R+YKTY1bba3F27uzoe6Nir808jv1egYR9k1t8dJMUUtnLz54OyrBAzitpHZr/PHiJxq9mgh6p0N
YRFWC7fSMR+ylGrOCDOhwgqOFQq4LZq+8mOzCDo/yH34EUYOz5zsS7mPDv2hXOcHPG6io7XqcFWM
K/Mu3Bu72+7NtrsxgQZ0PxBBgN5JNyRBoYTxGnujCN3WdnBBHZMT756TXeLFG2AUbtub3SJ/zq1c
qDMSCFwGTZSh/AOtnuCngNJhYn/m5cOiasDs9vhjSi7YEX1gXRTBsz5IvSgej1EferTvFnqXsxvk
z6aXb/gki2Jj9OFRa4hNT/rHEdff7UWb9QSze1DRmRD0MrGGSXyjDTKYqMufGnSVknDVBd9u25gD
UAF+CYg0etdQ17WkKJ+ZaQUoKURFO3dc20fdDfbBr2obvgeP5X8oPGpPIFChn5ANnHr2gKnlu+T9
9m+Y8fPiJ0gJoTDrwOBKmblqPfg6wKaq+gB55djy9BzUIqvb1uYKrIwYADPhdUIndPBleFe11Nda
HR7rGByKFVxextEHeEtYAOi45Zg4TEw0RA9a1awx1bVwFGaStAvz0u2itjROzKTCV9XXClpTkOJt
MbnFXU29V5WFTHgud7iwJt0yNUQYkiSCNU17alBuGAG7B3O6Fb4JDRc7CnBHv/mHq+3CqHTxGIOt
6xgTBM62vC+DDkn+0vNy7vlyYWLaU2d5WKCxIlNS+KUoj76xrtlKCwNPV0+G/5FMA4KKU31qmYLR
Lsz8vmOiYmLZRVXHtUA4Gh0686cafBv4C2uXqLrm19w0KKLqtMdkQlfoh2Q86vHbRPmWQeW1/WGM
665km6x60UcPmw9804uSIjOniGGeGJ2Qqbl+xUWmRUaRhgyLPuzVX/o3Dq7pLfcMN3kBe9+B7Piq
U0Enu3CYZgI7nvEqqg2A5yIcSt8hjJUmVyjObr8eVvSH/52uRigAYZ4v+JXfmevs3sbO3sWPS9fn
rLsGKHvBv4Ziv3x7qoPucwKNEdfvnVh7M0EX0axvOzfrG542YNNGSdOSBe9SRdV6zMDipFJtY/U/
Me87BLXb55s+3tw2NZOqTaws/zMlnRgOfkxmFjAVEi9VQKK8tfPNYC04NHNnXViRPhaE5qapPlhh
yaan9zVbYkuY/Shnbkxunp3KLjYKWkYwEFPXDF6jdh0uDQ3MZS4TZxzaIRPu90o6IQwrpYpa0PVb
kbqC/oTDyCpL/sMwTkSOGmQ1kjXoqCCls9T2mTvXF5ale0rRUmgHa5NQAH8UaItngLL8h+LgiD5F
6VVo0i2Vt2ZNYoKAgkNtAonLbzBix36qtWiUoEqT1i8FJKbAT5mAM24QTgxiMWXA+8G7vRlnvuI0
tvA/o7KfKouHZOLBzceHwnxQyZfZ/7xtYuYSvDAhpZ+VH4wa72EiYK46OJXlmLsAJAEDW7htf+Mm
pVfsuSW5WVe3jQHeHFjSyu7FEHwf+xMLXAxm4QELqXmN9lWlHyZ5xmuCm8esD0HvBdwNc9QkdpgR
7qLWxKx75QXmK/VVkJT+jCAMBRCl0xr5Q98Z9zF03W4v0ExAuPjZcpIStSExavzsFvUMWqw78mYD
L5mvbpuZ/Q7QoQWm0Ab1jFzbDPTQLzHPiLK9OepvkW1n3wNsQ0ge61qIZ4iByN7kJqjVVMyf//0j
y4CCGM4wmUaZEPykcJHyDDJqERBb6XOhHvJ0wbvrjYy/b+FyggkDTKPTv5+Fo6wFqagf4+/XaNRi
6BZz1MnaVj9ur+EMuhBmANxFpQR9Oti6NDMBPozCgF5MGj1Nc/XJWtU2feCZQQBG53tj9HjrWPax
cfmLoTuN61LHKNfjUmicc9fEnDnSDvA8X4Glm7Ak8UDhLi9+FYl5bAZlMwi6hJS+vhbBUoT/MNlr
ojEmVxmbNCc8bTiKcINjvKib1lPfsr1/tE5G5TaOdco+czc7pPsl5bnfXDuXZxmWwZ6ignsC41Uy
RnpUVaGUKgJwZ5pj6Ch4Xn8RwA0PGP+fmIrTBlj+ZuItjgqtfiz6FEJBY0YqzSNRVDyA7gE5dpDW
EcSX7Nr0NLAarbq6aoGQN0WWO+D0CDDMzpPwxbdE/dKNBb6dpiZsS/146T6eNsaVP8B6g0gM9UyM
5VxuHC6y1NTjCp12PUBtprTEKrVT4loKYw6n2XGoUqToKfRokGctwRmvZ2SRuGEkCG8hNLyuxyCI
nwJnXuHwxzv63f+hOeVRQY3advUdeMg/WpSot5hAz519dq/fgbdlIR25jnEX9n9ffmfHUyEgaFNt
2C/Sr8A8+NGm9d+NbCG1mj0Vf7z8nU+cWQFhQRsbkxAGq58SMHpUUOIkr7dDwNyRwJwuELag9Jl4
1i8/pKjBj19q7TQEVD5QYZxCW9uY/ogrunCY4i9c0Nd5HLDMGKAGXzboRa+YykCUoQREwKUKROR2
RR0aLvTaZy2g3owsy5yuBTly+gWlNJxSAMtc2zqm7aoFCYPZJTuzIKWKAwfCBBzbaB8Uj60PZsln
NT7YCehYlmb2r+84rJY9qa+i2gWeFyk8C7+tIIDVYZuPdxgHUPnWD1d55xigwF1Emk/vaflInxm7
InBHZlPl0zhYxb2Mnrphk/EVA2NosDX1da95RX2fRZiu3zKQeNzehTPyuhee2lLS4CvZNNMI4/yu
flR7R3m13WHVbT7Tk+GdwOgWetbmnWydYFc6BAMt4Glyche8ZqsMyNyFnzN38M6Xgl4eCowtA/E1
rbvKjxU6mvY2CBciyFwAPTchVTfK0PZ9Mk3/idQT/Y4C8vh/pH3XjuQ6su0XCZCn9CqTSleV5d2L
0FXdLe+9vv4u9j1nd4opJFF9BjOzHzZQkaSCwWDEirVmZ2jRWdwIht1waX1XjwUYWRTUq+BMbOlo
zJNEzYEitYNy07R34vwmx1ujOU0YwWt/GcouVT9KAezGeWIX4o9G+3bREYceBXaNAOGOBwFzLP1K
D+JOwXozyKFC/8PqZU60XFsh0PkAAIMvGpNIjAVxLstE1ilEVoEiTHYDukuOW6zU37AItLHAggZJ
BYU9j3UliJWfYGAGOgO+fsimB8ncCslN0LqF7gRmYlUNgG74L6d9uBYIzgyzZzMhfdD2PQxjWM0U
PEn5jNtbaXpuyr30fQz/YpHsUYwnhKKSLrIEyXcz/ShneS+EkXP9xPNWxB6xKk/1iQ5zhYpi6fMp
zQ94ifj6p9huAXTmWFs70Of7x5y2DrC9JhHpmoC9Ih9Nu4+H9+sLWrsVIDcjUvU6DLOzL4Ky1Oq6
aqEeYvgqICt19Cvqwes4FPPkhmMwu5CV5XErrm0iLdOhwQrUO2gPl3FqFEIlMikQL0se2xZk9LYg
PheSNZkg3Xq6vr6VLQR9P7jgQQkPPkeWmFzteqkQdNhqTRR+ZVV/Klt93qQkmjjHbCU0UvITdBjx
sKNEPMtVBaKPhy9UIO0ojyxpim6D4g7DTLeCVO5L5TYUlY2hIT3+7voMMMwbeLoiPUdtnbE6l6ae
iAJ6xnHROJjq6ohXypV73cifmfjlJYvgC3IqIM3wGEUVaLk2zMYEYUbnFFA5n1z1Bv2dneLkh2mT
OoYzY9QIdMO2VYB+vXByz/mxtw2XE4pXXn3LH0Ej6VleGRH4qkrnTSYPxWWMZn+aB99pbqJdsTNv
kL//TH4dZSs5lY7xcH0D6J++tn7GY6XZCOukpoB/cJuAStNSePKIK0+t5eqY9EypwI9t0PleZGhQ
C1I/PuKN/v6l7Y3TvMVs9n17jD6y++KpvZ0/9cgKVFtyfU4WehkNlj+C/vuzLSYzVDNFBT8CtfQq
vovFjaRss+xYAKh0fUdXkCVLUzRInJkKUjEH9BSmiJW+gxxOH63yM3s+9i/Cb2OrPrQJNOuv21z9
ihhuBsaUKgSwENMkH/PJmGjwltCQ6Uy7DL+uW1gpfmFVZybYrxhFYi7MMFGkjnTCzEvmtQ4kjE5P
MbG+RCv8rT+9glnetGs388CXV1oGGmGb6FO/7Q6xwNllao71W9DpA5EKoADgUUx+mgwxKZVSAcBN
2svDPlfdyfhdgPXs28sGYT9qE/h/YLghmbL8mFqadVMkmnDeOCo2Zhf027w369kiuaYHDjFD4wY8
sOFtYIJn2qmLrLodhjR9jGYl2qeZnBWeDxBDDCLATnVl3U8fZcGojnI8YphYVkGehh4MxvOaYWh8
Ky5QAHT1KJpklBkj7REP67i200bWd3HTVJS7XxJy5/oyLyM8lSUAJtFAEgUoFhMF/SkJ/LrGKpVE
E11Qrfm22jTCbmipwapFP0YeVE+busGr+4qHcbu8ymCe0oVJJgAMMithnJFhiJISfXZgv6pNS5Lg
zZgUEG75NY+eb9UUvcZQpETmfaEMZ8ZSnMcA5KRdP1lEyqNdWOqGhboND2y1ZgpfjqLVQcZishd0
XCpCMaRoK4VT2RwKQy/v5bg1Po1SiUaen8oX5wFwaSDn6Lw/Lmu2njVGLSStS7BwD3b+ZJ6KLYSg
JIdyAWKUBKS5retvkmPgGY7mpi4C0Wvu8boaKwte/AYm8ElJ1w7BgN/Qx0dNewnJe4K38XVP5dlg
zuOUiEFXGLAx5ye/O9XhJo4er5u4DKaLrWTn/utxblphhgmwzW4kKd1OYcM5b2smkE6BRxr/w0Ob
rvLsiiCDmldoOua2gEJgpJO7IU84q/gz+LKMkMhnzmwwAbtvUfBrBdio3DR047vs2TiKOzlwpb3p
hRYEB8C/8v2dOzfJXLJNREI8OGEyncEfg0J5//2C8XJRjIsFqFYXArVQH8ljaMu1pdrag+roVrYZ
nMbpbeNE9rktcvjFVhBWS8OM3wlIqyF7ASIi4z696x0Kx33XDvJdZBs74qYwb75IL/0NGHE5vnL5
poBl8BhDAcjEDcS+KXStB2SzgmW9gPBP/hS/FSSxtNHRoXE1fl7/gisXAeCZKPhTJBkSb8YxEV7M
tKtbYHOk09T3YJEKHDGwRx1Qf2/ydU/kSautHWgsEPylkBHGpD1z9XRxWJjQhwOZFFI/cdxn8Y+O
N/N2mSzAwpkNehzPjlut1AI6ALAh5Fb0u29excCJQ96Bu8TzohCBRx+o2jAqIbOTaI3WGrKmjrnt
P4v78lGnbiFvKsNCXs/B4qx8poUpZkHhIPtjLYCdNNMOgh5bWfgIUmI7NC1JP0AGtJo5akkrO4ij
heKtBkIuA7oByx1Mtd7Umx7d+LI8gajaSsC02E+eWgr2dQdcNUTQRgC3J2S32OGfQNYrkic9EFUg
TJsiyTLR24I4uNuo1cN1UytBWFT/mmJ7BlCAKsS5halJxwxkk5+mrny/bmLFueERdI4NbSbz4g1b
qRlyuhImhj5wMl+5SzD0GyaTd93MWqzHkCGGpUC8CvqRi6ZBZApDkE6ZPQ+bbn6I0oMQvwTyTgM8
KIqRwR3mEYoTt2V6V6VP142v9H4wygJpRBE0rBoIiZnQqLcaSUJfBQvm/TBZhTUejZ2beInXWOFk
TRvzXsA7FtCtznoWvG9TgNJBGih+gIcOb3iZffqIgkD6KNEyW8oCMLjjSESb6wtc+4gGLeiAO0oH
rS0TE7UO5H06nhZ2VL5oxX6W77mp4sqbka4CcR41DzTSWDC6GvWTnkmg/a60QzI4ppVvemu8j27m
+za1KmHzQ95W2+vrktfOGnp1AFsZAF6BVGx5qOdSK1oNTNF2ZjVWt39r3Da20sjCFA80Ta1T78ie
eVtulVt/WwPxtsvsBAhHK7CDDe/HrF2wGIj6+2Pk5Y9J5qwu0wY/RussybTi3vJt8LJb7V28wXNS
fCMPmKHFAymyb39yNoL+bSZVWthm7yAjj8CSDdv9W/J72jtS4FaWete9fxk/Z2/cNna7HY46seJ7
4hWFJdk83Z4Vohs6D/Z3+UxE7yo1Lmv6LQrXfFTeegtQtxvNg9PZoyvc3Mv3Jadr9ie+MauGErGJ
ChtcW0Ffa7njHS57MKJBQFZqPXQdJre5Qd3r1DRucjdyjK2cIfpKNzDlQ4eh2WmbKUiKeq6BABmS
LSgIrXneRpipuv4dVwI6xgZEzIPRkWuVvYANraii0pDgQpNkd4mLxgfHwtpnwgQvcII4qAbw7kws
8AHubfKCAMd323jhqzpY/hECwOLjXfIWukG8RUGisa4va+1oLIzSc3yWvshCmOVGBqOD3XjBVrKg
qYrZqPfyldzIW/mkxVa9CW+yg0TBEhzjK6kGRlgpCS3iE9V9Wxon5jyWfmYAu+P4XnUT74x9oFrj
p3yHtPAe+mSOtovek9foMfZ45IorAQq1dKBQoYqL48F2WbIKcIvQD5Eb5jd+eBtVNxCqGGROHFxx
G9qYBs0ckBNA3TBh0EiivE3yBE/n6kVS3/T0+76POgMkEFCcAxMsW3LIm66d0OsD0TuoYobEkfOT
0nHys5WvhPcB1UkHeFbBXbj8SnLqq/rQ08ee5EnZ02B4BXlV9Z2oPfga1NkBw+L4xWq2iwsLKt9A
/IODfWkxyvoJ3Ycpt9vWG0DuI/wweye3YjSBeS+gtVNHFR3/s8UcAGFOYjmsYQv9h+w2uzF+hhvd
6TbyRj7ZaEXfiJ8i76W54hULm8xbVioqSsYHm4UbAplU4IoMnQThWLkJb1trb/D6HdxVMm9bQZRG
aJhhLoLgAv4SX5IAEKhpN1mNY7r+o2Sn+27HA0LRZTCXwGKZjOMMjVyoxUSXCWFX4aCCw023lTaz
8okHs17LUs9tsYWVIus1CJTDFp5hjQusJhrPtvqYH2Lnjtw3j4Fz3UdXLh2AETF9D7kuHe8W9mCr
fY6oJiJYdhNYlNBJUp+qkffdLqxQYCAqLRjlRI6PWLU8CKLoizMeKeiOtQm6Y04pQbY24mT4PCOM
b1TQ92n9EUY0H4BdjCkqudfwAtWFy1PsIaWowDNcRVrN7JcoDaM+jgAfxjKcXXGohsP1L3IR0P9Y
gA3A7ijGibHQdmWJJixQd2NlOnnlGOaDlJq2+HndzMpuIQMApkmTJSLKKv33ZxemX9Ql3pElwJpV
a6XVaA3Ta/DtZwEQZyrGqYA7QPwT2d0SmiLUarDO23mo3Ctd72i55MkBJw6tLeXcCk1dz5YypYPf
xT61oiQ7XRQ9KepOCmm+71+4PrBf6KmAqpytVfcjivL6jBZvn2rHdlRuCAHTatb9gxkNNWLZlLFl
qH0yq5kFSF1plM6RKqpkoMFULCHhHHt6FhYhDR+GCoUDBIk5Z9y4SyNyUeWo6OsY6tS0zWBGLjr+
3hDoTpPGD6MA9u6QV/m+uH4Zk0wMiI2yImNL0PePVKB13KiEAEHrJCMqdulGrT2MCV13cfoXmUUi
tuHlZgI3i3kZxsXJXOil1qKjahgNkmo8TYbSBUDR02fjofczTo50OSqBKjUeKAoKWzoGLNkkKfTB
wgIxMyBt/MrrUrfU95npFSDfJM9J8iJJ92H4ZgaczvjaKqEeqYI6FoVPSEovPyWyqiHKahRblXof
hCDQaa0mOjQjpkx7ToV3JTShu4c8W6awZzyKlqbkPEnnqoApJMHQQfOPXZpgJqL63Znt/fVvt2ZK
RkIIOSPcGriclqbUvIBwWw9v0fRetBqp7G6McGqPZVMJVhtM/xCpgDODhgTYoEGzzd5Qg2w0EKTD
gahl3QWUCnw3aEfyCjFr34oq8YLEAQ2NiyeeaSYTvAc9RNBuESchAYHgQX4fQZMO8IliM+X52/V9
XLeo0LXR251NrCtS92lNGdqMXvuVTqMnQ8RhDurGio1k0+i8kSSePXp/nsXiZmzagoSwV2bRbzFs
7SYf9yMGuxuhutdrXr60EvqBzP27POaIQ2GbVGmCDTVy8EIIT5KubQreCOuqEbx+IM0GuXREk+Wa
8mIyMUCINYyJvKuU+7bXXF3iiQ+tevyZFWbngqyDlB/F8oyhvBFr/61rqxtl/gqimoOEWFsPmq0I
ilQ45YIgVpmnOJ7jCZG4f0gHE2TvghXygu/KDYPqNHAW+A865uzVr8bqVPvA92MIRHJC8VWMXn10
WXO/ua+iHxnhxItVc5C6gvY7JkAxpbj8RtMYiqJa0ltzLvckOabKz3qoXP1XOQS7nodxXskCCRBz
SAKQ2GAXmZgL2qpOhEofsDqm+SWkmIbNI86LeM0dkJ4paPkgTcOsy3JBOESiKjeItSjj7MQud7ph
+kBPw4IGE+eeXPMH5E8EraX/r4q9NBVJFd5wBLCVmGxNIBtTcdtAzvV6ILos3+J2PLfCXB66GmW5
SYm321TNfgqzpu/9UanvMEsyPUvCTLborpQeUCspivOkOcQleuXQlYvNkwz57Ec9c+WBN/K39iWx
xSZqNxjmNdknepeWc56GKgp8pn+ngOdlrJ6vL3z1QyqYEEYAwRtLY6KHHGi5OdXUQlQl0b4XMyn2
RkWqQiuGrN2PNux5ldI1k5RoAjkPynxwoeUH9Vvw0DUagnCUZm+D+Donyn2JfrqNNsvm+uouK6TM
Z2UOnhlNGlRQ4TwCgP7p4Omdq892AKUsPXaKSrFVyK/y7tG10w5UE65qzCWpMjtkIoH5hMyYDbXL
ut1FurKbo+7opyMUbwTLr7t9otbO9YXyTDJ72hc61E4DmARiFvKbujUaXxCYSgPfBeoyj/4hnuF9
qQG7SmFVMvMK6KepVwMB8azNI68j4lsulvuiRE+WyDfthNnEjMeQueY1mN1T6IwLJn7ZoBZW86jF
JlIuggacOosYwswPIC6zckPjlOJWU2WqjIn4CYP439JDZRInEACBh/po3SjJYKm4XgmUYZOvkViC
clv5j0TeQE33+ldcDXXwGPiMCrQRC1ULAZedE5VC4hpigcbyrm6TjQ9iy+tm1rIgVNf/18wfFpDz
LMiYAowlwYxYB27QvghoWlTFJoT6YR9zovfaZwP5Ab4X2uqAHzOeEmiCBPUImlOOfo8BSOOnWQ3E
FtoxBKY68a6vbPW8n8cW5uoLzN4AYAtfS++U26h+KAxSWEkxeKkWbOQ5fR9nDRR6J2iDcm7EtW8H
BAQ6EkicUSRjfIZUEDeGHjMu3UpLrFJTf5tttkdnmcfIu3YnAJOGUE2AEpPYOcGoVUCOPoIpCLjG
96IyQ0vhcgOsfjUNEqAYMsdgiUIXe+YhcTdmA6BHdOILooypDNb3GFe9jMFIzvtw9YvhrY8SD8II
HTVZmjIKAfowM+B8etsa0r41lSC9QbJZjhaml0yd8no2hqUPcnKrtlr4IIdydzC6OuTUaS7XjOcc
Igt+CUoo4BNZ/hBNGbShRBYArXPTHajMYQGRCs3K84frTnp5/GDIQPdJBWKdaKwhpR806EWj0u83
x1z/GLPASvMtnqpAlHFO+qVTLk3RNZ99R4xUlMqowpQ0gZDadM0CaRQvheAZYe7YXtOaSqJQODDS
Bc2nKfRW8m32Iyqog1wW9yl8EnF5uZDI6GtxDACXScra0dN+m0H8VhF4RZKVpQB6jRvNQBUBEhVM
tJokpAulhHpz3pAfGKz2iI/4EUDs9boLcOywPASKgErRoKBRoGeTFZbCphFG19ckTjhcNQN9F3qZ
4Npk1YgEEx2eptKxa5Pf26JRGJapF7nVdv73jzFmWJCoom6HSg9g3csPFFQ1znBq5nakl1ZmuAYB
G/6NUUSOUX/oZbgxpMqGYtz1fbxMe2i7Dy85FHGpaihjVY+aMPYjWDXS9Kms6xe5xC0tAqMi5o2l
CYmdBaZ73eZKnICuE1I7rFJHFZLxkV4J4rSbo8L2ibjplc90GrwZudYE7sfrluhfWlYI4Yh/LbFe
4kdF0IwjLLXGM7jTcYW6gq+58/ihyUhN3IrXPrj0F9pswVgsCpNQmmcvay0qO8NEr9pO6vYZJYXS
8uXYyUGWwUlXV6M+qGFoE4Eif1j4bKxJYWpQBQBUAvaKEQdWAokzvwkhujz8nE35BTM9tlzkdxJX
1pO3rUyOkLaFD6w8thUCgxYZkMbdxsNGl18jYriN8EZ0+/p3XPUYUEFQgj+gkNht7YjaaWOTFLak
A00V3o/y5Ii+1RNO3rp2GgD7/B87aCUsz2BdlGLp61hYLCmoXL+q5kzFlQTtLTNfDYHHjHmZiIDv
AVUnHHx6l7HgIwIx1jCoESwr/SBPJdQwvt+YAx0BobPa6ALQtGq5oLFKUWjoEL9KQxatSRxiN2kz
0wLLKI/7ZG0xqB3r0Jal0YR9aaOjlgqpTAB8DkpL0+64KdUltx5uehNNLQouxYgGm+h0tZgktY9Y
NWpNDv1T7UAyrd0IU3wKReGUNaq29+XhKAnC3jDqnSAXz1U135RyEIDrBbGmCe/QQ1KRy/b7Akya
voCMLBCVnhN3Lody6U/FcCdtuyIbYiGcQ90DRJeEBXR99U0pZVsxBAJWFyFmATbfMcT8lW+L41cw
a04sBbbZfxtTTFsFiozqkoJKNFAdyy/flD46kJNAUcz7oCdWUD+AsfD71yOMQA8eVIeAXLDnMkuz
KiunAIEAQchvRE8HvQ6XXPtPU5wJ4zqFVwA6hTvjImFvUnWOZRPHctxoG+H2c3SyH41Vg2e6aixv
+qpfHyjoPT8ck1NtpS+PwlO4Lz+IwwWZXiA+6K7i7YyXH8GICZvWd3GVS0qCBRdj4ubdM5noGFQ7
bueqduq6cyDA9yCVYGjXGl7Iv7xbqG3zj3XkcOwsOdLuCqx0sK3G5o9pbO2xlA5pyIM5r5zjhRka
i88z3rzGdG8HM1GBTlOq37YhT39r5f6gzUkUIzC4BnULJioZFVghMwHfU68fVP+2z99A3tCOD0bz
pqrbzufkiivVCNBxntmjYf9sSe3UGv4UxYU9V05R3yaTFaEMLznDvFeFD1Ox2uFZ6LfX76yVgiis
0gIIpTFCO5lZZdKXZlXWKYbjt0LrGfeiW9jyO95DuqM62a73kq+f102ueci5RWadCnKqrATMEM0Z
8TQpxX4MtFMkvH3fChp3AOgC64wiHRNZ9MoE1DoF0byWTm7dTruqbhwMkXHu4rUYCgeRqPIQGg0o
rzJfzRyS0RgLfLVTeBw3/a4B9Fb6KI7qV2xxh1tk/DU2xpxbY9weLEk+quSw1m4w07nVvciTDvVh
vk0tPKS/LXONOKJATgJoV+DtLhoMQ2yEFfJ5HLIpt5TmF96u1z/SJZKKsUDXe+bzBPPUnZjBgiJZ
6a59gyCOJaK1aumSkxz7/Wz/QP34+/06IFpw48gA0+K1dFH3izFM3esNYpT4JGl7BXRQKc8vqBez
XwqgBoz40QctUt/lynytlv16HAo738Un4+ZJ/ynvzNt5Lz4mjm0AKYa5OFvgcUOsnS2AC8FJBN1T
GroYq8kUFgAAIGaBui6vdWjgosLBo7C6lHLCZzs3Q6Pz2Web8oCEddkjaJzAB9Y7yAgL23gCvjbx
yE1xrF/0bXUwdzMndPwpOF/u6t/1MadNA89KXmZYn+x9jDA8nyCHhai1UR5R//tVHitg//oAmsPy
CZ3zV2Hvdp2d/pgc0JbtuFD4tSvifB+Y46gLsR6IOn5O27jaljw2dn/QndKVH8vCaTajazrqtjpG
p+TVBn/j9cOzahwgMMomjiDHvvoD3ShMlDxxOvVDl3pZg3Hv4T4Jndz/VQ9OVnDe/iseDbQZBqbw
cFTQgWP2Pu3rWjWTtoRAuwjk42jJw31b3EVGZKUx2Mx5NMYrvkwwkgOIh4hRRRQdlk4mTL1WoRpU
2Enez1ZrfPUBUlVFHjj7uJJKUBQEMGj0WYBy/NJOrkilH0YifX7Xwn4eZNCB9NrIeRxeUkfggqXS
6ZDhxekB9H1pJg5JoGfDhKP5bHyQY+sQoCr9OzOygJAd7c6Z91Qr8sbYBDw4xFqYXdhmzmsV11PV
VbAt283v7KU+guf6AKU8A05qlvZsK5VVPouv1x10bWPPV8w4jJFUcJgUVpvsMEKyi8fhsnIAiI66
CbyfAPjOYhTljiQF4DiFLdRuKaJBlABO8iQ1RzB8yYE38YYT13KlhUHmtiqTxGzLkho86F57lI7k
MB9MV/jVOGCDlSzx0Gyvb+HqEimwBDUF8JazACRgCrWhFeGbpBj3nTl66P5ZuvlbIZ94Z1q+RDyQ
xnEok1a/GzQdwFFoiniTMd9t6PNqSPAsRQrfbkkwQDuOxza76pFYlgR+DXw/CEcvT4PaKWEB/szC
DlAWF9SXNNpBVbdFFQPKC/2zDLnZ+Q6Eq0H0I+28HskVL/NdW+X5L2A+ZqKN/VjlKs6EPwt7hXTy
Sa20r+vf7zJmQuMBOCuolOINgfC5XGYmaH4wNk2JIZdHMUczet+Oh1Y9CeJeVX9dt0UziuXduLTF
fDZAFoQio/F56n4Q1csxgTUepejG5El/0D+0NASUxtm3YyJZrSQSvAPfLk5EV8A/wbe7IxHvfqOX
J2uGYkEwJgn0JNKo5d5NpjhFo0njMl6RbWnY0ggmx+hUFcXm+s6tLejM0p8q5lk6o9VzFIWZVNip
Mm8zFfwLZuzOg/5w3czagkCQBMgA+ulouDH7liZSFXdoN9kBOpPEDD7HOroRUXrByB/vMbliC4gd
cJhTSi0ku8zmAWSfpUoAW3JcHrouuJsn3SN1BgJEY5Mk7VZU7iRMp6eVbJnjrSw96np9DBrNqpTP
Okk4S1973J7/HnaL2wpV7qbD75k1/7XoJVetpb1W5vs4Ce8aNBJSAPIJyhXAIoTWmH/7HCKLwOAQ
XvFUUomNo0MvT8nQAiWfN+Cpl3ajBNFzO5Ujm+pi8qahVvzJwE1PkdhAqmJQdOm5sx7UU1ZGsDZD
EUvzpvTH3HOCNM8GE740v0hS0w9Lu45ya/a9fAqcikuRtOpGZythXDaoylGUGqxETTyjfRcw4Z06
Yex++2As9ouJkmFpdq3aYS06iM0DoOZ2qD/KPPn29R3DG10BTQ/6EcyRMKQ5JnDD0k4hGyipWxMD
tJPJCSXrG/afEVaIJhy7QZxr+umFm1w9ZWQbT/bYcUAIl9cK3BkFbIyQg4fngvS5yokfjwQbJjQK
MtZ2VyrVsVNLcEOmsj1IvicPvK7D2vbRDgCm45AmY5Js6dRpTJLaBNUtcOwxGo3mUcxyz2yl5+u+
sHItG0iUMcMIiTmUMBkzVVLF0lRW8AVdvoFcllf4n9ctXN6TtMxFuaRRtYEaEvMyD4emk2sF7wpi
RJkz9JCET8Ihc6Um/ximuENcDDJO/Lv8YMu7mbrN2Q1Dm6adWuBubsEuYNzG/rPpY8z/ociPo8x5
p6003YBJA2YEDVoTZXWV/pgzY6aIEf8EoxXQmDJ2RfgqKpodZ5OtE3Dm5QhHI2RQ0kff5GV1lzsr
i9hSUQLgAYg/tns/I91pTRX5cRs5vfmuKq7f7Qf1oxPt735CGEKZnQ5RIqyzt1vkS0rXFMhQy+5t
1N/9ehd0L7W8n3kkVJfeuDDEXltNkRAtHZAZSPUbuBOskacteJngQ9YOcoq0wAY+fLYf1aj9XLSt
jlxqPMztnZ57QvhaB9tqOJTyIWg4sxNrX+jcHOOHRZDHXd3BXFpO9iTu5qn2/OhDGLdtzMPartoC
1QNA/0AOAwCzdMN+hsAg4gmufPGlNeKtqs33hVK7Qt1ZgKtwMp7L8ES5ISkuHuri+CdzqjWhjYOC
3ofDkFmEbAbj2S/d6253GdypDUxfmejrgfObuUGKuDemYoBeVFf80qaHKj6GE6CQnNLhms9hIAq8
KoBCA2nB7JskQSBBIdSKdK/7ELoc7q8vYzUY4erAy+5P/GO2qhOrMod4XglZL0cvIW/xFagnJd5l
0FVJeLXWNS/AGf3PGBOMUNsNuy7FhWjMqhUlO43ca1ppEXHX8N7nay5AUC/CYDUS3wuahBYC8rkW
YuMqKAOmtUeJxbWQxxq5akUBgwtuXqBUJWb3wrrQ0KUFi7Yp3E8mZNLMB4Hw9MLWPA2Jyn9GmF0z
qkFApIWRGYez2DXR1yztRYnH1r36cdDSR1aMkvEFp2pelg1JIpgxEu2QgaFli6pCY6nB+EE6/UYO
/IxzhFYtQrgJ2CsAFzDqtAwKoRbmmujjbvKznzSRaIhdCTthKJ228K67+eoe/mcK8JOlqV7N2yYu
CrjDtG2SXQWeS1ND8soxs+oPZ2aY46r7WtV1A8z4qav37134UEYv11eyumnoxBA0tCA4wsKwzThU
a4DoS1uW7/t402p70fSB1bR1HuB7dTEIPiImjBAd2HncEFxOg5JhMUMTbcpJsWNg90cIqF1f0Oqn
OTND//1ZhpJmg6FDJaG0ky5D8dgeI3eSdKst/iGU0uHS/10O3dgzO+DrS2UpgZ0aij5KZ7zkc/Av
n//MBHNSUTwOcjRcSrsPHrToFJmneeQkdOuf/+8qmDPTqGZXadSRGynZhMGhg8hzALJKtbB6buGA
uuuy6oJM9e962AcMqEWHplJhrMshDqANdERv9gTtQ+8MpyWZ28+qU+ldDLbnfpvM5v9tP9msQSeY
oa4C2Ed47eSnXvX8hlfx53i5xryd5RQ8VEYJG2ltOiQ8ia1pER4ml+Pj7MRNpReQoJJhRAocs3V7
Y6PJe8IrXa36BuZ9gbFDrQeaMksPV8QpDKURVobyy8+tanL79D71A5uAwPn6oV2p2cI1zmwxrh5K
QzSSHrZkT9p0++i2uC2e0eXaktkC0QySh7tuS56uW139ViAPBpUdZtGRTC4XGKqkwSOnRHgVnxQQ
ZGa/CC+C09994fJnJmhCdhYl4iBtFcPHuvT8xcg/R+lHYtq98WgMsgVs8PX1rFTC6C7+XRBd8Jk1
HwIrUlphQSXoqSJLfs8PNfSTBC9yTE/5ed3aunv8NcYEWohNp8Wg4jVdCyAMjzonHEeQbFiD9llo
L9dtXdLL4el3vjLGF5N2bLQmhDFx2mauaEcvEJZ1yW2/r7fJznwWLNPt3XYveIpXP0ROyUvNeB+S
cdAmCKBqW2Brw1rbAlTQj68aULuS8i6XN738Dy+O8+UyYRnwv6QOVFiTc/UzJVNkAfy0mWppd31f
eR7zB3h25jEYhCoBKMS+toFb+09a7hAgkeZ4O3ZOoW+LCHdouPVF3pgSXcCVc8ECP2dpDLUS7BzQ
XU9eejPemeOT5lObGLc3Y7CRxXZV/8vj5O/xUJjYXPhzEwYJjHZDvclAplYNED7x5OZ9gKxSNnxd
31xOeGGhIJjDqhKRhpe8w6ASiC7qtnxIBcJZFW8rmRAjQ8hr7jOYEYsvLbbLdk86H9XHbTjYk2k1
vPcDb1lMkAnSMhRGBfb86Ya0t0XxJFeP13eO/uRr3sGElr5Ky8qkJubhcZw+lYmT9ayWsc7O1wUq
2PADPe5hwBjbl3kSHiCMaZVSeA/+THfStUOUn8oUs4iZzjtxlwDKRSRTmEBSG3IlxhFM62rxomTd
MU6DAyHTPlWjfW2K9lzmViHprjaKnPthPYYhyyd4HlGas+X1kIO7o1NaXEaxoNqp+CXGoRdm80aa
fSer4xvQiXBqQqu+ggQCo0p4NIMyZGlRwSjimMb0xGmDq1eDm0MlakgqTvqwehWdmWEOttoZtRlP
2NMWCrGZYdj1EJ36SHYy5Vdo8mhyViBK+IRnnVdmVTpefpGaoeLqfwihRWUr9F11U28DsOXscAPt
49GS3uMdr2O/+v3O7DLL1OtW6cE4gbSvlaw2S2yz81rIDYgzFD1fk/6fdvVvg5lJj1QtnhtZQIPZ
L14E4HmN16Zw5maj8O7WtXSWVuTBAqATUFAwl7umN1o3A3xlQ15iNwrmAYf/Pq71mz4Mea6yFi3P
bTHHD6oJeSHmOAOjnHhQ+B6K+27eoqrjmoIVhMg1MSl4PZqteee5SfqTzu5YNQvKKo2wvCb9nRkH
ofs9ts8gy7VDQXGum1rzEPq4hggIkKnoEC5N1V3fjin4tew52RAfnBcfsnH0p2Ijy44RcCn51mLZ
uTnGIbOCKGXXwFyFjIiouzSULcG4N4Ayms2jUbhl9qvTdc4iV93lbJGsX4ZpS0qFfkIgmkavL/A6
AGBF51FCrgWv89UxF6tSYIa7RR3LLoaPRLTF8C7hUXivXXS0Pi8b4NSm1JDL74UmURfoFeJjYRS3
fek/IF/gXDg8E8xdmhdCaRRtjfSg9I/o7LhVw3sorm4UnUQF+TPlkGEcHEWlKsoNBAoFY8tS+N5A
KjDmsa6uHtz/jFxMJqEQFhnNiOBHpuljbp8iE0LKKPiOn43wGEfSvQHyzuunaXXrAAhFUxfycmDI
XX6dHJAKw2/wdZLpozbv1O+zWKCZdvb3mU8zivnUCzRBjHR9a5jRKUyAGAgKwfWnf6l9gHXXAEYB
WERInS/Xood9NIAHBd8IVBZWQITMirp2X4W8/tm6M/xnSGVKox35f6Rd167cupL9IgHK4ZVKnXsn
7+AXwd62qZzz18/SvjP3dLOFJnzGgOGHBlyqIlksVlhrTOVEgyCxxJOifPvPvDDHpa66gH+0YeMK
EXGTEeGliw58IAKkxATuTvctCjnPsJXGSqwQQLGxTGisAZzDtdVQ8ZbNHu3I9vQIvI/g0Rk/ix2g
9gMv2+Zv1B93uT85yTYg6Y7XAbzqyy9kM841F5p2MhXoOC3TNDQN7TCLMFg2RvZsgU0qSTcDXkv3
t/zKXQU0w4UJEoRymLVhfGuaa3GI+TZ0XKdu1DtqD+guUheOYL3eF7T28kQHOwCA0H67YGQwhysB
Epie6RY6AbXOVafMF9LZCxIMstfzplV/oyngpCGBFk/6IdZ4XQ5reqJdCr3GC6wE/r1eWH0Wh3yI
0TOkdlXnKKmcu9KQWKRLitbGIcodMQRk5H2dV/wJBtIwHYAOBEwjss2Pct7lUyChOJYG4OSx5p/D
BOiF+zJWGklBOqEsWekvciM2zd7PWqNnHSpV+qQ+ZD3asiCt3ZuSme+EacLzehQekJcy9hLiD1ue
4x9A10ADlw7G64iCPCv+ewC/5ZPQzA50IIAjsIXocpLFbFSgd699atVzQhMHRE+w+gRqSYvjtFf8
z5Uwxql2KAOLpQ5hIx3RuiRoYIrVa40I4fTzvqlXbiRIQiUVLxs8PtizkldIVlgN4rp66hM7DRH+
p1EkONIkbKsp0rw6tSQCwLjf7Vi83Je9piUmTEG4gOoaYgfGMeVhYLZoWYcDNMJtToENlCMB1/Hm
c3liZOaYSPk0FwZURLduLWdE7SgZeIOaK2dxGZeFwwGCrokmvGshvQXYzE4HEhDW6qEEPHxYpR4a
aJ4bFPh1g9exvqIT2oKBGYV+a4z7G4yLQ440Vc1xQQHqQreom0+lHW1dEDn1oVUx4M/Btsf63PRR
LWVK7HqAufRx+Z734ByV6geLe0Ot+BSk/pZy/sJNAVHXxjMiPdPUEDArgZlrrlkl8ZOoh+9zQmM3
AsJ4FpSnJNbfCtwkpJ/1Y0AzhYjtDLaToLK2SaPxIrW19fyahoVxNcCrMicw00opmitAAPRKSAYU
yZP5pLW2lAAslHMMVuIAxDIoWy5vHRFl62vtcyRSwiaJwUgzdNIx7mhgB3k7AKskCQaAowgtr3N4
zd6Yv/5PYRvNnszFIQWZUCsS+Ny6fuyJGOuN35ZFw0tQrdkQXOnLoQAWJxb2WjFxboK6mFooFvqy
uOtrN7SOuWBnlU/BSVqlfi3u9BKILOpnYLqh+hHW26B7iHjZvrUQSL/8EsbESUwjGo8dAB1eMXE8
O/XPygEMh/278xO89rbhQXsIXdPtNvqJ9zxaswLYkkBQjbYYYFkxR7Xv5arpl51kgd1gsIqZ5K0u
gXWxlmxMLwBfDua/71hXRS6vMSTIcHLZHFk4GhQTzllmjyOIHneYtcPf7xPQMkpebWgtC4mp3H9k
Md5VjfQ+1lXImlBUy0JwSsZAtrXF+dTOjqI8TnjZ1oJ7X8FbwpcF3/lCKmNUHRBTRTOmIJLIkiV6
Ho34KEtF8z0IzOlotpFylgJd+x0Mo1l6tO0ANZDqYrClotSD3CfNnXmWJUzDCaO4taS+7oHk3JgY
81E6CegHgiV9hg3V3SGi4G9shxjhaior5SZIIvotzNUpdSqhDb0o6LXv99Vb8wjYMUuO01g4kJiL
UatmzEiZ2K4CQgBJ22BYLqKv1swRs+x6JkOtY3oMkSCmt3F7LdvoIqdjDWk1SaiOYBhS8utR8swm
dKdA4SzW6hZB65kEYCx0tdzMy1BN75vhizJlstLezYZQ+yP0dZcAW0qOA8+KugCYJ1X7lMIFGnaP
6XyJ0CQLW+e+Yb8CclZlcCuByx1Elgue/rXKwFTtNaVDc4DiIX0cbCUH0TMZ3U/JAZ2g1z1SV9kB
60sA4ZlJ4l28xZSkm20QFW3H/eTmfkc691k+VM+5zXu3rDyWFuKn//s4FudGkYpBEJbOhVnDuKDy
3FlbfGSo+oNxzHtOi/Ta4l8KY/YYUMQ1S1gsASo4WSaDUIu/paEynzohSj/um/3mvkHmEA8x+EA0
nQHdjNloEkqOUUYLnFZReTOm5rFB5PL3ImTgeAGFVYEF2fZGcRy6EbjNiLvKDrQPFYYUBcrlr7lR
BG7n0miMsyuz2dCzZYX0xzp0pb3smiBqBDAhQKG9/BS4ovPnvl68ZWIc3RQJSVEly4alT626LSU/
4EEaryCyXGvF3NOqBgT2ZoAM4/k9cudt7yTfZTs8HyT7Yd48BCDlI+oh8hSXeve1W3voXRl0Uf/C
BWmzVTeVDNHdH+Nlfu/PP1F18JGn3z1k/giUM3Jf4Lo54eswuYeEGHszyqWCB0mHyzjV/oz5AxD0
uGNZqyKAYL1gOhkImZnN3llFHA01gllRm4CTKxK8od2k5MEfrgArYNXQqY/mBbz+AQ10bTo57RK5
+9oZUUGmSf1J88+sSw9yAxc1pb9qybAlNba1LNnMmHygSfRw35i3NCjLcVggY/43SGZWL0nFVqqV
ZXOit9TF/MObCPo+TwMOsF2lMeDHNPVZrM2UiGK0H7VI+DCAG5xJne7igfnXjIvL5yANAnAVcCXg
ZXRtERHo4omyBNKx8ruV3AEAqdW80TuOq1m7nS/FME4ALBbVIJUQkxSnIHbK4NjFWAGNM8C0vsCY
7QNEEqiWQBl0rU43pEnUVElm08SIvR7tMLEVH+JperG6tzBPj3Xa2RUQuztd8PJ03mryO2eBV2+k
i09Yfr84npIUhzRT8QkGdcIXsyRxSNI/k1u5Z1kgb4NDnyWQ32ytbT+QmHNDLfrd3NUo8GIYEOBX
mJe4Ft7TJutVDZFlq6IV9hWbjYyFX0e/soHzzF1V80IS4wAxMo8RriWGrVvNscB/FgKoYQQTfFVs
om7YlsHAWdzVi2ThXkMmDe1ZrG4CnXqM2CB+xTDkSLJknJy6U3kAzGuuSF1eHQApQW7n5kBMkYrh
6BwWrJw4+TYiySzODmePrNTP0OsvYqrFBPYBcN2vl6maW0OtBGQ8wK47AKxmeu1Mr54PJgooaMGV
DMcInjgy1xbsUuZyRC/2JY0CNJlbkClj5qTA1CtcTfmjV05K4FWyM+vnsLIneCLhvZLtdOhIITpt
ttWLrQXcx/tfs3p/Ii24ZNCWVBp7UK28WWrCCyVgsacW0dTfwfiI5i0hIIP8rAdgcnAljBLUZy3Z
K4UTmNhZu65zy+EjBalLzLlV1xyUivkwgNJh1ZHVu7aONRbIo6R4Pmji77l5L3UD6XfTViVeA5S6
KglMUeqSZddvMniGFdCw1iGpcVOn2Kg+wgdPctJDL5N+o3nvA5E84xwR6ySQxu96grYQ+yN0FTsD
yMu4l9xkm59MVLDJpn2fEGT0r7MfkMfSCY6h+3p/pdbOA3g9MDWwwILcBIld0jSjpg4I3/Dmw86Z
owfzX5SOcPdjxmYZ3UfFhbmEmsgsuqjCZsgnIJ5oIPorpI0gNRznuJK3BfkQzhvwWTGCxQLZDEla
0BTIymhEzwGRMQ+SeO5RDdjVYpU5St2Kj30nd7tsakXdnrIwf7tvy/VXHebcQVmL8P4maYeLVqiR
JsMjdYMWkg5EiuDW1mpP8ECKpnBCjbWVw8gPWn40DUTHMnPnSnHbGcFCpgxaYEv5nmdAQeLlidec
yqUM5r5JxK6swnk5NtSZDZKAkDJFIaHwAOkL8Pr75vv6YvZ2u5TG3DmY8MzDmEKjqMYLE+KAwUn6
j/fCzwggLH4VvoHRj9RGRvkw2zvt17ThNU6uXULgPDQXBIElA8D4CbBxFcgR4hPqGYehk2MSdzFn
m6wu3IWMxYNceupMGHGJQ0ZgzrWPoUVpKzfhTyNreEmvG0mAwQFygIERtAXY7+upcSEJ2JGq3keg
Rp8Dw4+AxigbmZM0s3d/4W7E4NRpYDBZcLrBLsJ23WH0LJr1DgdPqLa0/xADP+O51bWNeCli+f1C
k6pUJiTJIaLCw0sIDrPuRrOD3l0MQZooZLr/QqOLNC3jsZQqURqzXsT1sq1m1jEcNXeKZs6lvarV
hRjmCHdVpVdtheOFYh16sIy6JrnwpjcvlrAteSwJq8HzZcaXOcwyjeRZHSANmYY2fZ/B4RRm3xA7
h+Vba7pFIRLzt1htUaHlhANrYevlqVp+v1g94A4YAs1xyaQvTXHS2/M4H8X4HD3fX7U1c16KYTZJ
Zg5VU4pQMEieaaMSIBQ2qoMJtVn1ETVzlFq7blAjRNOFjN4Y1WKOsdqPuUz7Ea7iHZCBZoi2/HgX
PE2UBP9iN6Loi+QnGA/h8ZcvuTBfrbU6BgAgSdT2ZuynMvio7PumWz72xvX+I+LrZrsQIU9KXQ3V
skLD2zz8koF7WNtZ7d+XsupdL6Qwx0qO5ETpBijSAqJF7hoy9ZzQe80VmQgyZB1wAEva69pU4MhD
bUEDS3SuHLQxJ9ns6ApHi7WF/yprikhGI2fKnCNrhKNtZB0R3oQCgj9jyC7D6wj44mQs/TZPnHjg
7IDVyOJSJnM16nki6Ugaw8VSDM7kh5bWpO33YuYNk93QE4q39cDZ4IutmD2x3B8LyYOIyUs25S60
NK7D3MKLQsbUGLqLrOx3PI1krn8qweb+zviq6N0K+2IfBPwAYvTrhYvShHZRHaBmYqt2/zyoJMvI
BErl12jfbhUvA65j/mSlZExJ9WBtLb/LieXoJHbVxua9s9eScND9v5+jM91OehEkeS1A9/xg+rqd
v1A3OQYbYK2Fe2UXPYtP9/XnCmSOBh2mqixi6B/pxNxGgFmjj0DSgqjxNbDTben/4khctukdi+vy
tcXnIQuUPoHEAe3VRCCJPe5i72FGtj/HuBaPuHPtSXhlUubYhN0wmFkFea3THpTD3NsWSUhB8rNq
iz+KEyVveu2csMQhYO7gTjlRCtfEzBnKMYYNAM+vD2iOjexhj+neJ929oawRGKidAwyVB0i4sq/B
ZoVc1UIZBJfE1vE1mna50aPbq9OWfsDA0c2eTInbGzqGcn+ZMQqg2nuJlJEFDkxV8pCwJwnQ2uL5
mCGL2TUbdTxYxnMrbnXziXY5wBBSx2i8jDcLf3vel08FkSTG4RH8sr5TjKypnDN8atq40fAkZR9I
X/QiXunj7/t7b7H01dZDa80CioAIG+AIN1nJxhJmvQnBWdkVAOaqZrUlIOjkQS/c3AWLFEtbike4
OW/8F3hqSz2P0KkBDKt51xTNt9GSMZea69/+Xh1Mw8tolMVYPDIe1yepV9ogAUk07ueQ/siQ0Z1l
at8XcRPaQJeloRiFa7TSgBT2WgQId5QUeT+UpsqPSXluZzSzoSwAENU8etV0znWzZjkk/ZEuAVKo
DLqHa2lKXk7JrNWoHEX1qybRgxnWrxYtOTnG28MBmGAkyJB5wPsV19vyHRdRx6QZ7aSPQ4sqi+4X
rvQpnIOEYALwFAJnaXCQNnEiX9ya4EyfiPpO/Xlnfoqf4avp8WBwb1+fXx+Dbm0D9x2anZlVbCOA
bc4h2gRFH1ScfuBvkRRBU4InnSobBJDUVZ3moPyWtjQluR/7+re/HqthPoHxUOMcTHWk5a3dxTtL
dmV9a/JCsJtAbxGBKjq4IEQVHdDMRgKVgFSJxaJl+aur/1hqT6L5We//3N+vN76EEcOE4slYlSHm
Kls7xaRa/1MctkFxLJDXneBm74v6qh5de5NFpYWXADzCeIAyuyiZk3EOA8iiI4Lj7tes6vtW/tFS
zdYB4CDpg418MyZnk9+tHjnG1B8trXHmWj0KsekJ6cNIkxfOR92kgL8M8M9HLetwsbXVJgsCTJai
6VQxXGTZXAFnd9qC/07R3+dqY4onpeMIvXWrMAToLgBWJ8MY7HESa2sqFLkBFq0pPiaZ/sx/yd36
oWsRjFoKOtnHqapbDLAqLkhxB8kXE0co6XYSdmHOK//fOqJrccxubUDPLIQNxAE/mAw9pnTThsxc
2pfV3XphOGa3DnopjV0Aw+mJtKGNV8SiIymiLYygtdje3xmrKoEeEV4G/V/ARL7eGBTgYZhQxMaQ
mopolU7U1h25b/217YeHFmhYkffBQ4gxnJ7XaTtm0KiW/oQKyNFBVqiiLwe9mD3JYjvUicybq1nb
fmjmwhEE8zUoepkQ1phHvTI1LFaJF1FbK6d0qDlzh2ve61IEE7MKlWyYVQS1BAC8C+E5xXwA1YlS
fru/SGsb4lIOs0jgO4VVS8jJgXdpNue8AbVSTsLCbQXOfuCJWqx64SgqGYzajQpRCZrTQ5OUtQxe
Y5TdDmn0eV+rr+5C1lNeqsV4yjpP9CkTW5hv002kBVf4sd2qLoATz+V+tDMnxStAcmd/Z57Dp2+x
/Y06vOGyNQ9y+Q2MB8nqDhTE7bIzEcpmuTvMhTd0KBFJewFkNsKv+zqvHbdLccxBqPoxmgoT4oB5
/CLIiJtiNbIrNFVxrqHVrYnCAxoQlhiN7bZBn9CsCF3X2mrlzcqhVI8m/THzdsuq9S6kMJ7KsoDp
I2Ma0I4yfzD7jSBoJAr2Y5O5pflAO+++9W67RHGNLRAa/6cVEwnmmGEzgh5aAbPf/GNQkr0rjvio
vCGdhr74ktrCKxirNvKp8lovONLn+x+wunwL2JSEWRIMBjE7tlc0YQwn6CvEoA6kkR2ptt5wxoFW
HdeFEGZL0kkPhS+jBuCkE0H21fGmU29zr4sdQe+E9B0wskGRcX3K5wTTLyPmNYDxCTDih5x+1NQ3
xs9I/VX3Z2A86+WRCn4ivvwL+13IZbxLIEuoYywnvpmpI+FVrRmIiHhQlcsuuPErF1KYVRLqPuvn
AFKq/KQWv9XpIAOkSVdBjwigzCZ1C53Tp7l62i4kMksG9JrKystlXzQ7K/6I+iNtPjTeXb0iZek+
X1JggJJRWDyeXizFuZUhpQwEcIwrXoqibGKeeyni3AK3QDl41V2KYhaKJqk8GDmeQqNErGepJ/Mm
OuKxelQfUBXIttSe9taHxKkhrriTpfsU2KZLaRwgnNfbsmyETqFDvGBlH81gJEjAzAC1UIFeOVC3
49FBrJzmK3GMkq0ypMaQQFwpHzKAM8QbSXi6v+ElnkrMXhz1cjCBxID7RXsaGuD8O1l/7FKnz8Gq
GrlS/6dVvdrci+Zj3e+1/KGJzg11Oji2kGPdtScl9EUPCKgbAOXOJn+kRtSEeUigr0NPyrnDyhY/
VPspOvSHdhM+dV4G1u9NcshPOtmF35q/RlLErrr8AOaY5IFQphqgu+0x8ILRK0MntD5661SGhn3f
7lxdmYu2RtdVGmkQpQBUOt6IGkq26q/Q+50cPmMvfiskJ9rSh4Hkh45EL6X/46/z1YyyzN1omsVo
VBZWvgNEr+qo6HWtMzei35X49b6yKzHblVmZWzE1MMKR69AVKHd9sK/S3ZQ+NdNzEPEujuVEMJ71
UhKbh0aLgaLGNSTV8qFWv7cJJ6C+HdeE0dBNhqoSePsQuzOqNGopB6qatvY0nrXgbDVIsHuV4s35
fhodKKcgLTmrGida+gIUZhSTJeuL30BBcYF9LIQUDAfpqLa21SpODf8GkCkx9mPAqsmDm5pgIkhs
aumbrNzT/iiEe4xtTtpeV07Il+rDY5QDCGtCfxX1k8ABsJw7N2QQ98nsDSilznj5KGRSt7EZ7LsA
xGjm6PaNBlp6wW7G1z4s3bb9IXd+mum2Aa7dMtlP9dloRQ8shhYeTFQmEc8DruwcWUYWD80wCAUw
6HftcJGQKQphxtRUDg9Ia7uwjgnwPkS30mrn/iZdcYRXohhnCwyvuU3lRVR0iHSnCW1liAnmGE0K
CFfOYNOqMFCmYfQOf8Beda0XnYcuzRQIS3uLjMCeAUcBaaV3YTgU3SkuW+++cis38yLov/IYx9Y1
EzK7EuQlwqtoVI4iv9BG9+bOvS+Hpxfj1SQzUMpGX/TS0PPdZJ4pfxaar8yhXxrm1px5iHkrAtHB
vHQPG3i23AxqC3JoBrJudkCPdkVabqP5+9Qehbw6R5LLa4ZcsSIGTYE8gwQskKTZ6z/LjWq2qNXZ
shagH+7bFMzIDHhDztkdK/f+lRxmK5aSEqpoCOzs3DqPyTGVXqL+9f5CrTjKKxHMBlRmxYqUCnZr
A9WWlQEwTJwQbVUJkEohwQh3hZrC9RaXZ0WneQhjqWH31uaz05fhUx5zYoZVPS6kLPvjIh3QS6ag
RyKkJPBvSpuRotjctxRPD8bjx0JoyeUMCVX2u6xcZUKuC2nS/5cQFn8O8xNAoDOwHCOgQ1ptO5gq
PC+nfsCxFQs2h2pib6gFNBE7DWQ/sgMsXOe+HmvJZVT4/7vqLLZcXSdVqxmQMeXzMdIP2pSgpxU8
6ZPilFF+yFoUA8IBj3GRtLPhVpiUG0PJCfscSKiiHwzPbcKrEyxLxFyeVx/F3CKYJ8xbS4B1s+6b
WTxX04nSfdrse3qUUFrsHu8bYdVNXNhgWYeLPRkHYp+DphZ7Mhr8PrKIEL2lMqZu/rYDHJAcl7Zm
znDXWwCbsZYznMQPXV3ts/zlvia8HcNcG0VFLXMUIWFQ34Pcl4G3dV/AbaMGowPjJfQonXOQXoAo
RhNfUN2NQUo1mKSzpoexF1wrMT3QtpO2ebIoD5qbK5xxHiGdMSM5BDgQ4ksW1CTEIe/O2fzQ6Lsx
tuxB2OeCzFF5dTMiP4SrHzWHm6pDU5s6VYWwtzN4rCB3IxUl7crG7D9Jf+hPYvv7vonXdqOioOCD
PDNg+1leHnNUm3K0IK+z+j9ZXbyMyIVhQNURgXB5X9Ra2gYQJv/IYgw6tKacVUnU29KhyZwaVPSH
8odxDJ6/yU/1Z8HJQ90C0C2YNBfiGNdsBmoag2+2t/tP8RS9Gs/JafpdWaTcG5OtuI62fdUeKc/F
rdQKLqWy8M2lIae0SSEVr1N3+NOD8OmobkP0YZCSxwPGWTwWqtmUSqC0jZCFQqeTxxg4z21AG5g8
yNy1S+7Ckixcc6jFadLGkJMp1lZP1X04RPYw8RJEPDGMI+6ksFYygBPamSba5rCLkV3jZe1vR8qu
d4XGuN/JnIypW4QIGxQj/Po9fskPkpPvi3f1OdZJxHHDq3fepfEYP4w+BLFPlkVq8lf6wyD699Zp
iOBGfm+3QFz5Xe7ll74m1mP6ev/A8ezJ+Gf4zbSOakhWlM/BfJWVhlTit/syuOoxLrqfwEUHqM7e
1o9KC6xHYC7uox0gcrsBKhXv8258SBwQTsi+yXtuyys396VpGYeCW1sPxwqyURevMiItvU8l0UtS
UPcDfJQ+jxnktusJ+IsYRQJUp4rO7Bt4/mDKIqtspcZWywhv+3OW7pLYTRVHzhonip+n6pgHm67z
q8kRqlOc+BxzL2W/62Bl+YCF3X3pQEfF8zp6mMeZWmmOJj1rqEnSp05WauCRIVjbKbDjeDuFujsH
bsbr/5GMxZr3RDMnpzCpGaFhAPTa+p4aqEmi99ncJMM2So6Cdc7AOly9F0CWNl4tjfQy2uAKV8HQ
t/RDxxtFI+KYPFp1gt4s0VVadEUdzSrYzIAFMsoXZElkAb2/tWNhsqkpe9LW38dQtNv2TOecqOVG
kUMUKLe92ng10hfNoZkTFGq+m7PgCq1qj5MnyZt4BqDiVqt2hZC71bDNMboVb/UcDLbZdkb/4eTX
/XMyHgPlrAGDkcZghMp/0WhPMyBII6rICseaH9L4nMuOLgNQ2i7LzZif42wbT57YIl7NXzPTFoNN
bACS7rUoH5UWGYF8n06PwGsypMQx641RPZutlyUKKfuDpu9i+qgXB6H/FhpvFgr+8yGp94WS2lWy
NYqnLPHz5kcwvKBuklvPRr8pdGJgxFc55zg/IliV9eizwcB+ex5mrzdkNwqImr2LzUdhAO9sDAiC
okQ/hsss1rc8fhaKH8rUOFaA4UnLbnUKc6EltFJ3jeBY0SdIJG2VfojTKYvPQhnZHQopch9vMtPD
9gPDwLeg2mSBN7d/2sqOwTkWnJHG6ptvZvJzQJNsWB36ajHIXpvd3MJEde9R1W3EZit0FTprJ1+T
z6kyELEwfTN5R7eQl0VuZvHqTivVNQyIgYtK1L6oU1ki+EyjAVgmuqUZx5a2xrYGQ3vnghv50JBW
JOKDcjS+1QAzcp5FSiZedHMbuS3IE5hTsySM02Ik8vpkVqlWdLUM8fEhdcABBxb6/FyLJCBvz/qB
OvnuE4Wjt8atOIHOV4s0czCvJDMHUy8m3ahxqX21BwWuvKvI/EYrkiF0tZ8M1ziWbnOYNuHWcEon
9oWRiA51eDfBin+4+gzmogv7pmjpgM+Q7c4uIBrtmT6c8eAV799yghvOMQ4Jebd+3feJt1HQteGZ
a64vE3MSDdTLRswQZ99L2QXYKukUnn7L998zM3PTiUk2VIaG+lVGspNqK/vQS6Bn5fR+6wZgHu5s
XkpppZB1rRtzw2UhxiVaEzbNXgEls829SiW1i/yj86M9nlJfswfObuJpyUTNqVKnebNsY8PaKZof
jCdF2NxfsLVb9GKngOL4+qiEGBbVkxoywN7+U9Q2s5hvy7ghzfADFSfHSscf7SAT8L2BYdms7Uka
yBD1j0nCe2He4vxg+v2fU4ui3fWnWFYql9ZSkkcw+AicQcXLt7GTnALnZ+KPzvyEW42gzEIazyS9
PXitPTg7AC0937fJzSYGmZUKGE0AdaHzFcPU198xAHgvFeUAYdRUe7JZAdd/II1xlKen+4Ju1heC
NJT/MdOBEVIQ1F4LstI5LXU1GpB4AzCVnpNScJW/7w5npDBnUu6VOR0bSKnRfF8D55hUmNX2803w
XGwVO8fkNopX2d/uXUYqc0LzcsgATBUPtlA8tvFLqXmDZN833/JfXDkBRgRzIJGxFBqxg2JCLIrb
NKmyN1lQ9Ngdi6k4Gl2c/hG6eOTkMdd2B5q70XsNrIalZfl60ZIYbTL9nA4oB/piUxBRfh3qvay8
31fu9sn8pd0/cpaA+yI3NatyH5UTDGghrnOk0dN9upM/BMtG1/Jz/lTutSMY5EAaxrs9l9vxxq4g
KkSvpYIamsgsHTVma7CiZMBwBk7d1hDJW016V/GbbewiSuNhbNy+AxdVLwQyC9nRChMyHQTqx/YA
Ao/Ct2zt0fg+eKMf7swTNx1xkxhgBDKOFbCN+WCEEFhp3ghUKMDgAzQWkZqXY+aIZ8/l8+/Y8yu5
dbGSXZ4W/SRC2uhIZ9PvP4uUNJMr28v7bPb1c4PAKLRbTEqSacO7t1adzDK9ujTqICBjnAxAv4pc
nrMBjVVoae03w5LF0nSekqvHArDDQH5CpzmwKq+3q96aRmnBrAi2uj+dL9q6KxyqXfkzeDDcGumQ
U/ZAPSAdco7J6mYFNiZKF0uox14anTkDkBxgMIhzpE/1EY31XuCkP+WX2dbs6tz95MiT1xbzQt7y
+8ViaoKctmFYDLYho5OlbQn6T+3IbxzRAfxPh9cfx7K3/QfLZr2QuFjgQiK4UVI9E6Ch+Z1OpEKe
2ss9oSexpwO5lTRncIX7wjb2q82f0Ta+lzvhwBsbW8LWmy2sL5AfEngxbmiC67QEtKmyOKP0oEp/
zO73fbOuK3khgHEB6CwbMtrCl7ejji7vglRAM4pF8ynv0J7alRb6XVDKr1MSTypS0MC2HlHkHsIN
LYE7omhEBvaGNVfnoRy2iakQaaifTa1Hqk+IeA+M2zB/WZOLz2UcSJ+YSSXKy+2mb/Xvw4+ZFLoX
Ppebp5I0G/Mz8+bBiXfKbrQl3RntyXn+6w6Y60+wmMBNEdSxTjVYLJu3lQhQhkczsi3zLU95efDV
xV+ok5csB0bumaMNFL0qihv4rxm1rnwuTyOX6GX9tjMAmQnsOCCwspNGY27gebp45LlDwyyC+u7k
aXsFk5IfLaEv2q4FGJAdebV3f+Otuq0Lucx7LQabkxK1kGtF8lYt5wOq1DYtJjcMP+9LWrfiPxoy
friPJ21uKSSZ1lsUvaqRe///X7tl0OWClhc0DyBoZeISoylDOlAQRAlU8xskPYIHa3wacl/K01PG
a/dY0+ZSGuMGM72cwyaFtMl666hXtLyeJ54AxuvpRqSNoIZDTGA+q9Kvtt/cN9da8Ih8r47qDqAD
pBtYXAyGK3pfD3Zv/Gw0p2h9kHximsXiDbjdvrBwUC8kmcxBLcYFWCKBpEgRezsPQ2Sck/iY0V80
SDwqK2guTVsn7623IcoVW8zbV7HHNIMGio0gbTg7/rb0g++xwCVlSbitEcUylp2oWil9ju9J/khE
ssA1i6FLUhxOaFJCQqQVOS+BtSMGCA3ACSykhejIvL6/1AjmCatmsCno0ibjUCqYzJXconH+ckUX
ZBrMoQL0B4QRN3B/dWQUpaZhsllKgfcwvCgYN6Pak6Aq9qxw0t03OkGWhrlFdDypC10wo1MUZL01
pSoUMYH59EeQHNQiu/H1vkZrUpYNiqE2TD1h4vPacpM2AKus0Ba0rfExVn6qxXgscxOMozMnyLgN
waEQgO4BH7bMkwIs+lpUpVIdTTMQBYhGZ+x2vQLs241VbAR1L2n2OLs67td4+IiNfcYbdFvTEyEj
fCPK5JjTZYRbnalKZZ/l2PqFHRo++o8AhYSOLl7Z88apQEs0BQEMSlZVC+Nk11qaCuidrQmCphl9
D3F3Gqn6eH/N1kWgIxZNTjKGoRhd5EKsQ1VDS2410S2QNtGY1pef92Ws2WvhJAZeMCCScJav1aAh
mGVATgz0G+2nCfQx46MGybf413SAsBaWRMTOw07HaCUjpouTwdJrWEvdF5V1zFQDnfY8vO5lE1+F
lowUJvIDfOSgSBGk1GXuz1EN7gz1V5Znf/tsX8RgBHahmUAcy1L+tJEWW0UPMVR/j8BrmgakapyG
R7Gw0nZ6KQf5o2ujlXpbaPEAOUjdoezkz+N3pdjNSPCEOiiErVMBKJwK3YTb+3vi5vq/0g8Afddy
5cpKaR8scjF2ZwpojkS/Ypyabj+qRFWeRHSH3pe4sgstEQ4Q3AQG+jG/YuSLd0k+BlE7tuAwgu/C
hGpBIgQBgfIajJxuKJ6g5chdCNIjIZSUCYIaJc2ejUiRt4B8LtDUWn5PjJCHGLNiSVyN4JPBLCMe
lWzxoBOypJMUOImmTF5FFA9b2nVEzHISi/9D2nf1yMoD2/4iJJtkeCV1npxf0MwO5GRM/PVnsXXu
3d0MarS/8zojdVF2uVyusFZ+UoAA5avyf1hLtCoClmtqof0GAp4wKhlR3OS2gudP17ZWGzpmDraR
6p8bFjH1hHGMP0D9uLlm7ilqO17hpY5Nk8y9keWhpVMkABW2RuuytGnnCF0zQeZAyrZLoNEAuLEI
VXXzXgFDD1dWVm7p5rqAAptdkr0fAiA2gyB/zJ0kGdEM7NXM1Qe71Pc0AXJNaFeSUyeAnBgPkbJi
nAvuC2NkgPXVNaQE0TB3aZy5WUwA7kAiM2PZpVLiyoPqUrl4uH7YJl8785LnYuZBpK82NJVSiAlC
gGn4H51SPaqkcIRMtxgZWrGSRWnTDTnh0QOMdaZU1Fe91BnoYDGxX6QsDkT9iqJfQVs7mFN2r6u2
cGOaMiJkkJapAMj5s8Fnx5siiVvVLVRTovxOypQjqz6vS1jcozMJMwdSkYEHmQkJLEYAjum+kYoH
NUm962IWFdE0VA7A0jRxUV2agojyIWtB02TXRnBPWP+oRCuh9LKxm+Aq04FjAiSH2akqIvw5KzQY
e+8/+BO9RPHEAAWllhZywrkrt/dMPbFfJASJbyY21xVcOtNgamL4AMQe8ny0Aa0Ola8NQ27Hxm0M
pK68+xE1rk/GlTO95IGViV4QaiLpMJ+N5FrWUTlCv2mssNNolE6P6rs/oFvBTDetQa0oW7tjvicg
AOEDmiuwAWJhGeioLjcvBZ1n3qlqbiMX96oG/U4H1eEHS5VDKbRT3tQ6hkXCJ52zh6jrO0tLQrrj
akf2flbtNJUrXinQ+BLQtWLnJHl+9FFLR6yH5KqGx+rll/FSA9f8AHQf3lH0lmBK1AoqD0SVPpgD
BvOpCVfseGmbp+IXmzwauujncV/aaJHOgxyjHIB8a74Y8/JytKM1LPpFxc7kzCI/o2KhZBSAj/Db
Z9HftfmOaL2TgQLDPNHSK7sVr7bkBgycTRMubQLomf5/5mgiGK/kdyFCcyO2J2RYSUJdj6+VpdbE
TMt7JkYVIq4pGEVt3bzrgM4hMKBqmE/Xj+LSEQGsPbZpsld5DoNgRHWWmU2U27S/8cNTxlXLYFuT
eCJ3wzX26UWNzoTNNiokvKizNIbXUYlVVQcZ+e60XDn0C91rOIFIxRGkVsEfNI9gAXILmEMFvq2q
aksLFavDnC1SNKj59vFOLnxP61RuSRUyhBihokDA1/JT0pteO4CpreqsSvutVdWK01uyUoSTwAoC
8IMiz+sncPN+F4d40OWCOWBOwgn/nZT1pkBXz4jq5qnMnOt7u7TcANFQgfsJeHuc+0sDKpkkALSd
Ym+rLN5WJFXtRAn7E9qT9P8iCp4P0Tvq7bjxL0WpsCM/N6FcwceTOQDDuidPOuser2v0PQcGGRj7
wVwTLkbkd2dHD3V2PSPTq2jMtQ16CZ5bEZ3q9tfg/1S6bmeEAgPcDbEB2PxIo97VZF46kkysVmvW
+gyWgpvzozPTOakxoSfhskY1wZOm0R064V8cRfQst//Fk/49OHNq0XZUSZcGEBXQ99LYoueOy0/V
GmHuor8+kzJ7+ulml/S1BimmsTPL16G8BXlb2/2Hc2Ag1wCHg8cREARnphKkbRxleIUFmIM1m19E
RrmhfGUoWqLC4k2oMsawFoguHQWQe2K7TACEfYPOj+JCzjiD50EU75ppZcU8cA22krP5UyuZX7Hn
YqbI7sxlCwriXMmEGAm9+c9NorWgfqojEbutxoZH1e+p7yHFmWsWgIIxhVtSs/2Er+qcwaQBKH6N
NpVshAS0eDBkSbz0DY0mUPjaZGCO4jC1IQRivMkL9pUNo/nQ6iiqIRNAjcfYj837XkciuM38+r3C
rwCdGaW4t7QCXbQIiwB5YklthSWXJGusUAAN9J5jMkd3cGjrHs2mVWHYskISrwt7BeAjXYfWTFan
utWNI3ByOCvvSr8awaIbpyijNaVgGGXQSq8CGjBqbyCGr9UiBw5liHIbECq76sbkgo6Wrvf5Twn8
tW+oYgNRMWIYiQZChopXVa8C7jCvqwDTY3Ep6/ukZejAZQF57ABREp8addDvaJiZvSvaErP3rJfT
20SOGgcELYC4CVU93agpENytSiL+S1iaPTuFGRCd7bhT2C3lGd+FAWdeH7eIDnwjwF1Q1UZGoH3M
nru4CgBx2LTphnJReJlqlLkXm6IGFmukdpgeqvtPn4QxxmN6qXRDTS7TFU+6dAjPTWjm4fjYjbyN
cTwyYIrW/k3jPzAkfYz/gL9FEH+jDjtxeaHgPRNUx0QN6ZRgxFxzXmxD5sbEG6pnw0gw1XDw2W61
SWzxFJ6JnEU0vdHWLJeQEeEg0ynlKkR6orwPyvH9+jWxuIaApEB3DUD7ceYvj6FZV2Obp5Ajer7t
QnVTVPFzrOgPZdOtbNfCRBGW8a+seVNGj1aFiE6p4FHfUuOLDPcC8DmD8amW7ji6dXIf8zUknYVH
xgSFAUQKoIojkpiToAJ1PuCgeUGSzjwF1V3RnXj/Iwg/h8KONW/AgY2ecM4B6ObKpbAK2YmSN5F+
XV/maRkvvd3lV8xqd6D1NHwR4ivaBISQ/iMfEicnve2HTle+hiizrvUDfzcgSJx6iaYXPtLvsxsq
15K4j0KBiRhwd5aV5KmRsev8NTELyVfIQaQGTFIdc6zzmX+/a/UyHQvchJ3+qJrgggYX9laE5l5X
MJuWySi/hgoeeSLiu6ioKtcgxFgxre/xBSB9EOgAmd4A2d68E2Y0ErOMpkxsVNcnxLLhxs+MxhGD
JNCgMCAbq4Xy0/UtXTDnSXMdiwuGalBwzm5nn4JfhiYQmlUvkfkrCQdLmQrm0ruUfbbDzSAfh3Gt
brO4rWdC1cvzSjI/DbgKQ+q1cRtT/U2EjVfwtZGnZeWmEgRy3CCOnWc9CBje/EKtkQ8Ahm6W3XDz
KUO0kd0aGP7gblafMn+N6OW7L8KCglgKy4kSHDJ8l7phOK4xGw6TrbNfvE7Qfn/jA2whl35d37nF
NTyTMzuMvmkWQ8qgG6/3RfolMpd2K+HNtA3fzvuZiJlt8NhsABwOVQS/H0lh9cPaUPTaYs0MwZBr
poU5lEgwL4KbYpdExj1LDwZIy6zr67XovM6UmdbzLFTLSiNGiQXK5MatxH5KtW6N/U7B08Wnx476
Vi3W+l+WtMOJmpiV0OBG5jySplI1fWcgwywLFV3tt0N0k6MJS+n/OT+BmO6vnDklZBfWGFkPISek
+UGnuSv01BnTtbHIJYs7FzO37D5t1YZATCNhMhJcbmHGnTJbZQSeLHdudvBEDJMgDIX5+Xu+q7oy
IgayrmXUjSiidL7qyaJBM1afCCU7gdEOOTOjkm4iEqG9lA/5h9Fl7UGuwbthdRyI7NdtZ0lzAEAD
owQAzagAz2ynbM3SjAjIEwIdYOs8S2s7qDrfbUr6698lnes+O9VM4SqeCdDd8NvHwqc/a6Y6rFh5
Vi+dhXMps4NN83osBx87ybpXUwD+rADLcHWPboeQjAg931C2/w96oe9HRiZkCp5mEoMySspQRoo7
igzfiyui7QtgraO2ma4C6SyZz5TfQjIWSB7zLKSoUxEUk6imUY7cL+6iXLeva7N4saAahmM3oXuC
5+/SmYQ+ILtGgjpHhZlugNYow1YmW9F6GImj5p2sh5ZoVoZQl7wJlg+cMkh3IQScyZQkkwxlj+S2
1geYTsOk0DjsMlV19Vys7Nb3JCEFxhtAqEFzAGnzSIQlZsXHSM5RUcysUXJGjK1R/Z3Lp7zb5/z5
+mouKnYmbZYlZFknxiyDtBBpYyPfKEQgr4LOotUx3iXPghsZkbSJKA9d+JfbJo08rfNJr0EjjqEJ
TzEzJwLrhqgnNDvqdMMrCI/tocJkYco8Px5WLGdJV3wA0sjK1BP7Z/7t/BbKijLowcYFwt7a87Mf
jRE6GRhmiLnW1rd0xieQ9wmEAJlrps10zdHDZUrgYTFjpX0jw4hZU7+j6NgitWp8FvpQ32pRAHw9
CeVJPAcRI66Y0dInAHIIkRCq06j4zywWFEhGDvD3qaXltjU6byLMEHeacVTiXddHFmN8xVEvGS7K
P5jsVXFToSpzqTRwF3qKwf3C7o3PkSKKvQO8t1XT0GK9EwDw6brlLkTs2Eu8SyabQvluZk9yVZSg
Tqsm5hajOlSDauzBdxZ2Vq/GkasgC7IRwqj9FS0XnysMxNQEjfkMnIKzm1iLWiiaMGRfc99SlA5M
Vo8ARejzD224jZLbUr3V9c1YrWFMTcs3v5lBUjitLPzPNxZHarBGDTodAaH0KanyIUd2JA/WapVL
YScCduQoJpCZb4BPOjhPZA1MD+iUDy0+bIriro/v9Qw5tU2ob0l9lGVvjFS7QyxF35HNub6rCwWF
P5U8CpPHixtNsZdWVIyUJKZEOHDv6wfD7tz2QA/6DvPLW/8IlA207JMD28kP1+V+X91JLFpHkBBE
U9v85dAFfpt1isrtqDJe0Sm4pYV+MsI1uOGFWvClnMlLnvkgqhVGxVPICbPoua6eI1CI6yCqr2VA
agyv/ShhfLh5xOSXG3S1VYoICdr0+bqy333D5UfMfIPKMhp1ROG2NgAG0g8BY1u7caoeJT3Ym5rh
ombjFBB/XezaGs8eHG0iaz3aWLmdcAURP6a6KXMzfXddyppy01ecrTBSBiJoTUjhqW1Ajf5Zgakq
b4P/mSYHv19723y/VS4Xc2awpNCTKkTsaHPVDTGxGwJW7JWsTR0uStHANWsoKLWh/nqpVZ6GBN6u
R/leOZJ+AwLErjkp9O362i2My0KZMzGzLRpGkDVkkxj1NL6xxlK+YmIh1t+LV30n7ssHHcHIL2nt
0E8+89K3Qez0akeLwtSYO/n6sz2LAlYzTEPh9BUvXEUT6Z7/ZrrD5Nu2sFjq9C2ybdvrun6/Py5l
ziKfQNQKG0rIxJReEv/utcaaIpD4RoRrKZfvNyN6dKcWLgWXo4Hm40v1ilCwjNc49Jpx4vmpCU9c
vRXlizLet+rKWi4ZyrmsmVqNLI1DU0CWmoaI8N3Sd9SitKRu5Zit6TQdw/Mto2pU6OHkyBoAKoP1
sCp+RgB7ABaYpaMhXm8M9/qGrWimzZo0xy5oKh5Mq1jeFsEv1j5HY2yZazfQkl0gPCMgMUW6V55T
kvA8JZ3ENIiZwPbTG73bj+jr98VBLjfXNVpyiOeiZnvVq2lfNDpEJTEIST4J22nBr/+biNk25UWp
Vuie4Wje71FXuZPKHxWeMNeFLO7M3yWb50DMGgTkPp1sLmpUVDZyjpZjDARFvqHfUtNfY/BdtD2M
gaAnBD3b6HS+tD1dlAbHoC/k9fLLGMcB6gG9w7vhQNIcuCbKK0a3V8LNRR2RpcXTBVHRtwDBRP0m
4J0PGkLgXyTTRYLJttBJ1cf/sJbgokKEiX7Pby3PQUE5pjIYt828w3i0HaPMYEqBXQ4rxjct0tzn
wpvjeYAOCRNNSpeLGGGktK5HLGLVftblAR0ellJsegD2cQe1SNqvyFs8V2fypgU+cxhZmQed3EOe
PG6LzlJkJxDvjJ7y8uP6Ci7gmEwjESgmYAJDx3N9+pIzSVyOOnh2LGF3Mm+Qi6CvybYEfjnfp8/U
riUrAPKz7/q/zGabfEneivily+xc/OxUK3VYE3MS33rFTQN+QGRXv9KDtImcehsW/2yXyLRQilZu
5ELQ/DXbRjmTaCow6WcXdIMO2k6c/NEZ5N11pb5bP6QoYN9CTK4jmz979GRqosnDiNQbsLR77agH
z7x3JPPlupTvE5qIbvB4BAQMHjgyhjEud27o6NhnLdrlhr1kRQBimTjJ6UG5kfemJwLMmNeKRZDC
ssI920UOYJwOkbOGB/PdUvEVBohNwRdPGAaTLr8CCYw4ow1+O+VOODoSJhtLLyzuSr5iqdMPXR7B
S0GzI9EZQYiCI9TtlR+BZGUtZrq+VpZ0TcbsMOgtMYSUQBlyL46VDQ4vT9m0WNbIFtvGCzahXboA
TrIQIzixq+3IxnDV09r7aiGyBDARiN3/TKZMD+fLRVWH0e9Ij9pP8MJ/6C4Fh9otwBEA38bcfBu/
aie6H1bavBdeW5dCZ0cx0sw+kieh4gc6yx2G4W9+jCx1V3vSB78ZttcXe2mtz3WcmS81EhJKLcTF
w7Gmv/UJNGAlvFtbx3kU1JSyXNUjZLyUO+PErOxesihAko6vJtg5xYme7v9PSs1HVHuzSYQ8CZSH
XaztFLKR1iK771fRxTZps0fxkBXM91OIYI/KK8JHB7CFT+vgc985P+FezvZnDnfegz4jboZpf3Yc
BGxHAKdRL/XUJ5wFt9gNXrN9Nlwgmm1Sy488Y8VVy9/jlkv5s9dVoAe+Wk/m2AE7OzyqN8KL38EJ
sBeH/qHdCpxBhrNIdtHu5nd/J9/KzuhGXz4MdQ2+Y3UtZk4OuJex4iM/hvPYuIoTHmMPgKm5Z7rJ
Mf6q38oXaRPfPIanzo43a2+vhSzP5UrMPJ+pDZqWTDsx7HXX3xhITh4Gl26p9euI/psfybt0b2zN
lcMzre/c36KUNN0uGIDCnN+lDyqlCnx/FHhILCKbVGQHHhSnfz8t5yJmHidQYtKPA0R0Ursty2Ab
4bRUzRqE+dIVhcsJnIkGm+ZYlEtNmJIK1FMRjRad9pmEGfIpGUOzaQiWEcDEerkmr1wkS2eUqWj1
RX+/Aa6AmW9TB9+QK3967yGhmwY3o6lv2tYNx12Irl8BUphkxfEsxRxnEueg3X6lkaFpp9dR8RIU
lQugyo8294+j3q7lkpcOJtIeoFgG7hym8WeGgQxyEvnTgwITQ4ckEA96lgB9sdKf+s5/aEjrIGX/
fN1SFs/AudCZqWCApuIZQZzIgvEOXXaOnhk/jHi0TfYxMGaDXwrQiTgaxSAB97C+wZjkhrBnkvoO
iDL3uca8Mgkern/WgmUhe4+hS3maafv2/C20gBtjHAEfU0IjzikGJgcrwVpu68ZalWQhlY7cPepc
SPlQBcPtMx8EAmRiFsAts8MY0JvjD7OUHNqWVhkNXoSHPVMKignZAWmh8SHXYve6qtPPf3MHZ7s+
M+kqRx+1n2EDqBg9v+E3fVfaRVitbPSicUETII8oeDzOnyNo124ao4dLyPoPXaCTCDQhJLZ1cjf2
25pJ1nWtFjaQIJc2ldgwzqzP6xOC8JHEBrRKs3eh5J5Bq/ts/J23GIrR1q60Rd3OhM1u7srUA1a1
EOaD8s3Ik21So5xm6+GhFjuK+tp13RZ37EzczO1xNOJpnGMpRx9d723nxgA67qM1muw1rWb3dCPp
RGp9uIMe/C+S8hlGjkQ+afzaGge2Rgm46ObOdJp0Pnuttr3JzajGEhbAgEG46lTiZ9DnuxRzSddX
b03S7NKtpZxHZHrx6/nvInEbYK8n9VNu/HvHBp5NcKIUkA6of84L9IAMUFlMTWQWFNVC29+NQONG
WCfb6+os3uZnYma7VOG0gT4Od2ApEuKALI9uhy5Q3OtSlm3hrzKz7ckjldRGA2X0+ghWbE9hb223
K8VGlzCS9H5d2PIOYWIMsF8obM7Prtbno+lLsG9hSLbU4D2IuTGlYlaYyyuByqJeKBCjWovuKDzq
L82u0nuq+DpWT0bLO9cflOqV9ZI1Fg9JTm261my25JWQlkafJzAJUDydL6OCerQWwtXnXLMSfsPB
6wbU36F94+o/w3xMiGbI0aHdGnNw84bkXEWIH+fIVRQB1bYtDxBHy3G0yUvtLg1i8XR9z5bMELAi
KPJPvTXf2OPbvCjUTAS1rfDYzeTgZgh677oItPx/v6oohnHA3IachK7Js/xLXBjZAOa02jaQ3AJ6
Zhy+s2BIXCo6NA2lcpI8gV2tc4kSFDspUrIfojB0u1X84rHUMB4Uldl4Ewxgjk1ySXhGHGlI5BjS
sVN4e9MI2uUWipNYplJJqh+9kdVvSdortlbT8k0mmhGCC7CUbB+8Zl8ERJ8PNWbSb3hq+mhfzcIt
bYP+V9TomXLT+2q4C9gUp6Uj0X/rvQBwjJKG8q4ce8ntgjHdjSRkmSPMRPMPahLGR61EPcHKeoDX
W1or5MEZegDzOkRS885K9MKUN2gtwdSsP2Zq6Ma0VAArSliNZ0QXgqaL6K2Ll2T7u216UIeFLEZf
tBk3pmL73ZjvBqr0h5hK2bFOs+7JSMbypZaqZ1lR7iCq3fZFjpn6gYwj0LOZWdhZKGdoOvNlxcMU
fvrRMGHYIy3Thwb10W1QmxT95zIAy/IeFWPbKCJeuqqedOAUyIi+UbVUcfWYxDua5rKb0mnKXenZ
HpYkuXnLAfPM22qvta2xGzAz36Lm0IcYu5Aa8SPxGxrsVUCO2vjq0thzUIYXbqVypuwxMyKDm6TI
TEvp0TttZylPSksoQ/mo8ih+kHP0silj3T5lJQfBrmSaXt/6RWJVTG8sAyRIHz1mMRqrSQGB7Khm
0Nc2xWSLh9aAuAQvbRs8NmMtjMc07Ruwy2m5/ApayGxbqn1JbX3MMLtC6fCTsCBxMk7L0s2kpH0e
TGyXQ3NfL9ALoUKmDGzpV1VKKmOvBpX5hKA72w6iqWVQWVW+choxg2Za4MXWjW1OG3Hs5ZLl+xqV
BdUZ8Hc3r0hYWIVp+JoFoKChtYrcZKPVRCWSO0pXtF6T5+pLlAWJb9dpnu+ljJBthZXyBMLsnxjf
UfFWSmQGJtDAf9JahTptT8SpUUTvhXBf+zrMq60vCfMIgshIhtQgiR1GRLAVaRc/oBF/3Ckdqqho
YgUNVuGLaKMCV97iQMIdrEDTusApU9buWp6gA6ePeupMgAO/lagNgM3eRogpWhlw42gl8Y+KJKWP
hBXdL3NsIncwx+R+6AqxBUce/RVKfYmmltgYD0ke+04WaMp9VVMJ2JBIflsKtPW0qk0IusUC/oGh
+QjQv1kZvMtxjAJWGZVGd+fnebbnfgp4HoOI9F7tavNRyFVwlyn58N4N9cA8kijmZuxkP9+OTKqP
IU0Zbj20KrkZeIPu2zIljdMZUkqPgqTlgyYBuFyW9Ph3oSFiwtiSidqfqtadi2Fa8CjridGCc6jL
02ncSez1kQ2OlmWxm2DyYFi5rBdmNfAaxhS/wjDWg+6gWYDYmSzTjDqDQ2hy4kgjmpH6zB6Y6Zg6
c3HVPWvVLzXlGB6Ey2ysZP81BIWTFyeN9F/XvfZ3zC5Uic4/Zhag1ISUNZhUcRGlIJ/EKcwzJ2Yf
fa84wL/8XVQ/qkA7hj5iMEBSRqsdUovvq/MPmF26KZVSI++nrH0X7+O8cZoqdwBObfNMxZgb3aqA
ndFTdMGhhosZ7NeVBZhupdkDaxKPFAVgaQ3lW8ufVMUyM3Fr6fwrCdGGXYeektcfTfpaEIzj8xYM
5noROGkZWmbZr9zMC9EU5lanKj9m4jFxPVNfRRdXn7IK4kUFNsnmC0dl3+b7HGXqFU2X7udzUdOn
nAXxhdSMTDQcBK9l5USmS+LKRVLT4sQe2hc92vThvlljuF8I4dBjOD0p0dAIKovZ+zXBjLGPGh5i
Klx+2ti9YA5yO47EsMyc2SVPHqTh87qiC2EcprwB+AEGDTxn1VkcEgaSNKYNREY1CGzUCqyUISby
d35qi3hzXdZCYEWBMoeELQiqGXiILte0zcNaLcG+gOGfH2hEt5hwrgtYso9zAdP6nm0a3CCaCA0I
aEQVgeVezW7yzn9L42TAEymtVsRN5jY/DRinMjUdyQ4U6mbbpWox7m1txHa1j7x7CePXQF8ZRlhc
sr8i5vys4SANpdRBRK/0jt4DKouvbMqKEvrMAHJ/VDtdhoSGf4HwvWHP/6EwrQD6VUMOanIeGCC+
3BZlBNIzgOoRUEdhZhkNbnlgC0iUvuVyeWxDcT+GAIiturU2hqXzhOZuFDmBE4iBv9kGJUoK/CMi
13ZbU8vPvkjmIlCTQgwWpk/9GsLi4vWAe0pV/2Tb9PnxlbJ+kDCcAvf0kTuYf0lv+Su9Qfy0K35W
whpWWjuXrB1jUQC5YZilwIm6XNa8qZpama7GhD5VhZuOXxI7IC769zOFCQO0ypvwD3joX0ppQrzy
CGJOO85vaxAPgMW7UhBC/HvXnYK25r9yZmdXK03RRQmBNllokYJt6zEFt+sABDeyUqVdOlQAcjEQ
bU0nd95t0ku80+IQZoFw45ga43FI1jz50qkCFBW8wvRGxivyctWGlqgIFWAKGNgOrFbPMX/eRz6w
XFBvv75Bf56Kczc0MRfgwaoyDOzOVg5vjErSwB5jF27/htcOensPYlO5qj0eSi+y9UffA+XJM4ru
1lBYfJ+vZB4WlT37gNkx68BglKZs+oC0tqJ+n+e/knHF1y4l19Fi//+0xLjI5YqaACXpkxFCpC2m
2yr3lLniq7b9Terpu+KH/1Tfda/8Yw3feaniDLnAysCwEvJf82SvxtSG5xIKWzW3PsYtw+T+R0jt
YPdYEUveZom92m8yGcf3Df0rcrahSjCC1N2HqsRud3QbNI5+12Jq1aW29K5v1Yd4L99Id2S7VrZd
jLYnnAck9AAwbs6rULJWDqEifMxzbvqj/Iy8UexEG3+LZoKNbKFLI3rkm+7wct2CF8/jmdTp/2fX
9kDTBrzqErYWxGggdvfllWGfyQC/L+hftSYDPhMwGi1exQEE8COg9tpD/Dt/iTwTo1o/r2uyeAWc
L+Dks88k5bleJ5GKBczARXYj3vJj5EropvS0jQnw7OT1urzlk/dXsZmbCcIgagWgJ+wAHXqAWLZU
4O+k3dN1KQu4MaDfPNugmUHifVwy2kKMcLIbsJbZlfuGWSay8x+J91lvoxW1FibCLgXOPIqqgx2w
ZRCo/EAXb3YaiS13VvNWPwWjo6yptxTrI6uIdwV4lzEvPntjgkyYxqyCeaBtX7zVG9B7/GIn41bb
a2v2sXRnA8sPqzkF+HjEXNpHHdeVOQLmw0Y67UF5bB20N4pj/GbswgcMnzUHwxOf8cZcuSMWD/a5
3JldYmhPSQLUQcHOkLjhS+5EPeAgrf4BTdmaLd+oH7FkkQ0grFaClEXbYYqCyRMk3UDSNzNRPYqq
sEh0xJcxqbZ1niBDrYkBZIBhLO1A4QD1xwrVn1LRMvhVQ40fx4rUz0WHETI/o/22UMb8VPKSFO51
w1YX/ML5t83sWowGzwGWAL+Qt7YMtLlC6rzrIhZNGRle8H7gZTe1MV7ueAUmSKUzGOKaUUXiT3mk
1Xsnh9ska+0yR0sBWLJLct9q4Uq2Ylm5/y94zkwAczfqaMDC+zH1wLPi5TTdrCi3aM5/lTNnj4dQ
R85vmpu3u315xHgt0i+4JsmzEVrBr6N0Gj/T3+DiWKuILvnzszU1Z0VKMRYhLXWtBo4VeRGlvA38
ejMyNL4xFRy6VWAblX5Xl+r7dX2X3O253JmjABMY2n0IljST7qr0q5L2rHy+LmJxRcGniUAHHAxA
/7s0l7waeoP5WNEMbQTIX2q3OprIydt1KYu2cSZlZvhNJKlJMUz7Fv00yl2z1ge/GDWhkofZWrSx
fh/WB/NuR6IAUZNyCyWAJWexG3JXOfqPyjN3zbZfK0ctaoQnJuL6adDsT+bs7OId9RxheIEbo5Vf
pO6YkJVzvLj1wMHERNk0XDsvgXIMEAAyCQo1vEDHMcg2q/t2/HcUbjzm0I6L4Ue86ZBKu9z9rgvh
CYHIYg/1Q9G51XDHkxWHvKgIOjPwLplIZOYGFlBDtKLDZVcNf97iNz4GguKu/i92fCZmZmHGmOF3
pxu8igHLmViZv1X1F5KtPD0Wj8uZmNmCmSlBan66T4dhm5XHhO0ayUnWHgHTx87jx6mb5X/XTJ29
PUDDlQMAAlJkZo/xkfCPlDkm3Rm9C+qf60dz+cLEsxFQW0CWVeZTt1KqtWpXhcJuPo3GrVq33xu5
pWzSfeQARxyE760zlYFWfNvykT2TOy312QmiOQd2DJ/k7rsNu5Ue8J47FY0tTsIVtnhvttcVXdw6
TE9N88UY3p6jG6uk0XsF6G52TI/RqNlAk9zF/GcilSvl48WgfMK++F9J8+3TUN4xcA9j+wa7KT1D
P2jlKx1ew3yX5KCOK3Yivs9AGRSstbcsx11nomcXpMJpx0COJ2zzByCHzNfwkT4AcyOw8m0PPAA7
kezwRA6FQ9iKHS3a7Jnk2R0JHgccizwBjWOInsKHTByVBnh4oLU99tXaiNVSEzPIW+C7CPoJUfif
vM6Z8ZA4rAFpDj1r5tQnoPGiSLYf3eGObcotio0npbSyW/nhugkt1kMYMAlR60H7J9AzL8UqRV4l
2gibFU77Ct9v+Y/B7j08mdvxbkXU4nr+FTU3orgzzMAfoWH51rj6prrRvpJfxWm47bk1eKqn3SUe
+QjeQ2s1HzCFFd/cz5nouRENnVI0k5atQy3Tyjbpgd3k2/dn3wYm+JrhLNvsmbiZ5YBWUaT8z6J6
pkW3d60dnVqL2cpDagU2O6an7Gute3kKa66pOI+sJlStHGOVGLW95dIhIXe8AxcnmoDc6/u4eP1N
mUxMnwLVZE7mgvdxnMWgTLAjEzPaKrU686sNd9eFLAYjZ0JmrjTRuWjMGA5H0nyL9g+oUl4XsLRc
U6sPldF4g3m5mUUAdzLLjACHe0S1RgyhPQbpqehBSglI3JzxlSrEkqs+FzeziEAomM8rIa6JfStV
A6/hJ6n0srWZ6MUk37mgmRnIvI+DSMbC9Z6yi0E/t9Ws3ukPgNzmB3TUaR/NQdqCfPZ+jU90VfS0
p2cerOxBIt9UEK1utB/oESis0Ulc01VveWmb96qXboLd6PpuvvaaWdvMue80uFCaDKtrGp9ZuE/Z
05Ci7WHbxN51q1my/fPVnZml2XRaJwQEaehJBEV5EW5kMONcF7J4FYBADgNzU2fH99HvOmsMMcWw
Ve4GUoHul0OQvnJ1B66XJj6QEFxQoIMARMExlp8A1emHK+m+pQU9/4LJlZ9tJQG6OOumLKbIbtPh
ER0EFrpYUHS1zDhaUXdpTdHEA3cyFX6MecaUgQN7NHqEhtFwK0s/q8xT1sqmayJmlinxupWlScTw
P+x92XbdyJHtr3jVU98HVGMe7mr7ITGdkeThTL1gURwwzzO+/m6wXBKYwj3ZVtnd7dV2WaWSDslA
ZkZGBGLYOxdOWYQEmOo5QHE1GQc3Gw3aBi+XQulh3GVp0WaQ0xiukTy3nF2Jtp+/S8oRbcdWMJqp
cTmwGOBW/CrUBEiNAIpECEFPI01DnyDuhlShKokgfO0AIJSmRBZuBg994i3jDqyYsk/iKFPW5WGS
oGEML6Z+dVVmmSU3kdNhQhYvd4wNXfECn0RRxmzC26Leq/ObVpfaVRPv/Fq1z58ZazWUalQdp0lj
AxFdejkJD6Nwo0832U+8MmIhqirpKITgqKgoq+wBAJXPAcHQ36AJRwm3GQsLZy1NtpRBz4YIXONl
TQG/POqJhfFoy/BTgoHSpwbY/aJf2k04WVM4bMpwPJ3fxLU3rk+yKW86iuJgKD1k8/JjVNh9vEuK
TR7eT6VdB3e+smmkm7Hc9oUl8yeJxdm7Yq0+Sac0EpjyslwO2N3Ul82Af63AuR4HoHzI+fu86Bga
w5JGK6WRBEk8v3W1xpUgvcldZOoZ8GfTPdo4Gfs6PzllUJDzROgmY7JfRlrjsx2WgETd6R5WpowI
l0vuwKO02zf+VRkFKPN6T3mGLtNGuEa161KXwYseP55/hNlknXsCyhPkqc4ZQozVRgM6k3S9F9Dg
VgmmJpQsIKDVjV0slrokqgRIcD7DYttQ2Qec7xSyspOMjsRiAmyg159ZGJpP4GHBBUOno3h/CpJM
wMKUciuDHjxH06J7XsT6gr6LoGxLEnalxw0QIaAjdNBIAVKnKTvEnRvF9+dFrd9AYNr/vpz5HBce
WxADIAkICL7GHQpn3lFw6qP+ikrMFZDQlZ28SU4sryqumue5ARvsozPXInXrDWGIhS6EzOa2tSML
DCEbNMByPglNlHnBs55ag506BQl26gU+OEB399IVm5h81owflfT7g1AGoIyhln2CB1EuE/M+3gPm
JVVNsbH0AyanzHHzHFtFSbjb7E7aBozQftX9LnaBsgc8en3DSsEpj8kGZKS8tG88UxbtENT2akkY
57x+H78vldKpfKhio8/nPXcKC6gG7iNQ87tNZBnXwnVjA1hudFnM6+vKpQOqR0RD/8x/8Vm5sLtl
L/IJ3JeqkhozRrk6d0JP4LDujokClhOM4omqb6uhbyaCCMDv2GqVF4zTMd4LV6/U4kmokw4CYain
bn6PwuBYf5QNIJPKGI+urJ7FHrSCmYGYaiGLOthQL+JCGLFqeZcdjqjKdFfRVbNRb/EiFROVgC7d
aV856xRhYPf8MbOWSZ0yL/ZGowYQzWnoWlAxfNLEVgUc96h7C3qZpVQr5dtPK6WMRxFloa4UEDdy
D0OgkLbcVtom9QBsJd8a6hWwNEhYMta4Gnnp4IICrB7KDfSkIzeJaptXEOoBW3lEul5XixMgJYSc
BYG9emcWkuYnWdhGRSkBNCVDko/CUwjcCtCK8BrDDKwLAbwKeLV0jKNQ3ivU6yZW+LQx+wahsF44
Ua07Af+3kwMDvRI4xBAC2mP08X5eSy55YjcUGTrkWs/J26dSicyaRzzZ+jsR+d/zevijbfssjfL+
uihHKhqkER2XW064i6qd0genqeqtPI+IpIfueXk/6v1nedQmZukEbpYK8pJ6cFJNuirUmsg6+Bab
6GLIxYSh+T/q4Cd5NBuh3oiJpoU51gf8Wm+4rer3UnsduOvzy1rJsn6WQxnQRvfCqMggpzHEL3Uc
AUcyyri94PcHMU3BkzAMqo2pw9zkixRtWWL3zjVFbJ1/DNZqKeNZh/oIX4WnqDhH1K1CE01MuZAB
owDnBa0eI1iSoJ/gAEVH4mclNUQ1FQ0MVplBcUxLB3RBQgGLWT0E3ua8pFUFXUiiDCVQyYxsGiDJ
EO8bHvvoZEBRySrSxjrxe1ZpaXUH0cEJoARlHnCjDKXM9QAW6uZzLCEpBFt25oMXTTyqSc+oMrJE
zZ8vjFaEuSW+kCAKjUM3ugjCamUEUaG6rTARdH4TfzRd0M7FqiibUkdclokNNlH2kaYzELQM7VdZ
/wlWi89yKGsSyX6GxFKBbm/fliYrAw6VGBRWBt0ok1tMkaXN1aSjt4WhjqytpKwKqHUHeBps5Tx8
24BxlyRwpXGfW32msEzKSvZuXiUw7ARNAvsb3dNeAlIZhWNIU6LhLUFAzIv+JRJc2yYNHz3UlIhY
t+8RsOBiIzsEOk8wA2pFJcaY1ORBxizy+dOdV/c5OP70PHQDPBIcWdG3H7uOeUagyOogZkkAg6jk
DuoDiWGD3fsndhxj9jOlN0CrMHr0WXm5PFGkIatw0jxwzfhMs+V8tKaisuBSGAXslcQHergXwii1
SjouR3siZlrSci91e14F5t6hT61cuwtVkqBkGBaM9a3Ehp9lUiqVllOjcaB7NWVhl4WXaYONLKwm
uokloraAlzz6/CaObESNXnMc9Y3Q74LmWgvtSt2HPqt3Y+0GL7aALq1x3CgFUoLHqRX/Sx/Xr6oY
u8XgMWKc2ZrSqoRyCQ+K25lPhq5RCoWfA0sWYjAg6Q5q9iTo0+m8tq65jqUIyuwZPlKzLeCcwMJV
g8drX8P5T9yVEN97/PMfE0UpqWo0utYIuBgVZhuC9ISxV6fQ9grGE+ucsXPrB/R95ygdberASxMd
y4IhMnlgfwNoYJQZ2F7rQoBEgx4ewBfS8+vxYIAGEcluM65lgiAD+TBvj4FgxhGt+Vz08XwTQ62l
CpMc/GsYeEJP4VDdIj/7WGcXedI4Kj+ABs1gvp/M4dGPevddInXbJjAdofkAEttsMIN8Y7xhcdIF
6F92IWdO6EnoMucnlANYiejinhH66apEgzi0aQfsJRLrh6gFKJuGaermwhBuG4nVXrF6rxbC5s8X
vr5I/MxXwLKElxPJHvoQ2ggkhQIQIoXT+QIROlsW7nPjVFYbvr0Hk2QiMNa7GqKiA+DbgmflWjyD
j/4cwG5gwXjFN7wvg3wdxHDItszBgxW211eYjr6stafz+8yUS134QtNQaqoht5pikiQm353yipSi
U5Qx4ZKUFGpBAAksIDI4L3r1uixWTN3/LO24KBshuWgxJ9/tAJjqdqw3mvWjBamlgsAJAAyzai+2
FZNnfM75LaDiJt6qGwVvTU37eH4hK41H8EbgMfldCBXYY3wEk/lDg0F149LDuLv4YBhuxR1S+aID
nWb5AJiAurnQ85fGYGziqjFYiKZCfa6MZa4DQ6EJ+C2zVTBwDea3AL0qGPNUjU2Brj9GtLoWz6CE
glkSdEeCxpMyBkqRRUjeQiJX3CL9BDgaLXQ8zIMnUklaTIizGh7WA4zvEmnv2uliUo8ZJHaa24i2
ml+N8US8DkPSQYOp+4rUBeET1izJqn6CqsnATCkgSeghq6jS40wZAPaVc4d6OMXeMfO35zVnVTu/
i6BRiv02K/O2hYgyG4ENUVg9qEnPi2CsQqMuQCp4PZfMq1DQJVnFueWP+yB4Oy9k/YgwUC1iuwAI
/2M2X0iAKgcpSRw84b9dcANuQBVqR950zBTJ7dVTJgoIB4OcYb1Xb8BCNGW8pypNJxBgQLRwXwwY
2k460ofttvWepP4LqCA359e6qv8LefOGLywKWFWVqJ8x4BRjcqVpQAcCbxe5SFKju/RL1eVbTBkl
gnVeLGuZlJ1Oh26Q+FmsaHD3nPe1S0CfCWANJ5e+CCjP9mLBeANefZNSgauHaAYVBsDXfF5pG8ip
0czgTKE4Oigx3glTcQyFwtX16SIS7kJh3Aw+HkMbQyCgNEDDNbgHcGUQcJy4ucqaRFi9LfJMyiiB
fB2YiZ+fRx7CsY2UGWqrHNxEbK+HQGJcyNXw95sIEKp8FtEVeCGdAoiQAL2vXODlJYpdXWZztM3H
9UNItRBEXUuuVTRQ2c4oZapnhhhJbcFcjQLVJgti+7zmrFqAhSjKO4l6kv+GsdU1m0496f1DI7Cc
wv/HAPx+NiqNcpGp4L8aG6xHS31k80C6jjJTjI5fD6VLMNAB6cLH6y9Ins8vjimYuv6AGGqLQIDg
jm9sDynzSbILedNFpVmhx13dSOVFqZ3OS2VtKWUD9C6P9YiD0Ey0NDQDeb6r1R1jaatCFGTv5gwe
+kooIRIYbAd9vn5ZDMrvsHDBgGwDyYoRQayq/EIMZVhKUQU2lQoxBq+CzflrBWAcHyTQfOR43sAQ
tqr2C2FUzCcYaIaoRggrR6DiAwimk83Rf65z1rQtS9BsThdWWvXRjDPVs+3KrqLeFbAoTTdHFoUY
64wok6QUcABxBEUA5BNe99KbgB+dtKxvfkLfFIxjS0APA9MKZS3KIg9SICwDFnImNJRG5LFvBpFF
aL++mO9SKEORxUXlo/QxYwwqG8EIbscydKPMYLwmr3qyxWJotxJqid/qgK+T8N4/Ba7sZbYSbhq8
Tpa+NbHeXlmrogyEXnm93OYQ5+cXgQja6Y5EIWv2n7Um6q4iWRMY6gegJjKTViUaQUTCKX0OMZxv
N3yMZEoJMidbSqb29rxurN5f4J7MkCsALjWo9VUlCA5VAzOJqbJHdDwI4EpoLCkweeFnUploovom
ilpljT43OZvhDQWpPUj+aEby9ZACoxl81F+7Ktli8NvuC49FnLp6hAu5lImS+XgAJTo38zTIqCzY
A8D+QZvHSGSunuFCCmWbJBT2PWleHSiamuS6AI23AKaLRnGKyrB9Vn171UItxFEWamq71hBSLCrx
7Q6J4K5wpfqLDBS08/rBkkOZKCHpO8yOYFli2ZBhjhrLEMnn+KbNI1bEONuhH6Kab2sCF95nq5vp
XOqB0BO+JLgLe8zGEgntsUFrTj3aruObyXgH8F8uN5vza1zpfcYb+EIwZSAHTk0A/AbBYa1bfPRe
e4bv6ANPGpiyMubctLjpAIRmdLrVI1gtOs8Ru5CIUkDETrsGCdgVwPFYlZ3zKgVSQGo/Gk2uuwRn
3ER3TbdX9FOTB7souVfVL3HF6sObT/LH3Z+5+ERUOGQ6BpOEsSiqBPa7SngSFmaXY0RaqkkmbIfs
eUxCYgQ/489BADgDuGD6nB5GGGJPFMMKxhUv6EQL7Lp5qqW3kgUitJ5hWcihLADXjlFUe1iaVm6L
bJuGmGB8SapN2p1GwRXE7VC8Vu1dmZxG2bMYyrWu1YBuQ+EUSQ+aAkRuuaDpZ56dqrGVaj+1doMm
DSm/KPKd0QA/DQ0bFfGZNG6z5f7xPL/J/cDLX8QwmT+VYxdj0ZMAKB70uXsD68L+2Hky35vvIqh7
M3ZckyQz/LyeAVAYqyi0jYpIVozMeIgBWeeoowOEUoZNYq2MuhdalhV80kFtFE7D0bX3YGJ1z5/a
us/4vjIqylBU8Ljy9WyK8mOVgmg4v9Xg/s8LWb9x34VQvhdw+Do3jlgHanxE5rY1wsxKBJojDkwd
rtExPXEMU8faOsoHJz2fZq0IkZnnocSW7Lw8+3J+Vese4/uqqMumSh6aMnQEtaCFJFl1zLzcbdVj
2LJGD9YFfY8nqDOK1ABc3hLMo6z1V0IK0iwxw4DogMEOXX44v6hVU7ywIJR3l/VSbNRZ5aRyk6gh
8eL7GhXoVnda3+LbnqEZq0tbiJsfZ3F31aIWIqGBOD99K8MLGf16+mXGatldVYaFFMq310akJgV4
Zc0unraK0r4KrciI1s8vBGXHzwtJ+MgoshAiwhLUQ4hOOIlU3FVSOufPZ/W+Ys4eGP+gkDBoZETd
6MQmSn0k6of8yMnSUU35e7XSrs+LWa93LOTM610cTBMUcetJsAtS/4BSliDZ0UwbSxrFt/nK4tqN
6pGgZc3Fr3uwhVxK/8SRq+t2mp0IWqpmeF1vkgDWGlteNpAsruzAeK6z4KWIwLlSaiRr64OmjQHD
8q4e5+IxKL2UvCmT+maOSJJ2V8jFvkZTVzoMBCSNDFHzin5wXwtRlHKmhlL0ePuqzDZ9VaA4VYSX
u8Kp+wdgjjGsImNZ9PBFXMdeBvw3XLfK8YGwDFnGiGkIhmVcNSI6XKaAKeH5Xfyz8sjyoEZaDyUt
R1eu39CpU+RgDMdESXNXMXsNV73LQhp1VkarxQ0A0JFc6L+I1Z3a7UXjvgc3bqbts8IBUDHjDrIE
UicW1x4n5/m8vCwivmpm3FGoRFLlF6lkK6otsdJBq/br+wpphBclCEBVLga49LpMRmQaJiYW+nqr
yEIGFeJ4Ndp9sgGL4hP+ZIS9QeokB4BjKmIYORkuME97yTf1SyX1k6nJ010NLGVO95A/DC/DSgjM
qkoiO08kgN91skH6MU9JBFB8hstYmfIHlDpw4ufGPbRm07gJCQCe+VQL0X0poaxf++7c8q0kebER
Ix7dNfEu6BpXLmKzgC3mon4LMghWEkicYy/62mKQbSbbBuAIWFA+67hfpAbXzmcymqWpaUQ2tUf8
hkYx7QKt5o39xH/FoNE1d8jc5k6OzOTEHVhMkGveYPkQVGDVSJhXLDhsRSmgQbIXnFw2gR/JsFBr
UsAc9Pt1plF4PIOXlaCEakT8tONQNwIU94Vfxj9Vg1vIobYUkBVREWm4yMjiboB/b5dajdZuVhJ+
3Tppc6of1VnQu3w+uUSVc7S1YTmaetepE/iXrLbB3DtYrIYTr7LautddKQYSML6DwQRQWH2W5/fa
4MUyNAWcoIk2krw9pKgBD8HtAI6ubGOgR5lrcpIpjJuyajYWgint8EODS3I0bABFu3S5oXd7Fv3z
qj9ZSKCj7CBVEEphKweQHWWTU6ieFWubXGap4KqTBB/JTPJkAI+a2kMtiowh76EaWXCtlHaIhgse
UalshwDwPx/6rGr7QhS1a94gdnyWzaLKkyz0RK15kvp/+4g27tNCCrVzqR8A4HPO1XHhwUBjQIhu
z4xFG7PqqNDcDFrOGc3qo3K5COKCHr1iUo3jEQQUK8LDGJk57xOpvjQSO4pBcCoxPP8KpsRsnIE0
jQyrpgj0fEGRdHEaaxDZAKb/qFyPV+othm6uPIe3+EcgaCCo2/rvCOrOn9rapV7IpSMbsQLCvvDx
jjRtdc0GmGAcXYn+vhWsMTqdl7UCxPppkXSdASB7cYdAGL7SNYhvA/gVKPHmRNSrdJe6YOSdyANP
krvS8a24IbKHobLzj7B2H5bLnb3T4mRRRJZCVYb6TIODWftxRG75Vp+hIZ/PC1otHC4lUTcPeLOZ
2PuQJEZ7mOR2bC2J3ysKOkukTaU6JUbYSlbSV2AdJ3UJdb3zxY7DDtckP04I82/4iID9GsWP4KG5
8673jUQSM7SePdtnVbcllnTqcopTHPIdkG5MgwSOd6teRQ+1pdmhjSqc6+NAT5GlW7JZbZXr0uK+
YLJr69aPBbS7MOsNwibD0kFVuZGeKoc/cfuQ9Z60Zto1HqO2M1IuMgNUhJ2o4xQD3wQ+bLjwwsEc
mW5rzQwuoyzq3KssbRJ+hPPIPAJUb8KlrsccVFh93VtKoc65SpRQnmYXBSQAHnRWWnIsUlMOXqUW
vRQJ5xiCXfJ3E+/2hqOMvH1eu1mLnP3b4hrJqOqicRHihfzUc+DYRftgmrGKrKsRwHKV1GnJTcpJ
aQx9Qvqh0p26Pkz9vcqpZpg81tEdn28w3VtO1+cXt+acl1JnLV8sjisG9HunWJwM/MJ40vZ98g7K
6Yd6ZBGhsbaRiqiqjs+zTMf6tPFKEe7G7qbx3s8vhiGCfgWK2qTNNB+LETGdLIai6UmTMyWZdV4M
66joGdJJNwKl7edNkx0O2QcEGq2+rcTLTrF74TUS9rlg8Wq6PS+XtTzKnvvB0Al8ALG+8lghhd0J
J0V8OC9j3ap9e2+i41BFj+oiLXBKYY9m0q5Eaod7xKj8vgLlaKTf1Hq4OS9x3Up9l0jd7tGIKxBd
QGJVHj0eIW6qVqwYZ1UGeFSB+gbemB+6r7Jar4V+tiBiG1zkRo9UkCHn7cv5lazunSAbwFlDT5tC
7x2Pbqc+EWcppWqNHIimjl4yWiInWaV66SNx/sfkUTuX+tMYRz3se1xeV/KlFzvxeIj0p9Q7DWrF
iJ1WlW+xuPnzhaHQ+DCKeRXCxm5CY/y2isHAFTP6D1et0UIIZWpjv+tR3ocQry9twLyZfGgg16Bf
oqmFoXasw6LMrepnkRjzEJWj/d5Ae47dTF/H4UYS91zDqIav7t33NABdTNSaeiwSD4GK5lvK2O8E
3QpLFunyesC5kEKpQybjLR8toyCROwaX1WbaoN6+TY9FhgoUQQ0lJ6ElbTOTO6YOn5LkqNsi4/w+
wLHPJDx4SkuaVubkKsYV6F4uJUS89+hffH28FRVTt0qrMxUXmJnm+KDbrSntgPPYOCx+wNVWy0W+
g6eUCHngIQV4IyYsRpJZaW8q18O+dgEs8LV8CU6SHRfAFigF+/xtXA9HF/tPaRT430a1LiEXUGU6
R5Br2Tcb8dV7bSWCajjviKT8ir6OSzAWSJrNxNZevTwL+bPGL26oJ8txbISQr9wcjRQhsHfoIxtn
zzsj0a/bvXctXngT8b+eXzhLLuXYI7UuFBVku2bUkxD5Efk4cXbNKlszpHy8gixWp8WYRxgkrC6s
vkbeXknMOOrIVDLeTdfehhfK8+H6F2JEpfakyJg30U/NJNDeJLxDGAJISKT3KeDxWsMjR81qD141
Rt+P7iObuZAqZ1MVdCOktsUr58lWEm+8ICGjfqsiRxrWzseJ/fvL8H/9t/zqtwtZ/+U/8OeXvBir
0A8a6o9/uSzesj9dJc8vb/V/zN/47Qs/f9tf3Lf84jn98Ys+fQ9++F+FW8/N86c/2FkTNuOpfavG
67e6TZqPn4/HnL/yP/vhn94+fsrtWLz9+ZeXvM2a+af5YZ798tePtq9//gWNEwvNnX/+Xz+cF/Dn
Xy7C9u2HL397rps//8IBgv9X8LPAc0sIEdCAgRPq3759BAIMTQFvEOg/P1oWsrxqgvnb9F8xUwXy
GHQzzFNqc1NKnaO9eP7M+FUAGqPIS5gxxMuXqP3y+9I/ndD3E/tT1qZXeYjpiz//Qll3BfljPBmq
JAq4XEGbTo/iTkqi+YnBFXc8V6Qx6QK+CuxBknYJ4GxnzkytvGhCL0PvvDjGGWk7NULBWRRcwGRP
PRnDAW28YTr5h74yfLQldGn/OsagUcPQbnEX8GWPgppe1Mei5oOvE7gff3ODf5PaHcMXTCfn781Z
pZuV86ap3t6a43NBf+X/QM2ToS7//vvp/qB4Zv6S13/6t/3bWxJm/v/507ZOnrPXeqmL8w/4TRUN
9VeA8aO+Br4V8BGJ85TVb5qITzCJPZPPqCrygnNV95seCr/qGBVB1nMmdedn3rZvaij+CjwUfANv
zFP+GlA2fn/Q/4QafgzqLBw8lE+UZUCeq4A3VHlZmy3ZwlJNchRhtk4SXRWUHwrIU/xNWO118TJN
twALUVPACNyApIkUwN6X+c0AkBlpr4JwdcwkUgY7vDiXyMmA3zuwitDspg3fm5K6wyuvDChd2dZl
sy4stP12kStxLudtqtgG4Z1SHlI4M8ROgepo0a7KwNJ58NRtH9hei9qOpTZuOuyLaRvmjtdtwvE2
xWx8fQz22n19m74Oz8r78Jy5nHwxpqcwehrlbeox2oBkylH9sEOUOxT13K+8QBZdHV7wy/imPeRf
yi+iaioP/BsS0dpXAeWfr/mX/Ev7BgKaOCbT16EhwU1q+p7Tjm9jaGEERpdQBLCUfNNH+zZ6UTGN
PZVuNB1ryRwjZwROdewK/kZpnxLufYwFkvYBiESv+tFaaOtflWBpe6T5xfLModPQIlpS1JLn49B7
7bGoTnqy4XXMFt8V4pWskovpnTvpjyhY3E738ZNkcwmJn5oQSIdmNhGjNPnUNBJSXKNxcURDAMwM
aK/xjX/wMXELlrr53/SYLAXR591eXKF/AgVhWQWdygP+77MKK0YBHD/w3rwBuAGMoHw+81RIkAJP
VckNs1InXSKAL1dSzNhTrXhsWNOWLGmUkf6D0qjQRJ8tngEODPgXjFNgYJ+yeJU85b7chbLbmqo7
mj0y4JEVWbj0pmHDxOONbzIV5OF9lDrwBswwT0Aj+dE+LR+AHv1MEzB9e2kgu7ILjnS7TMjUmjJG
WRNQXxPlETMeBz4hjWx2t/rz8OqVRLwTMWGLVh1A6TWE48FVU9wYPKYmTH9yK51IX8NdOpiSZwn4
27v0zT81gok6hp+b8R13gQJ6sw/v+B7vcgT/jt+6DVqFf/sDSMyBkSilBFk6FCTaiGh2DLI9z45r
G01JQNVTb/1D8x6kFnfHHaNrDMpjnkva+Vf+0/RcDChbmtlFb3XXwAEF/eoBcMmH6l5NzCIhB60i
6qNwX792bnw5PvR730qvS6ImJLyOSxPVcF4ht5Iz5MQvTdCL5wopIxO4ctMTqMoD0C2R8B0t5f57
8ZK9FC9VRMC3if9LBVEvXvkLCW63s0cBD2xKxV2imugoTGI358xKsQaMDugk+yLuQ6vWCcjlkVFr
bxrXK6wQAJfAdUbh5bx5Zx8zZd//dcz/jMfMsiYa5R7/3tZktsRUrIMQG/ADeBsE57I029aFdy67
QdCDMZHdQvTfelG+GocyJI1WTxujkkSTk8Bfc16zWSIp5/D3EEmXMH6z2RhEBnE2D04mhXIRsSLG
pSFlslvbozlYtXn7MNnBhcmamGEKopzDTwsS15weaAnxUiLj7QSvJp8PLhTzABjbpex2nueZkg6w
pkyLchO4fxsxHAanLgZ/A2JS1ZTAc+xwE2ZXKjVWSFWNuq0IXGmJ2ZhugT9U7AJO5oG9BJR6dQpK
dO7D8lYXZQGgdVWHSY68OLO8+HYQ5cTh44YFvYXswI96uFwOdUBZHathFUaya0hmagZAnhrMCW9N
EykrPIKZdKB5tJLQgjMDYjNQIB+H0BzKKzgOryMyRkiGY/aM0pRm5bHJcrqr13T5fNS5+mnCGygu
y+6IyH7LhfiXl6A9xYxuqkv9Ud3oG/GxwLuBftl/7Y6DWx1ZA6OsI1eofup/8iOnwe//q4981jja
Mi5OXKEMM8ZmM17kEOaVzyVS+zEpnuuWBEdWWYulWnQf1z9CtVhrpWopP71WGo74ww4jpSjOacL5
f5TVqrsgicDvK7uPj7x5eQkERvL0dHdzw8hKfBwOfXhLOZQ58fUMAxuznHHnXzdbkPAR8DK5/qbZ
fi221VZG2A6wOVAM12QgLudKJkg4CWK7Q3GRkefnnWVzrr1T8ZcCItOCPMhEJRm5AEosOlmY9mXW
pnMPTNuXatBRI4N9yScSX8P+eb7ZngwnuBICOzZLwItuq8nMQjM7FbvyEhg9PNprS+Ldadvz/plu
46UPia49+P/AZ2EpDF2g+FmFWfXbC4WhSxJK4CMVmUJhOqeBE9zVX7ZwMrmLpu0iAbAXI7pn7jGV
Quijsub5CufdWMNLOljGZXJbhjM5jRRYQWjB3xUS4jASbaTQNKTbuEPy0CytEtOweF2qGQ/EujEf
B7EIBP/bbwzzxKja6x89sQ8NOHNDP7o8FxtUq63RxSE0JEvN3OXxWmyC1hHoZu+SGYDjcbK4P6wl
lLn8h2sJcxMou/r32IS1BKIxp1wAEYXhZBSeYDoXGy9FsTD1dSG7lvUlJ18Kp3ePX1LSWI9OZJE3
3ya1VVv65ZN5qm2JbG5uLiRTJ6O12Y/m48ba3EVkc95ESvpavLp4KBpYLGkbHU0aeCje1UhlwdGY
6gl8XU5wq7qoxHdW0OFP9S7f1ztc5Ef1OLc9olL0gq8sTG4z4uo3jkTuOee1RFekYrWmsfHMcgNM
XVsHv11LTp59uk9M4Uq1xx3yJZstZ3LoLVC3SKSZwwaNFW4Ddjr8shviXvkkcoZ94LxNZmdPZm0V
9lu1lyUi314hNcXZiJ3B2+dZ8lVD3jjT3cauZnfYQJWY9lNDYvz42NRfdesNzevENiuyqy3PCb7C
VX/13drB+DS+WHBD8+VKOZL0cKWjDVSxt+hc2WpmgecAoCqxa6cBR3pnoqllK+MrascwQ9c7ZA8h
RIJ4+1q7mNNlgstvH6L3Ztc6Dx14E7Gel9h8Ua3DU289XOjkAekt8+HqOjVdGeIw4LntrQzO2H3A
R4c6BEfGztYJvnyuDiL3xjv5NiO7i5vTKSUxaRyFqPa+tud/HnszJvvX4RLTtk5rVlZtN9a+NV/v
RZh+NLbBuUfmq4LvS/FdlZUdUtI5j/uWHJOtAq2Dg7B68/G4j7aVVdrIDl0Gh312mH9YYVVOsO13
3WP5PmIiOic9WD2iQ7RtK/wnKj+k3UUm5wxXItKH0WHcSZez2PkJPdPDr/uYSPgnJq8XT4oLahjy
vHlvyf09fwqtaCA8IeUBXerY48Ku0T9uP8XbxlZJZ+fbp9pqrd6adr2jHbHNnDmQrU/cEV24m8zc
gEae8TIvzaHhD2bx++2ca3HL21mAm1EV5tupkNpOsFIs4Ohsczckl0eQszjZobctUGEmRNg91Vtb
2OERndGxTYsR9bEshUyF7P8lloK1P5Sjr5qybIbqY39mpfKO2mVvHzkCVBfziwAeEHBamrvn8WDa
kos7kKF/xb867HY3J8b2sI0WFeb/y2j9y2j97zRaVOz4j7yULPtAJWD/kfZTnHsqfjDmKGupCobo
RfDEUvEmJzfeFOQwVrMzqyzenf1jbXdO57R2a6O7HL+n94MzOKg9mfNn466El2w+vm6uSM2fjebk
5M/ZVnAER99NlmgKluKINmCt7RgjI5HF2d1Gu+423YYzVcyNqJaB30NE1MoJFR+xNbXKye5bazBV
cmgtu7OVXWc/gxoPPOCzJ1XdaNvb3A2QpA6YxnV6/G1hphbqNHhnR8SQIKqBNb2ISEDuniXzGdA9
H6/4CBrct9TUr3J4x+vYvboGaBMCo45c5+ZBxJTUwbgoXyR3Mg/wtBk5XB0enlQkBQKyQR8euc9B
RDx9eG246df9vYJYAfkMjSACHE2FnFryOu/N+/xAN+9w3/i8x+dzUPH6+opq6M6M7NjxQayaInjF
BLPTOoU9b0tg1XelNTqqk1oFCKE8Wzc1i4VxgvNknDUVyof6EGR+lSPzj9NrsXutqePXfPJAIbHn
k9x31lzhnI9R3vV2sc22ultsB2u0JYdH6RGIuibocqzQVjaJ49uBE+FP2f9j77q2Ize266/c5Xdo
IQP16CqEzuxmM828YA0Tcs74eu/q0bV6MHOJJVu2JHvUIjlkBxSqTtwnAV9P7QATZJFrbBlOgOPn
fyvdwBEAZkROaKPyE8/j1U7OQntapW6MZ4dVvIfPWxBLvElzmDSiM8EEjZ1yNz4JFcX/6o3kVnbv
1JhHO1qw9D1bprIz2BrzYU0XsMFwM3hIWFVoe7gNHV+jDevNMmBxl8jFTbelrdzoruSIAIKSdYeJ
XB7DOwEcY9ABTiZ3MDF9VTCWIZ/GDla0vBPX00E55btyLe8alwW2b2UMADBF4zIHswRWIaUwz+3S
zZzUdvp1c2gOImr8sg0+aX+yWmqyYJPiXfnWBAlz07OxRJbAkIRhyMKHDr8ndo7Za73TIZrcYB6b
Cjpu7AZbsQXuBANUdjHNz9bxZeCGYLRz5gEwsDJ2ZBc6K8I6qt+NN61Dw7W/ZgGN3MD92AFaFhUz
r+ynqPjbigoMp/pYVMydXQ9p7nFoQlR0Tg1BUWMEfAeBPziovPhVMXjgJRkygj+jPXkulw8oCrJH
cKDnimxElkRmRU7qCuylg8MKorXXocLypxruQGtNNrphgJ4NMGHCEndjZftm36/1JwzJo+iTChx2
2ow3SDuwwBW+nTkKrGf4F+DekSH4j49Ub0R6kJ+C24YlG7Ju3MYF8zmKi+yrNUph1gjqM/PCOZB2
9sc8oRsL6nPuC1VdZGZBX6ku+txcOLpl8OT3PePqsbW1l8nprAJqcXK0p2Q9QSqpkJCKxeUkf+hM
ojpr3cRKsXsouLIxp92NnAD75uPfPiSlb3uWZw346du5629CO3Fqt3SlZy57Y0jWDPIVMx3d4Mzf
lyI7hb82PIVQvkips8o93gfZKz3zT5BWkVPi/YGFs7FT5lkCNrzbpi5/1ddX1m/8FTkegcO/+5vE
CTfSqnTxE1cM7ZLVbop1hziXxClZgu8xVhbbqY3GLTh79B6BFsBwb6yAS33PCnAfqKC00n3q8vvh
yIW/QauXVc7X4/CfWCfuJMer+JUvXzdcT/D3QdgeulUKkcvFrgEDAvWoLGTHeJ3CZthNjNsPCSUn
bVOvk9voVn3K1xDf0K3Nob6TNr01OKYLwOZi5Azw7Lkxo+EhWa2LagqcD6a1Qsu1NjQG5LduJ25+
kdG51RwmG9Id89pHaELJ8lecHgecgQgu8eyCNQwdWCyPRrcakxBQiK3AFo6hEzuBHdhWdApgnAiW
APXOVRcG/QJA8OxxhXnrUGmjM1opnsPAyBwqmStl8JfDVXXgcpzCBH0ZVmRnt6MlsZ3pFO8aDAuP
BXsPRsNItSNiuxvfOufI+nEToDyZa95GbmhBzXvQax6DUTKCt2y0aWIadhIhGQIUKEfhjOFqjLjl
ut6hoZB73pdQlRXU2L6HDpWx8IrF1pPkaLjpGhtU2wXInvOXZ4e8zttRmI9EqO1qS9Y9feB3aGJj
sGQs31q1K8RzoXJbMAhWa1V2a+WAtgrbOBGsAKO4bQrV11FqADWY2P3Kg56HXbYCFL6u18qm3kmu
/KS+6C+1Nb74oMzainfmrlut4VfnKECHo01lBvMrpVtAOdZ+cp6czhb2OFpYnr6LLLWjsEFbcJu9
Z5AP7+8JO70inM7O94cvEb2/7+krrD4PB8baVXSvH6wtt/bQgpbecoilpnf8KiX+gXnNqJDGYAPA
PdzWeyArzBSEoOJkVtr9ihx9nLCJnSphT48gLX6kGmqjUyBSwJvcfpVvcxwMl4V8tzwcTQk6GFHQ
hLgQrJ4dEq8A7/WOsglWG5wkN8dzbH/PODEhWg4S8ljELiXXeEMC4TrZJexMZrj52nAlbJyy0Z8E
QEOZi9tiB9nS2IiN2THMJQa8R23i2oqd3vg377kdw4jwQPsZHshrwy1wQa3grwRHaFi6HeBjhAXI
Qrukv8zhpSuPZA7pqIUZFt1QI05yQetKW774JJxhuYXKmQIRlIt/Mjxx34MzdH6A8nH8lWxrzmRV
d5ojoTJd2kkQsO3B3xr4vVmLNjoi+yuVcd7V2Z6bqdqucJ4l2t5DilnZzcVShVTjcgwWq5M58aZ1
UVcAWRyfxvvWrc6J1e5rFyPB8DcuDSGJt7kLOQ3JHEEC59BVXNbB8gW2GfMsQTzgZpCCqTfDST7L
53DXfpIO2j7e+Wvt0D3m7kAFvIvYHCIFsnok8A24LORyGDNkrIuUhWaI3Rh8q0MWfv1sAb/5O5VW
8JhU2LAgmxXamYLJ+ClxgBG29VayMYznoXfwKsC5Hd7THzumr4ctJLObnH2br7FZAbC1ANw1NizY
7N63EtjYwKUf+8fKbVHhBkgX8i3G54MK7Mg1IV4iMPEIpY26N+dLxRjM6grkiXPCCQZu/ZzAqSks
+QQ/DvzPXaDIldZAQ0GFgEu5dYufncNPGsNhYW60MDUa2L7c2OBnzg32Eok8FcBYeKcgRNgMbngz
AuMU8ImZm4BvTIhHPOwIQrsEAXOl3GIzAlC1BHy8hVmNWjGLuD3creL9gFxIx9hxkNa4iDEftjue
sjAUF9/hbjjcEm8BsQ7YNf72wZ7gKxD4HArlLMzZlUBgE7ipPnYkwZ4nTDmmjxBza4+lcGdwVqCE
FKKNO7xwPJExygMYDT6fuzvtWqQMEhzsZFxU0WVnVgI+0vjUb4V1AGa+PJxk07kNI+vsICJZMnvo
Ntoex8VBdxp8EU5Q5LZ31hEcACkdPMtc4+tCiibSVb8q1IEWjzGWwJ0I7WBaCr64co3vvbVwC8W8
Te+71bDlihnGg8M/QYBr4l2MChglTmaFK+4MTmCiZ3je9bpG+UNIoYfw4KcRQWjLzk52DPuFE3II
o6B3A7iAMDqwBelu2rc3hbsKnYyx5K0FUG3idFsEQkqcH7FCkHLjBjQrKXsFHWOD+G5j0pHLqZp7
yOUj321oRTg7oPU7roaEO/5a/lcTPSj4v7V15Mq3XHNybzBw4UbBG8SrGchuwSBc9LHns01++tg/
fezfauCkJXdiBtcbutFMSQ80LoLxyxVHDSPvCxeT8n4pKXPZeeGruQqz/nRefjovP52Xn87LT+fl
uur8uo6QI6AfuS6zyI4kpKlPuPhGqgEw6bXLe0EsFAEuXWMWsPkvXWPZCZuFCn46YT+dsJ9OGOyu
n07Yn++ELVrRs0DVf8uKNhbk8bxEQxTLGLP5ECnpmXqJexRrHjjPdsoND6zyzDHEHynACkR3tUsM
sYBvagA3nizVlhHH0IA1TcBhOL79FTVCnp5pvbxxXDZmbzl667w+ThvA26iXtDW3B2zQAsQZkPSI
GZ1If+OADMc8vuKsW+4fL+V9Ld7pLO/r73uni+GvSyT9yjP6fxr+ki5DNL8zeHQ0IsYQId7+e+av
9lUnS3LXcOIHWge8jmNuDw+vDyN7BqiKVnf0AX8oLKDpW6QJ9viucGid433AodaT9Xw70ZsSL+Vd
Tu/uBHqDVIJNdpPd1K55bB7lo3JQ9sNJvSvsAoB2icwRA+GqGtASPR6PLwlChUegmgk9AoqaNtNG
XCMndTO5paUB6m+dHOho4EgsX49IZi0tXvUxwLkOHIp3o8fS5lNCjdP7+zmgZ4QBsFbBeg2t0zti
AAruIUaoPkWexwNP2xSc7cMWwPeupR57fY0Ycj8Qywf6/1BZDwhtABfU+A0jhRNZIS3/yZ/hd396
wF5c9gif3Dj4hlfwpILT68eRyR+j6FcnM/PtkzAmsRm3KnKV+WOLkA/73NuDldMngzp3KMR57NCw
93agd5dadhfJy9TeUeS/7JBBc48aGdunnhUi5MHDdh2CK06G4FVkhwhM4F4iYK4Pr0i1GS+79o7c
l8h+HxfSTS8h1I9obGZUD8ooaIOMeID+uXjy3pBm7fYb4xx+0U/iST4Nx9o2MvQRRxtCitJHNCIb
JIb5FMbePKM4UJXRMoRX0wzP+YuOIJ8lIBc7YrWHCi+GwkH5pNtdT7tPH5+AwtM8P1r3zFAnbW10
hQfeGA9SiDjtGw+BpuxFQszI8mm4D312nzqpk9iCFZ/jc7CXKY/chYgIcUyb5wd/vKZLgd1Ha5qZ
9U3lq0pc8NgKIlRoko+HjMSeZmcij4vH85AQQ+vVJdeENSjjl+wcmUDSY+9skLuEiilENhEFrC9B
GcxtZRGWipwYxIh6hDCTPWJGsJoyV/uEEtUFUkAvoIU9nWn2KAtEIxSwfh4tMLFeHqRF3GDPU35G
hGx5dIDHhzIkLvW2f8vTlzpE4rwHxH6Qj9bc8Gy0+j7BTx7e5kFmD+FnHk7n6Uw8/M2T7Dm9h5jR
aaNVQmH7qqWc/LuKbEvVKhWaAXgeVxjzsK4RwaytcDcApfui30z2iqf8mKyAukfgF6fIGwHWiPt1
ziWcBhCarzhZD5e0JGLFyF9Tb3i+QmcrGwwHYRkCxe+F229fXz37/f1+95a6t8cspllGwX+QUaGF
bwF48PxOrBoZahwd55g31/v8ew/kG3FrBAraFf+dR4E4Vo7wIsD16hJPRsj2v0le8qxctVWz0BsV
kDzaGF9yEFCvu+Lb298rq5Ly6FlIAxZClEDwbjaQGOeC8XbR9yK9T637+3Nupc7lDiETT6+vGWrv
uIz8mA9+bCH+Jh0vBZpX+l0csrBTWiy0vE1uVB1WFzLN3M7NeRaYi0lj1rSTHxcuuqQtLxViV1f9
qS3/t7TlIj3MUvb/EHpYEsbyzHj687hlSexekoivCPen2P1rid2ZhfQX0+pLhtKlUcQVdf1vGEpL
Rqc8M5T+Kkbnktk/Hzzy1zX7eWfT781nA01F0VFMQ2HCTDpqeemj6QhMPfP0uUPmzk0+rNY32bne
SyskeVtvyKSwE/oW731Ycsg9sNp7pNGzcAPzYpVukNtDkewD9+5lQFfmGrlk6Fnl6s60z4HERBSJ
et0+vuRVZIxXGQT3BJZ3GLPgVLh5RqNTVdJTAk8PxZoLpuzi7c38s7/Z7ek/DGSjnawkYb6PgTpe
nO4VT5tpnYYNN7DEkWV3LVJk1EfDeuKmOc+FHSwY4wxzy5gMByRexVv9kitasnbP80Ajh5eJdOhe
Q5uRtgYSrZC3x4sHrOgGSVZOuidw+XnKUYsIOU+4RCoPU3CmPhtcHxUEuUR73dUkh7T2x4bc4s3N
rIW/1c3Np75cWkGYVyc347tRjP1MVjv06zAAdmxPD8A1Hp7gRyP3DnPlqOseVSAuHbugk0f3eCpQ
LiMx+CML7gRXW985q1crmbFI6aGTUaJhJTfOenP++AwXb3OmM/8Hb1PjO/rRfc6AAk3JQ72tANWU
Ns8ljQ8TQBonhPR65uDL8/og0y+fdq6P+tFwsz4AsuGjlgCbPSPZES/LGTA0DiuM9mfFrdeqkx7l
nb7St+YqPWNSz1Infr6ij1Y8046TR4zcHLBi9LZ1tgD0Pj4c9Ydu/tXJz9z8Js7VXDYgPSqCZlA0
Hln88MyLyaSdykT8zJCBqa14hibPRE8saeVIW542zj34wAms2zplynuFqnwgFv1OYRKEg0cVltxO
dkWRnEa73vZuP174wr7Mx7O0gy4KwYR9SU+fUDp2WnKwf6w1ftuY+VyWohyCRilxgW2DKuIJWaHo
lsVyYHuAUAV6xyljgu/9DFzVWVMXlWwZ/qA5zxPQvTf8/3ZEr5v7in7CCClaUawSBW0cIQzghW8q
egtdiAKnM3C8d5GKSMt7XzhdZTZGfC5h5oMUhWISIjHATUCqjFj8E6FPJQBgjhZ/3vO/dFbJ01mh
4Bt794kfnuBW1Pr4sJb4bj7N5K/Pd4RLkiut+nv5bol8ZwL3jyffmdD9e5LvTFz/T5HvgnYkMxn8
u7TjkgC+IFlXhPaXEcA/bJhnmghEYSycgs6PMwQyiwWp1vRedZ8DlCfVbo7GPQAbHyHr2Bkmyj3k
nYVaCh6kWqhckERu932vFn+7+CxAmkyNnAvKgPralJWHCBVFE2phR3t/6ex1k9rKKkOyPU/nJyim
GtBsCnmeZw2FUM/b6uxX1CwxqgCKHInXqOniEh49NZRVZ3mfkJLuHA4i7kO23iPcReeaWxHh34im
qMrJLYWdMaLTGteDy0uNIgD2oSOuMB2F+qgiQZCGA62Yl7KK4f+kTmSnSLHGk6j+kGFAy5ZoydYX
bkeXeOJjYYu+mwubM/MIxjJEF0oPJ2MZqKQeUUzDJf42h+oZYVbyX0WI/v1n8VJNw2trUG2Mvxj0
6Z9RLF6FPaC2XHG4jsgprw34TPBOzJHFXn+txOH1iPzTPpcUz319BEf+GvQPhlN4hxIwJPHzNP8C
wQyEDG0ZwUETFVETG1DexaPsaLnFf0e6PyqSUBZuoGKguxRY9HgXaqcyStyv2fvSRoKCGtCP5uMt
+xf66Tdy4uR2xYSpL6VtHoOcRHhJJX326bpkt3c+TD2YhjVG/zj8D5xGUjtbf/78OFqPCkPnOkzL
QO36KzrYQIdH9PX0vglB9QXDlBeQyNLZLhL+TC/9fyL8H7aNupZIM6VaVl7WFSlO8WLOc6SCP/ih
cfMtcu7Wd6ghQi0RCsgvRn+I8717fi5hmJ3eHx7QeuDtzUTvpxj+sLfmFh7qaXeb9/d31BKeV+xd
QDiWH+5Gppyf2RkleiFKdArU4WUuCtx4vDbanAN7pAsyb/HuZhr973V3y0Jrput/Cq1FoTUzS/40
obVoKcx8zD/UUvihoU0kUcJAG0lWLuDElWT3PD1MxgG6EFoKs93B0jkEPFrdTXTzRXcwNHmzIKN/
2HLWvLrk7HZDWWj0SMYlA0N6HUQTXSnMCgNYmmc1QPlpJ3VuGkmVFcdp6mQTeqSqElqNqjHF3Pun
vkej/TLNaiaIxTHt5OciKFmXjZWrGZiTSPpOXFrxDw2G31aszky5NIpjzashONGJpEMdLlJyAlas
FTrugQ82KOxdFWgDcv+FJyVsDj768y9o4AvK/51Bd7WEmUGXVoY66iqWAMeai+hb3+aFcrydXUJ5
WxheN+gjT+gE6+r8niAX4mMbQOZW0UcrmFlN6dDWcVBiBXvuHb+e9rwh4o2Dnn4NLJTd/Saip4VL
Lu373Oz44/f90sn8o7ue2RN10Ta9IOCuJaeEJYe8sJIB+wLUUSKtoHQn8AtvjIBOPh3trQPq+Lhp
mNJThmyC0EKCxLjCkXDrVwPsD5QDSUrvDx/v1I9l3RV5zFT7YHaCIGdY5gO09TO3MGGVwewEpMFN
2ifL7Rj6ERX0yJssvqhoLMTbNrqHivshvLB7tbrjlgBfes/xGIZC9IeH9/P7xytdJGR+5lcC548n
5MUjnWnSP+lIl8Qkn1p2vVF/vphc4taZXE/9WOnjAjSY0v1xt/qYbhY+fJ7b/Ps+/DJo4gMuv+RH
XBFlNCia6PVQSeCWGgwsoU0JGpOweB89NnTHq+BDlhxypFS1aDmG/hpo91XQA5oz8IynVx5x+GR/
fMdLPD3P/P3zeFpaMCLmTeT/CCNiQRtdNu/qxP4AbbRIJDMZm06hbhQVJxKRoZWYj0ReWEvQABgS
jta3XCcI9PNgwed3NSTRjQBAYsc7IBfRRS7jGbX5bMEyWVzTXJr+FdY0k69/JDP9rnGY/97WTfUl
Cb9k/6Bt9fal/Uf+/o9z86UJ6yZ8+W4y619w9KWsgA3+9ezLu9zPrwddXl7+ddKl9ItBdHSvJhh/
YEpIkIdw/nXmqviLpML+J/w/U8RwVS79fh12KUm/SArR8LSGoaqqxJXUr8Mu9V8k+As6n6OgA3/U
gLL9jlmXGOH6jXmJbtaGquHzDT7qEvNX+QKv1V0hTqNmRO8GmpzrbtYnws6IMnXct22uY169QSqM
6jLy8aBkKZF2QT1ECetDEhwEWUrfjUAekM2e6N7RTwfvIZIV8XMAfXSPIbAB4Du5xYxsUSsVJI77
opzZOumaL7kgI4lW6AUdwIUc+CXmD5cYqBVrHXpCNIKHjhIkaAwWmEZWwQlR86OSqFW7kstKLOxR
KJVPUl+r40vmjZX0KLWRF7hV3ZHA9aMwGPa6GYdrMpUp+nlEkl7eZ1KRE58JvqTfK4Icx3YhCZjI
OcY9xnYnwNnszmh0zBDL8kJSbKMvRvT0yQOhXeuj1BVuVBLkQg96JkW3tVpUKmv8IaBeK6j6TvT9
dO8XUVw5kZE3qhV3o6kjK72unoVomErH1JuoRcp5Ht/kmDXn9rURhsdOUqPAZ6MnVYlNmkFJJ6cP
q268qdoaI8c0xdAr1pRTR6ypDUI0OS/hFu3GsMg8ppZGe5dIWgxdKWcmcaZyFGuMQ8/Trn7NvVTw
mSToxb1WD9ohzIaw1Zw6CPWSTorstydDUaRX4odeh9kSffauNpm/7VJjAARdqb1dNoWZsFKN+9wp
OklLqZn6r6rnkZGi30Ad26RTxZCKaSKZmNiJycGYlRZVZzNGA2lX80mHHk9l7im0C2MPZrBMpmBN
PG0S3TGKyl0zpWib7ndF3NBSjIWEaaPnv7de7Re0jRtQQTUmHiYCaUKHhm8RidByqZzK17oza5QC
oIs8EPMmClVqiIHR0kmso4zWZU3uo6SCm5iPoUDNKB0nOkV+r1t+UXpPdVJ0IZOTSP2CQVnbkAxZ
4YIj1Y5mXhufyy7HjdWxinFzvZJMOcjTSA5EE8RHTLis822cdHXAOq1OMGVP6Y17XWn7mPWjIdfU
a4wAPeoqP33VS73uLHmSx8mqiTcUTDYrP7EbvdAPU1iGb1NoRgarszA/yWEaKnZeT/lzYvqYexcE
JLY9ImCQnpJqDdqvlkn2NGhy8xz5sToxjHIx3uQuDOv1OJHo2SdRcMSA5BSN0Yw+ElgZKxgSKAdw
VmhX6OhSbnQthvZFhRqi7Xig++su9kM5oWIWRds+DAORSlo1oRotzoQbOdPU1iJD1I9WpDT9Oppk
ZLD7FcbrpWIQNLQVhqGnRTgqrFAaUaBNW+NUy0ZPPitEiD8JTZM3bAhjuaGKr1bPyaikSCNJzcaK
xNyQ6Wikhrcycwxttok/ZDozQ5kI1iRFWGojyPpZiVRPZPpUNM/VZBIUu6ldhGwi4lUuGboAAxjl
xNBcsxcrmY1ElGrmeU3g06FphPum9EqB9V3ovSWiQUpnVCK/2k2TqKLlq6Q0BSXZkJ6mVgj2alII
aF44JdHbEKjxfZCQQKAF6L6iTZGmt/5YE5RKFKPuTpHcJayrxORL2wblZ1DMgO44cWzmqwwSheCW
vWJj1ClqUZTB1+9lEpU9nZBDgYk0WqZjpLWUCVu187S3PuwVYEJ+p+9yqQ1LqiZJIdOwRu9Wu0iy
Cl1tJqNB8MToOswTJmg+mJEgQRNGL9bcIEyJsNJzxSD0otZ+lzb/vzncGuOjP9Lw57fxJXhLkrf6
Gz3P3/RVz2v6L3ygtSmquqyrumoCr/iq51U8I2LENXSrRExZ5fjOP0daK78YPDlOFGVJk1Q+YP0/
1bwgiXifiuk00ASqZuDdv0fPcxv5ytGSJVMTJQmjtZFOqSInb2avZmNbyR6RMWAzUQVIabOivtcr
VjMOZME25sjMd5cydExzl/G/Pi8IzNQ+BZWbHjW9MbAMgSAYZSTGV1J8+Vd9Fr6/iqGIhkL4WHrD
gGn1rdlS5uXYhWUi0MhUUkuvatXOBN90r075+HXV190cfnAVzcSHY1C5JuMUZsZRK+IevKTyGfYJ
7Yo9RWJ1U4fOx1eROKTw7ZYZBnJiTJiHqqFJl3SZK6dKFWWtn5IsYKYxvpbtroTJM2SYPxqhDZis
Un8yNkUKp2dMdlrrWS1sGs3PrVysqFiiejE/yoW4N6bg/PHKZg4myIaoEpEwaVBCZ3BDB+1eG4dN
UGupKcpIB0olDClp0nPuayhJNoPeAiWNlleH4cLJXgjk290gKsxSmMyKhEvOXcwuyPrGixAwJ1lk
rodcwBRwUa7ZOBi1q5lpYfV62dtmHPXrjgB1riT9kAU6MnuVLFgHelRSX/MXG3txHpmtSzMUA23S
kVYAfp2RXNXLI2mgoVmSCeNo5WR01EqSBUtNpxEtwuV0tJShVm5IUYTHOlLW+iAD0A9J/mhGwgj7
CsPczQi6ajKgkjzT8N9yo/ZNqxTNCmWphqd/aidN2JqqPN12cjdkluB1iFFjJJ3t1YKcskoJ5XRh
y78nc6KBiSCdRFVW4KZ8e8w9ek719SAGbDQmjANWwsQtfbW3PiamH+4fxvnAd5FQeCXNmGmKlVHX
QiVggiZOdpLrCNj7KRp/5krJ5Bjmz8fX+17mIWscgz9hu+GB8XPf3pWqhmVhDBq4KkgM1pcd5kem
o26NY1/8FzbQVERFVyD6ITCUby9VJWMsFqUUMEOfMqqKUgfeha/z8Q1dUvdnFKirBgFTILcFM0Bn
Oyi1RRNEInZwUkl2CHtxuDHMprLRpxn1nIWBvuNSqDhta8QsSUzjxosk2Zn0HlDzvkPn187o10V8
boIKuX9jkx4DNC5gYS1oq1KOPpsKCa3cF1rUe3rIiTDleqtlsGSSSEF3YL+E3ZqY+tokXrIgA78X
gfCTuWqCawsCUTmJXolAsYvzoQ2GgDWJguaWhlkzeYoTyyCJzFrFRANFtd3HcR0uUMkPaF/XCS6u
iYoiqxek5+rCcqXotV8aAQswE3VFyn6iQhvlC7T/A0EK1avJmNqq6ZIyn7HQD0ZSZbIHX8GU0T/V
HAd3GjB3O+sIzNx+RAkqhNrCRX+0pwYMD5HDBMASZoBQoTViBxWJAQyBmrJpiOKdQMz4nHRyuapC
KXxslTFx4GGH648p9QebCt0MM8MwJLDDd5N3wSNTP4YhG9uxZUImoF2uUS5l4f+AwQlUo3lRFDCk
ZgxuNmpCFEOEQNZEA/JXHlZGKSKnJxL8BfKc5y7x2ZWYIywSQ1FBI6bBhds1mYwBjJCmUGlcSZ+L
EE0s28HSBSFy+0rGYKq8PvtGUzuCCdk/VtldkCY9NXRTdrPQTNyiVNr1ICfocGxm0e/c7q+LM0xV
U4ikQDp8uzjiqaWpSFjc1GrBqZ+mdO/V42I4dn6q88twervag1zXTX1qRASxAjLa0thKLOgKDZX2
4/Qci16wrhGu3Yl5N96VCaKxeauhv3sbtKdwGDWrqbyXAeOoaRiqyroiUusIY/oJKgNTDczeP3Uk
6qlsREiT62M0S4lSdERvydvHxDmP++MsVdjCANGAeekExSnf3gcE85hU5aTSxkS/UBKWr4OekAcw
bihaodE+N16GyvxIjkXuY0Ua62tpFGk7wtYq6iD5BITKl5gK5kXkXjJ8GzFzY6RlrkjnJKsFkY65
JqGUhTTqwOKw71smqV2IpP0uTFRLVtF7QGv9Dol2UxwtaKOLurnWE7hBmfCxedAUkNmXlvVXB1VO
Xtob9ajRspWQNBjm/SfcFiZahgHZwOrILfgyGDVBxMqGZ9TfhhoykkiGdgOpwNJaUxck0Vz1c09G
xhBuokLIw4Ka6cdaLn0Sq6MBmycfHhJNeRdKTQCQNfm2ribjwuUkHpWfbQAATYWoomkqwF9n3Jo2
sVpnYGaKrAU2dNIu1nX0Cx5igbVtWrkxjEo61Z7OKrOM7TwGEqGQYYEtL8Xu3y4DLAGhDxsW0lec
8+VoxhX3KkyqyGlh96iruWtavWEwudtdG2STNUiTtpcTQEnC1ABXJRh83aQ5OoUPdUqBJkpfCjmF
+CjSeBNWJUL+gkruurgrrUZT3xSZ7D7mjrlQhSsqEkUF6CzpYPh5UrGk5UoxeY1A9WrUHZIJL4kv
oSFKlscLp/TDK2kqptADF4frM7NmMCOtqLqyF6ggZO9pmpZuoWU9I4G4lEMx1764J527izLUhWqo
8+LlsVBHgFnAfsNS0laf1wPRNSdPe6SBhlK2wH3f0bpkAPM3QX7ckkbl4rfSRZqCtiR9DkumnmRX
DbqAkQR5PoVtJs2Ss/T9nZnwy4BJwreXdAQGvr0YQT69GfcQVp4+AWE1u7yypRzj0sVEq06xmUxb
KYijBZvp4l1/Q9hgaLA0fGJDgbs6z14a1EkEnpZhGmWGIZxie9elwz7vVEDGZBuF/SY20MA26Hew
6xaY6juqATshX0qHbwpQw9Bnvkoyau1I+gnDM4JOsRWvQMv72oxhefdLJ/nd5uJSOgxDTcUlAZ9w
KXMlRiOvaEpDhhWToB7O6ioS02AoDDsrarRribSB9kXZOB/z33zaqizLiMggFAOvH8aNSmayq5Or
VPPaBkYwnDK3bBMUPEqZvyn73nfzWGZTRpgRKcVN4TfqDvmXzY3kt2Rd+fH9wlq+k6N8LbKOuwdm
ZChzxjHDrpwGnCEbmkGwZKNGVICUrUj1ti9Y4hmFW3ideFNgblUGQ1PMBtqI7X5hGZyKvyE3E3Ep
iCNVUlBOihP59iDEXlXFOknRtAfW9RGipNjrcpE7FdwtSyH+a6xVnhtUfWjJ0SDd6F5Ru00vjRbQ
A+1lSBX3sqKfQOi/cezpX0c6z3mSp3n2j3WdfMle62swlL/x15ingdAmzA8cFOKXAHD+CYVKmvYL
Yo0XC5q7JBpI+59QqPaLaBqgeh7xlHDM4MVfA56CJP+iiDpGxwM1kIGWoqH674h4zvkLpXOqeTGV
ZVkiKplntMhJo1aJkYbHfBhR1S2RbDV5CVkrKhE2uVgWdkoSFBR3ZmVredfYfQF8LRuy6GmKvLer
7Tt+peFrgHGewnFZDQQZ8jIBwaDGfSbOjNQfGpV00TGG//7kqbmEebfakNwpeeK99WNSo+ogSvea
OgiIBWqGfxJLfRxpVShpS7NGUtzCV6S7aERggCKeU/p0HKIgZ1mS9S8fL/eiT6448bJcAkwQchEo
GOLa33KiEpetHstjeEzEhohW3vXFXdXlJWowE0M4mmNQmLQcC4wnCNPuFlZ/jppsX3/W4k4+iIMk
33eFOdxpgzJpGJWbVG9JkHuuMOjeaZRJ/C57XfiiqcF0P9ZxcY7l/+Dsy5rkRrmmfxEREggtt6q1
N1tte9z23Cg8XgRoF2hBv/5L9ftddKkqWuEnJubK46FABzgnT2YyfXLEQL6+P5FVKfP/5xEs0YmS
Lri6pIXpHE90MvHpqO7CzMO7C8D8Ns7y5VxarRbCFdcVDnLkv8HyK95cIA5zQomHYGVSdgRqHc/F
a4VT2z50aFD/XdaxTAhYOPN8xDSSvnV9ikfKoyb0MSEi+z/FgHzepPRJE9fEXcT/eX/1bs3LdT22
pG5BiBLjcl5hn3MWdh5616jBH7K6x/uHXl0nE/PLDa/jGx8qWtgJvgcAD3npan9QL5LlPHcqgQON
PI5AUA+zbbegyZujcNSEqE+Qz6zTKFtyR0K5q5IiK9UR/0V3mEKy5fhwPQrHLYphXvtBV2U6df0x
ndDNTHAoQcndt/0xDRXdv/9x1skZQgGwJxpHPv43gCRfDULeRJ2ZPAnqRY5QmH28VEVLcSbK6FhO
ThxkJRawpTQObAgN1FRbkDfqaePGXiFPrz8Bto+h53k08JFxXwaI4pUK/CFXySjon75R3YnBI/Ik
RDbuvVn2u2Ho5N7UwdaOu7HEyBWQEHO03FDiL3/+Zu5hUaRDQUOVdFWf7XtR4GHPut2Ce5cU7HJf
A1B2ked7S98uCNbxbwBZUCpV4rQR2/GB/6C2eiFFtW+zaWMD3FpKXJUU+B2FyeY61cbrcsKCa6IS
0xXuoRsMP8wV+utt2Ai0G6L2cV4IC0Xpb2GWN+4mZF1gGS2AM1L9dfk6iD6sxlQXSTj9m+vhybPs
gFoDRArnri/JF1VUO5qlKALw0kzgHMr5s7DqR+eW8WQX6kawz/tf70f39QdGueNFIdIIYItoxVx+
YH9oBeX1LJKoIPJrRFT0SXF0VN4fZQ0gIIABXS5NEeT++NTOKo5SZkDw6IVabjRIqVgEUsfom/MY
uXKnhQjOwUTUd7/r6wNawtFZdak+Nl497d7/JdefH31BtoQ0AATE9erCHV2vC9NBqUQINz834FYc
cuNMhwK0i13qVN6Ry1l+okEnNka+DnKMDOAUswcKEK0P+ZLBZ76ZEHjTgvaBQePtpV8Ph6iM+MdK
KmdjzZeZXG4qwIfILRhaxzjB1uNRV48lzzBTORj5ZWYjHurSE2nwUtDIABahc1WpXW7b8o4UsFas
0mzemPKtz44sFC0jujT4cBtcRldjJbOeKVUSNG70wIzGe03IWeKm1xRnVl7d9WlnPqspgOWG8AHd
DxJ3HxPNhqpuIRiuVgOcQFyxyLKW83PNjO4b15rBliaR0uCywPvMAUw8FK3hLD24tDsoUhZ4Oiuq
swdCuoNvByiH226sm13tlRYP75ZkSLy0qNIDaGBQ6FS9AnZbZyidzqGefLzXpJmM4tyk4WNnKvq9
roTYZzaLwricKvMtGLzpU6n6sN9NvKse28kln4LJ7T6VIPyB59Vr68dh1nR/GgD9/l/nNMiMl52I
f7DlndXXkJHJvFLkOqnJQHe6QMKp3RSvZPE5AnYo2ef399p1WrN0QEOYFbmhj7RtVe+zYAjRO550
wrq2OXPBAKDaoIhV7fDj+0NdH2MYauGEOi6IRvjKl4GGTl5rDdhJicSFfE9ytIIC5fj/yyi+s1xV
EWDg9W3Y2n55jIpgQg5DxEzNC/Hy4X8ZBPwFFOg+W+q9y6mIdhD+wGqT9JbWx2LOwOSKZrn/6wUD
Xh8xHi6XLqC8y1HA92woV8YkXkaLgzuk/+WCbd3rN74KC6nrIlNnDKybVYMjtEYY3cg+KWgPn6pp
+D2AOLMR1ahk1zubhYDm0SheDro1gGVwx0cmsH2ioq64y7jtziRyijvlZxA0zQydutHfukZuzWwp
rhdYEpfIGsjxgxY0UsswqGPq3cKyPZRhsdV4uLGBOM6qAMUOEqOrqC4rt+PR1HVJLge7i1qFhymx
APHEebURD+seB86FEOYOHir5137qq2Hlm0yPlToc2Dx1iaot3j90iuDQA/s5Nn2QPqXURI/UExNs
njnccSSFeCRr2eeirdXBH4LpHzoadv9+jN6YPprXYHUjN/EALazCxxbSN81YGaRqfDowdyaxaAoL
7FwPG0Hk3hgLtQSoSQyXFTgbq7MRnciscDpukrxW2Vdiu7yLdeYBP887vLJXVxOyg7kaD97gQMXJ
x9Hild9McYoW1JipvT9otCttWL3InlCcdFFdbhEWbkQdbnIGjH/5TGj6Xm7a0mZOM3V1n5QBT2O4
kTd3HATkjWW/FQoXw6xypCBYWiQCw7idCI/csuyjJ0h39PkI23JCzV02Bm7S8Ih8DJw0i71sJCel
0Q1SbjbtwJsKDu+Hwlq1uYRnBIIGKBKAdZYi+XLqlbEiRdNhTJqaNI+q1G3Muibo92M6jDAhlxw+
H3OlIWptSYhGi1d1CYCgxtnpwcB32/KsxOu2oWjgzhEIn+5EZjsaj1EPQjRotXV0aP1eHwUndIx5
VbiwLRxIk/i1k26xJNhyIV1mZ7gXITbwQhR0y8V1OZ+wmqcsq6M+kS3Th1x08OezoMNVox/GQcnB
A/bVb/VK1td6uE/N/YinT/uRxqrwu4Otiuw49wHcspsQDGBLgR4VBf1Sl3T4NVZluO/qCo9jaMxU
cv5HmN5LQm/IjrVU9LFKJ9h5qzE6hTIM96PQ+g5McucwBcruh6gbN6616w2G8xL8S29B4VGrr27o
xgn6RcAwJg7RYEGbqHvx/Q4UcIep5/eD5XqbgIiMNYUUA5UWMoLLtW2nfvD8ORgT0ll2Err43eaD
e/4fBgkAEb3+C7LX5SCEtaYTlZkSQG3jviYCT2dDyLJxLi3HzmWYAPAClxGnEhiTgHIvR7GwDZqR
KEzJoPRvacJ7FeClEtM68WBatnt/Src+kYdsDTVaFHoAiC8Hg5MMz8s6nRJquyKGQMIeyxyUyIa0
xcZ+XvM/sIUjNCkX4HMZDbzTy7EiaVVqeW6TLuPNLspCedeCy36kbYHWUEXa+8jm+ocrfWpAtx9g
vDeGUxVzXWtoe8cyMjupOgYXTJDe6MkE+fhHsdDpNhblRjC5DniKLqpG/PV1CQNNCQIMt3DCQHPb
OX0kdj4kCBuj3KiUAA2gRGYeOJqI2+VnvLl+25KSoHSxHrjgnC+RzsF/d3Ovq2C52aHN2QVOd1ZZ
PfSxp7X7I+vzDK+bp5n+nPaZdffvh8KNuAMqF7oL4ITLdw0T8ixjIEY2czLO0v0xkzlDdAcqqYJO
74sJL8i+P94NkA1MmzcDrgJdOoq0ZYsBTdikH6G6KE6dR9EqLPzsHmoTMO76Jv1WOdb5bIqCHYdp
KjYmfSP+kWQB6VrYHhHgqMtvILLA16qc5gRdSijiC1vG1Ujw8gH0FRvzvTkU4ilaOHocJ+PlUP2c
ylyW45ygzwwoJGrDHeuH8eiNWm8MdaNBg6XFDvOXvsiCBlyOVcgQbaCRz4CdQnYaAD/vvczLHvK8
C89EDB4giMrGQtr+sCg/9gMDeVZx0nxJO3er130NS+DXhMi1gA6DwP9qfPQm0EnThZXN+zmxOBxi
7Q78n7rs1U6Glb6HwEPHNDVgQzH2s+sGspHb3Fp32D/5HEwi3EHrNM8F0m6UcOaEzsU3k/nBfirr
r5qpbiOWbnR2ADe8GWm16lbVbUVH4ialb4un1FGRe3SpbtQ+co35OHs+bMmKtOjbGOoUNxmyjgKL
aEqoX0w4QeECGO5LZgoPAjWH0yGOhg4WlRCj1EdS0e4nuslOfw6K1nUesUOpH+NVJvVYgTUV7doG
IsCNOV0f2gs3AqxOFIyoS6Alv4wkHoipcjlhSRfm7TGVDTlFQoP16mUu2YeLvm8fObaTMQNT+znS
jfNi89oBy6sN0/zo9Xw+BTIK/qR5R8CuhSfF55wM7tf3TxMPv+PtrQluPRiFbGFscVwuzhIFb2JM
ytC3s6p1krqEIydlM0Rteosrcj1KACgAfjPg00FsGqyOrNEvc2ZM1wPeUJ9AvIEGxNjib/kvaAch
TiFaAUcdxExvbVBadqYM264bE1qWwWOGgjZupjz6h8gquCO+7T9vLB5drR5UAgs7Ayo/tKPAzVzN
qylcw5A0OUnasuCnyYs8jVuQ8kjclwMYdoUK0AGokWYPu4WsZeKsYFzFEsn/L81yx9t1OuvSeBiE
fAFNVbt7T1XRCANp7RbxzHtZxCWSp3IXGOF/dEtZIMtoffmvxt+u44oRo2K/6vV/XedmT7pvggcB
/xIFlJA7fezPg4MbqUqBr0m3A4m5qTsOuoyWBm1QmusZ5QEfkrJvumkvRs+GMQdaCodzLni9F5w1
T5KEXR4r4Dg/31/CcH3IIVsA5wQ0ebR2vaWovAzAvnedvKp0n0TSFYA2JZ3P0Rg6H7z2JxGM/MPz
2X6fPQXudwVBmuP3Rb1H10LhPSNPRfdOPTe/Khc9ujiHeg7mgkqyIu5AtHuxQ+DCmHgMnHvRWd08
gmky38nUFU48G8/8J0TYtKcgMNEZnxdfphwjkTid330RRYgmQwbS+a6fuxxWdr1p2FOvGNg3qSnN
fdkbSIuZbx0gkTaXCOqIZHgWiA3e177PaiidtCKnMockJG6iomoPiw3Sk5hbVu9EbfXXZlYuVJQd
UJIdUHiw53XV9008hj1/Rh+wiQ4gh4p7y43X4rwHN34eTQXflsjOZueZoJsfyKgKek8Hz/xD8yqD
HLDXfbjLulaJh9Av0yeSzcNzXYdzEBeZ8y8irMcrOaJ3u7gqUseB/KIVRYxqbwx3Ocvr/sTpiHq1
abP6rqJD/UXmeYsXdUawvnZl1ECyXGYVd2HV1JzKqrTi3Eu0AuKuSruv1EMJE/e1ABO0nNm31Hen
eTmcu7/USQFTQn0P7jHo7RT0/XU7XdtS0r6hfeKA3nhwK6CNDXqTGyXZ+gDDKEDM0J6FVgXS4rVG
oClKTuuqQg7uhdCcs5wcipxvFX5Xqd3/DQMVH4TVyHVe85M3p3Fam7JPSW+TQuvm7PhmPuSAH3eK
zePJBtMPXrvgs1vmHOoelbaOcr1RrC3F2NsLYfkJ2IZLAxOtF2Cel/tR0Ca1ZEx79E9dd1+Bx9FB
aBwDIa5ARuPluVXBMYjs7/fPgauO3+u48ANAhsUWutdq3NoMASNhi76B7jOzExPRLyWWAVA/iaI/
lWmGPxGykHyngtn/0PhuecznOUrAhPd2Y1l8datxEa4hOTxY13YmBq9bDrExtNhokdxcI/SlcG6h
BgTN4nKNdDU4s+q9IZmGARamXiNPpTvitUygObvczZr91EQGBVjQbBQ/t+IwBGi/3NpoDa6FTA4k
MWFf+EPSjy44u45CaQcId2OUG2cysEQHvY8IEB/S4cv5VW5tgtYhYzKGRJ6dYfagZJIzSJYlkqrv
pipFGFe2FX+MhEh4l7ap3YJ9lu+9ikNsNDQfQUyCNmcNgqihL6BtIijnx3A+u1MkT5ml8plXw11U
dOmX0gT0y0YQLpfNelCkuwD60bGgUG5dTtzx0VsaMtcm0onOXmFAuqw+oHz8QtHNty2eFZuaHwNY
9HloEmg9ToVLdwVT+43fceMzQx2AnrsDyGTBdC9/h2k7g4M3Q80D9uNdKKj3EDmRd1+CPhbXDEr3
iQqY5jYu/Cg8t9tVHAz31hKzG2FecCgrCk9Z5rHDxg9bEprVAqHSReAtBxSK0NUCFR2Xbp3jh4UQ
8S8GFX9CAsilVbI+a4qjsX01CRiy/Eeh/PA41ynfmQoJ7Ps/5EZ0YBdwdLLwoXCcrxYoAs+4JkvR
nY09jfGCVv8RGnxn7/Cp3WWsnvYNsc3d+4Oun21Y7polrUTCDPw/vNIX+7xQDWssSiIwg06pP6RH
v8n1aZxJegeqWBW7Xva5dYv+4BEPbsmqgGMCugV7T5jwGVVWcOqrCkpekbePnuI2JjIzDyAZkWPX
zwGsEHzz00ZyvGMixduRQ1js6eDCg9DxvtqZwVsZ6eg+wpePcSmTB2pSvEY4j+NBVlUJrBO2ithO
aLEYvDE4abxOUFn25Mmh2mDrL4fAKhTQE1uaSVgRflXhaC9I1VC4c6Jtpw/hUMBJrunK/auuT1Hr
bVxM63p0WXxoGTxwzTk8thcG59tKBQpgnuV9itCj/ZjkftDti1yYgxJdfXr/Q9/YfshGATlDHYBA
f0X931zDJPNwCc+5k+SgBJ/B+PZOQ0S2asRboyyaTajHQDKDOu9yQhIESlXzwUk0R0ZLqyE4Dw72
0ftzucI0lnXzEboLJRbN1lc47c1kqpkhbdfCTdIClywYM0vSx5BUPw9+lX/Ppml44RGMNO5TzPRT
nU0uDMQLHrRHkntOuyvqjmx1Im/NHXgwejPo0aA9s/z5mx/VpFQyV0ROAoMikEnyzu5gnLPFor+R
VCydR+QxQOfggrCGqWoeKiaDiiY5n/Fg5hBldp85peRxERX5V1Yr8QIE1/b7NMvaRA14lhEuOTJA
Aj5r+S9aiJ48876s/vNDoT+wqQh0HPijG+08D6L/jWPtelnwe2G78FrJeuhdXS6LggqtBHEVEIdj
ca2mPNy7dtiyQ7/euQD9wc5zPZT88H5YBR4K/XD2+5omgY/Do2dCoNhi5nHWhTircR63RN43BwQw
vNzk4JOs9xOuumy2kKQkfhqKfShTUPld6R5GlJbwZSmi/UbMXycwmOGbAVfhBYjArdqe0aRiNs4C
qfYhm++lFzyqRsqjO9bheSAmPahoTI+llvB4F1O+h/NU+wl4SLXPqtHe17r9MeWhOrRoV9xV/kyO
E9/Ita6PNfxUyLbB2wNmEaxT/srjCiwX/FRNernH9WriBsTJnUyhw3h/WW5+hjdDLdnPm00H64Nw
ntAlSCKvxEtY0gfCVHhu7C8iYFKqrTTyVjRjd/suNjgaGOs0OfOsQnFW0oRJL7vLpINZ2XrcmNV1
KvC6s/EFAnBarhQaaWPraYQCN/F56++atA2SyofuyENOcpyAABzAJote3l/K6woAPRnsHgi3kaWC
D3C5lBVk9lEZ5iwxM/N3oyn+OA0Pv6DH7T9qp0FhHg3zj1SSYOOEuPUNYaTCIB19bdutcEXmU4sd
plgy8UaecWrbPfrP8wevLNDmtrT/H8YLcSBh7y5g9Bof7BvOe5pNLCGmAPzKiXyCL1uz6LrhQwFE
eKO0urEdEC6oOSgKbVShK0QNmLe0U1/OCYocJHHK0lPYs9+qyfKNkW5EJ3iNYCp7PtShmN3lJ0zl
MI0SPlOJYq1zqkTwBB7sFpnuxnRABoZRTIRB0K1afa6KTV5IQiRJfV+0Z+RkYj9TdGjSuss25nMj
MtCLAecaZQNak6+0vre7OyrdjjRkxpcK6Ucz1QyeBT4e+O6tewIUWGzsu5vjgR6KChgJTHA1NZHW
Fpiukyg1e8cABdtLW/T/EhbgDbF8EhvtiBvYCExZ0N0FLRTy2Sugx9babbj0ncSHceBJj1H3zETp
7No0dY7YrbDmDFs3bopwOHLTVfd6zMlGBXDjc+I3wMeILXkLBEWXMVO5prclrvAkBKJ/lEPdo+eo
2IkBZd1Y3hvhiczNQbHBFiMFf3WFSSjsfB/M22SQNH2wU6aA53XOxjl21aeAyGhp4qEWjNBnRjp2
OaO6rcNyWDIOG4TNT0Z6XMhwKDzwKqX32inEg2Oy8Z4Gs7djnpE7fzTkyBqfnmq/Lu8KJn+Thrnn
0TbVscpBe3n/pH2FNC7rjAXvWFRYC0HhKk0OO1hWaKd0Ehv16pwFo3jkoxrOUsvvE4RcJ9DB5H1R
lC80q6rHwDb81EzAgatG8RfY5bCD6ULwKAbwxNuR5wdSdd3eVPD8GzcaiLfiA1/Ng9clYCy0zi5X
M6za3ALnd5LAhN2JNH35aQi8pTxPt2REN26gpVMJrA4MH7ACVkPR2UvxPmHmJoXBV+HoPTxNXVF9
gNG+Bi04chftloMbgppf73+RW5PEjQBpO1ypwJlepRGjpFqoYXYh8jApeqHzv5qP/Fwodzi8P9JV
q3+JTlyzS3+ALq95rvZbmJo5x9enyRw2H2p0Ak5uVpr/cDVUnws4f8bAiHTM0Yf5151q+g/cEO2Z
BXLj7LmRYuCcQ6nrUHc5XFcznoSU9dwNNMloN8Y47j5UI2xheiAl+1mhmZVm7uf3p/56fK7CfrGi
AhF+cRHyneU3vTnOm2Ag+ZRyljSu7BbNhSgevQkyqxjtyyKPcbrdl9KH5i2sIXCLQ9nx4FiPRSXR
vrF5UrX8D/qLndhTNFUOkXWiFz8i/n8EiSY5Cngx5PhbDdhQMO2p/ig1TuOuDHWT79JBl3nckYCp
QxiQcMbbUBH95val/WD5NJ5ma4j/5HEt7oMWIEWMMId3dliWD2k++mjJzqo1aFLwRu9lncIpsiHj
8AB50oB21awt9GiOKPBilJvNTcxd0trdJFz/I0vROntyA+uCyIBCqQYJmoRoYfFeT7vCphM5G4TK
CQrt6sEhVfUTgjHfjzXSrY+a+mCqQUoJl2ZghnjZwoT1CyOjQ/dVOod4slU0w0szyzL2I6Z+pbyr
mzvTL+ZiYupgGVdmDVoyJqrVKUjTbItafiuowRiCpntBTiAqXR25MxpREVWaJaDnfAzmxn3UMpj/
maup/+NZZ7w3EDHuA/T8vldOCv+acmr0B3eui/P7MXbjikEhBJoZrm/48K531+jlMOWEFR8g1iq7
Qx8RSsQgzE5/PcqyheE2sehoKV1dZFWgaapIypKileExpX5+gJT6x18OQoHUuGAEwS8PFLB1qTH5
tJ7gC+AnUK63h9bzYVgr5dadfHXyYRSYC4GaB/8BKFNWKWPvCm9yUjdIJuUXcaAy+mEpcs4tvEA3
jr6r4x3NLOz8RZmMtBsZ5OX2H8fcY0bmJIEJDIN1YvMpdywsOGCJem8KavZOJKZ96NVb9KobAy+M
MxQYOHohUV1lrFzNs1uPjCQ+WtLPQdeMu6It+4Ocy1+hI3is8tns5dhvReP/wQAXRx747wvRBdpB
yP5x3l7OuQX7dCZM5s+hDlCkAtURR13PxVOviZzh/joTNIjdbnhCL1CduebNoZEzeMclBKde5gC4
8EsSffRMFP0saxV8lXPffhzghurtolTX9RcAK3KOm9xW6dGFHa8+Iv2pD201lzD4T0WrDx2j8HTQ
eqrvW/gTtHHQgHazx/EafMzdwPRx1Ps1nN8LHcAULxfDuZsbGAZndJ6SiMPReD/khXz2STQ8FyU2
4M7WQ5W4bRl96LKq+KFqt8DBrSOdQT4H1n9O/PxFCVg9x1BljL/9bu7n2Dea/naDdIq5HdsyNmP0
IGrP0084RZV70m5rXwwfM7aLQHbIjlpznsGmWE+/pp6zX2WXOX9qSIBRlSpNm3hhlEYHk0vongUX
9M5ymfM9FKf6d14WdwQnE47/LIWihxkEw5nk+fhoVeR9NnwmmKQs/DOsynyYLPkw7Tv0UZ4dghIk
hVgLDt/NzrD+1yAg29nJccCbuANlw9HJo0ofgJnLs0sKmu3nugeYErbo2wcVkPS0ptXRyci/PSvy
F/h44imgcqgj8jordQ90z0sAFKoXL2xhfUxSwdWuH4T+ZjzdtocI+VYS9rM6elGT3bVRnn8vup6B
ANr07IPg0L3EAmVsGk/gxWcbCftVkrBEL1AIdI3wjYELXEbvqAGZIjWQz46Gw+IUOeTgSl3ve68x
B1j18n3jh9NGwnmN7qIDAq/TJUvycPathZIOab3K78P8mSg04vjYNl+hHrS7lpDmTO2oTmFbFXAd
QiNewDr5zNDRnefcfQi0L/+2BIUmGiULgBi0caEGX87PNzmL8vF5ozwtn/E7xIF6KdsrPDQV6wGK
2Mym0cbVcl0TIpfm6FOiCYExoYC4HLAvishTua6fXZX3MQvIfFI5NOd5XeqP8xDaByf3Hax+6Z5k
WdhPrs3p97+9eoBXeCjt8R1enXQvf4MTEhHCV40+B1laP4S2GB58+HFufOiruxr2Eyh/kC0sIm50
Jy5HycTQwchbeOhMUo7Uh/t7cKq2EMLrCw6j4F4DdgqJC10rfnFy0QDUNC/hXpc9BV7qxkWVkX0K
I4H3V+36mvGBNyIrAGnq9etdzoeLaZidLveSWUMQItD2sJVVpwoWHIdxqANArj38vFM/+kt9+OLj
sRghgpAGdAmlxeXAlYVH9Si1l3Q0gq87CfSPbGq9YzRG9j73YcxU2bQ+BPNMtqJ1qVYu7zcg3Quz
HYjv4rWz2h6aWljItiVP0tJ+tbnxvwS9r8Ah5eLezcXJwFn4DoeL2PteHX2YXHUX+cXJEPHf+4v/
eipc/hJcssBtFptE4FLr9mnoWoBFrFHPwgZkX0mRHbO8pN/mQpCTAzfjfWNC99y48B/OwrS5y1kL
K3zNyGfcOeEhzRU745WD8CzdPjjAji8/u2kDS3+Y1N4bZu0BQqfEyXQegezGNPzHQ332QY24p2Xg
7lXFBRxEWL9xAt0KK+AzqE1xAgdXTUl42sNOr+c80Slec+AzIIG4GTp6dgryHWEFPS3EMSWSmHz+
5/1FXTKyyzUFJgtBFHSVQKhAFboMLFz7qoF7Pk8gqJh3YS/LRxlM2V1pi/Fj3YUPqikgnsaDC3GG
Quv9wW+chBgdih+0E0EcAAnycnQmqiBSExLgQdZwO6lkcx7gEv+xGoPw36DOvVh42lMxflb7DOIR
HPlq3n18/1dcQYLYW29/xCrAozTohxl2yOjzwBt5ijyEFQyVY27gnQHXAHl4f7wbcQwDNx+KSQjm
kU+u6TATFBEjHvnwk84pCahzqsi/MV+VPzjuuk+8Afd2Z5ywgIt2Y9g3pESu3qOx0oE2Q60wO0TD
iBAPSFUc+1GXsNME8fYbciLQ/vBMoo93IUDFhQ2y1PkZGTgHDwRFHTQfRpJvWnWUQPyW9+fCdUe9
y0HT/Tl1SNven+mV0AzdDZSMoGOBEwOt+vplqLaekE12oZ/YaXk4URNyF+ku+qDKtD8Cs3RiBz0t
wfwUnM7ho1IgTwf4sbDt7Y7apc5Wb/X6W+MHoT5Z0GYH9gCrgNO0Hoexbv0EnL/uuaqi3zi9xnMg
yvBhpNNWC/H6/sNwCG70IZBgoAq7jG8JumMr+eQnLmyGHzkc9IA8DeJuY5mvzw+ch6CIw0AEvWnI
8C+H4QvXHCdzkHgt4f+B2A98wopnV9LoI60LbF1iyDdmif4y4BHNJzapB6Mi8gvKNxQGtMz4IaNp
iGe+aZkmURplewe2wnJXuYPdYGAs2+nyxFl+LPTiaK/h3FnnfkHhyKYPrZ+MQYbnfLOMHjR4l1A7
anp8f2FurAvOlqWwfqVGrTda7jejLxsWJHiLZT5leHToROZu3FMyFWe8fFLseT1G+24InY09fmNk
jqR6ySyh876C/auCmVnBs/zZtfN0Bu40HfHajX8oItLvrYAao+ugwk0FXtJ5f843zlTg4Uhl0SbH
oQ6+z2UwaD/NRTD5sLXV4pk6JT+UQ9veo4Jt9rKlXjzN4xznyGuf2aC+M7hVbEz+epMtv4Dj/aYl
vUfb4fIX1J7h1KlhrAuiDSpDmBHs0CDrY3cG+7EHB3rj+rw5HmoJMG1wzqC5czle7pRBZotQPKu+
1ScW6vKctaW3G7oQFkv44Bvzu66ZFvIQ1GIwZYdAYM1EECBDF7YDzuAECuYRcIClmbprpqiKbZHB
WkbgvZ2Nr3pjTNjB4rYAwoJKZX1P96Bro9XuymeaTtNnyyF+iFtYJntPmSWi36VV0XyBKBR85Zya
ALfDUBc0FuA4QuSUZSqMPTqMY8w8OT2b2We/SzFmzt63uvyoWFcVGz/5xldBqwlGFOjtgcazPpR8
PFgka7w58FwiCEwH6Anv7XgovD0Z+w399/0FWr7x5amCEgPMQ3AOYEWCM/4yBjouZm7CTD3zAu8s
gWyl9pRrZxcBVd7IiG8PBdIvLOiWinmVMhUA1Ut3DuUzaGshbOtr9Vg7otxludYbkX19f2BWWD0Y
Cy++uGvQdchbknWTVs9sbrMTxBxkbzzvb63Qlur/7Sgr1I64ZTdzhVEE64Jd7xRgCUbRp9Bp3SNk
NfPGCXUzMNAbWLI+H03C1fo50zgE4eCo58By73PbN/NusDbYBYJE9/0otiC6W1tneS2EhfBfQz9u
dRyJzgm9YoAImYLzd4Sm1OzrxsczWBSpFJ9surey9f+HSS7tZZDiMUkAC5fxGNgy66F7UM+LaOZc
tPD6hImGfxBC/qyZ2sqkr9N48N/xGQHjwAMHgXA5nMg4EZ4Z82flkioOWPUA/9HPZev9oQN7xjtU
j17JP0xt9bcOIIgddHlQ2cPx1AMnYVWYCoAk3C1wFqY9DneZBezQlHbYWM31gy/Y1bjIFpdLlN24
Vl8feniD0Zgq1alwAFPB0wR6DgiqzEsFHY0TjzkKsnguCL9zkM3s0YAG+Nn/P+rOqzluK+3zX8Xl
e/hFDls7W7UIHZibpGTTNyhKopBzxqffH9qaMRuk2auqvdh3akxLbpIHODg45wn/AK0Tw5AenaEI
cVwk6gZVfOlGqGzzPBSO4c+N5plDPG/a3ppxQMuH5FyZ652FDseDtxY6PC4N63x1TLBs8wUqw8aQ
LS3+ttpGehJtkznWnQnG5pkd952NiahqIeDT4FQAhJ8uAuiC6WT6MVW1un9Cw1zZx03/Ai3mnOzT
O9sSYHNo6QuMiCGXG3/1NKrRt7KyN7JDEERQposYXz/ZGM889HfeW6wQ6CTCjqOooy23+2oUPZsk
tejU7IDkD102UdDdAeqaU+i4u+XoOLmIhZ8zrXkLvlyQL6QeZC6LUN16ErOxnnqhC/LDINUmvhrl
ErKMgY2Tnrg1ARhs8XAbDtmogrUvUGyLU0t7LuU5d0mhNVv15Rih+FhyIgUyVN2Z1Y06ny0ivvOs
EbKmGLWowyM+vzyiV5MzdJgKBvqUH+K0Sy5NcabGLg4jzEHs4T4+Wt952jxqioQ0qyhWrjEdbYuk
kwE1/yCj9eTUuZAglt1km49HecOn5RWHaAkCgVPhGDic3pFoDBLaS0lxgNCkAhhXtAu/1rI/5qo/
vtW0Uui5XmFH2G8p7GCumMjVNaqk1Aw0rdqUcwvFRyhf6rKINoCncq/203HTz9ha6n36JMcaVG+5
nL8G0OycVICD9vE9vDdTYBTojiJBRzSyCr0FPA8LwO8FgagosQs3OjoY4TmOyRFNtop1FrEcMr6F
xwMa7HSmELFuAflZ5SFv1YTlGPfRtsxKJN+ELlNSt1PK6EuYwBV2K7lVPs9TUKLsr6r+M60J6dCP
8vjJl4PyIZ91/YufT02zsYw6PhSa7H+FUifn1BgXxHUdt1JpJ6afeT8/VUsVfCk/H+UST+9htiql
ioqkPChqsQghtH6Iv0BmPX08zDsVCBhPaL2C+IAlSdx+Ok5g6eU4tlZ0UHwfeYXhczHQTkkGumEN
Ff7GUzvJiyuTE0BrMDwY9s0gXhezsfv4Qt45oKlQ0xily0IZVVy9rwpaAzzQPD7oRQnxqyjHfawp
vaPEVrO15uH7lBubzm/rT8qYp2eQIO/MAoEqqbAJNhG/vXUIJCWVGEPJyw+10htwSKXxsxLOsQ2n
SN/GiiQndqmIsaOJRXg9oEbqlXpvbiGtxo4e1pqXq0pxRqfznTOd7QsdNBW+FJCgtasIfDmMOhUK
ewYGj891k2A2qoDiepr0XshsoZIL0xYnM0C7To0u46pWdiri5brdBZLoexHf9SU1JMq+YxRDL2mr
8fswLgTWOPfxxiVaEc91NI6B2+nLB/icegINbpoOSLecLqjYz8YUdik5VKPW90oV6p/SYCnBBTQo
0I1CcLJwyT8sH815o9rzRMotqtQRPppRaQ5OhVh9sqnyTv1S+KJ03XJzGzkfa96zUegB6OhdDBnQ
FwrBadgLoTHqnQx0f5KTu15QYecYpdA8SVHGZ/AETdwmCtyqEnWMb80pmky3VKqh9CR40YnbWvF0
rXXEiO5i+ga3JzChDjRWnju9Xwr6RqmA53qD2eCL0NVKWrqzWBnUqkAr7YWgC8ULYQ6bLYUFrNQI
MvKDLtUqeOF6rr+ZcIZLrg7xMrJAp42NG1SN5rtyAKQxa7P+tUAlpsKTWKgfu1buEkcWw+FZrA01
cUB/KjEmMUn+1ff74qlNsd/yiKjzXWuixuIkja/JMHgDJXVUofeBEo2jIF5EQ6LjJsrYtSOxvyPa
6xvgTqos1w5tolUyFdJg+pbAP6qwNm3ooMbIKOl2kqJEaXdNY36fVOxpnDOv+ptjYHnVFnwbFU+d
4s8qF1UQ3Y/gyMwHvVrMZtkPEI2silJMbQlrIxjIs0EA2M1WvhWsdBA/xQBdN72cowIIUkRKLukJ
jqXdFLXyIo+j/6j1rd/Rc4kDp54LnbcDNcTOIeKT/yx77EccWHTDJbx7EcIrj+A+6kjqvC5Q5afI
bMPMnuYapriq1LobT9J4KY/tDCs3rCuGTjHZmgDuPUe5PH8uxJQXp+qrUnH9VEzvJBS2aDa1U5J6
MHhT3ylwqy69ZCyzLyp6q7JbyGYruwNvPDGQNQ1QNFKT1M7oS+VpjPJm3yboYOCzDBxrq8X91Nu1
qtKHGdNWrvH5Qu8KDx5wXIXSW9rG7MpesgUYEy3E9QmajRHmopcXU+bGcmyljlKhxVAFWvjNL4Mi
AjAZhKmDrbIeXsDtE0gAYiX8Ls5t8DsKn/GDhAeVeVnVOgqC5cJUUBUBmyK6G5Y3ZDP4tCFNkIoX
sJS+TCBN5x4HpPqErq3PZtkFwbNfBZDwB7mHJzcYIexwAXi5IwiVfx0mWVLcBG0iDxexr4n91pzA
nW3muigePl5jb+qLNAQXwAm7x4LuEVeRRhj5cRp1bXMYYsymtbI0LlS5PjRiUNu9hlKplg5fmlE5
Z3az7G4nux8Vfchl9K1pWyyC0ae7H/bTwRzPU30ok1Rxig5J5SKQkWHEUWvb9mfZZu/c50Jdp4TE
IU5Gs7pPXKml0VR9xkv9yy6l/db5ignYN7vs6nzL2iq8RlZ+OqslCuUeiTRpNdL9XA0r64FkznLf
HMKFEb0IxXupjjD/xw/xTQxPW8BYoKjglSiDrOO4Zs54PcWsP0iVccDM7zkVVetqUGv5zGp5ZyBC
H53aIZBp1s3y+atkwW+RxQnkrjsUCGO7JC1wNGkJbJKqPhfGv10g1ETBYLFEKPFT/zsdapBALRA/
jocc4WGHPWH2oFaal8aEpeS4YOA/nsO35W7qva8HXCW9sVIAWurG8TCro+RZcAYda4KKryQy4hec
hlsJwOpnTeNYLsO4timcF2eC2XfmV0MDZHEWohaC7tHpTatGEDe1aY0HS8m/F5aWXOfTLBEFiOaZ
FP8tDJPbJatdYmbWDOWF06H0Ok4qrRbGwyhLxVbI9P6yxhPOq9VhugQkYTpVMMT3eeHXu4CLdgCn
dS7mYeeu5L17PopsU3AiDVlfyDjhq4m91kB2rmK+O1Sap7dh4SZWeE6r7I12J6V2DlRk2Hgpl9tf
zS9SMKB30no8NJqyTdLgz8E0o6eqqrBM9rdKF7qJEmynsdqDgrgEWP3Ysgzt0lCEa6OeRNjE+pl4
/p3b5wEAdqSRSBFknVdEnRKZc7c8cn1MtwhIDrfxAMqxliks/fw+sYhZkRdbgLWoA58+c6tK+0ml
BnKotRZ0WhKbD/FgICCpICD18ev0tjdN4QgvLqgiABIWDdLTsXRwUEIYqNJhAMVL/icaubhRib1y
u7csuH7REJeCY40ZIW+2KBt+EgVJuIqaEZ3cmCmT7dnQiruKg3Owp87H74J4Ol60VKE3tH6meKAA
9S8zRNHbNOLwdepx+D7ORfKVU6ebLrNBmPfwfzmajRFs2vXsD/lPF8u4Ua5uyQ6PsqPLA361J6pj
0SvBpE8HTSkU6CLlbIeUte5pLlRn0q/31gp92b+gVlQxV++s0He9MCXCdLCmfnLzRfkvxL3NCaZw
cj9+fu9th5xYMsrPFEyXTfj0ttCCK+RZZyytjQynaHHnUQWs/IYcWXNFCK9hyODFBbN+x/O4GmSr
OLNFLSOchghAWCh5ozlAoglgaXUFlqCNBN/ToUmB/aP9JRKjBeidCjN/RDH+KRWL3CbOzM4dqO8c
PstpTScc1h9kstXhQ5dr1sIunQ8aeY2tYqvu1PpQkR2pDDxKP/9e0mhd3JkW4AxIvtM7rfS07g1j
Eg8W7B4jkqtPSqa0+3GAin7msS4Bx+mkQt1auE5EX6Sfyiog6bKmmcs01Q4zaIpPvkVPP7ZMXp2q
gtpl9wj57gsBHIKd6ylyLtZsjbIblAmYnqoxPn98OW8TnAUVTwmY50tdcE13VKugR0DU6A9JkSeQ
i2vLsQZMXT8e5e3ThCYE6Ixa11K6WS/lXMZotJIraqhqmGyGvuaeZTXeS61ZeUnfSmcKEu/clUlx
RFviMQQE12gB6vFIcAS1ehAR9bGHnCJYXVjn7OreuSuOS7BeFsf40rI+XTRd2dQUzBv9kNdafpFA
htl1gRJuySPG3dSL4s+im9jmljo2oPjlSa01tv2mSudJnfQDnRXJyYhrvU4cYqcPUmvXVtM5MObb
1x/yD/AmmjWoX/Lv0/vL8gBNCCk0DpI1whiFlQ4fphX2QUXBTZrrBjs+09jOQvjt4+VyfD6n7wjH
8RGoiOQsrt+rY1IPW2REamYWp6zhu6oSVAdCiidZJ3xiipv7kk65GzUmqHsxhZRTxrpLm1f1EEmY
bqRQSx0rVr40RIgI/YX5wUTPeOO3hmpHhpbvzlzv2/XG6UMSxY51pNmuNsomwepr7BTjgOV07unQ
hRyja+Inv0C2TRxQj7R8DPpIt6aroslLsuMg8qS2FNzG0PEjh4XvJPj+ntls3l4XKApQDUvlgg7P
Gk7h90yHFozBvS8DhieWlp0Ywcozb7e5dAZPHxcUdHYkRFgYA8+X04UCPmvQYprZ9wKVyYNVVZgA
p2MHiEIq2+G5GH31YFSUD5yZvoq5iQNkhZwokqQC6b96SGwSmeI25biDiRVG5hcsqTr5wsQ0aZfH
gbUN4xgsmelDzrbHMgoGKl9NNbuTZrWHqdJwF9NzEm1b1OJaxStOyz4jMz5f6npeZ+jyhRZsCIDo
9tJ7nD0jjJNdbFl99mTg2IDURVdViZ0aeupRtCl+tzq4/H0dJvccz9k3I4jUdociVf6pqlUrxgcz
ku/92TA2ZDTZs1gVYY1khz9mrs7NvIA3EGebXWh+kpUE+66mndCaUIa6vhjLrva9QaqkPbCP+FtU
SrHIyZYmgWNmal0hYaeXl01Xx98rYlIUzuVg/r0qZP02rroscYs5UW4yGeHBrWHggYMm+NgHdofs
Hm0dvwzTbTrkvZOGqc66qii0gpsaW09OS+1KCPwQpFap4szcxHoinVkPbwrkVBUI8FkNgKYooCmn
ywFhza4y8Hu9j1vk6C19kF0lM9o/GlVA0kXp24vaEBSvqGh3zejJnYnR3m5bDH+s29HhorG5Ch2i
GYca1ccYKE+UP7IxhLwSJrpjDJFOEdbo7miczPbQo2/68Taw/OKT1wChVYIkUOXkMCgxr+5bj/Cs
6QAR3NPWqa/HwujdOtSli5iy2Ebz4+CaoF8484q/mWyNyJzTmzcPhAIZ6+lkCymvJa+TfJ/VYfCo
m8xuhOuYF9SpuNGKxN+UmJHZeVIW32DqVmfOpGO4srppsBEozQKORC9hXfloa1kauAL1fg51wGhj
Z2qCF8vacDuak3QjxSHFXr8QS8XW1aADkt1rT0qjIh5sFlWPin5dNJc9OdGw6fNcvamtASWnPJvF
wS0Jj1CaxEiBqqLl55shDhoAtUj12KjtdYEHIlONXbVQrT1W45xQ+YzkvitJeYk8GSXx3IlrMPfg
jiv0CgOj5dj6+LG/CQOYevY/vmAVhmbOKifQ27geaoKbe4syLWAtK6M60sybsh5yDyOQyP14vDfr
eymgHctodFcBUyzX8yrdCRDfxigyVu4bvU6u8TiiFKv5ZvqpEovHpBblp6oYtCfMEJsz1IU3x8ky
8uKFQJuaY3nde6oVoWlkYVLuh3pU7VQRUgfgzblD621hhGGAHaLSy2RSeF9NaGZl4yCXlXIfTUFx
EVkpnplaFu+yhMJT3M4B0n9yfCPxcP/UpuQPs1WjPVLV5zTe3iR7y3WQJJJBEwHRnz2d6LRUuzgK
OuUeRsX0KA55sbNKenxhKwSfP36m783s66FWoRYBXaaqbJf3mUltciyFzCEsOod2fLtXkJ4TgFPM
Q0AXaMnpDUWGJCK21On34aRIm0SMsj3IcQWLzinfdWUpXQSygtWW2M3XUyJJZ/bHtxktoCZK3cAP
wMwzn6s4IVIHznrdV+9LdTS92My2URinttpWlwBZn/pcvGnmfl+o9W1vROdGf5N4MTqVEKovIF3o
qq/muB8MQWzzULuf53G+7hJJOaCqG173STu7yFAMl0la5jeJImZ/1mn6KS+iRci2js9Fi8s5cLpl
LsHtwhfjMVDzX50TjdUZs1Fnwr1Ykz3YkjHQyEafpb2t+exOz3CJtat8LBXHROXu+xB0u5ZNFkbp
0EzO3JaR5FazFX/5eBG+efHwuyaxYDPnssCerZ9PkwQgsIGHHeRuCrajqF2ZwaTsDLVQCqxzsukC
Kd/mTkuAzlRxJlCFSPLnJlCic6/D+tWDIAWtjtSfmhyh5RokJhl1FOoUmw95KVeh20xCmXhySORu
JVWSO5BNaFVoSKHMV1YphJD5swoNt0C12j9MftZ3R/TZJxBsnaS4s2KmS/9rUCOvnhFnskW10dk2
KVeiLJrP+ZVvpINh10Ui7OpU1b5WIPGvaCwMNZzQqHkyOUY7Gx5JOdiIlvdf1G5Wf7fEMrqqCpHW
gkK2ZDlFDvPPyeqlYhYHyfjZVKYWSG+cXWIgqKGvFeeyTchWym5N/iKgYlLOI7XdNI+prtDttaUx
i87ZU73RWVmyKAIF2JrAXN8KAYlBm0tYticPgZrU8n6cgdzYbRgg8hj1ZiPb7PfJS5/I6SO2QQ31
ujlpH+S2U3YE3emXSIpVAMmUiCkWxlaA4bmOr40t4b7z/cw6XPaB1y8I14rRCEACuO7Aldb5RDpr
RZPFXCsEXTQtEzNtnb6vpG2miN1WlcNiH0pFtpXjOnmYFu1KsBe9Kw1J4lD1PCeqIq1fWLxcaLqA
PFloGZx/qxgLpd1oqitBfhAwE0E0fUdJ2pP0P0OTOkajbxY5l0J/zqT4RpuZuaLfqWPyk1E1FwEP
ActVhHIgXBz1Ol4d+yitaJ3my+JDWnS6AxWTJzBP+rYn3L7IGrGyyzIc/hzQiEbE80zM8QaoRFRL
1fPIL+NUZgc9PTrartV8Q8+Mh1m+i9LrRrotaMqaSuciVekuxmoq6rxxfK+3Fk5uf0wQvhS1dALt
OjP2VW16ai7Zlvx7nMdbMau9M0tmnYIerw/AJPv7cn1rS7TRHEYhkVLjAXjsNvPMfe+Z9uiF9uHj
gdZH6DIOQhW0L1idVPFW86AO5Yh/EPOQ2LKDKorT25BQ7HMx3puteD3OKsiLFL/sB537ER3JbpzQ
RRDS9WIbaMhf6+q/vo7/I3gp7v56r5qja/zXokRwJcDI7/Sv/+s6+kqUXXxv/+fyY//5ttV33ZYv
+UNbv7y018/l+jtPfpDf/2N897l9PvmLl7dROx26l3q6f2k41P7tZ7985//th7+8HH/L41S+/OvX
r0WXt8tvC6Ii//XHR/tv//r1mHn+1+vf/+PDm+eMn/v83EZfn/NfHK7nzY+9PDftv36V5N9wQlQt
9iIaKdA6eQzDy78/4WRC8EwjqGBH/fWXvKjb8F+/qtJvrAsiV/BQC9B5sQtDBeo/H9G45fuJbhVQ
3r/+++pOntPfz+2XvMvuwF+0Db/4dM0vPoML6gqTuSXJBbq9WiNUj+RgGBVeKxBSdXeI1IPfPvs+
ghGt2+S7Sdwa4wPeALG1u91k5b0V3cpK4JH9u5qS2HjcbuAu2oJF961+zKvPSvlZmz6Fwydxvgmr
u66t3HhrVbkdj1vddyYTzNtX07gJxivDv9d+aA791FLE9Iz/r1fXyar8x9X6/+EaRJMDVBwxL4g9
hE6BCLCj/POa/JRH7cu3Xx7a5/al+eU6Yk39ctu16RTlwS/7Jn3OvzWv1+q7v/6vtSsY2m/ASlgk
EtQxYNeLZ8CPxavrv+mEeYszKqo4ZAP/Wb2y+dtCOFt2UEUm61l6Pj9WryD+hvgdQE/krsk7WXzA
oX5i/R4Zmn8f87QCwD9RNoQbShyFAdwSBrw60fAZzYI+0oOnqi/pSdaE5lIT35A7XwpV9TJwyBbz
/OBP47RNTNWJ1cyjYVAv7iWDV+fKt1dT/eMFe/1CndZvflwPhXWwMAZR7tombqhbFbW2PnjKkpJC
VQDP6fglwRfEFRIDZ+BO/P3jMVc5EVOIVSKxDtHVcm69UZVuFDkXJiFSHidduNSk2suyof5MP5Ho
rA5Tr65G1cmrDEnkPPysN+c6X6cHGlsb/UUibPYxSu1ASlYPAdUUYO31aN7PiIFb2BWElTJt1ARm
l7BHTlez80i5mWRx3n98528Hpm6ymDwv7Sdy/eVpvHr62M6EwDkUsmtdkFxEGzlJ2eBtxe8frGbY
NKr+oEnlrirUp49HBmFxEmCygnnAoLp5zvQWF+rD6dhxr2o59bLskNiYafDP9fWf+z0WN06w7W3/
SrvB9eSm3Zmuvtf30Vbf15f63rgRPNSDXVpknuAs/335vnJX7wA42nf1ruWPlifv5bvWbm2db/za
O1/vdDffiU/1peWprsHH8ZfhCYeNy3kL9uNeuw724Dtv5pvgyvo0Hoa7IranO3nf24LT2gYRhuHV
3tc7funXry1/HJ3OZZ6cyD1obueYnrDxHd8Z+JNiCzvdq11xK24LT9z2m3qTfY/3lde6g2PtrJ3G
jo5UfoDmjT1/E2+k/XQ/3o63wiUZimdcydfCTtxOF6Bbvc4p+G3Svj7+ftPT9kTatrWb79QbZb/8
ps72ne+7y8KmOO8Y7nIZllvtqstmlzoPyBw4mKXtw63vaHv9Jtxaj81usHPn4wd6jLr+3kl+PE9Q
V0tdin7mWrY6whfUrzQhPWzc28fIli7xvd0Gh/5LNDoUNDCLsEovgy97Oe9AuNn0XmyURTbzLvKK
Ld/qVU68edneXOCtZtfOw2QPu8DNncnmP3ixl7gTV50y5fnyz/UkOYN9CG1cjsjd80/WHc4fEX93
h53gBhsyVH52d6ZycBRZWd0nuTk0ATT22YPXptalmqFm0CvZYUytwFG0wbwY+wqVjiLfDlHYuMUU
ozcdmF9ajCev/vqShRdhl4X749/QvXvKg77ZVlmE0LOBp3qUT70jjWDZzb5Afk6XKnHv01GpZRSo
jl+kuP0ayrixGh1vqEiKaddUwm1eI/WylYZbElzxApykeGEFzY8vOZmtPfuB4f79347fh+mneWYF
HGuCq5mhqUMPjnONw2vtyegjXhdPEbwHVZUuBFW4UvOQ/kN4ZWYvQts+SL7mGlFyowjStazNDw1S
cHO17wOylQZ023wRi9+CULnK1eHRiPPnorAOFUKOUmJddln7e1fgKtwMqZ1/oY711LTZrhhDFwvr
TVR3N1ahbyPpM0q7pgeg4Y7y5rYqofD6c7jVlcj1u/FqbJNNTAliUPGlD2+1pPPatvT8QPUKYMSt
3u9S3/LQd3VVtb2MtehWSUNbqtJ7Jc8fhra4gJdyJq9cnUDHl4fmPDgTyvjYS6wBCVlsdrB5svAg
Jhw1AI57GxE9exC/i63RXEbtVtLuplbfjIF1zst5yZxfPTaeGA+ME3BRtIXpdrQSfnUImP6gTWMr
+R4u2aNTWQNmhvMA4KNWZk9r2pZSYegpTWycWTCnp88xbOLso7hAaIYC4fpN0obabEaMFm9RJUN4
zKrtsK+yDQ7ut/h0IjLXKpo9WyViBnFzthB6OjoiEiBAcG6DRkAnn9hwVVmmsOwHeaeJj5WUyDsQ
YfcxYt6XUkfdBcXFdIPyKkxrrbguymJPtai7psW86aXsMrR0Bfm5/FlV4akF1I1Qcym/lnHZPGYQ
f840096/UsD+lI9AHKy9j3MTQwh0xcRHCOtPJuGik4lIeUSKcZmjf4tHI45pVe6mc3oO1nVU6/p7
cdCah7eH6gDZF4wXtGxXubY0ZLVJAao4pHnnpsPge+Dj9xt3YfJtobJw6siBus+SubnJohDhTCP/
hNlydxnkVWQPVWddGQU7fh22l70q/WFO+XBoB7ne1nXSOMe/6kVYeRqQSyefqDm34gTCIEtvgKre
mpUKtbkt/U9qezNnw3QVBxeWEfYPhRTWDvbUox2jmOmiNRc7DR3XiznPkWTNm/YeNa4bUafkRwn1
0/G8+3+dJ/13y9eXnemfU6P/nb3Ux3z94Tkrnl8nQcvP/ch5kG7/jbcZ4iE1Y1gbSwz/V84jEGL+
hl8QUCf5qJi/KNn9SNkFiY9UsC6IpCM7INLk+jvrkdTfFrFhFPXQCltCdf1nkp4lJ/97TbPvLCEv
OY/GSMaSYZ1GnnVrVQSfvfEgzxKorknSbW2YWi9Jcw7duG32r+bonZxGUVYD0h9Et2OB9SpE+mR1
pwPKgmJV2Vz0j1imKb4b9S3d1VoKzYvZajqMQFX5SquSYCNWqrIrkEzaUm3vcxcnoRDuQ9/S042g
myhmr+6VSJle8rJ7ykwtGGwkk9X7Wp3SPwNBSbYBHp63AgcInYEmi/ZT3MfPo5oEFLEK3otQbweH
Fmp+oRXhRvI/G505GojlzrJXjlX29PG9L/vD67lebp3jDUQvvDT09VcNH0n2MyQz+vYxgQSGaa0c
ut2k/DHXknamPLrKJxZeA9kEGOplzwKEunqqViumtdLq2WNuRO1NlAbSHjtDyfWN1oCoE5TFZTcE
5zRx1if3cVja/0sLSeVMMZbN+9XpiW9KMebhmD3WFf08OeoMN8Ws3VUVGt7I6wEUCYbEAcx9lRvj
10lvxsePp/h4QJ/O8WKQhloH+GJYCWukligGU70oZT4qWOjeBFUdbaEtWzZ035vC4JYDJRm8Ev3k
DVa+BzFsur01sBCRRE28pNFkr02EYQsAM3lKVAh/k2pE+54eIH6S39WaGhV0p/o6rSf5TDi9Xh80
RKjtcQCD1QCduA58grlTlNSKhIdY/F2XA6cQLmS0SD+eofULvwyyyKGBwmKwNy98D0wJi61EeNDD
bKtHL21WbtkFtmP8+TjQTx0K/1gZO6mf/Xc7F5ZF98/nwmP48ov9HD5nz83rQ2H5oX8XwuTfiLUW
jCYFJzgOC0blx6FgUtMisGFHBuVIPPa6Emb8tricLMA+dfmZ5aMflTBZ/I1fQ2UN3U9ODaoIP3Mk
qKfb1KIFxBKk9gIbAsL5+i3Wapq6HBgl/sx94WjKQMml1svNq0l55yBYbVE/RoEzTOjJq79mMgZa
16nKqJRs0r4DBdGyfRGkSiLQqByLKcePAJPFj8d8985UanxL2RNOzSrMnQsUOiZVx55VlQsPl7ba
EUT02D8eZXkQr/f5461R3YQ+jxIrJ+uSZLzaBuGstg2mg+W2kLIqcNUoV3VXDK3CXRqzmRtIwI9A
GUTB1ZS2wmTPgEkvyKgibVNLlbavxGqU0bjOvkQy/u4AhotOeYh15CG3cmmgchROjXAFjlSQ7zpJ
Y1vrommKL1V4btcdMuu3pZSlu6ZphTOQm5W+LucWudaytS95AoDmNagMtTOr66y+2DazoN4JshxM
NrmtjFB+KH+CYOxjL1wWTtNa/iauRVqPahlvJinvcojXxnBmtteHzvGCSJmIygExUDpcnsar2dat
AoCmUSFvL5j6BVCT8Ska+8GexQJRUUiw2DIssQD8Z3s0c8UVxFH9KXWG46Qshy0xDfDuRVHp9Bq0
QvX7Pjdy9PHT4fdIb7JrACPnCOJv1hWlaVB1uO5ALgHZu7pTIRJzMRiCdBuV/eSYQ5FeiLpg2mkk
nLOgf/N2svkga0T+vUCIOSdOb0jVWllqxDzcqlleXWZjO/7e0gzOwcjln0RI0t+koO7jn30/GdWg
YEaWRTZKJfZ01AmwwcS6CbYQb8XAFgEqXnQJmmsfv6Bv5hFfl6UTxnQinPjG7i2QDXr3rYRkDq31
izDCGDI1eXtQwj5XB3qz4xyHopi+YNQoZqwCMb+0YM43Q7UV2iZ+DGEsNYLxcyqjrD4GWbjbKKiw
lfLldNoAcKSDEpflNgKeaNftmOzkduxvs9oiTulwwfh4/t4sDoO6looqHlasSLu+kZ7k8LJ0KHFb
MEp3shJdYUbeuJ3Qe9kofNXGn1SCOt4gGq4MyXGEON46nPXZBedcN9m3TT1woFv7bq6E57hw7zwr
RrFg3IBfBT2+mkajw2WOxma5leCHYCrSNZ4k+ef4Nu+OwgQulRYQJWuCC/E4M5piET7Ule9N8fBl
lIxzENBVu/7HjPEGExbQTQDyfbok/BaGPauSe1GV2RmkIXdkaW7tepY+Z9IEkggxp10lz6GDk2+0
qeQ88IpBPIfTeO9uaQwjAcdCQWB5+fzV5gxfI0X3hSc3lE3pNKmlbGa8f84syBWL86/bpX99jPsX
uPPqdqMq0c1G4nbRFy1d1AJaOw57T86GBxKux7CibhbBYFJEautRtfdL6c8xGGM7qGFmFJIv2FZQ
n7mqd++djYz5h12OCvnpvau4s/qoESHRoXSPAty4jVpN58Ko9wahbcQmzarlbF6dPIrW4ABWM0hZ
tkg+kCg74IbOsd/e2TGxwiJugAPDNr9m+iBnkRQoNJVbv87FXZeU0WPCrnYxNsY5NOISHL1K4JbN
bDnIRZlSKNJcx/jj1YqZeBh9V3flti9awfZzE/AMLt9uKSOI2Y2JYGtZNXm1OJ2zEn/70lClkdg/
qS0S21ANOX1gvh74sVoW5VYfmv4p7iBR4YogbMuuKV2F6OyyM4bipWEFXw+Afy9SVfEdHTHKMytn
eWgnc4C6KoJ0yKITYBHsry5EgJxdtIVVbOWg+i6KQuyVU596fuvTG+z6xP3J/XxJGTRKVSgJoxiy
Puwb30RlBqLQloY2Zhd1XgWy3bN8b2K/HXZJVvgTSq/q9Onjcd+sXcal5M2xZSIqh3TR6Xy3mj7U
8dDRKiJbugYqi52LFWhnGAHrJhWnFMMQh5NxLer6a9rYSFHGGLGp26ad0H6qTBNNeTBqOx/I6+VU
Vr1jttMA9SVEcV4w0huk2RXa3gQDepfNT0zctFfNTCudVBv00lWHePSCqbAejU79I1PT6ZBg03JF
7tJvdbnhISVVtbfioXVR5C4vcJGjKSeOsOUFrTuQ/vdeglKYnae9eJl3c3jpi2hHmqoQeUoLBDQ0
c2q/LXtSEnT+NkvH5KbMZt2dZva1n34MCElSjyJ75H/r4FWwmnSQjSnfhkiKuJlIiF7F/Zna1wrv
yRZNTrkYUywIehLcNS9kkAUhnZIx36Kc9jUoo9sRKhScK8SLLKmP3AQ/mBA5/VycPTjcmj34+jbs
gg10JXhbeXlVwLqAbEVH8OP7f7PjLFe2FFuBPCyb6CpGQ3SmL8xqZvnLY7efJcCTc6lYNJ1Q2uvx
xNklMrvA/+HszXbkNppo3RfaBDgPtySL7OpRrVm6IfTLFsfkPD/9/qhzsKFiF4qQb2wYsp3FzMjM
yBUr1tJTxT7YeG+O1d3Iu4ei0TjUuia5DMUkELUZDUrR+WL5GOAc6Uhc2WvUoTfAFd0gFc+Ey70W
j6s6ycNUhnY7o7llNvT3mpgX3Z7Kq6PQ8wMWsUHb+0d9rtUa1lbbju4GJdQE66qt0ee/HwRxLxiw
4OMkvbtjQ5aMJpXxMwxbxW78dVAtt5qmI2WIa1EBLoGmGfQiHgu7tTG1NraiOmNtSC6CyNbzr0jj
G/7STdUT1nDm/RT3o5u3EgTkv/9AmEjGhhKTiO55dGOepkNRztSUSj39rKO75EsthoK3R7lyyWzO
Xbh2AShRPdrlTGsXLejoprCWRWM+lEU5PXMqbqI7Kb3tsZ5Q8/h/KNgVwOfKhLJggC8MSAFjL1On
ztPcqFgRhNLYSaGhocvejrEWZhUKef1ASU0dLe6ZcjnyVt8S9911CtwJMgbkjhjcvs3EKewCZf6x
wKRPtL7RaZqHmVTra3mbfcDxG4V6VMX8uEsbt6Lr5ECV/sqmuBh+t/VofitraeiKEGui2RNVk3vY
Fs4Hb+cry4k6K7cpnwiqtpc0xRpRraPOYBSqD3cYJSpoEtLPqiRYIBta2x/cGm8nlcPyN1wNEx3e
3u6tvkozWXVFY2fFn/llVn2dOBW+2TYCtNiBcQdWif4iJVblCYQrz38bTApiJWSjBnkpJPhd8E5a
LI+VKdchrPwXzmjHR+5LemkGGvNomhEeQSY/W0V8cGL/Nq26jKWNvEiqhOANWKy1O3wUrZniFF+j
sGnSvnvKRRtVHiq1lvSAeB+SaiwvL5BWarpNd6l74hmA+uO0RHKFOtvsfJmL1fYGa+bYMJfW/NZ2
ymj5qq5LP6asoDyjLFhauD02moYrDz0oqIXK/3s5l6zUq4eBZ4tKZYu2rAmlgkC1s+5zafTDWcvj
6vuAuzvdJ3ZdY002dfYL7xxfbSTT/qbFtg0lqJqS7xhTtv/eXpK3YQ7RhcQZsIjHHva5lzfM1IuZ
6lxGB7Ajyd86bmy3T9vq2+1R3mAPUEPQtoJKTSJHQ87usi5HbN2kpkefCIAjgverTI7tRlr50V6Q
OVQ72zk4jd8CjL+1DZBv2GjNGMXuboJGTrvEbtMypLI3nE0xRfeLXM0++4PqO16OLg6f5WkWdQT6
0qrZS2dNR0na2+/enl1c3yQp2xtlF/ACY99c7SIRjs6WnRfO2NwPzWqflTleF5gGsfIgR/b6z+3p
vvbxXIAEOgxyXiP7mqVpRkm8GroI0XyBLFRX8jNXv+TrUDv8eeqpLiaZ/R0lg44+k64MsiY76mN+
e9SgRMebjHIeN/EbNU9HSlohJys3R6nVHwvsbM9x2vcna2rwu4sT2qfA8rOHLOknmKK5Ff6XSfjj
B+wioOrIZJpIFeGgzdVrg//G66zjm5yOk+RnhlE/xNDhAymntXjUKwmbV/XIJfXt9rqchN32QqZQ
tqJFE2GTDj9onrLfG/raHdzR1wahNgi9BnSPv+8O9b4D3h4x9iDKtORdN+qyq6hCO8g8ro9Ca/bv
FSWwLk+KJM6noW7Jb6wIv+BeEeq7NloO5ba3e/XyqFapVQCxoRSEkNj+qNBG/IBwRiSNygRcHH1K
Pszd0vtUEaSn3khLrxnm8V0Z8ZwvywLxhm7O/0XQXzuts2Q+l7WR38XLkPt63md/nRRc/rjdHAxm
UmWO0rGcNv4xalEur2iMDv7tyL06BZA8IMhD0uRtt5vpZNKaAZfNsNTr4pNGTfxxbfL0lOnJwSv7
bfrB90BH2fQ9Nv+S3UhR3dK5qxciXNZU8WzI8G5iOQl2pO333iqP3gBHw+2oFJLKrcblwnAyiqHI
bJm+2cbR2dRs2KeRJB1M5NXxqPDQ7QZEDEf9ciI7LN+bdBQilMco/iS0CrufLjH9pLF6UOkq+uts
junclL6p9QLg7o0jp0iYtLoyXlQO0mMxxdYpR1DWc+xuCbEoPjLyvfJ9cOWoIcPi5Ym4r/mWZYds
7kJpKUnL1TPNITnZRvVjVdbuwVpFFdyOy1373oYGUN1BlB2eP8xDWpYu51OKKzWPKimHyimP+LPm
v/ra9uK+D6q4fJHkNHbHleQ1zR8zqblPI9u3ROW3Sh5IVfxYUevz8yELUhOqX0XbUFGFpGJ+UsjJ
wdJfuXmhkxA4DhoiFB+2PfYHIDlG1B4QA81DvbBk1wZ+0DTalswavl7v+KJVnIPF3/b+7uCi0sF9
i14IG3d/cFlxrCS9Y+ahJrdTiInnhlCluSd32VNsluZ9bK0y0InZnW4vyxbFbwa2Kb5tzc6IDeyi
fIyrtZSqOQ+XaTB8qc4av6uS/iih2nKV3TCbQAitDmwmVBd3uYxkyfhkREke9nlpewUFrcAqk+4F
MXXrbmrX9F6NrPUHii2a7yiD/CyPs3M2YOT4tT7a8JmQDb/95VcOSujGHF4bIAnauIvHzmnLSKxZ
HlqVIZ+1sifDkelq1wr7qMh5dShOEvgfKHXxlriMJxQXbcBdvj5HJgJ/z4yHb9wLNIydL7c/6spy
cl5RTgVP36CfLbL/iFyhNjTudnbGWyUSfqU1bdDndnYwddvv3a0mfCIqEDzqN5us3fd08qIvosYb
XoxEjj0qzgdExmV/iKI1LJsx+Xj7q67M39aiRIOhDVAKbnn5VdTVR96DGn2AsaLfUwCZAyttl3t7
KCv/PwzFl1H3wPaJ2uPlUINUiTlV+yxMxLhyyyCptC6aekZFXT+4P39H2G4aYUorVB+JDAQh9ovV
KdUwjE4KCK9MH50mwaB7zKvQqMfWb3PR3bVyK9+taMcEZmPqT6tklmeNAuKDZifRa5Lq+mkBEftH
s2KjcaXZoOU1Hn3k31NfHgW8u5z6gVZI2YOZo8OE4/f4kq9q5BvR7Hg4GBV/S4tAqByhEhTVQVZB
C7al/CMAB9nMm27lm2aKHb451qa7GGi0316ltwe0BqbEgQm5k0tzDzoqSECkxVinYdWsY1AZtXka
DXsIZz2rQtOUoqDhQgpuD/o2CrkUuJ23r6IwZu0SEAiN/SgwJwpBW/IgxZvh1FTwdSxrPIj3K08w
Xj1Yj/1/9X1EjS5ncZayRE4sdPyGtpLCabD1QNF69X6oGqyBEzX1mqrpX2ghoKdqclTPjNvyYCfo
jHEZndRnNsIxvF3utj31ZORp18BHSkM8WlRknIoepSOjOljJXQfmlhYwDD3EVKO4HsjbLz91GCT4
Eo6ThAXcOFKAWFJObSZHvoSSGcXaSLsrYIg81qIqz0nUxi+LU36PI0TE1mlEZ54gftCWtQlvr/Zb
1hM/bJNSQrwK2Jl/uPxhCrUXWhXVbQ2k6CylE80hc9zdGWJV3aUs5+dSHfuTyEbhIxtn3a11Rb9G
m66nqIMhdfvnXAs+QDcIvtvZztvm8tcY5jzpTYXPWNyZxrdoWeRgRM0d2n9uHChXvs1FWHW+d+uM
3QCv3RY2Oq5nrTfyEEU5AWLa4fw6ULlCCalxTbw73D5GPx8A5Ahquxb30HM2rvjWog62efmV6tCn
46I1ObIajnSaZzVzOUB1cJdxuuvx69EX6SkyIvwH6kUN7URrP/z1PPOmQXSJ3g+O5j2mak3DMCRq
nJOFN9VJo0Z3p1XL4LX0zR5ssCuHGN38qGjodAlsvfiXH6ulWWIuv281Ve3upcS078VY9i6/LT91
xojvWF/9NRcFjic7GjYpOnFkm7s4ssyyXrKcq3RRNclrJYVGzZlS5e1ZfMvOYBhY2Wh1Qa6BELH/
trJB0YbWlZCL73mdM/sFxxr57CBX4tX481RuhiyjL0cKibwsYanUaYs/pHrnllHcUPi0pUdKBw9K
rdSfb/+4K1tpk6GhMkCpHebPLntJtLgwcbbMwrVYnmnqbh4ze0QA06n0g86lK0coTeq/S9A29Ph9
R6CeI69pFiILtcbMVtcUwnYtfeiSg+nefvHuqEb4Exo+6lIbyXW3Y0nGUEOuS1Ixja7QSDdjV0+7
fzNVfuHcOurWuxa3W6WPTgMaSSgoXcYtcntygpRgHvKCjIK108mZ6b+CNS+aILHiwh+HQj+4J64t
GkQFnihQUVHy3X7UH3kFtmhOM80OKSeaWEFdm3FgOmS32ohnw+342FkJ/b6StjfB1hTI1YTgwOVY
spNidSNHBIikfEh6003b/pkE9BHrmNOYWHeZ0Zy7HGw0UlwskN7LaMfPVfdsp51fxqDuU/usR/Mn
qx7vDn6bemWpHeyCAOy27iJjt7EsC+Vvkr0sROm89/JUtzxzrhXaYNLJN0VuoE/Y1s+roVZnPjHG
YGUdQ0saTOg08RGGsJMl+v+n6nfX5pYsUwi4nKqmIyfKW/ZSNi71KaVr+GEW7Y9iqPN3cTe9x/1J
9mGDUxiAturlZj/fF6PRnrSm74IEIa2DONkG3G8FB708XrQbr0jfbe4S3oesThw8WW3pZ+gejlvW
MuKqpayea6FRPU4c80ulJuPdstb/IWliUTapYiJnYxVdzgcC3lUijyyPM9U85pVGx2DQNA9yk6sf
iVIevGMyJvCUy1GiqiT7lRZGoWziJSCen2WULhGIoGO0YNsjkzLiVzHp4rmrdO1gjn9/xZtJ5plJ
ZRXhGbL9y/HnTMSSU428MguFx0vyiuW9i1rteVJyr5btU6PRRcACm4PzopWcQGhQvoAJfmynOlwV
BEFly+87xRUKVIs0v1ft4h77uYcOTopeZj/7vH604vER4qLXyPmrXE+/jKV+LFUKXWp6Moz4I7ZZ
7xY5flZKzYMj48GacVyzyMLZyb3VUd/Nc/5FNNXPLWu12ibgcXwPEy3gKfek2eyPpT/nUhTKOB02
EHKmcnsh2ee8qQO07u4yE6vpNHqg6fjehK409UMwCPUsJOVdbYqzvMQ/pXx6SCb9JA3Ji5ovWKHQ
JJtY2OahRzWZ1dde0u5G2wijuaSjfchde2rOUtd8uH0wXD0fsb/bys5QL+kQvDgfLW2Im2liIyYo
gWEWOcuBwCyQn+E4H28Pde1W4/EFWw0Yb9NavhxqTnE4dXAd3Y5HO0ycJXXjoTgi+V8fhR517jMO
471XT5M7GSw0OQvL2GnuJyIJNRC1+g83NDYmZJxbJwFUuMtvaWatUAtzykKM+1Y/juTMl7BkO9+e
sSuLw0bc2swBFQC/djNWzwa9lRRxQ3hSOkyjGk9pBAyDvD6qyG7/p93OZCR4xpR0MAHa8+uMEXV7
2oFJ70x7fRylXPfkvLLP+NpkfoYA78Fb4coqkd9tLtnQyN6qewugvn5Q+bICFJ4GwyF7XszoiNt8
fRTOSdDqrTK7O+8AEQYhk0WGYkBJuxCGeYpH7tzbq3R1FHPTk/md+O9jwSJLnYpt7kpzaR7MFDk/
3nviAPW5GgvgjvR6wcChGewy4rixVxUBVHRLsHIO9F4s/hRjfmZYdXyQyPwGq95EAy9ruv8gDLNA
l2ONo5xOEnqjYbZwPNCNnuITYltpN921Sp28DJKo1lOqWnkbQA3rDW8FJJ7uW13Ymdsm0Yp1nKw3
LvukSn1u1vxLm6jNx3x1/jGidT1Jc298nlOzKU65JUHWKxeneFIWCA5uU1ujfj8YtWq4/Bv9h1ie
BslNlGmcwnkxsbUvLWWJPZ2X3U8LNmqQpw6tZzISmuU9O75RXiO1dfTTOIrxq9mm2eAVrZj6sDHG
wXJTmq0mr1RGMywq+MVe1FbqN5l3e+YOlS7OmMWrlDM33dJ5NGZXE1QUSqsSL22zYJOoKpbX0Vu8
IjirGe8mLJxx1aO54nvdO+r2+5b5zsSkrHN7xxhzr7OF+bWoZfl9b1Y0Zdl9335JGqX737pSofWS
AY8vlISc/Ctb5sx/WQ64pxn6SZMLY0ADxsh6z1FH85uWo5/c8gwyYEFtspHlaE6J2+QW1tGLZVav
LezPu0EodeZ366A8MmfDet/WWfypye3mvAD3vhM4ap6GJamoxa/qUzMpQyAbi7hzUiuVvThVZ1ph
awU00zKb9YvWzTbFhQgFQf/2/rnyLtiKV2AlFO2BdHaRLbVKhAypkYbCABquHfvfQUPkx26zd3Jb
D/dVZ+sHidC1LUvivdmewXCkTHcZ4G2ilbwrwdStXkj+3En4g6VmcoBpXjtU2UVo+gD6cSFtW/qP
twfWoswn1eNw4q1HLqMaY7jWWPGpSrQ8rajoB7dn8toZAYSK7DR/IZ3cP0DkSZ46g8/SetAwOyf8
9ApAZhL2p9sjXVsz3osyhK2tfdHZTWA5ihWwak7D1Mx69MY0+71ULsDraKGHDS+9/xXmGh2cS9fm
k2YYaDVgwJsm7OV8FoOK72YN27mcZvWe+BzPmpgRQcpoEO8d+SBIrswmILEBp4U7apNWuxyujQYL
x66OV3idCM9BxcSv6/Sflfajgw+7hhkyFEUekGnIDvuasa2uGM9WPPhNuxUfo4LLRLZblJI3+6RU
byxsH83fYjKJP0Wx+dCqdXeKV5LPeJSPulGuLO7Fr9km5o+4tdGvteSIWsY8T95YVb1nCF34Y5zD
BM4lcXZ0jrvbAXV1spGXADSGFEyCeDlm33NOWi37H91NxMaMpPaHejGC1aq0g/PmShiho0HiRqcN
gqh7nzyO/djmdiPlXfPiDhq6HMRZVnp9o3cnuQOjv/1pV5pFKNT8MeDuOp3sbJjR889CC/NTN85m
qEexDkrYRo1vlN2IE3MknausLAO1njSvLyznRNvcQdK1bcrdtQ5gDuECSAl8ba/2P2EAiWMGD52t
ucMf274GlC6/q8UsnzLHQqGwwz9TbtGRVuvhaDv91pzfDw9Sj3QedVOag3Y5M7SnucwslTNDLlHw
nKtT5djelCP2ZQ7/YkZ70pc0MPP2czRlZ/gojyRw+Lc6vtTX32al+mqp0bkwxYslj95cDB/xN14O
Nv2Vm2GTEqe4tqGQbzUPaI2Km61CNJld4bVZ6ZzyoTqSZb4yCs42W+VegStGa+RltOdQ3uVSiqmR
LNgmD4NaoRKZH2o1bf+byxnf+ow5npHERDN/30ghY3OAyDfP5laCQj01jjiZeZ/fiXWOztSDrUdH
yur3VVlEJxkNy5NqtnIouvTX7R3wdsdthUoefRZnI5WR3eaeoqFbrKgB9EvU6jE3uuqukTQ15ElY
/Wga7cjm/Gi87c//OMBktJVahJqjwEJTztczmFyIhqOUlywGMEDbHHS670X8uOJ16g4ynHEA+U1T
93JA1SFoKKjoAV1RyfsaV3MDjYKcJujI7jW8ziHaDs9dPdYf4Wngb113RvUxjToN8fUqGrSgUSxE
1BG6adFMrErtoU86e/FXOJWdX8fmZJ+SMYNJsi6dJbxOM4TsjnmkvI9qtouLtfeceU5RZeqj3S5N
A8A6ZLGbDK3c+d0waz8Gx6h6F5PwNnFluMj/OGU+/aDBWXxNraon4YVPUWGHnLWj36/dem4TXW2C
rFuB3Et5wuNXR2Qd2X9JWoNlLuT3DhUZ2YXO3Nv3dhnl4i4yqsbxUqbqcUz7YvBjUxK8UiRjdRXU
6WvfnJ119AzsywsfJx4MX2oxm7k/g069zrk1pKdlSb/khtTVJzmK5sKzIkn+ukSj/jrbaVO7dTnP
xQMls9n2KeVP1tgpQaGZMhZGzmrCBhrF/MSvzx7HVrS6ly9lHnn5IGtHbNsrJQtS1o1zumnIwFXa
ne6qVGTw8iwHBQP1nGuDJrmS3jqZ21da5unL0p7yalkCKgaRq3S55fK7ajZ9mqLSFY24hEgrgo3d
0CD6cMRG+w1w784AyBbUxbBd+Y2+XIZmNrdqnza2E3RWh5s2ekawG/GuKg2/SizFIw9+T3+jTsFs
kmDj5a5RD3yBDn/hvbnAWI66h9oqEas/mror25SmZqpJyGtwIxnbKfnHNrXqZlEi7qLAQuVnWjVr
cVtJfi3TSv+iSGzf26fQm+uPXBWQC0MxpPsAh3Y5a9w3WZI0axrqcTl5RJTtrUk2Ptk6QOCcxXAn
ou6U5sq3uV77g6TjTU61Dc4nUmfZRIv3AO86C20Yky4N6elP8EyN35lT+VnJcwxih/qXoY/vbn/t
1QEp+252O1TJ5V32mkqr3Uz1yEU21lFY5GX/wVxoXXEWcFa9MbCet/u/Blwg9VMc5JZnksnQd+dg
KdEbl4x8pTyYZDBT4XhltBzF9Ju42UYhh+EuwQ+GDvzLuHHymb4B5JfDJlbqc2zIwLZSkZzwzxtO
U5Qf2RdsU3WxhbbxAKoArQHp0Zu8HK+cKVkWSbO946znpqLrF1DJforMcnEp/CJzq9bGVrY4qtq8
SRN2A++OlmaM23mwePBkIpVdscZjEI0on92OlCvTyc1M2g13H/LXnmOHC1U3qukCYaEqh1Bacyvo
1zk9mfIyo9142Pn3Nh+mWRnNzA1x3ngJexqYFMeSmkUN0rq1qt6ZQ6G9R45Qu69jIrWz0/rcL0MR
LqMRPSixVflRqiUowWfSx9tffmV+kWZEGG9rIaeuvUvD6jlrpKSMExLi5WdpaPFzih/h+fYgv3Um
d+FzMcoufBAtMloJP8AwSrCipRsm81Sp+xeUhu4crg+XOszZaWa8BSlIAPH5C1q4HgJgCBZHmZf0
dnuilqb7Uy6fInNroVqS05JScUi50WdZfp267F0vKJpAeHTTxmpd6A8PgCrmqev7zr39SdciBurB
VkuE6cEevNwQzVCPkaXmSdh1EmqrPGFOuSl/gpY2+qpuHDXlvX0eEzDoq2ABQ/MtHUPbOv5xUcyW
kLK1t+IQodN/rLRQ/WzRtXc5Lee+iIz3hrbkJzhjySMHcA9yFBXBYtJnNWrGX3N8t9+CF9TGhOCI
2+uflprdV3T6x6FTa9lJ0qYYlaBu9SJ1Av4oTD2wCzQBb0/4lRNoqwCgObCR1+iuuZwAXoyxUHoC
Ne361zLO1I9OPIgPChyBj0qiN145AA67RW1FR9F75R5haCAX9ikVor3tN+DPqixpmoR4fT/Eypq4
+WbTkE8FdWwLCLFHb70s5q+zNXBORa+FZZ01s/kJnvFPY5B0Tc0I9j7+MpOccm5BuieNP6h63MW4
YvtdOzzRQpEh+NT8wLK7Ow2i7E8x9t635/DKZqcBmNfvxjPc6p+XczgMlWksmP+Ec6n2gWP1VuAo
CDX8h1F4PLJOm2XXHqYH5ExTugvicOIZ6RPRWK2My5Ht/dVF2VytKZ3wwNvbuw0IEFJARP0IMsyK
jXeCQGVeKGdh8mn9ur0kQNAOQuHqBNK3salMbJqNu12/ea45o4XFfac7P5teUU5GnIqDSH+LEpBI
s8vhvwAKb7XCy2Wq2kjPbCgHKD1k9YvemHjIKKt8istkCEos4H3QlPwE/U/6JNVN7zW4RZ7gbqYf
IKdN3jTOOoi3bryMa6/7VAMVctjWWh+yGg/VOR/4q1QcitRdnR34JQgWgGIDv17+7ixL06iXZJZk
cCbXVJE4Msfk13+ILnDXDSffTt7dVVLnVdTaDYPIZteHWiaMk9mWtf/3o5Al03EBfREobjeKZvX5
RE2LhV4RqEBbuPWGLSu4PcrbhxMrvVFlNrEfWib3GaoYckePrJ6TNJazz8206udCprpkrikSPGA0
PvwwWicmWM1rPb+i42LBEIBKmcOEv5vmZcR8t4XNUpbN3cGPewOd8O0wJRhl662hvnq5nGpMoT6m
+zzgLhl+wCbT3JjGL08Wa3MvG13GQ5q7hSYD3V3MglbDwQwylKyPZmkbaJc9UD+gCRCJJgqZexR6
XbHYGfJeChZROS9xOj82sWTfrbLQAyPTxEtZT8JLnOgXRSnxK9JjEoB1nF9ro1Jeb8/KlRhHzo/M
norJJji55QV/3MMx3hZtZ1dSUBdL4yOwpbhJRGvN346y8SfJtqFQbaKPu8uuqxQ6LFaUn8xCnV0Z
j9JzUuRHghpvj1BGYT63E5T9tO8s1OXFzEtljQIIf/jZ1ctyl6LM56lqOt+p8Es8uVTng50FxPdm
ORmW0gV3KnUF9Gwup7BLF6015j4KChwqlFR5rDVR/6QWZMsnWc+nsIaX7Li1U7WaN4iueI952Ty6
rTBmBWH7lUu4tuT3EO2WV3hiEpew/GLiB/0hHvX8+1zBhDs5kGypAq2q+Jgkmvqz0cxl9WprWExv
HVP5+1AoYvYb3V4kUKRe6Oe5nSUU4ynY4nkb5Sqy5dqafczapYjoakydxU1FEmG+ocEZ9Dslc2Y/
xTw88qPRkBzPllT8JjOziJ/GpU8fWzFE3+YJs3MAn/pHGg9L4eYZjYyuClf2dRxq/ZMyzeJX2avl
/7I6Rvh8jWVjoixpjISzk/IukNL/5XrvPKcIHJlYQ8kMFQFzz0S5OZOBWVMNZcWk4X0d8+RnZjfs
gCrv0h/S5CjCRX4g/RKr1fDZXBc632n++KxgP726rUYMhFmiluGo9gMMIXitP2ddGV7MtHQgXhpm
e7fg3PYqFOq8sI5U6VFp9TQ6aZB37pIBL2dXleTieyLZ05ey1rvXQseiuYnkDuN2E/szQzzmg5AQ
VLMH5OebtQZwKafoozk2xgOni/WxABt9bbIsOgngos5vS2d5qCh7O3e9lKW6myOHJvno/tfy/2or
721Xn5wUwwEnwxwd/X2eCui1SZ0rpMiZAvq84+9KuY6NPyjK8JyNSb6ErVFLuvd/ij5DXKdR4ZGk
VkIvdq07r1Juls+jXBqfClRKhIv6ZvRubpweR2irxLbWxp3QVYRkAxDJefzJLkzpdUqF+Hx792+7
+/K8gyFE8zjlMMRh3rQPxK1jzVGeRUHcIQ0aJQg0DJWihlZnfvr7kWDubB2oaGDwsr/cimQWjdrG
AnQcsZGHukt+9UPePMtOd2QLfO2bIIghdk0SDzt9lxtUWRwn45wwEk+DoIlF+7DWkeF1g/T19je9
ZcJDr0WZDMUbzk6qs7uhcru2bYkADeq4Q6ZJW8VHyaLSz9mg3XGRLH6id1T6IRj7STzSJ5mLo6P1
9/fs1pAfwQ/Ag3gr9ewOuanWoNJNkROI2FyDYjaFa8zOHFR6+UldhgcapVvXjGwU1aPuR5nZgBuD
Uz20Uv9v7HzPpOmh76NvqW0+mIlm/hrqNb7rMq0+uOWvrAtAEr2FvGTxoNtP1txYqy5XxFovdWPY
JvY/RSeGE/3RkXt7Xa7cNjp1XWhadIZQetvlznYcQdzSiiiIDLPyR2FQ7hssywfIllGCKLTZ1WGC
HDx5rn4fMQDXEj0t+GqXER5H2IozDNC0Fctfx17BYEfNpjv+XfM/TCVdTuBHbFwkn3ebyVJ63Umw
tg2cPJFxLM8TF8JQg55kvx581dUYJyslvm16bGg+vfwsB/OZCS0PJxixKR/cKhLWyZGM7tStqnMq
oFmcJy7fk2Qoo9/YdXluyCQOrvJt7vYxjoQObzy0b/Fv2s2tGac4IGB4GqyZUgSAhhTIk9kO0pWC
NZq47cdm5nVSGOXRql4dmbIKck8cKMTu5ecbskgyqQA272nuPpVl27h60tj30oi0Kk7y8aelytoT
evBHqvNv8z+IdBatJxiugXnu8z87Rk6ljenBHWC5n5a6VqhvOEdqU9eiViH5ZnEtomnPEp4ayjRp
OTtBKUWp32Vm9INur0fYddZBQfzq9/AKgTEDqPJGoFonCWqKXHUCPTWbZ6qG2LKk6RHZaFuPN5EC
997gkkGrfy9sasCYcEg4GKVEymlstS7QlLl4kuusfSpBXg/Omu2I34+nbrrlMHPA5t50obdZMsMy
cgKpTJoXZ0H0Jq7xaqqqUXDKjKo/9ppwtU5LXsp2OqrzXzvqOE15JxArqrFnGaTGWiSyYPhIs6az
lczOOzWzJAxvkGWh3kUzmJzOX26fr9f2xB+D7iWmplqJYLoxaEdV8mdnRtmDZok0oA9PvC6Ojsmx
1uq+ZJkfbw989WtBQuFl0hrEq/xyM/bmvLbwklhc6meIhrSVb2tFcSf3TestfVJ9QILr5+0xryDK
QDDYY/6WwuQlsTsBBtPIIqSc2CFK8qMqeL/wPE/+GXVT8gZtGQOEUtbWHUtdDawsLnFCI4WLpU4E
UW9wRi+ig9MoLRRPrC+G1DbvOqM3nzF2cTxBiAQ065p3je7A/6E+HFC+V88F4Bq0TLRVkYMr+U+1
4Wdbivj97a+7Gr7IiaN3S/RCfb6cUT2bq6SamFGjlPLOleFbPQydQyKPU8LPtEBHNVfi5EG2Ys1V
nKg9klu5cv6A7nK5YCNPArPvr0vazeEeZY+gxzX3SZbT4imd7eGptXThrVpZPcnGKB7t3nLcDul6
t0ma6Z3EO84vlVz2zdwqzmKY7bsJaTF3GcboVAi6qPOlMbxRhlHZr/b0oEoYbk9IbkWId96hsoWO
5CrMp7RQ4hP6FvInwx5nt6s7bOgQ+TvJcZf4sgobZea3eOaqKg9IDKKapmiUlud0pcJ9GjSKKNjd
5BRQ9aRvQlus5ZOO6v9XRYnz8+3VunKEonyI3C+0B4CvfRItD0UjyS0xZfRifKrt0TnJaaIdHGlX
tvcm9U6FCsVr6pm7mEiEkUaq3ZBQGpJ1isWM2GmtZH7cdkBFS174quhFUHGZBLe/71ouu/FW0P3k
9OZhsk3AH5hHlSrjNGLRw5sqE+c60ZrxgUZ1FfNKc5YjVDjr5XthZMq5jtkQapKjy1bM1olOsHnx
4H3o30ps9j70NS4IHpJP8qMtJ3gRplrXIcGcKuk5WS3Mbm7/8iv7iB9OJxPnEln4vlCRL7ktFdI2
Z6Wi3UkxRvSWOtfQs5vKX1V98E1DQ26OB0UgOcMRifDaLsKldLvvNpRvz0WN4XrMS1uRpAkotosa
6W5fd8WdoUQHR/C1EISwBVTEAQSZV7tcobSzLWTw+FAlHeMgtdHQi+VYPgjBty1rIKEk71sChG81
LruXw8ypSEW3tmR47TSlgYINY+vCt0WAbyZVw2BzzMYPXdvGr51jrPdTVKTFXSoVKeUPuJ28gaql
z91+dtIPt5f6N/N1d+VvgBncKhAlgKXtlvozSB1LyiKrcIKpN/1Gcr7PGUxDeRCnMjbu6ir/v5yd
13LcSJq2b6Wjjxe78GZjZw4AFFj0FGXY0glCrVbDe4+r/5/UmGWh6idWHTHRMQpKTCCR5jOvuR2r
/MEJqZFE+nMxyb9n43pfL8VN1NbvhmY6THXiGXL5fqQwXveal1nzUVKqg4qUseRAq49YMIM2+nB4
WldFWmZnfi9cpBT9BGwAsqbwQj19hSQ3hwyKgx2QIIF0HcCnFPWge51u3ClO3/uWAIbuzJtYGtt5
o7EPXoFcmUB+c67ki5wN62rawWIN3YcwSY1HB9hESdF7znjdBjsosvf2d4jr6m8grqfW7Qbnq9RS
knKbMVkeF8jm30KwjXhXzfN9SnW+cGMjST+rkoLA5YJS6kueGT3mrBUaqt4ShupvWZgqe2zeSxve
gMsLv5NghOLi6QzOAxr2cbnYQe98zfNivUX6trguaxBl9ohScytnJhbJbXbQIpgPb0/lhR6t0GbC
s4zCOcfslmCah0po1fBJgpR+sGulza0SdldS2n6QI5vWt1IG0pC/Lx3lOTalP3WoMmrS7UnxXlxF
Fq0j8qMf1/fpHCjIIUcZYDTcMJ0HZYpF/X7lviyT6OCEDZ7E4fe3X/zS6QPannRIRIHAmU5HnIYc
rSfy4qBWJjSICtvyqpgj6O1RfiBntiuVEw4PBujFwq/tdJgqkVFyGbje+mj5AmnXDnCBhpgCQNxX
syJx64xmeE1D5XrOyvYI4njwHCU2PtrhDHk1sfQrU4maq3UVjduknI60suO7BcXGW8QItSCvKd/O
Zpw/oOr+8w1LIaouMEECZIK30Onjd6smlV2t2UEzqtktLT41kNWpc+MIR0tnTaX7SJLmnSPl4qch
RobxLMSxti4d1MNXlFlWO6Ayk1LBbEzAlo2xEyFc2nYUKmFL0a4ky9vcC+ba1q0WTnaQK3YVwFoy
KYtOTtCsVfrRMJLuDhNU57YoR/t9mzf5zvCXqiEUQYTADMoEgjx8OrVhOzZOLjF+tqRIrRCOEUtm
yXUFMsLrw9h5b+XJRBQwra5sZVTPzWHPzu/iTAvYF0g+bsdt81OqE6BXI9UPO9YVdwkt/dgjueG/
vQneHgUr4dM3xXjRmqmc24Gktd3d0JUoBjhSvzOhF0cBL6cAMAO2b4ufv7pLqdosFFg6lqoyYDUw
KJYf2Yi4/IV3AcuC3hEhLVC201FyI9MKfRhZm0kccSCb70vUEHcO5UtLExAefEF4TkID/XQQ1S57
JIM5Dee4VB9ze00eVodATFrs9KjlFpohc4fwQ1OpB8w99wpVl/JUel08AQp+cEu3LP/Q0rJKR22Z
rRFb6Eyl7QrPOxswN2hs+0tvOulvupbNlYupkoy3uWxIGe3cqNFvyDgzx8W6p45w2SnDP4eRmpvr
SNVo+wCNLHodpYHyqLLwHlFTKajttQ5MXzPV89HLGqt+XPGJw2x84L+ulDWik2I5xTPHZ/SsOXn3
5e2PeilNIdamb0wMBrJf/PzV0gGVEddjkxPDVNDDgbjjMJxyK0DRnI4pOfWh1wbDm2Vr2YkAL917
giRMR5EzCIbFZmRVbUwa6txCaxQ/tdhB+I2Z/aa07Xt7sJ9ja90DRYpoYnshvR5xs4D13AbgInMP
oaXs00b5llvqeoT55a3TKu3syUvBN94bYMCQ9YXXtiXsNe2QDNnALZtPUvlb0VZz49boeh+aDq2K
mMjjbu1Qny0X6VNs9s7NhDqlP2t25g328Afo+p82CIRczrUu2H0gJcATn85460j2INEECSJU345l
qY83/4es48J3PRlls4PXMW6jSBysC6IEV6iJ6wGqgCZdxa57yqIleZTkv5BPocFmg2CiqEXaLYLm
V6uYtTtJjjhmtWqdSATWxTNFcePtvXIu4MUEoqODzYq4OJnE02FMfAkV/Lctikvq+M4YnJh4pWj8
OVbiQxcp9qc27Zdg6cLW7/RFu6m0Uv9K/3F8VIwwv4kzSfLWAdjF2w924dAkERCoULJnmaLi6XOh
Fqv3Y4VCTbyarcsh2QnPSTKlQTiIZwXNM01SgtHQXmy5HT++Pfq5iIyDpJOYEyQSYORvLSsKEpGV
ZkYYkDKOreek0XQfh8ZYewn8DST68Df0M7uLnpVGaKcIUn/sJpJk3a59Y+D0CGbYtUsSFF+ia3zA
jCmPg7RKcrEX2F1uZuf6zmNfOPkg05IbC1IowMjN+WPNqiGlk6g4Oep0vwxDcdNIzfDJybESlkb0
UiwKX4HcheYO9+bCdU07gl4xVHUgI9veaiYrFM4GRBGoHQ1/KOk8eOm42jvs+wuj/IBAstMx3D2T
93LSPB3N1bYCZcGr1XXsWutcQ68L9+3Pf77foZsCtBQ8PU65bTlZzq1Wq7rRCsLOyX1ZyuLnOG1T
nKdn62om7XELJ8yef3pQ0WwBXQQURoBiTlc8y7GuMwXrEj1Uu8ZdbWd5qhzlJTTV9q6q1/Jba83m
TgB04UinbAgJUxQs0BXbtnnwNEqoP8VWgHh2dEPBtXteDGoLdqRoaKtSL22UOnxoHTAn82w6D8iH
1EFl0sTsbLrXulX/fMJAmYytTy1TQF23mKB4sMPI7jQzyJ0wP2pZM1zhcNvsVB3Ob05GgeeKHh+4
Lmh2p9Nd53qc4F1mBjje5ceWeMJHScRHUW8mSan2RGT3hjNOh+s0p+tZVWYAC8j0OrluD84Igle2
htBXk/Hno3S2P8keHTUNIcof3/3V9ZHkUiut0mIGs1a3V3NPDzavpWln+ZwfOIwiAnTOaMwet12m
tjM1LB06MzBDvMK1sJvfjVqkAcGTGA9L5DsLxIG3JvMeuVDM12ngQ6ERLDa3PkVhGt6n85lHtVPk
S20GIKAlb8k75PD0vLlOMmvca0WcD8XrAedgQiEObSubdY48DgGkESTVpF7DyAuv5Tlr0p1D58Ib
CQEgbDLo3hPTbUIZagZFBOnKCPJYim6zJFWPIzCioGqsaue0vjAUrFoaNQLJCAtrc7nqQ4zYRBnD
606kCum8tfFwHnH8ulr3SkEXhxLCdsKrDHjW5jvFXZx07eToQWkkVSBNSOBGkzpdKfAIdxbjhVMb
TzBTxvVCAAK2cGwaaW0fr7oe4IINzzYLEX+MI+NBXpPsRWkV+YqS3brz1S50JphGdoEOoxoS1JYy
LyskTbhTa+jYkgQ3E9J2c237YW7pN2OetehgjvrzFKnfUkdL3mcaMEK8YJJgXh3nKs4M5WZFS8Q3
c70PIjvLg7prZbdHzOjOCqdPP33J/CiSCVitsHbbJO9kJCFJ4EqvodBtDjvOhsDTQaId2yKMj28P
duHMI++k/czcCJy0WBuvziB6dI6N/JMe4Iqu3RJ6GFfSIo3oHGKAskjF9NOof8Is4D1ku0hzgrA8
HW/K64ktDCI3XIFttgos58Iukp23urCif7CVMHQWshTbzWOlY9rUecIo5qI/m06+HKJ87ZH75zh/
ewLFA28OORJZCOo0j4CAb2GqOJLnpZZaVAWXVnkMnS5ClCDZC7UvgP0Rz+IUR4SbZjYt7dN5awpr
NpBsVQPMiqUbybHD5y6LarpS6JhkbqJL1cFu6vka97H5e1G1S1DO+nzdog/xSIvGuHVM2qFG0lQr
ojt5jj6FkuG9ksTuYMVr5wGKNJ+MPF6Cn50gmsOUM0XNl81nbQ6yXmuq3qxtNcgMiux5HX6z7Tb6
K4MIKRfEQNFF3fbQlGYtBkSU1QA/7xGIXNV9MaOm/PD2q5xvFmySSfPQlqJIRN/99CPoRZSliBFQ
WkZhz6UPE3tr35MmAKNAJTrZc/67kOKcDqieDihNkLzT2bQQu5D6myVvK2qXcfF9qrLkJr6L4fop
w+iRnllIvQxkYskcB8hCTZ8LnK5gg1vOc9dVzcFKqHGSQ5ZXXY3A3tvzcr7deEzaaqJ8TENl2/DT
krUBtGdZwZJkjdcMBIL1JA8uWABt50NfoEQyFtoBFHE5r7hKTqcE3yIHDBf220mEFCLUs9ZXqkrx
pCadg7CsqZQj330t11Xno9S0+GOmS55ZNuXOGXO+8XkQzA1EJZeEbkvt0x0yNBgfVoAj2XicQrTl
tcXZKx5dKFozDEwC2gEQZs4wSlG55l1I+5quQwTdH7LSMQrjwW3shuzKqFF/WZBszHEhu61BQ6MQ
qSg73/fSqwpXTdFvBEe3xWVVaUzaQ88/iCNLx3M1rjxNHvSfPkkJ9AXIGPgCqcW2xSjXtlIJQ6Yg
6SfLD5dpOaalVR7eXqsiRDs9rxkFEi8SQkLwY7t+5KGdYdGogtJmAQK0lfmorNb3KbZIulUFxtOU
FTcqMcBO6HNpkwiZc1HiFdo94sFe3bRIyvZh3uhM4lpbt31nhIcuzLEKV8q9oS6dU5xOhN5ATBEn
0U6HwlNBk+qF7zUNc+mPKR0tRUlSXJV7LnVD//lE5keKRosIBK0g4JyOp6B03UnzZAWmulTX6pDk
bj7G9k7ocPGtON/FrhcH8OatRmURwP2ZykJp2R5dk5o0PCmPSTF91OYmf3p7ofygiJ2tFNGIo1RD
+Ljd4Al1vxh8IDsPUNOhKpvZC51BBYO8hIEaadH1qo20kKhEAF5N5hsVb0hIH3V+LGb0eAkUe1+R
e/1aTjVUI4ox93sp+QMmonpPJ08B8mtUR6VX6ps+Gz+vOfQKRwGbMIbF8FiWlnaA9BC5aIFEvoIU
u98r4FCiNCxB+q/x1dsvfGl+qaIRnAmqj7ztS2vNoNXLSkVFanM1yPMsDCg7MB6cANqPmrKHKRUf
bDvBHGvCW5M+AFL/p8smowEoh7FtBktflejsD45nMY9+jKeGF0Va7XbQY45o7prHifgrgHmCMcDU
xo+JPtnHZhg1V4rWJTBWDHXyQZ+8RYZJMnaF4qKlP94PmP7cRdyP9E3s7sYJ7flom+PkD6sAe07R
cm2tTusBAZMr10FN+Fi3If7IOHtoHaq1ZmW7jGKb1YztVmpcqYuW3lYz2gL/USttHyVtawVZAYGy
ltbuJk+591aajC9vf5xLx9brudos/lppYtYYDaLOURu37Qvtk9EbymMTpprXoEh/hbyc4TmApry3
R75w+IPnQkjOIeWliCCWzatza44qR++shGN5NJq7YUZbXcm77vj2KBdOR9BxgkpIMZczchNagZKd
MxN2czDmPbaPuVEfE626m4252zlGzlNQ7LhejbRZdUWhIXWeRxwjUWR4mlpOWGIA0pZWIEeWhGVu
K0vtX5lEuBPEwCJI3TqbSPA5+qZLuXWMcr4qnVqiZ5Du4ZkvTSLVeNpjogFkbAuFcRNHtV5TKMza
AYUaWSrRS5vUm14y9jBzF4fitBAAGrC8W6PjWGqTyFByi2Aza/zGUd/D9k2PXQVK4e2VcaH9Qcrz
aiixQF8twKrIBzC7phlIpmHdO1ZcB11YZXc6HKxgdsL6i1Tlf6b23Lvm2MQ3iU2sN5St5Ta53N4O
pfktB/C/ExP9fx6L/gc6cReoO/1YOklfFOwLrZTlK0vBNNNf7EpVD0klm64N9wtZimRaHuti1Vs3
NJru1p70uvMbHDCO5lIBPUPnqPkt6+V5r3h6IWWk+i6anMCD8ZLaigYhcMXHH/lEemwiPREHdTXf
ro71RXHWx1gCVSUrJDA6zLc4fdKG+Tiq8f0kEM9DljwttXRtKuWnyui9RZMfOkvyphUB2rc/7/nx
QrRH4Y6LBzYM4mCnX7ej/dirlbEGCOqH16i8DZ6MDuDOIjq/28QoZOjCZ5gkUbSyXq0hO5SNATGy
NTC6uCEbyO/DLHxQxs70LBmq58++E7cRJWtASPBazio49RAmBkQlNRhUrQkgE+aQWDvp49uj/Ai7
N/enSD9guBMRUXnYvBRFImvtcsrjtiSFIAOGabl1jGg89EmP8hd+VEGhdvUxwvnErddqOmJv1/jE
xflhmbXpIGEZcMiKJT1Kea4/OEO63pmTCfad6/WQmqvy8h/QMRRQ8AZ27TWm13JpTQdwLboLY2oP
2XgBGseSpdqPPphAEG9l+Ja1WSIr081AaOx9W+quctHXGf1U1tF2D+fek7RRvZLUYn2KnRLQpZNQ
/CgK45jBjwnenuCLWxykHgRuJFUETeN01eC/Oy9p6phBLLAtXVugYqRG+pUR6oWb5iuCv7aUeIXQ
J5Rz83s7liPE8zxziexHd2rlIWihse4sL/Fdz747xRSg5OSdXJinj+VIoHpygoWgi8M7QqLyvZlF
zft+RMy4luXvZmLVxwLKb6CtKFS+PSnn+xUmmeBmcoUSJG5rIOo0ZqmZhmZAqrj4SjKvmBUle/7Q
5/uVUVACpV5ENIoq4+krDko4dRS/abRVuPMa4TDdlUv+UYencUh75+eRTAyHSxx4TIv8bAtREFSN
IWktMxji0DqEs5b4jYqS9ttTd6GRxzB4VujUosk8t6JfRRdrijTRYCqzbHCRUco9Su4vq9o4/sL/
/zItSG60rXGjRRW60/a9LRl+PMyf3n6Q89nVAZrjvAp4C1ewbRujVTvFjPJJDeYl/0yyqnqGBAE6
cnIbSFrZ76zX81iB4eCM8T0p+6OwdvoxG2PEGdks1UBfJWlwKSAN7pgX8a1qVvpPN4JOx9rEkeSf
LaqPGYXAUJ7vTHP8w1KR0/wL82dTRSAqJpjciovkVZgZrQkyc1ngqNqDIx+0pa4OVtuTk1rLXmXk
0gQakK/FJALc10VI++r2wpJ3EYBhJZituncr9OoeCSPLQ2co8+HtV7s0FAU8mQIJNW26D6dDlXKB
ogTaXsATSvkwJEDI5N7Ges0Ks52hLq1CU7wWhwhUyW37E11fCOS4QpBq6vqjVtX1DTK/9SECBngb
1mWzswzPUyjuYooiMFQEOXOL8eO4XrI4qXi1VaYkOFHWOyRYv5Lx9cUhlJvCl2Al+nPu7O2A80OT
oVV6BDBxiT+2PpQAzhO1i3IlwOi+vapwMHFLDG52JvTyKOxnZI5Q39uWfdZeWhrFThTcfBXd6wcq
TGgf7PmbXVoh9EBJBZEdgty2WSH10NbIl/LZhCsALK9lxbqzxkRGb9qdF7q0QgDlcPOSOIFY2Wxm
pLQVmGWNEshpl7tpNJt+Gw+qH5H5uz0k4p3U8EL8ATxYwVYNGS8DySnx7q82mkDprZOEzHWu9MmT
ZCMYpMuR4WZ4MhwKFlDsauiJ+6YTqke5kddrXW0ary2tzgunutxZsefvz+OQ+yAjI0Tdtq2TsCNN
paktB1SSzMNS2QMovgxTN2ijB+hWX392758OtwnFS7lSRo4gfA87GwqU3CTBxH0ZwDL+8PZI5yuV
eJ+NLxRjiMu2B1qHkkJRlIwk9D6unCacDrlSNjvWM+crlVYiNw/1VjJImGmnX9PuSiR2K2dFbK4r
rwnJo6AE/nlN6W2vxfwDIX8ak4FEQ34I/VhgQbSgTsdyyqaIyDblYBi6UPMmeQ6/rKVqaH4zofzj
jlIXZv6UhytRGa7qtylA0zqI2ioebvgrU3SoOjWWrqQwq0eECaX23TLb2udRT7XGWytr9WM8+x6a
eBpKDFRWsMC92beo1JaJ3T2r0vDNSMf6I15hqeKG9bC+pGvYTm7fDlAi41FS6VCkU54/xvZEHlAo
aaOg/ysxLVkL9HW2qo9yPinw3bRJ/2J0A2fwLPot/s9+fpN8HigKdQPBXN8cIbg60TM1RzmYu6K/
audEJkeN489vj3JBNoszV9Qz6VhQFNmqH8QEp1DR0JAPZ4m+bzLFD2W5tgjooYqQ3hn1IqXwHEoj
9bEya6CY2mP/5KSDRs011Ja7RDKm22wI+8d+zUKYgeCs9hJTcYadLhzWDSUv0VjB7mkLvlghPeVt
rfRUlGe05c069uh/2GgOT/Y6+3OlS6trSKotXzVjjl1nGDpAervcNCbqIJPe+w640FtKIuFXo2uT
Qphj9fl1bYZacbScnhgh7RsNbEPSHYzOQiZUa+rkK43i0bmKEoMBYkRkV7fTcI6EkmVDzKzAXpUu
yUypuEAQ6sbTuyo8aj1VQJjPqvoAzWe9S6zOepb1GQcyuenLzg8tHMNc1Mri0kNtcjgoKmIlnhIa
zuymlTzC7hrV7m5J69xL4avCFC6y8mtnlJi7drKkfE4IUO6TCseV41IsVG9QmFcPNtrvFZARkOpe
mKJH7HZxq89+bhvDeKc5RUfGpcXopcS0I6kEU5Z/e0GdBxAgcQjAQC2AaNK3yh2TnCXqXGZLoM1m
eSs4rb42xcVD20sAWgonhgzelY9mNu8Jz56fl4wMPoMKIonDGdMCt1TawA6t+daQx6MKLNXX7HLc
WYsXRiFr1HBX4eazUK04PcMIMnVpSimS9EM6ISW7Yn2gz+ZPA0QxrRB7X7AvCfw2p7JiNBbCfP0a
RFWf3JpgxLzELOy/8C6vR9mEDlkDVVxr2xVyUTP4RbNUgaPB53p7RZzfMLwLoA9iBSYMBYnTGZvs
bJJQvmLGsrJxqzbRXD0rVy/ihNtJHn9YDm4OCoB0YAU5MzXytk3duslbbWwWFVyHPlBciOcif2nJ
qtqbXFJXTgQpb+66WY7KWylrYU3H2oTPTCQvleSmmmSbh37V+691HY93jq3H4ZUeLs1Hh7p37LW1
BPethhSIllfjSK7TrgOmfVWpPvQhnFl/bJR0r4p8YUex2kQlQRgvgHc7nb8swyBqoToaLHZm3yxT
H9HG6QSxVlZLr7Q76SAVCxX5OLZ++g4SqDoGBmNFELMlYuXllOKIk/LpIl328xR6PCVk+a+MIhCD
AuxmkyqevmAErtdKFnsJSISosxrF5EtauJdenMeJghhAvvYvZMrpKK3cFpAYdSgAixZ/Wo2xvwKn
mF9VCAB5hYPw3NvL/gLHkgofjRpRxQAvuA1Mp9XM24FebFCAfL7Ne3WsPCVZXyItRHibze3ONdGw
syjGJ9hSzhMu8vWVBVbS1eyxfG7LtbuWq2jECgzvBmmUkX9LKjBNk9oc9bYhAq/TP/Rejj9CHyp3
jqDz+RKnD6cpFRBgC9tOstnV1iA3+hy0ujIFU1tmd/GSmO9DY1Yx9h3MncD6AmhFdLbgHCJMifKD
vjknCG7GEGWXGc0nBwR3mkQ3SdyFN7MqfzRnLQ0QKYFAgubhkZyj8JRKH+6TWvv49ne79Bw0bETQ
LTr1VDVPF0qzhKkpz/0EYLWsfwO2lUMOovv3VNVR+6ckUZQBJDAV5UFrpuVdqVithR+c9bXUp2JP
quL88CS3E1pvhIGCC7kJmec8MVgaP9S86SlqrTXcGQjN+cWSqz99GwAXoqTBrS0Q5cbmzrHSGNOo
nKHGcYq+jIs0+B3wnZ1849L0Ur2mHkRsILjlm+nFB8sxRzOfAgrcHxDVCb18pFu7rAjGzPnd2hs3
szXpnqSO10af/k65YQ8IdyGFJVUkqSKtIrYGFH36idXFsMZ8iVnWGRpKBisJj0U1esx1rXGp7VU0
ARwtmMuh8Ppp6W7CFC+HKol6r0hGfeekEAv79NLiaahY0d2h+0Jaffo0WU3pY5SMMSgSU3uuu3r1
p6GKdtiEF1YSGu+oqYmeJ9X6zTWiNDb0iI5RpEZtEOKPuvf9ag6pK0tat/NGP2oAr19JUBZFsU1I
kpK6bms50wQlnHi6CZRJVnHiS3tEzWQ1TpAyTmJC5qhdK7dWR62HnFUWx9Gshttcab6oRTHoBwjQ
KQldU2U66L1oLdwh0qZPbTkq0g2WgmmLXEJeQu8gTH7o+nj8ZCHz80c+Vng8lbjipqPMusH+y9zL
mLb3sXg3CnGcUaLnAUL39HPJdSnpiIfhZAPi7EDqaX+e0Wf+NpQaXnx9bL/LQyP/YktZdK1Xk3Wv
11LtouVMBylB67rWx/a2LSx1cdNMdngpxTqCwQUmHUMsf/s0264t8bDUQinTgDkSqIHTh23rWjLD
eWiCSS8tL15Xi9BlWndCvO1dwSgsKJRMqFwjX7ft3IdWK1QC0iYAOQZVdCDRyeO6csNk+VKCJnn7
nc4Qn2I4irywywDiCyjc6UvlkV1gcA20aeoy51AMy+IP+mj6kvB3tlejA1TZaO/0OdaPsoyrqVOk
0rEzmt/TduI6VaPuYHZD56qZ2rvZ2jbX6OqoB2Cqe+nQWXuMZ1X5n4D2IucNDGDzrODs4pGgNKhi
M36wlia50/LYeaf2ZnutSBU9ol4LW/wo2uoZVubynFqVqP0vIFVSPa1Vb+0q7d3q6Hvi6BfWBn0c
Gg6oW+DJs9VGLxdc0Y26aIIZs3bIfFocZFW05+5wYbsQBTEK9ALKTNs6htXIGMOENXbUS5s/INLe
3eM2NXpDUhr3dVia96jRZocYed2dVPQMFsrcYyiAmRKwczDhWwJWWKho8OF4EuRG8akwK8eNNBk5
ljaTh/czRmEPYQcNVu/Cz3VmotGczdPOdbc9dZGTpHQv29TTYRZRaDn9/Fg5G+pkaWMwrpiRJ63Z
3TQtFSwENfZExi8OJfpVQrhI4K9Ph0IJVUp6G7W1NbO/d9miXS9V8mIW9R4d4mxexUuZ5ATkWCQG
KMSejoRieFXUVjEGTYgdqRxjzmNlmfbeXNro0GQItsyI5/nhlLcfMrlcD7r205QCnoHcWARoDhG9
tr1hzIjZVkZnCFYb7IWWFD3XRb93fF6YU5GB2zpFWBm75M2cpsbqQJ8MBwivZQacsgs9EqXhtqAG
sHNnXhoKapbBvFJWp9F6OqlxByjPqswBBEou+4oe5TdVtTQ387QnibfdkWLqQIayL6iZw5XerMnV
0OYpjmi7x5ZcepFEt2WwjezYYp7taqvWPePh2wdghfa8Ms/sw8TQyEpRcOayoHu2eUls27R2qtsh
iJJlwDpMU1yjHqDWO1HrKvFaUq+Ny+Z9F4scXF6vzAH82aC09e0SO/UxVMlx2W5GoGlFhsuhvn5o
wjLdyX0ufQvhwy7wNgJxI37+usVBJyOMgZUG8gQwwUSo/qqN6vEAZNjY+ezbQxicgIBaE01wRNDN
3yS/RPTLgMV8Ezh9LXuLTlg0TOHelflDS/V1QMYwBuUxyqcC9QY99/SNqHsCk4iqOtD0Ae1vIKvL
F01mFbjRYtk3MzY7cGNwTX3I567DQDuOcU8qF7VVXKrbaYLKpjaFh7o0VT+Pda0FC2j1fguFKLCW
PB+EgHpYX9UjpHaX/F3/rAwdndh6TXCsjrKuWkhkJ8wY0EOsbxa1x+pPThKODRnzaHdxpg4IVtom
nZebpf0Hv0j+buhD/7HWtSjy07EbS7qtUOPctU+qqzQfSzTew7z+GqZGbLulXhrAXcxxjAMnNND0
sEtleGeMCo67kZYJ2R6E+eW4WD8UWQjYi0zHbRNd9+lYVeNBT2UJwoCU2JRYzLp7mtZuSXZCsm2w
xKdAS1XEA4L0eX4lOKk+6alRB3k1zr6sZfXV5LhYNNVKYu2MJc6nzWcnKKOyTx4PxsrcfHbkQxZQ
20UdgH5t/cJRQx+F3wzUDd3r2pJCHznQvRv/hzTY6aiw10xsWUXxiGhwk9AMNexPUN8Jb9hJIEcT
Pc/8wmyFJ/m4Oo9GkzsD/cIpBQYc8mPED1v5m2HF2EyvC5SVxFzCL+jzrNNhMZPloRmyyrjSq76L
A11F/DZsQzOjZ5Wv9WFGTn+5Np02eV7g8I6uFEPwPiRNH6puie3DIXRiZNQ0UvfZk1JtxmKIvFD1
6eBCv7eKPoIwHZn9EFhTlGRoSCgywvRag7MsvmHzepjsRFuu22xevsl6MdJ2MqtrXTheLjIuWQyj
Dx8kNjom8+voVNwVBgSUtwPfs/Km4RCswVNGm49rl6jydBeXTS8XUt1llEL4nKmU0lIthmF9StY6
K+CbVJmryq1Wso+yuD/2fa31FNN66cuao1h1La9j9V0b1gToG1VUdygKJJz0RCbbShvc3t1uXHOa
JWvXH9K6NotDlMprc0SRDj+HqVyq4untlzpLxjmQWCLCG0YDEci0n75UHA9anw1tEvQYZMNWGvVh
9XVNap7CxZEszCMTp/YyKebGyKHRtf44107u1TNsskNl6wql67D6R/D4X9/m/46+V0//WK7d3/+H
P3+r6gUkbtxv/vj3x/F72w/t91/uv9bdL8FQ/vGVc6X8H/FL/v2PTn/F3++Tb23VVX/227918o8Y
6Z9P4n/tv5784VCCPFzeDd/b5fk7+Wn/YwCeWfzN/+sPf/n+47d8WOrvf/v1WzWgzMRvi3j4X//5
o+s//variSguMu4O3T8uIS4FUV76r9fj/fMvP3wt+D0PVftnlWe/XHf51/KP3V/0/WvX/+1X8DH/
CfKS/iXCiMIahWhk+v7vn0BiEiRUSlzI0P36S4kGbvy3X+nU8Y8oQ9H2g/tASZhrE3LtP37m/CfZ
9w+KC0sHY6xf//XEJ1/1f7/yL5RpnvC16Tte+eSA5EI0f/wmCl9IVdC/E7HSq5se2SFbnzAPfBlu
FuRZ3O63dScD2ETL50NsTkPoKH2rrAzh2x+jr+Nv+eNoMRIeuHsN9tOw5WykbS8Xq7QqQ3AyfqkO
7fEp/7l06p+/nh4xnxH3Z+MMi1QOZaZDHHyZPJwHh4f1BZmUD/VDErxaVf/8Rq+/yY+U8H/vj/OB
RMz06qPoymyT987xS0kzPgZT4loBcYjzexxcj652Y9z0N/Vt+DT4qTtcL377oB1AnZg+qnXXpl8F
Beqt1uHtp9p0ys+fanOX5umM/QRVw5cWvyRsoo5B9d05DEF/QAzz6/xp/DJDYFL2Zv00Wj8fdhOt
x22o6o3FsPKN4rcf5uv1LqU7/9J9HG+Vm9DtnnB8Tw23vLmxPvyFVyb5wdaEvgxV+c19IzVSaupp
H78o30pkPzHC+VJ5w2cUgvQPLU2AxyxI1IMxudnvb498Grf846VfD7zZlo7aqq2M4ObLtBysyFVa
d/30rTq+Pcjm5jkfZbMzO22MkSEa4xeUmSw0Lz/LDZ40Lg6EDKgTiAslJA9m09vjbkhz/xqXYizi
01zlP57r1foekyolMHXiF0o6bdkhlxAtIsRwuJWpmePGo8nwlc13FE5zb5mvNXlEn641+1tLkXJK
J8jfRePQenI8V/e5Aiy9zzIfJ9v3qdR+kUr7E+ih9FCERegmCmQaVfqzWqz4aFXQvICzINugqX5W
di/rsnYHZa0j/+233FS+zt9yk9kgJm8tMzXfF7Doj/1TdD8/J57yELnjp+V35bPmVnvINPEbt+cG
yc2/53VzbpRptIyjusYv2nvdpj/kSq5+IIJx7Ucp9uzfbHXvS4rf+NaImzMhhG0+to0SvzSH4mtz
DA+L7Q2HOcjvZI/YTHYO49Pq5n5xmF1l8bAb7FCOtb0xOyYxau3udIyv8uvumF/x5+xR+n/cfdly
7TiS5K/UDzCNJLg+NkCefdHRLr3QpCsJ3Anuy9e3U5lVeUSdFufmvMy0lZVlVcokEEAgEIjwcHfU
rTfjuC45EIBmxoYBeG50R3/1poPVyH5a4RuL3bC1D4kTzlQWjEuXKN6XuBOgIIIaxiSCQ2diTrQi
CB4SCnK3JRiC99F1dl28ocMC4lVMcn9BUz6/s56GLdp/jtWDAgJFN3iuoN2zB6Gkse6v1BsZ7lyw
/oE7ntsBwwNxsLW0UG66qzH+pN47FOmfQM/wBumFSHFPspNf1W/RlUdD2m57KmiiUn710tI50qPP
5/F0n89nOLFlyDWjR9WX/Aed1q6/bpz0KFHgJlgW08GR3RbwHhpt/BtrrdG8X0DAlaJIt9BeDVow
/1mmHv6Z3/huTW2nnrsjRkf10+dNtrjv+yHVFM9/6Jfhrt/IPivvo1W9bFZV5pgRtaplt1E28s7f
kCt7J/SZD/hsk/rpAybnIG1AZdB4sICIip228Z9iZ1hlrNi2VxG7NVeh020tJ2IPxaZ0bDYaRb7J
WbUp9/6i2Han9PXq5Vd3il08GlnIHmvWOOTJSrBaPiBR++xBvS63rUzFvt3OvqtGA/32+Ugkjj05
iGumPSy+GgVSh+rUQ+VUTrouVMdY2r/0heKki3BhooOGCte4Gdz6GLxVrLrjzseMt7zku9BSPKJW
ECl/e6mrPgeNqhEGD8G9eq++S9fam+HTapMmboTnEOjeCW3n+OEmxdg/ffT5qJPgYih5pJM0CR7C
hTjqK4lelbtq6W/a7dwRmh1qEksUwhS2J2Go6JBWNNnDI3iLYJ263gGOM5txepO+r+8zm0QQObGz
yMzS4EFbAkLgRI538FjldDvoFDLp0L1Kbv8kr0sH4SNt1+VN5JhO8DCzqxcP5tmuTiIMs0/iwUww
aRzKJdQYV8MyfvWP/qt94BvdJa7YNyHM2zvI8J3Ln0efpAv+WgMdmQJU5WDaU2BNCpUPJfGwBrU7
OFC6PcZOsI0d35FYwMRH+wS0jeNRsVG33CkqZ28xwBJ//giUGi8dLtCtom8IrFbfcAV9bXORaViD
x/VrQgP6eLN/vV8Eh5ymDiwOnejbjL6u968m3ZYU0YmTMFel7mYpqE+v1hpL2FFlMks2CX00ls8l
DRfJ8hY+xF9cuxFb7XxnEdEEf2995WqYX0Nf7/niJqFHb41bmC22LGXg/aSE7jmGKOnzaW8uttny
+RTR44Df1enCpLqjLWV6Al5y1y32x8ZpXWDWHRZTtuydq/fF1dP1L7c/Ik+uusMioPujzCDZyDK6
hTzz5rjX3OdbnxH6gY47ur9/dnJ6ew9YLf1VOD077geqrRO6yuhtTDE+VRaEPi68teQmnwuA7gfm
O/irKE7CTb4fn8HRSE+Zk9CbQ0/f9s8DpuBsJce9PtKC7mKGz147i9PmHsBPusd83iDZurhbvfGF
hY9DooSu7mrmsbdHz71/9tYBzdiVjusrZjcR/nfGjljL0Tq67Sv2A/KMNMGcMybRtU5P+xuncfbr
it4uO/rcL5+37K1zCP7Vc4dJgaIXXhN3uY0vL5fHZ7zUEHPZbJGw5YAZRvuKXhvY1f7KwF9JmObg
3C3w9yvqQseDorJC3V+u7rpLi7JuQxi7cTcHg0bL9dWio0+rO3wqYcuGrUt6FVANdrt7ONxsY3ag
V7sB5rxbbWwmsdxxN7uNe72z6MZ2HnO6XdX0pnDXurvDIAyRFmUezOvjxXJKhogUQqZ0+aRRDRZ3
xd1qY1G4931NDyl1VzpiiQxbUbPDjUpXrk/f0B+LBSWbX76zbBfShmyounihh7veiW45ffZZsjSw
cO41/iHoho97F9J7m5oOpCCYj3+5ezeZuxFLb+tuFDZ+2XvGFo4MY2uYcTzsMBC+kwm2PwaO++E6
m+X7GOi4h7d9zTa1a9M7ODTAsa/c1F2+Dyxc5e6+3px6tm8c1BsdZVE5q4iu9gTfr27ucbp7mNX+
eNs4i571buHc3e+POn1cmTgRjWMt5aW7gjQGvd9vT/jyyEFE5gqW0p5ua/d4Hzk0cz4IvXl8gyWP
x8ikH4njru7umXu16WGAh+UTli+hH/erx5ZidXsnPLzsgNSghyfOnvpF527c6tQ7Fh3cxpWWmQOG
pq1HcbfjP8uUIohbrLDYYuNT7uCvjn8P8gOO7kjjB925d/i6yt147Ob0+NrSbeeUWBCT4uQtSlqs
b+9l7JixtLCEJ9OJ72Qar8Sh2KRsM0fK8Elg/C14OPNvExStCtBooOXwbybcy6O0fRyc130Jq7nH
TuHArn2215iKpc/Y6+2ycpP1L6QN8vWDRXdj7Nq4+YKwm38WFaLwjYf0yE0xbSARoafoEjgIkDlI
15A8D5i3FGse0fgmXFRIQLVHY2Why8olLIXB/ez4J7W+v26fs+EnN7Dt276hpeUYE6qn5+zQrU34
wWXgkoO3Mo7GQmyi41wR/NJjx0ZNfeSoHzGEkyhD9iN045E2eADIX7i+7l3ZYJyhkpK/pGj0pOkA
GVgOwau5LN+l+A0w3ZFMb5SytiZvoCSxshZ9q8FD6w5r+cP60J7aR/URLxKxN6+kW+vPkPu38tP/
VZdV8RIHL+m/KNLUL/W/so9/3VRIUpdV8Kv8/yADDYTGmVWNGe4vGedl3b+kwJH+mc0eU9afv/Bn
Zhmg8T/AhYVWNJDDInv7KSD5Z2pZMpQ/xj5ldKlBMhkV3JHL4K/csvUH8s0o7iLSRns2gn786K/U
svIHfgFRylijHuUVQT/1G6llJKu/RD5ocZLJJ3IWyB+owoLPGj8/y/Ogg8CCKnjjM79rQLYDSKGZ
MoAsNcGKzvBsmvJweG4GRbsbhA9ardRCpZXpSBbjeHZVc9MGHfpYUBEjz6VvBVeyWnglFOJS6baP
BvKG8rStIqeQbnLZE9dtzENIQoFmClr2Ut5tiVBSlHhJw6+zUeaaSekQneq6ggoSiFpzx+4K/b6L
ggJhIKrvLbVG8klmar0GDFekQFKshIr2TctlZKdUL+SPpVxXh8BH5dYpWw9NOTLQ4QI0elH5CBCF
1zpaSpLcVTvZfCm0mp9yASl0ijpP9A7NuWGULuJkwAxBweKGbaVTqSjLlwLZLKS7igSQZ90oLW0p
gd9pC2lpUDslqgQVAhEnBqSvtbHRFrSYluIYrcKfqpLX+6biIBXwQDetgawm6U8QCYL6puG35SaR
LcBZk6SRjsWAcuSiNCu4BfSUI68ZmTV63SAZrONdT+IOKmw8TPS1GGR1xblhikPLfW2gXO/MJwUU
ZZxpJheSA/iQ7a+lNtVxQZkNsrAV/g+0EYMmgB5zXpT+EjV1eyUMM9LXpNVvoqzxrqVQ4/WyLUlt
URFXyrWU+Dx20PQBtCC+jzttZeo1atbmcMcLCKBQQ/attWwkHvoUzBwBqC95fY/imK+GDGsoUhon
kv1qFB3xmTD06lUBMVBFSaSIZqXKiX6jVwGq2dBxa27bKDaBhNPKHtLOde6hyB9aTK31TZBGyEW2
gdfTrLbxPklaXXfiqoUdd5KpfFgSkRLq9WaX0jpXSoQOPPYiKrc2WsVA0KXhYR8WRg+S9oYIlvWS
fAyBvH8jZZa9g4BB/uiyATLzBbgsll6qEtzmstckTLTItLhRFKMNStWk6rMpJXj1jbZqaaEiVQmK
qrJ5bjoQ2php5nPW1zrHSwLAiVVsGAmgAXq7H2RUK125TIuxhTlENV8diuI5bMFhRo22ZGqmNhBd
06JKc3PLNDZ6VcW2Y0JrZoBqvK8ib5gnRQq4aiaK117y4oM32DEeUr5ZruuAI19soT9fc3tcRvrS
VJsYgjgGZEkdtdS3SkgSz+VCiFtNTojF0sCHZleoGnnKwNaRAuvBo2RYZkXYnAqQh4RrsNTYyJ+l
MVGYJQ3Wq0gHxWAQiFdUajdKZhw6Sa2BtAiH9qgo4AylMq/jt0qxSkBKwfqzE8an+LPcdfJSMUQf
uBVBJzcTA/YCtexMfKB73X+P1Nh7DMpseJEybD1TJcN4SmMg/lkla+IJ3M1CohkPQegtt70sUTnU
EyTxhrFZuvf87tZSGz1kbaQ2h0b4gPbyQamf9S4kL200yvX4oR8i3G/T6JgOg/Ri1mBqcTq0Pb2Z
JUdld8i88jYYErNaE7g/3/XLKr9Bl6hygo2REqsvkKsaqiwKXa8Mm5xZKAkL1hEjuAdfTZCyCuo6
Fi1yWeULcLQm3E0zVdTbShO2sqll0XaHRgNvN61a00II1DV1tQEWEMuBZuw8ZokOCjtWq0AHMCke
CuM2y/2IIPkicoR9joZW0Wrh1UnWOWC4rJGFQp39oIsyMN0CuK0ACriR2e9DoKq0o5Jw+VUKQetM
wVzoWUtgFAy85QIZCpO6UXXdMdfBy77KiZCjXQbgTer0htCv6ljqq1M2lPKAPsI08MDvCKKMa02R
fHVT+H0mb6Q86LxNUYNrxqMDmgBrlWpAeRgdYAxpMLYkKehghH6SfGcOrYFX59BD2SLVzFZmSDLB
vn2fpPVBtXhf3OO5XsXvURx1Ph0hK4DlY18Fs6Co0y8jXqPPVulj7cHyE+uqhC3iia7i9x100yiv
HPIerwnOfUgLD3tFIxK0QK9ZSXULCroSaQctT6EYnpdmt0Al30Co3vv+QZejdoPe4+ExCBMPsfpg
h/sBWGZl6VlNk9GwtyTofbeZ+MUrPvzSy6g4ZnkUPou8M7e+b0BRAAf6lyJaf2BtZXeEwumYhYP2
R/PNbNv6jug8kymOG9CBJPUAdod6qo8ssxxahVOUnjVigDXrgTQdBOONQkLSvhqSqnPzqihdiIQC
eq7mcDl1O/iEekYGbwMafjI4YT+AUrWx5Q4UN5oRos0zqG+gZaj1q7YU+n3WtnHLICHR36kihu01
Ucw5LXOuoYrZtinKSxVojMGMVySDk8kWFjAvBp5vlIB3ETUGL/IXSqMGKEqh87hltQcVDNnoNMIk
8JR7VFfqAAKhgwW9orol4V1gtiUeeqad57QCJrXCdRFi1BBCD7vBTjAf+GMDauYc1DxakKnP6IoS
yAnAoaDGF0dxswgTWwc3sJ58mNwGkSLkE0QBwT0SPqVZ1t2DZVmvqfBk47WyRHWLyoOKG1Tr4oTG
KrQmULSqyl9mJtnrprLLNwuqqld2XkOOoNUaNXUKHRq8rvD1+NSnQZh1S9y2YNPYponw7uvQy/FW
5VUOgFAl2R8R2D0+GpnbH4omZHinRDsEZABeJYmKEkQfUrISXp/ty6SrHoF0iX2HgBfhNgDqO6JD
H6K0VwNRsw4CRZgrS2qIzlLPKnZxRSAEVQQpWhGAh1RrRxniauUBMIe+3EFNCPOtXkoBTCTym9F2
Q+90wtfQd6ubEJMhIY/XMrqEI0pCVb21SK3dppB5tBdqH2YoTcihJzOJQ1RI6ULrFmjo1ID8SlQQ
aqKZADyxbSI/yqnRPNpyWhGXG1CzoGlJCCqRRB8OY+0F3Thom18HRmCBV0rE4aEGRrQ5JEnYKo4e
JhBq55EcrUM7Uu5NMwfhLelK0B2XBoghOgkkm07vWyr0wcy6Jwu06cbSKPhu3FVgZyuXAyKnx8L0
YyR30CN8O4SyuAqNNuCskSUZqHoexTs4df+lsrXmDQpR/A3RbP8a12H2bA3RAC9UjVsHtmMVX2li
q4Hl6kyAO4UocczBrnoVmJ5/B2VtCwSWNcIx2qIdGqkPKYpuAQkDBQAK0sYTcJHDNkXrdb7QSWvb
G2FWCsoprVcp6zIApBx3Elfu86TJrrgNZNIqE3H3BoJgv3RARyegGVm3vlNoYOFgBYdaAPW93Fyj
dbdRaaWEyqYdhhB9wpCF3wwpTwbUVglp0DVdmpzBhiNcmmojE/SfAA9pkQa+cYCCsTsA9s0XXHQV
ulmyTnlEjJCAJjxDkOhAW7h88EEc1rDSqxsURaBPgiRLZScQWQwCKVzZXgmyWQkaKcgKFYN93adD
j5K6Zba3WjhiOIgtIJYKqhmU3VOUUVOpb9/RdR5zB1QECIVSRQcbaJRJwTbSEh/Cq6WEunDbmreJ
CFH+xB3PD0FhFWCjlAUQhnbadSqV4g6/bQnfPgzQfiTQ9AHREqmlR5JKJlmFEhkUltVtugHPb+6z
Ru/1dZQb2h044wUcbIGCE8300js2RMU3tKkHqZWmV7iK9vKWRMyu/X+nkn/ryfs/wqu+QLL+D4Fb
48j/wXH9vwHJwnH+6UHMfMBfq+SlvADC+vzVv0BXsv4HODaANgQJMOj8RkzdX6Ar/AR0QkiR/Pn4
Hd+s/wZdKfIf8ICg/kG3NppqoAj/n5exhJ+Nf0vBYwUdZJ9/8Teexp9tD2c5s1FxACqTgDDIY47m
Wxe9TQYOdTtNWeWiJBsV8hItzaXE9B0EEU4W2DnM20uCYoFAOgfPUgxIhhy9JA1pd0lRIGullPIr
rjax9g1+1XHSM7tRr+1Yk0LW4P0BEhDVvgVr6fCryTuF6ULB4weXc7rWvHKfNW30J1fvb9nn/4KU
DGzlf8YA/md+X5Iy+JW/DE8HOA9BGthdQMeD9pC/DU9R/0C3J6DIBIBDqDeiTPRvw8PvIEM5stAg
TwJs2dhm8VdKRtLIH3j3jPi8kREB6Zzfysl8zciAd2ZUwwLSUUY2BnY8JRLhSWZWtt9CzgfU0QC5
06Bj7WMm4FFnCpCTyt+3kXCWznM/A7T1IlNv1B3Y06FEiezrxgBWgGXKoci3kjYngzDBYHwbb1LJ
7RRkaWKC8SoT1RxrDR5tDyCKs72++vOAniPzLg0C0nm0iiFxBhjypH1DaMCtS3mv7NB45YQxmjV/
FUq49LM5iNS4Omf+4XM28DTwEjo2HRD2r6uXmEXQ9Q1Xd2lprfMA7xHLZ9GcaOCFUaBGNjogMGeB
cm+SLI5xr+tZAno93jXtbdV7gsUyFJCjuCSrn1duUgQdJ4ShRu4aiFrDlCdDQc87THlcaLu8VS30
EMWD04FdYkYP6cL+gGADWWgFNPPA4E9wIA1evgok+bRd2uYBsPb6bc1b3x2EJfZ9U85R7k3afD+P
E3CzAOECoKuOKnNft6mxOJRXoWm1AyFWrSJYMZO7rM2UEG+uDvWGGC0vMQ30okG2pG3kTRTx4qUG
E0PklJld6i5vda9FFmsoYtaYwnwBq4rgCyTZJJ+Cvya8zboK9T0ihx8QG28DJ0jV5okHplpfNX1r
r0IRRbobdfjhjLVPIQufm4bbED1Z4CVAB9jECuuylTU+1NqOBLLvVkp+0KKAO75koa90MFnnSUfI
7j4Lrxo2UO5CZrawyAxZozIeqslZgFjbeFeiFwOsPhNPYggvN6oGi6xCKNJBVpVqdrUPLdxmZR8u
JDl3dVGNXHlrH7xW/2AR0OiMI4KcOSicpxwgWmbKHnJI+k6LUDohXIyUB9dlUaKtD0mzXRBqjmzJ
SCUb4TqSCnLUze43WQNGS0PPISAMuAkAQP7GhlVZaphUQa3vVCXKHw0oNAISZj01TQgknaqiTSSW
o33dD/VSyivhKl6grPDGkNa/eY5xp+EKM2UyVgq+CS0LyN+R1sqkrRH1xrK3ze4GCcc57pDve45h
RlpqtMmNvebyWG06qxyglFCSEuSqW7RTm94ARgTxZkfgoEL0xvAAE7RVkAPOi2DPb35/huir/mwH
wHX8SeJ2NnSXKVFb8EHaWsqmQE2iNebgglN7Huf29wDT7tF+4Ijk1Fbaquop6TdQJa3ttazPuMLR
9Xw5NagIoUUcYSZEUqCEM6m9ZLGp1HZp29uqQTpVCfQbTSoWQaGGThh60YpbyDf+vHLfvO9kSMQ+
55tWWkWRlFCE3prHOH9S1Dsruivn6Em+3VmTQSaW0UY+R3rMsLdcfm7TF11Zt/Hpt+eB4G2kP4Ea
HC6tyS2PymoZIVXn7yQJsAJuMVutWcdPaGNf/DzSt1txfAKcjTTZpLYMUwV4XX8HLmPozlnLOuge
fh7igh2MkeioaWeBRmXagJ2DIKJL8tDftaL2l82Qr60I7f8pN7aRJ/o9dP3kGZd5aVa47NE5qpi4
FqdsCGAWqatcVBiSF8u8b58Kw5xpmpobYmJqTcH7PMsxRNHjcU9MgPEFBEh+XrpvISx2B6gBsBaA
KRXx92QQZfDqQni1v8NB9XizsaRlj+u8ghmk9tbKbyprrkH4whGCUzXxPABjEaqj4yedOZ9a7nM1
JhiSq3uZq6PVSe0pKOdQaRfX7+9xpiauCDs0G731d0ZULLVWQXWyR2rm5/X79tgY1w9xJdjP8GQG
e8/XycixV4C9B4MoRyN1M43WPXp/wn4JWKuUzwVjF3frbLRJsJJEkNYe+QB3CU+WKhST8WB+S3xU
8WzieKFCi1IwvZ1ri5k263ymGc5nOYkBld5opMjDuIV/DXbDZWnX4J7dCFQoVfURpQkn4lBwQEdF
UNdQvN768Tv3Vwla6QPpuS32SfCrbVC349Weo27dZiDVj9DCEy1Loi+7DIhcCy0g0ooX/T/wdOff
Pu7gmblVMiqpSSyjbNYiz46YAkvodBKhevLysy1cckPnI00Mu9Uro9Z72IJfnwpZHPLBf+PFAw98
5OPq8k9wCNJVl7va1PFoTm4/8BCgwRiUcRCVnfIWgBdBas2B+LtGR4e0BcmRD7t8Vgb00fT1E2ms
W44HaZc/SqGT6ChUnUIUkP2id7LBdOp0g6KkESKPa3oUMtVcn2Pqu3CNffnAycp7IfKDhWXD82fQ
cpIRYB7qDrh1DfTBM9fypbNuIRuLMi5yC2ix/7rJgdwZioDG0S7O4gL0cpqBSoCWrH/e4Eue63yU
yTHoG8P3Kr3DMQheyrrYt9Jz1WubRJ3DbF+czki2g+ATD4JpPB7GkLLE49jfRfItOHYcNLzM+K1L
ewN2rL9GQOg9XTCUl4sGU6mkmEajhnZx+idxDCi4DBXMeCPzFZnsSg0Vu6EIBn/nKSfek1UmA5ZN
xMyz++JUgIAeO62Qb5zyTWSBSImoPLhgmL7U3IvhuRUz0K+LY4C/ATmRUX7QHn9+5kTAzy8bQWj4
uzDdewMBQ90y1HPnZ/P6/hbFZYIWnv+MMlkvQgbMMPeDXacC0QMpLcB+DO6vB48LFxrLe4OIRxG0
qJrpTzpyyC4nRTfzFZe82PlHTIy808FdqKmY6tCVEpSDNEgydAGhQd/pwJVwV87auSTNxTFHDYYx
cwFKwkmMCAopOQe9sL9bJ31Dm6yj1qAxTT321z8v8cUTfDbQ6FPP9lHvjLpozNElNTUILF505IVw
SQ19O7OKcwNNQvhwfLU0neXvMvumasSoAMp0srGEcH+e0UXLBPAMFLJ4q+Jp+HVGuNts0iKRskul
Ox4CrNDfScAs/DzIxdkAhgcWvTEX9AkDPVu2Ws1JW0hhsAtVVIsHGoUHG9S7WuXPXGrThsLPSAPd
fegHH7MA39omO4jXmkUZBLuGGDTvK8dKlnm7T19BdUDTdNUxGfgj25HTRWkHdE7A8cJqQoIP/UEm
QVSMXMjX1YzaOAzMbpyojYLpnY/315wrufTu/zLGxDTQ9FqlnY4xDE1aIgo2NwYgPGJR9fGqz8ul
FL9JljqzgxduFPS2wReD6shC1mHiWmpTbRGo8mBnee0pzHXoMaL16Gcrubh4CIMxDFqskMr6unie
WVdSiUajnVejrUq9k0jkQshixkQuzuRslImvqA0prDqSBjuQ9wCQB6QGsnQ/T+TSEMhCKSClwX9x
d32dCPQS/U62q2A3WHvopy049B1+HuHCgcJDdST5QJ4YtZKJDdiNH3OQhAe7Qr4P1H3bZde+uidy
PJNYvLQlcA2jyioBH9TUsQbEK/0412HPxruWXEvtXRXPhXkXHiUotvw9xuTMZCWqH2GsBTvNH+oN
j8DSXwP+ukRKfwMKsYfQLqOTbOUn8JXMPb/m5jdZx2qQc6kG9GtXWld2cx/qT5X98fNWfVIeTOLs
L/ObWMMAIZEOlDPBTtqWirHUV0ZPhwatqyDSek/6nJrKUqtbiqeXmcwt7iVDOV/ccQHOPG+lkrb2
WxLsojqmferm+kOQyNSOfv08y4vjIHwGhyFBJnbKkaGJ2opkX0cQ9Wh0Ly1okvJbWb7+B4Og0IP2
S0QY6Fb4OpmsA4JKGy9FYq40kPIxxdzGcyZxcSZng0xWzEiBpCODiQsRbFOg+Q+ujQI0nGURERZ0
6Bn/J3MaWY1x9wIJPhkOIm1SkqtwrMDU0JILx6g2cZ46gTpnCheCJFQIbNAmq59Jp4l77TQtrwsT
90YBxUJE1CqYko2gdrSuALB5rs/+kg88H23iZpXeAwwtxGhD4ZgPiVRA7vcECDUKTH65rUNCRXfX
ZnC/pssjTvtem1nZi34FVTSZ4AGhAur/1VrSTkQepKkRDXPkC1RkGVndt8CBymDnLRQbwvM5IHpF
H7XLzBPljLFedC1nw09ci52rECQel1uyewo2BupJd7Np2Ck9xRjvIA8GyZTxkI+czF8nOSS+JYFQ
dXTQFZWkY94EsNJ9mDwGuN7s4sG8U7I1oiJgMaOZR82F3BWIkyACBco4VH70ienWMnD1jV8Hu/s+
g1p8AOVE4L+zaGt2ZEEgnffzSbm0oOfDjQf3zJVlYcgTsKUHO7mLqW6e4uJ9CO//78aYPF64Blls
tcMYogGz4ktQn3p9ZtUuHcPzaUyyGpbk+3nejEM4mrpPVTeXVlb/Xs6SwoxbP713IM+F3bFx6NVP
Braz9fI8pSFWD/sv/ZohJAZS+5oLECjU0lvtix1INz2WNmuwgswIUl8MUZHVxlMXlP2IgCZbBYg+
UbLxSk8EJ2tjSAJqQ0LdAa7SWpoyVBe4lxdL5PeUHSnAnGgkCZ9Z54v3Lt41qASCvgoU7ZOFDqU4
yMEPivmrpwwasdBIgjJDQ94AGdoTbACRhvWYNgTG2o2lZdOug1SeKTFdNNqzj5jk9OSqKHigdcEu
V/Y2NF/l8jRbLLt4DjU0cFvo4kMda+IDLMCeIfacIYAqQIsHmJ2x1g0OGsR4ACRP1BoFFm8LGl9t
5tK/aMpjexUYIy1E7JP72Gi1JGtiDFyJGMxDjbYMFWVgFlCqjsl1ywnyrp/JoV3eVjRy4RECry5/
pjXPzLoWfRPGNSiSO13a1/ldhMYV4mZVtVAkx0Y+srbuvQiKdErsIqvkNk8/u4hLF5umgy0RRa+R
v3BiVm1lebXRjK+U0NubwMuiPDVzc100mrMhJkZjhYFhFC2eKHJ2PwhwnMt7YuT053lctJq/B5mm
vaAEAlpGH4NIiXhEdBpGN51Z06QMTk3wK45nbOVSWAXjtND9iCsLfNdfvffgeVrR2wJzSjYDmpLi
eINss5/M3LoXTdJAMCUDlAHBt4nnaRRoOgKAD+uwegoYFzP151hPoa86f+4uTgm6F6CHQ1YDpvh1
SkocFn3cYayws1gQqKzKPoTag+tqzpVdNAgANWUoCiF7MqXnsdtYVKKEK89iIKy9NwgYQULY0rdD
7LG1baH92t4GQBlrBvMQYRlps2j7t58NZu4jxp+fHby0MnGZKDh4YfgCCCqrgs0QvP48xkWjRJZo
TAIAgPfJr3Y2RgLAsQwIR7CzEZ7p1qoLFebnV9xfmGLhDTOjXZ7R36NNjIV70aDnBd7pug+YBLhP
S4UK//TzlC76i7MpTUOKFMSmQYy9q1QIZnvPXPyjk3w2wsQjmQTwpqzEoqU1q4xrjqYy3wdzQ9Mx
KAcMfMY7fW7Ct8DibLyJe6o7Myw6ULLumtBjaneMopyG5TEL1mMpqA42ogPHqC5foxtsqZPa8dGE
xmGR0RzkZ2Ztp05l5GMPgwQz92M0OJonDy2GP+/eRROxUKAf+XZQax6/4Mwg0ZJmQwWuh5cM6o+y
Nof1YOiPaUeymZjpojM5G2hyuvI217vYwKJ20YuSRCxOEVIn6KEEq9vPU5obaWL1ildowMhhpHTQ
V7mabVC6AczBSbOXnwe6uDtnU5pYvpWmNahlWziMgbc0MN7RQjxn+3P7M7H9XkvarKgxxmDeJT5x
0/JVieZEEOYGmRg8MMIm8WWYmYVNibwPIA5mg7jLu4IeHdBvj++5yf7LoVaiNwqGlijxsgXtp5R8
9FBeroIZQ7s8mb8Hmmw/4SmEKDlWzMyNbULerd5ypcKaMbKL9zDEtCBzqo1tAuTruRFVa2a9iuC7
4xAhhsSEiY44tJuEiu4WcaBsLa7M0UddntnfY07OKnSJAB/VMWbdvMhK78LiRDenGX/xhgLKERBn
Y+yCmAwiZO7jZT/gVZF9RDGhRrPSgvdGZoUBLSB5/fMRujQlfeRxBvQdDLxTq0irsA7tzkau30+h
W5lJmiPQ0bgEQUA8M9SUi+MzlYACoqYDh4zk8hQNV9botAdBXABI0rAqbYVauLSi2C39bJmJJbTi
x0dkG5Vu1KBvezjpZn1T1dqmlMF0KoEMe6jm6KkunQp0f6DBEaEPGlImx1u1QAWeRfimIOgchHJK
+pFWEu1q9+d1vuSqoGwLWBGKp8AzTg5FG/ai6qw43MX8uucfKIL9/PcvWc3535+4wtD3kHmSknCX
pUD2GJQoEY34gwBddYELMo2cn8e7+AIHthsobwWaSQCWfz1/fqRr+VCNE7LbfFHkkQbJD4PQsMvM
FRdqBOFTm7Pc+G/SzrRHamT5+p/IkvflrV1bV1cDDTQDvLGAAe/77k///5n73KHK5FPWcKXRaDQt
VTgzIzMjI06ck0BbF4zZxwnK+Y2PEDnvT0EbujXg7V5LoGtW0haGyaCV4IMayB6lMMn8cH+gooUz
bUOBosOASGPdrIFGZNfOahFf8jR7aXjtu8DDyj84zDiSTYRpYP4AW3w7mVVUTVMx5fGlamAb7uSw
9+gZh0KsLL81JcoFqWOOG1GWyGMoySJRSnGWNOLKI8kL15NcIPg0yU9B89IbKV18nxQ/87LsaXKK
jSEuV9g6pkOnahEI52hDSe52iBFsCiN5ovhix9aHEjao7lOsnsb8RCv5G6V8w/tzwzuEFuH8pg8a
CClPtVuLhSZHqZTSEt03e2Kews55t0ytV+gBKVPLDarxI03wh/v+stKFojTB6DQ6H+g4oJZJUevW
bIOYURmOAYWKb9ZBh08je1Rgy/3qfydDQwuYM16q6agPtLOe++Q8mwgqAm8JNtPxv3suH8KbbpGj
Zb7X6akBMGFaBlV4caZLRzv8lua5IDWMAdpj0JCAqgaI8+1Ip1BGvUgFJ5kMPDnaCLZNqfbfmBMU
/8bLMH6f8tIb6srTJP/V1JkbHvW7A2OeyiT9gJQPodi5NV+VljmFcxNeuGvcADXhgYp8r9Reu2/1
T9QVN+z9HnHQAkYcwfkNmSGC4Lf2Utqka0jew0tFf37Uf27K0euHb6mJonB8vO9FIlsGLUfWUg3n
al7tlrSEi6UIgIFofblXs3fzezgTgELT3v6v84c6ZVeQocDSAECtIVC0yFphUhAASPqPJCaISs9K
Em2cNb9vRUQsOD0BTCC8w1l9O3WZ0kowbJAKaiPKI9lLNdIG/GUyv0j5d/UvZ9h4EQs8A3NIjixY
66WufGuuztTRaFBbuBRowPkSSjP+X7p/UJMHG/kts//7/mKJNsKNPfXWHnpCTgSDdnRRzPRQ+vAx
lMZDGlpHW+k/aOCGg/HH3H6WHtKodbcyGoJ85TK5v0a7mtw6tMfBXiTdpFA6WfboFrN/8K3y3ETn
OPGfnM7YN6V98of2oMrFruwNjzfAxu4QBAR8xlIgoldJRi50FRDQoGMXxpJZMZ3xQW1VT5c/T/GH
KY2OTdp4mkYvPbTb2tbd+XsQwKZEp4HM9FIWXrd/+ZmsBE6RcsyZcAw7vUsJhzr3lgsLkhIUHAA7
Lg0J5BfXPky6NjKmFLT7PP0tH0N5V4aThxSBRwexO2Xui/FgHuf+lMNY02wUOwXHAccsyXeUUanE
reVKlwOimoKIrJX1TRkbN43f1/V3J34Tx982fHk5WW7vadbwytSyla/yEbbV6TYMctQThi/x9L0w
XkVZ4ZrBW2s+6ubZtw9F8deGzWV/3LG5zrLoEACUFFPYr0njNq9C4xQVj7F/HL+29dvQ0F3+0R0y
aMcNw6LBUkIi60LSc+EovB1s4NdM98jWCdOL3n+Xqy/J90bWEIrqPLt9r9vBIZO2HvtLYLUerUnr
L0tJhySPgVujfqHU3TTyPh7r/ZLYhSyMhtzZU/ONY1CAVQMHeWVpiRCu1zJpZjVY8mjZ3Hl0MUrN
X3mt7nlyaQ49s14Bjf8kP4Zl+EZVs2PovPWn8V8DfPiGBadEJwr79OexcfUNcH/A4LGMtpckxaul
oXR9C4CIqcX/Ty3n/ws4F25R3iREYMAr8OLVzE5+M4cZDfa00haerrWntHyN5JJhnSpdT6C1+KDA
EZda/s5C9GCpEtL0fwnjeV+r/st93xJceYz717es5t5U+1jrCupyOSnDMndc3/mSQEGCeKk7d5kb
h7C+bt0ForPw2ugqJEJgql+e85zBSvLilPZuyK2DPXz/g6GhlUNfFjA6Xi23btXA60YTicN2nZVT
bR+1ztm1LcInev09tnczvEBxJ5/uGxVEszyNKO/Q+UWoua74FnnfwT6nkHtJaZPoS13yMk3bImEX
7c1rK6tLTC2kwK4Gki8QcR3bUD111bM2kHjYwgEIDSkc3HQmUz2Xl79fbYtsNPrO7yTcg0TaHjhf
eSwM64fOBjwoTWBvRHnC2SNYRgqZHiDyPbfm2tmwh6rQ6aKCM6WZn6ei291fH+GAlmZHwmODjo+V
6yVdA5JS4gzPKsfTjCdFLvZScN7MLoriDHWphv3X0GrmOliQZoj1CLZC42Jl4R6KDfit+geqBDul
6U20z8aD7MTfSDt8+t8GuXKPESqvul3uYXM+xSgvpG9KuJWUYNoIpoTLtfC3QkfBRjNWduySXkHf
oHOGeMqjWUfL5v39kQhCZHor6ERcHk9o6qyueS2th5RWETof4MGiSIpMqmsqH9M2OpSUm61x46pd
ln996dHLobBu/AvRz1sH1NIq4X/TORC3iOkBiT21/76SQu//lYmVY0yS1se0cUaXqX0bI2rYBKkL
+dXG0gj9/MrKamk0I5dVqaATYPhRMATLeqadYy6/3F+e5VfuTdcqMCkJdmEcYCyjWrtJWu2hUU3G
V2PceWW84QpbI1q5QuYg/U2pmZO1bJ7seDoX4fex+kuN67f3ByU0BI8KWVYwQ/Db3vpAl0i90iK2
eankaadXH5RJe2pkRO+39K6FznZlaHVBAeOqjWB5bjZKSWyuLC9AuOT8vDI2biXhOtGfCgzKWTpF
l418dYyjIao4ecI6wQvgTdo5oUr4vo0pq+lF+OP+9Am37JWt1RZSAI6OcwwuxNKb+TVsV/Ixm+zX
raV8rxsrOubZ9NWU52Jj5wpXDdabRQ8YWOc6c600aqaHHSAES24LdLDoFSly/12uG7T+h/G4sb+E
R59DOgI12gXzsxplM8uTXhmYSy1yrUYB92BPj+GGz4s8hMw1QsALPRD/cbtuMzyRVlmm/4H6sYdb
7Xn7FN8ystpYUWJnvb2gbBLl3BoQqDlPJuTG971CNF9L4wSZPlI4BEa3I/HLCmw+qqOXxtKqd0oP
46IhxZuqViJHvzazWpY46PR2ykduXccpTnlcaWDt0s9pHWeHNHViUMXKtAvqGeEppzP3vprIu96X
wl2OSuu+n9HjHVJTOylh5BD8zsEZ6pjN1pUljlmfm9efuTjz1X4cA9X8DwioRg7DRIMJBdExgKhC
M062fu78R81JPF577WaOS7zagLY03YJ3fo0sUSo/dZyIilazp9Hang75y/2VFi/BLwOrsWkGRDYR
msMXAp5HIIb2Hk7BPfROGemd8DWUzRs7XxhqLfEp6tDyz0zv7WwOEyU7ROGAr5Slsy87CQWQQUbR
LB+SfaIi4Vt1Qe7lNo+6si3KT7VRbGWZhdPKSUDEhxYsp8LtN6TxYHahr3I7KZ/pnXTi2g2Tr/dn
VnSy/kewDZAxwuerPZQHMIGofkIR0NrJ6rnSmp3Eyz//DGIhaDbK4z+zj7/5KKGKCrf7Ym21lRSn
MGUYvrGmygcL+YxpIlKenikC7fu2PKCdl2kTQVm3t9Xm4f5QhccFrPPaQgqv0sh2O52OEpUhCtW8
O/pjbXvjnxzfrNU/v78anN9P7A2J3x/9bAc5OvTAW8Hxcmz+Nn9XJlYeIY2zNFkDN4ReDYdEjQ6q
8gjV8CmW3xfaBwP2z63gVbjzriwuf786VVpjWNgoGVSsf0tHyXadMNnB+LSwCH+PlcP9JRJ6/JW1
1d2UyQjTDjPeiHTGZa7q18ul0QX1HyRmuNOR5IZpkVfheqUUJPnin90LyZcq/hrH5z/pCEFdgKSw
qYOBoyC2LmOkDprKE0fWHO4owb3P7V3VvEeh9P6MCbcULyUA4UsamMDhdoE6YBRpKJPoSmNIt4vC
i7P3swlgtzXdFN56GzpQ1whJUUTdccpgQb7/AaIlI5FH9Vbj4Nfl1ZIpZgWH8cBr3lB/pCCdKKJ0
mL5vRHBK8essFVELdbV1vUvTskjO4Vm91FCQa1rjlt0xjbUdSYtdAavskG+cFYKNhkHeaqBRuAHW
QRKwkcnyFarSQOC82I9f6zI3qgqN4OR8MIzo3MnnFvmG+8Nctu9qe4N0pSsfQL26cIDermUtmXXV
mVV8qR1yd6YpvW8ixJukCtV42drSExasHIcVkHYAofCWGKvESKEnY6qPyU9cRkqJslSeBvv5/ogE
x8eNDfV2REac0wTgx/GlpUA56f4ZnnY3HJ+G7kMd2RvTJ/SSpU4BWxrFkHWV0h8IFbWgjy/6/LOO
n7VuZejhQfXl9FDIwxepCgre9+b3+4MUTuSV3dWytboN/7dUxhep9fTgSba/NFuEIiITDMvkKCFx
8dtLpOCNJTvpEF+cwX4K/PaRjHk/bkChl+9cux8EoTQcUFShY241jsbsO9kJMGKpoHS+F9ZWB7nI
v2kuoOEVvXOHoP3WG0alMWiQtOLLEiVC0RAdTBCYuf/2/nqInO7azOqWbGCa5+EG+iFKoa9JD6r9
oJ6iOkNJ4ON9SyKPu7a0uh1Ju1VaPTEgazpIPXIVqSx/HI2KYp+CmMw+RXjivsWtKVy+6Oo+znWq
CLKsxxfN+WJYT2a076vQpdHmvpmtgS3n45UZx5rahvgtvgTKgz7AnCQVlyXZk3xIKmTay3rjvBX6
9y/PWJdKYtjgW8vX8O+ZKq3lNx7yMye5y37cH5fouoT9jkIijUuk49ZAvDkxnCSXfJAxOQgtK/sE
c/6DPNSv4qL9ViHbJn+vvxshKcG5kLeIXYSzCrIBDCp0aIAObme19nvUgzQJpJoNyK8p852p5LTh
x6lbWjSrzXA4fbs/4C2Tq3wQRFv+PGSYHBTlddoRi+SQM8YweTTNg54i0RUUf3DmL/iN/45ydYzA
15mXvZokl8SMvRJ26EOdaYW7yHO5dZiesqFPNkwK3YdojpAL9BGI4duJLWcIY+sFRKym+44ye0x6
sjE3CglCI/RgL81REMutudFGqSlpVKEMo3dfwGyG3ctm2VK4Wjw7l/4nCJPM5e9X2y4twxhSXF58
0aB6CTpKtfx14dmXgDWqJ9XfOEzEu+HK3mqbJ1IR5nmFvTKKn4NqcOfybM9PSnTo1WYv+6qbaQ9J
+qncel8L5/KX4XVbnSNVMkQOGglr5SHX6VE07T3F/zf3nV9sBWjhcmWy31bTabcZJP+jCfaGfLhV
nOu0hnrqeN+I6NaEqlFeOpW4OteN89D3WVGbYSQ2lEtSp4+97n+5b0I0jgVQR7IV2pP/KLxeuYWp
hgNZF0ygFw/RwBfdeYGV7w9sQKBETwFf/FuxGgWtojOiiIi3PUt0+mVT7cZk3+9bEV1f4I3/saLc
Orgd9HDVmAHnfP2ca/N+bGGWy86GZGxcKD9bBdfBzLWl1VlrjmgvZEXLRRkG9YOUohCGeha1ly4c
92gT1rtAa61nWYJRsdIz802sps/NMHyyBit0pWAej4WCMEmp2whkTlHlynM3I9MlQ6tc23/ZZkCb
fUFnfaMFzkMVR/T3RWl4tMa2u7RA96Hu5CHUB80Wy4rQHYhvF5g89f41ZsQvNahoyD9f5jj2rLTd
E7lH6ArdX6qf6KHfZpD2Wt6vtDiD/btdK82feY8FwJyN9ADc+exA8W/r2dIHYu4nNX5R03eqvqCe
QXnVz6EZf1DiyuvNN1r+tYvD3TwUD83wCl7kzH4GVH+Q1ZdAUj0j37fpKymCLQinPtz/bAHUHkg7
QSwkxZTKiSluPzuLYZiQQ6Jxs3yMh+w56kH3zsWDEcY7eZovUxw+tRkY8bwKHbcPoVEuumPVIA9q
RTvV0s5TpO4RUZE3Tlvhsl192OpeTDQzLhs0vC5mN3pjXLrRudH90/3hbxlZ/n51VDhj7GipBma7
SSNP+lCN33N7I3siPPDoTAatvdAVrRsmq2pC3FutiQ3Ht7ETe7K8cdwJD4krA6sxhE3VTFKEgSHd
QX2Ke6nquyT4cH+mRK8EhCv/GcbyFVczVcR9kTcxj+3Rfsj78zCe4XRIX8XthkOK7vRrO6s3Qo3c
Gs7EQaQaryxphxBaACFoLTnUDf7GA++PSpS4Bg8MMQCwIzbAenW62Ub2oMLLCIUQhfIGi/7ZMQPw
9LZpdnGtPPLI76WtB8NyGPx2WFyZXa1Z4UtKMQ8kTOpwb0NjqRPQomg5ekqI7o7meOaouB2SeRvj
Fa7ild3VKkZDZKOdRhJD81/LIJ8YmEJDnOHsayLq+3MrtEWH9dLEs5Azri6vqaHTZDJYyd46p23i
u4lCV37anxo/IuG7Rf+7TNlvU3plbnWDxZYR9XqNgzrBF+pKEA28FNnGrS+MAGmEgNoQbCdaD6tD
3qkz3ShGehNUfzQ9pQzPs+0p8xefjusMFpegPZaZ9AHS3LyOX/5kPv+xvb7H8hnlqHHA9pC+8afm
1OqoNhuWW9rfnehPsl1XA1VXixf2Ul2UFj0fEq8gniVpceyAzT6jtpn9AS4XjQ64lJaOJyqtqytI
V8KiLgYSUY+lUXlqCeOwPG7UUoTOeGVjdZvMHeyC2aBw0Mud27ZIzmVfzDreIbfpUu67v1JCV7wy
tvz96qxkO0wFRNrxJbPKvxSkPX3D+lt2zN19M+LDi+5nOFVgGZDt1W42uypow5qWtFKr3clIX5e+
8Vhm574oHqRkflXm59Lxsq8bZpe1/22n2Qvh20IhCpzhdnhjJ+dWNmO28ptdEVteVr7AsdX278cy
dTXUEDVKgMcZma77loVXKVUCEsy8K2knuzUsEcDEMyobqCpklmchNvww+CjB/W9WVsPzFfqca3Wx
Al8tuoXltPMTjq/7VoQ+AhJkoUm1NYLT27GA+uzSsebiseCs7fbOQjY9b4DBl/X/baGubKz8UK/o
bshGHilaHKpLbh5x0hS1zmFCG5eepP9xSCt3bMmzmWbDkDT/bA9flF2SbLW8ikcEkRaVZrK75rLN
r3ZW0o1GqCE+e5GRM9F+GBCVte/jPPsDF1gS8eDpqGlb9srRJmRMo2HgLknbGajCwxTq+3+//NcW
Vk6mBrGWqGrDa8H6VjQgHvzXVbUZ3Yg2DIhRUFRgZOBeXl1XUjRKKZp4hBnNmU7kMdjZMXKFSrTT
eY1N3pg+KdlJkutDHrzN8leLeN/9cYrOXVrcKA5BQwpRzsrNUf3uUXlhwXQcHAZ7+Mc6fd+Zxi6P
zN1sJC/37Ym21bW9tcunTuu0aExCJWM/0LvuaV35JBXTxrtB1EpD6x6ycwirKISNq3plFaRRmo08
HLq+3NXWkzNMblmdSarBBNhDpBjabsb7Tct30gg9+ftuS3tAPNJfX7Dy0Qi1yz6f+AI7/9DVxmHO
HM+Otzh5hR50Nc6VnxZJlIxWixXTOESWa8sb9/LWKFZ3v1bONTCDZR7rV3T/c0cOaJfe9wnxGMCk
QZthkORY+WCv9pKRtDxxbV/7Ggam7YWlMu/uGxEP5JeRlePFsDLk/tKYS0IoqtSzbXxr/XzD7baM
rE7YxGhybZiXGDcqT35g78pROW0izoVWfqLEoGeED2F5ol0dsnZfxYUtE/sVZgXrRweFXtNDbjlL
Una4P2vC44Gm+kW4A/i6vdpGpVKUUxBjKlTMvfVRmhJ3LE7GEOz1P5o7AFc48yLPt6b0TcPCIK01
LzVq2cuDzwvsvMk2kt6i+2lBdf3XyGpTanprcHkR+TlqZLrKPKA2N0zWQdOzHG4wbQuRK5w/Y5Ep
JH2zdAjcLlVk2TVyYDKubUoKCcg29uigCQ+SktS73NEpmURDtpGZETUua3RK/2N1da3oYVbObU35
aW7qs9rMnqnIx0mB2qrI93PvPFhTv1O/6L1zGCPnb7pDXllGcDHjN3MSnzXpeUErLYwy951J6Lf0
wFJvAH+qrPPXQAEqdXZswm6yb4l1rPXAs6mY/m9WVoM30qaZjMrhRpN561EpdV7MaStLLvQjcAY/
tSlpg10ZGYJczoh00VtX7R3sj74M9ZozeXO/4bDiOfuvIUTLbh3IL2gSQnA9/pkrT3r9LFuti8jg
n5yO/4wHWMqtGR6Rctz0jKd0xp0aOCdTT3bpJsXw4u7rgHeBZ/xn2mg2vzWjN7G0AF9gR/DVAwXZ
N7TNO3Hkde3T0jBIz8cfXF/QSsL3AFsBrayr6yvzk1iWEvZ7KL8a3yoZY/oDd7u2sLq8ymEIq1nm
2AqHd+H8feqfumgrdy1yArpHFsE82nEo995Om1qUiQ3ZNcFoHp/CQj/RZx0b4YYPiBYHbCb9xwTu
C7nDrRUJsfqgS+LkEjWTCw/1PgEBQDVDkXJPQkA3jjcWR3Q4GouK5dKLaxn6Muyre0yj21eb/Tah
/6dDSreb/L+DObI8u+ptr3SQFlB95U9OZHBd6JEs7Thwld8a9cfUsfshSy66/rHMD1ymR+mDEXpR
XR7vH0TC+byytPIMY8jrMUeo++L3w2HpQQ39Q2330Fdw5jnVEJxkbcsbxTZ5ftGJRoP+mgSnrwa1
0OYhuXQVmGkKs8WxbLX0YXYSNKmSUd7zeN9HSWxuZNGFuQ5oa/6xvDoRp8Ifyxx60ctUT7T4KgGI
4ump6xSkBT3QYaGrouRUx19Bdm/cd6LtQXCy5DAhhqLp+XZJ85TWWLUwElQOkr/GfJoe9Cn5GE1m
sHEYCwdJ350D0QqSxGAhby1NVWgXaUSkqg3lvvAJuVEzT4qD8bXRzMe+/JANzq6x/77vSKJ9cmV1
TSGhTr7dZzqha6E8he1jXkogjd+NwRmg5sZUiu61a1OreyAbVMgwlypCBmSkAdJW1U9NFFAUfLk/
pp9ip+ur4NrS6iqQGJOcLOisunDzKN1XEQCjMfsOwC3xyVBZ/SGRU1efqEP6w8cuO8bjuRi+zEX/
atjaqstW/O1jwNFAewC/CrCH23XtrACt8ILUrVmXO/Stxqw83B+vyEdRGvnHwmpiI0pjkMlgAc7R
XZdYeyZ282Eg9k/6ACkTEmv+1sQk+xYxZTQSQ4fGMaUjvZBpJiLm9P3dMPduoY2q23bdo5RutWwL
nfTK9GoT2rUSFf7MS6FODwrndzC6TlZDHt96g7lJzbMsyO8L9mugq7vKtjKDUJ64OnRewK96ZhAd
2iZBu1CVj41+HEYILR35dRtLG/e90FVotqRyqsGo/htA2I8tNTAWaFfwxfZ/BMHGxhDuwKvfXx0x
ZYQqTVKDiEP/pqzr11Z+NMJiDzv0xkDEhhYpy0W+nBDp1ufjKXHGdCLjrqvFfkxnBOuU45wfJPD4
931f6BpEYDBGLWxxa+5nQ4+JLBf0XZvJ3lLIRX17HzX2vtKMXb3VAiLcaVfWVo4Yak1CgZIJlJwn
3wb5AZe++fn+iIRzR+hCiQndoN9EjGfVyZsebtOLHr9r5Z2mfY5haNnwhGWlf/Pxf4xQP7hdIBtl
nbCUeC7haRI05DAhqyY8E9+pCJ4kLXbTcavSI+KZgKuQejc+QW/5ul059vOwHjSfdM/4fjDeSFq9
W6jIAXgfNLSg4YwZkfWzyr1RaJYXtl6WV/sSrstzmf17JSjcEiIY2gFQDVDW8FpfipWkbfiWCE74
do6eip8nGQSC9p8ULq5NrY6Tchq6pEt4M8ZyeGzk2m0UZSMaFG4CXr1wwvH0/Q0sCZ91OJgjLyyt
eVJDeweNvVuZs5dGsbtJdSc0Bn6QFgOarYiJbl3HsbteakuM1U34AfXsVq8PUoCWNbxJJfox93eD
cMf9pO3BJyHrWF3lGnd1m9BIQ0732bcSr87PKcJ1940Iz13kFkHCA4oEcX07pHoom8SwooT+XOmz
EVvTGxnKgNf3jYj2NVBFGj/oqIKofuUHtJxXRqKVyUWeczfOnkhTtUCeaMnIuw1TokmDtA/4uwkC
jgzb7XgaZ/bLOOZ1oJ8VtBU+b1HxiFzg+vdXb8bByEopHqrkYik7edaOeRru7HQ6l6TVkB473J84
8WjI4NomgDvec7ejcaq0N/KOs2qUTTcrEBaPHa/Pt543wgDHInv0XzsrV8vlKZCAKVD4SS8QWbsh
fKJW81cFsg2+w4Ni1+5Yfm+SrYNR6BjkEKjVIF4Awdrt+Po0zVBg5iwCWtMM8PxVf4XZ3+kc7+7P
o8jLrV92fo7/6klc91LRGgEHUZ69rqPXzZZ4qXCd6JCHRRHmA4Amt+NAqxowesQbHwbDMqn3tDeF
zpayndD1roysXLsPqUqoFVs1yanMAgpK3ymJ2YC6Pw/tlmrGz9fd+pqEhvWfIa0c3c/yYeim5ayj
UZfaRGhAvBx4yqeyOZqFeplm+3UqvzPT2QuG57AF4dhUD3TBzqG6i4LPWf2cdQ/AihyF4OQtTbHd
kmMbK+Pt/bUV3ed08aCrqUFphIrT7dxHueKbjc7c56nnSJ9VU9ob7d8I6yLG88ADK/gTGPm1wdXM
2EOjR2YHcl2u/V3rlLsFR55PG2AK4WpfDWu1NSikWWMkY6XtvudIiUjJSXbeG/EuLbeULoW7YyE3
1jWYTkjH386gBm5VGieO597yvznJqW/Gb/fXSLg/riwsX3C1/2J/VFq7IosxlMW+pPwP4WDpxa0R
7e8bEh4otDeaUBuSI1r3OYZZY0eNSu7LiT/7ZECT4Tz4UHttZSyEq3NlZ7Xh5SIaAkPimiHnPvYD
Ij6PY/QIhdCxrPv9lHp++jVUX7ou96bx0RnKJysOnlGQOOXTSK2n2Zjgre9ZbYK6ggC8NZlgOJrD
+DQY1rtCatyq6o5BG23B+ITLSWBHug+kAGHt7XImNKiYUl+w5Rx6Uqpz3c/usEVVIMq5LQhzsoqk
hbibbo2gCOwM8zgnQAWGj1WoP2tRc6BiahY7snCHGDz9RiwkoqnUbNjfqTwwOJi7bk3OyaJrChPD
JbA1b5BOfXb2Ed+2KOFXj2ZR7HQd2jt60TrPtD79e88lDLMp0pFh+O3tUwzOlElpjm3pjTT3D04B
MUPaebm8JQwn2iO/LP32AEKztJFqmdVT5uoc5tIB9YHBMd7wcnH/lzHR9XI7n6S8Wss0seSkLbwS
02uAgk9S1nky5fWNxRP55PWoVj7pJEkWhRJsddGcush61/abMf/yB+P5mQCmxxLo2dqGQjYry9hl
7XDU9fAxaJ6SovLSudmIV4SoevvKknY7c0YtSYGs9uznyfZIPTnAzveOv5PoT1Qa8+9gmJ7AUR2d
LHszxaqXWfmzlRZvFqo+ZZZPDerm6UsS94cgUCg7WMdk+BQO82mSG8elofchlNrZBRzME1DeCuvE
GwkuQ8NCqRkNmdXxOORBiiYIn58P80tsaEiSHOvpm2KHnm14jZQ8dob+ysjsxzBoXbq5N85noYtb
1GrphVnS16vjsCu6ckBRhM1EqeqoxLb50BeZ9kGblepVLf2BhPOiubkQoNPgSzf44pxX9xv6RGOM
cBDOR5l0p8udeWhzGouhfVZP931QGKvTmQj1GTx/CEavnLA3J+rpErYK/00vlcfZsguvSMt3JPLP
sj292EG9N/3+oGXNm/u2RYHCtemVV7ZhO5ZTpSSXFI4OD2IV0Gi9upU1Fu5k2yJZt7yxmdfbyVRB
OhLrUXcwIM1mJ1PF3K7oiDyEjAFYJrLHDhfMrZHZR862KXzC27x9mK38IUzqU9J1jQuobCNRJ5o2
QB4QRCHJTBpoFf0UidZUVi7xkFeTdxbpY7Vo4o2jVjRp1zZWHqi2Um6GwzKeAO7t8amd891mTCqc
tCW0QvgVZvE1haFdZWpmQFlxGdvxkAafS0omYdQdYmix/72nOVeWVsszQYvRGb6NJe0HKjau3P+4
b0A4X1cGVk5WVrqfhMhPXSL5SDrOTUDHbIYwW/O1iidgDo99SAi4L6QnLSVJVD9NPRTT+eEPBgP8
g3YOuC/A4dw6szGgvSeXDIZ+uQJ0AT0Am0UQoRNf2ViFY6CukikNcWJU6vsG7THU3O+PQjhbFuhq
9oiCftzKQt+0dMxlSXqpkmJfN+2x1Z6rpN0HtK/ftyTiweWtAyf+z4ZPmiJvJ4xuuaDKnY4jpokG
Vw0J6CTwDDvF6FFd6dQgeewDX4YHq5Z2ut9+1Cb/qUNt7tHok2hXyHAeW8bg1rZk/rj/bQLHvPm0
lWNa0jjGqLzxuuxrj3ajNjXdTcIN8QQsUPIl64c4yOpIkoI+68YOxAjc4LsA6EMcvAySW2mBW/gf
KDWb41myelcPSi8yyS/QJCe7ofoHEAxKvjwjiDQUaGtXEWJkKb1sFWQZrFo6tNLeSVRPK17+/ZRe
G1ndmFMe2D9rJZdFJDfSkCWyE7e1tgh4Bf5LJyGUAbT+cC3rq5VLwzEiRgACIcXWDr1fGEx2Eq4M
N+m/3ylw+ZDvWCC4vMNWq+dnRlObEpb4DsRrw13YlQeUuA1oxu5P3fLNqyyQ7tDHTqMFgli/iYqj
HKW1Ust7mow4bY+tfrZyGh1mqflE5qjw+qgMNjanaANcm1wdA05pZq2hkI0A5OuW/vQ21eNdECu7
+yMTrdbSJg234UIltQ6jkloJ8lmZWK1BHdweFeVT1Z/C7rVhpFs62MIhgWYDj4O+A9mJ2+NmUR6q
gpjzWZ9e4Nw23m/VtASHMy2WBKALuR7vtJUBJe/TzqB9/ZKGZu7mhmp4o1NvvY8Fw7ixsnJwOS1R
8wVUQMx0GLvRTRa1w3GLSVFohVWhNwplDxT/bicLOcgKCds4vSCQHrbzWyr6dlttRLLLjbjyawOt
93+MrIaipmGU2YhZX6rCGvYge97B7mHswri13Ugv0n0rdfYunuONF6R4cOS6F7J3hOZWEXQcdh1A
UbLssjJGO7lqkM0dhp3V/fsHEOP7ZWd1QqSSE0QmKr2XvIxPTv4htAbXKUbP6jeeI4IDAkMAKJcm
atBtq9061BW0inWdXpChOfkQEO1U/ZWaqqdeUmCWTcKH+9tWOIF0qPxUtkbvYWVPc7o6tOocfspM
PfAw3kmIQqbWhnuI2sMhN9I5rxfUHv9x64RQbMxq2jCsgeYRSiOB26bp3krkp5Ce8KnzXw321yG2
Pgat77XzOTTB1UDQkryHrBwKkBc73xq54MC6+aTVyA0nNHzyJ+miitDzJEpQhuIeW3TM70+xcEl/
jX2Ni1KK3p6mvkkvvf8y+vpJaQbSXYWXj4esKzb8R5QqgOIJUV268Zd4fLXdQ7VpmdoyvRST1H7o
sjR+qAYF/BeINE/KsvzZLu3ubQ5l136Ok3iHsvEXyIbi56rPnY/3hy70LhO+74W4n3rRatuYqL4U
8Yx3QU35XpIrLiBLRhsu2Lh8RDAtHoOQqpEuQIBLXS2mPavt7EjMsT+ng0syrOPgMfLa1ctnpBYO
wIaPvt4de6QCfPmoJz8yisDJuyR9HsMNZxcN+upb1igtbe6TdFRxrLjhVQcsIRyL/WYPscirrq2s
Ir2l5QIBN9ZZTv6SClfXXcTKNePTVtVchLW4nlptFe0VYxaSm68oZLodUlf18XvZeJPqaqk7vbNK
t/N3P7aoV0R783pwq2Nd15qs0WyOC7nU9hlVgCxuvCp7ocC5EZAJ9wtwBzLiy7ELr/btydTGphNI
MqvVV89Ws6NmyoE0G2clflCbXSi9k6x9onhx/+7+1hDlnXgw/DK8mtdSG7hPo4F5HX1ozM5Dt581
txgPZvuzIAiqy+2rdGOnCJ3zyupqZsuuToPQ7jgeYtOVQPguAsOb7yGhFSh0LTJ19FFoq0kNmmxq
+hmfSSEWCxr4S4dt7hzhDqDQDfxGBhC5VhSgu1aqzYQ9D1FvqNXHhJdOA5cSYprpFpxO1LHPfQxD
34JBU6jq3boJqP1M6vU8u9h6t29V5QGUzCmYD635DqYVf+j3QbU3qs9x+wcLBgCVtxy8EoCellm4
SoVGxO+BFTXZxS9fDQGlt8F20y0joqlcLCzN5gugZGXEqJXMbCwnu9SW+Xc3yO/RgDyMmfq+BL81
oo103/eX2/4mWuSgBr21ULXCr0TH+u2YppFMsxQH4yPsmpQsJVk5hMS/jfIYaPoxaMaNORTZY2hc
MotwKJytt/bsDNnQcRiHR7Vzim+5FdUeR16wQ4kuPvS58YXylX0qYlqQ7g/0d7dhpJDF8yCiQxtt
jdVI/4+0L2tuG2ei/UWsIgGuryRFLbQly44dJy+sLA73HVx//T3wd++MBLHEytypTKrmYdQE0GgA
3X3OkWs9GBt5GHzWAbaUa1H6PKb611idrV2RpieZ1r87JpMHWiT9QwSVob1FC7IS5G6WF1+B2AZ4
ON8uNz2UQwG2YiZFo593FPnY70Wh2ZlVb63Kl1Hovz/mm9iN9zManzQ8pUGnSm4UCnotrcLUwOKO
RwhkbFJVe0RDzC4u9BU3uj31eRMUWgfQpoZH502eLivCKJ0MmGLv6mF4lBzDiV/D1/RRfUqO0qF5
LX+2P6fnvx4fjCJjixwLMsQ3x7s0j3kD1Tt/Qr/fNJSOZaYbIqV2Hq11qCxMJYIOcIY4m7D5xXfu
NLdmBxLSyR8Bi7DqA8TgOF9skb7dHxL3f2E/Ak0DpABXmuRtf9f7w8hLXZmSbvJJ8jWs36HIcf/3
l7YBmAnRfsk5Y+Sb6GlxigKampNfNrEnGW8JtEHRv+YkZfFgZtCDKXDLrwxnJu/owt7et740OjT1
8gsoMjx41F+PjsrdnJWxNfp47INfJczRDprVazzkC2sF7lYkAJHsRE5CvOqyUYmblKE5oZW1jc7k
cxPLj2XbJHaD1NX9ES3EMxDHIC8G11AgssS/5eJMIGQGi0sbYjr1qndZDyXbvhqA1CxJ/jM2YvkB
hC4oWubtX8tYgF8SSXE8LNA+h752/mUXlqPZiKcp10a/gpZZpDDujvVfUz5yI2BMQNRC9gX7+tqI
TKVSyUg0+TLoMtpac2CEkJXMweJ6gWYar20cRqDxvjYyQRiGpl08+V32kabMVvA4sQbH3NxfqoXQ
y9WvqKl+diGImaSShGrTQX7Gz/RfhuRpqIpl2UG10F3er7WRcEcWtjG2Fn9mqQbIQMSqqUYlFsQs
nn0UFrZ5FX7p5/ww0T+JTBxCHKV57fTxfH98Nzc9rBXV0IaK0iJ6YkTK7nEopBqfghCsJ3agngsz
c5ErWXH4pVlEuAW8mwMLb0hALfQcRWVsTH6FBplU2lQt/cim6thVhj9kxcqaLQQMXlYEzdonJahI
k1nKatOkzTz7Rdw1H2aedb2Nvjzz7w8SEICDAwSNDwACiNxI7ZjpZaJqkx9HrepWuoWYQTV66lNE
+1JhZAUNsBQ1OMM5/kWFACWCa4+nTB2swKCzrxT5Tq58Gkm/+sZujNRr69kDS/TK7WfBH3EX4Fk5
kAphlEKYapPOguh3JPuzxjaRMm8KgGdr+qa325xsRtVFdWrF5MKuhkm0OYHoWkeIEkyyLmklcBFC
YrKOPGblG2kE4+AHrVfmcsEhQTGqAJAOJj4canxbXMTBaTaQxNI72Q9aBfqSU6J+L8Hc7VV6ZG6l
TM1O8hzU2/t7bWEBeRkEbctcPx11CsGorsVtYZDZj8ez2XZekPmpotlWoOHZGNmgBrhvb2kyL+0J
DlPhDa5q4Av1tdjON3OwYdtVnNLSRF7aIMKYpsxsglKd/V7bG9l5YMPGIls9e6xYtjJ9C6EKXRC8
voPObAOpsWtThaYZRTnlk48+qq3Uoqs47zfNEKzAhRdmDU8oREPe9gZrwqyxsWbFpFaTP41KYsdB
cwacNel6n1Vrtc0lU59SOWDEMXHhFrwwT9MmLvICZ1jlpCx9lVTonGotcU3QJNz3haXJuzQlbKzS
mAjtFJjKtGclVWycLMG8EhAXfAH9eijDaVglTrNyvUAanm8yS8bJ17vSVtST+qvr0Q8Barq1fOFC
hEdoR8GAk1fjuBS8Djyk0HJMEXrB6mpL6DAl88f9+bpN7+DJiMsZ0Pw4tHj/4/VgJGh5KqOqYDBh
dS7jpyDcAVxdyftm+B97fGwcUvnLfatLqwRQFGIfFwyUxasufBIaDBHBkaJJkw0J9B2laWyHYff3
xz7gxShTYL1AoSXupYQmNBwMjA7uEAY1GC7xkrfWQPDLk6jBBH+8wo6wZU19aCZdwjpB9dKdpD9p
8GPw4lPhdPteOk5rXTILARYlF86TjOQj1wS5XjMWIiFnSNnso8PBDWU0q+a2BAaQhByaaTpEVNrc
X6+FDcwJH7guHDBX6AO6NhjI5RxlbTX7KvTjoXNdvsYRGiYCoH+9aia/7lu7ZZsC7h0dbiY0OHHv
gM1rcxYJI6Mb29mva3U4UAM6syOqho6RDsOuAmQKYiFJbcdQePfTeKQ7KsfFSTcyvbHjyWJ+ms9r
clsLWxGld1yC0PYMggoRlUUUiCsRxnDZ6iIZd1RQ2/Z1tYYiXdgYsAIPAj0FLxwLuxHp4yIM6272
h4N8nn6vsfAt3HRAZMAZBaEgiOcEj2wX1wEmm6EqlwOuVgH4YgLgip7N7FdmpCAWzGTgPFi6p2O5
stsX4qXFaVHx5sQq3cD8pQ6hRDcmTJ0+2kFbuP0E9jUcBe3sdvPPFefh55bwuri0JpaxhqYjYB/q
4asH471+G0GF4Znu9G52Trkna9YWZxQ5HfxBkEEkvZ7RYKzhwy1mtDGYXxF5BwThrg70L1P3K8tO
WvAKVNMjdNOM2a0rv5Y3BCD9OselL3Ry7TmXI3kX0zXJ16UNi9SlgV5KnBuIftefFc36DEQt/IjS
Z5U8JkNiq/Mx+XtuTEPBLY+DMIH0B/etcECFJmiRiIZIpA+vqvVioGZfZ49l80dT2FsSq45pnQL9
IAV//4aEYZTrwOZNdCQNBU8OIdzOmYyxyu3P2urtENdbs3d07aP5Hml2BI7B+351u9Bo4kDBEqck
mKBuECaTDM54qJvgkikXR8RIFGA7rGD10BHALYZ9UimDm2nTykPhNiBws7yDhF8EUJW+XsjBAm2y
wRAK9eyrRLfMepnjlXB7e5rw9hTEWpDG8CqFMJVNlwFfFsEE2KymKXangYJx5M2CILbcl17w132+
8BleagXoEEkuVbx4dkbWSpqKcCBnhOxKFZVfvGCi70oVr3RD3JbzP02BvAXJZCi53TyzplkdcZTM
fvWrqIttLnVup7YPDRttVkcupEa8NiwAsIr8sT0OrD7nM2hPMqfswh7l/sFRM2VlRZccCQ5rYr+g
CQ//XK9oimSSwhnFfCX/BsyJPXkdaqJk14YPDInGv74P412LLYoudN72IqZM57A29QTit35QHgfp
D9dfW1Pxuj0Zr00IA0L5pQlSVcEkD1/7+Sf9+/cQwEBA5aAECaTfDT8f1DP0ArLfso8OdA+MS9h6
UfcmGfFK9ndpH6DSiaCJlCUg8kIsYx0k9NIwxpsc3c36tkOfyb5qjuM21M/3Y8ntgYgRXVii1y4w
m5CWozUskYjYidJ50Ed1gT3ypzByA2vF4dbGJZwFKrKHytTDWiIdPghzQupo06aStvcHtRSp0GAG
tDLyGgQlwOtBNZOWa8zkblAkbpBVboXy3zitqtLwZbg+3zF54GJC3oRXVFQhIo6V1uAOg+yChJCh
x/ZAO8jmTgXEN2p3iH4XVvOijNVpSMMtlcC6s0ozy5fn3hcIDo+9WwS4zuAoYIknRe0Dj5pWaB2m
1MMrJpPZG1iNvDhwwbKfMmeU11pOF+eaQlEYJxGXqRTmOuhadegZ5kCujiZ6DUoN6nJ/i6hH7AQ6
28A1Alk4lEGv11OT+qxiPTIe+vCjmJ+BeVpNoC9FDqwjuhngL6i6CPtgkAsGKRQLtxS33zWv9/3x
9gqE77/4ccHtc5W04Wzix5l0SMvnKnqcdeA1N/etLG5l8MghxYY7EBIC17NEQpQrqzjA3bbZBaWj
Sf5Q2knjdIN339DSsYH3K9ac43XRknttSOaKk6yCIdR1HqVoPmVB+gFs/xsluyDov4C90oCK0Ur+
cMnRkObAtka84vWia6uJlPXpIKeyX6WtkzSPEjlBXn0lQC0O7cKIMIfgHUIfjZbI/thbb1XYbcqx
90BN4FQmccyUQKzB8PIyXQlYS3ER7zheuUTPKUZ3PbYYIs5ROdSI980X3XjSwd9O1RNmNknwXmi+
3l+/pZkEbAvlFZT2UHYWggbJqgnOCmsWG99bKfSlsX2A9Nr+vpklr780IwyqsCJW11El+3Gx0Xon
T/ykQD777b6VpRVDo8D/ZLPQICHE4NBKwUkKTTU/3GXKkdS2Pnn9JpDcYhtG9n1bixPHn6uojKLv
XexomWpVBw0fji+NIHcchdCn+2rheLlvZXHe0Bcuo/UA1Vexs8TqiroFNEL2zXg3AaXV05OBSluf
rmRdl0YDuhqQ8CBdZAEmee10TUDDpGl7XGYQJNQIjJCYMCX5+fejubQiOFtT0LzuokH2h3PXfiic
aXhL/hq3gwMCN2u865EJBXGysG1jtG/2WSnL/kQO07RlshN027hbmbClAAsHQ10GmD0UQfmEXqQs
JKx+NU1UBnL0WGAMatc6Y+hY/bRZr0zyTxZOdq4+Dp02RDwUaHjIuDBWjAQJrlHq/RkcpD6Dcoyd
gHby5f7q3HJsoCZDgHfCsQFPAJnxtRl8u9wkU9D7de7XxvtQeEEJHsIHk3yTlLemdoPkMH2oT6BT
zgs/BtVHNj2YL7F0iHbQNFZTO3DUn7Rz22zllFnIZF5/mjDd8tS21ggUqV/+6PeZ+zxvJ++b/KB9
uz8FCym+azt8P17MdJJaRWBGsMPAVDA/DmFi09I1rE1B9xH4PL8N6Vmlu+h1NZ58XlxuF/nf2RdO
0hRLT4cepptyH8t7Gmy1AqlnmygHrd3lyVcVpPbvEpSJpsALcif+UkpPlQeqmkaCCNTzrCPbGj6k
u1ndEOuDkW2jPzTzY4j/ubSJF70mz1VoF6zetdIByt5SM9tBsRKwPikt7g1D8FXTGPqG9lbvt8C9
xwfo75iBYpPhlSm6naLSYhh2gnxTF3nz4ERQ7H1s89ILpec42aboIE/KvTm+a1W0V30tfFfqp6Jw
NbWwWaUCEedmc+poHYRqXxPpTzuEdgxWiWTl7P+sQN4bBj9qLhxBj0bDqsdw8NXiCcXBEYSREIPW
wx0nn5nt3ilfo1+53eyNwJ0RL7vCTk9a6ehYhdrP0CMT7WLjKDlp+HUyXbBxsz5y0+StlJ1a99kp
Po/78EA2KhjeoDyCSbOxLM1ByV9Kr3ySRodMJ/VsWuc8eU2l4wiea3t4Gd9qxY7TU3/UU7sk9gjY
H3mQg5OVu2C7saKViVjoPcKOQGcTFBagnAag9/VEVJMptSNSDj4Ys9DyN+XtRm/qeZ/XJXi9x4L4
SQm65ZDqp2zKhy9524GJcpzWgOaftC/XK0IUvD+Rg1ZxNYdM0fWHKFlfd/0QD/4Md0EPpqNo/Zce
+W5kVp25Yb75UUM6vkEjRVkrm8zSN1TeW9N3qOfayUA3o2ZPyLEwWwI5YTakG3CM7XiyN4tSu5bB
ZCs5bNvpzc7kmX3gZM3cZ62+k9eIBVfHIkwq6UpSV1aEvkbpABUY413bSdgW5Yn6YboZQxM9uJtx
3IFLN4aKah4hW4zSZLlPlVNyooatSrt4E/fbMnUC4vbl79KLDkgwGvRcdjaOC3tNm/L2JoLpR/cZ
LjsotuAwup5+iPD0A9Xzwf+u7p/o01/H3etfFyYkphEelRl+PWAz1qLxcrJlJvrWS4dXMyTlaPXz
hk35t44+tFWIR1O0lrv9BL7feBjQNRBJwYMG9+/rIZpJk8h5lwzoKJlOkiw9gQ8MCsDRU5lqhwJ8
3xVp0LyMMFaiYDARV66dIMi2JbGeO3N+ifrpF/J3j1FjQlS7bx/7OtihavMMUU8sqhMr1A2BXZQ8
C4IRxTxsGPWo6Rvd81CgHdrQnVBa2b+Ly4ZOMMAmiYWmHOFAq2Ta55lZDH6T5OiBTNwy71Hs2ASo
edxfw8+Hyc30XZgSPKRqFLVuwmbA3UF/bsICoF30rJT6Gawgr1SL3ayQ0PdtuDKdHvshe+/Tyi2e
WfSRtcwG28yuN2W7oz+G5kBz1SHauCX5buUrb+9S8DTeYYBLDgqjouJTEPZm2Ubz4EM7xvAmqfeK
QmndPNR1t5Cgk1dKwRE944j5KSRyJCi+M7VPXKmdLLvOCsWZW0nFxus6r0ZDiaeChuIhCguQT4xF
sYlr00aUzJFnmXU8GZnutURlz/eHcSv+AKQoCnFQ/+LhGZwR174K4AMYOax28EuQPhoEpI8deEKl
Uturc79ttb1pbsfphyo5VvQInQTPtOxCAUO5Mu0r3GSG9Aep19RXbt9f0HUBgBUgbpCsoN/s+qMI
2mP51A7+YAbPhbVl5VkJVa9r8x3aUuvej+Y1ocqF5YRJ4EB5aZLrb1ybHGvgja1Uhsm0cebkAPrI
lRvN4qAoD09oaMPbgl5bqJgxSCxD93uBC0AUbRk5GiRz2n6boebcHcpppS+bz5Kwj9BT+a9BIQwB
IlloZQmDw7ihsQ1pvFHbTtqmX9uxC2c71gs5ZU7TgKqc2IvdWNI4ZCMmTzF2SZnscMd61I6hfGx/
NW99FnjhmjgZj+O3Y/vXovACDDIzyOcQFuNkB93EX+g330MV4P7mWDTCdbZAB4aKvSn4RBeqKSjx
lcE3q8DOp+9WIHlx/kyjft/l3/u1QsCig1yYExykUPO5KiOMKdsPj7LumKd2LyV2cWhXHGMhloOa
8t9xCY4xEXWq0wmGesgYlzluo78N6QEkXd79+Vt4bXER6n8NCa+trs303DARI+l7vu0+gm+5Q/+o
wHfa7UpxY9kFL0wJ51NGZgYMOUwlT80TlW1p03m5q3vNAQeIsbKV1yZQiE8z8q6VMcIY+KKfAeMf
TmCRWJk7vto3Hn4xIOEmk1DUFoyGz90peuqZzX72Xzs3Oshet0dDW/d1xR7fMffsCQdBGmlNW+Iu
4TMP4ID6Nd/SrfwAMfC9ho7iNaqH2zzRlWeIdbuiHq1SNaYBNYZd3x3bEb641iSwdLZdup/YvBD3
HbNiGfu3g8p57OS7IrKL2Z19Ujjwi8iOfGlrerLtGv0m+r6yyxaHCJ9DLQeN4AABY8IvXn7SGBeF
FCD8Ao1wyFpEeogAF2tAwoVMA2bywozgi1aS57EkYTOH/kzd8oOV7ohMQ+9BRsSKQmeqEfmjDfit
nJUr0NoABQ81JKIkCT8y1XRjQhlL25rztLYNFrcaMsqohoFoCiDo61ms8i5MWE/wXCj20Bt+oH6Z
2bqTnBpm651d7rON3NvSWW1WLrzLEYVjxmQO4gYhybVlBnaVFPwhcFFkQ3oy77p3Sys3RuGb6QDW
V6COqm/gTHMGNViJL5895+Jm5AQ2QDhydIn4Rs1m1lYs0HC81dFZzbat/tXI+q1aPMzySaMgnQ1/
NqqtJmDDIo9KDAXI0O/a7dB8mfjHWd9kywvV3d+TxBq83wZdjeg55L2hQpQI4rIHRWwG4En8XA1/
pPn7NLytRKIlv/rXxk2TWELiiMuRjX7yoOk7cOt5mR8ddXvcgW7qrL/Yw55u79tcNMkvm2D/QpuI
yBskS4URVgqGNY0/WnIcy61qnO+bWLpMoAn/HxP8Ey7CgUF7UndAYPnBq+rMO2Zbx/EQrV3Flu4Q
l1YEp9VAKoXHRzoi5L0YVmrribSdMzS86NtG3rdst0oG9imSLfoq6hZ4OiDnr4N95HpgpBryAqwS
ow+yjE25CzcoLxjH+lE7WE6z6w/jwXiKf86evg1PdH9/Upeiw6VtIToYeWFq81wAU7btUT0BOu+g
v943cQu85y6Pqj/vIIIOlFhHy5EAUtQWNhoX/dY7cx9v2S7dGk61VZ8lL/fMlZIAv37dTOiFQeEe
mMupOrIKBgdntNeYjxZn7OLHhbtfS/PBSFiOGcsHQNzrkzL+jKT+iBVc2VOf3Uf3xiF4/NgEUzD2
GIf04tXP1Zd2E/4Ax9K+t839vIsPtZse9H29H7fZjrwnR+NbcJz89mnlari4t9FWAwJa0JsCrSf4
ZxKojKQYsQZ272MmabZSrWmSLp7CwNeg4cuEKVksX5voR6woXzPLi1/Zi3owNyCc3sUPzbHdd723
4pP8UL+Z2gtzwtFLEz0ty6ICyvFPu7NeGHYe9eKN4le74Wl4j47Zjxfkf1cO/EXfubAqBP+0mLNY
t7hjgq5/2KBd0snrL2m3ksRbMfP5qriIlLk8Fl2pw0xv7qTmpZ9Ps3qc1jLzS2kmtGX8s2Sf5/+F
GRC9A99jlDBT7/LcNbfVXq9tu3ChtuEqh/ZFtWcQKD5pm9qh5/6gHMz/v/kU7zZTWIJarasxn/q7
PG6jSLHTZgSN7cp1YnEHfFK4AgCBhhM+4RcjBVpUtsqWjX49b9FEijr2tAZIXYxZFyaEW2hugIA3
QILfH60E3alHBVO54vM8lt/6PCei/d8oBJ8v46pPJhOjyM9DbRffNGJnxWPRP6Nr7kOXgRpFx/yK
UcLr1feMCi6vG6GuZAzjQvY8tOnP+WH6YW6bHVjwPONR/oULr/4r2R3oNzwnpMpeo2i45UXhp88/
E3ujc6uybkyttsEHTKfW1g+to/9WK7sdkMyxgXz/0a0RlN/3FmTErr1laptejivMMyghTGkbx5uW
rZxwy+ELrggdcWwyUdo1DyVdbTSELxOIDv0tD1/qJ3AN26s1/MVLPHbxP5aE9ZODemiDFlssfRsO
YMP1yB5Sy7vKAU/JfwrKuHwZwMdyEmPhoAnaOZL1rkNAIe6J9vYMXbr34Th/tUJbfzAOw2+9c4Jf
pYuXbhGuPVeW8gWgzfnHurDJwyAqVGhy4tacOxBxKf9YSPntw4+U2Mgymi/177ZYLeYsPlQurQr7
HjKYpO7R8oM+dVQ2rfBBpi5t98lppLJjZo1tTufC2ofZ10j/aUWRbaVeMOxj9isNi69h8ZqM/ZFN
dDetgYj4yt7s3Iv5EMJFDfKtUq34ajRfVSKBJ2kzGzb5VcTnMHPS//ZSvZwKwdXKGJzcs9LD1YIN
rV0Fp3Lt7FGGx3GJSo9d7B6q3I2/WPv/Ehj/HamYS1ECNZln6Hr7Sb3PnpopBJTuq954Yf+lUX7X
2fdewZXLPLPVXoPlu/GFaSFWdJIFoFSC5ZfPwaN+bh2wuTvVZnBNu3bHQ2OTlcixeM5cGBQu/MzS
5DgY5NEPzVJxa2kEKjGQ6ErqZvEGcmFFuIHHRMkmkgwYVrJriK3gbWGlB3X1pcun546PioVCbSrT
NOx4qAVzxJ7033L51CmqnQQ2rXReli+lE536lVONu/49s0Kgwp1HlacMwwNvUupYx8AzdxOz66/3
HXPpIAEmGwIsKKroAJZcHyR50ERJxubRLydILo7bvsKtcY0GZtEI4CoA74HhCpaujYwSRMqTluLl
Tg5WpTg1OxNtDRyzZkSIclEJOhUtIHji0rewM21Z37Pi+f5sLXm2djEQIV4lldqHLYENM3gJkp8S
hN7uG1gKiJcGhOUYmgE4CQUG0F8FocMO2jvVRq/3AIqMJcBqKwfS4niQuwLAEUVwgBavFyapWqVT
Spir9pKzRg2xuCAXPy4syBhpSVp2+PF0h5Lgu7TyAvlEbIs7hIOF/t/HC4vBs5HjWOP3yWNun8fT
CHkiuz4nP5Rz+IU5f/Af3v3VWQyllybF5TFNc2CGghdk/AoeIDTmBQdm1E6Xa67ZgiGq/QDdWTG9
VHWDFkEZ7KpNZ0/ht5Xv4FMnDB0wFD5wJPksYL2v160JQpUlhooNlcW54fQarX6YZhwdEjJl4UbN
NH2y40FGU5mSyflLEFUq2CsSRRn3aWNYux445cyV1FpOQcuWmwdNK8YHplldiDaxaq2Pf+l7OaYU
q4VYc4OBMhMzk9jA3boFTLjoculXWdfZFrL0k1MEWuQbM10Dgywa5dEGqlIAOYkFz5GMcgzGd7yo
+lcy/LDafV2pePf8rtSX++ux4OkcR44XAM/yQ1Duejl6aLNkQwZL6UhVV60jfZeQpnTwMLBWvH5h
UODuAms6CG/x9hVXPqSV1Kkyumqh/SLXKfCc8wNEuQLpcdLzL/eHtXAEodkVzSRIlXAYg+Dtk9Wo
AUSO0Xjfy1+ReUWrlXXkkDxaHuVkdkGkcb5vceFMB8QKUoCcdYJaIjF2j0oR4O2KDCSDFXr5nFqu
CXG7fQcKuBb6Jtv/YI5PJBLKgM2Kb/uoMItyKNA9bIEyk6JIIjF1m8rmR2g0a8fTwsIBl8SxLBQQ
9hvW1djMoak2ZIqvlgHIgxsnGmcnBZJdV+cvDVsrOS2tnQIiPTSMyEAuiq1AdRUZOkNDO7iUZi+e
dqxtLDdOpI0ZGofWKN5rXfn4+9nkBC+YSfSVgyBU2AVGKMtBbsp++ofm9E/OashN/FKI9uc/2MGS
oelEARZezPWyuDGgaNspfg55gnT6AaA6U+y2rVcOx4VdjdCBly+IgRXeDXk9HoXUWpGyHkSLZfRu
WJU3zJoL+tMVJ1wqwAM9DHgtOBsoXqXCIVy2aaujIUnxiVTNZ03LmZvjFeYpozJuTKs3NtPI2g/T
SiTQ5PbhvtfMNdbHBe/kEsGcDEvjdC/CWdqRdAxj1Ap9E+2pLO29zKw8MwwfmUU2Ufr7/gouvfiv
zAmRRVGjUoV8heIbiexUKEpWRu2q40+EUCtLtzoOIF0NnbHQvQhCpH9/yYJ18PyjxRG9jSKN7Tgp
QV2Aj9UvldI2Ahx5c7AdLBPt0o9Vtc1k9XcmVSsg2IUNifMaXDccdwNBHuEVZqq0bTH78Noi+gJF
3eJr0dO9JH8ptcyjerUCmlpaUA19jSCwgEFN3P+mUkSB1aNhF8RObpGguTyoHuI69fI2hKCqFqwk
8JeGh4srUL5cZEgWWWxJOhO51HPih5Ezy6iEoh0wrB/7EMzRzUOCBpb7LrQ4PsioABYGInZUYa83
J5umTi9Rc/bLubM58bH1oGXxLkdXdk7WyLkWjiUgcv4xJia79XkYzdpoid/1wP70Sg1AEx61eRxH
T6xf01MU4o4JQh/gr5FQBLqUo8YFT5kpy0C9WtBzozInSk4GskPD+HZ//oT1+jQCVhOcRMAL8gW7
nj9UbqkRqA09m8MPwzrPQ2uH8UMa7EEq1Zeye9+asFr/1xouEQgwICb6xMhfJLfltql7g4z0nM6x
ZA9JvCFd1m7U2HArFNBn1q+kIIQV+59B4KfxB1KKaGe/Hp41jg2kkhV6Rltd0p0bNOoX2SEEleD9
gQkPqP9rB5ETyUv+fBbiJoXCXVYirJ+bhHYOL23ZNFS67X0ry6P514rg7FU8aEncE3qOUD3V2i0n
kxzD2ob2831DS64HjCbeFtAn0m6mLWvzOkksSs+qJDs5msvjUrPBnXHfyvJw/rVCrhcnRB8nDjkM
R9U0b0iPgJDYutLYq9jeteEITi5FAF2WKgzB+wDaeI7qN9NYCbRLHgCGT75TwW+AQV0PZp7mWGMU
G6lFCzHyunF/StVsjatvabviaEbCGgU7YB4Ffy6tbuDdc+q5s17M8KTJZf9sgZy/Iv1LKFHwEJFx
3N9fpqVNCxQ97llI/+MEEUZG66pLeqDvzkXTbMzmI5CeZxQzgBxzIUHk3Te25BOXxvjHXEQIMxjb
LKkk+AR5rOJvarWPGifQVsg4loZkQtrPQDs4gqsoVib1IE/Sy1g9gwDnTRs3MxAl5AHEHztG1viq
lmxxbB2e6IaGW6SwZDSrY4hcDeo5+hL333WcgCH9nbN+k1Qrc7fggnA9TtiNojYeu3wbXMwdUcNJ
NcdEP4fB3OzR5At0SQYl8PsrtDAeHuXw+kJrEUKdsGubxlSaDmTV57DoCHhutHOvNA5qwCBPQy5M
i8P3+wYXXAKQaIjhgqASaCQRjKTNaqqnSW6cK+w+V4L8n2PUmg/MOTBh0xqdwaI1VJpRFQILHRGP
KJYObVm2sDYxLcod5Pkg+zRq2dg5I5nNnyCwjOjK6bGwq4HzBFUFDkXegijE9a6L6aTOOKWk+pGC
EmMGqK/YJ4V5LAM0z4XNiqMsxEPoM4GuHS9RoGVFgHGdAx2Vtxo9B+AJ0ssfeTQ687iWVFycyQsr
wplYUDbXdYm4gXY82qOdEhfsoUSp7T+cVlfDEaYvkcdUS0AdcVbUGY3ESvlDH5ACNIJ6FRi35PwG
lgpZJMR4FPCut1hNh6jskhCcvWzcqvNZmuKnOuwBE8igMHC0KAB8pV1DF6cxe3/STnRwpdCJot2c
g+2vrunK/ZeP7SIDyC8exIBoBHiZ0OIH7ufrDypI3shBFdDzbOGNFvyZMuLER1DGzMG5anPougzh
7u/3Ix4UeFUghQcUirCuY12SVM8r7ZyB/saAkGSfvuTTR4SS5X1DC24K6D6nIMdVA/1cwtjaYjJk
Br2K8yQdTXSNggNSX3mNLfjolQkhZCbzVKEgwfRzNM/x1iz0fSqnPTDPmWYj2pQrI1qI0FDbMUHR
ZmjIEIrcjGE/RAkxQflMyjj0ranKbVoE5UqEXpq3T2Zp3uHEBSOufcKcoOvF+lQ7hyzBbR7MAU0M
DuG15/PCXqCogcDpsB8QLgUzrY5L/AQliHOkbhID4Et0bM+Q1enUVxmy0Pd9YcHPYQz3a7yacfMR
nQ4keh0YghvtjNfstgyZM4DEvflZTK9tFnkypHXSt/9gEdQIaBAAOSF6H65nEcrvYa+WsDiF5JVG
UXrocvraNsxAczgUpI0sjvb9JEnuDKZX977xhROBQlwZdAY4Z3VVFvyymNIwiJNSO+uqpwU/qCs5
crcbukOyhqVa2gEAjSEnj6WE5LswzBrXpECWGHazRO2cfB+7yM6C1kmt8/0hLboLWpqAE8MDEISP
1/OpW8OIFGegnQGs2jD5g9EfRvPMQE4zrNVql0whZqAKQ6kBAQMhcFgtiLUQovQzerQe59AeHd1a
WSAxW8cDLxdv/ceGsELMNJJMSQv9bPaTlwz1a6iDKqD5KIvcqVgEgfFx24bBUxKvhfylFUMFFSlw
ntLFM/p6IrtiHMLSmvVzrkOTZKaGS4bA0Zh1MpX4z/1FEytdn8O8NCa4BwvjZi6SST/rJCjjLSop
sryBAHP1YPSK9UuZBx2UkbH+ZKX9oQco6lFqu/T71EumFykmkjIBfDx02pRYX+9/2+I8qBp4PC38
jev19Twk0aAgH5Pp56Auf03sOwlBEBDm3/NgVauX/5RwyiIBA5pbsORxMmzBd5Ogrv93TEAgzgZ7
pqS4QWHsGJOcWbGjora7sv1gY+4R5cf9US4dGZAxRYYbVSVQFQqjVONi0kHqpJ+BXd9mw8pRsTSH
l78uXOa1QJMUPcOvg3MCvCmpk83b7PX+CPhOECcP+U5ZwU4EelUXXt/MnNvJBIvu2SyPIQDcIzn8
l9c3pgabHc9TRMsbDIaWsayQS+Mc5P+HtCtbkhRHtl+EGYj9FYg9t6CqsrLqBast2UGIRcDX36Oc
O7cjFFhg1Xd6ZrrNyqw9JFwul/vxc0411gK99vuLWNoosCWBfEwwmeJSvXa2dBpjW2sa+8wSwWU0
xXsIbKwSzCxtFW4aB/5sYhLPFn9+8YKbrKjO22m0UKjaJRjs+rSqMrYYty5NSK48QcjAGQeYUJV4
ZztAIbnpJnLAWZFtSBP7bFQPKeM+OET/vtwDmibxDIbwGA6RlC/wIkLhQsStOtqwzA201vYg5kv6
YSU2L12eF4bkMq1bDEo+9AQxCzPP1QDOiAdFQ0FOYZ5aap6rrxQZF78a+K9RGkZ4gHzT9VfrdTY5
GnWtM6WmB/TuNnYigIPXWJ9XzMh9bK2bdZ7NMJMw23kuW43vIdD1CzrdK7nWUsgB6yNA+HhWgX5S
CjkKtAsbFJ/tc2fHXtllPmdr3D5Lxwnjx8AHowIDKRkp7kwzJibZHCMmKNQnvIWK0bkkmdet6v4s
WIK74ciC3B0fR4avTnRM0KtTrLOtvnLk2zM7gZoG+porqf1CznFlR3KCqBvnvsywogL0ME6IMT6v
t8vAJufJ7lfqBQue8I8twIylDMDlfcQr4XBqp3sEo1ZO5jvG/q8jniD9wGsFdQJ0AqUFzVMyuGqG
qwGBwghqvaKgtpyZr7Gp9Rix1zDjC14HXjXQwoKRF6mNXEJ3O82JHILCS9P9AobLr7RP9xe0uGsX
BqQFZTGItCIDBlLtW148tToGTOPDfRuL3gaSf3CLozyGPt91KMjLLm7pVNlnszto5jtAGSk9t4Av
3Dcjfqp0pWKv/jEjBXFj0DWF9VhKYaXRxmTgIwTfxuBVtZb6bTv96OvePDRW7X5KCroS7uSurcgJ
DbyaoeACRAhmrST3g/5xEmGOyzmbgEuQYdpXAxi9v+DF6YGIb58kn0j5ozfDwehXDpmMsL8xLYUm
0ijNnNowrcOmpndHxuadluSBjSj1qwJbchyNm1g39pVbPLdRsZIGLK+dAEihERDGAC15/YF5DmGo
ZsgB0AUhUT/GR+hGHVEEAU3NA2ZLT8RKThml4Gpz6rDO3+5/96UzgktGcDVjGgZkmNfWm8LIhxq3
zZkMLchdC5L7qaqupbsL9ydagS6gMHBhVCpEqLvIQua5LuqyYc4ZmaE3sm/getpyI8zAy8PTLe/f
7y9q6Y2BxgI46JAjigEK6WCaGJBSxkh1wBsSjOOn3AnqGgSOe6pGewjNBp3Fgtn5rAzjF9p4zE3A
rLXWWFkK33jOQfEScjdib6/XTNse3tqV7vkx7raRuh+Y7yhBsQbHWTIDOis05FFSAD5GyoVzgMfs
eEKJXuHWhrvDHliZTR9vqGUdYrISJZaCEeZv8KiHRQu43us12X0DqVduWOdipCCBqdCPLFrdPJSE
WlsCja6V07kUYFFDsNGaAsIPbcNre9OkxEqe6niYuhjuUU2qe6jpgzUtW5PlWlyZYC9F/RqwNFlX
wQHXo+kOWNk0dIA02aAI4LXmNfFDklor96A8VvQRc8wLY9KRNzuI9rbIaM+QKwS9Ap8Ka0/NGqx1
CmSYArAzDt7QGG2gx2m90cZyY5IM4yQd+VxHtQoWg3racj0hPo9s7QX40GYzFo1+xKuo2itThkH5
dI1jYylSiK1BZxOkHpYsEZKgYasysJWfm3r6AuKZA3Zr5R5YNoHECoqeSBTkRlCeNNXk4K18Tgvr
D9Wa75M6rc10LZ0XgYIQjL9CNkc6LyTO27HrTOy9yf0i0nZO359GJ/JjjYGUJ/m7WYKPT42atnik
oIGG557kwUVepiD2ss5zybVHUxccd5PLdwaUFX8W4zic74e+JT/GsxXoU/gwwCvS8tx+aq3BRXKa
gGbInIDQa2uvBTmiW23vW1r6WDgvIPrHwpDSSU5cKgCu8lqkwYOdbicXx9KymjWmkMX1IKnXwSqL
p4N8c9AWUxIWFSlWxXc5qcF/CJo+ildYsTZJs7igC1PiEru4pBwzTbXRQhsSgOIhSCHi6DmltTZ9
sRTSkIyCENwkFloeUqpDBNwihpzW2Y0o8RSra73EngcQa0VrT6I1U9IX4rwY0FUVSX1t7XhpOV6f
YiqtGOeVPHipBACtMMD80cMCEFvWvIwwL5hbRobHV/WSDe+K3QVWsSvGbWrn4BvMN276Eq/RZCy6
Bur36Lcjb9Xl1+ukgYfOzWDUpPWx7I0X5tQvRgK6T6sN/4WvI5sQVAACKSy5RtJEfBoK1GpUo3jS
E7QE1b+crv4IFHgdC6IBIewqd2y7IraYW472eWi6A3fZNoviV5qoD5CO+Hl/NUsh8MKUnG0X3Mmb
2YGp3GiPpvUn1b+SvtkK/PWqhs7SRxJiIPivoD2TubSRJwwo0jj2mdebGDTHJbiNN8UaIH/NiuTp
s6ZiJh2J51kjHp1DOgaoX9N6e3/flqwA2GkBzQqWkBtKGKxRo1qJiEf68iFNjyTWvWlsfAXYrL+2
hKYUIh4eyeLVJ37JRSiKndlRNPEeolBj8PHoeoN8zMbpytJz3Gbt8b/gD8ggUR9EFQ8eKFebIjfW
J50l7nls0101u8hA8DX9San9Me//lHpUrGRAC6HWxCA6vF1HCRxig9frq4Dma/qxds+mVfxp0hLs
TKOypgyy8KQFPBX5IFYEVj9Hcoq2ZGbJeeeeWe+TAhy78AxQVs6NR7/XdHP/iy3EWhP/EayFYClC
7nK9olJDVuGkvXvWspl6akZir7XSz9Qwd/cNLX0sFNIMvCtEu1y+PyI3aeZEZ+450/601dFlytaC
saImvq1/vW9rcVGg+xTGwDElyyYjJacY1Zjcc9yHALlV2mO+RoC+cKbEO+3/TIjlXnh6niUpNCEG
7Jtr+GiUbGOwIKtxFaQ8WTlUSzuHx5B4v6CuihT72hQZ07LhDVYz2D+HTD/WXxgmlGcx37TWUFty
PeBU0F/W0Ea6mXAvWG25A7pZ5yH1UttPms1TdnQ6EC+jo3T/Gy3VD8Dq/48t6U025Q6LJ6ZiBwu/
PM4/geB0w/SQDt5GATPXGsXQ0gf7xxz48a93kcdTXSugzj/bYDdpT6R5GL9a6u/7i1reP8GeCxAK
+tXk2gjGGZTWmQz3zPn3Nn3VjC+lG/C299z4mRh5MK4JFyz6BvjF/mtQCkiDyU0nJrMLRFjsORZY
xbS3fH6p1YehaVeC39KpsqDYJcIfLpIPMpkLl68HVZvQJnPRiT+3/PNQv/Cm8+9v4NJXQmouDi2Y
OdFBuN7A2RqntgT15hncab5Wnc16DCLjfVW/fWktNkZZkM2CJ/OmvVRhcqrTWjh6lHR5ADApDV2m
lo8VqXb/YkUYOsBTA+0y9MuuVwTtRlbNRgS/018xyOXVaYjaSvIvOi8iQKCHgPc3GozSpUGNruau
yqIzi4Lc9HvXK+3P91ciU2aJVA82IEgnMJVi1Oh6KWXZGZidVCOMKpvZFrvbHhyta31mVJkP5ufq
QSuyr4Q4bINa2uxzUMceq9qudn2pKc/ZpA2BMSfzrkx0daMPObBZujo9kgT0MR1msjf3f7DIbqXa
8AeQA8UsqJYDxXj9exswNY6d7UbnblYfIxa/VMpDFX0qhmFnojU1ud/u21s6jAI48l97UkSLsiSu
B/AnnwGxd8ExjTZ1G/+I10RRll4tl+uSc1NVwX5pZhSdE5P8diMNCkNZGTBUTgBtATu+hqdLtM3a
3GPGWl1g6eAAgCaae6i+3hwcZy7yKcfs1jnlP0A/6CndT4eu1TqWogDInWEGbwpUVSRHs8HurKdd
Fp3LyQYttsLznZbr37rGAKGoYq2Riy18N4w9iWkWCJpA/kP8nIvApnHiRl2CoGOaIUnfm34Qp9SC
cFm1pkm8cEHgNSYwGnBHzJdLt5BLZ6CCaaGcc4geGjXoJ8vJ14aHaRDDyL6RR/5cr93qC98MNU+w
H7riHYir/Xp9UeUUU0FtcQ4moMO8RIm9NadcsoFpeaFNhrI1lndto2HKmCmToZwzTnYDhkuiimzd
fHP/hN1aEVBBFI1xf5uQh5K2L9YaDLhTOAbB+YoTw9MhMkqMvx5guLZyE0sjzQWSJzpbFfcjow6S
NX2yWwcXFtD2NTGqDrEZyeMiVcASeRWdC1Ab6m8RTwKleyyHl3+zXf+YEY5/4dg9V8tIT2uco0ph
p9Q15qMWVfu6cteohW+P0PWCpFCbjq2R9hDgO9tg62mDJDB37m78y5lMXEDoNKENi3qNbgOsLW1b
mbZIQAbiihGtMnJ8Vd3aQFRloG7M9ZVsZyE/FfPWsKUJqBOKQ9ebx/SxKzVK4QXdtuyf1WnwTeNh
4qWvFFsrfynI55gr28KtV9AhC/essGwJBnlTIDylz4aXC22pic2s259a9oXpXmVDfaHcUmtH9HBO
tm0DhF3qPEcvFduqygbqGe74rCb5mxE5n1m5Nq12G7bwi7AZqg58JAbxpAgCRSBTT1Hjx1DX9wpE
7KnlD/URl8/4hfSJHwf3/Vb8664vbgBjUEDA9BjmRXDSr7cexUXWIcOOQHmEoMgGJQmymhorueZC
MBFpulDzwGMe0pXXVriixiDrb7HNE8JVvkFK6DVrU4ULO4cxFNwtyO1M5GXSztV2mnNFQcCfm3Hr
tn4xvGKQWSSCdAqm6Vdp/76/dwvZAdQdUN8GWBds/YDtXi8LKkpGV3VMOdt1O7JNo2jgKVAwKgP+
lLkbf1oDy4iHeY/ys4LGVO83gO92mBbv3L8HMggHdm1c4ZA3BwL7+qeY7dAoTmUqZ6000Zxvmh+j
MawNHMokliIqgIEEFwKexuib3rzspmF0p1rHgp3CI6Q8GDYUk5AJ6ZPju922qEAF9+jo+TNGFra9
gnmtvwcP4icIJC9gXWDdl59GZmVbMRq7ypmTY8a+QnHNaX3od9z/tEsOe2lF2k7KptyMXFs5K/St
dV50qKvSecXGbc6MlYhKEBIUdKzkQ9ErHdNYnMchSidpsdvZ/EtWB9On+u9HHlGcEZQtgvwBRXjJ
TWfQFfBZK+Mwi3cADwc5fXTnzO/zb3+/aZd2pDvDbq2+7awiDpMMwLepOTZido+u3BYL99/VaqSQ
nc5NG5sWti3LZjRHjvWwj0zLqxJQ0ax9okWHt4mLw20A9Gypkh80Y0N7zWnjcK6/FfoGxJuZ5ux1
RXsxjUNCiyBjL2bReOO5Jc2hH5s1/N0HPZUUoDFo888vkD6eBcFHGrddHL6mlgckgu5ZPCjP/Sm1
vST3aYrSkc8i/8Evm5XbcWmncSuL+gCI1W9YAxpSCIG6IQ6F3t60ydr/lTgcp5WTsHTawH+Ppw7K
onj6Sg/3GdwPIGTQ47Bgz5RunH6X8BXfXEgDQdr9jwnpnuOKSepoNuJQFBEVnXmW/mQXyW517Hfp
FgKDDFDHtoArybmMC8JpO0lZEnYvU3ps0z8jO3W08dP4R8+eIzVdAweJRFx2kAuD8junmiEHzdQu
CSvL8ob5T6Nk0BDEAiNBhvBQa4lHQMVeZK13/7gvxS8xn2uhFI8C+kdWd5Hyir4rlOVhOGd0mzsm
0qSvHG3kyUBP79Hp1+jJlj7hpT3JS+quxL1pt0no9mBcmc5zHnmCqXZtkONj2lLeUaREqCLhVsc/
SI+SBlQTY1vxJCT53py+0vaUWL+4U3vMfgDkDKlwHT8SiFJWoTZ/H6tPrbJtymGXNv/iXFz+EGnF
dpqoGGAhSciGUxF/b8lrMq64z9LRE1LvFmpNuFBlddHCzcY5IXoSUvhJFxFfBRFlN6x1q5Z8BT0x
B3QZmB/BuPB1ejL2RM9cK06hwRVo9feRNq9auc/Czu5+5M7n+4655CiXxqSz7iQGy3nnJEjfwTI5
Gqdce0mYR9pu8/8zJN8OpQbkUWsnYZrmAZ3+aEXlG62GwglZsSTvHybQcH+LKQMUfKA9JV+tHU6z
HmX83FQbN1O3rRbQBuxNepDMGzdauWJvHmSyOemO7TUQhqZTzqEsYSC/80kVaMnP2f4VWyGxtMCZ
fk/p1kxXkDDyhQPMkK6CMwbDOahaQizg2ksINVPTjHT1PLNmWygQrDQcHrJRKX0QFR26VH2//wGX
DOK1hRqR6NZitOraYKkxNlh5qQE5C8m1ytoX6qvd4bYzU39I12T/lqzhsYUiG/pVGOmQPiLhtd1w
nWrnMU8r32ztn1GlbiPmvPXDdE5jY+1RIN9FQk5TDLISvAcAtZEBA05J65ZiBOI8q7lvD+ZDpc+v
qlIfUdf246J/0Zto0zXOSi1EfKbL+CmZlcEDUwpO7CmHWSQW7y6SFFdtX+9/uDUTUojOwHmBZ2aC
+m9OjmXRbdHwXDlycmQU8AcA0VFgxzECF4D0tRiNE9rbaRy6cbmdbXeH62Kfsq/3F3L7ia6tCJ+5
uEQNy02HqEBuro4FlDdrv9Jdv9Q+FUUOGWB06txHNCI/3Te6tjQRbS6MgrYxIkMHo3qPmdYYSNB6
4zbaymkWG3TtBlgaMKAgQQRmEq2MaytTbsx0NGHFqFpPZ41vt9zHNGmRrcGy1ixJ3hC5U6XkUxWH
EDlFdWFUN9Bnydfa6ou7BokhS3AjoXgtrYebVT+2FFZMyChVLnhdmmD1Pr6pKcDtUKgU6B4cW1T+
JSuNQlXHGJEL89EGrD5WvNbG8HHx0m6rPPmYec4xPReAM+J83ytuzxQsw4mRtqIaBnq+6+9VFRVE
THoX3yshJZKbDLSvmWFv71tZ2EVUKZA1ItcA+4RcvbYqI24j3GahS6oDOBS8TosPufV838qCR1xZ
EX9+4eGxkpAcHGRJqDnOJqm+UOuYdHSrNCuj/DcPRPG58H7HAxGlJ5SdxHIvDI06zXSjRGKjRz/y
HlIviROY1ZmO7w17Ktvvvap5k3ngI8YyoJZZ/i0xyod9FISBYsGmYszt2j7A9ADCxlWKW1ILEkif
VuOX6RMQ+mvZ99J3ExMA4mYGp5UpnTESl07rJnhJZNG8qwZIGwzK3jZe/v67YRBRqKUC+4O35/Vy
RmAHnSIZ01AzUzC72D6JnlsV+Oc1DYMlB0FXAI8XsAlgrlkKgZ1VMbt3pjQ0nR1ECA+IGYkKyfAx
Wil9Lp0q8Imiig66M/TA5RXFTZxX0EsIIz35Dnne3NPUOA/ub9tNwoYSvQrwHFwRuwcvlL4OSAqg
Fl7RPCz7L+V07m1w7WvdoTC2Tl5vAf/w5ybz8IRZGwr66GhdR3mBw8ZfFgQwxYm+/mKkn1Qn1vUs
VOzJMyGlODs71cJQ+vOozPvGTnc29fv0ZNjtVu2agBVvLFvTL7ndZAAIhU4EQDsAcslsUSyNIqqk
UR7W5ypcI665KcFgczH4juoEevEfbnm9xMrgVMnsuAjjErMMBxfi2FE49v1DOuR7V93kwN+lT3ZO
d06yg/rNs5vsa0rOiDgrznR7CDHxiW4wXt34yMaHnuFFtGFGCnKdYSrDqfil09/ASTZ8JaItmYAn
AeYHlKmJ/un1YlMChQIXGPSQvTX9s/b41+g07Cb4f/4xIEXMJCnMGvzEZRiZpqc0J+ppExLuxwyF
+vunYnEpYNbFRBwuUqjOXi9lyqKu7HlThrwfDzzaW3X1VBjK4b6V20jiiK1COg/cCcDN0rXJ5o61
vaGVYTJZRwP9DVL8hKrISzn9vm9oITWAJZwxUZnAI1ouuNgpVeMpIvg0ReunYCbt37oKRCv5se5b
X4MAkmUgiYzWUHFLB+DKsPR6n2PLmZQMhi0aJrzxhvpLahzpaOyKkvr5oAQUf8t9KNzruHj66R2p
q4VyoRve3wL5GSx8B9RpaH6DmkCwGV9/UZBSAcQ9W2XYDL0XZ7EX8881P1gIPYYtSKhXPGjR3kf+
D3AyIL3SwsGs7dgoiuC8adMXg3bgMS9oxVBqHa0D17XMn7Wq2Ga1Mezvr1SETSms4v2BgI72ElIM
GU5e1IMygkkHtIFGf7QKvATswFGD1DG+jsq4YmwpiIMLzMVFKEpeIHe63temMBkE1ecKJ6VEsgLY
ybOR0TToaRRkCqd+2aXd1iyNLsAknLKrHbt4gHIOO2h1mezjbsoDZ6yKlWGfpe1HcxbnChEDVExS
qOAYfKymhiKku9WDEZlfSqs46EV0mGj01FTPLAN88f6+L/o6eGsBLRINLnSkr7fChK742KdWFdra
0/iW8N2gI7yPzQ6N3ybeDU3i1cOLZR+J1noCJJO/Fke6xki4cKGhjYfhI8HgB0yV5Oh1A1xOHFU1
1O0x0DbrjbPRIG61cp0shS7oukN/A01g3ClS1tBpRknwdqpDZ4d20GthB+rKF1wKwZcWpAOkmxMj
swoLCVKQlPxO5rOxYuLDOaWjgsIR5n4w6AG0uCm86OJSbHlHOMo7VTirrofujKG8RRvCfxk7B5ol
FQ2MaE8S1ePVhlnHovgBjjR+ikBvW75P9Vv1BHqGedzwbsfx4jLJtlfRZbnvVgv7gC3WcMBQ4gLQ
StqHTulB2qthOtfKpt3UCRkAcI4mbK3OejOrjAiJbjTmWdE0coTw5fVmzKXZa5UxVHjaG6VnUwe8
66oPRPimN4/qT5q+UnTHqennUaCsghcWHOrKuvjzi0/hVvPMqwR1cRV8Vc7TzJ8U7ZinP/7FZorX
jouaKHrSUtUOCoP5BIAjwkKk4KGTex20CLJk7cUjy1M6H3sp3uF4IYjBZOl4qBXk3JUEoSCe9y2F
elv8PKD237reDLgVzx4Z3WUzxwu29l0nrNItMIigQfMhJumlzjH7kqbP8bjtRl+jvQeNhl3lPGgR
Oyp8pVW3EC/wMkJ1GHQ3yBBlbtG04+CeInYVFjVooEwHM5E9zddAQUufF1gwEBK5Qq9HBhlQd5zH
wTKqsOE/4lHdpWBsrmcvcd7vf+Dbohh64oLmE1NO4EKT56JVrcidvCvqsLE/uQC8pu27E+X+BCCa
+5MXZx5ZK+dz4bq9sihF/WzsiixB6yN0wCfXVEED3WSav5OmDAYlXTG2eEhB6wR0N4DXAEJKDqwl
kCiYDV6H0+RnNdSY6Wttv7htGzDW+XFqveb9gQ0GahbGuUlXaiNLj0VkFIIUCfcLwPNyjCiAuEMZ
BrlcTb2Kj56aJo+RM2wbW3nhdPpe1bFn9MPncmwh7N7OK9fOkrPiVKEKDjozpDhSwE6mNBoSwCTD
So2Ubds11depVdSVUsKCFcFIC5A23ku4TKXT61pJkRVNTsOxae0Nd+bxUGZMW0mdFlwVVREkT3jZ
iyE2aS9bxWpcezBo2BtvRfwEbeVdpGp7LdW2LrV9mwMJMfwlaBJxCTA5oBoBMMWVJzPNsaa2GJST
mrDMO8e3tFr3h8FYox1dOBIwAO8AUw6KdR8KSBexvJiTKlaUtglBkPJZLTZpPOztmPup9WcVabBw
PV7Zku4NamROU6M6EJoT2o+zcUra6Wi6fMXzbz8WnF5FyQwIIhQKZFCjWZVq2jYVC1Vj2/ejvjdI
Y2zZmB2zjD6RlH3vOpVsbSdZG928zWRhGaS3ItUCrl+G4BQ4CBPkyVg4lcc6wxPJfUIlSMnyQHdD
NVqb+LndT2EOCAQxcIvauzgbF9+ODQTIM9tiYWkF7XBS6ieAZlai2MJm4hcDvIaCBLpZ8tg1g23N
Laou1HhzAgDu2Wm/5+kJBJJbtPi+1+lGX01vbs+0Kzwe9Tqg8pHsSZGDM04ghZB12DJqbieeEV/p
AdC8f/0s7B6m8HUxfIgqC0oV17s3WKwqtMLqQ2b/UsxzZdZemb3dt7G0exi9gQCI4F/GnX1tw+V5
k9rU7MNM1wI1VZCo5slxaAv/CIWU95zGAButSQ4tVKuBS3cNweaCAgL+d20VekNWm+ddF5ql/lx3
LtCK+sEdYg/NnyYxH+Y09fI8e+vzJLCiNBiyp6xoVwLzQh1D/AohgipavXjdXP+KEiLRWdTXXQhl
hMAaN7govb7YtNM3Q3/SFNWr68FvMBNwf8tlzTbkc9d2xTe5OBVK7jScj00X9u/cCRzDy5WQgrRn
Dsyn5BVKN8lmRHdK99zKt9eeKQu37pV1WaGojGcTly6sq6n6gw2/Od/FseGNWrtBFJ/aPci0wIET
GLh07y/8NpKLPpIGNkSADIWg7vW6R5Q37WxgsFz9Ns0D4YecoqPZe3Pbbu6b+qhAXj/Grm2Ra1sg
A81zvADgYYKTaUej5854rThoDCCCAWboqVE8+vObzp+rNkZF46F0f6EJyfhmXHGztVVLT2hjQl+/
jYcuJMlwMF2wQUBG3vxREudhMtIVYwtvBbFulMIRlrCf8iMUIgw2SA7LLqRWQX47OlePqBe5EzR+
Vfbezz1nfjpF3bzJQe7Qe06UqRrk8FhVb42B95s5ykr60nRoUcWlafxsq4wWXjoW9qe6rAgFMUPO
zc1skfRsZIy0ASjqc2WnqQUtd0lt9uphbK1MPzlKlTynOq/WGONlLd+PA4RSDGqBUFJBUUa9/rht
7+YjMSd8XE/d1Ltxnz3re3sfHdUNNBwhA+HxfmedPtU/rRhKwoG9UptejF+XP0Dy5JTpIzOruQu7
N5ptDS8+k02Zn8bx16zus6b37ANrglxbSVhv3z34uDoBLAWzCRgWkJ2a8izvE6y7T/vCp1YUeT2p
yv1oR8NXu4zicOUUiY28OUUXBmXfzauauaAZCrOxgdJPsyfA4djkkNt10KHqWI6vpTH7kBO/b3jh
fkWLA0MH+H9UWGXyJpxTSG9ppAvTkuh+HufcM4c53t63snC/okCBQITaHlJm+X5VzI51ql30YVOe
uvRbRP4QfSXTWyjj4YFxYUO6Y+wottUYWkahZb6pQ9gUx4Ft+KZuHjgoC9oTgDDtF8vrT6R9ZM2P
GADs+4tcjPeXv0C6bSrC57jneY8s/ZjE/SNr9SBnf5IcM9Gb7uTo3Ynx/nOXr3E1LH1E1H/grmJm
HjxJ16eUJi1xFdb0oTI76qc6Q/qCyYDoy/31LVpBSQGVeDSJUC+9tgKOmrihhPWhadbqoSCsOZiY
JF6BJy48lVHVQwILAgggMtFeuTYTsSGLaK73IWb3tsYPZ2f5tQ+J9lfd754qY8X/iThY8sG7NCft
XaIPXU9T0oc8xcitmY45WGPH/rvBrSSYadY/UKbMzxglxMi+rlUn3YpQB9Kc3gdhT7qZ57gLUNNQ
nzC+naGDXTqHYqyGrZrMfNsqmMM1SNS8NrlbPNXqDHr1OF0bIbpNsAD0F3h1dA+ADLjh4p/w9DHa
1BnCUqHJb70pEr/iTHupeaw9zC2NMIetF2A2gFYDCHjo3B01sMn+uu8hN8ccvwLPrI9RaTDtya+t
XreHdsoKDvi4fkjBS8KS+NB1a2xJN44ozMANUaODqB7+du0hSjIBqEV6jpNuFm+x01kjeF04Zh3u
L+fmEviwg/Iy+J5FcUqKybpS5TGfGA8bdKGDQi/fqwGMgEYxQaUqrYP71hY3D6R2/7UmVn2Rq5LM
MasYCVNouVXku1ahbOYCLO8MhZK/DccfC0ObSUwZY2RW2sAqb9gYNS0P0XLwGhIdi3II7HReubyX
v9M/ZqRLtAHoJ9PBmxUmjvkZo+3RkQxushL3F7cNBAAgEiYi3ZeiUqr2nKbJgG3L2K6ChKXVsCN3
tM39r7PoC/+YkUFavWvkzoCx0rAjf7rhyCEkPGSfGjKu2FlZjixsaOczNRUTn8bBpLKNbkbW9p7V
kZWwJ6LaVdRDHQlnCOVIoHswfCgFWermJM2jkYdq1iTfajsCo2nCosHjqjVsDGDEgyglUwBpsbUq
wsIKQZeF7h6oKABfkl/0BYWKgV0WY9grre8UeAhabKNhavr+B1taIQhUESmgbgFmNfEzLo5ToqXY
Na0eUczaUCMkLRSqi1HzWYKl9Q5g4uXa5M6CjwjqfExyAq6BpFnaVEJbcAiSeQRqRC+9hvWQ+1Sz
P2lSYzZj7Kb9/RWumZNuLofp+pBZfAw551vXnluvA3+AR6NyDMzIWbmXFw4zBtzhMKiOYGb3Bj7V
EVbpiTqGVVHuDXXYobn1t/BROOWlCekoGz3h4IsjY2gVX42WB63ymBs/omhNHmfRA/9ZysdleuEa
FeuByib6GObFV4iSbLS8gQ7JtBKYpA1DqYVgTgYZGUpKgPHLDcAEr8LcNhpyqqidb1UzAitG0s3B
fSdYtoKGCVigRb9cOMnFWtS8jXo7Z+SEpui4I6n1blVpuXIRynWU/6wFlTFhAew0smePeTb3Hb7P
qYbeFPVYl80vlcqmF6Ol7SaptXwbleYmpg6D/7X5g1IX3MvGbN4kI9ibEzC9H6k6Wx4km0f//hbI
mf///jqhkiJEOoDvvN4DJx0xPUA4OSXJjIkd4pHE3eWWe+BaFZTFKTLBE532p5adVWdXNbYXz6+s
3DkEdSd75ZyIQ34RWT9+DLBagvsGEuYo9l3/GEVRs1JB5x36EH7f/nDLzGP1Lpomz8pXTC19ewuY
AVTUMAl8U1VLUF9qa6Jop1Yx+30OX/OLfKQrfvyh7SWvCHPywBnCx9D6kCJpUTFaDn0MFysLsq9n
Yux5lAx7c8T2pk6lhrPRZUHtxF/rCN/ZTLi643p/MKL8M2js+kPvIOlkE8SbtK5pthC4gwAEH3Tf
wL/Zy1iEgfuKKYHTFQQ1XrDdtpFWbBynVgJXn639YELyoKoaLei48mrqeXlIBi3CtqpvbT8aWwBx
k819t5IukI8PCYyXhskIwFJvSFobu84HPhvk1IB7Zt87anQyKM1/GUn7jZeDs4eGqBOMBdPf/4Vh
vMQh5giMw41MX5K7et3FLjnNirVlEX2qkmpLW/Zsq9Nej6djXaxx1i95EujjQKcKoC9EDKRMV0l7
NiZGoZ8SlHGh5XUc22mtuyQ/jz82FDNnGEwBjAs9BDkdBHEcCv06ZI2r3dRum13y2n5zZy+NPP7b
+pmvCQPKtaMbg9Kq0NnRehLBYKaPXlxutJ9K7hU/rE956uk/4pdYD/rIWyOEXDaLWooGxXgsV86u
DZrbGoP+8IlHL0MSFM/5o/UwGFu197QnUHe89i+sW7kGZDzXf9YK/Aeijg2qX5nit62McVQxhXdq
+96P58csDWq+MdWvToYSd+bVrqfXr5mqeEX2voqaWwzB4NKEzjng4kCUSXXCsY4gyc0jclIUBxRU
mYE5fVCjzr7hxOWhrEEMPqjWvJkdrf3FYqXZNrFdH+vYAHjebT5VihZ7ltYBZJFW7KFl46f7h0q6
8/+zP5iHAskJynn/Q9p17UiOY9kvEiBvXqVQOCl9ZWZ1vQhVlVkylDeU+fo9zMHshBjaIGq2HxoN
ZCOuSF5eXnsO7NjaLKeOhJKMhFypUtvLc1V0g69qvXGotFGUB9oyHGz06l+ikPBai0KnSol22lgL
Fs030wQtmidHRf4wr05wCkJVFDjyGRNubYB/XAscyWy2KsHaBr0+zw29mwt5P0rNPcCS9llbebUa
KFq+l8zZQzOn15Y/b2/u5opRpGLxOOgKeXZvJMcpyq+pFugdGs77pvtey/JOtZYftUkQwizxoUyJ
wMHf0jmU67DRqPCiEM83NZhyNElxZstBqp3JZB8iI/b0Wb13lo/+PQa/h7bTprvYqgN0z+wWfEhj
jYcZtS/x9dtQL9x3PMLwQUBlzaPKRLETlcmSK4FVFPvU+BZ1UtAAyCX1c3o/o71MreWzXD/E5rFF
U20ZPcb2DzmKBU/HhvMBrxM1WpwBwNKugh4r7nJNH5Ugqu5x0jA/kT8vEfqYPomTimwOF4AwvYM0
G3NRKG87AOxc6x0I4pqxjlQlsOPWNZRpX5Tzwa7J+2gaLmpOWlTvUrDw5ergTkZgWfGuLOKnqe0e
07L3pVmUGNp6YlgOAOQKcIZRruAiMDqbSVFJlhK0cvO2qK+JjoHxvHhxKNDyZ8C9Tkh4OPF06rV3
tRR1n2/tPst+wQwiXwRNWO/HQExzcCb4Y1SS9sV8Vjril2PuYl5dEfVFMzeSc8qQK/q3LCRk17K0
tkps4NAogdKd57e+dEfddd7N0OzPqbCIvOEeMIgiTInhX6yPfy0sw9HbeU3UQNdAh0JnzwG4bPLx
lLXfKlT5RjO+M/vZm9GI1mJAIXqawZBy28RsfQJACtl4oYzWFL491jGHjOiDgwuGfN9OKk2kyKxc
VKfgs8FfKo1qF9KKSI7BTeFst6pPKYZbUgRtNDooMXqwjW9a23lmW/mWlpwrYDvQaEd7cpKb0o2m
oBmWfV3Xf5JZOTiwQPmYAvnhowIh2LQUJ6VO0EEsn0DmK7h+10aXOVEWUCnRFoEwgLP6uV6DNZJ0
atC3w4ioy2/i17T3O+0kR7s0tj5vH8CGOPiiAHJCXhdTVPw8v2ZmktJOCLLqmDreOAPPqDWOrVF5
KQVNad/OeMBHUQFyw5mCNQWoMdK8Bk6d90wVJylh6hQVaAiOX5q/igit6c7OMbK7AW3y1lu2/M6b
Dz32FZZ0Ib2oA/L/+ALG/4jZGDDdcvsMQBRHGqVZDaZ0zDDwUJ2yOgoHGSTI9q9C+ZNI2Us8GidL
6j6RM8M7X3p0oofb239939k+2AhI0EQHaBbOtkxJXsYMsSYwXwvD8hMdDNDFfkA7zOAYx4Y8oZXh
tsQNY7oWyZmYsq3ighYIgAxpGHYp0Zq9tSzas9pno2/PYB3TM7386HQMQba5lnt9kdquNNQirnQm
aG3r1h/CvTNVZpspjLoaOFIm7ac8aR5nZ8n3ekvlp9uL3jAAkAVUDHQq4vrjxNemzpSyjlbo5g7a
RN9nOjqqTT19A41gSQ1P6h5SwJNrbjVNfh1VAGG/zyV3eetNz4weimlvT7/RZTEraPJE2pa4oG8R
Hcv1q7v+Qm434jghqKaqahBX0YeepC6YhIDU6M+TG0XTuc5fMNe2T+X3yD4VRQj3L1buU8RZgygn
zledYC3Xn8I9t0sLCMYFmxkM6Ht8AUGtIntUO430mDdeUe/aTJAh5NH7/iURDfUYeoOLA8S89fEA
f8kB6KytBrLWje44Ppiju4xhW9tuZign1f5osvqooFMBNdCy37fKtxkgLX0CDshmP8fBQDw7FnzV
Fysnr6D4HCR/WRYGUBrrr2rUuqmkGuEz6J3yb+qcdn4Z02knz8tdG2nSw2JkKQPhtZ4z2mHa3yll
P+6VJyWygKqmm/9YQz/unMi0vaZK8l3q2PSYON1P/E+Bg7D5ERQU35XeIufeysuniqjF/YBi925C
T5unL8V8okOn/BdGh5FVMVcSfdl8opQ9+Sal0lcKZKQu8oPzU6U44KzSK8mrbPNRc2KAUlay4rhA
m7D//omDX8km7xlV6VUpWLeLXtWAFRWYVN81LeqvpmvXKZhwXWk2XVBjiKoGfDcTUzC086BNGmeJ
evqXfbjIp5qWZEUAW9aCwhzA80vl9mWidrUb0jz5DSi6OdR0Omdu2pHyiDo48LgWLYyJ0qJjI53R
zh07P8e6V9DU3eSfTgWmyTJvklBqIhFexYYlwNOPrA3jyMPUGPcykSnOs0ahWgCsxUOjq9RNmkHd
DeBn8NQ0ElXmr10wlJah3eCDBmQAvOy1lpcTVbKhp3og9d9VPXUrEfjRxhsHgwF4RnRxY/bO4cwJ
4FdaPc5HPYgAH5FVza5BmUYzn0A+yLBLjjlxu/fb9p79JHdzAd0L1HUL0x6Y9OXWVBUVteo+04MF
JfxjocnZXT60QDdMbMWThyzz68Gs97eFbtlNPOUodcCVQosRDwtjwoj1ep4aQbtU3wFueGq05FuU
OsdlGB4aGsQxSL2X9KxHvcBUbXhxiFPRRosYEQkPPk00OaXTGNTWA6dVnVMPwHAf9O9A1AZV7z4l
6G13Mf3w2ZZxK7AlzAZyO82eVcaHAr8UofJaeyLLHGzgKxpBTh2XVAV09a2dBc/3hoqyER4gTsEh
xnQ65yWhkwmJKNQxAtICEy0GLo3rSI1otGtrE9FdiZIL49wAzM56KVMhoaF7NoxA7mkw6ppnJT+n
6JTEiV/PEVK1Qioltjn85iGmRF4NsSU6iLl1UbBnD31tG8EU7+JnVmSB3ZFdcM73MwqZXvvjTyFK
n25cDXhAGMO0NQwZwdCsV4lXoRvqqjADJ30ti71MDinwLOa48EoyCWoMW7KQugSINiY3HI2nvVan
Jh5QRDIDa1APqYmSXKNgwEo6aGXhOsn3v79/X/4dOKKQjAaXxHppg9I1Uq8rVtBLd4BtNnq/TA9V
BaZWlTzRwQ4dfVdUIu7Ha7UBjip2FBMwbJrqK4V78bS0jZ0mxhxZQRGNflwq1KMG4gXHBInhNO5M
rcg8p51ENJvXd+ILzxu3AqqDIS7u4gHCY6kQr9qB2pJ5XyvZsSWZiJB2o0K4lsLl2mcJaCmVXtrB
0CTftZi4iwKEEinbRXa117poB0rVx/FdQ5O7kwRdJLk0+aBZ6tciINdrXcKXwKbDc5AVTEOwY7jY
ZktqMkkeYjuoG9kv0jukvOt5cFUnQRlSkJW4foHXsrhiX+R0DTXxVgRlkj2CPQthuOlr+UOdLyKj
s/FoMFlIr8Ihwqinya0rn0a9MdrWDhS2pRJNf6ZgLQR6X012Q9wSDx2k6jkuTPQ3oOHjzmzI+H77
4myp0hfgAeSj0spnRyZSzREdOzuQEuAFyn0/ulqt64fbUjZXih4KNLRBXdFwyOlSN8a6vJSDHcTZ
y1TXblIYbq49FIBaneTikEUNLJ+9y9LftwVvnSaSPkimId8AKi+mWReao1p0GuoYO1w1RXNaxml6
MmL5zkom+U4zR/n09+IA3WLjNQTWGB6UtTgigX6RksX+ehEl6WFsf6QJghdFlETZOrZLQZwFcCat
mptmtgMK7AaEzBi9cm8vRSSBOzGQJM7DWECCrAeq8zYnApXYMp2MjQz5R7xEVxDpE3rpdamX7QAI
M270QZ+GB205AN7JEGXVrn1QNhcPvCOMUuFp52spZUGMYhokO3Cqf6LShSc9xLt89r1yckfj72Z4
EWzACcM4JvxPXUahmTMfqd1i03LTDgqC4XS9iloPBKeGwEhde14gS0LxHsASqO5ixGmtZ7Q3h6lt
Oysopddqkr3Zrrx8FixFJIRT5pqAqVJOeyvI1MTtqOzWyt3/WwivyNpQ2hEg+oIyjz21vseI2g7A
s7d1eWMlcLUQATJgdcxbct6doyB0V+dEDuY0PgJKMUgb4jV6u7stZkOlEUXB1CCBKwMjlV2pC2PT
quNopJjHD8w03Tlx9VDHIdEBlqS/Lzkgn7tJ0I25Yd00+KxAl8CbyDK5a4FzuRQLLLYc1NbBNL5Z
XqW1riPK0GztHnhQMN0IrxH9+OwrLpZVyvE0zMUiB/Cd6dFO8x2RSmufTKJaz5YgtL3YLJgBZMbV
Mx9Lstyr2D90u/9ozcYrE+eRtqPA8myKQUkV3S8wvFd5VxQ8TcBIQ4yGMdXEukuyl8F4/XtVwLvz
lc+CLvDefVITudadTg6Kpnfndl9S6tP6k5bvYIcTVafZI7YOJUC6zqh5AUrBmM3Ygi8PCEGRjTqo
HMT3fXTXN9WuMU0k686DINTceBMwPYPqIDM7yKdwmgCyw0XOrF4OJPOXHv0BTvTtXRP9Pvdad4pK
9GTE7y/zvV39/O9+H34WSwjBbf/yUi42SpuULDcbCnpSu+lgNIE6QZz2eHsRW+qF/Bao8YBVjvoG
Z5sbo0jaOlPkgFSfudZ4wBgDM5vAr9k88gshnG2ODEVCO4+KldAU0MH0AXocG8lPTf6B+QCBK7Bl
Zi5XxNlotYtjQntZDnraHTT1ZzkNLjHJzhDRu24ZUJhocCKxOXyACK8VWZvRK0pxdAGw6is36t6m
5Rnzs5q5L0S5i01Vg5XBq4DkLiAc1qKiPkbg2jmw1QyVaQGSvKiZYWvXDHREg8uETerybd+6MSoL
Qnw5wEThT7XXn2WQKWiZm8dkf1vjNiXBQuPtQXMSbMB6LYlkLFaCwmdgavtCd40G4SjwjUQTqFun
w6wzyvHA4Edhai3GJnRMCng+gTE47nDfK76EHLFCLfAKJShWC3zprXuEajh6PxFbA7qXs2p1SpJK
QwohsCJw4aFSjf/Hr0R0FxudNl8NvXht4Bqiv4B7tIsMbUSGlbIKf3NXxlOQEmN2s9Le98bZdAa3
T2NXwYhUX8XhJOe7SER9vrWvwKIFOA3AweEzcgYjUmMnbRWiBHPfu/rwVtmPDoGo+dCauyp/uq0s
ImmcsixmbWJ0qECHaZG4rV77XSyPIC917Xi/SLPf9Fol8Fa3jBVSMqBSYJkZtLKtFUcuSd4qICgK
6uigA1rOHulBdT6zNveoPv36+/Whmx0BNfQBPUTcxZabjFAMdsgBMFDQruwEA3IwdjzvssZFD6Zr
pLnAPG4uDzSPACnE6APizPXyzCzWlKmCoqpoDFaBCEFLMHwUR2Sd4WSKuia2rgVadmEh8RDDm+XO
zzazBaXCTglq8EGYZzW6MzIBGNdGmRjuxIUM7qYXS1o5BkGdCrQFLvq9cP10r7e/jYqym3WQIZVH
1MNo+rsXYV5s7SXz/eDPGBgr5V9ovKiD2mHKjaXxFoAHVPHv0ZQ8kJXA3RSYza2dBBIFOE3hsrPA
cH1uSkK1YY4hywSAekSMt7Kpvb4rBNq/LcZAchBgyQz6cC0GTxDwUJQBRb/qSRswrUfcMRdhim49
AVAGVCrR1YyEINvXC88GechGQh1GCca48UD/GEuz29qPyySICTeeTR3nAtZUJOM1RLprOaVZd5LO
YoEpJ4s7oVx3VKtORJSwsRpmJliyCBkjnc/aLLoyT1U5yYE9FJMfa3rna4vi0njaxXYtCSzixgEh
tkFyEWBYjNSS0/ZqrAwtGeFL6dlLZt0t3bOQJWpbBIPKgBFEmYG7tBECpiEa8EIDkMQB7bV5V84d
BelPJzgfkSBuLZPdkbrBYgOz/gO83jp5mg2Bk74pApUYhpLKBnq5BxPzUIqasrXMS+na8xnvl1uK
OJs29QzoVgwlFReE17NCSqU0GRMl0JQIRI+zo59QNX2//VRsqhnCdFQMYAYAM7VW5hHzLQZRaiXI
9bHf1ZFBPEk3omO/JN1H6qC19ra8LbvKvE1AVgNE6Hr+YOmc0aiGUgnkpRlO4LlbdrrRZB5SPTJy
RVLiW2lhgLu1gaLTDGMViloDu2wUdUBtrZzlm2VkxkAZw6t876TweaQMLkeVubF61znRGy13pjQ8
C5bMnBcuNkXoYKOtA0GXDYTz9R6rGD6cAf+pBMu+xdTyudeOSe4eyDe4jL1AMzceD2DRs44ylu2D
TV/LwvSaQ60RstD55Rr1MZrhYIDd16rrva6/3l7Zhh/FOgrQvQiofQxecgurMUY8yR3OsiqCogwk
Gy255o9lqHe29jbYAhu1LQ3FLVh3Fb2B7O8X9l1BybpJWiytxQtc+AB/7Dz9o2l3ighEb0s18Ej9
ryTOwvd9BuNfQBIFWbH1qy5+jMbomaXgrLasyIUY3unNRycFJi2cps5+B1aTJyc/QfN9+4jYp/K6
dymDs7rxBOxZUCpCH1z7UNWHwfLv+8UbPsZcsJotzYPLCTA+gHXiUnHHszh2Q0k1wZXQanVnd0vp
61banuCiDl5Z1PEDKLZEr+TV8tAjCW8TvbPopUEZmVP3DpigVoYeiEBdFleN4tMY0+/9sJ8c50T1
2k2Xj5Ekb7f39OrckGZiZhk+Blrm0KS/VkS5TXXaUlUKpKJ6kJpTJhfPjtGJPNArs8HEoBeWdY6w
gJMPGQCHIzl6JAV50ewU55v5AV6dBnNSGL2L90PanKZSkEzdWBmeAhRyMbCEsRo+Xi/JgqEGXU5C
ghYkRpNHF9cZBSopEsI9OTOMP22ImoSpfEpSHxwCmv39r09otQ5u6yIQ/mqFARGJ2YE/7s+IGywi
Xrh6nlmgfLFXnOpJjYOgbpyT0DyX+/av3wz8OppKcJuQcmbTemsdo2mOn7dwEmN5j5y+a7w71j/5
tI+nc1/9icEAbtO/V2uWt2ecTig0IwG1FtmYeg1quiUBXzG6n50WiMOWN1GBmbiyrWxhyCuxuRJ8
uMzZ1jFOUArqzSSEj+1JMkHPR+cqxXmmf27rwJU9Wgviwyi5tE2pAyFcCOAVBL/vRRpG5gGDh54s
6vC61mhkghgIEBJPWNPVoxtJGpAsjSJMcW0aVPDy2E3/+rXAD18K4Y6HdjoSJAuESAlwqhxIkLp9
Ufz15YQUTMMyt9a+RsaNZiOjNNOLcLF/AsDNK/NzmQhO5rqrgi3lQgi3lJ4mBOlCrQitGA1TxejT
wtq1Nfk+2/TOyQBjPUatqw66n8zoQtRajBjWTYg+RW9qawwjidIXWwdosvhXZ+A8GPdbq36S9NVE
yzQNnSSsDQtlqkMjGmkXyOBZifRl1rNESdJwcn60suOxO9wMojy1SAr33uskcaquxUpa89XoahcM
XIPaurevlkgIZ8HHspvrlAkBx1IKshll7ndGGgviuC8UtpXvwihg0CqBHh9cLuQG16fSqWlagZe8
CDuau8ROjnMUu0QHrLFnD+ROHmq/AhgFkAFCpXoHnKuWt3vaFejXJh7JP6E8R7nTT2pau0s77m5v
wrUhQ3yOsjO+EPlzjT9PR07GGn1cVVjrHVqHLYnsB8UsvBT0nv6sDenhtrzr92YtjztZsLLECrGS
KgQv6k5fOsB9/D8lcMdK8iFZ+pFU4URizzQ/U1G8cO2trZfAPctUjubEMLAE1DPp0LptBjnSp2I+
tZW5Q1rUNyfBQyraNe6VBkgoQso6r0KtMnaKcUctWbBrG5dhpQfs7xdhiTNWbTVEWRUOymFanGAx
zgYRQV1vCrEQPgLxF7knizua2UiTOJ/qCoiPiERQuP1Oa9iQqGw//17L2PuPEB0XDlX19WpIKlcY
cG2qsEgA84mZ+VS/x3SYqBlq4/KgHATnBpkgkI7xc8tKhz5uCaPDYQG+Mcuzv48dZi1FYPJbUuBk
AOaAsffZfIjf9bkzpPBqQiL5RS0/AZr5D9DQ0LMuakbZUDOcDMbmgP6DGgY/KFuOGESmZlmFzlJW
QWQm6t5Ju7fbZ7OhBKzcqSCHAOcIjS/rswHJil3rhV6FmRx3pwmc67+kaczcHuk7kYnf2rpLWZzC
jTZRkRqGrHR5lZv2ZBj/THiT9VIESXndFoegERlbloaBV3iFxdnTGZkTauKGWtI+h0fgLWQ41G3r
aVq+ozIoU5v4IU/MU9c/3t7QDXu0Es1tKJJKBUOGwK1CVdyF7qu7HK5oUvl9/uFkrWtJeTiks6ja
tbm5wGXGoDqcRdA/rA9SIVGnkLaqws6d7KdcdpPkaNHT7cVtast/hPBRKgAigCVCcZNlYARH9euQ
gUS4tKiosrWl+kiVIK2P0WDk97lNRJ8ouEyGGVrZJ/pZq6ppN+fN5N5ezbU3z1JoAA9hoyGggWV/
v7Cyqt0aRI/iGt4T6oJSEUzWcI9M2O8UY62uo6uC6Htz9zAMAn0EJxwQgtbytGrQS0D+V6GdVqVP
5qXypby195WciEDLtjYQ+IasCMNwvXhb2JHBMFuN1KHTRIdO7TD2GhkDemRu7+DWitBWBOOBFlTM
SPBKNygFvqCqw85+nE0wfiIS6grq35aysRgkD1jrF/qkYN+5c+rT3AbJT1+HunwAjjMk/Bd+FxIj
cAmBCA9IF/4pTPpMypOWNiFJ60e7yoMqWT51Nfk0Su2vn3bAXWCIBpEBQE9QvV0rwZAXpFSctAiz
7KdUvSMq0K2n2/t1fSprEZyPy3jdBlplRYhi30RTF0MWSvl6W8a1mYMMzDsgUYtGU6jAehlLApqK
1oSMnDanyARA+msz3tnxs5YfZODTyAJNY9uy9tvX8rhtA6owymYq5DnIV8h3s0fK19E+ySLKxq29
gzcEVjzk1JGKYX+/tAkE/yCDX4Q1mGzK2Azy9E4HOMPt3buWAncIwHfIhwEJBoLWUuysik2pnIpw
mnR/mp+pXu6EyaTrI4IQW0MxW4NXBC9iLaRpYDwbE8H92CxeNVmuPmLWgP5Jk8nDsGV16KpcsK7r
R2gtkrPb/az21kAR6WeG5Cnjm4UuPSjEKErbb+4fkEaRKkW6B+0I66WhsSg1J1mFnFH3C0xIOUAa
EPbQbqwGnQcM0fQLpoKHLZ9rPELEtIpQrXPPihREZQWSBvKL8KiuLRys9IUkzo7OSyHXvQFJzvCe
TnfOKOLquxaAjiywCcA5QD0OrZjrDVNtSUFCaY6CpjiWpNvPqag973qz2DgSa/6E74XmT+5xA669
ptRd5QTS0PpEeouLBcPd5Zmhs9++PNdoNqwXC81LwG7BQBLCv/Vi5kWpAejYRGij+Cj7nSO/oeAB
zP7IVWdXWtQjlc4Ydpbs+VeNTELdh3F70vrUN0QDNNd6iHwW4J3RtsVa0/lJvTpzhkWjC+DOZnsM
a4vm/jKiTNA6cnEUrJpt4NoCAliO4WShQIxWS4ezGUmbofeV9BFqIf2htj/7JPO1vjpOknqeivzR
LGVk8juX5r8AWvxaqZlg8mxjsdh0VqNw0KR6hWw4AmqtQ5QjBbVGd6oWpvFrGYtyTdd2HgEiBsTh
HuHNRxVwfbZTBfzgsUeGtdGjvWNOLqxjPDv7OfkxaD9vb+nGgqCoKISw/gETIeNalm20jVbTOA2B
2fgrt36UyhMpjbfbQjZuHgwInkq8kRjl5EEOm67oSWOQOEynZtgtADsD5oku6lPZ2Dbg+eI9RhUT
qsHbejUfmmVGchrddndAZbnXuvtMf1IKCtLVX7cXxLyHtR4i6kWFG5RqCqYeNc67UAtg/SeRhESd
TXdF0p2QnI60bg+GYC+v/zSmILl/fUqQh6F6dkq4YTwhypDAZV4SJwXH5XzUkyU0ailwAKRxe1n8
DrLsNNITmNpm4Fz4z7UypPq0WCkZkORMCxo0ndSghFSUe7mS4DsDN9TLsBt/eaUweofECyYM0PeD
f/OUrUUW5zqi0CzsyrOkvLKSUv/n9rp4/YMIzMIy9lKG0HhVWOyi1CpVkpIwsTCeU03xS2wUojHt
680zEGwAawiKrqKAyc7wwmtKRzsD7WBPwggtbDZ6KyJL9Wc6/q6AWJiBIvX2mniVYGtCQxHgw9As
ZWFZnDiwjsoGcNxCq0OKFkjyGWZb/rktg/eevmSANNBBTomxB3L6YA12mrXOREIwh3tzjZac6qc5
PQLLwJ2Gb0Xr0vbH30vEZC/eEridCN64TOZSqGlR2yQHir7yux3S5RHUueODDcO+a7o2OyWROR+m
ZuwOpOlEiFz8tWbrxasCRCekL4AYwq1XngBS28pZHuoO8Cuy3j7Wg/G9t8fdME4HbTkLnZ6tHUaP
oMn2GIO+FvegTW2vpyBMyUN7AWELJn41Lxr7vS43lptLJPOMXKv8opUjMEzRTnDfr7wILBhxOHqT
YcaQy+O7Z6VBGuzJyMtwGWw4q2nTHgwlp54Oupid1Y31Qe7rxidqPRyVGjDfbjxlzqmcpkFzS7Oc
fbBR0+eqj/IgLdrqOQeBmiCZtHF5MZ8PUjS4uKwnjLO1NDZAfKMpeQimG+Lnkt7+yA2pFeQlrnCb
vraCEUoCwAS9lPwkEmDESltpbLAWv1b1n+wB/Y7VwfwGIMbojqheDc6AT0063lb3DZvB2urR9Ah3
BleMu8SOBuq8RcHx18qfln4m96p0Ll6y19tSNtR6JYVzS/XBqgrUe/KQlEEM54iAUd36Bjysxshd
WQTzY3Jv47828j9r4q6wofVWXGdaHvaFMXmj2sbArjFkP8q1xY+7Pt7dXt2GIUSvCOA/cHUB+sI7
FzQmhOH/5OFcAa0R7/250AXP79YxYVlAemK4Kfi1ta01cjJ0uEF5WA01yFPlzLlDUJScSyW3His1
X9y6FXmaW4eGJhUYQ7jVDPt+LRMZpLQnBfRxiB5nH4yyrrL8Tpo/2eft7duwQMDXR94HEYuO/BUn
Z7aTRrZahOEdlTBUCsaxZ5D5dXd1VDb+PErGCenW5H6upF/omhWVxjalMyRYFjMDYYRTFolgOh2w
OEXYTGSf5CPw6Jt/rAb92a1PpfZl6ZIfJRFozJaGwrlG/tFBqgwjIOutHfWxQR+ricxDRFxW+5yS
p6h9sf3bO7ulmHihUYuBMw+YTfb3C4egTI3eGsFgF+b9uQMYjRbf1aKS/5ZmYnTyq5CLiUMe523U
jGGcZSYjda0jmhdAWWC17iiip/waVbn0eNmtBm00WsFYXILu6fViQOajj05Rl+FcP6YgASxj2QME
d9Y9abIrl8Dbq/bFgJ6CH23Uu1L9UDm7SHL81ozdEXyWSaShybq3MBidPnTjdyU5guP1XC+iyHhr
1y8/lO3Yxa4PNT6fZl0ZagDRRcEa3Oj7hRSCs71WIQQzwH1i9JbI//HD+PLQzONM0Cem0lfyrCHm
XpT8CGhy0bN0vRwk5xmIJXpcgXbCm4G+GdDNWMtlOBWVqwCzSVJ+NUPmykvlMUwQY0Q/UZ+8KuTF
liXE+QTdqYtLB2OfSB+3FXrDXQBvChpc8UgiQ3wVLJYjhsFmM0I/TrsfSj+6z51Dv3ykxRkOwj7p
x2OxqMDMBsXc9FEb6VOjtd5s/hnT/e0vuWphwLVdfQlntRazqSUV5Emhae302UfH08Pg0z3d56fk
0T7Tk/ZcUZdQt8v3dXW/EBfzF7e/4arAxn8D96zWGvpBgE2NFPPu++gnHvHd4Xt/L7p6X00y66u3
XitnI9O2l6Sid2Aj/cFX9jTsT7qvfHP21Rlv3Zk8pecloEF/tPxHoMfupQNQgw+4W4f44c+xeGld
jEUd6aHalT7QhveWwJxev1T4PsQ7uAssfjM5O9dMbdYACLUMG0LaPdEW3H/baj0lH4aDbGSa3yVm
5JdlLzqCjVsIySxHoiJmsPiQS1vyzFSzrAzJIrl9fWgGr83drj/dPuktMUBvQlM9m/tCwnNtUgoJ
boE8NWUoG3mOyAesEXp114I0KxWlY7b20kT0AVosBKwgE1yLcmDLbaeG9ZpagPUZaBYdaKhFAZDU
0I/T/GMQkYFhH89rF/OeGFYuZhX4aYjFzme0UCVlmIOfTW720vhpYWHZjwhD7JGCgfIcKLFxaCjH
UTDyfTWzwG7QhWw+Y4NhyKhHV2wZtstvJzl0ChLY8T9504NNyG2qp2H6XdF9PAgiCqFcznpE4Gkj
WQW5jm3urdHZFd1jlZyUswM9Aln2MgD/cf5RgRvktiZtWXMQ4qAkySp5SBOvjzdTq6Wkc4urIrWZ
l5AyQyEeOSOlq0Q1ti1NQnmWwaDAtQKb+1pUos8jBib1MkwNwPw6SSIdBqDkuFY0LvvK6TM/M60B
cIRlI7guXy4jr1IXoh0upzgWzZKjj70MY9PwNKK/OuaPftwrTranen9SetAq6v4CnM0XZ94hvhyn
c6q+T21+F5ntYe4fkag/qo9mgyjz9gFcjeQylbv8Nu7oLT3VLOCO4Oids2rtOuUYJxhTYVhe+3h+
dPwJMQueL0fwWnwVza43hU22AYYChC6c4NHsG6cpsSnFMxIppwdgoEdvZuV9tq7iIbPi9l7uq27t
vv8DthOP7DBm4tVeuo/37L/JDv6UHwncGKYEVx+F3BGy6awp2uAsW9/2piOREQa0PAxp5VXzw1Ls
q7w8JG6TOW67iGDirm8AJgXZIaBTFSk/vloOLpdJHYDeFmb5YrhWGweRI8eulDTH2yd9bbQvBSFl
v9b/rNU6VSc92vqoHUTEeo8B59XqttfKgk3UrzaRSWJtygzgFgNwa0mgKBqRRUGjhjMkv5BdGjya
F4ngkd1Q3LUUTn+6wRyS3qTo7LIcOIG9p9afTtN4iOi8uVrcxAAt2gByA8kHrULn1oYuyM1tHh2y
3gzbHZNdX1944Vkb+rhIE9tRy3lForZV7mT19fahXRstLBKzx7BXGjII/EubNnZXRvJYheOT1Z8b
rzbcJfGi7yQR2IHruGktiJ3pxVpstSkzC/34Ye9gLH4n1Qdq7o1vciu49ptyvu47y3BjRWs5M9H0
Jhtk7Flv4Da9K9mL0w1e2p5tAOHe3rxNjb+Qxc7vYk1J1Dd2HUNWD3QgzZ+VxIsbX5gMubYZ2LoL
MewzLsRkQyvpkT2hucvyYtPF6DT6n2J/3MW9P6n722sS7R8Xzdmx3RbFrFShmf6xkwyJyecc+T/J
FALdiJbFPc3zQIqyzlW0dQ0VprnKu8yaWldVJ1dFtzMt99GsPMxaLJgMEi2QfdbFbnYj+LJyEwts
F/0uj/QjiNh3xnhEjsK1NEHn9/YaYXQti+XYefjaTpli9E8bEDb9idIPQ+1do3ChjEqRetbjpIwC
ldxe3X8EcsdXLmj7mBtsqmL8yiK3sxuvO0X6g/l8W022rSPgVf+9Mu70TArXKgFwXZil4fBmSPa3
uffH7Mfc0sMyHh347Q4ZTojTMSIl0NGvMZT1K8puxH+Ec2cIfN5cQQxeh2hdL9207ogrGQSZ/BZt
l25szt8tZUaxAj2Ylp8RB2CWWpO+R6aZ7cwiK892LwHiUwKSt2Bb2NNz9WUmkBcRJSGLoHN3tYgd
KkUjuu2K+zRoPMlypVfyOLyohbs8/jey2Mw2o5RCQwJn6gyt6Jx0xvOQ2IdU/65VrhZNnvnSjd7/
kHZdu5EjQfKLCNCbV7p2sk2Z0bwQckOyyKJn0Xz9BbV7q+4Sr4ndwwIzAwirZLmsrMzIiFZ8kU3E
OOXmP9m0kMZDdmpujzw/PVaGW6TR4ItafxQ1L7R+sSqQoQGtHIX+MZo+h2rlhppHwc8oWN4Arkbq
EO1j3DVcSlITMgonO5X5XWxZ1600epdHtXRKUf8CtmPOOf/gjujFDASGuYm9bGxbuIGeHuKud3rx
joaZHbe/K/XflWBn4gBo++JlOwOtkdvjTo/VEdNoWgPip1HrKO2H1DyG08oRnW+fk4n7YYM7JGUX
D31eCMMRWnEgJ0gd8GY7LHy6PHecw/nLCiijgYqZcRq8UG0ulGkW1vF4DNtJDGJkTlykl8m2KiXq
CXUi3+jh2K8ERlzU8rdRFH1B7gYOQY27eCur7TokTodjXKv6zMsvUOjFxtU4+lOi1u+gAFKfgd8t
/T4WwmZ3ech8HurLPABgsAz6Krz4uENeCdMkUAEz25Pyxpy2gnKlAftcsB1Dm2kvk2Onba3+30U2
f1tFEhSUWghs+CS6rtX5RHoyHtXuqAqZ18Wu0P3u9X0fP1we4Pz9/M6BCciwgRsEWk3c9CYpEFCx
FQ9Hw0LKxQxrPyxS3UZRS3SUUF17Ii6tJl7oaFYDhByUm9ydZdB07HPgxI5jpDRHq+mHxNZIrTPf
iscpQ83bhD7gGI1g4gn1Ipr+w8QiyJ5zWmj/1zXOw6jZlEo5k6fjVNaALSauSa3t0NLPTBheFIWt
ydv+ODLQgUEBBtQGoMRBloubXuQfKsoq1h1jxDqjBpkMFIBr9ibE7/ma8tuPpZxtocqN54OGRCGf
3pKUqc4aweyOetL7eSmD6BE4TBbtZHllFn+eCpiaOYHhotFQDuzn+dVQpD0zGqVmqGZ1nt5fY7tu
1HDwu/AjM0o76kq7i5OHThdWYh7OfZvgXJbhTnEdzVOKsvq5YYNCaTntTaill5EzJG9mvE9iwIKg
H/3CQm2zqquyMKlgVAACFFcFemV05dxghof6VOSJeKyBzoSOVBiX9/JA8IxnK3f8siUUtIB+A+6E
H5oZJ3WdFkQ8yslzKQNptyERUhbCGgBuYQrRiAMdD4iIzKkrbgojKRmGeLLEY1obN6XceoiSrtDS
Whm13RJyVQ7kraArRd6lwZ0alc+nUYpiLemAQThGTeI08U6MPnD+R+XtX3ozUMIAXoX7FuMDkJC7
awkCxa4aMbb4Q4TEp0yedLlyRmXlVvjhxb5aJ2eqkpl0ADfT+WjKNmp6KW2kYxnHL/KoopnJpap0
o8bsCnCGLta9y+Pik6rY98iRz7hFZJHnOIIbWMSkSFQGVT3iNPoT9N3QGbgxM8vJ5cwmUGUZTNCP
d2VQiSnEsd5XzP9cPmQkgLvCrM4QNnneUycPKVaHQqHpk3lsmw4CPjd5kW7yGnVz6hViYCV/yuGF
TPf5plK2JEk9Xf8toM1hZRZmr3J2VyGThvTFF/HNnMfnzqI15koeZnp4zIQ6nhEywqFHLIm5kNZw
cz/9NtDzwP2htIyrCk0h5wNOzDGTMl2OAyqqtnJlCbdVg2updML0cWVu56/mRoXSPOILAC3QHsdj
BHo8TagxdkmgNJm2j6LqV98n0k065rKv5QJ9tjIZ3DEiRL2aTJx2laTfNmnf7NO8PSi6IK8EXD9m
WcMEoz0YCSL0RyGldj50rVQSo5TwPcy8bdhDn/deaij+yqh/HCFYgd7KXNeaoSX8qFP09Ujx16gj
l/4xbpn7NmzJn8TpXwqo5JaOaWee4VrEHu5WiRt/3l9f1uHWgc9C6wIP7y9lKYTmPEuCwUztbnow
aBB3962ZAI31pyhrT0YxeFzTCOKeNzO6Gm2WQNGg9Rb1Ln7/ijJkdgGkTYK0ijxtBDOflrsr8zp7
77PdxNmYv+HkpGJUqIHE8+r9QmglO8S1vKSw2Z/SLh+NlfzK8jyejIjbK0KS5TIT2yTovL73iODo
budGjtS5BnHXIB9r08edSVUT0BbdwZgwEDtUPpLYWokueI6Hv1cIFIoAHqAM/1UZP5k9JbRoF/XY
F0jx7tJDdG95bA9AAPNEt77ut8IDOAPWQBU/fM28ZAqCNpRtIIj8pfl+YjQpWkNPZYyL4CZ2wBjl
xkaG+7g1j02S/qbyWlrshzfnDHKrlmUx8lcR9kiURza1oj2R32r9l16ylf2x5EoQp828QzjoYPE/
34xNUmeprA1JkEgqinE6lEYyRIxOb4prFG1rprh9b8SZDGIjmBqzYBQgiGGFNl4baxtk8Xjh6YCW
DGT4fsSfOo3SYZJDHC/xMyqkjR639w1VrpNhn2XlTnnt5WonZMJNaqyx+PIgyr8254ltLobKQqVG
95OVBKrhTJmTmG7pg6WqDt8q4bqSbSPdRQzivjaeNZe9ysKGASs2CH3xFp1bZrl1jGot0SWGYyEa
xS6txqOlDpadoZ1B6VqyMscLKwlo3kzpi4caMKmcsaxoUTRLsJI1hLsdvBaPAkC0G2YqK6NaOHdz
VR5iogZo/XAbne/OvDczfAjWUrrVuqBSvURButaj/5JDZV63OTsIdDxiFjQYcLFbpoHjOQctYoCI
fCtYj2l2Q0xpJcv0I6qfjaC/Hm4EogKAyZ8PBlW/Ou7qjARg4J7IVdLWriAdibSB6qU9lK2rCCtB
MJ+Z/WtcJyY5N5IqsYx3Okj4iz8A4MeF/St3zZdP+UMyHN2WLVvfNmttZnwu+m+jSByg4QD9WXxD
lJRPCBFjSoJJceif4ob+Vr1+M+10p0x3lDnmCoxieV6/7XG7sSFaBfw07LFubz2X2X0sgiXJUSuA
szdrGLA1Y9wi5vUotEQpwWYaW9A0xesvMh1jcA0hoNauH0w8LdZkk34+Lb52zvcIuWVkWk26jGCE
UdgDOvBQifaQuqXSO5kyeGn4GfV+jVyN1q/cDqtryV3omZ4p4jBiz0rvRUd2TDK3wmMVjQFprxjU
1RjkNE0WOxa56Zo1poF5LrlACQfme9izdzi5dVW0FYsUfP/BqAq5l5VsQpxU5d5lz7kUIeHBBuep
zVr0qFKem6lpORaM5CTIr+AjbNnYZMUuke0m9mrB7qfDWlVocQ+dGOS8GgUUAez4WE7dmbYktiGM
a6OlZHz+uDwyHojy10k8McRdR1UIDUdZgqHkafxTBsbB/KSvoIbqvexWovZ7Ziv7lyu5sKfByY+S
Iz1e/oDl7XPyAfzRFNWBjC22TzHa0RGSu8p174t+71YP7cbYuSvm5nPwY8OcmOMPJ/CZExtgbnCh
+Pxb/rxTb0tPiZ1hc2XdueRTW7G4tpLcwSzjVqPgHyZBHV4zFdD4oEeqQZoxNPGxeCBkDfi5dM1D
i3ImYIXSBupa53tVkFiBDhCsaF/eDIAU5X+y33XhX57H5Wn8NsId+kqJyBgVDQnCSoZo9qS/xXIt
Ock4rAlhLQVMM3TEmLOGAPvzWco8JXkDmTYStBpBU8Z+9MOdctU1j5q+j8h7VW/HB+jvgWxedC4P
8v84HN+muVEajQxiB4iZBuZwG2afjX5QWqeBEHMV2aN4aGS3rt71h+6VdI7aPEVqbIfvGYjvm+pe
s55V0ycAMl3+qOXl/f4mzuNR2lfgD8Z0REQIXa1KO59CdMsFX2cgTL132drqFHBhD3LENCmMApdZ
E/v1FzVAxuzMeos0dte2qIkPez1zynI//ImJtOvN7SD5JIXwKlDFiSNPuGjvFWXXZWt4n+WT9T0T
889PfD9ICcHMMq+OSA/yXncGumO29RjdiWusErNT+Ok0/rHE861pqPtpejFPglZL9jjWiduo+RpT
/f/hCr/NcE6/UK3YLHsMyLIeZcNLr1htp4pNXfOZ7OPPyyvL6zL/5fnBYTvn4YEx4JmAhLgT2qhl
uGKoJ1o3YGveFOxhlrAaZb+yHrMdqR/7xjmUH2ZzGDs/E3ao0Esvl79jeYd9fwd/t+pWOnSiCleS
69ticjTA5jfqdJ3pI077LdVvAAFoy8aWNXeAQsdQNHM5BAS/V2lzL4TbTnjVqa0eVz5rIbWFZpF/
pod/VxA2lUoG0ETAWPwimH7ebMcYKuy3eKw1WXGvdpUDNY99XW5T610mL5TZiXREwn9UiJd3Kvo5
tuXo55Wbackuk68jWrhTbRyU3s7MEUKaa2WVZVd58s3cZd6jSzjNUdcI1Mfidxak99U13Qxe/6A+
x/dpIKzVARdvgRN73N2dzYpBkDonQRVGkz82kOtUK0juoalnVQ516bTD+0PRx8I9AO2D89OeUchu
SAYOR64A8l2A7JBGO5EdFcstxW0bT0icPyiTr7fOZDI7pA8jhGNGW6VOg2DfaG0arWzdxbDw9Js4
X1yiL1Uo2wrzDWHdZnpRBXwWSdxCmHylfU8z0y7Zb9Qw/Mubc3GhTw1zXrlX5EmtWpyZODoUeaCA
l1lJbo0KSgC3ReKjOhmiEdctjSsIfV+2vfTePjXNed2yrxSDTDBdigLEZ9FUHV3RUrLjX6a81oW2
5HdPbH3N/4mH18vaIi3+C+pCslUxsYe1I7N0m55a4FyuqhKpQbGJBFQet9ko72jVbKdCdkQjXkGW
LT7RADYHxTUICiCAx9mKEn0sZRGjaXIPt6InvBpOuSmd4ZpdjytRwvLWPDHGuYJpMtq6Yj2MiZDP
dfrOZUZ5KL0QjKxptxWmX6O+pou8mEs4HSHnDwQdxetGgc+UGbXH0tHabS079YN1C6GKIkpsZDLM
zkHbgiE8gSz18s5c8kan1vnQfmgyQ27g/cLKLDYRckKuNai4t3qE95dNLV7Vp7bmbznZmXGZ13kB
rpUgKg765FDxWhJr8Alfm50tDFesT5yovi18cy0UWXSDJ+vKuUFpMIYpHWE4NraD8qdCCsNyBhuE
L5vE+DAeLo9z6RI8HSbn4FLB0uoSL98gyW9qMfcIQFboXwwZMkXRhGjYvWxveXQzSxwq9XMR+Hxa
GUhqhKgd4eR32qwXjGYIp+w3tHXNQKlXc7HziePjOoCB/jHH7ddIScERZ2J4FtrLSy+6lo6GA/kx
xBPQK0cWeu1ttujQkEFEiRD8psiln4+vrvOO1qEJg7Fg2UqfTPakIYlweRaXCiDSzID3v2a460FO
cqABE9zLJLuNFXRF+0Z1i2Z2HFBbnVV3P8GaAxS8ntvFGNuK7Bj6Wlpo0bOefAN3Twylhe4Fgm/o
oRm+UQ6SZIufRe6UzXP9odyVrp7eZNKDWe4bIUfpfS3HyLfjfsW335OAXrHzuY5ilghZJ+FyFlFk
3UePLLc187FLgRbaVJAkSbdtekz7K/O+eE7LjSXskwxtgCNxmEw21AAjnnyXVC+9eSR03Py/1gjC
6uefl6PzD8kXfB4VNxm6frqbuN107duU+jlUFkx/Cu+F9KoV2U6EUA2ZmG1Wawyoi+f7n0X6QTU5
hYPKellH+mxjxS6FXst9sCbOsXjvQaQFuuPYkbPS+vlIM1nuKjGSk8A6pAQVD3n01OSDGld5+5vU
nd2VklubnsZeVqZ49hb88T41zB2DqU9B+tqPSRCmT138hz7cABS/F1s7Gj8EYndv95cNLm150NuA
owfliJlG7XygZTvGUFRv4Dc0ghatW5E+NhE6lMha3L3kRk4NcQNLsqkVFbNCrXHo7TLpHc18ujyU
pY1xaoE7vSGrNKNtMJRUKx0Zmt1Tf5Vmtz15q3JfY2vSw4vmgIoGYRsyVtAaOJ85KiWqoM0r1UqV
U5W5G6aZTZsRBEEacUCIKrkKqf3LY+R7tb88xNwHD8NgtUG16twqkQSjhIYmrLrtuxCAPVYL3Tua
2GxbuemH4jkyc7b/FgXOm+WbodKhnMSpgtkOuXm7vo1+K0fRn36Lz8J/CW9PRsgzIEkJzXu9R3GM
ZKGjs4NiuG10r1srYcJitAnNQmSKZ7AJHn3nMwnki8pGZU5Xp52IF4gwuImcFI/o/r6S9by+r8d0
tGlVWVegqWnv1FQju8urOW8R/rCffsJ8OE8iMqsxFYF2hASG5Kp1a8fdjuWjnZsHQV0JrpeOHxCM
X7AXdLTxGclObMGCVCEdFJmVuadlrdlIfQnu5QEtJmgMvBawNdHtjN6o8xEZDStwkeNtYowBi/Z9
9YRzp0x/qs8ckE3QtnWpnXxMmk/eQtHtrW1YeuCBerv8GUuDPf0K7pAUo9QJTYP3XhSJ+kYvSqBS
RYiMXLayGFADhwqo1kwbiC7588FOnc7ChiB4z2IPbNwQf5E9cAgKxR0aqXBvO5V5LV6x9mNYze59
nXN+65za5rZOOw29UVsIA/XhFkoc+7AV9l1Bd3R4lMU9E+eqJHGG5kUu3xOWOaPkp+xqFFBn3rHm
bdRcRraatGsKH/vfjcJXoSS7VCJbNaEQ2xB2ZEi9hG3+05zhMQD0LjDf/JzpOhqj2hHRck/BH/RW
iNfTpG0FWwXF5fQUp7sE+dC69I2Vy2Fei5/zhSZtFS2qEpB152vVThak1REjBU2sAmKTWSCzUOJq
MwqQir48xsXdB9rF/zU1X/Enp1rP+ilj/YRyDToIvLgtpy36Sx4uG5m38KXxcM8AZobAbLYinq2l
tE33cT06epTacRQGYfQa9qZnRGswqMWoCLTi/4xsHvnJyFgVArhEsXimFO0iqAJoOXEMBc/VLnEj
pXBjoCP16WpobJGM7uURL60gqIxmnBLw0CAVOjeObrqc9WDjC1TQlHlyoeW+kMaCmxI9/w9+eaZ6
FRERgZST5zAWIPeFVnprTlVRu0X9PWEuuKo8kelelK9EYIvjAgPkzLMBeRTeZSLDWukjidNACWOo
b8WA2CZ9k7hdPq09HtdMcX5RzUcAWihNg6rN9E2K57CXplHii9RcS+YsOqiZfvTvYencU0bsUiGU
iZ4FYllniteadZvZkdUYnV8nbKquw0nq6bgXNOSyHLFXID/XJ30IFqFJ0rwUpcLEK3U5UbYKCVNp
Rycj6g6tJQ+yKycE/46UXKmcrjcEem9ERVL/kcS4Qh5Rl4fNGGqksLW81seD2cugvI70oam2tVhC
f4YxsWltEGQUpoNjhKattcthwQvMQh0zdAlZARCJn29Xa6RZUslKioip8t4mu3I/Gyex39GtbhPw
AFw+HEsXL6JCPMkAPgdcmxe7qKYUTYlmmwW1+SHp9d7AnRSqYQxEhRgIxWdTgqxJQOo5m666Mb/u
E09NH/I+9HvlcxCCUPuAAsfH5a9aCJEVpGLQVgekKxjPOKebW33WDmVEAzWubVkQ7VzMfT0D71np
g1DBLvuXywaXPBQsfvVLzHVXXqAZgWPZjEJCg9ZvJTuHEKpjfyqv02MXQLv8PxgD7+2s/AdmSwC6
zpeYdNQoQOMEKp4dC+imq2z2lO0dekv21QoYaOHkAsPxbWrebSeet4hhS2bzuDJcz7FpfMZl/KpJ
dM31LW6kU0vzl5xY0vowhBgZLI37Pt2iaRqViHB8hFAFiL+2hXCde5B8V9GViRbjJ1N8RlczeptJ
+bgyu0ubB97QAhPvzPLK39jUhJ5eSSsaDPX1IHvp4GTi4FkgnXqUf9XHqvLy+yifNdqpONpZcsxl
Ox42WnG8/CELQfoMn/nnO7h7pzaqiVRCQQNKWxvEJlIF9cwZWhKtUUItuYxTS9x+0stc79HVS4Pc
T+6LtSL8VxcWFzKcDYTbQ0aUjGMeYkKT0TEKl9Qbkj4QUEsd8s/qrYht9jkBkuCIz+M2fzRveiz8
Wsy8VDmdOw7QWQj6vFnZ8Hx7tZkaQ72mxfYK7+qdbt6UnTO4YmNbnV2/1MyR+vf2CbKNeW03CgTL
7ipmSxujxmMzX8WsLx4rAPogGTkz6ljc2tJ8Yplc4Wu6/QCB9Sl8YcKBmihEjeW2FQ7ABMTai6rf
Dl3rU9aAvDXZa/G/JGuaX9cKdhgIuwGiBHEh5yfbKR0ESWE0eJLUVygi2aYJMR3mZRroYV2ZbUMp
UIWXVH3tlbWLanFFoP6OqAqCKnMz5vmKDFVY1aY5YH8f0fLp7dTd9FZtkg3dGffMewQVnCO+Wa4I
BrTm0K34taUt/238R8JTjFmdl+pEA7ADA6nQHKi4Cq2fF5Hf9/NbFGy8wDBDFOx8gFo2NqC/FrHl
pr1eOpnqNyh2QOvU0Z7qRwui0oZXrylcfWVELlnl0kMamhRBOjyPzGVu7+VuAgY9v71VnXC0B7tz
0zthr3gvu/ZWuxoeNvmR3Qw38Vb7U7ioAB+Tt8tu7CufcemDuKd5jOb+xizwQZot75vX0n+LncYh
H9cVOg6Y23laYG0hlvZZbe+Lg4VvrA/C8b1xDS/aWI+mC6zArt1G15n9gnhuI+H/m2xj0z0QO3Mu
fyxPBPh1Ik7XjNuUbVG1kczwsSDARJ8ZvU90JwtaR3DlZ086al63DW/E527XOtvLpn9eO0AyI/if
kdkoevI5brmpDKKqYx1kAgQ+QDRpxT5Kxh3cE7JsIZK+l+3NIzlfFrQ8YXcCUTyDxfjySqmkOavq
sg3MRwyU7d4B0ayfqLuWf13Id810orOuDYheIeTOORmtV02KDjkYSnYxAAbd0ZKv+l61jaF0hXRX
dWgTXsGGz0eLH5wBYq45WwkqapG70RqLRVVRFG2gEu0gEXTsWvFHzRSfyeWfy/P405NAz02EAJUE
a+jq4rZ3OFA1MQGtCqJGvAKtBF5Sa5KSPyOBcxPcpjRJn5f6WLWB0Q9+1pSo8W2ryk1MCRiZlTth
ZTh8P1A+pnqnJbA1tOoxylJfCddQ0GsmuA0hljoppG4ezggxwUizSfR8eU1+niUsPp7qYMvFnz+k
WeImLCqmZViTcoSCCZqzmth0p6RwtazwSNX/scR6pd93zSZ3pQNvo4phSNuAhsRR9Go3mpGd0zv4
E7tjwNqo28uDXJpGkCWAyGAWuAYBz/n1QhRi5GqOadSmUfdGg4ARShd/XTaykGucp/LbCned9FGt
ZpWE7V3ZzSNowdz06jns7GnvaIk7rDSEL8/ht7H55ydvgKTNi0mz8jYYnXG0k1frdzuCtu7p8ph+
Bl/nQ+KOE7VqsOeHsDL48UP8tHYDL53W7xkDh8b5IKQeqxC18D1ao3rCFGgWQ4AXoFOjU1euqyU3
d2qKO0l9WgJwNs0+vHkvQcIDdtpH4d/SouJOnOfLAO4Rcihwc5wzldQqbpIEVqZBcGm5SSTFrxXy
1namfXlllsfzbWne8ifrb1kxGQq5bYMit3I7lCFbLOUH4I6ehKpYiQAXdwGazBH8AvqN7t9zW1rb
DinRRuy1KnLzGGg86W1CUHZ5RMvnB5E1ONGByP6hA9ADQ19KE8zE9XXUAJQt155g5bvSBMN27MlG
dAMua6eIlF8gWvaGaHi5/AWL45zDazRbg8KGV2RMIgqSjlxsgyx9KSwMM7uK4jV48ZoR7uDqHXTV
aSxhlJbgx318yIT+jgrJio9deEpCqwnxNHgIZnZZifNGYWQJnaGG2CD0M0RmSTTBCJo5YHykNQRW
U2pn06fcg6tZgazY4BFGva5APaIgt1paODKeoFXyUE7x9vIsLwSO51/GzQDQKlXS1QauHDwiXaF2
w2MNoPufcPLojbHtJaCCXePRuNGYr3+YgRk2tqYGa++an84Hn4GaOt64Mnjw+YaGrlVzMxwYmvtS
y4nlu0GWDhndj9TW9NWi23ylnUdZc6Yar2mAoueCJjdmQRC0sVHLbkYjT4k90l2dvhaWp/2Oqle8
cW0gPQX6CTahlbP78+oDDAmcOqB8Qdxl8STDZjmAJMRAC2Ns/Nb0Q52+XV7NhZgVBmZ+AhXlPLQp
zyM/cUR1p05FphIWtE3PdNsqU1G6Zikq/Ve0M61kg39bb5JgdoqrUnOCFH1aGVtZAE7LvfwtP48W
GuhR65vfBOgO5SvgYjpFqRnGQ4AktZS4YOEQt2TUxdKFjt8a38RPBwxjMvRK5kfBzDpzPu5OoFIE
LsshELJsp9KxcUoJPmMgA96O+VrovDg0BWpA4DBRUMvkT/MwFZ3ZlEMAmIu4BxO8fjOA8HYnGyJZ
iSwWTQG9ZsJrQOSIB/CHiS6mucowsBHUVehNzbayViigpEaz4eUFW5zDWfYFj5358TF/yuneMRNW
xaE8BKRIGjuSt3EK3tFxHLxOGyfvsrEFGOnMK4UsJaAgczcEN4eovPeIpssxEAfBurMivWF2oUVg
tgKhkDU5kTGW6R3OceakUVT7Bm2Nep9URvZWdgxvPqMIswGCwxJ7aHua0afLH/jzqOL7ZgZWtAHP
am1ciFJ3HTiq0RIYhAAPH6ih5nNnl7wyDT/n/EvjScTmNWc6HO4yN6bIECpFGIMKDV0HdOGPe10Q
4l1bNMmDqPbVCmJvYVRYXXDiAIODNmrulXR5hn5uzZk78/t3cTOEBJEc6pE6Bvq98pbu9OfLv36h
NHH++zlfBkqXCNJy+P0yNAV+p4c42FmNjSaw8pFm898r9n5eQef2uLXQKFE68NSOwG1CquSQNRvp
mei/h3ozACtqqsdB8KTWFncliR0U6ex+uK/jj0pd6+FfQP6ffwnnzaZS16JyUNBdG3lKd9Bf9fJa
RjqueiV+lTtiroH21epuX1dmYI7wz+/Fc7ucB7BkVZhQuxmDzvpVVm6dbpvJp6GPWvVz9J5tLptb
2vvoXJzxq9KcgOCeMwqDLA1t8ilIUhnV9yIZga0Ob62kCm0mF2sUxIv7ScGli+hr5vjmKS6Spp0p
/osp6BTZ1ZPPFNz6D+HuZZK2HTPBOp6Y/uURLp02HTwyoDoHhAKPkHOPOlpSkyi9OOFZoDc+EUnp
j0a7lqiafwu/aqdWuHmsMisOh55NgVkXTi2Fm6LcdNfo+bfDg2mRlVB26ZRAwweUnHi6437nTmXW
ZjmBBNoUWGZEb0S8E+ysNaqdJDTKplGLgBFS7P7DPJ7Y5E4mk+q+h5OGTZERgITKYUOrwtz+Fyso
wSMhBiTrjx41xNqt0Sao/spqew2d8V89sEorRpY2/UwuaM2ShToC3vMtMaSQnu9ElJjldoiuI8nw
5VA5ZoaZu2OiqSsTt+Si4aGBt8ILTkN/7bk1pC+FIiypGEy44uze7Np3THN+o+VdtXKTLYSeIDRD
JnGmMwSDosltjIipk9qE5hQA9qjshiGHREjaFA70H0YnT8XoibWoOxo9dGiqGgLNRm/pK9HS4uyi
dq4gesFffLQ0N6ZIRo/cxYS86Z6kELlPlG50U2ROnHgyP/7DjjGBwp2jBFjjFnNKZToYIWjVDDY0
/kQl0TbrUnD+vRX0ERhAKcy8przIqkYFudL6WAwKo7/P07SyO6s7/v9s8D7E6gQjybD3UypIdsLa
yGHWWi1zoVQODBuiHA0eERlunl/XSI3cVOgAK8jg79Ft2xwMc7R24TC2x05EYi41G2hlRaD2z9Qa
+NJo1G0pjEavAtDb0xLB8vumh1RENU5uJ+jJQ1SqmRNnY7LSybV0dMABg5oG2hGhQ8zdhSilV7lF
ZRH4zzB0U1xPAWtB+NSRLA0uT/6yKUgfAtAEolOeN1cgch41qSUGjdCNjpzF7LFoTNXWRiBBLpta
upFQtQQ54SyqDPmNc4cwaFqSZI2CvSR20c1EyOSpciv+l910YoVzBW1NIS4Cjw0K6k71464sdnrW
qSvxw+K0QR4anL94UiNTdD4WU84GluqRFIDZAgycDNjBcpLJDVJS+soRXGi2wc79tsUTbJcqQDhE
MMWAIqOACpBZ5+xKgthFv42USeyu2JgoEBxvJla7ilXRcaskltjYkKdvULLPtA4pskzVbTHRmshu
aw2tz4VK0KhweYWXZ8UA9apoIGvHv02hsdAJrRSKaJBLy73UGtqvUeyb+7ArrJWSyzzBfOABLVIA
+fB+AUKaOyKAxBlla6US0I3y4zBpb3UlH2MtiCQ0gCB6nrEl7UpItTQ8kE3Ndwxk4CBEdb7odaxO
1dDAZl+XMejlIXVVCnHsAzwRrZhainRABg59Naw96CyVc1MjwgEmFaUUxARs9odWd4fQg/Zs3a/E
BEuH8tTQ/POTh3cYhqlMzGLeyPkdjRMni+hK4mnhYsT1BOAG8l2gk+XJjXt1fmrPuyJqon3eNhsC
dg9b6ymALY+XN+BSnI0K7SzdjrNgYHecD2dkdWwNDMMRwXXuyBFz9TZW/WSohxtTrQWnTYr+qq1V
VPY181rvzPGZCkq5MqsLnR9Il6AGgFgVe0XiE8hlht5pyPRKgEnodlRk14OK3nz5qTYhgiBLTrVX
WxD8RLLbl3jhj/pNk3Vel7FbWhQ7IY+GlaO5cF7OPsg8n5iyLiyhl+fzEju6mvhyVhxCzEI39nYK
yc9qvFLXQMALews2QQhnwB3gjcWdF3MoISyWNLAZUVcld2K+1iu+PKpvC9wxGfDkstoaFtQ6Dv0M
FT1rCLo+eaxZjWRGcl8O4VVl9SvvkKUE0tnIuG02Ia1bZnUrBWP+oafPwg1EHuxiGh+IqG4KkthF
65Zj4lhK5aGj9iYt7MRaIWBdqJJgcqFbLQPzDIwWT5KeTzliagE+AqgsBTiVUuid1NCcvJcA1swp
ko/hnuitH0qDbudEuVKGNaHhedtwbvjsG7htZTS4UawR92Ddp92rKIh4+eWMdc8DQ6Q0gez7qk+Z
7E40XxPOXnQrJ8PnrmC9N3MpmYdvoBtBMN8RvTqq8TZla8nkZafybYm/gKu6IhEgy/CRQQYZeei8
3yB5TZ6qh/5WfVvjTVm4ZTClYMVC+UlBsMSdmjpMkpiRWgr09kpVAqHx1XElE7dwu5yZ4I4NY3KW
jX0F76S/Y0RgGZTpa9SbuM52lx3y8iJ9D4Y7KC3ttV7XcVDo5AAhtNVMahd6cZsNKwHZUnx/NiYu
IEDMOUJ4Ca6gQ362Snc19fVGdRT1U0adUoh7V5IcgSh3EKL1B3PzP6Rd147luJL8oStA3rxS0nGl
6nJd9kVoUy1Decp//YZqdqd1WNpDdN9xwKCBkyKZTJKZkRFVj8VLvEafdlNvPuu59m4k8s/Lw9+M
T6u1XKZndboqeJspuYGJtpXXOPHksCI6FOyTNybdFMqNFj9ctrf1EEbdGSlWE7zM6DnkDBZdmqTI
UeDe0JMGvqqBJeGb+TNXiQ2kUnXPRDDY7Si0srj42mqIeTnL07jMO4tDv6qhmDQ7+wqCqFO016Vv
JQ2GTt1XpVwS1j8ZrSAUb54xK/NcAOryeoKwabdALh0IrtpKSlhUp75gXjc3JaQvkM0AfSYYJc9H
aZUjCPMKmDFtV3086tj9Myi6ApUgWwNyDVf0jNncoiuDnDtDjChBpQwbR4d+yJQ1pLNVX1Je8yr2
2vnl8vBEo+O8JuraKpkdrGFVVm+sywrXThWF5FlG3cuWNjfEalictwzWZA3TCEuz0fq5cUdtv9EO
zAycya2q2UUySmBxMwKtLHIO4uRDng4WLFp9sbfDw9S/sBxNc/3u8sj4jQDAHHoLV5JB3NC0udbV
NA+hg9S9oIHTVRpAfiylulKRDlp0UtSEebpTkiK5t9l9PIWNd/kTlqGsDuNPX8APNaqTFn3OZYCH
L6T7KDViQk2ULaz8Ctrh3iztLxvk/OZ/DQKkiDQFaCt5NLIut0CShRiyniGNHbpxfghtkYoIt4Af
RsDGBLwlOK8BuOYOq3EuCnvs0zIYjZ/aeBWWEWixSGQIxsKf8v/YWQaC7mJkYXnEjtxHMYhPoJ3l
RJlnqy+OmymlqxhEcR11r37vy4c2TgTXcv6h8GEV9oB2BqoczRPcLUae9KpB4aMMoidJOqUBqHDT
r7K5y4Gf1/aTMpL6Z5js6npfT+6oe0xI9bT4Je81ugEcJrIyS16Mu2/Is16FmmRB7/F0UxOHLP9q
O4e8lGSnAh9yqr4lL/XzZc/ZclXdAogIGG+8pPlzSutGbVAsyLVluDC22U0COrOsKt082avadRWJ
Oty27OEWAulotLjBmTgnygdm9FKkVYE9to9l86iXyXWRvRR4x1sSpH1Ye3d5gFtbA8cSNOmQCkZW
n5tVpTKq0injOlAbu/8yqFN3zAbrlDWTcrhs6UNkgl9AJPMXCVlkRIDfPD+bFGgzmY2V1MGybtGh
PUaH6NAcB+iUR4yEe+CmjvYpumqP9IBn76GJr6MskD3wtgWxqHWdv4F8OPT6a7iZVpqZFnaW1oFW
vpZS6ob2Sxpep6G1Z6a0q2rjBPkVKAA+Xp6FzY20tsud0Ey35xC0GHUwjuNOz70+t11Q4ITjI9ZY
oa5dS54TvUTZTrnv0X9b3jQQWutE22ljN6EBCuXtD/0zhZfF6M00LKoBn0GdwUut67QZiTJ2RDMi
Vy8FeeKP9Du39Aqq94CBQGFag07G+dI7kdXqklnVwZW17NwnECJ7QLTuyoOB/3/7rpAFfRr58e6f
v6n7Dlyli74oPySRa7iyp7ijP0HcWCaaoCCydSJqSJFCAg4wnOUIPv86OvUAw4yYC72bCSRXIQST
vM7GeMus+SinEloSroEGOg508icjO7S1JZigjdXQkD1bGMDRxvSpJkP1rMjtIWdBN0CEB+KPpJmO
sXKT4nV82f82Agz2OeILuhEAEuEbnhM9lucBTUfBYH9pwU6hZddMbt1iPjUjyAP/7Fm1bDJYQykU
55SBlBq3yVJrUCsIy7GAZUTdz3hek1ykN/F5J8OHwXdvQ7jSgotZ3K3QYGVMGe6bQRa9qVnv0YON
/tus8zLVIknt9VX1JRTRNXMXREglwCgwnwCYGsgjG9x5mEi0cIx2iAPUKak/92oRSGj89a2+oddF
rpYuQ5+u22kM6jZzIkhVfvIXMPAv0uTKgpJbkrznHhtnoTmX4xwHUwa1qwGVPpfqeeg7UL06RQOk
dunU5YJr2xKZzjYxWm4XxeWlKoumqo9eoNULKkWazM4KLQ5KVXbrUHkdGXhZ/9A9FxuA0y+oMTgp
f96GOutG1YKNOPYLw0enjOXswp2evUWi3OfGHJ6ZWv58NRyN2vZsV2YcwFUeEq0m5nRr9PdSrd8q
xf3lYYlscetVql3eaYYeB0VPoupBfYl+hj2kXAWzt7UVFvEVILGWVkjo5p2Pqe/kyTYKBX6RPjed
CQnkL1a9z64i6mVXeTsfxur98sh4HM6yEc5McucZGqokLTcWr6jGewCqrjIcV8loeObUunYE/eqk
hZDeeCePEQED/qy/55TuL3/F5vyuxs2dLz1rG8uQMO7S8kq2o4f82pLQCnfZyvIrnzbAkukC0wfa
j/ikfc/SuZpUeAyL0RuMTFFi3c10Fi2iKjDDDWaibVGgRAzHZHtAfPbJXBJHk/ZKcpd41+h3Kcr7
ZibC1vNPD5hlJVfD4+JoqeaD5ISwG6vvsT3786i7QwLwdSuIXp8P3A9LFuRAAWxCiZUboTOjh6KY
kySgth75SaUDX6yMSEPP5YOSKomb0+IVxZgfZYvGdNBmVO4UF181INEFZ//WmAGDQOJfx+mEMun5
hqFNPBZTjTFTtToZiW/bPbrBZyIJ7GzFTqhkodkC1R5cu7i57Zw6MVlpx4FBK7bvSvXZGvRaEKA/
ne2Y1rURLqKleamk2mRgMA19Nwe3/FHp1I0UdF8noBmsutS9vCE2Zw/ET0s9FwqW/I2+Y1RLRhWj
cuRbOr06VgX+RLdVHy6b+fzkxcBUFbczkJngliRzh61tRKadokk/KHuISe2V1nTTFHxEaC4EkgY0
3a50CyIDwUbcmk4ViGIHwGI863kvjfSkKIxmhJfKh3jcJaVrfW9CFwnCoRSR+2/5x9oW5x9DF4c0
yWELxVR3yPFvJQheIgucc0ThqE7jBAugWgRXcUOy7s9SnB8nAVDllqYDZ47+aw43YeOyp2ZsTgJ0
tHqiBP1W7F3/+BI0V6d11k8pUDBwAblu3NF8M0DHV7A3gaMt252P8Gsr3PlpK0ZcmP0yBBSFnhO/
P/ywd5lvksNlQ6LRLIu1Go2sNoYkS1iMOHoEf/q+lmtia6Ki1/aS/14QLsxmoZMVkz4lwUwNknR3
uf5frjjntaFulnZaYrrQzeUW8R1TMsEeFA2B81qtaYGlnDCEDpzeE+QT20QA0NiKYSqu8jgCcKbj
Wn2+FJKixIDWYilq6DzVoOQsUtt32Ftd+ZfXfDOcLNkzeSGbAlbt3FBv9AzqyQW2uK0fjTR5crQb
pt3jbMLrfmlAmQROtnnMqiuLyxetvGxW9dqoIliMbyVkVfSMVA/Z1eQZFlFcUN72peA82HTrlUFu
LgcZjaomUlaBYj1GNPdriAyaIiM8t8RHnEEOASA5NGQvYLDzYdGmYE3N5CRQ70wg367kjOiPkW/u
O59e5W/Gnb7LyPA1/Wad0ogc63RnCnyGhzr98wmqDg7+JZ+BbqXzT2C1lI8qM5Mgm3bD3fwj98z6
yglPc3VnZHowaU8MWawb6UcUV8T6Q6W3T9a5CWBxFg0T0GOBzL5pQGUnrezK9bU9vOfT3xxMSJvj
rYnuQgeQ8POROnEZG0WoL1vcdMiiguKB+URUut7a5rh9IccqQ4IbKIFzK0a40D1BqTUA5OPgOOlp
Qovw5e23tc+BeUXrF1BYS5b+3ATwPB1gMDZCO3gT9XIXvZjT0zgK0qmLh/MHiAGKqEUU3gDVA3eA
DLaWqG0Uwgpa0guC6+Wu1Tu3BQAcpAjz1LtaLOK12Hz1rY1yQ6Matrluwmg+vaFuM4QyafbGs6m8
m9G0M7v4GPZPl2dza5yQfQVBLeqMyMpzx3EL7jQzTJ0kwK1LQjI38ufAvq3z3V8NDnSYSE/j4rfk
qc/XjRqhXZYsTgNrHPEU2qPoZ00JMZGPl+K7eNRImkClS5Qf5ev0H5vMxN0PmbIP+RMuXJeM1Sak
TJNAw6mT6AzCujnowQ3Qv0VuHX2ZniXlBjQ3JzW8g/at+h2iO/WueU/Nr5ZmCJyX70D952s+6leg
QTWhVH8+C5LtZAw9YEkw+eOD/lTc2d/nXXcf3Q335hFVtAMmBt37/V0Dvv3vKFBcXm51WU/erwEZ
R9npH/vcUZLYqJZLGuxnJQmvDc/4Md4CekyGuxa4vzdlP185vuTnA+nDL5EL9qdjdjAfL3/FptOt
PoI7XlQGHma5hp+rw2NtotFIs0kzu01+UK1djBpCBrLKyya3Du2FxAihCVRzeAScz3sVpRT08ZCR
z2btZEIL3equ+8KrY2cX3ebfLxtbFvHzJP82xl2nnGRw4ojC2HRKDulDp2JricLg5lvKBBwYuLBl
KvlrSKJ0nVRCITHoF3BjDr4is/0VhdCH1rVTRevb5VqqOfQ6Cl8ToHAvD3F7W6GACLwoqtD4z/mE
llXUhAwqZcHkIj7SuzL1iof0ZW7JsB9um2iX3Miu81o+SK/S6+B4AvPLG+TTFIOLByBPkFMhKX1u
3lI7ZY7QxRaYd+MxoV74RCmpX8LbkNTFy0+Btc1dg727FBdA/8P3R8asotIIYoCgaceDPNwN1/aP
pCNqaRNpeGwb1/AeRU3im5sEjgrZCNQtQQzAjRBp56oAh2/QfbMO3SN1AWJKXDQRCKZyc2es7HCv
PXQ+FVWfDmlgGE/OjGqd7RVOoOvfpGPfjIL4s3nELW/w/xvVMtOrq6ypwmmTAtZa7xfSUl9Drwvm
LyhYClOoiwd88hBrwaDCOxYvObeUz60TUgnzV0IFYIx3NXoM3Do+JLZvHvunUdtnlJRPzLpWUSYN
RQnwrWsKkNT/mucCfQHlurCiGOhu/K6BJS0SxJht9/j9+1wgp5YTzkaC31ev9Yk4i8BHcW1ZX/Hi
QUclqQXm/p+F+22Pi9npaKOpHbCIoGDae5pa+6LKj619G5YmkM3oavkSaSDjEj22BKvIl/R6ZZRV
M4dZbUeDk+lf3tjbx+HvVeJpr8oiSUNWYxb73eSH39qdjnabI3uSXhzP3kenOCOZTKYf4av1pitE
vp52oN1T6/3l7xCNktsVat9Xc8/wGRH6NGXpre9vmlqUE1luj582BK7NKDkpyF7yUymlMULmsvVm
Lzq9WofJNa7a58QNr5q75KH2U8GgNgPLyh4XWGS9lG2wSqYBLfe5fjcvbGnsXhuujemmRKf75Snc
Pg9X5rg5NKSmR30N5gB7J2kPVjh9P1deHVjUNarbRojJXp4Al+Zz+fNVKKs6B+DrCPM5uLk/3eEi
cWLBTzTzk9Fnxz9Env9zcVwNb1ndlbVSM3ucER/WqkB1dUgk9b8M99flWdyMWisri6OurGidFU12
M6ZBfrBvJ0+/EsI3RRaWP19ZABlKUcQaLHTfxivcxa/Hq9yv/BTgI7qDXowHcuZ7CANfHteHLsSl
xeLCMeDgeBbH8A59r/TosNdB/8s8QNWAS6Anx2cV+qMnL/aepb180F5jt96XB/kKqYiD4aG72J12
fwgl/bSkXAifh9osMhtLGuo57BgWQJd5JwIKbG173FmAivi4J/EFblbFQD7FErTXQTcRhxUyDIKN
vjm5QFU5KkoIi1IMNxCkeFCfSBw87XY9xKP3+mk41fv+Z7bPgvEhuioCB5kc5jYHFlT79lf5wvb5
V9BE+t2x86ov0Y9qL0ztLPudX/H1R3EHlhaqSZSN+CjpptmpfuUxFw2yPniR3crVd5f9a7N6urLG
E8BMalKxDC9pHCS6m4DKuyY/CpK7BcgL0ConuLNpW7FnbY6LrbOK8qWZY3AduEOHw/jyU9nFcOj4
Zvim3cg+VJeeGz8/GXvlEN5UOLbSa1x3VIIWvn37aJPxIO1zwHYuT8MH9cyFSecLSeiq7bRQxnd5
8rV0Ix2Bhz9qnQsKiwaC218TiBFMT9qh+IZH38m8Aj7Guot9qAa+mxVheIZ+jX5ornwrBykJv8QC
R+XbaD523HrauJDN5tyQSopV0oBWeqqXfyz3dSaKe3oXkq4LHJCn6bGjKqv1FMbkk0MSou13L9B8
JKn/TfQW3Lo+rIfFRW3DiADDWPZfpr932a1W/cpFqcrPcDck7tY2uLjdSXKqg+IIDo6oGd9IpCfg
jN9Nu8gbQViP7M3+6ddlb9p8Y65tckEbyr2S4TDYjOxpV3WVmxSAmoXZvo2mQxXOJ6ljh2Ro70ba
3dhO/KUHY32VgdlrnvaaUvuRYj/O3Y0kqmYIZ4OLeOPUpQ6b8GXOAwUAbvK1QwdRuAyy9pLb+5I3
vRSnSrDrN+/g6/ngQlo3DHU8zFhneZ/czwdAMu50L9/VXiu4K249LlaG+Go6GD5CU+4wvME3gvlK
J84+9QcS311e4E2/BSkS6ukLZSFfDmaUyZOURzSgSeM1ChTqSjcVNep8nD6fYtJvKx+zurpx6JDh
MUoppoHSHJP0lzLGB8s+OHg1jVN/OyYViU0HwliVmxad22vDIVbcPJzcFhC3bM6/DpJFiq7da2G5
A48jinz6gdaSH6WN31razUJTGtbZg0PB5cJEXBPLxuI+H8g79Hwjn46KE58HqJQBqN68jQMd7QpV
2xAd4p9q9FgMgtXYci/IlSGng+wgsPV8iSBvR4inUAtQuLY+lHZ2w5pdQn1H3qv0ERxqrI/QsC/K
P2w4Aa4OFuQxwT8FwD3n1Ay9JnjhsSSIAH5revApm7g9lyKRMoEZPl81RTplXd4i8dme0O7mTUrs
tnIm2KJbVgBhXGjpwAoCyOT57RYLCX1GHYk3Bv/xO/ldWKrdcAcgJH9bWL5g5c215JStzlBIzebi
aiiNU26Pu6aZnuZO3l3enksQ4zzPxr6EuAFKnUAnLp+yMhU2cz1PKqrCaubTPvHsSdH8bAQXReqP
Jsv2fWwLEEVLRP9s0tBUEIAAmWhxSa9k6FM8XjF/w+hD95s0dIBEq0kypzgA7+BeHuDmakGC5P+s
cbcoxWKjpZTAIuiD15rfaPg9FN2IRAPiXqXActqsk9QkaK153Icg+/CkHFyzRj6+d0aMrk5dFyX5
N22ik3PpdUALvME5oRI3TJIylPoUkPPH17vO2tczZNsFb6qNQwJ1sd9mOE9klV6pUYnaad2o98UA
WoIodKVWOoyz4teVlCzYHmkU6QVvbgAdCQxH/Wi85xYtU6E3azADYIh0+DEa895RY2+gWelStLFc
dpDNHYAMN9BKiL4QYDjfAeBsUYe6xRAT5Vi7GtCymgta+3oXVvv/zhI3Kkk3J40VqMughUqJHpuI
qFqQ+lN7VQgsbXrHakycR6ItoS07BfXTpVmr8Flysgs3pI9D+DexcGWIu2yDuK3RbboYSuV9Wp4g
ZOHntQANtYWNsKEe9O8Scc4+1L0j0RlLFOvdHvL1u/Jb3O9NO1C0tyzfFxbKaWZMIja5rBFM5fLb
n6KVCXIOMJx+kDty7qGnkmnUKEJo8/sc3Y2iHhPR73NOYWkha3u0EwZR8suQ34Rnydbvg8sAVLQW
hC9Uc3GVVYDvbWY5U5vjtKpABRtr82lUHVGf4tZ+XRvhrsqtkWelUaUfewh4L4oOoFS/tbtflzfQ
VixHS+ACLkQC4lM5TJ/aITEVmgSNc03pe6OKlEe39g0SiCCnQr3cNHRuHJNhM0gcY7KQuzKbaS9H
EkF0IEp+kqCTc3k0Wy9V3IZ+W+NuRTG1utCmQOCk8TBQ0EKB4GGKI7TRZK0DvXu193OZtl/LlN3N
FpRxsK+HL11XGCCfzZk3FMOjTedMEBA3Peb3Z/HMBPbclFY8LNinJJLcQZf1HW1kkY7t5loiYQXq
FgC6kFQ698uG1VPbmzUAm9roIhSKF3Pr7EJ73r8WuJ3Vd8XYth0sALP8UEJAQRpDkqgDMSGyquuk
UvVT+4cKEUv2AVxxGqr+2geFIWdUaWNlKc3j5DLBC9PTK8aq266TXaVdeoXi6HDZiTam8cweF+kt
Ox/ruoY9+BGBlg7aka6n+i/O4zMrXJiP4wwPFAVWKudaH6+z7leWXHem4EW6ORZEWbRUgmIScLFz
lwB5hUZlsI8GYM4+ZNDaRQPZHzJY/rM+4CUzLBU0d+hPPbNxee63EoIOqLr+/TFu8jsA30yq41xi
aZfuiig5MimObllb+lOagHaOFuWutMpftKc0SM0auDMtep4abT6ysRO1an8AS7izCt9jLTob1kL1
dj64/5iRkeh5htM4crKrwqxPcvStouFzktCdE5vErJCA19C6OZMUal/IuBA725VU3VuUXmX68Cqn
5vfLk7QRUvEuX3SqgXcHFSW3qFrktHmmYY4kyUtm37iq+6/IXMWiVJzIDhdM07CuwMaIy1VclSdo
eh3kuSd1bByVUrlq0nJ/eVgbJ956WPyLXc7M3Bg6II6g8wuYXR96YXiqmeDxIrLCLSizoH83xVjQ
nMjh7Qu1nkJNEEC2TehQTERj3IJ3PdsQ/1FSow3HBvOmgmFoGE+Dl2kvWn/3N9P128qyeqtbSB1b
Me0zWEksMkIFM3CoL4xSGwcX1gRvyoUfC29Z3gjT9bSbgT6rbbsj6WhY7kRHEbxrcdhPm2xlhXNo
4GTsQlel5RJysuzB1UETG863TE6JAUHcVsTbuO3Yv0fFObZmsRT5gARFeaO9Ss3qkWZvVXYrmwwo
bhGn8MXBgQOPO5VzpQHl6QKhSjUVVH+Q6s4yIr905Q0FabUwHbUZ8Q20zy8NkmjN5OYSySILqSGM
bahcnJPsdUgfLzuevmyRT8uFHjvcgKHPA7TGuef1uj2W4FpCFreNEj/NrdqL7Lh0p5pKZOqL9GtX
yAbRO5r5dVrTHeTRX0aNDcQBVzdRKgYNehOLq7f1L7CMRASiHZo7J33uYu84LnS4vxkZ60irFE9x
PFHPytMQPKCKTVisRRHaO0Gk5czJ9OR0Vej2ShTfzEOkeGWJrtOqzmxS1H3jIykCdtnRHAMlBmWE
LheWr0SDRAq9MUHVoGm7y5OzPf2/54ab/tiu6VylURpUYDKq4t6TIsHTbTO6oHEM4CZ04n2izkPU
sTukZZHNNu6UKNCmQyb3xBDdurbSmjhffttZRrqKL2aXWWkpw455yh0f9FOS4YY67sqn5Id01ErB
xG1GmpU5LmiWc4pKhAWnim9JJ+DREk0Z57CgqW7VUMFvl0CM6jfNaX69vOoiA9yqm33bmOWEuYrS
EEQ5j81guREEStKn/84OF7iKTNOqtoadMDu1zd4GIphdy6pggwtG43ARqys7Wck1TFf42H2xb5Ov
o6BvZjMk/l5r7sb4H0uCkEENpCfKsEpCmIw+2UP8fWh9RzRhm5F+ZYm7TgK7oKlzDktKtkMbaQca
o4ig3VIWdVNv7/t/dwtP86xG2oTSOQxB98gaE9LH19g85PLyb44GpQzjg90K6jDnW1JnQ4fVX5a/
uXcAsJLMDrvSJta7KaKs2BzP8lzHX8hz8HcYJkVFWYwFgB/yHtdfoo05qUU4ss3xWGCgXXL+kDVf
YsIqxGRgM5ASo04De/A0NP4VzCK5FRM0/9Wm4Lq06XNIfiJrDW5pPDDObTk19OvKEkkhlvtp4o/9
Dgi8MkdjrV+JME6bsWxla9lgq3EhHT+kUgdbUJwFMi0WnACin+fCmTr3eagPgDB3HbJCjOqW10Wh
IAhsOsBqDFxIg+JI3lgyxlCMX1rj3ShPVRIL7uKb6w/CEWio4HkKePn5PEUoMeDVisQQMu7xjJbD
TCFNFpNSDoZMsP6b55kK0SNTBzAYGkDcokRVJ3Uzri2BimKJP/XzF2uo5X3ECsWLpi5x0Zx2rduT
7k3dWJHRVipB9N6a0qVki4ZhwH3Afns+XCjxLqQFJaZ0/plGX8e/6BGFXtXv3+dOB9OOq4I2gFvX
UesV1CRW8b3WBH6x1fsFBRCslobEPvqSuUXTanC1xBoqgtVwlcl17SJbHbTt7dhBUlatobaTgDAY
CBYsKM3v0s7eDUZLRuPWSkR6LFszipsiWq8+5OdkbkahfmaGY4xvUSCd4yEnVLtllt30TPQU3jS0
kKwAsg/CYp6XipVOqNogkA/6WX2fw8LxtUTqvAT7zr8c45dF4i/XICrXVFDHQJGBr+smZTvGldWh
4aykj33VBdV0U8jHeFZdxl5KtDLOuWAbboVGzCCIf6HDhQjJzaIxdnRs2IiXJI12+aGBPGGculOk
QlU5IqGI/mDrerE2x7lpnLel2igK8muJdVSc/GtW5QAZKDVp5OT4F7P5e2g8IgMSMWAE6DE0u3xC
uz6Jh4YUzkzGe0290+LZk0X9B1uAWpCP4HGE6heoaXifLNo6SecE7ZnFuDMUelWCLSm7tyHYZzuQ
8Eu9+MpMbupkEFwOtk4FC+2uBpiGjYUl4Dy6FIpq9qaOxEZcJ9Ev5OMh7DyUyl/EsLUV7goip86M
0w2jM/r0UGl44qS7ua12l5dty0XWVrhrW545k9xlsGKp05vKCC5xJ9CSuYkugrlsbWx044D4CvcP
pPm4s5TBOWJdxnM5RLrgAMbJ72hUlt0kHv+iBgB+Kzzb0N+Jiw2v6zfWdt6HyxvBnG1was409jJW
i4R+Nr3gtxUeCaBOEAvTdCRsJO1dx5sctDACP9tMiQJ5AuIS4F1scAidO1pboPlRa1GZMmrfAdq/
3ZWPsvSljgg055z2vRuP0090wxvTSxoVbja7eXlU2e1lF9m6O9joiUSvKVpmgdI9/wptlrrWqis0
AdNjMkS7uDzWyZfenHZaLGrP3XLHRQgDwlAa8Cn80klW07RVA0RHH+b7nrmveRa5CbQTLw9pKw6v
zPBrFyt2Xlnygqt47CgxB2L/lF/D9IaKmny2zpi1IW4Tj71m1H2H04z+al5hio7kfpZ8M/RE7QVb
2wtlZkQlU0Zl4KORZHUTtsEqj6sQYv1N8wACuT+HvTjrX+dqKA0wBllo4NdzYFxmOYCOBW1QrzFe
m/BweW22BgLyPgNpd1xW0fR77m65lINlbenQLsbm3qyN+7hsD4b0/hdWUGlAy5xh6ODbPLcyxfjV
FgRAQd6moE4l+vBgTb3AzTZrLKj5Am0FmmRQmXLnfTdQmY0ZwDVj49coWmh15xnOVwrO5LyAqs50
cPK9Ge/BckIK7STJ1u7yMLf2k2ObJv7RgEDgOSeo3KRqP2EyrSbt0CTu7CpgszyaFw2JpCj+4/QP
0q7oRv/o4UdXGzercyeFeeXgKdOOtdu3IHqsh8OSODEqwXXj88BgCQcXnNJWIaW1eNHK3efOsaK6
QdsVHoAJGGZAMyMnjQ9VC6TO9pcn8bNHntviPHJmSseqFLbyJzMjM5ZRFVjYHg2u10v7OThSuUCf
21JVMAPPMzoA7ZkqWnooypyR3kwcYlvU/i/tcdt5BlG6wfoOuBAJHS7OL634hR0mZDzZnjgkx0FG
heegxbl/29RR2esTXudS9Q3Y1duCZV+kKBPxJ21gbD6EsfHZgGeiTrccYStvCAs7t4sI41GygqhR
7Fq5TEy8TeooxTW+JaaTHjKG1hL2rauObWX5l11kawHRtfbvB3AjlXJ1MOcZD8LUeVSMaypda/4g
guptXHgxTLyKUP9FTzEkEc6HKRdMlxge1UGW+G1TEZRA4yH1ojpHZEELkB67vVEQvfYNEfZ2aylX
pvk7L1ScIDW99JIV6MXL9gBvKKJky8Z7F2VtFbe2hbQX+ijcLoBiXi5XY4tJ7CTfaA72a4U+eFQ6
QAzixdOPcfJqo3fB261hRTsKsjHIeeTq8+W13ED1n38HtzvMrBrqhuE76NM7c81T4xnB9/A13lVP
zqneSSfzNn+wvkaewO4SHc8fpOd2ufd+XU/KZBRwIoh/F36huwvOo1okTtWT3ProOStEec6NXA1s
Ih8E0ouFFFbmbMpOXg4hRBKCqGjRha+7DDrNI/UXLJwZnrq+JloXxLPgIbzRn3Bud/G31Y41mxbi
FwrmuCRSSW56cx97+m39CDQmbnvtfW0TMyIxJcPz9F0wz4sffZpnUEkiH2aCoYXve6kSCiYOCdFW
lwwiNz+cLvbjeNyrzrjr4vI6bYvbDIJASo+BZ29GMYmuhUs8+vQF0LTE5X7B9vJUI03Vh3Uay8gf
TcMXuUH7l8O+4471XDPpmvX6q2DEm56FZCxgiBAJhfbp+Wx3c17PDp1BDyCXHpDup0QaINZQ2ffG
o526TH5uxqMBTldCZcFsb0VG+Ja58CDgHODZcBqrRlG7U1HCvIEvFzda4WeCIsfmbK5McL5k4R4T
hpaC6B97dk5J0YB/yiRS0rm1CCz4+dUHv13Z4u4CuTlr0WTpSG539o/W0QlEKe4vr9ayGJ+cA5JX
GhAnWC8+Vz8VTY9kF5wDMqFEayUfxaeyB6+a8p5I17bUkVJ0smxFdw0rZELCDeRIfMZWM+dJjmcT
tykD2998A8eTonaC+La5TCsjy5+vtnzalBWY9S08mHOn9FPHjPzekcnMFhFpq41JU+exwOam96FT
5IMXA0k37lxuUhvnR26kwag+FXJMbPpkjW8lQIiX12xrbCBoxhMLQjMLm8P52BIQx1Vqgw02YiQe
cJN9MIVG7+lzn7jqQH+C7UER2NyM3UthGjxoy93j0x04jPspd3AmD+ZV/TxOtyZ0fZokcrXCccfs
ZNd3uSXYa1sTqgMDCFJ9uAm883ygtEj7XrOxnWPQMUlumCIFLd1C0E5wQGxO6MoO5ywzNUcjM2Gn
H5vvcvnAaLx3nkFeuZuk0CGXV0/f2HEg2QXackkH4wJyPqh6rkoqtQkNrGcF9Aoi3vDFyfgNvf55
zjm0SlXHYshpUM9vQxSSCgz4lfTQSSe1jd1pfL88mq3NvDbHLVGF2xPArwXayQaDlMOdDao2Icnn
VpBaG+HWhzltXGfNAgzsHfBU3YZD5injnTF6ju3TCJAvIZB+SatemkZuLxdSO44NFHeDqNwXzSGN
nkCqS3rkmKXmGSKKivGSzvrd5cnc9PeVa3AnZwVqyzFvM4rEB/i4lHt05BBFuZmRy7lsaPNGhMSN
ZemQNsVTncsqd0ylYTtDHSqR940J3rE2I9HgQHyki28mKdknhumPA0TF6bGXw52Sz375YIAqbJbL
KznsBDtwy41ACQmBp6XBCrXc800xKllrSEZDg0m+tvRHPBGF7QNbk/uRUkQpDYqe/JAhUKUnY2bQ
ADkJovS/FqbriJlEVUSzu+WuKKUhAQY1G7wtuB0uq4Uj1bNJgxIUjvEx6pWrtoiusqXvuzhpM/3a
NwJA8FZQQX0AuQkkcEF3zb0iekubZKbpNGi0kaR4kwoBaBsY/IX+drkqAISGcMwFlqZxwiGpURS0
oxt027updL10if4Pade1GzmSbL+IAL15Tdrykopy/UJI3RK99/z6e6jZ3anK4i1idqHBoHsGUDBd
ZGTEiXN6o09/TTuuQHeVgNIEXqSsWfdWK//j8jjsI274UQeYm/6ut0gZMEORzo/CuFUzKyiY50zz
/nli89oIdQLFALpp4MfDq9DLLKGKSaUM+jr/69J2vxjLz2V7EZ34dak1qoCHUFLzG394RG7SWd+H
i1YAspwJydHRQsd2RaH16oz42UcTGjUyDgDcMuM+GK1do3daunSQSkKzLEiS50a767UptBaFTxWR
T8Ekep9oNmRgobUH2mECL2S3tc9CICA43fdiiycaTOug8cR2lFjKqh9KKFGxc3hQbUZG2ZVo/mix
XOV/NbxZvAF0lCwYg/jr4QlYriqbhwfQvRMJigMOLSnC4yYUrDQfoUewFm4tLt2FReo8s2ibDXIJ
MXIZjxuhtNsRki3SSni1uGoKHhhoNofoBs3SIVWl4DUd9kcsv6F3prYkb8P1L2WBy6daqessOqi5
siQgQ63CLV5PYRMkUAZXNaR0lL558FOeOeVp2Zr3d8TiiFRA5/HsxGakU8KQlVeA0kJs1SLLONc/
IK97bGtw6Ny3s7g8F3aoDcHWShyOKproefOdJSt34eK2RhPJTEOKa4qG0XWS3+ZloCKvzaPLkp/0
ZoDsOPOQpyvhhrB0UYHrF1LhEH6YGXGuF4XFqZ2g0w6XXvfqe8PEkjF6g6YDOxNsvblZNZp8pA38
aR+VEa+DWCMgotjKu6JjTOTeZYNNUtEpB+45YDiIIGV8YhValGy4UUCvvFdMRl1F9WvYDJIFngqW
qCEypPmUPHVp1RMlbpGKCfji1EX4Dn9oOQiWFKEzJH2o5zIgd2wujybQP7Hd5Wmw8/GbiRABHAXF
ozWx99lj0FHfrB2FZzco8hAXXU8ISJ5LNZemeD8w8XlsxDNSGfJjEguJURZ+8B4wlbSy2ov3KhDO
gGngcQXpIurKqXy5kENhQFwykgoqqUTUtVfOVV7jL/Z3+odTjKjSgaC7v4OXR/ofq3RRMky5mBUi
WC2MXKu3g/LuV1+M4G966fm+paWTD5J3DS2VKKKAUOF6TmMJ/d51jjkVSwAOKzZ2K69cm8SlcB1l
4x8qABBD0PEjclwV1zJjjIYo3hma11irHljAk7TBLjUnzXrCJiVpQ/f+2BZqbrjXLuxSixfitzKd
hrgryJmC9Gz8PHFheSokj92lg589+pkfoe2lH41elZiNx3Nvmc8JxjCmxQaQgWBlXRff6RdfRPPa
qUDBlQzaw6ChRIq98ulzFv+7+2BJmxtqvWJtyVWh/gbdTdSA8Uanhs/UNde0AYz5EVr2qk2Sovk3
hZD6Wnf9siEgfpAEQCmCrlmFgTjGGrzuHlI7LKoPXNMQ5WNN+3nxUACzCLoPyF9BDvJ6q9ZjDfbP
Cn5IIZ8glNO3ib2yXxYPw4UF6uIY26rtMgCzUN0ToEHz2DhgMXEE809ARoMxVPAH/Y8WKR+fSEoc
dX0HEmXld2UiyZeI7TuTNQ4XOIBOI3U5qgepy4kAfQAlIV22pvyzdCnPSNB/z+o8JxfBbuK30jjM
swryCgN0qpvYDt1gbYf8pJVvfPeFmfnOvjAzMmXqRTXMDPCiRILyIrSv7JD4v5DiJ1a9R8NWaLwi
D2iiDGCUG//Umc9fk7kG9VsaL5JuKEgjoEHbBjXeTuhAWMJ7uFXLSY/AmlOBTbwoX0bRTGsZL7N8
5RQuRSMIgZEkAxM8Xp1UbIU0YShyaZSgDRmKGBob/kGD5TGN19Jki3YkxAnAdqM9nr4dxwowAgBM
YKd+HIqtqG5Ar3p/uy6YmGmFMWvynA6gs4xKPSVJmffQxzSl12QXrDHuLpxwDhG8BEVbNMXjNrre
JCh5tUWYD8mc9xCBGnDKDhqROu/98yW5skMtSS12SiZrXbJPi29grEGHsIpGX3CJgJOgJx4DQScw
LZjrh3GsMvKY7ItEgYb6YW5brdmvVYT14pLI2gxuRrVbppvcA19j2KSVk33P2VJ96CMTQJz/YtUv
TFB+11cTdagimABypc62MAEO/Psmlqr2M8YLsBh+po+imyyQ422YpAUGx7OlnWdFFq5r0uij8+d5
Lf+zFBVc2aK8PNLonRDUsBVFz0q/FXqwggMkqgk5YQMjkw1QV1e52SdPQvJ7LYUhLG6Mi5FSHj/0
24wp55EyAdF+qwkZd/6x27PPk4UUrZ7sPjmnMYZdY4ZWa7TnSE+c0sifWxuax7vREp3KRCEhnIlb
z2CaW/XUC8Ha1fRQDjKTq0JI5+l54QzWHMi04WFN0WVS6Z7xmj+woHl50Uhg3t8Dizv5YmKoww/R
nSkqEJ/tk96zK8nsWd5WJ+u+kUUPc2GEOvlDC/1quYARqXARXqfMEzu8cvqorWzoHzQVdd9dzeL8
IRf33RCquSjNo+GMlpTHdstZ6kbWBbwfcj3Qow3nxMfCmgxlJxulzh1/1dtqE4CRzxYMUKcbrCFa
oHDT2zO0v3greeSgTRs4I5Ex8wKJjdBa58Sc15b+6rnUOKeecT/SWcRC88aSn4Gs0BGvnHEy7s/+
EmoFUD5cukgzSqAApo5e4LGtkjAQUyjQ0C+QKbW8GJ3HzUudmH5JioQocnpKlZV7a+nMXZqlzhwv
M3UihRiWEilWM6DZJR74PSe3H3IXrCmWLgQYGCPUtOfs/Uzofr3yMraxL0gYY8zLm6i2kWXjMt9K
HE2yamUlZF3az3ibIqmHCANiEZRvFkPPk4q5L7WuKj1isx1y22adP4bsAB7rf56RmvsV/mOMWr00
gXKD1wG2LQTjUVLqg9++y0pnhFVJWC62enFNTGxx4TToVqHrFjtSpXyC6iPnV2RouopqQPvGogTp
sox+pawSORKhN8S5v0GX7SEhK0GsAoB+6tRqEajItA7tSj63+bWJIsRrQ7H2Gp53G33IkMJAMQV1
WiSSKB/EhoPP13NHUsG9sEVhdUjb8OGZL98CcdO3G58PSILWXyX+KkUnrV7vj3HJz16ap8Y4ZuE4
JV4BDQVPBmw3R/bKm85+WT3dtzO/Lm+HiQr4nHZGtoc6dAW4j3wga9H6JbyLrLQTosap0jOvfpTc
QxKlZtes0UwsD+1vk9TR84EWBgAEqCn0S9QGKNa+xAYYv1QuV8a2dOxQivjP2Kh96QspM3EplnCM
KruRNaMYu8dGLQJdkEvCQGPg/lwu+eVLe9SWmULGQ1PYvC/BZBSKT636576BtZmjNgXbtxrnzQYK
V2oDvcjPorTihNf2w+w3L27EMkKLRldi32Ut5MkS0MG2uOXYBxDvCXECXaVvARiv+8NaXCcOLSY4
yizUQql1GpHdZHgBIOTiYUAU4+tx78QCaYqP+3YWpw8JQqSD8TK6YTH0Sjb2phnCFtXK5+h1se5x
3mEY1ig7F/eBgPfETOI29yRfz6FUJpKaNTNcbXiWW4eRzv/FOEAvwYoqNBcgu339+8OgzZESA96o
B9VUKgG5Alwp263RDiwVuNEZ9bedea9c7AWPHWNG7lHbYDiY8qw0BtMkmve/kYaze4UHbKYU9aRS
39Fd1ZCsfpBioLr5YZ9iMX10x94f95Lf5+GMkVXmZ9Q1NW6BGcox7ucKGXKF0gbp/Ckm6poQ0LIV
RJ8QMAMNH60DxEBTmJEmjBrI4Lr4bPAkFPsHMV6JPRc3I6jl/m2GchapL/cNaJVQOAJjIgSO4wH9
QMkabnGekgv3jse/hlHAr/+0xePP10soVjyHzdhwZ7FKSXDuI5ttROKLoAkJS4NL25WjTI2Ktkdn
Tr1BjOJGqrnzIG9qBczCXkYmdqW3Zc0IFU4B2BF6Y4hB8b1mtqIeA1Hisc/3Nxv92L0ZCn89dTwD
bYe+ghX2sf6Arpf95P2pnN/RsYTfWLmpqD0320IPHZJPwPRCHpDuwE97TQA5H8ud86qS9prncU9e
LrGfAZ70BjAl0kolcdkecBVze7km0ElaMRJUwIFgr1PsUdoNOUcYPgNSS3FWZpF6p/5rZH9bomax
19i86nENn/3clJNNqSEszA6RIZbvdXJC6Nb3/MoepK6wv0wiaJvBwvgLXUgXUakbcmHkzkU29Ru2
KlAnq7LM0gC2NZuWnZ6kqEpGkori4PiDKGxWxjzvP+rQoYjCQy8BvYzoJJr374XfRDtD1Mwl8HP6
Ev0pazK40rF/SyFB0ByzYWW0C4fhyhjlR5guaeQc1s51WOxStjKTJtbHsTFXBrVmh4o9Uk3JCyGH
nb6TDSnwT22pgtto2pbQhms4PW6hhgUxBCIn2anotY0ax1s2iO3Y5w1u7Oz737O4yBdzTN0FaLMH
r1EvYdj+5PrilsunQxiX+sgJuzABKj5jTSaqV2Zh8dxcWKXcKRT/Mmi1w2qftFYj+5bnhUac8VbT
jSumVuabhrcMTB5pSo9N1IAHphenN6U+TqKylkii82x/nZa/h/STDLjYrB2E2gBHwZDY9DtV3roq
2bacSiYuN8OcJ2XCOAGuDFaerJwRCToTdDle0+RaWc0fX3zxEVKdd7nfYXMxSPWHvbRFLvMoRvJO
ajpDKttNkoAYX1ib4yUfj8Mz07iBSA0VhXkRLuz6ZSwySsjAVbwPDQpipCOTvu3s7LFAIwPp3u9v
Wjqz8q/J/tsedVjLCBykyKxiUQPVKSBkW4SCmaedPhRodRKRPEI5KQWT3ABm6FoLrRX7i5sKRBjK
3O8HkCTljTUtlpqyU7lz1gI3MEaHfowAOeuOE4oqndbb0ohc1ijv6gkQP5TvIyjTho7MTKQVVpBH
i2t+8S3Uy7MauGYAHyB3FhKrZ9HTAPozQxlNlHon5E3j/+bKA+8bZheoeSRIrpca3Lplgj557jwO
7+Dc7ieLg2LTmtD9T8vTje+/MEONCj29ddYrOX/OEmgdADMGtsaiAlZeZCMoGbUFWj/1qK81UteR
p6cSMF51U/SmoOaaUatTvOXrwbODlhnMjh/fQ2Uodwo0S7YQchLNiQf0Q4nzyUDvT3f00yLa3N8k
1OvlZ4+C0hA5MRbySxxdj+59DdG86PPn2CtPTZWf/VZda5Rf2oeoQ4Mgei68QCj4ejFCNWo79H9g
luRxdELBVzZqzaEl34P+5f3hLDo4PGMQ5UD2EhVU6qbI+1FEnrzgz0os/Ioj2ZITu+ePvAAGRWit
hLyRsB9BGepJXJvSgJxqlmvm/Y+gXrh4pgFHA2oUPG/xD47f9XiVoZi8UKlrF321eKklOlKChid8
F7Jv+PzTfWM3MT8kFtBpiwgIb3UJwIJrY0zIjCLHdLXbxcWZKfnHcICmddG0pGCnDTMV2Pdsz65c
yHQz4DxGOJWZCWBOqaIn9tqsD7boKRWG2q2n0VKbzi6SfRU/4qAx9WQ141uFMhvr+o3ZcZ3d15sJ
sl5SY9wfPK1j9fMZKH+CXwRPKw6IxuvPiGvQW4+qVrtT+DydMkEH/CnpbKUlHprGzdH2GVPJAG7L
536qXShbKWe2j0VhBtK2GaHFSsp9wNmhQFAH93KwcRvtsOMS0jKn+ryW+6BL7n99Ly+ATxBdKIgZ
Kb8UKKVQx6VXu8VG+Uy/QrPTS6j/TY5nNDv2oTIF3Ee1U1mN1TvtHhJc537XGNOJPY5OtLJPuRun
PMtzXHwN5b6YXIwZNcTs8XZrIkett6ZPGB3xOi5Gj/z+Go2IfPvGyjNh4Xzw4OsFAwgIqKDkOv//
i3s4bafS1zK2cbnQGORcb/nXWU6by+Ex4Tvvb5FbjwCRCagcI7UBGlpsWmqLlPXYe02DnRp1haNk
lZvF71pV2HHQQAfK3+cxZ0wcxAzk/rthvlr1tU/WwKm3ocf8EeIMHkPGHD/UKY28hu+YQq7dGNod
uVwBoRo9+o9SbkQir4+NkTM+KbXO9Mp+7vLj3lZmYcFNIBcGkhJgBUC9qlJz7oVZyKpZ2Lhi9OpB
LLfPvyKf3whpRlqFJUpxKuJgM7zU1aYvDkXiO1XQ6LVgSP5byIFJlBdXIgIaxjefBYFD1ltEXgSd
bQp1LTA9L7VlKjSuUIPtTNjnlc749oBodIhIrknG0H6Hgy1HDyU7EFCCmLHAryQX5nm/usDxDeiX
Qt4fBH/4F/UNcp9VmYf7yfXzEtULDUhJtefXMBS3keBsRkJX1qyNJCg3QglVMIJZuGtdtIDXvp7G
Zqy+hMJRKa2kd73cQN9n2/5ZWfPZmVwPbhZhmrHsoC+Ec6TWvNMAEGWjQDqrk4Oy3ngcB10cQJEq
7bSRICJA3XIYnGn1NXN75gB+APmDiuc4cmrAhV2fcAb8yLxS8urZYBxr8xma6FgmnK7LuxVXcnsB
UJaog5XwUiNxFSyNdrGvNpkxkK+MqMaEoq6oQ/NAtzjIzDVOh0JtZ4a2asgQnOPM0Ai2qcXufGt6
WGs3/GlRvpp56qvmiOjCw+WS0EoS/MC51Ud9MKI/6jbbZNB2hNwDEXack1iJketfgFkBv2GgIwS1
ZdlibN5SbJ6MEH2MrcJOVhpCbvw99VnUg2RKBLaeu+zOvQ6CYF0xM1IA2LWmyEV36EOO63r5qY3H
gSUuz6MfO/kLVNwx6MxwffL79aMiHqn3HmHJym7/YUW/mXNk+pEsBt4RGJ/rOddYpk+lTFLPk9Vj
zgVHciYn1LltdByN1EApVp9VB40t5tW+f9Lm8VCmZ0EGxCDA/IBZkTKd8WXDD2GnnYPcVflDCb3A
qHoPi0OCCul9UwtLiBQvGjx53J1z2ut6lL3QyUEVoT0xHEle6gCc+2jIKhC3IB9jsGuSgfOXUyO7
NEcraUxcMGErl8xZQQG0jD7T+h9P3Vy9ho4GiMcEPNSoqZPKQeAqwP1coSmIINVELSwwA+gIIHTO
X2uau12oGVUNGtdZjQmZcuoAiIxfR0iAwBpgxJ4Aoq53/lWsd+OaaO6ioR8hPJxy7Iz5/184gEQc
uzxrhNDl1RKQCjN1C+TPSqcMV27R2/2AOQNKHMQ0rAZ3S11gLXKfksKEkaucExkwFDExc68hJaMn
OQlZ3gTTz/0dePvoRe+DPBP7cAAxSzdLhkxfXkSxH7kNNM/bw6e4HfVvhkSnVEdLpB1Dv/KdNRq7
wE9grhVsaLg2nAvMg6ERfTGg44WjuZ5aVWzYZhCSyJWfS30yINjp1Jbevq6M8ubRSpmhrrCeK6Mq
CtLITYGLlYCOHc2SBPrnRPhNZfq2SIJja1QAyCZAEL0/F7pvrN0j/Lwfr4/f9Vip05EgYFHqEB9R
vPkOQyAYpHekheueIAgrGoP5MEEjGPzqpLBVAueKLqsTS7KVJV/azZdTTl1ncpRyvsxiyhUycidB
0UVItxa7uDrfn/SbIBVzPmunIFuuIBqjnUEtjrKcxU3kSkgMqlkAyWeR5YnCPfYbqA/fN/bzNqQn
99IaNaqybUOQq9SRW3/EZqJ3lkawnXTV5HVeVyyAIUhrFSZHBmMyPp8APLdlQNxDO99DaBJwsIbU
7zJpNyypbGhc2q3+XZHIYYxIh1S9MRiNwWzUlbWgwYo/+1+Zef5YdPDhrqM+O4iirop5MXI7SzC6
3WYivqOQ9nGCSDUPoPaos9vGKDalHVn+41Nr9ZZM8g1rCQnu3o/UyLbDQM6hwTys6SMvrh9uJ3gH
RQTQljqaQ9/gtgjnT2s1QIGcpp2MpuQcGXFGJJCUfbq/hEvHA70rMgviW/RiiZQ9Xo21lOnKGJ14
8iabEj33NjKj7Jm1RN9tAI+deWmJ8gZVW+JRN8ASOxLB8kurbC1P2SWlLRoMcgtvbL7538ZGHf2g
0gqByQqMrYWiTvDQDscuHEizgh+jy/7YTuhFmS9f0DCjKklr6IZpnHGgV4hcXjGqdpcmro9gdNqg
R4UIgOG3IuLRadcxTm/HZw5cIF/1mk+/XUd8AzRVZsYdxFE0xJGd+kDimDB25dGplJMX7rzywHOf
92d0cagQoflpVAFaQ6Nip4Ef8PJm49gdLO0kvJdm+l08RAa/iU3FBhDKhBxJTsqVVPSK2ZsERI8W
Nh+aCLHb7FtbfMwfa6O1NHPathZrFVvFgOc58SuDvXXZCBBxCuc8HfK7NNY9Sfw+ifkhdgPG8g7i
sY6d0UOKgVtBadDqyPP+QeSB0yfLII29aZlmQ7x7C59N3GlfP74ppCQI9CGGYoFbmDzZD/v9q/31
8PXlvfWn+MQUpFvjvl4YKnLLEAFA/hqETT89mxexVgoZexBolZnr/cos5oMzoahtrGyd2zAL9V00
4gLeI4CegA67x4Irva4aMnfcii/tr+Dk/wK+wpYc5mn805j92XuFYz3ELMkLI1o7o7N3ub6pYH3m
Z0LDGAiN6QR61QtNWgZC5hbGsEdVYOfbAEhD2QU3fXJYA1z+5G7vmaPcKjdCTimWZJjbpE76OEDN
Wmc32rHayRuoYTqCUT5Lx9qCTIXd2OE5e9Zcz2Sd9lWJiHpk3pPn1QVYmwLKAbNaGDGFNn8TAPCF
JeulHVgApBu8kVvecU3kdHG9L2ac8r5F0YVVmCuZyzANmdRHITlI40lsda16Fnod5NX3N9httHm9
wtSlXjCdMoAHNXNZ78h3iSGUu1D8h5TI81FFhze6/iUUF5ENpdY1lP1RUCo2cGtw9nCvxVqaa2EQ
IE1A2AZJUzyCBWoQXaaBTpLnAldS/gzNA5PZobcGOVo47Ij6Uc0EPwPiRJqydZBSbRDlPHJPgiGa
TzypVx5Ut2lJvC0uLVC3BNKSGeMVsMD5T+h7Imr0wCUHdrRz6Y/KW7kr+jtxL31oEGlCDff+PlhI
nVxav7ksUJFKeX6EdfGXX+r9S/wlWdMu+ewN/0AEZ4xMcRMWm+JZIPKanPXCNYxZ5UHHhU0CCBmV
KRezTGiFqsSTJyU9HjtO9SivQdTmg3PpWxBiIBcPI6DIlCA+Qp3jeurDWs793PVHhsTSUUVGdGUK
6bNLm6DObtZ6SuOnMJHt+2/mN4bzUr7wH+k2OId4K0nb2CPTd3JMH3qXXclH3iT6/zKOfj/MJMZI
Zxi6qq9ydYxg3BV2xWugB2d5n5jMAw5DQNZuBvrE0dbm03Jx9cX5UBbDbA30AMbQ7JMAaY3u5f6E
0lH9bASxLwcNLOSbbiCSYJCaylZkc7heVbbK5zjVhwktUmsk1jcve9rQvD8vRlP2TZoW5ZS7AvFG
3d/lz8mO2xZH1Vm74lZNURMnT2yh8iBmcpmddyg2ycm3/X3wFJE18sOlFbqcvHlyL8ekxXC7Mgwp
El7s3p8S/SexfX+BFjcdSjsiqsAIgCDqcm2Ekxkh9jgud/utCKpM0n0Wr9ozKHWflQcpIulK0eTm
NYSFQrITgndIRCJxJ1ILVeGmKeaQxBVOfEL6p/pRPSHS3Anf4WnNKS3svitb1Eo1oLf3AyYp3XgX
bhviOaXVvq4RLM6/hPJKV0aoVQpkdQDPP4wEm+RBcNgTv1/bcovjADoQUph4S6Lodb1GIQDofFyU
pTv97j+EY/ApVIR/9T7ub4WfpkxqJLjiUdSFHh56gumCOC/FCWDqeekmb4E+7J5syxp2BJHi0SOv
+qMTkda5b3Jh7mBR5Vh4u7meS936YDiMW5+tSzd98kvCnxob226FuHzhFM0qGHjJYLPNfXDXk+dn
TFzmDFO5LHeIEo2wAKb7/srFsWQE5Tmgp4HeYKEPeW0ElCUp1xVB7YbcJgI6DJSGKoAE92fr9v7D
c2nO3qMYiBcTjeaXEq0qizIDNkQpUHBMoOWRt0li/m9WqKGwLYOeefBRo954Zvic5MO4Mo4bAAim
CQPR4ANQ+sCDiLrIpVwNo9qDiZbbTuIHy2iWzOuyjHTUQzGS0Wr0Ltc1f8sI4NDaZNnKllicSBEq
BNh7eBbRNRculmNJ8NPaHToImkN6M9XbauTWhrlsBph6QItRS6VxLlLQeuPoA15TofNWAqW3nk96
1unQYgFEkn9j41/d9AtdM1C45NaYbuiAbJ5joGxmx44WbAAJr3fkxKSA9nnAZxRj5UjsqydH5si/
QBF6ZZi3W//aEBUycYCwAf6u1C5Y9/QUfXxdge4O+/6mvKmK0sOZv+LiLmQkLpeDHCAIiYAuxKoP
w6f/lYHCe5M5QCmhJhgahe0oPRmsynjkyTYgLZGMOfvuI9F+bvHX+9+0tLzQlgIVy0ztf1OoDqZc
SlMw8bm1EgZPnMZqxjQF9YqLvCmZ/IwciH5cImAb1GivrEzjFKgq06CYoG65XfpkWKyeWdxOQeYJ
GNTEkXeo+fKGrm1WLusfANj1jYC1vbBN+c627FjAYWEbHB6vBxSj9cKoNvK2O9UWMsJWvvnIrdR4
YcGlkpjnP/cn+KeZ4Z55/nrRk64QuNb3WxcQTEu1i5OEFBFrFxsvIcixW5I9OIreWyhiPPH74Zht
16reNxgBevbpY9SnQ88KmAFf1fPmU3kd6q2nvDWBpbxGos4FeOTVVlySmrMzZrLTBqpmBpv9GQVQ
s+Z7kInKSg5RMMbI6wg8BLrMGKmG/zo9tb6dD18StEl6kOHnjsZa9ydwIVRFagCQbVxKYDBG3fN6
AqU+koOwBXbEL/Sw2Ne+KTM7xqlfs4O2X7vMl84Dbj7QQSHdNfuea2NFy7FVybCty7YfnRgTrg+N
++NZ8mkIS1C4AO4GrXlU7BhGoagMUdy66AlNtkOTZxswBVY622oaAQS+XLG3EKwC+gX8DdBf6LXh
aMhdPcZob0/SFs8XiRyis3RwzoC0fd8f1k+tgd7nl2boTaYkSsZEMDPaaK/dSmfpN7ezrANnyA+V
4+1t6RexCXnqyNNGM6MPk9k8PrIk+PXYAu9xLvSRfK8MXZjP1r1vmlf7wuGyVT1JWotvkkcSq7tI
AbTsiQ0sDVUMVBORSXxMn1HVKtxJsto3yBeA3giIbMUonREsc7XZPAvRjvtuuE3Nf2oGL5Fq741G
sJb/uql0zmf0cvqou6FK6yZr6qR1+XhXdweh0EGr8O1bma4Zek/6Hf4GOQ0SmZFZ2Tr/ZDwm3MpR
+0Ez3Jsvam/yQ8cyvJe3bp/aY2wDmJ6zn8Br+ZWuOYz2WEtbLX1M+1NZTETod0mxCdnPQk70RCGo
l6SpLjBvk6rHB6UyNNkYtacOePfYFPFgFrc9b6U9GF+/i03Vg4GAcIxdxac8NgdVh2o91x6D4jh4
D1ENSugaqoMg+OhJAqWZrzi1271amJNsCZvwd+SHO9UHppn4wyoVz20GhVdAK4x/UFSbi+zX+6bW
6g50823tvv06fQI0w5BmAz3LB4Z8QqUYpee5/IzsPgMqEh8UVfNPruPP+I8MQEXH49bcsmT7kTjP
gglORFztZ4g4AHQ1ImX910/vZDrOwP1juHTaIU2Cjl8RYSlYCSlv2VZVmg7KiLBQ2SQs+zuU24P4
Gn0ojCNrVlY1rtq+RFG1tnVuTxrKAvzc0QwODbyHrmdMyMPEQ9aucXupm0g9lb/ESHtjI/+ghRO7
cq6XrgSQkIJVHqUjpHPpErAQVWHWyjNuV0h26ejWUm0UrGgoyEzLb5FwSjtSl2u5yaVI4sosdTxK
oWQrfoYLaydwzRQPYkmSc7z1n2WjB25NMDmdJ8yGNTik2ZhNDU6a0gn+aTEEngLlnDnBPONrbuRB
eiUsRAbcly7PbkOiqRYf+UbzPJ5BcjcIACiYeCCexGIlep19JeUbUE3jIX4D/BDEXqkVTscoFSsW
cQwjHXLeJzW/hhm6QU3+jOzCBDW/TFAiJzV4jVtydoGlBEtJxwd251sxsy30vED42392tt+/3D81
C1kDzOmFZSo5IRcRr6UBBodHjFVtQEeNk/zVkd+/gW/AcnJ6hUvKNzT8rOEwbuqj9LCpmIMX/Wxq
gwDg2IO47dDHCZ/ibwP4FODh+Tf0ZoGS0hrX+DxvAIO0XeqR3Cte5asMprs2K0A1Al3WOUAG470E
FLyQ4kHikdzKHmNDA/CFXymc3tQZKPP0m0BLPb/LQSeMFGSxZ47KUXsaXpWjchjs9lN7CA5rabv/
Z5WRwgXcGo0iNAq58vlO9gecHG8g6Uv8VJwDa3I0Pf8dYPABSaEZ8S6459pkfZIa3lE17++zhUTl
vM/+/gJqqVkBiIJUxFIXgqkkumdDcCx1YjB/RsTjiXdiS5Pt/6xYXbrO0KSC2uncbQdWtmvnrDKs
lwk1wiDu97CR0c8K5ftfrCkKVuhv0N7NPnDjXsXj8iwmblsDEcvrTbyy3rN/uPUff38EFYv1tZSw
gYzJV5O2NwMOvroPhVzv5OL1/ngXPdWszoy3ggqOasqS5g8anxcS2iumLz4/sFWj3zcwr9LNUC4M
UK5QE4oWpE1s4w575k1yJDyEdtOzvDJhi7fcj8r0v8ZBuUNuqjJF6LnGjb+F38xb/KU9q3vxXJ6y
fGVAy/vyYkSU/5vGrJhCAaamlvC/ICGYHpJALwEX3rH74aCB9+79/hxy86+kJxFMQyiDQT0cmVrK
+ygsyGrAv9m4BSh+34Fbek+3kgTGzeEFgjv1TnHTVz+DSt5KxmPxlrkwTEvFiTXLIKzQ0AmCR3i1
l23tTdtBUAhPgu/UCh/WFMOX3M6cwsKlibgIm5JaxyhDF2rG48XXlAc8qgO5sqXouRKfq3JymsHM
UVmCjEYC0OpIBtYRRb3KBALN3jbfVqmnZ3Hm5JmVr1ETLU3F1ZdRy972lcB5Ix4dYuTw5U5C90n3
EPDvWQxloKPHWOV7c5i2SfR5f/FvHBKHvjmAkGeaDsSqdCNypQZ90yKcekQ/mgagv6zjEnxqx4fS
q0yu99DRv4Ybv83XAlM5Ew5jBVQwd9FcHaFfiyicF/VjwJz88dHTGGMQT1kDxE61HV8D8ODJ+7y1
BBA/a0Y02mz7dX/Ut1kwfAJgAeh8m9nDAPa69sN5oQZBqDX1Y6ug7Zgw4JJkfyV8YwY5a3ESo8sK
3lrHcNwk5UYJjDJ94JnvaRzRulWeNKjK/PEZsO7qLbOyIDcebf4ydCDNFDC4hOiq9CQ1bYW+0fpR
qAOjE/f/R9p19UhuM9tfJEA5vErqMDM9QbN5X4SNSlQiJVHUr7+H4892N1towXv9YBgYo0tMxWLV
qXN67ffA3nPxeXCDo4Xr8vZMXN0F0pwL0m1E8AgD3k7M2bt8aGsN7CCcJW5WQQrhIQAjjMu2cGfy
WrvwMIoVU5lux6+JcGeW8Pq3N0zhMIABfupjpiODpL9W1b40j01aR/14bJYPUAHYcKvrC342TvmF
Z+PUx9xxMrQ/J2MflXlz8LRhV/YNJKnEHVva2Cgiu+rCBSXK6suXuT/Z1ddh+ABKmV2ax2l7b3ss
DMoX9J4ZWXP8g0VAMhYbUgdzrhp/tWajF265QAEDEIQxO84pi8h099+NINmFpi+A5SH8rLykR98v
6OClLJl87TtjBT1W3kIOqKlvUTtcZzmx3BAUwXNdHi5AqC8nm1ljDmI1Y0gmffjqFukumx+XAihl
+2BmLAKbhOw8so5NHTPrdRpfrfneGY/FS/9QpuieqofTQt7l5h4USPnXIip3HP2wdfo89XftdGi9
kIP3o4/6fguxsbpPZGgmAaDQVlApVNoZistL4A1JpRkP4HzaaXwKRS5eCzS32K0d1f6Lxn5LAdWc
ITT1vuMdHrLihRdAFkMkqCJ78/OI98nQxcTWY+gcb+zl6xAB0xtAW9BDkw8qMW8JrLO9bAtR9rXD
h6TnMcRLKtxIJ3SRp7uJhv077ycgnCK+vXlWrokLk4q/HIwyc1wKk9CNrR9H4I20+dUSyYSHSvON
b/YLys2oOgyJBkZ9GqVWW611FXCQyDhlYzL+HgY0x7th8Fqnr+KFzzREnHosnI2GtBVHCPYEiKmg
nUS2YSrvgdkCSrVx+Jwgm7PEdcfRL5KZFRQvvS35WhllKIOT3h05dLQeo8tAiYr1NqC5IZY5AeYq
7kwIWgVZ1PbHMdvg1Fsd05kh+fezjWJMZka7QZ+TaTh4pAuH8n4UW6xHVzE+Aojz0Sgxlc8Y7liG
0fDqU1Z+79KPt7fedR5NMaDsPZEablFmMOAYoeEdpzHKxR5tESh7ght3eZo+Thvx/vUCgcdAejDd
RGUcg7ucN9scSeWl+Zy0bdEecqerHgaui9hfRAtkurnF839956O8gQYaJOzQ+wt13Ut7S+qUgGTQ
OckK7zg8EzsL05TtajHGS4UNn5VbXeDXiwYAA7AZJswifaf2YE82aKpQjJsT4gdImxZo+a4ab8vK
9csCTAhvDwvIrsNpqReBIGCL9AsHEzn13h0ltb8HjsGMuN5V8Ujr7jhrWnUkFG8LJprfkz+KXTF7
U5hBgGMHFqcsRIvJtAdEL9v51UwOVka3ksxyei/PI74ScqOWzOT5aM6/nP5icoqgB2ltEnQ8DIIi
0oE6NLgf+3xfBlssAGtTf25NWWwWBMwxBeLeqW/jjDlHmzUbwNG1AZkmWk/R2C5VBZT9C4VRe+R2
JRILYK/0Q+FgGz261kfdeL19Ns3rwA7eGQfFRjc/YhdVNbUiaeHY9SiSvGv3Ofmq0z0U3MNyiOZn
+uJlaG/wP+U+j6EyhGP7tShf6+xQBg9gOujQezz9cL40hRf6kpNj3gilr90feDjequkOMuEoI1yu
K4dKeCB6LpK+yk6FAyhI0Iuwz5st1va1JQUa3sfDEilZHOFLQ247eibXBpEs/vCU2fRo1vmH2zO9
agL9k5hm1BNg6NKEp4EO1eYYS27keLI0BriHe31TbFsG4upRkFhYXEqyEVaFhonWNXrqOiJpU0iJ
pPALh8wzhpg67RDloy8+OQWbjo2W06gWgu0gvlrfD5SyqB5KM7496LUFxPsMGvZ4seNgKs8GQnjb
0dIQicO8Zwcbh4z1M+iNDrfNrLh7KchruGDjQmVbhXQR4mFvuLpICp6/NmDFqJZmR+k3scU2tnYu
Xagp4XKRRXQ1zl8c5pq9VS0Jm8pftAriBv8KUSeKzSV43w9sqzxzHbbhTX9mUDkBw2Bmls8zGByH
AzfKyOh+2M17ogO4HZr+D2va3Z7KldgUFlF9AqcKUPdw+pf7dAHBY10DqJTU5b0xWrFp3KcuAaPZ
EGZ4Vmf2TzHae7Fkz55e3rEm23hKrZ0TNCOCUlFmjhAnX9rnpdFb4LJcEmAol4haWXcAxe+WGMF1
wh4Xmwe8GRxf4OFFpRxHQXOt7gsPyQuvOhpdPImYFqE5xGnthuU7yzugaRksXIdOCw7d2MfWYj6A
2YehNFtUX7l7LOv+ng7Wu435vw6c8WHoywGVJ/jQcZIvx1+bbKCNgw+btWcXMBbTinJtZ/bPxger
2xfOV76V4107pJgIAIoAzUbnk/KuNG2UyivbWnB6sp2WWntgKu4asvUCWTuksiMXJJoW+PPVopcJ
XdaZ6MuSzPNE0Fxegr3C72no5iBQ4vnP2/O4EpEh+AaXEzJU2MiquN6Qd1UwD5meGO2gH9qi+uAT
zYn0zBpOdVPWh5oa3m6y563GlZUTC8NgEIVkMrKxaiwCuLNvC5bD8Dvznr7nB5NHS3M//DbGL7eH
uLJuF5aUOKTWa8voSgwxqJu73gHlB6glc+G93DazNiAUOyQRmuynVB2CXZMlGJpWJP4jiXBG+o+v
rRNZedTq4W1La2t2bkm5LUQD4pu0hSVa7QP3F2CEEdWTCv3buv+eTfvb1tbGBdQQNj2A59fMalne
6bwMqEg8ney8PAMQy4gtPxY+FK3116ZDgTR9f9vm2gjxKJFQTFDiXHVNQTYelLy1iRGiI8FOBFq6
wRzXgKByP5UbYL0tW0rCjGS+n5IAd68e6U8tcPygqTAf2g0ra44UrQLAUps6qBTAEXTpr+yh9Wq/
t0UiAgAQx/a55U3szOU+Ld27ipxKbUeBQOEvTsEPzTJ81JBxSH8G7pPugOo+oonwf47Lj9sTveJs
Lr5K/v3s4TxrBte0AmHQnKHj2Z/uzBLEOOAHq0AcfNvU6jyfTYByDFMfhxBaniLJTJuErEHVx8wg
HImXCHZuybHEW4q4K2EISq4Qr0d7PJyMGu+IJqtKshTw2IOepNmhS/VdkN9N5Dt0w2+Pbs3JSKJF
iFngZkBv7OVEpsZSTdRqlwTguvHIU1/sNRtPwdJa+rvbplbKCoDPYkxSeVW6T2XHtsKF31y6JanI
O2p+rKtfxPsxPPtlXCxPA/1ItE9N9zDUMTCVYLIrD7ftrw0VgQeQiuiPBS5DuQd1X2M8JwKzas/V
oW7YD6ilZruFQb3gtqU11/OmHYYrwsd9qOxOE9R9gTBw4/I5ql+td614th4WswDBwT7Ltzbo6rik
Utn/rCkblM5Ll2mtuyROj9rjBJCwX+z6Mdt4s17D7mQ2Ahc7WirwokQHx+VWGQQC9MzWlsSeYqi7
60i3d0kQfGloF9YMQK9uVzrHSaMRL39SFqfIjlQvqRWW1X3P7nqzDMH9T7rIXJ6c+X3R+WHFvUe3
2XiUrB1YZF+BSEPrKjpAlHVO596efSddEiC29dCi1ssI6vloqqgRBXkxxQxk2FHrD3+QJUKPATI2
yItCNUVN+/aCdcwDd17ifYbagW2y2M8AEb+r+zmuP93eYiuLjigLJW/EksCiq72DFTqdBB5/epKD
SHBn5LURdkNb7OhIuuNtU2/ZCOXNiTIX1LnxKELSzZUTfuZsyzLg3PW4kfhe9t4leh23KSJnMhtm
tAgKMUFwjccz1dDIv7hgqHQWYz9SvT5mcGSvtJgbiGAXNFxGt3rwEf3uvWnie6sospCSYHwsTbuJ
fWJQCDi0/q6hI6SkFjc1PlvTPO6QbbZ2wELUL0To+eucZz4UZ6c2Juj32vBSKzcLuC3kgxYpJxTe
lF3ejUNf5mNjJe14qgf6WIsXn6Fk4Psb23TNHZ5bUv1RnRdtv0zESmpvD/wCAKQLIiG6y5v2aBRP
HgEzGJTiqjxs7WxffhXpw9iI0Ju1L7cX2Mb6KesrWWjxJtSh7I160OX6jqj90SDAh+hGEzMbCfYt
QNw1bgvH4tyE3M5nW2jQ6mUOmspKKufBbZ88igYDxBJ8NA/efJrZkwckIJKqRJwGV0Qm2InKnQXU
T/n6J2PFcwg3Oi49tafKqFjFBre3EkfXTpY2RdAa33riySf09Xz+a0PZQiUddWMYOisRUWPFxD3U
UUsi70DvK7rr05h8/n+NSd1I5oT2KlJjTAVS7w6QWYBg37Zwja8BNggtKTgSoOtBK5oyJGum3eI3
mp2w+W52fzP70xDa4tcI6ZcfvbnT9rftXXs3mEPLGMov0uvoygXKBnOhOQj6EuzMfdE8z/VRJ2zD
yPW2h6KrDnUrFy4ShVcl9IG8HXMrsHgmPEfrumgGsHKjqrRxzOXMXG4GUA/AecpaEv7lKvkWjdVe
1mqukwx7tweN/HLSIq1IqPP5g1Fu4SNX5g1tlegBQQc2sp2eEgqQaspYVWRO4vb1qQd0TIsba/rP
qFqo1XlIHkkhbNxy6n6js6dzy2MYUtrRPUSqKXQzBrDAQhbo1Mx5sXPtxd/3FTeOvPNA9TZ6+ZNn
De2hN7P2yJ2q3FhLOTB1ltF1h4QSLn1cicoVRZcSzERT5yRs53ufNT3s7R8ccDPtcHtjyo13aQf9
ddgZLnJooNK7YpEaFheU5MxIljx2dCtsf7jz3hFbLQ7X62gDIY43l9QfQG+NMpxc0h+J2jXwguzJ
AXRqkJCkVrBDPo0eb49o5YEnbclzbaEOCKgNhnzmmgNcobrDHCMxlk8FCz5Zc7kzUVqv9Jiz3eQV
0eixEC2Lg78AdnUoXPNY2WHb3hUaAFrvqR1XwN9MP29/1xW7BQpfaOPFRpYzjTBa8QG9C9r3ArWr
hINEawAT6Mhfuv4z65fv02BEPXKWZAJZbaZHVvlctgUKf8+0/9Tq/H0PpIjbmD+txd94eF4fZ+Ch
bEwUvCEy/arTMCbOKYgOzcTQ7r26DbloIW8V+TTft8vHWQs7seHdV+IEaRLW5KaT1+jlAs08a4wS
f0nqVzHVAOuncdmSMsz0KtIGxA166YfTUx+EbmU953ynO2WUTt5dRseNY/aWDLrc/6A1Aj+wbPoC
N7G6//2+rSYucjvhNA12plfV+z415uMkepa0dqeHXaulQIvZU5j6rXvUgNhGHyqffm9sD+mdr74E
x92Qem0AriqPyYqy2s20wk48Yw6dfOdpXwZ0YDO/DA0wCJOnIdIfeggRe7vblq93AKbgzLASLelD
5VnMxhRUQQdOSdGi46XGSzaqg3utemH5xrtrJWMPXmZUPUxHSnbraio79TUDICjqJvmpzd+PgoMA
/KAlJVKQGg+boQkdHrLA2uvdBuRixTfANNwdBB9kR7OKhq6sOtWyaXQTyyvCorbCwP7KU4BY4Bz0
HCrGBDSTe9rtLBZmP+AmWrrroJSadkdhPxblXZaRXeDPG9917e3lZ8HZgzkFgm8qPsP0i6Epbe4m
mmMeLXbXZaDEXoy4aZ19+t9BsIZjGZCjQCu+ja2m8tpOuWFzyxFeMqIFtj9R8KTKbGIp9mX5TgD/
+0z5Y2vf5aV48IytYPL6xnEswGx0ZE6w/lfp2ZE3KJEEk5cM1o6D5tJN301QoBvfkekn6V+9jzPo
spu5PCyyD+wTkFti3mifl7eNctQuPkEJlHT0YdO54F7idpGh7c3qI7CnSJ4++sNDCY7w2+fr+u67
HLBysC3fWBpNW7wEz1834h0km7xOAEvit1sP9mtQL5YWBSLEgYgykbhVgjPeDEs+1LaXzDmaKruP
OUpv7oOxAMttt8MdshMlgBdeTNLHany5Pc7VhT2zrcwqtH1KsNNaXhJ4h6J7adPXDCrwG87j7YQq
awdkh4VjAtJEdHbL2T673QFhcBpGrPLV1nTskJ6kdhFnXjqBB6FhZR8HpYFC8tBbwHQUA/h6H3tm
zJ+KLuv6sEQndHqcdVZ86yFY80kLAqjKoMjSPJX1DDaHqRXQKgrwP2dxoxP0ZUxF3qTHoSp1P+oW
svgQywCWN54y7v1Ca3LRRWDrbeuomA36wXd4/dnOhfatXWQ2AKdg8Q6lVeN2d/jiufcgDNHGvW13
SBMaBTCBkdbY8kchOB/xaiDfhoVBmwiMHyArtVLIJBEKIJKbV/Mnro8pj5vCndCmaRl11JQWunXa
ofeaqHLr9nPpzSNeZE6rvdSg8wJHGAqkTiSgI+i/zBSx+y9QlFvYBHxGBgMIcPGd1pw14VynTvO0
wNd9GtlIQCKPto1TZRDSRx1N6xjMYxz0gqNPZlBkDdpp0a0M4lHIsLHYxdxUMXcW/t11c1ZHrJ5Q
fBlNsw0O2uLY2bc66OBx9NFp+33R2uDXFHU7WR8Es8lJpECobeT6lZMH9A+qg7jY/xaeVF4P3myL
Jm+hb2kRlEsLzU3GoplCf9y4u5Ub9C87kvvch/ANQP6KHXDOpMsCsdhTW6fBQykCP7Lq2Yn7qi7A
cMLpgQbMv2vNPtYM+h9Zxf5nHSoHeMPIiqhy5itRV2nWe+VpOgXfUe29faoVX/n265CIwBMZ0ZpM
mF2etzI3q9Sql/JEiNhRb7grnCHiKG7V3XuTHVr3vyEIr+wp3jKYM7/3NNjzsEdtrULnXxtutgkp
F+6VFSXmaTtmNJphoFndnbFCwePCgmd3GO6noDuW1YZnlL925rP+soaXiI3sOWiL1RK55EQSkNco
T9Re9KitszmyZmOJb6+UmtP4ywzYUvBiBKwPsNLLperath7Q9lueeqfd2/pRA3TQjKjPDwty0oKQ
GF3oMSu3khuK47+yK/9+5pK7Lrc0y8WSufVTMB2Gmu2D7mXstga4Oo1n41OOmUMqw2x7KQY8h+Id
33g3rjkLNB78M3vyIJyNQgtweU5y9kyGPKX2Tc904P+2OHVWrQAAKVWjIIejK8eJd07Zz46Gwxp0
B26y0K1thDn/LZ78a0XOrKiHKHBy9Fhl6OY0PrppFw0m3DTRd634xawPt7fd6lEKfNRrkDwBhlU6
x/N50xncLJiFT0hCO6HlgGDQqgo9NmlWHqBJDvL4rtpSTlibRhBgSocL6gS8XC+NZk1qYJsV1cmw
fw3QB0fuHN0Uye2RrRoB9x/Sdmh7vuolTDHcuvOb6jTbxtPk6E/Z4DzNoDW4bWZtAqHVBxk6AKfx
EFUWa6rrSZhVX508sa/oN88+NVkM8si42ur5Wh/Qv5YUr8cnNIRoJiSlse/uQJWH1+TtoawaAJRP
6gohwlevooxb89gNMNDr9c6fD7pA1022sbnX3A3KUf8YUY6QS0DRoo9tderQKVPt2uzeaw7LVlJw
dSi4UpF9lI9VXVkVC4DlpdI5Fp/u9B7RYRPluM1vz9faUBCky8YrvP6AZr3cxtXSpmCYdqoTzXc2
Wi3TKMAz3NzdtqK+et/cwbkZ5YjqCLCYZxXkpFM0mCPJxCO6GF8M0aLmuaRuCrHzmsTIUOW7OR3R
YzZ4aLm3tTHUB6gxtqKLLE80B7xRtd1AXRBvFHMWT9YyRc48QWtOWMv721+9tgBnH62+UqnRdUBq
Ym74dDL6g7XsDHfjXl6LbSQk3cFexXP4qgA8lWU20QFFXPdhHD/0dvFssinE4xRymb+4RTcWYnVI
wCkGeLogR6l2fPR61rajwctTHQxlPA2O/mBREM8EtHQOt2dv7a6UMnN/m1KWnFK7nMtyLE9s5+22
+O/WxwFYHBA0Phi9lAt/IXw0qJw3gl551AOivFuigG+439XDgRLN31aU655aIluIDSvMRC216u4d
QaJg/AZylne3J2t1PNgG6LzApYJ77PIYMoD1OwFajdNQfHO8ZMkSTv5kMABvydoMGhRUWIpLxl6Q
ASEgun8Ft0NvQXtzkGyGz2tPEakq+LcdxW3ZAas0c0EsVo/WzunQY6iha00TEQPLDoTYosAANWa+
MYGroSdQ4sA0e8CJXDUYCZRoIDWI4Ek4XZSTZ+SUD6DsmicO/YsiytMfZuZFPkPn6+2lW93neJcA
vwjQABK4l0vXtWY5WxyBACnLqE9/B+1W98Tq5jizIP9+Ft8gi2XTnOFxN6cf+HyP5HDIx4+3R7Hq
iGQBF82YjmupfJJ54brcLfGE85uDXkQpGn2NXcD2JQTUtlBDa+HGW7H4f7aUGWN8qgC0gK2qA164
Bd+g/QxIlmfTvelsAYdWl0emNYHHRMVDzUfl7lKg8QQhlJ/pOphLm5e2JRvZPFXJ8+16w0/LLjpE
ayhlXK6QN8s+QVpWJ9QJA5+FyOWx4n4/+980cze0H+13ILrTySf0l5eQ/mNWCIateY47XoWV2exv
r+Xa/EpWUEDPZDOM+mAetWERM6mr06Q3u6ZOTMA6BPjy/BroqWAjgFjbnGihhxqU7G5Hsuhy6G2K
FG+hI3Ykd61eh33wWEOl5PaA1lyKPNhSSRvcverrVRhBl87Q8DiNg3ZfljXoYciuo3pYTQbFsEDY
Xw9h62hbneJrmwcgDqA4AHlFV40S6A1uNRi9jvSNzpt3DdaMz9Xd7bGtLtaZCcVdVqPtjhqYRU9I
7rme/c5wHkuL7pt+jGbP2lisLWPKyatle63mODIdta84FBvBtEOLfWbPp8n2N4ytuZTzyVPcljbO
BlS3YazqxLNDltgt7JDweuelT4w0O2Juhpmrm9FCHwRCKckSpcQctewyNTtWnWqGPEfYILs3Rgw8
rhB8z01gId2GgmTcrxvQnY4GusBLg0H9VbTmd7sevD4s8h4QVISh44+aeuylFlVR7hwuir1MvULi
iPJfWUABCfFYqr/PZ69IQ3es0peRGH6Kw42k46NWkXkjVFwfW4BXDcpGoFNUQh7Dn6tqhPIb8H7I
DxlhNhzBzrJx0laNoNcKiE78gy7Jy9OcZqj9CqTzTlpaheZyQA9jqNvfbm/51VOFAtCbSDh8p7oL
NdLgxVHhEcihNVSAnnXXzgDj37Yi50NNecHfY7Z89MVAbfByKKW/jNSHttIJDRMjR5MKQHT3mzCe
1bEAV+x5AN/quAAureQza5jnwf2BrTCIxve3x7C6HLLXBiUa8IKqsJDSB3898/HrTvChKp+8nIZD
/vG2jdURnNlQHLhuQ4e6KfBiZhDwvEvbRgv7wmfxbSsq39ZfVyTeshLshCK/mhpcBi0FiFG+mZe9
IOFn/1GEUwbg6hE5elK9Oke9LiN9PDgfblte83mApaHMiAcPWOuUFZoFmAxc4uKCKmqxY9kIngmv
gTb7tLQPGtdPptNsSdCvrdu5Tfn3s4jNGPWmZIONvdfwPcQOHkEFsmN03pjU9aFB6M1BWhyVBtUl
FIxRzr3qlNtWDB3luC/t2NSbl2DUw5pu1DJUpMLbEgKp5uA6xGa/gkJBx36yu2zCXoek7PSUQ4jo
njZgM7kf3cPw+Ri8v71ya7OITDIqxbLrDELKl7PozQ1q3QOSBn37QlwTKVFQU5Tt7raVtUmESiiw
cYCVI15SrHSF1Tj1pGGtHBGj91owcM8FD5Nen7q2+QP/KjvGQCQM5AGKJZdDQkUOT8nFgtZ9Ca6/
/jBAbnzcakBYHdGZESVq0Vw3RbbFRLjUzlE5AfhZ7BdrjtLUj60xuT19q4tkAx4GgLY82MoebEVT
Tn2OPTjpNGx5Ikt60xY6YcuIHPHZeSrboOJ6AyMVynflkh7Qvw6wWLFxnrbMKK/wwCIoY2o4tsMY
zvmh0h63pDy3LCiX0lQvgmVUppQAKOomMNpD0rfwNuCE0qWpVx8kmv5eEzVxJTJnzqwe0+U7LJpA
qUeXP6iRyQALSStUEeB9LhfE4anTpp48NKUbesH3sqziBsRpf7C3XCgcyK5EybZ6acVo+iGwNIzD
0X839DErRtAU/NGRPDOiLElXkDH1iV+dCgZWEgfodLCOb5VD1oIRtK38PRJbqRZUXcH7XHpq37jv
v5H0wSC7LejFqg0PXEeSSF/KSF3OVgkYgs/qFMFv/skafzfWgeen3t5Y+S0rigczhF/k6D2FUzYe
mxid6ginX6Zpw6usW0FvnGRel522l2OhE16wZlmSE3Oao5nfV0MAAdVD0H67vcPk4l6dFEhs/21H
2ceZX0C6okPPHTAOgRlEesfwRBGhDym9wvpOJj3aDLi2xqbE2O2ISvdQ1ciFfy2DD+OTBx4SsJ/c
HpgKcXu7rJHQR1AAmJsE1l7OICA4uC4xF6dmeVl88zhbIAdmd2SIrAHvFT1k9q9ued8vgJ5Z9u62
9TU3h8Zl3NtAaEvKu0vj9tLglR7MgCNAGBn0sfTRKz7eNrGa8JM9wyZSLiD9ULso3Uo3WFCi6tfZ
aR6ZOjnYhXjyJnDIkFdLPI/gGW2A6XTYf+yGklNrorSEfID8DwS0l6ODtIuFLhk4v6X9ogGv2ocO
uR/0COXt37cHubJVIHlpIC8HU2i7UrbnAuILMc89WkKBvEbqzx77PamOzVZGbt0ORuJDitb2VAXY
ftG6sjcoOfm29mG22beJe3eNyO5bPEc3dubK3sCY/rUlv+XsLs/0tofo7UBO3nDvFDuMKp82fNRK
AHRhQlkgs68c0XoYztTjAqwLsO+ZVvlCSZWATucYQKzm9jqtXLgAsIPu3JZ1R2BVLsdUW1bPWht7
Uc8/LYDM+ltlzRU/dWFAGRHxCbPmAXHjoiFg3PWmOGT1nf+StfnepezwX/m2/9rjkuoB+jeoF6hk
xR0dHINAzurEM/eXZjovkA3fCO9XN51UHUDDHei01ChlDhZPmwXGNIxR87MbHrLgmHUbId3qygCm
B+YnCHIBP3S5MjPTUwhqwME3aHiZfGefz/892MIV9a8F+QVn+3nRsyDtC4Kzk7shajfo4PiTE3Nm
QZ6oMwvIzVu1WGDBNZMe8B1Cf6KY+gdGUBUC4YyNEhS28aURp/SMNiO4L2rvofs+Bnfpxp2wthLn
BpRRuLwTdtXAgNWG6GDl1cYZXDsiqGuhSweVJx08hpcD0Kk+2SgTYwD61IW2k6GRMjgS0ws90Lna
PDGE/s4x8+Pto7+2i8/NKidzFgPhTdeQU54+6uyXZiP/jbbMbKvMtHbf4d347/iUO3VGCqp0TYyv
JH5xShtTi4aBkxhMXi/EeSbCeBZF8LXhtotierpFXy5/XomULswrYXJmTKNtdjBP0+eFvEfTBmQo
RtAFCaeNWLqRa1ifVRQUkLFB2eaNg+tsyxcTy0lnwRpEcHKAbE3ovJP7xtmi7Vy1Y1rSwpu+tLLr
8VI2cjvA6gFjsYz3TnvfkHtIgdzeI3JrX80dyLgA4XlL1ChLp3l2SbMF1zhMpDzBSDZL1VsmlOUh
ucfAPAYTtj3i/qm8T0B4P/vNVtvp+oT9MxSVpLLyAnRI+7haq0ZCX6CnsvT74I+cEZr8EPHgHYt0
tHKWO4AIezqR0+B/8DM/hjviXb/hMFYdkswIAjeLFuw3+Z6zPWYIjabagCmzNK2J6x7FEK10/iP/
1dtFitsNUbCHE4pU3eVQxNCYrdHBCjPcGIsPuvveAK/2FJvGxjZbGxCuItRwwKsr1dgvTQFs3Xj1
YJBT0LXQv/GIHiH/LTambW2nSWoL2IEGyhUsSVtMZwKUG36oAArbSr9IFgYS6FtV77WdhtcLjiVq
HQBwKzd3Nw1+6xALOxp4n0PFQ9+KCm/jnbk6GKSG36oRMsy+nDJitHTITBMnE2HI9BFkZD7bcGVr
wSi46/42oXInCIu4+WBiVWqI6dLyKKZHNzsYugfJoa1c5toOsCTyAv106C/R1eFYRdUvzlSfWJ/t
8fCSaefbrmzVAvKkWHsTuDBfeVYSU8ObOUcsYmlVqIFesPkDcB36Qf+1oDz9626aHevtecy+saq+
b8bfOvmQeWTj4l69UM8NKY+rPPMKcCRgKAA7ptk9Ok6txPmAPLOY9ja4zfgfRFjn9pQNXY5WwKkM
4+TUSRwHBU3Bxstn7dCAkxL9BqBEwwlVlsevRjFWLh5XZmodNOqGFYPIyPA1bbcIdVYtgZYDaH+c
TzRRXp6cvm6pNxpw0Zb+se1fAmQVCgs1sHpLKGbtiNqAVuB1ZQFLpkLW8mBIwZ4yv70XWWHdYTNU
m9fa2rY+N6IcHHiBqisHOLXMdZA1uAehwR+sPjiWDVlXxYvHk8M8u21Ke0yncYIFXjP0BgEg4vzS
nY23yOpcnRlR7k0rMzTXrDFXdlHHwfhbHlAwjcS3fcCWFSXk5faUVayAla5BlyCZfC+a/R56aaA1
2bhs5LyrkROo6OA9A3QlIulyOWu9sBswcMI/T5/d3+Rds1ThUYM+B/20VWxac9Og3gZFCeBPeJMq
60N0SDI0S1mfAgqK5aWh/CfLwKeT57qWiKb5NrnjFo306hnCnoYmD3DraIK6HJ2RcWiXk6rGVZqi
9DlHtGKh1Uyxy3/dXrI1S46LTL0BlCniKWXJCi3X+rYh9clwTqxr4i5PQA4canSjOW5tawDaJWkD
IK0BTfTLEc2cdlOQNfVp3KV99J1uMbxs/b4yY10zaT6tMQ7dexjbE2DX2fRye6rWttz5EJQzhD6t
uekgSytzOTN/qL61/AEY3Wi0fqE0gO7J+9v21lwPiAIAmIQ6EfTjlfvOQEmoAatjjTMrQNBjh+Mf
YPsQDcpUKZAxiESUS8FklM0ZhPlOVZ+iy6/fNe7n4gsFbbHXRnW1JVS3erEC+CMhOED6w+NdboJ6
QeTZ1S3speyF1XnSokSQ6ehsLV0tnMn3rPnNi72RLhtLt7bLzw0rU0mn1DRqBsMsp+j4gwx2Me3T
OiFbwOC1bQg+QpncloyvKr3PUDhOIwJsc208eO19Oh7+pOQpKQ//MaHs9Frvlpmhn+r0NllFJMb7
Kft9e+ttDUPZ6uDsKbMZxN8nSK/wckeKR28+/P9MKI7HJXkaUNDjyplCnwRmym43DtD6KCQ6Bply
yal1ud0spwRhFx3qk2llyx7PMMjlWd5vRxjZ7vZg1lwD3olIF+CmQOlTiRLKrOmMZoIlfx7ACdEb
Ex5yDhDFAZ11yKpkw+OYuv1x6Qfj6zKZW4X91ZH+a1+FA3UEiikOpNZPrv4V65VWH/5svXyQCeL4
wmmoZ3fINCLrmDhCfhf5LdSWl8jeag1YPadnRpRzqvkcV7Dn16ci44csm2M+JYVvvnT8D+IhYLP+
GY0S4pM00F1RO/BEIAxFBxoyLx7bCLnXAgfwvAL/DToRBMOqjQpERb2T1icr18Fr/ch8Gja6Fu42
oq61BBzuCFkO1fEsvkqJNZBoYZr1NhbNDKH+mb/z30/54+aNtDaic0vKJe4MLmv8ycYNCNWHvPmQ
9r9tMu0HlobdtPUKk2utRnielAZ0ADwHz6tyejkQ31BpgrHqdwuCOrRaPFjxiz9GIg3JV3dT5XPt
DJ3bUwY31cVUGCW2hLWMJ29yZwhwtZHfuKE75DuB9oH/I+1Le+PGgW1/kQDty1dq6d12d3uJ/UWw
k1ii9n379e/I8+5MN63bRHIRIAFmgC6RLBbJqlPnAFE8rHrrN3jNvLCXt02r/bDkwS5jnRO5Fica
GY6ZARJyuazuleh3YGuDMtO+Fbd9qHht7dtGtmu0s9+rm9uxa8EWHgZzv9JMcf8NdAlBitFE5yrd
C4Wl35ejqBMlgOaD0KMhy6jTHJprecIJmKwYxpz9UmZI/HwNAK0My+2jpUZDoV5B92husf1nkImA
K3ywSCnfj0XpWgp9kKJDInQgH3wbemSUpRcpb90m/FQyHtXOQtjBx8yJXtEATTgLvtJ7S2i1rqB7
2Wq8zNNqUH+AfKnMOU+9ZTtzNglHBI5w5v6TaVooZnJL0a8RlR66bmqiqnRw0Y/Vr9HmVnIiw+yy
zBaCaJo4/8EFH91K1wegABLWWb4Jk9yiU32K/cxpB+0PhQn+WcoLK0zQhrIoNZQIVhR0PmeVF1Iv
0xOOly7sTuT7kFkEegldj2wRB9RmdahWPd2D0X1lyA9pIWx8+jfrc2Fk3ioXT/EizfC8NzsUUdAb
Gj36ym/wQSqcY2HRCeZJw2sf6Rg2uxyDnrGQDIykk5VtLLq/pxGUVjEnufj1Ovi29hdmmPBJR22U
J3+g+yAO7Vjaxvo9VYVVoY1236hnENoROThK2dMobqxat616cPyydlT5rsFjunKtYW9E72AcMcx1
payxl/dCXG/yHtSy0r22AXrWbQvB9euDybu5LcUkAEnRwqcAKGKy3Y+d3Jd5KCl0DzK2StiVm/i1
+138BYoMu/5fK2zKMoVcdNeosIIrKO52dgyqtbZROZmKxbEgTwF0J1phRDbNO6QSqsyzlUyxfRR4
pskOHvwG7EGPfx7IcVwARY0cMeAXs+NdeK80GELbtCgBaoBTPyRm8KtqqOxMfiqstGBEBrvAMXLb
5tK2vLTJ7JgpFPqkbjE4HBm2nr4P0pa2nLNiacOgmx4tVMhbamj1uR6X1gzgiklotEfxB/Rfh9r4
yI1V4N0eiboULNGvhBMAeTgkSpmhSFFSyEEKM6Wrrrq9sAbXQub4G9AF2WBbBwccMYhEcjshqRd6
sfv69FLZyvapc7V18FDZtUz6jbEC2Q2p7HgTO88ZyexolWy635xvxYjZvX35qUyKtRvb0KdGGO1p
hrtQ/REqq9sGlkBiyqUF5kEjDF2dyD4mQ9HjFepxnj6AT1N8TOTSHcBNZkbbSpvJqQ0DnHy8BneW
wvbrSLkw/9U1fuHKfh8HmdpigDL4nUGH1k6kfgP8EsoT9927/6N5H+4gKx8ekfK7PfJlLwAhMaBj
C2yQ0CvqxCjJwfFSQuU3SbLCCQ1J42wblnDxnwECnW/iKEMjisWcmbqflTiwK5CLCZ4Wvfk9dQ09
WhcticFtRAn0VggKgtnoNENyUvs1apA6pL/Q4RmA4GnkFj2WohSyCv9+ELPJrBQym0GAjmYD6vYV
+h4gUTXIhq36yD0NnMN8efgzdQV2GmhndSZUaWGYiiB+hnvVo134sTPJIYn9HyFoytuDcsg+Bjkn
SufJXeQNB+kkjl4gPeTI2EBt8faKL4784luYfV9GUFPLwR+1hwK5Mf3sBXA/5etcJ0XMq14v9bqg
61EDZAdZ3fkaeB3KEog/WFqPLntfPGZgkmzChsTSQSi3/mh4fkCJ3ziGBe1pd5hp/aAy0XecTOzi
1fvyI1jfKyiqARJayvGC73cdopY91YeA0JwEj82nNTjSW0RGNDw81o+83r+lA+PSOONnIfAvaqqg
+X8MUmfQ31CysrkaVnN0+hYfkT2fqXMxyexl0aLVWA4TRlhtElx8ZXlbZ9s+/RCVfde9A9rxFycU
+lCANQV/Mtg/5qByEa60qcgsyGVi8zTbkqIyCdQnzZH34SETljKoEGFUoGqEpC2eBcq1pSAqfAEQ
vGifxZ2dhadSMuy5mueD6s3q0MSBKI1H4un2Fllq8AEVPchmZqZ2JDYZv02VODLSEO2uQ2F55ZTY
U+L51a++ItI+jqyDNT2B2W4bca7KLGfgP2ESNxkAn3FPQzXkeriSGBZK0svR3pJ/RvKAQmLuahol
fb7LwsCpQhVYrpE0kKNNponotF7jjcXJRCzdP+BF/34EE6wGP6NRrYFAQDRegLize9AUoOVzE/0h
2+nXaOFCgKkBKSphja9HqwypZkJPM8ZoHbPxpvcmIUFn058m9iLnfbB0zqGkgFYQ4OIsna37SIOe
ChAQwFOHar8hLNdDGSsyOKF1/mB2HxroNUeTHZIY6EO7HlAd91OKMwVuo7mQ1wxLV3nPw30LSkFe
MXgpil+aYuIKAHCo0xYw1dv5s7RPzgVQo+QvtsGlEWb3qXk4xXEPI4bsvLU9JI5JZ0cTkcEBDDja
8ba5xdmDxpUI6iUZ6tGMNSPKzcgMYM03xM2ozuVnAlXUQQJDBxh/a46bL0VmwwJIBEV7bHX2NWSA
2H7GCCFo9gq1s9I/WEny6Vc+7/BfWipom0DLGFVVxGfGK6BkHFixCL6RRqnWmgSBk3Q3NStokUvh
DqIEQZkRqt/J1jP0hareS0R9XXd2OD0GEg+ztLQNTHCSAmyMfyBWc+2hQ96LFdivwHmmFPHGNJrI
pUEtcTbb0nmETQYELZic0XXBRJAsn5SxGNRoP3X+KkwEN6OA64e1A4F50mTbuuyOkVFwDvqlBUWz
jwzGB9wr8Nf12ECFg+YPFEH2YWfaYHswIDPLPWqXJvDSCHP0SVKuSj0w9PupOhbTsxpOnE0nL7nL
pQVmifwJCRstx+SF1n2ut46PRn0tzbciSCUyYyJpMD+r01bYhul9FB8E3FhjjURlPGun92hxUwle
+W6fUMA4jbuod4Nk8lRlVUskk6p1I3sG5fXL876aWfJ4rAQ0T89LHu/HHJrvJgQ33mhig9KaM0PL
6wyBdvCJAsouz953cfsASYQW5xYOSTABAK9EiYCUYiJ5t6PR4kIDLI+qCW4BaGi4tgKNCLmLfVgJ
KxNAc2qDf/u2hcVxXFhgFlqopWkYGkxZLgGo2uu2CRLujAdPWrZiAAOHPOysCnk9jjZQk7StsSuM
wXA6lH7mHNYwrm6PZSl2QyDgXyvMWFLqlyHIB8B1NB1kX3Os/jeKfl2V4DIK8t7gzzS6v24OUIiH
2hcQMcjiM96W9+Ogpha4Qmh2h3xeOsSHFiybQOoFf+NsgFUhfS2jo1BjBkYrP85qf/iHinLEjcHq
n2SJx+w6fy97cUCzwb9WmPFgqBOk8CY4W1u4SQu9RIjHCMF2qnnv/aXQPKcYoS+BPmVgfq/dwdDj
qjF8LFSiU4ST3C41W0t+oFWjUGNX6lxkSG+7xmJkuLA4u87FdqWZEQghxUaq887xZdkbrTIgZhes
8yZ8qXxeqWXRFTUgy2YxDXQ/sSuWx2kZTxhhnFUWupcrbT3o9SbLoNtQJgF1evgTBKYi3mNl/uFv
i3hhmFnEEEyYA81wzutzi3l7kNXfaLT6G3+Exq0KCN3MUygzswnQnD/5YMv1LWUFRGiMLEqtc25i
i0sG5jDUcBH9dLYFJvBBGk0bxAwUQEmrRJvhxepA5K3mKytuOZdmVoNi3swQ4UC5ZibEmPubr4ek
Zn5XNwLioFlQEkrTGnyVFl5aHSriEHvN7fAgblPitkmyMnTXKE+3HXRh883q5dDxRUEMetPMYy8M
FEHSkiRGbgrpdzDi/yhD0GznvWH7Qc65pCwaQ7IVHVhIWosmc3gZbTUksQDKl14cM+iaJZ2dN6kC
tXkau7iQ8oibFu2ZgCfPpB+olrO7ITa1XusbUCAMChpcO2mbjrUtQuNapuHP2xO5sAGAtIaMADR8
cG6yGeW0NOVCxOZDuRzdA0EyIK2E5nhHLfyI4zQ8U0xQqcc8CgVQ5+wlHxkA2hJpiEgFcY7bI1pK
zMIzEUtmSl0wzzJ7ug9oMaK8gN5a/QSVCjt34sd4IxL/Pt8XdudpW8HON8LmttmF/XdllQnSuBZE
QirONyk7tA3y21jFzm0L855iYhWUo1A0mWnuUGFkLAgJ1F5aA32aVd+BfkaEolLYv962sXDU4EhD
d7Bq4Z1lsa/hENoyRqGhc1ItwwEyvMZODGJ3yiHoIbk5TV9nNTHh87bRJccAMkQF5QM65lF3vg4m
Y59Eea6YuIeiLyuu3hLk8QXe+iwcMShuoQMNWRo0TLBg3FSvjKjBA2rfBLUdW7InBidtGxq2KDxx
2W+XnAGIXwQLMB9BTIJ5PqZjq0NeAcby7Dm1NI++KZFP+ii1Aej7i8lDFxAQ8zMP6zeWt6KoRNCL
YFxRrpDAF8QVQFipXVQjT9F7cVQXppjHmjBBFkEtsIEpQAFi89b3p9G8r5AnKQvewbzk7Gg8QbBF
VgvFCybAt13RJmmPYVnBqYOOb5qrnFN5KU+Jo2tm+zSR/kFD/LXbRXEfGr2CMwRdxCSwStx5R+Bp
RjuGig2tpxVNf2lIflviX/TEzlyLeMqrJpp7WYdXBD3ugwjNwwUE5l+70saT/rZXLB0hUKZBQIfz
Qe5j3nIXFzjU7sMIGTXwYo3JY9IOkOfKtzSyXMorgy9t3ktLTLTtQjq2UKMCs1tTQQ6G6tBA9gfZ
NrVE5ARAnikmAEK8KxryHDwkZfhZpJ9d9WaqHFDT8rwhkGPrIjmvMxu30lMryQ2MRlQjOxdSGwDZ
LA882nKOi+WxADQ2v4jR8cv6d1kkU1VgLP3gdvl61gjhJKaXh/KfBWYoplIEtQpP25uj/QHMkL/7
m+4WIJL+M8FcbP2phazwTJ/ky69hQarufeIderx5YmIOqFSyEFyG4A4oNqqnQfJufXunLAU1ENTN
JOUQMv5WNtCLMbRGCrYPqEpUbQFFp0Psb3rz+Ou2naWAdmmHWY5KiaE6nMFOByEB8KsKUbr6cwsg
xUaCxUJ2FGHtes+bvmblxgDmrEpygIcZlefbv/8F0mQvIJcGmAucVfSC7MczrQJ0z5Xald08t1Gg
C9bGdO7p55RtIpTf08ntu8IuXqBEpk8Q5nsbU4tE2yjYFA74hQUeAciSj4B4Gm2juO8BTMYMfByF
pqpNfJdhgpFW+D0ERy4Yd2n5UM1CAQ0kIzhrmTDXl8pgdIaFsw+SuwXaDlSNs1+XCs64ef1nghmG
H8iplQsQfWrSaB3IhzHqbX1wgNS/9yOgzxVfJBJAj0P52FQmKc9x7kCGbJVLsaOEJ43uqoKHa1m6
Nc2YFrgVUAB4bF371KgUXdy1+KbAyA+yfg7HX1JU7uRMuasUdQPBFh5MfR7lNycDvGV+98y9ZsxE
J+IkdyB0BF9E/iBJpVcYv9o5I53u9PTptkMv4c8gpTb3AQK3B+9hbgAFxKHyQgZ7lnnQt9leXJsH
xWk8bdetZUc7xnbq6md6aO6nD9AUOiqBKJgjANbT2KqTesZKJHxp5EVP+++j2Pr7IKSQVY/xUb6M
TaRGa1y77c5S11Q0V/FYOw1IKNX2MIyqbVJ6zOrhwWzMFyB9vdvzswQFuJwftgqCykjj1yqOEOE+
XQvr+C7d+p704q/BO7mPVu2GJ5U8Ly67+Fh1NGSiqx1syUyQVP24kIf5zGrRzRr2RB5eugK04Zzs
wZJXX5phzq0Uni4LIaZ46M5yadPcxSEcrxGfGo6lpaq0iuIGqKWRt8M9aY5dlxexSu2UyEANsy3V
s6VVv6yg2amJ1pCJPpqQSo3dDLAGvzIcqdI5Z9tSYMTTHg8RvOgknArXxutWSOUSHL/7WFn5k2GX
TegNOQ+VvrRjAc0GlAFASKQomdkMlFHRygiYPoQKokelADQmVEgttEgUnfozrAVOqWrRIOq1IO7+
UkJlghIyU00z6JjTcGNuNOqldnXMeGmExbm7MMLMnST3AYiaVaAGUavpQENYWm+yydlhS3sdrYb/
joTxjinsAMDWNbr3CGfpv6gZ2K10+dNMHG2L2oiL+adHN3FSEu+UVVQAoaY6zV78XR+zh2kn/VC8
aKPaeC0+gA1hJQ1PDd2aPOiJMi/IrW9hTjZLrPDYsfAtVugEu/BXaGs/NA+oKVTCE9ffKnvJw8GW
ef0+bHbDCpii+EHdpa+Dm9/7P9P75i72YjI8WQAbOLeD3OKt5nKi5mBxsUO7cBL9MIA3Iby5YIVF
PHADsNq5I7VTJL23xavVEBMObY8buhmEu/5X41LIya4NzqOA59jMeWTIo0yn2bFTpKiSZ+pEm5DT
VLQUYf8bLc7Z69EKYtGEUKGCWzvtQfeqA2c6b3s0anDXv0+1JBc1AUstum5g316q29ODfoHr385U
v8+1eaVwq/yZO5MtOrx+1tu7Hord1yYsIfZxwcPn6/pOTLe9vpbMh9uj4M3Q/P8v/E3Qp7ZPZjiy
0G2xR0kt8VQjePP0Lar4ISo48zwlpFPACwr1hF8x2HuQ37g9lqXCNwjX/yeAIVZdD0bCsRd0Jkw5
fn4n258A2r5GTnwnu4/Brn+iJfkNjkbZix/k3YjX9Cr+0T0la17XLm9OmQATib6qxoCE7CfzkA+4
pYW8y/nst/97CMPl4XqgkyQGVdniOFCBt1ZI7EjPzQoVzHtILhv32er2vPLckAkEPdTUlCrBwZ3t
veGl5dQzFqs3F6vGJh8UCIxWwTyY5td4J9jDOV4lyESNRLaLMx53dF0Vd31+GHlXhcXc/KVlJjzI
YZWPUomB5aRwLPy1jzoSrOXXelNu+pV1h1a2HoJxHD+d5+vG6n1ByS/2nNqFaA314aYTuJFNklOv
1kjnZOOnYp7DluMsPGtMECmNQRBA+Ez3lYOuzR/dOt4EtmSH7v/JSVi0wxAK6kDlOZAIThkWXqwk
bqlzzovFsUA9BD1AKPShjeLa7xOjtQok3jAWHN3hFmgyxQ0HO30ZdzzatGW3vLDFOEcVZqEeRJg3
UQASZZCJNclkGIxVZwEuU40QSfkh5SRM0iNtDQChk5VuaitTTzvSxDwA+GJMufga5rQxBzlsRhNH
gUG7yJ4G46QWChdtPf/KN8+8sML4iqGOvS/OnukfEmfyjLXoKXtzj+sG9TqP19C+eDJcWGPOHnNU
Bh3ZYpz+lKTo+dgYvVMYf3OpvTDCHD95H0vWIM57PJPcsXwaU4Hj+bylYU6dVtWaMrVgwcre0n6X
izzExfKz7WIMzIGCLqRQ61tYEJTnqFVdP9qMUeulsQssCe23Utg5OSQfTGQMb+9q3oZjDpo80SOx
nh0i/aTbdFW40k54UpH52dy287/sti+M4wyvZWNiRYdqsIIWaFQ5Bv9v1mq6bNM2bqldDGkmOaaY
jxoedPHYE4g/98dIMiEoXE7GBKmZXCnWrSxldOVnqY5u2IbiOLQyhUelNg/4+w757zuZHRJ2qPIi
S4EI5HvqgPt4VRA3kB+GnjMji1dj8JjMiiVoF2JLTro0yboy9xNVsW+jwwbi3p7fl04n/OZM/eKm
v7DEBDqxo4oZjAHQ2nViRzraZiwIyz8OpwadjE8qBCp0RDSIbSnS+bbpxTFCZFtT8VQHWSrj11pt
JUKmpJBslFNCI0UinWm5uq9ssc68+/riyl0YY1xZmcS8awd0rYR0ehv7QNkY2TCX10LRLju0So3Q
N/PMseIlhBf3EPRyoW2LMjY68K8PLaifVlqYAibc+B8WsqO0vx/lfdB7VXAfAU0EUMrtaV0c6YXB
+YMu7heJJgl+2MHgWPcrsB0Dr3Q3gA0nlFBF0jQnnLa3Dc4x9NumMNFmAbAP+qzYdZxKKH8A2oPN
+xkp2XaU6mddQj/QbSuLxwV0VRUVHMczKd/1sHIKYT1zqKO9Z0BTb1hB8ypSScDjMVysxAKsMS8Y
Ou0h8n1tpwdecDRyjCYDo8GEzkX5Z05Xo5AQqXpAYyrJS0BpeZjUL5Y3dhIhPQP/QOMrSnDM8Ggb
5h0EU+YOvmE/rvVtuOoPwVt/MnrSHtOjvsEp/CELZNoV6+w4ejnSv+25bEn1hNT7iveaWgzJlx/E
zEPTR2YczB802oZnubFr2Pmq2kVe/KR68b3yGh0n7lE3x89bs8AcpmEyKr3vw6iI8UcPH75TucJq
sqX9z/SB97BZ8qjLETLxxwDTjVEJX1Oeeb/RXEYy97bPfgkE3hoPs/mnWtUo7WECxaY7CyrNd1Zt
75Fp3ckP1alcF3a7RhDypK3/GmyqbbsRX25/wrI/XzgWGw5SKMfqLT4h2WiOuoq3DamIj1cv7wmw
FM4vppN9yPmV7KexBUOg8amaY1FswYMNwbDn2wNaijaXZpjzCsDCCWpnCG9IlItEsXlwU4XjFuxd
pAumytQzjEO5L9etO6AI49vFq7olxl1+p24Cd9oOK+Ws2b03OnSVZER1s4/Im+5GZ7gL9/0L/t3K
JP4I15mtcW4GSz1eABn+GynYNpdoikLkMPF9Y/ZcAfh3UO0iJDSB5JJN7zJHND58a6fjmXJ74hfv
oZeGmRA11IGegkcLIcrubZFEtrFTiemkG5mYnI2zdIZdmmKCz5R1ZZoWsy+52qZ6QFrAnTOenAHx
XImJNoHaKNBagpXD8Osh3gykJp3bwad+Q2ZjY92nnFwHb1RMwOmkZixpCHuNo7uW1zrzuHiqELxt
yIQcVSxManUwMklEuJu2MWzcnrcvQOuNqMaClTTw/mAY6EZG+yay0gXo0u18K7u6oz0X9+Km7ezu
kN0NzznCd/vrHRIwt79gcYxo6pzLsoAtKYx7WBMVI2PCGW1VR/TEWsNbrTwZLSfdsBgIQJ+C9kK0
xYJJ5fomMKLRKfDTBsBzjZRZa0OeLbKcKbC5itLLhy0aBNBCjxsHIJXXpnIwSWapgi4B5WyA/d70
enS+mPR5kCSvM2UbJVjSovfCaFXwDKF57qCl7ykYSG7P62KRFQ176N5EAx2kWufHwsXdMRJTfYh8
DFlq7L74FeheWbgdVCV+UPGtApWSPg3EilI31faTsuXhIpdoFFRQe88SDeh1Q5bn2j6Ce2Jqw4xO
L1S7jX+q40BUcEVm/br/TCOvhxRpv5GG7WD94gx9cbXBPTY3DgJryjI+i2aoqUUIFLlsdgRxdchf
KSgT0IskqOu8Fb0mXaEIPTf349poN+pRbEoyjQWZ1VF4WlrzqfxtiwFxAF0wMESDYuN6IjIoqGlF
MveixZlJkko4t7l1pg309Cy0VLpREoWkB/obFFvxK2cq5iP0lnHmiI2boqqEAh0XECJzwkp6VJXX
Ltij+2QzRepd3YIxLQ3c/DP8CxUBFVhfVHCBN9dAsnk9bGQ5grxp0ZcD6ZfGPFBz3xf3A4+tcWly
5wYWc+bCxY5jvDzLaaU3uoXTpep2Ac22ctFiZOVjGcp4LTXvUyX9AEHcz9vzuuRhl2aZ5IFfT+gv
mmBWXjVoTAiK1BX8jPhGeWjGlrOVl842gPbhyRboaoGmv57JUVeEopkwk3HxCTHBHP22XOWopfMM
vEegWp33rMw+bWs1CUMBCS94RmDnyitufWqeOXHkji3YgXKJE/YXM/YgZEetHflfdAowYVKUy/yf
1pxCQ2W0fg9KkP+XNcmqo7VuE8ErQlSZ0DUtWqgg0HUpI3HbTK5ZmO9FKHKKZ4tTjE4aEK9A9QBI
kespbgUxUYUQ66moFRGkp1hBR67B679bvHaBzUdDIgjEiHhfX5vpx6iQY1PAngCvi7Jpm5iIsYG+
yM7pIhekK2ph08xG7ee2uy4OD3wrM5sucOpfteqLs8CfJi0NmwgqeJ056y1og+70PsdNF0cHxgkN
kkLwIyDur0cnS42cKEULdDql+c7MRMWOlTp0LV+MNs0kNx7yn8puLPCfcvNV6Ut91yLbzslFLZF8
AH0FpO0M3QNOnrkLNlUXWQIyjvtufAhip6I9gWoiUbS1Ybj55GqCcoBQVDnVTpCFr7K69tWDgCRE
PmtZN8H6zyf/8nMYT4c2tlah4QZQUyNatyB9mYanTOD51lIgBA8mWtjB1oCeeSbQQ0o46/sSp0xa
G65hvY1DtcsNNAfrIHGsgztDLkmZ81iUGccCyhxJjrmFCTvZAkUVEwfR712HchrRkxToD8DquEH8
LhgD50Cfd9/FITZbQbYIvz/Tr87MideOBa7S0ooDKzpBpv1F8Js7dEjxclLMPfQfGyZ6v0DcDyYA
tk/dV6QuUAchOuERYXfhLu23Juhgqu7xtjcs2gH3j4XcMmRJWPlOQfGbDDDE+NREiTMEoWfSneqX
G4Ny0EyLk3ZhiNmNwxBkkg9p9JPYfPjZ01Q93R4I5/dZ9U6AKXV9GvP4ZBnxhwVuV0vnFTzZO+w/
i/LfGFRm4UHYlwNhmcYnIA0OFXgQ8EfaQd0Nj9bNAGUxu1TxLr89MDbN8s0qc6fwSy0RFAEj098G
b/ztP6gbIAf3/sv0etvSwu6BD/zrCyxJc6ALnY6TNz4NZu2JiYm2Stp6gyXyOv+Y4PD/RwQg3czG
i74AZh6RHQXisqviU5TYaKGIQK1EqpSo+2zFT/wtj+o/Y8z0daGWIbEBY4V5n773d0JA6hJiOE5G
oDVvD4cMGU6n/bMo+22ITCQKqDrKvVDGp1Yt9uOEfBwwimDU4lF4MBelLzuSbuEyBtaMGUh8HYv8
stDDwjfMY+LLDxPecX6h4SzXt2NzbNJXyu0HX9pnMigs0EaJuxKOtWuDNALRHZQ1raPSnyVzO0JZ
87YXLhqY3yeqBWKSb+QnstjVOtggrWNt7VXzfgp4T/ylKcPlAzUFBFewDjCRqAWLYVIZvn/MG9n2
pfuZhJ7WqQewErB3ailyHvvsBeBrjfD0lgGN/adv4XrKpAJq4nIZCkcIY6cj0RPVaelz1T8X3bhJ
AdUonbY9WzlqRM8iJbmaEt/ytLKwo5wTJb9vBsD6URgCMwHOMLBTXn9KnndxXhaDcEQft61Ug5tC
d8+KOBwIbCIRI4ZEKVo3Ue1AozbeQtdmEqE0Sj+LgtPuYzxFPzR9O600oBw39Kfq23XBrSl8jyg6
lNswILxoMSo2cwl8QaaGWkJPeoMUOGJJOa2yh+QzpJIXZB7lpcIWgjLYt3G1mRHcUKxk7wCGIA4D
3rD0lCuaXYfpSrVerJ9a6GiS3UrJdjLCw4QGu9t7Y8ksSM0AGUceAy2kbNtAZCg5iFc6eqrxHHR0
E1Wk1OoM11eq/hSlZbYxrB55lKIPNzEtpScLj3zv9kd89yG8yUwV3XZ4/83iEdeLK3QppMfqiZ4K
Opo2tL+xfZpc2BSaz2NNZt618CNIbszXLBmYHOsb073RjX0niVF2Ms5BTbxhG53q/e3RfPecaxPM
aJRW85Osm01IxBTcpiUGknKZeZymZJcEazTnu39uEaETXJNIvsyEXNfz1wU0NamYZKcK3GIBmSyS
KfvAcvLW7lSV6LwC4NIIL+0x8U7RMkmJNdhTkVEXJxIWrqy5U7ydAZPJo3y6PTw24/i1aBf2WNIC
PykmGlPYEyTbbN71imjtLkRbf1Os09zugDqgm6bMEX9UOzw2wB/zBP3YPPL8DVAkl3FG4YKOjpfZ
hy9emGmdiF1s+NlJLxui7avxrhPe/eAgtY9pvmuLn3XxYaXE/BykY5ObbpZLdk0Togx0F+c5SYJ0
O1UiZ+csnATzZ2HpER/RjMe2SbQg3aDoa8NnpY4Q7HVzn75K74odGkT8CM51SqqVdug3tSdDRZgT
PBb8AMbRvwDWIKRuWDWwqEkASdSj/CS1FlIXTovgvxoKXBnQapocDM7G+v6ywFjxdJnf3sCafD3P
L5Yga1EcrBQhO4Vq9hifZBPXoPQpKOIVx98WgsTcxQ+CHzz9MLT5QnFhqK6rZozkJD/1zbuq9sTy
d72DfZW6r58A7HxSYM7Mx1pDliMH3GRXcl42X2wBV+9BtFeDDRk6i1hVJBqYDxhbRaR6Laqn0i32
+V2yUY/6Ud5Gm2Brbqaj9Rae+kdtBVyPU9nWhqc4wiY6TJwEV/YZZ9dMyI+nSHyeMnCidPWZlhRk
hQ6ozfHPAxT0gG66t0a0KXY8weCvd+itsc9ecDH5VRFkAyK4epLtbANwJrBczS5bN2u0PeyGNV0F
G91Dnx9YyuWj8hB7uSev5VWy4olIfz8a51lAPhK8W2B3E9kurr4UQYEdYBZ06aAW76q8xaOJKOJG
E1ZKfmo0rwfFG8f3ZAyPHT5a99HkPnNYoVPmevilXhRDSUvtpBH5E/ym0Cg9BHsIAj34JL/n4W++
rzQuGrhH4oKDW44KDclrc+Jo6nUrC/rpR3IfvKmZ3UZEvy8OeKpNkSNyrnHfNhYwYrgngrQVgJW5
6enaWoxacRwksXWSLbftNgnY31V7JIKi8aZx0RLoCWbFUoyO3UF1V9ZVmyfWqVt3u+4lO5cH+dVH
n4y5ju+jVe2G++y3WnPM8qwy+yYeE5SrfFgdw0//KPSfUOAizcoIK17cn3/pyk3mmbwYH7NL0rYK
6qHGTBYVOgheAgE85aVO2lMlAgVuW+OzHL6hSgR3XbfoYsp4+e1vbx48tSEs8lXaR+sa++L2C1Q1
gYr1T60G2Luyi+0gWN3pT7e3w8Iwr6zMu+UiGEiJX6T91PunlHgvf5wGYYbAPDzNNhdEETDiU3sH
vKZx/9g/+C0pCNLwq9vD+P58mU0ZCOUamLpwXDPjKBMQ3Aq94p/Eo4j8+0/Ly87+q7iB40fU9l+s
B54qGlt/ACkr3hEg9gXvEnj3wKVyPXX+KAZqq0nBWVgHO9o5w84C8fc29c7tWvyoDuZd/qI5msMZ
6byFGcfU4Q8QzAInjYj89LVZDSnaKVTD8JyqHl4rtQ1JCQX8+QpUJ0qPJ7O74IUgnEbeHwFz1tpl
NlxZmVbZZzQ8Q01nZaSkRzfGvZ8SkdOZ8O3qgZXDNQvvToAGEbiYG6+exxmdwGSFRwPa6X7l3Rm9
82RseJjd744CHmQTJoy5ijGzWF1PX5VDSSyow+SMopu50n9XIglfwhcBp8GeeuFv7dfwZ0APYICv
LTILNsh+AJRzkJyln1lBuhcoltQoppKOV6P5FhwZQ4xDqv1QBmKAodGADEQ7GRB4V9a33e9bvGBs
sBcnuTMSCUfMuXuwXFxEb/86d3UYdwOBpVlGCn4+fMzvajtyjLtYX7c/nNTRBNwECaAIHJPzF1/t
J2ZETKDvwF4Q1BNM9u5H/5TINoArR9dstr796wi539vmvt3oGWvzGl7EW0vsJqOaB1jC/RLiPwC7
j9vedLAeVF67w5ItC5ECnFwyiisseFWSW6uUahlrlROA7wSkWH6OrW2u584wHkbh+zQCrgIjYIkA
9tdihXnCQYmnPoj7symE0X0b9TWKsQaPaOe7iyM0oLSCMiRsAZhyPX2h2AhlH2bqOU6dTnM1PAp3
Tf4wqcfby/TdzWEHzz2cJri1fRNcVbUxSSKhVc/gd5EalFoFm5qvt218vxoC6n5phHH2NJ3UsuwH
9fwjfoc70FPoJS/Zs/6ze49fbtv6/uD5sgW+aLSOYIXYOJ4B4gOuvUk9N94Qv6lv2f8j7cua48Z5
rn+RqrQvt6Sk3r22HSc3KieOte+7fv175Pq+iZqtp1kzqZqaG6d0miAIgCBw0BFcrC3lV+o9xPFO
KwaSxIceY2iQ85YeZ+rT6rWudhb6LFpSHxMesebqToJx9///IObY9dokRWMiqc/lazo6OcYTRSro
W8B+puw4a5+V4vKEQ86oIMKr8pxyZFObSjG1tYh5gs+Hnr5ZaOr7oToTRtEEdkgH+r0+v79/juS5
JbweqivnOQt9ATwf0MVh90s9i5tAwbyol1hHcWT07u94/PpslRTcyxIEXM+XIKKaTYYxyQA5Fc/F
7qe3izcWirGsDdi43duivE4UMWCM98QLANKziHqfu2orIjF0bzwpPtmQZo+eXuI/dHe6Zws8Oa6f
lH8EeXXsk3yyJjGCIONX5SxTFY3w0qNxEk5IqDq3l3gViDArZJyoVZSJFMEqPNvl4657FTgpluuo
kfk+40ANaWjjxoPey49pSSPZDh7G1G7BVUQMp8apTG20vPyaRkflXn3n3WEOApyBBQpKtJ8gl8Xo
Y6EIPd50A+25OoIK4+AdG8e7h55s6gOPwnlty5ZY7LNFZOVpqWue+ixuhmNkk18PGq2c/Dg83N4v
lpxo1v8LIEYla7TwqEJowFQ/V2dXaUhzEL+rD9mhtlvbRP1u9YJqkYIID7X/78OVS2zGHXXloGAg
i6U+V4HjH7yHBzJthB/aZvpUqB8QLuCKQblYK6OcYMX247iCUDUyuaLTba1NhY5vjkSvXfnlqhgV
TYt8TMtBUJ97Gu2yh/LklwS9FxCoQruXYN9+qzlR5YozuFgX4wlR2ltl4PzWns1NTo6DwznTVwsC
2wOuhBhLpSI7IrEVE2rcDCinVUESBVYDqfgG1iiOyK5czIxgSKhYmitV8d+lEQ6tJJ1viMZz8SZ+
Gm4U4TALNRndBKG4E9sBL1K+0gSMtsewE9zLkKfA7M357wvXUoW5loaK5J/BgiSd0buOuVM43Jhq
Y0SuWaHSQQMP+FNnBTxjfGUgZ2TEeqgMRqLYYFuvAiX0uykd/LOR70zcdEuErn37wRHo1S33CwWp
YdCO4ZrLhpOe5weYR4L1aWXgKqFToe+4qVF4sFHraacbsZ1spMbf3IZdkypavfAiiVwCuBaZbVRQ
WNNgErp/RsEQnfQTXs1ogeF1ebCRol9KMpHbeFd6P/PNo8UL+U+YY4wmutzFRlGCShnl4DzuRcff
+zvJ6Tmp7usk64wB7Z+54UBhzr79pcIQWmGnBudgp+6H43DQd/VRdVGWyTnE166NQWKk5ynlaMSq
FpwrVwApFyi49+Wp2sa0cNBi9BjupD0G3/FqA64DIAaWEWKM6bttPwG23wcP4Val2YP0+D26K3em
y61JX9HLC2kytjEL2kkQcj04x3dnH9PmnjHH241O5TbnSXOW1oWzZpbF2MRSFn0v9rAsYWtuDBc0
ex+48OwlR9wGJ4ET2K0q4kJJ5kO/MCd9aipBkmFZ4d299C17z13eeubY4no54ELEyUIdHlu4milW
osWiEpxF2jv63t8OW1B/3SMPcvtIXccDkBteylBeM998r/QdSf9cj/UqPOfO5Mp0shMbtHkH3Y53
E1UoDrMdumij3L5ygK9VY578gwc0NIfgwZ+9bqMkXzc8FMp/qT8onPGSknwaG/XAoytfOdKXSMxu
qYNU+UkHpMbudhPx3ML5pjj1Ief4zevqOfTTLJc0q81CLYI+D71pXpKCa9Pdj+7hl2va2ml0gyf/
Ox7GeG6UJ0LGqxVjNKFQHXgjLJVADadFXxQyqlyKgVUgcEyhhFpHRw9brB4mqVqCxD86I62J53Vb
ujPvJQctmc/q0221YOnOTJQroSj0DxQTdOfhZCQouYnOpVMdE7ekif2jc1OSbjGmcNsXZHyQ7837
cqd98XaNT8OvD3SQ8GbN8n6HPotksZdRCq9eNvgd/T7ZSTgZzdF8xPuXSEcnc33H34S73m3f4l3y
Gt1ZG4U26EU1dlylmrXz0hJcCIRlMg7M0kSEiR9S2I1dk6mmwlPz7dd3UO6fqk3oeo7nRP+6oGvu
DMMUtbkKWMYUCubIxKmcdxpm4Z07F9UNyjGg02HyqGmL9+Wxed/T6LE4ld8kHmnGtWG9xGVOUJpk
czILuP67upcOsoT3ZJGjYtem9RKDOTVDEYSos/o6NegIJz9123tOXZ6LmP0Nu21owwEXvoaibESz
l/ojyGEz1hgwdM60Yx09jNqHN/KMN0t593VYliCMey08qajaESDiRt17G3Hff73J126IAot2423q
TbWV9pNjbHQ3t3O33/LSRdeXBcwZm+mWZ1pMTVYZTRmtxldAI5+cdfDpDkpH4pjeNgnzfrCSXCIw
OpG0UVRGcpWcOzTyjcVdama0Gx0hxszWJ6XJ/71HxABoMNXPmg9qd/bFKJKNCDOb1PhcK49DSxsB
pXaO3z8JCjjDJEdDCYKXiru8lTcVyA/BtoXxwXaObsriqAegwsrd2wJYUyXcIDAkGL8Lj3WMKlVy
2uIoyhCxV7Q28quTnWJkihN31fttpOs0BM79TCiCixmGw+KcXGptP5lmrvdFem4/6zvpkNKjvyt/
SS/RSXrgQK0pDqpf0TuBp0GQj8uXUEUcNUUTlul5SqZRpmPuF7/Vvg0F2qIx6rfRNLmBccjNdEQH
Vf02ysOo08T3+pMuNTnapgUrwkWnFpJftaa35Ybz++alsmq3/H2MKEI9Gn2/bNJznB+GbDxaYM4I
JrSwi6EtJx85fIKqZRhdW9rKSzCgEKN/vP0TViWkg7QZJcIgnmWHJGpiKPTplKTnwtT2FihuhRqE
mv8aA3zJ88A+TDTC5ZFxc0Watj7ywOnZFAsUrUayT628szgavBYZgY/HmEuIYLQ0jbES6MtAQ8uU
ZufK7uzJlhDOmjvdVlGibu3x4L3VOZUd109jML0Yf4hRTXh0xlAN5j6QSakqgNUoO4PwdSYCRQ/8
g/NebLbGAy/AXNknQBnoM0OBFBzm/PdFqKAZXVk0Xo4aMPrAy6+uS27xcWYdljcY2VgV2dmr2/7e
Eir5TRuj6lEo2pYG884SSex0ExTLRgGdLGoJg5xRGKvQQUdOYNOYqZTQukjmWvDAqgPO3l6/lWi4
kqNCWMG7GUwUW4nYeMboF6bRncWCmqgvCdD/BXKpx9L/3aDrGOVQ1lPf7SI5fEbHHylbjBSvz34b
0BFTpjxbERxLQZ1Deax4NGlf6nt5iPHbkMXCazlqEdGOd7k14iSWiS5U/Vkot6UvuYX3sxVhoqMn
P0Ar+LQds9qJtZKkhhsK4c7rULeFSY1pSQTMKnkbrLdGOKJsJU9cXXOCdJsEny1mApv3JtjE8K/b
6gQqnbBDkflUEDDq6WND8sIRkNES8ahXvAkqSApPZVHbovcrE3MnuAt/p92min/q0ZvVkxrl8LdP
9bXL1EAS/VUvjlGgMmtbYUSbqJO0/pyiGoFkeqc7YpuIrhqFn7VagiRbNj+6VuBxLX95e0beSIYq
aDxAOgh5PcZXSyEIzxrRRDHg8M3Tht0gurm/y7OnMX8SwwfFAEP2qzW8hgLi5YAUluQU98pPfScL
+/QoPkeGHZkmje5AL1X4VJPugxqVnDv1oJquptvSaQxBsD08GqNTOOGDbLmYBkSKigynXN90IS2V
F+u3bNm3BXpdbotwADXhOONgTED6iQkaM63uDa8S+rMYByjwBXOQeg8q91qnhroJplNbFpgIbRuP
GtUPmv+sG6eyGogRbcy7NCBBzKt1VWaTyYp6+YsY1R4qdYjHwOvPXZgRye1LNy4fYovWfkMLK92M
Osae23gVyY/6Tg/eu1cvIJXwoIk0bd6Ezsb8Qc/cQhlPY+BMhi2npwycJIItoXDZ28ZJCc2hY3Pw
7Sbgef+rtxWU12NGM8Z1YNI26rYYvxP3cTFM8hCfNWJ7ozMOuLk6zyPRHnhEyVfRE4PEPHjEshGq
RdbH58gTtN2AmeO0mgbT7iXwet3WkqubxQyFuiq0nyBxgzNwaW1Kz+yScpowpYzYxuh2FGUyYLvk
3ZGv/M0Mo8GeKXCnOsjoL2Fqs40SVGADxkJFPSKklspmw/NqXznjCwUDDEwHtmmeSAX6t0sYyZKL
1JDr/FxXg7DNfDUHq6wYevFGKvVco/looJcnadRqMyVtW9FETUKT9vEYV6QrRdQ+CVNoFjTDfKiR
Zt6IMXEeRjWh9qsI62gTtW3n34WCEARkQMuORBTFk5/LQrGgmhg71NFUH+uEFC2mx1AxiHtY2cqz
kJAK9P49sYTIc9spCxQ6ZUL3I8xBWk/FajR4RJXXbhjCUFCVijwV6tfQ1X0pDFGtsj61pOQ8uM2u
vFPsehO4IZ7oort3dZsMpOXo0nUAwyAyu6x3bTd1PqL+xi2Op1DZpz0NdzBwE6ZWCLb3xK0vvop4
Z1eJbt+Zig5sHGy1SDtWcaGgIAr3jLvG7WsX1cUY5Na6dec02at6qD8CtDIgDr59bK4TdABGKzO6
GVS4DRDUXQpXKkxvlMI0PdeOQdT9KaD6rnHGM8eIz86HUegLGEaiiRGMaYNpZOeWpi/fnz95BWXc
dTDer7ZAoeAXAPA2xqEhxzvFiQj99yWNjLgYXyQa3VQU9bwOpyQRzIxJ7gIUZFDOtqzpw3JbGA+j
hZNXWym2BUUwLpbkuj5RdybxqbGPyL+lyMJQdGgB7jp4+EPdCQbDX2pBV4lmFSoznN07zU7+Xduk
e62I/u3j9sKuoiMGiFG3YJiisS/C9PwGDpqDTyIndTmqdv3KMmPg0gYjjcQ6tPpyMYiR8Lgz5sBw
7yG23TE+Pj9y87KrO7RAkS9RIrMs0VMGFKQdJOJKW/R3orTk5aWgn5zL6JrQUDswU0eD5gdvEpdQ
g2TGiRT62VkIyFs+gAE+8sl2e3tnVhwosntocRHxYGohbL8EyStLKVWlxU2KeD+U+2zXEbHZ0JpD
url6UJc4s1wXN7YWoa8gZMB5mzxinYh/bhKyfzZ5beBrQlviMCqdJ8qgWCFwvEeZ1lS/x4OKw1G1
qzgQmrbEYLQZ8z3bttCb7HzwNIK+ro+Bx/V4nRViIBi7JtQGUgJtDXElO3kjUsERfij0mff0OkuD
tc/LlczSXOyKODWKFkpYSbTT9251nJsUd0b1pGbkOXjhJU/XvMESjVFoSeoka6yxKHQjvMchoZ+c
jZkFf2M57PynBMlCvdJxc292qh3tOV9fiw+W+852AxUZRlJiNmB21vcYIK45Ormr6PZjpAopv90+
ljwFYFOiRqX7XRWU2XmkCDjJPNWktNOjhF4Zbl5wjvxviY05m2Ac77q8q+Z9QSDgyhGJ3dAVbI62
cY4mm7SJen0QqgnK1tjDMwa+byoa2ryZNNcFgJcnh82N5Mkw9mMMwZWfkavufluHHZoyNSd+Hrfy
QcbV6vX2VvGWxcQ4fSRofjEC0A6ffqfH/Za3JM6xYQmLcy8RPUUEwJtKpa36K6G8FwUeAmMG+qIU
2knEwTRPh8kdCC7bvLPP8TOsMwtUf0piDZvfg52j3FTOHld0wvGYqzHAHwuDDrpLezaCVEs26m7W
5JF2R9Bkf/TufmtSYfdxe9c5xuCKsKfyJzWtFBwaO6CR9Xh0XkSR9ET9Vgcko7wuF47/vL4pKLUv
icJs2lxbwxgOWryndrIvKE+EawHOUoSMMfBlX/L84ssYzHM+TFq5k61tqwO41RtKE8qR4xyW/W/j
gy6eyy3za1PNK2U+PjH5oRwiW7ePL/E97xDd9tlo672Eabwy6psR8kPaUN3VmGm+5SzkthVV2Xk+
mCQ9yGEF3cNFtXk2H4IDdajJa7znKsJ8lhcuOyvqphdA/3EWPwmp3YlSsD4Snqu7bREMlbEIXaZI
2agjjOopnjlNigrg+4CGVCXde4b7qfHZHoVN5vAudOu4c60iMlVoAmCMaexXg4/sBKy3U9mnmmBm
OsdcrxuiPwiM/FIt7EUxT7Kz9Jw/CbTZK3io5bHo85bBiE8qtb4SwQGBqPoHUvHuVnm4rW08ACaU
EvUhRNYEAOlEEpIR81f0chvhfyjaP4JiyzGsFu0y4wiIU2/aOp3uHCVz9nTk1SjPsrg2AH9wZgOx
UGiQ/yOuyuIMOQLxNbLN+5fE4ZxNzp7rzCVnnqqkYoDjrM0WEdDhNjj74sQB+R8h25+FMJYzKjpt
rIwIJsY1NynqnwUSb2o7uku2vOM5/+BbMmOMZtJXqZI2uBpGxwM4p11TIR39Pp0yuuVlxdYN559V
MYZTKpuuj7QQr3r7t5Doz5ylXFf9fMVrf77PnPjMqkOparE3Ur03iCTbkkakO+EObzckdSviJKh+
enqKf4fUGIiM6IpjENYVXUHyeObgQyUvYxFkrdOKoJ0fEzHEa9hJxNii2AjsYZTn62YNuNq2BRJj
FtDt2SaFhjdZ+Xfp0wopnYBY9mE4FXTLCbbX0qfzc+w/q2IshJFmSRp2WNWItheQQB/fqZNs95+v
CqIUmaP7qxevP2AsZQFyYz3SwQALdsEzLd3bpmjV2C2+zlgIs7RyDwYiO7/+mALylP56vv39VfOA
VOhMuTAn35ltKVEVDAYIhL/2YNvpdnyJUoLI6jbI/JGrvV+AMPtRFGVVSAPiHHMDR7p5Qc/H3yEo
TPBbCWhBCnyE2MHbRDBABT3s4pYTHq5u9J9VsFOGQX36/6Lep80jR2NXd3nxacZIy2OIOs4aApJf
+42GgQTqlrPPPATl0tMUTWHFaG6FKUNtXeM8e09/uQTGLHuockONDACSh472tsO9Qq/bqoWQGGsM
hrR+DAyoKoh2nn7m9KG3xWNFOevg6Cr73JVYFaimVKCMj28/rXdEmB9/dRhYkxtYQiO1MgCC87SN
N8fcrTa3EVbd1kJQzJkexybNNTwhnZOd/yJiIhzHb617+wUAc57NvBDKZL4nqZvXylYOZjDbDMyd
5ZxqzkJY02qo/RTFJY5FeYfJuueM8m7mK5uNciMNI4pQ9CSiovDyVKSlhwtFo+QIW3Azx5wel2Q+
T6PWxHWBMi9zEeUVaCm38D88bTqK+1MiOwywwFPNyAvvV874Bc789wWOlJfZIM6rwf1/Nwts5Onu
yoZoKG5CCT2Ic3SJraKPVQWzFnUtx03clROUsw4lZ8vXclgXEIywwNIPthUBEN6P1ulf7wu3fikc
0ZZeafwREM5pX3F/F2iMyKwil6am0PPzm3dyxZKqYNDATAFa/b59JHk4zJGsZLNvknrGQY05Zmbf
Ue+Od/HiYTCnEj5E0PQOkhupvvEekWm0UTtfkfJ8ey0rfnApMzbTHDdGb8QzDtiTSd5xkwkrWRFN
QpXvXBiKcjp2Zq7V9JIkTJBV+No7NTExPZsoiBf5x38tkXUBxYjME3rwt8mA0tAFa+DS4gaYag4N
CJyRiN94CZ/VHfqzsi8PtzigdaS0cTSvTCOWK9COYj75J8e9rFubBQgTMcqqP7TtAJCYRLvD6Ex3
yJO8cGIhLgoTsYxaYxmBCJTSUTen+FBS/0X6fBm/cYB4ImPilqGYYpRJfImsfZe2+rOT/fi8rc/X
1VYggUHltYhGTbCdY2DBpd3Me6mvekOdr8jeKb4rduM+vfM2Z88OT+EJpRDH78PreMxt1EE4t7G/
vs2ExhfYjAfyUa4sYuQfkhkBTT4qO7RrjHGxq2CTOr66bcHyXqKTv+r3nY1ScMyR6RQqOiMFZ8jw
PU9nrpDwgDYN9TPdG065V9wkJ2ZF0pN5kvcx5u79LmNSRST9WSmY0EKit/6Y+bbvbVs/pcopSTE4
ciu+e+YGk/PUb2ZMg+EdVYdhdW6mTZdhgsmu0Unnc95FV5wvWC009FaibQE1P0zM3mUZCMArCbdf
yS4Ok0ZeQpsTqfAgmLPQGbjaKlY/58Rl6urH92de48VaVHqxCuYgKIKsj3IjZue8Im+lI1PFJ5kG
OT7yenvXrNUFFHMWWkxuNPUKq6mdaFck9A1siBUtEzq/uxi7lOMbV+z8BRxzLKxABmd+CriD+Bul
UNL326q/ZkIuvs+ovmqqSTOhYvQ83eOV30BFV0Azsn3Nt/LTbaiVwOgCiYkpSlQuKL4EpHEj01O9
MX9t/w6ACSPUWKsiRZ/mRySR/tQfKs4CVqzgxQKY8GGQ6jzLIhwVpIZ3qlMl5H37ydlu3lmZf8PC
OZV9KPdtDEUO0XPnjq0zKltevun2RqBq8BIDE3IrPTeA0X6e8o1qF68epxL/tqRAzn2JECtTY3oi
dsJ7yUl37i1Cc5tyfCxvGcyZ90od04VLLOPQIVH/0v9bTrKZNeMfw3jVgZNI9aCUIl5TcnIKSWQ/
YaYnrxODtwTmcINFP/OHekTeR8SjZGJjXjGnq2/lrnCxCuZ4e0Km91Iym49wjzphV+aVnXMMiM6+
Og1xWMueBwThIO5P86sJqLQG98W3eb2vt8+GLjLnW0SOfqoN7EhZEpNQH5UI5ZZr32ftZ2KBC4kx
p7zIDU2JG+zJG+5WMry8Qcuj8brnhFS37brOEs2gBS1XMhWLOe8awruEcCTFhrjQatWKEnxc7Gx3
Iunv8NSU3GQyR1JfmrGwVXmaqnUfwB72VHF/zH2VOgkfIt51l2NMvp7cFzCeagSal0PBNOK64jP9
yB2O0V1FwOAv0H2oGNFwddfRTfAjdAoOiYFqqnwi2iPpPzhR0FptNfoy/qAwpr3OlCn0LRkHZWsQ
u062JbIPLobo2iDMzomHx+1uI6KoOEdgEd/pm22DVvz226fzLt7veXnUVdPz59ewKoJYPFQEEWuO
Sf6jtL+jvpoj1VUlXCAwTiCX89wvPSA0DbGo8HDocVxve/xV67aAYFwAmiGLTM4A8Ypt04GSe+Q2
Am8RTLQX4XFIUBvoeFLZbkjMY6CTgnJUg6N/Xy8pCw1P2qCU+x4gGgk6UuPmYd27aIvJz7cXw8Nh
nIHamnVYNhDXSH9Uk2uhKYI62sttEJ7EmDCvGsyw1rEr50N1dFGbaFevFSc9xdNdxhGEXT/EeQ8I
497tDtGWZ9l4ajUvcbEftW7kVlljP9BojHHGIBd+vi0jHgBjCqxswrs27P95en7TnlqXW1e9apr/
HIyvy/ZiBWo0BHE6U9SDe39nkbf4biB41kz2vnt7JZyt+GoUXAC1g4KGXgFA2a+c3OOkhx+cM/41
HffKIS/WwhzyWmhbvZWw26XT2JIrUg3vSpjfh4fmED2lXUWNR6cizx+8YniOJrMD/TQ1aOceyFmI
kl1H5Nu+J9rHbflxjiTLEY4ZSsVYlMCIdr1jvv6SNsZm+v139uXrBXyxSYPZWkVmAKSnWg7aLVui
36u7vwRhzr3ilWMC2hWc+/IVBuwu3aHpivLKc9ZelZdelO02hINtxm5WOHuwNmiH7eiuOZdvsav+
PKhbHtw128J8C1goH2MKotrr+q6G8r11R0l3wuPpjC7Eh3hAd/GwV14pHQYb65Ri5xPdo/8xs7H4
AYypiFo/0UAEMCvhyd/6e/XZJM+Gbf6XG9sfGPbpVu2GPgtmZ/0mbg7jV5EKOgnzn7e1fT1Ps4Bh
YoIpMLKi9LB7A1wD6uA+3j2abThnau31YrlpX5HYQt9FGIvRCCAz1JL2DsYXeRjICSZTkPLIp4gU
sB487hjuyphAIfRCA81xEKDdZCSPyDvyaKG7xfCTvxSheumcgj4qRzWECHErTV/Czbf3jBoPvIwa
x/axb3KJKHhGKmlfJb8D8XedIz795UIYg4F2yiHVBkCc0q3rRh9Z7dLk7TbI6jLQyDhX1mAqNNvC
i8nu5VDlJiIFkDp/z0Eep2/D/2L4FhjMCS3iUBekBBiYfITh8VTaq2/jgZdEXXUUf1CuPHqpaXiw
1ufYLfquPKIOfy72NThrWb/NL2CYA6qbYJ8wEL+d7ZEGDxbB4G4i7Zu77e19+apouXLqCxzGqWNy
g+k3OXDiYoNRqj88MrOOEeqAQ3O3v6vPh2gnuOa+JgZuRAWIetFRzbmCr6dyFz+CObM5uEL1IpwX
K+cH/xEDhPRn+JBvARE2qc3zJesmYgHHnNwp8NDwOkJRDicZ3bK21M1FMvKGt6zV4G+Bw4T5YZr3
aV4b89UOLxPkrbP9/fT5eXsHOSeLHeVapV0S+iJA0IZWvh7knuBmhGaU2yizDbilJmykP1iBB/Jm
lOSAaIj0GEXzn2L9hbDmdS58xZilwVh2syLqRLXR3PzxdytgrEMoN2hv6vH9Ab0gdxm3rGE+KDck
xDpuNIGPY6xBQl/PtO5P3wl39D1yeGwIa50NoHn4x5SyhVdBLyMrJmAhc12DTO8ngqpfjHvj1v9z
NIv13t2ge7nnY0UpAfEzbUnw+NqiSVi4Dx6KXSVuOrwKo23HON/eKY6FZXvfBbPP5mfo+RZuPQv3
3Rl8Aa4e2ByVXl0eyMbmWj8UmbNyRP9ZBftqwei0r80h3r3ENteKr1qABQZjXcc+jIW+B8ZB32RH
cS/ZAxkV+v7f7pkm+nfBVwnqKJb9ALRZcehjEDn26jU5g3D51SchOFPgmm5vzuo9cwHE2DS9S9u6
FKMZyMA8F3QH8sqM1xV8AcHEI5jkPEnJFM9lSBKi09Gp6e+BwpfbAeFlmVd1bYHF2LWhGUbM2ILc
upjegdUPN4jQtngxw7rHWcAwxs2azKkwIsC8TfZ0fNDv2+NjzknzrcsNUzvRxQ9txriCSwtad9OI
QRDZXOrQufl7/464lNb2mBPVlW2uys0RyJXB+wNnzLq/MNh1hHFhgljkuMxO7vgKlkLyMFHvTXI4
Hm5degskJhYqrczqIg1IIiZi3we2irlMKRbEU4ZV3V7gMKcVI1dbQcHoyLON0QsC/JzAeeNfXYmB
Cg0MBJlb1NlH/rZXu7hPK6gb2CR1Oscdc7qZX8m+5q+XQIzIMs8b9NRr5mMa34WYmNVVdnP8OZDS
ln9BI+pjeW7of9moJSojQFFoPHUaIUCFTG8p7pUNSOY75IR4QPOHWN1bAjEB4yB1wjCmbX42kBdM
vqu0Jk8ZmZzqrthzUoSrx2qJxUSLSST6WVNizxoXEdzoSPOpcmu7gLXgDa1YM0dLLMa6amMLJdSx
bd3MlrtFJ0dug67fvm3DJZ52zH9fHF2jViwM9gZMgffOmXUYvKb3mFQBle9o42AKmQ8zyKWF48Ey
xhY1spLRWPVsoCa32oHk0FbfVQe1y42T3A0/pFedP99+7VAvRcqY3jhB+XIMPkOchCkn7evoGK7h
Wm/9e0B9PJQZJhU1J33gthpxFYexx2GnDKZWYbkVpIwGNlocQCED7thiwyWjmJXwfx+Iq8kqSpro
cqLOiuPKM3P60ZWOOk01h4zPPO1ZC2r+SBRkS5fag2t2JDRok4GSJh+y45Nfvd3uvMMjR0vn79xa
E2NN+r7oGz0BDliIfqZO4P5unOxOxhAJbkzNWxJjT6wpLvw+B9Tkqnj+x4AhPGxnqHrkBjfzl24t
irEmmqDKYlBiowwzIlrfuYrye1QfLTw+ZqJdIa6ubL3b9s3Gat/LovvXtNXIo2JgqvrFowZyY0Yp
EyMMq6Ae56JLA29CCpypU+DGn9Hbu7d+7P7B+fKECxODiFsT/PYLp/7Ru5KTbf5D/ShoM8GQBQJ1
Ew1OzFIEUxWaxBhmPUTv47xnwkl7508xXNNDzHw18FYvymgLYyyI31tC7YPrFmwFInUzaMeDtnmJ
3Y/bElu1F0scZj2aVI9BZwAHPPq/MGqXhLvRtTYSHp99m1fr/7UBrCIu0NgNGkJVTT0ZaBgqTH4O
h1/T657HlvT1anILhDEVk9dXZTCbpR4j6lKi/MJ1ztZHAi4j+/5psl3cXh/8nao6w2e03Vs73rSW
1WeK5TIZI5KEopx2In7B1O21/PByePTvWiKSu36HsMvkaP2ah1uiMXbEm9rYECagaWAdQCKjfWve
b2vJ2rlaIjD2Y1DHAUoKp+K/o7auC6ixuw1wPXMZFmKJwMQghjyKjVZjDZUtz6Q2k52hDtwg2i4l
byf/MaQJ6d0H1beHF8d+32f0k2cl167my5/AxCetYFiTr80hF/gGYiRyZfLJ43bnYTDBiBGmmOUy
h1rt665wGufdt3nLWM1rLtfBWI6yzprR1L7UwcD00zOqiB3P7lBt8iIerIfbG8dbEGM+gkSU8nQ2
H8q9O8MMdMTDx22M+Rs3zjOb/G783KvHBn4SiSD5XSUpRrdhtgInwuDoOPuWLY+THA4hUHqoHcid
p4Deff7dQhizkKlDbQoChGWHCHZJTCcao2KKV1e4ag/AF2nqoC5UNfZKbkWFlOedmJ9/KO60ix/U
7e1lSKui+gPAXsILAcOcw3LCOrLAcfW9TgeQQEREzkkFr36XVZQ7Lm02MVdKsMBkjHqkJH5klPC7
YISnOdHRrD1Ht7rdUdGl5f3frpHZK7nMiypOIUTE7yoVMBRRfkncmOrnjr4HjrAT5wbXbsPRwnUP
CXJ9WcYZVhRW2bu+UEC2KSHtsOns6HtNA5Hk5300cN8/1sJPUNv+g8RIVFBhjEYFSJoMjW9cjZyG
3J42rcxtJ+JBMcLsDT0fpECePZQb2fHpuAeFPv8Vdv7MtY78WRHjCEHnG5qpgj2r4y3SxZj9rBL1
l+TQfnJ5+sHDYlwiAtqsiBIsaXI7MI5HASjlFFrfP4ZoUeHliFbftJd7xbjHuteyFEyaaPUBA5Pi
pEerQiKg2cy3EpQMHvItnstosLl90FcN70JDGI8IVtYhFzugKuamrl+L9sFsNtqLmLyIrZuK5Dba
6usj0pWY9wXOZSTHGZHGhSEKYqzglnK/c1Fu15+OA6rH/suL7RKGkSVG4BWgNlTnu7lFWpVIh+KH
/pN3jufTc62LfxbDyC5uQB0v+VgMavpKErzNzaBHjxivYDe8Lbf1XfqDxMQULUb+TrWFS4/opM7v
hBznKyQvxuRuzhwILK5WlVW0fjlvjp0cT5kNhn14esXhHat13/VnMWw84RmqoAeAyR5sd7Bbp34p
d+Lz8N6TiFZ2y0lfz7/6xi6x72dCgpETuYdT/DZlpLgrUN2ZcTmmvmz2FYqKGeZgO53HTM/mcSE7
SQD5aFBC42YqPcl9C2362oY03irbwJXPqMzfdU+J4/GUcFUzFriMhUf5g6oXCXArvGj8KF8eyofH
27q3Kr8FAmPYC1QxRloNhIN3QvMhhV3n7BBvDYxNHzH0Hs9lQMDUlXTr3w0e6OHu+3rr9/+lexcp
8j/7xBggLav8sRSBhQY+W3oSSbZ55HUbztblUhdA4q2iR1zCzCvjquNOVf0myS21Pds7npudf96t
T19u9+2NvQ7xLn8ms7Ha1I6BPyktGFVqNz31LuU9uPIEwWxsDwro3lchiJ9PD7y6VN63mY3UhybV
WwPfTil3TtjK/epSNKz/8C2hBZl2e1bsp9oGXY9z9P+PtOtajhw5tj8kRMCb14JptGez6V8Q5JCE
9x5ffw+40p3uGqgrtLsTK4ViV52oqqzMrDTnwPmeP89Pt89gYWbgWhLlQwpYQq6btygma6AW92QL
g3FWLeKY5/tstX2zcN9sy8booc3oCPwpRN9SJsqreJiojKsOCrB33vrH8FG3U/ML4NN7qzveBxbo
3temG55ts7XO7iG1PNN3jPXn7R1gnSPldMAaG/FdhY9w7pEbZfjNP13N9e5Srqbt9JEfdfz4QL5Y
t3whrXb5439M2emtotS+r7QPT7HNHdJV8ZEQYLhHjxbHYlC7fe3pcbt/suHgu7z2VKLgTZUizht+
xzhK1ldS173kas8LS+jyP/7lWfKFd+2mVjK82VQBO5rV2HlbAVUatnHk+DTsR3y1QghhZMUX8pTX
OkJd7yxOm9CYdQTo9/e1YYv54ym5bxyklK3d564Fbui43UlPjWJq++AjGEi0i1hQ/OJ8pP/9ov8x
V9cL3qjp8x0DmbUpkRisi85uzmvXJHNL5+VxJCvX/v6H6kDd7FHTso7jsbEDMRk/LbFUjbrYQ4HG
z1jFb+NRFpckPuWrjX3cjeTetE4t2bnv5ue53Zora8Z220iRVbLiWMYnUHnu23fyT7ol/UpPfkLz
CwUPAwHjHBPWs31rCSrckeXsvXVFRGJ/gQXgtjTw7N1WiB/TdiGuF41J6xOoZUnWlkHWg8V9xOQz
Rsm0djmyrhyMFaYkL4ksW/FhjwYZZc3Z68DZrkekt0WfSB9H5fDSZGYrbh8GgPqDLTe19wrhfVLa
fmG7k9uuXurVUedt6Zd6EsDutpJB4bsydhL49EigkxDkk8OmBLIF0ffCPVBBiB+gLTVZtwlp7tRv
AV2Ua8Av4F+YrHA7gKkT1F+rZPf8LUUo0euHyhLOdWZFd50HCo/7bFc0dv6kObnZ4HO5X/q7Ev10
REQZ6VeSA27R2sx3HpJL6UoA38f+Lp/x0r72/LpxVoXzZRAFE65rVMxMflPa+x5Cw9gdrKhFTRsp
DeWDt6ftcCxJdz7qdmAikQ0mMtUMrMKJdPKyLgkIpuHNcnM4oofX4RqydpQVNNVITTxHTcAGS+R9
t3KBBXGvrULb1mxkpPfGyd8WGcoYJ32T2oD27J0CpfPkQwGD3kRGaxBM40vbimu5IUqKiu/hLrDy
gazVcO6bUrdI0J0a0Gv2nvWpYDpDJ2Vv7t75j3S1eS63h9JSno5iZ3fkDPq0zEqB9yStOevkbYpH
7UEpCBBXAWkM0iCbQ2i8AuCwgLqGeuh6a3R5e91uHvOPtDaVVWCZegvcmNDRDvB9dmNqBZC8MNeG
Fg3oCMgE4gnZO29tF+65JxIwcbPvz94Sj+7nY/+sSIQEG0vdjGv9HgMXG3TLuqT6Unuy2qhQ/okj
zd4kGSIPU4bp+gWKpgdNIk4F6oroSzONdXRAq8uR2OeKJHZpxRaQvjpwHD93Zgcep01sfbcCYKDc
iqw30t6cTofQ4YlwXz0GsIAPCHxxHt3hsMb/2elJMWDTkLnq8C2Wb2L3XfXzoKAzyNTxo9gJznwJ
rOxjWjlAZ8/wPwV7mxIHXEvPHIr9n56df/SAuE7QnCuT3goL20jsg/tsJl/y6phvD62JlQJQQkNJ
eBWCH+WhWBl3grBNSGvFj1/wciM0f+ftAB5b7D8xKErkgnzyrkhqd9KczSrZ5OTe+PQzEnyH1vji
OY/aHSiri8cWNddNjpFjCxeNJ4ONfL1LpNVmzWWW50MrA7s1sz0K3itT+XyPTaDHSvcz7M+mtera
JG5CsLW/kAnl1oekIeOx3iZ2FRPiru0SIPGGhZlp3xbvOMQ78bEg7mh62Jtv2CrgkZJm+/j5kh6f
Umc4Bfvo3coGZ3J5XIY22W9UrP+2QVtyswqAjGRNlmQM+dLmUw0ijeNCr0MPruTg6g/kLTzMDRmJ
1aREP6rODANvrHFUmxB93wx3xJRPxVTCVEtVIhsd4COF1BS24cODEwJPv3XQO3SXrwtEztKdATOa
7RkviJ+1Uc79au1U1KWmQcRnOmSXI3l7MIBiEJoeQZbSvb3JC809mEC42OTZIV44DZ73NYyDc93D
ixXae6DeSIfyBZdFAZ2vxq5x/ZlduxZHvcF8vUkmtcKZFgV5fhWeIrIVHFwA1rIW4j8sSwKliiRK
KiDqrpclFl0gdp7fPxgE1f6Md2AhMUqf36HXPQIeVnnHRJBbqADMa/stk9rKuIza1NchE8juWQA3
CG6X0PnuGWtjhSjXS7t9/Kzfoj55kHIx6gpEKNY94yv/TP9cxz7UQQd+LVSgc5sDcIPEtnJQANzf
k5whRmTJoWJxQJDlXJ1AzosDQDVC9kfOfNs/+DZcHXFBtvS0tXlyfnJZ+IoLGnaRD1J/am0XF8eP
61JI59cLilms1wsrEqYHoDR9KHpufr48bTvHCayHCH0kGXl+QADi3BPXXiurzVNATEDFf47mxrdY
7TI/PeCUBbpaHxWMe7KYlM2A9b1Y1v7+83h0S/KK0NLZ5iS10UTpONDz3Nx2W88C1RTw33xiTSiO
mt+r02DaZ3sjb89wDeQutO6/4azXmy/368DDQz1LZL8PEIK5un1bo38mSW98N12H44yuBmADomDB
OXrWfr23enzqm6O4NZ4NGFZLHYnswGCYH1kVfMZt+nkPXKhENAkgo57TPqlps9RN/rMUd3Whfp6D
Fz+u9kE2lPNjwnrwyX497/TKtD8e0BITEIRpmdVa1meIt+CInM4crSmWidBKJXg6MXK7PzD+tzb5
2gb9SyrUhItFfAx4F6z1y/2zf5LXL6u9tS5N/a4htrsyyRn/jckZtBWoto0PNFfuGSSbgMlwWdrK
uIx0BYoLNF3t5kMHoiLLFc9roddqIP0vgSwVIxN/uJJg9NMmBWkuHiyVgDCof9FdjIlyVr1lnfKS
NbuURdljJUBfGSDtOljN0O7cXx45z2d5+4osBRegqv69Iso2j16YxoOqAOHJ3Mf3H6mZvGOagYkA
vwABAG94IYeyzUai17mhQI6GB19vv0kfFShBgHabAbicQ0s+WE6J/fhdObcXyNpFKgXa1hEqvMnP
LvK2/6bB95y1nrCa4lhi9OsYI4iMcQoLLM9KPCKlxPuVQikS3MDby1nM9GBQBxyiovHD8nctSAm0
OPcGHTHaXsDwFvxB5XJ4cQZoDqrwikgt3+ldbZ18zQgLJeOyL1UULqVTd10opGIMy1l6e39frzP7
8/byFlOulwIopR+TuhJqCQKE1ElHK9ds0TNf/TVf28bT6Fk4OhZx0X+RCXxITdQEcJ1TZ8dPXsyN
Bi713gA8kbqJkBhv7Mk2s8e/tbrfkig/yoGttZUirM7ynqLJqi08XmOrdXkcGMfITC6mgOZZv38v
i3Z+gBDPqi7EsgpLIT04JwXirXlMKgHCXwMqEWEsbskpXcq7rlz9K5aHyU8FLC55nVzlsDJFFGKD
jX++LWfpKQZL8ntd9FPMC2pPDvEcQiIld2VL6hzOLrZopRC3KQi6kr2HuALv+k2EGrp6KDXCMipL
4f3VN1D3IAD7Sx3MBzkiYRTbjavvBPtcfvzjTaXugxdxHKbTcYgjOHQwPwIqHedRP/yNSf7ZPP/e
VMoNRKJYGt34s6AZxS4F0ELvgF1rxVzRfJv+dKG/JVGOIFR1eUwGrGjmCzUAndVhPB3Tc4d5es5D
rBQhTxFioJIpmaWglCvIeK4yDGG+5w6gK+9Ui1v5kCjc3VbQZVfwe4GUOYnkIOMCH0+/FDMj8SoB
5vJ7yOwmEmcVu7WPlC1pJd0A5RJOTD71yKiC89cEgDAKjAUCW8P0nBBQo6sO1nOT7Lm1f6xdVj8f
4yjpxouEq1PRk+FbR7N+bFtgxqh+YamB3Xnf//OeAt9WlUURgRdAbqmjS/uxqHIOi+2clxogYRUm
D84s37qc/7iQQp2c2hrT5IMN/OHJIIEZD2QAYqtPaktEk0xih45/Hj+YUhcO8mpt1EHKaSLJqQy1
7JyfmBJvVcFGLtLZMJk3Fg7sQtQfsz61J4Z+Od+9lPCYjVVs0TqzWnAllhDKDwiqWvo+QB4xXGFs
s9cMebLGle3yZNxPp0SfR5jR72YWCFRy97s6ie4O1jsjm0fkSC0LI6gW0Gss3jWYTfZLUejVBtC+
I0/HLJtPGHvN62ZpGujl+fB2d1/F9rlAByBR3ZFw69FDFe22Ci/5DEVAM6ghY3gG9O+U7Ezh/TiK
YBdGE7OA3m73XjDDw58Jd8oqXAmhHFPaRz36QSGktNODcZCP7aO/UdflSrHDU4yZ3tknHjLb3Q5I
hX+3aMj6zk4cUuhkxKAFK3mx9Ly4+h7KfxmxMpS1hu+pnL1o8zJZDXZ3aNCgxRovZ+4v5cJSTita
tYYoy5vrMDEwkB/PxivrxbRg3q9WRPkvHv22iRJAzP7D39zpUJmeqPZtXVm8QheqQpk7sS35Uh4h
o7jzdpUtOye84RmhPGsdlLGLVSHy+QbZ1310F9q/uFWFJ9jf8blXu0UZN4zxiFHFYyWlXdu53dpo
woZ7T9mEykth/KUouqE98YVBgePtHzCjTLSttPVRcjvkTvNY7FnrWkp6XAmjjJwxoRda5rB7wlF4
4WFI9msN1U/BcjBs+CZvxr2/SSwV9sR6bddm9q64ucmZO1uSCUybR8xyvQn2EupQKILZnnPYuN3r
bS1aSn9dfSRtcYJOLJJ5R/QBwwrPoYTiF2adtd7JOzdQV61EcskKqxUw4yPhGI5kUsxgMiveTFLb
i1A8QuP8WNhRYEXTpipOdbniizPjM+fPuGGzNMpmRdhJtWlQduBNb6M8+9vhp/K5svktAILdiJjY
oI/PEoAoofPEEL581VRNwpCFDPYa6iAHVR2VPMBBjmb//oJaZU8aFMwzK9z0+0RHfW8yi4nY4YN8
hOdq8U9j0m8Nq7AYXzJL+mMbwAGrIszRxT/oMnmRk3wOzJIIjKMOiXIBZXBUb7/K9d3ghhhlekXt
7RwReYspOIs11LRsqX8Xf3jKUmdS5RlBh2eV1JrxF4hH0zUu6ZmxykWrcyGFMtJ+XKhC5mO7ebP6
5Mz4FVl5Fi7usie4EEKZ6ASQUKIeQQgiiScVQzohXoP9A09Ot49sIRtyWS+j0axbvuQruYAcYA7f
i2cJL0D3toRlo3axFMpKT1Wqp82snnBq3fHrNXFzixFbM7eLstGSgtHeKoOMEcwZgltsu039aUYr
Fg/C4lX7vZaf77jIWvtBh5rZj4ZBu4c1d686HXJUt3ds2egpmiSrSJDJyNHiml1ICWU+zNoi7pE2
BbaI92TEprRFrwjCat1JXPN1fo+J6M6SkSVQnqrVJ0PFl4PMiy+gdFwOEr+ZpKB/eBkyAihBf9Nt
DXQuzGN1EeG32V4/AIcSzMvZivmaWDSmF8Ip3R8NSeaGGMKHFkPa64x4O5t0ts0w2kttreh/1lRF
BvGpYcjUIsMoaKVAqXrcMRmdCl2IMwWYhjlk4GLbh668KYkyWc1zG5H6ASyC26KE2eIjgEWqz/EZ
/+kWrK6xRety8VHU4lHq0SY16RA3gbMpiU354RGA//XzbRVbvjC6IGHARZAl4YeL5kLFwDWThQkI
RB7GzYRK0qv5yCw0zNv3hzPQ4QZ4XsW0AU117oEUYQi8YV5J9qK+beVTclTXw/2QkgxcvW8nViPt
Uj5BwUi8hONEHkjWqAPNMb+ucF7SP4Tf8dPMOztnlkNz5zz/OqCK4xNtL5wm9N2cg1UREcaWzj6e
Xi9ARVGH0EVVkSQq4h1zPh8iPu1hSkfMV1QPsQ3Myh0P8tZhdWZNKguzEbgljjKrYS4UoR6XPeBm
wA1RHpwBEP4euq9MbqWw4NB+an1/SBPBq6BoGq4Ljd3jZ1VfZjr0pbIGJ3poUtPXTBXSEtc2d6+v
E4LB/JXHRPQnY1uX1Ei8kExFN403eXnY1f1fsPjoqNrNmQ1Q4H6KjkhKZPgYLnHpBl4KpEJOf5S8
nGux1MAje2mXECUhvNOwjPySlYOqGpKmzVqjUurSxdOUVAAQRzebTiTQAZaZWcuntACHMf8+6I7K
GSZG7UwDWE/5wUteU84dtfcoEElXbHIB7Y1Z1xE1d4UAw/w84wMXZv0UtFj//kBKwWoxD6Vivk24
SpoTb3zi7788QGa8+ibvJiUb9nMpGLmUSHlxNco6Sfex8xKQ78pNUsMq19Lchch5L6q6Pkx7AwWh
wOwQ4wOPgolquxS/irCJvKGqhqJq1AcEISdpY4QPUIBXubs3MFQwmAeOmcddtlS/BelznvfC/Op9
NU7NrGNPQHbHUNRLTGTbcLKzAOzyjQxNsA7v4rYw24xEG+Ou2bNyXEtVOBzv/6+VfjVIndjFfIlP
2M545t26/yr3xXO2nVbp+h1TpKC3d+3IdqOVd2AlkpbCKFFWVUxXCpr4ByDulHhikhQjntTlnDVD
rx+zn2VhOBzqeyGDOktZT9CDl0PGvrnLYnPOpWwQuKwekZckaKHhLFbKY/nG/BZJl6s8oSz6sZ96
FKKVbYpX2Nwsa98BsD3Yc5awLj+Yhb9Fp3MhkrKOnhcXoxfByVozrVl9AmM3MMcwagytYYPBLEpT
JJCkKqpsyDq1p/yUdGApkeHS107Im5kF+CP12O+at2gzMpI7i6855Mr/I4x2OV6bAj+lhrAnDbkW
1IYF0DeJACZKWJHgYtb8UhS1i2qYxMCqFfsHb9V8AkAqOIjaus4d/CntAOW44VFZTUg79i2j0rJU
4gR77u9VUt7GaJNR7VOIbhyNHCPRbhqCPonk1KAnA13hrCBpMfK7FDif8YXpSbMyjcFXMueYIgEp
Rhg4wKwRDq2Lf8dzK+pM6CfpmqhSoWyMN9mYGsocAALKBO1U8xtiMH+JlhvY7L6CxYcmAgVZxBsM
fyuUdkqxynFAoIFVGSQ0Aust102Er+LpqKbgQCZdmxuNVaQaQEg7rwxL0iSVUIEIUW9V22vF5lvi
NOHX7W2QZrF/hE4YudVnlmRD/Gn5u9hwfoq5XOjj4SHBk002hfZlFDeJRIa2J0aQOzowZZI3HgCs
AiZr9Pto+tXGpJROCUpEyYvybiToaVfKj0Q4iRkRx2ek7uy62ufSdyqWZoK2TPEjLkjMozGcxJmp
VquxXgOqQVMZFflFww2AHETZwIQy6LXkSsRrvRQND6AcjNSv7pzlgCV9j8/S4+1dWz7M35Lowlyp
CX4lipAUrQ3Af2MSw/8Yh00MLiyc3lsYrCJktfo1Q+xCgVVBde4/C/wZR7w4rDla8wFONmDUUUCP
Hep0krlpmJn+pUhnpk1Gq4YBflaNiq2iQZp4DjXkhxBEptOhvmPlwn5eG7TWXUqgLoMucXmM8Znh
QcvRr8p5RB3t0a4yjIOEm2k3GKRbZ8dCNpUXMVgnwcorMNcCcpaQtIMLeLbaFCWLl0At2u955NMi
aOtkjsVa91fcBiSQnXpIdKstXIP5lFqKjWETJV6SBXRUKbRRlHo+Tgs40spKv/cdZ6rrAnwrtll8
dXt22Lek1ZfiKJM4ZXJfcXI/2+D55bZ/yAAJptnPc11Et7/PSJoykxxLGnApk8rxjJ4y1OhU78Gb
jjziEWhgOfhd1HUK8I5dbOUWYj9XYUHyLAael2KpJ3JWtGk4TRCbA8saeBBHQCjAFBG5R3QvW3Nk
xLs9GhrLbb6trGif26hyMtJLSxZxTrqgB0zVQB9O6WautF6q1/zcXvCRWJo9me/JijVvsZjDupBC
5+qyCI84v5R6XOWSfBw5ghKKCaq+hjTneBdttZI1YrEYAF6KpOKIvBETQERhYaMtf00PlvNmdTvZ
8u+6lezGvwKbYa2W4rFLedQ9GbiMRycn5O0L8CuFhfk1HWIQfaMgM7/PPlnpz6W3uAIkJ0HAxeRB
zH0dOzRcXKRjh5BM7rzECjS8UIewSUxuAnzj7bUt68hvUdTzuB89XhRaHSnvlfRSK6TULA1DWhzA
fEVnkhnSFt2NAohDWQN4tI4WmuuV+Y0aeoGMlVkIbev7fONZcC/36jZi9gcub+JvUZTtb7uRE/oI
YdEIts1hPZbEs9BdgBJaZlv1mVujaYClKEsP28vlUTeOL6chRIPz/LDlzfbg279aa0LrRMYs38uz
DtCO50IU/Qiqyr6WOAmikhR60ZiCHFiJagrow5o2cWsVWWInn0O6z/PQbFursfvpJdIn0gODLNtI
8t7ord5DhnAT1mvF96HKZtU6Xmsab63xkORbT7W75FcTvNTF3gg+JwCYZO4YOwEwxnw7x8ur8pRd
Lx/5+hANrpcw6EwX35botNQEzVBkCShB19qCxLGuJ0BhfnjZvvGqmaOj0zZPhvVdYHzOYjYp/UQd
9J5eyqOOz+OlvO4kbwA294guSAPYI08o7Vnr+/W9Zt7Zz6/aSEzFTNxNswI+CaiT/SNmET5v38mf
oOuP70DvB9rsREnRZOo78hh0t5nejw8vL8hZTABQBa7f5KJVYcDYCNkR+z1CN0G3OhdmsfoGszhq
kdvT7a+gvDUQ3kUZQKQAL+FVVRE1yuihEzoZ416JdoWG+LczcRLm9KQNEknTyRQnw7wtj1Lof8sD
HIsAsgQJUq8Pe6wHvfHBMbAz4kcAyzpRtNGRg2p1xroou/CXHAm7q4P5VVdk2gSFtefroxHtOPk7
4BBZocO1ETmGKViUAvh1Q9VRWOIV+Xo1vhz3Tddk8S6vk73SfgHNzvGnr9tbRgU3fy3lQsj8ERdR
9FimZdlORbyTMe47lt88Rrbluym1sr5iWO75ey9U8g9RlEviuLQc6gHrAbQwKExbPmcIoBzRHwKo
Y8nqOGxB+RDv1F56FoCCB0gXe6jktYaHV8DLa90b7DDSKnJ7DxfV7mIPKRvjDbkx+BkW5tfeZ6PF
RAmHz0nlthMvlQwVpxMgfy1SgdLxmoanOq3jFRCCNB/MxruuseXgxA8mr95lqaN3x8x/1wXkIaa9
pgWkUPc+/+KnGE7jenNIWJzBi+p58SFUBKUUhtjLPT6kCCNTEB9FNSbFtLq9tYs6g5qUpmp4k8OK
X6unERd573dQT8EHgQsonYJEZWjN4uldiKBOb5y6UeU6aI1fB4dKVSytqp1Akz/TWmUc3uKWXYii
jLJX5nLfzasJ62++AHRY8FVo9u0dW5ahyMCbRnOpQL/GlUIWer5v4l3FZ6bOfVU6pudZdW+WEOrs
E6NJixb3badPJ86LCd/tu1Fj7NaiaULJ9z8robxHn47grTMgRExB1FusCu4BKKXm1OVm7r/+nV1D
JVJHDVRETelaz0S+G/2mghLMWaayeiw0mVQxQ9MWd00XFdQ28VQG3c61kC5M+y4o2nin1V5PMqCq
u/qQe05TxKyaAUvU/M8vzHqfJ4Lg5dg7L3vKWnCTlSewPjHs3uLl1AH5oyN1iIZ+SshYoffBk/p4
V1faYz/pX0DsYegA/U77y9whe8XziqDxBk2ylGqBKqf1GO9SzW9JHHQHQU63WZpYftM6YdrcNbim
YhftMbpglp2tZn5o12FgxZK/61WPEVAubuzF91BnKApx5wXqMK95JHl/qpWvIn66rYwLFknhMT7O
62gRA+obZfSqrMM6W+hJ1rbuwOvRShULZH4ThI49z3op0nnteYuvxFEGsBCNvPMHHGNa9E5WwVz0
H8LEP+p8/5xVABtO1jEmhlDek9LUzgp0qwmMY14IFBXQzfA6jwWjk0a6VlduQGN/NnYIdaKK8HVK
FK5FY+BkByKeGkB9GP53v3IlkDrGWA340aimeNeIErCbSw1pAC/TGVIWLNiVFOqC1KC7kDNQ6ezG
/FuPgOYiKKte9UkR27c1hn4U/3WGFxtI2S/EGW3U5DjDsb0P1FMRgupC2iPeV+5i3BUZdPHVvgEn
QNsxjMB/ES2hP0cCaJmhU2cn84nOx7UEp6aeY3hnv3C0kPDxKhZCW1dGUAh7ex04Oap4QATIEL9w
H7HFKAGLkiShn4MK+TP0cYxZLMa7qUutuMGzFXRIyf3t7V0ILBVe0hRUQTUV2kn5bb1IdEnQ22gX
fqcgLTx58hZd2SSZdiKivVT9ui2OHjr76zR/y/uZyL6w3mWd+xXfddEuSJ0+Wwe72A1ObWK1/RFF
EpIAE2d4q8WHEd05Qm778ldVfwrK0UvMTLH8GXXGFo7cChAw//DLKMcvGorQxAp2Qk3IJBLp1VvB
lYVusDPOxYOPjPRKPwkAuzYIP9c7iBLYPH+Xeanpojft1Vjf/qAFF4QePyi+DCgRPPGp7xm0qDE6
NALsCvl7UN9ynXEUizdYxl/gAEaPH914xkUtlC/gox2YqrdB/xR2RASOj/INro/j7aX8TH5S76O5
X1HXVNwiGR712ggWoi80YojXsoBiH/fcp5YgP4kNYJqqGqb3AWRqViJrOz33gUXkZMMxUJyyai0O
4b+qvg2sgueiVcbrFhMksirICvVBIT40GAx8UMtvjG6lFsDuAsa544tvbXafJNtSQ21Ct7JiFcqP
olW0b5PsBkkEWKqEcc8XD1rRBR0nYRiGMh/UxZXQ+CCegOwa7QY1NxXl1QgZTnfxjl8IoLzgVElC
ZgzQJK9+avVx1ZfDWtI3SvmrkvXXQXpKAKB9+8QXbdeFSMqsCBH0oOggMkse5XDjoxE7TCTrthC6
ivyXMUHxStQMYMSIPxHWxc7BZuZClOqQUkS5nTSTasdgZ3TA7wNfazSN44XZRHx+iK0QUwarTgg7
hiNc3Ny5hiAhZYKec+qapmpf9kHAwYAW79IztMjGuzXjY/QMTaaunW4veVFvcY8MFOzmwpp4rSsd
L3l+6mHFo6wcYa2sYRxJ3btKl23iu4FvmAMa+ME/bu6FQOqieHweVNKAfFDX7P0JDwiBpf6LG4ha
p6Tokqojj3m9pDgsBCXWw3gncTGJkve0NYXazD7U2PYyQBoorNh+WSAaq+ZkGppcKb8KHAM8lCTc
fU0JYMflXTRMthwltp9yZqRYMm8Hsm/ePji6keQvXcXzCJlaLBTY19fLLBvkayM/iHdB0ydWmQqh
qQ2FarWo1qzSFqVQ9DpPFpdoq0oxIlfUxup+NPyQoa9LNxOVE0ExAI4K90KFh1JmNGHc4jsAiQe3
ZYrPtxdKk9f8LPRSwPwBF5fSl7heGHKcp7qSrPTdt/uV8JK6mhP8agBT85CbEZpYdsDEu1dMSQIE
YnyI1ugcqI/J/0j2+Me3ULGjxid1EgX4FoQ06krIeVuQvjuld9LqVLVvgrcLEoaxXQwaL9dPHfQw
dVzmAaRytx8TUrzsp8oaUVUBmBreczAL6KNmFVSXPIiAOj6e3sgloXPgest7z2jkgU+Qs4g1EpTf
ovp6+1DpPt9/b+RvCdQlzStOUuN5I1szQI8vCibgBNpJIWZSQ9ewJbf2SDiGDC/CECvx1FVtRr6t
9DpGIq4jkZy9i72NUeK2e83ybj00RzEh/vDkZ49+UpOJxyyuyjC4y8cpqgaS7gZMBj0NJ5c1XAzS
GDu1Kb7iLiuINgpOEmEKrRmOiZasMKqtBKHJ+W7tixsxE13G5s8uhLbBAuI0XZJwAiLdpDtGyVBg
EBg5eSF4yqKUqBFs48SZqSq6IobMeHEgwGs324hzBvnv2MtL8ZR2JR2PDdDhAhQDvcBeYZZKicZn
IZDnLhi+siQtYnj2RSN1sWJK3YQoUsqhmJ1q+56FmNlEIs7nWfy5S44A2OQAlxN1TRbo8CHMmpwf
BS/a+RMwVHl0LAZ21b9I/huf71KldCS5YuRYFkMWicc9Rf5yZrymzG8cY5I3qHlYJK1GiPDSDIYV
Ry9hilJvBu7eau/10ynteob/WTIREgJ9WYUagTCSkqthhLEEzjBSwbFK9AFRLeu5OttSWktlDTj+
PCAbUKOi7mrXC2MdczBChbGX0MiXhk/tgJqc/337Osz285YcOuAKxCbgfCTnwSBlJY0XmlIiIXAW
W7gVeFi8J2LWTPRS2HW5Nirsaqai4vUCOdQpdvTyafjU87fWEqueJF39N04K4YGkYXhRR9qI2ke/
AmlPH1Uwtfk35wEfV3m7vYFLlwvvHvzR8eAAqs21tzCGoeK0CWn06RzVe27wrbCpGZb7p8D+xykZ
KErrMJo8VnItBECbvm8kSF40YSO6oaeP1hjmjQUeac6sOUlwx97n7CEL0dzWJS0AiRrBrJRSIaJe
FW9JF59iQ7dy3/PMQOvnaGms7CGvdNOrudQ0El9i7PzSxiAoQkyIr0bLF7UxMQaxopDnEBo1gxnX
a10naqcydmZRCLrNUfjBHVF+GoYuwiMOtfwujMtkN4WkSPHUfZObu9sHvHTX4bBwB0UeMQHdPhi2
HornQZjsEmT8he47y1koXUv3Aa94WBI0H0BF6Rinrgs54LEI5IpMDm+PtPbNWt3DXLciamU9w2wu
btqFPEqb5AzvVx0poZ0vnqpUdrq8N5m56aVFIfJHrIOyjIzk/7XKBkqnZKJWJ7tIxExRDJMiTLbC
D7bBV06bR65cs5A2l07qUiRly5SOq/Ooq5Jd4b8jT23xes7Q6cX45VIEpdQGnyhN5fXJri07bYVh
O9EM+QCD12XprzK87Mwqb6ZVwWv5hgsLJF8kqEsaoM+3bAyMGf7vunn5OdL1JidTwrWaghUHeO3F
OkbAWR0MS14d9LrCjOo3O/ZZly4umKL3cqnlTbJr8hPcj2cJ0V7d5TtOMT0GL8iSWiIkBIm8gVkd
DEBci2pU3UvSrkh2SrcVxZPQBkTkHm9v2JJb1dDmjNoBxuoFg3LcMWZDK0+Yzy83zC4D85O0bgWM
zbPu2OK+/R9pX7YbN6xs+0UCNIt61dBzO7ZjJ7FfhEzWTEnUrK+/iz777HTTuk0kBwiQBwNdKrJY
LFatWoVLB3AWB8UK0fv1DJR0AzWLE46Iv0zL1lRfM+s1odYhSqqAzU6Y5LLH/6p54ppQeZ2Gz/gT
1APIB8RcmlOcdIyYVkfroaKjnxZohTWexmEJjflr6eS+k6FOmoxB5Dayx9NaPIExVMC74Pnkogf3
ehNxDQ2RtkRc72TxeLnIsxea+d1EDrNDQwWc+be3dMXR2Bgkp3Hwom7rRPBmizlWlT6VqMgq6Fgs
jk4dDOanecE8xeI1lV33K/rZUAxHAjMwbfu9z/viPES0b5KxwL4m+knPv9LpJ/teV3eLrLS3Jsfh
gCiwTKCV953p40JOTnMHZWC7OI30aEan3LY+zW37bIGM39a177eXcC2dgsDCBHuoidIpOkKvdy13
U+IMXFrrlCD+GLQ6qFswbOQsc1HeBkLPLYfDWDidjwFTtq8m5rjNC6Zsb3/IyvEEeti0DTAS8TBH
2Mum1piq9WV5UljjD/XPpQ8IotFe1hW4cjrBrYFKgIFh2yhICVbaaVVOp6kuT8xEknPsvJbsm73h
+trimeZvCpKt24qtbucfgeK7d6xa2iQaF9gEaRWiwr58VbuDVoS35azVBmxYDZ/u7fASqXAH4qxH
A4uwgm22oxiG8AauHjPoEp8AP/wYI9XwddlOb5jaYPm7ApzNkmhpdQcv5AsXZJ2l5ZRakJ/ZeDuo
n5U6DTR38LpskSzp2rnHrEWcehMao6x2bbNGrI0Y9GIVpyoKFTXb5Bk6aSw72YyVu6NZAzIxV5cd
FH6hCoG4jUuQINcHuB3Yp6+F6pxDj0RdeXKA972bWvVFi2yAJ9wocb2xqGqf1Hm5iQpi3fXxUm91
MtHnKadJ4GbjEmICKx7ft/d85d60UUUC24EKoKHxfrgvXIU5RlQnUV6eaDyUm6Usej9N4JCcQZfB
edbMGEHqu/MDlENEWbG8ZhlIZYuTs/y22XwY1MMY4DG3HRQZMGUNv4Y7xMTQPPSnY76hYMm1ZqTa
kNLypDE23g2JE4WRqmrAHiZxCM6AdFfRioQpEAH+rI3AfOCWCKexr8NiZG2ojXQAFEIdj9OCORBq
21SShV9dDRse2sXwBwN1k2tj6AxaqvPMSlRfq2qbV7WxtWjibvLKLsLFMtN7M4ro/vZurx0wAD05
ns6BvxZTD22XGksHNOZpcQD6doz7ef7GbLXy1EimHzdm0dhxl4NNwzB1EyXba/20Ik3jkcLYa3aw
7Ieikh3hFV0cFaUKPrAQRVOx94AaGLawxNji2noc0kd0NI0aZtTIhkqv7BN4iRFSqsg8OrCCaz26
NEYiRZuxTwnuU4IWp8WzJsWb9W7fTD9v78/KojkA06kIMU3gqVXBbDVaurGdaDiN9FPWnUsqm2W7
JgAU33hYw7vD0/JFvTjuU0vzQsugTVvVJMwNDbNq2s7Z3lZjbWtAVoNOFP7mRZXlWkqOxn1riCDl
FUg6F21kmVfIOjTW9uVShqCJTWvO+8g1AVoIKa48LNElDxyADNy/4iE5885/lREO6gwznosegnqU
DIxp8bXpGQnMv3cHV1KEC0lth7mMKkhR+u1UH1jsmWS/VH5aSQoxsnUTopdItxtlNCFonLeL6htv
9es4B7bsdK4aGqAsFvIqNtIS/O8XhjbMjWFYlGAgtIlKPcMjMUQVTZes2pqhWfAAho1qvYGywLWU
tpz6CuX66qS20Xc3uo8SZzPmZBcXtcSkV6wAsBxkU/FMMByMvL6W1BksNTCeAPtTN86RmS34+BKz
3KVmbIR/fXqAQIAIjvpHXkp4lzeMTKDbdcsTUdDo2zzX5ZvRoomCSZKPaw8+FHs5QbiLITIAVl3r
ZJW0dvJaL0887/iomF96Gwz2J7B6eqNyJP5i+GN3r3TBbf3WEu9oFzHgvDFPGToKXi6ZIh5dGOVJ
rbrdnOShOTy6dDyOoDCxp/hcWQwZrKNjKxLJK+YCYCxeRhbcH/rC9WuF496NUMKCUfIXbmcaXly9
TBjPpj/f1nBVDmhx0KmKRL8uvr9qhdlTo2EH4wYto5NXtYeenakMj7dmkzqWEPN/0Pby4WqKW0Cz
6z6lp0J/a8azO71qicRbrIsAxsE1wWGERoDrFesXxKuqU9LTpLxS5zUBLmwsHm6v1oqrILqLByS6
DTjKSjDDpJxIktnVuxoWyoht+S/bcSFA8OBVrU7Mzhp6Yu4ZCO9lQQMoO0urIWu7zitYOFMAoWCM
+vVa1bFW08yo6anRzsDsGk6AF1okc0RrUpBDMFG0Am4AYLRrKVSdBwaeU3rShiMGSnpm/mOIv6XV
t9ubsioGaV7k4JFVBlbsWowy6ypr+p6egB7elmELhtNG73y3kXhwsXWOl7OJ9UfQu7O4uChmJ8+Z
Ug2wsN71DNKFELgp8vQBQWM7HPm7Jx0br7CesgJcmUtsn0jrHhYQag6/Vffpr9UGnOc9PAaOCYHY
tdrWotVzl6ByRumrObxE9qNi36fW318mV1KEyz6u+7HSKArZhTse3NDKwVJayxpm19ysi+cmOuaB
WUVvrnCPoLNMTx0T1SsgLqrZwSBJrGWjgpG0OFigL0kxrNCgEkKIFYcBoYRwzwdUlEgIkZW11mRg
Ejql6jYBPV6m3Gud5OJasU1OH4cshWZhLqw4DQflWkxp7We0eJlzMIwgVK2qTY6Gqwi9zrftgZu5
8Iq5EiWcNpcBnt4QiJrVs50NxxSTBZm6R87LV+jvpKW7WAtvi+Qmdksk1/7iQEQGVdupA/afTM9N
QKuj49heC95BbZZNaJZpJ1h7whYwtDoQVVth9GVuqvvMPtL+ldn3Tf4SubVkNddShS4SzKh0wjLA
jCdcwDgUEZs1AOKX9iFTdY8pCbh4m3AxjWBOEs9MvbHydQcPhrIhf18iuBIunAe8UUtNr7GXOn0b
dc3TjAe7/3V789Ziqish5vXuOV1iJYRwDZE/ywL7u6L5DpjZVI8knqt6swKyw21jORI/yn9XtJrL
lRUMFY/keB4plNOGKhjqPojtRrJ+3CvdEiEY5twtUaxGwEu0iT9uAUC0wUrW7mUFfpkmglE6mg2c
WKzlp/GwmSThzPpv83mJGJyIFKdwq6GDsq0iF6uEHK1+kl0ea3cZNv+/Py8yVFWtPWgRr7QX+/nZ
3Ja/y4PrF5+BYPnEwkOl+HPo7jlR/G2jk2jlCoFHVvZtPZrIJCoda+/aOGrDSFOkBJM80/Fx//9o
Jxze0m0LVpTQDjhxUEbzWbGVb2KArWza2Zpb4vhdS0MtCmkKwQJAYtFpcW4hM3pGwUc5JiBVbgOU
/5F9kSydTJRwE6NMY1DWQ9SIEcSGO/pxQgKNIe2sf2u7fd4/0lmWGZPJFIxQUWfG2gYyK9Sy2bgB
qM1j2aad+x11j73621X2/2AgfxZUzGHFeqLAKZvQUtvm3RaNurd/fy3dChg0Ag08RDiBrLCMSV21
EY3QneMYvnt6rI/5QQmdH9W29X4aoNV6VHcmptnelroWalwKFdaR0FHpBwdCWRCHjzI+zrVrGFN5
kbo0gTZEH/S1I9dTvJwV0wXYUH/RqrOqqju7fMbjp8j+vuqB99UfScLiRU6iaUkGrIvTBFU6eT8a
+Faz3NxerVWru5AirBYeWAOuhohfTBgWPdb+ZB2X9hjnzzrFFC3GcRaypNZHx4RcJo/v8b7DW9QS
NKN6nBLQv6MyCMDDRtPGh5GpMjNYCSq4FORmVf0dZyO4P3suwO9WFAXKY5PtFcomG/zGsLb6oHlt
/HMGrRqd0uPwJbIk5+pjIArJSKO/J1MBYRfWFPG13RMK7M2gYcyajoqJkQWJBHAjESLyp9htnSKe
BrLB1M9jUfCna2s8R6ZEzEoP7JUyYvGvmFK1WHQAe4pG3VXxt6yv8bjMwxywUtZ91ZtnDVkTdzrN
T1m5HagD/INW72allrR/rVoNMnqoyavotfrQB6cww2YlFLbLOwPFR2t5vn0UJALExjejdFndFBVw
HKB8iuhrJuv7XHl6YS05OQiHePKy+LXzyInRl8zBWuoJeJ5aa1O391Q9D/Q+mzENnh6KSfXiWcaT
xs/T9Q0NsRx3jrQ7bk7RDc+WyyOQCWKLEE8w9ktX7su0DDuVBFLs4uoq2kh4ADLCj59w7KZMo/kw
cWGJ4znKPR7Tkpj2o4OHOrz4gkY1PCnfucsuXkJZZOnJkkBCntiIoDGpAn2QVSVLQcjEcEUvxCCB
BpgnF1MCYsUJE1p6nq3+n5ThyFUCojOkIK+lZAz90X20oIZUtrylG+2USiwJb1earEGRB5OzeHYT
0A/hiZMVKHuaag5V7szSQ9OD2+LZeJf1W1N/tVrDj6POT+Yc/CTgbJalPVddyKV4YSVzAI/TqMTB
Ipie5jh3pf1ZT1OfqGelwKC/IVBq0KX0rySzwk5vdg7IIktwiHm2lNLj4/WNldCQsUcGy+YERdfL
jcmsJCpNnEBz27CfccrQTv47Q2e5fNE/xsXXooRbbooLS8kaaJ0xuo1AQB7fzWm+qcbZL9OgIqWn
jT79+fc+7FI/wcPUkd0N81wWPDHrmM/VILu7+Q+IvgS4CHQ5IPrBHS5o1TC1UtUF6EBVxQ46YZM+
xvFzbO7s7fSsKJLTsea5DF2HvwejJnhYBHWKRa2pOUNaGg/JRqvBvhHNygzBbb63e6cAWSsa9B2n
CG6vo0SwiK1xmEEtUIzjxPB6xy4eg0L7OVlbK/+cAAV6Wxi3/w9r+kdL0WUSpteZnUPYmP4i5Tma
Jb+/FipcrKIIJ88KAEnbkscjFfEs8zm2Yg/D4TyNSoLJdUejA6jHU302gFDXx8sBe42jTkNxmpFF
HLu3Mu7u6uTc/qyUg278VIytbkShCgbCwTiAkf72Oq5umsGjPaSOTWSNrqVz1F7Z9/DYBnpZ4z2S
KdpjG3R+M/6+LWjVi1wIEtQcMsWscwuITzb9HkzfPmU0bDGEBC3o/zdBXOOLOygr56lfOmiUvSSb
ZMYchRRNKJJn2tpFBzAG0qYoZIKyjZvnhRC9cbLaqKHNVL6ijT1tzzR5u63HqgWiaMkh9biARJoG
UiVT7ZY6In5MRSt9zZeFOKs7ciFA0GEAWCafdAio9xoowGM/9VVJ/PneHvPhmF7IEK5qRXWKqTIg
ozrY3rPp5QcAtQ/3bljvfjOv8COMzGpD5v+ieN36PvG/GZsmfDN3iuRLVjfs4kMEO1eXrMiMGR9i
WPusu1PHjdp8vr1hIisqjAG314UMwcRBfcWytoIMdtLRv3xsjvn35Kfx1mJUaAjC6c3gW8yrH5XP
ZNcEvYSOQBzu+EG8YPh9TpJSWyC+D50N7N5fvPIAUoKy9pej6Sme41cbIOZiL/tShwxTdNOABRjs
ttG29PvyRf9R/tBCba/jL7dXZtXJAILDaQAAYRC5APoyN7JeMeCsvxuBBcjjSdvZeyfd/d/ECAtg
Z2qsg5UWQW5xKDE9b3xjoIqhO6P5BVTtv3iAC52Ea3aZGFkiDiy3ptjrIow4QirXkJRnVq0Ww0DB
YW9a4FMSrNaM3EIhPYQ4yTPa9jxb+dKyYXN72VYS7bDbCymC3Wol2rYzHWh1B3uT9kEf7QzzNFov
g/OK0mvTER+0eDlgq4msKLTq5FyVoGERAGtQDVz7UaOKaKpE2LJU66dtvBimNxOmBVrJGuo1xJAB
gFeab6EsSvB4Db/ft4LXM0ncjSkleJubS9Bj7PmAQVjgTrWM81hj4GlT+QzBvvWQxyje5EBRmBLL
WT0NF18g+EQNJGmx0uMLVH+0vrIc55FuiwPAG04mCwbX1/ePtoIBuXYy4iURwSUt4ChJfk/5ZyUC
B0j25bYNrYW4IPrAgCh08+LFJJ4GxwK2r8vKk/UtwbQiJ2idrzSd7634k951od4om9sCVxryMZMR
tyKg48D1oLPt2nIm3QJPUpEAgOIy89CORul1RpeF6TCMoBPLS/BD2csGT/x0389VEqJ5T9m5Xdt/
GvPa8LUKk37GLlKeKjf6Tp2yR7kcGWurmcHTgL5Sj4LYIRzKHv1FtCeHPGEmMEqTeyZa6h4BY433
t3Va2yxO3Y0SM/j/PzBFFnGltICQFieFtBtkY726S/1OzUNG/p7JBKtnWsg34E2CV65+vXoDBknm
NtheTxYuJ52FMW08RZXs0WruhiMjeZePAUZIwSp4U2DUJnAs08/+Fb311RYFygkRJjhlW4mrXF28
P7JEXqmqy0zQMONUITFPm4NVHSxtr1qy1N7aCxUQWcRkeM+haV1QSTUX24k5rn6J9chfxjkOajK8
mHRJfbcav2d5X2w0VvimWYKQcpjD2zaymqK9+IAPetZDh74QoMzrAGkc9L886b77dfgRD54yBsO/
ZHRAbUQwdBR15g9z33TSmFWsQt8SsyUrf95Yrkyj1SUFhhp8LGirRdHv2hZT067bZlTgo1gARrfl
2JWbwjwnxgP5mmOowsvtFVwLezlk+3/FCbddNhUp8NxwiSjS/2LFsxYN21ivQ7vMgq6TBGXcHMT4
F11u6OkBI4v9geRg6rqauQ52y1D8hW6Un0U73WVkb5HsE1CqX6fKkhy6VfXQJot6G7BNiEavV3OO
nGZok6E85WUXxM3R7tFehhYQVP+SXHKTrYUnJgBHaDUCPYf6nsS6eAWxPtdnLQcGvmrYplHqUK3c
Q4VBKf+wYxdiBAPB0EaTlFnPxaBDqEq2A3hOgCwK9Gg5pAvpJPJWzxhHLPGmQTBxixMc1SQC16eD
LiG9+jJ1uwwEloyynRkDr46JErTaoniVNN+61pSIXosNLiULsYFeJCih2lV5GuKgtQrMYQuseNp2
rXKA2fnu+HB7add2EBxmOqrDCIj09+TExQ5qhZLpjYnWCa19oHbq0/ScVjIK5DWTvBQihFz2pGJW
RQQzKZxdUmlellXBCMr5fNuXMkzfqkK4Pk306qHTQOxW0WxWmX1iAfFrl6Y/aDP1FwX0l46lytRa
FWXb79wQ0ECkf3OWVnP6YYRZGgOGGWjLHFQq2esA7EvONDdw0YugjYF3IOIlgELt9ZmujNle5joC
ypfUntJPQZ98UUFBltfh35sDjB66wBbgtYxrQZgfAPp9A00Tc36oQKir7tN/UeVCgmALXU87MhsA
SiftucrDgflltKey7P3aMbrUg2/dhVlnuYphahr0SK2NsuTBODyqptc8k4iGpB+ebq/a6vZc6MT/
fiEtASN873BAO56CU7ikBhole8efaifZmA4eVLfFrSgHO9B0vKfRRgMQ/bU4Oxstmpm4U9pk8ubl
MNo/QHKpdwfa3JW5xEGs6IakP/CbwO4hdS2SMLlVX9Vjzx1Ss5vbE/rBEzvyB9kUjZWzhEoObn/g
K9+90bVOOdofYgpU2UlFN7RF/KY/WIrswK74oSshwsKhuDBZBu8GyGnYM38ezqDapg0oVyRefE0Q
6mwYwsjp+8BJcq2NMVvL7OY4r6gcJrEZKtOrrRReb78CbSyxhrUNAsgWgG8U9wCYFkxd1+dSyTC7
hce9UR5m1QEEj8sgiXtlUoSlc2or19oFUkrtYGFsterpzUMmCzZXwC+8ToKmTgwJw+KJlZJeacCV
wnJ6KnUUdY0nQpCx6k3c+k51clvzZLRvCgBnKmrZsUnectXcYrwWShqJdjSorAiwlhkBlwzwFiAX
4qQL+vVGdnTuqIkGRtSjwmRKPEIAI1XYWatiDE27NwvfcIN++Ba7mKRdaL9vH/R3OhnB70M8cLnA
AaMf2xKcpal08xS3AHTTPN3W0WEc941yZImCkt/wgFtnE7cz8jOtz6Ze9S36PKoNpgecJxukCkdL
+R05mz7fjv0dBaZ31A6D8ZsiqaHox1Tflt2eyHh+VihyQOfAwQbojFSBKRaWjJWq0idLC+i+ExQp
aid2vCswZg4NPomPsUmWV8dzqGiL7yiDh68aVK9K7/LxrE2YjLY4WzxXP42t7MXL1+rDWmICLjgD
TAtUUdyrXjhpdbIHvHkB0lb0Kg4nBMnb2mw6Sdl45eQTFfl6tLIbvNGD//1CSjyZLHHrFIC04qCC
2Nj4jveS69zLSuAr/eVoKEDijL9jOP+2IKjXota0GNgW3M/JeBiSnw59oSDGqYzML9SAjctxauNP
7veM/e7K30k6fO515uHuc9R8h9Z0yVNgxUHwQghakgEeQluX8D0jTMEBlJzz8ed+V/Rv/aJvl8x5
HGuZG18TBYZH9MOiZIYJZ4J3HaJ0iRo+y6BM84Akex2jPDEe3HepDDWxLgkPGzTsYEs/kFaZS0rM
GrD/b527HZu72v42y4BPa1UDMHb+ESIEdyjhKnTsG8D8dRIUkesrxQ+FUN+KrTtn+tVuMwvZhHnY
EKP7nERtkES7zhg2MfLB2E4gwZRT9/dAOkxa512tKG3xthVhOzOF2KxeAAhc2Dct2qTjwa5fJln7
2sqZvJIinEmq1laHHkG0BGzrncQg+RcK552gHRwxLJ83DZqA65NoaUO7dBEgtl17QCNoebDcIyPH
t9sueiVugZtD9zceiejOFfPXM+iVUNsHAR3qgGSpPWC5vOjxH2TgOnRRWyJAWgtBuc2A9Me8GuTI
9SdrOZUxuoBl7QRrls67S/9XhnDTzGpRRg2DDCR3AZg0/Szf4KyD/dINbmuztud8shTI+nA5YHzH
9b7AUQy1nQAMmlZ3Zgr+8VjGvrMSH2Me7B8JglVFLvD7ZQkJ87JTJwCq3A1YoNA2gMYIy5Kos7pw
aMsGXQuaWtFHc62OMTEs3ACYUPpopeFsIpmKmdu3l2zNlMEygN/n2W4Q/F7LAKqH6XMEGdo3h/xo
Hp3+uYnR8SmJWlfX7UKMkNp0KJ6eTs+Rdq8K0J6eHYENXn1SncdWFiWspMUQI2DwEcfdAPMpmFul
05gsFLhtWrSfHLP97MbqXWGj/kIy+0lT1C1699HAUk6S87qyXVeChWhZATNIkdbwOHo8Ba2pI7/f
euCg9UyVSRzQmo581i2fQQAot5gpjs3FiZUB/KYLYsZF27vjr/oThkpoz4ba+oWtb25byVpIgKrB
fwWKrw7kUvq86BASRFWj3VtOF28yg+Z38dSVYcn6bMMKvfP6XEP3RIQZUAZQJ747sdlPQQTmjUM6
bGYk7J/KsUhtNChatNroIIncYOjYJCnIryXZrj5XPDkgXzVIDAJWUhqnxH1OmvQ+i8C6Gx1T12tR
u8nKOOin2SPW3z9qXe56YNAAZX0YD5GjMzHXE6yUhZdgp83eoP0gKsqrtiLx3Tp3zsI1xKcHISQi
YGNF9+/12Y0obZxaR7BitKAYbkKSdd5kkQBkqTujPRrlMcYsOtQE/ZbQbZZ4mrOhzU+a7rrIDdR6
62IG4oT0MUjK587L3Pqb0ctO/to75+IrP7BzdnMbF1HVox+lDIf2BRkzb54/DUa/UUCSCyD41wST
JCnbt8Od0ef3ty13xfEA047Jg4AfgcNbBI7pS600SY4wq+DMYQ92RH2l9rVh9uIIc5Id7f8oT7C8
oh5zZRmxJ116Qo+RZ4zmPnb3dYcBqCj+Kf8kDmg8MKSjhv/+6L14E6RKQqbcweKCotRTyLNitJ7t
jJ6CoR+K/tTHreROeseXfzC6d+IT3p6Pe/3a6Go4M2rNGC5jjaj6DjlaErPUS4zuwBQbU0IxUxND
Pekzy9iuGNVNGjk+aZbnco72kfZYLqfaMECKnH3qqk3lbmKDfLm95Wt+GHNu+TWNIgVma11/IbGb
2GEp2mj0YQA+Q0Fjv+50m1qfQ3sxZkm73ZorxtLz5UeoDQzKtbSkdnq9wriEU15VoYn58BQ4HBs9
ZUZ832AAbtvqvxdq727ruBIb8j0HQBmJM15LuJbadRRsTEAIgzjpSXGot0w7Z/l2W8bqOqJtl/d3
ARsvJkwqtUE/foP408m+d53NOxo4VWkqm9CwJgcPAVDCcZwIwILXukRlzP6HRFbPDrU7exhe7tN+
Y8eydBb/IdF0LwUJ/lLRW4PGNgLRNuk3ZRM/TeQBE0wGs9tOLAqNNt7eXsGV4AqcVgBPoVedA/AF
2wC4pRq6d/Rv9DzF5pmaZ3Xwa+IcSl1Gd7cqCyysqIiDaAnkZderWKnjEHca2jFIaoLjfezDCnSl
tXvX5ekOk7tkfMWrdyySEP8VKJggi7piLm3gqdPy16JsisR81tQfmNgQVL0/xQ9LZgYRjjnYiP9h
VW2UIDkdBYaYCG8WWrhDO/VokTJpUHim4c9JUMqeEmvQWRevLyRz0HMHvlJh70DFbLWZCagnc9x4
NygcFt82S+AsvYnyElG21I6KI82b+GjbzRRmZHhItNj9nDa6ddbAjSBxvWtnHrNzeToWkCo0jlzv
cOsMidsUI7DyLXos3DfCHqZYFlmubivKdTyZhf/Q8HYtpekce+gNDQgic7wbMZCwmpzAGsqDFtv4
v9vqqRu0inmw+oe8Wza393Z92cGmw/sv4E3FplK6GNSZRgcPhbjA5LdIH4JmTotQrRM8Hsdm8OH6
Ot/MaRRk/UTQ8zRRv7PxcB36WjmpC0YL3/6m1XUHhg05Jhs5cPFVqZZTVaQWx5H1hZdnjrfMr3kv
Y7leO7/YWaKBcJAP+xPOL3Fp21cjJx1tm2AB+CNUs9r1orTPtk1f3rXlw2211gQiyQU74jSuuMmv
N9q1QVY8DOjHazP7XI4vmorW57O5sIOd5vvbsvjHi573UpZgVItrR9PCG63ahA+G1SMljGfTkVyK
q7aLuZDAMuL9j1czv2kuoqHKJMUYuzizmdvUGxDWZGGSkGgDTjhMcp3HaWep/Rwak0ZDu1hczaM0
YqeZlPb2tsJrVw1vicL8AFSdsJ/XX2JUbLYH9GGfzKUGD+8AwGEMYuzNEOeTXxhJhxEG7tOYdoPE
SaxdpggDQYCFXlgHr5BrwTRuEjOLsNKD8caQsHfNc9tnAfkHzDPyXy7EIDdhf5gEUet5O5kRFARk
CEEOMfMd6gRN0M2x7EG/qhIybTaghipYIgV/Pw+4BNoaN5tlAN7LunNuYPRv/obnv8T7rJ10JEsB
ReLjqeD1rxfPrM1obHnDQske0aTvpZjypZfzP/gTDG4ywPwLy0Cu+VoKWspBFDugxlohSj/jufDc
GYmzW9w48m5b4drKIUZELlt/h+QJR1yvEje2CAqsGXfnjedUd1Px00okz+3VZbsQI5zueaFDWhBQ
PKKCq6dv8Wh5rqzqvqoKrwKg+INBA2LnEYD+efeOX3TZQxLVAWj3HMyVS8rvt5dsVZc/csT3Iop1
lBGK6y9tGR9knWD4R51LvMOaO8STHWVcDpG0RJY6OKY6x0UCd6gZoEoqgwjGdluP9fX6I4L//cIV
jrNClY4ChFlHWxqRwNTv0Uio/gOIHA+DP2IEWyaI/5jOoEkBpIX23Lt7Fv2+rYlssQRXOjHWVzE6
yk5aQjylafxYdSROc33T/2ghnPsIyBTFbDg1tuaAy5ElAUGzGXjj/8XBuAhucOXaaHkUZ3wAfe7G
TgRBvZlvDP27kaM/hrzdXrC1rUd5EPxmYHRE2oMv6MXWV3ZC43wEJArH0XVeW0vx0O4TTFknMWO+
LOKtzlnH8Ph1gZQW3WVq13O0uCAItBEZFg/p8B399RUmjSTKVzbFoTb9dcgCHDhY7wGcw78PeIQm
B8rDGXE48wktHvP9QlpPjYHl1/P9yF7+dhnRuIaem3fKSiSPBLvLpwaEIxR4gZZi0OXbXJ3q8TUG
V9ZtMR8jBVA6I1XB+YU17JbgPJVCXxadIUGlb9MQxh3WoeYXkjP0cacgBOE82iAww8YUmUXUyild
lwExMoLfw1YDopYbNtS44GbQHtk+bhBMWZ53t1Vbicc4XTWYHEHL6iB7LJwryxjnsUyQigd1bZZu
LePNGKPMA7jNV0CBk5u5N6WVny/zSY3++kxDNhKPONVYWnRtX5+CtFCRBSpQqcHluq8N0ESPE1pH
ZWfg42G7FiP4WbNKO5PU/DHatF5Wbjrk/G3t0Sab22vJHen1WbuWIzha22o0uqAJ+0TGMswbwG/H
82h0/jQ/japsTOhHf8iF8WmHMBjEDkLEpTVLliljgoiLfiqKT1rbgQVBwkAnvvQIJ5+zOPuBga5l
TG8SghOr7UnlZtH4dFT9Jvb6u2SDebqb2MdIsYdp+3Z7/d7HYlws4Adxwjnr1EWldgNxo1+h8cY7
Y2hxyXwWol3ji3oK9Zc7hvQs8/yT44fP6eZt9MpNHhxk6QuxlvLhS4TVraoKCOBZGZ/OxAleye/8
wd1Mkffo1Ef/+a37Pp/8BK2Lt/WXShVuBbfou6GsITWIHzel1+4sdPHpYQIQ/JsHYIc+eHSbnB3J
NotFig/aCudwKCzWqATrPj8jbO+UvY2hOZhj40+DZ6vfqvup8dOX7kv31syxj5kF6cZ9Wsyv2Z2N
AdY+y37cXgjBFX74HuHAJpmT5G2LdSiRqPa26obsar/2JSHx+3P9lrkJ57VF1aYdGMQMQb74dK8e
nN6L775k3vch9D73nvVpRA3iUfen/YLuSec13ZZn/dudutm+uN+Zx7aR5/vDm7oZg7sXdWP4D7L6
sthD85+1wAgXXiJBNl+wRIziyXOqxtNT7sE/+sC9heDk2cf+35KSfZAkWF8ajWVVz5C0bILpKUPe
Lr/v/HwjWXbxxvkgR7A2x5xIinrE9NQz73XY1+hNbVPvkAc72UQG6eIJhmTMbV9bBVSyz/ldf9ef
lzt3W7desZWdXRH39kErwZiYbZduxqBVHSiotzgqhu4M3qTvNcejb5+nZIcWq/pQlj6qQA3xGnuf
pT7DEGmgEyQXkVgA+s/HoPpggY2aAxOuL1aXIhugO7Ds+nQmi49y/qOWePn53pm9avNGdv4Stvvs
yM7jTnKn/3/ujD+yhZjMXno8qhssxMQC8n3qj+yemX7D/C60n6oHa9MBFY2U4W2XsS4Wc4AQRqBO
geTrtcpTbhsDCKnHpzzHxNIHp/uc/SpjY2uA037ADBJQt/40AKSy6r2siUIID/9ntS9ECxqTmqbM
nPm15d4pvU8yb5oD1zrONaZ0SfRcl2VzqnFkjxDZX6tpxSA/mwbsbLfpDwsmRXrNvgx+3V5MmRDh
2jfdqMNYQiikH6Kteyy8F+1LKVFk/WyiNfB/NREu+7yvKnvh3lcfn3C3TYANfjLnbVce5vnkVM8k
llyv/LB/cPcXAgVPurgsMaoeWjVh/cs4aL6MbV6qknm9Od3i6gyzO8cnywuaR8Sa8KFTOG1zyfkW
2YH+Y3F/1k5woVFttChjQhDZWmjXD9Hl0lP/RfcOGdq3v44eCYl/2ybExun/R9p1LTeOJNsvYgRI
+NcqOHrRtETpBdFqSSC8Bwh8/T3gzo7IEoYVd3Y6JqL7hYmsSldpTv5FE40gWJ+E+RqNua8YszZI
6INmS9Waul+YFT+/huZT9DvJlrERmYfHBAeF/Xld3/SY6+rOQug2Z9Cr5A+Uy39lb9gk2/zSq5xD
6B9Mxzcl5trOGF4Nk+Z8OZ7ePRSi6ZNkvEZO65QObysTjyfm3vTED85aoCPAk1/8FJ2CLi05Hcj/
IITf3LA+T5BSqRoCBuEr/HWuSEIEo156xoRjJMb9OJIk/xUIxuLGQTGr+g7H5n+dYGStORb7dMaM
LP+VpUDrDFYfDoLHoiB0ggCYADcdXCu6mZytSl/iY0Ccx/I27jRvyDD8NKInVYEGMrUMhGEqR9aE
pLZyfAk/KjM+lROirAA3RBp7svjCSGW+5G1eHI17b76AcSRNX8y8QsYXBHj+0Aspgcyhkd8e70AH
+/1DtW7oMG/+IPCySsuz4UDPNLDcJ+Qe56/RrnV4rTYcjlh3NdXCQHRLUEpNb3Ome9cJ5wAX59gm
HhXGX/VpFAR1ASri4XxUaGDkhmD1X1+PBWTcAn4fG2sBMRYaZH0IMu6nuE0Jmoo/dVMzXGuyi8xs
veDBN48bphuCjAlM46z0lBgEG0sl23RdOZ4tLjYd0efL6fwxd7wzZIygEArttPZAS3eAWgPhk82V
dOItTeJRYQyg7AMCSx1Uebae1EQnHhEO6lojKUfEh99hJRxja1j+AnSDIUNy74nbaVWKUhd2x0po
ROBuuoXR+H5qN1mrc8KK0Vc7Kv4Yz0E9HJhhA883udxE7ptIwOqNo0q8ZfOUbQH2HhgSUe2pmbrE
JYp1JksNC5/f/tUD54Y2O+2NpYqSJEWgbUXb89Y9PzVm/SLohma6qflYQEbF/5YWo2Wy0vmlnoFW
nS6l/i1ySeQbXT2PTM01QuFJQVdrOC+NGbRPsv9H4kz0UbmoTAM1G4bky10vDQWw6R6e5EN8hc4g
U99x6I0Fi7fMMqrXCUHUSDHoFQay5CffnFBhLu+SZeQiH/Xq0a/UpTwwttG4bhg1wbwJ8DrxhroX
pVwbWgmiwQXt15aPHZh0rxC/oTPjcPjirfAZjRRuqTGRgo+V8kgbghp2I22ykJa2h4TGou94Iclw
WD+08YYtxrMWqReEipJcjobYG4U5IzPiOF+uqWx4z3C2k/Uapd7yxCh+JgAd1C/B0ylZqSTcSL/F
2NBIY/IEhMcTo/Wh4p9hZUBoaZ1p86Iu/Xn15hguRQ87fSyMY0bzhicWZBc757GvogMp79nLSbma
GAb33Hg0GOXuynPkRy1oPLf0tAw3b6JhnQ3/l2zGGaEHJMOeHzN1zR0/EAqJ0eje05SobmBOltuS
hub7e07ma+tNPJtHyQg6s14Bju7gGQ69rKmTILU2/+Dt7eYpnMSouYsmcNGdDre4zqzQo94c/ebU
cTzrw2l4oIGjEfPtRTI+tsgLsah7sNzRk0qirWIoZMD1Uw1eaxzvOhlDIrtRJeQ5KIXE8DeS4c01
8iFyPB87n/ofZVMVYCAOVSuJRW7R2iyK8mIKvZZ+V9toZtavzTtG0Vd4gO5FopiOcSi3B9oukXwC
JF1LcK68dOKoq7/5CMa4VJdimgL3HZJrrIvV+WlqWfXvnDTz/QuSbR6vw280KFNu6DEWJkybolQD
0MuM5xM632j+Z0PpjsfX8DM/1APjjShE68B+Y8827rpSzGIZZ4vAwmznZ0J5JfVx6b+hwRxdFgZ+
l2Iq/mjEv2PVbBzdVIzV9NeiJst1ipwMpxN+NOOONtu/mWLOTq/04iL4ICi8valktgg9yyP7/b4n
qKouYns7P56NHJBKi/zw5ezS951zNukval6+GtOjvxx62MH28QR54PPRWTO2PAo1NBbkEpwGEHmX
3fyxpRv3Sd9cX/3wTYAYnVNZjTP8PAZwPVs6LBbObrfjRLyjGn9DhDHgcaNOse4QRIw4p5IBDDsK
qXzMyWCf2HNSBcD0AwgakC1spCsUU8yeKD1E/7wXw6mRhTOOqxsLu7AxGx3gmHRD7M6EJF4aZlJw
ibtj0gYWdntROcciEQXN0TyPx0KTXo2XioXuA4QGFsSy9XYgvNWlgiLfcf0uKrZP1IrEn3s0Rli6
KT3ZNjUPwstX8Rb+oYUdmF9YqoiN7OYH596uI+E/DvXmO5iLq6tzU+cNasQnY52SnGzDBQpsEsGn
TARKbFqQA1Y74c9XtG7JpTGXnGud/jx1BcOrWLWH2XjEnqwXbLEjvJHcqj1ihxS6ehfNCuh5AcmW
/qoydYTX6Ch2MIfFueyfIntPlnGHrlI0fSuDrExcXIA2X2HUyOS5wusOs/sDBhloBow2kvQyOyMx
BZaA6NZde1RsrON0F15i6iQ59AbKATrR3wNs6DIkmq0S3VCA5fnb+5N4pCiJlK+b54C3OGnEHNx/
D2NtJlVfYT1EgKdMqMuNkaq5Pp/WcvuVCZkEyPypeklJMc3zo941GqBqRdUnQlvPfOJKKQZJWilO
eCaQXbgEdRi+SkE7PVR7WAUH3b8xUrEazFwgGyAXT1Iy0YHUW2BidjPblsbmK6G/mvUhWKcvjw3K
Tyd3T5QJvwQRGBauOkUNwM5/lZa7PSAUch7TGJOy69psrNQZlJ6pmOgzrZ1gRGaQss4MzbMh21hz
R3hiNhLcKf9Zz/0XHUaPo7jyyzwDnZpWlv/cW8XLdBPPM1JRXmJI+hnz3NNiLmsadmqgp6DVLpLV
EWuhtzk6JlQDGKLi/ATzsVh6RAa+co3ds5WhLGax0Znpfm57ZyP43ZuS1VPTX+lm4Brqrl11BM3X
Bjbjrg1ujuKn17j/WOaS60soRR3kG5IVzXNzfdQM1ZzNFbLIbJdyzOmYRN3eNmNTCqGXI/QND7d9
goavfyeUy9BwuqxBuaXBBNduUPf6RMLpD/cMsFGU5CtHpZP1ZJHR/39u8/70GI+Yq11+btvr6aVk
Wy1dywQ0HCeIHnMAtxwxgaCbKylaFUEkX09tdBbwuhjGdRANRBgFQh8d2+gVeW3VAqdoaOjYep/m
769y+fxvtPybAnNMdXmZdOEFFFRoeWBkjkZiwzO4ZnIQ1p93/02HOamuVtRiMrTKyNb2FNFTSizt
tXmOLW5wPtiLR5SYWNlzz3Jxia4cbX07MGKaEDyDW4f7CB5X0G+eGIdUCkIg6lhlfizN4JgTBOMt
kQ4KQctNYHtGvuShTYxkngah/psim7bs8jiTAx2n+FzucvrZ00289QxOeDHqaG+pMBY5OEthoyuo
hMmkt97PhvDqrqYUbWOqEXIcGZcjxiL7SnIW3OG2YlKbFiqyH5uJUTv/7uSGZUgI1wbcRsaYKsLE
K+XZtc3kzdvBP2cEHddIvxJeV9jI6xCXdEOKMaVtclHzcHolhWyFldLzC+a5rMnGm9PEjkuaczz1
uAu9ocgY1lIBfnuWoKIYzC/Ge7i+LHq02XnWjhf8j9qjG0KMtVDdMimlENnd3DwBIYSEBpC85o8t
0mAJfujvDQ3WUkyawg/08IJ6+SmCNkULznHxmGAMhJyiqd/NkFVdRvPeaUg4R2WIB8x3nex9xAZj
HKZiL9eTGkeVnAqro2/nw7qkaJhDtIGumoVAp3PsXDRSkqFHbvYhvapUIZKlWearUuMvpdE9hfOF
PG95/RwDfw++jH1W11PlnOY5pGUtLXo8rIdFH7ylltcn7SMijA3RL1VdxRKIPDcJWb+5NELMImNv
wlp7ciXjQgVyNjeLPdFN3xaORvIZ2Vyl59z01dDdxOaF6rtRqF8NmU6E9Rp1M0zoOa/xfPOLpsDo
VPa8yHyE5LBxAGO1A/LcT9zH6FJinULdHk+9hQR35ZRGeuBEHWMWZqiZ4T+suB4QsHDDN3ypADXy
3aGNBXudLKQTrGYJX0AndmSeyZdLPx5rJAu1NbxxgP0GYmi0xy65H7PeYSJNugSyvCwVGuPJubZS
dFUiIPUAeGFNaWwktraPKyLsH5O+4s4ycnRHmmF1Mkt8OZFgTPMvDCkj3XVZAQtm+ILTeZ0Zb2iw
JZNNTvCXs6HS1po9SYcL/R0eLhtpSWm6WujzQfI8K7LVJ070NFLDvD8Zxq3M5KYAqDlOBn3edIqn
AzACN7LZBqS2DtrG3Lgbec4rOY90XAxUAcKCsUEMRF4rjjf3n8gltjz4sGAiKGJrCeo1VoQNpGgH
UykKqIsD9k0uJgYwA/Fi40nDSNhzR53xNnKMh3bhIkcu2DN7PTOnDqJ487LIiPqW2OlLyhP34Y5Z
GVAwHoeFyejSQ+/+vbiHbtbUrgR2ZVJg5U5t491A5MVkMfg43rthNviwH9QApzJgc8ORy4zhLqL6
0oQqSht4cqlLyxKt2UIlwbZY+jTYTOzMNJ0d2smJSV87gv0i5LHIj2r3gOfy1wew7CKoTM/VUFup
8PacInKIbWyzXact2QCqFqgrBPW/fxHzYWIP7dJIZmGXIjsxfemV+JyJGtKgswWmiC0Lib3NE6qa
3p/H7I0UP5Q7SoxGlxipCXzRRYnFuaAXJIIL7K0cm5pEj/jUOyZon+7pk2+ak7eAesbMIzEJqKMe
p0/c2vwgOuxl37LN6K/cCV0iNUV31N3LZZEA4epNCnOJZHlzXhaB6lNXizG8IcSFLWWZ5LgtWt45
J8L7CCZgxAS733g5zl48BPo8wsh/Q7Dqq7Fq2Yhky31VsYWO1BHN0E2qo73cAhCSAKPWzB9/yaih
vz0ORrXrmahGda2icpIbk5V0oaloq6kjhVQxhMtiHZxp121Ub+5Xy4jObIF276pocL5iJAK8kxAm
yiyqGSAIpjoCFEiioRgYKli52LTVUGWJCGLHK6+M+exbrpmIM4kLKdAAzQCFSxERvbw2dkd4TI1E
XXdMMVFngnwtXgVgSpwRIOnMphmAw0x/XqoUSzLjOCRS/zTVX2r9I2gsxd/71VEQjLzaxXLN2a4w
kju/10HGxoUYRZejZND2PiXrmPQ1ffM3wXydzIN58eGZqpmphj9X7dpIyCsWGRumFlODl98Y6f7H
h2DHCUA5AP4q/5gQdCvBlX2vOz5fTm/a+g21c/13ZG8Mgmh4iIh9g5cEHMvY3tFkdD5zA7URAtAU
djIMy/Sw9h3JxB6cp7NROS2uB9NSLuWlC8ZC4ju6jJpP2u4vsVYBvKqWzkR31IOavAEjVQI0fWGh
c7JBk6QVhzSPllpiiRopZr/E6WISEDF+wQDRubT0lgj9Us1KklfrKpxnBfUOjzVwVAEHmBKMsOkD
TO69wy0FBZWV3O+OoiXRCdUXG16WhkeB0YY+K5vJpT13x9gJDJ1GG6p/POZhzI2jOPU3D4yITwGG
oQvFwAMR3+nF5onRqNH4+/fRdXR/Rm4gpLOqAwdGj0PKthV5pe77Yx6ugRzjngALMZQOAfsBzEfG
Hkc5ajN4CHTHcjGzJVMGpT2gi+mngva4ZscNPUau5Y4eY3l7qZKl2QT09MOQjUd2vERXqDL37NbS
bUBMWwLaIY6PuRyxjIDhwuYmtHjgqcEO3YRT4L4XHQp59WyXTDBkpG+kYkrqykk85NczzsKjkYu7
I8eIXl56qV4FICdCDSeaSqRkV2saDaYp0eMXV69p5j8/ZnEspXZHlJFGb5orZ7R8dGh+SJ9ru17H
eBr+KVfiLx89h4+JDXaEFZqb87za3JvXQTepYj0KUaA9e8UxTM9G0Z2d/40E87qX6m6GnZAgEdfY
fVK8B9H8XxDAXkiM7kH2IRv32qWraenVg0xoIQJRNcX6GuMxhUF1fpzSDQXGC2gTX/V9t+uOHprV
z0bLUV3ezw+XdHMJkajV4kUEAz5QYWehocPR+ipPYcf0dXrDBGMfykmdeepwD3IEHJw6ITMX40CJ
TnVAoZScqGFkzBhISjfUGOsQTSPV7+Npd1wu19eSO3Lex+jPMaVkTv6sGnMVrsgrRjppYi4OxTqh
yfoDOWPyv90c453cyeySBj4+Q+gbUop/WiyernLeO3BUi26YZcxEGckYqY6E7ohuaVQEvda6KDOO
kFzXxT0SQsYsBLqPFXt4g6CNbm21ex8rFT2iby4kOOz3Yon30CohC3LwExJvD1/a/mupHz+Wnf34
RMey8Dc3+wPHVJ1UYXOJIa3C7vx0mcf7Zjt14g8PSXIeZurouWLVwdD7BkTJ65HcKIbkx7Uwm+H2
3CIhmvhxrrmB1qhDuSHBqLYcaL4SdyCBkApF+fW2nx8T63hZIvdn2+aqNTJ00lZ4wh/0+dcHx9aP
av4NdUbzz4AnkQMVd6oXJzl/SRIzLjn3NcogTg8JQHT8YJ3ivXG5dIF88Ru/P2KLyZ9Z4Bu1fqHe
pfyoc6EypyH2QbhY/f5YSEb5wq5rBbkJZQDguicq5Wj06v2wPxb52g03RfU0Bbju/0aDYaxOq6mf
llF/DLT3tG6IPltMPN7+Zh4jjNJJeuRGgh7AdBUNFcV5k03NHOH/Y1ZGYzesswCYC7D+gOw1uz+v
Xs36etqn/bWKttTsCZmSCXWthEzs1ADKIYfgWOJqWHV7xYfDS4rFTUViolO1S9Yj4l03SONgXemq
OM6e37fpziK5sVIL8lrs46eCdPNDQp3dY47HMjt3H8D4B0m+VHkclf1xebr4xEMk99SZ6/fMsmK6
92lumLWR5TT5bS5mRoEKlb9FUZaX07kWxX8Y1ZtzYAS1lHpPEQFneXx+Xmert5K8dyn1iD2hNob6
vKfNDKNooXFGW22AZwFH/Ud184Y6I8JaP5lgp0zRH5tsJ3mHFnuShOyXK2fmrEFQ605NzqkPp/qI
XUacL4LudkIFdpdo3ejMt61uvZfrC5l/+tQ2A+SgC5oeDruJseN5YnFUlb6ZZRHF5Dqs45k+0F6e
NPst+HiTfvWIp+bENhuzNV4Xvw+L1vlaCIS+Nqb5KyC8YsioP7kCRGNpIwAfGXNbSa13jrsE5z37
TCf7Qjo+Pl/e7w9HcOOvPL+VJlkDNQ7it1D7pfDABsd+fyYAb3pYAgPINCaULoJZOb1USn9UlfQk
nouTnl7+heUGhtWALIdmPqA23rPQhk3f52ehP7q5T/RuXsvPaWc8PqaxrArO/5vIwOfNOfWSXgaB
3EPrZEuhQoRBzOJwfIlnhvdUma2Fbsw6JuqRQ3awoqz0D4DYKOtLOnCYGGUX1CCepTV8fRtcJgFt
dfR/U8/TqxSIqlLukj4ufZfGIozxUul0fe0HUzUi1QWdm6T2s8jKoxRLnh9/12zkuwBUiW3Zw1Iu
jHgz3+UrbZGghWIK6z+Z0TNauKx8Ha+PPSoJk18ouQZkoS8AhbJwnNp5dh6TH3tvogkYy+6ApYu/
sPBloubHsRf006NxWkvUX2CVgrn42nFs3VjjwS0ZdqVQroWFJvfgMjdjgp6e+A0rkV/5nTaDDWNu
+Y4OoySuHJ27uAWdiYN4br19vwBSiPa2CeNGDjuH50PGnDdaRdDGMTg0bDpgVEb0vLxrcnl6RNto
Ss7buQ1juhIsc8HRzZ/uQoV0YAYSfeHYlSYwaqNhn0Xu1xi4NKySdK8r2vPCnZHg/p4EY8FcrUsu
bREhuF/0S2KuFptDxxH3EUG4p8G4fi/3+wng1DE3ispwTudk1Rkm56hGhPqeCKNTMx/hxRnI3Mfl
hEivG7QQUAMtLjyvxj0wxoVPBDQpIgpFUnotYk4l2fMm83mXzrhst6vSrC6GSy933emg7DnGmPP7
VwZvbLGOnW19n+L3SzwlE0Ir+8CxL4P83yvk3VVc5eGGgi826AhoQEEmwyS8T8+O43zwboLHx2Bk
b6h4WR/njYyLCH/rv4Faxpv9GCm13rMxsHlD4BxgTUePrmC8v2UntXFUC0hVR3Y8dJ+RZvp7Soye
y0GKfLQESv12farp6fR2ps42pe/btZVhmOeCacstojROTM7TGTaDLGReUcqD8k9Pb08NISvTDMgv
jmb+NM8Dc5iCAODrsFSPUZgkUCrfLVKMhKAZA4YZDwzSvz4WuRGwtXsijNL0ej6blNPkail/7bcA
2ro4+723ritjv9qFvaFnxEPrKrK6HMoc9iQm1X9uhjn4GSifV/UePS+rMidny7crR8ORTvcr8mKm
c4zn/kKfqfr65fWYtdKoyNWHkXLZ3Rlcu2Vu5DWbAMepEHDQz9qv5zU8hjUnTypdFeaLuaE8of0H
Q/j3vbKjpqVW6t45Abk8R3UDpbjlzvhXpuqbBKOBF0nBZNuQGDdyEqb0BbB4AW+t7EhZ+/7YGOXT
KywDbrGU9Lg2LMv6nD3ZTytzGPMK6HPM6Vbh3hHjbi/qWVW7DIeGnF5vba0pLskunMRZoWaToQOU
jzH08xl2zx/jfRshKtoMNZRjv6wtqh8fy/8/WMnvO2L8rtwkWBEbl+DoFG7WmDo+ojRLzk62Mbh9
KD9fs/esMKYkRG9dMEtxesb6AjSIwMLQAyXmwUeHmW7wHMBIIfyeHGNU0kAqXUGCZCyXMTHWuK75
/Kmh9mfl7BFdLjBgrGPAg+fY/iFe+vtI2eGaTigxizQBm7FH5bcFRFFDo1jpcIRx3IF+k2Hi5hQ7
V2WMaSMTmhJhrmwNp+U1NsyG3/gZCnzTYJx0F3d+oZ8HeTdOVknRzYpci2IQ06SHzMbEJu/RwWOK
MRlyd27DLs+7o/JLxivTmsf0UzJsDMG9YuSVd4Tcq2KMh6hMKzWVISJJCmAyb12eFpiu3+04VzXS
Sngniux2g+lZzDxvoAMxhM1AHQCdsbZJTUefY1kyL0/F86cyYzQCNe91IcrgS2I06F59yfGT/EF+
HG8q6niG8cGxIz/7nO45ZOyIfpYkX/FAMSRro12XFnzK1uAQ4ThrdkNW4CIVW2eQjpOBHrYjmSPn
j5FezA4vNZOnxyM513uWGPtRhuWsnWpgaQlyb6B3tvbk07VsM0F/IPT6a/fxIXDWco2a+9lMw4Iy
ATtzro/XmygAQ1Ql4ntIilqT9AQo1cdHOK7RN7/PeLCs7RIX+1mH1olnTDC8vW3nSOhJBM1AGo7S
cXgaPWjsDxNyQ5ARxQtQA6ZI/EPFUP4CStnwsKeWZjavjzkbVPURHUYAIxlreZoaByc7ktG+PP7x
kQwYZOGGC8Z1ZUoRq1iUORwbADwxCr2aLkS6cPSnlnBDwVEjeEOMEbxa7UoFi5tQvo6QNkCRkJeY
GLdH3xTYNgKv9iapGoCdDDmkLcz652COkDwApAjP9o1ahhtajJ9qxA5NkC4uRreCbeag2nkmuw9e
cMHRm2vO7kZvqui/1y8eANhuP77+kerH3fVf7e3Nr3ul0NTRECw/L//T0foWOtYxt+c2EvGrnraG
udnERmw5eOXxWBvJN95TZ7yUqnVVNdNxgks0LffzaIop9ALD71ZFafkOuETnwzn8EpbckaBBZx7o
FDuiGEcFtpYPj6OgppH7WpECCzBn1lnkGD2OwF8t8c3x6skkCT3gLB/VrTaXkTXlyOB43H4jg4xx
KKb9JKzS4QQN1DIQ5W7xtqpQyGgNuugcXt2CZy6u8nTDUNEAnRoQ1UPKTMU4g/UfI2uYMl0Y/yoL
cMMbYy1kPZHURBvgITAloNKp/UoXu13FMa/j78VvMux4YoFNCVk4HKF/IQJEoQViIWbgZyrnRT6C
JXMn7Sy+fqvnfwnd0hBM2XEX2/z0q3nDGBPXw4+Gtzc8MeHtxZ+m0zgfxCImzzmpVpa8QlShIh0M
gCczPC24z+7hJx+oFJt87gCFC/hQ3BayUsQoyWVZHHRsVxyWSz82WuMv4xvuGLNR5rM6lgNoFV4/
w+PnE2hmCF5M6nwtdzxEgfEk2A01JrAQtKCfyS4YM1ArWFuxidah+b407NeFuejIwcHzZPnxmMXx
OBdZKYCVSBp22jO+ZdZclCqb4vUqAjdxmx2Oc7xPZnNi4vocjAV/fbXXjB+H7Liz+SbLyE12FieZ
NruSPZ22WEaMLQQmgnoqb4agnn6hjzdDn7ngoCzDKyqO1C8GBfmmzryRfDTxR7OiQlmMVqvg+Lae
kwsF/eNmw0Pn+odw8ZsWI0MBtld5cg9ay+dlZQydYT6x9naFUgNsp4nA+/HR/oPQfhNkxCj3pFwo
hsfz8OKE2QQMq2LYyH/tlA2HFld6mNBUjPUSC2QGry7YJ8z0rYdg2LVebHPz20Q0bBoOh7vhF39q
/zd3jB9qtCYILkP0DU9OYogMWjfs34XNRfn/h5jhmxITsOaxgNVzE5i25+qPSkRox9xOnB6R/gv2
hPRUsgAbxWHvH9zsN1HGFann8q9kamlWxvKMDhVtRWzMutaUfsjznWd8PPM6wjjqgDo7zvzG11bV
WWr0IZYtDOMk0LXqbNFHXRoXu+bw9w9u/b/8qexu1dlZjeN4eMu86VvXmBMJOXd6fVHzGs3E4aj+
WVJUgTExld8C6uA8PD4Ny9gOIfo+ti1/+YYkJzIw4G+1Mp0ppQfHAM6a4xu76BcvhTaeHfzb1Kjs
ZD1MuhoX6uAgofvW0SfIx5B+gfwB92zHffH32TKWppmoE1EtBoEFMgEGLRMHD2xtw/EYCo8MY180
0RPbogUZLST6GdNnp46Kf2JSGZGPfw2jrxhYK8k80fAZ8z+2vXpdLPAuOpgmmZ8t1/jz5wUDLCf0
w+q7dEU/XDyaFwsTz2fsoOc818cTVDcXwJioieKWgTtktw3A6mVzTDlPEDbsOGZp/In2ffaMWfIx
hXlxh6RDipFbOnkTLLpzeKBeg8V5JNGMRVKnSap5wxO6n+eGSwas08dsjCdsbg6LMT+NN6tm5QVs
hATJw90JvSoDdt4eU2akgqpuTOo/AVrysFtyUWrH0xx/HyFblg0y2dWF4YW4BtWS6qbwhy68ihPT
ccw6NnTfG7tQK8MAWxihJcgkIsZCtGo3ZIWEbEEPAIXglXA4Jh2rYe8Jpt0FL98AKbflWz6MYiPA
2j8pQHCaka8FdiscAvvxLfJE/vo+uLHndXZBO9O1Fqgs3JZMd7ADcov3hvE/EmIsTnUWsq4antWp
7b7C3WO7gXPgCsbjWFFli7SBcAk18QLBeF5mwEDRN8Krf4jo7hobPubo+h5/oGJXTLubo2smM8+X
J4N0PK/XU7h8LNYhdkgTB7XhA3XEV5UnIBw/dXWZNyRDWWuneoJDXJ7R0ktLwzvueObpcdSEJS/3
MugByb4KY7C1NnwHqY9tfPrKX7BcA08KLvztdSnOo0NkrMi5EttkmkDiL5bxtsTc5Hp7nO/99ecx
2u7Rm9SJ5POTEFqixRxIYvpqeQgPnePwTpYTCqtski4o8TpNBtUrjOXpbWsdn7CzB07/sFPnEeUE
wzy1u74Ebi6yE/0+yge2J46VnYnriCYdsGk5l8nxAmyeTvYD7JMeqtyAwm0Maa1lpI8MgafbPDLM
Gymo3b8KLpYlOyik63RP6O8FavjQPV4IytGB69P45uh677+GZLlGpdt9AmDcY8XmBZ5sIq6pkOUp
FWhZZxtIKG3ngVUt/8DqD4MOvF5vjsVis3GXKJN77QJJ8BefGBX/4PDCuxom2JCzWPTyoYZuoH17
cCdoH7fN4WZQeXvmEBt+7IEys4m48yVq4S3BC5AI3o7Im7qr1bXMsYzfeemkf8hc/R0DsFCwXab7
YjbIdh0bgkwSxQlkJ7qsIv0g5pD1XLKTat9h4I23apxzpmxyLmnCqdBMweay/Zq9FpsvjtaOzDff
5hx+LL2saz8KkiFsjn+v0X0eUnturSXbgijuPRvlZ7IxMcjUki80WHGkn0uciUGyCXqfixLcpeYJ
5Yrjm2UspfU0N1raZ6Zb77Qt7V6MnfN1iNZBCrO1/B+tI5u2q+pA6TV0Sgz1H4AyI0pGu0eEPxxe
/yHN+rcMXef0bmxJkYjTSykNN+n/RhuZSmcndK1xqPDEhXkE4VUXpFhgi96flGaOQtJjx+sZ59hE
kXm4dGdV84UQbSt4lfsL1XZ4Vor37meX200TPZC9EhRO63gj0DeSIScFQHB7MucYEY5BZFvgalGq
amUAEmkpNl+sPBLae/tpU+xRueeQGuL3B/bqmha4uX4vrMO2hTs5GkarkB495OQ3MplnTpDNEQCJ
yZlEk7yu/B4c4TGZAtYWjxWJU9PhZNcAonwftYkTIdOiDknSlgLYxthiY6tHPvGeJpgi3QTXNoQS
a9l4IPHjTxYRG9l0GUN02lVwbs5w5k1d1RvMsO48W6F5VIxPJGpMVO2HbAm/p3g0PL2hx2iTe5mc
yyDBnclkeXH0X+H7Y6EYf/TdEGB0qcJoRIQJc0g6poCst3c8+lB1jAh53aBWtlv+Oym8Ici46ERU
Q612hxMk87ntWuiaIq7Z7R/zNapWN1QGIb25Jy2Lk0vqD2F9bwAnjmeyR5MaNz/PxvFeFJ31fFAl
ZefbEbmWBDiGlCdrbIyOjRJ/PRZOS6B0Dc3xn3iOr2hBnQMyQzyeRrMM3zyxQXrbi9q5HbLj59U7
rkbFHuilAiwX3Zi+lrxK3KgJvyHGuF1Z0JPZ7D/EjHVkCX8cg8fPqLm7IcGE6ZES6rp/zXJKdLp/
QZYfD1ReeH599v4wqjdUpHtBq6OmjH0RpxYZb1jn83kB/BUBPA9aeLzMfCzUXGKMNci9tutEDcSM
06lYxWTZUgmdoZb0KmjbfO6UtcWhOHz+I/ZY85AnM8DogWIIpPzUJsgOExRMHHnOk3bedTF2Afu+
EEoPDb0oomNQBy1RtoyS8wrFEjxL9XmLwdfnx9zxhJAxEhM0jyRpNWixVJBJiNkTbsmJd36MoRB9
PWv0QQiTub++LHV6Qf/w1xDcBfifI/LjOZpvYWRD9bq/KLmug9rzGnl9HCEwZI09ALDwB5WnAWEB
awVqIqAk/fgox0u0N6QZjxzOwknQ6RCUAjClA1CpijxpS/VDtvVI9/SntZpFvxDXXogQ2nEeUx+f
VrihzpqTME+beOhXXb7Fn6UlQ0J3mvnMg80YT2Tc0GFsitR33iztccAicQFpv4lbLN9ZOAefl4wd
T9DcUGLsij+r9DaQBtlcD+2BQJIPoQsL1NUcHu7LeMfWDS3GrEixGMvCGTFAYZxqE2UuOOaKYBUF
xuRQAuLcFUfrfkTvqYcFsIPpN9D6+O4hcJvvUQhB6wA2znPtM8dTs5G8rMjupOpArabrnHjm1MaC
G47ejZeybg6QMSQqGKrzIXNeL6IV1h58iUs5Jh4W9m2wQ+eLG0PxmGKsyqV2BcFXQe86PR0Z+tvk
6fEt8eJCNorvQ3FgCiSsbWwiydWQP2jx1cgGqd6dIx4fk+PIBBvPA0c20UR3YGgdGdNNQpQ9N4PC
CQnZoZTab7tZNRwauuzI/nMYRTDRrWzuCo7T5BFijESq6KWqZiC0xgbbuc9B0+H9OmMYskCcidqQ
sF4qwDMt548vgmdJr5swbgLnaKZnSTnDz9e0XRiXYeH5n36Rz+mSF6IPSvEztFDwkpL0YcE1Y7N9
GR1SeYA3nPZZGzQ1sMuBt3FxNEMnfpNgbsKdKLNUS0DCmi5nTxGZcc0LjwnmNsoe876xi6gFLc/r
df0WGCIAG146ktjYxIZuKOSLODc0Hih9M8VYa00L/4+072huHFm6/UWIgDfbgiUpiqIoQ2mDaLVa
sIQjHPHr3ym+e0foagzri76zmUVHKJmJrFNZaU4OjXKBSPk9xxrhuwf3bW1zLtTlt4eKpVBgkwVx
LjtnIk1mLPVVR+O+E7nYW8Rj6JdpCeafMAeIa4gTPywCwEweEz5Ig3Jq6ajj0/Qzx+COsgZucuzG
E8H4m9L0Sd1bPf1U4BNAG9kOsxIrZBuRb8PFmvGqEcvRGPb7KJZigWyZ5SLTzhe1nCg9aGefSHIm
U0DpRGhU9h47ZrIJf64PmNFIvGKrpJs9r4Ft0TVn4hnnv+hh0XcxxO+iPUKUr4hzkS8nYWYCGN8X
Yt3spZAyk5L4bhvbOy91uucVeRQ/0Qk4+gcMX+XPvBTMchZzJpbxfxjbiC6TPj6NzkROz4mPPttz
i6iWo9+iv8zk6L+/7AprFMSTid15Ly8GvprpXHb1K8cnFy/ymQzm0UNbDFujhi4bJwRjEdpfUPbW
3j45YuiX+ANqZ2Koq8xAHftZm1ilewfrxwTLWh6vPYwoWR0uPIXoIboliRp1JgnlqiE3TlAo7cFJ
1p5t4mW/Ij/SVryn1bVU9O+iZLY3S9bMuNYnuN8GTaH6r0wG37Wa+E2E7HkZE2xuoSzfsSfefzp7
I8Vs9kbjuMhy4PePYWW2aatI2vP5IsGwjpNXhKDBryDF4+HAXbfD8XqZ7dmqwMWSWSHWDW6qfoPK
2QnYERirPcdTFqOLmUIMaAxpPggZWMGe0tyLioic+5ykoPHtV6pIJGmdOIq+CdvjszA9tIo3mCvO
D7jtqn/yWihtPBUp/apb0a7ezsl9Dv6Ri4EcYegaFe/dulz9nCnMoMmEgmEjWbCrmqxMsSBSZne+
/LN56RRbVElSk9Ffy5/jZnK1+Kjz3nmLEcpMPAMy1mCE+qCCUPn0lWQkeVhHvKt8+SU5E8FgTIQ9
0cY5hY9irhg0T9kGVznBEhtj/UNxDw53KIunEgM2mVZEopHTL+gMP7BjmKbHB2d0GxLYHGCTebIY
uOkjLM0xE8h6ceieh9LF7henvN++d5NtHki5urur3M7Td1oD8oLM4SUeOPLZzqyk0UGyfYb3FE77
ce/iGrp9HHgKsj1Z3amuBiujl9DxGK5XiQv89uQVCnc0xeGUwSZY615gO9xUB/W8G/DKNmeNILtO
SnownG31uRrJU/crIl4VhKoNau1Ae7qt6fLD49tN2dYsM0vRYTRe5ZVkcGPsxcjudK9Amowj6fbF
LrM1nCrRsLeVYhyNyy42VtDeVcHPnNCO2/sfJRZgO5zodjlvNFOOQZmy1MtKTXDMS/dF/WrXVU7W
3Fmu2wGffM0ez+7e3ErOnToh4MMEvPBTtcf1qcde6NvW41wQVzydCRl7c6pSerq9x6/bf3m5xWFm
JAY4qm7I64quM2icznAuiZ09GqrfhG5fk+rF2qIpqgtKHg8e1/EYDDFroSz6FmaLYwR5xAdcofcL
iT3e0AznRLH1nE5pxjGj3yf7kR6mH8Ft83GgiC3fKIWeKOIFH2Yb+p7hnThQy3EutrfKNLI6UamV
0PeXobD/BlK22wpwPOv63Jh5lnYRpKgqoUC4wvTHeX37r3NeYyBA/T0ylfquvxgDPR3H7bCm3djt
XZF459wGoSRaTfcH23bf7h/9SuMBzuKL/dux2Q4rrCGSLa2lgLM+mnu8lKrB+eTNwi4/2WdSqPvN
7KdWPca/TlAQLMuS904JDnyQKqN8gn03NreDkNrrxv1wvblm4kAdkgxJRu2ZO01LbJnAjsgWozDJ
DbN5BmSQQRIizGEJQIauIcdjeTpUQfoyhYeY9+bjATXbZpUJett0FN4a77wNkexofD4Rxe1XH7Z7
//6lZKkMI4VuS7lg0dJrva17Yu/5YjhHlh12LMazbHYy3mLDeqvb5kNm96jfYZ7r4sByG+WB29/K
ew+x3LVipoj5SYVII0DG2CWYZgjsyPvktW3x7gq2Z8rSxFQ60yM1aE6JNbr3h0/tEwU1Wif8H99E
bNuUNijiVLfwvgwFreSlx1a+3umxSuwCjreGmO3aFb3baHWNQW6criuB6ux0ZUlWRmEOmUoH8pDH
nPxsQdUE6iHOrcEBXbYYU3aKrAoplipZLUlCcuaB+r+8r9BFgk0tpqWyUz510veFbGFpCthCnMIT
HrPtm429b+tD4jlc/sXlsgVIPf8rjkH5zijNDhveaSGBThTus82TuVJ/JlhVaDnBOiXBIdhzrsZ/
+VjfQpnorqtEyTrRpSTTbuOtPMGeHrHM/ouL8PTx/adTfMthEP58OfVKL1BbbkDOuVuFDlrGKSNV
g21t4NHjClzO5nwLpDHHzAtbUFlWcQiBDdoh6fwbBjQpgSaNlHGv4FrBOL3Dcf3lQOZbKAP2ImaS
OsWES75sINLbDgN2bT6EB9kRQadv7+sNb3Pov6D+t0gmBKzFuo0HER8QBDNnYj7cUao7kHxxNFu+
Mv8Rw74WYzDqTQ19eLzkd9uLPXnIF5XbS0LXDHPHQTnOctV59u2ss6BocirQ5WCe9148qT+yjITe
j7JzOXrxDh37VIwysS1UuqIKc0PRRvM8jJ4HK7JGr8Hh+b5bKYgMeO09y8H0ty2p+jP1hEoKVbOE
l5wMJ8T66TjhaMVDLvaZaIRYPW30FEqwa1UmR9VHZfdlMH3dQzrd4dwyPN9gMKS0smhA8Q1AvMGo
X/J62/Wud/0N6GDfhn2oREWmXSHKOcprbNHGktEPSrk1YuIksVuMl9+dVujtyUG/5eQ+5j5v/wSu
PRkwqVq1SrIRGlZ3p/uPwgGGnO/uXu9wHQS8ttrFJ75hmNhyaWLRKRvs11izKldViv7QM/jLsEnB
A6UJMsC3VVoMsGZSmG+Wj4N6GmRwZAqtnWtuXboaloClq7TanFqOOy42qmu6YtBtR9iyxrL0g4mg
jvULnZZ3gFH9R2mDvgz4b93/0p0HtCdHXreJPP3+MwLhqelyPt/SeZuLZ+6eQqtN1LkgHjtUS3Rm
xb9u23KxmjQXwLiHFCYXkI2jArjZeh/eL33VBrShF6XNAs74+SJ4twUuZtTnApl7RjJOhT6cUA8E
T9FGdasgeQg2L7eFLHnIXAZzsYxjq1piAhnHo+eM4KdKa86reTF9MRPBUulnbTOkCv0wm211SF/r
n+jPiM72J3cp8tK9PBdEH2kzxO07qTcTSteAMYVwHToPaBDKyR2NSQPd5RiOuhOLV3NhNDKZCTPH
blSSEcLOLsa1Xd7tsfhQMRRNA/G/hPo2my2Rok4C7bRI2xwMTGRLLTFBvNZAl71QEYxecPRZcoS5
PEafXkYb95BAnpKQ9DUn8b4AL+ptZ1s8QnMhzJ0YSc0w9jKENN5xg2itc9+Lt8SV384WSVathqT/
AN2+glC0U7/mEkNcbxH2q81/AL3kZl9tiNpE14QJIJEhv7L9qH2CZ6Dkk8kNAonTosT9hgz8ngdB
Q2ED6kKYu3XA7a4/0eTdBVpy0G8xxDdUGbVlSTcU2WSe7IosCVM90O8HxY7Sf0AwvSeXVx5mXJ//
f1hxJos5aBcMGJzCM2S9bAzivVcPRpDuRtTinAZ0bc4hdNEEeLB1DzyBuNS4eeRlw85+AOOsWYYJ
ukHCD3CO7yF4EPHCCBANG7yYZ+mQz43K+KsenUrlVEHOBtwv1Wt0uH0eFs/cTA3GG8tMGMOxwZ/P
8U4SV53jBg2X43kplzPXgXHCLi5LkGlIsBW6vd5XJPF7W3XuXgtM09odkVYDJ1BcTH3MJVKrzg7Z
FJVlHZaQSNMRR88T3LNHDgfuDBRPM+ZCHhN1kLEhhlI8Yd7bghR7rT7e/kSLt9dcGeYSVo3LKOXI
W9OoBiObWEivEvmVA4yLoedcCnMND5U0RWgggJQK3ckT3OFkFxvffV4HkceDCno6/ji+iNHQNGWa
GBNihOllgTkrTYGwli7RcCUUPgMAIsdy1LFuiGGTiFZopaooqRBD+5mOo2PcqwTd5ajN/ZX5vjVi
E4nnMddCczKoRt62cFALb+wHm8QIqT/H/0Nf/jLazgQyABTFciZrkUzHuzBCdvxQHNXJ0Xn6xVNt
sW3dmEliIOiUi6mVZbAijhKyDfHDGawGE1pINg8iKtfA1+QgbiD3U3d5B5njKGxesTSrsxnWOij2
nfBh8u8O6+BLW5k27/PR++KWpzAQBQZ6K5t6yNkMa8vDSMDrtJfsvYaWxds+uRyAzKzJQFOSyNm5
tmDNlwx5ejTYeSPmGS3b9/17nLWvfWDat0VyXYVBqUpvy7HO4CpO42jXxr7RUxx5VbzIzppnyUVI
nOnHoJUSy5EZtzgITk95DJT78ihoQHlugzfvcDMYok56XaQmMF5E0qFfCff55vzz/mtA7rLmbsnh
fTaVCW56QarS0wgb1u/KK+a+VIW0Lnl2/QoBfgsqjMBU/T0S7YCampshXrymv43K9n5XY6omUgPp
L2cXK8Wje2/b+cqJYOfUtH8TX/cvvM7j5VtnJpLBlxCUoIWI9cG0dQyg+fgG1PzCGogX7ofknHGV
wZf8hFnR+qzBtC6ld61aIrjqa/B5+xQsPc1mKKaqv4cEaIkUynDAuasVP2l9AfOUK/HVare3xSzG
a+jXxsIxbHLUROZ4IzA2zUk20XnsT/cBfzR02Vjff585y1krynqv4+/XrgP+aLoso/MuDuZQb+ux
HODOFGHOcQISij60IAhN7raTPUbraDuJtt6RZrtH5f9eexo5bfv/AlTfyjFH2uibPJUUyNRAvk1E
F4ucUYT+aZJ1XJPPTy6rwKJP6ArcWJRgN5MxpopFzn1IPa9BZPpR7E7PGuYqWqRi2+fKjkBjzR+5
pDr8cdPolmmiox+5tytB2iw0lTGW0Foh9ouCTAH83wLRgliy5dXYYEHOhWResM9tWfyrO2AmljnO
cTP1ViKnEyJVnDEptV+f7aDbBAoXmDV6Xm9pyJxnpcUuHjmFKEd/L4niFQ6Wj3iPGJJ4/YUC64P7
+nbxJDskz+v1Gh2nR/q0QQiD6tfnJ7jc7Ps3vKX2ABrO3bvsXzMjMBgQIeGfmSV+2VYJNCDaPRYo
gi5DWnHODv07tyzARBOdCJo1kX5jqLYtt7JCopVd2V/KQ7nRXY6wxXtwphSDOIPa67WcQylEnkds
PUIy4V6CAXObl55eJEXEyrZ/fJc5L+EU96Z+oaLAgmP6RwU7KaLMDe8CyuwTBDbIbVuiDxj0x6g/
jQuxWArjHd0G73FufmoRame/hkUoI460XMTS3KPzPm2UzrPs6/UfP6sR4U4sXUPNWx+VAadWMFpJ
ViCOVmknJ/ZWj6t4ZxY2smJJ6gQAxdA25aACKwXc+LCmG6f2L7yIeDEU+NaazWWKgxJLWQLfwicY
3PczNoSFd4qP6XrUN+ker8+/e0bNRNLgeQZZ0zk1L/kFmocZ8eq1mBIBMYjvJtjWEWhvHbebgPNl
DQasojDGuI0AgRvVR/AhnVBzWYubBBuowFfxycsmLacLZgoyiKWm2BQ69VQe2uTTw2UXBCDz5KAP
B/gNBnyyKhlLzYAQFFBPoBBFmZabf+ZAr8EAD1L1ctq1EV1TvPEsTxNtFxcZeF95nBg8KDUY1OkE
3J3CGdq8IB7FTpWRRODhp0PvHLNd08w3zh27G/s0GD26e0PaOTDY6Z2BuSSgDjK20r0I6u7z6muP
Uk5o6y43MuXguMEgjBZ2Z1FoYM4MyzqcZK880rlLjJ/YhUD+Nxg3GHhJVT3CwaayGrI5buXCFj8r
lNixwpRozt+9Cb9dnk3WVkXRGkVGL+n3s589R1sQMB5A3zQQ4Y6X7VkOs/65NkwGP5IiPlVDCcja
ArO8jwIv3mIDjtPkEGz+MkKeacaAB2ZyL5kAdh3axBjvJjypYUHe4BjP/00GMsbRks0yojDsZPvR
QF0EDZIO8gW87RNcSQxudINsyl0D/8eI1TXNCP6jOxQLNlycp5a5cdJMBj2MLMqUVI0nFJTQOwNq
KkrCjbiF1zPDw1uTAQ+5qHIhVeDrm+N525MiqAj4iGTuPPNi18UsYGED/FAti+LUw3YXPy4JgrHE
FVzDssO7oiXVxakaopPzHaKlz02c3Fu9fftUX5v5bpmUQRDBsMowvcBNkOzBiKhuKxtsUs6dxAWN
2iqs7RBkx96AxlA5cSPbDHCjRogl6HuHz5TE9SUGZDpJPmV6jVN/WXtebVsXrIoHt7KwQoUEWxVv
K7+cUv4+iewG42ySplIR4U9IUG6xMGoFhuft46tJsLvMWn1ypFGnYU1tqliDoSsm9nBfH7SzKKXu
ZK2fjBzhoOKUWwWDgn6Q7Ar7M91+4pnDkbZ0VubSGBeekMQrewvSMFVDCiexXy+ITrgv1KW85FwM
E3FPedmjK+V0DRoEkoEPMrh88GpMi24xl8J4aREXSTFo1/gHDf4JONxATo9qFrdAvtiAPZfEOOCl
TqWsD6FPg/JgO2HlG+babdroiPfDF94sFtaN8r7V0gtpJvT6o2aekWtFeIk1+q2OTi9Cv7uY8iTi
gfTJc0KeKOaq08ypAMUKRNHk7tGxkL4YyPmoniDt5TM//m9eyE4cGBKyFw39cKEfH5SJ6CfUdWm1
IeXxdyx2R82NyFx4DVjQI/MMzS5+jRGyjYfJYhObL9DrGBHNcmp00dvihoo3VgZajMNr0pfLL7MY
D85/CHMfZrHcxy09ec7WaVsC6VhTjv++kDNAAvbzhROALjbBmKpp4XWn6eimY05HfBK0RKjOCKox
QQ1v/S/TEudb0t/9J359i2GORmS1nWD2BfALs10YuAdd3jMt5/CiMY4c9jSo0iS1Jj2CeIdE+wjr
ihKQHRIY7rZCi5fvzG7XDzk7dkaMhoBIgUK4dz3KtDQGI3jgkc2jdw7SAhtejndxjnMukqL2TGSl
YY+VmUMkGptBZfO+VbzTWtt2KxGVuAT3qnNbx8Wu2LlA5lQofS+Yw0B1zHc1aJSD/cXniOB9L/rv
M52GizrlXVdBp+N0l9XE2qeIlmjfqPPJ2yIkLV+i/zghO4aTq3omij18/eUIyHJ0dASA3igA8wJH
K+rNN7z9Ork+00ozxUiXk5q+Hx3R3sV2WZMmUJ+M9dfBeKN7Yf8Pm2F52jG3qaDJOnicIHTavWCf
A00xp061ye6yJ/Cq8FofFzmj5s7BAEfUlkmRS9Qbj15/SEMHYR5WdqEm/Pr59cUl7l8OSb6/HQMg
4jlCBVqFOMpHcnQQawaGPTxxAWQxJjEVGYzoFuItkXHIy/k06o1qIpUM9rJhr7na2k5lL/e57+9F
jWaSmAdJJ2dqZEIpGFB7TTFAheEpYQWeAg5ULRW7NHTASioWvUgmVlX+fsbk+FS0YaviGKv+U/Vh
PQ5vTY22oU30cdvvl+qIv0liAoSx0QWhMDVI2hx33sdT+/poub9+Erz0QWKf2wPRuJHxwlnDzJsk
Sqal0+IK88FCMS7rMrKmJx25mheBlHY92CbIdN3aeT5U28r/zyznJw+8luI91MBADiAbiiqikfB3
wyaXy0nK1FIEIHvh+omutyZvF+f+B7aAcLn9rhNNDKj8Jo2B/6gqmvwyduI1RVtiJRlO+A/LO5OP
iKTeI3hs8uvOwbcfzb3pYeSvssG/Emzw1Lr9mZeeProMxWWwUEiGfnWDGbwlvVZ1xRCLqJ5ttrJb
qyiEI6oWITH4slZ0ERNHIgUTRvffJDIfuRUvyThidcdT/oDCsGGAbxXpYPQ8XV73iKtf+ImWhVj3
N4nM6bz0QhpNYSrSUuRWccInynyGdAt3ufFSJPGbJIrrM2sW+WkCyW8GL+qRn91NkyN/vgZ2F1hP
n7gHZUowaKNblHdLqQsXhi5LsoXqMCie4MK/C25KWcEzL4dDaWT0ejjxdAc6HRer7g2CGzK1aXUU
WRlMCtS++WaiK+Ajf7V8Ox3tYRNg2Q0ose34pXq0T7uD0/PShkst77/9QuYj9PFpaLASC7+wW6Mw
gVUVW/jb1PitC65AmMYmtnl3UolGd22aH2Bk7Hl970vw+duPYL5PnanZKRZhJtBZawTDu6hJeCZJ
ueEWtfcfTj77HswFnqaRVTZWAW3x6u4P8tvpyX3+qj94z/ulStdvGjFX9zBNCO1iaNStHSewWhCP
o1ob7rcbjSgkxmBj5WVbC1MFiGh9rHDeYk8JHEJ4MbLA5laNlx49v/0e5m6XM9zEek8/s+N8qG/T
h+6AhwVsly3pMfJIc0ab0OIkcJbefHOpbNOLcA7lcy5RqZvt5T7ZyzVoAWPnQV350d2INAE2c8Xu
hWBxBNr3zpvPyLlsug8etC0CzfdXZ7tfUiOKR8vEz7igiIgsiN8EoTdiy6qF1WscGKUB+w0PYxn3
hqjMLT2vRdzPOO5h6vSPARIT3EG3ZUybKcW8HOQuVhuhuwrykBbPFSJFSIuPtoBxDgx02FAuKri7
xq7GuqUgA2kZyJjEsq+gYEkubrYu7SmIyMfOiyuiofXmPs9J6SBIrfzDevTte3A22V0COiyKsPRR
j5K9aWevf1O8+s3bGCirzuVkxTrOHPD0iOoVZrywW49/b3FA5Ar6s9vESLMILBOwfLi/SBU5hREx
w6+TE6VeXP4YQhJNjpASrNOw1hf1neNgCzHtb1oyEFZWltqLIeyPZJRoC4mnfqoJukSn0uOdG87t
pTIghoHDvJAM+qkdujjUjTCtf0efc10Q+zzIpL/7D79SFF20TEnWDLbxSeiE7jwYsGp+8SySD/d6
+EPcGIb7N/abyWHsZ4xSCOtBzovnhClBlkRE7zD1S46gRSSYCWKsNyjjYMXnhlqPXvDZuvPeYtwG
t8UsddciPPy2G4PsyBi2WhhCTGe3jne5VzYhyB3vyM8VbpaCBO32mrnIt9xkyaInfktmR21T1Yz6
voPkEWvRXn+FXvSZkmm0cwAQdw3b4qGbCWMeAp0OLgzJonAnu2c7wb0VAmawPOnAreYvvE/nFr1G
K7PznVd9jPUq0Esh242ERnbNfWt8XgKDZz0GvzUj1DS1ghRhh+jqDdPQ6HdB+4V92z+WUlq/acPi
tdWAAZb6u27YjvwrdMCnrVaYUu5WghN80laXZLffc6QuXrmzz8VgsSkXdT4k1Ia9ne/Mu86Tj+29
Uz1/Cc5n7HPXVy+VIH5TkwkhT+ZJaioDAkFKIDnnbdeRw1f3Aazirh2XFnFxphwDIedzIZonjcrC
Uqr3mniriOTgejtw84NLBIy/qcWAiDilGEI4QVTltB7dcprUNgaLLaLbmSs8npLNZDf7r+k5OBT+
l0Fbhzi3AJVwA5ev/jU7DdgyFFsW9R/6Di1t/ecLrwNt6ZE/V/L67zMRJlg4TnULEZ193QCM17Yw
YbT9KwB/pv3Jo7pZDp2QdzLxshYlyWSOxCnThPOAWZUnfd1UZNiWv7Lt6flnHKzbzDl0O7x5N7Sg
ybHkUkusLs/kModiNLpUqlrIje82x+YJCSlljUSGfUATIecALqRsfhPFHAcxGpvkLEBURvIn6R7l
/sMn54gvIvJMG+YUZGHUVKYJEZWz3fWvhotRuUOQ+7x84fITdSaIOQNmLeZap14QGTQBEpMnkn2h
KoS5PdpDKLuNSaTHxu2c7Ml1K8yge8J+wDOfPPN6mpeOgiLpItanoYCE1AyOysxPEyMWQ02faDKq
ymylJg4vCFrM+yiyjNeYhP+pLJX+Ocuis9ia9LR5j2HvhmjqbXz7az+gCQUjwJxvuBR0zcUxplW0
Mr1cSojLiPP+PpGdD/bpnNw/B9yOocUn6FwWE6gIFwGX+Jmqhjfw9rh78kB37YeBCoYTJM+58dfi
1/o2Jfv4zJH4NbX8/5tSt8cTgiG8tJ8if3RBsfq5j3m5lOvbjoXKmYbsOzNXwglvAwPnOyHKRzat
BclNsKt9bW7Wro/xvl/kLiT3a0JZhnR9vXeQyvvUH0GL9iMCO4nD+bpLIDD/PTQEmfmrbDZCLVGL
iye3OW98/zEGf+/PN/uCVsgvu5W9vxri1ecymbBGuCiplp9hg83xGCNJTF7v13IQ3nPCJ55qDISb
inBq6hxicPo7CautknHfyj8iwRYb3zLubluS57ssY7+h6FGEDjuc/KeI0EVorpXaK98naAHHU6+w
01/A8JrL07MUaSgyGlIkiSaDdcaaPWqR2BsS4rEigFmZHEE6h2nHciRjbaM0w3OYpZh0Lo6x6qnH
7XQ+QxyCqP5uTO00sPchxthWt+25fDS/1WIuwtAoy/5MHdN4PKBBEROjt//+4k07V4S5/uQwT0C4
JUARZ5Tt+CD5+nGtfmDvfRDtuMNdizH2XBxzFUatrKcmhRosxc0dp1KDixfZ7sV7q1fr9j3gjo8v
MS3imH1bkAHuUzqYGJGAgihUFw7W/2AHEaWM9B/o7gCbVscHYrod0V2ebZeeR3PRDI5f5CySzTyW
nl4uPq5jLG/MBqLzXJ/jImybelOaZ6WsYNL2MDggp0CDAQdCFl/OM0UMqugMHuvzUF0mrHlBAEOp
KkFwbtNhykfzDuQR2M3344BVzZ/cb7dU859/O7Y7XemTy1iaEQzodK6AL4esnc8L25eKx79JYaCj
mGSt6Qt4yIvznqcEe5qjB5E8iwS9E5FDt2Pxwlv6F/+8/v7xSbZMOJpjpTQW7Nk1RCLhajrRXg1U
EFBz/eJ8vMWSgYK9GairqOisYal60qnR61E7SU/dxXbEZ4nWq+7LB9v0ePR9S92m+lwUAyZ928q9
buUSvdIcMVolGJp0u936IrncVrNFBJ6pxSCJKect9mcU8I2jk7lNoNgOeMs4j4PFqG8mhAEPfRgH
+dxBiGPWRPypB4fTKweA6U3xhy/MRDAg0avVlGcNPs8AXwgi9+lMattcGe+SvW51LvXLsrd/y2Ph
oq5EuRlMfCPU05SNFFQP1cmu6soVLCc+bcbJ7QfSeFbmgFhfrjC5qaRu2T3cVvsant9Qm4WUosDO
DAVJ06fN2cWoe9UDVejEdBeRl9DHjAMpPh4fUUx2Uk8DvZT+lBwxQ7Zau/VKL0m3QpTP7clZBOyZ
bZgwUD8VVaddUumpMkk2BNNkI9V0IV/6iXOt806KwWCOVWs4KgK+QiE7sYWx0iDeB+vndV0RLvce
9aBbpmZiFS3vjFNygalpXmS7XaUgO+uJf3f3tl5zWRqXevjmGMAOxiTCdEIqF9K2Y0Kw6zK11WP4
yqOQW8xMKJqhIDcBbgudXXeud1GrdGmJY2NH94pT++FKeSyC8VGlS3cbPGpRL0P9RPnMiP5823mX
78OZcObMJmmvh2pRS4hiQG+83en2DtHuY4vcVuOONq3OB476+FfXxrdYlmSjyqW6xTYs6UmrgiK4
t8fIVjdoq6DLRf6qADwz8LViObvzx1BqlVCCgdHIsu29kmD9ltU7yP9vuORnix6qq0gygR8PTTuM
PTUF5BPhpaH3hie7uo0H7+NPgnVi68MXiFJvf73lC/FbGmvGRA6r7nQ5S0gu0aJctB4/6IhqVjno
I+DIWrxAZrKYyMk6WdWkKdBsu00jRx9cVUYTbe09t++HDGthfN6NtZwXmUlkMCxtwkKbGminkN4r
ZPtuDXpbd3RlC8Ub53M63NaQ8+kUBsjSpgrLSRmkJ2/wi0D1DiJnuzb3czHwlZyyScgHSGgE5/LQ
gl82wwad1YY3NbiMyTPLMW+tIk5VpStgOQdpusRFkRhjkOiW55OjL4bsM0lMnNSewV2gnUcJyaSj
Q1+qTxJ5qp9Le2Xe+T9sO9sFh9w9IPrk9dks4+ZMNBs2ddqQyUMLJTfv23fv6VITbFIkdh7ERKS9
+vuAB1u8M8AEUVN2qkK1hbawqybZYk2S52JDp/8Pl5Yc0nX3UX7c9srFwgNYIf6LKOx2+VgyYqWy
IFP08UJHe9rgJlursQXfPlfr3OYn0Rbj0W+JbBKtU4bCiDW46QvIe2Ib/fKTX6/OHybvWXk9Un/c
5zNJDKakzX/tqZVgpUCFw6Po/NK/oStpW3jWo/b46/EJWyW75zEQYjQIlSt9QPWK976lbnrrhzBQ
I5et2owS9SWwOjS73CtA6Xe8flRKcYpeDs5X5Zwblr/EiJqmzFOc0Bad+957u7LIGWn7zYBIw1vr
H6jScSQuvtRmtmbAJ2+6xFLGjp5UaYcF15drC5r6NDXcV7bCMyeDP/I5tkRzgqzabTy6FOJY3F1s
E9zMJcEQneSDxO1tdN1XXwWlEGZrsBAXpR/LcTY8Q/OcmQEoTVZ1PY5wfIo76mMfZ1vfNTiw3Bcj
1emWCzFwJKEF/hRa0BlE9qoP2kSwrqWvFe7IwrX/V39lgKgNJalQDAhLc3u78T5qza4q37x30JWa
2snfMGzrMxBSmbCmpNyNugh33SA6xLsuIZaNGzIIkW267afXcPeGHdkNmdX5omplQm+UF6dcx7tz
iqmv1WpXOLUtaKT1bQSJm9yOt2DczLef3K7Y64aNW7+AQaXoFKa63l1wTXvbDba+bHdn+yMh2XpF
SeHdPFhXRPbeng/cqTNOCKIxMBSdRrPoI8DQ1kE/7vmVd4Et0azMv+P132ehcNhLWN0q9fiOvbdF
r5riVV75PFiu5aJzCq+2w/BR2Hbvr9EC6v/s7YfHh5PfoSP1OQaHDxg6/MkXd/e9i43nuR28jIM/
ch7Ui5lVrGHV6WsIjfxsV1Bybg2hvogUqYQAA8z5anTOmaMlnpCTYWW9rBusW9/sefmlxZr0XDBz
hMc+tlopugoW9xopEoKBj+NWvIB8Yd29ifUWo/W8lORiVDiXypzlOsotqQbZ0BMyg8fd9vSYRbZ0
Qjedyjlai2HhXBJzik9Jq4MpiUqy0Oeu2kVr97DlWnGlrfF2+xwv9oHOhLGdQuDV7tQyg7ANRpCi
2sve453+dIqdbmWXBu6c2g2wEuzk3Lv3ir0u3AAHWzcI796jBVr2NM9/B3OaxRgP77KhSjexIzzm
F2JXa8pidFvfxZf0XA5zdqWoqMeTNUFfjJHtdrX9iK1XvmG7ZI27jc5npzavdLyEF3OZzJOla8s+
rifoNnb2h5eiGICG7TWXI53notdGnBls1Gr2HxfdtAfFfwPl4N60eTc1DUBufSgmaDilU6TjY8GA
1m67zTCLjY7d2KJtrZ/8miX9HLekMXFB2pe1HoeQFjYE0/Xrde//qNZ7jvcthXnzD8QgipX0bdFG
kvQkZyvhEfXoKbZDgTfxvTQgpM/FMBCidZbcFyb1vRe0Ju3QmrR6JA+vLqiVwCi04RNS874VgyTT
KKXnNKffatM6jgbih2f0V+9qL9bQf8vNqizFrjP92CaMcchzTIBDHFiULK/YYEQC+2bQHHH7DC+W
EHUdU0+6psqSxsYe0qTFkgIGw6dyCgyaxk3t6WOInec1SvgpYg9uBmcpUp5LZNCplUohLiUFUeOm
QROxgIYFPCaRCdvvBU5Be9EXZ8qxAFXFU9cN1ElgRbWwNRjx5bYBF/FoJoLBo0bvBWwbkKUnoSP1
VnsF405nJ1h4+1c32UwQ9c8ZIBWTmKdJD10G28kfSrtpCJ2j3XBZ2Zai+vn3YUCpjWKjDxN8n00f
EkTZ63tsd852+wNlD+JWghb9fKYWA0qCIrTpKKi4q4yf1ZuEhRAnyclEB8kTLm8iz/MYaIrjvlWN
qztsvPfdRGq4AyrIoDfgvh54ajHwVIulBYIDGLFywFI0OaVvPAtrwASvQEhPyx+gPrMfA0siCKJL
s9VoxnDbP0mPa9l5pjfvbS9fzDzNnEJnesLKKmnMpIAYJJRV/7h9f9+tMIaBVad3LiqSz/Ym9m+L
5CETywDZZ0LRixk8AwyQ2wZPWdmNGy+931QpwWPofzSkzmDFYDadYokQ93IUiLpCdwE6Nm6rxIEj
ts0lNuqxldL/x9qXNcet69z+IlVREiVSr5J6tNrxHNsvqjhxNM+zfv235H1P0mZ0mrVz7kOeXGkI
IAiAGBZAIozt4Z2ga8LpNZlGrHtGVIzZMlPNDEuwSMGERTIJEH/xovJ38I2H7eH9JnJ2cIwAX3Kw
kFSeP1uNOM9oCsYJGxxpGwYmbjHGv157b7pWAPEvi/0+gq4/lf03a4JpGttRC6tmIYPRTcD6zXa5
xXJt5Kp8R9ZcsxiDS7QEw5TVQ88zvB4eAMav3vn2UfroW1eH39wI5ijSakMNK7aYPrxNnk/V5jSG
APXVT/Q5+1Lufu7lUcy6cf9NU7BL2HFUA78eXCHd+FxrdhvabJN+C0r7HvlqiW9ct7e/iQm2adZa
M2xTMLgQO0WHy7dpNU1s/lI6kwg2aeyGOE508MK2b2ilvrs75PslG46+vwL73RwJudXw+YycELeU
nA7+bICcgmjiediU9+lV/QQsF1dCaM2kMxRHF3BkiuZNQS/IEObphG4MjPG6/stN5iKxj7lFCZU1
D3VORdCEEVMESdaBCkoJFpL61N7oG+zDk3Cz2lN4TkdQgjitBn2qQOdjjwzARh4O6IfFvO+3b1ik
LmsGXW1OPSMnOqpEmwHDn4EcsHfcbYB44mH7hdkdelhO0y2aFZj9ZRllsO+al+mmNOybzeTVWJqK
keB9frqtvgLv6LKoV5Ms598kaE6GldBV2CwHOrqnB0zY21gHi6YhWGSAkf6wPMm9o2u265yg4MuM
kSU6auwaog9tl0w2fUV0kP1EhWHYnL7Y0emucNLtw+HuDnD6oxM/IcdnOEBozyw0sm7UzSa3rx3U
zmQofWsW4fzDBN9UGqOi1QU+7KlGG4glxxtcs2/nBARHNOVd0Y3lIurtqXFSYuu7f5AN1ReZN1pN
f5zTErxRb415Q5Z7iqZVDA4iA5K7hwcA3pKX7/FX0y4OJcbtnypf1oImk+Ly97OnAG2H0egXHdex
c966TjeX9XU1G3nOmGCAtCwNm+njlK6eX0Msf75jGw/aGmPTvDQtseYFGbMszcI2OqAHCFJkrUqm
ESHLQ90dgeekbdvl0HjicSYJYlcjynNSgtx60rVTjpGYhytgDL6+5i5QbTbWLnMxuSwxrzKuBBEC
ejgcjRykyO7p9EYfkq3Erq626pwzI9jv2Wgxdp6CQnnfbzBZsABKSPRg3UX8PhrBdFsLQD8LQMJd
7AYWth7QoCPvgV19XJyxIna1jXNJ9djqF33ebqfTQ/jl3f6+dDhhZvXntN/HO9nx/BeT/Is1sYNt
BgbQSOYOXun5tAXmImzh7gYh8jK4J8t4rNZ3zvkTzLGv8d4cVfAHYIyH4jawg2MaorneRi1wh3WL
zn1Z2T8BfK7cLN3MPyS6uJrLPKcvWN1lyieeNdCfduhYgFFEsypeATLfu6iDGDGfkxFsLzNa5s8t
1AVzL40dnNqlXiLRyf9idH8fnGAuUg60ibgCL0iDYGu2nXQAlYztbOuWu9Y5/sQY3e3PCNsBJHdh
Lfo7Z06wHSVi9borQBfqAhvPX/o9eWveZGRkMhTsxjT+x/Reufz22bJP3bd2T1t0pcU4NSAP75bu
GQlva6+3c94EU5KpY5hqEXjD0oMTlv0VdvhNxphMfoItMU0/KcvFWRZ2ekNRAfkYXJNpx3rg80s7
RLhmo66TjutQQei5sT28JUdMDcwewj3LwfUO766PTndFr7QrzEhIpCjhUIRvNnNDgcWHSbnaqlfB
0XKqbbS9AtSihM669//No2BNUCrWOnWGJK9QyRxbe1CWJgoXuSxAaL5lLarh8n2Mq5MYZzoiAjnP
1kiI1YG7BTUNvUcfQIXYfYZxjO83O+9lE24+hjEa6UNFciXEMVZSGhNK04tcx9ndHtBaCNSNe+Vm
6e8HYrW0Gi87R8HCJMM8sUKHfNGagf2x+h572BsHXf4vy66GYIvOLuygvnyoMn8kQj2nGiuR3QCT
mA0GDCR87cP7DpA53gYj+TKRrlLjKuGGTlW8aE0qBJBWnCl+srB4mrdIEaHbwK7cr8buCA7RdmtL
uFsT6Tm9P0TacpouDyAg4R2RPGzsB7SGu5NuG8412R4dDCpaaISR5XDWojBMPzPN0Jfg0lA/86ml
ZdhP2OkMpd12rwwN6qXs2q9p5zkJ4TYacRWpeqNCO133y9uwvZcY59Xg6JyA6LxnK9CMFASQ81oe
GWjLwPsZ808bzJxgn5GE3poFPScnqIZS9FWrRBAZr+0+QK/5u4TAao/rOQVBGTojHDH+AQqoGqNy
92ZnSwQEEMHLSielI3hswJH1fteDDl72z0DODJ2HHbtF6AP8Agmp5ZPFyOecJcFrh9GUIs31wZIL
w5hu1R1Q83CVZBm11afZOSXBVXd1FWKv7LwYJ3QLqg0g2mm7WP7QPgLZ15Wj3a8FB+cUBcfNWV/U
SKrguCqbPiCgk3s0yTUVczZFW4aJMYBEtzToIXZENI6M9Vf0SNz+fLp8VhL9FqsKeVnpMYtGCHDa
hNGWq/KF0OvW7pfVESsJhZI1RebjjIx2Q+qnJN6x0Q4Vp46cSgWaJEtdzS3Hh8uMSQyRWFwo6snK
h0WIQOuIAUt13DuybQ6rubwzXRD9RppjGhn3asl4PD+bDgVMJUyRt4kerrGVWartq6WMc3qCqaBd
kvB+MUbus/pMfhZ2ffiCTtVsRwdnxnjR/lio9mMV2rf3P6RXTXaMgv0wmpnOw7QQdwfsbloQG2V2
Yy2UO+dPtBtjNaUagaZgdKK5a5xlrVp2c73HKll0OUs0X2YQTcF29JM/aWm4aMjzaQQ04/aBu3c7
e9w9/pCEM6vJiXPGBKPRlDm21uq4ZUB31/fNd+Plx2VtX41HzyiIOYO5x8oE7JYGMyf4XX0f2RgO
vr9bJk/QtoDOvd39gGWrV7LKrsTUi4mD3BjnWY0hxGh3K22GlJl3cWZW1fukIh1+/ck1vl+FB+Sr
UY3sH6jhpCng7pDmkVbV/ks0+MteieNsYepzQwk+fAryYlhpAiDYt2DzAsyWbxunOcg8s8QEiwO0
OqDHRxYvEU19E93cy/CkZVZKHGJLVFanaNRZ9LxAfJFssn1jn+wosPXApj3w4rsEQYDsNkvlKBiM
MklGHZAQi0piy/W8D91lcfc3LBve36Jz53+8zuLCJ9KPmTmXuAGIb05b1X2osG/YwKbwA0zVD5mp
kvhocceTbwxGFWsf983Ynl7DH8FtcpM8FAfYqv8PF0EwIKWpBVk1LuRcBInPpyeye7a2seoEhe3f
oSAWYevkZZMiu3xi8oDV/gyI2A9rjMzL9svdjj7sNsfjx4CeFOlN4l7EdEHFI33KGTgc0FTzfDr5
KDMXm70Vb25l+y8koQEX3ihV1rYz1T/Ozr8pPKQHZHWd1cr8mTkW0wM9L9BysDyDgBaPxzIQ1V9Q
27pHuUDmW1azqeekhBdKklXlRHNcM/R0AZgMb3OkbwMsQb3hnm17L9iTgm092NWzLAaSQQnJjIu4
/AndxGGgqWAUgBDb1K33u52zQYcUXjBLZ4XkEfOBnHzhZSHmBXoj7o1kArnOQaIaqXFsiB5tjFje
7OyvXv4Ncdf99PU+vS0XZH7pxNkqiMO5sIUIJc2YOTIG+omdowOHun5k/8QjQMKnLGDgQmwC1JlI
UfTFdqK2nm1C9NrL0tNSHRVsymQqDFuWFh3FE2Pe67tHdI64UicuC03EfU4qUp2RWoFOvX1G8wje
nQ8pKtG+e3doberaKK46G2efKI4sGSFTF0tIePTAHJ0THaSflz6c7dsBS9DgFcb9sll2N976251p
j9iZ4jnXGHywmyvF+5EOtizjI1gcpqoAMrMA70Uo1bAdWTjOzE9HEgdh6tHiWpsd7PdRvsXKpsic
6YEy+7LhFkKyP4iJ50rqueRqkHplTO70yrJ5W520oZEEtRKexFdqVvOC0wI8+YZdzPZM7Anbe1In
iO26cDCi9z9xJT5Uq17xM0LAldmldtqcSvXWZJIoWnh/fEgOE9ucY0jOpER06h3mUYZwzlKPxHvy
rXm1OjRMTO+XGZEREY6nbbB6N9VBJNN7LL29U7PEMWniTNZfHJBJmWoBuI4BVVTIlFVgp+zTIvWG
rLHN5DBy2+jfB9U4MsXYlpnmpFkmobnGnGkwAzsb0B2IHOPnDKNam2yc+zL1WIyWI/9Q8mAb9bHb
mJKF6WtKfk5IMMS6OWiDljWph+VSTkKORfSDmLqEm1UiJuD40AeGFU5ioGAZM2HGQkQLQwjrvdV2
VnC8rA4rNFRAC2pYXcN0NDkJJqrReReThmQeo/E2r46ThYrCbEhuz8q5qJpKVVAggBT7MJRnLRL1
EKWTYdHMywfl1hwLlzfcYcZLPO4us0M/p/6WKwRCDGNbFqOUit2Wfs+7HOsLM6/txoWdipUSCsvJ
noUA/1DQMExJLcqxY0G4P9xv63go1cxTm9tkKB0e1E4anSor2DaGBHZ77XC0/9BaRPdZncfJTPqY
4HDy1NoM8aal1C2Hf6/KWPgBYRELtFR9+YizswkAqtX7pZ55jclaL9eLdKvUPfFo0wfby6ezyg+8
EBaSIftPRUC7OCe5ovVp7kVk17aZ21mHCI3z/56Igdhk8XS6YYlCi7jB9TaPcy+IbtsKQEDLujVV
d/6CCmUUkjM1xkWsBhpkZgjHlnuu0uzf1OTwFz+PERCLUpUARUc4+d4a6q4sityrw41qnFi+o8Vf
3HyY5V8khJvfsphOSQwOhnlD5+c8PfLu519wYaoqWtUNrupEsJIJoOJIqYNEVM6OQmBZqOkQQ6LA
a8bFMIGDCEBy1TLFYDXOVQQ4Pag0qukOkW4r2q1hvLA4+pszt7A/CtkKzcR+oM83BWDgJWsCNfem
YmPR5VD6/Ntlia1ZF+M3iY+kxtllZH1T0TTRcs8K7gz62OjGbo5Mm2ACVFHKzWVia4JbpGZxxIWq
JVrllPEayRkr98YoP8Q0dnAf1SJ3w7mXXPw1s3xOSbAxnaqUc9CZuafaL4Pkvsu4WP5+JrLIzGYa
liz3DKzJpacm3DTZaawlslo5GOzYggpjLRIGzT8AB86oxGrOrbBUUm9OX7Gs6aDm+5lE+yw17FiV
PL9WOPpES7g2ZDK5EiqgNRzpFLktcRovVWXavEYFvsXApBlQfy1DkFutNUqh9HnmEezItCslwGrT
6jtmpzSXkcyXyE9Mxy1+c3Flv8gJTM1THCbMLEDutQkbu0GCPau3NPDttt7R6sEYfxi1rU92Fm95
4NGdqbjN4Fl64MCMuGTaKzIJLFonuPJPnyQ+i4IizmILEgj7qy735uFLaO4vX7EVxQcJhhgOne9o
ydA+K+ec1ro18zLztAkI0sGdWj9eJrDOw28CQpRdpL0xhAsBxho71g95fTNY2/+NxsLkme5XrNan
Rqkzr+P3ffA4cN/GFbtMQ0wH/D/9+M3IwugZEbWjPRZzIQzRDLNzNDVq73ljcdc0AM01FlX7RS+D
YpuYargByh+yHwpRtxFtk0M7WimKbJrhdHmf3F3+MNkJCtckyALOkkXAnN/n0w+lf/vffl+4FxFp
JwpQ88wz03ljGc1VFyaSuctVHeHL5kMOnExDbNmZlSYxO4KIaGx3/b2iHm//ggVuqgtYAoYkDOHo
+jFhgZLg99UQzYzhcWxkN3X1EM4oCIfQ61HO/CkCgkpXO1mEsQHZw2FVRojmyT/PIDEK1uGeAhN4
e54Sf4vGI8lfm1xiC5aP/MPcnJEQmEABzsynGiQ6jMxlpdNpW3I/8UbiD9dkpRMdmyKwzsZSRbgm
Spo+rjo8UKLuG2lfG32UEFgT1RkBEZ1p8rtBJREecxYtd8rQnTKTAJEt+XlZq2RkhPi0MZMgHkyQ
oT2zW3ZSUbNn7mUaElmJe7OmgerKOGtgJehslT9o/MdlAmtnrqsArsErgSMlIdzuvO8M0i+yQvP5
XrW0d1O5LlkwY4u4rLtqlRcNL3jkJUzcdOHJoOaUhSgn4x1XPo095h0M2XTw4g9FBQYayi8Kwoko
pWGNLAQz/lz9zFmSYJHqoaiaB0afx+Q0s1BGUcaT9tkp1Fk/d0xbeEoTm6SPaSdzO8s3/8mTbhma
QS2OVaOfKXRZDOiTgWVeH6S9W6vhu6XV7pw0uq1j2wlysYS78Ww8F2Q6EJ9vL+vHcv5/kgdEHda3
6gxv4s/k86mcp5HyDGFlifRlGB6rnh5Z/jQPdFeTMZc8YdYF+pueYKqDucT7yYSX7Y3HuHzve4kr
WNV3bE39Dz+COButmwtTwe9vtZ/0+UXy66smAQJHtgKjtPxj0OosRjC6lurIWGXeqGwNjv1j5Cot
ZDq3eiRLdoIsu1+hGJ+PRA/w4CpYkHvZFL9VKVLLwbgxm32Kcoss4ysiCH9EPboB3FXMjCM3L6J1
qkkXDG2EjMiQ9uHOp1Ng91Mw72c+9Y5qKL5DEsO8x0g5uij0It7GTXVbxvFLzxWsdyxn6vRBELiq
FVv7xG9T7lRlFDlWN8recKvCNxHLcg0ITRiH/CyXzCzrrmoTvLN6w27eY9JBMv8+7aGhNxQjENha
D1cpRORjWlBWZzkiicB31NlyCtAa46fLl25VSc+oCO94rKzXM42CShm4LYac6PVcP/Lvl4msi+sf
VjAMK6ahYtVSJ2yhzD3WHltrGw33bSwhcYmPhYRgj4kZD0mwSCvJN2N5zOmpLB1pSkLGiHgfkAdV
ghBUqu5tKh/7+rqrd/+brIRHjBErOsM+ejCi3aKWY6nHed78BQluQbtQFsB8myArmhdFzMM693zu
X+uTEdlMIaGN/Jd7mdDqoVh47GEJEaGIuT9fk8DXq1nJ8ZwcaL1Vgduch6qNeQvsz5CE9Yuair5j
ebpzxjGoh/z9Z0okbjWitrAdrM0dJdjyweX+D2X6PvB4H2bfJuZLeFvzHucUheuZ8mmYyybLPU6w
0NR68qtCElvKeBKuJu9LLAZWQEEZxn3d3wBi3W7NY8U1u6nRW7tJ4pfL57Vm7j+sjcEsFU8YQYpp
EJM8sXBPR4L3iz1hFJe7+Sv1Hy7TWdMLJNmRYQekt/qHAupDMbOyggLOfF/GX9Krbt4miYTI2gEZ
UDqAW1KMcIruZMqyOOtmCsvG3vUYLePxX1wjJMA41+DkTUuECm861YxZCec4hnn2wtKqBmJaFnpx
380SVRCbED58o4kV8AwlI6pbTNAFpmO5vTLDKhjYsGoXt1iAtw3iaEM0ryTq7Zy2dm28Z1z22Fwz
eGAO06/IvWPz1vL3syijigtWNuGAe1VNmzIOHSt6j+d/n33XUZBH5Q0r37gpRussjAegZ4yJx4zU
vK/LYNzqoz4ey7b3ZTHuStyOANckdMlbU5R4PjMEsJhuCPiUeEXkb6sw+qKHWAuute5c7UZ29IsR
oQYZ7FZ/1EbTYVZ/a/adnZ+4Vdltoma2ZqFdr/C7L//6Tnz6sEWdzyRtDn1LEqtPPFW1XkKrtyNM
XppRvI+ZxFaKyIOLMn0iJRwqJo2BKNx1iZd00zYndhUeo/mx45at619Ufe+XnjmmrhltxiSG+4nc
v2HVoniaWbhAH5CfZ6wWRk9SH5kS+OrGnoKfWkLwQjtosuayFeUFn7/pCCYa9cLJakwj8bJh8r+0
Q5YdjGh6aHqg3l7maJWSqWENCsENZUSgxI1ZMYZyTjw9yF3DeA3D2i5Gc3uZiggr8s/BnZERrEBf
mX5aalrimbOjMytykG2w59zfzmr/lvQUNqDaJG196gN6TYphy6x2R7URK5LJvOFB55CBHS5/1Crr
uLow4xZchghGW5vmXLEBFwroerZ28P3EjiWl3xW3BJMHTD3AkBo64pbPV2NOlQJ9ZiruLOHRvs5r
NzXGR7OubjPSPWHrDZEo6CpBri/B0VKps4S7OPpDFeLllniB8jUsDJfMdvECOCs3GX9elt6qOTqj
JFxF3UBsbFagNE0PGvBbYuBBY52ZyZHsxxrF4eEyubXMso7EHv4hKcJgdT+LMk6sOKxiJfGGmMyA
TM/ijVECUy/VSeC0Y+pjr1nSumroj5hfTvsDEHCrPS1zdA2HyZtftqMbYuvk39wfS4cguE4NS8zK
8kEbe4Pgs5r8iDqzXc21rXX3l5lf1dQzIqKsp64L1dkHERvRIPUG1blMYCWsoQh0GQpjiAn+ACzM
edqXscoSL55qy6XTbbdk0oLyNkTNcnOZ1nJQQsALWhSWHA0eCLCFUC3H7mIylrBtRq6/1nW7D7vm
5jIJcSpjMTegwRAMIoqC0xTeCXHR94TlEFg7V4ecZ7bf49Ft2laTOLmGXp/qqUie5gxQ3mb6og2x
E4yjy1CAGNTCySeUrVrZN60c4qdv0j4rcKUZKNRxYHBYif48R/M+RdMEzTC/pNvDeJ9pQApWe7dv
r+u6gTKTb7FWvFLYyoRGkmBixUx8+hbBLrU+us5JgD44tBPSg9mnzCbJVB5ZV/p2OivZdszmYXf5
VFYPXqNAT0NSAADBwqHkUVgO7YBDqYy4ccqwwetDJfO/t+oUbSO/qAhixvbakneBhZAs3FnxF7M5
5P7TZUbWYtpPNATxDVFjpbyE+LLhMUJMpSH2IvVPHvz0CXfqqXFCpu8VgNRcJrx6TTWuWsay80YT
53OSTqvzDl1YHiU7MzuG/bf2kTQSImuWFtz9piKcU1kACxhjWqmnRIaGNoyx3aRplOzrslVTN+rV
+YqZVv01HuL6UHajco3sFjZKKxUApxU/dnjcdHYR+74k/FtXoN8fJhxt2hRhPhRx6jWb/kaR+LPV
63nGtXCmZtdMPowg2jZJbjdG5U7jeyRDy5EdoODEBproTc2hOF0QbIIAEFrTzwZYtxYPJX5JRklw
GSRvrTBX0Fg7j9tAO837ft7X+r9//nzSlOUjzsLhtkmGLg6gj2N3rILSNf0DTxOJPq7aKjzgdNWg
KE1yIXRMugq57qVnt419x+i2MJdx82alx7z4dvl6rerXb0piu5aWtTMOH75cZcNx7u7iyPwb43RG
QbhaZoC8/aTBOLk5uVb7m0K2iGsRxh/O9YyAcEWCrI/jNoaw1MGAdT1mmOPM2E1MHpbAJKC1jQUz
l6W2fj4GMZkBjH1VzLSbherH4YT+1rnPmt3c+MFtk/m7wPLtDMYKUXwXP14muXpXsUSbokRhIWAR
xFjADEIh8Jqo6EtiXTVmbBuKrANRHJT9J4g4oyLIcjY5MLRGE55kCD06OkXsDnlqj5TYpTbm9kwb
7Jpv7jsEoEA6De0haewkx5ulRx7XypqNbgCbwcBOsnp0dbRktYabdz5yLd09UzH6cVkqKxE5Sh1L
+V7HcgZDTI72Y790A+F7ozK0zWZyh/C7rh9T8tyeTCZ7Cq+egYlY0dCRiwD4/ee7H7UxWOmWeJzX
JwK3tGs7zanoYEn6qGSElr+fGZmejaTNCsRNaB1wDHbLWrw0gkkivNW7f8aOYMpCDcFZaoKdhOzR
St9JYh9x5ucfZcKh4KHNUXr9mG8540Jp0HkW1+Ciyo9qlTtqfkjyzmkzlGAe8sh0g3Zzz3LZe3Cd
LYuibQRNtKi3fRZekWZlg7gz8TTtlrLgxHpL4pRXtQ5Jtv9QEBIIKWMjZhHgAzqrsEed2VpEXqPg
Simr1OahN1JZIL3c7j9s3BlFwSFMuR+V0zKakobKvjTDzO77DetyRPaBjZVBe3M4xCpx5zD92lSy
DPBliRp/VISolpKEgd/azA9am+2LSuJVV133L/4MsSBUxw1CvxH8AeTT7ubghkf0S0tNm8ay2QQZ
M4KJ68JutJJFlBHqNSfZs1X260JI1SktmdMRoqqO425/2ditXyiMU2BRMYonqJF81uw+UophTvDp
RdU5ddzv+sJ0w2k+5LP6HBU6JkD99r62uvuwDr2wk3X1rzKHDcLIqVLsmBHz2nxQmKIugzHNlDa2
hnGVu7yqx7fLbK41XCJ/je4IDRAk4FKwfpYWZnoa56mHzKczo1o+Asp9NvBqDDSnKK/QQtdOsU2P
dHiI2nmT9GTrp+G+TXQbDV3bSa0OdaxuxyryhtD8dvnz1oRw/nWC1SzbPIujEV9HmtQOGm6XydNl
CmsBDV7zZNnUzBHoCQZM75ielBVmgbL0ENTNJo6qbT9MNtkjOsB7vt/nNHYv01yLaM5pCiYtMXle
KGyRefAt7qkTJMBQKR98iDNpfl6mtarHKmZd0BBhaXATwiXpaVrHTEX4xPSnDA2EWWUdimB8SXrD
mXPzRPuNWgebMTReo6SQBW/ifPaHXzonv5zwmV/iRRxmPJhSD3NklPFkh9I9xtWqXV+RU9veBUro
jiYad+urChWifAh7u0bywO1CN+zqLZo4txZir9mfHZrLdk2s+X51GczgfGk8Fos4atgOYWZAOOq0
LaLr7CFpJNHF6lseizE0Bu44OkWESm+SmHpdWHjtFhUWm/uh0zd3qlE4WUDuGg5oGd/fcEACKb0k
4lgrZqAM+5uyYMHUFFijvUZgfIfZjprJDofrvH0fy/dqfNf12SY5OsyqKwVhperTTSMzLv+Fd0z3
EYY5CNS6Px8+0QJe9AB28DpSOqy6LXi+NOQ6/TQ7s4aedSs7Bu1VHfUS6716w5ABolj4hj43MS/e
ZsbQ98EAofualxmYi2l0pytqm/FmV0WyIcZVNTojJyg5GjjSGtixiBiCu2Sodkp4a0nnSmQ8CZZ6
jmpTLWiHtImOfbaVdarVb2p2xL7bg5pkm8tmY5UYZrAwUoi8MxWBiXgxVJiSg+5oteVEw6bGipmY
vJZI5M2RxAfJaAnSA3gZz+slHxTlm7jBe655mxS7w+vHpFUpuRVrwY96xpggxTIZ4VMWYmHWbxV2
xPD1Fu2+Toq7cFmE65b3jJTgvPSoJwFRNCQWzLesLq4S7co3lE0QF87E3hC69jF65SuvLHtJhLeq
jxQIsRRdntofA66zYtamlcPoqhx7UYefdVQ5Qykhsuo58TrTUJamFuqVny83T61CbTtIUg35jgfH
Js7cpIcx97dt/4BUot2qRJKrWT29M5qLKp15E4buMhNYj6ln1YdMe80ppqz1bAc4/rvLh7dKCKJD
TwFDLfzDsp0RwtAbNhy2FVx0Ok67Yup7hEHl7DYksOy2KyRvjtUD48gO/lN+FpE4wjaoq3aAH0qD
zFa1xz6qbVOWHPyI5cSHjYrmVcS0FDHtH5NpBNvE2hJWcbBSt+VNd/AZyrFGqTpZx+3GTB/rmBT2
/D1u0l2Jdope3YZZsp8Dt5i4rLS1KmMLDkrD6DdkLBxm3ZK06yxoad1dV00227zobErnjR4jCLh8
nmsC1lTM13DVJHgeC8oaGH7R+RpFFISOU5Dq+8deeuMXQyXK95yIwBDVSNtEo4Hp/7B06/yYoafr
MhtrpvKcghA5qkM8aG1o4gSL1NG6H2q/wy46u0WdV8Pw32Via+ejUU6wlAZ1R7TSfr5sk4WXdoDw
Dc0nhVPl8bEcp0MTXusdbsNlUqvHY6iGrnOGDucPPM2z61aihQRBAE+9xIydWnPzBt1VshFAGREh
Es5YO2WhCeEZ1mPeYzlstEmz9H/kRHBm1FcHFukMuBb9kSuqY+YnpZbdnFVFOxOXcDJ5gmGgsoa4
yODwfZVJeFi06A89RqO7iWNH3GYIPMxdHBvWjMnC3qwekF516jl57Dp6HDWya4ryexBaEpKrio1e
bWLgqU3QYfdZ13qtVxIdb1EviirPMNFaox+iEpVDdDojyXlZ21bFZ6J9WGUoesOdfCZW6tSvmjbB
cD5p4YsJG3Y81kuJr1pVNyDYMgyDYt5J1Ok+0/NQGTPMDSZW7sRaRR1qdir88ZDvLjO0elNNjvl0
OCtMawsZq1GJLaMmGFG0Brot6VMdBtuxS2wWX18mtM7TL0Li4sEWHavMLzDmVmIPSN2PG2t4TDpT
cj4SdkS0iapt8Gaaq8wzmG8PGX+r+U2YVpvMDDaX+VnTBJ0smDfILxp/DNAnU5E21AwyL2hndFyZ
AK/8jskEmcKtaTeFa0dIhlQLEcWW9jrtOhPeZ5j6q0mBiy2D8j3s1DtaozKe+feX2VoTICy2bi2j
7ugyFhScD1kQYJtd5lV17eT8PdaQPVGabT7cXia0Wss9pySYioxhDGEgTebFANpxtClEx7TVGLcN
5eY2IByrXqe6PdAg6TGHYb13ph84nU4UYO9YXqxUptNkevAX9+H8qwRrokRYujiOuA+l/sT4D5V8
QzkvzGQAamu3gRsIJhBhYzSDCsxrQ56FaE6EHUnKjdkeF28ytDJMoTVrDIgK9Omiz2vp4f5srcyU
c4ByYiBQK5rA5p0bdMUra6tjoymbuENOOlIl12JNf3AnMC1gcLRCfexMPnPHtRG0OeqIGQYpZ90O
+xtN547aYQnF2MnMpIyW9pk9NJS13FjGxdBt85xHmy6N3QAJAd+f3cvKunYLkebDVD4adjRVbNpB
5FQQZTIyT9dGLzZUzwe6ldq0uzQ1t2WaSHpg1t5H6CXDZnA0QaOjWzDKVK1pmbVogp4yQGmZnXnd
jM96Z12FxpWOFiD8r6M1mhILLe4N+Ui4oY9NMzH/xAA7Itx9GqbmqIQYszVCZJXC9taPmi85kgQZ
13e6gYztnDtZEZ9INVyZs29HQ/MX5sey0JGNlJpKLNHcaVMcTRrDHK41VcehYl+zWHfKpN+zSlYd
WtUeZK7RtIyjRcvXZ+2BTiaFamC6IZ8nb7SGa4bmwH4yTlwae6+QQjUGeEEczfl41gvnmbc5UPkn
NJrz/AkL+Zy6G90qZ+gXeLysp6uE8BJEIASIL0yxfeZJU0sjrxhOsFJPBjdu8uxnPh0Vk/37R6dB
MGkAIBFVRZ5DyM4ZDU+QFsMUBVXIIUBbY0YaoF5LbPGKkfxERchCVnQMG95jcqJE2ipmt5EBDOji
L0LWT1QEK6LPbYi9wTicvle+9OjJNJV7TWmXAmHeRq7PWufyIa3dM1BcYH2sDx8gnFI5DYMRlcsE
DzM7OzVTx0puTeNpMuHRy02BXWlF0NsV+RoAZg4DOof/I+27mttGlrZ/EaqQw+0gEMyiRMmSblCy
ZSHnjF//PdB5v2NyiOWU96z3Yqu8xUbPdJoOT9//gKVzhXAgpY+8NfSdkvzcyLiuz3nouTyQIv3C
Q+PfgP8olzSo52atojIitqCRygVBaVzSZaKkjBrPIiOo8cvIAsDn0P0dYZKgFlkAzCYSv7QMqYjq
FBmsZoslnRJ5AJjoKI2jRE6dVjuVfFfmSb6bQjlftaNaEC+Vfhd8eQSiVsXwNIvUBF4AygEqiCB3
rcFtJA+KEeuYDfGndSU2xC/Lp1YKrCxjbT6ZP5x6qymADoGpRXcMJkQpwecVgDaGsp/vAuMZm7mn
dB2pW613pYgRlC9dkwg/hmwNUkgGPYpS8mJRqB6X7dQytzOv2SA/vI876fHvxfqSDGUuhkg1UJCN
81094aW0wvoPo2fMk8yaeXNkF5xQRybq9QCk8yjf9V1ChO6rLct/dVZAL9PRKYMX4CwfF/FTWwd8
rrVgQi1fQEA1nvnu6/45LUQX8yz4f0lQAq0NjT6FmITdCRhAJuHYVcRoJrQn2HE4bLVBtriy2HKp
+nKf7lLEj5wvZoQElFYUpIaueQNIvN80mgKQjbySVkaRFqsilFoSeg1w8HkdpheB1moYROWllzSM
IBeaGWeRZOuRJq9R+oxMvhgBWnn/w5Z0DqPYGrq+MemIZnPqu6o+6A1kbXdiOa4UQ8NjZHJGaZ9P
rLzYUvc3dtMAA28O6+CiZ1W5uN5B6Go8CKAKQqSsR710pngtlbqt9YapNyaPUmofGi6Qfkz/wWgU
x9N6a8zDh14fTLF6UmVWs9SSSAOYQMMECOABkE29/qJqBHqEH+b5LiuVkuiV7JuB7HUMn7dkAi6p
UIpT9b2YdxJkbhjqCvazUkwxABKk7o2Fc/82F90r/CuGCCVsxEam5pojKc/FUJiyHMmgLw0bOHq0
mRXhXKTseSAYbQvBHcQtNkOahaGt1XL4FyYcvXn6DHmGQZPvkfyLOy78NFLTrMpRutyM4iZ9r4uC
MHR46TzxrtPwFJGwz4nOc4x9BpTvtsSt1ZwVJqup8qxgYDxDWESoS1OGFNARGhjJ0d6G+EvH/j2R
Ba63SATJBrgiwHbiDXJ9Wwbv1VKiDSASnJATMMtqn3X9v7gS9MOgCRTVJpwXZXmMPp1yhDwFBvLr
nGjJvuii36KCicTk34QL6JBSZcywSjoKBtf81BFg6JqmLHZRVa+ijPs5ir+ENNxCee/L+YL7hoeQ
JagVqmjY33pNaIz4ELhLTQ6UnMYjRsE5XONvdA1Pi6i3lPTHfXIL93RFbrYjF1KtNV6KPFid7/R2
JF7+IcSoM+Xl39sJTOR+F5p0BHZ0+6w3pCUfeDzkGj3BWVOvfDdUYoYXX2pvUHXMMM73I2Nicub1
ghePDyDRQ1Hsak5f9Yb8EPjPRRvuVYyvTnVh5fkHWmnNLKpI7WH7TMaZcdIwtGvB8KKcBhTZbxRR
NHhcfwQGKbIkbOtip+fFOq+qTcaC3l2QEAz4ISeO1s7ZGlGqhapFm7RRUuyqWiGldwjkle9nREoD
4g0s17bADpLVCCtQJ5M0nR4A0VQ/07VkLJAaEaTJgvSX70oQ4Ml2Xw6XmEJVXcHdgchNT3cvt940
jSLshdFgNVApZmu1zyKny2SBeAXm/PQpkBliucAcYnFUmMAdgLNpWP4Udb++A0jbTkkKO55a7EyJ
xH8x+o6jk3FV83ikRD/LGgFrWYzBKDCBYeirpuDiTRgY3EbOh5qhAQuHON+SKs7DNJpC4+RmFd8i
qYt6SYj/wcF2aWkjl21I1EmVnCwLDaLljcRIGiwdIggii6ahOAQ81WuBHxqj5VIvK3eJV31wwdyi
bnir+9KxYKXQdI+Bd2TqMPlIwyGGnsJXQyCXu6De64DeqAwsSsD4x99TQY5M/26wRJcUpbqx4kVZ
rkXVTgJ6rjY9oyRccfb/RoNS3sgfxFqK4mqX5JK5KjH/J8SMNoylC0HnAF61iJYMlc6ANd0o1nof
VvCKkatP1e80+jdD3IBqwkwY2uRwJ/QjU2oEpWqlosIks7ryNc4SSt9uW8+9f1qz7Fw/zMAEP2e5
ZTwtAGh8LVtZXtUTkDzxSFf9XSW/q0JFKuxG7UIW4CaL0qxaF76jiYoE3j3IMXrxpEVvqYcZO/UY
c2/3Gbq9GzAEO4CrwWPt5m7qSFObUerg3X8KI2lYT3LWz1NphgK4Tn6LiGjHxZqlaFYWqwwdYVGg
Qi65VEM/aMFAb9fYUXT/dG7VHE8V4N0jvILTAVru9SWgYWFsChWfX3krzchI07zoAcNGLtJArhZZ
AwmCRXdx82WGxLCv4Qaqkx6+ALqYF5/vs7F0RrAh/yVBB9hiVfvloEJq9ZFk3QsA6O4TuBVWoFDB
4M5qAYdJqwXW5gRjIgv5Lq6HigQq3+4qoUBVvigic+D6ieEnv0OKaz28JkhpRzH0GEsCFM2u6kx9
XBWFVT93pV35DrcJs73QMQSBxSAlx36WyQOPeuVOzT3J1OXSWw8p95bxaEyVqrRiWMxZaG/ZAwoE
Zrg1hPjzhV4of+pxQdZKE9jjpN7KGoxayYgDhL6yxe6zlBprEHKOeGPPsG+3Dns+VzS48AivFIyP
XxPuvCnUJA+vJLTtpIWTZr6FnQBeHZhhfLovM0s8zvWDGVMdA1Q02jlGx6I2ExFgGVq1S4F+p+Ub
D7sb9NQRvYjkukZUVlB3qwiYLgSkELwEnLZKr4jL41xCkMPXO0n63cwQ24xW6oXju/p96vgyMdL6
WMLv90OIxMPBI5F/zEMS64zDW5BHODocGyIQ9IrRUBAzRKchTWKNoP6zTw6QBQUzeSkzkbTI0EwG
4NqIc+jdJ2laK9o0ePUuUBW30ICLcm653JzKbpMojLrgfDiU0MOFgxACBbyV6Db0fMTrWeTDBr41
JDlgbeQAr4m3+1K3SAR7SOa854z1QoVUVc5Nvi6DiI/zyqOXrnWS+uU+jQXJ1vULGlRIxWHvfdb6
SQNAGd7Uk2hTorl1wJqIMeTtoPgt9TEZGjFkvFgWhVvXEPIi1oJmUcJXdbKnjmPaAH3kMctOfc/K
GS8KHV6zEn4emTx6+1Ki5ximy+tmx5cPyeAhRzNYsEiDKNr3D3CBE9SHNZRl50yhdMNJVvLS2A/t
LgSEgy31Zbeum9BgOZHZe1MCh74avFlR+UYHFO21Gq4JPKOV292YTWZiJC95oO87QXD6uCFq2j+O
bfooT9lGCVdqvBH0F7V7v8/praig7QrtPTMaLd59tKGHf0RlU5U6YKd4mR2gs8CJOBFZYbH3SCXG
iR34KM1jtclaGcZ0fZ/67YWCOhKHCpZaIJdEa3dTICxsSr3bYeDO7IyJJPwK7p0UKuNJdmtGrglR
/kzo9MzzPa3bxZGbJU5fOD1Ge/w9p7LudNbf6ztFpR2OC9VGYBUjSL92YHXoVXqtdv2u6aMyBoh3
Um54KdPtDMC5ZjgBwdIwUs9E93lFisEXHI6v89X9c701MvgITNPgwYvXCOqG1x8RCqkaNZDgXTp5
1uADQSIaCFfJDIVfuD7kZdHdA0VB0ZBOQA+el41KDzhGvbejh9qfRyV3QZExyNzK6Px2BwAotkbg
8aPMn3ERjNSonSRaXAFVUCn5bSG10z7gMOskdclHowGVWx352pWT8QmN6BIjIKEXIyJRC5hWTOcA
Yg5N4RrNZDF1kz7kmrBTAFw0yliGNZ2LZJ989pEVb43pcRQjwnem1zpKvGke8UOr0Tt3X5n8FHtr
Xg1NFgbb7bnr8xgzUBYxl4jM/3xgFweSipmCieJA3IVDXdhjxVfayciirjSVQMkxmFegosMwiQuD
SgDXA5DPPDCBq6bLw10rJl2TTFhnpHVEwuhZamARpaYTgJoSuTSsPNHscYrsSv17c4yiLXaGYPQQ
iTBM6V3z6wtRkteJIOyklMMWvFhVdnXYlOf7SrNwqmgGQicXng/ANqVzRWVSdeh/93GqWSis+U6t
OJJjHI+0Eh7aPaAIGEbpVkvhwxAPoolsxh6l82BlNA26hkW3O0xXioDsU4Gl9TOplCrdR0Me6gxJ
XnizoPplfOOFocJ/U/7LK9Q1orwWdrxqpaUpa9jmRgrJAnw+FrwZhxRjOMNfW/hrmlQowkeeUvV6
LnyDYRT9Q2vlSmkCg/z+3S2YCKDEQirRiweUEl28lpC4xKMCmT5hp6VyV5mT0gipmeRVhndLEpe5
iX5d7A3Ri2ay/GDCCFrKAbrx/kfcOhnE3v8ZHgEGxA2uMxaX6dzAdfgIThBXyDHp1gDMM0eIKm2t
TKHTt3LIUMslmnMMDlA25E9QjbtmHED50wB4PWE3jPpuVIP9iAogySWjwqoPfucbEYPJpZNGtwYK
fhra5wBxd00w4aRaboBluMuy/lcQYFgRaJNiihZLwE66WRSbXF6TMq4Y0rugLPACUH94V7TB0P26
QhWIVTjA5qFLkLP1oW8+cjE1zCaqu5HhxBcsAQA84MQx/4MeWRod3UhTBJrYZgCMJ/+x6TDGHpd2
qwKLCLHJfZm5jTTh1VA/RdoFcwQ3oLlxzxVVB0A4bAKQg49SrTpH5CqecXjLVJAoRlMn9J7uy/MV
rH8WYIF26KsOSToWrRsXPatTfOmK8HrHD0EsUBicj/XCLfV9k/eJFkk7PUmnHS+1X3LgN2aJTkqG
VVmmNI8Ko/UWpZFZKy4oFdC0OIoTaeclys+hV55GpTlwnff7/uUskoHXR/CBEB2YaddkUI5G+TRJ
JTTaiADwGXxjNWdL3KLkJ0YSbnZh12Ej9iwCBxhYLlgjdiPeU8ArXO2rIjDhkw0ao0yp/FFWvJl2
DxLHrfDvX7OGihyshoCpJU2mWSs1TQxaNOLv2uEtmxJiYLhNZMHG3IodqtCQOHRgInep0TuleTkJ
FQCEqwBRljGiXoxvkTrEDIO0SAQdVyi0zKsMdMog5WEFeR58EJHrlrfKMkfZr9cLPfw3hAAODiVX
UE2iR2KMNi7yTCnVGVyzNMUsRdzjT1nz+bc3g+tHvRSrTmDWMfd3LXT8VMkRlnyqWIhap7xdG1pX
ut2IEIi0WSlEj39PDnLHoxaHygge1tfk2sargOkWaLtEq1rSad2THOiu+vdQHei7+U/wMU+LShSZ
qS17gFCH2i7gyt1MBSBsf52+MdDricwatvWgKYGG9zGSVM0Tztd2XRM+49HiocqnfZaJzprEu3UP
MyGg1n4nKWG0r49MjlD+9fRYQ1HxvY65c44VR6nshAIrQbBESEE9G55BxrYpekNq1be8VwSAcFZz
w/R7IPT6GGvngezMup77lG5WffZo0eRbHtcD2CxbbN4lvbD6FmiYOsu33gYsCFT+yxMWQF4fXtCU
Bh6koCR5eyGvDsBiKrj6IPglHqmMbOgyVzAKWLUHuG76Ld6XUOOpxPmJURiYmS8GTlWED3maZ9tM
rxmKu2CI0FyGPgt0maLNh+asBXB7m/I9ooYAlXnCCf6Lhk7nX/f1dZHKXClD7wgiMHrqOoxFxcvE
UgQyUVSUJJPEaiUg+Ptr1weY+O+2bRwfYktKxstCaPwiBUB8oyWJFRkY20k4XjJLVRjsf8ERRkAA
vYI5EPTaX0tEHopC1tcNIjs57ExgBHfA/9B0RkVj8dy+lz/DPMCAz39/ETIAdnfS9aAD1EWUGo+Y
sIwcNQt06z4vN9IN5F4YbQywaTwSiHSHJdcDiM8H6NGuTX1SefIjFsZZtQR3rslPUl4zjo7Gx0MV
YZYBOGs0W2LCim4DQOU+rpJOEM8xsfb7bl2Sn+vzmpQWKcjbQTFNl7NODB7pTMAN0TmteXGUnCQU
hpiDaLBuLCvcVF8bd/t5/yAp1b2hQV3XgO6UCMkY8Wy9/2AEw3Tf5M1vU2Gd0Ghh7CX4bWc/rI/+
OiIb0/VsBhk6cXRDhlKhjhO92kCj/fllr5CcHAeyXv162BHz4D65FuO8vv30RQB5Q40KiRtvqipt
vpSt9So47/v+8bh+/LWyudWhMQH9ZbLE4Nuf3qM4h7QXYjAiDxOX8zFae8Gp1pP1Hpjr9ZoUrk0y
0tmS+RyRpy9jzWCVzmPcsEoZjEnmx5ivZsKAav4xQch7l8nd7If+mbsbTfbU/8/dFrhXxHLOZHDX
kfX48OvH6Jgm9/Zp3Zf45RtEF++8pB7ZcJUKkdBy306Vyonn18baOzU5PgbW4+oXsQsimB7ZnKwX
zmHQXOTygialyi36az0v8sRztuan1WHcvenkYOdWfdyYPXl64smT+3KfJt0a/p/ru6BJqXaY9INk
INN2toI1+lPNicifwib/hLC4vnU6scY/lu3VBUFK372+xaFPhnjuTV8momW5nvkZMXIG84/cyMsF
EUrbI1/q56qVeJZN/sF7/F8PjVJvLVezCI8G8VxYkMZ4srvz8HOMdm6ycp/N6vmUmCyS1JP05p4o
/Zb6lAsbhAbn0cwTZPZff5lmttfWJ3eDvgrnxJRGynneEKT0OjZaJHlCXzpb6qf79SIwkgY0tgv9
+3Q3mzaNlcyHELztniO1mePP6k20NgFxLZY4fM8v3ZGHm3GD2OeVboI2Y7ejuU/J/ng8nteP6vr3
wwMx7Y8PkN30xPpkpUKX/c4fSaQ70QIuqCVOAOXt62DtA9NZrx/ITidvvmmanwwpocERbw6VsiBC
3daDwuPSgt3Wen+vTZ8M5EE9r5qRmO7p0//JPFqG0aKbKKoKkw8dr4LBrQO/2j0lVr0KLJRhhK+R
9Fs3fhqJb0UrplNgKDndnVLpuZSg7V48N87Lfh887GPXcXyyfpSt1U5b7UzBFK3KdD9P920mQzPo
YSkfCHl5nEIVf55D4hNWhzbzEinrgnaEKslm17O3BstxJvK4eiC2bW+evpiRynL4dSGflF3R9DT0
sx4Ss32vT1hM+GD5lsuIEf5BCRAlIv9kYPKZsvlTGAmRJMQSOHp3EmuCUK4f4Es3ESnMk3s6SeT+
FdFDX/+nCH8oUg4AQ/KDMM4Ut8n6vVvLmYnAq9uPxD2xQBX+IVT4Q4u6ryps/UEAvOg5JS/Wu2Cd
nUdYll8rYib289Pp9Mk4zu8O2Vtr9ocgdWeeLGR+qUYwzdbP9vE4AVbcwqp7sxzIRNbY3EN2ZLA/
wteN++QH5CsgyWl+erjTQ0zgoxgP+2XX9OdzKE9h9IUsxDX4t2J37Em6Tp8s1v6nf5DT/xKhZ7+b
MvPSrgHPeewWP5TKIe7zxn1pyf/GzLcoX8TRuthqzZSDGeVnfDY9syUKI7Sk50Bo2fyWpwsShVxh
+3oaSOcX66hGdm9tNlZP3K4nDEFZjs0BXPJ/ekejSqZJFkwFJhnPElHw57W38cYSesti+B3m7cjX
r48uy5ooKEBoyz0FT15re8T1n04hT7YMUv/gyv/wRNmSYgDMfRjNwr9/xcJ0MppgKyfvvP2ePidb
/3wqECybZnJ4M58ixvTMd2LijurRmZi+1VOPr8NZ9V6dd2d9/rZlK0JsPFuf4e/whyUvy37uD8eU
fek0v560mWZrvqibWrYOG4Qr3MP202WGK1TDzI1sUqYlH9syigvI5nY7mnuHI46zXnVkZeMBucFD
+b6ZZlgOeq9jX/blGBmgZgUeEU7Ni/vF4oglmtLM8YW2oZEFiDP8zBFWD2z2c1/4udhiAC+TWbaD
SWuOlS5p5aj/DsKs2XtHBQa3CfvrcGfWG4rlT+n8/dh4aqF+39LraKqr/ftPciYPP97eeusDD3DG
LTHZoqJKYIgAhi6ehV5AiKfjbWiGVmJajLjqu1B4R7kkyoq0RpBk/Lcjed0X6/efHMEbHwEd0ewV
0clHRJ4DBAwjQcjAMPuLMR2S+goQEOYJL4pFBdNpkiTnEh4ItT2drC3j92cfeMPaxe9TrKlYgpkC
Fx2BuYEXCFL5DeE/xzXrphbV94IMZRxl2GBPmdl4QTCs7Q/2/Li+r7PLD7cLGlRo1emhV8cGWElJ
48BI7J2QdFs9tOJztA9WhTUwOnOYFCkDOMS+52dpNl+OuGqsV4Nghnsw8aJxWe5lOXC84I4ygGHb
aNisl0rnyqms+aaGXZVYz0/u6YuVVf0eyr0nFFTgpE9+2ssyTrIFHcsJLHVnQ31PLKYYwkdXKUSZ
lydZBU8RBiPOT1898X8yhIIheN+RyKXlKzKtL1KQeNnLZvnckQQz1brDtOazntw5sm9TdUFHjEts
gfZBZ1xtX9XVe7rhBpIdXLdkHdpy8PRHEugeF0Ov0txTcDv7fYQmWBtRRU9KuFxm3o91eJRxSDyu
BJwtKJX2q3V0nIE8ZttfCbER4Zrbl9y9f1nL7uOCM8pKYCMRlowWOESJpOQV6c3146NmPjTkYffm
JqZuMq9tzpbeuzbKZsTlNDQeejfO4YvKrQbTdt2TcU5/oJ2P8fJjMkcZizzx/Qiz/bOxQMSrEXC3
Xj3KcxXGNjewGAyv9Q2scI83ymKUuReOnAqCWEH3vt0fnXVDpkP9y3S/Tqd/cZJodkDBDP0pcxmV
fgd1noEePrlBODPDHDsakU9BaXXiBgMF+o/7gvJd7Ltm7ZoYFc/0GCLohLiEVm9fkb5CYme9Whkn
1EzwD8NDLmSir4nNMnSh2gbXlQAdn4khxUmmHfZHBdaa2Ie6nUtCLHKzyN3jjfL4ZS1X3dSDHBaw
N9ZoipuSADXY0vY7DOuclQFvGJPhn1k0KUX35WyMo7CSzujYSzM7x+x4zz+hW5dxb7fRzPVRUgoe
ZGGaDAJ4s17xMgLIS2jXo7PJ7CfXnThm2Htrv67JUdotRJwh9C3Y2r7ueZVkH/wOinafp1sfdk2D
Uuus6kK/xxTcuewt5zUw5Qcey6JM8z6VBfd/TYZS5rEach3gIxKqE1seKEB27pPUHI9ya7YCAg6W
FM5Sdk8KqRBA06NG5WrQs6TjvjrHHJn2yIcxrRRD8uhX0DihRbYSv68o/V09swRuPpY7bNBtUgVC
jEktcTvxSF4hBFBgRE6/XjtLttPgUWPQY8g3/f7hDEOcivnU9i/hR+D0DxnLqDPuRaKsQ+fHNSZW
wdB4et1GZ7m3VM5JXgokFrYMyV4Ib69kjn72cEqopZMOWi97iyN74q07E0+sp56wUuYLxbdrUpRh
0AKxUXUPB4fO/agh7UMAOqxs0EJ+8poKZQ+CNJebXAeVl/1r+/I+2gaZik1rVer8cHyyTZW8JYQc
uLftfssd91vLLI+oG6Py87/6SxptQA1zwJsPs+CHKmlXvwF8hcDKZfdhsCSGshwxn+jtNMIx9yZq
gn201kxgemUqsUyLIf4MWyhRRqMVIr9u/A45SrK1io6g1/xX/MQyTQwlk2erf+GPpxoAiH0/i6VC
9pa+Msj7+/FMViusjQ7IC8PwzpJ3x4LIVKiRVV4QA9dQOr8Ovq2QamcZxAeKhq2cumDPrnvIDHpU
tFGLeSUGAAdDSeIYlJsdqqmaaQkPhtWyEngLBYIrfaAH6/hSrPlkPkk4Fe8dIXdOnOMaZR1/Ha53
6A1iekuWH6MhWbXWa/yyB3sWzPFxT9J9vzaZoS9LRChz4tel7jUTqLRmv0lHgqRXkxLCPSsrWEoU
GlhmmRFp0E3t9TgawCaHlEzHF/1UolTVMlNBCw+/6+uiQo0qyBuv7+s5oH+1JmS8Bstb7ePAvi/y
rMOjDMaE5YxNb8xWMiXTNmP8OsvU34ylFUHFdx24SF9yleibsDBrfS1jltox3gyWD2NcDI2gnNX1
CET/7zPrLP7FcMTPViSiW7usgjNLtGkQukhPAGMkgZS1R3ArWA6/r53yDZ6MlRRcyPZfSQKN9NqO
VYhuepBS0TPwqgKxEn+OqHLVZO1v+Kcqs4dVCfX9Yj6HWEaDbnAvM7WWxgL+REKZY++INvq5QryI
0r1mG6u2I6ZIns3WLKxszzDGDP9Cr9MQs7iN09mVJY0tT+aZMxPdUibWa4h5k5T5EDyEpG0FOuOs
aIGF51fiIGeJEIvB0UKq7fomqZBEqKcxlYZCQsfOyx4j1O2jcpjekWzzUXpjJtwWSnzX5CgTInaY
PCvnBxiaIvbFT53MwdyWWeWev/qO06RH8DH9n6a8AjK9+fKqHR1LtPvWRjFqsm23Ucz7Bmsh03HN
FRV3VGI+xur8ZH5RBMT326kg/Ko3gT5iY8LMJBFxXc3SWWRn13+HSxrI10/kFJhR82Fiy1LhmSZP
YuvLd1jR8bJBBi4e5j9RB6DbheN8iKo+HhEctyY2B3AnuTZZQdUyL39oUGFOZwjtiB2Os/HaDj9s
pDjIF6uO8g9pmz9EqNim1NNqmDwQeZ27QGtznZpoOjqg42iTrdx/+X75Q456K2lxD4yTEVHAdv+6
T/dmbZlPSCMyjm42BrdS8IfKHNBdhKOqmknqhAXA55eCJ4C/YlmI+VDu/T5ljLpG1GOhwu/H5GUv
WcLhgDeYy+zQWlbZP2xQhqjMu8Ebhm8BqD8MZ9ruHfyDJtPm0zCzQxmSfmeOLryZ7phf0TNDhZf9
9B/ylGEatdSTqxbknaODDmgbE8CMUGChE3m2En9IUHFNmJVqICszh69w0GhEPp7PaHrzVzaa4NFW
uvkyrC+GcCwbXCCdzLgZ3wv+rqWDi+UeIM8TnkQBiXbxIXnjf8vHdp3Z2AfsPUUus39x4SQxxIIl
KjOEHcAuKTYHJTV8r5v48+jVE/ZySf6bHzdYNB8VPGp8Uyjuct0Y3dAQsYwOo6AHxEh/OWWFcj12
QmFAXpmHIrHpntJ09IkJCseJ/LmoT1HiEymz9fzHfZlZeCnNLSSARMEQxbyf9PpotdAb+bwuxfMQ
n1VBJSFwKO9T+B79oXQPJObBoP8Mi1Fs6AomDMSyEhHWx+Q1WSNr/+5X5jFBjdE/HNfC9pEzV5m7
+6GS3ioIOBWddlfvDvZzt3piCNMiw8A4xia5GfaKBsOPAeSsZG2B5uEAKQOptJSahdWxFI8oPOBq
AGWBLU4ABrk+1CTFvLPf+IjuGvMVuKUBMTTSFyTuCRK1G/TQD5GlHjzGSS8YUQC/zdi9kqQBDp3y
4L4u+nJbiSArSyTv3G4ASh4zQp8lgrpOwAgCKBrYTViiS7cdYWYo8cvcgAU4lu/dD2/HbTZfwPdX
Hqz7grOk9leUKKcQK70/FQEoVc5WI9HZsGPBii132xLdrJz71JaeA5gQUQwsSpjXkNAbzvOklBEg
wLLFJCb7MrM7kUw+EiMSumQeO1PGpEU9Hbj9oJJu9YwSl8UQzaUiCTpW+BmmYsbfoi9w9Iehkj0O
IfNGPPwc3CYkoYsAXeNX6doMncy0piMLBm6hAUQHVSx4EWYsTYC/XEtrpPDNNPKpfJaqdWS4ba+a
PMD9zOixWBnqrh3NVgPsALl/3ksPcZw1pr8gq5hNpGfR+B64EJonGGckxu1uK67LdUDEHyeWLf/u
M6IEdh7zneGlgGiDOfZr/lIuUrOhlEDIGkfTKj/4ub+geknIUV37aKrkSPrR4b+kvRCYP7ApubSk
DU/QTgpcOuGB5UOXIu2rD6LMQyQYWZNwonGubf+wT5xwU5vvvssR7ZAkpDtEdh6QE6szcf7Ve8dA
WQevDzzFx5T6OQmJ8RjvoEhP7v07XYixLxgDSvT1SQstgBMTYFOfx87KAmDIb4etvA4VVjS3EGZd
0aEkVm+NuhZ80NlG69YeDbPrHeMgk/ps2klmYaCfbLDW+D5zC+/mK6KUG4saOfVbjPifQXOyAcjT
8VbufTQD+kiV831aDBG5ASPN/FiRy0KdZVbc9B+S1dckclJTUclhI5m2+ppbzDTtfQlRecreBn3C
RVOKY7WqNWcP5iEzfYZNX1BGLAfCwD0wsxQgzdNTlFxdc0nee8ZZsiSSrbDLZ7Cm1WT6z9yxWXc/
lFX9HOHlqRBN2fsxFpY6cWz6KNCtp8fiPSFVQ+Lk7CsrFgLFLfcANeWxtAbIRzyYp4SKbwY/xXS+
d55KS60xjJuuc9nARha0CSeJo7HAbG/lCfSwTQLoHTO0lEq9FYaMx2KSMvbOr7x9PgcmKhevLGet
zld2rfTXRCjbp6Ll0ygqEHl5Pf52nK1ubpHrcgRL6Ejq5qu9Y233GEM4rjHT6rvB8eFts7GDw8fh
cJA26QNe4yegn5PNJnTMzebJ/GAlb77Lefc+cb6Xi6efH06+6in4RAsd9j9/Gsied1aOduZ9Sc6r
wwZNU9NmI5iT7aJVAJtEWI5oVtybDwCahQEcA7QI0l53Cn1FrCrPQzVwcrBLWHEnt38rRpK4+ZF7
Y/WwLF7JH3J0wiMFyFg8VYZ3lvXCjNRXpWSAMyyEn7j0CwqUJPulBHSYDhQqJ1uHNXkvCW+Xm9I0
zODgvxVkeKlMkWH7v5uj6WMEvgmWWgO2jMdhXt9jWBb6kOWZPE/F5qQksnkMifNIVug72kGcntEx
wxKehWkaxBCIRWdAEmCffFdfL4WnTryoDnv5jEeFYKGhFO05peUdDx89ye3W1hDLPX3cN87fJVuK
0yuilOZilt0T5AZEKwtaUxOMJYW/PWvt7F+3n4b1+Zm7Vt+5ZQ612WSmeVKxNqogp793g9fMU8qN
fc4d15T4DhmJICffJFZ48k/ew5qMr5mt/pB/cuf7rC/YyCvOKV0VeV0Zo7KVz1lI3guJqGugMLOi
4AV9vCJCBSp+JNZJroCIZRzf1d+PgMwZViiine7zchusXJ0e3WsV1Jk2VGInn/VVcHx8kDbc530C
LOGkp03GsNA83gCF6ci/N0gESRYmCtYrIlu7YdO/JsR87hnWbGGCAmyp2PQA4DBAI9ATe/GYAvY2
GXF6GBXHDINvn+v9mXDzsOD2caWZK1Mxn/jtSMKMfJ2kNYPpxWO9oE9l2jh5wN5sZZiVI0UD4lzF
cUrzjOBlv47Nhx/zjPXh+SnYBDay5ow7XUiOXnNPqSYitCyMsI/83L2GH+oGmjm4aLiEUbcffuzy
9QFADQGrDWHJ9F2dOaWIeOvjr+cznwdQLeeouOe1ymEO7lGzbTSVbL7Gn/OJ+5bFrGItasvFeVMq
KY21inQGaKMdw0cp8CV5WpPpZNvpw4e8i5CCNo1/0w9xfc6UjmLzaadNWOuGJ4yTWWcYv5WMFsw3
jSXPC29iUEIKDotOkVEBTNa1W1GNMMp8XcCNQn1+Ctv1KiE7ABHYqEeE1khY3UcLOB/XBOf8x4VL
yUNfa4QJBLfW/h2lQMjQo249qtYKLabiHLOaSEAwqz2LpvWCzzlsuCSLdgU094Ps/yPtu5bjRpZt
vwgR8Oa1CrYtm+ym0QuClER47/H1d4H3xpluNE5j77kTGoVmFMFEVWVlpVm5EviSfW5yohMf+N0f
5bw9xb+mpqe1gsiS43Wzs7ObqoxJpmg9JDZ0q5uRXVit3b9lVHv+C/SQVaPS9Hm5lPsIu6w5J+mo
OKoRG+JhxeAvX5+rpc8uLV/7Eucn+JAIiJe92Trgm0ZjiBXsdjthk5NNpgNZxP4HddglV+lmD2Y3
t8BUNU6KILowXoFnQ19FZpUDHF7WPq32Xy14/DfCZldVdIW2byt2Wmf41KbnJqOSQkrWiOSjHK2E
qwvZs1s9nl1RnhGYLM8naSNtU9hB9uVjUwHmeJqqovpjs7+2kXOudZDhMh5mZOPW7BFeqKRFhQ0d
PVM/DxhDVsz8Agz8Zm1zIjq1xMRjoYTRU/fFBiwvhFjoJkIzG9qOaWoEurLyrC0ALm4lzsxQ5kdR
ENWQKKGA9Mu0Isde2cHFh/OfW6DO7E411okad5CQ66ZkY0bvwTAOG4Q78HzWkp3L7+SVsJm1CQSp
FKQUx9Xq6qYiPNXPP/7Bk6pbjBXbicnojL4242jZObkSOzM5vpaEPBdBbEK2+z2aSeAPmY6qE/Kb
7Dodod7G9sw/9lozzpqJUWcmJsb4qHjIIPj1fQuXxDQ5WJjswhjE+r0zEFVuXhg9pTEN6ZquTud2
Fy1crXlmYsI6rjqxg+iM+E8y5Qg6FvCY7ACTND4N+oJU30n9FyHgtamZD9xIBjVELhtC2amlCmd7
TuizY7mmdeCBqlpR3bUlzkxN6EexJjYwNdut3NESBeKpEv1v2iNuLuF8akQtlWrkg1j/7H/4L/wf
GTVU5qMj29Oaov7AHx8c2px6t9c4RmYjAfri76RjdEBv9b55LXec/uVM8x3I8zPex92BRyv+QSZw
53eGYn2Axz+YmD+ir/+/HZ6nzUKv48Zmuq+8wREcJ4motUPXrm+Iz49FLUCTbjd5ZofqVOLkvsEm
44YyhP00nZ4QElCo66W30KN5+l67IvfV1luRM2vUAu8Vs6mEmCU34yP4ZVkHeAabMrqmd9sX8O54
uvbB7Kq1IsQPUvLROc8MUhh6UhnXWCwmT+qYlE5rRn82kZxsrMIlwPcCtzzVg4CSxT3a6tsX+4V+
fLzBNRnpxwEQo8e7vwAXv92KmaHCmLnSz1m8AvK+ML4YRC4OZ7UGRfakIX8eC1vzAOeVEZXNK3+o
sO/RNxhPDSTcTHBhOYHFJYT//TG1Kyo7JDN0m34iHwxD+fgDpt19tPszh0j2oyYdQhGP6tfvaG2U
wUKB6XYrZ1apEjKh8zqcbYhrS8DPZhw+jccLWAkWMDHh1mvvxzro2RGWT/K2ZkEijNV48inaShiU
DRnSNRaCsPo5JEah2SxJLytXZ9qhux0E+6HMosAOhkruVj7rNl4QYvDJeZvupC/xN1ijViQsuiVX
EmaOTzkINTABkBD5Jz7ZtY0+MFRiyOvjnVx2IK/kzMwOGKUVXxihiyxF/dGwnt7eODqBL+GrrgXs
y6pxJWxmcJIa85yncOtca6TMj+p3m1ww3pn0qVGdh20DQO0a+/h0cR+d1MzSaOrQphWHfQy+3yuM
n2E2zdqgqOVY+WpZM+NR+mHlcomKSi55n2iwJv6K58tlIklaOa41vZs5NWxfe3I1YAO3QaqPW1Ef
VV1f9VLXdG9mH1I+CjENR5ncxXf0GvUsib96A/QYgf7d2RrIjF5X8YjLMhVkVDAKUFTnrBVsqOEp
En0JPVt6fIQhxEP03W0RxNh/Vgv+0+W5V4r/ETZv3Cqllsm6KJQQVeh7PcaAD10lFNwVq5IWn1jM
Efh/y5r3cBXqwPGeF0iILtCIpJHsfZXHcTnivJIxMxVDiRHWEu/+pDB+tT4BeMLiyQbkRLG1on8L
oAUY9ytZM3ORjRhtO7iQpdl7XQAuy+Sd3kg+Ds1aq7iwfHP/2bqZsQAkBDOqeAYWEIc0laZ+HfeN
kTt6Rc3z8/OzpdHc2Fm7j2Z3AIvF5vsbDIGrfSbLEejVimcGpNdc33NLKKZmplMXueuYjcNv10CE
Cwi/252dGZEoEJsmdD1cgG2rgykaAdrE0pFukQ9C7WhDX1J6OulrRFvLns/V+mYmheva2BUGrO/1
ff+umM1+PB0uk/rQ1ehoyXpNMB/MymZF8NnPTrRt2kJwu1g6VxuUQzMMNUJ6hHkNHPEdjhaczT9b
/fHzNv3E+UXHBA+MUOCRGxXnzAYeW+RlmQjSWZQzzFILSL8G45m8mbkEjDkEShD1NxDMz9RDSj03
U9hpTSTnSEnoJ/d37Q1bdHeuhcx0o238mFHbTEJ/OtF/VZ/RgaXv2+R7/47xzgJSPfqw+w/ob5fM
5LXYmWqIYia7+TiJ3de6H0yN/xW6nt1zTSrdAhmUUdMNlPLP40NbzJJcy529P2LWjEw3JJPRVLDe
H7IkcErujAt47dackiWlvBY2c1fZTK3rMsml89hQtTgk7mb89GNL09cYKRZv2j+S7pzWupJaF8M4
sZ3vwEILb9Fu017APri2osU03bWgmXfaJpHkN5OgCJUgMAibyKeD3dd6QhcDb0rrXEbTD/zfLwFw
fPj7qyR6KKq12EwHFhEwEQLlTb//rLNQrG7g7PHBAPA2rhCwQkypv6uWgnK3AhhXvvWfvZDo+tpO
/jR9PlrYzGKNoddIAmaRnZGrf99LSFW/MzZbkFHT5d9Ut18nrtphg3+tEzptL5eNMdK3NAYom4Le
Zu17Fp/665OdWRtBKPp2EPA9qDqZiZFZ/XNr2EK3GhYsnShm4oK3CRUgjDiZnWgJPrimTzoIYlKy
19550MmaHuoDL2uXfcnxu5Y0O1SxZVQtbCBpfIH7zMRUIZrZwtIABgpzOiWyCZRpxcQs3fprqbOD
1fghUfqil86hRoZITyy2RupsfEK9Z2LD4pH9/bNWb5l+5lyZMOdCBTBZAq/7HOnUYlR6XQ6SdH5/
50C3lAHwSDjim5Km53ZR6i4xJGRiT7SxExd8oYO1sui1D5gdKoaXwk3kRekMPKb7idnD/Lm1WZ96
yafIUuBrM3QSDIUlBCuSFx+w66XPDjkse4bpYyw9rfTiFRVa9kOju12D1DNcDaJYb5QFLtI/jWvT
0RcD3GvRs5NGQtaTYx+i89+80ZdnkXdkQN0bFzi4Tuc/1A9No6y7jYAWjzcZespWdn1JwZUJVYxD
5zBccbZ2Vkux8NFXkIgGqddx/5o9eyc/JpdL9+ajrvnnsbwFwjcNsdk/8mYLThL0czQK5G3DHP65
z1FZb4mLRsD8DXBm5L8HcwdeZm0ngbk0M3xrQOuXLfyLzjYNkENeFHmMcpy8sNtXwevYSAJ5n3KO
0bfEisRXTp0pbeqptjLY3dfpJI4EwJ21e7Zwt2/kztyHpFR8F91tCsJx8FKDNOO9QEvr+WvEXXsW
HfH8OwXz72b8tan3NuN8K6u9YmtfMPMpCkyPG1IeX+DZ0hvakL/Q03p6fRc379tq88czB3vl0Je0
fOoMUDCTD/Ob0LNzu9dDDl6NBDCxcxc9BWdeR0Fn2CbmlMY5VVvfkj4ea9kPV8fMmN0InC1xiNPA
i1sGWgZsNyYR+vTY64HNtgZzSZzPzYt7eNkYxH/9qS8BNADIQA3C6gg9BCufMj16s08RMa4TPUPo
zcSYkNmnVJhg2WtdxZxVz4z6hIjKWf0qGasMniT0KXH5phM+slEhUvedZGbUnMJOD7SeBGxOcv6z
yPdSWJIQJjAGE6gdhbsOI+TSY6vStneYuKG8ei6Zgz8aBWh//yZreNGlsPp6CT91kSsHasizoc4x
jfPMvVTfQu3wmg/K30bbu5yRnxincGnbnB/v25KbeCN05iYOo8x1alIwZ4bVS/hOZviH4QxpO8Kd
MSlRj5Tbs+cLCyzLaQ2NuRRW3wifvUWxnyh+rGHFaQOw8UsUs7r3JAvPQ65nBcYGM898upL2XkB3
44r8oyhzyohCUAuxV3PmLPG0qExXpRyPsXB/2+0XKIOFv0XpNL9d8luRyCjCJhYht/YYrOiqODPO
Y8yg843Hngs8DXn69/k4lSZzo2cMtJFiHoW9csjTPt5cDtwK9CWpGBiKKfZ31GZqo7IMW/bu2VOp
uc8O+YtohKaikBj1woNBWwOIHpocVy7lj8Y+kjtTrjJXQ8nnIbfinPqt3GKQHEjkKyrYSKTo5z2L
glpsEqsyrXOqm5ZnhXCfQ995iQ1NBngztWIqPD3ejfsE9M9uoNsGGwFyprmZlNisl2WXd8/FqxYQ
tYpI+4Xi01eR6KX2wrANkfMV3+de02cyZ+ZJbWs39UUBQGvlt7DVThLdXNYor+5LSrdC7jKaGbhD
0XnnnpEkS2w8egp53+Z66xvyU2Sh2UZ9UlxDwuBk0AKZeIFR5PsGjQQ//tcaPn0JoPWYKC0JHP7j
9iXSiqGN+VTGcgUXBf/j13EilA4rPXXRYbPx+xVNu8++zwTO9pctpNJPWsk996Vd1wBbt3+avbIf
jfJwSM4w2WaA7CBvr8i997Nu5c5nbaRtnrrYcfe8jb6379EhI4mBYbHRL9d8i4IJLAeUwRS9aE+n
l/j0clrR5cWb/c9GK7MbpsZZzAmV6p4zibAVqVlSG8wpeYJXA4P9WNh9/8i0WPSrYo6rJmMI8SwD
1XiNVrOiz5y3ouWewqd05xoDCQ1gmqi4AU04cKYYiuFZI/qBPpJ2qs+jl+vl+/F33Ps5s++Y+ZSY
natmGce4oBOwogLDqw1+RyM90APzOzTqgnxvZeOxzPtG2pnMmUarPsNhXLDHnHUMqNTNfmfGv89m
EJGzsyfdL1Egn7Jp89vN8Hay7dhQPj8H/fMCL3fNs51UeW5UMfEe8GJM30M8MXs9NK/wKneAp4Pe
kVcPScDx3B799+Qg0mijWt2+48gmNiqEkqKtbepf4aakm4Ij+lpX26JVu/6UWSZiEPqScRt8ShXb
Uv3Ws1QStt2Lx5GwR7c94zw+BG5a2mzpGqg5EbtMa0ejw61ZydWuxvgh3HL4Kc0BdtToMegCNSkf
BaI/j4XdRWwaxgzhtVQUGeMOMdTzVlbCKkmmyVAyqaYD+OnSLaOiF+qgnR/LuU90/ghChyRG2wk4
1ZmgOgibslBCOCRET56bX22E9Kp8lL4/eT022ouNlL+ySiZwn0W6FTsHDbaRkiHlibGeOVJm2Esx
JLvClE047WsjlpYMxzS2GwEZfuPhgNzuZdR3WhZmkNVO2I5Ta5uC3V2iX+fJXhCAeTD6y3gR37Ij
6lWA1Xzh2nTbhq7hi5ee/psPEW4/JFMLpclSfEghE/EQahvZNXjaq6dG+V3TpCF5tzLX4D57OO3z
1dpn1zXKB7YfI4h83e57Pf9jmr9+7bfbrZ2Dza46prjFMj0Of89VQZqLkZy5KStQfOB5TteTtIs3
COU0URIwExmdSrcbwHFZhAKMxJxjz2hy8FdtWe+Y1xhqbjaapcZU7g/Bh9bTrrUqzVxR9clI3t1f
PCFIlwI0gf7jmfRcE/2m6WBEFeLuU/QoBdQL9c7kwen7J5tmgqxRnC8uGEcgowuZ54Qfk3IVVKUh
E0VZo2B6LXdssbVslq75AHflXfx4SUOSA6EnRjPL8z3NXa8fmsa/8OoBIAOahI4QnXLmXRZBfpua
DE0MGXQArveaCh/qVhgpNnjINxK/lUJj1NwVb3PxvqGfXBHQWQ5Kgh+Tc7VojK0vswCYjsvInPza
6YuT2F36/q1Cdi+nakb54pUfaiJU7y2vh6NitCMZX8PuU1Foix5lxct0YSR5/JfpaKAFdMzMTt4r
go4p8WVQr/mLk+cwV4xpKDhGxIsYKjqH0nhK7mKIdutdBFNxMQshfhcVOIx1SsaGiBlVBSMtrcKj
A0K05Cn2VlyKH4d0/gEgVJAw65wHQcQcc6jUXVLFheRfkhQ1vCcVDPw6/LjU6T5rUe8+RzBP69Xr
mO+54qPOQZQhg1le+coyCuhKWIS6ZCZgKTDVmjbClNsUjYz5HJ+LS6JRziOs/CxqJDDawWAlI1FM
DJnlLHenqVQz+8iR3/KRjofAaVyCDnRO07ONL5suOtT/uEhEnOu9SzFyKEyIwJAm0P3PDrO/3D+P
r+iiudIETVQBaZq0euZb+VXjSqwr+xcmpP6xIOE7T9WNT2PdBCM8xQXSDeARU/J0FPXYjnQjf95E
5qfyaSuOpNemZnfeanpn4ZFUUCsDi8kUs4HLZGa4E94XFW8QccfGPZeTYKT5U6OwRCo9uyj27T5I
KBOT7EXN9JSxJfel7En7XMu0Eddu171JwbfwmEIINxhZ/LkbPKDKlY5DGFxqdCbnzsDp8SdOuPgr
heYQ9SSPzqVHeU5npM3kB3WkClsyoKTgBQYfm4yjSTSNDK5965g17/DeGCHBjH9wl+C3oBp9a2KT
PCyirEuCi+8w776ZuU9VaLPfFULvg1uQHE3VGYmY3+PfJPoVsnstRLMAa/P/NQhaw3eIUCG0V2Ms
mTDzl7O+l8u6K4NLPDxpL7g+0i65oMzQDCemCcDiY5Z/ZWTgR51VreJFaVfe3YXIDEQzqLBw0zOH
yWizjQiYZCw5nwkvBQAGLa1Gmik0+1u5b5nBDNuuAKPIriVlc4C7ypTPfWYWntGpJPvyjpG0dxm4
fWYVHsPnuqTSShJicupu7c3t1006dmWhy96vRmH6uhrtuj4NAzxMMMHjXsueXZa0tf74Xi8EyApe
BFQEBExSnphdbgUW5dgM9egnl5Df5ZiH8cm6RhPqBbvN9q5rwsQEZ7a0OYH4lyykY0G8NQTDfYIT
k7YxMhzEPCwqYNzcDXTTMmRbIUovjZVi2s2T+wGIF6yr3r01TnxhvZVnZeGi3sibqUAiY8i2G0Je
yn5reO6AnHy8q/f+zLQgEb47PCkZA8RvN7VPUk7xtDS9gL3Sw0Dg7+7rP+hOm7yima7cSJnpCuei
q1L2yvTSqk5z6reCWW+1DZLVXmlnurhlmpW7M+nCXKCgqQqGIADRws+TCsB71Iwg+NnFLb9r3+zr
1zbbPd65hdARXKJXMqZFX12ALJhm4xaQkTvvNU/YcCufGYvdlgOqUo9lLZ2SiOAK5loRJUWb7Z+r
JR5ft3V2gS/RDAayXSl4xyuDe2VWOwmXzupa1uya5W0RxtJYZRfld1fC7hB26/u7KHxl6qP8XjW0
as04Mx4vcCHPCscT/q2Mzn+8Sj9MFFebGTaFkGqBkl98zJQf4UAo71HqtIyJscO+sGsrPYkM9kn4
LuKRIJ9dR2evsZmTp+0Y6VfAhYTnSOHZKuBYHZFCnU9onNqK8l4zr03ljJWhVk4bINuyGeCZoEVv
gJ8Y0qx5cddypffahxwlHq/pWsGdnsfDeSq0ftB1xcUPdEn6laV7sVkJRO6tL0Qgh4AMgswj4p7c
0av9itPKZVxtLC5g+yZ9/1ICZhA8s51kD056kp8fH899yUFTQfAmyGCXgt+AzMWtOKDhhIFlq+KC
ZGjbEIWjreOXlt8cZKfSy2fuWUJjthZF8Df/yIXFrF22yQ7dXmh8AG6zhuwd/JU57UUYJl3CBT3W
2wNsB0o0D+l/IIc70u7dimpPjZ2LKy/OPafXtOorobPUpNJ3LNCbELrvz/zly/wKX+JRj7ccGGc2
NRo7TIMqFkhOXiSHhq39eNOXjlibognce8wdm1/6vGpdgevq4iKNeu6SrletqAeqWNP09DOoqVSx
9LHEHybmu12WeSwaBCAceANvjznWhNotmgEzmnShNzPUFdOUIxxvqN/FawOqooJoRspQl9Xj1OAC
s8lIJ9LxGTgbEmwHmaaovH0WIXK4/KDDM4vRalRiaJBPy5iOHq2e+r9pTntARhonB/ttQJtx3/t2
mdjyF1/RlrGL3MgRm6wyZ93PHkAgOZHOYWEKSNrmSsT1fKCOrVRefIGwdUzj8i1MqFeYZTRQofsV
ZBbrvmq+GX0M0nMv6mL3IvxFkUmSQNpPUw0MbqagGlpihyjvVABcl04LGBWvswhFUQpTbK3XfWXb
cHqmmfifEvLZjw/pp/ludkg3q5hpJVfEucxKcnlBS3ug6QoAR8peACvXuKu+xy+gJVACcq30L2aB
ex+j6oShySmWO1BFtauQRuOGZ61BH2Q9rO0utbTxKWZ3ImNkuVm61H+WhGP2pPwKnoXcCIQ3r8NE
SRSWB8M7ir9r11CyHWYkum89sy0tQd7I2klBUPe3CK0y0ZngNdKsKjpGnDkythuZvETLQ4aYOz8M
YW5EbUFFn4wWGiV8/BR/w0gklKkA8buqMNjS5Fo6dE/+V+PrhcYjlYNfTx2wr760sp33vZ0zpZje
wytLGtSVIJeqWF74TejsmfdjYyUFiZFLs1gd5J0+keHakvFvjpG9iF6N1CqtwFwr/0vTsc2PVUbT
ALxLEKFwP9HA1XcULeODmEwtL8Kx+1Z+Z4fiUDu+yYEEwjsnOzPFrJnjQEczOnhE2UtWeMAEVaTn
LzF5o2C7xEgiFjPI0GvI0lfM8r3YksWbwTFciR4XUpAqd/2ls8BoKDMhqhilvLBKRdPqe2rXll/S
Z8nCqUamvybv3vu5lTdLLxd5Lwilh53hjqVZoV4zTawdQQui6r7pOq7JHcRjjNnFzYoFXijT3Eie
lyOFlJUT2Azoxil69bat9Dx+iPtOpVVF5OZjHBz4HZkeRptMgmrwL4+vOr/w6l3vtDC76l0ku1B/
7LRm8zTwaI+kM9BA7x5uAglM1OR0wcm2KZU+XFptMiPbCs4ETnn8Hf+Lbsogk0UzGIj5ZicgoRLa
Jcn0HdviUz5VtN+mejmavIzoc4vrwk7zHmMnT0nzzb7lT32hF0i0HOo/bEi134qdJAmRNoWVtUYY
EZcwFdEKyoDZqDEnrYmO3ZnhrG7cubTWE709eDxpvsJTCyOyiXRXWVnTgvuOs1UEYAqApuCVn1L0
1X3juiHWEiWoLkOn+z2cx28506iaxnbD71i2oGHBHErlv46aIRU+FHIKqobky+xEVbZNpEByocui
4cakee17nyi//K3XvshrjK4L1aZJmoI0tYqgWfmxfVdrLEQekBwmrC4+sjvVX7/mTbnel9kbgEFi
bo/hb6kNSC1YASYWNDSN+RWPYvHqXn3ALBcX+o3fsVlUXcTIiQEShdvt1JGjVtt+xUospP1u1zqz
SvKYlr6gYq3sZs8cw/Nosp9HUAfJNLHrqZUNGb96atunbw2ofBIHsRqJaUpr4zMnhfkdOzYmJ+Cp
op65FlUtRAQ3BzG7QOgYFIZEnD4ucrjcTkKRyP3z41t6TxiFl0xBehEBAXpT7m6pnMpIe9bej0aH
1UchnWPJlo5JBP5V5SIP26KxmNxUwCTEADGxL2rkaY26/+jBizhYbHB8/EELGZvpgxTEdPgcVGym
TN+1+qlePLQyTl/BE974h97s4PfBa6oxA5TZjRjhI7FU1QDiIYz7FFPpT7xJ1wCcSzqI0BKsjDLu
HZiVb78CaGU5L6QaOgjO/qYwXf91zH67FQAGbr8SpyzJQh+toijTuGBxnrss8ijqOtmvL8Bj17/h
yDDIcCNZiPoDMt8r28sveAzqhEwFSEWBUzuLAX2lavtsLOqL0G1V7l39ZsA5rCgg/yGRZwlSRVXP
KKpow0cr6ZWleJC7Fj2715ycJ3mQ5vWl/M19RYJAhUEXJZrVKsijAlqRRtSzF1my+kMlBjQFyiAr
t+paoL1QAgYi7GoLZpc+S7sMQ42r+oLJws45fJFg5j4U60VFsvio6PzKFVs0qNfyZve4FXMvZznI
c9kNhg1G/L7AjNk8RMXlVHeO2lAuIixHldZWzlq7Yk0XPS+NEybc/c8DMjtxTRjdjKmb+tIkKKjk
21w0xIK6/T6vJaPUQlpxaAMoiCufV3Rt+slz7/Ra8uzAh7SRuQotRpew6kiTwilWEpqMhseiEvg3
qvSx/kyL38nwUjVbXnO84S2paf/x+DPuGWCmUiA8ZAE2hWWFH4fpyqJEnN9LsYINGOAEP4EFXdT5
lBb7ISTaJf/1rR5OEmo4gcnRi+QkW9UIjYZUtuTwa1dgWvHdjqDMJiITPLFWTrfz6lP8KGiEIoNJ
b6Nfw74tDKQZ1SkzMnQYpjl+Mtk2Eh3Fp8E7d1Q7Pcvtx5vx4/3dfQFYR5EgUPG6K7Mz4aex63yV
VBfuPTOkpw4JwZqPicgabLBFnAKIU2UBL1z15rAFt4jlxijJh39rRFubskQdLHjHwN2971Gpp0pg
AT7YdqfHX7lkEZHT+5+PnN3Q3C14LZSwTWVGhoIGeF2TbZGjTOtReI2Phd23Vk36ofGYfAAqexzL
zL2SuATzTasSTyAFQZZMnBH9Agg09eE9Og+ObyD1t1KvWrwZVyJnetAoaQT2qqq61BGyiQhcffeQ
hnqorAQDCwXE27VNwcKVwpVNmGH2+M/aNFCN5LsGbXGCjqy9gb4IB8ylOwFEZ7GRglL68b4uHuKE
6P1paQcx5K3oOI1bJW/a6qJuuGPnxbQcISVsjrGy8oBOj/GdTl9Jmh0gN3a5FvuQVKcgku9SRjK9
qnh7vJyFMs60lf+sZ3ZmnhByrQgytQtSahfmS/4OCzsFhkPYySlhM8ffV+5KMnHBAwRXvchxMqdJ
POZy3G5h0wWeqLQS6Klr3whhG6P8QxJWdOQnIJ1t342UmUlo3F4NQJJVXbrNQEWj+VtMXNi53tiF
Uevxk7cVvnok5TjKmi0N8LtAO6c1WKdHH2x/iF7WEPILqgOtAaHvVC1T0YN3u26tlJC5DZnqEndv
gYJR2+2pRVtqYAqIobu2/zfbfCVupj9d4MfFyLjVpUj/NhmGq6hfeRSsXIfFsxTREDQdp4w5K7dr
ggcejjVG814ajUbudyKgmyJaAwQvCeFUFS8LyyHBL82OMuf6hhnCsLl4ruGJmJhbg+x8ra1sUWEA
+0E7F8ovvDp/Q5hSFhl4is2l1GOn1zld/OuDg3REW2qJNklDdQKaOOoxchAy+s9gGQe9IRWOgFYY
os3rJfl+fDcXkD+A+CPPzyLVgCrvPA+mda6qFVnWXLiUFFZx4b7YRvcMjVZmjRyXQpGURsOxyILG
Q5d2WzReKaZIty0aw3pSbOO1h35Jg68/aHbaSjRqTSqmzUXhngOZZvGW6TZBFOhqSDzRI4CjIZ1h
JirhhW4zvvOWjGEbr/KwYhqXHgAMMNLQFocCiHwXyPRcX6ptWzaXbYJCO7jDnPY42srzcBzQDY3k
emwkpN3p+YbblyvP+IJdvpE9aevV4+MKhdpGLE6lR1F95PZ1n6283ZM+z00XRiZNQDdML1GUmU0e
RrHKk7FpLkICoFm/r/Ot29hx9SS65oqKTUbgWpQ24XDQw4gaB1B8+MPtYoKWU5VG9LqL1+n1O+BM
gGRZAFakIH/co5Fz2Hlgo1Fpp9soLD4Wfpd3Qv1BRN8GkElAkarKHLU69pk45nHRnrPQeR9xxeov
9wiy726XrbwGc8X9kSSjSoihLMgBzad8tnHjZnHIN+cmJnyXbPKO3fshJon59SkcHCBnVzZ2riT/
VyDICifYDJr3ZiZLDlg+rEu1OTM88sHoG2zFasW+L4qYcOMovQOTMwflYJR4nEZa0J7jBJVe3kfz
y39p3H8WgeZDwI8kDYXwWYgnaz6TJkHZnrlRNhntqRAi4nnFyjruyg6TGEBIcDRTnyOrCbc62MgN
146TmFKXrXKnWupG3XSv6sazOT3VGUMxAsy0KRyOalbm5IfG8W2edLB3Kwo5f2imLwFaTmRFlMXA
+j1bMDeq1QhnqT2j0BLYiKhU0BGQhMG4pK3P2uyOz5zmK9tWqH7896JVDXkZDLFAYgbfMdsENg7V
Uov6s4xKQmAM+wzT4cND8xyJL1J1Fhun5fcy/ySlRngA096K/LnJwcpVYKuQHhXwiGN20Uy8lvtF
mBX9OQh8WjDAPaoXVKMq0amUlchVmM7z1uZMsgQ0dgDHAXzo7LzVTmQ6z2sgS2EJnlYtPIntXkSx
jkFPM+w5ql9Km+ghIjhZsRLRp239x60MWSjJUL751SbKX7tqG6PXXdhGnJWlhhuSvKYytwEM94Wr
N3JmcBHQjoW49vbcm8zbz5+dlFS6HVMq2KpacXj0wHIEFT/vOdK+44hoAok1Gv/6N9rBAVQrAkwB
BZ0pZuCLbuT7bX+OVL2u7MoQmm2+bTe8aORvGfcygCdJc9roIH00QAf+G+mYMoPgGp6INndc0etf
K+xY9+emfBb7hpboPx5cgutMXMAeBY7wuZ2qJfIwDhMaXEaz7pVT+5XvmDb2Vm809ELjSYSVgLcp
znRUBmIGgWXPntk8YmjOiwl8zSFdMQJT9HEjBQgOAK3B+M+iTwRVyNubUGQ8M/RoyT7HakSEeD8M
Zsc+caHxeFPvenVx2yAHNfgfObDit3KgRm4U4K/P/VF7yUpSbXqnoigHn92dypDSI+0m2e0+OmfY
+puAW7Htdy/ij3gFDy+AVFPK9FZ8q7SYrJdBvLTz+n3QGXnw0XIoJ3ITIHdcWe1d+fBntSK8WNhX
SQSC81bc0Mg9ohGI4/JzwdlKYVf/h7Pv6nEdV7r9RQIUKelVkrPc0d07vAi9QyuTilT49Xexz8V3
bNqwsA9mBgPMxrjEVCxWrVqLrkoDOkyZl7a2383VNoGIcltWx6zvP9K6/YD+lZ9Nm3rJzd9cYeAm
CcFGwkNemnljzinTxLeMDciLx2IzZ8dGecqNxVGLSZT3EuCRBtHRZwf3Lk3ybNUmCqepdrLalTk9
05NJfUd5KV90Ud9P8IZppiDuH0dF8wBiCvK8XAjZby0zGpGAndGRqwCdwOW8Eyeq7KEqtFMxfM7u
piue9R4mVbDPFyerVhfCnquspFhnzKuDphDoDJCra4xNNB8jWwXRIPhQvPcDFGx+Pj7uTjsOaurw
Wx8A7O29Jmii3D6/3z9St9b13LY026XR6m6ciJM7PvTte3OoAfrv5s19K1f4vK8hOhZgbQjuRI3p
ckr7rEyHzqba6YixgR3S3OCdA3k7b838Dcj+N5scDNG7k+blq9kDm92bscLfH6LrfvI+FymErh6u
//kgxFBg9cFSy+gobkdZUZNIPQUclMrMP/08/vz+/Zj7s9+vh00dFA/N5rB9fX14eAbb1rf783FV
eBDm4cOgSuo6kD686podAEYe81Y72e2qfStB11CQxjeQf89oDblDw9MRQT7z+Udp0737tGD+1hmz
gcjDpQiytisOrnLiMULLRjsZSGkWgHc32yYpgFd6dvnPcSjRqPw26taqsyBWmAfGcKpLoYR2/zOE
z5BPuuCO1eHdDBPAgMtNYaMtKU/MUTvpZM2KVT2gqv1Rvev5mg9vKYKZ++a+SvKyPUDx4cTQQolq
nuTDmt5y2irXtBNhD7kGFdTNPLq4jR+gD98N6ACYra1RBGO0dqOgrd6ydxOKdyTfjORklB6JQ2L5
I8SHsnmlch/6cGXzC9iuYsfG49xSbypX1ZLw31XNSGwVBJdYLHgkvN/1y1maxg7MHg2ODmKF5Pt8
SFEUM7caGLZeP8GEeH+ObmwMG5VA4JKF+u8VgQpwb3mhQJP2ZHwHMh0c1H/v//6NJb/4fWkJZhLX
1Eg7cKj/QfrDQq/ujh8ca7O9b+YqMhc11P8OQ45HXJRWMj5hGD/xBgmmoF84vwvTJANrSnuK61rB
72tBFLhH7cf9z78q1GHNL75fWvPOmrhKOH5f8EPa+Gd4MPd85yWpzxZs3bgALkxJDwvXGCq7cmEq
Ov5KV9Yxe74/lqWpEgHqWeanSiPLmMTv65/JGrX6xT6bJQPiz88MpFPe95bYUrmHfjRvDh20GwV9
iL77T8E7sMwKt7CJvyhbzyzOUUIHYNdMyA+1UHlzvUfNwwsM4JDfwNKtpvX4sP1cAlHdCEou1kls
+TOjaFE0mrLEMCFeQXzlY+u8/Lm/UrcuJfgYpJeQHsSLSX5j5gpp81GIZx3VI33VfLbnXv+UQUTu
MCxUvW4c0AtT0q7I0nS0TTpByu1HfrBXZurphyWi1SUb0sZwObIViQEbau23vpc89EsTJi4o6UJx
8LrCgwCdL3iTS2cnKWy1UwpNbD0g6nyABjagqJ28JTtXr2fRQnZmR5otKEHopoJr9BSjbG1+7OKd
scmfAKF9WGJ5EL90b0TSnCl5FTU0xYjAxh8tPEVvrsfZKKQYEA8ki+UZfrtsPWBjh3AxH7Q0T9IZ
MZnVVK3QUzpB1/UF0HFzbaCvgL4sHcYbHuBiQcRhPTuMBLD2Zk5g6BC/rH/lvrEagoXg6MZ5vzAh
PuHMRGyhWyFTwO1P9sf4EAV8NezUhWvyhu8/tyEDrDKwo5IMVIin9KXfFO9usCTLedMAQmxQDSHG
tuUw185iPQKwCuGEpwUxgM/3PdbSz0sPZGgWVcws8fPtZ/bENvMEafT7Fm5FX8Ce/XcE0k3sRJre
RXAAomGfedhVL6P3d+9uXrfFwoIvDUZyJvbEKB+R6TwFFrInvc9OC0O5eTogMIvKI/pBrpI0RV4m
vNfAZw8OV+al3t820Bd13W7cxiL5/X9GpCXp6FTzYoCRJKhW7j+nEYUjPPt1aTVUu7bqqcevM7yU
dX8Nuh0LIlVLUfBVgR/x14UdaS3iLOV5S8HvHkAV+Pmd7qy1ttWGRTLkm37kbDySYx9mY4DTwnhE
7FJCEf5UbYKFZb/pds9sSC4d66GyNMNY3t+RlgfyA/EKtLy72NPD5+fnJajqFbZPnjuxz88cl0vS
Lhpxu5/S7e5ov/hvr9BIOnx/CMK3z/tDu+kiz0YmuXs2V82Q5i5Cy+dibe7CGRxuS8NZmj3J05tJ
zjKnw2iyXeul4f7z+f4YboX6F1tN8vMT2pIho4vlOR7iB7o7nV468D14C2ZubzQX5GeghtSBw79c
lDl3aNNZllAmpeiO/IvGmDe2xLJ3y4hmoayGSx6scjK6joNlJHNYAmJd39lMKw0vI7AAeM1CHHHL
UZ6bkQ9NhQ6zqYcigrNJt3irb+IF4PGtfXVuQDoxURvbSjfDAFAwn/Wb/v13tp+WjuUtb3xuRDom
ERu6aVRhRC2gx9h6xjPbkUdtHwftlv0P9/y5LemgZDW4jsgIW/pGC6Mt2y2F87eXBDVAG7UwIC8k
rw/eI7A6j9D3mF30kXrmLpsREy2clFvbC8QXFjKIyOC4X+15Z46lIzzLm8gw8AL6bgTNN3pANsav
fORE4cUOkEV9/18sIufiAHuO9Luc75/VeOoYZBVOqceOXrxn42bc8wd/C+ThsxX8Uda9Pz4urdaV
BobwoGDq+T+z0taYWJRFSuYY0KIILNXLXila38BuF3w+g9/t8xOdh/ir3TrAplrgNFuKbr+ysfIr
4PwDpP2iQhOV2wwfgJme17gC39+7ID/aK+/p6eVFe3j9TFbJ6nP75/586+L6vrIrICromhVdJ9LJ
pjwaSrXKxHUIy+itLN8IOHMrUDPvH/yVhuWOThnqdcAQe4ujvvWa+wKp/H/r0rG3uJ5mnQ7r7++w
flhruR/tyC7e/NijTe4VnLdpQDdLALebsca5WWm1oWqhdaSF2Qi0YM4fuodgqVBwuT+3Nw/P2dRK
SzqmlanGDayoJHgULKSjh2ekliwEsTdzCOejke5Lu+16peCw0+7Bici84/DSH60iALbq+c+CDzVv
Xc7nxqRbLe/yTrEKGDOPIlE2FJ6xjZ7cl19gGPs5rLJvUYBwXXR8jxgxP5TkiWmCg7ny0woiTp2n
PNG/oACNg9fP/dvHG0oNCxevJULFqz2N+ivKwCjwWERyjV00ECt3hv+EeN+/FzsbSSrbczaCD3Tc
iqU47Xbm06QBgq76ebnyfv/OQVYOGeBmW606wC3bIFs52P777Z9PkdCK19T/rDafn38Wfd5t54Pk
PyANFhAdMgjH0OOCTSWSQO1Kf67CEWI4J7ZJ1sm3ZrduN60X76LfdGP4+/QR/IoBC9Cyvbu/Wa9w
2F8e8OwjpF2UjSXL5wIfYTwWoYFm1uK1POZv7rGGtXidHOqnJWpF4Vuu1gkgBdQc0e2GJ9JlhFQP
dmNU9YyUbsUrXxBD+QikqoVjeDPcMzRDRQwGOSrQAV6aqQaHoYmvhnLUdzS/7ubdYAKeEQBctVrY
eTcD8XNTkmPRB8Ugpc3MEyBq8876RneJr9Ub9+ennQGEqXug2fl01nFAFqiPbsVP54YlX8MdELIa
c2WemjBd4fT5BA0DSw7tGggHBS5cUjrAaa4KLJT0RmvaLAX2yJ5PVVt71vQt616nbFOb1ubbWACa
rDWeSZdKVjeGhnYh1L8BwMO/ZeguHc0p4x1XTwfXWrWb6Ddog9jjEkP3jZvowork1wqzq7iOd9sp
sz7jD6X3OVRe5nUx/pn+dKCrsJPFKtP11YvTLnpRwFpsWbotnbi85IVt4Dl6qiA3EhXG2p3f2wS1
drTbxdSvePMKsHVr+pH1lujrhfN+PeBL69KAq67ux5prw0nlwYzuh7oz1hFLvcrcVZ3pE3vb5PoB
lEwLdq8vENh1LFCZGWBjVE0p4BiKqXcmhwGWNK0Lvlfs1pvZDNRmtTLzh2T6bNx1FoM+bDxYFjQ7
XPsFUN5Nx/yI/+n6hfvsRiiAzwEJoOgoBo716y45i3DNONbt3G3Gk/27NZ/n5rmet0z5yT8JB+3C
K+7QfrtED3nDTVwaleYgNRH3aiagWYrarRytXTW9x8ewtiFOmW2n6bvSgSZo57DhFwum7HHQQEuo
pN5MPybz2NG3hTURF+KlI778HslDqjUfUuz+8TTXwUQPdo6Lka0IRbPnc6w9TZ6esWARJ/UVW16b
BUkN6BOQYpJbL+diYLXGh/Gk7vXYt80Xux03sW5t2upn5vww7HVNyoesACf/q4t+xJEdq3aXzzuD
H43CL+unURu8LjkZ04aYj05aL4RWYtz3PlBaJ56gpa1VgQDMBuN75SrJJu2Tg0L1eeE0XjUCAxmL
bfjfqZBWwM6nRAGd53iKm/c8erXB94wsKPrw82qtkJON5sEpMAB7whSU+6b29eiotC+Z9twUr5q+
VuMfC3vilneyAeNDwwSK4WhYu7w1rXSuHCPWxpNbpM64omWV+7GZmx/u5MxratV/O2DDHxurjlaq
Nh6UDChJlLE/hsIpF5KQwhedrQPaHMCbLzoqQCQHqbsvlMH5IU3apG1Y04VFsbbq7c8p30TbFn0w
5ir9x5zwly30KwI3AyASIMXyuCE0OU5R14e5qniF5voudf1ybcbTwuYSm0caFPwfICEgIBUZHOky
jcYWTSma3oddz99jZyrXrqsYC0bcG1MHzluCGcTMibbjy2XsBZ1A3Ldz2FhM4T4xpgJdB5Sbv4qo
qLrAyhRqPIwQ+SsOGXpXXlwjcdxNzklhH1nE0MbiNIYze6YLaTfcRiP5Y3SVVa0iy05/OlamnVik
aqAZGt0OPfttbz4Yw5D3Qa1o9UvZUHS3dhVz39mYGJ9sYvVvq9PnRwCJ8xPN9ea56CZlVcQR1E1M
26heuT5yw+sNVrCgmvvhJZv68hE9SWB0zGxX6VfcGOrfOmX5r3KK0lMWJQX1LFqx5yifzcKvZosc
jUqtk9XEQTLg102afE9yXUWNjaOSjDb6YVrrc8vdDRBxBYhUOcvTk8lowgCndKdjYzaKuU5SXdkD
l2P8IlGmgrOYdYYKPta0eOalMtMHmioQoZnVKe5WCZKKYCgoQTYcq2n+fbY5+znYrb3L1Hr6Dj+Y
g2Ij6ynzDdo4HzQrinrVloyDtxPI/3RVQKvrNa51rqI1FT1vQWlpdeZ3HcXVXCRdW3p1r5M3EDmO
/aqlGQO+FY1zH0nKrHzbjxO6BaIeFLxczeoSnK11xwK3xYN3ldeZG3lgUxp+pDRm867H3BHP4gN0
X6YxLpewm/JjUZwldLkK3U2IVYN8UfiYs3Ob6lnS6sM4hCBKpqOvTZy1yLSSIVmrszsUQQSn8dI3
DOxgZeGmrx3r7BQTYkARl/cMS6HVLod2x6SVH1FVADtk5yCT1CGQAkymBnJHzIplkkCviMNXBdh2
c78iaQmgW253Rye3kThKJ9AM+JFhCxojXEZHsNqVq6aa6999NDd14Gpz91epYpoHlDspuGQHMAkK
ZHZyQHsjHHJalspW64uyX6OJvxk3ndsAoWgUxUg94Dftl7EdVDVQJisGgfo4T9AEt9p4rjwQ5dlo
qG8aZ1qI+sXhlVwIGouQXRa9MaCVk1xINvEqoWQawoFUfjdsiJGsef1XKZbAxnKOQawkKFCQkNNA
n2ga8hPVUVAo69V4DJ0s1l5mhYye67ZkDXIoFXdDDTBuP3aZV1MHj2zwIgV9ZCtrZk812hldcJya
dbbUDHDDg4JLwELeG4x9CN6kEHY0xpx0ZjmGBrLTvmFDwq8g5PP+RSjFqxg5XqaYXrSAov0ILF2X
e3js+5b1qTmHxLbWkEL1E7vb9y1B9mP6C4neBYd9y5zoq0A0SlxblzHs80y4yeZYDRmQwY99ZEIy
p8LmLZuJP7Fytn0DAvSr+2O83ke4gkSZAi8RNB/Jl0ThtPbQjsocplXmrqy+L7e4b/s9rnMWMDTE
LDwCxB16uW+FPSwZ3pAQ9rClfcvbkWFREzVMstT249isji5XOKqwXFl42Emvx6/lQweHqsJFo1NG
lUI4e0CCrtEzNVStaNpZhH7onTNsxhTUC2Y0zw+UaJ1faEq9vj+nN46MoEFHNyhueJE9Fw+wM+en
KtApY7oxh+NY+26tr1SHb4fefUZXuD+Z4LscT7wD+tXYpayFJtgM6a0qWgKDyZllMQOCeheVJlT9
keeVvgMxZ+vyjmoh6PlVnzOEV549EA65DAoKBCgHgpS/IT5cJQji5xSZmIyjOTLtc/wvY+yVA/9b
p7bp91pHD2WvKkdVnee3bmjRgJ2UTYBiRLGjzehuaZ1UryhId95Ep2hNy6x+cGLWvd6f3OuTjzEJ
CijDRVCD9kNpbqtUr1q9V0NjnB4qvf7WVYb575uUYJu6mDY8T1BoubRRTWkD6Zl5DOe46446FKUC
7Of0l6337vb+cK7PA5BfyAVowH8iqyL3WJQGT1liVHrI8tr0XKubtm05l745duPCebhlCnkwJNPA
n4UbQ545Slg2InoIkUwhg99GG0CP74/mOuTElIlqCjqCBdpacsuQy0vEW8cIGzWtD3rXol2TW+SF
Avl+QEQAfG9PQIY5kth35wm68ffty2967HjxAWiNE3+DyUhKhjVu0VgGqlahNq6tfJi8yIXeQ/5L
Mc3AnVYtSG3MGfwv6rDmMfPptPtfPgA07UhqIrkJifPLreOUjuGWRMyAWQb9GK8gaesXar23zfld
U99qrd5R2wgzxXlUh9bjabvg0W8sM0IvPN9g3xYC4ZdfUPewP3ENbo+V/K3RTLbP7MIxQXURIUt3
f7w3FlxEB2iVE8fF+Ep3nHm6wbCzLjM7NSxVo2EI0WeofnHTXNt5O7wPShqtWp3na2qjvmTMSC3c
t399faEt1zAQRwjJHKDMLwfrJKMSYTep4BzW3IM1pXyFXd4ipiXFT0qVf+zSFftL/yL00VCidMDe
cGkv0hR1rl1LDVOaka2tUbqPI6dYO7HOn4o8Kh+UaEA+gtn1UoJZDOXy5sT8Yp51E4lYwRl6aVov
ImdwOIZa6IkfMfd5yqZ3Jqg++wE9Su5zwpJTm6G33FzK3F3fpMK04+A5KS40+SYFGUYyOmD/CmuV
iqAA+bgfLAtNknuAM/tpu7m/qnK2WUzzhUGxx8+2lZFCs9zsYdCtB0+pf+ROvm6N8hE6ih6I2fZp
ku5pDUr9wdYWbN84PmCiIVhfxGJ4EOiXpue8MBKi1HpISqcM9DzWUCXiJXa1lS+Yur7KTNM2Cbqv
RZkdWYdLUxMaWQGdp3q4hvTJQjApp5XEFJ7/uHyHpRX62fDi18ORMTzCPTr2e4eS4xwVf9S0fejQ
lqjk9a6q05dhTlb6r2Hg3zK3BUuUsopy9AKpgFlnn3oNKtmBPN1f4hsH10TojqhMBJ24Ai/H7kzE
rrKx00PLQO8sYX5a/8zo4OegOrpvSbh86dxcWJL2Uj/HZUQHWLKTVaWA6gdlyKQ4vN23sjQe6XQC
9EUgCjjoYZ7zQOXHjnTryNpV7pKm1E1DyBnCw6MkA5L5y4kDO57bjlGjh7R1H4bmZ9ZVa2ew0BW5
ABq/ZQgXKJQ9wGqC/kApXLCycUR7tKOHRVYElHywimwNY1gpub2wV2+dAzwt8ZZD5Ra4bsmpupEN
rh0zNkIr6+g2tss3xBFLBN03QgNI7WA8oCMAIxl0wS4nTgPgXouLXAuNNor9wemHXVto8ew1RO8h
jG7NKwLZpG3jCJEVSBuvJoSh4I91uzfXtPnC9F4PGiUt4clRq8a9KcexXaKYPGlyNWxbffZ4O7cb
FKHy4P62vPZmkCaGsAJed6CCB7Hi5aDz3MbtiYUMS57tZhIdu67fxWQhsry+HxDAwlUaEG9AVkJm
v+mmUsnVZNbCXAerGeSO68pCFm8+QIvsA5xiz8YSgej15kTZDHJ5oLiHwAL85+W4StMdXI78dWhS
Oj9roF8PchqRvUP6OVQGssTvc2O1UJ03ENihBopRSqdOQcLHYXODsK7T6SFhBFouJEFP9P3lujZD
UBbDW1xI6gCZI4UzWYMCcqqOZshKE+JGZt5uBhb/+3kDcAxhOqCuqKxiX1xOXqE0OU9aWEnMEnim
ERkd1pfOwqm+3nqwIng14aMErYl03ma7pNHYGWbojFEd4ukIbiAErc912y6B1a5dPLYxrAlBLbTT
yFFZW2pzmhWZFSpVl22sqsSNpVJ1Wxa6sUEJeXpPlH7p9r41PtG5h3sWWXYQZl3OIlqIo5KyzgrT
xkT3ZNJnGZRukWE2PbNlsfXPWwMt8GB0hs+Hk8Tj5tIco1NfzUNthXNZW77D537dt90SKcytQQmh
FDxFkS+4Ymxxq5zPNfoLQjumHpsf3RwMJ5m+4JVurRde7yDXwFHSdbnVvjTBgKl3JQlTJ4WIADeL
HSmMYetELNm6HYoBIDCKV/fP1o2hobFAkHGiomShE1iaQJOM3O1NK8xJxQMnSVBlzofKmzS3WzB1
I34FSkLQTWJ0gkJEWixjsvLGjFwrrB272LByUg5gwiFbojV92NtNvKNF0m8nhRi+OejZoRwnbRGz
IU7YZeQDJVEVVGEmEplgJ5NOYDryWOURJaGrUrwKxn1nxiuT/iAFmPM0j2lgWCaoXHhG+WovPhpu
zTfuc5AmgcIAeQfx52cxfNW4ahzNqhUmuY0m3jYZAzOBKhli72phvm+awlsbtUIQzOKNcmkqHhVb
6XuHhA5Bc/3BMtpxeMqmtIDSusJHY6Emee2lIeeChLgJ2iRi2jIWpiyKpDYhRBAqDErMTWG3f6sx
UhdeB9eDElYQHVioFSJmkSLKdiYKvKtKQr1xmg+du8a6MFDu8tK8XcJC3BwR4jwd3ClwoTLRObMB
7CsU8EO6XTKAa9RoBwgwQo/WXLgUbhoCqQWKuWDyAgvD5UpptWPRlmOlcFnT9yKyyy2k4qsFSgmZ
uQSPH3G7CXKyL3SHI8EA2wwFH0bSKLRil313q9L1QDauPDZDw/f9YKmHeJy1PR2VaZWBd36dZ2q5
acuyf6m1YmdmWeGreQRZ5ayONo7CzZ8q4I/fsmqqHu1kIAFvuvyPjdLigpu/sepQ0URbKJYCxGey
HqI9NHj6p20U2mUc+SxGOpWU1qtVLELir/MJOJxfeoKASyKvIEXdvT2iAmvpUdjh+oJujJok3wnu
alCSUiX9XTNSnyCfWkNdhvAESpP5wN55bmlLQ5bxh2K1EKAiHMaOQElcLuawQgd/XpY4YeRkWVBl
6nhqlMTtAifO13VmR1sO9e0gLxHWNWA2WnVT9JCWbvM4JEN+LHLn3Wwy41DA8S88U28sB8IXxGPo
0cWGlRXXVK3nbtfHTuj0ZDqRGGVJVsbV84xky8LRuL4U8ZqDyiPUe0FkhCa+y6PR9SLLRav8OLil
T8rfBnqGmh69rtBQ/FfRK0y5i85jUBSBug/oSJlJcjLitreYXR6Z80DcxtNm8Fj9/NcLV5QckB1E
Fh1+Sk4GYyioruWgM58pKrPlqP0xwaLmkxg5q/uWrl4DaAdGfRKtEDg34FGQXKWRu9RIYlYcI1ym
j0WeitRrYvtFZGV7HB2+vm9PXN8XF6sAooBgCQuG6iB82eVSJUKru0d1/UhL1XydkGYJuNmjGz4Z
/s5RZwGd0s2Blhjui66OdMH61WsL1hG4I9EN/4DqhDTavo46o+k4O/I8No8ZBRVSpY/jpk26v7mS
pI8sURs/cXPt9f6wr3aoMIxAVyCDcFfItTujL414Ll12BHrQnT3DiKHipURRDB5zsI6M63Lumr9Z
NU7/egphGA4KmWa89VD3kVxVClEMTrWkOvYzBc4EEeUK2yn1nGLoFm7d69BN2AKLK2CK8MCAHV2u
bWZRkLoZ4Hiy6iEKaFO5YTciTNOYpj3NiZp8OgDc76NuBDrNjlP9SXNHur0/0zJMEDEFvkKoMaCI
KJT2xFKcBU+DEyeAMlTVcdYa8moqgK2o1ijQCzbUfnWocGXDRNcqSD5fS6u3Bi8F0djzxLrCm92c
7AHVt9dd5P7S45muZxc0CaSBFljeVR/3v/XKRX59KioOKLwg0SZ77yrlllulTXXMo8xcFRClpoiy
NxV1jF/3LV0FD7AEP4xqJnCDqLlLr2OUfXKNKMDBza6WBjXh4LdVx3LBD4vjc3m4xekSvXuAqooy
4OXUp04b1SmpDVRAoy4Pak51ZH8bUj53rZoNPqGdNe7uj+x6DsEAAT4qEcCKtIbk+/EWnwqcahLW
5hzPr7TOITRDgS+qH6uRQcvrX82ZKAur2Fk4z9ekX1ZvDHPXF06YDz2AVjaqts4RrNCq5aVqErf/
jNYQ8DOcKKHQh1tMznVVZtPWyuTYYazn0D6LVCfjawryznghMr+eR5D2CJYlMLoITK90eLFl5ian
qROOgPj5aLdIUg9Qsfx1iBJriVj6ejteGpNuAWTwEouC2insge/x8KICx+mYOf/s7fF0A4gPKSGg
bwAOvtyOTsuSueSKHaY11zfG3EDaGbuIe6kJwPgwQNmBWB16WBuD5Asgo2uHjzAUGS9UfhAsIKS+
tN1G2dQMVuKGszMGFY8O6ZgCHdCeZq5tauV0f1femE9wg4EeDYTraNKVc5VxN7EhQ4QY9nUx2d5k
qYXidw7J3YVw4WqXgP0KbxzQqAKEKVJGl8MynVrDG6RioUrybWrjvtZ7TVm5+lLdbMmQdFOT2jEi
ajEI8BEO6YtPNjzbVbpwV1xNG0aDF6JqgW8SZYGvHpizqyKKpjZJo5EBNtRl64yxE1X7ciHDe9PI
F9wKiXM0Nos/PzPSJEqhRA6kBHueAshoxX36oMaU0gXne9MO+Gv/IwgP7fVLO5ZbIGXkOiwc4zTa
DSWkeFBXXmINlvc1bnXsaYQxAHWhD0Gu8SVd6Qh6MutAJr9C42HfZ16UrRp72ozxP7p22AJMD8Rr
uuBsB7b/ckQDmWyrsiLrUKhPTjf6dWB3XXD/5FyFC19GiCj4uUiAAEZyaWQqJpGpcMlBzYgCDGuS
vc+mTd85nkT7enLj7x3eqvsZGL1NbMyp7xit+U3tSfxMxgZafIpDvcaM2z2tisYfS/M3Y64B3bzM
jMlCwCDHr+Jj0XWBx/kXHb/8xMX7LsqcmZJD/G5Xq7W10Vb8yH/cnxK5sw4AENSmkGmAIisKEsjP
Xk5JZcxT45SFc0AgW/q8dON1UdfaGpBstkFFcAzo1EBnYaydIHPS/IG0aEFQOkJjpAT7aM90p15F
Nkse7LaNjraSslOnsu7F5SPfwrK6m+ckyoKmjdWg6zS398jUCx5NG/huL9GA6F3wXHJsgkGBwdAG
tAyYT+RNJYcCcHU5jzNxDmYx4WG40fR2p/Q/c+Q37k/fkiEp/qzUCbiO1nYOfD4A2gC9VcMr08ec
v/8PdnCNIkOIrDaKmperNOu061ITdmxr8pSZrFya/qzMejXO9vq+qRuHHs/D/5qSXMtEeqaWieMc
Ord/ikrybtfrbjp2lurp+rDgL5eMSQul2KBJ08EkeMgxrDg4Ks3Ltltiy7i1SC4uRJAN4KWANNXl
5OlFnxocqG+wTM/UH4yS7lrWOFtn6h9Me9IW1kr2zWLzAf5ho19edFTKJOgqN5JIYzA3NO7o5YT2
QaOndGHnya1BeEFACggBnGajLw7UFtKWyJHzyly7TsJBTytoEFlxBM2cpOPf2pjbELKxB/2jHVrh
S6ciGf2xRfuMr456N/k5c/tT76g0CZoYFN4e8upGbHgTy03DM+Jp/sVJWTwTCpHsFc1NPUL4FBva
b7VqoJehTn0zOAGKPnjOpnpcL1XFrpwf0VASQ7cvXJJAhkoHqzTMcbYySzkAwl+/cdsjWyiQKRnU
nxYm8uoli4lEhAuidNH/YSNdcbk9qpZk1HH6OASVZbeuH2qP/hLNr+VjtXT/XG0NgHlRuNSRKsPj
+wqOrU19GtnaGIduBkwOd56B6N+aDWRWVap4nfaT11B3MTJUxspvM/5ThuNu9nw1KUvYzauTd/kp
tjTqEukajaVDHHbKvoSeqd7XmwLstwPkvhS6+Uef8mUMHVKQjQcETa7XDh2brKSb4jAtvqWGsuLT
J09OBVRH+Pj9vik5lsRq2qooXNlYTdHUc7maSpcbgKPPcahldaBH+xF9DlOywMVy5VHQkYqsB64X
vH9FSHlpxLUY11Vmp2FTOsc+eo+0fDMkIBDuF14WV/AkDAeWMBa03sJ3OZKD5K4bRQkkckJTUw6W
zYaVgXdGVxvsdajR1JePbFwVmhWvSazlT2PitOspAd/5kDh8g34c/VkdAFtnGkLrGpHLU4Sw/rGn
xgvjaBwFQHlYZJm/MT0QW0f8i6YtsQQiL3gWBZsRekfSIc3CBK035k6Lw9Haod5bPrl7LQ+sj/ZP
FAXr6Jn+xTffX3/x2+dpCRiEbbyg4X+xOHI2ldAoaTUUJsIeot3QD2bh/Ax6BTfbjAOEdO4buwLL
XFq7oiyeUkDYawPW6uxPEte7tJoCfTY3cDNr20Un0nTgIPqn3+BLC3teGOtN8ygOoxNAKHAhH3M5
0TXaf5pJtbJQK7ln1gygtAjlS4t7aFXyanXEtWA9WdaPuPnWt2aQZEDo3Z+CG37EPf8E6SgwLc+t
3CKY7+kjzt7tqQP/ecA71TeWkFY37gTBFQVEBup84pl/OdpktE1wa2G00bQd6s8xArkp/1miy1GP
36y8X3hjXe9isAZhZkUFAJHDV+vW2S4eqNEVjd4noZaG3CF+44BpBZhwq/x1fwpv3ECwpOP5A2gX
oPrys8SJ0ljPEEGHfG2BQK4+Fl7tJwQSZ+3Chr32jsiaCS0EQFpwt8pZ20GpVIeZRoKMli46LqCI
8lYuGZHpJBCawAq8sMjFIEknl2QzrZ1RQYzTcFiNYbQn/gsxV3GgBE2wpNt+a5HOTUlxQlbQruf/
j7Tv7I0bCbb9RQSYw1fGCRyNwsgKXwjJtshmzmzy179D7X3emR7eIbx3F/YuIEDF7q6urnDqVApR
VfGb46zwITf2bb0SiV01qswLAqAYNFIifC6JrTmp8diQIm+IL3rVo/TKO+jGM2vNfag+UzrTtTzf
1oilYzqXx3isSTUqYtxBXiE0VlraaYTS07iW3rw2lZerYu5ToowNZthBCpkc4rjAOAlO/WD8Xp2z
cu32AF+PMBMWWUMCl3XAOS2UtEBVCHpRXjQpu+fDwiu06FGvE7ecDIvkjVXLr0YILgG9rY/TyH1V
6EPlus3tfV0wmIigEBgitAYsAcu/NCEV3OhSy7LY147CUf2h/1Ltn4XNbzDAE//eFrakmuey5kM+
sx8THUtjhlv5Tb4rRTQ0aZ911ZkDXeOIWtIW3Gd4CAg4EOzOdvNMUEqqqEr1IfZVLrZyjLTrFDAL
xSs+z1X5eb4EaJVAwh9TWefI41LMDAcI82aKfRScH+J7dQdMaPaYPWIkgI95vXaRgGt+061YrKVd
nKeaoJ0AaX+kPC+lRnLBRZMsx37IdyamDZlodzaRo+nlFVdr0WrNeL958gE4cFgnVUMcL0BNif+q
uOpoTvsBw7tTp9kiAFrxhxf18FwW82qWU0yFlIOsAcSXhvnemC/wEkBK2FrDygO9dPnORTEOcVOD
OA3ZYeI3juL8p18O4BQqykDg4PW6PB1e6MUoDNDj0MQtWKyywZwdM/vvLxIwuX+EMCtAdCioE63h
TmIStlq2x1IqzMR4COs1cu7FvUIWXzMQpiHzxiibCMIRw0i62I+1DCwzXHzkOfBx3V7O4nMP8BWc
CgzNQhqfkUKroqzrFPd1FHvq1ZGAZ9KYFLsGQBjlCf3nyEk8aqZK6rQ5NZxgMNYG9l17bfCRAfED
VQSuMmKYy3NDOE9V1A9hB4kS2Zyh72u0oTsRL32NTanYVEZscXvZS1bKgPVAhzB49ICkuRQZTHJN
g2S+yLHhIVkzbRD8JlYMVtuVDV4wGfBuAHMAng+92GwZXC35rhryMPEF5avA/sElkJLamhtp/3pJ
F4KYgwyjrivlmIt9RUwdYNR3waD4IMRwbotZeKfnWBPtL2AZmVsgL3cuRJd+n5Ek8clgVE4Z5OFg
jpPxqcYYKoliJMZfgxHabHN9CNHlP6xCoBaO7uIDmKObOFIjuCkSvxH4V5HjvY5XjunIbQJeHUyq
y3exKr1UYbUZ55llKHECPxlX4J+JQelK0wxjTYFMtm9vy9JXIccGs4MyN3p3ma/KC2DxwO6Q+FGN
EQs0dtLpUSuVlQzlkjKh3IaqM9J6SBIxsWwVS1EHDNu89uZQVR+RdBREsjGQqPn75WAeGlJRQGbC
YDNXkiAPRXgjxXKk2hFktAdrn0311yUdEPKfS2ENdidpQ9Bkid85KjAQUf4sNL8L9Fg/317NrJOX
Yfg8zAYzAQ1ga4GfYlYzSL0RD/WU+pxo5FbdlwVC0sG5LWRJA86FMIsZlbaUw4JP/SgFsauYm//h
fmtI1yEVhh5wuD+XFy8La8xzVko8B82rmP6IxU0df91ewpJ6oRKFGBMcsqBRYOIXocoCEEpUEBHe
ZcEjTbZdYKvZ9raUpdMACBaPDUAFmNrDbFTVBUpNFVhECfTUv9G81liKgj7nFcO7FCcBGPuvHOal
rpuy4AYhSvzyNYU3yEVmgIHHQR+YfNhadcV7QZbu0rIyp9FPteguF+SV+7r0ul58A3NoRZN2pcbj
G5AEy3+haqX+1t/Kfa3bUeFED7c3duEdnScIzG3MwMsjP3epIYgKSaMMceIXnD+S7EhTTK5sNkMC
KtpyrTVrQd2RQEWqANO58YiyyPyuJnKoxUKCkdmT2apfIYY7pZqycqkWNBItPEDPouaPDJrAaGTP
VdEQ1CPOUP/kMZ2UC13w0OAQ1/Csi8tBMhjdYUCsXQ2+ikO9qxoq4pnualMsQmuadmO+hnlcUP25
iDp3P819lBKznKHKSRNrGsyqrkIbQ4tv6v+wYzh61KyB3ZGBrr9UgnRo4rBt1MSv6p9keuh7MJGB
FTCpn24r29LJoDEPbdNQNThuzFOEoRgYHKcYWAr8YGmIwBMUWlLqgapr5SIvHQ0MxYzdRMAHeozL
FaHQg0GhXZj6CgYSd/KLAaYeLf77yG42FTOOdyY6YTHuSV/1QdY3EKISM9QdIzwK0aFK19AlC+4T
SkkzkmsuJgFhyywGXSW0ySCnSQKTkMSpa7JN1ArjV/2+CHdRp+/QCOHdPqylEA/y0NkCtcCLftU9
lnX1OA0CHidffEDHQGfyXn7Uwa5id7/6BJC8lUO7To/O+Il/BTLqUfIxGqySWeBJdFKbe56c3JFW
XpIlITM6DWg4BEloK7zczESZ+Czrx9SfhPuEYnC9WALv5/6Sy5eV/Zs9BMaDUPAqIn8InD/yvcyt
ikHaD+iilKJZxcwcHeNyXEzl1X5MvzHiblyrWSzdrXNpjMbnfFlxyJtCGfsQqPJPOQTfJN9Y68nR
+TfdWtdssM6yNVMRCpHCydjBbj9p6Ya+42nMB6dVrSKx+mRPYrcp7a7aJe7tLZ1N3S3J860/k1yq
kpRRQ0RX06GMfOo0v5rO1D//b0KY29aH00RCDcdGG+89/kjeJtCSPt6WsWSe0AiN0BnOPyArrAy+
jjpjTDO/aeNfBZpvmgndTGpj/9/EME8H1/A0Grks88tG2eR5tJ3S8V2T4zW3aWk5cAG/weqIMlhD
CKhbIOVTkvkDuqDNDu01bjKEc6FBWcumLb2GeD8Acpp5FeGaX6oAUCMAQAl55htSrFpCgEZdFTOv
b+/bwl0C5B4RGXCkSAyxHgQNa8MYJtgI5JatSAGRQCNaKI0CE7ci6Tv0ZVQancAwegKK9yjSMNdW
0ys97XSa+nG365rIVNo7MX2pCq8rgbz4yfe7kXxm4QdKz5WgWGO75l4srnUm8UEyZ+bRYTzrOKgL
iQ5Q94LfaAjaSuIOAbHCNWfpW6evVoqaCtw/ANfQM3l5clEDbkf8yXxwL7qyNdmf2Q5Dn0wJeevc
UawE5ZXbx7i8uWciGWWZknBM5IFkqHr0Lr8bHN4hZtSa98Ku2lIvt5QViQsXQeU1dI8bCIaA+Zi1
98xACUKhGD0P0xikmVeADwzVKS66v72sBSsIfhZ5Jo+bz4tlHurUEn0fbZD6GGCH1l1vSgWrlh7a
4AfXrKTMFx5LuLVg7pDRfwKeJ8bgtmBmrpQEty0H+Y3ZZ2EMSsA487JRptuyQzyZoQfzQNCB+R92
cp7ePPcczAkF5plGskYUM/zja7Lf9787P+7/HkCCdjPg1VHjhykBcdrlYUl9UJRRGEV+136WgOHz
Clohu12G1lUDhejbh7agGcjIAjgC/NvcXsbcc3CYNSo3jcSfotLKq10Tyhi4vRLMLdxleIdwoQHg
RTjO5mVB8pmJiSKjHiY/ZFNn88qXaqCm8ffokbnP6185jFoQLYJjKKMcpimPaqDZHfcRF48Ada9Y
xwVNh41H3W02jdBBxiHUBYXWoK0lPihPHR0Bg00UAaV5Ac5nlrxPfSmsHNPiDv6RCMzwpU7IjSCV
6DsgfqmllozwX4wfc3Csqhgn9B8U4kwSaw7TMs6FPEBJsQkApRp4LFD9oJ22EqQsKt6ZHMYGGl1F
Z8pA4mcVKnhSbCsZwsg1YpD5rjDGHY4M0jMyoINI0DF3Cf1rQaLoOUAUtUI9Q0g2vTSshanLQoBM
RLMOUIns4SRDo/BDjGwWqrCTGn6BUfvX7UNZsHdYxr8SmEPpwzDpUgESEr5xUvkDDL5WzWsbTjiA
t8BGaGfdFri0JETCqMp/h/gsQUJnxGgBViEQpd5jDmYEfqx/3BZxrQDS/NoCyDRDNLB5lyoNzp+A
ChlsOFfqVhElZtt+0rXayPXGzUJADTezAQObzgjpGy2ZOuTJ/aIM3NRQ7mLpmajyPqL0GGUt6Fq0
ze1lXd9UQPvxQKCWC2MEm3q5rDrgZAMY7sxHk7bZ4yGi96F+6uO/NgiXYpjrI3dG2nJdkfnoIAC/
stbdTeWduoaSW1sM8zqQMmijOi/xzqpOmirEJA0yjFmVmrXx+/a+XdtULGguLKF6p6FMzCxINLhU
j/khAyLoGJDyRwtum5I2WBYwtJFq35a2pBegGkACfR5fhsaEy1MK+I5DoQCedBSjsk+QHOPoj0pu
rapuv9DvtJ6UuVL3+faiZAZvdm5SZNnzuFBrKT+VnS+ncW03gGjaYOoqNlJH17iCFkTBdwBzA3AL
cODZMEEDtqoYI6H3ExJgVBJNXykms7qTpnTe7W28MhN40gGLmCk+5lYmnnkI60AVuarqex8lVZvT
SjtKV9Ii82+4MOCXElhsRBakalOXWAtuK2d2Hd85kFi7U560G4D3Yovja9GVlcawaUKF59sLvE42
zfLxxKNuCuArpnVcKkqkF0IOJ7T3+5+y+CBbW0HDSKQcGE8wZ1q11ays90oxv+UhYYKYC8Udts9J
zwo1qXSslzZW8TsCGgo89J09cSvP/NV1Y+Qw6+qrIELLpwg51A2VytTEU2jX0p24WpRf1Ebt3xUx
V03q5FgMDKwIGl/9ALHslvw2MOeqdoj1/MXbibtyZmtLm39+FuyEIYkwTAcCD9PP+8jGjMWVx/HK
Ks57B/ZvZD5RNcYTdikAHnvYDBX2bvpZEGuyCtF2bqvdmgTGGBYlMo7ZrAWNuk9Baxo0CqhNwZD8
87ac60iUWQpj4NG93YmVIuF6kce4sUl9L8tmu/GD3ixTE7MhXihmjysYffh/FDxblrNDKpUqnNIQ
gpWjaJQYUzu4UWW9DK7Eb5TdW/1Rmit7uqiHZ6c2//xM4tRWiRAJOLWW/5FIBzn8kUortC9rIhhV
LwLCjySWsZvSfU8/B/1QSO8rG3eVvWVOjNFu4BanLJuVL4kyG7RfRmTJr2VjJjYaw3IvEFcMxZKJ
ByMiGtLhPyMmZdYElvRYAvdq7/OEmnyAx1ham5K2tG3nIpglNRHaqeOQDL5IzWGr7snKY7+2hNnm
np08hjHkkIEltPG72B7j/nHlTNYEMM9gJAlcU8nR4AfIPpRbNA5U0Z30MZz6g37H75/JMbbSh9tC
VzaNpXhP2xDQWS0c/DSv7EKorAL4xHxtttuiFPBtgOhwzrbo88/Ptq4k4B5IcxxNQC3RBBCgXrGl
S+8dSKb+CGDUCyQ6Q9q0yeDnv4DdsGLl1GRe3zs18eS1UsSitUOIhrkgOop9IIe5XE2Up4EIJqHB
H4V3fqYhd5GhMiMTI1Z1S37HIa2sbsl7+SNw7pFmBPYJbWttFmiVksUTS/tswdIyYLQMMmQrar68
lf+zOgi7epa6ZNDjYkAic/wyTJN+fawgORe0AURIiHHRjwH3mPXR9U4b0MwGnSvrhzw+pdFhjE+3
1XphERcimAepKMpSS0B26ovCW5H+wnWtimOD/v97oVi5trNqMa7lhaj5Vp/pttiV6DrGiBc/Sxsk
Oj4k/Y1igoiwFoMuy0GxF6XY7xkXl3Jm4zb0Eu4QVMAYdCvXkcjDZBjZWNOABc8HK/pXEmPoZgYM
YdRwmdoithLM65Fzzkkkiwuoqa7s3oLNA2m0jpQKhmgawPJcrirkR3HUy3QAxr0zc3kyB2S/buvC
4sZhds93GA0+Q8b4KII0tUkJhR74XVaFLigTTVndyDTb3Ba0tG9IWKOijC4Y1OUZTdArqgxy2lE0
/Xcmodu0fNHztzm/JnR/798jPY7y/Dw/YsaBXG5bWsQDIVJBgZPvTw1n5oJTVhbwJslfQ5NApHcu
iVkUxuaFAy831MfEAzBRSXFkdXW+Fkhfo4JmMYAa4A8qh3CMLxcEuqdQUwgmCLaSVfq8ExQez22o
ak6pV22Lte7cJftwLo5Ru0HHiFOO4qgiKdmrvzgxtMn4IoaOIHhAGf8lnQvivYvFMac1Ii9p0ASL
U/rYzgrezDC1+S+5DwFSQ0EPrxLwwgDSoJ3jcgdjg6N53Ez0BGQX5gkqubzVQ3WtcMFs3JUU5u3L
kyglUoqZesprPHigUhkE0Cw+YqgeN7zevk5sQwMri+2eU+NayrgGshLO57I3PQMp2bv6LuY+QVWt
7c0o2cR3BX0SxztEtmvVLhYt9498FGNBYoXI/ap4GRG9ksD5Rk/oDweznJ31jgmOOWUbH9D1q7s/
bq/3G4d09pJcyWOuWq7mGsEh05Pspe2TMtk9Bmm6mNico5aXe8Nm/MSfDXFH/M1tU89Wnduf8D2G
8NYnMLayn3NOjYKxPjr/lurHFk0+Rd47Rbxp0LIa7zU0XgwCOXZJa9fFm9p+jADtTfkWBUNLL/ZJ
9LuoHBXDBum+LVt4J49T7iWNcqdzmHeoD1bJ3TdttW1VYTfIgzWu1AOWlQaIJR1Zf+APWGsftKra
dZFGT5guwVuBN/9bbzEYFv+NLFq7VPSinX173xjL/8/JAZL3zVKLkg5jvcrRQI+lyNETBcxNtsui
QkEnHGViDmBytgNtnMD5hqb122KXNeZMLmPGaBW2qpyo9NSIiO57m+SDq8A/kIN7FHgSOXEH7kUo
vbA/dMZ2CEEAZphENNVBsSP1NUuA+lUGi2ASZ74vVr6Obdj5Z1c0VHLBiqki6GPc1lTH8K2px1HU
cmyq5Fda3iG/l+qoOm3BUaQNnFnvgtWiA8ua+o/cmXlnTiUCsssEgiknowk1xGkoUe/GKthfwDSi
Bhjgrud2YIxmGKYYe+dwwb5GzkA4lOUJWQsBHBBTR8xskvYahqWr92OxK8GsfPvQlrYFURBAZ0ir
gimEdXl6dcjVoNS7U03vMowuKskjdJXKxEr6HHMCT2FpDqO/Nh59QUfRoiWBDxBtLaANYndFq3JM
SeP608T/aITCm1SvKSqX5pkjDX8XsMwnAFkgLgNPCUo7LFDAMDK0Osh6f5LpsZQjsx9+JJyrisjK
79ErIz+ubCmTzfhH3owfBZwFvHMsvWkvc7kyCVJ/GpOueKI0FJ0SctHiLVs82oQcKcUgG4LDfBLD
QdulOeZX3v6GhYcRJL0AAIFJE4ENOxS6lNNUrInRnx71SESGWTZ5NFFyv9KpttK1rtrvgiNjpwEB
BiYJNo4HlSTzVKST0XF5pg6nRB3zu0lWuMdUazlML0xCFRQqbbGjHTReKuvRDluwLeeo++ej0Tlk
nESfm3QMWVSl0RoDkGzBPS7dTot1q2urbt8R/RlzIyVbE0fVmjQwfvdBmVuVAWOGIbetI2H0Zy00
pcd1keByA+Z+ymMrmx3Yu12ZH5EKbjoJ9kaRqmnFxC8pMmweqEBQAwGgl1FkGvFVSLIEaZE0fwH/
+oPMfWrDQ1/dNdLz7UNl8/bfigXAMBAHqC9i1BjjuaV6O4CbpRhOcuAY8hazSreGgHlbUWmWw1cP
0kGgwV7GZrAyjQOqeK2MzsKK/ucD4BZjvC6KgSzKsuy7cNK4ajhVshtQ3euqyJ1HwJaFDfLDfT1t
c7LLUMlX5Z9891R0IDiuVNDFvOZxeH97N5ZUXAWfM2ZVYqoDwsBLD1PJJ6WXlXI4ccF71f0cjWNS
mrVqasXdqoPOpDz+WTcKT6iFA7gNRPWlLJCNZUOUd8NJbONPwDDNRFPhg5Gj+rPnSgsTgDtxBQ20
fNhnMpnXNKypWBZiP5ykgPsp6V4ceEWJJzTcFWnjAd5ijx3YdARqBvlki+0qWm7ewKtbjT4WYy41
82CRvlz0VLZgsxTa4ZTJezneVp2vpIekO2Jab+sQahXo0qnLvRDDhE52fpjWmJgWT/jsA5irVXdZ
JY+ztkkR5yhpZlIld4N7GeThHajFtFxe8fHXVjx/0FnyBE+4GscqjjkehTsqNNsqM3ylW8s/Lr65
uMB/dpYJW7gBI9SMGDs7cs1GSCqbR1ReqlvCURNj7JCtmee9RW6smJni3b42/4te/RHO5lgDKmrD
KGORbeoeVNUqHWTb9Vdnen5qNitO1/IJYjIinvp5ZAOjw1xQI8neQJaWvVX8pk2ecuA7x0cp+GGs
iFre1Jl4UJqlIe68PDwShVQkfD2chvz3QA4qmKoDRO+5jfY15MKKwP0q2q//spnoxAJf9UyOf+U9
FW3Otz0uaYe3SwfdjqsgXCoxa9niDLNXNnrXbrt2E/2+Lfibqvjqcp4JZp4CzKvS00IZcDmnrRA9
gqryeeIBNylhA2EHo3l+cRGbPMEwuxBjMrbDcChbfWPAuRva2MJY0m0sn6LqvuKfxKAD/bGHXBdF
Uq0TezORN3q/ElHO9uLWJzNeQlMNLe0K7BW4hdKtjgxbOGxabq1ncWlrkFYDy+XMqQl3j7FbER2K
bsKwilNsHBQ3cvLOkprSzH4EiqeGGG9tp+AFAPNw+tk8G/WJy9H4MAVmYQT3IndABK8WBxCZ7Wpg
T+7p5A3ShiK+v32CC1cD+B0eTUDgWEc0wnwlOpEjoeTm3fCyaUeDB0XaYgi6PcrHSlljOFwWhsEE
oBvGa8n2YQRkogmXKbiHOQiQN6E0YDKBqSY/efTg53284n0unDTW9q84xr4BMi6Ayl0eToZZ+4Hn
auN/2rw/AlgARUwVBbPG+eFUpo1V8aoz5h/hLvSUCT1uwxox/ayYjOKeL+fb8pw9CxVXDnIzYjl7
xexXtuobt3LrlzMmUi6lNsl7/HIxfgoAhBO1BvkWeZuHlV3Lrd20R641tXar46YElAdRkwwkT32s
g3onkvaQjGspajb9Obs7WDD67IDOQy8S244L/mUxRP8adJMv7g0tKO+iMZ0nyLeiZunDmLz1gvIb
zr22U+Kmzk2ly/8SeP3PN6BPEh8A9CtmQV2a814uOyOSoLJl9RCJj6ilYzS4GoaWLG5v38SlF3Em
d/kjivEz4ooWRi2puB2VdqzyTftaIR86ksbnuR35WSt2fAjAwxKsTYFfVCxEDt/ZARS3GIsoJUFQ
1wIHwV2hm5wxYFYxjds1FVtwa+aw94+Y+edn+tvQvIxHPRhO/LjRyej2zb6waFmb3VvYeXV37Pb6
ZIKaKB1BPpl/CCsb/N28dqXjZx/AnGVbCnGdKhGSwVvq9ieM3yBm4nReY7X3R8WV3HfOnOxDzJuj
fdenm9aiXmshiig2DytnPZ/l1afIMrrN9Tn1wNK2hMGYdagmISGX3lHMKQcGhQeZaG2n9Wsce/D/
zEZ+rF7bpjWlyQqmO6N7bK0ueLv9ISwh5z/6ffYhTEhRJUUxZaRAWujYF+Yr9l94bLJNq2E4gZdh
smiKE3nUYqtH3CoO/pQ8CrXbTlaTdHZbuWAASY4ROlTzv6ST+ufLkL1HgDcnmlki7wYusKETQk9S
X7wSo/o1tvso+7i9/sVzQD/WTCkPxmg2uNCldlSEGOeQU4FDVhfkyQFPbLXOnSJowXi5hh9cvGtz
IRG4aTy47F3LUfEYsi6mJ5B9xDupmZKPMYrzlX7yxat2JoW5atSQglQTKuxd0sk+hhaH+1KKIrdQ
WuPp9g5+jxK6UmWUVuDsGBhxzlKk6B2f16TFFsKf6t3WHXeiJ3pomn/m3MgrX6EtLv1px1t+1zjj
eCy80H9JtqNrvHduuC2dzhW8wc2/og9Fs5pui79754m4qbXmECw55wYC9T/fylgA8LMCUVDCAsRi
ZBajSQVkBYIDZv4komjq1SYIH9vDf8nEXYhlLHsAPg6itlBlrjwQ/r0Innppq+dHBTCw7L4UYGVu
H8ri+Z+tk4kgi0QXkkhP6UnrybgrKK2douvrraqTta7rpWQMFocU1jydEfeUWVwNlucsJDU9Fc6w
a13Ry+8Fm/upPs2nC1p8X3Vzr9ncXuDivT0Tyiyw5+jclpDDfnJDsMdEMGKVdSH7dRMpZlRIoQkA
sLbi7i2/0GdSGYcyA5uenkdYqjgUDt0o7QRo87HeYJ5anR/AfCQGyOo6XLZmNZbP888es0Gl0MHT
DFDZPvFKexQRN6DApHPDijH8X67Hv2LYxyDFpLiuLVHoMpDmv08M3er5HQlMUfsVvvV5ZGrCE7fm
ey6VJpD2F2cuSbROKyxgPAvEROhAo3ci/CbMDEtDzrQlmJhLbBjjrUInqw1cwJO9Og9tIJBsWbhv
8jej+ai0LfcRcl8i3YNzzVLltZBlqXR28XGMegs11+eJhKuUBU4Ye0330MYnXbbHYZuhNcDC8PLC
VpJ93OlmC4oj4+8TuxfyGU3niIH51hyOvsxDizhZ4Sea05a1pZVr9f/FeAnvroQRdWBgYofGcVLe
93KNVyOQX8Vxo3ZvKge2He/21f1fjvtfMYy7GahhPs3giVPMuTJoGlAKkfWnNjui1cep0KwEl0cE
VES3U+iaAoXQAVcr4H9k2oYvjpQrzZTshaS3RCKs3PG1PWBeTsLJlS72LT2BI86Sk8jKA1fhiodu
lQBx2XCebTfzGNGg0HqB7/AqJIUbEz8x7qoqfiuNeyPe5GG5n/g3aXrM+F3cboKus8F7ueN0vzLW
AOtLiwZdAR6MeRTl1TRfokctVYoR5kWr6IdM+lmOTG1aqoLfZ5mytsuz0rI+w7lAiQkFWkOOowog
gvCuUe8lvjVBhNsRlxS7TFwrFyy9FSgt8iB1nlkSWQYSfWwlkRYBbvBHWHw20ZYHXXhXad7weVuz
lwShxo5kj2igJZjtugo4ZdBnJrMTrSp7KmHEuO65rIfNVJCjLq9Z64X6HlBOSGpi/N48X4qxDGOC
+DzoURqdCs1LuueBZhjS1lt6t5OMvVEKO4l8GflfdrV+++XnYplHMBRaKVEibTwRMIQ0O1K9Jmuc
D0vqcSaCrZFPCh2LnMNMxr55HfpjXVPM23NJKpt6cqqTtdd16dyQNRWAQgAiAxwAl9rIkaCSuIIb
T22ENE6CsE97ELuNPnSbCJXCv1USNN6D+g32D8VuTNq7FBbqNY2jCFMwZQBWarcXP6T3QjS1ZOXd
uL7Tl3LYK6YncUpCyOGMXau9T9priV7Qx9uLuY5mLoUwprztUwxgjIGMAdKhskQ54HdcMfLubSkL
gTvEYHjaXP1BNpVNb2PY4cj3gMqfFCpYVP+E90NFcNI6E2eHDUaL9NviVSS/uPFHpuy18deIDEIZ
cbYC1EAlx5uo/RmR3zKgDeMu18uNKG/Fwg7x0gzdgEkTK9tyrb+X38vsPdDiRNEGoM6y4n6cHtpN
Y/eqiVYWNVxBDa9JYg4gA1AF7TKQVGvbSN8mSuUk4Qv68iw+5oHWWMHsLWBrsDI8EEiHob8UXdqX
2otFcVFCDawsSQ9SH22a0qn7JypRsxq6pxxsQbo7NLw5JJMJUEks8xYabE0SeC2/7XpLyD/iHHyE
A0pKW3GtSf3aT1Zh5lH/AAeYjvIw83lDD5pU2ogj6iBC4Oh1NZpJCX7hPol/r+jkwv2anxQNSDhw
Q1/xWkmFoDeA+YgnucYTTS0BvV6Fo41PhvKIUTdldezVyEy4pzpU0AVpKsVDyT20gBmRr1jZx1H8
M9N/aeh7w8zu7hVDKLkudIt2RUFWPpOdExIKJUxYIIunXk5EF5S0TqtVZIeEa3Ifje1aO8g3p8Hl
y473DwCXmcp0LrYxIQQo2NIsAZb1tC9MpNMq86han5+fsvV577+8vLy9vd3dfeyekWIzvwYztX79
9bFAPvI46O+beXbYVtAyUtUBNK3KKfKBszBVj7qKC0akQ+gRr91LXuBKj5k3bdSt4BRH1eE9LTbT
Xfy8Stt9/T7PU8i0mX8dYzeuWteJEepqiplnJwXABNNtMXAqBLkV99Zs1iCKC6lylDXxnoCBZIYK
s5NnhCjWSN1p6onfRW+GO21A6nKXOyo4wm9vsDA/7+wBz3Q7oJdEz8pVWm7kpVgaO0M9FeZxtMAM
br0eQ/O3bFb2vf+2i8zB/HFb5Dd25Uok2qTAITP7bywpmYbWiBJc5OrJ3h/q+9PRfXcPdmqNlkHM
T3d7ROu0eXJNmJXH5n6z2VibneN4ZozF2w/7lXd1ISDEVp99DeP/RBPK5nxRqifNJE7R280zgHzk
FG8sq/LpLkU2abcGbVoTKjFVZWg0BtFSbAECzh/W+/hZpY70IvnTHSaa9T9aTJJ+Cp9W9n1+pm7s
Owvg5EmMEDyqsO/2wX4/HN3jMbfdY2Rx5ntlfs6b7maYNmcW2/rOxr4/xab1IZrFcfOg3HfmZkUR
2LkycD3nrQcxDKIUY+bGu3x96jxVw5E26ik4dI8Ht/ZT4vovoms4Hvp+LOH3A/CdX+NOW4MnLir9
meDZyp6VLjAFCOlhEYInwRat4mA81b1XJYj/3VZ6vb3tC1kmrBIEUd990TJagi6FUdB3FIRvccMy
c/J743mYQN5xT8ND8KIRK36MMHhsZWuvXWBAgzHiCYxQaDPAHKJLmSAi5gZCQ/1U4kQV57n0is3K
sq7f5ksRsytztoc5wSTlIQi0E+/JOwBundglDmf15ssLqmkbebMKxViTyNxUABE6KQ057UTt3h6s
cMPd1fvkWXgU7cKFgm7yQ7BiHr+rEsydAZErgJ4GRgyDc4FRUVWoRjFMG6wSHPn9PrIMp7I+Ixt8
5VZqovzvFm5uPlZetau85gA0hDvvQeaFJu8+pjbZxDY17xWvNmMnfgBLtpmY89d3+L/SI3ZqctYL
4IvWsFe26YHbtlboBla0rcCT/8S5+sqKFjXjbEGMNqpZnRFOq7WTXbrhw3NxXOvj+y4QMFsGRLoO
ekYQhM4TaS8VQ0OZvs16TTu1tmxJ++Ceeyzd2MWOOdMmeY/saRPuGk94adza1PeFG+0js/VaL8Eh
Bo8i9gHk3pvgblh/VxdMIGo1iF6ArVyge4j1nuR6SvQTpsw5nfNebzV38kXHDE8psYKX23dkITUG
bMSZOOaOQFyWTnmsnzoH/emA5ruagzyQaTgfhU3c2Isc+NSmZt+WyzZvzob1Qi5zU8KgieRawjJV
T9+12+KOmNTsQSPwUm17r78LnNsCF+zpN9rawNAKsJKwvZtTjUHccUr1U+DFtrRp9zhYl99UKzZn
TQzjjEoYGoasKcTADdzQbfhgePGmtLS326tZAE9gNgvA4/9/OUzYkWLEs1YNg356zbdowHGTByBi
H8OD6k9ehwkZGp5IJDXfhDXB8y9mrw6Y5zA3Ha1U4GtlFqjClS9SZdRPrV/t1A91l9q1I9uaNz4l
P5X728uclY8VhtELyF7IwPxqLPvO/yPtunrkRprkLyJAb16rSLY3M9McoxdipBnRe89ff0Ht3afu
al4TewdBKy0ETLJcVlZmZAQfuoXQtb5xkQorkAk8FIpoHtoDlvQ55qJZZJ//WmLm06slH2J4oXEx
fKujig9c676SzKh5Ua1OoOJCSDe5sPuBqVC3ALsQ3Pa0ja5upgqtK/WYpMYl3Ycv6otoLkmezc/c
fwyw1X4ICQqDOxlQD9wayPBnb8/b8sJmn581PDSglaWAJZBN3wOUYmitWhgX+cB/Flvxq/wNIjNL
fBYX3pSzlhAlTOAcNKkiiXU7YU3iyo1Wd8YF9BnFc/hLg3yajWIm2J3HT21h2806p2trTI6jjtQ2
UNzGQHpugouhSSZ78p6EQ7nTjnxEyx+QnhQTsvTCn7n4plDoP4NkbvIQDcyuKMCscQKvwYv8JXw3
S+zHcw7q2gZzuRpZrglB1BoIaP2WdJ/oCDuVvzO7XiDPmKk16LjD0fuD1ygaj1jYgRC4UGFKUvdi
RhWJz52zEc+DSRVa7QVrG5xi57GvmEkUwSAAXAJyMWgyZlkkY75NOb2GQX6rkWLl40mq7Brcnz6q
wuCZJ6KdAAMgUQiW0mbX/VxkQZmd26svYOYW2sMexKzwBaWJhq4nolm+Lf2sVurm7SiaIPf4iJ1w
tSSueO9LgIOYimfAlIC5SWYeaoNeJgLIoNyLxo+2K26KUtiOv7m6sx9P8JwdqKVjbsGUOEkk3B7B
Ui2qqskr7sIb+RZx6K9i9LQ1KN9aKxd7fiFAmH7ajYeUkVwQkMXACwFsVGzz2CBFkPnII/ESc3DC
UVemZgZ1BkuUGmkh3pTv1g1peFDWoRwF9awJQXs7MtEHPGYYJeXCjUeh2PL5Tg83uUE0dKK53Jvr
fgVQMgkPPGAm3svYn5WMKKKDKI1q0qr/4r3PZq25L3lMR0dABRt/fpefWbY29JeupDx6nrzd0ENx
zLVdz2wqs0bzggrpJPD/JaR5i2JSt5ZaIDBPUANz+mgneQsInbsrAaPEFYq4chI2vLtzZMizJOn0
okx93bWKaoDQqYY0YgjiBCsOwmLti7lnFc3gLuycOcu6PDH/Q4MGZMfTzrq67WSlBzsgV6oXtefQ
192DX96TxHxT9ZjkQDGSlVZF6ZNiDEuF/rmlnTqUkJhFqIRiC3NvdFxZeFBQUAG/AU5CIJwLjY1o
q6SOJJD8kPh2k21BlK6Gh9HbhvopNSJaCAe+o7yw9jk6giz5pzHsxtGuSuKpZ6EBGjP/IXrrSLck
UDVXNpe9xr+D4pDULno4V0384UEiXiFNRPWd+J5uFfmJ10c7CInb2aW+l/C3x4fzPo7/s4PBaqYg
9YfmQmagqgzO0npEOg5Stme8n0pgj8El2RS5t86rejDLNhbNqJTaTaFUT3WsgqtrKF48NWlMUXB1
qhiu2SXp72QaIfRiMlpLiRYQUUokUoAPj7Sp1m8ef/c9AGTC2hlApiGexRDYeFLyxU4dPT12pEqP
N6D4S44ip278GPoGAQDsbQ/FPMntbSPHWUNInNtKEv5bcWu4K01RIFOMx+CUSWadW5sBKB+Wo3vJ
Q0g51EL2FOLIymVHQGFCCqxkpNZnX3sNhAXvc598gWkdL3dQjUMUg2djQdlVpYIvec9JspXbUWnd
CXbLr7raDJyu3gKOqbjf8mKX1bQhbh0szGLMkM3BO1hhJVnUKJP4qEo9J2wM3eI5lIs6l3etIWv9
VRUIEOVtq2o9+q68FX2utdFXQppwzE0dwu2W0RX1Ujh597aQwagiGgq0XaEPgqif8RNtDd71sPKc
MpKRaQsrqvKRQiexbLuUssFuACk0o7rQV4bHj9BEq1K7DsJwow/iEkLhPkmArwHZPMrqEK6B62Du
Oy/kgxwUG54jvOg+TaLD8JsHMddI0VAa4p0lm11npYEluSdBtirPBjQnkwvCJ6c4+yXuRfR/5+sE
elsxCVEd+xralRJuM8XShJ0imYbxqjmeTDVuaR6n8JRZ2ilZid4c3NMgtp7uuyt/mygQZ8iSDjvq
1VWJ7+G9K+2Tp0Y7FrJBqvo9676HXTiuEnVc8EN/MrR3tvH6RIUK/wWTyK3tQepEaBvkniPqRzgP
1/SeBw7QOOLn20anYruO5HOt2Lxrimb5GT/xz92rbA29qYQ7gWqWLBLprFwS3excs+UsA/z7S07n
/sLH0l59JHshNYWi+UXmOaBLNE5cteolS9K23kFB3bA+CZa8g678u+SttScOXr80BcorC8v0pzDE
TBWYEXAKJxDrhN+4nSoJnaFdo+ieU3WRlT0NxWtaWL23cjOqut81t2/zVdF8pGNIJHnvD79K3lSF
lQZcUK8QIV0hx9Ba0EeEsjbhcytuTZlbjQNaE45xbIXuGUIZcmlx0boxiBBbypP0hQqp+2I81+Gm
BJVEjeQu9y2rTz4oCBrh0GzH+kMzSA+Z12ATvEQD5FjSba0sYTj/0J4/GjyTR5C5pJUTCDU56qFS
bTQ7kqp/DryD0dJoG4RvRUHSdRK9oaUJlzaa8z/Sc5itI8Uc/b1X26ryJvbm8KV6G497loEMz7ba
YDbw2EZ1Ut2YSOUzvA1Jewdt6MPUPUKD7qypNvjstR+uvNFaJ442RXoCytCfNMj3qmbL4yHNdzFw
pQFpuY2n0xyF4+w1Lc1cs4p+V64C7Sl/R5PK45tw5gZHoUkFQB8hGnIrCpMQH7Sq9nhO9Zw6stWC
AhtfeBsw4bcmwFoxEYOVXtPhkNVoV7PQ/lbRFP1cW1Wn6nCQl0Q95q6lm8+ZgrorJxKnEDPqKtdz
hkMio+3XriKzQxHd50nmv9YDlWVL5iNTF5foNGZO541lxn01sdiPicx5DpeSJInBc5RTo9KIotpg
VirThKDjfGH275/8iI0R/cPZTxzCoKe6HS7auyW5LD3fqfkjh5snHPuD7+mkyoGnSCeaRCuqBgLm
pK2AoLnVcRz9YWPoi7R2d+8sfIn0TyPSlF9jW66TMBcLuZF8J9OVDiR9gXFUGrFfFa0m0G6o0n2l
xfolE7qzV/P1LjW83sySAaRgviC+Z2pj0IGPI1MshOwr59wlqPf90x5fCGFSqAyIIMED/d7tXKEf
SQuSyg+cxpXWZRCahlZSQNkrbZVXtt+0VsVt0rCFktxzyL3G5d4o7UgDXPnn4zNzX6REsRvMWwgL
sXC6pjKOXM1laVCTLHLUVQRIk/Cm2cMBziqSqehuRGVdEvEjOoEqyHls+R4gNFmGmq+EGxYQRoWJ
VVpgMcTK8GNHLY6pYZceOHnWWXTWXEdSf4XaIamIi3YL/lirVqVXZury77l46cEY4KeTlEYGoOl7
xwNZHbtUz4MtTEELsKaS8uXr4IrxFx6Ad+kl5pOnsOHqRAtyLHOIuyJHVBPJ6eGG7LCrKqB4YkiI
lGFK5T7zF+7amd2MIhwiEehrIInLZie4FBjfgC9jpwQkYl8tkdtMW425Rm5+PHONBGJXAqeOHy8M
R2147b40aZsfW50uJfb/1IRuLSELgX4dgJGQ+0aO6Xb2tDJxM8mPYmeIx60XHuRhK5TawW32hVOM
stVlH/mwbiliC5OT3cvj/XafAEV6BwgXcLlAdFCAMvut+UTk5Mb1Xd8phYkGK+xINKDj027jQ1qG
JClX/FLvyv1+uTXJHK54AFeU0Bq+M4mJRGJDYklAA9bHOCrfHJJMj0c4DYCZXyR3NdS8QBYESj3m
QPVJ1oOpUgscye9i02/GivAZT7lOi+hjS/dFfcwlZCGB7DMkeA02ss+KyusFLQydLN0N6pPXjqD9
Qa+Z+I2MjvIJvtI4tQpbCEm3V/WTUdvjAfw8pKlIKu6ipQruPcAF3wPeSKTQwT49CRferq1W52Eo
cnHo1Nyhm+glRJpwz8qTa3MjydNNctJRkhxIdZYcQz2X/drLkeaDrFy6MDX3daXpU2SkDwAXnQjS
mfOU831SZuDKckr5K88vbflUcWcpgSSUb3kBUV009YeO0psSasXy1oVcH8JLsRGhTGk9Xqa57Tc5
DOAvUfvBZXM7K1FW9J0AJQ6nkSSEQ0aTrkoprIHLzcZ1qBWxiSBh6f0yZxTkTOD0wVrgZmGMKlHl
C4kfRE7s6/pabit+0zUfQt3ugEIa8cQLjYUX00wG5A9/AlYeAuMTV8TtOIfChTjHgFkd5V/ysBk0
AZoMeG/IFUleegTjVWAJjaUvwYLnDpwC3h604PNTdowJs8SuyUM8wkNHU9vxIIDhJErQ61KX44Lv
mu4V9mRrIKASkGABiR/bbCM1HT9ouh8hwQH5IymA81q4ZOacs3htYlrWq6vNhW9Gl38YOX4lEEGP
SDMibv+SAF145dOPQSLQlKqifdiTfqE0Nbdjrk0zwZDqSQbCoSJy9FzRQM3SczSMBUCScg3PXS3T
QTuVJKt/fzY0vPDRu6QC8chGYKPvCyNvVJFTDyEaZi+uVJi+5NGwz3Eek6Uten/LTuJIMgIeBTgh
3OTM9GZt5I8Zxoh2VcHOOl2EinpfbEdhfIbo+aTkoEWmh1h1LTQ5kGEhWnVlvwnMmitBhaCPqRUB
Y283lfqlhYMEaisu2CWjuNjSPjmou82GchMS3WjvAoPP7afWIMbIk1HAciS7RkHaFa16RJeOFfTg
xi1aU/lqFS3x9czuP0wReNWhYIbMB+PB+UwZJHlQIsdIKhNU3tA9f+FGmqQX5Lql0m7wQu/1XcWb
6PnlvaUoaDqq7KDRQzfVRg2QarBsMzXvivko5rHDZ21w4DIdLdR6HJ9D2Xci0Nif0hEKboruJnTI
u49/vReRv0DdDQhNqMv/idGvzp4ieVHe53XsgJoI3bY7STG7wpJTULL8eGzpvnUcW/DaFOMqwawK
ASipih3xgJ7LzbsW27VrvTXvAQWBgBXbaMLc5hHVIPWXnELod629k7pYjb6PaYH41eHMIEU5CVoz
Rx5yvNIYBXHiID1dmZkogHEsgsT0v78Ab8wwDrrQszgJuyhxkjFEl/IWXFO+uAN7TL+U65x5R92M
iA1uxcLz+UaHKelFXI0Z0d70D4gn61CBobWFFFhg9x1B7etlYUXF+50LrDJAgIjEJiVlJt4Aj3/Y
lkGeOICbWUi4fw5OdQjt7/BUETs0dYBLOrM6qzuIvw473B9LwdfM5XTzAdMHXu/eQQ0AU0wTp+RT
gwyqEVteNKT243HOZFMwwVfjZOIKT86A3M+zxMlN1T03nQnqOBFqveDCtDlxXV3Ecqum6wWrM3fT
jVXGGap6VULxBIPTTl/lr4SgNhWZ8ntPkQnelFTaUmv4+fTY6MxdAZugwgY1HR58fxItVxPKe6IH
DoM6cbgIL0pQo/7EpQEli6aNaNAG3KrpxJ7KabYEKL1vBIB3wIEBFpIHDhKP89ulRAXHQ6GoiZ0Y
7HynsO5zAVexJzfUyzkBYCylGPWXKff26vHRUJM+zkpln2dZndFgiJJX3wvbr4gzqvarxy5oTkGQ
cz9xBBVvLbUNB3IOQy99NJIU4JQtBTkvTT5UtfHgKSMYRYKyylWUJTrjFwcRYcXuo0zOkFw0FEuI
e/+n1AdeYDZ9WEYHSHr3Kc1SFXeDrNRpZz5eiNlDPdGB4b7GVYjy0u18iFmrKEVexA5yCjXXmnpF
BA9ECe6TZtBur6B0rdMoAC9UR9Hpix7Xxx8gzlxL0Gv7+wHM4ZZlPg0hj4Unc7huFB5g0iaASHW0
raDLLtEI3LO/wFPZ2zqApiiS2H5FlB3XgGu5/l1y7/4rZjmun2sPMx4QI3kp1APqLv+HzwToGUSp
4KBHLofZNx1aYIc8HGPwiH0Hn/w63HO+DHre0g4as+1stSStTvBcooXX0FJ559xjAkx2S40ypj3C
9GjjuhYKlpFIy2jT9psywN1PCo3wS4oK9yRf2OUyCulA+wK3iTfa7ao2SJVzYy/ETjasC3XXFBGJ
fBuZQgldzaH03XSBVSPL34YCaaP3AVz07jaAFkuERiCUMouNLr0aA1U79LW9DeHzAKBDYpYFR7ql
8vucL8BrCk96vOynR9ztt3J+GXRDaMQO6vut6TVqbhbJ4BIDU26hsKqSOE6ydVlySzxZM4+bCTMI
BqWpNQdaN7eWobLkFpEqY5ZU3ltXvVQBcjCMRyUp8oVrei4aQAkSIiSIw8FexgTHuVZ4SjkGcO2S
IIPZuhms0MheUfDZ8lGxVDiZvUkQ3kLPG2h9/GIOFYdIM2jA6OLwCRqeBMMOG1KDIKu+qIONykDw
Fo3m4C9dYJOzYEJM6dosc0+6uh+4YdEkTqEStThryqHhd7qNA8pFu7xfDeXCE+cez4WNDhpf5JhR
fgWUjFnCXikqwYd4nzO0yEYAYwTdrJ8iYOsVacQ3lEX0s4+4KLS4wWwrqtk87lTA+w2wWo+/hWHr
ygufNOfPgJwB4a0GEA1q1bebii8ELmg4DlGSb7RbMNICRFIrLyJXKQfIUfs7ISs8ynNJQBtgdxce
mnOJAgkuysATDEVysGbdmo801we7eZQ6kCciaviuDajzyWtO20rSKu3rVew9lXplBUuib7NxN4yK
8qQIgSwk4yFlIQGeqIXlTiF98VTxqWlAIsQNrahNaMlntFLf2nqPrn7iJbaiVnCNeBXmFhruRwEl
PR9ynWAYO/bBqx6bvEvBx/fYjc8cQyi2IhhHkhDZK/YYckOthEIipA40qyknbbyqBTvGwVhC2sxU
ioBlwtvbmBKVKuAit8tQFI2q55GUOvG+fOE2CakoZLTI87Pw/Ksk4hKr41x28MYes+u6MW3r0oe9
jBx8W/49tW88f4/Hc7RXyVsOZXOngm7i4u09c+Jv7DIXTZoKlT6GYuq0v/AiiORd6n+m2krJcpBn
QM+p1ImrHMDWxfcvFbdz8Tm5GUdWjyaiZpflVhYvYEpnzt/NF01b4Cq05EZZdfEATR2Uy6d+gdxs
+QS7vieC/131i7Qhs/YAWuPBVIn2TpZnaBjiQKty2Bt6NFKukXYlm2zlv/RYc2DsKU9ofpj6Zay2
oHTdEfMr2bkVeX28s/9gJhjfO8Um//kO5vglLZqPfQM7YAdCEmIQCaVhAmJX7Lvv5mNVmfsU4Nac
bJ2X7ufT01Iidi4pfGOfucartJUKoZjmnQDYCjbCco/3Sxau+m3mYvg+noeB+eT9fDzuuZrHtV2W
gygYGvBNBBh3QweFoN0ez20auxC6WJnS5rGxmafSjS32WpW7INZ9jFHXdi34YMP67A6vvfe9CJGZ
SxbdmGKu0kSP5GyQMCzplKDRBjkZ9Ai3u6rDI5eU8jH80QGseHCXctvznuvvPmJLLIrnIajwcaIH
YZ0VpMkof+Bf+XEbfQOjM0YmBwKWzCpeRHUhczPrnK8sMz4M26fr4hGzy0tPqgBQXWj3kKBbDI5n
fdaU1AbdKyAULK9G2amcrHpAdyrcbkI/KnYioO0BXPgbDgrE2lTliezyU3zjlYbyum2ER2QqE5QL
jXKJx3zaMvfH9u/HMO4qbYTY7wWsc5gfWt/q8a7hKPQX0BAfA8GzS0xuKUM2v4v/mpz+/cpDTs9f
0MxgniVlL4R2DYZU+R0IY2GRVIQ9nKgNgff/SimKWdKy7ztjkOp+L5ZHgGtUikdle+STAx5xXGtx
Cx0zrBO6s8dcR50rqF2nQCoqs1q014enzEEWw3RJTQT0IfrkKzH9g7F+7BaYK+C/rQIdCiYfpBXY
I1MKgNJVddnvh2IXuCUog5EVKz7Kgkjulx7bcuMvxDHMEk4WNfQhgXd+woIi5L5dwrEoo7hJOyhw
mcUhJ5/bpe7HaWGutuWdAeY2qSS15big7/eddMgUn5Tuv5+zmxEw14WE9DMvNxiBGvVWF4W0yQl4
CCJFIrGo4b7Ivdx8vEzMc48d05/NerXvexCSRA0Hk0IBVT7lgIcBZDkWVoZ13HdWmDti8GLXyGXo
hwEPaEvvkl3/3Cvb4b22XOQls7fHY2Kv/f82hwcH5DqR2mf1LWuQICdyhx3fUf8Mka8NBC6JTJRV
ZSsr2QyQL61WoFncH8ceYm0culITtBl/Pf6MuYOO5fyfzzDYZ0eI9i89h6z5Pgo37eCRUVJpgcaF
tlFJFJq81xBtpBKvLoQ90z6836d/7bKzHfNl5LUYfrzJL53lfjT7/Jlf2KvsnchMssEzlzGoVsIx
MaCrp1cgyzeFhohdMGm5/yiadynILB5Yy8z4KUcKGZAGQumri5ZSCPPb9+9QmSeFC85eUJ9jqJcz
XaITXNhGSBvdOhQ3S0vwXeOHe6JMOKgYg5bFVP1DjaGGHK0Qx4+a6SbPhW+B8GhM7QqqKgWJgVmG
xnezags7a92NHOV0HFfoY6iNYwX1jcf7bN7vIYuGUtIkU8XclkCqt0Nt4Ag3/KoCoA0N2AaqjJYr
WP8/Q4yDLdVQL0GZhlNsQ/lqs23WSxJP/8um+jsWxsVyPdRLIh9HpgZ3Q4hTK9gaEUz/swW54ZMJ
9W/6eEzzhxS5EpThoJIHJMntIuuC18huyPf7QABYEToMZV2SuP1uAN3Q0FjtHsPaboIl8AIT1/1z
eq7MMq5+BDmGkviYy55/MbyMxG+e7BLOWzqlswfkP3buUh++oep8KcOOZHzq8So+c+1qcNBYOO1g
/6P1flRm3kpkrEX8GdCl/uCZMAA5TB4BAJJRgIAxqRcxV7wQHTPwEgGP7h3O6vLfUOOwR1DTi0Fr
c73DuZuFNZ1O/Z0DvDLKOMC46WpAoWAUqs1POge8oI9urWwLVIOi7DzQ7omvshZveJxXP8WrKFuI
uVig1D/LC/eO5JWGTgi2mC5AnaoTRwGuX0nSlVRfGimyarf6IRS2zLdWow2boiuQWjV9kNilEMWJ
hJcWbVOin20iD7pIPzTj0MTuNvEWrgc2HXb3cdOeubrzuxLacmC8g19TFVtxE7M2zm6zknrTLQ8d
puRZGDa5+y/lK/4xO7HCwSkjUmMfpWmSJe7YTWZdj47eqpZonHiHkjM+x16xdJ37l3m/O4vMPpAG
XyzHBhaVF259cc/Ctt+K58I0NsFCyDHvuK4Gx96GSRD7RQ9TVWIJ9sU1VVNZHS3Iv67i436Jk2He
a12ZY+69tAjSEADofs8J5jBSaHuqe+43l5j5U0qX0jksbPluHpmL0NeNKEDjfb/PU2Uzjs3aK4C1
FYmyV0Fz4R8qWcA/vUpIZ6bIAHiQRUQxZ8R1VEr/l3h16oQEfZYBDW5mSVVoiWW5J+JTmpXYHhTx
kksL22by+LfeQ0VPHeR5dLyG0dLGuOasynvJy4Rh/w6QhAWPuBRY3PtEGEDNHjlQ/AWV19vzNw6V
FAw5DGheeuFKWoGODvmMQLaKIoOG9IeYtwux6OyYJtUz+GC0ibEdMy44GesRdZy99N4ByRVSCBic
mwno8dj1/uk0u5u8K0PM+oh8DfG8AYZwukVa/0SKUVoPr5IpkGCrWb0VbCr7u7QghlagJcE0zt3P
lyW1rPnRokcPhT5cJn8qQVcODq0Baq+UmGBRpR4tqbzjzCX4w/0FjrWDRuTUFYyfxzI4GG5RpWqs
DvtEpy60P/TCEkKzWqQenh3LlR3m7EUQyRtLWRn24YVXSVquuISUbyX/1IjZQizEtqDhnN+OibkY
OCEO8prXhn1vR0S3ahssPyvI5m51OhzJCLIpY/pFSws8KTRa5fBv25RsSzrx3LiLEfh98HL7PUxk
W0RGFgmJju/BUykObVetoNW3MOp5IyCbRMAAugUWRVr0bSx5HYyosl2jzDuMWMV6wW3NOOxpKH+t
MLGzARBgrnKwIodvqfbcrVJIDCMGiqUfnWcZWkKlXlkY2f3DAH2EkH0G+R+OAs7BrZ+RfX2AKg9s
apEdGr+6cKXVx9ygBtqSHx/7mU2K8tpEpzxNIyo8t5YGIZGlvCr6vRuR8uKCpHHnnsqtcX5sZmap
QLamTgTReNdDNf7WTC3ogxFV0bjPQx5z1pxyYz8GhfXYykx8hKQVsB/THQMj7AXQ5HXdd2M47rXs
lD2X+xyjSvK11BAAAntQx4PqPMb/LZi9X66JYwBUFNiEgnpXDtcQMGpRitHpB46c0k1t81ZmjXgE
cdZ3Y0s+HUAAspTUul+6W6vTv1/5SvQAjV2uwGolK1TMdikwNT1VpIsXhrQO1guDnAKT2/vh1hyz
U+SpQUSpYW6MbNc/yCWYaMpL223d5yheNRpnyZLFTXzLPoQN25//P/PsDvIiFUqKdTLu61+60wFx
lKEKbEM9qFx5NqglAgTgS9WDhXVlaVbrAl0gWZqO+zTIqcy/F+rb8M4jF9R1vx8Pb94ShF7Rew3s
iM74S7lqYtwWHLZJ8xJyDu/+8MvfkvudLXHhzCT0sIyTOjnwBdisf+R9r3aNbrRNkA/+uA8bzSzC
wIqKgODC5ZBIrFq7yGjuxmhC3g8C95T/aOtqgd1YuL9/py+AQJWoTGhlFhs/xoDtDnU87v1NZtW+
mflroNZKy33xn42tS1/AcPzkf0dvj6f4PnabzE7dLwD/g3mBmWIx4Wve8LB/B6A5VOApVsIIZQRS
1zEttK34/NjczL1xa29a8quJFpOmTkodvmjgD9z4Un1mFPlTtDMHOsnHDfIlC5fG/MRiQsFTDxzQ
HYMryCKSTMszsFnaoC6wDuUJ8MPp10YmLvkKUbz1Fm7HWR90ZZJxCnoj9ZXX5eOep8IOlGhbZaOR
pUwEC4vBXsFU/rXC8rKWmhe1/ggrjZWeRHoZiU/H9en5Z0s+PPSp451O4xW4+0yJLoTfs5v1yjRz
E2voKq0jHi6gHgsayKhBjyXoQU7og13YL/dX5O0gRWa/GGotKBksyaDuFD1TTUZTGe2Iv2TxOwiW
cl8BCfhK5D2a58IGLwU6VJu6WXC0U1R65+avBjxdA1fbtqxSveoNbCLD/QiMn1G/cC5mPd3Vz5/s
X/18fUQ/k+8X01om+bPuvsbSSSzMSF56+85kctCjArA6foPPGO/OW0tpqbhVXGLX9DbIXV7HdU/y
db2OTc0+pUTaChSOwAZTDdpk3hatz12X19aZeey8pmq5ENbVrWKjekATCnGFQ7nWrID2FB9AXVqa
8iEEu6i8Q4qdLKSyWBTNn2MDKNkUR+LRqhqMBwIRmZB5Faa6tiuLOwFzanm2YlZWvhEH5GYBh6w1
gpSzGNtQBs3oYrJjzj2AuQ4NdpC7QWmamQSUv4aq9dtxn73WDY2ey0t6Fj+11kyP3Zu4Q98vRMig
UrrrTksd2+rsAlzZZjaapsR6KvPNuC+sggzAAJeb8txv3N/g/HxC2kU2gSNaefTzI6evCl5BDf0C
7aflrI6Oo5OAGvQ5Jp8e/VhdKrIB6RHhgHuyPvce7a39sTyKtkLr1YvT7dTnpZhyzu9cz9zkLa6O
STPGmpglmDnwq+/rXbKHLMeCw5n2P3vSARcFch3MlnhAMvFjXqXxEFcjfLcXH5TMT0B+VOlrjudj
IA9H7pB06P6U0qqlmQqqDS0rNknZhCgPeZL9+GPmvA665PACAboMfSbM5VzzrTAUgTjug+KX5p/S
eMG73nsdDBL8qwBJALXKszFHDICfK/uKvq9lChBZs09BIf54CDPVerQAiKBqxHZH9okNMAKxkmOt
C9297hSvPHjwABGksd1T3hY3g6kS8PHFVvf22OyMm4NZsAAC7y4IE3v77U5RfJAAVmLp7u3ct8a3
pCCb9qd8QUgFudxVToaN/AbgP8hnQKrCnfuFl93M5Qz7KiIrHHC4GZZIm0s8qWtAA7bfGTFVt+Ir
d4x+pF89ETfGD+PQmdmlONeghK3WCpXO/HGpgffeyYCTAKT8ss4DdS2xkDUgmFw3F1V37yWg5oAa
wnBWuDMSZEhoduLCE/NPmvL21NxaY06NUOeCkSmaiwp1RrhT8MmRiVBHXHWWYgfP4H20o5Vq9gRp
QXJ5Vk2PnI9vQC0eBZqcu01v8aZotyseoIDRgiSN+Xg/3J8kqD4jdYZubyB2Adi83Q6GP0ZaFnnu
3k8LIqN1eUl2he2xwLVya4HZcKAojN2654y9vOJs5b1aZU5uVU77ZjjlMXtJV8LZX8pOzkTTt0aZ
y9xN0O4K6nR3Xz3XuxEMzaOV0oikdAlWMeMpkA4BORuosCAcyl6aepf7Sa/j/QOBeehXHRNLip5k
IYKnf7xQcwfX4KHkCWNYJ/FPOH/l4t2s7mrognP7BPxEB//cbqRd/JIdcp7IG37jrv3jsFcceeed
3CO3X+LQZAeKiuLUYo5mWgMEPGglvt0oQqK2fZFL3J5Dis4LvtK8JTHUOkupolmxMNg5YwgCkKXD
WJHKZoy5/CCq2Rh6h7rapGfcLuvEG4meooV3XCBVYN3BNK5rU8xOqYeyRFto5B0k191A3w7d+gVn
FxUSdR7U7UJkCXhv6YnCPi5Zo0yg0w9eDpIejK+8nPTQDA7qJoK3xRb9+XjX3AV1/1iSJ3ePGiUQ
urfLhlSklEJ0CfsBsqZ7keZ2bIZmuUNKN0bQAqVVqySZnZyM85Ic6N0hZG1Pq3y1Y9WqkcMG3QB7
A0pEjXdRx1XXrb1DsOnz394Idsng6/FwZ+cV4TtQ56jnoA371uKQia5WcZhXoV6Jiln0POHfw8wj
mvs8bLTg34bMf0YIp4mKN3worpVbe1nUifEYYfOMQfwS95lZtCkRKg9ptY3k+MmLGDieO/U1F9kp
jJ9iLacVuNsnOi30H+Xf4hiQx1NwF1cw38TSycRCX0KoA3Ng+AQJxpO7bQ6RM3TwEtE+26Mh4ths
JslbsghAnDtLYKFAuQ4B0pRTvZ0Ov+7Sxo9ykMQBTnkIf+Vv7kd+alYa9SDCMkp29V+UfVlv3TjT
9C8SoH251XIW28fHW2zHN0JiJ6QWkiJFkaJ+/VtnvpuJ82CMDxjMFthaSDW7q7uqaOndRN/czjt+
5cbyWRwMpxeu/K+Lf1r7wMrF5RMuLuEJwJr1Wp/Zj7QS1XDqbhJaITl316bxH2+9OwMm11cSAJ9T
cFw/DjEJcBEcKJAff0rBRYzwuMDU+UT4ni3nmd6v7V0YfEXb+uoynz7oiFsXyAWXmX+bq636Ihp+
Tgf+eQiI4IKof6Ft/1Ml/euT9ZOg40iQEHhz873t1JEswxeA3j/wy79Toss1ogSapmghQMfrMz2L
wvEEdbahJ4hS7qddfrXV7Go+JYeT16Qf80mA0XhV1Ntpuoca7LkFSnM4oN2AJtV4KtDT////YP64
n08nwMhz8FWg6Hqa1bPJ39AHLAXE8qBe9j2X39xcY/MoGAirj/lmWEoD1VX2LQG289/38T8+nj9u
49OZkBdd5nUhXssIAd4Co+1FdB970Ne/ioZ9n3xxtb/6t1iFBA0W+PZA5SdB2f/nt6oYBStPrN2J
CthFDVXwonnpXAk1X/gIbAxDw1MTn9cGgMNvd+3XVJYC1I3q8N+P/VcT5v/dCOBdiHECfvkn7/nX
lrPZ6CKa2u5UrI9hUvLo1hIY6XZrSQ/DGeDnKfmqBPiHjfVpCyZIoaAJfpmDB+bz58MHKxhka+E6
SJDdZDu5gs6/U9lVH++6+5UfomIXS7DQYSfyQXaspPkN6iGRf7EGf4Hrl0f/921cvsZ/PboHVzZL
0q07ReSHDeZqwrxoO5/ZXQvZs/V6mZ7CqZ7gGAaCtpe8/PeL/x9nJZiflxlq6Iejx/YpXq6KQpWC
ZP1pSF9yCNe2kJEN2nJ4E/Be6+DUx6cv9XT+yuswl4DQAkpuCIT2L7oQPI7kNIxyPbFSACCBem01
l2kVNuYurbZX/O+3n3ffXQ0t4WorX1Q51HCVAX4yYY5hQ7by6x9voq3aKgwUH5ayqC0Ko6r2kdxf
k3oCUAZJKrjz/Pe7+gy2olTOUaqj7wlgKoVc9p8LtU3FsCwYgT2Z6anzSAmn54R+8SH8FXov10CG
f+HmQ8/pM4NwpNSQVpj1tGRTaSHjOIC2+t+PEXymKWaXBwG25xegjEZ4jk+LvmjPjgWl7uSqt9O1
qQ/Vq6q3dwhLHIB6htXPtXzpyjeGN/gaN+V5x2to82Outzo/naGQWpbHt6fjO/xU6peLFc3j/X1U
1lc3pvr+m5VXdheXaXkHaAgF7FgdLkM1t8Ee/6rq36b68XtpBhgAjpWtfqfnGJSsCP/5YXYJfrZS
u8e8XKu8HI5jeQuQLTkDot/fRPsXW3/n5bebsWyW6r/fyV+fwac38imFy5WPSVRH8Eb22/yUeLX/
vnJsTR9qJceCf4EHRJcX/Efk+fNyn/uSnhF2iTNc7vr0dvKreiifRXk8fbwd9w+n+nQ+qgZ/3TRX
Vz/2N7/U/vVQ//fz/uNA/F938Km2Yt3aMxvgDtI3XaubtDq+nXe/dru7pm4Q88vHxpT7tNyXzaG5
vameDzdNWd6VV+X+R51XX23J/xUR/rUhP3uXpi6OSbbhboZSNq9Z9aVI6xfr+1n13dC06wuLC2jY
XGBeAYfc7+WX954uDViYHJv+uDXzdXweu3swRP2av8LY/L/f+d85+adV/xTo5zyHWrjETYjpzsdw
LmadwwuBrkSODkdl+uG11wL6DSCJEsz+oHU8cHCDv0ruvnrZn1JUbtqW8Bi3sXvm+KhPr2dR+tX1
UJ6g61I9lfj4KuyB193uQeP8v9k3d1f7m8eXqKquv93jC/z4avn/Pokhrg5Rd7QbACyDNx7+GVlb
Ywo3dZBoZCHmY47z/G0WvJZvHX+BvrqY+5r5NxAE4e5k28qfMW0/g8xfgohQ9F+Zkn/WR7mER9hZ
XpTVMXkImdtP30bmZb1NvG08vXrwd6v1kVzz2rsdz2vN8zKBDRysD+pgrw75ES9I76Ft2yJY1lDA
ruXud3/S3/hXY///4x2FqCqQp0F9F0PG/0Cq/04TpMfngNP51HGBIWYw6E84jIa6nVp/X4StbsKE
yH3gVt1Am06/xzwsjlAnZrdDNo716Djd8TzsGl44trez8E5+lpJm6/yv2CJ/n5S41xha+Rd4FWjV
p52+hvGWibCfT5P4vkSwWGaP/foV4fvvIHq5CFbqImmbolT5c9PIrKDSFLhIekFtn0C03yBPk5fp
V6phEA+4/K4/wyX6C9gTaYTB18v++PNaqwiFjJS3PiGrgebJiBG9DSYl8FmPFxL8ILHp3ze6jn4F
gx9QUj1P/3IOJrN7UJNaOK86xm+UhXJq3cGG5k1xGdw653W/xTikFxdaW6A0jsB9HCek47YQ7XkD
1PesuJ2g1mUTyJIYZTBFaZRnILODpsreeiFZ98Gy8ScK6bSk6lO6woSiHTFok8Bkce827KWyXYUX
HMfEjC/S2Bx62JFaQci2sf6Qa58/KyFpdJwgQrtUEHGEVHGYjduzL+d5hkyYZMJNN8k0Q6aohLSd
3/+mUdYScPzyFtZWGDGd7bYTccLFsVsK5nbdkNsQlOdl6X+6xUuQzEWR0nWfmA2ZROcgtpMSvTlV
uiHqIB0zDTGEd1Kaynqcuz65jUUu2HEuOAhxwdRBL6+NFkhCpcm4tZXbekxfDmaO/MZc3MOqSA45
24dbunQH3ArGbzwi9Icm2D2YUo7FWKG7C/H20cdIXJ7hF0P9JdUvIm9XfNSJ7tLr2HpQNmeQ1DiC
5bw+yHFQ4OmLZLqhY6pNbaZgvl+ZT162numfKmahXwnI657Cfig0ppggniSzsJD73veFV44u1rYO
nEnqRAxQdyLT3ENKf8oHCBEuVv1aIfsV1Ekm1FjDKUrigIpc3+9cFw0taj8/OU6ahb8krEe8PY+5
h/4z96BhIvJ12/HsstxrtGRJmY9MU4igeZrsYQfBntrMBx9p0Qm4tOngp/uMq6CoNRj7G2DbwcaV
LrjPmguv4zTOF6Fuq4bpzDkdH/FTYiwJyOXdjqmp1eXmRnUv2i7orzc4E+LBJqr3nZ3aoBKeH7pD
Jgt9bVffXQzhA/JrSEXnHSMB8cljp3Q47wToJ33phJ989EJl8BGxYiya0IvGqFQruM8qgmhGRU3S
rocF7slLqeTsB3URD/RdsHx5LyIDVlLvzRoE7WQFp0bwXD97c2AgIZhuWDRC9AKP8zRU0EDIN8Oa
cYJebp3GpgBcHQ/q2zCEmQ/TlgKS+B6bu6hWRUrg92UAE0JCK3CVcwZCIT316e8EXEnoliiX7Kee
BkEVeZnAJX1MQ+UdlmQnAtAe6qXLMS4fbcHirizMn71TBoJsfpo9kNeagHcCMEayxWGFdoz5sVpV
PK2tn95bvMb7xdfFfsQquQra4OuHgU4ibNQ64ORV4G9oyHVCR89b3PXfmAd1cZKktC3DtQCgtRiC
5xct9lmZrUv64jObYUXhgvgLBAmOQklB35H0Hb5/jSNwKCMNQhFG+PUMO6YWIl+QLpmKsczmUYA4
tNrhOVgGPVQArNXPla/rMfCY66BgktBrntFCNlNuSFFdCGsH28OvobTg5BC4QLd+pXqK2LXkU/bq
yYirQ9AvowEY27dbvbWMNr5Ul2NeJN7J9QEQCCisym/TlLDlxuThiLc1dN7FXCdkH6O2Eroxy4Ib
7bZ0zCudsKCDsEcXwq1W+NB00jCIe8J4h0RXpAWDALqbCQo20NqTj0S1FqoUlhZ46DRlmEhsVfAt
A4fR1cAh0p8q00j+tlnAw4T63fDEO7b+mKwcKCi6fQazEnpZ1LHo0JjM+gnKVhbKI5dNhqhQhFpd
eS2oKOXAU0QtHY4Jb7Zs86NDD7LmzwV+ThnYX62fNFEgSXeDKdgZKkiuRQMHRaEtrR8NAawDHBbC
2MKmTRD0LoEDUWFRLMebniof+oqvaaBFDJX0RZiyUM4vGr6SEEKE3ZzfLz1HotkPZDnylPbPlMnM
22cLZy8Fjzx1zItZ7Dd/XaY9tNpEUGJNvGE3ClbkJ0qLrr+H4QsJa29mELZGN8ZerwvpLyAR+Fyl
GtPxNG9SpPtt9fRjMQ3eLXDhYXy0kPuBQpi/iADjgvHFkygi4Noh9L+iK21dGQWb/jkvWaEb4ATd
jxWzqY9O9HNUhiZP7iGWqmWV80w9bXpEaySa1iSpQC2OQGLKmG/2OTLHrRmLBbByR9aFHeO4nSG+
k5OJ771uTE3ZEyme1IDu+yFIFy/dz4lrz2uA46ZKB4OH9mKW/VxnLofzlkijKzaCaPDoJwotizhq
5XRa5yk/TSlcjxCJMkHrSIzhUNlc6qUObULcNZzkKNyE/QAOQbOLOG840QU66i3uvgqwP6cqxRgT
XmPfjxA3XOG4jHQDbluwsU22a0YlzAliFedQLA81maogBJRc0UjN3zENnT2IztLvKNxsj1M6gEJw
UnSrupltK5fDwLz1fsCkZr+TnY9EaEwKgdbO5rzG9xe4ZUB4y0IVneYhvvEhT44h0ROclMLeL57B
F9m8MiewpakTrhZT5p7e3kji4yW0eNEQafNs/CMykxdVHBIAMEacWLijHGBu2QZ+ux4TqWBMgh5h
1yFNXxx5BBZfDDVbZojnGQpBIoQlkY5XxA0kuzddgV00MT/TlZl8A/Wxy4h2jXieYNLJzygHZQ+b
u2qLeXrOSepDYn1ePcxJj0T3+1hPMW98osjvNRnWqWF9kp0xVXSBT6LMDvVovVGXc2olPtAOI2N1
C0RU1Z4V4QLf58zz4dMc4Sr7hUgMPYQe8ppVKaqvsBb+2Ut7117PwcLoAQYTHtmvbWHSvQmEfsq6
nPeVaafZ38mUDfKadJ137bVk+uB9Mj64xMCzR9MRswUpmZauKYi2EASTIp6PxRbH7EZ47iKRQDik
IaAFAPxTRKEJdlBfN/djrA15FNEg1TmfZkqeEq3Db0yLHJLXaKDN16kOncFp7qD4BKqd9Ltnrlcf
kG7coteE9APhRq/SWRjfIFWtnN40pjv0tLwIaIf/3sw4cWjHxKE9YBS2IyWy9yLYtVqOSPiQiGKc
h0WGolQWqdktQ9DB7AZKoI3IZD6Bf6xtciAhBFIfNl6EtM4nyVGwDRD3eGzXNiC171oot/uZsDXx
2zG+yUy29fU2LxPZb1QJjIFCCbE4oqpBJRysg+E/PFJk5LHFN8RKz8NsWG2X3PpIswYkUcgW8sy6
RzEIE95y3JWoTbZGLxq74y1s02DatRv+Zqkm7F50qDPLAjO9r1HgrbSKwKp5mD2yvSfaz2kDezd2
z9A+vBImR8FiunF4JG3SQwV0Yf5DtOboBF8OXeSWY5h/AFWgb+h2OffA2iEnO86IRPqwqITufMq3
qaJLQKGWPwnSVx03kpYCGcMJxlzrezyaPC9tN8sCdl1di4m7VGENFQ6xqIQpX4w/DQn7oDAYkDsm
FvWbjaL9JjMTzI1EaByrqEtyWBjnIO2h5aRI17Qsi2hpNoZer+MGQmMq8ueq6zNy22PkCImLL8M7
nCHpWA6549+FQ5pTzoVBZeE6i+9oHTYo6TOCt1zmtqMFipDRuF+Bzvr7YGg3MP40ey8Q1S4miQaB
EdaI0DRBqlG8hDxJkQR4KV/AL4jcqehmigLGjzbWhD1Og0nT4n5ZM/Y8rUG7H3iIto5XJPth8/MX
AnHuG+Nxcw/Ht7atxriFd1hkVPBWUB/wDV1kj+XQeQxh0SQeDjBby7CgYknpPiO+1A2Vy8qvwsWf
TNMl8GwrV3+DDAma/XFcz7FW9havCEl4lytg6yOk2NBykpN3RRJUx02yDvK5DRcg4TRHrl9uIzwJ
So+uINXNOszXRq9DkTWDEhQ1noQAFZKRNu7qZBG+qFHRbBz5+4ZuEVB1ULnGjE608vqskL+czfDO
o5lQiGX2Hev3pi9mjbCF4+eEGkyoveoTdkyI6oZD5Jk4rENfTfN9hgFNhg8TZ9a4j4ln+hqkb8i9
ZGM0VtxfoPpiYuApPrlkGmE0IkfzVxhAVvCLz/JSBDlcNnF2pq8L58lLpHtUHVNsYeHr5b3EkIw2
9tZbVMFKmw5DgkYA5u0w9G9WVTkBJ8JSkGlrEkRq+D4rdN3hq5NwYPAWvhFlGkbLNUlAu2YJw1MV
sRU34dKxAplVkF/JblkxLpli2rbccm/aysEvVnQcu+yVhB2ku2buFkzfrg4i/0nMi/MaiXgqR0lS
dKeWZEjLeGYDvCPHi2wn2iPuvSXZ6JeRKca+pjo1ApSPid+LYfA+/HzJALQVhkEHUauRVxCog5ax
wX4SSFU7CJYlKr6fR6vzJp5VNpfSIyspFQuzk0eLpKtcjG5JCeY2miRSd8hELWbZfyv0byAGEZv4
WuLP4H1nkvEMohlqdxYN7JcJ7XAbDJTwJp8UPsk+5XlXjciaSDV2Q5RBFj5LQKToOe4piY27833a
q50fItAgosjsCTuPPhpLcwB2PiVeHRQjpJ5HHqrzugqimnEDLRnaVHgB+B3C3jES+31D5NChhDI5
jHa2cBgrP524rVK78NslRYeBBD2UUZG4bQS17GqgGm6sD0tPEBJedDT2D1DZTwE2dUiHfTHA2o+h
oxjCrc6XcHvC1wAPuzjAy2LhNPzqmQrgo50QhEFq8sI1RbrRd7fM24PubOzqqAXOgR/p+2u8WQWh
2yAVtyxB5Yq3nnmPLhzjH4GIhN/4qk9BtgyGKK1DDB6QMoB33jOi9crqgfSDPrQZdWmdo7L7no9t
7MPuLWVn1m1r2hTeSL87VKvAhpZEJ6WckA5BznfMz2DncsgSjA5RN1ReVzzYZInEPu4GCv3FNPGX
xi5JB7s9hOADQzsV4/VKjEEZxjn5HsSx4VcoJkSAlHABeNnlHspVTFdu8DZoRymazAUkaEiUDofJ
9i5roPFF3+Vo2J0AKE0PoRwieZBsltPjVJARh/Xiz6KyhmOSZJSMEdhYcdXtcrrpuM7FwMxRB0y9
Qjg5x8k4J9BqZmzaqssRmpXx5k8og2EMTCvC4ik4bOMqhz2sgXW0Cyjy3byDOG4loByz4fCIAhhO
e0FwTkmPyL1yfz6rMBBIrgcvxHcP8yhI2gkvpDdCBWq5TtSCghE8QTRJMCVbINcHin8A95huEEsJ
lkukDEGVnWgM1WSqWTSVKbYg8Pa1b/G6wngy9UzXOK9UhzqgBkD8jF+37sG4AexESbK8bLkQa6Wl
EijGPPQrz8zzZ8AwGphUWaygeFxFSbB2yKi0ymv4amQgdmEnhFWgYhLAzgLkhDLLelgbEJTPEhFq
Dvl12oetXwvfjrdRwYqpRHGEaLf5PI4qG5G4r6KMYOh9mInImlZsA4RWGJcY0oQPSYDQ10WNDfph
e+RWIJfkF2ZL6aLWk9U8pmgkAGZH9z5HefLL34T3fZOJDnYpsmuNQ3OII/gmg+Je8nTRxXmipGiB
+A/ZeVLEFsAK14AjuxzwGDBVgiyJUCTMD2OUsLcikNtz6IUOtA/jrb9Dtq2oZaIlgHZ5DMnqvHXt
QyE97HgbDjj/sojgGF8wVvDi9blBfZEMwMAK4FYSXzJ3uylHiC4LqOAg6m0gW+5QT0+YEBvjOT0t
UPmCNLobM/iFhB1i7AIH+LwZew+GIdRly1zZfvXzqm8hAlLRNdXfo5lDK4/2RMUlymugPdQu24/c
LtEHd1EK+IYn4aORboY62YzcCJqnMT5mkVERQWleDDhDi4i9myEteJVeMnwghIohgM8kusxkiIVX
WgegBIzFiDhmOxRPLXOeh7rLZKD5hIM4t9blW5P760RqeI1E0TlY21VXA8LBr3EaCr80sS9OQvEI
+GAn5pcwSEZoxvqbPuW5FF3tBHCasqOQdj0Vw5DSQ5qZOdiFzkbhrvcMmsJ0YBwfWdBGZoeGj4Ug
SXIRgBtC5ZPaM0HUHwxi+12R9KNXh10KgAlQUtZVcktEd06c13fXNuo5KecggIyKsjA7gpNV3sWV
k4t+j6gOpjqZfJY3RYip0GoKWJdDYDMOf+Zgu2JttkEa6LWrOGy2iMyqMiq0L7nJzC2Dey1OASjt
L1VIpHrzFq9A9jovCaS8+Qh/T057uDzZYEpfbXLBIVeMQx5F4Ql7nIRPZTW5IBKNx5fkUADNcTUD
NyAoOWHBIVtQgDRFMbJuzx1jeYn+T4FYSrz8VmoPfkiSIqsSpVkRGmrYDUYgiToc2J4DPrMQNT5I
NozAja1Is32vIe1Z9Uis8tK4fFXA/EUElg74T7As6eO8rQJGfCDMDO3VXSEV4GGJuozC/RGihZCY
9oYaE50MmJ6i8fUcy0wdCLmUFnJY8Ym1OCIw8Q5AE0NzGVO6CuSayXrh4frWY5cJWJaPA5LeKe8A
fBZ0qq0J+ytvSZmHiRkvAgiDlwjl9gEnINKseLqGKQygnBVg6S3U1WFzXqBqOyhYyM9wrFx9CwCc
iRtNFx+3kCyYKoCSBDR6NtG95zRHDCTOfwaoM7g6gCImEiYO5idSGSngewnOpYaLH7I2IEU6/x10
BZTYPWFmfx9OGY7W3mHev4aSh88PSESYqALs0XeD5UJW4GKa7TMX9fR1iVT7AxmZoxXt1w5mn5Oc
wvkg1gDO7pn0mXfVB1za3WbwjxLtJDTi8miRISR+gE1dRG9ywEJucVmNEf9c7RI+p4+DDIYrS8YU
XOMplgnMKkGUfSZmHaZ7bzQk8Eu7+V1Y5n0BK5h1wBS1XFfn0LdaWnjwAlWpgK9ESemPwmy1Glro
2maAiF9dtyJDEqK3D3Dpbl8TuiXvsu03/jpwpJl3M46Q5CnEoe2OWzsE9A53ucIqzJ8THG0Qqwuv
/aQN2zcr1IYF43K6CSbLTMWLkYgK35eBwlmUSbj3QC7kuwJ7Cpsh5vmTtDk4A61vGJITf235o5sG
i7DGGKR2kRo5kttq1IJBQSGfU+DwrZ/H4mzjdRZHEmoRQO1KpJI/js4LsBaTSbvz0Pe9VydIc7HS
SnQP4yg6jGKhWjIfI+91DoAcHQOU+Zj0YOmNijicg1q6+WzXttQrKpx7FhIji0nIcqV7LwsRsDn1
ag/Zqr2CRkjwDei4PskMBdx+QBYB9zJl+uTkNqt+kjFXDqxwHuvbaPQhlRBRx4Bgo1pE6V2IHK16
/CZ2ZIMx8qDTdR3rZc5Wc2XQskKYvohMIHMLlhOblZueZ5eOHZAHkYLDCwQe9M95ig/juvjsoI3A
kHKZ5Ktu95juHYJG9m0OMT8oJlAY1mxYrsV4/nfkumlf9vngQ+4jZwmaQkG0Xe4JhuyVnXzorDBh
cXsLS7NrAHbz3CAzTaCGzpd0LuNAYcTLCwF5VIM26fSgUCONTZcjjtaw6mnlDjrZpN2DJBJ9izNk
KXhteefVnR7dG4XBKXLIZWpb02wYJIPbrDVjf9TFHPPrNciXtKY9zPPqdNCse7EbQuKxb5HetMD4
XECDEseETn5FfupjtG4L0qMmsU7LQkT5d1B9g1fmzZP76DTJ2ncgdWt2j+M1QhHi+GU8UTEkSTSA
v1QsRIYGVjcii+VAapDaU+8wx7EA0KWogMhpC2gLXQFMLLoV4JiKi+2ASKX8aitgMvJbGbGxay+h
zO7olPEzvM0lZuO8LUKWpuYNsoJUhWPVyYlvDwPykGevR4JXuTQdn9BJRysHsq3CeVdFV5j8ZRpD
yCHJDbnEBnWs8eg2LE815T6bajL7ItunzIrkXNigg6DINMw/gy5KMZbr7DiUE3y90kMOceNzZuc+
Ld2sgybtYT3chh0Pm6lFytdEgm3Xq/BVWpK2wIxkDKPHj5AOfnYyQi4+sCgAYUhS0zWtEHBmCiF4
o9RDIsIVfQ7BfLAs+wHJLhlYDEh6zRkQTp1TlCIhqBWGs+0Yyrx/ohel62b0UsyALgaeG3IR7sEg
u+6OmGsAvMBxNqblNAlURLT1w2e8zPwOFcZ6GrRN30yBxSpFTM0+67Y2L7OUzd+3pNBRyZIRKReV
aUSwCzKJSf2p0wBIrUrvA+CYDHhBmoH6IWW+lgABHKwNbOo9DYDcvRKjnC3CPYcDAdQXCcrnYnIw
rUAXI1a4GwFKSoYzGl+RDF2TIVo/WTfxHwrw3V1vNPIwz1eiiuFdeexGYE/N5FDpVcGgcU9dPCoJ
O0Hj/+YsiHQZTzJ4HaknfpBw8JZyMit7iJFgxfWContt5lCpewsJEth7wT7vZRk5UrUp50mzUSdh
4nhJMNG/SIdnmm4oyllK0epJQ9o+DyMMAzp+Aeo1Cu9mxeRDh1xW9ramq+lsbYYxLfA9xOqxQCMa
GJXuHMYJAaTwaqZT8eooxiuPI5L/2w1MwkfSGfTw2kDCrKm1xp1HTwGCDhw1P0ibId2n3YjpjQDI
2dXM+yHd2YD3x3a2EAkGS2qDUAWgTKwjCnnsUS8uDmgBJUhoepbeOWAAzzgconcM+6AzlKMljh5b
u8VPXo/THRXTMj1HeJEQhGc400tPMTgzJLwLf6TLnN/Oo5zQwQikHCov1wZBLArVsy789j6IIcKQ
6614cnk7+GjtGChSB50C0D8uIxC7tQvUPbhtSd8gOiIrYYQkL0toabeXGbTfaZz48ORBH+pmtRx+
XN7g4Km7FhrdGRH3RlUpMsDjWsRMQPGy0B8kQw+kBPjJvqUk4ADCABo+QA+C2wbz/3NRDcL50LYL
6BxVyYgkGjWEabHS1EVXGXTf+lKunXmnPgeZEocygNogsdIekEOaGCA9+tkVKPMMTbMpXvvdNLf+
nWyln5V2Bc5V5WLF+i6xb/VeTfDsgSk7iEGrDRl6yWZcvw2m7X/bqZC8Ilxn6CL1On3iHhcRdNoi
8YyWPyyqC4sauOLzmIs9njq8JTTutnK2XbHvI2QM6EG0YD+zrntQcgvnoxw0NlUM6yOBIhHSb/jI
nThMsod7NHxahkcq543BcbNYeZMsUIqq/Mjl71sfgX22sNY+YEpguGO4zfNCEosdMV+6GiiK9avw
tLgBMEA+nKEzSkdkbT+0jLYTG0JAOLlLr1hwIbAYXSSPEaUJaBt8TH/zdQuLxvRLyh/XCK027EE3
HReNbaX8OHxBbXGBzE2GQTNDuLiWCx1nAG7hjHzID490dG3WzFHiMI6WDvRHMa76HkZ1eFSNatnt
gE+ubbXaaP3hxZzznVvU9IpRCWQ9OUm6tEZa6UFAHHjAlQ0ddDWtJRD6534HE52BOTvteqS8jxmN
Nvkdc6cLbGxUIma2jzwM0lYs8+TOW4mS18tcoNOcRu6yy3pptkNqQxof0K8IKdrlPmPHZTIwHlvT
FXYeVHtbeOjHgr30+NRiILUqiX4Ci9XBNzBrI/UduSXBiIWFlA/63xHdhV4vggqB+/84OrPlOHUt
DD8RVcyg2549T7Gd+IZKnGxmIQRIgqc/X5+77J2U3Q0a1vqnFfwCgJfpeXZT7R+7wc48QO1SjzaK
Xw2Yn6EwW5aA+AZ00HPy7KMLoBysCzXeJhuV7CGEEf6VSqjxQ8EZ5R9l18ZIJqD30ZPTfdQX+rLC
7nNnC3Hatpl4prgFnjqLJuhGTGbrCEiR2eFfLiCgQN6a+SOjKctZ7SkP0qBebPdsiPm7y/O+RyG+
4WkSi/WC25HaXp+ifgEE3/XNKN9lCUnznfPX2Z2qfa/ea8XQ0SMD3PIFOqLso8PGLDmv3q1QH9lB
b/zAe860WNypYmqYCwZ+znlSZM/Jmsb/LePqF8c5D1SwK9c6+8qZeQEW4S8+bDBM/ClNGs9emgqz
CJpoGlIUTT45yOsUG8Zs6nkAMmC0qTcdE+s4ZJ0HPHnCo5xOR5YdqABcdYyYblslrnrjsVHl6vXP
0dDW9dOUDGCjKegJSogYic0tdWtMSlg9FKS21jEyooIrt993SVzLfaTDlcp1zJM3PxAbE6jUSiuZ
TGMLb99no6XZExVQWuS33QkZDFb5NUZ3BOuZSai6JQ/e2zC48hwdQTs3brVFthtykwac2yKZ910l
aH4WKvp852VApFbA8e6B4/M/7GOHaEQtM4ykm6fyQFRJvr6HrebGz3s7e0f0U6q51bXfsDC3ClrM
IKNIjyala91zoGYLVqlyjQ6Ep9c8oLXph0Pbh5F7Ku0UwPBq+Lnt6IVTsx0X1a/Vs9NlSrTRBAP1
nESo/yrOU5MtzxY0zR5kMmzV7aBM3z7p1K/8s4m70N4IbYHr+6nxvWd0Va661GknMtpNJx/yaShn
inBPmOYdAK81NDpKD6+RXmt/hfGJVf0jKJJW3ORDBumydF6S8ISBmT/LSgXjWQY9GL3YfPsjoj1L
dxVR+9cE3mrqDm4Vdj2LYsjA7xoPC/rgKfcXwRhwGPOEM3NC68dIPNDKaDi17ZZPp2KFbB3i1f4x
kbcsp8Ar5HCQQ766vbdppm/YeEClt/K5IFjo7p77yizlxZDiyv0kbeHuUN/NzJXIYWb3VWKAI3wg
KJDL3kqxX66zGPfUHxYzUh9iluvnDUQ2n7VSr2VfgdRz0drtGLQJ5omxFldhkW/T9dyO+fyLLqd8
yVwJHxJm9RTuJ3QMI8gHGVzHuZXmQcPzb6feG8uSJAUKi5+NyWZserXKixMvGTWc7GB/GZ6myvmg
rBoEqopwE0AfshjvRcMY5h0zomxzrN3AYurnyKEs0+PgfnboFRkfp8PJfGx8y+FlKpDnHZekj6pX
s8Ce/yxzr41RohWkeCfB0FFzu643TxrvwMPIlKb5Mwg3owhdSkd2m+Hy3RdjTYJsGUzk2aqSgFKx
K5gOV7/1PQzNvojxGAADQ+4CalVb8bDKIYYuyrK22sFjpPIGwaSLb+WE1vYIYF27k1oEhlCjhAtO
VKh5egTEkfgMeOXFzVqX+smDxBouK56W5m0RgFkffq6q8FZy9VR/F5nl812w4l3eNZmfuMtq2/Q+
GLK5OpeF67e9rNaAqNIUIcpD4TqM2kgrCaxatg10rvLyjX4bUqF+9/wsmhjbkA3icRZevvyKVdSw
uuLShrcbdQ6pr0Ws9V7zZfvDNtsGOhLByEI4VBdwa7VFlt8TsZSJ8+LgFy9dN4sWrDSlmtvPE/vn
DBM8LbuoD+PgRJZlsx7HKCkEq2zOEGQkU1zdytyyKi0iK3ceBz+V/4LR32r0WhFCt1kJ0cOJTYPz
3vOYMYzHZvGK5oxKw7UHLzGBeuJU7p5VH3ANDkGm7HPH1xMXqV1XfEhmNppXn5B3PjrXVfHQ2oLy
1vWm/A48zNn3QZtxMqdg1N4d7CGzCjrwXpIaVBU0f61LQyY/TEOkj6UbYthTcPjipqkBBlBsbA5G
ioPbdcfN2S5gCFmezD88KJ35StvA91Fv5mgSAamL6mZhPOY3SISV3g7RTbQepF6LdGfg8LqbBSYA
Nln0Ojx5Unj2lPgJOexr2OTlbeoNc3hOGLr8I5NFvV28tQmrszHw37tJx8V3m5bIcxas5x0sCdf2
sAOLAdhF8kKzQX+84LXKPLUcYMaR5HtmTrk+BJc14jQdXqUkUzZfvGHx9B3bHCFDvvVx+0d29GO7
NRyD5GiFCdNDbJYEmCgIVUp2mpPNXTpk5k6MDS3gOntkM83xFjvmITaMfPGZ1l6fvLVFMBIlQxzv
wylB9sstybXqq5W2QBfU0mMLC3seECC7XU/Ro3e+yWfv0EtJ8vVShAjwakAfaAwEWthsBNTnsZFj
2vxqh9n/kvFoRjAHjQ4P3YXQO22z7BcMccz4qnwI3uiPCDpaxybm6GumsX6ENOnt2UmonptGRte9
PPuOvd/0LoW2Sh3XtI7TcT+2WjOkcvP9mcYNG/itV3ohi2BLALfDpG22nYqv/ZVewmhFtyKD/Ebi
Algv3jY0ULJ9SUHmxUl0rSAmelE82Ik4yALZBG1gl5NJtGwlMyjVNP3XD4yzK9OmSY893MrLNqSg
NWKRPl7gIts+ODmwG430oS+RgAw9j8Xk3q1X4fIXg5xeAfTVk8jHuqAFmta3mlQPe65HqbdTR3O/
oSYco3+S1ZTsgHmobOogWmMo0y2FXExtgLpI5PN/iTet8aVMl4AvT/BHCzq01oR3ZIn3GxJlrlHd
qfR1WmHa9otodL8v5IyiTJe+eSAowxDBQoUSXIJVCAIL53Vlbqabq0+/FuEvujP1aHqE3rvFCr/d
GyTHwUVDu/31wrhRqMfTXu99hm2XB3jXCWNh1owPJB2XuKuqBpHPCnHwniEEHC7ZikbojwbuXpAG
ZixbROR9fQtMEY/EX/bG3y1uyFGVlaz5I5oxO1MBhiy4Vo8+6MKUun+Z6TamCzLe1TvNpUFV4Zg0
v51Rkvn3ht3THqRILCUs7wLmKYkoXvVUh2dSQAXSAJn34VFGYGuHBcku90wcrfWl8Ac9AD+0szzL
oSYAkO2KvTpL5wZIJ6/8my3KPe7NLOoMmQ15cuf7Ap2iVkwj4S7g0kJh4KrylC5NHu5NSNHBBpuk
Os5+iBzRpRC4tFhX/WAaLg5/2oBuCVbBBivjOwoWeGFWGh5qI99dpr4xjxVycQkURwVBIlZDHIYG
WrZHSuPm4gkRqAcodPFDwP93xyxePMTyU58m+8XrtuimQY7qbmEO2A3ehqz62NeWWsBGo0TH2gAL
7dO6HJkeqDL3nqf0R3tQTgbU2rSDw28noeujTvs42Pub8WH5+mV81Q0zNXdJlstfNk0UktrVFOkl
XHI+s3bTYzS3+b9kaLw3JDnZsyk0WgM1ofa75cOAf7km7Lq9Sq1Bcj7mBDrRBqzfczYm8qfTyle7
TK7htGvTpkyeISuiijS93utDaJYyDsKbDo6OZQe5HCDFR2t81P6UbO9VDny7A4GqyaWeI6JO21gt
3WlKt+Qx4O2I/ZDoery/aml+A4n33b7fxnraR3IoX4tGU9H3rKxbiBLWfpTQU55kPU1vFZN6GP2y
Qiae57n0QDsnv/jJeb/lJ0rQrTj0hQKa0xM7fJ9tsvUfZBatl2ibSrS26ywptesZeJlv3no/s2zT
dJ5tjXPG2CguvmaYoMt1kkSCUIMlvJ4Tv58Q+uvWvXlePK97kwN5fMk50vQraiSFjzBbLyCCn5MY
KKNdX/pilWi8Us0QikxhLjlFQajdbc8R9wMeJv/WCerGmy6flq8RDUV1GJOY3RWiL7aXWmc9Puls
Ws3LwKwi5ktV61R9ZrGt7IlnKzkG58j7MNOYpcem5Bzej92cuFs7lIXO0HbE0b3F0mEQY+kIn2Od
ZGIHirCZU9YWIj2Zuh2usEwrvjIV5H/kEjqFClhGP7xeTz/j0WPEJZOY1uYo02JZ90u95S+Tahvu
W04aferSJvBwsZcETSHgUNCzMm+j4hFBZj0dZpOTV0bZkYxvsCkpQXsDheg+sym58r5SINrz2vtf
S2yq52aqImZoRStQY9fRrj2GYmO2tCprhxrGeiMR43LOw8PV7jGCYDj9EVoZjnv0IcUPy3QshQC2
rkuuBA6yI51xf9dnc86lFpeg0NRVuDCAk7tP6av5L/Vz6x6GVoPZZNYs+dHT4VDd1LyFf3Oi2vYr
9vGEgElx8hzMYkErIq25QoViAPFhSspqPqbVVLa/eYEV0mw61OXg8METgctt3B/SKG5/K67HJ9/6
7gsNbpvs8y1BvzQGJpn22+SnvxcXjclp5uSsaQzT0XsP2qtVDuqZW1oOhVj/RHgYnlqF1uyP1o3z
biZU0f4BvV493jWEC25vWwmVua/TBlQBlhc8+IiTpu9uQJOL6S9lUOyf5jx14W3rnFRPXqA155rb
bLQzkYUfSbSOApQOQdFGd/OaTMUBgeCSEpIzm/g1US4m26PhELhs3AtM4ChtjRZPhaY6622y7amK
p7G7JFPZZ7eGK9q7ASOGAGU0LDx8GsRzcOB2rPxTGSbw4yXNGJhHXs6v9STo1v0kHj9spdJ1p9Ic
xjdAM/WWirkODlyGHcmpId52pBUVdOjc5yOH+5aqR7UycZ1ySsfmhAQ74FMXK7J4RnE4BHZbxKEB
GW7kedTeEN+zHLPy6Gb6+H0ZAITvRpwW8ZlzcFv2PSZa7yL8ABXfjCqMx9sqJqn71vsiyWF86/Ss
lxcxdVF8HKxf/EknFCd1l3TFwcqi+lu6uIh25RzV9YPLVg9ABl9WdR+Si/wHZEP8MUNGC9w6P8lf
O7p9H6kJirb23EKXITGGKVzeCkxQSDGqfqL8TBLHXtyywj9N9bxWNzZB/ss55Vf24OtoXE+dnfLi
3veLkJvL5qF6ZkZKxdB1PV31e02aTflX7NErsEi79dMOcxucg0AjeM8LJYJ7k26wP05ua/RQxAhg
TkEWbhQaQRCaTB0lJotxQeHTIXADBZNOVeekXhOFoGEIFHhAnGREPDbbym/yEBnLXsTeQxAAy5bs
3iDBiwwRrX70UI7y1AMIbPtxKkLOBtG3f2vWW7XPYZvVh06ymhQBjBC0HX5jo99ZG03YgERkMa8x
4n0ivmKqNpBnqjBrjf6jYMD+iTWWeAhDcg1fPbfKstopL+8AMNSqf7TN7AvKby/0hrvZb1sOp65U
nxrPG7SR8Ydfm3Lmh/bXJXoVrmQS1KAW+TPU/RLvTT9bf5cwJTb9yWABhWa0Rse7CyvXs/Q2OwIi
NpRR4d66ZM1PUU4OBi6dbBtObp3cXRhrGh8Ealv1ZMGoAprlGmxmIYR4+I7VBmQ858PMXHV8G1F/
nGy+fayVyJ97bEqaSjlssgcfoLJn1nMxl/cmrJr8iH6rbh9iX8vyxUVyizSFk6h7NAwUVivSycHl
LyviZvMOJR78mny4oSMRHl53rGZULhzQVcYVC7Jgd6VciA2RQVL9IGyuNRcToK+G4HGuf4qK8Oq0
wXJnaf0YlXEsOo/7ouiq5htK3QfYQy6wiOdUkxX31uXkRe5Zg9wsCKvzX/PU9D/aDHYHD03fA8jS
uQanqRUp66io5nCPBHa+h/Slb52GuH9E+Xx1VrsptLswWJNfOvO3/hnmk7rJkbNcHrJg6r9ArCLu
L1hIVD9LMuCZCIDcTdowFDnZ6hS3hLxKm/06sPk9SgRItm7JJnRRtF/dvmzrVnAjK1j/IuFv/wP4
LcubFPxoONUpIiXqDST2nF9zMB7wfQb9Q8HYy+BYU+sif8k7gxyy86PePpXUivWNzZptOfu+1F8N
vDXJq1u0Gjr+wNS7rKnGfy5x6Vflj4oDQgbNvjF5+zwUNv8ZYAL5yrxGI0EsMTsfgiyfkoNcBtyh
OhjaL20XL7irkwCHBCL22hzDUkw3rZ0TxhWjkkvuo9nWy89GJ0uxY/NmjPSARtWHLK3RNi+xh+5X
iYhA/kZ2ESz46PJPCmrmh6bYEQh5KkocaWj9UUKKYnW8oWwp3NWtsVY7Hj2VlmnnZNzj/p59yvOE
8Ztq6gP7a5kigEGG3rvykscqxjIqrp47aCRK+b0HeVRhf1z7EGdcrl8SbaIHcIp5AV3t5m/p8gyn
TQIGCtCEgWb7R6XkPhw023IqlaIQPZUZylm5o4uyhzCtOkLe6Oxou+PWLfu8Lpg+MY2DDA9FpTFY
yLjq3waRVgrRSJ/q/WyakdT+wHgDSo1CvmDbZLGJ0Pi3lOhFfvC9sXpjwEHs3W1hH+hD45ZifZzS
qqfq1UrEBwG8X1J8pZxVbApkHVoH8yeTtKZ0v2RwfQVJNQZuLnefRb1U9nNzGzC0DtN6QdR1Xaa2
bON/ADW8hwbnZXHxGXBK1c225i25LQr30IYJbzI2DBWJ0WQdsjH2iNqwV2ij2K5F0lhGGHUnAZ+J
lL7279Za4GwP+zr+MZbjyPjGPESCk5blBJJWet7CPKJl+QHlK1HjdLgPQP7rojhkobZ3TIdpAER5
kk/05e1TOheYicCghn6fDItdjkzO9s1uma4m6cTzIXNrjJ7xDkIzvAMVWb5MGxi7c6ZZH3ravZqr
ryjcWZqrWBP+2X9xPg/l0cxwFTcQakaRETjJb2TzigY9SeQjD7Bx4HOoWiFA6kifAtEOMAwmDrAW
IWjEHTFs+nnyFtUdym6g1/cEH+KYxDr/HUULRgNAUPTnfRwuFOEl2bMM7tywfLMd+hFdwlXUab2e
xtHPpY97F3ngHkBTfKaZSP9Ivxn4b/Dsz7nz/Xsa2HrbD/BNH2VBsbyP7TZgGliK9mXCvhbscvSK
4LvAcjuE5CArXEqofRUA8zen71ie0NBjFuSVuOjk6sIFuyTqVvZ7KUgCp05asod68+fnsvbW5yoM
pH+AnO7Hc9oL918/4kXZNckMc5jTnL7DYKh3zEdcU3nUtcklmNDf32k4y+++LfArbG1kkmOVVu0r
qaqGZn+MlsdEQdBfhQALdMc09m+x0114JCQNzWS5uea2YEwbXjzpE+uSqiSj7Q+iQkqO4FqJB85g
D9lXkYQ5KoLAq9VXjBKJABz8PVPzu0YLiVSRFdHfBrE32oNOEoFlpGTcwovv04E/x6PM9S1nl/mP
0IF4vKfFWqrz2Cfy0zEELUHZ1QzTj0bFg3eqZZc/1iCT3K21z4vliyCnMz6gCEkCESIE1cRQeTSo
c3wX4IYcMTp1LrbHXoJhfmx9Uj5bB6V3D8jpv7Z+3um7RqTg2XOkovrRZlOi7woZXSXZiwiqY+eo
27Egtds3BmKYIzocShoaQChnKOLyVz5RNfEviuS/KAPR5e1WA1MR+TWQujNyw4vebC72sguLJ7Kl
6uVonJherMcQ5ZsEnjj4Wegi+hHPzfR7iwM7olBaVLWLO0WzilRBzBnSib71qt3SCsYQZlmRrjfa
7/ztDh/MkL/grF7fItkihXDNiOv+WpLNt5PKKsdr7DD44fOAR3Ndk3uHRukR6WRto+IY+j2XBRKq
4gJJYN7nUEafgC4NY4OWuSFXfUrzfF9Wpf7a8jxC3m381d9h96h/603Mv4RsPTagizGiOGSnf0Mq
JAjECQRnjzDamU/rtQsk3sKpeILzieL7KXB0xLiJ5vsO2yvmOFFyHNG+twexDi7elXmPWNoAQQzc
CRvk4BLFPn4JwjHTU+xT4b8Ia4V4zvALoe/LbPnqgReaJ5daQTZDRFMjwds9pLZYOQtSqTyJnKbH
njrv/XHQ0SWOKjRoLd1Edlih9MR+jMvph2wTg3NuwSAE55sVRxNHfnwzToOCrKky/Utpb5rOpu9w
sVbL0h0CXacpp3chR3T5jBOk3PJ/KbP5MNFSDUCtTdRfApDeq4FN90cwiWRi/7it35smpINb4rC6
2I7D4hYnfIGyvW49+5Nqpyd1CZqrfmyRzsz/aOAkGRpdQTbQDnS0y7jXq/VR4R/4sOGMbFbO1BK7
KAzt+LbGIkbJt6Em5ePmSfdBTbrUN0R7mb9thTVph1Rp5HxQWfQrkd762Pori3CoB9WezLiod9e4
/i2ruw0wwo7r18Jl/dcgUEmvFqnlWVa1pw5EdK8hun4fPW+Wu+QtKVbUg4nOo8+uUtejYM2Kfo/d
Tna8D0o9FICoKnf1OBOkM8cIwg6Cz5ntVs6ij4SoCbRWui4/5qJq67cIJRfMP+dq9zaGrnpv+9yt
qBTn5RlcWCuW4oaNZin93FyggoDgk3Luk5MfYNTdKaDHf9lKnXmYoq15nNcCby5eswmtC6a4Hx0R
dAXq3JDkFiaNrthr1rr7mjeVY7W0HkJVrsbfPttbH5CPyq8M5J3wKVyI5oCNgwQDaf1sDzltPwmI
W2NciE3zRFy/YPZe7nv+eabEfEAVUX2iQ0JLn6itIV2V5I5PzF1Gn0goLsdzgd6pRCI+tePvjXuc
Gsxvozc6zLza95FE1e/Xk35BdeLqWxRLJf87tU7epGTLDPdb1y+XcdOaVQKZVLN24xQJNJTAJ8H9
vIJsms1juw3xlw6Rm+4yRh+ToastILcnsPIgJUrRSwEKTz9i2vNvPB79fO4LHfxHbMcYHh2jnxgK
BDvP0ExTXt/GEtZo68k02xa4PX9LsIkoBbU7qnCI9lmrVtLT+QLeY6a34QNoDNKnLKz85NCVj46a
wN+D0OZUS1O9XKfcV/U3J8AS7LCDOXG/klcBVRw24hakOEouiGD79jUmD8DwNQdwQL3MOWWiaO1D
FqPL4shThIjWIyXVrm47DhzTJVP6bohlq35jWCmrs0xNc49wKhIgiwQbsWhRZSigSncBVhnHy1Qt
BCokDfLJfRo2jNRaYz8L95vKLK6ARIq/V23Vg4E/8M/blNuEgn1c9d0VRf5dE1XRIk7Iovc2CQWo
ubNV/jQEdhpf4alwl/X5NdTAq9tAP3aRnNvjksnk59yUK5nDVGdPBZwTtTySp58qWLGzmFBu0OVe
vUomHK+0yMK0Bux/KDsJZnRVbYC/sxDYCiPmRt9o6v1sXINHOW3lE8E9zf0SpDiwdxxwun3rMeyJ
xzSzMqBKmxs833s/9r3AfySDhTbiNDRjUuSIepdk+rP1jOPTB3BbhLK7Po8z606MezXe8oIQPxiD
53xdcFadgyqse9w8OAH78lWsZCuMd3mEJphOkX4rKo8pXvokw5qCL7y+YZhf7jG2OQk6jzpVV+Pv
VKWbTweI3unQ1kZhSZdpVpzqguk58jDoMCSVtMmpvgmAMr78T03liCYTvtraB28QsXhDnb7lx3Cw
lsrLrwlQiIY5K3ZLFKz/IqJbhtutoOCAXIiV/GHrole3FSdhclgYPvElyG7ynyeY/KtPm0M+/+uZ
3pbPYbYKOJs8bAUBla7ulpvW67PtLCPL+OdrkgiQiy378ve2prq/WZWtossM2lk+CEv25y2hf5yZ
4bRV/cH6TebeZvY0c4hllqa4MshC+BiXsNnuprxNige8RTitQhpU/FuwocggAnb/HO6Q4mHI2kl2
V0LdinnkCPKhvVfAE0w7roW6vfVI2HQ7n/QXds9GOgExRh2ynHIWKz8WEt3s6LztFeIbGYdpe4kY
TgTBMxm+LZr6xQUbJmIBQYDionlPjE5/h9hnuC+UFa+B2iTzjEPAzhVqEZtQ1zdUNtw7kkZcFMmu
zYr1OS6S2DxBTXGHsSPj9ynKmcBZsscfjWcMUQe8bnHrJVp8u2os/7Q8gO1YIQn3ARpAdo6LTqfv
vrKUjzaugUCzHv6oiCw/sy42i2cuDrdfaiu94hK2ytMX6Dv3YWRmTzJNw+k8T4Uzj9JpQldy9ARv
RgDxIZvAA3xxhcJvSviPZa1kLeGnhhX4uA3csHdVhvQH2SSnA3lBTXGE6NaXrd/m8TjM4/C6rv+/
76LAvY8RJNxBhxUsJtYZme4rfm+2r6wIHBh50uIyGZfYXYqhrT6JG6npGpZe3GNkJevExt1w7OIg
yXYoLVCp1gky9B3Q7TJcON4VZ1ZsyP3ZquoFsCvQO9p2gLrJpwO7AldBdJzwYL5B4UNNR2PnPa1V
BWSryx7TemHE8p+16Ux7ygZSxwY9Ba06SPEAPIgj7bHEHFoQ+TAEy40DQ7nLtxnRtGNEO/NTSe8J
75ZI5cisywnthA81O7Khetccq0hNfLWymLf7MAMGxZauC7O3E6g0uSLBRkMykT783OnI1ed8yqur
QWsc/fvQ4CuAOvDA7ZR2xh38no5rT//ro51YG7RY2TBhJSkNEQswcs2unMJoOIRtaf8hnaf3KxCc
kpFZZUt8HqasxELCfX0eSBbdjoSDJa/VSFrCgcwO8+LbHIp7KQoaJ/R5rLMOvdv7XIwxZLGYpkMW
gzUjnfP1C9EvNXgWlgV9n5Ez9rEO1hWPA0NnP3N/1Yc2DBfza42gvMHRV9FQ98LXs7/haTHKkgeK
vlEbsYPW8eWelFCiXYIGKPKI5gSNa0S4AIILWrMAr6ZOPtW17TkUCTHBfOJU9Tci3op37Wf4nSFu
k7dM+esBU7l5Go3uThtC1xIdfTr/xb6PdgdnCPg7MX00Gxuwr3+ki/efCJoRV6cyPOkOBLLFq455
Ozh6+JsI7UCHjIYQzQS2UrVBtIe97j7b3nbFXd51nkPj3fmHvkkJChBBzp+FSgg5s4ndHkaa9u8B
mwEmdc82r9WmkxATHbaYHQrkJYKnRFt8agIYftaZmO4GPyhCBp8ILV9VXIKjSF9O/8nAqD8D0DCf
QMucJh3EYP1jkl5nx1yM7qkH2rK7WhaR+Jf6HhRSBDd/LoNWML1pDeY34iNShWc87+mKZiV7lAJj
dOtiDYcyyaQqb4Z0yreDgIJSx3wJGauTo7q/C64RQ8d1qMwTB6tpjxBNqNACjgPvfB3cFj2qflnt
HU4ADBOW7JHgZqzxhgmaanSA/jT9SbNMuHscIyJ9Br8WMb5YLB2ZE0RJGa9jy+EyrLzmkvYLJrA6
zqrfOAYaFMGTsPNTVbp0eogWd9WlmaB+2JxT6omc99A++KZwECZYWer2hI4hZ+HaFktggPv3uwYD
/i3wXDyjG0LtTUFhMgKCBF5H/hwODxnWBu+GrsWE+ILnoTuOsFADWRBYaAAlajRqu4JaytsLRoy1
J93ROLGzaljBfa0jLzykXZEXt5xyBHkmkXcVEZGtRw6N2ezyjCCfHHMWvsoJMyk3FH/zPqnjJXoq
J08iYcFJXFsutQpvht4HHNb9KxjQhjeTyWPJyc6iHC4iaTEmQrYt0WkjmjO+Wy2k2xUJDlm8XL8H
WtOt2tddMP+1yxg99zGx1t1eLKA8DytzBgmhkqlfcGSW6zzeIbLp458BURKQwInn2Rcgqkp/oJas
sFJnqAjiQ4PcBTVMCD0INkiiivyoM5N+dxw0qD8iOIpsMzF8j03JfkTSlnUHq5GhowaHeD31qp2L
m86mJjuT0qOns7AULFyIaDjE3m90q9A6p4JATaeb5XaQPW7kyujowbnSLwUodRVEfzYZ6/tQgu7/
zBB0Bc8z0kMCvrZ1zl8bNY/FvcAkCXqhPI+Y9I1fcx4x3Ho/g3gyA+N8+WlvXQbefxGjhszH/RIi
v8Me3sb9ISzK8WX2ZhneLGALOeFLYfjWhHVJErwfUlyPrUXZ412tkBIywr+l5i2bG1eyYy8Vb+V1
1gFdptAzIQN9lldfNJhuOpOauTybMBunY23TxSBTnr3yBk9x6e+VGVbcXJgQAu8uB7wnrqsQVfFS
tCr8bpRXjjcqH1WOMl3QhWDtTb84UmaShWbIOnKcyty0gA1ZlEOe/Y+089px3Oqi9BMRYA63DEql
WKnDDdHVgaIoSsyU+PTzsTz4LR1pxLHdF27Aha7Nk3bea5W0xORfjx0GMGN+Lt0ms+12J1ffbRl/
m9wAE/DBMT7n2tIAl247Oe7oRAASDdwo1yCRBz/wfhclX4BoaaO+R9eQn495mR1XUADDMFFoelmu
Syen3a3jyOQpc0IRPrsqGVr+qteZSYm6Lkl6NC1Yb35abvV0Tdr8dJppJm0/UqOZTAJY+jFkjK1u
dDzFk9EuwJzuful2Y8S05Va7jwEM3Ft8axUEQ7pIDFnF/KoCtmrSpIpN51O1oG+4jl/UfRqk9OAh
kOYm2e2k6DXq9qP6qEztSeV5nNQA+LJyD5zUVmkvkuEGgSRE+ITcPFjZyeETILU7g3YdBUCI+PSF
LNIpfBVeNBokF+jxa0X4UNiSjR7RW2NYUcBDlVhWs7eietHu83PQFBCgFLRgUQ9uYRdkjoCmCget
lpzyeiSZ1rcDI2tTudmqq4gRhXAAifiGPUJRHbpJobu3ZBBURSBzowZHZ3s81gvKH0FznuzS3070
FYCugcO+RRru5YD1zmaD+mMLO921Sq0ym1Qv7M2pej1659PUWhhSUHmW8hofFoWvReMUIAbvCJnj
Kh0iZrlz0lfyBVhhEiBbFXQFZk9/EFFnFYSmRsA43/mXsWhHtJZPqJxsldHWGdhg5e7KSWI6kGOr
rF1cuRXDxCdXNfQrmdfVyw68DIKdSB6DPeBgKI2MiYI/hJ2knYOsbzmupmftj9pKo+yYDFz5230g
ASfL/XH3RNOfRPAX0MFFxYBnA2bZgurOKspHlNAWu/z58WnfFaLA3cD9tkxFvFTUaLXTngGGhaKn
G3r5nrT6eae//AshhKqUAfDMVJF5PDlEWmXqYbMAy/bdMZXfTK1v7K02gJEtroVngQvCOKDlkFc0
bOG9mpJTyraRgaIUfymUZ9V6s/MBEeINQYQi01wCmLCBz6gIlGtK1jgQi6u7FX2oWRUUjJOak2I/
obvi8ZaJj10UJFxFXGijsvHKVrtsUyXPSfhHdT6KevVYyp0du1qO8NRiKAu6faHsVmXxoca/bGfV
DXF0De2YgPdsbJM9tUp2bK97Zb3SMF7ngAZwsxjQG0NrEU4/k07h9hRru5UVv4XGMtR/6ccBmoeh
Q+k/4eJFAsJ20p2G7WrDtREtORR593wu/+FrEY9eYHfZNhpDVjJSwBD09gowGfZX3dz8t5Pvj+1i
KTFzAjoNoLuVxuhJIv0GPpDBy4Hr1W/5pQH9ayU4lpoiq7wcYSX0B2RSJpu7VY9C5lI4m8kVg7iP
V3L3UGyK8QZG0aTL7XolBHL0M8OHstpmKxss2R1go0r8q2izAUE35qFfjmqgYDSLRIqmCa/Fag6K
vD0n+1VczcluxOXcrkFzpn+wy76dDbJ21LnAxxx16iq0vibge2up7Z2ozGzpvXSAAXu8dBFLXfwg
4W2dqk4/SyEftO3UYA/8WWyolHojv5AyRurgUvnyWOC9vb7cAeGNwYARmiVJoVXjjNUfB5AlU5u6
5uBO92cmXpxLOcJD66ycpGke7VcJ+KUpPctM2tEdBNybMwZOz2H0MjmNLGYfHq/v80aKgm3Nwupp
Cm3e4o2t7USRmQvZr5yDtGJwko66NeB6TAIA3Ce9JM/WB5FiM09n5jwFrok0+BDNyL09tnW7JzPA
2dNNYY932taoz/TurTJ/WwdbCSoVJvuNw9BSewtys1RDMVUmDAyIfYQ9Pit2SNNhtV/l1TMpXxe0
tD1BmvItdK2NPgJQi1a+vTewwSKlh6VC3IQ7Y8o4WKZqCiohocWrIMF0XqsAecjEsSWoEPAz75pn
s31Vjk8kBnckbGprbKsfp3y/7s+CBpgz8GDZhKzHyGjSga+6sVHCRwnKsIrj8wnIt/O6ZvDyfHqN
AUJwgBaryV4ox9HjLbhRir0wfGsNYB1HhTrjWl9loH8aacgOWNEzmR+3KH7/cwEmv79nhgKASYyU
SFnSYmRk53VLFU/TgOiWvj2W8OnmXN0d1nApQliD1JwMm9D8vMYfck17vtV/sealngQtsN2UxadA
gDS5M3BO/w+5RGKWZeCAOcLbIOcL9uGhOa+Tw7LJvgGH6Ev92J6zkmxgkD5ONXCTQ+RuNw+SxbKN
FgSB8Jzgwl4fWMkoS05Nv1tLgElXKaMRvEk6Vxb6duBN3pMEM7ZCtAlDBrwh15LsPAyLNsrltR4B
vQ6kVLibghtOo9QAgfWQIHEfncMp0aO9vK5BF1iC8yuRrgQ5l4e7n1Znx/YfX5i78iyV/PxnMGML
NvpMcoGI+CSv1TJx99WLg/8EOn6eTh/LuTGIqtnnCHRVJT1qqapwVEZEbxJ9LzID8NaqMpJxlb9G
eQGkkk55Rl03R/nlsUT1Vncg0sK3IStB0CEqtJTZ9lJvz/LaOoKruteljzI07be0o9STgvf1ZOja
cVZStpvpZaf8ItuXT3SyoD5YseUy3VHS6hTmg90w2qVPp4oud9DbjBlIIm5dZd8rJl4YzTaqSQMw
hVtR+vCkVlqmtrGbgum5/caI+Xbgpd3bSI0pGACxuPGqIdxEmmmODKCo8lppXw7fdgl60OsavyqW
2cBVvPOmiW3BiCTPgjpURB5WyjHSscwcnheo4UmmjDLTDOJuptknLwNd58SMTtuB69Sdg8dnd3t0
vRqB0txGSVo4dtfP7VgmKqwdp25tmdII9APQP6RRk8629K+V2vfHwj65EK915rU0YUsZ81ewfE23
Ln7SmF59634pL/LMGe1Goa9P1WkTgYDoOj/SefRav2azYvT4Az7Zbm4+QCX8Jm41DPOTX+7C5dcl
oHtoRu3W7Sx6ppzwBFektDSeTb8bZ+/LeJ1C7epMy8luQUfWgPAbb0Nl9bpmwyhu8B+11xAXwhNg
kegQtrp1VALexGzV09Y0Jvou/aqk1H7BeQYbrvo4MinNzJhfad3Xf/MFDolW7rWqkSS4/oKTatAN
D+7IuiwlHlfxTt52Gp78dmdMGVT/zpg0vfimnbg1fu1j4fduGh4PzNuG0qOyCnqpjqNuV1L1X2uH
8tWelZbnHA4vaffHzsb/SdLnLbzY5y1VdwZXzM87fXR1Zuapx8/Sbj+VWiac7MP7Y3m3mr1PG+Gr
k+g0MI/CuR402p6cJJLXrHBWm+EIEGgwIbJnuxmQdFdRkP5l3hdjjPEXRJF03na6nKKTVrl5ZPDj
5658hRZux7CbFGZuvpeD/GgN6ae7K7wQK9wbsAW1NCkQK1nlqGjGcVV4kpkt9rvwNQxVesqDbVQu
oqwAI9oH5auW2lnsJEFGdr4YYh/vvXLxEWNtyFBaBuBspnCTTuqxOYLPKq8P7T4eO83pD2xD7eSU
ABDw+GTv3VkiIEN2FHiMDPEmperBoJuVdevU35IOgOYJjZNZ+2YwvfxY1GcqU1zVpSwh29UVpyzX
94m8bo2aeS84ZTzKzxNdOrzRVLFsVU3ydvpp3uXFhqLWU9rpL+m+m+9As/JAmN4FZUoztAG8vms5
oHUdFI1hLnkVARO97apNFCvgF0pF5x/JIIJtQWEmVH5tbWOs0t7o5WoYmE1LU7ZaDih+5dbhp1QL
6oXtyCrZT0dYnJXvYtpPC5wS1QDRWKuWdVJ/kY1u56X7AyxP2uEDKOTpMde/UxtcxPZ2ti+OKhPE
2oS+7G7Att/9Hg0LQLIUDmFHcMZwPcmAh7W8rvAl3NZQdx69tfqAlDvP1cZBMOC90Qj3yFVe69us
dqDbSiRlfXRBdJ2142Mb7Fb0A+/yEaB3j2/Q7SO9FiYEswUz/JKmReraLpifyNR5ai07GNbo3JYn
j0XdXxiUASZ1IU1WHUEhaIBAahkDPWvmQlpztPOt79slQFyMyr+d/tXCDM1RVRnn2ZGFhdEQ3cU1
GWleBvEoaIpbkFNpNGAU5/GybhULO4gLiyZ3qHiJHh+gQvvOPCOoq0vwWtS8G1fwWo2joxYNeOl3
RZkyhXMHwBRT7Z3PCxslKec0qwmA1gX17z+MjMVeFLeHn2Zs/ny8qFsdxqL6cIBWP9WRbfGoAKQ2
nAhJBxoyaNnw9s2MdooUDK3jfqA0oPQO3LUSQ5gDSrNj2gqBiKCak72elBCWqDRNZIAB03VnvUEr
NdGt18r6ntJEEMfvzD8CtTpJmPDUtgPs7LcPm7K5SRSCurYpEQp35bBlgjBvoQixz7Sy4+KkVNtT
819cFKI4S8eVUejdFKQAbqZQmm7VNU69TGeMTj+hevDU58dHd+9FX4oRrL1eMIoPc7O6Pu5RgjMp
3oDnSi/YYynKrV/KnvUuDCvi3os13qzsMikEjG69036f6Y2UktcKKNVDOkn2v2lYcvUUcnV6vDeP
Bd97A5dyhV08Z+TfNeusriMKuHqqP1ntRMmq0WMpinrnTl6KEXZRMzOt7VJFXR+OYBrYoeYfYSEL
yoLsf98VCpdH1UyJgoolMN7xDOjJdJFYSTw/A04w8DW9MOGBwFjv6Dq2B7NgCq9Rrw4M/LeRtT7T
uUOugcgXfB03KiwtAHy4Dh4vvn9vgjjHIjZ3MD+crCgupIxiJjrwf83uuwaeOLkyLzpt1IwbWzHZ
E9VP27wceIO3Qh2ZUXtDt03Se4QZfNSFbmOUpmGMLbHWca5MpIPbvey1dXtW5snu2TZnjjkg784J
g1WhO7iCGoEsrK3XArVwd6KnsnXWqlIHOdgfZbzJkykQ7oDRFW7e0HZSv+ma4lnM/KI8Bnb5TlxL
k7LNSGav+fBL+yt4sWKHERp7p5+3m7T+YTgrRlZdfTdWaIlLTl5Ne88J/EW2HH4DKd3Qv9idFxZT
U0BB5cCG1WYKJeUvx8j9x8d/b2csm6jE0eARJeYV7v6RyWlaeZRwnTByQyuVXOI/zmhMb2iM30Ks
SmKIYeOv5igeYmu+6VbpDQFw4EofaeNPiVztTadVdN5G0aat1fesmGaJV9UjEozg3y+s+hQ4QLMW
EvBTTjc+pgsjXivSJIrLgSd3xyjRwIETT3CGy0IQfn06TN8wJKUk0YaZSV8z3uWOrErxcvyp0rux
oIFXPkYeKDt+m32zogHze5tFuhYuGPrsYFQNqBnRJjnYo/wMwDlwC47+Hbh3L6PrTwmHSH/72379
5tlsYPY17JMM1rjwGmJoTBgn06IN4E0MHsZ0tQEk6UyASxmq09x56b1zwbOjs1C3xDoNzF3d2Tpb
0cZcACupx9PDaWm1jrs3k+CYf5PsgYc2JE9Ymr6DRQWStmiT1X0xClyZw7yGoo9pfh8Q0ceP5zat
qdF4Qq8RyRribbzc63tDL59qgoCy23TnZTTZ69NztNB3fxoOMNm91jpVdhDxs9HZjJb7lhSyp5x+
7nxQmSRPlcaO9FQChxyCoJpnkpe3YyYFt2CZ73fxUKBxc+bXn6oJ8QxkiiDzJ/Vuc3zffuPA7XX+
O387BfV0P6Mb7S2kVX1ge248LUGkoOVbaGPhLWx3m7L9psHoXf9+vP03llL4/YJOBVbOKs2Q3683
wI3YucegcB7/aOpv/1yOrZpkeU3soya6rHZTVIdzd95tqvaLXpRLO0MlpeZ5E0etNHBON744a7J1
3guOI3ZZFo7pkBttJSUha7LSw1g+HfeAj+bEwF12nJTnupky9zngZd3GahrtQHgbqAO0MSn662ss
nwlMgY7rFrUHi0nQjrmdU2Yf4sG2tZvniSSSq1ofUJOgEd3i1GBQMW4ieUHG2j9NpWXs2SN5Eg9Y
tdubcS1GMGpnx9qmOwmy63p28pMJzavqUHx7e7l7EQ5FDboqev/pes+c2EplSY/lRTUlO+0zvOSW
/s9o7c0Am5r/+qc38EqYWBkiXwljXse2JZOt73jqXJk+FnB77a4FCE913/tHZ/nzXNoA0Jk57QMD
Z6LeaqBrGcJzzWUHcKR2Ky+sF+ZCUoZamL95Ps3Zvi/hKvZCVtb68Zqk97L96WxCt50ygzKy5vXA
I7uxuJ+38H9nZ2vXZ1dB+pun7U5elIFDXcHxnFnsWwPrvQ2aBCn9Dbpw+Vqma0ogRrkhfhuAVzey
ff2nq7rksgbWc/9V/b0ewegBeZbWzY71MH/2tPMlz9qoE8kfEnNXT1zceVt4VoAXM2184ATLgG4e
n4QgeuLwoxkPXUdl6IQEjQQuBijCDZLCjTOpg/4RM1+ySd6yJ2epTjUvH6lfYP1yfG3AaA29BMEb
g78eBDUVyaq39bInLYiG93FodYLu6PImyZnnkhfdyBmlp4n2gfvtHZ50V/EAKvXMpbMGqtWp/Whw
ffevJRlNHDKaWfFarq9lftjpsbHd99eyDsLZ3lenuU8fyQjWpwGtchtc9E/gQpagVlQ1hIIQqoZF
f4jnIJlYk9A/TLYTLTj6++CxDrurXy6ECfrlYNha1w9OLabPkyEL2f/bK49ZWIigMQqSVrlGK8Ci
4SbGQcq9b/1T4BGX+/GXx+u4/8xM06J7hCQAlbDrEwIPJ5WkQy7TQ55MQGwJsqdknS1CbzegNwYl
CSpKl8Ci32pI6h9Y6YY++F+zwyz0hl7VoCRBRSnAHMt5v6Y2aKalGwf4g74+L8bHgQbXu7rwYvME
HZXBSrOPzlmvo06+7vXm0ppV/33rRA11qM9H22BB4CJOT9OdX7nKHw9Ar+f/eBsEhQQeiKPsNBZU
jMBxcEvXWSae4sErNXAbhnZO0Eo1dPeHMGFFNVZxz9AIPqBXbeSBBd1Vfn8fkFhYCTOp1kyH9Zz8
3viqU4r43pDmuaPF6QrEYVdQctSyhdOhVZ/yKAPOCNl6O4Sc5+m/eKZXMoSD6XY61GP255UGZ8h3
K9c9TqXpkNW9s19XYoRjyRyorxg06Y8Fzl5PxvjBRjFw9rflNxrtLjbMFKxCBAZC3MVwd+cu4/te
NYdh1N+hq2OAxxkm2Xv2kEjtVqdeiRSMA/RcOnBTLExbmZter0reAQx5t/Zlf/ZnSC/cs3uUgx2i
G3IedI0J+6iADbg7NlZv907T7Fv2dOIVWT9iH76+gaXdZvv63fxbltht3cI6amXVp6x02YDZ/Nyi
jUrSEbCIzdWXcKV4x1+qu5/JT+HzoLLt1bZgra7ECzsLOV/BbOSn+F6t733aRz9fcz6ClcHbEucN
KKn+N95IpNmRTk32l9Zgfn7h66qKqeyB6GNzY5f58qcs0N2TB9m7B7rxgIa/e1eJVukLJYFo6IZg
6KuS9HtVJsoiTRmy3lLWNzcGIdjXrt0Y0axMNyodStor5Lhuy8i3JZlD670TYPYB8/8+ob/bF+tV
tnmcgDKrYM5Ub+87y8MHA9btt3BCXdWzl9I89I4fsjwg93OEUNznS7mCwe5OhgQkBnLLQFqBKV74
sW973bxdYlfn6nvspYBnQ1vnh6vqB5hUfjlUwLtjJiicOSZxL6XQm2wI2C/sPb2exNYGrL7+9jV+
jp97LQvX0iidw9oG59j2+bAs3MQfUlR3n9aFeNF8SOWehBuko4vt3FhV/qKY67NqHk9GI2U5hpb3
B3xufzqu3mE8cMfvvSrDMXVGPBlu4G/hzI32qMrnkjPf1IExKRdbbH446dWI6qpPw3HCZ07u5rQv
JAoqSzabc6TFlbIAWw+G4qD1rJd23Ls0h0npnQMCSxI2oFY9nabtuA9kw0nnOUC5/4RTce/mo+H4
SL3jCtPq8r9tMARLsZNihos7tsGZGCt7Q3V/U8+6EfwvOFsQ1B8+yp+Q0I8zD0YLAvqcwGLgJO54
+lefIOi3Nox3YKPxCSd/78NK4B8X4Vqddt5uclhASe1Jr0MOxb1Q5kqmoHQI10pTghmbY8gyN5lo
n4E2M/M+7SrtizMZWGO/jQ/OXuw0sArNaDW7UBbftactfvmJS5Z5jj8oaOg8BZVSwRKf7mUWpvGc
jsvSkzwwYT3AUVofFu3pwLoGXpEhBAIFYCxh16+rDfq4PsTJSGcNy0vXIfoi+ldB6NXJCREBcZZV
pLv+5HgsfRh6mpee9XyYnH1604e86MGLIriePTOMLoVczu288dMlVEafp9f6YBHNsiGDMLSdglI6
VT1evIWKqDFEzZQxNXjY/MoHqypQp+EkRAlIGwMXO/MsLg/s4OS6Bk/1rlG4UAqCprIjYAwKk1OF
i/czLwTKlNesemWl+4Bee+W61wOOLw0m87Te1j54KaLrasJZCOsT52tvwlm+RBUGcGwuoy+VT5s0
u74izbei5W3iwCjrNrP9u1n4nQdLfeNas9rfL/dLqFv/ZQ7w8u6ZgqaCIN12jIbLcAzey6Akx7ke
GxvZHTKLd71buoYdxWTeA7dauORM2Se7OmmVhbnoflqfGgOe4gB2kMlgIvees3cpS7jhhVS3Zgn6
yWcaUHk5jdpxM4VHF/1/mETryrXG+2VvFnc8aCBj3McqpL/St+f991KFKw92eA3HAeLrGTiYHolj
jN5uqKF1aJHCjd6ZWhgD8o6e8vDcvcMq3vRqEQKD1b+KhC42VDSp6HoFpHlkUXUnr9q8hn7TW0+O
T3X1fxfs0WbJyAItsjSXCbdyr+1JMJ2Vv17rbm4vgI1HX3B404b3YI+2weMju+u14TKa4DHoYFqa
wpmlrRWlBygdF9Am/jn56rtWTV9zXxnnc+kcALc0yRbH0XZxJNCUxsaQz3rvMNFOQENYKsB84gbX
Z2CQUpjUFg4vw+aG0vfqgZXl46UPRSf3DPelLGFz89qW9xXYU4vzmIh94Xin58o9zP4/4qD+nYkP
4VKS4JIACngq9R2rslaAxf9oXq3JDoNqz6s/xY/DMh/pFAFC7/z8+DBv2zb6obyL3RSCH/QMoLkN
K4QWdHNcNvikxlPoF3+sWeRpv2W3AmlkQObdE6SPru+KgtBTVPJhGCpJYdQqdk5ym9VxFgWc4pg5
afnp3ygY50KWcIIKEDJx3lXclklfDI1/l1Ma2gec2HsW81KIcHiNYRRKAiDh55vvVSdu/djAwXu8
cUNihLMyirLtuWD6fUvIvTcz0OBdurgHHvhd+3O5nN5PuQiIi3OmUrBuVAq7zarcaE9RcCRT1Yz1
L/HAvPzQkgQPslJb1eqg7/6sIUOqXfowJXPbh05ocE2CTY2xcTbleBWb2vv7UdCr5ZMXusoi//L4
mO7lx5mx+vt+CzY1gSXzqEQsqvAZtlnGwZbywnaC8/YfL4SgiY+HDqSl/nID1z/vc1K93mdRQ2qw
P4Ub5XSxIMF+Ho9KafZckljp3qYlE/3HedkHqYAp+iDr+91x7Pz6b7toCbGp1oRKVW4R2pdcZRIz
qdfNQPDzwgF99DkGJiwPqBZZI1VtQwsg9kxbKQjIe/2sUiZsl8mEZoa55v+s6AJofWbDf7zx0IL8
5SXyN5uhrb3jAF3JFo6wBFgzZTBCXTx9zdZqkDx1LpjcXuMh2PBArw3S0X48tLe9pni0YuFAKyvX
MvXEirs5ZV/wckneQ4AzT9enpYmTqb0OHOadHNvlMsVMTwmwnWrsWablLhQ/espGq+k6yJbl+m3y
a2BP7+iUK1mCyt919D/rOxZXB7DFErAl851bT4yBx3fPD7qSI2h953SKweNlTV8BD/8mexJtAd10
+ptGX/fbN3UE2ia0flzXoVY1/c7pKZ9NPqZFp7/Y5lnGSaU6p5zN1OtlmhdvyT4ZDxzYHRutKnQv
6UwrMO2m999wYQNi+n4U7Vz2T/6vskuyyJ6qZV+lH2yuuL+ev2UJRgCEbw2Y5V6W95mC3bpAX/ee
XZ96oibrO9JgkHXvQtKr2jdKO/T7ycL66vhc1LVSqIudWTICGUjyNyv9Y1qDoBP3BKkyrbF0TWo9
rNr1RtZpnaTKTlcX+rghkqeKSXJt+kx3bKCOyDX6MiZ84PDuKZVLmcLijESHAWaPTGUVbtLn+v0w
lQPNf4UwySuCw/t+mb5WSy1oJ48F3zvIS7nCQRKKHCWYhtQFKKMQNoxK4/djAffcVeaC/t5NwYzD
GBNZeoIECSzGHg/Z8sPsSQ6hZjkGh2ZZNuMi+6gP0jQzvti5X0D+O9R/fk+/XH6DYN4B0FQOFRMG
C9kLZ8nTRxJEgbzo7RPgnajR1qeMAeEm3SZDL/9eL83V+gVz0ag1dHKNpi6gig2SZTPV5gojzY3b
uHsXDOGzb460oPBQd68DWz90qQSboSuZyhBBb6k+Fh8A07qvz+PxmsLAafzSukNVqHvVkcuVfmrf
CwWUHrlIcMsQennmuPM/cnf1fe9PwUTBOJpY5qKPp59a99d/3eTPT7sQva1AplbObDJkTtRpJbeb
rl7H6z4L8gP+JJK3m6G0wcCd+kzUX4jUC9U6UT7t1W2LyN0IYFGy7UMRxC2gEzikoG30GACMGmki
0qFVSDE8UUZ/f2CS2M2b0Wq0it3fv4ugCKBq+hF5fwbuTW8GRV/jUqRgJrUKHPQ4Yjep1dJecZzl
pHmqWfFsTjJvsKJ1VwVdLFBQtxCiVfU2Z4HbLRnp0eI1+nwa6lf5pzGT/Mx/vLohcf3PL85N1SUr
TmPEGcnR7eSlftwNSPi05o/2T1CqTrODdSL8v7dR9/QgDo4e59W/gP2k8P7AQzQg8+5TZ4rVgW5N
Z7hA0HASKRZwA0x1cfgawUvY+NkX2m5zLYA8+PH+CZIYjaJB2jDUvozPFKYh6DNVBRTWOaiHtxGg
+G8KGnUFc9zksRDRU/tLSo8yQ0mbwTcxodrK+0xJMv3w9k7bzW61pYYOQhmECN4MXE0XAo9JO3nx
Wlc5DMUWgh91I1rYSkeyomhvaYe3J39U/976He1Sh1Hn2s30AMq05/3ZL44fbRZEo6T0Bs5RBMC4
kS5sr1m3bXKoWHjxswyymFHa1K1fPe2drgynDorRpnU3faFmMiRZv371f0mm640CNwPgmim8+liT
thBEx+nbXvsJW9UJ7Hkz37q7LqZP2Lbfyy1oknvAjacAWhc9O/gQFN/nUO3Fw/n8BHQcyEKmSolX
TDNZ+r4FTLxI307wednjEppqQAsCNTiDke6df6fJ6AyHTDLu9KkzThbFqsipNOsjE3r3ufK7SwN1
UlZPu3hyMNaPr6TgFf71bUxg2rYB3oyjC9ei3UUN5Ily+uYocIRLR1tlWuiA6F3mQTU4VNPpdcTN
VjCajh/PXL4sQvacC0XPTcdI39LTGTqG/cHVC5hzbGX8eFmf4KmiIFQGTxpZjJcK/pl2To56Y1aH
N5MS1QcMd0dpzegOWDryOzhruSv/LjMw8VvolmbJtNiOpGLUYQ9+nk5jxnqsnb8Pgy4FWH8WxTBG
zZIv6lx/ZsQXKvqQwumfKA26xN+2m8efLs6NfR7J5acLRwLbSoLpqA9vtum3p5QJHlgz3T3I8bhT
T9Juesjd46RdDSWZP4FgbvbM6sdxNQY2blBq4gRWqMhCB4amZ8ER4L4mNG82/hoQPA/crfO4grTe
zX/F4/KtZ9yBA7MiOfATWOxyHuvT2hg4RrEv4K+9uPgkwebQ8bfdNic+qRr550APzr9HU3M9PmBL
f2Z/9AmWOx0x3jRm4uz58Tlo9zQHE23/2w7hCm2VytrmSnd4203NTfLjq/5nFT9bT+Y0ncde8RTt
xlXwh0ShN0tf4pExXTLjuqJHhP8/Uv2hBKWYOPzcCvSXwyw9Y7w3AFuydDxX5zw9vukAYeZT6L4A
7IceMv3aNIr8XsXQdfoaEOlE+mp8eKm7VH4HZz79etScfTRgT+7pDZJUhsasOzGI6Ceet/wMBobj
W11tu5FcHg9Q0qc/y0o2XppCHhoW7++8cDXBYwbFR9dIZzJmz88v3BvnZEF4XlrHNybK9akdK+oo
k3PFtyS4m7Qcjsd9sdcHbp8Y5PRbDuo60TIdnzow7EICRz0riZLV1fFN3fum4Ra7gCdZHCfac0GT
zlg5P+t+vijMJ02ZWPRvFBRHhhxy0VP+6yOob+nAuFoaOEbXS9fO27NqZPXxTZqYykKFnVh383kO
GOPZZddpbJyWenCAQqkeAQea/bSmjx/CvZuHEmUaCdxIKooiWJe+jVRra+THtw9CzNxLvx9fK2Yl
4o8BOXfuFHJ6IFkdot8b45AdVK2Tt6w0pE+EhZbda76Fk57blCdw4UKaATmdYgD0Krl1EXldFxjv
CaAzufFPRxs/t51ONAUwhx726GbRUHXuI/3A2Rej6jh7m71I/kyfb12clF/vA5nCezqfCWFAamRN
NkHr63XRxf0umm18iozz8S1xcUxwAZ4KSE8OnrGEQrZ2rcMok9wh10goKv61RNQJsN9AkDMufS0U
/gVJqWECfWvlrPWl/Gy5aq3okwy+QFc6Hs6u1UADtt/ar60TheOukYdKcOqdh83j4rBxPWz5Blm/
UfJdyMvnG8JQ/nKKI+nX4aQ5mn+AehGchOII1jwOVPsKzyQlXedol9YyTAwHntKwSRI/YTQXarzT
PoLo/FzXuzmDbWXiy+dE/XLINP0LVKnMw8vbsmU+3ooVbIZ1VOZRu5cd11Hb7XuYqcZ7cSgbeg0t
SX/TmkM2NER8z5Yx5wk/JliMjEmLrX57iFCL0OnpYulrNAP43KwGUKTEheHGk/IP9RufI81UzT2u
2xySI8UzP9qv+cgMPVvxAEtzTbkaiHvEvtf+EgCWwPcwoI4bKALEqxBfFvVWid56Dh6Lvr9EpenR
tMYnOMRmERMpLWRs+1PQacvH7/0zertW6sxrGmDT0/QJrPOn5ru49Hkd6XYCv/Sb//X7OThM6Rio
ppL7/eh+ZyPcVckoWO4dKWPaU+y963ov/p/NxpsxxOfP56hBSmd795vnTTb8mZzdl5eD95J5kKrT
mTSbzbyXoXjiVkfxYDR6YuhR5dtFuwcqZJprThi+Kvk3uOPcspom2/X2NGB6bp/FtRghe7ANj4Zd
AzD9SpotiPbLEggRAISY2H3SoHJ/fBDiECV34FqaoH2iY47hSZAWtf7Zy6aWS+PNn2y+WCxGsFBM
f/88O+5pdvLcefcnWQ91Utx5GdfyBUWkNFXRglcVvvrmmF7vxeij9CAecqf6ev1FHmWuiUMF25EH
5v+AH3MbkFyLFpw8W01sK+lFQ1uoZ3+UZJVApvp4f28dyWsZ/WFf3HMobaIUtRK+bvdveZ27cTXw
ksTUzF8HaGg9nA6pEtBVriVIsJq1nXaUXtNJuP49Ps2a2RJAy19Us58M/zxwX25zJazHwDNGXM/J
IOyZnJtRoxW19Ap0lnuqpj312hkS0fyjMr+0xkBl/u4JoZt6M2VBg6Fery1UC72Tzg3SDKYOynFq
vWu0gz8+ojs+jiMD8YUS5HHLuLXXUs4d9X/7IEmvxyAJ0rE9t93Zn4iu36Gk7j0Fwr7o9LkDYUGg
dS3IpHnPKk+h9HqK0tEpm+1KzS3LRV79c5eZFV0IEvZNK/Uj1LAIcg4tsRstFLoMj6zlxvLP/b4b
2sB7GutSnKCxyrLWy7BwpNcnOCSZTFE3dIu6xNc/FS84BN7MfBoIlO89K1xSgHfwlwAYE3ay0HJt
3+kscO80gQlZnkHc/vha3Ll7OIBKnxukwgmu9/VhZfuygkU3jd72ZvGliIs5rLW1u43T4LGcOy+K
OirkKSyHkOOz/fdCQ9jWrt01XRm9HcrjDOCcVWgkX51D/KHlZzdPm5GiygPP6k5WyrmSKRzYST9t
t5p9jN4WoxVY+4AN8NeJDPzUHU9djK03m4TLPTHty4C3+zmpJBj+K9GCulIKwyyrFtFfv8reuxm8
tx58jxPD9UejqRPwCR+kyyOXfEMB/9uT7psMcHnVmCxhOXnKfP/PQGb2zu29+qL+IlwcgCVpzs6o
8ugtjp2J2cE1bsjz/KT4aVF5ZakObP5dcSiZPqqCVMoU7tVOyexQTaPoLYFUWQ3i2gCTa5JUT9kx
HXiY94wr9WVF1xhVJv35afwvlqY2SVmddDt6q2e57ZURG6q5B9tlvHRVrQ++EXpl6FaMbLsRs6Ch
q4evwNf+aPP/Q9p3NTeOLM3+IkTAm9eGIwkakRRESS8IWXjv8eu/hK4ZEsQl4pwbOxsbsZqZQrvq
6qqszIKkb0658D1TKPt4V918z+T2gFov6LUp1rXRKc687gJAIwzI5v0GQA2pzsLNOCln3RmbXL1Q
2BXCBrL2djmY+anZ0oz1ISCRJOz6/5R46n/ZAtkoerhQQ0DW8XYPUV1Fx3kYebYVk91AGEbvv7+t
lwi5qe92xS3RU85FbSgk/LM3yakHjic0NHDqdhusm8oC5WFoeY0hQXGZJr6zQn7AH8BlH2mRx2kc
bzX+gaFfY2XNVhaQTDTJqI2U6FDI1rpkGzrSQtzz94CcnvPrL5xkbXovGhy6CTwbPdPQODRQ9ABT
LEF4+e1u1D3zzo4dzpX+83w4GKctBYS3ej5qrztrdeY//YOvJerK0b8lrSUtWS3h4+aPxr8ZnCJ4
E07KBt4LPZsVrIAl1aWEACz6yEU1kDbgpk43PUiO2WLNatGxF3f5c8mQ7qM6UYnaS8fMW0jGzySc
cDauPmjiF5Ab8f22xJIKkDtw3hiK0QVlxTmZ1laKLaRGCtZYDrknugBn96bMNOjrKj+FvINSPYmc
parYzOsQHwSaAgiGICsBuv3bPQ0Sny4HkaVn06q84fXSHC7sk6/Sr60Wa46DRkx64cTOXYXXFifX
Up+wSlx5qWdLxUrM1b5E13jSvyM17y3lMOenG4UIDoIWI1nh5ATVyPA2Qo/pznmDA/1CrPHnYu+h
31HR231EEk3yDiWNYoA5QDaaROiDe35888+7Q0EcdeAgfoeQ8HaG61F5HBqgWPLKHMQC+B9uE7gf
ravmLPK7SbCO5dBkHQlq8aUqLJUk5wJfVKlBZAjKNg5X0cRrCY0IieoE9ntTIPkvBOoDAuVoRlVD
Y+Hen4Jm/jwkJhu5HogNgBxwsr2bAcK4edJ7NnptDbd8gWJ47HhaQx9Z3wrEUe9a9aHnyb7lGXEp
jZZUQXpZmPC5mO76IyZbesiUkahu8OxaOteyqsgrBt0KHZFTrT+G3rHvS41JfRC7Gf2axRNfLNiF
O/APuDF1jMB3QrIC7ht0bpNvCLOBiYYK34BSqBFHGlORNzSX7pO9bduxEWpoWyC/cHnH/2bwYyYZ
/MmQ85z2kHelIFcuLcLjqbEugWKKQqOL2ej6h6B+p5/CQup49o5CkPN/7U1W3C8lPu8E2Ks3ALMW
z8lTqFdbaZXuRM37KFbcfthQ5h6qD1DN2nik/kQvmbq05ON0TqcbAAKw0+C9KoAc9/aMFW5Rs3FU
+tBwPUP32j9KhQ5xN9bdSMo+DrfuN7XhlpS0ZqPca6uT28/3BPAGNrDqcarx+r7zvmqzVEtijPfg
K17mybpXJSB7RF9/EolIeh/FtL29h64XKYh97i9WvbDz5ryrjP526EFg491xCyoQNlZiyfFsPzO9
6rmorYR9k9AM2qVkadZHTz2d9dGpILcnMRCemMTUkJ7Mhoijkd5rdZ+4m37nExkKtXuWSNCJ+2/u
TjiWUS8W/Rxggr1dZKUAAJULKd9Oa1cX+C9XIhyrZx24TRSjFp/oVPXR4J7+VuAo3MaBBgFvVeTV
uDAjZenxPRqbjB2zC2U8Xkb98I7IDWWwPPddNrCVyhSjFUMfW8cMhIUAa+YZgaZxZGJgYCQaneyw
jgs4DnrZgd1UG4pTK04L9d57kofvx25j/HsmowFcReKxaRAJIL69nVqWr2W5EqjIDutMA9oYLLOE
r9f+ruBWPusSoJwXHt4z88ehqMijlQwEEHia3Vr0mUb0wk6J4KcO1aY3FtuNZjbnjYGJBy7KoHeS
GgbS/WAlGvuTWcB+IN4Drlh5bj8p4/EUzg8ImW5EUoCCTEk98wQhQMXDHt+TprwI0j4ZNkHy8djK
TDkFiWmRE+HbwaNwp9LFxHHBlnkQ22gMTQtSaRIJnqttswUZ6xZv6oGcGpLpTwlYZZJEr14YpMnP
q8dfMT7fp9vl+iMmB98DwMltanwEFON1Ht1Uqfv52MLMbKJGCPQgjdiUg4e53R4tW0tMW+YAanW4
uIe1D0bUNj+6C7twZiC4NHjEKqBhhWDL+BlXT+cicaKsTzGQoolfJLqSDaYoMv3xWOYisBsrk8GA
iYn3eGie25FyaJoNt3X8SIU6T8Ts+vSVG8yygwLjUix2X/xD5edqbJM7sS4gpTxkXozIPpTOwvBb
Dscg3yfuM1PiPbQO2oVYYMaJIMLl4URAcQlwySTDWqS+0iRhGNutQOoqJEF46ru3ojI6FsBB77j0
Hr/bI3CIMARSYiSN8XKZLF4jsdAVFNPE9vsADLlRhrKxCZkkX41CdmGj3Dniia3JEvJyEXdMECY2
U0paAGE+jzZiQMB9iBzV9NfjDXO3K2EMQfSYlgQNFQZ3uyvTROpLyQc+CFpJitt8NkX5/djC/bNv
NDECH9AngFz/tFSZjbw7DNMApwhghYeaUPP6yoAqTjDcJ9ayqKXNeBeTo+8BxwsQC8jRQU12slZc
BqEWiDhkKH/DYaHtmwIlmUt+RHR9D6D7QDD8eIT3T/+JxcmKoQ4vdiHFZbaVddYn9CHMBmjgn8Bo
CMTO1GNNvldq+KWlS6d9ZvXGpB8uNbAK0kAETlbPd/wwcP3cxutGe1csUAk5BnFZ7aMylUBbBJHf
HTsMFGAKMMTjIhXw2Li15/qpKDtdm9u8maLYrXsGtDiGkGQ/3UJS8y62nFgar9wrbxnECtKMEizV
/nckaueaJue+XzhpS8MZp/fKiBBQbNKMRmLC92rCr0SF2LKjLTyUlsxMrzCRCtnCYXI710fgcYBE
tKKHHmHehGffNx5vxnv0xzhz4IpHkUGGw/q71a8GhThRgPitmGP7i+/yuxG/K+W+XoMD9dySqFna
gnexD8zxqPfTaHrmoWAwGZxYeWWVAXdpA/cqEcv/yFOj5LWLmBC0ForxYo/TfaJltDjKNrMsAkk4
lttVox0+K8FrXdiorvVkwGsPmj0Q1DlIyFqhyYB/RothqkmO2kTnijpFP8NSRHmfaJl8w2TnND6U
2EooiNnopqhH4nAti0nlqeDo2Gw6YWGfjnN4EwNNrE3mOJOkxsmVrrALAxzu1hIt6ZyHvpnRicek
S0/mUrEs7Nxf41wTbWfIOaHLty7UVtyT9LyoYTiG3I9GNPGYaI4L2dStCztRdoJoNq8Ui90TxMfc
2SglYLNkKRW4uG0mMUogZUJYcdg2XLpjKG2IAT+98HoWG8FXhqYbtOyDhD9mgZYGMJAwVKhyb4DK
CItH5i5awnKOHXqjgiIyocLkzq3aEAhEKi5txj3FIIiSEyIxm8FRK9AmtsdBX6qx3yPmcQtCrflP
Pwln/y+XduUTEMP3tR86pd0VryHgcHZ0EZCSjEeYerCXibRLLIimDRvZ4JAoeuyRZuIZiETBH0F+
jgc//eSs0HTDBZGilHZWvwa12mhic44zIvMLdmauDEihjVACCRENmjwmfsGrY5lJ48oOgtPArSTb
LXbYSC3xugW2Dm48EJPtC1kYBnUZBdUZaJ7emkJOJIc6IFfZtF4jB/MJnJFkuBvfft4FBTqsPzYs
si9glwHZmOkeElXVT+fix0JPLbrnlhoU5+IPfA5yUVCCA2XKFEMx5L0iOK1Y2VGtelD/NOJcT7a+
JXW/WNkVCCvNQbHCai0MK9YjLfLtlMbv5d/otQgXLoT7dCT22vXHTI62O/hB0xZyhUu1+UYjIWj/
AHMlIJJGGIaKByEhcGmeLpEWjHTWUupm3E3TpRFY7AEEmlDBoSdLw5SZ2FBZX9uFCNUnR+EGNc4g
aP14T7Mz154IpCNexSPSEAHe7Q4o2phzarCt2cVQECgEsS9RsR6FHEkZ6wFoO1ceqJsk4g4635o5
wNQl9N8D0nzI7cWTrYC36lpNvbfH3/WX9b4dPgNAM/r9xycm/ju5KvCYD2opZju7YIh4cqAHbTaF
zn2B5mgFtb7BNT2e9Jna5tuB1dpUZ7hDFJCYXkmJ1oYWwOC12TNaVn47GuSkeQW6nLozfIfsoD7+
1pk5vP3WyRzGUZiGjEt3dkl22JVIMLyjajAiB0a6AF9/TqxsL6jnSEUk8b1g/D4ouzU+2abIMvpy
mg8dnqzvkbrrdeQsQ0g+fI7J0+edQt4vPnn7EExGtdX95WPB/j0Se5RdG5UZ8Dgan1+TpBSl8F0i
50KHMA0qA6E+rGLAD8NCSyAo4GoCadFj76gLZu8d163VyemIOaWSeUHp7Krb9wLis6iEkuYqZpaQ
Sdz9Oby1NInSWChR8n6J8RkxMQ7ae692Rq0PaBWrAL/Q1S2y1J+gZCSxifZtdIwXRKUtFd6aLOWp
73tRJnM9fuvV9ackcSfmjNPZ8Uuy5S48aMSH1SmCKQ/+KFcrbDj3WwmIdkTZAKwYCzfTlDsFDGq3
kzE5lQMD2BFT4wPc/JuprMQjFb8Na56wyVsYZCPwE5TgZGGL3/soWGWQlxmFv0ErPEmSUL4LOlCG
wrAJ82V456f3NfVVrQNDJNnHBycBDescnD1HIpN2ychKufAB9zcyPgBCqUhH4tqHR7qdd8H1FXaQ
3d6G+T4iO/TkPocbl5x++G/ztI7OJnoF0Xn8ye+/V7+g4l0qyt93bo0TD2gS1IbRWwLo1e0XUFQU
8E4c9/aL9XrY+dYn9Hf2B5SqfHLKLNM09/q5J5vNR7ne25tI9whAv8fVy+OJGJd36pSvv2Ky/ExU
sanDRpgHMCAWF6kMCRjiFpZ77sBhObHiI7cFcOG3QwX0IJOKMuttf9CdUtIjRtEfD2NuOa8tTI50
UTqp6BV5b5cxKOeEiHAcDm5ouoykCSGem/2iSvJ97DiW7/8NarJ+TB904FhOezvTXnY7FAtSYvXH
19fdu6cenvPdM654LWHUU0fWA1k7a5c8c9Y6Vk1CdN1OGWJ7oLQEfPVpdQ7IRk/2aI61fxP1W3s8
OXOelRvV2dCSifbQaYaQp8YCbYzD1sajGO8xGN4zdDXH8sIyz9oBxBpvB8BloY92u8yBMwxBPJ6p
DLnwMfUpI7iiRQAoqt/HI5rbtWNhHS00AHpB8PHWUuZwWdMrYW/jN7VEENAwKLItaZAB/f8ydEej
02LuovGQKvGbw1oVbXPM62MTs7P2byx32s1tXkKqNughQw3mZ3cb42HAhBc3W6rVLUzaFGDc1IKr
4Dbt7Zrv8MBKcA4TyJHmobd+PKK54361OsrkMApV2lO9BENOizeVgjp/Wv0X6wL9S4S4cJ1jR9Ht
Bqhllk/pqOjtJqw1JgJ41N0LwUK6dkoh/Xc3XluZXBKtBA3aPIEVpIq28fg4ed0daP1gPGWrhpw6
63QCb1Sjv33wLPmgiYb+jMdT+Vcvm/rn60+YuE5gJxqHL7ABM+3VSomkwM3sDONwwlVlDvsn7piQ
7QcEYc4r4CgidcF1zC3lX+MMh75A4BsmR7pn0Tn4t//rDiDxNCFy+P54hHO78trC6NmvAqAyC0Q3
6DDAMgRmwdNE9yVjlhB6/4+VRDfL/x7H1GEIMSuVEaz4wSomL7t0RCcc1icBGXH71D598aRF7NGA
5AEEK+o4l+jBWPCPC0P9C8Wuhiq1AYRdZXxENfpH5UewI9f4z2cTRTy8/dBACTqJyblgmi6vJbfH
uUD3dpkIhpPL61xZwovPvKRRLASmB2xVSGugUeh21aIw4LmabQbgXcB7jT3ZrdF8rq3DHdEhf+aq
xUb6yNTVUnPZTHbzxvC0ugYxt0SE5Odgc6TwTPHDD63ynX7KG+KgUY5fKU/p5+MpnQstECRCcRfX
J2p6kw1KM0VQcWk52DFATH2i8wAFBPUJ7+T3MFjI3ozTNj3tsINefrSg0ngk305r0kPlp2zZwZb7
hNTRuWYyLeMI/UoFR4XLNnG+1LMz+9i7NjlZyaBK0jQuuQGPPasHxzfgQqq7egd5leHaJK7VBLiH
JczQ7KsDWTdw2UJCFW3V41G5Ogotm4SB3MiDPYSGEhl5R5MuTLWYu/gUaeltXevoVl0/XsmZ+gOD
kOGf1fEqvrLq1kqXKLkz2A1EHkSSNDpAxBKvNvUvoyrxExRyQQEQvzrs6rHl2XW9Mjxxo0XU5DSb
wTCrPPkbBtol4RudvnmcWWziJQa0ucD0epSTTZRKjiApyWjMPbaQhBd+stSMuuMStmTKHf53PY7I
PhpeQEIMObnnQzTWujEnDPZuV6qWgSzSqnnObUo30cWo+gat2Yz61Rv6xzGGi6hXmfkb6LV1XLik
ZgcMbmIePcw4qH8vratlZXKH81tFGWxk6jnZqFacp0IDeqmyMruIV2am81qmNa/0MJNku+bQ56SF
I0jA8CYrLxUETB5vmdkUlAjaZyCDEFCDDeB2s5Y1A1njzKNthqzXlH5y9efD57uAptHD53p9WoNc
xXCpRVzy/Y0vAcyGkhlydCijTvXT8rpO6rqiGpseWJsSMlXglrwcd38RjjbQVgpWBQSK9GTjpIXr
5UUdtDYiGtzEoqp8MhZuYpIc1j/J6usCUXPg5zZlRc4r2yHe6mOzAnGOpLmXhVm+j75vP2Uyy0AY
ZFLkhq39whHuAPIPwhh4wAFCFJujUB29Ni9v6JHbl4fzMV/Cqd7jmHAUr2di4gdlCry/fQjzsv3a
/6L3Xz0wxBiNI74Tt18X/gBuy/2+Unvivf+iWv94/POr/W8lJh5xCPlSDCusRNZf4uqQSwu18pld
fDvAieer2jaSXB4DzDTwsxuvBq8OY/dV5ZInPUGZZ7tRV6tvWV+U5hg30e1demt5clzlmm6lIo1a
BJYlqKdovEg1xdViJVQjELlI5UqJTI85FMJTlFhxtthtvPQBk5t1qGR6aEPMLUdew/07ijGe9syt
1mvCa6ZOG5tsc4ZHXIoyZ2Kzm4FPY0DJG7qQGe1aDUIz8HxFxvPPKbiAEH+jevqKelqhWfbxPppJ
7t8anTyVYkoKYjaF0VYVagLiuffdZ3N+Do/P6Wa9NgX9EiF5nRDaeENwSGpmLMG3ZJEfbuZSuv2Q
yYOpF9ok9f98S66Px7nV39+rZ4U0Y4JmJ6rPgXYyE4vE2+1bKuh7+HByHttuQPq7cOsvne6/eOTq
YmKVOk/TBJufWr28gu8iR2wlqsYaPM6g0j/9SPpWl9DlzxLG3hwV7bhwuhc/YDz+Vx9Qd00fxx5W
ZSQDBBMZojvcH5gEn4DY0cxWT5SkXnR9gxmIdkfPXHhB39/Mt4sxcW99LwtxQ8G+h/ZCp7XkzGZA
beIkapAvvCPvOeduXelf7/jVWANZqTtldKW5HqOkt+P1wxoqLk86s9mrLC4SbWnTL07vxLlxZZbV
dQaTQCUIBqOtvbNLmjEuwLvyBLjTdhtrcNwbdPRfvo/ct3ha6uufSSPfTvHEzUmhQ0FydzztIDWw
RqAC0Ar0pthioUdy684KVUl9ulwgTQEKCZ3riQ6dwIQ4h4wAoo6lX60Wln1K8I3I8PajJq4vTOLc
LZrxo6BUdECuEXc70p8n84vA8flP8Png9v7m1o+90N+z4YHP/9sjV3tgUDwqDke7IeF3MdGq7c6Q
0GvraKdTd9oS6oitAJQd3qULR21hp/855SvLDph1nJCGZS7P18hXGX2WWn7lqkE4GGnD6o9HOgOb
uJnhKdytKMrUizPYK7TX/GPHbREPErM1UKJ7whDPrqEtLOrMm+3W5DRqUzyWCiOYzDRn55iC4W+c
FX9wrH7Jby7Eh3/b62oyo/j/3GBjr9Zu12yHlBwOCQh/XeJszSek3BKRgE/5jG20qGCxtJQTp1Up
XZkq44kSY7MqTQcd9zGkGIc1FS7mUcbT+WjDTuKvUHayrFBgqze1wCevuKJyYqD8hIGuT0+S+iWf
31L4Mc3+PYLewFrYttzsB0ggJIKQzajuOVlUuY/KIEgQJfEgxK+R2sxV4xTuTvKz36oQoFqHx7Vn
VBZ3QtUixdHxDTU5jpfVSh5GzN4ikHMGMoJ9dvVJk0srd325qAJ8Un/kQxCh7ODKyVoagB91jC+y
R4rurOItsDAVs8t+ZXay7GgNjPOYw1KAnkoT1Ux+i/1MdXIzZtTHh/cPRXW36lemJqueSoISNQru
DfAdH5uv8XFMI/hn1c8EXaBYevzLWM8FdsEap3q/ZzUUf1NUANGlaxQv2wsHGC8NsqCG/BQVObHr
S228BXtho4MkSDuiTQCM3VuxX5qkce4fffnkxmMjj+14Pm7t2mH3dUjbFMMt1ednauLjBgCaFxAm
eqyR3kYtuZPkviKPYRMyUtIYsSAb5eD0S/qwByINXR06elhWCYpnlvu5yhfbx+73gkyztCJKHHKo
Y8Pq7RcMOVs2UoWCZU1HWlBV69qhCpV24j0rSyShpUh7vCWYcUy3E3tjcVpoypOGaQMv6W2NYkn4
EwRQw+atI6VhMy6Yuveut6Ym09uDpyocPAyuVWlTOFiWrFo7cGEhZvG0fOFU3b+vYQxFUniYMf81
RdgxTVoVTYdxOZ7q5wT9rtrCaZpBT44mRNSBsFqgMZzkvP0S3X79gEIs6DXGpvv3d3cFWoKBXPqD
XJO9ehwS4/EczvgoIOdBIgZmfPQXot3ydoMoqNl1QeUOmEMoiwIw9nk4DStRKw3gfNM1Ue1Ab8lv
sKiOPHMLA03PozECNEFoW5j2MTshXhRULfR2UG/6Vs8kEdRE+7ICpAu8r1L1BcIGkmRLScX7e+LW
7Pjzqyu5YVmP9XOYReZUx99OIcjcBq5KLYRw91wKwq2hydEL8kJqPHSr2y9IsiXaAfmQ0HoGTx56
/hSrVD9L8+BDDJBBtnHUZj6stzprQX7QBt2waaeGuGrMzaYxIWp0rlT82qTGmSY06dF7uwRkmdve
oDhCumzsMgb5yO20iFUwRJngDTbTnxMrz23FN8LWW9jiMw8NTMqVmdEtX80+w5e5UrTYbuymPuY8
uji+ImLq+n4sVP2eI11dVcbqvPoItch8vNXnXCHygXDFvIxyjzzZ6WyexVnMJYPtOq5aKQeHAx4t
sCguRjukvGBs5uEwCgQrLDiaURKXhMnrXXECVCFT1AWSLWVlIMnDFqDweDhJ6idqdBcZqwhRyh2y
J4W5hIUat9bUB18bnywm65RFUUdI8LrRSnzJRAQ7ErK87G8Jt1XkCECqReKJOb9/bXOyso3iKY0b
Y8DMtkMLb7aSJNWnwH9ccKRHNfSSS8fHCzrnQdCAJELODygNPEUmgQ7TJlHDRUxjSxe4fFAap0bO
a7yya2wnXuNOf2xvZlZvzE2CnbqAOpfb0Y3NbwINPXHg3GRilSqfXM90qgVWjZndemNs/PnVQeGj
QaiiEmPjVYky+kTLi9f8ULkLdbrZOURkMCJ5UbJFY/KtHaWpRKgEVK3d0VH0JArhTm7TnHhOL+h1
XlDrNogZwoPBOq49xRT4fkmKjBl3xmS34qCAxx/8aiOidnKNA6EKmWlOaWy/0+jAFLKRyZLaxBf2
lH7mn1xL4s/HKynORA43Jiejjn2RyRoHJnnazIq3+pNiPnlfzXyLTgiTa35IfGbtdW80lrnThGyX
J8cMPLaJ2Sm7yHmJ+0MFOKUAztufUIHWabKRIQva71LnxONPK5EuIirB4gnH/h3UBWJneIMWp2oJ
EQvZjBKzhlL8edhwqEpW3wFYczcJrebVxYu+ROEraU9irXLtWihLNXa2YqZ30trf5EEDjpNKBbGr
2C/p08xcApgWOCs0NaG3T5j4jaarUSMpUDLhM2s4l4xKGTV/CPuxpSr1NnUHImedk8HN/pSgBfvS
LWHRZi7nmw+YOBEkHvqIS3ykPVqN70n823u/KFHHjVmLCzt/pr8AvAoQAx2bQxB0/e2RqxPG0VnF
VriMbDY3BJJBpjmDeJsRHBqjMBIzWluyp3rGYMW2YwwR0oqc6hgxnrBn6f1PGRs8GNTCvTEXA958
1cTJRFlHQUEGXwV6y1fBITvAZkf4LKW/UiDqK32r9kw1sxd86Yy7AacOLYugKxegdzEJVmIxE0En
HHV2MojYorSaQOA8QUo5R9te8Pr4+M0ceI6R0A2LotxIFjAJwVCAlaO0zTtbqij/pcHrlPBi5yzs
5pnygcwxMjj6QHgJFpFpr4qgpB7ryIDpSxCsgY6BETma0nkaqJqyhhSSPaC8iiq9gwg31nwOoIhW
jVpJ5fuzWGzKEtx1BbXKPJ3hjMczcM//CW43CTq4QP3hAgPI5dbtBrLL9OEgdXaALqjOKOItL2Tk
mHs/LLgwUKwEozDe0qXmUGqemy5NHn/AzNP09gOmRz0OfDhkQMfjFzB8Ge+t/qq5nyE5/q5QWVmB
1zV3VfatoUncW/g/Szm4mZMOFoARMD1K8aLn+3YC2LzBY6vAc6oAdh3ZIqfVIK9pHAZCH8RDu/Wf
ynWwWS2MeuYKv7E62XlVO4DPiQVwyaqMCIgJEu5zwkHJ6PkUmz8V2bbG9ktSAWtt15tuZ6sLHzD3
Or75gMk5w1wgPOXH1zHuAcYApU+jdR+sC4jWWXs82LkZRuGbB2kA2ulBink7w31KU6Lb04hA0X8m
oFDRvSTD8xCvemUtyUuHbeZG5dBrByAxlDCwpyeeW0SokJQdM9herHKv9UcIGAWSb09E1L4ul32j
oz0W1Ik/5yLESJemdcn6+PMrXy55VC63EqxX+Q4cnPCbHBp/iOIMpOfUHKEMiF3CleSp7LOX75eE
rWfwOGBmAoYakjUSKGKnEIcoDMUwq3pAqyQj33kMkd1fAAEsDy/ZyNm6wmFoVi5kCWn9P17kG8PT
gRetBL6mDu+pYMUyG1ckrLyV+IakrOqlC6+3mfAAnTTQGgEoFZ3pyuRuUvKspuQCz4qK2zafvPJb
dM+KtDAiYeYq4tkxLSBLAihDpu+0HC9EplJwO3DkpYeso/AafIu/3ZYxwHavCkZO3gej0Wh12Mpm
+8FAqcsEtGFQsw/c0vm20bdvaHPY6OZ2q3/0a0bnIdu0vgzq9m2z+V3SYZ05ZjwvgYyfBbkDXNnE
kUpJQ7dByvZ2lB1BV6nkmhKi06aC4AyC5serPVMWgpTIlbHJKSvQ1EpLPoxZu4P4EWmgW7eJdKpW
X6apoysaBJIUONfZS7vosGdc543pyU5rFK4GBJPpbdbMERb55NOwvl92JbrIohfF3HxQa2HBg815
yxubkw3XllniVAJsxiR/kchrsN4x++wlWHAfc491HghsSQT1CFIE040d8VVJDQ2mNUUCLNFSVcSb
A5TS9BoP2BLxl2NUuvwaa/mBWktP38IzaC+el+R8ZkphWN2rz5jciY0TOL3X4jNAGM+Ax3dfYXLZ
zfCq8wfKbj7Ra9mheQ+cr+szg35CYWF7jbtn8hADBB3/iGixAN3AZIl5p0wxCzh5ffpTBvtSPj3e
vn9g2nsDeFyw6M6+R6AOwYBiald2NuAc71Cg1IYt/yJvgN0XASeIoFrvmoUervNCk0z7jNKIov2O
IgEgV6OeGjQwVlAPglYlWTrF80P/92WTexlP4JyOu6qzfYkurdAV5L0gR+fH4x/n78Hw/7DdV7dU
1SoVx2QFjDjsG8u69UueILpE11Kye2xpdjhodwPUHTTsd7lVt0fjQp1jor3AO+cyeu25pQt/ycTo
F68Gwwml0ARO3dkvda/GEIDAkh4y4w8TtI3XaD8UOfVtc0aN+vHYZk+rcDW46VqxHTUwf5Zf2c3O
GAVFU/PkmwjctVzT31jsj9Wvso5QVVnKrM0u4T/b03S5mHByk9dNZzeisGrpF1r5pMVBfzzCuXv2
aoDSJHKjK6oDPxE2o5v+VI4mdRfGNwIv1v4LM2g5GalF0EE4pT/uShD4NFzX2VnmqnL16XJGk51L
PL0f25l77CBe+GdoslXiIQSPCtt3tsyUepygW1twCoIdlJIEjdsegMOhj2RawP5ygaRmYN5rGpSn
HIE3cqlbuyz/onTxwg4erd6dxquvmmwjTgAYXqGxlAOKmM9sKYeGFxUASlbAn3heHh77hv8sKJlb
gBLOBTiCgKoHegjRtymMJ+vq5MSQBnEECl3RZVYdW9bX8/zYDy9Cwlq0spRxn4HFo7qDVgMWL2C0
h04T0V1C4dWfIy/rlADL+JpYkEQBYpyUENEbvvkKrX2b6FKByQV0Hd2vGKsDB+bDhXzm7F2OdAt6
Af4UFacnRxAaBcI1QAHnv7H76jC8FnF62uwC7kPijaCDiA5UdQbldWHzjWn96TKPJGZjUU3mUb+7
nW3PYxuIPLs0wB60miJNvKP2GYmfnIu3kEOZy6WCxhJ5MxESB8AgTMKVpO8aN2HjwdaYCwNSk0+z
RrE7IeWlXvCBM8EYblAI8aBIKCBOnljiQnEonAS1jGBd1WqnlUDAQcM5Oi29bEAcfT9/QE+j41UA
CwOPRPvt/NVhyVdhhqBfgWLJTukGR9TLCslgA/TGjEyivGI9NR8cvjMiVqI+8453Xvu0ayiTlpNO
JO74MCShhyOhppwngEa2Ean0p+O8KnyuEwgbokdC5l1CuwC/q5ABD5OTJLolQEdFjjyEH6VZtJUr
yRd1MeOVVE9jZG+/oV7v0AbU5CgZCVY59VWZF+heK/iGTg6dFwuj5Bg6lvWxpTQxkhpIVsJCWJjS
FYhCcMQN+97XutYNxHU7tMqRi5uIO6RS2kUW36esuys8v6A00aMcjkC7O6PNIUUdxQKxAhsc4qQS
ilcplZr0qQn8Qll3FdCSZlFGXIarXfSBER3aiDeULuIYK836vtiwseiMNQTWEXcsQ+doTmkdjjGS
qHSf4QO97hz3flTuPEHwJLUA5zfU7IQchLNp4Qd45Sk8SM8VkferpzBus8AYgBirzThV5ELjh6xH
a0YfQ/3Od6gQTDxsRNe64LCct2IKufNB65TToZ3yUZN8CUIMJDvxBmTJPmM2Y6FlFjop5e1RH+Cz
oxi3Cr+SOhDzH6W89tBT1hccRdiKzVM9KqWox9QXnT+ochun8XsCxipR95EwKL8qmXWLL76sYxfs
VUNJJas65ZV241KU8D+kfdly3Li25RcxgiMIvoJDTkoqNUt+YViyzHme+fW9qOo+JxPJTsatW45y
OcoR2gSwsbHHtaJXINoEkR1gCjZ5zuNIjktW1ZikA6NBGhG363QtfAH9go8xNtSAMERvxEOBek/V
GUjK+36rg9e7Jpn06Od9O1kJ/lw2rNRa/F4YWfYSG+DwtfvC7/xDXSEx8jfxpTDp93WXaIErtC3R
PvBjCrRHpHrf/WqUpmlAX5cZz8mUjCMbQGYo22WbJrnllQBktmXsNL7IiPTBbSoBnNHtGMlk4+dJ
GN21shGAJ0xWvVi7Q4JGCA9e5YnZUUiQENvAgFD8UEyYH5RJbQWWdl0+2GOYZyCEz726TM26yrXY
pCXmgQF/VWdj9eyD3VCJwJxi9NlTURT6dJfpJQhHEnlIBFMVMB61VbJYBt2yjk2SWIFkRW/hWxp/
14BfNQNad5ZJditUSnooczHD5gV9o4EtFV6NhNG3JqYDw7CkIbCu7tNyl6a9VJ6AQJDoaO8dy3Hc
eqFQi08aHdAyMxmkor/8XtejzymvCm3jjwKpUfggYWd3XmKMpiyHXeBIxI8VHJUyqO5EgJKEu9GW
eykYCUArChDUb5K6SjIgtpSS8SVkKQgRRL/1NWsC39u3gRRP4IDF0g/ug6oIBFeqMim2k9QvG1ug
4ZA7UiiLRcU6UUgmy8cwCv3bZ5lgA65lehsA7eOD9agfvlcemYUnHXDJqPgCKw2zIDz2kzp1MV7h
fHoJG3BsR8ahi15EcaeHL6hRMkM7Dtmvjj6X8Sf6cVgZhH+HobAM7ztMgfNq/F35nIU37x/kKwUI
bih4c89DlU4ZGk3mUrfvCA0DaZ20QTqZMkmzaLm5LW3+YdwDi6o6kn+oGWH1/JB0ZkieANxV8SUj
NHUUgb5qNHQysY2sSBxT57a0hbADTx5orOC1ANFD43xjpZod8A5DjGOklVbWhL6NvpmP20KWSpKA
00L5AA0xgGr5aTY8c9GUpqWRGGB8MREwYI5wvC1cqcX2NUjOa8/ahEGMhiHwauzEB6SGUVk5pRZZ
nU/lHnqkk4DAd8anzrnOcZv3hlKCT12RWDqZREOMHMqW+NX+Cdc6Y7iDvJLFOcQiqapKzqh8hC8e
3T32BTqrb+8r53LzEngfsK79SSUhVlPAaUGYhubmP9QAWiMr1nrvVjaOj6G00E80PdDlIzmGKZy+
CeQpI1N8c9wi2357Wbzj98+65qIpMoDIWPIIKAqYIutci5RjGnlOF9wplQXoXMebctjeP0boUrGx
FKDgrcidc4tnV+9K7uy7nakpqfvMSCnkopgw3RHU6EFCEWI0heKXdKzv+7e1Rl9+bvkfmWhPQ1EN
IGhXNWJN7JNCigPl2I92uu0JA7utYdZfeLKAHSAdjY81kYtHqYJ8AqES8OB4KL8anVRqG8XKEblV
mjBRtTKNhX/G5+hliNaOcrYfV1uKqBBor3B65Sus3rCmSQsS0mP7F8CB224ruIo7vMbPsYN2tNvn
t7iw/8gCjtrl8fVdO2m9kWErNYYWAemZwCF99v/kFv28LYl7n/45tDNJnNUUfDDF6D0kUWpqnQPw
x79FCbdhTSG5YOFKjny5olitiBzPcgQmHsNfNJrJSYDa2ZnxadxWL/Wnvut1Rl5uL29tI7kcfF2J
Hp2UVDl2qRmFmV0q3ymoSQEYENwJEfyct/+dPC6CD9DMUngJlgnEdmQyxMLRKxafosdqL5z+d6K4
Ky6GRlIOEfRReIofgetke0CCfx5FtoZzvLaH8+twZks8oRMlv8l/1kRfpTfAHIch5kwk35SUFcW/
fgfATQAo7B/WB3hLnOIH/RQnAFs2jkNDMVcisiQpbLm4T9BYK4Ct3i/XFPPaUgKmF0kAoBHMkflP
duJsdXEZFRQtvN5RC0A9XDV26dFdJgEfcWytDPcODTxx1TEhikFhfGrBZTMK6hp81PX1uPwK7noU
QtT6+ZR6R13+HuNNnmFOdcUbWxPBXQVBBviOMCbesVVlJ0p2iLN6dW1Wa1EI8lcA/oYvBiSCS12R
DGOEf9l5x9qvWVecmvKuNVY6BK71Ec1o+AdIlyoSELxxVLVRAOXOFLg03mvv0n2h2GL0pzbuE0zM
1NVKMpBzK2G4LqVxBnLMQXKHNqHA9RXfMNs0k5hQq5V5+zLz3T0QQ1EfJyAoAKA+UmFXih+kUaGH
kdtM2S7Nn0IV5WEzTxjCKisqXhGGM/Bo2MbEqmnXK2jE0wsGpPX7qCvsiHS2N64hyM2HdfniXX4T
t/RSLoQmRgLEjVRjX2ZPSm/s/OShy9a0n6+S/6wejKMANwBqNjp/OLVJ2hk8DoPELg0bq9TfigxU
0XAy/cAyHkQWuHLIhm9DWzGhPGbOLBdEtGhNAEQfOuuvYoYpBL1L3iZuC6ROFCtslEwzK3L8jW9L
lmDXFrXQ0MWqTYrKLZplNwSMTo3zIv2hK2lQvuvs6ls4EzAZUQO8kC5xE5l1wQnzYGGDgWKlY1l7
6KRPKc7M7I+ibSKqmxSMBGPDhGSLJkBZeG/ANP8rTC3aHgTB7kumRW9J9pQGlhRFzL+vSisq70eN
Jb+UahcjfSC+GavMsdd3BRwD8ABBhwli9KsxhWiKR7msSOKWSf4HaMBwjIan2xfl2sBciuB0MigA
ttIkeuL66MfMu91ALGTNbstYUseLdXBHoeqdD2hOCMHwCJiepoaJkT1kW+U42YZmtg2TC3tcc/rW
lsYZaKULtVEeIRUkjrF4qENbllfCLD7XPisZaJxmnGI0CyBpy5kZsfd9zavr3BWq0qn1k1Q9qXFr
9mhMzUYr0XYGEJT7Ot4E7Yroa0fzUjJ3cF4/tMqUN7mb0qdfSl7ZNDFn9e3XGNkWYq5LSdzp1YZM
ssJvc7eIHV2yfGqXEbofWE83zXFkfbDiQiyuDNyvlGJEZzYll29eoaRpZDQ5VqZ+CA1STDryn8UH
coQslNccpAWbDDCN/wrjLKU4qGkopQUW13ZmFN0r7W8931TAbVu5A/MuccYfgtDxC+ImlC54k6xH
5VTFLc4r6EuzlnYk2MNp1zEeIERHyXsayAkNW8F8CVcs4fIBUiRZZLDLonuGS20YU9ZKuVDmrjft
qkCwQKcjsirHpOqLLp4q726IVh4CvhY23wt0NgBTGtVVEM3weTFgghY9DUjhhr8nJzt9CmZ/UkFf
aFPYfflgttvkRV9nELl2dy/Fzqp15nyKdUiRHNYLd2x/q99ph9YsL4F/YdcCBoK3pLe9LznaqPTY
34+x8dJRcxg+dHBkE9++feB88fxqC7hdbwYfCX2iFK6wFU3FiZz4RQam9nAAW0ZiNhE4VSYTQDV2
BTiJno0oyoBJ1M7f1FVe4WsP73Jb5r8/25ZpLNCeWOA0ot0ExFh0gSDHZWZbDIS+G8fyLtr+xWSk
cKK2tLu9C4sHguLrjOCNeXaR24RILqmoZ1nh5kVujhqi09E348GJZCSHQGQJaIF/IZDMrHoAFMA0
ECewHxs/QNq4cGvtHcD6ptgfI8+3UN+oc7QarXX3LpgPYF4j1gELOtLS/Ax/qU+CN7Zy4aZj4MZe
thG8kuWIjVtjzaOdnxLOgGgqDOJMs4AczdWAqSKmUliF5QwL41nxBskZ9uLfyysNLUs+3Lkc3nP2
iRJIUwQ5nZM8N88TUP4lFt0Ldml1oBsXbDhzR1QHLM8ZzN8j858Cm25TNPKDofLJ2K2xayw4Qfge
A8yomkJ19C9cKq9IsgjGKy3dqojMPI/Mvl7Z2iUJCHxAPAQTqVwxw8lFGw2akpVuHabSYdBpYEc6
yq63NZMfAP0xCOjlnDnZZiYnnlvGyItOqsqmdIudbM7N0PFWtFVbOwzszjfJdrKTx8J86eeOrMRc
y+0tL/K/0rmHLjcEVP3lFtJpXaE3pJBOchCOK1bvp/7Ca+n5IrnTUrU+rdoKi5T32bPwHm4R3oks
sgA8r95RJwSD7sdK/Lq4MlnG/urQEHT6XypIlXUgMEWR1Y0nIEalB1QtV4wKX6X45+jORHAuieZr
JW3ioXSNrbyPvgDk5n0Qq7LrO8n2DgTMrGuDU4svKDAd/7Mq7rymWlLDvMaqgp32pbxjQ18jq/rM
DuEOtWljHz1SJ7BnRsbbarrkLSD9ixYO5H/JnH2+3M7Qj8I6MHD/tSxnSm0iWeRZIhi4Npl/lBAl
0KhcuYD/H5nAmdYwsUol3uXTMnD2xEg/uw3o0GXbOSWAVN2vwVwt7ymBl471GQYqaJdLSwbM5Ctj
XwIknmzibeIINjyhwDPrOwX0Ju1B+TMj9v+N1gjplyIgDWb7/0n+2YCzF7gCZFsqTZCs3Q9WBSAl
7RFdD/eT+duw2oO+coazOl5cQhWohmAxBi8PPDDk/y7XqRV5W9QA1HExG5SblR60WwIyb7tCJGbd
VhcerQ0MtpeyuAc38CQjyvy4dNPhOY3+fI+/AnBzW0JzGA2fUfW+RqmkePAAxdIwrbmPfuG/42c1
7LsXf1ePTuLLa+q0tn7unPuq9aWS4puI8g4QYknfBdKTEHyUU2CKAYt3XbyJgAyImdJxM/WmLq3Y
+uu48GJXkLy7PAHFUAZdVvAFTf/X23re3xSMbOX9pPRWPTlg7s6nV6lcg7Sfz/Xi3OesC8qimDCF
K4IueU5qITZhR9rWRW+IXZCHTtrLemYmYDBu/D+3D/5qj8GOpuNZlmEkwMfAgz6GutKWJSGVW6bJ
exH7TlaA/6JtX2+Lmc0ctySU1QHuAS5fBIN8vT8btF5LQP7u1qNv58pTiKHVPkdJbG3kYmk954I4
exvX2Nq0hSD0Cj1HeWHS1DhOar6ybQvrwUDHnBybsS1AyXx5RLpaF2gBCrGewi1AXkqDF71wcmOt
xLygClAE+BlwcpE+5q24FKrAW+7Hyh1f1YSpZnUqVbs1nNuns7BpF1K4y1+QvqO5OlWuLmZmHZ1C
e0LO+LaM67ukQacBZ4p0oghCeJ4DCbg+BboTotqViICx365UgPUpVZ2FuMbKI42Yce3FZtHFpWnI
fsmGWojtronXqsBLe0pwwTAvM/9GOLMipl3VF5pSuqLesURTN2L4FauZ6ekhZuHXkrjXlhXrxpMB
XCMMO6EBkVOVKIt6OaF+5U7Fx+R/5aWMGrelyCi0oQat9PlWKE5JHrwMhWP86ht/0wA6TnIDcavJ
nYlaBNFb9HoCcuneGABLcPtcePQ85DLm70N6EsjBKDLxqhxXcZeJPS3dtjK2TZaZ5CtQZhqNX9I+
qs34udBZoGwFcZ/EoUOVXTEc60DfUM8e1WMFJtjk9fYnqdfGAhMVSJUC+ALgVFS+vFxtO8XNQHX4
uGP5Vhqh2cTqirO5oPG6jKYs1EoUA8xonA5gmioYsr5s3EKaLDncDxgEi8mKkVhQNMxKU4BngExp
vsOX6wjbWi+nuG7cPN5L09/SMKwoMkw5mJiuJCvZ2QWLdCGMu8NJ7kskI1XjahU15fY+KL664jsk
v26fzfxjOEOOM8GzpKio7+CFulwTKixDVwV565LmU0A3GzUweuODWE4+yuKLhlLMbXnX4RaCAWCQ
II2ooCIBhbgUqPR+oaikb92AbpQmQv3BTy2tfm8amSmGW+/QLxbq9viVP4uHeJc/A6TAiPfQVJcc
anV7+3Ou9UZF8g2OJ1hOJPTGzqp75gAmaTIKiRq2bpqdGvJN07tIz1du5JIMpBfBw4XZQdTyOPUP
1DwRgLvSuhV6OkMQ9eXIM3X/07wzljDnO3CI8zQ/P4BZZCKpo7Zo3clpEB8APBBYjcAjXQuXr/Xl
Us682LMNw7i5hn5oyKEjsmeiTaNNlG66CQwxK1f62mrMknCnEZujDeVHkc4kBUqvFigWtW6rkMBs
pOFeBh7sytksLAepbEmEuwyEMiB0Xy6nLn1/wuBA52aWE5tINTN1Jc076/PlBQPZxpkE7vRbUhoR
mpg7Fy0ugOQD5dyOOg9r+XJ+nB1WHxzNM5qAKM9EgbwBDHUjr1ol6txETY/9M+nhwTc7o8KoYviS
Bg9TW7yLQ7oba2+fgPwTuI+D6tRENcF47z8HaA/G/H9yzDNTKZ/yML8jU+JgpknwHm9fuYVzxZfq
cFBlcP5cjbfSsZUQnJSd69Fa2DVJF9pdPX7fFsKP3Pzf/fivFO5gi6oaqmKsOzedjq0P2mUzCfA+
q7+Dk5oOpnbv95hONfLTIGavxV8SONFk+3KyYl8WFvvDoAQKD3QJSD9gy2dK3OXEK2hWjy5ao5nR
tYDwv71QHuRhXigkwKbCowScGN+v1WVKLxZpNyIhgTl35T1+jJ7b1+GuOQE2ZUOsBDCi4YkGVjDZ
9U5mf4h9+wvmG88puCbCaUbbL9xAjDldXiEhiPtYqOXRrcEvQdLAlPJDUjfWbSnXzyGWibFMFRND
eHp/vLKzjSRJnubT4I2ulA1bAtAIDTgVWfYmryXkrlsUsKEy1jK3dYD8WZ2P9ExS32REbOpqckdz
soadciiefKAPD2ZvZfZ4wITxyTf/Rpvp6fYKl/bxXO7892dywzRsM1EoJ/fdOq1F3rO282d0/rPn
3T372aocNTImSSbXYOrmszs0wLbTzIfYWes6XfCOL3eP85HGShcAxwBJo/mZbiIrP9Kdusu206Z+
r63f9XbcCA5xkZUG92RleXa+cuMWLgTccgzYotqAsS8YmMu1TnTSs7LPZXcY+9hEfz/zhLdIDJn6
rYk2aFBQvDR1DzDZj7n8WtVOXgVOnPX3oQcseSQpCzJtu/xuGm15jVft+rlBD9bME4jqBMLMn5jq
7ByqAMBLsi+h/R/t+WY+YQhskkmwTYYCgCxqShyBiC3K8ArZ3NauZcnwkYFeADg2Pgeh0xwZWiQv
3Qo9Jj16LzKaMnHY+Lu8fg/BQH1b3LXdQ4OLAoI69PrA9+etEtXFSJiiSHXDihw1oXAAdLPi8Sx4
kkDZEJFOg0NONU3hVE0a9RQ1RUN1m8AuTpGHqu1uooxu0u/ETe8KVxZYLLP+rkotRXUakAdKJ8kJ
LcnsVjOJ1/bp8mM4rYs88H/GHlXd8UEEKAE5SIC+ghcWmuGwq9stBV3y8/QKurax2cqO0e5ub/h1
EhUkTmirQhVKnGcD+HR7Tst+BKaE6paqgIZPU5EeMHOjZy9FJDPS7pPgKLf7mO41iekTNWniRNon
sKX6z9tfcl2p+vkSPL3gcUG6ms8aC1qpl2TCAKX+RRN0fTO1eYz9e8EMT1p4nwKLRNik5bE8yPtg
r7rRA7mv9snj9C15tszkN0nfovXK2CrUBAzQtPKQXPtjQFzSKIrgBh5lQH9emoe4quW8iPB1Y/PV
Av6yMR5S5e9fFfzRpYCw/O32blzXKLAb5/K4eEcAclxPUsgbuo2+7+9cAzQBL7/dpz8rC1Pmh/bS
yEMS8ISw52jBv+ry8tNkJmOKNVe5B9kvxYTGaZgc/xGjbpqDqddk01PWD4/o76ty5h/KV0Ny5GP3
Mf3Su6PgTKotN86kP2hkmwmDWYBWunSETaiuEWpcP3WXX8q5DE1cNZ1OUg1NMh0jJTjhp72mrjU7
XD96kIJsCFq7YSYw+np50nIgDb5e95rrjWZcTcxQEUU8hpgmG4KKqQFTVYywxLGz5hFdjwjMZw4f
F/he0jxyzEk2MNg9pkKnuWH5pR2EmTzUymqrA9DmuG3C+xFN4a34OIUrS17c1zO5nOuijZ7UanWj
wfK9VuFzhhMv/tXZ0XkmR6ez08klDKqmF8Y4nzS3DRt30uNtR5uNog0r0d9svK+U+UwM57+jWBgQ
Yxg0V0u0jdYnxNTH4qtCUjYxutQOk7ZYebIWXsj5oULOHGcnI7F9qS5SWnpgsxU1Nyk+4gqI/04d
a48YVWe9EG6DQbBvW4alFYKdCSObMyYr6Isv5eUk1pXJJ5rbDxlT/TdN7jeR95RhbHKo0pXFLb3H
c8MtUnBwnkESeyksDTGbCrhWzQXOJGHCBNSiPMv0FRO04P2hqfUH7BvlQkR33JMctIKGcWZZdQnA
xTIKFOf4MU1eVQ0zOapNoCiDbYAgzu6B+68Dm+ozzpzSmGe4MTJnKB8Rmq0aYE62qb2aUFh0GAiV
gDeHIBnTNNwmaG04tXJMVDeLkn1TUgbSZkvA+WJAIyAyw9SxqQFvzvO83Jx+g7wAc6czaLyiPPvG
ttDeDLB6P4HCu2vvknAtNXZdpIfZwODrDFU+z/fxnQjVODVKT/GEA/+QaYopg+O3qreeBaTM356F
1uhWewxPYLK1RvGlXpviWlTIM/Hc9gwqEnZQdzinA4YymwCY1GFUllbtY4AMu4neCGNUVm7BkmKi
8xykczqaZ9AXfamYwKDUe33Eo+XJdb1BgisC7iV4BFfu2vztvDkBNxbefUSRaKvnzIleKBgI7hX4
is/w8G1bZY+GeffoM+eXwZyvTciOogleZ0d3Bcu07bv9m/3Nft/9fnlqD8Ca/hMApf4JiFof2+3D
dvv+/PfhCbiB1sHy3ffD3jMPD2stU0vHcf7J3CNZ0L5r6hHa2kyNOUQv+njo9dLppHsJ7Rq392fR
SzkXxr1YXupPNR1V1VXQYl9UezQ8yvqLmjnSp1A6qmqnL8qe3kXFwQMQ+23hS6/WuWzu1Zr5ruso
w9koyYeK5GVfWZhivy3jh9vzlgJw1t33xKJoBl11D8BaHJwZsQcAaoBhkgF0qs98TnZsD4xaYNjx
Mde/r+8QHoNy3FoLkZccUKoDwwzN+MgI87c8VltFSWK8M/74Kx+23fxO+6yZ7sP6IGpOlaUr+7t0
xVATAa4VrD8cIk73y4aWwoyZ4JaeyDSMUAUrNYSf2ILfXCRpYbskRBiIQS4vMToKMrRxJcR1wG9o
7p4n9k0slX3ptm5+e9b3KTRLizA7QhfH01bfJe+vKQNjxuOftUG4pXt+/iWcDaPjoMpTN69VO4yu
p/SIwH6hEWJFnX4O6daKuYcO+AzBmOlYccrGPfA73w3wBnzWzGDV3fun87yj1vcPx41lmKev/h0k
TaxgSDADFc/5PcN4xc7DIQeF5mtrrsHGLV0oAF5KIB8BmDQSrZfHMZUBzcKiBXYEEDvacd8p2zzt
VrRqcafPhHA7IGhNBRqhmrgDbAVFhyWgUFogiua/b9/cRe09k8M9ELWObHHTYDGtP4B8S68xKFLG
44p/tLxlmHWfHyJMDMxfcZaYESuaGVM3EBc4QggU7rpxKwHf4/ZSljxMA0eCvmsdeRFVvhQCYJDO
D7KMuCNFy+QrZhKKF33ApCiSE/nnbVmLx3MmizPosgjsqCpKiesbh+lLjKyirEypXnOal4wZAFt/
Ss54vX84IM72TeraviJBSdwCYN6Rsqtr0RyD0hqGBzhTA4qJhvF4e2UL7yLOCeEtnnED/QecdlOg
MvtFohDX0MbxQKWgtJtQ2kwFOdbIEgGJJ1yRuKCCIIsFP7YKSIS5n/jy3IxRBSGHAKOiVMA1ipDh
6ern24taOK4LEVyWQA9zGYARsCdSrDIFbb0q0iaTk6ZrnDELiq5j3gBBgDj/a3CKnkyh38QSBJXl
H3SGBJiWH4eVWcI1GfPfnynF1Ii6r1eQ0cS/sJZW30rDSjv04n4hmalqSHRocN4uRRhk7JJmhHoP
CcmA7zE+E4IQXxWA8RVjjOP26SypHIa90LinAQ8DocOlNNnPUtCG98QV5DywuyAHZvVEY+bVAUan
0jDYtHmwcoF/+M+5JwZpYl0HbBxmJXFcl0LbwgtaKRWxRABEH3VgNb9Gm9fK6kH9WIJIozTvfQbi
yc3j6fRxotYjG8EZdyeBM87smQwEwJ6t+S6LG3H2TdxGpAKaCoH1AO0xmucmHKgZ0xbUDCjEgFCZ
dVqhsttbv6RL57sgX+5CVAEFBdNwBGxRT0r1GMm7JFyp0C6KgDkBFBDuBc74UkSfDSkQhSTiqtN9
7z9NGKPq6cr9XjIhaDD7jwzOaBk+gNTDRoWdnPqvQWq+hLy2b+8UmbfiSmHOZHB3olHEqkUmHyMV
+3H/WtuIqc0GuoNoGr9iVr2DH6rdvyuscuAEP3/npjArFqBcGYYXcvPxe/eI67MjGAgKTXDTgG7S
C9iAP86gpICqgg/z1pmgRhLZVrMe/o16EQUJEcBPoBmFv9VdrY7DmOs4bM1XHdlPACeV5u/FSHZy
K6f3BDNT1squLWwacqYgf0LjH0DQuE2Dnx5LvZ7orqa/jMkOEVAOxi45j//nDgbG/fWZXR1z/QA5
v1SydGzHvpJCHW4MRhjETMmtpEP1va9pv3Jlli7pf0WhWHopKsm0qtQ0AfpcV0+R2r2qg/ymh1LD
AIeumQG4ZJ3bm8izGqEIPY+AoJMGHV4/Oc9LkX5CITNMdfe9AWFwhYDqFekcKzEjxFmY9jKT+5oB
T8tpLGr35rtsgxubVFsUA25/ydJdhnMFnnVkfa8HmzJNK4dErXTXEPYCeRDFbwO+z20Zi/uLthSC
EW54cjxVhKDH2tj5ue6WwRSZqIGdwCeP1IyGnLJymqLNbXGLSwLLD2reMzcVj6+NxqVJDr1GdwEH
xzTMo+X0dzO93BYiLz2oqJoiT45BGDQQcpZdHwNVCMdWdyuw+gT9oQdqFt7t8e/QnMSEddQxKIYj
xVNJkKFTN0DsS7xDNtUs24bC49DFDHUONgg+G73+6AcATwKpV3sS11qPr6cSZmXDJULbKRr+MDV2
qWz90FR11Yy66wUpWsUVJ2gOPQI9fyc3liaZBOMZZi0b/+IcdByCOs96od7ImfCqVyhQOxTdlXow
UOt68yAAoW3jIdm4Utn8qUzwlvxc1KyBZw5U1WNOQIggqjU7Z8AvDcXyEXj+SFdgRAldZI/ZbgAN
tAFP4B5uwMBi0wfw+4TZxYSd/M23b7O7ELvAAsMM9g8PrWn8Cy9PR9sHOjrReyTyzyYS6JmWAEHE
DSfyDCfomVR6aXqDLK7ctx/36mo74OyDlgXdo6AIvNyOAMRsgHI0YKPxUiW7mHWW5Ix2ze5RxtpK
1n3Ivjv2lbC7fFcA5A0gEaj6SjZsHcPCb9+Un/ji1tdwkZU0Q1YXPr4mISNTW8sA1ucfod9ozcbL
DiR1o6A2FYKcnYH5HBArof0e9Cv1bsxttZeBMjs4AFkCyxLasoWDoezQt2wV5DDWWyU60AjhdGw2
TQyA4Hcp2KdDyNr4vm6dWgA0MKJfk1AmuiFYzdS0tnoCsgd/pxWjSbq1xWJnb611dmvOFFGIgAg+
DTqsQodhQwD1YnTz9nYu2R2UilGvnmM65GcvJdRxXOCO+9TVh1MzAbMzfKYKEBDblSdqKWODoS2A
us/NQ2jA4O4UihZ+GGQ4tgr3JmfvwGSydPhGqMkxvEqAxTAw+0dMKNMjCCvs7y/Kvr5URn4YFRrb
FL9m92dk1H6ILWQimBWZawWUhQwBuGDAojGz9RCFcJFmV8qNrgQRdRX/tzj+zoYaiGa/y+y3oZW2
StOV1/IajAOm9Fwe55VE5VAqTQF5Ov0U/aOnOCUI8+re1QO82kXJxNJMe6YmlnEIo940BsfLdgGc
QjI+NHIMHJrBTCRbGRUoIEjh0XWPrGn6VJdWIn2MkjmBazAVWFE+Jt0r7Z5ij2lTvI2FtcmKxWdh
3rd5iAM9IXwr59D2uV9qKXWTHR0+PGDqBSg27dRtB/J01R1Waq1LKXP9XB5vlfSYGEEJeR2gUqc8
fdOMN7ENTHKv5aZvPBQUlhrgCFNok/gB8IWeNq14ejxhwo/fdf4NvC0KAFQwTyO4g3cvBqaXPQFm
nIXgmZEsw9hg+kNWH+DBmIruTCmATgdbF3+LYfVYBeB18pi0OrU7qwxvMlC3BTQSykVoROaeyUYM
xCqMoVI9zt9VSmSA8q+iMAnZJ/62jFbsx8IYylxnRwkV3jtoEGVOhUtQZAi5X1AXbBBKbWsnDb1n
rj98lGaT1mwC/ke+u22zlgqJ5zL5Gjiy7IVH/Bzbjg5oQPg4gTlsBRvgPexE2VsGOwE4NAsEly4G
sa10pTZ+PbaIa3u2Zj4fMZKyDupZvjY4TU0OXTGg87IDW55F6k0w1mZT3wMoN80OqmzV+dpg6Gwr
r8/4P3v+04ly9iy0gx81Wg/5pVHsFeGdKqYu7kQF85NBsKLji/oEzxcUYagPorpw+UBEaqCN1Ktw
rUeJAT3KNGorgUca6QeBnGSlNOO1YtGyKTmTyT17AK4GzCoad11FsdVNr4OvGpuLQjA6Hxhp3ooX
yft7W6eWvHzU3hEeAlEIcxHcMqkWlUCO7akbaqLVZO8iunHy+Pm2kMVzQ64WWMVAr0STw+VejlUr
qXlFdTeKUjOUt16fWLpnN2ptCmvEmj+R85WSQEeAmI4MHaLeS2FE6NCvXsMQYPrbinbRTgQtOi4k
85mKKpHPng28wwFQoFCFmyyBfaIKtiV3p/yutz7mHimPpbu7l579ScwMrhzAUVBFkZ2XP7d3ZVHD
EMsh8YCNuYqXA4HIddbDkGtB5lIPGjzGh7i1EIU48Tj8iqsSEO7vt4UuvfSgJUGXMdpB0ZHBuSOi
lLeoh0MorRWWxfBG7tJNawB6LYdPIq2Ed4vadSaNO4uyqeKo1KDQBCaxkD9V+c+IaO32khZjSPgT
GG8Emyn0mNPh0UjjTBYCmH7hNW1rlpDPrt61/bPvvyfNNmlYi8Y+McRrdIwyN5W2g6YD/CNHL8hn
ZBzHGSigBQzVWNiVUrw1frOpwk1BN0W/vf2tCzcBHgJQf4A2DgyUn+TrmQWLVWUKesDDu349Ajn/
Q/UeMTnI4v5URWuAVwuzCGjHQzs5mvNQWjL4SCk29DE3ktmEwdGHX1Jug2Az6duxUlkEqtdMZ1MT
WzGSdB0bJvxPGZDAz1q/cv0X7drcGwjMMglJNp4v2JempiyEjrqSbweaneeb9LGtTA2JhQCt0dJj
vfY8L6n5uUTOG9BT1Y+iYDZrIWJ1fxI+/Cy2c6/BjNdXFffvPVyS20e7JpK7Wa2Xt1EyQuQYx/ak
/h/Szmu5cWzp0k+ECHhzC9CIlEiqVCqjukF0OXjv8fTzQTNzfhLCEHF6ok1FtyKU2C537syVaxHX
1699fMnoUvbibqsK2kqn3prB6edXeylheGPV9pPBo3tMquApcn8X3gtiDZs0aB/uD2/JW00SiThW
7sQPlUqtkZWqJINzThAqEcpHyXzoBFsHxQiBrvm9EVYCrMXcHh3YE4va1LT3HgdfDa8ruxT0BDg1
GYiMeex5NXkP+bOygznQ/qFuC1s/TjUJyX6NIE9q7dfKGQ2evts0XlnaabfMrhSTFJXFsOlvhbDl
dqYlrx0QHCc/zEbeGt5POa8easO0s26Nm2nJP1xbmq1pLOQxXBtYit0ftVja01tIMptNHJEdE1aW
dHFYKjqtdO9x+c9n2Gt9D1Vj3zhTfCKCCneqjEyLnjmSuJYbfgc6fZjC9xYN8CeUNKeb4mo1o7wd
vaIIjAl9EoQHGgFG46Bnv8ZNK7xF/Tby8030BUWG+ucgPQXV4MADARymOSj966Dv5WitIrnkldBT
BPpGLgmnPMdmFZFVpkJC8jjp0Nodv5TSi2puff1HLiQHI3tWvOyrony7f4wWF/jK6Oz1FlFb0PsU
oy0+V+j/gFzc1Nmfhj4R6pcrN+MUV32YdC5ECq7c+GSObyddFBQ9DVDWOItBIjtxDIJQiIs1zo/F
bXRlZXY6mjGIxXbMSchJxyGhEkc1qKULvkPLe1gDTCy9u+CF4V6b5DdBes4u+06BDJCrmzTY91rc
/BxR8XYh3QmfzBfva7yCMFocGlPHGeGFjybA7QSOUhHGaViR1g/fzBonrv6sqm+ysAZqWVoonYgM
4MzUC/0hQDaCWGmTwTj35mswns16JdRc2nUTwvY9HkZxfjaO0mjdmu4I4wwXs60Vbz0kEFb6tUD6
p9P+ub/DJxc133T02UzTRSvOh5b4QunCMKTNjY7Q7SiXdiZ/jkdqMJ8q0tdrnnkpvQZ09D/W9FnR
iXpILIOfNs5pZR6U7CRmMEuFb6VwkNJ/fEi1XKfU8Gx+/BjG/iYvJTh+xmMfl1sE2e0x+tZX6MVX
B9P/avSJ7VoXt/vkZwioOAJs9z1J7uAxQi1FPExtwGN1hHfiANe52XJwX2gRhh3ETgU6R9InSKyb
wRaSF8MLbHnY3J/ZhSv4ZqyznCXUz24A+YVxrmT/pav3pi44QOLppHqk5ac71NJayWlpXyLNSZ8n
qUv8yGx2O6JHJK9Yy8QInTAVT6aQH+4PaumIIdxAwxynmkTKNOiri8Fym2aAptI4R5mq2m0sW46h
QAQgJmSUcs8zVi49ZXIQH/anReEVpQGIPudoKEP0o6SpXeN8+q7ZG7AuQDG/Thn+7z9OP8PNT1S5
7e/827MpSTtTXl/lr70eO+2X+0NfaPkkQKdniscYhWd4vW/H7vsd3eYyn6L2W6WxE2OT6I+R/6A3
B3E8tH3kdOe6gun7KAJ2G33eLTtid1gS6zX6jiUQ+M1jYfYtlhkonmQW5lkoHvQ6eBCKrc7jZHjJ
YHe19uQ70vCvqzgl76s/kIkMa5XqpezSzRfM7pFC6hHqGniu+PGPzNhVVXNoA/jitJ2h2W33aer9
GP/kcWQn2aFfQ2MsvSLpxDfpjyR9yIacRShmE7dC1tYmZNj0M5fyrknGzyq4mzr+HCoX2T2hEO+F
v+rkr6a8ht1h+DXCwq5RbQzfxGBw+tyWlMouZaRiCQwl+Xf9lnzu13Sal5511L4oeVOaEnXAlre7
plEF9LSKyjy71nfesV7iblpaDc20PGlD4phqZFvhY1I7/rNipU7uPgzjhv6ZjbQ2ZwvuwYJjwKBG
TPhE4eD2S1pPSoK8k3h4j1CRpMd4Te9h6bbHAr8ZMgQLBuDZrvQ9Jcv1ClHY2tw3qNI+CPUnSTtN
fDLFp1xX7aJ6DNYYIKaVnnmIG6Ozjdg1QVW4qWqerfRVs35Oha5a2a2c/QU3ZE3JMIisUFMClXk7
d+ySNjczgUyAGAJSTmCeVxO1AJ2QfUlxT07r9+GuB3RMzbcPH6BpLE9i2JifdEPQbSm3/kV2FWcE
fJcFNeDAmL09KrlIE6lmNWvhJBV791nQHmNS+MnL/aEvBAjkAYE0GmQDoDOaTW9VF6FaRExvRFJI
JO6Xo8emeqBk4RHN+WvZh6XVvDY3G9YgZYNboV4F+f2plv/Jg5MGHff/35BmR9ISorwZB4YUNmT/
EfzKd1Kp2HKxNZ7CfxFv02DOMknKxLMkznaOKddx1KiZdU5oJ46kV6WhQCh8b+S1DbHUT3hjaeYS
VeitsihNYceR828xPUADSqaluq/cndFVj5llG8U/VcNTblOvgZYX3RzKQwbumEwOGLnbAyJlSmU1
QWGd5b067qPoOUY8wG0cRb5EkkVl76A1L7V1zJVXAUbf8ItCo/Wa3ufkX+auYHJw5K1lETLR2cKq
g6oElVZZ55ae/hpCj1GjTF56TmWuZHMWQnSABoA9NaJmGH1nltJMDupwFCwaktKN5j0NSWPX4UEK
Ppnd1/u7delE/I+pD2yEKUoIvdV67jkRj5ULQQEt4wAD7htZCG7wazJZR/o16Q2fg+oyNwgHIWTz
BPHnQtuksaM136WKB0Fw8rpDDBIhOHTJD0MAslNsLXgRmz34t1p4MFYgIx9XkRSHRJTFH1wk80RH
DNCubnVOTJyLb5lUfAfkghqN0e1ipVp7dC/kFejwpv+XZOekM/ye2LqKaMVCAnHZSaykpDmwS+Xl
lHTVCNHNIHeGeCfaar69P9sflxSbtNrwgkTfWH7HaF7Z7CJy/X0duueayNCrdw3SsN0KPGh5YFdG
Ztd9VcuDGJi+e67iv2H4Yu3S1IYwU0fO+JegiJt0XHsXf7wq0FJA1QbmCIoW5nwqaaQfRJcSytlX
gOC6b1mgn0tP3bf+7zh9Apfy38/itGrQPwEn/EDB0qq5D+lDaJ1F+jSH8VgcxCJcK6JOb6Zbl8KY
rozMnGqlwIJQKr51VrVmKylPGSoNhkXrl7xPw0+99U13fw9CvnLmFyIpzHJf6Cgkk8ycF0lS7uMq
GjkDXXrO5PDoIuqGJoZdHpoJJmTsOr/dl16wWcUgLzwtbk3PLiwryWrLFErrXFLG7KMvn3r06h76
DYpQbrhPN+Zvq4Y4oN0Z2VbQXu+v6f9j4KSRAQYw7rkfMlREAGJ/mm8pbey0+xOCaDop8kM6cpuN
JDsdxfO+VKO6spsWiBHIUklAQlWYAbmpZ1kXXcvrMki5PJCPeXmFoAis8y/D0VG9EZyeiiQid1vP
/jHa/Ccp7H35shkerQ1YK9QSgbjv7k/F0mm6/p7Z+Q2LREEnm+/Rv2gd9J+eI+vbluSnJL+pq3w4
0+jm+1yFsRqOegAZxLm397cXAD/TzZrDZKKzEPAgCrR9IX7vXGtXlj6yxTtXxVlJplO61KPQ5VVO
Rj/yvNMqB3FosfktljsjJncE3WW1N9ZoC6Z99/ELoUSmLxdRCnG6Nq6cpikpkaf7o3VGCfvZF3yk
jUvv5f6cf7zW2QMK3heufqDBc4XKTIrrqhu4DCyopSuYPsL+pcqQouVtu0p0vLjAVBanGg3dkMYs
ZKLhPzNRoOGgVYoTSQdehB6AWtPM7EpO7ZB+bkW4iNE+EHpbkHvH1PdZPtIyFW0r07BV89VDdPn+
DCxcvnSdKRa0SDSDAmO9nWU1Ln3VCFyuQ2Bu2qNLYk1C+aKqV47bmp3Zs6KRy2osRAIooVFPVZA+
0CZ4VHm6hSt9G2uGZg+KoPShny0xNPRbzbLrZO/7zhrWZnFvXs3aLBwMpCzJrYq7Vm+jf0w/AuOD
Psv9lVm80K+WRpul91SeLJDkM5LRdVxQdureY998+WWEG695HozdfXsLNA0cBpMmBP4gJJzjhzQj
FGNpSNxzZAufRYCP/mu/mcAZr1Cg12TZjL0OQ9iTcTy3ENXct750EmGsm7qaVNhR3sFVV6c9Vnt1
wum5Z0Pz7ZTYj65RJf0mVmCV25U2saVw7NrWzNPSPy8JbZISjnV7Q/1RJJ8KbcXE0lmf+O8M4j3w
BHPgfFC5sUslxD0jWW9ABRxKdtM/uspBUo762spNu23uKWlWwRKVF8S6Z7tRL1KaocYKWFkiPhGc
OHSubARf+KOTCC9N+UnufpXdyotoxeicIrZG0jvXh9w9N0MKapm0qPVYirz8YMeux5gOaAOMueyv
BZ2LdhE+JD8MnTn9QLcOy+VIZFFZugCI1GOdc8DtcXBcaVMdtbX35eJGubI1uyQbNc2TUGRivfRv
Hr2a6u9C+DcBJ/Xd/4xn5oATt/IENWQ8mg6s9ygfyi3aS/3wI4xOkE9mnrbi8RfyBjz7rizOXLGi
1NCCyljU3f7S1icVbItoelRTTl72kpNThmJXl576LtmVsv9w/6AvJJIn8zCAwQM+wU1muzVL9Hwc
EsybVKJsSd8Oyc9c+kfxPln5Zyl5sGrFFhU7jo7RoGzSf3HjX1l/d7pXfmYcJxRIXrugkSS7AGSk
9caD0W0SNID1lTtv6ZaAbZ+/Iasgzppt1bBU00jyePZR2kLBwN/fn8nFk0APPB2ESMyDWbo9CQOO
QGs03FhANOcYdbXpA81wstbdt+22/15nDjJPK0YXEj8s3/SrafFgSuYBQ9UVlpknErsnqJ0MLlHw
UcJDP25iRKPU4ntt7nLfCbwfAZ1luzBziuJbI61Khi7O7dVnzDaxSI050js+I2oUNJzsRv885ltv
O+y0fb+B6c4FewLVX8GsCCt7aMm5G3S2kaxQzSmSu534ygy8Pgtw7kP4UEdvaFuBMbbzuLQrycm0
NaaOxRPzrkJkTLEwOb9be6FvwC4vstBAN5xeT7606qGwHNXVnSx9quvAEWHpLcVom1OLESHWbP7F
dTY1ucu0X0K6PIc2p/kQisKIs6dp0pHCnZXvaU1xi40sP5n5ys2y5HWvjc3iZFNum06TJmPjl6mD
qzwhE/ZvnOC1Efl2Ts14HLxEwLUTbrhluYnkH7ECGbf0LXATR+q8h4QGY7vpxl2ebtI+XjtH06LN
L202D/MpIssC9+btB7iNUsV+YrjnkNxlrDoAcDb0QIBaIuGWPNbtrol/mvkpDZAxCnaG8PW/9x5X
9uf3N1yidErGuosY5jaueGz28UvhDOIu19rPIo//YLUXY+nMAm/g6IDVArM9W9hBDEOhlS3OTafv
k+isyb/G8lvpPopZvHfVDtdlbJDbk+qfhRduoeY86dZq5nqyMp94YlxCB6gpyADMLly5FusczmsB
t0knyPDZbw5mAekYpINeDbVk39oGfAGFEp6zTPp8f9YXejOmmgCEOIgtQvSjz+4E2eyKCp8unMOn
SW2x38GlTbqFBUAP4xztzUOwFZKt3O1Sp3hYe7csvSlMQg0S2LQj8O6dLYHfdFUZyaowbXs9jjZ+
sEvUl3YbXSwa6Lau/Lwy3oV8GgYhl6Ub0EJ4b+Yre9dI4iiWhXNliE5dCFsgLs2AIn1lm+7eyP+K
Vucoq6drYZFvzM5egVIiqTmrJ5yz+HMvPcsNpMaGCTLShuViB40lcWu1Kf015vjlCQa4Bn5Ygodk
nsyW/MBXxrzhzodRVwps+qSScVuboMft+rFRYV1dY/GbNuxsQyMhhOgK8KRJemTmygKOWm+WmBwE
uMvRxvLR9fC0R9gnDvdXc+HiM4nZIEOATF6Hrf3WZ9VZ0+mhwKXbZubBJEthBo9JYj6YeuBIyjcD
JtH7BhePy0SNAzcJDQPKvOqZh31VDKqMmxYog1BYgn6OBqVePwRmQhvZJ/TWHcQatlIGD54BhTO4
NpUMDlH1JpS/p95n2fuirEUASzE0JJ4ToS7I9olA7nYmfE8LZCUNhXMbo1QlbLWUf55CBcfFm09K
7Wpo9l61l5NuW2RrcJDp0MxX/Nr6bB00yfOaqvGFs+GOiV1VwIu0s57bRatBlLYGxVxcdRgkVOol
oNXnVf4gLmWEY3KsIQXqh2zrpHkYlIAwgw6FOEcXSVrNwy/cFbSwQRxAZWFKmM2eXmndCA3rKYD3
QEFPlptNerHqXeZeUje3aZOAypa8mQ+DavYoF5c0ecz6lStyceD6RI6p0wCCotXtIitRFzdCkArn
Xt+bRb0zimBjUDLmNJfKb8S6Vnb7QuADEQeyllBxItKjzkKCSof/uyfjg3azLm6snAJOIEjppjWy
NQKVRT8lMbmIlXOOSTPdjq3uRdeLvApb5Coc9vKD4Iv9oQV+tTHj7ORZ9OxHcaYdu8wfHF/S1y7i
xdml1sHThQIuBbLbLxAGPx4aXxTOLjvXiska+JSsHhsYY8L6zY+/rbiSpZsIaxJKQ3S3Uva8tTda
3dC7CatZJY9uGG2qv6ruaLV2QfHB0CKb57e4Vm1cOqjXNmcrGkEf1SgSNpPS1sfczrcNvRzxT9e5
P7iluUQqeiKwpmCszsfWlW1bC5olnEvdfUuLbJfHUGZCfRT/oHlDrb2Vku2SPYrhVN55e3LZzZ6e
WSTJTRKxdo3hhHWwFy7VXmpkRyxe++Th/tiWPMG1rdk+iYJAdLNpn3T9aAcNiPs1d7p0gV5bmJ3z
Iq2NtM4H4fzVr+Wt7lSBsBUAi94fx7TWc6cNWILbggQnmbrZidNLvZYSi9BLL/RTbz54/avpHvIC
/nmp4ALZ+p/uG1wcFii0if+dAts71PIq1aGpWVhNoIVzOiJJJVhO7SIEo4h7cU3+Z8lxUVCn9YI0
h4IC2u3RKhopl9OEIC/Xvnb6U2p899c6IRdv3Gsbs6NUxOzGksTt2YW/2t1WX0fzwYgcpjC1jU2g
/LH+mGsluZVxGbNt3pt17I4tNi35b9z8Na1L3r7dX6RFR3w1rrkb1BWBRIrO9lbwQWL8KEGArJxF
94F8cfnH+zaWa8yqSweKllmAw+DJ6CmdheRW0dVBY4rexYg7cTMq2mCPabrGiLFUVyb+BdOukTBA
K3Z2gyeBK3tlngPO2RS271BhhJ7M2Obbty85PJfiw5rFpf1+bXD6+dV+Lyo3dyUFSEuRWvAzb1vr
Z1tKsLtbKwdrcWjwvYALJusOJmg2g2bu16YZ6JRqrWYT0WUVjP8UR7oe0g4QfX6MypNv7UYumUEi
A+8+6eFbMr6s7Jyly+X6K2anTst8axR8AwhW8qeBpuFYfy+tLzw/wLz3NnToIrohmz4794Hjyk98
idA8jdEa4nVp2icSRFR+dBmA4uxgxiK84p3cu2dYhOw8AgYanorRstuoXvGgS4kwklD/MTW/dnRv
NJPYHIG4oC9qQkUGLuGY6uEDbayXzmpJR71EKUzipnTS1JeyWcHYLJ0cBCImrp9Jt2n+mK3CvNLS
lPdPJZ4GwYdKYsUbLCwpB3NCmU0YMy7Y2y3c6kZmmGPqXSoLurHAwyFw50U//IInXbUaBC4sncUz
jmZXOOAJ7Gfm4lyqvEaJ/UvyVz3SbH2BJOOYbKNT/0IzhfvZg7A2pDN4d3/nTjvi5iZE4nTS2QA4
JEKVNa8AeEMcKkVr+Bfo4HtlM6EO1Ao9EFsLnnJjV3Qr0cqKvXcXfO0YhjHt6gx7UpAiZfnDl2Nb
GC5W9RUFxE2ZHsvw+f4IP6zjJOJKco/xWRpw9dnRbKTayzpX9S5tFW+LVH0ou30cfSos9YsrbO7b
+rCIky1wQ6CiJjaweXdSUuT/xxYoLKAy+wLasdoQ9quYkTVDM4du9knjhZHpXRr3uegUeC5RKk5k
u1gjJFg0xHOLDTnhkOfE0SYZqpIXg3fpW2UT0iNkqs/haB0y+ef9qfvoUKa54wio3E/I/GnTgb/a
GXEoQr3b+f4FgqayQ3YyHDYkOTZqkh17JXiMY7BtcBHQysMeEbMfq2Nd2pvXXzCb1IkFIGv6yL+A
v+jd6CC0x0pHDFBNNlGF9mCcbCTvz/1hL83vpDop8cSkejEvHBlKXsWKlfgXkcclrBJqB3mUe1it
bS7bMSDXB7DHWZh+fjW7bUXTtdbn/kWNH0Tvz0S8AnmF/19T/7KIPM//Y2bmxcKCVlm9xkzrDds8
QE0vghktqpyqgIdlbXN+DNgmcxPcGKgCqez5ecsLNKF5hWGuHhwJH/YWBp3t+mfPbLfal0H4HoXS
yhn/CJObjKKix9uBJ+wHBGk6DEUdD3hq2ML2wkP3KXzyD351Vvb6Wmlt8k1z72zqJin6SRiEDPnt
qhV53fa+1PmwDdOk8uRxEE5u8EWQ9/7aRrSmN88HW9PegONkguTOls4TNLMd6ta/PH7/YdjV9nKR
7Itl/97tLocdvV+X3cV+2b4gwWC/vISb3Z9XiA4dwsnN65/t8+uP5/O3P1AS2k8w6hzPztt5+zw6
Z3/7+++nr9bh0+PgPBh2Yx/hv317+PzpNyzzn5zPn5ztcWWBlhz+lEf5vwOZOfw4o/HPmAbindXn
2i4fVHtcS5hME39vsiZXcnWcImUMlDbrseGFxD56oxPoeWtBwXsQ9dEMVzNxOwDxeQsvFIl6GUFH
epG00Nazf1o1sP0I9N3wC3XoUQ0cOen3bb4lL1d0D/VYOjCIOmL0WuovKQI8nZDREKZswHzt7zuu
yRne+7TZ1qQFBryVUOK4jkgn/bMCxVicX7g7eS6reMZ5uk8X+jgIpdG/RBD2RTHd/SsR+5IB2lYR
lZ0CPG7s2wVsukhtu8ziZMUarr3AVflDWWzuT9KC150kP4kEEN0hRp09WvUsAt7umgR1L/az5sgr
QfjS/rj5/fN8jBuQz6un30/X6egn0PxLW6O+UDCwjYc/ufFqShs9+CokMVTfdq9u8sGO8oMo/fXj
mKjhX0BFqZhdD1m+ndi2brTCHJjYtk3Ui5lr0kFxu5Vu8yXHTw2CSgTjgyPAmlnx27QNKHJxVUc+
zUNQBD4gHhsqnxDIjmxeXWvd9B8hytO4rizOUkadoRix5GJx/AUc2X41N68/L8+REzmV812gB5Zn
nl0fvz29bXtn+9t0jvY/D0q/cuo+9l7OPmN27CAyqSNfcf2LEj2JJloVtGCOJDKnelMR62DDT+oQ
bmKjsY3GfJQUf98jZSE9CubvWsocbfiZy2++99r1NGru23DTaFB1+YGDl8ADrQTfCxfYzazNjlmY
dF3r6QIbtIB7UNyEQAkb2Dqs+FsWF/SQZ9v7J27B+d8YnMU5UeJVYqIyP5T4nn3L3VTio+X6GyFb
2YILwSKG0COn4gQzxpzVTukqOfCbCKk48a1ogWSmG0WCT67aJApSaNqbNn6/P7T3euXM5U4RB505
PHlpfZp5E1Uv07DM4uCilN8lE88u1ehh+/JeFiAKd60D9GRbS+gPevBFFQSnqZ9HGWBQt8bNtOA8
afOSaPSaikIAj27PeBWUYpV5jL03JB8ayQHKyCT/rxlepq1+ZWW2d+pUHNIaaatLG/5Q96G2b/yv
dbqFMvv+vC6tJFQSWKOPBdqaWbwQNLxJ6mYIL/VIl9c5845um0Kc2f5ME9+26Dd1ePfct7l0Lq5t
zuIHV3cDIRGwaRE/0vS6Vbdec8p8zUGU4b83BcKW3jwEAWmFnk7MVaiiF0PACzELL1LttJPm+Bak
ZqE+u/VJWE0LLbpJTSaPAYsWVVl9NrC2bSWICmqsJeJWQMKxDafaYPcq5HvXk05Bi/YqSrr6J8Hf
FWAsSjqjrOC1D5nyrjsX7Z9OUH4lP9WnqnLK/h8UfovgW0OhsSf4CauDrz8Y8N7Uh1D+Eapr9DtL
/gOQIPNF1M3TYeY/An1sRiEswksw1nsKYQDZ9OQpkeCqXKvgL50iKHUkthx99CCPbhfGrYMoFqw4
vMjBbxLM4Vqafmlf65RsQQi+p8lmv78qgkGzIpbCIjAV2vEQjqcifkJ7yAaT2NVIUNT/tfYkp4h0
Es321KcJeGb3cmhUsHsh73RJdVqGlNYOwyOJ0ZXTszhzV1Zmd7HKi4iaUMfM6aFlJ7X5m0z9mtjf
4vRdGZk5OSYt1SWrCS9i9rdPTpq1kdKvovng65FtZm/hWvf1UqwI9fE7nAPY//v77OqcSp0yEM4x
dZK38aOnWAxtQ4X5KF3jpF3a4teGZgOre61CaBJDsvFZ1KqtZHD/XwKj2qXq5r7vWTRFGYq4aUqh
zrGKdAn3gTBWnKa63Mjti9VQ6BUcq/waCn/um1p6lsMHBnhPmTTFSX/fHicREj8UO3kryZ72nAzp
g1mK9qQF5EbDNnLHjaJBbOyYwpcgWMNxL6wdtg3eaMQEE0XorW01VrtYkLHdKi95/pAiNIBLX1MI
X5jNGysz36R7vWCRyfcvjSlldg7yVA+fFASr+1F/idTDyoROHz0LNyCyAdVPLZvmtLlI2SAHakxm
Pbg0oSw+ulFcbMTYgOQ+T5utJ8bxVuu6cd9LBWS6ueE+GlUQnnzdcHe0VqWUObPs69Dx8qyNJljZ
WQunE5Ekkv/46Ol9NXM0yLtJLqEw4Zfl7SuILkir/67VxO4TWsEVdyNV9Q/k1P+5PylLc/JO1cTl
PcHI50sgoGeu9lymXZ+/RlHyOYUQTlHWotil9w1E6BPj3ATtUuZpck2uvDo0ovgCOc+wh1q/sJsx
RHPUOwuACOTaI+DLbFSPGiLPfE35dmGYyB5yhv431db8FmwVWUmKpI0vJVz3Ue/obyOC1fen8mMV
WZ+0Ff/HyOx+ikbDEGqriS/dYBcDNO+qYMM5WtjhP9kG7rCdv71vceH8YJAOW3otoWecZ1NCMQ1c
l36YS1ma0ZbNIp4qU7KAzKX+d0OqimdPTda4RedGSU+CPpyotgGfcDnO3JKvi24SQHtx6eQWHO/e
8M4aILRCN/ahspI1+ZBDn4zRvgJhE830E7T01g8pgq+PtYIxT3zLG7ivJcGWcxTtYbcxL5axaaW3
BoGqRLRdQ3IifaUoN983k30N5Q8dUiBVJnlza7/XXatPSze+KG5sk83ugYlE2r8xMrGvsIyQyc/B
GwnFDysCMX4ptcrWtW99WdvCquDq4lCurMxuSW9EzkKMguQyUL/pmL9s4u6AuPv+nvzwqJumjH+A
nk+PD5ZvNmVqV4VdLcWXKJJ2lYnYoJ9+ocFJdR+koyHtRS09SIm5U4UapZAKxjukqNeO4vw58v4R
sB6CK5wYROdocEkqhbYxmVIQjOamdjewbDm1A/rdFo6ff//+m1w6kB33h750MiYlBcLTiXJiXkGm
rOolZsxmyWr/BaY5Ep3sT3cnxdtMXEP8LB6NST2HdzPJe66z23k2ItkXlXIa4ohSR75pCa9I+k1F
8pikRBX1h8Dq7YI3yYjEQu7/TeA5/hcjlnk2T8wlQLVm34AYi1uUaOJcRO4Qx+y4Vj3Co+1g0Hvs
5pVrx1kfPNw3+qFLiMVFTYOHH1l9OovnRRKYIEa3M7GqwcYiuD+y8UHus7dYdqwObg9Y/7sNjJ6K
9VPUko091KhmUOJWtJWMyYf1nsrogJ8mSUiTN9b086sAV2wyN/bBqn4yFUHciq7o6CiGOuMweiSo
NIgws6Ta3x/8dEqvYxjInAnJQK9yW5Oqee+zvbIpaL7QR4oVfMrqwd9UviyBq5fHlYvl4+aazMC9
x32pQPsxh/Go5UTIpWIG4pa6+1PnhaMM0i6tg52eQ1PQfSvqRz9oYcc8B8W5jusVn/ghE/w+0Ksv
mHteEG1aV5vBJz2GqSbeCMNjGz1pav5GNaxpJZvyYtwn6A396mlqoK/32OSQnel2LZ8E94H2GmXt
m6Zn2M3kv6cduGmJzwzQ2bPtno8QzCcNC94lUnYIsrDbR7EkHRWXBu3CKxV7DCsJUKtUw+ut6aco
z+pNXQXyTkQZ9Vn1zalXt66741hLo21FbuwIOaKYIpf3Jk/qr76m/hQa1OELKwi3vk8y7P4Gmkf2
E0EN3099EaehyfOVRQy2iAc9rk+N5DbbVBX1TcsNtA/7ENkINGQP9+19OK3vBgGE4YZpRWLf3J4S
bfR9QaiL+uRTvkqTF7N+kYmO2vKlLXvbaH+UnXQQ0m7vfqsOnf/YaD9xX6NvrFxM73mh69WbPgQe
EMg4JGpp+I7bD/GsNjW7rKpPSHscPOlYd9+Q/UH5u/Adzwu2agGln/totWhzC+irtM+ev3Wf4+an
p7W73Dulqv6QlW/0Hvr8D48+nra6DF91Qdp3a4SfHxrm378W7U8+hpcKXEK3X9sH5OzquK9PpHSO
fWZbjQp1smEPMSKL9asXNWjr/tFpOiE9fFTScVvV2gbtjUQ/dPkxKSeS9bNfaU4Kq6xmfdaGfuI0
XYG/vL9457NKr8I7QIvAfq6BI5ZlDeNr3JxiI8lHu+y0/FMqTaK88ug3YKg8MVA3canHlt14hv8o
D3Hg2kWPqLsYUOk2aZmFtlAt5eC1yIFR23qjmsewcPt02ySldA6jhh7Pwg1TUFGCmfwaQw/4eu41
4a+i0DoPnuwyP/U8KH74USmSvJXLsN+oaW2Ou1SJFBACY7JGxjaPMaYVUsl3cdvTk0MP5e0KqWoA
7ZRG1rGCvTR3g43W/k2lH7U/QCbyZK51Ssxvm3dzcKmo9GjSl/vusq88vzQOje4ZmAOu5Rbs1M3O
Zq3vn9YPY4LjnIuQ9jxQvTiKWZCoSz1U1H4mnLzAPSWxy+4rj4Y2PkbCSY1q3k6u9O2+yQ8OCZNU
FCWiT2ghEMq6nUZ/9JSSiq5w0sMjtd5DV596noiB+uW+nfnNyV2tsCDTyAyQDnMxPanx2jZi55wj
xzZXfMvHMZAPoieMeAynygv+dgxNbxWGPvASEsbSjs3yoSyO6EJt23xYCX7mUfx0LV9bmhVIk7xL
yyrWvfNojo4sjKItdPVvoTZX6lwfdtvMzsz9xFXRelSKsKM2TwSamzz1HjUvoRU4/BWXa+WD6ea8
8SI4OILIieyP6A62qtsJHHI1MrycCcyfCGZOvbuBW0X7wtuglXb398HHLX5ravr51TlqlUxp/AZT
fuweuxel2LrNKUp+EOERPaxs7jVjs4hBkDJDpWzJNKbB0URsBC58O080mqrBglWjDYnp/eEtLNz1
TM4zlLrXjJCxYVFNPgcRFRLT3YzQH9B863t/79ta2PY3tmabsdUbQY1yyzuLADOCzlHbp5SXxqCv
PKwWNv2Nndlm7IPKaNUYO2P2BjoA5mt5J+Ur++JD+oajdWNl5oiIpXs4FbDSCd8C3fzWusnX1JUf
5df4U6FuBC94kVN64LSxQQFxpS/9o3e6NT5zvGOWW0opuexK44vV/RmS//Kt8j64CfhLax+R6ztl
49Wu1zPX7ZJR8M6xBXVDL2nB50aXO8eTynzXFnl2Lpp+LYu8tG6QCoBqAG4Jb+nMLbaJMA5dUPvn
LhY7OwTZfkyMIeVKFtdMLTkQ0idTcEcGhWrX7anW9TLgUVD551otQmELNwXRbFYl4H55TD3HVeKV
8EsWWb8vxqLZuqLXrnEILhyH6bWEgDONbyqt97ffkMS4Fm8IorPXdcF3JbD+F2dnthu3knTrJyLA
ebglWYMkF2VJlr3tG8LT5jzPfPr/ow5woKKIInYDjUY3DCgqk5mRMaxYC7x+5w8HaWwFZyrrZqcR
+qGoykdFntcCvsfUD72H1aILI7Xm0WoTb+yR3ZN9uB8pbaKPGNTDIZmTU+z7TqdHngzp2u2rv20b
UB1THkQKoI6uF1s1k6rNmpR48BunX2OrEE+TUqH+ZimJM4L+hitCEg6VJfzTSsPgVlUR7LyFG86V
MJ5qJFVzlEzWvbnWKGNZGJXEK6y+yo7jPGsvTV+DAzKtsKiOoa6KqaPkVR65fpSEexM8W/Z5JtEQ
4WcwWbn63q3h54Kez7EnTgqabXGVnrSu6V9FOWAIhfz8QQyF9mTombw3ZrNx1Bh+oae7RNwQaq1u
VjWLk5R0XQZHvBQ8FjC4nay29t28MI99Xamn2197yxxZL5cLbgMIyFcHbYo7uTHqKveCOYeNjHS2
yDqnwhUzX7Snz/qhgsixZoYSLVK+zzJOuez7O1+V96JZD+FceHJrukbQ2UOq3/lRdE7kSxbMDrRC
g2DanaQ7mSQ8qvSam0x56Iy9J2HjAyOdwXTRInFCjrTa5aQJ21DVq9KrqDCVBqQCYXGyEvO+rMfO
iePuWRaiw+2t/tD2Y/VvLBawvywU7+sqYrxUBhq5q7y6MM998FOonqrsm+E/Wsj6ghjQ4vYcTS+B
vMfCv+GtwcMb1LtlvjQsqNfbbk4FY+dSXnmSmv/bGsEh1gYmS+N056HdsgOSYulYwNQE4ObazpD4
Se+bVuklCR5STTPd1r/6qabv2Fn+ziqmpNqwcIJwRRRGc6/txDSc0ZotKm9qokNWM0lOXU4boqOa
flG0nXh54/02qXAw64ymMICB5Qa9O7NB1PkC89SUwoKseJKEPD8FMGDuBEJbS6L8Zy03n4nIdQ5T
gHL3DSuqvVJxYGA+m5N0quLg0jevg7iHENy4h5zARWab53R5xldr4qAK1mAhm4cOe9fYAmPx91NH
Dtg+aqfsoJc//PlTjvRrZvyIrb3j+HGtZIOQINBiWq7CenxCFIdi0pW49NKeGergh6gE1CDveAxc
K1Ls27fu4+e7NrZ6zbqkEKakTEovb1F+qYH47xEPfZjrYyBp4ULlxYSEly+4MiHUUZsZvZl4yMMd
i3vpAZ6lv9q5cQoglyDPexvl7WqvW7d8o+tLsFilH6EyQUfuu/LciakPCFpgVRLTwwiFVMLQV9z4
nzKjfLq9hx/v9bWpVfzcIWq5KBEmkOc1ceSaxnOS7qGZ9myswmShjoUaStGUYcicmfq+jFI4/TPT
1Yu2/Xp7PRsH8GrrVh+MVs6QlaKVeFlQ2XNxV6UcQPNBVApnNnc4sPZsra4a5XYtjww+k/hU6Edt
/Nr+QmzXSbO9gcqNLOf6Ky2/5J2j0oBWlHGGJSYbi9kZ4XOxUuqLkxK+hGHtlsJLFn8aaGIHQNQG
aS9o2lwpryoQU8CWirL6glbrdyHNBw7kkDt5UH+Lm+EoTqGdBiT9xevtb/gxLaCcxWvGuaO8wJDo
9WpbY5r1UUxSL63Q/7x05UlN3FY7C8nFb55U8c9tc5u7+97eKt83UrmYMg170Jza4iF3H59/l/Z8
yGBc2jG1JNfrm/3OlLoKTuS5Sa06YYisDQ5i8ZCF/44tcq6TA8k1s9GMdLa2RXm4HPsd01ufkCIh
uLjlAzLddr2pST2ZyqyAwK9HwY3sQPVMk5pn/jvZm/3fdJrvTa3uRZhUhloXmBrnbzMTARJqvHJ/
9Au04c9FMp0Uww3mAUbjEmaeyon8o96MdoNa8+3t/qBiuLjv979kdW9CX507TS/wPHeVNxx6F4rH
1h0O3XP+CETre3AZPrcHeMWR80tK28lHBxT/7R+xeZrfbfzqNCPvUwUo+KaeGvzD+zH/A8MbdFPd
l+y3mO8UJPZsrU6ynxKdDWaZekZwysOSYRLgLMeqsrM/cMxq/R6bycc+0bLBy1gQSA9mw9bsYQu1
ii8ZXerNwnE+NswfCL8ysILZfJbmZ6H7o9z38yXS0fnN3Lk+TN1R3ytDbmS1eCRyScBQ2lKUXlW0
GoTkp1hnh7MK3prT+JD9wxBqRr/izzzawV5Nf9se7gnlKbwUt+n6KtWCkGRGm2bIU9SKZJPsj4Gd
x8hIOEHcS0uhyahaumRd8W9G1wMFLlEExVvVRvU/PHdMnhA2Lin1h4HKJh7HVqw44JraHMXsLHOn
p/QhKx7HdNw5yFvP+Htbq8tUiTGtDLydR7MoaF5T4bNg7TSmlruwdo/UGkAHLFEHn/R6ZxNFL7uu
wRNbyeCiPU75wQ1NqNJgZhu/m/FeAWrLHmSp7B8UfNBYrgItvRXVOe+r1PPnS7DIbv7V9bugf5j0
H4N1vu0HNp8Z5D4MqNUVoOnrxDQKI7OYRAFjzdcptjO0vKEvi/sRWmvJFoGdBbojVNpBnn9Pe6XK
rZVCsqjQ84PPm7L49c4WSp1HYZ9kniBCfp6FFyE4ZgZykl3iCOYBJe3bq92ytySLQB4IG7Q1lqcO
FCUapZEh6ki814QHsD2O7z8Hqmvk8M50sPbcNrjl+mAfWu4BW4v+yPUC1bQXqy5TMx7xUo/t1n/6
O4X8769B8yVQ9jA0W8szF2EOzg7543okdjS6Gb4UK8Pv+XYAYY8eQPORO1pEpSN/KUJ/J1X9AK3g
21H/RHsejkpGMddDfEYagI9qhNybZ+AVFCi7QvGm6lXpHlrlS28NT6npXwbFLjXlwMyKI38KaIaD
LiznnsFnzZ2j30J03327ve9vkKXVnWWeg/kjELALh8PqzlpBOfuBnxaemcd3Ua891G31S7HKPxrg
Z0glBw6cxiy72oinSpCdmkQ0tIOQ8FVSi6Nf645Yz5+F+ESNe+e3bQQ9qgHWikIQHFhc9OtDoej1
oOijUHiG/nf0p8dZjm0TfYpidgPhOYeOpX7S58Tt+tAe/bNqdo5A9Vno72YfwQ/q37d/0GJvvVco
K9E11UBisl/XvyfOatUXhiDzfNN3NJXRWNXIL9EQy24ZvNy2tbn2d7ZW7rruc1H3Z3WJBVyhO9EI
dSo2vkndzNjjtd5b1+ryZUGUmpQzeRqU8KAwCCy/CGJ7zIedbHXr6eX4M/AGPJAi6nqwJ6ZmZBYW
bqwekN9J1BIgRYHeJbw6ieh0ieiGqXKcGbUzsr05/433D9sogAKQpF2w7hTAnjDFWR9lXtDVThEZ
d8lUv1q7rGAfYFzLTTdFutLUbyw4tFauWkp6wWj8JvMUgOx1Mx7EaPjUBS+d8SsNLLfV7VlX3cGP
zkEz/FTV13RXWnC5s+tzCnOcuGC/GUs2VslC1dXKPPs57k1XU0c2CxQPLf3v7QO69SDSOF4YpMH2
6MBRrm8DQJkk1GoWGuX/mmlwl4XZQRv1P1M+3mtgXY3IcLQg/6QN2sUU3aYb3du/YOvY8iDyKAIH
VD9Q0cplr6lVWmVM22GtBauDwFLAzFATTDv+e+vwcGaha1iGhWk1Xa9VzhU+1tAu4B5Rss3OEuBY
tuSD5E97pfhNU2+vBPrRlI/W4TDTKTpDoYup/DAGqM9OTfMpomiw4163DS1fEElhWGZXayKTrdrI
GPh+igpT8ms0gE1OdvplW0YY2gGwyQA+VJirjFlhei8rLAIJAc7RQ2/If4a6EG291ffQW1uHnm6y
TJkbDDTo9etP5GdFKZY+EUQtDBSLnopo3NmwjRhFW241g/giWmhrKWOt701rrIrcq+e+8O+zsaUP
49O8OZXC1Pp3oaCQKwv+ZMWuQAfxxEMlZofbh35jQ6lE065A6GppAq5uHSzWUx22fQ5C61k1qWp2
toVU8W0jW1EBRJC0rSWwexalo+vNzIo0NHXah16Uud+sQ2//hUTb+ey9fjsw+29/7WyoJHZe163a
93uj6+qKVZqZGmcYTZrahQ8fDZIRfaSpaA51fNdaztjDRXbw1XOZfK2jewHC4tvr3ogLoWSRyUKB
F8vienP7ImWSSUlyD0SbfjSi0D/UjOpA+swklqmUx1pHum1Wyr3C+9arAUCKIc5lIAiY9eoyZtFY
yCH/5fFylT8rsR3u9GJUHXQRhruoNZcTJcWncopGxqQr3RkskASRFGdPTBgKTqrkzfG/bwZ9VoNT
hufjh12fgRHVxrREWcSrhMR8qAtLOjTERfdyWYn3QWUFh3ooJ1dTQ/H5tuWtM87QkLIoF9Fnlpd/
f1cvFcOph4U6Lz1Bm49+2Z/z2Jkq8XTbykaERddowVyx4WSPK9ckWuE8tnNReJ1/qKqfcn/+Nmj/
7pZDt8wwKQCKEEdLkWX1Zenajk0h1mxjmfAV05jQcRTvhll5LPpZcylC7A29bzgqekhEOUt6g6tY
3d45C8csT4oSPSTlXsoZo4bYKzUuhSK5WnruTyKaPrc3c+vyvre5RmbmpdJCNETfth1ezOASiT96
87lLxbuMqlyqPKqISDfy5xlgapZ/qYPiVO7V2TdegKV1tswNwZ/OE3B9bCzJF2rmhkvyqtkRxh9N
sRe/yvyFVWCFSAiEAjSoiTfWb4wIpCbJq4HmdHKW4oMIKr8kaTz0/dch/SpNnR2kX9LksKcFuhHp
AB0nFqBqhe9fT1H2kz76vkL22KVyc8jU9qeCTIqTGJFoZ6VZurc/5tb5gdVmGTmj0kzUc72RopAU
XTZNBYFVN1e2HomlHcDZ+yT19H96665KdHSN+rhCEFkQd2KtDSdM0EpcBw4epvD1/FlBYduII4Em
pAU4vAkddJOS9Fgr50HIF1e8M2KwcWyYZCYOYqIEvdE1rkPxp6RXypo+ZPdN6lo73lPW2lgQ1VVp
mdJnuAMg2PV2xilglB60mRcran0OJgjWC22cPjdKmnhWIYOaEuQARvLA2GlxbTjSpVKFEKJJJ/LD
HMCgjENj1nPpQZVHvcpqP/XddI7n/6GVi69hChO8Cpiz9YADaPpOGqaEtv88OmGg24FyuH0kt7IN
YBLAVWkpLd3p1WsEmUZWyBYQjSAX7k2cTD+3TmW4pl/bQV88h0YDa4/Ru0Nl2n6bHttsT6h+66DI
ZHcogUsgj9Zzu5OuBkhkA9bwk4g22pem+3t7kXsGVjl/35gzM1hp5TX5wyh+Gwt/z0svR23lwAB8
LxAf9pEgZ5WcaqUQKpnPh8rTY44A7R3kNqpbNGf5yNiWVNnmXv9k4/kzCKUIpyiAgZxaWczDKouj
Kai8bCGrDsWLAVu7eigUiGx3Apat7WNsahnS4qCQdVzfs2wuRbMsmsorjFo6FM0sOkEa7fRottZD
bCIBKlBJ79eHQBcTuWhKtfLUsna6WXZFhCr0JrYhqHoiI97JOTY8Pyk88HNVNoC7rVHucFiO5tQX
NSLQNL+C8d7o1JOCh7bDnYVt+Qr2jsRpKTN/aMNQVBbJapLaS2KzOqhW9TgkXXHOo51DvrWBi9rY
gtpZRoOWN/ZdcDcjEjA2nVoT3KXHQQg9qTwxu0ibv3zeJTLfOBKoHpHCgLACWCCtbpRe1mES62mD
NF7xdbZGJ4+rnabHlgmiLCA7cCpRK18FW0k2TAM9QrBjTQ9dieHHh75L91odG+fAJKxhFRSWiDxW
7s/y8X+pBLBKrs2H3ohtYYaiSc/cPjrddkIblghWQcswbvfW7Lj+PgL91lRhhs6DEsVVoz9t8VWE
nnCXTPTjvoFFW5RAgIpRplpDxWQhK3O1BwStz6L5OGrm8COoKG/eXs3HUAYrtDfB41CUwy9cr0aM
5HiQAkKZPOw/qUOewyCCtqQStNadH8OAMI5miUpwIxzMdrIOt61/3EtcLTEpAGUcBqDsa+sMlZcF
L2bhNUOJhEwaa0+qb6SuX4zUyEYj3FntBpBx8e2UV0F6UNFcB4qjDDl6qJalpwwBcOBZaKVPjRib
dioJxqexyePHuSEUMOsMmLLe+Po/el8i4ZQzQ3a8vfiPF52Pi8fnF3GQ+AzXi4/0bAh1nywukqav
8Cd+UsTvaDV1TeUYxp5b3kigsQZTEQTDdDEIk6+ttU0SDujaLAhHucjcpimr73gYbbDVPpWfxqKg
ti3kFRQ8uRCp/0BzpcqfBuanQ2dIahgulV6oUAubjXLn1d06BcvEMrBWXDjl5+uf1lh9ZkSVWHqQ
/kzBUxs/1ZFTDzux3tZ2I34G7Ax8NtnsarvjOtDiPvOJ9ZpGP09B4Z80P5IOaRJrruBHLzBSyTs2
N1dGPZQrDPTeXCd9/STmsRoTTrR1eBQFIVvUEu+NKi6dSm9+3j5PH8PopfhKx574i0BdWX1hKWu1
Ipcx1hSTvfRDLAgakYqd/MTuEutAxXvn8d1yHoTrsKeQeeF4Vx+uIHwmBsDpNsmLLP4opUNo3CsB
DI2N+ifW93z8xxeYBb4zt/qCQ9dYIsxXQF3i9jNSSedR/w6qaE/SbOugQDq1UNuaTE2sa9lqHJSV
kZPv8M+nIQ2OzThdxp78QE6B1cc7p3/THO/9QnXMdOO6ptaNQtSVE6ffTKRTFIIln63u76yYv8Tp
dwivyO1TsukCSbfwAiBbqJWvAs6FcLBWVan06k9J8m/nysfadJPfTYeqlSO9vt42t/XNaOoubRaa
ugCsr+92knRC0zdqCdaTweoGdDzEGta0R+K7ddEgYINSi1eMT7c6+2HgV5bRTaQeKEvmjVi6kxZ8
H2f1RVD1r7eXtIEKYriYgXVGHBirYbTnek1SY/ihkMgYow6LKtY5HIrjKDsMPkaKM2ukeOVRnr4a
1ouYqEiVEbwNj6JxmaLj7Z+ydXbwKoxkLwKTH4rdeTsWSlqZlVdNB1n3muihqb8YwVkTdwxtPh/v
La1OTaKlfuGHRkXl19YNpzsUdvpbi2zGn+8K2MCRz2zceY9FbaMhylZDZ0Gtk7wMFYXrrY7aOSkJ
HypvRglWougLo+NdWg93oq/ZqSXRCx1f4zJ9ncu9qsQGzm/hHieYXBp4VD9W7qbO4KZL47nyegB+
JBdM7NTVpa2/Z4ZqF/EllZ41+afIgHnrPyQFJK+Z8BmFr528Y+MbL9NqxGcUvgkWVj9DjtKKHhE7
nzHDKB0zRx64qYq7ExptXFScOEiChVFwwWBc7zQ6HHMa+kLldbLhtQAGI/kBvdYvtw/s8r2u82uc
3DsrK3cwFdUsR4y9eXGa3uu6A2OoTe3l0OY7B3ZzOZQh2DBa2gQ818sZgiLStKiqPbPvDqKZQsQh
37XK+Of2ejbNGLqoM3YPR+s67RC6oBr9mfWkgmIxqisDZq/S9hRSW9hx3BuP7ZIH/H9Tyzl5lxcK
Ijq10MHWXthzAJKLFgdOGAsvUQtJbWXFdlLBn+TvNfW2V0h30oAKihrZaiOj3vBrRYtrzyJITc/R
b38PULt5JsAb0kGBDBTgw/XCNL8g7K7CJeGNbSYsDgXRrxpbh6TYuUpblujjohlHBo/TXNb6bgu7
qmmmKa5rLwBZEaW6qyT3DEEfq/bv7WOx5bcQLSC/YDAGmZJ1SGs1SHGPwVB7UiF1T0kx1UepnOZf
uSa3p7osEJmR1Ic+MubjLMr3bVTsKShsuY0FvvkGcAAetOzFu7XGcKzWzDjWHgR3rp6hszx+CYRj
JKjHqvsfLtt7W6ujqQuZ32Vtz2U79fpf89Hof93ez60PR78L6T2yVOYLV8+7UMB86Cdz7eXJa5Ci
9PIDbKYvvd62sjiftXN6e2QY2ySAXg+BBalWDo0i1R6stEV5UpTvt//+RoDObCyILRnKGZilV55c
txpBbxOCFCjksseQdX7PhOJejPl/lRmZh7RNRRv11P8+q06LkvYI+ALm6Fjb9VkI+kYY9YFBsLQ7
lNZ3LXwym52mxJZ3em9idbXqPu3yUBOJD1K6HjncViLd2Hx6Vq32IIqfU/EgV6fb+7l1xJdSHLmc
QRF/XbzqGiru/FvlcYN6rXd79Udl2XPfOWod7FAYbN5oeLgJYkl3gIOs7pPYB5HUm3rt1aX8U4hE
6dgbZuDUqla5TDRJR0mB2aDIgtxtAgBvXTpYP//7etE8BsBBnkzjefUTrKwPIESiMtg292VkfSKB
eQmi6CQF0mOr75Ttlg+2vgxMXlLvRCeIo7O6cjHNkrqPohZx3xSBLA02q9SXdt60rXv93sjK9QdN
DnBWDluvRXx9iE+z9VkY7HL+H/w+wvO0PukugVBZmRGY7Az9riRgt0bxIkuZk03GfRNbqhsWSuze
/kxbi7JAzuqLRg9C9ytv6Lc5Ux/IOHscgwpqEnjrW6ke3FSrzr7etjvmNj4UXc+lL/eGd1lX9cXY
oJed+o1Xty1nTzcrh1ZQAoIu3FPe2soCaNJbzEBzKFDeXmc+ip9YYd21nhGWJYMX/+YxwO4oUBV3
GmfLa5lsOpqzoJ7TTlSOjZzlj0No5McwC01wsGW/82U3Fk+jAYKbhT8HVPTK7VSROTXGGDe8csDO
AtNW+s7VlR1Hs3X5adAw/b1UVshEVoUOSx6rLqzDztNPVnXvm4eoemiNhsbaXVEUR9mIuPl3//kY
YROOavJ0Mq81A2djGDGDwmnnQTxm0mP20uLnfz861BVF0lhEHUmzVg4l97MRN9P0byFlpz2XkmLH
nej894W8t7K6D00aVEo91703zHY5fe1at5A+D3TKb5vZOAoa8eMCLSUr5ytdP3LyGPtpm0eDpxd/
hvA+lByl/X3bxMbNfqPThXofxJ659olwoRQivYXBy+ZLHL2WwKr9RD5YUDXfNvR2kVbel3I46BtK
80tCtoq6m0kcoV9vBq+Lgd9PYfmprr5RGIdfURkypiMZuqFMrVjnIpOeawOKi+994HQygkS/Bv3H
rD8WeWxXfNBapU7xOc0f9f5Vj3QnGkCJtclZj6un2796a3uA/dFGQgQQ8YzVj44yGDFmXxo8I4rd
3HKRqLEb7TXSo51zu22IQwtz81LJXQVS05SWqW50g9eU2Qk2nL5SnoOo+DwFabJjajk1Hz4E6TC0
k1RwYeq+PlXjLI5jkiiDN52C+G7QtRNV1Fgf7Hp33vtjeIgmH/dQg52EhuY6nIn6dBzFGA4CvQcn
w3vRPsRuFP6upH9L4d/bn0r9sCwIJBBfWD4Vned1qKugsD7T+yEP10Z7xIePe+QDH68jOrjgq0xK
m5RR14ehnis9aLKlGp3WsksRzR5U5Esl9b+KXXLWmNBDXgomR+AV6+c2bmad4C+mPpLqrS2GDfBj
8yRG8CImmTOnojc89km6Ew9ubCBVIW1pWjAbSFx4fS780UibeSJpldTqApPgD8nKd5zARqUWOMci
j6osu/iBy2UUG1NPIkLODhoZN50lwymM7FFvw9S1KhhkUSqr3aSmUyWHZuOOc+b4UGbsXIGtpb4B
ahmD4Qm0Vte6K9PSLERKKaigHxIhP6j+r9uncfkL15eMvi0zcRTBOfugAK83k8aJ34cNJa6yLO0s
UjL6FT2Frtq/lKrUuoGp/uvLYDrFaudt+ni9CeVpjC0Lo7ixFtkRek2jzmfUXhSkZ43Cih5eggW8
lgSfFPXl9jI/ui2wd3C2wDlKu5OCyvUyZRVENKOyvTcBbrwrFZQgZDOM3bBtpztDKcSdD7exOLYT
iCMYR0IXbRWtIZVQSFlfYK9oz2DGvpU+pD8CykK2OvX3aqIeby/wowdjge8Mrk5KnUxZUMpV7+WW
cZaZ2Qor1wBdNXNCE18+MU12um1xtaU89mDgSGhJqKGw+JClSGqgDKPZFJcqluAh1cf8ThtS01Gl
eH5IW22vYb3yam/2qAQzHyPx/DPXcf0JkYk0NV8syovBhJ9K8zSiwF8ZP26vag3mejMDeyezm0vJ
F6zftRlDbcyUxiFmYmZTkGHU7mHGhe09LktnNgbldzulyXM/wE0pTZPx4Evq6Mr5MNxPkZ/tpIKr
c7T8GsBCoCoRGyLqWZeGrZJ+ZSTLzUVQp+YozdFrbsRfdA3yFSvI1DvBh9rr9g5s7DPPLagAOmLs
87pikWdNgPij0lwUTjDDx0IINW44EObM4c4RWmP535bHC0iVGAEB3pHVZqtFpsDSLKPUFEqJcUTP
xwd72zHAaiWRQJAf6Qncpk1dfwuLpDcPgoQ4h10oQvDbR3r1n67phaekm2rTzrq5hiwWSWsF5vO0
qA813F9Maee5GNpMGJc7dZd1M+rt16OdpSxqsLy3H2LSgXfDqMzmUktpOdhJEFfnwJgztygM1Aib
fhDoTwT5sen04pQIo/gTyGMr22FXCUehiqG+E4XuPo6Qh1Z96Kr70q93Puc6gXr7lUsfZWFFo2Kz
/p5JModTmBvNxYDXA+KLuH5qhABw2JjOTmCm1VFoutTR9NCizaMj9YfI4s6Hfrs1754ZfsSSJFPP
eJuiJbW6vlXF5MPmSTHsMvsJko2Z7GuBK4/zMiDsGyN5VhE1X7nffncMARt2xxpsaGvn0xj8Gnpf
AWA2tBWRmdRXj2Y2aU6tafE9pCx5QL/EnEpy0BEaYDMM9fxXNI196+QQ0pMn9IHyBR5dQi1R8ef5
kI6d38AXNopf/uvVkcANwcGnUMFc4MnXq6yjedKTYWovhSwVh7xuJMaSSR16zdotcy+B9npHeVeI
j/HAdD9WO9pVS5IqitiChdz1g1RG0aCJUQK0fNMtAt9/HY0CCKUQTuda6bgI8vwdLeZ454AthtY/
BG8BgctCIA4N1fWig6KOSkHjfBXGaCGZE33x9TQ550NEqSdGOzZu/tvj+naYKEgz67pII6OLfG3R
aFStTtS5vehzCRO2QdjVziqs/jAiHzhnwwkoXHt3+9uuAqX/ZxScI8mBDhPEug4R9QGqn7HUXlDm
rJ9oG0bQGuWFa1TddCAabE6dFKqncJpCx5/1/H8xT7jNPV7mU9fICBEKpazr+Nx6iQqzqmXDd8QW
JCQz1D9J1mR3uio0TtLXskNtdg9tsm7ILqunnUKsxou4oNFXaZ8m0u42faG/6GITvaR6gySSKsJX
a476KYJR8aCM0XQYu6JzAqL3Y9NWgkOY86wA/HHaSq7cIh+Cb0bf7nXnVqHP228jUweFCmRPpj57
fRzEbmQ0SxrKSxBQeTBbpjh61XDITiS7onD3ZNJI+1ymlrITwX58KXkjKQgzVsvc2wfmOnpJZU9r
sL70iPuNdh00DHtagt6JJ1/l4u8cgY8BF/NAEEtSCKOozae4XudsdOEQM0dyKQBAPKUqM1+q3kyO
qZVMdySlFn27feSXP7i62YxZ4Bnf5DUgFL02GAVxGM+RVV8EOZ6PwnLwqH3vdcs2l7UUj6i1ULdd
Dz/TtBmAoQXNpRt9PXNaqVfqxKFsVQqfIz+difQEXxnmnSxywyzNcOjaF+Ip2GRWu6lHMxjAZXHy
9EPSgKEB/s4EeHyCdifF2jifhFHacjqBG34QSTZKyarJJptLhUhcm2qOobcHHRHbDrxWaRSnJt9j
A9iIYglKqDDQhGFIjeLJ9acrhzpP+q7rL3gm61ugpd9GPS0OZZppbqghGGeNSur0hK12go6ZQz2M
xmikashQ9v4e9eLGQUIPhSFlUmn89Xp6coyL0m+gob4wzqs+h2MwH9O+2avGb3hoSoNwc6KYDEJy
PfRd0mCookjuL4maPXaWf0wM0Z0E2Inmu6KGUsxQvgxquBOhb5wjqkZMKoPwZLfXjnmU5jw3hrq/
1EHX2yGAHKnNfohNeK7U8+37uBEuMxqx8JahC8Vbu+ZAzAqy8MbX+osotdGL4gudfs6EuLecuPXj
Rz3u8ufEN0vLDhX8tCuWDbjRtq6yP0qgJsdBLAw74Rl7DMpo/Ezx+3uVNNKZGLe5qxNB+twrSLTe
/tVbG4RGJyVVxHmW8YTroxiAD+vGMhguLVMxg2b1oE76n8pYlU5Zp6fbxjbuGpXORR+DmHwp510b
K/VByep8eafGunemejbsNE3/tIH8I+xbtykBZartXty3ZRWKKMZRmSPRyPivrcad3hldGQ2XWtde
muzTXP3u01PiE4e0Bw1Ri9uL3Djo+Kyl5PY28bdOCs0hLoWxLYZL0+vnMTCgFv2aw8taJgdLyU/5
Hx/Fudsm1+2n5ZGlUfH23tGEpex3vURzYuInEdPhYswm3DfZZN71qY7sCWS5p1YV+xNktMU5iKbE
zTTzH+LM9iBR67QzKzxpk7k3B75xrJZHEDe3/OcDel5C+yKIs2a4IP0UP8CP2p4mKtMnGcdwJ6Tz
3gTPlj0IXQF1cP94E5cz8A7UMXejJHQ88xdJnd0ClLzNzfsZKMU/xKLtf78zoBuJZijJLcCz1YHK
WqvVkUMcL10Qf68o4Vjzv6U2vQZ6tQOTfiOiWj3y1N7ApNKEIuNfEzDGPEKxaEXdZdLl6Qt8mq9d
E38Xq750xXieHwI5tdywVowvzKkUTjo09SOiXsnBEKMI+ehIizN7KvO/eqdPFTMLVvnSsLCjTwXX
DmNftuMiGU+wp8jHgarDzo1f92s4mbxxNOmWyQKykHX80BSCYdZNMlxi1YhhHBC69I7UwXwJAuWY
9H18DrK2fkojMziHBgTNkgzqfNBzMt0oM45lqIzQXeqK29I1OdVVbB07S2vPRZ9P6KdJLdp0um+L
qfkcZrHghlZHnsMkm5PhhdykTO+jvgd92rd7PBgbXwcNcnotJtEXeIs1hndknsuqs3a4VAmabgCL
ope4b4IvET23wzD0dWaHjfLKaPHktLMyHHNjGg/yVMdu3w3zoZuAh45N395Doe3fmzgop6bBdbK0
QD/lk+bbuRghSKdU4iHuCnXnIH98+fn9C3H3QrKBz1pC6He3phblpPM1bbj4c+kzviqUsDQhKXrb
O328m1ghgOTRxy3Cgn9txWSmXExyfIHaCq2bJ9L8KZCL4ZgaYu8aYyfvrOqjv6ccD8BlqRESzqzn
gyS9UZp5DseLnvWyk5jG8AkCq9lWQ6U/GEkRum1rFsgcaHs0jFuWYZuiigKMHHzZKq5LejiS/RIv
1Iylf4rk4DWeoWwdeg0GaFGePrWtciqbca+e/fHJoeGiLAPC1G5kBr6vd1jPOl0wh3q+9O2JCMyF
IWh80vTmXhJOU+k0eyxoS9Hg2ist9uAneStEauby7+/OjUFTacrjaL4M5XCSo8hWJCT7gqdKUp05
36P32FwdHRBklAhReOWurU3dsuFaN19gd+jc2qrAcViCwk3XLFuaDE8AQOlO1VJ10vV55zRtnF4K
6QwiLdk1ZcTVWkdqM4AR2dtBPk7jXRxe+vqH+T8ZIcti1BuCqTWMry2VtMgnGDNrqf3RSJkbpT8G
/W+Iutntu7jx5ViNBQUZBPngGlaBAoNr/8fZee64rSXt+ooIMIe/JEWpg9Rtu223/YdwZM6ZV38e
9oeD3aIEEZ6Zwd4GBnBpLa5Qq+oNhjSIzXyE7hPWT2J80rrPYjI5KITdjnTlkbPgPBkMs7/gc+Xz
zxaOvqCLqTUdg5q3iwLeeBeFbpw4DUUI1Wm/tm1q1zLASM3dCL3ss9X6XGy/gYSzahae4Hlo3y/6
Vg7m+UintXco07WDwx1keqwW7cEaw8oWtIjinBZm7mQgkBRWfbTx9Fh3KZerD30kSmE6c0BuvTr3
UrWrx8bgV+Syq3z1X6h8uLotu6btgFC+PeRr3/V9rFVmHTRdaFYqsbpodtXUnqnqSPdaGjrcMRtf
9sopxzOZMhG1TfbDWuJxlkZ5HAtVPFJ3eaQBYA7kdRr/VhD9a1/lst7IqC8rOdRVONsWiDdTugZX
UXsfi6SapGOkpXcCr4YXjKcju8yFLbDm5TQSCYsZTFqBa/DpzheOXoZl0wy+dGyQspU/mNXvXr8X
W7pZU7Axi9cGxWFNzZCsjlbOKmOVa6U2rDSSj/gctg95bYaY3wiK15Wt8O324ri85nGb+b+rkDbD
hS9zW0m1EWiTcoz7vNzR7emccTa3BnR5UIIzo7ZOwrds+jUrZDTyPBMHUT52vfpJxntDrC07wvO+
TrccTpbPcL6/CcWRAk+LVxZw4PPPxMtC16fIkI+oqD0roiuJj5iseMEk7hFa2NdUbWC7b5SkLj/Y
AlnkaUdREVStubqG0H0aEqvtFSTsfSRNaWYI2FP06GBurIwrrzkiLWq4XASkwmtoTV7PQRpnDK/U
W+mo9e33voXM1+V66WVF8CypuLpWAuJNvYFzUiJVs83xE9rzXD1VUfuPAmkcZDQxgN/Q4ySzoRJ4
Pt2U+vpB8UXlWCa5XWd/FP/L7QV6pYD91iZZcmim+MJGxdSC2pwbScGdUYxjW+qUBlUTH9VwdeL8
Ehu5/hJV0ZC7vDN41yhanYIkBkHXOk0kdONu6NpRcEJZK0InFUN0n6yuzTY20pVuHdK2vGcW3yro
OmuehFWNYRmPunI0yka10yQ19l1S9w9FYFXuBJHD0WZWvaL4GH5W5s9O6KaNZXhlmyEyxhKkvbS0
dFZH1KAlRjfUnXqMzR9Kt8hpHXIr8zJf3jh1r2wy9JDwNGVTIx6wLmdNPvZYcdeo6PBPQFt6HFRT
Q9DtukyLvSaW8a6sxtQT0jbc96Oyqe59eWrxWqAsiw7NknetVbYCoYxrqR/VI4SlB7WI7FiMn6e2
OYxi9BAkCBgod2r0I5Ii+ggocGsSnrzPPX5vtxfnlX0P7Iy0jHQGqs8anGL42thReVCPHNcwRKTM
xtTlASL5y+041z7s4kO2PB4WvOYqX7LEpK1judSOFgLYVjPvJ0xAhj5Ao34j0tURvYu0Oj7lqDaL
wCy0Y1LXgOm+Rll034g/bg/n8irlPQnhmg4MPRgy2/NDoy5LmsjtqB1RKMdtdRgHB6fQzwjtoCnQ
wXCbpK7+Hz4VEi7AnjXAwRdIVzX3G+4RUzuOA+XdYTKAfpip6pVtteWLdOVr0Xuh08jDFhLmuuWW
hore8A/1GJTls26BpwvFR63+XaGtfXsiL9MtdckREAihPL8Qhs8nciqj0Cpwzj1iunQvGPelErmh
iKq89FOp/+SydzvclaIG8Sg6oQFJn5TQ5/GA3PVl107aMdNmsXN7MgeZJS9Ne6mbx9oZq9B6CBDj
fTWzHCHzlqbk3hByqPuTWqEINEiTdqokKxLtXsfF1Uk1ZTF0gg6ICpfWhr9VOQvB4RvpUNhCMIuP
k2GUuq3ERvTz9miuvEIYDRk4QyIHp/i8Go0v6XiAy9oRxyW5imzDn+xUSPYlJGhTdGIJExXxqQMk
Pw2jzcg3vt6VV8ByVlMvJDp/WBcLVYXsaynsHI0gdtTC/zikcNyar0oYn9qvhnifdYPdtl4aylsY
vmvXFRVRviM5Myf4uvk/VgmAO5ShjvL4I5o1B9zg96R5RpiXViGscyV2dHksoZ/vb0/7lbuDVxUF
YADn5NNrNFiWLNwDrdKPfg/Uxh+DfhdmrXDIewuDCFksdmZtStiulCP66XS7drfjXznhdEqmpIYL
4Bpoy/lXr1AxJr/qyUVRNHaDsUhdDQCxU0VKs/HyehvLKhnlbkAOEokJyGTrAoEfzpoyhWRr8Rzv
kK11Y+tbFflPCZBNX3GmsIGviS1e0Ht6/RKoi8z4YcoPpXYqgz/ptLfCyJaQHW8ooqCeSjHFM1o0
KpS725NybTksVQzqlMCoUWxajux3ZRvfoHqk6KlyVKVvfhW5VWP9phPpmvLjUnPoyt6rR+XQJFuC
oFewWEuH8Y1wjCUAU7WKPBeCGZM4kdEGB1kJ9r5/4Ku9muXo+CmwsEexSg9qou0NpXX97hBG7cHP
R6/WwkMa6h9vz8Tl3bT8HDJNbnV+1Fs6+m4iItipWZhOOlyF3WC6wukkT1+LLSuEq1HYS9Q/aHZd
VleNZNZC5GCPODMXTjkjwp/Etbrj8cpbBdQvlRDzn6/2RTEZEOZiOccZvnqkTEpslr4fodjZzMPe
b/zSjWU5s7N+ig+3J/Fyjy+6VeTqIrJpPGFXWUQtlrpet6pOFmE5ZaqgTdM4Q1ac5lHxzKDj3aeT
XbTPt8NeXryEVSAELNkvO3y1tctQC0Gy6fpRyF+m+jkcf6UB9datW/fq6N6FWd0bspCnkxiY+lGJ
C486/x8JvIqSd0/xAG2ETBSxQncQNlhbW4Nb7VA2bp51pABH7tXkMBpH497caolfWZZMIGr25KzQ
HNYtpT7s6srQEXWt6qVwE+rBQziW1V2a5plrCmW7M0u0M29/tcsDeflq/wVdfbU2nHUjTJCp7GEj
urSJKMf3xWtQ+e3udqQrpxyhoG7wbqYGeFEuzlt/0oaEdZlbPyKsRwzrwMnkyKl4yOWHpL7vw0NY
bq2XqwN8F1U+P+GqstcAsROVwxzQMLlubwdbqJjlmDy/apahLXxlvhxn+GoWS0kXwiDTdDobrjQf
Ni2rrg/iv79/tej1UgWx1PP388Sz0/YlkL7o/pasz1aQ1RqX07rJhW7ZWaPk1oZu+7H2WKr//BRg
qsDj0aOVgMCvK3mBFesI0lkcvlYQ7Bqqh06X5b+p/vXe7QV39aOQbZBgsux4sp5/+aAvx0oWQuMY
awArdSmunBKwxv8QBW3FpdtI8QES/nkUsxLrZFESOg65VNyZg0QD2CR/uz2Wy7cGUrY07Mn8Fxij
slpgiT4DNPZb85iLGdrpWSU6qZWauHtZzT1SO7M9FNXPFLmbjTT5WmAgo3RRlwvZWlc1cCaZJkEc
zaM/zHiX6ZnuwSnMMBSO5t0YG+lBauVmryV5sbs95LVXHNWthV2GFBkpAanRWrRIUQYQ6MJgHrXy
ZRa/4CLsZdFwmDM0GaPvI4jcRDqomrDrtft+qevQIIXubsfqZFtNcYBgdG8iiBWJ0b3RLKDGzT7z
cmuv9j0eNm8pG7VVlPHOP36QpXFpRAL7vk3jP0i4lC+dIPokbn71pApq4ZiVkriUUdR9qc8UQzEK
QYwzdJAsFFwzVDqvkgbtiT6o6NSxan6OrUEHC6pXbicJP8dsTj5GojBsrNortyicEPQzefzwDFqb
fpddqZrpxKlozJITT5or5m7Rfw3Fu7n41VbPkvbt9te8shnJSEiBaNZBzljjgKdossrJz1GU0oRu
J6XGd78FVHc7yBVQA29xtvriNc0+WUsKG1VfoBbr68d0qo6FtcuMBwr5LT4mdjLbgRV68/RT9//k
cWhn4VMA0chvHwL9pNB2k/LBi8zhoeE5VNvJsKvNl848VPJj0UAO3SUhDdVerzfypjcjrNUiYlJA
kQA9hBW4FjkXVFobPqfiUZylgrWd1v4nSa+tl6jV28wZE0Xcy53RZxiwqWxwVQ6tAGxwPv3t1Ajm
ZUWfb/aQK4uANYRV8c2vrSiwDdkXkfo20hyU84AcVGgkcuvKGZJJoZa1v8ZZmzE5G5JIcaVkVn/F
ADhCV1aiXHQa8vAGLVK/h7BXtF26EzSUUd0yjLsMnGm8WPvkk/VdqxrDtDUhq46LH3UCoNdHRUBO
NbQ72lKeUxrCU3NPzuh/xApRelXDxKcE0cjULwotkTrOMl8w7C6VkthBFtXap+agfg1mpR5sa9Tq
z22YibFd903+NcUXprWDpgh4tGhWhxBmUCYu2E0AHb4sBI5gRVyOTTY1nTsN6OHd673B+7KuKdLu
tK7Qoz2KTnp517RN913sBUneCSjaqHtdm6rvBbXwb3rQZ7nHFPmBY3T5PBywkjUUO51lrdyhp5p/
EjtaRRvn7Rtn9v1qgLBLVY42MCh92hlrlBpdNEUQOFiwBY3n1taToE5tvwGt7MhyLI120lFJVZBQ
Gm1BoEWrhlb6bAi4E9vhbE0PRQXfV5xN2VN6IG+21EvDb6tOgy9ZVjQbvdR1zgpxAxMYFBa40ReO
4CoxiRrDaudGoLAXieW+kNBglcoxdq2i9x+iQW53fij+a6L8f0EBxlI8wgHaWD1wxFqKxKKP9OOU
HLovZqG6c7GTGq+N/rVcsURC0pjLnasIHtBqeLUYwqhTSt40lmL7of7Fqro76kL/+LqgG87RyLsJ
7uzCp17lEFlUqqWYiZSDBDas5so+OmPDXlG2KCAXRa8lEkcM1wlvUZjAq2w4zUt/7vtWO07x77Fp
npS42g/9Y5RndttrT6Op7MX8Q5tYP5JhS6VyfecQG8gZINNlrTDSVWytsmZh9sn8/GmRG4s9Oq12
nmv3RlzbEhRPCaG+biNxWr7Q+XY6D7paKwp4rSSFKHhUwh9h+lnA+i761zfUMjBWP9OKdih/WMVI
Lb1JAAPqx66K7bCN3RpOSYDJzMbtts42iIPME3BSyiDUENbAja4LfUmuJfMoFbm5TxsTojjocQda
muTJXSu7QaoHDtIfDXAYc35t9Kb0zN56TQy5e5iyQTpOPplSWiMNPGmtchR0rBmFNonv1B51fV/L
dc+Xwi0V47VZIixMdLDoCKNuh84Ca+88UYpmzBHVJvaPURrYSjLndihkn/tA9ET/0Tf3lfpg1YYj
LgolvvA4TPUuLydAdp1TZq4mfDKGYFcHkl2DCYnNrd93UY2m/EuZEF1GfhqYJXn1+9o6CUTq6f5R
kv6EfMS48qTmQ7JTq8DNxRlfHIphCneb1DwW9daXXSdHS3TAfhgBLYUbbQ3Bl1sMf5Qm9Y8ZlDe7
iATRDn19IwO7OkZEN+kdLHvwwilAkEKjRFKYPGOo/ioGgINYPvh/BN9RhGPkNy9aMHhaIHmIDuOb
u4X2Xj8vGST2IwrWZFSmECNfPWHCQqb5Qyp7NNXcDsTMEyGSN3BWbu+SrTCrI1vR/TAw+0k4ytFk
t9peKH9L2NbdDnJRy1gGs3AXcEHgNUvSeb6emxTniMS3hGNtJnt56G3EdvUB+IH2re4RBk8b3zHL
1kmndOPGvWAzLKEXJyUegtAC4Fyfh87iVoCAEgcnX0KXz3AF1TgQXdOffalFOrm2Z0X7mSr9J6Fr
n3Fg/TWgb9yqpGjjvZzrFLCfo9Qxp4+35+Qi+X77YcC6KOAzOfSIz39YSIk80assOPXNDvkR3Dsc
BRGgqvBS7c6A6w5NKMg/ZpiM4xPQov8oFx8XEyFc2FwpO0igcrv4c1zsLOtjV3tynO/K8RDHPXXo
2onKe7NRN8zsLu8kngs8MrkVmcsLBRPgaLHiyyW/WfAm8NxEovXVRUg6xoZjikxdaUKkgih9e7Yu
76Ul8CKXQ1pB+3o9WWGsajC4g5MVyafBGOwJMQlMGXdJFt79a6i3Pi8ibDIlfoC3598llYxASrEa
PlW+abqtEXuNKs27IP8O0cP751iMCIgvhMulErzqUaZULqRMnVOssYAl0N87BLl/T69v4V5uLLjL
b4eKyrtYq5K6IadlBakJq/MpXRjs/uAW0+RaSBF4eWi+xoI6e6GYRHeBGDeH/2GgFskaeGLaM+vE
t/JZTlQu0pMQP4qBpxePaR25VrfVxbqSsYHoXYplEqQNUH2r84xqdp1ZWZydeJs5XYCOb/25VP9S
eNjNdHrT3h7CfZULrlYYG2np5bWk4RnxRpdZ3tRrnW/FHFPfajHH5Ze1nxD1lR4yLVE+3J7JdYWJ
Bw8q+rx5YMogGrxmAVVIbZjGiIOs1vvR/UiHzgFeWwIoGuWIwYnK54w6Ik72de1vLNdrsRe9ZPYf
/j90JFdbA3WsfBQwPPURCxyw/1KrxAkFdGqQrEpk5UOplK//PlzAxJS1WDuLgdR5yErqZMHqFExr
cVeOZtassjfiV+bZS5oWKvKX2/EuX2hgVui4QuBh/yOyfx7PlKciV0YtO+U9xHfKHkMYCG5ZjEP+
XI9FLO+txJzrA2ijxPx9O/a1BbTIXWEly+qlgngeu52KtGqaGdfaDB7hPLV0TxU1d/89ygJChWLE
gQBl4jyKjLcZmCQRo/E2zzjbROnJKqVpoxx5JX0CuwKwFq4ioHPuivMwQTaIWdL62YnOom1oodMO
UKf6gwiHIAxHT9CCXavbYWZ+EvzumJpbmc2VJBruD+BektRFd3i9WkWDFoOlTdi7QtOwRT1uvcrI
TqKR/ZC1zvcQXQrtpDA4jsbWd3J1/mFU7SGuxcnzsZDY5236gjhY5iQ8xuwFo+gErdztDCVTvYjW
67/fPKBjKMHzUAftveYwVjMe9wkSO6fWEjyEoZ5Gbvimfq43FZmv3QUI3LONobQBzVytgUq0EqtS
l6mpPV26b/bBLhruY1h9O7xpb6+35cQ9f1JqMCzMhR+Mvgw4hvOFAJdK7kSxz05y5ydfcA72XVxG
x+chtVRWniZvrLxrO5jXMnsY6SAZdcXzeEanWLmesYvE9I9lJTbYn4zLfLjPgy2n4jcH0IuxAd/l
ucZb9kIvQUf5ErS6wDxi1/ch6RGwkQNJPGiBlT2G8PXdvoXOJmZCvbMygVMaFV0XvFm8j/W68BQl
sx7J9GMHwLHiGEPUu2lQCx+yIIBsLzXmYbJaw22aUHsItCrZ0759CqpS2KlxXu6HWAnuRWUAjt9W
/R/VDCeep0Xq4LdZIbOq1HeT3PDQLQzTo6rnQ51M2o27/dqtQAkOdjvnCans6gP3KXhWSop4Mwrz
H5L/l1D0bUlKPPaQozaBM4lgev+HRUXrd+HRoNi5ro9ngunL9VjnJ5QCHmppwujnUQ3zo9F+ux3o
cjVxgnEe89aEnMr6PV9NSdtGAtZAWGyTNGEJn0mp23J4JLPxlPXzy+1ol/uSSx2pVzhClHxQ/TmP
5s+8KS29zE+K/qs3DgtDKKvtevirBukDWPWPuKXfjviGMT9fwoREPwzwAxhZbGzOQwZjGw2ihBmK
FuJ+BmR5ags7ESLrd4sY0mwX0Gt5qClWXTjUHOAQDDixPSnhWHwVk0L7LCNONNlGX86dbRS60tml
mCh3c5vL34rOLz9ZoVb9CECR9K6YZQE0SK3Uvjc4enoqAM6NAV37YFADQN284VXW11sf5BW4uCE/
CS0crlK0qYeDU5teEnNwtC7eUiW99sl4xdHrYwr5z+q4GcOgSXh6FYAp9LsJbvYxyCcvxV829MWD
pSTQPLe8Zi93HIcmuFCk2PCMYM+df7Op1/ESn4L8pCMZVlpern+vzOIeWEIThjuLx/TtRXIlqybg
wjqHu7KAN1dZtZnJkQFCG0t2UWjpRaAP8JoB0L8PhtL/DN/F7J1MScxPIWhznRwtpRw69gXycKE2
gnm+/Xuujh8xDzYI1C/oBefjn+fUos5f5VwpSeKoMV3CMO8xVOyTnBaiVXwIVNS9sMO1NiIvZ9l6
t1CT5bWCpeOSB59H7uiSiGLCBjVH1e11wUmSvRKK//zMZppJ9GlEMXXcK+dRfGnEIdCf8tMgHVBT
sNP4Y0+rZyhmxxAHeCHJjrLGBiD/MvtcgqKcgdwRUKh1wUm2kj4Vp5mzZ0CnRH3idbyReV6bPKQK
F/4jzHZqm+fDqvLA8gNrsY9HJKIg90uO6Wbr/9r+Vxa0NgADoIHrJ3Vo+JJCzpafAjyQEzgWlfBx
9D/5IJGC+ePtdXiZ2iwKCWgWLSQKnvCrHLcNxkqZRoUpU9Ld3KskuJ2j5PNO7pstxcDlm69XHngw
VLh4Pi77cDV50VS34WJInwjFgx98EsvPomqrAT4upDY/JvN7Y22pul1bEqDTWIRwALHVWMWEdtyA
hsQgnE6m7zWGNrsx4iDe7Vm8Uh2kMIgYIlsK2QNy9vOhTT30QkVuipMUlrir0DV+DvPK8aeX/IAZ
vFuamp1sZRDXFiO8TrYw5BOu29WR1ittYswy/GnVeCizl1S7r8WtasS1c+p9jNXdQB0n78MeA/km
nhCuvZtLyPBoiiMfp0Bo3FiN11b++2jLr3mHBkUmtzaUOsDWTEt3XSI7uVHaSvklbtqDpmxZrVxb
G8BrAAuhEs/dsNrM4tDFsdDzvtM0wCJxS56HPPtWB+7KDoMfh3iwRZICnG41pnSUqnbOk/IU6Hm+
a2ZDqYC+d/J+GrPokCNPtTGJV4bFmHgdQzCEu7Km5M1WnJZ52pUnLElCL6DvbaP284920fR36EcB
H17eDSYohtXGGk0ziicTPxV1lP2nvkOqySwFw93YWFdWxMKlh8SPMg6RVmEEQO0JTgWLqwpV2eGl
HMPHRHxR64EHbvmc0nlulelu+TcaXDsFdZMQ+xocKOwi6z1K+a4fqhtlsjcg2dlJRpWRag71Pn4U
VPjVN+Xd2WsNYz71Rjd+S6ckip0yhunsDpNaHNpKiUSnoy0Qu0qUCG4fa/peVaDQuVKXVZqNFbzx
IwEb8aOdfJxBgqqVbVZh3ThTPKkfkBOr4SjUVrjzsRsydmobDqNT1bCYST6rFoIEosG/hU5WA0+A
TK47ND6HP3FnjqOX6v7QfSxyvR0OdVknil2hX9TYxmDJ0S4w+qVymfsJfwwmHTxFiejuxpdbjryL
OaLERrmbRX9h1iUnVjlYZaiTxVbKnZ6Vd76YUfVuBvEuB9XoGHNrTHYUho1sNzUaJL0lLsaCQ/Ro
Yiqwod9ymQByay9sJCA3AOsom5yfLbg38RYFdXPiM7V2kSp3Rda6irWXUgX52uAe8WpvhuwVJPGH
efA3EqKLw/otPMUunpcgYtdCx1GeSmZnpPppaAIvr3SJd0rkhH4RbWS6Fyf2EoiqweLnSedtrStQ
VXEX93OpnwozBwyD5kxa84LI7LqFdN8+Dv7GHt0IaKy2qFVZCjCvQj/B9LA79DwtNIGb0pU01TaS
P4L1ZWNlLTnJamVxoYPABnLOZbtuO0WmEbaDyO4DGN7vOKmKByVS/84dvA7IBJg3RsWsvjQVjIU+
VwqvHAZ9LyzOP7d/ybVvCmqbj8pZSJzVksJuW+3xzQJMVktuZ+1VaUexbuN7Xg8C9IWPSlK7Ti1I
0DIdUUn91AJsbOhw0hPn3N/YrltRVq+CzKJkE/g5UZr7lqKmke9VbSMBvFwoLH0K4TQKqXfwx/Md
iMAr2g6Fqpx8KKNwAWXp4Cd3aJs5SvpFisyNdfnWkTlfJ+w06CV0UZbdsC58hCKOPbUWqydSqMwB
BzyjTD1p4i6LPsjJ86R+E+UvIiVqUc2dlrpV3U8eTtbHQIU+lG7dmNeG/+7nrJ9ErR6MStDwcxTl
UfWR+dQfW+tLK3tj/DDkGz2Wy4wUmBJJBzCCxe6C2T6fbNZ+EhuaYGABLuqPY5IbdlACh/TJ5jzQ
pvVJzgLuAq6UD71WTk6F67l3e39cZCL8BjyY0DihC4ig3aowIythAjLUME4p9yOdLjfJXv89Ah0A
7mCwaEiALXP+LmE0Fykra27MUykKqpOw2V0xLbfcYa58OUoUwEupx6DRtD5Sm6LpCsxuOVK7wROU
PwCAH4XoqN5hfOnyTP/nY4WKCB0UgBtA3ZS1pk8fYdzaCwnTZor3mkwJPcevVS30LUfay01Pl4+H
C/8EOQuG9nz2MGIuJRlTAxyD+4e8aSP689EHybc2duJFCgz2/32c9caXGxoVInGSYbZNlFCS6Atg
5F255Z995ZJfIgE5ofnAn95aOu/WQ8QSN/tFiCjnUPDMrlFsMQhSuwOL7PqpL9z17ewfECVG2cwf
Ba/rco3jJzd3txfmhY4Cz2kVGz3eF5qyJOGrW1FEaFIwAh/D20mwB2zXsuxLKO/yTH3xoZtWe2N2
q3J8irX8UzmOL/QHF8BrmlQbv+Siurcww7gsl9SDQ3BNitCDCkRsI1sn3ij0k6W8uatSYzhMSp7s
SLx7yKe+5FVtYNz5kyzd3Z6Ia+EhgqP8yxdRKDOcr7FQr8rYygkvDBaSqkHjlgZpYB4beMlbdzNi
43qOd622MeyLh8MbroojkMLmgkBbnX9NXYhajGrJqftRJTYIFP9hVO1so+J0dXTM6f+Psro2IzZ/
FCxRxA+i0z93n/vYoU/yp9rq0yxbcXWXARP7L9By1L5b2Aj9tGo2E0gpbEqFX9I/tz/T5XTRHOAZ
TAEDiC3SPud/f8zFDN1D607q9ORHrxpFyWj+Y+Z3vrbxeLqcMpX6HNI2QN8QY1oD7/xJSFAQq8fT
bCGnK3T4qIyO4H+lxFoNKrVPwUE7eyO9uTyBCLogt/C7wwR+TWqZBiUctEAeT5L2EbwY2Qcq/8+5
Pm0ka1emkbfwEgvPIjQal///3WdqOhFbrNAYTxXsS9R+7M7MoekDzZc+SVG1kVC9HSLnq0KltkWh
k4In/el1ux35LD+hVTGdepfT9JtZ2aPJGe5Uqt2pdqI76NLY+2+fP3Vf671wn34Hhd/uIy8c7fLP
+Kf8UN7nztbL73Kp8qNYSMiiUOe7KKuUgdg1/hBPJwhKjwOIjlLAmCrfklq/NtXULuHzqHRKLt5z
oxnXAq3J6dQ0sNeH5zAEu5/bLdrb/y4dsLz33wdb3WCdCQED45bpZMwhy9MRi9q1xOCopNnfXP1R
N4+9UD4W5SESNlbUtdkk6Vg0NBb435pGLAqi2vtJO51C/S4yhLs8sXUQSP+8+8FS/BdktfvnvIBD
LFbTiert3lAjOx2mh+4xCHezsPXdrmxF0Nf8j3rYwvtepWwjvEbLSOr5pMSAXqNvSiM7ovjTUDaS
jisZMLoZZAF4joDWAiZyvhdrg32X6918EmroEcbefBVb+GxuQY6PvPguTzfytkvACILa7yOu7rpk
kBM0QohodLNnqsXH7nlGjM2hHoV38lg8jmZ5yEdb7jcivz0CVwfBoq4P1h/p3ctHIlycLhLlYT69
vh4j2zt+eCjs70+R/WTZmV3ZkX0cXVJ8O3QqJ9jdJbtk+YMdej9/VnZjSzZcqd3zx6+PL8WrY9r9
7ptvfw7tyZbtes8Deh/uqGvbkSvbHw5sN9dwP+3sj/vHx/u/Hx5C++/vv7dX5Bu/8daIVjdrbZmj
0QyMSLML+8l7eOg9eTftABA7loc9ygMwlydr5z/qrvW9eURtU3Oip/aDcxjse6Dv9kGxNy7769/3
3SyvLuE4qUddD5bf9OTn2a4u9xmlLI/avp78qD8Ay2vmj1spxvKXriYCZyN1IbWiI3CRv6E6P0yV
hEVcHFMTj4RdUiYbV/LbnlvHQI0CHjOwPGgiq4FBMxUTXyvEk2QXzk9Mhfgvvn5Oan/9/CO0Rfuk
ftz4vleOAZiB/4Vczr13N2UWqf08WIRUlW+6kxxSV3BaO3NeXpcF+x0dDrvxsleFKT45f82Tcgde
z9Z3HbKNooc+h17Y3C2y923Y0lS9kqGc/bTVYS9NcRIZEj9NTJWdJpQ8+3B9j+q2IU+Jds0UnZQG
3RRV3DiGr84JsGScnhRoH2v0lETXX5qUWjwZfffcF4c8u2vMn4nafbs9+ZcDfDNxhAu6HI/4AJzP
PbDLeqrjQDqh+tu0j1bZ21mJ47c7yb2TS8rOaH7fjnjlMIbLrChYwnBGQq9abedsVtNWSnTphDqb
Omd23EiOHP8dUjS88ge9u0/64Q6Z6eeNuMtQzlf2wqGGo0MVepHIXK1sRetM3s2adMofBfMwqxIF
eexXpl+o68OAbfNPlZ7vJGN3O+5lcrKEJf8BMEZzbt2ai9OOs7ozpVPc8PJIHhLhe4vHcvQUCRsV
kMvaxHmkVcbZl3IrxaPBt2xju/shBi+y+CWvEje891HmvD2s658RLBzZEKglGGznK0fsjRYdc8bV
TLv5ySJTQDPG17AajSVUQH2ksH4HXLO3w14bI/NFg5rWscqz+jxqZKG9pqm5fDINOJ2WF7bPBta5
vtNFPwRxY0KvjZElSu99cQRBI2d1MtVilMyxWcinDAbmMLhRY6uQKitzl3GTVkehT+wUG63bY7zc
+wvff1EtojCqcIWfj7FsQ32a41Q+VeIRnGmXNLt8egm6YSOfvDKXxFmGR0ZE13h1uFV+qkSVXsun
sWwcs/gR4kkYRyXoOw58S7vHduX2wC4szaiAnEVcfb00H/tZMxq+XpHYSYr1R2Hn/SvAGkFxqrHa
94KrNhb+oIZNpc8WQguuiFvwx3b81WjVg2/t28weKnybWGZNZOzzQN+nsuFoCiSX0Lv9i6+uAFCe
HBeLsCSr7vxbFHEmd3pXyadS8GKf6kFcu7kHIF2qUDatbN+A5r+l5XuldoUKDKkqNRKOSqBR51HD
SSpBtfSsu1D7jU+ZM1rRTlTckjey+JvHKx4Ctd0ZSNRn1uH2kJe/e3VMciWw2mmPQXBY81ElrR7m
ru5kknJTQ0KoKbzZT5ONib1y72D5RoKKBhp6N9bq3hnqajaz0GclxPknf5xP1aw4RdS5gp4jjSDy
ORWq4c3GYXxtZhcFakpyQCD5nKvvqYf1UAtUyk9F/wtp0oEIk4DXva2QFZt2lNvKn0aQ3dtzejXs
ojf1ts1ADMmrD9pXctnUAv0HONpT7TXC5I56ZpvjnS69lkn5WRc8OXpEbnIjU732Od9HXt22BRSK
xEgC7VSMVQ3/fyBzaXEhuz3Aa5+TawClEFze8MZdTauSRkoe+6F2in068AnE/fbvVN0JmCMEfb8b
PlSxsb8d8trWBO6yqAda5Giges7nVJw1usRs2VPQ2OKunT7J6M5W8X4oPoup4Q1zYksbOcTlZPJ4
JJlbyvGL3uxqMidUEAS8XOZTKsfKrusi/a4RjPru9siuRQGLQmq0iD1e7MApVGelCMv5JM/k91OE
NRyi8f9qMEU+wjVKyYTmAvyOdeZX+9g/JFU1n3RhzjwzQqzLHJVo4zS5vMvOo6wWfpFZOmAX3kk9
fuGPBv5oOyxfye5l8/+Rdl69kStJFv5FBOjNK1lWjqWW1O6FaEvvPX/9ftQAOypWoYjevfNwgduY
jspkZGRkxIlzhKPlqf3K3l2xx71JyQmUCLOSS8DsYE1y4sWx9ORFiv4916xxJ3Um6YHmBZUNqiha
OdpzCnAeLslj35lN/5PRLgLZLAFa8Swj6QImw5CF1wQMXMLjKORl060cs/kYnRuDsd9EcpqRao7Z
sh0UZANIUbQrn6pUtI2RV/vAuzz6pPl/JvNeiVaO2OVmnptbnOqhFPrUAhsOxDFytGR0OHBOrb1V
/w7IODc0h5cPL0CZzpPa+KIBfC3/lRTJQxBGk93KtmwEtmDcC4I2U0e3rup96xFhu33e5qzjYlfn
fghUFjy1lkQ+hlnoVkye+5QyP/979I/6tyL5E0MaedvO5bmmsjYPfzF+zSzW0jeTOgxKAS3Xp6ny
f6bMx3DReenKDXfpjxhh1BMsBK93KtDnWymhKDqYeWo+WUkaOgB7WRO9ZkaDmv7/sp4PphbZnJ5m
pl5AREX72MxsQy2ybTjARf1/2LUPVhZO2PtT1OUjCzK9dNc0E7K3azRx1xzg454t3A+a/zrrfD5M
amwyocicFCRAa7yaegIvU/R2e0HXTtUHa8t24EwHlOse2yZpSb2zWq/d+FPzMlr+Q1yN04o/XGkM
4BD0rOGpoCx4QTerTnUVdkppPo1jtpHhR/Sa+rG2pK0YmZupu7Oado8G6lGVW0e8i8fEDltpL+Xt
dyvyvhaf4s74Y8WerUx7ReLxQ6swiCU3VXR79DYGlGd4wX5kGCdX7S7uSEk/3d6wy88z+7FMOYrE
ghtxcYdMVQjfPGg6OCyHCewsd7u8aYaN6h0z1VyLsVdKe6bBnUiPkryUB/vCrdUhKSyNoQ+S7y+R
dWACPc2R5xLsoIIcN2xHxxuav4pwClLZblPhnwkhmCqeyYFJakg1aOicn+BamCHnQqE8dbDNbuiR
K7YaiWvYsCvpExMXJrbIHWb2/EUu45eCwIxeqD+VSmFnNaLHW958xmd0aKvX3s2CaiXMXvo9fTDY
5ExYTKBTfx8/+xDkrZyJL9+rgEh1SEMIZvmlSCk6ifE3obS6lbT3kkoJWD5PC1gn6Lyzi4uwobYx
hFqhDuYwlrdlNtHZl7M9wC/et5b8E/BkhOS5CclSlxxTj3PRNPFeoxfmhUdFLhSIUpLqTpW68W6s
tJ+3XfoKIImpAcRwyLxAz5JPnn9ks5UYqvMC48k3pfte0B+qxnuBQcHOrc8yzyA02Td63R68OtnB
U5yqD5pyV0vmVupceQ09/p63nt+A86+ZB4VBwM8oofNf0wtDb3keMBP580BiYUKF8M2CPN1h1FRr
f4a/pN6xTkZ7uL0LFwcb6kRgWew3tysUMYu42+qxXMMlZj1NXbYdg69I2ztCfjKmV+ivb5u6dPdz
W8uoWwLjpB2DLQVyvc/e38od8k29CeR9adprI0azc53t52yMsS3a/SBPQH2c7ydDFGqaRQ3GFH1b
5y+oYNgCousJvZX861oB/eJgLawtrnxF6vyC6G09ZfrfZqxtJjxhRPg2qwDf3sSL3AJDCJwy0jvP
7eO358uSKn0UEivwnhJ9tEuuYTn4brVrLGjXljNXvbDAzmHm3Ire+xHaE6H3ZMib2NoAxU+De7NY
SV6uOgToWFBV7xzYS8h/xfL6xMDMBNrgeTo0le2nTkRLq0sc/+Xfd46KHgArEOKgKhaeLkatGhVC
5PEsqaDX2UjZTyVdiSnz7i+cjiF11gPGeh7pWryHZeY/dLHwhSdNT+tNr+WCrfRyery9kneOggsz
MzhEhiwJHM/i8zRRosZtkAhP3lt1kl5ViaaX0/6ZfHscd3f6J63bMhAMr/2K3fnnL+yC8KXq945m
hmBk4RaGVgmZIgpPYvUQ0eEfNc2u4+/IX3dNZqveRi4A4EkrLn8ZonhDmgRqHtgMUizZ2dG1E0Kt
UHyXKXe7m35bTW137U9D+opU2Yqty6hB/4WaLwGDzcVXzldYRl0UC9kUuH32ZwilV7N9FON2AxoP
Okd1069pI78DP8+3FFtUw/h/A4RnAvDcYFsFdTUh2uWqxKe0/tE6seiiucYQFsQq00Oj/eohpWzb
T0xLIUrL9IjQ3MM1tg/nNtFXZJeMAhpziwNT0UVZI+i5svnAHinwzNkY792Fq03jpHtW2Ieu6T3E
hU+BTNsJ9Z/C+4pg6Uo8uGCcJeOiwotfMdnP8VmOv3UaLWYPGQ83616i7JvXv03jwwhhtKfX217C
o3+Xgh3y/mAgPfuVVa4MHaf6pSsUqKYm0VYQoWnm+Qp/DZF9ebLJBvH7mYqXG0NdOIbYMHE1pkrk
SiFw6Tqjcp4MnrVywi40E9gBXByZGzodQMyXte5p9Cj0QoLiajKHuWk2iRgf51dkATmfL5yavDy2
hbgxvnhDblNJkQMQKOBsU5/WXfKFeWhH4H0xFtsx2jXvYO4BPiVtk4Zr53IOmAvXBTk+S3fAjADn
1CJ/ArXpGcEoxm4bOHX2oubVrpz1HPSfrdwfvBS5p5XAd8UZwd/yEKXxRD92OdsQZLKUTIYZu5V1
F1SvUnsK/bumfgCUvxIHLl8g9H3mfwArImJLInF+LmETLyF59jI3yLsdsGk7jEe7YqW9rNmFX7kU
EXBDbxOPnyUveyyH7p8Xy95CfkALCtQ2UyTnv6ANY6PovVJ7EgTLCUfAFjV0ZnQ95GRvriBWLjcW
2t6538Uc1fwuWHxKXx/jSjZD7q1Ma3ZhKgA2GTT5wcslJrnUWnXVdlUg5LpRWDfJAEBSXEhTJ8GU
hmYsPIWFhByIGvSmk1m+tJ0SkP/iWNdOwzjT59uX2GWEBwRHrRVoBcf54oRJud5JhTwIVIDManKy
ItR0h+e7WRHh89qz69Gz6J6GYi1uwXulayq8V1wLMlNmnigiggJGUOj8w1KfSlWpn/gFnh/k9pDA
AAPwN3jIaA04XcZB7ZI02wjQ+dpZGsMbq1cHUll5rzWwod3ej8uE0gSAiXQCeEXakMtHWh+EWWaY
YuIG4iBtM0EeHGwCCSjatfzhiimKpozHAjqg5r2c+cp6KtxVYMVuPSjKJp6xpUPFqFs5jGsEgZdc
PawJViuA1ugBEFRn5/vw0s0FQKZhG6VugX5kw0yZWdYwyFZOd6+TqxA35OGNc/xAEOnGTVYZhyZJ
90W9M7TcrqphN6blz5qpYXnlrF2+9GZNHHILWO9IfS92XFK6JAiaNHVFz0IMm6te2ndjuvEK5mC+
S1XrGNpOQbmw2TfGfZIK//zFYb0z53FUFKCIL4vDTnRVGzk3UtcT79RM5cwlm3StNXRxuBkwgSwV
DhtzVjl/T/0/7L+vtpwBxK/Ia9S7QJWdtn62oKVpNZcO9O62D18+JBbWFkvSVKFt/dHP3cnsjmbZ
26J3LIbNWwTfKQQ22pOsrGWKl0n4bBNCqPmBxEc0FjZJx+rOGqrcrWGrsQOpy7eRnD0zZ/qjUsd6
x2UV3kddCMN8m44bZayjOwggYGQWrXxTeJHwI8iEtb71tX2nig4LF/x30JYs7i2/U8Zm7MbcpXOG
F4UGQ+JNZzDzEH0P+qTcTuo6JabMYTrLBNgKniOQqFIwI0lfGK3MSK/7Ws/drEegSatV+eirzIqX
fepTyqr9g+n73F6CIGz0OPXuUbH/lktGeezLxvy74gxzSnrxayijzKAtKF2Xj1fR7HsGHuXc1V6M
g3IfFZSV7M4e/ipwudvhMW9sZi/XgLSX/eV5E1i8TjmP1uR7NeyDxxciRPFGqebuMOWHUtJt/7ka
i03d1baFFGOs37UWYmYbBOtuL/jqJ5/fR/DFiChuLe4TKxwhNpn8whXb5q1ux2jrlbBgyNqk7qNM
NCBGnbKft21ehHIWC/siJ5xCqHkxP6sJYOaEacrdkMowQ1gREqNFKzgVE2Db26YuMu/ZFA1mYHjk
fjxCziO5Po01uZZUuIb3XZHfdOvt9t9/kRAs/v7FOZaEQNOzSC1c2dh4n6MGHQu7Kp0s2eMot03N
52DhmUzHzQNAvDJpty2+VIJaeuQlRuHGf4tjcYpj29yUrdO+Bur/09L8/T44Yy+hD5ZYSuFqlmuY
x7zbNLEz1J/GF0HbSM1K/L3igWfrmk/kB2uhPOl9Mq9LTV60cCtpz8EPP31dLUBc+VTz4B8ZEjf6
/O9zOyVCcrFmjnwqZO3h3O3/lmRMov8CFakTD+Xm9ue64nln5uZlf1iWaQkjSSDmJhRlo9d2Dcpw
zR1A7QGjgbaAJEw5//stwTSzkNK/m8iVLdSv+ngXe3+98iiVjo4+dAcXy+0VXeYelDV4zvPCpLwH
ZfrCJEyNXePHODujy1PxGCLJA6/SA8Xm394rVCK5eYxgIFgb+Lm2k6gnwbhJqQ8+zIVZmaIlA4c4
iJndB4K/VRGzu72yNQvzn3/4VnUgQhhnYoGJQmGbxj6cYyNF/NtWrjngf4iAQG2QvS1iBdkSsBYF
K3BNSq+JelRqZgQP0bhv25UzNfvyMlbQCtchbCd/oiR1viA9SkYrDvPS9fVdAOV88iynmT0YKyDn
a/v20cziy3Sw3uV1PZvBEZrsLpAPt7fsmgFGr5gsgUMJHet5Sz98mKHRx4IHT+maZu1I6WO2nuvP
W7HYKk4QaAyTVyRoo0VYSBBb1ahTVa7R3iGFwqyVfuw3MSm+YuzE8CTJh250hu1wsOq3MFC3sh3F
du9U7UaTdrRV0rWhqysf7+wXLSNHFpVpPRg0OITmIMbi7It2FvztxH/uB1Ang3aB5cMtwVznwu99
ISfRk4zaHXaR+Zb0D8Vaz/BKcD+zsLhKorRtkDHBgtKPjtj91c37kHxWinyka55vO8v8dy2+JMOp
PMtpUcKNuJScGkQ9KYu0aNwWgRWHWmPAuyFKDkkEhuLfTeGUTHFCNkQ7dJFW9HpH5hjUjTv1kqPK
j1JE4WHc3zZyxQ+gopgzcbr+HOKF82N3NCejadwUcuw4hQ0njn8Y+XhX9sVKFnhZVpgrptYsY0S1
ijrqIjZFfU2IRYXCRajrXqr3o4Hzqy+K8WIwepiq0S6GBtwT1EMt6PsgWeNyvlwr/AJU5xkCBNQJ
x+X5QVehpkZMpKxdfgh43D+J/OoJmwHB+tt7eukjvJtB5r5TsuLyC39EhSOMUHyuXUlAiiLLIeSW
90K+VgG8DPUg81gQ1b9ZaX1J9tug1CBn3dS4mRrZvfSaR0d9ckYFfYgxY6TzeHtVV8xRAWNsFDw9
/yz7sEOjKE0fKw0Jtf5ZaHeA9LraEdvXyplKca0Ve3mm4eX7r7WLTuwA3DeIpMYt//rPkPobwe6t
S5K1bGP+5OfH+dzMwiUlCKjRDBkbV89+jRFTscZ9VX6TELv0NmFIquGpdhP9vr2TV/xQQWaDWhb/
4kzMa/9w4fR5PVhCqjauuodJ6FP7sAYeukzbWNUHA4tDDWOn1cYRBiANc3RHsvWNss834e72Oq74
+ZmZ+Wd8WIcXJ1VaoYrshojkqt39XIvyipXDdMURZgw2L2UIWZgCX6xFStKiGHOvcZMC+gzIZnoK
oF4Guv/ZM4qV6H7ly8wiK2hOgkGh/LMw1nTUec2wb90xyn5P8C1FgOKqSdpo/dqb+EqiCxnaO6wW
BNFcnTjfvWYU9V715dYNjv5Tcex+iXdoTO+bu/ih+et97Vb28UoF6tzeIiqJqScMkSi1brNrjmQe
r+qx2DKvdoTf9p/94mxl8y5/8AupF6OiUUQsqW+WX/6crPj74P87HoXqETgvauQUuKjVLsy0mp7k
pDGt20ePXuRqiv9SaVtBuNOrv3oPdY9Py9GSDtGUQiqff8r8w+11vk/2LKIHpduZApr7Ez22xS+Y
RA8O7DZvXctMIAK2e1GxA/9ezneedpqmzZRkTmXYYwAJ9qmhBldYD2u41Nklb/2GRTCR5dwbp6Fr
uQUo1TYPrZI8mE19qKuS6Zjp2ySu6ctcOfYwMegU00DlcBEsYmbeynUPWrt15fEQjH+yIrCLfLey
tVcC85mRxeOiy+DPN+OhdZP+vjNAWErOoEEGI35Shn3iHyv9S/hy2+b8tS52EtAtPgUg7CJJz+Uo
1VN4aHHb0FFQ50TcL/viaWvtlat2IBeGR5JqJFDf8+Mx6VaQJrrSumFk/eiRUDQD4WcafRnVNQap
qzEG0Yz/NbWIMe1kJD2o6dYtdqQFzaYx7aLa5fmu7e0g2TAeVDWb4dua9MmVTI+jqSvzyA5AVRRd
FkvsImkSC5ZoRflDGD82bbYtIeyglbMBT7PtJ9rh/Aap8yBbG97ErHZvf8x5ZRcf88MvWPiPUA+V
HiKe6iZddYrk5k0L1r7j1XPwwcTiO7aRafUZkCoXrYVtLQW21T2o+so63hPwWwtZfMK0LUcYIbGi
HMLvNQz3v38Gkh1uZYjmSzsFiHTfHRLKx1RRv9KSrw/Fn/xnNjg68xNoXNIDHpzozyoOZW2DF9eJ
4gVh7re41ihnm07aGv3a/l73XmgzGXED0Ituw7kXSfADGojCIdwu22rMiPkQbKrjL3nYtZ0d/YiP
8qfbTnP1ZH4wOP/5h4srVGA7CvV5TXfJcdiJTq+svOkuu37zpfXBxCJct30ooolszVeG+pqUj6EP
5YuD4GDR3FG6P2qJfpeFjspcFLNST7GpPfi6b2tDfRQL+vpqZ6vCaGsIP5r9SqXlStp49tsW2U9S
ks/1Jssvt0VTUp541p+l+I35SXvQT2Mlr7woroYJ0L6UXAwAK5K48O2gjttaEfzObZtP4ggwxgof
vXBGaMmP0/Apo3A/UQNMxXpfaeJhCIo10o9rX5z8AVgrcx0kLYsnoQ7326jLU+8KfWUr/r6We1up
fqlryizXYsUs1Yo8DANH2hJHmNVQAMWW1JOlUGahtP5zKseVtOtaJoCYI8wvMCXNPH7n3qugo1LJ
RjS45VRuI/HBkLdDcxoGb1MM2zUh5Wu+wlgwY6c80mipLeJrarWCJ+vp4Apx5/RBtNeYzyWil012
30WGXcISL46b2+fz2lvgo9FFxK0E2vBJGg+81v4E8c4wwFR91fMjD7fbht77HIuoS1KJSNmMJgT6
ufDMvoNRP9exZOS+U4W1k5nVoRWbV8bnN178U82+ZY1dhrUbMvqKKvdel74V4Y9c6L7robmfIHHT
q2w7SIlTKN6uRGC3fWlKhHXEdC2zv+LEYMQpBoDEMYyLl4SkBQGaPnyLVDy0+Ub/ikSkP2ytMXHS
5GezTX+FzMD/gbNu8H4Fpd2tFHbmzVhu1kf7izgNB/ZQAzrDFyL5WBrCiznka6n27LwXNuAbEQmf
NKiWFVSjCqVEK8vBnbgEUCj9bipPutY8prkbTKZdM++Vt3+By2+NSVvb4NmZl8YhhZ8b1sC1qcad
n6yk1VpV8frRTVqrd2RzPIgoqDJJrnivQtj9FBXIq/xG2IelXG4DET3s1og2wyT1K/tw5YxrkDoB
F6fqTp1/cUN1Aq+eJo34Jar4rcz/iFZ7QpnY6QUm376L1tqAxJW4BdqRLj29Eco+y9c3BMia2jfd
SOuxcCR/OKjFtjN6ZwgSewogRvXvgPaNxY9U/VKVllv9aH3vLonWmMsuRyFYMnBv5A3mruSF5oiZ
1Wbi19PoNpkbwQXXBras3Bvd3jS2Y7PrDGtfwEEFA/lxnukVw50IN630J9P8FW+/dmsxPApuhB46
ylXiIvR1pmz4rTiObp3ftwW5VbGxOnsCePkkd1vjcTK/Gv4a4841F6RvQ/eAfB7IwOKMecI0QgqZ
Tm6BLOuAcnDQopWD0tNEqwBwpUmBUbZjf7ILxOA9w1oryF35AgxgzDxtiLTyBZZ1fD3Mh8rQlMkt
oy/wmj7UP9ii+zKySqfsYYryCkcQnWK0GZephIPfQhPl/+6y7HcQ/7wdni8DDqyD1I9hPeU7MDJ7
fh5NZUThXBYntx2A0+rldIRZZK0jeBlVz40sMjUpzrQA+YfJTZq7HOamgg7XdpUM+5oVsOoQR8A1
w6W9uNKCrteUqqlEV4t8JzdkG4Kbv0n3+u8bxqgz3w2MMPf1HFY+JLZmhH6oJpSiq4/jfS8boa2k
5vNtG1cKTIy9c2vy3mRuy1qeC6ECQslMpOgG7Z03HBBZC4XHJnpKvJpOrrJRLN8J1LWx4Gu+gJ4e
HWqAdHM9/HxpchEh1ONhFRnM0YaTMt4aAMVX8vZrnwmSWMgumBab+RrPrQSxoSVEJtHN+fur2NsD
33tB0PtHEYTb2/t4dUEfTC0WNFlZIjaJJrqSOm278RE5g5XFrFmY//yjN6B/rJSligVxBFpY5ral
JCu5/eXFQQ3lHShP5wqfWyTWQRTKRqWl4oyJiRHzE8vHXJpWFnIF0TRb+c8YM9OQy6wgzLu0LQxO
T9ZBVWfxJmpt5U7eZHfNY/a9WDF3uW+UpFRKGnBSgfhZ4nyMoO4kFiW7ProMTbVPUCW+/e0vd42/
mjyDiiZoC2Co51/GqgWhjupEccUJrF5SbXsm/FLwWbfNXHozmRQPrrnhzQ22bEAMFSXavJlUdyxg
2BGPDdNNk3YXxmt42iuGiAXMG838ETxLFjHUEFK562NJdbOm3EV6eCo8869SM0vSpF9ur+nKx+ER
hyAcFLEMqiy7pbzfshTZFMPlprQD8XtBIL1t4Yq3AWADE037kN4vYgLnX6cZVS2bmtx0DXB66UNT
js+1JxG1e8uuozZjCET4oYU9iIvh0UI/aOUHXO4m6BQiEOMucyxaduBCxiCHSQ0tN6gf21ZE3eNR
ryjhhSv43xU7y97bMHZ+HXSB5QpB5HhhZHdgfWXr2CU/b+/oZTY7LwjtT3aTdvoyuxxGUa7GLrbc
wnoc5TsKBbYH4W6b/ZB86chA+qfb9i7nfWf3mB/gDGkwI2YsvmCua1kMwY7gakED3618qKU7Me9P
lSkypN05EOHAF8bM+KM1PU9JYNfC76JXSGRgjwFCG/57Wnf+g+ZP8SEUW2YjG4loCq78XCa28FVr
7KPXOP5rdtc9Vo/C7vYGXNlw0Fww8NCFRxJjueEK/OJzczw4GbmwmYQfcascKqHchh7CKj0QvFUo
94UvYYiJRlICUkf0V+c6wocFmlrve7JfzmIfL9aIgIrgU3LuDOFvj3L67dVdtzXHNJ5GOJR8bqup
2ioNzF5/ak1tvAvr+s2sUQusysrYRZqSrGzmHLzOXoUzpQtDAmDlyYt5DZybqwo0cZtKgw2/2xQt
kgL6vqu6F1X3PutdvGbtouAyzwrPMyG0JoGziotQ6heF2tSw1Dy1xlfd+NKV/r1W2Y1RQo1O6Uo1
HbVd29DLFWKT3IoTSn+N73i+wqTycsoxUF5U3QQPbtmcyC33VedReE5GzdEshsxuf8PLIzqvk0Mx
D5jRW1rG8T7OpKKNG/OprKCAxuYhN/R6n/uidADbca+0XvQQxEKzj/PsW07JwYGGrrC1YNJfcqtE
FrI+gUbyXE+fkk3ZrdKDXVzSKq0+7rL5u8NruITMGL1ghbDvmE+R0DANDCWZ36bQFKQvK1uhXDgY
hmAhJ7MlXEEncb79qSB1iKD6MPE/st7PU7OHr7pDUbd5YyTGDl+Uv+ORmqLarFU8Li5TljjzrvHA
ZVIYRoZzy3VlqUHXFpDwR0m/kyoGF5n6M1dyxMsBBczwlCY95N3Adi7SHc3yC69KVOvJECv9++i3
3DVSoFpfDXmqf5ZNSpAee9/6OsFQUdqtF8a+LRBrit0w9jCTtGFgJIdgyrt9Wpn9mo7HtW1AQAc5
b7RCKAfOf/4xePm1mLaztFM1+dMD2le5Hchjv1/5zlfM6NyAzCUAGqbRsdgGPYeHopY9hsyNprif
SP4tW6picDVoydr6pOf72BjNrRr32pOkAJXO9MJ3mj5tt4IZGduilRPEluM17seLmAOwcybCnquL
M1/bIsLV5VDEYhSnbirLybMaBtLe95Lm2fOl2glCZh2ZDILD0yxH5rJgxri9MRcH7d08aqezziTw
4+X2B3BUt0XAGJKRWpusE8NtPHkhRc3yn+GQOtHGJHPUaP7KSMOcf+mxDBOowMzghDhM/ztJSfC7
UKoOY52IjM8E7Y/bS7t8LGNw3tx5bGB+ti5e5LGeaW0S+uFJr3+pw2uPxjIEm7vwrZARbAvKnSc4
grrGQ3ZxQyJ5TMjCyZjGIMIuPM0PEHIrYzM8ZYpaHeRS9nfV1KjbWK8LOxyzNRWKi3xjYW9xI/co
yhU821mlcV/2n9AljRkC0ajROimiarf39P2pf3YhY42sBtAzsx2wGyyjVtMESU0l+tQ7iMMdrG2y
6TYQ+G7MTbKBJxQSc8HZ9TRFv8m/0lMrOVrm9Guw6NnK4lfM1Jgi6SxTuYjAn7uSICE+2TIgfUo1
inIZ8rxRB02Kqv2ES/VnHPjmSh5y5aOS0hnzZM88SLg8JnKrqkLZJslJCR+kCcnu6fQ21muEQ9c8
9szMIhhIZa2iNJQmCCf4e6bCjMy/l/xwn8fb3PechO53q5iHQjJXnt0XUYh07uP6FlkIymDJYMRC
fBIRl9eG+yhxywEmvRM9KBtSfj0qtrc96don/Ghx4Ui9EDcqhzM5VeOTYFUbxET9R6HYVWjN37Z0
5dtR0UZJnpK+weN1samGgAqkHMrpSa0oqHfhPg0/K2n/NMn15ralK9+PSwZq0ZlIiBxrSVJhVpHV
THKcn8bcgLtMc9jHcHCQ+IrSCIUjJ2OaSIsYilsxPDv8+YEAxQxOi54Fw26En/MD0Vd5KPfGBGVP
3XwvB2ec7JqyvbWTg22THqWktCtxL4XJQV9l07vc33Pbiy9pJQ1sYKKE7eElgCYwyQ5p6zvjl5U1
XsCVmPjhATs7qkbHcMlznUV5Y0ZxmZ8E6VRrkNTW/n7wHiLrnooxNVGYEk6a8Ou21feH+OXO/tfq
fHI+5CfjGA5Gluf5qSPAxW/Vi/Yzfo7c7l7dwFLr5HtQ1Q/5TrxndNcdH4qnaJvsp5P4Sf407pud
dlw7qpfx/mwb3n3www9K59JB09b5SWqEjQAvjzaoTlodJRGhlalyUBn9dnsPLoPDucXFjVYFQ+SL
Exvf1c++SJifHrN6V4absH9Cn5BRi/1tgxdJCVkaWBQO0VywhwbkfM+btMg6Mpb8BDeQ00nCxjfl
Q5qtKPVcs8Llwf+406gEzk+DDxtp1aVplflUnBTPJssSvq/idy6rWXO6ib8iEkk5CwjjuQnPHzKe
60F5EjzYk2hCdJseQVVbUWpl25T8t3qIxU0+IL2aKEP6hXmf1Kl9ozje3tErZ5SOJiQWzHq/P6rO
f0g2eiFZi1acQrXnvTarnd4xSwJF/BphxZVdpTpA/xjibPrk5uLb5QWNWspyxSlvRzsTh1MFDi1i
cOT2guadWxxL3k4ghbmPKXksZ0QsNY21qUvLk5kl3a4MRIiq22lNQ/yK5zNwSlMW3jpqgksrdTCV
cRWO5Ym29U7z+juoKp6jeyEcv0mC+WNMpn3pr5y2y94nScZHo/OP+uCXQe+PbW7W5WkU8mMcfS4r
qmLVXSp0dlYNtqG1AMGPQ+FkgvDmV+Hp9s5e+4AM2eKy9BTAuC+ORScbQ5B2UnnyGm3XDo3Tde22
EfKVu/KqmbnGQmmcptXyxvImalpWoZanQKChW4KzExpzNxb679vLuRIuQS7/187idjKDUOvBO5Qn
zTjKZcUw/KuUQdn+kCcuc/kr8K75b1u6pTlTzc3Dqcy7Lb6d37ZpHGhVdRrqrHlW80j/3Oax5dA1
RI4ql4ttJEVrJHfXwgygCR4c86TgJX2UkVBqLdW0OmlRcBAbDndpa9Ivaqux8gl2Lt5X7ZTthWSN
u/LK5sL3TVsVgBKdT22xuRIQBbOAFek0aTk6iuZrV5r5ZsjiZ42B1rAxDccS6ITe/qSXZ39uDsgY
5R1CDWV2rQ8HJAaEkCZCXZ9GowIxISXB51rXo+fbVq4kc7NMKgmdRnWCUu4ikmVlKgphqrK4dIwP
dTDqd1pphRtF0HyoeMT6U172w+dIaJnf1lthF/P+Paz8iPluPXcofgT1IYTr0ACgM3a+Vj02mziR
rPqkVKVso31Oza2yfkjQCR+nEWSj0c38IZ6WOnnS5tvEryyqsdE/D3DOJSSqk7ym6c0A2Tr/HXkN
VT1Fk/rUUonYAh5pDlOUlisX/7Uv+9HKItPozIqmVUhxEQrafsubBdK1sW62tzf18pDOa+HinTXP
IGpYWPGY5q7DlD2V2vJeabwIKif9VyQHe9/3NSfQ2xWIz2WswyCEGJgEsc15Od88uQxTRbAwqIkj
2uaB9EuWvJyR9cpYiaqX9zwPYp03gAxwaUYjnFuiwmkwwlg1p7r63Q2fFYQ207fKW4mpVzbwzMr8
GvlwADMqv4NS5s2J0h0KJTAU2gFSxbAcQsSbqTFjIZmxRliz9A3SEZrCtJa4j2GUX1bwxoqJP6vV
qhO4md4pirKiQB6oKw/hi1i6NLNYm9wU2TSUJoB2s4YLCjIkdLH7Px4ionL9bAR/xrE+MumS/6OP
LO0urt2pL4aEUnF1svTPfbRvxrch+nzb7+dY8TGWvJuY95BMlFbDMqD5Kp3hpPbrkxF/l2vE54GT
osW+ZZwFLm+ma1TNRrd5JVq/K0ovzRI5AKvMHAeUvM+9pZzSqii8kXCt7iI3fJO/6a/hY3fnPWR/
Dce/y6kYoUrv1MfEv4uGlZCy9FWZwQzCFh1yikVzW+fc+ojaoOd5tFXCxNZ+ZX1wjEx9U0raRlet
ldTpAnm+NLaI1kUSyEHqS83JSigi7USYApDyy0bGzjrEtuxJiMe7YSA6HdRsMPStIGd14DRtBUeo
ZmheuPckq5un1ws5OXhlbZhOEodMx+khgt2boqvF6SDrCTgfpdDrxCmnbvp720+WQYRVAADlS4Fq
pCuyZM3iXenrTTJ1J2Xsor1A+2cfj8E9Q0jRwRurbO2Ou/KJ5oPNVUsxDwTD4siFRd4raZL0JyYD
5ccwbYS3ekyNox72wdYTuprwUkwUFsW6c5S4EDZFocDjq0edw/NOdvJJPkRFQa1REORjhDFSr3R1
4mZZgGBfZkJGnSl7sixC+bkr+cKoDlAX96eo9Sxbl/N7zarqb8kkVQ+JEin2QJlwW+p5eGRoR7qr
EChZAUZeHuEZ/TW314F/ccsu4nvWZ0qR53J/Cnu1v6Ps8yRApfBVrYpmGwpD7rah92b4ypNUdGt8
7O+tyPODPLeQiPxU03nVLsHviTwm9NGV4RT5culWiTfsNFkZaR8Fk0OOIu5ihZHAVhK6B2tCbFdP
u+AAzLvYpn7R/4iSKHuKG0V2ol6AnjPRegoYKL4pQ23YcY98YxKUxNmiMu4QySthberiJ+gPe6ex
VM/mQQTJbO5pji6On/Rwsnad2PkHodNfqrzsHAY+twL5od2nDSpUWZavPDuvXA90Y6Hvhbp5zvGX
ALzMj6v/4exLeyTVsbR/kSV28FcgiIjcKsmlti+obtUtNgO2AbP8+nkove90BsEEqla31KMpKU/Y
eDk+51lYpuXjc0b/6RsjTCeYsWafYaN18krjeUyAxjIiJIKv+IW3t+XGNrkIvboh0CSGH80EV93a
sJ/sMnmVjv51pOVTq+5KgpL77XBX+e+y3NF6X3jv6IhDm/5yubcc2nejxsZnvSjgSmaFBUR9gZAN
mGH6DekCs2vOhAO2klrRTuzry/4y9mqdW7XqXenW47NyJ7iLCRBzZiNU7NiTH1XiBgZNwqmGfofV
lschj1zNCwCZNtke9HFr0v+8bqBGC2bJOnWjhTYrMUp876L3wULVkAcocPqm9jcQFzvJx9aocUXh
x6ICgKb0asbdibZmq2ZssIKg95jY+smWVP79OoLM41KjMfF+Alfm8rt6ZlZRr/DGZ6eyY5XBedcC
QfCXRSH98r7zHTemD004C6BOnFc4O5d//5ApNm7aoYnkTM95J055ZvvS+yymswVizjQQX6fznd3S
TzU8BDP0nTHWiWZ+455a92cN4Hct2fH2T1rn4ji78VBF0QFNLBTm1nM8jTKxucjn5zSx8Drtxxaq
uYAf5xMu4tuhrj/ngpcEnwKDx+W9fh1T2Hma9VzNz/BxHfwcyf8hacw6vB1lI+nAVYTjCNo3AMqj
CLCaY2XXJM2l/lymqjswlndnrlmNzz1rOA4TMeIJjXuIQqdplArTDcGJd0Oo63qhrWZ11FniPpS0
qaM0q8Rj1zD96GqDG2Syh3tkpvdmTCHku5PwbuSFKJTgaLFR6gXLYq2toTibPOUV5vOUViEqFtYh
C3v62+p9h0c25NemoPDhMQgZjDyEwGL9dV72nfT5XjFx46i7/CnLl/ywTNEXd4ld4ac4d05QR1n4
LH/AXTYSe6nOkspcXqHw+kAeDVDG4nm/lkcx6VAOulmbz7j+/Oog7vSwiH6ad8l9HZSvtxfGxkpH
LLz4cJRC6nZNZ5j7RksdHbE65Pc1/wxDVUn34EvXueIf85IFUovlB3DQ5cxBIlVlbVGZz7J8h35f
VEztgQ0wlMz2pm45lq6mDumcDe/wpSmwipSbpvA6pzGf2TeHnNyDOE7FsZYRamrkbm6C4WTrfrUn
Nr2xh1EHNUBIAiZsKYdejq8YcizSfLafpe3cTWKyAtsu6eGvvxTO4cX9c0HpeGvFc9MYcmsspffc
6UqGbtkxf5LyYe7yPVP5jTWBdffH0QaSR8hkL4djGYoZY2p4z4VN8tB28y60eqsKaQNZm9uD2pg5
ME41APYh9QY62eoy08y2q7LC9Z6JsBxYmRge3DrHPWe0zQEtZzkkKIGgW0dxSWt2fCTec9Wa8qyQ
hea4RfriSwdLk/j2iK5iIe9dvFmAN0AZBe2Ny8lzScoZzxl9bg2ticskbcyIGPBE9yXIebtSotfh
AJZBT9eEfPGyKFY5UA76m8ddlyDXZz6FXQ5NvrvmAGvf49BXvlnOz5OILPC0HSn8VCZH/L8OiqAt
me6gla++JdY/9h3uSzCCgCJefUt9oHbeKpbGUwPZCxhZ/S7ndM9kYCMIVMchSowXIPgG67KcJ+Cq
TqiXxZ8OO2fH3l9erXqNUB3XPv4yMo5g7xq7OgEXGMyHn72cWx/uDrfrmwq8xiye8i84Sc629Yl8
LaGf3UJTjs2RaZ3t8o1nT3U6BYZ8TA3tfnQC6dGdpHnrh4BqgOWClwnQx6vlqelV2xY4jOPOKk5Z
zkCikR0HNdat/TLfY9lvREMdDv/FQxDt+DWpiiQ6YVBmKGKhZh8bE6BCFWoZZNsPt3fdZiBYtSAL
xwUCjNrl/OLM5WUvkyL2PHI/z8OJVvM/hVcGbrqrhrBM0cUdY/4xu0FfwQSKAi/dy1h2xSwPJNsi
zovseeTfqvmoqdeeHdX4j41EUXP8QoftE6gcM2pmQIuiReBLuMIX/zqEPd8e+ZU4A04bFGDwLXGL
oxlOV0Ovq16fWk2V8YTk75i3RW36lA7c50N2Rwtav4wjXMYNiqp1oTfgHttldh6UPdxjKrMgtdtd
IvTVNYxrQwdeeaEnLtq/y6n1cblTDlPk0SrjZGBvsPX8VHr9YdKUb7w10gzM5lijrYzsUXlaBq31
2Wd7z6TrdG1R0UOBSkPPCa1ffZXxwpSAZR1cweLGuccT9qkoY1EeM+vcuOfWwDIkwLlopX/7c2yc
x3gDokIFfjJqmX/6th9GDiWu1ENVpYyRP/v54hTAf/fZHi5q46zCDY10A30QJAPrsaks1aQNqGSc
694YiFrDs1N5JLw9lisIOJaWu0iWQ9oW7s+APl9+Rl64VmJ7A4sTo4LLdyRtlO+z7lzbR5PUEBua
AqagmNGMvt7lofTuFfsFtGUoAQizyGOVlDv7/Krv/ecnQfMOud1SdbRWX9XJbG4nHUCwLGOvNPHO
qpE/7SGya/pTcBVMSeKT6TSZ/8Kwsyun6PaUbE080thFyHppSa+ZZ4QMtaOarIrrEThgfYSJkp1C
g/d2lI3TDPoUCzwMroYoIq62dFFY9aBXXRVXMLcyRX6e5re5Kl5J9V+NB9gTkNgBgEXl7vILK/Qu
VWY5mM66gc31uUvHnUW0tSFQg4TcBpppGMvqWs31eTCNPK9iCeZA0A7Oz2TsoTtO6j3O3taOB/gS
HDdMHm6Cdd5aMsCPesHreDpqEHIZnKicTqMTJ/lLbzyT6U1of7/bIYcHEAuGBzTSWqwY4Ne5qgCP
j0tl2DCbVMSnxDxrxvvtBXFV0cUuh2U2rmzYkOjGekFw2qRTYxV1bJlvHZSEAw0FRfreQbFQvkhD
7Axr44a7CLdKKhNZuDOb6jrW7AbqHpOpwp53/+YTRPGZovLO9FLy92seMVEEQQ8GXrjWKqajWj3R
Z8Qs9H/nnkW2xQN7jvO/hkIv2Tmc8bCvkCzAQmp9qCVJRSzW1nGaB11BI306jO+gm9WoImh4BN/+
cn+0kVbZAsLhv3CuwXveW70Nk9orYFdTNXHB5vTBzK38kHSlejbaegy12WuPQ6qNYZeiiyi5YUVC
GkbgEgdOI2k5RhaK10Fjwy5NErONYF1lgmhv0WAsuHMW46gtLhFZaAyO7RdZ0dxrVaufaDJA8i6F
31ftdH0kcV5FOR2nA+dTeZYFLx5akdu+AnvgnemzGySYFOA/BxziaVa/lEJnR1nBZ1z1aDYS0YUp
MbI7lLb5nYHy9qd2ljBkcfv+eHvKliN8PWMmmu4wftFQLqDLGfzhCpUGbhv8YxNPVlUdzUSvI+T8
Y2C7KDGPFdMjJV35Tlm/t+6vC/dYG5aGlhYSZORT6+w4m6nZVhbebT1kGyw9ULpx9ObzkMejfSxl
EQptue54BLrz+faoN8583Cggt0D2Ek+5q7uWeLMnuqKJB88DfeqzynnsLmfyzj7bOko+xlldoIbd
Gw3c1Zs4EZFZvtefNIv4bvLVWyTD1T/dnmr41lnyMd5q/Xfgt6cA3zSxzL976mWAUD29Kxkqj1g9
t6dw46pB6QdgysU0YYFsXi6cxi1ToIloHQsjt87Ky9F58eCkPLDu39uRNicRirGoMUFK+8p9LlFV
w+oKg7LUQzPagYdGuVNkkNf7iTL3F6DG2r1KqLE1OpTjwYBCzgeZ9NWHI1Qh8VQEB2QW6vyc5pnv
yR+59TYYvW+z4pBWJ88uI68JmiQLByTchW+f8Cr1S3KX9gGybCMPO/owaezOUfB6swEv8d5uT82V
FudyvqLMgvQf3wKdwNVB3mUezQqKA4+HC1k3AIC0kQES7fSgnduv4LfA+S2TPoi+r7dDb32Vj5GN
y+/v9rOXJ3bZxHXnBXx2opaX4YzeD/GGiCfioInsM2hwOztqa4WDkrYox6KJAb7rZVhPVHpmFryJ
PdAiWlUFWf07pz8d9lbQl9sj3DoaP4Rap589b2opDcytLU2JqwH6dDobHj0HQE9zNuQB6hjwCGfV
npLszhjXZZcRPaeatA3O5LF+nZ3en/QHLng45l9Z+ev2IDc/o4mDf3m1LeZfl/NZmnU/O0o2cZbk
PhefGjDAy0+aVxwMmj8N7FGTe+WZrZAOvh0QfAA4w7vyMiReWgZ3+pLHM/TxIZ0mTrVdVb5uCitg
2TjdU2WnPjr15JiN83jqsqyJBIULxmDOUCd18l/zQPuwFVZ38nTFTnXC1cnAFZ/oWRXenqCtqwIS
TGjjAKSAe9K8/LWKagkKirilkpEqkPCq6uwx8ILThqSQZpR7AOetk2d5bkHjBwRM0GBX8byZs5lU
PB6j8xj8LfN+OS8+/vXVrp0ZG808wV83vTbSh9ey+sbsc5JAiAd6k8e++aG8NOQemCrx7Xn8Q8ha
ZxowOIGdHZD3sNJevbN6XtMJm4jH3cwPSXkPsabXzqSBlXsHYfSvffkLcjnOeDfKF8F6nz7P7H6y
WYCnMrL94T7TjqSEG9xwB0l0SG7fpYVfkT3Nm6tdj44y4FhL0R+IkCsOgjYXTpMVhMeOO0GuXwRj
8uiph1bTTqIp3lBcr3du0q1nNsaAcjv6KGimrPUJMmtsKdVGzIxK1TGTIx79DNQk2JbNQSENdpfh
3vNHYxSnzranJ6OYqmNu9jREO9DYWyPLCrv6UDgMwJlaqutrUI3VC70vCeexxdOD0E+t8JP0XLt3
NQnmF9Od4ID4VP7cWR7L57+KClqGgQ4kBE3M1cpEhWzqZq/msZbrEYD1DUQq0l8s476X2v9KPlaB
GL3vZR2V9egTL30chiEY+Izbn3xNIctmifTEye/WhH3TrnjM1qEFMjowF3jtQpRt9fM4nLUcbex5
PPDhOzJVGpAW8hGWV3Vng0MKxSw9wMMUsQ6kb9qdSsiffGM9O/gS6N1A+GvR/r48FTqvr4lXCw5l
0hmSoWKsUHMsvLT/RvHeeRiEkyxslhnulNhPJ6UExNKoMttzVxQG9yc35fea1aZfeN2jzY8FpR5G
w+LD0j2Dfnhllt9uf9HN/P4PCB2HJ+gaax0Fp9BSwS0N68iY7hp7PDsi8Ysaae+QHqpX07nPkmCW
VgD5qp0sYas6gccFVLmQAUJufi39pUM1rylHA/P1tbxnvof/mOhd75Uk/o8x/ifO6vrsyrF0C4o4
TvXbTR4zb3HyeGH82yy9APiFA3V83Wuf6F6mf31NYJcsMuyLNA6md3WaCtaK2q2wXXLAEaG542a/
ql0Ww16Q1V3kjYyifo3bwojTufHVW5s8poPnK8nDojhV7N385toPJfJNAMnCBkko2ckWlmTgcuHj
dQiYD/Ax4L9cfUhhi8TqpgHXocUis1JvStsT7dpYLHgJwvcANUBgALC5LzcXhMQ1NcpKxPqUBSV4
L6yxfFBJznn1kKUQ+HOnQGifm2RnbNd53mXc5d8/vL21rByAr0Rcx7mf5d2oHy16LNzA3AOObX1H
VAUXEKkJQuoaIlc1pkfqtBZxa1O8nbI+CYhtCvBh01209vU5jkHhmsdxiJIP7PQuByVH0kMiV4q4
holr3lmPHLbw7sLmS3FdCX7iBbk3EsjX0vp558RZcrH1YoFkJ0SOoI+4oJguY4tknsQIclhMAZeF
sgASDVfLHGAPC5+CkzmKqQlbB0K9RduyQz3mMvCmoT03rYQ6MUy8d672q2QCdxncbh0L7RGgatYl
jgSnnT0NmojN2ngFOvbFUTXm3/3Z2NO5tuqTO+6dfMtFtJ6DpaKHoNDxxea5nAPbUNCqGBoRq7Y4
uBlMIBx+noYYZXRDTOGA1BqNmKCEom89wQo0mXfGvLXYQCFbyrQLZ81a/QCzB18E3ScsNqdHZskc
aO47yBxgDLg31uvcHDISH0ItP+XDBiq6qplLHZ4oqpm/j2OBVOF3OrDfKdfvZlcG0hwecocGmjX5
Y1ndt8oK0sxF/qIdJ/s08j3k19bY0SjS0QtD5+VKlrEvBRWly0QM6RRfY5qPTqziewnj1rChCbtU
b+HSjTfJ5bBLi8EiArWe2EnUseWG32r0X27xE9QKDjtbamM7o0YHCNvyQS2Qci9jWUIz87GnMvYS
chAaDzTlxayT/lihOjcr8tY0BELRonx0suh28I2zH9hzqmH7gKMDxNRlbHQdGhfCkBJYt7fG+Tm5
OxnKxjyixgMilwEwIK7Q5d8/LB9uaPWozb2MwaAmBhAd86PBHtM9wNLGorgIszoRM6vvua0jjPxq
htZz/3Z7ljb/PDDwQDKgFIf+9OUoZDuZ/dzPMmYg4WjsMEGaHAZf/0UQpJ6o5qPDDF3DyyCt5uaM
A3Ubz5YMRAaLILTgh7+ltC0kGMBr/jfKarGJPvX0qUcUGVr+zrG0+bH/87fXXR0tVx08DvAVikpF
LiOBZv4Wxg8v+28W1Yc465wp1XLBBsSZu7OXQLgplT4tjrzcO2c3sAjLbAHlB/sCnPXr0j2p+2Io
GgNbkwH9APEcU6F/UPk5AQTJp1Bqhq5ufUT2mb0r5R1vr4jt+fxP9NWyY3ldDgIGqTF8eALTRInR
gQiygjIAhKhvh1o+++pKA8UC9zooQygZrR8/9WjlSdOyFovP0SJTEHYkhoIqN+AmbNA5tCANbfGt
rx4dANoOt6Nv7S8TWkxAoOA6hSnX5dIH3qvRG5CC4km+gGsTMVX489TsRNkoAiw0S0C6/tgqARF4
GYboddsbDm9jkeugPwoVNaYRwbfr3jb6iKbkgVcnSCSdqdOHxWxGtk1Ot0f652V/NdHQ+oTDI4jS
6J9d/gbDhZyV7sk2hn74N+492sD1a0Q7TJT5sJfsUXDhNQntwfANt619oYsHMpunTKaRst/0bK8Y
szn3eOAgZYVQGIA3lz8oSxyvGaGpHYMqNtu5r0CgzuadgscyqqtRfwiymvm0mcAF1VUbEzIfJ0f4
3vRkyh9e+qJr0GnZ+dB7Q1py2A+XjpcVBmHA7MWk46Bn9qU/OXFlNHubZmt/Lm/D/z916zSMaaRA
Lt7GXeJb9Rv1Zr8zvta7x9Bye13PHqitsMaCSuw631cat7Ie1OsYryS4GxmHNDtD8slvdesw2TuT
tz2o/wRbLdC8auzKThGsdn5T+i313tG1NlE8vr0Rtg6cpVkNfQ5gZZ31shtFg6RhnLpY4H2k1T+V
/VUBKjiMR618M9L7svl6O+D17l8AlnhnAmuDQrO3fs7nppoNG6axyNpFkA912NrCFyBeAGBPtVP5
UPTiaJe5bwNp87dkaCgHL4CUhe0H9Jixpih7U5rmZYPaFqPvSOgK2fmtMv52TlFXhXA9aHZIJyF0
ufp0aTfZ2uw4KFj0L+M5PfdO5CZHndybTIXZHnL1apetoq0yCVaSvpw0mwOnF+tJHwxW7gtjD1B9
3X5bwuAFsnAm8PXo6nxya5oUCfV4LAjqMO7giIC54m5MNeLjDWY9D2YBEgUemqfKq5ujQQxy8Fhv
RnLq7nFbCh8lniHMlm777SW1OQNAky2vfuDx1hkbhSBomamEx1lglb/k/ObsKc9d7fxl8B8irOZ4
YgVc3gpEaHO8J3kdmTgvme3DZ/bRTHeGc11pu4y2zt96YaeybxGNcVBQId9tFV0AM7KgbLxHrVG+
RHWxKzIfp4Nw9dPt2bx6iqyirz406YaZdbPLY5skkMN05iTIXb4HF1j2wMVZiiiAbqH5g6PHhrDW
6m5AkuOpBGP0quPMT4V9UgTMyXOF1p+7sx83JxTXPAygHKQdVyRwk09FT8dSxDZkNEA8/+XKVzHo
B17C/zOUrn5op6Fbem4HiFfEt+fzuua2DBU2Q7g1oHwLGMblUOsJwmKVxIRmFjxNmt/gPISN1b1l
dhOPBXlUrnUH3Z0XZ96T97y6Q/5EXnhO4AyjsLjK5+amqXS7TEXcCe3YQTaL/JAtPUKQ7nx7jFs7
EKAaHQ5bsHKD5OvlEItMQo1IohCiMTiap8Izg8yTgEmgm7izO66XJ/YWyDBQulvMStbdCdVPyvIa
XcRsZnMwusJBVtHteSHvRVmlLk1NbNXljohHI0yIL0R4e8I2liTKk38kCPEERJ9ytf4JYw7uN1fE
2VvbF34zev7AjpB+nzIzcJJoFJFXPTHy+XbcK7dB9Jxgf4mce1EFg1bH6iQbO8st9DbHW0YawMpk
SHvtEQlTrnFyhNiLgW60U4D2Xw7hAPkScG3hhgRiBLIDxd4B3IUkYyr5i2ll40HW2tsMeerTBJfU
YNCGKqqIiESiISuytJfGSrPHcnJNiCyxAUoxlopy6UGq0yVyZ2Esv/zyRFlGhg2Ohis01dY8pnkW
yjNZhhKKKQ+FzA4gt0QNpMifUf/r4WztG7063J7O61PsY0xnTbKEZRQ8uOZUxuRL9V5+p597v8Kb
Yef82lqMaMhTB4KuaJyu3yo2SA6lV3GUPeCXGCgNagTdrImdt8GVuuqyNKDiDoYR8CZ4Fy0/40O6
TmrZQNiokbFh36cZ+zJObQA09iKNj+LRseNF6BAKObUh1OAHnabzUzaDJAlrKi//aToV1gpIcE3A
Ue0t2Sc+QIkAjWwuvt6e9etjbfmhoLfCcQK5+Pp+LM2Ko7VfybgqX+fxPn1PwMvTd8j211c+giAj
WZRmIaa5JqADrjDO1ENFzkieRTc/FLkK+sy6Q8U5pNmOssL1+YlgiwogpHN0B8Ydl1NfJxS6L6VE
ec4FsKkUJ61IkFrt+UtshkGbEPTrpfmzbo5kHTao0Woy7iBzFM6Nl6PhY2onaCvsSTtvTh/eseit
A2uJgt3liKQJoajR0mXcGnc51SDLdcrAJGPpl7TbmbytjY+OD1RDQF5HI2Z1lOa5EGkBNa64z8mv
avFxwMt58DUJaIeOSrnGv2hiD0y6GRTNH5CQgJwGY+xyfM3cpKA4oCbk9sckgWatyn2IuzWBiRym
co9l/+v2or9mLGN74mb9fxGd9btJm7XGILWDBXnUz4yEX8zAiqaoDJWfhE0wBjALOMij+eoFyc4x
t/UxP4ZeLc9kcDpezQQfkyTk1abiR6Z3IZei8t1qqCGwYXo7Da7NkLCxQJUIRxFSxcv5la5I62Kp
z4jybB0YjvBOByfjmFa7VMeruj8mFhqjkHSG9M2yWC9DwW9FR9sQRZFp/J4j2Q4KKzJKJ9Ttc+bZ
kdBeqNzzzblSxl8OW/guLNqmOF+Q0lwG5WmLimeetbGth8138d68T+/Fp+RMAvcABd2vBgndPXXM
rXsE4Em8fpF4w5NlFdPLjM7UG9HGQF0AbNOF+t+Ktf4ZFY5MKNSgdA6C1OWoKpk2taWPLVLdl6L+
PrYnBm4EzQ5ggh+ytA6sbK/ItHUFQ8IRKCZERWazLKQPt5ZHysKapIm6WWrfuV+Lpj/qLwyazhCi
+Ywn406WsRdu+fcP4dqU9W6SWG2stZOfwDlGCUgtlfUPaT7qxj1HHeP2vt8MiNYq2n8gaVwhplja
uKTneouulD1HqVfC4RvG6ceyrqsTHcbu0HToiyVwBtw5V7duC2SIS6EGvVU8ri+H6kmzgLKhg5lt
+yUhzdoodYsqbNKOhbcHubUyF9LVIjuCVu5aDVdlYpxkkncxmxpx6Aaj9t0Ut8btKFt5w8coy6/4
8O1MfdZLjRZd7LDEzwv7YGUvafpuCbnzzTYD4ZJdsF2QoV1325xO2bRL+i6WmggMkoWmes/1Lx3d
C7Qxb7CwpQthDFh4KIxdjijnVJadm6nYqIr5oJV9/eQmabkD3thYCEiy8FqHUeiCRl4dkIolQ5Yq
2ELgnH8HBiieM7hv2tnx9ufZCIOi3EKCg/gP+PSrN1fFaipN7naxymsfbXUfs2bqe0JSGxcLMMCg
tsKEDYthTSFVmpVMNK/6OHNgGE/6ugj40P5WgFdGFUiID3xw2p1DY3NkKJwhe1vKU2vufllUhi5I
hpj5P132yayeSL7zsNtYcrhE0NuFrCTUTLzVMQjp2nb0AHiLWw2NMDbYRkg48KM9jA3DFpC0nSW+
sfJMgDzw3Ec3FhK3qzUB+BCdjMzu47qlIpo6Z4ZKEmRYby+JrY+FPQT5Y/RL0bdeLQk7md3EKYce
VSKIfCXyoZntwHzRBY88Vr/cDrb1JgdJDEcaNhJKw+urpOVKy9LcHmJa6eNT1lV2SIk0YrAx7RPB
ezbIBIUyqCBGxLTcuFOGoyJZQonr9i/ZGjZ6UmA4I/lZtJ8ut7WwCvS53WKI9c6pjxYBLl7qY+h0
9ZvhlJ8mLO+dFbpRlQfEDrU4UL3BKYOo7mVI2vK2pRZRsTPnuDuBUA2lnucR5WWHXidvnvqu1kLk
FuQJ9w2/r1KKkoUG0ojmkj039Y3s+uLXrK4egmLSqAZHxWOn8dBsku6gHEoCiEfV4Via+V3PTfD4
+ra/01W6hyzauHOBKkIyAazyIvi5Ck9FlzdVVQ1xjYvWld53t33sKieYu9+zmE9Zou3Z1G8O+EPE
1UEOIiaFyTYisgxWWOqbeC8TeVqYVBD2cx+m7MvtFbZxXKDsCvY1qoLo9K4v3AaMgzpxmjGeIedb
xwMd/WRC7WfP0H3j5LNQowOtGaT9a86d6Srbhi/FGBeQR+/hgIeu3F2tf709mo0oaOVa4C7ZoB1B
6/Ny8XrA3UlmDFMsbffBJOAapxY7kK7d08rZOPVw28JeFxhKEILXBVVt6NIZ6nBzXCiH3MFnow0F
N8RO4nUdZQE6UKw+3Lr439VeFM4wCYjNqpjkDQCa0rf24GTXE4YIwNPi8QpqCmoZlxMmspSkaYLl
1k7iQAWYEa5bBPAP3jtWlpfhZVFuCYQcCLAC5HbaKlCJtFTpYzfE2vRIzOxBNBBmnIuXpdFn+Hz+
Vmf/JsPPftiT6b5e4OhSLe8QD75juBBXbx0rZ4aVsHaMx585PSignvpQN3cuwa1pXNhEDkrf+GD2
ateaqcp00GrHWE4CDt0dSMxN0Hm/b6/ujeUAID6aJLB0gn7z2rqqVQR+5LBGj7X0E+eF38//3A5w
fdxhKYCpgr8Oixo8My5Xg65UIZ061WLpNsOBF5qFGoozPgPdF9bVYn4II7DDONjVzo27FdhDVROv
N6DucPFcBnZbW2flnGuA+nu+nCJnhBkaCUYtyBWwCWxPe3vje6H/iy8FPiwqnWsGWO4l5WCpbI7F
2PvacHJK5Y/T8fZsLrtzteTBZkLNEAfFwjVb7d4SJSqcCdUcN9Opav/JTCso4cuNF5Td7ITaWOSL
/xTSPmivQ5B8VZeZeD0OJpUzmBpeNDL1Mg9OOMAs0CXz+faoNhahBSNMlJ8xgdDCXqUkqAdLL9eU
FquK0cDttSyUUuwZMG98IPTnQJPGnsWjfl3DT1wGYxY6anFaDUHN4jkVgbun2rUs59UHAgIeir9Y
8xAhWztXl7kkXUJMLRbVYZo/kdILYAUF5/KjaULFtUoOhvbj9uxtfCgIDUK/HqJk0CtafyhgwZOy
tIkW96MNO6a2gp5wMcx+6YhzV1Jt52NtLEG0VKHnBm0y+KGsBSsSXViWcIQeV08SDmjCdaNEv/eA
ZxrrPaWPrVgQ4zFsHIGoFaxBMU1vUN4mjh6jEp/nY9iOeZCX2Sdu3A+vt2fxWjcGgh8QO4AZgUXR
zF3r4ZmT3heStUbMiXVMxseMpND7k74DoU6u/TO1PjT0IRCjR1bdPDKVHLSsPswDP/eZ/sRTFWkJ
/XL7R22cYR9/01rSs7dBnm1GbsQlzw9zHo5JRJy7zjpW3ntvdXsX6nWxcimvobqGoiG+7pqjOWbe
jLZuqcXEObG08hPzLZcshBabWz2V5B1NXjA1o9tj3Nj8uB5gKrY4t177YueNtIbOrfW4q6bMH1w1
gjKbmDun2cZKuoiybKIP5Rm3spQ7t4UeL+NqbDC39A6mM3OQGpNvFjuqclvRUFDHPBp4+YArehmt
QskrK4XS41aHGD0PjOQRtOCxC6t2Z4VsbP7lXWUuz6pF1GU59D6My7BLriWppce5dA92oUr4FRQK
KuuAsNZsr5y9sR5ROjFw2tAF7L1uJQl7qAd7SvSYDm2YOOkT9DoK+01X33UCj7shvr00Nh6OyB/B
KYIsIXquyLguRzdIt2Q1A2rCQEFNqLe5+W3WXVDr09m2D2NDIi+BWHX5QEv6oJI9hf2NtsiSv6KQ
i8sWGfP6yijcjjleKrD/ql9TkX6ZIPUI85Qz6Zw77pr+BBhSKc0jMqeo0LUf7TgFqaPOookhb/ie
R9kDfwHj/Pa0XOvi4tjFnCxqWvASwve/nJaewR5KuCgeNJ0MTYaY1rP0Yn2ImPetKLIDSv8eGlXl
vz31U1AnJGDa7F1B0brV/oXA+kMBjllC937YBhpl+WEA+QJaSCHQtPpeDMiGFJAxzBceLxPcnYp0
Couc+67bH9Le8ycLAi9sOra7zmobx4iLVAV1XjTpAUpZpSu6GJjVeYMR9z0McBVRAsh0stfl2Npu
IGRBFApiLwuJ9HLmh8HWa8CXjNgSn8ehCO12RinDjJJ6Ty1t4whZ/j6A4cCGXZ/FbZGbmWdWRlzP
ZlhWaQi0C6R+Uj+H+A73DreX1HY0ZMmegZQZj93LcVXpaELvBB+uKjw3EjaeNSmosNEIAVJ/RMni
Nxmy+u8zCbjJQsgLjao/yPvLoLnjlJnrTgZAFZ/t2g0Bjz705HHo+qNT71V9NjCGuF3wJEX6vLx3
1lIklsz6Dg72RqyT+dDARrKHhoyTmodZm0IIKQSJw09O/pTmPygv7vrhF9dPgwkJkmnY2cBbqwiF
EUgT4P0N8ulqtkdn0MVszEbsTWfafhnUW+G+TnvuE5tRLJQsXJDwceOsTgldTdQdO4hkawV71tX4
aMqqOdpe909CnT2wyjXmHWfSwmyC5B76EleUrckpqqbEiRVXLSrf8kjLCIjwyG7Lu1FrX9P8pVY/
OT10veXPVDsYrAtZ5eL/dkNX7DE1N8aOHQo1ahCXURpY29vN9TDWRc2suKmOdBwgElT59vgGHavb
++aaPAKc2MdAq0lOE9us2VgikHVPBiBU0jKceli70/HBrMvXyXuBronUz7UBM6uZfa5asuPMtvGu
AUUbiQbuZbxu1g/PwlUzh5yCFc91kh7yrlGnpJBa0FigE9we7sYh+zHUGhwDW/FcE8VoxVWjPZCR
vZVQUbwdYuvLLdwU4P0A38S7c3UoQECfV7llxVrd2f9D2nctR44rUX4RI+jNK0BTVlKpRLkXhqRu
0XvPr99D7d47VRCjGHd25qVjOqaSABJAIvPkOY+1iBJv2ufcdoBmuy2vVwGW7GEJkUnCqxD9pYy9
DHprSo/dc+rGzKqUxlQ1t1Bk029WCl1Lc3dpaP6Qi0hNaPk4wnmAuSvBEJOFpNdPt6duyRGw1YGV
xAmHJoL5Cy4s6G2VdINYKycUg0qIkWuATa8Al5a2OQoA/9hgpgsSUYXGp5UCA4M1FjSotwYX7wWv
tkd+W4jAEk/FnZGY7fBgKN2ure6L1u15u0LTy+3hLq3c5acwE8rP9OUp0BO4IRMrF2s6T2oISRZj
7dZfnFhcUgjkoa4AnNz1xI5KPeLNiIlNEnCBZSCCcsVoJS+7FOsikY2oDpXqmZuCMWKoZQkCAE05
eWmTJCQWasSZhYLUplZ1Zu5J/kEUusdOTrUEaPdwK3loSclbrTjocrDWZrA4ubiY0RkLhuJfBL2K
kUl51nnKaWidrN139UFxVx12zQhzD4K5zhtL0B2echEyWdPeCx4SL6L/bv0uBsOkAsMWGDu+M5RT
FRckjd5lMCZ23Eo0s+gkF0aYJBYyaWkYQ4IDFBaOOEAS5BEKP7c9fukIQQn2v4vCbPC89TM/qDAO
zFUtf/X6/9wRjdsMKw41MwNEIwJ7lXgGIDa8UamnwPiqhAlw0LdJavFq/b49kIWFRyHl53gHceYv
ShMPZFldKGewE4C6qoaakQX9x8rK47A8onVsbVxLyZ05W4paFFo9geRjPEAr6qaK+FA99fybWENc
R7vT+n1WZ3dJ4FMVZLjxqD6EqhOpJFW0jd5sO1eOwZdkZWskz4uDR35pjk6gvsumCFs5n6IMnG8n
D6+3NH/kKs/UqjtjXOv1WHAXqPf+Y4jZXm3V6gUAHnAX1SeovILO+38PPeAoSNoAQ4RMO1tCj1HA
5ydvXkdxIEWEtDowZ97jv3CWCyOM1ysznjTwS/VUiYdRO2jpHtQp/f/cXQ4yYWBqkLFFVRyIFMYK
GJIb3Stadd6+KNMT7F9wl69cWQsoAFiZXyE8Ki6AdM/vsIsruiuaQBmR6ziVSTQeesVzOfCXmV0J
sJeWZDw49A3QDOK1VGyFTtedeIpBNg5MVmzfntWF4wrvShFwFVw1M9D0+kskoHXHvEu0k2C4mgLh
btUuVwtli0Zm+TvQzgCwxwZXY9gPfak1GlLuW/A9SeLeqx9uj2NpN6Hh4L8m2HG0fhELOUwYEjJs
gfDRFq9tgt4XYQXCvmaIWbpACAY005TaSare4kA3p87121PXrpWB1+ywcQDnqbzetrBTb6deOaf+
eFeE4d+OXwlI1xaHeboomZ50lZdr8Hi0tg6kDnSI23zfXp4VI+yLIez7xBPyQjtFPErNaD/uwl3q
mbeNzFNyXXRB7hMFYDyAUMKBO1/7stY2npqMBtKS0Fe1cO6JVI1HyaryyaAhujaC0A82gd6s5UN/
Kr2XlhELomKABybqcUgSspWrBPq3+dB4k6vcTy3xPEuHYA9Jzsmh20yvXOnUz/oWaN99qlP1WB8j
2RkGU1PABAdCgV0DirXCeg7sFDTIp3bzv03Lz8cBSTBDnDVkChlP8vOB15Kw412vVCvad6io5UKs
kqIIOCIOXkHiqeVJOHClddvyL5612TTwuqi2oRMI+VPmvjWgLg82+J53g4iIp0l/HECi8DF+arsq
dgzBDkEi9D0gkUUliITehU9BuBIrsY738wVA2CAhCEYSdO1c+4QMRfQ4DjXeTZSkx2ZNRyKWgkYL
rwtWIr9feOvZFg5SJB6BYsSRytwdvFK2wVDnvGvm5L0k76+t9V6/FmRXOLfn9VeHFWuJ8fS6RWOw
xKe8m5LOVEhMcjL/qbWAStmojkHQSUVLIpl22JFdRh4Upw1J+zSaK/t6cYUvx8zMb5ho4OhW8CWv
+c9HHAWydR7IRGvzsItotqpGMx9H7Fa7NMicv0Xjl00m/V+DjakRs+uIWdJ5fJ3lU0rRU7Z2XS85
0aVNZgdFtS9KPtTG3P3R/vw07pydb1KenDcrR/GvNBK7rsxZHPZa287t8u6+s81pX9jylqZmdzRX
UgSLroqSIiCIc2+TwpL/K1Fa6B1qrW5OQCX/HlRW9TI9xjlRPUJHErTmn+jvbadlT+d5bDNfKY4B
1KiRjrzeiUnkgVylHnjXVjgqPHIT3Z3ENRaXNSPMSqlih12YwEiyNchwAD1bB8YBYqzcNL8eEuxg
mIVKIMs14BnOu6Vs5y/Jm7zVnwFaDu5BM6BZyT7PiRZSEFs3uhVoRP43jqJC+Q6kYHP/CnvV9Tlg
zOnYC66ZEjz/Y5mUMhkTW3+9c2m8FhTPBxe758AVqKGMCTAuCgPXS4eUhK6jr3J0uVwAudteSHn7
tnP8YgifJ/TSBHOilRq0OidOGt3p7MXkOf54twVib6t9R6ZHgJ6IcQQLT0burM0GICXyZ8X+fBPd
GiJzjuUxhw5adHm44MCorJSY70+hlTu6GTpxv1NhGYfLhsPZ4lnKnzX297UJZvYGLwx9mujK6BbJ
cKer+abl6jU1h3kEt0bIbA0Qm6kiKqmjK/p2UDcWz2/1orRrr3y6PZeLhn76GQGCAjaE2RtKFSjy
JEWTKwQuNKON5jufbHmte/qHwZYdDyoNYL+YGxqhgH7tlFALH9Jc90b3WSK4B4TXkb5Wr+brvUCe
BpJSwSeP/VtILasgNCDj/uzWD3TtyF66Gi6/glk50NOlURVxozv33itHTt33a9QTS/N5aYJZuCQU
0jLNsHAQdyAxyDOlfiRVe5jENcmzX+/SeRfOrLxQ/JDVme/wek6bUBLzIQsnN9oqr+lG2IO7JPpM
t2lBEkhCfd52lMWw+cIcy0inlL0exDEmr2tJS/fHITAH087MbU4djR6s3rTcN+/+5QsBm2V9nE/g
4Vpx1l+1ambILDt8n4Z+Kk/B5IrjsdQ6CLGfeB105BPpW4Eo9QdyP1wcrmFsFhYVdA24fnGcGnO3
3PVMg+LXj2NBn9z0Tn0GAk2w251W7XM7mraQpL2LCAd1vUMMQVh/JZz5RR2OIUPhDIo8IMcCESCL
W9USEANEZcu7nf8xiOc8eQGxKPYpkaePNGycqX8IUK8LYvnchN024jynRI5Re20VUqcNOrE3pWem
zUcZ5KbifyvTRPj3277x8zRgtjfCBBSskH+c+wgZV5wmNRFj9Ee78vH4KiCg3uNeGL4GG++VBLFK
XpnZnU9FQs++eXq+bX3JKy6t//z9RYJm9MHFUmfj5A71rn3sNZJqLzxnDxIa1UzsPm5lTX6l/ec1
weWKQhc/vyLZPEyW613XCerkegPYpaEV4xuWF3qgH7wD+U0nBxBKUHf8UypaorRG0PSrKP5jXUAF
HhEhFKFYUrZI5cM2aLjJbXe19TrYZj46CWeB4pmeza4na/Rsi6srXRhkjs1pRC+6DuopdygVUgDO
0PQ073IQQ5jDZwtWLT2hVQZ+tO7L94GrueOEe26mszd91ellpwoto0W2wgAB6crWnE2zjofEN6QU
QNmOHnYmElHBy9FwaYNPE8i7Dqa2jzpeyZcumgB2d15zDZlXxkTVeJFRddiAKQHZwbQx3OE5cW+7
8NIbUcXl+18jzP0YA8fRqCKMQJPcFGlOkXFxcLCq1LQnuzhkW+Vg9yqQbyYcqnFwBJTnYMfvs2No
r+Uglv0b7XBIvwNUiI7F6/NOEopO9LWCd31N/ora0BLrbdXHFpd8y96T2tsR97eFzL3Qk0wxb0/F
0rMKqVawyCMqAZCG7cfT8myIpKnk3X7gyNC+hoRveQqtyzjZtQPUPZOeBJlg55CZ4YrnJFpJTi49
F9AEMZMeAqALfBLj7m0yga8qwFp40blVX4vipDrts+7TILDlJ/ksDeC+r3lQnDs1SMqg/tfeo8dk
5ZCZj0zWs9HrPiuU4Vj9Rc2AQ6BQw0TlXcjaSPxD+VwZZritA1OuzGpcyZMuBEaAISPfBL5x9PWy
nb2aXk9yn/iCK+ion2AfSTJp65V30NItemmEuSTGshSHqIMRo3YG9TmqCJix0+51xX9YQOx8PF6Y
YS/MuCtrUeY4+M+oUc14a7rnNNoHwUlXjslgdX1OhO1tm4vTBzACaOkRQkssUXA+aJCfnQLBlUTL
uOv8lZ//Je32M6R/fp8dUgNY6tDyuehKvg+m0ZqXwxMQwYVo+7yaZFBYnqAQA/DM9CH0VQq2beQ/
id+B9tyM8FQciGx0uJlkPwwNux+LxIoUb0hIb+D9bWUtkJiDlNe4wcAFBPqIpsWLBhI10Brk9RI6
r4XXQGUi7bn4D4TR2vcAFU8gdKoJNwJSSmB8hnpnJ9FsagyRQls4hmB93QuZIyhd31CgM5BjnTi8
hGlWpMo93yE4sVIpkZ9zIdNlcwRyvUYdD1gYpxgngOLVSUkgL11yr1VfDYN9e80Wo4YZQfL/Fk1i
Drm6y1MjBQzcNRvgIYi2SZ0UaamJAtGcObeNLb2YkWX8x5h4faLyvTSWXBcJbnUQTLumnZlsJzvc
6H9tkTb306NImrvxoNu8Gezbp4gkK1CFX/hT1oeYUncLHnBVKWcf5R90zuLAz13fK9KhTKxievB5
ayg2OqQyk8rmy1c0CZqdmpmydxoDO246K9MfjGSNqHN+Df065C6mZX5qX0RuAeQGy1zFkZDUFk4e
fqKJ9yKScnN7+peu8MvZZ67wsYbszljAjD+SSDpogdUZjoRUU1qvbNXFcB2NZiALRzwMTiJmmg0I
SkG/BgutEKWjIdK6+/C527ZOihM1IuWBP8gbsL5tkl106j8LmpRzynk1Czp77++Z/ec7mJmNiyDL
eS8V3LQzm4cGAlp7/ZBNxKJ69XJ7dhcD0hl5MDd+CyAtZ2zxQTK0Y54JLj9aquMnGwFCkoJpnPzX
nfdV3xcTTc8rS7oYo1waZdbUm8p0HNVccIMtwjIwUqnzFAO+XJv6fedWhQ3J8dsDXbzAAClHn8Xc
SWMwQZroBxApbgoBaS9xl4OLtLbE/5Xd42ebXthggg/fL+q0EGCDkyh/UjOLz9zczIHCHlfi2sVL
C2A9XFd4sKE76HrvYc0ypUY/v6snjpd8Kuqez1fCivlG/+WE4A3j0ZSGnkh2wpockrwD3otunlto
9UVdKfIPhUr4ByjihMrK3luzxkzdGPhtIuWwVnnOoBHx3pvzIHFDz2tdaYvnycW45mPt4tjipyb2
xQ6W9MRsEAMHD2Vkdd0nwBS3PW7pfERH2sycA6ZVdBhfGxKr0Q8axE1u+B37xFabkAjRW85DBlv9
N/fhpS1mUDlSY33WVqI73fOIJoyQcMKXBOl0AzqP99WuWEurLDngpcF5PS9mUW1DRRsNGIzlDtpI
G0l5Tf7enr8ll7gwweas9EnochCPiW5L5dSaDu/dPnvWBTNYSYAsnkaXhphgouiHbgRJq+gq5bTl
fB0amM+eCBDxx4Q1K/27QT635zJoyRCqK36/GMlcGmeCC33IQcaSZ6IbGLvJg7QJ0FlwEJKdMhoW
K3t6dajMDecZQw2GZAy1Bh98Q/Nk6xcPXL0rDmH+OPEDTRo7bDf1WnPF4jWDMgpkqee+KbSdXvuL
XMtlKqLZz00hvjGnd0xdQ1//piruhyfoOGfbofEtvTDBcqLa01oDwFIZDu3QABpJoHKGJCuzQcQ6
5zzsUWTiGlo156ygowmxYEvKd0Lk8OqhlreDbBoPRrjyclpKn1+ZZrYKJ45V0+DF6ipfdrxR7GmL
7VkdODKZiW1z1ENPJ2iIqbfVTvImD0iyE/ciT0T8yzmcIx8mcBUib3B7ey1diP/MCOBC1ysSKXXa
IzvNuygcEORfT9pKMmBp/85INQito1UBuIBrAz5XFoPXV4KLns7RKSA2WwAvRP0nZF1XAuTFvAN0
k9AQgTQMOsiY5R1zpUl8eUAsagqfnnnX0B1KSCePrkmLLQ0KlwfKc+BWgaAes4FAbJXEfi8ILqAn
fQzgv5GbgIBbfRfPLdQkbB6SYpXPZZ4q9i4GvBxMQIBSQiacCV4KT+O7sdDx+t6kUMwAdNGqH5Rn
j6QPVnze5/u12H6pPgHRMvA9ImIyUPJhLHZonp7G2BDcmOyrw7F3Eo2UNvVN+fG2Gy6eDKhHKpDL
weDQenjtJtBmiYOg9AQ3HN977i+nbXv/j1pvM6twqoiKoKThraqi4VvU70th5ZJeXM8L68w4Obke
DS+frav7Nnfkj9J/ifVt5d8rSAuvye4tvTC0uYMQoRte8SBYvh7sENb4qzEU3RFAQyoCz2+QcnqV
Mgtk76SOkSiyqmMWb9KvurTO4D3JkTHLi42yFdDv7X9nPpAe09vtNVhwL2B2ZiQyqiEggmIuwHqC
+lquC6MLYXMyleAJgozpbRNLO/TKBnPPtWPaqSL6SF1QL9k9l9oyJx/U2u3bzVAdI/84cGYA7cEi
7+28vBeq/+8vYLZuVo1iO8UofOejFdadU4HuNqlla0B0Bjr/xvP3XSkR0BORuh9s2Ui3Zb0Cklqc
aUFEKhqIArxFGHdDV3Y9tAM/uqPUvQ+ga+aiaGUxfzH/4hWiIwX7XxtM3KlrQP+VE2Z6dEYnOgTb
YFtb7/c+wb9OQ4ZHZJe28r1K3nZnaIKbtxd6qeAA8xASA3rhZ19fu3jUKsKQDKiwvx7fP32SU46m
TrOJqYPKvot7l/Sk3gTOaU1he5475pC8NMwW+sYGQA2IDY1uOzm1eqe1H332mqgrL681K8xe0cEV
23cVvAhqcdCoK9uHOtU3U4ScG99y9r+aTAMpbdDo4SBmdk0R/GcyW9qYx+N9ZtcOiAnII8Fsvumk
3Zb2+fRnra94yU3x8AMsycD1/UusPBp4ZYQAIIAF6i72H0V1rT/g56BjF+vCAhvcC9KAjjkZFlLS
j1Q/qg5absj9E5wzIdGzcTSOA23IV0oH+G1IMlO0hm1An1BX+ftCuF3jKFSgSK9TTiL9WgL/J+t7
6/uYZeaSRvGzEN8HtB3yi8j6JXZk505+9B68bUod686NrNiunNSGdBnJaE84O6MIOm67wNJNjNfj
f9eCpf9I9d4A7mGaXAAOZQrM9TsES4/T3Rj9G2e7tMQckKpWCXVpoBCcYsj1POkYsr4NwEkMVM6b
jyLlGVEi2jichN4e5U8weGu+Z4+8eE/GOE1SQ/2x/f4EAntSAmcZbEFJjD9h0Qfy8NXahdWRZvP3
8ALpLHJGqpdC9s6s96swocXrChUcwJtRuUdzDvM9slxLkhdMI+aiesrjTX7Szb66k6VzKghmaGfo
rY9Hqm1vz8PScxC0Z//YZaKhTFVavUlgV3SgLP9a//UMQlN7s3JKr9qZj7mL+e7CXup9SDIjvmts
fmeiIYG6PfmzMpyl0xIsDuDCQyES7y5mOJ0nhSIY0HiYUb7u759KZwt9ycicnvMM98DGu1t5bS1u
l0uLzMAmHzUDoYfFsnjIlAZoPdonSCduFbM7BEdDuUPD28ooF6pW4KpAkhpVz7mrlblxOV5WIVsN
LOSxM5H6ew9jx4fcGWljusYbsLhwl7aYl06IvLAuxiOebS05vvY6yMK16WhaylqD+U8Nhd2SM/MV
OC8QEiJauXYRPRg9o+wFgKx5nbZOqR3AK/gg7NKtQx7R30Ts2qbf2VH3SeKc9tLTs3z3bJh5jaNw
bVXn7fb7W5CHhEYAWEnYuz2qpykTZIz6GL36J40KO9o4IK8h39j8K077w+l1yxhz9vcaKHL9al7O
/WR/vtvvrdM7+s6G6z4+GrQjyf7h6a/1Yn2U9KVyBjehm8QyTP+8/t78xYgyR3NIwPLogkWvtMKC
JPpBjxODQy2g6eRsP8apWRkJJJsA27FqQOt3UNkLTGMa8nue83FZeaO2jzM1fw7VjN8qKM05ET9p
d10eJvjfit6RJlm7r/EPuu18Y+UEW4z/ZrVNvI0h3YzPvnYbbgqDYoJQLfIKpudoPJF76vFmtDFx
NxrbU/75zZmbvbJtiU7X4C7zTmOXDpToIFCb499faOsyK/Sgz5GBrydrEj4l4Wnk7ICgq3dlz68Z
mh324vzUI7ALe0j2u53mvsttAY67U4EJLYQVQ4vh/OWQmPmMVCnHkJBG0TJivu4Rj7So/VrVG7qH
FAs5FQVtCQ/6HnLfHPmzeV4525Z23tw6OtdMIMPNLmdadYafpDBfVD40wo6K9FeOYtKGIZW5bw/C
LzxH5a5ExZHUxU7wrVienm5/xKJPIT+A7jmUrYGeZQ71Jiu8RI8bwc18J95PxPh4qW2n8cmDY1n+
291ud9LecOpAUvO2ZWHhAjPmvYcCNnim4VPMOqecpE0V0IPtLiZHpF16axox3xUSTCfpoSUr4d7S
chtIuiDtMk/6L3ruIdYTGWoogruXAggJkZfqO0OTR0HuCEohGTXMcp9Rafu82dwe6jwSZuvMFNp4
aADfBjoI5rgvB5w/UiXybtbbRvZe+l9Nf4ASdAuAvRSZnbhWH5kd95ZBZgspYqboAxJtbvQl5EdN
qExVX0P7LWxTPLTRFQspOVnFgXS9fKnIc2pewkbaHcfOmmg4mVmzxtGwZoVxT1nN6yIIYWWqqb+7
D0/xhrckInyJBgjsTHWDO3GT9s98Ya24y1Jee84kIEUH8iL00jJ3VagGULzocNrq4GLw9bMhHPLU
SmMLyJJyaM0KSn3DXw2yWhxNajf/vO00C3grHA7CD2fSHLWy3LNhIQtpNzUiwKPiSfuaoRix5Qja
Hf8KArYNUAi15VnTw22zC4CIa7PMuk5ywGV6DrOQ9FFH3xQzoOqOhq33m6ojOtoeC802THxCGnwo
jzzyHIopH7pnIzbLaiU6+X1G4GPEmUMCXIZIeTA7p/P7OsZbVkT4tw1JsF8r2sz///VGuf59ZqMg
hS71STthsKC5UbWtHAYUqUWqTPusOsvQqOfroxGZ5bjNp2PTrfnY7416bZ+ZbCQhwOYzjw/MffnL
8FArT15seulj7H1MH7F6r/VU+5OTkQDAenuhF8Lda9vM1iq0sZNKBWNPEoqaVVcXhMsfhpey3lQA
SltyvVZKmAPoX7MNPhww+6PDFNIq10dGKzZjrJTItUtxkwCuyXcgTdLaBB2UWq/K59gT+XNbh50J
JS8Q2PdZoEgkqWJVJVCdB7awSxVphMSGHu6nNC4KMgb98BlP/fiR8+n0J9d8kJXenqjfRxDm6eKr
mWfBNIIi2VCBEKogS8jX6kYCcDsO9spQQ2xyTaZlwSPQtTADd2ew5y+9G0FoCj1Ht5QbKi9yudWj
p7S1bw/o93WErvxZvAxgTnARsLiUNtF7KRu7GQOTAs6Y0LGst1wQm1rxLCVmn6Q0z9dSIL+DHaS7
gF4FEYfyo9t8vfaa0RptC2pyd4qryAnS5GPogjWxzIWYAlagbTeTNENPhOUUzno59b0wEF21Br4/
2dUVCeVjC0qZOPHsrgM5V11Npt7aYfoKMtQ2PaVZSZToaw1btVB8wadIIATBFQLhEZYs2q/jFrTJ
qeh6x+KppKWpWNtwV+xr09LJZGUykVZiuYUSNEzCc3AfQ7oXZYfrOeYCfWx5BaW68ZSTGrnhlMqm
cDfQu9hU/kX8hiw0OrJRgUTHOhb22hoeTZoW9glABAluIsAYiz/8h0hTGlJdIF5A2lcV//Gxf1kj
Jl54uaEaiZkF4khE4yA7t+GoQl8LwYcb5AR1rJGEG2/b7LW7BsnbfWPt/pZb4O5dPB1X3mALR9il
5Z/b8+Jxgr7MNPHFQnKFDtTEhcP3oPQCdNOaEtMLVk6etXGKTAjCiRPowjiMk/8uzPJOMrf+LqVo
B/XuK0tGf5iHBGLjxAEp1+ppi1vpYo5/Hg4XI230SU69GLaLh6EhYE4y/b2EpjvKBxaFBG27x/zS
9OVfpHyuFpeNlhtE8BBjgWGtMOMPmSb3ynBQKP+EACOJVgKMpVsQeSVQFyI1iG4xVhkoa5Bc040B
CJVhP3S0M8gfX7ELwwQ4ug8+pnoNErN0wF8YZClzxEkwpqDrcO0CwT+SQSQi4tgDetyVXX/48F52
Cd4ga6/3NauMJyHRPTTlAKtDeuAzWrdOq/6rkYE3ApweOOR/Mdxyvdg2cSQBbyM+N5y8hY6U2QgR
UUS3lIjObVNefxey79qzE9EWow3nbfo1CaGFy00BeTCgprhFQSI4//2F2yZBnBd8mEluT4dt8tlu
fRvzuRY7ifgVJpK5tMIuYpEPCRoQYUU+pkR+H0yIqb2Xr/kWZfy1BP7CuxX3PR6uc587aDbZJ/rY
4JpJ1J8hmelGbhCS0+FRf/rqv/QvVySGQNS9eJzu0fEb2FJB5Mds7bW3cO5dfQMTug31pMS5gm+I
0X8DIpLwQdpB9br/DNZ0ixfeXdfDZe6VMOEjrZ2Hez8R9Y/jO+SFSLvv3DI29VoxamFboIUEoKl5
aud07LW3cNXoRcNs66hYf1a9ZPnX8YaDKiqAij+QhQtfbEXVzw0pl9zKhiARtdPNY+jUJm9b+Rvc
xLwd1gkLjxkM5h9z8+dcmKtiDdJ3+rxGpLLr794BsBrXIX/fHs7tplvjLFwKN3Boznhu4GfAsTZv
kgt7ii6URZy1kuulEel3nWSJ+jH6DE/gcCHyQ1c98tOhzvK1cS76ooFsNQ4aQCtkxhfbCMm0Pu5F
13wVdxOeKhG9C8jg9mckjk5reJ0FkNmco8ItAFYeMD/Jc2R7McxGj9sxaAoAS1Kr4M3YoF4bmgmf
oIkxtvxENzMvwRwcigJEmAWk4KWToCEAC3qrG10h2QfTLslFWuebBiCQ4hCLphace4HKFVXfpQDP
S5Pv/iSooyTOilMsTdZMJQQKayQxwIl//fVBAdR0r7Si+2xOIuk225h2Gx6HI154JdpPH8W9WWvI
F4NR57bpheY9TNyFaWYjR32pgOwZd854ApUuGvga0zt1pkGUkEgvfGVZb8i9UTkkb2/OXXfcZKud
7Ys+iocA2JRmcXc8Da6HP/jo6jJEXO8SiZDFyaknkIaiIfS0SvC+tNsvTTEzrXohcMITTD2b5qu8
K30Sc0Q48gjQNht5Be3yw/rL3kCgJoAOG7gH0XbCWEP2TfOrGFer8lp/8M/afjC7J+kutp406hwE
cMiAau1Uueez5LoVIdZLtjkQ5HPPJ99e2ZELWRowX//zLcxCa8MoZRKnA46NTlNwMtmKjOWW1zIW
S64MKXa09gM7x/+Suu2UUotHfZLcRnmMDJJmjm8NCA0zK4zd2767FHkrl7aYi2HkBtEbcx5Ht4nm
GOMs0+kzdDlrtA/Zh052u01Bv+mK1aXc25VV5kTtUO2oo16U3LkEMBLh4O3UXfdEVPPBOhwqItof
00SDjULrP7cHvOS8ILRBVkAFFwvQvNf7JPSabGpjFS8NnXadT/pz1L/dNrHkJdJP76oI6Ivy82C+
OEerKRRCscbgkhGgXEh8Su0hSnfBSkS/0FM2P1vApjELcSDLxHij2Pi6lnIYSo92svHZf0Hv8EMN
RoZuQ0h6+IKD4kn81ZG/nPUp1SQYHWFlNtWl6bz8BiYKrRU58IVQl9xcyTm0NcV1ojiZNBkvRhmU
bhPn45MP0Y2/KvjLWzNvPbSLy1ygHQd/Qi+gUXZNCn3XMRPQIVKOElFihBhELWL+U0xlAHPyDkUl
UpZcDaVHnwuw3SMvQ+OtECXIU/lK9pWocprYqpdqVsW1nxNaTu7GoC060ldT+wY8frudhKGFJpfB
Ka4m1upTXmTJg5hX0BwoG7EoaTaCzIlKmSr5Vg1Ek48/B+NblGsVcqVCUWw4OUVg1mgGAOdBpB9j
RUo2RaJBALBQ/T+igpovbWUlp0nWZAKZ0q7Z6ZnIbZMi00KSCIXW0UJMWggqZAnfW1mFPkwCLgFA
p7Og+uAhXsMTte9bj6JTN/5MMVU1mVU312RPF2+Mf5bul3x4H3bo7ATXvxs9lVAIp8rZGMG3lhNu
G+w9y/BtP1hJyC2GvJc22dNGV+sxQ8nVDQ4qDc73kemfBEcAMURiJY6yshEXan7YIaggo4Mau/1X
xwBaUjMjyjx4pxUczM4+HuNNCWBSTl6Ve1CgfeQFlUtTTSjlcsdcuS2WR6sit4mayszfwWwORQ69
UR1S2ZU7s+NOU36Kn2U0ClWE38KnNAmMRfWxHe7GNWzc/MvspQlluP9YZhuG/VxMi0kJZdd4FQsa
E6lyxPyQd07dPZxun3aLJwBiC5CX40yFmsf1gYqeUIh8D5mMB/erMR7bDqCBlerF8kl3YUO+tpEW
oxgqPGxU9nEPdhGQBgXm41/P9g8dJdZuc/7eaNtnffX9uzg4QCZlAZhqvJ3mv784yjlp4kbBn2R3
H8LM7YmbA5dfa3Tx20zE1qroMZTm3x5da+cGAADe/v3lDX5hgImcNGWIVKOAAT3aeE4AYOFr3qGk
J6OcpxVkkk55qxIjP/TNStD2E23eGhtzNZVaCgcsYTq3jsf3extoLdKXwPuAbvBwKLd3dzuRmGct
Ir65di0uRU8zzPU/a8bsusGPisgPeHluOziO3+94jxDZQoPQ9jHZO8X3y1v6dLdzgSA5bZBD+Feb
/h/zLCqVEwpe6iMMvXsVDvfzA8AzHzU63p8boB+daMWLFg8ZPNgQ9+N5CpA9M9XDlNeCEOJIjYF2
PI4UGsWNNT7tQLTzx1sjdFya20tjzNxClSPyp1FBGkG24p1Gk8eN8LbitvMdwPoO1g4nysxODbrD
6z2XdbEPqfRERqrCLva8TTenP5t27c22lEPAkx75CmjHgeedjUCxL3RFwwkZVtT7tj9LkoGYn3wa
+/vtW2cFj3pl3lEpJm7nxub59hiXIsRZ2x6aRNAIxRdcDzHR2lQqO1F2I/WzHD/G/CnlPsY1rewF
QCzeEBdmmDFyEmRO1FrC6fU6n5oB7f4Pdd/VG8eybvdXhP1e+3aqDhf3HMAdJpAznGGW9NKgJLKr
OlVX6Gj4v3uNtraPOKJFH8APNgQIIIac6lDhCyscSyCmZPzlrogZ1oMXxztyDWHuXWKgvgv1Sr6a
Y5JGKcS7enQcfn/bb84eYEOATrVPFjpns6djjrScOfDurc/kUI9rv9/CKRsMCv+d3v7bA50MhiOk
jXi9r59v4Eg7EiGj9yYN/ZX7xco3bZsN1aaLXn5/S+6b8wh9L2iyn4wcz1GFcM0lXdNgKJHpLIjJ
7bJa3KTeft6v4BhyC9Luc3EqTsH+4bp+ydq4uoOWZnMEK5mn0Pa7//31vNXNQL8ZQkgnozEgcU7X
+9OJlTcksguGqZXux2QPf/QYbf1EPdaXzY5eMD/pk/dWrPPWSfbzmGfHc0hzRgzsdbEFuah+QH/r
pKg73a4wzeL113iXGZlkm5MG63X68M4Nv/UCQDoCfAVoJ8Bnz7YLbbyT0gH2W3Lb1dHKrT+G7MaF
TtDUZhA+K6cuCeUa4RfB7H6vCP/mGfvz6GdnrMeHRXjhfLr1faqO0WMAT3gIYpXJC+TvNu/c668g
YWwXKAeecMKoj59X6JYwn2zCfe++AR3GbOW6UEnLgrQqB/DCw3QqU8O+/n7QN8/ynwc9i4F6Pre6
Q3iLmP3hY74HlCveH3S8fR6Px+Oj2O3c5CrZbJKH97aLN6YVNAOAD0D8DqE1/2wVV7LMS1839N55
gUjJiDJvCrGaiax/f4NvxHivhjlbMcIr6spMHTYLunTrpQzxTAkvkzlHB+L3Q71VbQG0G5EsdASh
rnueshd+1dFlkPQetcj4JJl6sz6uExWz+BZ41neWxmnZvTpIcbhhNKyLk8o6KpSvt4JqseCvR4vx
HqLxRcp63Fg/sj57555+2WxPw8ClAx50p+P0nI82ohJPVREO99OhurJTd9PsURZ/hl7Xmid0/2gy
L9VpNFy/c3vfZeh/ub+fBj5be5TTsoWizXhf+Fe5uiS3Zus2W85WQLUO5ilwvjVzwhJ/B9KNWFVs
9SV6qr2sQXoewVBEx7D2vJEp38v7ud9W/BH6FLWT1Du2VnmsB7AzdKoRNmfFnTiIOhl20b1dPoZN
wtKmiFV9mLo1lYnm0APbdLe+PCo4lMI7dCZxuWmfJDRQdLQqHOS53qYDzfeCAwRa7ho7HZ20SSr0
KOMWCD8aZqMLOIpj4upqOrH395I2MYhBaLYb8gg1E9QFvIztvS+lfpfaflpKv3uUp3f806kR5RzN
6DAY7ikI/Q9aJq6BHvLOhpofLia4piTTLAtvfj913p456EnZaITDq/P83KjYPASnF2iv2CFArSov
4ve07N4b42z3GgSa+6rDGJfeGuy37tJ5b03/sil/n///uouzA2iaujmUBZYZ1OrT9mAAVXioMEVi
eZk//f6B/Yq1ORvrbMqPs2zpYJ/GikEWpGLj1hm9vsrjLrYTuRov7eQ2at6hK775CAGBQQ6M4A2i
+a8nRzP7UhurwqBG96s+h9HVbFdTJsataoA4msz00DLrPcWqX3Ghp5tFM+PkRX+yXzl7sI0om6Ad
8OrK8rO1gK/mgA1z1XL7hCfWVuxCcnJa+9+4s+uerYMKU/gKxF7/TjB5ikp/WRs/XcbZMwducm6t
thxP3f52RdAGV7jlPOPo58hDE7ir37/k793S3w14thhLKhZvMnjenlwZFtMIlgG83CovNV8FhecW
HAQENN8S/xjyrNlWwUZ8tZ+HMWVIsTPrmw0UoXj8/VW9+zbOgnfNeC8CXp+mnqg3VX9D7YR9Kbq7
KGlE7G37jyPfVXgkbaz9tCKXfH5nu/i1z3Y6XqDOgFAPzh1orr6eiK3T6L7p6Hiv/Uvuo0Z8bI+R
mxiBLfcTzdt42tA2rreSwlwBlJEyjm5s/ji5qznEzp5NIL9Q1HJHmEev3XHve1v6Ls7mra30dA6e
FCwRhJ9X/2d0xzyn9XGRsCG/KCe8QP+69ba+WRfTuuYXFf2soyN1b995QW8d95BAOClluIGFzOf1
03GRVWrimwn2HTub3+hlShZYG7uSH0v38+RbkPS5UM7KzsuMwFjKjz6r/h3k63kqAJIjDApCcPVs
JF9Ib8/mbkXyQNMeJKuP3vojZkhYxuEnJJZrsYZFU58AqTZv4DIK0mV+A2RV6u9bQEno93+/fyCn
7eGnZfTLpZw9DwJIGdD8i3VvAdbuVmNcWVcAc+fNO/d8ngOcD2Sf7Y8uJBiGimAgBYVDbn+b8mMo
OxiWOxlVdGWapLl0ewOxnM9z376zW5ztTr8MfhbkFXwZPKEt696IO/GUN7eLdcGHDbdT26x88k5x
7ewo+GW00+T/KU6wLRIaMuP1Vmjm+HdwCoJvDrzm1KGp3uN2vPtcz5Z7XkfWJChomO3Wygq9ktam
7ZMJgjslaN1uu4Gb+LvyGt/f1vm0Ad4Cwgq2D62U7wn/z7fI1RzA5xfat8Cih2v4s6xK6GnDLgLo
S/vLewo3b97lSdIIWwWcdwDzfP1I+9KCKiqg+Pell9E6oWZTbiN3I+cjgkhWv+horXDi2vnX3y+P
czOY7+8Sx6uFsiHUaIDffT3wUsmgzGfQz9ye5Q9+P4/ryUFHTbSFE7sNmz/PfGgeSOiWW9sK5k1D
ZtDwavGpWdRLZTfjWgeeuK6BhTsswgFuyaJP3VyKze+v9K2FjEY4mEyu43twX359oVNjMVHnuFCu
VyefcGavReqG7/pCnW2g3x/IKdIAgsQ/YaXOwtFhyPWIdgYEQVWKPlFSHqHSeWyu/az8Nq4NdO5J
RrNdsOJbuh7TZmutJFplEDe9rtJoC9cCxOt8Rd4LME9L+HxG/nxd5zNE2E7uuriuwHn2m3ozrIzm
2YSyTlF8DkakMW6b0L9G/Y+v038Wz+L41/frf/4Xfv4qulnBTMuc/fjP/9bDYfGp5k/th7hXz0/9
B/Hy4dY8Ga4N/6r/6/Rl/+uP//n6R3zXj7HSJ/P06oesNdzM1/2zmm+edV+b71eBqzr95v/phx+e
v3/L3dw9/+OPr6JvzenbCi7aP358tP32jz8gUGvhOMT6guAR2sSgVv80907j/fjlq6cG3/Pfb7Lb
7OYhS//Hh8dnbZ5V++EWjwZR+l+j/W+/8vlJm3/84dI/QQwHGB88CsxViOH/8WHE93z/JIA7Mkrn
6NefQHKY461QhuEj90/kDnCAhto2/KCxB/zxQYv++0fOnzjNXRu1ApSKbViV/fH3o3r1Av/1Qj+0
fXMUvDX6H3+g+/dqIr35LH7evZXpXXXiYSZFkwMrQOmmsH2WcdEtG244PCPGga0FHfa0JtelNzzk
vZ/2hb1Fn7+8sFwGwF0P5QZFr/qhAqevSvtIX1VS15/DcMqTgXhljIQhjx2ncNbD5D+6SrOY16W4
mG2E7qGavYNVRTwr+fKC8sQnoAHa1byE446ANB23iFmsurkZO/Somorl1z3YNEmATG7b2TXUjoxd
xfPYpmMUsTxWEdTw40EoeaMc5sdssgeQkvm0nke4eNeBPSV2ixLABHBA2+8hteKtoqF9rErWHT3u
zglEPfnJa/NOeO4TU/yqbfwbiwVAKlsKAVTIEvzylXCDq0XwBxPx65LYO9Rd9ow7awWVE9DldL+j
A2osA3XHNCwhekqdEuy5IFp7Vu9krbb2bte8WHmZJ3BWBipucnZNv+xmqOYhd5Fo3gxhH4+W9axZ
/aRz/6qARxk4eYTgcwIpgAkBxWQAJi51CFQB7TM7mItd29EpsweUO3R16XZFBUW4CDSjeiui8NA7
xbJujJielZYvURjqhNGCxnU1b40NUkNVgIIUPnX5tM2rNs6dFCi+UpYNdMDhgJ4Hh5bXL/2slrjs
erQKWoT8TgDhPX8RK8huWl5clnWQugwWlYkuoKjszAB914p4V61COjxYpVp7eIQg4ngKslgTGI12
AHDgl6CdS6jTaX4xc3bLCgcUi7CFiwk1MFGe8I57uK8+cg5VERasNS9OlSw/z2Q7iePMPLEzahyP
QO76sAgeCbCS+pPWLFqDXR2HQf11aF3kUrBMNMzJM48OwUVIlzJVEjmBtuddQKx2TYbpXptuTuzK
hF5yAoVMTh+L0ooB2thEQXOoSn2X20uGHS4tLbRIQK2FEj43eCOuWUucXrHu3aRvoTEMmCQruq2A
aZeaP8vZjitAUATxE6AgroEQWauoi4emu5QFRLOtT4PQMQDsCBubjORFMrl4GdDwliXF4oiOE6Ra
A3W0GFz4zEUZQWXrqoKKSO13se8+eJzu24lneQjPJQIThpNtNcwaiswKUNQcoFd1/317/LdOiT3/
qoQWL+b1AfD/5HngnIoI//H3JvrL/n+v+qJ/mn/e7r//xV/bO6Hun1YAZOmpggsKOSzZ/t7fCQ3/
PEUmwAaemhCoJyN4+LHBE9f6E55fbgTDDmgZAo6CAObHDk9c70/8DcS2/v5S/9/Z4k+RwL8iBR8E
pQhEZRfObQAMn7jfryMl4YOr5I3EyZYGswlQLARMSyHvjDUxlfz0ZH4cLz8fJ69TgR9jQe351HYB
t+6c1D9bFne5rNwsaAOdVrnPj4MThCu38sC5KEh/W5WiT2Aw9Z5t3CkO++UuMSYO9QhB4TlZKJxc
2QwOd7OqkADx0AbiDM17mPY3HyUOc+8kl3hi2r1+lI3XG7cSGITT8FaHE9rDw75a/r3Y7sdT/GmY
szcGeVo9dxGGGdXAr/q2QDNWKnLXYbdH/zAHfwUHFyCSrEbRi9bVI1/mazb1xTsE9LPiyt9X4iHI
OKlEQk729Q2PtT2ycMT7HOFG6aY6EXuS8PWQ0LWN/22Yka5OQC2V1NARC6/HJEyaL2WiL+CCvH1P
iO3Nd+z+62pOn/+UhbUtfL89UrvZMBYilRT73zR58e+n8Pk7hqX4CVAM2UigDU4cv9eDeN48jnnf
upnvdHRFnLqGaa92gWuf3sthzu8HODoY6KBLhurICWR/9nQ9VxeNY0pU5zi1Y1mByseMeS+ZBOQK
l/zz2sA4aP4GNubsyWbtvAgE+bilgx7gklVqKuEQTGa2bBzRz8DAMJa3a2/oGVt33PW+uM4YLbHj
52732RQ0chDRWaEZtpFlwdiIQgEJbIOQ5WD/5c1UXVeDlIUXg5DpHRAhImrgbmfjcItYO8SWp22a
zFBx0pcKfm8aFFRR+5AA63xx3bulocD6zlaNA3WooCNDatAomhlPZluiL5ZUXMxXIQuum4juSmcp
0I6RFocONVLVREfFZK/GNhi8dAx7eLiNRvgJ8JseGp8eGtAbfvp/3VVcRxumpq68dR2o9LZqlPDL
CaUUUUq6NnrIZZ/nh96FdM26R/DtABtLB/jrEk7Kr027eNCsGDv709KY/JSFdxYIEDlFc4c0HYGC
NGz/UhbpKVVFq0sIB3jAkbRNiDIFCN3MSaxGeWtN4GYTTyWDO0xnN/bKnXSIxgDL3Y+wvR450lhu
tnDUaPpNsRCyr5dAVEklTPjNE1NnH6K66CVi3sKg0D7kAirqtQ2XM9pbZM89G73tMdTDnI1+HX6L
rHJyw3UQTeFlQWbcbxTMoKERN5RWVk2mfnJLF1GjguLCvGr5dIIH1loucadkC4MP3RLY7Rb20VEO
z4Fyn8OjbHV7NKMbXCtYEX+hWCPoodWmvokGhmh7ZJGhMa9cSIQD8bgMqUtm/cImV/UppRzmT2pq
mibuPDbeVdSjsM3yx4VCWQFtJyT0UtnxgBjrK85PH9I09iA/ca9F6Uwzh901BUEJBqeo9xVhEb8q
vIbkMRZsIWEBx+Yg64KiqGNjCrh7RjBgiHt3IohqSdi9VL6CWxz8ueBO1ekja5ZFxiOf0Dx3gn44
wA+lfZxrCxts0RXFgbsuoMxBW4Vo3vk2bNZbPXRJwMlwOw1Gfht1x7vtnI8T+hCSKOgN+oQ9LnLK
y7SxtDjJR4yKxZ6t6ivTcVhGg8pvdr07QEBp8PVw7fRurWLhzuOVW7gTYPAD72+VUxnAQhxLQ1q+
iraq91UTO3XgA6kOrBTOBYtA2m5uPLByYRMNd46mp/FSqi5PeNEiFVrgzGknFSb6wSGKL7GEAerG
IrWSaI5w96QRa7vfkG/CnVxEjbUnXrh8BtdX2mtMs/AwygGtFWMMjFv6oLY++1EbwJ2j50jJRNt5
N1E+YF3mnSdexET8J7Og7h1H6hQqn+wvDm3ewR9TyfobKxhSjLGYxwmrrOxkXGKjvCoLG4+p9HL7
BugCJIbegteQyGjGogamzd/ntPHAaPRd83EewmbfmdnQlGPG3DTt1A0JCPbNc+uyEEp+pVth3s6h
1+PhWB3OrVY6/sZDDnMJANiiktAra7qpHCxuNM46WaU2eI1N5lXB4mWzGnWT9E4PYSRuaslSG9rF
PaSDO/HZHWmAXQBONsfJZt6U1mEony2L9D3CbocXUEaxwc/o25rueCWNjms28nkVcDRrVloWkZeN
NOJWJv2cenE70BPOusNCuO7KrkV/pxczFE0BmsxTR2gaXuS6UypeqIQYSe5Plrf2FqmWna1I8BAt
DfzSl4IPt0x7Flu32rVYknMoXSQSqlp1xkSpln1XlMNxIcxxYnu2azd2Wn2gRV92GbV1MG2aHPL4
2dJp9LGdvJflxppnOSaoFEzuxhPB6YVZpu3h5eZ1Olmw92E2Ryy6hciA3aQVJx7A81Zr+WtfjSW2
QeVDRko09jSsoV6zwFHXuPmYFLPgkOosHGayCdRnpPdywQmk4TRmxbOC1lhs+q7pVmEVBGNWcauX
G6Ri451X0SCekRSPN77qODA2OdSHLhfUK0fAt2coVKiB1eGm9eBHl7rLRI+TM6IT3wWTSzNmVWCv
Ly2XMrUFLh7m7cIhl3bvUBU3pRiWVAbYUUtbdfcIMAsvC0FevkKfh/hZUZV1mAGi4nWw4oDUY1Yb
q0er3uYR1MghzS4T3yp9ZwfyaKgyUdC6TYTF0J7tROmYO7+yrTHFwek+0klOwcabxim6IX6OB0ba
Vk4r5lhqSgbWoQiC9QUWAVZOD9kmnNswkOHcJVkvkG3EtLdbwEciU+6xrYIhFKrO30JdRWysrlhu
7aDjLIakD72ty8oDIiF3WgSNM3hwtO8iPzYToxRf4dSq3IXhML50ugrqVDUl6HENznPkzciizTrg
ytMXtR0xLz1tO11s4d5kPLeB88hwn4e5cvyPBvpa844wogV2MoK0Oy89mAu5GnwNjwcGMqd55f3F
xP6/k36+Kk4ehmeUt9Tzh/1Tpz+s+vYbqpii/f8gZUX08VNU+0vKuhf1NzG8qlB+/4sfFUnrT3Qx
gDI9BZ4WILV/J6yO/yfc7Tz4E6GlSmH8hkF+5KveKZWFUFuEbQJtVjtETvIjXfXon+CkOaC9g1sA
GQF89Hcu/SNj/KuE/HZBEhYzr0v7kGpHYRPNXFwIxKYRhJ+F+TKQOJEgP5XCYnFHwiEfoMYzm+uy
gltWPA62JGuUs44EPQxofgY2GHD9cBLRMYfKs5pyI7hv6ZXqeSiSKmTG2ZwgUY8GhOQMX/jNVbTH
UVbKlaVRvoyCAn6xeqIPsHFWiVDdpfJE/rGEz+caMu7lzTK0Xhq03p76JFpDqV9fWBpVOdWQFwc+
H3vbn2993X3LHW9wV9yaOhQtI4NWmK37ARNfAvh+wTjCV+Y5/f0imuLKo7lOg8IdYX3DRdWmdjHw
CiWk3AlXoRwJWvsDt9hdb6KWrUYk+RsuUfcUqNjeDcL+zFDJm2LilhrE2wJgoTSS0Glc2UNkbewe
wWLczgQnVkGFhEbZHCXKF/N+cOSDmRsCBogz5zed0MWSDRPN+4SRAGcRnziE4XsPwR7gdhmtZHEo
tbl3gO14DIve202+hlDSGNn4sJghAe62ETpSWrYJYmhI6ELpBi/rCfVEMF6VsIasB7XoUA8NYpxg
yv2sqqb8oHG+fQkrBSkRr0E42/nexlCSHwqc4sOFKiJ6Txs/dDYkkA2BF3s+3UUE5CjtIdqMDaX2
V4u2ZepDGCVCdiP1RW48WMqpyimz2ooG1Bf7sX+iTQAclyb0YvAKj8RUYp+vI7BvZAibUkZVtS17
EcVcqfZzlaOtFBYVnGupCvyk8Qm9HExFL1mpyMFUHaDKIzbly2BsKBCurnefny6+9/3EFBpC83qu
ZKZQNbqZo6MoBLqHXTtEaWVo+dlBDTyp4TVd68rZV8M0A8bRSb7TqOFtpkFVSVn5YzIvCOsomXjq
oQSNum/hbwZoeyLlqmksobQT5xoOfkahKuwhZFjppr+cRPhY+Eak9Vz08WwJE1MI8JGR9ysK1Egh
571fgVrHIZeUiaCEi8ZI1xHJc9Rt2iCGEknSBnWs/HKFDI0loXbGRBL/Os+da38qgh2mVwplP4hU
VQE0q9HmjkWIpI9YMJyh7fKpmBYn5QKzAYrHsOpAwzGV3rBa/GhM0Pb0V0O+NCmSIy+dIFyxRWQC
4kl+EVXXoGlRhNOyiS2z9LGrIbTW5gbcOekVme/2kOp2RgRJVXRL2Yw6cmhJhAq1k9bRZDZ0qh9s
MySeceBtHNlwPOg8RFwEIThH1xJoQN0V6eTDZbyriyEOcBN4yfMlCcVBz/wwT/kOFg4hyIZmXFkQ
RisGlVABo2VS30dAENyPoubb0SvTCoJSwVz5u0FC0xwSclgQyoGiawDwHHP5y1IuTaLC8cvSBf6q
HtS9o2wUTmRwPQfsYxEN9V5IgxnSLB3MPEOUuvtpuobmKTu2cp63RVOlYT1bKw4FqC9mKJd14TaA
CRIFLENHzEaSEFzoBo2/vm3pvQohoYfsJUicUvJEY7m9ABCDMnDjI2lt+mFyNk1hCURLVQmhcVoP
q06LJh1zfrUsWOoJFi9Mm1k5eUD6zUN9Py8dSgJOrzsah0NlDm3oQuek2tViyHf+POYDHKZpVnj1
enKbKnF753oZyHJNFhImfCyekUSLi5rRcUPAUVnXlg/fwdnxu01XBPOVDTzRk5vb/qUUclN3NUNG
1oVZj4qF2PNxQbDTYsI/0M6H7lBJ6urWBHySMWknBLNt5RYroMTgsic9O3NoVV5jojggNxnnk2fN
4RaZdJBNo/SuG62B6m1MF16YWnUPHdpN2CgZttoVxS4aZk1Xmjh04MjnkJBpsKRq20JlTqHcvqAH
32FtAErK7C30NaGmv0xol7PZQa2sBv81Ntp/KmASt1o64Ewd1tJNgGAzzkNA15DYA6HkkcZhmaY2
LG3rBsUBk0fN2ho6ldXDlOPg64t4qALnqpNRtyMNIltmquWmQGtt10cuiJkWNrkOdbGdqBywthXI
1IkAU/YGuREOh2nkHjhAQ8A/+/MSHCDhGK0s2lT7glZ5EtSYbViGe12pj+O8HWpcOfXVxrVbJA0+
33e+fxS9FJmy8Lt5PSyXFXLtQzhCy4uoHEYqrpigUVQteSJBvYXMmO+kTlH6ZtVirhqvS5QEarXN
C3LBkBAfa5CAV3Y558dFYz/jcCuBCGIKIR3Ig/lixyXFXG3aQzNMdaa8pjv0nVxVAxpfALZZdY3j
Dl0wSp0imxkkOGZZTbvckSV01HsHwQFQq8Q2F76ui5vcx7kT0Fsk+V94OLuQ1h3IRgeRWkPNLojt
hUISTs1lhACdOUCRYerNrLuChu0Rvj3dBYxJzbafiHdb1vIFGfPLYNti15FBfJ2Xvk0DWyJhLK+C
cGJrKSp/QzHzbiTBTceULLftgFR7mQzbFW1LVoF2nE3kl80ucIV1bP2mRA9q6rd1jQfvNIU8lGh6
HUlt4dp1Y39BbcdHup0PKwt4PxmV3p4H0V3UzuKTY0u28bWH+dg7D4rA1N2DZjFggeXsxNqjWBIs
3/SVXrC3dPJa9qq4rZeyeECy9NJzHDTOiPx+EmN+xbtKrljk1LFsegAKfP9mmLrTV/Zs4wQWX/um
cTMwtpqtU1KYB7CyTLuJqAtpRiuRntb7lrKd24ywPrPQQnMZe0JbuLsLJqqvq2rsLn1buFj87bK1
OkRLrV2Oe9SimizEbnihglZt8JZQxmhnG3v25IS73IP0YWdNF8IKyh3SJ4JDzI+2ftUMWzEv9Vc9
Ol4sIGYe5/Z434ngoSzaVa1c6LTYysZSi9pjMORTxk0gMsPa4H4co/HQIio+sLq9t09Sn6ippsxb
dExwrt8QVDMyqxjERliRuFTYV27DsJgul67U6JcXk0icUCKDGpeAf5LozdqpwfKgaz7z7pJEeXtr
DAFeBEKQbdKAq3uJKkcjUqOq8RIrqQb0zRf1U0UtxlOhoqdFReKjPVp8Hzrohm9NzYaMuPXyNA5u
FcblrPvPIKDTG3gcYPWZSTw0DfWOcx+Fsc+ovkDv6n42hG5cHOeXUFqSKLwx6zqS9mziDrnYHSRe
ik+jz4aXairarC9nK+1CUAXiLiLV1dI3crOEExJCux1uBruFErgs+TonMIxi+PhbE/QSWACbvSyF
/1w2oKq3o99vVN/4Kxj/mp1VjP6NcanJAmz98Ml2HcDRiEJ1WLpoa9aCOJsZlWgX9Y2Q7A3zBUEa
T4O7sj698HLELmi5NfRAPRiMDzqKVi0UFWhmqJLYUFHi3kICCEpmhroXgWZXE+/VxgsAAChnHN2u
MLBNHyr3alHS+Vr5HcUVieauNYt+wSJpDSpOFltxoKBgjAYjmgtfTY+TCBJYZVTPhmJzFrXrPxg5
qEvMv+44huZLGcDeeSoQL5QBJHmJg0KwJAJt1or2910k6pUX8k9oBE6ZY0f9KhyGtGDhfTHMK+FB
Td2xLqg/hEkoArByHd2tu7FP26UCFsCReIKWvmv74lYakfiC7XHgIflwvOug4ClErHdDMFwXFSop
9NsEteAQUUgNJfccELElZ/56avWxDa1+I4PlSYTkitfAorLW0auuJNbKQ1yZoJrIE+nYGeyrEGM7
ATQPTNo2ao0whG9R8dyjqNatw6CHpx4Ok8RHUt1p/dGt5TbnRNwj+ygyUqEcRQzWX1ATmVqzcwHK
dAsPvsU+5EORZ3CurlMWzOWjYOjAzzzSgHu00Yb7Q5lyxXhs3OmLGxAoqI0t6ryIY2NNa1zKYn+d
IuiDz3aUzth4Mt4DRwulpMSdxkxadF4BWnHdWlWPHjerLiqdv9hldyEZVOlz5BIJmd3mli0y386j
HaJyVai0qYb6wlQaxhVjHl303VisqpIT7Gt5ncAnoEPjH+5sdTDyDbXJBZkwy90q7zYDXdpdIVDQ
9ygMfitLfbHZ7IF+hY5J5epM0XZInWWsdhLl3kQGSFymU2MA4UPoJ7MZnyzbLvcNIe4BG/Jja6S6
baEDsXaMg4Brhs99MHubZRFTil/CuV4baKMjSt51eOaxikxzURQ8Dq0aLJRgOvY6jDZi9O5q5pwq
qdFGRUEq3D4BvGjb5Chn5qqcVrKKHgx2lcglPgqJM6SNvcGP6YwHroqizzrK3K1Cl2I1LgTbqOjL
lDKygDjZfiHSN3jKhKfB1IY7EC/zQxjOn0KfNRsLm3SQA4Ku3BNfBTIdezorvUGvwKyQNAXJCIfx
de6huuu7LKPEXlbKs+RmQuSfKidSm3ru7j136ZNGknETabMKI8bu0Wmq/yd1Z7IdN7Jl2S9CLPTN
1Ds6SVHsJEqhiS11AcDQAwbAgD/K76gfq210f++FXJlSxaAGOdIS6XQ01t177jnnfkrSuzxWTr9p
wznmShOdPItl3qlwcLdCZuhVEvHEUT8dFr9748x88YAByOKKY5IyJJRaN1Nk7buxYUhrGnVKTro0
9whVumMTEbHZ83jQPQ3SQz7nOtVV6RXLoS+8l1JK7JTkXFyn3TzeWqOaSTwhm4eFy9lIoBH1+bZw
hhsdyYNb0GE6WmWNg8ZK9J2U7+rUtNwm2heVwF56oDQnlERdVKu9k7Y3+SyHnTXTT9Z2e/ylF7c8
WNaYoUcbkTL63Dw7/7XrZriSqPpG0sx7M1FMPILSobWUfb5xnfphKdv+WKxjBJasmuMiB3FEuKXY
v61+7+L0gwE/IfO6H9J6uZa6CLe5zNWWwtc3nXkPdFarhlA+pIEtj3NXZcdiUB/71rG2XuV96ni2
XUkVaDezO7xJqvtx+j6TsoJMBDNv27lOpL3rHKwP+/ZjEU56G1afCtk2xxV8ci5nwByqKXYdfmtU
9cmKXAqOkoTYrcb3RdO524ZUohjoCB/czWPyNo8hken4i0ghjS3DUO5KehVDOi02k9R38yL0Nskc
vQmXgpqQDEi8+/Xaa1mVVgu8yrme7LLM1rfS0eowlZ23gcCHSiupyCRGgNw19ScWdLNsOTza7Tq6
7o70trrNbHvZjYF6VGE5bqWa3jqr+jNylxzrmvlZixrWbmxBUwp90KVcbmpUdxuYA8MWNtgjozMc
eAuUCIBPxqxI92W8Xq9hQI+DxD9GjlLACD0isi6DchRnzjFrGigN0aJIZsPpIyvibU5xq9HjUbmR
3swuoPmqW2/bEq6C2qhuL6Z62spquC3VS5wUxW6ahvnBBb5ix1v7ne80t6UIwm2X4fJtd8t6vTSV
tencqrl1Kk1hNLMIagZquSSYeL8tnhU8LuzQtT3cOF0X7xdZ9DttdQ9TNtxX7XyfliPJH6dn3OXA
ASDsQkTzTS66dBfRdcQgdrdTCSMwGcN9nrL9hon3LvfcuwzYZhMG2bizppk2pgvkN5U5MUj9iqFx
lye7ftHLkxOI+7LnKF4o6Q5x+6V1Zb9xu6W+G4F8jpYl/1INbWhlZ8ubbi3oYxKsgBMWT0NRAzgu
Tf6qixUIqKy/oiYixZC8q1z51o1j2eFN5Q3YCw3WVwfa5nb1m3UTNdlE2dqnFoSTylXjLO42D1aY
AaEz7KVnSkW50vditamwzm5nko3ijvDdZKLeM9d8jPFeXgqh7mizQtvFNp32wsKWudKy3XqO+y5q
xd1ccm43wVfRDVeBtJ4qMvFjp/KnYB6AHO3yqc+Ud+uWy/VSpY9xQ4nEqaobGtUd0iB9oU/uN7sC
XHfKxtv1awM7Y5rmjd/29d7zm5n0LQyvhnShp86HMF98ygzyWYftsFvD6qGLly9l3H4PsqbeChVS
WMncGpIfjkCOw1EaDFed6+1qvb5tKv0mdaLjYNc3nT9/jitOgnWZp6sl1TgmaIlteTZSEfLX+lDV
7AkuSe8mWZ0/PceCeuBaD0MWfyoX12KmSxCZGd/k9gHnZb2R7FJUaKh/oR/5iy6K6EL8FL18NX9e
SnEbRhpaep9jsJqIfDd2hEWuFhAbmwXiYewtR3yoksM4pZ9LrzzMGdIb1+9u+t67aqWLHaA/uU9a
DNF25BDfVHb6OOQFp2Js/TnF5Se8ph+AnX0om2W+m9LxUNEwc4lTtXGzijaL6tFS0wugw7wJ2hYV
WE09yw9TFmso4EUsC6fQWoirYkEHOAVbHX1YmuavXnRsMZFXYhZdPSRhnW9TN8J9Kgmtg+eU3VXm
g6WsbroDAx5xyx2umjavDuGQJodwcUggyCmzftmkVn9r5+puLHH5c4ruu3bVS9oPBy3dzwsk1I0L
+28jfISkQR4de7AWqvGA4xzS3W4oq3U7LfE9/IxP+G98QarDc4zRU5HEy3aKWsT7em2p105wHRLi
xjICnRTdMm1rVx2WhqMrlsG1Si30RU7/FA82NEe7S/eNx/QupXouAVK2SY0iYFnCcWMp5Omu3aHd
cIB9hQf1tcfWehOW3Xtrtj8VPkxToXPvXem1L+Rkya4dwwjRjnzbNdYzerhPFJi+RrXepU5Crc2b
6ICOPGFTALdQ43P7zeRF32DFzJtYtbQ9y+Shn6v7cFElPU/DfAcgnW9zp360+ENAW1fsWjxeBbMZ
TSUAaEgn1YnLbeta0mDS19Aml8XZe7gPEogXsKJWK2XGx/lmsATzprO++aKh03weVNs61iOWTjWP
1chhO9WAJZmrPhSuzwnvkXaT+UAp/cu3Zp+9rkFiXHUYSwvi99S2jiNAKcki213i7vxU4R9GV61t
i3L2gOOZ2g5ykZtlSTrwW+uvSE7XVld8j1vNMeE8CF1c9zSsTGNUGu7qveSRSy3Oy+4XWW96KzuO
Wt2WA0tudTq9tdXcbSlU2vdF04gj7aP4WS3tQzWxhiP0H4fMjpN9AkC1DWQTbIOlpkmDLp6AJDbQ
43a9315L6rYv2djfkmJ9IXeer3L7zUTlN0v6hzzFFqpY/Fuc9gw6LG4gZaBc/Q4V/KvTypssmD6O
KcPVfc7dBGX1+GnyRfhSqb7ZRdEa3Tg2Z0zj43reZXLrs/lss2Usrgp7aTcd3v+YetZHJ16vtApf
8E34QjX2BZpudqR8tONt0VmTBiZW8z0mfmqzkvJFWexcGLmqH0KKv+5HEkW6BGo32FndGm/AsIqd
Sut+y9zfzaF3M4TtVwrT8w6SlL6BZZBfFUh5rv1udjekEMExdOb7GRzvszSYblf1jwutPIO+fEcT
gse4tT6i2os3bWE1e9dW1CFawpwgWL9lturuxGQxDuOnuGmmbTyN9saOBW3ZMlHsszzIGMAlPOg1
7vCX9vtb0PNbXSa3vpe8qZHubmEa/Nms2JW7TYbBWcQZWEUVZO7K6r5H66yXjeizQx8G9zQWgJol
ikc9KkovvrNxRhTuwn+oRv9By/SBAE/vJ9pQBPG8HusquFeNt27qIO8Q3rZYlU8haqhZVceYUGJj
SSTwSU4MFszO4zRCOqmibOPNmdyN+bALBOGQXScLJwvm5tkQeRsdzuXWjofkKQONAMae0djbHZVO
+Lv/PyrE7Xcwmf77d0WJ+H9DXdiYR/zPVOan//NfY32hhqGoC7X5VaoSBH+giKGrQZBATKY137+l
KvwGMRoiFVh+IT0dDPP1X0xm1/6DHl4RWhXPRVmD58u/S8OW6/zhwccN7BNrM0Q49w9qw57hXv6H
yIiFNL0dqDBjYOObhtKXltJuvKqQ5AXj3qjIrLcRPsgN8od6sHaTtsPo4MG5IQmH/4BV4pRwXAl3
sVDA975P0FuHa7f3RAIcDWRLcVQAOQzXjnYt7DI7JUmyHYvSrauUYGtP5vUpSWI0DDBpoNPDW3Yf
6j6y6t2YwSiDy7VQEnCqqP+W+hLZcUV+/ySGVRZoM3TQb4cyQfmcz+Nw9CnQjtvJaz8OY9h8Ta08
+uLXffPtn8/u+/9l89b7pQJr+7n+/O0HNoP5/L/49+4fTKuYPhiEJjHMKqbzSV9lvU7g8zSNvT9Q
WtH37DSzX41j/kVgcP7ASQDKOk7lPr8I/skcvWhAzK7KfKfUiNaahpJUHi7YC3G72lYTzekzjsHr
unwBX62hyUxDzQR7X8XBCG0v6vSMPzJQitPWDzjTJZ2ivQNMxPkw0cse70flTpKQgeB/mP1rP7XS
yL5S4erJz4grmyG/Wtlr2+Y+mfw+dY+e3TrM5bnHAaW681JRIIaMV0OofQzBjvNne3F8LhMU1tKu
z6Ie/eEg+pE65Fs5J7GXEW5HwONv0ynTRb4939awDAkFFR8WFP1xSstK+v45Xixgqa3uKAmVO5hH
EmFPz2LyHdQpjohltJdrvDqk23lt9+I3+uqQrehvW4FP4xWUscZAEw1FiE72gjtdodBrOePSD06Y
1nOyaddhCu0920Yc1duixnyjJo2fRffF0sGqfYp6blnrA32TxvxlysMZfHYO8phXoipH1NVuVK6o
m33K4EhqYJZK8entvRXOIQHkGCc9bBLh8bJDgmpGgC4IHSXytqxmr0V4GTW23hhuLoGvzIA1EoI4
PI9RKtMfAunRkEqPtjBJVwl3uqm0aItmb3ofRI/eXGHdS8HVmaJvfQPt4L3Pe+Tuass2XxjCoeDS
OkthUECVVSUfD4Iqhd5iDYWIni2viAYYJZ1QtnO7ems9RlcFQbUfHGgjE7TVXVpDLfzWg9SP82FV
MzqCnfRHEUXbTsQEZCbNtqbpTaxLIt7rgo2Q//mykVyN0IrK61XXOja3AEQGxfqq1LljEX6Ptrn/
fBxzHjuTbtB9+dtZdaYK/V1cwhq/GHJOIDyukCI4xHCXYoQe1kRYyrl/Wb0e+sG1F/hinW9sOU8h
vALKlCrbo2oDAbymVLwyyS0cM5Q8Okgbw+L469thX/nxdgLY9DGMQsj7YUAnTX7/NzUC8ZdyE63F
+wGmFVODVDfVUETDebHwyg85lmCcztBbskcqpW04vaEeUaP7+vV9XJhwsBQIw+OQoxH3at7Oq4jj
bzdCWSiXWGdH72GJI3x5O/XsNfKq7wvkEo80nsoFtJGR+VjC7C/Wruk3VgeNSkHei/15OYh1NP9M
85LMuBiNbaDQickJuOe+0uUUf2k8NabFnW6EV9zFVeGEj79+ih9JXzwE8igECixnVE8EvRd+CTis
szcF8IM11dss2ITT6vEa/XFukuUq84bOm24Sqx4a+NW/vjRiqMuhND1IKbcxtRwUupd7NupXf8xW
L30fVkjexbtxqujBg6IakxuqXBQ3uHiUT2YN+A18SKj81jAl3V29BkPtvW3dFb7+Bn6XWanT5GQr
PYKGxjHzAnvqXu36zIlkct+MFVHUFXUTs50grW34zrDvlsgFqwUPQGs/rVPyp6gKbOqeUCZIVrGf
9WVN+/RgtHzjZ8e8ppV6K0XYHaB4BmbhgoJymwBkVLS3iUe2bO9BLkfuqBrgnidsxXArEiplOmTw
4QH6fLKfdIFSMY/irI+2bTeate250cLv4tO3QGoxX02GkvNc2h/MxqLbrOKHcV2n5vF0bZ5Z5gnr
XjdDx8X9hv4I2VeRl+O83A6eFjNUcRi93Rc20Zo3XA+AO+l+tWH0tztRuiE1Qai8GQdgn1QQuDeK
imWbXy/pjOHYo2zzgiGpofZP4rEtxjq0PjenDbKk/R2DpztV6vbPyYGxne69peZ9f7CLWEnnTSnd
piiOUriN1BCpLVYDG+w6KT46t6W569gXLc+VSNgVz/5kDNW31ek+Oyufree6Hcw52gRRSvbpLm6P
iGMpZ3twoGxTsUzAe8U42HuOc6/7AhZrMUznr0qNDj68J3k2s0nDSdRPFfoAKldpMUzpVZCXWrnv
xqYzg5uj65PlBzXNMRTrIpodKW6KrDbzbFZjEo63LtAQe0wt3JRX+uu1Efy06cLDZO1xBHHUsjgu
wpksFPawrrF6aUY/XwF91jWB4nfe86yux0NmH07FyqSZa7jfYNJ1N3N35494eT5AsPZkpaxHrKTM
Ye01kN/yKzVH/fw89cKuht1Ip0NmVQIUyXtpe5iqV0ElU1PIKLw+gHPh6CCnwmUnQ9sEzwovFbU+
2VoO6dOsZaDDNxQ3FxtxRgCmEo233ukAdSGPFXdUa1MucPoPLeXN/G5Osx2RtIl7ZCzNnh3AVV5A
8/JqYh70SwAO/ACNorTbEObR1Kjsw/m0I3NYeGIrbeWYQI5LbPATq11qxoPjkbCKUlyegtOQHqS2
DRMmG93oTYrv3gBr0YL4fnRU4HLG0jBqbK2dRV1vCG+Cwk9Fsq8qZ631VUVxygsPhYP23t4HrbWS
rf96pC88TghZ6YUIK5j9z/NCduKLkW4r32NPCornKATvBvIR00IU6NZMToTfp9BQ+H4lQcp0UoLr
xY5EAHHrLZ5RvawNwiz/H55usU0mSlxvjBAS9+dAb81bN4A/0eNC5848/Do15h/kSWJI7lQ7Be0T
my90kYNS9qDnr0mZRO2Cb0k8Z9bXxVY2AXHi6NELr9y5mYCx6VkzcbpUulaUaLseXnp0Z8Uy9K8R
4RNc/8Yi58fElaTAxQrWjoCaY+OHeLmKdDBbY+t27rOz9F2KhHLS6DTkpiC2NWQlIYPOuyYLVXN7
1S9IFN13vx7ei2iFO2AdOyH6Pxtho32pAl773gnmlepU2tRFFHyYba0plGMMWzHlC1wbJtSHYa8Y
a5oBmdGNoBIuev9P7yNxgwDrffB731hf/Bg1FZ3rV2HXtc+nvdENBrMhs/INaYukWzMstFVMzIJg
1ROOqAxQ3v1N8HYRbpAsAkkAKIQBd0OjjIvbgFGn+iz0BgZksJoK0ZWTWFCzNKYibvxXqCibFbfS
11GU/iZ1+WkkuDCRDh1OmQq8hYu4cV2avmiKtX3OcG0l+2OziDhOJpFY/HPefLx67JfmGgb0tLwI
4QTl78SnhM4/Rj2xY1ymWVWRy/RkTC/ewVzGzVBUSfvcZKNm+/NOCyyTqHbiYwm4Lp2ruGh6lts5
iKkq4N7pDTi1nO1NUVP+kgenoO8FmYtlExtissGRl2Gbyr7ot8HrM52+2COQzMhQy0UMcE0y4BFk
fh3MVf0upzQ3SnwSKVBb8AkKWnxex37mF+GtS82VjXiGJtB9CRD9ccr10dJY/Q5/4TTvn9IkNrO4
tXuoSzdkSOVkGLGCoPMgM9vlVvJTOqaSvjKBEN00zEl12v7lxOz7QmtUE+QMydzJ4c0UaC+naOPY
5tBw0HN52OKziQbJwZ2GtXlP+Qto/dZBO8YZfzoBG7unYR1AUVcoflfUJTzUg98EpFq3MGpJEw+2
IyzhfLAChNtva9EoR9+JMoDrsFUy5RkPgQerYHrTt3gqwYNZhLDzg4iFoD/j7Bft1O38uNYUUOJy
pJixXWVote95Lw0n7YqYGDcT8smCW1iDIOMWmlPMMsMZCqDLrSrKFuoAdc7vVlcZOGFufHNetRP1
y548bvW5sdI4YizXYdxnfFmgl4yPuKdU1WJ18cnzHzgsayZKzZlLMknMZl6w8JaUryb6z4kRK3Sh
1vOkfAMk2HLydXXkoDcRYD0TLhCLtjrhH/c0o4Y6NIGW0mHJeYqxiYk1KP6yhcKoeU1FHW1ZXM7X
mdv3hzXnXdEEsKoXaK2bGkFkOX3UkVss6e04NrlCClHKSHRwhhriEVtRGEaMN9Vq/qsT0Wv07qiF
d2RJ2gBTOJKFsL0tZBFFMmUhSihwss0ldinRaWmASa7sT2otvFZRZcvwa7HeVGva52GxSYels6cd
TIo4+6siH4AUTonPS4ZH5Aurjm76JDFxm6z9NUqPVVyXzaAQauXsHS+Wb69Td2NJ4w2zKWtbEmRD
9Pfs8SCGKl1vwyYt8vZtJRadLM+smLVZaWkjfJFkVzZSaxO+UvJc850FOw6yJhw+s57sSFHb3Vdp
WwXTTk4QUL0tYRp+W7sl9wouRJMtkyics5vzeDthZsKj+hROYT9hvuV8KlujZXZu9MUWr+QUQv/D
8yN2CVHoZ2YTqiA/v9i0aAfkzH7dZE+n8wPEgNDO44n0YzDridPLD+eMe8crISOPbCK0Ll9+fQ8/
HR5xZI4NzJl8wD6MOn48w7o8QqzeW9Oj7Y4lFH27CYu7pSaZeLFqj1znUCdZybH268u+Ptt/4G9O
DS6GJAraIY3PMA65yJFlWIFXJap/ynKRxOmVUyV5IoE8XFi3e4qTczbcwQEeEptCfdZBbWUtQuG/
TeAcrOv7JLMwOznO7cpo7yk0RnF7wDmWwPU4YLnKWGerdIj62NWgIsGdLrvpKV2CHtCyk3Ym5yu3
9fvCgcUUtSPpD6meU17lbF2ttys9gdvPb3IQ/0f/Ao5pwNQQfAAtN9AAfl0/vm8n7OY5hWrzlNRr
6PSfUSP0xHl5P4yMt9c4XHTjxGDsZIb54hrssvGpQ+9y1lv8TunU52egOCZTdeyBgcKf3+YDTatn
tC82dDNVkAOPBnSQpy/Gg0rK/kaNjvbnPYxDAFa4XTbr6xa/uLDK9xk6n6a4po/VQvhSTUPHy1a1
ZU4jx8Otw//eRVaog1tnzbmTtG111u+GHIhlvkEkBq9vb1tFj5LNmTmFqFvD1tMUqzthJ2P+CKMH
4O5Ihp9M8MU5fVGNdEMyOjHVf86bkXKeXhYzyq0S6+uzq9yxD6zdiiryr+fgZSBLAojUCgsOzGRo
VXEJu8pB54mAW/zo4XI/tR/J6Av9uGZeylozMQu7dyZpVicP2vUNivzr618uPZBQrNSAugITRv8U
PjYde+1SVPEjAHO5vgSntb7gc8oUcLNy4ooE8OwJ//i6XgA1l+pW4lPkugjagnYOsXBd/UfY5lzX
bweD485uY/bHQXtA6VEZOPzs19e9aGvK3DcwN/6txuPQwHwXe02Z5bXu53V9nBymPs+ousrLt+dw
lQ0qc5ubpooi2IlIebGsf+hKcjbowTJbKlQonS+j/rrJNHzvjUtfzvIjEENMO7HfhPYXXWe4V9ex
AbNtcg2bm73cnxJtV2gIvOxRi3gkS4yLzEwEvw+H+BMxgEyTnSux3n4vpwHMZluni5Zfyf9GYt1z
KiJaDEjabYbgXtY7z2utbt71bWRe9K/f7QW0we2SB1Ga5O0iXQXJ/XFbGSCHUTusggeorpqNJEQq
wyzSvrfwv/b14MhnJBa7wB3darmyMUzkZClchOvZb27mp4ntUnmNXwusTGtkrz/ejAkTVAPW/liH
iF+DjT36JrjygiHiWkO8csAN9ZyvL79+CRfdB8yg+ZFPNkTVl6X1U9qPgUpKcuiz00Sdpa7rfjLw
a13rTqAGUYGBD9emGXG+J/bMmuLxHHOlg2cODJUMgnBgjhcTWAdOvnLbZ0QO6lu40FzG0QYIdSek
iPlbOpGsaoUuXDUEDtDRiiD/69cPFZgT4e8npQu1i4OSsXVMvHC5XBMfh5tgktPjGZFN2iYJ70en
W2KsDaM1pHHfBJi51ru6CLsiPeYw4VWLYL80pbh0mDueRvW0ULA2E3lL2TCPgaue1taPhLUFlQ09
C8LMQOqKI56GBHLoQm2X1gaeTFCM15Hyw8K78hXGyur9hOGTjXz1NVhwZ1y7CLL9zFQOekCd139I
hoc/szUO0aWu0SBTvY8wrii9q9DK/QC2Rh3aU70viwwbrJuxmxS9ZRqFLOnLeTjWZTKI1DouZuAG
GhB7pC8wPVMeLi2dsj9MJ1wahK1iNp+x5BJLPR58pEjUwEixWs6UN6XXmPvrqPBjBEueF1dQl9si
9msLPaLdNg5RsCYa3kaTk2f9b3a/n04byrEwBwB2A9doyy8Ofqig6epHhXrEqs+s0LUBef1SZiJh
nQIFm3cYOaVQ13D2gt9uvj9f3iwKB4dakyqTq/+4Jom1cgnM3z6eoUwsvG3OF8z1IKsjqjIlLh9+
P3dRppJB/83jXxhnszYDdn0au1DtJKD46fkz5UMxX7vpIQ1Tk1XJkvgNjNTDqwMXtVmscHS5nZXc
rANyYADd1WeO7K2ka0gqzrmZ5c4GNxzZkPmhaC0D49enmsA5nMcWiLkkhqC30f7W6UT7bCt4vep5
ZmG8YmocfTqqKjgu0VSjLk1sNcpwp5wlsqBTxIJdg56WeZ1Vv7O8/Wm7DsECPQ/AxJTpsRL/cTR0
Ca1+oHgLAeN1iyId8Rnyc7HaI13tvhRLxh4WhrXHbFnCrNaPc9X/NgG4DEjxO4iZD5SMItM4/bLi
JhyNR+lS6ndVrSw8M9nLuMZcjCVbdRIzH3+9n/2EzfqRiQCiAPoLkT8Q3o/PPlsBzdQFhCw4oTgR
bR2Ub5MH2xH0ipARdtf0efYj42U5KNFRhGavKzVKFDAKZD4tBZvfLc6fmA4U7XgFJh6kNvDzkTXo
UkFkrbJ3aZKanWTxCsieh4IaGuHvKUCbKRJhZ2ONvJNKw6UGJn49ZzjW/OIO4fZsTl4wCl5juAZk
10NumdE7bZQVEuf1JZKDK2nDgzMFYspZUH6GWFOZcuspAO2InVmFA2x//Xiua+XeYKZ5WFVMCbxK
iDw2GaZYlN+rkELdpo1sEb3pklrZyza1ojbYDYFnljY04pH8FRPPiixumrtXnKNPTDzr+JXD7cWj
ZZJNfQLvfj3cl7EAi56iMgV5bDbo+Hzplz8qJ7cT6gTP58yy6iM1HZrcnsSB1HSRaKIQNbLaf33d
H0/NwJR5MPlzIErFbLY/xSBuu+SxiBqNybidaChGgupL+UJxpCqg5/ybd/bf1PLBW384ohG0hZi+
4brBOnIdgwf/OKV9rAHihiP1AWUDNIoNDmATyu4sgERdoy/yJ/z2sMczeBV6SOYPRl2ODLYCpxv+
aUvR8EE6K5jDwMMmx3o+AQ6T4yELQ/9jCniBgMwBTRXLHiZIyqYRfgrx2eJnkl2GbA840uSPiI4T
kd36BKPSu8HYTNvubpwS81UcjSu3EQOPW8/OQGGm3zpypK3p7ORyhRYJwVOqbQUL0xOb/HSjVoYC
GhWAds0fi9SOyrdZSeruXldzDzK7a9eVGtCmAK/Q9kZrb4Dley78YQfV9gKyaJok5Xto1uZFzGRF
evmANCOOEIY4arS9eyq3U77cVHIIw/GgEh343W2oB4qWjylwJw9Q+103+FBIiox3lg+VoSig7YVW
Dc12WnN9XGxpDrKJ+D2scE8Y8GWj0gTfLt3iL2qX+d4L9MRd45bbjcUbRE8dA7YacM++zggDVvFQ
+mHu4Ks8+aVYt4qwFaQJhyZAwUec1L3wkyhjcyuIvQPqNwUwCUfSeQyKtQDZ2hBidbV4Oq/jxC5C
QNG6mIes3Xeet3re29FWcJy3SeWmkJ68wllhCVh9au4PQnYND8dJyrkSBLQolz+FljaPDGw3S0NX
BeT0oJwWFiPPVm8CCcT6FHdPU8giUuJ1uzViTWsv1OIv1a6hONZneDf5HS/Rd9qBGYqVuVdZx0Is
KT88FzB0bzu2uMltwm7ctAr0tO4uHa1oSO/syaVijvtSCuaLKCCfxuhta3daZ+8y4VZDj4CjCLh6
C0zL22ijMUCSTxWRmXmdYwHAPZexb343eUsCbzxvlfPmHKRQ8SdkutO42wRHSyYw1lPXH8L8XnZZ
wT2OedDyp79Zz69H0H9CbtZzxJbFqvZo08kiugy5ubphi5fNA3o6EKLdCnOGRt19FaR0f+nqRhM6
eioEXd+eWAJnOkF8Ig4t2ehg0ELfGAyyKdOGbdohIoU2EacfZ8HUaTaYW1oJ2eAJMYW1QI24s5ey
wjs7gYTW7MhwLMxLSj+DdHCt28Hm7U4UpEx9Y+jMgXAmZiV2BmqH5Q3HUM6GzH6/nqhkAV/B57Jp
iEM0nCLXTrfP/N6izU9LpTa9Smd8LrGWs8B95g15gwdGHoul5M8qazJwbqkGg2ufK8udrEuqwJum
B9cD683rVkR7qqdzC/3ecfDx+NcfIvLDxwPdDTO22nbdFC3dLlarzz+B56u4gqofzfWHcxiXei1m
0QcMzXBJQOLErIfhcQrxMrcwCeupRHFmhLixMKyPYMWz4X5tC1hUm1gULcyJWtKfnbv0TvB7Q3uf
prrtzU6MEUK4mODxHEMOayosFIJWNRpMjb2zatL7MFRVz+xsYd5SPDjHj2e2ggwGzOoepL8GDg5u
y2CqJ263mAoRSY7XI/LB4AxfASCChT8/ky7EKXjF19tjEM+VpTP1xW0Jlzj3bbB7BFRYaJKMKbsL
5Z+DAyKJh8IQrGVzXRcEMNH2DGgnTDmsb9rVoqD+m967PyYNYETUzzH6j2gt4EcODYl+PNd6ExkW
abK+TcvGlDZPOIJdjkQmMQ/PND7jZFFm/x4g+zFK5vKGF810jYDIA/enM3yaLN1UfqzfurVvMtmx
8w2ocQ6W2c5z/Zjmlc1tJHS1N3dTRaao8P8CLrgmJv/7psCCpOxM0dmn8wEZ3MUhDxQbIcYJJMPm
j0t1Vyom6Ux7PXYD29qO1eDJGU/0pmGtJLMiis7y1sxgEh1DTD3PVkpAIpIP4DOUmTboyQaWayIK
U5tCvU7UmEavFb3RYlp+Hps4raanoqjNkXYu/eUcwGGFNtFpl98F6ACgF0/KYQQmyn5OORW4+jJC
9zMVEnCr9L5OG2qae8KRuG4OhCJM+/0ABMUoUOI0J81aUtF6e97CkyZrqxgfQ04wjDTirgjkprXH
cXyjRIDeWoSB5G9ZLhpKrTdl9cbLMNB+wQ5kJd4GhQfuHMvcsCDnhdYCLAhqmfoxwpCGtC9MKvOz
xBemLkKnJzPcbaPyyt8OFqnDsp9GYGboXmNvviQcW5CJTTHgwfoF0RgRON5cBV/VcXgAR9VxZNJx
CdhBARuKo+ESwtPyiI+7WRrECgkX6B/QySsVjuyae8Qb3wnu2R6p+m9qwJHljRsl0HNvY4TIHODl
VL4S7nTqLSMdA7TIx02hJ/Kqw+giyMm3djCQddtzBsLziJPvVDy3M1Td61Psr6vCEAmQdJ2mNsyh
9YDLSdVU+zNRulAQ3vItSpyBGrZmGNrbU7LS+rZ5/EBbhpQRV32YNzfTzHnX7PoJf9HHxsJODs9S
ewXEGm/TtTIZDYZdJkEIC+S+d77dLvwsLG1iR8rnrxDoGaDuu6lgSxicMg2jaxl2JoNR2rUJTSLd
1dmOukWZHOtEOMlyI53+FW883XDU4f0CR6LHZxTMGeYm17Tt4v8ydl5LchtLt34iRMCb27bT42iG
HFG8QcyQFDwKtmCe/v8KBZ3Y4o7QPlcKUiSnGyiTuXKZXj04u4+xbavqsuzoW1JBTunRS4vRsDFW
dlDxf/DMGubwNZzMvLQvNsJiJgZT4aqBRxbMCZ8LqaB6eGONS2TwqUAGmaBegxGZGRc7Kxc1XhHB
AlY7cJqxA/NknKLkUyanJukwgRF+ekvhSVPYNes48gNYlDOP1DRc1EBXbnzFpFwig0m+xPzYN8Ux
M9Evdq+d3yjYda9iQgev1uJhCeKaD2YJLlX7bn+Y0GTctTuHcOfX4cKRHnLAd6uhSsD9r9vm2BO8
5fA/3exYMf4VH+Kgg2gQlbaab2E/2PC55rBS00tcUxgsQMbzg+bzklWzj5R961yDOlaMFC5Jltj+
C1GuPX8XjEO99cGdOVJ3QtE+PSssI0ww4FOClfkwLlbTpBcZgpm/NCCoBTW0Z3eKhO/bik8hDNHW
zoOXWDWeBZyY6uTeN6OZ4W6Nt1OboEw5icVU+yXRL2z2EbksVw0/RA3DwALHlVKB1XgQb2ttlKt7
m5D8V+GDze0jleq3SLZqZK8SSjmpsZE1wGVFCG9yIF1A9zMVYprmTvzC1AoLmvuWscLinw3MFiaB
F9tGofKmrsE2ZR5nuJjPQtTqSAIBKAY0+/441u/ldoxMrCzOA+7+Zp4/UogFAa663NFrHD6UDVXL
fA1SdIqwE8wK047GxkK2OZWQ3mX0PNCEsiYH6an3lYd+CyNg0qigsbSKzBV5rEWwmBD6PsQmrNnW
V6zjsCUg7lUP6KQ01aRh57LZKrSeiQozDXV8caAwW6zRBvKbC8NE3vHOiC46km2yo1Eg7IDhzXfk
Q+xPbx2Mnq+cNK053rDMDT/CC/GSo5yIcPX4hq6C86etzqxiAHHAuWAaLQrMADti8yysEsYpbOFY
IujFkzHD+rd3bdJiXoKEV4ZHN3XGUp+LcUyC8f7vcQWQMJ87Dg21IwsCTdWG1hOpNk7VwUTUu7Vc
ssqfoze36GxOJ7vA7+8w+EuL5V3e9wFP1ZpTie3Kcd9mkzHFhoN399StYIybj4RVfmz4Y+AQB0vv
ZRlmPrw65VvJCnYY8XjBLZuxpzLPkHlxwPyzs2ndzL+JoAg3ickokNynHb/byChTSz83uYkwRQbj
SNAomlk63lpvhCMcFrOCxYulrTgKEr4tR4iGc7pMRk3x4FOHt/XHOFrVgdVaTcwnmmmY+X97Ob5P
6gzfLCRRutLGtPd1CYJwuKXU77yh/fNU+k7DZZvp8BwbbuN83t8XnoIK67HG3KUvBgYw1IGtTPGU
iCOHPK/cTFLAQLT7G3WtTJxWHZOazyabVC3Qqe4ocz+LCI2wh8cQVNpfyWRS88SZmlhiYEaNOG94
Zdolir0waeiph6nNmuZ43h4yRz+/Qisv5PRYERbU5XfNTJ9rnmXggwAevR6hxHRF3q02XSMzHIkO
idL/vOM4yQW6RKsIY5ir2zbZv+AQMmRk1ZjVRvwssR/CNhASRvu+HzFMLdgATpQr1HO/LuNyUj8Z
ApPL099P7GqcfL6yJkgUGqlvGwwDIZRmhsnHlz501/qjdGviME9SVGrbWXrCVpZI71K8xDAvrc6j
viC7Wqi3APVqK1c1XSHrYjWESlYM5SDla0Z7W+BMUp3x3FGTqQQxA78SPoUD2zwntCA7jmGvroF9
flzoE3DdAONuAxEXPdJe3XFbdUGwwBdH3Md05oIR4MDh4I2TYkvu1XxuJ6QVXYvZBfC0NRWlmmf1
U/J2UFu0LNOGaz/wS8lOrVxP/W0fSsf6muFAEHu3nlMTyxwbzhEsmv1774tofxj7zvZcoWgOvZ6L
hnNQs7L2r78fwlHANnQOA4WYT9Q0QR44jcECzZLgmNrQ2m62LHl+l0kXfzUGCFzcCwFV2H/MQ2Pg
lup1VTERWu+18fQLCJ7D8lTG8UBNa/dt4H93+U1qWY2htZJMup6YiWKIg0M9eArdSqj8+VselwdI
FDGhCr+AOBPy1+JRvRo7AWn/3quZHlm1VefxHxkGEz+EVd0BVuDGWw/R05S1ucKvaof8mVPnleo/
kZtBqQP4duP5zZFQar8roitfzAlntVE7L+QjMp7k4w7OSIN9grxTtjYuKXbRfC3HTOF0ThcqnK5f
Z7VyNWxEAdHzix0oSjQM2HSNuvgx31aQ3IA0nS/073DK790Ec3RGPwwZaJro5rZu4z8kPWmJAW2N
vPp5yrhmxKEsgzkn0q/g0byjiVErBztWgsfg/sncyR/0uvv3T/FfvaSiHDElxxxZTR383+ZfgZka
5K309lPoVCyXfesUKauBtmObj+ezVBVIrTdspSfjqa6M/v3D/BMUp7FlSM+swfTxpqb6+H3mkkOU
bHuPvJ3UmxUBfJZUWZwwWz+wToRtsRXrSalD/v0H/9e7wKHatxyqfGBxC4zrnw29PWB3nEbu+OTp
CzfogNOKh32EO7otfIa9FiCtAUv0X4mu2//9Y0DW/meLyUKwfOgvOM6wNkzv99dhclTzWKR9Gbx0
NcJDgKkhjo0xSYEtIokBXlILjxkvRFrMKcJa4oxiNhUfbK1S8B2IUPYdrlSW8W6N0AChPSchIPku
uthBFaWMniRifcCc9IQ0h5kaFjD4yDx1tNmLeUTHn7o5w29Tgbf1VI5EIZRwKdnSEymGCGBgNC2Y
ababBoLrUPX0rmxwgT9EwJD4yYxKhfS+s05F2dStQeAcxjDyisUszQZEot5rnoSFrrG6GpHd22/I
14BVzotXOcErVqMek/LANca+wO1opcN7aO2Yy+C6jhCVnrldscg5rZy8TYlVAWky+bVcojp+stT4
lj7Ki4yJaM9YNtHyjDlZ6DRwGrKV5QTXeE1oi7BRAmcwewZYRPJhjmsUZ9JY1DXk9X04G38sC+RU
cewdPPcB4WALGF9c3PQ8RDEi6pbyUsCutINrFnoli3daQPRgS6zDUibnTPa98RJu8EeVj6oTjxlX
BD8gc6b5NSEBsQ0OaVEzYTt17aBclEhxVk195sPz5YfQs+bQNYwFZOIkcTNtk+PgYOuIzyQWDzmG
b5Bix+4L98DKfMNsIxhpn7hL8wyDvlwEJt5U5AAUb2M6T+Z71Bp2eBubzrKSIz7d5ZgeG9AYQLRd
GzZsE7wsTEdeSFfE41I8yrBR5FwNOO6CORp8VV8bvFL25tByYb/LVSiWAh7aimYqQfNHrPCMyRsJ
NuFwlT+1TCfBlcl4SQN/Aiv0Fzj13WlyhEQkkYdG/vo/thhcrn/uMcbsqBCJ3kRLDs0LVtA/Nztz
t5rDoPFuUqSZg39zEyUi/2JRJqO6qmrsU4laijwfCF7UZdQ1kO/sOLibSoR2p9mas+JBYCBonRrI
t4+4qeJ76o5W8qUsR/TckVsl05MdYDx8TGfXvzd5BiObmQshKe5pXrANLvCtG3rzNHb8v/Ra2RiE
fMgL9OD3RgOn+jqCbWanVGTyLe6LJb84XjYxyrLx3oHLlIlz2wxmeezW0FvAenx7uvnU5OVFYH/Q
nNo4CbB3G2YajJM1FLP1EEV182wEzPUPJpA9lukVMRpTmHh4fKRhg1maJ6L7xAMWRwxeB48wf+ro
PNEdhnzZIngp69F6GsGLMfdeHfu75RMuXs4ehirZGOTPHZZfpw5y4utczcmhIGfWT9P21bDs4rl0
jRl3m8HlJD/YCeFSEjJ5iuztsQWesclz8tw1i4hU7KrefARIN35GMnGuqGeq0wK4daZPTY6B14d3
fFfrbBopZ5CgYvziw4w89Jzi0MCj9XFYY/wgojJYvpqlu16G1nXFUVpl/0FmbfOR9KvuKQE8vxTk
y3weQsO5xpEpziJvlE7G8+oHmA711XTThVSYplT80OAJyXxy1yCX+2I2nvfngnXb17gfuk8LFsmP
CeT2G7abJP9QVbonkQliv/JpPftz7ipTrHy+mc4wPghg2g/C7q3zOnVYq+euDSleNnhbBNbysyGT
7aVFs/uxcs3hHgp8+jwFZoXVXZe3Z+Jc1wfGItELnO7y3iKk6iP2sVjf5WgFsUcqwweTZuZr6Y3d
1wjRxJVr0zhKr8Pzp8NjWVllVEfuV8PFUj1073CErF8a3GyxnwFTwWhDGm+JnYnHCFOqo2/Zwwud
tg1sgrPWFAj7yXYS4zStcv1VdLF4x24Jgu0S46cpi44yK8bMGH4+bthLcedk3vJhtY3hyU8wP7VS
KW/phPO2E68L+EAW5sesE+5HdLCYqKKirfkpVnw26IYfmoYwvDwMu+BCQlL8F53ja+SL8d3iertS
d0aHArYWkxrlu5sV5heXA/hszEVI7k0Q3DlrJiC/93yBpPK9LyGkMPgvE8Nysl1E/TZWOSkG0BvE
I0szO9J+TuwTm3AiyNNsmbCwHhNYom8zgWNAJR0jHMhdN4/j5JMQeORwZ9avEEXXg1hl/pbWBbFP
k12DhuBweoyb2IKZgNCArk86DJPx9nznQCXF0OY/hCnEPEHkpRjuY5bWfluMAC9/Bs+3YmxGzox0
LT4hgBk+TVw2hxWZ7nXEn+FAOGL94lM847NVCavYUqLSEffRuZnlpUyq/k8rGOrnFPHO2ZgqGZxi
icPzISnICWWI+zrlqE3mUfyRoha54ZfwQ/bOq19WM8py7NKMMSiOK50ivoZBY9ysAVvRRyDn6o4v
VjpHtBTNMxUFKTsloII8ta3NlZxioMYENm44Xmt6GjTQufnGqG0+TgA6v3q3Mf40ksFmqNQR/kUY
XVb+9Fdc1AlQcx8EJoHfmT0Z90U+SDaXOz8lLj7POAzlhF/4XnWCntb+OXF3PFiL539FBNF+wv7U
dE91WgwXPOv9V9vqK3w4Y8yrg8EL8IKAofHLSHG8YlzTDJD0bBwwzqnXZ0/t7IwwUwljwi3MC8iB
D6AOhN9cZXRt9x2WkzU5XPfIyO0T9vpADavffxZIBM6jnafZRXqR+TmhmsdRMKxivpDgLKE5+wyn
xvhkoTD4JZyF44cYyEeQNozdePDm/YSRxzl0xuoLM1YPysAavsWOSL4Widn2B4EjxXrgKTQvVpR7
l3y20PxncVdeExFm312oOXcB+X/vbu/0N+xGA2iNU0pyLrFJB5wrY7Ymc/ML8pH2PrOz+gRTHu6/
W8SnPGuyn2GTtsdyDsNPHaFJ+Jq4yR3ulTP2T/0AUGonD9UqSa/Nlmc++A9YCdWPdrVq6IdoUETh
cHa3znCm3cr4W14T3RfugKVnMBO5lXndxWmnpMI1KmtOuWd4j24z+0RjmN8hyLoPczEzyCsJ1p0i
S0EY7F0cg5vy2+raKcpyj8Dcqhiiu8aV3RcfIjFyiKLIno3EsHFn78XnupvlnR8ZuI5zml2nZYnv
XH52fgqka3xOQymRjtTkPOChV2T1tUjCNP+l0ZKWDGY6jzULoXsVq6WIfxlewmANegTQrBRq+Mqh
X6eKJO0qA39n+I4edaeHNa1UoxXNHdyJSv1UM0j+vCMTBQcKcIpGocOhSIHBmbMgv8OuvCzK6DiX
ybRmrwHTb8qrHIcR/oiniekUV6opDTaS/Arpc6wPZjMChB+AeQUAVzYk7R8knFSzPGgpTbTWQNSU
/UwZblHt1e4P9qbCj2ZjQGh27Cs0k6dllHJ9QsSZdHcY9hnEf8EtxXeNXefXz1h/D3I8JJGHndmI
C016NvrO6TAtxnDz1YjrJfxlIkCK7zFEsCpA6YISz8A9Y7q0gdvUn9ypjfNvg5eIoYGD2IvsM1Kx
WNneNUVpmw9MPWfPv8JhSvAYHREsIqWdsGdYzoOMjRDealuIA+ytBNw9nnIurgMMOgVvk/JTPJWa
iYbRPyOX0aLSOSEl539Hm5yhXddmiRjJZdXwCzlrgRnsAMDk/fxbSWI3YfE0eV6T3C+mzxYLA9Fc
4yJ2KoJQ3WL13yjIggwr9Wk0rm1rFfXH3fOhWpmaCl5HUq+vmr4WNWsb0oOkPMYglVb/F0o8hYeZ
C2ag9LpepUATcDQIBM+6NM5MQ42+Uy3ZBaVhvEdcDafAp10HsiP0Uexi93mOHS6/7plaClx82sHp
kqEOCprRXqucFDejX5IrNP2Gn5ltaCQZAjCvQEgo2gsyPSChb2X/3vADzXJRXljnilmB/EONCttR
8SBS/XvIoVRnvgPpYrKV4j01J0W50kNx3Ufs8JYeXO503zaroevd6IIUbmZqznSgMU0shRSmqT9N
QSZqf6k1+tDT0vGPa+7cIC0FITIAjOtSHT7hbN3SQHrSIK9DOrhFRgGPRlzpvpfOxp1cdMRaR37Q
5Q/0xYwWDnLyPbO5XxMMXuTRZrDXgEricsAm144oNUYAPbrPVOPfIQl5amxlumr7xDBzeVNLbBmI
zTtbCttCT18w4rvuKKDAc5XmqE0ncJYkQ/j5Ovaugll8M+Sh7yOhgfglwNLEpjsYzmGGDusX9gA4
jx+COCS8gNXj5+vrMEaMq9ooGdLwRrOOkA2nYFyH8c6ZVtiTV0t044KNg35WrWvPs3nG2EzaaFug
wvPG9ORW2vYKpGGIImUkXDvURMxfNKAZEeColk/dKdi4Fg3hBbyRbdTt6de0A6yJO4UKwI7FqqYq
aaReaEzBQjYiYXRNiSF2hqxEHIINatpHo3QWCjH2iUWd82s1MT+n9okLMjqOGdouPoprg98zZqlD
NXWdCHeiu6QwZQWSlBWAdGsZ0rgGRD2AEE9pUinWaOt+Rc+jxF8DSgtyErOczoHpgUcMIeqrbYAy
LoP62vsQx2+lpEeZ3Sg1m0OJOGJ+nSH39+/7WE5EGRPg0q/UGLmHnZHxKaa+XXpYi6sCDaNsiRYu
gXGZv+ccC+YXE31ow+kcpXl1YVQo5Xe6tuytVhrWidyByCo+m2k5ImidnY592Hdt7r6mROGWjxlZ
gR6W6XlNLtN2eA1+p2B7sd0wQ4If75vhMQRMD3IwGWEbUOTad73pWj0Y2DkiUo85KuJIeaI24Vrr
6z643mfmcmvesVljSdYNmcHeAS4WMwooQyQnUWlmHkOmjl3rfZ8CVB8/REop/V54xNUgXLWxTPH+
3rQbb0OjQH1setx2UCgUhj40kA4+V4uIq7fGRmcwHsplnIkTWFzkutlRn0c7nzjfDicEsurjQEiQ
63Wpwmg5xkHtNvSDGzm7iSaGH/oRdUXRYPLtxeESsxZoH+dvAaBy+271QnlXu9p5YN20XnripG/s
IgrUyLCeXXXb25rx4ACo8JtTbKpp/VQnTHH0Gb1f80uQw4GOSNv61RMfNVWM7fGd+LTPokF61TiF
TDIeq70Eyq6iRF5pY2zbidL7oo8yZK9qUrJTlMvQZG7QawDFRONkDGTWbuSPaujVHxzbCV5MjCVU
+76TJ8C9Nj7YvKid2kgkIuOHnUHbkUfCb8YzRQBs2IYqFp8PzdIuIMjBXmkb9eW10BU/DXX97MCr
qO1ZMFiVdjXjp6MPYt80FvYBI181xrNwp1Poo4RPhx93tKjXpdcLrtvKdyXPpokj0cHabX315YJT
wm1eSHFD0ldE8K6p50WR+8G59KqF46SdczUPk36pTgKgQVXzJKXJ2Ud+uqI41dw+oj1ghJ1x0le+
v02QaGh4H7tYcomVYEkyFeW0ncJMXRf6ve38rP1l60GNwEqBf7ftko3kMeGkzVVZ9YpZE4hAVXjK
rmD+BBtm5CPWKHVU5DADyojid6PqdBs5x10LOXZ3cUZK63iG+SnK8h74M2y7q9XjpVZ/rCN/npGd
+RWL/woFvzCZQgagOfK+qFI1RZLoA5mEj9AT4AQfCqdkKnvHBFyx8ohZ2+Z5bqdOVhzxVFUK5cJJ
m2NJ2Mzwoy8tooJenM6tyFv0TLkEBLpbi+Lxm+i7eDJO5bNxhIzUgA3/JDUBR2qBjevJLykfP/nb
lWOUvXpymoWT0ICqEVdAOfK+z6h2dQCSIvUAIbuoCqDxoU+/xoX0eFamlrzpy4vf9xmHO2o+Opx2
5Y0Ua42FrAERSzR3MPBRhNwL5Ll8tLWMWTbuYJJ0TIZ0VbrlSRq0lCeGqDh8PeO4Qmt6Spx0DorT
7rqx08ygUxN38jWHsFxGhNJtO3lfxnpD16kkr/YpyYx5Tck2Cm3Rfu8tyGxngdWQXE7wctVYdq90
HP3+s8oInOEdP51teW2ckiQRgqVdRNLjiflBn/GsTLdTp+4+k96JHZqul+kqHI6j4l7tD5B0ReWU
4E2loheIsVM7NI9TRbrK5kBds0236WSI1lJ0ks7I4bsiJ+uJgPchMrNc0k0pO7rRxPic0HJ1OOzD
G6KPFTe6KmlVke5pMuHO5tlVG4ZKX4cMpgWLO72sMfEsBI90TVoXIp7gnTvPgqIP68U6J7mE25Qr
mL+XiGqFM0+K7ghEP+N4oUoDM05gCA0VPRSsTR9WNfY4A9URkouZ0bFBwjPB2iDOcHQrTMy2MnpX
0DG0w6vqJg0nC/rT37IUrNZ4L5Y2L2spWvhgYiuD9Y2IT6zi1Bge+A8ZaXoI7vWVkr4tOE1BJsgX
l1i1t4I4Hz7WXu4CwnS8QIQnUBZEt/Qssn3NdI2tVFgExCnO6hB3eDNcsahnxnDNUF5sw/6acoyq
TG0bgmXYB2Fpqk22P1f0+2qnRM6ituEcD2r3mhPHiXeIemhZ5mnumqmqjvpuA0pXKncC+srpHDjm
WotT7js54sZ9zeydB1YSWwPSI+W67cd+pjVtnjZNwLVEDU73NmlBi9tbp5phMfMP3ZEmAu09NzUZ
Kzwzfcnvexq3Qf3d6YnzS6tVM4sVYG7EHRfD4rtolsd+YBuaP8CXV3yQ3ZsOs/iUdTDmYAwQnDSL
jiAXderuehx3wTQKqqPmBWr9FzNTdeXsRzbJcupsH02EGB4OFxvNidQWwa+0OCxLY7e5jmQKTtat
2arvnaNrNA6+XA9pRgggyjlkB3wZ/aD1kouoDHlG+rdsuFbqBtg4fLbmT/z9NkfStbNr0vXq5Zvu
DN50wOeFu37tYQJBpxgVRxb3VK7qBRRvNPzDskZhAcKIGKNuDgmTLWB8ICfCG/e1rt+DM4Tqpesp
aBcmil4cbIqnveTeL/JIMzciTanZfwV8oF7RPryEraQuaKv30hBDj9DFBh54ddsUbU8QfH75W+ef
Duruh5iplmutSQ6pHnoSTaEqKAusha+2+zrtH3loZiCAncehOawpREf+KcdjyEcJtZVAeGiopa7v
AUIp1GIFo9wc49YV/cCld1r17M1lVvQf9TBZK/u039QtqbLP4HkntlCd2G6RKC3ioIo7SPuKK7V2
kGTQSAJvoAOW46xexsIRzT8mQLD5QbujwM4N2pve1StVZ7YbZoyaPTFiY8O/qdo19Vm2GmavFmU0
YVNARoAqi8l2nFAXH/a9Rf9FNY5dkTr8h61i06BN4oQgmEcPdDBIILXZgndDM6r4JDtdpTJYtrBk
NnHdNNtqHqmL3f3qxvmVKtPtUObQh6S4k1GGaZsMbWPQgmrwcP0NGtHMp50Up6uo3p04lipd6Scu
IeQwVPVJUeSjbMBGKW9iMlO0SRzqFfqfMUH1oA5vLWR3vA0t02t9f3ZG6sz8YA237DtO15oEPqid
tNNvdldJZ1g2Cs9WPsXQvtv3umhp+QPWhnq9Gu4ys2aDyTSvazfzMJtCYtovi94gF61nexXPUA/N
lTBbc44sqh7Vzoi8UxJEXWozU1CsWk8/OWcNm0XRrE0opagw1W0K21yVsWSlq0Hxjs95Tr7ti9hi
mWtaNhf5osTZCY5frztvaqfpANyo8123AqE+5fdHDZN+gzBAsXjrgd8roSuRyak9P4XAib579LU/
qmVTy3unnfSIm7gq+FbbFKzF/QDCr0TVJRr/0g2QMUMceMJByfLAiEdnEuF+iVS9nUG2+5tl9J+O
KTZ8cbXpTGZDUPzgAPGIeqdwA0Rk2VhGMBTxAlBoz45o7i09vZiq9fdfmRgx8Ef2N1toQ062KV2i
Xg47hIlZ6AItGK8PvDWqDjPUTzvkQszBENiX2Z7NS+ob6j5kCrfpSLeFrBXh2ASS5wEXejurwCup
YqkTsWTPHKPvd9JsN4dT/1RxfItPtO3V8qFssWcID+7ssMrWrlPyFDxuAo6n/XbUbkO7y8lOws9a
2hTr7Kf92sl7q6moVS74p0Abv3EWkr17t597wSTUfbAzj1tNOd/Jz81WoyXsV3b5jqcImjpVVnZS
bdW9VXL8SZUN5Mgqm6H9sNrpyV1cqua01pWb8ELF8E4r8B5xI2RC8ZlwfXPCnosUzzmSBrVVMdxv
5bNneWE6zDDjYjK+zvun7TEaosH0NTOeybL6Qom/zGZ3xaAjtJYTGJ0Sx5dW4LAvka3zC181/zw+
TZjG1I1VBzbGqyY1xeJbsYmVcc60AYcay9sdL4ptEwU50D9NaeuqMqMzfUXYhDSl/tWgqhnvkLAJ
IRn755ajjIu6n1SRjCWWEumCl658XW/t1FLYCxOpqX+rrqR21xZF91L/phmO/IVelzW7MsbAlzZg
IjbkCI8J/FMcrHiFSW3fTd4QUDruvaTDWJiPousDa2vxx5F0m+SctpY7FC8ANKowRzitlkBoYn+A
qG1hMAIYikVtGMPyCNoWOsAGWqQlRHn+4LAZDriaf6R7ZkGgAQdQQ5IM/0YGw4bDfZdB75siSNBl
vEdguuw+F+dFHgwGEuo67d1WsSC7Ol0CdiYRheDlOwChWdG7i1Y09yQAVuHQZT1zp60U3SFn4ndV
Ve5joMArTHXVtzMRJw0e1mum+lAUSQpTmEYnIURbTHW/yFcjhb1NRxnWljXfrxbeTDjG+FU5rk8N
llSz9zxEiDsjhZWuMTHQv5BVUkNdgqK2889DAbvGJyvTl16I35mVjPjjB+iiIeV0qA+OuT8s7S/M
sYQkMxFHwuKZVtsqTz4pK9b4R4+Syg1PuNmlaEK9dXWCcxMDDl1XGTT+SaFR1lOfQ9N+IAMIv+Nr
VNKJfyRqeHRu9VKL8rVmGf3lGYx1X0t/jOQFwezKXDOHKg8cD3XqXkzt+M1s2k48o9qKiReSfD5Y
VE6/5OIKqddYvHO/2u4VzC8dP84da+tS2fFiXhthTuuDDcvvVIjchhkkbHLKvYTjF7qJG4nlMHiR
N57MaYb/5fTpdN95kpBQLtFcWI/1Ci3u1EDu8i+QFSPYnCRRigcSblezu7h9NAwMS4gd9rOLW04G
Fo2ZMMYnA2uPcjmGpb3ELDFGgDOBaXU8FQ4uembtEHJkGWg+juPaTQsspDDvJZZ3EMvc+Sgy7Lry
Q0Yggk+ryfngn0y2gXNqQ9f0HslndGxxMNJCBtE9zN9s8A+OtMx5PUlmVtOHUvhV9ya8GlZLJFNv
erCsYBRkORIYjM9had5leV4hz/Y7+aHBqLm5tSCe7lNU9sJ48AS6ph8kUfYE9Zi+T6YriMCwfK9W
+E5k6Iwz8V+HfsS5D2TYDIN3v8Si2sBF4I+UN5HEBGxpCrWTMCRiiajRhsfFnQ5gjf6asaoDR3z3
VsorAnnGGbRtd77SwGFgJYnxCDPG9j9CkuHJHDo3Wkhm41ZgFoVfB0OobKk89y5RkkUS4EcTFFXo
Y9mAxMJW3cnWe6GsS3x7O4pIUArlHyFIO82BRphEEiskTSvjbO2Pps0VIjsCA54d3GqetOBD/yO5
nl9y+imETP8rlrXZkWOMxjhin2XklTOF7DD2Qbyc5s3zbr9wNOSpR6QxTN7tbIYvzWINQrXxRwGU
nR2DKjdwe7KJG/8ay7Yzww8z4XBGeC4Gi3IzywLVIq0WTL9fPVZvpNANWyH6/3o2VRzNVsvp1pON
JL4MTRjX79lQ+PHPifwBlL+mNKtPQzm44i893tTfdtlxp14Zc09GRAecLZPKV/NKc7AZBvXla8BN
tpwF6OIYItsxktk5oS1V+EShia7ZVpUkfEkbDgfO51n96I15E16XeYCaGZs2fo4fWjKUyuWKm/yA
pdXo0U70mF9bU09JMdbFB9+p4/XbSOFBmIYPkZLw2ALydHd2hoK4ije7tHPLuIq+zGD7fw56/vmg
vYPqY0XyIUUk6UvjyIWfighFe0YmpO0e20YiMZ8r02vOY9d27QHSFPl6LR2neG7mqIX8tExJTgng
hcUFInN38YYpLa/RsEBPQtUZRBd82O2XwjRa87nnrD9Jj4gwXObLP4sh815R4FN72OH4g8tnaE7B
ai5nYq9iiMpLyg8tg3R4AETEtqKTzfRLZmBwd/R14nMKivlc4WFyH+ZSnpGRsREH8GX3Z4M3dn3q
sT0l61eW84/OhVJ2CFd7yo5TPzbvbdLY3eMCB+gEaTd46bywe0DX5j7iJuXUh3XKCSqzvap99r05
f19E237gdCt5yznp6FlVOV/TpjPugphzHi79Iu/s0po6TIWgln/HkI1TrUQj+QdlSHLf8/LL7hCL
kUTwBK7nzQb9/gkGPd8jrkthfXSRSWJbmvLwiqa33xlBFN6TTZtXo+CfSLdLGWgTvd1lIOSWL/1r
ElDpHTLGWv6NzK+swKwyTHLIYHb/vtYVDKTE9hX7nfkdPIoyJTbbzsgUzM32Cf8TpsVEetvFKadB
Ym7XiltQZc4pt5zpMY8T61toiuD7iEnFjywtxnuYj86HabZYZZEfX6LGJqa9Ld17e+qL8DiA288H
24y7e8uyxZ/cbdwMcu2LPw3LrS9pwr6j1ftKqHf6LaYfwut8yj/WZlRdBnuIrp5nzhcH64zvdmWn
r3FGuKgXFdllMtb4c5rD3Qkmu2QSO9rz0aj99rkmynQ6ZEYqTzDsqvbqVEH2cxaG9dKHfTqfC2l2
P+C+klQCsxEA0E0NSR54kXCyxKiSjm2HSgkDNWS9xAI3z+Ewd/3ZHO2qOsmoJmJxMDN5Dfxgessj
erFTnZBjZpOvCDFkdh9yhLZPHnf8w5qM8AbTxXux6ra8jHlMLAF2GzfkCwmcyGGa4hvcTfKvOZfE
SzguySPivT48N1Rwn6Ykm37azUD8YypDJvJO3vTdiS/ivDjKU/ejOeMtxiQ6D81jg8L1iR9bkuMb
rxfsvKofpYFk+EseSvzk+RuXUM0H/sq4M98IgqnjO9OQ/vg1WiAzeU/hNAfkCtN+r5H/xQt5Q3NB
OIXE4eaKCwKEXmyYGaCSfEpysD2C14jYcs7rAhSM3etQzR/WIimGJ3tCDHCDntNYN3C0wnonujKa
82MYTaH3miC9y8dDYLHbOFtsIGMqO8zZqw+maROeDamxwneDqM/F8KOVMLcUH8z8Q4arB0yigY6G
evAeujL3e9kR01zV8Rg8zWZOfl8vTNN8nJaE0W4t0VhfidNdP4qhm4KDWXj9xyyPXFHiRUKQjorZ
hJJ2yE0G7HcLRnIEu5bMik4YFg3LlXO3NW8sg9L5mI+lt/4vT9LfuPg2Mn+ltQosJAnI2n/3DmRL
yT6BofdESIVCrkIrVQA/hjKqfQZPVpOgvX/4HyTlfyYfYYSm7BVN28UYjcMt+F1pzsw2wfo5Nh5T
PXYqgxgV8jnM26aDp7KNaPf+Z9YDwTFsFVC3l+EugFL8haDFHNvzf/9svwtGbIsGCTMNh8GS43i/
mxj61LAYqsXm498kAA0naySv2QQjepryN0CgB3Le/48RwqbL+E/vARvjNqwjbQaLDBj5TP+kcnc+
DD7P5aJgaborFs66J6RllubnJYHyO8L9GQLzrSx81U1bTldbb0SB10VCkDN5CZjCJEHEQM2TJcXq
//LL/N0qglxj5DVE3viAnIyYfvuEZmwioW1X93GqwnBN/3C8bmiKG8RiFzkA6irkRQG5X9U3mycE
r36WecTsb0hmSpfnOYBwOJ3rBL4mucBaajGVzHvJElPeXd+h58Dy28eApHvExnD59zf+uzgGYq/r
ERpoQ8D2COX7zZgMDZPEmz4KnnY8J9cocAPdmV2hpyx7w4qrT3+x1srjUf/7h/D+md+DIZzt8LLD
gA4fj9X/MkkdGFxOtLXLU868HOGXbHsRdk+R/D/Szmu5jSVL16/Sse9rTnlzYrovYOkAkqI2ZW4q
ZKjy3tfTny9RpR4CRBBHPR0doS1RQiL9yrV+48Tus9f3EnD9Whp4wT2OE0Uwmny8ZvpEhKaYvq8t
Y8ijLVgsmaDRrb3om4+doA7mxKyUFvFGu4H/GWz1gZsL4u6BO9Mpqge3Jat8tKHIhYly2UwNLRLK
g1jQyJbQV5/1VzIwRDxTYceRUv/umIYDpWJOkM/aFyyJjI9sOkyJuoVkUx2NIM5BK8h4OxUqcUAk
C6Qna9rG2fW33IsJSkJ68mzHCCBraK1VtmugtFpl4/gZhT5P8TYayMlv5baQcsx5eeM0yTaaarKe
XYngP1Z9fNHXlgFRMl/JFADq+qYsfPRv11Dsffn5/dlT3qwhXDE4N2SDZypl/FPOBc6Svk5CPtjN
ujP51H14hSTkbxDtoKSI5VEXO+iCTSlZY1IdnwU+isl9iZS0SILI+H0zeiP3AL+bXiVztxMQp9nf
cg+9oCNjZJvuJVmzU1UzkyAC4TYTFSQF2dHT/aDhroakjFzewTTOjfQHRXdfSzdT+nG2G5p3Kk8e
UH4EyaJIPh3bfktYLF/aHceUFtVCN9LE/cPESwTjzlMRzZb8cGkhfHVnjRK3KbBGF+folTQBPf4j
rp4lk9o0NLTdLOHqdWCyvaIvomDEyyc0krtZ3mumVhblgTiJ3VxAhF+YIOfVC0qJp0cqR4AwL7UV
AxaS9oY4GbWFkFHs8rvADy0OmoS8nvn1d/uxRTHpwXIqoYPlKhDdLrlqvGlfUxD/MQ6SN7pOaeP4
0knjwa8HgoHbWUG/40AQ2dsjc49EMUSBpJjQUO/vpjdfgGkmG2iifEuFi+P5+AuY6HqYON9VN+ja
Hk4P/cB+ni8/jzSYOJcNKPUB9Y2gsj69377o4OtbF/dpFNotodIJ4fvNhRD1nY5jkTfchhwu40cM
76EL+ZXpwr7nS5dStTFVPKUuLHL1NCqCl8k56qALypOPNXfS78jQWm1MsvIWAwq/aPaWnmfDs5OU
4Xg9S9ulkZJpn2qlrHhToZ10wDRNmf3AVUPKduSiSb2sKgvZ3HGJowJaDJtSTQR+adbOI6ciTniU
whLWEKVHUWVsNa4WHo9kAbO/tRrHLuOC7vkJL427mcWkUc7CaVfBwOeEisteGRQD5sCVxsoHjjN9
7ZqMyiVzg9MYDkFotpDOtWMAeeVWPV5ALk+qHoBqeFs7LWjmBXnjIIJ9yIUaFaBeo9agZDyZkRjY
7QIuw9WlBT3KK7wxLywn43Q5MassKFt8K5Kjp5zXDlKpx+M2vJ0yXniHU6ubYsgpvfb+6n3bHGck
jwve95asETwedz4MgHQ77WjceELX8/tvuFPcEirXU878QoMn7o2MMVoTsslxiZekjHnsSZNV5fYC
qFvczPXSCc7YeyBgwAAfqhnC2K2Nb/2BrItC0t6E37FXG3JK8QbXLlcubwHtRqAnZsGK2eHD8Cjz
/gao9Ad81FTfBFlJfhArQ6xGHoyxqWMgQXwqlQFDgGaxanEHAbXIJxQQ8YTFsTEDW32XqgSuIIcc
2lStnqvZRtOKooQVJEJAr/a9kpTZ75xi2gkUdIhSMICazIU69BhM0SK1XCgJVZsIX5Gkpab6bCmB
CCB/x0VlG4wyaa4CfNkSXw8w6cGkvdSmkgAQjFYqnmE4WohyYIlZC43M9brMSwW4tM0b0SV2Ki1P
41CFptBoIQEkxBRmiC7pVFHTnbOa09slFqWX7wPcsGpjl5Lu1YuulMrB3FYJThzOdViMOKBNtSFZ
7gCMg73pwJVsDA/Pt4dpsOZn0XzwhyiH82actRNmvZgMrtb4PGvHIW1xQBQe8rz+AZCvacLLbrJX
lVNDHsKti13NoCwnqdz5zWmrjhhMq2hFTW+WwwJ6KkwnJ2T/NALTP5qDdz3VA/0xBnjSAqVG5EIn
fur6Nv9FHGuHC4DFYf9tysWi7RcH9cJjuDEUSSAah8hjBKL45qaKqPBKE/AFXcAy3eRsK8e8SdS8
c24hg1bNxxDTQrxpkJgxRmc1BUCOkG5ON5A/qwRJLPzqPA0ItK5DLIeimXyrGzmwljWaO2axbuVc
FJZnvPwE1Qa3LXmI6CPI3C5MBUazts7iCCuOBX+EiEUdhbKxncFuKVICDtkXBYuOz+MkbAO6rNbu
vcjs4mE167DMEAVQWgJkMVdy3QY54u8ADcHxLXDmiPR9KUMKAB44NtH491TV1AoqnS8JuAH8G/1w
9I3nCe0VVQTfPxAxUPTnhoigucevNcnVDZwaaXi29BFgyj38CYGAMsB2UXKNjG6skDEOR6WKV9Uk
BTaLxGB3JyBZEO8PgkMTktUqKLrVC17lpsIbMQ8zUmUW0lPjZgbscRqKWsGYIBvQPlp2VEswZSeR
lRl3MWMB51DRGUw9+EQCXAkfp2XdmD1bNjpsXCBBRgHjvrXVKlsDsBPLcML6uBKSN1e5pILbXLaT
oueUFIhwKWJhTuCEUFVDQ0aDGaPFcZWDekQmZqZ7zPwbM4SXWK6B+hgNKh4xtRpSWaXb7q1Io3a4
qGYd57QXKLK5p9MSgycAFGMuXk5V/pmjMm31yHZs6RNU2FZbO82hHDLLP83l3WnjTGgVGR2T/nEe
pt9gpxC+PtCnCZU0FXIhdwtCxkQqmKDbc61WRzWcswd/VU9+7mviGLAVE6eHwlFRP+WJSoIv04w2
QcVl0rmZoDqm3YvVCHoN7MV2xvKPPf4KCNQxMo63Kg5CSjMeZC7pzvwcxyYyzhZCHrj4PjvPzrX0
En1TDnh47ZRjJmC87CtCZ6dQfMPfGUFmjpT1p4MySF2bQzTpM4PNGGW+HJHCcyS8IBeOpPvjczEh
S7vp8w6CN6U2DPbfmFYzuwsXoB7IKDy8FFLKMxxtmprfa/tw6lWMAof8DC6YTkoMGgRu3y5FoXmu
js20tQkh9xtaccAOzQAZD5L9+Nw2prgz5ltillub4M7z8TDB6mYQ4lxBnzEQJUqWrMsUMmAcezDT
AtDHiCYgyoHYLU/tZplKpYAfKhM2cKqzwb3TeQ9gvSceev704v7tuXSgoP17sQGH8FfdQPYdCXKw
gfx9bUovUBg6AESmIHCCas0TNKNzVBQvxuBDSIEZucj5mtNhwFD0skcBD5kzNLOMRTWphA5TfRMg
gMqFqRFmQNOZITr1dK7kFGa5tBogUnhOgXk25OxKUWshd8WLAE2nz/kEkQI0MYgwYfqdMiGI+6n1
KXZDUlI8UWY50ohQiXUUcaCKy7hJWXx4UQkooDW5cvC2TZRdKNmDfFdQ1UVtKaf097XEe9P/5KEv
hqoIyQzpJQ4pOU/WX/GEg5l1qXIUWLkQZymbCW84AfbTEEI0ht1qy4qdQSgO9CwJ+xcMeEgJup6T
RtpGMtH+zahCHCBH1cRd0PNOgKfRitFje4kFh+ulK5NUY1OtG1nGHXZdT4L107IF1StamyOB+brH
wZcT4Doo1AYFYIzLx9RZegV1Bh/VrESTxk1M1YGFMEE15gN5DhznhT4VNZVoELHFXDWGQwF8an6L
zuSJWUzRkXDZg0Y1kb7mGLeZgqpZ5lPFbYWJBDgt8B54DYlTZ6LgGKkq4NGYyotzlmpCw4IZK9Pv
n2okyGqIuZNZRzl5pLsq78ZsESpoX+HXeCiqz/KDs0yIPn8i8SGfCPlKZGGTCcQ1y4NO7AxgCaKa
LHMV8K2qicg23UdTkVs6EJ386XSagqdyCg9negQV88Pym5hDEwG0PIh/zctzQq9MqExzCkindFI1
RbbojZvYubc+GB+EVRGlZCQ55MlOXYcg59nogWQLm9ppNc/AyHCSjgmFsLlgIbUams5lBXfYurbr
tMgCKq+uqX9PpsnODiSJOsSmD2s9H5nZR82Uheaa1npe1X50vTY1MrwIhANdbFsCmMcToCX2n6re
UniAQxnEcowVuaAkRksWYJwKmUwnml7OMmxDZcA13wQuvi/AOiYKIrp2IqiGXy8wQwrhBfNfVIBg
swe5CzQF4dGJvGdORKFpkOY9hlz+WDYr2w7G2Lye0yKS19WRsvQorvvmogjbQ1qbWzKi1t9yGFHp
lNHyQqht0rXVYgMMuGgHfOjCGrwYyuD8pX9DCXtJrEWFK5mVMw/ybD3EDZ0V+lIojvr9vppUJBHG
gVmw5hHSZ/lKB0NVhV/ef96dZkMcW7VwZECWybAxWD1NB46G2WeBl8Y3SZwD+p854DPwfZgUrGY4
+x81rCFBrBskgkjOGxp2nyf5gjjS6sLORv8mjP3C/j7wUrAAweZYgmKNWEh9kq5TgJwc8+83fFp2
IRHPg9bW0cuivoJO1UlFQJJsreTT/au0G3Jbvyb9WZvejYPpKdLtqNw1lr0F61QqfbUYG7+K06Ue
DBr2qiZ3aqneRQdCXy0nNggJRGGbLn94/0ue6lJrqgzpReH5ALxafuvBOzQC0Ze32raazqVJkbaf
/cvLUCRmZbvPY2lDzTb3rRBinG3ZT33d5nm+zeIePduFCqpSeiqzQMq8JbqpaIwvEpaBlqz1yTi+
8JM4pgIbxFIaLxqjRDlh4ROpav46QROD8sC0W4xD7v7Qzf/zo/+/3ks2u2xU//pvfv8jy4GUe359
8tt/bV+y/bfkpfpv8a/+/beO/82/PmYJ/3/3r+yCH2VWwXw+/VtHn0vr87dbfau/Hf1mnQpj+8fm
pRw+vOCKUB++A/0Qf/P/94f/eDl8yschf/nnXz/wYq7Fp3lBlv41/+j65z//wsjk1XoQnz//UIzE
P/96+JY33/6xf+n+sW2C9IUU//Sp//6nL9+qmk8xnP/SyYCR0NUVqnzC5hPBEfETXf4vm8IvMuuK
jCeP+EmalbX/z78kfmJRAaWeJ9zKRWGDM6HKED3jh4ryX6Sf0YfCMAPva3K0f/0ehaPZ/J/Z/Ufa
JA9ZkNbVP/86zgnCSCMfiAGPzC9CKtA52WnCoURCUci6qziFwkWt1dKvlPrK1avBmZt93cxxQvDQ
jIG2uUI9Fc7km6Ju4o4Z5L7cvpPqPP5bw4F2pZd1tkf3N/3k8Xr9hJOueo0yu/yp8E3zgp7+216K
GhglRllHV9+xRO3vVS1BQj6tMlLD26XyWONBZicrymof3u/juUbIPh+qxUyrLcbgVSNs3DrOeDjt
VOBLS2kocPRSy/BCEvc4uyhGEtkA0nzC2Uf8Kr7Fq1akccDDYwj8ndyjIS6lKSIicFFXkp3Iqz/v
EDYcQNXJitv26SkcNQXLumz8XTiEzQ8ns6WNjDVDvPjzZrC0p7KkGzL1rpPJQV7AGHAp9Xd9m9Rr
v0vkBRd1ffd+K8pxcv8wcGgDM/+KcESiyHs8cOjjAQdqZX/noTa1q7QMDSVNRszMVV86fKhWRE/2
WmuA63Ug4VZtP0IQhMD352uRJLROsZuXJLfHSW685Upxpc72d36FDjOCqsYKXYH46/vdPQ4apt5i
mEBHOUkQSxA/f7VM4FEkbq+p/q6I5J8dqZuFY+aPRm4H6D715p+vFG5q1glHFcUD6+QUaRjzMnBM
H+d2vUFYTkM8p+qL7ft9OrP0Kc7IOlEJGBE6d9wnF8Fmk9sy3Glj7257Jy5WRTK8dLLbXdhkb7Yy
8gNUuFHmQt0PCP3JkkyiUonNnLimThF1XNBwdeU6lXLhxHgzSToLgeBKQJXZZfpJ2t7FhyUCb8yJ
MSbByvSS6Kfp5fXCbDCnzQRc+/0BfNstBRETS0wQxUViiOMBHBSt6srKD3YuQMEVwO56IfFuWP9p
K6ppoq6qiDIaJfmTpVfEjUj06ohoq4Zyja5Bu4Q/p11o5e1+1kUz1PyxSlFgsZ6sucyghyWwpV1u
IulV9rq8CtWi/xmkmbOBQKjeD2P7yKuz+pW3JdL9apsuMzQjN3/aXTAH7GYKpfjDqdrJWgkIujKF
V/QO2/QBOLj0E/eQ/o9njg6CFlNEWYkOn8xcXKlZUwRsMMetm7WblsFqgALzv2zlpCsZAMIqBna7
q1F4R98ZmLnX2eWFVt5sY64UsbmIOyhskm07XoXO0EMqU7Jkl0iqvvLMbvga+1KztmXNvhCjn28K
m3dEiImZVPHzV6egnNkdVCEZRXHQbU8IbLTuQi26+plnMrZM7y8Ecfz8T9WaI1fnFuMEBLUBFgsI
23FjY1l5A5o92S4p44fesM3rAnH3hVsPWC22SzhhSDyhc38htHq7qWkWvAKbWpwihijmv+qjFg1g
gUhG7mzFkxZaEggYaxT98aTRCsKmQLQ4EFnux63YfhrmkmJkOzRf7XzZqlKT3AIFd73lUNeBd/3H
Ywn2gC1sULJWFe1kLK1QG6t2jPIdYAvFXqOZHT/Hvtm4m8Qe7b1njfbPQWrMXZ9LQXVhIt8eywQj
AgfG4xP4zWnjXolXi9ZbxS6rayVdQWCBPRunZfjF92Ptqx/LILHf7++bhUrkA8KG40zHuBEw3PHw
8pjvK1gn1c7rsbWJ5dh7GJ1QYJMxu3m/qTfrhaYIQHh/gP7kPj0ZWlLqoWWCSt9hx6b+0rtA2ecy
RlcXBvFMj4hvOLLAkRAS2ye3QDc0w6jAH9yNjdLe4vyTbJKm8q49yXU/v9+jN/NF5MHrhJBOYFnt
07WZOVGpS0iO7ko7qVYxk3QDjQmRB1uqr3Slti9EcGe6JlS8ZZ2AFYCMJkb41Y4TknKG71SQm1Q6
BCUftZoy7ZYIYVoXNvebM0V0DZAu1q0krni+HDfF0it7OWqaHdGQ8q2T43ApeW1y1xtWt09HsgaL
zGnNtZV4xoUkzJl1ItJOAnylKAZh3XHT46hGZAqUZtdFqbwpSNZ8RUp33L8/d+J0Ojo0RQdftXKy
8GEmIh/kqM1OS+QvjZ72a1UPnKtEytyPYRh3y9ENuz+NIw9tEmfDygZgZp9cQFqq5aPq0mZnRxY5
O+kztjLlWsJ+8UJscHal4MBs88QHT2ScPAlBV3qtVlvNDrG3cZlpgUZVMdGWkYmlyvsDebYpzmfM
fQGPIXB/PF1pl/XtYJvNbqTwfq2AhP8MNni8CSo9vTBnJ+k5bjoGjowBb3mcFtgJJ6uygi8ER0Ft
dzbV2AABHjvcj5Q0bgDfYE7Z9Gp61ecWYrfkcl19kXuJ+mJheHkPw1l5LH0jVi8coGdWK+BPnlNA
jg7i9sfdz4E2o+TQtruhy0ByuJ1+o7eBe+FaOtcK4DxScLyHrTfzidQFMg81rYwtaBepaPpNRBi6
fn8qz5xnvOtJkpDe4SKyTyLbwO9rDCaMDjYFVy0qNBqyrmFxDSe9+NxUVfjH5xn5VsCWsBfJJvEe
OR67bnD8SkLzaEcZl8w+E7W0KqlYjoqar/60aywaAN08Dngb8MtxU0NlAYqLdRkbt5JjCxKMqqBJ
Qj5jJVHMdhGHwn3twtp4e4jqoDkJJGxOa0CFJ8sV7LtbqIrn7PQGCZ0dhSPqRlKdxuX1qCEbvK7a
Om0fYkeLsh0mz4Z14Qu8PeQEvl1kn4hpuHrFhL+6MKDMyIXSBNLOtEv7prNy5X5IpGqbVEqbYKAk
9foqrNxAv9Du2+UKq4snLAQPznHgaMftUkrHplPN3N3IKlunUVktysz1L9xRb1sRtwMZDdTSybGd
ngYyFGP49baLTFw9wqtV/bUVZJeSUaQL+bZHV4VFTC2gfGJTIL1yclUYuaTHTLR6j4JJrz/2Vi9h
imhDPnykqFr2G5EsVVEFg/V55zloLd8Ar8wyGUKe0ycbuC1Ju0yUpOrWowuhuF6oCIFnkKhdhDb2
VYOeyErTO1m6BgNdatRsQx90gwZXZgUszX2WzFQiXTNoenwV5W6Of0wrZUykAj4JhYG8qFZNHyj9
CukqO1g6ThYaX4GPJsMyd5PxU5wChHygOMEeU4O8Mm9TtwrCeOGBk8+eFLw/ooVMUQE9xjZpwm8B
Oi31RmvhmT34JIid+yg0ql+w05V24Tux5N+lmZ3r12rqNPVjE3t5gVqel9RUaPAPvNLqRIbcpzfV
ZwzWkSBIbNn27pAJiB2kn7UkhJig+eCBYtNu7wIlzu8AAMTPdW2V2jokUxV8NAcj4E4hYv7Wa0Os
7v2oyoN76i79sA7S0f5akV76BB/XirejE9X+pjK7zNuOUec2n+KoiKS7PuxD67q3XSrfa8SSXeUx
7BSjWMDst+z7UW+lDvKTY33T9EGxVzgl2NE1QhdZsXL7xh6vCivvRvB5QeYhyN2q1qLNHL2+bvUw
SLAL6UJ746pS/yQhsRmvMEQOP5fIgPkLp7GSbC2wCPZSazQ9QdjLDb7lvoxZRCEbqb+syeheSxA2
wpVSVTJWEn0ihXAe3ArJR9X8gGUGCULCyTa4k+EE4+Kc685LW6NcvUTzrUWtuebFsHV9F6fn0cTC
eCdhwd1totHqFL5FRZy49klYWPdU4s16WUjYnnznPtRRiqeuBps2pSYKEdAaNQQ4JSf7bo529d0s
sxw4XB3FDWz7zoseozJQe9Bgiax+7UnL+S8jxlrqlRQYdraN4QVVcH38HNitZ/rNZuz1yNhYRhjL
164KiHQDCLBTYOZFloFYY4hmDm9wv8A7ylAr8zqqNQPzZSO2G30R4MbbrdK60OQVqgkSwLGxK4Yl
blNRfQvLwqGUiuNQ83UYlEKIIHcaJehIK7H8VrW8u6kcqaiqxYABeHprG53JwEvwOhdhWyXBbVml
MXIy4OaUn51bjWmOQ1/o57umB/2+zCq79bgvCle9hqpjAjyHVil9M9skE+RYJ25XmSpn8batAqfG
YCA2H6km+DairCR+5YXpFp5xTUla9TYWtNxyOzZunV8DTAa9N4RIGazR+GjA4UBilm+4KXX0G/B4
QgSBV5O77ho5fxD2zgiJA8607qtS2DBQzVPtzxSTo6RdUH4o02f8Z2CRj0qdep8HcNmQglHa7vNV
KuNL2FznY2RqZO8R1a++5XFh1B8idvtwhwwJwMLIgux9B7enrl2spns3xwrb77KfQZvibbFMw0zm
zNrIaQpM4mY0tOFKi7pf2Cl/F2C1ZaTE8NDrJr8pU1V58RXjS11a9x68NYQrjKeh61lvLg6DFR7y
0HSq5FfV9OmmTtVm5ZCPX6Sttk8kTxkWgVY226qu9qOqfkornaUUgFjIQ/W+DiQdIj+Qzr8HQhRM
653spmnyLSXyau24ZJvlZkwwYPDyvVso3cYZdRwkAPpswkxvFqqCuQaegMVjCK9MeNnbizgo7oNc
r5dNZ0lXNlS6Pd52uDEOxq/eg3xiBCYkLWxFGyi3H5Ii069xzLuHBp+u2673rkZF+46+RreKLOlO
AyayttM03xhktLY1NipQyyk9DVqfor/gtp9Nrb6ysErc2HWgfQQseee04bjuh8IFIhyGVwS07RJE
6gMSuOGqqVNlS+H9VjZcS/xxukiR7Nna1VDdx6mM9a7p+Wsd1bWdriRftQTEtRcOj4Ule0upRXOq
D9ziliSH9xll8QitueFzhQwTXG0Z1QIe5jfgftJtCfxmtJMXSvSbuHPRl69NaPrOMi96paI6ATH+
Smm0wliWJlq3wYICXpc9wR0upFUDlCZ76JLQGa/qONLjR90sDWcpFYEi3XBOOs2NGXttcIW0tWbA
TvDt7B7b1y790Y/p2D8MZWoJ49Uys3uceoO0exnKIWt/RcGgth8cpKXqfQgciiw8WRJtCx/eV18S
FfW6mnsMPZSPQzriqrSQETBqbxArtssfcYbmz4OcJWmwQpFSDddVjvbTTTI0YOmotscfpAr5xW0M
+BkYStgkCXArhSdbS8rI2IAL8rJfSZG4DZx47toQ9ZaBLFmz1LseswPP0n+gPBE431wOaW9tVnLR
rM009CDIp7bSAUSOglq7CjFxHVYRO8rIlzmOqjEqiVZrosvbm5/bWGq6O24vy12g3e9HK0n1on1W
9U65Jkll6yurap3nxEfdZoHNWfZTWOCoC7uWxv7WwX3cXPQokHRIZ0OAXpOWSPQrX+gBorgy5s7S
8aGqL2pV9nktpbL+K0W5YVx0iVEoi4aINF53cRh85UrXyoXjGEWKZ3zj3/glPl8wK7QgWKmDHSeb
oovlh76pNWdpY+xCT5tM0j/qte//KJIuGpcygl/BXaE4KdegzUW9wjCqkfeousfx0k7RkV0xLgRv
g93rOc8AL/9ZdxVORBkWkfgUeQP1sV6CIPSQ9slYXiFGDTJ82UsFNhiocQMbKlFM9O/K3pc7xERK
RevvENvySI5nVmKuEjy5pWu7J/O7lEuw6HC1IcYsxrpAagO10N6pViS/FA/b2yLkAjMTw3gsyj70
lp7SpB9yh5QPNzMKG/d+Qti2ygqj0j8g0umVD2URh5yX2FVaiBp0A64XZV1leyfXOk7rsnN49Buw
YYC0d4q7xWimU2+sEn/Nx0TL+3iRoKb9lajAfPBj6q2LFGkDB73FvgnWMUH+V6J8Obkp2JI86FUg
az8bXy7u9N5rrWIR+LE6brksjHCJyXHU9oD6g6ZeuniNpdu+UGtzmbXIRm7BO5fxsm0zWUVeI8LN
lpsZsUatr4jTJTss/Q1uPZ0JGbfFaABHXjBbt5TIukEAY1VzU3Jy/RrwJA2u+evBk6dX9XNV5ggA
LVqUZOy1X/Y53M88ktyl3me9uooCg1Vj6GUifUCyunDWODJzLxQeGhU2UHaQcEuulry67dH4/WmI
QPO6bVN8SkJYcRRcei83upXKNu22RaZow06REZHf5GOqjVuXKm6zVZMW9x0kp+tkmYSkAFdlB6fi
2qkl/zmwklJHyCSzntJRDuxFgcJGtrUb1/kZAAULcStHrYNl4VJyBm3ufSNtUqRXSCZl6SYO0e1d
gEsPLxHQ37zWSLjB/XI4VFVKS8bJ8xu5iMBWgtbfp77p7cMszzhblPSei8xdJyo2nAu96bQ/zZce
WsWQgeCP4uNpCZWgPiqzofH3KLCl16WRBmv8m6xVkUmXOvgmvyCasuE2knLWhSfY8bOQ5Lmi5PXo
7x02zaKU5Gg3gG+C3DC6cFbULLh9/9X/5oVIgyRNUMJSYUuAMjlu0PIUcnGZ6u97HPc+e7ahfMFB
OLuQNjnbChVbE79Lgw6evHblom/yXsPFShnVoroCyGe6984wyv6FVNu5hkT6F3IX70DKIsfdaTHM
LgENB/sC2Pi1GlfjWhvCcvv+oL1J6DFoPKttECVYnKrqyaDldeVLA5zvPdgV78oBjrDA4SvdWbF5
KUFybkGwHAxKqSQqqEEcd0joaLCNu2BvyOWHOnY4JnBMR+Ct+UKZ9/N/0C/WnXnYW+RfjxsLM98q
bWMI9mkV6/ey1xU/xqpHvhWjswuJrbMTRT5LthQxXaeljhR98kyrY5KTiuZxyZatWz3jiei3H9/v
09mGSL5S/ePYIFV/3KdYD1D+JzLfu1jM8tSQLPNZgxJT/wdLXGAGQDKRTrYPzoOvEkkxt4IO4zvc
J1nUfLIGExmgDAZf+qcpHRu4FNkcthG/AEU77s+IwJU6NiwIy0cUzvMVdTNYtv/0p6MmmO7InyD6
IGbppJWq9gdu0yLa22Xf38VFK98lZhRfAP683UdwiMkWwaQGs23qJynHuKUsIzuttWsyPJxcADNL
gqBiQf7vkhjH22Vw3NRJhkquYjzWhsHaCW/2XSGn9j3FqfTCTfG2FY3QAwCYSKWStj3ZQLaXJ4We
ds4uDyXruoAuuXB58l5Idb8dNmAG1D9ZA6w29bSsjOqFruP55O3zVkhGZQmOxyg+Sv0iLpxLppln
ugTNnWok2BRgjacJUgutnqhJHG8vxZ5c3qdgBZMd5V39wsl95mo/aufk5B5NGGoICvn7Wm3tBbTP
tVK9SFaGJBHEzU1le/Wfn+Ia8BCq5g5nHsvveCdFfW0HIgDf24OO/ZUadckNwGs1QPZz8H/86Ybi
YlehZQr2vgYw+bixQe1CCQ83fx8kloJOZB0BJY76/Nf7zbxdGqSLgZYhOQPjzz6wkV+dQiQ/4bIT
re4rLw6/jEFbbIwGZzge02O7/N+1JZLCr9oK7diWbBPVTVxmxkewpTqqd3K3JtviXZiqt4tQpJUh
McJWBC5ykBh51VRDts9F5yXY1xiLPZMYUDbUV60Ld9K5wRNVOspUzNObYkRi5ppe4uq2h5hQWWvF
7JzmQwmqrV060WhrF7bx2U4xVUB8DXApp4eFjKSpZTQaUUTXkRHo+2pZK4154UgSschRah65HPLy
AArEfxDqHc+SKvL9RsNF6yLPx2MQCEnBoWS0V6VsZ3eN3YV3oeRLexxSe7IfSoJK7R8vFJtBBRKr
iZK1c7JQjCokD4T2wt6qSJnzZBtx2GyyMPukwGC3V++3Jj7tTYfRgxJVDwI0+eSk1z24Wr5Uhnu9
QamYVxBFTjOvl7oehTdm2NS3XlqpVyXOixf6eWZCbZlQAwgfFUj+dzzUQYtnVYzY7D4ckMBzCiVY
N506XFil51pRZCgOJlgmjMtPThLD7iNk9OpwH4B9/GSikJas+MPAu7C9xRV/Oo4KdUcxjJQ8TxeO
S6rDNXrGUdK68cms9fwpRFlsabq8unLyv86FBs9sP5sAir3n8BYBcnM8fIk1dCPM1GCfVwBvB1vC
urSSnJsaPZCn99eImIk3feMQNsUtiprMSQCPUF2Ix5Yb7COvajbsCQ8M6S5vVfk5C612FY7tpYLf
2d6JCSOqMgWq9Lh3CDDWcSAF4d5oFX2DNF56Y0kI7paaVV04Lc/tAKqZSDdBjCSOO9kBJd6PDVW1
cN/gjflkwii7LWopuenqFPNwdEZQUMCq5KaKrHb9/sCe7SUeWaKjpEOsk4iuJy2uG44b7nvFrL4i
GxrCHKjGOqe4gMD2ha1wdolC9EFaivOFE+54TH0/KQabNvYIuSoQi7F2xyM3WqetkmLVMOpf3u/d
2WXzqr2TZZPkJYkt8l77pBt0qvHxi9fApk/6MLyhcJXcKVGcXEB0nBtRldl0NJUKLpItx33UUmRB
HUlkNl13uEVU2cZQ3W/SL66voWXzfgcVkUA53RivWztZOqSdqG6FarhHRSfXEQAumgXFPxeVxbDf
pmHqU1MkETzUdmNh9Kaln6CPXIosFO3c14D5IoAsoCdP8zy47Y5OF2Ap3nZYTWFNY6U/i8gnn1Rj
IMgAZF4bL1OToiElrKx7LA3VfWiC3LtKci287kt5hGafQj5/f4DOrQBVIwoBooRmj3NyRtl21eHI
J4f7QWn8NYrdHb6USkSCGBxDE2271PrOZZ9fyNKcXQQ6ERT/ViCjThYe0ATXbRoK4Y1BrSdLtecx
dOGiomVx4ew4d7vwHiPKEjB7EJbHy62wUfaza84Orac41LppuDKH9pK85rkTiuQWZdtDaHKKF6iz
KkqrZgj3GcCZveyb1VPst9WdqnfJB5wcnVvN1esrBR/7CxDLsyOJIDVzZ5Pyck5GUi8jOa9SJdxH
TmTgZzEWa09FphjMSXFhrYiPOt1LAEpUzTQE9egUTM0F1gSE4dF+7MuXBEvMdV0V40tVaOoXcn/D
1vft4Qv248kLNc/qAkbw7B7ChkuFQgagG72r45mMZa/gJ260L3kTbCUpqaG0jCG8X7XPyyfMZutP
VmJgblt0ys8+wc4+bfVNbjfaUylLVH991Ei+vL9/zk08bBQDjAg4LWT0jr9UNAwlqWNCJDnTSJ6W
aJDjTzTW39RuaEnVxelXqgrVBwmR1AsDcrZpEFvcvSZoldPoDLPE1slk4HAW6kgWGo5CyiELqZOt
ykTu0hW+chR+FUTcs1WcOE5zYWudOzs0BwK8BrMPKPrJ0pM0DOOx5Qj36hgp9wXQir/hGYU7pZe8
VSX7xtaBxj5ciKrO3ZFg+eGwkEIUe/p4xPFu6Mm+5eE+TnHLXOBPmYnilS/dt2TKr7VUkTbvz/G5
LaaTSyZlQNhvnuo9egMSxVS0wn2pKQXeiAnC8KsY9jbKNEEcX4p2zg0rQjw82gQAnsjjuIPt6MIk
jh2uLL+0aadDNR7t6Hjh+IG/6fCc/OXz0np+v5NnhxXWJKlS6gJI8R23CmumMQPIkvum7amnjl6c
UDKn5roVRMlmgxFF9ff7TZ4bV16mQgcVzgRQ0uMm+zrMBvwZaRINqXsLk70BD0Cv9YGi69Hjf9CY
AUNNlDyoVp4sm8Czx3pIax73cJqfjQZ04Cbrg/j7/+PsvHrkRpYs/IsSoDevLNfdUrPlZzQvxMxI
oveev36/7AV2VWShiB7cB92BAGVlMjIyzIlzGhs1s9P9xbaoVXJTFlPgsWQC01mf5uQWbe06nCZi
4LTh4XygFz+GJzqyy8FSw8OQGerHWGlhhE80VLwWm/ZP2NroS0ww893/OXJva8cNKI8XAtQUxYaV
RckyVQ/HWUrvtU+/B3nX+dDeUJwk3nF8PZ3ql75PA9Qs6Lu+hxavDXd+wXaCSh4IvoqBXF4qfPj1
t64ZI6oh0sV5p61xcBEMnd4vgzkfkzpeXirHFfEB2MmHTu2M9yK2VQ+CmJ6hhHHcywNv+U0Q0vSB
SMko1Mqb8FvtZQiTqNbDJvWh1neQWeQoDpCs1O/6ypnPfR+5/xpTnj1XUN7s2cWtcFROB4OVgAJ4
Ewe2DfTrUL5nPrRnBfxrkTD+7Jyk/xOeywSWxhmhJ33oIwdNAKhiUD1FVwbwLxPVO07tlpchm6KK
wSQIhrqyiQRacyQA0RZTpYazFzf0l+A1QHzHQ8ky7c9dGga/hEB4bCf2u7WyTYMOciRIGzeNhY59
FQJ/JjE+qu2hIKJEp150xqesB5rgNaCP0J7o5r2S+S1/w2SxbHmaeJw1x4QxoT1jjIKXwyyz9+pU
jwdDKepPgxbbO3nHrT0yy4mJEZixVe3axhBaiWKgHLQbALefg6krDhS1rEdwv+Jdm0ffkmJQds71
9vb+f81VpNuaDrBAaBV9hcrYO5jpP4ElKN4FZZU/3vcnt94Kqpb0rOFNBZMvf8lvNwgFnb5WQBv4
AVKykzdq6bxc6qLv3YOtFWGPxoxodqKdm2sylAijHkNvQOKv1wxcnfEk6K79saAd7xnd0guPG87k
VKq7p3Kw9579W36CgFIGV3CPm+saLULpfZ3qWupPMbi1IK9Aw2lFUD9oWmq9G+0YSR1ELfqjcJu9
5ttN+yGioqwio21d/v1vJwyvshIOGvYjwuapVALfSiaGOqz+o4iD9jjne3WOm4kyvBH/t+LqfAvX
zlT42VIUYcHPGoRexxYuuxOA8ubJbrvhCGXl91yb3IvWIVkeR72245JupWoO7R+ie8Y+8M3Xm6Zm
Cxi2wqy0vDAvsatUHozXw06N5eZntVxouyUqgarj9SoZmqBLnbepHxV2ejap7XttajnHUAzR+wHI
+nmAEVmKKoG9vX9vbt7Q35ZefVUrckigEGjxW7rDwnMhAvxaO2AePcWWIOL7q908Tsk+IC8NAILV
Fw3jFlkrxG/8GS0T23OGgciqquFU2onIb20LoJxEyoNSgPD3+kTRXKEfEMvEzKlUyLIsc+oA/6o5
BYVGARN/f183lyMal8N+FsXplfeptGqJk9DBUi06Dl5cZPUfgGDbX8IK+uw/2CS5nWxNy06Nvgob
oc2JRAEPus8/XR1b8PqHpZyiHZu8uSUH74bV0z5ZD8szGdCWoRtnfkdPQ4GqDWzsRUcK8vPY2k67
871uuVJCQSbimWGC4GMV6ouWLrnbN5nfl3r6uYN3/nuju9Gf0LMYDsxkS/0fqkwkbK8Yk9dcdRVs
QLBawHCxZL5pC5sYP68ug9uBRYQ0TRzKaDY+1EE7P7zZUFxmXElmKMA7PBzXdtmZQeboBcEWahrB
6Dm2ntE8BJ/mOaLVdvKLWxEuA66vyTjsz4zWXq+Gx0bVTaP602QFcxuD1T7FRpY91nMxX6yw0c6d
FuTvE5BnlWc2Sn1EhM/+M1PbYseabnxflEToGMG/gJtbIyqsNhAZHjTzk8GYqse+gdHNC3IFrGgT
L/qXrmjav+4f9Y33Ct4hWZ5nqguzWt1JeMlwK8tITEed9R+1DJlZaWLllCuD/sLIV3AGAG8PO57g
hoejbCnnVbmbyO2sjryNKrfsJ4UPXCyzODaR3YGRHDUnPd3f3q3aEx6OWWaKPJJuZxVbMYRoi7Jo
cn9qZiM9qY1LA87SyuzrgoJ3JyH9yUMy1IcEtvETYUN+jOqQ6WrYV56DrK0frGISH+7/qlvfWXbN
4Fknawdiem1xS+MGNRl07gMsVE8dhKqZJ9SyvjBIozwyjFp9v7/grSDBJZ6l+IcoAYix1QutBWM3
oEmR+URAwaErOvewVNrMpIMyyqkK5YDgvI5gYw8qVuHEvigiLXa2fcvWcJWEnvRjeARW7xr9JeBB
LteasuryJa6Xvx2RzQ/CGOzPFXh92PuZA72/c2lJqwwa8izZrbfZi2asjnpKM0OMdJ19J9fnT32o
WMu7ivJ9c3CpKRwhKvojpSWFtGXRh7MHy5W+fLv/E259bcJBStnMFdLUX/nQamSwxJy41ZM6N5ZX
jYVhHk3Sw592UwzdO6hM4VS8v+ato0YbAWYxIiVGKVdm3zTIuaeGlfmtyIavCHaLxxzZumd7Hqpj
lyniIWIc8PwfFqVc/6rGAfnOKneaJnPWmy7MfVsbyhMDXOKizDFzxplSw9w6dd/HVHQ7RvVquusv
DPKRYiblEEZGV6Ytsi7IOmHmvp7E5R8Ue6HqRMj4W7OU40XRw/oAQfUJ6P7iCSMIjxbMTgdaOtWj
unTRyWlK41JWDO/dP4ybnsfUJEEbITclnNUnCEoBUa+u5H7hMEIwiM49AstDWdABE3AQKnNfgc6U
0BDP4dHQWpqgKHIyARocynpuKP9Gyc67essSSUvIpAkhIKRZ/aQ5matRi+rcp81sjx6apKrF6fRy
CDFWGl6ZYS7UnYO4dQNl20Fm0/y5rleoXYlqqqvlvpgr9Ww2tfboApl5ZIS/Pk+onh6hwbYOQz4F
yM9X47xnILfuAvJbVIEJBqHeWbmALB6jAmLR3LcMyCaOiAMjBjvoOmME4NmXC0pD5jPGdaiZ8ITL
hsK3xfClh1NpDo1I66ekbeZf0QRoypsap/yBYlPF0JI2Zj/uG4201Wtb5tbJDEd2GzUajtcPAwRB
jZEEQET7Shn7A9MS6lc9a4xl56Zuw1YmfWU/E89IkXPdgYCjFz4V2Vvraqp2M/9p8ghWffmkZjbj
im/eFZOCgASl2bHYyuzqpXcZV7AA82aGBVV4VNbLxQjjetxx9jeOD8Aj0B68AMHjGrehV0VuFDFd
cScFu6kHZX6EXGGPik4+U6uPpKH+omPRjJzSmbz+SEJD5gpDIw91Rhh0GXuqnCMwkrj3iliPvuWi
yJmgawGreLXipsPf949ze6F4zRADlKkN4fEav+EQVwANi1MfpJX9wWVyaTkVGvILf1aiqahFMnr8
byvsmKel69r2NIpyfvO0Ogwq1CAlvlSVEGD5I3+rc9QRHYlYjKlvx3N2QteuG2nCx2XKjVFnEE+1
w2WpM+37/c1vXRgPGuADCaLmjqxDJztEnZZQhbSuQdzgAC/aglpd6+QoF+Qsf4wGo3o7IpRFQboa
5Fx89jXyoYAWstImvnhjZMsPyoHLwR7M4WJkev2exDz+s0Z0Yucz39gp4HcadDRaJBnWKmwQIrSq
vqfoaRmjS52X8B1OkKxg7FKf3JhRqExxDvdP94ZfkPEokaLKkwonyfVXTaIsylN44P1FYRz7iFyw
nT5ktV7rnpOL/sv91W7tkKaGRFPi8AxduV6tphoAs39OcmmNOqPCBfNNizOJr07bjT7V9k7sOIgb
+6MDCdchUoiv4K7rFUugFFblBpmvap1iPS6dUo+njvZL9Q2+h+bNzy26ISZYcYg6KLeuO/yLkUBe
r+mFj5Z3eVTgWPCR92E8jVLWBdWo8uubz5OivEI+AVSO+vTqoYMyLS0cJ2MSNrGyh6XTdS93tfkn
Mj7tdIDgdpeVc/u0SiEsYPkS3aURX1+fp0C2PomXvvAZrNDEsZqClwDiDi+35gwpy95952aoZu5Y
6Q03T3kAB0yBF+LbNSaHeZgI8OxS+Dgg7atgYO6fuo7mx/uneXMVaLAgAgVJv2FVQjDI6BPg+T7a
beUp0tvh4IhxL0y8cQc4O0Z3OD8Jx5N//5sfhb21qI16KoFmkA+fDSjPXW+MzUQ7L5oTaedWm9V0
5xpsFwX/ykQgFD0kJsyiXC+qQyof961b+BE6T5/saDE+65AO/FyiwPyclT2aQm89SyaUyPgAiUqY
+3pMKSkkH62il35vWeLUV4yHB0Mndvoot7blEkCBateJNtZowyI0jCSyHFbJbSYTtYwpcORwmL5t
KBUvmn7+D7uSMA4gIDLgWH07tETszoElwLfEqD9HHcOYejnvPAPbK8a/D5E3MFv6ju6awbITgi4b
gmj+mBXJEyLu2QkWfnRtmlwDbtvG059B6ATqjolsPaVcltIJjM9Mxqx7rVUg2f91t/IhUBlezDBR
n2iNQwhgWW4q3m4ewIzgiULYhgbRerEYDm+Ux6Lab6zh377K+8scvp3nBiZJLE/eNBdahrV11IyG
z+4wNn7S14XuUfqu/5xbKn+n+1ZxwwoJrZGzgwMKq1jPyc1BYYQZBS1f0xgnGyo7fFId7ZeWVYU/
iWoP6r1dDg9MDR8tPYA1Gwq9uTQg3UiX0Y/K8PtUo3MllPajZQ6orGfz3hDgNvZ99fevMRh14TXf
W97VhQK3xeSrpbDAqwVKdQiUpEtPPN/u+2LIIxcmL0QfT2Phjntt+O1lwFkyPkVvj4eVis6143IK
oP1ouM3ccAigC6dBZBENM/BUh9ocX4pKqXfu+OZ4edSAOkqcCwUGErPrFXtTZ9yidsVz1NiMvU/G
SWjQWkSFw/u2qG+NGF5Xs7l2oBw439V7qiotM2iVKp7jTFMeSNA6RtDibnngwbeQL8I/7Ky4uecU
nAn4XhNBpFvXldh46pUSwbPYh8ptsY5TKQRaa4Fm/2iUaDJ37sbmTWU13m2ZNLE5Yunr06QJq4Oi
kNMzyJJ6xtSLj0Y/7wEOb+1JcuVDfs6FQNLxepVpbEIdLxD747RA7+HM6tHJHfEksmJ8a5DAhuTo
G/ddEuOvnUoWmUkBV3Li1+VUPYHkyU6zOmo7LXRp1lcZJ6tAtCnzOQKfzYgq3j4YTLiY/J7yypcS
wCgcrnFCMbHLw6D4ZyziVEFcDiaW8F2vBwgE2mmjuXvMdrcOljiWZhfHB03f6mAjoQRhOoGpp+QY
lKdeq8v2CM2DOTwnrtX/B2MBnkk8ix+lrCh/zW+hkdsOZm+bA9l8AdBaU5QyPnZl0XU7r8+tXfEi
SAAdkRgtiet1pHjeDM4GQE2G4JBHq9f5ETtoXqsBzDX/aTGwIxTgSO3W+OmgC1QmOlgMEOhA1cBN
0OXo5ubTkufzHkft9rrhRFwNb8lYIZDLlbt0lXBCL5GC+zBXximGzANFg8V9a9fq9ex4uoEDyjdh
lcaN8Pl01ijogea1y0SX2XQxFBR68i+j6fGLZuXJm28dX4vnjj4ZFRB1HXjlFZQp1Mdyn26FnAMa
0eQ8d3kJB9gb33K2RqMVjneCBqb45QH/ZoJDUqCx1FC7bLJuqD0FWR/hQdtUzkd7qGIE2ND2jnZC
r80jx6LcMb4XiSrbXN0yayFLjes89MPSEH6sCOUs4NiC+aXJH5aq/a61kb4TZW6fOYIVmCxwY1Sq
N22yhBZJEoP89Y1kik9dUxnfS7ceP/FyJEcRwPy4s8ntpcMipaYIDVcQ0Gvpgcop3QlJzMxPJ2of
R7e023+FEs5fGjHDDvPWz0gvhA6MA3QP+Lu9ugd1qaDuBW7OzyeBoJqmNUp1HKtZ1HDw2BGUVGZe
72lwbD8j9AUgYiTMmzxrTaCRuEZmWXmX+e5iBk9wN0MRls1G90kjfPS6ZEItc+hjdeet2N55A65c
7juNPiKkNfgJFrMeijHaDu64gEl1E+CZk928OSxiOpMJMnIt2Vlds+NaBXC8xaaDmdrLz06P4l9Z
UfTfHKOoAaPSQv98/wuuzIUeMSmdFGgGBczE+frGL6AhW6GV0zM+NTiosn/nwKx0jDp7j2V7dYBy
KSwSMXsG23Exa6JoBfCUUjnW/FzAzv65QYGSiuoS78Rdt1ahEYOWDr+YctvqkncLPFFFN0/PitFS
L+H9OSWGnu0YviF972+Rg9yMvNBUicGmMAy6ekPNYJyaMjLnZznPkx50Nam1U+E2UDnGNXfl6A6t
PR3s2p5/hZ1WlR5QF+t9SHKo+yO8jN/VsLQ/lUpXT6e2yHVEULtsQpTQamNxYg+K8EIQYYPX5sBh
H0cFirEno0xE99wO3JBDOeZ1dqb7bIwXbdbL6KxkQW699M1YD0fNiNyfrp0bM+2XkdTPmw07DN8n
lt1Gz2nltMXJRZFqPIRKo3BSBsnbgwLsZn4s3Dr/mqaRvXhBU+nT22z89eyA8hP1U+HiSq0+0aKp
FSRNjvJc90X7GGSVe1LzDK41N6lhVau1tw0EyfUomgPvoSVDrr+uyqh5KgyRj+qzPqIgp+qVeZLg
Rq9f9GTPLrZm4aga4Q6vNk3idchDZ2Kw5mBRn5W067w+BPWwtOHe6ykPaGV8DqBxKSLP3SWz5+9/
ez0NG3a6tJn0ZyRMBAyLzRScR7tVT6GaioM297+6RLXK8zwwQnffX9y4XhykDLBswEubtr8uxiGP
p2x6rs0iPxaiCD8qWmbvWMjKxfPFKGuCuaJwRzOEUuT1BnX4M60J4pNnmLa+oCx8iiYHPeEi+okS
X+HNwV5ms92WoXHzaBFKAAUt3OsFRdGPVlMIpEmhDXxok+LrbFR7I3E3F3kl9KBIIsO660Xcsu27
xKq157ADwo+UZHTGXyzH+19o69GpjWtUcKkwuXTSVlFjl1WdjqC6/gwIIijPQ7W0KD8WA/Vx2Gh3
pwlvfCqKaAzFwz4MMHe9KdtGk3kOBuN5ilz1ew9z4aPOWPwTiIXwuWY0/zylc7LzFt/YI3hYlmV0
BZDVmq5LmGo7Q9RnPJMUix+G0wRflzFmwAv9lPptUTi2CKib22ZI1R46Vat2kTnOatwkjvEMSRjc
5sJMj1JO8BBBAXgMaMrt3LBVxPi/68kGnORSoC4irei3y53m1hgGFGSekyAdj1Ng5gd7auGQLIfe
g1py+njfXrYfUEbEr3oftB5pPF6vFyN9KFAON5+Jhe3hEMx61T3awimaR9Vt7fpdy5wOYP0sT82d
WHXrx1C2VHkGCCKBsK9hl51CiDcuqvkcQ0l6CCYl+AcgNGApcFKXqQnnTwbTjIdJHfZIxG4cskSV
As2lAsCUqH696YSOdjg7cAXRTx2PVRJ0EErOAWyyUOEVxWS9+aNSNcFTS0FP+TqsjAje7rpiEJZq
lx0WHiPk6SVdYiTP4ywdvHqYh1/3v+rW17AenOckwgBoSQWuNzi7S2RkcSeeOX3D67oCXhCn3ms/
rCGeGCvLMEIlN0bfY8NTNCFqb6eWeDaF6RdGuhzbofp7NJVfZqeHnhN3n2Mkso+2Mr+MqvngJNO0
Y0TSPq8fQ36CVGZldogQah2JgRsH8Elk4/eG1UdHawqs8XNakgxAHYlEOnyw8ArkF7i9o+Bnr6qw
RtoKZIo7fnd7j8juaMSQc5HW0kW/PvHF0NCGjdPQd+vA9eamr1T69G31t1UxgFslTC4a0YQK8/0P
vd0+ibpMvqhUkhSt6fUH251olOaxX1qz9cBwQDsjBZ1XitdGmjXDbqlYf+vabJpetejd10KtjZ/3
f8LW1mhlUFjVZSOKx3r14th2o9jxCDwtgmTquU3V5GQW9bhj0dsrSy1Jlv6RWcLg1hirZLKDNAMv
7BdCU7wxGZ/oHTmeO4gncAR7tYIbe8IlUkklHkACd31hcVZdnYRd7iOlU3xP9cI4OW4yPtw/udds
5Np42RT4SYgTVVi+1nX3CC5xY9FE6ceJs1iaV3N6qdc0FEYvfa/GP8vCUJajW4wV9KMCUvTxKYQR
Yzw6BWyVVqUM9sHKUUz6DM2b+yOkS6J6qgv8+JC0Sl0eZ9UN9Uc8jp3szG7cOiKqzby+tA1k6+Da
4POkt8uid3M/UXvrQPNfHOwSht/7R7R96gE4SSVFBo7AG2+KlRMKNbMbFL6NXhm6no51HIPMQgja
2Is6NxuiqAd6CxgvISep3So+64PFqgo7KP1OdePDOETi4EAUu9NM3fgJVuGuYFPkQPT/Vp65DJK+
ULOx4sLm8bludEKJZraEFwSI7XiA4Ydzb2nRjqnd2JzksyBeYlybba5eIF0fMwsmk9rvrG45tKJn
6tZQp9P9r3VzFSIl4BK4QGVdsszyKU5nRBD8MVCHQ9d2IWlnFR/vr7KxCUjqpJelE8h7im7KteXB
7m7GdTyyFyiAH5bZSp4zQpsjlZ+9puN2KQiSXmNN5nQZe1sd27QgBTO4S+UvY2td2t6wj0NoMbYo
ojc/IARAjJ4wnkH1TiLgrndFJSbVYfet/V6dtD/4NiksKEgPnpJ6nmKvHvsA2ptFe2t8K5dFvws9
x1ck4WqHSpcUWlQ1tZ9oOgN13ZxA4x4s34M0ys9unok3Tisx1cmCgBYIpcm1NsXzuKtlJaKofcXJ
qgcHlPYlStPu1Kf2G9t+r0txmBL7SceYquH1kU6m2htZo7JUrFYPSgJVZxsb/SmlNvQugcr1433D
3Jo/nCoEQ1TuyPCQf7lez7CrxBWBXvvAk61TmZvFOVfFG0Gm/7srKoRcASD/lFCuVzHrHjHywa19
KEiVY+iouZeN1nI2tbnaiVtvbogyJG0yZGwZZrteylZTa+wWp/YXUw3+Bmk1fmi7ednx8VuXyLH9
tsrqM9HyQjsB6iWfMRHzEFt2Nx30RGvQxQDX+kOY47+9NSRf/8PHgpVe+io+2Tqxq+3CVBnsbvwl
dMKnUTKu6whavP0EMXdALOSRcCysZZxNowtE1FiN30Pty1VOkFOJ4vnNHpGIREKbJfUYY4ertziA
jL9uHAy9DZL0YEAf6zt1OD3ZyBN8uH9sNzwiSuI00OTcMU/EysYBLoYMri21Hw5u+DlrFuVxVqN3
4RwPO0/WzZWoKQCHldjbdSk3pmxnFp1dw96p9EendWJPjRLnMMf0F+5v6oadS00s/C5oGQnfvrZz
wphOH/Kk8bspFIe80oqzFuqf/sMiVCJlNYHu6zqCzRWrt9qoaHxVZvZdvoxeN6t7l2kTJ79aAqGv
nBahCLny580Az37VDxgcN/WxruD5r2ckTAjW6scwL/bUp299JU0CZWQUi06uvNy/1SvsmKqW28/s
Kg6mhDhw7sW5EHH30g9m2e/YxK0PBXIQNJokEaFgd72azqhpkM9Lw/i3Xl3iUEF82ET75/6Xur2n
/1tljQ0LXEbT4Fht/DaOmyNl/uJQJ2jTlFH48/5Kt/ZDB4EghsBMBwNwvR9mELuFwmTjNyIeHpNx
MQ5hOwWn/7AKGSIfCfPbQJ5DrSghInQbv4La7tio879qjqrEf1hEkuXQDSFiX0fqcVOPIhzT1g+0
CGXhsRsv0Wy+PUgneObl4+OAENxgf2EedNzeKVsfwITzl6oPpvtoINSpXf7DbhiAlTNuvOXrpBYp
qs5agryFKbZZFs9NJ8XymqKo96hTb1oAsNrXmTKaIdIWf7s/nWt2DHTFHFs+z0dSA9tDoOzN+Sw+
W0IWANlDjsWbd71K1ptTPBhQy6F1pZ+CqkU8ygaK8eZDI0eTpDpQUTHHoK1WGcBGm40FgV02qIck
icVRr/q3eziCEfAkUl1P/rlaJRwSCwlRk6kBpCg+aHGs/MsknP4xXLr0ccIJ/X1/VzKeukrSKSux
H/p8lLuoqq8eV6cYSntyAGMvdqX0D2XU1eLzGM398hyMc1k/F1MQWOfYRq37gUZ0F745RKdySCVY
J0aSVO2rDY85Rz4ZQ+WnTUuJNgpD9WeVoSp5YDpM/AnBUL/nAbevCFkPKzr8gc2sAwrDTdDKmg2u
GRFMfygKYeRncAzLRTcRQ/FsLc/3ysHbNSXvlQRtU7khUlrdBKVnUDQBJueHszJGR1fJauuPbNGH
8KswGqH/XaVJuFPEkP/m9be9XlP+pt9uX9iOw0TNt/O7XtHepxTHjlaUd3/OKTHofTPaXnTpTnD1
dNylNPPqKzrO0hoCjkefiS1xnBpQ1FkdVjsP5K1DxFThcqdWRs1ntaF4ULtBaeven/X0W260vYeE
1vt+0R77pNwLbm+dnlS7pcfN+DHqkNenV5bqklLS7X2E5tonCMX+Adk8X5wFYfL7h7dZSXovLJoZ
BNpaPDHXKwmdyl/VTZ3vlJU4JrCFMpCkt168zM3OUpvvhN/iRQYtbRDObGYv8rkuYwudZz8oYP1K
E7c/Jl21d8FubIgoEAA4MCuJnl455LaeBjVG2Azmk7jWvLCLf0xpkCN4biI//ubDozpuAVjgLtPo
XNmEgWJ2PTraAAjJKplSr5hVRQLJVatDjXLl3tY2/vIVUQ86jmxE+o+VVRA3mU2bG6OvOSPPQA/U
sDiglmE1D6iRmbSN5xYdLVp1w7ealK/fCUS2R0sgKtk4eYcodm2wozPqHXxixbeyLD4NlFoOrRr0
l3Ex9/gWNpkrFWIMk0E97jZ911WwDbhpieox10H5IjKKFl1JduIkZ6SZDV/LGvufTA/it3Y/aZjh
m3mTJPUzqfP1XXDCqaaT29h+7zAbcaEDFJoXONlVZHwHMe8xL23vA1VX6JexHbpl9ECvl5vGfkjD
rnQYbh6UQxeplqdou95x+9Gk6AlNeGbkuHvrtEXo8Ju5erL4WcRo+bFxOqzT7lqnQPkR4rCdSy6v
15XfhxiWvhXNOEYK5LDu9aYqNZECDbPuI0VuHKMSyJM1O81ZMycFVelaO7R9TD+ZIvBDW2t7b8HG
biAdfOXPphmIl1nT21gRGI68txcfkrcmPDtjwxKt3nbZO9pcjYmwKIqUyE6iN3O+7ww2t5OlAY2A
TaH2TBqlX+/cUCP0NYNShaXcqapzMuiRenarKNJO3NRhOvLsms7BjKZsOVWiNd5ItiMRUyDpOH1w
11IZZpUw1hZRVKkOhp8sqM+Zqet8UCNiqWhs1c9ose41WTafGtgZmBxyBf5HJ3Tlabs+d+NlsUxm
pETzoIkgtR7N0sxoU/JGntIiRrhvrG2gEUanoXxmkCnrp/unvrlE8kdIUXE5rWUTGl+fugAlkc9Z
alJggHgHl5Q9LYWp7fQWNpeIEQDoo8lXqLFqwDKvV8nbanEGB3K0MVLLp3G202NF3f/Ym7sy9DeX
ku1WoPM4WXd1geiUkLSoTuCbbmfM5w4NmfwQIj24HIwePljvrecnZbiADPOKvc6hX+/M1ms7n4bO
9ie3Cj0rhGq5juNqJ+nbBE+S3I5kD2QpVZQNNXaluTSbUsf2B+p0L7bTaP/aAFkeqxFtcjcvlL/u
72p7iBgF2TK4Sw6SD3e9q2wQ+tL1jutHs5MyhgIdwoGGbvbRgnbtrR6P14miu+zWy1n+tRZJo5kZ
Mp9t4DNLX8CyLubmKKqmOimtYSIXisQvUEnh5NpJFZGVQX5vLDvne2O/NJ/oeErad9m8ud5vUpkO
/RSMpoTz/aFU+/4Y56VzGux+3inFv86OX3l4neiXmjWvM21nMNHXa1l6JqctxvSlCdS68yL0j6tL
wofXX1Kl7puTFeNwj8gpopnSECl0Z6VpGuNSDfMsHvCIGbmAGbZMYoxSHzTRo2T+CsdL0ZxFEo+B
pxWdlb5rFr0Zjk7smr+atjZLrzQHdUZINsuHwbPqChLqKHX1/lszxwarQIjeHJM+67vjnCUlBE0z
t8nw0rBhrJIpryL4khpGMD4oaemEXoNDEd6oWu1lpkAdHKAVMvRLanTTi5p31vgxcK0geEx64HLv
1VHUzbMa1k1zbN0KPo2piA39sdDMMkFl1OhyAHSZkf/BfNu8nBujCabDnCxT/qW3Gc69NKEShqdE
69rlqJjkRZ6TWdPf8LsUyUHRuRCnOM8hCKwSBndPTh5Ojjc6i15/TFttQOa5sUzxAKtwMBy4Z2N4
5lwV47Sk0PV87Atad62nzvPonpXYbps/oj6FttvLyMZ0KETqujNeGjHW33u+1/A1GRon/2vS+j7/
IOKGOnBYhWnwZapRSENUPpii4MnR46L/EEyaMn9y9bKdwaTEavi4jI1aeRX0VNUFgJNJ/EvkaX0E
OOuUD/fv89Z/UNullgdum8Ykscy1zYE9bVEKzNMXwk39r7Gul2+RjsiCXjn5WShVsRMJbt9yslca
XGgu0puBA/R6vWJSF4iYhuqlHDPzncqLPRwD6M3/oPgcPY1g2p6BXg0/20mddhLnbQRD84mUDPlw
XivGKq6XDnSjnQch/b+VaUeUjsovjQI576noBbI7Rlu4JjXnZPjz/hFvH1JK52wXxi1MR1/P1UER
ETfoICUvok5GZJHn0fAip7aKnSRi+ylpPMDmCoM9jTw6wNf7q8vUUHoetZcx7biDQ6llvzLmhb9x
OYAZNZlqVqf7W9t6R5ZkR2yPyibg9esl9UhD4K3W0xeRLqV21pBbz04FE8PDe2gjFmfHWLcnSRYE
Y6TkSZNw3tXjE5fUcBwF7oQcdutTNszqOcjfOhJPtAcMABCNjDj5P+7qShTTGC4MQwZ+qhvdpQI6
+ansl+FBgRLvlAKR6N8cKbAgH0wSishGwSq81IzESBCNCXym6rSLmyBvgVjUGzUa5baYtgTEwWP2
ysx1/a1yKlSFZcXJi8ste9GXyDrYIrR3PpG8v9dvmEPeLplKmTKT6lrXq6RZmCMkbNQvBROsw0NV
ZJDQQuKxIPIz63Z5mSH66J5GleGzy0J3aQc5vzUR1idHkBgIui1rxcvBjgmYSr16iRC5OLXIYnqV
FrY7dr9dBeYQpo+pbWKLpJrXu8zNNq+yPhtfKCz2H6vcGE5JpO11zW+sIjfBeQL3A3Il//63Sl8W
agtVA2t8MbRifoLrOvByCjM7X+zWKpDby/RKLrKGtAYpRXzLzKaXV3hnnYv451RVyx5V0tZVUHPA
VxAyYuPQlV9vpgAyxkTQML0kTfEuCoR9SLswQTqHoZr7TulV/fHaBiW0m4yc1AV08Lqas8RGrTd6
Mr+g4roUIPHD6FNtzQhq29miFcdBGxfnQ9WGjXIi/jDrD1Nqdao3Mqoy/h3mgvpZPS5F6CVmL5yT
Gdjje3MMhfnDjRCD2TGmGycjZ4yI+Rgb5veuvJqws1Al6plfCIBkJTJTHia1618cm2jm/tFsnwj4
/4gvuRjcUBoR1x8h1JWhXxireyGiHRqvZW74oYjG4UdJ+/WLsMamPd9f8dbmiHhI76AQ4pFYlZv0
IG3G1EyWlyHthyfGFfPDTH3x6Cy2unOONwzZJYuUs/nQ7ICgud5c0KQiNLo0f1FmRX3owiU6MPCa
7hzhNooggsCHwnxPJZTU63oVO1b0RTBM+9LXQ/+gJUb1jYlJ8ySoC3oubJbHrO/nnXbKra0BwZaU
6dAVbVJXyQgfTm7HohWD+FVc5AeNGunexbnxsUBiUNGCOIXHfB2phM3QJyIpipe4opzg0si4gEUq
DqOipx+Mean+6iECyD2GxsZL0IxPk2KMfxlJmD1l6DS+o3venMISmJtl5HvsFpszoFgpyZUlZoRh
vFeSxd+8IdTKszbbvfoy5AVFAtNpPUXY2uN9e92uIkvoQENB91CzXN8QunIMmIUI8UYzmN0lTtWT
A+5+x1TXTJVcPUrohKFyHkkiUVdWlJDzlqnW9X6m5bPluQaR6U8oHvr2fbiYtfJc9KS0D7SkZ0by
FtupLplwFuepDotQOwR9knQnlNiXyZuscaB8ssz5HrHbxhwkqxJxN1ZO0RH057WpWypNwr5pel8T
Wu0lsQ7ODlIfT2iptmN622OXYwaU2MD+Uyte11JBEZCAMcft00lpDoMdlRc9Sd3jWz+uvLKsIBeR
ZDbXG8ogG0a3vB78yWjBmLhadKF6mr81nJMTxhKXA9KYcuFanFgx0lYFS6/4i7DUp/J/KDuv5saV
NE3/lYm+Rw+8mejpiAVAUqYkUqpSuRtEGR14JLz79fNA07tdBBnk6u6cqFKlMpHmM6/p09yXu0m6
soVOrvK3UWCDUCfEnXKNZa7gtIGTrxmFJMbtEuNnp803osJ4xgzCa4atp1uBIhYbgf7E0qRbl+mM
ISH5zDSFWrcTxK6WQgcxmiqk0p1pXy5/pbNjLb3yxZcKW5PV2RBBA4UTuctHqUhQF68j3RMS74Zj
UvC9PNTptmNai6UOqmXAWNcJBX55WYcIg/I4tKHpKXIY+PFcXesSnzwZfCqwvxCIUSDhEl+9unOa
Da06s3h4ygl/6IqJ+kwnfWw1qDu1JsqtYsbXSGBnp0blVl4ywdNsdzTtqKF0qDzO09RstYKaYJR2
10p0Z0chpIBDAr6Zd/74RCldGzaR0JXHSDNzr2uK6l7rwmvGFudHAUKDOPlC2ljVw812nMYKPCe+
Vq3hBUlS3UpSc41hdXYUeN7cQhAoTtCVqREh0TnZ7LvaQr8/4V6uWukaFOTsZoC/tVBfSJnXYMR8
SguzJ3F6xEVq9tQ83pty8CkT2qdElA99EbzPqpOXhs337/HWZfxITgz8cfhCSdl+L0KsTjonLH2j
6K6hwU+6FstIJF70vKkknVjzNMgnd/okKY/agBlnr9o3cVjcWBFCIFo1v1Sz+B50wRN+D+9UkHib
I6sJE5b6AF3N5cv+ERo0WW20Scz+QAgh2KldP4ExdoqbjBrTe+NZJrnAqwDXkF5QAD8eKm3ZFvPM
Jok6R/UwyrZd4WhUI4f2Wh5zbj9y4QIE5xkhIlndgzIF54Z2rYqtp4MroZNLdyYs6t3lK/DcbWtS
iltgcJT/1tCkeNQ7Y6or9bEOLHuDDc9rADzCt8P0WpN9bajGZwIRRGGbvi6QEpoWx2sHmaMpg07M
j4WWRuiXjmCPplL1MmEVuwE7i303R+ND1yv9tlTaYEu9s7wp2nCgDGpdU1I6XV5A4sSRyHEQjUHS
Ov5t8kKbDH3W58fRCCevyBzEtudCe3dgQyIKBmvB7NC/XStO0/upQ2RG1ceCZfXDtv9ujNU1eYLT
qXAtsh8R3aGBcKKCScs3pYqrTY+hVEpbJezxQbNb/cpOOYk4kC4Bi0G7eyGc8zgfL1gQRJ0SOZH1
GFfmh8k2HnqonG6EfBft52ub5WRKBt0WZKlhSIIJApJxPJgzIifaJ43xiKSW7g+5ju1Nrl2T3Dw3
CrTKBWJId4dvdDwKwN8+ccbeeDRqo3JNtXe2etpd40efHYWqLLxV4AggPI5Hse0aMA48gUdo7jGk
YUnD4T4MPl4+yGdGWbQplkcSWQAaZsejlMAu9BmS6GOoidnHCF7Z9K00+pdHObkuaMnBhUGmd8Fr
n4TQ4+S0zSglNgpZTfuxyugaxVra/kIXpbtydM4NhbYTBE0+zwLRPJ6QHSPoXPOLPOZdX7hiVvud
pdNkjJ2kfm8XmlkBaFocUImJyH6Ph6IumqEkldNplNLIx38V7REZffImn6/Bws58JgyPFlYo/XW2
3WqoWIg2lxqamqGM4WsXKN2DYrfTe1/9ZUKwhyiSk+jQqT2eUB1R74u1mAk5+rcYW+hbrXOQHbDH
91YPF+EGkElYyBFrInBwPFDRouMSh3m411Ab2til+ksgSnclo4KIxz9zVNIjE6AST+5GPe+UgSUX
xFKq2dmPQ11Pwi9VOzxU+NSNXkevTAfmrAprz2NaZX40pUP4OZ7EaD9ZeESqdyGthOFLFstpsZmK
CnE1k/Cx9Ggyqo9lnfbBF2UYytmNtJYGqFCk3nDVpDe129KQ7NrFKACqituazYhhMprDxQ7j07Tx
c2eaMlfYcij5Kh45o5eaRMTboM0a01XUZNA3Qh4HbZs7Q1ttHaUZ8l2IO+J41/W2We0cK8i3MXJi
1uTSPxnV5ykX8/AVsBsNVrMa7bswjfTqBhFWJ7odnFT8lXEGXwlgNWU7D4kdfnCKSI+3i8B817qj
PsuxP5TgWZ7Hkbj9KUj1KNpNg1JTo5Hiqf6gDraB3QFVWWxilSIbXa0JnO8i79jwBKiODOUfBwg3
FkX+0YwAgHpjqaupKxALLj7wlI/1ttKT+VnOGutbqgyZ4LfNysgfZ0n/busUDzb2VMzqR7PXjPYm
xhBX9aB+SaqLOkSFuLEVlKa6MUEwlL+bvEufQIooCjIghF7bojWwys1rHLT2iYLO2d1Ul8OwGxvs
lrZpAi38JiA7RAACYbT+aYiV/ptElResDG+hkXlOJAX6K+XHUPbMecymvzBqs1QvwYqk9YoxLxsv
M5PAep4JsZxt1etl7xV5P/c7QymM5KY1rRE6fi6mQXrgSYTPqNd6eBAsUfzTsYYg3chUzaJtZafa
18godM2D3JeVG2dIc+tJTqcMtncfRM/hIDmZV5pNKSG7JFeV31vJILMxul71hzGK8BKFu63fp2mf
Knf5EEwxieLkJIcWlvJ0o9dFOrt8DIk2fGNVtpdD8J88mv1J9Nc8ha3tOWGd/wrCpng2Q1zHXINY
q/HKcEieu0kb5U/Z3GkPkzxmOB+z0xQHPTJTTrypMCThY6cq5tu2lfPWNxsKJE/GrGeJ30a6FO8V
PZOSXUJuGe5AiZjRZpaErW6mqO1AZSyf4UtVKo26pUCgGp6cJEO5HUVSyjswIp3qKakVVS4Nb2fc
0R9KJjeKs/k7In5mv1h+cJ5cvQr0zI/RmfneK7gV+Q2YiNKFtD+qvq1ViuGXWMIbm7ptZPNVUapc
9iKtVlPwGY56qDQ5Ng+KLBqRujCymq8p51bxTCMNVdBjmdJuRaPLvy6/jKcXO9cLSDFay7DnTuqT
XRXGFFcVOulD8Yzba/Qiobz5/M5BeMUpoisUmCzaTmtIDP3lLu7Tudj3Mq3kukFp3VKlwbs8ysnL
a1JRWlTxoSqDFV0XLJRBHoZMEvU+pIS1bZ0yvjFiSf1ct0j6Xh7qZNWWYAULC0BMiybG2psP5xEj
Upum3htla95E/ZB7Wq9o/jtHoVlH8xNOI6nbgqE8fqWg/Qe0A/p2nzq9bfj5MMj3xuiM77T9hkEE
E5oqNR8JWAUl0+Nx1EYbpxKeFyKRUBnLNOpzF4Bi8kIfQd+MoHG2odkV4ZXpLYnT8etIvwvxHeCC
i5XPmm2RxdEYtAOReWX1wa1l/UyUAQexsIEAmxZ05KPWdNW6k97N0QEfCBWb5jVCxWjxrOYbykgm
zaVpPhalMu70xTIN3aGPlz/e6eyIykhM30J0A5Tg8aLW2qzli2LXo2YH0taUdO0+oRfnG6Wtb7NU
vc9ihFucZtDeHdsQD5IaojpJgECcczyw1lW8LFrrPA4V6xeCuLpvMES7EnueplVAzsl0yHbIq06c
/shBqmowJeex7oLkyUmtZKvopfSljWhboxEwv1xezpPxlhO39HvRPCCaWneVi5YWMGbw9b6iJnAH
u6OGfUvGDw1jiwnA78ujnZ5vAHzU87lFyE3Jfo7XsJKcQM6GpNs7YpjQ5jOFK4dytbk8ymk/Zal0
ojcL83YRP1kjdCFUWl3ItbWfpLwYXEUqMNCqyhCieZAoauemtmZHmybNu/y34kyLjmsqBUDq0kE0
H4osFeM2qyCOP6RWZnQuju7BtS7e6bXKL0kZnZdxgVqtOZpKyT8cBc6w5/aViVrqxE8Ihd2oG6/5
xp4ZigSP7hLRP2u/bruGITs2GuVunxtT76NLl76gmqndl0LqrvQmzw5FhRnUIh1DqP7HX1iKqskZ
Ir3b13E4Wh4XHSUdIww7YkW5rsztlU+93ClHlx1FlKU5txjFkHzoy+/zR7FvKrNWVidr2Ld8xXwP
dVPCHmvODBQhbazdvKbjx24Lo7ZUV2i9XL3YOp69oBvLxEL+W4nDGxzR6ZgMShRfq8WcZCr8eoC2
eQfYhovd7PGvZw9S24LL7/eWpMSeNiTErbTRPsSqQ8vJqKBnjtK1DsOZU0ZBEhYQlHMKa+ryS/2x
JpGGysdE43XPA9FFLo43xiFgTa6s/emnXs4yO2qhMZ5m5FOG7maaz+Ne7WgJe5ok5j02rE7sd9Os
h1dCgzOj/S/rxVrgxiflwimPZ4Xa2byHIDndxHEHiDWI4w9wgX5e3lOn32xhSlJmXbJlRKlWL4wj
MLbNp2Dcc1tJT2g1hsYtNXPVL3Jby7fIwVSTl6VDHXnvHphmO1Vkrq43Pdvj75ZZIZATkKp7yg+l
T0ldciNFGvxOdsReqarsZlji+cuDnj4AwMwIuiiWL6+3tbqSrRlRbtGH077IJuc57ufwvpAMB7m+
uP/Q5CmK8pcHPPMhKU6SoHNF4PO6Vk9V9K4hMywYkMV/CK0ETRM0wV+CoI13l4c6PQg82NQp+ZDU
+p11n9IsAkWbrXzaN7Id3atJigphHl9zSji3gkQE8IVRMz0ttQldCxWys2mvB9H02TLixg8VI9vJ
XRL4HQrZV0BtZxYQ+0g0xFROAjt1FYi0s9kgI1HIeyVzTDxZy46XGjO7pB6vGeecWUCGQuZm0VNf
IIPHOxIrnl7ETSXvtXAINkia6ze6lry7Ikohh9NGqZKeIXflakJanmVRgeD13hha/TYdnOmBWs41
nYczc0Hjj3orFzHIoHV3dyiahvZ0rewbC7REmrUjzNIx9y9vuTcntOMHiRlQ3UUAlouf5uHxkg1W
HEq2Fcj7np6h5gelBnhOUHhBRFCM8k9ptIG0t6COn6Y6qpwt0P8mDKkalZJzM9Wymnpq4IyfJ2uc
5h/qUGTWppCtzvCwBx3sfa0WcubJJhDDuzSo619WEJvtnaji3n4hFy1ltMViOpWaEUXJdop66Z32
8KRndC8Wm2bQdCznGjnRos6W9UWl7PU8th6J59D1T8t4QSUqypfLC3rmdC1kR44weSFVvdXmGOuc
SySRlX0mZHjbigEq1oVbpx0oFNfNps4S1bwShJ9uFd5EGstUwxYPunWX1G6RLxvHAt8YKVV3qh2D
Y5r15spWWX7z451CNRsaNcu40HXV1cxSVemLFJGGvWOK/mdmNP2Wjas9FzN1rWmszS86vt63yiTr
V7DvpzcImSlAUhJtdCi4R473aBdoQIYi9igiGuWHrJ6Uz10Kwn+YKGJe/nxnlpKh6ANTo4D+tIYz
8uC0UiMYKtCy4UFjq9zFamddwWmdPtlEBFQmYJRygaADdjwhq0WzGht4bU/ht/YLYzC2+VjYD6Na
hx/T2Mx+O3jHb987NRS5UVUDwwrzE+jv8aAoLWe1KFRtTxfG8cw6jT/bTmS8O6BekFB8JSThaaOv
HdKmMtEngXXUHlPH+APOvBx1ezAfzMq6hv093RaUXQCdckkSVPPfxxPKR8spJZqge0eOftaz097K
XTlth6i51s87c0uiRgdgmv4UcoVcmMdDRSYFZr3SjD3w9FTC0xiCX7JJE4SfbhUdv0c/1ocS9hGm
SsqdGc1z41dmJfayU9n1Ro3HcvoSx6ODUmmvLx2uUZeTm9Dq40M1peHkT7VU/cbzOYyfLHAi4Y2K
xEa+MQs5jqAo2Rg+K10eOy6YlSqA/pQ107VQZ1mw4xPOAYeHh0Yce4AE+3iW6LMXwWALbV838V+i
rTTP0rvbMoAApMbNj6mPbqe0xtNMuhLCnp46SDw05ejko2RDAnk8sJk180DVW91rjjA/zLok/ciM
WrlyAN5weKv50WnnEUCThXHW5boeRZZ6tmtjDyXK9qj/G4+ZbXZ+mLTtk2I1zV5GxXc3GZ3wxmko
D9gOxL4w22s+cac7d7Et5k0nqKQdqSz3wx8ZD0lcFyNDYO8tbCdcqpWSV4+VoHo/p5v3nvqF+bcc
Rh7ARW3reKjWFGEe0Evb65IdbzTMLeiK0Bq5PMqZCQEpJmekdIhhxxp7O81pWUp2ZhASUQPPjTjc
9eqMI3bE3rk81OkzZC1dfALXpSJ60o9G3C11urIx9kpoSf4Udu2LqaS9F9Y2lQ/FjmAEjsqU+KOW
lVf4X6f7lLEpknNxs1spRR0v5pDJZSyrjJ3EsePPsZaR7KjxlTfo7GLiZwDxlpI4WtXHo1h9hmNN
0xv7eC67XYhp74eIRGyLGf21XOD0xDMhawGCL1YNIMeOh6pqacRSVTb2E5BMtEN5I56dOG++RGxb
P9W0/HdWJ93XgBpn6Iah6VxTMD032cWgl11D2+HkvdBjPerZO8a+hOnwcZSi/gGtxfCLmRvXapVn
zj9PLmJ9bFCQ2CdeJaLWkaoIVHOPoE9v3QRzL1luWpkO7EgrSSxPONHwWTRxnRO8jlm/k50mrh7M
WsFxqgKQVVzJ+M6tPwEzrxgZPHHqakPp6WShAFqbez1sJmqLWU7bdfpUNtVGF6bhNoHys3HCrSKy
dwv9gpWHNwlsRKEMBTL/+NPPWJ4Mi0PNntDZ9vpYDkCkh/UurtvuyizPfeNFd4U3lOWHBXA8VEPj
hPJwZO37YlRdME3mXmpNNErSQH++fDucwrSYFsI1bCgiEKo9q7HaAU/2Khws9lPbSz7Ut+E1ySpU
GnMpn58GpZkm15q7bD8NaTz6sGyDdNuKtntuktwcd1qqRtcqJcugxw/PktITeFFFoIS4xlH1Rdg2
lYjs/SDX+qPo8/5hBE326fLcz4xCjoOAI3qoi0XU6ouacVjCIemcvTV0I5iTohHfe8OcrlzAZ77m
wmOACEWWzcdawY5MEVndLOU2L0qeAjuapufBUIatEpn6lRktAcdq3bgGlyUjRkZIefVOWok+W10v
2/vMbvuX3oiCe+B1tG+tTHZlPeg+v3sFEbIBDgx9hG6nvrp5C0lUKjUte29aQeaWbQaz126vGaKf
W8C3BsYis8m7vFrArm+00LFTZ5/mRbcJ7K7zFGHlCPLK1+ytzmyJN8YaoKBFWmytuWoYoRVaVebs
m7Ga/KEtSw/Fu2syA+dGWdwWwPGxamhhHZ/vqK7HsaP6szdavE9axPX8hDLPzbs/Dp0m7IQWjCx9
iNVdOSpRQbcmDQ+8isauEEPnylpwjdxyZi6AqdgF7Dfuj3VoZqInjMwGklDloGVeF1vpbcoNea0m
dhLFcE7fRH5pGxOcrQ1S7WRQrBxL3YOe293sT1xa84uSNgV1sXaU7NuOt7bwEzSbVK9qVBnyrtmC
7M5GW2+eUDFXx2dMMwFfUBioM4/gHPftRWZCSlyDa+5bLCO64lZ42Do+dk8O/512hXSTBRSrHmx7
EAA6ZKugrxIbRv5SI2RyaLlbYgx3zVZ2nW5Ahgt1hSn7KXDsrB+EhaSCq4Rh9lx0aTd9Ggo08lNX
NRNd95iC1tyXdQAmSAulGIUF/DwdN1WN5NeQ4i/6HCdGK25qVajGRkfZaLgf0bSyXFmhUvxtqOV4
RrNKmcx7SY8Vax87mahuY4wUAmgoA8pShTo5NE3nZp5c3DD60pWQKE1rPwQvqP9UWrx4Xt+58Syg
xW8Fdi69U32tnhAAtZDJ3ncEAL6p5aHf5sjIXx7l5K5bRoHYA0NuCVDWoVgjSYoKJcre26JLDiZ2
RW7eh/p9po3jJhiy5uvl8U42+qK5b9D7prAC32d9jTt65Qj+VNknXSy2lYpkbVTrxrtntfANCTKp
O1DaNldXgwFpQ0Z4Qt3XoVX7wkrKLYw06d4oR+nWUKtrrOPTVSSHXNjNoKMVHt3l3P2ZWSWy1Jl1
o+3xX9IP+N85kRuB1f4cBpoUunKHofPldVxmcPRGUQ4DtLzIFixA3HVxamqctky1nhCuznPLN6yy
etWHKSp3ZsH1u6sMaTS2mC6M5pVSy5vc32poaDkgWsE1L6X11XMFmnDxpHOcfd6M3fRYjk72K7WK
9GttDWm4tVK1+47dEJ28LB3DEYVHB3WVzgm617LNG+nWybCOcjUzkxyfPWmDG9ToPr9Ept2oOxLG
evbjWLcgUVZjW37TrDxESK5LJsMr07qLN4JqT+13sSHaj05gmn8Fam99gVyq9W48oVDoyiARf/QN
rdvt5YU/iZ3pVJpoykDYX7KxtRBymLV0b2fUAOoyGZ7rNOweE2cwuHVMSfppzvJLYff+hKz+r1r0
zbfLo5884kvpjmiOSg8Qb2K6441WR0C50FRw9lKSxruhrZWajrEapt7UpumVAujJa2ETA1GxW4Th
Fw706kMHg9YWTd04eycExDiQLrnwVr+bY667hVTtikJ9Cm2u/8tzPLkiyAlhWoPKAbcCBWw5bH8c
pl6roaBQmNqrat5u2waWWR5CF3nvKBRCQD5QCSWtN09WsrZy2Ujj5DDEovs6SCJz0TFWP18e5fR7
MQpsCQWgBTNZF3aNasbQKy2SQ9NL6c7KFflDMc7pluLWtczq5A4iZWcgigQUCyikre8gZ2hyBNYo
uWQOPhLm+G1MQ8sLIOO3XR9duX9OJwa/dSlr8UKpyC2sRgujYhRhWYaHeuhLj9oBPeas1B6VvHu3
GSGFD5DZlMaZFPUk9Xg/5OOIPh7uFYdkFLR3qjrf9hl6MJe/1OmuYxbIJ1KWoA5Jvng8ikSZTqhF
xRtYB5lHxBHdiiR0dpdHObNsS67E40QHm0L1crv8sberyBJWOkQpy5ZqoV8Kp/xuzxB53aQpItm/
PNrJI0G7hDeWGVmoA9PLOB7NCOLBzAfeddkIZ9fI0VRzKulXXfb3UtKLHVjSa4qLZybIGwjeHMWZ
5e1dDdlxI5lz2qYHAO7lbWC0NL2mVso4XW3QX7kNz3wzZ+mb8NAvHMQ3BPwfqxlZY6jLYYlclGjC
BwdZ6k+JnovN5VU8NwptV5X3fRF8Wq9ir04UozI7PyASi6hW0zqb3pmufatzoyyNVxQrOVZUo4+/
VRQmSoFkQX5QOzvYwkwxf4SRkXx/71yQkdIBSC0S5BSBV6OYDXYY2hDkBzMYU6xEcE9LW6QpL49y
+nAwisFHgSaGkOX6xM6WPKuiKYqDyLR5l8Pn2jhTOm/RkmpvdUkd3Qrl8Pu2ys1rAJjTLa8tSgRc
SOQiC5XjeBmDQSlBTkf5QShWPzyrdW4mj7Bi1PFQk0QWnya17H6aZWAk75Z4f/Ni0NBPoV9IbWv5
1f7YjU2ZNUoyNOKQReZge6J0sKDDXvf9R4y+Oe0ggiK+INpEx+Nk8RRYsx2KQ9Cj1AJPIPeMHNkz
JzOtd1+Ki9gC7xcvF4qt6yhTS3IB9rwVh6Kcuy11EfMgklZciShPK6SLpgPkKERuiF5A2BzPKG4S
rZOkTBz6JB1uzFRPt5ElBTuysHijDqXp5zlYYCrjtjdiObXp7UF/LLjzrlzPp28ofH2OOh3tpXex
3j2c7YwKpSUOJSY7u6EqTDcfomKjSXXgKykdtMsH5fTQMx5sfQqGFN1P8O+imozKCJPyEIg4gaRV
TbgJF9dC1nOzIp3lwV7EQE5asIWa6VxfXXmA1xN6s+YkXuEEsEnVoNzks9zcXJ7VmTMIQRAwNwkK
8MZ1NkTSMtdTbZUHjorm8Txpm5jG9tbJwDfaM0UFwMHhj8uDnllK4oOl2rkwnqjfHe8h7u0AfcVF
lyhQHS9AB9PwVCJY+8onO7OYFLUoXsPfwpxpjbRQwGqPxiRXB9EW8l+xWYjnPDWLzw3efhu1jN+N
SoUkBlGLtxQsE5p4q7jEVuuBG9suD6BztbtFTXurjrrpJZr+9fIKLvfGUV7HSNwrVCK5vohYV+F+
XVdAPkNmRgFG2zRhVvUeYmFwrCo1RcIkznL5xZzgbDt91N7WSSmu/AZnNg51ZKhqoNC4QdcVvaZT
q36ek+bAHSe0Dfd1rW40ZejyO0coZXWLqoH0XAjZEFeygTfm8vHkQc3QG+XxWELAtXh6FMUJcKDO
OGQVFhoWD5RRop+K7kEZ3iH9WcW3Tgkm6kOEtnn9V2mNs7WThzxpPhbWDHnOTYU5m38pZiOqe2nU
nGnXjmrVLMwkubi9/KnWmxA+BluBb7RAK5YU7XizdwNI635WskNvFY3fz+ldKAWHQg+/0DZ+b6a0
DAb2hirRkg2eSKyqiugUa06KQyQaBbPXrMd+VX5v+sIoqDZzSS0oJnKl1ZSarFTbvGjrA8aFpmcY
krNjq70YTik8QBLtlTdnvdmX4QDrkcKTWdCeW1b4j8e61AFt2vbUHOJSsnatzhuTOb2ygRfWe4M9
ZrtmGuxNXZuhp05VdOUWWd9WDA8rjyCJ8Ih3fK13k7Vl0xJ4tQdNwnZGy5RwK5kQ7C5vk9NROMdv
Ig/cilzJq7vDbFD+1eawOyBQYz9UUN7ymzGvhmsR8ltH5M/To8JyVyiGIIdAqdxcxwlmk0mF03XD
gcIQBjqqloz2rnFm+Q6p2bnYZvacfNMNqVKeohqtidmHuYRyLKCAFpkkW+6aigqGCrs3K8P4U9Jr
8ryDnZeMnt0PqMtMPUIzEEWdJHG71LTnXRjk5s/UkvNPcUBtws3rKMFk2Q6drxMysLAaZOlFMxsz
eWdQxGQpG5D3gtVaLAdXjRQthbA4VsV4EI70Xe31aBeJxLxywk/YGcsoNrcg6gEMxTE/3qBaFap2
HpcTNdleUTb1aLS6W4F3m/xZKhB8csaRepg0tg5CveEYFodM4/TvEiO0my0W1wlaLDVlRHdE1kby
6TFpwztTo8V2gZ3MsaWnSxVlle2VlT1Q7pvLQ+/YBNu5Yj1KeUfP/m0f/+ev8b/CV0EWAM6+aP75
D/7/lygnSA9Ru/rff+7L1+JjW7++tg8/yn8sP/r//urxD/7zIaay1oi/2vXfOvoh/v1/je//aH8c
/c+maON2eupe6+n5temy9m0AftPlb/7//uF/vL79K5+m8vW///ZLdFxd/Gsh3N+//euPbn//999Y
sP/881//1x89/sj5qf8zv9Y/f8TJj/WPvP5oWn5W/juVOSQylk0Cn3x5BYbX5U90/e/QovgsvOYy
zd/F17gQMA35I+XvC6dvQSMtLs5vMOJGdMsfafbf0RdedOuRXaJCQcP8//5qR5/o35/sPwqkmEVc
tA3/8FE0Qf2JbUtArpDKIvyHpe/x/p0jGeZeF8kbaxbxjVQF0jep0/MrnP23xti/b563YXgvKMki
2IPAzDpiL7izlZnCziYNCut2AtgLeA0/WhrEw5dJ038P5A83fa3mm7IpOE0JXjwj9ss/zDFrH8y5
D2HqFsDdeyO14Lu0PYyr4Jqy1HLTrn5NWHj8HpSwqJetHdRjgslGTQt1g2ppsxtFVDRuPjvhfdeO
r2GUBQ+x3fd+i4z8ldvqDR10MvQiU8oBpUexRgEU8BpjdOfVDZlN9kxHp/3S5oO8iTXIIXNnVd4s
2uBHHqAsmkVy+0UkUfNF75LmITfrjQKl/crddmZrLMKpbDV+KVq3y9v8x9ubRMtTgj3yZuItMNxR
ktNtZuXXOBvnhoEEA2KL/bfs+eNhqgairN6040ZEeX2btENFWDG8r9f9tgEJVAHmLzrBREirK1Bg
kVDpdjVu4GQ7XgbRfEtH8+cf5/5fh+vPw3QcGL8NssTFMp0sEgEEHY6nElTpYDtpPG0yEqkHqkgg
N3syD7VBcEObg9bLHD27crkv63O0cbhBqPyToQLf5Rgv6/vHZ1IBnxZtH6ibIRu+l6mID7OtRm7i
FOF3VRSBa00pbmG5VpIQCOPz5SmffL1ldG6QhR2nojazev/mWYrGBrnBjdlnB8MRFiWrvnu+PAiZ
1HqSvK+8gWCBaNwt7I3jSYalMnAam2RTCQmoghEND4kZJhD8tWx2pzBMvgXUrjbICdcP9aCFu1nN
KUUUc4ZoafPqqGP7vZSnNPUqOSxGV8eZ83vYKQYdb2O4j9Ihu+vsONmmcdqrbsCMrGAeK9iVU/JU
KMCGXGDZ5reg6ofYlVK52dl5Y7RunPT4GhkmlvCpqvem24dy99LRC4fFr6n3TW1kT6NWDV6C9ey3
lPLELkkcSv6oD/xlVbr0KTHEtO27gYYUn3nyUi5l3GnN/k7HW+uBuqbpadOkbY2yTlAcy16nsClf
OyN50LIxuOsSW5s2A0YyG6q9aIiPokldbUyse3nInDutMjPFbXtt/o3kQXeX89N3UTAkLw3nv3Jp
x0+LkoKJlj8rlbt40SjfOjMZeGaLL73V1p6Iq4y/M+rWhySPhReZbed2VtjDXJuaGRSyGmzxZ4Dr
NRctRYSp/wLNaPLjBIiBNGf6o0zEU/tZ088/QgV8sl7DYvH6XAdLUerxvKmHTqARovZfGy2zN1kV
l2iVoBbgx+Z4Axg3RK8CrFs2kWSqlKNurLZIbi2dpk0tiFvvND6hZ8bj10jU/cbUcJCgmRzelFzi
xK+ycltLwrxNElPx58Hubzu9K3e80tZzOcnfIz7OAcb0dqb8ArZXag8JRg4uYqWIo8iivxF6Kvvq
MLhBH3zEXPUZiCnGrjI+RfWSgndiO8cNKiKG8kPvk8gLYCQjW1nqN7UEWiMI0+5DO+qxFxlVD3PH
uGmndLxLEinYSJVovltde6OZgeKVdFDrEmHsovsQURPwuiH+kikYSaTyfRerP7tcad1QNw5x2jwn
ZjJv5jAubx0ROrRH7PxWSLp6W4jsPhLpo1IkxoauR38Dpuq7ndyIRPxqtewD9vOfwaDVbji1d4Fc
fDVKrb8lQA/dDOuIjZIbva+GzuAOUTB5Sw4DQ0bpM3jjRreJ62ne9GMzbhRyBGMuXdGOiSt09aMA
SXODd6t846DM56c61Ukzktxgap/sCZUOvYCIkkbaHsOJx3geVL+W9XyTWEXilmkK6lCtk+ZRDxTV
bRTnFtdhze8KdX5upFG9jao+OCCO/HO0seOIkbx6AJ7XbxZJ4btZ7yS3k+rMRzlq8ciYHvoSRZsk
xDjLKFFwb4R2P1XDTaWP3xpZFjd2XHwtyGCgOIHinYsnCXGeF0eI/gDg3vnWd9V8m8jZvipa51BA
QPbQXC18RarnjVr3v41KcifN4tc2yoMZjrsijX8HdPvcRsIBJMLq0+8lo/baOXwRqv5BGGN2H6Qs
mqN87+Ny8XKcfmTpoqNZ2D8XkTilUfreJVpxbID2avuxHYf/Ye88eiNH8jb/VQZ7Z4PeXINMJ++l
qgshlVQ0QRsM2k///rK7t2e6MQZzWGAX2ENdVKXKTCYZ8Y/HmtQibeqMr/JouW79I/PWQ+UEl1mP
Y0pG7ZvVbt2rUSyfRhhmu3bOCW+ujKM7U3NFytUPI3fSuGqivBJO6ay3hLPUoptXJ+auKomI4tbS
tGXvF3/4SFeLJ8/PD3OUfzec/LZt1WtY5Ihfg0rvjXrgAT0vgqt3sj1Ybgpay8NanBVGQXSQVuqL
zjd27rLeW1t1ski83LeGXcXT+uvjVN0tZhvGdknj+FR3cZiToG8PwWFQBOr35UdZrhdjMDoXXjZu
rqjX96k3GrG5HjcKX3Hbja8qz5SQw/ptjGhjG+tm18/4d03lEW3jNO6HX5sD7yOyToWZPzdD+Ub2
zX8Mg/8LRsUUgDyMOZ9hgwkA3ftf9qpqqEzZFwE5OYaxrfsKnI4Ca684PxReGmVx6hAYI4zcU/R2
jzL1j7Na/fEU+ZMqdp2s+y2B5ezT/aI1sqii5r5IF8fKkqpu2495GKP3tGKe3luDSSXbpOenEbP/
z8ztWze2DMMwj0OFex112Lh+X4so/zAKIN14kKtmwGo4lu+z0euuo1LX7yRCGuNuAar/0ayM30VX
1ZmYa8NaEhKa659BZcj3EfglE1sbal643Lo+Mc2yHdh+MeDvp2KpP7j97FttmOrMZXas3lOeedj2
jOKubclHRCLQl2JKsZMKq7aH+qIYptmL1y3vBkGG11AnxpjKm8xdwgez01t5QG0ydSeqK5b33Ji1
cILR396xPy4ZG5BXbPc5Ur9xZ/aqM5MWSV2YRO7cBwIrvdJxxlg2iKFugmA/h2n7I62DvttHk0HE
zKwaFjY3JYA8dEsqs6u29p4pQagUYdAQpKGbOuwu3jRwMY2Qcp2ssqMrwtSGgOPLsijRgbrU8ZCa
3pz0eg5BViJzenB8dJtJUSm3F7MddIDqVlRzoDDztE6kVPV1QRJXKwxfkSqqbWfRF5ip52innNlf
4tosynLfdY3TiLkp5esSGHaeFOMUycSgBHAlIYfOQ5FmtU3N4djU62UULFG9JzU0PQZ+5lmxbYK+
iGB0Fz+WZR+tR1LcKyhmcke8BLVjt8YoWrNPL2imPKnSrPfimejDKPEMr/hyh4qlvp5Qt9ndUnX0
D1UNg0Jeu8HBJqBo2Slz7mq28MldhS6z2j/yZ/pOexduxqJe+n432mwbNz7SYHkVeCpMF1G7zWBd
VOHUNEXcmItKsWgRPZZMw0Kyg5HZxamc7Gl7icIJ53jE6fQV/13hxGmOfHJXBIV7Ufq9q5KlspCe
jCW6TcBwhpqdrpfxWTUmy3MbpMvjPPVSJjk7Qyd6b7Y1EV2kWPV2blZJJjNC3ReZax13npROvK2D
tevUBhODvNJcCH/wFYt7n60W4VJh1nF3SfXot4V+yy3LuPetbXnjv8zGWOal/DFycHvv12p5B5gk
s4Bckj4moswbj6sdLG1iZuV0uzp9Y4txq0kHskZFoGxHgda3rCepWpDgqKSY5oAAKRbRwoxLDfDO
l+Hry2IkWCup5DD/GAqPhY46W8026VApuKs9S1ncr5P3UKCt8wWZRwxTBXLpaM9yHviJ12Xlq4Ev
J429ArUW58ttugqJ03o3hmlIk8WnAke41lKsPEOD8WKlIRdiJQ9n2lVWP5EPW+faEkbW2hdQPlre
BhZJWEtm2PgFGLOvGhl0DnvbnLZxP+t8I8giGrQwnCy9VpG5evtu1u4oqmwIv89O03Or28FAIF0g
p1uywWYlgiKS3mHQdSRjZN1FJRRhrm+bGZTVJToGe7wo85GAgXHz81xEYVvaQo7mcmJICd89Vy3P
q2ptf28Rgj+wZzeO3rNMeC/1WprTfmrrTh7Qxm4sYCOVXDZOVl80wxp8VqsvdxTQr/0lUQrGzbya
6esWVbZ/EXF3FDuLL2xmwzfz6mJxy2gT25KNHByKhYVo5T6cj42lKGDyNjXrXde46+0y28MQE+eX
3veBRsmiTSzWTCo8M6KZgo0uCVUpc2/IM/Lc8OV9sr66tug6jpCJtnozFMRTuI+ON2X5bsV4fbfN
1kaUGUlz/UF6fnozeYsbxk4lC1MMGI/RxTfMooScF43cdaAcT5FXuE/VfI7vnFpC5JI8XIgk84J+
vvX7VX1Ec1YsrPHkHAhz1ds9J47yLc3yDiv45Dm3lKPZKrFItPjwuUVO9VZykOjDkhS3aMaqLtxo
UE08nBcr2s6IG4yhjNQLIpsg42E8d74tnLvUZW8CfguzyuePnGrhWuTKcGmu6uwhifwma/BQLhHU
0uY45M31QJgblPjVXHX9fRgZ+Y/ONbrHaeUQE6dhM7ynrmGe4BBcLB5mM0BMN96kY8Un+2Ys+WbH
gS4JrLNgNp5Xu9D5brLonxPNzNs4rd0cRExIo0ep66DTH3a/uF+oQ1p6Ix1jutNha3xFnjFWZyVz
5CRLmc2HsM3YOZvO8b6bddbqXU90+GvNyi9FbvZTC2MRGqtownRrr2pL+d+3MesexlkXSlRem3Fm
WMOelEQ3azqRBdE2i2C12JqCpvAE3zRTZLWmrGOzM5Dq5y6ZfK44QMwJyS9ddgoAym4BUMt7ZeY9
+4DX+orucHOQyDPJuxWTNTauyBhltpN0p+rdyYZlT9ZQwROQhWxMKLBmUQdF/qw9Uhk4ERE1sGMN
QYZna8eqT0DWk5/IsQu7WG6hruKtA0oSoCzbrl/z+ckuqGIiW3FrH2bWMW6s87mGzK0nO53nB+2P
zkK0Vl3fzTqamTfYWAPhBoYexOxzhEJkWlUf+RQV6M1rsxwThdzxRQ5+eOuUJbGEKmhJQwqbfCpE
QWIP7PmUV/e2ksEg5LIAyUde23KeyVLFUrrk60c32UPLZ9vkq54055ol0OzohjGR9mJMU4VwMhr6
/MmvK5fJv8y/GbXlLyIrjemyDkY63mYz7G8kwMWDWhq73Nk2fg2OP+6Yx9XoVsQ8T4HXxXpBIhFn
URo+sl24KpZhNjgxFR9mtC/8mfQGwxgHgS80TfF4deX7ssxDJRo6IsNXDkmYJtJw2bbnIXXs5kQs
R3YRzFb6bcKSImOHDWnBldan6w7kUj92pbeoeBxL7b+G4eiGM98OXvxdWE6rGDZzBo5YAjpxtGWn
b5AW7NQ1rvb7avRkuAsYIEaR1lq3id3riVuaIe7gTAjTdlhEe9S+UxHt13Jdo+tuHjZDhAblK4IM
TOt84CXUmrSizUtIp1sKlv3BrPYOPzhsNTjPvrGX/lGVGVaavpjzr4D+bZuREzecaPN884TPPDci
jFRjtosGt/rKJQ3PwpY9HRBML+VFniGouaUYZyAFqykQf/x73OlXCcSfsDVGeYJCYE/geLCTnwG/
f8TWcDQGdpbp3eB6zZPtZijLCq+QmMTartq3vWs9dV5tXeFr72Kr02o31t3Yx3SJ87hU0RCe+mha
Tqojvlp4diNnwZWwHMo9F+uzLMLlt/f8OwnyJ4T/D2blryTMv6RW/kTH/Fuq5v9CEiYE+fzXLMwh
f2/QovxG55w5m/M//42BsX4BXMbGABdPTjt9In8wMIbzC3MUYzcRg8SbYP78OwVj8WvI79BzmHRJ
QJ/xW79TMPA2ZyoHCyEFFMSekRf+31Aw9hl8/vttRijHOQ/k3IFEoTcS7r+qdD3ZTZSPvOddS+9m
3pmM0X7rk+ZqOYXxrHrbuKoHgqvEki9dGjeDObGRRmiSxLq23anOHY4eug/KNeYM5HyzpVGWR8WI
3l9YmyoNsEckMGJce6kTnRatc5fWvTddDMZGBqaoy3GxhKOLsrkcymWRV2u29uyCDM3TZTrZVZF0
Ph2pRd62UTxGdKQKpylL84ScLZounMwb4oWf6CcC7eGPSUUg3lSbX7aP/viKJnTCx9OeoEjyUnX/
KhGTAWPwzOlLm81eHrcS4/Z7tW4rzS/9ZnfHkDMagcZIR7tksRyM96VtTT9DZQb9LiqZZhH/Uhx7
xD+6dETSkF8mynEKjaOfMjLi2EUFEUTnHtlgmghx3gLdIhpp1HAsh7zJdl6FokF0ZI+S3ZpN/tVS
sJ8Kb0q9r8Zq8KJ4jU8vUOWs55NF2bMNm5v3HA7nYWwbrO6i9fsyAjKdovboyX4xd6Tm9t83v6jf
zdKeqjikEhMi3IhGQSB//cBmvimEOqT4ijV35TMxROWXS9Z0mxhtV1x3ZljfB0E3dsLcTBcC3vRy
dbVsmdHvs2ZNvwhw7I2YJGbj2UjJU+R/Cxlto9lU3Dfnox10d18QVBul6kBbj7T2TRql/c7Xrv6g
lzElWqctg0fTKjlIm4WdGkmagQHEUWtP9Y6sqSA9TiuyXsH+ohOPGlFXuJmrPnA4MXhsfC86tiND
fltJGfveBRi0Re9o02BNB0qaDLYx0Zh5rkWdKVKAG5jAfWNY8yldynlNnMZzqR2WDTYCT21GvBRF
bgqwyvISl0phM3PmRX6S4MOO8KeRt1oaA1fPyg3SlsFbOZz6epBGvMmmLuIsHPO7bYvKD2cqiuGU
0dT6NUG2bjG+Af3hp2vzphx/HHYGA2OdUCdM1PGS9/Nlx5DyUdOTyvGxKdp7swjxfRsrp+DR73xS
OlVW7aRVLx31Ju6CNW8KqRumNb7+NHSQrwBagT2cNVgLu7IzB89B6spFVNU0gAXLULeXuGGs18oL
qhvStjZcedavpccICokVTEf52KnBwyBDo053cMb00p+84cOZW5olMummbyYjJjVzZPFtYim7Iotn
rZyfpjmUDSA3DlwhN7zzYsEXVOJ4KUegO7NQn0U0Sd5dpKZFDGuV0kcltQ7iiVy4TlgA7D+JwTOq
OJvsUp+PpXyhhTn0V2nqbeYhc6KNoO5CpjLGs5zylWQRlSSRpMbpAOSuHjdwHi2QMtjhPp1ck5OA
9jXMjNzSVcio+KzKxq+Fcomn3FMfEFaxVO68Uz09a4LCL+PCcufmZ5oVNBYbsLGfaUBj1mORB/NP
DIjzT9psGNVyabRzQhB9WsRjE1pvoXSDNw8apY2VtMIXVajJgxYJqu/ghO2d36olP4/O5c8iL+1i
n2529L76GuomqJt8FBExTNd+lmZfzuB2y0NKwWYnfG7JKjZQ8F6gm9m23ZgtgNgcroeTLUd5UrXq
VgZxD6XJZnjGfccwsb5ktRu+KaIFp2SbFPaYxs3LeNhS6kmx3s5OrHWUF4cKjUh9bOrOVw8wRv76
rZpS2VOibAYnVg1aqbw2mJBbta3DoXtrg9cgtcPqBijMDPZGlYY/5aD5cM2ovRVv8uZcW7IwpkMo
i+jDIhO9IZ43Xzkdq1ndWl2UFULRx7pPcwBHwftzgOxpvRVbw4uJYmvdnN0FBiTc0oywF2+DU8o8
vepYjsva0EYtydwf1NTNybAE/pOH17KNJ91nt8VEVkzsLKl6aIxqhbFXvbfBaRltHW9V5d53ZbNE
YiqgoONcb31II+XQBEmBhaADma5snpeZGMy4bJR+KsNARjEwv3TR9lvZDSHf86/fe3s1YkgruJXq
/pPNIGiSwvIy1NZMxisLriIl3Gah2fae5a7jrvNZ1ITGX6tFS2yZD7LUpjzRTmENggT2MnizQ6Nn
lYRZ0tdrjRXklHF/zqeha0mRn9u6dGLZB36V0AvlviCbsLvdWM62vJwpvHsN7MUZ43wyq3AvLQuU
nXSQ8oc/F1lridTmcbua0mWwXhZZl0AmdcupTle5s93jkS3BMdlg+qQqJv26lesyH+qI7HwUExw2
FxEY8/kYb2bTVSZ7lmXHyfLvJc6ilk/QYfjS8/pzCWVNBG5e934qpq2vv2dlZR8tSxXjTWMZlnxb
eFvOU2UZm+SuwClO4BR2wV2bhc5XTyWjCGbPP8C/lff+FoC9h3RCDgnP2lX92mgiUUXQWOPTEKws
Kg63RHGlWHO7BP9g3ohUhykTPeDYz7RyeOsujXg5Fztd6HZjzIpO4VCCgFhNmr+2pFx8DPmvGIDx
PSBk/05pFXTHvqzUY5r3nXFlkAiXxchem7eOV9pa7M0ckJ3ESodx/kns0votcnrvs87qlvad3vWv
snO2NExaVDS8KCX0v0n4/v/U/b/Ovr5/PXXv1VfzI//bYSz+Mn2ff+236dvwrF984oWwG1F2A8F4
1nz/JoAyPPeXs5WGzFtK5BA1eczsvyugvF/wHiMZQnyCT+nsev5j/LZ/OadQWQitcSKgDcXx+F+M
33gV/zx++xYDKTooJIJo+ZDeMOj/4ymv5wjMMzR72OHTSZ5GY7N1vLphV8bRICcWHFsxW9kVZF08
F/38zaG5b8TXKduEttl0i1sSoYqEZaw9T1VmDUzgZNnBC1fL3aNKkfuCGKl6p71tPraIKd3doNYw
EgV+1BmqN/Pf89UCHtLQWERsAdfuqQXLIOc7TQpwanfMRY61bVZCIq1xamc1/IwYQ1+mDj5elGmn
vePGuLHEk6rbflfX2KsP7oq89EBMz8aWneYg4Uz6/sUMxLvEXHz1DZVdrmMU8/49W7Bz72dyqo/1
2paf0lj7B0n5xreI6qVZZOQIvGW2ZsIYlqk0boJmXo6z6fRKlHm/ftU2NtekCdvgx9ja+Zset/DB
c6p6TfCobPYVVK7hxAVYBJ1Ug+c+kz8xAetyYAlFNBtEWNupX7+YmfbDl6HarD5JDZc+htCanKep
qRcvzgLQISZjb2R9gZmwYu0vBXKE1fARg2NlKO7A3TI6EiJZz+D1zsi3mFMkJcJyNPprSVtvzbWW
mzqMjSoiEeVZf+HaYf+JmtQsYnN1yn4Pp09Hii4rKBjyKe11R2pvS23PrFphlcMwwtjA24ixqzbI
LEodWKK3kWOCrn3DO6SRJ2+bjpiAPTs755i+blAFbHmjP/OISL+rUSIKP9m1o95W0wjfG3t2P32U
Z7XAqrq+uKWRvVbmXPJpwgaHut25/ig4Q8mMwTxCgxEDwAxd3HECvnZRlHxl4Oj1rewH19rneLwj
U0w1Wf16YK5JNBgo80ztULFqj1xb0fiFvCaihfmxYAZy9qCho//ACURxAjF888SpNbOSZgmWMvFz
v6uTKuiz/Em1JZCSKKx1xi7W8ZzFkzd2bzAv2I8zlS0fNtk2FHJMyxnEoqHlre4XK1l6BeyF7yu8
b/OiNfbOtFX1vaU7WNyRSHXj5Fbu/FPpNCouqqHM83e0mzrkIUhhuuvBBMqrV8rUEuJYhxJRINj2
vqlroxdqmDoQ343jjPB0VZL9VeWaeSNoUGH1A20ukGHIhg5b1hZvoOL5Vw9BKOPGDzqLzArMC0Ix
wTOu5E57pEmtudebcpe9U/Udd5Pkfk+KwN00/lD2sV1HSKOD3GWGRTOmyP1pyDMFapXaYMQoQ3u4
8qe8eQ8sYEUxu456lLNzzkWm4KOLXQP5ddyMZC9cjzkaip1dd6kFD4ZPTsAHjxezWtpO1Njx9oCE
ZnFcjKY+LCWyoCRnzLzf2j596+DBiYyrNPVSJoWjCSuffqpUzWGH+mz5lGWRhFayl+A1q83ogSgb
+85cDXVdUkgQV5k/tglvJx8T5uG2T1Rdz37cM1yMPLS9/50Vsng912W9p94ahqcwGjOOuX7U18iO
UIRw1Emb2zk0cDT7s82zmTXlfLdWneWI2hpTN6YuUjaC46prxwzNERNKPYdWEjJSLzFARHDMNp8J
Ll9p5Lmo0nGZknAeU+76CaB5pzCA/B5f9H9iH5++yLpSX39D5zz8bT82n+9kSzf/D4iZ8Xv+uy39
7l29Z+P7+o9Y2q+/8r+3cxfMjC0ZP4ZJahd//tjOffsX3zXJ3TtHoSBePkudf9/OWWN+AUDFC4NG
8Le//GM/N+yAMQADBP8pyYsRkQ3/zYb+ZzQNGz8Txjlb9leX2Tnr+c/b+Srp7ZnZxHZOVj0254YE
Ulmgi9Is+A/48D9/JfAtAFsTg8pf4GF3kr5luKXcyWAlYWM0vbt5k9RiLVAL//Ad/BNp6T97qV8R
TKBIPuFfCxZwmkLuaj6UmVt3eUWIqWF5D71K/0P20J9nod8uHvJLoitQdZ61LH++eFHk9XQLRcSX
LvZQxQOLi8DUb112qD6EV2by9d9/sPM1+jv2+fsLknWFRw+BLmDsn19wKjOQirKQO69RFVUa4fdy
LtW1gZFhL/MI0DyHKf33r4mR+vw5/vSy4L3gugQJmIQoUs7955dN64H+DrjyHf7/4M4gxeir6dZ0
BxSVH508Dx+npZtvVrkGO0cP3fGc+3SxdFNwkwYjXK4i3tHj6PwaWcWwLzM1X0zYQ+62PAtjt1be
Vb6O6hSZBhKuzA8eSzxznIPgQoZhgHTf6qggxaft9CXwb3jhL638VtleTTNKTp0WI2k7AGR0OjEn
lWJprxbrjVhC2EtHBt8mM60PuWNAbg3zYNyGkxv+SM3U/e7y1RXE2LF314psF6FHvV4hd9DvQVt9
5nIqY0JzbyaMcpeUN0xx38kIQaSjS64H7NtC42zc185yGSpVHUOr8jGgF8ar5ebhzZkbRhU46b3v
jz3taUOwvDTswUjwVHGLCNoWFbVqJ1dF+uiZwKBEpx3Tfm6ge6chezH91npXo7QeO52x0ZqLhG6q
1/UHcz/cojmH1X7z5vFguGkIb1ejujf80QO/KMi7jSub3hWvNHsNTbRUHxrNcJxqv7/KYU8BWUZT
JrI21NtUDfKBdq/5Kcg764Sa10tsg9j5c7EeQTAO2HhhNmJoMrSFW1oYVwvkZ2IAuQoiyscfmY9W
lcnZejKcDk1h2KZ0gkLsl1cgSvI41VV6UuAWOxuVcJKqaICZcuQtR9bsTld9egLk3oj75ofHsTYN
Ky6JiU9Ui/yBbBPXF5B7tD9W9nTBqKgf19rr8TTT92IJJtXgQpde/i0jxMQSGxIm+M3KZzCRTCOb
6VxEgdO829nARNTq0v4x0b0ICFgP43FOQ7Idcn3WgNgqPFoFoiLRc/rYjcRIJQQxkGTZFrfFEGwD
bSPjp2YJuKiXCBGD6c8DOIOjrAdtYvsZARkvS0rYT77Jxd0Iv9kXw9bnsQlIMsEXzIiE7bJKykr3
b0iYsxMcriMKlGC7EcA1SJyzsYzI9YYNv9gSZ53mY7RY3osGubuzofV3edbIOG279DVEAYZaoPTf
DLc2L8I6ly8e9EcoqJD4vpJOjyQ86A7lFn5pq2n2ALcB6kf0vZ6v16ciqrOHBnk2s5cbPae1tDnG
+NjeMjO7iHTeXJs8fchaUst8dvDD3I5Ol95YFtiv0FuzPOapZyayndPPAkfU7eI1JfKgQF5GxSLv
DW8Y3kKnC/S9q7u+2hm8jQF9pdvlO+LIaqr2mtVs93MzaTMJ4MXxrqy5SltiiQanP4C19v0xXAjs
uZ9MG8K754hifjYRmaKMxdOYHhoAsuaQemHB9BM5bXudM9odpTNE5TN6JcdCvVuZn8PEeWC/mnO2
7rLCMru4D1uZXbOlcL23bJFhjPrW/b71hq+Txd4QxRFnAbNjUKU4X/hFB2fuZ+GdqetjQFa9d6gg
PjVoYefOyRYhkzk2Hm/2PQzW8Yk8FleCwm4y2JGG5JIdt3F0qVa3ni9yD+HPRROBiDW16U4HbJDL
ez1xRhe9O3h93NvD8mM0S2PjHDY4L8x3UXBBlZ7+SYfh+mitkFtPpUxpR284UY1xUNtg0MowpJvU
xOQtl3npWDphIqgeVJaFwijS54LUt4PZuWRQuq4Rp4O+8kwVEQncMtcPAWUWWqX7aUqzWEWgVaB7
F1lI2yFp8mBRa/oCf6DGuC7Ln26+bvHUgeKtfdShWuXj8w87sulco9WHzHMuFFoOgNHIvCRjjPWC
63EyJuOr9ILpCpF/d0dTrhWb8OslsXn2saX/UHDzP0pur1ab8ZxZ8mjyegdrCbj38uhpGIdb5fvH
lLaWjtcK6VTshwNK/QskZH0SNpyAm9S1bm13fQH7jZsNn2MW7sJeXQZ6vkRufSJK8LJaqpd57t88
SKHDkq4/vN56d6aeQEH3YKnpyvK7Z7iD6Zl96NCv/pGS2OrkK+UJdPicrWd0UanN8Zb+o1PbtAh0
PUNM/vYiUW+aiBAJygm296pQV62U1+ySB0yPP4fWOrSOi0yoI2mwe2z76r5xokaQvXOYfedQBPn4
fWRtEHWeDkSN+adg2pCYN4N7Q2v8z9ydnwieRVzGTRI195093nSBrXAMRa8K5DWO0rUlv+asaR2G
+7DjPpq2Y2D2lzk6jhQ3fryV+Y/FjIBaVkwOX2O3jkiPoiTfqpe26zSqm4kls4L2kCjM0tSJrb65
8rzlW+EHR1xb8RkxwbsJ0WTtqrIWrtbvauIdb9ZVLtfb2lUXKke7ZqwW8yalqy69qIOad0EZ3Oph
rgVRcTeo5dj3nfHag2N+dAO1w2d/6Kflqc5mSZejaq/7MD3WquY+suujN1r79deYkmr9lnpGF5d+
dTGjJXOLECGOxT2cIqdGtRm1yYzq/zASGJ7AUvhibTi6WbM6lG3YCzA3ulgj7BxhZQg7sA9tj2Su
XNWdkZf9qxVOYdw5rrol3PLOmXBHnJXH7RXdmrkAtqr201hcuMUUJWUPrRfI6qnwGA1p47tGIZkd
ZNXsx604kVZ46Q35e9XKz8Yx+4fczZCp5bRg2jayzYwnyhEZwvHHqA4R4mfObWmUTUzPVHTkBfjw
ZYMLZ02wR5t7uhdoSVrC1zVdv9yuZUDx/DEe2wyeIifOahtmMva1FdzbJAneFNio0by3izBNddN1
NfWxkTHem7qL8Eh4b4MB8D4PZ8lsme79yjz1Ww3H1Wn9MBFJvG/bft7XRnpE6De/28jFrvtgCy7G
db5Li+aIEnCMXWVv19LwTvR2tsdi3k4KFVWCVPe7w15/tDi2on6xrqfNv2+WWRJwmS0icsvymzRD
RDvdDeT/8JZzQopnRXbtSLzems4PTT3IRI/Fm478YQ939bb6vOLMC8RLuNwPU/HSWvNDHbqXxIqd
Jb1tzs2dHroZsa0VGNeo1/qzVWdmLsgfF5h1C2+HU3f3kYOivhiuJot8VgAgRQJg3syHvg2v0ehv
u9Csv1d9dum76tgu823be81+HYHwvOWpW62fspiPgdM/9Hn6UlX+A6GsN5lUV0GV35HCjqxyG3fW
uplwHyOY37r88GnvhVOCDAxPkVbHYQaA6d0rg8dVuOFKeam8bnPYnVIiaA4L4pCtD4dim20sDpMG
IyxWliDLCL9bbv+AGBeexw1uS1ntAJn3trQATysZm0ivrXwzrnyzedKb+dGQ3CEa5ABkdxPbX7UG
t+ycXwzOChnJB8+w7okVt7bw0QeIfB5J6+O6sC9tVyBWV1vJsz4oxVrYEqNaFJ7zEPT6xuIvReiO
1lFLQ8eLAtbtOiIOdTcGIursZ2OwsOGE9MiqLUD/jVUzmoE9DGV/UoTx0tI3IyID5NaSxo+ucs09
Pgf/onRmSIt8eK5a9xF+0vgf9s5rSW7kWtevogcQ5sAk3G0B5avas0n2DYJNA++RcE+/P3BmH3UX
qe4Yndixb44upIkZDVEAEplr/es3nh33yUofihw6p4l7ZWM08a3Z1LNHyjQ6JV2fvRROxEo6/dc+
JFK86KuztAblEA/KeubTZqm4n9qseBqbwrfbZL4nP9hZVUZDMLLN4dQCY8PKdTXU6dlHs+sRpJXD
5ynXznnGeYPqnmdb5aja9VbbibktgRTb5Bvmjs96R0RCqxzh234JCmdajzpWd7GzRviJcAtfxk1l
YftaQ5feQEoJN41TLch7f9+UNodLZe25f27FKq6SuPqeje0RpSZsRWucPLU2Yi8mzxmyRhodR1dQ
vyGmwzWtVaDQZy1klVZsgM+U/YzyL1kFWlnsrCQttuVsMVgrmHhRs4ZwPmtDrowS1HqWlU8oNECo
ITFCw+FrrWd1ve0CaUJ7lwkwXquOj3M2jYeWhM6vqKPSh9RtrtoW0g0u7fn9LOGQz5VS+Oik9FOe
djQiamfJR7WwNS9dZulq3g7PRUPGNwSCSFvnRuncx+Ri+Yi2mIHxLbLqwjD0wFjK7xoMVeZdsfnY
M8H6YYdRv+3g6o4rK08qf4rTRSuTYnXmYOPA1D6L7iIcVL6kajbuGmGcZyOINvAU06sMdut3xgB2
5xtuC4aHm7EHa9rkeKCs9rowSLsVWs594USjvopaddrHUquZLYy6s52LgqYpRLVxYoqQHDoV61Bk
FrVfxN18EzhWv7EGcyR9ErvPriMIgblHfm5S93NJeIgXd6r4HmSaFqyCuKO9sbCMDFPWaOl25alh
F9yKrkxPVZNa981EhopqSPOqI7hoVerZuAnqpvYrhcQ6tBb9dREL63HqGagz45Q0UVPVnq2ht49t
rEEJTJw2uGXSjdhCKxXPwGcPHLyWH+Mp0gmG07RbwIEqAfs30jOJFPGDEi6U0UBVUSGnJt7vrFj7
K+qYcl1xgH4cWYVwECTaK4a9z6OLfk5FvuVJa6qOCJjjdNWYKOpXLvLsiHUNo5HpvVMd0mEIt1CM
7F2N3ORskqOOTlj9jqeGvQlVt/OJXHMeknE0rmtXq++HGX3K1A6UZ7m2j0xUZGnvfOsbLViHbCSH
dnZ50cwQ/EityumIe6C8a8x8QTXsZKy3baIjfxiXN3WIRagMIR9YRNWk38CDh7p5UnPs1Z0fMN0N
p1xjFKeYN3aEa7s8q6KONQQt+AQmvp13qpp1ZEA4gwGvN01gHw8MatZjZmcliJeinVuUVuLGSh3t
YyfySazMEfujFZE24V0uppNmLsS2fGj3ahTizazHZbplFgbDdTINmi3GuiIYGMzYVrm2+PUUohFU
UQYvC3W/PsGrAE+OHebPY6+u4aHKtelk01qr82ArcwthkmsNu16qlCdzj5BmwrEkMvxyEWFhqQ4T
WUsEjCzYaeCEzgmjFGclZHBTD1RL2kjcA13buC05+GcvSfRmNdi8Ljh6W251PKQMBre0/PdMNIbl
BTt70syR/Xb1GvV6eE7a8bNw5u/IUBHSKYjgeqNT1j2Su0NUBVtiZu6clCZHN9QD3LYBwhVz/BH5
pc+8y9ygKYKFXkl56NK4OVedM2xlNiPjnER2iJMaycVkGJ8C1/o68j1vQ1z+fKg2xabMLBSZwTLA
L8RDoFMET2a7kXHi0lHoIfKW0Y08JAfWsdMLx8PBpz83uV1tAoyU9l1pMg7KA52zch6VK0nIEKA8
QrSSOO5qSlemOT+7DWzFVIyql2PFuJk0PGsYksrcyyPr1hTi2JiTtXaM+cTvMT0TV26/YR3VqxI1
pV856n6OS/vEpzxyYNpwoVO4F3oaLYa91dUYl+4+stRuE4rRPdTuoGG5Bpf9Y1vmvbFqSX3fyyZ7
rsrW8q0MfpHFfHDdOmm5HSemq4KgSy9USW2Oh/ZLPOFuEzlFiYzZUTYR3KJ9NDv1dV3KO8ZAlo8B
zmOvIv20SX6AizQ9MWATq0rtgzVDTXfH985AYrSmtV5j3Or26qbMgSH6QjM+TXlRw3aKGm8EJ1gN
jnEF1Dld1SC1Pl1ljkCxkkczHWfPgKtGSWSa00bXxaqk4vByjYUZqmmwaghmXtlMBI80al9UPf3R
WMUxctiahznPrpJxcs6xG1w7JnEgZqP3nw1XSfbuFMGnKHvjB86sQb2q4fZ/QLSGsiYPb6tOjU+O
UrCpzYa76dUk2uHspX7W2Jj3Vao2mGvU9pktPvHM2ml3tDGEaztwooBYMm9MYh0fCNvcqy2a30zX
RvQ3lruGhD+dwMHz62QcJhqdpHhWgmC4xQ8FbWbimslns1vEJo4W7ANuft1WI9IAvUM1A4Qf7CWD
qYOuTvZGbTr1zq3MBMd6Eq+8MFfUD04tOSwVw0LDW8j7oiDrl168WpeNXX8MlXBA8FjX52Qo3L0S
uKhXxQx9ME4qRBl64lZEZOVOcKVYowZrrX6cZDrvpwCVV8/k0DONpvJ1Xc+ReWdf9FjjHMZlYIUb
+OMs8MoNK/U6LFuVfcmlKrPrIlnm+wOc2BR65KNO0KkfIwbajm6jHOA0ZKtZyXJAiPJDWgGzz75W
BkRjeEFSCopFIp2GgBDWaYTPpZnzJ5ZDApVqFusO0zA4jqXLELKnBI34PKCjslIEhXKrPeWiLHdG
pwE6G0w6+Z5urLFvV5GTOxuZgtcn8Ag816msm77O8ivRENpeFRkxwTZ+qG6sWnvoBR+6TPugOaQH
Y2lLI1+a1H8o1VZB0bBLsCQcBFrM2iAydtZjrUCLLWD7qPm8mekS8ezfu7JYi7H6bCfOLgmMG2Ny
nvKR/L8+Milxk35bD053HYnxm6hmgTVlm68DYdN2tO1zFEJaxjt/X8eYOlS12u01bPRu+Oaa81ym
3anhiN/lCXGTOPZNu6gOx7VVGekmjG1FvUn1Mj1AvDib8fTRqKcvSlJLOrZhui/wS7wTAwAHHoYh
EbdMmtd6p19XEoneSoyDg2ekhvQzHo5Sl8OmMAv3Y9BO40fTqOijDEc5l5LiOYNJaVfM+EPHwixd
jPdW7zxi2nMstTTbZHmKCs/khGvQJZDU9bmwptpH3LKt+vFg29GOosEH0D1N8M2fkAQCMWAiTD+1
6215PyD67UbHz9P5zsKd2QOB3+B7iqhaLc/OjB1FbxW+YSadB1UhvoX54QOA+w3/UmmyFhNZ74ci
3tujeYVY7pPbqMcEVW0ldObbySGsxc6Z84cRzdsmi3NPjeUO5uwaAdkt8v+HPqrQSkqvKZ0dmOom
GgkcAQ5x8/4QtrGPVepmCLTvHQOCVrP9yWpvCmU2n3Td8JtB8zONw3ZG3Y5kEO5Ys27Laf6Y2Plu
7gtGOKaHPw3cCRsmrHJsar7ewj0atrbJg37APMzZjMrosTJuSA/cuGb+WOUzSqbm8xQOJB3RGi+t
zRwewiLycrOCVqduBLTyz31ubbDMvLdq1N0NvGRM+dzD5FofAvQjJk4emZCsohmaar2Z0oqCNsIW
BeTfwm8IztLiJBes4PBiklJfjbnb7ga99Dk1DoM+VJ8GwzjkZrON+mEvIk71OBj3YWj4USlWukgp
EYr+1EE2ozFlrQbGqeiGPYCBN0at1/NL07D8XCUEUSSJx/nh50V1wzT0k62wDTohh7ZqnXKzuCPZ
lY9a7YBWSGPLgm6DuImpgMbLkF5iw1C3221k9R6Yx41hVIYXQijJIuZGnbNR3LQ48SjPrhk8dF1D
lfHVGPRTG8ebMU5vxCCOdSJTv83aByvIbiYnAl0e+UNAn2l2XL3fyDA8hW7JoCnO7wO1PmdYmPWc
6Ean+9AIe7ShaoVEzrgNI9Qus/s05bDR+fhCDg/wUWU3oocyjFmHYzSe0qY9tw7WFNI5K7I6Zi3U
RpNvWSn3RUDbL/nG3JHBHx4Esllxyt9WWXgy+uQJtfvNFKI4xvvggILQizDGvANYR8dUIUlD9bq2
TOsspVhkVAuA2dQoJvvxlrQmYG0z5UDokhsO/FuiS864829mNQVA0IHWuPu0Hyn23e7YF9EdniNy
1dj9EZ/gdSQBYrNB3caRu6mEdhxziZBxcAsP2OmmMPOTIPHXs8LhrjenexyifDvR0eZiT1gY7bCW
BvZ5nctuGihVsYpKQ266WN3FUUDvybqit10TkPJkOIEDIiE/l0I+NoKtU8kgmKetfRT6ZPth1nxT
B+hGrvyBDGTfDMleoNEei/hzH9m3TIw+6GbhgLzLp8zoj3MKtZJZxINg16qYDTLjPMM3fp766YCa
bhMk1s3kkjPpBGyXDHs0bAL8JiDFV2vuBkzxPR0DBU+Lx2MttL2Z5gud6YMzK9e2Tp1cKnO4akNx
L+Oi9QKk9iLMzkOff09K1NS1vq1GhUDY6Ivb9ooH7rIPBI3f0sqV3Dpu/tf0Jr6hpkczi44EBd+l
Vn0nyRLEHqU9FFV7xflHTIUrPCKnPmRhNG5zvaN+sp11yFQQjk9xbTfpCY+qdBso80cm2MjIxiPM
qGuimGf6ikA9ObMa3xMKqHmKTMareWYqR5olrJWp1+X9HOcPaTKgoQuASVKyziYYSw1tF4S1ve1G
7kpT0+k0aGq/ytz5qmribue0fBd8H9m+nWp7GyK2vcrYQ3ZIcbQP0zIXVLHgXxWa0yEZ0zt3n40C
dZgsAHycpoCWTzn7SUkmhG0NIs9jDOnxrJsmJOuuzWokZkq01ppmKYEcCw43kZAg6OkuhSx8n89B
8pwaenKTTTWoT+pO9QrjcJXQjVi/67HguDHsSOVmYjfc5UGqfu97FyQGCYZkIwqwywmDudrUavSc
RfC1d0GMPG+Fqb78rAz1xAk5lMONVstq8EbXQbzZ6amOMCR+llmAo01eNLc108NdiRTy3ojd+SPM
N+e6ynvnSnFrrfTAjfAWj8PZb5EErKMmG2+ADo3PgRKpTwNI8q4coMGvzCyoNlatBl7CGC7DMdGt
mfJ0+SaA+H9X82bWC01yjZMKRZXOGVa0YfzFrW0DxGKWvjV2OCeUlUE9PrH7JN14NOVobBgn6BR2
gXtnBhlG92pL35hRXBBgrejGRgMlYWPvh7Po9fiMPw0qZgc23mNWBCPGPb196M3B+RLlLuezDgqK
lw98aEf2/iCy8YMquwQ1bvg9TDkFymlCU9QROOvBv6t2rV7IgyPpiYa4/Qad7cnuzO46Bj1Ya0Na
P8hcqBJjl7Y/uWNa7qcZLUhjAqxWQwwoA67qz42meXZpFl7KKEXNQX4CNkqGkgCopj0/F8wGh1Xk
usN+VNpsi4Ep+4862xvbqatjXTYFHxBbWx2qvii1KxLNks0I7HbnqnN6jDsTpnl8y2jIuIvymTq4
bvi/q7B6/NEpcDKn2v6I3c+8z/DYXOst6SM+NWy/NnHGgB879esOCNXXDaCmHjeGmzoOnHNQ2srV
VEaltbL7hceGIwrIBfqda0wAGZnhi3sUzThwdgzBcprAuFgNFcktcYvcW5pacgwikdyqpf1UN3q9
Af9pN2FqZVtqJxc9rZnHK7XkYJdh112pvV3GrICWYVMKD/OAtNW9d7vU7VetLNtvsxaojRdKoipq
e5DXTqXmtGtYeRENqMttP7gzRT/lGy2+LbbEZjdI4KaEYTo0XTYaA/jkHDSjOLRO2B1EWiEdJ2SQ
XD0LYUVPcvOY7CQD0MZ3wySg9tcb8aDhllX55mjMSOlUEIAunAnqySWS92pSJirGbroaU9j8WO90
n/AAyndpH0f4dQwRiE5nnmMGdfyZinVVBS3RQij+eKZTPkNxLfXVP+cCxk6Fznvdu/oUsZZDFVuG
NgxoJcos0D65VmJFnwzItCHKQiZbvo1jsLH/ZxdpNQYDebIOewhWjDecUGM21tXqlVXbbbf9Z5qn
SYu/VgQuRrrjKoq5ljexxkcvqaZoiVSiJ/7J2/n/7LwXslU0pxaOQf+ecn/ddk3Z/+Moiy8t9e8/
/s///cv4H/s2+1J8e8Xc+/OP+0sIK6w/TBjzkOpVxt7mYjj6JxOfpEZcRV2V7ABXt//k6P+3Fan4
w9RsOOpw/vD81y0oY/+tgzX+wO9Qgyq2sO3Ewvf7G0T8P2OR/kXKIubCpTfGMIk2xCYs5NLanNGT
pSta0gBcJHdpp4hzrWEbZZnJMxGc1ToSfAG5rKvnLulcdnS79GUqyA/XqwootJ3WXV3MG6ai5tWk
hNBpwTxWhUGkHYcaQsF6fsQVWF83Kfb9EoLnjshgWq88nLaww+MdxhLK2oRFdZzcoTxp04g+q0gX
O6pS+GErbjG7oxnCmRSl0bTP25irzPxpeZ9UXm5VEcN8lDu2kmS73MYzk7lki89Q1QPf0t0pFaB9
VeE4MJfRsexKxwez3NjTnK3csHiCfNOv3DmOr5zUbPa2kz1rk3EL9fsUN8m3fI6fYxu11vI33EB9
FLigrZQ23zjl/LnNTPr5tL6XbnZSVKfFu2KOt9bIFK5XyqfImcJ1X8JAmc2q2gyuzVBIWCnYXsdR
7qQ/dCc4iAJTQeat8y4202d4bK7XRuV9aJNMSvoshixdvWJCy9wQi1+PKcuzLZp+FYVTvHXY0unD
1OQBOni2j/M4uobF0xWrrpynI1kz09ai6PJUQWCFAd0l1BPhp6PtcPLwkhpKrtOI3FKm9bSdrPGm
qp/UjqstUyuIQ3ClB4dieeApLH+rtLKnYWruiyk8BnNXrfViKSVMpmR4h5me0StftVhDq0H15hVa
d8Z4ZfCbPLLXeYi61omsB1K/v0F0z1Ztkz3V41Bt7J/DnqyJefekIMMv0FK/lGO37htlQkxR1xDl
1OaMVOCWiJYGMVWE0VnTu9D2kh9YjxzSafmNMnui5mLzDjWclNTypp55HzGmNZusaKsntlBzV2qA
DoQkaiejyMvdABh/BfrfElXdnuFlKkA9vTyNgZQnnJ0wlVLmAl+2FkLMHWOK6hkzsvo2nuWnajC3
cK4d2DrGDhzxudIsBzS+vGcUPBIFVzzBC78PRJJ7RlLct/zapG4/wdm/weUEUxWshSAuKOk60fNn
W6bfpmThhAtKkFgYCs0zlGycBcVG4HKyiCcW7Fc5RE11704sBT3ifsH9vuml+aAhCDfR3W7NvEw3
JUEiq5RS1WunlAkvMzG/1FEkWHlqPgJVF6cEjuW4ChB4esmU3egNLomjgodqWDAY4jub3OiHOWm3
C3VrhRUYyy4ufpgVZUQWoV8Ves4iZPa7jRUxbYIcext07anv5jiHxhHqbLzClLAod1nCox3Rhxce
QdrGzu2GkmZtCk/WbHYbhOBYP4bzeTBZMyO8T7TSOERmWGbxLDrtVI3xeB3rbbGdYXYCMiBmq8wW
1z130WKHeNoNEKxhyPEHmBiB+njjgKHNmBEW6Gk6/HY8OWERW6lBywA+jL51pfvViFHvB0r8I3AW
F0vU05ot/Vwwawh7HKWY1T5jfW7srSIX2GrOxdYNeQDSAXSGwmhS3xfCV5X5kSdprSHEnrNEFbvS
wXSvF0QdR6ZOBl8bfevj4Tzm6Q8c9fvHLGEmpou89URNUxrH/LTWjXJvSLpiK0N93NtZAkKmN59w
MnludPWLA4vOVwzIRYVVjAdYVOlG4+NeibRl4xOl7jkTzaRj9uy0Ra+vFySeEV2p+hXxKgc4YBI+
W1FdM5uZocMF9SdZRtnacarilPdFA9hvSRSjtYH5pjz/XDdmF1XLx8bklg4PcSuAg5I2005Fxrli
pIKntTPhMxDH7hap+Z+R7/8DBcm/teRYrvXSyOOva/9vup0vJ/y/rz/WX+WXb2XzsshY/oW/1AG2
idkGVhrM8tDSaaaFBODPEkNx9T9UpCaYXGBWSX7P8o/+qjFQCFJDgHfBtuYgdv+l9VPMPyDXm2JR
AKIT/FtGGxd2LiY0cFSIDopwQ3dgfl+mniljKSN88Dny0nIj7fTB6AavyX9gQrDLRhdWG3O2L0Xx
mNknx+7XGmqybiz3tSK3C5wRwTlTx2n/4vH9htrPw3pBRV9+FXUXDE2c3BEU/xIdA0MpcGpXcddS
xUSpH1MCNVsauzYygAWZ0r8jJfhJqf9XmcUFMbrFCcNdnoTFq7i0qZ5Bl4AZGKjMGayJ2gLHuloc
z5DgROlCyoIAtmCait16Fp58kIpwaLgnN2tWF5UtkO4Y1tmVnCfsqvKQafxKlYsGa1Bb5VaDGPax
TgETcGJNHJyIUZHgujcK/ROzn4QhdB/NH6OkM58USTocsNI0VX5P7HByX8BkgBih45bGGCTGBXO5
E2vdwuaA5aoIM9pagwqsVrmwrg9GvbxNTAXSHvdZvbsLQKg1r5yyeVONWm9uY2K4toq1ML8zjLrE
Bm253ER5SAYGQIF1qMsMAlBcm0w/RlkkH0OG6AZbYKRZfpEUgDNZP8jPtbBolRLkW5sqSDCzKjVa
aT+qmFdjYiGafIV6mkmr5QY4CbphCD890vIZ476+xBVZRMIymXFP81dn8UJZuUFbuwd0YrhExTkl
+Cox0F/4RThM163hUPRikc/jFUbCHIupEu1z7zCOhwLgMmpkdGNGnlSgccBzy8wPcq6RX42U0o+j
gjLcwxZc63YhrJcrTcFN8Z3VtAglLhYTcWAOkhEU1GQV8FG/FM+CpsXZmE8GXESjhRWeuVdWVoMO
l4q2EG+zsdp3yhLJl2USqqba40n2zm947Q6+LOilB+H8WnYIeoeLEINWD3GR0Czt50iQWU8MdAZF
3tGTw0ziLStFGXIGW6NajyvqTLfdvP0JX7j3L8kaKPyYyyzmQmxi5sUvmFvUcyhs1fWAfcwDhWt7
A/9j8CeZo/DsJaOyLMRsAYjVQ2PgwHiDPIAko8ANIQr9qMeF4+3f9Frhwk+iaxM6v8jVhabpP1XP
L7yrbMWq4klNND/SguzsikZeY8PffPgProICm6CKJf7zMs+LQBMdh+xYA+0Zi+MUF5BagtlYv30V
bXl+L1YZN4O0gWWGc79FKKdNh/xyldWJ2gVlwM1UZercuKASd3Rv4rsmQqAaR1y5k/uJrVn4lYAd
iTY2emeXvlhjv/yCC2EUshR1poDU/GHUfthUvTg0dD3aEfBYMBHY29ibJPVUvCPIuvi+frnuIgx7
8RqDiYkxDsCa30dyOMxUuIekFk91xFgchiFGtlUSTt9gKsbMxdRyunn70V+cTj+vT2wMOXs4VCG4
v3jySqEkVYiJIo12HW4CkQdeFJnyxh7b7GBPhvX89vUuUgaXdcsrRsCHN43GkrrMZ0QKDP1ktnBZ
x/x0rTgoRloVEmWUWaoH6z3Zm1nq3vaV0l/Blhm/T1Zu35tZyIT27Z/y6xcEOKlqtg62QUljLI/m
xaMvqcbrSZiaHyQTtnwEtN8JqE+3b1/ltQDu5/3yheKPY/N4NftSicYQQjNK5nt+IuiZO3ea9wXN
8IMZze5qKlnhcLZIHnn7qr/em6CgguBtOwKFurssuxf3JhXSErKK5WxiWsc8VKbruY/7d/ag16rF
5d5ITOEJEe2B6aiLrvPVVbBcNCdeJ0iz3UabESfgbdmzI2Ixnn1++4Z+XacoTxcEiYMI9aJ9UdTM
TkSNhV0E/pFA+Jg6l4/KyAQ1rRQEmXjdvpO6/btbw5+R+Fw+DqLdLh4gzlZmUfQOxM24rLdmr2RU
lUPiyzGP3rmUdnFvbMtsejp6CNKAKKzFxekS2VZTqWlIH1q3/bwOtYJGyKzM8tmYyKPw8IpjBq05
NSq5IRHDTlfbskDrUlfTCW6X2tHB1uPNEEJoXaewgcR5jO1Jh/GyyCfefhMXT4ZfS2VtGbog50dH
eXZREQC9o2nAgpeolWD0jW4q/bRLxo1qIP97+1L6xbnw57UIZCC5gYqe/3q9wLRZzrJIJ30tLckg
acYOazUEZruwGVA5tFPh4GiURhkyE4iVoZeGjjhodjJMHp5gKqNmAtlH34rhUuaYTzsbkaKY8/IR
b1x0migDrbLVBTboZoDbhDZl2v7tm/jN86JsEpZqmzwueoHX9wASgvitiA248oZz0jPDOcx6Mx3t
PpV3b1/qYq9ZHhe7GbU9PgyWo6vLP3/x1Rd11KYNmse1AOLfzpqYb6GVwlOdk6Zda4UaPJiwA97Z
4RbZ98vT++dlYf8vB7dgL7Auvs1SOipLMTfWeRG3d9jtBsyvmkbZaKjg5jVh1D2cRFuM+y4dNaYh
uY5HcBJEOESkRltYu47Bl70ygtk6xARdlFvJgHNrYkwgkeXg6nPQBh1H1hG6brF1TKdOMEjrGSCl
GJsM/tuP8WLz/Hk/uMaAVbN/Ily+WOEMVoZ2UOlS9Cbszq6sXJ+gyeidqyw7yIua58+r6LC1Sc2i
bf5ZE714WQHMUNRtDlqjrsiQL0rrW8nEJlzHnRMdDPwbN6k5zKdCCvdBcjC9c0T85voIsk1EpUwK
HLG4BrxcLDmHblsmJrtnWJyaxjhWujhEdn1VW/H3XAoJ5mIDp1df3366v+529KaYnBsYcJOt5158
D3Wh6DHuy+Y6R0SxxqEFvnCVDZ7VEzPc4S75t5/zkmus85DZQpYYqov7FLXFGK3UkbzL5uSWRnYv
8qjYp7TRiLziyFi7iq5shTsNCDAEBNm3b/iy5OFN0/rzbcC4pNSy9Ys7DuJYxLpdc8fRENzbdu40
3jRMUCUqt5sYKGp2DwphaQMUz9QykBWUsXTxNeiLD3VsmYP39i/6dYGD3dgsOVAAHs5ldjUMGYss
5SXLGeMmz6mLH8aMT9/bF/l5W/9a4BR5ANIgMbbL/5r85+K2bROL56Jy1bWaJgHGviHxE1Ub4Zzt
kBInNjmb+01caCa9Y2c7OsE3KOZwMiyiH9ZYZZ8xmkYsDlQ8VyslN13aedVujxHTk3ZjJDFBbhpK
8xx5wJx9bNN0znfM5iFKNIk7LHhtN31/+6YuAiF/3hTJX7xFi+jQxfDi9WpyQ2TLsBb1dZ+RuhXq
1LEJJtqazK2v8ziP6opAWOUJNZRNwgRqhC0yEZzwcG4f1+1c6Z6IC/NWOEr64e2f9vqc4ZctWYEk
ueFlbPMTLy0kXIV3PaWN7Tt2XPt95xjY/4Dg3DLcNR//5rWE5uCaKwgzBXMTlxATGaM1du+67dsc
zH7joMGQyIq80VbHd76eX25r6RVwEaMHtw0+novN2I1Eh2Usww7gJOOUjoO9Brjpt6ad2e/0Qhdt
Po9wuRYApsWrNdn4l63rxZacGaGjzhXXUovqCud5lf1I9ktkjv3VNcC7HAMIqUT4tlGlqx9wVEpX
LqyVlYGGaINjk3inPfz17qneOdM5WJem6dI+Q++awtBam7tf5hythhKztgZr7zRT/7cf9OtLXVS8
TPhUvYB3tXgAN+sJUMOzGb/tU8KM3tkaXtcpy3MGn9TYFuj0HaH+jIN78Zx1h8ywQDqWPxdqf9Or
zfSIOEy5m2G/3/YttgWoTI13zrtfP93lqhy4rFxVYwa9POsXV0VxNEVun0BvDQf7PkWUDidRwK2f
W30XYrLpVTZxN0Y0oU6J2+jEll7eRBbGqqgodXPVu2Z/N2e1/vdfMl2NZYkFJcZC52JPmYse+Vra
2T48VXiIdTf7YwNluYkDdf13P1wDJJ4Hb6gmZn2X7f5QhqUYcsv287lUdwQCWGfd1dMrODfZh7cv
9fqQ+fmSudQC9y/HDNjR68c9kxRe8mVzqdayPTNTIzJDpve2h9e4zV9XATta6l0inC+vAhOtqYQR
2H40MrTa6IlmfjbasIDKmZgzLljQBK2ymI8OJrjvLOOLg/3Pi8Nj4GEKE8cwolpfrag2xIc3CqXt
z5YhiekDdsauU1xbeVCR5YTgLcSQ8BFUI9sQSpTtKfzjL6GNqu6dj/d1MffXL2EYaNCUgbBcjj5U
Ap8qd1z8VVNooEjm0q8tzilEBSL2MAp1gmasVx/sQZUPVSuL49vv+jcftAMVammU7Z8n/usHkZI9
laCOxQcN99Ijsg7jcUR0tUlk90DhLzdmKqNPb1/zt7dsarqlw+TVfjmJLWj45DXltj+WGdRxF8YV
QttuX0WO8szxOh1ncpseByj/2yS3xoe3L/+bndkBOcJiiG5rWX6vbxlzmzRxx9omuEGrER8Z8oYJ
a3DudF1+e/tS2nLGvaqklljdF9e62JrVCjdIh0Awvzdz3PPCzjyUSWtsQ0XWx8mKmp2dIrIiM6y/
Ne0hIIpxTD/DFYQ2nU7Rf7CHAIvwbUM1wnj1Aq6YxBTKeGCtqRPD7q5mH1XD8gfF0Pj/eKXLjZEB
fpEqXKnIoBMQ2inWBUwPpjVq7b/zjJc/69dn/K+7uqgzMlUL+iyDaadV1nA9W3m4HsmqRNwSwzSo
k7XT4Iyf1Tbj/zY2UNUNwwZd/Htt4W/X1dIwAE0C6+vLP39xSklwSizHuGejnxp/NlEp6kNnbEYc
a965599dCuIXm7NYEGD7YlnhxjFpWcv2ZUSj2GYNuW/k3xh+Brqze/vxvm76/tyfWC9YgEEkdRhb
vL4rN6sc9FkUpygpipUgreAJ0rw8ClfkJGra3eHt64nfvE3OHjZEgfUsJmCvrxdOkv5AlrzNWrM9
yVDKK3V9fOcA+N0WZDDUxRuOQDIK4tdXsXOR6/Cf2f9nrT3Uw6xcGRFQHQF5BqYDaei5XWycSUAt
roxhaN/Z9H+36768/MWSHY3WthvSL/3YBLbP2gj1D1K9bTSYpERSL3vgRMn2P3iyJiAsoAGQ6yWe
TRqVWip8BrzJ/6LuzHbjxrI1/SqNvumrXeA8AN11QTIiJIUka7It64aQbJnzsDdnPle/Qb/Y+ZiZ
dY4l60jIAzQafVGFTGSmGcHgsPda6/8+jFalVZenC6uXD47y5qUJXYplLwt/Cr4vz6yAsN9aLl8t
LzXv4NWzfdCSAb5J/KGZ+62HK/cU9QGK5dQ2Xx2qUKxPCvY5UeGXXCFCUgZxsn4+KYshqiGawjgY
0b5a8B+G9l4yhv1IL13b8k7OX6BphkDe9rW/eZ+4Ft0CoAA0SF7d/a2l3F51nN18ZI/JCJy8sCrT
v0CGK6Nh6ofT/8Kv+cvxXu14tHSpZ3r9fPnUBybVJwSeON4HF+pbdyOVQYeascOa/w9a3y/PNBi+
ojFh+pNKEtWNjhYoElOq/Re+y69HeXXu+nqq9Aw9VaQ7UJKGpHH3Xbtmu/fP2Fv3PAt1c+tFk1/9
bc03U7ysBfd8Vkp1trhJJgLERdO3caF7FjRmhqY4Zs8cuErqOnQtxCTvf4Tti7x6VdFrsVzX4Zfj
0f1q6VH6uRmPVe1FSDOH45AOK+gEMqFIEqwv7x/qjUeMzxqL6hmtHpp1r971jhYrbRbMsALNq7+N
pZqDlZJR1zXtg+IVti+bWNu/f8w3rhaOabsaupxtc7h9pl+ulm5eBE4BjplkmFLTPNfPCMB/1Lt6
8yhwfjUaZPZGT3l5FKb+mdBTpRcNXV1DpW1+Elj5yBb75unbvOm8irbW1atnS9mZDP7p/FKZiW2F
94IHtpQn3rfVHYxPlJeL6wkL0N+/3ShfbF1dHtEGG72XX42VuOmkI0eV1CYuKLdaxyL9sJH7xnMT
e6jGZppVCjvrV4+OzlizAYMsj45pLg7F4KqvPcH+PXH49bwVPVKH1VwPsiaDIbTJOBStsZx2BmHa
gED3RyWpN0+1DWUeC9T2jHl1qrH6aY3tsommtusvwZTVwBMnQx5K3B08uhkMXRht/ahF9cbjgLPw
H4fdztIvFyvyGlewaCKgsUzdzmjH+HkVrbsD2kKyCRsuwTBT+TADsEkTA84++K3f2oPytthGQLb+
KHfqyw+QdXPSl+gcItucWKo2M7qTcDJpp6MvclZoaGTw7hqjth5FSfMUcPlagTtZ7USjsuXSg3n/
9tXfPCUUNKjs6KyMXr/DeqdPTRj0rBDQj+/KwdGKAG6QuGST7F1mpdDv58E65ESXUBnFwAJsoG1q
cJa7dbKs507F31wXhKrIM+tUkqvZb6aeT6DEJlCXEPk/qAy99SigMUc3gifWNpjw8hQudim8yrK9
iBkXk7Cnm55qMRaX98/LWxco4miwyVwwnu69+qGQZUj6nLkXqRLERQuvCUyYG0/M0WIS9+sFF21C
5tL+4Li/vy0sboitLky1liXb9u1/uULrmkyy67N58IglhSkjPTvlpuU+B8Uevf8VtxfPyxcThwKV
R8zEYWPx+pef8lYMPmNukQbC6qqbBr0I8mmcZ4aUPLPaFaaWnw898K4HtxhBcb1/+C3f8tvxGSFi
FccXZbrk1TN9aoelQpUYR8UQD1ZYZLJ4LsTA0okZQ+sSOYqPSWsgim2jp1l3gNNuBfPpaQA4n8im
Vaers/O1ofKQPq053ldRuQQTnHZRIdGGPDlocrQesxVUcDivMfltXozGJbmLgqFqN4MGmLiaumFF
blxv9cjHLhnFGsJca5p9VXcKJgiE/E91n3fNBwuD3y9kSzOoATGuxeVKffrlT+3TWzbqnF1WYWcT
GX03v1EUN/92uZKjbNMY3Cu8q14vP9rBzmwQ85Tc1EAvp179PfHA58Ko5g8mI966ngy+DU+1rRv7
umLrMVzodwNHYlK1PXVz0yCEuZp7s1X2Goh5kD+Npd9NwjY/agW8eSo9KmkeEShGXF7dNajBraqy
KRazl9ObYCIYs+N1mh1MSCb3aCDkwXVa1K2e221udBzidKiPPNT0XU52PRe4f+0WUsr71/gbtaBt
V8vmYJvX4i9eLf7gbvFqK0fqTksHVYmNJ2gEhkDvaP9YlzPaZ3RPhV5+XxJTjIHqPXhaq8dNGM5k
LCQZpmH52+U/PpPFlmXb228d5ZfXXRY7KQhuUuxclQ1wvz4OBijAP3RYJpggVqJPsko+mpt568EG
jP6PQUjor8arM6GMlJvQslmJo9cOE9Lxe7ZPP/RZ9z54hL6a0KF8YbOiIBpHGo5XLIj7l18QoVDn
EywVEVrm8sxjSjlozTm54XEznGdehoBCpJPxUPYEtYbcHg5N7RHaqGR+A3is/e5JK/3RzoZ25QjY
nUHZWdkHD9/fXrvbZ+TCYAiKewVi/cvPCJ9VpC1jc5G0iV8PthLfYxXHj13hrIDfaixnh9ZJ558D
H+1+Mdbu8P6l+dst8+oDvFqBqQmekG3VIsI/z5B56n9G0/tR8fG3R8J2EPZdrKd1w2NK4+W3zHti
MT3vmSj3BDkp56zA3RLOwjxX9njsLfvG7tQH64Pt133xWtuOyewrWy3KSfzVy2NOEtazIzIReQ6L
y2BC5Mhjz1FsYuUhqxNx//6JfDUO+9fl5nnb4prNl+W9+iltshaaK4AYu9oQR8mQ2BEpZwBQS26p
n/NYyae68W1G+ohBLZLpQQcM3fsf4re7a/vSLBi2KQ3D5YJ6+aWRm5P6ssGCZczGgstEVdSMmn05
YK28ff9Qb144vxzq1fqL1mbCmAwXTl2TtM7d9Gat9PLk/YO89SN6tHb53x9jfa8OQr57RFyfi8gw
yjTe1WsL3cuTnnZAFqB9nZlv//n+EX9b8LGJ5Sz5PDwYkiTE8PIMim5ZmL2SPkWkuDuSdl8u3M4t
EawnWRasQ17u69WuPngMfHTUV48qSNpgIhdQ2HAgmj3QY+enIZNkLzt/JABut7hau/iD1+XvvyBv
F0YBt1iQzWjEq5Mri3V15tSII1QP7tHCt3Ou6/Cl3z+hv9/7HIWJFJY4WEk5zssTOvF48VZjjBEv
w4vz0YH7ZPpo1ILldaCwLFUCKWCBadHkZfbB9fP7cIC9HR3/HspofL7u9ul+WUdjsKrxfNtxBO0u
v+xKr0OsWffyzjG7c0NWelhjDjpdutS9bauy+lG4Gx6HFv6Z0v0UWLL8aKP/1glhqUe0igzANiL5
8iMBDs1UDVIuypXvMd/XFCezazpfYoU2iZBkY1/I2pmqqDbW/KPng/n7lUbayqdQ43sMsP42CDrp
1UIwY0x2qdl7x2SbZQuTuYEKnLutprHpZ/UDvN/+lCc67k9l94hVtWyCgexJw8lZPAmlggJ2ln2o
hxYFbG5q5VemXNKv9F2vMJD6Q9DS87F24DaVjRQU0D08cLDWAXXoJdshO7buU/ji6QGQtcs8RtOp
KxAjoCk3E+21ZY8b9F8VWZBrFch3vBE80fxOlEUkO28kb4mfgr5aZTKK1Gr8+og1RvMHGYv5Z83M
/Tn4+85HA6Pyr3OPySSoae5SXp9X69Zsl+aLYvKF79Mu8otduNpFPLpzjYnYr2HhmqDHwLjD1oc4
7JZlWDPm/n3tZyMNbKfHdUb6x8mItzQWRDFtHPugj9WSwjOZ2pkaODAavyqlHbqrBwMjdTDKnQvb
WBhe15R88h0PPDvxd+2UCZXh68xodL7rWxPnhdN6TXotJqMD55gX3l1hLqoYd3KSqkYU4nlgdmyc
ypqEeosEbFD6GrVrpVzjs06LiI2Ry/er4NEzJSCn0EZc9TlLTDobmac1d3qaEOE5DG5fVvQDN3da
baZII6y4msodPBffDLXYLZzIdgZdBUmZ0iBBguA+YjUtHtRIzyvMNV+WoQmBbSU64+ENgdE8oRa2
Z/b9q54h+tTdbH4ebVODEu+5z+lUuJjinAqBaymSZAOHIpX70nmw1vdOLePipHMsEvQksvs2mGf6
QVGrC5hJavBYtsmlG2/1DvNZpJfUsCIk1exaMQa6WE5M1a87l2Taesba2QPa5ZKRDlpvMQx42mYi
QNjoDAH10DR/LpJrYLZHnfKKlagrKi2KWmnhxohvWTqIfQ7wi0vdHJ1Lz15XKywHjRBx2kARVS2t
GwCfHXmmVCw/6AK4ebSYbnIjSXHPKJFj92pkiLEjaj/XiPMWk3ErYVfF/VInLA9GZZSfWF561/0i
21tmEYChrbJpqXIatX61tBIEV2fMCrKpaU+YC2IIm/vJFTp/PjMEkFM0IN0BvxxOPt+etW8GN9tn
Kj3jtEOwbJK8Shx1milNG3G6NpaKWB/NT/SZx0fIw/xBNAFJFgqgLYCG2nG9teNEu6XfaTzYlAPh
0Y9FA7NoWNUd3EJAYdRO8TAWZuw44JgzOJ0A/Fdu8dzLnnszXs7ykQo3OIAsvYKsOPdnpl5VZ4Vo
yWV3vPXx5tqwpCItFRPTgoAB6I4njH5LmoPJuddZ841Qwn1Yx8K+sju3T6FGp8QWS1TiURXjJQtS
dikXlshXjM7Y4r5Pg5/gM+NEaadCOISpGQkEO0/UGUJiRRtzpRyeWpjXNbMboqU2rWfZF2t5NQoz
wVad5mI6cbRFB9zFns4MXGNugJMCqPgmjbb+Btzf/NKJdMHRLdVYBG5n+w8eCmjYMEbcUrpokxLk
UTXF1O7wF/Xo1OCjBk1vsyZTJpApQOJ3zgy1qbNTQXjTN9egXc+Gosye5oUZsgCSYX6fIj4kFN4W
igewbaunakxaKEcMZYe958Ch6UtHP3Fsd3G3B8PgYLwo0s9a4jifMfIU3d7y8rmLYDJW8zeqZuYc
jbNlF7slS43rGbzSfOCmiPnUmakN3zMlYQZVC3PUOOiBSB2zBOcwnDBMIftSUZmCvD3T4/a7GHW7
scSuCFvBXNJuScoi2xOLaspQ62ftDF0i/AaHqrmg3FxoD+g/1uFksZpKD8ZS9BklLnY5Qe6M2hK5
nbWU0TygEkDxbJCdqFEaO5jce/dhnNEUWTbYT6qkaRyH7TgQLFtmTXRRgX8B9TxCA9SLUHztk6Jy
p4OXO7kXEgIphhOMSeYXQ2zuFmLrqjrt3HEAnsmUkx8wLxTz/+CY3f2Axik7Gs4sDinI7Z8GnFxt
B1u3GM5Lu5rwWeasqIFsWFP8GShKV1+ZBu2PQ19uJhmXsVn+KcnSPGhH+nVR6RXT/QB/tg4wlxd+
qJsSTnvdEor7bBJ9rX70sM6mqMXVWweV07VHffAh4DuZ81mT/npvsQI1dzxBrTXI4GZ/hfRDjjef
CERcFj2BpV1h1XX+FAveOoFuEKJmEMGnH6oNJbVaUyd0D9kKcggATPE4is6vqMNQmgCWmSMbWI00
Q1jsw2Kr8qm44dKGu5AmrX4Ckkt8VxjPhlP0582jRoukCMkXrzBEHDRueO57fzXPsgHZU9DUotd5
8ILU32McLOwds5cMEZAwgAtsL87yNat6/YswYyzPSVbwnBCsQx49mGjnVlYoI0CBw6tds3rrLnFi
cS87a2TLbs7sB0Q3miOEphz+Zq6K9KsJzj0Jm6KrPwOzXgzcMaP+U8ixf57MdflGSnrixpNWfnRj
5bJkqBd3Y7pY+ApTobXHVVFJhmvdLAlQ6aw8te0OZNRc19YVhZTywQDCfans2pjxJTRN/9lUeXbR
16sJR6pZ5WXHvxXD+WpbZ6cB23hKTT1NN20iXP5lGVnOOYg5nw194mWdaLFznrda+zA0agB3oekF
GJOlJ3bsNbN97Gu/60+zbJX9wWrhPYV6WQMWXwfGlENrTHl++utqqz1xG+vaSvEibXh/dXDbzGsv
x9WavMiZKIOyjBvgfBI1YiFC8KORvEkZZg/YBQHWWgiKxaGDce2x6OsauVReCZCRnJcL4TZMQrsN
SXEC5mWDmCyfz2JDTTQsqmdzTGdQhsh0LkozzYtopVtjTw6ZZqybxL9zakjjIYUhfyy9Vnp7DQbt
NzTgQx+Og4DXW6t2WMOyt8S91+nchAAkuke1LFhlR3bwNkjK1oNsYjYYj4RGplJnau6xnr2DZgJu
TUY+b1BVhoFQRWndUzW7iQaauDSg4XtVTN9i9rccKhsEO8TWA8+5R5x9ZuYTrIt8FdNRiSG9ZGSs
LiKtd62bEmo8ZUZM1o5t8a1ha7E8tqTBq2Qy2pIc4Njw+m7itekZfd3MQfHc1nJnNgmOthyI5CEX
zAvsXCxCQ8CTH9YJnEzsWKiA+9BJM/nDqubhp6dJVkR14lQXPgEbG0crAmOokTl+jK73RBWybVJm
qIxVxSyIiF1jw6FQF+gSK0VIQBNeCStfHmc+PXtS7aB2ut2Sc2q2TZbxUdX6j7bAy/oK8ZfNsugy
UY762Xy5jakUQ5zlkgokCQBTEMIzxxfEqmmPC1WkIHYW84yLeT0RshxPPLefrmzo3tFcZvFt5jTi
VCA3O0FS6t5Uq29TmM7iY61GjIbjaB6aoewPeY6RY6o1/HzlwMz6CiE4L7q1CVr5+f196hv1G1Kl
RJlJ1WggKV6H5iHTr1Pca3G0jesfdGewThGZ62ChLPvC8TFQlXqcX7LATq1wJrB12Q1O+sEI1O8F
HCLzbOjZn20n93Wh2J39SY1z6UeWUfbhBH/lhmcNy/F6kX9/Y/7iUK/2oUL0UjY5lY6uFulJCuv9
ViSlTnmjUodyIR+xtvLOYnn89f0z/UbdgVgPCSrbM/Fz/rFF/WVP7gBlBlpT+OwrFBzgopA7AWBj
9/5R3jyTTDGzw2bo0XtdWV21uvDKPPcjcmHV18p04W555NYOVN0+zOa8fTC200xnuxAPXhU5fN7o
lsqo31g5AEDV0CRl5XnjL+yb3v9av+/fuUAoZvzrSNs//+XkNZVCLeLyq9EQm09SN25OvAUm7Wq7
DOwm8EDBqaR37x90+/iv7nXKmgwNkBzlZv+jvfHLQe1hitO2HDC1rUqPFsMtwGBfpu25HiOBef9Y
22X327EIHtHG0R2iw6++oKqTpgef5UexNKznye/sKTLt3rqlSa6hKMzqu7Q2y3tjWPXDjLTty/vH
f+PqpHRqbw0DHerf6+tmcmKW3QZ1Y9OY3C+w2rHbmdn4ZzvuL1DQ1Z9fqPsDvPe94QWLhLB/9bf/
/E/xQ7/Sh/756f9bpzHzR7+c+g2e9BdS8fKxev5f//0hq54en6bnX6FFf/wnf1KLTPMf3Ehcbr7J
3CK5WF4wf0KLDPsfjK5sw5vEVqGza9yN/240trEW07aitsa7mrIm1be/wIjCMP6B61CnNk41mTck
2be/QUZkRv/FlbrFdnVyRzynt6YtHc9XtUXpsdbyRywbmC1ttjTNEPf1bdLWYxdfzOuas3tQWa5f
gI139pIF+hFoh7qbaQNAT5d5QNtC32cyB8aLB6c59SH8H2Fd21HdtzOvdU2/WVzvq+3bR5cKwIF+
NzYwz95mEIYq8IjUhghV12ONvOVkwm6XDL793aqtJnLb7s5tJvwDw/wFeY4bqpiN9jXbVDZQgytx
oLXWUn9nz8c4KHMhJ8phU0Murz7N+fgnLf/KbWttJPQJJ9LRaIRzMNgGUheDHVZvllgn0SZ2yTqE
Rau9t/T+CSHs0XSqa35S+IaDpwI2P3EAtr/CbxED8baWqyHX9/5SX7vKu6RQkodmlg5Hd0m2pA+j
qfKwUpnOfpqztrAdStKEOkIT6wermdnlaWvXnymtcM6RIdmPcmRMN5+9Jpw1pFxSF6cTNMEDSy4j
TCbP39VVXe7RsZ9kbq5XwWBj5FT6Uu/V5AKCNEdwjcaGY1/H7xVRYipVS/tJMjSPWyEHn2NNTuSx
c91pXp0GRRd/Hup+Cekm5y2VHUg/okmZ5027q9XvN7yOOZ/qWtp90uEwB3M3NscNCBQOcyHZ/fXJ
aS76IZJ1ot+NZCtZ0lCY/g64f90DI9bv12oEeOmk5kOpfHGoclWdQL4eT71+qPgBUTeReDJMKls9
5JPeih3QRQgsyLQzr0FBJS0qiiJTrODys9ZkczstJ2Q7gRbRjbMU+QutD22KPXfUBlTo9U13tuSu
fV15qThx4WkDOhzsHWaP4ugtnRZovW0dknLgHDrG3IV2h4qp8ebmnngYOFxvqcKVlumpNZv5XU5B
dU9oSQYFwllg/kWDhddQRz929FPTr5pA8q0vvYytDM7dBE1L27MpnXGu7YdUt85Zn4ujk/voJqqk
mxDmLrZ+iFXZPC7TNB4WW2gHSVGKOsQ6OScmzaERgGLvBpOvqNX5Mch6KoKnRionrmuvODYgwn3o
uGsQs4sK6Lib39NRgPT0D/BD4xic1CS++KVeww3FOxQPjf/Y1J38LNjT33LhrFwpvAU77DHXlt7g
B+oaLUjdvvuerDAmtTwZUcmuIrRVhmfVcg92bQ9kYUHxa5sWZqLPej5JfQZaWZn7VhBd58WveInD
057tRqdGqiEapsKWuj8p/MqDDzvw6ObLNc3MJDDqOruGbQUkVXxSA8ElBaOyo7R4OSvnrO2BejAD
f9JPsr6lrdEeuAxw4Di3uV8/NgYlyUyqk8np0VbU7XbCxofF8AWej+TGGq0nxs3sYKB9eUgxZDSh
bxa3uvDdJjAz/dJT+r07W84X4tv5nrzScGIo62R0q8cCWdHeqEFZz2Vphphkv5tKjE8TYOki9u+a
pjmgK6Qo51gEi5NP6bp+RvFwiLviuhqWx8lI7pfRxQ2stvUpINW+ttmFIrFwuh3ZgQOLx5+Et5Nj
o9n3ejl+d4042VzHMfqr5Ck25CdyoelDRksqaNbSDSCGps+x0974qXuJzUAiYBVfm0yHBqs1NILS
qHOyYwUSH0PrvRgn98rAZrHLMvl1RHDtIERozS4Nmza9InR/Zrau2Ne1diaAx+8JPJ07nn0YO8wv
vdnuRZbkO7mYPC7wWciutW6d3ugOZb7waMScmt3N0rZ/tpYs98JNbk0rpn7uLEev5PyRO68pU/iX
wDsEAryZbOfKCM3iTvbO0meHgr0/79YBs2z1wzKLdg/rkZS6k154C5jqWPjl2eI0xlllGZd+krpA
tzyAcq2/nqjSPncFVft+Lb8TinrOVnGwhQEk20ov/FwitcopS2LJDVw7/Z70gLtkcueNmPu2qERq
zbvMiy/MRoIMn3in9Mp9ZgQPbWvtXKfTdFeV/nHmzgjc0TDuB8H9BEr0UzW63cmc6kZIReV6Mswd
NYErYGH+zyJJ9cAuemef9hDxGyUQDvL2zB1yGRS86z2qizl0zOaAVEULkpXRnd5aEfHa2YjIvCbb
vbrHfKY/otL1swZqhWR5O/C2rSteWn13m0oaSou5PgCvG3dx7pXP4DnLGx+X+J6izjyGRkPtvsv7
/qAblfyOdWcOMpDiQVwW6scK8QXJhdMffEOAz3HxMUXJOKX5cXJl718PwOcO7bpiECYK7U97xt7i
S/Qr4OXi8Q+ROx7pp6Efs1uio2MWKa0uB7yBA+LtYWly4OfO9ZDGzY7pPCaW+tQGS06QOWVnc2aU
XUz1VY47CMchyfbivOozzMdrLIhEWBDWKdrv+bHty9yTB0Nww4FdZqTNkMXewRq10/t5fgQo7mSk
tE0C/wqKa5B0EiUG4jxjPut6UMTRmHWbBtfhNXiWNbQndkbl9DG1rHnAoLxZqIKxWCFDyDacaDDu
c4yNCM+yk4TSOIGeR4weO6mSyECFy5sldNvimyY7emKjloRLYX2dCR2ecmKuUFmFrhwoqGkDvgkJ
vA2xwJBcxhit/ZJOSJrxBkCGNFKNyfSjVi5P7bicO8hCImhy122+NGHaOlfowqew0Xiz9jFCqnWU
fEfJtG1cVJRclg3aT5GHUe854idk4HVa/TnCJEsDoiwfc2exgiF2vBA0OwWHeZfPCotnbdzhJuXe
hMfAU6Up9/YknpZmzgmtduoAMPm+aWDbDZ2PIsKuk1CYUwU3yvmcyeUCcBSdQWlSJXUpVpeCSeNY
q9pdXHKVWkXC4DH65ii2lxHgRWaeVBnY/FAD1xsVVjLBfk9SZhPw1pbwuA7jspX+u/obrCWq8i7g
fspDTZbt2qmPzxsL0ZalkNt7AOm/TLJajwgn+tvRtR/cVMq9rJnLWcb+p6yKvZR8FIiAkaim8ZRl
mPOQQ2/c+bnVU3hXU3fAVggmpjlQwOEyYuzSmb8WUI/25VQwqJrQRcyW/ugL594GWbsjQpzfVRU3
vALgxSXQQD52gDxPNiDkAb3a2VIBSwkdRgZDWajxkZ5X1DPdxeKGgjEvNuq1Oycl7I7eLTNaqoQu
P6ro14oT0DSDc1Ik/B67XAhR7QzG2wteBzQuJOxLVtNVYJYVbxsL6ZUC8T2bTmQu+gwXOWMaB58q
VA+5BmbRzN4e1nKFCy4Z7sHVLsNOpIIqb0VKtbrA2UZdcyRAnZy64PyuAfoJtHuW06l9pa1ZeYWq
xNQfOjp9p5LRhK6MVLZUzZc073INdVdVpJc67fbM4QG7uM8tbEn6OWZqxu2ZX7pTf5BFN/1o+sQd
ReQYZe5bgebX81dNOcnPWU9MPC9zpqj1cxch8SsTo8zOqM13fmRyVvo7QaXiWGtaKp/a3hsAJTNy
qZ+s2ZriO2JoOfvcsqw9ax38AAU0FdDZpkyzkxjeZYiryzrDLpAHHZsN/dhRkrR3NfTr+MHpUBVm
mjd7CSaecVSXk1UV3ZFCfHrXZSinrLrPdnRH6uFI4Tub0RqXegB421MnBnjM5jSp/IrvOlgZL3za
BfCOOMSj5y4F9KxqGWQCGt4ppnN9bXMsUiPDuZc2lHL2JIZQGJPp0tz5hW0/+RSZNd57iEPpgTv5
sDMXGitBuS4duLHBWuFnO9a6Glf5mCfp6TjmXF/Mh1IU6tO6e6gX4dhR43iZCPO51a2TZcha435K
OuGe1cpxeBLV8LujjQZQ0BructXiHlSzuClSCpPQqdAs3dSZI/2vutvxqDbdJdP20DdFf+Du0vos
cAbA2KHMqBAFOS+1PmgNwkhRPSopDnXT1DUv/z5xLly9ysyzWTfALSd61peRIQqH9S/PDPXDHPuJ
9w59U5dX0myf04ZdeePFPh2yvtYfe48HL22YWH320LRVES+FajphuPBG65mUidaFrjwA7bU7yZj/
0H945uh1B3iN2piEva5v9FK5MHa6jnlzSaNOEcmmoTqdNX3sBtrsifxgQeofv4iu19ooR5NaX2ly
gpdSVwsbY+KcLAb6lqEbS3RTsHS6vRvG+L6pPOcm04rqlMygHfbb20Z1WcU+dqTJD283curc3+X5
Mp90aFDDmYT2qbea2pUrteLK0NSI7NTnd1VtXLnoVAz5DfiqfgUewvoWp+lndkxcn/qgQWVP6zjF
7luAZdX96n4anfyTno1DSpdSMKJXq36kEenEsGHpJz76pWMtkUZYB6GV2/snklX4V/Z6vYgUyZHu
rC2pBGKqX4ajnGvGUYxO7v14BtnvSD1uwgL5kn82+l5d0ngYC5q9yWNfGM4FIk21l7HuhwPTvwxH
IW/kB6iT4cLI3QnyX36NwilM6TLmZ5U7zCW7WL38pJKceYW8i9ykKfz90qYJTRgYq1Li2RpHI2+o
cXrDo6BR9+c47f+NilX7XN/26vm5v3hs/+d2gH8vgf3z5d9SEfvr+P8v0dr6Fob5z9na4f/53/3z
f/vxP07HJlMvqlV//Id/MbapLZHq2yBZzHQREdjwTH8xtj1KUpQSIWmbVKwY/qa8+i/GtvYPCllb
9gkq7Iab47/6l8fjH6ZjmOTpgCQA0YW58neqVWS2X1arAKLZNr1hQHMbxMx4DXbKS3OOS6bKhypO
+rs5Tkg5h8MKvv2u612NvuACx1R9c7S8zh6GrCqMmy4ZjEWdlvlAaSLKW5JY3o9ZMiUf79MW1uGP
lfeN1V0QvhCf15iMaOinshXnBLnUrWRD0J7UsV9fjcboPSXdWD5p3IlfAYiSyB8tCx3akE1A9+18
WlNgCCpZglZf559+79EK5CMzvNtZuttGCOrn7JwR/2lGtKFjSBxWXnyV1CmYrejF0NVNTXGtmak6
bRPPfF4TDcNhqnTLpNng6sWnBeSyedfoQi/uDV1lw2WC1fOE4eXqwU4rCW67pwChwrSflp9prZMH
KVeepKs3pA+WFDWiHi0ZEbdOcQtTuufzxkVhTElAXM8ez6c1t9GYOxvPf+4ye73mxZ/ZQQ94hA0P
L2L9C9MyWXuetWbOmEPZUsPZEUhHFUpNxRxCq0ymr2yUrOK4YN9lNdab1hfi2w5qPT3BkaraBr7P
lNjtdMoCaEpPSZuJ/gI/puyfKjj77r3JHp3XpkwFapNFpcxxgVrvQRGNC5gy3WJZY5q1ve6dRG1T
Wjg8iUDoNtqIpaLMFY2mLn/EbjJk+8EsW1SI8ZSFa6cnl74D94sVlVmieKKadceoWoW4YnVkEcKy
bNZLYeXLHfzAuGJZTl2ODfrMQ81MR1Z/1FaSBChYqhwm04y1iAaa6ZLJCXCIh5x4ZxGsVp0TxOsp
QLC70/mDtT4dPvGjT9WuKTTi87h7GcaQ2sDrtLZq8Ok5jt1vcDeMbbPcenitOqP1GJAq/C91HfMK
xnWOZi7xVwG43CU7zSvZi0Np8JsFijZ0cTB0LorQTjt62Q6bux940LjoSr9UbpjV6bBEyhrcDK8F
r8KjZRV1srfc1b9io7E+tvPUMZbCPIkeTE3a9QFrcYetQmvND54wZtLUTNF1mPh6eszbYPFYUL3Y
TwPt+GAxzYLOdzLGj7nur4pFQ+p/yWRvytAz5hpYOdSOGypn3X0uqvp6dEvKQYxQFs+5NEoZNdWU
PSVzZt0ukzdNwTQqkvFjRwJCdX7O7UOK/9BlbrKecHban1Ouar6ZbfqfRZpXzDZZ7lWrZaikGJHp
/42682iSG0nT9F9Z2/NiDHCHPMwlJCKTTDKTui4wkkVCK4fGr98HrF6bDGRMhGXPabutVVV1ebjD
xSde8SGNYvkm95KCx8mQkdiKpMDUEz9ixLJ5b8Nuh19K/y2BwzqB+lPVyLJmdKOHqBK/jVqUTzRt
cMxTjSkGPBXn2t5Qom2/hBPakdQRWys5ZLRe+B6E4w/aqOhudwkFtXR29HdZg83eDhdpkW77bLYf
hhG41UGh46WfmrxBVL3TcDsE2xF8p+yZaHuVdAqnNLNN7oWRLy4/YxPw1quYoGnWdS/YijCZ7mxq
ft/0oWl/SB72eCONjlfZbHsQo+5cK0xCImvAVFrPP80GhdNNY5GGYDaq2jeppuk/QIzCDhw7x6l3
uo5PJoOCjcwUnHOM5g3nndDH+IsAH8mmM9r6nqDC/oFVOhWWrub/t2nTaPrcAIh9aOqg+lBjTVNv
yskpPoW93j45gSnvR0wGBXXq1DiU2P2grJBH3VfCOndeMp2ivkPlrm4OedNY3yD0OMkpqDV88gB3
5Y8dENqRGecT5bvarQPuBmxE4XBVJRAhqJ61dNJyF+Jp+iGX8TjsBC/iB0pbysWVpM3vmXepdrGG
a+eWoTzwj56hJVs3qVX+1nLy9Fun3AJf4lwZ27yhObLzBlsf9n0IBnWPW1z8plpStq2NtlC7DW2U
HTdysQ0BgCXCH5rMKK8DD4eP6ASa+onSQzK9cTpHGzaeSrJfSPla48aGxfeQ6zV36RxP/TZG3e69
DAHkbrqSX70RdolDwBhF0U+UnJKelLoHLhxVE5a6dlfjfTCHnS2oSVSOs5dF4B4FBjztZsL6sARL
jM23IDX6JhPa4hv0a+d0G4bAXZH2teRHZDAoLLaLktRGq3rxtskliUvmlkj4JoQCn9o0kE/sFMAm
ehDJvwFAD2ovUEr8GoaZ/JiPOuaWoDiaz1k8pafUafAfFekI3CFJ6+BHPoA23IhG5t+GzJqcI9Qs
SjSdVbGtxtjGk5TPBMRmdux8004OwIRQS92fbRPhmuGlWbl3vdgI7nPNtMot7wECOUmlcO7kv1sk
4a4DvZRUBrhO0eSE9pMGJjvRYvEekh2ShBgm0WEwayt4V8g4L7cYLQD6UMyWyjQUcR9DIekBmuAy
B42tA3LUcIz5o4UM2sNCgn/bcn82GPq6U4zykhzuK7stAdHN7mgx7szvaXJonJt2zHRn07SlPezm
PrO/Oo1Sd1kXWL/x/YhxlDGygMaUGfAXL9XSeu8a1LdJuzHt3KU2kF6ER7LWOLauQ2DSlSa2woVX
yU9GUmu/mmJOPg62BFc+w7ykESLGHC9jarccfDMoMC5vZSHvjSx00Lyh0YgZbdFolC96jgHqQlRg
i4Kq9m6oSBU2HYj5vzSRi55yrLC+B9Aqqg3YtizEbjIVP8JKOcNWgKDHF8pyxWNg1sbvwkmSJ4Oa
3S9VFWOL3lqQ/o7KASGapHRoR1XZPN5XRqd+O5XsflLLBuw3VHYCmngx9yOcmQMQ0omaWfa2x/Ki
aeY3YSPSn0AEtRAj9cbaGx1ZDxbnufIOXjhM3ZZ8IXloSzpEiwcqG6cP3Oyn6VCj2ncCdu1ejCZw
JNeIqu9NQyWE/ljr/RysLn3T1pn8zKvnJPfs/GCgpzNj3RVWbXWEZ+Hl9x45TXcEKjs+0nib/6bj
2Xyk4pzHOyiQ9jspKmKlslBNsQ1VQwPTsRrzV0WzBgNHRI3eGWbV4M3NveeyqRdqpA2CLsK0YwJj
1dmJ/qHtQJrf0SCqvGOJagHFCB2+lTVl6l1GHbPaxOwhaOFpaDwkOBu9reLZ5q7NScxBVxqzwCvN
xflrimisbKPZacFMC/cekez+U1w5g7vVnCI5FvmMKWvBjiEM7Z3qvaI+N++48Ap7y/8e7ptO4MrK
HYm/eBkO94KYwiHKKjxe7sEjdzVinkuQnJ74kg8TR6PzOu1NMgooxibwnu8K10f9ThVGdRpTXX5H
TkY9hRi+iV3fmjH7Rm/cD7U1hZRMS9GoTWlqkc25UhMt37ECZOlolnXPtx4+Gcr0ftNcBUHsxTbW
rnKc0u5ISkhiXwRO/5eVdFW2mVst5hEIWnGH5P/wLZwmhfOMXhUfa+6ZD1bbzqBzCxNfeZmNGLMO
VeJnmr53kPfqNpOt2Se9FdkviZT7xy4NNB23qFb7MsIG+gJ+w7u3m75SW1zt6SLwlncpqmM2lQFw
ssNd2JmwMsouzO+NEbr7lvRC+wWrgtigqrPC26WusnAFj7IoOoRmTB/KTidtOxZNFB68wcBG2iqd
7okGMSSSQrPnN+6gQgDOKGiTnSc9AHGvm0G9Z3YQIP6a1+oAzYEGg9WUlbWpEpG+V6ITVAqQuXI2
FkUeiCZ1jHVB2oe2Bl7Q5c34k0K+Kpt+9/9ZnrwQaK+kyVGcnWXHy1/+r+TYtv8D0R04dTBxAWv8
Ky82dO8/8HBANQ1AnYR39195MQok5NNALtDrkTZigc8SY+pOmF9SztcxmDH/QYa8AsfBIM/xRsDD
AJDAhbLJwEm419xU6WQ88HCC7o3IatiOLs6Fjy0ZRPBJ4PlnfIrCpPzxbGX+Bf75X0WXvy9j+kn/
+b/X+h9k/GSsBtRkB2IcutrLj3oGqIpHkqwgzNw7Z/Mu3Dx9efPw4TF9HZDqxRgrIBX2tmZlW6l7
l26+/vUx3LwJNjfAimt23YshVgiYya7yevYYotk/fn378X2yez9vvwEyvzGVNTbzxUALaOzZetV0
LyZrYqB7RJl3H6Mdk4Eg98+h/G91vFZeZIB4zj/L2jEoEJGhJyWfJQ1A4tNizNFTnyPScnqgAjEJ
SR3V9T3ng1GSjcLj1cAoBxgbQR8hfLhLYfTCtd1d3y7L7J5B4l78rBWr15z+3zLPh3fvvO3xQW28
/+EQYrXA2Fn1OHC7d/nmr2j7sd08gL+/sbyc9OfTYMcLVwqAtWBbqXR5C/Lu2Ues8DQfseluqVub
w54iUoTFg5SbmjT8BrX1vNhl/xkK9VoJwBWNEsdcfsrzobRAAKIFN69ZQfkxtECPkxL6A+Siu8Eb
YOqltX5jk64uEhPPNgm3kgMNiJzrRJ6PmU5mMqe2lfsQO5oDdAMbIHNH00iI4i5HZeR4fVfI9Xou
AyKcsmwP0NwvJHsCjWRfCcGAeRdtgF5gJ0mnYltCZtx11VDvgNYGxzaJvH3U1s497CEszw1Cm9QL
a1Rv2+F7VemqWsr93TaoUJ/K4ngkh4qBlGpjkDxpdk71xMq9t3hr2gRQcemHqnKPNGDbPa1h54RR
Qn6vkbHsIVTLnezoKFqicbeTo0d7O5UG/y3P9nRwrMP1NVi2zLOTAZzPNk3HFSD6QOABTz1f87LN
HcQcvBBxkUg/eFjIH7Ba7187ChARZDtwR5QQPey18vVE2yxI9bk+4GoEHN0K+gNsAXVjlBef0zN0
E0YMgntgGykZn89lxtlVYBVuHihAqs+VW2h3kEeHDx2Rvn992S4MheaHCbiGFxSO+2rZRErHJEoD
8zCR5OxSRv405W23d2fzlrvJpaEAe0sLeUSe/3XZucwnt4RVZh5mI7QAAVjJzpyL6BCJyLtxv7zY
DJ7kQEBHWGCTiGSuFjARyAMEcWQfFoD9fnYrdG4z+orX1259tUBjB1XO2WMrEJ6sBQKCpoubdvA6
n6ao+F1Qq462KjPj31ngca3NjVN98Jrey27c0Mtb+nyrmyBgEWqCGQB0dREdP98e8In0ujX74BiG
yIFvbGT9vmbY36YH6BHxl9Zy1LeYWItOMOoyt96H9eXG7UYoRoMC4T1hQJA4Hx1uTVT1ZpP5Rgrj
GDZpaVg+yB4yW0el+pPoYSG/cqWR+BPLkSMCXDona9cGNx9V3hLTH/u6jH1u3fArKr/5tlGOvJ/d
udyH9FFvHI31JkIyEVSvwT+4WARE+fOJogA1wyh3Sz/HuXoT6Vb5ti6j+IY4yfpU/BkFvUREF0jA
mOT5KIj7hhMHsPTrtiH5yYF92RnGxmkzaq88FQxFf4nNw4HgBV4rpYa9hV+6y4RsRd46OAZG0fPc
76+figsTQtHb4yqmveXo7mp3JtDDnDkqKp8meUmQ1MxZfAg9M4KIV3MPvU7NiveON93iP6B2kDes
9Tw7twxgziL3OuigSEpLRvdIlcXbgqLzw/WZvdwQSAVbpCEcvcVKczWzudPaMgJ24KMupx4sOlRH
HdX2G6H0pVGQq12MFWjRGfoq/tLQBwqdvJl89Bm0QzvECt5U8ePVU0EfhucCBhPFybXqYNOy2Twt
GfyqNOY91Deg1fhud7+vD/PirmC14IMtvU5DkNutVgw08FibRjb4GnvynQO85w3t+vptNbkz7l/j
9PP6eKvweNkM6I6iarmoi2AXtD5MVlaFQOZG3y7M8BFMhbY35FJHy1E/qL0h3bVVK/ZuEtinVsbl
jU/3cutDBNAh5PAukD8ubITnsWbKfQmMEdheY8XaPqhiLabrAcc/o9P26fpUL2wTHAl5uLEklDSN
13nQpOdZ0RuDHxYxFqpT5gkcbXU0OK6Pc2lOkhgEdp/O7l9LwwRVAyZfepOPe2cBJ1QDsOkWTWwc
SwYrT9dHW6fDSHNB8+DDUbf842602jFN3FEIlZnm9+EgXXD6du2+17Ww/IxOk/Ywz0XefIOX7H4c
Atd9KlQp3X0dQdameoSy7o3b2Xixg20KVLTLdUpyWCSsdeTC0U7MZNB1P2Qd+o2gyO4dKQc62UHM
0SKe0E5Ws6esl9LwsYjlDjR/e7gTiaicYwoKpDhkFvDaTa7NSUYhqtU+G2E8vad/J5Pd9fV7cQD4
uVAXyTpQ1+IIrJZvtJ0EGZR58hMYm38XlOGGbSTg10YYoNwDpU4OXu5SDHcWHx59Gm7cxuuQiB3C
6wvNbrEjtVEPPT8BdGgr+uf15E+SrpIoKOcbQ4/qXp6rr0Fvxm8K5n5j07zYogxK5Qa4FdQ0XLNX
k8ZkECmWQpv8OE76v1KvBz4bpnBENr1BS+HGK3pxtAWHQfiHcYm3/PnnCeWQAhS0rckvMORE1HDp
EwKVdbYiEvqN7XdpOV3AH0RaHD13Hfdw7IOhg7PrZy19no6Ui2t6ijvfKxGILGmj70dnaVxf30V/
QpuzCHNZUV4H3m8ETwGxnM8xorE7Owg5+xCaaarPUdYd0Q4J3svYHUyUXgo/m/pDVTnpF9o81Ttz
tPdhIVN6+uDBs7GP3xqkLXAfs7B9pRkBdwSVMiIvaKM6hbP1qmixo2XwYXWkI9DIB7M3fcy6kK4g
5X91jwLRrczl0mdACBdNBkKopW5xvhyBk6CTM+S6b2V2hv5Q4b2tZVOCmazDfaekeSwB2r5OlPGf
WXIRUtxEnZF443xQPZM93uFi9mvw4QD84V7srV7UHwS9+KdI6hFCLFUpnRsf/8L+pniBHuMS41Ok
XYnXjTVQJLuN4UcNXoUIa4TSEqbRvfu3zcf9cn2nXVhZFK4JdGxIekQKqwdbGz1Q9I4zQTrWNXZR
m4H/oZ35MERNsed3dJug6prXBnLLO0bECAXQQtZ+7a5r97JEGsiefZ26KJwAw6Txow+JE+6vT+/F
I/1nIG7jZSEXi47zb+hGkZQZFWU/T/RuR0IFTHvUuxtf7NIo8GMXzfAFmbIuIet14IxGWxqLDWfZ
74DmQH0wHCvPbwy0rvIue1KCtKZmBxzrpWdPYQNgDVLN8Gul6/BNFNjcXeWZ4byV8PXCvUEdGBBZ
aLq7YW5jmGxKNIDeIySL6VEtLV29stLYR3TTukWIvrQOROhoPbJ7UTFd3vJnN3PgBUUV54tCCfIS
3g5hCas5QGGZb5UXLh2R5wOtPiu5aoZ2EwNZMHHCzVzUoOyrsc5A89Ro91zfRC/Sfa44k+fa5jkn
CFsfyLpuO5rBBbePpjlIEknti5204tSMY/4htxrnXazQAvFyYF43hr4QTpgW5FkTj0m4t+t3YApg
HyCAwk2be8VH1PtgsajaG594F0wA362nvwFRMt2BNKy2U59Vt2TqLnxT0jvmbiNUZ7+QR3dE2dUg
zHQf0kmGLpneNAPCMk3l3dAqvjAQO5v8k1wcM9V1nbiYsvmPiZtP9xjl1wzdtmZq8xs1hQvhJBkK
ERJvK5pb9ip4aGQ3wCIMHD+wNJvaPQBGlB6hXP7kIsICAucv8+v17XNhsyIfYVJY4zvSQFsNKdIy
AvmXOX4JQnynQqcBEj/pd6SAwY3858LsMGFh+xMpk5Ov30kiI/roLYj5Om/bv/I0RAvJC7R+50Ek
KTaqdNQtA5R1P2i5kjySBtQ6qJci5L8+i6WCPWiEpg90sMYxZJrhrUWwV94rI6rv56GonsI67H6b
7cK8sefYeCzBk5S768tsLJT287Icv4QUl32KPDwrvQpDKcJbUD4S2+/bzksAJBKNHFogXo+aHpr2
gwFVbjE/rtrkGGN/jXLiKKyfbYgD30FAdEs4QUWPxk3spp/hJtTlruEFKU9xIhDuaTMVufs+kS3w
xRjeWhwHIoZsZiYobBVz8KEURvbF0OL8AV5pU3+Vc6qk76XG+A7PwAExoUZa9g5Bmdw+gtQIICZm
iZTbSWjmcB+ldetuZ1OZw9brJyfZWm5u/K0UdCAC0Lp8EwkLMaBsECnArijHgDFvgUzFWVM+WV0P
2CFpNB3xsgY9rX0pWvMnqHfMvGM9aPNNXRgsyQCw6OuiMz9uLXNMFWrnveYeRk4GLJ4eZhUKOzJ4
R3+oL58S6aLZ6cjeQzGcGpyFc2yNxp5JEmiA+HVFsJ8L0JRGG2ntuyTu1Nt+sCRsrshSfwGbR48q
o9b1vQmg3J6mHJDxTnnW9LntK9z0UDmCENjMxkcZJ9qvSQnzZ0TSp44Ywc6PNt5Xgo8J5HkzB8Kb
dkFKZkcYPlryEaYiZLYepbdHFesaqqZmaD8FlZWgBYCp38+oaEdn0ydB9YCgTO/4zKn/VHYdKCq7
C3k9LAAf9T4rVf7QAftA5ZF61rhVctDUfrCK/K8BmLk8ysbNPo0D6ob7oB66v00AzaHf8fdIN8B8
I1CqgW79xC12YD5Q94r7KG/1Bfw6orYJTYCWiG12It4EHT8IAETo1ocYGFT2qM9D2W1y+PKCevLY
wD/MINWcNCB3iGsJfRCbSPZgg8M8En4K6lg/jpD4Any58kbuwnqANTf2qfxZQhX2NqlhoDOA5Gaf
37lalX0f8278SQg5nyYHk18QRwKmtiVqJQ/KHYMfmLeWP0wYUWAaVZfpWyfQtWJfTi4M3FC3EXZr
MvVYEUYQRXQ6P4N9Fu5dvQVGYgFaatgh6CvuhmzMzX3II/n7//RYzo5NUkuez2b5W09UPzdQuapb
hskX3mmw/pZlOGSiyFUsf/5Z+JHIygNi2Zi+OUgVbZSe1Smm1WP0FRjK0G1CSxW+QleQmLaHNXnj
Arp0/Vg8kAjc8BMIBs+Hz6UGZE2vhN9yTT4oOha7PIPIfP2auxCwk/Uu8yM9pI2zmuQ4da0sZS58
0Wg9IpDEB4tIGaj/eaPzgmZb8OHOj8iZmvL39aEvvS48z/TFFpdMXtHzCZpdGS6hgvCnLKnzTRFb
0xFe3fxkVa5zHBv72/XxXk518QTVl7oP2aZYvyxBFaA/Gw2WPwd5i7hkj97Y1oPT1N1r6bzIPDTW
PB4iAHa3agwvt9JiGMzI1BDpl63fbJpORlxrY3KqkMHw9mXryB8o4+mQ9fTBBbZWOkUHRI+7dSOi
yLuVe14ow1G4pVW3JC3kZuvEpZ0iSE92kp/QHIxCv7ddhL2KuEC/QYbE2RCtKUEhwRY30qcPUGmH
3lTgQJNGbz8hIF2kry670MqjpgVagBCYbXD+9VMtriWCYempBnAKa6BR3v1CIrvrVex+v/7lX+40
xuIse7TZHLg8S1j87CRXIYzpUs/SU4EtKPLI8I5dQ3RvI3PAK8Ptoxtze7nTyFmADLDkVK7RwTof
r+9jE2be7Po4EaRHEEHuBrm5/K1MJuMYNyl0SV02N07yy7iQQV1s5HXmCBxjNSiEVLAZwPx9bu7s
gYccRu9kz/uwQ9zu+nq+vJrwKubCYE/Y8JfWjRMVRrbTWo3nl1YlDprZpXdtMt3qml/4aot3rrew
m+hkr+MvI5hJFqoOUA7W0DwhgfahiYZ+Hw/6wClF8OL6rP5Yl59XyYjk6afRG+SoUI0//2zJOMth
JGujNiwQOZURcGN4S6ms78ehlo9lXWD1PbRpk28HqCaIAEZG9K4ZlPM+1sxSbtxhpLWYBEr7GExO
E+4MEN7Z20SYSFwEMp67Y1NZ7WOit33wADnB/NYGE8YMIaHQ4fp0LuwHgABke7TuXMtYd7PjSRBa
Wm3gj7pYBGWNoI72Es0jZzOFFjTMf2O4BeKAX9Oiy75KS7TG9aoZ5I9f1Z07weIqcm1P1Vh9NLO8
1G4kshd2IIAjLiIDybLlXj3/VDXqa5oTGYHf5g3hZdjb3zo7VzewRpdHMXkqQEvjM7G6NzzFCFk2
BX5paxHBSCqT7pM+Qka+MdCF9wHypqC7yjuxXIjn00kds69tswr82YmdeUe4LIj+0JNRTYfagArs
YY98LMr60wyd7/VfbikHkL6y7SHHnA+OeD8yOY0IfB0m8EciolZ8TRNZfIKKbVYfXz/Yot9lMUsS
SrGqRoaNGw7e2Gs+jB5t09eJl2zKutZPveHFN07AhQuEjU99l5YyUcYL2M04I55qTBpm8l6Ovlzb
7vRQDIdWTT8mjseNW/HCrU+zAtwnlTQavutb0dLbdvRyQ/NpjUfQgtBOsWc7e9OkWbEpql47KSO3
b+yc5eOs7iwG5dRaSzkHe4vzj9f2UTvydmuQvXIURcNcR6oqraGA7Du7AeBv54PtIepTDN81WEow
YZrJfHVpG6dWMBWAZgS1pXUBH0KAnVt2p/kULnPDj/AJMGC5WcNwkFk/6bvZQwt+6waT+nB9O106
ofgdYGK8VJPAzpxPn6MY9V2Ta35Wz/Z9jtzrNiSdvTG/S6O4nE36X4SrlEzPR2k03PmUW/JlUVVH
TIk+nESX30M/+/p0Lu1Y90+ARuubBsVqOnaPAIEVINCVOVSTEtTGtl7c/22G1FwVGlv/xsnnWGAl
Cm4TzNNquNaLk6xCWQRETIN8hiwb2k8t7L0EiZ3rM7twOOihL71XYGlsldWF7Vr1pIsuC/wubYGH
dWj9P+pRboJkzLscRKpZMT00S73XXwLcpwgKEvtiKPjiEsAAtmhn5oiEX+tTloUdYcz2pwydALiJ
zivFSalfLWvJe4uOPUqT67jWQiApW5JJPzMgs4nAwDMgciXFx+aW3/SFbUmThWsUY9alyLk6+7Ty
C2lktedXiRU/wIuN7jrE2I7Xv9yFOGIJwZgY0EX2/mrzh0ADhpJI3g/TbLx3UU7ah7UR/vJCq9hd
H2ptpvZn8QhYIBRwpbnslPODJrJKGQOCKH7iNeUJRTznME4iWZJvO8Sywsx2WRsU2yzsQOk1PVwq
23O/KBRTjgH69zfqnxeeZdwhaS0Bi+NlXqdtGYWNXI3L+99UKY1Ct6wQL1b9XUgdbRtDHtzHyibi
40Grb6zFpWWXWKYjy8p5edEqhhPcOF3O2PRaVPJmsEfgUDB2QOViWQY18PrSXxyOHJVrhwv8RTIe
S7QpC2kRLWpedYrsUaL9Y9rD+6GarFsmrReuOc9yier5d5QV1uHOgHT94PZ85tkBSm2MI5bNEjOG
APAFctD6Le+sC0VlIlM6gxR0Bf9cx8LInw9ZYaH1gRlJO0PhEzLfdqg9z/sJwxbtYJdBmNxT5m/S
I2KEfblHiRbSupePU3bjQP1JtldvNj+FWgSCEeRs6ysiGczGTNDL9JtkyM2tRxGmvlNlXkbvFCLn
8ybKEjfYB7PWjztccdL7Pk/GX/Zkd18j3GMg+neZHW7QTEgM3gWcN4562zl3E2X1AV2roQ7217fH
pS+2RBd/SvNLZ/L8YGK7Ho5I7gW+lygFo0/G3/Q0Lb+Bl8umXZH0lrix/1+ePVIxOuVExUixvsBD
OZxzKzJyF1DAPNRHs+mNb4EV1IjAmSjD79FLVekOUI75YW4aT9w4Dy/vVgRgFnlayEhLnrt6rzqr
Sb05SF3iKqm87RjaiXNIRwB+N96nywNBKea+I5VZg3/hq5ldG7qOjymYe9SirDh1LZIv17/fy+PN
dHglAKxRbGHPnX+/JguVnZYNo6RYzRpzb+5yBVYbXOJ4Y3tfnNBiPOktcESAj+dDRYjlRuCUHT8L
ANHgQpn7FTo4N+KJixMijKBwSFWHqOx8FEC2+txMtoNOtip2jWdge4Bu18nR1OujJNaOVJpiJAZy
LwCwQoZWPFYDpX6uiq1b6NO+8qJxO0+l8e/MygUJw2vO87d+/4qcABuZY8efo/GLAVgIIDaibG5a
DTeetpcHekFYIRNGzEw3dh2yxxYoQzziHIBdJU4UeKIfdBim29ErBFwnab36AmFOJEcAYPHDBc1/
/r0gyQt0SDlPRWnrd0jFpTj9zM2+kE2/NSDT3tjwF+bHbpccKhfjdeCj5+MVaREROLRcH06iv+9o
dT+St9XNmyDvrZ96UCbiRiZ2YUfCgQC8CWBvYSmtjlg4tCpFNdH1Iw377LjEMIgOPsIW1VTduBsv
DcWHIzgg1DRewLmctmzBj0nXn4vZvYusttnRAhp36KT0N4a6cJqpGnKQlxDoHxWj56XT1Ksl/uHM
SvZUaVvVpLtRacONfX/paz0b5c/7/axAKw3Mr9upcX2OBuBLT0z0/Kb+4+TitDbmtv1v7EY2PRVx
NHGXoOd8dwyEbxPdXL5VicmNiWr342Tjf41NDaa1ZoJMw6vvX8or8DswSuRf6+2vub1Dja90facP
wr3TeN3BBpBHl2u8xSZZ9tl5dEERGO7r0kanCuytTlpnIemY5wVrqXSxbSsaU6nJjkQxOt3Og9T9
CiOZTQ1TYWclSvx9faYXYnjGB55AFQRwHf2W87VtyzmNpM3aDk5iVn6MqtEvr547c5fGrpNtc2E3
5XtE/BQWTko4NQGQbD7ktmjuKkpkdJtRW71lw3khnOAuAOEJzwVM1TrmKtSUdGqUDnUnCw0B8AKI
t6vA+d51dTNsaTt7i4lE36FoY9ECvr4ol04RXS6ILpTYYBKu9lu+QKNrj4DXVvhZjRl2d/BVtdP1
US5dC2wuCW4MaiR/g/OVj0IkmWKNtoOT1tOD6opkn/QTRvNj9fP6SBcCauggxNGkaEBRyBfOh2r5
QzMFHtcH8tC/w11eoD9Ln8OGwJ/Z38yiQa8Ov6fhpOsk254x0O1ttVtNpAvrCkXSdZeeHgnFiygN
P0UINpPnF16UPnRphXjnVLwamm8zWR4TulWIwJERnk9W2SYiYHiG+kGRIKuwVEdAYU8uylTXl3VZ
tdXRXYDpUCzoMizlpvOBojxccBVh4EMyKLFVbTRZ71Sm0s9ZFtjx3ZBk9VtptPqt4v2F+1f88Vaw
4XG+7HzgP0ktoczYn1lqvGlZ7bvRifDeQwdpW0yufbw+0Yv7Z8EbAu1jVek7n8/UKdG+NFKDKokp
+2+pG1Rv7SZy6ZHQO0Ade9yj+WzuoLt6xyZN8sNgtLc2z6VJ0z5g/yAPYIp1+WQ023luYrpYnbLS
b2NSNt7RdtBCRpkb3+k9f2BObzw8F44oIThyCTTceVfXDw9lj0Eihk5nsHW6rZojpGlKrzokarpl
43RpKMaidLNcw0TJ50ssrakrMGzgjQPI8CmLPfMX6jszMtP5YlR4/YNeuF7Bqv7XYMtBffaA40GB
eNlEFoOgmW5uNaLwb92cNacR+FiBsnVovAfs4TqbEoTw6F8f/dI1QLqxNPZR89HXt5Gg92h6k+b6
mhjKh9hEWRamgLgRMl9aUHKo5aIRS1Fm+fPP55gST1TdxPU6WWpvyjjcjpONE25dBTeW89KEqJTS
QgYoynO1usnNKMQfNSPqCrqkPqXBH7EWVKVfv2xAMJfsemnkvgAFtAkcuyK1/SjLo+Oc5uVujutq
f32UC5Qb3MJpCxIWL1qY67NOAXtEuTe3fTTOKrh2RvM0Sc1Dpcekpmem9rYKpuhYiTHeNVWg46Cq
O28Aj9G0NDttp2uDsUF/TT3k+JtsAlQYb3zZ9U9EpWOhHRDfWku6/4KBq1Q7TF4gglPRtam1EV6W
n2TQB97vqfdK46c3x3HH02K4pxYwR+xrfTRpm9lqNMToClO8H9LERbCssH6bQ4nD8+j0NrrHYL5u
XJ3LG/DsjfjzUx3UM7k/eJNoVZ/vQg/BjD50VHDKbTzXtpU7BPgsUAwZNhU8OnTL4lg4W8ubR+VX
dhjpn4y4Md3X7Z1/fgbtVxziPIMttAoAChR+LQ16+UnBJdsOws7eIwxd3eDLrK7of41C6R5uo0Xe
uzpybYpwWmzH2mmqYn3YWZoXPY0h7IptOZVKHHAuuNWgvDAkMCGeJHAN0M2d1RscZgH+Mk0bnGRq
u2qntMo+Njm6mvgOx94HEhLn0/UDskxi9UVtTKwh/VGi5ApdfVF8ETtse8LgpLrufS3zft9K1I/G
LL2FVvZW1/SynosrPAU8Xnv656s3wUI0IkW+HQ+d0dbemhF65JvESWd9G1fj+IMNNxubRiRCbMwK
oedTijnoj6F2kmKnIRb4XQZS1hvkKj3sNgRyg6ZmG2/hqlvvCylH5NaMmprkbOgjrr+5pjcH1WuF
dTeJirOLB2xi/TLw5IBeFQKWQD6vCmlgWKN66oa4izdiGoPqiJhy9cmKUYbcEJdF+TbBbKPY933d
j5sx6Nof9tAPEj0zzfzYGzPETFUhRqslmjwhWkGRFyNv03taBIjuC8rrxs7sTbt8K8Z5bB9BtRRi
43ZJjhg/uFC8ms16fjSVXmuUeLzU26i80JSPwW9V8EdqbJA0hDhosRZhevTa3Moe40GTcAgxf0AF
3vUQjNElktJIFgosDgqQZe9qvVVg20rHeQNoW//UNbb+oUsWsDjC8/3bGI96GAcY19nbeRzjuxIu
5AcpI+q7kHScB6zIo8+u0aCsWs6jE+zi0qnNQ+QI2eJqAGhlV8wgQheLdH3ceWkZosrFuuCxHU4K
Q2VUeckBIiBfjIMRARryfdLtOm3EvrcwMGgEuFwiYWcJYCgbJ8UGGawatq0wJZPP1zf7KsRlBy6x
NFUZAtw/oPLz66tXLUa5vEcnfYrCfYsz09cMtyeKT33Az7DGwxTLWynxOtz8Z1QwlDq1Gapea1J+
ROYxIZFinyY6hM5GmbCYdzWSi/hx1j32y7ZU4a9MybCZN6gE8UlEpKYMr088KW8swcvzzhI8+zGr
WInclI+jOdbJSPNwh3Ctuy/tWuxH3Q12r15tSUJBnQOCI2I5y2X3LGRBO5KDNQjzZHBzbmMXmkBn
lRgPJensHWYOyltQ9NaNJ+rCBJFUMYwlpaDPsSajZy2c3y7vJVr82C4Ftl7vqAmU234Iv16f34WR
FmNPgKvLw21by333bH4x0NiFI2qcurDOoO5ayVOrR/p9TeB7Y6gX74JDkk6zXKC/DRjIWn7Ks6Gy
QYuRAg29Ew4FTzPLekdO+9FrYuoGswxvPQqXhiOeZTMs/F9aoufDGdi8IUeeeKckDOz9HLUmtRvN
2HpJILdmPv9fzs6jOW7lXMO/CFXIYQtMIIZBFBUocYOiEjLQSI3w6+8D3Y0ITs3Ucdne+Njs6UaH
L7zBCv7jSjI9JHCAy6z6KjR63o43Nm0C3HzxQi1yyi8rnhldLKXWvolqUdorg72LYdbBiARBVPEa
mdtnfVUrtEj83BDmWBrdVBjPWQEGyOW+oTg0UFlvptiXpYdRhJIkxYduWKr/BrUArrIK/lDPN0DH
8fBuvuei40mmpY4TYkw838ez6RRH2Wk6Hjj08G+RFZg+X17iLQv375DYFlJnVnV27aoj/+8WMrm9
sUkTXpjkrt3dANIplp1hdBH23KrjyF2ZQgiptNTSVx3JythpwAR/ddWoh6SLtXWbuHn8RaQJyHhL
dHhV5GPRV/81tGNlVqDo2vKgSGpsLg3FXXh+cK4JGyepPus4If92pNHvL6/Gu6O7jgK3T7dpfQEG
2wSQng7jdtBzL2yrZnoR5Yyed4QXvR+jK/3l8libdOrvwjvoaWGJRmH03WGqDdwjFoDIIXCpaU9M
PGDFmF7rWJ6bEVaRHpVPXC35c28/L9FdWUazy67GHTvIh6U8ljWCsZFXX6uXnztAq/ISgF8wxuQC
b4eyx25xC2QXwk6r1Nh3LGl8E7zbH6GUR8+FI/AmR929JXSNJliEdlZTV7m8qOduKHpUGmC+FXn2
7oYqRrMA9QsDZ1lQrIco1Tgo3ne4ARZWpajhKpl65eI48yFBY3JqSQlMruLNrTgXlUZortshKY27
A2La3BgFpi+XZ/aX9PAmIkcag6oQ4S4lqlWI7e3ymq2GAYoaowM+ZzGWN/XSIe/Mk559Knu05/YZ
emUu4N6m61FRtROxX8CttI8AOeYoXFILF3aQm4r10iad+ThEObAxkM54Qqna0s8PHkji5CFykvob
DpO9crugh54Hs+fEv6SJ4oLfK9VyiBfY2rhDxfrRjBRHCwY4jVBtOs0oQjHW0dceteFf7pDnn9RJ
gtmAMkSFQjeHwgrGtpEvKswN1Z/Mcfw59mZ9jcx6ZtNDuTYAaK/FH3obb5dKHaXr5GPthY7bwrBS
4+6AYDpw7T6vDpc/y7vQEaAI1Qpe+VWozdtmZhWW5K2t6F44E2tjN2VgtWom2U5TyuVooY/rT+p8
DfjwVxBksxcs+nlYeSB7s5LM304Qc6pcWFrPpd2PyoG8vCIdQFTgU43Q1CkllER5N5XL/SQb68PS
5eW9UubKh97OsxBAHyq+vYnRlodRZXJzeUXOHAfImUC/YIFSUtzuUx4ua0HzOwp1xa5/RoqFI0U8
Nf/LupNOwBNHKuBd8IxjlNOnDXYeSq0vYUZJtQYVj1bKnRM1xoDZaVf/bDJcxq/cMGduOUKR9YEg
IVj1K94ufasXrWgzGYUywW0OWzNvtyAwEEBkqfZjVsN5RQpy32vx9IS2/DXI4rnh16YkC/wXYrDZ
2ksXz3mcKdiYxNYQCtCSgZIV5U3RDuJUTFpx16Knv++GUT+IwtKvEJjPDU9XY+V+EZKhiPt29rNm
ZwUGs0SArtt+xWfG+GAhp8/SO5qPxnu1a7QCn0/U94MJl5crV+37mhjHbe1ZrewciOrbgJf5znjX
FlFo5iTpvjN11SN+ipm26wfctqZFV2idZm3zO1vGhI2XO98bKzFvs6wftaNiLMZ00+dO8hJF+FaB
8EzjR/SjsDy8fArOXUEAc1cigE0R2Np8J5oXzlRIQldItM3LhM8S9snZTB4+GvG4uzzYmSNHpVSD
2IO64vuX14kBq7UxaYA+Iq9vQYP5Y0/q8P3yKGfeVvInlRAJNDlv3Trlf5KNKtEKVaFdHMaANG48
QNVfEhrWBxCQ2NHh3HalAHpuVnRsCcMITAGSbpYQZe9WjG3ihegSREdETtNsj0JuW17JDLfN4TUS
I7Qk+KeGTj92CwNe9BnBzYzABeYwyniFNuPMguGP8aK4QBo+edEsf3S6iSY8D0H/ivGdqVCPNZty
71SpOGWOwAz08mqf2UBvfpT+drXTOHX0qW7csBja+UAJPPqop0W8b1QsFy8P9b4SsS4A3SZeMiDz
BBdvx2qMymlrAW95MqPhOCapClQkl/jfegJVEcULclwhfI5MGvTJRJFqqIpr7b6zE15RbZCd4Ir9
lZ/9Z3uJrFlyRXRE+Dy396atWLuxraNTsRTulcfj3FDgHig1gmYiLt7c4RX2zbNVsrNqs4//dD2G
aFE39V9xUf18eWnP7GE27ooUBEG/sv3erqxmUUlLi5GYGNOBPRrc9dOC2cgVQawzJ5MxSMk9hFne
l4cX16ro/hD1Iom4fFWTHulh2tyPKUsdI7472D8uT2v92Zv4g2yCaw34JW2UrfZwn5W9E6uVG9ad
7CffGZv0pZicbPoGOtLDF7b2ktelRSNpKgaeKORJqUle/g3ndu2qF0JvGCAcRKFNQKxlHeYK1eiE
Y2KML3hTRce2FRaICWnAto9IAcBoe0a10JBo21uzMpYTPG+0pS7/krWgs12NtbRE/82lJLpNfGYY
+445qFboJZQ/48E1fM0ac7yhknlXiqL/OA+rMzfaAFee4y2Fdr266C5yZsE8IE68LVo4AqPpMW7s
EGMVzFHNqTMPjRFRl9Wlbsi7OjJFi+N4k97UnhF9xkkj+px5zvIwd3l07QifCYY9UnPSZy6RlUP9
drdHpFgJoAAr1EvMvpNoNb8Y0YNGd9vGwVW0Aufodnm9vPxnzhh9TyDpOvKt5Jeb08yFPuGwUNph
OdgvzdJUt05eJFcqM2euDBDv2kruWxut2/ectLLANIip9YhinEp1alS/wq3yx6JFeHVentHZwQCh
r5KLAC6293GUxUuBFxn16Kysw8rrDJyWmgWZ09H879E6FWjw9RZBFf2ezSdr8WOOCnuyQqo4qzWa
6A+zal1DNZzdpwStKhkLywjp5e3OmNTSGKM5s8LFnBAscNWqnPy5LLKnqAFnFzQYXd0NKWpKAb3a
5GEQeo4c2TQWRYAPFmIT/32FkYdfKQyUT4kp3/4eLOW7rphzdqpeJ7eSwhJG6ImM850qXfOaoP65
HbpSoDUmbr8vLVKrNKfF7exQob0X9PSSAomQ7H9/1Ujw6fQiDUocsj195qThlV4zimloFdwFawxy
s5kPWox5yn9fPhdSJtA18AUw7N4u30DAY4mKoVyDjsxqVhd6GSJDUdxeU2U+t3ZsTW5Q9EGRaF7P
yj9hQYLl8CJ0G+cXRylPkvH2bTOJK2t35jHR1mwF6SKqJDzX2w1BqcT16rUFlJberx4d0iiIlh7T
osXGpybAoa/7RYxk7726XAp0X+oq3xnmSFHr8tq+f8z5JTqYBBA5POrb4KSL6Zi7qWaFztTU9zLP
Ja52vR1DK6qc8k6fe/1a/nBuSIpK2noS1vrSZvJ2hzdvTIgY6lUe36jo8LcBfc/pENdTecIi8lo1
9/0FR3lAWyGZPN8UaTZPN0V0WRpu6oSKNshdVrbxgXoSds8t2OTLy3l2KAoS1NXX4vG2u2xMqoFL
uGWHBdYCh7pUi9sxQh++wRn7SsKyLtPbOIBZ0fMhmoZDjErv261KBEajGUxcaAj87tVokoe5l69a
Opn7HOE6jIUwfoReWJ/UOdOvIWfO7WE6meBIV4cbIKWbVVUzQ0kmo3bCyfJaMBBx+wlfdSzrZdQd
tUYbj4vRosCTRzhL+0aVjA9LVV3DKpxbcO46qmFAVt6niTJrYf6ZsROqQH4PepPNgWnMKLljSnXl
256pg60yanxd3hY21N/mxj+Xw1KPLq7SlF4T+MN9gE24/rPIkpmkxVU+FyAYcOQovU9tO9khbtGp
5g8ooN4thTretq7RHIdUZk/OkE9/Lm872KPvdwPb2+E4rR0s8ua3uwEyFVMH5x1GOHjJV8IvYX4c
LaypAkMxnOZgLjaKL05Ec/puIRPR/W5WZuxdBUZjhykZWkf4ldWo3VOK6FlmfxRCqTpxZ+WmlT8S
8Xfpvin5875spxpTTyC2fzTs5Ovfc2X38aHR8FW8Q54p0+8aj+7uZyslI8DRbxrdk17LGLjQjHnq
9wTDvCqwOzPNQTp5c7anAhZnr4B+mnEnjXkwECQ24FH3LoZ1gSciG8PodhyiP06R2FjTgJSaZEAn
O87uOzm2q+SEtLDGimxMRnOzHl4LO8nyQz9iY7uDZttp2AdayRxULo5yUKhsehKd0ybzhyTT8cYq
FA8Rrq7NmtMwp2Pkp0vlTn5qR1XnwwbUH128renWdM2SnfJ81spAN9KO2FM0IO+EPckfrVVLO0j1
ZEh2ajPw/2zTKHlE9K8ZTnnaoNcQw+DS96MGeefUxd7Yfc0H5IfsnUNx3HldxlaLD5XZOdFeIJg6
7yc3RTPHF662FM/AM1xxN2XwVW7HzJrrQ1uQEvwYaxwXg24ybRlUk27W+7QacLGtMQRtP4KkQ7m2
WJb5pW2sykTxKyo+4T9XKD80o6wxCs4NdTcgwmONYYcLrugxo4tV876Ym0ENGtOY7mSr8Tw0srd+
OINuRY+a3VHtLivRPFt2I3M84izAY+iWgcIqhaLjlmThVrPTRaXK45RH+tda2MlvzRg8Ii59mu7K
RvfGoy3YPk9WHZWvtDicxqdaj8e9VBPt2xzpSvch7+cJeR6t6o07+jzGgyVtjOmNxcx+DZYdi69J
jFLFkXrzeNe7oi4fF56EZJ/Glp75mcznzu8tezqVpSKjw7jU8qvDa+/t0Iobn7QIizlVzZWv3sy/
AnOZZ97g1IEmOSfR95q0zvLVNsrlbuznRcl8T6scLJFSJ1kCbyjq15JebhyYpjAeW4oc8tYu1T72
1Zk5+kY5GHMgjGbBeoH75YszVv1r37mDjtIlonA73NrN4RZr9dI4og5kDDeYuFe/YWzj9lFhRfmj
9Ia88XPPQpJYkI4elt5OX1Nr1SZEEM7ybbVwcfJURu9L2iUqTopUpRHqksP0UREKsWCWibTzPYvm
HO6sdqodzKROvINCP2bnKaThuymK6LEm0tHI8dKyCvuMSjDud6WI+JFmCm9gjn71o6thBq2J6cuA
0W2yAzfuPtoRrr1yZ69Ug4+TFkHvNNJosA501+Mc4IlIerKzQVOfja5JeSohcta3rTcqkRK0du/M
O0PaK7AvsUBaVWLFIyL+RX49dokX7eJhtIj8BsNQnhxTlHj/GEb/pezp8726c15k/twNUXKvtZlm
f52yOb8hWC1BJa1+xSm0K5T5bqc8RpLP0dO0vc8s4dRBnPbeLZ3yPtvHijffC0+dfshsoQbmmk4m
g0xrzI+IWvbq4+J4wuMqBKbKTVqYPzVaIHhRou05nQy3M+WRRmR3N1EIsP1CrQDUYNpo54A+HbV/
TLMJJGUkm2bnLbqWgPvWJMizNquex7RJ68NoDst4lDG1ucdBdLgG1xFQARmJXO4HKkrYkUOPtvaJ
mdZPoq60z3Exs2KNtTSfuiavx69aMkTFPuZ6+bAMfebs0KFRX2zhNh8MJesxue46VQubsUaWGLdz
4GiYqi2O7/a98+hMZmqGPHbOcKeJJYk/WuPcf8PMh/NhxG5739rs7UPCewBYtM3dQLUnTC89XWLG
buOraO/w4J7nZySs8/kQG8DZbutFS8fdiIVz/ZwoHXamppa1n5JhrpwD39b1HnjsMfO0E1t+EFEd
TwGYwHHEZMEBitbppdPvjLRdcj/mcLg+DrNd6ZuNmhSBUxeyORS5bscHURFO88RpQ7E39Kz8SECi
1Qc8udssSPHgBPSGL9HPAZlmza8GvThBajA1n0Iem3cugaA5c1E/TSBffmjKkP52nNZ4LEpkznxr
rLJfadeOv9TcsbOdkHGHNMacLupuHGbzE5XyDGSqtqCPrLD/nnmQO/xDhnr+DhMv+iTtqbutp2r+
M7n2RNe4mIcvkrybewLf1N5HvrF5HvWlKE4K0o3toSi16otjdOK7iLT0E7Xk5KThliD2zdhrKasi
3Rcrp2bs83fTfFdBqv5ju/QFTpGKO3mIhXiN6alM1A+1q+RNWM1j+rAM7mijmmLHeMRLz04CmCDJ
l4KKInbSNrsaiXSnFGEP/BOXo6K35ztcSK3nBEgQfnXV4Kh+gjX2n9GlY2NDuIqwTnb6+1YFleBb
raUey8K24juzqETuG5hC18/G3Le7SHbcZzAdFkrBiLjyyYAHfizpt9Dl7ONpCRR4Jz9xQFrMPUlF
iiF5b3YvEqce8TxNbvmV3uKo+EpaTyhpWAk37TJmihMOs0hCN04ivJ8Hw3sZ5Sx+mtZgmnuuolL9
PsupsQ5RG2ntgWBONfc9SpMPulO2343FxfddH/X+Hv9t/Rv1hB47b6MbJt+Q5C9+rfP3jqKeU3vX
dBOwl9X9U7gnJ1sGI2BmElHUFuMx3h4P/2/VrquP4xJPFqXvEll/rDyjkFDS+WaT7OUBJbbos1tl
NPPcuenaR0JIqEVekQp0RWFQ1btZUZaflSNVy68Ha4h3MHN0ckfHno3TBHcl2zluMmv7SUGb+6hL
q8UZrXesnYIBbHJX6M7y1Mq6MY/oSrHHgT1NX9sCPGUw9Dq0jMTFX5kv0pBw5y3QXKBIVp4diRfE
w9QM2DFYvcPzm+N796WPE2bpgat9KlHx1wJUE6IMO2GjVPCPQpzV/oWVZNM+Xw5735dCwZqs9TGA
+7jL6JugV0pOg5nkWohRmhnmSjZgiqXmreobMymQH6tRfNsZXXaXDY7WXEnAzqQeLrAPjcR5Raht
k3gLKGHBi6aFXuGtQVqcPlp1Vvq4GJdXCgZnhgK8SK0XHU66Ydtcjwu5LFCmMsOoIxKIiaNQEo26
m7kX18Rb3ldASKNQpPCQ4aK6vM1ga0ONa1yDrbBCWHcfaaSx8VjGHy9/uTM1AGrXkAHR5F9lYjbJ
K9Z2g4oEuBWCIVaQ2bQG8XXiTvpkRGN7sCM1/nl5wHMrCLCV9O3/ebybbBUlx7rEpxtAJnHlXpO9
fjdWzhzoaNsFl4c6syuRYwKkA22FPtcWLjHJEWUt+AZcPbXW7Be0jzHOmaMK9rzSHW3Zu8W+7MeK
t1Fo+MRfHv790q7tiXVHUhmAPbOZaZl3aRXXNYBQNOsPjppGt3oBttb0pLqjxD9fqemS/p7JPW1O
IMKaa9NpW58rCfMX6ep6aFqJ8iomvIiRxOdXIE3dGkXQtoOaB30lkVTCcBF6a9513V0TGZCM7Woc
y/0cm30dTh4cRn535r7iVt+t8k+JkflmrEpIgCpvKk8FZH00klXvdTbaJQ1An9TWrnDyOCZI1Ptn
M5bK9DxWjZ4HAtHBb1LNUX8mns4BNi/CvsVGhaBNLc0lO5hKqeX+0vaCuElGUUoygMnRPte9Pjrx
V6LlVpjrTU9kr7W7RNCZyX23G90PEbiT+QmfFDfdK7LENhK9/OSxFepsvrSaMRk+dyrCZASUWhwI
Cn6I6CY8cPGuEJ5S+qqX6tHRjtuR5GhlBXmI/uRtEFdYTD1kpTZMN0At9CrAJmWizdKUih2oah8N
OxN30fTkZqqiHSkjo2YoldiyD6k3adWOIKgavmbSbrBhg8jYH2Jdz8SDtLXUPsFmaLIvjkWK76NL
lae3qEBDe3KEKdIA9n6U74mpc/uLSQr/AXdRnuDM7o0hEEO2LEFs5IB+7Q58AzWfWX2cSlcW98C5
rU+L5WV1kHi4xu5lgjTLXvPiWuwmhJkAldMcMG+ErJfXaVq0r9FYtjzFpRDxnaI5XeXT3+LtMcu6
7PwmLfHFBsfXPA7eCt1KF9gBxEk4DfE/nIx2rzsKes4Oxe7EnyO4v3QBY6Hse1RU+8AxkaL35UoJ
DyrhdR8Vwy15GXjH+oOCbyhSv3k9G58rYeO44peePa4GqkPRPJRR2rR/sqWtnm01tUkfLHN2b1PN
je8gc6EyRy6VDwHInejUQCBN916luMahU4u6uytHvbNuZmy7EzgiWvnVqzDNgsahW5wDQADPchzs
kxCTDsNz1rLbgot2PvWFhYq0SHHiPI5lpi273naLb7iWoqewoFuS4EaTG58GS3jfSXOyT5PX6Lcx
jUglGBKrLO6EC0oWcfpK8W4KUr37wpwHgtJ8cfA4X7wuCrqcRsGhLzIChxIwcr3TrGoQPkdVHf2+
0d2HHM3wEVByhfBj18SVCGxZ1q+muWBMUzaF99NEOnvk3CzC3BNsqfQj4xh6Sm8k2hLoEGGsXU7l
52lQKzO/UwvddgJQbNGzWZZLGQDUS78RI8KJxyFw+YwmkvdHLo267Ju4mD7nyySGIwbWar9HcG79
m9mU5occu6KneOlXxobq9BSCKqt6ELJoahqflvGLFGBR7mecLD+N1bAS1yoPa/fCTZscGs/sOMfI
HVLKPTisdocarMZvpbDFDMMFoKAvjRLlX6ew5id7xqsuSKgx6mgILkMZeqJq0bAtPS/otWSpA3XG
piwghC+r2ykFqBaMnopTCCkX0pyLN8BbTBQj2qe5iDxfVewmP5DRGWR3LvCHZVHQgB+Tge6GFk23
gy6HDFcK3DB8vRe0tJ26Hz/LtEUoefT07nOG8YC+A1Zg25DOyb7oPBWDv0xF8w2lPFM/Wg1G8VEm
hek3dHGwKok7NcxbY5L7ssXhNchn0E3hpMdO6msyyh7Jue2XUh+S9soT8T6mgKKu8/wih7OKUG5e
+0IbVVVS4guXtYRCK7jb6TK+5uJ5pu3HMAC2ePSovdOZelsD1ZyKpKTJzBBk7JD5o9V1H7wqw/a8
z8fqN04H1Ye5q6xjniia5nt2JmwfaTz9pOCE9v3yM/w+CgA8i1urijwwoel2zi5c0syhBhJ6tMnu
vIj8VNH14UTdz/lIiS8LlsIbfNcs8+Plkc8FAEDm/iJOznTm+qLpdKfrjLBrdffjNKB8G3VzeTAH
t3pAtPeaEO3ZmeJWRhsLo7J3gAQzcUcxisYI11APcnNf79zGSA9FVL9EXml/I0UqqVW215yL38d0
SAUQ0K1Ac6g22wBcySSkRKzGQrtArrzMrGE36blLVUudrwTg70OcVZUAFVzsw8BumZtMg9JGnmVW
bITAHZZdUXbxfc9l9iHutOyQG7Q8pe3YVyK5M8cGJOmqOkNdf5UEfLufpY3g/LBkathj5hR6Q/TT
mtVrfk5ndgs0FJbPgtyD6N2mGydkUqcz1gThpPV2E7jDWP5AYKO/75Goa/YdpkZXGK1nPhu7BeoO
/wFDtMW0pvbQWV5sYJqQc4OqVpKeJrSYDoPillcQK+97ZDiIo0EJM4o2NBK4b1cwS0td1taghYpX
L3g72foP4FHREU6beWrxYAnI79p9YQxk+Z2pXOkYnVnb1TIQhTvEoMFXbIZPk7xwCto1ocSHdN9K
ILy5nUWEpUsWDKP5PxwIcClrGM6QK8/87XTLnE4Y/hhLKPVWDcSS10eauzK0LFlcAYH9let5236k
a7zqV8DlWXUPNvumteyxsgZbDVEf4WSrmGi+dhKWqK+NSfvTwzCP6hwaysLPMnxZA1K+qYcp2moP
Q9/kUB0dVdZ+i9zWf04u+Wlklah7rS327TKY6EbaA7FXKIvUemoNY/6hySnLd6MrzJ9Co3By5aSe
uR646cFFWVz6K1L47cI3KPwiBZdDygBtEUq1m3bzYiABbonhZC6mGwzQVi9f85sxISYBhqPJzL1A
sZGs4+2YkVzBEglG1V6mD4Fal4Wv7fZqlaj7CWjIFQzGtt37brj1svqn+Yn7cZmqcWwTukvtNepN
4xfiGrI8DHVL5ZAgPr+Bp1t/xtrPFCdKGdLce9HSXDNy2Fwff3/Iynik67zSELeaJbWpz7awpX2j
jFn/zUu0NLD0Jv6QAwfbX17izQX8dyjoTHDvIdzwvmyWGK2GxK7c2cGIWTGCrFOXXZzgUnR5lM0t
8XcUOteg+fiU9PE3o2B8NqYuwiA3STI79JZdfQcVd0KYsK4eG1NeA5ed2Tjc9O7KBuPifyfpCopc
EFNG9o0jl+E2kom3b5dSeWAFpmCyrOqAUO//IMWyku0Rw6I/jarlRvQcllsUuwqDGn3B0a+EvhtH
xbrRByu9cumfWU9cA1fQOIgr4s7tTk0W2VO45KulwgtASKU7Ker4mLhdHmC72185iGc25JvxNoe/
UHmjZZY5N7GdUo9Idf0BwNeEpleTXQmkzw4F5HaFO7KW270vJqcYcMiyb0pBoTHGpOrD2Cjjl9q+
drucW0TertVPG183451iiUFvDiuWOBxrwOZROjb7tnP722V0syAjXjlePgSbl3o9BAZkPgCVLpS+
d7pPMi1XtkQfh0brOMXaGKu+ZJUGzyavwdvSHfGK/YpMjX2E+fXbPpdZePknnDntiBECuQTmSrC3
1dMEaq6imOPGIc02bc/Nbe5IN5orp30TLf+dqMlUAZmBIyYueHuPWsD5i6YxYmSBenFn0GW9t6nv
3jutbd/FUV97O1aIprHTe/HT5Rn+jRj/ebT/f3BU1dfIaxUTWb/6P5c4Ffu4VKYqCRPA9g3aPTil
od9cAlIZuhFTMK2hchhMAv0335JdEp2sQqJNLpVS1Ds9Gswj4BZzOdiyaBe/ocEDhF+h3LCzXNHC
gdRWbzFnNJtrpn/nFo4HHdIwkFg25Hqt/fPbB1JXQ1geVgYIr8KN0BXnEA1J8likS3/yVOxF3LxT
985cuvvL63bu2PEIEOusViycv7dDR04dFW4/KTdqiQSLB/fnGCErsMvrabyyCc+dA2w9OHI6AOD3
qmAcOrWslhQZniT3js2syyXIW2DdL3Zk6C8UebTvKH7gGZEmpnuXa2iWXYntzk3XRXqYyHXNPbba
1Ebh9a2ZDrTNtImSlttG+9mJf3Zzsly5Os88RfAKadysxQEIhutq/PNNszwDYTKnWGF4YrD9JI0x
Nk1ptS1BUlJrJqvy+nGfNiP1kMvf9MwFR8gGzZ8AHX3lrdCcPqJkashOuTFQnB3uS+lmjU9PDJW+
mn/2BK9yaK68TGcWljQE/UPoTGjBmps6yJSkuvCyXLnB1exL0fTVF7UowS248soXPLeurCYBIO4f
zrsNWzjWoGh6Hd0URTslFJxK9McgRZya0aFTJzEDqPaTQ7vxygc9N0M6LAh38TnRCt7EMrOqoXxR
jMjFFz2SKzkQMtWHVZkZsOfa5UoH7syVQG2Vr0fTAYu4LZXKGSjZ0fOMbtpJ6DGKNA4G0u4s3f6m
ziiiHmuu+9+JU8SfKiXu5itb6OzwJtTMVckOE+HN7s1RwOK4uhGWCrryRaPUQY/ZAQzid4QZ092A
93Z9Y7pZ3YbNMkrl6+UtfOauQI4WMv9akeAMbbYT5Lxam9ssCbNSOvIXDoh9cqrZf3K36CNWhcJF
tQjDwnxIfBicKOFoXif+Byne1aAPPggaTu/Nc7CuaeZcYECiTF18W6ylNxcamQ9p51o+v9WPWB8w
k3Y39zBHiIR+3X//XBh15RbUrR3lpm1sJb73hBGrB5ruSeVTCjLD2qkFZP9B6ZzikNiQKJ69Ms6m
QNXjwjk0smyzo4PD8cmaFGW4HRVlfphARNhXtua5g8CX4WqjPf0+S7HKUaheGys3bjoOlj+IPH5R
pGzNIKKffs3d/txlxiaEq79WPomk3i5LCa4Ofg2WQkllkxhZtMR8000WI4wNEb+mnJ9rFbEz0RIv
ItILdBuBw24FB0nPekrHKpVncJCHDvjUYRltfX95i/+t2W4iFgIV9HtoSlNK3coAgkVKJ6rzRCxt
n5S/Gvrt6W1naTNqV/qSA880UKQ5zb1XTcdBdRYlrIEQ4UeJ3UoWxrpRZM+NCUnen1ujHW+jSg4P
ybi2c3pDCiuYl8yZsV60h/kEcVa0Tyn6evZvhSgMealSTEQ1mBbWV3bItly97uW/hwZWN+Tqd8d3
NDW6OKqWUpwqDFRn7MWZgMPSWfabmY7C/ZCpog30aG0uDEvHCpeW2ekHcG/Fg/ByzGovr/a5b4q6
I2fZ5PEDR/N2G9ma0qmjYaeh5lDGSBtbBEmBAc/lUc4cDeIaaqmwc1Cf3ua7Da0l2YJIArVhZSeV
cPgx7xdxdNJK+355qLMTAh3CvykUv4umljJrQYmxxCBrp+OEVUKgYRh8ZdnOvLbr3+aYUwwjQtzc
w4Xa5Co6o2nYD7R7FKdtCn9skf8H6trt6B7397GWiOP/MjcWkSoc+ec2FywWeIdNzwHUYy0ufW82
lWwHhbe4soZnXjlQDKvSCi0VTAjXf/7PlRuNblfbcZGFOaIxJsz3DllR6MKG8Euo0tPRi9xUPKDT
K7+g2pGlh8vzPHO3Qbdb2XaUUaHir6v/z/hxs4jJzOP1omlJyyAmBk3ZiIeqVdFN6vtrihJnx+Nd
JQekhkrR4+14YwInBu5lAjSlzw4LRl435iKMXTon87M6ZdfYTWfGQ4HUgFIP1R3EzWb34MMCknRp
4hDkhtgXSWb5Y5ZWx0ik043aVP/Dy2SvDyhWJqvS51aI2zHGuEBsOA5ncPwBPVQBb2TSDxg+X7OT
PHPSGYoXcBW58t5Fg1zd2Zg0eRx2duphbWPrt40qNGRb0ja8vEvODoXAKlt1tY7YZhIgFLSi1skO
5Yg/9JJ1xW3UxO5JKYfxiknmmeNOR4+aIJ0ZduQ2G1xqrRzlkCfhMltzdSu7yGh9QUJo7ESz4Ak+
J1kWfbNQYEyeL8/yrx7t5jmEa0Onbc1FiX03m1MDkadb6MmH9ZLlzRE2KtbLE1yyX13S67f5ROB5
GBagNTtk7uci6HGrsQ+OnYKMtbNhmAMFZsiz7FbX9GYYnLvB5r/Y21aWPsRQN5Ovl3/yuQ8DZY9u
D9p7wMk2oUmOmyg+FNK7AVMWgxtB6pIqUHEi81GuPCznatSUkajBI5xG83W7tRUTAwNk2ME8QKt9
APJqEgjX4x6Eah2UTZLsx7Kb9k2UpjvU3mA1oNJ3JQM6c12uMSoWuzQeKO9srquuc8c2U9tVKV3I
P3U9yVM3TRAu3MUMZjMdn1yr/B1ljbyyN868dQQU1CdWCVUEHjf3yJIAA0gnJNrz/+PsPJbkRpI0
/EQwgxZXpESxKIqavMBaQouABp5+v+AelonEJqx6eqznwDFGIoSHh/svhrC7hjRGwW+P3t4c64S/
9Q4kseWc0WVCw1Ku92/heJrr3oDl5uGaYmalX7eKGR7npOvjs14YzQ+MK9JvHQyLb1Y38H8w07jk
rRlXVXVWljizL063ePH58S7bCKIU7TCNp5Ep3wirc5EjAxOjtY+7VdNkbxMnWv61vWi5VOMc+2Dv
6u+Px9tYZdB1TDQTgKjkncPP6ES0nlCnHhv6Lp79r6Ml7+PGfisi+xvQrz+qEoOJx2NuxB3498Qb
Oh/IEKzTjHbExq/JJizDIqP60YbFfFDdTj9Fk0OZdqlBodvmTqzbOL0cXR4WHFw+dp1k2EYRd6S+
2CN66Q8qTbDeihJ1+GZpds6NXKHVviIVJKxh7kOisTYptGkowh0ykaJPzAGZoU6HkdAC0Zh8ITht
kCc6azhWsSb+jJoFBJNXNMrrDWzIw5ldlpT22TpYVU2uDImgoKDBXQL/k6n2u9axQqw87Q5s0eMF
3Zpc2u5SFpya810ibLUTYC6TYgns11zCeKKvjRVDTDAG8V8+7LehZPD47dQOiTJEE/qy16RNy4vo
lR9GnY7nWcvG/3ASpUwWYtVALyDd3o5UjDww0rDH5bKYFJRCY/V5aQgO7lx1BxfFiMt/mERybvam
yvNwfSPWhkExLRfh1VBBvvpVMav9SW+74h/gYrCuHo+2dQZ5G/FiozFy3ztLShWCZGfjzmhbgOI7
2FHpO2iZFtS3ea4psKSSywO7ONkTkd/aLaThwGsJ8rIdeTuxnjHZI4rrHH83HU6IPLrv4HaoB6My
X6kIIV+m3F3MJoRwNNbXdUplSuzZjXEqFVW0wMhBMqEFhHvVenevArz1VVCyqZCgoo7A2urW6uJB
rbGUc66wlfIPhapFnL3ZOQApRPn08eJthRgSJ9qCst16l2mPjlei801jsDZ754NQoiXoQ1N9wUwP
sJ/Wje1bnlltgBX0+GOkNbP3vt66NTxEAjVsImQSt8qFIjNTlrGweBjGYYg6pAjL/rxQNvlHzaPw
XxHXQ3uMxtz4RraQRzsRdmuqkQyEKU1hn1+w3kD08Gg7eM7VKebifVfY07lGJsKnuGN9ezzTm0NJ
xR6SEalVKP/8t3DjVCIGvhq516qHadmkxnIUQ5I9qa3+H1zVHFrnwKPghckm4u1Qhj7ztlIYqvXc
5bm2jeHQYUtziEU6Qe5q9jbsxiZi8qQqC84t982RyErBky6ue5V+XS2sPWv5IvAdaqhEVdGP2cq4
vZoSUhmPiArR9zb55/HkbiR6gBK4komy0qt0dWTmqGsWo4JwrNeWc2jaLj8OhbOHfdhYQpcinjwn
3K4klKt5dScAbjEGa/3kOudRmDDC4Ote0gaplMcf9Cs1Xd39pO0qYYfarnWfTRUuyr69510H0MfD
1RqTzCj9jt7GnyjGj943rc5D95j3fd78Eymd9bzATHyn1aFRf13MmhaROdTO+G40RmU6j52Y86/K
ODhNkHUzmqHKUEXF20KLi09VTd/FT5tmeWcPba8c5rHJlueh1tRPNIC75qRMztJfljmc//ZS8HGH
JGx146yPszj22ghzHRJknARVrkWWLDtr87FBUSR+miGNN7CBvmvOOE8vVjkhXQpF3NSuZdLmn6B8
R7bfYvM+HPXWq/5tESnFlqxu6+6QFqWuXmc76f5QKqGHxybq2UquaOOPdubOk19DqiuDvBvEQJ8B
pD4aHV5TH1SEU7EMUWmTnbSithbfrV3zXQqxPvtWgdRRTzsLxtqv14s4+usUsAHXx3tuhiXt5Zmj
qqUcxjGtA8VINUiAlsSelXtAyK29CICZKw2NB/3ujCekoKE1YihtjarzUqHZ/tTVWKUMqrdztrZG
IgZiempTSueVf7vru0FJhIDoGsSWmVVnpy/Rq9WyyG3PepICbns8kRvpBDcf+TUFGZVm6/ooC8AO
vJ2Vaw8w6Mz1GH225qlFmz62j6lpmkcqx+POoJvfyN+KlBfVn7tGurAb0SLNQhdyGNuAxQvf6V5l
v8eafE/heitYwvJSabEi3HZn5t5CIJ7HtqEvAWBloCOkRxQtrCax/UZpUvdo5HNlHpJcNZ/AvDvT
IY0dQ1wfz/LWB4M7ki1XZPHu7n3M5JHWnqgW1vEYfcHfqoTc37hfIS61Oyn9r0t0fTTYpdTOgUSi
D7a6jmCrgJ1NOxpUJILzp94rq5/0Q9HWqOHkxuc8X8b53OvIir5ZEiV9jjoaaH7aZ/b3DI7juwJm
UBcYuaWUR2eZcNABIbsMmIYqZvqSRLZXHpLJArOvoNnxReQlrOux7VT4yF2mFIeS3sgfYDfSr6Sq
pXLGPl17QiYvhz6Pcu+bJgqR3Xj1DINnAQkKNVFqKq728URNTtFsXbl6avElywzvUs+2Aet9MnbW
cuPyA8sLO5FqIsu5Lr5h26F7Ie4R1z7rcmh1BbEXkYadZdyqJFFqptVIY0aqma+Wsapr02sKk2VM
zOlZVEZztBGn8AcPqeVDWprmn/Vgp6fJzr5DW0xOUa/983hON0oa/ASqSMjN6US91ZxqPYVMSCsc
08rAbcnM8tGvkno5ARTSzlpWRjuggY1jQtijwM9lb1JBk3/+W9LWLjZS+ojCXDMM6fwyHPKD6SnJ
pVe4ex9/2+YqkgMT9n7VyVbTK5bJAK1vKFcrcsprYqOhM3qNtaOitzUKD2sJ6HL0+6JQAgUwrsdQ
uUKImQ8tcgEnvcN16/G3bO4VCZLD6IOSOgnM7bxBok/caaaAr4aNE2DYEF3LyTDfDzaVb8ubln/p
Wau2b0KrfzYKa4mPIMDsl8c/Y+MqQZPARZ2SiE4NY7VdJm8sulxJKOtnU3yd8YU+DH2TnkhNF6o3
U3+hbZjurOPWoBKrBPwANzjEzG4/XdCZKsxopMsdR/YpUpXwyUCW+W0eZ+I6RKX4qPei26kwbFwq
0K7ZoAQCCCfrzLSRoiHTVAEEi5MahYvYOEWdAKS4GMkRaeLizYS1/CGWPC7UYvbUBbfOJa9wEzIx
wKG7qo2aQBCNLMG5pMn5FsOv8qh59T+hS6VR2mTvTPH9JqauAbgDMTEEnu7aX6nWabUOG/YaL47+
2THm+ABift45+3cvU16l2AnQqKGywH/lr/jt7M+66ERHV+Pq1a370gxN/b6HZ3bs8955JwrDQU2h
BpQIfunVDw2GxnqOVyn1RYlXuh266L0wtdAcuE5D3MOFs2Pxs4WgO/toEYV7pvb3p5VQQEkDtWyD
di1tidvhIuQ9FmyxxytoDDaN6CucrzA5WKL3Axp49lGrKYQeFiQqZl/w8ND9XB9LcmrLStMdQNjG
tPNA9uhZSl1VftPtj0Em3FajtBz49tKDFg1wvzhFzMa3VPTudxcFKfMctYYz0lSyeEw8jhkbw1NR
lhcM6ZGkctwO3y+xMYx0+K+kLcah6igs+d1it36ZJcNzW4LqrPPcedL74tvrR8a0SL4sucvvmhVe
71YUWZqRCyBsDplb529giIoJ2m85XrQlct80jcCha0nD4PHQaxk3LMM5ToDwEANAFBAIy+1Xh24b
DigFjtd0cYanrOnM7DiXoX7Uh3i5TFqrPNdpb/zw5n6ga5S051Q1Ql/YGGPRw2z8trbiv/qw9HYC
21005YfJ65B/gRxCC+j2h1VoB7tSiuzaj4r9FVMND/GjxbnAQVg+N1Dhv/RmPn55PB134YziG3KF
FBQYkQrcag8IhUIuaPz+OqKRMZyU0EuDGcHAzwgX4S7X6AWU7MdD3oU0We9Dl1V2bODorKlDWMNw
AKN6uHpoO0HeSOaTShn89B9GATuE3CqXxR1UrHWQw6nclrPFi/xPw4vLd52+RDtrtvUtvNG4hcAL
yB7J7ZoJM3fLJqFo0YyudWmHqTrTgNzrFGyNQsMeqVDYbLRIVilGO9fISaYzr4C6UpAGSu3D7DbO
Tji4RySxMMByQNZxF5DLr4apBZUKOyyGqzk67qXHvabBnM3WPuQGTjpHJx2pM1AAsd4tSVV9EEVf
uUdyUgMv77wzx+PjFbzbmrA3wJHgwERCQ0dBhq/fLqXK6eIa2ZbliiBBBvm6pOqCuo5axT5SObpC
43ua/3485t1MyzEprzmcQzAvd/XouoqHFgDYVSE9/dCbXfsO0bNxZ29ufplLkR30DiLF62TNrRIo
eYm5kMLAXK1Mr7+mfSI+0r7VL1oSe8nOkbuL9PTDJR2OlBtY8J0TcjQhy8iqz9clN9OTB5zt2Smb
9BNa1rU/odl7wdJEXKMuiV7bQZQj00vgH+4Yasm3i2gnNINAgahXRRH12UQi8sWc6SXYntLFO18p
/66bx7cci/uM1ZOg2PXj0DVwV+5qZbkCbUZTIvSQqGrs+NPYmMWeP/F9IsFgKOTAMyL5JYORa/zb
7pzoEDqdrS/XMUejyxj1+A35qJuci7EZUIYzW/Q/u9bq/hojz3znDt70Pk2pCO7kEPc7VjZoZdcU
9O298qcbdeiOpST5utDLD5A1OkRNcFLamdutYSTZ0MMeA8anujqMQ4FJU+qwZdlgaDtFYm7dg4fv
zN7be2+gVU6UaXqhiNxYrlqh4KTSDOJUZGgbPD7n9ycQdfX/+5y1VgDq7uSH6bxcsQdHwLMclpfa
TP8K9WU4Ck2fdkLr3dVOLw18Lg1RTiANX/nRv22WZsmpKjrqcrVnezlVhdUGiWlOlzFdUDgcVCMY
C4rCj79xcyZ/G3Q1k2U5a9ZiDsvVtSbtgtxo8RSJcc+k5/7QaRRIOHeyIMwmXCUQmc7r2l44B8ix
zB9ifRanzkmrawTV4dVbnYT9f6n+MotbX7aKksYdworGtVSy+GjGIHjMvt2jvt1/kBxFHmkqzriC
ryKWrFiCORTGFS8BcdDnfMRFZ6o/JT3V98crdL8LAaywMWAQSB71+imbmnqOG7FqXHGPUH03zNTT
vLTuqSuK5DiCxt1Ju++3IVZuwOexq4ajwe1zuw3Jf4Yce3qTgkAuxWVU8bOq0uVYRHWUnNLci4QP
lFXdKcRszajsEyCAz+pRX7odtoIi7MRFZF4BcsZHkHrDIddollcKmrOvn1FqMRJOwbTecb9LXnIC
BWLzKnKkDeOuz75gWLE8L6k+/4OsKzn14wHlIbq9c8CakTRxG3DzYOd5+22WV2hJHcP+HPWk+SNP
Mkc8Yc8OIcGoi0onvW0V65I3BXbPVPoDnNKrvx7/hI3plf1cKQNOI+HO4jbUxzZHbsu5LqGm+L3n
1AczC7WT66bT5fFQ9yGF9rFkm/PJG43deY7pUkUY2S+VEV8gxdnHhbk5PR5l41hAjeFQAFCllr5m
EUEBtYqBMEq2Ihxac1ZxHmvUPSCO1pcxn7C6fjzg6rPoxHKx4ZZAjgnyhwLI7SI6oABKOkx5QGXF
fbbCgjzTRBP31aNAgeZmAUECwHi9VTBNwyi+zXP4Oln5TouS5rhU7h7Jc3XG5bcgB0/qSsOFLtbd
t5giy2qgn4Gplb2f95l26pf8TweL8No3kWQMEU319t50q2Pwa1QAMTzqqCHTx11VcfquQxrXbPJg
tJLyc0oT62kIjRQVnjKtPL/KhKQR9wmocQ0dlQ+ZSz9tZxU3fwOsaPam5DCsoZeKYc4Tl2oeDLPq
frQMEq4pdBxfRGF6sJOleasonvDtOS2+52ZTf3m8vFsTDzyPdh6Pad6b8s9/u+PrnNbvUDUorMJd
PDTzaPwIHRsby3roDrqil28hhxH1Xj2qNC1GPoA+vTRXuR0VtfCpRbutwuvEql6iTtUvAlXZr606
uW+RJ/snAYPx/fGYG8eF/UXH3qHJdV+90aoy75ZmKAOvEsZ7USkCeSs1vz4eZWM5gR9wAaMMpYK4
X9Vp0CQDICeUMkAE1P2Jvn2anUYxZvWVzKaJjoUelZWPplxq+1mFJPapbsMm2amry/n7Lb7LjQ2O
jdI+mT5trHVra+xcr8dYC2McBDe/h+bw14z9FUKzvf758fduzeov0CEZIoF8fUvGKCwvXYIFjwjD
7uzlkXXGP3BPHWrze4hxv64KSsur+ypuk7gxm6UMWnx/DrQgG78yQoeXivJKuNOvqXOI/hxH3FT+
VzfytwPRWsihlnglBY4z6V9HI4cR2qPTZ7y1lUlmwCjD2UGUxml9pBBpFa8/GpRmqGSAKHEo169i
0ojDLWSmrg6WPlOObT/MAb72/WmszOLYFzoZz9QZO7nOxioCUHDQ/cIoAmLOan7x5IzKMkVneYxU
42yEfeV70/haz1l2JSoA9EBkHx/83OrTjHpQeOuHZYBNoulnSY0GsaEvfq0ow+nxtlxXheQyMhYF
ETxNKHOtMcBZTu1eVTjtrYib6WI0ocBzUxjFh3zEouRcAzx/juxmmI9DrU/ZM06CrnJqZgdbTmyC
y/z4+BdtTbEt32cgVygLrbfwhPJ5v2gzHz9M5V9Cx/QLlwZtD3WyOQz3JwgrCm+0Rm4jaz+1mSDf
qYIMFeaXaMycIBzcPY2oVWXm1+zy14NIlH2QO7K9SHIdCSRRBtbgZYZfUsy0j1gFpNoZWeXxyZzj
ScG9QEkvle4W2s7qbnykh420Qz0cChIb9vYjEd2HpNouTUDrw/isWNX4pHm9fni8Ylt7COM8EnIp
PkGZdDUMnYaRd0nRBJFiql88pQnf143qXJRGaw91ZlLU7GLlMAxLd847zTvo2SQ+W9gI7zwhN8If
PVoI0/QspY3d6pJOpr7RuzhqAlAgJWqoVvmNMpHwXSMaLo8/emtqpRgU0Rzu6l3lC5uFZdKwBA96
elon5FhNBDidV7ZgJViJZFzqQEnT0jvcPHTnEENoJ8OxqkQfNGen8TWjN3BGuT7VM6X49kOkh+Oe
ctzd9zEymY7EJkACvgPL49LhqqmAGEi9MvpodPC+oaf2OzTZrVEAD3GBUIwlr1wtWIhpdOlqGEm3
Nip7JbRHnPCQUX28VvcblI+RkiiwXw0eqOsNWuQRngtDmATRIDjjcwEJwbeawkMyNyvG8Ised4v6
NI56a5wHjI4Asxd4vJ/oACxoDiLIkerBzo+6iw38KNkWlYRc6RwqN/NvF2iI6ZnuxG0alPVsTNxb
KunjjMYbvdGJDXdSi3AO6qbCsCF2U+8vg+wX3xotUtM3YZzIRlaXZZiWaDyZJttof2gz5KTzEhbx
57apsxJBpCzZY6rcHTJ+NyoQYNAhjJJirNbM7AesqFMjC1CBmd6kdpkEU5WHL01eeDvX7eZQJBeg
qZEQuYtfikeTuPCWLICNlF1xO9X9qcqca7LkXx6vxtZIxGdJdweoese3jYoKCFvUpRy0wvY7o+mC
PETiuUdL+PR4KF1fJ53MHXRXnnGyEEXUvF34oWlxcVLTLCDX1P+uTPpkUNcM74sCo2v28y4vfgrW
4Geaqln6ZMO6dX0t6tUfkNya/CCa3jTobWdK/9aqB+ulyztLOTl5gsvJpLvlnyr2upo/tJPxtXIR
6Pf1vABtOkbGvPc1mxP3qzIPuug+9usCJD8N9zRwxgp/RR2fC6E24oBi9l5RfitY8IQ3qLZqoNDW
yVc0jTG2GYQkM9HM64KN0zPQrVf2/H6FXK5scG6IVWmUjG5XB0Bu5+WOg7c9Ns7HNEb2CA1N+/h4
E2x9CyefuxmgC2JmqyuzRZ2NYn6fBBYeL0dsyYwzvMM9g/mNUYjgYD8k2FWydm6/JYGvElczMzZm
evRhcrv2aNl98fogzijkkQDKQemvm8xoYI+l0UeMos7NCR5SdjbDcU94f2Oj0QehAqb9SqfW7Z8G
kU+qfxmxoBSzc3KirK38cHLd0rfr3k13yjkb0ZnhgE6QkZFDrTtbWREjwdgtaQA8ZL72aF9CIslh
5XmDt3ybtLg9Jbjk/aHm6d7LSu6wm0cpD0RKnOSmMuzdqaXh6WzLgkoaVF5jHPHeEwrMJ20xrpOr
Vm+1eBq/lkDd/u2UzPlbqNbfj/fm1viUmPgHVwr4FasTYIdWVpaNlwW4KlXzmazPbWAP570b2F6W
RW9TXTQvLfC7/kTEasojTiqokT7+FfIaWc8Chu2AFhAUvE+dc/xsjVB0WRCrQ3ExppZAbALd+thp
afkpztJEfxJmu1di3thmBqVanh9kkg7/uT0yeNKPOJVbRWCPFjYzIZqnlp9Q/QZ7C43h9Rccj0gC
jSwp8W5fvfQqw2md2CrLoBKjqvvaYjYfhSuivydjtvdSuo0ZvRlM3ku/JRyZGQrLakJe7H1WvFHc
NDpaXav6bfpFSdXvVWhVO4doVeqVsRR5AFotHjkkH7iKP33SjcKrzSyw8gYPeLy7xs9tWQB1KqZE
daWSUjHtCBBrG9erQXPfko1+igNrpGvVIuc5YOMVFK5YXrxfhmzJhKVNPhjHCEeKM0ry2XFKbe0a
tRW+X5FoTuSPzZ/tXO7RX7YmnYsRXLorsyZzVedi9yRTi2dPoFopH6wO/dPkufVzH8XpMeTdBFwc
i4Kd4shG4JeBkrSakq1D/nS71Og4ZaWtVFkQdsXy0lUAwISquH8+PqJby0snBgqhFEjBJOR2FCR6
cFrrSGSW2FXOpRK2ZxQJxKcG9MHHLOn3WMRbZ5MzwrHkvHDUV9vJ7kjPW9SGAxUjLHTOpupkYZF+
AT5THB9/2vZQ5OXUQbl01vezOtmTUrtFFtiNbvmWmP6sTQwKZs/Sdh4nm0sF7QWQIB3WuxCQtomi
5ID2g7hPy2fVUcYnvAqrnXLrxnUmFUXJoiWrDEel26Xy1KbtnZGHlpkWy/C+DNto8icvWcQp6cu0
CewkMnAqDCfhPJVYBv77eD7X2l4yFKDbQSRAEIncav1qWHC8dNqFVD4rXcQcQY6r10hBayDA+Cwb
vxta4uTfSoEV8sGlqD76iTIXEa0aDLa/zElqm8e0Tpv2sFipWZ7KpczsMy592vD6s8MvxXwehXDs
b9dJEzjj0ogbzg623uELZmvFG4obO0dnY9VpcrOJITmQ0Kwj4xCaVH9BVwcJ7fsLD5vMt5a53qmH
bBxQ+bZkE4Nfp1a6WnUUhMpByoIG1tg4eGDOyfvWmpI/5trNvwhy9Xxn7rYGlFpJ1At+dSxX95kD
olGJMRwJlKoSxy5BS7Obovmtqyw/DJrfp8e76ldquUoSyNSlHxLIAVmRvd3Wdeg2+lgNcdAVonox
MGMxfah8sXWk511+0sZwqN66oWrDFaTjeR37ZaC8b47zkz0vOr4cfYafWilbbn+kKbYg4ALwiTva
XTEYvjrjgHbo0nIyD/2ka2CJNSOOTraXGDh2D65BHQaOj+KXWLkoh6qJMgR0pQTPOVeL6uw5qdI8
idA1OrTQ89Q4St8IutajVznnRsNa8fWBi4I4CQX3H+/L9YxUemm60FjRkJnN+TS62Yj2gGEcQ4z3
dobaWmy6qlSPOdayQHU7+Tl/NFJehR8weXOAEXT5ueuq/CfcRfWQZIr+X3YXtUzKJmhGcbGvtnMI
r8Isol65jlrvHKPKeBdpJu9Nsx2ecFnZkz7cOqM0PKn1E7woR68211Jkag94R7mGqtoeE8OKjnW1
lDuReeOmASeNFJXsUN93p1V0yCPh2fhI6Z0KtUtob9qiaT8iCJJ9enxctj7o96Hkgv6WAEIQQ53Z
RUapNfLuYCpZcXEqxKj+wygwDSgKAJlAROl2FNtepniQjJkob3BHpC5+oYuX7oyycaHRNAR0iPSb
ZDKvcoE8iadcM8soCB18DctMw9ULx7AztFr9qbCb+BK5uXrEMzXZYVNsbXvvFyrPhLOBNujt9/Vq
p8M74oT105wcWo78pRpyHGcyPnfESfHweD7lrl7FOEqXHrwGCS270xzygODyDnWQLDNn5QWna/ec
Uf47z5EmDmio5BBn5z1A4OagGq4HdIX4n3WNqqPZmqeWGwejpoenbFyGQ9/EVoAkjXPEdaO7etRU
d26PjaOAvJOOoY4s1lqe3L+/7U+ntUWoKC16N26pvaszu+Ox6/RflcEzzo8ndXMoeFSgc7nmOeK3
Q2EwZA9uzv1bJol77u0w9wuliN65Yvj7P4zEGw8IORewdYcCK73Ckv5ngWsJ0R+0BAMFGmxV8aPo
w3EPe7wGrso8C4KPtMykEqOj43T7YfMUxVgqx3HQdn3/bOIBe3bMvDB8143sTy32rfXJKhbsucyw
NX+alSGexVIUe+3Z/+eHyOYXh4XWotxhvy1mVAtHVDlq5IkmjGOsiexSh2l/HvW6OsWDp/AGFBiO
J1rlHlDNIiqFfXN6PPkbZ1VGB+4o2HM8wvTbHwGrpxytCT32NuuRUkudvwtDxx/bziwKK7bzHzYw
b09qlNQs6KyuHnt5NZp6WKHUqsj63rGa+gR6Yhf/2YGP3hOm3Ijm7Cb6XFSRKVivmxpTtQjck2vl
mhQjTula2zzNmaoGj2dw66BI8KJUZwUXvL4E50LYvZVD/p0wFh+OFnit65xB6/KHLjF+PB5sc7l4
B6G/I8XO1nCMeFTtqtJhHMbQt6xD2VWsXKjRBUkr7TguvAt2VmxrRCgICG5R6DLxgLrdILXpTNwt
cNhhIqCTj2FXD4whjcJ3uWLP3dHKC2fPT2Zr4SiM0MKXoNA7CKqoFR5q2BEGaZJyDAvTgyRg742y
FcFJy8grqDzc17FDuEW09kjFm1LpAWLYRiIuDYS1Myrz3ZuOLkTuL0ZsXR6v4caGka1m9DVh/EF2
Ws2oN1JcikuVbWml2lOMAdUpM0bHD4EN7CyetrF6tgQuyFYUrGZb/vlvMQbV72X20iEJcKIssEIu
wk4cizLH0r0f9UbBf9IS9hmD9CK5lraliENYtiBj9CUEGqOmqvtJdWP6qFFmVNesL4Yv2H+l9jm1
QkvdSRy2Zub3X7uKiPiqp3nXFmiLABw5mvOAeN3Y6b7DG/b1OQMYCnpLqLVjVLt++OVtSg+KHjX1
n2X4rE7YGFYlrWNDacX7qq/NY9t1/c7Ky5VdJSqSJEUGCbaa1/7q6kF6uRFVQ87glF760o3a7NuK
Fh/6zNAPrp0rRzQwzB8sj3oceq94ebzxtjYDXWSCB7VGeQ3eboahiu1uTKM4sPXSKI9Rk0une6sr
9Es0Yczhz6qDx+zjQTfSUJ4HgKBIdHmVrN/xBYJkADFxU/AUPXmj9VV7tvAg9hcl19hElFi1rB6A
CsavpN7Ii564BYaOI0aVfv25U1SnmQ4GM1Dq0H5fOWpNwy/W8NBsnJ2F3ZpZSDcoS0kwHm2R25l1
ZhusXiF7IWkoU3phaJfCzvSLjTU6Ptxi2TkpW7MKl4JXkZRGuNNcTvsiNUAIpkEcDdG3sc1qAFci
PTWWNjtPSdt7lU/I9M683pViZ/BfRffVPsa0mkSbNx9g13Wpyuq1kK62YGb7OO0hjiqmOObwOOIn
A9GT5hSl1UC/c4jio9Hx5KULEqu63xhu+V6J2/FL1CjAYrNIb8v3UE4b61BHWvjkGH2XvWBD3L14
jdu8RZNX1Q917dbLuXEtrOMfb86Niwa6KTQmIiRW1evNOTWxMFNBdUTU6fTemmst8nssqM6vH8aj
Z8L7hIbRXZUJ2lOGAmEeB+WgzM9uj6hSaTp7IqAb0RPpWCQz2IJoKa/zSbu1lt4e7SKoLVgvRwMG
CrrYSg1CzqQs/PPxN+kbW1DaGALwoXkKgmp1jQ2YPNWZbJaERutGZ6zZp8EHoaV/Sgpz7A92XGOB
zTbt9Musz3WK+R8m3CAtpznHZ9VKlzPfkeTHOZ37vw0035aDOelNfnUqh79gKhQU6HvPDdtLtUTT
C1a26vjeVONo/NTZdpThe4ufx6EXYaQ8oWgruLGGPn9jRn35ArNpETsLuTHFMPkQ0QF6R5FlvV8Q
Qil6pzcKsuWyWA6hGMaLEZlxHfQp/965o9ZUbRnBXF7/RC+eCNzfq4C95GU3LAkI0jAZNEz00i7X
Dn2hNoVfWnnUH2K9K352iZnVzyrUcfVSR0o6+jaetuoBXGnr+srQaD31eQNdxnEparET37emBCIZ
uH5yeoQwVr+xVLVimQbw9mXqsv5q3Z+VaW59K89fqXX5azogjQL7hEcG4ns1VGdWcYyjSx4glKqd
EUPr/gqLsDz0+lL++3h3b30V6tFwPWR3lf7QbUCPZHe7RgImULvKPc+ZYR87dE4OdlZ+fjzS1jHi
fgIgR3kWSd1VsWQMsz5b2iIPqMb8zIvEPXmoT/oqoikvpjcOB6xcsG7U6j2H3o3Y98v9B5UmGxDc
OhkJOytSC4vZrKquPhnz7LydAX+9vn8rVWGoyiD0hWrIKkrkrZmXbdOyPbBruy6ZUp/iCb8vpdf2
lN1ldri6lRiKeiQ3ExCldUqXdGpYaGrKB7lR/BQXY3lobF5kST9rXEBKfMhrtfryePk2NooHAoId
AhzhHu8cdtIAZYA6k8xNCxiqDd+kGoZtlZPsgEg2NorkGWKgRI5xr7PTJbrXEI2zYJyUYQk8rETz
p5hgWh+EMcHuWNJqmt4NQE3tT1Hk6uFeONrIcmQ3hqDMBXMPe+jmplCjSoXAo5rJXyFW790VtZ30
s2bnufBbxy4+I9ZFpRbpv9T+qMw1RJuGjNf2e8tM3utdbleXAUWGN2C8cEuuxygy/TyEXnt6vC4b
m4FHD41JbkSYweuiUuKYeIhndNNqUrJLoU+2X6nZcq0sYznkBfl9mEzDDtl7c4kAafKapL5El+E2
arh1NaqhM2RBj+/tD82r8i9zVY68y834krZd9lwwv1xvqhU8/tytYhIZBqeY65gX83poqkdziRlk
FujOHFd+UkDF9mGq4LSbI8Uujtw0eY6gSFWXB5x4NQObO9eAoj0I5ePjH7N1JqAASOg4ySGNyttp
6EqDt7Nj5ahP2sL1ed/r35PIFNK6Re2mnZXeiGOwZCDJUIuV6Y/8Nb89cXllF3FVcwEB/XOgObQI
MaIvd3z9N5HvUo2Q9LU7HaKIfIXCYc8ouea8AKI1/Fidy1PEvbjzQVvHjGSUgjY0bFkSvf0g3Acz
oXQ2DDYrzC5tUTjJwZhi59uUjbFBv6Avv7z242DhgiMCT0UyR2ZzOyKiwJD2vbQI9BzxdkzZcTdE
erHuLL9aFntntI2iBJkw3U8KyzbhbE1MKU3KgEpIHHEHF1XxvkrRki4LK/uawQGuA7NoXXHoIAjW
L141xpEfhh7w8bmxlPlicxHP1IejITyVo53GJ1uYY3kSpd6FPjYUwnz1gqBYjDSTzDogt61fd3qL
rkmJzGcAnbw5Jd5kPVlZXV85Utn7zuuWnfEspvv2IgNYTncSjA7UoTszD/B0NXWXKg1CpIMPpB3N
IXWxdSiNwbk+XnntviQhS1+yQEoxCprH6n5GOQy/NK3LA4LK3B7jfkCQ3Zay1D4qEurnimf7jzBv
RXVZnCbpDzN0jcmHo5pGcKVFnfmiK2L7Daj06SmfIu9vQExNjxDspMJjiMYxOkJ1tcfjkI7cxju/
X7+fKxoiv/Q1gYnSTL3dus6CBq4jAFAlOJl/CCm3/TmG5HVQPfXFPjShZf7Dw9GDBVV4RKDMMdNP
RZYV87Nd5mgkx/Bpkp2k5/4EI1PD/gYYQ+HtTquc+exxmpNXtVbVn7VEsX1j9LzTUAzal7qfvj2e
hI3hZOWegEuOda85nyjqOOZDksOc4z0So1r+rk8XAE2eTVEHs/U91sz95crRJSsGEOBuYGVSkxCv
ZBbYn6RLPo4xmOxJVf+HsPPYrltX0vATcS3mMCW591aWHBSsCZdtWQQDCGYAfPr+dGd9e9CTM7B9
pB2IQtVff7CI98OUaFC7XcHabP+f/uf/1nk4zRiyE0tEw8pO/X9/06gBFBq2br8eO3c6HenSf/lM
J//PRcoR+3pk/uv4sTJlqKXLQT/335uvWDaVu3d9dr3UcyDOMSqW+mGwSXTKPOuIXGpHe4UWJvnl
rVotJxGZJSmxTdhtLlNn/yCEZfC/ZGnx22qi+nGseiEfomkhS2325D7doSpZl0IPxirWzLOoofT4
9XKpbIXZ2VSvZn9a9NDHeXOQM16YrupJH95cOeN4n2S/Z7d33sIpkk+SW7YGxvOrt7SuxZHHPW1V
Ce3Q+TxwNrPlcOzqwZP1+tta08u77DDmb+Tte4s0ItqHIujQdRS8FdHnOO7hGQhhbHn5OsIiN8Ci
0XlaI2GLI0ts94RTWf/THWT3lrS+evPM0c4X4ffLi0jBtU9ecxxH3s9akwa0VV33D4sYoa43sCEn
T7Ne6HyMyHT9oathJUAEbWQXXrSOWZ1kzmbH33UTgBFaO0XfHVelfxqdTdGpoQ/XF59ktg4bhW6d
7zqHVemdRC5Vl1tk+u52k451byGNB8Gfvc8aJ8dcSR9/qWgdbltT70NX946hKprM9vfSjx1uvHke
sXkaqumHjJyq3lGLmMz9OMyUDVeOP+ngvg0Uu1migI3rU5oTZ+jnazK1IaZ++KnY4gIe1mDod4Po
g83CEN8ywNtLZ49pKbavrJwrA+K0X/Xp3n+Iyt/eWBjTqUjoDM+biwX3len5BzksSz2U7Wp9k+Ow
mBAcBOd+JAtP6KmAQFR/psMYhAV6x/bIt0H278rWGnG3rDVLiylNv2Ns7PUwwqR4naJqnJCYzf2v
FUfXvvDThZ7cctllcNwg7p0IH5FTDpvHO3J59FB1+nnI4FyhmP+oauzXCs+D7AEdv7Z1CU8t60vg
XvNSWeE90MasvyARrcNJjEs3n/a+1nM+k3W35TF2/32RZlj9FnN0LJ+c8ajcoVd8s0s2NHlj1/jO
GbYUql3C4lEqr/MKJpGuaKsx3oo9E803Z5mx/Y3wU97yJJy2265Ne0XYpppf6qnrb9soGC7OIMc/
NohldvE7643lQm5GX2SYEH9rVhW3uTP4uyl4/LuWmEQcXfL5iJJ/3h5UbwdJeTeqNY05oaohG2xw
+6AvV5d75k5Mk4+4pBvDGwFerXJ31Mvt1uBMlndJXX3zDrd5y7hCe2zVm/qH6qr2pxtNx7tw2uUo
okZ4tmj9qv5LEpJw8sbf+6boUFnWuUMMmS2rLhnSq9FbzUvgT8FTNvbBljeq7l5Md0TPWR1uujgm
Gz9sEmZpKZpU/1WhY/182xX45ZymSqDg2gKk/8vYYuCdyMYthdrtlmfq2B3+fMtObbrNFUkTqn3E
oLX2eGdNMrXltqhoKgO7NPYvsj2O8pI1kSgV+7/+ylmn8E6yMns8KpGVEoU6TiaETtoc2mF4FHgU
76pULPdkLvHuK2S/6O9OEM9LaVftP4Z10POfaJhLOR6pLMyhI1HIbBvemm7uP4nNDZAND6PHt2vr
ZOUpHIanyZJqX0S22V5F3S91MZlaHjn5JxyQfTYrztDRMP3pIkKv8opiJsuFhNrqvIo4fondVn8u
cdq/BMPWmdMa72tUZEssniL85eoLfHKEQHaYtroU/RxtULQAAksa/syjy6mrJde141/CpZP1OVAs
kfK9XuZ70/luR6WT+rnyfcCvIaRvzlXSBn8bt6nFyc4YRp27zqZAO2xffgXH0IoyBSojrhUTuOfF
EdVWyCaOXsH35vXUOvWscnSZx6fDnvdLxmbSIz88x74SvD3MRVY78moOGaoLPXUeZhP4snZlzDOT
5Z4zDk9o3Nq3dsjggO3Lups8y9z1va6rifCkQbm/yYtYX3u4FlgYLH733kc2nk41tn5xnukV38ek
4XcVbdN8aSxQm0V5WzXjp26gEJVzFLfytO8mSYopdftHHznANw9VgilWI8RK6JoIXlByg0G6zZaO
z9XqxiuMtH34fXwRTDiOnjOfjnogOtFPSBoMPbm6JUlv61ykiTAvIyodWlMiayPSngYiqju8NfFD
IcXAy4/ZxzgT0BaP33g4juSUOjqBg5M40BfgqWKiGoajvVZuFVWXRY1fir8kbPhQfAPiX0Rd5zsF
LpCePLXa8V+AB9SE2auGoLcpFXwsMsvuUR8hN0wsGpd8kmobyLbs7bfA7ONd1IklycN6htzEFdk9
Wn+2z6HqjmfVTzyrGIXFn2lFH3dSB+00taPzb0zb4fnaz3U6nUNDbF2ejdtqoVViB5o7rQz7u2Da
w+um3sTvWlEWSEcUoitsu0/PSxiI7tzuiFx2YH51gxXPMbH+CZdrMy7eb8IHW+IxRn7Chtt7Q5nf
3Po0zIn+HPcjwFIbYQ9oslwog+6isntEDlVd2s0mF88flqkIqigeCjw/13/RUPVRfoyuEOfWronk
lNXZJyLumQhZqomTH4rbspDQAAVhrg1RoOyg5efWxPtBbyEUWLTqQ5t70ArWwqvnus89PWSPohaY
prg2MoXtCbfKw2Bq3/Z+E//U6Ou9rBKZWlBtJ/5WB67i/EdOOLBx6iMaDFxNIShxsXYT33MebsPy
eKT+thSWlvl75SCHOy/U/ustNlVWGlnRHI/cRD5Yod1S6NQNzrdI9bh147iaX/1Q+QcknLr7Odsj
60+DggCbkyaVPo74DexlYiqeSeWvZrnqUKv9CwZneOqcgUCdSIZSF3Wajl2h22w3pe2+qhZbDPvN
1KqJr1q/be6xqsJWciGuDz5HNO9PHQkS9mIVIv8zVcJ9SkmENzQFnj2pTY7ZAyN8+414C2bfOZwS
WQ6RhepmnS+6BPeNpSIfdT+e3AZjynysXa4dEttEgiFO7zZ3jlOPKl9n1Y+FRmzB/bibkSNKtf83
HGv7hF0a078XCjJjSSU5/KtjHcxH5m31ZYmHKOO8rOaniq26FTZYf7qu5BrEcp/9wzAtU5Urnwpb
kCchdS5Dl8vf6TpsUtIE3kE86/hXn7acMPeYg5uqlenKOwD6zKuZolx4vR7Jz3PErvLaV/E9s1xj
8gQD27EM22BzT0enfL8wYqIuzoGJohKSDjSiHncGnyOSpY+QgEjmSCpRdbmjbTXw+AnnbsGUQubj
tOz8ZbNnj6pnb8c9k5AqXOlM68u+sjNkf9bTeLWkBvwb/WhrUObTxEKnlASV9ovPs1LZrfsg/9ZU
WCUL74eUY/3sRFv2liwul3zdU9O3lpinixaims8zKZlYE8W+N4NQj44ixcbEDg/84LBCiQf1tmfu
PoLcddsVua9iuOpNE/yU89YHzB9eE+Tj7MNpzLbZG87u5IQQuiM4GiVbDcwPXT1Uj2H6FaksQjbF
cJEirC6ZsHrCOq0v9FmwqlnxIHOwgTbIy7YcL9zuz+YPx3w1hML5LqWLSdECUf3Z+yKIFNGMgVre
xtDHc9gR/tUgHcP+DgdYoseM3n5kzTi5Rbem+/vievWdIEvGFt0c9NMVc7LXFkgquEkchp2O9lCG
D3NYDewGU+HdaOt4+iKh3S15n+rtJzYpEa/ajXqCvmzsvndj297ouNJdMSSYlRbrNJrXCdLemgtv
iTVBwIExhdjmfc2xgalGEsd1J07eRiNeZAOTTcmj6g0Fq6T5r+jCHbeirEnanFvGce89ByLILcNB
0uc+tmmMUrsvv09No5Yc6x//L7LziBYkGzCrTqZRnnQ78JCFBLXoHMOP6amG0qhynAeqP8HmrS/H
KGdTGpqPgc/paxKYpZFzudtuBThPTTfnFUtL2DfT1PxY2iN7RLDA/X/EdtbnhTYpzNspq/+uU1D9
Zu3pySJKJ3cv4ioc+bXYCD8o9kgfcxjRYQs3/i4xDJzzwZm7h3p0WcDaITK/CRTCGT7z0EEXoRoX
XVo6rz9h5M2vXw5jzlnTj7w5h7d94tonOzSkW/pVpKVd847u5bfsd96ev9gddBkdwEPFPkaffadv
/jKimc9+7MXCQqDnEQ3lOHdME/uk81aEFOHKRLxgrT1MW3pmDLkAMVXBeg+jIQqLbhj7v4RHzX/D
OuPW6EMM3vJJLEdTrq0TvoUbs1kRmkS/MdBSyChY8CRTyvNdV8uwKazX7KKkzRu/Ph+Jpch69PY9
MvE05sT3MFtG/hG8IxSl83GafTVlF2X9jH5pV29N1eiPaJNQOVrJ6JRDTnEe6dgjxtdt6qvLPklP
59u2Gr7mPpqaE0HzC+IF4IaVW9HYX7LBhC5fk9l1Ci749qYiDIVqM3f2j6Pr5lb5Zmm/DR5UIOXI
+EUgFO/Oo7YZYgQ1ZsEtBujNWKaLrC9pNa9dSd85QmDx7D5e5I49Q25mG9T02ZUaoJ34G5OzDH2O
tTR94VbxF2Asa65xklnmf4Tmpl2u7dEwA4L99aevS/v9cEKz5jHUoK6kRlcPZgqazzhew7aMFqf/
vvtuM5RfD/WtIkuFxn2K3alAV+AT6dAmAG3LCntO0z3+SG28zcWitXELKCEO15/TbR9ddaBJy5xD
RTlDrrka2mzyclqr+blObWqKpMWBInfm2fndc2n8qUys3rugPrJc99lG7Y9UxEQc03V5ofFSyt/o
ZEXbj8ur7ZOoIVbHzMmZe9/+aF3V/IYmM33Df0m+z/HhJReze9NaZJjB1/kS25EbQw6bKsQhE8q/
hA6cSyYchuNOhL+3bV4fgobfmzckgnyYsZM9U/ehK3wE2oCrhrs6KtzJ6Keev/veN07mXGLp2V+V
lNn3al/brKwciFechGnmZg4B8PP/SIRyAa3hem+rQxROvwXQwdIj8kuth+a5o/e9ZDLN3vURh9Tx
bGgj6h029fk4Vtk/PH+mLqcZnOdTNldhf8YXIW2LIBUUVFtp+UrX6N1p/NO3PBwjjzT2xFuWs3Kn
9LepWvsean+9ibwvjzqiW+0H5ZpnJV0jfmEmt4EqCWOwzj0ggI/VRunjlhzTUWAe2/yhP8rC3KbO
cIMoY01AKTYYB+ABU3UtxgMcaZncQ1/aTLdA9m7L7REfc5Ix0Aby0jKZm6uZjDEHUXzkeCex9Ms9
vBVri2ZNG8XFNAFBDU7Nt99O29zniz/0XGeB1emtM2r3eRPz9ojkm2boCKW4o2lmXLOirwdYEstO
IPXuA9g1hxPQF8L063Mx4r9/kpFff3PJDbkafF9918eyOIRZEDuTV15qVKkrkYz5ke56wCAiTZtC
CMvp2JBUAJftvj2loej/HLuXvbvOOrfk7mUeC9npyLZ8T61f52MKSF5s2xj8DNxdvbdrZgg5nVOt
AZ+X0b1mbtw0Hauem4J0O9crBMBynUcptqt1ODJvxPskHlwn66cvq3HhnBEmsu1ABxl9b0XsDWXv
b3jpBgBcNg+9GMOTNjHqI+53YvrqPTm467N0eelaU33XJqiqkiWD/2/h3Tx0mY+eMPH69JtpVsNr
lO2XGtlP3isoWTLvWoayfKkAtfNwzurfK3aOdSHVNHLD1CKdTiNT+z8/0Kko11EprpV1D448GgNk
oQpi8UMVSO7UCYBmOXtfCrub9Zj2R6dvpYAPuGZPYzxvFGjHPQA2kjlYSwe0dTgdkXJ4GNh4e7kr
D/9GbSoOecFV/IaXC2q2tN/lNyf0xD3xICYG0TPqNbHbEhZu3JifuvVrPq/axjfOrJzkBvpx6rFY
2mqDyW2dxDfkmJvPEW82Yh/gz32OoQWWqUMXO2sJHYV+Ze23jzHS25zbtfPv6MzsdpFfUr88a8B4
CjOM5nGmjX0fsnjDp4Zl/HNGXJxgIF9ahR/klr6TW9f/3MlW4Kow2KTCg0yZxbpD7U9ZplrBpK18
7xTKQ8ZIqhL3BwtBZ74eVmbrPKv8+KGPquAGo+HMz9O93t5NHck/dHD+ZyAtuwBBjjDhdGOAkc9Y
JZ2gYzu8+VINjXuLhnScIVZXypSprsffTbDZlBVaVi+YOGTxclqPen7Zwdp8mve6G0/0AkCLyXY0
GEZLMX327uQu7IAq+Xefa8pnD2abljpVDifvMPJp6TzxCUOHGduftv3n4S3m0YZC/+L5CL7HhND9
EaCcXW4W2KFYY1bTu8Qv4r6uVe1fjm6vf1s6xrSYW8seMEsYxvKj89Vrrffh19F57ts+eOOPGa+g
N0cuc3zR8Acf0esnv5umrkZsEW3XlhMI3FAejmcu8NJgFdJk+v8OWOC/FkyM3vrBSFNgdcTgSqfq
f0gLzl/iJBXzzG0cki0NOozzXK/7GYcV9nmdX0EqCbn/3TzDmjnLreyzuYhcY8wlm0FYaFvU+sLi
2v/WJpn6sUVC3XpTk3RXq3RdUXZ4g4SF5jIx+SoClxQUn5zE3Oqw/lk5k63Zw/ntq86EQ9k02g1O
Ss3Rv8FJLHAqK5+3o9lw3BR9M4ZA2507ntj56Jsx1iaB9ZCsL17ti4miVgfJZcBCOs15LqE88+6w
GrCbe0chorw1larYvI7e/gmVkKriWkF+JMsl5Zz5vL62fTzmP+2YGOaFlSnnOhiNjnKr2CPmY9aZ
NKf12N8nVANDjuwlBYtr6WXznq3AkE9jExJsslJhcgkBu2FlsvFgBbXf/1sAGMCzPRcy5rwEwzmE
W+gV4UroemnFjBwXmQilcXJ6RuJjxFUljwAKbalAT2uoJH3/tHUTkdVCy1hx56osK+p2mm+0j70b
L7Hd21ISYH7fTzKLC8Ka3JfKzPHnwvrix1Dv9Bhrx/O5wfSdwQkjFVKeFicjr68fXv0Vs/LcNEnz
vG/BHjwT5BJ+n6CSjcM5HVl6v7KzXv5tk+9Q45d0Ixn1snDXRRfyAMb7zs825plJzndeA5/jCgO+
XZ7srqr3jdpxTWdo5Lkd4VAUfbyqj7CpWnzTqz6d8W+NgZ6JussYndW+PU+LFqCs1Gxx2ZN1u8/W
FS04KfD7p5j018TGgPgtst34ZBsvGXA6mANN89/Kez16/lO3G7c5TQi0mjxVi/1sZRzcKpHYn9Ho
da+SpzTC6XjST9YE82/VTvHLwKIdBK2JGTeHoN2ee+jW6i4hN2dmIuo1Y+Xk0zzv0muBhPY9Ypag
kDbTwwi6OntXvUqDvQOEiWwUAO27Vq0ubKbElzFgwbzUJ7YCQ0KX01o6dxdicHcSs1cxc3lBczOS
/8cfD8So5U5qPLecqa/PrdMFTynIKe0GVJx/GjfQ161bnLeZ1+LlAx7+lr3Q4iFPZFr/SNYgZL3C
iBwUMA7amxVMayzFMn7hgFSZB4xle4UKy9fTqa14OWw1THyDNGIIz65AIPTRe6iV85Dl94rrXLXT
yWQ0lDhyMdFTHKChrXi4VXFTPUQmdE2xW5n9GPRkpisfq1572SUur1/ggjte+Zoh7hT50uynPhjq
18GBJwt8MQPpEKMo4sLF9rUthRXHeuvGdVudTHAkWTkMcbrmzTImulRQMVLaknX4jmLDtizm7QQV
O9F8EF026x8AEWop2qx30w/h9hFbwVTM7s2yeUeUJ9yeoljGgPZsTau+4zDRpl9YDBGGsGwMDlM8
TrKcpJws+CnSjVPgDS4DYFO7uHFlFoLHmbhY4z2RhrND3eSOe/VtlQL+D9GXq+MYBtI9EfJiXvZk
W7NSB8mKgjlmlZWTxKOPR76+yS/WmI1bue7peMulLd/2WQdXWdtPfztuMHG1w8ztzqm2sj3H05Q9
yn2RXclhAUJo/WQSjBlxl52Uh1o0b7aIBrEBYB/PX9ejd13rRiX3LYPC36oPCa+b9uCXWoVVZdt7
w5Ab3FlUkfVoVXCdO7zPaAjpbHLgsDW+eMnor082arbjDdDDLPcHEHh8CmljRF71uv6Hiq+2F4/V
nbyVRB4xEmwikS8KD1L/7E1YYZSAguF0DbW4rc97Mgv1ENqxMnmtj2S41sDpM5NoSFI454ImGDS6
sTcyCBfvjbLFRJONqBCavNHzFud9wx38YNy+iZ6cDOOTIHcya9YT4tH+J11VFV/7wPj1YzztDHZd
Glm/lK46PlQDFPh7+xJvXlYetJUj77K4E43rnQJKXntqavR+xb4SmU7VHaR3ntJ6Yzbl+WGV6mlM
3Bqsg1f+parCG9yo4vU2+2q6n8kNSc3ftne2hRNM8ck7xkc+r6VZzAPeqxulTbntjFdvHwT3iTFx
c8O0K7sCeUQLkK61wDm04saP/6o4GrMLUL6siz5d2I+IqM72E7uJ7EXYzIELOB3+38CGi/neV/Gy
nZTuuoyt6rAu9zrc8S0QWTi5l174vnePwazjXZy2YannkKaiztS56dMEzuySC11h27CyCz33h6c/
xroFB+kqazTNS+Z97vzw/Q4IburOASDm+ozP2NDnHdHL5k5E7R4UI+IEmlsceIKCNz3tb9jzbHce
KYrzBxdJqgs2TYP35FRTGhQiHTPnKaRhGzFnOLb9Iat0ykqS866/eWqb9T3YdBK+eRiAJKfFLCGb
FWV9fdPaVK/3PPPeWjBVjvhyrhyAMlSo4vN9XyL3r8deey7TBij+OtB9P14D4+ImAN+eS2NFf7BQ
p7gcruZoHUUZxY1eLv4GfShHqWL9nz1w0JLLTruAOS7QeTFZZYb7IVmo/T1z61LqeYCQbvCqkXmP
83OfQ4xwb11vbwGZmmC2hT+G2coohCHqTQbQ9nGMlp0yXPRlPTGoVsG5niqc/2rqw343ZBPPDSvt
w5QrrY760X6JJbibGmxwzGY2p1RESHe8zK1qsxMcgNgUlVr3d7879rDIEEIfOQ/YGl/VfdKu56U7
YqaGjHz6kz/sw1rMIVm15UIioT1VOMr5pVjDyb52qfRdlpPhFv+MltFLbjJ2qQyF+BgWgTPwwkm6
W5/nyVQoWoilVsWOqNQUC1nOR9n0+07Y7WrX1dx8+Xjb0hxh055Q0fi8rfhAPyOcWauHTA/Rd344
F6Lizb0sq1688li3DDsL9vgfTE7LA6ZHtb2aOewvcYM/eE6SeOreucK4+jxmmk4i0vSXbOgc2joR
13K8aeuVe7ATzhGXMD4Ott1rEoy2ADadghsyi8IfIeMsbLt2xdAuB5zsBsaEajtelHUnmRO0mFas
EwY2vSrbqurs7m44PrN4WPhi9lbWtwAXbP2XZl3BlNlnxafeCIiH8MwWVtd17+0vwO6iPh+mwl0U
ZUQ8lSNZP/C6o3Q1D8OWOPcRdIr0GvggHnNndBvvNgLreOY2qvZyBVegvoMh/fD5FEDiwi4kECmB
aFj0NsAJf/HlCCDnyUqc16SOZd42DI834xFhAUwIoPcdIJaJwrcZ2pYldpBE8k207yL01FEqfTRV
IeNjXEjGU2FTtgN0nV+jlDS6AduoNk+CfuivZtUs7mPWIZk8y12m7r2LvR0FewchYIXJWoQmByVA
EJ3wVm1xqWTZ1Z9SMyAi2+YFJY9oezBdD6Kv8xBUsM2/RV8GHK/dKoRg97uznD2NbcWYG0K0jn6M
cePu5bbjJ/zRrlU6sRugbPa048A1YLEuz/nkMnNdwhmE8uHwvbYpHXiuwWmNdLZeDXW4bOcMOqD4
sc1mpntABDecjYNx+NjvVl1pwpd/Suynb2cSrefSb9aDJSK0jjIQXjTcJUGrxmsuNQmx0DQgIs26
sBecm2AnrD5o5BvwVhUXzZRWghSYaPvETwa6T9i5+3Q71jMeTDvKj49x9JZHza7rDSm7+Q9M4oL7
r6sNziDDjk+qEGjAz7TOUktSW5hMpT+2ToV1EB2wwfOYHRdkguA8DDgF/sSqBoZ6QvTgv3ZbzHEz
UAP1ydFNCumDioft/ciWRnPa/O/QLZRyC9mBdv9Tve7bCwLTThYza+uk9Ick3s9TyFYeFZlxtknl
ydF2pH277r6P9zUu4jvuxCAyd1Bcm/0ct2p650mlo8MrsAFIzNwBtwycPCsKYk36+uIf6PH7/Zhf
GR7k/jhHmbhDRDzXFzHbPTgrMGFAgb1jTbtkhzfAqhmCqhz9riNoXK8pZJ54BgNcJjdM8ggRmsyN
E+j7hhV9dmk0taTwFjaERSSNb8nSmhneNmdptvPQTeNlhVtVFwG5VOLOZ0cmy2pDIHyV4ocF6dYO
nS1JVt7GQvnWO8q1jtRWsFLgguZWbwLW2OHmFDZK6ntDuhC+6YNOAfKyTjysMDYhDokt4o013nGK
G28NLjYb5l/tMNcPOyJlqC8Nr9vD/1eeD8amFyGm+MHyuociq9KNYbtu1Ks2vf8bz4Puexj143td
eRKixX6Ex9MX0Sa994IdjBWq0oJnDRj3WIBFqSPXGMa+B52fdOe5J9Kwd+EXXg7jDP+8hhN97k21
DmfyDqPowilc05Mvkr0/4xABGWpV1o4X34k7c4lhDizF0tRJdEb4s1Q/942huJzD8OsiGFb3lR/m
zXcrjan3m2zZLLoo5Xh+qYQ+xHlM4yU725bQku9btTfPYRtyZhs1V7+6NFtAKkwYvLPWga/VYg/2
Y7UAgydT6+h9rpGK5BODHDthmhPOOhXpZQFbE0Ul5ulTE+8ry4Yd0APIXwd9Jl6TJywAZkgMabS3
Z7bohiPki8rN3UA18IrU5g6YAtYxCLh0h2ehTPbc2nj8hB0c9vehdRtIyhKFg7+rXhaJEmBpkduM
aNcmXtmPNZqUuIKiRYah2UGof27J13KCjnr7FuvJ/vHg3EhMJVNm09RR0weLuLa5I/yQi76K4yW8
Dey6LG8aXmRyrsjfCi+zoLDc2EFNzQVhHiHE0xLscGN8LZGaVgwwLdCRud6aZP2BBS/PpuPE47tE
s/ZHw7D+5mQ4NhdDjZkMR5HU6KvWYAtQxoke9XNQDzs8qmBr7JWwzq4uzj6Z77vRbH4A9TF/WdnE
Z6WfWnZEtdOvwHKiIRNgHBljIW1ou1xBWNp0yf/qPiElAhVTSBbxD2WuFWfJ2PdP7alhCWUTls5z
zaP3txvMXOeBbw4ftHI30zXkPj4EGogxX4gCkedArJ4oY7OGv5gjoAYAlln5sqlVc3NvO5cRgbNs
r3M0IAof5NFfxGkDbG3vO9U2L0J3fVdOKvPcU5dss3pLpmqI+dICtiUBabjrleutocZBSLp/1kpD
0IF0Hx1Qp/T+Z1mdA9eEqdnWKxhBRCMkUURqeqpJ3SkTv4se3UTM+qMnbzjMt+B/KDuzHTmRKA2/
0CABARFwm5nkVnu5bFf5BpU39p1ge/r56JFG7XSpSq2W+saySSCIOOc//8IYbjuaHUrhvDTiCiZX
K5N97KR4yPp46+HCJ+r6y2jjaL1vx5akXDajTAT8P2c+QqtWch5brOeuKfoR3WmyPFtxGpYHnHzx
OIOe5/RByEIF3oVR/znNI1PdNDKM4CREvRUFU9yDlZu+Ic+zoWtAoVg1ObOadq1MMb90t0S+QQyJ
EJgDokZmCPOIQUt5KnOiX3ZD6UXTDo5bHEMnqYGrhjrqScmtPVBAq1LGl7ks6Jh4XC+m4RGgq2vk
YkzwGfPupiFmHASn0oTswNZMoGfEW94tOlftMWGI/rp0CTCZAiMeqN+ijAojiZunYUj84TTFk/VL
drEMgxac+yFdOshEnJExCopayXUMWegA+bVEOjLFzo65ofvUQJuRAdKF8Beeg3BwVrOc+0XaRXrw
w8JUZ/bNIdtRZgubs6Fu6HzdxYQrRN8e7yPKRe/g8uJ/mzyvhrq2V8khh5Ccv3Ytjvgbag1mz5tE
lfYR+D86o4A39AnxqJ+tfJel3spioo+3gRqbx0qCmm/s0gPM61LPmq7YN9Nx6/q1F3irRmzTMzmw
ji4GrcWBhihG1RdlcX6GoZxNkC/dDgG6AlHbs8LL7MaCSFrwBYJmBAjzw3PZzu1N3PP694vU5ieG
ZMOj7wn/WwvTAjwfR6DKBIc2WTwQEs3fSesb2aZngBnvGPhYYp/5E0MM0PYc5tcE4K2bpH1Uo2OO
O9JxJqSbuqy9TQ9BboSg3I12ALqeMdyzEhueOFh8cpWRXdIii7P6iIE9+NWzKkVlXCeCCmDnN4x7
t46ZYUtnx7axPMDNAGHrm9CXuzE33Zscrlf8OFf84pS86qLTW9gnyU3eT1Z5J5axZZjXzbF/EEaS
rI75nfVoorfEhM9I7Omh8asIkbBZ97+mqk/Hqwmst7qjFplX7wIvpBAuzco8MGKlDnFk39j3IFBV
Tz6yhH3TdF76terGzNmI0HbbpwWclzoqi8CAQ0oI46vVNMZwPecWU7gFEYl7C8yVD3tSA1zns1Hl
i9hB35qAiGUivLU7GdFoQE6Kdx0VbbLJxrQ3eEy1f5/SmAFTMwA1jxCX/RcByzvd99ph3fh+PkFZ
FGL+oQd/5gzMGkbMEYwZFlXYR7+NuvWHx0gYzOQQGBXi3om9GbYooNB4vwg9fIM4m7VQV2HobZph
kcXB6SE9BVHvGx3uzXPXbatJDfeLJqGaCjasXnoqoAidSWW8EFBMlZi7NuolXxTD+OSh9+h/SMBf
KOPO2COCqZZ6+rQQEGLe9wBDUCNs7TjNMRkHDqgI5tuDrWbHAe9w/a+llZuvjd+qLwJGvl77u+al
iPLU/2SHKSRxeylS/3o06yi/nxaxIlNe4jUHG3otXF4BZ3hb2wx1H5YEBOm6bZvGv7ZqxRzB6Yfs
k4ueVN4avbbTA6VPaAd2xsCERCJ/MMCzjLClo5VRMl2nLrhTMGo5/PA5aodtF9c1W3VXmSWBrw0t
fmhZHRg/Pm93KdzDYiOTWkOzKOmA72eAomqHp1cZbqg0CjJa6yUfNtBfW1wwiZ4Do59W1wIaroGq
pV7IN257D4pe7yxhv1XtXAF5VbYW24jnjkWVbsaK6kJ69dZkw11rV/SBu2pmxg2AD1fyHPIJ+ts5
AavcZk3hVdQvdVNuYyyH2R782mx/L1Mq7HjlQes5aH3btbcW8PdLko35uEHrKexAq1g5N11b8R6d
DpPmG/wroErXvl13TzlY7LKfySJZV6MP+IYCI823i+zKfO9ASZmhXK5tDY4dcJ84rzkEB+k+WzWA
0pYS1yoOmdHV7dU4ZMmT1dZFtx26dDZ2eoKNy+RVwE12wKnvFpI2jD2h5oUIyjqK6vNoNWl85Xj1
QKUqBriYPBrqzzIZ59sScwSsvJq8wkV1SquUbrMrO2pufz6j+0jzZ5TN6ogzqH5sRAxNaGrq+nV0
Vf6bmaP3RAoN0Le2Q2j2BJ3e2Kab3eUonO/HsurbYGIiAZNTz/ZjTiHMbJux9qMzcAgxu8TqiNpo
bPttmNvQnE3dDfux7IR/DRxpqZ324u4bX0PDUUrrzwjcGklvqKhCXwpvGBBFzC20tzlyvd/R5NtR
kCZdNm0hwHX10Y8b8bswoLEGMoc8QQdJth4WuU1aS+bO2fRdQ/X/OnWcEevsWnZ7Z2ky886a2ee3
jCvs9iQSHS6HDGr6C2woxA72XHhPFgnH7V0NGa8HqlLWCL7ihdWd9mY26c4bsKsbJs99jZMsVQcg
DqZiVdQlZ6FmH/ECTvX5kUO9h2KqIjMgP7AtArirkOQ6tJZXS70wiUjxiozPheVbD1XfVcewrCAu
2U3ITc3JGFLIVKZz9lTBLivaqnsZCsM29ypO2d9p2Nlk+ZF0R1mSy+bV4kD5PMWya7cxNjgiMN1Y
eMciocAPUD05NVVO6eIBFUaVQt9SwyBL5Vj8mHJPf51no9FnQ5njKeujwXmsLbeenU1YaPtnpBRT
NKe0gfxHPMNehsUG7WvwaDb2C9vXDjp5WqLBrRt/v2iX9gukdoqLvWVMVoJgYdT3sWGUP/H3oB2e
TbP9ViV5Wu0hZsFOTocBIL8i692lSi/NrwSldfETqpvxM30KCrrJm/3dvHB6wpEQJlqaltN4pmD/
TrDhOO2MSrOdEYcNGcsUHmTngg7zNoVh+RkLAYZrThM3PxTMtH7jZX59pURFZrYXarCcbsmSK5AP
VhH+tlO39WLb/UZMePplTrxEbTrGI/GmnSF1oLROlmHj5HEC62odFV57JM1MgRV2VJeqt+CFI7GG
uDEKwwZA6Wa8vnp8M56cpYiYUsCK+KE02uaTGsYF1bS5yHavbGjh29CcRHMQFGvhOsX3k+3A2CJo
jJgaDL/66kfC5xif+xKRGlCibec7YxRss9qoHNAqbii9LgoGGPD2G5gk8Aehy5c2bUGQd57RBbUf
Tbf4JI3y+8KTxFWFutG8qpVToIlKtT3s48TXIpCjmLNjrian4Xm57BT5kvfoe4Z4SnY0N7jVbybK
SZaDyeQDSL6uvuG0hcSLVyGSHZPQlV5Um/53s4ZntYEnnie3i9nlTWBIDyYXdYnj8HCdkh26bIZQ
71ukMd3RM4DYGdwucGTb3mLNdTBdux35IZUPv2aG0JtQhCPTiwgNC/DvtiGyxP1tRg93o1TfRTsV
95G6lmK2vosJp2LmqMPoHMCVpvnQJf5Yv2ad6uxtMsCIP6/csHpHCAYQCAifN+ykEaHposDwvGNn
jWl6szRW9YMWeX5kV8uSA7qZ5MbopK4P4xQl7hWUcP8JM6rkR9nrGUszOM0OJOCyJeyrKpOYth7D
7k2hBg5oOFRlQm8CyXSLtADxEcPaCIypolnc449GeF+TCA5oaHfuQoT20Dv3yKisZB/afXqN6fLS
Bx0Fb3bb0WfsSy1w2fKNpmXPJPDwN5E9TnqGZjg8+06Y3Dr0G7TMUdb/iqSpnmuByOrW88e2Oi6t
2T+ofBLZiwkOsXxeomEsjl4/Rz1rFM3IrlTN4FMoZKo7pZHihGELtD5PFh6329zJ2eso+dl8OQc1
LqL0Th3es1bpHIxRO8YOZUL5CHyd/K6MwfhRQ9qju9PMDiEK6uLVKErqRJIAG7K8q04mgRvnGUVU
OsUBOarrgMsTCXQkatrrFlyh3DUmpFyU7CJzgsxShgtmv6jv5RQzqrMGdEHUME227KYSTWmQqwT2
4IDpmjhKA77IIdWL/aI0/KmdBQ07P5hShd/lyE9tdajxN2L6dodGBGKVniDBrN43MHf6opz7kwvy
vc/kPDXwG1hLBfK3sv0ap4NhHyEt4jfYCnecDg3QZ8OmUHivKIbFA2QK+zt7+yBX5lQW7cEam/iT
FZu6hsnPSd0/xNlYMb+BUxoGaTHNI4eQm2RHy45sqm0502JCai+rnQE4/lw1saMPYqbhYoIVVcVN
bBOZgpIvrPS9Gbt1txuaebjOhqyEXQoVkgZKMPe7QWZRmZBgk4VRfyFqciSdPtHT0bBAtzcArNbR
rnNpwuqa0PIg0ejSHfY/5ZWblo1zR8JE3O6lsYIx3eAn9/yg8husYp7PZmEqRtU2WzHAArnK9ScR
Tow89DL0kHoxsEcDM1Zzd05V5ReBb8JHy1DXwbzHmtw7sMeZw9GIoatChfA7dkew8ifo6DNVtNvY
0U3U6rK/Hf1l0age1QJXwUT8wOCiR+HSaYT1h6INQ/XIjyqBbxHqhNsxNMXnsGKMu62thKZXxbEf
Qr0r2Yz9GILgbGpE5gNkgevQNly1L5E4XGUZi/5BmfgkHenWoePTaUGZk41lhM95Nmng0LIaf7vQ
DpYTzVc7HQyGuuIMOZ5yU5aZ2ENsz1lIaZLd6Moa4aLCiH9CKwXXi3Va5Y+UoP4PCI4ZKmEV6WaL
gMumb8UONH6STRy9wipS877GuNOlnyCJD32Wo+x9U/zTfOKLJ/jugNx/2GPdjhvYs+kNSFGbnMl1
KIbtVGTd78mOAbmBhGD5N1gEsoCakredUL4ve9PV9XKu+JSjXe4kyX0SFSl6DMWn/IXTuYT5Dw8g
uonhRntnaOSJ2OkM8SnUSIa2u3Dum6siF2m4BcfzvjZYTGUHlILUM7rI0vqkWiuLz5adVGRpUmIg
x2HAhFcmQefJJgqZcm/b3Onqr2OV8ZXZdoqFJeZohB64pdn3AWC3l99By8VbX04zWpTZrqM7guIq
Tt0hnwJmAE4YFOkIwl0bwvtMinoF/6SZx/CGjwxCxdrSfTIjx9LHfPGoXELlsUVIF1mSRNrr7Tqr
4+j3RV3Jaz0pRAYKMIDN1xrVzZjJ5TlpXdhxHZi8vy1EyMzNz0w6Gzsd5vuC6/BU0CUkfMA1/Qg4
dJlsTcgCbiDI2RiDQqACDErLMUx2WNC9jW7hVW1lZDvZAfJN5u3txCucw2QwKsWBq2wPppdApm26
WSRHR4aJsx+SWKxsMTe96/sxrGC0ZbK+W4o2KR/4fit5Ci1jnE7IJgCNc0ffxQrd7Laq4wF6KA+R
ihyzKtusLX2DH9Dknf26LW+jGfn6yZ/xGIHski10EsnswXUJ098Lutb2xHCTJgpgyk/M+8JwvXqD
oVrmsNrSJd8VfexWu5Yh6veuYHAfqM6o2m2jQJIosZbooUMFML02vSDmIqFiy4IQKog81APDrmM9
tIrKkTCE34IjEkWHIo1pZ0o7LQ+DdobxvreqTCLly+cvasS1n0vIwkOeINorr5oi82D2sFw3eomY
TmDwwMZeRqgTQaMaTp4ig/iymTJp8UPDlLEHEF0OOdk05E8/VlG7jewpTrZeOzdWUGBgfZp8ts8t
3EpMTV2q5Zbza2q7z90QLZIxFVlKFUWTgyAr0vPnLgu9h4gJj0XpAIF/Zzo9Cd4WNCTYzVWMyLnE
rBkNR+5248YNVfPKJIShvV/6gk7WiSEW8nASkAvqwuwIddzKAluoBcBGaidhCIaEOMAsJ1J7q2UE
cJohzgBdlZBNKcEyswMShEy3a9SYGNs06zjbQnwendO0QB8/ulPh/WTygPQKUCiNAjE1kwiWqpg/
8xUzTUR6OW88a66sgyhxnsU+YXCeGtiG1XXlj3N/jhp3+MIHvubxDToKCr+qfopezL8h5yboxRpj
hgHmUTxLDb+TQ8ND7VSnRRKYftUz70ZC5x+MqVva7RSF4RK0QtBFsdzvKxhRvxmh+zsYf6vyCHy6
fV7mYUn5cZJaeKTdQEgyRM0dM6qG8nCC4XKich896vK29TZVuLDrCR9Dhy1Cm7IKiOxwYbusDc9u
ijGB31DUzl8H3+0/icbqXqZCzcccU6Lk3IBWXyl80VbJ6ojUJic2Bdauwu0fZCtMrxsYb8923Hol
pWVl1ZCu2bhZ8qqZAhysQnBNwlXU0RsNL9vNIkYI5I/4bMQeVIdDDa0PAwej8eAjeFF5TyxY84K5
bfyYzJnxYumS8U6hOE2uccLKRQBcObhbaO7etUonZCPk6zjQnkwi/ESmoEcUoT0e1xkokz0o9qDr
8OluOmeqv5uEHY+BnhxsB7BPQCGuvCqSh4m0Dh9cEILRYz9LnwaPs2dDs+R/6WDeJahkQi0xFQrd
JxfucnoAS5ieVLE0X6WTETIlrCp+7dn1piAHhf7eGPC7NlCKo+mAB735ypLAJ5Q2xaQvUuN0h52E
s/rjLa5DakibZUHn6667J9WlhUItFuuHbJaSboRpXLmrFN7Zu2hR9acErx8RNLWO7hMMo35ymCu5
M3Q+27TTloBHW+b595J53QThvFH0NcvowKkTGYOtdqggDy2CYn6pUajChPUy96hsmrNtDMseCMnG
cXkjW9wotrYVM9dwpsjHkSLBvKhnTKMPWVQNIcf8KJ/JXR9Rs4jCvYtURC9kpb54HkJlM/2v1PSQ
JnmUX0loK7+lGpLnzqj5lgu+rX+A0kXv8Lcr1BYjpPiLqqp0ODbJgjpDRco/Gr6wx1vUYKR6Df6k
YU/aiZjPnoRjSvE4gIlUGYmlm6yf5Ms8TrAEJu334SFjKn1lIdFL9jVZKSalUbeCx8gfncNiLPO1
bvpRn2wEd/5OZjSt6AtHX10xK+0KPsKGX2HoCjgaVWaaMQnFQWLnWn1a35ZRiKEFq9f8nLFblAcI
WiQ7GSKbu8dM6vQ+6+blh4W24TRZaCjXMTnx8/1QNREZ8bO7IEXygK39UPr21qmpAk6lbBwTIoqB
w5yTxFl0cHFiYCbvOlW0mxzqywO4fGx9m7ppfKqcwej2SBjlzdJHRXuQGEC8JJrOApC1Lh6hb5bj
ZnR5cCwDfAm2nJh4a4yhXB6rXLvzBiBhhqvbGriuRZaEy6KNmZaHbn+OjhFIZWCbEwP+NCksh8Jl
aH72tkeT0MMs6Df9KCeHbmcJHwpdCGMvkAv8MPNcyJMz2uKXXmq3AFqR5n24ZAUE+8rTz2tgdAc7
rK0pFZzSd88LtEqC3fEIuStxqnKQ9UcsrdUC5a7xIewHcz24yx6VeQlFFhnNxsV69HVEOQ+K7rnd
qy+L2Dhp8LZPDcKEdIMWOrntoQ+nDIVq594CG2fBzYLhgD1XSXiD8DBB4Jm1/l1n5fl0QJBJ+q69
jmjg0jSfDKsHqTJL248Dt88bviSj7fWdP0ZTFMxjToZYh+V7dWSnovjyC4skX1ZmTmbQ5GU5S0th
IpKUsEjiiHEZm1LviUNtOy5Mnn/AomKVhAJzcGJtZ4TdV241DSy+AjoTNVTMaAbzFg0n0GKI9T1r
Y/8u5aTDFoYz5ZtE19WekziM7MCYFFAE2MQoAoW5SLJDc6se7XCx4LqLOi7IqWjVfR83bPidpt4z
igZZLF44NVs5Bok+YwI/j8RuycIawM2u1d5kUAXZqYyFu9UMYwAkTbN6pF6jphsr00Lj1rFjHRZX
zHe5xXa6GWbmaqObJms13QJAL4NMAcmqJN4mEwTgzRCSonQlajPvVh0KVeV32hulsAJx7TueM8eK
65pEhSGknx8cjLi+hlXT4boQCwj4S8Jmsseuq2/PJs3MYzSqDP29WyeQhVBSDZsqhYd+AwIBJhZV
nfMl9LLwvo+W8MZkdBNeOZVc1BazDWMMfH+0is0yW3KGveNgnDb1ZvGb2MH6xYh1+GWGNbqcViuu
30xDEpLMSjgRG69fBuzAmxiYzAr94hpfaPZf4Qzxd4yMYnXATY6UxHnOZ0knhB/CyVB1cxfGjQUk
L+nBArdl9sdriEsETK4MxVEZsOcR4qM823lt0zKUqDxr55QFRFdSBt0jczJmF/Bk0nDnLMqDxQbF
mdCNLNflI2IHfT+nengQRdWxY8Nk76Dhx9PX1llbFYQjwxkTBghkXlao8YrtLjQ/sRpRUMhZlAPc
Nde1gigEN0EBCpFtQ4+6Ou6b/XgVehOkSddwsclkmldspRdZZrTJyFb61TByX8lrSIw3oPjDi7Y8
qN+0LO1j3Ndw9bHBuap6mbhBODOTw7ApQogWiij5GTXamnZwxfF8Wc0y7M0CByTcu0AwPU4Bwv/q
hnb8BY/26lM2JXw4iVP2x1lWpslcJnauUOZE9iZl0eD5T+mTBm4msJOYE9M/VH4qrhnT9iUx3ODe
d6XOYeeAXLtPve8N3abWouVDgAgUgixEHJ4OlWR3u4RJ428iXKrcbWeVq3w7osQJjMhKn2WXNsu+
YfKi7/mp02PLOYUjv9H4gKnSFX2woDOAWMkxJnlcLiPPwlm6L3g9MQ7Kc6/+0fmDajdWJD1OjVwj
2YDVAYnEaXuj30RrKsI2FWGRHFpzqhkb6JbMDoAh0d3ai588gf1L95aFmGMWaksdBlbjcrwxDWCW
Hmlo1uCXbhMFZjZiBcNfHZoA32MMC1K14IGHkBF3f54tYiuQJDBYPB1UumuHsU/3HV62Mb1WPNza
9mCu7gFefLMswvA+RaEzPxXrxwhSkdLw1pUvn0woIfgauHV2FbVeLrDW8bvngSnodCgQ198WnA3k
qJXkwUbMoSpOCT1+6/GE/oVVgnPtGIWDp5HyQm8bObCnz0jYTKyb62o6YUvkntuWrMUNihZoEgtF
FuuVlt/9ZoGNfrWgalJBQUIC24RfqT5JOxd1MLSDxOKGs3nboS464UAxNAf+LM423TgxL8htWZs7
gaSo2HuOnr/lagTkXobYj3Y2zXDxDXzWC9D2ruiOaCmh6fQMcYRaqM+DGICUDK9xKVGU678yTrNz
1PdWvJ4P2EIjlMhH8YQFm/lp6uz8h8E6eemKqbqJnWhe9SIhO6gbzuUPFPrmKk22QM583Ot+xYVB
ih0DGTltZs6vK5+VPl/lTpHfG1maudsFgnC6cRXcg2csMSJkbgQQI0vDlxkIf6Fp5Jxh+rzrp3p8
nNJ06R8r5ncIpvy2/1IAT0ISxYH+GcrF6B3gk4kGWlDJTkkapHI3TUMPehzNyui+MSk3y609Jk19
DcRRnStKreXQwpOxg9iMDLQMcLpw5ymm+IGSxP5mRSGFaLnAI4G83cOGW8y06fHRIfJh0zBoqkCY
RZ0elsWfkZKVOXV0LU2fNReXDhUzG+C0L+jm2AWqzqrv/NLJblHRtOn1WOcu3CCzgIWVRaKENpw6
UeACK9dUk8M6GG2wX3zA/gzNumslXnmCNiPFFqJW+Ir1VpTe19pt0z0ZGHYZtLY/Qs/07OaW5Oam
2ViJya9GYWPbZ9uDBw5d28sPuVXk8RmstKKEI5cIxnzZzeZz79XGTxrzkqc7VuphloUDCXNOW7nB
L1Inn5po6fYimmYd5PZE87/YQwcVVoTVHppdem9hcYRHVFXVy23SNIK8WTQ2JL/Bw42K2/+BIyiN
PunHk/SG+IwvZ61uBjsJ/c2i5sna/Y8ditaBHluclnAgIssqyrrEa8cp82DEDnjaQ0c3K/6pBZZC
ldbzsW7nUgW55sSaNS8OxUQ2fmDr+YaDqKTAwVcTW1falfXP/+WJyzR0ZuZT6xNO0SbxhpWAKAKT
16bl/MgV+i27REX+mSfxoOS/CwfRdLUJRcqjTxp/hF2I21GQSNu7nXGF2QIWqW9GuNBa+NSBDLkh
o1UU5igAU/GB7eZbDpFKkBnPhEiRx3ThBWqwpEHOTH3q1NLvNUaY+GMnw+F9t803zC+lwhXOs8Ua
5yAufCiNCER3piM56bD9xAuMvoqYtpG/YJyAEuinmhwl9vsXtd58yjjfWzCbSQ26DDMp0T6OIfjj
aRwG6x5eg3dwbMvYOsxm9lRdWBZBuAmKTi67esyaDamm/rYeq4/SeN9aWvh1/f8PWc1I/7W0sFlq
VSt5yENRYLsH78rzrOQKnejwQTbrm68T/gZJUKuj+1/WrnKSuXJafZKMkg/CE+6txC/uA7PqN6+i
HMXTEgKm28XrHCCsaKsTdLDEsgJUOe6xGls3eP/9vblo/nWVC0ts0UcSWtakTzVq6BPRFFHgMSj6
igVXeU5bmJXUfMMH38Mbr4qsH5P0UstUBApf3BrJ8T6Yo6NPCiPEgBF+f6uzMcS1Db3f+/f3xlOE
HArNRsJfwqb+wvlc47IEQSTVJxLqbISzvfT2cCeZo//X69isBlMQe2PhQXu52cQl2zmsFlZf2onb
arHhji5T9MGa+NtQl6tQRgpHIY78y2oWl0YY4i4rL8Rnce9Vjf059CdjOi9Jap+ABEP7g0z29f3/
6TlLEJXpECFgKpzjL9e6TcaJwoioO1Ei6C+xS5thpHkWTKWM8FJeTf4zWWH7Ftr2B463/yR0XFxb
kZbgS8zGCVpV67v99xfNAAZFWLKc+sGQ1imD+YvnkmP4NMB1aVenQUFEPLWaeuzIgEA2tCmWe9Ya
ncI+M/2GvipETMy4HsMWN1dzsUUcEbrHEh0tfIICA1CGrp4fnQvlMpCv4XtvcrT4RUAOFJTZArMT
qIP54jypdhH1B9vn38sTe2sOBgcKjUNozUXsoOXnVZIk9nyKvUw+4RAFpWGJzYf3F+ff39t6lXW9
sEOTinTxvbWZkTmMN2amVvgLxMbYb40htk9jvXSH9y/15g350vd8B+9E/Jj+fGcmGtXFixSXIig7
yBxA2pVL+MFX/dYNkW5BdJyQjgRz//MqOEf5bes7pAvCLtrOnYvnwUJTh4jho5jBNz4AQE4TmJWu
RzGg+/NSkJ1LBIzedIpokKpNXowYQ+lx9TLCudCOr/FXjV9HX8PDtXNjjj/YWNZ//+Ij8Li85Si0
qowILjYwgNW00E4znYBLDNDEgtFtNcLbA3G4ahoz3UlRfZQ+/sbz9QADXSLK2GaIbP7zpuuwTlLV
t/MpNRKyPOSYB6rVYyDwu/nvr5JLrQEJDtEdJEj+ealIprjHZ6zN1JmeHXvS6LwY+0rhFB9c6c0n
+a8rXSyavjHwjtHFfOopQh+hccnb0q9mtDL2cGqwN2E868n9+9/Dmxf1GSwKEnRMKo4/bw9lHA20
h8Kjg8fxnS8m+lHUNC9eiYS3sLT9OjOE/f7+Rd96fQ5nnsNDdTzz0igcAVvEfCcbTxGil3NToLYy
HCQQoNXtBw/1rUt50nYg5/mWjRXhn/eH6TQt6lhPp9HBDXx0GtRIyfBLT6P/wUn0xpOER2G6TEA4
Cwif+vNKzexU5WDJ8ZR2Q3+PfajYz6SGfGbK21x7YQSfMTF/vP8g37wmGUGozzgDoWr+ec1kBlG0
1knpAE+4YADc5Vc53vK7ZMIxCXMAE9+fGXq5c3z/wn8f9MKyOA8IojXlmuzx54WhxZUZhkgNh54b
o6Nm7p4TfvGzKnT1S+BOEn3wHv/et7mgY7qcsyR8yMu0rJYPb4ztrsHE3ujoGTGRK7Kk++Advn0V
SlqKZ5u9+2K1WF2JrePUN6eimmCS+PD4H/xU2h/czN+LkpshhNbjaLX/fm0W0KkzhH17akeMzCDy
dMtBgieOuxjb4t/vv6o3LibX05s4Lrx8Xe/iVTHomlWTxP0Jpx3jqid3cB9PYXE7m/VHSUvrEv/z
LBDSJsuXpbimKVxGcvmj6zJQCLtTXXdN/xOjZrooW8/5Lc6E0KgH5pDDGdVPeE90UU6na3HUv3+7
b7xC3I/4/DjbSYG7bEuwflzCDEj15IaxvjZ7DfMFAdKX96/y1kOlWvHp5ggOci9PPS9ZKnKlKn2K
Czveh0vxioa3CJQD/fj9K73xpa3fNinfiubVvrwfhgtjbE2qPcl0MQ968qIUDBsXaMbPgz7gtdr/
96xpekISfE1aII6+yzOhrkhREHgUnMzWmO45DbATkot/ZSPR3b9/d/8UkBdLhgOcc4dPeqWyrjvc
v2popH8xlBjckBzEoMV5TaprGZ6j19kgs3DOndtWvxDJjq+kENgB+6D5ZOPv/cF+9sb7ZMHYNtkj
grrt8kSC5DzZjb1SGKD3PmFay8TSSzrjOBfw7d+/5zfeqC9wGmY7Iw6JY/DPW1aqyKVOEn1KIHpd
GWPtfg4bXaAA7ACK8H8kHGb3Xy/pwChn63TgqpAgdLEHQNopyzxJuxPZElg6uDJgDNvtTPzOt+WI
dv39y/39DXI50hdJVTEZI6qLSmYZgbvi3mtPsRXrE84XyD651w+u8vc74yqUvWtSmQlWd/EccyjG
TjiG7Snp/eUWnx3vkEc+POvV4+X9G7q8FG/KVBKsjpNHEpd1cS4YjYNlvzaYpbdDc+4q0UFaVdU+
cpP/WrD8cyk+duFhNuj/ldXIAAZCWZubJyJEyiNFyzNKwnGVaUUfPL/Lt3R5pXWd/uvTs7ByyLK+
Ipkirsf9qEO5cwx8PN5/dJdnwnoVNDUmbbpF13XZnwzpbHFSaOtkUY1gterKL0L46kTNroKht9IA
O0j/hrCULpgwN/zgY3vjJonoEnzbFnUKrdifN5mRkUxoEV6RNvyLc2l4+pisuoP3b/Lyk+YmKYfI
JiH6BnzTvFiKuHhJJ2FnOZWZi1i9QJia4N9JgEwCwZscmP8Y6bNe7/9qFJs1iS7nz7vSi0E1FBrm
icGgOWyLJUuf21ZhRPf+fb2x7nly1EEehBnzr5NggPgzG6W0kbMQ3oqMOl0wV+oBchHd4HTwweXe
eFmQUHmAwGE++rCLw8CtGijkSBFom11USU2aXvNy1en9mxLr0/n3mcPTY6On7bBNRQLe5cZh9zKl
mYWQxxff+V+SqowBOJyqe2pq439JO6/duJE2TF8RAbKYTzupqWBLsiyHE8KWx8y5GK9+H/pg12IT
TfhfzIEHM4CrWfELbwAO5mDrFlFTCcJTbjQjtheVEDy3E/KYQFk7sVeCSEP6xGnt6BS4an1mb2vN
vnZcwM7VFI7YH3CtwlOnn/dU1LlUDijrWI8TsB1KN6miGyerTyL3G4rMY/M9LEUHFBtqgaAphsPJ
7eCrSbtHSiYP99jzqMDIAX+OG+/v2gI7WLRpKj0Pm4LF+400BAIBGuRKvVB1Ym+CgLiLlbSgmAD7
7Pq0r5wRyqZMOx7uK6WkOEbSAiH5yVOHsPtiY13jwU/rD63Rlv8NY7dhszy/MYtF1mkd6ByUuT6y
TBicum/zSWU4/PkQGJqC7DcOk87nAIuKPaq34iMqH1g+ZxiVXP/QP8HfxdAmqQoZC2XQ5WubpUHc
VBXIK2q7gXlX5kb0FTyE+9wpjjmbrDqI2YVt8HFqleqryNrqBMTfeqn8QnzpZZd97CgZHq//qpWV
/lP/BazOpFyU67NB04IoMfA/DRvzHNSyuUUBpPgMmC7emID1oWht0X215rre+03lGhPaBorFSksV
sciiBq1jRvlDoQAw+R++aq7SC4pA3O+LhznrRIWhOq8lkibQmFDHlodUCcNnKOjy8fpYKxtYn/Mn
ixK3gcP04rOqkRAkbpzJAx8wJa8Bsd3nATDBQ5siD/QmxKhsPF6rI0JtnCtPOn8sRgyVLAq0JJ88
rS9tSPdoSQKAw+KlDajDpsGWJfWynMDFyDupm3QJiNou8remU0q7SuToJWEgDoOABtmVIKmAZ2SA
RoM31dWtf4y8/4zJnuQiJuKh/bjYLCGQziwwuYBzu3gGHALBEzTwTdGn0f/nUPPz81fAIwv610Hn
jN4knDg65rgOPGUJ2KCdkqpi3Niaq5Np4ilrWzpmhsuYAI1gywmBgXhu02t3Pcr+N62Rpr9nHP05
mMryFUHccmOPrh09AaHLoIdNW2n5tM2gvLJvqVaa8I8+DCgL3siyjhBGgtR9/TisXbCU7R0GMxzL
Xp7yuKkhfufuAG9f0KQIiuoMY1GDOZmgAdYT/eCHhT0pWNyNKs3WyPOx+XsdUT2NlTHnI0Em7qvM
Bv3kjqiJDrl7Ngat/dWFDZiC2iryjaG1tbHnHi6HDU9bZ/msVGbZ0YBPWNWurgtecul3IBrHqDug
Dxw7ezxGwuGQkxb1ewu0sTdCcY3R3vfdWxS1HG2nwgUI905uBGhbQ5dGGHIcfGdXm1WDS9EkeojS
PUJAx+sLtrY3qAIR/NCXMC4i8SzMfG1E+MyrUic99a5iH9ASSIkeVWdj769dXAQUqiCO495a5ktq
h7az0U+T19XVeAqKsDnjk1Mc1GCc7tELGW+uf9raWUMzkDYgQb5Jqff9jgAZrAcBqq9e5/quOBmt
3j6AbfGDx04vhONl/iwzoSWNfL4+8J9+0fKtBzECE4Gnnkh5MbIV8M6pKF54hTKIErGJyPhRu9i/
eNKunPrGAAfhnLDoSqJjXychcgcVTBhwloP5tUdHIf8IASURaMpHMJv8wuidQ4lVG8aW6A0kpwYa
uHouqi7+nKGJNovn+GULlyOsg1vg+NPnGOVRMEqjaQEhBb1mfJcBzOw99CT5NslpQkDCASJ0gEhT
vYx9bKPK7FQDAP0W7bs7ZHR0DIOuT8zKDqBai1qYy2tClL241oc4R/Vvvh04L7OgWamlyl2chP13
4LZxemraNqpO/z6mZlMio85PyX8Zd5WYSYSdVKjAFyo6MlWZj2w7boYjgFdfg7faUfT4X8akA22Y
rk5JdxGA1AHV4aFmzNGwfRZBA9AsuRtOpjIMnzrV3dhw8xu12G8ALngqVZ3yO32N9zsdqUK981Gf
94IM04adL/Gv2Zsodm8BZ1aOlEFt2iRFsizigsUCukjDwkHLBs9A/iFEckLVFDDxGTaliLQm6PuH
03QfN2P84/qMrlxThoG2MvEzf9AUfv+FUx83lmrS2xPoi+MLYUWje8SrR++OnTDFRvtybZ+yRzXT
0NC/oR73fjQjG8qxglPlVXJqETuSKIIakSKGgy0nBEwslMs37uGVJ4QWhskWJXmlyLPYMk4RBlIP
qwlEEvqaDzKZmcJWmFhAHrMfaGU+2LmtD/vckf7Gmz3vjuXuoV06h/+aiRnwYmjk0XK1IT31uFOq
M5d/eswkAL3aMWIPK1njbOFXdcjrWJl2ZVfVG7O9traWS3KNQ4FO7W6xeykBZwTnGreCzJ8cPIQ8
nA5+Ttiv3FzfRNraSDbi4XPtxyX+mv//XzFCgvBGnwcV60qYJD6GsUlRFeKBkh+Q7aEjsnOnrHzQ
7RaaMGYv+feqqfIzIC3nVc1yHRQiJMefnILKuo3ArUgPTWXqSNd/58px5rnCLsQQRFGUx97/TDAq
0nazYfKMEBqnaCUS4A2E5I1R5sO6WHeoMxDtqStS5V5GLYrQsA5EINLTePXTG7/L2vIO2HVw22IM
BGe562sdio0W39k4cCL/FOTTN+q4BbakQwK1BQB9fqPaEaB/G27xr0YF2Y2kstBxN5mELfdIjCn5
DQI+UExIMfH48rMRukfsurH901Ia1G3RglbFHflhOp6dpsJt2TLspEfSNLORCy7lyCJFSYnyvuSy
vu/GMf45GGH5ZERB8FuUViYPfq8FEHl9nNf2uJTiUINEfn2rI1MXHDLFGnOscXpxq6tNln+7PpPa
yoJZVO+1OROkF7lMAlOkY9FNCEzPQhXA/wJQtYZRkXQj14bhlv1/LUpAX6Bdh82jajSG/lBloTuc
IQCgGdsOiInmrFS4p7I2/rZBjWcbL9LKL6TEz9miYEeUumwvOBoSmGmlGZ5eAIPfBab2GdfXIdlf
n4mVi5MEkeYXzuk68zDfcn8dMNWt874oTRw2FS4ahN5khdBObOM0HEj4pM/0HMJ/z26oqVCQBFPD
kMubM5giEWEAoKMSkVnWmRjCjU69wInm62ho9lbrbT58i1PjABEykdeb0/5lPBE2I53GSdO9TIfb
rUNhuKktjADQX8++gOXuT5laPl2f1pXHgc1FJdkyaGxoS+QQeaTdyTw0aHHbgFGRQZoNxp2sf6wr
l1C66qhZBVNyBzU62EI/r2wdbOlBPoLj4X52F2vaZxNcfFwXgaii2w3vCXEt1NX//c7jVQcmSNsU
VskSNtdHOKgkY255SWv2OFTamG2H2pbr/coD4MzwoBm/ST9/WSKPpen6BtGZNyCCf3BR+sJwTSpH
vaCNeH3NLpqY1DBICE2ErFxXY/bmef3rLADKh9GLUbNXdzascysz7w1HRsdIMaezPdojZeNMfjXa
Tj+EihMfJtxPNmZ15TzO8BNWjiouv2TxGywICShOxbZnwkH6ksamROpc80+F05tfcAsPtrrEa18N
wtiYi3wCpKwz/6K/vtppUquE+WPNoW+Orb0Jd2bKoW66ZnmgsYR734hJTtIPaLQGUY9F42Qfrk/9
6lc7hPzEi/yY5XFJRnUcwlS1Ee50jVMCW3ePZw46VuALDoVux1v5/8oRcVUq2IIHYAZzLwCREOJT
K/Zb24MAFTsIh7gJOrZGfpAOBid2aczm1070DAoCQSlHbTC3p/g/mnG966j/HlCld24itGler8/E
2g+jCGrgJiVQj1EXkYRWIEzfq4rJ2XWMZ5t4d2e2XbDx/StXIjP9/0ZZ3BAmwklYokeWpyYIwbph
+x13evFl6I0fHfLAt00v9Y2Y9U/XZ3EN89DQvqbNC6vGXexsBOuJ3x2e3LLOWmVX2kpbn4p8KDFF
wRd4JzFzgbSTIibwMUfnAuJSifDQg4jbXL9PVNl9Q8p1PON143ffolQxcIEQOcI8IwoqiIcA20KA
Ee5usK/7Pnn2rR5Po0R0FsrF5syiV9LhlYaOgg9iEDQmHn1mYx8i4Cs3YSLRZtMxAIZ+iLg/xjF1
rPkH/ElM/9nxB0BKhT4XGQNw+cGh6dF8QILXNLb6uasHUqfuBzkVtoNqiPcH0kY0C5XpxqIuVozu
KY6J5G7qylbDs5bg/LprasNVdtoY2WfNakeEGQRQWNhZoW/dXN+OK9fv3OdhN8InAZm9OCdu1Gqz
94vlTbQdjrEVYJIWCyy+3EzduANWnkyGokw+487n9uH7z07MBM6RI3i1gij8lUB4QtW4xKUwqMcH
WHDDuUWf4Jb+vrkVV/M3L3fmDHGglsalQCd2MXKGMGg8TpbXTIjC5abo9sYQbTXO1qaShigpI1EW
5l+L/Y8445hEjm16/TRgmRhoGTdbrH9Bxvbzvy8aNxv8BgfsFNHj++/BQwOnGD3jZXZxfU6SqPgB
/lZ/iCTYiutDrV0kFI6xlZ4DVbqC74dScpQHy5L9kQ22fhuYSvViZZm4j8jA78WAGLtt1Rux1dpE
uqRaFGs4HFyB78cMYsTYYjxJPVsPWvuoEIRl+8jsyiO6K/FGprA+GEkC0GyCVrE4jEbtVhkmPqYX
4WnOzVDM6uZafEb6ydg4AJdDkcOqBIyw8wiP9cU2HKPIxIyZS9kV6XRX1SNi1r45fSqncKuwO0/R
+x0/p8s6XhVUdwk1FkOhA5FwqQrTMyHdQ5Xmkc8QQzxd3xzW5ZHW5msMwO6MQruo5Lld6IeijXWv
D8zKvRloYYgnsy368A77Z2yAMOdq7+Z99SvHvQJtY55VRMSa5AUjQ/XFNQAZ7ussrpCz0mJBDx0Z
NxtRWBzVsGBopFYfYl86r4NtQUTXQpH/niA6fOpKwPonv7AMypWD779ZKcTGnWKGwWdoY0V276CS
5uzilkLkDsaFou2dzrfe0jYx9ZsI8cA320R4AQ1txfwPv179rca+7yPuqs5PifZusSefxWEl6USJ
/WFlNzehW7b2C8Qz6l3JNFXdczOkcX6XYNzwNOVmn5z8rpx+4aNYZ2e/QNr/MPbgg5DZrMRLD1Ue
QFIF5HcPzCvXThTo8IMx0rzXdwGaAW9p4ofdsRhjiYIIAfNDUioWVnpZJdVb3BjRCtTUTN219iy2
nlp6a2084yuvE114nnB7ThgpdywORCRVFU+FRPeIgvFpRP7KDX6qVchrSNktcqDRJjGOlqHlpsik
U+NEDx3lSGQWnNKtN8KllUSeQznnkBo7WbOXuWQnux4JSZUWRRZ+cjBkRvsjRqUML+GhfnBGWx6x
eEYEI6aJVSiGewiNMEaHSNfpNikoClFffrm+77V5DhbHawaywdEikaAVu7iAp6xAazIthGekY5sg
IOIo+X2Uo8zBVnODL/YEmuU85BEyLQ2a6PE+c9VJuYWlI9PbrMyG+GREGTaVGz9svo6XP4z2MlE+
cG+KlosfRiMMxOlYoGEVFkWHVJlfxsd07Cv3YXTV9sekuMm465rEKfZoPKpYBdDSwn/FwErsVWRy
UM8KAlD6Qccst0QgQsofNOrHj2Wkdb+u/9qVS0qA8HFmfDWhxzIVMvH3xBW11mmbZ+qnBNPSYT/q
qDtuzIp7OSmU4sEYAwJmNGvxhnUtlCwnVHVP7XP3W9oFeDsA5/yoE6cieIOFTYb6c48q0dCkKCFV
uCxoGxCBy3eUpwX8PzIkFBJBDfIb/0rCFFjgaAdVXMj8yyeW1EFCNhMIjyAmH6B3O7rnFIDkRh6w
NsW8AvR3gMlrIKHfDxuVSDs1cjI9d+oELrxZfEvWIDYO6crDJgwdYACeWzod7cUE+ymcftgphkc/
AL8Q9FPct9YtgycDrHR8+uddQ5ZBHElpGhba8n4ipO+GHL1srygz0xvxCnmaZBxsVMBXJo7M0aba
SxcW2MPik6reyWNkdXWPmDK49VXEbqB1VR+uf8v8tyyOKxgOcHvCpehLOvB+efJJ2r7eV72XR77v
/nZ7YSUHGAYGkpgNB/Ahp3u9MebKTjRgNUA5JjK47IznkzU4dgERTKv05nuvzjgVhEd2NoI7hxJB
wfuxwMzv+ofq85csvhQPA5PKB0wUqnXzGf1r/zc6ztXRoHdel+B28pCJCtQcqv10UQA21Y9MD+5W
uI3KWVU2oNuNDJh5DMwmLGf9eFg6fRliKhJlWawdAmQWg48DPOPPfTTR8ZohGw92WuVYGiRhqb1Q
S23I+0kHsF1OuHB/6PiuJN9KUqsfigy14pxwYTRAukRkn/o0QT02I7QOnlOny6xdWGzTNNfmnj0F
QpPaj8rKv58FO3R126ik9OJYHz/5eL3gIYLaIMAWKU4DlWxcU7Sqf74++yvbbG7SgdunUwcDdz6/
f01+mFeouhkg2TXoVI9pgDA6CkH2HvKr88RlJTcu3PlWWS42BUq6kmS3M130/XjUv1qiZyDl0RCa
T32uNW+oeYV79BNQI63l9AbkptqjA5Vv7LOVY0tiyR1kkjcw04ttZpaiKf2abmhrNGijoTx2Ywbm
cHN9PrWVCWUETtF8O6Aetgivq8mJ+6q0YKtFLeIl0vTV5mzFmvCssrcCNmyRTDt8jBTlkCJINN2Z
DXviU4sPabLDVNmXv+oA74ATF12H4pmoBQigQuk/CxypjY3fu7LtuC3psM0spktqEc4j2BfXMe08
hB9oFFvl45im6PJ3Uk/aXVT7qVcMMnUP1+dpbVyuaJAFgJ+FWMJLylhHQgb9f08p7PKctjJ6MuoC
W+Au0T7yTDaotNbR6/VBV9bmT2Gcst9MlFx2+rtuQGZ9ZhLqzlQim6hi/OR0znFoi1cf+ynv+nAr
Ow7vP9q0vK8q/enFka7zRDU63Cy9pmkRAbE7F4cGo0y3gBoXAhkgk+nGztEmdAOXi+L9oZrMisYg
vpaeCSp6OvSBHv3IKS/Ner/5iDNyWBuehqhvB2gjiT6piLCLm86oTLzPhTH+uP7dK2trE9LoLBPB
GzDE9z9n8HMFkVm18SJcN3H0TiP7qWQf38hWFHcJgmPiqKVh8e9VljlS5Fjo89peNHumJFEj+hFw
CzvUwX0fR8U0CZpzR1hwvP6JK3EjeswUP0hsqbIsU4/RHUlUo7LxiinU9mZgabuqVt29GkfyNOil
f6P5qjxFnKVTiMHey/Xh1zIxNhWtJO5SChRLaEc8gXKPRCk9RDQm/yDsFnGiHO+CxwgFawSeuspE
bMjm1TjqUWpQYo214IsaIge8caOvRHg2MSQRLMxBcAmLe3UgxUb/EQ7PgAv1wQKtY+0MZWjrQ9MV
9Va3feUIc4PDZeBcAUpbPpMku4C4ZAPLqy/A7smwPZNmtTsXe50Duvn5Rs679nU2FySVDFabSPn9
Xg4xbSt1N5Ye6s3Qt6tax2ZoyMfgG0Ydjfh4fV1XXkc6sqRnPFRsreVotPZL9BRrCa+slftW0VDq
N7XCa2NNOdkDssGDZptPFbpQG/exKfiQ9w8ztZY5bOYz5wbtYhkBusR+kUIlguuXcFQ7QvWDZrbZ
tKOGodL/gkTyYUqd/pMbh3gsFoYzfkERXOkPoPl8SuyO41vHYJocB3noUsVNyvF7pPR62eD8MFVD
tBsxVtAO6EKV9bHpU2TsmgDYzI2TFMMsrT4hExrovvY7c7GlQd0xGO2d7Zf2J61slHQ3oWr2wW81
83dia0p4MgdaBp5OweSlCHzkgbs6b4F8NO0nt0eK4uRC2UAQUJqKzuKN+FZ2du926P9ZCbBefMoO
JvxEdHZCv/9dhEjdedD3pL3HEsbMDzWqk/5ew0Z4CHdmhhLzPqhCy9zYZpcLz1EG1UmtTCMnW2Jd
rHiE8ocom4egdml8miUZ3N84b7XhDaLp4ErCrIZ1EnPf+jtCNrEFglv/AcRFlC1U7QLsVwUhbm+2
wntsGTJ+nhpQNkgXN9VDQDR3Q8Mo/gDMo/k4wi39en3XX55p4qW530H8waX257L7KwaNGhptU6JP
CDHzJqg2iqMqHnO7HjmV09gTFl0f7/JME3AQBDLVpDvozrw/02lihxVGQDAOjCY/RsiaH81a/U92
bb+BsLh8Cd+PNB+6v75sECKPsLJQPYkX+lEObos3U4cyPm/iSYT4ApnDWN1c/7zLsINBOcWORjxP
KWoRgcp4hJke8nnCp4LaR7pz2w1JvRHc0B++vDGIov8UrGneXlz8eTb2kvrJ3DKP8/5V7xC+/e5W
RaL/KG3oFXeqEYr+Bt4Z/uoyqhEd9xG/Rjs+RW3xaDTCrTxClYSSFDC2eFdao5wOGPQKbICLbDJ3
uibLapfiGTZL6ZVlfBe7KRXxwErKFiUeULYHLpq28prSSLtHYotJYArgdL9Kw4cjG0aVRJA69CcF
TwAN58wqGezuUIUNd6vWaBI58NTHdzjA6K6DTzPq7aMS2kShwLvD4QVAkPLZimJUMoM0aIM7s3Pw
m8N3PvjtW3ZiH4wS3dpD1Ua0HQ0rbHZTjwbhfsIQO76h6F9+oJ0dpce5ujQh4BJZHw0aJSECJDJ/
KwgST4bpa08OMPjHmh9/J3oXU9MgDFSMLPEPaw7TRCkCke44ru6hNptUnRGCf9Wk5iT7EHuygc+T
4kMvtSn+2kw41+0oi0vK7D6GqjyPWV1+d+LWqX/KtKAoiviXG96ZaAiOHyZViV/lOIb+oaqavjgh
furedCLX5RtOOdEnJESz5MaykIw+O3h6FY9qwZF5y6kJ1HyvUgY4NloNmC45iU8I/KPq1fRtnB7L
oWyLx7iCpLZXB9OJfoiG8uht49Q8LQoTo++1rBboG5p5555xA/Ajj8OLjsiEBwd88lKiSJ/U2niL
e6zj7PMQMt7HVHZWD0I6x1nCwQjE/2aVsXUrpcDii8o4tX2dcu9Xxaybjnq4lgwv6VQK9+DAg9E/
+lFslEf4D1myt1Fydl77ACjh/VSBJ3y1EOYufgRJomg7YdfyrNcosVHrV+1hZ8Tohd4r0g/63TC0
RFcT/Wrjrp4iIz4HWVGTTzVgynfIAysa7tijFeHDPVXNCelEXr3UqWkAqLGpl1+6JrL7L42pNGKX
VkL8CCo9bO6KKMcQJGhCpI0G7l/1PGIkOmAxModzrtSLj6ZpcU1Cw7TVEz4VKtKOFlK9Qwbc98BC
5PVBUouPkKK1NCM+yhrvdHB5U3qrFtgi76fSFN9x3fPR18VbDwBcKscnvLWw3XMCnKpcBJx1/tUa
HoosGStENvOw3SegK376fm1RG0qyuLzLHXf45TZ2xBvVlyw7haoBm/TQNhXPlpAWdin2rREGpMQ4
xxSzCGtHBoFTH0+zSPdN50gNk21H/1mbgCCOtH1o72MtivpSFsomOwSiVqNDPihRdtayVsvAqvlo
+EelG78W+BrfWVi90RF3/PRJNaVlHp0Y1PotDJ9uvC1dLWpO9mT7Hndw0n8kk4geMCBRi5u0t2S9
x8qbg2WHI53FIRyz4F7VZK+f01TtP6VoML1Bg8dw10iRIt1PptWGh77vAhx1SiVG/9Gq22TvN8iF
3mBCMD2MtVPdMWtMOu1r+lgV/adsNzpqrh2n2MX/ESSK1b4OqqztXxA/WtxpmxYPMN4FHx/rWvD2
jmY+++mBB4HQxZP1K8fyQ3sbhNq9DpHMH7VUaJ9NCDPBTRSmkdcPTaYdxgK/s7uqrer6hr9C9zqH
zGtX1Cb9GiSDtoLXlX4Mtcq5fTnn1+5F+dVJSjOK08jxfBkFFdFc6JyMTBg/DKTkPiXGqH8vTTN9
qEu9foiiwDk1gbD6nV2b4fegywf/iFkowvV4D2gbOelKjIF4EFID0P/FZZ9fsSLhDK0Cad33qz3b
vjwNrjvc5Wo93qldbv77y48UIAeP6jdoaTH/nr9efhngcidL5iImL3yqMdcYdrxi6dlnL4e7PLLc
l7Hw29d/fvsBjmokpCa1xIuePMZDiOUmo+25yFMcSFK7e5+m3en6KJfZL1NI8Q4EPHUubdk6aIEp
S9fXbE9JdTfdkRT6OE3Hvf4hx3v+ta7C/M4wy+4eo8H+eaqn6u36D1iJ4JC6sih4CFgi+rIEj5pf
LGTN7OIoIw+NDgixDCBrDFhmna8PtbZxdACIhMZzfrtEHKiQU9WhFXwrxbGdj5c3KRmPAoLz7gcN
MtRWInYZVc0FeIviIVIEF9GbiJsGLwPd9jQR/jACq7qdUtd6Tv1J3fiylTjR5ajSxwWaQnVqTgn+
2qL0x0XCdQLwLghJjtJe+2B2/fh8ff4uQ2CEI+hfYOMJwQqNmPej+KMlqk4bHM9sFPUujgMFC9LQ
ZhJleaYjUOx7we65Pujl/oA4PqPlZ4rETNJ4P6g14YmedBT0BFZKSDNi70AD2QSe3mnH/2Uoerbs
EHp4y7OAk0flq31NmWvEyB5VSH0XGuZ4k8V+uHHsLheMkhM4JXqinO0L1C1OX1FIYOd4VQjUfkai
PxD1Vhs1iMsNzyi0AhCqAalHleX93E0pyJq4N2yPm9xXjyA2g3SnB6aNR5SCFzuyluh2//skumDx
qZZSjeYVeT+mGjecBnzdkDYVc0zFKdD2PMTK3pJVv5Fr/yllLEodf4ApvFTsEBpd70fLcHFFUMux
vL5yAmWPs5L5gQ6paezpCrgvbSTi39DyTMwSAWyXu5k4Ue+bus8t3DZACO4o5NvlCR1Wpbix/K7X
Dl0ZxMmpc1qMFnBZrp1D4Fpl/dhnUrSE8mOQfwoUaBQP4zQhkQLHb/bCopaJ4wDKNP0eYIDjdVM9
0nyJE/0NDEkrNu7Nyx1EhQHFKw67C4tkiXarim4a0aKyPVnl8TnEXPNuUvP2cH01V54HhAFnahRi
tehZLubXdaOudBWusAIN5ud2rJNvuGQW5U4XUtNxt7TD2zzDl2An6qq4wbat+vKvvwBYuoWYLFpQ
aIQuu85N04QS9yTTa2d/ih3aP0F47qs0BtrcA1c/DIPu4C5P8I63MijPA03dod6Yhz/CXu83mg4+
Za7Nz7XwC8iF2kRx7aPv5+m9nYsDuBMr/9QnZd3eOTkl0j24ajfbp6RILx0epw1eUirO0XD4I/kt
RF22P0gFn6oz1DZMxFSUXKu7Ku5t/TgqPc5FGiaTWwTpy03CzqDxTB1y7gMvJy+dbKVk6xoULbTp
GMVahr0YVhrXl2jlip7PFPJP1L049vOv+Ov16bEBdevINb18NmOWCU2CXRlxzqYqFVsKRvOOWyyE
jloftyZl45lT8H6wGCcWGaiwIhRy4n3rDuPXburtGNuVcHw0CFKrfRva6n2ky02Bi5X51PlCGjMq
1RKm9P3gutoFemIBsq9synbBaCV7OZpbj8MKjRlgJ+JpMGeRfgDa/n4Y1FEau65ax0O3Vj7AzOPz
RrzUnxqhoE5HXjIqFNZUKSqydI4m1JeErCDJFb2H8q8GGr731vQDOheoNiqvAWe1iLVih9SCzHDU
mXKMRKjpp0cnievbUoLr3uOkGj1U9NJBISdt/c3qiDgwnAqdtjvYvP7qEVqe++ZoEt0tDHP1D25G
lk/6J5Rij5IPJt36lKN5i32E+8833iyKPxc0QZ9TElvcRVmX+fzH2PGctkmPOFrrZx0Yzr+/X8hA
0gPh1qF6KhZBTuGqvhUMZBcRDP39IO0Ez4Ech6Vq3Hq91nYTdCbkxdQ/Sh+L4mUnUl5RrC6JDxv1
QA3cPIQE6xvVvbXT+fcoiw+ioBdXhpEwbSKaQO2U2SkY/O4lxlpoY6iVAJEoFIGNGYNN5LFYIb+P
0jIJQsdrVa3Hj3nEdZIXBOtLakP3bkWzHtK8vREhrkQ50Jc4jjO+3RFLBpM/STzJNIqXRogdjZlO
/UntMZCkoTAcazyVHq9fd2vLRlvHxlCM/XUBC8zUeuiMvre9hLn8MGG5vQd85myENmtzObfguFkJ
3djH7+8ANwUxFHVIs1GBdL8VuH67+HhSVxkmcVs2veJhJdVtKYyvbBb4dcbMsyMovXgwHEp8aU08
46UDph9RqQQezm8YyLmhsxFtrywbtzeNOJJcuGfLbILbHZxerrroToU5OWdiijdFV4YPdHnSB7iU
2QY4b6XTCkgOMWBA+7wcNH3fT+mAzUOAOaHvUf0NHlDasn8BlNS/UJ9yXwbwj4c8kVyIU+IeEpFZ
T1Vc+MNG5H8ZUQH+QZwbzQ8L0MTy/SLSKdCGK4LbwqK0jhF83N9N8TigWIJawWtIWOfiXhUm4d4V
eUCQruVltHHJrcz9rIODoxQxJLqXi5mwwwxSNQhsT2rqNO5cVclGUKDK+DuffK7U0AqLjdt75d2m
ZCNQAANQgADYYj8bJlKi4eAquOlMkTeA33gscM3bd9FYn6OwGna5G067jozi5p/PKwz3GZUJ90W/
WPY+yMzSnShemra0H3sLRzU3d9ON8/rnclsEJki2IZ1EtjpHiYtHO4ZFGkxupeB9MKga9utoU3Ua
FqC7pAdjsAPLrf6nKnbyGMOQxt7KHaOPKg6kP4Q2mdNLFiaxv7MIDkOyJnMaPhRRVmQ78OWIzJZa
ZWl7V+kkHi2BEmknKTXbx7kpVnESagOXQieO89Oxg8l630CsRLmkTbUedlOKU1hojQ4O62PUJ/dd
Sp9h1wFaN89lEGgv0Bjc/qyBrqa3EXT6c9M3/hcUe6JnWeepOCT4dTdHWimhvBkhwT5NKGGBEe9n
W3BJ7g5MfawMvGiT2Xa4i4zhk5XA5N8niPENeKm32ke8JyyMy8wsfe7yMLMOWKnmLx3RGraPTkmk
IX0F7yozAla6r4esBo5ZSbs5ZJ1bZnuJIZ21k4GG75xJf+iZZ6YD2o/4SrsL26Gil1MM+ZNZhHg3
4cqAo7iTp4N4zGPEh4CM67ioxokz3uYko78zU4rfbQDAuxyZ42MftNl35CkTdzdQzm72Ko3rnxCN
9Zc6i7KftDT9b20d1G9OigvDbdzG02eIVdjjOXxqjQhH69zDo4XFFdtKesI4jMzTpz6EVybyUim8
ttgxPmeKbYUbb+/KzT1H3wCwaDzPHPD3l9vYOo2uta0C0Tz6Mg7CojtQa87RMPJo4wFcGwpFaeQy
iMOJkhYRRYXrMT+DQEXN8+EJIZbiMcdv6zbC9HXjkVh5a2dIo6D4Azng4q2lwRf72Mk5nqRjck6w
+/wwxlhnXb8hVq5DZ6ZCmDPKj3x6MXcWFlO42duOh3eJ8pUFrO7CyFUjaCq6Q8pUOEV3uD7k2oeB
QwH5A6pKJXhZLFfcBDENPsoEIwIcit11D6mAuHp9lLWVIvZj3igPzlWt96M4Ya9VEXhxr2+06ZB0
2XAw2v4NOFmysf1Wv4cbFsL6TMjV52fvrxzQsJTUskK+x8aj+owTJVanpb/VD1//nv87irH4HgUW
aJ7mANEodqb7BB2MGxpH0V5CgD1fn7q1D+K9ouw/y96gcfD+gzC9dxJs/ahjaVjXN5S7fjWKHf/8
51F4f2djvJmZdlHFwRTZSZU6dL2g6bKj3hbjSSuK/N9PEQRClUcJTB0h5WLaYrQfMuzuXPwBIkcj
Q+t994zVdC83Jm1lfciYKHXN4qWzFsX7SZPq5GdZU9OzKNv2JeljgAJCR0eNLnoVbAQxa4MZ7DTw
VWC6LvgIwu8ov0gSG8gY/gGKPSjcpht2+IttucOtBC8uUGCc0mhR2GS6778rsHIiF0EvJqX8oexx
+qQ/7idOrO/GQiklgIDO+ZmH+OJp5N1P1zfJyvWEVjJLR4pD6LS8K0IdLatsou6Oo3W2U0YFb9A+
LA0otuX4gqpJsLGMa58LGhEOLi0h/lns/SmlEBcDzvBQg0jewP1ifds1/nSg3Zd+UFIwmDAy1A9N
V6OUd/1j11YVmgQNUiSnqPgvx0anLGrn7Ap473Qrrc4k1DFr+wH4hyE27seVQw69S8f1hIwAda3F
YA0XiD/ZhQ0qL7COte5mH5xMpBujXH4SkhR0TWhgzJXa5XR2eovNYvN/ODuz3raNtg3/IgLcl1NS
lCzZsRM7aZYTIkkT7vvOX/9d45OvpggRfgsULdqiI5IzzzzLvbTB2QHucAeyoXX7NiqfJmvXCWSD
swaCGCUyA5aOQ9d09UQATBWm1FFwLmoaPQeq9Dk6iLZRTBtDs79QUjSjh4WsOR7aLm8nr8yxQnf1
Si8wyNV18kPfmlpzD2Z7vafED6NVDRcDztpaAURGa8hsi1jkJ0sYHul7pr+QGtWPeBErFYJ7bad7
6hw2sZuVGKT6t7fV5vICSMVkgmC7PkOTXWK9ISvBOe57I/ewzp4HhI5Af7pS2Jb3wyhrX8FFZrHf
jWicvTvD0GXSPBojqHcTrlYBpGywx8R1I0AiHNaPLjnOoZCrwS8CR3vOw3RvVLdR63KhUFfbSMdQ
767LraapayarZXCWNUzVB72DTorUgXmae1xPe6WTfUNJ8AOp7PEjTsYYTepj9Xz7pW9tfAouECQ0
TK2r+ROeC0PbOo10jqZR82ZngjmbdYWvFpaxc8auT7K4QGmZEjMEj331gq20NcNyLKWzOmFWoSfU
05aaa//DLmJGjWIaF48QLX97D1hL11dFYYu3msxHWckwdOyKxJ9SNKR6TFQOWTpqh9hCzvH2qxT/
57fVJfc3fhFCVhPE1LrJFfUQ84JFD84oAJtebWr6h7CvC8+WpeJJYgKxd7tu6Gbr0L7FWWXN62kv
HnA6ll+dc16Ah4i6LU/VH2iFhfWzMSxmfizyvvhqdZ32pR0KPfMsvO0trwjsuMSpumz+DlD3Pmll
S3fn9svYinLgIQFVC1ELkNzitP8n2zRSe8nkpgKSkRlpfhzGNH2RzURFthWdvq/jLCvVEe548UOW
nFB3EckvPmmxpTaHsbeSxaulSkl3tuB1ZwcIKukIp84QfabVj2pTIYXSWNY5ieXnuc8fSgTJT7HT
Gpc5VDKf9OBf3LaXQ5jV2bfbb+S6W8h74A9qGNQirpwBzUKNNDOnWxgq5oe+SA9p1HgAkbLHrIyA
vaG7eXd7xY2zDToIB1yuTZtpiPb2E4ThkEpaXTtnJ4gAgDvy4EeZIv9bKfP70Q10dkkquc7QN+YG
ebtUX83wvZjfnmMrVz1NavoDlK9u5/NtPhBMEzHvRHRrnXiksUaSSgvmDEwPW1MKPyoMqIYvy6hR
bLz/7RnQ3PnfMCkkLX/7SAhQqXowUUKHJqBCsKfFAT0cA8fnYK8GFNtuFTkAYxOwuPcYYK7HJnIJ
a92WeuecG0Yf33UDFDI3mDDJcLGfmkpPNmOQ6Opghy8y5o97h3UjcrE+aRY1AX9ZA3zofdikWMQR
2ZaWgw0xwF+0rj6U1pB5kNb2lL43bgKA4DywxcAWOssqRsM/VZVZFPN9a4wfKIZ09PXjvZnn1lPR
bIGkRULOBbe6b+ZBYg5AYXIOZ8eML0aolC95rBGG5coKeh+lofdj3YnCNsNcJAk2kBUj5pKtGlLF
WaP2R5Xb5qHKl+ADnbhsj9q5dRZQmkUOhsYL1iardzhLee+M7NHzVMkjQq8oHzf0JD0ZmeOd7uzG
UkwH0e8GZCAUQldLyQsIGG02tXNkgaL3l5HJBy0zQ/pbRW2a+7fP3dbNQWsWmpUIXEhrrJZLa2UZ
F2SLziA7679jrqEEBu5YTt0ko0Y+zUtZTs9aMy7o7ocN6jCDA3v6kKZqQxe2hc3qT3IlZzv3+8au
tQHG0IJiL9GtWcU41E/qNA+h8Ge61Hxd5PDrZBTS8+2n31jEEWUd5RvKVFeTMjkKNAXnZvOsVGro
KXQKz9IMuv/2KtdHQzS0gGqAY+d+XqeebVArvS6Ai71dVp8ks3dm3LtiEwjOkvyM51DfCabXEY4F
hZoqjRQD7YvVWUyRubRaBbE9eHzBp87U8+MUO9VLCW7EXeZo+AbXqPCcxGh3mv6bjyoufHp4QLPX
YbxVgk5L5MEC5D7NJ1BjFcMkzfRUCLdMIrX3qyKg424w5OTeYBB+FXVSx2TCXwPLDYbpVE6BctcM
o/Xuqx2tH9GMUpEmJgdc7cVeRWWTHpF1hrwMz0vWwoeiWX456lC+//0hWUqjSOx6Ju6ra1C3+iFV
RxCZ6Gerj2rvAIvuWhRoG0k5LnJs7HQpr9MkJo0QaRDNY2KM9u7ba7exhiQyYV4BIUAGPTHjxp9Q
mvAGKZguUqLPHqo97/Uv18ENCVa2yW3ENbye+AHMcNSlrZipNo55iEuMQthQlS+04L/cPnrXBxzU
IvAFMWFzqFNWXVjAPj3rT8HdZMbRp6Edm7NdKeOewdZ1zBbLcMUit8ZLXLOCZ61D4BJu311p61Ll
SYpSHqAk4sYrq+neCGBzMfpeQGjFCV+rJSOWrBMa8+Buls3s1PYVzkxmHdxFSr2H9H6de77JldCs
ZKxPTkKz3LiirynYntm52UQXabbBZUbIc1i+3KcIITWz3v2e82qcDiUa7KYrNxlaRL3RFT+LxUkK
P7SMAi3/aaq/FkaZ/xkLmk7Hfunnkk5DVv6KWBeuWD3WgacbvZV5yVKDd540W7KetJBvprphiHOt
my2JbiF0FPeZVxYl8rq5ijTaYenTMDhwmc5ftTqo/4xzmoBqBNjVIx8FoIPIPiNqLBitnoYaF/9y
KcbCL3qrG7xqDOonQ1poceVLGOFauWj5V/4DFLKWphj+LknY3IErMpRDVDgKnu1jn0H4kJf0eVps
aDDv3LDihQs7HSazdBrXNRMMxLwI8EK6BFMbHhj1FOdCBeBwe5WrLQTIlhPIGaTiAkm4CjNyJCFR
0E3SuQUT9kWXK+2QLUr/GAXc6beXujqBr0u9qkWw0hVc2Y6QgTAM0BlW08a+NjTq/VLkeyCCzVW4
B+gnibbAOqdfsr430fegmTZmzgkJSckv4K/tPMvV7YZcC/IlQuQTosVV17tanCYZbCM4M1xU/cDq
Mk+R1Phb4PTJRW+meM/lYOM70eVGNFcA37jQVxcPo7DWXHArvmDxjV5tK1unACyeG0XDXlV0Dejk
4TCdZ0rBFFOo4L+9CkplVmtgmdJ5iYL6C5Wl1h1EM+1B6ZJlcGluDMMhzvpshOq4jByVyOwumAeG
z4maTM9qMckvk6F1Ed50k9S7Zakmts/BLX4xem72Rl8bn5yohM6KiLd8jtW7URYzmTqobGcrL5JP
ctPHPyBXyjuyQdrWJ2AJph2MQYHnrG5IJUylrDYdiFW2FDOEj8LR4U7WKDHmBq7cXTpM9uK2QYw+
64z/lXQXMrTHLVzp7J957GjRJ60IpQHt98H4hicQjKkIqSjtLi3SZnaZP3aWP8oEz/sBxZ7UMyKj
iT4pwZQaiMXkZoKGrNoZJymOpdaDdZD+LCZ9mL12MMArIotZEOGQF9R8w+rr+hhp6NPR6pbBWoAz
Wv7SBa7hvgWBuucVvfUVSDVV/qQuQmb67a6RjEQx8DGgj5voEcG2ni9aUEMovR1Ftr6CAHejHoTS
+VUUGVp1NIq+CM61LhW/e0OLPlRKNumuGQ/muzFfnAQAZuJqRYjTWZdEyoDIB+354JwlQwrtcFFd
Q83yB5B0g3/7ua4ydbEUVBg6VfQMr6beqKj3gRYwnZjjSfdGE92HPM1sf5aX4aGlsXWSCkx16sk0
/9xe+ao5x8pCgI7gQgP3qj88RChVSvbonGsHiKJbzalxF+e0BRBurD3JRo9RNTPgdbmx+HAByp3M
c2vjgJagcEcUipCz2jijsshcp61zNooguoyRuXioAeTH20+59X5BMMg0bZEegCH3dnsilrkMRiA5
Z91qkLhDtXE4ZUaUfRdcvjtJGn82o9V6gPLe3THg/TJxEtcRUw5yw7crSyXgLTy3g7MxLtqpajT5
NIFyAl1cFe/tGJC/c5Y5GczS6L2IV/2f5m+rDyj8if0a2E36UKhycV/UvXVsqmGvstz4amxVECFC
yfi6TTeLFh2aK+EFOfH2n1oLBeMzH3bk+za+GrQqUZcwXqZWWL07s4RTMukI0GmDnf4N1WE8FQMM
W79qRufHouQacc0oolOeVsHOjtl6QkHUeYXriknR25dppZJtd0zBLlXZGyf499p4kHUYV4fbO1M8
w9vMGqAzvQAKdGZS9KrfruN0S1owNggvC+w+H5z53ZIPvhN30x3uJnsO2xtvVFDVoInS6mA3r97o
rM2xrkZhfIm0qvazzHKOVT+b2OuYyRetVuuzaufNtw4Cyc7mvKowBUkFngzHjzDH0O/tc2JD4iBC
2cSXzATjNymDceqyLP0MY1a7z5bmL/z4YKfh8hqhVy8XMCcCXDhUMJhaR/A5N4EZWll2gZpQBT69
ZQkJIbsMW9ca7X7yu7bMk2MXJ6V2F0xKO1xyEG3A1oYo/Jrh7Du5Mypxv2Hyq4Y76HFR+bT9sQ1R
nd5ws7ZsO1cb2KZuq0vhSZEmU3MbpzFswpghP02RpmSXZjC76tJGTdC5pdVhnx6jfvmvnc9wCSQn
Pg9V36huVTrxI9ja8JuJA++3IJTHv3EoY9gV1mC93Khz1N/gLbLvBU4FoW8iBhQ9GgbOvF1q6M8M
aJdHiw0LWX+RzdlDaLn+fHu/bn5Hzj31LYjVq/5u7RRKP2ZoFtAjZ+6VL0qnuLnqjIbb5mFlnsYZ
GzdvghOs7RzJjauKopqFcVClR/HKDvlPfEOvJUbHPI8uidVn3Skb0hAcYxvqxnOZts0HNvz4SwIv
/URa3KsPaLsy17r9+Nd9Uvbx654S+TjBaXVfxYqW9aMWx5c5Sbv0U2ZwbYNnZGIPkYSw5PYoqi6e
hI/yLxjq08cJ5yL5AMe3jTyltoaXZdASaaciuR5r87NQNwR3j/QfFJlVuDKnMQjbjlBZFm07+CzU
Vt5QVzBbJoaQiuvkSmycFGWoOq+dayNzjdbUC9fOdGWnqtz6TkCKEZTSmORcIVX0HsAE7YDwosIF
PIgxp59Uc/CYZWCsgtzEqVUqikM8wUZLGRr/vv2JxKOuDz2AReZ+6D1eFzDBPJRj4+ThpdCb2rWl
2XgISKp3zsFGJoq6OC4moNTYlOu5+mxTAUK0YpWQShPYE5oorHIc62UvdG4vJYanjHZBa6+SF8rQ
1gqclCsiVR2/6yf9k5Yo4wENi3onD91eimY7jwUHd10/V2FPFpOE4SXJxw6PK1k/5MWyuP3Q702F
N7cs5SzeW5hhCrDR2xuhGbOoKDFCPGdFat6jO1P4UqAZnzWpaB+nuEQhTC4yT0Yh9NhNCkwvLcj+
ub1XNo8ziH9B5BSMwHW1W+MxFkcKiUyvzNZ3xpwxOXDdVE+tnCUomWAem5+mVI+E7jfh7QNmGuVy
KENt/F7qiuS4qlloe9bUW0GWHSxcKbBZuoKnymm+WESR8MLdNvxCh30Cyp6F8hcr6Np7JDXh9aoj
lnC338Zrf3J1dBCNohIhH8eVXNfefhLcJwcmiFJ8YeqCAH2Na8qvElz6z3Ka5e+F2tfPw2xlxbOa
DCXKJbXcyy5svwR9nayhKHW6znpGASf5siCjm7m5tUg/cQkcCq9YeuWzVjlz5MZFXQ+urI2S7qFi
o/QH24xmugpS1RyHUlfhfDtcrPVYtbDx+sR6wRAhMy4a3D98pqIGB9toidofjC+K7D7H/vBfzH8H
Kv/Mqny84V6h6sjceCgARcDW5yx5Tua6/ldK4nL0SngAAOTRO0EbKY8SzU+LMmiJjHP5s7WVUnFR
r6/RZUu0/COloVR+a22jvAcg2mov4TKlfq63S3tft1Pyu44y408cRuO/Ox/kOpS9+R6rI1KFsz2n
GrtzNNKf6hBb/txYtVfo6XL37pUg3QNZh8XJgHMdY/qZwmkkD7rMOqA3Y8C0qxgH61DEk/Hx9lLi
R682mZhrCNdMxkPWukwp2hoBZqmLL0PplPfdgjKCWTbl4fYqG5EM9U9qIeZeCFivL0QLECx+A1Ny
oSXef9WDNH4snCA+Fljn7KSZ19qkACVJMkG2ACbg71YBmu4ser5GmFxGyal/tqO8/JhhFv4jo/3y
0lfd+DQ2Vf5TqYe4uovlaMRkadT6yh91O/hx+7k3Qgf3Lm+Wsh5pjfXkKDJAGA81+QnYt+bR7hY0
iPBlOTLxtXyjTNRvjpGZO590o4ixbdoxRA0QqleCHo2TSUVdKtGlRmvLh4wAuQMB5MewbzoPA5Pw
y//wkGIQR5tygyuGMFe/hDzlJYljekxCrfwlVAqLv83i4DvT/2lxdbpQ2k6E3Nq7NvKVzEAAjVwh
boiFSDsxs71ElLuxqxX2gjF1ZD/ffr5rjBk7inpF4NINnGfW9/CMQ3lnqXN0aaIAijIAweGzrGeI
dneBjuxZFWYfJTiYv+simM7tUGVIrbX4tPpjPtZe18mJcqyXod750FunSnATITKw2a/mhKEKVaLp
I7J/VUkfR8kaT2NgOw/pku7N0jZetRDco1gkDxHdqbd3URYNZlFWdXRRo0H+YTWqduwWWJC33/TG
cXEQmIXHQLDAMGx1dLGzrp3F0cNLrXLhTNpyiPvAm+Vk9oIUylWPjsb7IxNwDq5ZWn602NehdpwK
VDc7TE0LI8sOuhnKJ1NhIG8i5LIT1TfOJdhahOfxXGDFdXMBMbFEkrMxvlRzK90Pid0/LnEizV5G
1t8dC6lU+50TstFhoCgUAsUC/cNQ+e1nq0D0KqHCCZG1rPlQk3m/tJY93yMrKl+iOOrvDbO1JSZ8
idT7tz/mxu4Uh4Z5ljg6V/P5QV1MK5dN2oiVlp90K/4+1FL5Ua3rP7cX2tqbuErATQG9DhRgtTfn
FJTRII5nidbwE3ChnzJwg50yamsRkn7QykiM0EVcvUlMZUZtoRFxUVpMdiYURCM/0vRmjwa6dQS4
DAQABhTa1SaRDKWIo46H6bvhpaYNfWJ2bR31LosbiIxy5cUN3OqdfbL1rahVQYoxd7zGYZsFejDY
9BFJJD342FRj7tkKvjBmOe/ZOb9Gy1XGIfjvtPKgYRFYVzU7jA2tDc0qu0DinYKj2rd18oRMfv+3
0Q2UH6GPoNA2daF+0Og3Wi4zjO5jhdoE4Nkl+p4kA2qSVhxUP1ugQr/lMOxfiqxDczEvjKp2R6ey
9pLx689vMJcR2QRyxcAy1LcHiSOkt3M+Z5dKs/Eh6gPFR2u42mkcbK0i5may6JBdz21spyfZtUI6
ZGMRHxJ0Ufy5Tqt3H0y2sUbXhk8NkfsqKPTRFHVdjSTjYmZHNnx2ahqlOqcNbIv3Hk2GNdBJxBCY
oc1VQdfYidqOY3KxJLD0VdZWflPmewJS12cG7hQdII6LQrN9PQ3M567Pwy5JLnKH/qurdvXSeehj
WE9Bx2TWVatJafwByMkeFOO1Bnu7mZlIkRaIOREkyfUs2KSYQlkyzi/ggzSRiLSq7Q1q30yHCluQ
yE2URXdGiqywbE/0Y03TleRJ/lllav+lQB50OIxJD6WS29Rk2DS0+e867xRMpOoQTcMITED44JRx
BPgVmPgf2pDTk4F+qulBitCfdCeKn2vFRC+lVp0md+0y16bD0ikZnn9dZ5s+WqUakPIoVOcT36uY
vThbUG43gsHOYDC3egNDW8k7z26ENEvW5nrslZWs/7NoJXTpwTEIOUk5UwDqWWMjJmTwj2/vlesY
xKs0yNvpnaFkuJ4vAIsHT6mpXI9Fl5wyDL99taxSr7RSZyeYb20YwbWH/wtW50ogpwrmaJS0Kb5M
CJy6IFbNX3ragPO1huYFTgr2bFP7biwulyDzWGIsXTiUoFchZOg7RatT0mSQI8pdO0N4kUsHP7hJ
lQ7AOeuds3fd+AOuQkFnUtyBab7q6LRNh9JRkVwUuzSyQ5xG+u+kMQNFkAFTlGK5gY7W7BSjD+LF
+q2GNTLlt7/pdf4hzDZIdzBM25L/SqJUaoOB/KNKisAbgjn8TC86u2/nMX8wO7k+62rTIyvD799Z
e2s/UW4y5uC1XyPKG4BYszqydpFljifwj0JDWUcVN9tr+G7FbeF0ZlKH0Ilfv+pUqilxcvZTgIiw
P9lFdVc6ebcTt6/zR+S1SaZQPaEjhLLT2zsom7WFc2umF1XKvTLL81NA/92Va6RdgF3s5OLKxvvD
c0gUrTzStRRGmGSpZJRgaEK1V1EGmEPzLgH99tmOijbwRTSYDkbYwju2B7o5blOn0sOQgypq4jjz
CgnfwjtzRDbMCyCq3ydyuCeW8gqrW8VfOstiggUElItz9U6mkIiHrhl3WYgzwGkB/gIShokAtkwd
8uAPCuqCsl/3Vf8UBpPeeeC8htKP+yr7LOO/+Bcf4Hy5N+W4PBuq3AlZ60bHoThOLN+EYpcc5CG2
ISBmclWeM/pf0gWfnGzwbFv4QQUIsUx+HphtCjYzGdqdbbyxtwAaoQhiidITfcq3X92kkxHPPZ9B
QQ3ks57rjquhI72jwWgJFaf1i2S8ilMnTAcQk6sXuWhxxT0O0Mixm2m+xOjFK25pMh9zUVwpmnsA
nWhu93FtKJ+MqtQlT0sZX7itIahsKrC8HDWveQy8xJKLlyBcdEQ9YKRP7tTLHS3dVu9RvRvs0lWx
PciPTg840UvCImu8cJrtD9QjQBhns5IXr5fT+Hfa6T2jyMX8lfeL9myU86i5ChC52JXbKE78VJ1s
8xD2ktEe2gxKl6/0takexoHxLl0Wa/qnbLRc94ZxDu/K0hg7N48V+UddxcGfvArMR8WccXGwAMV+
jsdM+wWFHqHGrnAq5z4oEG92KxqfwXFOl+F7s0S55BLEUVrIQikZ/byHUPtghXQH3XIcpebg4KP8
hQxLSo8LRmPnOc3kf+2gsEZX0pvuV14PM+cX7GaIFgqq6C6djVj5kOj19I/SYLt+tCHAG+QFs7ZX
7m50x6higGjxFDTZr27Z2YxwIkIL/Ny0E9LM9EoPid6EXijn05PoEz46bVIyMeuKD7nU9YeOGYpn
Wb26E81eK+v1jgPtJAoqcFzXAPxQ1fJ0nO0zoiWa7jvhEFWHOmnr5nFxppqTpUZxeJ86zpic8o7s
AIV7KY3v2mRqDLfrnNE5AdMK5qOmjWjQ5xbSKik6yIZr0Jq3HxibzP0fWWnizkMoibZ3znb5IvdG
m2H/ukRIxocN/J5JGuTyuertoTqWXTr+yjMLewB0z5Xyg20vzgdzmU390ERm8zExpOSbXeHuChlD
T3P+s6nll3f5PHtSa42JK6Em8D0uFzk95pbcARefYwqTJdLz8RlSOQdmRhi9uAxzX17GNu7xFCbA
TIfMmZUnWVuwi7Mc9tlOMNlIfCguBLSHY05iIK6Y/wxthxrxnGUqnbMqY5Fbq3ntuB011mFU2ANS
2taHiEx3Z9WtTceyCFTALWfAtB7PBaUA7DaSfY6QJ3ATE/TGmOblIa56pll9mXl23gZe15KOymo1
3qO61Zy0dt6D2G7kI1zPlCP8Fpi+VzgSNNYTRh/8EKhlh7FOl0dJnTqfWZTx2PXyhKp9bh0NY68R
vHGZqkLbAjFIWWihrqK4BW7A0Sqx2WWnOAZtIntJ7ehHIdV4up1zbbQruaiYGdIJ4VNftSqmglGr
jg/A2U6n7hPCOnj+JjYYbLfVFmbAZp4un5J4QHLfqmUmmRDC+vhzP0rLD01FPKFGnBG2kxvGgVy8
G2EG7p8sRjAkqaSvmjUTliujkBKxpSbz0zhfLto05jurbO1zMTkjvkESucJ58S/yfIZkj7dhIjHc
Ajj7eU6dRtwevXOZ+tTCjtmI4r1MUNnIugWzgVm7Afr1CkEHMn+0ujqSzmGQtZOvNaEQTcwdA+wK
/0oHod9V6EIbw/xrMuLpD7Goe2bfMFwt0lnBtDfSOsc3lcCo78g2U/UQWNXwdQZoxjDPSqSjPTXM
7xNq0uedrbP560U1S7oNpHo9p6GdPCpqCD+9WohU4EiZaRtJ1gISUHL9YdawsYD8GR6rUpHvpyBU
G5e62PDgg+mPI14pXisN0pOjTdJxsXv5JZzb8Q4sivRN09vpFGXSnqbPRlqMYB43GrUzMNR19d87
i9U6EZBj4kh2TpY8Oo2Vnv9Jpin9HOeSsvOSNo4yBBmhxET35LrdGKU1nJKO9aBPZb8zGCa1Vw59
8zHk0t9jHmwuRkPcwgQbRYZ1e7pDvB/jOlM6z1OfHGhB4dKCWvQdUmzG8fbH30g04aoTGgVC61rK
sUT/DZEYnotB8uQpCyrS5WxoO1Xp1tcSGGd2NI/Dd3t7A/GEpFNRQY2QAT2p6iXzdVpEp5BE6BCV
6h7GbusFctvRBYeSttFPhYrSYA8SnKfc7A8GmZUvYaLuoqbx/iYqkV2IgDGNUbDiXjU29SCwpiwU
jxbP3QPMVBnpZRvTr2yId+Lb5lMB1KV9J3hiV9CAbmTM2qfSWa+G+EMvOdOZrmX7I1ciy729LfaW
Wn0wzGaUaAoTjheiLEdLtmmtwSX+Egbxu5Xt6axzLZj8ybQUbMPbvWGBARyh+QbnBEueyO1nrfEw
exnvJosgcvuxNm4I2iIoIYiCmvmZiIT/yYSkplMTMCXwzdM+9Ft9SR6jfEgOlrH8qPvoj94q487F
vPEm/7ukvcoBxmIx0slYnLNixtDDcLebXkq0UweS03YPQrD1fLQLwKy8op3XKVctIDYyfh/nyjaL
RwmHmvu0bvX7wmxRnx3DkUtwsXb6altPKOwxRNeFvtoa0Mo/XLq2D2w8VuX0YkY9vddyUY+hMZY7
23IjjuCFKYS1GG6hc7valjP+rUrbkVKWg9QdFmQZD6PWYZynx7FHqW76t/fL1npClFVg2DAOWM+A
YQcH/VCg7pD2Q3KMu3H5d2yN73rXqZfYHJydenzjTVKd0elhDEq6uuabx0pcSFkjsCZRhCaxgWtF
jvHOCWnJPb+RzaX4Vq/35zWPdipjeIuwDS4E3/FBK4z5ka6P+bG34RrdfokbAC8DHTQEu1DiYKS+
ngcYZobrmRkI9VFHOU5zLnnVVOiHCVzGSVKsmUJkgVgLQe2x0arun3xMC09VKuk+DOl43/45W0/O
2NcEt8BeuppEaTXrl44KuQrVU3+GAHdHTif5IZ3aHVTKxnFEf4adI649rj/1bbgZmiEYrQFuH15o
80PVluGdEkvysVnCzG9a4+MklckO+EQcgVWBDSqAe4hxPf3T15bPf0Kc3OYZwvazdE7aIvSduUg/
MYtodvSKN1/if1ZZPVkl56WJC4V0Hswkph7H1tJNnDp20YUGvHT7i21VkuDz4b7ytYSb9+qK6INs
0Tvs387QPKyfmKIb5xEpisMQwBAgFXW0jzWObfddMDn/KHWqW168aEDJ6uDdLHeqCwgXYlpBmXFV
S2sNxXuikZpVs5xdOtPKLk7o7FlbbL5eJO6EfA3U/XXFKsmJFSZ5FV5azZgudgaIxjai7tFx8v9h
WMc7hRJAmiT40qt3O4IoTOoaEK09RUAwVae4y4b85fYX3DwIQvWN9gON+fUVgRCB09gB0OgALxB3
tmY8ScwUp8EEGdwhi1uvT6MdK66td/gauIHvcD2tdUIAJymThUDuRZ/Dlt6gWmIOy9tMA0jDtx9v
cykhKkF84y/rYqQkfGbol6EfDQPPm+cUs41Wzs8B8m07+br4HOvjDagDkW4IJNfAbiZoTSnX1GoI
tGanvrdlJFf69IiIanLI+zH5TgFmfOnC6X9oSQNONEk+QbIINsfbYDZOCOggFk0UjyrnVCK5dbDi
ft4ZQGyFLwos2iWk02J29nYVFPqV0bA56gCP0QJpJPmcqmq6cwcoWxuSwlEoEeC2Bevv7TJWrzBu
dZAskxpjCV0kqmpQtN0wK66JRVVzF1iL9ocBGYPUZlGm6tC089Cc8mwxRN9qGiqXSUDnHCzHAk4r
9kbkltmS/ysXS9P6tDfVvVHQ1jYTIsrUNXRSSGHf/mhVXaIJQzbpXAzyfFnsJvvtFKrmm9ak/A8H
1gK6zxQPUcIrNCE6Wc0oVxkNjTK3DwJG5cam3J+qrhiOaToXbl6WyQ7XbOujvDr7od1Gl95e7TCQ
jU7UyMDNpGAc0H5UsMDECMJPDemTac/QFaBk/Q9HV5DhTcpTmnTrzpSjwqNR8Sy/WEqov6RlE3so
cTe/Z2v5fjtIbJxc57XpzSpUpeudnSeLUrUJMDepQCmJcYLe3GtxqDzifedgL2mE+YvZ6dVyAlq6
V/hsHCtqUwI8nUg6PesIZSX4W+EAG16MCfCtqzQymE0UcOWd17m5Dj0wOmECZ7LuXOhlYEZ1a8CS
b9JqdAdjtI4jtu2/3v8uhQMk2D2Z/Gr9LqMcJYlFH2hiopR0YdiMqNUMGJR5b3BBdr7znBCaIJYf
e+X+1gPSWiSfdcC5XbVmVIZdZhvQZm36fHhmoFVDN2n2LuWtjId6GP1yBGgszuAqDAb4olhzDWU1
ioQk6xLXrX2ArCA0dqt5oY05FpXl54mTBy7UlHGiexuNDEsWrbc8rSm0aieZ3XpyQaQFwwBa86qZ
XdpTaCQl7Ptcl+fHlu4DjIBpLzvffHIKPIoFAQbl+d8GOSNDILGCrHKGHaHcTXSmL3hmlYfQhOKh
ZZIKHjQPH0HfTK4T9cNZ7pz60I92vdNt2fwlYvaObQIQwyua3Wj00sChtc+ZhJLJIY+AMMALN+L6
UJizZd4hQdQj4ijXOE6rFCp+hUhLc9SAGthuKpljsvOTNi4ABzQ90BVRi14pkhhAK5vZSINzOsfZ
sQGl86Alk3IU4MH/4WuDSRNqFwD4r3SB86UMEBeL2eeWHPlGVye+NNV7BKSN+hrpRPSUSScQNlzf
aNNcBFpb40thpiCooroK7wZZSYEANcGhWpLft8PG1vsD+carU+nWXzH0HIrpMiuFM68JxV9ukIao
igEHmSHN3n+XCatGATMS5OJ154D+RI02VSghYhYHp1ZrE8nVzaZ6GNrF0MhEI0VzUyNa/rn9iBt3
KGk2UZHUBKWlNc6yREy9wyCXUgkfhlPTS83FtubwPkhsrC+QILhMrbaXmGgbOAIHQgmBgZBPubW6
uaMKejtGouT3lVToflwhvuTFEVoszD8KyjGInP2lx9NbcxMtan73jY1Vl1UDkoOKGXDRy6kuHSCh
WPNdB1UjdXtY0KVXN83c+3aUjZ/mxZHAnjQpSFEl7qfExYoj+Ul7cWKyni95fOyQP/qG+2YaevB9
m+9yB/PkY+sMAy5zgKDukqqxLW8ghIU7KeXW9U7IQncWMUsQSKu4ZUlRFddVRctZikpE5Scrfajn
yjnWVkLnOY/a8hw5qcP8p4pPtz/6VmgGQm/Dzyc8XymsZgYk8kKpEfFW1djva6075XGwhyLYOqyO
Ri8EbJVYSmy9/3QWypz5ujxy9Ul1kt0ZciODU8X0OagMLE5KLd3pK76iq1e1Dpfs/y+42lVNhXcj
xANUT63SpL/e5p4Q6H4KJwCC/J3j6jPGSBmAN1cN0PmyYiYlt1/t5kPTAiRK0W+keH370DiLo6MC
L42QUdVPk/R/nJ3HkpxIu4aviAi82QJlmjbyI2k2hKT5B+8hMVd/HnQ2aoooomejjRTKIu1nXuO0
52SJVE9qNMONnOqoU3p7RcHfoZlAPGojGfi70/jHJEtNl4oYzRj8SwQG0kJH+QdWwskM86Mk6Paq
eDWUuvm0KgVg5KSrbLNtlT+XYhk9BzUlj96d9tLRp2aOiyOpoLXC/npN+ahVupmW3WphsVnThgib
7iZrOqUq8xk64CEBoZzsJMyFm5td9SGLqP45UocBVW6+2fd4ZQyDKFU4opDHt4lf1hn2MqlDHGha
Eb+Lp6V8soemXh5SwK3hwQ7eW0zOCfIH6MveSmF1ohtVCSf7IIui/EULux43lXB6n1d9evBe7w1F
Vohi72/yxbbUOOnRrKdtDrjVdGq/T21MhpAqOHUZ6tf3j8TeUNS/sCqzYZzd0NvktqzlqIcZm8yJ
9DgrUv5Pp4net2Zt+nx/qNvTRw2MWgMh2Cp8t60b5UMhzTw7QKzJPaWO18LQxuichWPmUyRZTveH
2wn5GG+1X1tN0Ij91t/zx+lru3ROohHNXKQS7c+iLUN3WkLQyFKhnMQwzCDQTO2MI8PsY3SVPdXY
WHlTpmgHZZDb14RSC8wDKiEAzHFHef1DzHyMRS34IeHYp++dynA8zSQ3RbbA8vRpNtykkcB+l8I4
MPTYqda/Hnp9bP6YA0SOckMMcxY0iyx3IHW6ujdOspFlz4uNRp9bt0siXErPEIgLpdWCAVOBOhjy
UD53PMw9s9doRxfHzmuAFQ2aF4gfcoRvJA2mgSaWID8P1BLbiLLszEsvLck5FRPpXpHXj5roUr8X
wmbR2viSVqP8H7b+qr6IQx457k0O3+kKdhXskSDrDcsLy1b+rgxD75m4mx2sw97Wp9azumNTlr2B
lAg5aighQaTK6uUrUgql7Nmo0fhSV1ufSioJBxfI7vwSwBCsIjuNx+vmOdBiHa0KQ4qDMB3ysxor
VLiSudDcQQlNv9JC/WS03FuVqsTvjIaaLRZE7UH9YO+riWRWTC/xKzn2682HTr1ddhFsOaVJ7b/l
tjffiTkrz8hqdI86EdyRwNjugMwvBp3gg26oHJaSpmHucG8qNlvLKOT84yylxaM1SvGHHG3og1Bt
79El0UFuAYUHbtDNDVPFQ6bVGN0GxYBShTWOuAyWE0Z15ZDOpLYi9NtU1z7ev9h2vxJ0x4r//F3m
fz2tcUTknwo0h1pHTN+nOu7dUorTl9EIadZGyVGVeu+Vp1XzmxsDtWn7yqpNW8h9aceB1Zi4741I
xSiF+D6boYEmf7FgHBhn3ky27Jb5/M/9j93byag4ISkPs4T7fFvTM0RFmd7BxjKkT4W7YKQgcqko
qA1dpN5czgW2WYHaqtYZo4DxmXKZ9rEUS2wdpOvrTbmJdRTqsbDrEAVD/Hmz1mZjTHE+DVGQ0892
cwQWPtWjJB8EGbujkGUC49Y4NFv0ls0M27lNr2hOGu0fKnNfGiQJvx7M6c6DRJ6OcxZtfuqI232r
UfdohtUiRy6lxXApE1FGTJakfx7kGh/nmQpBINux9Y2Tm2dgXxFNdUsButTNBzC/rhSHS+vODpvR
xTZ0iLzFxHMcN4jG6P2hFKu3ZJVl0tGjvr6V22VYS3VconvGXzlxtpMUCqm4qTeOJ43x8pROcWdf
kiHR5WtKjFMReqr9t6iQheFb9iQ/KmFW/4j6IXwyq9wufGKB6s32A6v9OVEUgu8Ay27KmCM8jLw0
JEBlUjSep6bXzjFY+n/UvJI/TOVyJIS3t1WIXCgoopOw8rpfXwNsFUsSiDwHKrz0wFBDxIcGOLTv
72+WHX4c2vwEUKCUyBZv+mHo/UgxVbAoKPI0t11IcvGPODT1L92iNuyEIkTNEGpS9EMdLGV6lmat
uKJZ1Apvgf3avWhzlVkntVhzEuid0/fYMkEI1LYq2VfLyO0WUSExfwPlb/1sRdrLF2XixPumnTYI
HyxF8amyQwxFXXo6dn8dURRzTtVQ4fdmQEO13QXzifE8Tkg0XOfenhd31qvqEXSfE7mjULJP5Vyr
5rMcp0NNGXaI2osKVuJvi/8k+7eP4acDrW0j69TVhEgn+DJN9OlgJne2LvGvihcjsLmbm8xSl6xa
5h6GrjxrAeht82XsuvJ6f5SdN4m+IRcmtxXFse09JZykQgCAvkudVvJjW4/No1kmXZAvWfEC+/CL
U4XKt/tj7iQRpEVcJeBCaCduO9y9qDu1qNj66CzU3lToxUNDD9iHQZIcXAA7jx/QAUjH9NKRDN5e
XTz6ad4sgIbmpvpVO7ZgTbP5E2YfzrswcsrhIEjcGQ/eDjWD9QGk6b1epX8E0HNoR4BKCiACoTZD
oFwhA+cmlyhYRZLWTh50Szn9cn8+9walKbGGTCScN71BXHrzZh5E+NAnknJaRvWnFS+da8410oz1
cmQJsbN88DeYS5ijXKzbKn1jJR0EJfoTQ1uNxNvRenvzrw3dqxItPVjBnXsLMCeVW97J37Hh6xmN
dK2O5GbFf1QNChEypnhgBrWDh3RnCpHsBAeLusgK5t4GwDok7NqkvdrKNFHOjUp14pM5OjEQaKdd
qlPdVpHp31+3nYn8jRAi16RcCzbi9adhGGt0qAlKD82oN2geLtI5q1PagyS7B7O4MxR9FaAQKxeC
Bsvm+/JuTmNEywCsNKI6W6Svz6LW4sJr8sOLS91ZsjXMJXlZxcVu6t9QQE1JXbQ8sNBdLk8iVKBj
motsCNcwRGu6CWnkr3awkr+TohgKV1fElEHTyvX/ZVnaPHPj1ouvtTCXT3WmovE8RbF91mdb+Qsu
j216sVOrDsSrAY6QNPbdT0Wo8j+aHZkYplTp+MnGTevInXzvuwiyVCr7lHRuSq36NFAhmKQsqBOn
Rex+rv0QK5GDG3lvlN+1FaoeWK9uj5fOS2RMETm4oS/5tR6RuHG0+agWtjcKqEZYYQSohB/ru/Dn
RRUpUWJrIg9AAvZPCbwsr6v6I3PFo1E21+HQMMyodnmQGEAJtMmMz6rZyP9hc6/X0co7IMTZvifA
82GyQy4J6kKWvFGjXkT/rTrrgFMP7on1B7+OJ8EKcEkghvv/4lavpw3UyNR1S5oFShglrUc20Z5C
s7A/CsUsIl8bDeuM8u9Vs7L4IEm/PcJE+ZRNf1cusVvZHGGHuNCUJz0LllIvMXZKZFfTxRzE0jAf
JC97XwlqkQaWtQJtt7iwGPG5kqw7D7QYktsl7tJuOLfWZEdeXkKg/6VaAr0CvdDCoJ9mCLj3L8bd
8ekzQ3omkoS89nqWkzYb6UQzy31tlI/6MkYv1E9l1+6M+FrEU/oCjU0+wyjrDkbenWRErcD0kzTc
8Lp71eoTcOKMvMjK4uERb/80YHxGrq3WR/v29nSgCsTxw2CGIW/ioHKs86FDyT9IIGPjMT/HTzDz
hsv9ybyN8GAMAEHi3oLff+MdkmrlSJ+3hDCNpF6Jet9kFD46BF3lirDhbm3iPnw2KbwcNY12Sqor
WQE9ENTrCC63+6iVo3LotKwIKiQovoRVOz3neWrKpwK1sF9xb4gPfVdaPgr7w2OmSVHmZWVe5a5p
4yr2H5aWsh2sajA0t2T6CER1iqZGTm2z/tzEhfUQG7HqwzqOP799xgFLrCjRNQ7cyj6BMlb7wYyL
AGR6jrawI3+Yoay7Tl53n1tnKM8WKMiDpvNO5QOBHZSf1kYAMoLb+6ETDbXbIiqCUlT1eTYjNCYU
Y3o/Umn2B0v9Z24G55K1PaKMeVeeqHkc9YL3NjQrzU6jbrLmLZtzK40hegVWFrQUyC9DY2teCq73
4Lrf/VJQCUBJQaLcdpwl3Y4UOTSyYHLa/ANGp8JxZXVyUjdX6nhFmY/zU9VH8ck2k6Jyy9ocvyw4
GB6Bk2+jxhXQutrYA7i2b26LUB2hq2NzF+Cpki1urVnjzzqD9ol05hSdSiX7L4eZ7hmXsgIU+oYG
1A5oCQ/EBSuFGKsmm8f1cexo+nvZGJqNO2SJyLxWFa1xcHz21vbPkde//yNgoPyNr1GX5oFdScuL
PjZmgHlxe1D53h2FbJcSBX060M+vR5kokEZFE7K0nWOUASTAEJ3TJBoc//4Z3V06QCeIPAH+uxH1
jeWRbMPhiQt1tTkb2j8oUf3E6Ev1Sgfp5vuD7VzB3Abcg9Rg19RQff1VQy9PkZVpaZCNqpp+pk+S
fVVxzFDfZaYVXjBCqB5keZiu94fd+UaofbS0uBfgBW9LPr0+63SpDTTfuwEEtFjIDrwwpQSWqFn3
qJaDOKj+3NZ+ES9FGBIFW7QDbwTfgXWKOmmpNZvlSHXdHZtRbZ5sqZdAxdqV+LjIqtDOTZnk8b8d
ilT9uRijXv/89g8HLLsKF1Lev1lcFJXUjKGTwAYQ/QyltfJrtRXA5KroKbaGI1Gonb4Z3w2QHj1q
+O43XCHBhUhrBOUZWxswyYrD2hfJrD+19tJfWsvEOiTOkFya1c7DK6f1sMJ9zKRI+U5YJw6WfW+3
re8u6KoVvLV9dRFpH3Sdwk5QxRkVzXzQpeJsdM78V9PaiS8GvXtwaiV6u/QgeGf4UuAXVqDVtvYR
oeIWZgVdqygKC19fytxv7bNSAPdPxJPonfdaapUHz97OhUGQiiHNWhu4bUgDFALBIBxaZXKIfEvd
Wy/OUh1xwXbCQkZBBXCVUFhV814f4NhRC4dECcFTQ0o8yBnteVHm0J8LPGvv7929oSDqrbtoxSZv
S/olgJbKWhBxcpYR/lPTt7g+Zb0TouYscJC8P9reFQFFCYINBf4V0f76wxoJlnEXS2lQyBNObQno
lh4AwdVZkp8LuKq337rkZ5THACNRHdjGKFG6VHrSqmmgdkXzQJvb9stR6x5IEbNTGhrdQey7N5kU
4dZyNBn7DSKuRERkUCXGE2MXB/EYLqceVR2/Ql7odH8md4dakZl07HcoJ7kyzVKCTHogFQQl9VKq
p2zqlK89PkwHs3i75yGUqWttHZVPbrnNbuy6yHHSesoCVOmJL8k8T2oPHfL+B+2EWQyjYy/DC7JT
MwKCb7LxVYZBYNjDZja7rOnMqXYiG1q/Zr9HPqy5WEiaupIy6b6pt+3By3n7oKy/wcLxi8we1b1N
RDmlPVJCMxGlYQxsGG7x6ySk+Sllvb2xdibD5T6vXFy/0NaZ0yMu9Pr/v873GR+tQdRp2bE35XG5
j0wUBm3iEbVrU9c028fM7tpTRH/PG0D+uKJe5g+9lSUHJ3N3kTmYlNDwbmc/vj6ZvdINyKwXzH4R
96cF2fRLV+ram3ft78I43dIVaALb4/UowEnLpMkQsppiKfQq/pU3torlR10rHVxse1OpIHFJP5TI
9QbcvfLoJaevGSrsq+toWf25N6bateTFgTc1yWdQlOPZ6DvjiKO1I5DCZ5Jnq2RlMH62GVnX6L0i
UcYIGlFaH6ZKT38VwgD9u3YixIXSJOYceSwlz3Te6ubq9FZy4iEYfHPqks/dEoM1QdzxzSUdfhZt
FwBHhNY3OI9IE6KUNIO4MDKbGeRWGn5ckIXsfKltAQ3fP9B7OwpWAfBxdBggGG521BTVuYVddBqE
iGdrLvpY9ufG7ru3SwDyVRxWALEryWq7pxKLxvuSVClZ/9CKc4qk4xcbcWCBXoc9PVZ9QW4POTmP
UCTUwoMMQlV2jizKQ+jNAtm8ldK3dJHXvVOkwbIsTfZRLfoJzTItWiJfWZUHvxZTLZByKpUEbbEx
HdXZ10Cyaa6qIP7mJrZex/gipGXlSgnIQH8yOru75svSfesntYaSMdQCPcc5NM91MU/JVZaFFrrL
rMfawQV4+6ygzLZyLkiH2Lvb2qaB6m1RlVkatLJaBEU2TX5vG/m1X7Sj/bF74YMd55igpEMJbHPZ
qqGjNJ0QaRADpnpXCV1DqQyVqtOMPtspaZLp2TZG5JwguP3P7mMQeQq2SW/fpWgYIUkHR48+0+ZG
SvtkiAwDAVlwhv3LtAjJs4rCOrj39s4CMSpedHThiRs3xVQkieOyt4EtFFkjHgyrla5ohtlHBYK9
1WMMhDBZPPQ4NjO6CFtUyM3RXW0V04/lxPS6Hsamk0fWASv7NpKjAAEyDp0vYOg3iltc2iPElJEo
Z6n7ZwWBeCzbKVlOQhH+otmzf3+ddncLWEm6ZtS5qOJspnDIJrQXVyemfNHkn6gBzeLUW6XQH3PF
KhW/pRjeuDnqgrnrlFllvU+G0n4nZz0Upvu/ZW+a0eRdy5wERDeZBzXbSLJnJN1jSEK+rbdhEKeO
dU5xqDv47N2hyOHp8XJOblQTdVAkkEGB9VZgBYWv5HKnPI/ofHmYt9D3vf9he4tKXknplAW9BYnE
WKPIlpSRUvVG6U1Amh6jFOyBk4T6L0CYR/De3UUFHwLTiHwHSerNG6HWKKpTcsP5JhzV3EXjMH/U
el2vr+gcL5k3VlQPUKeKPs9lnDanOmyjazbV2lF9ZmeeEVdei//omenEX68Dk45ZGTX0uiiZLJNX
KAuOMsCt0qsox+bgydgdi8uV/IBWLAyH12Op+cBS40UTAG9Wr6aTtifHgk+XKZBQ7i/ozr1Dq5d6
E6PQQt/ObzS2egyNmO2DVuClKLr6HMrhER9l7w0k1sFYlGoMT+HvZf6jWKfNE7RdCBSBiVqr7iJI
Of3CV0r5G2CT/aIpZYVVxxiq5eNQiZrHEO/B6Qda66lzQq29/tI7szycdOT7r1XbR7I/1umYKa6m
zNiiKjqq1V5K5t26mJtkK4DHtk76XOfO2482EBiSYXJvdFG2kRue43SYUS8OJFPDkrexFTcvouya
mblxcLR3DhtDcXXy7IBB3eYahUg0oY5JHlToiz8r0tDbXgsd6XsySNNZ08NZOTjeexsPigukIUJi
MN/rbvljmeJ+Qa2jIPrGpWJ+HjrdvjRS1COaODgH6cRO9I2LB6BT4l8wmduPq+dqEdD66ALZUfJe
Kp30YWkzs7ow+fozlDkroK/ZYEcJz/BgDfc2PUkMcQwoI2L/deL/+Ey0pIBuFIydoONxmgFjnnoj
6Q++cG8yV2UsnnSuS97b16NUmlDCfu2mOU3RmC6wJgONdin911z09KCusLdVwJGCbSdnuiVdoamZ
InPf5/i0mekpUeP6cZKij7UqKr+07PFAG2hvOGAUa+gOKYAd8/rTRsSH6hE4XVBWhe53vDZ/RQP0
ZkkX2aXQjKMG1t5UUjImBkMzisb6Jmwxksxqdb3IgwVdej9Tx9BnS5Z+qUlvbxnhE0A5iNIhHP8b
DAz5CloqoLQCORTho1KL5pRGxVFDefeDEHugaQJI6kblEHj1MOg2Za5+jixvojb7UtWO7i7o8365
f8PfVl/5IKg4ELipud+UCjNRgY6q8yyw2345S9yL9MBi+x3Q2eLSdV32kDeh/OYqKIMiZ0G8zD15
g9AtQfA1TZRxkTSEykakCN6y+p/7X7a3CyGlUJck0qLttX75n8e4wDJdhTIbaKB4oaC3buU08zma
ReNLSnkwj0ejbfag3pQdzwIq2KJKjKc6L36kTZa97zl6Xt3N2en+x+3tEMBsxOqUedBa3wznqDO8
ijLKglnAMxiAHHhSDPs0qjgB94fa/TJAyUD1UIi9CSHx4V0QNGYz6pLknBNNza9qF/VekibyqY0n
cb4/3t71y76HzQ7K+JZ2p6mLY5U2hRcnU/IzoXwdhKuq8v1R9iaQ2AlxC57p2x5XrWPl6wwVInC2
cE4GNNzTTKXyGg1q+x/Wig4DGSrtFoLEzVrZlIzz0eQ6jFI1OVdhEmu+NC3TCfFnURwMtrdaFpK6
NHaokt0UW6tosdpI4y6UYhmSohKPXmIh5Cwv9OusqjtCoOzdH6BuQKZCGgRAt/6eP04ZqBOYJyXP
2OwU5Ze26DsXAd3knNSd/AV9meWkJtIRbHVnUIJEXhgyYVZvG2WxD4s2W+vkTEAXVDmqyW7em703
m33kmVKBmfHQdt/ub5ndUbkjV2UoHu6tSpNkqXBMrSUNuhKrw4QM+pLTIjrnbWw9ItNTnpelUt6+
T1fBTnqThrLW6jcZTi2cRdRpy6Bzl70M5RJ/TJUk8wt10g/AYjtHgryfYhj8InKL7VKqVqw7IsSX
cLJixT6HZt68izKQkw+VSWpzkFrsbFTukxX7AStyVdF4vXEm3DxyLQ7Jx7Pc+ruJm/Aihqa7GMko
dS691vHg0dlbPpoQpGirvPYN7JhJXEohsHiEFid5SYKXiKrH0VWLVXEugcd7uowV9v09s57tTUF+
TQfWtu7vgGizfGpjD8LEpj1oSqV+bynTC2mseU4sfDmtuEkuc1ROlwmzrs/3B95bTMYkPUD67rYu
pZTtkAE8oRCHsFfq4deD9G8xwmISphn+h7VcQeuU/bm3b8pTs0rIgDp8EmhmFfceGvl159VaHVMM
q6BUvbdLHvqDd2nnneAB5F1HsR20wjbqw3O2WCNe6HBrr8V0yvzZxoPrYAH3RkFHjASLiI87fLOA
qdlAi+qpeTeFUfvZvJYba1Ee3No70DPOGy0/C+IPidX2Y9IoH2ukswHyKQQRniDv++Y0tfS+5Rim
XoZqRel2ZVPWrgITyI8i3Yj9JQFoIltaf1Bh2P85Kzh1JU2vVmivDyfkhKoAwUh4oYH1iERVeCX+
GU/KUppfcQmvv5XolOMdJRXXnL6bP2RN/xxNqEbe38b7v4TK6qrmtkMZi50p5+QqJNR5ZrTePOnJ
k5FKCVvazJ2gC6P+pVVa/TxXxvwO5Wb5OW7xlMdFp387zxWQhuywHeg/o3m0mRWsgc2lrKj1tln8
K0dzhqwt7VxEV9XLmErNf9h6RF3c/Fz7tzjhKO+AoBgmIaWSLh8Nq8nexUAVDs7uzkWhEfkruDqs
YnnbAjbiG+YcoZseAD4bT51m/5q7uD8TKtcH78vOXQjjn0uCY7Tyttej9meoIEJ7skoZMn5b1T/0
uEqnh8Lu8hcZ9kLtdnFRgnlpML0Y7MmULvd30t7oFH6Rd0WrCcD6JlCJFrvucsoVgUTtlQYwcJu0
6aqz0k7xNWt089LiO3BSucgO1nFvhilD0tPnIuZtXX/ZH989RJEyz3lBqVvO5lNqSbYfW2F2oVJV
HdwjO/1nwAPAI6DicyVudyhKLtzC3RgF2dL1gSz3LTYiReEVXTR9ttDwd0vs0i5WjFekS5P17SxB
EvD1EeDF4WLetvqxjRgx72aJZ5GdYKgs56Vf4Nn0XeKzsgcTu/Oic2PyM6EeUObdokHwPK/QYGzD
hzJ1UGOSDPFkW/HstXI7+xl921M8ytHn+/tohzG4MiDRdAY9QFq5LVZ2RN5VlPMiyLiGTKclsugK
m4tZFKelqXB4EaDFUK/WskqBNzyaH1Ojj6HgG2YovMmqla+KEmFbYNvjv/IY542vZlgxeG1TSE9Z
HUY5PGsVgdoW9yvrIpYp+pAoU6/jJtTXj2GVLbKLLEeUnvu2q77pbaXMF3KpLHdpwvc/aBc18Zlm
V/sXFrWJzqKjmOrPuZPY19Iw58QvlKh6X0IPHPwBacj8F+Vxkju0HJbT0g96dJ2aKlK+qmo/f8Z/
tjtCSuwcRxRjoabQ3mUyt13XDMlECI5JHBh52FwKnBrOYkAHL5fq9H9pTUNmDssYMk4iX+8v4M6u
gY5AAQfFOiLPbdswDpWmLUeaXGodVwG+krA3p3j4QNUDfQwRtQiiZkfY+Z2DSfwOjx5bEdDO29i6
ybHMGRzYkcUQ1SdnyWU/Qy77a6NqOSo9eX2ZolJ4nQX+TEzV8P3+N+9EMVQLVtNCYEwreOL1FVRZ
Is2ghRKgIUT+0CVWcpbzpT1QAtkbhUoLID7iGJwaNhd8XeCR5czZ2mITVeTi4yv8Ki+ng/Li/jC0
I9ZyBIzTbUjWLTwPMehFY1zKwi3mqPhRxtWRs8VOgoK2ERc2F9rvCPP1nEWrTg07H7vH2DGeaxs/
oqTTVLdDMMGvxuWon737WQSz6MdA2mGTvB5PG3GKckqC6LKX6iC1+/zTlIujXsv+KA59UIe3mD9e
j4KwvzFEPPXU+1D596NZNrwoyxP17WEFfsfAOnnviMK36A0rhcYOEgnxolHvI1coFflWZXXQlkcJ
kPvb9zcjUS2CViUDTnn9VXGlqGnRgJnLS+zP2hpEdtweCg3u3VmwbGABE5aBStmMYvbDUDcgkAI9
0qQXjpPlp4i7PS121qFsOVk+N0rpKcr0dpHt39ZU8G5UlDhuSkiL5MAVy4CNKgsNzLmSsaVbpOED
rMFv92dyJ1ihQ76iguFk0Mrc7MIxtrWpLYokiMxafK+MsuHLku7zBFD6YNH2DtiqtA8VmKbSjbN5
6gjNTno8nfH/pA/ROkGv5rlnlstffdx/vf9du4OxZtSD122/jRUg3NuSlumYfQ9R/+wYSewWg2yf
a9y5TxNzcdAr2zln62chLkAJnyL3Zq8ki67mo1YhUVOk85lAYn5Y4JL6979qZ7UYhXiW2A263Ta0
TPp8nGZlwoxbTZZ3U4cbjkk38GnoxiMU587mN8HYEFlywm6DLVPGOwgDlDig0eLoQSpneeqby9Be
K1tyDLwFzfTSskn/cprFPLjy974T6CikDXpK5KWb96vUKnxj8BkKpjFvMz8cC+VTmI5p7cuxOp/v
T+pezgmeAGQKXU6KmtszIOVRWJqNWQY5GoYnZdZCP5On3E2tXjoLSw2vieJ8JlHEA9koHUjJSuzb
Q3ZwFHe27OrGhv8Dzw+twvXv/8gb0JpvwjYVRZCrVfRQooTjTWDVz0bhEKSJ9ChG2VnhlUS4XnAr
xmj72apcSXqTWGUwapPcIi2SxN/kSVI731LCmcglMd91WZz4M4TEf+7P+c5xAeQHdASsCu217XPR
2COPeagXQVcA8WOBQ+N9JFv9kYbSTvAHOI24D+A/xiVbDrtaLL0hwdIM8lFEKBMLqLG8x6eyA+TX
IOntdW1XXP/Dx1FxBPOD0OlN4hulNXporVIGeih3j4XeFg/tmDYH6fXep5GTwIKlDAfeZ13eP7YL
OFS9zqS5DOgMGb86sajXULGy705dabBpIqSc0B7OjjDreyu3tpQpjBiAj7e6uMBUgC+GcUlVPBtO
WWsliG6q4wFcbOcCoNMDzYCOEBIO2/pYSOEb6lFeBbJWV7ILjEf73qZdJbCljA5NzXZOAgVpTh61
aQXjlc3l3fREaEIKOQmh6QxX2xq7Z7ot4lvnKHHpWxrQSQ+f3UEBfzlPlXG5v2H2AMD8AIhQtC5J
GLY5ih4qGbvGpouzTJBTlkHPZBecWPuji50UI77GqJer4NqIXSuLin80XOv/WuJu+tn0qp1SW+4j
xZXgWocHr/bOSvBic4QUQF47kCv849EQNPlpEVqqcmTPZ0vL9SuZj3wwDTsXICEIHfDft9INIUwC
wm9SA8uJ5ZraN5ZKPGGOOGCNtlqvQ7k+uIR2p52blksI6MetI7lk5BHsYpAfgxP2L11qGu+J/Rv7
jNvqbJ+TSZYW/AOnTPY7JJ/NQMvN9hNqq6i4W4OUyg9LkWlXMPjIWd7fEnvTTrazlgOhpWGw/fp0
S3U8VsrEjqhSo/glJTPcdgmJj3A09LfDvJnx9QFYbQRvir+SaucT8Qb6BFryrxHqzpPdDuKsUXz4
8vaPorcFDYUS5Gpd9fqjJhhDYaIaeZDNWeXPcpKQXSEwV6izdZCP/E5xN50YOuUr2JQk/DaExmXT
mOOkKYI+D9O/x7JdPvRjvoTumDnZgzI6+sWkAmO6elqgvWNXxmnsKd+8+fg4XCy02GwS5FusSqqU
kpNWWhE0mjLqHszCIfPBuq2gtlltj2RCb7eNQ7GeCGJN91ay3+sZrrJB2HIMutxar80qm/O/ZtP8
gdCr9uZHjpHoUBKPQoS9KY4LXvUyRHw+UHHQcg05XB6aKj/C39w+coyCDhOqljjk3lyMlMlHTdgJ
jQn0d7+wT+QrQVz2SwNvZ7lybA4nIaMxf7BqtzcRcDBcnbj4wPXd1Iwy3uy0SSdECRcz/4QSsAqj
uepezFlvoovQEkU93z8at88qI5LMUpOHF3ADV7aqlgTN0JNgTCKctse+8KXaUg5u2L3pZFfAslhx
EDdhl1Zx2XW064OuyaNrW1XKaS4G+yXBW+1MKtB/WuU8334UadsjlPs78eOPTaQSJyQqykI2m6Sl
6mYhR29xhtijUDh/alG2/XekW/qgDG1+RoQwcms44+XBku5NMLccQKS1m0NQ+Ppk1LY+Mic0c6ik
F5cwdsJHgpejMsht3Y+mIbxIKlUmCOXttQ2+Y1awfkiDWpLm4TInunOVeLw/Rypafme1F7IM/z3O
PwLATQaPTmr7/u07CYQhlVaVncS98/pDke2L+kKN4Q6EInrQNEnxR8RyD2p/eyeEowlmk/qVQXz0
epSBSR56DGoC1Y4Wby6m4X3WquihR9HPNAfscv+j9u41LnOTGhbA4RuEXImKC8480AdkhctNajUN
V5rYfuiRHTvYKHtnBBdHZUXIrenYZqOIQtXYfhbQ7jiv/cExgJijRQrDxDLjVWW5j65LOQ9/3f/C
HZI2VRHIuytHmWd/m/MOs1SPckXCHRnNFHo2QBtvmkL5KQLy+q9RdG3vwZlXLkaUzY5LrqiHp2ZZ
7Hd4bkm0d8rI/nX/N+2dmXVxVwYuUfE2Iy1QQLTbWcRBNybazyyyy/e6+A+GruszTRUKiCUQ6m0u
KNkSTI2W1oBt9GFgjciwOKqYn81WPpLM/90Qex0VsLBI4HEB0q66wXOSCyM55XCxp1mSY+aKmsNT
U4zF7C5a04HRyCJs0iILWa9zyhP6GTfBIvrZRlUMe0TtvgqzHt7JfV+0fm82QrvYFlueEl2/mO4S
V7riIuGo0YOZQMWe7d4xTjjm1N1FGuT6VHe2nlNOaJJvveaMs6d1gj6AMi2gtxwlqSxvAa+ruZMi
deLg9t9ZzlWyi3opSlS3QqmIThPrSSAopsr5rAy5+ZwjzH6Qlu6cVAZhD+PzwV24vQEjLVf7rNeS
AHJR7+MXTk9AXZpHQ4zywZu5cwcBzgUTsi7lbdakxlk9NyvmRR9lBU35ZXw39mr8bC2L+qOUJ3Fw
M+yOt/Y62ac7Ql7CKpHMt3ijpRyRxCQxv6HDmV8F1ct3KPjaB+/m3nKhy0FeSC51y5KQakegjhGj
U9fKA/05ZTrBUO8PRtlbL74HLWIqbbdF7iZalK6CeRlMc54+KoNZ+5WkKh7UsPogqV9vzs3hWyXD
CQBW6XBeqNdvRoUeIy4kABzi1ph/ZWhNegP9++s05INXS3b6ZOEU9b5PD02rdj4S1UTyqbUrTzlf
fT2y0is0FzXEyRzKQMYZXc/sJSnS9nueSv3f9y/NnV0CSIk6AowvpnSrMmS22oy08konkOfkjI1D
1XuDTs+4zDqpddtSVw8SuJ2NgjEvWRV9Fwh22ws007SlnJK6CJZYqjxTlNpl9Zw53f+uvTmETkB5
Yq083zgUmZIBJ3FJiqDtdCrcUZwEGPWaHqC0I6mOvaGIoYBxE19QK99sFHSvBgej0SJAh2v5gaNg
FHo05MxvCRy9f+5/1s5zjyAMoBuDbikP/mYsweWspwaGqZU65s/KNM6tFxad+ikJ1aR0J1WpUEut
8oO7eH9YimhYxSn0eNY1/aN6N6zs5HoGR9vaUzm4A9dK7Yo4N07xpP8fZ+fV27bSreFfRIC93JKU
ZMlxnF58Q6SyDHsd8tefh/mAg1gUTGTvXG+PSM6sWeUtihW0qJZdZnXy9uz2br1bpjCgPsGRk6Ve
Pe/MKfkfjWiSgx2m+At+KA2cTwup6u9efrW3llqbrvTVVzbidSalCEuXonC4CvrSQnEGgXnfqc38
UEwGcIeXF7sVXLhvQOGCvdmqTkxYJM+FjR+HOln25y6XGvq2Ruec7by1ztlSG3ca7KGHrMzMPVLw
rQelxQw9i5dqOrrx/GOaIGdnsyersFxoL1VjLge1SZtjmrrxzlm/FV3+Xupq3+TDlMe11Jgau0V2
LDO3O07cHr8XI8VzqEmifx+1goDGVfBP828lVzx/NkPpmjotcSEYtOl3ao7Rq7xL98Ba3DP8mau7
Yb3o2C60hujFXUVohFBSxgyApqI6scwPBeXNUvmw5RV4uYOuHvMl7Rw/inTRB4jpWEOQoOBPuQyx
BOuVsiwCRxuU+WQ3rl0Hc2ypb3G5MT47XRE7PsyarMVPoJBWqJp5Z7+ZF9H+FlCUMt91W+9DLKyy
vPNs5CZOhtto8aFLyqrzFQS6L7mm4eruFSJSg6SU029bLV0cWCpX/aLZpaeHMSjJt+M4Re/EaC/d
YSr0sg5tXSLg7mXx+EqRXtcfGy8zvrilIsfQFEPcBGVuLEWYM6bxws5qxsHHRFdRMBpdltdSN2r7
XE8DWPdJAXIfeNBcf1gdheW7iE4bMSOyhXbS67aD/jgv9GlHJOeCOa1EHvSR4kh/tnpG8guwRTwR
56LsXkM4wmm4yd28Jruo5PcCwUEUruktgUwpY/lJxlJ8JEo5y2PnOcylfLD+ufUTsUmJFESnJV+7
rEmnc1Gb3qkY4YycFX3q4gPZvJYFhlDd/BCpubAPahGbuEiYsW4Q11JDCSojS18v4AXyEK+n7hfR
Q9r3ei5T/RArSgsuasrK8WM2U+SEi2sW5Zularr3ddbYD8jrxYW/2JNs38x2ndR+3trLF9cS3o/J
XuajJ/Gw8ocUoZ87RbNb51SqTYHC4TSOrwdR6uJh6qZx8uGfxm5IXTmR3heWiMOlGOGOCm8ylzsV
b7zYj1VuvQMy/U4eavNgtkE92Tgb1vSmujuhjlrhx3ndmGHbe+l9OU/dgPG38L6gQTa5QS9L62Pj
WV3pO4B13AddmaaLVWtTjrIwnN9A5aKRd2NSzQ2yD25hptibdIXm9x7MKYg+9dSHOfio5qyJxMZ7
i8ui8d0x7n82JjJ/fpQrdoNdHRPnoMNFXr2v+8X6NChRAgDMysogH0pEFW3BjNqfQbnFb0aKyc4v
XLtRPpWy1e0ghl59UepueW9kiNy/KbHZXXxytmxkU3rzeJZp034c587qfbPujc91oy/aEaFVu/qN
JaVeBDpmGnsNpBt3JXUh/T8meeQd15VxLWQM4w8ihjUUxhuAuNEHr/HcHwW1+fum0362sp53rpNN
SF8JGEhAcUGS7GyU0jvhTk4DgwA7nTkNuhVrV6dKdpgV6/vLF9emZUSHH7VmSlK0MVnr6kKWtPVV
a3KKi93p+VdXesXb2OhtMEde1n+p0ec8DaKrOHmz/AReN6sPL/+AzaMycqKOov1Iusoo8SrCy0x2
Sz416EY3XvVWJnLGoTGaKNtacfwvS6GdAbSbK+UaJZGNZRl7KkTAaIKvWZTxAj2hto66Eu3ZVK2/
+vpCIZtjdIiCzZajkCYLYEe3ZN7bTM3P1a3rhzYwKfv3B1q1cbkhV82g665inKLtBpif6skYObbt
IjMvcN3M+rbKxy47m/LWJUnBi/EpkLsVXPz8Ljb72pi9kgJKwNR/5aXGdBoZEMuTbUjS1sZL5dkc
S+1QqZrcO4W3tgnO17TFmDYDQrnq+JUN4DtaRJzCDuvIojdb1ddZ91wqff/variAaMAFoMsLdG0D
pyntVO2ThT6qrsH5Fzohyu3lqcOMZOed/kGePtsoK3SRq5I3im/tpq7RbcWukGRloJ3l2RSuDdP7
ufW674tZur/sxOS+UgtX6H7RtuWDsNvEfZjN2lDCPlHc/BjJPP2qRqXKyHaisH15h22++frzsFuD
icBsdLPDsOycTexKi0sStWWApzr3SLdMRpjX3rcxdoyD68o8iKJyj0C1STVZmUoBdPkKIUWm8/lu
q7Q0meJmKChDInlQjLI45HU9nizhLK/01Jr3+iubHbYuSMW30nepGq4jIdLDTdQkLFjianypZlVy
rOp3UFLynSbVn0Bz/dFh0VKYMIikJbi+9b/KL1xvZhC6DpNIfYlGX59iENtSn6w4NI2+5V6MGrfy
yVhWVmVTNkjazln7pIuseqti4vRBt1JzDpcZRvzdOCCW7Zep1SV3htc4H4uusyeMIGrxBFwg/5rr
EdilWfJ4h1GvtOUwNcbyo5QKYp/1GAFuQHBVy7HOa1v9E3t+6P2sW+T4tk3o1B2cDlIpUzYY9j5p
j01TDZTe1yaOLelTDjhpgMNo5vlchWPvxxXuL68JW+J9iwxU5GuzO31+eWNuAixfC94gPWsU8OBH
6s9fYVkmtkxKZO1TnvVgL1H/0UoV8a+4unUVumCMM2HgbAKB6mS4X6l5cVHzXifOpcpDWzR7qpZb
CBjLMJ8iflGEbKdDaZbldg6m9LI4UXrK82g6kO+ooUyzge+vRUGS6+ZjkvYpLnPW8pS0jvE4MbcO
X36rm1xn/SGMAcn8IBHCgnr+Vu0pUulkMfdPhTkfMCMi2Csds2nVkKFwFfYkwXHnONyKMSzHUTDx
H91Q6zhp3rICT+iBxOWv2CrGc6bEruNTXzrHyKzMJ/hh2UOEKPce4e7WoUfPZ0V2gz8gA37+wGyt
mkNWlxd7mKf7Vs1H8GYR1mijtyf/e3MpRI5pqbLaRt0mU2rKvRW6hBi1S4NTiWGqIBYgxeLuJDo3
PqOrMmBFlZWmHP3+509FFREbM3o9l7nzqtNsivpSC8c+aIwagrpJqnvVicqdRW88Hw0l1GHATTJB
uk5GWqOxycyX4oLUdv9k4Eh5StuhH/xUX5w9ZJ1243qgX4ZUEO3wG6aXNM6oIEY2TUvZ6LejpZ3t
ti38qssRJ0xn1Qeunx1aMbi/J0aFYZ2CuRO22t1lkGhOSrlYZ7pg/apWufhRo+6pGd3IrBn30g1C
qEkFa3h1ga3KQZqU3Cep5QCfQuCxIFgiUnfE2qH6gBlQ92UBP3yUAo0o1Dby+e7l03zzHa1jUo7s
OnG6ipGNC9ylpdS+LLqw79XBeoNBBcqcUwFTCoeTnVzm1nLMdWgGM7bcShvWdlMuTJyKS+1qyke3
6hAesAqUR+sxPyzO3MudBbcoG9qQ0FswmwSjtB1admNdennRg1mN7Po1OKL4UPR1gu6SJbKveBNN
x7zpaycwSm/+EPXZeIbrVO3kSLc2Pi13KPpUUVt/UF0qeVuYgGwKu0vvC9hP6PaOjd8rRboTn2++
YpyzqNPIxQCPPT/YRa4ujSum4uLmdn9w4tQ7oZeS33l17Nz3S+t8fXkH3Xo0evsmwDgQKTzj8/X0
RNbTZA/wYeOke2IlawlQXjY/WuPYmjuf89bDsX04dEyc0Fu9OjADZtMxFlYCrSXctYUmlpPW6M2p
QpgkGByZ/IeHo8rGEZOWJrt2ffi/srBcK4UTLTgl1JyU0xKV70ZPykOKJeqnf3+Nf6+0PvlfK4Eq
0eKFdOjSM2QOgYUJ+l703fCP3WuY3vpi1BNYI62ESOv6zOsdLjCeRkk4d3XlV+D4HvKux1UK9tvH
//BUK2aUbij8tutkYYb3ihkv6KhMLftL6nDYw8olvk3YsCk7pe66065S5hWybTA1+KN3dvUKBa0y
lS5RdhmSeAgm15jvk9pddlKRW29vFdYkNbduFH5TZ6dmDxwWnerF+JgtiTjI3lqO9dLttXhuPRAF
DuUGldU6G3y+J8bco5/UMKjr4hxVItrJF8A7ewi2G7kVG4HklWuAaff1EAQDbjuTDW5jEDbRRVW7
xDfduTtbo50cEpf2bNqM3YmEcC9U3XqVZOhQOMABbvnkhZ2DKuBSQ5YrS+FrqPMdXSgR5FJUx5c3
4s1XyQ0HSoSB7Ya60NkSk6nEzi+k17Cd5x5NzdHZAzfevG3IpmB8URMzH7y6TtHXTmTnrCVH5A2H
rMsWGqVq8n42luxIcplnPvpI/cEQC526aegwLHaqHW7KFjXMnbeyUqAvcPFtMtZoQM+T4ifHS7zX
40OmR7akl56ZxzFDigBQiVvAClYg2vtV6bXDqaoKFI2FwLGVarsofKAEw5mce6/pdWuzEXP4ZfRM
tmDtdoyzMtIZApTApe8nu2GIYTvKmyKtvk+RVL95iLU9jYwcdm6OWxuA0EDxQJ22pffqkWsrhlfn
F6mO9oPTT+lnpEr2pKluZdXc8oB34Kth5HH1/TGj0EtRF8XFSZ34RzHI+Iun9LOvSUjuQIik70mx
5+5+6xjxSKsmzwoIvQ6yvYmFjtsj52QVlvpQaHNR+5Hn9KYPJEv//vJBuvUBVwU4nEFc+t3XCGm7
7dxFLViMHwOl1kin+oReRER+3CbmCU2g5LVs1CmkO93tlNprAL8K8CtWmfoSkjsdn1W5+q87Mqnz
GFFO4iEDJfNdoyk/hcy931hxJdTAw9jujDJv7Jln6119zTaJ9NFbR+B9ro25X+r9/N1b9Cx8+ZXe
XAYuNDwSUppNDk74h96YGAL+fqU8KA18ZYa4O5nMrdCEAMPKpAT6YW600vmaKnNLbMzGRB/HO4SG
aCVh126HdprbWqjYdqr5VjnYup+0fVv6uOykeVjgN/bP42gEq5BvBeBL+clBubqpVUe0BD9yxqYq
ngxL4CLsDnYA6rT699saaxMsEIjJuIJcjw7UyGyNrEdochiK6lNfuXStygp2YD7b/yEzWD8igpbr
oGID4B0Z7htDTiPORWfife0I6zHJ6ih05OjslG232kFrU5BQQ1OCk3+VGmADUip2h6qa1ZkD3JNZ
H34Xoq6+t2pTv5KZFh21vGsg8eOhdoBCOZ51oxw0Hy87Y2f/3og/7CjcekGeoULhec+P5dy1tato
JMm6ncSfh3bWAmuq2kuex/Ph5aPy8lIApZ4vVWFzPC4eMKlkjtKgGoYmRLSqeK0YFM4vL3UjlMMb
QMmQPoy34m+eL9UZmAF3a0KeCA3MkgM/QSZZevZkL04Nyuh3c7KHndhGApBLwAXZrxRw3ODP15R6
2vRZ2dJKlxEObFFsfaBuVPc0gbdxlGXYjDSA1rz8umQzktixFo9e4ji68yGNU+Ohm5QyjJTSfpV2
3Z6QwK31dKQNoQSzaenIPn8sXTSVsWi0fdKk1vyu1qIHfUrEa90YbfBLGOe8/OluvUYYnwA1GMqu
PeDn65W29PqugafaRaPzflA08bpXtWZnle1exCQK4wlGkgYZzXUZlZrU8jaiCJeJ1P8HmrnRUQyJ
fDBUsSMUt71zWYkCdGVvU91c1wHCZJ41J8DnoJTUPxYP16TA6VXr5EaSoQC6pWfLYvaauhhG7hyD
W++SNVfqBxUPvhTP3yU4DtjGBqC6Clulcyel9iqV9R6S9NYO+WsV/eqLmVGSFLNesiOtXn0T67M4
1sk8H21t+KoAfD69vEFuLYe/4mpeQEa4QUBmA4k5LHmkjue6D8pJcTIfA4v4PrWH7tTx/+zol936
gsxFyXg14GabCbbdGVo0wUq8tFojfTtxgNigoYDUn4zeK2C3aUqO2VeM3b29OPbH8u951kTPCVwU
+2ct+jf1HXj+gYKquEzZ3IMNccig/B43cC0YmY98qBuhEUVVkChGNFyEHJRXoPYxssIM8jP5nP0N
iVXR+q4ssgKhqmjc2d9bZgGkXIapnFhSytWC4Pkmc3VhTQwbIPiBBXkXi0ocp3aMPqBhNL7CM3q5
A+KFiXWOpUhTuKqPZrMRxGPnPuSVk+wc7D97+vqNAejhF1EUE42vfo6lgoZK+xG2LYT+0h/sImqD
TBjmZSomt/WHxCrTEPPDYj4qU1VXoStRAPVTzcjdAFiTWfhu1NpuAJgX5+lY65P0TZa1nRP0Y4Yf
mVMsYK/SxKXDL/tWV3ceYT2V10/AnUwOQkgANroegL8z5cZNqtSzi4tH7XcwaSIdBxSG4IS67YMe
oe7j5QjFzfVUosHa7mnZ3jhfFgab6POvANlNRYIJr4dful5e3LFVHid17I+alVuntpq9gJ7Qntzj
jeSWw2ygvkhhQif9OkJyuJQyjjF4aTJPPc/49AWNZXw2pVc1gTUvCzZJdQUCAbL2+LpprOITPCj5
r28dhC6nbBXpQQFjc69WpY1PPNPMM06yX5rWLN5Af7fXsat119Zt8WgsLSgwdclXPJZ1fjmobRIW
5lMrRRhK7qoRfz1c4cFsrEKkffYUuCAVuLFHZkfjA6MHeSx0LE5pnu6Rr/9Ej2c7DcHsFUDLBeVA
RbSuajLpeoubqZl39kxkB18Zug1JpZuEKe5NS3qfkJt2EXnKh9S3W7d5Mw61avu41mdJKJD1eqSX
pyp3kTczOVwiEb8v2byvVRtd1MXslnuyB32v/tjsT340ogSILdPZRXRrDdd/HQ8a1VLmleKexyb5
nGEwdzKdWBw7qP5B35nNTtZ6YznyYhvCKeD3LacHU8AuWg1Tz6g1yneR03UBE2L8v+dY+e427Yd/
3QiQUQEn0FRbhTuvN4LrxOpo4v96rozSYKAlouGVMepflDwy3xSIVt6BBO13rtRNNoQjB76zeL7S
uTXpWT5/pbKom5HayDsDNprPrtm4gTmjLjhNiBu+/HyblISlaNPBsmOYCNDoKriNQyXjqJNsORsd
v9BFXS6+M8GA/Hx5ne1ng6oATWglg/BCrxXhRovTRK/KOTdT7oaZmStnZwDeEy1peuzrRtvZJpug
jT4Vnw1BJWbKtFOvdmWvT25T6J17toa4feuJqr9rAFTcxVZdXTTpjb7iVNVrV6J1PhvFXvt8Gz+Q
6aDYQYuOvvYG3NKYuacuveacC0ONHpF2yL8ythxY1SqtJ4QNuZQ9p4nDl9/yduOwLHJcXBYkSJtk
fWh7VOPhWJwTR1lOAnxxgLyod0RLPNvZODc+KARNkjCaR4w+rjdOXMSoDhqjwrFXPwLQ1s9TqjpH
7LjLcKxl/unlJ7ux3Gr+gVwPcHFO/lUagVphUa266OfMbqfCh+7VfZ1ckb6WVYEQ/zT/Mx4KdATM
OT4iY/11ovv8DM4dBDo6Ad7ZnUr3vdLUqp+h+fgF2DnTHa39/fLz3dgwq+DkWvoT1tg3z5cb8Puj
VtW8c7RWdBNc29ezGLRHQ3Eav/W04byoxnB8edFNJr0+I0IFTHpWtvZ1qggNBXjK0nrnvjC9+BTj
dFb7XrHCPhZQRuKMiKPyZOWl9q0q2n7PqXgbe1geeMaq6raGoatvihbrMNk2obzloY+za4i7iIfc
6VrdWoW/jjwr9ziHcd1Zf91PbmYYQ9S73rlpG/Nzg4bopUrjf+47WmwWBj4WoBa4/dft1CLuZOwp
kGedtKQNr3T6YajFXjZ943w/W+Xqjbmtacb0+RFVm73u0Hg1uOHIUH26DnvX+o3XBk6YPcmdwNe5
DthxxbY3YxR1nX5pQm2Y9bMxuNFOwLq5Cp8GqLdO//ua+yWT2psUMnrms8Vy1qQAKx8v/+xbyMdh
WuUwx4FYwYXwfAtosaYVTYvYo5GVn5Y+yk9Fq6VB49jTTtZK85e/9TyHI09fMRlo3xEXryEDetFM
ukyxTO4m13l0qib+MqJf8agtapL5gyGQGErL1JT+VBWIrIEL0fNP5WhBqY/GwQYJmSTges0pvUPQ
A8cFk6bkY6Lk2W+hx3BAONLAfVcmmXhIbdTDwiQb1B9qldiDD1VDf+f0DiDRkrYezpLZaD4kbpHP
fmHSf/YFKS0mzgr+Hg6o2zTw+nTUj7nWN/oHkvJC9S00eMYD8uMOiWZeqFlYNbgEBhi/Muuancp+
Yy+iVKl5FCc/KJPJzeYNmvvTdIVaw16IuW9EK8037jxQG3Xx4i1+MjXL/Jok17q3uhbFyFG66rdK
etnvJDGct1B84yicFPTmfRvnk19mm5fv8hzJuVNJ9H9EIymqwsl2wF+qgyKMYMT15XOmlNVTNw6F
F0yWVbhhPtbRhAOmk3wQLsyasId+dzAidxruokHaDzjCl+Nbe3GN97XlSQrxLjK+ZD1EDPr1xgrc
SYRymAZDxr6NGKNyFFravCrk1KXBJBTxlKJald6VaH9J3+m01jtijp2UgespDSDSFMUHSDASzbFB
t5pHTM60Joxkr9eBmReNeV46lJ0Qdco+V4jDN9gwJvBclHQZGt/qetf2bZGMSgitzBmCrOI/31Ws
+hHlYkWETQRjOLTJ3VS+lK3Qhui5hV/PLUAoBkazce8UjmwfFL2Yu7ddbKi/ymrRjEA0SC/4Y9Ms
zRs9EuKU2RUWGzGNK8UH8NL+qPnYYzAtIsqCpishjpiurN4ujpwc38q8pr1TdL35jRxBnpxbluR7
6DBqfCt1M++NndW6+jiONv0ZqpPuFQEXHQXgcDWQLCd3vuGQkgiYUmORvYsgl1Y7ghXbU7iO+lcm
ImF5K4sRuQCjTJSUz9zu1tcxjvpPXC1j+PL9uVkF8iHIKwyWyJ+3cJ06WRQm4VimYQ8kXmeoSD05
qeXtpLI3VyGAkc4x5wHh/zx6FaNQIkexxWUk/gKXaYcLkJ787h+fhRhJf4GBO2ggRp9X+Y6dNpoK
Jy+9zH083WtGFx0su2x36upbF5jLbUypSH66IffMXF4ScxfEYYYpDSFFLYzvhyxso2nPaejWUrQN
6NesSm9MyZ+/NpwNkR9NcyThFwUTJQo2sCWpOFE8djtU9xtLkZnCAafBdWO8oepdNVlZo5yjrDeC
rGmLY93Y8SujH709wNH6ta/uF8hKWAZwJWN4en2/9JaNmRxIcIwxzOFgz6o4WJWVf1OKOH81YYbY
7iT6m+1HykTLmm/FigymrjLTHL6wXo1ldF6cToYFNhVhQ2Daa1veXGYdDa0y/lsFrx6IdY5nLGka
CWiYN4MXeC0W7i4KIb496eYPa2zFnT0XRljYcXU/NvN3Dmcexotd3k21PgR9W407x+JGXk7zGpk6
Sg6QCNfZI4MlfGyW2D13do1/QewlwPsb9dA7bvVkzrZ1Io3dA9jc2E8sCjB89c7d0mMjQviSg8Y+
D7SawwgBkeO4xGADBsXZCZTb7UQne52G0EtfFczXz/JXdjwvLtqCVq2ftTjOBz+JZZR+alX401OZ
dOm3aor2hCG2T8d2YjTPwICZKw2+50vGJYRc2Y3aOZWTG7aIZx4iHdB7VjZ7ARpU+/VxYREqKv6t
D7kBkdRoOs9uw2ApM0e3OWAbbR91NY7soE9QbvBnWTu/RYkj+1Hkfeb6qlk47tGoojoLkPR3PurM
9OKQDmAahXKKIZYCGJLcs5VT+cLQuyZMBrzMsaOt9McUjr3EXLkizUMj2BRHpZusN16L6/ApL+f+
KQe3/UvLRPHJ8uZYP3m06L2zGmMp8MogZJlBwUSaC9WT+k+7b63uiI3G9MVBIXC+q5EGcg4R7cCv
JQ5AKeTlvFuOvZHnx0WbRkaCbWU555U6Xh81L5vd0B5RBLlXho5UJUZxxwwtM0+9QFWmAbUKrGCi
Q1JJ8MIaKeJTAXO4wiqjaDJfh0Fghamr9Lrfml77vutgPZNquGAaUPhztKCKBjoMaMMbDhLgY5v4
iuyryFc8e9Z9M4+F9lUWlV2BhO9y2CrCyL5baZtGAVmA+BEzEjOPZep5X5TahcjixWV+32le1J5a
Mp0qyE27S44DpPvvotCi/DhYsn+niXrIMD9IK+mXMNNyvzIG49W0LNNyb9ReEj94QnHHIALU9cWa
UptkNnHQoC48sdwn6jzloYumSx+MaouBuTlE1c8eU1o8/Sp0AkMtjYQCWduoX7leLsYAlZnZ9DMZ
G7+WvCieRN8b9xisVNNBz2PZ+Y6Txc1dJjr1DudNtfcHrwAIMpXKT91G/9DVWutpnjzlTox6/n1o
u+ZLW2LRAAHiHQI61RCl5l0eGd77WRhzdujiakgPazSEvmwXWeknSzb+4qM3D5kxLNoblP5t++Dq
45C/xQILJ9MRCmQbNroyfxhTCeWoyMfxpGRzahzMqOgRZ6hT7xGtJ6WBhD6lDFLspT8Urp4l53Iw
oiog5amf8hxmtG+mrdUfO29RxZ1jR+avStZeE1I6KkDbEjKfMB8WaKxSWNGxUeO6DPTeHNKw7IaY
LaAqsp39SZPduwgu/2oAXhnNKzWmevD7srOccFIjQ/h4DsI8l4vS39ljvnh3zCdQb5S4wD42SmJy
Guzp3VJF3kNXmer7OWHAeVfHfZ76xWjnHxnE5TNf04zbQ9O7bnzqHKN7gtsCu6uG0zh+i/Vl0sLC
azTKDzFbzSlJYQcUadcKf+mbKgkSza2n0K3H4k6mWt2GBGH9Xa8l1vLaU2T3ta1s77uDKYFyjyW8
2t8nSUyNocRpdT8lduIe4j6bwPxII9d8GBH9YyuMHEIjXHLlNCvIakEyjryPOK/J6T2aUrxKPWOH
cz4J8o8VKUT/HkXQtHu76GUXB0NOgXvhq+jg6pf+c4RcmXUyy6X+UFdts4QvZ4Oba4/MdoUUMa8D
g7PJBt0CuW5oZkz9mzSQcB5RZB3MQ562EPSXzj6M1T+TaNYliSbAjVetrmuGmVMxIATIANa+mKZj
n+KVUXdtEtKkaM/O4qThaGbzTr2+yTrWRYEYrqqdTPeuk8Syrv4oU8MMlF30adCF+Zbibk+IbHPj
/Vll9egFr0GP7+rGGzUjxd84hjchmyJgIqoF8PCbd4NZ7al+rVnts/Twz1J0WVfhL2Seru5zyh2a
4WgpX7hWxtSfhhrHk1aAX0RpIfJ7zIEAOFX5URhp/OU/bJo/cyuG47RArtauUnp53QCOCgctJ+jq
3qHJbspD7vQoK8hUKAEXgfr08qo3Xi4ARsaUzExoulyjt4oiQXRjWqUw6tR9leOU7TeOkj2hgrrX
1b+1FIMSPiCeRHzMq/Yb/N++lOvLXRZTBOOM3LZmFGU44Evxr11LesFIoSKCQM65nTsZbtSZMsfp
Qi+1x5TM975FfWEn6d4kfyRHYHrWQ+eh97mt+QAml6t6G6JrsLViNRsPrsVAJm1K0/co5Xdqie0L
pMusrvoHjNNpyV7VEpOaYDffQ9OPM3ZEr6jGPeqrSxBDd955gTeeba2VeXmktltJZWeMFGixmNwV
cVPcNaIUhzbv+1NTqXWAQsnu8NbYnDyejcBFBU2xCWb5eVoLxMKy+3QSF7NP8zlsEHhUsKs28reF
ki3tL10T5EaJoU/MZkUyvykl1k9jMmuaP88Z+jcWm+tucFar5pePyDbKEcJhbHE2V3Xk66AQmUkx
JiZ+wkrudrhZadHbLhqGd/9lFWDyfGCmb9eiPp7R0g4RLp3PQa9DBbHt12Qs48+XV9luIQ7GCt5a
9cKYP10FGauH7cbtgdJDl0RYJ0axj7B38qEfZLuD/b+1FCaJBFL6+mh3XS0VCUwLBPyJS9Tr2cMs
c+ttVCyT9Hshp3TnaGy/0eqVSo+HMTMo1GuUCVRYw4sn5E51W6jBZCTp0dDaPX7KjUfi/lmlz7iJ
EB++aorMtlgqWvkZtrrKk+jKIpRKoZ8RIp12dsN2JexJV1gkM1jkFq47++PQWENdIhtnWtXyKmrm
n7kz49qeGv/slr3uOGi+6/3NDOt6RG9m09KhUyrQa4dJPJZ0aCG0Kb6e1HvYmM1UeV2Kh6EZByx5
A0rpAXapaEJzu1aINMZD63z1oJ0ec6Q2P1eVbX/kkcdzncYwcBWwaDvV+paNsv4AUIv06phq4+P7
PMiMo2NVVc0NNPdOI09FmdqebzSqVx+cOioj32BY57xtsVz85fa1JsLeY+SAv2eETkEuXIRt+sR2
/FhTrH8md/PjGLAA2iEAbJ0wULzyjM6iUWnGmXapF9s80ZVXThUunzsR7VZ+SntEZzKLEhsb+vl7
QN5pJq3jQ2C/C8G30PLXdmkLf5rAgfhJxCig6pY9XMatzw9qFPjJOjTdUIx7LAPQXEc7H7N064DW
ApF8auyTQT1+6hnNfUT4egnElJy0ZM+7aXuhkdJhM0KLDKzxJog7xoTxX02e0yhW9RHjNMWP0bP0
o8IQwsdCR93pat56x0CaIXiBQaH/t76Nv1pDmBeqkdJDcpCWFX0ak1gJsM2JfNFPxcNQZ8va96h3
EvJt2OAp/39RErrni8LQJ0RmKSkWeuUnC5Hw+6lZ6eTNrjz6jYgL7gGM5Bp4IRJf7SGAwM3gQu+9
jFKnGUJv91GNxN4lsv6V64R8NdRYFTtXMc31s/71Fo1kgCwd8UBMyfR3uN0Wx260ygABLVPzK1nY
pyyZvihatzc3uLFbESsCbMMtCU52U1A1wCmbeY4vjdDH7zHyVwvrtRrDfR3Qro9wmNe8rUvH+WHM
pdreo2Oa7aGDb7xkHXoKvfHVgXajcKGNRgN/uowxArdnwJtJfDSVao/8eGMV+CgruogApG3yyn6p
JJkuvf4MmYJ7b5KJFThZ7e7tzpvr0EZEPMhbDQOutgywDNnbCNxBmU41PHXz+DGHFrhzBm5sGVCP
OBPR47fXmczzLaO5wtanQlHO+lCUAYNaD29vbaFn1Oiv3TrTgwRh+Tcx8LF/z3ioDu0/tBvwGNeX
tm4l6piicHxJ4wi9OkuJDsizu+EQL8lOdLnxKmnJcthRIMHe9Rp7EhvjpBO88c1FveBNOznaNxhy
2c4qN2IYXQx+Ikv9YWg/f5VL2qSDMkTxpXIxlTxoTaz/soTtIfkj89Y9wlqp5bmKqXV2aqsbgex/
lCzmXOCkrgFoeTm2lasD1egnumVeItownZc6lKWSnP85JSYPdgkuiMsCIroKMZPWpTlgNrTk6xTP
U+qHEqBinB4xOdL/w2NxIaxDNbBfm366GAV655ETI2kYD9ir5Il9N0NEZaycltOeS+etl8jQhXIK
IDLM93UT/RU8p9byWiXt0otouNwdRJrCqYms0E2VvUHPrf24FqUA9hwy1usejatrvZvr/8fZee3I
rZ1p+1aMfU4PcxiMfUBW6Cp1Ut5bJ0QrMefMq/+fpfH808UiiiPDgGG5pV5c5ApfeMNMLpz7wQPl
xekoacPP21/qGluNDTxoZiIWkDU0jxYTKpzaGEyitjPZUbmPtaR+i2wU/uv1oO3HuK129HqxIo0l
c+9Hg4E85/TbaBieQagjIOqGBg+n8+VLDSOri2WfyHyQs+qUapVy1AYk1augmTZWy9pLZXcLQT6F
C+BqZUqRI8c5iqpJGrZ39hhPxzGxow1q6epbhYwMhIxeFhIuixlRUKQDCo3gLJeKugsL1ToUcza7
Flx4r5O7dDegKuYVKNG49dRlbytf/20Gk3irUEJA3KPddoWHjKapTwO5jODTFsUhogAC6rIYXJAv
6cZbXdsV5PGcnZDiQV8v9nuIFXbZNTWm7mOAZ1g3WW49jvWXqdlEOKwOBdUb3By51VX0UllaqBsQ
zc8w7+O9ijTaThsjyNCR9tvYVSRWQFqyOSgeQFBZ1E+EwpjmpEoG0b6r3wOcsT6hToJigmOG5kZy
Kt7QIigTcAqGo4eOmMbihpXY3Zaeo+sipW1/kGW5c2fBw1brWDrKeWl/vb3vV14j4zHcLyDa1baX
pS4OVBnhnK6csxAFYrW910jHnsFs+RurY+XKQ0FGDCXQ41cs3V4vB4gLgvdImzzeGcR6O2QSnBz1
hCTj/9CT+IjKrfX+9hxXohZIKtwI4GFgry7rX7JRaCUKskTuajHva7WMON/k9EnrGxmh27ihMdXJ
T3maDb8ftVDIRMEV1oqo1Cz2w5hlErvEQAehHcadEYThDoPEdD9mmybBa0cNaxQvRKHQSPawOGoa
c0LOK8VanA6vXrlWZI77UlXGQ5ybJhR+Ta0OnVlYZ1UCeLUrxqoz31SO1n3+7bctQkNKjhRUr6+r
UjKiIFUlPA78rn4IpaTxqL3R6038H4mKpa+Mfc1uHKGa3R545UhnYBN2jBA/v1rK2NNrU2mSNYWZ
6jzAF9cf2jKO9rdHWdkwFL850RF64uqwxSJ/dfHnQVpxR1G9VWnMfFDkbjiowSQENTaVTlcn9Gqo
xVmAYWhvjbQfz+1YmjtHmdOdJXdblaOV3SHsiXUyMiEy/ItY+GpCwFzDshHJdDIM2Qvc3eCjCofn
WBJznPQ4j2JohEZO39bs8o+3X+bKaXcx9mJ/qNrU1zKp7VlPsnyPNpdF+4niKaeH4ka8240lck2o
F6R9yjMUZ0Rov0SsFVXcTI2EshTozyAERBCkp7hN7M8Ur7ACHDo0rdwGyM9OnvyAmTupdm8ExfyA
dGC2BQJZW0tCt4DSPELEqKVcrqVYn/n6+PKdufoR7Lfoqj6YYBlKV9eG7sPvv2t47hDdNQPQ0K/z
49V3phA4ag6wBsSFyi85PbZDGKOuDNMx2qXK+NtIId40ciXiXuGov+pfOsgYgU6dqIZHTnkOdb3x
YkuXdmFgGhu1x7UVTEZK1EiCbV15bKth5Q+hhqWuVoOuAC7qh28HqUA4PeyAvAxWQAujjkx/3IE0
Sn5/DRN9iKIrx8J1zAMeYRoNNAXPcjSbQHWqH/KE3o2hlt3b2IrTjSW8smZQZcHThTuUM2h5pSiD
Zk8p8ONzX/ftM9JR+s8qGKq/yl7qtk7U1bEEvZSCsnkNMbMNukGdiZpOaxnjfe6bxkkBinbqDDiW
t1fn2lAQPgjIDRoAVzdl7sv0HhSO1bDtw8dZGuaDGWT9h1iq1OPtoVaOVWJcTm7ILFTMl+Fckg+m
XPj0adLRiJ9HgMF3AD7+je9EWMqbU6FPrXwnn6ZzZcui51SFf01NW3ktgJ2Hvmu0jQmpKxuABh/X
LekMvJjl1pbQkYt9pB7Ogz1bEuDl0qr3GKPrzmEEYhN5Wp3FnQfhDJyVmlvmVz/XUfmNa03+0s64
M5OaFBN4TUNJPjTZyD8J28HEIUXqG8R804D/3RqTAadzIBC2ssxG2apDQAwT+ynuPSd0pGiH5RAL
Pigy7Qem1kN8kA0fF4KotUHu3P6KKwuGxoqI/WFCibbb5dkJmqsDHg+bAS3Vag+ta9o7qE4+hc3w
fHuktbeLayRwQOQ0SKTEz18dnJKd+E2NpjkiLCryxuAxj/ZoJkeMGgqM2rLM07pgxJAPH7zbI69c
j8CE+aj09QURcjHHzmprP1MLjMX6ONvHvA+3SpLhGLdB62a53G/MdGVngHCl3a5zI11jTuh1Tzg3
gYHuTD3YF4U//wmy3tkIx9e+3C/SuCjgr8Ai1DCcwTBGZ3+GpBf36vBOGlAnQ313K/JfGwrsMyZG
IEjJ85efjjqhEQQyBYXaLHZVFNQHiCKpm8DY3/hWIu5bJG50FQUKHrIVl7l4t69XyQTzXlZ9LFr0
WBqOZqtVf6oSSlaeU/jRIRvj7C1c0zL4N/aBwBIgCkYAd9XbrgbFmoPYZtwQYCCkqfGvzB8fO9+q
3t1ejasvk1sHWBIRxFUdgb4sgFjDiM6WFMTIzQW6h+So7k1KsRVkry18sQSpZVOxuLrk2uFX+2OK
EACaMs+EMPuS+qnsGU4w3VsVBZTbU/vljLT8egj8ExhBqma5LHYahmIm2E5kgKwhNP6k6aB+rkDO
vpVBtX42yiz8MKYVDj2RVYc9cuy++rMAO/Hehlgje3JnSZNHvINRp9VX+QlBgm5y7QbTvAEX1PbQ
xVb/0huNXdL2rEa4TqNRZbtaLYw3+pzrW256Kx0WagdMBFEj/mtZnuSu6HVkY+Jz3tk9jW4p+16S
934trLjuPX3Wbeo/tTruZjpEH7XBbuaNS2ntLEELSJSdBH10uR8awx6turKg989G8VkzQZYVSTBu
YGnWdh2oJ3rbfDkhA3256yAJtb0hkB1SPeUAFaPmOEbZR8cZqzvAwrXn4Jl8d3uxrO0Diq4CJ04H
6yrRnsk8G18HfNFb0lcoR8pDmcThnZq23UbBZG0b2IJUTAhG8WmZH8wBBQoCLtAxsyx9sSVdedGa
NAkQN5uL+6HJtwTH1q46BzjOL8AhNMHF6wwdTDtMQ9h2h3X5xJaYPCfCcKqUbN2Vy6H9pDXStE9T
1u7tl3r9ITWKWbAtgfyvgKIaDaJKUXBSt86Q7rFhHgBN2+Pexl/WGztMLavMCDdWz/V0GZQ8Hk4k
cm5XAL25IoKJY4w7Jb/N71RJ/zqYie6lc6DidpQaT41fGDsV/8uNutAKWoKR2ZlCsZqexXJ32JOh
1dGAr4helMmfNFxTwx2ieYaKiLfAHl4ypOe4TlAgaB1p4NwxnE9+0xSPFcZOqtsQwqpe06fh1tF7
rdJD3ws6gmBCaCuQLETQVZWkkHzGiK1PYDlycExoqfs7Q+nzH7iMFQbsAil+aqY2/5oFMwGR3qra
Xwmg0dmlc5ilG5fc9WHCMyFyA9+HrJKK2uU2V4qxkNKOYFrOuvZO69E4NWs4ibfX4PXGpqwAeguN
gjWFRiuPaX0XhFuOnxnnXkrs0CvTSFLdTneyLWuZtcVHCgcij2KEkN66nFOnZJHdSRzRSRhJb7LU
kF1HTsc9yaR8zGRtOnRBob/R0fjZCFVW50kyBT4Z9dIrBx1oJzAfO6BWYFKgA/Qgp+uKa0xSEF66
/UrXJilEtaE8gu67qrdUWhNnMCmJ9YIwO4UQQCIv9x1J39mplGMJN/n2p8pvyjfxjG7rxrK5Pj9p
vRCuIO0n8DjL+DmIAzPW+YLnSpsab0qj5K0VWKE7F0N81NUk3LjzrLVTjK4q1W0UUoQ8z+U3BfI0
RVUhjKp7LX6I1HYoIAKXeQvRokYDHm/GrObjwqzw5sKGnJrSsXyxEqex95bdjcUJisZUv0PhDcbI
rNmwZ8MhGh57bW7tz300SO2emlmcPcyWWnAqdqBsduR3hnRXm8noH7EfjhK38SfF2YU6HniHsXIa
bZ/1YFzRc/XzxqVU0WmQCvrqYTD7uMUwyjeR/lIV/02W9FANCns2P9ONtgNXDqtc0GUK/cEvu1D2
wMX2Jcz+tniXWhHSosMoacUeEaYs2tcz/AjXSmtqZgH3IrYWetoLEJKG2FhP409i0lEB6QYQPb5b
3aSNiDeZ/VcD1K26G4zRosNZ9ymbPLIny8ubGT9Z1WhreG6NlA+7WW5aWBljn5huORu9uksb37QP
aheFipuWcjayf0O9PEsxlvCHDkX86o44TvuY5aXcPWTQPcpdNfbys0yHP3I73+zD3dwOivbu9hZY
WYSkBUh4ijIAa0KsmVeJwVhilKKW3KkJvmZuRq/Fm6pBf4x57u9mYPUfbo+3sgZxQjBEidNR0WRY
gKMypZhbqYric1p0quTpzn2GrGXq+nKgfe9zuXmX9Xa5cZOuHSlCn1SoutGpXi78DhULrmcwBVMc
aDtqV/gvEgMfq6FtNyKF1aGEQQuHJuJOy03d0pGvIjMFU+DM2YFTuvZQlvHfNLik336TK18OBRmS
ENQZxM0gbqVXX86Apj9nUU/zFjkLze1qM35HpmUe29FuvxqVvIXiF7/wMgtBcoRyMIVMSjlXkWVr
zT3AqAqmc2blhiv5QYV3pcR5sXEsr80M7jmFcEHivFLGks3OpFeCg/gsx7U30HPedUrVupQdezKY
aUsybe2b0X+Dy0KRm9hicS6Ovo5iuo1fkCbP5RHjqGpXJH3zrqOBu7/90VaHQvaL1BFzDEpDlx8t
4Dbt5TyMz6bc9W8ChNDPSqk1+2ky9X9jJZIFkORokGGVpW1EPgGlTOORt5jn+l5qEt2tgrDehzqU
hd+flah00X81RYlhMavWNEctLJGMnrIRwUFpGOM7BNN8nyQTSffbg62cIHBu0dmjBvRLeuvyFUa6
MiGtIez9NDvxtNmxOxfYcuciQ1EeW6SyH6ljbIE/rlNWeoYwkTTAs2Sty3OrTAu0VWXioWzUo6+0
pap9oiuV7dbGiIk43QuffowJ1Qqaq2N+DKTO2Qx+r0m5YLL450gl07VApPJy6pZcc+9wf55hmVmU
pPJKepScAb3VMqzSexRn7OxdAGG5RuEfdL6Hl0/5MZPljPgiQplm41OsbFRQ8cIpShR4aWJfPs+o
ZGpvRgVS4WOB5B8yk24dF6prhHWyN1t/i4+x0iAT3hDQyllk1F7kxQtwuJnA4REyhWqsuu3kjHdV
N9tuXIbWLjGq5M60ivKgB3OwT+Y5ptjc+efZxhX19iJcOQuxr6f4CVhfEOEWD6L0hhxlNtdmnKbd
neUb0Vsn0/3D7VFW50sZmeYRbXMkFRcbq6bdifwzLimxLfAWduYccK/WsXlHC6bp7fxkOSX8ffIg
rzbQTwkagDw6Bfbj7SdZObcAYFFWowPCoyzni2hfUVhoNZzHaQx2aBpymBjJ7GElvlXtWp00kBVe
L10Q0fO9XFVZE/lRBs3urPuV1rty0dgGTFe1/k6MWD7BoIw/FlFn3BnhdD8gj0+ql6unJmy2tP5X
jhrRJmTanNUA15frWzUJTuaSWRuNBLc2TPs3dLe6Z7OLuiPJeP2JqsO4dXKvDIuAAdwyriM4ncvy
WNC2VOioqJ6UfMSVsJjtUPE0pEwPNXSl3IPJjoZQU9poON7+zCsjw5+jWyhqY/yuBUqjtILG7NvE
OelGax3UMs9PzmCNR0mHohuj9YPDTL4lzrWyl4DMCu8VwQy5qgZq6I1YYc6gEWYOBzAy6d7sqXHc
ntrKCsbyi5YM1Qlqj0uWFQB1mz4h8tEx0NWdVMXBrta1QwOF+vfPBqz6KENzFlEcW4YTwTyHQBU5
EEtQF+6o1epzG8TqxigriBp0gZmNACMy0DJDx4fVaHFWQegVx7LBG9pKehcrdkPENASR5M5daeoP
Msh5wYgqK9Rnw6YI7isKO/HvhzV8Ok4oB7EIFu1i3SAw61u+3AZnn2TxUKBa8HFILMMNrXlLX3Bl
3oJ1DCqZC0AEAiKpfxX3EvWmYN5AeZs5Dqu5488T95yifG3UbK68WHGqdl+Ws/8+EtoQXh43/ZPT
1tr32wtq/UGIFrmQYJdc9TXtqg/7jhP6jEaDj6NUEXlY32qRS6HMh8HYKIcmLCdPjdRpl0Wj6qq+
bv64/RTXy5q3gVLHL8bmtdPaVBVGifu1dOrkEpFnngehKNtEedjINnbQ6oRZaJwQ3MAsOfXyzZdF
pod9YEinRLiVeVpQxZobFRrWsCnoiTtkBdT2WISyFLuW3xvhITOC+owQMrzG29NeuSQAOzJfCqMQ
/xBGvXwWhnOS1jACemdNCGy7KM33MWJvj1lQ9t9iSYuwcZr1d1NaT6euQOt6j0Oorrn5HKLRdftp
roPDy4dZvhhFJnmeYYyouZy/Cw0LRa9Bmaz7Ki4HL50UG8EhKGSOHTyX6IL9/lFAKASwlR2IiCLi
Rpcvo2pKreuRvzsj640Cg06E/wsZ/RUHB0K/NCmdx6kv/AOCfkLlTnLOvAsp3zgFrg9yATUnGoJW
aAnDtcvHiHUWY2B2wTkxrPYuM8xJ8uY0arqNca7DTn43abzALdJaWX77orWcUBoU2CT6CJnLisFl
GkV3mA0zdBFFk97e/rxre0yYilBadnRu5UXNIkQpbdadkdMtK6VdM5bjsZ77zkVqxNngXawNJXh5
gGeYHvn95SvM7T7I7YEzJTakyA1o6u0Ce0alL0ecYyN6Xx0LTCZIQWHioi8+lxUbeZbnSXBu47CB
DAwo0mjkEWyZsdVuWx1K0ANsMlKaKGLlvDqz8wQAwRiaiN6mcvgWMRn9Y2YO/SOOX86ftz/W2iIU
eGhL4HVMyvGXQzW+hAW7GcPe0vthr5e+dLCSNNuIzO21YQQ7BigpwQQ1kcthtCwwCn+Y/JMTdWN0
sCJdbh8mSOnBc2so3eeoTlLFy6yZ7nNfVu1LBHMnPqKolydeWDiF4XFBTBEYPif+kE1jEx+Cnlqx
W7WT/H2suTrd0h+LBnGgOkowf2lT/VgTWcy7fp6oXDahGfyM9LguXe4irGhCLRpjr6hTq9+1jQTH
cbaMKPRUii0/c4j2pAaGMT7jUTT6LhWidHyq/ILlLCOK2XqDo+bkjHFtWXeBLVe614ehmXOlptoB
zY2sQtquM+td346jsyfnT3oMGcASPcjqbH+MlWTM7vHybVGrRhZzP+kxXosNRll3qZVn4EOsMozv
5sTUvpgpjgCun3eBv0/GPpuPVjpIzV5pC2Q7S7lM7XvC/ekuCBDsdIX2y6MmFWCip0HqPtV2mvmn
UKvr76S3TriX5DJ5UKu2QmVpyBDOgQ7ZdvsWDDm6T36EOmSNpEHhNnITvCdhQn8iDDCedRsVvzc3
z5UJ8aimpm4WSXrxQu0/ijcuipV9ABpINE1lxaACuohd/Ih2sIr+zSnWh/QN9zqWvmkA5GOm2hxu
7O/r7ga5sHCH4apGdsMRD/Nq0/l1XWhBXkdnxwyiPf2E0UU0fN5ls9zuURjY5VmKlqAVbg18nUWA
nKECIWppBgTKxcHSqUWn1ZYdnnU5ST7F2C98HpQhRoxdtdsT1sLcxW0ZmBvzXbmFsWQzKNIIUXao
OpfztbXQ76pEp8obFs2TzUu5Q3r+adDt+U3s6N9oa0rHeuwpxBddtXFwr/RMKedRXoYYBKwAXZDL
0R1jVvSs7aIzMqK5g75WXx4xZ6Iu1bVwEJta74sz6pBq4yJIkn0BZ9Q9d5pDMolma+KOSq0do7Ab
7m6fhytLjkqFaDTZ3F9XAGorC7I5qmVQUwVWmlyd5I9xN+5GmmIbq3vtu2NtyKFLFsC1slhwEfJr
6hzXIUpEkQmldO681Ml+yFpQuHHnOHt6xlud+bXpcQTrCowUAW9aXJhhPGXpYENUhLmvHjhAlJOP
KNl9LClbqt9rQyEnShJJdi40Ey6/cNICPyPAYlkrtFsNej+7vlZ6fLHz6Xj7o61EOOTDdJKFfKnw
f7kcyh8cG3CKziUWT77mFqkT3A9d0be03eP2GEENkzd2z8qQtCNFP1KYU1IwvhwywKoF2z07wGqs
DPcYDRgf6D8FBydEFC0xRmljw6wsFtHkpXkBIeu6tFXE2kAFA53syFG5orvxfV6nxRdw2aY3c0y6
xjBN/8bJBDiZNyvIUtBMFydTChzcMkeH3DGqOq/uVfNJmnKS57FJPcSXW28sy992cOQrKia1ajSs
kIs3F4OaSBjavUlMNxoFQokBJUnL89kQ1r/xCUU0QoxKTgoM7vITKkFToPQ2SycNZ2qXhkboaXFh
74SO3LGIUml/e5WuxEAUxaH0CCQxdeDFeH7iZ7HVjtKpTuryi2XnnWcnxtZCEb/lsu0kmMhU3umm
URVbbjsp6ufYSmzplDa5ehymLveKObe9pqiN3992dAjh55gsSlL6xQ6fxsnpUoehdDUoHgYJwkem
OX/GcWXvMfjcUnVa23KvhlsSSmMwzCb9YXL30IncMDSU46Tl7c4IU3UPOm2rXL/2JgGjcTkaFP+t
pc5Yq4XNZPmjc5r0eXARpivO6JbqXtdL7QZWd20owT6G7CzE8JfFqamExqEgfHlqpkTMpSjv9HLk
LXawyW+vwl+NrMUCYYUIABr93es6TFOztxIrxBguV/M7E6nxDlBBPJxsmvcPo+wT1w1J7SR7vKzj
77Xe1YM7UHoGqNRN7Ehdm+z5rs011LxTkmfzvRw5c/sB3V693euYycge+vR+tcuKWTaecU5Tj3ae
GJ9jvS0GzwCb8yZMc/O9VczGZ9RQid1Nc061R4pyln/gmi++l6mWIarZ2+2DTy4UfLUJPCcX3gf2
XtEIsMwbVSWMdhYYdtkdJN923FIHIu+i9d/aX5u5b+U9LNbgS4RjyeSmxiDrJ7vO5cHzI7n/M1Hj
oTsihGN8oh7HJUWGglS+FiJep0tKkLi91UxgDyYr/plROqdzdPtjrMSclCH4j8hfuUjEungVc86m
GZtRiaJzqCbmm3RI/N2koLQuGkQkHyTNEiCRHykU3429u7LiKLrCHIJgj9TM8phoFAIoGTteTDGM
4jDwN3Zp2FDvmYzx3e1JrhXCBIyAEBclTcYTd9urWbal1IIz06SThIPf3URuC0VMSibia1aglE6S
y+U1eHVo6k96rr2gfVO9vf0Q1/PF0QV8Ou0JnabMskmQYYfYGTmQxKwtHc8Exuv5tTV/0Npk3riq
r895Id4jmnyIK0OWWhyLWabnVmDSqh5oDN0R3Up3aVJ1P29PaG0UG3EmmyFWqizGDIanzAnfcXZU
7otp0E+o2KpbmC/l+tRFbgllHsAnpgDILgKddqzQIgJnBVrP7t4qQFxekn6cTQ8ZubT3gFhTQkcZ
o30im20/4i4wH6cIWmw0K+YL5NXoWzzUDmBlOfwwYSNwN7CcP95+Gb/QG5eHGmVWWk6o8BHcXtU3
Kdekqp0P4RkB6+ZcUKuZXLkLs5+9ZAd3pBUIDapQA++nPOjJe7P5QzYnw76MJWtn9JZ86K3OfOpD
cz7dfrSVhUe3BmkO2jX0OIzFagi7ORoxh0FI3W76IzaD9Z3h43GTm0q6+/2hYA0A+VXJlxEqu9xn
tmTTBkuRVWmlTt7JaYfnQl75+1RLNmXkVpYfcHSYGFwjYDmXDf6csABEHPFoAOn7paeEmrkFZcbk
6Gvd8GKiv1h6Hclr4FaG3z0Bf+l7F7RP+2JS1mjv2wDpi1Fveh1IGNWe3Tg76tcSiBcWzDZkGRcZ
1nk8hIHcUtqTiipxq15rPmDhGH2262wIXY02792kjnG6iwNfEaWXYvziGIBxd7LRdc+lwGLvNHNG
VL2RFFRRs2xEp0wJjNKAPCVrLy09GMq/aWHUbs8d8nMcitB2W4T1TRoSU1x5KgYiPtXoInpfhbOz
hd9ZWSECUkmGTTWalpD4+avjUaLjlTQhuiqZHfWeOs75XgW2/XbUii3ojlhsi20imvC4ItBxwBpk
sRg7JzU03yH9m/P4i9Jp4XGWjNazM63eqXYjPzuwIXZY0stulLfTxvq8zmHgA1JwoN2HGA8NzMuJ
KiAO7C6lMFxribzLaqfdQUOuvMBxcBeGFwKssdqS5lmbskaELyxcET5cbopgsLJEQh78PMqxva/p
v5xasxFYum7w3+W+PwFK8TP/GJYFdYWqq4EI/+a+JF9jWxIrA3BDZHXx1gsnHxVjnrWT4RftXhly
FYs91XEdSgwbr/hqLVGbRLESlCyAAO6GxRFAgGlGftpo9MINnz7P0KX4s3XmtE86TAy82xO7OgTE
aOjzCIdEob21mBhdWmDlkq2e5h65L41E4WHGA2fjPr1aNowiNJw4ZCyCpGXNIobiU6VVIBMkydFD
bVB9j9TMvMc+mdqujM7qhAD2y+9PDdMwoEtAgK+BnlSlfEuPZPkE3SB70+gVLmVOt5WCrk0NUg07
HxI3d/nic9mw1VUdDsoJXVD7Sc1r7T6r2uYZWSX9Q1U5su9OIen5xoJcG5aqNSkbK4S8bXmnB1kb
zVEnnxStlN9KUcz1lxrRoTczKGBKgrikWzhxX22Mex0JMlkqCf9dZqW7sTgBWEiq3oOROiG0ZFHE
k2slQzfanj/Tn28Ht0KKyd81MkZRZTSSZChtlu2SvLG2wGHXG4UnQcBEp+gKs30Zk0qtRAVS+COh
lpUc/MSaT6qMO4RCd/BweymtDMWxR9+VkUS4Lb7Gq/M9t9o2yvSI+KwqH/3Ibh8TpeX8yyV1f3uk
6/0I2Ag9Z/SpoSJcyVkoTdsUDbCok9o7ptB4MvzZM4pM2diRa+NQyDB4g5yohDWXM1LHMI0yYGIn
Y4yL+6lt893Uq/LGWXaVHNEBQ59dQ56O6gI2pZejoFKb40OlyydzVGjRzGMdUz2c4lg92HFV9p7R
dvFXbBGK6dg3ebK1OTWxDS5uSx5ABZnMfck5cLVGRjXWOwJ55dTqSt+6Dc2XwaN8WReuqbRp6RqY
O8iubkrqO3qvjumqWMR+I+N0/nTMUvsmI+D7py9E9bhipOyxq1oV8/dQNCcHw1S+JNqg9i+UFpp3
Tp1OFTEr2ImTVqD4pzl5/JKEtvFXqUZhtYO2LTWe1Vjdl9qI8Z5oklYiEx5HaVeCuP9t501mj02w
QBULxbclmM6I7aJJwLadNGASO6IsWp0S4px1akxejivGb1beKUeD3SK04KOTci+jA5Cvam6beJR0
fVh/RBFq9nQpLT0pC8vT7X1yVQMRpA7QQIQiwDPEoXO5tEhPMnvS6pFzKEaUqfGV5jGVrFF9nBNq
nlgCje0bvZiAPmC3EP7FlYvVsdE7+hMWMvb9OFta5sYS6cy+1XpT9eKhqIs/Y92frMcqlTOvhgz+
MvpQzb/XRurcy0NLt5jWY2ia5zYdDMojPQx9lJMCI3xqwtEI3aEuu8LDZCSTvSA1/eAuJ6b4a56c
GW4ENcn2MKYydVe1rOpxJzW4V3vSpJgxhh1pAhcEakRw143y+NmQMLrzrAzotNtmuFTg3zeU+fMw
DM0BZ5N+esSmo4NdQuHYudMHJ9KeKxXJdDcK+sTycHjXyxOS7VFwLLq2Me9SxH7gAtiUbD7e/iLL
G4kPwr2AgxYHl4NS1iKSQIArldgX3SmyS/ukSORuyN36Xfqmj0e7v6uzUv3TKcIxmH73ThJMJi4B
mFsc0YCxFpchUCwsRiSzP2m4wiSeHZZgNMOhCL7IRWL1XggeSTqbLf2qk9JKyid2K/3SLJ2teUP7
ZOUtELix1QQ0jHhV5OKvbgoE84Y2bvP+1DT4l2BFGLuxEpvfHB1RBrPM8PTDxGPjMP81wdfHHC+A
RE6UZsDZg5MW99erUYEhUDYoi+40QLvpT2ZqOk8KShMVKeRAyhTrY4zYMTLE8kM2Bug5V0HVmjsp
LptwHylBvFV0WN6YaKIQ7yDnCsYRcY/lURAiU4TCvT+d9LxwnoJOik+2PGi7uWq2pB+XV5mQX0Gg
jQUg+n1X6sOp0DYzlWE+dThI3uktthKl2SbH28t7bRSsQYFgI6JDc1Fcda9ecZY4sy+pvXzCVD3b
hXNSH5U61TfC8avw6peWjPCnQBBIKCQsdpEB1BuzYo7sCHq16FvKVB3sZm9VnbJTE0F8ByFcRNUb
3CPNRyXPt9qn1yuYArbgUwt5VwfK0uVEi6EpsOqZ5BO+UP5d1DTRXWW1OD1YvnVKtHryChMTm9tv
96qZLOZNB4IdTC3VRnDvclSk3xBLGyjdQJJREILyLUhv0thX2Dnlo3zqy6TS7yWaXJ6iTg2Jvi5X
b4o6CltqCECnQyuQLKq9A7Int5/tF77ycnfxbAjUAMDnrrm61tLAoTEZtvMpVVL1TRGjy+my+Kuv
Fhrek9snfTaSe85jvGsMnWS0Mpw5P8l9rYcewJMAaV4NqgImqEMeuY3VZOpd3RJteLhlAVIwpdKs
Pa0lT/H8cDA/a1pjjm5dwifbdWrVPJuN2Y2enITFXzAWm5KuXdUHwqc1exnY/U8o2MW164twxq3b
CvNVOZCHn4BkIqxCWyuOXKMNAnCLvRY+6/TI/5I75Ng2wtdlwCc+I9VZqmV8putSo26WfuS0zXyq
DcV/lI3cus/iAIyOPifO91zLup8wJLv6YBW1+eH2d1o5BelvomGCtCco4avYGdKG2rB/5hNQyajY
W5Nq/EwCo9dc5MyQh0SYwH+q4i5OvYbDEXddgojPaTuCDFH0tjY27iWxVxfrBgw9hnKOCIjI1S7X
NFhNyHBVK584sAdpXwVT3LtVDtpb0WhLuW2YNL6nTLqV7SYdBTB3kCVtIwteOYjpbhOAc3hRM1pe
DSOgx8Cf6uGE+VN88ht52stS4r8nECw3jsiVk4N6IvEY6GCC5WUrBBUGn2B/HjEgn5ynqk2y/ZRV
pTcEpXzOOfl3WfI/+lv/8W38z+BH8fzf77P553/x529FOdURO23xx38+9T/qtqt//O3hpWz+xoHw
/aWNivy/xC/5///o8lf88yH6VhdN8bNd/q2Lf8RI/3qS3Uv7cvGHfd5G7fS2+1FP7340Xdr+GoBn
Fn/z//rDv/349Vs+TOWPf/zxrcBDR/w27L/yP/71o9P3f/yBtverrSB+/79++PiS8e8efozRt+Lq
H/x4adp//CHZ5t8tlco/wiF0C4HssEyHH79+hFzi37lrdKw32C7IH/BF86Juw3/8oal/R4KByw61
LJS5+Kh//K0hRORHiv53kUrBewOVznaDdf0/U7/4XP/7+f6Wd9lzQbmx+ccflycGQg9iz5LugipH
fYFW/uUmqbVeiUC3Vw8h0au1qwp1Up4SijXqN6n2VdNNOTv1Ny1qMdLBT+t4/vTqXf3rgV4/wOLY
4AmYN5khtx2VZErui5AtGqI0BJ3V3xdNVak7ta9N570eaEp3mgwnLGEAIZLxDLpsbCQ3jkdTP6eZ
1haZFyh1QGPZbDJf20JuLK5E4UmMqCXNABpvYkctn4uWjtHie6vcq0ObNju7MKPAqyN76L0kTjjK
w3iuzcdm1PTmkGSjE+5sLQNgmTZ9FD9XE9JUnq6HknU2iqZTNo76X0KU/3u8Uc6izi0AVkK/EM0v
8/8xd15LciNZmn4i1EKLywUQIjMyIjWT5A2MIhMaDodwwPH080WxZ6dZs9tlbXszZmUsq2KKgHD3
c/7zi788OXLqXLt3vP6OvMQNtF7gkUCcohE+GKvZ9h9r3W/TyaodcimVjb0GyvOgC79rTOyGNI+8
4Smq7RBRqD21276hNysfSNsuvb8Zzf+lqMLADt4hWUugjyAr/PmXJ2wJbbkGo+bTZq7NeqO6qc9u
ZBNupFxKgrZ3V/nKO77o82NdD7VOq0WO3lG6xAD/jQP19Vf9003DzeLK/wG0o8Rj2w//UkZ2ZUFE
HtXqiQpHTYm02rE5L8vmeEQ9zVX/pfTlVPydCPf3k4gbAFDHZaN5hwgBHvIX7i7uNIbfVXo6CaZO
Kp1pMaOY/BUT84Bp8+TL5g2VGRudW64HYaOfTLRRherpXy+16xvx+8X/2RLwukQgpjSJv691JM5N
Uci+PdmDqGudzKRnShnLqCvWvzmLfj/2rleMIg/rSaa415HdX1/OtnM7AKVFnlCw2gaGE8qfb0i1
X7dY0oWLv+nAfj/6riMRWPlXoeZVpXPdGn+/MpnlEMlce72tK0PPaf/rFlqF75zaYDTa16HDpeFG
T8Jzj//6pv63X+2CgOLpxEVeLb7d6534p8bEYG7qRHqUt75hVesh9NuFRqGH6CXKjftKnGdGyCUt
2PA3O8Bf7zHtPix2rhyM7SpQ/ctbZZg6Hwen62/HXFpmIjHgG/e/tqPCX3iT/vWF0g9ce49/foE4
wyzoxNdOgToDJPb3ax3LHu41NryHURha7HJj1B+Ts2l1JG/Z9Xasa8EIMWo3wJvK31WNcrFyQa26
y3qp76nC6RxqWDrwdXDvlS4GiqUIT9lQMtGxIcYNE25g/TApjONa501G/nLEWcB/WiKfgMuhs3bO
PF1WLyueVRYsvRs3ERiRsScxuKzdW9PY1sl4Vw24Dj6F80c0ZcN3bNjVPjesBgb35l14Hb63c28c
PLOezhYEgKT3TOyx7Mw6NoiaGW1KOzwN4MyHEMX3i7F64X3JICppsaGJ114Ee9ji7d2wCpmWhrkV
2FA1NTfF7hIO1VfIAMNTEdg10ui23osZMSskjvzQZe0rWQLbI8Ea687fBPx2a8apJAIgglJXfOvn
6YOGxYeU49YyiZZ6g1ljwKS+Nta4eWE15w0qOnAbIJxg7HFBiu7GllHRvPW9dZycSgKQmv2nzFpQ
i/u4+dPQdMO3gTHWIdNesGe+JV5yidXKZmZdyvFsfQ8XGw6kloPeaZHrs+vVDyOA6qMXToBgYDiP
YVfUT0qY6kNV3pqElRd1twwIwrjW3tI9ImBw44BPomIr1+YIzcE3i3hmkPLVy6xcJAic5Z0ttAfz
YgJeL7LpgONJdMBc9blqO+cWt/V1x+a0xIGQWVLQ/SXdjGnozjcixzjZ+bjdVVU7v2RhXXypVNdk
KdtDdQ9p1n+2wsy5N/JCfWpdkGNRqGgn59o4Sd81yLcMdZRoEJ0hlm1oHZSU0PmbdsIWt2Z8lkZK
Vz+wpDvZ1tiMfkrDnBOdHCDi9NpnmRu8XJfVXb35VmT6h2f1XrL6I1YrlR5vqPjXE0Bn8FnRDa9x
gdvoEf3gTJBiiU5JmMMnOzebn472rBtEtThYEr6D1VWjLiRilnF/tQoFNUxmU55nvU45D9XrXqHR
lekW8YQUM699g9AvIRO83lfkWuPePKpkWPR2djPSyDkCyFHBFKGNmcU9B4N1V9kerNNA/PQluc+o
fm6sXrfPlle8aQvsE+e4aR8MzhJfOVRfrDI8KK91kimf+zudz2bilvN9JtRywDp+3TlNXR3XfFW7
0iZX2zIyAHjo78teWSDti6q2ywID/GDbVX+02148wHkbn/0tay8kvuQPZYaDIR4pEsreOp9oxI05
GQPlOcmGCaZErWKxLntb4YzhBW02xIFumFxkRbG+O31pe4mY6ygurbU5W8VU1aewWJrmc1FnjfGl
VLql04vCxSNCPAqq4txHfVf9tLLK+pA8OfvT1jnDU6c7D+eeTk7TJawQYb5FqGCyT0PPcd7GDPtw
bVKIYuuPUCg1JwYwiP/M1MX8eZWGDJSD87A94DOYrwe7hAqQOojjm/2vwqwzsAtvsGqYlHuzFi6f
atQVUSKLWZslUMvilgn8FrSz2kDlSY1ZUNWN87w2+wiPgwJwscnCROiWn6AcoxhiQ5f1ubByN0jU
2s/hXd6ZxJKPa4dlg6e5BVBX61UMd6vVuOoSsBO77k6KsKFstgb2lU9zUa913Gag5HFnzqSiOU2b
j9D3ttVHCiQW987rG68+SxyNtgdwH05YG0fi7H3TrI9z29fuN3ugcLzt9bi9dhGvWA6TZKA8xmuf
UymQZeZ9XqXFvRlD9o5kJNDhGkDQE0/hZEQ1eTgXAUOJNl41nkkZEuIpUE9tK/P6di7grT6Q6Rr6
L60fimsLHy0RHr6tozyGnmDeMQ82s0F/OOm7925ripZsbUINT/ZYDsWNGak+r5LWCMvF328mT6jY
BcSZDwPgmt+d/WmxnX03SufJoRmqyjtpdtoFJWqkxGHKaq5mgydvhqIbJHJZFXsXu7yZMAlZTB7u
3MlufzV57Q6lKdTI2ldMkXcdxsdrqjCr7f14K7bR7lKrNoOfUVuFBbQfC34kwbtq0sYuQD4cHDy8
bvaiLBAbpi7koPmAIfQSxoZThOLOayxkdNGKKPJTtIbL8N52EJVTIzR7NcJDLGBFJgt/rAfazyqU
u1xMZXVno7+bv04LQBibnzCb8Ho8ZcJ9d7Fi6p3Y2TJvctKKrij/oPoY+seN2nS7YZN0x6c8Y8Mk
pJCy/SiQIpev/WSP/kWNeuNOFZZ0si8d5pNsWdncltmThLZJXPboy8YN4oWmyu3iRhey+igpW0in
h8iqpJG02O4IktVHbVOU6m6dqxdDRsVbQEjhziizNW7CSKrDOtbyJh+abExm8mEuk+OtX71uzF4t
raJbgh39ZCmtHk81y/9EWf4mx7y84fK6/dLRA8WRs/hoHOqT72ZLsyftQmdx34rpIZrXb5JcrbgZ
3PKQhVV4NqY2SxZX857Z/cgoNTOeMczuDpvdX3Pa3CHBBEDwK1fzsWdfSSFuB/dloBzcIiM/tebC
SwsprRiNku/FWRTMOyLOxb42vOhW28a866N8cxJ/ZWMJxVqnmzKn5skLc5LvjW22Y4NWdE1lRPZJ
EYYN9kueFOfAy5v6JsJy8MbeFHBxW1tHx1LoKWDb7sti+WTptgxiP8rHJOp8GZut650UBP1btHLy
ZLfLAjTpMia6xg14E/caHo8fok/rve923jcHp8q8uFnnLR7bubuZulA+is1iFOcIfTNs5bjrxurd
3drhSeZeFzNBn1OxZXOCkX7xJCp+3Ajx8dVrZitMOjfs7waz6xy4GX1wf2U3UiU4Hunp5mYxO5wI
ffeMWb1uSz+0O6zVVs48oFOdOAGGRrsBZ7KPKDPCuwro7pOd0QzHTUd20Ngb8modWJX7uRwnFdNb
DXJXFJn3qQa79vZBlLfhF3eI8uqiFs20LmTzpev0RtyfopFUks4L8XjruxCNnLbnAYk95YGMq2bu
n0sO69scJd93dEbZ6TqBvrHXRpBTH+Xq4MAmjWJmJfpYT7k20gEiCGZBaphv13xa3sQ0iIfJA1KL
ufrwiSx7izMfOsdL11ZiTXWu7LcSU73XMqjW22IYxdNUZs5NcW3sUxft5o0pV6CGYRjL3VartU7K
0nP3pt/3/k6rZcqSmejknxPxm588q5Rh4s/9ZMazofk+AB5iZgZjlV0scVSMm7majvxg/O2kMssm
HSd3TtY1mKz9PKCwbmH6xL3jcG6pSkdoPMuhnKGA9fOdLofhqyK05tlqVjyYIixywNDR23WoKivA
5jVyLiEp0mNsEWWFQn0Q1dmrWfa3IabprxMN/yMbelPwBU11P6xZc5zmhRS21Wz0flzUUqLmkk4V
G41qEgYk/ryPkLGec8x0x2MVFcvC/dVGG0cropA401VzsnVu7PClWr+1Kgh261Baz1jORwkGgl1S
1F6+H4fVOwxZLvZj1pYvddd8s0TtHrlATyWCFuuNWyu9lFC4MbVFaQWpuUX+numwPuTF2J0kfdPB
QYieSmTdMl6HplCXiPrwQZbm8uqXwdKxHWfL64re4hbyRX1Xz3V77rv2bOCn8WORU3b2GwmHSRXT
3ly1d3RFxqjDWTDX0SXJTmTfgTHV2CxFdTXcYVbGKzba12mMORnH3m+HezJ8jW8hjcqaNMa2/WCx
km5jOn73pSl1/80jTengzuFPfO/rksuZw3lnbI47U64sNFdlxBCvpB1rh9CQqVXm7zKsfFIxWRdD
V1qHamwgKCtroL/qxrM9NcPO8vrv81Qv4X4NvTol+Mp69umCU0Xs+5GevN/Bi39H1VWk1tie8mDO
93LJokczs82XiR7g1qSKTewhWi7Tgpn2FmLslPnbtCtVFXz2xmy8GJVi1zGm4iDcmoQQjIcgfiF8
bN0r8wiRWtqERAsYrrxjoGRT/YwykSg0kknYfGvtN7diyVgjsrO+uAu8rd6FGNd0rpkQB14mKhyP
WYbrbBKqPnL2DjxxatHc3Ydlm2G1WP8YnKBIqsaIdkoZTHetSR87P2tS7c+0o0ad79oon+RhtZzl
B7zy197FQLYefdL4KpHHVFlPfuMEH/RY4vlqMnTB3NbElc3XdbdbQmN5ylwK5DQc0Sbbo9kFZ012
7hobdh6einY1yzIOhtBD3+BNuPEZQvsPZecZL1BHo/AQMnqqjlUXMPPowyn7Su1jpeEUkaym/faJ
Eav9WQ9yRKfFuDYO85qmzLLqT+HaOOnkNYjwusx7MmtvARuLmptS2F/mRfVPS8FECXmKeuh6udzq
LcrZswPrlPkaUQB1wnNmhiqpBJLnEtOueIXT+ib9ARGV0xj3ZWV/qibLPsKGAAQ0ySZMO9LXZghT
+3CYghOeU3wI1bc/2MpGPBaM9Q2ZtqoTdwmam61jv9YTVRAscN/YNaFaL+sQ6DvWdhM7CpvHFZ7I
bZXV32mNq8eaNiRZSc94xF2cd50T6rh2tr/PzZyijPekAICAo9iKlSgHuymfq6hXF0a1Zn9UprYT
KJztV5e4+M+9lPICpdNJrL6Vx6aUxjeAUzZxrGL2vNFBfQxtY9sDWWMWkzuZ9TEsuJpvQdDsepc0
gQYcazdGxLDExM07MVtOMNLlsTPuXNEpXsaiTcZavBXTUD/YdTM8MfVByk+yS1wY2uzizqjPUUlt
ZnbLeMSV5Wfp1sOUKDmidhlJ8I77oO6/bkGFXbVX0qB2nNu8f+ssMQnIv3n82DYpdWnFlWk9WKMQ
t+Q0F7Ep7fHkuDI8r8p2L2B9zuOo7Kojfi2wj6rAGLXLyeYTW0NIUTgVTrxWlnOYSsz4dh4F4HNR
hd397Fjlt6iZWIDlZn4UABpU9jDG4wUr0BSgLnt2zcm8CF/ZdrJSE951rj3th7JXZmJZnX/bZ2aw
G7doOeQujg5mb8V5Y5j7vB+9lngia3NjWvTpfQYrv3aTKu1WJQ5YtG7x5lb+17E27W8bWMwYBzP7
GPU+Nywcg/1AybrjBrw3bvSGrMtI6taNntzN6uEZ44Sqs7Y5Wou0EkvW42GRjPFyd4Bzna+rjofR
0ndGgw6aOtrz3kwcAR5XFSggEc/jIwQnWlrvFUP29Zs/jt0eBLh18TIYNrqooP/S5ot+CKX2FEHk
LQZO0YhHfArciOHHVDdfiWpbxi9as8qpjiK1t7qaC4NE5/6I2nx957BUCWKR/G5UBuorgWXSVc3q
Ps9uCV0BarW4g5yFUXZgz6pPnDBf0lKoujwBGWX5HWaxkEZrkKPvJuPC4Oiw2c0pbZf3hpvx8trA
PFjwkt3INUFsXln+JO9mXux5elt9Sy3Sj0uIqY4sk8kKJ6xl07WEkrVSGq7LGW9I661SULbN3n0b
OGnP5lC372AllBx9juX3Qz1ZcsXYyA7JnuoT3+Gz3ao/e5ihABm4dLWklyzU1ZcCBGbyY39bI46G
gDLpJO2Sv7X7vu/Osg4HGW864//oscg6g7rRYwQa92aApWE8CDO6bHOAO0Enlate8mhyz81kdP65
XwbT/zp3jl2ftwXLjV3mN2GQBqU5dYeuCQ1W4CZDvkvLBhCxKGUd3UWSB/6kbWdlMtWZLYSjkg9G
j1D2hDMe+j/bZzbubP1hFJgJoZbLPJm9DrU/OnuLQcC4D5c8bN/LaJy2p2AzG0C9fsMJKql9hrOH
bW6H4hRu+VadcndTwYMDhWFANFqUAPpCQ1jTiWtJTQtl5qFkM1xbM8hvQl3CzoHOHFxQMNDHb5WX
lV83smmANLG04mlrZ8QNWjDFD7FoISDr3iYmvj7XsBvtk+yttWZvbQqjtWM9CuCJnphe2t8oc9qH
ZTN6cy8CdwQFqamlb+Tc6PaE5Bro24wWDJtmdhpmGyrLYdflVRdCJ1HdKHZMJTL3EFpXPydKU8CC
vF5N60aXEEMSpkJTlMeup9tbE3hhTl1yZ+rz0q2i+jDKoacJUlToN73VSWu/zaaPJRQY86Q/Nisc
CLwi9Sr0PwIPgXKFg/7I+2RZxXVkJgQ33jEG/swi5asnz2xs+lKUzUz2/Mwdy7umMGV1aiEOzGkX
UNp+ZjOu7AdqoWqgQrbkoy2g0NcFYn4Zt3RrAz08BMldmdMas3J6BjLZtZYx0RLIclJXYHfwyOZ1
IsP/kKhr1MtSRw6PrlGhyb8CD7EmbFjten6My4ugeGqDjG6kz7B7LzJKzJfRynLg4VWHGK6R13Zr
j0Xg7oesYpOyyBh2HkmFJupUZj2OfpTJutq5q3111M39rXuoqorrxKqtBljc7Krobpsytz5naK31
Go/54hXUcUzJEp9X48gRuER3G6WusbsOvtxzt0Hvjzn4N/uxcEcDGmaJOXWRtT7NoA6jfV3PxH5I
c+OqATuikzXMK0LYRl2RM7j69dmHFNXtsukqWSodf4HA2VZdli6jhd5okT21FRvfKm87hQYsdgMV
hNR8zNxuR5KewltUUl1xQ8Wj1Lb7NRV1/3ysg0Oa+rPdzFGbSBX4EssGz5SJrg213Rlj48Ppansc
L/XchvYu2tTSXZZRjsii1tk48XIZ0WUeXHED5z0YnlysZ/pv0WgZRqoD0o8Asqv+llbT1icGY3Ow
r4bQ744N0eDmU1EL3WHktHhbGhmmqi5yw/QBWMEau/PqdlHqjW2f7TeKfWrYLvKjOxojWcYhFOh2
14MfV7fYnZWAu0Tivamo7bIYXh5vLTDNFCX1uonxh1vVbgOdRsnvevbUQ97yiFB4WcP4E5qKW1OU
Ch73nA+tTsmrs98CjG28z6LvaabsLe9/Ojzqb2BEtXOcolXoPQ4GBDrbpcicVLMxZLvrCmOLDmnq
j013fTWmqtHffy3OabB4R0NziOTRnLagqOPBHpcNb32r0Wnh2wCD7Sy28dZGrLbs8brt/P0ERbVm
KNSj7qmrsTpZeFORluU4sOMLM1/1ra/tAV63mQl5qoyuMWNK0XkCSy1ERV85lVaorLRbNvBHX6B5
qHhxg30wRfWc5GTUnJSOZH4TmFb/EYzmUnw4wrM2kGc78688JAzhD9KwneCWoUjbfsZ9kzVf2gRv
7OoBKxmSYgSibUwjHC7uwbbJsdn3gdvUB2xW8sNiD3aejo2awi1u81o2B28KhL6lY2c8HNvsuNVH
BbZDultU+/XZU2EldEoS1TrsGf+CrBte73f7vor0J6k7fWfrmqE4g4iB/RO2EbsXNHrq7mpYZJ7U
UeC3t95WmXI/uaUBC23qhZ19KoPCk4fI8EKDwJmZSpt9us2W+8YFE7uP1rIQaAEi3ggbkYVzQJHK
PKvwyBjBx22sDa6hb426jetSNM3t2IboPRczxFXJjkrvaBXNBLlUZdGr6wq3iFnBvcZEzJxYr5UY
Cvx/RvmdvHra7mksLW9vAYl9HmRI3iIZt42d/Dojfo1KodI11U6UlfXslb7Iz9wkTzwKVyPHGhim
Tp96XUz+5deOGUi7tl7VYAqc/S2z9BJNZ+FsGDg5qjgY48yDw/iUwa9b4ADFDowf9tHe1q26wXWh
uelV4VaJnp1p/OkPdjalcLevo3m/GfyDpg57xXg1dFOza8YvvRWYaqcQ8OM+gffvYk9JsWJkcl55
yDDFNS6FxhHNCq+FpTNqYpxhRP+wwDPLQD7xryC5GP39PZkqrOFS5HP4tUH11pyJ0fF/ADNIfTca
k+umFceieqEi8tRTTuW7PWS2ctRLkM+S5bsKdUO+lq/umi43t6cBLqZ68aEWzcAgvEnlTWYMhfuD
0FttWvvS5JA8Odum5TvnSVNzoOArXDZQ35rNuIyQYjEkrxrTPHrueAWEjdlGkpvSQmeYfmLHKP0f
WQvPOw5hZYq7cPBaUVy3KWtLDTMUW0GYrm1kZmpFDBSWUyeFRj3qhWLRoPOYEmC3ykn/dYC+v6TZ
Ap8VcoqExfx5LSN4KLEFbE49PGDTqp7HoVH9I82ELg/MYxEPBM28uAkylrY99niCfKkHbVW8onM4
XDHslSnHsWtlaF3An3ARo9ObHKLcvQGwfagYe/yjRvKQi1B16dx3j2NZdxxdsDKCiVXcttslN2v1
0yIyHGgdXqyB0JOiskc+Yk8uWMCimnNeGf36THhFmadlPvOedWHHQzOryBM3QBd9fzQMIx+Sxlvr
+XkzqWmOZkPXc1RbYHxi0DQel8XUkNOnqqvucLJUWiS5j/M81B0jfw8CZp/f6FmN7nMe2Ob3wLAr
+cMk1II+cMHdISBTQ2Iq38fMLAuzjqfWzr9HalyKzwvxT9k3D2Mf9ZIBb0YfDFhIhNJTkambQVdl
6mxGvYFhF4wiTk5XO/V5zCnkd5nyR/NZg2cRcXG9sUdnJALprmtBUC7Yi0b9fmsnu37zmPOz0dek
W4jYKgp/bPYIH22X8SFF18+iKH0VxiIToZ90WjJSbKqRjmq0ipz72j44EsoT88ktUgfNR8YkbXbq
anvsM8bSJ1EiO/3edvOA04GbLyWcHaZQ8wmibi+OUF5D6zpkKbe7DXqvfelByrvYCBqldSwW2rMs
Jjpj0p9JoZcl6EjnLWfkgp37pDBjd4/tYLE3Szr0+lxF8KFvlWo6+EC9OYXBmmC5MJY3JTlI0UOF
vDG4hNuUEYO4ULH4gCK9dV31k2PoEz3DPO/IUNTTW4C5YrQDBiZpZtdUwhztZF68AawQNzZ8PuYJ
6GUAOYXcTcwknAqjv3cMNVnR2RBOWZC11lDozrvtqqr891w0YB6S+QRXNkBaiMQORsvvxA6Pmnrw
1bAelGh953lydTS+dZXb19/WwmNoR4IFZf3W8IQ+R03E8fMnueTfopH+Pymhv9FID+/iSrsc/8ob
/e2LXkTLP3/9kv+B1FL4Z//rP9mb/41Y+r+7n2IYIBz/Yqleqah8/S9eqfXHVRCNf7XpAiQgeUF0
84tWav1xJXJGOJMQBhqRCwKL5x+sUtf+AzHaVQKM3TbErGty6j9YpfwV7GTz+oMIbAQa9f4dVumf
hKv/YgqxAxFxd9XIB2gb4f/99YWyo47jayAhMEPz8v0K4D64qyDgCLpLspmcTuzq4iabgvBVBc10
xEnPeM1kfycdMz9EWEdFk06YqtxUrVb3gcvs01Vr+WkdXBprSLW7nB58DyEaxtGqfpAK8nXLG5Vi
NvOY9Y06IDAjWn5mVsGcub5pfOzhzJFMJwV+83Wwyq9yDb/0y4YxoXBOes1eyWJnAozv2iGTw8kK
WwPwuHvtfWu+0Fq9Z/TTUuB1JXLKgWZp36RWasd5TY68LaaDY0+ansQKdkjb8ECw1umHa5hPfJT2
rGqGAGKhHMH+K+7clQFOr+17OlMSMS1dxUT7bBRzJa0JQURpZmBiUy/TiYra2EPA6HY0sdt+Wga2
JOH8BODKUhQrVVx77WEOCxKCm/7JoYjPauPNxYGTO116H8ZqkZlQFi/YkrvHOliOkbCbowHom/Rt
v91uePv/4lr+W2v6/74Qf1ur/3/L/n/gmiahwfqX6/py5XhDlv/x/lN05W/r+x/f+2uN284fV98Y
VEA41LCW/f9DHbfNP9wrtQBvLVSxLH9+33+tcWZMCACveoPItK8+Pf+5xs0/GDvCVkQY57A2/60l
jisgh8I/r3GUHhHaMvTYKE4w6vkLndTUvrSLaW0SIxAqPJq6gGGk7feyvxS5/kyQIJyYUSebF361
xv5zUWCD5y/+t80w9KErhp9e3vaxCucHyogrkut74ui0Qay9IWNI8sWBTLdnpH0IM+vR0mPqePIB
Ovnn3uvde7FMxYfXwZxiwHtTw4cpvZ7J2XgRzYfjrDQuxGDtGjMqnyc6sPutuDXrq0FY+1wXXt3H
beXF1dYmBjOZyNX1k5DE1Yx2WoftQfjVfb5OacQajplj23vNKP5c6DI6ly3jCvajISlM8sOm7rUR
wyc8cc5TXZ+tpcgPmwYR7Yx9hZ8tE3gdz6JzdjoY63QVwr/3vMI+B7mmF2DoECmYwNnNPDSvVEvR
YWTIV5buD3oSjc3SAOLd5kQMCvkeRXkQt+OWKKIgDWvq7yY537WwuorS+ilDBoFes4Hnt28Bk3Is
UawXKTcMdXOqQwgQzwCrXTzPRqzbwdg36/I2SAc3wu1F1v27UxgKRLt7qUXwBbT/1kOyuAfs+tmt
12GXU6SrNh67MjuJLiLPbEBR2lFnJyDl0SUvHTedsq7az32ZLv17BqAx9h+w3vbkLozvLdrUVGZX
c9hRnje+2WrQ1Tmk+sZQ6c1dMHtErZCJ5AFS/QzaoY79pQqeCrt5KYYnsLk6zppMwKaT63O5hgGu
n+MLLuXfpgaFlUsjKAiJrAY+aguuCn+qJJVabOjNQ7zZqKMu42BPnCqbmyo9qUPZKmuXWX7PR839
xJ7zYzE0/q6o6p2D/3cSSkMyTWmjhB7KOqyLoeMVSQXMikDubNOAmtMJZF9yZhKyFF91yRtNBdfA
5gsePCPfrbkKTwYeQ7uJsTtjaxd63mbH6CcnVkHr4vZW5Yno2+905Tdo3sdj3Q9HDA8ugd7uZxJP
Y8umNsYPKM7n7LhUeRn7a5BUpT8mQ8sgf+7r2LQFZlFdmLpM0Miyw7sQmC3jslTmf8Gl5ktArjXz
QxgQVWznw3zI1sdCBI/U428LtnFxBofTGecTPcOB1zwdGAglblC9YD2pWR+N/F4tzK7wn/PT3DPc
LwZepfwnkw1pPFuVg9w/MmYyCEC6FYxsngDjjQdP3DdF9kU0IzyY/jbs9tX2Ntd2GhXFjqDJG6ua
7XQ0guLiFdvj2Lj6mIVWdl8NRzReXRLN8Li7EkCZXm5oxbsx/JkWSg5rMDLacKKveUAGMSvXIuc3
LssvnirZpHKhYx4KbB2zdnfYFaT1ZBPf4K766Ae6P2IuuDw4rRccxHU01Y4gN8hjnvHZ282RGa9F
cSQfxdyZQ/Dhbs45skV+oT+5tlbBpegB9DJxCUEz0Tbzo/18SN0l369VdJupuzK3naNZmR3knNZ6
mjcJF5XmkaGcW9+N9ZJds53aJFqjtM6dGwHvK1bL/B/Uncly3Uiybb8IZWgi0ExxOvaNJEqUJjCJ
kgAE+jYAfP1dJ6veuyIqWbTC7E7TMiPBOOHRuG9f+6XJ83AATXasAVC6vBF2JQQQMpZnLY1dv5D1
d/Y+8tgwN3+hIEQulzyck6oX2YyxoD19D/qkPOD0vYtpob2Hl74XlnFNryMZMxIFwRDKqiVkYqwZ
HcM6GcH0zWqsPPTJk/xFibpo6oa1YrsoWaBh7USnv/gKEa5uinBYeIXOi3dFt/6zMyUnczHi3aLm
DyM55UOQ4WVTKnLgoACuywqWoTuhMc07ucsz48bPQUPIRu/hXy7fzMy46h3v21wU15MZp3cttvYH
TxYaHdCMKBXcWD/dUAEcd7OYXoLYRM9SHePAIiWx3BoJwj+Z194Oe82LGBZMOvCSPCNKd/XAuxz3
CN0su9r9FlMuCJO6kbeee/IW43mCtEg2Z7loDLR7Zvfdb/xT34yfJsBG/jx9MapgPKC9+ToP461K
ycjNOe3AcbNfEiO4jT093OWiNK5o8d+jGcWOZSzLfd8gX5FlWb5UKGPRco+0EhX6e7rECeWT5dHr
unnvnQW7jfXbGp3+OsJlcl959ks3TU7oxp81/Yu3Dtngb5SbiiPcwy8lfWUo0KIHd/wEM0NcDXZ+
zsNDzovQEyFaavoHXycfRZG4RxiT8X4O4rMft8evCAWoMuLgUAqOQtdt7kl1MtoPbF4GaGDFV4+8
Qeh5X1GCjSeUv+7RXw59b47BjhoRyZ70DpndA1Lf67Ryf8dI/HcmqZ2wDMRVqljPAfCGfaYglHmY
ZNTpLCmGBf3OMJOnGG3RqXHdl7nr22NAkeOjaU7NYyw4UQdka3Vo9X58mfWNQCJaG095j9JsKC3j
QLJanjWKZ39NVlogkvozhoX9bRdlw4M0DWRfadHcuVx3P0yJMu7iIpWXSDLNx1j7ye8I1cpN787l
Q5NHZXKdGHGHsL73nhN8A4rQHRZxY3XdciySOflS4/J4GTT1smugUP0IaLWkoJq2XCmoGHfzxGql
Aw1Fbc6ElcMXqprV97YxxFXjUPVpSMhdUQ01sbPNsg/+iNARrW5PT3GZFxedrfIP2RLZ975hYF0/
+ntlYzaNCENeDGlfHynzQ9134Iz/JhUf7MxBlTsszbPvrkBaSrVeXtGM3N33RWtfL8783Qii/mcW
QI+byIB9CoZuAEHCbx5N7ZVyZ71vSqUfzXhB+GAW0csw6QiFny+sSwRJ3l71jYnVsU2BgjR5fe1k
Lapg2Zj3Jtpa7CYpnuzrtu0fZJE2tyYt00Dg8qMcvkt/2kVxwOFUFn2O3ji5L+xkuJ8U4iCU3i7K
Fkol7aMGjXzVUTsJp8GWJ2tJ9BgqV+i7QNVNSKMsqsUF7ZMRi5iyM2LdsFKYFIRRKqvDkKfuc48A
/T7Jmu99EIx78qv6h5Y2Nh2GXZ0Q4JFHTEtHq33ulu4Hl4Lsle1FzYd04ErX60x+zRq7qBAz2l0e
psaCpqtKr73EJE1V3SFVuI58CoTR3uUMC7rvI9r409AXL/mMSfCMahzyqDcjHSzt/LLsx/4pzae7
nCmWvv6mivzamHHpcXN9abda3Q9DIfdej6RoiGs2JfnXxFIOLsxTZOf2vm/NmyrxsKNP7Ku6x0ZP
t9mN36m9N/XVo1dVw3WdLweR4xnp9Ds00NbB71i3iI+OC0z3cw73J9Qf0kyTlz/N0fi5i3j/OplD
F8KSFIcBXZZTlvGxqoLrKrbKY1Pb1T02pbdV4V/4rnhCrzwE3K2aj5PWh2x0H4PkWtsEISyGckda
CaJPad4JjCHCgkRg4U8PTdPvzPYWPQv3UB3tm5RATo28QvpjVE/SgMtSWTthz5d4mp3r8cc6r9Ha
GukHHXciJB08HWNtXqEe/rwsfbX3ajA9CtXSlUeiPRyHKnic4qE4uHZ0EhmwV5l8dty2ufE0e2Wd
WLkKh3J+5lHxzCF9rdx6IsUmL2z/d0Pd7R4lSHw5VWfND//udwNsTjiVnBKp7vbtNO9bt3+hq2q5
GoJPUxbfVNo4Fo7bHYKp0xcoGUMnlYdkmMyKv7wIF4SJWfdlopUOMwefHtBgz7vu4cwi3Js8aYqq
uY98feX1HnrbJkp/BVoE3IHUbdOfD5f+s5U0xg0Wk7elTJcDbL06VPGt7J6czq/CIB1vzT67oQfk
yllgUi9VnoZ2nn0MpJHsgv5qbnhleFW5L63gKrdoI9iZ/WyNv8iWh5aepm9Z26QnYS7XVm6cxSb0
htMJcBj6oDy0bZLRxjomiLXKK1ItdsnZRYWYlvkCfysXqA1SSQ4GhjAmdAWte1aC0wGb878Xy31H
31TolXxm0B9jKdIvWaqcm3bGlOifrf3/VWrhvv5VfuzbX7962s7/D6T6zhm6/5Dra+Nzlq98nQ3g
P/lXG7l0/uHCJKGBE8YKCr4zJeNfbeSe8w86WQHv8A8FBd+zTda/kgGGfc4TYpR2dtD14HCfuSn/
ygYYUv6D5mYydPSYw82kffG/Sfm9bi7lfyQgI0osi16njkUzkNGPkvwQ58MXepN+RMM7HeJvjcxk
/NlZmcuYEuLAyLDu2fp5L7b+P9cR+aW/735/a+hV62S6zL1o8Go70BL0YDrGQ27hw/3H7/fwz0TI
n43tb4wtVmmRevDsElJ9doC3s9xW0uYsnHN3v210fs8/JyUiHdPlqZ8d8IEw8fSJ0/faSt/67lVz
Z6XoUZl9KzssUzmCNzWHfZ7Nwcdt373qAbejdtGlR+MO6ipvlwq17F1DfNk2+KoH15sTTwtaHDnU
Mlooy/67NjP/nXbbt+bl/M//aPBd/C4VjWfmB6fjbh0vN2kbX2z77nOG7Y+h4T/jnE2jxyEPTlws
8nRb5IhVTPKz1TX9uNmhizv7rpPl8OKo1HyPhfvWjKwCM/IR3qh0yA8oxi77dv6E/dpu24ysAtNr
dKPdvMwPyh8mWD+DdRv5xjuQsDe++9/gTr0nqB0yLYn90tQx7/P3kDNvjbyOShedlqdsfkgUsm6N
854wwOhvmhNnFZjp2GWdqLzsAOf+nvJ/fCHryTxuG3wVl5SYqrqz6vzQznP+suBYddkpO7jcNvoq
MEUu6D4cu/wgnxdyM/+6Bvy32/caRR+R5Z5TpHcH3WFlgPjuDDh6D7Dx1m+5CsrS8V2cMFglcJNO
bYxothinrV++iswR/ULdpG1+GHG+pacqpbXMH5qN070KzIQu6IXnbXbwg5wNxU93+Ay/B9t+a15W
obmgh+B+Dpbei9OCbnGkfTNg1m2fbq9OTUQ2Q7EgJocnf9MNn6r6HcvKN776XPH8c4tFflCqxZiB
6dvjbRHxMGjL+n7T6rZXgek6S2LSe6cOviBbl8ECSyrpfNs2+CowGxez5Uk76qBcN/vWuibgvoCG
m21xz93v1bwshUl7iXDVIepSVIeVuJgt4z1kxFuTfv7nf5xreTUPVmwyMXaeV/tIltnF6JJE3zYz
qwBVFsqZEmHUviUlYgpNWvvntpFX0el6dqOStFeHbhAYVA7i59lqdtvYq9gs0YcaeeKnB7+GXDzV
3xJL6Y1jr0LTiqRHgadR1BNcEabIiQqPRsFNH75GlPcjKuC25cMzTRugIxWUg+xx29ir6Bz9pCxs
yYcrhjWd8qkriodtQ6+Cs5xwbPFLhm55cl+SUL4y28nbFj1/WX78scAz+pdF2zE42D8sGfat2PjV
q7CcOtG1BefZYc4R29ls3q5H4nzblKzCskOMSdtkwjIhMblDJSYObjA/bRt8FZV5ZNS0lhfq4Kpc
5KfICmb5FXpAVW+7vVmr4PS8qq+THmlosiDDM74krbPx11yF5uxRp4qcs+jUmK96igLn8uqnbdOy
Ck3IG2oYPXKsNGT/gAFyA6Ov2bYRmqszszIxsZsSJzmMzuR+UOb0JGRsv4NWOi+K/63y//93/Rq4
GpVNmmIWSdetldyi5uHdY+pu26lsroIzwPfEFGmR8Br81dKcUm57UJ2peX8ePJ2T5M0YM26kKQEG
xn4asm3Lz1xFZtnnPCnpRDhoGjTBKAb+xouVuQpLOxaWopEoOSAMnfbkZL/yoH0PZ/fWz7gKy6jO
+Gzaa6md0VnqG3jKVbQJb1rca9O10iBPhZ6bnzH9CqmPJntz23XQXIUk3rqKPj6RsPpoE2lrKyBd
YL2HDXtrUlZBSQ1W1tpn9CiubwigR5vu4E2brAxWQdm3Gq8kg6Cc4u8cykgVhmzbjwnm+/XyzpFy
6KE4r5Tcrg5+3H/u4sDfFDvYErweXI9pYdsxg6NcD5WE8LPt6oOX6euRkXPwdphZJlr1O5xcdTi4
2XtOx3//W/4bHRgqnOgTyBAIXeA+qKKyccMx9KZ1KINVbEKbpCmBRv+DDcQrpDdS7eopHU9b4kf+
pbD64xoh4QhhjMTolanv8kz/ahbjPZPit+ZldVyqqI1GO2ErbA08vtH8HrIF3O22D1+Fp4h9DRoa
e18kYGpPf2K/wwok2XT04Ljzer302Ef32MsRQnWENCWbmx1AnnhjgK6CnwaiITZnJsY36t1SP7j1
86ZJWevh2gIteIzPGwwFpDBKB+PjqH1/4+ir2De0XSv40+xZM3D9HAGQv+kSjj749XTHlS51Ro32
oBq1n1v4d8u2qfZXgU+zTqChRhGbBi0iifMDps970vU31re/Oo89z5xz43xqZrq19sksS0qdxe22
n3K1AuvGd/LqXB6shmAKxwVVMSbrG2dldSQntBsWiQFyrupv0vlUjJsuVdJfRbwHy6MflwHP7Wq+
qfP8dnnP+fStuV6Fu4m90OSjITpUOUy/sNt0fQC1+3rhlUIPHd6H3E386dK1aEyK3nPzeuOL124Y
AT0dfpLAQXIW96rQt86cvkOSfWvkVRzms2PqSXCYNYlSHxKneyqHMtu4861CcTr3VVHjPk+0+Nj6
t3UTbds+1sYYE3LgvhUck2L+FA+HMtm26NAUv7pxg5Uz2pYK8MES1ssMbBF9zLaLMWYzr8cuYFt1
6PiYjYoOckT8ESo3Y9sR5q2iBZmxM1dNyeBxWX/3/Nq6SeRidNuCfO39kwduOyrUAIehWfxwBATb
x4az8dtXgVPHvek39FoeJBX9L0tUIc1ykM1O29b4WXf+5zMqNtHgqRhX9jaHnALoS/nzxaad1V2F
TzV6ST52rHAkkBdJPpc7mGXbsutyTfyvGnf0Wn0On+Lkifl+nuptB4K7OskgNcoUoy32k9K/yIDp
n2jWVcdtc7KKoQwsf+c67INzb9fzEVLBDKdEDTSJbPofrEvSJptKMy01LdaQXx6l0UwXOfKih22j
r37SFKq7B1bKPeqBzj419v5zIYZh28yfGfl/rsW2AKKcDbl7LGdb0bCSOA9j0/fb7j5i9bt6RRGA
nFDusTob/5YmSC4N6X5jHK2uEa1ZzLyO+WFbQyzXWT78VI0tPmya9rWF3FAvtWNrGJbC+iRhB1nT
No3BX3qSP6d8iHJbi/NZYScBvCE0eG6AQfi2z17dJbymSg0Urckh19VFkt4uRrrtNbXmYee+3ZNC
5rjI/O4BSot1BC/l7Td99tqBFP29ZUfl4B3GoB9vBtMsbyBJvAeKf+NSIVch5JqQhyDBu8dUtfG+
HUV5OetGHrZ9+yqEstJSHNI9rCuAWifoiguNd3SebBt9HUKo8yarTzmBkDWD2YlneP5q2vjt673R
oOFaB617zIJuuMDuwToC5Nh4kMpVgJpRYQRt2SBsHuriLpAYK+Wz6jd+++r+Al87nSPQ9MckG81Q
Ol1+MhLrveV+nt9/T9DS7fV6Yyy5YIB7Y+uCGalePHgG0GjgHlRNo45WnbrbNuC1fbmbJVOPShNu
ZtRa19yaTMS3cbQxrlZXmWpO7EnPFX9F4JaPjWicyywP/juPsv+XxJZitXqM0nAa0+NowskLDWXt
NgsiSmlsPD3Wy6eLhDGDjDqCroGvY9B/XvjxNpGaFKvl41mz77vA+Y409j/SkFDc1KOvt729/k0i
5JA5VBgkHjPwD1dgnqaLyETjuWlPEKtNXppWEZSQIo4SXs8nWZX2bzTV79mLvrFbitWaSceYxq+Y
iZl6vOCAw1UXA7e+bYf2WiUUmJ3jVeeoxeASs0hduWHrLu623fIvs7M/Un6FQ/dhoiN5jAcMGic/
FwdYT9m2dOVaKiTQ66lWsNPDQbePHX0kh04UGxfk2hEn1STkh8Tg22Uz7XtTF9eDK7eJ1uTavsrN
mqZTmG0epRztC64FPn3bc7btjr2WDE1L43Y+0KKjTrvhHqZBvF8cq9q20zurUC1w+EboBFa81eWH
xpB04pTC3fZkclYb/ZBlZW3rkQaevvqZdXVw6fSq2jj4KlIhIYM2W3x5HHL497EDaBzU1DYtrHRW
keoMTbpk7uQe59JMvjVYpZzgoaSbSnJyrRnKBB2eOEG5ADd84wQpx7ui0WLYWG1ZS4dKGrpqyGi8
DZqBJlzfmcPcm4ptoboWD0VuP+dWGcgjCCxYQ+XswkBR0bZtxl5dysaorpVjE6oiK4yPEULTvVX7
NCps2t/X6iHfG8QEhoj1Tmn7WkEz2pnFNG5Lb6y9he086IspI5qa1HYBlmfp0fCT94x7zmf/39yb
1gabmDukVSEhvw5J14UTkLfrTE7jZVY1/rZLjb2K2MlLiiWq2coEwPHnGsr9Y1AEcLf/8+y/9Res
YjbFkIjKPH9BG1TlXRvluDzEJYu/8erpnf/HG2fs2rIqqV2fRePKo1NP7mVAf9wzx7h++c9/wRuj
rzVFsHJLbOcggbn+kF7U9HSeut7amPw9wxj+fL8WuG3aAEXlcVl8dQIYUhzhOkbbThJr9ZqyYz6c
Y08e/Tj1eIxEHtzKLN+WAV4ri/DZGHjosHQSYbgH0dnpATG3vS2y/vKU++P2IRPTaHqxyOPsJvpQ
loCUnKwJNo5+/rX/HN30gT4tvASNLi4uqhSIwyLrZdtl23Jej56c+1i8NPeOM15BO9SK/hlnurFU
tVYXWT20qVhx6zP7ov451Z17reNy/rRtva8itpdZNFo1t77ese0D5ikBBrSpt+3G+pf/3h/zPppY
qlELc4+qH7HVMpTX/qrjyt6mAJRrndHkua2WM+Pjc26DWoZifYpGmsC27TVrqdFk1FkJClYekWP0
X3wT3uqCncI7N5xzXP7Nfr/WGqGiHVP3vCo7J6PtOqdGtgsCXLELJ3X2UdYt4UAxMd4WBGsJ0kiF
QsH/9o4OBdt9J9r6rtKW2pZrXauQeLQtfhmRKIrxpAlthcMxfc9i2zV2rUSiKd+dzJpL8owg4YlT
vQ1RboiPm4LAXAWwZMHQr899CuzmeE3drz/CadsmD5RrLRJgqzbDWt09gj7MaUzEfRY6edo60bZK
11qSZFEWz2O2nmNT2Ngm+ZH43QY0vG6bnNVNWSDRqkeb0ZHvBwffrp9TCSt1y+D0nb7eOjPan8dR
egw+TtPHsRTWPfjP/J0A+/vDHLjt69ELu7IzDx/cY2db/QP4LWvnFXm16bgFdvZ6dPxZIYuUkNqD
XlfRJSyQ6iMuBr6xac2LtTjJoHWsNu0iOMp2oB+X7rqjMXOZ2jbz5yvcH1uzarDaEHUVHLtOOXdA
wMyboMu8522jrw5ckWFTkyTglfGyglA5eMFT3NZ6U+IPRODrb+9M+i2twcH3TjTqEuZqEcb1NG5a
8GJt2VlG8MN9ww2O0QJc1pRO8ZLETvVr28ysDtyZhoZgHGzm3TXmz6jN+gIHnrj4sG34VbS6II1x
S56Do5HB+9/LJXezXRAF86bsnFhLiSRQqQmfr+g4U3e4rbIebr7ZOtuW/NoEVzqD7jECi/D8taZT
Y9KlX0nVb9ts1nKiKpVBJWhKPjoZbfvQrwFS9XmwbebXkqK0c9KcVujoXGzMryGAOVdoU/pt4boW
FRU5/XBx1kbHBGDRwTWFc9eXg9gmPRP+Kl4xHw4KGH3REec182A4hvpe0Fz/Y9Oi9Ffx2jodhEAb
5Fiq0Sq6o7KPcqTItm10+/Vu4E1BFZENMY5JUFhPrlPl+1on3c9to6/idakzx+TmjcU4lk6HAeDT
SfeGtfFnXYVrURqtwhcmOsZdDgmqnbMHDxLGy6ZvX2uN5gmLxXMl6Zg7uY0do9F84v2f77aNvjpd
FzMpeneYjePYjNOzPUENjzw8X7aNvjpdIXrVdjYAni+XxT7qWt2lUVGdtg2+SkJFhbaaDrelI/hb
3FQAbIbTAuZr2+iroxUwcVkb2WgcxSjrAw0F6oxe36Y9gm3wernbkTPEcsHzvi/zeMGtvG4+4lNZ
b9yD19qmuOgpB8aOcbS8zEFNonVtgZ1LzW0BtZY3KRCRViP4fmwd3T356eiLg63XtoBaq5syOZRT
l7DVDFhIXSfzrC4FNrDbthpvFa6c07Y3+5JdeB7yS5tmvM+Zq4v3npvn5ffvD0LQkq9/2rrmGTif
gS5+MmA5GAFxOdFCNxyzJsnA9FSut2wL3rXaCSUz1rBigt3agX2pYgeve1waNo6+Cl6YWyZGHQtb
sjM5V6aAO9eSANh2/VtLnnAOyAOjiONTp6XGV9uR7lNF1qXddrF3V/GbBBUofN9sTv1gRUfqQfpC
1d3G3WFtQN8btqhgYmJvluGhOcywd8MFR/bfmzaftfhGDBLYJp3zJxhp7b5PZLcvkkxt29rOQJdX
r4ZkNtzULoyTGLhdJlWuTzhPb2sbE+7qrI2wcIoMR0YnXLrA/dj4B/yC8RhvykbBqnn98SYdDUmH
8+VFZhtmua9Lau5uhhPatlW/VuKMXVNVkQ+Dw6uFGY72ONz0dRZvW5VrJc7iBF4K7ra96IZeGPs6
j2tIJUmxre9ayFXMZthKFdgUNBeAx/C19vlVS2Ao2xaOPG95fzw3G+m7ZpTF8qJWIEUQJ9SPmdPr
TblpIVcRW2WDZl1OxkXa1F9mLctfuae7r5siai3Faf1R6QJWGNbWIv8mLVX/rPvyPWUozrtMwd/s
+tJ5PTXZYNqzsIf6Mpl7BxdnUlGRdfJ6LHDKG8B4gwFfruiUeV37lSduM60N/2Rbzhz9whfaPFf/
StWmeON1VT3ANjYWo7818BMey7MxgIPNjGsk6keDFTMgLBsPT+wz5sK1rxI8yiG9Ya4cmEeVjk72
w5gcHFqwp3O19dU7/ycTF8i0wRlymtv8qoyCtLj1Ek+VVxJyb/x1KIdmwGOw6qb2I/ZQQ17vsrnv
hQr5I6L4h2FrK44wsLAr9dPQRo8tz4SjcfwUzYluxlAIXMN3dTW30X1lAQ68KfppcTHyxHADXqoo
suhDPULAuK0oCi8GGMJ6Vh+8ZsgsqJlTbE7eHnsX2X7OW0xOT7QclPUlfke+DON+LMZqP5p5XvD3
JwBOL5dWAEq2TCNpnu06d8o7v7ICTOJ0K9z+Bpqm3RQ7rSff/1mI2mruzoY15jPYwNE29yOWnry+
Kjg5XgvrNImBSju9n83D5ciYTbPvMGKzfiy5KRO85/1GpfVudqYI03YE0bYHOc3mqtiS2onG+hBH
Gkarwp9QPrZYkzOCLw3DxuCYArOcD7HPUXSvujJTdwGmyvlFwNuk5g+KBFZIfWfx7lx8P80f1VRg
/7LngK+WUyJn2d12g5M3Z4ogIoaPS4BNSL7rA8+Nm1BOeCtdJCZU2q+F089dCQuzp1YYjlOBkRk5
kElqjHv8WsNqRLSH5d6Ofr/ZAU6v8pG0mmnNsBKjqfSkOoGsynF1bpbOOBtblH6E57flBKL+Pjqd
1k9DavvJU4PJ3NiCHQCmk+6Ea0+QGAwndpJLd6ik+y3t7Fz97k3PWNQRlfoC+W10Df6znZuMarrA
AsuBeTwXUQc3ToFesMzQKj3+v4cyQAtGTGiMZH+bXZwAwktVE9H42PhDaTwbSz9ItWuTxVleLMAt
xk9hYjm1p4kCp9ZE1UFxcGoNZ/+6nLNzgHlNnzQHmtVxsd0nZTUG07VIK8dqjwrHq748GEHSO+ZO
Dg7efnsPs0L9yybfMHzwi3hOu31f9fCOsyH+6k5tBY2/6/0mNFuTZd42Xtq/WB1z9LNRnV3HTB74
/avSLAvvhg75zv7gNxRTceyGMvNYuG56pTFsfwDSnouflR6rDGMA/iB7AcroiNmDKWQB0BaZpeOf
MeZw4hR7QeItZ9eUpIlusTKA3qf7bBYaZ2URgeZ8HhIWVXYrsFW00ytQOROkYjzg2uRLx+4gqkOr
Ji9N9phT6eoqV/E8Nnv0flgh70U+u/qLa5jd8stworh9wji+DlTYJ2SosXp2RL88JlbEcYwtrmta
5S7XHsBiKNXoyZqwMqlh1kfs5aGGXuBrBD7rRB+l20VhAdKo+U1vWI2ZVAzupa/Rp0N9wdVAzL6N
reSgVPM1LXukEceJy1wO/9ges7ECCxkM8DoXfHhNph0yofks2UqDD61daverMxt9DBoaLLXg2/So
xe+8b53qMU06v3meqqKyilBMoh7uIlOBMNbxqHI4cLMJLDKP5NiCt2pqMFShOSRFah117HpoELK5
dTL7JhstExQtMN4GP9DWjxxECrltdNbzNOgZzLjIXPF7MHiE5ZddFQdVfvQyqghHDC269q4Z1YBZ
RJZO43KUVFm8j6BgBd47AYDNKPRxOgaezNGgg4eh7G0PKVeF4IX/xisn/UM5VRuzmhVGhi1ee+Vk
D6esAWbZgCuq3fgetwkslu1eLualmYqe88LDIycODayRf85Y6SSPmZfr4b6KGmmfmJtYvOS+KCwa
DH3px08c9IPKwtzPihjHva4o9aWPEV8zIdr2NQRXik8U2He9GEtb77whH+InEVhVf2GeXdmeu1wD
LN41Mk0yfcj7qen1rtaTOT4OWFqq204l+Zn6Y6Z4oGIukO3jfAlgPeIWaz16CX66YZnPqY3jotBT
/sWIBmw+Hrnb4wm3b2kIVvX17NWLB26zq6dryoiGNKFJl91wQpNsiRmjkKDI/bAwq7n4IfNJYO9T
nk29o33StKKG6JmAG8rOXmHJvfKGli07iibxHbJZXhb7ZVS9pUMae9oa53GbMb50vhd090WWqao8
JaZKMv9UWmPrmwcrtoz02q5Ks5vvtT9mNmzxbrbj5dZZFn6rsLFwtkad0M8mZlaVbRSq2JcuP265
g4bN4xqSqmPUj3WPkyxWJ/My281h0ST5cI9sZVz693mj46/4eGBdCTGzt6dfFn/7EoWeY6vxp9A6
QPE2dVapgbdOJS7stq+dXWyYkT5bmPba/2AOFo0JcdCleGNRFuJJ/zuNlnFuYKcuS/DEDmjaaTiK
NDCOmDUMg3tqXeySsRQpE3v+MTdL3V5HdjabV6rBJvJTmS/deCvMuepxvsY1SYKo5ScyMTeticcl
ecLziwUC67n3MPt2pNOn1W6e7GL6zK6ujG+DN3t2HOLDhQgiVoGT/FJBXrafWn9wqvgkKifxrV2T
u01wI83GB60/DFU2djvA0VV6MZdTagb7YLRATIf4SnrZB214WBNzV2lE+YAPpDtc4nPZu49Yb5tj
DBAlxehuh11dXAK9Z05A71uxg4SEK+mgd1kCYHYK8adx8o9BWXGUh5VMZP/NmABv/6oVlp5Q181C
D3M4UupXX4OsBkMTGjpXzhdrDBQ056ateMCEkT9gGgX9HUCVhQ1xWWfE28yFUIYjeHp1LbFOcj9Q
+XWCj+kiG3Dmo7CthiQspOOS9JfvMp67xBnEexFJ9TlfBlm+eHZa23MoSmeycIIKWst9SWXMMRDa
qZunX+I5jtqYVl+Du0841TJqLosuUdgrwuFP7M8dPlaYfeFph2tD2Lh9z9KK5tSLTzLlHouLBExQ
xT44SsOieQHAzMANquVZHAKEr6PLJBlwquECO1k33DmE/9nJ2RuP9WKdGWXlAn/uea6cLDtOjQ2I
OBRd4URfiyWoukc+RbLJRUNedNfarDr7wS2Eb4QBsj8r9LDrqnYGHgBWjmU6gLIPVSSm9tKa8tw+
LoLfhwv3WAVPvZdMLR2PXTx/jRavzbDSSwynwHwjMStxayzExKM5K5RtYd0ES1aFaexKKLieynuc
KBrs1HH0QJpWFjgxaIEd9sEJutj71WWg12powzLg3y8U1dsLiYkHyFLY/YDrFRZ7z7HFfvKyVEzY
I5azcrxP8Mcd7/AN75MrdFYevXw8n7V/1Zdd2/+26qWEB2/ixjLAJbaS6iIaHTU8ZzVMj48Oisfk
w6gNZ6gwIGut+XOWdllzQT020eDqTderPrcmNdOfS+FbpXVw2nFydWhTJNSfcOexudCPsa7lJRhd
nXoX2IDk9J2miYGJkhXVg/xlDZmSnK9ZXHzWbCLMDxm5VDIHkxHxKxDPTXM9LUW+fDdRBj7OPLXk
DXZyLd3N/WA+TNVAZ4WTtmnwlKYprpk7XkitvMUhKMu+2qCr1H1GEsI+too4/B53DTG5y2QUSFqP
cE+jQdMSv8aoMoLHGfzAxONJG6a8KE0oQJcUof3+U5XbffJjDlqfP5+tPpvvPQ0CnWiD3F3exsas
BiwpEl1iJMA1Ekt01zMvVQ1d/qY1k8k5jUOaZZ+krJMiCzEYsIsLfJIrcOHc6T4PSL3q+yEax+zU
qd7AtgPDR9/4BOc//h/qzmw5cuXKsr9SP4Brjhl4BRATIxiM4JjJFxiTSWJwzJMD+PpeIcm61bdV
rZLM6qEedM2km2KSQcD9nH322cv4ksWgxh03XzsHFe48PeBadHkq9dzoIzFMuTh11hj7r1VTFRZn
tmc3kZ6NXvMyVxZ6JJ/yykvQr+7AytjoUJJdtV4NSM+jhHuymexWk9HkTYP7SKz8bNx1EKfcfb4q
4tEZFvjF2SxWuSZBuXL6PM/+MtthXXVjzW2TwLtfnRz4hiB33XkkJLCEex9XYLKSjad7o/WIDAdn
DuyV5CRUFjFxW2t1bbFr+tJzN6Lpp6SP2FC21IYUiLQ6UXzCJHe9RHc2ZT8myTY3eUPvyrVy4o1t
rTnNrpvpLfRBKW5Jp2OdyWNWWgqkAL9JORzEMoxeZNDvFucJZ1d/GFMgoKxZAXCFKs936OzdKsmA
k9qeZ55KwUgksmExN3yz7Di5gZl4qzjGnSPrz8Qpvf7H6MI8eNALqmgaOPZwnAfA7rLbdHABppOj
DKc5WHE7cObr4yQOmdXp8B+alHiLwMkHy3+XddbMWy9bJ7A1vMWkOuSr3u46GMXrgzP1FlhIQkvd
dEIxMvzyvpCVsZ4noH19VYSjNgsjP9hLYmlrhFcwq7Iw1hbXJ9LTcDQz+PdEjj8Je3bZ6lqdW2SP
cyMSDUMqOBYb5sbv/97X/5O01xpEjFPepIdiFi3kbUecZQX77N/76n9S9oxyGF3qpPVg13AE4Da2
z0Cn4+u/9dX/vKQKnr1rK7NWh9bJ9DsDCOzbrWL+J9/7X6zJ/0D/sf40R0uUDqdoyeDA1UXaQMB2
VsIgdauLDzZGJ/azSIpMosExNB77pcQkKQjshsUu6bXyOrHP8Cv7AcGU0mudQ6vxuwXKbLeYXEQe
O3aRNZYef6BvrCTeGW3tk+AuG8MNCqDpyT14k6q/S6ZMT3mse2ZiYl1gu/z/P7+bxvePfsA/KYs4
sZchyWd18F3ah+3U+cO872NdgV4iYT6SJLT8swHNbQr2j/6uP+mMcyshG/VLf5gI1dPAhdcghiMT
uHsd+fWKDBPY8WrZEWqC5o1hirtkCfDf6RrU8WUVQJ98U/Ub3R60bjsXcd/t/dI07JMzxZoMYUDP
atxYg9SA07htV1T9OTMKh4JsGJrRg5aQ9H3TPeBGhLlCUkxK89CnXnt3M6/VWgSNlK56k+XaKO1N
ASnejYwuXRQnJueOsZNOYkC8TDpdPZd1z2wjAAReAqaCLkXaF90s/fuya01bR4hp16RPQxEvLSjs
Gx52Uyba3E93ljf707n0nISwMal6VWXRX36l/1Lc/X8Nk/cwfXXD2H1Bl2v6/9iO1e8PivLqf0I8
vk045d896f8PDfPQF1//UX/zk1V/T8TU//r/+1tMvvWHeQui913dvfEnwd/975h86w/PxEbku8I0
HZ+QUP62v8Xk29Yflk4cpOuBy6MW/zsuJv8Kl4dnu8QQoY1hI/xXQvJvo8X/875AphPUgo7jeZ7r
WIb9Z4NlRyFkEBKkBXjU4/0Qf8xdQ5QcXM5gwDhzdZN8x9NEgAGAm39yLti34/lPf7muGx65l7bJ
j/Jn76gwNL80lElyUNLl4a0c7Q8acJyg6WkD+pbLOuiUM9yVaUJJM1oyzMZM3xW33L/eM2Ua1qXs
qQwtsCC9I4sj+BReCVv8mJYyidI0bcWRT9eIGtPVwWPL+JLp5fyJll7PbOrVkLF6EW+Szh7eOlrW
JfDyctiXqAe/M31Sc1j3YLu32USnZ2nZLeasWBqIY91yihldXculzN6H1UprCC+y4bRN1PyK3rZ1
tML+oGPLiiA3hzELAZkVKQwiaw07hOBvwOD2vWcr3/rrR/vf8X7+T4NWuNyT/zm14vzVfBT/19t4
+/N/fRc97w+D9891TY5yk3Az/s1fiRWe+EM4JiQ24/YPwpH5N397E03AlhajEQ/spQ3v4rb/8Dde
heH8wctpCs/mBTUNILf/ypvIt/KfTIL+7EPOtXJJBpV3e7ewu2tftuwDppDnOl9fNzYEpisDFLpE
Fv1L/Sbl+/7O6Hptlyfu+FhzI4WtqNtN3JXxPoMHufFNY/wuywxYq73IX8ocp70nXfhpAPbgr6Sw
YnA3Fbx0wO1cEre2JcDPnXCs9KmN8/6c1sguVgrMMrR0E2bbqOZ7r4yTp7WoVlC3uviSqvaj3CKM
N+iEdPcmBfrVF6zv1pMSz2uT1zqcjNh7lPSSB8cniGMStgFBtyh+rfac/+zlOBdRq7Xt1qlNyEVD
CZJQ13MRgDr37o02JqEPwSTyOq26U7PrHiw3yw5tmbqPMdr62WSS9NaSxbMGg0LDDi2LUUCkDxYi
cNvWX1lezdfWSK0arSfVfjIi9JlxdHFzbrOlvXfEZG8AMtoXkNqhV4vkCHldPw8lO8hAv4HG5U3x
ozTs5CWT4HqYUPtq3/q0/qGVmus79KzhWJaanlJYldkPEE3tvBGW4+1kYQ0n5h7N+19mKdi1+2+2
ELVzbpXjb7kO4oQTjFl0ltiIHnMqQOtRlhzafPXeZkfqUdev5h3JMdCrjDFNClLOc8OimbK6t5jk
uz40bE//BHZWftZGWR3WoW9+S7sxiR/UJjNYJ3WT3cQS9bpjsnZg0ctM/ZNeQRU1h+cm8c2ghiAc
tLJ+mwt97yzg+Zwb4SqTcUso3Zg/JqK6NpZ/0O3nqskdaGfK3Sw07jtXlg5yMomYSDJtwmJcqg9n
E0l4XBnZwYf3H+ts0fdxrsxIq78T09R3GcbJcDQZRKFGbAhF/+Us/V73y50GeTxy7S6nmb6VNgVK
hvXYV1YWtCgGe0jCm9RPNirzP1SeizD3LjjV7e+80phJ6TOo1dtd/FsZYxxVnv7dIDi8CsfrNwzn
eFsKpGmL/3iz/mHOKtv7RfqGTKoeerOTx87zorn/5RgA0K1uCgfN37nK1cKGBBxhMAzm25Jy3cQQ
ZDOZ71zNr94NmuatVz7q1tRsK02+SMTRQjyPZh7VZXpPkegcCsk8NHPDvqIkZVJ71VlSCqxSXbgI
AccO4w5P4N5Iq8+2yrwA5POm1OM3p5oPRF2nYZqtN1q9NTGXEwcwmA9Wq2V3qZtFSW3/9LLkt6uD
9Oo6ZwoM+ytznYvMYhWUqkE3cIc8shanQZSiPnXX2ItQaI5MP04E23B5MXAIfHVxU3+DEz2kokFO
6RizWWX2uKbuFWm1e2l9rcmCIZO7bsx3vW7GZ6CW4axXUemwZjKswJpcX0UF4xBFGRQMdLss1vEk
OpYFgDAr34QoYXCV7bYepzgoGts6lFbxZLTV91i8KPrykJnfGHTMaZDR7QvlNvzMQbc2Qh/qu1mW
BsW7efD1QQQdb92zOxneRa2CB2T+cla4g54bv2hDUV1GkjMjSuOgyVww3VoJFLY8IEJs0xLZNRvN
p6rVQkYkV8+FcEcqjLguXeJ+E5UeB+kSb8apnOHESfMMqPXDjRsBY7YpvQ9rafBzp7XfZWGesreM
bFdena4bP2aLX5o+V92DIgx5pw1YGoXR+Bne9XU4NtSF0dTo8Z2sRU77tq76Sz2JJko5Yo9+yu/X
ViA11Wp+aLXKPhnNVV9mKcxL0vXWIWvprWK/tpmoWU1UK/VKC4PNyIntPRLra1Ez//V16HVuTrPj
2cC3HF91dyuaoAxwizJWlZbz7c3msUtqCwk7scLVEzWx88N74eEnWqomQomYj7pZJncV8Rs0MBYh
m0N/9qB7h0M5Wc+N34xXw5qPVeU2F+ZUH2OuywtCWx2C/u2ZPdXxQ+w65SeIJvezKHHXBiar6eD1
eFVlbEAfHdLOq0I9w3fraXl9nZeKeOMkX8Yg7p81NYFhT/Rrmeifq7UO29Rm1manjvE8ac0Es1Zn
yCSKdeY4k/OpYOYMWXR1AfO1T20pEPpql1KXCJEmbHKGXzg9dnOSn/KaJISA64MjNSntLQAx7hxf
L/alnMHrlgrws29GOlg4FWVzb+sRqB/boTFzul+NU7l7u6jVcZis9VAVnjq7tVblAZe7xcO3Kr3Z
cIwVkZWNlR9IxVQiwqx77QDUZQP6ZTwdLKMQ23GCjennrR0s1RhO0johPDvncfhRNF35q+4aM8yl
pW9gf8abWVT2ZnAq3m/kaULJ5ZZfRcllXKkw19xia+Uaw42GX71cNnVqaA/dzA9Kxv24BjrDIhIm
q/dYlzc8HEQ2Gc7Kf2M+ZXq3/TquBj9TAbKl14Wdz56yyUJTCM/XjxjkbBI7vSR2YsIOTe4rKw6H
pGDA1WtjNA3AeGbokExxt6vX/ejkEJFY+O3h3WDwO+vE8/Qxn870AoyeS3pt3ftMM6c24FXytoUD
oLTs7hpTY7BAMXb0HG+CFS2NkPXOJexsLo719lW18idb0/G2Nn5r7jDREPsfs8v36VTANi2H3+Go
fpWyPTGKcMOSSWs0F+prmlXTBwBnwYEOamMoTr/JEhnAUqIfTM1mhDrf4CXLnSdV6LO2h0qIvtI6
9B2G3MLG80PTTBir2uJuLfwozUAvNtOrWLR3xLXqzPTCZvjBeGahrQiwH3xDiH5Yk7GI2Ie6MzUL
Z0d+n2MMHOa+ZPbFRLxyxCddCx6GZR0AJFshwyYmEMpsN67Zf5Off57nB8fufk6leZktYpRqhrh3
k9CZFPlB6rbl14AI1Cbwl6FJsJrdvlPkDEcwe/wcjcx2PmmD0Wqq+3Gy5TVB6V1iesKWoWOeNrAk
n2NZxYGj92PotPeEw00/smncm/OjPpIWMMafWAqM003MxUMZDcUgI7akQqsfzpWWbifhhkkxbfuh
ekurcQizqnzV7TJkvndYjAsa8n0xLAegnbd5oO4H/FoiO00/MlF6ZzrhsB7o6KS5Xm0nOS1ZDebP
vUzDBDC3tPYTZ/TeNoq3lQHB1puHgy37ey9z9GmfDYkLQJB5DPS2w1RmwUwFcOdWKeMqzXqqVu/b
AMZcdE+pl+J/G+SPZl45odP4EwLwuhHlSao5D+di+sXq5tVUcUItwsOqScKjrfLdU1l+als7lEI0
warjc4jts1tI9Hy2Oisx/1ggnz80o9VFt4/JBrG6dUq7vccEZZ2l89QW+as3VwdbU5u2zYpHc5y/
ZyfWA6uuMRb22nogJLz7rWX2sU8Yqoxx9TJl4lm5GA9F2Z94ZiVFV/nD87OcI0B54VKwkixaSfBC
rbjygA479nrxnEqHsWwD37whonxNegCAi58M94MejHziWP1Wt5UR6AtvWsDKAv7MMrXCJW+bjazy
s6rqE34jfv65ehwTh1FBGs6a98w6D5WG7qRPjIn3uUpnaowq6jNGImm9hGP2G6/AZTTFDotElNqA
dZViH6pd/BMTrB2j1sjRx4uTFEfp2/fpiigRT4kOdLKa9o0cvDpKeN6WNU9RD2AuJaiboeZo4dLY
ecSEy9rYM0uv/vSZ81Ztbab9gTFX6c5mftt5TUpfs3xx8GMpPkJDLQ7jstwZiU5Nte5LatOMa6U3
/Dm0ddE8IcVr6AfCedEk3mb0mZNo6iOw9RX+yKPBV8OvVuyhk6bYvo65Jpg653ujNX9hd6JTGOyH
qecQxc8WGqv+ENtMw6e8PnEnnURcv2qEwoTC8O4w4weeV+9qcYukhGbp5cOD0B8yzzj0znKtcmJB
S+YkcIkNXlZjhXS+NsfY1Z5g0fibvk/ftb68z1dGwirh3BgCGzwwOkfz7PSqbLEe+dV5UvDXY2BS
di5owyb1iweWe3jp0l1WyEBjFLvlAv22bTWEXI+nfMkGPuzkrM2Wy7zwB8UUdivPA3+cjRQ+pKlv
3K56cjP3TMySzrFay9fJsXkwLf12JoEHViuTLKc2DtW0bOtKaw9+97tzYhUtoL+CLF2fXO6WMI5f
NZ0pkVNY+7J4NueGwrXQ6hAD3xg5TR/GeFKCWBpppFiPCCvP8D4rLDLvo+OfM+0u0wYQBk6yWUvz
ZAi+nWGYmmAxPATZpKUAGqwiSnNPbd2h2/myftFmZ68c47cc0X2h564HU1qh1lq7qklecIhQhvjt
1u9hTTGkzcPBxPPF9PWpVGbKK9Z6fJ6jsQWUdK0k/jMjGx7qPvt0B+3q6ut+cu1y55DeGSz+nd4Z
ya4dRajIniiY+OvpNs2mcDL5IMrpbOT6j66lSDON+lTnw9fsrtm58fs8sIzq18IfGYD0RtMUd1up
GbDS9R94FauIh7l/1JNsPsyi5E/39AhZ4eAqkP575jvGpp6T6VJ65Xr1Uh4pPROh00HRdfO1C9ym
utTt8Jixzx365UjS/FSdzMbpDlMzdhFhZr/KMf29tukH8/k+1FSHaRALZWA63Q+3broflXIfgPBm
EX1EEyWDz4/RyJ2jFyfhInw7rPmx0m15j7avPbdasezzGKUR4/BR+c0XO9kqytH0j6bplmFs9gbG
HD3ZsW4eQJ27M5WA0muD3rVtiOYZ+/T9sATYQL1I9MIOeTzL+4FpfyANEiZaBALY8y7sZOOAwyuo
ptaIEDaeemveKsAOO03D1ENywbGNy72TJ896Vza7uc2GXW+UIvJ897pSCUAR/+whBif+Q554YTJ6
n0nOEecP+VeVe15gdNYGHABmxKTaK9+4lL4Kx4WS2qXyWqyaL1VTy9YvU421z/V0SM/ZEZNSEnQp
/psy171wxmeplEopSXF9qMUagiEXvKiGC5tsCfOuxZfgr1HGzD9aRaeTVdXxk7q0nW0Rxc7COGga
us2iWWYwMe05NZrzTcbAsbSJ5Nam5MES9XbtsefeuPALv9Wga986TumD0u0pShlLRkkT/+SoPVt+
/FQYjJLaHO1IcmEYnRr4R4orzPjBoOQytkpuHKX6Uxp7d00jfmXK+2KAC5h40fNwFFq5pTi/4jAw
QjfHnlGidwfcq1uN+f+1MltcL+aLl3LrOvOwa+MRurG9Ezq1Ffb6cCgIUZmtZ2aAG4M8kkz1YNzb
9KBl2cUy+l9DKV9yibMtry+oZWOYEMOJsTJ7Lpbiyrz9myjE25MSA4lf65pDNgu1RNO2GgZsNm++
pevUIW68R/YiL6JZedJLzEMMGwNn5OJZuftAdUdWGvPertovpXHWrgt+RnctbIQc1X/2Ooax0ra2
CViFMrH9rVite2IGN23SbWMr/c71bKtAXAh9nliXnnZSoxiFVe0GY0130iztq5kZvwqSsULcQfzJ
HjZQLoyHksjhXdMKwXw1NkbgY1p6dfDyRItP/UDjFCXTSlBOCpK7fCzLdjNIa6O1EFfitKnucFC1
b5MJklxHUA/qIfs5eutlWep+05nOU53wIa7GHC2kIgdGar8280zjQYxpoRB9Rtk+4cbbpHH2o3Ly
eVd2znOnu/fVqu7xldMcMNq2XywsR5Esq7esMw5SW7562z/1WveQDkBSuUS3pqet9BfjsNE062dZ
WZHmGvkm4/NgJB42HPSbgkcRjtimnuoDobh7XFGCB93clLaZUl8mTaCS+M5pWhmg9shocEX+1t0O
FzBksW2/ZUUd6JNMt67WHPpqPfXOuoUlhlmqqcIlTl/lmG5LXeRbxg3Htp3O+oiTU2+vYzLClE/r
s0zUQ+2tdBwqDpmsyhO6AJ9rdezgn2996Ubtqrai8C9TwbnD3Rm6htZhl8rnwBb1edS8B5w0OfWz
fIgtK9vlS7KPq2pbWIi13E9SpI/FWr1ZM2BNh6iWyCZEiLtLBYvU8RxW4prQI5h5N4SuitWu0Th6
GFKIp7l/G51qn5lbA0RzyEpZF5ZoP4s/i0CVnwhiG9YKhs2Y6u5F2XJhEQnWPSPinHn91usoVHjU
WXx48Nf8qFneyfXrBxrPu3Kwf2PxCVKpP89T0QN+0V7TGgmrr6HoVsvbmGR7wzaoAZonh8Fv5NZv
vqTSFlke9Mym92p+EpiCp47ef4yz3ZrpCz7qsX8vdP0d9/BRYyfT1OLuDvW0D2sBC70bzYj/chnI
RA3XdHku1PIwDcyGEvtkrvJlmnwnUK56rTKsmUuXBXKpj3blnevV2zmYtIN4bfTrUo8G/dUS2hP5
/lMZZViLdN18jekJmPBoezNvLrnqfuQNVZvuduPOcPw0Ccy4ORpsF8oUmc+2HjAoPgmjOLBr8IB7
OegMGc158eWOiFzIkTIk9DTAb3lnGrdeuXvHOhQUo4Msa6hdmeyEsZzZeeIU6Ks7YtfWqDVooTuD
0j6xu43bFm0kKPQth+JzVdnZNen9ygWPRt+HaduGuZJ3XnWzq5rFYcr1T3x3r+ZQCRyhkOqF6X9l
KWavzuf5FhNn3QQs7nHsAWlp9dC8oS2aOUH2qaKTSajOUzOJ2hsqbRp+FjRLEeM2eYpnUDkEMCRn
z+/2tlR3RJfmW5bCIHTUlFmE2Fhlb+7r7gkf/Z2eFd9Y8NMXRzjd1rLdbr+u/FIm6U/XasU8uGQL
emffdhtn8NQOj6rP7G08uoY7BFohT2as7yv3h6T92Cx9X9OMf2b5uMGjh2MO48w8TzvNoVLqmhe2
M38Wpa9H6C9BJj78Inlm8+vksdxero+FQeHY2pGYvO+ESt1iMuG55rtRdJ+VaLbpmm1mu99IW3uz
O/fgGA6+2WLvzdPrKtPDWuW/WXn4WmzKlSF90owrSChqR/conOJqiGIOBsc8jV5yivNm07j9Pse4
Hwy6lm98w8GCniOn4thYjiJLrPvMyRRLCPwWfISp5TU3WiNEsFbcvP6lXvPntSsuzEcobz2GAjHS
UUd7t8UFngezSp6dDhna8zlTUIw472wZtZaxG6v0YxCSMpY9Z78wt4wiX5yY1Q271y9y1kY8Io2p
8GYrNvMLAnr7sd4uSJqbdrk3Mu9zbh670UpdRFEVuEv1ye1NS4ibY6LhUDvWXs4DWQpglj8GpQ/h
oEjjFRI3NeKI21OXDCH25HRHiJIZprU49zxZvTM/0cA92JwT/GvHOdleffCxKPsZtattGcnJngo3
wsLxPnbynpyksNKy35SUrx4DqY1seGYk9duBUBc36GYj3khD3KXlTQPtnCBjJTpKKlREnQFB5n8Z
HmeTm+b7Oc2uzjyOwDl1O8JIuzdQv5GJu+8BrUPj5oywK7PzwchlLsYog9x0rdcs29PxN0c/o0RD
iKbC5b4MNLw0ONn8sKPVZl1JODtmdtjvJmffe+m2FtqlGQVqSx+jr85in8YE5OXtEHaZ8W6OvDh4
tSOcP0e7te1wFhkLxTqrYFFh1NQtC4sU95Nt9/vSytFz8tV5rlp/qMNs9ZrLbNZYMFF43l1DX+67
uKo/7B4RjcMt8fHC6/q4HZ1yoCDtUyvq5ewFZp0fkYiuighrEY0k8MyI/bPzXDRiGiItLpt7NeZk
EtQinoZtpVusTKkM8cAYt0aW/SoX0Ya+3V/8sU4j3ck/wd6cap3guZwlq1mu97oGq3SKi6j3nOa8
Ihf8apu4usxsi/B65t41sSaE+3FBSivYDSiDKSnyHaEc/K4So/vIxVTxilMDG6Hoyn4b65kR1Xq1
3pWam7s0MKx9FaQn45ax0odqGcVTmrLi4rSLIDrgtquBQOL/xvWqMbpBuO6G3DvWZpLhnyPsPXbH
djsbeXYrM/QNO0HZSfq6d04Fw59GjQNCsN0Ss1k13deSMQJlyWzYuCPfo6xGgQF7VcPepo+4U0Ui
z2TBiUc3n1wZKs8m0XytaP2o7OMslGNPcGSSjcNhWp3xV+K0xcFxJU2z366hSPrNXzCMQqOkbNqV
x6Zc1IlPdNh63MfGVstZAQhnfrf7gTrHYLEFngcHtsWa3so+VxJWBRZXwQrIA+tm3inWXG8Ik0bv
vuekxZnI+pDLb9vNX3BQl2xe4V2kTtI1923MW7XpZVPvO/ah6nCVvnkoW/+WikVttc1jjZvITquM
peXe0k9toqibpnKgZkqKrTF62btcS+23pi8ILWl3A4B0enKI9bLZ2vx1FZW233KJev5HMs98NfZ+
znhm1y2TWrcKUN2Mn3Opz1drxV8RT363HXhFZJDHcb9b2Pc5JghBezmXP71Wrc863sWd6dNlcF/F
p3Vp57NHPXNBw1gOeT2XW1a0kg1MGFQGu7EODmGsjwoV6yEdZ7kRLNLtpoImPqjS2lIP9DqM5byh
6ije+6xbD/o4JCjqvP2/ujR3z/0yzhcbS/GjZ9Kwh6JytHv2muwNGLZlCrTcz34OftrdW6lXPCi9
to46efE/fT/uljvZ2yLf11TFJzR2tpqEm2n9T+LZhnBlUXnd16z2fSdaY+6aRIvnbVIxB9x7SaLP
zJryCVGEsABMr8eiwnANvETLolIOK60VZlWm5cZsXzhAHDQa2XpnA8t/ui/KoUkit2GazbKYY2wN
9Ivdamnxo2i0x5j5fRVoHsdirFfl3Tr48+uKpe7NQ8vdtAXmmcKdkkPbyPm+82pzZ3jvbGbZO6fX
Ux/Ttn7bNTBZozPMBuu1cJuNPWTpFac7yXB+PVhNUHel3I0c8Y+xgpuxkNJf73jb4+RkTYpWUGUz
WrunlNMEczX5h8KM12NrpljQx7Fr9dDxUGS2Xj9cDKeIwyof0/ubUb0LhKYtm6ls3dCM2fr4zf/W
mJ+5QMqzprTudh2htogcfjIAkFEFBgehhufENFyTmayyX0eaq7fWcRXihruou9Ea5xMq23AYaluc
agJD3kett5FE0M8xSK9L5LHPdt+52M1riYqPUk0VIfLkA+SIfPSdpZlu1bd3TNjU+0FMeBJMVqkF
oqrGa+u21t70sHZKwk1f+zZ98oRIr3kyJVs961A8OT/dnxgGErVVlmMxEazcrcUCqbho3TpqT0un
3LOr3J9W0YqvEa04yHrFpM+2mKBgBaBfY+nVDpVb+gc5O0180YvKeV7NdH0puZScfr5pbssL80r/
aWLdHLVZQxVuWCMsZvL1NZasUSqqXK1RP2OGuDm6Hpeh1t4ya7E2qqjBU3vDTaXK/TEiA3l54+Mu
T8ryEfQ0LZa4x1crLBZknMppu3AaZHpa+jVOabUs86cgN+xtZcyws8lHTXPkqQSgRVShlr2Nfule
sWgIl+hXPtNA4JHYZPOAUzJX9t2E42UjnZpeZiT8Kmdunz+b9Yiy3TKzzUydzjHlQ81ZBd325ZBj
OwBsFbmtLCMcL9zhvmc+FMbUH9lzi6+9ofrnJYUrgEO/vI/TRTDHMyQ97dysNdoR1hjH9tk8VZIR
Qc7G8rmRBgavuWI5JWiqVUzhWtyAbQnPy31ndUO3X5gxysAR5XRZFwfpNHYb635ZzZiql/zTqBQu
az1V09BtOCYJ+CwbWif6vGGTtBUEP40F5sJHfSVyl0UicCg0VktscvYxQXG7Vv2KQZPy887TQ71Y
duCQE/Ng17e18Mq2i4iTefEiNp7c56kumNKzEJwJvCtJ8+Go1a03pkVtVP8v6s6sR3LrytZ/pdHv
FDgekhfdBi6DMWZEzpmVVS9EZg3ncCYPZ/76+4Ul2ZJgy+2H+9CyYEBVOUaQPHvvtda3y455qyGL
PqWcaKtoMjmPnJE8xs4u6vzTEmi2ICr8KpdFj+O7l1v2Q1ZY6Fa5FWCA44J5I8iC1OaQDSTKnNPx
I/2Wd7Y7iO5gh9qMHS6x/drgEcAQqG5J8ToxQ+LqRNRM/xAIVNFU++u97Znd2Z0deTSpTrfEv7xf
CCz/lm/uuS75948G1a/z//laN7SNUvV/2X+vb9/L790fP+j6ff72Ud1f/vrX8nt9dY7+7j+2+LT7
5WH4rpfH791Q9H/5Lz7zl4/8n/7lf3z/61d5Xprv//2fX7mU++tXk5hrf+t/w276z91y//eHVO9V
2vW/d7DyOT875nwsqkFIL+s6Fklox8Vu/bNjTpg/eeiV2Fqxy/1iUP3VMRf85IamME0vwGPnw2T4
1S8X/oT5joKbSMjVfsdf/fp73/9sC+Ul+/l1+OW//4MT7L4msNv9939aOGV/5x8lLWqjsgRmaOHo
szHY/iFcMDTS7IjKJ1uyitnZcILv3K9ObK7T2U2V2BTedCKlQVCqHuXJGNVnCO3mLhi9DZ23vbW0
ri+1mMsi6hLI0gYc5YHOe8j9TZ2YbhUNXOD3gzckctuNqZ9GUy+n4p50Uzeyb48CkdymbsGr6iib
89r+6uG11988j4n1Og+d8akJ7Vp+oiEq38jfjBdaxg9/sIYHIqI8Z62wK6oooIFBl6ODkugWBA5C
epE+yWPTYKumcsGvYFpA5ac8JxiM7jPVGnMRjXN/DoOUuiF1y81QN9zcQTOc4HiMTFsK6zSqfth4
LUbW3kjv/XU2Yy/pxshM29vS4Fc3WudGJcOXRYs6HkqXTtmaU41gWp4772peXaVFtY1fPa5sLfai
WvPIsqqt6pwbS+H/KXKz7eCB9ZUXhSZBHQJ2lVVux8SrX7uVzN5ix11noduANDY4AK9PcIqFsyXS
ftPW5bzVZQg6QRbiruyZnZulRRR6uUDAmJ5kW97qYenkbVPCpWCG5utXrV2OuP4aB2bBMWFGvHLQ
OHO+72IqdWfnNtF98m7cyMvoepu2zZtpp20VWoQnewUoQSBib1TnvbKOCB/dJOXKpNS8Yioyagvb
ngLMSd4yvS6LhZwZOv2NVtNrm048lQTCL4ttrrNC021uYBem92bWHNmwx9i1ua8RureLxYS4sH07
lprFAGP3ntcU7p7VmXtOqkjYYd7tVDHo/RhOfRYViN924Fl3lT8MHu0taxyihktmPDElxmYRSMWJ
TLExHRsW1r34tHqCAW1z23n+IemzU011zohTSnfY1CuZyq3SK4IJsBcVDSkDpQzB65IkxVH3ed9F
eCOn5oHU26pODRuByjhwgomWnHi+jr3Mof13DTTmQneRmxUINGJVHklcP913hjwO85R8gWshN6nq
rhMZ+uAYhyd5CgfZHEPJ01x4JfaIeaLxLIZni0jlXTaMMo94aNQQrkUKHJOlpr1VuXcORi3kbXxA
DeBrTBIM/QNaO5ezRafLF6Z2Pyon3TdWfQLSfF7XjCo4/BC5M+/yhhFSosOzb6XJ66SU3IQc3SyR
Trw4JfrJJUS70XEzpU0aZ6JO+j0hV6NkXjDhKOqcZT4RYqR2Wtf8JDxGswom9JO7rlDzKRyGyzo3
IZ3OtbTB79rO9/j8GdEa2RjgacoqBmKprIdolji85jXrToZtlo+V9v0nOZpngWrBTLIxltOgx5tE
Thn9aUXSrW5DhliK5n2OGBjRf00ALDdL57TFDqWi2wcpvodN6puq2M9ode9ma/Tu3nFD3PBrN1MM
uVTSJ9Th/MEcio4dqZ1uLrKuUzvqzKW6t2G3sIBobpSx733P+kBel/nO19NcslaixqwiwmUDwyvY
4VCWP9ZsETzslj4uSwyW65SLB2OBr0FMuvgRTm72VoTDkOzHlNncoAY0LjCHqBhBks9bo1Lp4+QX
t5ndW2ebodqlzVWO4uI4z3mhppNPu7E3O9vZl6nUMdrXhB2PvHK+NZZeH0Fwhya22+aLy1rMU7i0
9o3fLGg4fo5/GkcjQ4QeqDkDMd060671AEB4bU+m1C5Vw2utDYAT03tf0EA7XS/BoF1dFGnBRs9R
R8sK8eLGaPSgd0ZuVVQ8QuqVhLu1nurBL28z323eMr+brKsLao9YoBGeU30QNb6HoBtUPHvPhkgC
HGtA52GwzvpFujbTcw/hdQxQFFvS+GoOQHU5bzxf9alL/fEcIhO4hN27g1yaC3tnPEgVBWFpL1IN
udkFc6jErlm2Wb/TsyCc2Hl23AtvOCviyTeGMd15GAY1Y1TCzxvoQmm6Ke3QxZqRpuIhN8qGzUpp
9ZkcvnpZBwzKUWvbn50QecOg560UDrGScSoXOEtCRx83nyMp5twHpo00AqtqLwRsv2dL/s326bU3
vmEGcaYS87bIELyjUFbIDGZJj7uxSz3Qd7ROdcgC95EjKjil1XXAJ9350ppN+VyVNigcF5erY5jt
ubHChSuYXHa0JhoUDTr6+o6SjI2sjOvOGmIA/hBFdMWRm5bdCQ96hcDeLlth2WWk83GMG62ddmO4
shqjxlhFXJD92pasIkK6n8617VxMZpxJb2EfnDq34gmbiiT51FZm6MZpVvKwqK4oYKPaF6uHY9g2
5KFI05x6OLWGL6tFsLNPA+y/vV3drfjPDYx2DkZSoVNcoOkQFitievWc+OBnokKhCEZhlXf1g2Gt
NKAmwE96eXYMnSBWZO9L35TlpuwdpfcuLN8nhlM8qNJMlB1kiuHr6HPP7tw2ZLN0IFrzFV4xm7Iq
UW0XL6PSGC2nPfV9yt44xEfBdnWmt12xsf3QPM9sE9g6kzpDLoIshbWq5xTwKgN+Qdd/zn1PWRsT
SkCw68KkvBfL4LhbYmfFpcff3d/gnZjniO7vjHQ1fvbB0trnubNvIZRk911BI8/e4ZhM/dcqM5FV
MDDgi8xpk+yq7Z/XNDdnLGQhHXVdMvmgRCQNP7M9XJSZ3OeZn53szgnxD83EjwOJq1zYRbXLOCqx
0s0pqqzzmCZ2MERcJiB5kMDCe0WQSO7ShHKVoNxUfEirJ6sfCBLUUYo7EbeZ2yXNhmioquM0LPk9
ctvVeSyE5TT7foZPscFOfTW0mqqSz7Jf/O8F7uwEnazc2E7vL0e3obKKeQd7KFnL0tSvbuM3cpPN
Xa136Bf+u51OJj7v2QcVQ1Ga3ConMDVTf7wxUQMTYI7A8eP7mOwwEQfoXYie5pAa027WomOc6RoT
grAPIcLQxisz6CBeuJQORmfaO0GBMkdGX424+L1a3I02Ny1BqBiZHFNcXQenLmv6XVqPn7RSetdY
V4c0D1M1bMBcJTHzdzLkXGnYTgXYCOAF3CgiG3ir6ubTnJuJZPRszlbsuuZ9ZyXnqraXXVN7yU1S
2uPOSAJG5Si1+UzXNhhmLFVJCnIuVb9BB16aeJw9YgqtXtejCGpQRRmG002QtIce+WAHTVrjNSm+
F6krCKQ69m1qav+SYIwkbLBItB6DFVO3Jqfoh+dbmq3ZRXcxyzbYCNHFrGzKHtRceh03wiJPruPe
XHvPPe8yRbtT0lA7ntqHjEc0g3UZj37aIVLV8zbL9IstQYxRxSrM1MuBHat4XueueyX5P5MMyQLn
Y7CT6cCKPusHb2xzYD4t9uFkPNByzKQiGIQG1ODJp77x521uOOGXtoXvs1Nzl5KonYLphSd3MJx6
5v4nRscT7fQUvCiOaPIMBOJJUKAkf4yGmb44SVF+mVbWVZKC6dllUWDMkxhej2HtFO8K1sWmN3Fl
wWGwGoAQwLhYs+r9gJHSpIQn2lNOPq6OFqnTZr/OHkP5wfF5UmatFGscTlnxts5j+a1w/HE5jWvm
FvtqGtbwGBiNsbUYGbRxsw7Yu1bgcM+WWIkvMK3h4wK7HCpMKBaKs1/MQl4Ce/Xw5RG8k8y9qtQ5
6ExW4DxIU2yWClLKraslzJ9s4XEVKcFUKpmY2sV83Og8AeDhoeFbZfW94sGIw0WGk2NHS2Hjp3PY
gbvsbVdcfeVsg6kMjueNkUxZbAez+IAGMd4XinD8jmEK33JLxD+rlkjmzGyfwrHzmi+6wISB6KeP
PAgm+Bth2wzva9Vb1mFI5ZKfWQ2DYFNmxsYcDMy12svbh8JM52+5r6DXFC3rFKIlcb3n3iWTvcsH
LOPbpoXMFi/zcilb1+2eOUbKgZNa6gRJtXhCqyjqUy/VOu6EPZNUiAbEzpl8Vt99a5UZDjvounfh
1Ox9R5Uvpl66N0GoBBQ0geFPnj3yYM800jHHRKfvGr/ObxLAJh8loyU/YuWr+3l0i6rfqmmUTA/L
tup3pI3zTan1va59bmJHhe9pQXe0oR5+wFtIGIspOhv4JE+UeMQYQKyiymdGTF4COgKQCEmosshy
BdSvSSH3cHYpaHm89XtUYNi0HKoKj3SeSabYiSNwMvbC37XkcLCHD6EAFDTlLpN7aYkv89i17jaH
QNfEZtO7r4lRCny4xdKh6doVDgBPCO+hzGuONiXndDinSjJYG3spkBHS641aluUPnXgCVkWYWS8U
MBpCoDteqySZH6pxrG6JgtUf8+IzvreM1IRCxoAX+UVV4dnE+nqfh41X7NMsqSjinBppy3TGXZJ5
dXaB0tOHx6zPLM79rhHmW0ggqI0aqzEuEG3FYazH5FabRoqXUqX1SyWJ2e2I7Y0PRWL1H1pY5qZh
iPejq9pxl1uLwHSpzIqrZaaYLRhF3yGkkwyCrFNL/t8nKiqUJA0yO+30CNK22EjLWyGMrJ45xgkp
+WDbpxA8LkO4pC0lKfSrqFVdTSJ8CGiOnNFi+qqChOGal/RushvaZfiETVI/hivUq2hEvTs4I8+A
tzpMzOREGGOC1GEERR0ru3P1BobKBSqF++jm46kgdre3GoqaSGD/vh/DhuDrkixDB1GQogCSS4EE
UIU4oK3V6c3Y6qr0U7b2c3kKx9TIj6ihJjWvWlZmp6uU5yAMaX8mPTt4rydhBUuMF4BZd7HUSwzE
R9DwuSk+tdaaxHQ0sIvPBwYnTY/3l/bsHrtzmMVGmNn6NNBnfZWVnupdrsxkR5nLSdZNTf85dMmG
Rf1giJs5C+wtZAuqGpbGGw+LKgAcziAoOAiXR2yOzm4IzDROXIa1WZa6t7afiSODmO5eFzkykAFt
rTBE9eY7gzxTgQTHkHblSVuO+lLI2aVmKAJUYXp0jlJUB5RMNbYyCuqeNFQAMiDO7dI+E/AxqXLK
eitAjJ3McFnvUpf3Qc3pba9MJrCG5i3ncRDPFXBMjB6Z2x9sCz3tqWgK94divbtzk7djUeJ7MvID
O0d9AtBwZSy6rSrUoMCkqO6DPl3DfFPUwutxd/tzFX4YzlSi9VHn51/GqWzOuuW+u/MbwysPU2qE
Id6xaji4SbA1MeHFDLGesqZ+MgPe2tD7ZgyJ+WkqfO5JIBszaXDkFn1feXwps3gA63Yg4skvnmTL
3UC599RQaTNi9y4EpA5eEGBkS+Rrn3PsVd6pHWGqZca7kbUPYYfdwLa+w5A72wNBgTwrtzBF322F
tOX6/VEm62MIQBY1o3hvUXFisjufDIe7cfTqe+Soh8AqP3vafUpN424qXO9cQ4FkouZQzKj6rpy7
OwY3eEq5yLS1vnt1/blWBW5O6F07BBo27/GoJkvgfW1Fbn/DuUVTgJJHryHfZzvf1lV+vm5gZPjO
GIXNixsPs1PUh+z1cUz7esHgPM1ppjHTIU2VTnYom/TZLDWLf1aKTq7276BxwCSN9qPKIC11NEQe
C59I5A305eQ8ZJp3+mg0tDkHMzNrL+VqKibvJayatUUXWAZ+BDZgufIlX0mBYMo5cz7fJovmjHOW
PgrX+c5rw4NagfUQPEQ4P06V2AYZE4/C47ll0VJ4qIisOjlgH+yOEznROLEzXBzzjdFVtw4lfJJn
AvLPiNGDzKEo1HkSRnkh/WlSGNR35lhQloj+cwF5cgcp80osT8OjzfA+CufmjnoLVzDTAOVV07Yk
/0jquH8JF/9eWzjKGkeeUSUw6vCwJy44ty9t7/0g5uecebAFJ7JebSSnqb1BylxvLTHfUmrZEYrC
IdAETD1YcZlIvssKmQMMyrsjrM8WK6KRpPIjm93TMyTF+3Gu99Ns34794j46BWKi6WGiaswhPEE6
xQpITOvgVpxNomFAhcrvRLQ9SDBdmx7dbHkLlbFrGn5ATv+IuvWkqFY3yWpMG6v199DDbrXlzUeh
ssfa6/yYHjLh4mvTc214nbN1ru95Qou6luNHMvduZLv0gUvKq1kXaxOXWZFEdkF0xXerO3xDT/Cx
GCCNzXIX5uPy0bnBUcjkdSBynNbDCZXN3zsQqxgmoKzXzqNF8W6uDRy7MUv3Jewnp7G8Q2Yh2SsL
W8aCmr+Bz4lrOR3XO3i0zWHymz0bKHFttxOXE09vsJRl98S3abbByu1x7acPvrbe24Li10IgjfKm
8aPKKM0D+q9m1GxfoDkOdwGztAjJ5lmL8tHLEuykqolDTnCqDeYCZvK9YAqTh+ZFlBSmSZr2vK4p
x9AQPnSBrk61ciuqkULpkBDG0G0nf5Fxpxx4aIs57xiA3PUq+OIk7U1teV9qfyRyYGEfoy5Cpg7l
FAWV87kzSkxL6Xob+B0XrNWdpcj7L6HCSITnkhUKQOR7zPpqYZ/NXSn9iTYS3THZpq2rjEM3yMI7
MOZnTlp5QlZfncpui2/k8qf9ysadM56g9QnqpBm10J8etAqcZ7Fm63mspL3RjfkppMvaKkxpmyGD
ASMXgzjo1C3TAfZW92kmeIEFHZ3VT7W/G+x+eewIK56cJmGT9Aqpf1iY/QMA9z+GknkGksl2bCiL
ANVy0oxkGjNMFjvtznITlOrGn6b8iGvA2vkZGm7fpI/Im6c6r5+vRn/Hd54lZX7UAtO8uZowDyQr
DwUFqe3ae6q5C/Q/vTG5rQixpWPkhWwBE5mCB+n4z1YOJJcxE4aN1LZuWoqUQ4Anl1nkDTeuiHIG
c5GzYh831+yYd2l5KHtJ+KbLIFk1frm10vVAmvFCfq3YsEz1bsjMl6UVBxO9kZipSPBYNu13Y6UK
kMNMsJ/eCQKAe04r7M+Lmo+Q8o6TP5+6Euu+bIblDInZIjaeO0cpaCAB/nZvjVcxMVyzW7AQhww8
28Uppn6rgcKescSLz2lbfHXR36MktE0c+P3Lak3qGSXIhPLZEOwLNCy+WePM7561X1YbpeGnMdts
Usi3gYOn2U79mWBh/SEN+dF0VTwlNPTQA/o4LKYfOTcJ3gCyLwZYsl3q8qRdaRrpJh3GG3SkfNXc
HrmVhk7uCunqaCLShY1Rf8sm44u/9PeFtvYezxFgY8U3GhwOeMME6VQe+kC9zUFCSml5kSWWUIbl
L8JtxGe5SmfHtccPH3QSmuiYXwLT/1gxyXybPBDRs/8FstingRc0sCx+5ra19/MC3iwXxzlPLmOy
frfNUW3KFkZRPKU4dWJ7HuQRPYz0NnC7yGRc7u5S2AG7dl7SmLWstYwR15LTwGPq1TGHt6z3+m3Q
Bq9+kn2mO/nhrMMdkcp119r9LXUhvlTHY6AzOBuL2UhcKQY2fM2nQPQ0PAlvndbru+vyAMKt5N+3
PqwBKIwjFD+mCZZrv2Mts0SUmMC2dxKbiMskXVL0EXmoonLwu9jVtLfpLIBgp3kdXsdt/t2k8AaD
fCSn0ynvHPpOsJ17Y88Axt9K1kK84RASF/Zrzd88M+neLcN7M9cOjESk2QvCXV1k3Z2HDGWgN3pJ
GiPthbdUXJVzWMcksY+Jq+dySx6PCUaSJ/p1biUjjCzb1YucTqOsCL2sgb++BA4R0WgqJmyVkwRv
D5u5AEnNwVeM9d3IUEHyGntrmQTXYGCfPWLWnr3tYBHF39FJTeqxNGyv2Hg9as2CpemkeXT8INm/
XEzMyd9t0csBWoaVzi8eASqTJ4JfHYLW6U65xvcaDdY0e/mF385Xd6qFfXsqGNDuSkZbKP557+wZ
mi1chTkbFWTqbZI0+LKU5SV3Zyat2O1Fc2XdNPayqQmXRdqrd3aVB+w7Nxm6j23X3AINvJRJZXxN
udburQ74DoaHGA/auAunhElzz7G2micU4mRnSeMbj5vbanW2hd97+Aulf51Iz/FIwKFKWAfFACHM
t9nY2988Urwxt44bk3Cv33B3cwgM0x1mD1A9tayDCGjwvnHKhvqbK4zMvx3aINhJ37Djby5/KGGu
RnbuaZ1tQbPpAIOrU0fu8iwp/CuWdu2oBqrrIk9ubhsAuJ+vu4GpqNw17pi8NWuef2RGBa4B2Xm2
IujhYjuIYgN29f8flOt/GfTHRdn/5y6GjXr/9lvLw/Wjf/Yv2M5PIf8QPvS80Axs82/wLcv5yfWF
TeDPMXmyXz/lF/sCn+N6ps+nufytECZIxF8MDD4oIIy8IX8GMwvwj/h3DAx86u/8Czgh+LFcItuu
FfK/4I9rcmucoG5riRM5wxbHcmCxoOqoDRU2RzKV1iagd0R0LYK+zJ+dsFYPVLhk0oNQIeMmDNYV
ftvwObSk5x4YjDZil5bOkt+srEMyb2rmgo+4nNdpI+ifw12GBR7QBlAWGhXGnqDWO42m/6KsIcQr
irRhY1aidnRIe0mPIEpfCJioG8GT/MbL9NR1R2/KAXdkzqqNeAaec3Ah7rv2pmhzIBiNO6WRCurq
XqWN3vMkRGZEAN53qeOo/WQwWbClI6LBpY8TeUs3VBJHv50B/Ji3JAUsZAt+KvOMtTJ/W0Hxlgc8
WJZ4C6pCvcueBSjGjAswMtvKvhe2223DhdXj+rbxvTXWRfKC0L008PdglVAwGKtnGZ8cvkTMYtDF
eWSJwQpQPS9r402TOxXwrUP5yEFMBbrhB23ma/RzaIkp1n7pKXrX0rmrKPDUo2ksA/kFqq6Kxcyp
l30HXm9mKBZgGngWmZUrnzg3eu/RM7RbfW6kZlHDsipn0zCs/AbyxXKYjej6Q7X+8qMvFveaImZg
623hr4k7dylMUIkNwzfhJCXCeOcN4JeqNbvzhMvEzuhs+67t0sQ4rEIxkGf8SgEQgBr8ntlWjpqf
CKVzlmBMfrC1CUk/05slJw1ENDaXgGrLHVOiGFN+mBaWaXj9sqDvZN28RWJRzhNon46Mg+9fLcYp
BGc82ZxEAgaBVWLXuJB0DulYq6kMKbDnysbqjiF1ZlcG0XnfdNGzw2lgqI2tCv90b7fgbXEW6Gak
SW1CNTNFcPq1j/0qYUBWyfKamvPcwt/Obm0HN9htlBU7LjLRUVrONVqAHcK4GVJRIn0nAvJPwjq6
0zpnGH1E0rRJBDNqGGkYhp6AXeAPBb1L3lY0eXg8xdRiUgBlEtd0p/uxx8sE6aDxwSY3ojlzhqlb
o8R03nsusY0h1OUtmKKF4RHdHkZAw9e7sXAWnJdLpreQ1PVhturxQSo6tUz4HnCgZTZug64dHiZm
9fAvOs6+uCSi9moZtJq2qj1eq4pbYtst18VK49C4kZto+Dd1SHmOQaU9Nq3tPrAzpHmXlSSpzaWl
N+h3QHah5DfM+8119TZFBaaYeEztNEfPqUpoWWmujAjYWQVVu8tz45wNef8JJox6npfWvQ1yXmk9
wtfC3brYCurYS09twPBb2ZhfsPgwT1Q+TtW2R7tfaHPhv/fjV54KLsAmsJOtD6YBMLnTybgp54Hr
E4tgHhb2PtTVTJzVMVsWimwVOyjWL7Zld5N9ozoi6k/El8m1soaTM3aD0zmzoSnNeq1B8oQdjO4f
jZ4cwFs4XRLyG3FXDul0NvGgovAzng5GXbHso586cA6syQzLmyQYQOQj/LUzAffJosfe6UqbtEmz
M7m7JpwqWsrZ58WPVjIyz4k0+TEvztR5cHNKkJ2Ls3EDDcqRdDHjoT0Nh0HPLsn5EeMYWcMXdWCb
1EuNLbIG2m6LSb27IXXmK91nJT4Tba/z58AupnmHz6vWlzDvU33BR0zIiCicJhMId60a7rUCRxJl
Oqs104YJmL+28Esk2hPvQ+tRaZl56x/KMHX3vcN+CjrN8ovizaUpm41o4tUHn1Cg6o+F8RRAr99U
CgLZVVHNd2LmubDYHmKizRe6rF6r4ZeI4BGum4wXoghbnTpIiHOALIlcZlYHf2aDkuNMNkoC9kzg
XKRJx4m0bQqTBmNWV1n7uQyLV7V4/h1KKUFlszbDrV13mDlhbRDO8t1j1RfG3cA4ZTORjDskohL7
pZHB0WzYbA8bffa+jMvgEx4qVVwOWItN7CsHrcb6HPI4N8B0rMtzrj01b8KCBqLMPHqnsbxGju3Z
3jNL9TEPLCCfXUdn+9RWFgVt+biabKWpZYkRbjB/CNewnv2GzpcdFa6KkA9gRhF/fS0W1PWbhdd6
nzj+B1TaVn8BsTY4pwGrffstKZyuvjRpDaUGgZo3XPh+9zrbo8o2OSz25XNaXjXOuKpqRIHIK11W
q+jCld8gq2fvjFlt443gUS7PeBaqAMkhM9BhOeFiZ+KSgRdp++MmlISsNm7aVQ+zvzCRYa56TSeL
6lbkV9eey5ZswNeBXy30kAmNOabiAHlipeO0cp6lbbn0RDi7ZdPqHo+bZE68acNyuWehB+kuh9hK
GM9dnoVHAiisCN6uC6tSjLIuI8PCz7WGY7svnCb44g2rGbeTyw4Nk7vzoexan2RbLh57veIN6vIQ
2I3jVvNHwXT5nDp58z7NBswuJMQc58S0EAPwlvxpRgNnzUKi+vdRmLz3h0pxzEQZjoD1Ky2XUrfs
CJv83UJaKdgzElpuGNLZ0EU8z48yiY9v8Q31Y1mveBs2HrBkgQfkgHv0r4Xjv+X//R9ybf+XldAM
OP6shn5+T6ffm4D/+gk/l9GWbf9kmj5ME4Zoocuw8FcbMK7gnwgv8ocOH++Y1+Vmv9bR0DEDJ2Tw
bWJhDOBu/K2OtjEP4w1m+P6LFdj9d+poi+/+G4ysAcTfx6gEmpM//81uOfxqxFVmE5rB2boj6Xlf
Huz73I7ETf9i7H7zavwDt/E/RHPyPf5AGHelNmcFwP0sHoZb9RpNO+Pzn3/lP3QBv/74Znh1N//m
x/fDPDVYIWGdnTNxmPP4CbrHzvyQP9zbf/UdaHP+wStkhrwFv/0W0+T5/Wp35plnan6PhyVhaw4l
SzZovUWnICBchno+FRNwMJvSHp06OUwdQ9YC1CTwp9bdl9hZoJJk1iZn52zUXmfbbZKnMV6d4DrZ
9Q5Lq8WGdWdWHIxNsSNpF2x5dHTxapOFHSaWtfAsMvehqabYF66/JYQSRAPp33gA0ru3tAg+BVbh
7ew+kF8ts69/TGEuNn5DZ1O1QxkTQZGb0cS4wjgSbF1WwdkJyKTvhY8moUg8W/Kx76oDmzeIHjlI
0awiUocqyIMoH2HMCCxHW4nd+94szK994NUcCPiXn7CPEekewuBJakKEI7mfqG+n/ptZM35mrFDu
ywwdnVaSQQL2EGJxutnbNZu/vDzIb697yGIahXrf5fZ7Pk94KvsgxbTWWZdRieqZWhHuAs/4G7aq
NCyDqrGKJgDT5NKFfAsiSX1ZBrC+hjqmADY35dhydIJpP+amX4HL9NobWyWsvwFJitDDqB/blEUA
RDdbRGjnmDnt59JKx0tmG8EWA3a7//Mr6Xq9/B3Y/PdL9Xp3/OZSxViCFXnhUiW2fBCxyVKjPQRk
818Aoe3fN8R///owdn/79VnaI9vleivoYYO9W1xIec/3JUt3jAFNOc4oWG6Yh0ZJFbVjdB0uRio9
4V1bx8c//xUt2vt/+Dv+YZdkZsCg1HNr4Rk+G/ye/o1eDyTso7kLSIPdwPKZ0mMQHiXF+Z9/z3/2
spKu+O2vHSaVp2qjYC0FXu6NVKO96Zec1XQkG3C+MYpNhhk+i7K6f7GO0/5nT4Trn//mnWT9bwto
J1zPQUstKjvQYeV27cDVtdkFUWRbleEtHhOUmgxCv+9/BoqcXe3j9UkT31rLfcqRPFmfiL3h8AK3
cxU0iAx9ngws8Hhd/vy1+X3G4++XxPVt+s0P6ve9YFNat56Llk2248OEDuoC/8B80t143wb78Off
x/7Hpwhhkt9/IxEwi/h/nH3XkqvKsu0XEYE3r3gQyLfavBA9e83Ge8/Xn4HOiRvabCFurNfuCBUF
VVlZmcMEMNlyos6oqmvXA0Mo02iQfaDLVYPFyk5yLGo5Givg+eLmqKA3Vb4JxLFpzSq9FPH/5iCr
xJa11bA4auoGPchpJEaHNQD6a3uIAjp88QfGaJrUW69nO5/Yz1a5uDh0QBSQKCqJRwftTTXeHQDn
cyAhpHJ7sO0tKF7KQAxbrZorvUZq0MOQSX1Q9qUqGdKp1C+pnFmjdsEldG8nGi23u62Tlpo32pMg
I87v5eGLiyRuRFGNR6NEgyQ1aW40unfcWa3mv7C0mHVvexvtdzmk5PLP6zeykkWQ4iK2DWMOpD6H
lp0fKuDTljUgrhKweozM1XsAfQAK3/FidNgYbl6/z2a5CHV1S6RN3RbYgIZvQhhWBhRVgZy3yti+
vvUu1wKquAhmgIQlYFNiFN7wjPaWWZUDHRWlML2L9JaZnS3qhQJWiAvEmhUpG3Ob5/Bsbst4xjFI
oPhmckgRSHHuO4wOEaNVKPkjJwj2PfS+BO4aQCgzhDURbPtayNFCiJneWN3S2hJaRDdeADnO6/LJ
yYCMadrkhovHnkFzSgRuSoRYbyRYnbSr8q8aatWzLm4GqFrCCUYJhSuU0BItxHfheouMmu+kgvZp
wwlaGu/i7FNiKqhtjDo5TE4xfk1iqCD1VWlJ0IOqAy0SNOkaYjAWOgZ1fhazK651gLrtyokBM8sm
CmjgnFugPzLmFHLvs56tP916Esxl8UTjCXOq1+KQ1DzaP1PjgYGMDMHHYPb8CGOi1B4kBT5aEWwr
ekcl+REWMKBIRruA8PReaDQGzuWTiJZkIDOgCbGNNdRQqQVdmAotv3abjDcHDrIp/RnpDuTc4WQH
XSUS7jkhPhQLSRz+wg/UeyO1QO7hmIMgmMY03B6w8R+UiN0SldfXa2Ut7AqLbQfOWtK0E8KuaIQ7
jpZJN9lRZozCnpIdKbPRpm/xB6j1N/69cfsL7dQbAX8tzgiLHRjCer2FoQQ2PHGkJ1Qf5FlYvLK8
RONvOe0r9SwWaM9vaixdkvka6NPrSd89u59sEGGxLSG+LaGWX00O9EVcOHsrE8lq0mw21ga9Acfp
4xRxltTnMtvB7mtGhU0yaJAKJxpse/Xr8qOWzhCzwAX4KwDXOQonbRCuHDjzbeTpJFXqABXLE+xs
6tYAOTFBDQkyRk7defC37aAVFittRaL312ngkel5D/5cDC07KGZVRKFQSagJ8X7yHShS+xD29+LP
aoAF7QH6awVzCdAbTHMT9WqND1qnpZGw0vJsQPj6Fa19HXFx7pMiMYiQdZqcts6VkuoMANEDmAX1
GSlD0BIoryY28aZg52ejjiwLXI99AxZjuuEpvhZDFvmAByO6qk6wx2ueU0Adz3qHoYiN6c1GMk9D
5OKQj3H+FhCPpJ2wKsmvIQoms8pDXwOdy0MhUOp0AaRJPaegHFNFcGoTAoayEyqWMNseMgUslJlp
WMZBlDkOdcrjBfQJWtBcWAlG2n7fAolCoDEPQ2B9kvhW6xuqPtOg02EJdUnzE3c9kByvv9bKbIRF
NgG9D6gx+HhXM0sBDhM4NMFEglTyz+vfn002nr2u2cvjMScYxATa4Oj7O6Pd7yU9VziNUAilQnyg
tF/in1AP7Gzr+JqPqWe7c3F8gUBJAZKZjE7gGy3lfYks4GrpCXcvr0KYOGcwFoRIDlDxbLXLo0O1
ZcK2NsvFsRUGkAVP0GVzygw8F0BOWzmf9bm3cmlm3jzPZrbYVBIUPxJ4v45OqpVfpCZ+/gDxp1qU
zN/01BZ2kZ7I0NvQRDOTj1DSV2j1B8V5Q1DbP2hfK8I/r78nPS+MZw+y2Fx8V6Dd4gmjE1Mu2/+M
uU7lJoTpw6/0Vp+6UOcNYQcOkizKlUHYaaeH18gF0KVCHYJUZ1mn3/Sz882algO73W081tqXX+xK
OG75RAeQnxMBwipFX7F4awClmDpj+o3jCjgMFKDLH2Zf9gZX2CiIh4FBjxBdk3CJt2qYAtT2FGij
4IJemXJbyeI8/pPXxS/2V+kD6dxG+G6TjnhAfLc6JM1V+p1H1vbvps4vdhga3RPwiDwWvVNrjdOf
a7c0kHhkO7C9TcnlP8pjZALGrsAF00hvMFWTIU1y3Bh+Pu6fzXCRBqCASMKpGRFkTN6lwIAdsZyD
2MdB5hxcMcDRYARNgdMeAE4vQizrJ4E+7A3NOyiWsOiSy3V5YsNP2J2qUP+q/4ho0oxOu5ErMCsL
g5937MOdhAPJOR1EbnZ6IjWOcJsDcEz7adxVtdJ1b7CHzgHsrAQl6PSms32DrzRuBF/TIMM9A8XH
QBfhUpvdstzkGBucHyJj5CSDXmfn1pzdp7C0ao7A2wZgs6NvtBHL1nY8v8g0MiGToIeAB4eXnSpq
kYLQpXKyoAIwoyKGqbXMK5DVVyFnp/gW2IIWrxqxFSqTUti4G8iNkhj/8iMvAmtH1aAjQbwLHMRg
V/GDIYgw67UIKLqQ5tijY8Dsq1xCIznSihT4vspBZ1uOGnqmTaJ51+h+9DW1OF3GzOTADQU4TOZ4
3CggMMqcYNAMaUMIbL5+XmptUS7icUyA/dxX87ZD7qEg5adwTfbV6U+5j1SgGUhGRUkx25PCmw8+
hqRSg/166Nlw6ul+WETqtEhKEu7OlJOnamvSFb7SZEMqLgegOlBFC67h8IFSvFv9Hu9ZM4JmgAyz
8xT1moOvMaOZTnr0Qe38RhsuoMRe0lP66+15iNFF70xNaeLGCltL1PhFKIcLMQXaCZ5UNBgVegem
oENyU2FsPPMhVjM70Dj19VtZq1rxi/gMdzcxylqMBbKExdqwOrkWjminSAUIBRxiOTSgWW37RwBf
r4VC7CRV2Bh75cTiFiEYjiKQYe0wNG9zDioBKhiE5uQKG9nmWvnhflV4iDBh6QXoM+L3JUpursNF
MLt34i+P4ocbgzK51QpYyWq5RZwN0Y8RQgbDoMoBD51UUPvqBhSJO5jtpNGWIKjNDrnojNvTXn81
Zt4uT2I7twieaJYPXZD6tMOBWAhl3o+RsKpUH432ly4UBubfSDkGSElcRLQ/P79x2xAPIGeClArW
utzdInnaQzwKBFroqA4OJBBqyGzH19fPNzeinj7fIkamUwvrFhBsnKE1An0cWwXIalCjBJWbU6KC
VUqQoy+T+AbBcmiNDO+o1hRK/9eHiKQJJCCDMHUCC5eAKcY+26piUHNYfPbe5r8/LAmqBy4lpPFc
QWegX8sOJxpR78JBD77lUI88hM5Q7gRSq6F2Hv95/TaotbexCHopCD4Ew3qU09sw9pZzGu43kNL0
P+B6Olt55cxP2x1DLrNyfpdAHaBkjq1VpFAU1vONRGzuTT6d+iL8geeaQX0fU88HE+KOWWnnHuha
OlpHhVo0co7bLmTMf+kjqUN7gOhUcHtB9eYMOOFUbgTYaPdL0sce1G4W8p8n8DfLFALkOpPimgh1
aLgLmRD0E0HD+Nx4cytZGreIhA0B0jk9Ryfm4L0VavtNmeNnTuOAiDa20loQWsQ/uidb9Fgxgnii
1CvkLQ5A8W2G8rVq4X8ZHVcEKIpzjIssFlgQJ98BWqV3FqPWbsjKKN6BGqogvlrjkYIgnJJuLDpm
JSwtPZCh8AAifIyRRyDG9uGN0ctzodZ2ZoxmoULyQ0+/kyO14+XmRrj8MTfCt0HpbpINQ649Vr/a
676L8p2VXzZPtpX9N/e0H/dfk0mjNCV4KOkCwX0BpZU9fOUVYGH4D1LNLRwzh60Mc60LzC6CJE0C
OpPP8R+scKJSeUU6FzeoKFJa5P6fa+9qZ2Et0rGLSCdS4FSkAwbp1FgDS1OH84OR6HCpU0VjUnkV
tL7zaDU7uAo6IPG7jUHuuONofCVa8fbvtgm7CGs05I+6qsdDMHpsktpfweg0ySCsrSxhLW1jFxGs
p2ehmzmeNzq4eJhXbfCqeA0VcBVVSoEMsEro/wQbe3ItYLKLWOXD0TyW5i8XeH8KUZ9qFyUcyAiq
NDQ4GRtMzsRuiEtgwOoE5p2BS0yGpG68zJWSwb2/83BGBESc9cWcJ/q3/Ls/wxjod3AEk7+QP/mV
MGC0dWsvyd/Xo61VrdhF/PG9Gkp/AFE5tAIpdft6htEKGhdnKEngOkHpBxC2D2AfyZDUUmvt5que
Im6855Uj4S4C9zDTSKLFSaowNuxINWikyeCRbGRFzMpbvGfhD7/djHUk8vOShKAOaq4GdEVR+gCZ
S6ss2C6eIWGs+HqtAdxgMjolAzmBLXPk5eobcsQ6NEwOnDvs0CLDtVUlNz7uQt/u//U+76fjw2Ox
TDg10f9uV9gb6IPT3jq5s6EF6hRWaMIoSWONFoYmWn2DvZQ8/OaOd2j11Bm0xjBRgbBgzGHQ+ohT
ojcDy9cFa2MpzKv7SXJyf5UPzzYlcQXXObyySvfNzmm11phM+EEZJPqFgLW51R72Gx+VkriBwRui
EuqvR76njc9G5v4zLBdJGIhRhXQS1JoWZkKwXhTVEt7powwoZBbi6ugCEdtApxqn/0GqXCI/9jyA
hrJ3o/uLL0G9ShZ8Obu1YHqcBkpBBaeAjVqp9wQBgWyA5+GT91nCyLmG7L7McEcww0TJHGpz6CF5
JoNCQkZ/Ww+eJbCtgNMiA+Di0W8ACjn4Z1jwiowCvajXM6ZWjv17VeLhXTOgxnAdLBwdCPjpyaE0
YEShYdw3X3tHlc4YDFYndcqud1s7fa1ucM/lH4acoQbwuMKQYLVYUIQwbhS+c6t1Kq0EOAThjaFN
8l8K3eBaBTtULgxYiqhvg1YYlFJbgXzZmPxKPnp/wocnKcowysf5xkIdJqfXeINVikOpQJtdhgmW
6iu9JZzKY+FG7saIa9FgkcfFBPTfvHnEAmxFEuJ0hD3JR8YzghoQHNUH8QsrL1U6JdZEmPdsHlwr
CQezCK8kuJ5QzMHAsPfR0j3k5BSLO2mQDdQuWxt3rZR1L8k+vM+ghW8s5CwQww0CDSR3AgP8J2l3
TaBN+MIw5emPxL6zBmjngkMBgLTZnTt4OihQhqVvlBUnnzCrRD+SPHroxeizOhrcIPpji7y82Vrz
K5/9nsI8PKYAJfiQAibbmX6Ij+mKxhaqQKBB6sX3bMB+KFIYo8qjxVx6i/1Tvm98+7VhFzkfJUGd
pJq/faWm5/F3UgsEtWAO9TD8USForMK0CMCjamuxzVHrSTS7H7UP84THPCp+ArBGE07tvx5zacsT
ZFcQ1U9wccLeQrtBbip4C6nSdWOSa2MuIigNv5YoYfBux5MEgQAVHIfgn65RBpg6oMgmM18VImIs
nEfeDcONIvbaoPOif5hoTzCVNxulQrn3i+JuUggttGjcWi7z3nz2Ghc5X0NEsVB1eI0cJUMujHb9
c6HHLnsh4ZmmULfXb25tdcyH4cMchgHGZnzCY4OOEK9jB2jSQ8bno2jIWpFE34DGP06SIdoYbi3f
ujfNH8aDkhkqehHGK29CK4d7iDvcSjc6xMhr1fZambUz2aEFAbxfaCibhU3raFmpzVuAvP31lNda
b/fL4sMzMGEEmliLxdL/cqrn4mLIfERHEMonY4Bywi9jF+dqH5z4878b8H4KPgwoDVzChxIG9PfS
j+RdwYzAQDwj91Cr+0u/05ewhVGfwv/je7CX3Li9r9UW7+n9w7BQU0+mUMQKOnSX/NzM77h+g3C/
mlrTr2T7l8zosLB2uRZDqA430/JQvOXm60mvbI77VeZh8Maj2NZLIM4A9rzSd+egvLXgq73+8bV7
/f3TPvx62Utg3+RYRrxB240VarkCdNNcUkbRP/j+/ibNSZu0OUcsNnLX+5XgyYa8l4sfxoSuvD92
A2aEd+kEkcMCROnJKe72/g4GeF8lK6NIq/QH8t17F+xGVLLiFlrcue9NWLkCcQMHE5T7eCV0h1/m
lsAJzRb/FJzav/MwmdsFp3Rjia+9/EVkyqPJh2AUHhUAFC2+hhtnyUrWRi1CEtG2UNOZPTJ47sMr
9ET4Gpqz/0l6qghHqNHY+Lhrwyxiki9kKayw58j3E57pPWXB7ouTIwsStJ6WXRla5q+cKx5Y2X+D
AKaMIwVlnD3gs7gkuLkOfrsdbbQt1q7e9+r2w1efJCJgyxorbdQAEMb6ChSIiOhg1ci8+pdR6kOg
hXq5sWvWwENL4iwxhrUIvWBsGznUQlw8Jj3Q4f6l8+qxkBml05DEqLwNRSUtc/2Ntb2WQpHzp3iY
JUTLWNhC4MuCVnTPS2jShMJqvIfCTbiTzt2uNagd/UlfCTc8wh36VP3Uu+CrOOFChgoAr3OcTn7A
s8ytDpCD27H+xlaf05Qnu46cD66HJ2PrDv5mYYPFAH9wEXdkwH5owO0ikkRnLNgYhV8bZv77wzCg
QnJ+RFKUAwUdiwxi2BuIhFsToRYLPx4P28NIhLKqBblxqI2XGsTWYKaC2kj+WXWXhiY0GhBLePfy
cWvCD87CfU5p4j/w9JODDkqWyewovw8btYneCnS/QrE+EQAzMXAnnoI/LAQIYP+W4frnDVk725Tp
8CiGuKwuQRAP/lOZaHkklCDQhE06kADMyL9JgswDxAvo4TB+VRHsCW2PJ28ZNO2CGAJHLWjOEm3D
NMaIkve4PMTQi2ZgiOnx8AFhITzYcaHyetveo8CzLzVfPh5eYcEHJAVbSFxrflhWhtwJ8ceHau2l
senWSH9IDzZvWv6+MdraB1tkfGmbULCEnJDWEn8GqNARgwaYizyiVwrvviE78oNZuxC6IlCzLq2W
ACcU/wLOIqL1188wT+zZhBdRlmwqgcs9PEJb0coQ40zQBVowmzLbGGDtmkwuAu7Q52lSj3iloOWq
owbHaWSAjdn9ITTW+onO8600MegdcQVs6vWk1rqfs0jA42dk0z6oMr9FVmuMWr0fdtQuuvg2HLFs
XgcJD/KLu8x4PdhauCMXF9MkSPqpEEBN6Onxyo2exfjDdZzgGjpyqhTNBYhoD5kigxILZRoZbfBC
mWL+GeH8zTSMCTcrSNDCDbP6YgEODXmUy0Ffef10z3s2grRsf/B0AwIquIlOJFqTZHH0Lw1p8kxj
oZgGo4UcxHbYAsC2AF6poG+wNg1hsxjS9SDBylViEyinQY22ckJU2LmYwVq0oWGiMJPsRRCDo9US
gCjoGmoBAV+Hz6j5ZJnvFK8dbaqy+Hg9DXolG1gyvWA4Cnf4kUGdETmSy3wKJnPpDhF6gCqTfvG5
I6A5CJFcB0/tQW3lAmQxpaewZXyDHQPYmBKUszf27bw3/mvPzFIU/7m6oOUZxa2H1SWO35V4beEw
93qWT5MG/PDinAjFPI8Gr8DFAsZmFLQAoAqc3TrOqqU3Lsy1tNJeDzT/4LMZzAHpIcxByiyumgEz
qENQdeBX0DOEFgm7ZkyMJHDr4ff1OM/jKWY0h52HgaaG4CMvx95As+aQf5d2/+af4Fr0LX5Mt+4r
3vgi9Lyxn01oEUkBJK/LlMObY416XzmJFSiJKqqTIiHb4AGnwc0I4nEyuSveYFGmku9bacfzWIMp
LiJoh45oSgUYujoyrALnvLko7H8J58wcbPqH+RZhdsBuw/jXvt0inlJVOETcPNVeIQ646WqTOpiB
nqDyBh1oI1Q/BcVXoBKxkVetjbeIpRA7GHtvxHgMao6SfG3k0tmilj3vr+HlLWInKxItl5D48QYg
lXHvgz0CL0iNRn74egXOK/rZwlgU74K8o0DXwgJMki+m/4c7lRYEBINuo3zyPPgL0pKxE7J5A9Vv
7KROz+3BrA6pXdqRGuko1u26XaPlan8QTXC0bBgp9jtozb+e2L38+GRmS0IO19WwI2EQEfFVPhK9
I2UOwueeEUPfkjOnwiQoCKvL0CYnIJZwzhKtLmT/E+p7fquBwY0ArZYNOrljAr1ORVDDA3N8/WzP
qxN4K4v4IvRwlYQcBQIZMOs6ryDt+weqCMQZ7LWddKLVzu2MVK2aja/8/IaDARdxpqyKSoTAN+61
t8mJvxgVnliJLriT4V2AUYFRHe6s+8YIP9OtvGZeQc/e/yLkjLNIMjUPWWreKTbnrx0CXwXexr8M
auIispQxDd0tqCAhnKHw2J8aK7WZd0CC1NgBQdgszFGtFEh/fWeoEZCGcN0qR6/tS3ERZIQQMoXl
nBZyjCbl19yAkirShAK6vXawCzYupvNEnr3CRWgh49EjpBKX5HiglbFg4P5hvl6BzwsdWBCLwBJN
BN1ANBgLIlEjSO0p8ZmB1PDBYz7T0ahaOYKbUqd5E2TYUMi9+OxZok64qQhvXX+lTW+XJfv2AJYl
JO+iEzWbMWr+b/03CJHTqaGnA2tkRyjZmDA0IavL6+deffGLeMX6sI+EecG8qlDpkn0j0mkLeF9D
PP+7EZasgDRioJMK/ycUtX4gYskyhZz2pZzlajdCwRfm4dJtk5q8tjGXFAFopCexmPf4DuCxat2H
cMBV7txYmR5b0ym4eZdmDzBp8Z1v7MuV42rJXIKeXgx/hGiudZQ2dCA5DUo6w9/NOujTkrYA5z2s
5YeMhoWTNjXiVIHkAJbUe4A2c+GSKoKa/M/GF1o5s5Y8pMgLISZCILJ3lFpgq0da3cH0hzcy3JsL
VAolh75AUpbubZzOOnusxhhtUrPa2JZr4y/iDkxuWLKkfPSicDH4TS6d7SVKt9VamV/Uk00vLEIL
5ZMj1EMJ0pkOw8H77qw+V5Ij/9affbvvZajXQA8nh/yIwv95/UJX0mphEWY83h9IMcaIcBOTUBlC
KmjnVgMX3+MWR+Hp9QSrYhluII4QEAVeGa7tf5JdwMqvH33tZS3CgQhnitSDz6jj9ZBZ7WDcTOwD
2LXG6uvfXzuplxyGgpQKqRhEaFDA0XmfXeH+jOqNI51gZOtQNmFkWnogrt4GpuM5elIAof0/tw80
e2kYy8PwJuFytR5OJVOqPa81/D4MIJ2gTmjnU+B87vNrwF3hwfp6nitL+l4ye9i1FD11ITe/R6Cb
3rBh3HLz/v8cI4wpLSICVDLpdIAJPDoj8Ik/5jcG7UlmVKbv+LB1jV+Lo0vGQAJRY7gBJYAzWawG
fvtO+Bis2KaheFSifMxGcrArDzg/RYgOFxurbyWW8otAADGSqSVJvLXGQt8lf6OMxGz/CFs/v/ZR
FpFg9LpoIHvkNwKUWi8kRErB3frTChtPv3b55Bf7voZhGeSdx7mhOkKDtlWgCA6BRuDP5Wk6ezrs
2lpKbZuNhsXq2l4EgZyb4GEIJRZHIFzqD+f2IOBDMd4KTh4M33VUQR1AEzdGW4k4S9D92GRCR9Y4
h+brHyBlG4nTyjdZAupFGO1UFOEhOvO13Iw3Amr23I3jFEnawNQzKyfoElMPKfNK6mMBx4tdAK8C
eX87tJtrdhR2wNDY3AmStQcY5UHdr1BIsF0gm6kGAJgB2X8Td7XWyoK1hV973sxFfWx+EQ+RAV0m
sZeiuWsAHFmmkzZtQH/c8q7FrnXQklFQ2NIbO9jzJhyHTEJF/qeyQE5xn69D00qIX+LwQw/GzFSP
G2Q1HiG2B4Y1ZPU1Anvi9e+vbGJucU8p+qgOSyJHCUZmHGIPkRSZOHrn1z/+XJcFr28RItq8a3CA
4Nen5Ct0gmY3eIbw1ZU3j1YDVPln/yzIgxkbw62sem4ZMgieqCRiwJUIPJ9JE08RJAgryoIvKHqQ
IdLLWITDrAp61C3Y6tSuBRJuEUiIBtav9dw1Lfs/30yl97Te8XppRYVKQyDBbKt37wvX+9eTpOd3
9yRD4haHfkMIHpMLmGTkTMA+QlI7Pws6ZIjUagcnMrm4oimKyhZ/HH79z+E7PNRQpbnVx9fjP6/Y
QwB3Ud8c/EGIfMhCOYNO3tpbu/dtuFcfWJXTcieyUXH94QEoy86kmvzLrHAJNedr1A6FuY4yA9q4
XW4LenwqdiFalI1CfJK75gTjLe31DJ+jCjDDxaanBVhHFXBmwWi3Tkcu7zbX0ojOocv9GRzPyp3A
zC3ADdH7MWAht///YGbNX/HJ111CyqW6ZyY2xEkOhpZJdaidW1NmCXBUzJVg1FLIJ5Xjv8vkl8hy
ystoiUqQbUHbdgi17uIln4N0o99fv8f5dT2bymLzF2XrCTXMNpGdqmiTjRJUPc7g3I1bjdO16LwE
jUNjCgppFYcPpbJvk0W/wSYnNbwj8z5np6ggAaE+Aj0Orh32hR3NH8v4ynB1aDd248pmXOLICY4v
u6jJWYdmo06mM9/N627jKFyrUixx4qnHRSxUqNFJyKFYXFjwWqF13IlYi5HURtI78c0rj3x56zN1
Apuu0MqzOCpZ+Z6XN3GCVkn6IUbWINjQm0ZrklPQ6cgm+McpMW5TnNPNZijWYPSS7BMmjR6ikO6K
Soc/hFR2G6ts5YS5z+7hCM35LMT9B3nWdGj8N6Y5w4O3DnUG+ijRxldYS7KXOHO+IHqGCkPKIW/B
lTEbFMEGXIvlxEVeoLxezmtJ9hJwntd8K9RtgyS7FU7w1/yhgjca7XoOGq/KMP6yMG6K+0BDQ+MT
xhnnloP4FHGsadCaufxQSFvH6j37eLKzlhjzNhO5oJlLf2S8g0inAm3/Lr+W7bkcD7wH00horgrv
7IEGwyuMILVmVOOk53u+MBgAGALIYE21miWzUA1Uv0dASEkzOqTs3yJKdEj1RfCVJAGYHnRJ1CDw
LQcArRHvrSRHrBFSgDrCHQPTgukZC1esvyQ4rFQYwbDbjaDF7EFFnGHtLHQr6Pu3EBiegB4AyVVs
4Of29fp7rNzbl2D2pJ4kDs5PeAlKdeHtv52d2Z0RbeQSKxubWeRFIztCbMurEIe5H7L59PyNTb2S
z93hKQ+7AUqC8EP38emm9IBCfB6YUg7rw02JqpXzY4kBn/gIksEsrpt9ZHGemr51NmNTGjJ2eI9u
pQBzPvVs/S0ynhZezYTQoUjY6dA8keGlYFFmakW6p6NaJx2TjS23ks/d7wgPL4vPWfhisDFeFgOS
SvIpwEOza63X62etK7hEbku5X5NYRVhAuP4dKKhGQqUOaRRUjC2gknYon2tY8ZWZ3YBbtptbZcTX
TdTVSlhcQrppsWoCNg9Q+pSTVEEWx96yneiE4PHPjQlJCY1JCzTAiqVPYeMysVbPWQK0czhHI3Zg
VScW7BMNKKg70TXcpZqocoaoQ4pH/Bkd4V+uE3qRSI0jiapKhi3a28NBtGMXkCL2SJwTGW7F79Jx
PL/+lCub9Z4fPKyToMq7KBWx6NnElxlApiLu+vqX14L+HXHw8NNDUzeM6CPoU23rxkyNSmoA/It3
EBioiXGDxtQCfPzeBpLXygktZI9ROQLMEnh483njQG5dY7vfjadZ2Xj3O8HD03jQXOWmCPepRu21
+ty6qfu3wcukVdHs3GAj3V5bmvPoD6PE8E7Ka3jVOhUVOyTdKfWQa1057dIhVis2tbJ62NiEazfE
++Z8GKtnSXpuz89KBKwNkooN3I/sEEYOiha3MchzeIgg3duzD4PQOU1Jwoywyyxag/E7BvG12KU/
WRWIQwNsoWoHGr3hXxIjehOOhBXAPRdXCmnjCdYaN0tANhBAADrM0wRmA7y0UgkBOAAbVdmKydLz
kHy/rT1McRSjjoSnHppllQ5XDh8OFLFa6xRoPo3dBhun4loRawm4riYo5goD3iQM1mTv/snAqbFB
Z4P2yKjGhy3c1Np8FqFjIqZEYmgE56bWgNsooCYQWuGxOm3BdOYfenKG3UPkwwvjPJjOxgIG4O1a
RnZ8GtwtYPjaTy9yh6aLWy7K8dOM8Mawt87TmRiM8kMRbNSrVzbo/es8PHvJCK1ADBhgpIz27EFT
RQIiqwSDTeG9jbN37Z5/L3c8DDJMWUTgfoWXn8KBBCKI3wGMj1AjhWu9HI97CheMGnJD8LqG3axW
/tKSCjXkUIIslP463q3VOu5R4+EZaI5hpp7CM8ToxMKxNT0IiQPYowC9uxh2FTdRzYlbHvZqNBht
8yGOsGGDPoAr6rBwZXD3KVzCgfjUP68faC1cLbHSoxf6adHjgaZLpxK7fE9r4cmAuxsng0+xUYBY
ffVzcvcw7Srg4YIMXxenGd+53KrGHQnX4AZ6ghP/VYqjzLZmCB+sDMwm9C8D2s5FcyR2wnAlv+Ho
EMZbWMnnNARBWsKmiUwQfFpCjYDr6WPrV3r4GWajgs6n2XF6yPRuxLghc4LtGY+kIrpB3S+lLLLB
VcJNSTAwd14WbKzJlY21REq3RQ7PmhIPQ4yZ0sIGKaYhcy6A1wkpzmADtLOSoZOLyIPbatoJAUJc
IZjT7KTCncsAtZ6No2AlpyXnYR++bTvFkPsuMIesBRuJKuHRAaomt9VBW8kQyEXsgX810UjzQQPi
s1E4k9ztmH2ngOWsAeaC8sfrjbASnsk5E3uYBSEBOZqKGKbT228oS8szPYF0thpaa7n5EhYM7GjH
UvPljoYg19G/jEpyiG1eFT7S7+6d/hAgNwN5J9+lYBmqgBocw8dP3mwOra2BxQUnpIoka7t5eoCF
xIMFWXYpSNUi2mjPrATw/wIFRwzRB+E8PTDyyz3SAUVE63ljm6wlrUs4bD3BerAhkOaLMYKD3N8y
XbxA+l0Te7lVJ7tRhOuIEiZ3SszX6+G5oIIAp4n/XBDtFEx5Pt+XaXh9IjCYlAkPmATs00ge0KOh
zSpSeZjzGfGRmIPluDHyCsZOXMJi6awhw5zGyMMP+HZJpVIAc6FbrPkGe0h0QoluUMXATCU3vsaQ
uULqpW2lKc9FETHvRbSQQl8aYyhXoF3lf+X4mpPOKh4C5MU3PXX8jI3RbV2AS1WQd7IzcZoqGSrY
brTj9dxsFSD+gr8b3+B560xcwmnhWsYGNIzSgP3M1EzvdtOp1mFbZtT2lujL6ndexJeKYmMx4IDd
S/fSBxxt41DpHGzFm6eWCuSSHU/nNFYHyZgD+mljuzyPmeISREtnU01Gw8Q4Ykj/Eg1Ae+IIqeEi
+3n95p5vd1Gag+lDNBtR8Q9yHi9OOgQgY9bOFtRxJYERpUUgiXvowEYsLmyZQ3+jCI6d8d78MDrq
ZYXTHUs3fMMS1UIjP+YOXZlJqCQ290k748arW8lYxCWGViihEnwHBFfQOPiGWjBsK8A+qAkZrjLK
8BcOyv5WQX6lviBKi8RlrKcyqDh0TjqAaOWoUwqg7v8hj0ItT/aEOtcPlLLr997ubX6zLvv89i8u
QbaDQJDeOC/J5iO9laBxIB394VWYTVmNRu5ifZNWO0/jv+8M4hJU2xUMBbdWIB7aMwGRFBnO4ThZ
M7dEmNu4e69NZhFPWnHsqCls0IsV09YU6X6CW1NZbRzbK/dQcYmEFUseanwU1qP/DY0oQusUaLj5
yhu1hdpYC8fiIkDA7WUM2rYkHeECT0Zwka79L3sDlAc2BSGMq2cuIXUc7czt1SSRRzVzNz1z5l31
7PssspKYjf4PDzXhEmBX+iQcUkPSMggRxDDU1iq13NhWKxFjiYCtqSFK/oez89qNHFu27RcRoDev
tMn0Usq/EFJJoveeX3+H+r6cXadrF3CeGmioSpVMrlgRMyLm2NSRQSXE8E2E1KufzRFIdPU3M4V/
z7BAMP1nTDIyo4tX+ad1HvmYdoPrXBP8bUtGeYTK6bCFzP5STf7xpfi5T/5n+AMmtA0G4c+Yb0vq
Rt37aKiOgQH+GL8KL8Lykv7N2/TfEx8kuf/8VWpkadDVGGCtUldh07QJh/JztPzF8Je+cP9P4fz3
GVa1lExQz61yjKREetezpnSKJcMLqJuT0W5Ka7L/+y/6U7z7fX51SuQolppxOyZONjOPm2cQTl6K
yB2ZJSxdrL9dBSPPurXrKlQhqE+vYEhd5W+n7U/X8e/zrIZp9oWRTTDro/1cH8YVID2+LhU4THjJ
thx1rEgG7T5dwjIK11+E/TH+KotjU4p/eX3+aUf+y6n7feY1GozSwpcfu9rugT1BW2oyd95eRdCR
yjFbvC3Cgc3czmNzzoe3FcZnnkIhrV9Ao0Zt7UxF+zgvlaOKbG62ldOsxn1W7BScma0l9rqx9Uql
dcpoh9KBeWtBSRbomA1L5UFuGsCC7zOdqErGIlD05PShNz7X0f8/fsW/xbNUVNJ2yXnCwiHay9/V
A9MVe8NZ/eLc7aS7+gFA4y17/Mtv+8OpN36LYCmQS6maYH+MTrwTMUOdPfq+fvxjnoV7XfKO1ovF
N67W9l8Oy7+7Bhnm7xO3tRTBLpYUbJLZ/pYf+h4lqaoucoxNYfHY6+xoxFeoy3a7PVSZFiQ62+lV
7hVpddSN7dK2D9iSACrgCGBIrOterDCtkNhltjgYbI6r26i1PUkVRITFNhJPHc/roP/lDP4ze/Zv
r99vgdI08mEzlBkGUDRgN0E7ZVP9TdtBfESJeDBZfel7ziUSzSivgZx85sK5qbtPzMHtuPi15e9j
LQVr/GUWz+Ax5zicVcHu1N2QPQvZZcQdHM9o6xblQY6qn+JkoWXzoeSU63h7A5JXosJtpWedRo6o
VRe1DppGsAXxTkm+cDlxmgRjuUSwy+oFuuRpEoLC8npAGSt/HY44llKd2FJwjM7TWeGd67+0SP8w
moQRxn+GWyE1wDprmCGLaAGSK9xLu8pFsH1qw4SBNeEvTc0/RHXjt6ie6asOhVNdjyaT6CpG1HYM
BiOuWc1eH6zp9b8fjj8sq5q/TyOnvFDFrOGLPbnzCW6K5effXcDwpraTA+7e3qY/uEmmMwbZ0XiZ
JA+ilWbYslPPjS0fc8RL/174QR/1uylxxh4xEx+N6TzgGGL+5YX806Xw+xDzKEkqbAgOFAE5rz6w
Yj+ol80Tf6yI8heQqQOL8CyZOFLm/q3Q+MO+l/n7CLMW6YMYL5mIJNwwKN/fqRvNBXb99Ev63JgQ
wS+b9DA3v8beF+/ayFlNwLEvqgQ1eqifZXYTWf36NUYbFNhjI6b+NJ/W1UkKt0T0005Zov+lYv9T
SfL7SHQmsw8tKKSIUr9v4823Mp4J7oTYLEheH79abO0zKd29AiD+iyTyhzf09wHprRmAgov8Svz4
7gs/DvVdf/1befqnKu/3Sehsrfq8+pnvn9hMCKi+5bPW8ITD6UN9QCbHBB8HycN60B6su+p7uu8K
Z7tKWI8HgNnD/348/qAam/rvVawOZb7ofw77nb7PXmENBdlJCiU330+H4lKeUD7gBN+Vnyr/lP/+
SzX5n8m0f4m//2uO2lQZ6xhkIARl9qCK1p24vjRC/lFN412t6IPBVEgi2UBusR/Co0AaXxTpPtXi
fZf2btdXpxqesUwUrO7W6Gqmft3dTfUt0+DoVbnT0nYAnWgrUJ/iZblGeDun5fqZRON+iNdzp5U7
s6Y7nzXQfzKMl2UMuPOeBKij2LQip2zBUKbdYYsGVJjZA+TtzTh8FomnROzIisO9IFmr3Vmg5Kfa
p4Hotovqwg+wTTmsymMxtqfZurVsSSpiyEybN1QmLGLtIkXesJiOIL9z5blDNPujWb+PaShqkyPx
cTXzNctURnJgToh2NH6UNRSYonhdrcapjO+4t3bm0jv5Jrcu100++M3yLJa+MKCp12aXOUWMLUI+
pba8XhO1KG1Fas5xmWCmuc7MOaVz429D7g3jsidZMrsQXNZe1fS3KC4OcDufp6xwrbx6BMYcNKr6
mvyQtPvyI1nmy7AkoWQFY4Pv6VCJu2GwbDYF5D47NmmHkZLKKVzlrMJBSU0rkMe1RuBSdK/a4Dlg
cSW/5nlQyvss/qz70VVxABJN1U4yk+hb2cbEjqs6scoxNuJw1876W28qZyjRWdAZo156Rqlnv6ZS
bj/Gui2xZWkhRFTWwhPETQuok7BUbgxdMRRiiB5l2xs2T3G1p87gJydZ91Z1sjWF4MWGPGRxLK6F
7iXRu/hFq6vnrHwbimE6arkWSIvm1lNu7gp1fZP6tdjVita/JAme1JZafW91G2xzj7+klw23KLnM
42OnX5KkdwRQGo2/DthJTjtYAmT0RpVck87JI8tT4iCXnCzar1UJIqIEsWhaIx2asEsAtt7l7cqO
1mek2nJ6VdjDTQ5ZHJbZbmj2S3fpSYWTPHKUsXEj7J4WG8+8BDz34OJNy6ubEId1F9z8gk/1kB7V
8SiuzqjeYSxeqDsKUQzgTOF+Wo5Jz0iLHmidg4BteJB8FSfKn8TtBGOjnJmS7ES3k+xIWA+F2J4i
TENK+ihYoV3NLbm3ADaubHLUzXnObw3vrfGyiiDGWiieN80cj3X3VbZfC2dO7YCKyO/NwkuiTPf9
kARmrj7TrmO1yqAkERY3VTPG/cQEm8/RoUp3Es641DxU6nWLHupZrkOjEi+YjVyKTjp1cue1UL7C
dYifR8n0Yx09cbvPpXPJRtgyv215feBjrDO9SQHjnv4pajdnsobDKsZ4TVj7WYmscKjkm7Kq9zBt
lQczmvtdCQoXsLqgLMVByxAlOLxNWQFsqjCy4tVQaWB1eD1lYOpFRy2elTZxlzV7wKR0XvnOE9C0
reHX7XnattYxDTE0FK+cSm/JAa10frlsz1PLZjeot8kSyEWheZ/H12LVeajlZZph6Ar4SSUTUjl4
7Bo0jBDTyBo8gVdFK1Kf8oxtS0A688MiZX5nbG6tKU5t9HxJYhtKrVvJnvizJIXrS32shCrGv/Qk
GO6EqiJiGe1BjXJ//h4VKuRyrDQoAbIVZKlm+a3Y1zslwb3D0pvXtlGvjbxGxzK+zfNlbL+GrLMh
Dw9rkLcPJt+6nqIWDS4D+5yOUq8dYxSdXjnowi41q8itxvOGhauZtkchKcISsT8W89LpUushAi7s
TtyGiqDf5KGHFyDkex7wHLTFCeXJir1xsLujQWS7iEjXxnUa8DBl5Scp7sTJFoo31otN6wZxRZw+
dCvSbIFxjbfCCsR1B3lEG+xMd4bCkT74k+0WZoPTACQxbWl2JEYZaQgo9oQjv56eZ/hF9VHc7Li8
r6VriudV5Q0UMHHrm9JhiO6E7Tsp2W2rfkklvhcwQwzMavMxfpy6ZCdkRagnxeOQtRjS5rUc9OU+
odHR9mVgTonhK6yvaRYE4EUPeu6rUZExu8+dfuwWJ8eBF4tSjStNIwr+WDkeYuWBSJ6u4JRWLIve
NFoJsXawqK/Uasa7wWgcTdsl4jY4Vd3wG+JhOLWVkX5Ity71F82LCpbkdEf+ac8yb1kGimEEbFFh
oL0YjqSnNi+PF/eqI9RMoKQs8MTXWZPdzRhswQSlaJx6AEVmTBDdwvK72DBFYV/ivoFlkUNPCAc9
d4YaRl1Wza9qP16WATQERAqkj9WriiMouVzGrgyS3eSN0r5RPCHxWoWeMa42A7/XtJxkTgfsZHhq
72l+7rGjzSmLZpYXT9UWKjm1pPqliKzoq+5anzPxsdwEu0YJGPaG7kk9LZbuEeuoQOuPserGCQt1
7Xin1edm8nosu1SEAMCoJVis4bbdTQz4ZMM9O4xV1EHOqzygLKbhjSl0AfVxXYlH1eLr7Gz38ugM
6wKw2h3FNzP7NCB7DJQxfvo1mgQJVlBr4hQDLwzNQsOQwtpSHFn2JcmzuocuftTqvfITKmx9OtXV
gW5UXJ711esw20ahVu3acJqGOPcqLLdye6gpWtTRnaJQZhlsDKphZ0H+RON72eID/UeVw7El79C3
fFO2jpbensjy4PbOKPmGNHhjWxKHsvW+WbUw5httYvGiUoUWTTocM3BHVdfRjqI956jt5lnbss9w
7fBiseeKWfOLbqIbSYmX6fq7+ZZ0XlptvLSZo+jyLu6LA1ZU++nn4aPomnPujxBC2w2URu1PBPqG
7wLlZliWPYYXjtSObrWeC7r0U2tcu8Gxhn2RDK68tME6TpXTdu1RQwfQIWmrSntph6Ms3CKlOPTy
OwDpao1Yax+mq5IKV1ZOnBaDUFwmH0YDTUnY6wL40xaLyWWWbHVxMjM7zUurEJ4qHUZn3R1G2agd
a1vJrKSdHL+MBpLRqBokVWJPskdSlsiGv5ZL+bFNXPiZobhZ6TO8jBmyVQdqrPurOuLC1Lvjptgj
6j+ipXgyGs5vHnIJGCrb1/W2V1fTlyvKSlkPkna+LPML/WK7VXtHxDuwK2dXhsG41qqTaEer0JjL
rtaDtbXgifHi4GJL9Vsz9z4bifAjocmiBVhCCT5ZTF6qyAiE6F1EMkBtszdrbxl3UE4DK5YBn/68
zCwCRZVqm3ddF2hltG8s83tVYsWdMuFaVmHUiO9SBr8q5avWpjaQm5knhjL/ONB22gLzxiC5ppm2
ZRwY+G7JQrbubV2XwOrwR5qeSutNFp+G7UldSeu8prjb4K1Ig78C7sDfPQoTPCtJBRxZz+5nWfma
WIxyREAo+L6NTKWVlzZtTvVkybZSCaHe8MYK3c6YfLkOxDL7pRqtl1gDFro/bcV6Ax4PnLWrdG8u
9Mxm7XyBMxUf2qqcj7PeAxOshiRM1mU/YbhtswV7P9XSSR/WZKeI02vNHb5jadEK6u5d2jKvyqyv
ZYGxWmfOpD9lOuk7I/vo7OkVtDtQTqn8yDMKk6kEGjhjlTK1bl8wvrWOe7LZsI2EQyVlu6SJAjCj
T9j3HVRVCNaZFGeq0m/FwlI5htGnAbU3zDdxNUjSeO10KOxES6Yk6urM5XxQmC7uu+OWvaXWq6gR
Ks5GbiV2zoGvJqCeIApyr0Fk6rXeE1pCybTgT0O7+9BvC3hnVrHs1BqT4zKYuy5SLo3RHTWabnFT
HrbFwq6LYqCL/CLO3FqqeHyNuFOHmkb5th6XuPTTLXW09VlU9bdmoUyTqkMpcaBQXDPtK+tfEzKk
oWzAqbMJ4LWa5m1jf5HTwREVP5E/enq9plLdBOm+wXWkmx9hoh5LtbguQ8ymgcnfBCjpPPIb5H7F
7b1YSdqU576rX1fF2tV9/lQl85OMPrPI13Y8LlXyBfcCZijEONhi0xpxL9K/KQV8aeyoeYghikq8
gbcBlghnIffy5kyErWtP7g85TWjJX62gLG4W5QC5xs/ZVZv9YMk7qYL5xu3fzrwlEMQfjLEN25Sw
22ruKjAZKr3P4oO+umPG5pAqfcnF+KLNn7yELvUY8cOJytLrksyN8sWN2l+6AW5c+aonbzPa40oi
18/pUVJEWxi+dFOwJajU1aNi3pWpWxo4kiN11/g3LGipSvWqaNnViiSYTkIerqyTtPpKjKOFOteu
rL9sSbFfzfqxTZke6MudLDqliKE1SzSF5hrW3iBPVH5lsUtsHfI31eAhOSlrGBlPbtw1qaemDxFr
qdVLorgmzheicDTFXflBg7HTnBjL8Op1Vl40MyRL2JYg71EypH06A0/qk71h+VrLTU2ZctCW8brN
5inGaYJ9I7GvXIF27zCQ0mKYOunOhA3UkOOZSk40fC4bTCzoZspLtAYZsIaOPeu0jD05O6vtu876
kjllACUp7SZf1E85yi0mmHDahtxvjb1en4meHTfMlB0VfOnEOxljyYXz0wyuKUJ6gvGomq5lvsV4
0XSQseVQowcZva+PCYMJ7Y//cCn7xva0sNLXF86A6ARlRAobDlR7jhRfi06mBaDIodJpyPgGwR2N
86CUxKJDMeB2u1lnkyxYzVtPwkgJQXjsclfKR8hFhGyy7L6Mw5iKS7FyL6ZakHOOtUhP7X6tEH0H
t1njEw5xQT9QUSzDXhgS35LwzEx/hIQUSFTrxcNXBI01LVa/nWpiXG2nXTDFQacVOEE+dirmNEEp
eUYR8SG6Q1bEbp0p5Mapq4vLZa6NUIvpt6vKpxjj4lR2O672qzCrvlD4EQ6Ly0vE/kZXFeEqeoq+
r8tvg9CzVJQdnoRcGmWhzGSlbbLvTCcnHNs3Qw0nhuvr9b1vripbH5VNf2mA9EMEKGyy73zyitWu
viA92G2tP5V9KCfnQXiB7h0IM7w3k+16XNh4+ubgwr81rZNUkBlFB4urdqpZUsuaGp2s1tLPH2tI
qmXDGO+Sep5ftVZcXtWo7ZEqzVHdC0LtK/MSZNXgoU+0TpLkvg4dOhqofGV2pbP62+SsxVWHIfus
7otu2c9xGsgW6Ah9u26SzMZU7g/rFFZS97npenoiBX6wxLjaMWriYHX0MCjNfVvO33FM4UYP046i
xAiGpLpvTPanItO6F1dLtxc9oXpZI+i/wl0tr04PjprP5Yrr+GEWUxLEkfQtmJJXj9HnOt/n7Xnr
neZNaX/RIxxZ/aDmGV2lcIpfOs5c2dR56/iTwBnDoX4WZDg42Ljh7WYGP80Wk4pMPTUpC36eIUDL
cqXZXitPWvyhfq9T/vW2Kj2ovV00TqL+rCeEnFi19tJib0q+1sdO1PlA5ZAY1vIFf0oSwYqRX3cQ
DxKKXdMCgw/hDVjWtayxhvzWP6SL+qS8CqsP3FsKpNGVdLfp/SK9jdlp1HqHzrF2HbistdhFrGCT
FV/sJAny+tzxfws+3oLaZvfFaczCCuvNyamyoMXx0rooWaADz2aouDK8Fo4bVXC8F0h06kcdN6bo
fmplbyztKf+V6n7E1LkUqieFScR6w6bww8hyu4hoeT61bK31u0w5lGUTZnoABJ5V13n4SEZXTsMo
+xKS92h7iIdfU76FjeR32Dg1LqVfhUwYd7Ys2pB8+9azmkttbIRTxtliNLB8TyK3NbWfme/WlJ0L
DdaBzo9xPDRABw2cYbVyloxXIw/zm9LEVKD3beZxl6yZK1d4R2XJiWnioO2To2oe9YvWHHHMNHGg
YWymca1fwtRSZXux8VSiTFSXfgqlDSJ8Tqsev61Wpw4/dNmeNEFg312Ec8BSpfVYWmGjvSQSC4jF
fK+rvwwMejMEJiD1M8GselE7mJiC7qntsazcRPzsZex+qw+L+bnyu5muGt1/hd3y2sMhU9IQOE5y
+YrONCSXqAlb7Vblp0471jiFMgJe4hTKcJMoeFx6axdKckhCsNWfVeQVcMuL0jUQ7QYPO1RbRqvK
luFnDRFH+GTS3eSbKykC0bioj1WvEmb9UUBogd08nkhHGrbMfpHjuW2zk/Ayey5r2/zgUumf6i+t
9eP2odBDFf9ROPdgdQY2O7A0HhRrukRlfQf51VYaHiagevHeigLAn4n5yGcx6rvqpiZP8XLBa1jY
HjuFzCZJnSytzs1AHU9RrSclo0xjoIt8uO0UPVfCxso0xCQtVDFZyxuUm0NhFYFRZZx4vPUsV0qu
wl7FQ7rCOfxYtvWTzi1ZkITJCcVs8aTV13i16/IuGnjlTzrlTKXyDTASKKrYP8MrXZ3YvK75zdo2
0r4TnfWpuzCuZhvGca2vlfLYRmeNhLamC1b4SuRO8q4sDil71qOCeJj76FZZFfb3NXEQc+Ze5pWl
rrk1lW/ob+O2LwU03qB96/PdzOKv8a6AyBG5NFkbXN74XEYSzCJMR+lXpe4QN+2i3mupj3sJCBLL
8McvTplgeYO6owM6k4Fs19R4bKqvsXjX2/4OvZ0pBKU/NoOj5nx3L/xbq+x1UTq77WgZGvcMi1p8
fb0l7hK0iKa+W8rXNT1vWGvEL30V26Vyl0VBRT0e24b1qC4uspt1zjp0MCVQqpDpLMcgUk0UYohA
BfwT41lqDzpjR3lymEhliSO60/W878eMe3/UKeclYsomuEhDpBRdFZIBUSynnEfgQ7wL0cJGtY0z
O6qXxSKb5UfcdfG7Wv+ai5e+c1R2inBvsS5VXTlY9OpoJdKhr9FR9AtDDFMF1Cgwsiu1UyVzbeqF
bShPJmlF5NSbIzIR29+1mDCWXB7fuXZV6mtZOHocxMqnZhWupj/ksVNkYdIFo7qjycE1PBnODM6h
ecQ3OCvw+xJOa3XrYZA35zG7Jv2zViHgHnph9iZ2BrLibbFCRfwmo2uF2NHJUmTymOSQb6yw5a6w
MIPjtC1UDLvinSd7EclH7KQzwzlSb0Md0z/h8+FwAs5Ws/vPud5xUprEzbrAzHZdR/Ly0EPe7OOv
SD/o0X5jCDZxjSKYPtuMVA3rI9b0NS95WuAXL67cX9gbJhfsKfDkBwvF/aiAjzYpURCXRM5yyhUY
6KgkQha2ceEW3VOuQ5EvaXgcspGk0QiF/n0zDUdP9yVGgX3tiMauYsQZ0obMdRoY53zxVPlp+1LS
ZxkUvUDx+xyxJk9c1itHLPn24Ue5ceUaRKzyxCiJoH32yK0Pq2qibdvlD8yGOFoAFB58gYVJKE50
BJbPRfWGA27kq8QIEPLiAzeQEWH9Ju9k/Ve+vHTXmosl2aUYnpCmRV968TwzCYyUVRBqVUcZIpcZ
nUknPUd2RP+w5z5cmZbUjNdYOfUqVjO5Pyc8pOVRng+8CUWLRugorOO1rtWfxYHRTsReV1afU8QH
4zotLrZJCnWk9CTQ71ZRkoVWd6cFSYxhDMM22q86Os/YSluh+qqj5ySkzbvVvNRwtUZbN/EdeJqF
2mXu0d7Wzx898JWxX0M8isvdwkgRpX9TB2vvNZkvzk4tuFHv9UOIbbWYvplTmGeVu8x0wsTxTpki
ezPMII7xme/vqoUTRvmpQTZgSu+SNffx5HXNrp333WMLBBSH+W9qz4hRSPU5ZlrR9KLbyED5q/E9
5m4iObWIQ/1Otmy2fMx5N+0H+gejJ3NHfynZXvoqVZz7ceGLI9Ub4zdzeFmkO/VBwYZAnu76F2UN
av5FiretG1LlfRVLO3IQiGUOVXyUvm2K6CiMbGGeoFVGyJWMLkO1wHMI8h/JjtB7ibV3KSVSekN5
QKy35K8kdov+Iy0ClFbI4ubyKAmHvnPzZReJAQWf/q3mhtO9ZupnM74j8oLatrM3mZT6llcmL1nz
M9Og1EGJ8l6co6UNO/1EH9su1qPKrSuMqLB+o6APLiBm30ccAMw78buu7yklCn2nxrXdLget5ppe
qFtDI//VSp+Kdv+j/+OgRGSTy+s/wtLPK6fa2TFNdljHWI5W7+gPMMUlIgwl24eehSIEa/Gx4Cuf
+cMbC9L5Db3ZptdqRDfxRt+kh2mtL0G7PGrFLeOdShpcuPF4ne/VcGjOjRIYqxstPmoJA2HAAHCv
LplupJbhdGEMFHRi2Eo+75uxvI1cC/Fx0DwjcsY4iJrKBQlbz7ctwfLgYLU3pOL51xi3Tv2iqje+
drF3Cyy+9WDqfKTqmZWHj00/ZBFYA9DMuPy1JDVCy7e2Pmm0Z9KnXvjaOkfmxTFW+h6HHxCB+jPH
5lhx6SiNZ0m1O5afuD0YsZddt+5ZUdFXJG5CrPdfMFkT8h1ZdLN6E/NSAtd/0KmMAMC87j7A11ra
odCCLN8VkmORu4LIMbHlGgLTJEb7BaUvUQjcvFDu8jHgaOqlj8ItwOdDTip80XpK3teBSr2kNyU7
U7LTjLPEmJ98GtqdJf+a+Z9bOBlhk9uV8Bw1j817JUf7KHukc/JT9FgjQ/od/lj9S39SkfS7RXGU
4q7TD9LEZS6xtvxoRc9LwlBI7fAlkKtJJNqb5ma0xIjEPZmzTod8ssXpx+w9dfOa2W7+a21kVM2D
upSHRadoU/2ZdytnDdUWHnSWHcovVZFea4nd2wItb6GRwXZVJyvcHIe1cge9ORn//3qH2FBDgFrn
2UmgNNX1uwr/gM0V/c5o5RcBAcIWtPGnh12XTt/RtecaMlGetTJHJYJWE/cPndLu+zUJ5ap29LHZ
dU30LWbNmzWZH4KcBi2tZTvXU0ftd3qe++WseobpyfrExWJXsa9SzV4ZZGKA1DYlt04+5eRDZhpB
PkRmQAkObLBTQqk5/MhwiSvq37Tsy09LUHapgls1O3v1pb2NbeyN6/c4KS4TKD0XF5rzTuVvFhVP
2pQxWIY2cfA98yfN6yR/M/2KVos2pt+LvpdpnSzm+FqpHsV42zuqOZ/yFvPiYTqsA4e4RBOTWa9B
pJbTc31v9a+xJvrZjB9am/uxkd8hAfj5+IPvku+n6aewR6hdQOQ23U+eLOKLzxW0dIsXt4TXZjuh
qUXb9CqZt1TJ7uoozPhpTRPuVeGGKWeXc03gEH9NkhP35rz6m0WOddS+4/lrZtI6RgGwSfCxoDBc
ST3MjC4qkAFi6AEOofYn6aUzPPyoDyvC93Cd41017VeUWJpVtBKU+M6q6F/Q5wk16bDpSO6y1+RE
wW1fr8hE4bbRjTtxC6ejY+q+utwqjKo7O9K9mgXNCIpJMIl9WK/n+tNg5io3piviMirFNF2FcS/c
b8MRnAU7lJPxqpkxT9ct5KA0dlYTM9vwpWOVUl/k26KEZY7pXQjkzs7BNhL1ptGn4Fa7B9W6Z9oF
H2bGCQT5JvPqkyfzHc2qu8SHjCxDJEHAr8XEg4yGUYyRFAy+iR9EvO4/CuN1nHeGHK44FYHrWj4n
ZgJLGniXiViujmRrpZfTJo4WjLqVZNdPlzJ7svTTOp9zuqwIvdpeHZi3Q9xtfyCAS+sXY4ra/4I1
Dt2TG0keKYqEseHjtF5a6TZ8W59Fqttj6unRr2ZBwErT26KPrxI3w8ofHpPnunkvmASz5sP0D1h9
Tn2aosrgCqx3DZNjHttJIpV4zckeSSMLH/1OWWxrZ0Gqii5FHhTVzZqO3eQJxUWktzzmB8j1pmI+
ry8tqueXSK2N7hk0n3X0pZlOblH0M6uciw7PXdTO2+JqPO/FwXJWd1aVxNWpntIZWpJUekn62rQn
8cPkZ8bcW8rPqH4asUJV8yslIE1IukeqetrqzB1U7k82BntpH9f9Qe3oAeJIRIuxFMNtopJAOUbq
8znLA7nTSS+e8o12OuMsI8MBRe+rPN7iGeubRV0PLXmcrLvWcNykS9E6y4xbcoDRhq8eIuMHcap6
a/u6iPT5HVX5Wn/GKZiosTyqD4WxlZZk46e+yWUSC6ZICqdG8SNlYNLHYtE3e+0fJEqTxhmU3bJ5
yr11nbqn9jmzHN4HRFDECimmuSV8F9UbrmRN6VuvFYmm9NIhs8TZTqwsd63smAnZ0lUMu0lEV76m
Fe1w9yd3e11XP4p2bAKJ5kcLb/WCes6KNZ2ii8V1UEs89DlQh30zUtFYQDPkQzt+sJJ7NDDLVjdf
oI25fUQT0xLVw/wq/DjBDMf/x9l5LMmuHFv2i2AGjcA0gdSVqrL0BJalENBafn2vfD1hn3cvj1mP
SCMvWVWZQIS777W3K1AadckW23YVcWio25FWqZhJyDuEBlTs/Z5BVdDLZdAd5vCYTO9V9BbKpat+
qEh0kflqJ+7aehjV5WijPe5TJvAu8g8bL9TIfnY19bPLlH1YcdMEJCS+CGb7SvlmxxyzvmSjO+nh
/Y2seZn49Bo5lKF4mCwirmy+HEB982cMdlmsrFX0axls1YEPKL52fbVys2RdOWg4CHfzqYSlCxFA
AbH7hzLgnAh9m1e7LL5ieYyYTIehVwORhPVG1Jk3sZ2NhkHWn5byZGQDcNAAk4/dkzckdCjeQR9z
uYrnnBqCubbNLVXZSycZlpMFj5OGDB6M5NSmw6LUnEOHok8wsuIZ+qULr6yYROsOXQCpBfV279S0
98mjLEkE6FOrhoFiYqKXm8RmuY2gC8/SlaRXRHlmYtK+ivImtDXPJc04I0VlONTFLXV5JiIGLlSn
QhZHTeheLi5K498/6v5itqeMHximN/7fnBiMUVxS8zsoiZl+jVXwfI0GXH9SWLMrrdU4t8Qc0exS
JwdQ4RwV2Ub71Rnau3LFZKSaZnDIQDf93H5VSj6UfclRON8K97MJw/v/ZM/zH0PF2CFtwsF0qLsj
Tzcfh1FCfmXvXNlCY5zo2IseRDtzko/GZoSajmTavDIHwaYDQIYw8KY2D7n8bdDhJ7rd/nc2G/9/
QJXTbB07pPWQHq3iTFSFeCsoiaL6rU+TnSFgsmS80/nFQ+HsWYu5z0bt2pFJMOxy8ylIziYsYxi8
qM3Q+LOrnbq2D5a1fq82i3eZxutsr4zvrsb8GtDN6/hTupfIfdT1fjWmu2ZGpwouechEybi04a7Q
UQ4fNWVjieXsBr7d/9TFUqKu2M6W5a5Uu1a+jZTnSO+ptL/s4tNkxBS1W8tEblnENRsncybvCVGq
2WM7tMc40x9Tk1k168tktrOIUcy+zBpcop1UVOcMpXO+DQ0XqXSv5D/zzo31pz1Gz4qL1l7O1irX
evQnyEejLrZVxxvedhbnmvPVtUxKuIG1QRGbLhG3QE479vQ9hd1u1J8dsOICC0FUvVpKeGkYatc0
GJGj9IcIdZ9xmlC9PELYTShaVpahylWpW4+OHUZXwwQQqkJq+nwutqYbXguHrTcm4GjxpYfJUreM
rVJBM2bz66zeR0AcOaHqwv0fU4mSCwhlBncykL7RdOvXzGWVniL6nTn0eAHIVVuYub7pXBl4Vewk
XqdW/Vq25mdYO+EKJRRqYZIHEQCQmEbP7lCN6j4/BcqqTTem5uJv8/EdDMbwonC/B9Z56p9oP+t4
7wq8E1Xk5xBJ+adlm77DBoF5YdW0Uwkp9AInjFeHv5HyaLDdhyYUq4xrDBd2GyHCaYANiYbHbGwN
1gRWxWMqlH2lKYMnFGNpkcuh86K6vmivnRX5Wr6ZjJsl0L/0ddryNOi3eqTFz6ApyhytBM1S3AU6
4nsLw3MIMprL6ljL8tW2NVZu9yhR+hKY3dzFmnXqCd5kTDBRxQpGWCw9pgzeRDZagfFuSjIqpey3
dZM99ENnomoFqF0k80qxriqVLxPDnOeILPACpTEXdWVqSxnyeTsuMkmnx5OPwHNo8vqc6a4nOEWU
sTwazYcbi11G0EjVdwWrjyx/dOFQLaP8tpQHp8i2Udjhjesi5vvZWg1OVr+KWR/iYssy2AM/KSdD
kARLUkB+jA0KZ48q0tE2bG8wuC3G8IBPKaLqnLLnyd4p9Up3d4W1DsdrL/Ym20yxB/C2tWV74bEO
Vy2bLpCzzJlZfawwjzRgwDTQLG0ZjwZzf815ZkMw13xOSFM0fzRjvWO+QjdatF5WP5Wsmwjpbk7I
24qzN+WjbS0boiYa342YMyH0RtwsHZ1FOm/oAFwMUlhahVh2OBqMJfjDqmBZVzc5vhHy55bbsBLb
bpKrDgKh02ksqxc5LKuu21Spsa3M1kR7o2SKYQ6Bnjl/X6rHgnFqJ74czm2K37a/pa1LYI3xXtbf
DM6COj+2YXTUik2qDw+z+2MKht0ZHUqt7yarWU02n0OpbIX8NEy2nSg+9jPSonap1pSem6s31V2z
8tGvS/AXtw5udV6xeSYOgEig8UbN9JXCvkWONlP5sBiw6V5bTd3osbxOQeIFlWDbnelZQQQJUShw
uH0zrZvaIe5zLDr3u69Lddmpk/AVLYyWmhX8aAU8Ki+10TUslCxbsOFYZVFBZhkF/wXygSy5yedM
BelsWKXlhO4eBNvwUQB5O5ouWyVxvOkqdy/HESWPrTFQTAOCfDGGzMZKa/RkU6wYtRWFCXLWM74R
fR7v47FiLiXPFaa2ivFIl+QHBTHO6LXNDIk4dsX7oLmrSCQn8NxjEsWX4G5QNJg7dZT3M76VDOrG
tm11qXZ5t7LLOyF2HK29asbicQbtLAbbXeV3aBfO3Rsk+fKB3Nr9YhbZxgX1tyioTLqTGG9SAaVg
XFte+Qp5KchqSrZWXdr9rZ8/zGqj03ca4GQ1pI2kPMGjp/ih/djox9FxqXVKn83WgW4t9JZf8bcp
if4L7IcEAqGmUM4dqnT7ligVHYxi+2P2mpfJsyYm+zQhczNLSGnN7/S2lhh+2p+c8mzLF6VmSr1T
8+L+wuURuZOZ/VnaPGjGG0zLqkuwo6kQxNKofktQ/sTrxVsUhmsjQqyomMIlqul6Uyu27NthZdFv
QyZMM1LjuFcQjro/9fl3EnzKnnEnr7CYfoAMBirsLMaP3zKlmFRtWduruVs1uCPUc2+uneASaEcj
aOU5wblpQCFerXH+jsp+2MXNi0jXbWr/WFnEfpJ+bYGLsctvBSlfGCd7IHC/TxFW/Lb0kvYpsnXP
Jh/WGbwUGjcx2k17J+8IioYNGV2YX7GM2pQRw7moDpMEeIJeFXqGyp/5tqw3toTEXhJv50ysQODp
WgyES92L2hx9QkXZUzZuqmCefOPyBTsB4aqhQFS67vIjItkv0zhezWWdD8d52EbBXhenxoq9kCMm
6V/6+hHRCWl5yBBSV27O5A3o1MWW6ymatepVrjUUGtknH70iTwnVuFnvR+WjG9wVh/YlMquVMjyb
hkn06oA3wfDzRLEuFrVeloIz9A0nbXoJbWFt2nomA4Tyf1kEHbqpduH/v9elB8REgcxLWyTtQ0Qn
lmXzIdTYSsicwmAI1PYxsup0Eql9p5i0daZu0uI2TyR+jKZXz7qnae9tUOzcMeXvwAWb3BwHdor/
YXMfB6JDar9ZBwCrNwuHmXyLV6Mw0shnGD5PNpZTJh3pvHPZX63PflZKBBKWFmYiHOAKaHtj5ScT
NgQpdCOgfRSvZbgqyYcpGGAn0aYvJ0F/t61Efx7VCXdL30QloaoI2nmKcG22tJ8VgSh2MzFzMFZ9
/ysrRzxCBlSLXubduZNM9Dn2R3StUGqTr6r4PFwGVfGD2sWV15fmiwOGgsGjsK1zmRvrCJ/LrsaV
jHFFyTciYw+iQuHdTYIXdgaiHPVA+vdEp7eyJPd3ml+TuVeANzZaq+ZcgExH6qhd6+FhZAVS6Zhi
UenxKVeWKYBIVxAwZxi0i46CsqAKXI9pvdF7BaR1ZAZIIXbplPAa9qk/jYZ4aMfpNirMDQ1LrX2h
Qw8XjvtYaewcc8dHJq5J/VrfO+VGD38Ll3j2SDsbFKJmOSRe4TpnvUFVTk968ASlni6T+KNiU8f4
2tVcmmV1DcTFIMAanrBTieAXL2PyFdB81dWrHN41Djcpnlr7dbSY6mrPKkPD+E4EvcYmYrHBz/F5
bI7ugHcgkFX14EyITIGVahsnkvotwK2aIZyGM5pcEQS+S3Gl9ivj3tx1COfBXLlMUp3tUCfmrZ2r
5aBXGJqDpzHqN0bg+Fkyak+q+A46xeNasKooegGRYqGBDZBRG6UDETwon7Ua4kCJb02T/YSzZEr2
Ws7NtoqDF4Xxgto9RSMjWWkD3DRWmmykM+q8PlC9hepnPH4LziFhORpGgPDBtDep+jVJtvMJA67Y
+MoicWB40c1CRU6mNsGWA/rGOW4VHJjOOs9/jdxGYGyJJBq1bq+OUiMs+KsYXu0OnxAzedN0ue+S
dTNlG5spXtjdClLSO/mEEwvcHQqx5+PmeBieuwE01FRzupXYt5io6DPqkGNGm5Yymgk6s6nh/tfE
9SqvLsiyKZ28K94bR30Mc/cjKzMKaOaX9pQpsAX3cAegx3WW1S+tTXnHwC22+wOBxLGyghsP23Ht
YIiCYDYRRIRf13Q7dXzH1NktsZAK8gaCdmZAvVg2+HcZW8Ebg18OsOrH1svPnm8WjkOToKOE7SVn
gowZkyiPSncU7HPxGvoLf6peyXWEZjFCLxuYcpKW3GHr0jrOSZq5rLAuGf+qJfOy7dttpwKBzGLP
etAFtuJRA2qphZe20ToKJvYYM55RXqeQb6zSDqXzwAjyUPcMvoV91sJiAz6dhUP9NrJHNu8K/EPQ
aiQ8Oy3/Pkf9oFme5rXpQPHVvFgW0Ybl7xAwyCtG961LaqRnSdet4HDObJO5jFmuMCeMZJwewdqr
bZO6YjO7FeNXaT7kMdM+aiHVDwu3OhgdpJnQamBjdRfoFMNx48exRVcX8hQ2ak9dihOlsWDTpYta
aAYXe7AZIDnWUXHE1UkqTwuOxVQ/2FT0hpCrRjAsFh7H2D5xqVcQwMLmtUqAU4ZxU5jGiW16SHfP
6JATHov1MPzolbPPYndpCr5h9C9+3hPT3TobNmFfbSN+La2B4e+fC21YWfEHB/9mKrJ95DqboFnT
HMvuYD0HMDtlyW5vqJWm0LyA2e7s9B4Y9k4G70HN6ciDAlwjo/mhDK1Vi7ptjiOjWPFcEhFXDKxz
sc82qDd2a6Rn1avmHxNSqw26bZV/uCwxIv7hXjkNsHH5t9u9Kua1c77hwGR0C1WEFDi2zo+U20BO
t2m7/KlMNGrW5CaTP5Q9JrIYehzNjRF/Yp6N+D0YzpSnRcsMq+QtBrpQnJXaKle9qDeuNFY18fHe
dNdijDHc0qWvDQEBPxWbXnkdqmRtk2TrRnt9fCkxI+k9C9FM1RNRc5c5bC2tvbRXGEbeX/qBgz0m
sKX7cq1Bbkw92CaW8yFZDNtX6Xp0TNaKY3jLMd5kAHl6YkOZASbY2j6iDjIxbwZNeGj66zBE63LC
+meXOwMLAabAJYGKdx98Z/JJKT1iJ9iVYy7okXvs8wXTMtqk0Bp3CbSHxZQuk9fa/lSiq2r7+IvA
194n/VMvvxx0ea0i1bV7L/IZD2g8fE1jgbe+zN+1Ij6XESG2jdGetdF5lrNKfkE2e6U77ZV0X7pE
zDWshRNbjalYTFd5/xxCya/pYEGs+Z4wtKih/AZK4j7eMzvm3eL0LJxkHRbg5wlS5qErzzK40szI
AlF4n4V32+Sq6uJla8VfFoPT4Topz9T7URWcewvpaiQAQA0HYOugpd9gJE//v2sTOHBrGC4qSOoM
aetO/aalOREiShe6yI96Nfmzle0maemPLJqCiTVaPJNROy5FB4GraSFnd6qtS2v60oXzmes3Jz3P
ovPSWgFw0RuQrMwNj8IabxDsReIu+wCIPBhVpsrFvToqguxZq5nm0wL7Ydx2PBf5XQm/pztQ2Yzl
RK9L7IaRI2VN9MRl6GxUsdJqthNG0KX5kUUzq1avPYe3mWx8Uxj7JENcbkWwGxPjasZylViGH7oj
Rox1Ga81BbIUtL0zfb1e5/FREcEjZog2+hoG5xJOb1b4jdUXKZ8u1LYUX5ePmnWJFePcMGevnfKo
jKpnm2JV2Kr96IwJJJR0jBVNHAFO2bDCivgRDbiuBhLaMhGbNydISJvtK7ZopsP/LdeVFKhUS2hP
RKUgnFVYgbuO78kaV7OEOcIwOeavQtwg/2bjq0QsMEAeen9UqGE4UMoXYc9P9Exbm1sn19BG3FA9
9piglPZznJOjk+6nCqUjLPwoT7FWOEBD0yYZp7UU4VGBNajG+GDF5U4PLTwyo7XqSl338f8sU6ti
6qTuqoCpQVTKlzpRlyZEGw5b1sZDDBfNqs2GY9gEXoi8UswTXP4c+4Zw/LQYYOiaSruVs2tLRitE
vCqvjVN7ncuJumGDA4PrrQ7cNrANwMat5qchQ9qTMbxz8Hbaq5i2ZsCX5mGzpNh/nCXxLVDrjxTY
ZXjl+TDdCzy3aLYuLXMgnsrcRo25zvZqLB5aKgmtYmhgtutBBFfer1wlTk/5KYDkjTHxarPjLUlL
wES3BJWKS8XXDNF6UdjwAWt5tkubgSw6hrxx7Nd07mHkV+g11TDsnNJ+ZGtV6TdWcWma6yTXhuGb
kbEvmRBrxnNbFZTQIY3AskgDY1FVWNKKlYrqaojRS+/pS3QrRn6Kxw7j+CuWtq2r5utQS/T1rM1f
o/04UJuV89lVvrPxFTmcFv3uCGUpDsG8lpi9oIhXyLXpZMFtil0F+SCajSq1z74pgYyz3cggRs93
ov8OjRn8PPpy9JRZuMLd55IL9tIW0WEkBJxNbuJTzjRrgTHvTRT8mVqiG0/4XZiiTMuJi3w6KbzY
vWphRdAWUTe+YRlq3e/I+NXszdw058w6oWQiE0/4jZXqKOvcN3Dkx1Z9SOdzbaZrlqUua7QjI7vU
+bsTv0w19yBec7FPB1j2GlzcONZkUyW1YEh51ytWhYN1KvLTO4WIPmtRtEKhNbNzqJVfg8jcFN+w
XWODuUNKXVTizRdLHESSXLqm3bBnyMsiuUTinVg1qOO4XQE/67bwwr73i/lo2jn/MIpcgCAScbcq
FaNFQFQsiXm6mcqHTH/QqW/UdTvvyIxlsL+YyUFyRgyt88td+AqXRbnFoRsxlbS2DIxMc932p6rz
MsZc4dUMl1VOkQ2dbf5U96VSDEZE8qxAd8BJQCrJB2DyRWJ8Cvpn1AT4KqVHeK1x6CrHToKisDc2
AcZzacp1g+8IdSA6oWgqFtcrZEUVZF7U5KthGh7KBnHjEHX7ZnqfTD+2LU9P9m18acaDDTCqR6dS
VXg0ZfJeZubWEYJP78stz7WS72wHlbd2oTKxRiqflB1b2nLGfRi1mSMtm1T6cyt2heuyTw/jFi1u
0aJrj9aLav5aWQ7XZe+icH6Oq5urdRm+FawO1aD5uFP9SW/BH5K1EgPIin14/4u6T9p0vnl4KabT
WP86M1jmbfms9t1DhBzTOQRH13ulD7GJKUtZh09hfH8qoovlRruKT1oPtBWqi2fU3bY1DkKdLBJR
KWHjsGFNXrJR2+aI2Zji7kmExRtGDQAABIEV+8uWsb4NEoKSewuoZJpzf+o/LctgXNQxHgjLNblY
zFNrOv+hI6nc8XR32mrqNPnVYBLJmT8UcUoyi6QKy/uW6Yrdh+MqEC1Lyira3mrs1nPBACKpcXcy
eerG5jmqC972JlRZDWeRsWK2un4OFc1+vuf2qb5Nf++HvdVtXY3BQegySzBduE0xgoligcKSokyv
1XwC7Uy0t6QuvLkhqQAevkJ7fne42sfwWiECWRgn3HoVxPXNbM+1jVliwg82jNlP3mB2npqAGrWD
7NeqF4ddvXXWUX4N7Zc09Ie60nbingVRZueS7CK7ENGm6C81g2M0tVlLFiFDMIFw7Ghci1hmRsta
VfY3y43IOYrHbTD8hFiUXUkDJ4OL21Mm5WIqT3kNpIa/vqfzZHGrhbdv0E7BvXsskUIM9T3VrDei
j5Si22Zp/G6E+HHzbHp02CVwZWq6ofRsTWZe/XlIAZ80XA3Lhnet7h4FcT1g+5H8mtqtHilLVV8K
p9uirqxLgp7KNLtK8rKom2ZQNbIFKdHZzADdN5kfYXLKMj8Ez4YKjSbohukckWq+oM4mPwD0VyrO
OZtnzxgCL26Wsmm+9LZc8y75fSP3HZ2TkSiehfropEjXVbDWmQzJ8WpOFGb2VTB19Ztgmj0nSymx
ScdSsv43uz9w0Yq1ZWvDfgDYqYLrYLLNUFTr8l5eMHWryg8sv92wEhFuNvZT2czI+VuxHlT6CohI
FKjU5BkVzkmF4YvpL7SEMGcb/3FQjyOlBJY3/IsySv05z7nH5+boDMrdE3lhulPET1W1wniLF/8c
IYZOdG/P8KLkB6j81WOo4xtjyLAKsyfRLYPpUSOTRdnyWmJpLd1VrXwMLWBNvOosb6w/4L5DFuOq
j02wk8PTpG37YJOEij9G5yB+SGFPXX/Ur2m1mobvPFu6+S1Clbc/Igtx6qVFRY3eJWfF8KKmS4cl
VMNBZ8Cp5MTT5PSzc0N/n53HjIm50O6QZ/QQOhQ2p4RDw+0vtuXn41HvX3LzKnr7pITWR8ndmYoj
NbCv9kekyUbtniu569xXg2K5ZA6e9kGxbFw7OIlu8PSGLy3C49HpmMBoVipWkwydc3Irwg4bKPsi
dcy9cTfVVpUg8hNZ3KvJOM+0hkq0ObLt0B/nmCNqzpgxZsapraGxjGLadIpAiSqaXeAUHAvdpK97
ACyvwnalZa+V+pXG07rCSzKVrLet55kAnD7iH7L2kxFstbje1mW1SRXcUqmy1jABCBJhsgd53wcz
LuX8LYUngvikFq3LiNnelZpK56FBTzPV3LqI/g1jvXJ4lwkb4HOdAsZG29DWhutc+4IqHhx4X1sU
RBN2vCr7IHfuQao00QWe4Fheeifn+J3WgoycMVu39snQT7qxFYyEUCBV5yGlVW+mg7C0hVVV9c50
ZODH0npDmyBwBJm7lkRIISxKvvFeM79CXWxiPF7JjKKdQOCjcsje4BU3FraOJ4uALDX+zATUq0Sa
mXRzzfi2NClqxbyrjeSQGc01MkF+lfRZCaN9AJthKeHRaiJjIUpMaG28cYXc6DOGCBLWxmLyidro
EQDzC9k/C6N+KWP8DMOyUB6CjsjoKbO88m4/SlCJLx2Pas/hatydynbCQVdVNnS3bRj8ne0j022k
+WIR0C1KfcQsEDXZoqvUN6UK3pUYWRhlyrZJO5DWt81lXadLDTDfbbZjtLIjyhU5/YZxvM9dCHaM
ClRQVsGQbrqTnfm6c7ulA8YmtXwZ2BcZRocWNsdSmVLc6/MUB25uuzutJtTpSXeIkXNggRIGuyhr
beXHeOJZ/m3hLmyUl1CvfRdloE0lwMYl5DcC646typ9ntN18+q5cMBAFSYbQl37CECWyB4epYQ1g
2kUgRVCBCwM9MEvzZWNWj0GRn+xUntmbvB0zcS67QzwQqtR1P4A0sbIRyilMLJ/IjTctkPsgs1Uv
kZgTqPKRId0FM6xDEsA4xSNA8X+Po9LuWVf/FEb1R+BdEuZz5rgDdpuF6n3OrxieF/fIxMuwwDP4
l8jEf4mj/nO5bpnEvaXqFgSfuZLKU9k+tsHLX/6A+y/6D3+AdQ+G/I8s1sqU6pQaurZX1aG8A6J6
fZh0GYMiWqhD2lRW710yYI21aouKXqK5/nShQFYyZwl98Jff418Cbv9cw5u0el73LnTOPB7v8bkp
fnYkwNXsw3fhU9KXVeqxaBzNM1AOMfMG9S8/2vm3j+CPCOS6NezZdrgZRpNgXbK77DBQMeSNS2Z5
0NLXhPWcaDfYa7Mu3ffGdtC2dncbW4IOGh4wpVq3Ll5F3CBR+1al+jJW3G9usUZueH8ZzOV8mvai
YvZgNhfdmjx9olJz+aOqRzm95hzDzc2otE0E/6G6mMzj0L7J4Zk7FPMTlkxP4DALypHVE90mtpRd
ajbg9SS/zx0VLcZ5HmwDL362sMMnNpI4NQlnFW/2Te2xVeabqqs3WtLucqnAIpksaaUq/E7pD/Rq
p/OfjSnOOwMV979/pf+yLVP8uUR1kFnTh7Iy9nJoFEjwtA0MEi1z5T0qVBzlEZOH70GHFjF7hzbT
1lVmrRYxPGabYjB0zPGrTtL78D4ttzapj2T05E2+bwew3CrR68voULHoRdA8Da4do8APGjM8FzAL
K1KEIJjO+Es70QR/eeGN+0PxT+/L/fn9j/elL5O0yHJ1ZrukfDj52S44F+to8em/NJukXahreBl1
8ap4+AUBgBe7YXHtfLFg4u6F69/Q+8JYdVABvJd/+5j/7dX5IzFWCkVvFCc0HkK93xC8pQKuKNUb
uflvtaMvStdg5houmUfelT1QXVDYKB6wXRk0G2RSIsmkLSXnrkOD66mnNxUp/p9x8xrRcGTEtFrn
Sp5dLd044OtdSJT8hHQ2kMqqWvoRdvc8fKnlc2rtx19ruv8AhxSyeZPlj7HxohD9WC5BdMKTKoni
ujMPR30QuLZee6DD3N5h4jW7JQznhf3TS+fKqH2Wz5O1Usn8SMhAPShUaZ3vUNciq/Oe7ML3VgNz
h3HCcbmcTYzkq3xgjr8mdfHx7hFl+Pw7OAA8+Ck91tWoB+OLXL3yPHQ3g8uGC5knPkv2KSrWXJ4Q
kseS8AJlB2Vai3ExkMzWLwICrnKGOozKhhfnFU3aMh4M7maK4K7foMfg4muGrU0YUpcc79FjmfE0
khAMG6d/NyVvNo19ACPBMrUZCGT4tEwga9mtomw+4rvk2pRSX6iqzdsbntM6xOhkvqS6eY7iQ1gA
+rinDKaSlIWYuVezbKdto5vAqVehH7vghw097XgyxmppVZ9zvscnhfz+UmMss9lWUnLqkA6F1Udj
PKdfE84JrbrWZtQRJy6uetmf6y7/1BPHd2nkNOqYLKdxJXyPwItpn1iuR3sU1cuR+AM6aMrShYg/
9YD96GO5kgjHbL4uw00W3Br1mNMdMIsoTUEgL3leOhEtsFqbJOUoNY5czDOSgwFPnPNbJcMaZBbW
cI4JZympfA02vxmvEw4HbGhx81xPuy7f62ATNQA3YGAV42WPYi4Fq/sVJNEFKh5Oc/As/deeGXGw
/Q9jhjOeO/OQZReibbRw69rk/kRL6t+B/e4N5roEu1/43ujRm5DyJck3ueq55XPSXspc97U+fFQo
ZrO+x8fNfrNceLLDLtMYcj0WyQKiu4Tr7LLi+t/fZ+NfQv/NP66jTtPjWCVf7WB3NplDDnVlsSqI
jgIG91hxzJCRUZRafigQPJYoDlNEUsF0Co3oPnNCm2qin7zLrmU6rU2wqwyBX7JRS7AXKYSdqetu
M9SMpHDbDHXJAIKAKidi17P9lxW8/5wq7Yg/qqJWqfPQiSLOuV9zqRxtTBrlASD8L1sFzH88gx3x
R/yvCfkWaoys+ct1iIzPtPlbNfTP5ZzzZ5J74DaFnTZFerD0RXGk6aD3I4Wgo5T/nZ5Mmg3LD17D
v2x++peP6c80d6UgWTCa+DsS2pqX+kl5RB26Z6YW/58/4I9HaRT1kJtkbhygj2ZYvaP9rj/BxM83
6/2/P63/UgA7f4axJ5WiCSPmR4S38Sv/Sn7N3+aiPNLRtNpafLUH7W8/6Z6v/b9vXuqx//fmzbTY
0Q1I88Pwy3Y27jmkRPjlR90kGtyrd/Kn+0tg8L/U29b9ufuPO74j1TVlI5T+ECQMuSOFS5RzGzKo
ICzwv39u4p+fYWH9EZ6bq/ciJVXGB2Qi3EoEAdYExIHGEldrhfFCQKxmYbqCdjnkMBxl8qBEXwHp
6Eowg5ONftYfZ0hl5SepmINHyTZsEJ9qZSXynUw4ZTWm0yUMfMPUMet9K3N9A3g3ursNqnwdIEHS
B5LzlzTiUaZfmnaVce8zt/O4U2vt0BBXZjQMa5PovcuPBQg5eR5uypWhfdTs6ezGlau8lPJLS9RL
PSM9xpnfSxhBjTRoN0YyUDp26b1U5qVn43ebHQE+xpJFDONHGRGdzk6GDvlmcneKC2tExf0w5F/j
/KzXyEYyO9YjJho6UZTaGNEsSkvH++9fwf88OP/7gRLW/UH7j6+Zu7gX7lRiCCDLC5Mjub9Kf4sa
piSw7j02CBteRNLuz6l2UcwTj+C6IncYimqQ9QJEcjTwrSdMzNPgMFTOr2Lijsnau5Xv9n84O7Pl
uJFra7+Kw/fwARKJ6cSxL2pgcSqyKIlqSjcISqIwzzOe/v9A+z9mgazCaUd0RLeaIhLIYece1l4r
Z++oJCXJArWIdfgPtK1Ar3Pj0w5DZ17UAH83yzVdAIVFLIwfEl1pVUWxf98p13W8V+zrNrl2TA1w
3pcYvEYMtDKuHvLhcgirQ0s5IXYo9OZNvYsp+60M338wAudn5hrrzP5VuTcuYFGV5rCk/kxFcZvX
/UPUdz90t72U/bDWYV/pY8jmhXcnx+99eqXXe2scF5xl7VRkNbsH1JqUi2FWFJHqna9AYUjX9ZMi
vUfp0ap07SYwCkN30C5EHB/bUzQ3jhcUl6MbAM+oN7WXm5+tMqruqUTSMJJkmQPPfppCEhNbG+B1
EQR5tmUczm+lUxTscnqjN1tJVUYV0zToN0pVUsUd3fQiGszPSoNjmIIKTK3eo1Xy3lBrcqAvSaFu
W6UCz9uRNmnIcmckTx01sJfMyyknYham9NJxVRE5GQxTHbUwgDtr9dl9htY6pNYA14qt02JoXxo6
2akN2MscQPiL8Tl/CNrn7lEhFqBo+KO7Y/VgBdqNNwqYKE48AHY8CrRNYOP5YZZwe1xa4TNJUVhs
xcr5o/4dxbeg2PnclxgFeLI33Gh/lGiF4Ar8xHdUgHUMK/MF3JJSbaPrCqYCWqgRvdsBVa9TmNhW
xXc6p0t1lRwgw7TlNqoeYEMZfQ8g4g05+3RBsOCVyv8DGyBnl4oYtCIbYY+6hRX+Qr+MrqmD3ALd
XPnIVSurLzZaY3JtXiPauvYvHFCXKwWxs/zCRPfJJK6LNu4Kz/KSRN70W5tkTZflBj6WtSQV9Kxv
6aLbxWvaGe/pm7iLdzi7t9Arg8bdUX28infNZXPjb+0LercWzt1JF3J2gZm255Zmxlch27ymx38n
duoDva8QTCMv3m3gadqaV0zzql/JDeSo65dvj94musAPuaGtvFi4SLUT0bKc3XLB2EQ95lugEEeZ
c0O7ynqaInMFPHcNk8AquPAfF87gx/6BLWfmvCQDEEXTWO5e+ZxeoYNwGH7C6L1Ot/9hIk7O7JlT
gzwpxWDdug6o9CK6swXwv7SPxMLKnQjl5cyC1Wpb2H3UWbeaMvVaNkjrFGEGIbty4cTFosbMCeug
z8xVqjsl/O4jSQzKq3nXbOTwyPUDzsG66ExkEqobG7faWfJ2ThhmfVJJeGMem6xrCzcGZd82cNZD
hakU1wmZXljsYGvpNrlA4iRd2AgnvLfXzM2bwXRKuTKOKdGRG9qN6rNOY7m5NHUn3DZ9Zlc9aeZD
JHXUeTzroS3oAYSN8fwGPpVa0me2yLISOzP9hhRomUGRFJWU8CPfMes1DRvwavfmaGxVi/7cHDjP
vdZTWg4MWK1QC/C3ieHjPCIgC6u2DklBU9RkLjLHW/Wj2gBIFrCQDKAvEceBi11VghuzEupVbPvq
TQNFxaav6ZdpaR2H3Sq1v0kBKSTSvi6otmB0rFs70SAUdV04t2LV+dXAaruO855egVhmECXAfXd+
Jk75DerMbKRm5xqN1JL98BCChkQI4CXJLwRVhAnWvwZ6ReX6/Fgndos6sxqW6+dNqjBUFvralZ2W
F2B39U0/QVnPj3DiTOszY0zxuByBZyKTUcEgBDU5FnENCcNKGAu32IkgzNZn8xWUhklfEkP4ehTs
SgCGkJn7xra1wOsZmqVuu96q9qLN3fvAL5vrOKExD17akI6wfNyEmOmF0P/EfL6qPr05ff6QUK23
zJ5dWOCmBtc2OLAhKBaW69RkziywYupmqPbecKsUe0QgRH9hOxDeLKmLYI8+8AZe79M3L1+1rsx6
HT2DIC5JtENhW+1boW7/o40gZlZXrYMkLoDy3po2xDdSdb5XsLqKqvsRt+HS0Tlh2sXM1NIh649i
VBlkwO9vQoDuSdZeh4kkQeTf2M54P+qDtYKofSMkGJrz33bCLopZpqGAEKcoXNHTsPfYJN+ycCGD
Mb32ByvyWlt4syK2RcG4LHiup11H6cT8B5BcozHU35rj5j9795ndNYO6KdJseneFcrp9EUTpwtE/
NSuzo19Cn2GVCU+eqN3q6HOnLghgnTgGYnbgGyRPE1fReHC8gRV50DaAoSH6Oz8hJ86wmNnEsuo8
TxE83bD8FQodroDLfiF3d2pBZwcYHFHvhdObO7SlqjQ3TY306SdbrsF5nn/9U5Mzc6L8xPXGNgZ9
IwW96TqVbhN2iJ8E2ueff8KbedVDerMng7QbPVh6s70Jmt1TR3elWZa4ki0MgMj32WxUbK8TAwDI
BFSl50c94Uq/KjK+GdWPwYaNMs32TdD8yCLdIE+vJ7sohgEiixraMqD9PT/UKYHOV3f+zVhm02Q0
B43hnlah6E59HBO6p9fKQ/+or5aSuCdW6TWUfjNGHgR2jlBquK/1jJAjLQJobgv7R2gBV81p8F8S
CT6x47TZ8Y77wNF0t4IpFtw9rUBx8NXqb5SBvrnqqfXzheTDibOuzc56kSixlEBS961qB48FC3/j
Opl7eX5JThzJ15v/zWz5Xug5Xl6Ge+ldtMGXsL1X84UTeerRs9NOsbtWXBmHewUa0cTqofTdFuXC
jXrqrMyOe2fhn2ots5J8hcg9pekLMjYN1sP1CJfskp09NcrsxBt62IIgneaeolu7K39RkQkRlHBX
PTwgL+eX4NSpUGf392BrdTvEjBJCw1VuwhbVBggeVjTrNcq1S3dDsWDBTnyPOm3lN6sdBXWEcjIj
gT0GvE8elQZfu9pCS1+iIrHwQScWXp3d2Q7CuG6UQT05OH+08bc4rmDo+Hl+sk49ezr1b76gTgzH
7YMkgV3h0NKQC3W3XwcL03PiRKvToG8eTo9YpQuQ73u5h0e+oQeOBPhBLbYyW7CAJw6zOjvMsm7a
tk0Zoam/QpVGC+HCq5+al9l5GNLczv1Ooati7CH//VnRVFovWKBTu2Z2ClKl7EIgOdE+FBtIMlRo
K+Cbm3oZNgUkfEsawB/PjeXMjoGM8yG1rTHaZ5C6KeJej6/O75mPbwT0R4+XFeyZLM2giWhETNgu
JB4tSVEAhKmRiq/nxzgRKlnObNPrGhkcOwyifeeFcI2baTvca0raAA7GHGk+2cnRm3ienSzcAtXr
ts6Y6pd4LD+i2lYuNa/tFmzjqYmcnRHHcP0mNfN4X/X3irxFBGlhk52Iny1ndkAqf4jtIk7ifQ7P
hEPdgNYBuutXzU/3qaLJFuWyJfjJqY+YnZR81BrfTop4H4JKL6yvdbVgQU7thrmLq6Xj6JtOtLdH
ZSfhkCnJlQeoAFhLd+rHHpXliOP91sSyVPKUERoFSYEacpaDq/yuS+hY9XBzfr+d+or5efcCIEkG
lfCQ/uxGfo5cAAxgL7JxSbf91ALMTn1kZoOp9T7lIpF8jasaiLHy7fzLn5gge3bS/VBXnHKM4v34
s/2i/ch/u0/0y55/9onXtmeHvdbrNqYJPN7Xg2lAEif+KKWykIM49d6zM17DIfNP+EED/ADNyK/m
hf9w/rVPPXp2ZnsVnGIRepwsNC8oW4KIFBIqmzE00YSDHtmNnf9whmaH2MoTs/FqZoj2HBS9Ghgl
zn/Dx9en9VqSfnt9Foi1QZPHjqmB99ykF+rBSW/y56V76NTzZyfXaSojtT32PKKf2hdq9JMKd0lL
8opy5/lPePWq3+cFLHt2dts8C3x1Qpg0xiq5q57zg/KJC0P/rq+9b/bl2t2CIT4/1omdak3//810
hYpqqrarRnslBaRmbR1dWXjyqa+wZjPld64Y4ukq9RUYcDIPpbbKIKqDWQ4UZKXSux2gTZEmJH47
euc2Sm3lW9usmru6yuQui+vsGkPpbs9/6omVs2azKs0qq/Vci/YFOrLg0568R2MCj63oMzg/wgkn
2noF4b6ZzUrt6FxHzHCf/qTXG7RhbK/iP8RP68F9IiQ4P8qpJZvZRKfILBVJhXhv+aRZyWJnZbnw
AScePdcE93O1A/PO+6sk2RMLSdPQXXjrj31Da67jrSb6UNL/w7kZ2WapQme/3uY9TJFdsTk/MaeG
mFnGTLWghxjbaN/C5kWfPJQeJhn9pTjs1ONn1jFp0gE9XfyOJKE8djMEu85fSLqcMLxzQe1E1Wsk
JXl09wBlN4I65aZ/Tj6fn5ZTDpM5O+N9ERiK3QG1QbOx/9IewLxMatD39ffqvv1e/VgYZtp/H1gt
c3be4yKA/iLiI9B3QztmmLQjVtCYabuAYhiizfrCLj1xkE1xbLP6wHXcANzqHuwBHFxGDdngrnNX
wc986QI/dZLNmWsziVdL2O7wDnzkbRFcoeMHU7+1ygvg1nD820vlw1NnbnaciyapkF1m2grECF3l
ssHon1+RExt23v0Qqlo/ugUJ/1aByg1ZZeVbBlHW+YefeO15S4PeKc3o0AF9W+cIS3ADutqn1yf/
18/+v72X7PDPLVP943/4888MWrXA8+vZH//xJUv453+m3/nfv3P8G//YBz/LrMp+1/O/dfRLPPhf
A2+e6+ejP9A9G9TDQ/NSDp9eqiauXwfgFae/+X/94V9eXp/yZchf/v7Xn1mT0p726cULsvSv//rR
1a+//3W6yf/r7eP/9bO754Rfuyhf0p/+X6aZSV+q4Hn+my/PVf33vyqaLv8GE4tJS5wu4a3V2Zvd
yz9/ZMi/Waqmq45QpaZqBjYqzcra59esv9mODZWQ7YBjNDVtqqNVWfP6M2H9zVFVzbId1dH5N6v5
/9/yaJ3+vW5/AWN7yIK0rv7+19d6yL8tgGFrhjCko2nCVFVdV+e1oDrstRoM/rDvgsa9KHL4vesu
bO7tFrq8qOzafdPXsCxrNd2xlj4Cfs5A6apRvOlKGyyckffojHDQVDp4AJJBKd2McXJdmPSc934A
b1NiKhtUyr5CwvlYDMFzB48ArLGN3KkGVOmKAh74zWL86zPfftbMFvBZpmUYGsp3lsnsweRwbHe6
wnMQC077PfV3+6pwWvV7TmtxVxLDvb6oCiWdVwX+QZrBcJ0XsCaef4XXAuPRzPIG0pKGYxP3mtYc
cmIGphPiw6iYpfbiyS6G9JBCYwELTaRsU7ukKRUyIdh5JRqtmhuiF9HasF6po5Y9hPD0kbU3B/o3
a6jBLpPIhC7Hsq30CV6S8KdNlf4+1KMGve+K2z9VjfCq1zuacCFgujKNSt6WJdV0eKacClpiWpnp
KapQINBE7CDCXiuhtY7sxVj/2Mow9WxJ09Klo0qElnVnbo4LkANaAVyS1Jv+KfZq2gstzaFtIpNV
8VuDVwyy4hiiBFMIifIeEjvXvaHd+6JwUK3GvURhIwm/0Q+ptwsmcJZumd6O88RxdAyh646pzt4u
BMHgxJ0m9qGhO89p7NNTYVWRi4zvIL/pUWcM26jUvfvQw+OJkTGHzkwQOMCg0WfIz9kxyiJd5C7k
yt7PmiWlYJeo0nKkOYcMVgHtjREFLy7+8HsdwVLQAsBZ2JOvsJ3jPWlB9iL4ftr0rHdI09Y1PJrn
CjQOUpVERtlBaSMVzq7hf46Kor62TX180XwBWcGomtDCxFDCJnmdfEniDOppM4P9kbmYODfUqXRr
SISdEG1Udno9tl9qWHDoM3WsEMBeGGx0baCLxodFO9EA4681w3kejFcwiD/QDV9pgfwsezv5biWw
0RjtiIh9kNDA5FY+vAJpueniwIigqajJJlZWx8CRWfxi40UbVYo4XZijWQw07RDMBqbXFIZDQcaZ
VupNYFCOnQCC0dOj02T1k4gQQaJYkBJ/VJquoCEeVBeu2V7QuJZTOhgb67PpF/BzVlZCC3j3BS2s
Mox/nTcnM4/w9bUMi91h2sK0TPEOElBVddTB1rRPc0TywF6LPcjOBGpSHXaBTh3XitJ1V2PWdl/H
EcqQITSsyyGOkqeFN9GPnMbXN+HaMIVpWI4pOe7HE6SN0gvTXFH3Sp8Vm9qNETuUo84ihRWSj06l
mxehl0GUoWXq8F3YJoDMrJoCuN7I8m1EgzDNtTB0bc6/2XFuywDjZgoLgj+ysY409HkUW+tx7dHb
1z5YUfqcC6bJNnyEmA16sqNeLGSHX+t1bw8Tw+mOzngcJp6hzoIMpbFLTxp2+5CI4olbQN2V5d4P
ywGy5TbahAV08n7U/FIbiU67+lQ4P+x0omzTkX/pywqAtgLz8Pk5mNsRXsqxhGY7GDfN4qQfL47S
G30pO1OFNUUvvsmexuckLNPL86O8u1+FauG4aKqE30K1MF2zYRRhRKi7aA+DSrajreJJnzjxb0ZX
tSEhCasVUeT3HEIp+rad4HuYdOlu4R2OfeVpuVlo2xFSo2sBB2uKOd4c1NGJB69KG9zF3oH3EAG4
i47G2a0lOBu+Zd+1jrW3KzO8tFwhVobTunvLju4SngsNkwO1jaq3MBNJd6kk8e60CtWGH9SwLZvl
cJx5VnEMSZ+AxY/RcYH1PKpRIA5skgyRBIXc+YEO2RkqAblfG5/gNocdET/ttsKP2i7M0nGIN80S
b8JesHEkHYOnHM+S9NK+J2iNH7REi3eGR45Q7yttY2/uWiMsV4kBeauR0DYPb4y6tEbTdXp8Ro5H
n50RKdJGF0gjPPRdAid1jsRyr0IaVyRp8egiRI0cfA49UxZqEGh3CESgQmKHjre0Yd/ZBviF2KiW
nHxnYc7D9j7SZJ/Cxvpg5QjquTjrdAumNQJrOjqYYZptPL9CWQV6lXUKhZ5Rf6tSNBxKs37s4G46
hE2g782xp+fFhzjhz64Sr6dNu9mQJvfy6356s5cbxUEIzwqDB90Dmdq7VvnQ6eOl0ZvejRZ23D2l
2tyFYe3cmG1jXGhevoQlno7L0VLxCkTKOh3mBBcEBMcbxQ7S0NezLnhQpXtXDIb6SXoDUiO65V5V
taah4oKYuV3AX33+4z9aGlOne063DFJWr7bmzbcL/jcqqi4DF7Cq6w3bw5/IeNHp82k78uKFvfAK
Snr3pVITuCHCpLl4FhwMcZjUsgxDSJhilDDcELpi0zWgekjMq6AGIpVX0C3SY09/jYleVznaZJDU
lB4hpVCue7X7XoSwzQ4oc2+NFuFPqXkQy4SZ3HS5O3yv/MTcGH391SzR1vVM3VvIPn04Z3ixto6T
zLkmWH1r+1p0jcYyaIIHQaJuq0Q6Kqlx+BRqdFBoiZQLt8o0I+9mzLQtrldET1RzNmN2r0LfO8bh
Q+FbX9wqand5AoGpOvo/stC5zRxUj85vive3K+UKVTVgfMBPt+Qc3GREwRj7qhM8QMeGcrIrntSy
cq+6icK/gSd3DKz6oozQ/LJhpMnu0Hyvb7O62ZUCalOxqhRm/vw7vZ90yadrhN/C5L+c6edvNiq1
nNZXMmyIVqFZITPrq0BIcaxhCR5ddGjPjzbr4cFyMwO2hotl4YVq+BjHw420+NfNUAcPaO7Cl0ZR
XeprxfAE9I79WP6SqXaABO1iVAJcLyhpIHfwFbtCl94fd22g0HIr4JjyBuPRhtP5memG8eH8W76+
xfHW4CRZOnsQ9nLTmSMAiQeSIgCi9SCIApDs0sbHuu3gYaI9r1inuQ5mS8YZnHeNHePx02mKcLLF
WdtoZqh/7oy2udOcOP5pe0VDzwpqe6iMmRPzZZXqaMYbxa1nKsNDGhvi6fzbv/ZizN5eN02bxSTd
YplTEubtklq2mxGCpN5DDH3aBPsqtjE0V5epA5t60KCCQ4RB13WDmqoHztcdOh2KjGF4Ml3NuRw6
ISdm8MuygHgfnme08LTaX+dqD3m9hV6FHXVwWnCx9VORq0LpIcCeOj1c2oAMIKpqEUElIn/xUprt
jPKTbabRZ9dw8o2UEYCJWPlMv1i9H0okBPSozy+7AhGKIjVp5qkdcSXiEDXFhsBoYW7enXnJwSN1
QnJIw8Gdu3hDpHpWPyqHIfcmmicYJFNjDBZKozNSjtddrhNnwcMI9TqO+ywgd7xKy7Q+mURxIH2T
Rm5NuoXxJuIu2pSN5q3yqKi3laKNn0NSWOuqCJr7LO+++G467oWws2v0p9FrlPmzsJLHJnKgDjDk
F3PoIQtOIFL0kq1aFd2uELW7cwU5J9myJCgwL9Uz3rnfQmK2phDehmpcN2ZfY6vNQAZUUw56FSmr
sRTxwRn98Of5pXnvfhMDaqYuDNsgwlDnxtFVcpJfqgm1WcDBclsLr9brCdoh6ZRVfR+6Pg00bppv
7ETdQ5iTLNw/s0aqadl4Az7QNHFYxDvwjVrbgsZNIzkUrfUlyHcTyzWdodaPUPpb0uPbyopuJnJ2
9BHLob/VCxof+2af+79hcpzk4RcSKK/ffHyUeSOoJnVb4kkZ83BsLGDD9NQ+OUyg2Il6HsE/+vIv
xlDG6y5Kkxs7C9QvLbTHGJ0q3aU19Ayq22YbFUjrFqbVdtNlY/hLqeB4GxIF8icPutlc80Icrmip
J/L9XpkuE6IXoWsqqVd9ZnusThZaJJNDK3RjO3QVLdEOHfjn98q7KImFIsNMOo5hkA6a3L43l1as
+mo9GHpysP0Whs0GwmX0TquNO9DUdX6o9/ejyRmeok7T0fnPOUyjDUyV/lFkYoMEXrcBPKLnJskq
sESI9oe6tOIffNq/x6OQOrsgBQQnZWsG0SGM7avAbrEBen1TRc6lj8JSrvv71M6vY53+TvQfAuWy
aNNdpw+I1cDa0l+c//rp6473H/n96RYhy2+TwBPHE+0ldV32Qxkf8gi1t9wg2QWv867LUKwVZoSP
GNjA+mt6okOlX4zzPhpeTnkI0h8Qx87TzUbZpnFh9OEhkHLcmVZZfnaHwtpbenftKyHtgYrQ951U
GvQlNMiNdeQz4UDybtO2ihAODNLheogAHXkqqYmUHopLJR+8vVOHwW2tuV/OT9f7cMNS8U7IIThS
JxM8W7wsN11dJ7d3qMaBzt7YphuzhdUilfCleXGK4pGl3Gd2tpQE/cB4krsgc+PoQK0kJZrjhbLi
tGN/uBOFWzRcdEnwqbXl+Ni24pdqe+MfteZAo16iVx46AR2ysZEsOE3vNy5vMO0UbXLtxNzrEEUv
TDIPMBlV1aeUTs5DWYl81dE4vjDL7/LdQjAUM8yJ5C7X5jCBIaRmnzcQqDl9dhlayNwodqSDNIMv
xkqqO3Bn5p2P0kKuULhB2tErQctQR7hrBlAgf3rNNdXGe8apIPaa93OIzjLHRkfnVh8dBS3QqLqz
YS14EPb4FMDJU5pp8lmFKnWhH+29pcWJIf8xOXroy5kzL8/UtaKwRBUeNNcwdvRuIfwmWmdz/uve
mz9Wc0ovkBYzdHOO788q6Y6RnvqHsOzbKyeE+Zb0Y74dTfm5glDu/Ggf7CEsuyTvSBqWDNP08zd2
XRZm1NUpvP5K4XyJ0xIa65G0KomEbiHR+T74I0yGNQ3/njIljtrxSKUour6K4vDQdtqvrB6QbnZF
+dWz45/xUKu/DKpf2z//cQyqMZuQHxjz/uasCBLRhUpw0ID+3Zp69dVzIEGOTfXl/EAfrBmJfuqs
Gul+k/Nx/G1+1rdjxd0M3Q1SlHlcm5dm0L80ostvBhUG+/PDfRAtTTlz9gYuCjM65/XRcvhcaPHS
7kc/tSD3QVHERmDjjqIXCQ/ECws7bC/9yBqhLs6gSaeE9QQP1qYMCusKGQJxWXrGOFF5Wh6qkwi+
NHn/W/f76FNY5HBljVGw0PL2wfpjqqZNhgvhsCrHcyT8wnZNibxXWVpw/7V5+KBk8ra2cDYnDmRE
CbPqP5koi+QMpTCSQrY9W5jBRYuubgpxb0TpblC967r6EjW/dUW84FBd1jCaxXQhyCRZqy2yf6EX
rKzsGiL+Cv3pyGgfgevSyINMiHQ1qFebBZvyflYwJmREDEohlhRzaqnEpfs15Po8iEw9NI3zqepU
/a4Q9q1Uy+RThxrEgnv13opNcSrHYQouyOjO3Ks8R6qZ3kbvQCIN2Q0ntbdxrDW781v0fepaHA0z
TzukePxdZlrewSwuBFqSkRNftwZ6vVSGnsx4fBrtGm5x5baU/Q/6zZaqOIsvMNtvxhB4etA63oHd
ga6abgIBdGBPzJDvzlGOAyitxM5T4l67UHgnDlIq56fgvVHALWG321NCBEzl7AU6t4hkq2dYn0KH
PjVkrKH5rXl0dSTVH+fHmjXZT4HUlOghctFNijbv6nrok4ZBIFTvoBfhJ1XDCYtzIF9DmsBrJPTs
Qg5h+ZvIxbuZktHfNBXxAUjD00tZYYojzQdRL6Rzi5ya+juscxRK01gxw1VuFy955ZJjb8biK/mF
DsHxwdshT+xaKyl7RHkdH21oN7byjUX6eRt4wlwnMPHsQ9t3LoQxRHfCjvMLt0WeUFegPq3zwX2q
B/iWbRZpwdR8tPacKLjCqS8KSXb22Na4etE4ES15hwaltmszGV9s6tUoLikXeiuaa8NqScCPAZkt
y8u21LO1x1zPFzLE731TiqyE1YTYzlRRnN2ttSpJ+JaafzDYhusujH47YwFLddlFt34LS6VWN7+S
uFZ/n98MH4yLAwEkCNlUncBwsjlv7nSYdUcvhav0AG0Q9No4+g9ZY3uf3EEcVJw4CIfN6jINa2uh
8+ODbCt1PNKNxG24FJR2j0fOlKYpCmoKB1VQuzNs+3ftJuEm0UWcrwsPQvc87txrJ1e+qn3tPAwC
am8NY3Qf1j4qjlUAPCiX96FtPZyfkw88WPKK2FdSoVJa+txpDJS0nHJEzn3oiOecXMg6/0OADngy
ydRT140+m3V025hEm52AnNCKXqpIQ0wy8sw/b4GnjAupTgFKwJxXHLOy8krTCJ37oIz6Z9Tc0QEE
Nb2wC6a5Pg4kKRxyteD8kPvW5rWgjI7hOhhd+z7Jmvs29vvbKnTKXdfSlLTwQR9cYoZDjdIghYuh
m5O/iXTUkejs3PuEdNs2ctoQyg0P2m/LbDeFjnxPnAttYdAPckcccGZPf/WU5XxF00IEZhn6zr2a
RKCcZCnBmGcmHJYy+BYNqHcmrenv4mbA/IapcDfd6D7oI9TmjiyQhapLC+n3Gn5UTbWatZ3b6u+q
kV8Xdt5k52cLAXKP3AwnUSNFOTNGY6cU7agm9r3XmcllBg3JOhrGcF2XovkDA/Kcanp+26Mffs1b
2Vd2oSK22/g/F95jGuf4PRwwBpJiCL4jpYDpvnpjFpxIUbQafaNDM6ZIVBtxfEUAGeKKld1moMC7
MQnWLoXpos4ydNsWP37TDv06V/oUEc9hK/rQuO0UODfrMQ4u+tzPoFzvlZs49pU/e3uSfcBbFHht
OiXweUJXM8iaZxgT+iDh9lD7ksx/HT46I8SF6GT+6S3McDrhrQD7hm86j6UjQgW3c3WPELoJQTGO
yUWv2MXGhm7ywvTTasOlGy/Yy3eu2DSoOdlpLm1EBWceAjrOhN02g3ZkYtbkpuNVWSfDwjX0Wps/
Wnh9aunghKoE7qo1J/khbjUzVc2d+6gKd6RJSGtDJ42yWYOySmDBkKhvEm/XNS9xewNVTx+p9237
KLKMOkt+oyD4BgXzzz7odlkRXhj5owvjvAxa/i0XXvYdbgrXhTON14vxMoEozcNEFJnHIsmU+5rC
wdZK2k/WWIa7KQ76AowuuoyDRtkMpYPyaWXAKIj0exq71K7UHjrLslGty8CxzauF0/POxumsxITP
IXSxTFJkx6eHiDzq+mHwDg3V9AuvdINLjyDpqmyhVvHN6FLmVIMJGZCBQz5r52icKtn5DdpJGWC2
2rYbFGiYtHoIXjyqkQ+gwcbd+deczvDRUkvuN0z+hJucEjbTjntzxiU99bXma+LTQGn+Ikl/ePVD
paOyHgddspCoeH+lElPhaHBAKX5JEkSzwaIxwlskjssV27wvM3lvBT0K2WGL2+jl1rUPI9PN5O/K
zA5vTF9DjS5RfyBWldAsrAQX5z/+fVhsEDxMdSYuIhCzcwiAPTYOLohwoEhGd7RvKqD8BH0kKQEP
fWrGLkAN1Plmg5JBI80ut1ZWCGWD1BFrWKDRURivOlZF9cUGEvQzLxSywapbl8VWbzx3NTj2b0DL
2lL70Ltl48VJIVKDwYvX3oWpMsrHUVNdeRgRnB/7SYxCZA8U6LguKACdn6aPBgO5SS4LJ2Qa8HjZ
wGN5Mi4NSVdINNyaRpqu3ZRqY21ydCrHFwvjvbNyfBzJF2kYIIgke+V4vDplAyZdw8elfr3KhRNv
rFZdsnIfjsIuhDGJnQhs73iUJDHzwkbX6SBs1OZaGGGRy9GXeJpes1RHBwwLQAaQa1SFaIrM0vEw
wKXDGJpbRI800d6qSt08ZpHXbZqqMz7ZeqqS9UyIMEJrVFY+afatFjajsbFEZiMuC272WSLwN64r
X4s+ZXgo3mr0B/e3VQ/Wk40M1eeuKVFN8lDvq1eT10ofCjkcQjm1S1dtX9qwW2fenRUl0SOgb4A+
QV9V5Sp0cxjj3VSP1+qQRe0KryS5QiC3X3kKf16D5MyfHb+9zFXSuGvHLRGTHD0BeXlhtpqyDttY
bCiQQP4aAMGMcpMToin1Nkd9+QJSDbDvuRfQht9asbtRuLa8hTP8bnNyUwks2ISd5Uac+8ZELaPf
5I56kEhxbytwwKs6ryRvFUcbnULDwuZ85QY8WlBw9ZCXTPBLnGV7fgfD7BC1Ncrb91qrXtvWN63V
v9eNjZ4qxGygMbzwurC/Z/7wqYsj1Exj7Ft8iVw28jVrEqZbgRq96Jq1YtFq8juWLxSFqRUL6sIB
dIfxRU1VOXCVTSwedGoUUejf0AuLhOUkbPhotwNaBab20JTORYZejRoje98t1MffBQPTV1L/s4Gq
kzic92c0OO8dgigj5PUtkb4oq9veK+Jfwdh+OW9dPhyJVol/FkYo7R4fkA5Wrtb25XjfhtbwB0Xu
GzZ1Sj96HW/Pj/Q+2uSjSCgT5NJ8AiB/ZshABGqu6SD/lhn9p6CSP6s4frBNgIBZW10GLYJAcqh/
B6W786G/i8P40HEpRxNDo00CX13iN3mPtZneiEsRP1JMDtcUmb+5fiMhAnVQfbQ0Kguaw0bIq0y0
/sqqJQypwOXybSl6ExUgzb4N24RaDUysCV0Leo9imqWRLWnN3L6z9FygTBaXCwX3d1bSJh9hgXNV
yYpOdf/jF8xUgj8rs7R7ZXTCK8Mu8ACj6rCwMO8SEIyCXzutDHUS+a6buXNqmjCEeo86grjQRIdo
+ODExhWyVtqq9l37W5M5Bz1zBGSLQb92R0Q+OhpUdmbgw+hb5421b333V+dPiKggQN1CRqjstYpM
FrbRKwLl2ALYVA5pN+FKBI88pwWIJhF76SvNvWVyC7ZOGOxQV0dqThshOVD7Kr52DGXYBx6MMjky
NTsieP/Qp6X/1fX08hA7UkURuzSxUmDptD6NkEsvnXKllQ36XXnlXI3/j7Oz2nFcy8LwE1kyw204
qVQ5BY03VtOxt5np6edzXXWcUqwe6cBIrTM73rjgB6wg1y0NdnxcLH/fNhamC5qf8kmZTtlMxrIZ
98Fk72hI96ZJ9StSK1zXgYJ4x8Lw/E1aD/U+dWJ81pQOOtBgiR1lBPXIPu+2QR3CIB1UcaL5+CcZ
RLNv8TF+Ra/B3kkieLYHBR9GK1fE966XHXyIswzb7qTfeq3xxKt9rrTQ2TdSssSoVD/YdJBSDJrZ
U/JJhHa96fKoFHKkYedhZiovm2PU/rOPkX3neyPA/0Le9NXwuVJC74nuu+UKXR8egA+KSzkWtqvh
Ln9uEkvsi6Cv9qPmZA91E0DpqPz+KQdf8jB4kfUHgU1tQ8Ffxi4mrw4O1deFjX2TQds0Egj++Qvk
D+WO6w9pTWQ0hyDo3NLo8B7vSETYvgg0pYr8h931q6iFl6zqoa13UY/i/MK5mi602U7VQeUruq4Q
k5LDX4+fFPQ4KjlpXSw1rM+KVIF7tnr71HdEpAQgw14JRfEJrbHqeyWRpTR9uakUD+uuxl5SU3tv
rc9+DcQsIFf4FEzA29llN/ia2jZ5jbciXb2jbBbgXO3RsM5mP7zgji2jVmfVYoPdl0apPax+JE3W
/FKaeHih4VC9abg5rxKCw8ewlJ3nIioy7PtS60lCSNINdCfawRDDWiiXkw296XBXo3G/NXFd3CXO
kPC8VgFd9UQvDbwta/P7YBXBa5rn+ZJoxU1YMqE1wcATnVNLu2n9ZppPybO0G1dTckTCkyp0wdyE
exDAyrosuiV9sds02Jl6zJQhJ8dL0Eja9VJ3AOxzRU1tV/Gkaof5+vidBAJjWyev3CYq5U1YKs2O
3d/u9X4s1mWst7+bwMp+gMIrt9yoKq5ckObu78Gbs0wBgQY4fWlwQLeZytBqoZ761C7zgiZnG2Xm
MVe7JYrx9AxdbS26JlOyTa+YNEWfY5o0JQ1lFZFe11HrxzZTcdNSuxNcRuXn/c/5eCAyRZ0EBZrs
7ESFSWDELbI8btI2ONRYRbZGQrfa55UaLqTmt9kpHwWYb+q2vxfJp6n9KzgwYYkNthrbaMsPye80
DbVnclD5m1kmlesgdXWOB/FVk3C06otsChAT59VH/nnljEn1XZIkzDuC3DwMyYDbUSmFX81Mag8d
STguV5QUYQIZzp/7M3Tzlr8ThGltqw4bnwvw+lcPTWyHWVvbrpwietbLSoX3s6ZOhMu2O0f24DxK
Rjp8GosoWHiZb0ouDD1BttkI1DM4CtdDt5kRkOhFDoajY7iVuxert+QN5uZUyTBxjAZvqfr00cda
HPWpyGNjaj+70krDF1oUSbbL6Yw2YythRo2n+RPL2lACS6LgbNNbqldm0C9VmG5TSz6XGjoMalA2
Mr/i+nP7MsQcOKtstxaD8iqnZbfSgqbejCWmSFHbKDtRec5usMs6X/m2PW6MWMFKS6v8negLwga/
aM+dUdKqKwb5O+whaDLCHIvVMDYJGWSBX0I5wohsolo+j4ZUrowQa08l5tUKvEEqN8gsm9sRIueh
rgPrnZHgb9kEWP4GQ7xrq3JwpbrHy0SRq3UVSnWLpWCZbtsEy71cOA4mTFEqDiVyNqdgHPFjGWEP
67Z39NIiP4Z+Wz+GTuStM7yjcc9W4WgkNu4dZiNrb/c377uK6PVFAid+QgqR9cNHMWZVgbAMFBE3
keZmkoYsk2jhMhZJ9YhPmYXvWa1G65qpfSCm/1TUsbIOa1NscgPkDbHiq6jVcIuQWwuPtQEn4CVd
9Wh5utjKiroEVri9i/itYBTAPlJYU+ZGWUprNhjGxXS/4kr54dnpVhvhdPujeLk/K7ePGU0IVLLl
qT3E/5zt8n4UObifWnOV8UKwCki1s6xDreZvg6kshEy37wUDTMBR3kzAavML1sr6LNBiQ3NBy2Es
XOEIlLS9tPnnL+JxZpEopQPBmQN9zF7V6SJImlsMWNzUbSNv4yT4Geho1loeyIP7w33wUWDZae1z
lYPAmSutFUrSFLZOn3KUOvqcVuPRUvO6ZmGdbiGGFGn5LocGCI+Trs7izSEru8YkP3Bl3/9uNAEA
+sHDWLeSa7x4zPxBDH24G/u43OKXqT+rQfR6/0vf44zZAaIlAkyECB5c01xUM+7rsVOKEXPmMYq2
WhJ3hzEV9qU2vGfgFMM3GHk8CUaZxZ+V3CzWJlX73oH53YSD9liqwRdhDFhU21HzUAxdv5Nq2cbn
O8p2Tu5VF19BBDsY9fboxSjitW31MMSIkPolPO1Kzdd2mzyEuNM/xQC2M4wYTWtVwmDelL4IMN9V
soWuzEfTrukmfQjeabLleZJcBkNROk6juyJpzNVoWf0ZY/AC2kSsur5lF19KyblQkeLGo1MArEGx
2m/3J/4m1SAagL9HqEUSDTt1dnEZgU9ROtE014acdGwMo1l70CsfsgTXyCStf9RGne5AK7tocWsL
ocoHN5FmqFPfjTwe4Mrsgsiw7MNVK9fcODDOalurMWpnymOjl0CS73/nB0eJzNsxwWjR/wLMef3o
KZYYBinMbDfrBvHTd9LvRRvIC7v4oxVlGYkjeWApTMxd3SQzlyVJYxRtMCHYxB22PQ6vHx3RqYVU
hWdLarN2VaXW3ki8P0UEb+f+h96GFgpFIfgUmg65w5lL80ShpNlIoWGb41tnVR+e1AEXR5Oq9Xoo
suTshDyJSd4uxFAfzC8khqneQzw9CcRcz+9YV0Kn2ui4WRIpu9zxla2f41J5/+M+HMVQQFqSrzhg
hK9HSZSkxYbBc1wJ4uklFvJZU/r4+f4gH+RE0MM43xM9f+qXzIJ1o/GdqulN281j7UKX0F8pEHhO
WpDn59zUixct04dH3Wo/h34vPxtBYuy8yqp2sZ52x8jy61Nj1AsP3O1BVSmpwgRGCsNA/206S39F
9YUy0DMCl+W2+vBdaqv6ISygD6KV3YbrUK6jtWZ20MNDEqATwtT2wlt0u694XR2G16DPM//TY//X
+KUt+0qkkFXoXj2curTLNlWN66IWPRfVppTwLaVouQRtmhb0+lmAI0BgNfVbEEmYv0xxIGR7KBTL
tcbsaxy1wM3Qs8i68IXW7Q9NatuFK+m9mDsbUSEXpvHqQG1ml11/Z9RGil+V0ugSmzX7oTTEPndG
McE3y0fF9HeWXSoPeiiyDVyFZGs3hrLpwDGsadwveUDfYk8mYAKROhQV4MxUoa9/jSzlHQkq13OD
6PtWDnmkVrYIk+8RnZWHKh1yt05t5bfs+BL6BcjZj9HG6XugRhDItc86snsr1RuTbaHLwSXXNEpJ
Gu/6Px9MFbI6v49AhYtvTvANRVLKhUpMqejCvJhO+hg3TbBwBN4LeLO1IZDkAp8eLfDPs7UBdNyE
Ct0y18+SMV4FQRWsQ1H3u2SoHwIssjdGPQ7btJHVnaM1r9WYY/OHg/B/CzfEB9uS51IGbkfviHBw
ljF60tAQxkqK2w0KBpLhmB1z3SABooQUtitHyvXvXjC0GzNton1cWcNFaMWxgT74rfJz+9HJEbIh
5ytJa4a0SI6+muBZ2Cxl1be3BqGFDMeMCjk10Xmsb9LwraRQMd1RlcY/foV+UtYqm9TDylyzDkEf
foqVavyeIX21sCXeiyfXq8XY1A/ps00N5zmyBhU3Leyc3nQdJ0RF2TrXhZavIgdFLek0jr/K5HfR
9r+yEJfvMjqmZnOyKUis0pE4DzqLYx/78NGqUfuzH0ITUYE6QHix/SM5xvH+gt4GIuxdxBaA0KLB
Rd3k+pgFQQY20A/0p8DW/0tbkT8lsZ9vHL0NFka6zYmm7AEG/BTuwLucxSGyH1ZSknfaU64M+g4H
TW3XxVa2rQBcbKfEfSEcuG1eMRbKVmBviDIdmAPXn4ZzIg2ROtaeys6zKfMn+l6KBZxeEZu/1NQx
TmaRBqtuiveNyOYfXrClJKK/xWYgffft0NqVbSHWWWguBQ03omPUeiCKU4tgg0yQodmjJnG7Z4NW
m67vPQEKyMt8mw3Br0D/KiXKRmDC1UbmQ5um58yI+zV6PAiz/6yN8dn0q4dKOpg2kkdvEqRjKe9x
gnwq1UdhP5stiNsgJhHXNqXTrScVqB4Ubl8d6mzfSouawB9EfnwJUbSlWSohw3tv4q/nkeR+TE3+
osAWfA5KI9pII+Kpddjkz75nR5sKrY6vjalUa4Sp8n2VSwsMm9s7iUwCmSwaBu+54mxnIQKmOn5o
qq7ZCeWcx9JzojnbptMfFdzxjrboPt0/NO+5wfyAs6sAPtNvQV9gFhL4Sm2WQe+TDRvJSTfKbUuj
IjCyTVRhUNm82KD9dQlIuix245CumwBopJkdkyL77E+y5+NLb+dr2TgF3jnTMWyQcnfot3UUrO1a
PcTauo9q5Inql/u//IOHhLmCN8U1ooKVdGYlsELOrDSINNUlre6fgiSLXvy2D10rr7CgTKYH3mr9
raFL8r6qdGPrCVVsqhEg+v1f8u5wOptDCjwcAw4oue/8SetVkdptgMtUoI7gDvSH0Ma0OFEvkUBC
P3pRwuekCTe2FByKoT5yiEAKDFvJKLbUjC5OsFMD6dLmn3vpBHLSKD+H0r5Enba1fwn5yUBWL79o
UfZm4itWOOmhs9TPIj2aOIq2tu9aYbXtvCevRVqtFv7KDwBC1NEvTzX2hTo+w6l/jdOCAl5NH2SU
rM9p4zxOygGkLksc/klfchbuaeTB75ouVFggG19fVmY2Jat5K7sl4ky6xLWPS5AZfZH6bt0Q+gjr
MoRvFPwqmo2pvNKE2yrnoP9v1L70mrL28XexXvsu2OU+rHmY1FkqHxtb+45En7my0vgZPQd3THd1
/SlDW0g2DvcX9IPkAXEJmBGkmFxtmjXbWujGICpXNqOrB8Z4DiQVyQOyxUuSe8lOjGq8D6use2wy
L9zLUukBRo+SYQWfutlIhhw/WG3cHAO/tZfICrfJEwAGIkluWiTAzLlJZtdG2pCDCHb7WpzCClsR
RLKNg2IjJT1qlkRxN6m/E4gOO4K49ledjmKH27O8cpzsLfOS/mtbVguXyEcXJ01fuLWgGGhczC2A
u1719DCG0kYspJwqXf1GeBscQ7r0z20SiL1pltJWK1UwalSaT1agLaks3r7+lD7wmpqYyEzNXF64
lZzQyDTwHb4WHRRkAsAIwNh6GINgKdC4pf1PZRaKeuQ0NuSAOWPE8IzMaWtvcCt7aE/IbZ1HvYhP
BrS1Rz9CIK/ooMmUqRx88wHT1qCAEjZsG4wPvMLJJg3xrl7lmmgenVZVfjhYpR3U0jef5WG0HjXh
LXml3bbVKSWwpcEucc2raPldH8pGiYRdFE7vNnJyglbRu6Km8b0KZJV6oDBWMTf0yuwt/bmSh+BB
FjTOPUf0p7qN/BP6iGKl2sHwVJVJ7ypJaD91BqbtuVWfyygotmRQe9+v0C9Ii+jS1NJP30SYZeGq
/SjyQu0C0SbwASAxZq9V0ow6+LVGewrLZINIgrcBxuO2OEqunVxfGOz2rBF1kSfTxwLyZM0DG6B7
dmAUhfbUS42yLiTN2hRV+ef+XXO7b2H90C7mTiHr4UG7XpgoHMIcKGrsenqQuoVdvQzCMR7HKP/n
3H8aiBYpdS2DR3NWp4P57rW6WsWu5UvpwSna32XsnMJOhOtOic4psf+qjJJ/lnECrm7QDIS8AlSW
3Xf9fW3mRU4oJ5krLMf/rI3GN3UI3lACB8zi2M0hCjJvd39Kb9dtGhIegAZrhnxg9gB5sLKReq8z
V/Jt84zsD17QxhI46jZSmxCA5K9kG/BFLfX6u+ROw9kLPyB3APqBt/RgU3PFNscyE3XVqyoOR3Eb
LYSHt5mgSZUVhRzoaiSDc8Ajjqa+J0Yrd9PB6PY8wRg/5HrzVIb2D6fUz7THFWrQ2nDOPEocC+fh
lhvAWv49/PTz/oqPhRVKYxhVuTvK5apNnj1sNEBlda2z1TBSpqj45iXtQQfunuHTZ7cU09AOKtPX
IqxplH0qiN2jej8W59aSVpTVv9t5eXHQyV43ykvgLOk1frQTyLdQc6NpD4Fq+vO/frAjp3hOYcBK
wRgF6dpzcFx0smhhXj7aCnRcyH94ArlcZycLtwUCrUDOkcGJfCz2AiYnSj8PNk5OQ9iUF2vUl+KA
D8ZEugj2ONe5zcfNlkItBrMaTSNxp/a+CfpVN6oXQ0o2Qhu2YeGtS7Sdm/Yn4hJPYf6aOPZL1kpr
Hu+T2iUXXQv2abd0Jm5vZ3AJE9qIrQmQb17Zxdt3aPJISd0w677UppVREZHN46gnqGoU+WJafDsJ
IPC4nQmH6MFwsV0vb66Wk3dB0rhxq6dfojj2d2Vhj5/FoAK5UgXc9FgPu6eoUr1jrTsvKQf6UyoK
oiELncHSA2O2ckxfe0nqVBzD3Bp/JI4RvN2/kD5IVSYAPRcv8RHiSXNLgkwYAMHKHIlzgpdDZane
ue40E0sVM/raO/XFS6tdmVHiWymSmX4qRqNYZ+QbC2/A7QKR2PJyEtGCSaMWeT1hoa34XVyBXpRL
1Ek1qZN2TeUU+yw36BYq2ZJS2229mfEIOqarkh71vDEF4hBjbChZrmj9CD2vIt8atY0hYqnvartX
zhl2oqtG9EuWU7d0kwmDQkMUDN7UQdFnZ1K1Rk2yW6txIyEbW5FW6r4dDJwKKxgeSd1Jz4HfQxnK
ayTSoPR+E/wpGAlhuCPQ+E2XOEtyOR/sVvJDgFCAotgE73nTX5dRpJW9nNC0cZNaNQ9Est7JMIp0
Q5cu+wbY1tm2cf/t/s67vQB5K8DETIVnA8ms2etbD35XZKJvKYSTktpKZK1HBc2z+6PcxjAgld5J
Isid0n+c/vyvLwsLQwrLuCxcxDIq8INJtbeVXH4eA0xi7w/10QdN/CHYuQAEWOProfI6Lgbb9nK3
F8QNHpgWakLluPDOvrckrjP6ifoLvILLlXmbK1jBByWdSWXvKazoQptDnB4JoM5pYphrtRLFNs+M
n/mg9w8tOnJ/nBpKu2aRYcclTs0NXYStFCfV2jTGHz2R0a5TPbGCQq+hJRCjUp2byXaQWv3X/em5
XQn2FWkJhGGwn9QMr6enNGtrAEDhPbVBQ50mgreXmWm170rKt/eH+iDpIwiZAkqZtefKny1FlSDp
CxymcKF6/KjJ8l5E2XrbLvL9XSJsrPe4uQ+aLNG8t8dJi7GuFjbeNMTfy6QpUx8NHwm0EygqzD+3
7hurTI26fqLeKe06W/hb4Qz259aOxaGLMnFojapy20A7Z23sL4mP3XR2NJScphsGkWPOlj5HYYlB
WCK3O+upQfP5obPV4igKf9d7k9SbHOL5yqkONH0kN4++icb0jlIL/a8m33jJpVZdR3ER7IZA/dp7
aXfIhNJs7y/T/NZBzBQ0HG23qZrBozwdqL/OpuP7cEYGXVxap/gddJ1BzcUuj7IRZa5WApjVRNp8
vT/mTf9tGpRCKjEqASf/mg3qp2ixwykPL4mm+6+d78AvMkIUZPDoe7B7uNfIqQYHSVPrdV9J6RkJ
9WQdmWNuwIPKlxKC+bP3/nPUCSo3RSdkW9dz0AAlAJJni0snOT9Dtf6aaMY+tjmRaZG1C3ty+rar
PTl9+1+DzY4gObOgXG+Ji94I+8FDhxukAFq596f49pMgLk6tXIJbgvKbl1VpfXXoW3FRayd5s2OP
HIRVXpd9bx4UMsqF0z6/WChzKAAXCWM4aSjzzK54lXqO8FK+qvONn6OhR0cjqvN1MEhLz+SHI039
G1JUXq75DZ/pEvlb04sL5iG2sUrR7lrFfauNK5LHcH1/Gm8u+vfvIuoF1Ts9KXM73S6CyckVD3tA
qde5Fu40e+peCSQEux6v0NFrXvII1BHlcJg41tbwh4OcjLs8iR6HcYBfQVE8JoEhsFkhq7LzNf+M
msxJ+NFC0D+PpqbfOhHO9QmQx3s+WwNk9CwvxHf9EuSDCgEktV9GLBm3eYsORSaLbpMNBuZ/eb+U
d360JjS6DKQcyWbpA14foDSyyzLtGFkkhr5SmlB7ELHnrXxZT/+RdDR9JJ3h6TtBovDEXw8ljeZg
lAIZrkBYybrDsWEtOV23sO63h3Q6pUDy2GZEifO2phdEUh22fnjJ4TXSLIgIw2AS7u7vro8OKU8D
6RlbCwGT6c//untNRA6hKHbigiPZU+x7rVtSkz0VUtc/CXTUjv/PcBNPF6ULjF1mDzLAHUxPcs4o
NA+ESM3/CDGLrSPZP9VY7bf3B7t9V5hB6uP0ybAcIBK7/jbkVtU87GWuub41Vn0Y/CnkAqmuJuz2
cWJfQnXJDPd2E2pILTCR7xVmUK/XI7ajmgeN3tEG101wxXFf7pD+bFatVnQLt+tNpYMADdcenWIH
F+wEs74eK2oNCFWpagDZ0HZq5e16qqCb3q6gI3f1SepqaWMH9k8je1V99dCLx1i/ZP2nILlUJZBD
/aSAYVYDyqHxuBNSr66xWP6E64KH3VC9s2MNJaklx+6bPJOfTX2PWuUk0wfAZ9r2f224Lhdm75Be
uhFGOasw0boNOuXErkFob6LCyL+EKAauzLo2nxS5bU+tgspLaDn1ws7/YK1IcqDlknoYhAKztTLK
ujTDCHFuvNWUh6k1f+glAacV8PbCWt0eZWtyEACmwOVEGjKr9iHjbxROIvVuGvgoNqEauOvlMv1y
f7vfHuXrUWYflPl5bpaeP1DGtMGmayoGDrayjzSaWp6f7++P9t4xvA4ieGt556CmW4glvMfefy2k
IiG8Y5fV4PqpspMq7y23VW8dVZNNPZ4Ap6L7JoX+uVHOaXgxu1NYvIjw8xC6hndW+1++7RrhRY3S
VTKsm6Jd5+YFmJwb5z+q6GdVnpLut1/761FGgGenqr/t8efYIGWPx4CzpeSyarxvHfLig3NysDJM
asS/v9b5xe/PwvnZORomBSWM60MohWtHedWMZ2l8k+Utma3UPdcOemHh3ij+c9pjp3xGNr+lHIn5
xsoK/pOcdWYkqzY8mJPO0M/U/9JJ0SoNf9FPjwIoLNUPS/xJ0/8SGPK2pxNmnIbqpKhfcufJbkBA
qZsUKWFcn1dWfMT3ZHV//m9yG4JlUGOTijF1ecoHs/OPGILoA3Ip0IMNLcrGUT4jw2/8qp3efyjU
wEcePlGO0CX0cwasb4Xu7qLJ/HuYPNsFpBUTWpDIHYXv6ZT9tQuSqLchc3mdW5c55gPyKcwPg1H/
wEKCQlEQ/6EJGG/G2Pil2OFaVn6EA5W+dNUAxCmw0tNOrRjPcfXV7n+Pyh9HOcQ2fA7pqdF/SCAr
sjF/jLKHvt6FmfVFz9RnI/lh9XSPUcZYU7ZbuBVuAxggwuSmNDt4cm+ovoYcBFZnxpqrCvjXWvAm
UTldC0g6Oz010gc0+1eaUxgLw960c7X3Nh140MkcDpDDLCRXihSJM6Mf3EZnkUKrKvb9iPhlbHj1
Xg9B5KE93Cpfhebt6ySNX6NGMx5FFueXKGv1x7ppvLUJNPafH2zKMtgFojcKpvkGGJlFkRHEoS+7
FYK0GeLVO71N7TU1s1UxAdHub+rbixKTF+4Syn6aMyFAr3eTbCe+PIiM0ZC83Q15k0KA7ZfAEDfN
USabV5qrf5LQRPB4dnQs6LmqkqvQ2hPp6HEj10egzKs4fm2ThD3YBrTSjLWvSP46xJl1GJWfoZf+
MrNcW6Vl9YrW6L6M4nXbw7nXRqv858hlYtbxqlO3IHGaZ4Mi5I/rAXmDyqi7Z5iw4kLsa65b23rx
MDV6pc2i/Xd/7m/fQ/5PmX7kTEEjA+2+nnt0NwqT8rjsqhLs7NoJql3rZ/1WM5fi5w/OGEx9HiuD
ZuJEcbkeaUz0MZB8oAsWkmcbXwBthPrbrLxgPPvBnsKa96szmk/3v++2EsKqE3eAJAJwDQhsej//
uqq0JANfFMSj28EQ/5wAVHyg/ZUhuq8MbkpR2w3SosP4hjxfl6RfWS2hXyWGfF1rPnAKcr19Cyv1
aMKCX8lx2eIb1UXf7//M26DV5k3lNqAeMmH7Z7GCwOEjHCoT/Q7NyyB3VcpzWlTmU66PYt0JI9xq
bbPUAf1g7SmEgEIGe01GM0cLpMi5lV6nsCJkzWOv2FS88YQADtAu7LIbnCBnD7Y5KEjoN6RQczHH
QRqAatkOuBU1NDdKK5uXuBw/xXk0grp0av3PUKHT5eTxM12AlYll5rfcMfq9jrbit7KP3jS/LXdt
rWn/HKXBTTHJ5/h5RDZzGpkaJ2VQ9Xnp0t7w0UcypFXe50s29R9tw6nb9/6+TOs824ZxkQOeMYrS
FdUIsigOhgcbEb+VUgChqzVJ34V9sZXVWuwIRsyNsDrkwNPSRS9C2wLMSndZI3+Dejau48mFZYj6
fuEevulNaJNMHfk7HUNmgtrc9Vmx6wYcttlkbt18FYh+nVSvLE96bHRf0xTYTOo7ECG9wTiPGPJc
ahxYtnKSB18buTt1yT+7T77/HvANVBboopHhX/8eq1aRCzfK3A2gpn3SjS5/Gu3wa9IL56tUhdZr
O4Ddl4R9lsogdm0zMH+oaIZiQth9CUVJ36SQ439/riZRH2CJ9EzI0efPVVNjgNNUdFVjP8jfRJUF
uzaNxu39G+H2UaQ1whOsksPiYjBPVBpw3HUB1N617CQ4N6NA+dcc7IXdP22760AOdNjEz6JZO0m9
zO6dOAbpIBdZARmfnAhCZbEtbGPcmFIA0L4P/7FJMi0oY1GPJnjUALNeL2hn2PnY52rm4jBWP8iN
TBDYWQu9xNtrjXuGRi+xy2THMj9qai37ZN9mjlCH70Mur56zXol/Oagw3l+ij84LpaepjcWzPUmf
XX+OqoyBFUtO5fKQIeTRKN5BtcK9GVbDPkMX4ndeqgdR18P3th/EGqhrs25ULUItWnsLrXRJo+wG
M8v8TncsRGHmGS7DLMTJa3AYId6ybhV0h0Y3VnaYKw6MgcaD0JxE8jpLOu014CBvMkfeynXnbEa5
ab5gvjixP3Uno2GfdSsnQLvGQYH3zH9rr6Kkbrdhhygub6PRfreTsFkhLzm8tbUjH6tMlGs5rstx
FWgCCF2caD/vT/YUHlztVDo6hCcTpJu+KYt7Pdd5048ofg6yK1dAWPRgFMgBZs6pUdAKSRJbHFsQ
mW+ZkoujkKVxoS53u9a0SJFMo1muT+S3eWHOjoPSGcNYceM+id482znk4dgfvFjbgbYE8d5W3h7J
r+9pHkZrI2vNjYWlgzpimTeMXbrQCLzZ5PycibVEqx07ghsnG18xaxpMieLSwI9PseoH5wEK4I8i
8ZZyzpubaBqKniPEO/YXEjjXM+81QT0YTqZQYcjGi2RY1bpX6ZPfX9+b8JBRbKxaqcvAloBNcj0K
9II4QOJedieC8DpW6+SgZUqH5tjQuxyt8rUwjHZbILq+8Ozd8ARoBlHYJYultgZVYF6+BjBetLZT
Vy6uzljLJVH1VcIpZNMnnfpQ1MpwsALjSyoDRgwzH/wkdn/u0AT262DhK0tDucU+xPdeYwTHD3mL
5W9WFt/BrV/I1OWVEjn1aXD6xJWCinec0sx/ejxxThBJVA850lk7rceatculXQ5KYhOnhvSN1om6
G/BtXdjKN7Emn0slFsIqf9MwmQXicSacFuNruo9FiTQqNayNNeL5GQ4KZgGa06BtZUVLhaPpar8+
v4w6tWmAE+IMdOOoaY12lLR65SLytwfZYVWfDaqAUt4Ck942xNaFHq3VbJ+Ub2jjrLruVEPIkNKv
fgg+PHn2q2ozXbO5rlPvfPY6RCPUfNJAO0ghflbOj7xTd1EdbuLsqQ4kXBB2SDgHDR0QJTnknoad
JWI7ol7berT1VaY/QPvwEd65Hxlrqc42QdvtQivcwcY7WHG3hYu7QREvAaIQlMh+psGh19NtFcab
KVCMo24d8595xjbqD7XuA/oEsgLG2N5qRrlLbTyx+bffyThB2zs9FhtPOoLg3seWso78nzK/ptf3
jaruK2/YJ9RJEJEq2yDkYYQef/+M3abAFDnokVnkllPteN6WTs1Kpl9Vyq7XjKtcGvHgxWgQ/Tbn
LGmD7w7M1r4nFtuoZlzCf0HiEefF4jSY1n+SVmTH2EitjUebYo1ntb+VYB1sqtLWHknfloSFb3Qv
QJQj/UW5iz3D1T8323Ai21OkWKXMZNTZIc1FcUapVaFw2EkP+ugrT4Eci1UArFvpbH0rl7W3rWJN
ecD++hswBze1aJNPgjLFeozCbudpTnrRknHp5b29I8EZ0Oan1EvngV7k9e1ljnqtVQN4qZyKwWZI
en83qFbxfH/9PhplIi7QsCHwpH19PYqTy0YLObCB7mdjJ5YhhmvKqLTdH+WDp45oBtQa8khTWWwe
FJZNGniyVjUXrJCsE92wbyp+CKsyUf/0Mpw+TU/wfmz31ObWUVkhYmOFIwbefiQemF9lIUa9bR6Q
nIISoK1M+gQ/exbVZElplL4U5ZfSSbW1lkWda6cod6fCN3aiCH7gU9xuO0B+6zQj9JLK1FqLqH69
Py+3sz9BOZgPai5Q0OfTYgi/D/F+SS+jY/1wdEyac1/OFp7Bm0F04PA4YCDlRJ/5plGSOpWP4Uco
uSPCm2c4iVQAqz5buI1vgqlpFKQN2fyQlEgArjdSKNimmjJIrqRn47aO23zbmFl7cHKwELYdhLtG
dOZRGmxrD0ZQWojQ3/UQrh4DfMsAh04S5ZRnqH1ej6+pY6qFRmc8GZ1AkB2L1pXS41hTZIG/IfPU
YWlRK1w5giq+PaCgJpLfg9NqKxHF2EkiV1ap0bBGFOdL2LaAiXypxWKxtNRL74TWwab1/BBVbbca
cH3f3t8INw8o2R+8LsS98J2ZtICvf33WJ0ld18b/ODuv5bjRNE3fykSdoxfeTEzPAVxm0iUpUvYE
IVcwP7wHrn4fsGp3lJkK5tYedESpKQrAbz/zGnEURaP4VJ9KOFUZBaOp37VKejDTQb62Jy+uT0Rn
uKs3PVmmjJk7fWarzy3DSJunwEnJ67E0eZwy5EOsudK/W6mWHuaK+rSyrsY9nhh4XUZmfejW1N4t
SDx6b4/ARfRJfZJNwMsQFdJDPqtmOOjsR3W61vAt0APGqkn72CAq/Ke0SPqV3X+5IWieqVjp0qwD
L3m+65LZ0CMhAVlopFKE1rhBlpBSvPKUi+iTUQOpCxNlm1VaK6fDO8BxWKgVZMfIGsowS/BCFUiY
hUidxx+aYko/iipKwpbW15UnX55uiIJhHorzFlzHLYs8fbSYp0gfzL4+DlNv+HMiD/e4MGR4EGZh
pc8ijOF2um2eVAcLn4MRwUYvK/Xx29tTenkkbAJHXLiAaCjEnyPGImvS6dd0xdEwwIogK9LvesPy
lGyZnupsWZBCp8lT6RMyy1GnXhmFyy1FUoVMPgDKV6GPs5h0UnGKWOWpOEKvSdwS0tROH4zRZwe+
y0ZhB6WSXfNVu6zJAYDg/LFlshpqLOcVaSRRV4S+bPWBi0sPCFDrgEivLvxe6PHnWJKLfSKvkPwr
ZE9dyj6JW80DkuyxKe7LWqhe1a81DUhN/mLUA5te1EK71XLZ+af7bWNXI4sBw5qmK9Dy0zWSreVo
1/MsP+iS+p5O+UjFSUe/JxqvXD8X8wBGgyQIiAtlWnjd2278pVouFWAm6ooHrdLRKorPFtaTZYX8
RNuKD1ERXesnb//eyUWwPY/Ow1aA2hT4zxb/2uplS7tffoB+2ruJNaeeGef5la+6OK62pyAbTa5D
+Znq6+lXlSKPEIyb5AdJKtDCxh/uoHJiu5TZ1ysVrsvgiWfp0Fle+WwcJGdHYz2nSlGsnfyQmOqz
toFrMXgRng4q6qc+zONu7OT7qFafU7NzVbD2jSva2NnFBR3TcrZ/vL2tX5Wqz0cYF4ENDUtzgdDx
9Nu1wW7T2WnkBzuuF780kyhADiS7USptcHM5cnaZnIj9GsnZn7WJO6YLLzn54qirhnB7XzgBplrd
ro2t3sV+vAwjWhU7086bPWqTP2YzT/ZAKKWdLIyfkRC137TqwjElabfGJIqHdK2Sr40ZLZ9a9Nv3
eaUat0Oqm8em7BWP8xwLVn1s7rjInBelHK467Gxn9+kI0MgEoEO8AYsND/nTEbCsKssGtYZhqAym
b07Qx6dReRKZ6jnVZPg80/S7qUW7T7Njr2ml5krAcNkvp6yAXxNRF+igrdx6+gqRaWVqXMIHUUvp
RjOku0GLu6Bprfm2QK/vpkvyr9M6ZreljI4gJpM13INMw29DFOldnjOgWrwqO9xpxz/NPtf9qGsx
ac6h4Gd1vG8JcnYZV3bQEP0EkzLLd51d1DdNqvWeLKG8760LrMp10cz7Mkp1164K6U7RlAbPxZKz
3kK3KS0f3159vzliEQehTr5p+iDcfn6eNLNUZ0MjYNksmhTqqNFHptYhtpEqDcdl2g93heS0fivW
fT6tz32T+7mG/a08dsahyOjDEgT20TP9T8enqHEc7Em7crpeHnq8JDwQ0ipiDC6C09mxY7BUrd1J
4MX15qZbEmQTc9hLmQ1OJW2z2e1GTb5y412efFRqaTpR8nK4+M7V97JamuuNk3Fs4nh9RjesvZeT
7FqLb1vbJ2t/IyBp4DI3TRBE0M7uVTScGz4CEQWZ9a8u+hRU8ySCfsoaQKVXfQguTz+KCoh0EUZR
3wfWsH31L/eHbXLSGvmiHDNRo/FddyY1kWHuPlWTLgVN1OJOoKUPS6eoh0xLDE9UaMer0tz5apbP
z0DfroV2F7O7vRKCXsQWHGw0VE5fqezQAbEW1HSQoPvE/wovL+rie1EBVYl1OX2/RNfE2C/m9vWR
oNoR8CHPedXQ/WUUMImezaWKlOOSGrHXI33qZ3M1/dMSMEpI9Cw3oVeaRBTFTz9MlpGuFjREj3qr
xKG95vanAfn2fSFV2vPb+/giOCQy4zF0ohhA2GJnOySrpwzpYaT05FYMD6m4HZwWM0DHkXIPgSFN
9mixByqK7zcQha88/BIlg9HXq4Ak1SDaLee4iFXYtZ2afXGckMDbIb8Y7YVhtRQkFAXyJhZXcjA1
8otsJ3UwdrmCU0E1BgVFcbeejMiLY3O5cqRfhu3bS23wC6jLxBbnvHVbjBIXe1IcU03vDhS1Zb+q
KmcnMEdxBU2jwyir7xJj9oScodyUin2k5tfKqpd4MF6D6sgmcUMaQSJxugg0YJWY/Ez5sWyU+0VO
43v0NrWAKBswk9JUfg6vw3cGWfhzicF3LsorwdXl/iKqIHUgeaCacGGVUayx4GoZ4YkP+rOuS/Gh
z1DOkpK699HzCnKtubalf/PVYLUAScPTkTHK0beA75cNliPZ2XdFlR+XumyRYq2dL20i4UjXC0qX
ky0D76BykFExY5F2TdDNDkWCtzfF5S4/fYmzuKKgRiTadsiPkkilsDGlLMirLH7/j58CwZ8eDw1a
iPjnELGidxRJFFlyVKcEnJ2sSP5UQmR6+ymvjNTTi4IyDC1DqNsIAVJzPR3RdJH1pl/K5Bg7k89l
7hbiQ66lPnylcDY+OepjZtz02gd9Kj0r012AtK6TD/4iYTc8PFjRgiZzileh7PbpV3UVD1p5Y+g/
h1jHNP5ZTd5HM84SAvjlMHl2B9SkyfdE5qFdTu8hQ93Z8fihbr9U+KQFbf0NxeN/Pl+QALkDwTZw
EZwzkyH+DPGQqvERX5Vbu5BU/CK6qxHPlrGcD6QNkBA5wY0ocB5vozM7E6E0yVEgXr+vjcXyIlh6
+8WpwkSy4gCbjtab7MzxLPB0+zJXFRfcRXdlRn+zOjfmFxhn8LMkc2e3Q4ewhzOgMXKcxkyjuYHh
oLxVSN9eN5ebH34Z62Y7AZCsPT8F68EZ49Qq42O5ti+TvDrPTWf1LxIHFU4oqUWKwwJ+948fSjgN
SoW4HvDWeUCfdICoEht5oVXu8sOKWcQt4HI8WKI5zIU0+kSi19xOLz+UlJiBJFXFUhuC++n+6PQ5
oSvclyirgBE0zMz4INtr79vlrPgso/g2bYp89/aHvlpxnC4mngo4CaAJiDmUKk6f6hT00ZqlLY+9
c1yryFMSPA6NHNWxwq1gGaxTOMDTLl9mcLjy9JJLZHN6EE2HOtrX1KpM8dAPB8RbXMt+GtMveuN4
5rLsxbJXNBxqoIDBzyqqUJsSN9OeleJeSx4shzJwbHRP5qqEiwxuvcvReezclGvVSYsw6otdh1zm
qPR+j2Sm1YmvBeDnYMnBzdqtlHpJj2PQ1E77t4dky5R+HRFKElTocJy1NuQNIMnTEbFW9rY8pdO7
ksth38h4ozUYQu6lStbozaGj0FujFRSDfu2IfI3aTh6N3i1gJIL2zdOBUsLpo22nSFYupfwdYpmq
2yNC+zzkxmOr9vEBDxdaaDFjHdlFFGgZ29scJn2f9aDJC3NBMmssVJx5zfSmAjTglaJwwoYj08LA
9XktsN6aow9vD9ZFvw95CTJ/e5MeZBVd2D3OcywSvTWlJ1LvPUIq9U0FXOpYJ3kXSLXR7qWh83ND
rn1pIoBZZtkOIl1SHjM7dfZzj8vxQEndXFQsx0dFe17ssfX7KhaPhZqpV5b7RaC3IXYg5WNQwglK
8+Nsk1WS0wzW2GpPkRKTKKh6F0ImqD6BMv8iRQNKZAgZeLIaVffxahtuYzqDhwJxFDZYVXncV5Qh
5lm/0q44P0qB7dHZ29LYjcVBpfh04kW1SpVTzepTVMVJkJlS5w9xEl2pHP32KdBksDiDh0+X9vQp
c50n5bRudhpLWodY8LHtmqY/vL0kXpVYfl3FFNkAXgHv1l4zh/N7YSyUXOlzyXjKFKcJzVZfvBq1
VzjR8lfUAW4moYlA2PmLuel0LN0QlGNWB8uM8K9j921QFbPYO6Wj3CC48rHFyccdkuckSRPkku33
mSHP/qiV1Q11dpPTgQwIdZXGU2MlCUrdau6cqDD2SVKXnrJKIqQ4a3i6XFiod/Yov+FV7ZWNrr/Y
wsw9XVhNkMl2fuXmutjODASjQEeBw5U49HUx/hJDpvW0Oj1WgU/EOoERovnuLd54SAPK/LezV90n
PjS/Y/2l/5k+R1eusG3JnM3ChrAHuLOVI8kSTycbseVeTdpefQLwuYfJqbeWb+o7hXTh7fm+IIy9
fiaoC0SpIKOD9D59Es6LdsHuV5/qO3tn7sTDHNYHJYRt7caB4sph4Wm7+sMYWE/GzrqR/XIX+4kr
hW+/x/n9ef4a6ulrzOYwpKPcqE8oBbsGcnC58UWrd61qgiq9ssbPdxKxMriWLfYiMkFO5OyTdW2r
piQors1KadxbdvyhKx3nSvb9+4eAnaasx8V8rn1LQNW0UV4Ank5xVKzSLA1AsaZXPmW74E/WCdok
QCDo9W/ydVw/p8NmTAlyrmtdHs0hxsEZvjWS0FW8sfMjH8GML7QGiscGzJwnifXa4rn8xg1L+Fc1
h7L2OWuP4vACF5WnN7IwYVAu1ZZhXTOvPHsKYK8NZYAH79Zep4SnnX5jkVP5KRCfOFLBLQZ3Bea7
z0mon95ega/SGL+M5V/PoQaODgi1MPb86XOsFnkMsH0FAo3gj/LeHnZTVT+ppfFDXg0FZUozXdxk
QTAKPl3kL5M53ht1WgcYKpl79Ao7v1GSyZVHJeWI7H1kBAF0TloS6nK+I/kLiyz1ZTyWPSe2XhRL
3GeycHyn6cNFo9ReOZJxJas5C4j++ip6Q/SxNnD2uYzCAns86ku+qnHip0Wn5NsyVwaEUBc1n9TV
Y7Qqa0W2/9mGfn2uTpeIU5yoihbt6WgugCEttMwpynSK8T4v8vSmHkjrer2I3byxPnb1NVvo3ywU
UCmglCmq8bnnqAWhc5lMTZofe0tP9tGy2lz5UKRe18n/+j7/Z/yzevxrRXT//V/8+XtVLzRwk/7s
j/99rH+Wz33782d//7X+r+1X/+9f/e/TP/Kbf//L/tf+68kfghIO6fI0/GyXdz87zIVen8k7bH/z
//WH//Hz9V95Weqf//7jezWU/favoTtW/vH3jw4//v0HC/qXzbD9+3//8OFrwe89j1/zb1/bHxe/
8vNr1//7D03713b/MaSojsMr3LDm08/tJ4r8LzJIztItu9vUBjl/yqrtk3//Ycv/eo2LgCKhzUsd
jKOrq4btR5b+L+5W+hzUJ4GboYXyx//59JPh/5/p+I9yKB6rtOy7f/9xegTi70nJd9N3oHuxHUbn
tC1JmgccumUlWKxuOiqVvSUzEg53NGNRD7tTmia2UYuKpYVjGBDynUSQY338ZcD+fqtf3+Ksk/HX
ayDGsNWcNtWmc+h6CSKrw62P12hT0G8RYaZzqKC0RO6YTtGXdMVnEwpfnX8aGhOI8tA6YFsyE7PF
/VA30ZED1tIPeG1amqcncXdjilYibVuaMeMXMaS71n053TDQCfEPp4UAOpj3Bjp9dntkoLKU0qy0
wE5GHMC1ctnh8tA/VKZc36LTYQCziZJ3Xd9ngTRk5qGQbeFmja7cxiPtyTaLGgtibARF9spwnpZJ
/no13o2eBGgWYurt1X+JvgaZoVMkRQuMSSlurcVEX3uJs4A0ewwhuTxla6odUMfq/JVqwj5djdbH
b7G5VhU6PT//fpGtWSGrxIO0CU9fRExNsygNiCN9deD66kVU/lxaKX80UEOAi2NTh4rWdcV9bImu
BGfb+P/PjfT3s0l66EpTRr7oS7dIJsLGt5gfU4MVNI8z1TJcCORQjPa8VY0NARm2GQb/nw//VksH
sohSFc33s/izG9pInuxaCyglagEkdadxJQ7dfYcie+b2U4EST2lPbovl+btpWBR3GebiyRKRU10Z
hbNq7jYMSCWRym9YIq6r8yDHXO3WILNWA7XGVilMLUS7/EzRsEap0NJW0Y5Gk+KmzdQF8q85519r
ZVU0D9eZ+OuVgbmcks2cg7OLwJwXO+8WTbpZrpHo4Jo3+pK4+tg1IRdgdB8PIkZ6hSLTZ5rXjhdP
df6Q6tHyfpTS5mU05DA3S4ih6rjUn8FrSXcz8rX+4mzi2msfXTmQLtft67lIQ4ZUbtNcPl23fZph
8ydPTiAB2tXcGfCYB5Wzvuvb+F7No/wByIH+vCy0h6+M0cXeJZMggMLRU90gU+cw1KpZo7FtupSe
kyxjjFwviVcNDsaOk1TLn9OiUz/ij7r+KZxk3s9Yxt/O+pyGwrb6K8ozrwXGky3EG2w+KqwhevwX
McGQxZk8L/EcNmmaA2duZpOtWnGs3YEBXt+V0M6XG5UT+rguVDHhaTQdCPd0th2/t5X1qcsbLb0t
G0kZPypwYKsyNqSwa1cQfWs1tGOoyYtyJxmg74JKLeZ+15WVlbu6BX3KE8sMo/3KCG+Td/pVqGRg
RgIsiYo8gh+nk5vlMBYhyI6hjobYfhymYa+UZe5NyZT6Y1NpoYbcNnJAavZ9HkdpbyvzeO2M3h5y
/hIUkKhFKNxM/MfpS3Akx6kJ4ClUzXpeXfx4qtwd5Uy5d3rrfVnk+u7tz/7NZHK5UgEhB8Boj/Tt
9Ina0M61sjhDOON481nW8HYWgB1eVDkvbb9J18Gru3q+a9aqvnNgStwsxpogb91bT2VV/IAZlH8Y
VyA1y6JmH+rKREhxNG4TZalyLym6Ym/IeTwi5VVUupdK1D9NTbK+v/0dZ2U3DrQtSMB6k6iKg4Rq
8dl3SJq+2AJwVt/RNvNbXe4Dsxq6T3THmttKGY195IAmS6W43tdrvPg0s6znqauJ4Ns6dDaPPCqp
5juday8wCHvdRmj2MRLa6NecoFfugzPi2Osb0/xRKWEDyiXh3Lb8r9exQ1q39O0U2sCO/9TUHPty
SHRHY8mXpyRK1L3KhsHBTS3eWdL03Skr506tuszv4sZMgzVbpDsbmdCXyjb7owq4yO8lrZDcOVqX
j2s1666+lvMxm/v36DyLw9hG9xJ1UvoEZNCujNnSA7Lc4koMdLmIt20Ea2uTMgA8fvZham83Nu56
I7AlebnrhDQEozZWRyK5BeVEoExvz/3l87Z+PLuXbBbLhfO0yBjoFWeRMYfqPJeftF76QdCxJY7t
9E2OU4y0/vHzNjVItGw2Pg/zdzpxbT0WIJGHCVdVQ3+PLLj4Ka2zdYuAZ+raU2NcOXDParTbSqEK
vvkjUaYlDTtnqlsiK+1YjpewbivU8jQrxqm8Kp5xPmhkbxnxvU64d5pBGgN9shQC4aE0hOtUsvI4
WH38ovW67PU9cnBvD8V5ovD6Zlt7BgEt+l3nu27qawfnUXpATq4JCApIo8RRUtKmNIeHubedoAAe
9rPvsXrQoAlfQQT87vFUnojk2P3s/bPDq2oKPVG7aglXWczvZalWvhiOspP0wu6Dvus1f5b6H3Zn
1DdJJllXPv6MYf/XvDA5zA69sQ1LfLoQbJsiAPoLU9jR3sQqanCMl1avGw9d0nXws7V7ccbSeuxj
65Amjn5oZWvESdCwhZfZ6B+6Qx1Jrpnl/S4dymtt7IvRgVZO8v6KBCPRPG+LmjmEgkJutNAkFNi3
eqYeq7jCLFptmk+ToX23p6J5l7CrwjLvrlonXoQsW0EQoIANepZU9TzeTbumWjWn00JY4ar0TqqG
6v0EYHJCR5Vd5edtZWLwMZt1H3TUtTMvjat2ryiJSNEQ6/p/HPrzQsirbrxDFKKgcZ5OVxyt+B2I
UuecmPTMHXupcCO56u9nSUyfLaW/G6RSP/zDHcJD2b0E/LCpWAxnFbBi1aN588cORdxpJHrOqPzZ
G6iaYF9i7fRxKr5b8Hf2KCHz/1WSWl8LbLZVeBJTbBov1AZU+u+Eruc9tDmZTDUZTTPsI/hmrujX
NfMwo8Ezhh5Tc9NWclYclnRoaATwV7A4GavpUeuVscOdoim3xRsV1ZW9e9YMYPfwXlshi5xom5ZX
V+tf7r+UDlevqIMVRqKhaLbmzWh4DlwA3J3kcU2QnjKq2VsYmNIvK7PQdunYdYY3pr15mEtKgl4/
qvayd5RqdcJSLGQP2ijJll+vifGcplOWgukf1mjXTWqBqlSC78y18d1m8HR8IWVQ+4DLD3fLOFeX
bqsiV2qlpx5CUzTab9WSHBJ4Q8khGZNFc6My1k0v0bo+8yIHzbOqKi3Zs4RuiGBBkLXfTWncHZWS
3/RqsH61ry1Lcw08c3keALWkp41CLRR6Skun69+qQLFiTGuF8Ik1X+SLcegH+SMuf869mi753ka8
6htY9N1iqmn49j64uKQJcAjQto7+Rl45l2fX2ySJRJpaoTNp0jvwkeOjmTjynVBIHuQ2aq5IR56J
eW7LC/YaPVhQC7DXnfN2DwWGzqR3b4WYkQ/fakmbdzk5ry9lunwXof5R0XY1Jlr2AHXtGGa+mDHM
VXMOIgsQ9kO1WsI34qS71Qqj3hVYB0hBmVMNKeiEfkosPEampSO+WmCUvj1aZ6DO17fnqgdqhboA
F//5xZokcibJQyqHJSv8QcNVGJy21t1WsRJ/KDYxpHyWksKL0qW/c1D69JR4wVZhri2qR1o2Ao4S
cXklZj1jh26vpXHlb5wIyt50ZrdZ/mXPtpRMqnrV1jBq4xxhdO49SMRqVL9PTT2qPs56IleHaVHq
xNPV0axABbTmXY8b0Q3Gz8aIca4U40M9ZO29s6hxFE6FtEy3U+MAY9LadDTuamBX/z8vjgQ8B61J
2QM1vdMXZyWopQmRM1Ts2UpcRAKnEkcz03ksLTP6XPYgsbxIyUvKh+D3AWgoyvRl6OA7blc1uH1D
GpXES7sSxjaYIms/RHNFrC1vEXenDMZTYuEudu3FL09vbitchYCibLHfuQbDVPdWsigKupEN+qpu
rCn9V0PYRyXX4qdSQa6tiG3pi9520lOsJt2LXeWYuMhz+ZD1bOwr6/I3r7OlpnDiwDjTQTqLuHpt
JOsg5g9Na1rCOEJ3YlBn8BWm0d1HnQmTp0usG7uanJtK6ueHXFmLe/7jYKlLfKV9fxmAbdA5dgd+
b4wQhJ3TWV1o/6hFNxPhpNUu16JFeGjjTO8kPYm2MoR6q8WiDfu+kdHoa4f3s5ihkevdGKz02b0u
a9fHStdyz+lAU749Vr85gTbZJdo89EPBgr9egL9sFrUsY6uVmzVso1HS7yvK165jRmn9KM1tUm3Y
icT6CH+v3xmqNMmhLS3a/AWTRAKgvABTHCYwNJV7yvXUkiPDrE04hra8bI3HpLhZ1VKr/Npq4B42
qJ5XYb6mhJkpWcu1of7NxG+EFqJJiiMcAGdDbdeAFDIxKmFZoh6fJmpLGmra4ZzFG1XO6NZ7TSWO
mMYYKJpsP2ptZu41J+p2IudivzK2l5cuF5kMNBMkMAzl8zK7yeyh/8o6TMxiPWR4uzyUPbPho3i3
unqvKUG/aJ1XYvgaRDNqeprcyY92MZdh0ozyvu+nBt1Ezgoyk9jRgyrRWugRQOm9NS0mGmraIL1Y
xqi6XZFkXxq1Cas467+l1ZxBdLfMD29/02/OfFLYTQ5R2XhZkKZOV3ObiUUSrblpcBrKMVEEDP82
bkOnzMXX0epg3ApMM1Q5XWhsRM7PNJ6+MRG1v0KgeNfL4hrF/revtLX2OeG2yth5jSKj+aQK+i0I
WQ/tXWt29V26wU8pK6++OirLzszz4RO4rPiBc2HxZ4I4V2oVM1j5FNCC5TUjru2EOQ23NkbVxi5C
AmjTgjodpbHTmhmmeBSib21+XJAih2FlVPfE9GOALqf0Xu+s4kqqdwbp2C4+Sr6b3y7YSxtMztnc
CCMbh8Imd0iaWN9R+FT3fZlbWP8V805JiuIWefbqE8yV7LbuZPPPSRNfE2NcMwx5jGpH67q9l3IH
douqlbeGitAcUtbCFauiw74EMb2rilEJpEwCX1nW0Us1qtkLF81dh/HoVWXG16LBr+MIpxmkGvcK
nbXNG+v8i/JW3a5EOaBF3zqeNq/m6ve0DV4yBzV5X8LLeHV7OhKxzyFc42kxqM5hLvpOc/WF7jha
HH0DNRhl4fpDqaL85KtltqzB3IHDf1hkPGVcWR7n9gtiUHMw0o7YoSfUdt6YqSh3iNJ8MUSyfIIY
b9J6KcUHeJCVi0Li6DW1gQO51Cg9RHknJ3rPtKas3YhtItye+HggdtOnR4GfHfXnxJogMib6/MUo
7Q6JVJEqVDVFlN9oXRdPWOCOCoijQhSebTbS6uvKLDl+2RoVAYGp5/kh0uXpwVJzqfUWjDOeGLpU
87KsFT/bIUUQXhLzQOY6YqRwOxLlID41QmPzC7WH4oaPFWqrRAjiiUJO+2eqqpPjLnycX0zLmvu0
ByYkPZV8DdKqax70ZMSMMa+7SvOqWepmkA1OOrqNZTSKl81STq6gLdLtEPXNpyjSa9OD1oRq1CpN
aPdVkezgwjpUXPbF0jqkGubQ7jujGQ8wbfsWBftMuGsUWyh1gPI7Ot0iyRAR6bEFYs0T009iu5H9
pCnkaDf1fa3sNKSF3zF4HIet2AYqEjFsE8MSva9UpvWjaEpoYu6V42+7Qc4WJMe5iuoELVSE+c7K
hnVjtmXCkR4USqqAuoc1IeHo4UKpSO+1tUAPFmGBOlS4xG/0SoNQ2ivKlXT9otbGA9St2LY1vkmb
zxErsg5r1SZjDLDi6w+5iOKbEnxdkNvpQzxM5UGLzWeIa2hfcTbfFnNr7BfLkXY0RZwg7kGd2kPa
/Xx7cM6zp7/eihjHRoEEoOKW2v0SStQNp3+zxlHQLsX0Mxdz7W12J48jEKVPRpxfk8S4iF044TZx
WMp6QCN56lmuWIsxKc0WVK/tgLLNpkjctPCNPtsjPiWp0bA3YuT+16EAiLvCYnRllEtIs5R0xt9V
MWhbZMn6wVza4h2A+ezZKOpu8mrLvAdxxBnRiNVynXGiqSN3ylXxBrDp5+uJwBBaBbEGBHbCry2E
+GXMHH02anXII9D/w2oGlW619qHJUbMCLd0PumsuSXIDnqzvdnKurc8N6y92rWGVnXAylOl+ju1u
2okJsVb0M0lqPRNzh89pl02Wi63goU9KoWFn3MlfYyGIu8cyFZD17RZtp1Su+w9tqd9KWEqh3mJN
RnLTdF1bIpRSJfNTgtdT6uI6ZlbuWlvlp8RcJw6+vqvLHcU7dPvjWk6zfTfFfRdU2RzlwTiM1XqI
7bzsH50oWlovK2zjZsuvHV+VW8UIwB9W40GsY/GtrtEdCbNcRSsxIpP4Zg1Nme/nLtOEbzotgWOu
t0Pnmqmy6jeY8yLRpNjtcrcKSmO+iJkvinbtDw6IvH+hCNN+S9rSZCbB45JOJYVS3JRrWS700mnr
+TZ+Kg+5rdVsBDkFlJGN6/RVl5dCDfU5ywqONFOZdoO5NZhAuoBFBK0Zz55J21YPchA+nScamC5u
jbVKivfGatTumKf2hJtJmpc3Vu7oyz22n4PmA+Ctd5M8RfeqytG+yGCgGGv1XVQ5BERLp7W4S0a5
/p0b0X40DGdANiRLC1+bS9THV3KIsJALbU9drHnWtb6U9lG1kkuglyIM16BQCw2uqGdPM0SXuAMc
kMxPhKx+tlPJeeyy2Mq8RKmEHHAVOWibl936UkpTOwUIPOSPUtWPLUH7ON7P5dS3HhRhbMMn3Jj2
+ZwZmRsBEm8D8NbmHHSSXKohP3Uc10goDLtDhlDEs9UW6QNxvpXczDB3dpbSxuVzKqlNEaxz3jUv
6AoN3SPs63LcNToXU7BUifRDZOSuh9jgzgyWtdPNwIzK5j3YeWcMnaYsJTQK1baD1dfns5uMOlWy
Pk3b26quscbLF3gh5PMiASBRdU4qu6npTM2jNqa54mnpUr53MqpLd7PNIPhWJOTWM+Rs2GF1DWsp
bXW739VZNo13SMco/FCIoaWqF2PclaEmiu7GWufv8FlOUaAo08U3CnwTHzulN7n57QHWozwraumz
GgV8s8GK70vg91kQoej2DrATBOtssKP5Tu20tX6W1tqc3Jy9OR3SFv6sq67TIu3m0rBHV7cHi/bY
DM3rbl2sqA/Y4AVfrdVzvltVAblbMcfRnyjoFz+FUSN6JU9yot/g2mbSTOHvN3tnzJ3ZU1Jp0Dw1
bZTBRSXS0APJrsXgTRRk1yNLr87cYtLxroGNjTSZ1CxWaNotQKpOsWvYo1HDoU7WQpI3OV8mUPim
VyjR7GN80t4xkR19djHMh0FIwBkjqALPKC4p1iMHyojGQK/MsT+uWytmogv6kk9qy+1lI+AWx4Ml
vFHh3ryvFUMU4BMJZUM4UdHqr0uiCW+J9QnSWNPVOTqAuWJ4qb44z0U36MpNWSzGc9+l0w+jHSqO
t2osHA/6r9aF6pQXyb6IdLpsCJNpndu0a/tZV+vc8GAolg3s0FopXUnJK6TuolhqCSodZTrIajYM
wTS16QcxDfbPCVjbB120ZeMZEubkaNQBC7ht8rLQ3aGYbCOIl7IkZB7GrvT0dJPN06wi+xZV8tQH
q1Z1H0zave0O8Ma0Us+T1tUfY0m3AYpaRRIoedyLx4QV03uIQ9T9k5XwoSFgFyLGWRVpF2TW/L8J
O48luXGtWz8RI+hBTmnSlZGq5DVhyBK0oAeJp79f9ui2+o+jQU8UXVWZJMzeay+zP4xx0/6oncjq
8iVWQQ3VITD+i70My037BRVf6xsHszreTPgk/Vp+tboGFo+7VpwTCit3sugGZ1ryMQjbyzSX6LLK
dmWrg2TjAFpui72kQRstL/a4Lh/MPBWkD26Y6T3FYz0P+QJe4H6Ivdn/zdPFER/53OHmM0XSx7u3
85jCRTOPGnOFX543zcDNhqyz3BPLYl8ty7T3nAA5ha9lEFtFhvmVds872WI43lMRYy7a7uWHdRo6
TEuZ2nnXsCz2q1XX5JU366jezeAATuKhAz6e9sqaVxZlEDan1nL0lpSx6ZpsFLhictTPbpuMB/dM
AJa2pPjpYbYIhrSIpJuiXWZeoIKsaayxxJ/VdmVSlGtkZyQXsYDlXPo3b3K7/mZRnaZB3E08+94M
y/lwO18n4WC77xuhZpQBVsVVvrY6nm5Krma59NSmVGzL+n6I2+GB8TPE3IY9mh9h7bxtZBd+3hah
9nNj28eKYHdG+O7NUuZz53rmzdIYHaKNEG5NupPPESt9E1op32WvmedVWmRLM0lqv1pNUKJGG2ZG
7SzFTYai09zRlftJkg0wYVMfV2QiDftc5Cpol1e9icKk6Jw0WRr83MShvzsid3ZviF6YHezqtDtD
/ItkFp5L5I5AlG5kD3OCRgg38lo6/BYM+YYrZjH7g9k2GNPR/fRCAlpyCy5UBC68xgmFme4qwLd4
Bfs+NJS6rNHjUZ5qrP3UaeGfvAsZqRtWX1Pt3CaX3LO817L9eAxeWz9ocO/jOkWiPdLG7TC800ym
b9XSUutELeEM1yI0sD+stZ3SeO39JRE81ucGcmGUis5zKX4osR4OoWjVtlqskmAKE9gYfYbOgwot
w+iznPf9cRgiZrOmndbTUEUHANkOwHwrmp2LsGcSQlVQAXh5BNy+QjtatjQMMPt537USc5mOsZl8
QGMafoe7Fg+MvN1FJpKEqhosopw6DCvH5Ztc/EYmwerx1+jyzRdhdQLh+hZPWxopMweZb/S8pJ5n
2iPZ9vF4rY/QLHlrrP3nugv7m3Dal5LdwucaV+dIOV0AmFav3c7hoJo1sdHDvUCRxnH4jnJD6WMC
5TxZtR1USVg21hNWJODlIt43i78RY3bUbDh0nnZfWWNSRa3IunEjracg1/K2iNWyLnXf8mxspys/
4PLLRQISt160P8vyaSZf/R7F3u0dKZIqrpJ6gdVyBZPZr0qV7vJq9n6wEmFG/5fo5e6cqPks+8VY
k1D4/hRhceo8ubz4MYOofGtmViolBdVRj5K1TOa5qGM6dVOqVI5LfONe9ZcMmmrXZztM2O3S273Y
Tpwa4ZxP7RYeKYaKlZuKDUjuUugDh5di9fyXcfT0hD1AY12WQI9rOnKQJ3uoNfB6O/gDrp5D5F9F
jxiNTzEh+0T/ZF3WKTLLN4BP+0mFs2UlB0PLNikjM6u3ZReuxdkeQslY0/EaO5kxH90Sb6iwLqT+
iU+VsnZzRle9AEDMswzOxeATuolOP6yvfMGweFVr7SJsHQrzNOpDyzd+tAUTtD7Hss8NMRa/AZ08
fUM0ZltopwYrJ6Ogc3Ox7AwouznuP/qk/YlLXzlhxx6tvG8NXceazhYcgmzZWzM9a+ugslSDX44X
IqKxqShGR6iMza5ErnB46PDi9Y7Ow2QzxKOmdDrxAc/wXmMQuoZ24vrt6L6NMdkoeC8l/P/Q2sWX
pvbL6O0wEDN5GoqGcygaarldqnENy894kdvlJdCozZe1c8cHTnBwGCHd/VlHXdzcPO0PsNsYEZpU
7KOuTw1un+TvlGbVj7XPRn30DDDHGz34VXuturIqcpdJw1s5jlQYcpgikuj2STHXriKpH2W8+vJh
rKSuoUPDbzqreQ0pMObKykYsrgQJ1V73ypKH0VJBiYVz5beCJgzZiDqRQdw+OC6NZrYF2KHmJLbo
R9cpaCK4gx3nqdT2VoC+eNG3RSoV5MVhq5910SLAqDHjIZ3JGcusrYHQLzZ2Sa+jN7rqIn3P8nIa
lsK5yF6Szc14pTSJanevTP1F80l2ESIqObraYBnbWPQhlSxv8E1j/GOHmkdojVzZuiPLFO8cbxsJ
9uwtK68YAefaOSrqnaUcf5X+xuBrby3tPddW6GFKYbrvOBLTle56IBm9WFQt097qxl/7RP12VVW7
qnMge0GjP+4b3rxKoYqxSAzpcIrbejBD/1jVKcLJIPHncfbTrSlm67XrF7PeGnPnxQadP72/7wad
jl2wLundTvwj88rxncOKrrIAX782IbsNgx8slnc7bUtascSOqnrGUsOvgrSePbyK1F5V+SJhBmrH
KX/rZsKSZMRnaGbc6Hm3pRVdmNv+MFQ3qyak7zSKNvAzP4IBEnJyuVkraK0e2c/r21L3UXRaOrv/
5tRzU52HyrfrB87e5UXTSoT5UnfBz7HXJMNktvHsd/Hmdw/VUvYXcO4+pT5xFANIz8YYNDD2M45b
yFO7dtpPpap19D5e4PplkRmYV8xYRbnYYqyz+h3ux4yf8OwU07myhrLN18g37zcsibYrE6XisSPe
K0xr15n8TEKDnU+OM9LPTmXVRnlYr2JLqthgWlyVrIeswKT42yqGMSBVeZribHf5Ga9x+dKdiAh+
K9C0/axWq/q4+t0WMkEe9nfgdvJ1GpX9g1XRNGTDEs+WYJ4ymCul/CKfy2Hsq2wKtvbn7Mj54h+i
9ZIjtKgPxCHVkflCz/sLZlfCzlxXLZCkO9nd7ZdHxz0jecBcrKGAE4/S9G70KPqRj6OOeYvTyo3B
DCbBTCQNXU0od42Ean7jER44pFwH9UblcTg4JALbvfpwuvbMbHj2KbZLMVpkc7lF95YqqHlEG26t
j1JY4SWmjnOfvGMVK9VzR1Kkpd3Fzcic33as2Vz9OtoVgAF5sHfXfq4W8YEpTz/lMWxEhBmlFS+5
V+4j+QjNEZz3eiUPyLbIU72wY+IvHjzQvIBOziVA0WKusdsEIOiuRXbPWMip/CBLHL1ity0HSsxO
3GR8TEdG8ELpp9Mx20VOee2omy+nSmQTDBKOJwZ5l0jsJgIWBgXCVnDzn2dllErrCmZSqmoPAwB/
juWDfUj7mya910Kzi5EqzCMiOe6iXT8FdKge77BUmTi6cg4SHtw2fI0PEP7WCTVslcHl1A/EQAhu
YBebOhuSYZhImdJXmS8d/VCI0Ey5r1anPUk8K4B9oVGGAvHLpsnuLskJS+D7VRP3YRNhUdmCPc8J
jtZjcx2OJm4fAuzxwcnjfgVxroriZZoLKzoVUgfXSYsJQV1RbF+lAWA4jUz8j2xlFDC+kSpu1XvE
4Vb87LUixl2AQg6wHQI212Skv+AMzG1FkUXZ0DP0zXq5knFQlu22JOsgiv5tREZIeJ3qvnCv4vDb
ObWOnjtldGZJCKC5n5lYfqqe8oOG+Ro1azDJJOxm++NOL3vki6b0yTdnGEhZrRtHJ/PQFN/qOuIc
3Dv6KWYOMO8zKyrqd1wyYXhh9uyuF5aVvSJfATZ7sILKI8Wg2MR3afUh+V1FUR/pNA57/cbZUXxk
nTHOj84BlU9bvBu2l2IoKsTTQb/3l5oo+LNolFeT2aPvTeK8tLfa7xuiNRmczOlknJ38llhP6a72
mXuwLaEOxJLVmg6OjFPdgx5kawT/haQZf/pkQon2kTMpmBLE2pwNKhhoXleYteihIclxNwX7umAn
YWC9Q6xZMu0qq3raxaYd6kUZjVcx0Q6/6Vu7+birpv7mbQ15eu5Yy/Li1mG0pS3hUON1m/FhSeSs
5WdmU0u6eOHGn4+j473p25LBAl33jnudXpngqbXI+10R/QNSJW9VPGxWVq3Sc9CJj0ORCKTlkszX
un5CqlM81GISwyPpRjTuxbgN/i3g4viyMDHFAF5q/3sM4lfmHWbdw5PvgYqc3KEqj1TatPiJbRpc
CQ/gyf0hjnffvAxNDC1d9OhU0hlE/rPuRD09sDA1B7IVbuKLN0/dZ+eQTCR79qj/prJqE6TFcqz6
6uA+89RIq4s+ovquYXqEcrq1fYObuaKU7VLyI8ACw7DcVt4AEA8GGwPal31W7a9N4CDIGRHVv2ns
VX8eCE4qnkmOYwbbK+193/rdnuC1O9GzjPm1CR/Njc4OIThAXqVsisRtA+sFCqA/nYGOqpwJdUHV
trfafnKMHR0ZL4VC3BOW99ID9jiUx2X8CzLc6ual7mr7Ug81w8FtEy1Zv8Exg1PwJOkM9UrBa9aY
/qnfHiYc1sG7BNkU+XrExXKKnWPUicU3IvdRNRUd98hUPWH0PWM+QKTuL5g25hq1q/MdcBAeS1tE
aNBs42QWDddB9sLcfz5M07i0TUdVvDVycL/U0x7KLITQOGT7OlsY0xfdstPhI+6g2LLm+Sbt2a+y
IZx/g3Vr8RJ7FRmtQaSt6dXjdgrzCX5If5qMiHYOycJrM0CJ2L/Zq3Hbe60b7Sl5tZ188nq9k/XS
4kieYdHLCuNd62tQcIFlQkUDBPPFUL7tdOvv5gNA43ZP8ulugxxtop5U9U57Ax3ZHB0Ihj0VH1jE
We55cqeoyUQVUWIeQWsBHg7bXmR+2dBG0tbIt+UgOhdXvcjgfgZ56AmxczXe7u6X80l6dq+fh3gS
07MtjiBI2vXY6GmcsVm+rVaDy/YR6emsJFTxdrCtr13oNwmMS12eKRH7BUhkGJ4gpx7xtYCXWlMy
WEdwire6VYQbtNPI1l9IHgS0EFEKumeC8wjfWrxB9owMZ8FjCOMEsR/hJ0DMoctHT3VgLVU3jhe+
cT2Q3Rm5c14gtCJyGCsK6x1u5La5La6zVhfk9GF8FfVWb1kZ2QUYRIXpzmM1b1NzCrTWR1JwopmH
radG9YZgo9TGwmOklOhW92wd6u5VY8Uoy98Mo7SvFJYLcKpxpzeassm56M4VMNidmCI8Bvucv44z
1Jln3Xq6ve2BGj77TS2+Qwd2ZYo/prTPYTs67wtvKl+2AkFGak/2TM8wNfXxgMpz6c9z6QXpNHGp
J6M9wN468DO3U6fr1+MxoNz7ZOyQu0mXXu1mc6Aixsuh4RtyrPlN5gOcfYnNGH0S/X7nyBdAUFlH
R3gAWc5H3lAOf1dNJ7/beFl9LbZ6Pi6RpQtIOGFX/QTjW6++Xh1xmuwCB0sVj6ZJZFyv79ALlRhN
+V1IoBxvBsxXuhHkiRJLXKBQe079MZiubu2IT2Njm59NNS3TdR7ucUBl09n1if08hOeyAiLPnG3x
9svYNFo8qPgOf4IMa/nk7O6mcsm3irArnexfoKx+8fnudRV+ZXh7FI+0j36XxLWzOqemb0gLHyAl
eXR6Yt9+hS5G75lblbGXOdqHuVqzEr23ZqQoSRuvAginmptJTAtF+0SSNQNA5sPNNxVL+EbBIfus
3X1xbgnw7AEivclL7tqQMw+DPzM6BT2+G0xgCdMQo1CoiwNP0p6X0z5LEWp1Mgylv2470oq3SIUq
7OzE1ogHask1C7lzcoyL76ZvAG06SLyxKMJLILfu5+DOgcwsf+iXn4daMBOXujvqxEzlZqfwpWjs
j76bG7yUrCZ+kiBXL0XfhANDMggfacwc5JM/jtXxSMTJigsPtVbGFcWNoIHa/O8dC/bjXDjrkOMT
3l7iGoH+rVoX5vteVboe2K6/ullTT3b7ew8MeUQafuZwCoI+NA91FUtpUgByv4CtNOkLtk7tmGl4
7z9pp+sjOxzX+s1tTEM1YBHUZhV0Rftdb1g9zwaVX80mjodLVWHq/dhPuC4wRAWxT0XbqDj1seFy
M9kf4+vc92zYrq8AUis5RFGuFpxqs7oq3Dpd5U6k1D41LOEi8rr1bFU8gMQpNo0sFrq0IGFu9G5W
V8b8AjvEs5QDe8qCo/a8c93ZEE9taJMiqxXzbzKP2V2f9WSkS8tZesUHBnDqDXSRJUjkOi2YV24D
jpUdhO4KG4gmfoNuLCwSU4auleqlnNacf5iTGtnwjwgtU5xIs/uXxhmtT3rk4EqGzjQab8W9KOi7
XA41wGUygTWUjtdSMnTGJYLEGavVAaYZZeeF6Tp75XO1dFN92o550WeeEtfNUTh9zGWA2I4NRr4v
GHc5zNdi2zeCkPwDpHMOG4gumtw5uL/+EYYZ4CF+g84GJz5TDILXzIQT4Nzm7GOXTni402pMnXpB
7uh0J4+sF/Ftd8L5/cjR93lymrXKkRCOLhOjxXuSbqDmtI128/GQY+TcIATLhpnChhU9G8i2cm8Q
cr5G6yBxSB+ayLkEeDv/AGfgWZEfdt9OS7N1WetirnPuujY6z5LRHMlgUxufF4jM9FOqKkVSzsX+
ce6E+lHM+H0kG1NLkXqFKC4agvGU9nR5JcNrMdWZpyP/YRsHwyjWAjBLSqTZFHJiluGZ3b76D1Sr
CO3mLQh/0QqNe7pEhwroOFod3VBgwSEpFCbVFKuTApSuS7gwu7PWOWOl6I6Lug4h1Cz5FPomByXW
nrAMQJmnJxvytp0P2iklJepwnGRb4G2287+8dJ2ztalQbSOvWrXkCYlqk49BFU+/9sbvRmy/Wqu9
Ubm14Bbo8U8NJ/F6Ik4xwhhsA8ABWmOOmkmjdf9GChuikuJ7hmcBh9UnkZ0hIEOEanpkfghQ2B+F
+7suG4/PI9o9eNdOXkFsZLjAXyCbxVycCn9W3Ls9AOx0so7CzkKaVtIzjggkxrknHUuFbUE+rjtP
vNuD4jbvg13m8xjaX6t+GwL45Hrf/sZd+1OIg1Up7Ii7/AMbFsSe0b+JEGWDr1XsrHGuCkClGVAl
W7ZgvdlWtSEgVOXP0i52RtUOjoggH85pVyHt9mo8QoiiIpHauLfVmPDSqKlN+22RHwb2LAV8WX5x
7DbI/Vnhj9cV7fzhfzNf7h/uX6wgfCiw4Yxd7F7hpPyZR9l2RxtujEtOCv1n0rpudZVCxMx1Nu/a
zi1TlF7sAKdM7/7CSPrHBefff9u/Uy1xM2I8LP6TwsaUyhBbpcxpC9z5zYoDYVIs+EslPW6oWANx
Y+3Qwxl/10RJRbrIphDbuXMntOedUDfg4VC5XThfpqG3A6juEdg+XTYcOT03PscORXb1wEVXvsy6
0wQUuto8O4RZ1Qn1qsapyxlgMO9OsRYMNMKupNADo8v9diCcVW4F+ey44RHlbZjSBPlU7N3wXLaH
/FQF/l2kjeHddbc2+OHHuOgPFepsrPDM8tODz5SC6PafYMGub5l0TLkd1TtusnILIJ/Miwj7BG7p
MtCl8ah5SWH1Qolixm+SYJ4osxfGcAkyhvqb2Y2rjoRimwAxUGek4bMfWCKVgWp+dqaHoO4cnv12
3Qp4L8xv6+1VltNmzo4P74oTulBfgz1CcjwrbX2FugK93C6lv4Jl+4SP2WxsEG2vKZxTt43jlzrE
1OJvlPv/EId41bC/YLuGKNfAjv+9X3zAXuB3gb6ztZYTZyxZjOiRri6PP/fwjs+0MNv3KW6+bOFY
/fKLTpz60jyRtMG8ufO3N7riM//vjfAfLi6mV26AbRk2SniLQML/98eSYCYu2OF+goUyPHOZ2R9j
WS9nH3eWd4rZ/XlkNSQgDFOZbGvhfQxCXaTYU8+p68qtSVzdeX/hy/3JxuVDsTV4Rq6Ai4O3yL8/
1OIO42qj0j9Z7VDeplgRKlesY32VHIqJpum8BlBu/iZD+JP+7ePAgIoDehpyWCzd/uAKhmKhcPKZ
Zs0DqHY1zVSejT89Q6aHT4LgmREa3fM7a8QjafS3T/ya/k0b9eZShsI+TZYTvw0ae87N1FAr/e9X
9X99Ovw9OGtJduGF/bGAHNjQDWNQ58QJ+0Y3/YyLJ7lFT4PbrttfmPD/fNV/H1LIcOC5ITJgZUD5
+PcbkEyZpbeWHNrW4n9f59Evkd8ec75sdvXTPajVxkq5eeUPx1OvbCDxdhCMp4u/xef+92vf85LQ
e0KbtDFH/0NjsxCBhKOl3E9FpZfXhtYduKmK4zQaTf3zfz/i/14LkQsTEr9KAq0iKJv//taAkyv0
CmlOnhhozAX8UNwyCbRMFPEzHDyN/LxGdPwrxcBf/vZ/yJhQ9LHM/IcZiXRf/PF65z0qGDux5onU
kK9kMNtZ5G6dl2AANucOTnvyLwvKdfk6/3rJiOmBtF00V8ge7D+32UDjYkWVW+Qo9OCuRDgcSQ4l
W+WLhysoFKx1u65laG+w/5pRpUvvqDMAFi0+LZF97SOfikSb3lm/21bTzKljGQDKhkKA9cIQwMsL
qsSsaFuavcpfpvkWmG3ERcEoBiv/+/U5fz5DvOQchhJRcPegYdH8QWhdmp1VNEoaeLjO3+l3TJ/0
yBbfc/z3D2MZ6C9jNEKz7A7OtE7IHspYDJox3RWyXL9BsnpEjc1jaT+tq+V93UVZ/8Vv8P/6kPfC
A8Ei/0H2/vci46rfu44593lVSuDK21br8cFWlqhSe9md+Yb6bV2+/eXR/Fmu8WhYovhGQuTGlPVP
mSb8JXvysfw5D2odryA/A5WZH7xSoxW5YWL+5IXFdpkOpifESN4bRk1M2YVp9N/0fv+ok///dYeb
Nk5WnC933Sj6nz+2WYnfvrKZP50Lx4Zfp6AHPqh5dp+CpjTicQjdrnow9HzNMzuicM5I8Gpxneid
EBMLphgJadegCkgZ4+0RxitDDEhkk/OwDfjOpUc78y/2NHOMW80cPDNgac0p9KJ5vGqX4yzBANaW
F3ceise4gsGRhGYGNh52t5qeOlgO4tb4nHO32mnc4jEgv7zJZg2+kxhfY5BQgcy5zBk8q0xoQI2i
oKXHeoR9P38O8JI5vpSmJohMTT2A7j4f5mHYqjh88PzJ957dBSZTFdR2+Fiy1PBHXSWCPGWtNMbw
ccMPApF3kem4C/RbuG1yT4EvkUZMKGHPf1kefx4FIdctdsxEdrFIOPH/OGWPdunBG3f7jPLALjAZ
iIcqAfdEZ1ba4h50PyL+S8fAjjaUT5IMGN20EfaIRbW2DzZW6ZB+Rnva/lIK/Hn83026PYEP090L
Av78H/UJOk8b97XyOJsWS9llKQeUqQ27tbxLVf+iR+Mi/eNIxH0DMQoOI7Q21B/ij3tPHbXVzeFS
nqGuifHOAHPUm0KNze/Os4Yj91BFwOWqoYe9rPGsP8ZrVEW3FYCQ0NUNRcq5WcvA/lpGK/32Tsiq
9wL+Jp/jDl5dWsbl5j80kJKcL8rq2/39KKuxzUfK5D0fhnmy8yBixpEF2qbcnw/MkJ4KBd6OkuWf
B65wAXs2dlFu6crTr3Ox67I9F4223JIfCxrn40rE5XGZZ781H4QD/zvRI87IiY+jiXOJm7g/+xaa
tuw+H/0cO0X0a1EFKErpCJzsSlA5Crt+Oawco7buq9uVztl2wiK8tc4BDReVVmFj2I1wCaU9libU
/t78Bg73FDA/p7Y6MxHrZDbLYw2ZR5XrnK+etRUfZqb25xDcvU2Do1M/ds/e+hMkpCmCmDyM7+PJ
RZEyjtb6e1CYCQ8m1u0P7g4Qny721u4zYxp3TBdZOe+PvaqLlHLImz4NTVBeS9qn7uqTOffqqYHU
GmYjqrh6oth/epysHPEKjXzqNev6PvL6WF8100MvY0w9f75fWXEyQjGVaVBrZ0qUL6M2ISbL++20
Lh7JqlqOXz00ynde20ziZ9NE8NEtOYb9mKxF0dRIu3VZJtXskDjksFgeDwDJJu1nvYf4tyMuzeHb
kEo42MV68kXXM1+ddnBFhj90MXB/Vit1o8rGPq3pGsIvPTUqPkVge1ymPHEELFFdnkMaVpPaztp/
iXZw4ER0mwueFQ7FVy5Io+5lm7Tqs9pFkLs13JsL6aeH+xH1LJJj1yzbzXem6io2y0Q5xL4IITXj
Os4zEqkiYr7Wucuw6Z9/7fXG3LFzSvrIETsHK4EBx9wB5tqiH0YuIHnaS2y3Eov+V13AJUT/INeh
fNCYJ443MHaBIqsSck+UJ6vvS93XA1pjjQmc41RdlzaTo5hebEaYlDOb1yD7gDzpYzt6N2N8Wb51
K9jv4DpB22SWp2sc0LvgGFIvnLt3NlznIHH6vXqItsZHPzCGwS9TuwD9SFOiIdWqON50/HidKY7V
6A0YOUyY0lhvdyWmb3T/YXxHpg5WQDd/9xsTuCfKKHodgeQ8HXx/Jy3H7wbBgFhueB5tTpy6fUf5
pGXhlnk9edUtdBqnwT50g29ndf37OKyPaw+P4CekkvEaNlHFWNhtGv80eBimXHuPN4iDCTFhCUKZ
CDN3+liT1r46ooRJofdYuUHMLb31MIGXYB6g6iCQpfjGXOG2WaP8CBy7Tk/lMuyvttMKTC27wXmE
02lN2bGIsX8EuMQwUhghilftGhk/1NtMECfUFhZpNBn3S+/YIGpzhYIwAVDjcffwFhGVYee+ZxNl
7J6Hzb4zvMKqbmLmXTRvrbaVxwXr+bCDyVa75IqUIB1oeBAqJG1QLDyNwNwzKeOSUyi+83lE4c+P
BEIfOsf2svJAoq3+Bdr++NkHJBOJMkHwWm17OKVeVKoHc5fPJzYlAmnnDeSRZNwb/UlDB1C3KNr8
rEcL8LlblenT47B6k/WE4e7XrY7az2BaNkE+yvhlahjKdCm6rRpTpxg/+MMFEtCDi7mM01df2gbF
yyXuxuoLKkY0NEVc6vHstmb4WNYQA3FtEzsnH9NEgmOhmNUJvz76oKuqInYhLOpPasJnCMOzYG9z
A/XnZOq9G3PRNSMSOze2i1Mv68pAt3Tr42XxuynOizb03/ZDyYij96V6nYswcLPJ7u/8EANZOr3P
cpakw5WmAr93/R9DQ92eb50ReIL7i/msQ0kZ4s2s1Ao7r/BTCyMfvgmcpToDwkeW6C4Wm3zTDPDV
MRxlqhqPnPoCKDR19jjISfnzVCoGASNX2sH4I5QBNdJOHIiXwZoXL7rZOX56uRRfu45ZfbriUcTx
E8UwHRcdIDI5avPBYO3VJbs/ue+o2/o6DTeQiCtWYXdCe4xgKTXBpMhMZYoIfOVabrLbvtUn0iWn
4YFZ0/6x3pmWco7vu3wNyrn5OWnjvLS2Gskt7LHg5MCyiPcs98IJPjnMVYYkmrAJumHAYCGsDEuu
I6Zrn5ymR6a/QehTOaNO0mwORj1l6+zDp2mQ7pZNUQ8tnWOKabOPKSEGH0fsm7djb5cnK4a5lBpj
V9XlWO6B2TC5HftkDV5Hc8oUwD0TxLxctbdH4Un6iwxPtXKiMZWzq34heZshxLQDz1mOcCKg27Rh
BCdR5GiYbseEAQPyyhVpmHGr/Y5hq/FHxBDWBvJ1PZ2Gxx6IyxZ6hf9+mCNvh3C9bs7b3TVR+KEI
WXr3uCQuNbycwLbirRgTEUDAyOq6KF/dGjUPEvBtP09UDzMHOVqtJIbVxhNZgD7FsJrybcvc7zme
IQBlPNr1q3c0VtEmDSHN4lRxSvAz2okxwSutNicFEXGovbv2zG2Kq/p1q6y2epCd73xw9BF3V2B7
BGDA9cuPBqJWj/hiLOyXyO7IbV1x9skgI8kJDphT94kzjJ+WoGr8XPaw2U6OkMg9DiIrDwiuzV3i
EXcMz9qyfG04lX9A/r7btzueH571jIgD/m5fnY5qXz8KaRc/AsfEO47T5Z7Lphu+NTSK5jRWnfol
ygiW38TO7NKhhICFZkF1azYiLu45nBqwMK3/H3dntts2tm3tVzkvwA32zS1JUb0syU3s3BB2ErPv
ez79+Zj6gT+WN2LU7QEKu2pXUqFEk2vNNecY34gMEbUHexdGDK2dnR5nZ2cPQzXuDY48TIOluR82
ArG7sdNyBOZMDNHrJKfweh7h9frMboWxMry2K/T7NomzwNPVmHUs1RXieBvRSh+NeRoath9rPvRF
AqATGlC+TQlS8XnxOn5qbR4gay00/VD6wCQd0cTx4PmzimlyjEy8fuYoo30W4jaGzVu203zBzVdC
HWxqNXX7aFQz0hqziTk7MaIx0+1C/TnWQWXa5FbI6joeE6PmOW9o6s+igbizNXkOrKC8lzJiMNGj
dc1jX07pTMWoqU4mLx2ikPcscoKpZByexe0orFRaZ7k9W9VYeTwpvEGBwpEvS+apPzDOqV4hXGE9
kEax1+4EhsoES0WTdJpR1LH0zFI5unkuEUyRt3lX23o6+9+1PtB+VSwnmt0PsVbs86mXz7jhGPDg
fm4TfS/kSj66cVmN8c6MYH26ScZifQCMUZYL45Q8DPYDMoPlQVL9Ey/9bCKc68eV1bJoHQVm8MdR
6VsVgnGk6fdqEQg4fkJonjsz54fkLkdpZCSh2ZO/IKIs8+S41g5UyfPkWomoosOJC/NZCMZQZHFC
AmHnkGHMTUimCxbgKZpJcEBJSzaHgLw3tw3GNdYp9DlHuJIsQUcn6pEUhETTyfcwFb8zV1TV7byh
QPebzg2LDuM/7AfJjWXUDSsEk6Xg9mNKoRiIuFWeSyQkmpf2RSWxbQmC4jay2h5hSgvZLqOh+TqL
nUwbuKuiH77Oz9rBXtO1h0JCJ7uvMiXV72Ae6f17o/l9v0rQ8ffbPJ7VixBHqramompY9VG4jZ09
of3IVpQ21osUqvlmDCPRtPlTVExODdSbc9SEJiOIXs5FQu5kfncsCNjbVC1ug0OkBlZ8TXWi0jyd
1avfDmYahA8GbszFD1kqwSpKYpHUPmj+/TGryK/1sIcEw7NE0gHH8WYiDxURNOwfIw39fs0Qrwiu
KXxs/AFVr0gdQx+9mTxdz/wYieGYmoxmQwnfJVpMiaq/QqWCkl8YzgBa6yWtIS4uQdugYzcA3g2O
MjC7OgQD/dJvaqgWF9SPmN3nEGkA5WWUPYtTEFnNF52uzz0kKn10LJJJ6IkFRuNjDykPCGOROVOt
kaoVJygQ30scfIPNzFh0y2j8is67NM7+7NiADmFOAEiEKGmeuNsgDovDdzpMU7eOp6R/apQoctgJ
4usQtp3HtMLvHCsfngHNdEfq3a+M4//t8jQAoIvROqJTefN1O1Onw1wzlRCjAflSVwgwLhpVrR8H
NWyeLKkJ3tO2QDlVRM1BUIT3v7dHbq+/TGzoj6Dm5kbgXF+6J3+YvmmfTnWNW2pNu6YwbSxcdGGo
x7bIn9oVGI9qNZtFv6jxENVTW1ZfTI9u2xJLF4T5DMWORFeapJKPH6CkmhChvE/wwpCTo7kOdkJU
it8svvrB1Lv+RWMvXv39W3/CeS9XpRW0RDMyrqTM/3jVAG+eXPshrHkheWJiE+36IW8dGa0q4Rgx
LocgNs19LEHXSNF9X2FLZF/0fz7dejB42m96gqEyEbKWX//j1psmyR4oAtR1SBla7DQdqtteHLp+
cCAgVvO+Ah2VX8NKrX9mViDewVRpv4zg+/Qp5AVPBLuAOaxOk+zmTgBmyQtJQic+DWCP6Zz29ZtY
E+jys9aqob+iWpENp6aboi0eufZdphCPvBRYU3skRVNKj6k6yMI5ya2ieR/aMsUEHOlGsGd3sRS8
pbxOdm+1EGD6ck5Xvl8aI2t3iBxJDXXWW6GeulVCyPASAiil4n4eTfS0YxUWg1eqou5vYmBW2SP2
C7V4Riduyicz7jBeaKHfBRtawCXgCx081SY1ukF1Ep0miNcVlppiIcdxaI+CmosDhmGt+MbcfZJW
XSdnP7GOii0hcKgHnRJw2APdd4nTDtSUdJ9ko6990ST/NJc0JObKAGQ0BTaOZvxOQ//j5y6ioZ2M
ZMBZBtbZHRHGeH5hzq5WydFTjA7koKXFuOuKrLALius7aPLaOimX0Xk3RU4hlsXmi/fh9/zgz2WQ
ORjzNwJaFQIL6Q3crAMt+T2BAIfOsxoTztOA00zYtXksCU/tlMEFMP0eZyQyysoJFGvOV51BYXSq
aZfxiuSwQp9GEirqLaq2SVwj3pEqW+3pefzEW908mdjmg83k0y9aDblQvRjEPCD2HEftuew0U6d0
NapvQlOn8W6MEQCngHIrL8jE2d+oMtYCu6tkSLCjnKPNgJOB4CXzJ0rDgK7fKo38Etlgl/TGHrvG
kO9ofmjqZVDisfRSFbrsvdnqQbWl6mxFZjhFqHoY3QfBboXYPCTwD1WXQar2Ta7mOkXnW401vfLO
z19KySAeY2rVjoMuAI/aK2K6J7aFFY4Tck/nyZHaVkNyIcltfJ6oU40dpx/m3YCn55h0srju7nS5
zmkg5lV9VWOk+rgYpH7a6oCA9KdOgpsVCLGCdgp5hv4Y8IN6GvpCeW0ErSv3zUj3ZRWG8NpQwMp+
6OUz0xUE0g2y3FAu5tlLUZdFp6GtB87HzWw+qL06EWJdBvO14cXKnQKIiO7GlAahl/kCTTVDy4aI
41xn4SGOsSmgZWAWxpjQ6k9aH1uFC6aBhjl8yHrFT2H2XTyGU+I1mtm9lmmgktMBcmU3SgGa2C6M
G68bp1h3KOL4CmEX6giYBnid6APUxiZfTRJWDVj56I7wT1neFWLGY66hJ+odIyiL4Qe8U8T7Ng8A
bGZoqy1oHuZggnIIams5vkoNQZpM8dI18lVzOpdJI5Z2JBjNMycy6mCULwjhmkQOx7ugsSr9KnVF
ukPLJCEcJwk8xLYTdWs0T4Xk+VIShOtcGCVtjxOQLx0BiYtOAA38Z6zuMNCtxFRrkAzQqLJa8n+p
YYsfKp0G9GID1MZdk45Gs5uEGiWToOfDU5Y0nWHTCBa7Lzax20oJwCFlr7aE3yzhKcqNlADieSmG
0RxA1wKOF4xWfZlrUl6oZuZtzoP2L8e4y/UoExaoFz+PT0Gf1KJd18tcT8kE5R5+8Q84PshOEZy8
hVo9vP19Tfo0w+V6Ook+FsERyBZgsH7cHw3BKlMgMbjhDPL5RqMe78LA8mp8kC9xBlkGqFWf7ol3
LWwrGlTJbi15XDNqN19kPXhNDDHnfKyrjHENELOwo2PTyf0h8l0LoZxDOVQckrLPDyG2aPymkfrt
79/hduq+fAW+gSybTF4kU7xZVTme+WGXQN0LRrAvmA0kz8AX5erGTMs1kAGiiXQBDx2uhPXfL/07
VOvDik5ACJp68Gvs67DYboaxRdEhi+x83csjHDeoFxMAuc2Q4yDzRa2zTrncYydCbYzStdEDpB7C
EM/PY1tpnSu3UMAdakbITg1HbIx6SidvOGNibQC/Nf/QU51nTZ/pS+D05AzjYO+xQs/UOrTMQSUJ
xzIyLLA5tJ96++/f7tOzzwyAe4tohCVIUm6rFiHv/SAv+hJ38hS7Ou2e9yCG5ypJGE0RogvxF2Wq
ckvbWtJfFog9IjQKRkrmj09jAGsQ/FBQrYdJpOlN+poEuCqDUofzko1ArYdob9CNyNZyUOuyHVNX
KS4GIKVbiW2UTI5aiPhLoHNYjHX0OnvKm1RtESBEeAY4juFDNkIFj9HMrPpJyLrxMZCrKNiiJKJX
HxWhk3IoFje4+TKOrGrcbhMkHD9KDoerYRkes/o2T79v9f/prDEq2j+ep09ZY8fXuglf0/R/gLq9
5j+bPzPHfv+n/2SOIRr7D28Ptgy6W5gRF+Tf8Ot35pgu/sda4MwsTYaIYglNwv/LHJPU/0DoV6nt
yUOn4FnETM0/mWPqfzRDNsmiZtdmGsvi9m8yxz6+AqbIoJGXQOUMsfDGPqVGDFKWZgPH8Cuz7drB
vmrPonnfDyhRw7Eyv1hOPq5k/1yN0C9L59miV3k7RddjGgGpUJKsETWJl13YB+6orJh1tcdl3mVz
xok2f/xQzv+sVX/mmf2Xa8L31HUEZoArefE+vnI430K5I8n12k/G3RhZxWZsx3XZRCuxxzMfyck+
sqQv9GH/5baqjJ9/h22xbN8q5Xq9t7pCStOrPGvzpm/NbTta31rB3KeR/uU59De0/f+v0txXErWQ
ZHHB5b5+ikTQDSVHdi3qV+tO61k73SXPPvkpMl0dgUnEP+k90VR77oJ7Kb4jxd5s75R8Q0FU++y8
rNPOLL1aM/4Qqq6fZvDTLB7HCrLKWey3bf+uqFszXnVkYIdeGj+ozZ0e7lOgitoqotAKsbGvzeZl
bgM7D2D6MAB/6LDUhK56iC9FuJoUTCIUkfdhfkrDu9l40YU1CDHTXPvaVYEdL19E9WpC6mkk5PCy
bA/lpRWFdYJ909hE61HeCAwoBBP1/NVkYE2GK+4yezFWG3fW0/yKOy7ToASku+hF/Za8ySUq+vOs
/UiF7BjppbNINorz0ESOmv0yxZfJvNfM1yr27anv7Ly8yNVbFSNjAfJYyr96/zv0bCihoDG9Rtn2
+MRjElwUoJAzVhZm9544xABO4AxgyBCmZwNfv6R8E6J9Pe50GOvMwmxL2ovlrqQjc84jRyaJB/JX
EKB18HgWcErXyZ6+tTG8MNQmGxe/XVSA4/jimbxpV/zzlEBENkAJg8D6REau4qAOgCDp1wGLGgZM
HxRXs8R/irBQaziXntlEyiEfoJtMQvVQtOpXuslP7wUvA+mqki5JsGQ/pSJMQJKSZNLVaws6YmpD
B1MkjJ4SQw9KMPmL7fa/XU1igeS1XxLvfp+h/zgja4LMDGGu9WvaWY8UurgIcAegpI8PoKDbL672
aaEhNY4RBgl3Gu+9ybr8oRPjDygEcHGnD6OMkkQZK1dtjUej9LeEzO0B6jySb/8lv3PpbH149bkq
jS9FxMSkUqfddF4mKhiR5OjkoZ60FzAoYdabj1brQ/Ywk2oF54FWXLjw7ZJhgzSQZ7kMH6Ksv+jQ
IGw8Ico2a5NiNYKA08f4+vfV90bNz0NnoSLXqXWQ80tLZsvHu8I8HkSXHFj3+I8N+rFgThQ8KxsG
thaaBhTp4mZKNghpt+KwKn23N+wQ5MYvaNyThR3CBm2s3rebWHAwkR7rvbRDn7cz1vNkA7MLK8c6
6h3f0eE31jj8Ilsa3ApnlQPhUcGyu9M90Y4Xq6It/BQOza7YQDbUT81bcB/u5H39Pd0FXrhG57mi
S4W8TDZsKXb9q/by97vxGyb94af1+25QxYtoBxHs3jwjQUldCCbAumcIDl7pR1ABvGCE76B1C1XH
f8di+Ji2tnxO99wIFCjoR8vaqyxUOXb9VPk2BLLqvjwO+/hXQWyEbeAp+uqp+s0V/9vnXJ66P96c
OhCHYe5D6z7elgdEIvBzwy3din2xESDt2NU7/RrlOTmRSXDpn6W7/DDtupVh+/4pkdd+6PjHcGtt
At+Rr8qWKfkUwQPaWN2qgBpQuWnolpgnEhA3zFEeka7l2L4qm8Gu1jjsYD3y/1U42MbG2Pvb4Sxd
xutEjwW509JYckcNHLpbdetUZyB+p4Ln0rzGP1rFefJfxeKlba8w7RRoaM/pybcLT92U6/hSHos7
GRTQfX2M119lf1sfVaT/PO0owhU6oUiGafl+vG8J2a70Q3rzPnqC93snbee7+NCcshNMyY3wTX1C
x3TpKp5WwIIMu2yNQTajdssTIA+Dtfmejas0B47lNCOoiHNNB0twcskBG8R/lwIqMFdG5GFGDqtV
XrpIDKPOneK1iSOwtDs0iCrzN6c5xHstcfPv7DuGuRKAoJa8dF76vboXdkAfvsXf9W/SsT9lnnBm
41HIdL3Eo5Mx42HxuO9IL1fhv2xDzeV9qIoN6UFMLtBKDbNr9as04URiZ6Edf+EzUNTbNY23hL76
4kFCXY+8/eNdnPABA5+TzXv/6B+Bt+yUbfjoO1BTDxWdgnEliHjRvbBx9NxZDFBHfdt56T7fR+vK
tS7FFv2Yp3oi3dxvU2unxy9bnTdCSJP+BUp0FntKd6Zv2q0Ung4y2k+/mi54/6JsXcBOtpBT0GZY
pJcy6/8+AdhAvias3iDYldE2NS56f4nzrWjt9GHflC+q9Wi2OxjWYDW1yUG7NtGkjpzqR2l6QW+3
xa59n+5CH6GTDaqgtaFDy5Kt/kwq23oNzuW7rK9IeAqmZ7OGqbHi15XaAaYG2WhiStytcNoO+Oxo
FNOJku+B6jaVOw27Ij4pGeQw18cbGuLt3LRGTm0TOkvyt6XcMU3oxUcDEcYUn2YoltUa1teyGjd3
UWzYc35q1cjpDAi4+aOunCzL5cXsu198+KpdG+Iqvpog596ahWZ4n3R7mK9FcumFtT69TdSKek7Y
eON2+J0qwmETkgJrDbkIXRiVD6MW4LRqKkESfNDisUaiXeYRzcPFy89010Ra7OqwuDi22rVxyMar
EZ777tiYkdebT5HxIOcjU3bu1vBFOXVbXACl0ZdgFhHBNF2E25Gfn8mNPs+heIXEV0PLhWimT8qq
8uUGTqHxxc7x6WqglEmzWpTHBJLjLfz4SohZrOpFlNTXwDR/Aq1UbSWB2SMuzELgEF9NF27fQA0t
PMke6OE5HtKsXn79j/W/xX7cMCsJ7unvItqUqtmN8vyHoqtLnU+sG6b9yNjmPYLuoKpgHQag/IJ6
Y5UG0VbKVyFiN4BwXjfuNGc3Cggc1qp0G2RETwnKWziKV2KEv9VDiK2Pwobx9IGMhNQOA3/dKmyq
QnaxEuEUVcZF09HC5IF4WRg4//Igy8ehrNGIoQOSzGFc+Xh/WJtGRgryfPVr3M1Y50J1aBmHV541
S4I7Z4Vvc4u/MnAsxdyf2zKmLbJCKR8MDrSYA246gSMAY8MsOvEK77RZiTSqIcwGDWA0nry/lyq3
1ayG8EkkK10zxOXQbNzsZALO+jBA3nOFxSmAvAeMCkuVENKQk+V3RYl1F1CZ9/eLUip/+oaMU8lt
s/ieXPb31vDHgzfWcqnUZSlfk2RHQlS2WNp+EnOIJPE00xyMN/QcjeA1X1CDwDRjbEiKeDLFo2Yl
dlm8aNWD2l59ohHE8zju8/F+Kp+m5q1qeUrG+zA9DISJ6Hu1PVAtJ/k+mYF1bPLqOM0bmI2SShRR
yCEO95iaOc8ZBNIMItcWtXsiFyx+nPDMOxBR0bypUbCXFyPirT/n3VHTN5n4IlYs4KpwqmbIYcdE
eC84c8wyokQ5sn3BM9h61Wc9uHbW1SieKoOT0AYdMPFCQuDJyo+0eNII4B1PTeAOOto9pzfQ8W0t
DdyMK+XvFgKMujno1p1p8KUzV0iZ/PfAunes/LOwsoRvZvwozyc5vHLCNnTX5zsRqpAIO1n95Xdr
rX+VilOuXEh0Tjne6i1GjnU4lC5zJCKM0Gs7iKsNaCRt55aZuapN31U0cChe9yMsBMcEIocEJNS+
N8iZGPYAzABLHTawqi/5xGFnUzNm1LaliZh7y/lZNx767iHkt0aJ7tQKzBhnNJ86yyMdXVY29Cgi
n4PzslZD4lWAomq7vz9gt6clnmp2bdxyOt1e7Eo3p6UqypmxaL56DaMg5cCOErcsTThGhQKtRSOB
IpJwEvz9op+qaQ0LD+/sMvagsKFa+LhahHMwdGMuKtdZ/5n3KNlnp5hXIqnfZrFPqvdGOIkEso9s
psFFaXeBsvPzteQf1eqpzaAuuc34Aj8sNY7ZeJSzUySTmaNdEExW2mWSvvvQE1W7pJ9A0VjvhnQF
Vq7Wd1N8bpCzQlTHEL+rCq+33H4nG4fczpRHqrr57IPlsi5WT3sZcTa2isDrFU/2XXCbjbmbweqU
4i4Xd2PzK8i9ZUKXroqfvr4WuXfizrr0yfE0K3Y93IXxM/EwQEVrG8WgLXUHxE+lUdhG/WQoOwwZ
UX3HKIbBfR59YU0hoe3T0oFlXSIqicMwQ5LbcHWsSyWaW0W+RsouIZSktvtDutXO/gpaxXvf28Vx
7u36WTVcqXP8ycaCAG0WSv0Fv95YVLaHe4IR0bEkrRP6CP8nIMowyp58uOC9Cy9rLl2oI+QjWlTs
9xNpdbvYAG1yvCsWJ4Mjgo3XVHWrsjcr06+xR/2iYInkFhT87VCM20wqMXPgOvhuRa8T2Gl6Ppbj
E/8X3YfRSh43wlt5lpqjIbhSsA96gnaefMLXMbGaAanr02ugXpSy56B0VGfEiXdQ+hTqAGi1Tobw
p6zvpunV7A4k0XJgupLFyDn60LtFBaTrCuAi6gtH6Ha5KSMOdwMEgrNb6+tQAZH4AK4HJP6bFA1u
LCS2Vj+I1rTcsonzYJdsRLYBCK0crmH7AL/VA3wuxE8Y7vQkHTr5WClrmFi6eFKja/06uIF0Zopc
zojHhSPSbcY6d5p/8uMB2spaq38qrG3hUe5GENWoyAcN0Mq50Z6kwN8gpbXl8g5HJAFseE66t2Jk
1NUCJFD4A8fKLse3WMKf/wuqDQq60m7mEIjpOq8beybTvv0hRfCRfdZ1fKvFchSCQQkweEXUht0n
IIfUh6zc+dN2TNyyo6/XwcpkhJLpb2X6U1MeZLvuXWFca8kamEidbiDHBCZ7AWU+iAT7kR/mOv/+
JL8JpRfO68z3RNGNr8Jjh0LxZxB7eBWwsyiI+AvHSlb1CCNtzX7QX9rTOHME9iC9NS4bTboOt+Cy
fGONPM4uwEoluyl1y0fcPbRVvTS1yfFQ2XhI0NqK7mHB5TjMNnPe+uYYdasQzP2GadxqEVS/JKjX
vwd7yytOyatwrhCdSnZ/HVfddtjgQgWxQC9V3xr0Xa7h9wB5rGCLm+o+Qm9DSjd7mRNty338TbVF
35ku4DnVb/kXZ74ba+pS4BloR5CzSIuJmeTUj2tkQS2fIcCQr3Edm6se8RbOlN7hgAiZUGFO30nW
KiaigReUvhZQd9cqrH2q09iJKv0UIqFuBGKbxOSLPeNTLUz/ECyBoloSJlFyPD9+MnTaWST43XiN
w7RzAg3OdpL30b+tKPnqZDlLhgGvAGHZzR6htMhUzHgSrwjy6T5r3ZMYimd1sRaX8ytMjPMQW1+s
mcjVbtdMepU0LRmOL3eeGcLH76bohiDH8SRdMwxD+KQgYYtgeh0MF8iuq9yl/z0qCMY3uQxFd43N
vJ+fUtZYuvDl1vwFzfaN5adEDVs4GB0N6RrEBZTuF6OqnLE/RRprxn4Kf3X6eR5+Sdmz0ezF9K3v
zlV8LuInhq6ziUuHLpZDRAVqHhCnTBqS2O00h5pTogtvG5XHMxAjVQEgOTkW7BEqqRjH1DZH/gSl
GYIQBuGFF8zKazN5CNOdSVvZ0xx1I+9paGwoRC5QJB3foV/o0rpaYy92yErwmlVwMi/+9+Ldf0ze
y+dipbnFnjkKv4+pkVet9FX/knzL3qSXai9t5e/TReDv2hnWA8EcJklNCy0Ya5+LQGkGfjNfe2Ez
kVxkHMbhgtxc2ZTZW5/8mLLjKO/F3hP6I/bXdtgK6G0lpl9Ruem1+7g6iMVz5ubVgRd8lj24d1Ky
t2jiBNs02uSKZyXrEVwwrLwAb5XD//ZX8aF6gYaYvRDHC9vQoN8psbKxBBJaahsv0dvfqxoOup8f
HsNURAVOCUXVp9MIandOkGk3X0PJVQCL6ps4PqgqUVGo2FcUlfx7VQdwtmUEZ4ulw4Otfrcqt1ZX
ffmQG29dcaIXb87HlsJ6slVp3S/YSqBqHnSogOMb6Xul01zTF+G5zJzi1DgU13QI0B7ft/5qQNCd
reQ7/356JmEombyisLWL+tw/Se/hNX/KeBouwaHc8IF21TH0Ev4A63s6uHizioN/B+tyxWfc5k/l
q/bUrwtAbdjznOSe5f4dSKjBA0c6j+6iuOjQBfEBN+GdsSHnQXzNG9fY6NsSn5f0oN/pHlj97zkh
kyi4Vs22facTyMYp2c2Ldkz4aEflqK0sR1hl62Stu40XHHSbzcSBjrHiBCO8xjRoeKGgC3yn1yLe
+wf/QSTRjXv3U/wpb4M1kioldhaP4bHYDSdl02/0n+QU9qvCk9/kb/GezBPtktP6fEAqwBs3M9xa
xTPQw9Uw7TR6qNJqBunMzKr/WRqXqd9Oyn1Iho82HlBfxI3Dr2E9XzYF9PZX8SX/lhz1l24gFccO
jtljVdn8Bc2fv2rf1YWNvsQpIF+zSVEJEwccwsDlho3V7HsBs+GxGES6dc/NtBvoYbK+v/UbY21m
QCHp2iM9WGNZ6y9QUqVHUk9+9UcscpFp1/xJ0AiYUSYrOkiwaOBEp9Dte69M1o22lttTkh5F0zNU
kMLYtLCF2eGvUMV5Sc67M2IABELceb6282F3YUCVPPQ0YMskyTOLXThcElqswUbv3tWIeupeYUS8
UNzXDRGi4Fzgr3M0iVdt6/Iv0WKZ5boo3BaVrWADP018h8Y2Q0SsqBbjOyaRX5wiPrdAdPz3kky3
CSyCguD641qtanVmGn42X7PO6PBA8Ib70YjZqGfeESZE/SZXqT7ocnfOi5WpZbJLIILgZKJGi1dJ
vtixP3Wk+DhsG4rOJJH52m3Aea3UY7GYAa7SM0jiaSVqJRPWgrHGaH6xTzHq+7TU4OCjMiBullHe
p26EmBJ5m0jlfB3dbFPtutN4GJ7kVexZK7z/JKNCgZecLNx140OZOLW8kmgRP8pn9QEkoXmmSx73
Z/CAMR1zghnAKwpeBIwud+RobULe/DE/TqLtaK94bBXN1lsnNWy09PQyG57tM96zrL2DpTz0uBOX
DQoD6FjghPOY14jn+H150e+ml67fKPFDoJ6mfqWwPJ9RFO7ll3oTbLMDeTm7YB2trWuyFlZkdZxV
N1nTW/3G77tjeX/KX4dDeZI9nJ8r5aQqdhWfDB5J323ilUYebb2bonWbHOf2TLRQpvI5XPWMcJSO
r1oty6GvMP5aCcZFYsuRHBWwoOYMZ+FxWRuP4pmPH3wvKMMfxTPzNfFZeQcSdUj39IlJAfBfyO9h
DsOBiDVGPytX3dXdwpFszZsP1LceCdyu7Mre/F7j7bVs4TF/s2KnBKyp2AmeA5vJYvWLG70sNZt5
pz+HV+C30UPxwFFI2JWXtOIF7fNl17R+WueBbAfJgQfHv2/eIIxga/cho0N0ficm5VjdRc+0TXbm
qdtZG/0a/wrYn4ddfUgftB/TTj4mb5ZC49g2zjSF+bsw7uJH5JPI0tSOI7TdSntNWV7VWT+k/aXx
92ZzIhJI8JJil/b4cg9jf+nac6QeA9WLaq/TsU+7peRFJosOywMYxDVQYMAaQreZo3UUehDB6WKo
8Iy/07DWwQNCkl2caTwtdvLNyu1FWSDY+mpqz2VHWtoGJp48XWX1mDROqDsN3zs/CN0xbe+E1ncS
7WhFT2CdILsaX/R1/8s7y6QCERLSSwPTxs1gBeSCYfljO1/nOSvvBCXK930GFhQCo7qqWm3612sE
mkt0/8ZijkH2dlPUAkKd4mEQkqtPQ9lpI5MVs64Q6SY/J1PQv+jIS586ADR3qDlQXEoSGnTzpmdp
xaXSd6GZXOPGJ553yt40VN5nxUhIFm1/YMYkuJ1TUtgWKwvhA/7V3Fk8COtYX+g9GZwCdivcLMK6
7RGlllgVPLAHP/5eOt3+GLjzdIOW7jpkPTgaN931auxEXIdZdIXcUDDa6XhMdb11Oew4M/iV7d8v
d5Mfb4rL9UxFYSa5yCDgKH3cOZLSyuaySaOrGc3DHnPoYYx904MW07hRNP+odE5UUEaj1WTODFpC
0yB7QUXjrab1vq85M/J9aluIVX+jW0JHW6+EQxN9xf6zPt0ZadFPLEZQvDycTW7uTJMR7pHUpELK
37ExCvgUMcY/CHfqWrv31+YuWxUX5qXhfbArfikALZahaPQdW76Q0a+168jT4zMhJoSX0a5JEUB0
J3iwSuQJEUBK0K8rzXdlWj8SIEnlvlNPar+xrlm8D6R97jtatafKq1InhpMLVw8ktOn05GsRXxem
W6n1upoiwmP0aYH5Vt0qO+YyzduLAC2Acj9eRdWKngCFyLTnHxXBjt6K1XTBEFGRIoDygIwP1Aqg
ehmiUC5Ry7EffQPcnKKxMpyIWMPYRf5aEuY2fFVGLKOJP2cIyAphhfHsMUeA46LerAEJpBvar6l4
P5dwNjuyxJTFpA+agGOnMCI5LfTXHuuyjWd+3WTinSr577GVFFuGIue/P5q3byy+KbDjaKl5tHUT
U8zHJ5OjMNadLszvIUxKTHHSO1Ud4B5FPyS5o2p9nPpiEw+j9cVScdsH/n1d1aRfyABXxLj08bq5
UmaWDr7hvrcEr5UQdZFJMNsRcNyMqAyaWaQq/f2rfn60GV0t7nORTgIMvZs2gqBKbSMpVXYfF3GP
FXw/AZTikEc1H2eJ968vtrxIKm8QAC2+7cfvNwajFpVAkO/luHqOQuwLiWL+KqTuEZzWV5XpbXHG
H08TAWkD5eCyrdy0bpQKHDs0wuHenxNabmjDXVFmZPP3r/R7s/j44IIspI/OaEhEFvtb3vbHaChW
lbEBiNzfm0eabrRe7fEBxsSgQ87n9afoc0wOvdHGTM8aAYyAgqh3ELTmj120LXLcGFfBuivHfamt
Yn9dWEjTUw+MKrlbZbsiZmWoTkr9UDZuGrhSsx4F11I3TeK2kaf5+xbfMAdFax+oq0ld4RKz/JWl
MaJ2pXeOk0ytYSVQOQLViR6yB+nJGB1RXymRU56ovfj19CmBrVnYFR5pLFBUn0CKWqdgZJieCmXV
krSSnWLDG34f4ufAIeekR3pTEROyCox1vG+zDZnRybDujyDSvrjJt1M/fpSLXk5BfIwWDKXex+dG
FYUsjFKxuxeT2bH0/o4ZH8Z0eXT6tn7+X/bOa7durUuzr1Koe7rJxQxU18Umd1LOkn1DWLLEvJjj
0/egzqlT0pZL+n3XDTROAGwFcpMrzDXnN8fXmQXY3uKrFWlZcd6/WFoGqTMzjJbB+hr8v3mx0o4G
mdG4eE31JuEYOPoT6Lk15vBou/rG8OlLICXUjzupIFGvivKr8vLHj00DHa27eNG6mmG/bktv7gAP
qhBrllFeZ4pxl8V57NVGFHhJhZEmDG+4OsVLB/v4i0/+cUlgCUaPCcZkAQ2qy1L95rJNN+HnRHf8
9WTB/cMlTUGLZ0bmghBSvsgvflB/klMkBrBZFWBEgv87WBKUVu1w7yq42OBcV6q2a2QG4ad6iYYL
SFslu22XebNLCSkriy8Cwd9cHeWpDjsMFSBHV+dg9cN7WACamOprBScvahYQW2V4igtL5UPwPp1O
hipJKAKGd1TmHj5fOT4+ZtdFe6hDqhEq59WDawsjLsMejtd1kzfHVSM416gu6wXcrREGyBdT6OOW
xtVIi0GyWVT9h4lsd1BrJH5mc420ot2RyBpaQMBzuOqEdaeLiI4hWU4UmFPni+H0Ch19N5HwUyMb
txTBBKoUXbwfTxGfBjoZFbA8nxC51eoNHAZPdtddqxzDrmcWC0rSY2tjIsWG4KEQddZGvLfcEAkm
Fnu4WqgbezCs64Y6++ev4UN4jkLddKCosbAwEplu728vKTMFMW6oXkFEdmg1m16ivoJ9XZTNCqts
6OKYeiJdp5TpYtbCuZpDdBXdt7Gg2GXkxqZ1umJN01bqlfqVMLNujRk1jZPJF7f6YcQgV3UJzukJ
gnFHx/L7O+3lPFj0+5bXbol+e26omLhlpXmBSJ+iCkXZ50/mwwa6aLIt6h5oLjRCs4N1wG26RpMY
0lxP9qgjKUe3kmH88cUcND+sszAlkdCQt6EQgBL3YHEfzBqvXpHF1xViNToiXfFd18arBjOaCFjt
iQXUAd7MTBHYqMpjy+Q+XACOp2NnnQdq6F4UgZvCUEHeAy3tqMep76zE5Ok4xZYdQOSD4eSUduvE
OncjrDVpSNM2s3hyEPIqUfDohpGy5zbIlpIUFtl45lYm2W7pGl6GTZitqAQqraEcKWlQXLl4giR6
ywuYZ2Nb2mpz2ZEdDVqnv8QtIcOI5gpZwYRD64VdtdNZG38Rnn48OfHIkCHSH8P2xOZ08Gaa2HAc
XCGS6xmivxc6lIR7zMx8G4crT51J+cUJZrRdl16wmN/Q/IP7iuo+q616ChZzrY9QkIGcenNNHqAW
br0xkAZ/seQcNDlywFtuk1tkfi39la9ff7ORVEKGHV6V8bU5KPFWH3r9XKPrdY3dMe5OOPdkXVCg
JqC9PStInGI/sFVr5n7U0Y5d6hqguKZHDRjkGxyh4j1euie53dMZZnTbOGuaExyej9tAE7vPh/6H
nZeBSD+Au2y+tAZYB4G43slaiUwIAei63K3O0DihwkZfPwJ2TLtoCnfGzv/za7JMakQdkOpYKt/P
7kFAgBROX0N5ap/mrHnOo+weZuA+dwK2Qqpfihp9EZDTNclvfb84E/VzsUVR5y7ryvurprpeCytr
xyu8BXUJtfzaxkpGG++kXIV1twq1BzM/pRuprY5yC+UOCs2YhnmXk2roDVW1foWm0dUz4QNCZ0bs
NEuDNxwX1AUBiKEZQYZ4tLGBk48LCKfQj2vSfnQAif68B9SfGfjarqb8CvvRHo1PmdIuf9Fmvj2t
ZcqJk+PQXZNVXl/e5trjUK0biniduTfcjRu9IP7NIvKD1hYz61Vu3FrFzrmXlj/IB10/Hmi30VZo
pZoL08EMi3oYsh+KpRjfgz9JoEKPL0p5lZIjzytfjvsUWyc6EOvbgCyedW9kxtpJz0NuuL6ayJwV
mzL06pF87NlU+iD+lO+svZS9YsyQ7Y29iE35VetU0mLBpo4ccgvU7PPR8nEvcDmGOrTLkHwnUjtY
NbGlG2AJCdZJHWpBMJLiDOKzEHFtMfTpF0OTlfg3w2SZCS57Am3/h/Tj2MxzNa6M4aozNoO4LKxV
MJ830EYzFX/uZm1mpAvMB9v56ZanAS+xCK6j9iHqjvB9041nzXge4TsFJRZaz5lyGmF9MK+N9H7u
tijfuuI4wM53uNWcW3g1ECruw154bYcvNV2+McUyBS5XQF0DaUWPcmRI90F3hd9RIbah89Bh9zyV
v0QD+Uoni8EbarrY03BpaKuS8XzvBkdTVK9MenoGC9YwpqkO+ZSxafd9hLnKAHbQG5DRGUNHAgWz
15b0ctr6U49Igoqai9s93m80ZpOZVA1UwgydHGim/qyZvzAPXUntwn0YOVLVdH8pyPklOYPwoSry
bc+tT2S1a75K2+tqAMMaWXdoY1Yqxn9qw56SUuaGCPODBoLFwb5eJXc9kqUMouhlXV4l6S+DEnIq
XLICe9wN4TTeuOFlXH8vrCsV3Uz0UKDgsTCs57xLWxFytzy5CrgZw93DkO7K74ioEDOPfqajoWDE
4vdj+g7qdPLRFVyc1XxXsPN5QMBgtZNtoZrW3YoX7RrTdurgmoHEK8UY7bQwPJsbjtZdealcUhvs
H/XjMQc85sfbQnpGvR5YEdoVCPqGrA0aNlw/0fOxVap+6jwOwEyxIcEFEGPUyO8Hv0vXUFIq3OS6
rZ3sMrl1OSEHRzFixuGH25CY3At7X00bbI2HpSdvgtCsnCSvfz1O57BmecL8/XivRhNVue9d8X2k
mosWd8Ad7m74NQMTizF53dJiSJm2FjduehTgYyKOwvYhdPbZ/MPuf86MTIcWFoegY6lYd9E6ZR1j
nFAbdbdFt9YdPNfxcgIvueJf2Z/UynWKPirdczIbxVEK2Eo/ybt1Up5ZyEVk85guVeURT/m91C4N
bl4pf/XaZZ9dB+M1FsVeg3nKeOzUe4t9vUhvZXQqgzNdo+16G+VHRrgNkpO0O0qyo6pbDvn6vEMj
KedzTR5bmi+NTW5eTcM97Xx6f9tlm3zfFeeTsx2hlcY3dUqD4JXWXXSU/4N7oDKredyb7tp1TpCz
5+ZOyB2uqZg5VpAkjoLii3STsQT7B/uNjRZuAb0DpKL99f1+08uiXUi8/RVsRiVGYZolOMaDLN5M
mnqNb/iwnytrAENZGasmD08kaG8/cINoG6nkUrBCJDucji4TAd1clRIE273eerYFm93JAwopK7AJ
Nzj23LTBUsUVxRrXSzQQixxMItlq82jc4tZCHqYv1U2PzflCkU89M7p3Wx16hp1XaGZ7uk+w+K0w
lcgsVJ9zsYVwK754JB8PoURG9B0up0HAEoBF3z8SpTSbRIuU7FoE6nBhRb1f6dIXRtCv5l5jM+5p
aXHCR9wVsWNUwYd9vpVoH94JN7B0CS4dkMsZfInQ38RpZqf1NrjW7JojnHESlhfkBHDna42XuEFA
2LZdR4sPKeJ6GgdPpvMvWsepPJUM9M9vZXn770bHcicGLsoUgVwb6c/7OxnmLHKzpM+v50z9HkJE
QjvBuasg4N1a4sx0Wdc/v+JrWPXhkpauUjZWTQ6BB8dwCSGvmYVBArQZWt8p5OC1qf2k40V1kRsh
7ROd2Fu1zFHFNsE6MOrzehQ3OpvhUeVM6PqsHJRBzY85U00IJHuvrVPchp/tkU2LHujxi6f0qu16
f8/0GjhEp4T+KNMOA+t4DkAuxFWKGI7x0Wsy2vYL3HQIut7HY7hdA6oCThtyaALhs03cPLxoEVqE
FB07mfUbOH3adlLVbis6Y2VWDSZpi29ICKJmY8rC3Tr20gmTJ0gymrbZNlpp7bArk34UxU9AZJuT
ScsBRgj1i09nfBgDhkZjJq8E/MtyLH8/BnDsHIPCmNNrQWvFanCam0lNdl+89Q/xjP7+IgdvHUZj
KkQaIKdpVMods51vYq0uUdPwPwMDJWmHAsJgRkI2s2CTNu5D1Z3LMSs3ia3WG3CNnjaIc1Cx2HRD
nlxqT56KoMEHiYTaFa1vMNLBhMUnLX6KsyuNkOaEUrE3rs/b1b8K5T/O4iWlLshl4Q+CcPFgFpex
A+c3mpUrq0XeVNjRvK4gXOO5EA77qOTQYhEXdOGJiSGpF4ZhTXOtYyHTGpwvXuFrIv9ggFK/sJBM
LoUMzqrv32HrGsHEMUm5AkO/NVu931aQatfKbOyxZKFVQWDjBnvPM1LTExhBnbsLtqqkW2IdmgRh
MJv6bWJ/JWf87Y1pC+gB3IOqf7CKkeUgk6yulavKnWYP7OSVPmOHjJG1z9pGC7Bsv2OX5I8B7zCP
lGOVbIJnT2ilemVsPF2Jrot8fPhiOH44hVF84YDMTOa9caQ/OPvVXY/rY1iG13juyrOZ86yld9sA
44DjWQZ7K3BrH8c/SEHGqOLuGDie1ZTWMQg++JvHY3EC53ZtqFLZhU2bEytYL2Cnp001SdUb6Y54
veE/4qacxk910RQv7X8sP/ZUlFONj3H7n//x7k/n5bO8buvn5/b0Z3n4ne9+sPnP1y+Hz8XCNHn3
B2jrxASX3XM9XT03XfbXRf7+zn/1i//2/Ppbbqby+X//+1PRyXb5bWFcyLeIFIKSN+/uA13l+qf8
NwgrQGc//NDfXBXxjQmIXwsZRQx6yGv/w1UR35bmLHY21cYvCNOOf7gqhv6NKtUCygSSAbHRYbn6
L66K/o30jcr+TIeGbdNN/ydclddz2n9PTFzMXvUOnPgN7KGQVRyEX21iSmENBspVe6KQaY2IfhwO
NKZsHL+YGncrIsx/tKQ/V3pzq1XxHhJPuVFFepMlYt3J4dqM6RYxgX6f1IV5p+dU7vQcyKGC5dE6
cqvQr3udEDYLKB0b2LE3FWfmKAVQZSvBcyZQ4gj4TV5pcSweVfsF6OIq7t1857jy3g4z2n1GnDmt
TrvuLXWngExDfitoncj5HrP5XoYdSP4fXRGCBWotWo2M4CbvxfmfD/ObIuffw5H7boz/azNh+1yc
/cyfm8Nf9X/hJIA+9dkkuIjbp59xLX+LGFp+9K+poGjC+EYlCfonFDd6EhfHoL8YQ0CN1W9LA6fN
0KbwA2von8mgCGYDATGJTY1mRFZFdo+/Z4MizG/I7dhU+CH4cGhGXtcbloKLv4Y5qwjv5r///JbB
w529iTbhe0HgQ+CvMhmYGZp5MBksl9RA38kZH3eykjlRrlojwcCEIvVDhdjtzUP6+/JvL3cQZy/X
g5hGUIsqkUImc/r9rlgb+RhrbiTOFElpH+pstsZSiab43sLUV/zA+KHYFEELASC4yPFLCSuU3pWY
vgj4xfswmxuh4maJRbrIXoPOfgkl3gT8xZxbLbbvxVnJubSaBfo9iVZRy8eIStTPJpfBVo/pt8ZF
xd7VtfkSNsO1pL7kG2NnnhH9XYIfldtcH27sooGqDise8Viwa0HtbujQrPwKLSZW7HSPt2FP7hZu
XcmSEw/FFzpMFEOHL9JYgo2lz8pA0/WhBl+aVZSbYyVO88iDfYdGB+dB/Wnx6IybjYFfqbozMIFN
92G7qdtd1lzGZPMu3HKfoFk1dibdTs/FUU57Wr1typ+Ng+3DGhzCiJTHPMNle9WcFnQZniTxBsok
2spGwRJ+FRq+uQ73VoVcxQuNq9xdYbgIjM6SG/ELkhGCTvp/5jOAPKXcRffaj2zyJgBPzZE2nRrE
7NW+wJbk3JV3FmohvXiSGoyeXWfv7XFtSj/YFXgalIgCwBv4rrol7CZ/odcbsiZd55HRsNGNQwlH
sk39xPAi14tjv7zqLmog9c4quyxv7e/6dzdakf60L1AI4TZO+0/e3FPuc6m3Bj5cWOWk31jbx3Dt
ktWCNXJfXCr3roOWEr3AZsw3gbKemqexXfekcqLTmXjpKSZFFXj4d+THpR/8qNQdrfJpRtviKs23
5DjQOojT5NTem759XTme3q2C58beOCl9UqviOHzkrZlUQbddsptsD0GSfYMKaRtswQdvEySZp/H9
HPrBtCNWIwPnng93G5gaJ91xcDbZK/OmOG432cmIJdLKOJWSwM7vQz98nMm/etNRvSEze4X8Epwf
GqexPKU5fxy3+kVPay1YAd/KV+m5+z3bKifz9/xRnjrmNi99uvoxSvLEdngBxxRc0qbruSfuPlqr
ftOvQq/8Me2dzXhHQpj+DYv+DHufMqdwKl7TbEfqrSBt9JK8uLicv6DcStR973jmUb0K4ZYMJMFn
2h2TU6PweaDf5RaB+75qfZT26EO99Fe6Lx7gaLhXzsm8dU/79bB3n/uz7My9pIsAt5vsbP7JtK3J
na3gy9AbEF9oa3kpL/HfcTufpqwYhTGt+RhQqB7qrT/fJP+1HfD/tVjQ5gj1v/5rP/kQCq6btpDx
z7dx4PIDf+19wvnG6qqSx0C2Qry3FMX/2vqExp64NJPzZcQHBGT/7Hym+80C0MRRgHKZ4GdYl//e
+Ez7G8n35ZRAsn9BLdh/svEdiPYXFLvgjMj1TUGX2geUySxK0dYkD3zZqeLYnpuHMrSaraLB62zn
yT2KtVweE8OSB8CNiMUGTjIxY0YuPZpBa5jYRx8hUU1u3zzC3+yR77fk1xvDupnqG4qXRTZ7cIi1
gfYnQ2aofjWW1bFslwS7aEjUypSErang6fX5Bd9nG5YL6vyHuS8UPmIBY9la3myFhjrUMW47woeI
1Xlq7dRHoKvbu8+vsuzsb8JulEAAzsjtIe1DWQMy7OAqXZCHTlk7fqx3KpnXWQf/UsX0hUEovZVC
hLdhV4mLchqir6IOoqWDay/yNzR3HC2WT3rwCQNHJ/y2x3CNv3T6I8xhBDcTcqmwH5F81pnONt5a
wwafK6oWjSNh/0SdwOdetc4yu7HOW3JY3z9/IAdbNlRJqsNQM0xKTSqnkUNxgU02xNWDMPCDEVNC
CBP2rtKKhp53hVWydOcILP1wjnV0c7wgxVfRpGEYZPXqfQqK1Qeudom3TRBRH7Tz+otRcRCq/X17
6JJxuoQhL16//mZYOLPtwA2RJAJC19m0KeJ6FW73z7GgHdieUu3eyBUs3zCrZ0PWYCS5tQmra7SK
47IJ2y9CnMNpwdPiVMmawVwl6D3Mi1qzNU5RU0drkyoBDQgRZYWyjuhXKlXlITLd6a+Tz/8YGr/+
xvcj1kLUyCIE8AL9zuG8EHaVJTH6i7VbFdlmHjtbrDB8V6/rmhojoikiLTkMLxWvYAURu6UWaqbr
QmjlkRJEyq06jPMXb+V92Pr6UhjKwuIszMqAcOr9LBqbxqzEko0LbMu+rNtgAQth+2SEASK8uG88
u86/6kY9XCDIryK2EbTHc1AhrXYwdUVX6n/5NRZ2gL+k3vTbGYb9F8/7N1cxlnWPIw0qLwTQ7z+a
tJTajclHrscUC2f6fKCLZ52eX30+7T48QTJeNpn+5ehPGffwxCMxfDHTZIGkWBP4KRFhkGMFWbdK
uzbYzl1sbXHStC4+v6r1XnzGi1uYsJrKRyNv/ZEv1xrSNSs8Y/0in5Vgh7RCeTG0EZ+XAiXVJh9w
AvEmPTOp0uCXUK8DWdCuUnMoAhblKDCiFPZG4Hlu3V6n+OVF20KnycWZigSCiSkQptbGVF7VtrQr
IvqZvujEDE8YSvp5MiTaZYWrmrkuW+ofq2oKmhOS49qI64A5ITnIVchwTlCM244Ps23wwSvOeIwm
EII+Gtct2uwNKYh+pHoqKDGGyKMQF0VaexeVo3WGRHWQmx5M/RHjJCG8tF28oFIjojyfxmkxrERn
Z9cgoID9O1oVCl8OHbYgmegteTkiPNyVVgG3S9cmM/bSuc9oMTZhVLv6lN2NrogDpHEKWHgtiehw
DlT8nslIDvYj7dJ17Ss5PWd4ze6b0g2uQYFXd1gDoNzPa+rXn7/T340kliNdY5G0NRan9wM2a5JZ
BJwxfVvkil/EJMpN9NFUy7rc1+esP4twWF9/ftFlgr9blJZxtJz8Sa6htdaXre7NqjwEQdjpYWn6
uV5bnNByd13JEviFIq0/XWtY+8g0cCWNf0hHvL9U04QpoZPLpZgVx9pUq5sgon+01EvjiHE+URzA
/ffzz/ebh7pI7SxSAyiA0CO+vyh+aH0wzqnla4XbnqbTeI6dbYYXQFD7qk18YrUYzX5+zd88U3ov
MPkkNYHi6dCxo4BkoISTwQeNY2Pj8sIB0jo4u1ahvfv8Uh92MazwUNtSZNS5IoHQ+4/XJEaO1r8w
/cYac59dq96rMo7hJ7jzqZbn4xfXO1CtvK475HjIb3A94mrzYLxktolPXxohUyDfsXExXnxx5iF7
jKM5vunSXCANlN0Ap77WZj+vq/lKiZr03nQj1l81NTnUz6WDefqQ9oXPJFMvqlADEWnQTrBvpOJ8
hWv9zeugrAdoClcQHtVhE1bQuOWgtFieyUpywO3i3KtKxCJW2YxfTOHfXYqgFDsqqs/spwdDvO97
XCMQePpahHvZ4CjxHi8vhy5x7as38ZuB7SAoX1S2FPaAlL1/81MkGifpE9tvZjPAEYAmwpkQEafH
JrZWQ5vR+2zo/Rfv/zcfcJHxLZ00gCQ+aKQK143HSCE/0tmpxPkMLGAtGvis4Si2fzq0OUYsYkED
7yZagQ/qidE425jo9Ra8UMfwaUhr8Ybu6q0B/9rX0vYr1ezHeAHwAcQodOOYG6Hbe/9AA1xBaRXK
qfNhdkYr8NSeuGyzX4yQjxOW3ww9jyuxxCPnfH+VKm6V0jUa04+tCTqAhlxIz6PuTLfgxdCd53xx
PX4lv/H9Cs8CQ5vHQmJHILIkk9+u8BjfuRzGpOq3Vk+XaxKPOFdJzQBFqsEqlwsSC+5kM0XlUQPq
Ev360AK0Dhpt6leOUyZXduC49brBkyzzRzziboq4T6Q/KXqQekNG90bRjMQSfdXqO3duZ5yrzUqu
gqnMnrA1nLZRrA8vTR4X52HXZmJT2R3bd6ZHQ7cpBjbYVeOYYbiG+BKDycnrH2OCtsBXbCO/KMqa
9JmkiPm9SsbRWhkoNkA6qXX3HBUF6TLEafh7DLoYHoOCGAwz9sJuOVcn1TEnNfXJqMsReaGl5bcw
f6rblLf9kkYNcCIxgjbq+5kuZFzzVLoMKwU3XPwwIZ46jWbA/VZHCLyFgQDYtbPFITtGTmkqMehu
w8qyYNOkMdXNKY/qMwP/8myVKJ2Nwwhid06AbWwf611aIGGgYetZtBXs0Ci08p9W2Vb5euxKccOJ
ob/P0gn72TQbtPCky3QEku40jY9BX1vZqikdg44ia06NFYZF7X3U27JEyU/f62osRJ5t0rgCvKxF
05xuY6TbxE+j3uorbooFaayz/AkrSeWqTJFp0hMScCODiS37qquhdW+CLORviAvNpxzDsxdL9HCm
pjQG8lHHA6aBUxaUnqiG8ry2lPKO+K1tV0oQ07Ee9/MCms4rEnBVriy0TuxCgMAVYsn6GRoG0dgq
QRns21GniVqXqn2SzWPQ7TvLaW+zIrewuYYSCvOPOutRKySmAensuFeuLisXiRE8VZL6SGlzzYgm
r8TclccaN2TMY5yPj3mDwCkIQanOT3MO42MKFZukZd3yjXapQb9JAr07g9XVolZVavsG2pCCUKFI
Hed0cPJir5gy+iUKAX4lgXG5n9vBmsg+VnIf67gx0dOphpe9NYsbLqQumse6uBtGOV8xruNiBYO8
f66K2u22aTFyt4tvfLkynaA6t+rYztafL5YfjwNMcrobHYT/GEkcLpbxiA/YIkj2q0g1t5W0CiQX
Upx2ljKsiT3IgqsDxk00BpGfMPafX/3j0ZaIjqoHZYKlJZvo9f0aI4VWVSIvhF9KBYyIls+wXzIx
Q+PQSi9vzXLTGWVIlKJIv2xq99w1YPkLXrjvmB0gBE2Zvgg3P25VTGf0EkuoQjh22GHc4r8yKPni
Oe1wxAA1ii+3A1GmQg91+cXn/83eQey1fHh36bY9DDFomdU7w251nxzksB+LfgLUXMgTjDGM48ka
m5+RaUu/T3pjpdUxQAhs5bwJygfTGYa23U0sVI4hN5/f2MdhQZ8bXWecgWlGtT6omrANXeyDbV+t
i/ZE7QbqFLpVKqDMSpbHdHGMjQPNiyuAjkrbD18My49JHwSJjA0iL47iOBsdbHcznmWxGQ2Wnwd9
eFbGLP1kBcu9hOu2shCCbWadXcZSUvvCjlsbrWjXLCz0uPmhlHP+8PnzoOX4cDckf0xbEoVSvBGA
bx0EzFo9jore45lazX13ZEQZMPHU4pS4qvTFEE4dp1hsa7vrzsIw4XQiSgYS0mwVrCGj+Vc/kUL1
cLSzgchpsI7yDP9kVKOmoa6rmkjTC8y0LvecoBeCMRiGo7B0qBrUWpUBTgl18y7tVHUn0MEIduIK
umneaPVOJFEIdygo8ALvEo0NNRAsl94woZnHcFwSQCObaXyUVnTm5G0Xn2VCAOLshVaEq9xJKUKR
RbOeSjmy3LR5NYx73cpqa2Wb9XBbGJVOH4FSKnSqGkO413gPD3qpZ62nD2HR+HWVOxPfHDf5UxWC
BVijQ1AdcKNjxg4XK47WjJ49Ulc1aLa3xbmpl80trvBzu8EgtzrvWIF18IOWFm4MOGeIl7Gsv2ls
MgvrTuBstRscocx+a6qneVFb8qJndWmpHiFf9IpIze6qDtUynuOOtW1HSf4rKrHe9iuFrjOki22F
bGeacpPKVwUdpWjNXzgLS2XLDpnlz3k/qe0NEjRVv53dyBS7aiooHIVTnahrXZY2et84aPbzEFRn
I7Kf/qSyMZrzUp3WZn/KxsLYJ0NbgQ+M2jTe2GZfa5cidbqNEhl65Xe1o0JMix3Qp2ZXViVUIEx/
475yLSBpyXCj0prtkM6g/sDbDKlnTl2tQFuJS63yBX0vYlPravMUBcFwyZYdPiEZNeLVnMbmI+Gv
pSMYlxOuAYZSPtBvyZYpI7X5zvGyI5eV1Hib4/NaBXtnQqG4spqhJ3WXpyQO3BaqX5w2irEesMK7
aRpr2QTGKdu2U+E0mCrm9k1RDXbp46E4ImWOCwTStr7U7JsAgFSrgK/YzJJhSs03Bf4WGb19nkyx
I4CXJPmEl0hLSVuKtrkjfmiwXUhccIlFHeeTPzP7gJHTZXvb6oUCrmYYTAI9pS+fsUAvIvR7ZTd4
uQQB4MVWCusr62rI91UWmUjQa5eSfhw64sSVy3XsSWl2cjSibmUWkwAjZjTWtgzaOFq189B3OLe1
Y3mCBbF6G2mSAUjCXHm0hgS8lXTzxvbruTHTXWGk0UNojtiT54j51nGAk71va5n+gMc59Ku2WywI
sEMzPDSNaD4nUNzpCs+3WF3Or3gzTJM6VQwpOf4YsAMhRTNm48OszAIpIDa55I1Uo9hW9bjEODRU
KIUyxquuAX7oo96okJmWjXrbNS1g55hBdTTORvJs2g2Qnkbtydlncf+oWVGteoONfDetXOWmH2M7
XuJL5TJv9UEH5yfya6Z60AIR7rPvqIKsh1643Y2pJenLgEfRaR2WIHaUpkSYlBvNfCvQ/T5mrU2D
aKd2Xe4ltOONnllHgmK7glXZepJDgVlhhWv7ioRcBYzPMSGgO9Y4Fl6A/6a5Guwxo2+JuhPo3xDs
hggyIJyQurXzjPA686p4adaQHAB+9DnwKi9Lq+nI6YeSaWGGidgrStXjD9pKAJbCiZ2nZjTDYT2k
bYqVfGYbPa2FzXQRjNXwMObSQutkSecWda15RN8Stmki66lDV/B3T7U+SHQIrbYG8C/DZ84vh0YY
npbmdnXUyEk3d2wsuIgMxSDkPsxGFeplZ1fKOu3z+CyXNXbWdctZ0IN652hrWllnKH2aFVyWZVHc
aVGkWqsYT8l5LUTf/NKhbxHrhIly3rNKUu2vJBBXGrERE1R1QnuXMqbq3dAq1P51ZmW9dWfynTRw
GNGdGmBXypZSS9crIHxvi1gtKn9QU6pZoVOkKeZtLe1XjtuOE+6TbviiYy5i7YaiU+550zUgEqFD
RK2igYDbDDNcMaNei1P6LTT3oeO0sCqrMIGr5iQkCbI8wVjVTTvrtg9otvdCjC5/xdpMowo2szBK
1LC6rFTqDr7WSXlSYc6ue2UwI3RrOmMMvNYwIsyPjVahLUVfMN21U4yPoSVomRFE0A8BNPnHOlKC
fhcVkl207fVU+rzM7mQ0qoKSk22SuqWBcbLXAWWHwcawdOW0S5zWFZ32kNdtWe8iqUNaUEXeB34S
4N3oKTjbkRDOqSX8lTD8/zrMf3/VwP7PxfeLYjG3e1t7f/2Bv4vvxjdCaMo2rFn2Ql4mkPvb246v
UMVZpJY0OkA5Im/yt7edaXxDa0a68DVFZdGL8U/x3XC/Uconq4N0k85avumPiu9LsuttjgPnAuSc
Grv/knTj970/f6j2rNVq2KueMpfzTFk2UdtNooUSUy9OfzaUMTY5FOSWezFXEaSONAX8JzpBAfnz
EPPw2MGtUJpW8W94Fdsflp16oxqqhswWjNR6gl5rB+uurq8mJxR/eMA5vNJBKGsXlZhIHKhePubm
ug5dKhxpnZxbQMO/iuN/84Ap0iykLYPDJe397x+wKMqsUUAFeXJuqdb1DW2DmlFChQZBLiO23smo
2lXisvaGYhQbt+unH3/+ZN/ew0Eiaza6JrFU7iGyo/icHk3XR2OnXI0aR87PL3WYpVseLScXuvQp
pnNuPsgFmlOfD0HJeHLmqTvR6gUeMQaZNdIO5oKYC/NxaL7Idy6v62AM45iIEQ7HaDq5DvN0pkJa
x4z4eAlvMcL9iZO7UBS0jAXYeCVVBVkFrAg+/6Tid292qY9iLbgkEOzlCPmmADSF5FnSLoapKPri
3tG67iSMOgyoG7whg02hj4GOnztHfN90anoa3QCHAiqKTv9jmtUcV/bQQDOfq1Zd+YWUMxyZMlGu
m3ZWLqSlhuV5WaeYdSlTVPQXGOfR1fH5h/jdnMMkE7Ek2eKPWv8sxdsVJorm2UZKWFiHUb91sxxc
r67Trvj5xajWf3xTpAt4XEiOWL4Os/zTbLijJGENzWemYa7h3M0Jzo7jS84gERt8Fy32ZkZGNWsI
hX1C0QSwRVuauBjSaWQhclQK2lfLscHgRova8kRTYLmw/7XUWjtT6u2uZ7Rw5KlbI/IS4tobem01
zG+cvrjtR3vMb+fYQDPghh0Ym8Rsyb3ZodH3uyAoqxdRSgs4rObICxnl6Yi8Q/aS4iJtEf6kOzTX
2iXCiJ3SBxSDnaSiKVft4v/D3nksR45ka/pdZo9r0GIbOqiSmkluYKkIh1YOd7g//XxRPXOnM7ut
y+5+rDZlJZIRIAA/55ddeT/1SahPw5iinGEY8uhPwKFG2u064H6sQj+6ndKFCQo/k/M0RSr8vpBm
MxCz1lmoqDovY3x+4E0uK3W1yayT/vAKFxgsHL3JAesd00dvTdVl0WYlkN4sWAzESANF7Ai5MFYR
JrhbF6/+yjqZ3TNf5+SwTeHwcpEFJbdsOv1DVI8Rgsh+6XnDNzahDm8oGGKBGTCbz+M7lykqNilJ
ez8x4iUGFKooJwjIvKGxKSmiXzoEDtpopsZ6q5pm/hGHJnkr2yX+Cqy0ept+qOKrIZL2x+xXNNGR
BxF8jWokzlOli1+e8fWD6ie0HJZEuw/CVvp0N3XWgoQWRj4wxPrUVfZDRDkJsDRm99g8VVOHBHWw
PelsjgPwDVFO3lU9pI82UVyoRvlGI65MJZ5Nv6GxJOrJufObi6Zau6nNNiadZUoIR8Kw5GQJ3ksu
SvIj7ta8OtraKT9lFUJqV6FT34T5SE4lNzNh/wxhWn2Jitm/GqtSEyXNi+qRMxNYMiYULVko2sxC
+7rmhauOsbOG8ZXo+jC8KlPlX5imVqvqCI9dvXT5RJVeWoQz8ZcVpB6FXRj9Zx+/0Caps3A4hUSX
ES2wtAQHJ2pGvIsdDF/xovJoxeXcwqZRLhbOpX/HWgoDEaJeyOlIJueQ4JdxfSjcSyD8zElDDQAv
MwoF84DXcbv2zY9A1OWKu5u8NXziLvrjzCj5MehyGQ+X0dzdSpVE5mTgynhUQlb9TSUT+RJwkrHW
BKYkj1Eqwqltaetkz6gzf2vGvPBuxjAiBXWoCRpWFiHdVmW+c1e0IsfZK0bdbVgPYn1bk7IHV4UM
kJ4gtdj1kLYDfndgJW4FjIxEN3I+Jll3Hekoql76kXFqIx21hBQ/WMBtU6+puc0To51bf1qMeVtR
U11y4cdoPAydXNdf+Syq9VxowV+oB6FOtsZnCfvu85CF20w3810fdu3yOgMsqi++9GvxxZ0Ivdog
jOyvwwLZ066E9ncfhtEJ3iJX5unGxqafjrmmg86V3J2sR0gAMJSsHYQEwOck77gFsjd3MEN8rgAO
sk3SIX3BbJZn9ryukyy3TlJxB8fY9FBvi/CJ1Z5wZl+XJAhAfLm3yp8dqlxrF3pIloYw656ldjnR
+k0VjvJc3iC8NPvIe4ucQNwnQ6G/e9Fi1de8pSCcrNUuz8ePPo4nS56aXurOvRW+Gn2yhbwpaq8J
PRmTUx+XsUq2Ssm46zcDmv/B27gd8ZZf2tpZTITue26KhsGpRKxwzpF6qF1ZlPFzs0QUvWYQkJyC
XRTSvyDIe6G3om7xZ4YDN+FC3SW2+6pY0q32Vvk8hnEqTpg7qWto3FTJ7cIfBvOSrPWbiVybbzwD
8Q3MusQx1StLcezztW5vw3mo/dNs5Nw/wVu0Pc8RTSDsZuo5VlDWjjeJWwqi7YJ43sspc4nC4rqf
lhULEF24cRHU29WFbxFWDS/UredPoVgVgsRRRYAiXozbmM35Wy7gqlY9ehujO0MgENCdWNDgq4w2
9Fin6jV3zMLjfJERJvEeclfutbPeNmJc7/CSf+uxHzXo0+Np3+nB7mY52Y0kc3Q/iwwXrK8T6CCk
OEJeaJdiapvnuVSKksHFc69NMdNzkWK/Hkhy1tV7UbHahUFDqMciZHSiiYoIzynLvtZLRuJ2UjxM
SkbliZjDmzbL6AmEMNpDwxwiRUiJXt342plStsHeqgMvoPoqXujJscY+gVHs0i7BZUgkGYKmgZA+
nLv1PgjVXiXz0WQJ/TWhQlGPH5ykCqHmQ1ljMpXucMqT8W20goqvcFhTTBwzyeN9055wwi1n5LPN
e7bS46L7UKH45MW1rlF6zIqGt0riWbMfwvVHl/VvdZ03p+mveuSRI8Anz7ROczUALK7VbbWSylYm
wXxdz0NAn4iXf4Q69I5tr3s2YXiC716mz12A1KvuyFnSKAOJQvQ+xto6W2lKTvO5orSknXD49pXG
+Zn3b/mq47d8tsNzwFsPsa8lvZTcp32reipNkuWzEkO8dzJxPc/jjzVBFaPG5qHvonNW9Lhm/OqN
wqN7nVXrsWk5pevLtQKqkzQP0eNL9/xCqY1Lng+snKIAAFkPkP/VXHrPfhOEW3rth23W0Zimqzk5
QeRHV6b2SW8owYlLR0E4MxuQ2hGG7te8DOS0y6fCHL3OD+6qtLtwnsaSk+rrmrgPhdlV1eNH2I3i
qfPVAmDgyjHaTfma+hQsDvdNbOKDHFV+ZpJ9pnjSu9NlxInjj90XjERXU5md2oHa6HTuvwtN4wVZ
Jv5kwfwqbz6nkrqfvki+lGGPO2GZb4SPTT5PqPCJustrRYvCVDvG35tBdeKTSTH9nljr7NrM5sSQ
ZORBOqG9rmxMSH62+HQ+KkK2MdvQ4NThSjG9lihElH8jjKKXGlvfPpzEeSitJd0p+LJUFN0s/D8S
DPhEoMFW9e6n7uIDQ5r8Mjiu3KouPSo/mInRaH/kaTXRzZdSOhqEX4Qu1Nc1mp1zaMVDzdZbY6KB
NieA1dm5g0O+rksvDYxIt4ttcwjmBP8LXNECD8XdNO6XeI023WK3LDs+0L/cMw3m5zLSeFWaVO3L
zjz0IY4YkbQfxUwbaoDTpk4HvXXwwbcCXjrL09s8ajYyGb7BK7PEOPOTo6qzzMx2LsRXGeTPZunN
Vo3T9dC7kIii+NZWnG/gEXDoY37XNs4+Lgd6UOdRXA8e61F+gYik92OGyNmMmgq5ZPTco0AeuA2w
+WL36F3209DZZiQBZhtVhPmxqKrgcu3LmAKrRO7gUz7dBmuP6MwO+aGluOr70AbRxs99+oFiis2G
gcqUxHyErqByJ1721snkTZAa3reGsC0GYsoSwKnpAC/0SwpGHO+lAeMjiU+tOzfWGrBxjBXjyuR0
3O7geFsg+hoShNkRJLoAtRPw2d/9ZSSIbpWG196Y4+9MSY48tYtjH8isLZ4M8o03CDXSSCBpwGRV
W+CQ8gPSsDdK++6vRAqPfvd4Kcetxz03UpcCvwaF1Uqo2Wjh0neNJqOmHeLu7InZTzeRE9nlazYm
hJ3D2I3ZebCJvKuUoSzcy8P+vnYn0jjHPAuI8ZhpU+YEZtPLY4QX0+SvZ7duspOzJnBm1i4UkXVz
VydoCUTwvfBQSWwjt5mRpgXB9MllbBKOCGQpszDZz8mkHgBivoR6g/KigAUpQi0OBEgkH9myhrBW
nYnUeYDsvJvBeriMjptD3bfYkhqR+I+pKZse9NKr7lxpCHOdyGz85unO4yAAi/K5qaNLJbwX4yfi
W1Y5im8fyQ3GdqnhK3ImX59MEsQvoQ/PprLBfWX1fRraoUi3GSBOuXH12NQbvxMVAa/FwN8rtDQk
nChHfA4Ep9Vg/GGxwnM7gzwW/YimJF6QgnmBoqApCMxeR7n/KrNI+odqceY3nSWITVfTcZUSH5H8
Rmd1YrdDWsQ3ZRNIF9RUTfxj0U3c6RxdeLS8pX2NE1O+lkXLjer5XfLs0VfZgKDWabkRcaGanc3z
6WMe5oprZVpUGrmzjFsMAN29MGMW0t+CJJJeKZIYyR+SzUdSjSltafBuJ89vzHKWfjj+yv2k/ECR
qx6y2NUfKVziuVkGE3Bvd2TWJk0WvUkYoZKk9dEe69nrJcO2JRt30EBmG5+6X4JfyAr8rkSZvYV5
xvuogQTgvVs7hd0FZopf5sHBZThxYxIJHjT6MUzG/ifYPAqWpBjhFBbIiBucyqBsoZ2IBuuXMBr3
SEHC7uj0Xv9rSk344bZ59BzELamTvR+G/bZUEU29NWKmZZcsjubFBSGGDzDr9M946SjUJdQYPhWp
lPcYNol8KPKoLa9mfshjoxkONgBDjjqGkaw5LjVVNFLMlKWUQWq/523UPxinoMBmBIN/zXt//KEa
136pEYqSjeNEA40TSzE+txUqIH4OkXi7UWYYBiNH45kpltnSNdmjGSBnxxbBLsuj8CPu8tTwvf3y
hzNjjuLEzUk+5wvNA7CQLD+7cg0elmBgBwplMs87RgT7NbX9OHPMJOS4zRLu+jj7Q/MCQ+bhRuza
7qezLGHFi3gaH1VDTAgZyx2xXClv2mLfNJ37c8yH0FKj514qEPwihlEse2oNYWCZSK3VhsKWyJib
MlCO3g0RnVCNSidv41ln6LdTk5MGpNJ1rg9r7ZBX19ZNykWWhqUqyifn0v+9rNNWNmR4sPlyXAhd
FTRP+U30GLS2IhGOCf+lMUnIHzuTDrqxchBEcbhBK08idgnwxc4+EDyhTHEwssCEWEFCk7NrSGGp
RSXXg8UFII815Ji5JVRUEskV+9Wr02dtQhJZKB4SxlbalCICdCnh0POwG8eU7Jk+aClfyqbLZuRM
tf2FbWERx6zPqTMHdHEeU+GuGDvnpBEcHlNSH6Jh0i/YEGJKmjK+JgN2Nz54tiwg0rWp5xMBQkl7
dIugwXuxwj9bwlPy/VQLVXJj+SDIqpay2iR65nUOAzmyrsGHtQjJtnqI0zeUV73aJj0n1KEgKXM5
zF5e47H7byYA4N8Uffebz/oCeP4GThKYcIlTwioDIAoGzL//J5Qw7sN4yBEqEtu2uo82GqpzCyjU
8uj0eu8EC55RSXEU00rqVvOO/Rkr9ErNqYfc5Nmf6xGDqBXe3whc/gWo5XNdDHx4IRC5IJL8/XOV
WTTXdV2InR+YdxI/KHlCEMj7oCj3zGPu/X++Dv/mxyHrBhTGuOKBNP4Bg9fFOMXLGpe7LCJO38+N
t1OADyeE9Z8phTZ/AwlfruofVx0Q+i+/EHJR909ZUUjaJ4k9UbmTVuTzt7HPp/S1LSj9CYVwzEei
Ha/+Nqq139tIxn8DdP4bVBVghukYlAVdbPTHte3cFo9bC79geIeTT5lPJIzG7tHpOv03pMm/XNeE
kBbfjxEoBz4s8h9Uhoqr2i6XH7VOxh7GlsifoFqCHUEU+jR2TbH/z7/Hf/PVLl/KdxGEJwR0/fF7
TEh6daMLvu8nEyd6LtZrnnvexA7dj//DH0VCNNgijocMqT6BWL/foQGemkmIhh9VkAyUuAw1XcR6
EFgv+oel7f9Tl/+LDot/uur/4ht+Gr6Vf0TO8N//g7kM/wv0hvCYixyfZwgK6/8yl46X/hfc5F8t
61idLrn0/01dEh+DFSm8FFElF0Ih5F/9H9+wn/wXJKgbo76nOBuFWfw/oi5/JxMi+iWQnEckxGW0
ddCM+QfVpAHSC0yBtMk2CtMldKW2pwT3TbBdhjY+2qKm/DvTxqOhTiHJQYGt7LIrapNPeyQqdPBW
K5YaXkfYP/bon4BYoARSiqsjkYTb3kyU5PScNPB1rRbp4z9d6393OPDdf3tR8SWwEoCc8ZKibgjy
6o8vMRh3BjRRnwsvM/XAD1V0+WWasXWV2QxQ2Vp2tpiBYe85gb25yIWPwPI0VGd+U7znXb5QTTq1
AY0zcG71W5GM1tvNfseZU6NmZpWBy/m2kPkDBjAywm+nwPTxNhoSgmNVEy3xAW2vPz0NDuGRVdgE
/T0xN15wXFugwD1LRDRDXV6g/9WOLiKFeES62xHd0W6zxkkoi4hp/y1bduht6Q3jveMj39oK3+FF
747VRDOMW9GYZSs2lR2DkfMiYjN226ItqZqVadR9BkyQeJGZK8a70ivH99SniuUa5UZ2BB1hrmMM
yEhkkA0pFahViBXFlGKXfTknPnKV3nF9Fl1xAwoS+vum0+ZRu0NL/iTikHfH791it85qcZ4sEr36
UEUqowJ61drsm7oqn0sO3X3BZqaPoisMkrl04joyaHUCwG4d1w/+bwcx0rAqTVF3HzsPGf5wRN55
5KKCFL37WLWjF90qlgtzCOSs652yGeDtOOfju3Qvoi1HzewqABjTzxFEPHkSXcd+jedzoGx9cRVu
QL3q94h0luYg0E+S77AWwkLoeGN9SEcHcVk0emTE2NKDwQ6lJ64ireRCuHGS3BVuMAaPiR0V7ryq
5FtQ0zC89wsy3nOtc/9Bo/KkCpAcravhMjHvmcZoLzVIsKi0xZI93kkRDIzJeg4NKp0MxX0QKZf1
JY4Jjw3c1l4l/ghY27oNwbczrtKdUpecpSBaxJvoEkDXJhzqkE4h3c1np5hXTY9p147vumyrz34Q
DfW7XVh4P/toWu/Zwi15E+ovzZffhd+8MeWXhHlS54ecQLF0CydQmv08LxViaZ4pEjD6qBAvQHv6
O4bIBeWf70qepMZeVJR1TvlqlOeLTyk9iWxXxerxh4VlP5OlNpnuAq2WCP0XRMUx90WqQOKv+3Xk
BUK2YuodOrwg911GKcRuTLRynppQpuE5JaXA20kvBUrpWzacw2K85pJOu673q++SGMnkf3kUpZyo
y9pUleKPGKJuXj/WngXlxDhiCX7uRbCSO47eT7Q/wzpoiAuR7O8Owaw1W8Ol8FZk2esq2HBCTDAr
P9hm6/CezrX0vzQ1Gh/UyZfbFSFdHn1d2HLhz5yaV8M/brpJizY7pBzfaufPFnGSqHXA00FdAAvn
nH5LwgLcOyxxtRKcVURfkXn08bkLNSK4wiQImaJqfuCaoDYqhQnf6WOrbyIWvi+xpwm0byoRfl8d
HeKez/ufVd2g1w386loUvHXV7EfnBV5+G3cDqdpIFNWpaLvPgi1mZ8kDIyTGaeu7pPGTikQ+lwK5
CsDe0EEug4tTK9L7rsrdt/USRxo1NRWHhBy+r0Oa3GFY6V4yBfLDcVD0H7px6T82JSSVcTqht0u9
+Nuly1tKMPsG/diQncdI97cRpBGZ24j97gMtB7ihijbaAh9xsllNIl6aNXpKxcpu1gtSxrfUDkv5
kPp6oWWZPyGGPE8qn+szU4e6dBdhQBzhj/X7JkO/n/vYJ+qsoDnJROO4G7zEPGJid5jAjYruMdj0
N1468DsInOV5WbNxO+cziG9CcWEKbQwXIwGfimgqH80g6pVrmJovtlvGm4JA2X0aodzLGvlSJ7K6
Q+b56VZ6QpnQ9xFjbk6IFJEfnXNWbZ+/rXX1tNipOMtxmW749s1OpcvyvsKEsR6X+bnONB7TZumP
BEgKrCdDQJcrXpErG/JAl0oQKe6sKdLjIRsgFrOUJ7fy1Kj3tiYT2o0a8QlAicgSv0IBsJ4RUFkN
83h0qdPgH+AU+qKzkaRFPY4k4xQzkFwTQuptBWeCT79MW93YLCRJKQUu+EHUNLy4TcqB4iFw6m+9
BVcjIIQ2tBaaAL9OMn4vSyd293numidERTHAXDE64CXYUnaJkVRrZCEBcn0RE3bVNPXZndv0yJtk
uaEdPtl2wFBX1PWN5D4n9uOiXEfn5y/tYQT1R6jjVv13jsZqAnOjkAj+VJ5gqqfdZVMDsgV7969Q
ppIkgWDQgbhY+I2BTtbqp9Ov4S+SdT9z1063BW0DO8k09WIQiLynbp18OOmqyx3s1nfZaQgOhMP5
dnLzFCF2ojw4yDniR9VZcl1VA53XbqPGxzCkr48ldC13U6aHXyi558+0msd73vBEZ6c8e3dsgpS9
ezJ5WgTao0l7ziUf3SY3Sxfa4eI9aUCBSfkefJN8ayczPlROXD7ywmz3c1nYt9rT0bVM2UjxQuS3
aVPD8LvWe1uYuA7+PMsHsk0ygDJJFLVrKHqNaZd5l3nZ8f5Ismm+a31hn207XIL3oHMYx+aJMtka
j3v23jNUgrY3TiX2Ve11CD1KslDo91XmFk4pfq9ry8PuW/T/Nog69mhUJ9NF0NF8plKT0lvpYX5N
p5izn9dB2hBCZW0JvGD7jShBD5F2qGXry5DDuNLcRAQQdgGtUiVGuQOnQf1Wx1LBhmB+vw6jTiW7
wc2a4yznVGzHREWU/429dB8uqvCTlG30q62K/soKXu4bqsxXpObAt/YovMQTW+ubssU/j+EFOpLf
QfoC+mlmEKPlYpZvkp7XXFFF6Vd/5ENDTEYVVuhojcNTjki4uTRQiIsAndu4D3m4dp7XDRmJWZ3z
C/GBcA8aoDXfFY0hEzlyfOL/s1UeNHoEu8VZRZ/rZAbe3Z6T4JJwF78lVn3OlhtUEku5q/NpXshI
9GPnUSclSG6vEEjsU85NELwYr9QHAcjeBzWZZr1fMoOIjlTk4RiVjEKcAS58JSIJ2rsmKNXlPmZS
Km+8fPXIoc2NL6+KaCGAyud1Xt9kVTZ/LU04PHAip+oqJJEN8wZTBwlgTcnJZaZh+LkYGTU4o/HI
H+s1XFBDrAHHR4P/lSpZ3VJPqchsRZJCOJmyKXHyWkcxgpmAYtxNmFexR6Fq2Hioj5W6jzSp2sRv
eQMZC3V23Q4L5eE+A968Wzrtnsxl7+BlUsbXJh8iYnnrtToRElM9+svKuRoOYfTJcHR3iSWm6Bmm
JLnygnmFXogtNrxsyPB78MJ3qBbO1+pa43W6hggdwiM9U0tNP/Nch9ckuHL/OxDfUD4OCUDUSWfj
O/Q94oLQ0rdWc4ZGW7CKh5D8/AqtkUt6WjC4DB2rCla5yx1GMdJqQjDltDY87I0bRnv2GYZ18AHx
beoK+dRUlmPZzlN9O3lL/KvwkvlgHMyAeYTCfr9WsUNNdDt8ZF6RsR2xffPbGJcYuDAcNP2RUlXk
yJlumRFFDFgscosfdyNmLO+nDmmOQksDpHsJze3qQ+vacTz65BcHVN1EDnH+VTru7BI53hWLj8Tg
Hyzla6aqOUL836VfdUuLbBldEum1KNPXMXBFy4fm3bOV8SUlT4ngyh/w11KVnfD4YoThY4qg91/x
3HZ4HlauvwkkTG8CGXgTq8t+V7hL+BLIun8Pm0Eda5lVH2EZMMxjyVl/+tIbH9Kxrw3fWOTheXHi
4AyTOuuz27gdiezL4n7kMxz1Rv+1BIjGW/0bU9evVRGkoI+ZHe1BWTi1k4RpvrhHQ0E7HT4VFP90
RAaRLq/d0l3PnP8pvEaKV3ru8I+MDpTArhUBlgnoexeRB/TpVlg/sG/Cm+zr4pkl3KNIsE+JmpKZ
eNM2uG7woP7E1NTLzbiu6T0Z1XQFdPjm4U15WUTeFPi0lKr5NPnF9MT4regxI1LvYn05QbuwEIq+
oCWw5b7AiNafZ4EyfUgSQVSz+BnF9Au5tlzPPHTa2zZpoTY0ZyFLj6QTn0SZ1wcnHcRDCDP0a6KF
6nNRkUP+YDl9ZKvIngqT41DmfN35idNeqGALPetOXXIf8/j+yvXqoDFgZfkql6LDEiSsCHbkMzbj
cZxM8u5NfaB28eyaDbokiGvtwQrGfToaelsyGsNEL4nxSwDGs6afUG0opybwHCM/jV7dlZHleuSw
pHycnTJt4Gso+SkQ88Xueu8yeZBMPr2V0MwvnuPH1/4EYF6Cup0sYRBMb+ZL6Iz+12hAvEGlihbX
ZEShCGA4mY6x8bt73wlg87nb64KOg3U5w5HMB2E89bI2XnJMCgb40Q0OfRupL7P0F4FZPMhubJP8
7FfPodopF9RU2My215QVVSepLM8ImiPkQlnpp1dlv/pnTp9f0NTFzxgHyMkIL9invFQ7ekGc+Mat
MAPskL2UFPZGVeZtZSPFI2/J5ra9+FP0UGa8IgbuTs76DHg+IF3toE0FuVtmxXaZi2oXDB6jLUzy
tmXx246Vmu7J5ej2gvakW+Lxf0XQLwdlpHOe4qC5DivHP6k83pYcaJQle077K62GYF/CiX/Jmjmm
6q3op4jKjJZAX1yU8i7s5/kBYVJ9xGHsXE1I+po9cj8myyURCaqFwo02E+moEF6ZheVwWubrfG4Q
d6Z9dYUISz34c/fNFsN6xXghTzVlgTfNkpBtQwLCF7+dm1csNGrcr7jOOJs56N/wGOKuj3K8zbTQ
ye2UIsk+BA3CUJ/785wPUxmc1k5n38Ou7B+72ZX88gOaEEi7auS1p5vc2ehydLO99Cv12Uwji4vH
VMN7MoMpnaj/PWonNt8THTZf5mEYliu6JdX9nDg8RMK3vO4dW00/3VVcisJraRlmZfA2SXbCcFq8
7lgnCT72uoPRr5g6eHohJZxN67CgcBtbZvIpLFz0POXyFKatc2YYR/SAnznfBkOBEEOxNu2HoBPh
HguKOoy5/x7i/7nuqr682MjkIRp1Ra6m43y4pCAffQzyW6+qgHdzpziv7B/UjjnDnhmFs3WqJAkH
SKrOoxHsBh5SixOssfeyyqSE2nNiArhiyWdeSZl5G9Iul1uImhU4Kqvvi7UfPy6+TNrB6rl/Nmv+
PBFV9qVZ42Q668nhwUnqcKmep061RERnC6qNJa405ePKyb9AaadbNdHG1LnNhO7Q1UdDUI49rAXl
fGwrrtmNa9U8Mg/ag0fEAVlMXjR9r6Nu+rbUxQRiNqofq5b1tFsCuzel0xxV24RHJk8nvZRrhVer
Gof93CrnjgNw/L54Tn0vomLcTrnqWcGIhbr1Wf37owNaeNYNpSE9S9JDq9SBkMLU7pLCNN9tKQdk
G1OdIRxor1G7GhQkuTh5YcuLYrHihECK449hfdl28ZL+mrRr6ElPWNp2MjELMwCcmDyi27IPiVXL
1xHykERWpGb3ZqrNoRfyg+OY/oi0WymKapv71ogz3WvFcXEWHvQ0rpdfoY51dGUrad2rIklnvR/b
1fmwRE98TVt5h+ONFmnw2+0aJOXXsujcx2mq4KxsTZ3M7JbvGXqrk1PQiVQlzlOfh0SKgj2YEzMz
8hQZOEzb7MlU2eu4vUHWWZ9ZJ7tjMOXxh9OWHgUQgbiFWd/JHhpjJ2Mq1tHhRd0ZrAdH3uyb8yJC
53GuOImYeSIeheDRS5blCtCv2MLkTIfJccLbPJTmBiLPEXvfShhbbAcoaGzqGUaACLevO2Xee74w
2ZE1POEsqZ3+OuvVCjY3dB+JCJjhGvNJ7LA+jDQAviLBWhiscjikLKqu1kxMt3Vh4zs/aV4sLi0a
lbqfSZ+6z9E88wQhcuu+NJmmtGmdXwlAEeWNQ4Lh6xxGztXYpfI97dwcaXlQ9/59xRyxfnRRiu5a
JQsBITJfquUSrR8Dd+myQIwytORPHID6uvG+tC1gatJw8uyEO87PSRszAQaoqe3GXJCgPCyp9xKB
ArgcA5S2u0z29MKWjeO+mDFcdqMSaHIKocJrWkb5D1js43sT6vaZE3cicrcrmaUQzxXRpm8K4AHF
MtLuPHSgw7WUPba2XjBUbZDN6HIfrR6+USYTePiRQKhov4YJSxe/U4orWvTz6m8cJv8OMaeMg6Lb
kFAWSIDfaaERGaUm5vsXSmPckO3iRid8BWhnTF/IbdhT4wegP5m7pMb8+58B+3+hHLBIZSTpXwJB
3eSvPP1/JnPTWM0EQ9pvtK90t2VGLUJhPNRsgK60dYzLqQ+a5dHJ6xBbKCqbv+Fs/6gHhS1IcWrw
CXBrcXDFBK/+RiaLJBLOGoMkWxcrJc6RjrxokZWl+YGoIVLPuLgvNh+6W4HqHdf9XlWoww9TArq5
1xPulC0z/1jtSHVbL61ljmmu0YPk/jESl/C0sJ7H9b63eNZQ3VaBc/Ofr+Afaa98BeaOMCH2O6Va
kDLjPwgPR5DyaLywQXKc1/FRTAIcHGIUClMp0Lm9rD2vYVSq4XQEZhEG98a7UDXOql/D+SIktpOz
Ejz3F2uD2ydu/oas/ncfEnOnGzH1cI/xOX+/zgiNlijJx2YTD1NFb1rgEKWJXIrPxcH9gKW6/JXV
Eq4G+pWL/BeLlPVIFfY+YXrxXlQFDtIVAtMAH0Z4Dv7mMl5+0/+P4I7ocsAnxzCOqoAMuiy95Gr8
k6wAYBunzIg3SC5Nph7/8dDN/ozYlEiwIb6E6UQUx5bg9bukJ6LmXKwzDdpZJ1ZSdmhoxY01rzXj
QzN23C7zGnCn5GTAmOsWgSlx0FLLOP2bitW/Mtx+/+T+hRvnKfLJwyJU4vdPPlSRbTIxIgRDJhSe
gto06UdTjIPaO4YH+1tLpEZD9qII69uCNFpEswQTVfQJxr24jpKgiE5NM2A7mXyauA9QYHOx09Ec
2g0ubF6a1YUNAgmgJlpL479GEaJrJChNfAn5qurwMDI344FoWTWYpUdqpdO+RXDDI/DJxlQ9QreD
tZYjnMl2tanzbRA61Q96FvFztgbobAIph/5vng7/dzr/fzN3ZsttI1uXfiKcwDzccoJIihotW64b
hOUBQGJKIDE//f+B7D5lsTqsqO6bvjgOH5ctgkAic++117A8Vht/ZqxoIIzwu+tx/sxgArE16Bfc
2DG501Kf1ganCaixKTVTtS0xU7JOCr/ReNukqTkdiaOOs4ODymM62jRt96D/iiQNNIcAmQYk/Bs2
0UyQHjP5RLK5uqPB+7WJLquRr1krv4j5p+boY4iAMEEPho3fdML/Jt0im/egLuIVgF+fPv15Db/f
TD0oBIhXF3sTFoPOtnS1hJPBmCY7iwTuG0O5VNDYN6Vjvi/0Qh7ctAEP0FH8IJduze2kYULwwUt0
ZoH8vRS5Am6y67AMLexHF5PD90txTkZnKgVKijkhXGznxoZNETn7YAqXkQ632bP3QWQnr6lWteMq
T5plZzVi8zsh5BLzfcJ97Y0JOIszew5WuSOGoPurFByCdJ9RtNd6rDK2BFnaodNlxIngLEIDWzqz
hvK7MPGxd2yAyvDPd/cql4sMCR3qBIpIA76Gh3+f+f7LOXAY9chtf9CZ1CeQlpLsxi7n6kEIghNd
ZBetUsOzDpGXJd+kXgInel6TRVu8UyNrO2AdYawq3Q3uJ5DRTT8J8WyOEGyZKRnOc9BN4gj1jz1F
jxwEL0xvSqwh9cE4paNP/tRsAJv7kyUy3I1K9OYTW9K2CGTzZEc0Q+s/f+Or+NjzN15EzKaHnePZ
u/b9N861CosxxPjwopmrWUw96CEqtWBnsBLKtQ/01GP0NVanvI9JmyG9WYfB19DWtLWFs+qfL+hq
uL9c0BIibeB1jc+kSczF+wsqbDuliIDt3A4c5/uqkxqpgsES1dAZUb0ZLXd66esewp3T5lG6HZzJ
j27xLkkXb5QWYdjAoFqsjNgJfiGQFO1WIBe986zMMnadzIpfTeowqnRkXZy6vqzzZ33wR/qrZcDJ
RiO/mlI5n5wOvH6Fkgr07vynBOpIwHq917z1RCRGT8iIT0qkQs0TrSp8YlZ6r2jfHFVl1sqRBcXi
VBhKEhKhEIlg7ZGmyCzwgKGqLEHrcoryhB852NO6YBdpXwOcc6NVfp5AmoVtxTel19U3i8nfzmfs
TyPpRF20rWCE0ygQaD1uLZETHl16RYAd8CSWUTvppbeQTY0XFUwgwk5F77PKROMhZyiCU65L1yAz
08iDrdWiRWIqmGNLJLm72moyOsZN5wf7r+hCn/4fonj+f0zZWd6m/xIb/8ET2pc/qvKnep8wgLz7
f3OFmMj8R8ewFdMCOGhQvNnsLy4HgfMfdneSgTGkBOCjcv0vVcghYYCtNyCfysO9l5L+v1QhzdD/
Q/3FOUh9s9C/7H/FFYKvxKv291bvIiTmPeQH+TDXcTm4PlgLnLVLpxYuogNrUgoDSajM2qaeGkz1
KjcGYkYs7pCgKO20R5TQEeNp1BBt1l5hu2o7mUBrBzPq+wUFr6Zpg+YwrlelPWHOh1bFmteaH0No
xt5Dn3dxYkdvCbA1PZap4jd4LwiSBmzDFfXMCAV5gLVUe3vfGqRQ87ZFeKr91QWVLt+83qLu9RxI
QwBMyVgC1sJMX40yGJJnnL4AUybftAo+2cdRcr18//kmNbou/7R8D/yE3KxV5povWfrPsR+JzxEx
V8abHLyymk89ZXZxpKTI58/JgEXBswgy3Q2xvy4faeZkJLaU8SZ/hyqZZhDTJTyXltGOXhxNS+i8
YRrDOdfZmLCtspNR8FnPjtWZ3iodgbPg/ejLP8kWROLY5EGpq5UjhEGaCsWd+XXwxFA9cpn8iYvF
u33M7Bp5oZ01JhMKk3/+OrSMxI/oqmP7Gcuk4GunaK/WGI/1WC+auJfbK8QHArQNx/Kh+2kVFdKS
Ni0NC0MWOAbR3sMFtmCHbVJ9q2tCh+iSGdn4aBGHWL+hna6qe4tShLDoITeysKfcYprZOPEXJkaZ
9pDoym5vqPoJ3JUCadAugpVPQtyZ2THzf441nsYch0A9wz4deu5qUUz5cI/OXYifUH11+zQbqlTh
0Fg4e8PxL92vtZYO2vMQ2W79hlzSyO4dkZdBOGBN3B0Hb46XUYMUBVUFlJ3nXkT15ySGIrLPe8to
thUZjhlaxswk4jGtUrxjLKODGoDThmTaq9dT9zPHN6s4ljHxgT8svVHWbdLZtvjGfU7mRyra9vxg
FVJV6hnfsz93cErgrHt1kauvgIudG61FObHQssxOR4KfXV1W94WQs4kXoRskN6UZBQLfUgrbME7b
hICMBOEM8Yq85cUx9zPuuIwSZW2o5vPkIVao4jZk8MKsujD4WmzK78Hw+vKYxQE4q0H7f5viXpN/
0XtbwA4PSqQyXY7/5WrSmOBQzAitJfLIIYQtmVBg/kS4w+f1PO32SfoOmoQSEYKx0fQs+FJEWdWF
pb1YuErLT046UIcZemOSyBsUBb1xO2RJYYdGO/OYzfOvaSqL+TNpda39Y0K4cjc2tpNBgz/TDhUi
0bCDM5udvGTk9zlWsPpnvzNBrwdsSR9ggGvyMSIAq6AIn0eNRMcxRZXmtiM3rtfn7qdxXpGxid/Q
cY7oPb9WTSbGR4QtKWiVmWYah+cwuQdXoHL+S2VJ+qPKGa4w6ott8VRCYSdAq3NS8s5WbjmVzjFG
LTY+8lGQbiZcCtJto2soERNp4eQuLTKILZyORshJ5oRpQITtfegbWawzd4fSwsxKQATcowgW8+fy
/E0ZvxbjYwdDqX6TZ4xpdo1WP1RTqzNwFEr/q/dhE+LL4AxDWKFnyk62VfDdo0znyYiq1dINAobI
Qu+JpChEcdLqr2Pbqxe8WMSE3MlVxxIlUXYETCYc3atKdiJf4q+xx1DVyk6F1VbjQcHCCj5VhGMk
W8/s9XZfx1b/CMimlsBmV+LFRsjA+GgYs8fdURPaqF2XBX61S0emPMQMsCEzn50N3sB0ifLrtExG
vPh9FkZRgPYEIGfuHtKh+zFLs0qesOUS86HrSXtYo6ms1Q34oAd62NVWOJgGPCITWhI7IvYN9dOE
cULyrSMJ3gjVNMZLtIFpfItTmQ8Beu6mHB+Jt1hCBEl+a/faiGbt2R6CiZenKLjuQ5laojq4pkxK
fjbCVuhNZWwQbOUACbIRG1OtJZ9HAVUAvUZSjnc96TVQAynvSgS+OMDE8QMszK6/dfxRzGjFWjPl
g2Ep9EwBgC6Z8ESQkDa2yDTnFpKs5YYpbmRu2Gvu2Gzd0XTGbaExBFw16eQu6pgM1cw90nJ+jXMt
ZX+frMmsQxzrDW3LknQDCPdKvRQ2ckLkNbLcXf56PQ2gDZe3bGomVgcFa54/pyPzruPlvWvZAAnl
jgwmv8mEXdojen4vXpGE0M4vojYxg5a5bLu7aWwy/bHLlx4GI8LauiUHjp/HDoILIgq+qB3jfiMR
NYIp4JFVa5tOH3v/MeggjXwlntMrYFLl/Gfq56K6N4j2oIeRlp1GN4ndIyQGzql5PpeXv89kz9FX
nX8iwkMW5uX3qpWwAydOdY7UzApQ+qUV4iDoEdkClAZtcrpsV/n54MsDPyPn/vya4LjPETy6yhmI
IK/L5YWGpuXHcJeUh8fHqor7oeg+0BC8b8Rx9ydQBDqAiYZgMRs9d5K/YUkDSb1NIqfqEHM0zXeZ
Oc5iP+BbYK+S2vgRxBop7HEBVfCmk8BSN7Fs/f7pt3ry/8CFtpZ2/+8KDa8YOtUA6jh0brS8NE7v
myWVkuNSU+sfL/uqqBj2HLD+ld297ffEFXuaQ3aYi2afokTBNzlQDeV/zTAfs60ZFIa/pr3pYOWc
32P2fpHfualy5KMcjeY5cxuWBwuD7cPL9Iy3D/bJMK3UMMo3q2saecgjxaZQYCibnSwYB5QNcwkf
CNRK/1aAyhIsdy4A3CEm6J7JcFVj7xyl5nOb48p6LCzsBz/IY7lq5ZdbY3kIIMiHBIskOeAKM61H
p201ogOONX55RWi4oxViRg0dcQXxzzJujLTPjHsT59JsCwnV8O6Ul6DuFM2kG1hsVyUVjgAd2vD4
ZYuA3WfA9hUzB9+99bDWO+jYShcBOXwygdNp2hg1TBCAufelD9G0yWH1rUocWGBzRUZpHVvBB9xO
Xm0ecJZqTewxikHjZtJqfuRSBBX+3eIgZAevEGB3xC5oXJawsveLo5zjKBeZlx9xRkytMNHxFXnJ
Y3sUaBz1Bs05mQvgR7IIsh01G3vXIh1BjTxrmf05RWVvQTa1s3SbFwqKkmZURolpad/mzRpDQEob
GNmFB13Gq1rYDyJwqhX0OILwpqhzN3Fjt92bRA0ZvGqiLQYKM1xPQDPy9MD2Nj/bFces6L0fEmX3
rnbyu9QKMIMMqhpSffY0pvOr07MvtpQCa/ZnjFux7Chb5w6G5pd8ht46QVmKHGOH9QgkgfSBrX49
ehkaXvwUV37d3uW19gil6hHc9MCIDKvadnLWRRw86qPwT1bncAwHZreSrt2vZ6KjD7x3u2Hu0Nh1
jO/bG6EbatyyGzxFkVeGPRrQQ8TpCy0Dd8LSHEp0sFn/2Lf2fi76fVm6f7ly+KygKq2icZy2fmw8
GXZ/0ogYWzmM3Gg3UJ4q18vXur3sG4arfmK82hnhEDupuxnMOX7Io7Jvv+te5Yi7xE18hJrnmtqI
fb99LmR91wCgYUHg3BBufho97wE+x01saSemafex7mtrCDt1KOX01jXZ0QWshtDl/xRj8E2VbvNY
q3wMncZOkUER7et0EB1iC7ZSMolk+Ti5Mvr2RQeE2+TExeOr+JD0zTPjyoc8qX5YE+yZuPYQWebW
pybp17VBh+jC9gismLEc0oYoUAc37w6mgSRh7MV3hofhWC8qTEFWSdC4K1PVd1ROd6lme5jAewAy
01+u5j6Pc0qGmNdXYRXPPnafpoVfifrpD9lhdm1/O8Vlv0W8+dkP1C98VtSWALQfBKS/mBaemJ0F
Y2Uch18wGR+ZgPFAcv/RmosDph/bJK+iZ5nSsWjTq9cCNLF9IvLP5sPgzOZG1HXfYlphpvAYe0or
wBzGAJw4d0YEAVZ4R+XoP8DY+luKZEb8jI8IGB1OcTfvClucEoldslARU+3WAkF3cO1QnvdN2MbP
OZePdWY9O1n0Og3cpVUJpKNvQRm3GIb2O9z2MHcYhVjjR8FePNh1+pZFtZmyyCFkI/+2ZhXWqpop
PW2XriPK0za6rWptDA5j5Uzefd5AFqHRaNNbO9BUeWcS1DPCiTWMGwY3CD/hj4sfsjWxDG5ip02J
ZYYj2uwkkD0S7UKcihiq6trHajn6CFNeYNW/jzEPsRS7V+CyUWPmjk/29U7Vt4bsWhSzWdoz3hCQ
ot1DNeTNcCptOSU3NaJVlwgIF03iNtDhaL7NqA3iUBtS07wZBsyddlU2OygH3DHxnjS77F7VFMHC
gvlgRTcuxgltqMUlB1k/j414MajTEAgE0h3u4mqe/P2fD+ez2/j7b+XBdKJO8NCMWuzE7/dfvUmb
1vNjRuPlzBkzQ1IdNuQcCAJF2JnRciQadXSKyULy1IucoCcnlkb0TeSziEdsR3INCqxJ0LJ7U0yp
4a5md6QbaL2BozY594Kep6yfU5DrHXL13u/r2yltKNt8kdBDJEDUwROhCkZ9Y8wz1Gnk+Eb8BX/r
St1TjvdD6NgaFdqfv7tx5fO3QOgmroIEJRNugnj16om2s18ZBvqx3WyX9KpZxvDmgHZbH24QszMk
RDK7SFM8n9LI8DLar0H1JvS4CTs4/4MF9n78zfrCpNO2yCsIsMkkOO1qfIYAk1BzzBfomjq9+kzC
GTJqLbe7aKcjf4l2UJNEss9gnfdrAm2i6gOY/f0F8PGeRZ3D55usB4rFq2KE2XiB6W5SHmyj5FVe
OUG3fG9BZtw2NS0ygqwkL6f7tsG34ykF1sg+GCGa79+x5RLAEj2d2afPuxYsEsPfh5+NMHQIQlW5
7wCB/Rddg59PiTZP48s0DwvkjIygfyrtrOcCa1kz/E45zZiVz9Iwf8BLsT4rITz3kJMq778Wbow5
FTxwg7YXlzGDqrAO0lkPs0E16qSQz+PWcGY2XIgVNWnVaHv+vNTeT/+W70WtB6GOkW5gB2Ssvv9e
JU2ja41LF2tbvNsObFvv4BZD4x5UQx7FS9QHSH3+/KFX7zblP/6V+HSQ/ooOkf9d3U1rSGw1FpF9
sJgUZVtlD23xNnmTnxxSqUYMl4WIkqNwRYNP45l2DnuJt906Y3kX3FDOkn5OJ/d6vpV21T4IfWzj
p0SzFIZb7ZRYn2J/diFmjvhUbfEHn7pdX5VKfrVHo/ZeqkLgVNZ7mUX4sD5o8S09K7Z6gzfEi35z
HKsPJmTLnvX3nnb+3oBRGAUwBlxepaXm/K3tYW9hEyeo6RBMgtXi4dWRnWZy3IYXGyPW+u3P9/l6
PMWbixoW7Fl32U8o5a/eXGx8oHtHlhPinxO7r0w0l9cHRSYSL19ffAvGqJZfZ7OCe+HbTtGeLodE
KhJdO8xQTUj++bcX5QGuk+oAocbzSQK+2thFAbbrEawRXuC4fErYQEXh8zATUbHtIhjiURuyaOPv
UTnBAa+JKap/MQpQ860JnkvX/8FFLVvI30+GPc5jluCRu8T2AnTvXT2ZVptSYRhZGsKWS9rvnZaX
yCQhvILOFEEehzEsznlt4QWjP0RW74mbyJ6t8rYo4b2HSpolwdR2x4U3597ng+v7x4ngmYzqXTox
DngTV4P3K8foDR32aJyFOlMq9an1ylkByFYMQSn6HBlAHXRNRcKN5aTGKs5a33ussUSdjriWeV32
727YspTZEFgS5wMKA9yrjSPH7FuZALAUgbjOoslF5Bo85MQTYqzat8x8RTx4pGlU3xITr8x1nguz
p+iXg/M29JKKEG0akHoI0M4s4M/36yxi/vt5LpfHjAAXDCY5hKlAq3l/v4bWyAcSgoKDVaQ4qPmt
Xh7RMMPQ8zSlmt1URWx3rQmXdaWsbrjD9XZEN+q6bbWFVekEtzERveYtvBQ57jOjjRIC7xCt4wrb
YWeJ/xfq0lNQyoIfemnivQHFzy30+cHexW2Ue5+mbBk2/vm7XZ+G7NL4H+GDwIfxEK7nSnjk6Knw
rOGYg3dyvrg1OohRDpEPNbTzUcTEFX+SgyI42wrktvuAMvLP8sQDHIBJRSC3GzD6vnpZ0szWzAjv
PkJICR+8wxclGfbt0BELWw8TRE4bIXD87QJuYU8EvmHCoWv3FkXX/827S3WAcQPjPgbePPj3z7qp
mPyYlSHC1LeoFKcYaGknh9I60do3/VoHZWeITM5B5Hnrmi2gfnNnKJGnOjK4KvJLeM0vSBg6HgZL
f35gi//Bb5vLUj4tXgaLfQGlHLPuqx0vthCoYmA17rtSM51vg+ZEEsSjp0x3LAyxb5hsafuiA+rY
Tsms+zvVptAWBjU4+z4pEFowhxZhArqHA02H+X5NENxwrCwrt09aVBofNRXL6/v7+8NMlaRcnrCr
U8/9Axrz3MLMyyqLgYAnwMWgRLbFeRzU3db3Ej3ZMdwsNnXeUhYWKC8fUuZjav3nG8fU9h+XwUJD
YsUVgNX9485lnl1Tnhj63iGcxjkabhwEmwQ5pdpXE+Z+Tw2MUfdVlYj+8Bo6y7YvxDQJqGvfKCtX
5r2YxxmhM9GWnC4y7TluI+BEeh6Yp9FOS6PZcVclDSE/xCdKg/9CcFh6cko/Cdizlr8rjImabgw6
Vk+pd269Y8DsBYz38N48XJTP4Hm8kQ0Ss+GFhAxX3/NOYH7mwyJY+VXdygcr0FzzmSXjaaFIzKz6
Xlfl8MBN6MwHfJsgCl+uE2kBnxr7bTy+GEDJ5NZZxRg/g/w7am2hxfoy2hjcrDqOcKiCZmp3L9Po
aGp7+QqxAm5/MfSoFL/0zF7Y/Y1rF87BwjIIXbKlQ7xxM3DNh8YetfxbPpBwCIk0UclJU6LEE3np
MmIHrOpJukmMj3zv2tEDmLURyrRBor8ui8KrdnrWz9lJgYSgtMkB8HRAgkJVYes6C4vj3HmaVdaY
9xI+e7MVfTRT5mVOYjBci0b9gWVlNgxCBZL5xoV69hLH6cz0AXcnJhuXrs0YtcB5jcmYyE4aYlz8
M23WzW0AnXsMq1LrJ0YTqQVxaJU6Kf/u0itMamA1aBh2OFvI4Zn7SomLs6plulS3wiM+iiE6/FEI
JDV9DdR5LtKPMGbGzGqpgP1uEZO3GPxMO2YNeFFERjxGOwwfeI3h8/B3Lv8WOZPTP2EftwC6EOUZ
V+oOjy9v4dUfLo+SNDRagzGCqLUbPfTPLwiZo+YVQqep7wqjrRETI/1rq32WR3i7ka/BBZEWxcUZ
firFr2HsYi3M/Dkxt4ZCEvirjaUuWJt8+01nB/zNukaSrtYzY7dchtBk6ic9ybF/9ewkTk9JnJcR
yJopgnAOCtsLU+Cy7KgIoesOVJedeoYcCA3PH3Gq/ooKKXMwjMuBwIqa9KNSJ53vOYJVru1z6Ad7
jMiCx1HEjjuuLg/6QgvS0Ih4aBlZf9UKnmCvbhv0ZPXJWoRDn62syTx/ywPrklMCkx7DVkj9Ab4C
cqrFL7dOcRcokb4Ne7SxbnlKdHdxBPMAaPlLJWZ1B6B8Eo/iRRu2XZwtwAk8GbRbs3RyEzvpYWxu
MBvu6pDJrUbMS1oGEyzMpMy2eCekzU2BCKl/bqqG2+t6PTfc1dTgNejvM8blTg5cdqOf38WcpRYx
+ILq5eIz4vDEZ64J224nqCVaSYxE+PdJsoS5KIa/7ZcSsUKysWwoVeKDauwMCLzfrulPMbviKKV+
tczrEyZwpE/UirWfcxG8+bjEUeALr4Ud3nprsGJQJ8vt+VXVTq3vS7qbV2GVTQ4oW/bdDvPwwQgh
NaTL7BicuCK1U3spTd8eN3iQQCRZRsHFYbJ4b55IoYmyJ00ZWb2e6djysNaqqb+3ii6vNwwY526N
bDz4btdl66HAaFXydSYxDSkU02jiqqsBndkqrwtHbFxigiY0poERrbUMY7s1Pd2I6L13CqXfJUlK
/g3cYz97yktzJLKJ5VzupSzG6TbH1Nc9yCkaiboEPsDFOMZ+DYCxNwhBqty7vBHSDf98NDnXVRix
wYHDjV6MqRZg4qqF9c1ZZBNEov3l5vIG1uaqnqLvY8e9RYyQybc6w610lWkABrJI4qfIgl+ywq1g
NtZxJBrFQFxqIewgNI5VX3GuV8sfkJFV2Q9VP3sdyevE+K7cIidRKMVREtP0vBK31phYMW5BhYXh
oQ0JMcXCuu1Ihhh6vCWQWyTDk9Ds/sklJqylm9WxCmCFts9x3/sA9niL4ntMvwDUYHePPR6t31rs
i9K92U/Obmx0pPNjSYeKLI4nvMmSqkFjoA+E+/LWFp/cMgGspqOdyamcumLYjIlTn4aI7eNAyR+t
gbaorOwZai3sPaJDN6CjdgUEkvVvfh50e6+RzQfRI/+otgKDgJnAYHhFQfEPcKGImZ1QGjj7atTG
r6k+Z9gCxwYjAlzxxBwaHALRirOxVd/+vCjcpdL8/TXElyoIoMhDCYXTjNqA//5bf9/VjUWMd2Ed
Bk7jYTMFpEqvgwTL71PQjIPA0cEf/BuU7F2ypjhtKVEjU36T0mVr4IoYwxuZz0TWarFAX6hRdv3Z
pvDwd5jqk2XiLB0mLi78xALqZkCDFcM66tJGqx+qBWUCsZXsiR46+fEYJEh4vwigy4Fuy3OY7spM
uP2zSdz1pwgbUQuCcUIRDIGIn4zaj92wN2qZhvCY4uI201uCCjEiNeF1gEwxNk/tnK9SQtwdH70R
MsejQiVlPblF2vxIFMN+XBeRyN3j7jk/m90UfK3dzmg3qo+GwwRj784IEG7/MuwIiaXiXf/e+xpu
QEU9cx+SM5nJhegw7SUVQhNCSGlunayD8ulPtV7cVIMTTH9BI59f//wILxzw98+Q7oTiF4zGoe68
LtZbq5ZqbiTjC1OT6qtXFMATIGFc2AWJzhrF79usmcvvlG0S28SOcvxeVIopPlnytDuezWRv7zDY
+6VlmNowFQuiect5X00PqYgyHycEtJnQ68xcfclFMTqQMVAmYxGUVcEto9nS2wq0peVKKxzcVVFR
Mjm7dCmVJvCkEQPfYwUYbkf3gRyt+Fl1gR7fRvR/8TrwMtdcU6iq6gYhP4Ejybk9utDpINqBt7CN
N/Jtrq1iwiMhnm90C4tMJiAVGio7n9t+2zizsO/0HDrzfiyFsTBEnIkFhkcRzRYZikbKyA4Q9BPO
ISma8RKx7j6A8XCPveMEagxpCvMIn/JuxSidVTagAEzWRZQWP1heCPqcM1kHSGOElOtoc7KOEht5
HJZela2wLO4waQ4YnuwzYczfWE2CC6hnjMSJnWyKTW/iiICp9wgbK4VSkG2DswNmrBaXmgspqcpq
PptowPqXsIbcuXP70d17kZbhSSxV8oimtSvDSytvOIrClQuLce+A+TQg4Z3xqAg9mDgRPDmdVCWt
H4dyrRcN41PRGBsMeHXwRGxv17gemWhhqsbda3NjitCH8qBvcRmZ8AqbED8+frRwr/Yem07cd2Ct
onUJGANd7T2AEW7XF/O0uwACTEpMKyxVhHUP+Qdo8/MUCtXJwwaG+RqXq449rmN76bFdpx8UJNft
IxezUNB9l9wV6K/nnPPfNkI3cjoZY6y+S4eSMoheu0f8YSnf3JnKMu60gviWLZ2WNd2kjGjKJ2hS
HSZaf74pV3IL33WWVHodqz7DhGkCcna1IUsA4CImIn4oSu2XHnmjtq0dWdybS2zFup7gI4Ru5yTl
vWW3Q4NJCOl3CrpRMObzsXViyEgREZvt/gJDe+eNwBslezRRgQvFDEH+XefKqTtFRiHUXTM5XfmM
TQRmaBuDQdJ0F0yylm9wzkr5AZQOs//quS8YV4A28ExoRu589dwZ3cVa3OYJIak97a2eBLVCYdTp
ycPEew13aYxNZy1x32f9uV5b3/FStcUNaGo+4hdaW/cy5+3HAcEgfYXM+brdukxhmeUbuDLfED/p
GFgbW0N10wzzvb2U+gdBnSVCB+sMhq71qJNH1WbBXe9Ui0SddlzdOfT0hCYPAeZfcWM0X5y+dHEm
cilksjC38/xlUhTNB7MMOnlrmf1LPNbxV4exXI0DNY/gC8NKiiPYfN5wiwMzgqO+oIwN5oTyjv6P
yIvGyL3+pgxmbN6g1IrndsAed+2mNYFxSHH4OokOQQe9IRcoWpQvGwwe2w7zhoALhJRnloyLIelh
vabXK4KQKE1jLRl2sRV5bEQwx1znM1TrOboD3MzpLQSLZ09wac842Nd9zmAsdcxdXFEqRVk6E8UR
Q4w8NvXYdbsBY3FEoqSZeHv8DlrizjFY25A6JRx8pxLqwk5D+vWcmDol0zAQlxFDOIVBkNeIazfV
6CfffbMQd+UUTfkDeauzCdCGQQFzzbzbu2mUPxoBKSHr2mrIYTDmwgcWxgXix4WHVE7YPBKi6gcz
mpmW8/xSa1w2ZVPOfsp0WMCsZZyOJL4gJDU+MdpbTnuS7Otb13IauC4LCRXHQs68yc2d+o3doIOn
a6KR0KNA/rLMLNa2eUebt28bod0AGLjtvfIKsj28zh12lYpskoO0spr2xKAOD5pA9Yjnt0suR1b4
/bCL2rIbbqKJUg/pEDEIFk1owTC/nl7aUmNCIygtpg8gp+B65wrQBAAnOjbtlMNseKn7f9u56qZN
WoiT9XGYmuIHr78Yn1MTqviGCXD9eml+fb926xALO0g/5dDO7q0J2aQ/jWd24kCaBDhSlNdij810
DxUFCi80qTPTy7ggofDf4Lf6mI6/cbu07DhKqdtrog2Q9Ldp0Jh7yLt1/qLxb0NIVeZ0hxIAUpzQ
X2fpDLxHUoOVv48GfLLR6kXluKai5Ghu6rjRnilfbLnk7DAMwKuRaqc4KtmVwdG3RjoFXJhja2dw
a8nKlfGIHKG3HIasTTHvyRxCouiglCSOphwJMNo4UcqXQO65kOEmsWhlo2iphFqbNZBGE4mokWAm
f8IU1PpZREWKOsbqSoiv+VxXhLlArP1fdYMeZfAXL/TcgS8KS65x2WurcyVsyZiLbeBIl1+xSFHs
MGeCnaWLBUvmbIVGC01uRqfU+EN3rE2Yt6su6JP5psLA74vX202wYjWBaFmTniUbJl/99EYn0kiI
uI2bfOmY3bz2XTRUO4YT1AaNryXaOvakXh/duF38M/1B6NnWbucON5PzdSIjo6SYMTAUId4VzAtl
P6nxJh0FvkHwfdlTyo3RjVV37zaTqT6A//851KPTx8yMyhWhF93+Va+POhUQGe1cmBHDW69564Ar
EzXo96VIFU+RFkMd/G5gJVw4r6Bj5kPhBH30xOrD5+WDU/Z9x7UMz3zEB3RayCsXztwVAO9FXTIN
XVKHU+N5lF6Ctb/KSC5+rCd9MZyhUlNwetL4Nod5zTjy8jTZSfLQrvQqiKGgFfkuJ88cmymoh1FI
e8yqWCig61aJVNuOfmuQ4162EuxX6HpYks2drmN/tPQbaY9uTZJwS0Zyhhl2EyomNrsmzpvy3z2A
pagwcRTHqRgmgE97e/V1Owk22I8i2jWwatInWUN5R9xjxOoFn0vSv3phRsPLBQe8YHwZYRrtJ6Gw
NLhvWncaP+h5/8FPcAwuCmm2q7u6j7L1Co7oNb/HscwVEEkFqKTUbDgJRaHIpSRCqXnE6KNc9JGk
krnsWiYSY2nr2a6CMG6+suSt+FeAq2dx0mef+x6fsfLJo7MjwoapzroihhWVUp0rEuzORCDDxvRg
O9gsDsxPtEDA8f7zyjp7tP/ejOFMQ0CCzg8wHZp666q4aZtGWXgKVOFlAOF6mvyqzkVZ7UuqWfTw
Uh0qL0vNV6PzoVQK5oF0yOdGFSzKvxd+IKfDlED1DKdRYMlCTs/HlJ3rc4MrhZ2CANNjEAWr+GpR
NAmrMIL6gj5xLoptm2Chij0yVOqvGsVNsk6Fq9oNHXHlhQCsfQ5prNfVYxTQZxNIYhtHVViBx+XB
AwxV7pKBkuVmtWsFkpV7JCyIhgRxGlCPM+dDssAZI/z7Xp/fYoir8MhYSC4V89XJJ0wQ0gGxSlhm
faEOl36rMLnsHZ88VntBFNK4CzDOpbPR/Xx8vLRUPYhos6nqrkI6RiP1P5S9V3PcSBat+4syAi5h
Xssbsugpki8IuYb3SLhffz4UdOOOqAjpnJiY7pmWmqoCEomde6/1rYhgJd7NW0YP8AgLA0Z2M1TI
eEtnpGz2ssJLjnlm5wGBfzmgNzfhSdoHVeswdKAA4v1TJqzgHwXrrDv9fU3xMv+jYgZlwZbFdoWt
gznq76/4BvVpN+TQRouCNLftpOsQ3KoijeMbNSRZ8+6lboZUe1nli8+mloh9XgcktvyC2dez/cDM
i+J2GA1NvVaE6+EsIgGAZ8COXXoiuUN7ogKnZw/jRWXO7K0QqdnwjiiNiZJqunoQpNOU9jHtA926
LOqWRTu9DJREZiPqXzwrlodrh04MqorIWpldGnQ/kU7r0SM+NlO9F52lulPWZVW81SbeCKvu2tPR
XEay56Lpsc8EftCzLu1rU0NiVMB2YE5i5MvKzmt+9TnSMps/rZqm0brHYO5X32sr1NStljcK76Jv
Aseorw+gDXiEM4Yco7b5SBhqFXeWXURo1jmxdI9+XVvuR4KMkrpxYtS3X9oGyyIaicLB3pb3EJAB
cijWlYJginXr+jquOpYC8oVZDRI6AFDeAw8R9tbF66d+gk8Q5bP07JYgLxYBFkHywMQRg1hIQCTe
ZmyGAjXHxu47FYOqnX/O6KdwxpKmGePTIiAUHSdHMu97znJaU8/9ymVKvTwAy3B4+dQ01LnvRcIh
vKARNVCFcHK0jItROgRuwcFlX1lulgnbhAtdXosaep5NeWwUAerraewIoWNGqRxSXq5+ocSOaTTh
xEmzcYUvhVoYOvXA900i9LH7uO89jjaLgBVgoqPfR8z+3Z2+bNWLrWdpM6JtwDjmdJ2HUh+FsYh+
mqWPcTCfRh2Zhmsavb9JnYlskJUmexh7xMaCFHnl1/WEBaX6BkXufO5d5CyZ43AlE8fnyntmHMC5
hBXOVtRaTujdmSGu/afs6rWza1wuJw0nZ7Et2dntPfbJpHlXkVRz34gkK/6GC7HkIVBjMP+/kcGv
vV/OFGMdU5wsh5LyevPnOQC/adnOc8TyFgk1feMegyBjaMj8oGZYRqIN6VS7FpjVCCoybIB9ho1I
mnDFiAthqHE1R1ExzhWa0EJG/Lwsi+zdLaBtPAjAicTaLNdR8Irgd6WAVvnkqjS4120JteTVoHej
QecyIa27dWhlZ3AiLi1VTY1OcjsYPltEEaLdKIiI820XYExsEMdT0wmIT1alKn0dihIre2Ybotpl
UK+cva4MTuND0LokK4ESTm+X5b9oUG2Ak7NJEvpw8MPIlDU98sC06Z63CTkuFqWUByRXjM1DTxMi
JRmHAeCx0NuUslkwtC2+FUFWEw9Y1MQbrQxDFdTuZjTxaceknA2TDGys+snTsv4xMYMou4WBhd3x
+ni2ZlkVd0mj9NdEE5HzzQ8rtv4+Q9b4yHgLePoqsMg62CO5GHC/RyVejSrh+VyPMLlAF9fO2G3p
W7UBr+eKWGzFtBMhbgvGFk6DoaLj0tjuyactzqTfjepBYTFcoe3QRqbOrj1ts3mqu3NQFhokR85i
7oZKe1+lecL+YNq8axSZOPoqNyvL3rAbzJvsDKmyr7UwmOZr4Z7z6ZnNkavl1VR5YGvmf44zlWmx
Q3uRxxYuv0431VWdOoQx9myAyCXnp3XO+H66xymNw4t+w4AfjjF/+WZLN9afvatqePl5xbU9jlnN
d98JP+hIwhNY1B7SwtUnDo2zp3lpKeWdxf3I0o6af14q7XAMUWejlnFRTx3BKbXZmkhKo+SPNLTx
HZEJ9k2vVZP/wjkxaFd6FwS3FSqnjR0By16bupeMm8UGW9pmhzMxVXG6N0PLFoxLZ9PZ/EWnVwI3
vOKQowXRTxqmop62SW20NzjM2S2LtKY5inMzLlgjY/eFLcL1jr+e2et1W/43rgA2wxCLsbFzW4O8
a+5N5e9QiAF5DcreE6dlo02BG/8Hsa8vN6JAh7ANs0ioM5JXqOZJnlLCFYmeGkBqXbLuOl1Rjaba
mNCEQWqP3mFRw4KTmf3gSA1my1rca4xOSKPCBe0GTsdOV/Qdu7HD5s8qKIzZphsUhn3j6p3fQa9o
zPkxvTrvOqfggjqxw79NBhovRRqm/MsSfVt7DLSJKGC2LY7sp1hojF5st6fVP3Lxs7OpMXt5ArPG
plJdt3scsvyI5SFui164GMud1j6M5cR700vZGU9dWQHfX3kGx164mGnd+V9EoPOKXpxBBo55voTS
MrIdYe36iFEK6ar7xVzqT62V3tqIiM12K6+1WOZGNldCkgEnnkpYRdo+LsVQlatle3Nl7/GoVwRR
89ry57P8cnF6zljUzQ5MQwpOg7VI3BWnlc7HrwQDK+XO/r0E+wS7QhCFgnoescxabsBqn08rbSGE
psdFyjSZ4gNZg88GYWVJBrDc0mv2d+YQhrrDQDyo/yhDZi3DkIcUVzRvWRAJQ9ZiPZCq3dwsJ6zA
HKR1+PvndD7Lj5Diahz16KrCnJHWZ4OgVheoo22zPi3OXVjqlAdVirtnz45f2qcYuuNDAVWQwAuY
AMzfUW3Xe7AGOpEa8VRvlqIgbdS8ieKPrTfof7IA0qRHTOrslg634upSRoIQ9vtWaCnhYJPRGoeC
4w8aFa018z1HPh/5s60l5GI2I04WIvXcU4FDweOJNrhJXTznQBS2Rlz9KmgUPkGNWEc0Osrm3ZEO
cb3F0182L3EGF3/2D1uxt0ndvNs3pavyxzigcj5lyP5mUE8zDdu0SzxW1RghBsPKDX59WwgH2aey
6c6+Loq7uTna7KzFfL+UtSO6Gzyp112kbP15U13GRgP4PNo8V/NprrvC2iiiRPotLne4YDiAZ3iz
1vC67aacNbo4YH8J9Ry2+b2KCtZrda0vXCo/BHxWTg3BwZR/HlmMwtZpFqnxH57VGRvyaboLAFCS
QIWkiLODN6+W/2kNgl4upqq0cC5CNaLAv86Tpmv9srT2/Gsd0bdZTn9U+mw8VkJQ3EfRQqX5pnL5
rXYRzgJDnPVLpHW6vLL82bMV+uNNjFLeXyPTikzSJbvkJoqa5Ckm59QnwjbRh01vF/P3z23jLqQ7
rm/djDfpWvfKetU0WTRnF/jcp8Zp5jfK1Txf6VKDmAo4+1L6jvzQJdkQN8CIiG6hvaxHdGGryfvH
tfrzUmGr5YlB666jzHQ/Y4j4UpB1MnFi5i/km/AL8k7o4o4Dmss+vtR2S39iLGOFUKu/aur+/uh+
sm/Owvf54UUD4MEqRRb6uUtWlyPAiCY9A8fLhuPoeNVbE7ghoaMjUpU7WJh0lnTXtNBbUBnDr8BI
04F2nx0JcIDnK31t26ZOpIX7JnOG4kDzjetrg7omq6UqjTmIBXAZGJa5ggzSSVe3xojoatXWEFAP
jAwtg3e77F+FBy5on+IeT5B9zKTMf3zjefn9/+d3vjH/0WbdwazbxAQ3dyj+Z3nGuWmNViHTcxAO
LM80NBgHLbZ2O4DfP4NZ9Ii0xpKWyz4nKLL6Rmiqrn72gP45zE9ezQvVlvn3voK7v/9VdV/Lk6TV
KRfZYVB9rxctnmYkrGILsZO7ZQVq/nl5MrMwpLgzzIY//u9f8Y9VNWucQFxhQWJNodf//RuGWsfB
y3S7c5vrodiQE5o+hB1Nz32ktchAA17R+sHJlIkSzbIQa/39z7+q7H+7xDTJUQQwZfUkCuzPlxju
GaaV0Rq49xbKPQdQMWxV5O8+vfi549bEmQJ7rEKR8naqmCc2ofTuykmEyYMLVhelku5TaKoSTt0/
OhufWJ2sAHoZyE9svNu2hqjwUw+K0D9hhiZI6+66RXY+b/Pz0lyBxBcUT9CUA+hwftxvGntk5JdJ
LSZxqadlFkod7KQ/WdkpY6g13JgSr+t2HKOJdxkQ/elSAznSyAMv5ifk+kf8/fqav7sc5i8wG1UI
rcTKYRL29+mhHcbB7QUawDPAxTTdNIYI6KhfkTdZqun9ri5Tx7yU19JO6tbYIlMgehhZSJE2P7Lr
wxWkScf5Rqb+KSPtRt7/ejivAyuBalQ8Lc0V9FLp9OxnLdbbSLhtvUckyyskofmbnUVhynPDMcla
t9kUxXegk8TcDJ3fPhNUF/vUNoPz7e+XYF7Cv60whB2uR5sP9ZDuOJ8rI4MoOGW5tTzH0Muqb1pe
pvlWJ9kM9sVS6KhOZNZDAF+g+UdZ9rmFyRgZzCvyQQf41Z9tfIWzuppqR8BLKaz+vzaqU+jYXqCx
R5ss7GbdJHMwSBREVr4hFcfKSUeiySD/ZTD4/SrQigRHac2uT3Y0ltTnN60VsYO2Uw2L3jeH+LEX
uH+Z/uoyAvmGzPOMYMrzN2HVmC3xCNQPgPXHMr2MJim/z0NtjPHXqlaZu42RdKLgXEThYV0VryKg
LblXs1LxXw/g3GX/37vHXOaqwKQVx2GNu/j7BpVlnPoFbbr90h6ANc6TElWUZUcSCqvo45fsxh45
HJtoC53H1irEtNNCqwqgdrf/CoO1P78VmJXjn5UIPKzZd/ZZp1hXyIzChi7S2Me8cxY9hla0TnDv
i9JOXgrSgpJ41fXMA7YdHkN5CpoaEVCUxlvFMcM8MMHu0M8XEBz81aKG7677l4Rj2j0uUntcUlOd
r6pAoTpffKFDPgSU7IsUNhiEaR2mq1my8zIQvFdJHBO8KyLSucruvYGI4a01zu7b5Q9aaqVWRSy8
mlsNgOqaXuIMFcNEO8hQ/rYZW+upxxjLmM8gAwhGbqj5m2UCw6xmZEDRYyMfXuT1X1hkw12j7OQe
HL9v3oCxUfFjYcQusomYweY6L5uqvJ1SWmhEUcwzEUFwhXWQQ4fUe3kWQ5GFGEBVMDuUZTj5wblW
RezflBjY/Z1t4knfgZ71/7XVX2/bbyvNRaR/9U5S5Mzvjd9Xmh9YtcUDKva0fLr8uSiHyXwiu4ya
3NZG3sviqjFadsSlI2FXZuTpCICRSW3bquc3TSngrocGpTPtCfTW6XpR+GU1kx3ynwOr2yTdgFxU
xElSP4eJQ9ui9pEW/GOGCFDj94eeQyGGMmJ3NRviro5i4tPmT9Th2CoF+T/gUJ+O6yrTi04/O4OW
JoSfzaSMR5tSzeaA4vU804sAv48dLrJ3tUIHMTrbzWL6gNjNvVlGcXWOtuhOBIgM/iunmiWTIVz5
lqBeLC/Mh9wny9SrCl5xZb4nePxd/ry5ukkms0uOBvFosOmuruPE5yD2NJBM0V5oVLAUimul4XVW
CQifZuYW+1FC5uf1s4S2h/4JfBr6cf7L+pmkwKTPGI26GIWUdSHIKnB4iOaPBXzX7h4TGoLlBr6m
FW3dELbVZpKw4Fd9r5ntw1JMN87sYmeEN3fZr0+NNoV8GseRYBUd3zbFf+g+R7m1+Gv0pIoSvNry
cZLEHv0Xuw3m1ZnMIX6kpM1XdLE9LE/nqEIuAK0HfBqJ5QyHKbAqUPN4VGTxitlnSB4dMcBy0vIW
f+lW2lAF/1t8rItv3akMpyeUiS+8I8pC6G+acq38vySc06mXWzbVFk9tLbNMR5tWM/RClNp6Jy8G
AXTqOuH3z1k1+C+Lp3o5ROZQszgDVTrbQTOi+qPpFxHjQJtac6fbtNOi9EMDzFl9q60pphEZRD/L
IHfye51C0dpJTbwh9/G847JTVVbJYiHjiJvFZMxrzzIzMrI5rlXssoEtPm8ZlsxXm8jSxK2vSLUI
V+3Vs7LUFL3AxrHts5YiJpwImEQ922V7z+w782Dn4OtW+JiFka9Mpyr5K+HrR3AtTfWtNVgejxzQ
vfGQmSEd5QADL19tsfNkeThmhylpte518YF0PBjjri+GvAEZdvWwxOy4cudEyo2egprQyl0I0JjG
lFUxXgC1F5K3YsQ9e9pi7jHxIY9QFcdoPKZ+OzPregD/jm18oVNpH/U8Lrf2ZBhPqWtVa1NNFlCq
0kC/bjnEJNKbQ/+B9se/JD2MmTrzzJ+BIcJ1w6tk25diFu6UDi4BU27zRISQvsfyhr7+tG6NgFuT
WFAQSwh/bSpbkDltMtwjN3Y5mcomODI+I9veq/2LjJyfpAfKXebWLSLl4THpeutbEQtcAFXjPsGy
VijUvOFUSQi1YTBot/Cs0cLi0WUsVwdbsCXThSo53FWNox7KZuzXmjaOcK5EUaiZHezcUmcQz+EX
BziZasvQD9N+Dq+WeCQN9tikyKYK0vCjiecwUhQlG5OO5TYfrfpWJ9TA5hRVWm9GF2nfrHjoYdM6
3ppMWhPFrQhvy77Cmla15nk0B2sf6zzKq07r81dljeNRVtUzGuAa9Qmo+o1fVvFZsaufCyHNXcf7
6lID/NyPc6gk/VFrO4jA2NX4bgzig9RHz+tyTW6R++BXIn6z0ModUSXD+KaXr9b+6PZnZSptQ7LA
eAeMOEkwGPb+vhHDKdHjYRtOabi1I7LDqxqf7ax00A5aTQtq8sbU3FC+GxsMAtZ3NmFa7jVwlJMw
iHSnDGseRGuER8+kzNLSQdsUnfGlyorgzg1LY+eZyE3Zbm8KEd2ThVyeeYMNWz8egRs5kTXRNpry
nTYibNmEhc18AcOV2tY4acnoNV80FPLrMXSiHWed4NvUJ+la9Hr6oorhp+anAyAeqlQCSb5iaCPt
o3eoJZ7KsQ6N9ejLL4nTBQepE9+FF4ndhuvcWJsSpP6qbvr7aU5XCwA/YuvNjY0XxC4KwsGc9mos
Wnur0FjUm3HIMJCRKpWua7zAz3pmAP8xksnbFUFp4vWcXM5TkbcOJWNz1aagIyP2t6mxUYSZjBs7
8i8OcD6cD1x72kbqmXcgTulnbWrBqYklKUxONd7mkONXhrDER5FY8QtGWkiKXdXeMLyKv8SEFpXM
m4z8bPlGsGYS8zVrUXEHZuHuc5ATG2hGbgW1ScHTIv5yg3dUZUyhabzTGve1jePWzkOBqbrfhKgV
H1EZBGt0m1z51PC2yLXJAib2L/+pqz740UfWAymJ/o8sdoZ7SaTiCn/a8Ka6IBdr0+69baHLvvyi
tMT44k/k3Hk0eewV6yt+dojjucG9Cr+rFY8+vtgtUcvhpkzmHOHQuRMO3e+DoSw/o9wXGm6CMl5n
OBzkLoAiuh/JRji6QJ4vuGWqPZqf6Q3or8Tu42nbunOmF9wt6dlOPZ+n264PJJpa6ERFelPaPtxW
UXoHMvMYhcZyPtgAW3NiIsxSftFp2+q/LHCCu9ZjjqTrVX3KAvvViirz3qQiSYs+59iZNzR88FW4
KpnWqeOT/WOOT5BZ/Hc6eQM3u0PBmejNU9Gkzb3PzAde6Bjch6N2b1VJvVapqo/ERrbHrGl1EKn4
ohpSmtZNPhGmmBpJs+9g5G/KsXsakzR8MFv7p9uNA/tR5x2lL8eDOQ7egWw/IpF4iznMrtLhg1Cy
XYNa4KaPImttEPT11a70yVi1qu/WWFOJ0ra74Nk00WyasiATqu0z47WSk34JKq17yb24fiFRynzM
zCDFVYL69xJ2Ng16I2++12me78EW0/7gMQCu5CT7UvcgDtlIVgl5Ntcy6kYiX+Uc2KrsdF2O0n02
YMTvfJ8R6MR2QpUVxB9e0E5fphI5yKzBTrcePUtWFL6nt9zKObBZBLm6beisikkUjOd7befmZf+k
bPfWxex5JMa7uveGpL0DpBLvCRnyNyxu807i1yWwMCz3nQEpaMXxtruJI+m9JhGwKKSFxitEl3Cn
xdL8rmiFHxltFz9Uo9yzU9VFvhbGQOSPk+frUiPVB72FtbbF6O6oTdp1KoDUmVHYkaDWp0S2WhkJ
plp2E1cxKHDX98QNKU3WKuk4OwGJifdG2GPi9gbgVEPZXRROEShpoXebB2HwxWprbweQZfqimOS+
E/9TrSsvnPY8DeNHEndJh0g0cbZJpfXaiicZwVuWOt/71LhAJsjf81Ezj1nZ6/XGrguP6XjA2DxT
KtzQ2/KYEMOo2elxpn+VQUBd5wt7m/YGUXBGIGq0765qNGxqqcm4xREzTy1Ud+RDt2/VWBUPaYq5
aItHNQo4fiTtLhkC94nsPndblOpABrO196lmvmiY2GVgdtt0zJw1kHgO8XrpzRER6BZzNnZek+UD
b8fmAFV13NhZW9wk1KIrZQZkaOpJtuOlk+4Iudl5mR2urZBx/iAn6uhWx4xpN/Ge63QRqJKedcTf
7cpHyXQRZQQ5elIdEiOtclYxjot9ptp3yZxxr/DnHJFyedvcC014N9D2krB8H9hisMmOBHhLu4X8
2MrmpGfDBwgN+5aa4jL27AsoF8Suso1jGcLRzyqH0pnyc412nVRWcJlfOckgvR7ji09xtsYvVWwd
Rrc7r0Fz13Og2lACOBvTDpr3qvDTCwQ+bU1vIb0tukZcWJc1lU87qFVr03gb8K/xjjMiBnJF3/yH
jzDfu85Ieh9JOnKVSPyco6l/l0GsfbEz8WobyYcqFPzMAfzYKkKy9KLSuJ99mV24hbSbf01AVx7w
W7sPVlLYzwhXCaaUSb0D6h+Q+ztwIgiL/o5OlFxVgxt9x68l955PSp8fMU8kJthNd66eo6Vq7fzC
jHg44AgAY2hmvJ9CdYGqp9Hoz+wzJpDmkkorJAqRTFOv7fSd7ajUWCVD7T0hP6rHQ9x10a1mBdY9
PyuBD9SYTKTtdwGleE22BQq6zpYn0fZ1vq60XBHA4g2Ul4OuH2ur0/ck3vrbWFnkB0d2dSmR3myJ
J32PLIcdusKx2MqMDNDK0+4Ne9QemsIm8BwhyV2d6N3JDBMySaiCmJbn5gubzXQbg21bNV3wrmOd
RI0iiUp2iw/b9aG3MxRcg/Aj6yInnLThGNlUfrYzOsJ+A8nsnYNXiCEY8vauLWNyiBjMdMcoLqk9
Y3d6ot2WfdftWrznmcYXgIp5BkwRPZteRapTSI1ExDUnhBz/3EGBbX7zyzHaK+wUHx56wNteVt3N
FBlig6E83zkY82ddBHmzYKqsYW1lvbb1cmKLVppLdCTCG7azyL8ts5Laj5PyS2X4RDUONIO4HcR2
49jGwJFI7DF+LHkP96eOSe4PURWsUye66+VYfgw5nHYIDNlbboSSYpu6Ial6AIdRD1XP5FlxXAQc
Hrqc2uuMsz2G5WmaWt5gbXorOUu9wtNuTpowc8b8lvOtwpHNQNyXly6MQaCLqPnKjCd9J9fUIOWL
67TKQwIQsROPq0nygavBRMNeMvPrQFM7jyM65Qv+rYEph3CPdu+6N7XC01GYBqbtrJ7OhtvUqzJK
nZXGwPbMcJQcpdSC5Bfr5O96ubcZm/y75s++xtzSmp1LesmGzM5x4zF6Zdw4ueGLnrnpKdaEvvHr
Se7cyelwm5XY3ZChbvopeasjJ0Qz2ZTngE0sXwVl3m5ao+Uemp33khkdLvMI/BxSNdmedAxuW/rC
EJ2nQSvvAbrEz4nhIAIEyrumeV26q5SMut0QK3JIZdHdaGFt7WEVlOp9Sqxp42NX2HpOnG6zlmoP
sVV7ssKiCh8TlckdRoVqE2TN6xhp7t6OHGPTt+GPsgpaIuez+Cs+Mm/TIPRaQ2Uy1vgIo6PTZ2LL
9EBFK8KJaRc6yDUsp4QVOqX2uJ1wSJ5CC/3VNkjS/FkmpUdn7Mp9QPLIu8+IbAb0WceqffQaRyfY
sIPbQvsktbwzk367xVqTgLALOmUUK+yyfHj4u5G/r73Eyy8LDE3DSZTd98lUabsSK3OG+N3V+g36
86Dbhj6mw20/xaZ3SGDnIdYsU51APSsym7XijJQ+L2yEpac3kVMtzhFeKGr/JI7dHWkE84JvwlHX
npFkFC86GVekHoha5C+AcUcikCOrsrf5oLnla9aP4qbpyG1eVR6+zseajD+04TQDhxeaJ7QDzEgW
5M+ryTtOgOuDfWS2oX0nqtAjCydBTn504jj9YXCNtnVDbxU3hIy08yJqWLASASvF2BuYb/LL0vCM
3MRuNklZAdOepe90jrAF0GJCB+m3p8LM7WJPoHGQP7UDkuM70Sg+zdJjzZcuajDYHDDCeBB3qmlT
urX4SHPs4XhB2M8rQAq7QJ/JJ7y923dvcmv/HI3ZfCuvTZjUbUjFHFwsw1xktFVvCz9huLaPpisf
cEhd2jVLg2SQIYWcqGm43nS8Va2DnY0sA6UNo3nCNtrZdws7wwNNYtyllQGMa505V85oG9vibPeg
s5/KSXNq1DzlsB18OJZyp0FnzF8k3uXpiAXBjDeNE9GMrq/YvfZ6i5a73qKh9NtViRJwTsomzwpL
+gxTQrhMcy4iIvLrjH+LL3GQ5MM5oq4BFDXgryWQo7PpFYlobKqfGWnFQ0kFPaBDoRYUBzPwZDgj
R3Fiogfjpy2QmYKEB/lGamHPNGWhR/x9cvTH9M9leMAxnNGfKXU8oJ+mf7VeFkLRNDwuAikt4CV2
G8zSor3XlX2wbhAZET6G9M696Sz6Dbe80pvvkVNV0wHJW+agHJBmefJRM+P5pmTWUAx5tB2Zl6Q0
0O9qbEbaAdqJG+57QiSa3d+/hPXZzQhJgbeHRwgLtBVm4598DMNk9PA3jei0zKRLXWKNyrI+VASo
TYH7QPaV8WCwHOQFtrIathVD8eFNyzjA3WJG9YCmz2C5doNiknm2UTFI2+Powtc3JaqYHpafzIK1
s9ugr+DyK9Kv0XlJmfKtgQq0jbuuB3xpr1Onz/Kx68RztCLD24ixHDdBJ433RcVtomlVu8TTKRfT
XNbO0dI681ZTaaDfGh7aigb6gMnQsYqIE+S7RDT/gkCgWGmulmYzLTQdxsIg/zHP+8TpYpzKnNqE
QUTDkux4JEy/DwkYrLl6odW8Xa+NTVFFOoOQpWu9bM2xCnRtk7TQw9Ygu+YBzqJN0CLEKf8Yj1l/
jHeROICTYngPWhzA6aebG5d6XrQ1nEVB16S+5KGTBzd0xYpkB11bY7aUSbf7kBb9oIcuDmfpr4ag
Ufyo8gpB6vyAFavQrhP5QMYZo4tFX73oLgnoAy9CKnccjWtSw2ij5hreEbTUTHxtsrne/ZZtXjMk
yd82shoMwJ1lONsotVCBZF0ZGifYHBwZC0c4CZuI68W7xirGN0w3GnYFA4DXhlDL+06nAX9sJanp
GzGA/bxFB4HiSY4xY6lll/n7o6H/8WjMYIl5sAiaizv3+fkuXbuZ7Hbyznbl0Zm3olRlN0QP1clR
H+yINAvlPTa67eobAx3Qc9WSm7TOh8wpbrrMymmC4Me1/18tOggOGFWDFIZ5cV1Rvy+yZJRSlabj
n03h0P9vGPwUa5wRhBmNyLCQEKaxar8Z9C+Ch5yRI+EZcWk+m2rg/W4FDlmgoMkTp73lzmTWDpMt
Agm3ki3Hqr9fwz8BHXxUTQeqBrxO03kufv+wXTR087miuun9QcWvtEg6Ir10og+LddBT6dwsKI4l
EGBhjl4lxKg50QTY19CX5UWG4wAx4C/F6tXPtqAf9F8SodkbKkw9HvfMs5waykuYpBeShOp63VF1
+AdFkdxviDqqpvmI6FeAeohA2AfSM8S6aPTTIkAKKwwrR8mnK28a0yzoVswbIk7Koht/9lqV9KuZ
ofYzx9+jNpPhTq88TbV/Y3I8rjaIUVAHImVtyYkuAroWSNGi9jgmkz3up8HTaIyAvAhJP7T6fhXn
PXGdhnBIuIXR0KQ7W8AAW5sEeaJLsNJo3cU8hCsrCIV2a9RxZ2QrQ6sadSN7egjrKXIZ6mAvYfOM
6Kz8U0D6x6xQ8ijM+EPNZrr2x6xQkT2SRfbYcewskvCgqdp9HOyhbM5ULMZAuo9KihUa2GyOvh5+
isHCkli3WNvXLvAuYjRYB7OMVE7sOmUbM3JRvdpNE4XGZhSmIO/874vvzwdYcxHFaQyJZ46wfk3i
/B+B1mwlABzjV6dlcDkztbObtiR7A3CQPbi7QlT+HOoct9GqGOjVr1DUt+EO8E/e7guXZs5mmZf9
45P97ohibSC1wI4hNdBvs97ik24hqCuWaGao0zK0BGHU2A9eQBjmahmyLVi2pZLx9Cwpj5XU5SOR
OuY7b+tofocwK1v/37CX/1AFgY9g10LOw9+IQf5MC649vFNo3u1foMZJg7v9xbJrY4fPs1RYDwOZ
36KhLIJzDADLPYWVM/S3neYpZ+3CDpuBqOkkt6qQzyV5BaSSexVwt51Dew3HUtWK6ZVQ25Jjnpxt
QpooGSc4NBg+khFtoBFO9Pl6RCnFmUAD/DS83erQXBH+4Jjfy3Q0y5+BqwkGLVTo/9q3/qQ8kCPH
HWIgydSfvf8zEdyWxuBx1uxPCi3nTe8Brrkvp8qB6i568i5XRpe6zE7DMcey0CFtotasA6wSHgFM
xhN3tzQOS/gXeXQlDYks9t49Kfru1TLwBbxwTLSGHYww7Y5iL4/oqfRTc2BYn+jnCvXK8MBAE8an
Bk2xeacyqtUNFbzXbPo+B+pL876a8Z4j8x4sPX3lm+uq9lPvrEjKeGsBUWhbZp8MLfFfxNoaF3nV
fceZalcn2xVdjnc5B7iO46XadKxZLq/tBju3kEH+4hdlpPjhY5avolDLxx9tqQ0Gw1Z/FC7C8ARu
TFCnwjyCWqNkJQgNnYJTSdRti2RxCRxeVPpN5gPnAdUYf3UjZ/z/1J7J1Ulgy7Kathbq7ug0WFFR
rTXoc9nGZn8Y9yExQ3zPVBU5A6WcJXQQlozybRJUGCA6PpeGliCmo8pOnpzcoRzFjtczVSaYls47
Rw6BkqCPrv4vQaHj7AtSMOHeLKU3GN2WVlTDMfPVMKc+uMyKLRI6dVtEa5fMr5KBIfO+s8/2MTcF
aV5sEVb4FvsbeJ61KGygaV2jV9ZNJHFJkdgUjTWJViI9dCR014fWK5EWZ07eGmT64ZPiobYBgJCr
lu4Sh+PpkV1Y4Nu8ylUZtufTZiIe68HL4qzdR5NtkogTtNUsG43GBwSPeXxADpRDaBqbEBRRjHDk
lDStZ+4XH6KBlAbNBe0tELWAbF/GXp/SzS8rglQTsWV1PzBS8Bv4uoUx5OlHNEkVPWHBycxVnhWF
ewc0sfsHSuVPKjkGYzJftBn6NO+Hn4oD6Gkpxb8HpDjIkcGnRVM9SI5Rz0Kbo/fAKfTRgSFDKt5b
Nwfn4ev9OHBPqDu3dj+iJ45LQqk2USR0RW+TDtHt2AYsTiiZhJZiskqyew66xT14Qbc7LnLi0tC6
ce2Wvtz4cW4/WL2Qu/9D3Zk1yY1d1/qvKPSOdmIGHJYfMCOnmskmXxDFIgvzPOPX3w+VbbnZtiQr
4t4I36BaZFVlZQIH++yzp7UWVDl16dd83AtjBoyRdUZNfPn3Hf8fYOO74yccVFDVNCk/A9z/Q86o
bnID0fMkHY0PnEyTmrEOx1LCYa+lQ+O21GXUgDIQmR6cLEw+3qBJrbSm+VE01PRRXdt+DZR2QaKg
FIRBDWHV0IGgY1wMVyYLtHCqPHTBXGxT/gAArMmfioLyaRVHafxP5xgyXD+ofaMIyui5of0hx+ik
WR71PBKPs4DMVrgNeVP7rS5Ak9JCa/V5MdjhqnWg8shmXMuO/hfkHZeumUeKW/UGnwTlX42Ini06
nkvgfgcrkat89PpViI866ieb26iGAb8dFfOvN6YpsuMdgvEBV2KKBXh2DzAeUS3VAGTkb+zE3xDq
1YfUk7nGfMR2GFLlTqOh/AwORa4R6lmbGsGYAaiIS22hp6XEVNRXoUjW6DsbSd8QOpmH/g5Z+lqw
/4E9/Jyh7UGiLjO5qCL1LkOb9Ee+pHnVNhEsr8gI4C6VmH+gncrDXHYXBnuQsUStq02PtBxRdGq6
cTQsLSpEI2yGboYP9ANFu0nIoVxRm6NWXonMsjaMyaiQU3cdbb0ijk2cF8ZcvyM+l1N3ZeCWTO/v
38qH6f40IQe0iGBrB+RzYiLs+nOo3+BnS6gPUD8RAYQ9ziLTxzYAllh2U4SaufD4UCJhEqMhM1iH
WKgk/8a8mzWGPD1C18uoWUYsFAPkTzsdWdGPGpHai8CRIJlmhBHmExlUNcwmkaWrzFifxwR/4ERD
3DfWTfy60+AY8ZQBT2AZaM4wVTTLReTeKnBdVQhCqOd9nF//I7E4ZL07StogPcXQx6j/ACiAMAK3
/vul0Zi+I9STVGRqyIMQuv0JKbD1uqDQ5oj8dWhgoZGaQo58sRmFzzcAdPuBUmlnJVECqUmz+HrD
hR1W9J+hDN43xzjTZ0EriQrafdWSaDhoOA0X2tINmu4sXlzaypIgIZXufIyMJRhb8VtpSoVKSg3G
aEF7pZfi/tu0jYrs1mpkPNy0COsPbYdbKJVCgshO+UgpFmVV10fQb/3KlCjVeFdtDvWXnfIF3PYH
I10+RhQGbsJktWCChr4dvLdkDvYQHhjUghzFsA+WyzepZ+JJsfZC3963SvNR8X5Dnn+MmN5YGeE3
2QtBGdNJX0SIuVtqTQvv0cw900RwME/MmrUkAJDqfWyCGxleZED4eCoPUW9cIWLamSk+SGRuIRLa
Bgzo3yZZ8QPEnTeypYzWMQ2AG6goQWK8/3KLuW5Y3Bsu9wahv2WhNwanCtxBgmxuDFGLbzIynrs3
xkLC1h0wT2ZcngiB2/5LJA04x7khN3rIPhQXbyyQNGBMJtoYrimr0+2TtwaUsuAkyrqQFbYfUnQ3
WcybuY6CyW3hFenilDTE2txeBSU9EKzEgyT606CT/83E0pACSBtHCMQ0XJooTwng/zxdB69YdoVP
s2irmvpkNScPBjVbnaaZOfdsMyCKOez2ysChXxBvNA+TVJHZVgMzK24zrzqCA9D+7cYsNUx7OSo1
AMaJmCXcpPdSJEB/Kaj26k6ix6MWajf840ZP8tKqBo/zkNMV7J0FohT9c6NGkJjVSQ1dbSIIE9lz
AzR1n00btbMsyBpdPGQFjd4FjlJIk6XHJR2NGx9G/gHCQsuXx2AwdwmM/ONYmD5galGSbwA7y2lX
lUUp+UsqyPLwLWFA/Fdl7LORzhiYKsD7GycUBy2Ao+qDqOJWLtTEdEe83iB/ZilWGPjcJzBDGAuh
4mOr6V2v0bArZxekGGkvZ78Jx3w5xuhsCEOPzC1cveBKmcYhVQEJwobRaQV+iZe5CYAHwB13sxY4
pXTjOkIe+3agmNPdDS2DzX4mrdH0tMP5+y+KYOx1uvKjQCLRLxtOG1B4qGJvY8cTUE/he5XNKlOC
XZ5+gpvqgKRHw7ybZQpwpgRzpGXIu8+zfghFZm2roz5R7HIgCOhA0xjoKvgV0UNm/+YhyQ129Kra
F8CZ6gT4fCPFuvS8wEaBTX2AC5eqy9kNfZtwLh8+vIeO/jvfutkwqs07FG/ey4hJBv9xD7lNliqf
SlHtbUrl4j2aH9QLdYD46/NcYUsPMdhP0PiqIa8aFKBx8aJB6BA/iPM8aYwBgo6ev+kUpFcbK1GV
9xspDVqg8MwZ1XqswScYEBoxYsqMxo4Fu0ECkQYvVNZ1r9h9JC+3xVOAhMZ2msTigm9oUXKtlR5V
KxNQA0ZA3pBA5rglQhBNbbpe9FwlSOzWRo6ujFgu+sO8oJt7SjSFkf4l4rSkqyeb9fJ1UxW9Hq0e
ocbuc/nhs/ROpRUOPXE5zRZICrI8ja7xdpV5X/mSNXDEfbolA/mHwHM6jqJxQdG1fluZh6gvB6T4
VF5uMCAQicsUSLW4W+ssdaNkNQozOqNNl71NAo3toO4cHLKiWo2Y9xB9in2/pkxr7jwaZHJq6cP+
Oh7Oet4xkr1MY7v4eAqt9zXyjepE3bGsA3MdtgLHoSetCn1hnaBwQ/cdYnVF7pybzynGfneBqowR
3aD+sPZHh4sKSWDj0lpZa1/lKPhKrLxCMFWM5vY9hfxVBMKFcPASjIY+HCwDH1ugWrqVbdBRemUa
YKC77ucTVA8+w55AfmvjUCs2RD9m5zCUvMpkWjvfAZ0LWMOtvKnK6awQ76W+rLAXTqsa7eHmB4Ze
lLJsDCWlheF0TdusgMgvg7vZ1YRlPfgHJHwSBdi7gBOJ5E6uPk89ZyP42br7UjIvkTiiymRSkM0Y
j4fc7QSsS4Dtz4ZxQ8Xis6mZ4MWApsEiLd95U7KVGYmpJTEyrO7DGzD6yTGJHX8ck/yfQRJRu3C8
ldI31Az2bbT7+OUBcUq5/kzGo47+JsC6jkavPqoSnKpw+uoPIJ+VqLpC24U0+aFMtvoebplWf4Rd
e38W0QYFjJmLRMkWSgjxsnrM4NKdsGjy5Ma7fpjnrbDloWjXpxu8NRHh2bQTfSyJKuGZ3FTOJSxB
hhh5rzz8BtL8CFNuIcQN7n4TvJ4PFD+YmGGi9hptIMgeYuanMq9s1Vx5nDg2Fb81uu4fYBf/C5WV
gZcFhyPqO1MaOIA/1NjEqdcbYa6qo6mtMrNycl4cD7AKPfcA24oXXUEOm4runLibWaVpgLZ2LF6Z
MkS7R2qytHq8YU4aOlLSI+Cj+e6GSPj7cfMf6OVoGsn6XlylnrAzi5J0/BwcomwGS4qACljeGXSL
ITAFh1YyrplfEq2m/6nKC9CFhUlyvjMhNvMSw6YvftMLygLvt6j271+T/EdcFZhGSeMoh1bLJAL5
Y2Yuxwc8vhD1x5sguEk+h4PIlRY5lyzp90mguYkcwvl+PQrNirAa6M+GmaMJKCYkxflSgOKDNZpJ
KQWwvryUony6MWXfQC31mIo77ek0pN6N7FpknJWgMh1af2zHFUbhDjXbqtzE2ttqGE98ldGpgoHs
HWZ5C3DWnW4k/mDvuFFGfyzEv7wt/xr/qO9vMXr/7//G128gsummJsMfvvz357rkf/+2/85fX/Pz
b/z7JX3r6r5+H/7uq/wf9fW1/NH/8UU/vTOf/tvVOa/D609fuNWQDuvD+KNbH3/0YzF8XAX3sb/y
f/rDP/34eJfntfnxlz+/1SOy17xbnNbVn3/7Ufj9L38mMj3QumXL/MvvP+S3V+x38Zc/P71W8X//
Oz9e++Evf9bNX6i7qwrpjgYkXd1BhfOPj58Yv+gUzgjXdmI//uYnHHpD8pc/y+Iv9DnJliBs2Nvq
KqlSX4+//YhwXjP3mWJ0w3T68f9xbT89yP98sH+qxhIO9mrouaMPSuT/TMqEDy08g8DxD35hJlwv
tYEhF1Fafp3SUYRGDJMbQFn5eZzsQr5r6ap45GO6IaxOzZM6aXWgixOnnc/djDZVp+JM4ZNxfUqq
jkBoAwtO9TUta9GalMN2hC6vfO3iiLkzgeE0UYWfdiHaZ9iz16CjGhnIFVXY4AfanVaWqy+weL21
hd55RSw11yIfJ7huzOE1Nef1Ih/q0l6XKPWI96HU0ztt/rbOw+E4VhR2FQoHx6o1azDnk2TP8IAc
Gw5812ibjsKYKeWWUSoG7d06qxwaE6I1LwY9B+I3ixhc+9Sm0miXtYpuU3qALnfeagdC2MRlMq6z
G7Msba3alpCWtmRNU/NZyMzhqU6UCAa5dv2UmiBKtjRZf+BTRqrg+j6lV802xPSaDQl1aaHZKrmk
UZQmiuadMBVN4altmAgzuRxt1EX6wJM/KQWKOofcHlV2fqJm6XNcrIalk9xptqjDMCp18WOhqIlL
neiC7jGjxUsrlsEYz0UgSN1im8MWfy+GpvxaZKC9jCpisK6et4sqrZMDDftyrtJ+puxaC55hTP1x
NdOA+P1XY8kTBF6S1VZJD+xmOMADFCmFtyooKVSb1jBAiXyKNy4ADsR5eU5a6MYXuPLLOq9g8eou
Wr5MttrFkAlHzKgU8XIuWW9f1hedWYTD82YsVDCzCJ6EmAhwVGVrNYaSabUCLd8JUs3KWOKgLaWH
UpNHq2Se9Az9aP6gdYNqI6lWcYuF+bWXB9lmWkY+xktDfQRHGSAx33ya9Ll5mqZycpJ4RFY8p6Fs
FTJ5m7i1IJPgHnQyRFg+jcxe+/o2964iaGWA9Gfx+Z/3ov8zF/nf+9r/jQ5yb4r9bd94TodkfK3S
158c5P47N98oab/spW88LGw2EmKgVIxuvlE6/GJCKiCZRCxUiHGgf/WNqvYLwR3sOCKdOUgH937n
b75RlX8BqAg/ApMK+w/Uf8Y1/gHrCgYeIhG6G3T/8MQa9AA/RyRKBBdA3KiNo0NCZ0IYJuKiDvDu
vQoGGblTlwANgLZNz8j4fKUzA+hjS/UcFaetgMFATHTG5NQBwE0P84279SWIGbkWDMGVcLYVZAYt
4oVgEdb+tCyisDqk0Mun3y35by7/9y6eEvRPdTfqkBReGMrBssHPqZLxhxsxeghON6GbHG3eEhNA
ZZuMPnIP0XbMNcqU1J2L9HsqdeZJLw/tD6jdYIiJ27knB2zSmA62nsoMFENkB9uk1MQvQ9ml91qk
lFAe1mNxWiSRubcBNrnHQzykyEPQOE1DphaN3GvlUqIzZDB/HQi6trRBLw0rfc3DAarjbI5jSj8Q
Yf4ajfPhOJcTsBCjnzMoebtslu5NEvJPCoLLusUgOyr2ydZ2QKXqoXhjIqycXJQdoD9PihUA9Qzy
kFQsHeicZgu9F2uLtQwQIJxbhZXCcIMGBBMSrTVpcK/sh8YKBXgXN/eJDA7ENpscIp2eTknj9XE0
t6ROyUTLcTAe6Fel+4i6PE8uJDbmbE818mPWUGpiH2hmLMwepbfuXNEwNY6qCt+JLyI1QqtLL5rv
tPzaI7w3EC10BvRqWVZ1YaFO3ZdMz4BrUPSUWSShbeGWgOVdtyFt2AI4BeIv6jYP91MyyCOFKwlc
YInDvjL7Cy4QIek5ccBSgKmAlh61yAaiws0SVvSUqJWL8EikkwyxmVlt3yMIbgeL5Ft+Bw9k9txE
MT+LxTgJdiEnEkhK4ls7ybvUHWDruYoJfIV3ID6lcztrqM2XRc0OmLliYDrdwW4AQ5SWepi3Z5j8
5PlRh8h6s9K+XEmPWrUnB9vp58V5o7xWy8TVjtzC4GD0qgg7YcSUgQOtEAxVYqeon6paMt5QgVs1
QC8IMdkZjFKIFTGp3tpiV01cHfV8xmMhKGp5egloTbPqlruNOujgCEiEtc6W0fM4CwK8YP5SgJ0+
tVA9vs+IligcZrSo7EPOkLSHJR4KYDLjZljKNCevM4Bu3WWkzPyyagPz6wVw5tpCpayO3Fhs5tiZ
M1V5kobJZ7xC2+eoV0ly9AVVc0uOCg16/EOyIlG3Aoa003QtQuxvJU1ljMwXFDBqsCsKdUYdJZo/
A7rvwCyXUK2BQ+prRD6G4XOUiQY517LNz4wKZ7+SluualRrL/FVpp+KjStggeVZR5rDVqtKScBUW
cmGzbggt2lF8G4VkaOwNgncmZ2vD8GOG4N4rdR0uJLr1syZNds6A7sR2oE9jFWziE1M88zeko8i6
SgXtotioI45i48sAiUYfbDSFnteh5WEnKJMzoNAMb0VzaMzQHNce3l1JIJQgfdQOTn9oyOd0vRK/
rWMGUkLoW+NXcxynIUiSBZUps2nK2TLNSQY+Gi+6O/T5BBIoohJsI+VAKWpE7VB2qXaAulq7RhYt
oMtAXyAl199JEsQsnFhvxyBXTL1R0AfR7dXRMJxD19UgjfHdlZ0cpB05AexZtzYz7iMXFHj/DcKi
/jPDGciLy8UhOsZT1eY+8CAB0mZZGWpnonvU25xI0vMg5GzmVaNt51RbTO8/oZiEgMesr9/ySKor
N1oKSOclJX6oZbGn5Mzn5VAc1FWDDx3Wwp2gUVjhuMNoHEabh885rtWkUJkqA/T240LjQk101GfS
aZZPBwpCkG0uyC7xNZEm9Lef03UWVg86tEm2lqUtqWYx/PmYmPA22yJsGLEt9kZVncwDMiBWog5R
ZgGlj1LmyCOGEFHxpDjWaUvPWCLlXQqPEcJZHiNObWUxxlbWnga0aSMAnkBdD7lYph5oAYjDuq0d
AqFTIlZIn3XjzEAKHE8mLKmvktQlzwZDBPBWFrn2XRpNZXEPUzFNZw2HXn7X0mQDTUbn0kJ+kDEA
Mh10GYpOMrejIKQFANBMK8HGgm05xbNklM5sHJbX3GC2mM5IA8QlmpU3uPMkmqeGQaQeMY5Jw0zr
4XhFOfHJTLXhNLdU4JNVLgqMvK8eSF+NOwbMpAcYIvt3mtvSt5mxz87Lc3qTUB2M+WBHfc94Xm/m
kkkdHsp9awCJ07kFjnvkwEriuwxhkMIms69AeGNdFtX3WDwbDepeUBcBlKsIx6HrlddUtrumGVY7
HfThBTxQZjLSvSGd1k86SMpIENA/qed0bKlBTcPXNjlkTJx0Wc18TZKnAFVnNX9LVFVdHNq4I9AT
lCwyx4BJ7xkFBF7N5PFkHIdxRZ5NYX/ca3IJUa0aC0An23kFDSNIwwgraqNOMKdiYk6EQktvS9Ax
bNYEX2J+lgDu3c/dMDwv5SEZaHTM0f3atfQrc7TuJVtsq85w/1/FxXfNDzAD3Y8fw+W1+f+gfrAT
YzFA9bt4ba9R/Fw++FHlr/n4p7AvXqvv/b846Wu9jqSzf3oYq++v9e8j57++3S16hjXpF5Xw9CAz
csB81k4ceIueRUn+hYE6mbT+FiH/Z/Qsqb8QVZNKElKjkwTj1V+jZ35ENWGvRsjEdwbzgv9M+ExM
/lPY+R+VBZgsf46bCVMUPZ0yCvdhemqPgCLvwCdYMItklnGRjvuXytW4ai7h8OThV4P1KD51siXe
RQ/pdfJoUl/Wz+wMd/FKN7ub/fQo2Z3TH7Nz/lqEVW3JpiWtVhMq/njK3NhZPHJiL7JzR3I0FwaP
ED25QLFH/r04kt84+WN0lNzWX06JDctL0J5I9WzBnU6yk4RCsNqbIwZp0IWrO3gHXzm2fu5nDtgs
rw60Y/MUHxFWcvIrvG/I315EpwkRfPYghrjG14mCuSc7Q6A4wmWurZYY9kx1PWiv0lG/0/z2ul5g
DgoVZzsW1zScgsYrg94vPMUVAnRPj/VDdC9ci6f8aF7rSxm0xyHo3NQWuU9GzFzhovq6HYX7pIhu
wZZ8R5sbzk2N3fkS3Y8KKJpv5ZEOs5u7KLq5stdbP0K3dyLvmWPWFn3NSV3Jjd41m3X1mkD7uAzF
FQPewWl92dkCxarD3nPRmz8vR3TS/dwV7J47G33ot7zZa8PNlf3uNDqi3wXal+7UO6UHYNKRj/lZ
d2dP9xkO9+f7Kpj4rfmxfEi8zTcfmHTpQ8NLHmYHxLhfHkccp0+NwK781SEKtyMrO0J3ezQ8+V08
5vf5d+nN/IqgKNfRO6gVPduxPTsoS9qTqx5BmnvaHeBsL7ImFyx4gIytkwTjWX+I7tYz0Evn4B0c
2YYiytHussfDufy+fUI0s54sIO8S6pmT3V0PDnJhV/lqXvowf2peKrcNl/eDN9hqqDslb5LeJyeC
vQDxqTBzB1d0cy+7KBfVKfxIDhmMbojfn/R7Pez4NNOmzWKTDOb3VNAc1UEn3Dl8VoLmKJ3mz+hu
O6vDKKljuMNbyr9RIg2UR4h9wzEwMwjZbeOqPIr3WKIPA4VXuC375MD3vo+n4gUy9m/sH16ZPejh
6qe9pR0VX/DSu/wpu2Rn6VictUt9Mh6zi84O6M5ZmBzR2Tn1/4BEiU7s39jqewH9d6PFcw1iTqtb
8bLaszvBguUNDlModh+Mlm5Bt3LsnPd3RvY8nV1ZhE24OYp7cFebEP1ZDmULufHX5H62C5vWszN4
s4t4oJ1bn1KHOM6abcmmWMY0RyA6XcgO8/IArsXByt6QE3axIhu5GVt0ZE/34OjnectY+XBS4mPp
5/bCn8FidtEp/SWoH9STGAiu5sQ+cDg//QFWtdCPdF77H9u38mUKhlPu5y9GZiGt4693TWBi/Xlt
T6dHwdZt4ZPidHxvCKIviYeCwkkJGVd36hfjS3yRQmgM0rOBLV20OwwyjEPpeXtUH8E4edNRJ+YO
4nA6QoV62q4Q+njKnerL9b3BqyMLonJLvFDhtxEZc5d9P3iTbVgi33/nkLdfvxTWW4VXmNkLq6U6
vXs4Do5sfX/P+H3giM7+2sg27MxGLdnhndw+pOF5zoLJz3CsxrUNBo9ZdW8KC0a+nNkF52unHpHM
GpjYo3CKP2NxTmO/atYhZCLX1qz94r7jw8+Kz0O5CKfqvHmTM7qzXbvjybwvbJWv8uvmDZ7hGo8U
eQufsgmmJ/mqozupkzuFW7iVrVpVKNytx/1zi8v6Lb7TSKqBJ/GRmUux02ULhG1Qu4ofBwd3cYDZ
2pLTXRGccgobtKIz2/Q6T7l7sGUr9UC3W7PVeas/ctT0rmBBbmC9w/lgTw5e3yJwClXHdCg1mGHG
q9rg8NgGma0/619ip8P80l873l115FDgBBIwYzjBXcPWnehRD8nqLMkXgoY3SY7NS+yM/2AKTqQn
8Df20T4f9/t9pKc5Y8fG4dK62mXjKKvt3oeW32kDpo4FnknnbF7nGDZ3wFKCpj8nPImKswp+Xr4r
OE85B9DoqvwzZTU+tZbqwXFtfQfAbgMtspjy9eFVs3Sn8aHADsbTyDYcvMnbtyyIf2dxvoLM9SeP
o9kSrMyLXVS8sTGq8bRJMZv9kOQHTuxyhRyuE7+t+aLXhcYxwlF1noErj1zCbevwlZmScH9DKiPY
2MEur4vX8q8Ep9m6PX+g11lOhj+66NTb+7ewoNfdnvsArARfQ+0U5o8Kb9S6tNwxCdrdfhaiCc/N
7m/eumKYYSyDc7uRjEBhwrpRVnAMp3A2rDIL+a2LYc827NOfRu5Ownw0bgbTurJoHOLUKbBcUi7+
rl+zZ96fdSVBspGrdw/+4G2sp+iUbsofWBcc6cj7sdzYlHBfvCBp7rZc0vrOY7Ebhw347XCw4id0
dpIXICLYDpBAR2PlCkewtRC2eBu6KXzn4lU8TvICx6TUjzuDPcU2/IFnu+6G7sCR6FCKtwjjeTL7
z/Y1Gy02mB97MWdH4e4Ho4ohz1aO41QxZT2sOIJ2U65dtFbY7EgaWRX3UFKtOYsWmoFOFO63s4dK
gzeeEMb0+CU+KPJZIF4hWLvp1cG+eFW4/WpcUNNlOXqumsq/RzzhR35zTsL+2O6G6jADf7c/ad0B
C4cP0DHg2ENP1+3sJyA73MOKwVX2OyLPlsnlJniFnD27r4VqwYXqwQn4scgDF5/z34FzAG16j7bD
hsFyOYF0Gnwt0IKBUxkidNcMhBM+6CTcz0EfrNjx/lkKUd6+R2Inc5MPwxQ5Kqi18IBQuNNsNORx
lxw8rs7O202iOuObArhqfOCJ1gETS3AeVAv8gSUm7rAbDqze3X7dfk3C2tVWJ/FxV0Ef44N0jnod
+1Z88DQFlnfgVG6/wZsTdp7EnmXg058DgV28W2p6NXzwf54QdF5A+fJkhn2Q+Pt2GHgJVQuLIivH
wUoYkhDq4qJtIUjC4U3BDZvn3VcVPgkjJrOb5czSpk7FipLP8hE6ViWxlqvLivpsqQfjZX5Qrvg0
njVUXpfS2de74WKgVAsIfx3ezaK+xxOROUyIkTyqrhYqtft62CmvWbn/Go9g+DPPZb7SP8SXGBgl
FE/hyE6I8EX0c2woIrAFjhWCauOivqFgGh4eVt/giOns1WleBb/GrdX8zujWn7AAon6UwnA8MFXw
bA5swv2TEYP3aOsRSBC/2oRtQeRUTuPBcGUD18ARwPjk1A7BnF2wyIPHwjqHI+1Fnurhw8IXD/oP
fz959t26UiP58DKVz061oR+1ILXiFrpzj3or50jCmrb2ZEWOaEmu6A2wy/FrH6celzKdoR1ygOZb
opU/Jt/r677U7VHlQguWAe/JzxvXJCQ3/Ow5IsRu7kq/JVBJHBn/1PrbadMu1V35sP5Ygj1QGIhs
UsKVLsBzsNVp0vIy82qW1nQiK3EL9jE8fdAx4aTFgC+PlVce82N8rP1iPVNWT+6WU3vpL/0PEHEW
oHBfs3KbIOhglS+FR0oVcC0e44a2Yh08DMxKnNlHwd5KL2RFFkJMREm1j2xhQCWXVxGNOOBSrdQq
7Y6oaA+7mHLgb4pgduIxzvwdHUNyBtNmsIe4pXF5QN56Ga/LWbMzz3AGd3NNfyBQWwIoJXreXnJl
spII7QXbvDIH6G8uCgJObh/C5qReo2c1tiBGvB6e9JdWe1mZSToTiLmJVy5W6RukEqqv0f4LuUSW
xXBMV3uecCbhcIIh5oX1xVAUR7oDaOdXJ+l+hiKpsdIXJZSI4OSvynfjWblPfZaH12ZPMZejfUl/
mNfupN2XPkyAXplbaW7Fbhzb8QOkFG4XlD5HJGHmHoeKMMK4sY/OL/dZEinGfBsiOf5dWJPNYJr1
NgRw+1iqzzes1u6te2LT1+qVMtGwuhDvn5kE1m3I7PzZa1zCvICqgdIGtCPS0PyqqsDi7P5X6Qnu
NBU74R/1My8m5tsfr7AnfYRhdFKxZIM1rMM9DzM/nhukQwFK66/QiAtfCU8xQKE/R0HvGBaMXLEl
hWkXbn7igaN1si8i9vCGtKcVvc3O7C3uK10anAKNCeZjLZ1r1G3dpfxlaVhX7zTY7sBXEN8RhsJ3
YykfUSMNcD6Cih9qTRY5F+nlwTF9yRNFn++uwmAN7z1udWjttYa/jMuR3sowDTs3uUJvsryvXufC
e84qikBDrYX0C6QWCwu/B9uWov1+FZZJoToQHiRP81pvvwzEcJ2st2iBP0LSHPuKV3O47WEdQRBu
DbkJuwlIRC+6i7Xj1mMvc8FbsR9Gcj7USgk8K58zhweH7dqvgy1z0HLx9r5pGj69Iezeg+7U24Pt
3bi342a/vGf+Hs/uy7WnIINFCs2HrBzRjX34LOCjkC880sKwoFjlzCOMtvkbB0R92cpwSETnJAIS
3wOXxJINnIs6/n+1aiLpPaqDNNvmUCMZrXB2DlxyHKPGfh8sOmmoX7kDFws6lwtp7Agnv4eDqG8Q
6iJO5rXPNc7fDAt/8Tsuf3MFf38lx6+93KncgBKYR+zouQ1ZLw6l2e0/bV5O7NHZBmdv5k6+ETRk
Gxyk/l5/Gfxkd8PuvsqkADhlwoIznG31e0/EKHgNH5S5zHoS8aMM5QxcMIGUl4SHY3rNwj3GNnQW
VLLIQBQHuWgCscRtfpBqc8Ls6aJAVPG7wtt/0yhVpH3G7L/OwkDZ93P4bQhLWq51I14IUok0y82u
KCxxrrvfiVNc+L9WzhC4DUkAeAA6kRWNP2pBVI7waTkeULFNjjqwiAQqTBAHxf0eby0h+DcqHBBg
cyqI1JKITK3tLnqJLtGlO5t3XSi5Uzj7IhUOk4i1t6kxEVTPR5WaUf+peF7dOEBtl3gPkSQ89gHv
T6EmKI/9hSmwUxdU/Kc5OCE3vQwnLdw9IiLTT9OetnGF0+fl82Ld6xxCpd+/bFZ111+yp/7HfgyI
z/v5xlSLA5V0IFqgluz+QT8t1hvaOHh6lI9wVaal8uew+3lOOwVzThyVRpAFvomjg6l7vFppZ05i
D3tSuZ8rhtOdBLyh6BhH7V0k8KV+5DR0HvGbFYtHYYki3X6kbCSWMyEqn29TObFXj5o7eQZSYmQ1
+6G0sN+QD+DDRV69ONHD4u3RjUqhgajZkj5tzh4b7OU7yaVziyPbF4Kz1Bd8zasdgJVcIY1ogsIW
N8UT6TlG6DK4dbgdK/mh19juVk0pa8KjD3QDODLhfQOb6I8UiNCffOLWcQORtbnTJ+FhY6PJ7uLK
x5RUX+XUngIOZn/FX8oum4M8K/UyYiXDX4h/Om+PI02nIkLcY2yyBe6BrputDnfmfXM5fM4eyiYA
2Zy42WVme+9OREIU0rYhpWOjwMWWYoIwgWKTM/8GEX840SbxXuDLt8cQgWTc9GoVDzTIkmO3O5Bg
T21JrtmzkOuRAuJg3PluDxFH4p89xJNdmI1Q2WuOhYsOnb0HhgsLN4YcrfiSBq+xh3QNYRmVHIK6
Rj7vSYnOfgRdgZfCj52jt+Ia3wO+wyftJYcSN1MRjRn/KFtW/9Zu/cM4AyhwFU5KQ79EP8Q75WjW
FmWIPd57OTxuT7Q7pMvkbc4eyBq4xj20FL3qXribqTLDxBemT+p9faKq9rC9FWe+/55fdU8OOONd
42gQkiR3EfXjPXqI7uNj9QTz/0n05eP2XlPfjIl5Nleiyrl6aQhVpzWcSaAJY0iNw4mQmCTOg/3z
riDW0O67k/6yHanvOX3IoenmxxoTSc/luSfFvHzhcMT1O4drjsPbXJfmWyjdS1+GY3nmFCKghfyD
Gu5IkbOlNKEFfWg+GLEzv0Gi3Iatp5zak3lXhPh3vDjlcypv8p107U96SOrt7gl+5pvBh8P8bfDy
p2nCv458/t8cC/3fONC0l2T+9kBTwCT4/+HsvLYk160t+yv9A+xBbx6bZPj0vvKFoyy9Az2/vmeU
+nZn8WZkjA5J5wypJCGRILABbKy95v84HP/2+L8ePj7N4AnxX6ImZEkIlEz+CdAdMoPK+8f/eZZR
0CfpMm81KLL/o0/6L8Gnqv5Pg7JBRDEySigNB6L/9yyj/k8KIxEnHhErPCjZyv/PswwvP/9tizOP
mvB/tzg5jPDuED3eXuQ603nvFBgHSmd20FONL1YkHPK8qNVBPlC74Zpd84JoaNc76n8eCv9RIX9U
MjGkn/Z9IVXtrRbqWdrIBwftSC25AcYhH77i/5nIH1s+dnC58R9HZVGRaMvUmHVRJ0NrmleZOrr9
2LjJXG4ARmHX48X9769/0Klf4ThyHxJ8BXIjNZj5QcK+VsSVpddnfoNTQ3/8gR8aJgE/q7Gqy4dO
5bihkjaSHK+053P1zScG6BiDPzQfU2YmDfVxgEbfrJ6tCqnf/10+nwz8cTF8OvLHP//QMMp9DP2r
Sjko+rzWtXDvcPfpc2k9WOXWSPtbCBEgjsBjof+U1PrOErVnt47rGNXV6Bi3oULeI7MPdt1eJ1GB
D8wenG+Kf1/1nzB3ctp99rhxnByLx42SWuveKmX5MBrJ2xRwHKc2Zk7/OKCKqHXZfD0Sp2bGIvWr
ZL3SBiUjrBTvyN3cMTmzak7MDHTi/4wwltgC/2dWvCXDW01dk7dU+0x1yYl1s5RGhmM5tqZMp2Fe
rSptZc0lVqE/rehWFuoWDO/XY2OdmCXKYuWHbalSGDnLB0P7jU7lUOMBJDXxasK2yDWCfJNJ9l4r
LV8B6ljK+HQr3XOeFqspdbyQMslhkn00eb4IOEAX1Vqy5tvaBPwQp35khOs8JIGhFzitDr5tpyHP
qWI7yo4H0hMqjbSm0sKdcekSoePBvvYj8TJOr1XXrqPROATVdQGGGm8RD1XFzSQXt9SX47k6r3HG
8PCJuxnGlJ4YePXty1JdH8k8SsihNBUbAo8fq+aukUmmp8ON1L33DipN8QsbT7ePp5UuOMFbv0aQ
jVZAHbCVu7b+kMwktDRx//Ugn5onixhYoGOL7DnhCFk81uJdT66Usx5En96sWEPK8Yd+WOYJmjuA
R6whsya9O5OTaTPSRwPOuU2yHRFztdiZk3rB9bNTI6DcxkqbbH+IIcOMqWtok4vj+pMmwq3ddnv8
OPcTe5kPVMWbuv7MRPtMsnDs5iKKFk1Yd9gKyAcU/atBfYMX4YrpXcHRrRRvM6rAlOesM+N9jB+f
bDrLSieW5TgrUisfNDt4nRIFz407s+HYJiNVdaTdlP1WEoulZdy2JmL4Vlb80LQOWkwuPAzdHp5x
1smvFF+Q5qPskBLylVDwOzCpgNeEm2akYqC4Umbl9fHsoaX0kmTvaBRM6N/wGnGxjLtCleoZ1R+F
RkQ/eFghUX+B1pVKSbxONuoRlGHaXig/DsoLxPljPaUZPNnp71Jp3LwdzhzoTwTAv/ZVH6YITrkY
YEHnPKid5SYyj57BmZbVU00vI7iSgfGmovjQh4YXRRkGZGjNwEygHk4V8BUSWlL2/cKTlXd72loz
ReQKicKOWxkerub8OlpcRhWD7UXBwP2+MEOKgfFgVXER/3o+nOrkYgMwy0SrqfeZDlQ9bUOd3Uz6
+XXLJzawZfmaAx+G+nGVrSW6goC0knQv1n5RQarkypnzwYngIS9OfuhgE0TQbDItRq7pSz9816Tf
X/f+xLjIi9ifVnmfNhPzwnGQaGynczaVp0ZlEe8ofoYto9CuSRgJuo7qX1IcPGC20VYXj193/tS4
HP/8w6SG+ddg1cgPQT9XmjdJ/dNMzvgGnRqX459/aLo0B3Muw0k+RMIvqPE959NxLMf4LC7J2r8N
104Nya0f5UNFpXeeCFysqUycMr+Qyf4k9s6Kv4mG7KR4jpNdo3ClLPWnoW19q6JQQGp8heyzFCND
EOkWQ/W10xj7WEeEoIp1GMCQmeuNlA9enZJcFuYu7u5Qtd731o1qIPnMvzd6sZIm/C2pN6p2cbiC
AVMBJwiTM2e6U4O3PHb21phPgcWhSEhrjVctR7qw5UWsMaupEXGcHy8pD8l0pZXnnGVOzddFfKii
IMsp8JgPwDrISOFZio9+ZN6PAbVgWE58PWE/HxjKCxcfv51nScW48NBHG0nF0v7MQvi896azCBBd
jt88ynD5kMbkNsKrOXmdpz9UJUCPUC6KoPjp/Nt36tFaI06C+ZCFPzvlENSFd9mgLENFgjuTmrNT
i2iFbVpdnenw59EBxPe/HR7GCAZnoM4Hs6nWpjL4UxGBiTsTk099yuOffwgQmmEI+KEMR95iQN6v
tdI5Mx6n+r2IEGEqByUFE/OhDB6bRnL1gFM4WsevR/vUVFmsTTwcQl1MgsP+X1jI0yjfRTqVH+zZ
6vDr659x6jdYrNJ40vIOvgQ/Ax86/Rn/IzeGsfB146cGfrFS4zIT3dSxUsvCr1mj5+74J9pdusfi
AZm3dk673ffsaF1w5mueanaxNKvWluLaMebDIG+jaRXM/kXDYC+W4whBbBQUwBxassmD8tiYZ3a+
Ex/PXixHSa0qozs2HIa3vXyvcAfTbi7r82JFZt0UD/3AWBQVoGLwXw+XtXsc+w9rUXUanAiPn87h
XjNvDePCb7dciTnlKy31eIci2lgPZbe6rLuLJUg5ZiNqYExE62vKFvp5c1m7i2WX1hwSRUO7eXg/
au/18Puydhcrrk2BibCXEfmt7yO2EIm4bHytxXYoj3BycP6fD/aIV7QfpZcNhLVYc1kIrDXr9fmg
m4/q/Nieu8CeiJ1/Bbof5hmOzlNhtQxEUt2baXvfNTmZMF5Xhb0bqSK8aLitxQIM2yiIk5KfEslo
AaR9OYaXhU5rsf6qvqn7uankwxxRcbgbx8v2wr+lsR/GJY/ilH9pTOhsW+LS41y2UI41Hh/XdSdV
SVfrtDtxaUBGGV50ijT/JsI+9FeblVrSUuLFkO8LRO2XXRpwjfi3v0ObKx0VZuMhRyKIJfs5B8fP
EycYsf/brk0Rl12XjMPsfB/EH73LNlPHG3bQ+I540sN6Hbd3F02+JVUgVSBy9cKauSeTSuqelOLH
1w0f59h/z8eY5mJN5vVQWW3FmpSrmHu+vFEntgFj/XXrJ3ZZc7EbpnmAL1zIWW9UUQBkuhe9X9bw
YjEmGMpWhcXQ9wiiLFB8F3Z4sRRbXJGLANfEA4X27qzexpd2eLEXThooUA4yxL7qTst3XXemDOHU
CC/WogAqmeBHdtwLDyCK3GhKzsS7UzNjsR0KPWw05xg9MLNwLS62nUq1/rlo+jdb/tnEWyxK2VKH
EC+D+aAk780U3UWAsAGOTBhS4+O0coznkir1Om08XELdyUIYpTxkkLr0tSahoZnkbRyHZ37XBb3j
P2Vbpo3nwb9LOe7iUtIEvaEq0QtQu+kVDENgAC210qyMNom9znoYe/uymG8s9ti+jPkJlEQfgiy6
q4+UlzNB/8RnMxYLeuwFtOSM38TqgNymbhncgvQ60+tTjS/Wc9vwdAUHi9Otpnh1lq5t+TGW1DNf
4e/j0idzwlis6swyNdEIdTyoglxKT51ZHa4LE818+R40sS+Bh4VzvFen7mAqqpsbCT7ZsQ9dxm0r
C4yMui6V+Ab4iJ8lSD4t6kPwN7go5hxdOT5uezMmB2Y+sISPWBsj2WEpfWZYTyxiYxEcxtmqMw4r
RB0kueWusM5Es1OfS/u3xxjBBDiZ0S7mwmNZYxg+udTlnxkP9cS5y1hEiDoRU2EeY9qACUSc4F8+
efKI5SS1jpY6b8ZE++Mkr3LvrJL+R2E96dTCDHymwvSL+lc26IdeX0/Vqz5T4d2kvplTxKaafjKD
lc20XdW8GNLD11/vOIc+m1uLeCPw93WaIZ8OFf4QaXzfDJWbK62HGduFX3ERQ3ju6WqwayCjj25O
2Z+pvSzGLzkEmWFUUYz3PtD31cTF5MKrtb4IFXiqpSGUSPK0vJNIMP0mU2y+Hu0TM3ppsBVn1ahg
dDodpvJgpF7Rn/mKp9pdRAgNDy0hOoUAZOF/YAMCzi5MpOmL5V1nOZYYdTlBMAZZ63avl43EYm07
ENAaMzOmw9z4Ku6mq8uaXSxtiTffSbH16TAUvnFzcbOLJe0kadtTzD8e+qc57n9UWfPz6/6eCEV/
8+4fzvY4CYWtaHlo7cU2kb4BQVsFWnbZxUFfrLwuqWIjGsbpALSON0Nx2SFTW+7RE0fjsqDZMXZJ
4NaX9fZYuf5xH8EDHxBZSbPalfGQjJdFH22xNQ+yFFcQ6jm9R3eGZb1jc3zukc44juMnsVNbrDph
glT8u+oCvFmU/pvD1my0HhDdtTnvpHlywya8lxOQrgKlbEktZYue1/7dBIXXltUqDR4lqVqX5cGx
75m4HnavsfqUilez5jLd9lheTGBGUHfOlB4n46pIfg5C2hnKtLWDrdE9tAO4ki0mKwFkeJdM4ypT
qAAWujfVlOWYcDdR0s4UeMjCdSLFk6JnIb99PXtPhB1tERtaw8qF3Q/TQbe8BkK88L9u9++z92cj
u4gOlhPH9RTK4wFDwr1pPUKjxqqXMu7hLZDu5fhXlv2W8sd6eDX695Djz9c/99Tvs4ge0Si3QVFz
08aNqyi2+nR1WbuL8JHGAxZhjkTG4XtfbqcLdxNtsXdbOBgDXD42+8co911/5nh04kigLcIGO54y
ZcevGiSvJoe5bH4wzZ9YYp85IJ0Y5aXsUMvx3rI1ul0GLxrORfqZVPCJc9dfpsqHWIrJKh6FYh55
2i7cHoRfj3hCTx6M4lufnzuMn+r8Ip7gB40h7UgSUOk3lK0Elf/1FDmxESxVh7UlN73Qj98y32A9
B/jM8fTw3OPSqV4vFmo62V1upvS6RMBRYra/+7rX2nFlfLJQ/6osPox5kFVoynCY4VteKaF2r077
cND9YHqSo+cIMdasD77cG+usTO5iBbakcqM4GBIAfUqaeoun9tbQp33Bw6UWAgmoEDeX1r0iUbMs
cUtBel/87qqtiJ9kJfILpfEwk4YjL/wsHc/MSEU+NfyLlQ+su7eptiYZ3Zj+HFL+Xum+zZvzUP9K
AkzGyC+FocbzMNUCsr3KDRCeI1SScQfsyjU6azdy2m/ETV8NSNIK+PbdGsj1NmVjF+ZKlSkQAFoy
ZbqvId3CxejKLK5GQ/dKICtOCiZZeR71X5qKe0P6hkHzo670a0PNb8v0h9y+WJ26akZKtkMDdyFz
rRViVVBAM+k/q/gqiiQULea6Le+i6BUPaVuHC9FTFTGiDzN2hcyamO97XOobYAQlHhHCUFzbftaq
3Bfj9yzrvF7+loGRamQqOQS1j6rwpEnHBJV6RVtyw/x5Nu6sUvVAJG6MlMoiO/CHbDXLz8Fke3mI
yYhs3Jj2i61dpSXVL5PjO5OzsoaNFNhelMh3dkI9qkmlnKq4Zf4HEtAqSt61Nr1rtA7wZ3NZzJUX
m/OsB2EJQ4o8jebxQtaX5+bKMbp+MuX/TqEPU55HZTuzAEUdquqptK/sX+WVgKYSezHVD8o2THdB
eWZ5nZiVRz35xyNRbISYoRncJINsD7gFEPTGpErl67X799Lx2S+ymPO9InUlVFZynJLimuK7xTFj
+pNpV1X2lJW4tu0C7b7NIH1bP5vwsayGfdY8Suk6Nyj8jzBbMcEP1LXr6NdcmrZ2Vj/KHcg3GNcD
3v52VbmB/SDC8iXCLAC7LbMx17lK9RqKaonCowovnWQ/IK/rVmpRI04bfF3dR8lLbN0X4aalTKc6
xz48EQOXFkStbo3A2WQmhJy6Ab4i/f2ZgTwxIRbbcJCJWAwS45hTpTTdif7p63ZPfP2/MukPE22O
8F+rj4kVu7lKxH5MttJ4Rqt7PKp/8umXMmbk4bUx5WyVfaojFfwFb90rWgVoUrLuidgTFLzBjv2v
f5ETBwp1caAItLScsG0cD2lwZzRPAmCs2bhtf+aXOdH8UtRsK3E1w3DivIIFk5DiVTW9N07sYSJ8
ZqmcOFkspc0N0JG0O55Y5OKgF7nr2DsM4Jm6ZnrmdzgxOZeiZrVoJVzN2aC5qh29PIfV10N/qt1F
FFSyONPSinZTSmapO27PRMFT7R7n7Ie5OWgqvswmGU8z3Y3QE40zl8BT3/L48z60W1SVUAoRTgcS
qr4lCuTTudfodx15tDMf88TcX0pthYRxoX18bh3ql6x+16UbAbRWkxveeUJXno6C43MHi1PDtDj4
l2baSUVCimpsC0/t7A1Cs8uijrKIOh3muIUeNdMBF78wPiTnXhtPzfXFYlXSDDrw8VUwbptroIJg
eqnmx9BTlYFESLr/9cTUjkPwSQhaClGx5GyhFRHdLO2qkKhT0a4cq/Zm+W4uj7hmTAacH+10h1st
m+tW00dXbm6NHk+fenYTu6A+fh0IxZXn2h+keCNixxur+amqnwu93cwxznLF7zS/ligxl2KxrqlN
Nu311/0/leVdqlwh/AJmFKyson07WrjW2JonHXdsrIeL6EeS4zNF6WjJIwOMqCq4zcx7y/4hKuFB
EPeSHNXxTGV0Wh8AHrMdOn6frNswZZe/V9KXHGsP61wEPrGVLHWz4yjZAv9Lntkw8MAUZ6MllyVh
5cV0wY84kbrjJhWKH93Y+YnozqzTz9cOcLh/Q0HQUhcX1ccJYv8syjtp+Pb1l8Ma8dOpZyz1h3Mr
R90MOuAgeCzB3tINxUM6vOfKrSjIk03he8iLQFa93xuu6HDMwWqoelHCd62m9FtNvJpkhzVjwqbG
gGP/QN505eQtG2qPqgGcs78pA8X42aqpNwkWVrqUAKLBV641Vr2FLUGouGNIYck4/Q6kq0wcouRK
zh+U6toATFZcy/N1Zhza6TeoykpfK9I3M32M5zu87fF8a4+YFuqupenaVsIHS2BMZgvlNdVT7nd7
YX6bhtswTXzDfm/FlcDYrH8tshqrjshZzRX2avMfq33QW+G20fVsDm4EsFXG+FgBQ69ZPlxGMJPN
dQRlKG6frOkpru7U4akeHmYsbrvwTi4e5+KqDnaydJMW2zC/qurbqX5M9INJSWxs+9GMKRWM7jpx
wcOkakj2+DnV4ST9aiCWmco+noJNnPS+3UAjwDBGt27tunmdKHqKzNdo6L1Guqfrevfr6y9/6rsv
7u49HtR1KXNQo7AkaW9i6aI1YDiLTVbPTScvR9odVIpRrudzoXhBg/2v51djqQmtKQaJwmikYZlK
X5zKpQ6jseA+zPGgMZ4zzAbSt+T1W7A25ivJ+iYZP4MUk2l759ivZvzbGPOHSmT3hrQ1+nQbWY9K
QrU5t9MypMDuMmHUX5rJx007kNuhihVUGEAMXcM6yOGZpXpM/f73PYJyhH9DQD3HWpJQGXOYM+rT
Yz+qN/34rI37XvZH4vtl02KxSce1lnaiaTm/Y16DqYRy0RkJWvi/vbfNotCt6qgUSK8SXC96/+v+
nsg7UyL8b8NpZhb/Edj0VKeKpFg51veoX6tsKYWU+p3yMIY/NetnPe0rDJjnpvOHcp8XOKaIrTVS
L0uNuaXxONkfkRc/xHRDSiOzR7etIYvqvl7cSM2NhqWesmphMMpBtorVP6qTbIv8t2RXu64obioR
uBl+nKPkBfa8xobanavnRtwCFG27ayu8NbQbw8Ad2rjsSy1Fr44pTUoecKev64dUuYKkc2HDi7eH
pB+VVA+ZwQpOTT+7+Mwh4UTAWapeNcPUpPyYg5AlDBjMt4DM1ddz4FTLi5Az2Vkl4X/OY8lPCTTX
aIkzotfPTwrGX17rxwN4Bxh9aCYUHzbW9tyUI2yTxv7MOP+9z3yyou3j7/Oh+aiINDkysBtK8VEX
kXXQB4qpMlklK9WuQ+03mCPA42ODYxGuYWnGcUXOXeBzNy0ub1MovVsFHkySfFnsthchZka6nlPk
MB0AH/3SXiNN/3XZF1pEFQy0U90AbYByHTyPr547yp368ouoEtpqXGmCdjuOs5Ef/b6su4uYEuM3
PoFamg+q+SpkIBWXTdSlaLbUcrOWgAsxvu5or7uzbx/Hjn0yk5aqWYjzXRV1dPhoYQ/C3nXMZxsm
e1VcpdbRxvdPMXGxaP0E1IIe3ZPI9MBXQSZ9KOyfUQKcdsCizwBhkVCFkr1VU/84UEbZZoHPLhPk
VPQpm9FWXLnFxQ/RW/82qzdAA8N6k2XbToGkzW29vR2aNy2Udxd9iKVqN1EzWasrBkx/16p9PVwW
ipYy3WYaExA0DJeU3ob9Rj7n9/v5ddFYinSjXkuUFgLDYdZvB2NK3RTelxPhfKXbEcfLy1bTUrMb
DtrUUYxHWFILv7cwmrSeLhvvRQAoMd2XK+u4nuBqNr512SsXnu//RjqpDMK5tGlXka+6t+FcvcOp
8V4s/1HTunC2etTt4smktrcoeSN97vBebR4vG5BFJNBKtTLlsCM32ObXXUMKtjtznDuxtyzVukY9
gVdS6bupfYMG7aralcA17qJuLxW7GtAFuzk2Phurblo38pl2T3V6cWlQKx0EXswZ1Egg0P7JeE4R
VrS6rNOLbTwOSmMcVCZJTTV24OnnOn1ikzCPv8yHbdaSOTdbJaqHdq2P26LaXNbd44/70OzoTJls
dnTXCr4DttDDi95qOBX92y4cKuHUakfMO6KsV119YX8Xa9CeRzJBckrQU3y1cY3sjJj01PAuFuFk
UdipWQkZ501w1z9fNriLdRd3hpBnk0b7K4ET3kWNLvW0AxzTOdP/01PSPl83+ve09sneuxTTBk3B
HUAZx8MAEzFJbRQmufljUDoPJPQ+yxuvCA6tqayTDLt7TGhi7POCAlNG+67CDMltTLz7uWEk9xJi
taK4rouXvHrL9HAL3NqPjdmPw+EnYrlVjUmEBfxFBB1+aM0MjErdN1geGPGzHd8lVJyIndHfaCop
lNtS7TddZXiWeM36epdrpKeTbyhEYC3O2g4KN/JXM8OokdIYb5SxtA6rXZDmO5hd+yjCXWKcquum
vRnUYm+3mzZ4GEcSKocoxHgT2/IGurkyqkhdjdAncelXQXw3D+UhllYQgKBMN7PbQBDW83nnlMPO
cYqNHiob2J3rYnCenNgEywNHaVtq2WWnrKV2qgxhzAVDyVMRtsglcOvLgt9SPQWG2UpGi9tA3F41
6ptppThPXCZK4Lng31XvhB3cZ43VWRm/OvVxys/s6Mcg98nsXKqSmiqVkzabqa6Y1r2trPTuTTCp
vp77J5a+dvzzDyGwycUwQZRmm6GOMfFj/czDx6lOL0KgyCFY9QojHfUbTuJunq+Pp6ivO60ch/Sz
IVkEQhFnoDFTNsd6xLlbU/y2cIi0LyIq3bnANLkDLa6Efp6rfmf/kcy3Ct1r2mDf3vdwtc/5nJwa
vUXgTOxQaROTQC/bb1L5kl94ZllKlqB/K06I2uGgVi+Nfat1l31tY7H5K5Da82QgfGrr8Hn68fXX
ODEISzl/KTuyFjkxj0Lr8Ho6M39OfGHjOK8+zEu9qZy666PpYM2Or5PTnlsUMpKJ9u9M1D/+zp/M
oaUaH1SYVh/RWQctMNcFNkgy5KmM037cPGXT22Vjs1gGMbJSfUwYcLz9ry97ozCMxexPlcDU06MG
FKOH55q/wsfLeruYzlIjG6ZOHv6Q6O0q1x5g251ZsSfCwd/U34fPWXeDGGUqkA+t2HWjzhMSsvzk
XInCiRm4VM6j71NHpaPfRYMo51GmCu3rATnR7aV0XrXmKQpHomNivdfSfG9nQCbULD8zKqf6vViO
eVA3QxEzO+r5tpluqnOaHufzqa0vdiJpKscUpDvnORu3TFRqPAp5KVU0eZB6kox1vBqvxLn67xPq
ViBq/67VsCtns294FdaizQxFti3fRzJthjxuhqzZ6Dkmvbq5qkRNUpZXme4uDS4LaPpxZD/MKw3O
89AAnjykDzzZnIkMf3fsT0KDvli1IkFk5lQEn8IODxHMiLR0O9u4LcioB1kMCRxDYt1YVZydprxc
wXglU72rdFQnBZQn26bm5BsteEOxSe2XXL6dy30aUq/cvyR2twupSglQEAZKD5rve9o8ps1Wnndd
3a9Hy/aE80uyzllL/nX4+uzXWcSLJNemQjPEfACZF9Z7HcV4WeWrAQs0mKoHVDh6upvSW6oX8kbx
GuU+Vh++XkAnguyyHiCJDEqeE26beXQNU90N5l2jvmbOYbAvfFddVgVMhm22zAMkIS/zQ7r+ut8n
VuayJkCIpMkyzR4PWcq3tFb9dG7Nq/zj8+W5FAzrA5qbrCw43Rq924I4L3+Yw1Uov9nNzwF1Ya5t
w/42rRyvsL73Ucij+x4NCZ6gwutSCyT7NgrBMI54lb0O1qtt7gfljRnryrm0sZXSbyRqGbFbc+Q7
pbmygFDxf+nuigBFveF1mthANN5ICPxKc4u/67bBDK2N9g5/ZebDqAf7yqkOivhpORhfV1j6a4ob
jHit6L9Lo9mp1pMk7JuyRUWp35BiX9kG7s9ytVFjXCDK2O/L6WEeVT+t9m1wNygFqUfTD4rAl6XA
E9I2sLhamRX13zYE0uK6dGo/BE3Ok7NHqbwvkoecxEQ+V96Ie1kfDg9RJa8N6aWoflcWXJfjf3I2
g2N5mZ2t1OCxCPdBph6CIV6P2t08XyFs9gqYaKxTS7ouy32vA+IdNK/t/0zSlQp0t1S2egK4Rc8Z
zcEtSxAdwW95+A7E3QXrDaQs+VMxRGYPkLMDlyHDqNjKQ7ISdblNlZCCKgGfVsbbc5J349xsJhlL
Q+n3kI93E1G3Lv7U8j5tm61mvw9H5W0MkCJaG7ylJeprXh2c4Xcs75r4RYWVK+cVicbIn6Sb0e43
TWK8NMFDioZfiPzByCn+ZQE7PGWHwxo/BH9ITd/o/kCoBWZZUbMIjsW4cyBmxtpNnUFIJiy5w7RW
QmedhXAVLOFpRCMpEF4LsbiffqZg3iplA0raq6h+UMbKt2NAZtYjWTMyRm4D0z6YWq+LoUfzTqeq
B4Erd5/+tur4Rp+xz6Kac9BuZhwQIR57aDEhGH7Pxg36YzDK5maOFNfq8hUbKWqQRvZrZ6WvEv3R
UO8a5ykcn/rkqs/uepzF+Y/t8d8b0tFO0qtrnCWfq/SGvxf8vX9yMIuf6zUvp8JZeWnkJ+TN8wFo
nrVpVOGq3LP7/qZHhxLxfmfe5JCR1TeY3KhqCMTFH1v91qQ/teYdYHAffJuCb0r3J+O/s5RNivVd
bIG1yKTrLFkl2XUwvwfqNjHQCede2N+N2W2V3ajZjuO0JzGgigM+TEGN6QfDdZ5fw5Ue5Acnll2T
SpZaugnQUiRRtZKnW/I461CCz4jBdZO/9UnB/kKlFKcL8Z4nu6IT10EGiSLFUF0t1m2NuIKil0hy
tnYxbnP9FkGw10o3Rn89mK3XQoGAoqXk323jqZhK32oyfxLd04h1mUpOApe8a85Jq1a5zUM63OzF
LHl5+jqXO6Md13146EqwkmHtxsYe+LSrM0mlFFwTUUdSAih8PMzWa5VAZFHrl1huo6dIshnyIQGV
0BzZvghMZngaauPX9kYLwImwpqKsu3biO0O/teQ76M9gBRCk8yamdBHeCd8tca+o41Woqw9jhgpF
0yFNvyTkVWeUTgVvu9zT7eIxbeOtIyQf+whIwatC4n0YFW7WPeTVLzGmd6Zt7MFHu4GWbDTtIbBz
N0uFW0qYhPBAMjYaSvPBVeEI53nnO8OT4wDYbPSVVX8zRUplK/rzKvTbcHzOSKZ0JQQl5RFfXteA
PCmc565BA8Xas0Pdd6LRs+yblBFw8u+xgfCmtrykgniJsaSE00dHMbNmXJko/UvxrCvo8pp4O2Y7
g7pzq/epN0BoBW9Ee3HMx0B96WJxo2I9GVLv6CDrUDXom2qxqpp3iM0bvWjehDz+UFD0WY50PTZs
AsWcHb0zvdLM3UB020TOvFBrd4IbU59SgyBX30ok8NlYuzIiiS7D4N4+ejela715mgAhO12wHifs
/2ds9wtjnUywXNtDla2jcN1KpIjNTTE+zj1lqVjdw2Zs3gb9tqtfTJUC/nupeCWFKlV7gwMP/4sR
io8mvRdAMJlBdeBwfTtaxuZugqQ+1W4VZozaPYYlb/JquDb7TSRWdnmbDCSqXpL4UWexRAW0nWAf
qM6BxzGvcBLfTN/HstoTrB1qziQNGrIONWtUVpX80CvqJmHn67VnzXqYG8SWmZ8NVJ7Vr2VAraeT
8pN2Q3hdFmD3ap20WrSy1PEp1t4LsVck0rVR5eeghQzKy1Bp4UArDe9N9ctQd1rDoa/alcZ9Ff5U
ZngRqJzGYZvAZct+KO0+oUtluEcstTP7lhPhoTfgiSRPw7SRerAowQsKIqVUfEcHwlCtZQvtVfxz
pMjOGe6Nxg+bR6d+EzbUn1up33dqvGvbB5I9bKHZNPycdcXtRbJSJWmTzcyibyZoHe5SkSJI0ln7
nhCbVBgqQINLqKq+LgoFV4WSwxegJSDh8K6z6aY84pULohcwDuVOSctNgRts3czrwALEEuL+b9xR
DLjLwpuZDHbWbAfpt4mHIaIduWT1KyQ+4SyUx5uRgUNfSIFfUYCEy8FUEG/msgEx3T51bPLNfZ6u
p/BW1/wxvYoos7Tijaxt2IzRjnlpDKYo82XluyxvR/Vg6M9zd6voL0p2p2VQdqz7WkLARQFzB21H
ve1te63wBoUPRsJ2OESvLXTDYstTEqYOD3H/LLH3CRsn9bbC/3gWJG/5GZR+OEV4G4ZoqRPpINrv
YS+xMHV36GGUdJCfEJaVYOgcDmT91iq7aztrXNHmnm5zLpjrW1UEGRP6Jst5h+DUkqepj72wF7Y7
wvONVR06ohNkei8GohQ5IA4Hw1OtgaMWtqpFvwKi7nbVoyOF67S/ToZm4xQSDnlw7uI1dWR3Ecmr
qCE9y7NvHP2Rp+tUPeTlb6wiJeUuiyBgPwZ55xr1t3YOVmHzvzk7j+W2lWhdv8sdX1QhAz24EwJg
JiUq2pqgZMlCzqEBPP35uEeneLe3qzRy2ZJBEOhevcIf7pOGGDyd6uRlSZDEXTBRxJiDtrWZ/OyK
11RfZzLn6F0P8GvcjAgWcbwP6dpBq6WSuOmlX226haiE80bCInL8jhpmIQJMr0I85c526c+NVflN
ggfKcKhEcdZqec4icFoIA01KcmzQFOvB2ysJ54s9OVRGv2Eub6aqe6ibxqvD0E8WLCzG+qOfmu2E
RSFfOhStV4XNsZC4a6gXkkNCgbsGbWPn73pRrZIk8ede8buqW+NND/pnVUaZt7jH0fqla7sivD5X
474LdRy+O7/rs0PPI7CpMBJcUdIRPelNqdbrMvtYON8KspeFnN7AHqtgERtk2I0Rr2Vm+fr8S+GA
s1EDHlrclN4rkmkVhQon3mIHvyqbzout5W6w1KA0cfKD6hoP26gTpx6ik2F9Om23zhy8ABVYYWG5
62d1ZbTCa1g3aV1tc+1tKmvfznsSAU87aT3uc5YetH2y1hI7GLtt2zb+lEMmVK5aGPtsOGX28Jja
X7Z5H9oPWXFPAtp33aatZLBkBxEBL9Ear0q3iMR49oDtwTIQ32GjFKdcs3wzjVeFbZ3MKvO7htyw
0rdFPa+6pdhU2F62Tb7pGuhglsbWqDyd8NybPLUBb0jL3IzWpxRo/c0MHkanfjWcszE91/MPcobt
qMo3zCD4eOMQaZjJTBjM1RL81sdcb9TIClJasYt9nkZnpemk8wOLkbS8bsb7pMBkUL+UEosuq2Zj
9J5CQjXYEyBtSUEwbTTnNS6M9TKUx7HEHTKekHdqLi1qlXGr3ZsWR44cVl2THXQDGxYX95L0kDR+
SC9C5AILeowGC0TCbJOOcLUSC9lN63pdgrmXumtassWMCxQ8lLbzLQyNnQlV6fp+Hu6aulzXWXdK
nBJzr3gLjNxTUL9wuagDPiOtEYq2F4Z87taos+OI4LfBY16U5ShK8GOm9TMnoLbI62gkRYv+1UP0
s0NnJapi18mdNeVeA4NoEmT4CNHoVh5gbP+QLXJTsjndakSEZViNZPJTFt+72nRaesQ3DEv1+vLT
dqo7PTm01XtnYJzi6hxe0rfnbut0oPTjc1fBcXIPdaasEKEOUNKjtoXnVm2QNl6FX2OIs2T/Mthi
qzblGvnygyH2fI9ce42teBPjrIfVjzEFIbJDo7GZC/d3OiKVI8ogcyY/xr/nypg+DrJfV/O6d+4c
gxuH1VdKgOrDcG5qJ7Dlg67Pm54eUKW6K5T41lOiX9q6ODY9gMgWCCs+g5QxOnZUVv/cUyJG9ksU
V14DOJ7MMY1wII2qIFkc6KpyN7rNl4M2+Er2hDZn6E51/Yh6y8rWL0OV/CrM+H4m0sCCLJtNsiQe
8IWiQBd5OpbaSHKHHLhG1E66qdwVCMv0RnUW7sGCJ4bAzkraJZytCnSyuw3rh649ycgmOv5IxC+E
+epVjZBnlsQcaVRASQ+EnyiOJrAxaGfp0udZ2sjTGiwZVVzIWuMk0RhwNMNnb23q5bmELRlx8Fry
ERnFoHaRKsfxTlrTk4p+95BnHkMfiI2bTtvkJh+4KKtsmo9CwZlROmu8IgAKeIMMgyYeMEp/0qLc
xx3Fm2fqCQpJmS6eZAtOYRkMy4vTkRIUplfYNibcGge6UDYlIMiCUJn1aO+3070wOF01DXdeK3xZ
WlwVLXzqTOHr6k7NsnvRfLmNuTIhcHbG5C/Qkxew5tNkej3Fwux2Z3N+Woy7UoaHpdcDHX+e2joI
DIkoyuO434SCKjhqfL03PXxmNmWMnXY6HuvK/DJRpUelv6nue0yvy3Ok7dGEXgntp568jPFlFHgc
90fiFmj2Njk1KW2NZgAJvbaR1rfV+UmJUy8MdXyt83vGXOQP9Yox78aexcVI4204i12fRSezkGsr
0j8zMlR7jI/SeZnHhmkVGYMoaMFgDNkaa1EkXgk1tswIHrayMUS8V4FideNMQU6DAd02xKHxmDJQ
4CmiVU0twZB3bYfKIbTPBpVG5zBMlk+Ds+BPQ9nvLMYmMk6jDQH3qmVfTavcbgMduyfLrb2MaKeb
2l2ixCfJyFiqvgkVTCHTKTBotHRf0TEamO23yf0SeXxoOvyRk199mTwzlbmjK4J4g7YvY064fHDO
rtk+dX24AW5HtXDvVtVdHV/S6eFamHoFyXDSG14qT3nJgNnRT7bEvsvEW5zQM9eHyG7PdcgxsLwj
i+g5JXbRpRIs7ltKT1Gyi+gbgcfNY0bkI766TIjLtyqHtn7t5MQPffue0q6xTRzGaizeoi/cL+hr
RV7HXusQqp+N9wlgpM7U1xYfoRM/uniuk0Bbg7u1B0qVxjjGGQajNoY2VyoNBoqFtSlE0HJnjvyq
HFwiO2dr1Wc6jp7Gq0dK/OqaGJfOys5HTyjJ2qb1Zo4mBT57AluA3oWjjYesHe+MCGPd+tXqX0O7
Jch+LQTOHspnGkbnQhm3EUlrjgfBoGUgkFNPT/Kvqe48oOmYD1yubRGNc0ya/WOqb93mzNANFgzS
ZuXvpHkXXXhI1H6jNZw72nzfxEXg5F/KsrEKLFXDXe4amykWXry0G5VVmxrkn5O1tcgeqI01Ywni
eSHmqcaucbBe7Co/LaJtkY/3pXgrteFc0Y2yLIzPRnL1SD0v3FoPvbXDiiFxfhTLXnVeRyA6kfK7
mu9pa8zuo4VZnUw+W909CrpCmXOeO7HOyKlKmcHyftOt9yLcSzrt7Vb25aYz1x1cZCU7ZWRyY/cj
LXcVTQwTt2n1FCY4QgKLlfGvEiHlNLZXNZupTcz1snxNJCwL1eWEGLfRHTNNBg0N4hRRJQu6E/01
YNvyrpDKa4uw5ZCV55Q43eSYJxT5Lm5gtIhlpaXA0epLOWJynRirirp0mfyCShvs9zEa3aMT4yNI
ClfY0UpMb0U/HNTwrk6waizvqsj1lWbwe/FudnjExskpZXShcr+RavP0x11vZneK1ZAZfxUujp/h
GIwN2V/V+dk4+mOU4OsT0q58DpdwK9yNy4zLxtUncfJD0b7UJZ6vC7lVZR0GF0qNSie3v9aR1qmJ
573Afhwd2tYBm24XnpIDLekKbwanLjLzWE8EcdGu7Bgv4mqi1aRBfpBeQVYwNSYdO4CoGK40Iwuw
0eC9wFQmc2qr391QvjjRVZo+vYtmJ1AtooYtfKsJ/aLGDFod/DjF2VaXR+myUIrsGM3nSc8f0ma6
b6cSpj1BLFXWpobrXxXSB4DbX8ptRqhqnTcHJ7oG/IvJctFV0hAl4WrEDfu1h5elKdqlMcWLhaoL
3YlnWLoeWu+nZhHPWSl3ZqedenM8zeG06YDSqnS2dWVX5Mju04C8/npqKmTjZeBM6Sofcd/MPH1u
Y2pM0rFoPPXzr+nB7Y1D3/c/dQkURacKHUK5jvSQlm5lwQdWHuOBFltrqiuN5ogV6/dqizHv0i4c
8GgyOGOylXP7oYp6U+iL36hQ9gpzX2hK0FeWspHF2xKaBwu4wWxhXZIFepJhkdpD/lcjf65+Th2g
6GY+66Hml+OxQqRj+mk40yq7mvv+iFqxH+rsgLbdz3ghcgu5aRfcNFM2iP3qjtjdaF/N+Nrgz2HG
TrAomOj0YRBndVDo8q5r82nl2PEDRQnoAH8sKdTFj7h39zIu3ycJdNeuTnNj7bSsRVFCVbJV6vSM
pJhDUQhJAlGWgoOXrC98sk3Fc5qjosmj0fKM58doPrp4mqe8sm0XF7GnRs+pE1Q2ab7osSlw0arQ
K9s3rRYzl0X1mvZioeE2KGlEEmV5S3h+aJLlqzY3dVtjpaLQfeuoM0TbryV1fyye1fbBSauL0jSB
yPR92eFhmzXrDlmfyAANNT0K0tWuEfu21qnNWGHuKBAMqld28ia7x4LGRSj0vdo7dDYbfIVbzJPb
pfIV85xmu8g1EScyWQBttdX1i7mcY7D4rpR+hUlDYORNDpz6wYqgsYzlu3tlNmbDOhY6QzA8Rfk7
ZjFrg1lVw589Q4Lr369c0bBagoVkUGr4PkNT65PyWveglsSFi0EjRczRlDSveOydilyL0Rx7EoZu
iS+OjpWthTWnZn1NYYW6EFI0XeF6dg+nxb6HzuhnjHWygyxowrSk0pPRPnaVs5kkrpNMncNJXUcD
/SdxFyWGrwJ6GdTG6+fhESuX91rAP2ixzC3eQkau05fVPjnhxzJwTCrOurfqTWPSDkbrY6w/nfqp
cfaFwHTd6IJWnqa4XHdDEhjDne3iAcuv18tvquNgtOr90A2bTpg+Yq9wKMSKBODQD/hInZoWF+D5
rZx3sXUo9GJVlEdhvzRqF9RSW0WL6it0DVI1cFW4mpruJbYDNf+9Y+3XtHg1Zmy6IA+vaBjPcCk0
UF9avEmU9kcy6i+1tHK2o9zQ+noo3L2CnbETBbLfzdbyrpJ2tlOP0BQEyGgXym3YNNtBQdizVNdx
QpdqwFVSs9YqG2HmYQ/x55SV70lXsMNyX7ElR+2nO09eNbkviYHMpHCyRzfFmTgDTK+AP1tS/YQg
zDrKNHLr/SgPHBs7Fvimb9VdqxEHsvHLJkpVXb1dtKcI6xKb+294+nMy0GIMcSR1zfe+H0HKJRcR
2Stj5Iy2StS0KhpIy1Juy9EtfEfFD3i5YBSE6TXtvmmag9JIjqi2XPCMOcouO7r2so0TfRcq6lYt
Xao68xgn5UUDyNX33SakJhgLc91k49YccR5hbKHlp8h4zubXKv0Q6Ucq3yOOAA1tk+zYG++VpNXe
30XWWdqXkZqtRCs4ohNJw0RR8iBbPtLuVcyv2fA1Qbcq57M5bunhAxNU3TUdVCO2AjuDpnC6jq9b
LYKCec9AUWtLrnAf6ReXroxQd0q/n+Qla09RfTbzkxafEu2kzh+TftXzfmQZ+mOdrQdFuSAKWhKa
FjX18hBicibnHzHEzs45j9Zdfj0Bn5o4e5htCtKmCPJm9HgYn1X10Vr4twJv7Dhxp2AKRTAlHpHI
RcElfrTJdy2a8GWMxmfkN0btLUBTEAjcOyYFGFxZY2/g9Ep5OYv7TLlrB7pH5UkJjYfFaI8WR1pk
MgrcIkvO6G3TWdCGyf6Xe0vuwuILkVLgFsdB/dCUaGsYbCh5StOgU16m5LmdPF3b0yooUY3K5FWn
pjvo1qY2hF9U857yP3ev7/swOMZZSc5df2eZSJcw7WWYFtG9PMhsXw6u8TNd9A3sokNevemTOBrD
g9nhjKuVKmo04n2ohjsLp0FfjO+W+tLH2ppKax2JBMdD7K56rLV/EfMvSyS2pmKcrvI4+XBx49di
ANg+PCvJS8G8qH90az+t3b0Z711S863pfCry0fpZpjul7YJuNjedetaKO6j8jDW8buOOwE2xlA8R
7OmMp7nQvJx4LMOGdXs28vGSYE3b4Xw9dptcD3/a8SUmIqgWAj/kiAwMKPzcZFU6m3ZHOVPYpje4
j4OS7xSD+kflg2qcmZ5ASgbqQFdSeayjzyIqPkRTBcsojqoRHWx9Oeo1o+euM7zGAduLAGtOHi4S
N7AI30mzthk+4oSS0AV4zChJzTJdyx4Lnd4dgjYGtxQbvj4+4wuITnDHzPmg9h96K9fgplY6rY+c
RoZVqH6vKY9T/Qn9qunoZdT8pEyfB1k9usOjpirBt3AKtxphZhx17SABCuadr5TM7/+iPfYH/MM/
KgEf7w9JGXX/7/9o/zediorzj+u63boRp9r5HjL+VhZMTRK1smaumzLIHLbqNwGT+g0EqcTCTK9d
EGBzi5g0r+gvALA/EfxuBcGiojGmvlA4lAx7lyZvozIGmq1xxjKR1c3NlDVelOvrQvx2w+kxj7tV
Tf81Eq0fQXkvf9lZ9pd7+dM7uUElwfK38vT6HRuL0ZSfffNV36CDxkzablbxStTiPDPKYgD+vbV5
gyZ0F1uMSVHAGNL8IQ2SvwF+/gANvZXfSYzWzUIdfjOHTWkVG8M9U7avwnz5C/jnDwLV1q0CT6JG
vTImikTFlHZd4w1Lv4lqcmyG46O2c1J1NSl4EBrGjorxkFhWYOqv4ZyTht6VgtnKSBymM6KF1Vlt
x7u++AtT44+3dsPszcdsUeMIxHFB1xu7WLjqW7QHoro+ZsMnM+hdM2zL/hm0j2mfaiTUbVQslMZB
xiFb5dQQVEK4Ah7D4km3vknfvZX74XVUNBMEMrWFT88Zp9RvLSHtBsjYuMXQdSpI157R7Kz/Hr6n
y27denbKqq2cduHC5kbpV3j4fO9+b+CIjsw0UxE2ko26p+JT/02Y463Gj9OaWSOTltuddT8CfWjR
BvneLd9sfxzx9HIZYCKW/UHN18n0vUh/q+cTYydQRuM8H7SP5bX6/O+bNf6AJ/xH2P9/nUtaoiuO
NTuEYxN0FjCP0bqq0dI+mZaEwXV+lxQGKWB4Ecp1Zo0wSMt8UebH2vzJCEJRjma6T8gm6hRbLN3c
MYlYZzjlNstnOSIrK6fzdTqfqGIzaj/U8H1sHoSubmzlKY5GAFF7bbGRH2YzFdrDf3+t6+b9F4Dm
rXaQo6exptPxP+TycUarRLYjXgyd/GnUzXtS8xXjcPreEr3V+Zkzq7DzhqXkpHdLu3bcl//+Dn84
nW4leYzSHErNTIj20bFKr7XCf1/3D9H+VvfQNocarU2ezahUBGJcGJWQxpKLA/jfBGL/4SL/2/O/
yR7GVDXUxmIPpHrsLeWlrI6q+VSNb30u6DKGDJB3o3HsqqOTv5XdHcd6Vb42igLQLVvRxaR1nXtV
81GMb0J5DJ3XRP+Jvbo907DFUQMn9O46tVSQ2Ylo7VT5ump+G8xJccK29Zrj/DnJXqzEB8u8chnZ
pGKjIb7kNLHXOyd92DjyXqWPqP5K0oulfYjlJ91nb4zvtOl+sa9ebPdFK85Ke5jSc1IBO6gahoxv
Nf0du2nvo9IAFwmCJ3pAztBtFzx2q8fJVP26eBnDfQM+W+yj4S+s7z9hwm+lHm1IYX06oEl01eag
GAT4xKgGbc15otFvA34UnhVpOG5Ufk0lbNJ8F1H8Lfk5S71JlbpJVIqE6HWYmlMUbuXfoNR/WuQ3
wVKvIjNWwA8chi/3qf7Lmf6noKbeJEpzolTu2ADXL8dXC3tRoKC0xzxUt8wI5m9HO25o11Ok+dps
r1R1wWGaiUTk+HW3i7Md1b7sN1Y+0zTkYTPVcCz9FFXLDzXp7oRZgjawL24Z+ygLbjSay1Ni76Jl
W0SGFxfJcaafnBnHAm+WxPgbs/tPz+qG/9mbuSyXTCMn2KNAIL+nQmPeymiNHdPsNuayyZlpXPI3
xZTrVv//Q4B5q6F1lT3PioIVE1qM5T4hTmzt9ntnoXlr3pl0cmgbtOcOyYIGQ1Ckf0lU/3TTN+mR
phQwrmuuG0eFJ0Y6HYBJ5Pe8E81btSYVu45CHRAt1z6Yjn6r2jDFdbX8rwO8U/Syyye4Is6P8Mn+
9d9nxL8vNVPcbPfMjjplBKZz1SbpUr/7XsVlipvtbsuuCuX1CSw/lvPflD7+/UAzb2WUisEVwgwL
cjnRbFoBHh0MkqMCk3B7/3vP42brmSkBRebGdKjeBr/8/a2L3ooVpagxq4nLYmt/NE5AF+d7l70p
aIo2cYRakSeCYmTMJf6izfCHp3wrVaRbUatIXaeEM4atAwC4iGrP6YyNkf9NgPdPH3Gz+zIdbU0X
JC668gwlfo/2JcWoXmR/US7691TXdG+SkkFNY0PReuLnLI9TNK5ELg8u7cxZv4fM86003bwVMEpz
U9pThnKuXgAz34o+Wn/vvd7sSb0xx2HuNDj1L9GT8r2F7d5uSLNiYKsyIrC0cEdTH077f9/tHyKp
e3ME22GE9Oa1WkmybQbIifyqisvgvy/+h/Dk3mxHXWApXMB2vHZr5bibje89jVstonpOLTrjPOKu
W89XvPjqv+/3DyvvVooICYNGRz9sxhIOUHCPcH0GZu7SzGkQmstfPuQPu+dWF0i3MzfqUz6EtugV
18F8wQT1ZXTfO2huBYIMC7+QqEPTwW66ZGWbml8BN/zvB/SHF+rcbM3IcrVscHmhVogaHMoPf8ma
/3Td67//r8PRRU+8mGfuWbd8+aGkm/++3X++878kN7dOnmYvLZEJOR1UOGEzmoApmLQpOqaosyrT
5xKNIB7hFXVwNebGVyYVCtfOBnOp6iubcVZegea6s3UXADA0jybepLXB0LPYyOXZLOfrpP8Qu7oH
WPKqDmrU8bMozMCd7U210JU1Npo9+jTMPBMJjbD8dWVHKJkKVOFtocjCzeFoI9g3LfnBVHugmo8d
0O7EZn6OmmzhvDOiDzSqrIhWn83IJc7LzZJPO71vgx59P7f0lcU+5tG8Eyk/Hn5bDFP750WL1jHM
pLG479DzD80HVweZUOjwUZ8RsANd8Ou/H7PlXKPFvz3nm/AEVVjTyE0lyt09XNuXcHq2wBspACgr
97GaeT7hm0yVjS6M3Sz6dZ+1+7mzmWHsnX5mLi+3hXMqQ5TLwaeaKJdPglF5vRrdz2tXIqv2rQOZ
SK82VwmSyQgyYACRugcquIlMCDv8dF7umuwz1d+hPsBweCoZHJbmdmH2PA3ryQTHskTIG/qyKfwE
nHciPyp4X0gYeWbXrXLAws40wQPamlq6zphuLICScgb11ieu0bY8GMPPMRebwpUbK6ZJAkJ7/lXp
v1KcSia5S8FlaHd9vlYEuBtmto3mtfVu0r9o03vSHp6zrryrlf4wZwyVRiaVkJQ7o/JaIGUhGJPM
QANWvswdSOnxfgYyHxU8ifTsMJODoAZGChW0BNl9ZXjo4gYMmLnNY9ObZuWh6sF8vmvavBooNuu4
WmdL9jLh/50nL9UyBVV7MOx1pTKrR89x0Frf4YeyeFmwQpaWvCgwyBuT/6wnIwhZRfUNAOPDrK/Y
BrV9RgdrNdVbu+5XbXfBQMMrkyEwzI+8OVqz5ad26RlSey27BpoimHTuakyMXzYy7lhNbROB6roc
h7W64GwNJ6WIu4epqa/oL8PqHuax912YFIOu+OA2NlNyD27aKcogR6DcUTRPJuNuBIUfObmHreRS
YzsRLzsFgpV5xmDPz4GjCyvDKMP1NG7B4qMbkCxjBBTrOmAMdDP0zbDdaWG3HqWN0qnYa1A9RTjB
qSqC2Om3A7O2PomDHLBC1k6bxv7qx3CdJGJboq2px8ZHGQGdhqAVMaB1CzWwE90v88e5Na4SMZ6t
IO3b5udc/0yc+xkqA01Sj3YI0FSBf17huc6w62PLm6+8wyUETPQjF/XFXdBkYoJirRT4CIpyEml/
qhn8NlNQmD9m7HeX5OggfzdsKYTu6ZfduYs8auJBi39PEWxNDUhCDbLdqrzJfFKl3ItsQ0eJuWi4
scBb8NGrKVozpXOE7Qkw6MCCRIeFw0lqKnCxEhBmE8h8eRpcCEENsFHVXJW8MbN8badXlZUINGpi
SBCOoVeEFVCpYtVFitfOaJBg+7IIZ2XIV3SPuyT2sgmKSQEydSnW0tirwBzsPgbOxtSyBu2bQwJ4
rzIDWuGuSY1V7Bj4JCLzV8BsbI/JPK1RgUJ6MEizx6xwAQ78Hg13hUON1u2VEnI6faJp5IWPtmeg
F2SoDxasa4g7yIfryGd11ltXFeuYaYabPhXzQ6cCMI+Ex8sAY3XQYQyLEry9YB3TjOyzV6VoUSYy
4GLo21y6l8gSj6NzAL5VAHuuk71E0bye1nZrnwYCtNP9UHI4gRlc0aTz1Rqx5pTUCsUtxiagZ/M4
C/L+x2SxPwdgOjiOjMZvFBs9XYWANZt+bb03oFv76aWfyo2aOMxeL5mLbKa7BRyk9Zk3xHhHXsmP
Y7avljuNI0xLXrsBVHz6LmxzW9c2cMN2KxyV7ty4qqBy5ta4UlQ2HYSfO7u4VBnLeLJWLrh+VWxn
cQod7No6B8Xoyhv7Z1cDvQnG3q+y+Lea5vsofiyYr7OXrgeitABAOa+mLAmRZbD00WvItKsHFlyI
4mRHb24EFJ4F14Ofk/jDrGZAQzVbVHVfUpAeJRY6Vbbc2436XICJnwvoxVNJXE7FW6EQEeMpazf5
ZPt2P3mtRe/Zaquf7WjvRvUIKDVGLQaNB6jDKJDa5dpIDv34S2tPSX7S1Z+unNZpxak8MZTsrpK5
8qCbHPufc9/sutrYZOkDWMNgDssTFYBn8t5wg2mzR6tGkxkaYC/A1/YMj8Jiqzni1Oqnsf3VMJGP
pNcjXm/36BhGdTC7O6udVo3z3Ltv9Jb8NBn9xn6xii/DfhzTn/iG+SZUkoikYyh/OfAYFpx39M65
tOl93WGXEj2m7UuRrNlRGxlyNStPTlE230s8wRJln0kHLB0RGAwu2qoeExeIeKCasrSDE+zuu1L1
ZAF4oOjSYEgfwqo/jCU8DbA4NjDvBuymTWZCMWUL8TOcH9SsBIcLgCWKn6LlkdvwVUBHqjv+Msbw
2KoXxXyWyaanJwyVakrkLlf2TkhPWJwyRkg1IParXEoxOx9DxYkz/q7g5iVzvi6G6dg7UN0E+7f5
EQptN8VMWTuQnQqLNVdV+DLhymJId7W0VZKJVFiSqD1Yw98U9P6gaWHaNxVOjHliCCFGHsR87jvN
T4jNXQszvPkyZbopSa16gC5JW2ICBZ0d/gDuv0FkK56M4b4lX4tePGQhh1v42BaFX1gReZ7uV2zP
tKLv6O76YQR0BeE96b02VrbtUIEKF3A1H0UOMrSs1nYPqApg8H+nXOY/aj3/lnLdfK2qj4esjkc6
vSN4xRzWO+I1zSXWh22nNH5CMIZpvJXGpqmXo6v9bN1PMLArPbd9pxpX8QL3EiJWDcpjSi0Y2Xc4
jKwWaBFygUCqBI05HIAVJtMlrfOgRnLezu6HEtJqqh+6K5awJkFl1NebsOKd2svLp0y79AgfLL30
3coI1HD2qVU/C0ioIlvWSYQqFUOD+YJh+rqCyJnsJDyxpL+3QDEZMx5E6vOINKMDmSQNT3n8AZTW
qse9tB9SzqlUlkFELekOzinNQKTRzQ/JrCCwMWeoMmwSJdTpbo9SkLYqmgRK+bqFci+ZTreAgggH
S/u2NAc0f8iEoCs71auqIH1NK/EqQzsoR6uJHnoC1wwTYOrWojkJ69y2fp9c9GrZqulu5r13sLnC
CFSxUm0NPfIAp5EX7MN6E+Y7XXaebcf+QjizHPCckC1cE3C2Vgeme1cSlNVmWOl9RRQH8gmRyHg3
hwdZPMTwz+jCVtdWdXKpAcqhmCFasU4yElB3o9jw1Az1mOTnRXnjyACRKX2DzKkeH+aUOWm0VsPT
wuHZNo/u4vqRvlGmlXxwulMzLavwOmtRD9Fy0csnR7u3sjbA7HhlMiRPhtPg/OjgZea7ibBmky6D
E1j9g4tHTyDjvS/Jm4vYRAbtv3sM5YuqXuLo19gekvQ1hFudsBYK1p9hnevol2jhUnHh9Klqk6vj
NbkGAdeFus9IC3+FMHLvY1g4kwNuGSO0YICI2Bbq05RfKubqDs4DAG0Dt9B3QtfWrh0+YModZOKA
EYabteu6Bn6v68e+incl1U8IRLzKbZBTvB4xMy5oXqrurQgfu+RZK8QekhCCgMZTOA0/FLU+5Gzp
yvlY7Oky4v2J8wI2b36J8VlH/2monsyeCKFCZIirfQj600h4ALClEyV6BODlddBER5VDYL5URYhV
2bQaw/OMe2cN0q15D7WHUa9WLUQM4aBfYD5bCNQWCWxZNTua9fOYb4bpR5rNfjXskSu7GoWStoLC
MgmMmnEq2YpGfcF1eMUmgwMPjxnrBjb7u5Y+DKQXKm9fPMPvwnekl+9teDCYCuv3tEtI9wMdIHG/
nCzzmIzTxnWFjwJIrx5mzo/CfEthOkzixXR/a1j62UkVROP/sHdmy3EjaZZ+lba8HmTDHYDD0dZV
F7EHgwzum25gJEVh33c8/XyhzJqWWCmpq83mYswmL2SmpBgMRgTg7uc/5zvFjWsH9zlh7QjMCAyU
Fgz8qvOxxoesQAnnzwC295b/KVKgDlO4zcSb305rPbINwBW+rO2dHW6noSLJfhAMMVPF2bd5TOKC
QHSCb64j1A6GoW/utdEczILSmCpsOTMrfzezvS665ikEkK28jgxWuLU9QAZMiRQZxL7F55m164DU
QWNXd6rz9jD1jwOpfnfC1ZquMgU+TRC8E95yoGInPh3FB7ZCpP87deUQ/g/94ylFAzzF15t29JjN
cRsPSCsDFsjmcEOgqeIMMJw2c9Tqeca4CbH75sG40oQm3OYsMs9l8TAioFnpRFBkXiY+O3KyHELp
m3KmJ+T0fnrTNu93Tb8/LUIyrb5EdrqLfWtJ5HypawIR9u2EhJChNhlEsuY0WBH4AFmxjzps0Go3
jmdNrC9dOyNYG11YFpDcFFNh1a7DYBsDXdFNduMLe9uShAnq7ujb1hnctO0UYp0aKHurx91s673b
mYcm5fPIHUkDYh6cZ4PYj59zg2puAgz+df2pr/2Nm+FvvqOzp5z88yl3b9Nk2AmN8xAQzi+Wsx/o
Bx+EQpJLvBhkpg8TwUJy0WH9/vMH/upc+otl8iOqeBC9GmxZjQfdtffczI4+mJ5RsQ+1AEPQETWx
/9cZpk/9Dq6BPYhaEi47zIa4TEa9N5v5IdRfYi84ev6Xnz+pH2iuHwnH9exV+OcV2LDUXiRsgk4W
5aEsfqGOfvXy/NXvfJI3v1HT7ET3fZUy0itNa9XO5v0QnOWSqqLhS2TcBp1gML8XA07j9mxgTeym
+Ji6x+qX9btf+9T+6hl8mBAAKC8Un0F+Q3SUmYS9nDLyINUaJ9mZP3ikLmiZLC5HehQiks4Na1Um
WWXy87Y8YHUdoSpoaf7PtP6PFOWQIFiUMBg/hMZWDPdz9At9kdX1rz+46oNw6aqc/Abr1YHw/aKi
Yxc1jlziDmvELYdnwiH5gQ0QVR7pMmfqn0dvVQqoXqzMubktWFHm0F5VhNRYC9Y2UemR3EKac/y9
7stnK7A3juo29myfhWW/Do1nG4d4YelLr3gayn45BdE6yx6q2V0OCWm4ct805/70kLfVCrqRRyJW
tJd1HC8zoCI1QnPlX1n6THM35Z62LNU5yb+qekzMDnkNtg1lQiOBMu7uTUEgKJmXbvkMKiT1SbOd
tT1EbnOFC6TLXDaPxOSN9jHkRjmSOBqL7KQkLH2jWZwoA1VXsqt4SUI2iwlGXQAaaUsyNNQXrRr3
ho2j/0TqWOv03DPXhFjtmbhidQyLfTP5SweJUKJDjFa2iwFxJRwLipYwvdjbZbIA6EZGtZju47ZY
1V24dz0NaevZtdi2R/ukOiuR2KhaioKXefySF8GhJOhThfinSTFCaJHW1hnOPXDVBb0GjMjO5zk6
1lHEasy+nVV1EDHXSrYKRhLgA3HGYOtvAkdAm3J5q4m+js+xLS/y4otVVLtUT6u0O6X7z8rwLqrn
52Rg86PIDSqx5si5LCNWHGJ6TX7XJxcyucAoCtzJjzfe9GplYj2Z8Y3bvnvhmy3DVTkAj8tchI+Y
s1ayqKW5HPOdUd60brmarfLL0OS71pg5sz279gEjOXHX9jyzrDU8Ew7y9hKq0qJX2dVMmHwgb1T3
42YofASk9JzA29eG8SBMnzXGgjAt6Mx9ShCIu1O8EpCiO8fISO4hE8dwvmjZPdZTcO8Yj1NcH7z8
3Q1J1TrZarSq9USuoBu8ox1aZ21gvUYWCgTGDc98N3qL7DG1Wo0DtrakaP0xJrcFXawrNx58jTyz
r2LX/MUc5AfDHPVhTamSuOcj4w/sOnpUw9sxCFeGxkISko6bf+Vw+MG9/COXG1prLoEIDYc2uc+o
GXaac49Y688Xih+MRT7iub0555DCTupQmLs4oDBvnH51fvzr+5bzYYlwAxHZKLvDYWwuuv6WFeAX
D/yD6dZHJq7yrGLIXZTyDjxE78+QwYDIUXacm79a3n4wbHBOb8U3y5vj5mmTzA5vLEmOMmnpEFTI
ZWcxyJIovg/N7ZRr7jPR0rP1L4b1P3qbP9zn81mY7nT6terwxXJPO0MyfSAAfv4+/+hF+zAy1kkY
ZnPH+xw4Jk3kh1G2BFCB0A2ff/4DvsYM/mJBduT3r1nstzhpHYsVUE2nO/U+qqNjUtqvIkCkp5o3
4s7aije3HznepsfMf9I1R5JTEx6BOyhLq64EHBZMu6TkRGsWr57K9i15S4Z3m7oX6zhODzm76V88
4x+8y+rDa2KqKTD9cmTUSMJQhYwVVHE+pLdJ+DyUT8HYQlkLnmeQXDbQDy+B6eMaIM3ahTHg6iqJ
djaEkXRhMlJ6yY23GAj8z5/b6U3/ixdTfXgxGz8W0OU0WiK+QxaRCX3w54/snH67v3ho54OqU3EO
Fp3NJ6HN46vMmbZVFqy9dthLNW0LYmmGKBdNka4A10P5gcaRFw8eASGBqB3kOx0Py1h9EjFOysI6
Y9q08EM8qfGycF+DmDt3cludQCXImkKwzaAT1CQhPMCCChpwWiZINz/ZNbpdW+Fz4r8kTrkmH7cr
p+ShmMZdgt04ja4shvk5Naud98n37WXjbfMI9MM8vtqjfUNrNCqB9YtX5UeXx4c7+ZR4YVCB5D+I
tEAESZcjwGDK3pjk/ulf//e38T+C9+Lqj5e4+ft/8ve3opzqKAjbD3/9+0X0VhdN8aX9z9O3/Z9/
9v03/f340hN8Lz7+m+++hUf+8yevXtqX7/5Crixqp+vuvZ5uyKOn7deH5zme/uV/94v/9v71Ue6m
8v1vv70VXd6eHg2IZv7bn1/af/7bb1LwAf33bx//zy8eXzK+7zYt+vc8evmnb3l/aVoyT+p3R9u2
6YFmcW1HnCIOw/vXr1i/W65ja09SIylt6xRSyIu6Df/2m61+165Srrb5w1P6ZBRoiu7rl5zfbSls
4UpLWVILEkv/eGrfvT3/9Xb9W95lV0WUt6cElvha0/5fl4prshmX2rT5+Uw2PPfj5n7mGfSqI9Ex
lWb2YPmdfqXP1ehBW3kKbEZg2EjKOPL1OoKkV6IGWFmxdGbbGgCS5sNbw2kpWjgesWmAJlKsLRAg
R9IXWbNqHTsgeQhJBKFwNo6lQHPdmakfANgvm0putSUzvEkiwlpAEye5PLR0Dul+wxSTJF3pNRLE
SxLdB7oVxbq00W43Q1b51qKyS/9FljFQl762ADiWs+0y9J77sUA6HEdrRWRYMTWrCmgkDfANHwZO
BjQqATJ52QUN+ZDGsRqxC5Wfg1nMLZ56Hku1ElS6M9rTc3oGgqE+JIGVkbmvBu9TnZCihb4VR2Ct
CnAS+zEZAyB+eIw+1+Ik0Nd+I15YUuFC+O1wDn6iP3cFfjX6vjsODs2UkwRrQZsS2RbCcNfl1AXG
wTIkCQK368GPmKXTyPVIGetTHATCWDhS9QFTrJJdYjXH45Oc7erGoiYOtlxnAquIteyenNJ2snWj
vfopCxz72RWBA9BhHD4lxDYufRUhdopRDdmpXS40QMxhWmI+Gh8t4MFRj35GMAfE2kztKgCQ0tPo
rIV+8ILmUIRMhAwL/UZEGwroYLIbl67/BLS2tlO6L+WSbeqKIMfOztZ5dZqIR/smhmtKDHyK5CZK
xxcd5temOC96MuV6fpzDRFEZggw4xxHrZAXNyli2kum5aWWvsyHvtY8HwMk6JMEK5DQCztRdCKfd
qmy+HLvuzvS9s9AQD2nzHpfDVRU8oGG+21V7Ipk8RWDAMlhP+awvO+gGqTGeKKN70RsMfWxr64fN
U5Wk/SKPjxXgmJpxAJffQg30uliUl1QZ3DVZrJkiwUlnvYC3NyoifDXIDRpKt0j357PO6q20klXs
Zuetqclwu7dmq/fEnKJsEbTyzqP451alc/EWm83eGvkIMmmDhuWmWGAKS9z5vZuuclvAaTJdAqUR
W/ASkgyqlnbsNf0YxpOy3WhhV90XSRpa6fjK0bo85E5zOmc1w12DRFC7RKH9jslYXx/dHnINqlxA
H0zrndcIktruADKYm8iaV7PtPXqgFKfjxLYv8WASlcvBfFTCJI42PabM+bKTHOmCyvCvJomQnYKo
095MJ2Z7q8AGGohs3gk8g3bWzp+U3V/7c3trQTE0YrUsA0KWpbUyMtwSaCbK2WiPKBrMvsaDKuHQ
uOmNm4SRSqTVQYfmZqSJDvX6EJACnMEdwmuCWhWvPMKxqZnvHDpLydCd4An1rmgL0r33YfoGk/FA
ZQulxE9SxRyfqjcXUpEZQRpKN1yySw8zhQjeQvinZQDME1IgEnXTP4cwQlXAqS28HTxxV415sQ1t
79UwvBc+dYc+Q5ktwp6xm8xWRnJNt1C3jOrqzq3w7JjDSIdjZgF4La+z0d34CsRRpYZTXv9JtcCJ
bcgUk8IONcYU0ZdyD2QSLMe8tY12XPk9ygO/mTIrdv0ERmNJHmN4dzoUSAg5Ul5HtTOsJNMeqKHJ
VWRDACaoNGbV7vSZ1ulAHZNDZSSf0gxbgJMcxrQbb0Z+zFD1z65RwAXDazPF4KXm5FEqvGj4XZeu
NLZN0u2dWd9mQEb6BhqfRyvgfEkC98wjKVmkBuhUPsl9kx7NNHr1QoAoYu4WZRIBfbEqGFALbvLe
pnLVWdLXChcQVzHdgL34VIG/dPEx3OZDtbUnKjoy67p0o0szO3dQgYNEb8s+vRsL9+jmNUSOhCNx
CaGmvnXj/kYaw95mcyWaK2OiBCkKbgZFUVRFnr196XtEGo/Qw23qzhe98UVb3v1k1TcSBwdAub5m
vFwmRFewF/nLXLYgMhLsCSUeN5CULtOt2uC+LOLoco6r8xlKUOpMO9vmwhxwSzIhLHGgKIZc2bz2
TvaUXUakfwi1CzEM1leDQ8fuyVi4ECAo4AGE4lJwvpgGzwP92tdyE1elZjo+catJs3Y5x9amk/6X
ZnT2sU520eD6hzz36hc6U5n293rnltUlyzTzRQPMC/ige3vA5hNW2nIWM0SSdZHAAGqG7RjDaG/L
8xbAgUM1MOvs3F5GrXPe+G91aiKqI5UzUG37DKIuK0A8rusuW0ah3M5J9wqp89yc1JUoauSdeWNj
AnCgk0jndWaANOeX7nipmd3MzZVJTc5gHmzdL5TVrEQZ7mATAuNQhs1Bb26ZiBoDHRJd0lwmRNG6
FMv6BCQ9KpvzejJe7bj8kkXi0E2E9S17Xk3K5kAQbaoWX5sYCZpl+4qhZReou8FO5aMeoENI99zI
CZ0k5WXWnW6/9Gved7XzrOdacrW9Va6xis32da67zdAYxWsy+dGZAz9MSxxjvtYn5MDGSjFAAFR5
Co16IERlXk0zmL5pvmLYnnXMr0y8qwzZjCLkTBSBPBmBqM3cBaMXVKkX6eOuQ9uftbyQ7biruJkL
gfDXKrsitHUeYFvogsHbBa65NnrCS2b0VBsubxLQpKES10bKw09MAdvGWI4uo1IUXxZ/pldro904
NUAvD/tNrnGONA508jndTdZTw+DvADV7rwbnYnTrLw4rXEIcZTVWctEiDTvTsIPTL4uEraO+FPWj
nTEa1uU9gP1DUGQ0ZAO1gxGsA/dxZEJWed4mAzg6jq9a4JKzi/EABnodO8zpg3BbWdEZWv5d3GG/
kIzOsznedDZaQReeMJ/5sK5jE/Sr9ZbVBfexaVfXzbFrBaM+Lp+i3SeT5mNsORvL65ioK710nOii
0R3mKUjcgHsoc8QGOUzizlHMLmv6SfdWaxeMZpzzwMLp5rIeZEs11zsj98IjAx2hQCcksN1Fb14F
NUs+OLFIrOf4c+GnAC3Y0AUMfu044547vsAwxLLELzjdplD8qwR7WPLJijU/JX8uA+bi3nSjVcVQ
/ZPVRswTR2QvmBM4Q2CNLfPk2QF2Ps5yEY/RsQIrxcAJdRZITY6WuFOO+NypYCe5wSe9OE8LdrUZ
nW5oyS7eHy3hgDbWxonyjYNsKfAcxQYAxc5ZtzQdWAk8FpoPZrt4UEW+iKPnuXwM44Yhfx1lwP0E
a5QEAgUSfpqWCV0jeC2poDOK45B1tIH0dit5y9SZpj0dtiBs4EhW+1iaq6nnF8W1rt2nunJuB2n6
j07JehzCgjVByaLQ+hLihjLW4TxB4XjrbMgcWY5mFHzupb2aoUTWbCTNtFmeFtfRQh3liYxzsc59
5vNK8fFEiZnM+Z5z0Xo+yfG6viZhUl/TXqNWfcQxAwsiZg8myG1lXZSJfOird8MOtlNxCVMjKyFI
+Tk81gbasL1Jy1c9jiga527/Mhbr6SRZNw4fL7GlqdbK332n3yfZZVOGZ05b4FNIg6c+D7cNqLd0
qtYJ5vRsgkZUMwQHVnubemy22mCvyMOJdOjebUdzw2nLVQVst3Bw02EvhgdWBGsr4KyRdLk6TdpR
+9MnqxJsh/OrKB7w+cn2IRqqau/gnvRkvKp5CnijT24tganFhQ+So5RDXs+TajfQvZdRGx5WPD/C
qi9us3VAVkfxkgIo2N7u54b562SYd07HyjaXOYjusGXlTktugm0JwZjT0+w2r7C96LuwPuOlGa5z
rF4WRQaTbzOh889s993W06cKoxJmYh/rWtYfYh1eTMLZRXR7XOdjtzTptzPke4YrpCmM1VgzHiDg
AECd04Qpuci5gnx/3kmbqYZZrSE4rU/7nRNGoVHzpgslo9T4Lhp5oxzmnuPrkI67NLYu4rDeuqW3
bVIH/sB7YOZrB2VM+W9+OFy2FtgtC+0FrnR8wmAU+QGHKr5ArJ7gpUR/A5kxg9E9cVNmm7zMQudB
sdJ0qXstvWwlO7EsZH4RZ3LRaXdnB9B4+y9WxPlCTnd1oy76wIR+NDhHO+u2jsUBdKivBBCuOAMo
pS08fqFlATY3ricVvogOj4A5WCunFgk51P5kTmKIMnkgHGbfuLVm+gtdByup82mc+mwXxO4OM66/
J1jWwj00Lj23Y7tjLlwRP6XuTar7VRqa0KGclWuAOMQrVr9YOZMeV1/lUCez5EzE9ZXvm3THzCcY
bpoF+VmeguYO8gsLy1ARgisXilaOuP4yMxQzGA5KC18VKnSYmEc/eJjyZjVE68iiJ6Cp4ouAzgZr
zCiRtJttH5rUEkucZQRtP4Wa+7nM693M9jDjlByYL0kScxuwUnNdS3Uym7HnsfI7yZWecf6Yajhy
+FyZdkT9WSo5EHK6OZc11yDjjV3kdM3Oc5oeBnR6m00xk0tlcAFrzqsQKcVqzmoMq6d1w/Smz26C
9aco/RoEPuxwiVd7mQaF8W54eF0iYcCZqt4qWvgsiSuYk9vWG6wQZHE4raoqOMSWD1LWNvAnlAk3
Gl2N54au1m6N2R+3tIDKjp3LOjizubfxpyaNvujs+jGfpl12wjTpglFiFeKowYErveYFRuDWrbBR
l9Mo10PMqBBzwgA5sqHPMg6s/qay8O1JucLUR3nIjgaQVU7fwaTPW9/uYe7R0MP+1M5NtY/K67LZ
dmEJqBtEqUdKYuq+zNH+9P51m1mXPEhsR+xe8GNO84L9zvgQep7fUMStm+eogimHzOy3X3wM2HI3
DUOMMcUzsRh4wqGyIk7mTq+kX9IiY4zd19i7xzdNQzGxjxaTfdkVGeepVLYZr0EuMgoFIuB7uW2a
EEsrANHthO1qYVhmc1YGOpDLjH3rk++LMdgFzugDNCgUeKq2qsrLPhtLQPhzKs59PM7sOrh4I2Z+
ojTWo5jcK8/THA3suDNBL3at/BQLN1D7prU8ZmqNhbnFLwoOR5YV431TNufgae45eibeHD7FWcTj
AW6egTmV+CD/15wVpt8kBjkUd6yJxcqAP7Ovf3pDX81/zI7+Lyial+V7ftvW7+/txUv5/4CueUql
/ljW3CKt5s379K2sefqOP1RNQ/4uHA/jmsdVLiQjG+8fsiZfUsrSJv8JYZ+UT77rH7qm97uLzmm7
pFdJSJinhNg/dE3vd9vUpuS7PMf6l2XN7/R/hx/gurbtCmkrUyuhP4RDube144zitSBW4x2U4ScP
YPdIgRRGeOisDF9H5Lh4Fsv2wjMbSm0cD5u3E7mbb160PwXX7wTW78enfzwTLXg6vCQeLUi8GN9O
21o/y9HkcpQ5Lzm1W0WffAWRz6tm8SXqDBRWLcNPenLCSzsJg3bRIRpvOeAHz5wHsLkHU+vAoiTM
3/Z9hpOKq+/GKAnr/PyZ/sUT1Y6FAGxLrV3hfhjR9QoI/GDxklU9BQ8Grv1tXeFUxpiZhTiiNYO1
n//EDwabr6+NVspEgrZYyeRHXJIBW7/nZkZ5FlsLjGI71yzCW0PQisf8qtgEiimJ4XdPEQvqqpAB
t4l2tBaNjjAvaPir3ZBEW/oX6j/GZv//qv9NnMJ9P77sj+9t+F6nL/nn5tsr/+t3/XHpu79L6Xpo
/yb5NUkSh8f7Y6DBPENJrmouYilc7Z0my39e+I71u3P6Ct9oO7Sun0Yqf174jvm7y+dOesLSArmC
ZP+/MNCQp+vp23GG6dk2AxNPS2XycB+ROELPzTglbBubsjLupsaRHVhLc0rgG1TNyk1aLrnEbtp1
44bEEW0zpljMPYUFBgmW3AT6H8aDPMMm6z2jscNrGcd0oFbA0OlmZhKhcG57/p1tdfXeK8nA5JM7
/eK+we3z46/h8GI4nquVZcmPrDKGJ7piDKPR6UBAl1bfdgszsBGig9ZfNWlW3RSjHUIq8pK9OZvm
8pt3/S/uWx8cWa7J64hgbCL9OdLirvzhdjDZVXGqeEbb89P4nEN9ctEOEQpUW7Uk26gcY8sfAIAp
KZjbuR3O2zAwblOQCvu8nNi81u7SYoDAs0Qe6RMqcLwR4EhdedtSN/Xesm1hr4uGIGJIje49bcDG
MrKV9xx3zWxf2LVAM55cfO/O0Ppnf7zU2fwvIvq+/qqKWzOrmGNbtvxYQ5qjzPRuUsHbQU+6SZrY
Ozaj6TTQxktiNSHJPxoZPDZ7OBp1j90Gst8ysfGdptoLH9ljpXSRnaDv5mh5DVa9YEjlInA6hxhe
TKhv8fN355+ndiZTQeUJ5Tlach1+9IkMlt2noiXi03ZVehRifGf4MK8NfsG1J5Oe3p/BP2u98VaO
9rxzM/pA2qB1Xqeszy57a8yRh3PsZmKk7sWv3bQ8RomHGwCg+v0cRvqNefbE8XeuqVSY6qy6txHg
CXl6w9kUWd3GUrl5pblNU18FvDOPq42RtfRllNASxiipXpOxrS+EZ9WPCWr1l8LyjJtKYO2i84IQ
PpOiY2kgetmFbayxTiRLUScN3UGNe6kxocCmHfJb1+k9RJz5nqnbTL1OlT8yrcofDJcoRieQGFWQ
VocoaLy131XTVRPm6bSMGPMCfc3GMzQqdSynsrko5jy/rCVwpNrvrUerlv65Iyie87zkxu1p/vLb
CCN34WYl+VWoWpZlEJMIDX9fjQ5FeTMPBvV7Gi6wS5xrabd7Sjii4xg3lyRbN2PtzPhmAAF35rMs
T3viWMPniEdjDBY0z7VrO/XMaxFNA2m8vFfbcXSgTOBPuwhC6pVUH5lLKi64thUjeJzTBZp+Uj7q
yfA2verbq8ptkjWGw7MqqcSmhrn5x6b3uyn+d7uWj7cfwZrsKgusg62Fxybq+11LidMXl8tEvYLu
YUirkbGgUzDo3cqyrL90ozR3Uyuw1sfRdDmYjKAm5T62hjSyVY3oj0umMhTgIbunfM0K8pQzT7SD
POhtpctgeGJg/gt76lc03Lf3fp61shRDdmbWcFO/cpK+cTblwNBdsjk0UpQkb0mak8mE6s9NffJ2
VHreu1nUvwu/B5AbCOI1wdQgLEX+888vz++3Uq55eh62Y+nT/lihPH64d44WavHsggTrx766w5oX
MA2solXYTWIj60rdUZnZ/uo9++efymJx2vaaX+0B8oP3xRQqkEY3GIhbMsTr2g/Vk+3WwVtHfJ5+
F3QEUtfxnN8jFXpb3yQPWC4YnPrPfUUKpkVlfq7gJp5z7KZywRIaBgL1CGaGDvTzV0h9jY19914J
VjeWN+Uwz/bMj5iFenB1Dqdb0ZXS50unc+kA6F7DqbSsRSJdf8tcaSXqarKIiToFATp16EMZkMhN
dbhsmkgsjVy+lLZdXDlRWh8TSVWBYqy5ZdssVgMR5dfcMnZQsqgm69t6mTr5I1Mzc2kLguVR3vi3
Sslsr6rM3FJpdl8bwYA4of1pa5u5IFpT6tvaD8l6DBzUGzHk+TJs3e6oTf6CUKDkQjSGvcUofD6G
+M4M+2Q2JciCnNB3j420etgBoXflCOw+dedTeBP4SoNImMNPkedONBxQ0kPOsl43FEJskiCp52Wg
C2djDJW6bSbsi0YV+tsEBZeuIJpePMjdCDuh/eyEA/l8JrEMZGKhnsbCmDEDFCdtYEoGkNrGCdiv
OOIMsr5ynKq5ZtTZf7aDSGy4nSVHs5T0UCBZzGcZHXLzIi6lu0J/GVfuiCYbOvK6aOJhW9Iq+aTw
UiwDP3CODrTtKyO25BkRHn8ds/nbj3Hqr8eiZ4RQSPJcSYbqrer5rE7paswsL7jM4DVzzzYDooyM
VgjTI6IVO+Va9mvD6WbdBmrWqCKBtUZ77YtNZ5XRNi/xm9Sa+Mlkg2gcG01MJkoif5XndfkiAuqf
WqtdanOO9xnz4uMUkWvTkT+ex8zftaJkKfOdJ6Ru62BV4YMKYgO1hflm00cXemKnWFHiAKU/b46p
4RTnHLvabeLM3mvGarPNVaUp600L4O+EuwpCYx3vs1Ngx9b1/Tyl/kVTtPpS97O37JM8vXD7PFn6
onS2jWteUQ/yKWyi8WaidoCxdkPJadn3kpBKqtYY42o+8nRRirlc4YB5ChKruB7g7F6mCtl/YC90
71eTeGAbLfdFQHGaGZBrsma9FVPYLkOdTHdZxYw2SEssztPI7Dc/yWKxeswNuh6YzA1XtHFMVz11
NgS/NYSHjO1sWmiCdyfrX9dqd9VrMq9l32WCYS7DDWAbpAex+5AEHttPvIfDbeq0nyguYDDcjvKq
75kcOllTnLHMuVgpHHuBj4bopsroDQmMeGV16ftkTMY2K7rRZQZv9e4izlN5Nldes8nC0adG7pSP
qsJ3HDuSsUdGlHFMSMCVPcaIfCLxEMzVRWeyO93UsjCuWy6Y64HB1ysO9QuhbQaadl28sRczo2Xv
nT5BWukzy87kjR06NR2AdfeAWH8blwFlHbJh1p7iHV9Khw/yHCHFL2QZwuLoGP6mvAFHei7tF8FN
/9FQbbYruPfc63QuL8tGFk9sVUPmG/F03lgBgxsEKjemQhASBLFfxpc5GX7qoiqXxos2FpI0uxf6
T0ar1AaxNXqv3drK6EEEEx81dGpGhT3Qoikl+uVUvRojDoYKX66umRsZLnOWNPTUViSEJ9wgaA8I
ZfNlI2swdM5IcNydH61IfaEtptrEqtmeNJxNYEpo/nF8JQE1LDNv9KiSBQrfea6NYU/tCi+FQFuO
9Y7dTOI+uF5YUYzq5ZDv+zkaHlzZVdRxek66AjkocGoYSXs5VEXwNiU0xOF1CxdlQ5gCv0Y/b7uA
qGbtNP7aK1tqbuKJPiO2AscwVEBimmQwjpgS8tswzsEFqbKJSKzTj5XYZrDzZxwlloqxGwgyP8yS
xldsUvpQlQU8fawN5RLX/Sk2P6afIwWFoqnn7FGTLcOUqezXzp86WlwMbvwTFJfG0C9eb0PTB265
44IWx8QrPTw9Hu9M77jGqaStzNVZT9fyMkjcDhdJ7ihCtvZY+/A004TMvLKL5wkDksXAejjp1gUU
C9OWX30BXPtliX9bphF2YN9kWJcmko426FMe+q8lp3U05nK8j5TD6c7Ms3Y1ktkeiU6b4vPQzYW4
7OMmKv/4SfEQKxoYmJ9hb+YymLQOzrJqMp1F1wkKx1hGBgrxIqWKz53nwxTlGR+J9tIAVdiw8hdA
2GZEWntadVxr66ZpNRkahwU4ppFvW+bdeDXkU0PjoSqibTzO4sikWK/m2rT2Md5nOgBVRtBqhBya
u4XkRuzXoLRLbD3lpqlH29oMfVQNTATZoxyKqEv5vCI1r9kgItNQEbodM03/Zii9B354WpGfD+P4
1R/zwII7XcluabMZSdgFC+gBUe2bDTgOXZ4K6bL2c1+aAzuZRhzLGD7D16eaeIG9L6nB3E5yEHel
mYE5zlNxJD9f70QdiCNa5UBQj8WYw1utqQVlqfJZZc5FlpORKU6//f+m7syWI0fOJf1CE23YA7jN
jcwkk1uRLLJuYNwKgTWAwI6nnw8tzZG6dKb79N2MTGa6UDeTzETG8rv75+k0RgBC8vnBRPPq0XGI
lehloRiY7mqOQK4eprvO590SnQyGh0n8nujQSP4cJ723rNE8GvY0ywQsqR/bB9AVPAZjDgCgjdcf
ZCHkUPJsomvfb+m2dN3itY4jfo8hT5eNtEz9GvWma7ZGh/WDQzNLQ/tG0qEmDhkPrFbesU8xRuIz
AbNI/RlVPTvgxuT+6fNF1cwyjYIR8iEVhhtRXwhKFGY1mkvTOv6t5pxI16UdlYqNM9JXxWTNVJMg
O+Lu07x1U45hqjZO++lpGT3Py8z4z1pCG9jqPPlvRWxb322okfNG29NEz7T2hruMkcjPJRTUwUc6
PPgOTjNdRzygipSnU55qatbokFZ+RNfYIiCwS2BV0hs1o32QPxFtdfsWlNpBWVgDgWy/Fb7tnP3Z
HEdBxqld2uo+aiZ1SsQy3qheDfauHRZEaqLPjy6N3fAPMv9Dq84GZ8ltihaOYqb6u8jplczq+75w
vPMS0SajC6xVReea0wiHZY/Gsd7UWkrfPU4Sh1DG8t0mpM/qU4/6smmL+gqmnrOTcVp8tpJTB97V
XFl0ObszrbkUc0O4IK/2kxb16VzGnfVYKyADVMQE7gI+wmCXrJq6f126Yj2qYIXdjNpmB4lxTm1S
YEc4rdwK52HjXjJVIUIEFgDyVoXCcgntBRqA28PocJCCKFzR9hG9lNRhUNuGd9uOe44TgR2vFBB5
lbdiQvXN2h22GftoXGtCWxzsh8xD1duC2FOX2lsoMsz5Zm+LYX5mGPudM+Y3qZJ7oxB8QUiZq3a2
aJDsuwfPldjekPkZ/pj3RMM56SSxNcUTf1tPHKRmvxT3Ypw5pVOwdzEv1LCMVrSNFHdJEfjznilz
z2ux0XeOP90muGGJb2X6FlkNxAzD8h+uqpy7sqPl0cKcdZslqPGeWS0SfppuqdtKzm2RxzcA6tv7
SjXZ0yDc77W2vEu3DfWNW/VvApXt2fj1GkdVkCTSjDbgAmPRJYrac6Kb4LWfBBWvXmI+aZZLd8sS
tjwHHT0sC5ZPDoa0/zqiRptLPfbMrrvvSOGQ/tJ0eijblRe6dzw+ffeTNqenyJlpV8Wipwuz/1+p
TvSY/d4o1cKeGYKEFIBX7DmJPlUcO9PZurVysvLVxI3Ntc17G3QPYe9/ODn4p4E1Hd/NAz2Q33KR
PSo1kwBM3xxlPf1+E/tbk+5HXfLfXyWrP5j3/2em/osvvZri219/1Prb/FcQ4P8NV7/t/ekc/PqL
g7rSf5iBr//GP2bgDmKVzw4autjzueSvU+h/zMAd+dsqe/mR61t+yP+gPP1zBi6c8DdGdQ6SLJoZ
V/V1fvHPITh66m/Y/S2XoTmq2N+Vv5zf53//ul4zSMe/gJuNqkYXNc6RvwxwWsn82GJZZD5I12CT
4W/qK8z1yRhife+tm7o0D7Zn9t48FNeFxVyqg5xguQ0WzYG9cWDNW2+blsIrkQ+MLVBwkWD6bSMn
vLdptOuj6D7t6HuMwFa86bjeJlO5aZLsNOMXLPrgO5fualN7K9shfZxl2t2KtjlgggGUKT+ZcH8M
pWNtzFgc4rK7M2lxHLrsR+JFVJrFDkg5r5/I4tJXxrCcxm3XPMdc6pSkyS+NgcRVw3jrVuqq6Vxv
pzx9XRXpRSDauyAHEBEom+l8sxwrAjV6NS3ViGy0sWG6V3375dNNOQ/TPscKs2nT8dCI4WczBeOh
wF9TJst7lhe3AYmBjaiL4oSXfOfL7EewwhQCF3OiqujfxEKidf9iTHnXz2UFF6YlHBB9+Om15yfH
VD1Pohl+ZBZtkLILmw2cFNKoI+p6MfNrDh1+nm2S1OKxyqjHYlmYuoa8oi0fwhywS03j2bZeCH36
zfJCBfiuKybvwpLVrnC5NriTuiLDgDrQt7dVOt57g3PLdG+7OB0LvT7nEc1wJd2CiwFQE9UTQLNE
bjurOvsa/oZt8DZOQoMyAE/L3CHOLhZZ3kP/2Rd5cTGECCQAT7y4OLumvBGRe2qN6jdS1N8MpCS6
JUh4JGIF9eTY6YX8EFN8x7nkNMmQcd9aMRxi/ELBm5sLUXjlbkBlWieqrbjiu7Lp7dBi6dWXIMdu
imza2m7d31XG/SZCcvdoOgxQY5hY9ogZ36GQGJcY82r9rTELXqemeSdYYG39ybV/CobLm56z+eUg
KY5t3Tl+TkO6jCt66Q46Td2jM4+nPsuWfTEpCGwFdIrZtDRH+lNDoZ53EQTtnTHxz8Z2z0Fff6/y
ylCPiV45+fltmjbONf6FgzNISfa4nQ8i9qdt1kTn1MyXMyXAO7+TJ1Uaf0PV3s0sSYd19WAdNGGO
+2oZHry0Ww6wBgQddtgQdaNecny3BH9guOTcOGDY+RS0mBdTUIEoGCgUQCFVYzHNSp3pxqvKY7H4
/W7us9cRtP8uNs1AZqJ+zvucb6ODGbAGWyFAR+8T/NpuRmpCc0TNCMbgELK4k50LTt1wbbhydhkG
mLLn0ld6IwcSipqvRNZw0myJ0HkKyQCnGS7SiUuFCouP0cYMXqVrKWEHtQ4HyJVt0qcgovSiG8tL
phF8wakmwPfBv5ZNH1FF23nXt5RT+NahRgBwTHli1ASUceK4mzrv1eBcOG2ab5u+gAiQkjZRoX8Z
pZDIcmYuXVLs1UpnKZp9zRdEdfdVLA5RhL+kQcJuso9kvB56GtHc1NwpD19mkTkEIGgXuSYqWnr0
2cjkm+sM9aWb2811IIJ260d1uTcLTm/HStTRVsURpWD4UQT00s92bL+Mkfnm9/P1nJCv96ae1raK
WVjdRYAIJ7/60JQHb/qqD3Zj6WZHT0zLdq5yWtrHYQ+bsdpxebp1l+mcL8mpscPp0qOC/jRQVsqD
UN+Nkbia6wG4SPS5yOExy8bnovS3poRAglvwKw2GaJ+WVswAO75NgnrrLc5pTT22GmGcU1a/DQg9
ac6lvJAWl9AVLM5m43jRYpQ+OzPxBEErero6zjQmYTGAEOpvMp2zFoDDuuzHVIFaI4fshyemGc6O
pDZchohWulK8NAHkAo6h1lcWMmUPQ9av2gmz97ziqG9VhIe4GuxwY0/XFoGAC2qvyF9JxkcZNveD
28jDzKXfl8Vrbh707F5Wo0AyyzBJFpyTuoG89pIX82NcHBdtWL+x9nbPc+C0Z5HQ/znSqNlXJzWP
Lf46l4yO8JldjmuDZ5+S20mJ/W8ZC9UfVs7yOecBdcOBuhU1FdRDQY7fwrS8r4tuOqwRlLF8c3Ji
1r7myi/z+aaYveBt6OvPNMEZamwF+abzL01EWEyLw9jBcaDYc512MDwPTmOCK9JOadxLnxfGtIzg
y1MuQID5LL6+IeQh1slnTFpo7r5mGU40WRdXAaUBBFSxdk4JSdOKuEM+MDKiYjFo+nPKkdEE7AZk
WoJ8/LTWAmSoK7mPHzHGw1kn1pdpiydbxstee5QXKsPDpP2iBBUxYb1WVb9Lhzg/zB1msapON3TZ
2ZtmovNJqSg9uKanobgfH7zBep1SYh6yUttIm7fcEjTB2iwAo5sHB/Jy+TmK2IGGZXxNZQx9nV54
+wJYMhUTHd7uKYzNgQGnf8hET/9kG1iXTiWWl2lZvocB1C93DfX4NcZV0m4TaU6/vpx8oFOqmrIT
RunsPc3A/HmLAJDkS4VbcoqTTRPnequCtH+3lFsel3nMLxnL9d9Tz5mf/Zk23RlA6r2V+/toHiTu
21s/OcyMwIgnAusYrG+u4IpT5e1jZnGJWuT3qva7o44b76A6XHsot+T4NIusyGW39wt6P9sx/hG1
MtzIuibna4Gz8Bp1aCN9miyiTlXzNbaBex3bgMQWOp9Bh/hvGV0sQyX9I2XA1rcm6b47c8BeJh9i
2V90IwKkl+B88Y04uwmjzsRpKioaO7LajT3Q0cFuWeR1d8RadJgxnU652sY6oUYmOynKMJHh4G6s
vlcbsmPVXKZQ9ozE5VADUJL6usSTnJEr9gr/WabNdRzjW3aKbdlEjN7p6J5juz0UEGYR+urLObcf
y8jTTHpGMktUvdTxtJpznQvVrd9HXDg18kZO8sii+CXLJHsmnTc9br9EbStCkYwBbkPVf0sc98dM
ziiiHbUsuMKnxMw874kSh61LXIjUi4AtBiEzA/sSMQfuowIDrn0DIpt9HsNFQYSD6vHSc76ctrjQ
zjVMWviD82aGF+jnyaXn00+TfhROfbW0AdXuDDUHwCN1whdBgj4TyUUZ95dxWkMRc6jFpOt6TA59
EJwEEfQLOzJ85AweD+lMZAdK+UNeEYrSA9jakohSMi1Peg0XZBiHaRXu+8umH58Zhjg7b2ZDwy95
21f83b71nsjgymbGT7hz+TkM4zlFh8G8gIu6ai8LOznCPbvloebIl+oto6VN0ESgRIJ9AYZ4aONz
2pt30z4Ia/xWewE+1Riw3Teti9ehTr5X2r6ou/AwROa4iOKaofpRNtZNs9JDBOqBzgr8qCMMrtpi
bN427qY0KO95+MK0bbOuDXnQvNJh9uVZ8ZU/9pA59XWbFhej01+I1LtQeJ0JHCJ7jJ/DWO7TYDwN
3vC6NJeRlVzoJuE0bw5uSVtofhMt449hdq7bhOajB4Sbez1FV33hA6Fu1zTBijq7XrNsTTzkG4UT
lwZgc2U8zjZzAi2PW23AWTcnq7Y1ESW2fl29O41zGbSYb3GdLHRvWknj76IQWEBd8WNmK/hZ5TzY
nKa9a5RnME3RuWn0rSZaMAj/wPpBmTj/QB7e+RifF/PgMg/ZWCWhFae4LdIZra5xzlY67zqDfZoZ
04lzFRERFpxjNL9OHNTioPieAkNdpyx+a19JRz6nnnqqK4YzS5IyWbOJktpsWml/p23rNU2YjA9r
mT2EyUsGxLdy/hhctQtR5JaJCEVFRaqZomNfRc+M/6Erd/1pNmQdHddc9K64H1z7qalf5BRcT0H0
wZOU7souf0D9pAs1UPGGywg9xmp8h+AT7UMab53C884V8ilCWXlJvucmy6y7McAb285qY9og3jAf
ykGifwVrUM/083PKBIQbBcXvbGPIw9thiF4nzkoZW5lVieuiknTbPuEVuKgFugYwaLiM3vBQQWed
yT01k71NnJ5hEwh4MdGtNrAF9CTZKLXfINS/DsNthLlkTszZFeE3YC+73LgvXtxtbJY99gzYbb1T
P/XLex68Zb74WlxyCP6dFeyDJtHrsnc/z/5lu/Rn3fTuvdHZ50SyWlv+c2mTpfG9mVhHB6am3apY
3Ph43/OwOzkeJdVp/TOy9T1NGHtdvziZ/FJue1lmJAxSa7pJbAZYY3xbN8Dy2sE9sWlzW6O8Fn71
LocEkU+Aq+3+aBP4SJfgs2LOu1WtPgrtQiUvpAOHsT0XtbhInWWfAHs2sN+Y4H03dbClFoIEndXl
e7QbRmpsDUU5HhnL3viGI+kiWGxcrunET2k7yuiwBXQ/7oVFIj4fB3Ahqv4pMlixTmz4mKyHXJBf
kzareSpJ4MhudIEsAZpOpYagFz7GtXpdScFZO/TXiY3PpmmeyY3R4ORW46kug5iQtv/srSnPPh+W
Hf7r9672vmnh6ouqy98Y/5EhCXVDnV31NAyzJPbbHEVJxKinYHuIm1es86i3LWbsVk3lVo7ZR8ml
dUsqzTrh65bAoENyWGHwnoz6wWorSId9eAdPi4B3jP1g1u2tY/VnUnc3KD7ofYjYEEapZy/axd9j
NEOhaElO5k0CYI9lQLReeSlDNWLe84Odbqflwgrh5aaDZtheE9JX0TRuoyCrTgUBPt7yNP5u28mj
amTFXQWiFD+tv81ZiRM2MHHpGIWWSBrJMLffWHjoN2HPMN+F4VrEnOCFSe4LsIbT6DxUkLlUgNko
hfhR+OM+WkvZAIEWZjnEhbYxrcXFKgrk9cGMsJFl6nCZAMu9k2FDsGaYu4MKdLRFapHf0sFTe97S
ifXhODsld8iE08qkURsYDSPdQBJOdYmxzK2Fc0VhXnWoy7rBUzxWW3Ch9tHJka8AFhQ/4nDC0SAI
78npIxF8t63sMENGS3P5okV4PQouSq1zCkArh+y17lz+UDGJNT1rUu1NNmJgcIYfJWpfnFVQxoiA
hIl7Wlq2tiWi6dpyr52BxxwN64qjaQHmGsi0If2a18OmhksW+Kxw8A4ee7u2ov1c+Dzjo1AQa2u0
dG4edszm5zschZELJCyBN7uY7D1t6AXNymzWCWPy7aR6StaHWsXHNCtkubeWodiakFyZxbeP1SO+
ypL4PLf4RkyzBAjfAoFXOs99rN77KMfhZl8NsrrxeBLDVr0lPGqVFI9p2EIfo/o5zmDvmuqgKmji
42LvfQXqLZ5p2evYlrNSgxmMc7P1435PXSFBhoTu1JHObjRyxKJDbeOV6DWV8dqvqK11bzKOaiUt
M1Axv7wo36fecIpS93Io1ZXXvBdB/ISD4W4Yh63nUCUQOidp+s1A9qntCRunQ/sDYMAWp+e7yceb
plBXxfyayLV+er6nav4Wm+uLqOrrmiCZz6Et0D6KLiHX0LoPNWGVdN4AakbmEeO1p7M7t8yZJPV3
yYClNXugjZs8+bLs/bB+YargHfFBjhwY8XkR2/UYEWDcOiA+2Ycim9NroTiexs1NHztgPYv5HE/D
beFE93wtdypoH72E6OgivjzOfYvbfx8VkJ2i1Vcofw/5BO5nmLLguelXaCIZ2XbRIGALd+cK81oM
1caKBeuutq9FZklwncgiYxBdZS0j/jZhnNWM06lV6X1MUcjet5pkA2af8TrAd7tfvi2FhFKK5pJP
4ntX2bfJFMuto+Hy9YtXbSvT4KmYZwRc+0FELcxeUzw7uoFW0DCCQJdZRB8B4aYyA4cYJxT1s82N
PsbWGJ1p6J0Z5RAtPWR5eGlS8qoOA8UNahsNGS2ADC9ZnpyIlXPIaeqKF3mEZkLxO62FolQBG4Nr
JdwSs/TCsTjkAC8BYOAnyVEtiguiJ78l1fQtS4uXoeFI/feH/f+zSf7/b2EWey3q+r/b2u++TP+H
Wf76j/8zyhKEv5HFjXDrBegxqzn9/wzzRWj/xqjNxcWHzZb/A9jOf03zrd+sNWESRZFcXe0ufvh/
jfPt8DcEAAt7/OrRhaoc/R1T++oX/NcwHxsmmkCAGzqMJD80/BWYpfw4EYkB4dzgGdvU2l8uAjuP
/6Lzcs3E/MerIGVErht6Ln/SHz2fph75IuQJR1pTP4gMDkOUvqlJnj0KN3ZpPtxxNPj5b5/Cf2Mz
/6Nn8R9/mUTolVjcArSR1Yf6B8dmjXlLcdAfOY3sLRGLhyTsMeW2y9s0DO6ZHcb5C2s7H8t//J3Y
xPi0XZv/uL+8JrUUCaeOgcuFSNGxVcchIQER4rvFX5j4/7t3FIkIA6gTUjgZoB/9+19nr3kioEVi
N0/t+KwrS+zcxCpuxmQgRkpbz6VrjR29DVVx/PP39T/+Rl4PI7sjMcRa6E2/fJYRSAk/95xmP2Th
wJjK6+xvJVYga5VVVP8X7+h/PJ98d3wbZ4q/Mqks65e/028bk7SrmCSlhAwMReVQ2lJd/vnf9N++
Cq8kUc+4cFi/SFodIYuiYCCApWGKz2FVwKNUTr3/e6/iQ5MnPcY3zXfQs+1fXoUsrtt6aWz2RVfN
d9HgiIOzOib+/FV+/XzWVwH85YSkrXwWnl9eBenfa6siafd9t7jrDGf8pt04ONWNHV/8+Uv9+rbx
UmRIiFJYPhbK4NeC0tz1O1/gctnP81pVk7hUK5SMW/72qxBEiBw+4FX29H/5g+isKfoQqMe+5vy/
ExZp9RGUxt//cEJa7xzLdh3XRmH94xcKQ4vOMdWj0wscym1JMp9azL9yv//6jrEwsNazBEYs7Hb0
a4Ro9jOvKQ1YlKaJiEFDUbQv4k4wIfzz92z9Wvz7gkuCwyViw+LgWB68t18M23wIZuijxtpLq6Wa
yKJuwhFW/pp4oK6w/HvV3Z+/oL3+xD+8YsRTID3CmTyzFhmpP75/CgWQe2Zo7aFYcMFqXIsABcOv
wLGykxfUb4lXRpBJFBRd5bdXjlfQlDRSJvwXv4j1e+7x338ViXfHX3dHy/csElu/rMKtJ5dBDuWw
RwX15Bag4EAhO5H36lhnZQ2khwqZyN15KXTgw4j6Vz7jNU1CcCUAo1EQx+QLrkJbnBCBwLA20zgu
L77DWnen2UvLU4SPsubaURqW934cGVYS7DIPQJJgjDlcXBLUDw+KSJGN9V1rc9k+VGNtri09MJye
XMVAI3Lq/NHl+1WCiGulc4Ea0Kf0haVA9YcyQDnPup4RlIXdp903QxphSxrH+bONDeri0MWL95LY
TTut18YyxbLbePnD6Auam9s8ma76zIfpbcmuHPAaYtXa4YNfZiahi87FFTSxLryW2Ll9uilEf61T
zeiwiKqw2bawRJ9oI2DykVptvY+q9ZaSeVl6lVWzyVAy8/xxTCX84zFO5usYi2H9WYUlg9ywX7+y
QZ6CyiqG2Fjbpbd1e/ALhVChiw6YQjcFcDLcsZffW2m8eufQnBfuRTBRaKURRZhPeK1/l3sFdAhp
hHdF4l2EG3fp82xn+XQMaNESrcfjB5C5jJqk2jAI9an/8oT2IWM4y7R32kk+WKWE4IRBjp9ikbYy
RPO8GYndRGpneSn9D0xJ248MeRz4E3b1hGvAlPxQdhs9hG7t/hBq5JJvZzMDlYlCop5Y/WiNF1bu
wP5MM3uc7nHKja9tUk8/uRWwM/de8tI3nnlLGefjVU5Hsl1M2vt228ZT8OJlM7Ur8O09KEBeK6/h
UkS420UobiE/1h/5ULsKcAqkp0MXmBkDZh3IZu9kWXtKDPzNDZZBHsZY81gzlVTtwZ116m8Hh5ux
IIJ2Y5rAPDMhcf0LF78QcCiT1sCqQStccAEOXOYSddzgXnBjwBPTkOYQ6FV5IfJM/uiStH5hOBN8
HynUKsq7cAig2dzTIdou554JWN/vO+lUF2mcMmYC9xQ98JHhiXD9UTAv41gEwQRL8HOQ9/W4LwXm
Ojr+Jie7CkXHtdzIYKnIReU9gyd8DNXWyf2GmETf4kweE1+SYaYvYVMYLxW4BWdnucaGl9mUPtl5
F7+S4DK3CSRC6tO8JPhcnKJ+rLvJx36xdKttmbZJsak87BJiJD63r2pb3s86wzBBSi3FADuQCVOj
RlZWRMhutXY6DsXdGq9wVFJlWxvG5CO+XRjDJsyix1yNhX+c3D6/Uab0hm1cem6DxaNq8rM7ht6r
WAbif2TGbesqEgpUOckUx93HoiOC2C8WC5GqlH92ytL+krShh7vekzGtOg5ySqTwYx9823RiO0Y0
p2xFboI2OTcZZMdtmC49KPvYBoPn6DDeidSh/SyoKmISnRKKArHUd69kznoFtlFGzT5SAmxcBtHC
35RWheDSV6L7OXr46rYzi0y2tyoy6yfly+F6GAjKnJwoIirmjOskSTuGlq4obEazt43lnf26Vu+a
rWzeVF1Ii97sT/5X7w0wP40Hld30jvc6h576kYOoel6oBH8tlomqLlIwPjOtpAyyXa2SCWDOAIC9
yURB9LRFkwjnjLOFleKq3JMag9ExE1R6LUZ3fh/nRj+ECpP7zrXiroGjNmEjTBQS6bZph8KjM9SJ
H/FGpc61Fgh321rlEXFMT1ofGnG8gf5V8uUhXArOguiJD6IvbYOfXNBQGioDgPQy9mY1ILMmEvoO
yj8Gdskxh4FL871oARRtpByZrc0ARL8M0fsr5OXQZvwV2a/+IpeX0uRTtM04YdAjKZyCorgkHTXr
B/hTJGbAQcewHjyk4Fx6BAua6W2xxhYjqdORNUR3H1roAhbgqCoPf0a4PT2WYk4BmPXTReySAXyR
zxrwSapQIH96Irh3ms4nZO/lLop7FIGAHNiD9o7rtP0+Jc4Gi8zBRxVPcoH+kuuMbj0UhfceQEC6
9cI0AnFv+p6RcRbZZq9jO6dXaC3liTNHDBepKRKy8q7uy6va9vJb5hvw4juQ0OF2VkVf7GNlmp+2
St0BWz8GWNnJdEWlMoi7w7Dm37t+Pd4UlVV+dNNQU+pnmPPL+veg02zM21hZ2MvGPhOP47TMLwzu
gGw2MT4dqilq9zNhD5qPhTWvQ96YENCmnsvZZzSJe3VbuVbVM8PpWC/zZGFcKTuV3Q1FRddrmfX2
vbXUmCJxXonm4IZON4Lby2pS0KrBaW8p32NqPhU/ISugEDJ1Yt6jQkEioydlcsDCre8dGv8g2dGk
ppj5B2gKgadIVhJ2xNRjbLCAjejS50JXDn2WUktJiQHRVa81Ls09Va/NNZYb8CsiWNFx9eJjMQmM
xeg40ISIr1puLg9hofhqzyaQJ3sS1JJSE1rdUj1IDRLoqeI+cns/2JZd4QbnpnDx/8SLldG/2NlE
d/sIzX1WKr6f2OI61treOhspbW/T5HH7xJqTk5JL8ugmGy0aAiw5BF+N5ZBrrE37hd8YukoxM7W7
SDQWUsaKC72ERafyM4mOqd1oE9PONLej+GEQAV56Sy41yaq+fYjd1Lv1GjI3+2Uy7CwhLhiYLOxT
VWA75AtZ6X7Mwbz6Eyavi3lDO+97wJjtY6Gx+rLHtVcB4nEciNcVAhcRYnFb6zlgJp266svjCH/L
McB699zcoT6Jn60wPfE47OrYs3Bee/ZdnXbNF2e7FUmU+N2TiEFLIlda7dlJsEXvuzCMadgYugWf
Ezjie7uLxSOm/NKm6Gqsr3sjl2Lbj2p4X6icbXa9AzaIvtg5P8ZNF2a7SXYc/PKQiWvXRdRDFA1C
T5UMzu8qQP7ABXPBvJ2hjAiKFM2KvwJGQ+1LzvEpEJB6PJyY1a6uhxJnneugZQZjlB2xx1lYL1rm
G5twynheJdTBOyw+EZKLrYN6D3I1f8xsn18yt73ivXTssqPBpLXv1NiAbMoXNwayZMYFbiEpIZh7
7oxFBYNS+9Q1ZXiGuIudrhFNTA02uYjmsV8wToK0stC9BecGmIUB5jTwb/EQ7OKcEAR7qCgUB9m6
wjFPGyx1mVREWWvJSIoAq1uYruCUINGZPqiR/cgdEGnujNdw8BAhOohqp+fElTSYwMWLm5KGUsJ+
MFSiEdkVG7v/2oWdddstGvEmHDMOYjPJBo5+dPe+W1bdeFCKxhXbSENv0dk0nk2NDbjKCpzhTpYo
BCDCco5xZOj0wcz9YvYG+312qNREOa+FgQr5oslhEHFvond1JOt1Bqo9OTtgE+ajMcplzXAailNb
fyZWhbixINeZaO1wq6Pys5FDv5DX8bxPTbAMWHFj++FGhxyj9m0wSom4sSp03oQz++B1mGchFLVg
3dwkq+dD3jTygfMchYxxU6VPONvSZq/D1j16sDBJHyfTjOq05NWHaQdzLXwrohjEB0618QOtvoJx
qm4HbdoXyzXTE+9a+dWkdeNskyxeaICRqn5fWmUekggHxzZWinNwWlTRD60Z2m3a1be4qWY3uuH2
Y1FMCDBQ7cYUx9uWyJSEWOtNhK5jt7NsuJjt74Je+WhJ5m4Qexv5HJdh8TnFDnC6XifNMRpCFuHc
7fzimPhzwLJZjPwdKWvT2WGC79MEkstvRNyVjeTTuFgyRFos6A5x9cM23rjQ5AIObYvrIAg3rV1E
71RWgpmNisHh7pD10xPfLxrAMlFNP1UxcPQF+9S+BW4xhrgtavSBGkEIHGgzErQwkqapOJ8QtGeR
zW91P4YDkk1GqKIJzYtUJgcuuTjzZzJZNXnIKrTPlZ3TGU7o6tGHC+0BXcsdfdV1IpP7akjCzzBn
+A98dIFQ6Tn9D0J/tAc7oO+uMWwVt8nsu49eVI+3Kgh6YJIya+5g9bDBASRzOVdzD71UHoIauPQJ
DvLQ0tlK1+r0XekoBjBbLdhGDU5lOLlD6370PAncRlLQ7KR+nOQtTXJxK3QxfEIsop2u69d6gKHM
+MDaJPP3ZZdCHq5GMz7OVS8fh2z9ZpaZUD9DrqvfJrsvyNriqVAcxUePq0sUdhRsdxpK60zQiR5i
MVf3mWeV8V6GGhvclEARA/Glo2PV0K6eh/OA9BmQi9tkvp5z+rVmwvx2re0BrYX85VYJWX34uEuJ
SwYm5MQUdCTX6EjlHOK3Zn6L4ejSORgm0YsrUtOycS6E74xf0rTLvuDxIaZ1dJoJgfPhp+lyFYTw
FDduHIcfYxEDI2sKXKTbzC6sk18brHYynjUmllHNVyhXnoVfSPS0GJLvrDZmsP83dWeyHDl2ZulX
qRdAGoCLcdMLB+AznbOTwQ2MwQHzPF48fX/ITKkq1FJnadFmXRvJpEyGM9zh9/7DOd/hQbBqlFGb
2nG053rJrXs81TLn79G1IB1aofyo7an7cpuVXWJX2XDLjYJ/iYO6uI2bVv5YOrd4tkW1AvWKOflG
S9vWAU7A/kMQt/g1jHPGJrpcSmK2I4U1j2tNzbfkLYVAP65hv3VocWW2uvE4abQ1BJNXMEALobGI
teX4ZlsQQwbVyEHzthFT9g6CqQYwtLcQczlumGytobMjP0xdce5LQLMeZjg6NkU2xHyx5wTA0dda
PXtgPRGlxcm6r3RLi5FF21cGoZNc7ggirCKmFasqxGHYPe3W17tyRhQnu/GROWeK3VlTuJ5x9NHE
iabuMDfD0uSLzMOQ7VuniKatPXf5cgW4FpGbbRUqQvUJZRwdhmN/kS1JZWYn85ei1GmHw34mbymH
QksCYxmBAkeXgipzxN2Ue81oGSl6tyV9CxvVfjfSVaDEellrNx3qUctXKfyFhzN8zINKxIA6BjoY
fi27z5G5p00k63Pidgiyizp8NtJwKsVTrzWhpT/bUU/qJFm/bjsgwZ2d2HlaejNp75lBxMJ307JP
A5t/+mI3gABjeFsRN0fb/FyylUro6io6pjHpuBAdBOEmuY1Jv1erqZ79OcYw5RGDwGizRgU+H2EX
W0lgWb3Sk2UYQyEu7Dn9sPQ0z7mALWzXyZLiXUB/yX+icSOAGwmzeqNUsrkqagOHUa9ldVXnxXhM
u8Ixvd5av6jqHCYv6F5aHIlqJc94/+Zv3VX0zz4tueh0Fupgpp2ZFWYNo8PaYKPMIf/aQIA3ubby
CvW0GVyvQDJ614v4rlc05I11Ebd3uRSAfKJhcAmcBF72Og+KmQX4RXLggBXTYi/iuoG02MoYRA8J
Ityz2DnLA1BOq3nV0sFRz7CgzQTBaSE5ATu2V4G0NT4prFN5CQyH+3Xh7DB0Fe0fU5OJowWebCro
CUMnRZ0IJrYFt1CMDoHU8cgC3HSKkPhWTIOz5MpeMTqECTjfZc6thy5TVD2NZ+wAC0aJ/TQn8VBd
0lJUjm/mc85UU1Wirj+Gi2MOT208zTWYFTGnhb+Q3pigT+yNAdqpu4SAZuy4P8cgcdoE06o9mBc3
X3gocS6OVhhilDBq5dr29tLdi74upzens6z8EtXTmmY/6SEuMAMtiIqshbcvIMmqZaTJl7anmimz
CK1XUsZrermVlwtxtPhuVSizPWbswRb4hlEQui7bqD6MZ65JxajVpjhr9TK20lMtlyW7r+OOr+QG
9ovLfEPvGGshL7FkUimUnHRtn/OAPUIFJkxVgSoiniALO8ZS57TRYnZt5JIKGpdmWVsQNc+tr1hX
UWSNk8mx1pTlEmiwQ8yPWE+NZSeHisJxRt6ccTsI5pJmYtg03/wtSoY1SYN+TvVGCPPmM8chUnpP
WQzZZ4QgYMwUXltzlhLbKTKz+HTwBdvMPWH6bFhHVMVXMS7rgcIYrTRPWmm7+UnVm5R3rYsqVkcp
UI36I0FaLLxSHRMNWSPHTHOenaiZnswRg/PANI0VwN0AvtJmZqbnZuhV6HyQNiOAUAaYX4pRJo/c
W112JVDG0r0stpbYN0oT2yBAHb3ahaJxmlPWgqF+mNNZasjWZuGu2p/QOc2VXGb6yWHokE/IkDUA
vlm10uWGQ76yhD9QzpXhpml6zd4L0PDiQFRItWZVuIX+SnZz+MC2B7VKMHcC3MwuMts0Q+qjdbO2
IHW35sjZJYPWKyPhzkkkGBtnSLJDxsk0THbuCbXr0VDKyeKw3cx1nYOct1vBpYzasbGyIOKb0C2B
ZRcspP/fyQbGr7Yf2q//AIHZ/Qc57J/vPZyl/wl+QKg9mPlY4f5rFcH5nZCN9/wXIcHff+wPNYGj
/qabOtQ0l3Uoe23n72IC2/2NnTpbbgeuGv+10g7/dAZi/gO5aLCytdjZgjBiTf6nMZB/xP7OgonJ
P9B0wcrr36Djab/vlP5z7aLokCgNyzT+cXmKsVlkY9MoO13DPiA60h9nh8yEjIDvGtFPPcc/ym7Y
GVL7MbNZXiXg52auGaUhcguzggGkqH7w5Tp1xfzDqqJXWQVg346O/hbLztilw73e2tCWteI7LJYn
RZev8TJxOaeg0TH0LbQdG6NHERl1bCs6EV+qMDqs8SdVm8Zbt3cvw4Tn0LUz5hjA1WO7JKtBdttJ
ke8GWuK4rGzUo9Z5qSlmtaEGS/LtpiuaOzmHo3yjjSSxBq/+oj3pHV8EEgwzz3JU7NPcrSnC1XZ8
iLT2Ne6sj7ln4qkmX9yDJ+gvDVBk/SUdlz3tjT/0zs+8QTIs4Bevw7edCqQodXK/a4jHruNHehvq
lnURiXnK0dPJ59B8r3LtCeOM5kuz/erE9JAzj7vhzSpjLCeKe6/PuDGchblWVZDf6I4FBQJ4v4im
btJji5CJ8aKuVAen0BjAJ9FnzUZvY1DcxAZOi5pkMAWhVIaA3A8bGDZ5z/W8ita0B3NGLr2WyQiF
+3uH7nuTWRdXybSDlYmdotrxMz2W5ybujzZEvAjlfZPb7aVMVCeYa4JfFkVmbItlT3hAv49khhZR
7Z/spZ+A9utjj76+EruGW5FTK5nPsYmvuumynToWONHcYbxdotb8nB0EWqn4iOfG2XexVAiaBshE
E0suE+6LvFbvEGEpWIdobtBLkkwhmxKSUJ4dq1Bv9mTx5mDwM+s7zirEDNL9IzH537I///cUUf/c
JP3/o7N5zfr714fYzXvev/9yhK3//h+nl2Zw2rD+hqFJ06kZDqvxP8PKjN+gaeJr1h0NOZNY9VN/
O72s31Tgiey50A7Rv7sceX87vczfHKY1JvxptCiIpJx/5/TipX7ZX/Pns7PG0GwQjIYSCnrYr/tr
dYoKhT65B0JAIoNjB/pk+AO3fmlR0xGSlMj3Xog7LX9f4jtneB4Ah+l4TGR8rw7pDgYE+7QzWnoA
KI8T+PiKqAP1ChUSEyCIFyADEXirNs19MPeOdr8aaC3zdalvLKD860tP9ZM+73ot88aTUgOb8F0l
0OQ+erbmezXf2S1Pks9y34vn8tCz+WMEVelrsRL6VbVfmnxn1TsLsG4et8eK/8vOVd9KDqxk/VaP
SP5A/9l+5cUaH5Bt1O6ujuBuGugq7+jpKL7ax7Fks1t/L5NJSterBKWlFc1PcppuYZ0Sz0sgEiPi
KSLIQdxkagGmB/9Q8epkP21T98ATeDaGLTpoNilknVE4QT9pMQaq2QcLkHNlPqohvh9CFkR1NZ0o
mEMARky+0PFW+yK80ndvSaTfFlV8QvMe2IhF0dqiih95EwlE10aMroIwi8TP7HoPhRwt7jcjPwj0
m5qtXvJmNIeRXRQwnSE6raQhADwbaII4cS9FwkXlRkjAEfaHH6yiCzkTgbbP1S9t+XC4Ytx3Dch6
3xLVSy5YLH+axHGwCb1zw/hpcEhutPdmGwVMhXZqRzSF/aomy0Eq3GZsOBUGEYPZ34QjnSsajyoG
/epRlPku4TLRku1GVOIzi7iEMBcW1NtMEMgUi50c8WNbQ9DWY2DP9YXtBR2sv6aDqfkUIASg9NQ9
DQZ93Lyj9PFW/f4ESEI9TWN8TOJuly5cgkOKVyw51aruLdWjwAKYfpYYt5uUfbk9+fAlZ8fYYCdQ
ZzQLBFeVJtVo2gK/s/h8IW12PN9mHpSU4KSnbEr+KAGEFeSTUqmQmsqdMbGxJvDBBqBckjZZA+JZ
nNuaK1HYVI6sffX8GFnXcfxRM3As8pu8C/mL8jvwTVhfMTLftGHVHq9B2D8yqfE28aRCBko+7HkK
6lb6UEX9hm+bQ0pz1Cz+yBiHXLeNDKmFDWVLs78FN7/nItwULobGKPIWbfYTUq9KAmOyZF8WU0Tf
RAZ0GXk9Jjz8JYzTZ9/AZJHbdxZeEUU9j9pjnc23YMX+y0n4z+SIqwDmP8ujPw8YU9V18JcqXcM/
CIyEjfwo7ska0/PvZPLtrnjOJj7LECcl1j79DgjTxlVgBLbO2WjSg0SSro24SJcZ+/e0q/JwS87W
FgvPdoysTWTcFWG8BeXKjxE1pv0s5wcAfSyQe1qw1Ev4GSoyDYORIXNfrbaMyokZdTf6SNTew9Lg
xcSRDU1Ssq00cPDYOOtAw4h546hXV6kCnW+zBfYSlz4j9I2znC3jMyatFKTWyepOTVH5eXdIiWSC
i8zwdMx2yvSU80uUOOIc02KvdtvFDwWZS+b8FwI0jevk//qm/oM8cLBlkREZRoBb/owN5g4tuh9T
gC4zbqTyTdYaLd6rZfOmQLFrA9kUf/G5rhLe/+NXYA9jOaiffgdw/HpxlKOiOBPJZpuMHBp4YhvJ
vmIGZXeHijC1fiLCI75uie3AbAOiW0xAcdahxOhsH+YwyKpbjgpVv6rJmW+9Ig+zeaJny0lRQGWg
WvtaXWMy/gLJ/qtA7PencRW78SyuvzmBQL/+1hpPDF57Fiety7I3p9O0cDacZbb8xfvzq1D1by9E
3yF03h6CQH99oSEa8gFXKzgHHXOc7+SbIvKceZc4+6j5q9f6He35y5dMo0hQ6Wl0lX4HIMqvrzY5
6qzoIZPwBoJuaT3YoXbA+rSPimoP35bgw8VnKIqGR7xONchCU+w080ABaBbqJptucpYyPVMHjKjp
s4P9W8vybUQMr8yLFzViz849HyvMuNRin5fVYxoV/iSuMV/eKek/lZZ4nxqHUN4ckpH16XqaD/Wm
ji5T96EZya435d3C4N2Zblj6HedbQ71vwP4IwH2RhI2EhkfDkWh9sxrwWuGuQ9GNgoPMScm1kPVG
hQDphvXbWIhDpc7nmRrd0DhKpjlgRrPX13RKhzO2gV3GFDJW9jAN0uW7UO5Ywx3beIc/xeOpYFs+
+/14odfXMThFTPMTcBkJF6IDUatHOpEfEjxJZk/WzH0lJKd6vcULt9FsRsK8DfaPMWq3U/2imNf1
GrbbbGfKl9ggc62R6GGWvRu33mg81vZKTkYdot5MMyId+amp58xpfGtZDX5PMkW0kX9K5HVqEVip
eUT0AAHm29E+bd4CQcgZII2pfMfY6cX2rQ1vCuB0vx/UQ9Y/jNwcFrKiRnmJstFXsbJzAxTVS08q
S8P8U9USf1Bqr9PP9FAizZh7d6BL0Ls5w4bp/24R0rfiGriLHRgUbb2DYmD2u2rm9JQbxZo8ozs3
bAhay8XYwU5/EQeWxE9O3u/iCDRrnpi+MU5+bhvwyRO/61MvrfYojIndgqbH1bYMA4/Uh057peba
CVdQxSjKTfbkGEUwEtNQ2+HsTOOGpOiRXKiGgALOe+6+AadQdM4jqLEYuwxqM16ujK3AbY1DOjJW
bK+ZvSAeOurdrhS7LmZ7h3QntK5aGAXj0Oxt664fWPou9n69UsUEQWBGfkMho5DVoyow3NAZudbF
TD7DAaUAPiYyquBU7Xj02I1umT059I+6yY9hWBIAYyLT8UbzNLL5zmR8NFP3wE5mM9HDZjAKYrKp
25BdZfew6OZjLp5Hc7xhDsYK0jpqNUqgZ3JbN41DBkMkMP0Faz+c4b4pQozTYucod3Goedpw3wwf
0yyovjCVMuY21OMoKQkQtk72dnK6Y+eG1DCprxffw2RRj1iBU2GuQ0ae19NBI59Rr79B38LFqtuR
PhKUersJGe5NhrbJMqSZ0SttJM9q6ueszFCCHQDtUv5NzherCvYj1HWuZxNIpmvXhtxXU/PNZS+o
uNjIkEIEUFsoT2byMswIkNSD4vDpTPFjxhB1GYlZKmEs6LehCp+cgNGh+8DzueuM12kwSOWLfVJ4
jnEYPa4l5ZSi53ZLDLdwRuJxG9cfZfdSZ/Vep9aU2S2c7W0//FCT+NmYM3/pVA+Da0B9hyFVgR3r
BpFzHW1uSmg6SfSNbmYnTcbACQAXzXNW+my5lRSkTF+JK6G3gNyGnopH9Y6tCyAgnhX5sFCOOmw5
dJDiqCzHl3CF92FPMzXD6w2W+0xCS4eoHf21Uo+dEtQAVuU4+HF1QJa2Qfi2Ffqdts/iwTeMQI+v
jQJ4jwkOJsHrijKZoEw6iYlCKULOkN/adoRdFzYcQaYNMYNmSQQ6C+NxMPwizn2FIJ85l3i8cA1r
jhdZ8z4FJJNbB9FSt1houiy+xu1b1MqtWzQHPq3NPF2H9FmDqketpKweRyv3XdU4hMQxJekVqm4A
LNNPH/P5EwcH5ONhPxc1L/2gKNaulwsAHmtjQqdS4/Ze6R6abDmEOjUvTBGrNTyLwKpl8jX2bxG7
Hb0E6SvmwCkfuRo6lEIgIJ7U6RST7bQAqAI+qrxr0NvXX6WvSFJW7rIp9wEswHCSbN/4TStGGSbx
gubHBDfA0fjaqi28YEghKpyYOtB5ucaEIjIAnqCqjbTSG7iHMjpbp80DRG7Q/15M+VgYJcmHubdk
1TF1PrV+WY+8IVzd6LgkE6RM7IIgS/10luPo7ifDhA1yY+j6KeyfMxWWS74Z21027oF7TOyHsv7c
JCyO0Fqbxq1i7mbm4tN9qzCV2UfqriYwrj+L+ZH9bxPuV4Ozo51tACYER0G3cvddo/qd8tXNryG9
F7XPyoPtMp2z4FRn5ia1dlPztpTXen0deE7o6d8Q8EBYbd4Qg3shCqH02lSd72RIaGx9281PLXmZ
iaSR4KF1Vcz6qc5iTfWG+TYzpT9NJNTWGHZr+6LQf/dTs12Y9bVj9eYke0RtPvygUz8R5EZuKT0s
Y3F1ftKqQ2VdxuzHaL9pOpyU1vIM7Rs6z0Yu2zqtfLkuSmee02WL6mqzYNFbYoJT3+axRYSzhZAV
0hDFyUEgZ1PCwHEwQbfwIgpc8KvakQM84yRi2eTeoyn204W1LU6ImZ2bzqM6gztaaF1r3MyjP6NE
diF+OG2/bUJU0yN52dqx5TA1613RI17UnnHa3uuVGbDH5MuS7bJ23M4OBARXeWk46qdq3Eraq7h+
nLvzwPjSJsMoD+uzlj923Mq9MiG8iQMX3+/kXoTDnKR5Dtddrbx0AFRAQXs6SgzZZd8oUDdNX9Ow
HWD9MpXgg/mBtmHTu25QglpgveatvDAXxmg4cxBng2+GtPNPE9TtojAZLwzgHelXeKxrCy/1bHrr
39+R9EfohzQDVCXqFBASu6EkJRDfpazWSy47Li1f635CCgZIfFYCS91AWPbx0Hhz6RW8P+oSBi0P
O5FgxDEmHo55vtVrfmR5o2MDsmD55Fwx+WjiI+A+h0FXgeAq1X1cpEckGpusln62CqJyKrnqNJZc
vpVHsDXFCRn3qLExYVygZPtA1Tc95K+58Ds938dl6Jv23ewe63WvKQgOJzTOErBJll1kKL7NyCfT
zV3RrqsnInmL5Szo+JUw/RpVVN64+LOi3rWihvaUbwvVuWABOjeiu00TAAu16ifGXpPFlu28D1Pb
s9T6BiUmiCGDpr0Ce3Wdw8IbyB+1kKijh4Z66YOYvuRoXpysuKn72yKj/ChaXNR0rXP5zg74MrTR
QW+zcIOU0M9GConhE9GuP1r5cRi1Q2RFrAon2tXWm5u7RSYBzhqY0cvBpRCNXRr6KLCt4lPY8Xbk
2G9gp/btWzfPWx0tYcbnWOWmH6K7l+BoENBugQVtHBMai7LlMO7Vk2B6TQbGBtXE1rB+FM7j0KOh
xW7olK88zUboaVLdoWHbpD3MBTjMWRT7efjWrbA+pdgbklYZ1/AE2FNftoDcgrx6Js6ApkCvu60K
ccjIF86wLTz4KLd35XhTLMpr1GbHwdBOTfoaOa9FRkk5jbtJ3gggEsRF57dkFF8m0R2WvgHhMO0Y
wgG3Po6UTgXW5d+HDP/WyPmfD5P/KyXzf/33ptL/g4ibmH3+8Pn869n0abX5/ALd/PsP/TGg1rXf
CJaCC4hvajXnufSOf4I38eNqBnIpHFvrfHrdof05oDbEbwyfhVAxmVKomqt/9s8BtaH9xkjAwu2q
6SzgCM74dwbU4Hx/NfbZumaTm6Saa2Oro0U2/8HWlKdhWiwWFDXc3e0DerPlqAxddCAplWNz6RAi
cbqU3AbokdXtCNjoapv1Z1TlcHTEUR/691TlBCZqfgkIrelRKo1YBE1L4dizxf08MuIBvUmSqN69
k9MCmM5GF65xcTozmmSlmW6jFK6gKMPrZI/kHlMOll1xr2iC/oUcGW9CXChrIGJqpN3qwK8LFbD+
OCKDFop247SJ/thOx8rRjgSKR0cwAs9z0n/pKdQJJZmGS6kjfSVHguAI5EobS2NSjdaLnJE4/Km5
E2ap5lLO5nm2s1fd1o44DaJTZACP7wtYKnVBo+Nm5xAfELmysK5Vvdgxbhx8e5jz/bTkl6Vr9EOo
5CdSXc4ORbtt4GRIEvN+kMZjuaCNJam88qRbVUQ4p7epIvOAIHtuiqq7KxShHNHI0JDJfcqefGdo
oty5BH45WbdD3Y2CDQcCfT8Jv7p17Rkl4DSin+9wDdm1l8IRQcIgHrGsXBr2C8CxHkgsDZqh3icN
OQNLe0jm2cM1enBUtEOqIJRiOEMh4Sx1NiE0ZeTra8p6/QSzmH+zsZ+JiALbEYqrtIEcawoRGCx/
d27RPuuzzpA9VPb9opc30liRwTQfSgefM4TBPk/RB5xrOutlRzwT29AyputpALWnHZzTOHxc76Cy
MKmqkA97UZz5Zcc9btJYpTH6J0R4nhxyP3eyAyEbsNmafWNaN0nubJMs3ZV2U/mRkSU+c4hTTbzq
VGOHQrfjbhQghPgoqlcSPsm7L6G/KhStrWZt9c7+SpyQmrcmQmFk1lY1YBuHBANJOnyMhnZOgY5u
tA7oFwkvHnyancFQhUc336k64mubCMC04e5WhXzHKfDmTsRAOw2yTKLNoddckWPeFdZAA7GyscYn
nDyb0KAFnctA06mM9Z5gt1TbJTUQ8yRFtzUZzk843jvW3cbWKnWFEQMpLumEAhja4HGy1X2o9Q/z
qB9UYZ1FNYNPoZhjVKFsskElgMYQ6Zbn5xqW9kVd8sZ3ButBcxAbZlN1VhKaONAS+2wWtReSbCyX
LPISOgmCbVy/YM6+pHoR1Eb0WJfZluiQwJbhy+qQ5a3of6KmwUoQfxi6cpVl2Rwh/ftyND4W235v
u/4U6fEHLlEQq7P5xJo9/xis5NFsw8NMjJIw5VlQFsFlY6402J6UjT+ZUPwt7bYt652dzfeuYq5Z
3O65ypHdNul91Og0b+Kx0aP7WlMekpKnBd+ADn+fwUL5pKf02iGiZyeXO+IDUs/I3RdRoaOPxcXo
wvel4fFeRHPfkpteh/1NX9d7cLhobFPIUoq6BziOkc0192FdfSLiO9DB6HkEKrCrUEgqx24No+4j
I/JbGIRbghtOUTb0xO2xe86ntvSswvhwsMoesG0X23q+QtA4hVRGXVHwBrc8U3qpP/E/4H4MdiC7
wZsWHa0Cm3ByFy6FbRRB2jRMRzhwGkU5sjXaksKQ3yJfLA8WVDSrGp6aBWvFxLBKi2qvJasuWyfz
vdoXPsh7cze5grlQHT87ysS+jkEY5OOEuQRJATcjUhDfGZN9cSJAzLWubvkcO8+Fs+I/RbXF8i19
ZRL3xEhz+C/jjUrxWsz6NWvbXe8S6ufIj0oy0DOiDmweduOkw3/c9eQPa8x6+kjZmHNyUdO1+jbK
AaW1dWKoe4Otd1MNlK+Cry4S98XHcvxs2uWdvWZCD0vKt4Q8EzYxPYnFKNPNYQDeaGIAXDyInXtN
WHc6IMWBTB9U4iY+h4gMxaLlWCuMCx6YFP7wSN0o6p2ICrERVXo/zFCCqohej+AiPj/nuZ1A9Nck
hklMTgxui/cJdRreg/a+atQt1RiKUJMjFynsy8ScDwsohC+1JBusV9yfE8ENKDfFcVLLO44CVhzK
9GKhJ30c5/jaGeVPK7LOOKs+UGrfRUX+ynEOo1U95GhMkGmhJ9aGq9oOe31gvhKS0WhXJd/mhLc7
lToB8hK+4BJO9O8kc6NbhzMv56PVJD8VC4uAFUNnWNi9QQa9kbrzkSMA9sdpoJNqxRWdrQ3thmR4
uEG382RwM+Wtp0Xu96Q5qDd0VpElNhLqb/hwUHbHMx3P2zypr2BSj4tR7NoK/x+XGyJM1/5YZjY9
Q30Li9cgNAXkfD3iFXY5GTZ2VL6UGtF6JLLdJUJeC1X5GrVYZ0zVH1DrPAAgZGpn2fvQte9JCALX
0d8hXn2vFi7VRcOm4owXQ0P+goTT77v55DiIdB12o9XEXIjrvAuK2d33NsjSAdX8lNCfpkL/tFP9
jo/zmYOrJYO73mdCYc0UOrVX18ODPeHichSVyCTmtC60ZY9cn6850h77ECg2erZT79YXrg6cNYAL
eSyIFE/ZIfadtWn0irW0vM/x2m+mzmm2RpXdkd9zLGrnPqmYIwz4kRHOonZcDMbKyRT97GbWE2QX
wbfOPlAN06CABpXlkt5Q0WQcNoxsLNd+YQ6Sev3SMRuZZFDF2NPqpHqAP/Wqiabncs/3I3t0jwhN
vDiAJRxtvBRr2dUPZz3Pn/Oq+4Z0va/Y2aM9Et9FNQcY3xigxsuhqAu+WxM9iwFiXURAAAd90G6S
+oelRPzqjPAAI8lsPPSmesl6F4omJiR3HUnb2sLxgLKpkFsY4IgF3P5gRoIIxGx5SyznJ4r93rOj
wWFFrd5K4oTcevlRhXxOlsbsy6pmEOIpH0n23ukGAHA5n+KUO0J3xweBbwlSUbET9bpBwOjl16U4
I20mgF2pWWIOqKfmqhh3BHcnnluY78RIMdBK2K+UixqMlslgX3QohAEjMy3HAL2kzwh0D2h0PtBy
a/Aak5smAgGoFRODUlRAFni5rdbHBgaX7ElJ1LNuwhLnIBuCcDScTYSlMIgquKex2tLpRth5WsPN
gYN3HLamcWZ4iFWo49RItaMcW+YuYfQyzQ0x6bIRO4AWOnvmtZHt1WgbwwndmNGEej5mfGZgP+5T
h3iUCsqX/q7VZY0uSiOhRvYXzrnTKMYzJ7nkSExuSKF7t3M+rkRhYcBcmghSdEr4ftm2ReEGSigd
bJYwNEtnMyAH5JZQYiPITee51+WDNSQ/pkViDE7OXZe+2wP659bu+W3MbGRuCpjc7DtigmCaMe2t
KQVC0inV0k4DLbK/ajFYAedi4qeZvJ24cVkr7wejuWnqUGV2O90qukj9qRH3+KQ5aEr1MuHw7Q3R
n5y5R3SsKI/FNO/k3J8KXRwjQG6wHsVnbdP1sp1/XGrnuTOcoFWcb7xkcOdmqIl5ve2rEBAdsIXF
LKotvAW+WooNjZQrHPafYJGD+musbKZ7aF65lqYfsmfgi/kZyt50hlvJvAzV8wo29xNLhgcS4B4m
UgUokhmIu236ns3DWdM6RGraCsjVp4tl80t0aWpg8umWLdGE+0w1uL+b4Z6nL8YEh9S9qZ7DsDyk
cvDTQgT1yKDJkMsT+kpybvLmqcTDH2RSnDrEhort0PyIDOToLJ9AJZ7nVDwVoXXLiPGhK4cTz3DB
xzo9aY7e4C0xf3bueNOr6eRh2zmKNN9LczrhFWAoYugbsgiouGwzkCkFlVEN+FEZGreF8gUq6aYo
KYaRWMvNmLq3WBShwebjaWKV4+kLD6TsWOgPC8hCktK8LAv3pOzc6bV76LvoO4QmuzNtEeTcKqmi
4fDtKvPYFNNL5kQpEZXF26BkbKRdJnWlc8YjUjAczIYjIuaL4aZ5wLu34SzaRll6UzfmnrIrAI32
Wtkzp45aDwc1L/o99JFxa0Fl2Tck2qLbiM1DbHJcE8S1Qkp7qnGO1aOMezXow3w6irY8LuZM2pxx
khBxNk3ivo8DhWsHGCeQhMGBgjnWgwL8Pe+ULYbqnDJFlcBjIcP3Lo9q17vHWbCKwq6DwH6Sr11e
s2FWTYjskGclsyxC0+lCs+5F9MVZr5IrWIFTEpKoA+fABu6evYuabyNZRA6AyYiEVXfip1rKQCZ9
WKpaONNW7StpsZFNm98RUwYLI15TDaYmYVeb/tT0eAGbaB4LU8D+bjgSESLujCpqd2o6wMK0aEft
SL2IuLiLY/O9N1tcW3Z66RWDpUJbbZFZEyHBK07mvY3ONVuci0EVy7iKP8TgsVAapAPVq05MDY0f
jmv8Nyn2IxQ4Fs2MhSq+KJJnvq4feGdu42TtL9p1jSvbT7dOaiT08aNVfkiRv1jELGxbUWwNams6
2GbZEOY3oaaC6p1liwbyoipZcQHCszTU6EutkMiV1fmZqO135KPUcBo/VSSWytwlfuwXeHJtv4pj
c8e3slV0JhUaCDdotFRjlplAUD5LR3lN4/uCQrBn8WmWmokmvXxaGP3ThiTsTGysj/ZG08F+JuMn
/J2FCXc4UoKQqgV+pYYfWDBLZplp7OMxe7DELcaFxmtWu5uOEwmI6KGu5dGomqOlzhAwHJi9kCr8
LrZOrsrkWtPbV1w1TE109kDGYLFZUeCn9otx36uv89QATa+NbUmTu7Bkt0qWN4bTvMwjYIGwWa6N
zbBdyJuQ0zuc5KUCqL0NbXGrQ9OvXHsHK/wwV9N9mYWmhwT1slSwCjv1RkU011OCxVb53FXtU1Gb
j25WXbFhoWNFvmRq3R6iIEIv+cQYwWAo393ZdaJRmfxv9s5kOW4k69KvUlbrH2mAAw4HFrWJOYJk
iEFSVFAbGCmJgGOep6fvD8qsaknVndW5bLPayHIQGREIwP36ved8R1AFiQGWtXgJipZci2auOex2
1zg+Z031sc7AcIUAVg7Cnb7Ws3NCOuvsHCqwgHQWdnACpMuOvG+JMSyYGdVJzF5pPWgOxjkjHqje
c4NgKOQ5xjOnTy3jLCP4YotPAwtiP1cX3U8R6rX0epO5/l1RZnd9b51MHDKoHYIPUd2nR+kFp5zX
qTNkf9KNvjWqui1Rv7gmUJGS0zSBJbcKpraDKo8y8zpnr1V3L8tXh0yNsU3yDdbYXVtSk5gxcxq8
CyttBcesPTd1p+jPFw9jx8gk12gb5Rg9Tnjdb8yhI8FETsmu6gHucgInG8N5glL90W4Yi2T8Bdzz
NePHeSkpt6ldfEXaB845n881w9BZdMO+q8sDMpMzTpM1ob4Ht26edFTUu3x6lbF8VZVSx2R8j9Px
GNNJyHLzQ1V28xnaAyZX46vFO/pEAPzKNL0rMTFY19vkaxHwKbx+6s9Ah2GnO+5auBFisApfcIun
dkuAMwJGn4A3lWQbsuHo1sVYd1zXWQ9FZ+wt+nxEbPPeCx4UP9fiHSsSdsuWQscRbbDHOhLf9dIz
ThI2xY3b2qBPLdoAg0iSjQMHE22gfPzrnef/t7by/2/4R/R63y8FHfTwW7F5bV//9i3H0DMtcVT/
+Psjqp75W52+5l9/VD5//6k/lM/mb87SnyawyRY2aZdIoH5vLMvffERjoKro55pYO5b/88/GskLe
LFE+C19iqhCLHvmfjWWUz0JCW/OkAAGBCPqvNJY9/xcNnWnhCjFRPPPOMNKZ7i98NVs3YUUwCqEb
zkxGDOCAtSli+iiWE5M5hpWwWfsJC00vyFboI1VtrMFQ99guA9CiQMZKEgNQIIXN2W/a8jGyx8/A
YIsjOC3rQzYW/k1ipOGtPzE1AVpIm1oACbsjpBmf8uw6d9gqt1IqcaRvDOg/75v+RFSEd/QSQHau
US5uRpyqN9I2un0XuMkprtt2ZzXF/DKq2IJ7LL3mWPjFdBPi9b6x4vGRCEKNxsqgrYCfyefXDvYq
bML62pKms9V5SxZLWV5SKZmtjiTwqJRp2kJTDRHgLLNeLLGbxOk0sklYLgDnYZtUwsYDmhEIdIlL
jtWKZj3dLUrY1qmcvY1386TadgkCz22kMqrHdwzDtbYdsjS02JoFMeyF79gwjvz45KaYrweDU79h
1/2d1YT9yUpBD2BDsdRx6AVC0CHysDhCNYePkDbRFW6P8SaMGYlACS6qz9IOBYaeTiPHMM72sEGW
QCbxlpFFc2hbG8lmQSLASwgq5FTrqWSOa4ebyek5quJEfx9DER6SnEEwVn70N9106Is8P0ZFECh8
afa+rc384AFQ+zjUzUzhIEOSQ2d1g8iIDphD1/RQRE1Dq1Sn8qZQBYrmsp6PaeIbZ1ubC5koK/Y+
gaYbuEsG+G47I4aDIwpHdsI5VsVUYumW8h1OAMepumM7IgflMveOvNCKo0QoM+9YdLa/B3dd732/
aW4oyzjPkyFycnH075amygEgz3IizOl7E1O5AXyR7CxhiX2VN5xOQ3RKbFJyUzGUeLIck3ADh6M4
h61w5UoA8zg49yRPoUa25/w8MGEl6ka9QW3gbxWwxSaHMkeN6pMvsmo3tEwLEkWT2owrdXLCAWZ+
w+Zv4rfBBQP8AnI3x95MqmPmzdkxyqr2QIwlGuvB32d9j1mA6dOT4wYo3P0F7wRhi0mkm3pbMHDk
rhexcy3SLjrUrRESPEK0x03g59iXkKB3EOcw5aBQi61rlEZYLemQfgl7BxkefDTUu4MQmwZQ09Fr
ZFvRG9MRijOiZ0NOEdshV3orZrtIKU9xPvhL1potEhuicsc/TnyXPZu1IEd7HPBIMrf/LOoZKUsb
jW+5iORTT2hDYkDdSa3UPlt1f5OGfUa7zrL2tiGtD75TBxT6BDUP6Ma3mJ3MXZ5xifAqWndVxWA/
z7Py4I5+RIgl9Ilx1cgoUjB90u65GvwZNZvAUBTI7kpgMlBkeAcbOgADmORsZ45jcciNxtoIA+oc
NNsrxAxzcc4Gn3hUu9sYZdmFQOhnRV/r0EnD3mKs5m6caUp+GJ34ISVUFx3UqHcY8ZP7gCD7jQMp
j9Ic6eK5ApDagWaPKUZzwLbPrhjHg+0NHYEmvfpWYei+wc3trHFMNvY6pgBc21UwRGsLu9Nt5iBT
hU5oCHAXkPmQxA5NtRldPz9HSRXfRFG2sOKTel8QNc+Be35jjjzdQa2YwYoU6J2czJ32ZUlPZgRK
smtoZq4skrS/WQHhJj6/D3jb1J5yAgFuRNKCVregiafJx8RwZLnRKN6oogzMeCdYfb3/QROVNBPL
2SWfKh71c6FMAPfwMwjeMPI7L6zhuXkhowwpqJ3FCBhmPTQ4G9A65k9j4Trl0TTDfB+Bgik3Mfk7
7Dc4HDLjJFQ4bAAbklImWe7Sqi+XcbpImWkZzySAujCzsvhJdO4OAb93Gw61sVJ1ITat4NZNSO7Z
j6gTsLpg7u0Nn8QTJyKBoDcXaaRDoGbZOhs/6b/QgWPH6mje2t3k7ywLhwxcDyhFhKsh9aemk+Be
1xqG4p12434LQ2BfZI3e+U7+xU0ghjfZEcnLVaUpJzFOTsZCwgI31zHnIVhjhdexQ2Iwloc2KV/J
XZ7ujKkIb6W13CS2jY5Sp2j27Ja5TUjb8gDsR91gzDhjYrOvRmCFZKY52SnycrGyx6B8gpU4fdag
d7bx5I6MACC2V3C/OHvMxYtIq6vfT+dk8D94LQtU3ddfiRStd63oiLYC+sNqMYAPV+N5NhwSpvla
jymszVYtEn/Hu9gExeyEQbbHYASf2qaMNnaSM43L55lt28/XDWSXjfb8jsUs6tDCxeyNhu35D2Eg
wg8pRq5N1yfeJU014JUuuSXLIK2Q9i8QJ25CxBTaNx/LXiWv2bzAOlIvpKLXOjiC16v2jcYGkIGN
+jSBW0GYZM17jwj6tdloTsseE0B6ATldPgsHUakK92ghVnwLrLLcgcvVCIlaW93IqZFfiygVZIBk
5qUuI3IIDd7qBwcOO9Lu5gT3YeIIEAbPxCvL+AZVUHo/BsEXaxjSU82ZkJSE8RIqiyBAki734MWK
Xdi06JVUqdCoYNTwWhm9VCh4/FVVAvoAV1EeIWEyFgSTR0YOuwvrsscfUu65MQn0KeR4I8Xofkgm
c6IDlFrlhbgf9YoZ5r63XLPfUVbN1irKmvyOrxj5Wqum/J5+X/eMXexTU/BEjR4zMN2nhYehAbtj
F6a7okYxgyXJ/igCo0BD30MCySk9yU5yzGpT1RQRnCAM9F5Iwq6l9tgHS7u+CcwquHOhIoIqxK0K
V3k8cpqAr29UDJIybyrXBf7wlfBH4wvvMXVWljmS5QZEQZ3DCllgCPZs54cE3DRkoghZg+8Ms+B2
hiG5j1JjUdBCECMEw88WwEYw7/wu2htNmR8gydwNXmytEgXf7NQ7BIoY/UKyiqcZlXDnJFvIbBjn
eiRFiEA7B0CY9ECMeKh78hhdHuFI6msu6vHg5T7HbsJI9nOIOBHCWv0U917HFmJN9NcIv1sPllnd
9xXnTYSGrtyMPOzyEMWuXYHfCKzPnvASEGCehVjNyLw9mKZwB0uLSEgwUCtdBEgj2sEtn+c6rl5q
G7vvbeoNwbfUrjrrkU7QSMRLqUg1S0M7WM9afa41aShk1GngsnmoiWxSVb6XIDM/OnT9a9t4L1rX
fhz8wNt4GeSyiG0fVWtbZq8+HSlzY6ZxRUoSruXaIZYBQZ33PLuzgdy6NY0TWpG9BTqNiiQqHh2n
qfe4iyRHXrqRMuZWqQBD8sb7ddy19Q7ODmdITfEID1qQMCbHdtfyhX+QhsspNZ92ozQDeqUqAsw2
xt+8bFYbD2vmkU4aEd5ukhyItCPDExnkYezn+WM+zu22zz5XYKhXKsiTtTL5bpRObnOfSgwZGaWq
3FvZC15rDZ5tiSydH8PahXLC/OY1biVhFm19T+RyeKROudQO7Ey3PNd1RBuU9KEpf6hM/1uezg96
dL7YiVicZwrD3yxuJcXS4A3HFPdWkJaccifrOBL6yVkeD1ADbw+xtHusQwxW4xiOWxbCZI1tcZMM
5iZ1oj2wk/kNDGrEsjlMlGh+G8e7ABrvwwQxjLaJhtByZJhP+HShWqkuRoItjQr2Ap6pfaJBgwAi
avH9IFsJLxBCkMti1FsXCrvLPNrZY7DIQWd/nDddtTgKmiVgaR7mD76cJpOBUo12d9aBe+PNREWy
68GOkaExXAYTHvHOT6G7R2h/H8KOv8J40a+t6c4cSuIX/VgfvHLmtBABlKG/AUnSIKjkHmk6JpAC
CvjZIYbtm+kQbp3rolhr6FFnBh89Q10t7x1Rg1cvl6hNmBEmi7Ht7juqnFGP+xS+JdczNRrmd6DY
0FzX0dZ2UlbhrIwOCRk02zSIISzlfMESAylWhs6ubmI6R7gUw/EuQ403DfrqFogdVoCCjGM+QQ8B
CLYnhZrQti7D3lJPMWS+ZeQYC+8hnVviLLtrjl2IzaR7zDSTI9XNGYMgUgAXwXoIFvaUZy06edtu
90Od9peI6NTUqe7dqpuBrIXVJ9OobZTZE9ImQWJ5PonoziWZausMYGZVjICjBjJylMII9oUJn45w
xuCD0p64A8wjdlXmOnuZooKdYlVd4ozbm0nDcITbgWxmGum26IuSvXXrtINxHCBE3QVYzWj+5D6a
SjAwya7VffYAiPZrFxfWYWBWADnLALE2EeNBxd0Z+a3ksYNC2hAVq6NRf1Ri4JENQ//BIpAQJwGa
A5rofehsh8FsnkBkAe5zCdZbfkGmbkPt8AfxZRcdiBxzvZuXhC6ASIgsVgRjtkAkkBq7jpz8GtqO
f7ZIug03fWj0tzInt2YTlsa1Lrx4m2WApJoASpZnFfNp7umGinSJjy/z+6qvFcfIOLyfh8DfssJl
D1LOLYJzc15XLhKeLHfHt7q35k3cGtx2k1lWX8sSQ46E/IZafWQdAtYK/w7qNGQxiWwJZZO1L2I3
eeyrydwMMOF3LQpeeslzcqdj54mbgeKnayfzNBtNRaZq6WTrghjkY9sFGuL5hNFAxny/UdUQEsPC
snyWiDbmiLFzar3HOiypCYVuFs3mBFlz8FAvUGDcdbYy13Y9TU/eLMs1ejHjLZgngEF5o9+t1vWu
kBnjYwJX/el/CplVcwsMHRuOFS1PFyFhKJoO0l84yMp8tbx4uPmfTgEZptEhsbX6/cGs6LBOBDGd
y9g9x5opgSLUlmpBXzh2xmdrtKbfAe3/lYY+TSVtuC9Fl7f19PAthAnzUyNuCaj4v8tCHwYadz8x
C8TyA7937hZ4io/jw1fS47xt2bTO/pCEer+RlQJi37VMD8mow8/80bkzLNJb+A+kt3BctyX/9K/W
nSF+428ryR3h0vKz5F/r3Tlq0Xz+b78jbEPCW6RnedK0SC7g2Pmz3xGCbzC1vnpsE5j6ABRTZIth
4B8rhDLPQrTOtvGBSkUuuG5Aed7dQGP6zSQWdd3HoDJURJJb2NnNuW778UVgxH+ckEs+SdQ4O5Ap
03E5Kj3Pk/VkWAQQWQOTnjFqwkuQdgy+WlNuoW+M/cru2arcin/P2dQ5ejkK80Gb3toaplbGqoUY
K6UIYaZWA7osmd5vq6jtr3gAJ2cVR9RRGzDs8rPMrLFDJzgLd5266NgFC9JNXMnaXQVBk53cbqDb
XRMVrBZi0eztMndhGZmpnxC8NJD6AipaH/BhUwj4Euwe5ZVTXjI7dyOml1333LhLunTlTM4lgzq3
5600dxDC5LqCqnLvlBMh5o5FcT/J8uiOxAaC52vhyVX45SlHww2ovBN9zhzOkz47bmTexI61ycxy
vB/U1be7e3r6bBpUr25VvVf2Zxmxq4cYu/rGI3wLbR3pGUF2Mxf6NPTtR5URMp509RbjFbtH/WhG
wVcjAMZd1cO1LILs2JUEsNf4+B1Q7wwpSRoT2IwFlfpt01YnLhUpqc7j6FclBNaORG80KlMQhW9x
jJUmKr0vUuDyB+89vppZ+5UwctK7Mt96GWXzoiv/OAjjRLQBBhBitx4Ga4r3shqLr7npMkSs353Z
+gjc7ZGQ7cPUW1t0Zrsm8JJ1bvBPlWg4JGobf4aj+dV08BiklksKLHhjlALOA128pzojGjsWw6u0
l9gsHRyqnsBMxlOboU7mfZ9hu76xuxieUKGfmngAIg8Qd+lMD6bYogww3wssUBXgYMdVi5+Tqh3q
RGpjJEyKPeEk9Bi6Y2W38fPgBHRHFaGJEQDj/oryx+2+GrpjN1CcgF8q2XYomXom0k2Gk52M60Zs
qzLy1qPh1NEGkLWaVxJpJKgxjjoQS4OpO+Ww82gw2FXW3xLE17wCwsnvGyz6W8/uqCuiJUO3Li0s
Ty3CLbSj+QZKA5LTsCKrkL6ujDLYc2F35pjJvyn/HgyovxqmBstV84nJwZZ57YM9TJssFI/xDCKd
CGlaI+WFQ6HeyRF9scRTcQOSzV6njn4xp3jnooDGNMLUD9rbqUn5PF3Z3eYMGg9lp2/tJcedZsLE
hNa7TVzBkb7H+uTk5i5qZHPOkppt1iY2MiEhdGNz+TmeGeaK7Zg/HKZdTlKqfSYW5x0AYCABAVm6
o7NusvTWaGdK0rwm4t2g2aeM3N9EWTcRBBc+ZpH2KARHAVdZhhcmFMFCdgYHCN5w56uBLdtvu6+p
Dj9luj4a6Xs7JdZT6s3VNqtcA72c0xytyj9EZfWJ3FQUeJnL8mQz3UNJ17lex5Ge64EMQ6LdZdTZ
u/XSDPbmVWNE2XpuTZB8DZpbtKbOwRkDb2flA71KUkRgnoRq10Uco+oS1ec00gVJ8kNgIHqXZYx3
Z3wLs+RSRIOD/cjdRPGGkUn72PSTz4k6oVtqohyRGTolgiDWXhN/WVjr6EtVg6oVJl6foHlKNmkU
PYdl88WZuuQtIdI35iyEIACPUtUtqQJ6g69zzfX/oB0k8pZ8MDhVr02D0T/dyMPomVez5nEEGXfQ
i0Ra8B1o+BZJH4DXrtNDngccuFRa3vNxMOQUsz6jWiDSw4qDg+FAeS88ND7thN0yGA4qhDrnRPrZ
dOdNQRvuBYz+wDeuouAJk3x4amjc7jItfDyWGgNpi4s3DdJPMXOQliDtje2+KI+zLfJFJz+UQtsc
7BPl4A/3/XvbLu2P5UDkQ+CFb99nUEDTuXCTS4cwRhQxq37vkHtLzjOS5aFHKjNz8l0JgoeOpQ9T
0h4jAwdQb3avadJmNw6g97didAniHIWUX1Bl00tSgTPYG0uTgIE6kTZJNldqry3dn4lWTLw7OvrW
xy5RFe3U2DD2mSnPKcqyc9YvlG2wp/Y9PYYWc1JtbVi5/V1oTPVxqOkrEZeKlq6ijscW1qTnOh+i
3YCak7CGIeXBbOgJGSHmst5HKSy1Psy4DtGNO+pTiU/JybIzqbUHQh/3ROwWI0MZS8T5AdlcT3Qj
SyCZD/0RE8XBTl2Ug0V1Y48mw/4xdfsVwsVupyvHOHhYFHeFmQQ7hCRgevv5ps4q656AYpx+WFE1
n6EfMSSMA0rNUZcPcyNNzhyv/RzrXdCX6iPZ6qBGFFRnFMrtpgghKMSIsreBV7nPoZkUr2CA5qfQ
Y2AwBvR1IGXHz6g9o+OU5KhfbB2ehriITglk0bMB7PNiwBF40ZOL1DiiFGH3nMimTxxEKg7Dk4e2
5gCUaTN/blGfvEWWOz/q0Q5gdo+c2pzA3HmZF9z7nplukNcGx8aa5i//HWO30/HrP/5O0fZndfB9
9w2A798e9JefPFLff+r3Ythw5W9CWDaRYsLmOaF4/Wc1bLjqN7herqTIEgTR2Bav9Uc5TFwhf1Ui
A2OyLB18Uv+qhi1m3B6UDobgIMHoKqi/Msj+Xuv+UAtLlzWE4bqN0o/CnGH2z7UwsdFkYMRNRkiF
i+t87kAcsc7Sq1fMS7oco3jlmeo0CfXomd2jpvW9Le04OqUpm1niuPqgdE3Eb0vLtI/Js3XT6G0q
6u4URRWiwry6sTqam9pgXBIKyzyxC7f/IYhsAY39+DE8qnpBC9jHgIppyPmFzDKUjqUDSlMciAFE
oqlrNlmg7+GTAP+uIPp1MQkpP3zX97//9r/lXXZfLEPtf/z9Z2uZJFYNaYID0hG9EyoE6xdISygN
o82nHCAWyPQNINF3ofLPvpkNmz9/oeU88vOH+/mFlg//QyhjRxMMIw/9L9xHn2vYKWsv85/++mvw
aUwObdxdznI0+/E12s7WYKDQxxul4bGFok82Wljbf/4qvwSefb9mkDgJ9yTxzHWV/OWjgAkxkcFn
xqb2MOKEaXpTZP6nAIGA3xFhXXcf68baqoSI23i2Lrg1/kPk2vKl/HItScPzqWw9S9GW+EW34Ra9
5ZexZtiXFLdpMSR3c7tMyvoWA+4w/EFq/V3W8n+4R77HE/7b63k8+D7hmkKoXz6wlrPdzHkQbGgE
TusCT0OUYbAgPHdeBan6gBUHJIx0LrKL33u3evzzCy7Nn4Uq36/497hUTtWWZWLW/PmLtWkcOrND
i0f75amU1Tk1ZrF13Pg97Mr5krjyopMhZ7iECB0j0xvtxndbp7elaPH5ZkgL6LD4q4Ko050dzc59
53jnCs8fvrVbz3DPc4xbvXEAVnq4KaeUlN6Bw1vRgc2zEhmcMr+J7hMk32gIra99SkhObfLHFNgX
ymQYaLN+lFb1OQncp8ZzLkUtL57JK5N5/DG2hwU5FL8xXGqQvIOvX15taAGjLG/D8xkGwOp8GooC
a9hoXZwuZPBlLZp682WJQlr1y/8iZUDC0BtbBtcpp5nIqw9uM4p1FPNSaZOTjDCJZGNM5nxxOBFu
dMOvLvvsFpHZJW48+k/LJ4PIfAdwbiI4elnzNJpgIp3Hk6nIr9JJc01QHNsrFY/zXT5n8ECQERrU
gltkS+fKHiihpftiqCb/1PpDQCQA01Vcd2BEM4B3CNWR3OSNvxdBQYu8yt7cVJ3H3jvLuC0OCQKe
uzQhF3mS3pMbuOOKNXy+80qytBQdgbW0Q73LdQ6p2lRnS+Y20APaZ6OhCDXHtFom2Rs67WeBhGnj
q+YagATZZoq3YOl8wlHlnrGP38YtQHs43tGHzg+2aYxDsyu9Zg0y2tz0pWPQL0SY6zTQlcblIn+/
jCNqilXsVd4masPpI5i7Rb/DRcB45e9yK/f3U2T64ErU2Y9Sfy/pHe6rCdw2+ShvIKJJy07acmeK
ZQ7nD2LLwWPeAdGeD6hILkR6IZXxuBXGGfLXwGWImJ3s6oRXiskbuiMrYskOsoktTPDWBkvwR5Cz
xRHJ/u4N5VVE6vj9vaehyvfI/495NsORHefXoRfvLsk11diVuyhe/FAzH5KA9Xd3CuddEnLCCBtO
KxAl+m8MjNstQ1P8hj0SCWr6vVfgEdM27zvxNdO8oLkCnjc3kh4tsCh/XKXp0GwsHAorP9LhziYb
cI/Ghrsmb6+z5AYwpH43Qiff40G7trh2AU+4+aJ5osOa8WXmNelYjY9MOfWti2+h5Ia+IzCGAvE3
gvx2eWjMnl88ECu4Dkr+8/K4dxHtnonAKqwFDvZQhAfbsfMxA2XJu+x5yNI5e9O1e44G604Ewwem
SU9Z1+GuHJvkDvFPAuMl80muE2A3BucyB72/riioGX8R5p5bwzZP9QIFo1c+2RdiYsmEcsM32+fC
TAXcrTSor1IUt5hfrobBlZqU/qQao0OXzheGKqPEOAPhKsbEcBcR2MShOdBr2S+PqJq/QPRz16Pn
PZnznGyCzHgyBXf38l/ssHhvm/QtD3lklaOemsgytsvi27Yq2VRNfY0zcSHOj4dW8HDky42PEKBY
WQht8pa6vxUDOic0HCvbYcmYVT2eSEAaT8BsvE0GVXw1h2YL0suJznZLys8an2C8QijBObfhTZqG
Ed+ZM+9pSD0e0TJ9ky3xDjKL6F7oOdwZFcdUaCnZlwzMR0Jy2NoveeKbuL7WKnrDOX2ts/qaFsu1
d0CYKwZaq0hxn8B9woXuRe+prubd9+fUKNVTlprzvos9jZ+dtIG6qItD6fU8FaHkuvXcJF5vPJFV
z81l+Cc/wXXikSjw0Dtx+tyT6oGSMSCoKvWDb+bApRVI80Fz8lOBKS5pgtmQLTN4bWImEXIp+wJ/
WRqrEeerKgx8ryRS0QwYyFuUaiBni++SaKDx3rNZBOPBSrY1qddHJw/p19Tc2qQ/EYnElwJ1Tdfe
Jq2N12kMo3tmvLC9WL8PnWDBT2RxdXVOPJRPl/nWCRrkDeEsHixGgcsNPdU3vZpYae0EJ0QbGWax
os3LT1qdcciW4QlmU2K4TJjK9dSz0mc2ngRSk+ax69cIUxJO1jpuPtW0Fz4kRp5uZS1fASOgA7Y4
3g1+421EZKN5dxx504xVuSM+o3yxDBB9Xh6gakkdT27MOHprQiN50CaAIpQpGObi5fuLMYGsgnI2
4OVaYkvzyGHGk9CCsOx+nYQ8LBhbeMJDEHTjJAgKsgZvp6revEKjfBtHtudlcSoJEDzZbNjeyO8t
+/r6fVuknLxMAzKDnPbNGqMQ+2IS1DfZUmwQanG2Z+7DXPEYlCwY9tzzgTJZ0wcgMbFphg+yb/Xn
ImcF/75GJNo9m8gRHgGEvYUpPKIyBLnXFkLvWOKXPSV9Sns0cLFLVMqyHo9zB8So0O9dKe4xVd3V
hfriROlLrpKbZIl+mmf20maEZ1LkgL/i3hTrWvPACZa4XadxhBVmCipKMwi3k2y6GSszuZ1GxUEl
8OoNM+1gxUN3FElPWkef7URKBhqurPFeIMlBl9OMpxyf7JqK8kqiDR9TmM1y8mcFTqr5c6d9RiXR
mw65fkmt30ucwGurWh7apcD4Xi7kVn2d3OStirmanm7srfQwqf55pfYz8nGp0xA0Q8Wg48WpUKml
jvuhyIcbZruoA9CFeaxVRFyREYvnTlCoDbqGRqsJnhGmrf/D6/5CoOeFiUOH07AE2RObiZj55xcm
C6vpGgtIo1I9Hhi1aduI8KX+EiQp+kELA3AIi3xlQgSiHrkjXuXZUtU1Rgmgkhx3gMN+vsS9eWaC
m6GutnlX7eIa1cKA+Svk4LZG4HoMWvOL9FoDh4SBVKd7lGV9A3ms3KFfPEVG+NFquq+xoIsTKnT+
3NZ9GryXdUxuVKZPjKUp09CpnqWBHJdwOvQtAQu3rdzjsNTuJBryoHPPkRh9tnNWHewmxhbz7bxD
h/ph8kpys2rNvikdm6ox9RcPK4qmwZuyVQbDdm2UM9JNQ5z+/Ov9twOqC78bjO1yxpauUpz1f/x6
i1KVbqM9Y+MKipA+zSjSLPc4q/CdJj+VGcin//CK/3ZH8ZIKaQ8va3FL2b8cPURn5y1qQ4PhPVeK
L8c5Ekc9X+wIiDOC45fOU8cqZlfJUmePifi8lJNiZkHP/F6sidOigJ/Zc5eayRwogZZvuaYYmOzk
bYzYSjPWkD73jpPuN02s6mMBqLcq66uNUWyDI+ciYxApJE/B9UlKUJaAlZZtH+MSZJAWopZD6biU
m8ZM5ZBRhDcmT6em/Y/ilTUg6s2Wqo1Dy/eaDtmqj93Ee8Ia+jQY7E9JUhsHa+DbJqz3jGKQFdWt
rmNsNU+FL+C3NQPDAz9kT54DtvHfd0bOXCH2duYF8DzGMWLQAPveX4sByRx6aU2KKLuC70/GUtgR
tsSH7lxgAku5ZevqmriIeSiegxN5YPPn71/ff0fP/2H0TCDGD/f5vzlHbvGrZ28FjKwf59Xff+j3
jpv7mxQe4EaT0sJTS8/tnw03+ZsCmL+MmPnSvzfW/tVvkyY0fcdnVExPQvg/GUf835YmHQdnSEK+
sGjF/YXAD3vp9/3QgFAwkXgP0nZtLIWmZ5m/NCCmUkYhAy4H7AOwFrsbp22L3XZFTDH5iCU391ii
B43izLpMAGvXklMMzBkCkyKL2ETUatmWJHMmYrUn9lB9vWdfUFo2c7uf0Whu7AWf44ftq87c11Kh
46ydl3nM1lFlq53HscIW7pM5AWFwIxI8sSYuEVFIbtv8to2kf1JT+KAM76uzQKIb0kGPI51/zmaR
2rjeiP8Ke8ANWkLGutCFqtEfXpjxwnOfI/1I4ti0LlH9LgWyumutwF657oQwKTQzTBeio8LGkjuW
JJmw+8w7L7RMSJeZ88EMgBkGzCFufXpQqG6aGBhsvlc2Z9I8+BxmfUt7PLlEgc0cw+Rdrn3ZV/sY
99qpQ+C8QhBMkmtnfVa+uIgoHvc9dAoVjenJbxHnZE2Bsyu4IXMZkXhoe7u8yN6kHuy9bv1mndch
u5cg73ho3BmKGcYOvpwKIStY+pkQcnJCaP67rvdKCx7VJGYnmNVRexpHkEpN62HkqTGXqVq8oXmD
WRfUSh4ckdUAAQD2p4t1OxzUx9zE3JCTEn5HS3SJ3Vi045gHYBCB4ERmh+nBuKUQsHZpVVfnoZis
DTmpCFynaSAfLX+IHMSUHL+ZjDE7QZ4j7lAvx7xRsEPw+fCI4G5Zs9c+2zRxV0E1UbBXLTYSv/po
L4F8TohUx+zks9sVT7gRPVCZ6O7IzH0uSwxDCbo5ucQqDxSdZxFoZmzMIdZcaQLEIgKaoEYcdBCy
aeOzRZnZf2oH+ieOqB4bsuAwXvd3rYMfFG8MRP4aNo4mqhMCwk5+jwT00tegDED8WbeyQnYfW9my
7UTnGb7dpgnEmzkxGqalxNUrobc45ktHrC60HmNlZRFZdAR2py3sSpCfxL/5FioqXCmY1/8Xe2ey
HLdybusngiPRJICMuHEH1bLYi41IaoIQG6HvgUTz9OeDZB+Lpb3J4zu4ozOzvbmNKlS2/7/Wt66M
sLgHZ7tLS5cm2IjAsZUPWW0Eu47ayVJEqbcd5C9CZMYGvGxhbXO7b+6GSpz4NhL4JnCIS5aEyBfA
T1pU4kkpjEMEcA+h9k9TfY/ONbyrojG4lRScT+IwsXGDA422lYvrxQIt7IN1Yas3gso9lLXH5sK3
NHdxiYFbZQ7ZNdXYHkRhQviLm6fWQ0s8EJ6I9dILTpJ+CrEL61Oh+/FEd/ZBJL5/oiZ7X8ki2WvG
14PomufOpRxtFmW/KZcfIYzsAa85JNhY+9/QRr74ur7XNi2k0Q1hlGUCBTufiV1/VnuzL11oVnzO
TGeXlSJjj11/JpjDO0t7Ux00JIvzMQqr07awFjC4q2BLEGtDU5G4WTP+xpoQEfXMyIpGiyQ2N31o
QKjuYgcirtcOt7ZMnuIY7/SMn8G3NDE4NqfLYIHQa3PKDqyN1t5pS29dSp9snLyO9IYKvL/zje6S
wMLt5NOp7Wb6xD6srxNJ7s2urrhWhXRaeGupczN5rbzzisIHXAhCsp8ziN0zq//GNKez3O4ObWLB
byBycZvg/FlZaQuHXMdfhGWfWcXAqmLEsPC/E5063tRhdghs7s8G6TzUG0BFqVksEUHdJeLu5yYY
gMp2M/pRGQSvUQhnB+07NUoAYzRF1+SkMfzCgPzofr7vC+9ZB/l5prlv1kB7yF8ljyEI6odsUDDC
huikSDmp5bV4nkN+ZdTYNCch2u2ChNnZdNRYaTqeJZ4hYbFq2NoBn8fsxhAFrveWIhiClZ1iYbL1
xWiNryWaI+I98SfhQDlQI/S2HhbnX32R/z25fHpy4ajx96K58/jtJereirZ7i9+J7UyHf+/X4UX9
g3MBVzDCdDi3/4Im/tLOcQrxaFlwjrdAcTAAadD82/VqcdABtadoglFy5G7xL9er9w/xswVAk+pn
J/E/ahZKPtf7swtTjGuig4uWZDROMe8vMahvlcv9zl1VbGUoRab2bO6cqzJN0s0QdADaJf61SDZQ
ah1ofDbujY1dTNTCRO/eeandberC6S/mkoCylJs25thnw4kf/RzYqSWB4eSuvFJkZG7SAOZRl55r
6CMYypqH1B3Uqsl864B4hjAuwp67Fawiwk5sLtdMtKDmTpeXP0DQVAAqNOXhPAvWscF8M4ByUZmy
vEOFeHnFOdClvuIXaKIz52qqKd35mupOIqJrg8gcLkww3lNzQKSHD3TfFQWRaGYR7YM68W6cGoz2
/574f3q+P5k3kqH899NmXbaYx2mxv9ObLv/OPzvsvvUP6To0f12Ti76SS9bIrzlj+Ax/qioSipBn
+h7D+V/9dfMf/AueLUzT8xQJgP+eMhLfOa1wRU9e8Sd0kv+D4/7Swv9txkhu+rjNpUTRSoeflv7R
HdzI515kk0p3Q8kUZUzRKhg46Z8aHRZvNrap3NTYsS4bSgdbAOkQdkuHEkmelM9p01ZPv727v+pH
Lv383/uRnimpSNMARQaIaNdfpvhvZaYZq7iT4kzaTqNv3kWtbx8at0VgZlbDdcHmt9duDJPQ4rSD
ljx4KCxPfCniZr77+JO4Jj/Zu4/iKkXbnlfjexavXBwVnlx8ZW1UUxCGTcNdwSdKHEMcMvQpNM8o
abxGDYjrsWnIxfbdydzjUW05tmsISzoQ5zMolGtJxvt6mm37EWcXNvNmzHcz2A8AlRkqtI6UFlAX
6qLzQvyeLs4RrLc3qBZf6F2EW/K9+3MnTfyLAJImRBIE8igvsHLb2IfIQYwx2iBnv/Gisri0ck+e
qZ7rEr46QH6Zcq0fNlbSfZ72wVkm0+Jiqf5gIKGxPXTtfhB4i2MjR1JnOy/oeTPgTek3Poh9Ysho
etXdXKzHFrxE1eJtp/AFAzA7gxvrfM06t95h9h6/p6YT7cboMsv8bl0L+8Uz0ic3ATwV4SvXnbfD
AYCkrYgv8HxmcO2gzWDuib5w3AAQOvKCVWvK80ZwNxRmPW2Htmkv5lrOG3sICNJCCn1fQJda+6po
D20KNLvNTPugpplqzOhMdEkszmdmCjtmKEFAdjreAkLB0jwlL3ntw2eBVSOugn4x4ZhIQValHSzn
KjG9IXwLV0MuMG2UOqW4FEuwkB4GHed7BhYoO5WAMw0zQtHaKJjVA6FJbnnSopvE8Pa1koJEIn6+
KkTjmZMWCd4jf6bef2q39OUs91uJGHmbZvS1VNKJk7BDRKarsjlLROsCVfILzMLZi/KDZKNM6EGq
HA7VNE4s/ISOFQ5umF7ilNQT/QUJeAp6U3Rv0dYGY9YZMOSzbqNnqpml/ZyoYEcyGanVbFtEZhn1
aoBgeecpbPlpVJ9jJq9OjGp6TXJuLtWgHWCxmO9xkop1A93FTKqTcioe0xZPo5WgZKMHMKzaNOlO
glTehmNJ0EdG9oghIJh7fr7OBu/Knqmxwefx64PohNimY3UDVdEasEngwigbcQ0Caxp3vR+gtyO9
7zoMwulkmnt1b0rcaapGpTNXtOBXdQutJoiFeVW66QjQsCtQl0xedWY2rXtdZIU+LzoM5YzkZnC2
lZcCKuutCqdkb7gzlMF2iM5KVpNNbAETKwoIciurn77HQqRfjNrdG3IZgyR6G94FYcKAVaAiusGZ
q3QVXZXaJfGeUgXHcC5AXCkWNhAd0tERNmHqFW2lLwJv6HxCM2sqd54c+TgOQUTQ/vz0akB1J8P0
sZjLg0zyOxFXctPpEDIROSzrqcM0BbaGq7ucBX8aVVS3B3kzJXNHplxZ7Cy00PnKqBsEAKX1PfPg
NbHgpdeNjDLIbbkniMOmz7fGIyu/5dBg3kTk9V+U34s7MoKLCzvIuVHDfKhfjTKYAQ6l9c7A1cAB
ZYK8L6qIQghUtnocLTALyAITX5SHIIgjABrdvEflAKcSAA7ONJXMDxNY3dUwivZ+il24DThgLBNJ
IY0N70fasX1shDm0T2Wh69uIUyeiCp27Z0NTIZ+fK3O4VImGOURdCwans9DgJFEaRCUX+xHK5hpG
DuJJqxnEynfH9KZghLGmMVyv81F2X6O0JQp21lFc7PD7J1jYvSD9OqvB9e9A0WL9HE2/AUvkc+Sr
3ma/HoNVgSEtuIwdJ9mBmaComnSJu7UZmxnrUyUvqoLOf54XnfsVR6B5t8gMrClwrtI4KK59OVD5
aMLEp93rmI+TNW/juiQYoSmaHiaI2ZMV4dmHBLDhZqCTtqJppfdlpUj6qSdCX+ECDtuEnsbaF7Fz
sCsv3qcFznZG+wiXmgRv0jrgU5DY0KOMJrSatGjdEmtkeKEkEaUZx+tQht8wmOPubiZ/Zp0ogvMa
E+499E5K4n3cWyRhY9V+mTx5GzdUFlfzgF6pkA34bk+M1/hy1XkBrKFa1UVkNBTdK/OOwzW2kJg/
Un4mD0PQNutas2AIIOHUYtL+FmXKcCKFym/DKc9u6RhcM9+HQ8T7v+idfioAfIjmAidfuI1bg5BM
1lzybrLsJM57MlySIvwuQdDux4aAGkvP+Y3rLlTM2ib0Ick8/1wl9qEabLH01nR118y1/TQhZcS5
PCqzu41J1l535hTuwnLR0vZ156YsfX4jVnbjVBde5LgPFesQRo1+oSfxite4KEMkK55s72rqmnpT
93Fww3+qcRqiHY+5054PZZV+oTsBq4B0xH6thsb9gscERmvWGdStxrrwyays5qvCpfAYaYfEMVru
2ZbM3OzGQHRn+VV6jwxFhieSCJyrQY/dXT555yRc2DsGoaApgd2RW0ZOdcUks0voodRrY+j7O7y9
6XVIj+pLoemOqtkW+9zN5vPcJGC+JSFlbVhib0BPYwYH8tTEe7oFwl0/ZTNdUXC69pPVlQN1s0Sd
lMSQszhExV3bYHkOa+FeRFharic/05dYdxS8WKffsywr3inzLkQosYPswBrM5Y5ui8NnX01mf1EE
Cdw4PDCPxGWlN33EmbCk+7IN5yaA9+B3t8JKITG4vViwV/jHwc309rTtkx6CYOQhzqfaXT0p+pzn
wVDfiSKpvqOAZxxCl8OQ0/vf08liqzOQG1/DBkcdHDhtvRsBMJxMQ0R4qlkQC5YWlvvFbuoFKZNN
+UMyj2a0drNcnuLKMciPWvzb2ivZ+92OnqzbzswmX0cNIC10lRu7tdtXShLhJu1c4tObdOcYSXAN
Z83fDZVs1yi1gBSLrLqgn2W9RnBvMHMvc9ACzXE+RAWJaa1Dq2YClneSsF2dJQFBnX44iRMID8Sx
14SWTZHOACCp6unnAhHGcN8TpYKnOUN6lIF0vqzMOrc5wQlmWgDDgch3IyJxyLDLbSBGoBiJdkR4
Og84sS5EmVl3DZbvTatj6y7rWwdGOW92VBuVoGW4Deqse421Zilw3YFlxu/Ga3QEbXwfYcptOYlE
RJppw2Wu4fmPNrnfMODHLhj3Lb4pkigLa7z+uS3XZA9QH29r9aOIQnWuILC8Fq0AKwHfzzHv0kTw
bs2hFBozc2NiLfHMJb6splW9nikNjbjRw+m6oQa9qTDoPyqLhDGhw+Ca0KVcraCUKyzgXfVkl3N7
EShTg/CsnfH65//ISYMBmQCMghkUVDaU+WGoniLgkXpT9pKmmJFIvkDpTKxvCgMrqbqV+0LiUfrD
tWkxjlnBv+YACYdUDcMDU5Y5XgvDrZ78dKoe2wH/KZHiyDs3OEP5R66unqZZi2ukSij5x5qHw74H
PtvX4KPahH3oNtcQWZpSz+0WYAOYDiS+xq2P1O9aJU376/WHComxI+tfV5X/bwWt5UEvZTU1cYgd
7v/+n38+eOltvfsvtD3ibvqCqBxLZttn3b9unstf/k//4T85a5/cuRXN4r+/c++bt7eXt98bbMvf
/7pvW9SoFvk5JSB07ubvkdTqH7ZnOzadN1SF/Mm/79vEenCT9vGFWtzzJCXY/y5R2Q7MNhOrqHLJ
Tvypgv/X1/7nfZY39j/V28Jw8F0f6BlFMHp26OeP7rcDpv0CUb5BuvNUngajCzBA1NGJMaoOTFPT
XzreoL/QIjP2Xd8TNaZLefLby/rnh/p7Yfivz7DYVZU0TQeUwXLx/e2OjatnsPOmJhiLlBtg1aK+
9GjonFXQZDYfP+r9HfrXo5AUIKamirj0NI8elRut1IKsvQZ1LM62Gid8UXOF+FXT/dv36iz/R/+u
G/AghTzEVsrhx3LxMhw9KO0Cn5xQvlM5BnLbzyUwEeCe8T4DQXU5eDlIe+7iCfVudMDdWnB+NQ61
108vkoPmhR5D4z5EzrPYm5qqXkNtUHfphGn7ZNCFNNf10NFmCEsThC6+Vy54rqfTdCuMWrkIb23W
3jplGRljS24RVBTxNoXvVIP65ozJUcL1ti15HETcsWSUdCA8ZCvWNMppO/s9uHkzdKuzpugclKJG
npCoPCAs3GK+r5xTLzbgQv2HPw/Zayb1Jc80F0v0cbN35EIYsKaG6ygcX9x6DLEKGekn0hJzGdO/
/zZMRKajyw0fswjD/+i3QUQ4WIiQSRAPW/MEzehwNgWYCTnN+fdK283WNCS1Ut8okxMVmubVwNIM
yYkWUGp2/SZHOr7u/AoOjWY0fTJ2jjreiF7ocrtLsQk5irDU8s9/mw4NHK0sq/h4M3T4TdW6BExU
BjSfum7ENsoS49d6/beD1ToerDyRJQpEo0MhTypxVHUbub7gmZsMkHM6vjfz1E+gmwPBCOnjvoSp
A4u9cHROICNwMMDaun9eII/x1kxiiVpskNGpxYEh3+mUgvQ6azizrBOiCr77wWxF+8pKudqItkW9
JqqKZJmPB85fvDPHpc6PIAyMpbPQNH9/Z/1cUPqeydyORH4PyaHbx05IEGvnXFSWev34YX+OH/oK
HvVTVmBbeuqoEMddBFQMHFhuXHZwEWAXAM2aTVeFEdjnHz/KeV8Q9ZbBsDghfnY3BMbLoy9GcFtq
uL3BPVHHokSaVal4p5nhW5madJFr3w24SCuTevwknfBtlo26HsPJX9gYlQkMIgsFB1XXSPyDGUXp
fatGgsgTL5Io52vbWolOp6gvHUpBG8KBsstCW+Ob0JjziKo0m4Pj5TGgIw5u1yWNcWel6V0iR7Is
mvBT0IppPeQgkKCIFNZ1B9hEXfEP3S+QpuTzKH2qAhSEqtOyADINiK5ltQJlCLyH+EdxCVV7ik64
00XD/uP3Z/3V+1s2UsaFw3Isj/xaqa9qi2gEfisQk8SUW1VOAJ41gv3zoYndFxSXHxHsG/t2sqeX
ue0IydQmUOra8tRVo6bkFRYmh+m4t5vnplTBYwt0BPRL4l57ruZ6KJMhxRWsh+l1nEMSTOvaTynP
//eB4i/2SHOZg+8XLZZEAEsLjcH2KEm/H+Fd1iCqkhkbCpfonIylQp/ZBrl6oWrhKhcRxEhIED7R
z3W3aR2TVrvkDt249XLjIJgK77d20W/7/b3tVqTRkmdJPlyXwkX8+MMe77LLoP39sx6tYGhNIdUu
C2yS2rhBE6q4CyV4+/FTzD+XLXAUMGptZHg0DPyj37alUqSjjEDNLo+m59q14w3VqunSQTJ0j+4k
I5GUpZq9MBvrNWFaY4y/Q/bXH3+OZbq//2X4GLA4WK35KPQU3/8yVYwsIKAjvSavx1tDlx9umpnM
wmocvPNc5mC/GrwM3Gdsj9Bat/nk+X+ufRwDQa8tXRt6N9bR2/bqAMCiw5kGywcghjapz2VZVytn
Kgh5RB7hfrJL/9UDaWdihMRoKZR39N7HudDaFlDjLHj7qCVLl0iPmgi3saUU0Xn5J/vTn8OJZiy7
oW+z5ip6k+9fcMfQARRLasMA0XFTmRr9BRms//Gg5SlysZFii2SKHU2wbFSqwWTCFtIo56Slfrss
ft4nZ92//C6wll30NQvsZRnTv23ug0/VcFJ8F6Xwt0kDMp4BgmPz8ZD8q6d4kGPoiwPSYnC8fwpW
Tq01lnbyKIwZ5CzRo7JDG///8BTiB1nJTUmN4OiNyRDEqD+wJHlVjy5Ldjaxd10/3nz8mGX+vJ9f
9B35VSybxc92raOfX1hjLN0lh25Ih2FX2qO9q/jTPV1098B0mr6qxOnJnSnsT77gUTty2X2h6zCt
Jf5LUDrHWm9msF03AQsZiTH2VnRzedfVRr9DxFVsS3xT6zLt5vXc9ZR8nZc2U9hvgNpSpv5M7768
zKO3QPkbl8Zyh/St441MjlYbEzoRLy+bdNC6pPplO9WJorJw9vELt/7ca7DpAv1xUEmgcD8epC7q
/lE41E7KeFZfme2qBUXTaxp1lYeaCz4mIejxIMSpbFC1kX2TBOe5XaJcNMM++lp1gxdc5fy/3IxO
n5OEDH+cHBqsVPRBmp4GzjTHSxaz3SbFygFW36yIRAZsTPewDbEV0fklpQVm1zpLlLtvRWOfOL4m
xefjL/vne3U4xFnIQRZ5KXKS91NlBOk5TAFwCRivGpSibVKT7fqT2XbzT2bln+umVHit6a25wlPQ
lN4/ipsDGc1mRyhPXok3tIkd7JIw5RqqfpR10X1y9vnzmy1ta+FY3COWxNHlV/5tqVEyz+0ZV8Zq
mmZ/lRjVWKyQqJsrsMXonj5+jUdO5WWq8KWQ1WAjsnyTssL7p+U4oWBzExKaAWteVdBpTju/rU7J
l0GANcN6GTLb+5qjR7npW9UcBATSTWrK9PDxJ/lzuXCB7SL6oZKAaFgd/aC29mPt1AxeT0/VgwX0
eB+PZJCsEIRCUeztAFZ4BkEK+7v85Lj+5ytf1vXFl8IFVjjHdIB0wvCU97zyrkoRPS65dS1m/3Vk
QFr6+GseL/HLxHQEJ1rHWmJajzfFHgMqdT5kcnnSv5gFGc6BZ4X/4RBC9OCSrMbvanMTZa9//6Oa
nksFuCcgMwGMdxnOCYndoFDOtS3LTx7184r2+wLHr2XS1bIYQBSjrGOlRYJVzcpLQTLbnGskTJ4K
9jieKU3paRzRXtuptE90Non4YLi03tcYNowJKP9oyg0NMLwpTgdUcz0ysvp11RT1ed2lCmjlMGrv
C+uO7DeFzKRAuW3EDzpTCxe+mYfyOuxh4e+yMq/i//iH4nu53E6Z/HT8/vhejlOFS27g2mhJMhoN
Q20w1WefPOUITOFZvD4E+UjgBEXFZXl5/1NBni7cHpHjWtLgfMKBDBSZGpSRcPWTw5VOZE5lW+n+
tiNajPVcGywFNN3bR5uIJeLDGyz2aYYudIpksm3JmlhXg1PhbtGlASQiijs0Ls6QkweF8YRAtj7A
4zLYdKZWXjNU6Zo0JfiNHw/0P475fDOJHIhiDQs028vRN1NLNgZWMoIls+TOJGT2eztA83GmGAI+
iYrbcpTWzVjl8V0Q6frcBeR89fFn+HOyMd2YZj8ZCC6T+/3L7fPMw1qF4n8IQP/HQVCxeszhJ/vD
XzyFQ+FywnHQWdnHK1dIXFcylEWHny7CgWhZ8qAB2m0//i5/rNQUWBEQWZwNbQ5tShy9Txp8HOBN
lNscKYaHGm/0D0Ju6YTWgX8HUS3dNFZLUKCKVfQMVjba0HQkMEoRZlh9MmzN5ST6ftYveyF7Bj4S
fHVL3fz3TQqLhsLpLcGzWjdEvCNRXulwzZly+uxJx7dFDF0sy6wrHO0pc9lHGxSkPZ2HRka1SpWy
P5/BBCNrLCTVxrbBm7UeIpQJ6wbM/LSF3OkmGxfaqXWNBNy6+/g3+OOX5pyBP3ERcy0uxmN6iCAb
C6hGm+EZC+Jzl72faIFW7z5+irUMy3cvlwewR3hgNASb4vHNFCyYKj1Qlms/JZWo8i21pIc2rzK3
MEhakbooxoIwogZYHfm27kX9k9cEvdlJkQmMxs4dNY3I0Sz3kwBtAGXPmM+iQi04G6/d0zCVt447
0eqFGPXJdFjG4R+fnq49ABR8RAh83w+NuLQgSAjkahJ8IgXsiD56AMK1le1n5cM/hyE1NmquXDI4
wkD9OBocYxsFweRZxJ6DGh7WgaQtArJgUISJhHH/o6VBP0JgXISyRIxYZ/RITKpqHPYA9yEK+Iqs
2MHoXRn9J2cKRH7HL8LGSkWhg9BPDo1M2fcvosec04VExfKTJS1dmWAmt6FQ2WzuxoyY5C0XAbD7
NMLBUrLmPyVdQRp1mnrGUx5P4r7rS+vBKdzkFhBtsx1VQTZoT7d4o4x+eDAFmFkeH9wF0gHVaTcT
HIMsstHyUJ4G4OXYxh3ecSO8Lluw9wjTDIJIaiyn/qkcRnkBycX+lsam8SPHmVCvtSX7bIt0LPja
TeUIXb2CGNGanXrhEOwTLaed0d5GPl3tRYJMC9SnE++sIo49dDJUnjxzZvdPg4VSu5qs0uRAR0Hr
LbZq8iCTzglobOJkXw21pJtux2P3OJC3Pe8KLyq+1bJFiSyQ9A0ruvUUsC23IUQQKZ98qT2FMm3y
STpHpOY27q6Qk6C4X2Ir2XSlP5I2ItkUz0ctspjGLDImGcHzp8QWFV8dmhJQMUNX6FMVLo4BDamZ
RjBsumpv6chPyAFXAPxGnWKRzC2u/ZuAUvJ9W5Cps49xRt/0aM/ugz4kYXOm57YQVibOBWXQp5fp
GHdfbVb/aqP9Nn2rYDR/86MpOS+DNgL2L3o/2oDwKF4E+OWtlcOzO5Byi4WH/rfbbtBVNGfKLhQZ
D2VpvNUo7kb84sX81UiMjDQIcMzWoZUWDY20yOiL00/3412ny9lYsc97z6WcR4zxgfoivX4YIKWb
lqbg2/ffO5Pxg3slmcO13ZFclcuigkiQzDBc0ryFrNmL7pK6UPEYDW7yUFdliqdjaohtqXr6cDug
SnTGkakQyVPYVInPCEAl8dZDHHZRNrka4albLoALBYwahSr8Opwtrb+dC1Q5WwHmobnsezufNlma
IYg3pgDjKnLUsV5wKmTkEr/AVwUtqMwtkZeR2JS2IvaNdEDvrZyloRcJG4CZskgbiCdu77rrwKGe
fpUVQ+KxQbQmggSfPA4g3GDZV7Ju0m49UfDfwKMzubEOE6xKyw84MOHgJeHJKkr7ElVQs7y8Yt6S
ogdvP5Fihrc6xVhinYJEIYN4JlRvOVkauzEPursK5hdNmDwhALOpCLUc5pmE6iBryLTzxjra9a4X
XAwBF5/zYE6ie9KyouZrr8VkrKVNnO5WpU7frus8RT9qE/tB+JxXJXQ5JdfodZSaFC1A86nmjLJ1
dR/H9IPWJooM5uRskVMFdxHIyRRPbyO657O0aq1s7xWDvkuBbIIHqzhG83Hy4qkjyDkEN+q15+hz
OP+ZOjcOABC9pyyM+sex8u1xtRyeBM2JpGNimySzrLxZpXe9mFwHsoHbEcDR+cW5HioV7eH00BaA
wT2ik3UgVa67VkB0ANY7PpVIgKeVV+npGomtqDA0Nr1zWlWZJU6tJSr0TMBrp4+a9PauHH0bS4JO
ixu0lkEJM90Y3Q0zWCFqKRTREL7wyeENGvTym5q4z31npMh48jGrCPpxRwKvcIHqhgCsqLyYspGG
xzgkauIS3efmJk4CsVdmaHqAb6phWvv+FL2OYT2H28IP2p2BHuvUhd56btnU/dYTbrZn7i3EiARU
WK8Bh1dqQxOH820Ku+MljKAdrO3KMKABIbaSLJ3LApuQE2qEMkK0N+oEtVdojhPNywJ/E8b0iFSc
CDvgqsOVUZ0IQVBn11lOtJFFTsfGCwBHrVnCh3Rlq44QKg0mjT4xEWPkjkZczDYOgYhgWVXjLgt/
bYNdrPr2laSVsMTCOtg47nIXqfBYQ7fc1rYsbry5nt4yAhmyndd19qPTTVG97kObzWNoYwVUYrRU
vk3dFBhB2cx6Q9B9CdZVewW2lznW+N7Jj5yvC7+JnnuP5Itzqdj0TjpftMguu4GWDTIljmsJl91g
k/Si3KRC+90q6uP5BxkEw+1oGVwSLWSICyeUhhPcxk1o+Hud9PXtLBIJo9i8oKAkSfHWZ15D9Gmd
C+ZpvEXH+AwN5jmXxr4Iaf4kyN9ypjui6XFbYTBAsH5XxN712BV3vmbM0HIk6/wqrqunzEkPXP5g
jqZvIk52HHQPUos1ZZKrEoJV4Ao6kSrb+Ga+AWK78ZEarsie2qPnvk3q/AGM7dqp2rPJDJLbMokv
yR8+k272DEBqRZDCxWw+lf1dGubQfl9MjNA5oW0kbtK1indZF23j3N6xs3o7EgVAJjnwQ/vWbQDO
NmSHdHwNqBSB/S2M2LmKigI06cxXZN5iMY7MqL8JCg+3J4ex8YSWwRkFUf7WrleLTQNbaCtyZNEe
osC63sdee9eDDxEhE6PPy4sAv6AkWThWnvfFGbMDqbMz3zC/7ZrmgfPGXWuklAm7aPgGOqo5EZO3
L6f5mxstmdTqIrTkGb//jW3l95LEGRnraZV21o1fhV9gpBxkeu+HF7ZcfFTc1FY5O90Zo6xDKf4j
rcNTAlXuAjgMdBe7e7MKL5zIwhA1DkiFgQW1o+3TbBxu89bcD9owV5XjHRph3wekXptNscZZITeZ
rvbFYO0CekWrMit2dF0eR8O6NiNKaBFNFlGKWwsDM0K5Yl35kjI0KBC+JgL72dp3ZXRrR4R1oHcD
H4S2M4/mbU0yIR/j2s3lozaHB6N+tGH3h0byknTZaxsMOUSLglk+nodJulWEePkqvwqI9FtnhnlI
QtP+5sf88PBH1vZCTzOjYhMG0xley3U0E7BtCQyLJrjzbH6N7W8DbfdBEskdYt5lPq3Qsm1mF6F/
L+ubAeO+pi7lliFznUBiv3x1zPRkGvWlV4SQuGuiWUPkwVXXPFlGW27KOL3O4uakxArgJaFYi7l/
ZuJflVhXDyjzy21PtAnHjfGmb4Z6RcTfS9qnsGVjA1o77t1mocF6hDyWxcXQVQJ/ReDt2Jj9h4ih
4xzEIC9sFIA+UGpYMjapI815qukZo8CtpVPC0OniVWYbl26CeTlwbTqi8XgScI7ZR236ChceB27e
vCVWTnCL+eQ10Qij57vWhDSimK9Qpw/hyGVTdo4I0CSXwTkEpvGrW9jGNwvBx2tuQdJYW6Y3kWLL
GSTEBY9tlHSzUKFiryz8DtyUOUNywFKbrp3qG6LkgJoTlmOVxPFNgN2jFgX62m3KllSvFio9fOtu
fkzm3ERnH01xgR6U4N11A6D50gN7a24n1HwPGVkl5qYFhs3Hg0b6BvTO9Td2UkKJVk0p9l0CuH5N
ZLK5cVozvgqUjPECMiuiVYSExlv3/iIrUqwGzyPt6WchytpZddAVna2fa1AEqFsajpso30ewAhC/
1oNl1/jrOWSdcncMpq2YGwKAqd4OrJF+ivKXb21+J/+l+FJb0XjjuINOALxF1O+7ImkIY8nSgFS5
Fm33pm58/zXqk+hb52h8vKNd1l88zeTa1FmKOLLx04HlqzMkXnkbo72moHPaFWPdMnrmIttgG+LY
mEYdvKGYTI6S83FaLr5egGgrp6nrfD2yudz4Sbma2QcjaNWq3c6kapmrIrWNatPXrkbNM2BWWZvA
yUAkjWbzgoFo5E9y371REmUmHkzX7fA7lSyWFRrpjBIyQPVdNFAHW+UIin6gu7dzplpDkHZYg4tG
maO8fmMPeLTZRgZOt4MFe4k1N0v0We3NSLwmU9s3doaA47JmgQUYxhnN29JdCs9QY8bmxhZDi5bV
6OWPpKj5+cq6Dx8cTTUDUjuAWFMZZoWau2u+Gp2pz8upJWgJKRMoAhn0NV97bgVOfUJPLzAmsLW7
JKI0qzT05mhdJjg3CD8ZwnpdeXXO2FFVez3Ti6y3MYk891mCxmlD3zL46tVt8SyNJa3VwDP23Qoi
7KJGL6orh+r2BSBEMz/kiOQ5lnHvJ0emXvpzUdGrZMdhU4enZZ0rvPJ9qHpGaI3EAJiSOMdc2Pkn
VHzSBlK0im/SwczPDGI5H7y00pdUAfjyk9Hxlmkn4mWinY7jui2Fn6HbINxxXc90mGRZgJ7u08D6
xuJNBHtgzuzsfq85voWY40glSrFurOqgCg9JruNHcjptTcx67GmAsC7yuJGQ1WfhhOW1aMDukMBB
4hApjfnXIc3gyiXZ0qRFPgMPKAuYjeS8FP5jotDerAi6yIt1VlTDobXNbDkhifwshliHq6iHfwu9
MIiXrCbIrUMw0X79L8rOq0dSpNuivwiJwPOaQGZledPd1dUvqC3eBB5+/V3Uy50iU5X6NKPRSGMg
IQhzzt5rJ1afPkDrcIkwJ30PG/7SDPdA97Hlj/C8f3HOSJCn6AsUCULIqzvAUbHE3ajEv9BH69+R
8yPKUaWjEcKGX5AyN3mc7CFapdrZPO3ukWjG8ufi5vTsBrhMPysLCBW6hV547qDYRJWz8f6tsHF+
SkQB5L+0C+EcihaeHeclyGheA/+w98NUi3miI0cx0nF6AdfBUHN9T8xO02EBGEQLAHkwzauoRpL4
SDeSiEx7XHqwVYba+U6huy9WNJaP/G+Ht1xUHOUzFEYvEJViDtocJLOd08run5Bl+CyrtH3rGovQ
whmkH3A0igYcgmrytXYUZtzhLh07ckkbMMt7iHRkhTdYXeCWhxktA9dNKHvMczvX/pgYq3dfW7o0
IHYleRXkH72GrrYwa9gT/2yus4Z2lFU8NAp0Sb5+zII7pY5qCSrSHuC3FEsz7/SuGG+TRomzYICi
QKZJx5Hd06OJ72VgG3B0Ig41HCXqEpmTXNQ/o63CBRtMtXmtaqPqKDnmJP5YVh9fL1lYGmQ9jEjO
bTBIzS5Spkn4mUZQ1eqXTNuC+kkzpIQVoc29UTml0n8xnTtgbUnPhyv638k0QBID0G/mIDvYObaq
QsZr3is9uWzMpED7de39386aZ5olHAGcciToNc2m/hs7WrK2hBGyy4oWXKTYIMz4cYbO/CVSrfZr
RWojC1hU4GGjYsGYkCATG8/FaJn7nTLbhDARF64Tfze5R8YcxGqrmGpz14wZzqDKJPz9YFaOei06
1EL+1NoE4IF9If1pXNzoMbZngoy0dFbo8HSw7kmFMDmLtG41OJCzlO4G9YJuBDl5HtKv8bHeqWDz
CSaEN/cmS6vEOEFW3s+Z+UzbD3WzMk6a5a82D/Uv4FfkNiyThKgzWkBJ9DEKn+Y4cbVDPjfdi8JO
Qnp5mzDEwsaqcz81bGw3HKLXCpeupn9F3gsGQyyT2R9bqk87HfnQr5yJC5FXXs1rXoJ0E7+N+jUa
o+u7g54PBMLCSOvbwLH6ZQ6svqipryoWwMUqLNMnygGGej2zdDV8ytHSHqSdLX7WGtFDJ6iGBY4a
srmJowGSJJlEObnHkvULS0EUPeIdYzBYLSVIEhATCHdEG5Ji2SvLUu3iRuTfMdeZf4TKIsP61Gvs
mfWaFVyhij9pS7IcjMWqfqTkJ+qBPQ2FN0M5lld9MWe/KdJbd/qUdbh7IaLSEhpqi0JjM/50xkze
DZFLkalQnfe2vqEU/6NChiUG6ai51mMNyvXvgOb/tK01jA5VmCarU7JMb6ZinO44HF+QOJwpwLsI
OwRKUa5Bb+djSVUMLs1gYtM8jp5J0JA/t8uKKr7QihanTU0LETMacA2DrEP/YVO6NZjxOzQUZBNj
FP0Tp8K9SavS5SgiFdPwozkbFdQTU6MRWZepfxp8zO0txFQYkTrlj9gzowjkVaHUzqsl0nLiJI9d
hQKPzREcS2SoME/NglNcanAkDaFw/rYTon3pPJdGHVSO0VpHymsqeTKEgLzpca4Qr5FkRMphIeRY
RHWYGBA7qZvJs8PO4RpuqhJtktVQpzM5dXdxZ0sjGLLRfhH90sUeXWGr4BZLTb3hha4Tos5sBOlU
ZU8K9iL61veu9o/gNg5waWy8tolMBlKG0/ZfWy7tr4KL9Fd0YabJL2G5Sq9oCusv6n8BrVR3JmI4
mHTd16HpKprppHHYZFVXpuZPZU+WqYmD6K3TSvnGats9ZqyGs2+bRv4a90RVeYR/1yhM2GJq+6ql
i3i76PjYqBEYSF9FTvHKD0uzc708N/LvTZKhXgClbQNlXJjir0ZOMwqK77hXvGQZ4N/UjvvHsJvq
OZoRQQTAHkmGT5GJ7QDZlGJPDisbcA1HGfHT00Dmbcjshc2bUitUolq+qsIYv2pGNSgUHlNqXHKw
hPRtSucD/kqT6buZlJUmpLS4+RHtC5IVyyQM5nKZyLNgNgBq1sflC2AzGLAxm+Jbfl36L4G8Pe+6
uRiUoO0NaMh9scbVQQTYwRyNv6TkqBOMOjrRDXmv7S6rG8p3wJo44HeuBKgEZCf/JVp78ZLOHC40
vcQ62D82dAxsKyZzJN8DH/emi1plY+qkOmhlBT8XCdyuGb46yEbCQBvKBZdEpuNWJTpgah/F0ifw
nkxauzvQU8iG7Awye5DXg7zXFopmuwap+YM2O9aXoU1bhU0A9IgdZcjoG+4oa7zQh35vyn24fXR0
qzDf0gw8HY69bVV2FQ65Mu+8wp44e0TOyOPv7Kx5MWhmvGFSHh4aZ2qfMdBO95xDp6/1ZOnjAQIj
IAANsQpuOAU5GcVidcSq79T1Ychr9Z8cluYuXMIc6BYxEdGe7NziR9gMI2f7XEvmnauYxEpD57C/
MqMNnDzrsL5XI7Ifd0ND5m4Si+6VikWU7Nhs5rDgoG3dLVlDiFcykYji0RDJ39KWRsnRnFT4dmEp
h19FrS+/82oiWUfwHdHWGNzya04Ekc9SxHbx857kmYmXVj7qYHQK6PW35gYOMKUiZpRfhuLKv22Z
u7/imrSYz69y2uNm66GjVwFcyApCYMjH+b0QchSMmopUbArJezHzAU2p0/8zwQbnx0S6tAXWA4K7
J3eRydKhmtgHhgiVmxpqzyURyInnBP3H+nuhmSLSWJe1jzdEjGvcUPSvPfIo6rsZ+R1ngtZ4LSd6
Elqci5s6dfUHvaSfSNO5DJS8+KL1ExVj6iTX0nBNf25bin4Gx+vPn9ZJf/H93rgtzDfAdLf9xams
nLKgMOLNZgJZgSiivVmFz6WTTsHnVxJbcdb6GNYeJmJeJDGIxj4+BiRvqdaEUc1GcuxyOHeN/c/F
HOmZRZWiBhwq31yP+oRzdnuLgYSpMYveFuGou6ilub8b7E69baPVvjtl5bXTqXQ+YHSRWa2FXy/c
7pkZC/Il+xFEXYzVrVRiQnGUs1AQIW3ExVWSSoQuttvuISpoxz6Jmz2LaeJDD1GvLW4+4FjZXydg
YNwicgmCULpnmhXEoVe6ekfQtgYTtjBiutlQY/NJyAsDf923fJijeL54AxCtqugZT3A1NX7/sQNW
hoiqsvdr0rQXuRVvVrN+V72aXHqfpwoDFIZ8X6SgcH6nSfDxffaqQoFPQOaxzBDjNhv2oDIMGSAS
ao6o7oiL7uHHjLZWe5TPVwfu0ByYOIv/UQTPwKJFzsQMeBRRxXYMq2IuiDzjKqbou79KCjBiccZy
b1F3PxZTaV2Qq535ZpCJI/KjAMyvN1Zdy392qVOomnEzU1Mhh6V8sIy2/F5Yg307Ase5sFc9dylE
1swbcKd5qRsdhKPE1BpHmlW0tioD0q/aeVnI5pAwZNe9oBk5nZ8pcpk8SMvBdMRL/fi7DLOfwHfx
gRJYBuGrKQyfJN/4wlXO/CTmQhhrjFbcp1u7llInCRVBgjeEvZgA8yflPiHm4jYUvfXt82/49IsA
0UJZCQ0Jpln8Mx9/kBzCRgCkKLx6zIarmMzHoyKKmrhGmvyZXqf+/369dWbDYop19+R6aUhcfE9h
xevD2TyMfURqIxKDADqF85AsmOsuzN6nc9RK4GVXwrKCWmar9R86MdqiZUXN8S1wtNbCl1Rz5J3d
CPuQtRm16j7qXmbhLDQjyiy/oE8584CRl7joW2iWCnRlHx9wHZaESZGY7RUJOGl9JLK01GRzHekq
DQqdje7nD/hElL9GgHGWwufHQgK1eHPBMarU2DGY1ISvPC9X5vd8XxzCq+Vffk2QNVzyC9c784BX
nwsLFtIcJJybT6JKy6HXekDb/o/j89/n4/GwC7yrcec/jbsLn/r7ufPj/M1v+/9rbf3JM6naobpe
62b/Zc+FDofDv5ebpwuXOf3IP15lsxGnhVWocE5qQFqvpJ7uKMddeGgnvrv3l8S0qKLfQoO93SxX
oxq1nFVqTwbt1+lWevPjcGXe5PvJQ2zhQRo8oMU40gaP/OVR2btvn7+10xlmlYuSnIUsHTutvtms
U7hocDPXSIIp0+2ID3SOLgCPPfgd539+mlwKaitkKHxDurUZH3XY60oj4QnNUoteAaGpLH/u/6rm
Z1pWWeTIPbCwmGGW//iZabKggwkygcNTkn+RUWk+g92i25eBCPv82Z0qblevC7zt93Q4tLfr+PnP
4rZYI/wyUyYe54b+ekJL4jUDxX6JQCOnMaNGP/JCgRyE3WGfllrcA7OqrbvPb+PcKyTeGiIgyWds
arZ3USvMsrxIytGiC2jFjUcjLb+5TaxeWMxPvwfWcnxsOHoxvrAoffy9OKPSyko498OvHY+ob+EX
TZeFzKeb3/cgb6gD2M+Rg28ugwwGdq9NVnG2kq68dtCqpxVmqPlKL4vf+qQVgdbPzbeqyyJoTFmh
vsH/d16Koo5f4sjQbumILKhGTbtFy5Ov0g2TzlO3q8MRdlklu0snqTOPhmIkhwJs8tgct4+mTWkw
odRZC2Xg/8RqpAReIy+8gHXK/jjtwWPg4QgA70gMtq+6V4HtzTReaGSTHhZapf0U60MbcA5PvzYa
dHjEAFN7YYCd+22WRimJwW6vtpWPr92RtuLmOkVAM+5NKG927c92WFz4bee+Jg1LA04K5ggm9804
TgRKMjp9mZeSw0MQ1pSlxKQaMqVYUVgkmc1aHZPWAO8G+1S1IEJ20ny4cetZbS982me+KU0nNY0C
jKsDxd38ZLiwrXgXO7N1BAikUWZFxDkfHI3o6c8/3zNPV8OEwxtlCuaPzWiXk5a4RRJj/SU3OkA5
qAUWxL8LP+jMQsMrXK0VcDX5XdtKLgibArEokrFilo3fKlb2c6Yc1uwKdEtHqv0J2Oy8DiYlnLxS
Jo0/YA/Ch1FXHl1I+yZ12umuQ53u1ei0kp1oI/UW0zzKy8at/a5oumv6ALUvlYpI34FuzOcP6sw7
4XTJ4kHJkE3G1t+oo1cFEiVIq2lte09Kmdwhsrqhcfi/a+CRnANyRbxDgo3gQ/s44jHtDialXCZ2
fWGPvwxovDAt1w8KR8WndDCio7bEzVPWLNYRxT4tS9K07z//vadWFe4CbsKKDEb7br+DTv+zvNTW
hHjHobQ8dRnMpxl17p1ZzURXt+RT+QohXc0U60jcMpBiAPyemIOMP4QQEUjCEOAv0vXbqsAMXOXG
sVlwgwpULPIQwmmPiC8spwEHEV1qEG9JMKirVLCQ6bdpJlD9859zZu56txNgtsV8A7fj4zMNheRQ
Suw69Vx9/kbLxHnhvAgFmfpJINTR/QoaIb7wDM+MGRyxKm5C4hr5c3OqySvyBBwwoB5YDiQgvUhv
216iyXNi9cL+HifR6exsUU+g4vkuw98W0+hiZzE5iwqYOaQ6O1MMyriLY0rVA2jo3FOHiuZ8ixUR
zEKRZV+SbHEDyKnyqYxbF62B7s9ur9w2/ZpUWCSFGvqlWNIvi4XzhL5ZjkC0XwXCgUzHvD1gBBYG
sWqVbl5HAGN+alklftbWov+qqGMVgdLN2v2AYF6hGWBamI9Dmpd4vtoC6oeoAIDGpEvAgiwIRjDq
Srd2tq4pj10swGeK3s3vcbha35WstG+qrDYRYUM0uyfkiqrh4Ehxj9I86nxj0JTYsztZ/+3B9lW7
qdAqtNrQ8huUwkqd7+o+tb70nSleh2iqv+sUWuXqlK3nZ4VggHCvMe/3vl1I5boba7qbzGTptevG
IOwMesfPuRpZxg4PP3S4Jh6bYUfZRDEhhYMYAaPXaYD+zQjNStxVxHYstHNlNMu7mJM0QJ92qUnF
nJ2Wr8kZwX4rscpdr8dNh7Kurtj7AuJmHLgFIiwPZz8qQMstqfmZWpSCvUdAHgIMsZMHJzLNaAfd
Ecan247zPdzyDEKgMqBzzzNLJjsi0dNvDdEVs09/u/lpVQU8DQIdsjSwc4xiOysv+b+6BHRpPhu8
5hbtFWFO+dKA4CvCsqvxinWkoZH8RtOC0VUjpDbqYfKcqVuTWZoIjSI6+aXyBW6Z69Etwtmva2f4
Cp0F3ZZCwUT645TWx9wMyVYtgCFfhwUtZmIbjfYP7Z9lIWURRN/K0osBLiZWFWAM6O9y6c7aYc1L
Qk03qeirUbc6f2OaaLxbftqtXataHRg5OZ5+OWWtiQZyAI1IXwqG5jQqFaoI0HZGMKuZ84cq0ZRd
N9pM9JiZo+gx+3pWfGTpkxk4yri81VPUE5MIVDGBLKqTqGqU7K/JKU9Q42pErCA40RyKn6PpRg9q
NxMjHxuhXuJfBNvk1RoN0aBSYfIyo1BXkBUx6LtlXB81uOyhOyhJ1BWByLSp3i+4HmXQ162UVyG2
MgChFJBTj4Y18V6FNRo1/R5wslcLHQY6ca2ACDo4MTp4BmJBdRZu780yKAYUejWbf4DQC4drU6u7
3lMyIlaD/r12T6hYXe8W3Y2xNsOrp3/Y5K7pyTjKlsM8TI2Fb1NU9b3TI6c/uEi006usCAH7InS2
NZ8kObs8LvWAUjji852DtHHGl8iuIuOKVcqwd0mTjLcV8vzXgQXrZ0xxvwkyFkk0XYUrVR9taS0C
JbJ6gMt9BmormbQIH0YS/Uk6tSTvNuPMYoN1JkUTCu+qPuwZLKlFBy9wBqNHD96E4S9jnrtvrZ1p
DuqX0f4r2aDRuRnajJhOZK63o0gq9W1wqN3vhEptGHNC6L6hiQwRBw3po4lW56vChv45LkbKE+qY
maswtSw9xckXNBtmJ67Tvmj0IFOt6M+Mvf4rEovq2+eL05liiU2pHQsv6ioVNtJmw4dMipJeSyLw
MDSpSrJiQpJa2wtRIZcxQ2PHI4wfR/rkb0qsW9fKgMP54BqRDGqsJuz7oyW5sHi9L/Aft/tUb7A6
rnntnHTMzTakip2+mYBcIQdpja8zjRFUIqZq3lhEKDL3FIbxe+xzwkBy9FxEB0Uid4nqGdGh9Kpe
/DRjdf5OlLo+e/Mclz8/f2hndq645enY07vnVLitXZi4iM1ioXaAS8IBCx5r94WiZn8+v8rpEo4p
b305BNqwH9+eeZI5QkU4cRXFJk5K3kbQq2S6//wiZxphH6+yfdR0UMdEcJVi9+t5d3zzgqenC5e4
9EM2e5GmtkkfWy+R7cA3+3/R3wV/kZHuXrJ94mO/urDh0k/fz8fftO7I/rN/tOCYzkvHBcFOBYvf
+ST63ulHUDS+7pd7eUeI7kF5zq6mq3gPoGrvHqp9Hoig2psBzqhdeTdfOQHimwsD+9yNOQaVmhWm
yFe32QqKTu+oy7PFqfEtBrYcmIV195Ih8MzzRjCFo44h6hrm9utJSfzOY/BKlBHy5mh2prq3CM16
bOuq8j9/t2tRafOhagLZIwdsalt0lz8+6cwsOXmBxUG4XCHtihp0HvVgVb/GcLGui2HCzANjAnax
0kQgmNNIufCyzyhobBrurkGDU0VBsrXK0mufgbaizycaPS1vkbOspP12NaLlOBpJW7ed4U/ohDaw
8Lnt/phT6ORBWStm53WpPvzEAtg8DkO7rCpyjVy1ie0HVnGxLIdcy/QC77GJ/c2WUpEHxY2zo+WE
jlxZ6phTZC+JO//8uZ7QvOit0LByMJuumQ40hT8+2HIh3hfXJX7TLMPNmnWZDsi4Hf40czM+squu
Q4/kNxd4tz7Xv8GV1wnYwdp4UeLJ6tCK6cTFjK6jHE2R9c+xRfV950hggV6J1cIILtzwOnQ3IwH/
qWZRc6d57bjr0P/PN0eVUfZgrukyrF1XWH/Li6MDYJd2mb20Q08oAOWj30u2JD9iSgr7ORu04tJs
duYuOLvS0IGrTUlqSxzqa3g8cKELSimjq9zYPRUvj0gKNpW5zt7Ly9x8/jGRlmftknqZxqCgWPWz
Xcrs14UHclrM4zgEOcbgFEZjf8tMHHJofxlaLs9suvQOt16108Cn3kSaMV2nQNSPwpGkDZTJ/Nil
8fSVEYHJR2TKg12GoT8SzhLQtJqvOEllJOWE1gFZjHHX0eC7MNzWGXjz8iiFMzHhoaAisyUoCAWh
3QiYjDBEHUZ5qXRHlCwYN+cl/2Jo+aWKxjoYNtejWU4rSrCI0jrfLDpDj3OSAPncg55c3KP9ra9k
N09XF17BmdHA4dchCRhqAh0h7eOYXGRUuGmU5KSk5hR3wqld8zYiU0ECOynkjRl8DwSaWx2WtHxN
dicbOeneokW1Lsz8p0/YWZVBVPc463M3m++ZOOdpphmIe7V3+++JqBzCWLv5m7mY+jV6z+Trhd9+
ughwAqbV/a5KQE+xmZll2FR6U1JLtgdX+Zu3kByYqcWTTDlbU1Q27oiSkRgNjMHvUjM9ho5N1GWO
xXSnzErxuIh8vgJ3REllCe0LlVXtVBcAS4kDv6sZ7PO0bc/a7UtEbDpVubJx2nDPyRtdXJcp6r/U
GQltLhrX+m3pxFdwru2aRxNzxj8rKxoy1zlVWbvWsaJ7tFVjgyRRh1eyoIll4q9WmxldEvkzypvo
yVhm+1czWupExg10hwurz5naLYpuJi5eK/UWJuqPQ2xOG1eLYoqYBLygdCWeRRnu5iqa4KEzu/9L
ZqV9bvsx+tZQt0VL3yjaHTmf1XThTs68b41bcdc9PH35bZmz1dQ2Jdmc2v/kmlfktFv4uTrjhjbF
JTnQmcXJoY1FuQfRwbrkbr4rEoBnfCxAG9sltfbq5HTX5WLlL6adJS8CzAzhOIj0DywH/S5zRPuQ
62Z00wqrvrLLZjiiLijvM7cDnU8WxVFR0uVKcO7KLlROT+dgZ5UJQ2FlUWCC2+y3uhjhaQcU05v1
UX3Tp7bDkqh2N1UKWstulRh/7lAfXagylxjCZz54tkTsfhxdAyuyXQ97NdSbRa+QFdjNMDORQ8fZ
ZwiGIoSBlf0QY3NAV05mCqpKW7q/hnQYv7rq0KrBgCbbwRNXtrdK6/QEmrg28NR8mJHUWlEj9Avz
/+l8DB6SI9caYcXGdDsf2+2wEDTLRKlnTn5LASPyLUH87Odz0rm3QQWU6c80xao/+vituJLTeT/g
bnIIwHjJChsHLx23PxM7lseulcD21bAla5RN5QU+zxl+B6sa3VEwJ+C9WXw+XttCNp8rpFh6oQu7
zYQDdNNa6eB1uLn+IUZKgV5UxDZhap4fchf5zC4NdfkVI4R1SIo2fJLZ0lwqDZ+7LROkOfs7wnPR
u2y+pEhzG7qYFdik2sFwOKoj6AujDClDZK6O7k9LfxmNiXeoWMO2m1J86TM1mwJgTfYxlEWNqS9q
L0nsz0wmhKUDNaTZiRBXXQf3fzZzyoQcK4ux+yxpv7wU1F4CaoTmMXOMS+qJM5fiLATpchU/uuJ9
rvnPpYgh0wGqhGTFurAsGsgPvpYk2V01Wpd2He/c0Y/bDowD5MMyVb+3/TdPOw77NpSx0ZGUnBvz
A25DkkzouabHWET1PabyHiJmXOP/UqqO3k5jhfhQW1d/zdKG2kxVLPEXifyYhF61jx91p4pQzdv8
Q9+wlQETYbrIa9tO59cFYgI1FPY5JvaeQrXvnaHTrX1HC+oHEjjxCqylfc1xeX4TivitubX6rROD
+oP8uGvaoPl+GWQ2BIs7JDBQykWFIykNFpYul9GhSu1W3YdJpz+1bqsSIkWE7rDrJB8ANs4EBxM2
JmgtSo6S1lPqgfbloBTxsJtqN/xLEGOoHLLcncSeWFmCqde+q06icOHi+lSjYaKSX2aLN+RaR6kX
ydy3JGw0iT8qmn6NFo9vl44TsallMiyv5jxBUxAFVi/+80RhMe4sibpp1Kd/ucaEcjAQ/8wYVK38
ix6RRnZhGlsnkM37ReGpkZVAw5YW0mYxxjWPzcugEsrzDI8UsQzfaNxxX2emdgX/JMIaObUXZrUz
khzyzRFTMrfwqYAA+/ixZOPUL23DXsqdceWZyPpvTdz2j0uqki9bT7bltxhCMVcow9VIY8un49sf
cgKDnxrVXfaYAYxjhNeLw5wqSTiiXHdh+3mmzPcuqLdhXNtESWwplroZFkpPDd2zsfQHtkogLnXI
NChhBv9IInu4R0jvYCOh46CzJ32o2ATe5oM1HUQcYiP8fCl4h2ltXhWQWxIlgKahq9i+qqweVS2J
V0+HmVbCp4Y2lL7Dt/e3H2vcUFIaZhfEk6o/z1h8vsxOlWiBI0pBExC/w89MVtB28PsnFv6YBO6K
W1fpF+Lu5mXXk6fA3nYQ7Z0uBigtYd0QriNMAB04qDl60uDUR9M3SFNyiZMBZOjhap0Tz0lc/U+y
jLhElyxLH5rZCn+3XdkTxupa84NhaPK6TOKYwPlQV/52HbrsC5uHM+OYfhqqR44ssL+2XVjcKRGw
GNl6xqL0vqz07g9FWOE3RRQSJiMG+ljxJV3iyURsUwRGdMK+jjfCEfrjMA7bBPkyEBOvyZXiGNpp
e43Jj/1LbV/aq55uILkAvcK1QckZkGl/cy1d0khhcvGcEghVEE6K/EOrQnxJwjj9oRg9O0gzAhIP
qG18wQJF7gS1VvMu1hbxp9HEP6shi7mY9eWLKe35b2y13RMtgeX183F6WommvMvGiLrGur1Hwvjx
Ttn2d3Zby9rTFfRQhyXq5Oj14zyae0PIObkTKQg1vxZ1CQ6hWcIRWsI00thk30adD5wj4XXU9Odd
nyZ99VAMtX7pMHWy17Q533HAVYkCgIWmbm6yZAzy9nQc07OR/ZyoUP2bzQKzlVto4attkifl2ZM1
/47qNP02LCq0JHzg7HFAGDlk/wg8f15u5yTLV2IsoqM61Eilxx5c4hEWJXt39/1U1iEbP/D7AJ9E
Ro0FDDxNNvhAlJw60IyclpGjIO48uMQhGRem99NaNaRl3Bp42h3eBFKZjy/DsLvSHjMURu1AGtKQ
CjotujT2TmwPVFhyx8fOMgS9gBYW93QOXDy4mPdoL18YFifH1/VOkILxba6l5q3ks2Pp1POSlSbu
izeH9udOM9tDrCnXURKJgzZMe2Q8R3uGgimXgkZafmmSeJ+yP0yh7/fAUocaG1XB9q2HzFRkyK/3
oLXj/RghqASOrFlvJKM54a6NCuEhGGHrYKu0mCL4MqMqSExB5/C4Ckr8Ni6X41iG9lUbxeqda9B5
DKmV3Taj2e+TMpQQeabpkEuqQnNINY8WmgoDICM3rjKaPeKeNU+9wZHfdnLvlMAUKrUDWV452o3T
NN23zx/86STFD6XMi6dgFZ29L3P/2S2mKfaq1jXZzrRu+GVRpyHoqt7eA32Vz//7pTjaMtA0HVzW
NmkYDE7WdAkGjN4YaTHn1rSvO0zk+BGrq88v9c7L/vgqOXet0b2ULfll76vlf35WZytzJGXKklUu
AGvlOLNTw/ZWNGII8DTbPls2aez0Xjoexu8pmHKKJKNYQWMKgauqLdUUh7n1Q63z/rhUOdbzsZKv
mo5nM3F4k04kjMciLpQHSt3iMWKXDDk7qa8MOUT7KSt6QlD7Uj3q1iyPJcEit3Ku6ktikZOaHNFH
66K27paQg2+P5GKGs0lhsPAye7ZI/SQR1YfapDxmIeKRPfrLQTmoRJDoQYiBZsHROUD7HPOa3hdn
CKzF8AQJLOO0J66mro/inShNs/an0VCvauFgF5WjHReQS3Lzm9bV+u/PX9fJ8sxPIA2HuuX66XG8
/zgN6S7zfLxkEIHSIbkXfTg91L09Ht1Fy5ChupREluTSlHP+omARMAsjjtruCcji6BKDkCUkt2P3
yMGt9Nsw6v0OzPTPJZuWL0bn1BeUy6fbRn4qqV9sONneYobenJiSCmAiZbMS9UNWXRF/IK7qhk08
3lp2PWFmVB45tIS7TwoAw3kF4YxqDBmjFw0u1FS5VOFft/CbL4WZl/WYQUTRbXsy1Q3IlWMOh9NM
uJaksX8ghUK98EGe+918+QRqg2IH+bl1C5FrkWV0r1Ciz41z2yZF9HXWyEXEPBUfO7c1/TArjPsK
uNnjbCDLhOUy3VrN0O7BPc1vnw+4M7Me90ErD08kfb0tbr9fknEEplZ4IulTYqoLwNeRFf5QI5ed
yefXOq1orkrU/1xsszebsfMzzPhAI3JdgzixrrHi7KmjjqBS2pLicPLGGwav5EBxKPLDheuvQ2rz
htltcQM67ROXuJTN15VnCFABwFCpSd9SR3FfU1PGgQENBpE5C0y9pOPrTJPzYaJ78Ny4lMYASupf
2tGcL2ytzgw3JisE7hxU1gG3KRspzSBFqcellwnULJGlmFcm8PBLw+3cC8br6rLT5CAJC+Djb7aN
JdbiwUXvwGmR+CCnfdZmrQGMiQpyN5TQMNKK4RpU5PwecFDqhMw63NY0qm28a/Us5z8wQBRlJam3
lGSLXAafv5gzj+J9HUTzv7ZUtnKEuGdeKm3eS2RSo+sgod5YmTSPn1/lzJOggA2CGc67xt9s5lbs
QLNtJATzzA4YpmVIiJrLU3TflisubOLO/SB2kpx2jJXFvz2COpVLk9VlKiF7wL0xANhFsGbK5eXz
X3RqaeUg994eN6zVIrSVd5tRUpeuAQpoIiTkBYwwodBqmDqWn6JauZ7jEbFTMbXzsI+rJcaNPcSj
vSM10CYqKx5edHdKygPkrT4OlL5GX7dEzsxJsDQ0Y2eNYQeoLa4p2n5+5+ceEEo/ZD6Ij/UTcytp
FMDfOoxb1YJG1mkN9wbAzaUErjNvnOonJWEMBLjEtorzKq40h/D6yktFVAKSU9tAV4xCIs9dxIXP
+dRlvZpFELBiAcXzZ23bTo0JNyimeY5oZ+SgoABtZY9VPpTEvO7ySgAYXPTFd8rKvtN0YhazqlS8
MDLcB7qJit+rAxvjxu2eJkRfF4795+4OGyJTPBQBnVroZrUV9ezGGNpKkKJN2O/ou6l/tSWyfrGL
F87dHKq2dUwBH9zXqW5UQUea/LOlO/Q2bT6VEA6UWrQ7x57YJekaY27XID6+JLk4My4cje3hmuJB
ksD24FFFCTVDNBMe1Yvm2GvYdxf90kJ/WhqnuUSaj8OkCHeb4KqPcyLJLi7y0L7xSrUB7T9M8HXr
pfc1sgNR1CaJb0MEu0+rNr6vQO7mPqT4+A3i7usiFN1HWlVfmqdPj33YIghpxfbK2OHI/fGeoK02
KFkN8EuVPT7VRreS7GT2DxT0sjfGub9CCxMoafG345AdGJNbH0ZBlfnzD/PMQKGhZbA7salmczOb
9WLCxt1iqZBQViwVDXWeB3S00seGovBzGS0wwMtiPkQqwcZCpnZgFfXsKSTUvTSqxJSOGCawZLUc
RabLC5vG050qTWdIN9h2Ua8Z5mYUA8h1zbrknSkKiteurZw7KKzuTa5PhCDhuTso5EdfaPCcuSgv
hNbV+kSoKG12DUtdDq3Zw2tqw4XVCXjWHQyf7iCnavZkqJR+FQMLuPAeTgsv9Pg0DMqrSUFjZ/5x
PAyxlWmQ+qQ3NUX7FjNmXiqkXd+dejTuYURCx4Ab5/60rBgsLWUWTXilCS4LxkyYf7PiLv7VQgO4
Fzh4V6WUPb/1Wmm9fn6fZ26TcwoHLsSENPe2b6QiaFvp1BrNuV10+74y4hvZgA8cy1b/gWT9UsLO
mfoeiRx4jdGGkZzE+/j4XCQKC5maXNAYkFWzjpAjmAtj+Y6NKCLh2tKKX/9H3Xn1xo2ta/qvNPqe
fZjD4PS+ICsphyrJsm8I2ZKZc+avn4eyz2kVS1M12oMBZjawGzBkeTEsrvWt93tDrobDrSR4/ZcB
u7zJsEglGNzNa20ZoAKQNxnFTrgs2dnOSzeMXvGNTHBhCnvsp48/n8MtaNrdoJBxIhUpBmbkjBgx
HWQVwHpJEDtKXc+/9mpAjcbEgunzQxFRB6jL9wnTZvZkWo0KHlYqKwgWRUtMFy07N8PWHvDCPXFX
H3wSLJwohuh58hb0aRl/Byr4EUCeINKXMDKsRGGnZ+b3UZG9c8ESB1yDcc2G7K2U4ikLlw8eJ7w1
yreprtIZfH9g7L9izBFFDB2kslh6VWstUjWNbEttvRPl4iH7z8DOgoGmmhfrA316CO9u0kxDKDzq
NBbx8yZ+u73/mpaICafI07q2o17hzIxD9mitesPVuqXBijRu8ljHfV8QMM20KThJndULS8ALN6EV
qSem7zk46JXymUeaIdbcXlMsLU8u3IWA1+q3XMdu227hzlskKnBMOLGyfPDuaAjTJYdnjGB4rhnK
CwuaROLmTtRr/iPJks2FwoZwqZE/eA99RFwkYxjeHZ+bh/s6NZEGK5Vylf7Z3FjN9ADyMBfC2qHI
3GUOAGorYSeeqsEUXsn+Ae/NbmHixqEyI3xk/5X1UtNFlWQhLg8GGY3CoN/pPeH1AmqU0Q7oxJ5h
xKmBQavqtZAheoVKg4NITtmEEEQwz3prrE4yeQ5nLWGEdLwlZhQAy/xzEcjMGDhGlo7sm2ybISeO
BSkMmoWhhjRaTuh38Ph9ol1FW/UUY9VITTEFIhVxjCeoa3h2WsXGN19MopvArRosJpv48fgrOlzJ
VZhsdKNoRxBKN+81mrFKqyoXERYR1PBNj33kEJmqLgYdg1q7jnV/fXzAD8owZhd7G4gXXB/DmK7o
3QfGmkvskEB4aZIVyhL7IR37cogTISZx36iE/RBtcWkS9KwW51rcd6uyImyx7RXvHgarfkHb+SS5
bVol96cQIi6+D5AZnY7V/KtPhFTColjG0gsDqhxdpGn8iHI//Opr+fiaRfR6V5baYLIW5YhLlm3W
NFsgqiRbua5JyEJMwwQFKNaWX4SyVl5gZVfqwqxGSXT6EZKwRJvhx4lHeVg90lVjRaR2BmHhRe4/
yq6AhCeWooDHXUsgSVvFtJIGrT+T6UguVWVQkSv6/Uoq9e66sIxaW7Rirrzgmqyvjl/L4WTXFB2K
B4Az3DtwzP1LyXHtpb7Gr7Ly8mdUztKF1Sg/0APVJ4rBwzWFgeCUsqlCFIOyuj+Q4BtBwvRioLJz
HUmKQtqodCeO385Ho0znERWmFU3TAxG67IZ+UXPQiSqfSdGm5rLPsIg+PsrhQ2NtZM6hJ5yW5Lmm
Um4zrDd0KXICPyudiWm4wizTO69k7eX4SIf3A2Cg06bi0Uz9h9lTKzgTT+70hMBGaXoBMAh831Un
zZk+uCFKEdrvVAgU7OZ0Ge++7ZrALkUqXHS2XWRdBXnfvXogz4uywoSmY2p+8eI6tNHakkvcjBDq
paZdYNBaOF5a0tfEEPEi9gKs46PGOLG1H14cZwcJ/jRnCU6B8+AvlmnJdeMYUalavLhRLOOMVin3
oRnV344/7Q/6ihPMwU5LO0/jC519mAqGjSwhkWATuVXz+Y1SZIeSXJ1D6gyXXdiTSS+wZTjQSOWF
q/vVrqlK75G6Vf601QRGCpMSy4QmPNHkZu8kTIEGOtpBbHcwG1Rx7M902Ys2J275sA1j4cUDD2pC
elExzW7ZE5rBjQoCxlK5jB4s9n47MGnF4M4MP0UVQ9AHXPWjum1elCrrFnjftN+PX8ThGwbJ5+zE
/1Cb43y3P/2QJ6NjZI9EyKAHK3/gZAhw0WDjX5x6qh9sY5M3D1nElNxEyc6FKqTzseYm5BOafkZi
kJbFE4wWxLV0QYRKip+vr2k/42w0AhuwSr0aBuoBxxVViFEqGbS4AYotjY+xMkPDOf4gPro60kip
9LDX4wA7V/iPcYf3GSmLUK1M/CNbDNrWMpreXY3Gfofze3keiq0YOJ6CwAa6i7fGyvveTE20IQPn
B7JdRlJFj1/W4SoE9MdHIU8cbQyBZu+HbIrYF+oocaq+ieGtqcmZjmP3Z7eiiWWI0gWQkRMjVKr9
WSD1YS1yQk0dOlDC9zwOsgsa5iNNfU08AbAd3BBD0QM1RVRCjDefBFiWqnkKh8ixOkIL21Dx1hzR
P40r4+aroUhir0dUyR/2byh1Bew0O/zeUR7kG8hL2HuXprE4/nKmx7JXAgG3A0QBR/EFwyCdfcBB
bIy9iymiE5tp/1BEgfKgYCP7aCiVeAa/Wbc9XSw3PQ7uWN6N2effGpDwlHnJNyxyEfs3GbitlaU6
RysoKROQaqXr3GzIkMnIejp+pwdnId6XOZGGp4b/9AnvDwWJjKK/wohEljPcuxI7lSVSrM59SnOl
/nzS3+T2MnH639hpmCntD1dhMGPl7WQ1Y+rpWcLuvCz0zqTDOeoLOQrbdVQ0qkOaXr5Cz8YZyYTw
INH8tdk3gyVu3u398ScAtH/4trko2gfQBOhCzXcos2PjMQuiTIAJiLvoGrybHZA8EfJLKneWo0U9
0Rd9ong3XADZewN08ue4BKKzzUxRXwIPDuLa17zueayV4YIOdrMucE6RnUTSZXj6Scq25+XagNFA
1WQj5CBrrNkgYkikoyc195Au9Bq1SiFqW12vG9VG6ABFDByW0DBfGsqd72LD7Kheh8GFW3cYJhtl
NyTnFKHQQlMWYQflNy4voicQA113pN0s01qNgoWvZ/J1JVhuiO9IW100GFnh3J/65mviD+1Gz/tY
IKMpHPHwh8eKMLvVy2uaVmaIOXZHLKNVNorvQCQQnkMj6C4sH2ofovtAYY56HoHdTWcI3zLMtr94
hisT5VcOT41RKS9emAnfcjHQUmLTNT+zGzkyLPaCRrgmn1cg3V3tcoynqZKKy3ayIFrkbY0fMZQs
nJ0jccRbCZZNKJyNoh+sexVXpHXi6f5oF3KOy56Z5RgLEH0nLoRKtr4lxCRwgwjTnnIid1VbbEQy
uIQBxdhN7assVBJ229AAk540pyYedH3ZaAURWXE4YjqKuSavqQfxC1c0oPOvbZIlMl7t1Yh/Wh32
O5jCsrowerF8KNMuSReNVZOzAtu3NOwM8nuxQChEi0OTBhylKssQc7sb8uZxJJVxh4k7/agwL+p0
FTNLPCiIeZ8tLaIfs/Mxn9R1+Zgm9B8aNjeiFQDzFy02sa3NLNO1BRmm9PHKUiecq09zHP84Qcv9
Qp+kcUgzx/glHKueDxs7ftn2egJ5FCmzUtuzNMKRIG81j42VjCIW1S2VJthzROJw32UvAJ1Nv7XE
pniMcAeDTQgBixnCSfSShoAoObVUweIOKKJ8uFhKeyvWOHc7qW+UkzCf9gMcQj+fAtcjDCv4nnzb
czvjATeRMHMU3zKv87FsLxWeJv+c4U1ZeEqrjssRQSUZvAXiVieLp2wFJqIxsfwiczlkmdbbAMMs
w8eXgsMtjM2ScomFf+LPzOs2d+zDMoxyyMYedv+iWLPNWFC9j49yyGme1FlwLPh28I3kDLK/CMq5
YQRyNmXBdAG+tr0fbeNO1oktgJDq+mq8ARiw7qRewRY61ZC5yELtY0Cca7eGFIcPfVMQpgQkZ+2U
2NLpYZfdiYs83AGRKEymsoBIGginvH+NKh3UsYk5i0gFOiQnmGyJLbial0UQqHdjrw0PsIbwhyEv
0k6A3s+OP6TDVwH1jlM8+g2kmWAy++ND2hqhUqi4Eou5eZOlcb+tKtE6cZeHtSH7kcleywFFn8qK
2UYP0CMnoh8mjtDR5enGlataxD6LO83TVkaqPUKeugzNEX8rwmgHYjlxfhFvyqQ9AdwdlOs4daGb
QGJGk5bz/GxjlOTcrDsZjZarDO53i/SMRZqN1UWhEwT12UfLxwcYZ2J2xdZvzfoqnVp0MVX4FPGQ
G+tcid2feWV8OuOBBuZ0wOQEgvYVwsH+C1StQTMqmmdEjNbRqlM9dRcElXcCAfngsVEJAn/QmoLh
N2//Y1ZPoEUOSlW6bUSoSTmuyIGb7PqNE+fYwwkJr3+yi4AdicHs3AGyVGAvGESPO5pJqRIFxrBy
c+jHx9/NITeKN0KPGr7KVCaBCu4/tkar/CoMyKu3cFghVioFvXJGMRrNZeNSFdkIFDsyiThFkSEW
Dt2XWAvzkIgpBRa0mxfNWaM0cXviQ/ng7jmm0JzF/RVk6+2Q/w7MqPwiVvHDx0ClTPUlkktzGUn4
Gh2/+w9GAXE0J18OClKoOvs3H8lFRXQnKLERSwTOWU13LcaxdOIZfzBn6LADwYOccTaa04u1JtLb
LpQmAzbsBruwylcgzKjTSuPUIe8Q/Jh090C89BomgtmckJm7Wca2WXCQMFrx1idX5jEcreGhCTR/
IxM5cNs0UnTnuV6ArbmsEzoWabui5aB8/NG+8Sb3jzRcicKiSgfXYpLMFnQ/x77YDSDK6NiFBeeD
O4pPftTU3yEoBvDRkMFXdld0qXmB0ZfyKHVF6J+3ejDETmLW6talN/MgRRnxgGmEPiCWs+ZsqI3e
X8a4lf5Ang1xVAbfvYitIa9W49iJL1Hd9Qo2Nh4IfpgnyU/T7Up5kXkZWGKgjvrD8fs8fLkyLRY6
LfAXJ3/S2W3Wod7nEiwgBzPfcAHUqGI7GMpPSCbNE0MdbpETvqvSvUSWAmdyxhPQQI8R82D9PChK
IJ+PYtMsjUKtPDsPM/W6SIiwXmZktj6BSuTQwDutOOU4f3h8wzuTTQPmzYQ3za9BL4sBNxZCiHoi
qh/TkNASkuOrlWIUyjfZj/qV6hbR4/FnfHheYiVAsMEbBeQ+4O0RY1Ixl7CGNccKnqjbadoX7Lq0
q8oNRnbS6JTS+NADbxLOsOzwQumSWPPGbsQhQ4xVRBNRJBXbxBwJU5bGhDi0wjMb5WzwFK8kz00R
7n3ZQhNoRnm8Nay0Ibqsjv3boHM5XmS5gGWXBMtrGxHHslBqhAXQC/DUPaPfVPzIqrS898cuowWo
+cFXkp0szE8JE7mt0DaTB5nSviI2S2igiwthvMy9LIouezfSBZvYyAI1VJMT+VKYQiItdBW2zIJz
j/pTMIYq3YTkRquwRircdIuSQNNgjIanUigNf6Jeus2m99gl7ZR165Qs7ODTwIadD5/mI1QJzhrT
z9+t4aVGeClBh2SYjVV1CWDWoEwgaFlFlLA4PkMOWkjgFm+lBQIfvsN5h9VDVWWKQdsAbBvxVSQj
jpsMuMoNeQXFhiOuh1rCkK/dLML67/jYB5sIY08xGiwAwKb8f/82kXYJHopJzFHomJzDPigcfkE5
exvlP370/8N7zW5/rZzVv/6TP//IcpydPb+e/fFfN/lruq3L19f66jn/z+lX//uv7v/iv66CH+SM
Zj/r+d/a+yX+/d/jL57r570/cEoP6uGueS2H+9eqieu3AbjS6W/+7/7wj9e3f2U35K9//0ngRFpP
/5oXZOmfv3909vL3n1Pb8z/e//O/f3b9nPBrq+cye/3jrIqf05dq/muvz1X995+C/hergznZ/YN9
Iwhn0epe335i/MXco4ay6EwDGU+gZ8o53P/7T13+C3IesxOmInINcbL9qrLm7UcSP0ImbeksAdMO
Zv35X5e3957+eW9/pE1ymwVpXf395ywHCVmkBCYPxx9FGY14GH/784OTsS+pDSmAgRFUdxUu2mdq
6e1ceJLLth3cM6sMqqXcjCAh2BitZZNE6NCN5fMgjFIaGN3CzHV/64kR7niBf212Rn0pguXeASTc
vnu4v6/+/dUq+wv8r6vlufAdURLicTKbzSjWXbCTVHF6V6oe3TSWDCfPSnOXK+Ru2xluHWys1pks
5x2Z37Rl70mDJRyuNkLprKbkrpb4hCer0FfMjaLFsOn9GLscIilD9DYBK5xNCuBrBFR8LRZJfR0W
1EE5YjeytNRwvINQBDczG7Vtbrpe6UxGmSMC/gSlUJaIo2lnxMs++IXWEO+FNdatJLuiA4iayziQ
uPE3i3S3UwXNjPk7PRn+TxXH+Y1YMc7T++8RocKoakkhO4VA+F9Y05Tu9ORrLFtCtTEMnAlD0xVx
OPGl6zwPasM2jLTfobjkQO2R9OlgMmcsY3HwpWWq5/JdUBC+S+iqliwG3C1PrEtvdeU/FdjbBaMl
41oppI1JYbF/wXCjKhODWsnBqlPY1vg2nk15aj9qQObSLqkIz9lF3YeAsydJN65sbjBf2cmVBGuE
MygmWb2qXRphA3Sge/hnTzmJw6NYKPWjm3CPpF5EXWXXbuXfQ5/p7/q2wfWyHGEk9UM7cHgx2B35
tT78NoaRjtumGwvLGp0KSvsa3xGoGYr/0ow6Kt6wVQHsREpCOun1EC/ItMrvxq6ul66QN3CfhCHq
F8iBdgYuA0+NIiFL0f3kvg4wiWxEboOMzVBeEHfbbNLeIwu6T0zhqy835WaQzOqlinPBrvvY5+Kz
pESaNeoWSeOGcNtZWCNnyRCjPsbD5+74l/XG5pi/DiAe2rOQBvi+ZgdUgfzH0iUuD/UNbpXU/lh4
GSGPRInNqWvrlXq07EjftYVUN5doo62V0TTqfdgpsQb/kozfSnRazkW3uNdj+gWfV6J2h9Rkx6ZS
3HjsO/CdFAwNsbL0Qqxpchmhx+iWk7wsH64aN9vk/oTelHnASxLJBHX6CqOEjpThwa0I0tNiNHJ2
IRBxUAx+vPT9iMU5FZpHopFGbE+ijC8QjeFVCp4HxAb6t60xgQZVdzHlIkrTjeyqpVDhpshndVRa
oJdGgVtTrlIVETWdLRWf4AQcqvG1q2Qygb2kusLgS9NXRSsU10NU4TaLz8lFg/GtZxNjFoNbx4CB
fhJTmBFvrtwGsn6DpwqJgk3a+JsiupObgoh7qMMrMSeIKcXu+otO4le10jPN3xLYVpItFwgXggyg
7RQeBoHk4T7qRdxfIv1BeTFaZn/iBLhfnvz6EqH3WpMJB8ki83NmLI8R/MFadhr8qe0AxtdlhE/k
dYEB23rsFH1hanH1Hb3ASX7WfnXye2i2Rk75sJ0RpOwvApBiTDfpMKKv5Bw3XCHvkeHwWEtNvqjM
Nj5T66ZYa1qb8OH5wPlocgCU/StsJtSlhT7M7ioxPQGjzByj3i5Lp2ONVAA91wTb7F+W1KtZj4ya
kOIuUJa+arRr/AzITQ0MqPITMKbkik7EOTroois92xC8+IFM5trJ/EqxdaUV1w2F9EL2FPFcCJD8
+5HrXXZiDPcyTpUfVAVQqiug2+MfsrHfbf917VPmFM1HGnaAqvvXjjk5xlW+JTmuoIaXehoO/dKV
sBrcuJG0TV0KOycMS+tJJDajdsKovIny/KefhK5sR5oPXcjoGrJQYkAZ/psk4o3KOSNccZb0lnJQ
9qu4I76HAGWyGbuOCt3GVqVYlpLULIdgrK6VVAfsV4d8qfEcwWSMgeZdJy27bHIWJkciv6AbMrzI
YltauGOP3UVVCjeh292QTyR0DkLoYCfXuseLj6zyhr8XP4MFTjCP5BtXodsHi9RM4jMlVN17LY77
6yQNmLniAGWu1O0MH9ALQR9GPMY6y4TZooKfUhgEK9rq46aMWKlUpRqe5Nr0t7EbSk9JIMk9HDy/
bZ1RkKP1WOH4moZIQxFh44RtDLG1kIZKJ5B62i/awednx9/gjNH89gY5ibMMTyd3ip0ZIolNkywN
wIlQQExzJ2MtsonTtFmUadwuq9qoHG3EDJeVR7xQ+jHYSCLev3icDetEbdtlIqJTDQl5tse+yZe1
gRWxLujq+vh1zpTEv65zIsXBUQItgYK/P9Mqrx2Uxqf10bVJ9KUoFPNCwKdb8VRplYa6vmIGKWtR
zyS8mcl8LIviKyaW3bllduEaGwCLOUZqcy0QL40RiUw+aFtckK8HuxFlmWT66kMxEMpVjfWkiMuH
W4h3wtLC4ORr1CIMrBNYiJg7JZtSKE55+MykD9wgIBWbITAfPpOwH5T9GxSCwDUTwhvZfiL51ivV
6FxsIBwSdFvZUokgJVPr4FLKip69CkM7u0U+tdR1XNXTRiMlsNFfRPazUx/5DEj7dWV0w9lBwR4m
DsD+leUmtuWijuheIsbjVjXSdikMZUMPr8U4SYo3QUkWZ20+6SJbpKSe9w2ZLMff//4B+u0aYEHD
zEWBwTqjzxYaLDzqvoB77uR590MLVHy1rVZaJbI3nlqPD3Yo+uOTsxk8ZY5QB1oY9GqhEItAn5XX
x7cuHqg3A2sapiEB/ZY61fLbSk6rb5mheI90vL1y4fYymfOaJlyQPBJQQFqx9D3KUM2MNbGkALgt
mr9BrG2Ak3EdYsqPlVCrROFab/PxzszicCcWId6nQM/PaWwQESmJAY5LntWbUCjDE7ISbZpOeyUY
VoETAZuWh64AJ82mG4c0aDdpQWA35Q0+78B2ABjpZeeb40MzqOpS8foWWlDohbVddepN1qpGssib
Dgmt0Pnbimh2atZkIg+5op//cEsC7oOxvBCbMtslmDRW8FFhIUFuMMvnQh3NR+oCbdUKXlbbEvKE
wtHaxu4kl0zhsNNV2yqCZmHquY7CYuBQnhjKuYtP6KOX6eZT3EXmBYYlxveuVimYc4C5y6iQ9cwW
8GDDFlUjpqHCx1Ya6RDbSRFjP16YO3r6/VPeS2m8tLIHzl2ttM59yEiqFN4ouLMtNb/ClP9t0n4K
qPhfwg97kMVROOP/QaACVeO773cCQvaQiquM8/9rWT7X72GKt1/6L5xC/ovWFJzTSd9Ags0kUv0N
VABHoLECvJhIY4TZToe530iFpP8FWwSHDNjsEz2aT/c3UMFP6FVOPjHAGBMAJX8KqJgd/QlugwzL
Hg1dUYGNPm8JtpBS9V7mgNXoSvUAA2H8CqC7btRYTJ1E7aTzTuiUu6TQs9d+xOUvEMb+PFVC4Tyn
f41TSSRfREHUXMgx0TJDIMf3FIFx+KsA+78xw9rXsm7K1z/Ay6o/Vk368lyDPv1/AIoBYx6ba9ev
3R/Oc/z6kqXB8950m37v13QjhOovOAVw67HURmKgcP7/Nduwa2K2IQkBMONAgtz0vyebIJl/QVid
nAlAadChTmzl39ONALa/DDhbYLnMXoK5iQv9BDC2v7uBoqCQR+NDwAD6c8xHZ0eAzDRqT/Vy9z7J
v3fhQhe/+NmnyGa/h+A+uWJNork5NRbeIdBCCcvGV3v3XgnEZZg/1VawVK1nydvVrXriWDCrGH4N
BocP6TlNaPCWWcXgBhZFsCIJ9x0x7c5wbRXLvlibkk0AU6Ju0rVsnBhy/4P9PSLy+ilNCu373AZT
DGsO1Jkq3Dc/s2/Zg0ponH1ykOkZ/bNn/hrEmsTu9F0mY8dZrazlYWcqqebe56Fpt3TVkgmSg6M0
ssm/m8MfgI8f3A8EPJlJAVABV282lItJi0cz3L0nv4MM5oc8ftLz3AbUsPVAOjHYNL1m98UJQGfJ
hTPP2jkrroyyzybGU7D1zXaplzdKmZ04ZswnOB1lZjdie9yt+M/cxLerI5+878Hb5q54acrEt2tE
/3XL4w9tv3LDu2E2yvRQ381xtZBNIqdHb+u2oGQcjL+4N/qqNUvbSE/c0PyRTUNBz4HmzZcLm3j2
ORGV1rim5VEF5S3m69Gq0ORTrbcZWenX/bxhAsRsceiZ943xl1RSGrdgNS9mtBh6ZyDGMz3rv2dn
8ncfm/7M8VHcful8G37XyZp7Pt3f7tF8k7LB2Ger3n+ccq6kaS1n/raNHwa12Ppdtsmk6EdX5Cde
3Myb5fedvhtqtmBUdRAadL39rQW/zreNe3GV3BQr+bK/Sk7U9x++uXdDzd5cVbbwbgOGkvT2DEMW
x6tPRfPNP14eHC0+/BiIOkCFNLc7EHUUdFZccjcizhuDdqEF/jI0E2h70sZPT619hx8XqlRKFrp9
aEXReuy/p6rSlHxA/7rtCVOMLBbXeoHH7vFv66NB+G61ichOY09jn3z/bTX+SJcE37Bt5kc/BXkz
auED7j2f/qzwiQCcgxBME/NA/x+aKTwYLGO2Ra2FO1XyI8c3XMH/5IJHj2tqa9Gr5GlRd83mgNgP
pZKbgKBmEtjDiPeYZGSnkM6Pnhi2H1NpgSpan/ccKqq9ttU9VtWuXDbxtR8Ht60fro+/l8PpDMMF
ugWG+JC9yOPdfy9JMeqjpnXYk0P3aiM6HKpwyt/6LSr8/QbB89obZPbya+yYe3CUYLu4utkpG8xZ
rC/tjbLAYXHz/f52dIYFmcaL/Fy9IEMr28oXg333b9wnlRZtzUln+FZyvFvbo1LP/Iktv6WB42Go
n117ab38PxtD3n+WfhUHlisWvDF4oCZQZtl9SqgxrXM8yHd3MTt1D3T7ap9Eky0+DuXS17A5K8tT
hqcfTglcvjjeA5RgnbJ/G13VZp2ZNMGWlM9NGDijn27+nQf1zwizjbbuwyyhqcUILHCwMxw/PfGg
3krEgyn37ibmNYnRWGEX9MG2XMnrfqWvx0Vg7xIHEdcrVDzjPni4/WGsu8X1YA/fO9F2701HPeEu
/OGTnEBROJuE1lDk7y16mt+1dYnn3RYZ4Jk3RgtPOOUpcGKIt53x3bz2kKQTGzgEW+vGNIN1lQqr
4+/qje158CRxyZjST1m+564FapEbQN0KH+/3eNGsk02+qtbZVXSlXbs7Y/nj6/nGWPAe9XvoIivs
KVbIKZaD/XL8Oj680XeXMZuVQP6VF0RSsDX1bdpMZay2OD7CrJPy++t6N8RsWsaSRCRgZARb9G1r
93x4rSIkLpiLk8tlOLo9LNIltKF13Cyi1CYgMrvxVuHntzA05RMYAf1mopnvz5mxDpFJdVqw9fRi
3TVF8oxvrPt6/Fanf+TgneLTAyCugqDMQxjqvKHpIurBNsiuXSV0YuFiaBQn673P75QQKP8ZaNrk
3k1PKYV5mEGJ3JpYSCt4+Ccnh/hwgsoQlaDyiUQ1zBVfPVaZo8LOuL36npzHK+lC+uL1drsxlsVi
dBQnWaQO+sZlc+EtYqexG/uu29Cwv9j8G3sMBT1GOxM7FZO2/Zslo5WaYEzCrZrRVgqT617KTmwx
bxll+28OGSTMb6g5CnSYOTdbz5pgDI2o2nppa7xWo9BupbAnKyNTlKpzNLXrv7aFNv5EjhM/0Y+o
n6tIiR9ytQ2v9ClYMfCi4LxUBoy9ykEgJDMLW/cH6ZwFq+OYJaqdhHVBfzsUf/aeNPxo9UQkmDSP
/atO1PDfGkZJGR2ke6iYfKwHaRLKlbpDUpNFNsrk9E5PNfFK1uGI2RppH5ZTJejO8YQgzcEuxEHt
Hcuq+sq2Aim9dsuePPZaGdX7sUj8K5MkAIl+kInXaV9rUYaReWmgzsGZPyHPkmDjBRQXwj+tptfA
1FUXFQ2uIdnTYIpoZuA40VAKMW2nRd5X5s/jX89BfT61EGAd4HCMES4chP33nKSoJekotFtZc6+H
/D5TtZ/EZyGVvWYv+OweAlQ5idtoKkx7sTlblEYyH8gj9UQGE21Dqm2hPLEYvMXS7M0pmkbMWuYV
lTmg5bT0vvtIxVyVvSRTg50ZK7yfoY7zr7rZKS/ZMKmsTFIm7+koEqKgYYsjoczSjPMy9MOfSRB5
tw1Gk6AldYSXfyoMcfnQeC09v6BXjUe3djlp0hfKiJqTk1sBHsrPGneuF7kam29DgkjPdl3ytO2a
uPPeSRozL5bi2KQ5zUwtusd/RiuId1ekwa6k3rvwNDm5MyOrf0CEhazNIKk0tTVfAZ0X3FTG3C3K
0yuvTOmCxAnxd8inOQajO4oD8cQCN2P9s2mw8sBDmITAYDogevsPzxCKyq+LNtgJJqwQ0cyRq0m4
szVeTOZxQHrYN92ohHPTzUSndj3lnrzKHx507aVv6dn6+NR84z/sv0tqeXWCzpAoS/DkZ5eTZxZs
2CzakYaSr4pE8hY91h4bYRDzJXla3gVgeoThhKFsyzw37GZQsgeIJgU8Iyy7llVhttel5vbnRIqT
rIGGa2vlHhIiM0qB4ToDq8Z4JXRDdqW4coOnZiHhM60N56xIGZEOzXjVxoa1wBemtdWwVk6tgdOZ
ZP8eDQw6KO4wXiFndO5I09Wih9OgJO4snNlZBGhs/mzN1oP0l0nyRZAJ6tckb8czRaI9b2dxrd51
mBa2m1Ks0xuPw+4uNYfyudHH4RbD4slJSJF21ZArCYI7SScdNevy2zpJ2BUHSgKFaIE2k3ZDiIW9
FkTUcUbSRFdIiSX08oULa66xPPMVG47+yS8rZITAH8Frm/nkxeum34iOLxRFfCPAzyqcQBR6wour
0XtFaWB9EaLQuvWrRo9sXGTk2m4TI3qS26D4MfQC7vlSnouPBQjmthPC+kqO4DPZrW4JCzcmtvAU
gHiAwTKhaZVz3KBjMvmozxaFwdCDwm07C0cHy7MWtY6h4BXm4gT6VngG7JohGgIC0ypoSGMDPuc0
RWWqcHBKhLju4DaPx6f2QQEoW5OuGmUN0BkimflCGKm526Cx2FVNaG3YKLQFtvenWJuzYIPpe4aN
IlNKgNDx3/npR/QkEloQW+wQDEl20TX6pRsK7SL3RCjQIooKa0liir525aBmw6z7m44GtxNUgxsQ
OK3dVnyDq0/fO4FwBkxa5PnTcX3/q85qj2BdpUt3aWeaq7LOtOU4JuOJteywkqJfAR2TlQxQg21n
dk5PokrydSnPdnFSVhe+jgGfSS70xpyOy/kQbeusSC4lD8JcFwu8dwHGUeJhwNyofbQcGiJvCmVM
nT4mDadzxQS6B5aTYxLdmxUEnabrk42uu9qmQWBGvkibX9Qa0gozjCoH2SCsmxYGX+Uq8Ym6eiq+
9haN6d7YsaXJRh4UYDZ9PNLZC6Mqsl1XeN6i0g3BqVQRaBca0YlFeFpj50Px8ADTmEV0E2ZrcD0y
TdVizHamXocX6Lb1pZEjgOxDYo7IvzScpI2jHcmVFnyEoTz75GThTtGV0AeCjg36PwMJdD3O3EGv
8x0loeD0eu9eo7s+Fab7JiOd3yWNhakywcqOvtj+nISzKla5VRc7zEd9B/9vK7CjsR6XUQHPRU6I
dUMJId7jHKezw0tXpYJUuJVUYSPH8XCeNENi530kncd1LxMqExg/A8EKnWiEopJSv5JNmiQkz4ie
vOrztD9x3pve+OwGpIktgw6IPBlYvfs3AP0nFQhoKnYWQUWOpJWqzRHec7RK29a5BoVaqE900Q46
DByjOUf/GpacwNmr8YlBZN8ei10kaERjBJK7MetRgVGKi6srNEhQctxt8Bo/pZz76GZRR6OuIjkc
AGz2tmrZamWvGMsdhG4J3mg9JWGMY7xUyzRfRKLabImmOGWafrBmc7+IfqZmONmL9OL3H7FYJqpY
SUq5C6uMRIY+cB11gFJ7fMIfftocZDn4IUtAS46ca38UqfHUOmdy7bw+RDjW+9/retqPusj99JTB
f4h7QnzA9wUffH+kxqta9AOasvNSPi3LCt0le/24xnYBEyTEkQtNULwTk2amdGZLwhaT0hymAxUm
R9zZRJXRSYl6lwm7MMBjQCVvjpwXHBfcaqHX3XkNYVDymx0JZKt6il/uW+2eQNzcdiP/RO11+EI5
1wJHI0hkHpPxsP8ASqX6n8yd127kSrZtv4gNevNKk04mVZJSqqoXQmVEEzRBb77+DO5u4G5JGyU0
Lg5wHnqj0UaZSQaDK9aac0wzM+xZeUx7Rkpa7rzOhPd8cpW3tfj2wTSZ87FmABNBrH0/OCoMYM19
mieXlvzHyMas6Nd6koVG7ZbRmMfJ/s/r52MNT63z1zCecx0ulQ/E88V0FRTvzmOX2d/B+e2TuIV0
ZaZf5vjBmpBg0++ppsHPKqH5qaWj3P7MDvjxR28xcsCe4LXRkHlf1NIQ4siJ2/3RqDwLuMiynhbK
E/rx9YLiy1E/eUv8Y4GHMWc78SE/wB/99laWFa8v3pYu0WBgT8N01fVv4AMN1Gkr4NWWYcq9uaze
4AMotjAH6vWUkqtXmL963vufNTI/zvC4CQxV6JMiM2Ctv9srxi4u5Dzn3qOwl37XNU0XNdRbhq8A
IL0ZWsc80whTrso0X29I8a592ZXe85+Xwsf1jQiId7bDM4fQ4QNAEe366FjSe7TJUNhYLEqwFtrr
nz/kLyfr2wXOMHtTzKJiB0LyQfbcqm2RxWZ5yWI50jcYS1a3m/dkiID6xDYw9sfN22LuexMHQSCI
8hJ+CQuFWWqWww0pgY6pElNpYKbpnISuOZGSIDOdWRcH6LNa1NaOM7v4upYOtGVrIFjOTzWLnHkS
Mtw7jojVs0w3uSezkdYLJ33uQqCL4i7naHTW1wqYal8sA8dwJRuPGAFT9HgiVp44yJMOABPO+5aZ
ijH55MRKQiAtW5ahIhrl3mxX/UKOAMkBrVdBduzSuOKbxXJIwkrNMRFglTcWXwrPO5Mgks8BO4GC
8lzW94XaqL/+fMn/YbWTZ4AaH+QAxnHOjm9Xe2qMdjc2vbyATxl2jYcvx8NzWvi4DIzAzL0ysOKi
Pjh5frJGIgeSXIpLE/efjfU+rjBY3KiCtjnlX5T4t1+kbmSJxlnmF9UhPmyxE+mj4mg/29I+nJEZ
G3L+xy6KWIf78e7pVq1O1VoR55eJAMVDk6nuVeKQkutouaBLGIsDOVldlA1Keg941vFZaN1/vY9v
PABa2EiTAF2+56TVcYGJtrazi+q13g3D7Pkyza16W9bAT5YZq+2fb/LHLZSWHNwFzIm8KO33ha8k
OQPuz5xdSgAHoZIm42GFDuXPljrvrCT9bBr3UWBBNUBWE6bHbRrMAe3tvaTRoMxdxr2c67I/LB15
E0NnJhHoTzvoqqahVYq1z/JqGP02waV17BqhEo+6b7p1GsxOVj0QFNod0yRJQ7ILjE/mYB8Lzu0b
8jbhPMfp8f0lqUwnHejP5RdX4xZYYGnJKxt1ROKzeejFiqlrHJpLlX3alv+Hdc6U1UPptNFZOLi/
vTZqYzW5sbr5hcZZSrynFu/ob3428P+HVzfucnAoQAzZSGkLvP0YO1Vnc3RtxAQOzTRb7bUdU9Jl
Z9Gw2CdDZuzId8UHjgHieoEfcQKe5IRVqhrhhHLjkxW/3fC3GzunLgfxBu1/NDfvjWmNNjetUlXi
kpXeeRbLq+3Wj3acfCM28rarxx9/XvAfC1+qUeTm5Oxtpv73w3uXN6WTgam/TKslr2wlse4Vd/1K
I1X75Id9PNIif+QADXQV+Rolw9vL3Ccg9Upk6xdr9b4LosLvvMkpbvPJXIJW66ZIi43pWMKVCjM3
sz+pOv/hd3JuoSPhAsAgfurdWnIHQk63QPSLszrqCctQFUnVbiKntD7THhIr9+EekmSBjWrzeKEX
eO8UwU1aw/mI24vkEZUHdSSyTIWP4Rt13pURwddCBnVlTN9XazHUfazQGPWbIa9fKnT4w5UDnRU4
STbqyN1XCTIWv5j1oLlNcrdoyppEtrHqO8OuC0YV2dQ+TrpSRyPByUakmFVxa2fciVBvbfVFGyfz
NS/omIyabM2TnQzpyyziXpK07HCydkrKJb9yhirmWaYiCJPWzb559bAMe2dC+zdxNv/h6oPJMGTI
zLsZef6PKhFeFiw8oFFpG1uQSOFM1waJPNNWaCz3ccr/zh9pNNx7VW48Fhx2iK8v4ubSJfiWiJYz
wnTTsZ1UWSm9b/HTOp94WhT5hiV7G1xn4TyAA25uHGuwXABk3RayPJAPe2M3Van4Fo2QA85KE/sP
gw76Z5R4R6ya+imh3/pYN0r8yjFcTEwTBpWUg0YZv66w50p/tUhbHOpBXdHPOUSSZVXNf6IimZl8
gGqMpNUBG+BeaHKSAZaBFDfMMlHQrP2SUubWk7PHcYwblMjdBrKtWNZzmwjlW+P2KoQ/U4ODkMLj
8HwGTYsbTnWuM++xjMYKmbel+mYRMNWQRpiIbBg/z9DSbT1aRo65wcx9s+9AyDC1kV2u637lqcPo
u54UpNQZqR2HIrWL2Y/Htnpmp+7rcNDnwvHdUVP6COqqTmb11CxXcZV4PzLayj/i0SyhsBJMyR9q
axsnYlI1WA7L1QQspsdZOJhWdsy8QUFmWprZhXcEsHgYqgTQec5o3HoUl1hmi5oTMguj+gZNLt/1
NT1zdZ67iC0APlirZI8raQEkW2VzqK+mBfw/jUli1Kf5lodPlWe7E63hI9M3qzCrHYE1u2yze4+R
3oMOngtviA0KOgWGd4PUaXmBUmjasGYwEx9ya4Bf1ykO+djJsGi7TqvK365V4rub6fI/tl7scRvd
JP3S8+B9G0TsfJOD29wpmJp/D5hAr1sT0I2fJmZ9NauAG0PF7pIfTd8lz4wsFQyhJI/crYiaa7/r
sos5mWKvFU1dhK2BlC/g9Fc+ObU5XDX2ku5dwn5B2+o4WeiQqAB2mk4uT/VCT4FLJFY7aFOzAwlJ
IMlp8RYmSzN1zXPeyea+hnz8velabF/LmrX3Tds6nd92FOn+Go/WjddnLU5GF1+tNG2livLejNql
FwTpmeOt1LIJE2CV9PKcaauW+xbSMj7BnrLvleLa52Stkh9VZsNHcRTbKE6FyLYb7Z3Be9tf4Qys
LSWPotEKwVXwnSkqnYPVnQEY2omRh21R2IQ+SKxgYawIrEUJYTC/Gtfrr8aZgBG3m7gMS5NiKBbg
PsbNqjip9q+0dasK2ehgPKvGOp25Hay8hNafFc3KSOIacCDjKeO/60JPrT0yuwp7eFxnyvxHMa3a
FHS9t/6aNaGdB9crfiW6Vyt+YUv54CWF86jG3frDsWaTuZ+uWUFfjQWhfk4SJaZR0Shu5Po6Wrbf
lcrtCD3BU8vlIMy4+2UzPQnNUjCLRA3wnJiC5BIWNnRUcKjGjZJwskE/HjenUpi9yvEuaxk7utoC
ITQZjT7Q3UV91ccmvqNamx6SWFmeIMMsJ6+iWsebCaLEn+kS0sxKm+V37norl68ZTAz+Fru+rPVZ
CUBY69yyuMhMwK9No/rUL3kSmitrjz0u0xOffTInDFlk1+q0JX1z7yoX1nRvPrcaiOVPmkgfBVEc
OGjSUpEjKOUA9K5WNU2R696gtRcdUAE0RtIlMEG9lJ7R3lpeo0ZEOFWB0VTZPjemHi839MqpdIqI
9yH3wXZ6Jjy9cW1OI9t3sRQH0HOej45dv8WDMYKjc7X9OOR6NGHVOvZzIu/pXiQnky7rJ/XIx4pg
61ggwsQ27EBPetdiz9llZ+Jx2ssIq9oXS+0Bn1eGAMSr9cngYCtt3tZ0f/+oD0WWp9cqmkGnvSxD
mkRGRjo6AXneJ2eXf/hBxtZPY/QE/wplx9sCa1bNFMSPVV3AM7xMozeAIHAb0rUV6/XPReM//B4E
KqjomXQhlH0/CJHIsocks+tL28+OP9Pk9C1hfhZX+Q+fQgW1FeQUU3Q+3523M3L8GntM5CWd2WL7
IubdbQNu/fNv+Xi88cigpDSkpf2Xz+btVevzXtEasTSX2O7KU9IB7a1dtwjZkIgBLBQPru24HIYE
p+GfP/ldyvTWlGXpMR2lX8jpFpTY249uZ9sQyVIMF0HLKCeUU9cPqVklkRh0awrV2nHJZ4lhLcDv
WCjU5ATyL1CMEtIv1sZzF6viBkqLDmMdfsdJBfr6QgXXHRenc8ZdNWlAlJlbtPW+KK3+7FF8OCEX
ZEAsM7XZpUj6asElzqmq0xyeAwZKRbpP3dlW2LW7AjT0zIQGqoiWfBnswv4sjuf9XbZV3YaNBx2P
CC30nO8uwqIqMTPzEc4sb4qgHswskD0ykD9f63feZpx8nFw3sTUNM+ZaTC/eXuu17q1+0ePxqfa/
hxg0/dWvA2A6/msagXv+//24d2vXtmUWzzYfpwaWDwcn7IIsUiL2cj4rj06q/x+nJx7NfyYbve9c
bD+QsQLSDdgerOh3EwwKAdQ9wKGfbOmde4PK3JD5j0IMv5Wu/qTx+/Gevf0s/e3FjHOv6HRTGZ/G
8tq0fmb545/v1l/KgL9vmO9/zLshl65NdBFnLt+V5zc+zu5wiMbw+MMMCt/1teA+Dfa8WkJ9l/oi
VP1PDBrvWwKc3mD0cEzkPbcB2N8rprCC1HalG/NFNBWG/1jUC22+BSJeIAXhFZqQSMpklfdqJOpM
l4jJFgeg0gyoLuLMYJ0LtVurTw6x76hH+Cv4Xuzv1MKbvvODslNtszRW6ma5xGU2fx20Hra4xVHW
UdL1ODQmiLraiO+dOjOYJXn9sa/12E+UbjovlbR3g9e256YZv0xaV1z3S9uHUBUSUimEuP/zPXy3
Rv76qthktzkXVljEQG/XyMr5kqrOni/e6gCQWrZMiJmj5Z8/5d2q51FGy74hxYgs0ngTvVuJnTmS
QTYOzmWh1v6SlYoaCAnkTtB2O8T2JP/9YP9vuF3lH/Bw/wf91Ozxf7v0H/zUj+lLtlHf/m5v/ev/
8h97q2r9i4EEhpl/W6m3ecS/7a2e8y/6S1vZiNIKFdDGu/6Pl1pX/wUObmvwIYTcxjXcvf+4W/lr
OBzZyzhWWs5fARn/hbn13fMMHJjClUpvM/TwBiA58+1iVOUgvXVW+oPIs+XO0sfhRrGEmyIVnGnj
UdAoyb63EmMI2FtnyzfN0Sr3DCrJiE76hZbr1OKX+GT1vm2JbV+LWSGPMe9+HLeU1W+/lkWu1lgV
KV+rHOL4ihYCWW32kCoclTkTXsu+kjdKGtNlbxtD3FW6Cnfmb7fx7t+b6t8Zc2+rRi481RWWEMia
SD2oH99dGqfm6RmHet4nJJPbe1CaneNbdiEwNUiVn//nj3s3o9s+z4KkzEQEiRD7wgeYp+ctetWk
zh4ncMeu7hhfhU7mbVhkmvodJPp0LmJ0ILKawPATA0SnG3RCWxw++SJvm3R/fZENHUdsJ/som+q7
wkMK8jAYj1p7aqB6CHNn1u9MdUl+oTfVbr3CNcvAyBNBeg+Q+++qIquHwlgTJRoA1gCg8MYkDm14
edkny2K75P/v7cc3Q4lAugkDclpjG0Lz7bJIaIDptSvGPQ3iKd4xnrPNQ5u31WeA4vfrjw8ivXLD
E+Pvhc347t5rXoVhVjYDvQw+MEoayopdL139eW0m6xX6AAO3vGfghh6yjEmdqOL2k/X3dgfffiyN
fd5q+Pmovz+I5fTGy5iQVeO+Xt3F9XNFz2nKzoseTg2oPI622X/XYv/3R+K5Q1m1nf2gcb29vpOV
tjogn2FPgoL8lk9FmYWlM4s6cNFhX/GvIg3d1GjnTyjiH38rOxk4e7TK2+np/fO+ZOUq12Vo90Zf
qqOvSJUNRyjMPAM47ISMJFm8fgbv3jaRt6uJm0s3muoPbgXG0Le/lrjt1ZwMtd037pQeOq/VStI9
xPSr8lr5C3AJXC4hxs/EcluF++5jke1Q0xMdTM75+x54Qqi8NnC62ieL2RtBXA7tq1OyovZLTjLV
3gE/7wXLkLjVjjw+3d7/+flGTvP2OWJktWkdca9zimS0QfrT21+eTk3MjleP+6XCsF7F/VdtTNqT
MdbqTdpbj3Jqds5ay9DIPOMw501yctM4z8KEIfZV2yZoxm2jCvV8Nr6YbdMdk17zDo03F48ipf3U
Lrrcd5P4WTo55/rKyA50KadIt+FCxzGp4VZb9MyzU2w+nOBaP4V+d1JqcMQhqq3mkC5KWvkjc3hQ
MWmmvKxesQYjym6UVs2r3tQ6bJr1qpoN59hpyXJyvLHzE5Fk5NqLGGqc4oZ1X5VfU0kShz4br8gG
tWvHAFmWCp6oPs/dB6Ha685urPRczPxwiFl3iWGd6Yfbx8xNvFOGHqgmiq2pvmvC+9rPpRl2ia1f
o4MnJ3yyqybUO3XA0j5e1c3QH7x4oNvklEoSkKFDW8wROg4Gw8sfaAE6DR1xdaQ1XE9fgXa1kco2
GhbWAOrc4Q0AqX+ssO/1EgSP22mc+1ZntGTpJ0DovTaYqr5x0l2tTblYAq+q2YBGuCfe1diDgN4t
bjOQe1O4okD/T0W+vapznqwcWFnFSJVu/ixWMxpIzfTuXAUAG/3L3EV3xPfoXSuwnWbl61h6a9Fq
a+Q3wV+U16o56eBP3T53lZvCUWKmsKj6qvUOzyEbIKOYUTwvHbSgQ4EYLg1rc5nvunLUbNp3Kf+c
HJlnX0yr59/rlc7YumC6bZ+y1KzFLvsrlFUf3DHPuaC4m1rfJuQm2z504Xo3hO8aWP22NzKhrmW1
t9pJNV/7ROPPanZtjvexQm8XtuYsvyFHx+1iDA4wZ18rLTe+suBH8U5NOvaZHB+OFhYgh8QzmgS+
L2M4/tmqkJX8lICrLlBYQyKMS5ev51WTyhcjKLdBYN7hgihv14pOTADcgBGQsLPcDWifOdVp1prR
/GbYJSTnWAcvF2ZjjUkfKcpwbS4w0ELZKpZ7a9YDf3pShFrD2lfb9qpLyrk7VerIWlbL1l2ui7aT
35oBotcRUFozBQbPmxbqlAs1Y47quqrUYQfjL5kCBwd1F2oEIy1HS8uLe62cjSL0PMVyrkvFHuLd
ZBW9ftaSZlYeEo9W6pcMiUK/W1oCmX5mivZ7zXLiAGknm7+0MZu9m1lY8ixpJRAEBWsq9u017r3Q
JYwJTaW1qD8Vo1evR0MmIbD39LXvuFY4m5YsIfnOlFYAemq17kkRquqDkiyuDErhjo6vwu76Wurb
JIeE46vWLPWRzCkArDDf2s6XjbXtR0imuxe6a1K90urWWQ6Fqs6Pjp16+iYAGONdq25SqoamczjS
WHXuRIGR0bLLJDnP9RbkU3gamDxQsexlnYUeNMjLgUDUvJDDziq8tguku85t7TfCnuZ9vjV9wt6r
0ymwLdJefMSrrjzE5WjeGaRQyJ0whgYWpacu39ea+cEBlLeShEJMvMKkQYIlCY/0zqQ5qZtlK13Y
0a1eZRZIuqa3r8qSUmYQlhOjIlkNi0CpOCb0qDP1qHXKotnDoOmsUEMN6Ffryluq7MRN1TvVAU5Y
X12XHBd2muLG98JTlZ1n1dVZ0xT7NM7FlAe9pZWvVdGlQeN54oydbLpePZUUP57c9NcIQFK71DL2
8pCLxkk5yZQxUJmJZkHW992htmVyjpMiNUKURV4cDG6KdnBi/uCDoa1BMTox6Pm6myDPp6b1Y5mq
7VlqynmHUGmJtCE2z/PkJVdFhRS4ZIQGBbm9VXPD288SUj+C4EQ5SHMe4KzNsROVZmpcBhSpTGn0
9Qvv0e6AEivfV2Pf7Mal2TjBIrWOpXQBw6trfvDsSjkVALADNLo1avBpOnaiWX5k6WLszMrLrhDe
JTe1tj6rmmggsA6w8jKjghdjdeuyJwRwegBiqPuovLHWpVWs9nt3pJ3QZ+u0Y/BD5ddRGKGp6hpt
DHplhPqBpLGKxGTLmX1KNX8PHFh8BSH8izD0ZxKJx1tTrs0xtUi6tNbEO87N4EarIkUTdq3ZKy+F
ErNFdT0AzFKr08hdvMTcFYnhxbcowdyHSmmsO7GFt2umkJE7wsCMIArbxHQnANfSQhR3C1NLYpPz
3PvalnWXnvAYJVXQLTxZQeUl+fU01UZ/M7ud93PprOG3pOyKAFgD7yx7x42k0mm7uKnE0SI1wuWO
y4Z3V7Ecy1rrbLrm4wQcFjemH9eK/DINeXPgHaFdL4Y8xbQ/2DldNb/N5pG+ag5JVq1X3lpjbt1x
DfMwKe0k2vxihzJHo0NabBmREsG8z5bqD8OaPDDcKb/ep2RQQoxI2p1R9fXvSeoL498mZepvtGYR
iawieqzwpvxIGEH5kKVTsZsymd5kSdMfaQBvAX6CQYraw/cq6u7aE7CmIrYp97ctTOPYNZ3Glt1h
Z2Os2p1FO0yb91FTAmlD9CWAd4GJPqSSZrShHJLe49nIbXHX6t6aRXFnpk8qA7yDVc1thDAn2Vsd
dYK5MsJPu1/TKqeQuAP3rBKOdh5d/Ytl11lQg0rdz+VsRWzAeqiW8RpS7dAas+Gp34I9Vo4OgoXQ
nkr1J8Vgdz1T9ITIlVMviAeaau0yGmfNbU8pkUInTSedLtaJB+9d5vBuQuirX/Xc7qCRo3gyF6tD
aeul9a2jC3Ge6mkLGG2TEQ+21U27akk9jCYmXlPfpfL30ljbUtEV8IjlyM6XcSolTW/Xd0qkFIxm
x1GckbtpzyZJ3pHSzI96IS9FMT32TNz8ctwy1fI1tzaNYne7Lvp6wtJmnMjJeOL4/pqPXtRqyS9n
SjB9pfrNMDji0LIxRpm73Mxj+mIla825Jy9pPSRgTRTLH1fJ8woL0W6GswtxPUTUyAPZytu8MvWb
brazIG3nAwqLAqvs8GjKLN0lRAkEdT+G9eJWPm7HcadPQ/E6iB4xxpxHzdqnUamkXYCkCNJNq1co
wp3dktr90Utx7MVOBf0wb9fbrLOnXc5sL0jHNX8yS/e1H9zsyAD4G6h05dQDaq3skmLLgWw7jukz
fLoXaMW6n4HrhfzAHNf2yulprosfbME37Op3pdGoYe4Owh+QGASZtywswcrarUbxm0DC56wY851V
TUvIW/5mJYI6EoQG+qmN2BVz8bBLLXNXCebUSZ/s27aVPvtQBpJ//iljotts2gz+wP4XekufR+7m
NOaebLayPjS61Qn7NPX2NkWQP61dcjtzRDnUqraEUNIfygEApJJ5BxC+t6OiEtkoKVFNRZaHeOgW
321y8dvLFAR6i2R27iBnrlRz/So6FeD32Dk3M32Lg2WZX+YllldsnoYfFxajh3JUH9kTL/liov7P
QYu7AsC66o14Z9k254vVAOm3CfgDxGvHgWcWeVDasRIuWkmMeu+8NF5rhSuJiLOQql9PgHzb2vmp
Q261KuXBWqzEr10kGfrUAHbO46d0VDWfR4LRPjrbO2eaD4ZUd6p0psMo2VqzqjP2q9LKHeSRhHm2
VI4ElZ7obNsHzZbiqDB19LvevnSLehgTXvp606SHhYRcHTOB6oWbZigUpAwe11jeOpMaQyeHQ96s
KrZwJdNnDjpyGf2qSpeDsTrnpOweIOvGt/o6rifyEE1Y8LzuiWHMo3kwAE7Z1hNy1+XXaEztUWlV
497hLXAP00s5iTzVdnRTxE5x5+QxbarqocrXNUoK3fg6yrz9mal17fgKSlffSsb1GfKtuu9KhwrD
rH4ss2gbXh1W8lJW9lPJm+U8qwhhNB1HhopM+qos5uQm72w3UJG474Y6gcMxYGTbTXHT+02bfCXv
rNyaCGYg24k2xqLUoW2XTpBOKa4/bVSiRG+/6lNh3FalJu+7Xi1CK232ZtV0IeGS+bMzqrigu1LP
/Ek3y1taQNW50oZd3yjGLaOIJNCH3nVD+Mf2cZ7yaQkKhG1B3lL3qxrO5LXUvsS4KcyC8a/n5m3Y
q+K15RBrV200pYISwHCc4rxB33KfYQNR7llDSkqTGHbE8byj8DeSNOgTkcY+Hv8K3HWfaTW61EFH
6d/dmFPZ7LAoLqceYEHQty7nFs1rr/o0sW9nzMVXdZbDF5g6XkdyHYm0gUxdnlJRJz/MrDHDfvCA
UdE7m4cAtWMXxWvrHHOkYHFQW1tigbvUdtB3Kxv0NCb2VlFKv0DilQToEJqKReyZ+2LkDDbOc/m9
aMq1C4CYK3HoNYR7hq3CRaBvq3T9iVGP1eyAzeo3atHHJ0W0EwsxM7IvozUx/bTNDHJVOtSPo1rm
1T5emEn6cepSxpHRzhEYSQtxIHK27hRpJKFjpAJln0ZMW1rX05ZV61bneJjlnUBQWqHusDzOD6zq
iIOUSVJCrDToqqhddstoP02FoMbMZdKd1NZuviL4alb0d0mz86jVjH1Bo8IiEVA6BHSWtX4stM6d
9uRU6vhyWjnxae6ya61mLOD9Cud6SdXkxdXG9gWqwXBCH+VFTYr9QeoNQnkzW6/i0Xav404RR8o6
LoEQZZRRpr/2S26G8QLdr2KiRThvzZltWbQpxKu/Ksc2a8l34BHDH4Utc9pJZXR/W6TLnvQ5K7+5
SfsLNUf3ws9yj5RU8xi4SekFWmsftqXKInc79aCkuhWwENVzD7bgDia7c53RtP/qFnnDm51Xz5ni
JT1yNDdvJmHpfFNF2QOzcL+0zPGFL2a6o+jUVnfYERCBjtEeOl6YbUn2R6povRHOJFs8ZUk+71DT
5N9WNZ4j3svEvCVo0HwaPvpdrrvrjQ07iGSoMblopTG3eNkL6ysqTe26jGVNkLUc7pXZnX4JbAwv
nCLPCMeHL01XjYfKRv07jgXqNUWTI0vQfBR1nT9ourme3MGwLltS4KM6u1U0DYIpPSzmgGbrHEhq
7KhDU/fg1bN6goSAtbXCj5ur3aTDOYGoFTR0j0Rk6R0xFGvdrns56tlRNCjrxlR1w7RV7TZUVupO
O045oHDmxxTorJXUQ/YsUqWI0eDNWlr+2lo/p9G9Z1jp0qrRdL9QgPl5q3cnC2yUq1HT+TS9wu9b
O6P/OaKgSzLnAWFazBanNj9k3HLIbXCPXGneOH2xFNs9lewhPvEWLxmRt75Rjm7gcnD1u5Yctv1M
LMzO9pDDRdWy2ud0pUoA370FVfSVCXteVx8by+rDcm3GwBscpd97Rhf/clIEDrF0zBNi6R99i0kw
1O053RllaUReri47kXTZYcztcr7ykN3tcAnqXIhljDCFPclOHvrBGoNCq/YMe4sDKEHdN9Lee7Y0
ESX5dDex4d7OM9R2c7geFQd8TXFHxmEwJQPi9r7/vtRkSRlzpV/RuZ0aQJh2h06Lu5XLgnjayU3C
VTURUbhIES+pqx3yRo1/dNBquC44CsfUjHLGtQATUJEiLlGTYt/AlZooQ9Bp3LaJ6k4+8dRee9DQ
qnF+t7u+5yjakdZiFoKh5tSiIMHWykoI65WO+V3WUXL7et173mlJmjIOtULtPUwKhkj3tTpp49Gc
KSHOaU2wB1pR4ZREU8tBHDMjd1+Zzo7TqR7mOFjdDY8RN7bviS5c25ZzYEXYBzQNf8rE81SZWYin
/VASEBHMZndlSuOH0Na09+esIRMtHIzyOqVntcz6aZ6VUGbzLrOcJyUXR7FOX7t1tK/M1TQDQcrl
dVhlE9lrNXkH/WjafqaV547XKAOPwicMxbnOAV2QXkLybexxJHZzL3LS5ffSkw+jx1cs/SfyRffj
lF63NbJfRaniXdzVACktXFHTfB83RkWWpLqL9fbBKDtg3a7+Isocpo9m35U1N82czYdu9Y5amleR
IbdINtDnlDgx0KbYtjgBjlfU6bDzSvtHLd19jiQXcZCZ76Gl3zeN8thbAzuWuIF4dq13khBX21uf
m3Q5OiKJ0dVkJ+TQvxYbFU4ep8N17XogQWHDWrmG2qgvCBFUh8rvO95oTVlfdWw4kdpCkmiGNuGM
QCGvJuRVYEv4qriJ65uNLXeJS39uV1V2R8YAUPpMa6Sf0+9Vo0ybJS9lN752itY+5Rb9P9j9wHJo
9MQqFxTYCpFI1NFSeyYG6yGRib7X40R/SjozQNRu34ygf+6HWsmvRugeQVayt1SWLV5kKTO0qKmL
NNbKTWANBVonJRpBrK5XNE/yZ5rb9fKqCbXxLkucxz9rI+sBiTCdT2+njrOGLwbNHK9aurQDZ2eP
K77wMlx2mlMmv3JFZuvOMet6uEP85/QvhTHkVWhV60aakibdCn9s67nfK23OBUgsLVWCPudU5Dfg
1OtIpeKWRzHOl7ab7qtUudPc4Yk2flC3uXYwixb76ZQSrUzREP0Pc+e13UaypeknyjPpzW06OIIU
nUTxJpdMKb33+fT9pap6tQCiiWHNzdSpOqJIEIGIDLNj798MGjTGCiTrEBiGL+JZ90LwY/qhOH4m
REz9tiHTOJTGgyEI5Owg/h8zob2JhlD7pI9zBuVz6bDPQGpGsIOcYw5b7T6/b0KC8GmCXuP18ih+
IYXLipOtUXWkINKTLez25ibR1GxXK4bYkKgJk4fQKNb+RfJryFBWdplalEN1ZPkftKEtA3Yo1drL
YitAAk/DfgdQOkOBNSHabIGTdQCG43qr5vqXTp71+QDQNpL3Vperz2Ic/EXSebgNjMnYBxVMBicb
RLi/Uhj2ECO40HNPMsCFDOL4YooVADQ2wwdD6Xs/VLpqV02NxjPKQiyTm+R2weD0wSiaHnukWvMB
0bHO5ebHnCf9Ts+E6GvAfk9VUVidq/u0Qc+/EklNi6lmbsTcCu+yqtvXWTOT3q1J6yddm+pOlpX5
bRzGCvi2RGMhDPm279v0K6XlZWMAgIF0OhYuaJbSxRDpK/vjtBe4I21zTixbQKIqYbV34Q3YLxk+
gUWBoadKdleEoeU0sSTtrUgipZA1WLjnwxzv4atW/pAr2i5AW5OMUzgGOEAb+nNB+vtz3ReJjxca
BjARga+E6/w2wh7YqUGEbzo6RBkxg9wol7E7xLgNuYnVmkxQ2GMKJ5wrK4XqRzgFcKc0KAoJOX4n
YMHB4nnwsyU7VKqRu9Kg32jBkH+dsGl7rOvpWz2VnSdApLnvFWsmAprDp2mMI4cp9pAVU3aDcsb0
kGR5ItlW1WkQa0SuOlOu/BynKdsrkYElGtn34zLwU+wdKn+crGGf4cTg93EY/mr1JTpURVl9Ezj7
QGoP043Q9j8GEqD3QS4cU6M4CKpIBGZ1KcEgakHRg8om7YsUQ9yso1Rv5tyVUr0TFXsuZaOyJWJk
yZ2k5HMo1ctI0jRRgK1r8wYD4+QWDw3jc4elnz3UaeUaM/D5pTATFPLIxNPr+GUqyH3MhD2kLizJ
w7rhrzzKJS+GG7ZT2/FpXiZxW+mNfo8ExLyRu8X6OQZl/UW2KhymtCLYlJlmIb6iK2QkSJpWlYEC
iUBYeDAaRf8u6OF0bwBTd0Btx89UFjQ/QrIHADbSA2aUSaRHZWw04r55sFaaPAeg+quRa9Mzo3p2
klbDFkUWxh3hkenmhCqftWWobnttKWyzwp81Qmpog99O7HaVvhYZQO2DcsWNq2iGl2hQls1gTaWr
IPHvmFWUH406Gm5SmJgPc1Y/yjisbXqYaZi5IQqiK8lsCwR4r4WSJ3c87fHB1GvlaWyTlL4hR/08
UMhRMXGRBeO2MbXYqxuoJkixg2ArBy7oeRFMGcf6ws1DkcsfeoqKBGmADE7SoMWdq8cZetw9F2VX
TSIuGyVgWjuf1WaCcTi0P0QKRyLu0IF+O1Y1mOCoEqrvsAayL4VsxbccUQV5+Sj/Mdcy4E6qePID
7Bw1dK28kpDXSyYYUD365rsefvKWch4cyHns/CCtkX0Th+AOKLzg4Ys3whNqhZ2V6mXvGGYcfx3k
ylIOQh3CexipneTumKmpn021fl+l08yCMmqykIZ8jOl3vkPART/oodBv0qU0ClaS2W+KWQqfOaYE
Nx6LzM4Vaq8zyjKfqWjMD1ILPUUU4LKTEuiek3JMd6LeC0dNURM/0XtNtnEOMX1FVgx87lqD03T+
PsuoFnZGl7DWreWmqmBLK+OsbLQMt3LFbHGKqubRlgG821zQoHPhGr0DESzvTZhAJB6pmBZVLz22
DLqT5oJxRy5Z9Yxk6HCmsuKtao2KreJY62JSK3isYMPtm/zLhHflD5FZDkGlJEEWjZXKLmmk7qgt
yy4PsvCTXFqlrw+6h+PVsKVIR4KxCBRCxLDfkq3R3YmAyOFWTVZ0sGI/FjLTSaRkeKmaoj/qsSru
syWfNiQUBEfm+uRaQppuY4s73FKk3OFCgwTXEJj3IKEWRzWG+IbKQXTUVMtws2CYv7SRWG4mU2/X
FKpZvhiDbjH2/Q/iKlxwgJq/QPhuJaq93Z1ZLdIt10vtVxLNUKxiXXNNKe624C6YhHpvfuulEprG
3H9ORsPwCjPCnmVkJmyyAIrGqJpPmSmSijXzr0puwPecp3wTz/pPClkFrE4u7pOlw++eS9XmdgQs
TIie8ENcy0y1uWnMsn/pcefxawrDhww5QTQ+OXCo7iVPkTLh/CdkZM0wKc5/SYmJJHHGJbaNtWzX
JiJBhzaN+IJLUuGD/1Cc1Cxlh3Cn6XfTsiTPGWmSxa2lPOSaqddbqQvmT3MPmMaeow71r1FNWk+t
SFB7UqRR/FiqJgucIS2KXY8f5Cuc4Jw0DgCc2DM68TjEzZIQvuYYy62ptpu8X0BFTDiaecROL7na
t7uubTEft/owuItz3DWVpp/vNRI/O7Fqu89V2tNJGRPIxeNChs8QBQDdzutQFl095JL/K0nQSdpa
vamFG/xLJQ7ZEr7ZmtFSnQ5d4EOvKNGhM8PpZza2FomnOlV2JvOodEYdFcYKHhen0mT+EsVwfi4j
DSxzr0l7CQw6VZdOVXexwEOxayERXzpAcYHX1Vn4rcRp1DPKUL6DtSzeR0oeeE1npSUkeVhIXVgt
D5Y+osYKMmxaBdEinWXRtpDwrMxgg22pxMPPYLEoLR6GE1P0RW+C6EeqjpWHBGFqU/z/FhnRj9mQ
yEVDoks+GVoCBw1RE/KrYS+wJ/aYJCbCtB8bE9HJMtbqjTyP8iFMU+sZD6sA8LmgaKhlVOanqMvb
8VBFlbrH01E9YMrJjSjKje9KXpCkRR5rOwnJzHV+6LvjyA6DSGYE20yuG3mLtpG+6bKQIoVS46su
Q5j/YtS4UxJMjKEzZG3wKNVG96QoqfBJTKds08hh2tlzkXcQdjpj2bVR2LkLYwegWih6yYnWVNDU
JspWKoWB5KrZcW8yeH3JJrgLM1ABpPEy69CYUuQ0Gfahjkqo9SVOAhOC5Gzkd/iaYYE5z4io6+nc
hFvkTIuYlW2NB6kqFjcwTLeQ4UW1ZC43Jn506ga52Vy2K6q6irekgqLatdymn41kjarCtdrHvcbY
YndJ6lWXhy1xutA6oP55bPqsy8RDQ18GgHcWM3VECp0btU/uULCavawwBzcITVSLgmXNcUfVIwoy
RLiCWUiL3da5eb9YYR/ekgETDq0hNQMJV0157LH+Q5QqbwjvY3ElCvX5UxskpEkNVY180pCTW7bc
2NhrQnQROZGt5Q58AAs97nSM+uB6kaUw6tpH+gp3VWHupuchNpSBi402z5Qp6niPIEI2b2DAJVTG
i7DYdwFVRjvPZ4wj28x6HAYqa1ENndJuYJ6prrlwqFVsNq0rtqVCnb2mKBLK5a4sUIbwlagwpYeh
l/vvQtHE98mkG7PLzdBYg8DOwB8Leea7MiYeahFA8ASqBqCXhIFCeYMg5ujMdYctQj1U+AgsALoS
mWIBRM/lQcjbaYuK4ASBNwsZ/WEuINuio7+p4YjtZC5Oo58p+mhjO1bDhJ5ZZVkCJ5e0QRdyR+/j
23YAKoDyebBp045+pWJ2lIzuSzqO2tfcmvTIno2RaxiiDFtCleUQWXkoOmoWLbqb9FOM0aJVdKwE
siYh9GhIvnPiLbJyxI19IWvI9EmRRb6tudFwE+UsIekxGLVHKaUnw0Z477S68qDDU3cL+vIZdnTm
p5QGfGADYE7wgLzH8zjyF6RN81jvyP120PTqsnWrqY38ntmpROZjYqLLhT45+RsFNFaFU2vdNT+M
SeQ2UOWPmj7HzxXB7n2CG68nSkr/IKsmtfoo1Q2iwbwW4s0SZuO858JLqWJ1F5v22L2kisc9gAwf
bNxuAjSoDyoYjKYgKNhaiNk2XhY1QFcyc4glN8bPeXwYpZjvaGZtqLu+KIXxeRqbOf3y93fyCBvN
rdSmYoG4iVgPGEVaapnZE+Em+cM6Az8kiylvDUUTGKqQxStyMZ2sxqOapf8lqUgdOhEqrGCYlpy0
+a5aMVFSXCflfobQDT8ytUBDiTO7Mjqqaj29sraV+rsQTSCDUNOrvqK+ISBKL+TR9CywWNrb1YoW
pkdbVNqhGlp2ukWp9ODwN54ERrmhbtueiMA1pho0xiBmLZUFSUuKIbYpaOkcFikXxwdUS2oizyIw
O0f5DUYSJ30oNnlYRYDXVngeNr8mKLLcENBukqxp7ncCheX6LudMku8CwYiopUFPrL728GZ3JmTG
3gGeJJKDNvOJabvIa2Y8LECatzqS8NSGbsZO036UBOTkPKTJ2oaKwC4aWh2ENsm4VcYKKa6q6nqv
WVrSf6AW5dugb8SHSOeEBCEWjTsuCYVkV0Yd/pCybnziNnnsqKpQCOrTZPSaRpeByWF3ulHaQnxB
yMd6aMcuvsW4PHQDwpanMi7TnaoR4Q6Qh2+ldoodISK8Nqs4+6uaYIEQw0rdYI9o++AtJIm7eKhm
HzSA+m3stfR7SWT73OcxV/RWNtarJ646BnWxRf2OsW3yKRiC7E411JCQb04OUEbHW33IZ8r13fQl
HAu/wmoPOS6V5WFT/Cy2dS88RGX6aRF0yv2GlNQ77jsLmduwqz7DLXnpcpLDsTrVN0NHRniaVeWu
CwT2x1kiM5Q0L3APgo0x5ObTqAyqKxiofM7jqH+m2C17XDpRQ9CMahsTVb72MBu8TCdy6SpJwzUi
z9obuTPBMMl6vI9joTzmExf3uLQe0sgQqR2AQDMRyf5KhvZb1vf5oU6z9CZjZX+N8ujeJLK7AaL6
0gbY/3gqMZ7TLnIGMUgEAjUBj9Mht7vo5QVAxNbstYXeRpZILsIcqq8NmXyTyHnjRKLViq5QCtPf
/N0PcVeeypx/zy3XTowA/+/sAjd/lbff8r/a87f6/5DZsvIu/89/s0feEFvs5hv83j9pLevr//EI
lM3/YEiF2hMEAX1lr4Cg/5vWgqDAf1bxJVldbZN1kM786B9ei/af1eENLUFYLQD4lVUC7L9d2xTl
P4ZGph/OC0REkMnGv3dtg0FBYRtstYREk4KEjXWGZIe1UiRy2Mx2rXXZCrboumbT94Va7kPscTr/
j5G5yhVZmyP2wrwaUpdCmetcRbAC/waKRJ1A21Iv/zlllAAygNWxoD6SjmyWH++3dwrg/t0eqHVj
tUJEkAnG2ymAm5xU2pD0QBFWEIuHzlD0pzpGlOdKK2dAcWTRebwQkGDV8Zh16VxtlW9JuCxL94fd
nX+3dX3ftv3D0fdd1z86/P3o8v+u69hbvnKPB39n73jN8chf967Lz7bunp95e77k1f5ud+du+emR
X97xUsfZ8W7+xuYtefv1JX7J7++e/LvdjnezeTvbW3/s73znlZfwEWxn/Q5f8xfPtp2ts6VdXss7
ftrc8fYH1+WtXvnOzrM9j3d8cY/2bvdk7zyH3/E8z/Ecx1lf5vH7vN/6Zs4NXxzpCZ/oYW1+s3X2
n739+lJvv7M959Zx+ZpebzclnXf4dL63vXEcf3f01w/KZ9vwmw/ON951y0v3t4/b7eM6TAzU+tvu
8Zjba7OPDt9+/5GdEUTfPLFzc7o8ATcqJtL90b973flPdMpzvjnbvfN4paUzga63LZ0tsa5tMrlj
bvju/cv3u9C+s72vt5B4r7Rz7i59PgffMBlRCOFWSTs8opfdwwPP2WG8eSTbw9E9OM41juv6wf+H
oPG2Y2cc20Dq6mShwaP7+sRs4Tm9/4zY5660sC7vP0wBWpnsNiHo/fH+4B/WCe0ff/+PP+9efdbG
HXP1+Hr0X493tc3COb6+8iztmw0Ta/ew2W02G2+zubFvmWF757BlOn+9ufk9HW9s53bL82blsSxc
5/7g2KxPb3/vHA7Mvv32Gl/sWm9WIt0fvVHFgYo44+W+uE+sG0bs2qw+c+Z4+0jWj/BHEws7eaHR
xMF/vQs9liXL/W5d8AzbA//s7A1fras6tOnh/te2ckb7l7vdbn+N9v3jtSnyW9HjvTlytgHnaJ4k
+Top73ZPd77za7uLbX/jr4N+9Nnj3Mfjuk3yYHgQns0e6Kx/de/8J/dp93B0X0r2to39cvju8wZ0
5W5jb54+DQyfyy7ysNsw77w987yyvdtvib1/5FG7rmy790yIV8t+9m7ZSXzX3rrePfvQ/rhuMO9P
VW2d6+/184wplBJsKRIzlQ37aL+w5w42n/vrxrcf/t6Z6R6b6MFxDz4fwmPfff8TwHq98hHWn//5
7I15hMPMUL+wvR8ZheO6rx0f3TvXOex27NbbV1YLmzU7PqfExvNqtlffZ8w5erbrKeC+8HD8V3d3
d8eGzby5ewht+wuzyOeZcEp4e1bhC7v23v69l+02u7vdw1+70P7rYX3T7093r3hcLfb30N6x2bEP
3T3w17/+Yjay52+d20f2WP683z56j9tfDlv+9tF+4hSZbDu0NyzVLze3t19u91vvebff/ny856Rw
7jkOHM97dO1vNxxE2/uD+8gStb39/oY9e79l6F1G9fcw0/NfDDeHKy1ytmyPnMvHg7P1blnqv1/4
+ZFvr5vCo3u4f3lhIjo/rzyR99c7ZMHTB2KG4L4NjhhOyQP/MXc3R5cjj6VvO+7+70POuTIPpN+y
M//7VJTPyZ/pYBhDSbO0yXAc71j/LLW11fX0rm1Wkf19PevZLlkXO5sXsjv4D+upzIPmwfPVA7+w
s28JCHy+Wn93t9vc8uf2kUFz987978CGYfXXU5MVdcvK3f0OF7b7PQtyner+Ogfv/HU7jewtU4jh
Z7f2Xfbjw/oY3e3LkUjH3d65/M77D2A9Hf5nIBCxIJ41ZcnQ4Y4D8TmXcB4QyAlBRbS2KeOdMHfV
4KBkeM1w7/Qp/9MKmjkGOizoq5ybIZU4lAQm4BA7KECYBP0KI6OQ+hpOS+3GqSV8yItnbQ9Zf5jt
pgj1WeWCcDqrMmlBiXHCD7ZvLNWPzXHyo2z4mJ3u360oGsRLE1EEdD/O9jMJiHbSgH9YBaghZsR1
vuuqabkyWd+OnYY1taaBvEOZFWXF0740pIWizkCmbEpVcgARdUv0KBpN43ZP5aS1pXqMnt6fFad0
9d894yqvrQxy7lHQtk/bhLFcV1TpMauqC3kvQhZxhzZNjmJv6le6d6Epbn7ccyxt1bE+nxpylYsl
Bi00lQ0V4mjFQta2r5w2ybMrGqsXRvK3ijbKHiBRuRme9kqrEO4Siryxh7ilAgrCbqtzfbtRS8W6
G8F1Xwlm3q4t5EW5zP3TnnG2t81dSY1goL2GnHe1zaWgErxk0OMr7VwaQg31YAnAB4Lk1tk8pCq8
zDHqjYg+UsV2EkgSs9vF/fKqhEN9pbFLg4iRBCopq6ISGp+ng2jVjW62yYya3CyTWR4a+TbCKMRB
A2B29clUr2xQFzuHHrSOXKsJwfhsKQ8q/svgAUDOZT3IcgvVsrgD1RXGFBY+POt1FJIUJCPk1cbr
7BIiQbVIhYnS29yAGu/kTL9tkwXIPfngKwtsDelOt91VBvZ/mjpbYMNiVE0r0SttKe+iyAg3cBPq
z+jRqTdIz9WfG7N/eb93l2bjn02+GchYmMZUYiAjMXfUJtD8uAUs9i9akRAg0bnoA6Y8m4stINRm
ESJQgMhafkpLCMKUfJS7f9EKk53FpavIhZ+trEAL1DqyYD+XbR7bSMzrPoTYa+T2S1Md3QrkmBGr
hl1/1kpjGXET1wgJCo2l6OieZ+k+0/PgVw687sliv+quLK5Lk52hYzu0eEcc3k4XVyJEWRPrCkJg
5MuA3fdfsYX8LtckUj8+gIaoIg3CXAcEuX6QP+JgXRPBW2lsGSgdGagHtiZkBjiz77cind5+13OE
pI6lYrSIshwHydmOGwlm3GcaTNdaAb7dosXraEuUeFVVhZuCpL8NC3gTBGm6UZBWE6h8FWCS0Ni7
sou8nfw4JCBVgEUWYgIEPaf9tWKUICCYNQCAuky/LyDatbtI6UGVXenyuoxOVzYt6cQ68ooel85D
j6kNzUiagGZHcZTuxUwe/LqulKdyaI6hTrEa9nXpNSmAJ4X2nWlOI4dn0Emdtetnob4SCr3daSwO
V1YkZEnQzcrZsh9n4iNhgA9UgX8G4RdaOTK63RgitkNNG3XiZtAf2r7LpytP/+2Y0zLijyqVXeVt
eDSj7JX3EifFhB8I+AT4k4vSX1MWvNi/P1o5m2LzAOAHSRVcrCJpcDHzQzMd94lNrob2bH0tgUp+
eIujXzxgBg6zbxw5TueSaYyFQkQJkXU2GwRqYCMNaldcGb23mw+t6DhEmb+lW7Szc7ZAUixtDTQB
09DSH0pUXj0lbcFD91nyHWnaxX9/4l4aR6YsspmIootvdgTE10jga5xIOlrhlTvUlOXlAMtn08zb
ozzMVufCckRO9/+t3bN+6n2IoWmp1lhIFc0hGYFlwWNYjkkvNAfwLWDq0kS6sv1dGtw12kRHiwBe
PbcwmSoTOegGSdw0lrSXToDH42G8lGxGhJ/BqiCT/eX9br7d2a21IAHFBgVKihlnO3uvUJPT2rAG
+NxCE6vrBvBhgjpNMX087CSUJoLRFWRodDRXT+dnqi5LimhGBdqgR2Y7XXp/6rSPB9PWqmmEwy2Q
j7Voc9pKMUMCUGXYYoJRjRslVXM7TYx7sU41UL7ildl5YS85aW2dvX+cV2Mo60DO2a3EOAskR4kN
cMswDpb5ysxY45PT7dtCpd/A8kUmdkdY77Qh1jHY/QjOB1Dtdg/2Pt+URS7uS/Q+vMrQB6DAgoDH
C2mk8eNLAZU2qlXE11zIlbNOGulkLmnH6b8InfWY1RqyGiLI3ErW6l3Z6Av16yjQrvT4wsy0yLtw
QsioRCGKddpj7iR6p0iQ1DQp6O0Kdr5dSTCWY3EQrpzCF/YYdKB+R9coBXE8njZlVu2M60ZFQAXg
+aD3db/LlU7bx/hYbbvAAOSR1W1/ZVgvPFJSHOQdCERMDauA01abFcLTdbSq9Loc2lkcow8fl+1e
K5X+dlLRWi9MoIR1DJbh/VX/Ztquh66OWjAG0BwZvzO/f0xbLRiLClXpCskcwFqyWCg+uZjh+H4r
b54grZB9sNY7GeHW+d7SBJj9jgtzdom7VTu9TxYg8W0G8dgorshTX+oRuwvh52rnYZ2r6aZqrMZ4
BsAvsIqpgjkjLK+DIANe/Rd9QkiWR0ZmACmi04eGd3aF3lFfMSvT2UXXXT2IWZ/v6qlvr+wtl4YP
+TdVVLDTFKkonzbVjUFRlnlOU3WIbsUww6ta5q8QuuYrweGlwSMWYgmgtozX0tnmAugtiqGVVnaj
irGHAUkPWhjS/ftDd6GV9ZjhaGTwRFTET/vThkZk1XHMFqYtky3qqL3XZW5eeUCXWmFqMwdoA9Tx
WSusIskMM4BRYzpbDqV64fvQW8WH7+TIF5ChBAHKEcM5c7Y7GXIO2DJMK7hYaA11KTbXqYKMM+mQ
K3WYix36o6X153+s1aJEBWaZk8q29OGzaRSKh0VDdWWurafiyfFCd0hNrnsfey7l/dNGpG6CeSZh
Soy6lHiDm1b9mCtjubNCTUUrGTzu5v3JcCbKyV1nbRH51hWtjvPO+RVsqbMkG2taVMFbw3FHA3LC
+AYd7AFB60gLom0BHdqbYw39IHwZfgmzsG+1ovIjZfyYXu0/n0bVETaWyM0CpzjtfyRSeDNXOF1q
RK9Gv1K8EJu4kue79CQNxFCBF3PzJA9x2ohej0vcVhpYOCzoQeWPid65rWihNfH+4F56moaFFR6c
APYO6+w8C9S0EJWZyVkkxeQkkaLb4ij4kgZruRPmK61d6pYJSsLCe1A3WOKn3eqnVp9QQalso9OC
Q4pqEeg/RXHf79PFVkh2qMQ/xJDnSW0jg6Qzh+yGSZs3N2Uf5d6kKfHHH9HfDoLshjyo85FLAUdi
axOtMaoR3cKvgKYXo5v34b7QCnlKTiwuUr9L538saXMZhE5Y534aK/kxhzXrVkFhXtlv32Y5gBih
rclNgjoKt7Z1SP9oJteXUhNzzPuSPohvBHRsfanO9uWogSoUh1tz1B4qQQyY6+hykevew9Wurpwt
b2IrPgTCOGjLamRaMIo5/RBLLfZWF2YEAfqAO3OHxkTxScVRbbjR+nFUHBSzMiRlBvyrr0zMC8uA
mwA4LFnBJ/FNWCfAHUDqHqEliIhY1iObMbtjFd8oaojKCFC9aw1emKMcPOiH4FQLaun8xO5lXIQQ
G2BPiyJUPFql8Y0ciaT3Z8/buEDikZIdYwYh7nl+FSDfHE7N6smoR8hhZKZR7uZiMXaw8K65tb4d
QZpCulnh3g2T//wyxV6JPz3ucxBQV9zoXGa1aYOAlp6tVtF+RiOybld6t0Y1pycRaSoZi20VtBkr
8Gw3idJam8IaOZ0KfydXtWoNzuW4fK97I3MhzMjfSYFM8CWUEpan3F4RaX07XUHgc3vhlkMUya52
Ol1zRELCYQSvLGbIHWS68TNrjFetIDkFkW5lj16LKN9OmrVFLqxU0lZH3PXnf6zSdoyTWJZq9IOA
3W+Uuu+3LJVr4vFvLhvY96nkblkIyAtT9DhtRU46EHAlskJNIjQLLK84fqmRvFLdpgrUT3WKD4qN
Jjb5IiPL4KV9eM5qKOxwfVWp3XGjO22+WSojLShtgx0PalQKUqhbViBFT2WLq/eVxi5sfKunOHMH
X4119zvrLBxMCDsdFK9Zbz+xL6ZPGFuk7qA2meSi26g9pkrONXkKxrbz5SDAXERo2/o5atTiH9H4
/9Wa4cLIU4sFn4mrDwSW8xuDnLVIY9S4OKZ1xHKFw/N91InlYbRasMuC9Nian6U6jD58lDEIlNDJ
moHVpOJ3OuTQqjOtrpjJGmpnJYo+AexSa5CQ+/z4s+XSBf5U4SopqWfRRl4UGLtBK7DDtg+egX0r
hjdLVnDoENw0Nh9vzCJlRfYRawak/0971amyHEEdKe2FrPoeC6r+diwMIO16OT6939SFzQ8NYZqh
mGhQ6FNOm5ICVZuNgn4ZCEb+TDppfjY7Y9ikRZZtKWZGX95v78K+Tn4exLFGNsAEJnDaXqYKMZb2
Jft6CS9KwNzNQYV4ta7+ePGSU4PyL0ciXSNTfDY3Yh1KQ9slSBDC4sVKaup7+CFLoewkuSAP+H7H
LuypKMvTMXY5bL9/25P/scMlU6FnEOOQo8uRigvKVWUKHb2RYN9s5Z8YUQziBlqOfuXmdKldUo00
qfwGkpzNlb4bEdtRIPhKY0H2ZsK78FaeKTI2RRw9j6Va3phDJFwJ7i48RsAJhAAGwRdfnC2HwcBe
rxOQ+mOazm5QsMoRwITxZ7T6lTTOhRkKgRPQgES+GCnzsxm6KCPq/SPKzXieLYiBLfJm1gdz2zcB
Mk1FKFxJslzqGlfqtXRCrpjL4ukMrUcDNV0TucOyVWF2CYvswk4sHxYzviYgvs7AszAAC3eFOgP6
4Yzl2TmsYt7WhXOwKp8gv4LKxOImkJz992fmxVY4d9HBpxKIJvlph8S8SvH7Yjepk6z2EAw3D5EA
teb9Vi4OGyr3hKA4u8qGfNpKC8Op0eeKVjJtMhxQ6Nm8VRGJq91ZM8X6yhZ5aVaQnVrvMQQV6rnA
vSguetPjZckE7B6HbrnPy3pEpJjoxaiTj9nOrzdnUi0ipTS0mlTitrM5WBVtoisVi7uZUVAv4kbx
8fwzVhvI6rCMS3+ldxceGTsyWWjcAmhTO9slU0OGRA8hANPzqqImG4ny4IalFFyLIi48NZpYk2Lk
Z1Vk606f2lSpUtTFrONpGAzU/cANuEZamujCxkHz+P4UufDMGETKklTZVzubs8aCSZqKDv1TW7ci
rXD5OPUPRIQxIQsEkrhk/dXo47sjJzaZUmISQu7zY3spoaxFEzKZyRAjR4ycs4r1J1laDaeqoJns
aUL+7f1uXhpTgmqMLZDlJ8+0DsMfJ0HUIeyTCyoxZpvtZSqJXpYroZ2q8rXk+rWW1rPhj5YQ2e1N
EEGFXfUd5vNs1V2GCFk6VE6cVjzK9zt24aixjLUousYmnClnHcu7xswizEftblq6zTJrwqdFDyy3
1traEyYL5X7IrV/+RaM44/2GH3FbOmu0QY9Lik0FLt7IIMbAQJ7zWX+OEHv0RWRA/LGN1CttXrie
sfETVYNNBbKgno1ray5QGZUGemBRI40SFWhPTdmXOYiSHyWSJ69aLjauJojNTh7x1H2/x29j6bUi
xBZKRA3n6nzxi2ppIPMeoxViTNJ9LxczTPgm/IZIf39cTCHw2qBuj0LVXjn51vV3ehyt05WVQhxN
QuH8OCo61Yo78pNoDwMaopwReomSyPfvd+/tLsCtE1caEK+cfYRnp5N2MIo+juWIhE3QR6/hEg3o
spdtWfhqMJWv6NmF395v8e2ArvdcUmoGqvaUZM/2HbQHhEhERBtZbLx3oH8W2ierX7BAbSip+JpS
aAj2hWg1BVWAdNrHW/8dxUuaaqxx9ll/hVKMJZUwVKyqKMNtloWJ1tMqRI8SHK4dcREgF1RNYpVu
SRZLf73f/ttNQuEMgaNHSUKRyZSetq9TjVid4QtbnhCh4L9vKQr2GzkyTf/DLZEiJTNEGed3gv20
Je4OCGlnnJJFYBmFi3jlOCO3Rz0f+RUNbYf3m3u7SvGX4RpBXMgzJa1w2lybCGmCAgjHiZzVPzlA
3BQfDVdKAzJwXVFuwnyuv1ajUW2SWVE/v9/628VC66TSATtjpEdC7LT1rtfREGppHdRYgtKDLqJ1
V8gfXpJrK/jJE/hyOutngQArxAShPRIhjoK1R0z5djAnYfcvumLK66oH6Ymh+2lXWnB+KA7QCLoh
1ScA6cFMAVocruHALqx8k5lBqtLAqeZNOYnaqZaPBSqAoagioVNDc7RQf9mB9ZsQvOiED4ekgM3E
tdhhwCJ9gwZrQ3ku6/URCQJSXNlgZreII49eHk7qp/eH8NJcBHWJ69GasASTfjqEyN+L3Ldmznxj
bHdiUqsOyYTclecx21VtI+5rau33WpNUX+HAVVeWwoUdjjCOISXrBBj+HBesZZgbNSLBdzCFAiJN
ZBQ/qWZmkMecjOZJlgVtsDX0dp7UOJybK51/GxcQYUFfpdhDBhyr09POl8JSwe/OqKstpfiVhxHr
diGzGB28gLMWmCPWi6Ewaf9iw6FhsAU8ZLad89x/F8dtHQ5cAmYJyUOBT7hbWf8vktGnV2LXs+XO
yrNA80gGFwD2cCK70z4G6D7mljrHrjiuDh5m1m6kEgH396fReVLvn2ZM9jNsm9i0z+ZRwQGFiYoS
o6CBtKuV9S4S5IJXiong1Aj53lJPLPapInwKpmCVZpIsxLC7D07nNx/jbEdQK3HsCG5RRG2aHC1Y
o9kQGI6b0sgVN7UWr9QVpFByEn4aQEbv/VE4O7F+tw64D7SKRCaVDM7pWDdoOGBP2seuiVbjXqv1
2RND3ArKeLhWZrj0WP9sal3Xf0bQi2LMWo5UXW9ZsdcpmenK/8XZeSzHjWzt9okyAt5MAVQVrWhE
0WiCkKHgEt5l5tPfVWf0i+poRd/xOS0QhTTbfPtbau7/8lk/HHz/e6H4XBiOiOZIfD5sELGVDdZl
Nbak1RTCMEYBi2mqHprp0tV1bH0OhyX/j9Hc+aGo6JFJMl9+nsX/8Cu62hsnv48h0+dlcbuAhsw6
VvBfgtV/eLWQeh6QPcywwvBjqLwyKJILCkwZViJRe73a0m0uFhzHnAtG9Wfmf8KBE//fF8iHA+d/
r0br8qzS4tkkI79/tT4Pc4yOMOxtlQXzoKuHtTJpaGYMmjDBCVWMKRjWv6diBX/ylzf+Y8nQz2ft
o4tAaM9Z++FKns72HCLHbhCAQXFh4QGdBohe//KUDye6B7sPgThhFB/QpRf84SmrrBhe6R07LSpd
bKl2ZX9Xjyo+iEDhfweWh+Rk6LDiM8VfjvM/th+Pjmg+o4XDsAyV/++/blz3Vt7UrZvaFqCve8fH
xOcZfJAjACMU4bz8pRv1T89jX3DnE8shVf+wB0vjSQeeu5PqxtsSuQPWwfJBpv5qpuzfF84/PIra
PUhSB3ET+/DDqw1Mc00Ncpo0J+s4wMYxmeJe5kgbp798wA8RwfkDnpGwiK/B8p2x1b//ijjhjLZa
8TnXs9Vfl3k3nERu2hSLyuJx2ejx5wB3oFYp92Z3/f0vH/GPfXl+PK0RgjqUO6zU3x/viDgmBi6d
lEUancQZXoFLFoVpCzfd0euth3//Zf/cFVDs6UFzEdPTRCfx+/OGAlJfnXOsObLxLhrZbYexKpe/
/Kh/vtVvT/kING3Aawqs9HK85a0wLaIA2zH81piqiR+2zfX/cs780+Oozp6F2QxR8H6/v5TfUTut
ogCT4HCwzpa43qTxAyp96co1iToPAMtBL7h2Hv/7r4lwiDIAoT+F7w+/JtaiHfp9R6Ru1AdvZUMb
s5//oxyIj4TTCVcDFR06QOz4399OAvwug8jyUoyd5Vts9V1GF2P4SwXuz4XB8APQm/NIRkgs/uE3
rLEUKPYaIpnj0PXxo6o/CORrl//1Bzsz71nttEQpTH0sTWEIt5dDJOps8BwiM8Zdj5U1/209/Hl8
gBlFQIUUjpFQOzj/7/8nWqBUDzNjjOpMbLpPytLietvtGmgWzfp/f6E/rrizoomYyiV5YVDo4xU3
9ecJ26pqspExsR+mwYfP9+FmjLWvsjnqxVVBEfUv6/2f3g8lBAhVyrM8/8P7TZjkBwWOk1ldlSMt
Y2TsYBTDRAl7/8tO/qdHsaO4X8hXqIt8WBa+LLeKsS86OMZd7oayb9N+i+w3D4Hhf95M58k9NEhU
1M9lvQ/r3DJjpYc1arJhN/0pniWwmOBv0oM/vxfrgXYEmv/ztfnxvJ1dG9cgplpZgKH+svbGZEZ4
5Q0zr/OtVQ7ytjNi+ltv7M/N9ftTP5wTeaB7xrXyKnPtzUA4qpZTP2/Oxb+vxT9jEZqaVNC4Nhk/
p7/5+7L3la4a8DxVJqK1um+b1eBTqLq09QbnGqxA3ibVnrsXXrnk3/790f/0glxiZLYOMRAi698f
rcw8CKEU+VAQKLjhTnPTLNbfKkn/+BSK2nT3qfYyQvb7U/x6RfGU+1UWOtt2dAe8+mx8af/zkien
4SB0z65Z9OI+JFV9aLWdvZR1Zq0mX0/9PszO0dSQOi/G1lmWvxyJ52X9f6q5vAaPYxgF8yyyKLLJ
319qKzpvHI0HKtaM3gnIt3no/Epm9XSuVcXrFv9lmfzDFqDqhwTnXDcnPP7wrc6mtZhpggWMYB0n
y2LTswpFH12QqCxHMDPRzRbOc3v49yXy50mCaIsp/TPcPeDO/PDxFnEOvsYNGiGXD0C12lzm1UpJ
tyeZ/9vA/D/8qAT/AS05Np71R6ks7iwdxsVYZ/OyFD2jZ4R+KeqDKEirIJ7Li8broZP+5zekqEIZ
iwsOi7DoQyznhfs+z/jxZR3NUIhSXv4U7It7Ac9m+/Hvj/qHnUDjim1OoZj50Y8KqmWFyeCVW5uh
oQ/Tzd78VGIy///zECrR1DkYA/uYDlv2UKDnW9oMAfR+KDvLyro9Nn+5Qf9YF5RPuMbo+1GzOQtd
f1//iuSN5mLdZ8yVjw+SsjvGsdN+KrUdvPz7C/1xQLLe/XNDjCiRUZ6P6rZu6qaik+2Y1b3vPuUo
s/LLCgo6Hqt9PoGM4+beozL19mFsvtb7Grt/WSK0UP/4dORPSCUJkM9KEKbbf39f0rmGgc9mPGgf
mirIBUCDjrzfJOQ/vIlbb8YhNoDPLvEdj6a5lokVtVbQpDatO1gPcWXZrf3ZtK4uv1UNWgzvcpfR
IJ7LsKNC8ZLrpu7qixCDVPGza2uRR/AD8WPHlhaOW4PJ6449u4uxcrdBP1w22r31aYnryX3aFOgZ
8B5luZ///6UZ3Tfg1+3yy16sYX8xjgncT1MbTu3PsfEWTEdXXdmHWvQYrCY1ruPt1Qpy+sqCCgBJ
CnN4/apK6NrAdNdiqsOj41Xdmmq72c64bPRHEyi0s1NC7ZYyeqa843h44m+z9TOemXsCBGqVbp30
jETZ2IvLuA2zTYp67fjje5VfDVPdLimd227/bGsRMCrZL3WeZy1N8iatYfVMX5TnTvXd1PvCBZYd
5xQIeZfefxulXl2TueOuQv9iGk1h3MOy1dRiUuDVsYfFczmL/QTRu+bjYGfrhBmTKVUVAnEY4/ZM
XsytrC9zVz/2uJl3P+XQBU51WnAJfBln0tkNl+N+EJ/Qy/b5p6WKDWLn1Z7xT/a3mT81QFnyaq+F
xUAr9IzOfB6CAU0rYNZIH9RsjUu6hr6sH+azB02bCVes8YsPH2X+OqyTLNeUIlO3fp77mqJrsnW1
nLBYF3lsX5Sus6jHoFJLQxZRmBUOm6wtAUVbOtNqXgIVyuJL5UfbKI64B+ybvJTrtpYPYbkO2wYu
lKjtYd/DXu4JLt+7rtNzV5YYG8N61b9MmE9jNlrCF1iejXb3XCXVBrLtIZrdQv7wuLEdYLkCcBBw
p32Ce0bH3/LXz31QWv67g3dr0VCUnjGyTctigwqa4pg72XOq17GflqyI+73g8Wzk+KkG7IVmHUBm
ZE668LvuLfIbq24S9BKl5m6Ra7h/5azcHMh1q9eY+3GNkEGexBzrGWBN3U1+kTYF9rlgJyPj5O/z
1Dk+SzkPZsYWBEwe6zXytJmZV/eUmba0qMWo34YyNvbV7gye+eJBnCk+gw5euicmWxVAxTgXe8pY
hAmTyFryLsMqW1u3LXZODPtTjDfPUqAeWSBVBjwcDCDcPF0H3jO499Uco7znBEqR3QElyOa8twtx
MWpJ5zUB46f1W+e1bNRja2ksGpKwsQwSka7GWNu6dienHWLQUfhx7ieYQ34oU6uMKAMmxmnoBVyv
gilOsHgb/vs//VLQxcryckYFlEAtsHq8YAGrR0zL2cJoGyAcfOA3FJaiLhImyvPuxnEKgUoVjx9k
yRBWoqL55o+TgmQdFpaxHoNywDiBqR2Nb3WCBS7DmgkHLESFttY1uBvhFDFQ6LMeYp6vQtA13vKp
6S2wFJfTIsGEnSbFWPCcbiQFYZANbpD7N51bB+2Kb1FVduXlwmldo5G24wXDfPxr/NTxQPw0kITx
/ncujdtyfH2BeqrX9bFr3LGJD3MXh7v9Zcp7ch+iu8h363NPUpyJqUap6wjR0OwcBlB9WOfGerUP
86yxBIIssdfTPQQvPV6MeHng+W23Sw/pJPadPf4ZtQ49j+OC7fgvQL57eG1b8Fi/hpUz909tyDQ+
qj/ESggPGSLtfzouZ3LibEQL6a6qbbu2AlwLnzQJ8vpsLf0kT1IWgXM9R3hRQVD2re8hNEaomase
LqfcyNPu5zYGEUBF7AQIQnEb5E55FzN5cHRA4tzRVxvo97RhPPtPGAW3zYFy06QwuSe3K++CYdsZ
3B3c0ROvjkvt+wfvVLmvYF5mygIMIwGqHUJaDnbZrDpFhwBuCrm1Ja9n3eV+FuyE6WlTx8746q5O
JCyoQu043Ai/ieWj01RyvLG5gfP70auUvuG8G16NZ+vyuejiMf8RmipqH+pGROHDMlomfkULNPbH
uRdVmJX2sOkTsaoG0aM6RKOHUbT5ex/P9nSPbLVqj6qoVPydJduz5nIbucvDFDhd9zPOPVA1k4DB
PBx6s03ue+VtVKcxNZ8cVjVrxFIPvtvSnhKdXoLPwAJHc1WK2mOs31O5bJ4x7V+s7sLb52AG0OVP
hbIvFIlCrlKzgzr9tUV6t963xhu7HUyE7YEWnhfhOd+dSUGSZXq+U4EBNWhts0xxQSoKlcRxWfnM
avRQr+pkKt1RnZkF3di9h2trWRKMLjAFZu8LZ4m/jVg7D89h5bUVl1LPQi/hiMYmcNKm1y6m/qu9
nrEKZRGp6RRFZ6AfzufxeAtBbweIBALOSyJIg0D/nGhe31p0oQATA1WtHI02xBMYS/QFesgLNJJU
XyErsprKi55VQeP0Od9F+7PohjqiWim3hmrwYD/bgopZ6rIW3RSb8Kn9Ma8mekTgxY0dt1apHoIO
6G/B/spvmhIoQMrpM75GNo1f+BVb8zYj6nmUuq9/BpW/tBdDr9yHYd+DB4ZOi+V/18JbEdmTYs5x
Dq66fSzXz0QKESVpgKftaTQYW5wwM8mXgxXmnsJsHX/9CzNbyFqQ+7bPvR3ysfQZKjppnOWpjZYW
yCDcDlKEeFgR+KOUZ6iOn9+Q3UCnxKHbfKsE9/flsDijB6Ns3pFgL0t7mEYb+/hI297Rs7riRPKB
Y8igG0jWDbogsBlt11vphmg8m+herKed6+3NRYsp0zHnjkn9ZuOjVFriCrShal1SPUHsvJyrLYTb
sEVox3CKiwvcg9S+ZZUWs7oqsLzQSV134UXTTgs+9e0e2VCCuIYS+/woUMYOTupAfHMPGFcfiMxV
jrIR2RXlI8ed8zK7fQdHGdzGF68Oiy9+ofJfJZ2dB3vC+oRfRAjrWFY9fSQrnCz2Q1/DSogjUBCQ
z+UQ3Ax5q5qHvjfdfHK8uR4uVc+MznF1F0d9aZgyHzNvDPG2B6Oz0wbqWZrBHLfeIdeQcCBX1cPd
+TtQCddNv6VLnjsw5x28xzLPEIugSzwjV/gTgaQH3ep8i3e/vS7c3qgMZXPFO1hqcU+VMPDqHFPV
X3s+TZVWuxRHl6nvM6e9Q1Lk+0OH7K9tnJRkpz3WMC6dlDIsMXjRRF2ZuLVdPE/QxfILr8h3JwmJ
VJBg1FHcp7Eth7tGBlF5DJ0aP5t4XoPl6PazRUs/Nk2c9GYGAFRuKHsTmNWlx9ZvLf9g1nZ43MO5
9T+3TVHb6R6IeoHwGw5z0pSjUrd+CPY6Gwo3LtKu2EM76/mewycA1s5FX9Stf9m7EiRqq4RHdBmu
UENcJoNAx4N5OpNMKg8qY7uJOwdpVf/d7hsYXRFnJrgStRZZWYz8s/A44dBvMQDZS8jlPh79HdDN
WII0OEWSM3xNZNw1741x1f4eYLry2sqB+6Quq8rNujmGJLyYwuJdbPhzREsebtw7co+rHD7fs+Nr
uHNdzhxAWrpb8WjCorOSAeX9tdpygstt3wnyNjPEThZA4wL+xMwzloulqu7PqK6vsxeXNxUYPi9Z
LLdYOAzjukq7HNAC3HTb+zI5lv4q+iaPE7F5lf3orAt2BT4Sh/a1mcaN2lgzQ4r+xLbUBqNFxc0X
gFAR9yVx7ZNZBbYu8Mmq69721zjtcf02Zw4J3IKiKCP3gk/lb0ezlvvMUu3ix41xk/qQq2rJk4Ie
dXlR7WIMjg1SnSbZGGMKj/mSUw42AhYjGDtlv3q7OAuimOasYXib+RC7G2rQXJX5yTgbsLrdL4r2
BN2uHF6gme7JEIVNlc7FytlFZyNs2mRnRLK9mJh3vaf2hsM//aPNvoSvYzMhJshZ2F9BJbYTmEFV
X3ReNA3wSiuytobPUl9QZODfserVn7MZ7JqCShGWcHPC9t2xTfGzHPr9J9Yv5be9aORN56PNO7pk
6femXpunLhdSZRYL6nV1O2s+WY3bPU1wYjkzW9u4x1ABbc4CK49F5hNQuKfAVnZz6QIrfKLP7hcm
Jd8nezNL5z5OzNhpCGDFkJV5HXAXCG6tFBkv3li59KKKYLAjQd2guNzTlceYwjDMFB/R6FvTUYRT
qL7UXRw1l4vXEA4vmxUeDKyxkQ1Rde5yGPCqq5JAwIKsizOmCNGa1T7Vq97nbGvH3D1xFPe3iChy
RnxdA7IrXOMg8UyNTwBCiviXNTnql7WI+Nfs+WS2W51D3Vst4FDnQRLuMwR2siIPaZ1D7pOeo3s5
m0UqeCrf9n1n0qUo3bZJ5ti4P2iWkAMtsd0QIovpC1Sh/nvbaeFeuUynn2wriKqUcvY04sNBFfjI
5EozpLWfoz0pYYE8b7Ct2C69Kb4G3QDpwnj5t3jRAkKjsz7EIt4bqM2Ti3xy8ZkqDluaToeqrsfj
7rVzdYhtFeVJuVb6dh+lso7S29X3EDvSBv6OXn7ULh4JuLx0bpDlyglP0po2i8JNYb7Nlgf7m+YO
mKitmd3v++7B7ou17r8NHB7mEK5RfevUjvXLWdv90yaogx/dcQ6+bYUEVebjkMFIo5yv1qAgRPJp
pmyJRuOzXUhEuDob96r9pUZLfO9mVTucb1p/rvoFS5a5N7K8qwG60zZtt+7dlvOk013HDYBB4UmJ
clOu16JVA1ytTo+/isDLv2p3KB5WrvD7QJbwMxY/apONX+1HOC7TtWpHm1i/45sn+K8oO4WBTBwo
ZXke2/VmZAuWpyUcgrJcP8UTaXgCQHAhq9LlOU2AcnhvO60CNmJVPhV5Gzej4zbrbU3qsfLDE51L
+y2A1nnGOc7izpt8trvD2GVIoYocPlOMtU+JByKVrBQlQUS3Sej4sLuKEY5Gqf7K0PP1jrtDYn9w
xoW25+Ityyms+a2hY7ZLkPYwlwpwNyGLDAyad5ePUfmM8kI+7c5KHYjEb50Td4hHaDE4MEBTg53+
2MjCf9/6WN7uczUXV6oElnOII4KY4wTYfYGjfO6oWDDRLu0xlMtRqTh+4k4/Y0f9qruumfBeLqde
Bl/7zRW3qhbGP9pRWb4UBKzrVVhM8WMZ51ox+9gwYzC74IMA14/jIbJV2FyMtgfyrvAG72c0ugoR
UJdLMM6Tefb2dVjSyZ+DDrsjLfYEhtB8amlF7sdtK81rXiitbjgt/PYYO41zaL1oAWqOZIJwdihI
7nJenl9Hx/qVpNt98hu3+NxMDPom1TL6TlIIYoDMabT1S1Z1e8243/kIp3oVHKetGsKUKZrlPlzO
qCU+oc0PYHbYzYxl3eHp5kLcHEzQJRus4vFQELb7kPk869Lfdl4zZggCH8h2D2FW8rY/6PDlX6zB
m1885PRfaRPo60KutUqXUsYv0b71P6kEQglfh/Z77Rv3suc1AbBbLumvokuEWwaaf3Rwe5xfut0s
I567alaUyJf9AN1ncxKASSO/LGcGdRDHnx8l5h4k+w6qCE7PcLzfyFIhYuVTbV8PWvhfNz37t2FQ
T99k1XgvbkgLLZk9uXxvZlynEiWpf6Zz2wctx14tnWRa5+gbHWaC5LWMixvjj2pKND/iLSAPq2K0
Sq03w1oQpFj2amc6D2XPWNcIgE6Td7wJpFlvURV4/N3OwEgIwo3+5A113iR6mxQpEGOlJP+m6scT
eNj9FroPUJCAVix4ttIJi3Qu+2g9EDXpLvVmU78i08/vnTXYgZqRH5m0Lc5R2+htPbRD/AiTbQjC
Pi1cBvavoklP3xzQu0+BiT3ObmG6h75bohdY57YGBFo0T8NS9z8WJNa32Ef0+lgFVQx0EReMV0tR
SE0cbmCG/6vRfpRbxxWQl9hmcsQG4QNs2fBlBbpbQtj2vOdy27g69h6EXRZMgMOuFqt2r6EDMiId
dG6/Zm5ni9cKaCP2cPwaJKSRh5HTTNRy05pumZPBk+OWsMUBy4pdFody3DE+qsmIARs1zV3nkk9Q
B6KnfJJjXt9MBqOEUw7e9jKam/C9aL3uCv06UYzcCDHsJVJPVJbDMUOGnO+pikRUZhHU1J6/wuOI
8pibv61oNv3Y5RIHx2XpnaMfbET03VKbKgXGNr9Z4x7fB4j70Np3WJIkjd/KKY3xfrymldn7CY23
6nPRNsuQDguAPgxZN2KvCNMoN1ncov28xiLc03YfXJMunq1uvKjQMVfhUj1GuPCGSTssVXh0o9U+
8o0HQ+TGqHPrzOINcRHj7gy9O3PmS3jwkum4/aKhS/QUin0qr3CN5HIsCavBmNtKXMSlpbaTBVcv
zCY/YkrdLzhkPIplV7ktzd28yDE+GFU217rTk08C5ms3iYWe76o94FbrwoI2plyn7qIKaRRBF/TL
Vz8fzLcxVtaZTOc1N6taHKBM+8zilk3eviyiGb7HrfSKNCBC+UGTQd/W4Q6anpy5+7QoLeQ9dMFi
KR7jgSJwpnp3gcoDuhVglKtbwo5q9dZPXu4UQRZ10ai/N0ZYc9I1C7tARAtfwSJUJzOc3cY9nQUA
jDhXU/wj8KupO4zTbPa3PV/tzxGNwwu9WSUbx2zra9/u8Y927WV5jOyue8Y43Xs5c9undHdF+2ZV
3LogdLX5YkQdY7oUAH21p4BVGgfrLg9iXuPooNZ8qC4mat1z4nSebW4KGROzGNLiz4E3U160lYMz
gEsBW2bV0MA1xaq0V4coqkFjIkFqPzcK4wSs000nEjWV6m3xasJQJ7S78NACmi6yfht5tIrGEF6h
0eqW4Hkkl9VSj2lLRa86MJ3fttTUhhEO9RZExQ9wj5QUtDWOD1ENjvLgRChO0n0f9Z6ayj/Do8N1
gQCrFRhdqnPTkPb0tH85Gqw65TXdVs4F6Mnh65ivuJzm4Tq6KTVm0hoN25xKjwj64Wr2HCGx6HRd
qkMY61ElniAxp50x/v1a783NZgmo42rZSYUKg2wvLdWEiXw5LcN+dBxiDBQwBTLgdmhhydUM9z3W
0wqftjBb/8l2a+I2XRurPRqqvl4agLF9aCWqgQTs3EDFrWnDT1jSuWFyJkX/ZCBerQnFENiFAZ95
yNpJlBSshri43zTGOAmFksY6bah2d/CyuHOmfhtHE0vH8W5lns+PNFVacnvdg5Lj+JbfKuWtHNPM
d/KfV0TTicjt7QmyZHw3tGpRJ+T69f3cFbaT+XhEPCwx5o34eS84vnfB7tCussuVSMCaHVsc15iS
0XML1w2NR11sdtpD/DS3jdeQqvlcg20SLauvDoMRGHcKaXZ5XU2RfTENA+S5gf7/U8mqWlDWSADr
DVPaBYdxxYaq0MoA7UTuRSIaQJhdCzcyGcbEA63MvF6KJMJ0PE+DNVffvE4u1qkkS72kpure9eEe
/CohG66cW8UC7JEFFAKtlMY6NqZoTDblzva0+6IViW1XesYbw5MhTZgqbNOhHRB8a7yxVITowjU7
ZV70sM2nHf80P6VPu49E+3t0S5No+pIjkbNo+FMKwct2N1T97IVGQLWPRqQ6n9GPwmVcEml7Egxi
ZShKenHzlNOhHw5gCGOdCvKD+1jVRE5MF01lYlkz3N5Ay+Yydx3mehdFWybxcWbospDIdUpXenwQ
I3MDyTNUnj+lfj14n2NgoSaxGbp8pOVjU8IY7ZVAaF2bZGkielI6XIb7tSLkzfDjbi7bpiTG2Aqx
jdm2l9t3kNaWJN7bh5u6aaV96YDhe5qM5z6g/QXe6y95TIXV6qbp0NLtuzW9TwGsLPzly/+aDEm8
xcO7s07qTnT58ixAtEsInGP97rsN1+mwKfN912K6c3VXvo89Fh4kB25+N+gu4AjKe+d5kx5+vRvV
p4vQ6Z0f+cqRx6uyxuiLmjVbVTd9DTtBYd6YDcetFX47I8lYueDXVvsH7jnvjg7a/EiqaobULXz9
ikhafO3oTHCRxaWaE7naor7FrZR+UrGM2+dBR6VG72/AHgxOOL1PFp4tROvBu8DE0UpJRqNPjrPX
VHonNX8RqiWyLpfVupX1+aRRZZk/dFyfgKgXe4P26zN9i5A5PHNlZzu4Vb7xAlozrXxQtibe5ZHd
naMARSfjxn0XhRuH1RQG1uMYdfV4Peeho2gwtZufFaGkTImFduRcrKOHVZaPw4qfLXanf/ELnQ8r
Qs0mHSinPtt7SbG0wR8PrLpH2aPAmsS/4BK0qWu3OY1wx7T9Q3N2GjjGnaNvOPZcSKp4EOkkiET/
KxctbGc4kCOp8Ob2jzX86z2lX17Nx9jrMH1xVGU/TIQgVhqg8rmfCf8njoOopPnE+AgsZ3LfiSC7
ULi/w6/ekoazjvEk8Lj60mMi8D3y69pLWnv12pRFol+3tRZPhV1PIIX1NH3rmpxq7QZIrklWtQ33
AdakPyZunjsqzTbo47p37ke08Dklu7YBvXHuEKu6s6eXnMqfdapdvd63lj2313mwGJOMbK/gyDAi
/b9anA2Pz17Dh3aeieXdqIor1DyzqFIktuX3rqE2yxDlREILRLShTTQ05b3DNCx0z2WbDkU+0+IH
teny+2qHoGKSVvDQ2E1zJmsXxAo9atDvVkNj+tDNHMWprhUrNuqt8NfiWvrR0+s2Xw9RwJWjmbmx
03Dz1Tfq4KGXzoiQTwG2t+Vl5SGPP19z+GEOA2j71OkL6nbY0Dg5sObQvNZqs980LFw72YCvXjP0
3r8H4U7hGZNnzFZrWsAvqwy3MJFWSw/fL8Lxsp0F/3I7bSMhrRdKPx2byP9F38On24GK4Nwsbpm5
6ryZNAvTeOsHtRPK4h2H2pY2tA+dGz211hcpvNE5CHiFVbpXdPmpI+c048OS+m+Gl1z/2Oyu/q5Q
cr3xQhBaSDZkdwiZDglSb9zm5bTjnX5Fwcfak54l9JloqZNZ4ebCSvvICPcEKNR9g7lcPaNSLb+u
1GbfsPK0yxN96vZ5rCv/fTJ9qRKCHouaP72570M/ercqjsZ9OvhbbP9AOD6YxMlrTAAgUXjNpdXI
/aUD3eVfOWWXT9mCGoSFzGDnL/ajGqkejvSJq01qQjyUN+MhaEQ5HOap8q5n3CZoN6nOe8/dlkqA
3Ud5Vk57sB/DyqAmrFbfEmQMvZiL28KvW96ZzoBIFetVH/t1dWXa8u2uOru36CUzkPneDPvyAGCb
oFbkc+6nmnK1ewAyrep0sKRrXZtcTjnA2tF/E46iI9QVkbMcaxLYx7AR9pDGvhD6sppK5wk5LM4A
ll0SG4Q9Hi79YlOdKc5xQFLk+XAnO3eQHO5791lMtMe4paF9JMYewgdrDrbiuIul/RoOREfAoSlW
J1IUPveZI4enZVT+T2YuqM90zdqHybQwj+O9ejgZ2reu1o65aSavEonb5FSbtsIP79DqDk0WcQ+b
rFyikUNJ+CvjdRvuEMcCeIs85XIM62uH44PKczku9gFOZfUEEldT7vF3UR16dEke5TyHsvKwBCZ1
9Ip62G5M88xcV9AmLX4WBf/5ZLKgc8yScEXS41i5ad5nDHThzfqxfRXsbd7gYRkHV0ETCUVBf1ef
S37K58EYhoxVHVd9KhrOvnQrnRK74a4fhyMloeJ+Ls/+HHIP7GdhlesL8x5sv27NEaDoFrp0VnrR
7KWFGJBieHnkXM41++8bOgEOSC+Efjw4LodtQ5jF5uycaUjsihID5iaII/FNnEliq2Bc4AK1tnuS
C75v3AZhfvAUSUTi4Zh67LZF1De+3vMgiZSlqqTYcCZKZUdB9SLSgf8++GP50nGklPwI4XrZ24RE
WYQGyns0jVxvtGf11Q3RWXCzD1bYnfwNHnPq+y2iGiIHqjW2vdlT1m6OoABjChZP6fv926ZXXmR0
q+KhJel6UeQEjPiIHoMDEw35lyYqBs00pQmRAXF11AdavdP1MBCmHFtq6k0qBz2tjM+60yd73fsf
Qgq/ulZO4F8wfb3+CDbpHyynXMdPlO7peS0MRWoOpTH4FW9t9VPTW32XVF//H2dnshs30mzhJyJA
MjluSdYgWbNlWfKGkIfmPM98+vvR/8ZFFYrQhRu9abSjMpkZGcM5J1600gA64Zco+rgiCYje2orQ
3GMssnbfAvcAIUYPFh2lfhppOfRa4k4qEuSIbg71O0PrcYJdSLWcl6Q1azdOooZPMZgc/dYqc83J
w0Z7sYEevYepMr7IlWl1Tqbm43uOQLTixWEvPRJPzCBUKn68aWXfNK2rX5KxkG0HX63EcKDAnYAc
02qClikoIySPjHwmd5ub1okQgKHUgHo8Za7SrC1H6UbtXVda7ZuQze5Rk0hQncbqm1+qHOTEIyRB
pefT1rzKWCAhnd+JLxEhqcEw+74pwKygWY3Yp0CYti8BWXD1s/LAWxj+NLVBb5GWnmaBzlMVGZ4G
EibyfDZQcYHlmtxVn3PgRqqIgC2jGUb/vASw5Sw+GdIKH5hx2oyUusktyp105JLyBYGp9Hcy9nUB
Cn9O7/OUyHM39UFJW4v2bubZca+N+zGmrV2NRla5k5lorMyHJbqbfR4YeuPW+KNM5OSdhAAed5RJ
87OqTDKsFakanrVgip/UqVcoGikDXTiej6J0wWvQmWZofHHft351l2mq+FbnZPqPlJ2E5lYgr35M
MOvegmLKvjZGQogNAjwGExb54iXUpwIG/hSJO4k2d3gs8qB6D/tiQSCSgyTOgIxbe+jkPJGcvrN5
L6Spi2kn0Ux8Npj1/V8cInPpDFXe/ukhXPwwSEED4g3B/WSQPKCqmh6XvSuMIWrdqpmDb0qrACYq
6egsEzVC2hV6MbDPUYb0tNN1qvI4imF8zBhMVlK61OJ3EHUkIVPb/x5BFjOTvllOcdNoUXGcyyR/
LWgIc6DtdBkgTmFAdugdhLZD0YlS1Gwk4W3Ylrnp1ppa8w4P/E/7KtS6kNEeIcXxVJam9KhlPsCh
Jhjbx6DxgVjEC9De0bQhnMCjddIruXl6L3RK3ex8LN2XdRs8QKdBPNdXcu1KVVpqwPUCUeLC6ToC
kUnRWZ5JUe2FomL5JgeDqu9MOaUu29eRcgdmMjdceCUUrsjXDLrSsWJOLn4W8AahV/44dYyH8aRK
8MHDllayxxWA5RGA2HuVQlGOnggn+ThItN/x4cH4bpW6/6wTxbBPhtT9VMRMlx9CfMSIGUWfSNSl
IXxR/Ej3r5FkHe7zCsWYPVcBxwY0j7ey0JmDTAe2rwIid1FTb8pKg6diKuobScO3OGYbtInXplo1
Owx/9+/hW/RPvWq1P3ut1eqjgmbIlzylFU/kVvi0JTX9nTregPsz6+BYCBj21GKj4iAPFcieUZPK
Lyy1AdpgqmHoTlCu/kScHyyg375v5Mz4r9TC1NhJdZ+/L+6BLI2eBzreRBJXpj9myBrSL32rrEGB
7xCKIOeFkizKM9Qo7tIacgHwGMO/m82UaX4zhTiwCOFc9J7tF0FJSKRF17OeU8EufXDqFDBAf+wr
aUruErvg8cyqbFA5PrW4TnR6TmjeyEVKDmUkT3I7xr+GYjZ/hODBAWSGQv7ezBVJkZ6iuqONIWib
QJXhGAad7BOWG734zimMb4Di/xr9Jq1ckZdEe2ZEfG7OlooiZJ7Kx1gtwTONM01OHHZchbvYImR3
eolM1Ilp1wE2sgf1ClBOaO1QumMuk5FL4j0HDIe3EjzDcd7Lx7CpuBIU/u2HRi3FQ0kFOvf8QQxv
lcqryeHThp9qzqghJ05i40vfgP1ycruIXoaJdhk1qUG/hYM9cMIBV4a7DmBfjTZUqZHNmwldDKNW
5Gs+XA1WIxml58QeA4BsCwCx0Jk2dOirPsLh+vlbDYn0dRBNcZfL0SiOcVrK+1waW+2Ac60S12yL
NtRATVASZBQQ9YS0v05y+p/K0kkEU2c5JozS/jjaeka/IYuMBg+kUuxlSApEB3TyaW/3IuE+8RH8
GhxTqxs0PnrrNhkippk1gvL4LaQyqgf5mBgmc2Vq8LmUJahW8G6E7a4vzVTsmRJESTvuRP1axOrw
Z8h5g1DkouPsxe1UfTVtRUpvAPpGX2K8Reaaw5JV0WPmRwCXiQLHJPZ6RYdU+gJrkTa2OQ/xuxZq
wx96fFitkyaxPepWqXVfaxkFYaYbzuQD6N/Sdc0tvf4OD67Uv4R6EX0DdNC2BFx92QGZiSQwIyNU
lsStSxBYx4CSWnMDnba57QGad65FuWs+Mh2xjMJ7eq2j+gzCYv5J4NWDhx9NzW9e2iCBCrKrkeAy
ryRa+e+ofA+vYyDG7kBP3io8m6wYjEUnoQ5Jfk1xOzBn6c1GEg3ZLsuw78IusUPQYKFFcF0UXxva
+ACr5Ej+KQGPyL05SnR/BzjEBhpFapp5WgNGiE73cgG0bkKsUM2tvnIt3hSDCNsEaUanz35ui8p6
nDsxyDQrZ5YJQ7k6gLQdbue+mSm/zXgGj8ZI9xQAmu7oDylJRU3TSl4i5BGE1xVFjeoPKECCzCSb
qBU3Oi6nVhKSfgtgiAJkrG1bcClSmNBikDg29G+RcUzK2fSPFbXlCJEiAly3kFVahrTgcmOP7FiJ
NhNSataeyn3C2yRUWnMaMHI04+qZdDmve5WmlZCCrwSPQ78LUVC9RkxGocIi55JEctxwfIdRRlWh
irPJd5IJ904fkYLPFargJNMATkywXXOsvOuJmsAfzpHRRG21T0YvE732O5xzfKAUMYnGkURGjdaO
wQA7Hc76qU6r9BvARFHuyOrHlz4Is/BKIvCmtxGV4tEMVBS2RqXkRLZG3ip0DRXldiC4ea/i3vqK
XLAN+IhJRf4utWconbNQ27vaitQfYaGauhfHo3w160FR3td2UT8OU67LYDcsEOzFEtpnvkhqV5M7
UGFE5BLM69xovudhSp4bIwuKkwfE6XtUxrVH3AE9JDhmQHJFnkoS4Depe8BNzb0r4gSMYxmjaDRU
f98BrbV7p5CL9hbXSJ8YHJH/ChMjPU4oq44egAfag8B8qrcJflzjVQDeqmtmpsj/BWNuiYMsUeNz
KRMoPCWywfRInItk7ZRBkH4iPN7+zgK1GQiok+AFjd3+cQrrnhemNIL3qp2m/wITmN0+qe3kp80j
Xe8MLhadiCq2KiRoYhNc6ETI6XLiaXZrocS9gcVA4EfqnfyiRp+/F6UZDY6CNPwLXVxqNEPTTrdF
MdjvaL+A5qFjrFd0AeYYyLKQrN9pnM0/I3IrVqWkYNq6zOw1N45ivV3aeXrvypGZ/ojQdmVojzJD
t9eo1NH1jBZOR9PbgEXzYs4An8gyHz+gbXfdDJPaOrKpDjr3QJNCUEZxUO+s0gZ2zdvCOCUr0ObA
pSFb3TF1TJ48UzbkGz3IGTYQKUNaHIgfk+9VgVcmiAN61Kklrh/AY/YLuGn8AK+1BWcYqZm0AxHu
P7T4p9AlzFdI06Ki+6qCFf9W0rt51g36CBqv401WpOIpToWWP1bx0CG1Y0f9dFStfvzahE2DDOpc
C2SAyrT1D1Mh4qeuFA2Vp2GCtDLJM9VGYhdEU2fVSqwdWZJk7CKtIF0cm8qoPbXl1uyCNhrxj/ZQ
51e5NqoddNxBs2xqqzr+QRct/zmEzvOrjOZSctFaK1A0iJUp/mkVACcOSGT0/m1PjgOgiyn1TyO4
uT8aqQGfWlnEXPKAWruvhcDJJhAwwBtaOf051KP/7BPp/0YUaimzTuOg4QiIAXdQccQbfBCQHhn0
oLcqGnnI61axD1U6JHRZYQhlxxF85xO5SslQ41htgM/rkIMGZa4Ut0lhIjqJqqYpCBOKJJ7vQ5Mh
jjTNB2rTRJs6rIAvcQ38zosYL2nRPOh4ngDXiBd1qqKfowWy101TkygX9l9duZVs+Q95rIEzIvIn
yKXtGib7QmTGVylTAfJ0iIY8NJLSzm5l+d3gQH8DzVSacvGcmNH0w+oM5atBQ0veKf4sS15o2zQn
mAsVRG5SZ4SmqSTyR8VqrScmNxZvstToAJaKIlBd/CHlQybD5TdQ0qQcXnMt3tGTB/AJHDe7qiFe
9TsF3ffW5ffIzz6c5+t5HgowIhRQfzdJFLypVNNA1FZjFtGJ5Yg5qsikCaRgv+AuAbgBDgAC/93P
p1DzQCTNtOFNqzyAsOf/FGDrCt49um8Ex0DynU6gk7YL6ta8a2NdGnHVqaJT+4vj17pMomfbT+wH
2oZUXAbfn6WlwDUWjmVIUFvGSCPcn/Bs7wQNpBoqKEunLSA7OBCr/J9GSKli39hVrHkTWAgbnFc7
XWuzkaF1IS8vTCxXabTT+pCybAqiQ+yUzDLvl7xTx6l081VTNEHt+l1PbQ/9JvWm6WftW5DgxRwE
LiOmD5GW7K26JJxBvLn+b4DwdxNVWat6fS3TL48sWAXsNAfS1dsqSJ1+nqRXCIh843FCEt2KZuVZ
jCZSLRW4S5XSGCEaE3QKFeJNktuPbeLPukOyHhI0+IrChZBV6dsQifmbH/WdAiB8qTMjBte9a3Ej
KnceqMO4MxMo/EVXcKLhRs3oIZvKQAI+S1rtTMJUbqGL1XeWHQA4NpWMyD7QzJZBUXY5jHh62vNq
M9Hqncdk8PcARbXgmCqN/SjlISoatk3H/ovoB7oZtMMbz8ftN1AseOuv1FizJadpmaPc5rVELtrS
dt+RrOYxNMS4KB7VSQEWAGasgUTjy/S74Mh1u2oMp9Kr5VHRXGuGAu2Octe992KQht3Q1Uq8t0M7
4U6FtkGkBQB1Bj4XBLGnUBKMfo8BhZldN0tK72YFBHgCsykBcmFXanSN/pid3Q59ZD3oUZJWnujn
FJpWAcbuHsoPTe0OngKbUYnst5LkSrOfwtkfvWmkZLUPQgJjT2EXa2/GiRNbxHSp2Ni0lBSqQqr/
FFUmsUTF6AsJoGdPEDJxV/+k+cgw9Qjex1PRTii8VIwBuGUgQvsKZlajCVk0xm2l03d2xTyVQIut
MkaLUfMVkLd4LkeikXKn+AqQl5FKKki8AVi2l8If+l345fStSJX4XgOVLi+AQWrHVGNNEtGi/M/y
e5I/6rrUCqkeEnHFOg2b1kzlH0R8Q+uSouSEoH1t3SulqJSDr1nzj0Aa5Fsopr38BTKZ+D3oiliK
MynwTGYJBVcUhsOZ/qic30MuEAoYftGFtNkZcOACAuJGmWMsP4YMPUjcQpP5YL0s689dU9NWrjqD
9m4iN/bVJAXtcBj43l9nXvDxqFHNuIqpnjy2oqeGhMZZdwMggleyAH1yR3TAc5HKTdE7c0MR42BF
VU0BS4VN8JWaZEoIUvQqeKk8sR6NrAAMy3MT3FcpSGKnZ5e/g1Dv75dEDyiOnMIHk6SieYAn6f9K
SirIbi9GMgxttFJgIoxUebPDicsclOFkgs9KKVdkMcK6O9TwtF8pxTaUYdUyfA61vCXzle3qDZ0h
I6XIlqe/AqWqQUH4CSUl2NxpCSY9L5+VAgQAThb8haajeexEDQPJPW7x9MOejLknjhdgQQZKtToo
HMJGcNJa+qRFcBlculDGT92qzUfeoEbsCz+gz83RrXdyG9SE+HUpSnfxztNejSnu7OKxpYytWzPA
yNDK7hcM6uSFYzXeErnkjXEM6GhPu1BTrAppuUq6bXpezWNSFOLKoiaiOhYC86TwxVgq9w1kwN+1
L8/3RmSlrTMArOiO7Uz97QHumY+2qWQW7E2o6cWOKV6teTO3Rlq+kBdIL5JNYZQ2UCmDzzdiotx2
KJW3NJ81mRiQ9OiXHcS95JB+gVH0FUhTh7ICNf7dZGKoTcvFznWchKA0Bs42oAgPACiavoEu7Zm3
YUNd2osSLo9TdBNzaC8zrhctgX/FDRgegPQncg0yImdUIVfk7lSZdLsC+ENDWFN/SF3hO11SdQcz
GcYHSUoRe5X8gE/Xdl6adMrhsvk14Xsxz5xW6PgWMrZ0wU651nBY6xbYSuZAvSIdSoEyd0cZlKCA
3Vne06OwnVnXgi/1mAILvmx8PVWM4XJYV2WZrqMwFv2UU+vMCTN0Wne5k/g8ubta8blIGSMBdwlZ
RQSsiSpaADOb/nlERgVHdJfkoE0IYih4V0b7uvGL1tzz9S9aSawAeParOuNzBIWGH6aF6cWBrbqE
Si8VoTCOh154DRttl7aDjr6XNR3ynAqAOgRAwydKDuBJ7I2dWksA/P1ZDDBcVG8V8UFZrBrx0J1G
SpxnAeVWuHMBwI6UamTSFEbhXd6FtTbEYm1R+DAXdVMwMSuZlHLQcka8gwQBDmz91CJTAI+DLkVY
OOrjT4b8qhuKIueOIZJ7iqEvZ1DRV9IXACSbImnow0MHVB8MYCaEuQpY3FYer0DP2Ycyh7tdCONz
4x+W8YYGSGNjOYHYV1Yn0CpgIIJ/od2HEB6UK8q/Ufkt03gLrqgE0dq+vLUfF3pqb3W+JkOCmFKW
EA9zeVhEVafbCbtfwGMIsOJV61VWVT3ZehrsL1v+eLKxjPiMjqixyTyq5Zf9I/nUTHqhRBonmwlJ
8nUAtpWHtyw+qdXydz8ZEsixgZFBEefUCqYjYVfcaDEo7bW+QN+sTLmmKT98NcFbb5ybj/cC9W3c
B91jGoJ8zVNzlmb7diZxUuuW16ylNOxScfwOuUY5Xt6+j3dCQ2fDZBI57R70fZft/Wf7oHLV9Rjx
NviVWl0RwcDFgj4cuQA8YSXXlHM3Rq6ftSgQYoIBDzVhrV6okGFXWcedL0Np+OVPFLrsNl4qiXWY
PKDWaG3ojJw7IYxOsCBCWMg/rdXFByZCaHRu8cZ1R75iz2VTeqXZ9Pn/4ygygghNeEXT+GqrvYwA
kxNRsJdzZVZgnVsbzNFYbVg5t3/IlSuAp5iCAib+9IsNJjjdJMRKC0LAgFpoz8c4VOvdSI2VDj61
sMtH5NxhtGUb9ABhGd5sdcOMotaDyVqOiNLbj0OOMIg7BoEp7bqUoGbDk6xFipabZgtTZhc1VCPW
Y0oKu0uJgWEe10qQvUc09MCHJkBX5vLGavJlHLHU9i+Xl3jGffEwIEKm4CsZ/Kae7unsW7PQAYk6
aArA6FRM/9BM1FtFFu+r1LeoQgjtoAkAjxvLPfM1EYGl24wmE85FWwUqvRoVoVVx0xu/s95UiNcx
b7HSHxlW1u0D+NG7y0s9cxuWgIzRLELhSVq7lmawWzB2Kb0s4KGejrLlvpPE1kTyM1/RVFF0MxRU
ipB+Xi0LuZogzpc756uJMoJ6T5r4IJpGkfdKu+QSSgMlKlS62N5Y31nLPARQ2BgWiF766af0wf2P
LdPAaJb08itsq4T6TuJH9xOTMX7i2sG6DjA5/Q1HeuaWYE4muEDrGnjb8rv+caQ1jHcTgin7mpTj
dZPL/Q4hWOnRpoCy4dDOLBH1P8H8Em7KMin81FSVyuo86BlLhPrnSTXIslGv4d1G9I8eS1DKr4li
b8kVn1mgvUjDMz5Ip4Airz4pfGkkmHvuSMS38+QaNBLMFv8QyJAUPn1GbSAfNkM2mHqDBubpAmM4
55STWKCPHpBnt8CYhkrfknv7eBOWgQsyM1Z1BN+MtSKg3FsM8agYAyOhH3CfDAlwvjDuNyKxM1YW
aTz+4DxR0F95zw66SpbrNr1oE4hoqeQ6YJ3Q2Dj1Z6wwzhBpeSQUVRnxs9MdG+WwH4newViAGcnu
a7R1Cq+opTbcOObnDBFQImYv88ZxEk4N0VDSgpzyqTMPCJNGmVq74BU3BIc/OsW/E0WRy2I6PNHP
ajUq8cow5tQ4WW5yje+Mpl3UAP8oR0j/OwjW5fT22SOHFi+zGkGo68tklZXbiEB1Uz4gYBaiJGML
rXJfTuPoXbZyZmGmhVvUZN42gzTvdPcG5FuDOqnIxO2KjmEamjfMkmn2ltmFbjkGW7N5ztsjA2CO
KeHdWhS/V+XONCnrgECQGtp/TBOlueoHEG1iOS4eu7EWvy4v8cwBYYlMMeORQfL/Q+aNPD6kFTZy
CvMI4m5Bc6Fo58+fdyR5qIvpYvG69kp9224MKO5wDpwulf0Ha4Tv1MTJtDG88mNYQCVK5yUxeSph
xK/urm+EqE0t6pmCyXYAtRFlgTQzfAWxbx/swYKCmwQjHbymzQ6Xt/HMlyPaQi5QZ1ShQinl9KT0
kRxVFfNKnMLQglcYQPorzDyt2acFqh2OkYAo2l82+fFZYS4FW7k0cng81292OKi5PTBE2/FFPh90
QFk/UomG5I2kkp0/+BB4FaeoQsq5lw2fOTIWqp4WF9Di/q2lZhl7SfyK3KDTh610F+ta5jRlOXw6
jGV5NrKXKnwrFL9X71dRjlD5LXBfdmrlB2iNPhpvUm5yFdI00zcO6Lmjw9NMMXDZUTBzp9+vE0zE
AqZKWmqN0QFpL6B1aSQhSu+b8S1yhNOtTs3uIIitnz+/nSbbyLARi+OjL0frn0jEjChdB4YO+B8s
04OC5NOuQFJxI0U9d0BNlZSYEFInU12FzEg+lQLBeYDJRmI6DXiFH2JE1BP4bXWEJtIcL6/qY/iB
XyaTRueWrAdXfbqqGTWVAoYg7J4s1IFGagEtSYPuLFAvhLI2juTZ1ZHpLxEI/7ZW+T7qVEBDUWlA
xcWHR8B0YJomTWGP6THJdLl5mmH/bFXDzhhdBqWQ+7CjvOOr12FWgSqXM1ybialt9KmgcU1g4Qu0
bYIs8z69n0ATkCslV+VpECsHkw0JTFukdaBFtRCM3Ggeq/QV/pdZjbDEp0Hdyuz+zkY5rQkvY1PI
riz2lRBi9QnHzA4Dg/aEY3P3sl3Ut/LtMKIiZkdtfvQt2kdKVDWHEHQkcwAlWlROMJk0BTN08jbO
7xmnYyN+gl8XBg5+HWOGA+hMJkQV4GvqYMcwXWB8AWrxl3f5/Jr/MbMc638uY2y0aS/7TMDx53k0
nLpbBLYYF6npbibs9p7TLF3JAz02K0W1tkxpRyNebjGZJ5Y3ZlWdO1988f8NV8A9rK5sgaCcb2os
OQA/7mogVv+IukqAhcnBdd+Qp11e/LktpgDOg8LzuQx2O127ZszMp0Ca0TF1UaG9BovInLJhY1Vn
HANhG+0QBPIF33JZ9T87DDpYS8eOZAEZverNjwN6iZUavDN8eyseOLsgEq9FpRx8r7zaQBSSAQko
RB01g8Q9vwYVSLMm3Ig6zlqBWILjof6BEz9dENwmv1QZncqo4CCy9kgVaZ1HugUL+vL3ObdzjPDh
faX4TgFiFcvXRPgWxFYMSa28l0Cne2bRm48lrOGv/x9TiD/bS3TNHPDTNWXN2LS2xEcqx7a8t/w2
pMtpAeUFUTTE3/4fxph4RRmOOFtZp+JI2oQoRBP19jRh9l3XMvwSlLjXt2m2v2zq3LciTuMVRJKZ
Z361LnBMmtFklG+E0LNH5CysO8PqrQ1ftfwta8eJULK5lIh4IdZ6zHnaG1M0c+7yBuyk04EXvcI5
Di8hVap92cH4ubyscyeDgh8wRRBL9LFWz59oIY5nBu0zNLVyN56hyNUxg8II7sONj/VxbZRMNA4F
Dx/ljPXaBk2x0wZc9cKorg+hXz0WVn0NXM44ynXUbyzsjDUL7WVGKDD3ZYGcnZ7DoRMSE8dpseuD
ZFwHmS09M94J+o7SzQ/I9PkbQefH80F1XWF4DnGECtt1dZcj2QC0LxUQ2+mzv5XKPFF3U4eny5/r
rBUmHXKNqWfQ9zxdlST1xjij0ASqDRVWrQ/qO2CcW3OVzuzdEgvRbCFDoPC8/Pd/HC0lexhSFtj6
vJ/6B0XxF9gEzN9rLRuM72rlp/99elkcQSpNKor1dHlWyxJGWkdBSF6AyhgRe6b+jnLzk3OqqS6Q
FGi4JRw6j8c6rlQlBCfyuSfHKwRKug36MVSYtdwFjgFJTeabbdzmj18Lv64zgpPEkhBz3RSs+hIW
Tm+D6Uur7sacY/9W7gYxfNq7Q6uQTaaXm3h31Vp5dysD8wMIJEEdoy12WZL9mRe4WW3EW6OwPizI
EAppuCmTJ6tMMF9dKtR+a6mTISMq1RS9ZYVU7pI2/HSNHivkp4QTy8AEFnR6/ACDgvg2kRyuk0FU
TpJbyOEM05CI274rge7FjQ2QDq48lx+1y2qzV3ZunYvbIC3Hg9B1PP0FKenOQvoFwVSn4GWiWoQ3
WqRnn33/eU6WOVs8zLzMuMZTMzIS8Z221PKghlmeLYY/OUDj4+W7tcTaJ08KZc9lZMjSD7eXf06N
1FHe1G1j/OjgCZeF9GhEx0w294WiOky9IcCB+MXMho0z+aHEsFiFcERtV1tEg1bfEDwhir2j8WPs
ru3Qusn6nVr4bmrE3jy/Xl7g2hQFZJkOBINyKLvCgl45jwhtiRl4KMxgYwzuUDzx3W7I+i8Smus7
K/MBlPGaepeNrk/IX6P0+elrqoQY6/pejPKQPhRj6KDhkTzCEUh3szVZG1bWr/P/rFjEvEIsw/VW
941GdIAkMEsLoToNAEukpR6LkpILt3wLNHHG2DIwBC4aXW/GZKy8fl0UjCrTF0Ri6GNrKK0nHjRe
zLH1P3nwWdeJqdXB1w3fN+cKU/ATB4gMmX9AYOWzIdtihfIP8zEoruFJVn6x65QQ9D0KjTgZ/TDQ
OabhNpv7z54EOrQwIfBTlJwokpzeL1gHc6wbEBT9qCzJYpsQlcX0s56X9s+JldUtJiFBF2AkeUQU
1HfQznqTE+Xt8ko+HgDKEcizWki7UFQyV19lTKVWDWbk1BhcZPxWRjQdUki6i7aEuTUu6e/R/dct
EWBgjBIBLROaTOspdQM6CdrU08qik46SDDGjBGHbbG5qKavuAOAW+9bouiMCsKo7RrF6hVJuuuEb
P9xicmTmnigguKyFx7lacVahsp6F5qsdwQKokFp0RyPZiqbOGgHlwZ7StjHktRGkX5ASDt6Sqcrs
naiEfp0zr84+fOrrLagYjUSIPgqGmIGy8hVdmo52aIyDw0C8EPRyaX1DOwUaqRaHGzneakX/M0WU
y7hW+tiMNDw98sI3oyQnuHWMDAJ4wwK9LpWUzzmJv1bo//xdDGMw12iEuSiQkspD2DYhozhqWNE3
Qp63unZrCN//zNBiWAbwka7qq31DO6eniSYBpe/1+hiP1XSDklx3p3eBfghJmGF3jTpkTDhcQ8Ig
FcjSXXClo93i8km3LvrqEv79OQb9gOUKEhB/qEdauYqMHnIRxTSmTqMl6ZcRSYN9BL9tYyj3X2zY
P3fwry2gcioHhwY+sfHpd9S0DPnnie8YxvVzB8EH+SxxmP3kiGzxUS/qH100/OgURuho/tdc715H
2tATUV/VJldo02/VKRZfufpBPOQWD7qtAqVbI4agWcDMtZDJl5XaFn8yNGCT67yh1fmAfmae7JNo
ztQndOGiX3OEIvUGYunM5i+jbGXgSoAmEOA73RC/ntUOCdDeAR6Gjq9RFB4Y4tKrwjj1Ll/XM3fo
xNTyU/7JsSplUsNpOXZha0hXCQfihmC0+/xNxYrNHQXNtryFp1ZqqK1+nnKHujkI96o9SvtSRW/q
/7EW0iqFPiCdCGN1jmwmLaTIr3GOijj+ATO6uZN6yXi6bOXc4QDuwZWgPkIDd+V1QF0EZZ/BrE4i
JT4wtjU0YYUowS7QgvZGLlF2ULuyvBZ93H/7vGneKJBlAD4+XhTo1bkyZNALBcW521HRh3dmI0hX
0L31hwxlOeTTDOMB37+FD/x4TADPk28BWSKYxiWcfkBpoL8j1TEaHpZW3cZJXhxDu9lquXzcWos2
IJ9OtmQSvHW9PpSr3pDLbHKg5j3Jhv7ea9azPxvXPSou6La2R1OrP4dtwflQkVRRDKDMqgLTXT2L
cJAG0u58gn2KYMGrXSIOfiwVERkuMrNliG5jE9CEQaYzfrn8OZeTcupmLIV3C1AD7RdwNSvTIGgg
lCWYtgxA2WL0411RhtWOeUcQHtp6q/JwZnuxp9EKAZcMgHV1cidl9rVARRMHIeTEHfPCONpZJ3lj
mZRHCJ/PCP6VRzSJt+YAfvRnS18QrBLwUk7PumIeMnMQgjQ6iwgbSW4iF5KXaI29L9HZ2vBnZ02R
t0MGRdOQV/v0oCInNJiZhFZOntKfd0M0DpL7qOzRSWsXwY/LX/DDtWD0HqAKQ+PULj371aMtjVCo
LR0ihj4i4SHVyFyVCfPTLlv5cE4WwDomcKCAFUkuT9dk++DOZqSo0MvLrGY3DWGce6kR6r+hiFlI
opXx1rjhD9u4MrnaRpHCA7QYbODC+Cw9RUv+xKbSelmV9huL+7CFf9H4QB0IsOhfG6unIZynUEYZ
CUnRqequkCzJXChC+cax+GiF0gbdeHqdvKpIuJ9uIeKifWxWkJXtpNF3VdjPCDcZ80bsu/wt/15o
whcuFleLQ65aCJKeWoGgpTD6CcRL5/vy02j3zE4KuqtJmL3DHKLxqS+2OkQfTLJj5C4LensBb6/T
vlQxxSga+BRRUyveiIy57tpFKz0oCCzd21a7yNZN7e7yiVw+/8lCyc2I1Bb4IUbBXJ4uNB2HrpcT
5kG1+8jp3GFXHMSt6oUbZtbNTHzGqZ3Vs0PA2BlVip3S+/GSe4zgcH5fP7xfXszflOTSasTpakaj
CSEAYkU9ACxwGOmxU+5Qe/EYg+LqO7pvzpfauUZF35m+X7a9zj8/rHA5uP/EX2TQqVYvk7Wko+YO
Llh455d5a15/9mld7+Ry4f+xM6Y5shA5drRH/1DBrn8B13ztb3yw9QuztrJ6YWDlx6m0rGbeMyLE
RT/Qzd1y4y5/SJXWVpY78c9aRFQrWrx8r9tq9zNxn//oh/eXr1sDNP/O+L10LFZuFzxzOikRZqod
8FMXGQLnBc3N+9k1vyHjebVxEpazfMncyuXaDK7EfWBucH+i/er8yp3r/9yvLxtmzjiMf6/uOj/P
mrwxUQRdVoUQlku9yGV0kGt5hvd+eGu8b0gGbX2wDXex5kG1lijtcLHZe+R2XLBo9312fn27C52H
xnsnLXDQ3Nx4WLa+3xpjL9DqUNPl+03uz3kvHxiMtWv24V105TvpoXM2NnZ56y98P3XlRRINKiUs
w2WRoZvxR3MQ/nTRaNvYzuWqXjK0chmaxESikOalo+QofPc+jIii7q77xNxa09ZZWTkNy4wbK18u
mqW/dv4xQjK5VJl5licokmz1nP+W2i6ta+U8YktSdXTH/reB6T3jGjxzzyg491vkRd5/cO9xxLLz
39Yq/4aflwyv/MkQZIwUqDAsvqrXzUtxV12Ln/4DFUfUt8v36Tm/ju7Fg/68cWK2tnflYIJ2jIxi
OTGCM4MAA+ezPxLlub5juuUu3wWe5VruFnT7Q71l5T/VlaeZ1DxJm+Vi0IPcR0fFe87c2fnjOyXb
W+xVZ/MdP+cA6AkC5l9Ic/BsTj12k1hZLi9HllnEO4X7ITybyEFz7S+ZyyS/x+YBYetDfdBu7KuN
XT7nV/+1vdplZGWmlB4JsYo37IyXdB/uh/3kJfvmSj1ulc3OfVJaCvQtwNXRF18lBDF61fFUl41T
IwIvK5BwUanSpj9dXnvx/Hh5aWtHQNhP6ZN6hxCA/cEtnO6q0UaqH6ba7EqiFXtkkhBXVuqIUWvT
vOFzFp/y7xXBFAhPev1QkSwTeaxTU6mlGqPaM0DLh6z+pbDzHFywSDd86Hr3FisaTSyygYU0uy6t
aAyrZiwkqkct5Nx7tCfN67pPG1ee1Ow+LrPsG4wm5eHTu0gRh7SKoJ0+qLGcn3+iiQK9hLopGdnI
3MlyhzwrPlVrs0dU69Ots7jO5FggORy1GwD5Oiys1T1gKE892+b/cXYe23EjWRp+lTq9Rw+8mTPd
C7jMpAUl0WmDQ0kUbACBcDBPPz/UNVUkpGSOuCkVXSQQ9sY136/NkdepLoiAwOC3YMABpcSc3mo+
tYYS4L4SD/haOLe5FgKRSLK2nvM7R3SiB0dAKXUYiGveIKFkgNQQq6gfUh3ySW/3y0/GN8KuCI+5
BrxNSA1D+Op1x9jQ0uiE50HL0lAK0iNaW8zYDYGuLeOJQ+4VNGhHTXUKoVP1xBB8/FrwoPBjAwHC
Ja2p5Z4qdN/al+sjWZgfiHCB+Ao5o9ePpIHVVEEsfoqgtNCAN2yZITQpyCN8/2ASjFT5ZzM1cexW
ajph2v682CwMGjLU4BKGk97anE4AumrjjCqRiAn/84D8jVsBBtE1wJunEkV/8UlrRY2LSDy8Ckjn
ef2SBV+V7wJzAVWvdpFNgZqnuJ9rQEMRqnp+e5B/XtfwYsLtBXoAajb0bVS+8PSJ9CBaRR6IOIlg
E3SehuJEBOWnSw6GDcWVFrIyEUPGEbC+8YslViA+YdWLVFGulXk4QVg0rElhhZhQ5KySS594bd4m
pl7blwjot88OmY0TO9jPSw/PgNSbtWoJmWZbZ9u8qLHoB6wuH0hnNyn6XPtoNzrSAgMBJM4BFGMQ
XX67d9d9DIU+yPYx4Kx//d7EKYnVtznq7XkPEM5sNykhnrX//U9BfvMaL0DaAQpmX39KMSqEp+Za
gfYCWU8AkQAbhqb2b/efrVt4EQOONYQrf4zxizFsZqvxBHJDomqk3WVrcyOuNEBoRkBEYyKnPP3d
t1rTNpBUiSAIZo69mTPmrPMWkrTAxC9VcVb32nLIIc1y4pLw84bimw5KN/FSiLr9lHeI4l9E9Waf
R5CJ7WJdBwanBat9r/uOhqQNZwQgduLqkGv8z6ys//o6/Xfx3Gf/OT35v/8HX3/twXxaM8c2X/77
svrKMPbfxf+sf/bXr73+o39fq2cmJHv+4/KJ8j9S2X17ElXfbf/mVRP4pD+fJH4ST6++SDpRiflG
PrP5wzOXrfjxcXjm9Tf/vz/84/lHK59m+vyvf3ztZSfW1go81j/+/NHh27/+gejVi1Ff2//zh1dP
BH931TNR/nHes2e4bP7T4F9/9fzExdqA/k+sWWRfwZhChdCaAzg+//iJaf8Tw+YjowhcOVhC+Em3
tvevf9jWPxGpgL8vWIP6yGPFQ2CBrT+yvH+6Ho60Nc0PYRD89x//9/avRuzvEfyjkyTrK4iXoWGs
rL+tIg2zcs3sxPx5veLAr6roWEzFh8Aj9X4A62ZX+ot+Igp4rPXNRdJzc8zDfNBuwJx9JAI6oDNA
Si/6+c83+f88+WZH4oZE/AxMzg/g01wHhPoxR3jinY2j219u85agYiCmgtBLW3+myLk4dEWvkvc9
+ebotyBeDskYPDk4wJBG9s1zDVviiQ173VR+MaBbSzpwFpvC3Cs+2OAbJ3LU+qe201ckLjFP2IBH
RnXrqIUQEtWQ1FJ8MGY5nQNJmAL9lZ8IpR9rfGNXgoPZTJBkyG+W1oWkMtT8JqFjzf3XZvK/nDLH
+gbr7OWo8lzVy1xVwY2neh1Ii0aPHKMqI788VcP/ejP+azlt2TGin6algzV0U3h0uWxHSqHHBmDt
5FTieoL0xSol/kXTvWb39isd6671+y/OshbZ2oBvEf+mlvIKsPUAvCZIc7yv8c3yRXlX13XIWbnR
C/ez1qo2As/i/u22N76Sv7tqs35RwUClx6W64YMB9dUqGQFj9PODKe785bYHaAxlvnVz3Qx1onUu
AsX7Vn7N84MnUvy3D77mgKy8/TA/ag5+tWo2633oDQ6qI1c3kOuA8T2mSwHV2w9jfekWDSSYQeUE
SHrlzZkH5T+ASx12WLLtMJzl+gUJUNHyn38GoE7xOyAHhqXyUuAtEygsQSnyxJNuPD1/d9tm89B9
Bq34UqkbSysPlvVl9ocI6um5NZ2zLjVGJMlDHBPxO1AFU03SyLRF6LVTpHfBGWjaJ6yOH67HX/TY
NsDdBhCyZOZMbnQEuQW0R0b0nE/EznDRQ2DdgbLsP+T0Ji9So59C9A8k3T2w5moGHCZ455MQe/xy
06S5aYVSP9FD3pFVvqUGEChGVFKj1Q2AMnVoMu8ADPSDP8AptWpdiBYOcNbDNUTpR/DGQTgDzuYm
d+o7wKEvuD58r2hwUVHygOJ5VEtqlzKoHiZe3EJm8ZlJEs/GdDZyM2LlfO4b2qUnIUw9lfwgcusW
2MovDXTjIL9SRp0xfR4USUpYlkFZnktcmKs83zO/PiuX5coV00fYBWe6nu+k9JBhW0Slpp+tPVYZ
yAwq5yuu5G6xjZta45+rbrjsALgNLXPYBwpFH1V7U7mA/A2anyJ5Ip7b9g6Ey7SdmgRi5WUkxiE1
2+kMEKszaK3tuBrO/VZdWUb3oW1pWiiUqcwyh168e+L0PLILbvPzkNhRgD7ZDJmpcMCV0wTdWWjy
7GRrkkudd/Z1uVgc8pqncqSP7ILb8gpIfeLon2u8A6OpWbEUmKT3Hdb6OstebLD1aFZ2QEya2SMm
BCiDIVjLj29vO8cee7N52z1pwOm1hgxFdzQsIa/g+9WHt9s+tgo2e7fSOKmp5wwZMlQ4AgeTU97U
Lauv68FFJfDbH3LsBczXnWN11uxBboVn8xjcQIX8rNab7H1Nb3Zkj3FgWAZvyABnRtVn238A78aO
3278WOdsNlHNgfJubRU8U4E/QmwZei0Gh/ZmI3TzXfPG3rojJgAe6eAaLBPanC2aNoWm251yIv26
3+FCet3vEu6BDi5Mlo0QjgsDB1IFI2vKd9kUyAt73frkTwiWQFI+a6f28Ydksls8v93xxx58Y4Gh
ihmFtKVkmREoeGDnJcPFmZ44k441vo72i6Xq+VoLzwe2nTYH8zfAk0cd8d61VpF79Lrx2oLUlx2I
IWum4OvSVog0VvoJW+jYg2/Wamuyubb7SmSE+7uOjTTmxvB7ufv/ZzDA5/f6wQEW59D2Q+NmkKcU
eoTRmPM5ft94blZp7kCnpLF87DKQc9grJKbFdc7aEwMa4BF/tjGQX/b60YkijTNWXGSBtIGFX/pU
tc3HoanPIRj9fYTiDPR7VAbUR/Fb5KG/OmtLYOGuOy96s3YWbb5jPkFTJj/FRzgyytva5KD3imZE
LlxmMpQ1lPBkhr1t798eiCP22E+VT8KsgHKnGs2U8LqnjjjaI/QhISamcj9ZhgkKuZhmEIEbzCvf
CyAdOMx5HzWO8QEmw3DdKcj1LN4sb6fFta5apPeHHW08CEcYDlAx83jBZvmtcbkdQn7Ufd8E8jcb
gkCUZJo0XWTU95+LSUcgX4kTbf/aDPmJBJlLkrNAEAwm9BD3xGHIZrK8O90GXmxs2YUkpUxACebv
uhf/xDBcBBJaOwjKZBPkhQymN6DTluW7jlr4al6vBfCJ8o5JDUftDMAF6kcE5N4gOv729Pn1gfiT
e9ewtGFp5Swyxy+rGFqe5NweBYm5NE4FqY5N/81WAc1eDuBwwzIgKnBjmFw78aBwd2KrONb6ZqvI
B4tCVMLnmSdmMywc/s2di1OXnU0c6a9twVs3qBcniw+mB6kqNmSBEdgHXfTGuRirr3DPwxIf6AIC
ttIOvl82lzM3g4jXgDaAUBW87+22hRu912KXdRnLFsI/9JSdyy74/vbIH+m4bYkSImM2Y0SIrPfs
r1S3v+lcfXu76R9xx1/s39sgKPT0LJn7FcuQMCgPqHB1w9pCsNAV2oonYYWKaT3ZcVN7924JyYdx
QJy5wWZ1polFRi5Yi7sA1ROJNwbyo0c67ZJUfp6OAelxu5k1iFrlq7A3cKF93rDdYrpt0lHAgdvS
+TSonMTGMkJElfhmApQ79OCg9A21jbyIlCHIXrScx8E0Qp2qahcI6QzDjT879FC2cxuiXqq60iCB
DJGenMfEXPyHJtB63PzyMrXmxvyIohJg9xvwMozBoTGQyHMy+/pXwJ/qSB+hxD03wIctq6AOiIv6
bnSDB0+RKRmh+hYuTEHWb1JfpkqD0gep3nnaeJsFwUetneepHzJI8jTxPAPlCP3WEzvdkYN5W57g
luDFq0bRbCoqEs1VAJKQ3j17rgefA/JsILVMc9Qirrnu0OQtThimR3apHzf+F8tQsdLmhe7SDFt5
eeArGkYLyHCYTHXiE46thvX7Lz7BRM1X4/o6zXKWX2jEgOiayYwTm+x6pv1qOWy28MYc+1zpNs3g
ipdRGbAxUgihw3MAAVhj1poTo3PsJTYW34QgPEWKN4dK93AtWf5Z7/pPby/pYyOw2cSnqoEA7DAO
GWTHrUefWeRDpyPoCbHMU1G6I0+/RUvOC4iukKyhmV7qEJ+dv9WNf8LOPvL0rvd6dFGYbdYj9Hcz
1lbmuZDUDGfp6pcOLscnxvjYR2zsGWmZjafPws3MSg8uKNfU3vIYjaA7P73LQw62w+u3kJr0Zjab
KI6hhhtO9nxbB6fAQMc6f/3+i/m/eO4AZVy0DdwhZIVqdkn5+zz7trud/vMoCxfRr6xuI4ZCwHde
hrdZLx6kmmfHbtysVeJAgvGpsILs7el+rDs20x0EandgXHczrwogQ5UXDYTK+CmO8bHWN1s0Q2oJ
iN2Bkw2locdBP0Ep3vg9ItJfJsu2egQFIgpaYsTNHFScx6wVV8CF9ydm+bpgfrGTbVkEK5TelJy6
2aArejXmCKQUkOVGwY3BIhSzQLHaG7X47UE4sqS2mUZIFWAAjlsOUJXDFAV1X0HeimlXrpp+j0L+
d2dtVq2G2qU1K83JxlUXxR3uNDN4fvvpjwzyTwkj1TiblM0Y5EFrQGziRjo5xnCib461vn7/xXr1
XVE2tZJ48Bk1lobffVSl8b5jZMtaacpAh4y3yyA9tuo5e2AmUPvh7V4x1zn+qxm0OaMg+uCXUJJw
s6m+QGrWTvch+z2lZgfpsDzm9HKqkKlu7CbybFpfWutet5dzyz14vA7Xr4azamnSJT8BRPsRu/zV
82xWuo0s5LmpiZf5IDW4KFv3J2gRDwDNBOZBzy8QqLDltTfUh0ZddR3Ivavs2mDvwKivhzWIMbi/
x/b8ezZu9oWxrvvFddseWjda2rcOZLZYfSpV+MiM2VYod7aoIDbb9VnuO5deP5yNpnZqJz4SRgPp
5fV0hOy0O4LjRTJfivGrU9byQGjxBOd8ldLFgg90cObDVNEvZa4+2Qa9o53uf5igMx5RB1pPpHA5
dPaKCsI9iFv1yqhii5rjtTLs4qbn+D0ufG/f9/Sx4rqCDJn5GcGGS2sYTqVwHuuhjZUwIfjvQOyg
yzS9/G6a5RAGvjqF6T5iA24L/RfSuwOqGkkG/ZbLfhbIiFhzC4OZPEGk7n0rd5twNCKCVKlxbDMP
ytYorf/ijndvr9tjfbPZbxaP99agKZLlU5CQoM6gCHSq339I/PxiDdobA6GCOOlQLlObScQsD9Di
ND5Sq68vTW1BMhjUfw8BAdw2AreDxaLQpqvOEi1EyCwW8ZG2KWACVeyPtfsFGpfqAhhZPS0quA4F
boLIhTA+OeZkprkYnwFvFkMMfUI3Jg5uLaR6X0Te3sJzinbJwbJX6HxhhMwsd7hRxO/r/c0mVS1L
ZwFD3WRYRTto1yKRtj2xIR8b2M2eg2w53Fxb0WSN3z0HNHgw3BNb65GWt2hkfZxQySghSlpACyOx
ucug2MV37+qRLYnV8Rj4rMtYZQSAosQoBiOe5XBqsa5ZVr86pazNVmB1mkMXY0LzXgpwWwSrBs6x
m04eEHIHyzbE4Zvo/ZO1Hu3VM1LOAUcOcLM/rGGTxljisnViAVqA5d75dpk6ZAK/HMKkYxn1xkes
02gpPzU5fAP0HokNsJFDpAJ/zNWQcHgn8UnCf4AkeuiI9D8faxS/VxH/1zmzzQMedc2sDbtts2nR
vzQ9tlZdO7WYj4365pKCaLQB2ULotTHVI1Y+pX1lvnPM1498YfNUQVO40PdpwBwsLnqTX1P5vn3z
J3RjAWnmZiHrvgmXjw/t2mJqb983UzcGT4sNBkpgLskcF0KH2fDO83zNUnzZGz1pAVJwpyazVGvG
AdLKDlSy30My/T1FNttCkzcdyuolWu+HyyKXD/DL3b+rQ7Z1GF0/gKsHifZMXxonKgBL2Wlt83vV
0n89+JZ4B3F3352U2WRLwPoYSmJXdm4G8fsefbMt0N50UbAg62xui3sDOP2ITygoe1/jm7tIvoy+
NS5Tl0F7oEkLiMRaXp++r+3NqoSuGfLfYNVmRh3wRI0+LK4gN/fva32zMBd4nQrXqEhmD/Y9qbsv
HcVV/+22jR/+n19YB9uixLygTSPdrsogW7vDRnyBZe+4d9hrncE/QEQ3rMiBT4d1j54WkZTi3oUv
1pzNaC6WeLZxxSbaTaGWxJLWjkEec+TfUKmCFlo4hq3WuTDRiisAJXEhN+nK0CbzwTIuqoLEjYVJ
2t/3uH0ijTu0IIwqBGT/lgwbOO2cfS8PChrc2Kq5N6KKpd7hOwumBWRPDzg/Bqs8dMD39b2HwotL
/NBsVoFRCyCk+Yuff9P9WyiyhrZ9jcvuBQ4Da/G/senguWWM3V/DYPm9Gw11uR4LPfhoRmnv8OmD
Jz46BZRc8SIV/VCTQ4P30crnfKYY369cOj8+B00a8AVrOVLU6kv8GkApCZ7DAb3aJ3Dhkv90I29D
nVk7YcN+mQ6U84ioK7xbnT9LRVN0CE4zpdOzvAWmqtJj4qFOhQ1nICEHeYEv0/WMmz0jJArVj4aE
VORwn0OXHaec6RyasbiQuNZALDgpTPcez1DAv1K0ZG8aD4ybUFl1HiubnOcdQDBDF7l6mSzFqpoK
ndsLDwGksihCFx5UyVsIoxrJtKCAhsn92oXGpEe4lEk9lcyN8eRCPNbg6+vjfN7pPG5LpA/SuKGH
9R1N+eA37iWcAKG+6PHwTqfCj0jti3OqHBHuBUCozngNsVgjdz4X/JSSwLrT/GoxbHb9ouQKeAZc
IzwxfvKEOSICJUVi9RjKCmxt8DWUc2LpHTnKf1zhX7yH3zOXKeSEZNCOuVBOf2sX7glyzZGmt8nK
QzNQaHfyJnNlaR/8PvdCe/LG9z34Nk+Zyilwi/Wqi4jNAxmny0aQEz7YTWX2X+eLsTkCBgStHWe0
qqzD3C+nMjLYeIYFVkoH5KJ0tXh4czNi6qlyXy7GlSFOXMGODP2WQNNOomunOq8zSDB9R8xLy/KA
00/E9ZvvqB0Lrnw5n8rvOvqamwODzbkNWQW3ykBqHM7HwHFuOp5b0MEBil9KbboEShbAk3qQkZ3L
APrIzAgO1OJ+1GHhHyqvOCW7eOzFN8eL51pty1rSZVDfoZeoh2ivBPfbh0qHmoQNWdZEgrP9zrlj
vTar/EYDgn+uu8yZxqeh9R/IXDy9fZStzpBfrN0fTIgX66kV1kIgHVBnRtE42J+9IgwaFUS1sKqD
3rBgrwXtHIMN1r/vCrZlnHiTMef+1LSZ2aG2CgkuiDaCSP726xxbwxsTEaWNJnEQLM2asX/sOvpE
dPPzu5re5hhbJeOab8s2G5r5znDVZ/g732erbJOEZ6k1orbNOhOefpfz+n5gzik32JEe2aa/9jXw
wHpvtFmg9Pu8CdJ2ECcMuB/Wzi8mzzbT1cj9XraBXWXMM8nZNOsodHeI/Qkwey8pa7MqQq3zEV3u
IQGStON8A1XKoEaOIKnjUlbGru9LM2xrjcTaPKhknPoqqaCpFcOpYOwZKWwotxdu2uAl4tE0QEgA
Wf5kTdyRK/U2n5ZBVXA0wNDI5ARVUadJO+wkNWLl0FUPp+4G9syMhAr8o3PoHCjEE2BqAZKOysyk
drLVolpQSIRTnS+Z2Xyi5KyeNLxRs8P3cKkWLkkaj6Au8r5kdrKaDsrPo9XaqqzPpPkguYotGzF5
bu+F+qbLByVPnAvHhn6zR7nE06lT4+1g+Fbzzji1yExgpn+9beibHYkFPQO6jtdZa9Dy41xB4hLO
0+XWdkd/D017NwH8myUNuE2JMbbFrtNMqM2XoP/tgPsCFFjWOSwc1kWBI3IzQpoFuWvMEv4KjdtQ
JOQGiSs+squRVXB6964bKq9WO0uWC/apUV1NvdNcAFlmoDbDEftOmQDnU1cYqaBjcz6KjkesIOaZ
zigsEV53Ki2Rc4gRsrVbvw8+6K0eO5NxXQoo+oH3VIatg4QMaLu3kbfKiXslXWoAjL0+7DooendV
ZV1oZWDBkgfBVpfEurVHe0lX9kNitVr1XZNj/eRDf+tZ9Yo+l7Tm14vVQ/i0CZokWPAQSOF2Vm1Q
eZ+jujHBCvHCYfI6OJd9M6rqSb/IkcSfunRqD1at+TGI9jdAwX2BktGc5AaUdh0w9fc1eCVnyLNb
RWrN+gLFRMWuGYanCoIcIR2Vfenb5BkFxMVduZSPQU/b+4HYzrlt8nw32lAhc8AFjHRSI/Gjs0Z1
3emt2I1ikvvZlW7cIkElWozKO7M5t2LkVsBSHRctIn1111aMXtUarWOtzYc73Im8Du5p6j7Zg2Ff
14Ld4LiOhFba+3mwiwRtd6GhizltZmngFxCVBkFijGraN0nrecV13vBq5cpZuIQLLZQVgJMTJQkI
BlMyE0jkKjKbMQMTH8A7zj9qtYd1Su3vSByyd75ZdNdoFpkeTLuVLRKqIeyGLEFVSHSVqubDvFQ5
pDdqV/tSi8CMrU7SuOCV2FvGsIIBLJlWxDNjXpRqXzSdcahR6NrFE+uL0BRzcdC71tu5Fpke9dEB
cmOwg0PdTfpOANUZtjPkplRfBYnOXCfTfNl9KbvCMiKOhKC0l7Q+y926CJHfDavMm+dPKJ1eylDX
Svj3LYgkDGHr+oBdYG9F+hh1IykCZCBxgVuLNDzphgFKhkGMaevlIsAZesOEXTwLCJMnANdYX+wC
9CvcC/P+S6NknQaawxLU1eu7Pjf9eA604ar3JyvCJcO6Jw63mohruXiqW8s7dCMtEj63c1SXulPh
UqL4dygdYYb2enPmo97uqWK+iuwZt0upmhmxYq3ZyWE2U+UWdVRZWgsB+sYF4oYGLZi6k9gvLacH
1vXyKXeYc0ZHryvCvqUTVoSwz0avPyhgGEJL4kplDUYozAcHGsWBWR4YG8sYxPlxP1TeglKZILiZ
27I764LFeoSainVpLBIC7cYcVGcSCxOmZ1scZm0WNyWnQVLgNNnpo8+HpBYeuTNUZ104ms12faVs
RMza2QsDr7WeHWBV3Ki2dJkiwYSfMwl3DRynlXFVlkGT75XRuSDY6FNzDrnhRYOXtDYOvjS7a3/Q
myABFhO5o45D7sbOqXcEFTW3giubo3prAJ8VzPwJGHHSlNDhq1BBs/QooFpKE3ezAdJEH+cAC2ca
xuUb5HVRseK3dHZj4Uz6nPYo2oZkGmTLkfzqazh+TLvnN5AcKyTywCfxtda8fG3IkXcyaODUatj4
nUJedk5qaUzINjMteeMv3E2UaZIlaSHdEkt7GDVEJzoLYvOkjsZyQelgLunVYBK1W0RvJQ6VqK6y
PU7iBSJbZ3VlLohZ4G260mhDxi2IR4w+qn3m0rogCxfnAze0hPQMTsze10WyAIARu95UJEE3yhsd
DsIYQAY94QJZbY0awe/orBw+bIasjMbrn2shlieO3LjQmZcc6PoqksMQ5b1VhUt3QUcTGgvjgqSy
DhN+AsZZ8/Y1l2bsacUYz27QR3nljABHKdfsYhOxtC++GlDJNOpOZhWGu0Deb7RjFwV2SDQWZmo5
vIm8QrXJZFoskY60E801naQ1yiUyVAH7lY9mREvRQmw6KFkMGKdwrwzem5GD//0sRiHvR2j8XECe
ptsPnpxoInK/+aiGIL8pBfT91sxcPXRo68fSDEotJDmqskIbVJ+Q1IjZUG1wkFcGEKFRucaTNTvi
CzgmcF5AGONK+ABU16IgZ/Y0dQernOBBMDovGnqsI+5AyiPglnsN1SE+hY3bw7yZEZfvcrM4K6Ha
tGtMZSd6QLpbbWDdvrSd6orOBvleAzYe6dN07fMcdkvFrWu8lRWVZBqf83yebwCRDSJBA/WF1Laf
LsAd39sC2NxRUutREqPF7JJFPFkV9jawYsKi1j8bVf1VJ951WRM7qrlh3UB6CcrOsxpQ/ypHkLDz
j6OJA4DYrQqhFL7EKnDqGMhQipk3yVhK5wnIDjs0CR7IN6c2bTvEMPxSW2IUcJJLpMmJa05G0MsX
mJVKWR7W6AKbyyAkaaF3iL1xCqBcXzoJs2DbDY1mhqRFimYpcieC2mqkwWoNZ4LvF9YT7epIkySC
IgGJRhwZN7Bnvuqdq4e107v4vUC7ROU8OxBkx8YtdXwYrRNyXcw0GNrDXLJqRyA3EvqFKFJWGsbO
B1j5Eej6bufbwrtiWq7SoKH6h9FtjQSBuyZp7NxCVq/eWLtqlB0+nzWYoZ1OP3UU8qxpz40WdpbU
qr0HaZcyHkCQPOSLDnnnaWaplO4YmXXgprPlPzIlwRzQit08m3nS9g2OMdjuiUUqLW4tX2LyT+Ss
gTYRLs/elCemOYnUa2SJCrneFkkPvcpUdcWzCugcFV7V2pAr6BTwWkQDMU3qFfvkzj7FZkXsuDSC
PNKp2+x40M87bEbw4dlc37GOY/jX2szK0JYzoHA8P6IjqkYpK4KDagfrArlrH+yq9UNoswyAtGjQ
cUcBMzIdhufVsr1Coa4Mvdwc9bD0ROGEvo2bRG8WIuYlq0NNb2RUOdTZaVZuHyho85HXY00TaCCF
BCfJGelNSPp1rnbeasFDudTuoats7YLQ8bbQlRnpyPY9qMGwHgEqLuLabr6zWXn7RvR3HrWK0IYh
B9dpg/wQtjjara3V2hM8oHrEqNOlHcy5ezJXdeqwIK7LOS0dXz5yPCBAyEZ3VWmOsff7Ib915cgu
FhyfwAAVt0E3f8RmMsZQzVa3w6KXX/2qaQ6zMy0HcyiGFEQXHmPF9uHk+RMWBw+qndVC0rarOIlQ
ZK+VoTZZ5kU3qj4dOq9IJkuhUjhgIgos4+MCeExIIYD7QLnnXvTEK84p4DjwP3bWWQ3bpAsF6/wQ
5sP0HJDW9KKRz+XaZYAGhJo95ShWQyU5tdvRg0UT4A6l+TMkWpz2auAmvwBMCdZvYSiZLf7kf+oZ
kzIszMr6Wpq6kbqKFedqodewGc1PtVJ3ikPZaETafzwvhQ4gvUk+1E0PSwP5Ikk9WsE1y5l81u1m
PCuC6rsbUD2xaGXeLm4P5jpK2/s9RCCNfekuFJn9tXfZ9gZSmnMdnvdelvNFPuBKEQGePqxn9hD2
Us3QOkA5Q4DqqlgfBx240s7rHptOLCqCcEQT63bVYC9sUE9dB34qK341D4V3vsx99dl2+3qHImc3
XAhpY68q5/3kk+/w4eN+I3l53mDfPZeoMEkn4epxnnfPreOJCGkYEEZ32vJqBrIFBj4sPmoqhqxT
Y05Z7SzRAP47CiAaFkIlot0DpYRt0S5tRG1H2cL7tXwt82Weo96vp2jWqqBKGkdgGy0Dk6UBNAJF
VNpTtSDgLUJS0gei5/5F3RmwDmHEoDS3+doPaoFcdj8kZlP0mFE6VFOB7VpQWd7psC5YYJ6PkJQD
r5zQpFhre3tvnhKtap5tfXRvLIvNiYSDNp0g8SVCyTXyKaA2QQkEgWcdz/1NUqIOVV5oYW3WXjox
6u5AiiCHofUC2LuyS6E5ijR3MdLHwe2tz7Ry/MjyFj3C8Qnxzbya9qit47GmRrkjNOcXY2UU+1ot
3aWcjH7PhGoiI59BPUROfFS7MriSyrJvWS/ohSOYijhSAQApwpQCLglpfCW2N10MLS4DZZn0PY6b
WpsZdqm+uGokqGx+lUPPU1Hv4Fq0u/NHutoNrn6h4xESsP9cpJ/DInZnVoID3rIrA6KsuMEidjbY
XCT21JdxBz45UhJl87Ge8QTwnHsHlNCUFcZOC+65WGXmJtU9Ei5sK/H7wr8bhCdqkI4M1Hg7urhk
+bhcg6IO5WPq2d8X+BWW0CxZN+Eem/NPatbNyNcn91uRN8a+Nz0WNaCnIZPMK5GaUE5p5bgPvRz9
CArzemgH2ncbwg0pgDBWak451HRQFSbjAVXTn4ICp17ZFuS8sKV7Pve6EdM+qM/H1ur2eL0lBe1x
DRIJ90zvDKS10M780k/1PetQ8sX+l7nrWK5V17ZfxC0QQdAlrOzlHDsq23tbEkkgQAJ9/Ru+deu+
1Hq9V3U655wd7GWQ5hzxt3bG9+rg1jqUe+Vx1M+HWE4/kBh8xk2MEq7NtqIaXfbHMiGrLkBJZkuC
5TBNuLHnYcAHtUz+FZuwgwwelspGj/Fua3BCpcu03ZoFp9s2rKqwNd8esEplD8hUk4WoxVotnpVl
7+MHBNdDUvbt7MBCObLTjMKBgfrMm/53J4nJklV67f2jhwqlKvSkPqmUujwLtvixTbHS4xTCkrd5
BsVTePoehkmJisHgAMWPoXgTkvCxD0fj51g5/SLUCo410nlFClHebg6CaGcYHitUMo8v9bpCt4GD
HK1M8ofzbS7MPCCczKZBCZdSu0MxUb+v+8XslUmCytZwBvdkrXNu1uFqiJYTjuThRygm39pG8jMu
SvqMSK7m6MXkd10fozxArMDeccaKyNPYHt2ijoKk21Vl6DIKWxft0VK1XRn+1P3qG3fAbDCWQQoZ
JHPzVgzLpnJYjew9OFp8+Ep4h8kQ9wcRZEnp+aDYuiFzdxJ9I5Xpu+8OJdn3SWu8atAqeU5dxw4D
xu/zCPQ3Tx2WibVjyOhfHaaOMJWIu4NHCmbZ+KkbWn7j2ojdG42ARxPD/9BhPMGU3wp5s6ggfAjI
zHYR9E1HPjoNO2BsnuFpxlaBTeNoIqOrZLRvNkpgq5t6gE2apiAq6XSYcUHlHnIZzgyUQi43Sq+J
BcO6jH16M/lLf5nX2MJwk20LhkxuDlsAyUHfRROei77fB6gFKxJu5Bvp8DH1iCq7A/oRIdtg+WAy
grdvSLr3IYmnXa+7B22iW2LQCYQg8bZMZ1lfJ9jxcqosuUvEeKfSzk/y2FujE6p2l6lEMxgFiUo9
sZvH9CVRNCgclW/pogrkuc2lP7u/2MDeWsHem6ntftKOy0IvtJR09ctlXciWJ6MSaGVbP3ym4mMK
G3jVoNqvCEmXFjPuuSew0bycAeTsJjk0lRKrgSnIyMsWe7AheXiVeYLeVbzsiCgUTQ7MIsY7lf1l
KPMAVNbaKpixxy7hJE8Auu4bqPCAlbi+kg3VeFfnZM1bTEXVIhBl0S5t/KSJJifV47SKenvY1nF5
CBzKS1r5NfjYR1NIKvdNtN1hPaIHLN6moL/xREurXmvBb6MOLXCRniy2s2R9nSef/mkmYGB459Br
1oB5PpPaIw8ikvBXhkv3ojWP7tis/ZyG45qbQaP6jGuo3JsgOQE4Ca4yxoKsfIrKbj97mxZ3DUV0
ZhF4/JS1qmxWwneNSrYzE40sLWJanjvADTc+RtM/9VIDR/IQXGXmLctnMd00qn7GZybLNhr+tHMw
Ak7Klsp2CQhpNb9sc/qIgewOWQJYmwPyKbP2ae76+ggxLy06ZDCanMUp1lyGq2a1QCG28IpdBUF/
fLzpcL4wW/eVs6496gnvZ45S8vpmkd508eDpAd7Qr3dzm24fdA1/hwwdFHMtt4KtuhxVvJNTdkFa
W4QeRo+easMW/J54y92yJTuMT37FhQTYnS3iJchE6dfpZW5JWM1z8oZqxecoitcXVDbTgwyUviSd
SJ4A9cud14t5/xummuuOpfhxxiVblr2a0u7PwpdA5ppahcfQVyeRtMnO9rN/iFSYFFgGRnStofAv
tz3kJ+iKhyTbDuG9F3q536dpFfZS7z0EpJy8cELiAPb5UnWS7wBgDaUvsujQ6QG5JLqLd1HaDwUd
O1G1mIPKxPNo2c/RVgTj2r2OIktOCwHfu4i4BE5cXx0aIHJKaywNqNT2h6lUehK4RwO76+HGuyx1
4907MtbPYY1PHT/p7JySfqyWbMYU4JFbiobVwsYxXq+0Qx5Yjw0S08B3PCsg2yqaCkz4tzi3knLE
5Xkzuui8MHWhgQwuAx8hruiNzrGLe7cs3D7N1iD/esCQgo4/U6i1a/de1BhMAO47+UWhoPZ7pHrJ
imGuaU5THZbglRCtvurvQI9vnviVJfryalZI/UB3OKCkwf3admcSogYDGOWL6yhiW4YsHwm9jBZm
ITItF611XWg8Jvk0kcukojpv0MJQNSb4DnG1jetQYN+rMTAaD7vB8mGApoSYQYOV3UdxhqXdddvB
77R8TSjw63rsxe2AheJoN0XOCJWLixnVdQXKOuBEG8SJOnJKJnC6JNijVG2PyoKcBuOzGEl6h8pH
1GoSPz2N2cwLj2DPQ0RwDpYBSZQm9csmSZadn2RHKdRaCUFw2jZ4mv3YTvcQmNbfwTLn0eA/44nA
FehJ5EPHM80D4h/sjJQsZNZg1jskpr04n39OITuhM+GKjNg677z1LN395JISUZ97KeQIesJC7RF7
SJeOE72DGPcwEtchAjHLHZo3MPe9QR78GMo+K82Gk37rHoxjpzT1mgMVGVp4MWbet42rxjA7z7jg
5jndbdAGczTbVg7PfC46jcjeED16PTnRbnkGeXqHbJ1zwNb7acJPv48Y3AJNHBVd6+zBGHvHIYXK
VS2Xcotlf9c0mdrZ1ZnHlCdAxKV74z0ZdtL71EP96ULg+hHSDookBjEyNha+0Y3KXUp18hV37qQ2
Yw5CsDqXNR4VgTFtRP58O7wsS/3UgvPSM31uo74cJ4651evfaTP+5VMLJTUuC5RWBb+uzIvERe9R
Gdx4PX8AxVK4zt0T7XdHQnRXzgRkmhs3DkmQeFm95ac24SFMoH4dshULkH4AXNDs6wQFq6nrURK6
mgt2uktr/bnsXXBYoYMtmoaJgk5ZcyNW37tSgS8/sK6Kav88QsmMo6dDXHYvskc3+wI6InxmCCoG
EIrcDjdHbTGOcYVoo8d42fpikQyxUVlXZhpIkhXDQTYoJJlJlwCD7Fu05Czz65hOWxUJhnSDSVya
0T9Q373BVeVXNsCYhBlvOax8ygrTMqBP23ozDBDvBuuXjuYDBkkvJ1jkXVt/JzozJzeLBTiYPqRr
v+8H+V6P8oL9/BxvuPvRxT48sSA8j/QPup9fla9P6Jst9XqL0aBsJMCQJGvkua5nqIIBzWOvsb51
RdJP8rVP+u/J4rjIgmanQ/lm2UzP0ZqaUzoD8yN8DG86oh6A5cY5JOtPDRD2XFt3mmY9Q6EKG7QX
WK8g1L5LgtNlDOebZgAdGs930aZOk+LvwD7RuJt9Zr0CADYUArL5MddBd/FHrNRaBsFRaDIXNrxp
mOalkTC3mIXcEg9ye64D/Xs2oTd9gVcjc69d5qN9ww77DcKWHrlWxQIuraDRgA6GnkQn5/iO80eE
mpwD9LdY7LVr+oHj/oaFf+3UDjlk1Zj2FjffrBQ1TlG7/uVRtuwFwi/zLfJ+mtA7IH16PMKjcsTK
0x+h9KpBtSztl2Wq9U4m2NJ4D3tMDSDbcapL6MLQZWzbuMEgHy451vTnwcs23CtpyHFk0jWDlo3q
j4nYP5MHagosZ3gviHlmv69qkrUKJALF+hYMEYYVz0DZM2QAaA2TfxsY2L1xuW4aK3o3YoLAut88
Ad//67XecPDgKh0TQcq2Ge79FesvidvfcrUE0cd+XIUmeQc0npRkCH6mNntAhvZd0CMcjot2RtRt
MlYhU91+ZF+IfcbGs6jSW9EI2ffNKxo80iJqu5s+u0A/7he+MVUz4Z310OuV0y1+8EBxmXb4u2D+
8wkyzigLRkyyPTRymw/mx492HiTr3kyH3MTJuV38QnEsV86KFhad7mzwEZltKagvz83in6nFL4W7
1xzq1n/8vc7IuJ4XX/e3a7I+wCpTiXDe02h5pZmkeY9o3T9I+tz7CS48hkUInPg37wJaWrv9rRu0
n3UxAOlUNYWeYFjbEIXmtXep5g/+iJV7CHsKUnI91wnbmRR9uRurD93gMcT59OImlqTeZ2R+sZOm
xZYgwheSKBxDoElCg2AThoEa6MyXaiGGW3C3OrAWC9cpsOj6HVAXsLEEFe8oqsJ/X8Zy8sI8Uaav
kkRsOHu6R29tnvw4xOczXcMYAgk2fMx4PotpnJ/SqY4r0S8OblP3MQbZVyubD5JNX+AYXeWh17II
+hUdrJhyCq9Wj4sjl9r/E0SaAiaN60MEVfVlsU2bOz7Hhddn0fOKYb0KJ3EKkI5X9ilIjdoLx4dt
jONymNWhkzNWJyENqGfg4qwGbeQFY/tHrjouhtZ/HYw3l14N0GHcuq6IHcRpY4gLipJ+eFgEFic+
M4pdctOv2AIfGFKk9s0QQuJJ1wan0hYdUubpQlIzFGgBRnHlYl5i5U1Xn0mGSuYAUtS4R1vS2qyP
bTQ2L8LUAIYjMT2mFFCcENzegPlLKm9Nk0e6GHo/qOV9FNGG+SMNEHgglLtb1cxusNpEj50n/Sfc
BOED5QpDGl3vGcgCJP7odEfIghElEfQNVaXjnqL2BZ81znLm2/BhREta9c9RNRsbHpZw+iyXAVfg
JUDhPfDZTT2Fm4qqOK4fVLogOgWBtDm2kr50wZLd28SlZzL2OEmQRJXLSH7CytrvOwzJCGy2iDII
QGNBgUD2YBY2UM8xP7ixe9pGOePkDs19q1HHpda+ybMFeX1CAfzmLfIWvOnGYDQ4JwNF/xh8Cwfl
saZsgoXBhTSsB2fVzgV4ejdRe1WiQ/6GE5uDj50+rEP2Zq5mUCoZrLtlHCtS+Qkfz0EzREdvJaSS
S4fOVDOc245MRV+T7NryjAAJZAtMJ7DOPYkg6i+EOIl8EqRS0ma7JwuFCqDxYbgLgxopjXGNi5Ih
M6+tw1sIE9Z7gbJxqG/8n3DGz6vp4/ApQgtNGXsziEe9uHLtvNdxBTdg51ZjmwBJbzP2iH4CwHao
4RRDgdcjHPEK1lsJfMF7RmoGgKUVHmc8QDWmwyluDwtZxkNggBkAXUziUqapO68CH6LZYn3kzOJJ
hkyGkzLCFV9OUySf+mbaTir2hrK1sb2z9BdyiCwtJtb2GKQ8+WIXJGO6bcruibVPQBf8XINGj3Ce
s+XgjMyuq0v5hcxzt2NrCz2BtXpv5OjuU2LJiMENOVlDKNkN0rrrY7LK8HOUkSsdy8gFBcoQ588R
mKwh+r0UYiH2iKtOigYc2x6sb4if2dBFZ1S9SsCwLM1Hm3R/2BQhGsh0AQZE6EgIFOLOZ192ZM0x
yWJynMfJHS1Z0CCSUBcjGLDuvi1eq1v84iEqxOi7l8TMSG9qZ3WzJZP/QNXcfkQNCU+r7bGdCja8
RqkNv0CSJdDAsG5Xg8krIO/CXQHENCol+upugHzyYuWcXPtUZzl6MzogyAnAVAkH7IX067oHCyaq
QVLY55ppOuqlBZy3mXQPFjp81Z0f3Bn8UI4EtQ5njenmqcEk/5CNtf7DDdkonPMyLP3On3/JNujx
A0hc5AzpTGBHr3TeIu5WgGY/kSe6feAAtxYrU9YUhqFQom5Z1peqblrExYwekPx5YdjncMxAXl3v
6gWyhDxYFD0509TXdaDuT+j6Ge+IRpqnGZZP7Y/YL1SfHZrNx8nYSLXnnEV/8dQvF8Ojbgf9Yvrg
zDwVaYgHHixTJ9ASCp3vOydC3Gid9rvGOKz4gULcbg6GNoJNS82r2G9U4GuwIpnKbZL6YsNV3M09
Dy504l7ZSaqqOpp3tV+DsgMYmu5HfJ/Q5oQU+rdxTT+XKOkOwQTgWi7Lb9xA5wIPADUhH0myDhj3
erX9ZS20oWALQZbynn8aj9ojigLpEx3bGvVGNLIlIdMKvgYHLwhpYHxAAxLf4AHIAAOqdPyp8eQG
dT9da4ofJmRxUfoZg2u9BynafxKZ2B+VmTRHcy8ANpLGd7OmOOjHlf+sSdQ8yLmjJV1Q3wRKxZ4y
gVev1QpMThDWuy7CmMtx3V8Qrg8HzmbPbRLqY5tEkE6sTTK+OoXLJ2u/BKccfTZiag8eGW1hR414
1ixih4Y2lYXKvWLrpoAqefANKJvC6Z6KK3ixl2bAzZk1EZ4Snz22WT08O71x2DSAaqiqm7rkO+IW
0JKHP53btT1lBOdw3cx6R4ImuPTx7BfEgg5CaYOqGNDuT9/L+HWgBjRTI3UB2pfeLmGEiJNRv3to
MtV5jQ0FZ6Jw8V/0PRvY24Cz1LURUGJJem8DzGjoPZ1RMQXW5E5BlrdbJiIep2mAREB6EAtk+NVY
1nDU/wq3d9PauV1o8OV4C1fHAX7VUqBouvKaEas6VeG5T5n4rBuQkL5oX7nqvbzHSeAVCAWLZTkG
/fhBeaJeLT6TisYrbgf4ixGsBgnQZiCryaXXN/tRTJ+20RxUqP6QKV338E5Pd81o0diH+MADQXLl
tY2S8IU283SIUNUJFi4ENLUOmPSneMN+o4Odr9hcUdNC6RG3tujcALUaF+DDAwyzo9o+SLwl+823
bAcWJ8XqnNKK1ltY9nXQQI0Pvthldt1lqQe+2GbzzeSaBIQJuCHOEMEc2HDORxA3fwYGfZ1tx6xY
IPzJZQtPi8tSsQ/ZCqDL580NpzF6ruYw5HsSRngoZR+XyZS9xOj/RNYe2KF3EWp9q9b0O5l9fSGW
41CYeh83C2mfceabSiTAPOcnHyFQj9E2ACrQKjyyhbZ5JGhz3oCRXXoC1nzujVcA6PnpuqRDENXc
XaytR4y3NTI5rZ0fLfSZ4NVj+xKjERcEpw9+AxHhMCQ3AGpClBjeONJsZcAINkGGVz9pEcNHkEx1
G0f6HY8/PbphW0tsbN1h7Sb/vUmZOW3Cgk6m0C5NM/efa+1BydkMDxjHhmKzpMPnJ7xbG09rSVA/
U0KhFmDxaxvQjBDDSjbLHIGW2Kv5hG+/hqRTR+5j4dZBEJSEeC10X1GhVDWnGvvaMGRXiP7r3Uwx
TXtgtwuWtH9EOqR7kwG0EsLvDqFvoIpIlumc4BpSYNosORtl68uwRuRBki06rmpl+9Bjb4zNZL+K
xrusYiGfDOX0iFOYt0tDTXwUsGnvI1+KY6OV3g/K8IdmBS6QGxt7VzkaW0QmNN9zV28K31v0mK1k
RN6wcdDXCDnsKXOg8bX5TsMFImJs+3ccBUQDmOU0uMSc1sUWg5EaUdRziiD2GcpuWvRno9iKH+GC
PaLNsu9mCfpzO0XJHXI6IcxvvLeFb+1lHkFLkoh01cgAOHnUzCcf5r09UL/t6mpvKXnX98XsZvcW
ckFLgcqUIoy26bHTmX4abad3VofREZGcpLS4G96l7XdQvOVGKwPoRBSRhMrC85cHAOmAwacwyhe0
ldyyNWgqSRLCcxDa+LOV0sXcCRyHAbkFAfSHg6+rIiPNDlXMUAJ3RxDhpU03kUdu6k+DQwCSsL55
Mu02Vp7Z5JN0EI1RTpbvFBgVQDenT+M2xBXdGP6VSzAQmCFUHq/RC37rdIpx5x6Q7PwtoKLE5zmb
fcJk++mQi/dso2be4WBgF70Yce4h/0TgRJhViYPtYQua+RMlPeOHF01pgjdnYmVn/JcF39Uen270
wLjSj1mSjiIf9CKrUbmxZOtU8tVDA1vfsXNgEDVGZrI9wii5IUMuCku6tf29DgZIoZoBmngypvUt
R3PvAXFomL11sJwgXFgfXDyqsl63uTRkzG4mkFKvWJWxYYoo7L5RiwzLHRuwBw1o3T1kC5kvdWC2
W2zQzzTstj3CVGPEB/NlvPDAPg8Oey0Z3ViYMP00KHM6a+RhQwUDYBnEYwMqEqpIuA0fkKHzEdfq
O2W8BhQgga8irAGwRTLYH584UD9Nt2w4VPu5xK7a48DHjoG0Pv+LUBbuOxXXx2jIBljbQBmynHAe
joWcyKoRA4//3LbKO2wxbw5pmNCrJ/oPdD9BA+qQUXdIMqkundygi0rhdKTDVINZHnrwr/F92CTy
LmAKDBeV+n6b3PokKULqBrB1sNyBMRddY/dN7X20a1oXUGLFh3gAddL8ZkfukZrIz20aixKkaFiG
HIcDQkfNeIV++XnzYrXX0dAee+RmFqZ3MHK7+D2GdOUsOxO+xSnkKLUwYpet7CVp1y+J8L6y6bqo
giACZkCFR0qzkD2oJj348dU6CC4SOXx4SSevY6r7h1gnuChTXUK8EjjpwTcoHDLqoXrn4C7ypPVu
XTtIIPnh12+rbIHb/adOk90c7/l474fTfCWzmq4J3IluSXjFKNSJKRfZjd9uX1MQ9GUwGIC9U53i
7lp63LbA7dqOYsXpuzD9zkYkseUzhZoKBeJJtYX+tFvliFw+4BTVHEMEOmVQ48Fp9WYm1RaY/hG6
4zPqlRD9Jo8JjsBbMjXiboQC4r2Wyv2QTfVPxIcQg85L8ABhR4ODaOmBt3s097ipX2NvCqGorzuH
8djbSojuodL0UBa4eMPJy7ABVn1M2vsZPcjQ6wGvAe3H6PiVEfhjIdcZqgEirEMAChY6bYmwbBVx
yIPboIAOFteHVdF+gzcVFJc33AlAc8c1I/KwKYbHWQTTBbngGClRSMAm253b1pIVVBcD7c65fVwg
vNtD7IUby7asyqBKfBp91ZaY6rfDwGpeBMDaL0L6vIBsAoiPwYKTgE/J/xlSyzzAEjxrMkC04Vc6
MwBtNPAAIzbOy27tikHc8jrbo45r+TOCY8U67iB0IgYlqkb2L2MSKegP9W8p4OJndRknI9nDReCn
Z5E2oO9a7BY3zTahAAKGSwm1TRLfSzrjrkTGw4xt4mcCjH9dolrWJU9M+kP7FBK1BbodBkZ0zzqX
XH04cTBPyf7RdoQg/z4DKjnX21cGZepJebATDg3gQxPDjsNqUz8bCKcASBl7nvUAIQTLVLIjGgFb
AcqB8I1AAextmb6ZoFwFFF9DbsBb+kD9DpISz5C8XqHmw6Ti7wcyvgF8FHugp/hDUWWG7AnzB5ki
3Vfmr/MVOzh77oBr7bPRqZNyzYr7TGIpGfCAaplsB2xEpAjCTp+ypZflgsXoxUmH+obJoN+UBgjT
FAk/JaqZTkZbmAFoDS3HSmKzT5uOX3vWZ5/GANXTycQq2q36IBpMM8qoFeUVYDhOzhpygGXDYHhN
MM9kWNHEBg3l2qBEEPBwOr7rOHLVirMwT2q5XqiEURETUSIOMcYHFCaA3QwDCaWRiOe/M/FWWUST
Um+Aq7uHFUXihZIeO4+IP6poCK7XBVw+zv1iL+sCMSVCReGZ6bCThLPJwIG1yQMNxKPwR7b3+xp8
XBe8Q0iz1EWDyzANNTtAMav2vWXBcR4oFFwRD+tc8SR6DHk6XjYo5vDs66YY8R4B24kzvOpgtARL
gOR7a5JbRAi/4iWvryyC+BRLcvcyZ0gcyIlNNuA36SSqbAntLRkZ/+D4/0WdGmzFNS5PNTDEeGxy
OQVdWlcTIoKrIUPvPbInedHGQDU4ktmQaIUzF3j9Ywxpe4n8TPCIXI5fEyozsA/U9sAh3C4Cb1vO
JnBwr0vbHPssnXbSZesPjRnehQw36B7Xz1AoXOUgVy3aNLzJwJMy1Y5XsOPgXJ5kC6iGb69TCus7
8OFv5y9LZUIoK/2Qb6JAbjs6w5PxQ5ARtCUERhWEOwRTZ8stPCLo3wBOCosHHdc/NnZDzhvQnws1
oqytFPsRb+DVrx3cRos/v4EybivVwBHqsKwe/S1NTu2Q1lASsP6jadp3E/gAOgXOkIjC1MHU9u55
ysEaE8XQhk9eMUDP+9DAwQALfYtXeYtp3EA9grKahC94HaLxX7XB/6catf1f9VsoNv3PRrT/1qn2
pDr88z9/yf/D0rTfhNZ/FzP9r860wv39FhKu2b89cLHtty/t9zf8qy4t/UcaZyTKoM6ChQcb23/W
pf3DR3talEE8R9GNlsAJ96+6tDj4hx/HcUppksZxhLft33VpUfqPGBX1PkWhQJxAIRH+X+rSCKKc
/5sPj+IrSrIU/Z1xiL8nxh+L//9fbLwbR+5kkmR9IbVKHxVKyFBDkmGmCp/r3puO45ZByw68Bycn
gtYhE/ocmxCJtYDede9jTBvD5ggJNNIZ0y8Ia+8lSpD4ihZhyLUvZlBA9+foxqm4v8ZRdkZBW4+T
xtZIR6BXugi4GCZ1dNP6uwfhnZjWc6unwyAQ2O4ymCXrNs/UjeYKXG+d10LdwAb6kXT+t7LsEM36
Z/KyGzqFkFvQB7BgO1guRPsisr9qPZvsZXb+IWYnbk99LS9B+tyM4XWq/S0fwc/6/ZYzKMyHHiRD
/J0NX/jqcKvf+EnT5yxwVYcwkBmsMRRMFXziuRxfWoP5qFmrdNmFjJ+nGIWFUIXU7tG1NxgTsBoz
C1nWN1R30BYDCM3cFYhEvmIB9rIn24kcppDbWr8DH/9lPfJhg1Qd5cRcnPgKPDQqdCL3NPmKBAas
F94Ne3yWFmg3hENriHHuBAS1mIGnAR/763HvaR4RC7F5rAy86UnzzzSGgO/3Kn1kv3Iu1ChCtrLb
AlL2CbuDTaeKcU+n2r8R0XCAVgE0VxbFN5gB97g2v2u97jsDP5hZ43JbLYT19lZsOocaDWZN+dXo
3dp8qqEJ8wZ4JCL4896TQO72kg/3Wx+g3ceDROI2mmtQsLabsWn69T3HXyt4iCqjE1RMmrzUOBuX
GGpBe9fOp7qGqdCY3bYAWmxFJo5iURfTBKRoYAaNmX7grUQN0x3rwWFR2CaQKo6B5VGnDUqEkCs2
hcA+hxr/htDz91VxldNku+cqPYfGb1Hmi3kiRQv97LJiBaE4WP9h+g3vc03zFmKVKkisisgFP4H/
NwqwmhKsslv9AkPvHvaeYoKyVZtXlOr+XpNNUYOv9esGoaEbeZ4Y9LQZ7sGOFKhyyjd3zJDIgspg
4OhjXWA8hrfmJkwgTKDrdcpaqDxiCPzUni0yj5v3boB+cbElRE9nuYCo7s+beNSjLUcylzCybKCF
4Xg4YFrK26UrY98go2MYYJa6TPMC+Bdn/ARxjvgjAreLgvYVq9ojk/2RwE1iXFp6ob7OdVfBJnE/
UdB92GMguDvY0N5AqvudtfG72AI8B+gMOkzgKRjkr1mnj5F6mZU+GwDaqj9xhbcZBYCGQJS6/io6
/ehuS8whbdg9M92PgDY7ByaC4cUGAZ7vpXQkvi7AqT8p0d9INzqhsBE/DeSDCR8hOBD2rl7U5dA4
ntKtfhcee81SvB5eHP5Mmf8XahuTAxLLYKzCAcFkBQ/GmcA9CAdsWfPuLnOi8tf0fl08JOPhvi1c
4/+Wi62PtObvGWRMJR8beutBPA/2Ij0KGIoQs7Nt5ZZ6fLeK9nalmSoDo583vEh6xangtwff/tp6
3+EQkHH81iBuzsrDyNCx8R/UnTlz5Ep2Rv+LfEwAid2QU6h9YXEnmw6CbJJIJPbEjl+vU5JCoTFk
jClvJt5Mv2axkLj5Lec29lPa/SU+vqy6YlmzGWCF3PhlBc2d9GeGnwFkdg95J8v9KkoNdnOYsUMi
u3enRw5RRHl/Pls30UlLtISgyhnW0U5zv3kiOntOHdM5cKY7u2Z+6cssWhwx3FMleI+tgihR5Txl
iBuA29KNQ3OQAiA7YblePREgRaWdxQPW41VNXnII8rHfekm97GNN07yyDG/Ldd0++v2oNmOWfmSi
PVVkP/sqvgZDZRB+PQeVMz+7hfmm8/k+U+qkfPfOojIdE0MzYBTVQ/rTSeNxGWOM3tD7IfOqoilT
ZNlmJffhLLj65uwO004xUQKc7oeeRR92Fw45v3ACe7MrABDN3H4GrZqt15CWIki0Ii5JaGDR6GZE
MYsB0Z3+yJk5rtnH3Tyyd3suu7uucdJLWhCNuaUmg9RGlLGN4SCIhyLm2S9+nRQHFZveIehC78mg
8Lj29SQ5sc0L2d74Hfhhu8WwSF81pfCtO8v6gS8Gw2iXpGe/SCcS7aFL5J/GiJe3VVQGNdsSEqpf
BSfrmjUBXOgmxZBsLRdfh1vSxvzSKGVjFO0S24g4z/66tDAwMfS8AkGUPSVB3Gx0rwMG/ro6WAtc
SlF9111Cc9XY2wzcVMYf27Syz7HTJWu2sPQbzVF1j77B4zKEXnmHFkekXnbDlzRC6Py5M1uH2b91
jvyQULkryjtisct6xIu+tvbSb2bvmX1S9WFSPgfj3GvstF8w4EgE4oNWoYmQD5httCl51d20o3fI
h8xU6TQxOUGGYDwX6n6k9dZyzv7gJplbqegiG6F8y/GRZ9M+JxO4K7q/TynT8cXxVfa3M1E2amOk
2pwtgOpx44BDTTXr6VjJ5xDt4ZPhcj1Su9nyuTMIeILiIBK1k1h8Yb0m3xpVe+86xrBxS1LpLPYk
68jNZ1s0tz/N7k0KnLq4lqX4tK182rk1eiNljX3RBM+jLa6uyR3Prtzm3JuMBv6r8MOQ3PtsR1pN
C3rB/CVU3XM6TClNCvwYsw3mfeYtzp4eVxMZzWWedibtgHT5TbrUWocGJlDu6belLL8HL3nI3Mbc
yKDgCBD5xZqJgKbtoU3miyysh8XwtzaliM7tn28RNovrcRMvfyc/+6iAR6VGjXUfrNM037l2sPMo
3aWE7J3zNHl4ebcpyT2mrUtZTkcyBfJtjeuqoBFFGmMpULQq3e/ym4E7NxcYCMdwKpAT+ygfr03r
7svSuKvqehfbhB6GLF2RzbhVzbBveDQcq77js2d0eDIcFR7rvPT/VHE7nJZhSVBTJN9/aQ7WNTcM
IibFqJBafbONAOSFJsAWh62XpoXPkYhpS/VvohqNXLDqRqdMNx1NNcrBY5hv0HVRmux2cPeJTyTL
SKtURSSQw2NT2/6J+dj7ygxGRkk+/TRoL7slZOmo14t88CyfV6IUVb6FL2Ws4ZObO4+loltROAS4
h44MUyto1YORi0pUgtOAMfdoyVDteupj+15iqyFdqw/U4+axYmM05aeF8ahNl/iJ6DmdMssj9xuY
ynaispmGqyv87ABQwiRiBCdMOxPl1NFmYTxuwkCytyz3tVnPz2xvtS46dPtj63TuL42VKiIf0T2E
Jv2/seRlmjequwu6W5Afiwy8Dg7ZnSpktu2DMn02e2BsNj865Q/TfyBs5q/VkLiH3PJrgosNsXsD
5sgSi46TT9prb5zcaLTG4ggUg7eG39jzlvPDJhRZ2/uJLbXHgf2Qom0nZ2t1pvtm5YIE42DJdesD
CQyhM4L4oTiLZSzBaKs6oHk49OHBMUriN0lf0byOmU/mcoysojVOJQtFVosK7TdbFfF7Ybf50bbH
sYyKYmFGrGf/cxkYhY3GwkN0/LbfjURTL1NpqHcd5sFhslyy3GIsYAGUeY3Qk9fOfhoMJzJk9+Hi
gHEg2sbaN3rnIvC+09DdIb92q4TsovaCLYbMujeNY5PQvHHTqdjxSZK+TIwLWK27QE+vTkbCfR7v
xFQ5fJWGaYIStVCmQNCN1IxI0GfxB3bcNrc8arVZeU5N68weuPtsDvIDZNjnYCxe6MNsVceN35k4
nqpn3qtHuw02Zsk6qElP+cZN1B+DdUQrzwChnvr1Bplw2YyqvWdtB+k+VGnfJdEVcl7enOtLLqpL
bclD2H7yHayiPBvrDUiw14psUV3E17YxBJMfC6CA4sijCrJwRTsbE5Eg3S0q8UZbXWz6QfDh3+pc
IvgKJ2/gPSBLKmdpelSzUz8L0bDwaVqcZxbD9YBC6NR5KKGRoyhzsMVeE1zQL0u+hI90GrtVmSyU
QXLvWPghyVc/YaNtXl0b3cM4yPjiB0lGfcaP681UG8fkVnOpKVdZH1XqRqw6ilx2f8ZmSe58QkMj
MyWdaHRo/iTdWfh8SHRgVyESSm/QLpqzKLDc33LGQAmHbWcEx0xRLNDq0lhvtdU036E1fOPtKugR
XQm21tRUQ/jqW65pjDxlqeYn5gPgMgDpxaTFup5o6a1ZZXyrh5OVdmujOJVdcgwscZewK/VIf/G+
lkS0U98NsNIwc1OSgbWh1yyDAvOuPDp0cdlOm3woCm4s2i+3vC0QWwc3Y5tPktJZs+G9Ez84tBIq
+srKWm/rFMj9xP48bH6Wl0mbzollsf60iJPgBIeAhwJTtdgKDL9tZeaoPa4tj0aaly+TYYQbJ7Dk
Pa6vijpp+2822692nqn1rotrbIJpmULSxMly7w3e8KK8OX/y3V5gMwwdWEH80yjIQxecYZdf5NCo
S14a4VOZGxLvO3fEqg3YkmaqsTlQACjeWGWin5O8LD5JvHZfA/PGsVt642h6qOTbvrG6l3Dw+2uf
lepoyCD/AI0w5RGLdoadU2rKsm5YhHeAbrr3zhXxU6ZV8miRjA5WA8En6ohxWjz39mx/IHzJbB14
vlUivjYxzQDiZlQoACGJ0n92dSO2QZlNd5lbmyd4M9zFfL6onl9YT7EgllOl2riUrPc8FNpv7uIM
LytCZeXoB1kCHKpbGu/MS2Ch/0YvmG+OLt/Y6BbzpaEWO5gaSzZ05TuBcK3Xtpzbtx72kNg6yyRe
kRCmg06UswmKDPUTL2vpjPTATiGyzWGnxeNEUZ3uPUPuWpRzxkcz8KIOiG+LIJWvuXKcm1KY3Idi
kL+9M4S4QolDXz+ulp6vli/jHRbfEIlYWNul97ki+kY9nzL6lYDds+DYTgO7iKtyUzYtpZuxPEu+
tWk4HaxJRXa7wAJA1s4mZAmn854LQ9/z3iX3NjAtxG68Ur3zZBaSe0wWr/OYG401GUXEyEm+jkD8
N0o2+6t1vEYASqNhUsXP3KcI7rmilFsMkDxCueldC9feCDZQi95hxuQ74cstWZiNsjnD2Wr8oNw2
XMlgZAzL/pQVJrUxi3ddFHe125Q862byHDia4qeLJzqQ02OOEGNU02U45SPXS/m7oJY4NDCH3nzr
ZXwI+3wzOhatuxaABQ3NY2DG8brL7eNUsgAhHeHkFPkIajnfDrd+WcgtzK6pCswoOsHwEPgUhENE
+72HpbGehwdveaFBvZpzZAcUpcDJbg3wZxPE+4rCWrVmYj2YfrV3tYbaMloJtz6rvogapf66kCMa
4e7B9Cq4Zdd+ZGUeDbjJrCJjRNLwgWx4wToMTymVfNHkPENkMVsz+VFWuWWNw08N4e6lLIxLO43o
+wRCo7CIHSLlLVO34H6VqfrKzerAR/lt2DTd2FVmbJK224Iv+vTYU8Mhx5nfLVB96m9cp41ZvyN7
z5GHbqJi8gdlxc2ga26XNMAKHAiZu6O/xV/f6jkuDeO1S9pNWzRcTMP61OulP5mZZ20bsoJt7FF8
DZJpzcKmAV8TvdCNb+zVZOsEZzvfJkpRxrauSVb/JYA6rlO2Fa0SA+cmN+JgXZDg2PEWClY6B4al
q6LfgtfIGCRqGwBM0ewbHqGICkH7kCykP5s24GghsWi1z1k1Ab0KmDKz6lUnLKiug0/HCYeoK8t0
Z5nZBWc/7P0nsFCsbsiWC91ATF96ySqEBm3aUV902b5RpAsohLub1q7RXcL5K87Ncx/GHmFYb9wk
ZXuiFYgJqatwU4aUBhF9sSPk2bzxXrzEUZ84O3wJqU+SDZt+rbFztxRYBR8Hsf8kEHcZwKIwCdeI
Gp95mppnOKRnyu5g5NiocO1LL7xM5O6uWav9HZ2DtZDzCUdk06e94K3k/poeNiaN94vH94Cy2RPB
leoV3LK/cXKk3NHoRj6GfKQMrvTKlHXAvvDJPRtIT0+2zWeTNGBPOkxhnS07L00eipIR3x7E68zd
+1anvgP+xedVFouJNAPTpnXKbUE3vqySFzDr+S4saXR7Ao5mV8pDy15Tto7ojZbTPdkxyrjojGlg
G9ukWNhJxyJBqH2NvxXVrCgmE0Virg8eDJn9pcd2LxbnyN/klXfixSDdWfjBZ5gTdUxmwVGoeDfG
SXpwUyeixZ1GE9y4DWuB7ps4RGd0Q7o+WboTcU5bpaR5isF2grxBG26ixEiLklmfjRxIQuc+w2YM
qcOSVpn1/ZBa9ZXR4GJ1RH5uzwUtNHvNDoYH9uT5xzZOfqxBZpvBuzXmKCZ6VkIDM1947LOKbqHm
kNRTv02IDz54GZ64zEEcriprCECo0kir3do9z3mYXCvWBu7ZC51uIbOgzcxlFZH2oMVm3edeXEdp
7b0S9dmREezIPdX1PS+eXdmY4d5aAvfauamk+YwA6qqr5RVPgUvMd7C/h5oYEG8lfiPxTLs4FKyj
YbQhqda8uETj94nDiTp3WxODqFC0Qvvm1fY+Ugctmr2l9lWCWoirtS8eBgmIy/ykjGk+BZV7u/AE
zdHSi15xE3OeZjFnuwDCxTPLZasViI7+SpYf9kWVHTQgmYsr+3mTquAPGWYGxVS/NuhiCO0cvH1Z
kuwG8LfKQ/aKNbPkJ51q+gWwncOYf9hTgD3Jmg6BeR2EOx2VUdH3ybh0+cNGDAaKaUOSnFR8Jnkg
lGdTnjXmnEEFdbZnnU0YH0wW248EzAY8izqYIpG+MASLaNCU7DTdYtftNmrhgoz++kZ1v71Iug0r
p/BdahI9DU0K8JozN1NEyGNM20hw+7cLSBGIJDQFkvY9a+DTkcFxT2Qv+jUJM2dfOqFEQWDsqrq2
vfC6BDNDe2+Duv0rjWZNRKTZpIEpsUoWtfVEf9sKJA33aGZ4EzFtzW3bFX8FnJCsKc9IdvYh67N3
4qHmaSDefMyy8VAUSb1XkJFWPUGxjDZ9vsa1WFZj31o/wX9i+UR/zm8fu1HwlNhtc4S02G2seQa0
BJJw0F+hFRPVMOKJeoo7nseAL3ka++Swld4W7Elc2xr0U2G1f/vcb59V7P1Ikolkjo89UvIoS2M7
wD9eZQk9zF71vCSp5VpEl4r2qwncz6wm90j7036ugxG0R3nfF15KND35ufmk5zrsjvbouafJNU7k
PsALJkjB5G7TTWnXwMfACpk5K/osWscSMsMhoWUTiYULZVXQ+lITS3Ktq5ckb0Y/I0E4xc5dErVr
lDiS+ipXumEWyAt5ZoXe0SlAHLEjCxAEo+0K5bNfTcrmqIJ+XKhj1t66OOoie0Kfez8jr3/pan3l
2roOhL+NZ9/j3Q+az286zsUCW9iAyKgrsS64DaMhboNaXxxTXgfHeugN9E2ps02nKd2abni1fSpO
C+GObZj/GMHKLfjiV2ZFYHqiV1il7d42u/upU09ux04Etx+vFHKPeqzmyBHz3S0QWDfmd+ylnPRp
6u6ocySR4n9w9YlBrjKvowfoAsbM7Xmd+x+mNn8Ztfc+Gy7xivqtMQdPhNzPXKuuXdx/lw6oyqCF
RpxWoFpE4o5XUgsnPXOjI5P+Bi/JZNFHxYv7DnTTQ5iQmcDIxlKnUj3v6Uer9RK2O28iJhe24ZqP
P42sET+9gf4VmNead95ovjQ+D2YpI1WMuyJrg7WbJ5tCt0/8WsFR4yixQaRetXF4P99MR8BV64Ea
WlLo7OpUy6mH6Ojz20wSBDKyV/THYvktZHIB+BquhCkQhPPqkLjhm89rc9XhQvraXAfJvXcT6S3j
rXdTb2PO6kqaY1kHNg8/qaXlCvHLX412Fa+z3ncPaCzvYVM9VAM/yzSFB+j1sifftxiswZ4MagTh
H5s/suc7PdrUIbr+e4B+5TfmWrvb3LsLwwImAkEwX1yauIm8Rm5zbo019ejc+gO1hGaD9zXK+CPh
3ebV4wYYghDW86wvBMAuztQfsYbhsxh7YvHXNI1PVRw0vIqVYgRMI4CB1kajvT15FTxOp4LZKBuw
1q238BUwl6cQj/e5aSf3qfZn0GRA7J5toq0SE5G0xAoBqzpxWT46ZZBxVYvhQfXc72bHHeHNWg+K
+weKNUhC0VB0tRbjkFRGsm+s4IfsBNcm7NtVKZZ8nVeE/9Qwj1QDNHHVwqKtNoNQIGJW3i5BdV/m
hwambzj0V4LqTFQmCASdw3WOK+Mh6/XRyJMHrST6unOlYZcdNe0KIzPpYIfdiVi/PIYOOKEpSN6y
Wl5nnR2sRNOyyCd/g5znrxKEJZBx+cDnM50KNMUXVTW/ponEOvvcO9XCv4Do9hPhtolORofoVeYO
BSinPhmi2ysnX1fD8ngLPAXcVB6oiihIfBInLTT4mer0lrALjXMt222RddflluEl6WKky66b/3Zx
czXdx7KK930xRG6Rc4/TeMJ5tRWt2Dlz+XhLKIsOyGP23XZyy1i/74KMk4Wj65BSEbnBXEy6riny
243jRddiGyqbKUOvWBcMpOGW6oRUdurKGsDXs5e1V5vjPJHNXSqM9QRz0LdHmBGL4fwJ7bLd9G3m
RBDjxKvReUlkexRlV+MY069ben46kx5W6j3LhIaWfnWg1cRudicdqrH6oIZ1Pp1dX+6c5G/INbyf
3ahhGjBu/CQtVm7+K6jKDHripwo3BFzevW7a2t1f6Wxpqr3nSn+y0vEebBYxA3udUFVdJIpQdquC
n/MMkFr6CTkhqrluKo5hKNTKazcd/ccCUSb3/gDN4rgY0jUDfcQMePRdfvu+ma8bN42f66bq8fFR
8jJwrJHX5+ZhCbhqr+LaMx9V7idPOmmb+7JAIKzh/h1abYQ7Uh0iErZOv0zINTsSZTnWDedQBD/E
2uDVgydrkBbwIVNCdiTSnVuagB91ljON7L49xnY57rrBrTdVUTqvZSq4vE3wwCFYoS+CnMk2k6yv
DjitP67PE+zWc4eQmye/reNDjM04opVjVm+91Q0z8ypQIq2C+nHKY+/W8L7mCQt+s1QVPGtOMB8n
X9E2EpQhGAeewYSIKKHzZlstxp77DkJy7xfVE2n7F7+LGbTD/A87NjZ1ZeKC5RyilegfWtMJeFm9
4pxXu2omKx2PwHAKrgllakRe4N0QG1V8FCwyW2dx/lco7x7z7lUMzoGm0e/oZlwxarnqdI5MyE2+
9x47GhRhjM5bT+6VimSCN2lfzZSnpQ3DBOYPz1L8zilP8bzq0YhtWncoQy62oB+P06oxeVpGua9x
NRxRjSvD7h7mkdBZUBX3egQXG9p3Se5cG9f/MIT7aI/GUdndecn1TrmjRiMYWSDSLwZYFUjUlecz
FyZPk6mOhd29O7xdWVa48AZ3pLun80d21xtXoSOfmsm+Lyj6BwYqNUypiELO2e+xbeiCxDFArNTv
v1xYf0RVI5PhPuKWSpYEyZcyKCXI3v/tJHpWPPJqS2yA0QT2g5D/ME8Mp/lAVc6Qd44NaBXG2Cpe
6BlM2QdAVlrFCbXoWH6BPmG89tKjnqA8seFrHyduR3Nr2peGtbOdZusvyTEEOccgCbKpSk4qDl8Z
DO9sy1BMCOn9ZIbMm/OdYwarOXapGRfFWdm8Tisb9FZHu8bzb2cyRG0vlut4pINetigkVcMPylql
93rxd4EcjpYz3QzGeFWDqDDBRe9qlytL3H3MdXFVccu7P5BPpvRgfjQBPmX82NtLZObio3Tmg9P1
165U2wStIpb1r3Bg3SUifE5BZI5tg9jrb7QpKHn0zS4oA3sPYnDekoO3N4tiWb10gCeNuUNvjjRq
Yd8PRXvwVKGpyiafliyClekZH1YP/nNorV8F75eqaXDEBU9WTdDfS4DecTjdCTO5GmNM6YYMntFe
y0FvDX9+9MOvEMJzbt5hH0KF6bKN69EioVxx62/CozE2t4Z5rtIfF3vUqlaNxTNpDkkkWGtqWJcc
w5qOQBQU4gC7Ppqs/HHuKRyD0hD7oCwepuKJZsYaRs4tD+Am2Gaujrikcm2jWZmE06mZ6ZTJUcBS
kC4+TJme/KXNN40VX4lUcxOyUK2WpcJW4maLosxwa3bs8qgbf6f8UEdNxs09JD9LV4NcTuF9G0tx
Jgby5NJOMBZyzGAN7ZWJWte14M0NBX5yQjcfeKdFVtK9wxU+5r7zneju6IXWI1bb2lfBBY3jyHV1
XtkzPif3S/LXuroxJf2d3cxrH3wDTYxdH7YB3pC21qrrxQ70GwK7MdBq8XEkGcPyFSzacx+Y346C
WuzYL01dfMV+cZrD4afPm2/DIMLas6qHRKmMRK//doF6MFwHLarXjwHUAjl4h7QGrCeSc6habKk8
mnqFw/drGt2wcfyfNgte9JTB1Zpvilch7nTenLuuu8pxMaNCDyQawiIivcoktFSnSiJBVsBvyBfl
7wy5B7PRn3kv30eWiuy4OZ6m0XolPv9bYuyuBAIe8rfxbPJoWwhQu2X+WdyWHXkVp2QiQAMG3ify
cUMsyek3qWzueRcfwazdB2TSGTB2t5SGn1tbTP5x7RBg5kcElBHwG3VnavllcUWy8yOZwdgMx5q1
70SYaCXRKbLm37THx9JMqt0Y9OvcxKmFqQ11KjnrtoZphGK2amGUY22kZGp7FLxqNg7BDUfn3YA/
jQUGPSmqaKCQuyOgYm3J1F8tNwQ6nwHP4DMqXlovjyphfC1dRzJKPveGv7PSgT9xYOGTnQXylEqa
O1WNS5YIu+L7aJ1KjIdINwlMJ02EOeZZ5fVgkPU2uXt7gxPFIv11Vfg0O3RmcyXQ7YpdmAwfndev
A+dc1lgws+aDlipd+4P+KPV0drgnyG3tzDG8HiIanvsaslsT09RF5WiHDeRhKEel/DS0eqELRLeH
2P86E7n7ZRvmL1w4zlTrc6RmzsW6/iNSaPnzlONGJDdX6qtrxZ+KGKSLk6puDASeBVJFDSfc+xIS
mxhzhiiwaed4AiOq0oMTiHt+XScamvBMfPdesX8KeNmqFngSORmIPK5p0l/79hLKu6l7TcFJrTvP
OyhRH5NF75tmeAzyvD6YIPIi14qf3c4jLNETipktYo3hePTs6d1VDXH9SfhrHN0nGnhsbSxO1jTc
dan/3Ag+QltsfQlzCEVsBV7M2HUGU05i/4mrBw3sCsNu2QLBNXEm8bMK+UhFc4skR48wfIB/feiS
6S3x8o9mkWzbGtVTa2R/B5KHsf9D43TVYvqOLst2mPdFR0FyV99YtDXpBVzYLL/cHgtVbXPw2Il6
oUi/DXs6duC5oRivZ8291sTkqKlZoojYsImnGc2oK1JxLN3ePAZjdpY+0bDA3LzIMLKu7s1xL0ok
54dGevI5bWT8qE1+UEKp5lHMXfrjZ+WyL3rb+Ml8CoW5HMqnhRzkry0D3jCCNWMZbyKg4fIuLdyR
ypxrOVivc/eWkdS6I1Bb7MrAnEkY9Oo0G13AjoAG+J0s2zPMO3ku3Ex+xSU4cmlwb7Vj7XF1msxt
EZt6b7CvdMV+rfh99JLPOCTb4qpPtjM7m1tXB6+lw+gxwCyTC6zPg1z0JWe3451vF+bBaofXtuRj
NGNU0A1MPrDCmYtZLnr7aOVBgqGZfetER5y5NwoMjAZnPbGcQZbWtWrl2xwMhNm81zYlYwpporld
ou79Uoi1UXK+2Zjtz43yjAd2Iv317M+KwSKiQ7/KevOi6oyVNi7kvHhvIEDs0ZGMHQ4zTUJnsffp
0N1DSn4kyJY+0gYD/IkG3lLGP2oy0+spp0bt5/1d5VnvadqdKvFXQXJJB24gODN0IsYOf56VKITg
VxMeVWwCMjQvI6yZYWSbdbL18VwS777yhz0m+aphsPOtH2PEWwQ0qXpjPdvNh62+FhajqfSV5zZC
Dw4JDy0fRjrM295A7UtaOlWiJVITzMun7cenziR76nq33hyGO9Oif8wAhaKU3CWqPrgCE3dOCA6K
9E2HMbgfZTecKsl6US28VsYmBTGexVZVwI2Bg0+ka0ccqqK4b3xn2AZpv7FzM35nSVOxpVDLW5bQ
I6BKFv+x9KXcDXV6qtL5Qd3EpEmVMStOgvYADIIb7mSiOA9PeQ9GZwhg73TQBZYgnQ5iUQk7MfQf
XfifXYwELHT2FZtG8Io2KGGthkz+NeiYkM1eww2A3pFky+rsRuy1/XXoBxsru00ttGUiOodkhyfP
p4Y3RtqVlwRq6zBZb0unT21HTBfsSDonBJZV+B0KDkkEFuOPb01WNEs3uSivQZw3lpNRjTtamrvM
ABMO+heWjZoGJi0xrsD1xSs/jL+lwAPsiLwa4XBpekkx7Ict2UR1HIYkB5Q/oKb8k5cuDw/kkbma
3sul2lTAqKKAlzpmeUYDBVwTzKh1Xlh/ffVX15TIEPsuo88NoOe/uIRHQUX0Dyxs6egDAu4DS0BH
i2jcJrVreUe2DmwDb8bCp4oW9xUNreR57pJqEwS2/wMnEOAzits6seojAYCLTs1XPG4K5k4+Er52
i3mT5Sw9oEfX/Neqqn+paHGtf8qnTv/8dJfP+v9BleJWZfi/qxTURnTyz1WK2//hv6oUjvcPX4SO
8NHnPcdzgv+pUjjmP0zLtMMg8Bzf8cyQf/LfVQrH/gcFS2YQmzS9EwS3DaoteSj57//m3FoWoStM
H7vIpmfh/ytVCv4q/9yk4I/HN6C1YZJ0xlf9z41H/6tJUTQq9Ae718CFuibb5ZQmhu3o4+WkxERu
O/VisnCEkGAQeI6eXsSQB5/8jacD67CUIJHtSQmQoXegt3mLQOsDyZmf2swO311i4fkKyEtICIbl
we6uZDEjVswyDFfe8C3Yy0TQYSiSNvgglIOWTUx6xn4Mm5j9dmHbgVxjOTnE+4qpsMj8+pbaHydm
XYubG0w5BlzfGrLrOICqSgczPHcsN7lLRFN9OgwTvxWcorUypPm5LDOmsU6D7E8Vljn9zDlH4PVz
ad6laTb96ZrBfwlLXp87GUu8BQbAkIAqwDnutCNZL25rBZsVpqRoP7HMrG9ZFhaMooWYCexXrnMm
B+wI5WghVDNZA/mPQLbExaxOZ+9cf5dTmWbMRSw4bHaplV+Fo/Fn2DSij0I6RbYj62wwz7sEtsNK
qW8JfRO6rePMR+3VEMPMofM9blMzCzj5VC0rckVHl8rRxjCsXTtsU8w0zDayx4GgjpLbdrwBVFmX
Ww9X4lJRzEY1NXpisi1MdK47uX4AppoYpAzN6l116NJrM8NVgD/XBVed2dyC8yRg4GmKlpLzRBAI
SIbh6DcyqIC4poF5k2JNYq7Qci34KJalo4RLLGo00ITjIHXg7WNzZoOBXZNniyxRdj3BQQpdKyJ0
JH6IOLqrklhbvQ8UO0aQQbMSctpYiv0wARBeeyYxbDZ4LwGFyZG534iVT8TAyThAg86aQV/7qD07
dlDS4XUcQD9HWsDAjXOXuyHqV9UUUV2F6Ksw7WqxB4POFOGEFeg20w4gUdAKpe1Nc5b0oNLiKRg7
/7GcOnko+Rc/TvEkeQ2I0iaRYPMdI7Y306Zp2+FlyjQAfR/YBr/zELfoiDSokHIRwT9zCu6wC33P
P3F7jzURZgQgIjUxm19dzyXR7hY1LqlcjODiLxUhUdhKAEREHaPGxLnhoZv57bLsVTMjhDmpdtmA
G2h00Lm02V5ANRym+OxY00fZTeGfGkxoEzkdEQkWjDitR5V1xnNDQ5i3XNLDL02BHTkB9A3qL94P
6E0LSpAFmqpjjSwwGFXx2NoeTF6ahwQpN6Exzb//wd6Z7caNrNn6VQr7ngaDEZyA0+ciJ2VqlmxL
sm4IazDnKYLz05+Prj3Y7r2rsBto4DTQF1VADXKmMklGxPrX+lY+ifSL3y8tzp6h61brn3bnU+KF
WOVCgPtMWFnxvjF3LuQ2qwG47oSbCzCHsGWRQaVF4BoTlfuIuIfDU7IFyTZdqNo1mqQ0e8W0+FYM
o/UMHr4lSaSb6L1rGg/bZmnGaxcod7YrGs/FEGFqtHqMWS34rFCTh4xSkTziLMSGM8rWE1sfgzdC
C2DJfgsbkG1YWGRFvDOLytxtIQLOzrOo6mVDX4pvMVXMjH9eKXwmGJASldCIN3CQatTIfeqG1nIb
TIz6tq2LN2NnB10J6spresrUAqtiDJwY3z55hqk8gCpN0wPlN8o/1EvtjAcmVDyaANd58jjDqkTE
nDsehzLGSLRnaF2pbaqakhAIMWB9ICziD4eohZh1sIdcPdV4yZisBDj+2W2Hb3Vk908k/hSsCTtl
BgxoNsYG2Xfdp3CawQJmxZB7x57Sn2qP2GHEIaJTDMzvLOKGJ48ts1fezkR9KEH+CaasUc9TqPqR
PFXR3yd+Hif7sqGK4KjrfpFnMYaC7l7phCvEsgD83pJ4UdHe7ZaUbastVE41s2E76mMYfLPQwbfw
HMJDBrtl1zTxHdMAoMc+rd5wUmofSXjImyOeEnY6RMq3ekn5XiWMf39yCerELlZpzy3PUpyvl0td
XWWjozZtGZ1cvvsgrS6CesaYJvdhzMEyhXcpyv46B1LncR+XzXCjWvvVNOmd7bKBBGtznmMzp20v
XaFKYL/K7jjkzI6CiqQ3xtYM3K8Mlxs83uyz4ubCaPeJWMvbDEdxypm/js1hAGot4tuhA1adz8Um
nY9ABU+my05NHHJwL7kfKpQoIjrpvC/b5Il6X4Qzt22Pvh4/9VUEKJpQ9VF6OEKq6h4vOM+2FpxE
FFxViXS2BWhWe2UFwAkp02pLoHs3hrxaYcdnzFAZMETI1TJ7dGcJT70gcpRlxc6BQ2YtCJO5VNie
ip2R83m6NPm5MtI6x+H/Kc4JL7kMyZp6pFIkPzrAmweAhac85jCTVMGRisFDEQz3hoLZwQvPQ9Hw
8MGwoqaXZQAeVo3+fOLnafuLH02GWS8CDwOq/3zwk4sgl5f5MDOhCRY6n+0Z/gBuWcxz5aGJ1V1S
TK+uBeO7ZApJQNsVg49zwzxUIDQZKe2M7vaWcg7JwNB+Wi6yxj4vKnExolRyeKZCylU3fYKyqXnk
2Hm1aiZeQ4FY+6Qh+ZVZ/l5j/mpJRPUZntI5eKANZqJZnIqaGfD2A57/re01N8YB6IwDFpdIecXD
CFDlRGt2MmUcTJcRy3UlHoC/MaAV606m6F7T2rnXLbT5nrtx2y82Du/i0Nbtp8HJnnieYlAmGAjM
+G4YsQl0HScBK8U5rUCgS4pA5o8tk7C2hdtQJI9T1AWvuhbi01Qlh54B3MajdgkvIX4tK5iuzMj4
I1t78tx6wv3Cn9lwA1Et3o6cwi1HXZRIjIFCPee4Ka5GgdTSTU/QP2gvzLx3Xm6H+/o6wUrk75j6
hISbIvZopbjKhNpLGkhxzPgrOdV6Wyx3V60jXqoIzp1GNx8Z+LA3cRaMDta5ld+qDKGxkvcZ9ahw
VtECCNDTpmAP6guch+VyyeMdxCscey1iYgUSEYd6iSVagHYi3sh3mFXqtqxIjmjCG0N8gmt4XS35
lojMCbsdunmVvixpcrVw3l44LMopvrY899TN3i3VIWCYWGUnhoswQD46bjVvk3HcORBEEuVDTQW/
w1jCAoODuLex2w7AIbZPArDlsSN441j51UxRT557t44o79emaYOA7fJIje3w1mGhcUP62oQw2z7C
qkdxnx22Z/FM5Cin0P45yZ2Dpc1ndhlPKdSXMHmtmuBSFXfpfG0R94MB9bGfJTB+vn53+Mou0Nqm
dDnKIj3KeBlv+/ih+J4Y1VBzcD6Hb1bdXc4e3QJdhMdeuxd2lx0ooiq3AXJh77yPQm6LivRLmyDM
moSeJBaZ5swsDn1xa0c7pkiqQW1Aw7yUSatnuBa3qokpdIok43ZJYUice9RejTmSFIs0bVqFiXgy
O8vr9z4FBJtlJxxFu5pmN2Iv3VtlkkM9NsOOQTt75EodQ6+8hoGFNgnuMy94nJj0iZCZ3vGrQTMf
V8O/235lbz0cw/rr5FgN7gIm6ZBhYCk9+x1f0ClGH36TRXcjxgjnwUKDTUCsxcZDOJmAZGTNuH0+
aq/Mn0PKCINt5pHSO+B2nPaMt5l6gREaxy0uEYsZN/GijWn69FoNI7Bp8sBAl1qvVK/IWOVXocoZ
n1aIo23v+ZGnGbeW5YTXGJcHcVYw/ARcC3F0vcH2tkzYWBI73/HRaiNz0QQlAxRrMvKcE0z/zmeb
k+AjdJPuvDQaMauC1bgj6Fl+K1wRIhvburnXll7YegY4CjfTFFcPdgG0+9Ka2F/dQHTqbn2gdcke
M4D6SAqM0WndhEz3k6nE7Z7NU/PGrUWOa9KFRqgbfEjsfdXPOfBnfjEGy11UMEgYo7txJC+zFV03
k3lqho72GXI9TNmpujuy9NgBqemYEchIYIowVMUOiZC6h+2ANN26swwLxzuv89R6HJfaumZnMrcX
AJpzEgGz/yY6j2WGSXJHsY+VLS/fT9f/loJwlfLUM/W37lf14CdWw/80ncFx/pDZ8EmnVfr29e23
r9Xbb5/ql69x/SO/4ftP/646WJ79AUaDCgNh+6Gwhev9jeBgeeJDKKE3+PSLSWyzqyLxV91BiA9S
UagVesJjc+UI1IK/6g4CtUK51IUJ7n8BM0r9O7oDL/FD/TrKhuNjSF3/IPgS6Bzrf/9BdbB9P57a
GAALT+X+bBgw/2Mn63Y/yDC3vzdy/1b15W2dVp35j78Eay3zP4q6Xc+WUviBZzvMMWzanJyfX0aP
lO0RAIM7HGXRp5TdHWEX8nl6E4w6+ZInyrI2c2oR1MVKNeGOGFKOsKKjB3J2q3Q+LDybGSU1wNbA
ptWeOcB3wXUkKfrYmsR2pstGqv6mHNq5QEMJphdVRt35aEkrPwMo0T3QdJ1gH66kje+wdSDgmUKY
L4vbaJh2KobD4C2E8iJ2a3dEmJx20xc92l5AHw/LsLB4umOvz9xTBLq0P7F3Hm4zUmnQ6MEFXw9B
G4KZbTH9nk3ejGepBV9zWSK1tKyk1WroXaKEmAA8unxrkxH7hpyIb9zJ4vomt5L0gVyYyraO8fqH
1gHmu9WEGylfsyq6Pwo/k+i3GoNEli/nHHegCnmlM8C3IeDBhrPlUMG22w7cbZ0nwwTjFfMFD9ce
gQgG8qdyCRZSLa7yrhO8/kTORze5a3BAwVlbiugAZB61NZoUlWOKApcFXgXOfPqbcueaWKfzkseg
YXGaTcHbH18mv1yMK8nEZQgCsykkfu9K7sEfL8a8nDrHnzXEh8WER0AiHHFl0v9Ja7xYmSQ/XYzr
y0BFIYFGCEs4/s8vM1MM1oVY5rccGMZTzojBcFzY1VCMLwLZGLiQEUC9rO633LbZJdTK9E/eAzf9
f3oLMkTuE4Gk5E4gK/74mzIBiKaQoxsW7MRcFZQaHBmcOnRNQj/vU8/5kxtw/eR+/ZV5yPCLcyvy
UPnl9TqFAwRwBkCfEqelWtxuV3SY8qvKF2d//CU6/+RbhAPD6ziknl3vu9D5wyOlbZIoNQHn67lb
tZ/WSc2TNQ8QRWcaADt43BWbFqsGeMHR0dzWsW2/j2Do8oOEvH05LXkS0GJXDzftwPs+i9hqMHCR
dH0Sc3W7bSTjFuMvt08A+T4L9hOr30UDGe4uqUKfeUGtr//blrrhnbmafv8NRd38duirt68drolf
l8f/DzlF6/32r8V1nnXxV/2zur7+xO/rnBN84BtXXMxS2Dw8Vt19fDfdf/zFcT5IkGcgjBxFhxrX
xN9XOaU+OMJzqDtU31fGddH9h7rurIQilswAXd5nAfy//4ctRfxe3/5+YZtf/vmn9cf5eQHyHRR6
VljCtRKKEmLALwuQGtny9WtYaYxjrLoyd4C4A0/bAra1z/yW+jE8g5FPnIgRwXtO416E0NGXYpfa
Jnsku0AJ3tDgXdQqjcwWJwHzuXQp4XpkDmhToaxUEjKvUXyZfgGiD/jXtAxMroMxARhleGqoq79H
0sPxE6YxhVBR0BADShIR4O52feyw9Irx9NU1GmnloFFuZRiLN2DC8VcSANMDRa7RZRctvOwQs6Ju
dINV8YRlkcNfHr2DdAaFk8cNXuacbboeq0dSpQfbd28cWd7AgXsi0c6gMLiyiB5hel9T2TtyfIcI
uojbWni2pz2xUQ5n0xEcL343QXxhwlGXyWFPEsg+raHQreW7Enc505MX13nQ8ANQExLnKoM0SVaG
NBSISDzuxm6+tp1/HVnjrgqyi6YNP9v5dAeRjC06pTCL4Cd7Ciw5IO1xzvIxBHRAc242dUs7Kr2g
IEqY5CeBPSISzWub97ID7rttdLgBwf0U+5zfq/LUQUkSBwtvXBcsxynFW2t5MyxSYb3PywxHcSof
0hiCb67vUq9+iVvbZ18xghcqqlOD/g/j8tRwOAnyTxSQwiFXdOeVyZ1ZbDScAqP0cKdyej1W0ch7
yNiX1NYXFsVDZupze6H5RI5E5rwri7YeC0VjCWskADnGT0Eb6YNrECmCmCIR/x47y+cBVdQB4BbD
k6coAJx/nWS7oO8PDY1JUGB6zlaMsxdQt25zbkcDOw6I2AShTuWsblUU0t1abwOVIjfAY2AcWqfe
vWcXNJeIbZYi12KL4pMjw1BiHGtrQBD+eCnNuXHFvsmY84AmKqh99Ab6EX1+a+dzv4prHeahsJD3
nfVMGSDzijw5y9tXHYw3LOUroXqDCLdPfXNrYg2M0L3PpooYKvyAyTwocloKD8cumIdVgtnjgbip
QNIaCLEZiOaJ5mNVhv6eGP6pmPAZF/hdgnuiQRurd5kL3Ed0+9CyF1+OfnEbDnb+GYUTtgHQvCIq
jl4+HCmHEhvfJm9gW5zj0/aLbq96e5YbM0WAwPAeW/xvjoX1eY7YJgK0mqhT8wP1qQC2i2AMGjcd
zuAQruf0na5m+zgouxkYihi1L0dO5MKrdqYoDxAVL9wWu1ffmn2kE2IIdbXzCv9EJP6IYenKoYtQ
BBNH8jS4HnE9DHFKrZA42k1BHq6jLL5DIGnI/nbEQmnk2ngRnvTVvm4juYdjfh3NyYmc0nHy3G9w
DXdBOR5Wwc6xypM9VlSw6mvHG1s2jl14Kzm3Eh66HMrzSYAncXBhDCCfQIzgYA8axI7xgh3fWGyy
0T5aJM5wub97uoVQQB4aP3MHVB9uAIK+lX+ZCS5vNNGCTM1wSD3sDKbPt/0cHRPJJ1poeE/4/HRK
/2jDOBGLDrypIlQ3o3bIkzs7h8DVVADZT0s6Lo1noSxTPiu8j2XH9Rc5n928wh+hoYrwqwfxuS/K
I/FenHyox9KI9ELq6naCmDlPy5WsiUr2036ywl3V0nbvhadEsI1X6uiQG01yryRyMVyVMQ8Gslfc
uN8m8kwWNi0v6I6CYvt86Tl937lrlF+3hHhVnTwxfLxQ0XzjkG3CtAVIAFqTsC+COWavTFWByk6Y
lPh6kOy1wTu0nRmUBd1Mpau9z+XQI9dQO0zS7WXRAc7BgF8ptL2N52kQuQ7XOcZyPJy2aM+lxhDo
5+869xp8btrjyR0fEAN2oQHMY2fPyoZslCan0sUQr5aPdtwBWVsNtXLa6HjayvF8Hmoup4qBUk8+
RHlbetfv7EJ+W4L64M5wg1nVpuPsyRtjAGsBkgjc6RGe/SEsa3qIE4hsvXciIkT+ajHbmv4CvgHO
U2FwFhFc7Pz+rlbt5fo4mnDwunnrnCb1bkXUI7kEH6T/Npl2Z0NB9dNb155wcyw0wDMt1BgWGty/
1mJ9m6IrNI1ztfjHPsjwCDOQG2p96vEc23KiDCw5DE6Z30zR/OzQJUKirtwYk96Ok9xS/Tvu6+U+
bZ7KtplefVzKqv6ImkIuPL2IcvuKJEm5M1HJeSaE+wNlH746D8SpBvqQji2PPb8bhxDGZVS/dRPs
AMagzaOjV+/1qCPmT2D2wzt2oIQCcE+xtLCP1m86lPphWsLi0W46KruiwXVvp4FWZTLcgf9cJ6V5
1HPpvswVL01eSK9jz8xUl2snF5aivONuLO3WvYmijHxDQwr6VZY0VaIKOuFnwK4Dgnnpgy6IisS8
mHjpg20yxwTXskg7aNwtbeNEgOBAk+4Mx0uA4hkdpJOdv6P60lngNJO+NKPCaFeYnl99sGeeKUXD
fX0JiKF894UzvgJttpNrvuJavzCk5d5JRlOdtTawnX0OE4DusUAxgvWpsSDk1cZYvmAOdGrHX5G+
mMwsnzqP0Pu6L+LA0kYuyYuJk8cmBXg47fxxKOvLgqb79AQvzQMr0vl5QKKqdJniLbm441BNhQ0o
BTyVjmfBFU18gzV/7vIZSJUVUxiyZEHqnY1oYQaGhaaRKumYY14vlI16u1LbltpPcZZEO1K9ETlX
zI3V6sqib7EXg2Bi4RHe3kwe+hxGVeIP2zIJJT150xgn17FgQ7Hjo2qxfRuD+1K2OA2hFNlfBgUr
Y98y08nO/RkuD4PRdGiP4HJXB79nGI45DdKdVXv03OVuQCVEaTDxIGrbTbPHJavCU+nr6KbtEpJ1
GM/UfCxm4Ps7tnlgbkOlbXkMlpRyM2LeU3sxYbJ4FZiiBt5Wg00B3ylDpqmrDPdnQU8tgqqtMGyO
he9cWr1nLccGhLTYknPOUH0ZlD6FFG0sx2SYJfSakWH2gQnGIE6OXS2o6VFCgNEKK5fWtsC1ynMi
Z5LcnU1k9rKMyVPtI3rQz+IeM9stFjt5PdezYRaLyQlbWJvG8MpG2vtwVPjCOmjKyuBYiqhxCILK
iPCAXxuxqcDnURLrTUl26MFqN5e8seQdWAbpLivHBHDje3XpXfqDIxIEmyY72YBz7K3A6u3u/LgJ
GHnAB3EPLq5atck0gOTTOLnVV0bKw2XUjoTpnbDoyWZiWOFpKwl28oODOMyDYaqyTN1w0TTUhm4j
9u88UuwunXAJA/Y6reDvgj6qxQdb6U1M1TorV8+6ylS8z+KB/A9TMY0DrJrKncwG76KfGjx2o5UT
P6S1iTKLKKEkkJOFwj4q+jzfLcMEJCp2NMXjEnIgkJqUTNc2ZPPLvyklyap28tcQUzA6/hYZHswy
fkeIhSaU5nkG6MuMoonGkX1GRi0LZ+l8tVivM6BI0Ta4Gbw0CXeTTMDPe3zGpLJIxmuca0v9Vpp2
eOnl5DIL73tCi9JE7mUa9s27aWOSkQwLw3mbVmvlroJ4YITzsQ35wwUVulhNMhLbOca2eZMU4N57
AC9ypyW7pYU6m0elyjggaIZLXhi4yYaR74tL+met2xjTkYO5YMSYx+aiGNj57T1o18UZIIY0PYMl
a93NTrmkhyGmldH1H2JMrtQyqP4NCvZcXAeDmj7ng5ZyB7eGvRVRofBVIdwrtsBo5TNWWegL/Qj3
k0c0+MrMZ422ij4mYCQBjPmNkq+y7sD2O6Pb9WTAx+aV2IfR+4h8LaUBtLVg8iM8xKZEBPYpaSez
bEt0wqfZtqBtsF3yyNJ1wnutm0B+c6NRvhGp8umWI8Xz7IzSzfad8jHE18Aq1UZhreEpiICHX88L
xLd4bDDxyWZw5kPouvTcQRQnsUtS2WerAKyEKXRe+/e1UZMAHpKbV4pYevpmR2Kl26714Ilntc2X
hEGNhQkue7eXGL0TUEbki/yiuJeEkkGJFgWjwroN63ab+AtsL0NSA9bFDMR065QjMHlTTS0LMzbe
86GRM3lhYAyrQzPHANH4QbolV2OBspJ1e4eKYwHBQmN95p4N3xaz0HXqLh61ou4c6HGbxcmwWlHG
ITs0TjLd03Fc3XWpFF/BBAKbDRdcQftl0Wy7GGZE835h5Tyvoa0OG8aoa7FT2UwTWc0MXItfDsis
BtiM2i923apNyLDsJcAk9tLx924bUwVAxVKp02SDnA3K4b9N5fkfZpx0EUH/tbbDx1zr2vw4w1h/
4K/GSfXBlb5kFLAqlqtk+jdpB3ek4zCdYH5ASg+rofi7tIOh7IP0mF7wn0OmFTL8h7ZjCeeDcgia
hr8jrSW861/EnD8Sd9QqXv5D3AyE9KTn2q7wFYMXtONfGNS6NY6Nj0+SbuvZStuWOx87DET3gFLt
e0ne/ID4wzFXiXZ4tSt2BVHeEJSqzApv0NQTUQn/pVif8+wgdMzFpfpkN9gVaL0EW2W2WTc1t5HR
OOVgOflXlSCst10C0qgb18T9Jwq3o4dC4PaHFdEVz42uysu6wpjDkxvwaV9qcLG+mqBPq3DZoQA3
V8AI6OVNfPWxL3IMi7Gpd2mZfG4pFnm0uA2JbhUN7Ft627wzO8qmmE06bKRgjB5Tt65ep1BjBvzh
u/+revajWub8LJCvH6grHUkXCg8pmwjHLwI5PksxF+XMs8wtxKelJkWNORZIGI3MwR3bAfHW5cDl
gVdyahi7kVW7jUx7zwY4f5zzcPy2tMVyXGh3FJsyKlmE1JJ+1A6DzV1dqeE8S6isPeYcqv/kzf+s
rH9/7wrd0AOXKAR2Xy67H5X1AsxiAUHQhTk1NfsxdKOzypmnvWelwZ78jP0nyrpYP4yfrz73pxdc
39APcjfRlgTHN+bMkgE8raM3ZRltBBlm2au7GceV9tlsqSk4t3t5oHvmsliK66JwznU0PzrRsDcB
IJB8PP7xt/izDP/7B4GnLCDZFvphIOXP78vRMJ+44MnGTDyxqT6s8YRwEPsvvAojFJKKfAqu/8ul
0limNb5Px05qud0lHCtNhXg//MmXKv/Jh7yOKZlPeswWXPnLLS5lvqTMwFkYs4BKTlrsLUyzAnS6
U4zRQ9InAt6I086PtqftB+16AJF6z86+YnHE4+CrEw2sjOllXIeUmXZLsiNvloOBZovLxRkxcuwn
L9lPnBk5mqigoQsUQGhDMMQJ+xshpzLDvhs3H4fCVE+MObxzztjawBMv9nHq1PRDo4BwLnQMOONK
FKfJHlCzSOwsJ1lJL9l8//D/d/7+l/W2/dfL1abGbPr1+/D9+K6X95gcavVTg8L687+vXiL84An6
FgNf+J7Lo41L6/fBhHAJBAQsar4MyANg4f/76qXcD1zSePulo7Ba25KF7W+DCecD17rDMhgGtJoJ
Bh3/xtolvw8e/vH4IDvgSzfgD2QpdJXjuevi9sPjg6KkxsWkmdFeoKHspcxdLRKMBQdmG/DyJqwa
Aw25j/PNQlcbDCDwad62bIH84x4jMEebZogYrkw/fo27UXw2CWnJHXgSmgHqUutsPy0j2SMcZSLm
Au+weLpO0QanxgPhvXOGiXaCidYTXCsei9w1Qg6O2dDM9jdbFDzpu8GLJhCgBTF8L7eKB8s1pPmZ
/jEGwJrLESpSIeRvB/TrPmVP8EDqNH1kLc0vddhDJCRR5n4c6Qbl13Nz8sj1MpUM0hvEHVhFayY2
dsQqnjrZrq1Ccnkz5oCrLiyD5YxiX30RDCPb9SEovH3s9xoUfhF+tMtQXKVzVOzYjvDH4rserjmR
ZdfpLAvc/NmATMn5iion8NLtWZdjlufd509RHGs6g2u8B603Mw5N85GUmA3XF1sUQcUG0T5rMQWN
3TdDvCC6KBSfOwRDDo88QNIw3QGhArfdDhzejgvpwOgy1/kK7HXtaC8wNyI60STLOKYJ0+dR2f6A
9usD70lyF0pmN7p4vYcivrIy4z1bugyAV/nV8Frntv9qqQbW3lDl7UXnhhNsJp369NJkeA9lUCYo
y0WUfPYtiZli9KvJZ9+S59dlUHbXxjE2YZAAv/AWCCRXGdIzA5RMCOfSy5vo2dF9RGgXsMQDWTP7
BA+QhznLvz6Wnk90nA+/7yDfr6cSUar0M7jGot1wXzSfM7+MX6rE42DbRzXg7xYu72MZaIHgFTel
tfdn9f2lbRKYRQ6zZSNs273F3cFgrW58Bt0Vsvl0wGbtRLDTep6XJM+1vw8iT1xk88y5vNGQiUhL
ZwkZby/pPtJtyFtrfUwNcg6zU6HnGmPv3PYv0BLHa59RyQv+qe568gDZrKR3FKWxgL7Su170sQsh
UYMOMggVAzbEEeaqAE3uWBwq9x6pFfScNiuvusqyPxtOa9QUYfx+NmSOoWZMRkOkq8pZsAU0yUcL
gzPknnQOXtNssB7B7jN5kH023Tl1JG57GiI6OLiIcbuQ5N9I9oPSvAoLN2WLfjaInYQTKPds8eRy
PsWeeHBb36O9azDdpwBS44ARZEY90jMj+y0J7gSP9+zX9HTZVUO4o7Xi+jbEvCPxzYfqzS4yJizh
aoxniFQ9plPhvILj0e8VDnyxz5qSD27O7zBBjE+lK8angoaSezkmEi+wsatpa2CLjGf1kAdIRyIK
aEoXUNIiX5g1nEb0BhVo9ogfFoEOt1llU1JRiKi6o6VJMXTCMwjowNto2TePlumWV1z4INh6O6X+
aRZ24+Ofq6gGdoeBoA8s3U1nK3UO+KOgWgQ8ytvY5OoLDVBNsnfmCLetE4y+u1WI6GRAwVmi1nfz
Zw2RIdnjnwWez4FhVodgJmVDrb2oXlDexEucS1x4ic2qvJ9UT6cYyZzAwAwZq+DCBQP4oPt2IUpo
vDVk5IfJQ0nSgtlBlMfujr0bclXdk7gZnRZQf7bk4yvrhFXt3Lpt5q1rO/B+woV9OzcBLbuOlxXJ
3grE9GhqBzgXh1a6cLq5J9jQjBPNg1mdIAqHE4LN1poyzrfZYnfldRnr6jUIgwzfBN6suylsUebz
xXj3Dkyod4PV3cbKAdBy5wWS1YCCzdWyFC4L/eEm1Pm5z6cxbX364wi2p3XCiMZe2CkhtgEAC5vQ
5Zkee9YR2zUH+tTl6qIbMHYeRBgW/lniOx4kOlq7PkJOYtJaek3hHghK29dcWGW49TRo0rs2jbxs
R+aGrmBI3OLbXLHxIaxWuhm58aUozvW8WNZnL7T43xMWrHDrI46JPYbNLriIQVU0u7ERobXvWbSf
w9GXCL8YnHAm+37nH6zecq7p1FlWnrq14vGT3t9ib5tegAEWj16v6v5Y15F/EVFWAl46Nf1rl6Tj
zQCaqL1wKz9G/ApvEruvhj3IRepAUpPH+S7qk+T5hx3JPzlE/XwoXdd1EoYcoaQdur78Pe73w7oO
493lSZ7W27DLzC3RgeTEuu3vLB8Z1clA3xVDSCdLhqv+f3eF3fdeLLHWS/3rbeHl12742Z/y/Qf+
blBxcD55nIXCgGPEDwYV+0PoCyy+bPWIcgaKk9TfmrSCD3Yg2D86JDJROVfp46/7QNf9wFGEGKmD
lI+LzP63DCqs8j8dI3HAsAEFksGrh+ghUrDj/HEfmE/waPwg83fsU6tvJY6nLxXL7bKrY0oXmIm8
52AuONTEU/AlWoqcYpK5n64YFrcQ98NCPXh6ydmxCEvjYcy8ONvPslnOsqVhUK4DtAe06Ny3IWw6
wmxqheKxi4DSfYmE5/Y8O13Po9ShZ4HRPU2w+5JnNc8cN8KN0jMYPgjXj5wL2eWQD/MxyT/xqa3x
vGKZXidVk98vXYXHa2kCJo5xLWwIieM4FxBZJoZwiZu22b4mB3TA88kQgUroNYVXFtkTawiYQeUN
IfXgmCebvaR6gIP8YElQtxNwioradZ5zNbOTozPm1nkkJDxwMy63A9DPb2ZJrHNK7csd4L/pnoma
vmOz6SNqcyibDqV0iq9gtoP+cYZNTDqgt8Orzinna9eZWRxGht0gbCeXg2DfAM0nClYeCB+KL2gK
VCJ4jRqoYqmi5Yk9XUMRKxv0r1NuEJ663GLSx1MZ7CorUEGJxGBpQedX57/p0SKDtZBcW1lrqXvF
5BVHAcMZFe9S8gDfSLqnD7HiZfaFDEgbVmZVOzOmVWuiaLSuaJjwF2D7Ov48N2sKJsSV8AiLk6h6
1ScQmAAZU6CSxoI9Gwa/+KGzV81IlzWJCA06seUE7WGkIbZHDDQ1kgZS7IDK3ldFkpekMFiTt9FS
+adxJhEKeCcTbz0dnecSsn2wGYWOc5JOeX9tiiZx8Pfx6/D1SrfeqJHK6EOzDP35XDp9s9URfB2G
2+moSJiW9Ll3xndj0KuAMI/0eoqnsAvacDP5moys5Qy7vmZbsxdNT35vVm0ND8rB1gBOKMdvVVe8
h4G55HjkaTpDWXGrJ6WzmmsmqPH8Nja8FKE6+ix7pQiRdb0CStr1EZcSo9mFUm/Wi0sGiAy0k9S0
d8ry88dMrHmwunDztzGqLNg3qe99BuOJJpAHa4SmbWO6ZQeMF5uR0+FTR8VJjl5YeGz2/fWrX6E+
Ddm0HrDsVPfWo5ohJR0HBhPfbER2dnwjKVT0dZMy6wbTSiQndCpQu1MznyUtNRVbgP2wvDxHJw+U
v4ck9BRD4LNYN1TZZJ1cHpiqry1ys9MyIkCMa7aW1lAYknJFpTPDYqxVKiE7QJRjd2mygrRDHo/a
Aiwdds9T38rHKNCg2KXAcbptGh2ZKxnkFGAKmfvlWb7kWXlel36lTnGMAHiCDV5mBwNsPoCkPbnd
WZF1aXYzj1ZvH0dfLBSimIXvXFiQMAhAR0B7dREu7nam22Hc6VYF3pkVFKABmzCcqm3rmGXCrZJE
n/y55k62l3pMdmmTglPXQS3OU4vY85HmCzV+JESUi+e0kqrcYySqJww8YmKaphfzpLkQGCPX40Cv
k+awt3XmDGsLCucMLbLxspxhSIN5B1JznrjRXcz0Ld0kEU2dO6fTDNX7mdEFhXWVSq7JzKffgGgl
A66SENBDNSH94J/KpTkD42w/SEACwT7Mm+w1Nwz0DiNyKjhRWcv4BXmKSWK9xG/D/2PvTJbkNrKs
/SpttQcNk2NY9KJjjsh5YE4bWJLMBOCYHKMDePr/AyVZMSk1VVr+Zl0qLSQqEwgE4PB77znf6Tvn
G8hJBspJ2bv6PO0HIuMGz4T00NkuVRDryLbxLEPs6Thkj1aFpn0lkkFCsmT2hSEXWcp5T36Cv6Vb
0D1SiKLUQWGFuK0b4Apux7aiWBWC7e/arWzQYk6EkPDGnoot3QeFi6+t5y/hYMHkbrQzo37ydN9v
VED0OzVz6tzPHhiTdW9aTKShPrO/reTQZHsbyMipq6zSQZ5AeEHt5u0XR2ddBGud7h/+9goyVGS5
FXE/HVFHK/KwApKOx6hng5d4VbrDgJeQPp1b8miYhv+uWubo61RGDh4ziorpGJFG7WyFtliv0gjz
KbdTBj0qcGuKQbC/LDJKFZqAwxFjEvZ9UH3YcoMn+AjagrVpW18ac9EcWopB+aYh+bc9JTShmYen
7F6PA9ior22zUJlH4oLuDZr4960fBO2hCIJnw68APRWunPd5EmMWjxr9RfSg73qPAm8lWxSkdE6G
dY+45L5xg+4C6UDx3tcTghkzKZk7kCrD+skhviKqU++jMZotJZHp8zLROSxFmEe8yTR1KizCPB5f
WL59Gpvcok+icy19b0gruF1GC49BTSMZ8f7YX/vYHgEazZF+xO5TMdB2e5OFuAHl4Bd8L6skhV09
T1GNsN1MporRvAcmpfTliP86m9CDoY+lFW8RTo+rWdxBGB9jouYJhN0mIkf4VZcGKifbNMNnuiYJ
QPgwSl6ztl+itZQk+HDOwqqF1B5YuArU6LiLyAcbQ869ckZuA7FX7GlBakWlKcGKl+hsNgE0rasE
EUcMwtMa63Ucw5dfmYQ4JfADInOJay8znHxGkqRoUqLJ+62F/H+90n9Zv26Wnl5LpOjTW/njdO/7
z/y2MTb8T6EdCJs2KDvP72O8PzqkRviJqR8zPBebgrNEzWJD+n1r7FufuFv4QUq1n1qkvvkpoO6i
1WoF/2y05y9Din93R9l2oClnibYsXyyIlu+75h+qqNSNWSgMY94U3lx667aa4iPLhbtrPT87JLxK
glU8pNVSzjX9JU6mPiWWx9yQORrLOEfmmKZgyyLHR9VVC5gjSacJgjfcBOGA74fp4yC452Fl+/ol
t3jr75IuGumEShNiymiZuA2lHWNFdQTTeAp3kNm2cq49MyWh4awGHAeHEbOoAhLSt35KYo/l1WgG
VfkqKcp9Mhplf9cJoud9PMbwDlrzs3ZFXOzxfhZn2jDnJRnGmHbtXFPDGyRfEV3RgCjVnpBfbT0f
2ZzjkpT2GJ8UEhP2HMANHjxEOOj8IMbt21SPO3raVr4fE/fOD3zEYARQYyb3igaGNKnPUGWwUKKJ
KvZsla1Xu7FC4sZ7jLITY9TXUcnuhQYqTnJEqyug4cVvY6n/ew7/ZVOy/e/F6eotj9O++PEhXH7g
t2fQ++QCM8HtZwdIQpfn+XfvxCdqwmWGzoOGddBa5mJ/lKbWJ8bqlKaC2d7ikPh3aeqGWA55lJnZ
2/ZvPKN/MKL4uTA1iYtfRtKCZ92jkbHMGX94BE1XjnldeAKL8GRugfhuiqp/7HP3jEzEbgeGeP/D
dfmLzslyGX546H1eLhwRj5LtUqjjdfzpiCnIYC0RCq362v7sWtkrGvmVNOR9G/V3zOJuAtWz39DO
Y9iLr6bT3MpUfZmKRdtiOLumF2+JEOdZV669un1iY5lvWwIUt24b/GYL+mA0+XFUztfz08laC1OK
GSsVMssVTpePl6ef4sgjKchGlKtnYh3ycdV69WLiD+nQ8p3C+XETeeiCzmbLkM03VA37Jmk0hfn8
eapKb5XHcCLRzhFvyxBo5YwhO3Xbbi9zJ3kWKTs76UTkETi18xL04U1DuIiDCZLyNbFPc4BwPei2
xCrtUFEi2u58Zzv08fCZkAwHvWExbaoIvh7qoSUEZfoy2nTGaXyvjIIaFFUyq49VGgDbJBoEY7y1
G+Wu+8ap94D4ye5m1TnXiu6ESWzEuvGrF3yE/WaYc4vCK7GIH4asskmEtG7qbjBuANnBFrfLdEd9
7BzYP1DrorRb570Jsaa75LUT7CK4GwNi2cl5izIDLStKvV1Pbsyms5Gzi97YmgHEnMBP75iS57uk
KB+TDm0lq9vT7Ko70SJ6itF2tiNo98xNiYZhX4SjZ57PTXYjR8l8mD0lzhSmXKt65AKZYdxs6OwA
JmpStUNq1G7jwTiFQ/05ngrzdh4AKxQzYUeWMRgXaB3sL0hC5D6anD3fX3ioq6q/is0aB8JQCsJi
3WORyG86NYrrnDThc0Hsm4ULxkn2aQq+CvRltpcq3YOzd7JNV8MQhY5PqqYBHRyhee6v0nxGX2qX
9pZcTOYbCfoyaRCCi2xz3Q3otSbT/ZxmJBAisjiGs/1ahkvUJwgmiEPhuJ6BxW6t3LkWc0oB3M3l
pmzJv0qTproUBqYgNnukOyowqUOGCzDJe2QoE0bRMojeKXbjb/EoXlG6Erk25IVcLwOXg/KK6gYN
gdwUMSkDUEqNlUSBtkF1iEAby+oGal28E4H/tSQ8+NUOjAed5M7VUuqez4nV7oFWOGeJFb/CUsqf
aq9FZTg1jNhNH8xxLCJgJ+B2LpoeELLto4ZbCZkQL+WrEq2EukT+q17qMfIP0sLGUQYxmm9aVEcj
pc9vTFa2dZsUx6zyrhJpOfdQSiUXRxRkt5UUnXUlLyM0KbsMSeMXP6VwMmqa73gKQJiOyXUliDXx
gVSsZBGGB9a++HNtjreVOUse0DjfNR0yXiD8aUK2h/IaylqraxnKKTQAcXJomgI1bK2jW8LvskvR
gyq2S7e6NMxwfkZLrJ/7OXJv8gmlBNbnAn7sQDybnTKk9EOGMW1/1njo4Aox6Qs3xGe2ipJgk9t+
tO96kzrEMRhzgT9n3AkdPG+2Jjmoq8ieLlLtf3YnZIpO656H8F/2Lb0u9tzm3K5s2XU3QxE5a8dQ
O6cJ3L3paTo62oc3S++TjK7UxeSFJvobCJFwHTeu90ws9QMs4PQwgfrYxMjPVy1RER5+qah6cMv+
dbYLdWllgQs4x3uUji0RMHntDVGf0SVa4PiCJSgFJt1aW7zD5bbF1n5VdiFcy2qyr4N5DF7IN5X7
lHv1RtVKnau0zK8xOS9pBMw4I09MWzvNKHjSkhSISL1KXbT7SlbdO5pm5oKTH18J2j9guPx+rSGg
LhqNlwlRKRuc7rab4GokrQDDIui5kxJ31cUUW7b7iKHtQWR0ZtY6UvFFltfJIWMg6eHLHqzb1jHH
kyBe4ygCbDg5C+SbNZb+GfDiCGxoxPzQVxZd11IVISMGGVuIvwGrNAPbUb9LogmqaJMfHF/xXDNo
d9H+187BdMqJcBkEc0T1kiwIdKpWV6oW+AacsVYbpkr9s981Fur/qHfBKCcJJhzA6OZ9BbiSK9uU
7y7NssPcAVkyrciX535s7Tsf2l2U5t/sjpCTtA6qM1eBEkJJTZsv9CP/C2qAaucYabQZkGbjUMmt
dFt0TnOKRUPaVe4h0q9icRE4DG2iJic0Jc+nQzy6ZHZEGP2Rh9pfiQqvx62AoUYt3VvrtE+YZ1aT
0pfwsZJTN7flTSxpBXBbH60gJNMa/Td0cMZNO4P40g04AJtoEzTQ20Ig/i7C2dh2iQivK9pIyxXL
T/Sy4N0QP10kAhRuWAW7IbHlRabC6L2u3OG6iTwd7mDXrGaemp3ZGzNmKan1ynYnwmfhkyQkZMx5
eA4D/10bbfhQNW24BevpMluA9mPToaHTB5D3DP5upi5V76n9Uqxv/Ar494bUhuJKycj9QkSFuYpI
TTuM7nBn0xI+JZPfn8XCcbcqxU+hwv4tQZp+2Y5FtfV8bdE/06fGbzPCDLPuurXdcNeK4rFpiIJY
nAqYFcMqOUxpaa5jCM00BgMyNU1cBozUPJaJCUqiyEPzhhiwbpvRX6C/GtBxdlS9fIfG+CwYosLX
A3MKnCwsCAZt5/Qy06jnhyw6D3gDXbAzoB02Ehi0Yg51lL2U2SZvcn0HtEjtjC6FhBsMc3sZhdlt
VzA74IGIznGaOY8O+w6CLsrySgS1e5h6caCJ0BDE02lmsJ1hJtQPfnBe5451zFwreu99kgwD3hhn
Rps0B0yAzaGy5TtOceeYwsk9w+IaPqQtNylLtjHSB2x7pgAnU6phvE0JwBNrPJPdKXDc4DAtkhiM
4AR75GXr7uYZixKz0fHCXSaztvdu541r0RGcw11ejNcTghU0CFYLWcmMLxp8Y2D37HDTesOwMwo5
od/ueasp4fJK8sSlbohFy3tDPc3pGB2QbleHlg73WTJGzXlMgOVjTDrLrl08oxmvv7NmGBmG1GE/
7oK6kadyNNQXNydlR2de+2YgxMOfVoB/tYtKkys2eXtHJM2t6+mbTiM5Lcv4TrdWeRwYcq9nl6wK
UlaGdRUV8UpoYW5wLncH5snlto+7GmR+Jc8qy3CuAh144Gsd95yKuj2VcKYJ/fSv0wgvTI4jiM5t
9ibIW98J4m8OPk7FLHBozfW44+IOnUqJjGKL9rPa9I6e1pp502GQqXVpjfljNoj0PHGjW5LO/Htd
iHbN8lKe3MH+VgIpOwEpxc9fOA9qGLqbeJgPecJhKxMTVdxtqhksMw5sMBMmYyqYnjc+XdJtqob+
pg96ZHgO2A6gubl8GHpeni1iPVbHGuWLjw3R1PF5uXCyIqdVJFo29kOaxuFjAIGJnQJxDNgTgpGQ
4dK7BgKsrzXzfqyZ8ZhsZo9pPqijfmAuLNWZgOaPR1Y+4dFh82hrpIEB8ER6782lNYFmio1csnaj
+rWKe7c18FhZJS66WgrodLDIjSm9y5R3UeewP4XdbDu60ueOMz1J8h5XHQEJR8Ich13VeIyBobkK
5d+x0hGz5KeE2fi8yYZEvqumnzdUed+y3nuFWXI/VeoG8p+PPjj4quBmY0VI7itMiSsrti+yoLhX
bLJPGASfcnfsvDVntklDK9uYJK8B/M/ZTRbcfLQn411WD/oo0wjKvKXUOs9Ff8AyJXYFFrEN6Ngl
z3tUV3Mx3zVVGezipCNRqqVBa8Y4eVL3mm8S2ygxUio31a2y7QRAG29Qt1doW6vom7EoJhTIDjqS
wKgC0juzKWm3AlwKGie+etlhI40d1G3gzdW9h1viPPMiYy+8bBfjJBZxPRxN+qkXucCBHSsQ5nPP
yNMhiI3NaGBf05HBB+SS/aO7ISe5rTvEFshEqXSwy1Eb3Gr4Sw7d2lU0dS1lk79mAobZQIQdhjDn
NOSdeckoGJFHMTtb7BwvPiJWRgzpeOUWRFnrvNvFMoANq9we56fRJOQuwlrTjB6dthHrLDc28eTj
Y6tYIyvP3fiu4Z6rximukxTuubU4/gD9dScGA33ASCavHrvWMNdlOp9nI+CUsCPhMy+/mOhNNk5N
gYOXko6wts0Bocqy9/Wd/M7ullj0PABZ54+iOaD0gTuDesRdV6Xdb6acUB9iZqD1liLuD30dklVq
HKZS4b/wETqQfSvhIQpFiUkr/D3OEOgx8GY5JhuFhPYOdTIu42nTtOZz3RIoMY7HgX44bM10fNa4
Jq9GfIpfcUrNm66pyMFmh4Q3IwfQY8XjbsxoJ6XCvW0Lj2micm6aLPxSNuZd3iXxCX+tt0pnyshu
8u/SRHYHMEHW01h66Z4o1sux8D53IYRSLdKXAvX2pbmsdH6Iyz2R0bgPQ0hxReEGxZpmZEG4jpVV
56jUj8GkcnpifomsqvpGm7q4y2I7W7WlMMmUyq5yHr4Nb5YZo7LIjrroISaknFndhyfO6dmbHvIp
nnalVeFnL4EG+uNee3kJb2ucbgUQzB1j+fa5sjOq5CD29lDmkr3ZTfiL5VJqjuSFdyGat2amXuL8
hp2pl8sU8MAyW5MbO+0gh+Z8gC1RzydVZMWOG2iLsyDbhyNbYHM81zYh3S11ODlFt+GUZRcEJvHK
WsCZyBM+V35+cGPMTFPkzefpTOU6myE+ItbFeTDcO+zRxgN7bjzg6J+OBWOir/5Ive4FeOQW6hGI
ScyqGXmEGYlaCuXR2g8rZwM9NNgYQquT9CR5W66jkL2lg9oTYWtczPQ3jt1APje2UPiX1LJvszOp
r7PTwHeTIBq+t4D+UZPwvir4/8/YlA9Usf+MPQYV/PK1eGt//lXL2WDdmpqU9QzDye9nt3ntXj/8
wxZKazfd9G/NdPvW9nn3RzNt+S//0z/8r7fvv+V+Um///a+vVV92y2+LmVf/2BGkmfRDr2z5/b//
3PIB/vtfZ2/l9Pqn//63FiI4clqHPvc/Dw85ZCGNqN+aiI7Dn/D6CNEiWfYiY/l3E/ET9SIU80V1
8lMT33A/LRSf5d+bluf6tPn/idDZ+tjJ93EHQBcTxMvbIdrQYDm9H9uIoDrSCSjoF4Gy2LKfRkTx
Hmte0nX6CVmrEreEIGjjaAy9fAunyaGaCtlAnTNcjDTDTrBV4d70BR23NSCFbnr+4VL+RduRJuuP
XcfvJxh4XAvPx88EkebjCdoARFSU9d/GxLOWOIzILdaCZLgBYkiv/L9pcv7szkCMzjPrYLJZxis0
cD8ebZjHpiE0RcLOgMHstnP+oMZM3fz6M/3VUZCbmEB37NBBnPPxKElC7CU7IZp6E5CxrJDtMS/9
4e+aoB+uHNMZPosD4Me2fRq3wdKJ/vGrDUwsFb5dU09YSARonZmX4Zj0YIMF3M7ECLdESL+5bTz9
zcf7+JX9fmD0ULTOGUmaCz/vxwPXdThgea8kAsk435Nco49Na2Q7a2Ly/+sr+bOt6PtndAVGAeHS
nfh5EDUj0BD1THtUEMuxprHWrZK5ftXG/G46hDT9+mh/+mBMT1kLwmX4FS7mhY8fDGE5g3KTPBKC
Sx47tza3gdu+TR5tvl8faLkB/j1f4woGVsAhXPhKvgXMbDmRH5r7vL6yxq3x2EaWZeChT4tt6Wp3
S6CuRs2qy7MQl9LVrw/6p7sSdQwqb0HWOLYLbsyPB0XLTGoH2eUrAgigrM9a9e8WPtPsb67iXx4H
C5SAPsXf5k+moWHBKnqS46BxqUhAIAGW9pX88utPY/3p1uDjWEw7l79QC37Hzf1wDYWUk90RI8pu
AIJ+olCwy3Bw92mc3avGJbQNPYV0920TkV3XHLhdDpk3HLG4XkxQ6VfkwV/Szr/+9Xn91ae3AtcW
NjaWABvyx6s8pJh7E0SyqJRFebQokBCTR393A/3FnYr0QYC25JMD2Prpu6QvWuDX5hoXGtrAyrQq
+uuibVW1JjA46//mK/2ra43rhvXGX14nP5vaUCNkBnb4JVCOPCLtBi/WEJy1gaBlVcV/s0b/9cEY
ejNJYzD3MzSPrR8i35qDabcoDwTZdzcWzjNgLWhNAGTV9d/dSn9+HG2ewu+WoIUMuKSN/Pg4RmKE
Gs4MejWEur6USfDUWsEprIDmEvqAPGpvdE8pE9uxtTdzpGbaAWzhhrpG7WeQDRgv8eylfEgM3Gj/
9H6yMYUCToTL6LuUSB/PjcBOpALk6qFAxXbBKZlreGLT8ddH+fP9xFGwVS2GY4Hf76f7yYrSZBl2
gk1pTW86GxFHjZtB5pHex1GKIurXh/suq/24AHI8jEF8vawGeLE+fipHoz2hcqJ2NZu2OA2Dt2gB
5iR7d5uKKhHFQPwkRSyJOm7aGKOPExiPZkIzZdNEuvqHdkqGng46pWXDZToONtaPp0PidxwUDR+/
yJASHPSAKfEwEpVi/80H//Pq8PFAP+0MKolcVJMesSprmR8qtgnkPGJq+ZvL+3E6urxfOAyxOgzT
mGs7i7T6xxs6HzXEdcnljSGM3HZpDpKaeVfy3kBhHVGOOd6DHmWfHjo71UuOp1yifvsMxvyvT+Wv
bqyFToj+gdQV6+cvurLg46Wos3ATICeZWBp3BDl3m1BB2Pr1oRiz87E+3FXLC4GvD+Qhx+QfPn5s
syVNjSBUuSpj3dYHhqRQQtwmhGxU6DI2N30ahPe2S+UL+6D1h7U9kvrAiwqZ+jcrsoLPaYEKFcCS
LgfoCYmqZoKBK2MIqi9s9evyK/Lj3r8MyZiKFjVcAheKrVes1pkEyvPcqam3yJ0vJWI37F3GutX2
mN0Y2soBUjf5ZN4mY8o7qNQ1vnY6gHNU7mFgY1OEF4a6emNNYl5GAOZ8CQowZiIsOac1bXUG/6Hd
1912GL1u2OhmBKkRhMaC3ZLpN3Ihw47JoxF7Z04VzvEmsIou4RS6LNu3oUKb2hUl2ay2MzkDEc1V
1NCXhfazb8KAhHoeefHC3sgpsNPljb3HjZbC2KqZD9CpdQadewws/ISQUGZaCQD5BA+uji6WPMo4
v0mMAXbLmVnhLJPPUpXwflDdJRlazgHnR0jfOrRGA9ls0+A0JHEsbvojEsDu1a3BGqoiT2/8QAFg
oSdVwVNvUC6sa1JAJijq1nyXhVkd7+lPm/4ap1H2MiCX+dYQkwloL8uI5YXBLSGbkzdHmLIfPacF
DJd921eIonsevPRkJ8oLjhYWwmwb0ITyNilYF5LeNJhxQHZO+jzAmG7OMHMGFl23bnKa9cCWsHky
kejQ44pz47lFPD/7NOxlDgJtCAXoDqTm9SnScckE2Y8M9xqGVOmf6oJu7Iqghl5uegV9j8yBKCdT
dFGRy7KbULlaTvwK9HdJNHPR5jM5MWD0hHGeqrNkUNODK4qgJ/7ELRBsj5F7AMiKnip2qsLB8Fzp
2to05LUjlXKUtejSvapayaQfb5OmXJKCrCm4kii/b0D/oRmfGVFmCKuxV7abRtsqx7StaUBdSOKm
cEjOs9HgW5VhELccOCczal/4unmMewuYWtl16oYImwHxo+OBwmpdvJlsjSz/vnTm0bzVhURbUTC6
CPfKtZgCAXeJh/JhHFt0sGTSMo8OaJdsA3vJQKYo9Xy6V25l4A5j+NIa6VHy1kqPFDeldygI/czh
9/R5sR9lYF77him/aEt2yUU1piEMzCFHQoZdNrhkAJ4zJaReiLFFoMmkm2zV+RrW1yLcnTR9UXKL
kjcx5QwJsqQdw21O8EoAhl605kba0iKXCGRpiGYcsQhhHoZHnNOgsPmGdmf2uwSFBTzoslwsa3Gw
/ErLhQXJjIBL19dWF/HAIR4D0VOM2QEkHgJkuw3mcwkpH/knUBW4F4iBmo1C+XFFWVeFW4WaIiY0
qCHks0ZvlsNRivNzrygBiXZl7KpNpHKVAZhx9EidmVoTMczlZK9xzwXGqki7+RXGvnhk7u0CLsPv
ekxJPwRRWComTxbInWcQ5Dp8zuZ6bh/dCOMcKpAo+1rnAdlGw9x49t7DHxGewTIRzilofIVRwPeL
Ztd4LbV0kxfOyxB15NzWauat44RjbWwQ6MivSRDmw76YEpwjFCAlzEtacXycDGkTV2lkrE0nq96x
IfC9dUKPBVEuDzRzENXDq2P0WzgIydOaqN/KfSJQQ75XnQcmW9N4xClR176zIrG3eMpCc14mPfbC
BXPgae9xsrTJttcDEvssisZsbXRV0e0rTMC3C3bLW4OwysTaIw8DgJSWlbMeJqwfZ2Xe1dNd51mZ
ba1x9dbunv57SSff6JKGmWLWmGg98OXSQcVSeGXMvhUzvKfZnD1oL4yD7MD+n/3stk77RvEtNr5D
ENGbLyPRPBeJEh2WXnIzEVoJ7CXtrmdbD/9riO2j0c7Vi44l+RqgNEt8fqLOslMCQ7xkxcnHaVum
lZni9sB9ZYxr+uCoFjfUJDp296E9mVn92zbxHzUI/7Pu3/93yQMmO5f/XUZ499p/S//rf5rXLx+d
buDS/xATLs40/ueHWDK+76XpKf7eCXQRBsLJoePHphdlKH/yu5zQsT/R1nD8gE6Rjf8spP31u9PN
8j4hJkQgTOcQcj/l+h8N0N+7ar+C9VB+f9gbYYzkPYUqkabNEgkAE/rj3ojBSZy3FkicnIRzY48H
v3hL3RC2FHNFcRqFxbrdzBiHbcPGIYaPZXogLpBu/yCNOlybXpG/N4wp71CRF87OZtMIVtKWexuI
JXQ7k7Y7al7esWkY1wflMoJq5VRXiAGa+Jso4/oYtMbncoaS35BccgYysjPXJPM1j6msSS0GXP4t
ClzzFu2RtdPUZWuKlmfKBbkm6UauwqDX+SGpS6c9qiaLX0c7956nOINRnPr5LbYT2m4R2x0Cm9xp
zVfCepkT9EKdCRq3UbZ4j7syxNrVDHpT9wTtiMgrEOe0LuRkR99QiBGdmvUxHjwnqoZ96w69w9s9
cfdT25F2lDBvZlxOwCHu95o0xLOIiZNzyrIca1GQNPKO5rc97FmWJ1K/2igDI5qN6b5yWjjNhiKZ
m02BeDI7PyVSUvRNeZxZe8/8tG3fyCrI90BUzZIsnQQhTW7X+ecxqdJ2g8k8ce4KGS9eLDIDWKmz
usr8Abd9xjvxoWyxRQybSMP/IbcomN3ofpghqoqNUKpmQ+EOQ18P7zoZMWZKbAcB8piYrmsfQWu2
wsror+1aiALOa4D1PmShIUW1wS7Onk2ZF2MhgqxYx7NM48vU6OEmr7m9jQrZY2x78PjcZWoLIEIG
AeN/jGlNiobRjYhcQKD3TWvI9KuCO4hkZLSER81cyINtKqvgPJhbRkk++oBoa1ij9xiJIDaQd5Jq
vqnnMSZeRwfha98LmHyVyMIzvxnA4Ki8czFMELfTsElKSKIj77bnfZTjeFr3PS7Ei87N3eHWYwPF
rYXL3H0WIpm2ApHdtMJwNYSPmA+D+6DOqktPsXXamSQh3uB3DoZbSxqlOKJWatoHbQQeVrGQdEoT
c9QVsffqZZyyEiE6yzHOpTSP1/UYhno9VoW4DhY3FDtWoyAKpyai8HOr/QzPfx/A1YMhob96DMto
GJs07TdV7gdf2zphDOUru0vOIhueCPDfRszrTqCiOeU6m586OrUXNRud+Gy2NfYOI8xgL/hjSnpX
U6Kp2RjUQ1dBYkGlHRRilxmVb7hzyHy4UQXAaUEWPe/rtJ6ey37g2EMZgOBqsz4jBKlgZp4FnXWy
kLAseb9BTxrQ4NzX4D/a9UCf7rNMZltu6wp0MtoyTX46osdoLWKNRmmOaz2/mlBF9LYhYQnyuj/F
6sQUrm4PLeN02JC5g0G/jDt1BdTSrAlTZvB5XyZ4HZFncS+utFVbLgTptF94zSBw2Zjy/jZy3tcb
m1zE+z6XcQdLPPVmnLRFQhRV7dNbLej77VLLRnARITAstoxTE03f3EteVVa4h8rSyRV9lsHdFSUQ
5qh3JNaeMnTRH2jL5kuJLN2excrl8ZcgEd9mDy+Cskf7FAqNv6GKa/nuByP7QZ1XMGU73sD92gfH
mW4SI0+rE34FtZlik9Ho2PrFoTB7VVETx+VDYEz20zx7kB06MMKPNuOm5xE7qbmCNJbGG6ucNGBf
1JqI7HwfoodKCXda8dOkETqj5yRMucFeTbXb0/53VLSZ47i+mjFRPRosrGqlQ54hbBZucax8qCio
ZdiarrGH1rA6dBiyL5P1TAmAtKosdnXRpZSKSALL9RSRLr/rXKL2ZFTV1alsHBygtfAerRyIQLh3
2ir2jzYkRPLBDRgxFHCGHWDbHEj+SCrUGzqKKLQM0tV23dCQo2pEhTmwXdbIMi3IqN4MDsEwzcE7
V5UnK4SPqNUBiEK11C/Ad8IttCmH+Xlvm60RDKTZ4Y+yiWiNJyNS1762nQwoaC2KeiDoQtdcY7Ke
lJ5JXolckwKMnKmSevu+buyW2stwjSXQnou9xEf3wFU2o++iLSkpilAuO6JusqMURk3xwGvSOi9h
dNjmNu0tfi8J7QNj593ktoCtB4GayBaFP6HkyOJihLyZz5DJTIAv/rCJ43js+22f+I5GEEmyXLNK
nYyMnmsDGhbB8spFOraVrWV8FYkDwLtBGVCfu/Q11kZZWi+E4k7Z3eQbZbtB/TdB2Q2a8i6tQ79a
e0kPzRyVEEYuMyq65kYGONnPI4dd4UGKcJ4OYmxbsrfK9t4Yw27cdgQ3x5ygKpDNJXm8w5bedmtK
tXpaV85ovxA/nmDb07oosZYWM+HxpZpwJLTgQa/szKE+jV3iytdyJPOUxyRh8h+kEeJrin/mWOvA
aO0O2QEnL1c8k62HhjgYxNNQCEV7aGpgjF51c0+11RcxjjficTWTb9om5DvoupyRPUqWZ8dOOuDZ
M/yTc5AS8XFKWVjOkRgsCgugO2LeA8bO3Uvp1cz48RdTQMBDT7JdjfjBu8GabQE5hXj0ErdoQ5Gn
zSpcI82V7SUb9+wQaMrkjk8UPsRBX9F74a0hoMdFg3siTpI3FrQhA3Y79YpZXnWZpScUAaa4Mkvy
H9Zz3xUgRJfu1dcWXhpM7KLXzzm0GNg+PWF9Au3HnVBRtPNRd7VrPNKkq65cWxY0niybYGIrbRBO
sgi51Uvl9+lTbnWY2Wl5kA5EXNPsHQFc1OlNqJLyzpqIgXow5OhP5toYMkh3rCShCzzY08jKYyts
3t2KD/VQBUUZbitJxOSmDboa+BJ3fxudNTnDaeTyOp93QZuBZuqiFgbjOuWJgOC75BQ7p9ilsFP5
4KltMMQz0dTci9P1UIxJ/MKMLn+R3kgc7Sw9TlQWNAFJOYF9vK3YAqdHWk+tuKdBIhBfF0J0xY69
Iq26YkTCp7rEis57uDzzLTTJ2LpPqR7ldqYk9skhDWv7pbSTHroHEVXXnRr9F9LeTbzfbWY7+77D
bL4qLVs12FpdmkLaKTqiE8tZQ2txrCIdXnrJlIPVoQWrMgVENBySxiAuc6BNSe6bGUNpzaWTP9EJ
YsNTJEWD/CyM5uTYBWoCB+YhX6JqpNHkI+Xs+IhODRuaIUzYDFsnFowRUwMcDvuw5MIatf1Y5qO8
somzug+qYAJbA0ZBbLv/R955bUeOJGn6iTAHWtwiEIIR1Jq8wSGTSWit8fT7gdU7w0BwI4Z1u6f6
dGV2VafRHS7MzX5RdHgoA4ckK69pod6IGflx5Q/YjutmW0LgiFUFSieOvk8AT3iAqn4Dh3joNENY
xmOkR1eRltfRlSRpMGKaKLU2YzAI1RajunCijffBqo/FZutWovnm5hXddUErzNfCA0TtJCwa/Q7W
bgKQzTVUSGnR0KxIb+NPvc69DcaB1K7CRq0+M1HrH/KmldatC7l2EwNCv6UbhZGyMuBvGAcGR6fO
EM48nNKXrRuIYJjH5qoUpOrDQBcG+JKIzcViyiUpagqixqpXEGpCoZL1InQ+qx7ADzaMVRZggVtZ
HdJhSAuO1BLbcaK4mEjZ7EZf7UXEpVvF/wDaU6BYHUdI0cuqr3HzJkllnRVgcp4zIQKtWbdI23iu
2NXI+WRmu+gisX/TymJALBgrGhzDyR+xrK4o5pFnu6VxTv3Mv4CvjMtHBgZNAoMPpXyRZo1xTdZu
vSFmmK3CvmZJ1DCJKnuQG/YLithIbpL1tvcYpRoNMHF/uNbbhoNn8NRwQ+OLFmTiuzixAjTv3yMx
tLKzpNU4+ipBUIqVlUkGrqFa12RbYLdSsuxyA8YBVAzOlm+v2f+8F78TqniBfqucI/ZDD3qS74Ry
CvcTlb3912GGbHZWpHm66OHzdJg1aN5diH60g/IcaDCURHEEIXO9VoI624xc7N2Jn2C/M/L1E0D7
lHhQSyoYjYOWReQVI/7PGVZZyM1XQqKu3GqoPo+Pc9Z4+megCvQ9eE4qNFd91uob4+lx0mHFovVj
XjlGUYEQa/TAOgealwm2JWRgVd2xZxbIrdjWUqErI9rOunqPkIKfn+jVHI4bFAAPclh+OqY88qxb
DtEoc2MVwaJxUBCU0XlUp+7gnYBs/BRF0SasBs1y+MOzKJHkZ5gPk9NrJrK7PFfgj6tuujs+u/Ma
A308OpS04k3wTroxWU59bztpgOa1KjRTagW8pjlGZdnkLVEMD+GAnMWJPvHhmAxDJaLxpYPKH7Uf
TTF5t9cQI0mLLDbNoKk9Qm55W51Ymfv96GnJwIdEkFI3YYLqh5ihXGy4dNgbrpsiuU1ZnKzRHcDb
ipPCQ6TUgftPne3/zW882I4mYChFhIJKz51X6P7QLHBmXHCTqa2eVp+0J2CW+X67E/1GvxfHLvnD
od8vRIF1emI97vfCGe101koyNSnJBHejzHposAZ6WZMwT41Ui1sTznT92WsdE0y5gNOrhkbaTybU
Y3viex6sHiYZ2WqDada++O/7g8bTIbfQj6OuEMXIuXq9hui/XCUYKFMylk8Ihc3sCL8GqoE343tO
rF1aEvvh5BzqVyCBbQ1ahWuntnouhjAehgetTUiziG+gYuRrj2Zh0qLTSsO9DPIoeD6+aQ6WlypD
5odrj8w3KMI5mgo6SyijogLHvAbGh3PwyBNCKsmlFiIyNgq0E/3kmv7hK+uc8wrdDo5C1Ir3Bx+4
SjKiZs0xWGvaYwLkwoNBFFqY18Sp2HprqtcjNp/Id3jJCdzawXfWUBQwwSVO+0k7OPGksJzexH4C
hdNwd6I2+qhvC2b16fkqT5hfzS5miBoiH6IOAnOSobVmy3nA0FPsVTp4Me/TXdO0BkwRU3+JaVw4
JWZBp/bP7FSaAnJ5cdSCa2CE84A5TgG+3OCAgP0K9dFQa5349Hk+WzSUkQH9sUen8jAyuQcnrRnE
fg7KaFFHCSo2Vig5iKD6BjLlcrjRxf7UxTlbMP8EnMKxWHGUnR+2euK1WeuiOFXSPnqNebA+9Rx+
VFA0B8oznhXtwEY9/vFmK4WgcIp4cYAjU8lN5v38SjPKLhxyj+Js9+FSkllYWfOB93J/YpX8EAjh
couqF4g1VZn07r5fXP4QSDkkbA92BRSAePL/i2M4RXA0ht+HAvdCfV4hIOheeT9UJ3aDGPAIsHs3
Ry14GlRMeupY06+OT98kk/c9q5vmD6VK0grAaECBv/75N4hcDH0zrNC/XkDwHSiChKlJARQOx0VY
aGO4dUfDu1GyCnufhKcWtPmx9nBvSkZ3jWq3Hl/QRI675fEf63CyVaBkKlwDZAbomMwmO61bdDAr
rDTkkWcd9t+RTVc7XFrTr34fCjAn88zgAWnPJhumsY/fhecvpKJ9QG/2oU2aB5Ff/z4MySt3FxAi
kJ2zEYVBiOaITwm9lkKNp2ccL9XQRES6LuN/MXkmbSFwSqxUFtH+8gka0TDRhfVoftIi9YPRvTRJ
fBbB9Kvjozrc8iqaGDhI4BiBruY8FAUWtEdlWppkWeGG6jP7u0f26iyJOGPod0AwFtBLPh519hJh
zZL+czmgFMkCQQRqf4AoLuNVrVSIUcU+TGWRt+ZlpzXNlVXVrFPf757g2DdnqBYOCzTskhOZ8g+r
E00ndD8QbwWEP/+WPJY7sxCU6f5vc/nawEPuNQNQhY2VnvADHR/tYbQvfL4uiQpwR3X+6kkSdLgt
o0AIuxwehIQubq3XD/+Ls+AwEK0/g8xKpZNo6dps3UhhZ3qtP1DoHPuvnUAj7V/tBF1nc3Ory6Yp
yvPZq3MQGGha0vfQx9YJ+EaPRd+0tLH41W+nTicvV4GjMpzDFKara9NTpJypq7ALYzSJGGz/zd5m
IaikixKvUugds4mLNY0MuKBvaoJm3lFv/UgUNd2Ffv1xfDwHiYNukG+TBrLmSI/M2SGiwdQow5py
R6hK4UbVutY5PZofgkxaUzrIChUn7nmQGpZUkAE8smP8xu9UXLA/2VHq6tdDAUnP0W4hI8Ozc7aH
MT0q6Az1Lshnxbvhfkl3Rd2cetMeLmljmi/kZSeFKlpW+ycF+W0QqIhG2XIGBtJRJwbYulGBWDpW
VJHBHx/Uj+EmOg2vdIum/Syci2u5awyUSuWsGx7iDnOJYqBUAVypX/4+FPQAMkke09h7zNacUowD
4oycCmUSuT3enkG2Q7USv5wiMP+jW/z/fGseLAnKD3BJEOAFUHn41oSdYk2WW1CwXVFdCbz/4I2w
+I4P6SAKWSMmIkgtyawH7ctM6FsqIuAE26qEQRKF5VZRcXXywfz1xBGFSaP6N13H3Fn7S6LJUYHX
S9yZPR7tSJXCG0CARkmMW3JJtThR7jhIwokGqINDiISf1HG2Y/tGqdCJLNAzC6LgUVEysAyiUtwO
Ukv/PdS9X6GUuYCJh2Yc+BJuCvK6WTwxBLhHi92yv0rKgo5qa49Q+ebXX4o4CsOBo4b63GzxuTxt
srBAktGPBXfYiUnPc9B0+wJHgN9GQrCcyhf5GXUjYOf7X2uoR+SOgo4dlRSoa9BLrQErmol1CkP/
Rbj6H2DwNHPoeE1ocypUnBfzdVF5XZcKqI9y7HF2t1bUXwSQK98T0AnnOWq8kA26PLvKLZqfAprR
sSN5A+SRoRRD0waXHuo2DRIREWFFFHb4Bjfn4B2QopDqJAANNzSXTd1qr1qmK7gm+3GF1FIyPvrW
QO2AwufwoKt1lu8KRM+jlVGEvDw7Qw1uaHFTccQti8c/TrqFdxZVdBo29C+fCrdTwi2med4Lnlm9
v5KnV9ZDj3PqJTV1uPs0b7CUxYugeuhQf/YuMcl1UWRtROW68GRzdCoADudWL6EAgNCzGy5VhE6p
K0Nd+4trIrhVzvJOdrxS7zejN2TmZR1U0mtooImBBFRD0efX352yA09yandTHWa2jqvYrMCeGxaU
BnLYKhJSGk8n1/Hh7sSMibuU7iKFXjyx91eXy3SAjed6UM2McpIS9+5laiGNM3aCi9ZAPp4o2s2P
OGiePLQAWYkk6LBzZgGzEkcSw9UEYCRR9dlbibqGxuhtfzd5ROEgpb4KHIFq+byAjQ9TMGrAP2yw
36TiAWnWqAnJ3fEo88uOKIjfQV1VOAgoyc1ucDcO5KbyRZfefZPtwir3crtCCgfCkX7yofHDxPFC
Y4OS+pMIz9MFvE+aAF0vwW46MNNZwrXg0bj857T5FXbx/0dyM0XVb9/+gNz8+Df9OzZ/47fvBOev
/89/dEo16794DEGyM6dvM9UR/i+uUTCU/yI1pl7C2wVeIVfgfwMbcXlCG5E/h6oKbRbqOP8NbBT/
C/l+GM6T9RKQDmhHxm+gjV+J1/8c7rStMEekHgYPlrIxeoCzfSemcZOgfuw6j1eIB9gfr4F9HdhX
nn3p25fXf9cP28/nj+2JDfJ1SB2LOr2evyU0YDpcDKQ613kt7MebzL6nT2s/85v3v+ee3U+//7te
vjy9Xe4eL8/fHj7vHnYfN5196ucgzLEfY7ZRRd6r5FYMPsseJfG99E88h7/qlccCzC5puVdrWZvG
mdnPjzcYz9uvj8+Pu/e/aKjbz/znFZcn+/796vbs6vX+zLPPbu3rs9vbs/PL29vzxeXyfH17tr69
3U6/Wm63y93r3eX5Ynu3XbzcXS7u7nZXN4vt5+7ucnvj7HafJ37+r1z5yM8/T5rIojIDeyHXuXi9
eL7Zbi5er153z8/r9f3u4tmzl+e358v19nx5e3t1e7W6mn7E7c3dze5uebk9kVlZ01wd+1mk/TWT
BVlEsvE1l+/TsmEu39/v/1579j3GV0zj7d/7gLlEZZ5fZtN/r//e/2V67/tpNT/xbz7l9vWLb3++
vVx+fry83fj29u2G1fVy/cnqurn7fPz8gHDLX483n48FG+L55vz85e1j93nn2zcfJ+Z3kkI9OqZZ
uogjOuUAjTE5qwtnc+FMf1/Z9vJstVov7IW9XPAbe+NsnG+n1PU/s/a9Yz15wR0NPMv1cw/Z/wCt
czSHp2V48/G5e7+ipW6/IwBh314yV6l9/rJ9fLt+uzzxJadddexDTjfat81fw5eJTMgjjqBvCv0p
EF+96DrwU7vOGzsTH48PdcKHH4TTqbqDjsE/AILqfjh0BJvYi0IQfXmB2OA5iR/K6Z3dqp8FTG6E
LV/H/i0QlGXa3qrtE1bR/LOtML4N0UPX33toESvBifLgj+cuPVGSuEk+V5yg698nIYrHVMQ/bjoZ
7t+BJdi3gf3+fv12fv32cn35cSfajx+ntvOsa/fPYf896GwqRr+ke4NyozM5rNXakwEtLZJ2/XBn
WijB1K4Da0iqT1Dn99MhokJ8ptgEf5H0bnqF7Q91EGTUUfGoQhjQAzQgBWNpm0mHOlzdjn+Of+15
LIMnLCQXus5U0gA3ztYWqHTQqbWHqutotBdVNyhvvJwRyEEl4PpfhKIWNLWap0rvbFhZoASi1Yao
XBb1eKeNXh0uMPmObR3M4sPxWNOP/X3LTMPSqAj+o3VOsrA/hQbaLI1aGobDK0ijmKu5Sx6G8YlF
+VMUOBgaRN6JgzHnMbclfdOprOxYWjOuXZCya3RRLef4WA5W4TQYHSINXSnSVkrx+4PJNTCbBqqi
kLh6feWrivLUjbGn4MlouNsgKeXchtGIoWJkao5MredPmGpC+E9K+78s3Wja14+BiszUwgZwoc+O
QKPxCzXKBsMJhVF3fKuV7a4a68Xx0R7MKUImPAZJ73huUPuaZToVSnlGCiLaaaoyWIM9nGjoub/+
bRTwOFQ3aFlpcJfnvSqvC9vOp5Tm9IUoLkoLOUnft7wTX+5gcyG5Q8WQug08HKRZZumSXukVHVm9
R1ZMsrYImFqLplbot3sYSB8fkDwdRXsrfhZrtrtwcrPoqhFrQL8E18nbxDQWRVVvmsY9Q9pqGQvJ
U2bWdtEacClyZEm1pVDoK4RvNpLebYwYfc9+fAMf4uChtQoVXFbQMXjow18eBNRpoSZNCkbTWxlw
+f569iWrQ9YQjSuAflW+MLOsv8GSSck2IpLI7fL4zPz4EXiaaxa5+9Rd2o+GWKoSdjITo6RhtqpN
5VkxgWAHYZme+NyHS5fPTXVusjPAUVudLd2oNpMYY5iePmuiX0SaKp4LtElObJDpgTH/0BPPngoW
1GhqWfvjyZCQLfsCemdgtsYS6ZNuFXetfKkPIzB909fOjs/fwcoyp73OoCatBkoO6mzfw6cHiSOV
gyOdl9faVfOYXpTP1od6CQG1fip34eNwDXf8bfwMrq0tfjHOKZfrmVg877bZjzAbc9cXsRB3/AjZ
o3IHX+tKvcw+9bW3VW46bNuvzcYWHsRr1E+Ks2qDHvW9euKon8/6/CeYncEtVFG/EYrBgXhhm3W6
KT11JWvdNiuM1fEJny8jtgeF8amiPJWWJ8+5vUxHwFFGrKsaylebCDad8vKu9FLx+USUH8IAHOFI
wPTD4F6ZzamXK66UG+PgqH5yZhYosg6t9Gz2MoQZYMxpKS0ECKD5gyJ1675W7cZ6MJICs2xQvwL9
ewM7Tat4HrtVowW25O/istskagXC94ImyQJrYxu1AFsJ3ywop0P1XncvkvSCHq3t5mfSMKxH8UPm
A4rCEzqIdqSjyz1Ri4OPrM5fua9XWhn9ThRjaoBOdR+KP2RXJrWm2aGchaoVo6oCEBnV2Pce4t5r
lpxqnP8wuVO7cKr/TjXHueFzKOlNLctD56goza/asr0x8LL6VXHuayQE4VqmZYintD47R3uUlitB
rTpHqxEzh0eGzG9thifOz5+GwnyBL7JYLfxifznqFm7JBgLLyCFUyjmNjWGhDo154pSZP+z4KgiJ
6JwwX+Io83Km0hHYL+BI9lHU2HWH5zN96fqiL8ZmnXmQMqKhl0+0OOYPq6+g6EYxf8wjh9v+0Fwv
yWJ64p3TYiu3NcryrUhlLKjGWBBEtLutyJaoxgOpak6Jf/04q2BEJNCAZOBfh+63N52mJEKaRCmz
qk1GAaXggrDX5c2JTc4Avt8V0wCnJpsEqAk5vrk4lmIOAaYzQutEyKCsQg2FSAx9xxOdqa/i9jzM
JC44AQpptlmzecSmrS2zKumcELinnaLztygG2btuu8HcRi7sBuioyarSU5l/RZGWEHOqF7QXNipm
3yynzrDDGL3bzlgGqnR+fBJmwKR/9gntYV4DvAfAlkxn+7e59uSmj9BiaR0JpIe8cOsyfddgx12V
AbYBuGa5t7reppuR1zDPeMmrbhDzxnta1GNkc4VRTv8c/5GmCZlNGPDLydplgoPqyuyIL9VQz00J
VoXRNeommXQQSRT8Vdx0p7bv9Efth+JkAF2LlhNFUHrJ+4PX6NLkEpRipw1MyZYB1th1MEQb+DRg
jPM0OB8VcYNg8W0uir9DujHz4PvBgwEB4G/TQt8PXpcuSraTQ5iFioS3MNSYe6E02lhe4xuBa+bx
aZ1f0oSjSTE1EnkoEXR2pWGKpCtI3kB7DIurGBWtHEo0Fs/Da1wV4omM++DwoI09iQSCpuWUBx+1
PzZBSNIev1V8hUOjXoqD0F6kzdic6XXV3mIQBVsw6+K1G3rmiQTh4Kz8ijxlJEwvO3wWORboZ6No
Hzn6AJ1MFvLzsgG2OGKEUFr5Js3SU2iEg9OKiKTQYN+BDbGIZhMbKFVPXV2fHE1KcZEPXgxxNIud
X30+iALsUC5lNoXCX19Z4Ld9mmjQ8WpjxBABYJtyjrFyXN3qiY7Zee+R2aOjgXrmiTtgthUJis4Z
K2aKCYhonm3BE/NSs8Zfxcjz6k8ADnOdcOdkdgMh8u34AGfTOMWa4AiUI7hr4C7Mtn3Ls8BVIqy8
6jqQbtwwd++DEUbI76NIU6MEQJSKpusswXHHodbyqkscpVSi9Sj54VuJye5v5431gOIs9z04L06x
2dbGqdfTUXtPHA1fChPT3Sp9kkWUmldNWVQnsu/5A4CiB51Va9LaMuixUoTY32zDKDdx0WLQEAAm
MM+MXKUSknr4d+LBrsXqjTgEmoU+djGM+lXelekL/WlhouY2Q7iMpTSrF3JgGP5rgtLUu+BFafjX
RPf7Iov9FF5tGtQdhMhAxuWmd0292rW4CZsOdrDWzS8/EGn3xCQh66ZGJX0Ji31b50LVNGXpIymD
pYu/MkdKHK6ExMPxKLNTAswvUSgcAcBjNSjzFBQGTJEJyIcsWuist7LZBK8FHOYXKcAx1/YsTODp
lun3x6MeLPEJHDXRnWB26Ny1s2VRdFYgIG7D4htDC6ddMUWaHCud41FmB/20HAAzc0SQtHEoHeSk
g1W0g1DGzsTP1Cdphz51YI6iW1aLhfAqUVjQfpdtExN0FDeoAQAMoNR8ZDVzVyOymUC4NotlB47J
1gKsD46P7EtL89t9/RVGlxgayElqCV/V+W+LA2ov/qPQIJyiR10CZQTvsjNRchDbYtxKnZnfFfEo
Lzw/8FZV02PEAb7BRmaqX0Mv8zajNUhPx3+mw286ZeaTKC70iemQ3N98iVmraJr5iWPFpGxBqKHF
L+AI9S+ikKNKvJq4u2VlP0rfD0GCU1iCBJsW3Jm+7193SMGcuLV/GgtH41Q6AXJESrQfRahMIVVK
NXbyQB53QSM02K1I6b9YK2Q7MhaQ7AIqc/tRImSThBh4Dzk9HC4TOq4De/Y/Aur/24Ls11LhLASQ
ChAEVOrsu4yI3xXkrDHnlRR/ZorYLSuvOKmwe3CQsPBB107ECKpNPGb3B0NOUAn1FCauMuFGCPH1
QHSqcKTar9fUHKMzEGmnXi4H1/IUFD4YBUYUhMHu7wcdg9pDegPLOdN0G0eKenGjRigPjmGZ3P92
4XGAkB+TyzFKVvl+qEjTKlB+2IdQKeYZJqVFeh6OcZQ7x+McDom1AA8UaUomkUtzP05XDapYoaLt
pF6kP+cdT47CrqpA1peWVsvK3+PhDj+bTGtiknOl9AkYezasWEIujVSEcJAxtyWnBOTzbsC6Kk9d
dR0NXbQR+bTr34bly3FRT30eCvni7LEVooikCEMsLHQxLbqlLlVCsdYKIbuqm3JAhY0zK3S8JClP
VJVnDx12w7RkWI2IcXL1zWGsfSm1dS/6AiflZN+DpcNZZHjheuwhv3vpUKyFOBIuC0kJHTFJuxPj
PrySqCdNOCagUlRl5h0FECtlH4NhXBhiEOBIZY1+skoSKWztAeUf1PgQi5BOLKnpG+5fFgSFI6Vz
M/HulqY18O2yMFsxS1TddVHIMYWl0ESoCYRhfyLK4cIlCvM7yRbDOJufzHDMwoq6oLvoy3bszssg
pRpY+8BgnChkYZ24CA7CkVGivU4qTixak7NjzWt6VWswAlio3SiumyR8RK1H3chF/TvGF3xM1gm3
wNfTlFUzj0RH0lLKRjaxGujTbarHpl21UnTTlTjbHN8Ws9fiFArSJ603cGeSgdXY/pfSA/6nUcXv
3JeN8tHAmqW90ZsY6SU7jBS8qnjRGuq6DmsvsWylRYv+twk7j46pPkOplz/JmDNQ40ot6VXhr6V0
XEdCrqRo8IpJ/ZgVpvrbh84UC9A6LR7+kucgqUFo0OEwE23hh02+bSIhu5DV4NR78WChEIU1j4Es
lPaJA7k/p+GAbJBAZW+RZIgPLpHWQWzJo84qLgqEYE+V7A7DTbsA0BeM5MltYVZJ6VWksDxukEXY
6O0ujFD5ctNeujISNVkeXy0/hpqKNXT/KajNEcRepKR+PNSMTChEBLK0Qn0ZChRMVkUjn1IyPjhE
NMb1LdhsaUqwjF21HlS8HttuleOphdxnkZw4H38aEqVw7nQa82y76Z9/O6o4qAZ5kFvkhRPDwM6n
Lo1bz8c+DiEcrf4X82dwaE2Khrzs57TYMYjpTjfMn6+42kqtY3EpBqpwLg/6eGJcB+c+PN+pezIp
plN5mhfhR5gaqLYSSjKa6sYfFdMZzUjcNkGM21KWJie28Q9fi2oFmgrWJBKgfSkvfpvHxmpLJchQ
D8yC2rhvE9Hb4JaUOccX4I9RYE1yYFG7OyiZVpKVY8+MsB6kl/AqDWP5LME98NcPYeaO+juteKrU
PO/310Tv1zIqOzHL3Mh6O6pSfy1143BiMfzwheDdU+Xh8FUmJPh+FP7osVJTUUFJ1TM++IL5stHR
uUMOjg6mnFan2Cc/LPWJkk2vhEY31fBZwNz1Ssh1KfgMlIqQpxgrA3kKKpB/KXTTqjz+qaY7fi8H
mCRMqIqozCRnxbzGH7SxoRUe0bResRY6VDGU7drOuvDwcnZK3bpqURg6UZDh6TuNYi+uCSIENg+4
W5IteEr701q34SiPkdzSvy/qewxSi25TI9hyDpxHqRw519DiTOVKeFHSLL5A0LOj9j7k5jIRxtBY
RRZSoLaR1cGtFyoDwjuQgQCbhSqelqWGM2KjeDh95W6h2Kiz9RVsxVKJV6Rxdb5oC9W/Qy8Jqyqt
ruHK5UJcLjzMI5H5h/NJAU/o5Qe50KoXtDzHYCF5ed4CwMhwITVGFyRNrap/VP7P2Isi5ehECkaL
+LAhh+GoXh7RkWyMul35bjbcJ20rnZX+hLDINC/DsVI0/lqCJZ0h+OXW66hww3MtQBx0ze8tb+FX
WngFlAUVM69ARrQUushDf0nU3zOVYpbdNJSK7brC5azKS9x5/aAQjNVQGnKBsVzovRSumDeO5lWM
CeEGZTfo4hBvO7cxqYRhlpcv8iHMniK/RQdVR9Tqngdh9NK0tYvGHtcjlsuCJN02yNahZz5w3dtU
pIJnfOCr0aaCmA0raeyrD08SsNjRuiq6t0xMPc7StDafSmFMb0A0IdKUBIJ63ypZ8NRXcR3smlxH
PiFsjba0iwrsRuyNkWXLUp6MWPfWPVSovBCutWoMn1EDG9IFBsb4FOMJDaHYCLW+po2M7hv+5EJ3
ga1nUqyN2nNzAGE4rtpd72HsqI55txGQ1+qROlWVbunpfvAyIAXwogiFoNtlhYTImRCZ7OMG/MPf
CuzXObkwkzZUZXYhakVf2q44eueC19XJUgkN8y0U1VhG6c8zEojUtOQXcRUg14BkZ/1u5J2GPUMQ
qU9tOZRv3VBpF7Fb668FnW1jh/gmio7IOxTXkdx0sp1YeivBcqmrW88VOoRHVXdS8KuGHEVK3XAl
O8uLEVnlAde9ZVvlypkWjL7g4IUw9dIxuNeQIiHYQsGw86xq8uQ9kvv42ura7KPxY+sJG+8Q928K
vGjelcmrlKvVE5004SFAq/KPhxW0gZhQZoYLnaJfsTSMVjzzA5VETA9adViqCNDSblcaBStwv8Uc
2Ro7fVHBnr8366HFmzi16uuqDXJjQYJn6iv0e5EazNGI3WFDIn76Qgg0tPcE2Eg65tB8rUjx7lpO
+Pt2sIZnwUQmD+PAZmjseOg7BO9Us+7QNCrkpTyEGvprOAoibUN3NGcS/fE5ptTcrYZRqCYlaWHC
mkZGSqba5Dg6qur4mMRtsfN4TQZLQcnVj8FoM2z4pN5A4RxL92Wp9Jq7KMndVIqbLj4KuldatwLa
gM1WpJz0RDVp1FZpqwgXRRbrr7g39PUZ2IV0J7pBHjiDrtQ3AZ6IUAbdGmbUWIShQyvQrFH0E5En
FUD3tGedTEaxGrHzusDVQfsb62Z/q6MZCGsrbEvZRm4YCwwVQUTRkbEivhcK03/EB1W9krtJbhb/
+dYDRpLg6lnHgfk6Sn1xmYTsR3uIE4Qn6VlmeHeWEnYlSt/ja14JA3qUisxBpRi9gRuh7pboOWYt
at0SxQTAjuQhzJ3Wau8tNqmoFIdj/8glpBvrphraxu4lIe1XkiBroy3LSZ+uejMKr+XBN1FRbTTt
vpHaanRyBV9Pu6/L5rIaEywrWwQnUbWTDQwiokhAgVll00uLLh/pmXZJIYmOiQXozhBxlw9qzcTp
PPbrl6aqqutRyWHmpqnwKvMQ/xz1ECXKoo8bKnCT4TILJ4qWYlyVwyJAKeovbtOqYpcZkgpXhQga
ln7TMNyFCKDJwJ5D70/eBclnztIaHISF1XYjYV2OB6ivW4y7bh/luqkwDBImpyYYYPdqUelvJPBF
sFKaBNtqL5E+3T5JrwSUaPBzH4bsDWXgFttwOHHvVpLlPV6bdZDjYRXFr35cIDWbCJax9nqe3U6g
FFmyrYOg+aO4ahjZ+Sj072CVenGFsctwgcCwBalJTVi1SL4XKz2hVb90sYDIMXkVlNY2BauL1jIq
gTe4YAo3dGWFtwHRpcupOfDaZW7LHZEo0mPaIupIIxVB2oWsj76y6oOe+qiv9XRB1LGg1xhHvrpV
0qT5QzJV33c9Dru2bqbtnYhqxB/8Q7gR+q5D5s+KpeLN0/HPsN3Q5SbRpETmak7jgGO58tNFKzaa
hLKt7D4WeFCmIvYUAffwukYG5kYRazdZZkOlpE6OtV+4iEIrui7Vqv5oldQ96/u6+uNDj40XTcqH
Y72xeO28lOt7Ljb9HWVpDcHRSuofvVYJX/JYz8uVwk2EOaanJZ9CX+qvVhzF7cqL8hK/jUbNsUFR
hPZVigJ00npB1JfsK3T4QSDE55EReniEYMI9adV2JbNjdJXJmyOKHqLR5LyxaiFAsxuwLTKpBSff
QvbV5hHpDqNDkZuf1EaeOfJR9+t7PmmJnvC284dCs0U0aHCVIZmVV6PuZdgFGCPyr2MkEdVC4dNf
qXqedAvOd+3RNUdt2OhC09zJAmA+zIZ9SLsuCLsRKD8Svjay2R6OyEXVvmJMzChKpGuxQx4So1qo
bW9lHLqq+VRVrsky8Hz8JpoUZzVbBSOLJV7QJpixko+ItL6s5qHHgeSjoi9cOoIHY5Fpqax+YSHI
8CfuUvmpKHpjp7ZD+EplqrwSsKb4gxRd/kfwJcRCaXK0GdYpriutuffDiyIV3GaRh3kEB3DwfVRt
A1IgWW6CYeVGbWCt5EAPRcgCeXQf0aEVnRZzFI1MoMOtQcBZ472pY/k9r6WscfAxwJNZLHqTQydW
n0RQxa1d1agWrfWo7ViHlecCaYyj3sfLlrzSdAISvnAyAGzr4I9sRaph4/kQCauozbLsxeL9FTgC
90vmiCBu7wIMnTAT0TzMeQZf0qKFEjD36xqC5N/OFEvQraMpjCuhSZJn0k4YTTwQ4nFd1RE7Rhpp
bZ0bbha4m74ddbZdMZ2HTdag3t0rai6wms3yT4iAYrOixxijLqzkzSReGA5QaQJULrctFVjVQeHD
wrhG5xg1KEygAbqlkFgx6DgUw11TeUESALfrUP9eIG+eW7dmnknCEumc1Hjui8S7N6IeqWLKp2Xk
OVle6t4ZPQ5hRMm5LPSrmp7beJanqClvjTQGBxoFDdnFIrBMOd4JsZ4Jy6bJan/dt+IQ3fiK3269
UBhqzJpFQdy25NryVku0qP5QfZLM1pZKHI0XCS3MeNlkSTMs0qYOh3XXILUrk0RYForpYoBrvd/m
bbBVI1gqLyi05m6/odFSTK7RijtYW+A3SXVe4gbjLThO1OYuJr9pdj0aIeqNUnNPinYA2AZbFsTC
whVaiJ31gCIoYLNOa01r03FEqLcocKjuoqNHF95luVcmD2aHaFLI41uMvCejQRHbRuTeFJ/DtK9C
kX3SxAGXp8aTgX9TM88qtWgLjKF9zAAkD8SQHeXYFlFzw0VpoWMArNkkaYnIA7FptVVgcF2uy4Rz
+l4q+HDnGBD7+hbt/LJdh1ntis5QBEb7IEmYJ1+rPhXA/MyL+xxAXgcmPzBQMDb89q+Jpl9jh0He
patCERIRYHiNna8hV0F8VQAuTpZG6aE07+iIb4tbHsOKtWobrwpe65z+N1qfHc8WaWGoDVZL2uCh
r4tz3bD0GsAH94iUCA0nR9eqThG7an8XtFauFnbvtQKngZdlz1Xzfzg7jyW5kWxNv0rb7NEGLczm
zgIiIiMVkyJZZG1gLApo4Q6N/TzZvNh8IPtaM5BhGbdrU2XdVUUPAO7Hj/iFxtEarVQrDka8SjI9
lJsoyLqekGbgAcXCfL7s1LaDQjrlObFAJJjsonts1XokuELwKMVhbKpxvetjegg/PNVbysiYc0P/
gjmNdB8au+rHd61bWsaxl1m5ZY2dGD/CpXC263+qyuWPRetHRLsdZ4jlm2qtadn7QsGFJqjLVFLy
oUbRf1MLtyBV6xn105Gw0scmB7mHMKpRnpoxG9eTniuWzp2lIVSEALqoy0OWQqS/97o06yC25M74
pKkzjnm9bQ6fnREqwxtD0jj3DSlxCYDIYdWRa43jHzMaeWvoOpMpQtOVFfKA5eq9Y0ik1ZGxZDi9
pwuA4Eio+VQfB/Tw9cQ3e4eKAs0vqR5wfp2d3tey2U2jXMaiJaUT6+j8iFG/ix/nTiG9G5fVeI7n
MZuCmqx+OQw9oqTvKr1ykD7U11m5Ax0AxUKtDKRnPcXMZ2CJ+ah/6PmI9WEikdTCOM5r9S/NK037
xsGoweihJvVOc1zF3JRvl87VJIKVcPUfCtRYsgesw0APoeBcjFGvQF1/Ty9/Fp8HxbCKO2ts8/4Z
y9UaGQI8ilbExVMhMUsCo5+dkgHjB2TEJ0M59JNsf8RIfH/SnHVt/FiRg3OyFwtleTXRrfxmTKbk
neelmKIlJsO7QKjGVN4lCo4HQdYmsNgGet63jGSNPvCqgTKKTpqiPXU1gxukqWdqVkT2Z0JOPaHo
PthkR/w/POKp7DH8pspIMm56L0ddgJFCnsmgmZfxr80eAU8uUH/xX9mq1SnG16WBk+S4uAjKFTQ1
7rJcXep7fHt063Hkh6+PCmZK00PVdBbVp1fKoY7Iac0SHWRQmzetOrP/u6k17acUn7Jc+nM+Gw65
3ZpUH1FkV9o/11zM37N5sqwafVXWeeck/RKjCp0hrIt5kHrruHIlcJEDucvzkBqN+IFYv1EkN1nv
ddqTreKugaUcfj7zoMZPaH5Rq2dDHUcIj8Db4IXlPxKOlBdh/eQahxT7Wuk7aT9kIY/u3pWoSfR4
u6qU7yXM+9t4zjFXLGZruLctaXEUutqtI2EhWuYD1dB/9JMGrIsGAzdDV7TiqzUmKKwanTM/5Q5I
Ok5PuUx+YxexRceuSdIDfx4oO11JrE+UuM16XIe5fNZQTl+janGR2HSF6FBGsHrzfsmTxoiasdE7
nE5oPfoUIOVw7BQOD6ARR08jiS72D2x4j+OiN+1xsNvxvhm0zaseodI/uZuryV+1Ke6ihU4K4nZF
Xtw5dYbtx5B5xYRsfysiTYzqX0aX1fpNgwWS60tVyM3iycGMgAnlEmZQtj4wp6CLQNqAdSFCGnWQ
WpMug1ws41d70uxvs5PUJRrn8/qu7auFHpuqiQdHGpjGeatu/dHLfLAolwH/ibnCvrfHDOOLiGnT
HkQ2zu6RmrJuH6WitmjfZ+qsJj6iB8s3x+nAu5KdxDbWk7ZVfLHWyrrXPfQkAm8ePDWy1Hx8T4dE
aKi8afJ96RqrGVb6ikD6pLXDx1UxSkC3E+DeENu//rNEmAQZtcmUerBkRSdw12nVH6jRL2Y0a8ws
gmVS+/UmVzBy9TE4a7/z4UrHXxYFeQ+oZsmfrlUqNAZMOY0+pPv8k5ZhdBU4es/lmXht/WfTaYVx
wFhxQVLFHpXPaInmaEQWTaFpN7016FqEpyVZSE6ROARdV2uaP86jxiueO5MOdt20fzlG3lRhrMRY
zw0zDu961lHDNsMnXDIGZ9NLRadsMRQS85SS4Rke3yYu0tEMDTtcE1JyQTv7oGJNl/poaiNnri/j
j7SmwRMseN+0Ry9PzG/SSGqEOdk7b4x4BsFokxnTvXSx7/FpRg53i2lp3xQrH3Dm8pzhgzYBLJuL
xSC/ELT7bspB9dbAGqpWu9XLKa1Db0qab3VfIJ0tG5l9wh/ewXWlJukPlVxda+5ic2miVHrj59gt
NFFQKZBvmJiDFJjqIlWvO3erIY0WjcYkx0TT0OidEVh6CmA04D7POt7BgRkrLcMTXF6oz4x+pCit
UMcI5aQQbLWZrBaDyMTF1tGcLJqZcpkkknVVZgfZusTfZrwIbX+McXwgquMK5HuWi2zLKMhmSyR3
VvT21O67yGZWNpsqQazW5d4GFIcuK5hFLcHnCDlr17erLLcj2cbZDwVLFyuw0GL+NBcelkFxNSBS
ZBbIa4RDo9EgFgL7jUcMdrIiiglp00PmliXRp3JLPG9lq5N3FW17T64osGqsMHkJcrVb/zANwSQW
55hhRC9WcEiKfhBDmEDqQjJ/mZ3vyRBP+K8RU/Ubz2KWemdKCbUNce/uy7J2M73GsdWyoDcxUsNC
0Oh6v2C4hrmNiqxWkNJpoSNjmeX7Vi2X6lFRUnwa9dTL/mQzlkvgcuVqoU1RhMNbmw+nUdi9Erk0
+msCBzkE+FQt0UPM5avkOHlNu0Zx7MbyMHQmKu0MFWsrTPq5xcnREDWq77TmCEW1R8timPGHIYNt
NIw+K13FXaSXpg/VvZzDgVFaHSmKzPrQ8XrbwKbRTOWNEtemdxqQh/4+ZL1C5Z7SqAoxTkzeTb0+
v/eq6pY2lGhD/ngwjSKLO2iiniw13xyw4AnVUatk1OreuIRoyMo41IU5xqFbrLYajdaS/ahG4Wao
tK9Geioh2CV2SLUyzu9lXGANMwKFo22Eq8Vj7FLBBMAC1e9uFWNI05Iu3qGuPndHY+2xW3CovrSw
N/TxXT84xjPHQ/aBZEqM+WejWX6llMMjtFb6GEpVjAy4FDVqrLzFj2bKOD50vZ5zvdF19oKrfo7h
K2WRhz8J5E0DWFLQeXlZHjNt5r+e89phJrLmdMI1nCBmX6aZqoRuicqyT7dEeS9zlJe53Bv1K5bE
tusrdGbS04p/xXzMNj6sr+Nc+Gau6QI8MPRVByqGYUHuQB+9u3yFo31XTSTkAcWvWt+0vVWh6lrj
dYG5auc+u6jmcv2RT2XhCmKvT94x2EirJ0m18Zg5ZP+hYyp0iuKl+doqjpkEeP+VPzwh1g8WU6rV
H+rO0OitZeV9VowauKvZ3Kj2VvqJjh7E5gI7rxsHN5eMC42XTE9p6d7Mw4AxBTGfBEmd0+JO9qXw
osq1SXut2bklcq6fhAWXzV+TFqo0Od40HmmpKjf9jIOm38yepHGlTDL9hY/7j9RxXvXsAwP3tWkX
iXFZ/3/ejN8l4KDv/3j40nb/OAz1ty991tT/e1vu3//W+f/Eru5fv2bToDn7HxFBuF/eDt/l8o5h
QNn/t9Pd9m/+T//hP77//FM+LO33//pfX6GT99uflvCzfle2AWmIWzbKzBsSF2ICGJ3fhnvbev/6
cx6/VPw5/+//ll/qb/84ddvfuqt/0C/JHF37p4Yk88Z3QMAPtWuW+OUEqHn/xMRVZVIMbnObgjPC
+5cToK3+E+zXhg62abaTi4FX+ZcT4KbAA0sGdDoMYOBq1n9mBXg2JQTEgxGgua3vMIKFn7GbEpqy
EFo2Zmuos5v8fkAnr+vtW5HTzotNe74Cszmf9f5ajpk4bxoBCw1w+m4oaQvufy9dw9zDeq5tuA7H
vqQeUqs4YlB/Tc7wHHT2az0AmCDOXN4W5Njz9egTQ4G0SjV0FP4y0Xd8wNt1eFIxzAyXriuhFzVL
f/I2pyNPX7UrQOjzOf2v9VFu5HH5BQSkHVaqQK5ec4my3E6tfRJgn4MamtcVjMP5QPvnKgB/N0NH
R0Xf+MUqMmm5xzU+Ip2LMMfIikNqtwEaqNeG9RdeKKYcLlvGYsfwDc9fqGxxdDDaZQ1pe/Y3PT2u
qLKE57tLU95oWaoFYLSxscFjNzSwZr/ypDvxk1+PCs5tUxLdcLXW7oWi3rbWwprWUOBQOwYUjNo7
m59kMAvmsNFtr+RRSLAQNDHb/KEyU+xx+cYDPSVFpO9nezIGRiRm8bxOTZoHyTjiyVbBdX9adXP5
hrmh81XFDeDaXtQufSYgKDo1Lm8P5fTzd5cDORwqqbL5K9oNNi5CgRj6JPKQcXuqZhWzQlV5iOtY
C9OUutUec+vE5q5vAPaWbzg32Q08gTJU4lg5/RbInn7hAn4X0DnHv/16r8DmYQZs5CzL2P75b7AV
DIL7GvspGt8ajdRJOO0xGfD9GmMyu452NR20OJRCv0aSvRAR0GBEshd0L5RqY3dCGzPD4MShnRO3
znBw+gUhVXiJYT3O39Sxe//6Y774BBvQD8lM0MTw7UAYnj9mbKKOJcuZrq8a64caS6+nCr9Pv6UZ
egUm+eLob0sh3cImtVEk2zNmtdjuhNZRC1pdboSlkic3racmz68/0LZn/o3y4LuxChxmi79DwOEW
O38gGvCmDVeFB+oRN6Rbh1ucKb95lswCh7QoWFdniF5f88Un29YEE4SiyoYj1Hb7WNGGjtlEboVj
E09PU12Kh9GMN51dicd8rXUfXl9vb9Pz6yFBwUGQBM1C8Dl/yKoAckpxYYVZVSx+ieVZIKskCyHV
ZmG/FJ+7MZnvBlv07zdvrpuKlCxSrLq4Es0v/xB2D1zJTQHPMM5/iGVP1TK7Ct90VVbsHDrxkJSO
EU1ljBai1la3yqD0h6RDOHS1ZnGSxVTjCs2t+vorefnZARWB39ZcEKNguXdvxG7bNsU01ApbUTHh
z9T42Jh9hL0g7eBMpfjs9eT4+po/AfDne41FHbCIZEogBfeoUbs2xFLQbAh1hRln4QI4LpuFtp++
BHaZYzw5mfUxwR3Pp86J0IolKlsm3qLpinsZXdAbYA9qmDrGoyGEvPPsxKBqsvorG+bC2+EoQFO0
ga3Bvt9t0EGYtY1uqxoOQwl1uFzfJkZcvStb+zNwJpnhoeamV9Z8cTHCwEctBfkCXg5Sh7utYWLL
GQOEVcOmEOJu3ASpVMvOwoaw+kFN568NAoqR54r4kFC8Xwk2l74NnWtCDXsCVsZeNdPWm3SpO6q9
VO0cXrMrnq2qNX0G4bRhSmM4ZKWiRZlbeGGs09Hpc7M5MivtfBucIcoynX4A02LTsOAmL5p2iGxP
72mGwFR8fSNdfFXOxumwNy2tPbuaOX6bleOqhjlSvViNKvJxbXodPY2xDYsmO4nEDaqu/E6uWFzh
wr+457bPBNaF5JPil1v4/AQ7mZdh3cpn6vtueCxiSctpXuQt8A3KRjooh4Sb8MNstcaVp97+5N3p
OVt5i6q/3bBduwx6L2w25SSLyDXIzxgV55FSL19ef7+Xtj+3nA0PmLwTPc7zlQSkeQ2KrMol1/SR
kC35xOww39a09AgpKruN9dW8sgMvfdTfFt0nZt5ke4xDWTRzjeqoma1DZ73+uqrmk92Cr3SLBRvf
ZKSZlrZX6FwvLyTuc3y5qK/4pPCSzh94GJwuByPN2WsNIxSElnvwn/WpqM3xUKuZdWUTXfqU8IPB
FMPrgHW0O+tLN9mlgPsYmlXNdK6Ii2Nc2H8h2OddAY9euHF4tK08hEoOXn9v1K7gA9tIrv+wrqqe
QXsyhnU94v/YmdXRW+jbCrtxjthR1+GsWAyzvMGJajXVr7zjn0pz+/1rQXzYpAJof+2Jj6glVU2d
6moo3U4yjUVEYoTtG9R1UUZ01tw3yjC2QV8NZoQWYOx7i6iDbOnSN0bRqAdT7+fbhlL59Ppu/8nc
2f+wn6QNBPK21G73NdJlMPGqogczgsREJkw/Sbd9q8NJ9mWMH2m2VNMp1TMrdCyoOIsUMvIkIbDW
gCu+/mMuHT0bLteWHGzUh93R69dcFaactFAvc23zxTXD1m6zm3xRnLfcVOrj5IEIeX3RS9v/t0X3
R88opaxsBjDYI5dxMDh5dojXhPrBGhlx4jP+/Pp6l446sR/dXkDUoOq34/FbJLOBBNIe1TTslm1K
GHN0b+xqeVB6r/FBI2RRbU14vMpBYcYDX//11XdqJlvKC+2CCtBELIRSdP+4brZSAyHFHyZNbZ9Q
yG/vNVVh4DaBaVPiMo2scgQ/uRWFiTPJW6w450f+tTUoQQmAnWvbwwia6QT8ow1qysS/8UFcB8oi
6QDF/57eAEfe7kpYQ+ywwvo+eqUalA4O2GJsQFFK176y615eaqhqWDY0ck4mfYZdUT5RFiyF7Wjh
nKZxUPZqG6iynk+xrBpfF9qDZ9fAZ7Xk4+ufYour5yePdbf0wEIiBYTUrpoyY91moEi5SrsalLin
Nvi/G+6VD/5yu7EKrEGoSshbYKt0vt10AVrJjC0tHAj+Ty645sAzcAhIS7M/xcVi+6JJGfxa8Td3
dt0rsf7l4dpWJ+EnuzPo4O3vFkAdUwO0P8RfzSN1tfQwxXHpmYGhsYmNKVci/qVvaaBGCDOGDB9+
wvnTlr0izaLq9NDrYekLkXrg3eqWVLsCRmpiuIT+v+2rSDte2bWXviZNyK2soK9j72UsjViXsMhZ
Wa3N6SEhf2PEXA5XVtmCw37PbHxheJgbcXgvaDoA/XK7euD5KBYizWJ+vohlOOUl7gSvb8/LS8Gp
2wh9G1v5/FUiKwgQSvBADIVQx6va8Tivas/U6z/va3JF07CFa7SpzcD4PF+qS8YBCAJDm1Fd18NU
Fn9tkP8ws3t6Yct4Te/l4pOhx4/8HPIoL7L91Y7XfrRQaxJ5lwedoBjVGaKCoOIvr7/ECxmIvinC
2hRSdK1Q0zl/NORrBFdWo4fdpKJS5LZukHB7HpSeGbgoZi9iForoKIjHP5QJ6522QnVBk+Dl/84v
2TYO6seAkPbhRl9FweRw1MO5BusNtn2MUlchzdVc5OumaobZ5TlPBWPrMPGS0bfbRYfVoIDNef2n
vLzmaZhDVqLSIzDQujp/J41iGyO9CC2cKne8aWov6NUei3D1AQPw4qaCinAlxF86nEwPYBuS1SPJ
uQtDq/AcRl2E2k7K/sYxRjVgeFgc/vPn2oSvkHela67a27777WZ3l2LWsEIh1C5ZdjLUOY54lgGP
+vqthcM9FcVVZdRLAY8kGqrcxkjnpZ6vmdlaUdPA2i6RJYmURmlvdT0dj41hyreMJ0afUYF6tIXr
XvmKl0I7eiHbzYIcFeT085VFCl7ZanM0z1odLRTo71E1aXU4pE0ajclVlaZLpxa7LZoAUOrws9td
ZFM/50znebtG3OWRUQ2AF606PTBa1q+Evp8tjl2YpWIgG4Bfu3UkdvvFiFV9suqMU9sp80Pbi1Ov
KhlQuswLUfGQvqK1h3KpT+DMvYelVb17qbvPKjStQ2ep0By6yX1rJxPuMVx/fqrZiDtAcDXWOb+Z
SDSPKmJh4Whkzyog6RsVvOKzrqzpXYb5/MHqE92vVXc6xk2egKX1mBZ0dIuUZZlOWZ46JzAy8s6a
3DVYnN7dcBXDle38842+eAuwpLbJC5TqfWlQZJUKhE2nNOgM5b7yliGAf7XSR7TFCViYDL216w+t
oeAvHhsg/rqkPOR5UZ7o7cHyEsZwLPtWBkhEYlu2pEMEHtq+8jsvbAzcNP79M3cfaxxrHSM+jkA6
VaiGtXr3lnYMqBSRrFfiyIU9z1I2I0XeCd2X7Z//dsJjMLwgOSiWgFlrt265fpCFLD72jM8Iput6
jcJ/cT0XzSFkY7iBvV2kdJxEKaYteUMTLX5bqVN/08WedZBDZRxMMRVXnu/iq0TPmaqcJIap5vnz
KYiFgcJQtjipJQ/5UraBQlcZRtdyTXbB3f6s/e7axDu2nij10D6VAe05KYAM4JxIaPprGpdIs66G
8m7GIiMJmiLNnorZcZ68Xn03FfMYWkWR3Rix4j1mpWg/tdrsp0L/ng+d9iBnr4MUCOgOWnRbbo73
fdoZt207e4ESNymtsbaPvEKFOzB74GMmsACDv1Yzc5oYxVRgLnY8wr9RaoBNQrTOR7WfdW7pNLZu
YwVqQaApFXQ2fe2mJ2gp8tYr62pl0mQM74VDuwTWY+k8Jpv40aHe2D1lqZeqXya6/cUqgQ8DVDW0
MZysphRHzalr65A6COL7DHcG1wfxDIXFcor+swfd5YcGUozhxJC0R2Fm3h+mTn8tdGp7+QSMdhx9
opc8tNbQ6IGr9PofFYVOeUDUVA7EybYzwNzn/Z9TLsR7dbG0wyR0/rNOK83Htnbazx52ve/6gczO
n1bQFsx41KiGMwChEcLYHFRJCn/SAprl06eP1QBZJwJBR71xbBOkR69cKxeSA4p/gq9HdcztstuC
KxmDM4iOFiOTmJuitj+JcsgiYxDAROyi9kfG0lfWvLTtSQs4ZZjqka7trhYrrwH0m6yponF4MqTn
+EYHF6JnTHDlarm4lEGHwybzZLq1iyCWELGrjz3NNrBPt3WrdscUW6hP68rHeT0duRi/SQkcjWYb
4i17prae8jhDO6ohaopOaHi9hQNdqt+0iXffNc7wpq+g77aqKw7ekmiQDIF/mjT8bhd0pALYA7Ai
QIr5Sk5wn7DKOsb64B1f/5mXPjiG0agIY6JOYrgL3yvSPSjrQazZBGvDpZBlQOvbxvO7l/goFtP9
mF9TGf95de2CzwYaQa5ws/CkK3ce6KbB1Gdn7LSwNgqG3TOk2oMs7HnyqzKHptiCuHpGXgickFnN
yTPGDvPHZani95MoLfpC3VJ+tJmwXsuqdnrkW39G17VNY87aBO6oGs5/WaX3vYAWpIbFmuH92o0z
3tnlAloztOti/qOgeEdSQDcAQyhzmT+mhiFKn9Ye+My0lT8su67uk8xukcHrTPURsH7h62BxP6d4
dr9tQWq1fkxu8pdQOud5bjPz22As0r5ScFy4uzbPKjRLrc0n92cj6re70nIJP3U10+dSHOfgZMuf
XTuYAVDO7IBlhf6fbyNE5eBCmsw46Tjs4gYfX4txHOeLdqoZlc4soNmpIIXj1H4qCmfTQuBIv753
L5xmnUyUcop4hVfGLnDI1R1F7fQag0QE60y96YIVh8ZTP5jiylIXGrWUS3Q1gECRdb+QznMc0Ywr
QP8QHEwZJkvSRrHLbQHMTvMNRY8BaHZx5E0rlVzl3s2TWh/QdM//dLrmmvTtha7Sz9qN8m0TcNnL
MuTd5AEMLcm5ak8QXxQoN1W63rYZWt25OmEM6eYisNMpC1srv9azfQkG4ZQgCYFoKwMw+vq7Fz9B
sNf7lCaqIW3nW6UN2fvVXK27LoZv6lWW8Ra/AtrZRSWfXbcY3rdry5iqb3lVqQ3BokcfyMpsCpdO
Xa4E3ks7HzWOnxgbMAz7rbjOXhnnDa0uBeLwsVXzB1POR11x09syQcX/9T2obbFqF8v4AMjXMeZA
AWQPQvMqSYtjoXsyd3EbMiOD+N+u4pipVRdIqCyhjkhakJv9R6nER70zxyvTjS1Ev/gF23wFoMYm
2bsdk9+Oum4BDDaZGITJdrizCaJQNo3XRPMu7Dm0YXQus02agyh5vortlPCfyk1ssLS1t82iL2Gb
bDR8lNEOiLXVYaGO8lSbWXIa0KS4cnNfWn4TNkVJC2uVF6qcDIbScoQQHK4jrbd4nVdYlQ2tm7gq
DuZYWiFNBifIS/GhTR3l6cpXvhBqDB6eOsxgWEeecv70aVkgvTbQjstimPilKO27QR29cHG16tCP
7nKzNeXpOc5u5KJkeaCvBDc5ppDMJzuNmrYsQiOzoF9O17T/LlzhFAy4lG99bJA0u++feSPiX4mh
hyg240++6tqTJCs5GR1TpMKAbrmsCGS//kYuLcoQY3NK9MDt7SWXIH8DfbJTNt0SoThbPBpDvcJn
NDKYDKtzt/RXdvmlpGETLXWMrRrbMK/nnwBrhXScW1b0MA4GqVfnBx3OHW0sKe5TJzW2aeLg60Za
HVcUs/0x9+YPhSe/lFCUfQSu5JU9eSHSGLixkiWQKeBhusudyqq2h0a0UIvmTL5XHHs4KmP7jOCK
DeseEsLrr/zSHmR89FOamzewn88VCe0to6yNMNOsKspbi4poIIW0vcH9G18XlVTqFzBS5Mr6+bsG
U26VvRAGBGMTedgFUpwcZOMXjfKmUMsWEApyN68/3sVICiaYxo/HsuQS54siseyUiVcaIRPq/i6z
WiYyCA4F06zl+IekK2ZNnRXkUqENXq39CeGQ+srlcWlbk/vhZ8BH3Y76+W/IawGbc+A3oAwjDmjy
ruFcFY6vIqzdpYp+qFbv8+vPfXFJwFAb9AW5wL1nSK5lzTybM4F1TfvHmlSTrEkCXkncJgQ3s8A8
mrzuyt69dIeT8P8EoyJe9WIQ2kiYN4UWs3kLIz4JJEmjYh5sXJ2X9QgjQPMhwLsRBhBl6mMA5h5W
sHp+0tcSbfjai9TctDHsc0SgOHyg11/KpaNFcsEXINEggd0d9r5cqQir1MDjRCsipJm+Zm6ThJ6V
KXcQVb1rwWXbW/s7FFjc5kq+QcrNXXxHgb8DXqn//AjuSStoPNg5HObYhSQYG+33zC7m2yKpkjdt
0XSnuCIGtaNbP9SzNfkeEknkotPp9bdw6cRz/H5K43Pp7BNcq50GLGEzM1yBRa6xDkCtQ/mtd9DF
eH2lS5vw5zBgQ2KijbP9899yiMTrsiwDDRgKJXHu8VIoaCKvzrE3If6I3lLvsF28hiq6tChYIUQc
N/TXC03+HBR0lpi9GSomKunLnBzXXhYHBLJ1gBrNB0BQH15/zEsvFGQdRt20ENFd2n3mWRvLvJY5
wIYEncAJVnwwdCKBbJqtV6L1BVQb2GDcui1sWCiKjF2RmxlpYmlyMmicqcafdjJmN5bq3Q15MgRe
OxDXKi+LUmrbo4SfGmCCPd/X9aIeXGvo2eUQncDct6eWNDqqV/SK65Hm9wKh6/W3cim3In1l+O6B
T2AWeP7x86RLCgj6Rgi5x2HmnnypB03eplKKIB6L4hbRADQbmlSLgN/pV1a/MENhisFw2iH4m0jp
na9eN8goJE1ikr4u4wHWNfCLTh3fzUPXHmlfqg9qlX9ABmn5G6fLA2bJFoRI88ILK51oq1lxycKp
RftFdZM7Z1amkDKl/ztLuRRKoPeAfezlPfGpT9JYsNO7uJaBq44VtHd9iVxRXRu2/bwm96GMfiU7
j54ak13j/H2mbgmhYqZx2Rh59wiLdwD/3q2Rp2h/pW4tHmbY7Ldihn+NyjhJk7VAZfPm4yb9XnVD
pDaKevS6rgj02qByiZGALyWKXDQPQCCV013CbXFMbGQsmjSeAkURZvT6lrwUGlBRp7qFcEDNvTs8
i1TKNckRmmCePx9SWQHQrU1xKxwhAyQrRrICeU2E9VIGAgwWkyhyOVATezMftKWHou4mXp0YsruC
yOVXyOQFs9NkoexRSzVK8+NQ2cmxafryDoUY7cppuBChCE4bEBAUMHPa7az+FohTxmlx4bBTWmXq
gCBV7ZvWdT5nc5Vdsy7aDtZuo/y+1H4QbJlgu9WYdwxXoziBsDECZGlcf7QmiFSdtz7ZyKLfr5rV
Awkrppu68uJbaI3GlaTr8nuHU7LZZFHh7asrutnenKNdhHnlCM64B4bQWvMPLKzcg100/dEZ5iFQ
q4WOg41Q++x5+pUTeqnBQ0OS7caYGjjSfriEhGyqZIVmhimWoIHRO3BHtEbxJ723wpoUwEe9Yz2g
l2ZGE43dU2kYMmjxAggW6CFXPs6lbQDQZJs7QQTgtjrfBvCkVTkCRg9LZg6+qyvFKU89rixsV668
/Qupz0+a3jZaw6V3j2iup3JhQsOOQ1As9VG0ViO9m/5G5/33Vczdge4SZ6mRPjBDqcaEDdjkdw5i
IP4slKufcotw+4299WI2aiD7aY+1cNzY6dyJtGmpl/6LTQsIATK18DsA8KduLIhYmlaf1MSoj66B
mp+n0F/OBrCViEWlR3dAXOr1eHYJibK1TiC5Mdp2N+Lj+bmeZSfm7bKxmREBjQK3lxotHQNdioNu
V/JrFi8on6/1+oBkVnNCoCY95lOvX4msW4rz4uXYEFGYHNIt2mO0klx6mhSqiXS/3YUym/qw8BIT
QUKvfkLE7doc+/J6LEingLHmHoNmLQBzoGBzrvIWZY1K5A/G0NpBytXO9VFcs1K5eJAhuUDQ/NUF
3O201rBiC38TIqj6ZBrl5Fv1/GeiTNYRtx6XwUaFLKiwChcafy4eICB7h2zuio+pnNIrbtsXHx7e
D7ifbd6x/+otCrLliqByyKg1C7wYheiuFCIUndMcrNRB7Ob1fXYpbtAKRKZkY22Rdp5vM2UZm7Zr
RiNUjSS5rUpMAOGQysBBxfPKUj8T2P1OQqWTcElQIErt1nJMZCAVTYIkpPcbqfCLmP12c5SWlvTH
GntxpMFQ0Ch6L2wW8sZyqNBeKGLlgFqJCGljJ5FeaM4tAlotorCiundNuI6IZC6HAnU4xGKs0h9N
vb6ZUmvxdfSHAmRZULGzqjSoZ8M9pGizvSlhTR5S1FgApTjX+msXElSToQZE620uSvVx/k5X063z
wVwNPNeqLEQ5yQv1NLWPgt5S2JY9zeUiXU5yWPsrVdml7UNODOvUZfQAeup8ZQhKnivN1AQ96nTH
oW26p8RWUB/W85gqQVWvbNdLT2oCUlUN5oFYFuzWM1p1tVKAxRB/0CnpUQOPpJLeg4LpkTabisdB
GlD3tUVekXy++KD/XvhngvBb1lOMtoM5liBIdM6Cl9Zs+3qDzJ4FaszHSsG+ef2YbA+y37rA7gEG
Ij/OiHZ3vaZWznBMBWkBCLj44Vq1e5svZJbuukzPDGiLh4rdFGTCSQ64MV0bM16qDfmalLy4GAJ8
3scFRSLiXZDBh2s+eL6KGODnmHT4tim9+ZTW6FP3nd7fVLMZHyaz128EvIkvsWlh6lJ5yUG10FvN
ps4JGk9FQ8rWk5uEm+xmzIr6yru6gFlHDV5DBBxEFr917/KYaznbfxE6XQg9v0EM9psxC2oXx+qO
YkOht447+fGSV+DQZv3goshIlVqq951uS39anPxhEq3xqCZ2h/aHo71//WtevFxJlXmTxH1+6BYV
f9s+mw2M5rBqWAslq/15Lc2oqfRv2WosB2TE1hDAh/tHiTfOAbGfybcdu3yjxqm8crleCr/MRqAC
O2Qe4HjOf0iVWnJJPJBrMyJEzzGVO3QS+no+Od7z6w99aQv/vtSW1v32zIgpav2MtU9oahTtPUhE
DB0K8+SucXJrD7Z9HEbz89qr6iFb6GFei/4XKrStYien2TzgiP/n62djrnpW2gDGKlCnmfSlioZJ
hWZtWs1pgLLyDr2g7l5v1//P3Hkl141lbXYq/wSQP7x5BS6uJS+NSIrSC4IyCeDAHXjz1NPo6fVI
ekGZXSVescSoju6IioqoqEwWCXfMPnt/e30l4Q5sx1gtk4N0lyyYysi6J6z/VujiA+PXPKLPhGFT
TebJHJPmihrQ/AJZEnW8sKOgMI3W18esu0r6RfvUzyY+COrQBaJy2N6trNpN3oBIR4/Lq4jK6BY6
grutgafjKQxxEF5UvQWG1Ie6Zo/B7z/EW5oBPp9LApcZC6jhYvTxGsxS65FGsmX1d0lCcy+Neg6a
4zgKwBEYV4PsnaNezPW1GBa5dRM5nnChAp5kmMtN5YghpL5UAWsFldLLfnmqR1u/iXtZ7gxblBqO
8vP3JbP10Bqc9yorbw1a+j0AgxKpuPaliJXM0KjphQs/J+LW5yJpdqiqM8BiTvPOBvPWoKG7xaYJ
e/UxusyDWGY6uP1AGW0GmrvVULugbumLs5TA8R10IJuZ/tx3XC3efD4WB418HC4hhv56pMImKOg9
oExjOXm/NQareBpH50VDHfZ/cWpDcrF+U9zffvFp0oCwRqrClZpm7A6qDRUPr5DbzDHeiwzeeqa1
xk0plCINGprXz0TzRU1fLmsyPCF50IuyCpdBi0LdGZV3xvebl7Kx2kEXQ3bkMme61CTP0M3xzcwK
tZ1d51unJRBKE7d+Jw3/xvAgdqXISs+DReBzEX8Us0XOMaIm0bRxd+hiI95ZGrhOxK/0WmdUVHH/
ea/W9cbzWfTSknRh8q9qhtev0jNbKITS0zc2MN1QxiuNUQXpZObee4nWH91lF3EHZ0zWTIbhqqO+
eMAWqgj4eMoag9eUu9lGQ5miGwnVRLWvldRowon+722+gArLe0UPRIKPW+KugAIXs3C6Ulqsxiry
sl6MhBFAyIZd29ou2G9eoRJ07xpUzcihjeq71Lv4tORRuaOSE+/SVn7+/cr3VmSAIIZiGUVQigaX
ailN6ulfUgu6jKp9SlODL6E+X+GCGh+HSBIo96L0HWjE2zqboTBPanZl5kWFOzQdQuoouk1TjMZ1
O5S2r3h29fT7W3zj4yIpJLm82raB7bnYkF1w1qNaMXj7KlGOSZKLwKTdf58lynt9FW/kUV5d6mJD
JJemrY28qNZnlM+mMzVHkajRO0vMG9s+NWDKziu+Yh22r0drPhap1ZHGQvhg0fTtZMOurXuJCMiB
4G/r0R2hrbj3SkMe0OAW78zQt94n+VjKlWTs2fMu3qfaz9SnZ8gHU7MCMatUHBez+wrGq939+18O
/1qADQYlMI6yrx9U6wyUJKuMJ6ni6kNlOOOu6RNy2YYx/hXL/L8jhr2Cgf1n0L94MxrlBBar//4Z
MfYK+fXQl1/eAn7983f/onxZ1h8I+JFy0WVgo21ZT/J/Ub74CXJgVn1zBYcQXTOo/6Z86fYfbD4k
kLiLFaRi8kt/U77WH0GNotiBvpNNHpnt/7nH279WQ97hv3Qi5e/8fFaDD7N21nDyphCAJuHybEho
spDCoJ7hqIA7ehPCT5U8CyP7UvSEKl6lTdu8fmeaXZbHf1yVUUd8a3iY613mEPkXqT2LxNposqt8
ZpwFBzDnlJhimmGm55k2Mr+0jZ0o8tuYVE7QFgU1gyZ5FKUH1F21lkAthbn98QX/rbF6nX5tqrb6
s3uNpfvxTv/JrPstA+8/cESTISPKIDPwrwf09Uv+Mr/816mHDPq//sf/bLP1n3bN/PLt5b/++7/2
L1+q4iV9a8T/42//NeChH/yxqo8Rc9HkTLqDafQ31s60/nA51SDyXEc7w+AfA940/kAZws69xgjr
oGZF+nvA8yPAU2v5wCVwQTti/jsD/mKJp4eNbmjyTQy/tTPjUt2JXUmT66XaPNrR6m6qnlY/ENna
m4oeRn55mxUSNvz8TmxOG83rmfbjwuS31uQwVRgUZa+XXCwD9brrjO5RItVtHHQnpvkI8zhU8hYk
GXRpalI1arLhuo7pbQOfm/tVixdMYViB6Vm7scw2rdkeVwd1PSk+CwzXEDzvS324F40a5gK+qioP
pANux+qLVli7eVUwxdZdkWcPIHsTt93aJAKJNcO2sB8wYqQDvBa+Zy0IVKqDXdqbbpl2hrA/OV2R
+FQAHtSONi+jBlMbjeJLYsqd2uZnmGX+bKYvBg0Uh6FxH+IiD+NGfmKHe6QUfTDqbpOn6bekjMDW
xnd2M90Pdp/hcSY9hEbuecydhxQ64/on2645wAASfquMh6xxb0ZviHAhi3Dm0G3AZivIipeVtdve
tjZTrxwFNa0OuQkOLdkVXImvs1w1kiPkbkV8S5JebLNsNHfOKJ+9KAqlsXye5s7y0RolW3VStvoy
hKzdj6pZ3U4mwaBjNAq8WfvcgxrD2iHbaFG2oZWDQ2Jtb5y8PUrqCqVZXGn4ttrgekxIejlGEz9N
vb/X6Z+paz80OD8Fs+twWXVatFG4ZAIQmb8eLnVbFz2ePw2Nd+1GnaxTYrVbzCzCOrXu5tVCxLDH
G5DpD4Mdn6hehWZTBhktOtiLbbpEfpCds63nKfKXtH3G1OAppwzVobhJFGuPzxdp8yhM6NixUnPv
FPrd0sldGnmHuTYKv6jyc2nXt1U0PRUwwJOEzy7sK8NqnrWIDpwx8nvYWnVZBgoOGFgOZeHCKK4q
vOsgGwST1t+DQeCbuQbVADelKj8EeW7tssTemEn+2XETgL7WFbKwIRiU4jNG8HSUWlCRnX7Tz/IT
ye7jMmRnKot7jC7uPLu4LXTnSuTTTWxMN5LeHy+ONvj3nurMfEzSas+W8zgAH9Y6TjRRceswTabE
PGe0EznmdD3EXxFKbOyiuI1Xnz0Mc3Kg+jUHPLQJWyMvDm7ZHxmgVxAC3wnxqPv9ug7QbojSllPd
2iZz8WGHDCZHOdrtY6N6D9L2HgQ2HW7ubue+eW5UGvpHbbpJJyuUnbjuRomTTXUf0fZqlrgFTzfk
UndNLa5SDlRqFW/X070u9WtJNn8s5a0dKQ+0MW1QHF2hlT70hr1R8yWjsXM6NXV9sCZrZzrDNSZS
h9kags7Bflx2H6F6IqGgzkD7E0bTG+HMJ8C1gbQrDIqaFUKPJl18iZL8ahxs01fxg0aX9dS4YiN7
gzuawiotQrvtN1nX0XlT7YyYxQqU86zq2wEYdN0V9Hasr17e0t64n63+WnpQf6XNHM5Ch1Wo6ujQ
ku11bAw3hdFTyxj8wplOerOEStJuhQbm39N3pUxAtmtFUDe6z5TYVJV3Tuon0x5uolHuq+wb7ofw
1kpfmZAZul8bnUfQlSMf4YgCZt9a1a1IOFl1lX0A/7HDyen29zP5xxH+ciaTTIDLClyQPMka9f+U
SxSOXdhWKttH3vU1PhHU4a1dPFv0mZX7up5vaGnbu1F8lzvRreSgoQi56xQw5BOvkcGBf8AnUxSh
Z9LdkuTVXi72FvD4tjHNfURTYEvxYLWYmqr+Y+uWB90wHoHYf11nic68hauwbewBD0fvYFfuufHe
oxFdlBh+rFYGgSqqClOHrHZxPDNzvXbsbOkeE4FkEdb2btT7zdzAe5+i9+SLl+HjX1dD1WYwiRDM
XyaCB6UxFDmylZpVh/VNtcWNcmPgE+PEp662HiNnPGGJd9VAX5/K2Ff7AoXVAGXeicrw95/3xyH3
58+LbH594DXHR6O6cZl1wHcjdgz8dx9Hequwjzgonu7n66Zal/bV4NogpokychMhmomQXe7Hzgok
aYWC+aRmPYU8+yw640x13Ge9PgLPv6qS+nkqy1tRxqeaFRWc9aHy+mt9qG7x9LxNreYjJcLTUFsB
zdyPhTLc2x2PWc79Rwxfz7D3n5rcuMJlaBuL+FuBR+MQWxt37q9VBP1Gln5v2bV1e7ppBRchBCrc
8gMUzAGOOeZis1O3gRvNT1RDJ7+O5Ke4MO5M/g++krPO68pDq9pXk5GcaEod39kA1xHz+rX+0EvQ
FKFiYUqF5PWsoU3MxAaG12orxr5hFzfy6K9P9/8h2v+XZ4L/wEifZeanEfwLqfr2pXwpXn4mVP/4
hb9Cd7rV/qC6T56a4HxtHnT/EbuzSf/BeZTKC2E6RT0gn/8I3r0/SCvCE1idjVei6Vrx+zt45+9x
8CXeZpJ4sEj/veD9Rx/MP0cF6UsOxGu0hXrMY52xLvIWJUfi1vQQCdV47G3Xs8QH3ZnH/bLY9UbH
6v6sFEN3GJZZN/D41r17T9r2NewpcWUoakbKDANm0alDSLemteu6uG79YuoU2tBTWBIJfyeGgxM4
DrvjTy/6jZjuh7794u7dFctCP65hrff/ekxruUIxOvKMEIcO97ZIovTkeZRpaESewZWW1qdKtCpm
HgIggwP84jgj48XYSbPw9zRTayfcpNxCJd4ugpcwmUTTbKjZsS2Rf4x2/7lNqnuLuuszAl0MtdLS
+xzlELE0AfRmo0/CC+ppnnY1PmJEjYjuAMZ0m8Jr7bArk+qMejLdV5XCLusowzbrXX2LGZE4NZhJ
7n//Qi5Ki+vnRAtG3oH/RYchKa/XL6SkxTx2+1ajuMV/LcLzHhGnz5sK16CtlNE2d5p84/QFxpDD
8KRMyGVnTX79/W28zoGsd7EmPuiOpkWa9qfLz2KBGK96qFwhhlHTQy7Tlt75vo5PkbcqglMje67V
RZ8Alw1ffn/p1zn59dLrnunQDYFiiLDwIhisEogY2Mx04TgYGoYumB+rY/6n4rhPJqkZ6OMwSX9/
yTXceD0I6Sta24pATVMpuqzO438b9V3tgIQdVTvQbfe5qJt7wob3LvTra105EshkOcMQ8F5ujKUE
lGItdof7TT7nRGELYWRldduy5uA2ObTusgHpRwHM+h0014Xm8cd7pe2CVhd257Vx76IUEDGoCDD7
jqb/rtoVspahS4vxxkUqF+Zq8yDLKPKnvN202vJURuI9qdBbDw/HivItvVSk2NYP/1PQBzMUn6Wh
6bDBiJ6RILxMtU1aDWBCPWKM22nbsrQffv9lX2+ZPx4a9D9rNpkepASXsylVRtpi+7QLJZ08hzSN
Qetmrnz8/VV+HT+EOizm2io6o61m/flPTwZwGT8gx2tCJ0uTzeyZJQtW1/plZqbB7y/1xmfkWmvX
EtU8b1WRv76WY49jVrdWs7IbTn3tPNaa9V1JShGkKihjXMnCGsvD/Srf17v24zuX/3V2umubt8V2
SO4JCf/ry9O0Qi2AA2/YGfq3BrdvdWo+kyj9bMT9XouKLU6GkY+eZgO15oOqeMAovFXvrUv+rbWr
USsEvZulQeZ8+v29vfEVXt3axQDvaN8BI8atISk56pileWb3hU+z//1l3liheQW0i62kIPLEa1ru
569tAwXBU29pYIdPH5yu3bmV8ZTju+e7fR+2itgmanLtjiiX9Cye/RHO3jsL1q/Dmltgb6CJa+1m
cQhJfr6FVHSdQPrCIHDrKnRMCl+jNOp3nvT1CWadPOtVCCsIN1EUqxd7s1oJYlh6bMNMOI/x7Dxg
PvFUsts2Uxv+/qW+NayYQOhUWR5/Pb4Iap8qOfcmNBbZ7JfYeU5x4/V1QHG7wSI/lbr6e53Ubz0e
yBEWB4BaZFgvvqPXaJo9ibYJTdk/xJ6HuXDSfOlM5zgkxrffP99b05YOerCSDpU05E0X0xZv90WP
5qYJ81nkMBLqCaUGqbJ4plkf5N64k106+GPnPmMXGqh0eb7zNd8ctxxGeVpzRWFc6q77MUIE2aE5
bmzz2iO6OKX1ILYdPgbT3H+f+SxXmibw20urHXHrfTo07wEb37wJToSs/zRZsAld7O4of6taT8oG
hnb1TO/K/azp15D4H6Qmnwjtbtm7Fr+2/jQBkRhTRdj+j/T9G/HmhRDurzFNHZxFiuCGctLFdxgK
UdDNETfhgHFiKAblCkZQtcsiiOydVW5JJodDlmbkhD28+LwuUqjDWMlG0ZWQXLXJaVILMO3FdrlW
sj2aRiC/Valufn+jvw5OZOSrRICAHhXopYZEdfFYXSgxs3GREu8N9IKeu3PcGUnzoLwnKfp16WQr
oQJBRY5mNWQwr9eTdtRt7HBzLfSsdvgGd+mDZVTGn4PyXnj7I6X/OtRiknMxUA60gHJMfn0lISIt
mzJTpdNEPyi5fF7whMZlqr2dYkJaTAxzP25mLGWL8jiBVtqgbxj3El/1Xs2ogDlG5Ytkcje4q37u
bIiC3WjGviyxTKOJWPW1JLlrBr4PZX8QSzrcMtnNsNegkTjq9JWG0ncSmJffClk7Sh+ehanNqLpc
jemZTMCv1EvYc4AKLatw7yYqyb67mNEmHcv31uXL1f+v6yH/4uTJQVJdf/5TuJEUnRhU7CrChoPB
qRKqdYfNtP3OCLxckter0EEBgo9C6Bqzvr5KbuLuCVNiCfVoyWlPTr4sE8a9prxqC3XtmXmPdL/+
wZ+HBhdExQTYjaAGHvtl8+kkxwRmaDaHeuzEuG9mepj09YveaF+1PKPmM6SpL0j5vvOgF6oStDjr
RCNHtwaJ1KHWwvLP79PCWFR0LonavC4bX7IL6ZXxEHUOVoojUDF9kKGwxKO7/JnY7gcY6TfY0F9F
REBLVTwjjRf+4CXVO5v85aTktjgosEahgoJkeekeRJYOR1PmQujVrbvB5dE8YNLn0cs5y3eO4T/E
kxfvfpVvrwcgxJX0ab9+BRkypy5X0ok1MM6DZgHnGBtyg3Jq8WNOCSFepvgyLdqLNUaoHec24NCp
BGYFeW3JsS8c0y+/XwHfGA4UTKnns10QZ10CJ/sai9oxyqZQtHa3bYlFAqNuJQDV5UU35mfRx2kQ
p3my/f11f9mq144Zqq38hyV4PTS8fhfkbFjPJ0GDcJv9mVNIA9fmFBl+hFOZhrorlqsRhtcJ+10S
DyJrHL8u6u7b72/DXmfx609CoIDsBYUntOhfPkmf18YQ98oQmvlofEOY/gmD+ptR1ftd5HTfs7G3
H/CWRJTTal583wg57/N8wU3VS+4UtzlQ+EKihTX0fmowojadGIfHUqmaU21OzdZUlurOUZrkRi6K
hRfmoh28chnDSs3LT1ZRW/vKWNTPnVz0XWRW3g41TM+Bv6y3tQNrpsWevJhlscnboThXeEfXdWkE
+lwXgT2W+mEyxZeS/NoRJbXx0nbadN8VFTeJtsLD+xBLIR3hqTHdz/lS+u6YDXvdbq0zpgyCYm9e
3RRtt+wSr3DAO9LzTzCK83Y8jtN1ntXmuXMF6QhbbVb+kZY9Yl0qrJ10OuPd7ur1q7/+HCvaB9uE
NVNApf5ikVDgLgur98YwLo0HKzYfealfKkd+7lssV1MQhtbS7mtsS+JZeScb8+sGs7aQo5PhupTo
L2WKSy1cM8ubIRypBH5z8zp61LG+3ReL+mQ13vROMH6hGlwXRK7nroIfoJA6i//rGVCkS+kmdj6E
0omjpx7ZnY/Dl7VZ5aZf00HHqSWnjy7Qc2W6t8do/JgrhnhI8sY5xU5l/zkgOwZ4j+V3V7SSUlOe
4iPW1BVd79G6mmUg4O7V2dMDr6yxM3X4Q6rVqjtp4Bxqtn26+/10+nU1Wfsf0K4iS6Pp/JIAl8PL
9ZpxZDY1cbmaPaW3jZe6N66cGDvYoR7cYYrDTl9tz39/aQKB9eh5MXhIerB7cQerSOnihSZa1MVR
RBoiSkSZbjNRZj6q3uKgV26X+NTP5acKd2MsbePJOTQypeBrF0pxE1lF+W1y0/RjXNodZ0lQw2Vr
TbdLRCu5v6BPOglZzc+unRgHXQ5/5tTIzwJZw4lWp/y8aq1nShWlZfpD4nr7ri+mYaukM/X92vqE
j/FZdXJtr+uVeZJu1axg1cfFK16MsoyZd10F2afVPzZO4XyeK4/+i6rK4VAY0yGPGgeYvF7f0g3h
BEQs3v0wm/I8mnrrBlHdF0Uo0dNTAsqbfeIK/QFCblVtBsUIF/bbfWn18lPSqRqFxpW8P/UoK0q5
yj3YZp6Tohofydt4IS50ehPiLZoGshaxCLyK/AISBpUXURRNdZW2OV6heDjnmNgN1SkSIxwBpx2W
FyXrlRfibO2hHQ3rxZrqHo6Il7Fra60O3abT5KcJcM9mqcfpLoPJsnWNaDmonZLe5JE731EtAxAj
lchXWh1SRScw0k1A7b0keq8B/DEG1Yt916I5TZZdZWzauqzPTUw2ee0ui4JkFtO1JZVqYyVqXG+F
TPI0iBRFt3dz1PEu7LF9KCAhCn9EtvJpGXK5RfZQpb5mAELVUk1etz0ChqxJy8+uUScnK0m6bV7F
zsaLbd13cSb2aW/qRNhUGX2lkozyJ2IZC2NZui/9xMHJPl8SjE8AHuJqXdXHGSriXk/r7JsaD/3t
PFOimzO8lTEmT845VbnjbOrpDreMkRrCIgJXFUbQqgVDDUvpMJHadYIUvfcVSK6bbkBZ6xutqxy1
PLG+T92MW3BsqxhcL5x449DtSHPhSzu7ZmDTkrrrhqg2Dvg9QEuv7IFaBeCUjNjdAKKGItmt96o3
YQ+PkjagUz/dZXZkHNyiTnc4m/VndbbTYyJid5837XKvKjoOyengDbhQ03J8XJw5vnNsghbIzN5V
ZkDPW0T6ARGtdlVbdD50slGfGs8oT+AUrbAa52jbNqsMSU1RPwBWpJGytL2nTHjDdmpc53Pa2/V+
ARlQB+BckgCD7eIjvvYL22s5X0cYrQe6rkBsVqnOH0crqjGwdkJtdvvNMtkKk0xL74U+yaNZOd7T
PAxeSEfJdA+RwMDNtnLr62bOo2015IEcZoc30mnnrozrYCEfdh3ZaDmQixyxKnfOVdW4GDjTXIHF
ULpr06LHMFRWru0jWVaO3TzWZ8sW4KPm6FPv0E1puxKXRM4Uu67RnYPXZd5RdVNlDwEUp19LQZGU
dU44xZH3DBppup8Sffkqcz7mENMxL1k07zPyy9e9KrtNmWfueS5y+9pxouGaNkXni84u8NUraaWP
o0I8SyvTdz++6dhmdpjTvHSO0qniHNfN1UmTXjLtHbzMNy244Hwzp0N3HZkj1So6WLQHjQrB/Vxi
qom4zAvSVK1PLnS4G4UGKM9op9u+0Kf7ajLSExKNajuQ2N/qTjSHio5IKR89O5joGTnVnIaPWSFe
Rnvyer+LhBKoSmfsc9u6s4uWzUg2XqintrhNOaLelnEWtTTFJeoAGVhZbrpqMa7HzgHcXWoVwaLI
LLxd6I9KC9/qjWs7tQaMw/LxEU9N9FHL8iEdhXZ2BOOXSzTkTWlMtwXYFho5GsMIfuyCXVdS7kIg
EnEgSfVqDCP22k+5w+/iXoaqrG/EqQVw+G2kLh509VidDEemu8IdMUcuCy31YS5BxRx5Ec+VanKP
+LGXZ6vq900XDcc6b6FaufHNQOPntpRWfUQIJM9phrJfEWW/oXhe3/euu3xemjb9aM/mfFd6yYdy
rJTv9uKYrD0pYjzZa2djVosgF0MZCMyWbp2oTbSDEmv9fC3LVPg9hqgaNs5COjdSiEbbL0Pp3pNM
kcelyPStPWPNxCnddB4HZ5jScFI9CIDwWoZpX5ZNfJfm5uRtnQ7FK294tDgiaqW2IUsrpg22NfAT
6tkedr0dO9skm2KqgZR3pwA2/nKQCyD3SJblnczsoQ5cCG5BI5rHfFLHgF4Q+6bCKuG70JTpY554
Cpduh3E7aFP0Ee55Qm+EUiXbsR2qZ7ECbgJ7UGzg45M1b1uvyRIfB23v1Dnqt6XHrqMfum2XWYtv
DHWdBVlkXbdiEh/pQsPcO3Jwsc9ptwnYZcZbkuPDZydTspdMLVLUiVO8LUrkFIE3gYVANKS3Kau4
snxSzKGsNybYSxnw54u9FS+sN2p+GD0jv6M+Wv25QLsNEBLQzsX7QjYwGfOtVAayIvGI5w+Nc4Wv
C2kctUTUWxyC+tNgU5MBtrIUKKAmjicvI8Z258Eypsco8uSyRYGXnKPKNL6ravpFAkG8iTur+abI
nDixzwfrcRpZU6jOztOt1CaimgykyOOy6BQuK0tdu6+ygyfwNUF7OD1wDnL8Vmb5iS01/9QvqhcM
Q4MctGwLFrMiaKr4g5oNUEa1NjAmRQu8Nj7ljbizraH0vaH2rpSJyTrEqnEg64i8Ds0X1TWtUyhz
4/QLj28q72c113eqBoMgoQL5eRJLkT457fJpTs1EpYMvQhvTN2twAeORFpaK2Zkk3nGe9GNM2E+L
LJZYzOZ22DWLdZuPClpOx4Kj4Cd6zS5ntAZLsGk0bO1OSR2Bd+JOt+MYJZKOE6Igr4+T3ZBI61AN
bbb4U1rUe21Kjy73eE240t6ykOa+0zlPhbXGMU3unWi/z31VDHejFqdbtm5xmrrlhJAn3nQYPjwI
ommrgDANUDsNFPCZ2yHJ9/3YFSygdHFzzGv9Xnc+llERjgm1qR6SGhuy/mfEmNpbVonVvVpYoSud
sFB6eyuTIvXdqHR9rxqfbdEr+7yduOVRckErS554Qwjj66T0s1J1tpnrxOfaq4muXe+QWcMUuoXe
3nSmax/6NWnU1Mn00baL9NjmMStQg5xGVQHwVQ5TpSoqDEIRdWm00Wz6dir9eKrwjZvc7KAaxq7u
xRAY7ViFkg4giTO1GUNrGuo8yOLlnMnSDTxVZmE7G7edParMfM28cyONNnoLk7/DNKf9tkuT8iYb
5XyrL7Ittk0jkzPY5epkUTC8a1DA7RYaus/LLG7Y22hP580Qwc7EG0VDODraXhumKNkCj4Xuzpp6
aql5YV2JNq3vRwPqNqzOr9FQzqc8J4G1sXvbRRvED9Smw3uGbsQcyhUo7kQxsY5IWzdsp6zZcwbq
fWeop2MyInrU47h/5O+cBmbXcaDatmbtte4lLl5mJ7W2apeNm4pRe+yzmYjMiBIA8rlJnByJK723
bFYsyTeMozpMo+I8WaV2Vmj08wUxhgJbcx+1Edyj1iv9iO4mfn38CvqmDCcrmc9JhOewRTB4UMfM
eATfUl/lZTzfD6mG9UmXqbdxj3h80FUOOVWfKfZGU0dQbhRMJ5ZPbb5yFr3Y1Y05P9qj7HzhVeLe
FDayjrow28AZ9ArNd1Va10ZcZphTF1DhfNxjOOVwcPPB1dUnaiRpg1nebDh+k5pMnn7RxBxo6CS3
8DqTMDaAiwUjllEboRjLd1vYctwUtpfxd+IICbNSd/btHCUGQ8dtqs8CCuSHQcnkoRPTVG3jaHQh
/5nGcNdKzrmBUJfxXHfReB4qfdrWuPxkfjxHLFNVsxQPfS6UqxzEAdv9YhMAVBr+mB45TPQ1G0gO
ALixPb5SC3O6b6WwXqah+FMRtWVuyWQZfHRsCvRUxXedLIhsUaXMMt+NQBOuSEUpx3gxxBbrF3Gf
oqv2tVrzPiWFXX4sBqXzqQmnu2rd87WkJHzJU17q0swsvJ1TuZtBJxI02QUPSivjG9UuO0LsJcUp
Wy/J5FoynHKlPk+FF5SD5flzp04+iRh3JxQ3DQZqQXOHZJiGYrnVgNdEQdtlUTimBvapSdyFNt4R
X2eG10aNHQuKoeJsLaJGavvdLHrOn7NyaxVxu+OMIK9+iGk6s9HCbClmhIhRpb5UExYpduNqx0gg
XIznxA0keW501p27bfH18kWKUqnO11Zni6DOmJKNKqLxRc3iZpvrfJxqtI+1N58p7WlPi1S+OaWI
n4bRSL+A4Ve3Sx8XX3ulQN6hZlUWmF15P+Z9fET2mlxBcWVthz+CC9ZsoPQf9RgBsad98Mw4nQK5
WP6srLfU2iR6hvzK7RoNUpOB0LxHnR80ylCjcNR3o0FM13VS2dcyq8NSd/qjSvZ6N1lArbTFyDH/
7eRGK4G/x65ksjZUnOgoH0/0dk/+JBvOL0rrXZOgh5SWLA06EZKue6vzJuS5SupQD6mijv21jrsH
TBztxLcrbRz9rEjqMBvzXUNK5NpTydA2hnWkGb3bIZMlvI0REXMUrszDOPUNhjJYwwG+GD6aejYe
pFRqPYjanPFbNsBWGrc8KYXHftfg25U8LJaZHBVVq1QfIbk8R7lL+Uayn/qD2xDdgY0tc/EQYyt2
iDQ13pSkJMhAzB/iNrWP2Hw1uJ968bzmkPtDhE/GtjSKFKhAicZKZUny8qpofVVdAKIRUu/IDFSB
R+weCjFmUJ1cJ5IzCXv2KNFqzlWTded+4rjIthMMnjF8janUB0TQnzy9nc5zbpOMQrB3G5tRiahc
N/3Kzm2M26Mrz0FwZnftuF0i4YWGUh2WpWHLNpXnqRGH1k6+l1oBEstcD3EjNkSdWOxwWuzWJ1rw
dk0nD2bfJ8EY1cvDUPLLRiKQY0/4eALTDYVK8YqzSgATathUY1yTBplp2yLvEK4U6W2lLlvy+zE1
x3VHECmQgQlPBFeQYNTNygoiF/FwHs0PcwOUU3WyLMTP0bnWjMwK0FRfGWWWhlnKUMBkCGrGrFI6
SafrUnQxK2B+H2VuBwy98BhiHfEuOBlbfeQjvHSxeOJFPc1Wth/NZjdP9mnsi/q6Zkc2QzoIZA2Q
2m0jFHOGR4iyzJ7l96C2AtdUpv9N3Xn0WI6k6/m/aM8Bg54LbcjjTXpbGyKrKpuewQh6/no9Z+5g
gO4R+kILARLQq67KSkdGfN9rH+yq6E7CYgha1yLyOSmnSDmuEUS5XS0PwarnRydXMwL+sTGeHLdU
CGsL6y5go//OQ8+NTdG8r3CUMnLKborxZSOap5Zpuzh9Gid5MuyLOXR+8T6FUXE79hceljOmAvqX
W8CiOGW3bJqwR7fnPSTIjiMtRvt9FPZLsFoOMZh1e+ci6otQeb3ntZVviH8o0XuJ9dxohbqc3+Yh
l5aI85AcNi8cOyYhe4orkbLP53b4w+rW16pLWSXZ2rlFaZVol+I34EQZqzB/tWZjQIyJu4Muy99D
Uuw47XjkHJZr4E3rwbVGa0sVq3nNfCd4tIMhuMszIfH/DcUBbVx9lxriWLIl391Q7yxqpqHifqjy
t4RWaK7v0r3rs966Vm1a3ZkKf2yviGqZ7I+AcubYJil2myC+v3qzrnm5Ju/guYXz4Yt5Poihi0eI
8ruR0QBhYT//DCejfZLFDGtATS6Z52I9ATPDH3g2aJk7++3OG1R3oJOhvjNUkVz7rAp/+lILinRy
omFwNRmgabREDzpOSVTipsBqnr/2gDweMM6cWL/c1eeCqoTXprcF2b4bTYeBOE1TIrSG7Iu0WXFW
vBOPPr+Dczqp5tyY9hJsgtXvvvEDZ3y6rICWWPr+0BRLeu/77XTncif/novCeG6JrfsjaevlMldp
+9nVdvnU9+YoIt8E0fIVhP0yuWLfJ/4A4U9CBDFR45bYTB4eiSjc1irgVbT0R2p1y4tock3oRzm+
doSfP/Lb7c24H/LskCQMPmlhFhdfp9UWqr49N7JIqi37DkmWYvHOiZ+n7Oe9Ew/uPGncAHLdWHzq
K8UEtwJaTaejmitwxwLpVudgfdFegSxw7O/C0qObdVyyhyEx6udaj/qgSaueNkGZQpeqwiJONWI/
mp9y0czJToUCoL0U2v1K1xygAkVluB1p52AZYWQozhZOu8gK/OpnqLmnVvxg1KJgXnxRXubGuJ3a
eKVW6a1Z7PTdYLTxyYbaBqWSVgQ4Z2wCpWSLNp9rol4NsokJCX7LOxLuen9Onznjn0D0YtNhJYby
ZzR5LkEfGdTcnfLUfsY2g+A4OKbkkkRBoCOf5rpYCB6TIax+9DXgA00WPiSE8YddoiozM5In2tqO
1pXaZGDtA+mV4Dh502yMIAX0DXjnVNm/5YE68uoOv/QAWEOCaLeRmUeiI1LgVioQwcQAGMjovin5
1iN/cbFGCEPuMz8k2WKu8OmNZU8TMmSFyyX7bSZc0b1bWztndd3vZRZkwg+zvRkY9LwxYzDBnnfO
6VO83ASgR/B6KltSy93odZRd5Iw1PqKwqeKMjzvZCokFPzqQPiDY7nkwPTMCvhqvbcpBYZmJeCmH
AT8TZqUt1o0mY8pNWYy6oEqYzkwjQrRKp7A9B4+EGjIq3hbuJWum1zRrxMW26b92uqKPTCJ8D0FR
0fQzTsE577wTwYxYK2xrtwQ9mJVC274nand4Fo6o96NDMi5gdWVECKCLvT1W4cGZhnlr2X37WWjp
fzVFXn5o0Xdv4GpeGU35khabwsrkuR7n7ncCS3BuINWOswFMvDDxXNTqtQ9hWhb7ZkkfFnLONnaz
ZG9/T7j8M0j0z3TLTULGt4CPH27/ryKjCTKqzExLbYVTOLHRKe47Eb42JZh01d43iWifXb6qVziX
b64nhharNn2kenblfnm3cXpKA2/vK1b9yqxexVTIUydXgpvzJgNfc8P/5mv+3zDwLuc8QhKbMlmI
378IoxwQpmSyS9SbsnBel5weswwfCUtAW8aVg1Cru5041iB/ZzYvUgdpcC5oQLu2QdNFq4Xok+FI
/zfKgP/kzVwfJbbAxMM6iGHrz1SgbTbU6vmp2lpA3h1KE/iox4QFM2oUOXFOUiaR6ozqv5G5/tO1
8JdfIQIXPBI3FpL6rL/Qrb678kT3udquUlSnUCbYgL15LDZJ5r+0hf2FMv51QU8cB7oYb0Xm3CUQ
BlGvguahWtsK1aL7BfRAtBpX2h3xnPLoK3JdVgO2rV4tiXzWvJFUWkAmzGLeQHb8oRHfRiDaPpNa
yzFgptavRKu7pBnwYLZi22RTuK9XZHsu9PwlXJv6l7HgGvCr0jp5YV1yL6yStdvzXoBjsqM5ruOn
LsW60UlNZUNBqwh6oopppv4kZnomy70Q3q+Vdyfi1ZNnbEzL99+/FP+hvKPr+ibrJz8BZ8F/Kncx
HqIYnZCLtoa7bCa97Gn3CO9A4ss95ZSgQcrzs5chMHKOm/J3LjwztgsXv9rffyX/IWxAWGFZIZ5n
UiNREf/lVzvyJ20+mHLbL7b36CVpAFdhTw///Cz/F5xM+29591V/d38bbvAia/7761/5f9HrdBP2
/1sS+R9ep8PQpF96+ZPZ6fYR/2V2sqx/UKZFeAG1BGh/aWr8d06B9w/8+/x/5AccTpys/7Y6OcE/
eLTIMSbLl2oScvH+bXVy3H8Qay34ZRNwja4X79Rfgjj+LpgDnfufVRiApbfIMxTJRB7wmZBx/vk4
wkjdDU0YskEFxo9k3gtVPWfYdYAyKvdgW1UTL31Non03b0wrAbfOTIzcK+GfFLbsfCncmMrjYFOU
9WtiLd7On1ZnO/hFHd28AhHjrr0DFp62A/nU15atAn7b+7KDvHigurk9eWub4I0lt5piok+GyN+j
v6+H5Et3VkXvTjCcU5msD7hq1Ak2FiJTN9nZyg1ji48GTiYN5vCEWjhF88gxYveutV+L5Ni3M5Jx
4T64yOaLpbkJA9ZLPs0XbMp4la3e2GeeQRHYIIzdaBj2FQbRZv9TGmKiWeWG7dDfVVVS7zOzK59m
LzVngImCKIJMqq3Zd+VW1WbwNo9BcrDZBki47nJQMe3lpBZ5vJgvLSM8VJg0XtrAzkHgtWpiuijH
97JjdavypJ+inJriQzBoumiBfCtylQcTgsUPDfAwMEZ+nG0PheBmNrrI3qVmcl6TJqqdKTnnRkax
mZcIZhqzx9iVeulmWfKp3qSd68wRhgb5AZ63b3xpbDO5tD9WyJydIZa0I5zOMWDURr98dtLRgZCX
69BtB5Dm02IWabg1+EaLaE1y48Iq1UXJWNVL7K95vsX9EkQO9RpmxMCeUJok1iqPWsDaeBl8631c
ZqbxbKmPqlTLYW6rX4B037Jar33Owl8xZ/1RVSy+LDvsRbK4pfquK7Tlo0gPhQBvn0u3iKWqxjgr
eyDVgRaGyM+G5WMRWXeeyaH/MgbzLNB5rO3cI2Tr7P2qnKgOFud5gYshONr9RW7z3jCMz9lfj4xZ
P+EX70u97pvZPNSifqK7km+gImcAf6r3MJAU+d1l3GBarvqk2fLJuuCenm+IXkCBG6tCu/XUeLaK
oNoPAkjHqXum+ZTxX2+X5BDm/nBJW7veB8JQm8bVP5EOQ3Lb5tccGtwTaK7SNcKSTPnXaDZHhwPg
zlubeY6qwVreFgunWGSbpbELraa6VOyfW7NUj52iYRaAM3hZVFc/siR6N8AxiMQ4GYfeKce7EJVJ
RJwZ6Jrjk7jrZcu5ROobUdYR+hpR2STTbQFYSrZHNb9qBcNXQFRfhrbyt1qZydGDWDhaIFIfoyHh
ZsdbKnAxUCBk9i1pOfoT7KAH/eg8trKCzWJAMEG9FwM72wPVaTDUU82wqCl0Cws72NSODzLlytdx
ZRYwm5TOMQu0s6yQS8re0tFsu/nFV+OvBQFOHy2aryspliweFpOjojNHoqAd5ibBe93n2onCyszi
XApzY3H/XpO8S59q15gubmeYlFq5zaXMQu+TRL5nA51J3MniGdriZCB5AaUfm9PEqfY0s/VufNE2
x8kO7mUT7okeI0WiX6KktFjMruTos9rOvncOhkkRcpDy+j5LXYOkOR6tcbTJEL3/h7sWVgRmQ7Ua
SP6OQkx5nyjzMpiTt0ctPB/t1fefcluI6HZCn1qOfR4/J926Ze1fVU8pbw6IU6YGmu5yO5FsX4zB
wZPWlZ10z2y2r3JYR8MbSZSwr0nPq9ZNv26yqRjb0W6ZChUh0V+TeE3GDSr4i9s+wo8MUYhVYx0I
z0jz2qdYsvTI3mRRX8S3CiYj4ts5jYuGj2mmFIyyal81KonI7Lynuq3zR9SN7q4SZXVqkwAi07Pl
b3dO/ahqywl0Oi8OJr3xL66pt3kzb/LSyyGF7dgY6rfFgRzTAAil656ake2+EZ+LMDklAv+MeNaJ
TQk3YTldeJxRike26+UvWT2zrTWN2R+VW5/moCEevAi21kTNg1k2SR/7gbNgZvdfIfH551FebNls
+B2UxRzLocv4+TdXIvLxTJVVcnBwEMb28rsTuEbMoa33vG/zIbfX93EciJQw3HQzLWp4d8Ma3bsc
3QiQZ+L5DceHQtdfDK7pbpE9suaxz7f96sZ6nGCbklveS1VHS9jWRMNbd8siDr2dGg8Cze9DovIy
bkVzX6/BMxmB51JIvjBUGX6XPxjY4SeayQjpIM7Hs1T+4aaUqzh5zTfJwRP7oAqWX6f4enh47K4f
7z2j6yNItY2zym3JD/uOkCJ7v0z2eg0LMb+NqepvutZjMBXl3s2wJdYDuUSZ1Q4nO8NIgOa/HC5L
AN1BnVYBOB+0AmiIzIFMdZS7cvumhQQsQAJV1O3H2C1WBPb+jPYiODWLv9LYzpWZ6jk5Tjrv9nKo
E45vPW2o73lsOlgSSilOt/z+WnbVYWw7EynN6rwgxRktbMTDOnobstf7beYUJhrawLl0xecaECq+
mInvwwr1T3ZPzkyy8Gzp3njPOqRSPITi4LN/P8Dd5ZwMgMhcD86BUsklljggdgSg5BmaJ+ntcf8B
qhgaTNc1WLc9e4yYyurNSmYIaqzmftD+q13kxLj2W+VQWFvT6UHu/X2Y1r/R9xAFX3FlZMmvip9F
NAT9JwgZf7eYsR1xx+xghpIPZYwTgbrceUlhurFHFcZ+RZVz6U3IO5BV9SOTmjiietXJ1mcGA97m
uNmsQY4ulWqPbMJ/HUqepjkddpzo75Pqd0sv9pDR57UtLnP5kdbclcVH2Fd3nlvdq6XbOjPuo6Lg
ZcvsJw8opLPfZ7k8N4X7mJY/w9qJ7LDaYdj6UWtjI8prmIDg2sdSDh/WwL06dpuxl/fOYB9UPW7a
krToTFGUaBKwRkFh/zQls3lCyrVJxYzpxNdHr0jfHdMYNzlkl6IG7sCaJ6NA2w/I1bil5NYYbXPb
jyOsb7u3pxAOrTo5+cei3N1ghno/1c1XOZPzDJqIFuLZCKeP1sxOrjPcdb1zr6V66Hlg1on9vdeh
3HT22m07P0fWOEnAMdM9GkyscSPgIpIxIZBciPSuytLD2lqELuL8MYOxjakC/BEgiIQ0Dn5QGm9t
u47HJei5GUaJ3xCFdjtHpelDbSvAdCDOZJsQTAXO6FmHqSSkszE/V9U2ceiKNU7m5EGByx4cDz3N
YCS4sGbneYAoilHrDluaFtVTq/m3PNWmv3JD/yCMothaVsVlrUv3TC95sw8HxG5+s1AGq5NdrrNr
vRjfWehf9c06AKW8sZX+vWThdbFUFELhhX22K8nAIWTJ2dq5RuJx+7J8pT+Y1fg3zPifxEPAsGTM
2fJRCUSzZTHWHzxoNBsZ7Tt1MXdD4P1qBvO5ZoO5M8zqm8GsPUnXtT6gvB5rs+erQt47ZdBkxrNT
i8dg7HiUrDG5F930pDLxNBBfypq+7ySqWb+2dyC2JKfyiQ6mmcoviCsypKt0PubF9yCdmCTjHTh0
c10rBh4Nm0Rk4PIDSLu+BmNpRbptw3vSxkrelVo98U49BHX1exLFVjrCgOKuzeO4gJHSXAEDDLxK
awl+rYuddFM0OI6LpTc9SxqS1qhy/Oeeblkzcgk4fQ3y1v/JRh3E1MiUl0QV2SZNueDV4mNoVPTH
Z2PDYU7DEPjGDKnpE6LGKIVspszzWHrePX2LyzYpU6aLNDtCct8Y2tK6Y0katr0sP4ckeQKkITRe
Zxefm75vAZSzlgHcyyp1rgUcAjeyjp2Sr1FIO4vlNDhftsTHWE+eEfmJZRxlYHD0osLlOExH/mcx
qXPKymBYDvc+MXX12QorYFRZFlvhY5C0tDucaMjRz3O2dveoW70IfVj9YlDUt/F8Cq2iFDUezrA0
PHJbqrOpSazPiZCMxIJAGAFpPmzDMvwRtNQ296kl444zfb9ODoLeuuhizskRlSiy5DKUw6mtEGYo
x/oS7RT+huISY1SmxVNTKXNbqKKgoAlqezKzzywo7Z3hpeKIGqw5kZqwClJSB33UOhWvs/BWFACN
5CEN9S8rGdWu7JZz06a6wh8OKqkH7uExNDz0IL1/skGBNjKoYe4oB4j8elziga/qDRDelfGkXP9+
zjiSrEn4h9LvnMNAE0Y0Eg9jHHDSJFjpl/cJgHqT+i0SCk9Uw30Bq3hIy/kzWynp2KgwABdu1KKu
FKYk97rEbaUrf9kvnJRbaOv1Wg5duBFrq/ZLt9o/QhjP3eD10wnBRcdZ43ASV8oy41CnxGqXMrZG
jzazFf52aDp16sLQOIUjC/GNLfNFab5PI6Sa2w3T23rD6Wd66ONphX/mdK/3Imjqg582QyyzvHoy
Z3dcoyUlkRAheQdV3sxbjdjmWi1E0M1DIe5VaC2350j/Mdr9BPVWWldt93uIkKc5fK8a+Kior9/A
8+SXyOqE4HOFoMJOrINlVAhsG4UwtXP2E0H6CDWWhLrolLQmvIL2pVjcJPY64TzkufuJJdR9laPQ
8bw2VdTznr0vVstOQwv7hUL7eY/ICzLdM9xrmamXQrtjpNFxHCmjqnlaUWLXPF+JnkmCgiv1KhpZ
rA7N0qLN4Gzd3si5RGEs2vJxsM15Z6qSvnEnf7DT7o9m7hnt7Lq5SB+pGIv5/KBGEW77ofkY3S4B
uU+zSwt1sWmsaeU4SqezT3L3pZgSUt/r0kUeLtfi1ZTLeocZ2eSeZdbvSI/ac4OsWTjHwWg5d5PQ
yUdA3+wBA7a3zUdi7kPJlWNOvn+4dVsSCJMJIlbCyHOD/mQIvpdk9PrTiNT4SJGf94jYacEUM9Z7
uTDt0pewuh8WAo1HKQqLcmLh/rQD3d/N5pAPDIH2dK840zmJMue3QXedZ9fjES+a2qokqR9r71em
DmnePqhe/EqncFOro6WeMtnHgXew++bnwp1+qld4+FC29SH0O7VDO4Q035oQ6oTKNR4rC38mrNn4
ZjtctYZKm188kTMYgjYOdTCmF2PIN45RrE9Fbacf/ODR29k+fEHizPFCLsk+KMPqBWcJBytuJjiU
9cXqcUAZFQGBWS3Cj2bq2VsmS33OY06yXGIXP7QzBIxSCUpGZ9Szps0UU9QyEOcvsWmNg6p+y7Dg
QejJF0I1PwkqDPSwDCZJb9IncjKw1+yzJpAycry0P/eZnVpbL0COse91R4GuMzsGKm1x2+tg7T8c
J4WXrt1q+ExnnLVRRpHxU+M18qHkewT/ZWwEz17Ky2I7k791GyXuW0a/Y27XqooWigMplUBRcLXm
1n738gIVWWXNTA/CMcKoqhzk9g1eoOdhbqZ1Y/MpqaFW3p2Zi+rNaCmIroWxPtVdx2YqfGLktR3I
cDNnKnnJJszgaHel/4CQ3v1OhmzeVIzEXGKBpLsSnTjyEbfwz77jIneyyEKMlcqCzS206adb+VZk
zlT9oIVhe1YWTkFl2JtFrD7LAjyhXYSUg/jko5nt4OcRYIYqz145SQreCCf6mdJAVyfKepUlu0VN
Ne/Z0gloDasVIXMq9DfEbadUSQUe4hW1ZPlGVGu3t5Lgi2qK4ziEMjYHNDGV0RCDCQZAcpmJXrGS
7ZVkxfnoDuNpLliYCuPcZPaL1iJ2FA6dDj9IzzqCOz15HBK/PTjMXrFqZBcPnWZzX9EEhVpvlmDd
a2if2izjHFeklViPfBdHy+0/HM+P8sXZFkOQbfAmHAOESQW6em/8UCRKFr7Y1+FEUbgXB3lA0e9d
yuj6tND3s3FdI3KLNYxyFMcl17pUNk1mSK4RkdJ1tDGzpt7qsYjN+a2svMd2gcWuJ/o+ghfHrLe5
go+Z5sNUfZcdF9ro0HwCEYwzTr6wGY57cw7+MOH3I8dkuR0Dt3eiwc5BRUa1noma8k7hUNJTURS7
wEx/TWn2bYtluTh5eXAXd4px8cp4sRCN5U5FrGFXovrg8xSJQ/VTsOxd+OA9mblIBgJ2xcw9B7b7
C80KM91IPEtDFC4TvBlXt9XT4U54LLPVjtGSfC8Wwzfdi/UTN/DWb5c5FgUYoD8Ftz5v8A4LsDJz
rB1D1H19O/DcqigJxy+WTdAIJ/K8GxXvBl92i1ehsHYAe9s6RMxMEUk0axQc0lLx3CabATv7krpP
bjNuCiCUespghLrf1uzfr4G4hqzxQwttmeC3MQonw+MpvR0P6BdlynZ0ex6lECik3OVOUotOLTw2
T3PhqbjFwdjf3fBoWMvOmRBalKnJ1HszOdtyC/D+jPp7G2QFt497nsOU5NGDyod4VWNU+eHLis9p
GIOzINQ0RKld1kyyfnteA0g4Nwsom3GflCHSiGB2Rg7j3rbs/SDnLzMrr7S+gXJZM6uAt4WW/uFh
hmBu2M0VFUJZfVckF51lc9TlyWmq9BOT6l2JKCuSlVdsmyT4JNR12qzL7UxPn8ZmoKYLSj9qE+uI
/IVWqOBmrnd7ZFHrplLGvinsDl+UCKOQFSaSWjlHbv23Imljoi/RQc7dpTDbp3ndpJV1FOz97Igb
aRIxxYKHjwRyI3LnFXTbsXkaayR+9KhMphM52uf40fJBGk156NMepk9yn5mJy7QkY1p+OK/HeAnk
YfKbi2fWBwTIgI6M/dO8ayn0dJKJNMOpwYXLjwYMrD9VJfut16EU7HwvrqZmPugFWUWLYG6cfTcG
93uYgmrXlT3vGg3sPY4mMpDJNSVXcUyJPjCmp9Ump00ZxLR9TVPAoqcTLvPwty8rcovLPqrK71Yn
YPXO2l/NxjIfdbeMG5/kEUbKkYqcIkjfCF6jiguj16FNhoZn2Wkj9qCviuDKhlowxIXGFcfKHmFL
gdNs3OgUmRAQ29CcMmrmiD761PpNBCnyu/CecLxY5dg1FKVN41DuCBLQgvQ25znJL9gvN3IkzAtB
3cZrT+FEt496b8V3kIsvhnNIbkFcidEFD2VDZ3jqzmd6lXjh1bCeZ4pE/cR8qHtablzQVg75n405
37OBHOtpeu9mfTGXdwRtT40KuStXRE2InepDZ5fvRV7sM9YU1MHwLFkXY2U85QOpTelsvBrWNb81
IftzrM3hjCY+CuqV9qwKZUa/cevLUjZHIw8OjSZyUvP3puFoC3wm3CHpgltrb+iLA07FEOScgrAh
L/YV3CEqk1eFktjjRPHXZ2ENgPz9Lg/3I7goKhpGUI+dEXza9OOkDq6wKVE2nAv1zlEUMXNEYBAR
XVLwF085E+nsTJvFo8ZstR889xUjViysT3f5WXavMC0se6yD3AeIcxj9CLzt4wYpVxd8ICKJ+1bE
ArzDvA0LfXPXG2BuhOihNiYJTxXvs9GJOJDVeTWxZrZ5OL90Djw6JcrlliwXGeNgeRmz0Nk1s/Xk
+Nh9VKfZQywMk2v/7cz+qS7l1rGG+4oVbxfmujzhGLqkzC8bIwvEuU2qF2cUd6owjlrlt6eagg5C
YGqWxr6LUfqsFyfRm9WmDKIY/ENmsoZayHvMJXgsVrrhPWNBy+P17HcLAdCWGH40ro3yytCDf7Xr
/sUkKuQQ9O5yAc5ysMlU/TdXEOgH0Yaxkw0X4vlMHFy3k7xfgnuUyPN+6vC8rohHSCXdQWZ8JGmK
aKpeu8fJfPWN5q4UJQkINu9yZnv3+RqSnLtoINzh2SlBhz3WGoXsyJ9XKtiS9KPvneXiT+6O2Rqq
bvxoEbKGtHnuOol0wHpYNTettSeJZjl0E5YnosCmrZj9l4wwQLp8z2Zh3rft20Q2qdnVL6WBh2ak
OLdH69uYAm7A2U015Fqz3kDTvlbpqXGc8eBWQbIDCi8OzZpi00TLfOeYs3cs+/aamy5gbrshwuqp
BcgFZknHKGzCR1osC3YZd+ZjGcUMEHfTbg9+UoMphchTJSsSKjQojg4nFBhyUV3T5FxY7nCoxoX+
VTNRmF+kfhSh/1HkaX7sOlVshM7D+8ZPklPul6ij2Cxcv/WvoaqPdS7vibVEkAZRKoKfkg8j1KUy
9+ZaqY1rTU+N9htqA43qaU4yHOR+dnaCcmtnAcJqt6NXHuU4pq9bFrJzHJ3qOKoBjWeWxK3TvYFl
v/SI1CM5Zeub4RM7BaVAVnc4ovUPmJemfmsyawRDf5cyR78sXkNrVlkwmvr1E/mRXzVhrMIaL/ie
8v3qNO9LZWCBlq8lSlpMPQfRBo9rkRI2jl8HF9AI4O+e1gzhJ5Pe0MHcVgOeh97Ot7XqX2tVP0j0
ebG99g54cN7Hdammq+joZ0WWTkb7OP+RMVWT+BaQmCXLn9mSMDS6XGEEGOGAM/OvIvjyV/XoI8UH
hZheWnO55mQXBCyPBoj8PrcZpFLHETvW+6OqlHusZxyVBT+eWLfqOZkM/NZ+sFYnJP81Nd3ZryqA
2MuAD2jStFLzeQ2yY0NnRixrhmN0SAFgN3kOMw98IlHQlBfDtxdOnQlaAX13dvLGgliVhLJBOS77
UZFeE1ZdFaeOvccgGWee5u8sMva8YTrmkrCBtVrN15TaMMxHHpJRk4HHIzX/trSMGbWNXTODc8K8
xjkC50WrRy5f7HKtRRPqoOjPbKZvxOJMnF5BIVBpi93aYfVCmqNIbXD1XVnZ9xT4kJaa8BjrHod+
r9v6lCqbI6glfDoZ9BBh8fIPnuh/JBntamAY1GJpKpMMjESY0555Hx90DnoDtJUxcFliq9YepncF
HEvMcv7ADYoif1omljetzlNlFr89jUIpUBnx7jJl1h8JLIL5pmJU5MbGpb5xm9PqutNeNh3V7HZH
IlPpKWhQHMlS3yY+3JUW5YmxsYb9huboLm4k2gfsy4BIeaO2OjV/l3P+btSMeboo9mJEgWDZUxV7
2kBAHLQfKSzSA+LUFn2pCJ8CWgC2IElFbKmKhtRgMK726kBhyNH8Z8hD1IXFM4Lfl8XHnjqYBlrn
NbwwLSKA7yHCc70OOPYa9hVqpyQ7cR5ofTZSQx+JUyxe5ToGl25oXUpNgbgpjQF0XswHonXCO7Rc
99Kzmn0e9vJ37zvDYba0ebGwS/5cps54l2Uzf+Rms+4dOSxAodTK+bX6IYzGY/tZ71ovu0c0/GSM
1g2n5QsI5CqfZ2VT5+dDYhQI85tZ6U0owt9la2+ycKTmEmN6DDLNPJSXIYIFpoia8XyN0OhVR6cK
0BBYk/eU5tQw1X776oWMOIUVoDVwkhFjT7Ae0iZcXvpZ54egrLtXy+iutTDzH/Aq+jCnRA4JPV9r
j5+htIs9KUft0c8TNy50cR0adC3Ih0cib+sduNQWas7e1n1TH7OefnJtT/lRZsVOJnQuAoRdJcH0
99M0fCVuV20RQnCidavVxVPGJIEHt9uErT6F5mVJza8eQCEzxM7osO3bzQ2u4u3JnHVGK4w4O4KV
fe7MbtjLipx1q83t/0om/T9Sav3/1h0T0kSJGvrvlFYbovQlLTEvXyWSi/zPAdP//vh/9cPY4h8B
uVfoHZHmkU9CQMi/+mFuf+KhoDBRV5EY66Cm+1chku3/wyKqicAmGAySYW7Zyp0c+ux//o/bH5E2
iJ4U7+z/ou68diQ3uqz7KvMAQ4FBMkjGbfosX22qzQ1R7ei959PPYumDuprTmQk18AP/3OiiJCVd
MBhxzt5rS5Mf/Fe6qxlP8lOMOes/JXlMuM2gwSBOXWYTkeM45ZpM8kc//YE4FbfaqorrDYk26yHJ
tjgP2dOBmk8YSkABMq+6IBl8Ub+eO4MF8DLwmthUFWdQIr5KqIRAxqJKHm362/EoySRxy8ew/Zza
zZpkUvLV/6Yx/asxepJ4TrLUzxSk3wsFf/lPTv7Q/4dyQufsGN89J3HynH37bQTSP6pCTTp/Ab40
GThkLJqU0hjEfw9vzRZ/mRZUGFiQFsPfmMWD/xnfmhR/6QDoaHbPkHXnJTXpPwNck8ZfTMUCKzc/
ydgkru3fKAt/JSxpsw7VwiKkZgbbK5ReFbaJ16VxcogHSVuFrWzRwKYNZYgKsKnMz6jotPcUe/i+
xAixARj1u7QQ4FG8YaTSOyoWokW47dDrP8VVV25ezRkPfw/x16E3LwLrnyP/55lxy16fWaBFeleD
fTokZkBTzBqLm5h6/zpCeHNrZLG3ps1FY9B3QB52Y/IW5tX7Dl3dzgAtQ8XWoxphTYm/wVxt7Dzo
Lht8BmKPI5QiEP34NxfO9Fdt5s8zXSjX9by1QR7E8QHbors2K7o5dGTRHDhx8FWnLnxt09PfdlOA
BVeSYYBNqc4v5aedOvo8d716giaFPdUFVXzQS0PubAdbjBb6WNhLaayroGG3nxd4LpAibQrRd9c2
MSAX1Oq/iuR/XvliVsozM5yIN48Rx/nEThZ2Fz76fs7CTNaY8Xqlo5UKR4UNly34+dv9Kx3w5zHn
+/DqejugR4YGcfBQxG3KBq/FtulmCV99/e8572QO3oKV+s8hlpRy1wJxjOU5PnTCD1BqlMF2QDT7
LrXD/kBCUoBqjAwcvJsUS4t05pBBuXBn933Sb5TUBtzT2XCr4vpLVtrWLg+Ndi00cSmb0phv8G9e
jqWEnL1entV2D7No1khldRjR/sjrXeKa6mBOOso4mcRXaETSNeaU4B3BGtHWF6XCnA4PZfRQkY70
O/dmPARXei+Mu2Jqh2uEB+NRr1ULNYCCXwqf4kLy/InntlQup8i32JnL7DB5Q7qOlCzJ7I4QuBbO
2/Mj4wXk+7u7Mk9yr4ZGG8R+YkU9hL1OT64Cx5xFwS5+4aQYrru0HFZGBdoXS3G+mbKxOrZVSbhg
SndbH1rEEBW5XUEVyPs8RjOkBV38Ac6QdfCLoD04ETs42rckLk1+uTdlom2xy3dosmYZb91i5k7G
NW3zYZuSqbvr6ARfW/SzjkNBrAvxLuWmqglcsnyLWPk4Lygh8ZmwTXVr+K276/3KvJAxd+puL+Z1
2rZTZFt2fqB4rq/zInSokE3VSi9GZ3f+di94kT9fk8UMXVZzRtk4cLudqN6FaAMQ2wXpusnau8JP
P/Re9clqgoyGrUPxOjXHCw9azHPb7x70YsYFQdY6FrvFAzbfFqc+Mm4ba6mwngBsdd/TznXYfkeJ
Y29cZ4Sv2xZC7WtFsseqtAepH6ZGkDJ54UacOp3576/GHQS9gt2U5GazNbnpp7hDYAJ56jDClF7l
xK1DGku2GN5MlH9wjDQR42mqES12iI8vncapSWExG3cZSSIpjvSDr/yQBEAU1zF60DUi7/ds9MxN
mKXldgTotgr60t1OIEr2iCzaC1+DE2uJ5Sp5xqtqXaQlB7fvHHTtmkvCPF20uQ+1cQ3b356/3yfG
9rxCe327PRhJDftlVIjRQE9rJLV+9BS7fFG+O3+EXxHA/4zsJfoX2oyaCFOOD3FDgpiHJQG/BEqa
Uor2SE9QIMAexYfzBzNPDecl+Be6XJuZjpsdXFsfv5GqA4OndJzxysYFpnY1AiwaO7WdOKB5kuQ6
8XVW/k3rDe2qsFRC57+xh21sF5UN4iK+jeyeuxM2NDmTzo1vh6TCoEj7Sf8qjcZ7LlNPtHQzzegT
m+P2EwVYf5MGTb6Tra1XaH4DXKtSMplCZHcQxWLGUPHe9kLnQcf0gLafBj78KNfpCKcZDKB83Xhn
enRKtlPSqmMy1i7rj5CO9zZJPQcAXBYXwwZcVLC3M4M6cGia7YNmFHgM6RhBUQIIOa7MPoiuQ9Um
Yj3YaSZXWW1oH0arin8oV0vR5ihkUTdjOfifJOuK67Cd7W2dysRW2oNFIxPOhloVZmWoVRv1kb1W
gVPayLUyfwdS3W/2GM3sd2YbwRUcqRD90MCefe2jENCZp7nyUI6Z+Vi6k496Fsn/TRURyjfWCKGw
VHphwUHHDBBrR8NoNYsHPgK1oCCMY4N+Q10q0hFS16zkDcI5emPUkWsDD2pLom2iT4jcsD0LVGk2
2hCaFW30HOnm8A63SXwf111xLLOk2UsfdN6qqWjur5LOhGADDzEYV4Zt9dBLxpq6GIFGVc+N7uR+
ijPx0da7zlz1iD6hwAg7vrcjPClXQSPr7zka0x99VCgy/5yCRJsCZS+LhHwrXBhtay2smpKWO2Q0
YgVb6mpUZtx3qTvxlKGNJW+yNENMJwvDpRsQpvZHbUKqtppFF/2qNFWMl7gT6UdSs8FCjVNoCeIF
YgrQGBQ1xChDYH6MAJQdTNRyeBGi6FnEtv01RYYBnMnPx+x92ej2V4X2SduxaxlIpeyIC3zEoJOV
awAgebCOI5cFpxEb+RsrTdMnNG0gm6fEiPVDDNqyoFje6DuP/qJ1LLvaOMZU29pd2IMNT9Paxogz
5OFNLUd6qqbWxchgCzQ+0AB77swQ6O0jbBTWDCgqyx6xQG28bS2KxpuwQa2PtC5LNj3WKIKSUAHZ
BOhdyyonmdAkQ1MIr29Qz6Zi4xLxMqw8P5o+qVGWJR7oCc6n4Q3N27KQdEOlNRKagZKdFBgXEoA1
9Nhq6P00j75gXKNWcBnsSeP/kEFGZ8yS/SDXvojkFsaljzm9ncqDpgTl17osovu+EfbbJhjaj5Wu
IW4G0cY4ZOj4GzmYfK1t3Ywe6wCVGSg/W33Jeddm6XvlvPXaIvuhmbX91fU7gXwS7/V3fKN4AUTZ
Vsaa7kH3PtJqqN9AzNWXpqubAFGbmX3PfSt6H9KdjVa+PkJYgVY3WAgerVGsStFmzwg527sW3v8H
XEbtzqA19c6uiEJc1Z5vHhs39/B3Sc0Tay8w7lyQUP5A+XJVtG34Y/Bh9UTYj1dugBzBT8YBBXrq
Yz+J0vIZ1g1NiSDVq/Jg5ClZrz0Z0pskd81PHdjQYJv5+VWf6sERnFElML+Isji4Q0LGko/fGw8O
Opo1/rLpS6xoQh5GZMUg4H2EU1499TUyBj9945UJSkLcNJ904YwpghpPvyWlYDqWbUAL0yyc/Anr
OQ++VaN7I8opJnioKneWq/UV49wL70TJ68uDLA8S5Kq9AumD/kDFkENE4kybMQ1RS2TNGB464B/p
qhqU+i5zPfS2adLrX1M/KensWMhVjpka2i8lS9Zs5xZMnqvCEYDjbEtLbkeVNwhn7coGjNMAOqiw
ley9wqfQ2WuF9UlXTfrc0X2Xq6Q2UBQrqKJ0EuOY8Vx3NAOYw5kz12E5Kzn0IJA3JK7xHp7/BJ74
oi/zg8rebGVLpOmBi613MjN9wLr2SLPW9DbnDzEvSn+zZLQXi9WhTWt6Snl+sAkr3KMQNQ9+NI6H
879unLqCxYo0xE2tJgdmz0BI7lZksb63VEGnBU3Z2orhGyQygawDwmbFvthaD55pX7UVaxeVh8i/
hfRghbViFQG5gX7Tk3EMnfWp6FAs4XzEJpDU4SGSBDvwCPnK9vF0VVpufadXkfWHa8i5Dvt6bTVE
PQLjZkoOUdtHN/oEME+SPEdJ3+p2dHTEtvbz+W1T9bFknbRPvHK4EQUsl/N3cl7E/e45LRaxTiCr
lFCfELET/d0Ic+PtAJvjo1ZqSGH7tN6EvukfNDIn9hEu8QubGePEku/FePtqDT86Y9IFrRUePETz
3yKTQM5dOLcmAqcvbloztaGbzYy3VVem/XukifUzPYiSglk7dqhPihgryqRqaDjONKTbQfRIGHWr
C/kDsucntqYAkQTARni1OPTekZhJa1knvVVt7aCzP2nN0F0nKPT4BlumxwRi0Y/4o/s6l+5fP9jM
IhKYyTU4BO2AhmsM5koG/v4tnvha4l4FubuyjcIn4EX3sm9BjWruwrt34uVYZmZNxAk0tjn5B5XZ
6SfbH8Yt+tFhExVRcXv+8k7sPZz5768eXzXgYSndOmLlZqDl0dJ9miFTDrTwG9BP58JNPHEhc1b9
66P4+Gc1vyziQ9iZ1o1fDwiAUpbfPZC9C1PhAlfwc++xmKgyxAWAj4fkYMop2FVgKtfA4ynMjrlw
NjSifWBg0fgA4WnO6sjVsXenaA+mwft+/l4umg4/T2ExmTmF1qiOEgpvGezzAtrS3lBZ8CDiJnyE
tNYgjAuq95nIWvbepryNylQ+Ih8u1wjjR8RTSbo/fy4nXktnMR9BvKURODSICFg2Y+BF8pnqskcl
h2hVpHm0BV3V/VnRxFnMPZRrnBhIWH5oXVhXtu3jWDWxX5uVl785fz2nRtCieknDMncGwGVUwdBG
4t3NWOzAQot7DJPnD3HqS7d404tRkY5OFZayFy1ME4TrBvGc+FeZP/+MjSWXxEXCBxrXnlOqZbV2
lHo322iv66SHHjOS3HX+Ik59Bubx8Op9zrreRYEtskMwFNNWb/T+LvE1JMTjdJNqkmrPyOttt5Il
TuddSiwwTww3ezGNZAOIqKCG+JV6evmEFZULsrWInYmWWNPH0LQRkQoc9mx6e5+mNGCy3CSXFRcg
sH8tvmmAr+M79sL4R+YivsQrjwexRoWu7aO8g/eWvWyotRlJhImCGd+UZb4fi7R/KEgm+OgMoQdN
qMr0o2FQTN94DlKdlemx3Nzr2NhAqmmlYgfhjiiJ4gJxa2pVBEgPTd09AoiLoVYRVbGysjKfLjyQ
U9U+uXgiLSxu3FtM4hQjTJhzdvyYxM5sZKQ2Ggu73gB8CI6aVfxoWwvY6xBlb88PhkV41j+DTi4e
C6UQdxxL6A/hbP+uC83Ea+wCLXYkiAqGyVaahZrWGqsH1rWGD/xCdMj8TcOWX3S0B+WqoTzkbxAL
qLts9DxI4xgXDmhs051GweUAelHAWWTV9iXW3fQjUdMFZj49aNbgIGgokWVAlFaImBdvf1+M92BU
VbM/f4knBp5cfFlU09PNSuLo4OG2RK2KrKYg+uXGTNx6DWgq+lgGiX/hHT7RtpGLT4wtehMgfhEe
YmP6bprN4zRhxiiC6C7ROrGv3T75bPnY585f26lPmlx8T3Q7GqPcpUWVtcGNcNv2Uc9TnQO6kKON
sNjhWlO7RMXP3uRoHxVSn1XLYujh/PFPzLly8Q2JhZcUE56DA870aR35qGBD+ok7I03CC124U4dY
fDkqWi7u0GXBgVYcLM8QUxiqmfw6sRHNnr+KUyNk8eXASB2nRav5h8aEAAcTsNsyBcc3OFIxTJcd
jFmMKF/PH+zE9SwDdyDMuBRGXP/A1pzAd8IDjgpYFd4G3dmeP8SJFdsyTyhwwKFM7DAPKfW8B2x2
2gogAvyqJp72XoNs/PxxXn7wNzsKazFxqaYEdYZImZQBOyMrZiS3w869jcgtBLuaqd22bk1ctt7e
w/tQDxCtsT6IvHhqM0M8530KdjwQ3xEisRvP8f+6jQ7XNcoOHTZaNIcJNnuEH/EH8Cr2bmoS8KWp
DuxS04bV2PrxTqtQueYpBb8CuniHzoSyUhffj0J+jZjcKCCEDZs7TR263DdXugNpHy9BtyGaJ30E
g9jiTwUYiGE0vsaYWK1JpLE3k+19dqCE7aD2NRcG2qnX1VrMtk1S4N7XDTZZLpxnAnvgUo9NZeMd
BlAMl9LdB5WhHyoNPzPcce2TX5ft2kwT/cJ2+sRYt+Zh+errn3d2qiYTlkydOv5nw5mytxPiu7XR
6mINqZqqR5Vb3ffzI8SY56HfjZDFfAi0RMubMfYPCbEFt45d51uTkJdDUVcVdGAj2Dd2DUzBxNdu
OXBTw4GSa2p01go3rofbLH+vAhiQdYoDuCU8HMsJWex1ak2fbVotc4sQ04iRGBuqHHhVYZFdeI1O
3arF3Ko62LBO2PoHB7Xj1jQyeMRdNt5NqfzQhHH4OCXUj87fqJMjYzGTjiPkwrQo/YORUuqwzBGc
ddKMX5xuxLLchcDZ7bi+DpIgeNvHKeL3IKo3ZRheutr5ifzuSS3m2ShWYajpDVfbQFgfw0pbp6Gv
ry9c3zyX/u7nF3Mson3VAaD2D77wqY4bgtj7qa+2zsRXWA2Dc11og7E10ik6VrJ0VsJCz3n+4PPY
/s2xl+m0upjCoitYJepgtVag6oAbx4TR9plRXbi+E1PurJd7/VpR04usadSCgzOOIAE8Y7jVa+9r
7eJYXlOaulTOEycG5cvy+tX764K+GVCxB9izEX+UahgfzX5Kr/uqQaCfe8beJal01yc+boBoCB8z
o9W2oR2yorZxCYL1qOSqJskK8bpjXo3SyDYYhLw/vNeLGc70fRNzA5/rpMqiRw98zFrM4RyhKcXT
nz3OxRSGIzDH+9SGhyaI1b7RWkhYuiuBcsCSPX+IE8s4czFt1YimB6AUHKLGSe2Q/3eYtFjtDJmq
vVWEBhgi0W5pyRUXjnhqjC4mGy01y6mASnng8TVrezDiK4YsPl67SC+spE6Jb5bBvyZGYywKigKg
owXvqHBDY1WV8ZBUVbEe/dnRWubdW45bHmmyBwcD/yzWXYBG+CDazWCJmIzMwVpPakg2Vgb2lhpN
Q7IQgJfzd/7Ui7SYhlpVNj29t5DdqaRY3mMXHSMH05NNE80Jp3L/Z8dZzEceljbD8Zm/KzFKmunp
eD3lSuwCqpXrIB2TC5/8E8/VWJQMVJqhEStlSHG8nY5Jh7lN85S2rXrstecv5cTM/bK1ezUl5DRb
GzEhTui6ntyxRlm3TZmN2/O/fuoC5ono1a8LuxsyRn12gOKHa4okwi24DdQfM//izw6xmDMAPzdm
m6BfijJiRCXelLu6mO5dW/UXPq+nLmL++6uLgBSA+X5MuIhAufdFnCMxI1/joZvByecv4sTANRZT
hhZgzSJeMz34pdc8eZ5ebIshFkdbx4KJFLQ5nj/OiQ/Ay0rr1aVw6hVxMCY5e9J4i73zzo9qGyyK
lmw6BMw6yu0LV3Tqpi2WJJPNh6Uf2UZYGe0WI4P7HTkl5BM9UBcOcUqf8aLCe3U1AFMyfCFddIgi
dHy9NnhX+hBqkN0yY9/3dbMu546YQfVmG8aCvDlhGVdV6jpbImgvrstPPbzFbOAGkrJAxjY6yEvY
Rr2afYFCCvHZK3OsJsYYVcfO8FrIyVX7nNa5+CzbGnMuThrzazNq/ZWKJd7zmD0H0riEbQSkfOpT
55/6y0LiN2uYFy3vqxuVa6Fke49mF1w+xrlJfztaLdKIaNgZFWjnZqCajfQQUa+du4CtRrWmTQ+0
3G978sql3CDdGu/ChMfYJyRdR0jHPrS+cPeNNIjbS71hi/aScFWvB4MIE2zVxsF11dc3ZUdYRl6j
jW8xBUMNn24w3dkf7MDt9qlvxrvWr3DjtcT0NJraWKFvgN0Aq0K+3fkbcOKLvIxsTojlNArBQEFe
YRwjASy0UhG6W71iszgZP7SpYO9eVerCxH3qgIshEXmRXQNOV/vIhZRBOuZXqycCVMHbO6a+Z1HL
4Ry6uFUXPs8nXreZnPt6jqo0fKLkGai9IbXiMUZW9INp3T46Sfj1/D08VWjU52t9NYgwm9fB7D3Z
Ox2LwAwsxiZPg3hnh6L+0tgO5eymSzYF8LpDiHhh0yT58OXCwU98pvTFhwRStWZjgVT7TvTvfCn0
9dgFaDfjHoytr7/YFsOt5gP8IQQgOSZlr1/3Ze/ipwTvYtYJAA69ez5/OiceLy6WX27FMEH7L7qZ
PdnnHtE4nb0jmry+UyHpXMggIGjrZHn5mbAvHPHEHKMvvkH0IpvYNmJ0gVoUPxnIYjc4T/2rMLKN
I+Xf4Q/H0eJDJPJeNw2jd/a4j7NtkBjJrS5aWHVGGD+ev3mWfuJhvmxPXo0kVMxB7A5BdOgnBYTE
anPY/2WqA6NigzJtYO74kDISm/QGkiVuRZh3LT1DWgtbaKZ46JoQNRycdrZgJKlWAgNzwWqzj0i7
q7BTXNH379a8CzsoMz6V2ox5h9CDpP+cJnNGF+hVb9/Ebn00CFpBdET751tAoiVEPla0DyBaunuK
6ebbBPP8Ay5N+S0oM+jAtd4l9bohR+K2RwETrlRTg/SJTMO7T+EwzQnCqn/jo+roNn5h5+1Og0pH
Y4BUhdEz7rJGwBWhJEH705jSK8c0imijpgY2rTQpkTtA24mgRblAOkUYY1yCgkJe3jQgSNAcDSef
gjFGEEpt6ubK1dz0u02RcwOXQXM24WDWn6oOly1ZtoiMgTArWqG6BAXfaZP3zAMdnnI9fdNg2LyS
I9KOWqj7widjCrQXwHqrClrACKOt0dSsHeOGEHUdeIweWN3KUzVSIK4v/Ebui7jxANUCYjRbr92g
z6t2dpkHz4ZTgbiUXoSMFdpvEmxNMhc+yqY0rpIAx2dA7FK510kDJWsOG1m0ivu+wtBfYMY28eIC
0SCocu2yrAseUr6UYp15bWSuadMN33O9aLo3qIrLN5ETdah0XAXQFH2d+lqSD2WuJ6mSg69bZr7h
PfTaFU2qlPwz06/6u0ZpybesqOTHZKRCA/Midjw4zFb05EahDvvBCOIPfRhAthh60mEAafbu+yZv
hmjdTX7xJWpHpvApTiaSOv2xO4ohMlt85kSEIYcqjR3qwJYhPRk2CgkEQAC1pNYDWiZa7yoUnfu+
MLzwh4bqMtyTKJlC30lr7zA0QMfWdZWhCAK6jwLJ6k0AkYU7J2sDVmqtfRKP/Tt24xnyyTYsox27
dQkHIiPKbR/3Vrgyzc40tgXebmstAye87e1wElQxev0Res0E7sSGiBgaKnjvA74Lb10yWsa1Xgy6
eeymSYf5OvqzjS5VCEfLWsu+hI1lA4lpG/W5dxRxarTc1sWQEaFE9h1shkQ5+05nWAKOtvo1n0FI
aXCW6ps+KcYYF3JVfhq70H+u9SncaV0SzRXeABOvXetwcunk52vItZx6z6x31Yf419cmVcDH1vEL
F4YP1HQUfJpDpk1V8EBZ2VhfVBS05P/V6bDirXCuIoMwIZDqGd9f09GjezuX7UevhTCN2qFi1nYr
HMA0stVbUDhQqFrSPxmxwJiiN3Rhcrgtmvza2WOxYSxo6ar1UlA5TVyG79vMc77lrYxZ0EYpUXyD
qmt/GzZZjoOgpEm5a8gk9VnReACW+iGMd3yW6kdfZnBwXGqCEnKDgitTuVUL1BwbkL/Kg0ki42r7
+J1WDuhQqWym77ELaNZqIHHpiyuIQdrEtlVO2HhmaSBUcgmVZza45HFnY/J1Gg9HclsFW015ctqV
FNrnqOy4Ww3MICGkjgk6jiw6KNpmUqNkbZNRI3Ab1/4mMXHUbPPJbXYW0TLvsJNhheh0h2DqPnZ3
gC+ab10nSOObANXsxlDpdJhJqKDoZoF/mSwDn70RMRpU09FDAn932wEyDFf8nrs2Bs8/QK+KjKu2
nUjv4tJRLBdBlXxTquvbTdqLdgcORX5SVqUzdUGM5g6VXeceTQtp5iqtJVfA8O2uhyn23RW6QHmv
Ex9AvGHV9MfUHCLyQVUoH3nroZOYgSqjdcpIHjej7/brfMraau/T4foiZXdLXPeTTx5UtRFkDVwP
huZ/T/n/GQnoCEEVZuG9lTrmVy/wsRF1UQFOj2+vPPpYT5wdUAcy6dUUIv4gSch5LIY6DolNmzsC
sIXAdpQsNjH9E/rGNqChp4bvfNwoFbFmGVMBfobKpf7RG3sjOTSpd1+SYnifmp14F+YIHaaYlKAV
/DCboRglCokShVEP2Wdm3cAoQANJnqz3MOiJhAsEPuWTk0O12MoalSMyzvK+9ozmdgjH92ilZ8WW
irJ3WjyBCKKdUX9LBjsf1zWa0hw/RJx+TuCJQuWD9SHWcKyqK6rv6bQWDNnNWOSEqA2hq2uwPeIW
QKnbvwkiNXz2c0Cje7cxNehvsQTrkpRhP7IvSxSxeJ6m0xnPoaEBu4xXnUqyL0NYde+mPEvvyFWH
veXrPumUWdaX4WbQSMAijH3wDnpOeuoqj3OwHrozBC0R221o7gvMml8D3t1PLAwqY5XS5QYTENUe
YmcS/WDGZiVII115ANax8XtHq80ohCMmaW+Q1EiyPAHd01nSwE5EN2FXkcg3SBg9/63ImQxZNbj7
LovSD0gFObVAy4oP5xdEp9bu5q+rySnxirgqHOB700j1Rdn3xJShIPbAaf/ZERab8TpKBbGBuruH
xfe+iUzzIUoEHCU56hcKC6fWp4vKG+i+hJ4ZEBsnLI1t79bpNbGZYocrlKzj1h0ubGVPFDD0xcbK
q0yrLoJB2/tx8JFN7FETPVLuNPhWhvl4jO3GuSA6eulD/u9Ns6EWWyq7SiodzwNBai2OzTJP/AeH
ULJ7Ok32ampq+2DaMFOqOspu8aCZa+zmAu4QfEDIke2TStSPtAfVnYcNJBBvEE9R2sNS6U1yVFn9
bV0fcYiVa+PGb5sUtiFfcyMJ7QezGQpAsfRaberSCAIz59hrUbVuRivdanQhd6UYcQcoI7n3JwD2
0FriW8+x6aG2Y3/TacWwDRwg8PB9aQ/DtucNsKZt1kfpNsYJsHFalCisthvkmlBTzw+0E50oQy02
iaWfRCgUE21f2ll9FHxLt/mQBBtMjDWcMSvaZC5cyyaOtas6bPQ3gRB8dFzIx+fP4MTLJBZbszYW
mho8BqLEj7DOyUpnUT02O9a8lzr+WLl/2xISi81Yi9cVQtcUHyrICBuub9wV/hyGTnQKmUwogXOC
WrCZltM2zzz/U2ujbY4GHaidMY1XCRkQwDIrH9JvgymxVt6t50NQYW+CPdFXD7mVkLnX5F8rSZjF
+TtzqvsjFnu7IPcg2Ca0PiaCabY9AsF12sX97m9H8tQ4D5Vpfx3c0rxJRksSuEGXgkALiz29qx5M
oYY7xLiMQs9Sb61AShh9SvxN3Tjp7j0xg7yIHl9tCl1/mKxJcVM9t3Aeld2iO6BsuDbUhNWrcqzD
+dtwYgZ5KSa+Og64wTT2bcPZB2p8IFMo38eqJtXalt6Kh7iffPwT5w916pIWkyK01lZUueHt9Wro
bkYUaGuWhv3OcHUseNhKLty6lyf4u6lqUR2JDb8ECJpC2e1rZW7IC03u6Yyb4DAwaO0dYZfGxm0S
JRAw1/VzZ3RAfwe73bt50bEzGGH59pGUdyqiJ3Ph8n+/zTfU4lU0Ax+4vNYHhyohriSDW/eIPNzY
vNzc/wcEjPvue9W01ff/un0u6v8C9fztmezP7P9AdtYcFHg6OmtffUfkAu3idXjW/L/8zXDRhPgL
TovFZEwg80yrYB77D+XCMcjB0nXh2kI6BqI7ntF/KBeu+RfEdfAW0FUIZqNh/g/FRaq/HBcABqFb
MDAgvfwbxMX8Gf05ZiWLY1vhQOV3LF0YYmkAYRM6Kl1G/W05tCU8T9YK4BgsIkwBPRm1b2ruDY6b
HIxcUsOQPPapaZdPntuRlvvqtj38fdBfmBa/jtT5XGD0OoLT0Mn2M5dtGEfKqFaWI25LaLpGBCEL
meFV1YQ9yyYwSvatiWUEiFPfRE5LUPZYdtGHMMGLl7HBadjxwBM8aq7SSLHrQtN9ZNccThcWWf/r
lgG+wUpI3D3sHSmXlIEOsZc3SDMBlaajaRKq1WBuK4J0P+RWFo6bVIR+tO8rAwNWJ+yg2tQkiuQX
1qu/Ow3wKTw5NvTcsPluvppJTfq94+AmyW3qkz75pTK7LtjhUsLqhS0jd3YtXzeAxITd4GwEG5KQ
VNIMufvlwmObF32vhxABkLZyDWnCcZGcy2LRAQsRG4zbK2COhL+IK5tiacP2sE2Vfg1afzLeIblh
f2SXI9R1FLNxcYwMFEKDx3b8Qul0USCXBqfjMo5YfNkGVXDF6/b6vgzwcb2eBslVkRpO9tj6JtbQ
vEuDETgshYLM2vm4hECpKfBz7rCRHbFhhM3HWDYf8zoyL9mffq1TS0Pa0GpINYQyYQqdF+3XM0pM
EswwNjnHlgiqfNzkfsniA0k9jlwAz5FD20pPsAYbAOlkGv2QDXnxl5R+Cx0Xp0GAH4UB156RUiaR
j7+eBvvBCX2amI5k4AQZCrmKiLfqRsK1kNgvPS2kBmLopRWHd04bTTk7ZXS/8F1H+CmNR5xOX0Y/
dAtSwDobyTcbZy1fnuN91PwA0jDp1uN47TeOZj8Hw+DW28qVQo6rrnHK+BmcWjdfo9Jy9t+dxT+b
tvAbd/PvRqTpmCa7HVNRACAz1VleqcZONK1CZHieUgIvkpMCmsyPpqxjzjKtRUYyKbSKbv53SZcA
QG2p0yTOzgorlWmkSyDJ8S58iBfDwCTHlUdgmDZTmEFe7mJgFjBHxzY3ul3aRA3iR6MhhkQTZK+v
m8C374Zg9hgC6tfcfekS2Hjpzfh1US45AQUwSZeGIQwk3jMz7PWbQc4KJiq+PzsEnYJKBPRG9urQ
GL5ZwIyTW4zvdQOhEEEe2v2heUK8WegwtZJIHhuw1j3mnpSUG52JbyRuXh+mT1OdDJfU9L+u2JhI
+BKCpeCjacIvg+b064k6blLnNeEpO7+AZbgTdUyT0yiDuiazrEnegqnthgsL0uW8MWdXMnMIvjsO
I4cUrl8P2uAu0pw+aHdtjmwZkuQU2u89AAeok4Ka0ARuQO6/JbfCKg/kpHjJbVnhd4NnncJ/vzBY
FoCn+R4wnZKqiXmefBdrad3ySI+iu5bUu8nW1T2yqU5sWwFf/zjhxuDjNwTdo11MVXVIg1KsbRW1
j2lU1TOH3pk+9Wns2d+VFtlzFBdQFssm44w6b2xabIILE866cGS2Nkna1v7dt2k+edB0RIUqsgjI
dV2siMVYWsQk1dUu9lq3e4z7IaK+39Ab2ctpaIwnAN7TcN8V2OR/9PCzMW/Hrvx+YR6Y36hXX6b5
NHj7GfHochG3LDtdVkN0E96Mchdi7rsaIHs+tr1puKjdu9JHsOr3jtgmupDFTRIS+XctgfNDexy8
YdinpeZZP5Iqr/v80gy1fBU5sxmYx6pPlxbT1WIuAIrcRizZi11gyI7kj/p/qDuT5biRNFu/yrXe
o8wxA4veRCAiOA+iRInawKgUhcExOADH+PT3c5F1K8XKTt1atlla0kjFADjc//H858xzuAfVVSIa
Aft2nVg+s7inqstRPYE7d+wS7fvI1FQwTIYfPa9N0XqBUVo9VG0lISkDRSdv2dn18JtxiJ/X8m4V
MVhwrRFuhnDXvLvWEfDNGmo01NUQ1p80lYv8QDZFuyq3ByUvKJ5CgEq0agMOTWd/7wYrIGVHjZ39
OVwhWAaW4NaQIEO/fVwHPz+CykM0PEvR1vQopiN9yHDicK4ZdHiWa1AsFwsd3g9zKKBm6ooI3unM
n4KLomg0o8KTWqzyOgYENpBjLVn3ELrzWACS9PiGkC5AfLAhHNC/af+abftuJSLfh78w5H8cyneR
Tkb80tMGGo6Lva3FvaDqW+4q3Xc+MixVh7j8ZtQeBRLif7+T//KLEdNlbJAtjezxO9sUtVk9Te54
ZLZWGi4tend+jITnkQ5eNyI3JqhpVIOt9W/qb++iTHOEopDAQYQxxCZ+YDbyn6LMsIEYxdmwijXN
keWhZtL6c7z09ctWNzp+CtcwcxLqZWSwNa54g0Orr+Rvjstf3D7his3NoxosSKR+vYgWqSbPimZ9
rAqK7sduXGzIbH0bul5FK2K+V3EQJdJlvu83lbS/+mafvM14IsHav3OZdreoOYoUBSzXHoNjN5Hm
/xg40/timAN4UHRkg4tXUdz/zh+Z8sS7zUaC57LoeEDk6t/5o1bKkYZgPBxDKEegrA6GxeQ/dnzR
w1Z8ioVVAhNGrbk9ZnaYVqdhopcJ45ZEm6QVgsX5jzdhHPpsPsfzAkLad0+hBAxZo3I+YAfaxr+S
UaxeqqiOrzrHstQL2LbgYgNYMP7m6b+Pm8AKChELopZYRCEm6NenD7hL0CnGE/oe9MjJujTRx145
w8dZdRZEvHMHkV8P1cm2y0bGEg9/f9vvyjrGE8fCdokLOAAO8eS7U0/btuidTQ1HuVLDoZHN3Mlh
kiHkYV6JBo8tpIB9H4yTD89Z5Fu3Ld2ny3bW23zhYoduJ63iGdXVrgeNtA7gVf7+Ev99l5rl8fgv
iiJ+vLvCsY9GyL9yrrAoVhqUMojWL9tiW+exERT6Ys3SLZIomvrfPJq/WhtSdVtgEmPiyvf8AF6d
hzB5bP1RuXP3ccyQ+ES0xHFRx7Jr2qENhH+fZazdAQ7iKrgc0eC4CuzMuRd1sI3ZjslfHy3XVoJZ
oDcX/cZ5/UVUF5uQjisj3iU/fee8VE4rHWlpGsLFJv+AiK1EIhMg/nxYnVqgKOM75VPBg/8Au3t5
XmURoH/XNtLgf/+M/t2QxiYXodhHBQgT/u5C6NFNSqm6R6EyyC32ch0VMGK2yN81TmsXCZLhYqFP
gO4tFC7OTzpFkf2WjtO4il/NChGlZ5s81OyW92YlVpDgIVjWHUfIb+qkkyAC0XtFVhToJBRx0Pyn
07e2m+twZ4kpfWokcdBxrarmWsJxXdKwkM2nubbD8Xcmz6zBu2uDuUi45El4HTKlX086o2AjI/Nb
dyQaCdxDDpvZlSXW/qYTCB0SWtSfRl02n6w2AhbgW5peY1b6zQngVP3SI730OwrPd3h7Dj8JU2y7
gJY8Sk/ivfFZxNSqhVb9MaJBCSPX0PafgOB4VeLbbkYnaom801gFxTfGQ5drmoY1nOmwTckdDc4y
IoTTLN+EcYYIfwnRu/FQ0Dho2VLK32pE6cfRidPf2Op3HSBz3bYIwp9POvCpIL5zXM66DSX+oGLk
KlBuCbQF7qlPoz3WOXq0wxp+0Av8i99R8W3kcz+XUX7XuGrpn0BVQIXn1C6yGbu/PwN/cVXE4QFp
hTD1Pfd96cxTDUPKQV0cB9G2obWD8GMkz7acLipujTQ35C/jYFl495W48LFqt3D6sM3oUvkH9NC2
Uh8XD93Eh7+/MOddDYsrsakYcEBx9oZu+51vQ098m0IQFwcfcTnAqC4ZHZVPN6NDgz5TOPneWeus
ORpAU7jU8rkRzkz1YM3qYDjCUM+fSqGoaJRSyBvet/hnyta+vlLFPHsXdHQ8cJuptUCnhPR8Kb4H
QdTxVR1gVKv+jdP6N49g0He2h8OE7zvgNP16ktYtLijeivjAiFa0wLQ6ivbS0lBwH5C9he6TWXw3
XfZjSNf/N30QlNx+Pcceaxia+gLNQ7Ye3vvXb0+dfkEIty4Z3+/gxLld5LCxWPFsLfwoybGMtho4
vWn5WrgTLd1ziTvoWqjRyuY26OZAP80/a0alixTID4BvM/vEHnNTJBsLoK3R3hJLJtDmVggujiCr
xGgpmF+x3Y8Lmg/lD7qyVvUxE+3mP5Ud/jjdUSUNHgYvC8qICxAdqgB2TSqWPkBWm6K6LVTWbI/u
yje0SSwrj0czbCXAhUNdtr3gcAMxo3wkvb609L6AaIOXzHUrOnUUFTJ9UD+PpeTt69pLilvYS/PV
gIEKfoPAIR1Qjg9js5ls8qoR3bG4MlsnrxvqUwyAm5rYUnrQviUuwPChOMG0pdgsVPCbYPlQT2Ew
L4kCDbl+hcNp1Z9Bta12c+EFFJcw4lNjpL8WAa2xe0ony4IQN4tipw7Q5EPvBdZ/p+M26q4BlZ7o
3JJDiXZsysoltFjNvym09YKb3i9y8zfSO9s/iwDxDNu59PQWZseQxUbZ2KqDYHbvrRjBQXEqO40S
17kKvDQtux0Cpco3zwccS3A5Ww4n7E7YE9HzzdvVFh0bCdWNbQmpwZXL6IPDCsi7HfQ9RoBzj+lK
qQU04pbblo+etz9wOtMenbMGgSg4utpLAcebfPaLeBosaPocUtNjhhZoNl7Y7eiy8XKqoiw9TG+C
NReWV7KwubNsIxl/r7ljBJ7L7ZGSwcAJhziy/BFnaE4j/fl29hGD4aFL0IIsCbLo5gC//YZwJrgs
EBhrzd0HToc4q5M5lf8hGtxqe5wYUtA3cZBmPwJaA8OnKtpm9VxMiFNdKXupabmSSo6pSDp7yz3U
MGbkVCIkZSzzpUse46b2QdqEz14HQvYeNWhTwVyQa+Xa+1Fiye0K/NOnwKHwelTFOiFB3uTr+Bg4
VcklV69XnnvUb5/DNm0QuOlLSchxr5yZMTlm8oQ9pLty3Fq1JigLRZwK3Qpjpz2dUTjagfNCvxEy
UITXzp15NRVTOWeuE18Ir0G0+xrwbOoyBewb1o+6RiHiEoXvAF7JKQ3n4Q7BxiloDkUhNFoZWTyB
oGbcWMN8QOVvQ/yngy96Qnrdd7EKuU2x1weLimf5OK913z7avT0tu0K3WCDU4rQERRo6W+t+RZPA
XHLJWSLoXdoAdRWEayY4sS9IlswoYAhahaMFONWfPohKZdj4xu/k9sgYX8Naz4gabeC8PfMyr2Pz
UKlBGc9Wd5FdbGzByuFoqaPNuIRymdEEH27dIJDXFh82dFxZpaIJ6JqXKYDR+BD6Ejrqk59O5odk
LovlHKxYlj9eT5mrgTyhqkHyzLl1triciofNncFT7Cg2Kvk81mXOdfp5sXJWMDHmoRdoXxmz1vbs
VYRB3PKLbaXw/MUbmk5fJ0yf2yf53FbxWelBofKhmZyakqHE4827SiGS+SKWqfTZR1lmzsXiK2xn
RiNBy10hdTA5e1VPxtvNGWjn/VhSQ7wH0NfDw8bsuTwhx1Y4ETSfVBjXHZDftXzAAk7xB3t1N/4l
lO5WlmC7W6dFjJocqNu/PafNV7RjgMJMAtPOrBAO//WGi1yGwOz8wp7j63HVHf2/ylPjH6FGOv5z
L7MitBMf0pHgeqjWZhG7iImfrTnYsxrVwcvYQ99blOWsa7vvG9kcaRtG/b0e4qo8CxSoOwGSDEIB
YDubdSn1mE15ElWlW59NGW2zm56yK72sNJW6PPSVZeStfFWk2aOX9Q4XnJY1hdq3I+GmPg/qrafB
+hk4m93Au/Kp2MIW4OCW9zBTJs7am3M063FbL7u40/yStpnp+YywabHS0RTZ66VGAl4+o+NhtuGC
1iF4Rwk353RMAebHHzRwAt5K62XhmVKlN32NeU4lC1r7uvWZhGgoGQPf7DcNBwO62O2VO6Ilc8WG
bbpzhGZtQLSGWJH63IxE/AW0qBEH2oP3FS+dB4WxcQqBKdwcYsNEZ0kTAzWlivrq2Agu/GU65cod
soEyZW/nd1W3pPO3DWgTa/QWK3l2asz1my+XVQnWctdYszlH+Qr+tT5w9k2H6M39lnlrAoU3J+Gk
fsbR7G3PhEuvgZevA+OvpsbteFuoA2PEa6TEOBNis40vLrvCONUGhT/uAzhQweOqNMy2LJUXmqP/
5vVa14ElaE9/F6aSf/bqAis3djMMlj62YMWdnRD2OkYcl53/2iSqkK8yn6wdc6LiFrJAU61cTeOp
iSKLtSwrQRCjayYW2sSHMYO/9QE8bz/8IM+H7MMq0q2C99WCLAkSJyHb7pjb6M1inb1h5lR2kZVh
bcFwmbiU/vjCDfcIHTdrwqyTjNyLMuX39lLrrsdALJbX8oaQlgE+RGifptdepPAUYtVfXZ8Ma7Nv
iGvM0SsaCP6Xw+TIn628128IpWg8pN9Wig7iAPOmcaB+VkuYHGN3URmZYdAa91R3foBCmXR6S1WP
fT8aYxWn8BKUX3OA9vzWbWGPudyPC/RQNXn4tjJycDPWgMGxjZM229xFARoTOTQLdZ1j6zY1L1kn
gGX1QcjY3AURdcVCKra0d6bE5G72HTwYdV8+I9vt9vZt1viSpWih/xUWwmezxacj6q0FsV8BIn76
uVJNHprvz6uUdmhhBUNXPb6FBUx+FPqbGtZo/LRarsth9NIcwuIFeB0YcgjKjRku8hDgY+Iqz8SE
rkFIMAGeey491KLMcfvF2GoWWa+B5HG8xR6F0zP0uYeaxtxknSOV3j7MfRdMH/qoy3iYE9PH6Y69
Yj4w7euR2/HHseUQgSZg1pJ8HdC7E9BRx2BA2gL/sRubXeGLxjQvi841l/b2EWFNsNuew93acmm+
O2heueZDzRGxurzlY+y28EK0N92y6yfkuH7uZ0agzaPLYmFO0RsgROV1wGXBuEMc4BbTz68DDcFH
SkoftEvg7mrKH/2Q90CfiPAzBh7YIeY2y6rXwwbeaZTOZVVlDKtDwF9IhIJhnQmzG+L+tngMJ6tv
vsR5GnUvYcz37Ue7EZ4+Idytmi+eYhxmpVoio6zcCVH3ajpjsrDijuvKH0CGekSeSUmrR34uc9Ex
prTUKKU5Sd5R5mx3xcAo1F0rwf1+Rk8Z+fQE2P6GcCLTpA5hGJSWxFzXuZakHeD2IaKVu61dLUM7
U8xRXn1aMrSBq0/wnNUd4i9gZ0YmiGS6wHfZjRO83BByM6uxWwGMrF2CFEI03vG5PqWLXFdO873Q
+aR7ZmWdDRpN1kaG9pWeULdWiKyNnaiOsagmX996sVyi8aSmFhpghrAy/962KVjpMzB05vtFhpJv
eeis1vzmVbbyzlK0smvrUDvOWN8qpI5FdLZ0Ohq2C7D1RpecQC537cM29LJIQahtXmcf6Q2mKz6y
KdvybBlaNBp3TGCBTGDkCrlKuj+1mzdWf90z+ojhm9nexuKVLQ4cWmcTNb+ZbDgXYmAxxDYI4xya
ADoAdukUxEhX6ggWrOdhUFA47+p06ADxatKh+qGskbuFbl1WGcyv/uDHn0tG8Hiy84iEAWMTDFLU
67W2qznYMXolqnpvW8pHwzkKi1lHn6ONyaN9UKQ9PDVeZhf+NaqTJlyt296kbe6rkysX/Aw8OjDf
cgvu60sakaEXyaTYZmkorelBYEdJQAZMxmtu6veN+SxvEKAe+sbn9JbN4m7LXZou3nBk08a4dDYK
weT2Mz0p4/KnX6h4z+WoILDk+1bKIu7uNdN1vMx47wCzhtB8vKKVypSw46VlcfNmLgBhNHgEBmaM
1SfwS3sEZlu6mHl/NdSDo4sP5InpBP229Mqm30u7MPlKH07GtK+M2/CjjGrjgMMo46Rir0Isez77
Top+IeIBlU6CVv6MSdPaLMsbXkIELWmWm0XG4EXzGOIzGFDhDmOGK1hTp1EGLFLWlmqmoxzhd5Vn
QQDLdnSKQZUtRmul6e5d7YJV18XIsmE12DW+SCUCyL6tFjrVb268CcoFG7n6wc91eU1jLMZ97A4l
4mBokn6IphyJSAuJphuxxewyGHbijXe5LSCuM+fVLDOsKUmQXgNnncWUbHoLCfaVeEYYe1a/mjyd
VzHxzJtzTZWFuNNORqjLIJqaoQvKPHUabexh9Rr5oChgbJ67Il7ewveXGaOqX8P1LK1NOtjSrTEJ
xYpoAv1615QabIRe8HTRWIw4iGiwTaAlOgdi2ENVWHF+Oas1XZ2vsDUs83byWeAF7LpHHv8gvE7D
RNuEscheEIfX6UM8rR1cJ0VupdsexYkJ5t2Y/YOypZd33rrPKFHY/RklOhm9UCYQH7sWnuKvQOIN
DirPeIwnr54QGnSmLF0fVSrreb8Fm7udMoWS1EdCqw1N7aGN0VO/WCk0MyHSy3aTjwsaveLJSWt4
B50pd2Dx7iQCsCgn2zBzqV03y7H9UDAuG5S7onJRSabubRU4so3ptYNuF+8ZVrrFObca3ZXfSu3Y
dBO2Njw17hJ3zYWutik43/RkTQ81Hbn0dsoKcy7RfWMm57R0BHg/0m0qszgJBsjhEg/ISkDOUknl
n60tFksnQ61E4ya4SSZxrk1qBkjYZvCvoUbGyhE8Akgeji79Rru68iEy2769ZVxvUTZhgIl6XosE
r/mK5abG4XpjTlaZxYoAPnRJ3pskbEcAdCiFNiGbcnhN1DPut01e9z+TP+bTnNdTtawb5caZ6hHb
owB8KZ9fU26ZbibUfItz345E6E8mrO4Qo2bXWq7uxBNlA/Wtm9YCfanVM8/9uLmRYgjID8daOTsH
LNCE0YYsM12TXDOQ+zMcMaF1AW8tVzbIrS+vNCWy8hbNWUZS0WiFofAinCCog2YqW4zJoKZr8iCL
BIGvjz21cPhlW6cmmUkFqaTqEFIlBB3tmIkrNIBM8AZyIeXMyGK0sx/YpQrTtanVjg+yW4ql2JOV
zdVHjlSQBzugjkyDMG0HUuQ89dZ6vuEBqvkmkxBeBrtCQDVI+SToNsHQbrYML/DyjcMLscRYfsuj
risfizIWbMOhX3X5TZeMriB/DInoIPEXQe+N+3GD8IPMfZ0N7mlrUEP6qubalL+WplXBSwmEBIFw
5hwnXuetwhhBkS3GfgPlFja7/GfxKKSXDyH40IBwZLTWUmY5YMoUGNKeiIHYCCF7fkHMrQ9utJsa
T7DYTsOjerNhnLiI8kQ+TEznisLubJms0k9jiPD9Hprsu45WJA8sePVDo3BrLqd6Ded7wTAzNaoV
4h3SEjDp26NvMeYZJYoj4W3JP520KTqx7Ix18W4Y1ymDBLMzBv1p9QXQRYqmkXKuGh82DRanYwqM
RH0komaME3kDNmkXqMGIFdPZg6V7Cd0JgZjAX1I25vIGHqQIXMXUPGrmupN2s1GTYcwNaYw4WV9r
AJADUjGx7Zgk2gxgrpdpY3sRQiW2XvV5pGFf/oyqHhV3gJYquAkL5bBsUUWM9THz7HH6+OZTRaN+
Fk9ngJ7rIQ1TtX5jLKVjpMIFzGUWLVvRwzjO9EW4bUJus0wps01YZktwytsdbx3UHhdovGZvO6vG
a7oexWCoZp2axRBFj/QyolVLNTaHJXZTa+ANY7Oh4PsKbaQZayINChAS49C/1fKowxI5aB2aY/+W
LGZTOpBSIN0GkRqz+Mw9+0nRQTv0jQO6Busp7NwpIkxe19SoyAz+bKpD2UBF7Kxw1MxzsbUb+HpH
aTTKHISOSvMDyl2uiWJeh4gOeyiveXQ9AA5uIbMCE+AjTMJzL1rX/GLljU8KUKAvW6N8sr5W1Ao5
hS6k9kGrbipNve9lK9DcIfayl+3Gy515KvdolUIN+Plne+Y/GjL4/xDQPL20N8/1y/B+pOB/rcpm
QBP5fx48OHTjs2774rn6PydUml8AM700utDr+ff//i/z1jcRWTN/QAczDgEyAP015BWv8wf+P0Bx
kI/FDs3gGEwqEJR/isgyYsCr+afQoYEeCv7pnxqbfB7YRN5GUZ5xBhu4wX+gsekaBNG/mr5cj0s3
0GC1YcXmO99T8LtLOlgzQtRTk9Kvsvq0c0+Ru6kAttCigSanKftEcbau1SpoSpMSNYDzGlv315Ru
wzmpgQ0xDOXPGyyPIdP2hxTCxS/NEA4Fc9piqcgVrPGPgijs2e98UV16mFXoA1xsGRga3xoPveVF
HwUcyJgbMXv6WJKX3qaejJ2d70SMKDF9Ox4skqr8mHr5cu4peCWvCIDdbueNYNvO//Q0716X4M/z
EKZH98vCeMHPxjOI+oCJg589yz9BrzK0lumcUDxFQ+lCFO34xaZ9e75UW35V4b5OJBP0SVJmeV/P
2/84BPZr/45HwjfHBu5E6xCs+PspvtyG7oH7oruJcPsYKH2zLvbvNAmi9w/eFmbTMecWG9gt/blf
u4Tr3K39GEhqrzRp9jAazfMOkIZ/T8lmle450yDNdBlqCvP31iSm+xJaisI2FdtRHkDkwoGRLCOM
YDWijWpukbPO+ivA/GhLwOUE75FVZUCqx8phEr5GLAZqyiYcDf518PTe87vwkx1PramPAv/ebRay
PHvw7RDpjHpG60JnqPXA4+k9SNV631dVdSjX537szh/kFlYfxtlenuA1ym9knjs/evgiChysWLcL
JEDFM2QIrdznzkrC7NhrmnTIcjY7Ek31LQY7/UKSpLY9IAS3u6hdhp8TawXdSLF5E+X1Erjxlnht
Pbf7oZ8Ycu880T3JcvY6Mvaof4mCCQHGRW6Rc5BbWnRMPw5hhVuAt2zfrmMgzryOjv99ym6/i7Mq
X/eV004lClSO/cUZ6HvuU2u0c/CwU/tSj862nE1ztzxsjRbeqVax0+0R08yRmy/tIk4yhH3g200B
appWyUR9NOptZsu9Fm+zMV++pH73zfNRImKCENz2b9rbP8cR/3U2QCMyToVVY1AQuybEe0Z6a6MU
Uw3f2yhvL/yut+6nRfuMhUf2kswViiOdgimYG36ac7nsEAC9YUZaJHOHFFdl59krdOU/8lD/o37z
L/7nf5ukOYNmfzJbybN+fvMyxtX+93+d6+dq/bPj+fn6N88T/QPUMGAKgf0iYTKyOa+eJ8DzwHQa
A6lguiwEEfL/PI8X/gO8pcMTpqkH4s44sn/Kl/v/YOIqFjFgrvhVL/o/cDy/QiTwaAbjD+QDWBgj
EaFn8Jd/Mq+tTyKqSct2eaHnyzIUz1Qu7X2lHfdsc8phn/t2/htmVfyu+dh/7VxGDMCA+Qw3+A6o
NJBg75AZjgcZsge7G0QMlEE/AS8tm/MaTukwidMyHpNpGsrgqk1XpW7KMmrD221ObX8nwb10l2Vj
+f0FJLVVf3SnPnKhIQop/5hxhY32ALS8irX9DsSOSnEps75iMj6P2yO6n6t4iqpWuGcq7pk9EYhx
Uqp1S9UcYHs2wEGZupdK1kOxK5WjPmfZuH5HvdKlXTeIIslAOna7NBymL5Ms8+kI1c3mmCM+93fo
KKqHAKmxNJlmtQUXdhwgz+UPVeqeV1vsfcHPQspiRYFBCcplHkn9I+DxB8ZmuYemhG1m18nAxJG+
bbn5Ll7lDD2GXKkf2ltfhJf5NMENkGhE2STCtb03Axunj/FhiIvUYbZqik9Maoz3ZW7bt06WRfke
bKB4Amp1S1aRD4m1ZfO1KobmmMMSFewCdw6/wIQ0eDu/Hbz2zszJ1Ee61ov1MFD7d2FJgeUS4adU
OLuIilR5snNbPs12E3xehJUeGqcPYPqBmOwpUlF/K5po/jYOXoFSlM9cXJLSAnQPLUILao84mlN/
I/ao5wOtfG4aNe+8hEvKQSpbW7VjnwmJnDOpVx4no1XDukLiJcPdhphItk8d92FKZegf3aZy1T6F
luiQKU8ftnGuiEfocnfjXbGu0/QwMD5uXlJ3T8JHnIwxvJWxj8H1qOuD6LsoaaPfSLoK3kXU1sXH
0KMucyyzYW4oFqblH4IsIIJsBC7Ug7QqJzgtrlbUrMFWCgV9SiP70zY5RCb7LUKd7BZszDR/R+px
sd2LmF5xs1GA3YS6WMVYt0ftDWO9H7uiHO5gHkMwbkJO5E5aHs9+8uhrAtisnCIDbkWv/pavXqFZ
6tO0kQeLiKi/k4PtyrvOHbU8pWu9KKQ/KEWXJ62Z+EtsvxbD/YJvyNSupfAzzsnsOO58J7qxKT9R
Bckp7bDt2YXQpPDqHX0wfAZEMD//SPW4mM6W2CllkouYT04BqISSJC4KBndP8Blt286eUzQZYXNp
svGcVmIYfPUyKzNENwYbpkLgnp97yvvBacsndjOZpnqCFRyEowXMskczZeSuG7pH5T5TKrpvVANH
2TgN3fC0+gs5G662hWTdbf1kjuh/H8Y1Q+ukmTzeb429Fico1Gz5aap6jopQy1oaZreqfAw1Muh3
c+CpmjnMtmYory6wG3ogWTiUMdzhSRmUw8fC66zivFuZ64NJzI3CP8gdypBJ9XEQJ0pXzYserIKJ
GJvWs9Mq/wkdaYhFx9bWRwg3L6S0e+jWtujRRQo8Ps7+4H3MuiK8aUdbXHdrdZYzdtNB8LVgKPd5
15eJQ3S1K+3wVAzhOazMKG1laWkkwcbjlvmfIJ+azogkrnyN7JfbVdleT2NIJNNWdwTz1n4ESit2
wVYg1I2sxeO0ocV6kI5VhPeB03xs3PoHlc5Zw6Wz+Iab3T4ft6mJd00xsvyFe5NjjSmAxd780NhY
wgr+t+/MdUHCBYbqvmrrMwlJzjHM/M9TGVMIbnIPUjIbxAghEw/6OmSCMMk9+8xa5uFEfJeeQ7z8
rdH1LTlZdHD0nCcitR4s4naApCHsQ+bJxCsqLFbUXfRrnHTW8glF8JPSIj8OeZGjsDmH19OQGnWp
6TRCnWWthX2IB5t5l7G9CVG88r5EEYV1wAMFFAL5I6LSh8Lbtn2VOfoQtsBq4ExXX+zMdvcSHRxv
vYyA3+6FnV2MG8Q0Iu8utBkWpmNwvsbdserTK5Ab0Q5WKdjMxu0yQ7/yCDq3pKwHK4boFjq6rr50
dYUVG8sPuLA56VvObObVF47CjpZbdMRW+Z+3cP3oVkG003UjznJ4tXaMlfTnHmRnma6GXdFuV2k6
fVUbvCH0UpD67Ty9cwIadUisRnSp+h58PyRBUBlvcUSjeEwyx/3uRDE0NNVZUzgGp1CvT0hCoLyZ
wrXFuIIQu0k0R2VbV0g/f3Tj8ojr32AgBfq0AftClgj6KQ/a/DJHG9bMutBSju47AZ3gjnLqNXDB
CySp4psxJTkBSbRnkokaSzx+nqbwXhAY78YBSEXsn00RosSxzG7AEmC5F5Tmiempnq/lwZXOer6u
1Z1v5XViD9AzBZ6bXcSWBH7jD3gqSzbFuaXib+U0LHC/6qJs9t4UoPIlMJA7Dtd8H0cLmA2Mz8Gf
q3u7h0EqybT42TzU036BaP6Z4QNsk6XC2iJ5nqoDo0mMCJXMvB5UUM2nyW78s5nuyifAB3PNpWYR
S90jz7fzguwLqH5qx8UGOYdlj4VKcjipLvp0UR+RarKf467OvsaAEhHACPtYHuxVXWE61tue/mzS
Vn70JQSxdeEBF3/OU9pmNLrXLQHHhOjnirDJuPRZkgGNOssCmdKxLV1VHsbOiT4OarTAC5VzjpLn
5lmke8jxwh9XXDOUWmEcsy1LAC4NT0uu7bNe5OFXBeju0LZVcU8v0sVPyGk6Bssa3FJ6fhZ+V8H5
Y3lAbgtm5k70Ttvgm890gn0Va94GlR0QqF1NtCDoi03qpAIEZIDpBPtss/Lbzs6WH3FXOEnctsi6
0QouPvsR+Rv9YrTuOiM7mwCTHOD2STunOHjoWU7JEKQw7Jih2XnPY4w+i7LSN0g0zOO+cXIRHRtm
SO6zWtPfsUTDTVOgtxLooa2bessDYi7Vh6cRoMtumPr8trbs4ZQ6c/gNCk+aPmIWF5GU4T4OM/fQ
DxC7V1leglZdalIwQMekPUWFzjuwNUKM2L8PlT+QiI6bS6cE8ZBrmy7tvsqnkBRSDuro97J76Lp1
O3P467KP0tY+F4xSJoohI9x+lk1/oJC8ntyhtL/QW0JUdtyqats3Huzzu6Ya87OsLb0vA02+g6xH
7Rwz+DmHHaIL4jGc4xM4P5pBdafPIDirz0UtYFnvSeF3TAD7ENjP3rVddiETEXX7EC0hfA+9AAIx
2ejPTMOZRJf3pvAipIWa4DRgF40+tHSS3rXsjz2ca4Bz+wbql0btt26ZT9S13PuiQtTSw4CeQYlZ
nhduWx1TInfMYeHvFP7wMuys/tSMLm0lt5rOdT+inFXI4J4y9HY/9nAzNwAhLxnM/LFQZDpXlTHC
XTSl464a6eKVNRRwQIIy+7qUo7gIgJnd0BmrmO+M4blkArKu/0CgcagP5TA151E8NTfbEjOD3Ken
UAJa2+fbOHC0XS3B7KPYQ6szKNMTCuI6ASRgfVurIf8ieqjuqEuoCsiPG6dn4WTHCXgIYHlWTUO0
D9pL5jfFnom2/AWfOtgo9uj5FM5Lf7ECSLigHBTvXdDqDIX78z2mh5lKnJB/yoVaCXzzfjyj9V+d
IDIdo70aIOzTLoRLNKqWC1SlrWPpbPqTdpGORozaWs/KQZSXOgO3Xzuz+xST6bQvTK8GYu/oIB4v
p2DTaHvH86MSUBgeFVhi5mI8S027NUz1QzR10bXbhzbxTAU2kMOZU6kJ55NI0RXII5r3O+YIMNYr
vcIGntRh+TiDMJ440FH+4/9ydybLcSPblv2VshoX0gBHP6g3AALRsydFkRMYJVLoHX379bUg5Xsm
Mu+VnmpWNUnLToEIwOHNOXuvbRUqQxo5gXiObG1Fe1pR5gN51RE7UDfa9hT1En8YVXdHFjqlPmty
nFX9kfkU3Ocv1SiqdOtmMW3mBhDelTUqdN4hHybN3upIsEUVFJX2qV3Mm7xbYoJDMxj1Ozyy9hHV
cXFP/dXw4xxzLvz36Qh1NUXp6sA4sdOvVd1p9WbptAEjlKsohB3H9Y0yzeMRSV8IU1HPIUEhYMJb
ECleHo2IpY02zHx9YFIvsfODDExmgAx9OERGMLDdia5iHn/kjZXlrDkMLqcbSJqebtRFshO9LTZo
DrU9tdOXdijnW0SsebYdx7Sl7dDa1Me6Kr8YQ6kciIqLzn0MaBft4KfQipPTmqp+corFvBxogtBN
sIyd68BdHXozvDCYxa/MUdqBcBKFPUCUPJhjLX27XuKgRDRzMXDG3kDbML46gCgfTUttz1OTDzdK
iKRUls4DCeH1gbzs7GyahXxoJryfSzUlQadG7Y54unIfCtFEW+agapOhj8w9PF2VVzlivMg6wUIN
3QaeJnpHs14Yzb09MjnV0+0yTNYOGigbjaSsQbQgAmv7k8mJMojhymx0yk+Vl7Dk7yZRDwdVDnp3
VsFkbNdyx9GRaH59XhllT/JtuQUGO3mOzuW5aMIOsXKrMvH1vjQ/0XQD8C45eKcRb21vdoJFfGnX
Y6WWeSH5nTuyKKPrcLKsbUEt+CKvpf2JHvzyLQVT0nidqi5XJHhfcYJsXb/m2wZuPhg+XBdt8PBo
ZQQdKr17ClP2ioqFZPvkODJlwXEMnlaV+E3SLLddk5oblKnAynME39eQwwcXkT4ZRj5RikxgkemS
tUVdOD72COsnv7Ensr7rFF10mCevpCcC0egNRBlxYjS00JS428ra0ge/RD/CgOSceRrtkRIyAV7l
GeOJfZjbIvRqKx/8quSVN1BXf7Hm3rybR4qledtaGexVpOdD0htzoM6pwN3FCSPx4sYZwNqXaraZ
hB496lFWE/wedSi1DP1W0/s6MOcoPECGSY6yomvhNW1e3Pdjq7k+GlHUD0tWut9MpqJ7VbXfimhi
1R0iNsGxoMPq8+TdVUkeikcIpaicRFrpXxu1szcoVfBGjF3OAXSKVwJxl1WneBHZoW2SgRizuC6A
7zpUZwly95E00DVFk1FuuXLsZwnAP3zUK9m517H29+0ji1txaMdGv+wBIhAaRovbUxkz5PSOMr+D
S5pd5AgQ7gvwYJfEK9IrrrqFu++cbB7LMURXs611KvNBSEAJeB3meBYK4pFe4ZG22wHYnP517vXs
JS8UyLzRbH+hfTQd0UhVu1TK8qA2QFoDwIqpRhczS2bWYvzUXRPahZfHCEQP/aCZd4s9imFfiU4+
dgMP3S+Zx85jpiqJx3F6jZdgM3XK5lWutuSdq2JbSLId0I468WeUOTep4ExEXJuwnnMtyomfmQrM
aKuzFgXfnHb53hbZom3zrrW/jJUz1ueMng6uj3mZ9EPcxvIll3P9oirF8gClHKzqVCpuw2vEvpS7
FyNHG7E2RP6QZYVxysA0bwusbY+xReWezXymLvuGHec3NmfQcks7FqWnIEJZIRkRVHeTV2zSC+2J
8hR17M4co5Od6OFjXdj3rN8k7aqYAF8RPqmxX0m3XknCc/uSUe4/jjFyVc4Ta4HLzAf+vlAr+ZV1
YYgPsHLsG0fXhmrDbNk8JBk2IU9AXYn9mprLfolr8lK7pBqOirPA6NbU8R44B8GMhUn7ANtV/NhX
Tn6EH1pofoMi+qWrSioLphJir/Aw+lBsIBlczw+97sjHwRKFuY0XjfKagpx83mRzPEWBZrf0rfHl
AocEIstfayZ16hSxQRkL1kvyPBk5C0zTk8Puxa6kGOUUmGVg4yDQOoatC2kbO0zzlT/Npp+eicNJ
La+e8BKFJ9mi7+DokGZVFnB240MqkyVqQ1K0OmzzyjbY2c9tHhiIER5w0S8+KxP/G++kzuDFE8I7
BM4KDPP3f49ge/2ha/FEJIV+QBJzjEglmz0XEnB+IBFZBWaejQ2rNZL9olcrdH6wifd5K6Ys8akN
VuVVEZFA4QstXSAnx4ibihM039EWXjWP1J10XGPLFrNhpsCLKqL22lpc6jOzO1VPiKFXnKbu8hFo
ffkrAGpRnChaq+UD/cBWOBx/9fyBfgiPv+lwlBB2hf0uUNJ85guia9azi5auWP2lkPTfggLALvWf
77UcCljcJNGl1IKQhSX5OSZo3tzI2g7LwC1QLO7VEeubb5l9Ot1MYV09KabOBwiTliUL8Vrc0Sv2
yyeF5Nd2O7Yqz8Aiw7zdWjoManak9EGC1ow0C43HUlPzGhskIvs+W6WEXavz+eiI+NCpqmR5pWDP
Eh6VNq041U1dtE+5TWMYpnu4lA+q6PPphukS6lmrukZ2oRgNzyrmuJ5dFPNkAFRHRtRnlxpTT3Ee
+qx/ZOPfdp9ws4XNgwaOHC1GaZfrghaF3a5XDbv2G6fi04oWHeeuGfEzXLrffypsvN46UAfEVAsR
CDl2PbXyMm1aZpSB7zCdABGULoUtHN87+qshjjcEiT1WnZKfOOXwmcCB9iOJMRU0LpR8JWuGUZwV
ayaqppmMT8nkYODonXRfmNo2k/ZS3BvhgNr0f6kiltTbCC0ru9AktlKdw4XFLm2rK2OUWnlwytZ8
+qmz8i8awqv9+afWAUAdKBiO4fCi467EX/m+Y5GOkXDVRGfUCr2+QmlKM7QrBmvyXBVl/RZBXNH9
xkgs/nFR/qwrhGVqbAQxNX3oV7CZLntasItn2Ur1RPluUInX0MRbw/FuI/rFPJLlvKpwBkWS0dtL
RdnOlFq8bszqm3ws0sqH4WwGqSAYHZdOsZ312nyuR6cbN2Y8cjQmP43Ffu50KTm4dM4DVoThzq61
eOuiezp2paKB5bHSpviNJXn9+u/uKW8mJvjVCq8KGt8f7umiCFy6YzN7nIETxnbZHKI4qzetbk7X
zWiMF7o9Sj+F2Xb/h08TWzniB/ASFLn+yZuqedWGRM6LN6SCjWWWWwfKxvFbbFYcIFxaUOlvnuWH
rqnNuGHT6gDxWDtytN/XjvxPLa9GJi2adMpITZGHl4sxSMpOinuc0oXmaR26zrnIavsKt0R1lE7j
ehTwW1jfRMEqW6UrR7rvsU7a069vxQclAN/LAbDB96MjSMfto8le1o1A9adyaiZ88RqL6XSdxg3b
xYaAg9/hYD+IG75fzFBt6pvwqXibPjxxF4VHWbawin5YLOK80ntSLCPjN/KNjz9KE+ACBOSkdWSh
oaGP+fPNngccb7xTJS9ny4ysUivKg6aMyVKhlMHa8Ot7+HEgczlkPMhoaJHSCPiI3JKzliCWYxJD
d8qHI6Gk+UA06Tr9hRmTPhKAtQjFwkBleWGPtfn1F0B59+FdotmJ3RvcnklP1frx338aXskoEhhb
He2Wpav7x7jNFyVIDaOzaEEq0RV7DmMIlBZh49ZEdvmE6Ql/lxnVPQU9u1EpDqoRFZOOruJlG4FM
9nC7OlXQicwiOoRskNQPO90oEWmEA0W2jvnDr6Mx4YyxiGWPv2a0ORDHc0kBWKKDmNWSUN4qqhTA
B33H3P+3dWzoWGhpJKx7UCyL5ZWgNk18ALtbogqUqX12otlITpKNrLikE2FVGyW35hmgbqd21/mI
eQoPzqSVD5wtWFBp3dAerNOJRbcbVD7YkSp3vu1DWWwnlZh2PPAhfy2J1s2QXIbmqYYCe0PIHf+2
NkGges2o270Hl1zTdiOqGVZijJ8s70PBl8faluw6veNRMq9FL1E1VeE2STXnWDQthWBELv05dTL3
m6rHLODc44Q9QEib4dh3OBkfpRvm7EziOP60NN1yYytzx2IqiHb3zDykLSWov+fnpKlY0HN7YBPS
Ocq07GPSavo3MzfYRZdu3Ct3hK6QjjeXA8t925tY5Hid4BKRYJEUuLccPocszhRJ+EKuoWfgjyv8
uSELF16Tw42iTpPsoCJwL0O6Ocsei5rSgRtEDEsdqkFu+2M/ggzITY5TaSjTNtE7Sql4xCZ132mj
Wpwme8TaTuYz5WuINFUdYL5Z9yyJwUV6GjTpBkN5jX4sShJ3T3Pv+02w+dHIxLh6qZR82YU9fuqP
xRC3193kVk+Y/zuaN9UUUmke3W2CIOVR6A2jJlXpcxAfV1+GHWCugCCBcM1XcF7CbLoATE9vwQL2
calZBgfIvE1n5fhjlzaN6VDyYMlKVkho2xhUNr9h+BM3hAlrBDCsiNNNWMglP3Jskr9b9j6IH7B/
MFWwhXKZdsELaygzfp6cXJwQlY41FRNUwp4+oql4w29knnIMAiJ8rY4vU6fnBv56kvg4+ZLtAP1H
XSk4SHfEx90EzAw1J6iChnfuMr9HCqXlTcnp9vrX11kn15+XdaQFFLSQCpsrCAXJxfvfR13VGDp4
DZ6BpexT7GrFW6rq+KJJyDALAhFtDq4orFTnFBK/+bnjpfj266/wj1sMRsRCoEQLB2Gj+EhUX/Du
KBKqhaci5L3GEs0Vk9K+QYeJKkI351fwfdyDX1/143aNX4w8xuGvOvcadNv7H04PLkbTSQVIGk56
0gmhW5i11n53Lpsn3BKD9pt5/x/r3IpLsUCNGCsBSnM+6GhgeqQAUegDL3EC6mMOx2oTTfqbOzdM
Jb/+dR+HD7RE1hjEgsh1LA0J0ftfJ1GtuERA1fgROYp4nOoz5abs8Hx/+fWF/tXDI0wPSiPoXluz
9fcXivtIGo1hL960lBkRNauuzohxSXvIBSsc+c70+kPR8evr8ubzyT+PXKEK1Jdgvw2dMyN47/dX
ZtGTVhtqqO7VLr9S1baFHaM2qNHJQK0C4k+s1wQ66zczKbVXGEjDalxz2pc21pMuUJy5fhVl2ogA
sYqJpz2hnV+Fbn5jF4P+gAWlOLsT1U0vQWvxyaUZ/VIkQu02mJqc2Eup7rHUojevSHep8BtFw/CS
J86q2Unc6Wgy+HA5je78Aj4BI7+SKnV6ZnamxVRb5RdgJ0q9WzQxHRBnSOd6AmlJilrSRMnn0nWK
rgMsXDuu7lmKXeg7+/v5umdjgLeXRlpBY6cgI6ajJta/uaJjGmpxXFXHsVwMm3aaHJQ9ihtm7dhI
u95regWkjfG9TuA2Ff9efi8uKTrniouCs75zbQwznxDlVSIv1a4MbzM70mjjEgKhFsfeClMnaB1I
bbuiLwrOvKIt+EwZl0Qlde5yHbX6gq7EMVCr4EJgR0V/8aIemsLZJovBREa8h3LVog+4m74XguKI
6Jucnu1rSqgYFTbSmq5as+j4Ieh0qDnPbBLc1Jl22ByN2tclwh5NDt/yXCeR1MqGiIV/dtTWb23e
+3NrplSsTfArmwqfAVCiSpIWailm+JjEUtrbuejd/bRE+ucWn/Qn02FnsXEUy4Q1XOrmicgtI8L5
mzpJIF2n3TXpOjNhtTL2tKtxWxB3xBI4p0Zn+M40Ds0JKxDqtGo0Tz/WBJPqIJ5dWpTZ+UdRKDUS
2T5V8bg+KhfP8qGKEvZjP/5/OkFOdFITsF/npGsc42xTsvw8maWOctSaKuzRi2vhjm2VJ4X+zL2B
zobqEUSm5RldTHaSGqZWKqBKTdWcbe7OnF1zC3tkpULCay18den78CKVFKC3TdG1dYAKpCgukrGd
B59wJQNYBAofDJu6yWD+oX9ZmpmvLGUXVTuLaFo2MDNLJ+XvCjhEwztS0IFbH27aJPriV1ZTuifI
69Pu+5v/RwrS/4bH4d+KTNcLfQXJgoM+7tr/+O6BiN7KVbD57h+C7xaBm/6tmW/f2j7v/lNCuf6f
/93/+LcE9H6ukIB+LXvZrZ8WEefwTgq6Isj/vX/h+Na0b/M//sAP7agi/lKB9kG2X3cqroZO8z/F
o/wnVOMOMGtHF0BBdTYvf9sWDPcvwbrgujDuNBvfAovVWp+I//f/5D+x6TDYndk2f44WwJ+4FsR7
GSesIYMzq8Yeg6+gOhy83k/TacipYG6MgWmaL0g/ElMUr3pZBbMxqgNgP5k9lUvZY7ckWIXahuZ0
Xq1RF1HHcXptwVY+TQ3HXPTs2T21Ut6omo3453B0ok/h1DQtCWpF8zTWyosR2+HXPx9v/3Yw/TyW
/uP/NcWywXj496Purkn+xxl408vPA2/9Iz/GnaP9xaYJz4MNt5qMh1V+/EOzbLt/odmlWrMiCskS
Ymj9Percv8iBcCjYYq9RLZXB8V+jzvwLkT8aZnvdkzFpmcafjLoPWy348fQPTZOmIlkCFufs94Ou
kqElwgFystYMJiE9U33qLA1AUpsW4/anu3L9Y8fxs/vkw0byx7VgokNvo+LIVuj9tZIpR4pkyymw
kdtsEiJBLzCfFvtwqKLrLBXan9WAvl8Pjbij2dBlDTaT769nT5ZLhRV3OACoCAGxUXhEcnIyqmnZ
/vqnfahT/LgUonNmkfWU8L3k+VOdwkhsBXCGQLUG1u1aY8H50odzf0+PS9M8WqvhRYPweqZ70bR2
8OcXX1Hk7M5dJODmh2c4KYnbwuuaAiLHJc33lp2zXFR5lYqkvFBNrb1W2c8dUoicP175/66t5/vv
5lCE2p3aPLVABv3Phz6B+k8xbTEFoZIWF8IqSCSvoAz8+gdq76dGe73MWvtC2G8xdkDmvr+Mnc+5
OZPUGuTalB3LoevPzlimu6qoxV2zDqkokVXpWflM+7ntmRYp4V8v6dAP3q+/y4fN9I+v4jCeVo4+
oTkfLEZhZ3QcTlQoHEqdbZTSUuDeleXvVP3rx/y0Z/9+GVxaeAr45ThyPlwG9PCUpFRIAuGMyxoU
kGnnpc5RQqaGMj8broVvbRlbGW87XEur4tyJ7jUHIepvbv6Hc8v3b2LwPZh1HKajjwFwQKnIven4
Jpifrb0zFNEnoxuNk4K872syQreSWGtu//wuU3JkUlrLfxya3j9wx6lprSygPdQw5eG60Zs2u9GP
/dGfDF7OlpgFkcqIf16EbqOdObk5BCP4LQ98WeYzH/1fDBjBjpPZH08iE9GHJ9mgaoBbtA4YHf5C
T6+QuDUr/w2V+F8MS8EKoptsbNb68PoUf5qAhDWG1qDVUzBhuNig+8RlLAr3NzP4vxgLWEzWrdJa
DqYw8P4qDckmGFFCGCtr/Rm1I4Z/FF3lw2wRHm+iFtlRrel+MwLXT/3wLlDaWcmz7IyYaz78Nj0L
EQg0LXcQUN/WyMndjgbmHHLf9N/M4x/7GetoZyQYq4lV51lZH0oPeV0ZuDaWIegTxbA9VyY6pIQS
D52zsC/zNFA2cjdpQ0aJMScC2i/tOX3T2qq9irU0rDfAjaOJXp2Wxb8Zr//iPrgmNkraLPgogWS/
v/tLOusJ8uQuaMxOOxaAurZgKN3jaFB///X79wFyvc64q6OIFY1KDAWv1eH783ii1jy04BLmwEFW
x5l3x/pynyjDUVOjszlSXTdTOyiq+JRBGPvTOZZKP9Zd9koElqn/YPoOfajNmqO0wWibkb8AAAlK
x4h+M6z+sR3BMIZfi/Gks4l3PgJ6h8ltIB5VGFwUPfXLilBhKGeEouPl2emOEvz6llK3+jiOLVav
tXyIxBwfmviwHyH8fFlgl5WBmG2dCF0c/jV6eWEOSCK7UEd4GItXUi4b8pHw/ycbIHpJslcru0F+
MKox3vqW0bjlmDNHR6ESvger0+rPeaGJak88c/k1jOJCI3RtnhP8RjJ1vCJrM2BAcWeQzWyG/eyH
8KdzL0lWmQzITqw5IeCyemekBoJ7bI/1RIhLod/EerOkvu0USGtTh1YQ8LD4c9HnGhathMUY7bUT
R9sup1zpY5/ptSA1nVY8NI0yuZ4Wmw6kaFkmSIKR50GExvU6nxZZWs51PVmhHszuzB0YjTT+Khom
0MBGuv2lgjX9qaUAeARDkn6Wk9vf0RhJ73A+kVMiYKt03ki/vriTQ5q0PtJSoT+3SJINryJLHOCn
A7LWryA4Rj6opg42R2tF0u/RuF+hx8qo1ADEu0ZFpyS+01v1Sx7mK42vTKTqVzZXK+M6RPhv2ukL
5jpsoE2YzG9tBOHOT9W8fQupFS8BYmRN3SuREceHEDn3OQUlBTGRZ27CIBPLBgEgunCgPxmtpqxf
auOSTndUnmpTb8uzaROoSm3fmd2Ep1xDEboso8ZA9DSYje517kBq+uKkVeGvgGtrY5uoo72RGSA7
DOSkqwcRKvLZ0rtFelGSIUgFD+t+wWShxQetEplNCjig7EYP1e5oOJq4FDrq566rhsRrTDtMweEx
YG5h9Q7p0YbPeOMomUXvJeRE7OnEJAwbcFkIDLOGvQdoj05FMeXQA97C/Eh6D0aE+1Khws13zdQh
nFRyp4FwbXWJchyyGuJu3s89mJtOQ9Mphzk8zQNbP5xfuXKsucmrBig1UMcaXVie9IFw6Y1g+uk3
VIKNaxI59OYI35v+ss7dvJ/zZSoRT/awNPQla7pTaRv9VWGY+GmiNTlvMyE0eMzSaRa+g4hdDWQ0
iatkCJPzlNct/r24l9/YC8yPTHqx3CU0E5+iWRq5h+sGrW8net3axkjwox3VuVVCFJfJ186xU0hO
cu5ejLwyNX9ZN9n4C4rmG3YF2920eZXfJdbEZ0xVnYqAAOIl3dtxV28R9dfW3aQrCrphB2zZRqD9
sIKGjtt0vUzLsoKWRKnFaKJ7Y+uaVUU9E5V9x4igjtv7Km10c6Mi9Cl8UZcC37mh5s6hdCzif1Qm
h9GfRF4rl92cr6DTqI6Lh3YiMc1zrb56gL1hTZ/jSOJsGxxcCh2zIXMGpV/GL2KccEv4GZBqOcWx
64fgcxi/AOKpxPbwp1Gbhd3ZcLvwEf+fBXENbJKz7d1I/MiN+aNy1v+f5QX2xy7r3E/ryT9M0ff4
Zhvl/NZ2bz9XGf7rT/5tjxb2X6uKWLMdQiQ5anMe+1FqIG3pL9WgvcG5RaO5sh6h/q41KM5f7KuQ
SdBrYaFHx8Cm5+8Sl+JC5mC/xzHEoigFauWPqg229X4HSdIQnXy29ZwXdZ0v+XF/ZQiwFoNeVad+
GuZHR4K28hLUtJSneytHfAs9gyMg8I5IzO52jnBmTFiCtmnVu35SWa1X0YqGv2M0hwUb8iP1XJ2j
UN+6WxTe6udpDONXaBvtvYuF5tugzJnh4ZhMA62SufSqOB8W9IhxfN2lTXhMrJVDrDaiOZSuXC5k
X/KdQJLH16VtL3tD2tZX7BHFZa/0UIoMIwsMYedb0Tf+iA4PZ4HR3ABjnHjfkq/N2PcQ5/pYuZeu
Xr6YI98iLGPMrWNFTiEGgLKgS2pF/JsZUkITFLO+XCFZpg1jCuft+3dpQ5iPeDTM2AnUMa+w0ajL
zWzyd9M0JDelXSv3dTuph8HNMz7V6XUjIHQaH1xTRJiws2S5sDu7PC+2PQ38wiF+hZjFjysHAhaL
0ow+65WVbeDvgTvLIHHROW7RZcmlvkgHnEK+kWbzFlqeryy2iLDfJOKWKdY6I0XG+1mIiqSTMnzS
Jm0qWUIBTaxwN2lei7BaLhxyUo7wCYW/GHjWIAgjl4twRMGz4CHSSHDhEpYTfuG1WDlIWT9qgpRI
qinhfTfZBH2NaqLu5yZiAtVgQG1Dtc5uzYH8GRIlBuNTOBTx9ZiJHBZyo/d00oypfawKx3xO8a3v
SZePr2NsXfeaFiqPeJzJtF9a90AnRAYIlPSDSuP4aLcTe5reuq86a3k2rdF4xf5AUDxmzvZqsswt
bTb3ifrydMkasWzn3hivbHi8POyFfkftFNeGWsavTjabB00dxRMBudn1NPXh04i4GRfI3Ak/snOS
0zVojVHY76g6D1v8HfHleuC/WORQfp6iTv1cx/H8kGD4vVYHel3Q1+NLIzMyvKiIUeGgKYFjj4Pf
q02HCVxTAiyAkJEVx9kZ+dwc6nQZ/FmxEMtOzfAwSXmVpFW7mYcBTno56S8x1kIk2SEM2oFO1L5t
eR8kYTJkxmQqOMGwqJ4slNweaX/zBRuO6LrI+uh5cZRxh8RtwHHDuylYdoNuabKLHh09SO0mucm1
JTzO0J84MqEvMWI3YmOpZ6iCe/NEQKDcAZZ0LnIXq6OaSkAaOZ+HalbeWWGJE0D06nWMhuc6hqaz
goJVsn8aXIR4yhJ64Re6mItvuSunS6ub44tQte1XXM3zzgL97bdpqu5B7qJ5nzNkhLNufMrB1yVU
1gkxGXN0++TjNQOMj6ghsAArRImZuJ2gYvKaauEwIbQfe8MTNtL+FQlvX0fkDlabhAfx6taCISwq
hg6Mko2cNI7AVtn7dTFfYEFSg3AcI4TZOdC2wxDd0mbBkyW3NCL3asGOlRNHxNKeE701kRea55uh
4mM9W54c69XWrrJoZ8YkQgz9PrEsL0tO6fKCK6nWPN3CeZfepvquLO4p1gKQfDATH5EEqVDnut3L
yfbSJfFBiw3KtWxe5PRQ6yDFioMor9IJk1e8T8cgTU7gYlC4aJRIbwZxcpNLMO0T0xLd1+oMQiGg
EPUyWdsmgsXuNmyDon2XXPUVAr5tNA+JX/XDZVmVmzgLAL6mZkL6xjYmrEmcbLu9jb5U9l7r9115
q48bWY5+5h5mJEnqdSbxxtkbpD2h+9UR+5TJuUf3TZSNgd854ZdFbCu1l7Bm62rPfuza20acUOCH
zRc9f9b0aRdCHauGQ6SFxAViUEKQuwmzftcb/StEzHsOVx7L37YA8J+O5nGo9RPqyBdLap7IbhPc
duQkJQrqU42jRH3rZEcjLvvnhmLvwYIDCuwV9/emG0eUX07cPepWWAXNXPsUkDaVqx91RzsrQ0G+
fdlgCKp0X8+U+1gdVvm54ZE+uKld6cnM2LgcLuUoUaI19zpmiba2bky2uKDW2q+ChuG8GJdLMj+O
XXeRN9YncNYq//f02TWHc58vaElt3CRjvXES48LOsdhY+oxET+jflnH8rErxVY+7TWbeSst5yky3
5BB/X+lwpRPnU528EIHktfUFM4g/WAZVi76/mkMcH/JivYs2XWzAvH49TnsUNicsVoLTk/SUomMv
DKJADscsvxoUhG04wJyw2COp9muZbkyFOZhVK0Y25yoHjTr0tM/rt6pRdoP8EpI5OMX6OVLMYzUC
fHVpaK+OE/toagcGydKTZlBcJtqXCo4AXPWva1OYswwt5fIVwRhRkVawjF8SsKlTcmELuZ+KuyXa
LvJkGF8WzqCWeTsnu3IOOf7BO0h22kgyjcYwiBcXWdjUzGdzGeVxTAS/zAafH3A2QnsdYg4C/7Pn
zAsBIEx1GpxGfVm7xU3DGSh05suu1LeJSC/Sxf0iyMer+6dCTWq/n5X9qGFDSW1bBJG07/J+weP6
JUUMIK+zEg+cRLX+Rbfv1WYjigoq2bkct0P6tWmqc1JcDfq9TC+cOCjk56K9UMMomOnOt0V0RSaj
E54ZhXvXPhRf0qRBy75zql0nv8W2htgME8h4tJrbPs/83t3menogfjBF+fVqAp5CdejZ0UFLPxXm
5wh9vnmA4sdOpzjZ4V2inzu45pW+1ZBDREEpUDq1vmKW6rObqvMT6OGrXi89U54hG8C7D8zlkbwx
AXFUI+x5vm7c3eJwenfBAkY7OzIDY7oiT8fr58zrOL5l2Oe1z6BNpjcl/NaXhyX8VnePVnUQ6pe6
P/U1xIhPY7sZEAYOmE9jEFUxVtBN2d1L9bP+MGvX0Lm9vj2AF2bGvHeqzVSAndmDs0mrU6Hezvl9
p47PGSZ1HptxMFjcrG43Lm9udlKMDXyapQ1y8y1Mj6v/lq3LXqS3E3/L+oRh7SSU+gyfhnBxtmnx
k8hMLwoVUNIBJOzB3LC6GWL2SAfC2hq0uIuF+6SPe9uGo5gdrPaym44DU9WCdXE5WvBhxvhUmiGi
U3JfONgXNL7gBThntf829p8G3iCl3RXlsRmeinoPemAk3HzBy16O2C2b0SdM0FfyvTMVG9nk+8K2
d4pymaGnTtLeA/WgWm/xJDdqbSPOxWYytyxr9yZQk8jxnRqjHXtq0ABekcpL0oMC8KhkiG8AX0CE
xPlcjYE93K9uV7UKtDy+WZxvA0ZcG4NDvy+AX0X8iIHt96HX0i3sgpjENzbdEXLU7CpnPzYuwhtH
+ajWd+6aEJEQf8O2MI4w8UGeRqhL9GzFjZkZodkCae0qLzArKjdW9iyXG3r2QZsQi6J5xvgtrx5q
SMuwWPNor5I5HL/U6fOSJVRbflOb0/T39fPv5xLOYJRWiTKnD78ej36ud8JlqiJdK/PTVIaM2LRB
S4PCX+RQWGrGFjqFufIkbrWrBlgsrCVbHZ5rsr2B40/W2QLmuh0o++1LaB+fKzopO1jo/WccNOMu
QVPFIpWLx4y5pBqxETWKJe74ZLID5kVxrqxcK6+6HvtvJ1vjCGVi3EDMw9PbpDO235RnijsTlFID
jMXVn53urkFHVBW8g8u6WYuxYyJd6VzrkhCl16Sd7pwkZC5myp4lIBGUt1PQ6O0DgPpNaUt709sV
+iVtOss4Uymqh/uQjYk3tcNeL2Yg8TgP63qXi282+u4dhNFogLC6jNBNlHKrLgeyqiD+8JZfKEV/
YZWBNT/P6oOoXgWuZE9zLrriFlHiCWVDS8QNTzJLmUSqHq3yxgRbIuL7PGTvX12teYB4bwMdKEtb
7IAF+X0HTAVc48FlDbHcMN4O8qHjSdhdtATdzJR4g/D8dUkudUO5no2XIu4OvGo3sBew8vfygHD7
USPDty3wDjKY+sHaDZkk5YGBVHen/8PemezWjWxZ+11qzgQZwXZYp5d01NiSLNkTwrIl9n2wi6ev
j3LevJLSV0Lin/wo1CyRtsHDLrhj77W+pX3v2uokbV+5QqK7ctMblNerQYff4qo+k9Nnq3ly9Rcr
JgOrug39nelRgBIp+0HX+1kh++85B6BKJtVsvyUaELbokDBfP4PadNq8dZoBcth4h1nNBP6UH9u2
/0a9qc8zK0MDV2JWHtG7Uzt5Nv2i1iTS3P4zHvcf9Vr+X6RDr9Qe/wmi+v+hvggh8btdmCp7zL/3
Lzswz//iT4ERI/g/mCj6kilpIJbp8L/aL4blCbQeDDNJU0WT8Kb/4pBc6AawOd1fUpCX/Rd0IHwy
Eaf6zL998U/EHjRrXk7SHMoOdBAm03qEoA6NmOXPX04JaSfRZajNa2F9Wvxe0SbcpeWnWZxV4myM
TqT5uY6OM0gQgvwK96ImqS7dLdzJVXsXMB4FExpQy+wrlg2322KRjZ6qDXsZ5wbXdrUhNX5Ir7zp
Iuqo4jeRfVnE68lCU3I19OfBuAd7PMkjVKSVoLDWACPSNZsKo1+l4W3cfjWTdVGvmz0ecQIrbgwc
Egq7r5WeOuVVknwzrK9uSTT5ecB2tbnMxWXJO2vCDvHdcyv7EtGxragoZ/swR8c8uqbix2y6ai67
hvrS+Wfv7J9XlKkktxzzDwTb11d0NIWCGFmY113i3DuIoTfYfrwzqb1v3tTjJgk2VWPsxjsDmuS5
J+dhk440KV48hb9R1ryNR+TGonF5ng3aPs29RUn08saWZefXsrP1dRaLL1Zv+Z+dyEzOKnnmJOn9
6Fff3dq+RbZgrEnG2QsTU/gSH3IN7WOjB+v2/d/zetLFVZFgZm0uCP1Cfo/9RulTVb6IZumP13TV
SCOtkwB/kH2v5LwvUvdUSMs4Yb9kbZ8P+49Wrf+dHWIhucT/WYF207dZ8YjXTn1/JZd8/me/FicX
QKYfIKhw+bLgmLD+UqE54g+YlSjSsYCa9HoDVq1/iR/FH8xhQfayCC293+VX/NkZls4f0HuQoD0T
NRdZ5L9Un38+rwhG/6MS480oFgUGAkobf4HNmoSJcXmeXqxLQxgBHWQ8himmxVlkA86PmYOv53F0
9mMT98cXV+c378vrdZCz4Xi+A/UTnwrmtreTdOF2QRkUENTwJrJBMlSoETRH4UfelLdj9F8H4osA
+hhjzN/G6CJtfEjnwt/m5jQXh7Tpu3zfIBe7UEvU3HkKbICmjRcFC5PMDa3THNAUVKEktKsPFoll
Dfh3ecFJL98Q7jvF76KneiuHs+1k6c674ZZGcnbwIU/dkFlanhWzpgh//wK/XgCej4WalkcK2rOJ
eOPNDZ1ar2/62SdSZpoM+rqNeaWcBA8WDsk7S7XxGQk/yZUhhu4DRdpbBcdymqgZOSpyET63bxWN
qRlnjuUOwZb57XjMSWP4pCy3PXdHkltoIZsLVMVy2aHB+rmMuc57htrpTTc5aQHm0A3P0roqPlgR
3xR3v64In3BkLBK/CdL31484swcG2miJt05FRoCfxd6hlGTF+nA76dFNUJQklCaJo2Fj1P20V9oo
z2TdEIthh8z5379Bf3vjuEo+Ujquk0+1GTB8evnGlQUYLEdxg/BmYE5Ps2VQmKStDnCqwR2vokjn
Hxzzb2/dckxeCYoZXkDzmd794i1XxNa4Qhscc2rUkZwuNAFl/pGs42+PHjnQzLBY6havLM/g6zMr
gqrzDaCMW4+RCywUa1Dxp9rM2N+3sVH8mIyC5uOAX6s+VHBpmw+yitF1vXnRWFSQi0seP7TcfAqX
F/HFeabwKEQbWoA6J6ToBFRkyI1W0sOns26zrv8+0M77NgGJ/9ZgVby1M9Nqj/S1mUOFXV19L2eZ
P+ZRmOd055mZbNmr9HoX+zYArhB/Xb7CU0nPp0iMmApIuPnlmDZjvI0ye77Jo8JsbmdfuZ/EOKNi
KuxIPNllMKlLowNiQcpRa0e3aUted7qapsbE2VD2s3NrDqTiJuyu8lYfjDjr2pOhFX628Rr0QMBm
kJmsK2hgxwQOIN4gsAvGynVwhK6Ab6mrNEsSLvEMMapBDR0DozPluK9EF4MwM6rGo1HY4B+8bBiY
f5GVlxy9eeL+sOssmuChqFyIOiuzKiUFZ4uSo7xScRm0G1g9mMW7Ds0BuDgxDOmqxp/8BNvJnq8H
9MsKah2YmquYtNsnsr5oTRlOEf9oyFMxdjJ2bBM/Tu5TdY54OFaDLJSFJYQlZT0ymvk22h59kzKM
9bdEQCYlT7DHG8pCEupdO9bqK0yWQLFqFMz9sIqmX0cI7zZ+w8WV2whPRpvZGgD8C18Y/pmbdGa5
GusmUuumYTEEUyeTAOOKRKcgIjgjSPzxte1SLTzS2w2zszf4rppiT9yWbRxqRxi7ohD9fK48yHWC
NC6aNXENSqYPPaeH2VLnhxwxpYfuwGGMVhPdFK+kbMg/C5kdhbhpO/qfYeUOT3hNYvNzx7LonpLv
U03evm3y+EsLGk5+FSR4Y+DX7sjMzDErc8swp3A+d1aYMqkAV2Y+0EANyDcZ26q8nlFOWmeOBxPp
vGJ3kXh7bg88o5QnY7zruXrTPnJUPuxNc0SWuAK5IelwVwnN8DM9RrKzVtpjEeq2TGicept3arBZ
JQuFDZskhwpFgxpKNgqe6gBtjlB3+swOfxDnl2Q0oacmooSFS8Igk301AgZCDDb0MHyQ9cxnOHE9
B/SlA/gH5IHWKt5rJyfuDaCTFZ51wHmCdWo5bGNaO01uLK+3YYzMFUnHge0wsnJk5K2rJHB3eQGr
eU/ElW9tfBLNsq1ZuWZLP4Cgvg0ao+aiYhtQkn0Z9ycspQbnYhM0hQAoRxkpfZ1/Z6BI9EoAr4HN
1ZTn5iUBp5XJ8CEVZ52raS24pprxl6r5O/xsi/Q2nGXinsfVVccZVxZbqhJk/SYjey5CCOzpfM+C
0Q2kn5eCB3zwxuhhKqORvVkKOx/KXuWW+8Efs69IOzPwb243GUyeNKNxu6hdk01T3UHIiarJ3BIU
bE77injmaVnHRshM6RDuEd9IvTGLcQ5XE2MxcWgZpOwcJ08JhfPKWG7SXpG0wYCvgbvbLHm7XZwO
9Vr1jmFtc6LfZkKuMrH3irwifXrwEw+J/AhUH8gX5D0isvx7jaf6AnYv4T91nZDUlMc+m6fE1SHb
zLmxfuahLU7GBMQRny/bOlZE4X6LyVOS+1z7DelmUhlPRjXAB3bbeR4vmigNiNYxyGG7iCJrxu2V
yuGYZ9QH9w4TZvOgmzDEm1DgzU/XWkWAtrEZIvhZc9OGfCXwjF+XbmR8JwPMv0zKBIylAcHQI6EK
+c0aGneqYNbayRff0g57ZGiyLGQhurfrHH8kc5eYwKqzWfvMXZVlpfPRS3NVkDo+Vjc6d1rnKLSs
sWwrYwixAFo5E7akzhE8hXWd77pJc2/8cgj644C0cdobrof4KsgkdU9X5vldOeSCZKy5HXBcRaO3
x4NmPLIso/vxwsiod3UM6TbIKI/XlMqQHaxEWXoVmXK4p/hu2rVX2swLWYYtdZaUsgwP7aRb46Dt
spMnGsxBdVqTd+qsDCjYNMw9MsazPcmorYfRs2xr5unCIDOI0Ee9DuxKxkdZG+oxMq2y/qylQqNk
RJn3qXUDGuKlkkl/dBmHncPq8m2UFWEcIbmLo2u/znuxL5zGBDIlyBc0aI6RY9pFzWUAeNQ/g47b
+udmgsfWQCHZtMD2+iFX9dnUaoAFTjINZ8Rw0dwrFBoqsKez/FGYmoFqnyOYXAHlmhTUtRD+TYrv
+QB0PpFgmjoBvd4lEhgGaxqcYK5g+qDKShwr6o2AT1eVmJu0irv50qOnap7NkAeSO7KD2+rY2ORB
XRBoF2f7KA+MdjPSydXoBqqoK8VlDt6ZRI6addLcGZDdsoOt5BgEm7jFzw9zV8ZCbFRht16HdnMU
DVczSklWdRrVW/d8KdSwwTTuuWcVkyQNaA0k9XQKejfu7xGNO9nazgap9kk9CX8PVbs4Aa/Yptti
bNT8Y/Y6r7y03CifV6o2eqzJRKaOcFP7EivrZJFLeFkTOhwCC1fxXVvz3WM6SJbuCSP1nLQ2Qoqv
21ZH862KnXI6R+wXMncGinblDcSnrcbGkslpVRjOOZE8pKpSKuTGCj1aEl3DqIyeil4XzbGt3EBt
xNQqJnpDnaengE6j7gds2ibcejm8/fu2htSwngK7HK/cxu6uQi8v4q+9lWBatQ2yuImLRteHIrJ3
gIK7CA/I3LLQ90WZ43yrMzNKdhAbNKVh4n5W1sR1nmBhezszs6KSd6n0L+eWUcG607A+1qoOIm81
N0qkl1Y75/cAvr1ojbuGNSUMw6ReO02UwWqkJhIrBg2MYSCCMfIBh9j069mrgx92kiLFyIbS3XZG
4F/x5osHD94zI1ajixdT6fxT1APDkDrN3JURyvY6bYj7ZE+om4s0JPvsLMIgnz/aQxV9pt0PVVn1
eVQfR0DWCU5nPkgroWM4riKm5uszL6cK4cytr2OpEIS4SaHa686JzfOUfNeZgAC7q84s2jVqlbQK
wnMscgZ5OeJ7CgozLj4lKMKLVUraH3O5yLszTWMytgh/fcaKMnPAlOCYaVAIm21z4sx827fD7KEZ
TovAnDC+shYwTmhjGLx08smbjcyabBovM0CjstSNGyoWWSK3GPAJl36Y5Icstc0SKHfAHN0EPBew
1sv4C04y7m4+JeON0csW+xqk7SfLjyyUUHMBTG/w9X3au0GzdvjkVYBpY8vlfYn4QcwkzVs38drv
xEMjmKiVsO51lcbARGMdP7BVq9V5pKnOmHcVo9d+wqCuasbXYUYKHbpldcfz0Pk/M7t1MG+bjehP
qB0Di1g3eKkUqiTAipTWKKSyE4hkwTjwEQ+c+ZDkTlx9pzSqLso0kPydgQA5ivRcBteMAt34jIxH
31JrB9So2FjENodMVocQvh3BQ05rkMiXJQHfyDIyHx0Bv28XoSrhUqscXozj6ewY98P4zWBc1u8S
JGm3RkIywEVAufpgEBbd75pCZtkunqfC3LQMLm89MmblJujk5K/lbBPH7lC/MtKhhRFvPStHclIw
07pMTWJ0nnl4rKru6OIyn4vaW9WGPWUrtl3ho+mkUb7Jpi44Eq1IWrH5TGNCZYyY2SyRC8xOlmb7
hPASlt+ikPdDjpt7o1tbfovgznzlY0P6RDmF+bgWjINJgq6T4ZtnpwP8KCcgVc7vkmBeW3PngGmN
Jr4mEnd9iqTGa9XOc+cOd1KVAr9pfDn9RFYNrRh8dOrs0GCIT4z283Q/5yk5HRW92XYN0ZyvcmZ2
NCdnEahoUzNS/WHynDAMr3nL90kDPYaRbz7xgYq0564EX7OfwBOCox0SJLEuW0eOK1lpJIspUcX1
BnuI94nYxKw+zIFCYjB6FhqSOfK8XTXOFRMx4nJd8q95muCxDnobkYHwqKqSSI2qNPtqTQx8kB6E
ajWzZ1dp81QZhv2Vbp8kk5n3+CJWsffkiJQzsJp6TtZpGlhXvVObYuuTxFyttF27x96vswnNWZTG
JzMK7CdYeSw1nUyAskZREyR7aU/iTgUe8HAfBCwqIeJSgjUSCe+oK8vPdqmXFdYpzBDwo+5oje45
qdM5ygRFXvRGZTaAxC3eeGiomImyYTvYTc2eSZGSsLbHeGbBMxu1IgwDeopOyJNbDY5nMC7g4HtG
LUayEwR4GVsmsI1J5GsW39EKQVliTA6b2LyK4Hs14FJtsMNd9B1KEHvMHoiqhyiiH74OaWbKdTkO
+qGc0iHY8KiiwZ/ndEKu1wlNhKgmqXo/K1SkG3i7fXcQpWjyn4WDU+AHSuopP3Gd1nQO5N3GBrAX
/LLbnIy4aFc6MrYvWZ/cYe3wP9yNUhkMnudOzf81tf+LDvR/bmn/d0nYxveXkzb++q9W9iJlZiaG
L4idE02sfxuqLesPNM+MyxwbBbpPF+ivVrZho4x26GZDHqQtY1mO+KuXbVj+H/TBmIwt8//lj+Q/
6ma/7rT6i046YGWW/EbkoEirXzeAqthUktbbzgPDZ+5bgorQABb4YnFF+DI3r4iyda5n8s9Ik5+0
OpmMwGEy0wTzT8Iz+cKWsV98JzEFmVdPFOg9jPbxcnYG45tKMATASonHuzb1GnvdAfa8AIgW+2cY
Q9pibQcoulZW0Ro/aCBAAwiIByHJoyhBNzcG8WfEImAGWOdsHq9Th6oHAZQPFcy3q5kXFRqL3C/M
gODOTIwScbXV2zeVk5ntzs7i8Cmieio2WVRMM0qRfgzWtF2SL7xXTbWFfMsRvKRObzynZEkm8wK6
S5WzzyXErSfGdWhpEWwm9lbkG0nBFs+vQYOyZ7bUF3skbBdlWAb+quu8hEiQqHKosViMxujcyNp8
74HOrohlmwlKILzdEGgUCU9Ny6cXj9yHcwJuJJXx4kHF6+suqYJvmrZjXWsxu+5JQozsZWYylucT
SfLR+0d5+7gwLKYPsbRhJUhM8+0MMchL1Q/CuhwH9q5YiqGpH9qq7+LDEOkkuXr/aEx8X/Uncbw6
PJuL4B94X7BQnV4/nmWhM8rV/gE2P7FXoGPz+zLwiu9JEHQggxOjik+DimVw63WE3ayFGyNKJUK6
HbfxlNRnFTCmcqVVPH5NQa/EZNSMSdM95qr3IV9FEZKNfQ2S+WoinxshEHna5t5XZMyeydlStDO6
bp5Wwg159iKMeHIlG8aR1J7TdEo9hy4zLHLyq8oiqs+BFBvqSiqruvNt5Nh0N9gfbbTt+VutI7p3
udFMZKPokW8J6D7LB38hqUhyqoliS39JtjvTr9uN3ScdhX6t2vqQt3KcT73EHcDw1YR/75y06n9C
2fPuIYj72dpp/ZRt6WwP8aFLTPfQA3epD+QsG/6enofzqPzYOR0dAhA2ZJFnQKszIxkCtUWarycM
PQ00PfiMlZiJXSFAzLlExIpavNWCPVGd6eIhW0Kv8HyppFh1E5hStnI1fbmA/twVsu0uwKSQLBWF
5hJg5MuyBxXRZNq5g5v4yMy8zMQPZoUUu3ZV0EVmJvOdSEKIdn1WzBY0H7gzNB6MkBAy5NCo+DVT
AdxQsUfUQF31F50sOufoqoIEBHNAt985YRSs4rzPgrNWYPBbE7gGg1ESc086pkc6VuXzO0/RumIS
dHj7j3okkeAkbY3+ps0d3OpGhM0TfHcm70jz6nxihDEJLHgpV23jovMwE9k0EjgrP2vZSDejoq4B
9UdXOZiua4ZyCQqyWrKx6ZWJM1KWNDwA5aLWJB44RK6LW7zg0aGaOpVl5h0rJNXlJpZyMk5iRarc
JoKuBJ8cInVNWyNGZYB41iy3KNlQezVVYn3JoqF5HKM5e4xt4gNWg9GrmLdRu81pHREk0gqDvWTm
d7WLrQx2ocJaevSDBBM03uCcfaJzIUDSlqd1Av1858s0OyUfxDbXHfnrd/T+iGIil++0MBHgEWs+
Pk6e6O/YlBOd4LEdZw/p2uRyRSPJPkiS4Eata9iYCBbF0F65WAv89Zjrstyi50vFyup9HPhKOP4l
3Rv7h8s1vsvZTDtnfk0QF2xtKyOsgdg2Y0+WaUxPu4G+uw4TrKQIshLf25AE29arVpTj9WwyINjV
EgYTiuc56ddJVBIWZvZju84xbGQ7mjb+CR6J5ilngSnBe9Gh2jTKaW/xBaDkLaVobyxCMh+dfmR7
NUq3O3Emy4j2GH5bwM18Dx+5i5lHmDgdSjbbRlxjBxkqm96eG36qchjmh1TXA1DKgp0xwTj5RHfK
TVS7GUTlP/iiz8/JrUZdQtiD/zRJx70EsF4/xrqqW4LQ4F1tzDanxxBRJQLXGnPaUC45PrckoLTn
WC6npx6nT7ViKBTe18XQoHckEdbfRFbNMqWtUVwHdld/nuuZv8ZLhIJS9AGcz5kJCLq3TETk4oyt
B2TeM8qdT7vtRxnZ9Z2MAaMTB68JdWihEgYb7dPxWjtDyPOn0RcfMF0M1q4yq+BzCNizWJVewv5t
JCyOnzvbJsJs/C63IZ9HJKJ0vR9dTWdyBbRVuIsg0ETUmQ/+kYjJyu9/lFOZETbeNClpWDyu/J2R
sL5jTHb8J7ObapIPGhLsDkFemD1G00gz/5SQhYQ+Iz5L+bQvFNsRxGiYvRuCh+jHYrYkpxW3Nhrw
YvC8lV0EHgJ6hIvsKNr6k5hriMZ0hlP8obR8LrXnjPWajWN0PqVJ5G1rnO3fssgs/IMBde4R+5N0
dm6Ex6VtjNBFKWiUxLdhy10EkCjNpZulhD5F6SJYoeFYXwTz0JMd15WJma9o6Fr7PIvww45N5dan
saQW2IRxVkUbiKg0RfrYN1ETK+uRBGg00AWmrJWCX3tJR8y4n6Ak85CH5M+lqFU0M7UckfWYFYGz
9rrGntk1doug3+8ZsxRV3D+V4AoxlRpJX+38wqbPAmhy4l5BGW628NY6xLhJ0pSLflDT85oa5MHs
nG2xGkI3nEEEB6z+yazLGySnxo82DeyvgVbqUruxd0f7zvzBfh9PPSG3NVWP1HQmc+GXaOE7a0To
2ZqIkAkExj7ic927tdeG6V3qsRtcu0GE1NYeBtJ9pZmGJvpsmqZkt9nyIXYLmNiOmEdKuFlgIDFM
dcksqypxwihqLDum33Lm4A37EpkquVY87y2mTyf71GaCdb+mBXg5qSAfN4HqdUzSwWRY+D7y8Wsd
DU6+7g0dV5uZiVm8YaxQnDpIAArAUzEOfj6C2RVxMD0fnTmonHWSxerK0tSSG/Rx+Y9ClnW7siiT
npqhL+8xaYUYqnBaI8yM/Ht/6Ln5VmmY7oYpXESemwe+MI8dsIH+VM/2SgaqFNs8m9wb3WLyUFEf
fSWenojAslMZs8Wsa8AF0wQCXhzpeFonhgHbIYG3BOt9KAeiO0P3XrWs2rsgzgLPwKOQNVN+lo3j
EgudJFFFeTCY1VNhzQQJLfvdi4m37FtVe/IH20GlAVsb4YD3kK32Ji0kvJgiz7zhWPtEjS7Gw7i9
6vwgvR/YBOBMTDK48JaekR6PTd+ceENMWtPUDERveODB8m2Q+fhjiOnxym0c+nQbSUXOexjMibaO
jpy0t2d4a6gzkqDrmtyRBVM/EUcxfAYgGAxwWcfy2jGIe70YjW5qyAnRiieytOm4stuodGiT/erY
ZAetQdM51kOJ6Zlhq4mmyynXQHpMCjO3mUsHpwaWZtIGeybxdKcEU0l9lyWUlKf4s4tlSNT5URYT
azU6xCIxluDWk1erkwc81vGi0sslDOIqDJ1jXtNXgihSCA+oGSVOWFzBzh/reW1QRoi1zB2HoWae
Z8RVrwuqVpzTLqZEpL+a8I6jTyp7GK0nE3LAT2IlcmanpZ16VxltR/cn0DnOxw/LJLG3OfEx/onp
Dya2HCueMvT8WEKCJXzWr5JdHYq2Rr2H63zlJP7MViZL6GjuO8QtyW0X4NrLNyh80v6LnhtSC5Ie
B94u7zIzvOnTAhHOKpM6wTcu+SQeoqBLm37FiNYXn5JYouNboQhu3c+JZvMRrZN4ovZejanHV9SA
INjimWBsgIsewnh3O7eqp6HZxS7tXBnhydyC47C7cyOu4vII9HwYzzuv8RTMbsPPUI/HExvfE4LQ
GvOybxhmrgvEGeOnuh5CcS26Gtlk0UY08Gf6X18CQ7OmWVlo4zabC8ob8EMFXrjUlndjPM1PndV2
kBGzdiBGPmkEKYmRHO87q+7DrTMFw1njzgluuSyEyWuhZ/lRlpjUbwxq62lVpqZ28YgVqUWBp0R0
TF2PbLuR7YW5roJs3IOykBLfzijuCcSpm03b9WRgNrGd661fwZU/CRyQtKcWyjBz3cQJuWgek6OY
5wsIJO1cphl8mGbc6bqYqv6yUaThblWYDtl2binJmfAZdn2ayiJKtmlQo2Ilvp7gZr9Ekl6VXfvZ
dIpEH2gtFoLMPZPSfrZydQXQmF9WnaWAkGw+3R6BnpTsxNWUo00ZDC6ikBtwI/nn0XL6H4IW70/N
vje6N8wmuc+JhvgUVTSSV1E1ZArjVtdimh2m8acwQWRchZXNgk2wFo5XHvF+5tSrflu4DGFWhB10
jy2PBC0+Y0oOfqs1WU24Q9lMmHPOztt32ulkiL3+drKl+oKBmBJ3hpUNnnhIUAlUSTd+8iHWpyt7
QhK4jztJsxeXNRdsNEvn0qK7R28siKIbs3WLr5pyySXbJVDGBv+jzHdNbMS8QnGkHzRkkGhVTzGD
eRL26CMM+KDtE7DU/o+GGcmnJdWd5OiaVBsmsRnkqhw/PB8l0uwALxHUrHbPm9z/a5r91/sAzNX3
Msq//3zs4peds+Xf/GqdBYIGmYRDgyTvmVhJE+wXIMCnBQY3ynY9jANCIFH/q3UmkI4K8F8QMJGA
QsOkn/WnClSYfzj4ZQJacbCN/6E8/Y0mjT4eqimObEOy44c8S+he6KYKHP8EGwfJQaeVzZB7JuQ0
lt4aPzniBpnZvx6S/6g6fc0i8NC+0Z1zaArSKFwE3FyLlzqtkqA0EhLL6EBfYlrbVhfesNEvTmY9
pOezH5tHkecf0bRfN3t+HZQuo2WxTlBPPMsXX5wk2zOimSsbA23jGMcuz+INid8S/xdJee93emh2
vhR8Ludn0+mhm0kcCDf9jQizHKhfalckh5mA1GOgbaZ6tLroDjD3aS3HRqThQetd/otFYrz9R4dH
920RTuDQVKWlCsLtTfMMorAeYaC0h0z1RJ7mhdypShtXIu4MSusKkDFDOfsiTfzmoZRwg98//rPO
7oXglR9Am8uxsFR43mKsWPpgLy51Ng7AjoBZHsJ+ucnZJG57Ilm+ZUNSbGKCaEe6EbF9VotmE1H6
75uidNQaUYtLdqPqrGvPRYjpW/14PyLJ+0ip+OZ5f/59QtAfBmgIgeOt3yepHJUwr2sOjb9QJIqS
WFdngrGXD9NWRaXxQefvLUZxOSBSDt+iDe7TN1864C8viNEqX8FO7A6G5rAr2+pRCnFmLogJvjqf
42pxlLfZJiOUcFv4BMytst6bj1OVEbD7/u0Rb14/mvd0x58XHIt2PAi+17+m6D2IJ32YHegL2SQd
tYsIevBEd9oIy5sIionT41AH1X3S1z/dpFT7bnT1tmNjvAAQ/PizBEj+zcaqSp40eZL4riUG0kj1
9Uk7xwTURoiAiS9WFkbX0eeFW/TWx6JsjJMi9nEfC0qfXThU4TmeOfPb+6e4mIdevoHPp0jAksVd
Xt7Dt29grejXIREqDjQIUR3qsukkQ6J6usXVnYGOq6cvFVH2SK/IE74w85r8vbyIjm1vd/ssdPCy
FWH3QF6ecaXVlF/nTL6+TcHsHuYhza/TzKq/+vjdTjxCJn5KKpQ1USniO0SKIFpNpRqpkMQgv9hd
R2XXlbo7J4pi2DZRkF+/f7pv9L2/zvY5+8FF4ozC/vUNZYAfZr4R5zi46We6vZ3R92Ku8f5R3r41
PDbw+k0Tggy2qOfhz8uH2Hcyr6dhSbRf1lJTxTw5QKOQqWrnkY3itHr/cG/W6+WkaJgDw2IhI/9A
vGmWe3QkY91yOFlU0XlWJaf8sGkdyGnYvH+k37wPfBiWLyyPDGOs5Ze8WK6KSVBJdx3e3yGK4GLA
a0hdM7/WQFlOe5nk1wUez8/vH/TNN+L59EgMYEgA4BNd+vLnLw6K6SNAKVQWB0SW0QOjJB8Hd9bw
JqYOOl+M/K788pxTlyH1oAPmECb7/k/43RWGcrKYTBiz8KV4/ROM0fXSAQcXMw/P2CSoTnluCICk
S+wU4Qdg1d88PdzJZQaCQBxW5puDDSQjMqSN2sOCiLu2cUBvVYI8rqLaoNet1I/3T+4t9G+5wAj+
BXsWf/F0ijcvRUWbAalrUR3MhjY/weueQ+Pbq1S3slUFCl4bmb6yvIiGtZGGOPIqPznOoi3pIdGJ
THGziuC8RPb90Ltt/wBzh4iXeAzlbkxc4xjaqv76/o/+7R3BG7NYcXjT3n65ReFmroh9tApJ5Kwy
g8oEfVV5FkT2R5Flv3voXayvlI6MXSFvvr75RLE2XcMpUQ61IXnhnXXeE1O/8N38U1tm5VksB/fw
j8+PkDQgTfC1Tddzlh/14qHXo91kojTARsjS3nkoG8/nEbht6YTGB06j37xfjHppbnIwSan89vYT
/JvruSZWWMGV2xVumh4LWnqLHKL71CtrPoHoqdCRQQo8jn4RffDA/+Ze0vhm5L0gxjAiydfn2pva
g5KoygMmgB7hI2dozXVw2SNXuXj/si7n8rLeWh51FNb2Mh/2vL+VthToSDdjXRxsvlmnUym7U8TM
fJt9U8svkeg8KKqV7k7JJ/rolv7mOmOxBZWMhIpS137zHDV+lmtndOtDwiAZ+UqYfI6ZnzfrycuJ
cNAzaxdpYhPpXS1hBwh3qLbeP/3fPcqL24OgFWZtf7vVuvPDYfCd+mDHTAojIKAn5JaYREV3n4rI
wHuai/yjmu43t5cVE3Ib2zMXd9GbIsrHf2I2HYtnlNrBBamfVHSeaMgASYgf2b1/hstFfHODcbYI
j3A92HLs0l4/SzU7JD/DTHpoqNUuSLi6HboPq9TfHEQsGzMYdiwKvnhTtReBbB1dxKwI0QRK0aqR
8zNG7D6yqP3mygmT7w4Ne2wzwdsrl3d4BmpjrA8TAtIvWdJ1dFDqpXuR0YP+4Nn4zash+Jayk0KB
wpbkzUm11ZgN06TIdueM90UcJGITmFS02vWLs9hojKuwrwApjYaLKOYv2czVr9vzkrr/u+u5WJGc
5WQ9VoDXN81IeW3VVLaHPHONTTvYD0bKV+/9g/zm2ZfMY3n40RX8/Rse0NryJhNvT2M4PIaaokGj
+T2N1JjsuqwZGXkE0UfFy28+5rzrAVofNpiMBN5cVW3HUzxjKDiQBm5/KbPZuGLE2tz4smJ46BYf
veFL3+TtCyDZyeJg4+uxxGG9vpaYAqwi1251SKUs3MMEvg/zASasJ14G73YBfpLuGgTjLRPJ8Coo
xwAMS1INAxHoafNU21Z+PaaCXUBb0kk2aiV9ZiXxg2Mn1P6Zo0a5pixgTuU3AaG7cTMcqkZ0NxQu
9d37N+03bwBwZ0Quy7fX/B/azmxHciS7tr9S6He2OA+AWg8kfXaPecp4ISIyMjiTRhppHL5ey6ul
i666Ut+rBwGNBBJZHeGD0ezYOXuvjRH2j+/GcnU52I3e7k2haQhdK5fsHETbr0NhqL/DO//bXst/
8buuGyMHA2Z5Qqiu//4PRy76IoHTsaS4dTVAcMa0brESSDQO9CL+x28LUQsnkEHsBpX7n068BVVh
s5hLtf+94yF1Dy5j4msx0sFi/89/1e9mwj/uiITKY26gTU8UDFXMH98WynVt0okb3lcz87hwcPG6
YS4VO6Ov9PcGUpYToxBu19uhWjh88MS6XzhUq0epTcx2KtbZ3cJM5zx4on6219lQG74SJA+EB37+
81drXg+DP73aa8QM5lgSRHAD/+lLYKIpnSWjIVJPTXoSKGQ+Kq/SzkKiqQ8nhlqfo571TwMyaai2
4BIJhzTX+9TLutsChCOubH2471sm2rXHXaStRhVn7iCPbq78+8lv5p2O2jjuE7c+TS6elH/+Fv5s
qKac5oLJCX/V8HEM/bmcMQQOOd33mz28tJJo4BY1VmFLJjSVzsWe7edGA2YTl4iTIj01oNwV6+H/
8SL40P7wSdK0oJ7DLe/gISdvw7gqEP9xOftNi/MNsfneG3q/ioq+Y6o8gSckQr0QNLa18dZjd0Ik
NUHOLj0ndHosIs6c5d9m2b7MfVsAzdKD4XFkPMfDgGsoLdt57y+EhTJic082aW2q6WNtzUUoU2en
Tc7nlOVhkqkTzRsGI+qhy1L8otmz612XlzUf0jrY4UFqGO6WHiLthsF8edIh1a8lROAA3FMg9qrL
NnbW3AqcpymONimWZ50cTRW8m7NOvh8AwbK4XyYsM16wHtq1itEg/uiZx6hgvV1oYqCEb9wDvjy8
T8zOGA8e1r578eG/iclFt+KfMc5EadAfhlyPLODHA9RjhOEHrAS/xkTb6HW/I8jy0DjZxvHUD2uQ
kZ9TDdO8yCqU+qIk0hK0pc/0tirxHgGjm516r8PA2dh9QjSYQuVRDFYkbed9NFr6AWvwRMxXXDZ3
DMnCkuvSWiFMx55zg8cp3Terdl6c7MHuAyYqVfOjKQhRhy1aOsmn5XX3y4Iw0Qnerp4EYepbzzmX
Q/LF0IgPMX3qFnXIbPNGeOvW6G7T1Dwpv/8xLzRYXBTIKNbDfip36C43CwICQ/MhsyabcV1OYNFL
7IpdOA3w75qrnPxhEiepO2/K/bJJUGai7dwy7t/2yxeZrWQ20ZqOXGEeIbf88sfv1bSOo2T4v2AK
ytId0KBw9Z2DVzgbt5EnvIhX3KX/IgwSDQNavOvUX8yqRW7TlkejMx5Qiu69KifStE2fzA60I2ZJ
JjqhpTcZWv0EChjRZCmeIXo46hY473N61Tl4xfPYS/C5InaT8lCTTSJd4+eQVlsEI35szMmN1yMO
lO6zKOWXmfV4qchdJ7PO3nkOvlS32MzEvWuM2wIstCg59HcUBzfMH7n9JtrOFjeyB0dDk1YLokBA
HSy0A22fKLOc8yotKEgcs417Sgf3gms+hChJej2QmK6vcFpT+Krg2RuIFS/sR3/G4EVg5QVnOIbJ
ch6i2kLnk+cby+p/2GX7k1nERZFl0IBHHSCSoq+pT/iaLk5r91FaT5vZqPOQbfK5WLtHfarvjUD+
XI1rKCHT/yFhJudFojc2KFjn/mdulKerc1SQh1joyCvhnfGY5MW8W3LGrLLZa4EEX8k3lZPSV3fZ
t/TlIWmN0NKgHCr3bCZ9XPd8CHMO4BtBk1I2FGD/BD/96u7Yp25yaMu+h5Zb9SdVZCD/hgs85+cA
ttfcOk+wKYFaQdhEjsuT0vEzzF2BrdxCD9BwKob1yKBd4PfXfUTFCJBsRuL0ZPUxe1j5AHHLndAs
hKOfB1hwuwl9hBI/rCUb6l3VZlYd4Z81AL2VYuy2eJEvaDF+mI0bguDfNPYMe0w8ALBCrQJuAnnX
1aphbaR7FVjJFiu7T+3BnCIMArjyg+s+knpQY+Npb+pefCroxy8+2Xvc6LedHnx4jTrb/fjQyfae
bqbrDVpUK3vaFyTu8fK8XQN5rGyGM1HodZQObEHamN42Jff+EHBrrRlPwTreOADsCCTer85+7DrF
igJJtkqiKoc5zEV2r5dfRlsgTlZvMtD2cpzvl2HYitp7K9hWk8AJk6X9iWSi37fpmsSGt/aRidH8
1Vk947CYdgLjsT2Jvq9uq9lptkE3ICOAOiBDvB7JBmGLfEpV32VsOCDTi5QLdLQwxF+jfqV9u0MQ
2X46WQWop2WQGg9eMPHo2+ib1sI7JkHpPRs4pAH18faQcwVI3+Z9YhpyM3dGgkdSa0HQV6n25YsE
D+NQVOoXQDdIzs23brRmLBdvRdpLgOdSBiD63BRTVDKuH/rcawfw73Y4lK2HH1dbN2jExZOz9l9B
whNiiUAHHIxsMCSm137mEa3c0Koy92AGkjBLXwPoCQ0YFQLb7G2addXe1BZRhVOTgLBul/wNLZIJ
exMn3j5zZg0Pi0QOGAxshjgtl+Hs5FXwlHdWcttUsqJ0sRtiNPzeF5HAy7kdhHTWjbYWNvZjgXg0
wUN2QUXIBu+OifoIkDnrW6Uc/CViepft7HwyEyeRa3DqBa+RnR9QZ2jADrlO78bEyqrQ710HUKss
HmigVAP9efWDMrr+ycB6PjBusQjegGIQpGoMF2ccLi6hv2lYmqXgO5qyj9pOHqXHA19XNcIWYvvs
rWn7rRsWmjHfyolZOFa+AIQfAhYV2oEMrJgMi3ab6UR0zgguY3M1ic1EJXindY0851zmXnO3BANI
GMXRJyXhoFmNvm1q27+grWzwXbeD/wNuLYx0ed17NLLOs0m9efC+Q7fWMqQPzlcBM2GbDLO1r118
aFwUHu25/fCGoSYLVWiPgyr7J4JeLOCu9CNHUqmssO1rdQNFAmNSqiOrkNBWurDvzE+6V5LIkLIL
F2WXR6Y65iHt3OLZ0MBTrzQ1z3qSbdy6eFoTVcRjjtiX0V3fIFAGuNgUkGVdY502ZLqiEpFoyKK2
nDs+JDfIs20/Fss2MTrEKf5VdJBmTDaxSatx3IAdEIjmPLjOQFX0IYn8QFboMbSdgaD4c+7ykq6X
7W9d2DNRiSeegAxsiAIpZlyuVXoe1w4dtZepS4Zih3SQvFJx6gbGAbX0cjV/Eu5s2dgYiXQfYck4
/ruaCur2xh/jRoyjjFjjxqGmCERoqyztxYdMPaAFfO3nRezmOTd+5dgcv5PUSZ9RsbWfa3efaB5S
xIEiemcEY7pNhF3czmsizl6To3Ep6yH3IppfLfrgjr97Ux470xUgm0/iBqW//in6fN43Gd4JrLn6
g7SrlHJIMzeqmprDImYwbgr1R4AHbwZFb1A7Dsr85Y544qhXSY3S0WE4jfkqdYuBqdZgmw17HFsB
nWhw5aVnT4TuIrmM8bqLkZqk856TSRtf7ZKOX9q4hGk5iMTqLZ0UtZ8Hc/npezMSxXXmYltOeldt
PKEg/dcFJ0+XLha2Fp9kPqe25/smCdbXMTeNPQ5ik9iOUYk7gAaE1YzdrH3ilc93OBzhaOeqfoHs
7p9mMkuirmetxbZa57ixkr6M9GnCsKdQw+6yJi8g1Wn53uZei2UtkU+akzmEYzqYPljEprhzGivT
yLBVBtC2OrG3yB9LTnO5ek3oTJ3Kt1yNg/MMLnerjytVNJr0J0cElEp8z+WBL8/stu0o1C4t6/rL
pW/1qGiZfsrme55Kps2Evv5iTGVtvBz57HQe2CDJ6rWdezyXBjyFxCMZFvY4VhkPOGgdnAYsFVB7
3abkVSg288zqkg9XyeB2EAX84lZ1x0HYGsxmRx/f3KmeL0Y9uIgTs5ODsmtfz4UeNYZVAhfioF4C
mM9G13c7Httx62nmiInC5r06JozeSmlbA2v4geTQ6wnCdfJ9QlBSYh2a3MdcjkH5VmkFxbJnDnvD
nuoNC1/UIT7yX7Cfx4s2V/ZhqRbxg2w35ufZWNybwul30vfEIwbWaVNj9Pta7GZ9EVNRbToytQbT
rO5Hz36RPRI/XZsweEzX+jAz54Xdi5gimILk/iZUDIn6YVe2fRl9Jz3W1uhGa1pOIpzNJTs4i6XD
2WWcV4BmsIaTsPv8qakbcmswlpbna7Vwi868b49I4R0T8ojukEo9K76ErErvVzAgkdXDma1JYWVx
gg7hJTn5kzl5+hZc2fzU44rd4UZUG99BT+CZ4kazlYEACyP/dYcY/MfVa90lZr6FFbxyhf+UeXNN
ujh67kiYWpbvpgHYbyA961em9+kWD7AEc790+b1rOFmMqb0Dypy1KZVGIA6OQ4nCp1+dbV3bL0ye
PwGqBYe5Jq4BXIKjwMZMwHLwy1Zn4qnlV5aQJBCtwknXGIGyYBw+0amLUy83NzN1UFSnVfNdaaNx
I9zMeVZBcxV6Gyo9Y8m1yIkS5hXT3UIKlqMr3A154uO9SoW5X5GRHcw6xVLT5uZpIc40TFHx3IjF
ui7tcT31NW9Tky2dslm4AHxcAwC3bX1IWkKRT2FOSIFMOG0tvcShCb596Zz6Ad8fwjsng99ii249
sWH9wnvSbFaqlZNs0m7fFqr5UHPKgvcw6raaOgxDEIS236lzSs3JndOqUP956YaR4IJAuC1igRK6
UFP/qvcOd5MVgEIOMmo/JN6LIQyI3SXgZwYKkCYyzLWHfMY+t7R1GTWoA/fu2gJaUtMQJ42j7XMS
o2PDaKwz1uEbE4YHodJ0ESk8gUQrh3OfnOmEGIkue0RRUe8KbBiXdSiQIitHNdvOU9ZtWWbWg1VO
640msO3oU4D/e/SCh14k8rFHmjFEpTmrsEW4j0pv8Q+s/RY7Tn/F0vfJy1x08l4jFhMaTeu1CF/5
iKRXLvRKijH2cheqeY8r3yrfOP3YxRvyO59so1zpAC1cXJkF0kSAfpBfUukeDD5k0NrrB7FkfWjJ
wd+aaFv3RtOqKJmgBoVar/fAhNS3q9Xtu1ob7iFZ/zoCWP/hET5FW4EMCo89EDvvfirRpte98U6M
fHtnsS8QxFSvD145vGhTAovU1PL7bLzSpASa/F3a1RCTTFwbxuhC4+kRpIwmPdY+GOoL0JJgY7tD
t0m6uj/5SN+3WVsF2zRBHCyL/mBzySOte9wtHLCApjGfbetuTV97aH+HpaYFYNVP1ZJxb5CDOHKv
XKIZ3No5sK4Aa9hhcZfYnyNZYdR2s7sJTP6g2Nw0tch/5I3rHrnh2rHRuwnR5BB5QOXjUCY8ZTsD
kQ5nF7hQk89yY9bNtdDsL0sxkibfDy9ADbioWM54BP0qllA3Ej8yjLwoQ8Ml2B3Rd0LWhOY+F0tN
qpfQuiILPUMQJ4BeNZJlGmyaUXMv8GOyyFhbtVO1htEnhyHoqNq7EARf386FI36KpnF3RKU+jm3i
bMmv17fZmNev45Sq3TTbRI2201MXzCbzfuG8VDnRGX2aQjgvp/KSavBI9Hyfk81zrHShH8xq0m9g
4qsd+afj3uhSH3uIn8edJuRx5ZL3c8otfTu4hYzSDjVrMPrzs21jJOfzx4gl7OyI3mfcgA16B4ug
4tlC41sNEyvcSHq6w+2+r2FfkCjBqWjA/gDvlDc3wTSITdk74wYoiH3rt5Z3MLLqpyHz4WVI4Iaz
o6tjAj8lNAqDxJ7RST+nxbkK15sMSYxVvtCrGT/gcLf3Af66N1Ppod05zW6sfes0TImMEQ32oekE
6qgpown2eUNbubVnIrnBrfLdVSswmUw133bg5bG1CMmGsstGJo65vtfNPrshTqUjfo5DV9foeJE0
1h37hWo6A0AIWgzuE19ZFUHU7inBAZIFk78jXQzFErol1HqKQkni6slLZ+PADypKcHKGwl2Ilabf
1pCZIksG4mEuIaWLnL1wQmK/EQilIoydSeRyh4mLqm4vRKOQE6xj6o+CvCRAcui6rYbWbAsVyUpw
9ox02qaiVJel6vI7z1XuiXZ9v11ca2Wdukf8i34TB9bU3hq5Y9w2VIB7jaru4JcjmJPBSrayS9OH
ijtTyC8gUdD3+xAFV5+F/uzvKw2zxqwLeh0SZ7+frOeqzT/1RXdvqs5W9/Va3KiGAl9p65fdDUQQ
1uXFz5sgNCfT/G4BkUVj1yz3GI1IYqJb+mbli3aq2hYG/TKPQOx0d3xO4PyduzZbYpg0N4NS74yH
YWdL/RUElbrVxraKx8zUQlO4QyT1dNpXhqy4yw7lvVAt5zbz0FAfjGvAGx7MPrHHo6HMnIt5l+x0
M8942udyk9lJ8DIZZrGpivxn6UwrKSyMrqK2WL3Iy5mD22pYds6a1V+K2moLBrM4GKYocMS0eLpN
9lxPp1gJaRcMAOPqzn63VYk6vq60TWKY9bMmZXLypetvy8QlJGsxXHQkYA/MOV1uUQ9++qlYcMLm
BplBmYe5VLQR9yZjjwHHfhodrrxNDVbZoHdOu6UuML64lcfxUazvOBumGOsbTjs7T5/bIDgb5UhT
2pva3STn4aby1+a5boaGA6VNYiWsEstUm9PQWfCoVab75MIJA54mD9hp3F0bqP5jGNNho/fzTQuX
J9KaK/BiDMS9m9YOlIXuxbSn5qxgMkb5MsPB8+f8SCqTC2dCenHp5ua0nV05nntQD49LiY9urLk/
YoacaV2KOS9PVrKUUZpm36vOsH2stRR3OvGl66KIiEgYsdELE/N2AKe01XFwYsop9i1RJhvhM9Iw
NWCN6SjpshVjuTcde/2eqUjPWuIZm2lNLlpuDY8Y0+i0rTRvapgCsTS89stKUvxWnSapDnjygszH
iOwxK79D/g8HumJ3fPXyedo52A7GMusAwE60jav5PSj7X1legAvoGShMTr8A1g/0HTgwyEuqxcxf
CVf9YvBhNOCyWvVcBEv2WvlF/+V030Xvcdd0Wn1vEigT03qrI89c6x9p2+WxabnjEV+IfcS/pO5W
fMg4TNxm2JhJIOGGGD7tziF1d3ptYBW63uVFlra08tzkIZ3YvBJQoHt4bsUjp+scmYTGx0VaplEC
R6QNLc9ut1U78CSV2krUB4IECkaSNd+TmvyYsRtIzuhKDBhjnvGxGsvR8oLP3jYNCFVBsiurjrEB
os/bhZzPOswKHS9TkJ6ntioitGttsO1zIqm4offZtM24YRghZbTGOeqIdsaF14MYcTvCGzaODbsm
MtKe3MhS68QUSyxKVMeoMUgSmQje4AryRMu4ASfo0TcvS2CHnrUhcDPdZisDHXspmeqUa7fV4XYd
kI+C5Ot88bLWLcZ1ilkySLngEUBsVumydYcefJ1jjMY14j0ziA/OH+hZMRzG8zCIhXLQ87Br+cHs
xhbg8yhlJLPl10w3iS+TnUEE2g2sGx3WzYqzovYiA1FuBLHk4o35h2pW8pLsfNgze8q3RqBtOqzJ
oZHotCe6YDxNVpDsq8m+66e2p0vTU35mpnjWFYmjnT6bZCORakxWWDK/MieHtI7JBEaL232TptZ8
tByP94WmFnruBZkdtEB3IMGsy8gg861xPTwwYIZSK4RHWfwSIPR2XmK/BwJOPGnEZjjiITgYelkd
PM04gW14BUzeHLxakpnVjc+tQV+8si21D2r4TU5nr5s68Icfyh1df7ckV1s0budrYpbt7CYvcR5p
m5ZxZY3dzgIBh520L49weJZtZtrZO73+tAynnnCGTirBlCORGy+QTNnwYd5oqvN33LRU7FLxHUdW
6YnKoN3j0gv20k61qB9c+1jXq04NO1jPtBRoMfvw8PvMlRdHzd5dEKTM7qeAVdheo1RGWtpbV/LI
cp0yt2k1D/drkrt382KV4ZrR0XHSfrzWYs5JzooIGq+0xg+wXz04y2C2ffKgavNRB3hH+tmSkvyH
wCcPqV96mGkzBwbpaoeBuuGIdUheOKwZ3vmJd+oG9+oDMjRvP5plfWg0iCeh19Hf6RyZvK1e1h4K
T+kHv02NF4Me0xYTmQqoJDIiC1e1ckVG9PjeJ4jNi1wMW0MP5k3uDTUJgHKChdR4xSuYk/7R6Aks
SUeIn2FVTCvWOnayNgQjdTUEpSWzkrRo8o+0XfjZvYsrKl78dL64CCJii7nbzyEju8TtsmpXLteB
VNKu0+2qaf19m5TmqUoa8VQYaUk1QUTNojFJ2HSZq06lO+lEtBXDCH92DZifrKVhfE050TVFOtWf
eu22QZS5c3GnrlDMSMfm757roaEIIPa3OEt/QPhVdqOfxd6cm692rrpvOZISG8FpbU6ACDiYZ1h6
WogBOblrppx0WhxX6VkHmdJdeq/RzMiYHHffdbr3BQ2yuHIOuu90aVP/RB3m7mFuc67ihM2SiCQ1
RXRH2Tcn4eKRJPVJ6560NLNfcF0PP/VGCLqFSUrMajsgl5nYqt5Hqat4rRUvdyy0/Jzic30sbc96
qYKy+7ZtW3/nS/ZCRqpBv5lMzcbgXAgRI1Yh4idwB3ygkizZc4LO3N9KrnT078mLSjLLfBRVL2+W
TLdqTsZ8ISLYbO1LJmtkC5M+SOolMKVWnIE8DZMgnZ+b1Uc73wHsuzPt31+XBbYmkgJkwpYCs/sB
wwPUS14q/hQDO96EPY2moxfcQtZNLvite9ojQZbsl9mbn9vErPTdVC/BEdL02oWmO5bdhaQs3LfI
PnP5WDA53qeJnhIgVaOYyRWZLI+qEKWxtevC3tYF8/1YtVb1yKwyLQ/XROo8Iiyit2JsiT3W+poA
iyUJbDobJk99MhZWH0vJtJUDIUM/DxKDQDhCy07eJKtHLJzDTow10OjBG/lA5CL5SA2Up7j9HWHY
W1YpRAe0E1QWtUTFUzK6GkOR0t2IEuirj7Q00jfa8NygA03Y29GY9PdWevJI/5w047qoXsDeqJIk
Ohy2ldYOu4Tg4J9yGocbY5mXo+sUY34KUP7c0JDlx5cSzeZ6Fa/4Q8A65UafXOaWhRlh1RI/GNYI
8jCoTIKiSC8eNo1tQnbz3k/wJEITWNJPsAvFGTiHhHeMPURtepfGEygSLkgbDK3ESgtkCC0zxqV9
9Grm+lEuMX/GQz6yGtME46wuiR0PSY7OzyOt8Rc6AjlxQ7no2SwqOX+0oP+eCuiCP6HE4mtNfEv7
0EjzeXNaq3uiq4lz0FpaN879EqoRZpfpudet/rULaFiURuO/cGcgushK4TxAwb+0vUt90FXS5ZBv
NAaKkv0KBQ31OFAQBHSVSMdtkRUIh6VjRjruWbZXNlJgJtpQRzPN2TIqxgo5u2UsqYxNkTA8GEnT
SnejN+lvoiohqIBuqB7pYLGySFqyX3w69LCTO4svoischhLwPfgySyLGVI5Tg7A9mTwgtuPcpRlc
3+YYHeJO+dklqILqDgt6Um2NhL5qqM089IRbtzRA62XeIGZbsiNaYefF6moWAaPQH5U5uF+ulRVn
qAAmbchlYnvQBwTwsBk9gJ7czBmrL3kBPRcTLaDF9ipZxFVpjzEomuAJuzlL3gtYgZqARR02sNAw
0tnESMWqcEAcNKaPElcFRr2nRzU9A1op9jpat1uLgcFjmqPjqCYWLsdCcsk8t3pcHK97KgM/k8fc
kd4Xl52pjls18GzkA24UCoJVw6+gkWSXDSird9TRabFt7cRso5U+4hukCJM6qxWmPMDIzh44igDb
+z041YO7jMW+970UJQrPBzwHRhzvcGdY30yvbtChDLvFacttKyp23XJJ35hO8XF6hrk0t5P0F4oO
rKgbnYlRsf1dwzSiRf7Gjt6amzZRbPcuUBNyTYvr8z0ILjo3/tXx0yyy3F51jaRqygZwgFHCk4r4
JfzQYJleoTLSFp4Cs38cLEzgBNUUw7a47swNB8A2WOf5rMPKiQIywB6avIEhuxrDvKGo5wQqXf6Z
jrO+M4uGYFDd7/kMsIDcSYiNzntZ9VXOFTJzaaLSV792qPiS5roadm2TcRnqa1DD0WIWYN6zYVa7
bujag66J9hC0GhjANeO74JATbsQXTJPb66W1dWb+jLO1ZG+f9Dy5rRyXPRKvOfuck7RsIjo58y9c
KfVdVSDscVIte+hZ37fdXCaXCafiBpir2mupwbBspqYGg7HyIS0mBNGTp1q5xF4Do/CaO5toR5LR
oDi1LQvOVI5lR2op1M40mbnGTdlRbOt0SXcZ4xoUOCMM3IIgvzxqPDAITEwrnC7D2D3NwuBZbMAC
3yqhVMzn4O6TLtCi0qr7LgY+3jMRkc6xZZ7AxB6ge2gawnmyWd27Ump1Sl3WOh8VBwpVsrF2ezjI
l6JGNHVmFMqRNbj4TRoy6GOKh2IfzIW1H4vZQaHksFQUE1ps6Ew+EHZxXujZMj3b+uBSN/YcUkSm
IHW3luqRQkvDYu2nLN4BSCO1qfDNLJq8igOT6tA8cY0fb5dODeEkMkQRmZQ4uorZuKNHdTsa8EEA
wGAlRzERadqMG0bM2nEcJ3mkNcG7cTIL1hGtcW0/Vx0lYA0AnXBRtv/7kcuRokU9S/0E661MbtbE
wECjTfTYNvNs5NoF5UFbcWcRTNqLDlTR76K4/wXH9X8XB/aHzLCntuZ//3r99T9bsfRk4w7/9se/
EjDzH6/umpb+h7+QyZkPy/34q18efsmx4v/6d6Xq9b/8//3H3379/lPgY//6219+tlxyrj8tJenv
H73VTMV01ND/R5H9fyW338qhb9Vvh2HsR/Hbv/y2GVoEkuNvB1l9NF//xY/6u1MbHcFfsSSz71zj
B2hYoDWeiH//218M2/2rD4vOdRlNecRMIDr9z7we56/4sD0s/rplU2ZddYmyhVP1t7/Y9l9tExcs
yliYb3gFgv8R4vBPCsirmcXyeAF4jJFb2lip/qiAFEvNXUar3GeIGl9gPSjxdYRhPXSyS7sG5sZ0
i++sa5JD6Xs3q1GvW8gI50Fv6TcZ6jJmi/2FIAfUMmHOFR5N835KzO4eB1x3Uy/+fPBAQD8kALV2
NuCPW72ondtKwSSz1/osFVQRYNAyXscl3aRBsHASJz8r3br3BMgvave3OjPKrekNduzp6ddioCyc
NVRPgS8e6yVF8eH/MJQFDcPO96aL6GRqeIZr7wrnrq37tCo+6RDSxyDpbOGsZC7jM/nzJDuKxmC4
GoCtVauOdmWl7lsKujnri9mlz2ZWv7cpgyNP+EzItI/M8A72WH2PSYtmXLdvQBRtaTn1B6sl5dAy
5evSg3Uwe2G81V35mUOxk+SYYYDgjmjyy2fp3iS2dtRHTyMlUVhh0WSnbETWptmmHyddr8dG4YPV
MdZmpw9KbMeMV1dc/bTMUl+urRycxuBJXFQ6zGSorVCWx11TfSem0OMh0F8QZS67RUkZGcD6Nl7K
H5NdfHmapOrQed+ALMRtYqYupe/kxz3ZbHJlVAtHtQp1SElfKWp9wnmbcW8rmbxPwkneIJaD6NDV
eFepKrtTlQCl1JLTajA9bucrUmgUMpJ9ah+DYe0PAUlJkey4D6LAdaIi5/d7qy4+XbyJb6NgBdDs
xlS3VmLbrb2MXT3/0ir7HjAMeBDeNCrlOgKq8t1cRfpW+p2LyYyU1Zzp4/hxKfiIUs+W4OPG5KDP
RPjmSps3LBMuFUGq79NJMKCiHJTCcPZAELmqAG1i1drdcZl5+zwLIIOVugxVTsuF4zBuTdpoqbm8
UBHaO9rIfqgM1R+KYSmPbPTltpG59VotpkTEwgJLE1Sa+vSSaNUCfAqmGxaje2kn1+xZcJwprXFN
KucmF3b3E+8aXTqfYPZU2AzMGrHRPeO+bIuvqZhfio7XTd7AehGTNj/XI1gzBqNw0MaljyzQU66r
zM1YMZPzXH6KyFsSwq37MoeaHjIfpgGOFJerJZEHTZo8JV3xqa3ikWETIPGCz6AUMoh+/8wRTSLT
Mpx7jU5q2PmMXACWX0n7d/qkLog9zkZuoKxbG3BFBU+S13qA9BoWuwRjHDqzswNqmkGSY+k6oLxj
TZvSc1D7hwAxPBC+5q6zvPx+Ldwbk28Tzah402aCUDQFq99qiV0d2ke94eub1/a9k+tL6qE0XHTz
JRlYJ8vUED9T+0NMI/Nc9fj+8nTMdyJvWHY2MSyCSi00yJR+gobsbbhlJE9iYH8pAGUzUnY2ldbD
0eK99/q/M3cey3EjaR5/lX0BbCCRsNdCVdFT9CvxgiBFCd4lTAJ4+v2lqNlpsXekmMNGbB+aIbJI
AIk0n/mb6SoNq0tIHiiFrdHDAIKknZlPdhRcQ/OkYaC5epbhZThoezsVEGGACIxz3HpYF3TTVU/4
vpdOCtBxIQUrbCACo7Ioyvl98vxj/wN5QHG/qYLDmuZ+rGxmUZVsT0gikewA+zp4Bi9NaaWja8g7
7qslil1qcEYT6XVw3FswC8hshn77CfgDILItWGjiIdqXk58dbNxmdrJHCrZGFhasv0CsLJ1LBzdF
BKV3reDnKWqKZwjDNbs6YvMIevW5EeqzVaPaExgsML5F4X5Zm/sAcDg8fHe4K82LREIZka3FOVj4
Z+zZU58gIGGAPiDOSf6+g5nIVGjUZ8oY3xHTf3H97HvtaXVGRgk+t5vHw4+/jZ5giVCzd4b820NS
bulBTUAFKGq9rnNFBb6tByyr8SbGG6Y7ZhoIMzyakyZbn5K8+O4MgKdQChDnEfpIvQBgA7gYMHPj
5XGbVZf9Wl72Nb/PsXcdDfpKIvN62BTHEv7Zz8D6P6upds4R+xTAQACtDChE0B1it/bCFRfoCfwm
veBIHRvUdsG4IwW4xkOxqasIs5pjTm8LWT/Q8MscXstO3gJAAFKSdjglN8+9VTwWPV2cNGMulH2U
7oOJV+uSgu4wH8pjb8M3HqeVa5EC6UEAkj5E2QUHZ0Qz0rF4lw7HwTINn6te05ERxVsnKrlD69GJ
tZHc1KhlnNNjzaEm0uyF4iceoFR68aylF4+be6tlGZ142BGdEY2DcAC2pYeOd5v4D22FOuFSdYyx
xXwZRrosc3MP3PSG+uwzqUEagwwL93RqX9OVX03pvBX9+mSN/vXc4iJcOHNwmiNusQNCV+7HVH2u
tyoyrmNsT6H1LUr5NtLaZ01UPTMPPjeL0WN0g4eojjCBz96QfKZN7Wzs3rm2d3LdkrtkaW6qcn1K
q+5zAladPKVQV7IB0Ouha7SLfOsbJ82AP0v+3bKtEeF76kNVXT8LKzlfOx8voyx9s1Iz9LhPxR54
m13e0BTUy/B50Xhk5Sn3KBjmmbrSmRWsTwtl9HPU2NpDu9TFrVWmHKUivfDtzHrQ61oelKu4Ba98
A+T9fV3SIzTfNzRi2WqQEjy1uqo9XTtQiKiIA/LXnHXYdQBmd9E3de3NOfQenR3Z82I5sIDlp9rY
l2sGySq+RzmrTVm8O6E5A3Pq0Tsx5a+A0c5r2hpxVFu0+9jKpykKd5tnBsRnc0aZDPEoxOYMsB21
XHaDZg0pNviKUiBl57jL5nY/0xNiftttq2LXS9YrNQsXF2RGA9g9zQ4SmXXv0rf1JCfvaFU3XSPd
PV2qWEkePSrQVZPWArdywlOq5Podpe2dUyYPmWvfjpQTKCQrkL4eC2PrA2m0srvrlOboTlVZ9smI
IJybnTKmOviUYwnxomafh6kGJPr6z0OOZ1Ne6uak2Gjy28RWMcwJRthhy3Eg3h/pUtp71OHrOLGB
6lkEggdkfS6HWtDwKBHgntvnusUlgbj5ZNQjgMkmfcvLgenHdlWW7P62BYKoT4kcZdK0px7QsSu7
DeRx7ZVD5zcaqHmwQxYz/3M6pmbgUoUpXPZua1bzte6Rcpw9+9amaSAp8FzmAasGCB8ZX7LGk+5u
kM9oOLBA1WR+Sxshhw6KQC5QdCrc0DHyV1Wz7VQ1By9mssbjnd+kk9/GqfDpbwXZ/Qya77gqJmrp
LnPsmPPFl+lb25XPqcYrgeJcf5tVtX9F6wGFTj8q91mDTmyy1BpFxfAhzCThNH7mu2UTZ6nqMEWY
T7bXRDkz2fpqvaY2h5nboTM8WCx0fJiWsx+bYe4CfUGw97zOvO8jFb4DQk5rTNDzNCPScaoXB8Zf
IstDPpccux5YnXlkBjuuWC8AISAbx8aSat4/DbaVgDp42AbiZUyqUKvMfXefOwsYG8VJVJA9X+al
L8/tLBtP/q/S2X9pOPtL7vr/I1l1DC/+X6eqj4ASv739x/34Mn4b/pqZ/vi997zUwkg2CiD6I5uF
AAtU5n8mpoHzn55AUuEfprD/TEwD8Z+oewTSl46RUvmfrBThfSS/PPjXglQXEnbw72Sl8ld+rou5
tjA8eCGdwI+wH/5Ax6xEoRoByuxbCO9hMnaybge0xu7Q53vyPDKGFzDx3nBs+pXUCt3kxUP+06Jt
/Jo2ym0gPDrIEp9HmbdO+zIizj7VgPeHq8qrO2SrQKN73atXjgXTkLGqCmk6u674Fiy0wO6qDMGB
F+TSuuSrRPLTv0ay2OzgtaANRGMZHGz9ydAoNbY2eH2V3a5Ftby+FMHac8tpjaDohYMOKnHiQOZQ
xX95pf8LH/xXqjZ6OVAWjSAFWiu8Psc2fPG/MnEhMk0ZbgHfEt02RX+KrVTlnuJMNqjgFPYLnUGs
hroq/47Ua+4kf2Dnil9JqFw/CBAlcChbAIKksWh+/pfrbwVKX77t52/Asqj9wXam1IDKc+SAbjuq
hW4Y/mnZmNI1tVySjuZGU2Ub6MG5m6/lOVYHDWoAbduDZ76OvBC4wR/GiCn8F6Iswmlotriokkjk
LCIzLX+9R0iaFsQ1aQHiVjMWPLi8pEF/hK07SttA93zEjD07Gf/ALP3wbsx13cgNHCRqnAjthg/X
7aYV4CYnyVu6Muf83Wx3nHQgi5AGApSVTzloKwRsAKZmLSJ+u99PDVOz+Sc/2Dw2qhUUniDXwgln
Df362CnBoWUvmXxDGyfoZexp2/fA7kQWOlRbHlTXuSVacQXDY53ogNk2AsBDllcMyr97J2jy+aCj
QpCP0O0/MPuzIEuqYrXVm4ttL2Y1wJw44I+e0sBzDnmYuP6zmhgCziCUKvzn1sa9JzrMnPaw2X5/
M79y1xkWj8IZAochooi8GvnhrUDLsAs085OvsBMaYOwY+NbJekBLf4golIRqYYr8/pI/SOq/vArU
FFGCMgsVkCE4og+vItoKL+pG6xV106Amq4XoyYJAzTQbWsKFAqZoTPSzkqstEWrgRFg5/f37uvNN
h8gSqiG1yGrV7HsPFvddPefN8Pr72zT76V/vUggJkRw2v+G/s1o+7CWTTkJl99vySqVOMQnsCeck
92BD9iA+WZScrfvOKXuzaEbdmi85Pbs/vJ+/DZahtLu+tH1jUY6F9YfbCNFHGNcBKg0m4hZ7eMHu
Bd1ihgW0esDCPPZ9OqmqfKkLOolVrDpQyN5pCK+UfiwOdPLHzr9m/FaTbxX06oX6Sf2HbcV4rH8Y
LwYJ4ngQAhrE5PbD+bRI3XRRswGHThwQ04diHMC03PTbmOOmoLG15OasoJ75WbuSkq77sNxW6x4n
kuRswK4DXA6cW8g4EAMa0NANAkewQojzreoOqHEKexAlkoUt0bGKVTTnYMkq/ir2Txp/4d+//w+K
guxUaDxSZfZtIaHlM1l/nabMTPKsZu6e8XnzCnpExlKFkmiCCIYCkBxgXQhz4X33rCaXn5GNsJ10
QJ350aJH6fdHbAL+vIbcj7u4Q7SBGnWExos0a/fDtCiXcqiTrO2eO8UqgkA6YDhz5YhMrhdymFaG
I0rmanuqETaG3gVaAUVh1Gsd7d+l/ZZYgI/dYntCppDKa0j4yTRZ3LmuaDFNcJZXMgvag9hhIOs1
33UKyNjTVvkApnd2hcC0E+eMPi+obaKMb9I3JhIJ62Xh3UmvWPkybDb+KPuObHU4+ojb8VvlkuYm
zv1x+ShMrRU+IQZg/ImW4IE7x5jHxAaQH+vyhcJwQ+UDpKWY712Mx8ZLRW9VoZRdK/zFsbavl9PU
5XD90oRN4j7N9iyYZEGYEmfMPZ1L+Ye58XHXZPQDBInQOXVpFMiPWimAMZtURF31TO2fki7UHDvo
UJloi7Y6A86l2Sh+Pxs/7kZOwF7kCM5tWiR/V2cZlD1kupb6i9wmMxn15JrtD92pksMbYCMWBEkh
NyahdiivAJhgY2Ge/v42TDj7yyqnMYI8BGcFrSHInPLDotjkPPVW5NdPtdvUo9yN7eRZ39oeQSrv
Ak/tRuARGLT5zYw2OjtOl2EEekjD0ZnxKQwCTYkEZeweaFTo3y9S4buxG7Tw5zvKJHhH9N62tBdM
IgTs6SRgSoeNAZKzLHaD6rhDP4bo4iwpSrLyuMQiVn5CQSqAYiBLhXLhe7L0L8VdPu5rIWpqNuEG
T83Tyr/JG5V+kjW6H4JHJPttgljPgA8vnHkz89Y1mmGnmcALgUSujCRfoGya2Wv5nZnSciq0k9wD
RzPfdPp8q9UprCNptsh+G2yBKubcDTm+zWvJqkt0bWJqsYY1qzMQIEz/MHt/6Dr+5WgLiYBCjk12
Nd6gEB+VXXqcTXGEbJzHcIRy1x1HPEC5gdGSk1m6P9axY1PWE/S16BaMMXul2VIognLQWBkojwux
eOZbbV8O5UsVFYELXQjDanLZVbc0c/qFTyEFbx5xTWtceEsrUPJIbX+Gv0jVuuNx/zA/P0SZPBpi
SYBrWSrIHxPv/bppj0spApRT1kdJrZfhH1XP1NqqLW+/jnaINB6NnLbfngJE8tjc4MDhJoZOVg3U
9bAhRI4zaySxBXwkSjWcHB0UktknIQAV35vciphirq46s7vhScpTUxRhWxuJSLhgjiwa/yLHEgwF
OuoMxTgGmDzFXjUVLIkMwh3/eh8fsxWWf1DF+rBGUXCRRFeUN0PSTvtvoS76Q66/+r31AEmmZXd4
D28RPVxmWGM077Hw/sOwfziOzCVdSWBvcyzZgJY/HEd20RK14vTzMEyCGTIiJcCE4uxnfNyic1vv
AJOCHv7Or/DTRFNoBr4Ehdw1+71WSzXeBD4qcwWcbTdkM2BBzneqwr3lZQFqyneg2gKhen9taa8b
hnKpQtMpZBWZ15GWi3kRVpELvtCwjOY7u61b7sQrS86m0h9Nnvr7Z3d/6PL8spx8cwiwSaD0K/6e
UREODlZKew2Q0uojqg2mE4pSou2kuPYdTGTWQ58pv6M3S68ZiLpSfd6f29UEWmXXEe1YFypFtP8q
wZ5Lxr1ul/SrnVf2qU4m19/jiNFWb25RbequbkGfvuhNVPoTlEwbpH9YNJHXxT3x4zAdtfbC+RrR
hWRpocODfL+UthLRvmlUJOJioZmf0JLERRxVUIS0AWWkuPayGGZc0GjtLJZXuKD6HDG59341oscA
/kxMcM26SGciIX5L0vFszAIisxiAoN420lqmYne2lCu1/h4kpX+cI/BTe6+2lu1B+62TP00wt5O9
dEdHgFF1I4ClfjoO0R7ROE3R1oPkEzgSZlpra1x7aJHZJ0ILSA2pNSBbfujKtnYfV3zoS+sxau1l
eUCwAG0Qaxgb644TI5jePOX7ODbhzUypr2tbkQ23mMFX5UmSU904bi1KByB9y1YCZQnUNvThq6iL
sHkDVU63C1bGuPbfomkEMBYDZB9EAYmy6b1wTx6ADMRJUlulfx2JwCrLkxkJm6HKvuGxIEdGeUGT
XblXm2xnpvQm1IDkhvQB2NgHeqhdF5xNUZLTn2m8pezTA76vo54vNVirPD8mbq0n7y5pHNmf+YWb
peGRuYLT8w77ZJtjvRpgx8PosFy/H6ltqq1Yz3Q6AH880XnNaROXkQa4u5+xt/Y+t9bke8MZk0Nb
SawlYYu4nmgn8EdG9HQW/xNkoIAvRvyIb1oYWPPFjsjqAVa3g9u/blMfOfN54aMs4pyKxbKCIF4L
Dx3tkwUMKU6Qnjubc9H2rJzHSaXHofKyJCuYDYhuWeSln/A80V1wA2+40NUR8LjldGflBL92/uQj
3YAYSw8qnY0rUKOXlU9BinLOduG6FdSrg7X2bNnQYpni3gVmLyowTdg+F9VNUYAsTA70iY2EEs5n
kntnyzK3tM4W7PqDjS1T3u/trsTeb9+MdBGbzw4NHa4HjDWKHqc07Hvg3kHAyOKPlHOCxAL1fv4I
90/IsusBLJIXu9nA09NSgCELmyfTZsRkNZZ8aYdstO6bOjBbvkvDIcQtErkTJgAgM8c/AfRa8zmM
zMyjZqO3MXw9glOMKeT5hKtVmSDJbGjc8l5gRmaO91/wBM04Ny7Q0nFvTVDbHOQMSnrx3/qehAbd
lxzjsyDWIboOfZzj4jeh7dS6Uz89jUUz5Q3jhbh0C5kPEOdyhcyVueWcN91t9z4ziytIftS/JhYS
kuPeVyDx0RdYLb5XRbUZmnnG6gALyzHsNfdAS43Lxj+fRykp+1cKbhnf89C09u9LDxaZxB83ogC0
64JMMBY/Zw9+UmC49gHKIfwsGRG3YTAmZg2aM+8xbuRtnvmXHLzyStq5su5/DrX1/vF/DPL756gU
OLBLnK7mBvBUyubXModdoE7yBqrsctU7GzhEgAwSZCh4az+FM+a9v6h2m0emGpn3pNKzBqwkWAU8
eufV/xTVU8sozU5d8RGno8amoL6AH4dyBt2B1w3xy+GbVZDa/Wv0PoJtxwpiX3t/JiDG5GhxB9tc
CzwMQpOd2++v9n16oEAFv+uAYx6/cfACQLAKBtOaMVlSocxlMihofHNtge5nj5uFbsd4zpNKM7zv
E2lDT4m75CHNXxG5Gvg9tHwBe5p2hLn19wG1Nr3xj7aSrUtfx/ZApp4BbA2WDnwGRST7AHmgZU1H
RWoqH4Pm/eYzeqyv8GgQg9wNHhErD69mgt1PA7Vs8wed2Xxx5xS6aVw1tlkO9QZhn2rEhEeafsTe
vcKwvklD/m7WS5HK03LAeGq8kO9zJS+GaAxOfg55VMyK21lwYuKPcAK0XLyg58c5PwuIQ/YjkVsR
zvuuRzwzj+0hTbi4V2QtKdNY0a45qygYULLhNWUT4N3ULOeJ85XvleuEmNOxJFgEty4RWllaJMRb
u67jKnKret4lQ0qeLyIx8XlwwQNfCBq96rruJ/5vbMH9Z8/WaNuDGnHC6ho7HHR3CHUKro59ZTs/
0R3DPeyQrJuZ+xpUHEXiRfYOO0yoAAmHhipl8xGadRDazryIo2r5YkMKYb8BAgom/vRnORl39EyB
D84q8t2vqzu4Up6CFWM4TuSPNdO3YcWADYkuAVrILGz1+NhLncFKGN8ffYnSgSGSCKrAzIzKVMMG
96EcssuNyjXDJ4CvMpjUq8wUf6+fhrCoGQExOeZ5IUs4fFFMcD7f51QfrV2OtKj/HNEch+dKyWL1
a+SVhOIT/ipMDjt7GFjc/yyybMKrVILnEcrZ6OwkYDqx43svvSWk5VQNe88tKVEmoiT1rWtypyYe
MeIlD63xmedJR1fnFOHTMhzZKiUOdZx50B8wJTiS65nBm3JpSgXOhN1Yc1NUTcqvq7XiKb9owjNg
v3ClIV5cY2ZvipTtxHF3FZSJ9MdblzLWCv8vKaw1O/oAwaoBT3ZLQGsMKAL5z26KfnrPYaojXv5m
uRtP5Te1OTaQyDLTTTlKMPneR7IYWyrRMrdzOaN1g0Z8cFtuk7buFcE0VYWt6yP/mf2W+YXA78YI
4GpnniHp4BH0R9JLU6WqcuJVImvU2XX37MOp7MUrfVu/uvZ9/NOTI6ikYbS+61wUS4JKSQQOcTdU
1L8trFNFoJ6oSOpyfLDTvgABkXirzJY7gGdC9m/RDNnI+YJoMqWJE1VOM1IAlrMN5ROYfceF6cPp
gKTDKAT2ljvUTKMJWUduqMCFbOabVgAoRdOZWvY/n+T9XfZdQYEYyTD6sTzWj+2mAmzMdItgk/GF
6N8s3hzKAZ9oflTvwVKa73nCtvgECHfzwURSnagPZO6mt5FXScdSxuB3BEQ8rqI7FCxUsyojqCHQ
8d+nLDElO1EEFpUfvZfgzXZqpTE6RwqCh3CUHd5MWZBil4epFAV7F7hG5JxpQKH8EvZlphw40Cfi
i0tYNp71m838RtqEF0zd0tx5mXv86s8LeSriSOuZKtb9e8aGts8WlOAgu8m9Ld83rPK90Ngj+cFs
sCpA7tyj8pULfCKtIYligulP1v2Uex3PPGq6ePN57qQmjAOdzTWCuTK3Nf1YcFZbco7sEg+7WEIZ
x7QZ941ezJwMEvzm852XDU1dH7KiYjUe3weEOrDZ9MrQNyGWiwRGcZE5ssK1+Pfp1YeEnloO+wMz
GCUCxJf/VlbORnoI1Ksd+Lmtz10HabqwGnTLNttbINZsnL8ovGS7Oe/Nvf/+8iZx/UtuZy6P4rrv
ASzzBNf/kNiqaWktPQSUqt63RgCoZl2RB7CSfn+pDwV0VpNtXI0oyniS/39UsNVIs0D3Es0/5ogN
ARlya5e47qcgomfFjuxn5qVOecEbRr7R5ZX93Bx/fy+/lhA8cM9UhTDLC33a4cxz59cySjJLh/Jt
kd5HdNX8Z6QQTJA6IHIkD1tL6Pyncf77BR2A2zTcwYVTXPxolFFmyhbYtiZ3/QLW7DktOfHPgrVk
m/u5sn//gMI0mf75Ys0TUrvFxFggSi5oR30oZC5V4abNWPl3P3cMDTeaSYQSxOp5x8UdwvlYdMmm
bict12JfT43ZzwH/WPfWsLmcR3+4o19nOndEKoVROq1RSHKU6D60xdYIXagAWf+76n1RaeI61vgy
oYbQH/Nwzk2e4E7gPo1ChTkRe2RN+YJrXT9tMZJXrE+w3a0HPpmtZQU/2fV8nPWRiOt8leSTsX7v
Z3Xv2+zvH+Lja+TF4cdlIy1GSRaN6g+jyrnbj85izdfZUJqdafsRCHWD10y3qxVO7h8sKP6363k2
L9L8h6vHhzELFqIRPO6n65/H3pJmwOpwWcnx9lVDnv5bpTUPoHEosJdiYYDxRmX6w3YgdUIles6L
6/djiSDZvI2grFgXzQDKK/vDrPh1/6E+G9F+clmB4FEQNP9Yz9QrXHZk1cpTmLqqBJFb14F8xmgw
++MS/PuleHUhbS8oDySZH5+tTpx6nVI/PX0PRWbkuNhrFgwX+PL7afITivGX9UetkEsZT7wfjfnw
Y7vQtunLBHk2nKgNiRMUhLzFoBEmCHtT+x1JRnroMdg2aqvRrkYsETGQ0QM+h/Y2BPt2gsRfdlR+
Lh2X2oN9UydemoI6JDbw2usE0QyxrDHexQNhSo/eCNDawnGb/lBXcAfH2G4RWaoh6nmU2i7lIlrp
34DKMjtd6ZOMyE9JU4t+uSrTbEZbmiDHzxFBswugGqckGki5Grhix6v4GaAEFr8GYP49rCBCDzks
/B/b2HuqUWqbrVvjpcrWTWpowgA9OxYBbYuFYXXdOBMfIMTyp+BaDpUJ5qz32KajOcpqt7tQYGZZ
DmMtYD0OKsI+2e8ChD2wv3wveUCk5zZ+BjI/Iig6a5rx3frQHOJBP1NZIrcoESLrwpZL1iVZxXxu
062ASlIhY0w+RT2/KqpHSdgLfNhfx8jtzgrftkwxYJgVddb1PQ+L9DrIHrPkqabsSgUG65l6hyNR
2CYxUjSpBmTbS9BDzk3UR12gD2nvu17/4K3RvLUP9BtMR4sY0Hb8azyEaCI85B3VZgDDgQuc4Jip
XqB7VwuCzu8rqecQnnv+op1n4S3rGF5TNku62yZCvMI5FM1ggRDt2DiQRVZjRi/9gMAE73YPWm9T
K9hHKhPwwDcg/rAQXUQaLstoGAd0NJAEyMmmo1DRF0WocgC3inrTq2/XeJ/vE+RvIU7UQVMD5qXy
YuGO/d5y+7kX9fTDU/8SL/SAhKPJKt+ZiKJ/xFkUvk2cuDajOXTep0b1IxpsArwsiKgjEDHdbla2
Xwt2shT/qHhxyhIH9dKaowc28Ta874BkV8c69/AyytCzuvfW3Cv2a66Tk9yd5WmO1DWSnct8SiWj
vQuU78QLFrPXgbHno2Y8q4eESX3qpl47wJN3stdCddXn1M7b/RIJI16H9PIJyS4lJafxLsIO7nfJ
cmx051/6Ou/2gQsdYNfblgIdvrhAI/Pp04Zwl30gKh8PaJaCVi4Hv/6addO9I9zuQrlWelEjTXbw
BkrQYF/S07mdon2GRhQ0J8RZyrzL3yDGJPsK5vAOTcVm7yVRfx5uTn1ck4YucNN5Ln86XJvYLZrg
qPmTZyH52Kta2ukEzcTkrY9KBBoWUeFzGxUIqRV2e9+hwQcZmxLNsLNkmz7qZQtfKgtF6UhO9YMO
nfxgO6N9DusAYfrWsuSlS5nuqMah+YZCRnJL8TAHrzTK6E3Q6iGfEZ24w+g2y4/d2lgHMdTj3TC7
FBzYCvaICkznclAIyaCdF8IwilBZ/AxRPVox/vWnr4ODkOcBpc2RNCevM1T2pBd+C0cPWUM0ttQ5
Du4txgtiLG6XWWLUTa/+whtGgZhNmLUvdjF0l0uA1fngCzNDE8/0UBH1O18IZ6/soETNqm6t87xE
LGiP+nz1JrSWMLBRRYBeAK7wi+56/a2HrBk78K1ehqFoEbFOOuCD2zYwc7Oqg6EiWjXtu02Xy7k/
pT3+44Cvr1dkg05XUiqDv6/kuRvi/neull4dnW5yLrwK6TsqvU+eXr8CbE6uXcHymYdphEvRI9KV
IvoY7L21lQcXfeJreKXqCzqvxGQ27e102E2InZcl2lOph4X0JN0XOtNQ4Z2qwfBMS9Dd9Xi7iKa8
HbIVBaQSiPpjj2fVZ7V0tQMId1riRChgygX3R8c1pObGwltQ0HWXUN9EzpBVcYNj6ktRdxtGPXb9
1LQ59KRuFrcRTYSzzlFhPCk7OXfzxn0ZQhjR4LWBiHcUXLloMu6SyerJSKf0EqGWFq1/UUYvCrS2
vQ+Jz4qdVwz9ja/9EpHA3vdRL9uCU+wVsxtwOmA7dKYenRY9/XlaxEnRzf4LcgWPmjz5cevrLTzp
O3eFmVSn34yt2UmG1MN0IAxc70cVeclOuT0d2xJLeTub5zOQ0d1JTxwqdmkwRGiqj9GrXDr5UKBB
9Tqjo/JtYoLv56B1rlyABSc2J8W+X/rxnvgSTSbIhJeWGsrnzW6bE1kJ8Npw8t3rbLVdzrKFHQl7
OKRHRq/0TwMaM3E3NMVJ6U3qEWyX5P5njK7tRh4LXw5fqMv1N1GTqVOxVtF9XavtIkW3+rAEbLmk
wXV+3cBRPleTq2+aIVEPCvrmV1nObA4OxgXX7lqzeKhpfRJynC4WFegzbPBkS90mbE4w7nD3pMcg
LCl7RGebpZLLJMnU7eaE2WNI6eRLv4XjAwd+espiC642YY1gmPz8WEW4uNPhFpjY1FG1D7cVqoUN
Fu24pVZ7U1KCv0mXFvlTkCH2Uemi/9KNE2LmibdtlypypwuASihLoyf5gLCAUYNK6+UggzI8FfT8
4hnBg0/hnEoq88p6sxIHDBpkcnfLo3itF2JdyDOUtMPL0pNzgO4YXHGU6KqoSy611aU3VFkqxFrX
5qka1Qu/k1LozcXTUBPBFKglXC9RAfwS5Q9UyFAteJ6sZNKI72v7CqjP9Jg789yfZE4FxT2C2Xnh
Jq0Kj5GNYTfo9xDf+MWYms70u/dhtBmZ722M5l0NgeAaUwdbXKxWHzDWvq1HddlDTUIwYlFCnzVu
X3+CR2XdBiDzAekvyH8esqhTd0WK7vGBlu+aXdQ5jJa9pRoPEGKSCOskgLO53aHOp6bsxIQe9j7q
l7bCUHHuWp2W5yU5uUIcC0WmIfZqlNGvqJagzygnkT7oYGvXuLUr/xK4XiL2WhhdtZFEfHzycrI/
xT6iutGDGWKD10+TU3QggnMPz5AGUW+5JpAE1qXHZuTcYbNDhMilI3DSVyvSZNk8eNN9ZKVlAQIn
NbLnykrSqowtN1rucwlqZufg837brsLaTjSJJpTboHfsSx0VSxM7ijr+VVCxne4ByG37lsrWeeGg
8Y9tdXk+WusyFJ+q1fKjDdpMjR5LvadOU5cGpQX3vf40jm4BD3D10VNwKLAPLeshpL0Zo97l1AdX
TFV2icU6DLgavbgt3salh8pSrzR+gqkoT5H/9tpDSqPwCvkQ6e+LJV9OZeqKEKEpO0Olxy+UOMNo
sqMdOXnBunM03W9/dMZry4uWIK6LBNpP4JaSUhw1O7RnLfU2R4QmUnWrc9KieCyhYWXO5MSEcBlE
D3rzQNG0seW8Wy23DQjMpnDNkVujscEHWtvKl/wrm1CPgnrWVd3OS3uxRAds10WQHTr4E553JSBO
To80c2tkS/vQfUnn+XnbsvQxzbrnFAFQBA16Xd9rsB0HBJfVCcTdHqLz5CvaX8F2AXm1ulYS5gyS
r1Hc9d3W7QJgmt2urr36XjWVv1fKX415hMv+Oo81RiHJdgxaLCh67N2u6DCGdiyWQff7jcPGvYmG
TN4HAIjUPp+p9TAfmDA78HAaM4YOUUY08MPDEATp5dA27f2ENmZ6mJZ0Ts6oGqcBNM8lOqvx10EL
r6+OZY+KWFPa4hCNWXuBq6515ZSLe+F0NC3bdKB5jdO9EWDEKKCZgulkWxCj3tkBh/DejuZ+OHTC
b6/BD2qgi0onO1iCWMX1ZVrEuB4iKRmJ2tglAYiczgafhzusFLnvsYbI3xL63vDf6K8hL6PQpkYl
T11zynP4535Z7fOC+IJbSO44dfIjsr9+DKk3eyowGXqm8rYcAe1EJ62N+njQBcWNVdgqnms/+2w3
9WNVgARLSdyOgZMUX1rtjAgsyrb9Iu1EnU+OhHWbqKUI45zi6HnSOTx0alPhzqEJkezKTxD3p/NZ
C7QrMxk8l0kqPpdC6kuUTwEodEiOSErGTxTfoemxpy3dThZ2f+UnCXRgOvvaTEL3qwtjCip4U5tT
G8bPazuHVn6ofARldxSTWx+7nwY91wHF+pFe0wbBpw90IWJZsY/sfCsvvKuqG5zXDGZPuXMq7mFX
QHAKoQ3XvaFaMieytfPOan9yAmxwAHIqYq0SOfCuHf+rI2vL4rKT0n7m4NUKUaZQo2Qylv4e2hU0
795zHg1u4Cg2xDmwvrC6T563wPifQ6PlTeaJnHsCGgrBXHlJ605ddCugkp1KCWkul2HqXktnREgP
QRAC2xw1x6/juLJWWJTkaVNHFfNtpmtl2HCYLjfFLM8pUqdApvJlI5gHNvrNBUKaHDHUGi/clfxt
ZxGOjPsq6S3vYPU1mF97m72ncaiqL9Bil7gc5LCHid/b15MOxD3dtTACFUQMt/MxGq3QFU/Gc3a/
Busa9L/hBi8RoScoDgunnUwLK8bjAlwRii1ed1AdpDeDSGESxW5WZ4Vbzsd09mmloHtdYP+dqINJ
Y1F+Rp3cIabGNnX73ODUW35yWqGHPVlFUrKlRX67dbESU1qtJ5b938yd2XLcONZuX+W8ADs4D7c5
SGJKsmV5kn3DsMs2SXAmwfHpz0pXn/6VKKsVP65ORF9VV0FMENgA9/72+sDeuG/90aF7rrC63PkG
3J722P1khItIriiYFYt5X2TNGebG1/bitlibZNUw7gMOXA92K/UrIJ8jam53PdT0YFbF7RomtmPi
FMwHWAtRgOwQDbDIvKMRn4i2y5/StHAbWLhsFcoodOM4db+blq7xJXj/wq/jMRuN6hdmLMvkHTP0
T1V99Dpqbe8T06b2ct0ilAJ12q+uYYoHMbYF78GFCZ+PNFKO1AAmZO78/J+VEQUm8zgA+TlEbbZ4
Tx5Vpuz938laoz0XHPAWOqdGbStZ2tsoolWHkitxnPwF+3ALfqRuYi5gmisDb5K4s4Yo/zK2c2Zk
uzok0UVLKsikGYRkTziWn8aMhEJ4J7lQLm9MEZkQf8EFjl0BA9q0eVsceaIR351whGwBJ0oCL7x1
Rn7etgN1Yts0kHuDUyXvHelBzzv6CFVzeurGEQcedEi55I7Dt0PaXbVtKIjHBrCwAhXSvY2Yi6t7
GxExV+iFEMLd61wG1brShu1OZFJB+3AbgUp5TGs8VspjO6O4icgd1E14t3H1wxoLjEhCFWxKohYI
udtF7jFYN8e9pu5XfWrDsfxooK6RO7uh+WznjuydI2qT6odZF9yyUL9nfXFs/CECDdejU1l2m91R
fNz8cf2tsj9FeTo9eKhjb8gD53eNmeBHYfuQmq11xcLAqRBrTWBXndbAVz1a5iDuuMIFO0AbK8Dt
ei7q616aqBiXsJ1xfTCn4ke74ZZEaMXy9gwIBcUlnW19HHIDj82UXukjN1C+EBPRet5177uyOiRV
uEBTSDAEAbY+Y8cVFrCdD3Ne13/1IASwERMTnwb4lAEMMnthYXjRI5C6GTOvmH6kxnLOuHCjtmsM
ybL0ij6tKTGuqtEKEefYXYQ7kek2zdFdzeHGGprgC8wNFweFAGwHQODNzvHiWoN1eFOFvjke8Eod
5RPSB2QTO5jzFQ3tVkTPbj1a4ItckltvUr68sfnpuIffLxTclh0t4wF+4X55wqG1Qco+ejRXoK1r
K6Qb9joOh7D2IkpShswAXMBOpesfUzYHbd1NB89L7EcSZt83BAusjSR6NxpAv6GWQNi02uVh5WUf
3CihI12grfhpIF4ieSja9M4gDA9f+bics3eBqPrzrcux6W/PWijVGAnm3wmRznrtTK54bGYHdh5Q
4B9pbzHz4bwtyNWSkczItuULEAxz/hgu3vgw03zMT6CNjepwUEE+Zk3TrFB40aNF+jDA2aCZY4uk
RX6Y0cZ8nh28SGE+Du5N7QqBPLH33ndAga+kXZtPfj+A9Q7QIWZ0OKPQH7b1jJRY39CBbwPpHYeJ
pq4SlMYuyqdoilPMKQjz9YYcFJz9wuNGdAbPPV/D+xawn31FhYg6Ky4X+XBIJ2ci9Br0O+Q76GbI
C50UM+ZdCt/s3hnb8S61LfzZTC9tgyuEEO2HeQkkqmNZ8ytRAwRfXSiqKbj9zH3bGecb7xC69DNz
p15xUSqSCDlK0eUZ8LdQoLwiXfKwVWQAdpvfYgtRTAjsDo5Z5cetW/hvUg85HbIRzOImp/01D1kN
dXjAfUZ665eAaDHdLrLu20PZTeHj4PUS6L7heR0fBDlZoMpu7p0ysW/DDBMyZELJWu16K4luDSOz
8XbMi9MCbf4BrZ7YowGzv9EVM9bUGQKanWkwhy0Y0FkPEXtezw4ZfQiMeMRXvST+9k55Kyx7xT/K
n71PRoLZxBsyVwWID7epVrjLlfUlj1A87CqEGG8aFCbmMZi9lY+CCLrhrsPKoDpWMEs+FADX5j3n
Jrc67ueHzOm78Dxv/tvZmUlDO3aTvAnLynnqUFkANx/LL85QNU+9hFuY5TW5RxSVCKXSiSVf9l9S
3EUhuw2LsTe4edz3I+09A3mXr3U6GnGPkVd56PMieCtH2Zyk19Hr0QfFHXmB4MZIzPATGeMcT446
9b+39uYcF9ccHqd+tWMIlrAhxBTSrr7WZoV0pibFEwxDeDM4We0ftsjg4lThJ3iNJchUPtItmx8g
dw6HnqXu7ju8C45cX6xbUHgZ2sDZesqSdXmKEoltyTCatE56xbEKy+QXsmLzAOxKfgy57l9bbmJ9
b1CgP5n8Jzj0LUwckv8nem7C+4Ui/3U7SXZdOH5DoCwf2tFck10oG9NiH2wPUQp0gdXgVtecB3gO
jiG8O7y5b8miGXdzZ/ef8U2wDiGgmDcddEcAe5nVfDLC0n0vMset9i5Z/bhta4tSGErLwnH+Wkey
//2xAG3Z9d85oAp8hKmB08X0xBdtU7WPvTs0rvdWiqwjyoPGPGuT+o7+Z0QCyyqqjloDBcfmrbsi
pVmvZ5teDfvgNOYisxhvPTwNYoTcq/yY5Mvs/eXVblPcwL+ppLtP3N6UID8nz517gleBmoWaFvoI
EVm5bx4Q3lkb18bQXIFwFn5vLvG4LmQxd74Nv8516zn86te1JKh0bVHCIpgDL8PkhnseOoWDsfop
RIPORWOFHJlrPKoqLDGpBuXI2F0PKWjWNj/NzlgDsEqk9SEgDO28FhkVyzwFoHtoUyx57D1rsKMM
kop0M7t3kwNKPb/KncXv+09NOJ+NvijEAvm/omUoX8QbIZphbA7D7Ie+dTRbZxy672OxTcCzGaUF
XDdjssAJuLUZkeEmoU1SRHjFrOdf4vqpGZXXOF1NQfd5NNINol2OMzn/H1r4wF9uDTnwwXwrVnxl
fJwGojCYrl4pz11awFL8o4EatC53TKrSPsKHy/J/bfLNIZY2+ssUdJH8u+pt+4VH+al3IM/eTHM4
1UAWK7cHxhn0JSLNHbAwTmHp1EvwUfwudP3357qs9vJYAXV62lUj6q+owEOluSP3VlqT0jz4UZwR
1/Aa/xZ+VAVcUm7jDeWyVwqVlzX581+kjZvZOPcOU/I9IwaeN3STNAwl9M36Z/X3X5z+VtU4Xt1T
mh+CzIUMLSforLR85AB+h79fxf8KPfhnXuAFPfBFUMPFv/USnfD/R5qDx5p8mebwKf8p62/VBcfh
/F/8my9oRv+iSw68IFJW/OHO6/fffEHT/hcdWdQVz6wAKIK88H/zBW3nX8652s7/bJp+uZz8h+QQ
/svln0WoE4OzNoOU2v+G5HBZZ+cDyKWhl4I+4z9fSzTtrDgNN8sp4fhZg2/G6tw8m4OHv6vn/6ce
qwfiuRzgHl5oWv5n5PN2foYdWHLf6inHzKdMzqTDi7+MLv2qN7QisGgF7V+NAalGioCPKu7zQEqn
11po/vzcKmcRQVBE0BPzifhdHZamelsirHwlmL0wKSovIyJLEs52NkMjHu8ii0QsQKbplfjw0uDn
uPFsxkN/KKl88eRh4ydXTmHUR/xEXhNFvTS6En6Xs1qRvu/phHKS5HoYka8j9Gk++znKPnv2NM8E
VedqOnVph69E2ye3UbHOB60FY59/07PRwfbkfsKnKfyo9oSggdx+8MobveyF/c8yt53LoWeA3ktS
rNOptBvz3HCQD4AFbVF03+S0bdSQSdGLnZFMxq1bu2TrtX6SpfxdlHC9LXtyTgtJjx1f/tOuHF/r
XHzhXf9GijybL/rFrHJNXHnypzx/qKqqu+8991bvyZXA0BZ4COZ2PZ4gZ98nvdmciiJdXtEtvvTk
SmgIcaUf/ZF63Dkn/SjKbPxgGJVeSLOVYLmE8IPrc7W8zuef+BsdrGb4oTUpv7tjn824bVdtOeCr
eFosHC7feVtdxrm9pfNbrfEtZQeE49SLKsr4xOtMeQ19nu+BEeqa1ui2MusRCzEQsmVipHE/WP6R
/N4HraF/d0I/mxgMXsaaOsp46oJgpT409fWDu8lJc16U29tgIK8bu248jWkrHk2AMzcIBTy9ebGU
iJyWrsxMo+Hhu55elNpPSTJv7/RmRgnIbbul/pby6H3kRN1hTaz2O036rzXunof5H03cfwKbpUTk
LJgjv4W4c7JTRCb4uYPfG52qeuzQiQ8HBBzmK1iRF/YsoOSL6LyYmxMMiEVOPtYCtxa01it6EQq9
d6D2leeh3Px0dmhCwsSG9l+R52+XPNg0z8Uzm/r52TKTFp8B8zD+AJoOgQKJ1W78S+sdn9FfzwcH
DRkUI5qRU4sU84thWOtTu1n2K2fXSxOvvGLK4wL/cV5xm+Ejh4vpvM/r7uG/P/r59/9h/ajd13bZ
re2MkAPnEW/+1aEZvK3bLXigVdJGLjfiHXYV1Y6nNVMAlS5nyszsHqme7E+QIEhhkbse+/Ljf/8p
f54n+3ev9bMY5KZ4nG3B2p9KSKN+shzWbjnoDa0cKVKQ4S2MpccJc/iMCPvIl/RJb2jlnG1aFAhO
zlPTUndfyfJa9K7WQQjz5XKy8Yilodqz5Mlp7R9zsd7Zxqz11I6p3GtmCmBkQTlKcGGMsyX7tWyw
n3VmxOGL6WI39TScILPgWlOG860ThR9cu32vN7Qy2fM4I1DE1A7ibXYnzAmv0/Rab2hlssmF1Iyd
cnmlzLerRuOL19MpqTM42ufLKckCXIZbk+goIfwiLCqWa4rZ7We90ZXTdUSouUiRDqeoRzGDHgph
jN7IStT1bBwgTWn3J0O45GvnQ5IHmltSibm1RedJhrD9BAj67bjkH5vQ0nqVdqQE3IXkAMrsjadG
OrKrTP9DtlDx0ZqSUHmVWyALPIzy/kTxdo+9AyBpzSn5R44rMpPN8uv+lAbNt8iSjx26YM3HVt5k
26+L0aRtf1oymnyBz3XXVImLo96kKC+zpak96+hWODnUOFyrOozC1guCofIyJzpo+6ou+pNHeeiA
tcmPKNh+6T22cpp5flBKx2d5W47zNVubd6LptQ597IcudzwU5cYvwrQ/MTe7JP1JFV3zTdqXI7c0
zQ3YiPanjFJ34/xFskDzLSrRNRwC6imoj08BpOCMmuzOmV9D671wuP+jw2leejE6TX+iZFDuZDX+
TLDl1HqNgbIlQ9wEc3oVhhPlw2uJp2lRvoaCeuGxAyW0Yp0Bk8st+1Mzmw/0nj8lYEZfeezz5vjn
1Y38ovIiQ4NWY1rdT8tIu9du7Eq8R7HS637ioehVB+R8vdb3+m/s7fMLblhUqD9Trz9BZZFA52Fd
XJHnX/xXfspL06Ts/7V2q4U+iv40rcu9N9hfA9t71Hu5yv7HixHt98DLHVokd1HbpDvDwH5Mb3Ql
AlDcN+UiLY6KqI79cHiLP4hW+hRHm8vXO2/YL8Aq5865YkUbYme9G6qx1ZxxJQo0YtkqWtSx6rDW
Y5pRF09KvTAQKGGAJgMr3TC1PrUBPTRLhHEzioxPehOuXLO4CCH0HImLYRhS8n3PJeugNfLZI+j5
Gh+izSiinpH7Fo5S6+2a4F5vZCUIpOZZ0mUlzLXvU8j3A2wDtvSVFXhex3+IAr4SBczJMVP6mIZT
YnWF3AX0c0aPNQabzacEge1HrZ/gqouxQdy5yIH2mWqjpy4nvvuT+8pPeGH3+8ruj/pOBr5g5sWS
3kBP2tPMrPlSld1vZyU3/IC2HzF1h2mpbyYuoVpTovY8IhMgR2eHwLiGH4OJ/bzQW+K+Mtfm5g+4
K/PM7lDddW4B8g9bM72HVrY9cqXJo3mSqa5RY89TQh++0Lx/+srGr915RgHIHTFA8XLTnSvkayNs
vVu52q87RnlEwZv5DutgD/8MeVKh9yo9ZevTkbjMWcOMLyEYlM445EsSa024p+x9Jlci62Tvyxob
hdK5s/jO0hta2fmIXf15aX0mBO9sMbyPTF9zPpQNiXHGGGR0e56G2T60YXhVC0Pv3PHUDYmPKQAm
5oO2gX2z0BEbvHYfcv8cCb3zP3+W/0GZ6RH9vO40lsVhsYmFqaX51MqW7HAbKiSmO2RSnP1ol3fI
QDQXiLIjcwH3gx6m7mRswn50nXFFJiFsrdF/F6afz0kCjMCXgJhOyCyOgzE9rGl0pbP8LPWYR8/X
udLlmEdZauwyGlwRY3laR6YVKMf8FkzSCBvKgGYp7sKtf1NmQm9K1HM+E8jH6453GYYCKVsz3MJL
1yuQgqm5XIMppq0kmFbWoBzFISi7hw3ugdYqpCH4cvAer6dyNQUJzsA5wWt5tE3jm9bLVI9gZx2N
c9s4Z47b4D5l5NZ+mIPX/AP+vDMtX9n02NXQSpDlrHHHveoL+RF9v9bFxFJP4cGZUUv4Rnvq8uj9
BBuRHn6tc9hSz+EeNHDNl2x/SuhvrS10p9NrhJqXJkTZ9CK0gm5zi+5U4nx8j9LQuqrp1NQ65EHP
XK4TbLYjrOrmlgYX45r8209pBJ/11omyLxesdujlIZ4IhIwDgDRsj49aQ6uHMJaRVFNlyi1ZBs0e
rwkaTGWnt0zUY9gC67FIm/U9mYhLq/HOTV2t7zQskS9nu1/NMFmNpjtFTkWHQ/U4bYnWCf/b6/R5
9LY70dlcWLmXBFn53ckq72g3aHv1JlzZlVYyzKBTaw61cMNdOejerL309E4H9TBGhYImHgXkKbXf
RXZ27Q6l5sjKWRy4Y2SJifhddO180w5y3vmN95rTxAs701N2ZpRa9KC1LJTIH6/rabtdrO5ab76V
bZnADRR9wELZPHEFI/1dVERPekMr23KrV58sh8VTi+bXsmCjGaWPWkO70eXyrhovpF2YABuIFtz3
NmzXRV9NN3qjq+elBzKXvu2ODn/vjk7PU1umH/SGVvZlHkFBxEi+O3m+vYOFeb0ClNYb2r+ck8Sc
RJAO7Jw+c+mfLo5sT70z3lU2JWdwbUOxZ9/4/g1AutvE1AuBqh6VlGBatwYvcs3ll4rmsEOZQ2fW
mxFlU4KmamRbs923zNw3Tnnnmq99QZ3f1z8THDh+X0724uUlZZ6ePBj4QvdrxcclUDF76K9oNPK2
mygczAfAAfQL//ffcl57f/iDqlZsmAEI0ZhanBp+RLbP8zS9W9I+ut1muyv2tDM2j6RZk/xsSFfq
BWNVtAQpybbWvOce00jx5PoQAnZb0QnNFavGHnCUYZLz8sPIfehS+76xGr0n/4cnUeTbIXTe9kTn
WrXnI+Zr6bXD4b+/ixfCsaNEn8Qtpb1ZCdHHT45lDd8yWLVy2tbZLvz54crxhy3iwHMPQ38whwDX
E1ra9K5gjhJ8ApmPmJgx33LMf9WT81HSIPTK2OdQ8If1qeLn0gzKzZy5zak1M7C4fv84OcL/DPVZ
76BylBhEPruyacVvua6DqXBl801M4rX65wvb2Tm/6Wdf6bbv5yu2VR26QlqINzjMP7FZpmEPG0mZ
QVztjIekaTSjnqMEpjzpe9FMa3tyxPAZjsE9BrJaojTM9S5/Cf1UbRqNXnvaIiAiRgV6t84nvcqC
5Sg7tsn7PBlYlaca3MOvzDTHU9nPo14i0HKUG4Pl9BBOBGXR1RvXj2ayiC9OX2V621ZVZztl5/eB
VTM1sPtjG8LnrqEL6kErKKjybDrblnKbTE72aaivfSOq9pM9vGZv9kLIwXrxYoFuBcUo6fL1lE0L
ZR3vwXAmvZBjK/eGiGTG7FtkqBKMiOkgdLup38EbfuWEV5x2/p8Y8Leh5PO9VXtOKuo8ak7zKC1a
3rNifSPB9ecHsLQTZrrB2HwgBdw99jDdPtZCLgZXoyr4Ebq0jmfSCaCNFTKCsJUaH/G36TC05d7w
LpdF86UIy77fdbm5/KAb0WivOOiH5A6u2nQ7GR1jTe2UfBiiedErDdBJcfkyalrvXVB19Wlzutu+
a+9FE+mlmFQtL/1lE14sUxRzL/wJRWbfNMZfegtU2Vxl1OCXUTC0a9/7Fp2BeketqrJFtS6nvGfc
dMGCO2MFlfkrl54XVr2lnIZTQgfdwAdhbIosfHc+rd7zeVV91ZoQVWFbN1g0pD6j953AEz09AGfT
G1nZUhYdd+WUtkz12Yg7uQ0rPcWLpSprwQm0kZ80UVwPQO3xKhn1FBiWqvK2M98ELcnIntMe1yG8
m2WnuUKU4w4Sm9eNDUNbkbiinfpQhq3ecad2G2QtHgGjx+KrPQCaaWrnuxBG61HvPSrHnbcCXLVp
0IcNtFkHc6ofpjp0NBe3sh9FMm61HzC4a/S7wLvyceDWemxVFJ1mpTMslI7i4AyDCemLFx/0RlY2
pLf1tldaNW+yECAHgl00f9EbWTnghFhowBzAzQSuVwJxOreI19Aa9EZXNqQrwVYElQhiFwTxIRzP
fbHZUuol703lapqPU5ICafdj4Xn5beB5GQz3Ln/lAH0hCKpi6AVfeb8MWj+OpFPc202ZfOi6RXOJ
q5rZqDNsd1h8Lw7najd5mLcJW2/3qJJZ0ZcQKKfJiy1zOtjNV7i/eh+OprIv8ygMMTCSfixhnDXw
MMHH6i0UZVO6yQijgT7kWMqoPcAIexRWG17pDG6qglmE/mXRJ64Xi3l6m2zL/TAP7/WGVjbm6myi
s0A4xGaXpTQRJBXmjb7etR+oyeWFJ619GGrbDMDJc96vUjz0g54SCkHy5dBWuIWeWTA0d5MY0AIs
EK17Lbz7y5HnScA2aWqP4L3mYFXG8SYps9caqv+8K021Z4AmcWHVY+TFxJXsKjBM4FhNlWn1uQFS
v3x2XJicYarYOlMkdvQUnTxZaE6L8oE4z/NKt/foxe0cHRIj2ueuVqCiG/nyoVO3E3CcVy9erbA6
hmI0j5h/Sq2didP05ehtYERJMTJ6OMPAKpvc2ZvcsvRGVwXQBsnTwZ5Zhkvm3TWj+NxsrtbpYKoC
aOliRzFU7PphDMU3Pq+CeT8Pwvh3Z/2Lxp4vrMRAWedr1oL7WLYlxjzuJoPxIMtK6+IGN+ByzjHV
Ldw+WZbY72gfmNfog7/oNUSaqpKw3norTK1xiRevhXRYgKySGK1e68RD+9xK//yj06L/NyADSOnY
EeygPjh/AL4yK+eo989Ul+0pKzFYhmxLRxqr8B3ByMCFAHi/YiIDlHgJoh/Ttq4LHAu3GrQWJ437
lz+m3xJwf6D0TpLvttkdvieW1ItjOOBejl0kHfZz69yfChz3jhvopt0Gw0rvNbjKwdGNluH3ITV2
eJqnKuzistf7CLd/G0o/S9mtAs6F4zJ0My7vzNp+H+X+K2YMf95RwBMu56Tqc4ywwN+d5Nad/LLe
YY2odQWw1bpB3rsQ7yNq7NYmoNHi8XUIKsc7aK16V1n1PQX8xKlaclBbEuyXwIMIL/R6iWw1pe6O
20LFl1XYnCn1EcudYFDpLXE1pU4/QYEDMSq9qBwlVH+z763rCEOwRfMPKOt8rFZA5BVaUdTRe8CG
4KxfM9F+YbmoaXUjwU5nE6zEADtamiIfZDdpnR22mlVPxlakEN4poZbdrVj6Az3HR621oubTB9OO
ZiFZiZgKHCI/vUrr6p3e0MqxsRhWb6dm1Z9mbyj3KVxbTEtLu/5Lb3jlciTgPXhJSfYcJwLrkQN7
uRm4Rf7UG92+3PyhneB7LDrkDcL+KfrsyQhDvVuGrabP101imWBRkCyG5Jtv9G9AU+qOrZxKWK8a
zeyxCss++mkVeDHao17hyFYz5+Y0+o3r80Ibw0zsY7RE7XpYWnx59VaMmjzvZDjXdkTgKvLI3llT
dT0NQm+5qKnz3HDK1QIwfPKHGVudhByAr3VNpx/scq00TlemmYU6yDXsz70XnsbpNfXv+Wz/wyXj
dzb92fGWOYVvJC0F5r5cB+8drum/Tf4M1gvgSEiTXbZ5n8QkIT6HXivhwDvDMGn+MGUHAzRwyrCk
4J/P3S/cmre9E3R6ckRbLWUbAqPXaTj3X8oI5Ghrxdnmasq91ZJ1CAUP1h+py6pbP9VO+Inr2ZNW
ZFBz88KxMXFo6U6Jms38NeVzcNj6Brax3vDKBp62YXWGDpEPXU17aXJ7rCQcdK3B1SR9MuBFUNRM
yzpkD1PSfslMR/PsVrP0JqSUrG5ZLGHo34xJ/XGTtlY5xFZT9D7kIJx/UOIsTn1csvRWhsOj3owo
e1caW94WG3KZ0cHBPEmnEsajZhuGmqbHUat0jP58ewSR3XKJod6l+SaVrQn1uRRFQLkuN70newqu
8ATQ2/UqFyga63IzLJR9c+reTN5c7dc60/t+t9VMfUkzHZwXSseNnT70VXIPoF0rpYFr/WUYLt1h
aKacnbNVU4I7Sefvcsv8rrdOlG3JPcatASaz66Pmaxl11bhHAYX1gtbwaq7eBeSIZyhdDXJJ3uWJ
v6MKq3d5/Ae9pLOt3jrfS10c2Xb9gGMRZEC9ZaiiS1wr8bFj4sRG7JzsMH/8WfmbZtOEii7pjFSO
QLO7kx0Uj4mz3NetXvoLUPLlWhk3adVpwNBLn5/ahMv6oCdKtNVEfRn2E1RpZEGRTD7Zi3i0J0cv
WKlZeoOcHZB4Nn04irtkHD4BGNfMAKhp+mUoi8kZ2fXe1P8gBtx1Va13l1bz9AP2Xngrs+flkiOJ
wB4rbPU+pE1lWzY51p2LRLHjbygdywq2fvNeZ0taapp+2QYphFXQ5iHkDwQpb9INkrbe2MpnqARZ
nUcbj+1G0wmbnTeA6zSHVnIthpQZXVHsSAwdz3Zjj1Fk3Og9tXJWhi1Gm5tDgIVF/zFzzbvN19uP
lpqlb6IJQ7epQkvXmR8705BYY2DDovfcylkpF3sWxflAI8dztfYMLmcqxHqDK5+hntfg9lD0fLM0
oXEcNyt6MoJ50LpsWpF9GaesxIO6CUD85LnJ9TJHbzOarvUeXDkuKwfn7SntWmjc6ZcpNN/XRqlX
jleT9BOel060ceTY3pDjcGUsu3TCSlzrwdUkvdsuvsRhh/uJEZV4rowR2Gpfb42raXruD5aDlUmL
71v9PpTRB5ktX/SeW9mZGaEpyxHvnubJH/b4+OBn1Cd6yzBU9mYw2iJMZ5Zhu035zo2KcedXUitJ
ZKmcksAoqaCd87fGkh2Hwj5UoaX5MpW9KUClrvitscCHGdchMcFONwGt6E25sjnnRM6y8FZEbUU5
4GwTPXTdoJdqsUJlb2Kj4g1JSjgcRwe4JQZZeW7qcT+w573c+H5uY1Mx8j6XYblKXfGxT/WKxJaK
K5mKop6inFuE72btzsYE3Eqnr1oTruJKUgsNrTfyxSNmrAfKudqOWNt1eotcJZbkpYFnUDO0p5x9
M5vZX95saZ6bKrFkNhNRbhnoGU44K9+1WHRUB6yv2tdSOecV/c9UjqV6SEeL7WJW4LanJOmug3X6
ICyhVamgEHy5WOYqk351zmobHX6lMhvTA2YQmgoltfyXlV6wJRwXp6zz7jzTiTEM09ufavUPuIJj
lMjATkvj4HfUZj/wysu0opYZKvG2kPPZJMiimNu22TWmOMVNL62POgvdVOPtloV+bmaGF+ewrERS
y71b+3p3cVONt2E5MTE2gzdp5+4sjqD97E6+1i4yQyXkRp3fCIsgH8+pgN7idonBosnB+Gv+ASXq
UiEKKBH1blxtuIhs/Z5UstaCMdWYWzZW2JlNacZDkuwtK4md2da6D5lqxF35GpxJBplxPlEaWsQ+
syPNlah8pbQw8cp6SM24M7r3rV1+6CpDa+ubasCt8F8u2mzaYruyP0H9ADlXzHrvUQ23vjO1MtjC
NYbSPeEgEX2eg0Ur1Q9m4jJkFVU/bV2VbXFCEcdG/Z1PH4ai0mMLmGqwxcB+sR08m2N/9O+xGDwO
kal1jTPPPP3nmgJqFBF0MoF9hxngb1Ye6yzRugyZKrbAj2ZrQDWDnWiLIp62w2KHjZnWp4SpYgsa
n14xM4/mmCIlCADvHh8VvedWsQWJ3coMl7oxpqPlEAxZXATutVacVaEFY1uOQz5lU5wP2C+59s7w
HvRGVlZgA2tuCaxkxPd9OeJQdTUlP/VGVu7iwl3brBndkRUyz4++F3g3YevopdzMfwALGqdanMwc
48nqgkOGggAnZb3qPib0l4ubqjtuXGIa43L2DpVn3aeaeUhTRRZg27jkIeZBMeYxb85mMmAo9IKg
r2zJyelS1+uwxekqrFJwioiNMvyl9zKVizhuQRjhAoSPMy+I5944pL2vFwNValAYYVqZ5KzAxUWF
UNZrfZXhIqSV9zVVZgGumJbsTWuEOuFMRyOKvF0aSeugNS0qtKDqBGRgcxnjvDYeNzFf5YX/XW9o
ZWMGKBEWzxRjbBlFjJfnu3ArP+kNrezM1SUXmXtyjCFMPSR29Mmu9b6RTRUeBMFzwgaPnYN303U5
rzeBphDJVHkFg8jWZTZ46tLGWqwO7Nu0DP7SmxHlrmaVIiE7246x7T+l5ny06lzv0qPSCmpZSpyr
I0amTL1V43XnvSa9O7+uf35Kmaqsz67Ls0vkPMZB067RMcBHMD9OSW9/SekI9fFDc4WeyNxUZX6L
nE2ziUaCuZPf2tAyZWvo3a9UQZ8Y3ShDiSBjbOv3eOxdmb2tOXR4GceTzcGOunFlvIo5+TiYbX6X
VFhsai0aVc/n+13AIYS5mVNl5g5kcHDrLM2qd+Srkr4gm8QovJyIW59FDdGhSHO9iKtK+nDCCvH1
Y1pm6V870XAHsPFKb06Uk7OhSREIuzHE2xBhHJbctEWg99GjAg63gg44Z85k7H8Np6PTaA5rX64R
TNdE1Ja5jK3J2HuBiJcx0fs6VhWIUSCIfmib49EIUFCJG3R3r7WYnyf0D5tfFSA6uMyZWcls5IFM
bmd20Y3hi0Hv1FQViNXiY5hXBgNGjd5HZw2rXR0No96+Udv68bLqTDBZMsYGtjyNff6xzXqp9/2q
6g9pMnYi5LBDHGI4LoLgRiyeliLAVPWHWRaIfEpx28VJ+72wezyJF81kgSpANBYHhwesm+Jqsn9Z
wvrajJae2MBU+/l9GfahKOUQ281PbykORZTrXX/U1n2vHDsbv8whTpptTy/zFXojvXNTbd2f19Vu
+/OCTqthvvHHoj96oRxeCa7nS9Qfdo+qPYyM2hoDlBIcnQJfc3BF37q28lKAHnnnHqUxpNbO6aAe
6615VeY1D8ssWuC1cWUY/aFvevPgl3pUb1MlBZgrTgPT0A5xlprbDtfpbo/xlJbqCCHsZXysZOca
4VQOcW3gbNz6oj0EdVXrfbOoWsfCkEvlY1wbY6Jk3pVWwBWg1wQGm6raMaMCnIGh6ePIwpUvq6on
T5Z6mmFT1Tt6tQ2k3e76uImCN7V4l6f+e61DVJU7pksnXUh/fYxp/W6OnB9YzOulP9RufZnlS18L
hu4b4IdE4p0/j3rFA1OVG84lFtNb6/axZSFOK807OTR6B5IqN3RCJ5ynsenjcMUKOkh2daVXFzdV
z605MtExulUf501ytbU/bTPRi2GqztDEADjtTRo9LNs5UM3fh1LzO0uVGfpbjps9+si4L7APjnDZ
bmu9C5EqM1yrpoBNuHVx1aTpUzgv+cNmpvZ3rbWtms9GTRYm+GF18f/l7NuWLMWRLX+lrd7pI4EE
yOx0PwB7b+IekRF5qXqRRWZGIhAgbhKXrz8runtmuui0yRnMqswyMnILtiSXu9yXr1UAIMVrmTTL
wZBojzOMp1W1VmPoOVZTpldbpVHXLcd24J4SwFjjgQcWo/e0umhjc3AoHaq2kz3UELj6ohBF3cDX
+VMGkaQ2VxZ8O8dmfBfgdu9kk8HWFlcUVAAI5Z7i7mA33x5rWM4NLyVZKvSpU0cT2dbzp2bcmmNU
xITuKgY4TqQcFcZ300yzftN/WK8+mEH8D7ChigNQ4Hs8d6O4nlbohwPNf2jK92BDVTbb4FgZ5caz
GSS0oWpQA3B4bPBdYmgFQMh6HQtzNgbJBtqBkB6zzT3SkEwl6/uydHlfOnaOVbFdpjV2x4LFPdgQ
zChDVPDC5doLbz2lTsJ1x5LYe7ChiUfKJySxcyg9zgkZxJ0vy4OFwj3csJ7n0Qevi8vLYX0ZoEKS
dJ44GPfv8YbCa5CVGN8nxRZQjoviK5B6H33zXdI2gNoVmxdhc1GgWyr25zDF+x9LIuwxh41UzquX
CINL+Qxc2Wc5H4kJQ7GHHA5N145rG7jcq7uUViqLXHTEMDH0LiFEVb96avYtboUqc34McoDXA1aJ
kXdWaQfaOBauLie8+r32mvOsh4PzsUvXwkmugzKzy3m/3HSuPIvtEDQfb83/HNx3KOP5SkGo3lWN
PIvCo4ljxj9yYcbou2QQZEVohRKHy4clynpSfZRb//HYdAd/fnHXaORVeuvyaaJ3flGgs86nh8rr
eO+dx0R47OrWOmxA3t9jqQ2yzcORowpj72wyaklpeqVdPo9bigddgsgd3Cc7bzkORPNSYzG3hnhJ
5JuTx7dDqdRQ7OGGnqtk15Pa5WZEmWPVW3hCl/f3Q6u5hxtC3cFxCzLi3Cz9ZWvCBJN0xOvgvXd2
SeLJIE+OoSOu03os0644pFyCoXd2KQe69pHG0MuynYV7Z9gXx5ZyD30ZbE/Q9QvLgZDrlJi2+hiT
oToSQOC9d2bZgxORD0vr8rYiKQ/sqQ0PxVQYemeWFSeFo/g/F7P8geJVqvrw7dge2RllyUS1tRMM
J9jY2RDjkhjZ9oNTsrPKtlnHoaqUyxtTPfv6q/GiIyBgzMjOKPvWCH80mOyALPAJ/FL005HAPhR7
0AtBr5apZkx2OQKNVqsLSP2OXHYw9M5PGgaELkUpGTLsbRJCUSMEuf6hddxDXgYKS9FN5fKi3DId
XU2dOebc92iX2nfGd55n80VBUdyqBELFR8oamI+dnyT9sPakxelXvCvWljHwkdsx6RIMvrNHUVSh
pgXeW4jha73xZ1ev1cHZ3hlkVBMPJFkYWwW3lsYp2baDI+/ssaZqCwkuCrnt1mSVb138+dgG2dni
VKiQTws2CPA0GWickrnujzmDPfiHdKEaxja2eb/wEEoAAORNevSOjb7H/6hYh4V9D7dHSm0GcMpn
5url2HTvEUDvF+xoHvDqY7BeumW9zOYQPDwUe9ESSNL4SwTdsxwV3j4x77oRojholHvZkrGMJJIb
gc0HpkVqm61/WsQ8/iKa+kf25T8S+Xj3nWGKacN1yZAxJ0iakpysavDuVSesTDl1tXyugS+OUYUc
ZnUBYfsAMho+u+EyiMVUl5o0JUvIKhZ9r7aln0sIYtbsUGoxFHvhCV7DX7m5HvOOSuDAKf0BObKv
h8yE76IPpz0uG4gP5lvX/M54USFTfEhdCu+9m1VnAqYiX495PJZ5WcdlQvtDsDCMvTvttq3pdQwS
qHxxnZ/0vVsTdJrEx8yE7847Q4py2Wj5PuNaJ1EUvLPjboeo//HuuzPPut6MU485t7DFpKDSpFPM
fxxb0N25Zyvp0D2KV5dcfSHTfBUM3uXY0LsgxPnlphyTeG+/yNgS5CI6RPcYij16Y2qmZg5HbBWf
GpaCcIemG0QOD733HocnHQ8RgCxjTuvghldLBlmoY8HCHocXOxIPlRgxtJj9ZObelQZP+0FPsNsn
ZVNwV3rzmGtiT0uFB6CL8pDGFI683T4Ji8CqRg5jXrRtk3G3NqdZDMGxeHWPxpMyIg0wc++XyKjH
1aNhcwFC6Ukeu9ns8XhV1ShNSYu3x8pelVWvbsU0hwfvNntAnhVzAa1dGFHvPkIE6U7b6lgyY88N
Ruau5iW2SC4n87tZikeswS+O8vdj9SdObA8kcnPoF3FcIyslWHsDaZH22opgJSCVHaMjLUmw0527
oGDBJBPhONLbKE7mdvwmXXcoJY3Bd/4iKKH3Wnc+9juvLv74+9LGxyxpL4kC7+6BPRYjE7EWaRWQ
lIB25Jiz2COKiqmjXbthcBX1d7KvUXrpj1TNMSO7EyBctDEclMl5yDova0L94BXyYOJhjytqQuYP
ZA7GvH7HEID0+Y+m1Aej2D2waArmbSg7NuZrVd6xoUmHqT5mQntUkewhLBEFFHuwKEskSpVMoeN0
iBgwFHtYkRoCsxmKWYm7KW9VkOFOf6RAh6F3SaTQeFXjAVSUi7K+yLBN4yY8glfC0Du7JGYpwxWa
TWDt8tBH4RJVHqotYOidVfJljGsw82ObLDQBYiMOXw+55T2gyA+HXg8eBnagZbrzClEmYxUe0jbB
a+9CuErYmAS+HfNINnORTV3fFkmnOpBuHnv9nW36kPaLIUr2vppd2nH7MQgOEfji3Xe+WfCuX8se
AUu9NH7mqyWfrVDHjqs9zKcfog7SywhZmppd5kkkSpBjG3wP8vFojRanGkMHdXSNFEqmukP8kaHY
I3wklAU2FzhscE+oOy0bzHmN0uihtdwjfN5h29D2I23OgoJeK8+qcxNP8THj3EN8toaJgfY9Ri9V
SRJTj6ZJl6boD5HTY3L2JuqtbcXrrs1l29RJj/tEtxbHPP4e6tNM/tBL3Y+5HbYE2K0bXaqPx2Z9
Z6KqGsXY06bPwUxpz7PiW+oRdPMfG31nnyvyg9NQiyUvBRLg3DyG1XTMLe9hRFvg8UF325K7xSsz
yNIMp8WQg2H/HkkErO+owmFdclPHnwqkfZOWL8d85x5LJDXIBqjfrzlY9kYowDj/Mgp9qAM5hBbc
n8tpg88GVFzlkjfROjUJMB1Bk4p+nd8OLekeU6RaA022BUvq4ZXtXJ3C/lcYkXcf/JPgeQ8oMpra
cnFYUhRe3Q+B5WWnop2Hb6ZnNWR1QF9ZffK2qBlPx77Lzma3hXRrJMiSh9MHb/Sg8nJ0FfapkbYp
GKCcS87BWzHZOpn4Ic4ALPDOYr2VQZo4xiypeXyoInqhx0hrMPTOXKN185qppEuOKwbUzsxWJ+Vw
MCmyRxgVTEL6eRyWXLJSf0TuyLPJOvjBrzIM9J/U4z/bQLvkSNX0YPXWostb9PmyF/AGq2sXOo/f
qgmk3B+ga0S7l7HQJYhy102P5nUJ52CF7qDsatckJapebZ8gk2i2a1DJQE9j2Qo1PNMm5P0NHWpb
Xg+uX6f7cS1KcdIE7b5XE3R8hqytfW6v1imc4zsGCjF6amUAzgXHC1C8J5KL4gvzuB+n9YYjIKtl
b4Zs5CG4LwPh1XM+lUhGPTLfevysJ8KKS7gAN/U4dzFLN74uywmVymvX+OwTgij7lREz3fFP3VN7
Uh+QblJjEZ9HoJ2/WTxtTTmYPMIc1GuQNgliEv/wUI+EHgZjYYH+/jIqzsFqmHmmle9+bAu0lKCz
2PQBOEvA7XBlloA332m7oerFvboxuaqiavtUdapezlMceus5QtvpcIUWpjq+8Ubh+jve8Db4A5rI
q80D8CCUaRxO1cexWHmRSg5IYmqp6eqrppiL4b6BvN76EoIOtMy0QYNfqgvRhilkybk8T3ST4/U7
VbjKSKtX9oAKczknQvqe+Lpi0ocr7o8WfJW1CKrPZbVIcuXNPI6yJVRTc47Dxi9SEaA+cAqjxXuY
+abYCVQEa5wyZmX4sJZl+2H2q8qcCmVb9mTAroC3mdr2XYvIxCTti7GOk2WqWn0mkLsIHrTyhzrt
ISqN+tTmIGeo2gbtN5GeAfifmS28VLSRmbJtAQo9JfNEIbPcyzC6YpQZc4kFAHZJz8T2aR4B10qq
IO68dCa6YMm22kifoTZLxKkZbVGl8TLYz7auKQTwFJntJeChF71tkK8J8kB2tLgEFLzkie0CkPF4
0G6xqey9+ToiMoJyLyAzRbr1nf+Kx4wgdY5qd42LfhcmEErrxi+2ikedIK0bibzkI3FQIfGRSV8Y
rCiZ2iC0j1awVapk9Au3JVVjgjXji/Tas9XxWqZjASowMNNsm0xNa9A3PQdRPJ6GzgdsltVElqkf
K12cazmyJaMA07/OVbG4xCPGgDSjrazMYqKFe+ktiz4jcSBV1s1cDEkjZzlfRvx1nds4mLakrHsW
P6B0EI4JNFFnc5FNjD/3CjzhKvHCvgapvIa6x5IN1qr1C12FAo4PwteVeYtKMYiMlI0Nbmtoxr35
W7mQixd7y7cB/CZ/rIX2X2jc6hA5i9IbPshCbwTqEuG83XA1Q6A0rdjQ0dMk/ZA9zs3KydkWTd1e
rVb65qLmSPfJyK176J2t2zNsK7Cp4UP3fS4ZMn8S+rk2B7mPV1281RWfRYgW7s4S1kPrbWiijzM3
3rV2+JukhKRD9Hnq4qbuThCVq40+zaNj9VMZyrr9gWoeDU/QlPBjCyyxDMLrZQogqZq0ruCqTTXK
Ql2QhCQo1xRfdh3uu5Awd+k95se33dy97wEvKnAsFV2B5cK9UD6jja2kz9p6ZQtG0VHSPun6Alm0
sGq6jy0lpPwe90FTfB8hQd9nZJAIscuyDpubEtq9y1Ub0q1+AA1/+KletBekmriZnwej7HiP09Rb
UlZaE55ROY38BNpruvmI9pFAfCwMlddxh7o+WqLlWFx34RL+qK3fAL3Lona+a9sW4YLfuPFzyIUF
JZqy1Y+pdtOjUYuMkqaDRXnpuPm6ea7s5smMbogxEsgzzUFWIl7qL6TDniBeqOL7RciCXLRn++JU
IVTz0j6OiuAUocusyMa49EyiopF7p8rz5tewjdv+yugtCzacHcmMeuf79H7whYOviRFAKskSJVfo
cA4PWzGeunJ80t4gthOOhAhvWEC2AP1ZsWTkPNWS0CuPxZGhWYAOl0/9ypEvo+EoXgcaRDdxYOa7
cPAqcy2isgkuHAL3/pnBCKY7OMDrZu3SHjpwdinvxByW6Cqp2HYXh21/i7QWvHsA3IifrlErq7PR
0aySlSFjnMBAxR+Q61vvhWJ1lEID9Xe/6sV3Lvriq9+Rrn3qonLDTiipomlIyjhbeqrhEKGUB92l
VUKwzAdFla7Lr8zFZ8e0vW5b0p+QQFcZeGzak5nkpVyWnJHKZFyhdDRGwWUIKEkEXR9kswxJILcm
EVCGShT0XbAvqyeEETap0Ymb2sWbkw2cBFpEWyaj0CbSROa28v27heqMR8MXOXvu7JOqzCzYijJQ
iN9u0bAiladjL5tAuZbJxolUGc+JhEJE67IUEL/B6VxHdyKuX+w6WJzny9dIyukMsWKWhU7PL5Er
TNZX0LYFs8DQpwLEfBbbNi5w/PBluYaclZ+AIelFM9wgPJzwcG3txzX2cB4WvUgYFjcFhoImjK53
dJUXWi13wg3kBM3rBeSmjUqnSJfpOpL7OrS/YxrDUw/ZthyJrK+Kye0UBHMGWKvMmrX6IWZSnjyL
inIMFjIEAEt9Vou6rI3s00KQKSWdhVux9JE08YNdo+ugA1aw5ID48Chuk6iwl4b14rZj9V2hljkL
w/WpbodOn8vF+50tcAi60DeT2+5oIU0i6fjRzDq+HsN4OBVz+EOX7l5qlIvTFnPIazPBEsyS9iS+
xZVze/cA0C9enMER1HoT+Kl8OSDaCngwnlUQ6iRelEv9Wnkp6/oPRSSj3J8kxIMNeWJoIoG0Sp0G
yu8SbYek6gg+E7XoQnA8oKeaM32FZEVYJHRGj4lG0jkZ2po/gkw+gqcpMnwh2WYbCDdV0kXb+OhL
Gv6Yw2IqMuFK/6U0gV2z3tUoOlK/0tUt5ZQjd+AsXe83LqJsJq1UFxnXSqf4ftRPudcU9AyNFrpc
ExPQu5B4yiRMohc1WQYTfzMrb7OuCrz4Kq6L8HPXNHxJgnVavoDEMSRnMfTF57mu5xExH/pCrwXk
TRbszMENiezK7SPS9nw7xVAFTJu19T+PbWmGZKjK4XPU9fLHIFH5uWkai9mxGjYFc+ojsEGX1QYH
gkTZfegt9fphaIVsryMJXqLz4EsCxHXjTezU0aFhWVy3Emindi7uR16M9lIHTP/RbJN+R6wr1gKI
rLCt/G5cZ9SXVmEzOdV4V4Z2mfopECX9NkZgfvuoDKlt4ndItiJHOvdfSN30FkFVXNZ5WXTtJzOt
rPvdTNH8YwIrf5kMYQAk/4CIGLWruaUsg3quHz861Rhz8m0NkSrdrrXOo6Y3z4SyQp86o7Ahexuj
nVOWE/hNlY2Gh2me5YbQZJh0UpvFto9d38kqbWwbUBwsFZkSZFj5eBZju9Fk0HLtUzQ904cemtj6
uQfdxPgwjIT0547YUZ0rWiA2RII5BJfV4qMbGN+inc6uC6qMGUJyBM2+WDNcBW+h8TQC/0zpNWg9
xugGUsY+4jG+bcOpxjnzmfjBtnznawG4p3G9N12GDgK2GfqCK/mkQR0aXPVBzApMRRUGiXNUqRRc
Pg3OlVAuyYz1rHMOQVoIlS4azXdcVlX35LVLWz1QGrZlxhHy0mQyYEB6xL0FFN5s3Fh8Qmz9CKG1
El1NJIYr3dy6bpmNVAhtDsbVdUzlBHxNGFkFGOAYF4mrtv55sfHwynooYl1q4Oi9NKzAaZ4yreYf
xouVnyj0Bn9sVw8afG0f1jKH2DWiknBBE0XmJsTuiWfi4WaqjHfScOSvzAb8Zew9fR1GAheKql2u
cRRSdc+DiblEa7ewa6FkxXAFcNDOZdv2Qzs+fsKtLo6SuhuKIB18kvuFVCdPz82UOS/u2SVg3rKk
xjG6PE20mtY0MLXLcNbFXzarC0jqgjIYsjhd137xSBQvp6ZGLHDb4+TdHjTC1cSCEfFchK0hX8k0
BluKy07VXiZv1ea0CSo/sJiJ8rR5nqPX0cKYuJGdXV9AC6l+AOfhZDr2pi0vPcKtCvWkuafZxurb
yTWz/1Dr98CohVLBnEMozXwXfsXCx0iy7dSt7RilqP7lC/T8lmQEIaZJCo/d8WETuCFGFfKPAG2u
IxJtLGCZDZkkqSq1RjwWBfypLzvvgx6cgieadPQUz5GyDxsfu+FxpmvztZ3bxUdfsVFesiof7mkc
gwFym93m3/NWucdy1B3I2efyi6rWpf9S0NC4NCjQZhaI2PMyGACYAmQ9vp/waz8InPbxNKTLNg/l
Zdabf+3iqaxA1LaxJR0N7sIE3E31FwR1dZi0zK/AdI4Xed6EqN64UvMT0uXBxzLiszmpbVJXI9hp
ESRN4VrDIEOPXJdA/mTVQt2piCaVK1TqErVsfnUmrV2KG+3GRd6XA5Efe8cfQGTNEuOjeddXkzpF
IIgP0rkEhO8UBkupb8YumEESVgcTKOXkii4X2Ql1mhYmq3tbBZt3IU6TWz8e5s/FHHh3rRexKQtC
CEwkDVqSonwbcK840T4Ihrti9NXXpWqVTggi2fk0cGrjm5A2Ub4KXQNN5bsemAsaqu7U8d77tGrK
EiQRorSNeX2xQdO/w2y+dY7cM9tB8N6Lww0xRR15WRvRQF5k0Y9V4uQmnsRcb6+GG3lNZ+nutcJN
MBFLQ6u7GD58/Qpq2NWdthU+8DK1rssXuhV/dK1dzamfoxbeRi2dO7cFJd0DcnK4lDsf4SGoQeV3
3KHrZz1OQNqWW5j3sXPPAw7LK38NivCGLFOpH5HGb95k3Ajotqh1yvx+aa4DXiC+0cNwPwkJUTce
eTjGOsGCLz1wWyzxQRC4nfplM/dTV03yVPA5eqCgPJ3yQk64ljYr4d9g2e/JGhKt3oehX2qLC63o
btt66XLuW/ZlBB6zQXwl3HxqqBmwq+AUq0SPpbgKoaHIkrWKjJcuonf+jdRciqyP2neXUJfPtDT3
2rEg03q7rra1T8CjSz6wqt9uO7I4e+cH8fKywVf0p1rOaDEfQIRw6qmJwqvOLot/3Uobvahx9Qwm
XTU6FSGjf2DWWHBdBrrdCKD9vd+OOHXGdcmKuXePIYtwjpbUG5+UigvQAatG3Jh6fgPoM9xeR/S3
v7W+g5QnY0QnWq1runhQgbzMcl1JshJ0H7bRdEO25cRZTctT06jlrvCrfCmax7UZ2YzkhB9dwfkD
cgYyPNLy1EM/1PdVxjR36zY+l9S3OkXH0VAntKZjf8UgdlZl8ci2D97WWprYmvmvwM7r351vA5aT
Bj4pdQFf+nO1ohFK1xBHl6s/343WDQi/tPEuliPfkc7DvKlrAmFZe7OOKMqmbPD97tbTJMbkz4q8
6IK48R7QMxGdISAX98+ASZsxbea1sS9TacofKDJMJoMLdkjDmKLDKBu6d8B2aHl16y2Yfz9Ywkdu
GlOfTb+BjJfZYeU5B4LUT6SAZHEyl5Q9VLFveOpwsN8RI+dXVdZNdIl0BwAaTqEKErvgJqRZVZSm
O4O3aPydqQVVXmI0TpsJPBs6NYzC8w1I+FLUxJUf5l3UOn0FBa26v0IvSvccaUH5TTeUNTY1M2Xm
WtZWSQOHphKE8p24XgPrmwR1HogdadJY9Tl+p4rN4DO6IuEQzzJnphs2ZsPQiPocBe1Y3pvCSNx6
fBd2Jzsp93UCHRdJqfNRZ3QqtnFK+zJ+BhlaJdPeC3l5SwJkNF5wCRDrVWCDlb74BUiFv0cKKP37
OdaThSzaXPiX3hX18Bg3TRe8bUWr1QUEf/KHm8Ave0NxW99guXrgD7REgiBTQ1l6j4W/gSIkoQqF
CFj6GA9wohTtvZldG1ynFwVt9U9b5Udggpl8fh8gu+k3iYdThz36vCXXpK0il81R3wSJJZiMmwrN
McGl8kWvz6zBDH6aGz36p6VYVpa5qGrh3+apab/YacXphhJXvzxQ5ANfUQnp10TGmhQplJMnmYHw
1D03Qcn9zMg2BGJnxnU6gRNRn0NbjcPZSg+ZAzvZDsFuONLuXrei8DM5R1H5vLTE69JpjcmcdsO2
TI+RrfpT01pcG3EFafRZxiUVP5BF4vOpjWreo2qFQDsZkY/qPgDd6jowRuIDV3VMQl8nhbHKnWWE
POaXnhaK0QTpCzR3wMgC76E3Hg7aZlQxOHS8VpQrJDCa0d1qBFlqSULn+/K1CIRQiSBMD8kkRfeq
NP6MCKnic9I0G74HNLWHVyS9Q/DIoxY6pUU1YIGaNtqGfMYD6swsBE17FWLp8JUYN7Z53fGRfxBz
M8tTWGCPJ/4amUdSk0l/iwcPpE9dXRVVVq1ERUAU+Gj5GDMIjizsj5FvnvgWONMh8eB6W52A/PVw
fWr0xNLIjEQkC0Lx9RgKbt8bPAVKV6U0XT6GpslbMcQPyJWxg9WYfX/wQDtqIAnX5fFElqxutUm2
VvF/4hv+608iqOPf/xs/fwPD11AWatr9+PcX0+C//37/zP/+N3/+xN8vb+b+tXkb9//oT5/BuP96
bvY6vf7ph1M7ldP6ZN+G9cPbaOvpH+MXb+b9X/6//vIvb/8Y5WXt3v722zdj2+l9NJyI7W//+tXV
97/95r8XbP/r38f/1y/fv8Dffnue376//ecH3l7HCZ9lf6VhSGNBcb3yOUjXfvvL/Pb+G0r+KmKf
BgLZfYY70zvIrDXDpP72Wyj+CspAQOIJo4Ty8L1APxocgn/7jfO/BkEc+SLmMUJUZA9++18v9vjP
stI/1wIT8a+f/9La5tGU7TT+7bf3Auv/KT6hDxAvEIU0pBgsImRfgLV1oFoxIxz3gO0/TZ2Nnmod
wXWYsb1Bw3T1veondR5R5PwVV/57vXL/6Fj4YG6PGd5hjybzAWcQiM45bq4xcEI+6+5KN5ZZ3NH2
FziKnz+KYxViTCYmFK/ybzpuxGeK+htChnhmPVJpy5aWfddnnkOQ+W8r/5MJfa+V7r+VgFZ06Eeo
i/t7rBktoC4ejPhWtFTserZ8xZWNrb8QWfrZsgGhhMIL92PQDu+AYbYpCvRFwv13WyjyKVjBn7qS
Dlz4SOtKH5LbyTIOwam1uGP84hv+ueD9zy2DZqGQhT4F5esehQXqpbCuqp7DI08jSEDY0F41pDZn
1wReauYS16k5/pUK0c+WUGD1wMWP54o96aBAgW4eQjy1nOo1LQjUfXtbtnk36F+Rj70zC+2WEJJE
QRgFIYV57vFOMRJ8K0qoLO39FYTuYROqS7Xp/ikc9JIxv3SZimt5EogO7hAIB6f/7y2EjfN+HkAy
OeZ7bFELaU0K3T/EdstQ3fhGTGGKxZz4L57zDvHbf08/QJoUjDlhwPZdIo6gaaioKp4GW71ddVMA
MkEUo267FvVh1DniX2ClfrKEPiSCUQGnDB2Jey5HFKm0tFXEUEmhQR4WuLCua7h+5NP2Kxj2Tx8V
E8YiyN2FSLD+2eAR5pMANSeeLnP/rR666FLE9fSkuP5VX/LPNguICxnasYnPsWB/fpJ0APMPvMQk
rnF3ioKKlmmIrOpdLMj40iwg40mhla4+ES3pbe9I8wuE8k/M0Q8oSig05Ii29l1UESjFKs9XPFWo
Wb4Iacs0itR6BeE7r0xWEdSZj+7vX2CkfnIAYYtSpLV4ROGHdpARs6zdUviYYFPSMOkLo1IkEfi5
AFXqte48e7GD4OfOlsOP/7t1/GxpgwjPFoBLAvXxviD/dpaj5NNbfwLEANxsn2tq+WWrNc86Hf+q
0eGn31EQxJ0gpmRsv1/paHCGUsmQSxQmm5DLAB/Muv7oRhfeNXYtHx0yiRopasZ+5UZ+8i1x+gQh
4dDPJvEe0FmWrCpIx1naqqrOEZNW2UiFPpXUqF+Y5T+wLLtzIAiR+gUTNoeUwv68GwMRoTUCzyqG
WGWiR+4b4Hd7hivd0KNW39ay9C+4A4fPQWPIiVbRd4+oX1Fs/YNV5z/eA/Pso5sn5sG+VYCAkdlt
Cu+hggXbWaqPLmrFqQRLUbKBBCD7H87OrFdSI9vCvwgJCILhNYHMM5Vrdg0vyC7bzPPMr78f1a2+
lSRKdCy53WVZ3TuDiNixh7XWTiKZu/CxvydjXp+VXv37/tHacYiEaKvwgm2p+P51U345Wl1fLKEa
GYbbMvHSmxSZPosUZKdpTPTBRXMEqN3bZEsaBlkSoYlw1t/ziz04AM5gyJEDhv7AWY0r1LpkGPvU
1Y94DDtuyiAMJVKQPwO+zdIWGvMq9VwDgb4sdEtrsPW1izd+RIateQxySU3MGqq/rWrM3jZD/t+c
4Col+DXO3FmqoRHm8pyahqNaGzdpGnERaVnGrQ2rAAUUKU9yMRty9Sg5cIg7S7XtNS52AAVwbjcO
oqq6gRw3Ij3jCXo7GyL2LDgnp2SM2nMWGrqrk0P6qdHZ65yZ1xG7foZHv5rfEpnIqZWwnCmLt816
ZEM1PdftfCQrcX1Uf0bqJjtJLCQs/mnLwlTNeaREKSq/oFx2EnpufrHo93ulg4pcQH3nAP55vX//
tSfYOeJanputRJNQkNYbNV44G0XMi56N4UOK3JSbWWg53L+F1/v305Qt6FeYtmVpDpCB61uh0glR
E6vvfASK1FOiA75ZFv0P8JXBuR1U7dlwqtIze8bsRMTYB97w+jn9r3UetnVUEknWFqmr9JraxpnR
+YHUOjwRXb2UKspTr8rGj7NRoxLeigMa8Z7RNUHk1FIusrYwVQ3w1axrSeOPWpI/ZsWY+Soi2r6j
Luk/lp2k762lHw+29Pp5+7lSB0Ft3jdNV6EKbWIkBi4ldppWja/UcqF4V8qHuJpNV60XyiAAjibo
2Hp/DpdKHHzkndPrcDPpchI00a5df9ovjq+n2Tnn09D4Oax7t1OU8KWrHMeldqP5er2oj/eP1N5S
NYbqEAuyYHvL57QiZknq+tj4mtpXLjVQ68mSI1X+yTRfsjKrmfXMqOAPVdrpB6d5d6kWAQs5LoHv
VqwFSEBuBRFbO1tj8mwVtTxFXTf93vMjfFpSR5/2J+z1/1/R/2yr5lg4N2SVcPgb96cOulkUodH4
FUMvzgVQUB/5AdrEoVyqz9T6a5up9JYanxYE0P+OCtt5lwS85iIQs68NI2C1+19/E2D85ydRQqHC
YPOoUu+43m6UubN4WdoGqfjxM/fLRvGJGkOYyM7tHAqIU6ObL0kohI/czISnHsUZrnZ/8DLsODFH
EPo7Jm/DGrhe/w5dKBQK6Zv7hbTmd3FBD20akj8CIGqvqt/9Z8WSIS86r51KPLF52RWnUAHbJZ2f
h5bzxhgB1jHvu/t6/8PunS2pWUKsFaI1A7lej8YjF81m2fmwRXJPj6msZ+qsfVYZmOFNFKJfF5X+
d1nSliZuypYUAK4NdkFUW7Fad/7UgAzsF3V6QotnfByZ3n15/dpM4iLTtG1d5yxfm6pFWMyIi7d+
ltGvqlSrAKLQMYQm7B0vnLv6fN/e3tkwqbWpOstTna0UVNvM+VgKs/XRxhrPvSW7h8p0UAXWg/TA
Jex5IwI+2JKGyfnYajIbE5KsbRR1PsMSdCDVS/GpbO30bWaE+iklVHcTLQsjkBEAse+v8mc9b+sd
4G6rpPz8ZW/FEJfKtswZcJ0Pk9B+bJ3F8KdY70HVDd1Zh4H1KZ7b4MccI5QQZQtEry6M0dfuShA5
UZAFb7tIpaMF6IxucLYiOgzGAgIRpmduZtZsH7xSO9EA+ZeUgEhVkxu1STQDvQ1q3elbfyxSDYDb
9DIJVXvnFEX0lgZK/1aNFfEH44mKsygm58h1rSf6+ns5qkqty9KkIHTdHotMJjM1zADXFaXKKYvA
X/tDncjQA1Fpai6Dl3QAzgEwx6pRTK/t+6492UZiXxxQaJ8TuYjfD/ZwJQZsfpPGq22s0Tzhwpab
YFRVPQCzq/zABuEHJMI+AXTvntQgiM963Cj0B8c8dFM9s9/nTTu/n6vY/Hb/V9we4vUFN/kyVG8J
ITbshcEAcOAwDNK3pFW7skZkhQ8lLjrg9qe6LO0HeH3g2eamOLipmzxx9ULwSPDhKrw1SqxbaZeF
SoplIEXq833oV8p2ufBsqeKCwlj1j6Us5mNrjuEzmNgq8sVg6vT41PHz/Q9w6zAcjSNpoMcvJXSE
jfONrEBbygLwgVAqyzMyHbDSpCVvrbmcH/+NKTypYxKRiu0h5DKXgE8xlS5G9yctK+kHbdNGJy6l
eXDf9vbVpJZkc+IhpG5FocY0lSJh9JwvVb1dTrNC5881FX2kIuiIH3bcFN8Dqx1yV68hPR35p72z
zbOJJ3Z0gpDthMEpyds5dYCUNBAWngOgzW6shqrbRt3iq2pYPTtNlbiAhgq3WBr5ZBTagULE7asK
D43Eg7rLz5d1EyUkTHi3On2Fq/d28VtYDSBIl8jUnxepliiCpK8PER0CcJo6fG96FNuEdZiHDrCc
kvuJ2YQPca0MCAZOUgNLOy3Pcagdys3d5htYdFTbWt2qbm6V+AJRWWMcOLk/UGTy0HOL3sxJblGu
a4PnpKIQTH88/Rf3VudAUWrGLvndeqN+ifppogJZGECeWR1QapHJ9M0k2vA8wZV4r8jeeqqdIdM8
pOVaLym79Dezi8a/Xn2XePZsREEpMmkUbK9/RGvrTBQJu9JvjEH7c9aGHCXMKT/rsmkOPMTOQeKx
phNEj40S4la5e1E1ii5KU/sDIrt/t7pTALDRQc92MD9lmyxHbd09z7gGnOQ4a61HbJXA2kwvwxlk
v08teJCeUndB7tlB+imQClB+NTOG7zUetfJjakEX2FwBELAwsDL/1V9ZrNUme60PC7lVG+XfINIr
49rHgzuTmzkNvbDJgBsQ1NQY7xvb/c6ganhpKKXxIF1v6WIL9JHQSPLhzcg3fZ6Ld4s5ygd+w5+p
PjkHL98acWyeXxgM9E2QeqBvuRUSnBjHy4xS1lYW2vwwDjLwMtuw3t9f1I4fprKDjTU7p8q9WVRS
DkosZwkyBo0dd+5EyhTtGJC1RVjmipF/d0qmPqsuix0l/+LkEgbjHGhACfumAyXMJmI8I3G3CNqX
vIoHlyGQweQWxqRdzKhcjqSid/aQMGJtZlJu5/Bul9sNVtnACvNtK+9P0ZxkzclOl+Y0ZKb1fiiH
4iC/WO/5Zhe5kQ6tX8rNUt0KpWQDQqf5TPUPZsj0mKeO/Vs3LsWHypD21/tbube2NfPlReF48l2v
z6eowOAoqUUMKYrUrepUAyaZK89azHyjEGTfQbjg7CzNApMlNYNQyd62pNgnK0HWp/X1JKqge3Ef
SEhny41FZHrg1ceXRmsAy+KGJxCVs3VQztr/ATaZDRVDztBmwXKwIt4vfkC/BMX3Jsj6Fx1JgJMN
UOEF5OTKuAOW3UM3/Jo0+pfXf24bJIN06KESpWysJ32WQDdsW5/oYgFKZNfw/yq60sOgT0/4+fzg
KN2WXNa2puCOUuPhD1uNYiunyCZl5nj2kloPcboGKNMETliZPhVJIR6HqJ9c+MrKaVLy5HeYXbGb
TAAia0bcvLb0wI+hpYuejWqALNnWn9V0rCE9do4Xr8yqZkqkN8PROt//yDdOECukirhAoVlkzZsg
KXAgM6SjaUP2ypZz0iXLqR6ao9bUulVXl1TXCXltWqX0DYS6fUZgpKj6EupA3bqRUSMqLMc8sC5a
AySsjET4cH9RNz5BFxQHdYM3BNgNKM3ri1qFFq7NVHWvccLi28jt+GzPgNjHOj7qLe6YItAzaNcS
aqsgRa5NAWzuqLzNulcH4TKj7B9DAhRJCKhtKo058e+v7PZDsk1y7diC2CX42mRrsrFtckLAwc1s
/qnkweDLca7OzYAmV5WPysGHvHEAWKKBtmbtlFLwQter09I5FIsFNJ/SZ+ShXlb/liRF91Yd5QBY
tW2hqzt55DFkY3kYmkY5mld8W3Jc18o2ShsVSQLc9fz+EmtaVVlJBKp0b8DJti6SiebsWsFkfIkG
mwEtudGIL4ypNGiG5fUAu7hOELQbJi2H15U2cPnu78D6gF0fZX4QOZXGsG1qoNv3ZqyYIqJluQCO
rBjf7UpPQN2G9Ts9zD7MSrt8BEjS/R1NmjyoNu1sPVGoRiHYlPzXFpAEx7tV6F2rXgZ97WnMhIkk
ftg9Q8xRzsnSmgf+Z2fvqU1QoKB7guz0NgZ1+kX0U28uHtU06ia16IhUxtbJDM8oCvONUzLt48UK
Ky27OHFAf2VQdQp79z/3zv3iV4D/EPSrDGLD6/2fNci2BY7Z0+c5eSxrKEYVcqs+F/tYwuF2a2H4
GvSs6FdRDtncZV0vtCZU7dkT9OSYZR0N/limw/M8GMU5d6jkDcpQ+Msyzl48dIkbzO2RZs3OLhOQ
Io/vrJism68+KGphDQXs9t7SIPYGGqgPpCv8qiaXHvssPHAoO7tMEZFGvZBgI4i8r79vVVldu5RS
9XISjhPc9fqNptTKU2sXyt9TWjDyJ82dAlC+OY1uEISQne7v8M6KgSqsUQ7FaCpzm/ZVEsQUUhfO
NdWw9ElXO/00Be3yGUbQ8vdYcswOLtLekkkwKEtQg9HM7UUKAb05CV6PHn1uJx/SUERPIldSiAjI
bTQuLSC7BtSfp4CIF017F1NYPdBU2vkNZBw8HCrhDctevcwvbi1KJPgAO1I9xV6gCmULmgJzk5mX
yuwriWqH1XxEEDG41PqwuJC4/sUTSWxh8NFtHUDB9iMYWdKASWwWbxx7/ZT00CVKLZx8W0RHs0F2
wipDpeK7osWIJJGHuF7sFA4Z8ii24UGBbEIP/SThMzLReLGjJjiF8La+tYVgwEyk2A9phochvNLk
b3NjNd4ou+hAvOnWhfOSCeqNOnUD/rh5ROG8atpAA8+TRli9CWNzeiCYbU79sGSQxdvK7SMGa1Ca
PvoUt9EWtSiKvTwh9NCMba0xFYTTqBhJb2qN+AFI/vAE1944QMne3iginxVwvJ4uqW5VhuOZxnYV
GxKFB0P/aIe1fkEm1fASURuwinAiB1f41kljjmhVWxE3Er2J6w1WohacM/Qrb1jS3CsCaFRCtPC1
KyY+3vcWu6bok1Has0ydAO/a1Jj1tgJD2PR4gzUXagn3po0sVEqsI9e4+xkJOnBKjgAvsVnVEjax
okWB9MpUvEx9Ep5jkQl/sIPBreLkaMD33qkkpAMETK9sLRZcr0zVlXExNRI7fa6rT0CBszNXF4qH
3iYfqkWJTvlKtSvN4kjbf3ehkMPJsqhLgwW8trygMs+0pJFvGmuNO1QCXgQ0qDcA0bMH2iVHzZhd
e7RjmCQrqNBuW+maXQZQjjUE9OlsPljmmH9yQklKlwXFoxlXzV/3z8yts6WUtl528Dw6XaCNs03y
MIYOhr3R5APqoYgpTMjmZUSf7xw6qcns7cp07cZJHztNHqVYe8ul70lhC39PaWQTVnRTlQuYq2ws
U9YfgkCKC2Cm0BWdYzwtU3jUHV+36zpCNeiwmbZuyhWqta38V/OYGuHQmF4aJM2bjBb2R6U1BSEj
tCPRdhZM4vAoLN41ShZnUgikIb8tc4kFfKq0SxPiTgtTOmS8doRuil/Zc/AwK0N9GatOP79+Y+GX
rpAMEj7UDa4PrjYlwqnHQqKLEpSNCyGsObcgUgyIXwN6EGqYD66qxSnQmLhQT0ZjRZ/u/4S9zQX6
R3GUV5S3fD17vzzkXTSPEIN16alBJ59QroLaqiHyUilL5/V9d5QQ7dmjBEUyxjNC+XvjJZzJzrKc
iqKn6GL+oeaJdgbnWX7TwNSLE/zk9M/7C9xxuFS8KBKs5QET3Nj1AtNMrUroxMIbWw3pvWiOz8gS
t9Cd+x/3Le0sjSqBoMJOxYeHZONvky7NGQC7WF4FwDppiz/KRcZ+HCe5m9TmUfN+xxpoa7DWRCVA
traCdmWaKRP0U8tjDA4lLEElwuoFQyJTRt21sBgPgo5be3ggyDEg9NdygbMJc5HShBuuxKE/zdpK
nKxid0TCBzZgMrpTMAwHQcBPLsy1GzDB6tDZJb4nndmOHURZzl6ESsLQFLP+YzJi+4e9tPn7fITH
rS7C+I6U0/AOgmn4GCOjnF4Cy4nODLQYX8gFVFoLRetmdmB/IYAlzb2/2+tubn8eGQ5MYZ1gnJ24
PleOQPZJK6LAM/UMYY+GxE6fs/HxvpW9r85NMfD9POTE/NdW2nKYYGHM0C0TNLqqtowfrdz6lFtO
+9gp3cEJvnWCNOF4YBwgQxqQofXX/OIMBN0+Isc28NKpXWVkFMd1glKckPebzpG0ch+W1hGC9PaC
UgkibmCXeeC4PddGDZG0SWQuoW9AhXS1Be2eBCW3M2HGUYNmZ30GUTMhCji4tb52baocnAXoaEtu
nEXTUxda1skwaxQosgo6+KjWz0uJXNr9LdxZnyQ/xP1Ai1ihwNdGGbQ40WczY0B2EmgLRFw3HK3+
Y9513UHH+DZQAAJAK4gslIIr0PVrU46NVFkf6pE/mF3sZkMvz6gX5N+0PHDCEw1ccZ7RS6t9a4Gs
3Ui1Oljr3qWVvNrgU8gO+cPmVpANmuM4FrFvFVP5d2UOzdtxXPrMHaRUkEpDuEztDUCAk603P9S+
KP22CMvCG8sZ3ELH8+OMRv95DsfoTQ3kxr+/GT+j0M21lRRJgNVyc1WqntefqMwyiNuTEvnTMGfl
qdFE/BTrlfI2QcUycdsxq04x2tXvllGvfoN3Mb8JCpS3KlhtX2pRzm8dhMzAWoBSnRBra09J0fRv
dSUqvulSEfqJSIKOZq1MR9923b3NT1/7YFAj1pq3vh3vVRkAffIA1Y1eLT6WCN08anUaraSpyC0s
UEFR3naXtGeqDNp53QXlSQWqQm//lhV66IMfqQ6+5o13wv/BLKQtSD+dv28C0xU2VozRYrgJgiiP
cNtbxrUbFBNTpxUfpBrk5/vbt2eQK8SjQB9rLfhc717QFaWCepnhUpE3HvSoFU9Vr0+elRXlYzVE
6eW+vZu7C/MNMyB2KaqZ+OBre1a99IYMIFUZ8Tiea8grgBRAJSyjPXn3Te0sjegaK5ATBKC4zbck
EFaSQRaGO4y1bE4t1aN/nKXMPjq5MnpM0WsPDO6szTGIwfD3gHmIjK7XppCWtXlVG0hg9LYPVSvz
BD3rVduz/3B/bTd+CQvcOoqC1tob37ZxRZc0FKYgXcD5BlaxkFVraJD6VW4tp9EeWw8NvvJDpCuD
Z4f5EcD8tgiPfWvFmRDeWzSLNscmUgKqv2j7uCa0HoQe+vDZWbrmLGTXfqgURUw+dydoz7E2ap+c
dpzfoAVVP6AsOLr3P8Vq6uoSrz8FOA+kSgocdLWvv3oF/kGzQvgvoe7kbl1plle0xZE0895hogNo
W7ZYKWpb1pZaR4MeWMwjAtE/nHsHlVUF7CLCloODWqw4ShF3V0XOpq980TUvvl7VDEXEmqbecFFi
1R/HIixeeiTgDr7dzfO9fjuShxXkhhfchqDaSM8NfTcDuTgR/GXnAKDGoiuo09A0UZBm0o13M2Cj
A47z3sdceTzMgbOhqW8nPCVEgZoxWwJpmc782upFzkwts1LPi1Frid+J5qhItG+Ru0KRj8r2FmfX
6PVgahbUnXpYaDCmkCHmaITZKBaA6knwugGaABlxPGzeipKhfnIzkzfXLeSlCuzpva5cZII+Bu1G
eb5/9G+3Dyv0GEGqOARgWz6NgTJoRK0aPtQSpm/1xk580SCWOVZ9BnJzVpzkxCQ7eQAkvP2YRF+C
NImrgP/ZjosiHeJS99wFA0bhQx80CcqZo+3HdqA+SxtF5vvLXG/w9Q3HnkGpxtItXuvt7Dg677lT
tQ7g6c4ofMOaisfe0S3f0SbCooDiaSntFuE/44jbtuPnMA23xF63EqjexrnMoaGM4KmFK/U08MJu
tNypk7rftFbuoegyM7JtaM55jzylzPXprJiK+KBKILz3v8Ht2yJULgUxL/wPwu2NP+gGEK8I3KLm
oA2pH9Q1qnsa2qqmnI/C673t5VxRnyekQ8NhY6qNw1HRA4Qjwr6TnlWJyW20WXnQpTWctLY7msqy
a0/ybVfO8ZqhXru6NhPaCGaU48TB8kMl5wP2ZvbSs6uQZNv5IA/e+5SAR7iZEkwScc+1vd4cTfIG
dBxSW+1Pmppk3hzZg98jrnmwa7deXKw5CnB8gh56HRtTcaukpigw1aBm6jtEc54o7FcjrHA2YBeo
JBLHUiZeF/xLkhmOc4j8ZSNdVMxttNLQrovQxnabIPmTQffaqx8NgiqaMdx/roW+bd4sXR4lysh+
tUx1u2RpoTCqo2mfSqsI/UELHX/KtCPq4J6r46FSuQVQRmhPXa9Rq2Y6wRbKPLHBOAn0GwxUz+C5
/YnTkG+UwSzkaUrV6ev9a7du0Nb1wBgmsuCZhLa9/qxfPm0VIUk4dfCGm7jM/Lyv44uGBOcnMt2K
lKVwPMWsxvcVagAHycneraBUS1zDI8m81M2miqktSnPUDNfOqvrcGl19ipEZuzhh1536Vgze/ZX+
ZNdvl0rXF/0Gzebt2o6VRpNWTU015Bq2zoiUUliYUCXD3v7L4SGRKCwDtwLWFJi5Z4oQAdo5j4vf
0J8rv2pkdKit5lVlnMRUaKFfTpVF/hR37XhifN4wnJwoG0fXBpP3pY1N7R80Z8POLWo9bx8A+qet
q9ZFNbizVi/dyVLM9ANqVSiN0gMAuSGTpS8Qnxqq16IaiEOgBgFnwx0Qbq0b8csWd2W0lMPCFtcT
9KAoNc2TcLLOX7WRUBntC3d2TPS2qNadsg7pwYPvvrq3zXcHzUfFBpUe7tT29jqidSoZ2ALBFzX+
NgsDncfcbNQfI0p3odsnTf+x08CingyZooWYx0L/VGsz2vJLFxtfS9RYaZVHTS0vadcH72Tc18FJ
p7wNILnJaoQZK6t6DHNZD6eQ/gv8oyinbnB/ITtulf4weKef2gZkBdffMZmXXEYNQZ2lrHL6zpx9
HCemIZCBzwdudc8UpB3eDO4HQO+NMxBZXzGM1UCftAZ2yf7Rr9HahRcjOxrrs+N3Vn7Q/0xtHsPC
qCzNiFkV4oDa86BX2ddlzYpOJIAR41SKenqYZLkcfMxds3KtO5Es68R21x/TMELUVGJWmNGFy05N
JZsZ8iRzKE9q1VdfHSdW/MBo7AO7O1+WFqq+zjKBkkWwcW03sttiivg9rtqI/CEFC32qOrt+CXT1
x/3jsl6rzbHnpaIAQEy3oho3yXKF9uxkFSkKCeOY/Z1Vk3V2jBrJtoJJCs9MQ1AOHOrOW3xlcBNm
TAVI47AnWI7aTP04oIfzvVo71PeXtfsB0YiikkLUKLfUawah2GOmV6h7aCE6nVPtfOhLvXiKkfT7
F3ulsVM6KenKvNgczWSaYq409Y1eC7u3Yd6MvhG30Kay4q/7i9o5jcQVdETo5ZEnboGnQ24hIB8F
ZDNzAwIKOYuzYo8UeKshvKRJrX2Yp1x+u290b7/Atq2Hg+4WSfD1UYzt3rHKgf3K5pzzGA+2BwX5
X8TVlIZIoVauF3u2cSXUTHtzrlla2zT6t7Ap/q5QI/1g1unBed87GCyFIAX9Kcpam90SFuOBzWES
bsn8ijelrHlO9DCsPAaUKAc9jl1bEJ3WJA0A77aoV62iEZkDB9rpndpDo24+UdjIHqcsEN7rd4lg
GmUXJPFJujbLimZtlPWIf9TaZDovZRhd0LJ8NdKRAt7K3YVxzVfizF+fBaGPpZ0kMwtKuq/z1KNq
merLmYEbitvkiP3/i0WtBVHi9jXt3CzKRILUqOye+gT10Zeib8m2ggyF2oOPt3evIPL/z866j7+E
HuurA3MdO2KEoqVpsjrpRt0DA3KWc1rNTDJAuPn3+4vbc7zw/4CxABtGqGFjFFZLaGbFgtEWvukp
CNr4yxDP3bmOLOtN1tnlUQ9j/VxbV09+QrVHMuCclOt6mYmWtkmP7Cr9/1x6mSwatwhV/SCt27fC
KVnpLYgAbJ6u2V51y82WEk8+dE9OnYDX19PJvf/19rZsJZepFM4oXN00vLSkyONOFy6QpvgF9ZnM
7bKYoVtzFEMWtp9HJ/jnvsnbhVFq0anugIY0kRRaa8G/nJJE6/RKGzn8GamC58jK/KANwv5038pt
prMWdDSg+GuPGN7rtZU2H3T0zVXOPLj/S1SZxsMQt837og4qNwT0eqKPiSh6mfQHt+32k2IZJ0RB
GW8Fa+zaMhrI9NYb1lfk1vBGKCL+Aqq5fy67Gv2iMGvPyiLtg8beesqvzySVpLX0uCJqYWKtH/2X
j0p5s80ibh/8q7FA71DaqInrGoNQ4/7h/pfdNwWoE4rQz6LZtSk5lxptLqASUdiPXmbVtZs4g+4v
U36k4nB7tyXMZZoCDl4SgNHmpnUyoS+6cLcZ0cTkFYB5nsnAspMG0/9z2ufKQSF372iubmTlQhKA
bPHRsYZG0BiSu5BdhS79y/FBjWzjYK/2DgiIDCpSPys229pX0iCEB+0QrImDtjS573hRxiRx1WVk
nktc2x6cucK7v2s7S1sDA4RaITmCldieSqrlHVRsDogSjs8ZE2B8Z8C73LeyczZIOW3a9XQh6ftt
ghyjtpidkGGlZ3wbDLkiOjHRq32L2Fd6ADfZ+YoceGon/G8po247byMVqMHMueB6ogYeHZrkxPCb
xXOWqnQ1o+jdSYblQdC9sz6TRv3apeKI3LT7dFEDh4IE7S56NvxOI6v4AgYi9+KszQ42bN2Q6xu9
8mPBWdCXopu5xfBaMqc9u8xogNnz+M5IxsmHZGy5mUEWndXV6EJ4z5+mMMo/MBPkSKzxdqVQIggY
VDozKNDITYiSRUPGbB8LcD7TBL/bZqDWXgErzl9K5Odf/VkxtpYs2EwTuvUml8lHRob2CxPbbMZm
X+p4Nl4aZLkvpKfa5f4JvWUeIz9j2D8p89RMEWe4dl8Mk9CzEo10LxoZUhIXw+SrXAffSfr5OWTG
y4uc0D+aIgkRWJlejMFu3t3/Dbd3Ebv0qNaXCeGYLcQADI1iigUhHDR4p0c11io/jJfo/C+srO8r
USYxn7Hu8C9PAml4ipSonXuj3ncPMaEtGAphHNz4Wxe9BicQaNbaHqvSr62IrpmUtKCGJlpq3CJe
hke9G8Kn2GSUwEkru/ZgA/c+Hv6LQjQsoVvsd2i0CCQDHPCWWjQfOi013wyV3R48cnvLskB/gFTR
V13LzcdDwR5d2yUqQMulxkPEtIOnbCkndM6m/NRp4ZG9W2/GF/zF3ualm0s6yXBTCo+hG28y0FBf
KMHODIssGQux2N87J3IOLt3NEuES0/Ba4XMU6wDtXe+cGhR9lYeovE56YzB5qHfc0bCaB2PFnTOj
4wi0f+NRsAchgPKTjVooaf61PSsqFkbUDZwUJYrPUVPR7REAGfiV3YHv/NnTuXKeqy2x9g44JJCm
N9HfhHssEfDNvbYZZsc1xin8ylma3lpLPyBbF+cFnbY5cxl34fh15Yg/1DhhPEKTqslLt0T650UX
6InOCVK4aZZTQJoGwMWMlfwDqQ9+f56XX8jk2wfNbOb3FLAH5NoE8/SUsjloUO5+OXwWXRdeV1qk
11+uqJB3nrhODFOczJdRtXpfDmQ4dtseVZVuzuH64TADCGNVF92iD/rJEtNIvu1l5vxdjnbxxxjk
86VIunUUGzNwBmaNxkeqd3tWVywY/Ef+c8P8K5xoLk0x5V6paLPvLFMF+0EqpwCdnHPeKSogfV3z
7/vHva9KhQTmMfxgoH4bz7WkzEOtTSUjg0OErEn02WsR3qRAWBzBuHdN0eUBVYaOIDnd9QaOSztb
IbAArwP7xcgTRqWk8Rh4EXXv1/pjNhA1PYTdAQas1aZrU4y1GY3RNjKvG3P7YtFK8wbZDQzsiqKz
cPLg9/tf8fY9XQ0CWjQgIKADscVcKNPaywOw4mkTQy5ODOB1zsCcs6e+UcqXMVzaZ2VKWrR40/Iv
6qC6bzGW8uBF3TlAWAHwAXONtsNWsMVh4FxZFnbqtUNseU0sSoYDG9VJMo/pNydwarTRjeLA6M6u
4jqJB6mn8/BtMS1t3kFXtI3UQ78w9oMkGD8tmtXSeAEecf8r75qiKAViE3YHcdn1rtYFROV5xFTY
qOGlbbPwPNh6z/zAJnu9swGnsyqKrmSnm858nAtmKBUKpgYmaZbBYp+Vuma+W9EclThuQlyin1XI
DlAvos6kb9erCvNkBScxWccOcoYFh6m8VGiUu3JwnB+mrCfar8imNitMASmpo5Ro76MCy14Fukgj
KEZcmyeUJ/kkIfcaBH9PQ6+g2loxt1Wrgv6gmLPz1gIoBe2wtgZwAhsPzgS5qM5ln3mLGFT4Y031
MQsWi8/bMFkuF9nl/nnZuw9US4n+TPAslFuulyZ6CiNmOmVeGurVU25JNGAqvTij80P7TMvzUxIl
9YHrWRexeXQRAv9/o5tHN57zZWhQ0PSmQKC61efZ/BEmt3kpi9R6TIWIzk5qaQx8MPT02/0F79qm
hAXgAoQCAMnrBTMWdO4GfSFdYSjz81Ko3YnIULpqKyK3Kfo/UqfQnvrJPILr7R0iysWrFC5qrYBM
rg07c1HYCtOYPbVbwoeZvPcz1NvQxV0dAUB3TRGt/XwmV5mma1NUs7KiUosMQoH2fmE+28dysEZ3
6dXgoEKxZ0k4IGTJTVa5/s2i+GiTAVcv9UDUxe7SLoo/TsAxk8lqzq/fOCijEN8J9sAhbm5GQS0w
YZZr6qEPymTvPGnqk5PlH+q6US6igrPMI6kwdayZPt+3vPdyUX+kyYJ5C97cJgA2YzJ5a5R4ukXR
PN1JxLlu1PbRns3I7Ztpjk5WbH8Z6ogpsPraSB+oqx2Eqns3lVY5/CrcAq/2Zv1zEKdrzST1OiNh
pLQeodBnFJFbZ8Ufmo1ONv2bIxm3mxQKv7vCS2gREfez8uuDVMWM8w6rGZsx5M/JaPv3CP7YB8W0
vSsJJQXNorWOAePz2koH336KWifFvfbT28JgP+15Cs68lt+tgMGXbt1Z1W+ziYbFwUfde1jg6MHo
oovDG7ZZ4FgwbjRt8swzBr2pXKOLR39q0/BByrT5knSV/YfthFN0aux8ZnS5rSoHv2DP4ZM9ot67
anoQlWwW36d1hPJo6pk8ci7pM9CQqE+YbEz1JimMI8r/3o1dX1Cid0DUVPOv7TENnqapgj2ZyMy1
Z2fxtNpMzpHTZAc3dm9pkH9I+qkOcW03ppJmslpmOBP2OLF+ckrbhMgftA+ZWcz+yOTbg3N0uzT8
6yrdSauMyuK2h28ajbYw8jr1hmn8EDZt/9SpBJpZYNbv7nuEPUsAMNZFoZFEHfj6I2arspdjtKmX
J1V/GVUuO/D44Zw3g3FwPm4lA1acB3/Rgl5fzK3fYx6yQSE4J2JV4umb3qZDfTL6eB3Q3I7Lx5lO
3l/jlDHH1enjc2zKHm2xwjzptC7O+TiWB97w1g/xY1Z1VFwi3MstijBT1yGrS4ofVuLsEzM8x9TN
ZGs8mCPlqlOQV+3nsK+K8CBo2LVLhQWZYRt8wba32+s0+rshST3UT39MihL7wA2sl15SBifbnr28
l+Lj6/cZ3gbDCFbRvxuIvUO/y2C2deoZo5bBFBzTs5WM6ptZMEfjX5jiVUMgDy9AnnR9pJaxD/k/
ZZsbII1naccLN6Y2GWDSHM2dur2XOvgMlHN4sVdI/8bltAiPyt7A1Ggw4nJIYbp3xLheHYbqA2gz
/f84O69dyW1mCz+RAOVwq1Z37zA5eMa+ERwlKicqPf35OBf/mdYWWtgD2IaBgc2mWCxWWLXW4+u3
pl4toDVgQcFr3m6tE640q6LltlTO+9Tv6hNveXXxh3Q9WGlvZyQKWIdCaL54r5ZKWD5TajlFCaEI
iRhWWNsyCWch+s9DMVUHEDr1y28DWYULIWpmDIOscntotrkkmld7WeQabXsZPa1/3/qd+fH13w+o
i6L6V5Ps2668YdbU+Msmi6AyHUMqH+7ZyWlzSXzO+f5Sexv6eSnl+H4qBVfCHqoUyV/E8nLjfT7E
2RX27vEXrjJ5FM1HQPzMq29i8Jmn0EgQvYEpLJ+fg2rw38YdVKLOOMd/eRUDzs1w2IzfsQ0lL6K4
V/BbXOfbrSV9Veo89yKig/ZPHFO6KVfLQ/+CSbMl1o+auztf8gfBNohSkn7IZW6Xi6GiQnDQFrAA
tP2lT935A3NRr9M7Y9wCFNmPQhjRPs2KrQF2gVnaacsqsmxGtNyzuD61sAn/Mafa/A506VFHYufl
YxiBugKRKDdtWwuDes9nRUvZ4tydGPtyTm6aekrG+Yh0ZG8pHjwKC9Qzef02bqqZuzzJBw6siMsu
QvChvywVjw2YkaMe1t4jq+qYzFERqxDtbjImNEqZ9cbpRsUU6yGyJcbfRqzZSNELxa1SKJUYlAmi
dA70azKV5gn+k+Jayao6TaUr/7x/Dfe2rqAIOmZKarVtPdlMmk+O1gkY2TXx3liL+C1OD4YiPTkC
Pu48qx7tUTqVtCkVAeKtnfaIXrnl2gjGUsFbWl7bAcCRQK1T0Y0QFBnxuc6D9eG1G+T1ARQAxgje
ATjNbldNTdp4vp4zadWJ4GzOsgvzGYfgZCI7SFFf3nuLIWIwYUy+0wXeCjyA4/caPRciKuepCEXf
jmdQaui01Mz0B0ZzZLYvLz6QPVVZpdjHJrd5GjPBQMMG2PTXtUu/Uestz8wKatdXf0CqRORKXA7a
y1sYh8xnt2CqPY3mYbKiss1amLJ65HUQfgnvL7W3IaZWScxgrHpJ1T5V0M1VhpZEROwaSDdmkifK
/NH9VdRtvn1KWYGqMEPnWCHWfGsRkI3SFhzTOaogpPqod0F2cR1Ypzpyw2vOfxZ6iVZ97NvlCBGz
YyA84lQXiYZUy2mTpjBj7s0BirERLzAyLkMgL73VL/9Wa4ZURJUvB7a/ux5l0x/jFVyBTaSH4FLc
OwPrxV25AJuqi1Opy+QxMNvl6hZM7x4c4MsrTvJApEf/FbpGzvD20xbNALtQSYTcZ218bRjUhd10
NU+xgGyeZpX9ZAmZHQQte4symYoPI7OHYmwTSYy5RWQ+z3PEjHx1NnPpnb0efSvDldob10zqjwJN
s4PA4qXfVIDg/19Uffqfwhfd7MBIAICgE+rGJ6Tm/WeaUNOpG4rk03173d0fYTrM/tyMF4PIQ150
09hgr4jiLn8ZxoRmhi+06iLMRYv6ElOqau/VI2PkgUwfcuWpRcPrujlKG0qhek6LOcodhlToui3R
DAc5I0hZQH3P8V/vZliPEA3xAJXIb06xkWuAYFY1R5m3tCdCneFsw0F5mrzMu9z/oDsOgNTuBw0g
fS/eotuzi2OtH2vZzFFP7+Z5hVnh3MUWg0ZZlhnGA0w42jU29OptbU3xwdo7Lo72nuqGUYahKLKx
GxjVM9kG68R7N33uh2B5P7d29uX+BneME/1k5o1hZyLW2JZDiJqMCu3WKZKppQgWpbjyvDdRLpb2
IC/ZMU4m/OhZKscG4cAmnAlEni91gPf0K7rzXT6uVCT16ql06PchP9//ppVjcbDozv6gN6CEp/yo
wYN7e4CLrq2UZsQUucEchGlV6BEE6/1D5k19eP9TqvO4fSyY32Y4nLF0yi9wKtwu5Tp9bAQTI/5Y
pPhDAwR3shmQ+kQVr4wyCv8HlaXd9UBqgsQBfET143a9BcRFM3XEQ/bi+E9lMYu3aZE0DBnPSflX
G8jyYMGXBskG6c0qljaS5m3HqffTdpqNdYyMDmWUpB2HZ8E83sFLtLMKvHMKYKQIgSDDuN1Wmq65
ZbaajDBY5pmBQTwhTlQdOOWdj0fRhvlFoDhY5bZgtI5WLw1e1WhMrckiop7Gazwl+Tetk+J5Nbr4
oAqwsy01H6XYIahP8c7ebqt2plrQ1JVRUNv6tfFG7ZweT9a/vGOErTQioMdR62zRyatv5m3grjIa
nF58SLohftK6ReCZJ4NysvQ+QGLSHZzY3reEdYIwBSonlVrebk0ITRKvOBJMU+n/BfNvcUqYh3lI
F7i2s3E+Irl5eafJwKg7KopOZgK2MM0+aBn2asoREahyPpupaJ86G4OhentE+rhzavRXQDZRb2MS
c4v6WWQWrP1QYfLV2D61mWVc85SU5L7n2NkQtxg4GJeYGuL2QVudTOt8gw3NcVF8MLNuOGd2jbJg
ekSt+nIl8CJgrJmiByZjb30GzarUG7KaWMTXu/d2rztfgrJczVBMbZAebOvHrPitR2S1H6cEVTIu
ePN6QrY1ChTz5kiKtB4hAK8ULH8VvhdCZkF6tdJleZBJuYxXh5gGnp9FOPBHVZlOCtvoThHGKBL/
Paya05/yYKi/TtOy/K35vfiypPb4N3FrAFCvhQftYaHEbIXFZFprdP+AXl4rhv8oMMCPoYgytiiR
kWGG3ErEEImEek2YzmX9NadtlIQlFCUhzOpMXgXTwb16yXdAgZLqEIME0LNi8pvHK8Dj9mXaDNHI
VNe3OV41eI9HZzXOjZTLcBVyci+20ta9dBMT5+4SW/9pXte44ZqndnDgwl7ec4i3yR0VhANi9a1O
95yC/p/oMMA43ovnnkz5vCRFcbLGfHjOhZccvDd769GTBjVCaxybVZfzp8DZRuI9N7KB4Kt0zFMJ
M+45aJm8TcFOhhLVrIM34eVlp8yNDjlZCQ7mxYPaj7RVCgYhI+GJFqxDxw2s8qNoeW8V5Srp2NJz
x1Xf7grxTyDagDGjscqCa4387YWWVHdgsS8vuqIiUpSGPNjEI5vgYFw7o06Qlo0S0xdn6m7dRztu
81DnDr4aHaKWIkaFsZlG8BZDkC0A2YugJfxHUwy16XL6o/QQYiUknx/cuE5+u38Z97YGNwWUS7Bd
Km702w/Y6KXF+BJxcWPP/qmDljwLzaqGqcxyi79fv5YKRDA/iveUbG7X6rVGYjAQVC29nT7z+sVn
ik/521FbqiNVqR0ng0EQqyqtJgKFzb66ea7wBAnJmy71B20OvDA20zpsACE9toszn0zS9PP9De7A
CKAwITiGjZqHAWT57Q5jo52DQVc+em4laEWRfi7zSZ7SivvlL458WGAIezRRhzv1rb5e+mU0vt//
EWqN23dCIe+o34LZgqJ1C2WYgyRY14ITla2Es29S1CM8BZP/1/119iyHQBmqLjWRBkPe7V79wvOk
mFgH5s0sKmkphkXjN+jGNvPBd93zXRANsQ7PLGnqZil6CcukLTHMZtzDMINK7tJk8Bhkfvfs5tP4
+/2dKTvcfEGiSnhiVOBnASW83dk65wLNWJWnVo6BXihgTSmCpg3HdTUelgFGwjSVQTha6xHP2o7Z
qhiMDAQPwI430R9ADcMsu5yQIllzFMStAr4IAWzAMgftO93CKpy9Zr7e3/DOUd6suvm+VpEs6zpR
c7Ag/3nI/WJ5NpJkPjWBPCJ02d+gqkQr7lDM5vbbsmmt1Rf826wn4jLb7gKqpaa8IXmOkU6fnv3c
OBK7UP/T7YEqSCqwYrrrzhYy6cX1DCWHAfVfrsMUnXTJu3haXw/N5nWlKamCK5KFLTdpMU86TLKC
Fy9Ivg9F5n0qVi++dJY0j8ZOf6S/2x1R6qPuTSyFFqL6zD+95pAXxOtQA5Zxe79876SFfByT2AZF
LOp3xjxr/wxLN0Rm7/VPEEPXn6wpH9YTziH/JMY1/WjG7j9Jascnwo3+PxqulGALZ4kCP5FHLce9
M2eUjjyN7jcSX5tyaJxMUBM2PJ9muipqKdjBiw6EZWaK+EGWdnCm5WR9uW/TLxelxIwf1PHGdD62
hja5gzPkngd3ld6IJWz9vPmoV3o7hRTsxQdjXXzjUTLukxy84C8vE+UYNcFESRQdiC2KYRwtICML
xd9hcd3LOrTBM9l9Ea5jHL/aL7KUmuGD0pku0pau2h302J1nHFW2aBVzu97YRFo3ue8drW77MO8t
93r/q+5uTuWJgEMAx2xJyHWt7SBskTyrgzNFQgTupUREIxRmZxwE7C+9MJujrwpxD5By7GZj4rE0
M7vCasrBsy+Dueb/5lrlv0emtz83I4N+zsAQqK7nRxD9l88NK+OeaM5RPKF2cruylVht6wZc5KVZ
51OQz/GbuuR5S+MJZoMqb7rP97/q7oIoLNG6puIFZPV2QULXdgmEipV9r332GOELizqrT2U3m5dU
AA6+v556wG69hw9rKB0sZFlUBrv5tIltSDtucMIlGuhPorOmp8CAf2dB7imCnqn4XAPmuNZjs4b2
2v356tVtT9XTLX4AMOhNIpuYRSvpCZL/uTZ95URQtA2t0sdxBd1wypnvuDBiVr3NhBzOhtkeodZ2
jPjmB2wf2anVjHLyhmhoaeLRHgFDMpTjm96ZjwadXr48RBK0rvi9AFrpPt+e7GzkXoCikIzQuu4j
OCChNfWHIyTC3obwdlxIKomwwm4NdpoctxlbGbUuLft4wdEssUQGHu2f0/3D2zFV1fmkNUGMoqjW
bzck+MPGsKWM9ByJ1Niw87CaICdsllI/pdohh9Te1hglJFpgZwR6m1hsrLq5cRpdRk6eVA++hiNN
h3p924DUPNjaSz5qCixkHRBy0AdElmprF5bqgnamBPPHuPIpnd06P8V2u1YhPa1gDRH/dS7ILC/V
dTF1ZMRTCHfe+zJ1SlptEm4h4BKGPFNirj/nS+y+Me28zQ8c4+4nUaqNkO5ZlMfVn//09tNyoxBU
DDIyxdA9yBFKqrlLv4ikCD7fP+ydmglxIaKx8AkAB6RKfbvUPPpJ0Bp8Eb1u+kvX14jSaVRzmy5r
zm2Xfs4YlbqilzNzbXX/5MOU+8S0VndwNDtWx+8gdKDURgKwfXbahQlcWWAFtSyCBJexOmFhYmxk
tRajion36uSGJ87lAxP9E6puG6qpKcamzJIpmlMhHz1/pFQ5jtTbnFg72NuOM2ZmAOg5noKMcdvp
0MsaPN4yjVHlWkgQMB72uGZlFqExMkRMFQrGCfTxoV3TNbJKcQS63LEmStwU4lhbZXEbo5cuU7Si
9mm0iER/8gvrrxLVnd/G7vB+7fhC0jfwj1wwisBbJHYLJUulixjW5qqxznLImy9r3IoDLoDd/YAx
p76McBLN4FuTddrCTslFx6iby/UpW6fpnBbCoF6qNQcntxOhUKaB/YJRF/Dd2/Cr9YKqpPkyRo6b
ll/l2ldPRRxYnwwzN8OxQZOqEsYcloP9+oIU+G6qKJSkDFB2wcYFeBoWBdh8jMqiNSKmbQhz2zo7
L+lgHcQKuz6A8Q/FCgOSB6d/+0EhM5b94ND064agvehGmVzLKqvPc55+Hmon/zA65vAGX1RGo7vm
oQz8+irJhQ6+9p4PIKJmtpwxZWCSG19kSN9v/bqYonqBES8s1p5Wk24U87e0ssFKpwt8Yff9304O
ARCa0WEGKGnrWpu7YS+mW6wZ/dygHQTN/tFCkcr1nv0FfZ0Z6bGTFsMPdX/RvWuiDpYeOPSqJMq3
33thilCaDnQqHVlTWLiz9sla6uzD/VX2rglBtTIgojCGyG9X8TJLOHaH/J01JM45jsc6XJe8fTeb
9dFw+e5XxG54RigUgWm4XSpIlkwi6TVGqBpDmmjETNcKOdZnSCD/HeZy/Fro9lHKv7c/3itAFFiM
z9t1u6hdGo5063qKNG2aMUrZ15EuXfOdLJwjsYW9DVLj1rFO1WDYtuyKbo3NKV1wOcaY+o+uMwjx
qYUx2vlqzeqVSmrYcR1zKo6aQnt3AuApZQBcGq/HJryc1sW2BzgWokaHkD4hfo+asZcXKYzpDJzw
iJzjaL1N6B4b8Ww1GeuJZsgivR3Tc9F29UVfAv+SjNYRi9jeKTLIAoiQf6jjvD3FRUO0Xi71GGnA
176htYcqtoxteUYJXBw0SI7W2pipNTP5n5sgAECfmOdpcYKnaqH+VS/pETx/dynKxHSV4aSie3i7
rWSwWlgh6f1bTel8HST6K+lY6udZc18/vkdzF7AGHTeVTm+rEfkYaFNtYpu11gVX2Oz8q9kBAAi4
Hpf7LmXPcUGDgzIiMTRZz8Y4eID8yjHHMWKGyjbOFd9zVAMIR155zwhJBLB2WJnAXW9cV5oLiuy2
T1Bqu+KjrRUuDQUne2o8O+nhD16P7vfecSnVVsYgSVuZdbo9Lh9heLhqErCyRGgX3ZX2pa0QYotn
ab4+tieHU/QpYClezojQ1E0qc40JdPWlOueohX7BMCTlACc7WGrvuADm0h2hKErSuPmMXeybCACL
MQrisX+sSOs+a9qhOsHutwNG7vKM0vDd4pQUpTuBZYqHSqblIXNLlK/cUfLazOZRP37PDwMw+99a
m3MarNryMw/sAkQDxZUpJv/Z02b/z6FgplPTUy/KmCr7BaunVQfBAshyqpwqSPwpGyuyZmhlhoui
qlH/Wxodw1vJ4McHUcGu0f+YwFUzzSBtbpcZ7YTbnWIYiIQDPDSKxH7yE5tL3KMAH/EqHbEj7Z4c
c1gKq6EwyJu3pQPiVSdLQ2Iw9nYcWo2TPi1Dp5HvGbj68L7z2F0NQACklHAUIcR9uz97TKSD2Ceo
jXp037pB8ijbWQn2yH9evxDfz1RZJLxuW7OPjcwzNEbsIjfRqQD5i/eADMjXdKy1A1j6XnpA/kEa
SaYOj/0mBHHXtnMrwQds0LT6ps0QC3i1mSvaa3Eeh0EPq1krTutcfLu/RWPPWFSYjFQjlDfcvNuP
mbiBlpcTmRYk2uuzO6HyXTtLfc3kCMm71JxrUdrzh7YZxXfok+LnzszEeoKqOz/Xad1f3Syx/tBj
WbpvCjet/pXWuPx3/0fuHbhShVZRC/3KrUFDPt5kRsAbGOiT8zlLJ8C1hZb8E4zZkWLJ3uegLwPI
Aryk6kLcfg6nYi619XiYqjiAlBYfcXH7BWp/E+gD8l1HM9V7W1PIFqJdgAkgTm/XGypD8JzMPO/5
AplY5WbfbEWAXg/+rySCDBTSNlP5JyyXt0txc1Pak2zNbTNkGFB+6r5BpT26J9EgIXJ6/Zmp58KH
DYjprm0KltRMenSLMUZtY5tPcBAMD73j/K5imYOV9o4MDJxKvcCsgDa93Zer6Zpb5PEADC3pgV2g
Xw3usAEREcBD1yWJ8WpZZ0IXCptUDkBrkTRs3N1ot4NviUxCXmZrj0lhQgJdjenKJR3ig+Rr7+mF
eQ6SA4oHKj253R0JvVcvNmvVoz1+ynN30CJSwtE7+Io766guK5NjTDDSktq8TZ7ZL1UJQW3kTFb6
6JRLey7itvz9vlXsrgIOABQOudaL7ioDPeWI6rCMNJnE67lM/PiLC9S6eX3AQiPo/9fZ2DpVHICJ
BbsBmTWHiz83ILdScdC+eykWQdcfFrQfNk4Td5tzOHYgRgMV2KgxrXR5cot6NsK6KXBLY1vk3/VB
1H9OS93JB6suDBISmTJsbwMq+RMxK9M664vTPxp6oqVw9HhmHnamPw4hI1rDH34ZJB+SRLbvBlEV
ZiQrSLbwSUWVvBu7vFJecLHGcIwraz1JpmhzKg2Z/ej3ZBPnrs7XL91SdPHBx925cGrYD44YchIK
Z5sqz+ROAMdsZHwT34c0oBTLZ8utxwe7zirY+Zej6aY9oyEi5Dh/gMm3fYQ8ruyggQ0i6p04+LhY
nf0I7sI6Ct13t8UwBTMjxO2c7O1NY/5YTGnBQx83tn/Bo2VfiNf0SPP98TkRIo3u34Ud16+mKWg8
U30kudu4/pWO4moNfMZSg7Osy6r2wWpHlEqr2T44sb0vqPgrafjAhEAIers1WVBSQft6wE5zh+pX
mX+z6AcfBDF7q6j6v+LjVFN8mw/YaOZoaklFs67Vte8gSqcsnCiNH3y3HeQUh+TQ4sEHE0RvHzIn
GHK7N/0Btmkh9cj15+QDulQWpLESpZp3bdcn09upq4bPqLUvf2Wuqxln28gRNrl/hHs7JmSjnIOq
EaMHm5tgzF29xiktu9jOlnBNDPOhl6Z+UG3YM0zo3wBoqVEKRuJuT6+d9FmPV+TQfapgvydOWT/M
c1vh14ZiDv1cHjhp5eo3LV8IfLjXRKTqXzbnmM9JXvSW1kdA2amKtaO1pNeBRBQArrCq+USbS+Sf
gkzzixDWv/mv+19172JQQMXB0E/hmdiEpEtfdL2BuG3kiUnL0dPRvCfLy513TKMvBye4uxZvngd6
n2R6y2mTOppva9oI0rfA+Wqe5kGlDIV/45rNgd3uHiNRpRrapwy3JVooULm288kZonqwh8fczjsG
79wVTd1GPjqK8/gXPiPgXdjfQAvQ47g1m45yMOEs/sXux/g5rTUL0ZzAeLJS46i7sbc1mspKDp3q
ERCa26VG+ImGEbYAxoZ75yrHJTuljScuXh8Pv2msfxCs7DUamOKlSKBqBczybkx0HL0JZlMmH0q6
O6dylH4QDvP83MzVmoRT2c9fq9Ve/m5KWzZQtifuFZRD8tG18qr6he/882/ZXE8i2t5OqMJHI98G
GnwmNiEKdqBBSZPr648UfwfE5Qdfwhb8kabW2LojwzMwtUk0wCoDzGbWX9puts/3l9pzbXAAq/un
BL+2j7yhTxnkaOS+6aLlp9w0pzcUXvXv91fZ66ODk1YkDJRTFBRqYzm+3fWzNuNBu9pzkUwr0stc
6HUE3J8ZY9ef3jhWVr9JK9B4fessuNlYzsOly6XHCAOFlitQ7/pLFTvO40C+fBB//6Bm2HpDwLEA
hCH7xMY3z7QJaWIFu5hkkqwb/q3XzHtr68syXyvu8bVpesSQy9zrx6tp5t0X4PjB99S28guiu9mf
orGMElrc2bcODmjPc9GzJHM0OB/yx9svVzUwBBmUvEGedp44tVPsPwDJdP7oGaz9BRNXlADkBrx0
wCJv1+oyCdPDvJAcJJn8nHjLv0haBY+tEPbH+waxsysmmYAJwz3AzNv2YteplvY0TyBWxaPZBLuT
1SN6RsjGcAD89wcb23nqIIVmkhtHQlt2O2ZqQ+U6jT5jRlns26Er4U2v7MkLp7ap3gLjNS8i1383
56k/SB1296nY26iz87JvYTheXzMaWjB5RBlyAkTilOcW1sqrPvpH7Ap78RJVdoWJJiGCu3xzehVD
SYtltFzlyhIP7SJRl/IaGQYZysXa4HsnI+6nj4mGE9EmgaKAtbxapYmVaVEy0AuvG9nB1mHHgJvS
gdaWlIEBvZj7J2226txDbvErR0oyBh5D6UxsVXXrWFJrnymlVejwjSGDXf5TMCGDoqddHsIwaz4G
yENfhlovD54ldeU2roKQ6X9Lb8GrPgMZtP+hh2/Mvvs+63SaXXRDPsNfUD1Nswg+9ll5BPHZcdQE
nnScuSykLtu72cdBqpUlmJCxH6cQBg3zOWZ66SCD2Hnh1aQCfSiqA0qH5dYDWLWs21YhT+SUad+S
NKuzU2sP3rt1WmhGSSZFD85xd1+cn1JhZGfb8EXXRS/jXudj2umyhmXQ6XVopoH97+s9DoPK/1tn
E7swApiiikxxkbZGc5nmMj7PtemfrMYXB6xeu1syge4gTELStw02CyNZE92RdL1gOYwyJBFOzFAf
lRT3rBA+VdhiMEUEQzYVI9eCjbLJ1FHZxPCJGau41p7PcunaKCVjeSgX92i4as+fEdJShmMuGpqH
zaK+W8O+KX+UaOvqSV8gqB4c9MQQRUgPbtmuKapSADhmyCi3ebOxgoUYBppRbg23eYUkshGuPk6N
AboiSqq+//wLFqIohyyGSkDtm7e2P/nwQiczoZDVWiVMsaN9ysp5+GQhhvn4K0sRdpGMACnejlgZ
y+pri2q0GX2eM8e71FHrZ/7Zq62jQey9E0OFCuZ0/qb2rJ7Gn5pRdgczvKEpZ9XW7W+yXZM/kOhw
3kyVEX+5v6s9u1dRupr5hnBk+8qSnw+enFR7SM/8L4xEF79pcBEc2MXuhihskbJC9kZSfruhQdeY
Fxl45ijLaRfUOtpwyrvmYar0ozdmzwQZEQGVDHcDfIwbi0hQHZkNn9e7KWRygTtdeyi6LP+yWrK7
QLsVHziOvStN759NKU4aPuPt1jpGyxPUB4hBs6U5B14u3qXJPIeSnlWIuKwMNXeN/7p/anvfk/Oi
vAm0iDBlE/i6mdY0M5onUVLm/hfG9idUvmXzHE8wpN9fai8M+2mpbbJBXgz0taGOqvtpOV9EKrR3
Re1pTehOaXDyBqd8i0wmmEfcXRDdX3zvMHk3oSYlZKAGvrGbtcmE3WgUcZQO0FsyyfeF0+mRbi7r
W2GmR2Lqe5cBpBZTA6qUA1799ixNJA9heZ2Aeds6Ez+2g1p6rx/RNO0eHlmbGhDDU25jvha5prbM
qRk5Yk3OyJpV5yltWkrPcX9w7/aME6NUfHPUGQCJ3W4ojSFmQgaTpHSVC+ibZTmjSF2FQ+eYFyu3
kOpI4Zu+f2i7XxFIGv0PAE3AYW8Xzc3SzJKeGiCgvPzaDGhLMOdx1DLbWwU/jO1TbwTPsTGNGFYP
yxUF8Om5bAAIIBqzDHF5vr+XvbMiVIWIBEg5abAy0J888bwyWOuMWH8G8eY3kVHZY1JnSUIvd49Q
Wbs7UiJiql1G73xjfRSjvUK6FCu8xncumVOXjMv4R1Nce1eKgBT3aDGbTBRyuyOlz56lUmfqRxsG
6NNtFQ045bUp8/LR8+okuv8F9+pBhAKUIBUCgTU3jxlNOh1IBbOQiCCDvhRrcC004b6xtTU9TzGy
5NbaOJd2zbRwyN3qRLoXX1dzebUqvOKFYRqTKh+8bzSGbne+6EHieuVCmwY9szeWXWSnEhALcmZo
SySi0r4XeeIcBOd7BgRTmdIIQbQYuP/tovrSxHHpjlNkF7X2dtQlowitLz75Gcj/+196z35oeipU
BNwIL+XRRbz4wcTEWjp3wSUJ+vzrhCbq9f4qexuCXop4C0pAQsrNhgyqQJYxM+TUxKYWVkaWRIvm
E8dqwS9MqTF0w5Qa5qNoTTaOpO5wiyh2MxfnDnGYOXEdtkY8fimWaTnoj+w4SjoFtMRB5UDQua2r
93lP/StQJGGp416srK/CpWimC/xnHdMKnn+i43pEQLjztCqhThIc+PiV4MCtbYyxFIVvDBikpWV/
mJlvPdTdKE9W3+X/0UtbGfwUH4NYWq8H19OyA0hI45rMf9skb0A2THBhT9GoCYa0oNA61VnTnEjq
/rxvLS9skmKRmmtUgziwJW+jI3dECJ32XANZctGflp4h/pqG6qf7q7zwaWoV3jhODtQRTZ/bD5nm
bUWRvmCVUU5PLqiZdxUqIBfixE/pqL2avlwtB9cCM+UYDJnc7XJJYU3d2IgmqlPfv2q67CJttDO0
Vg3rtbeNORmiBPil8CC8DJs3wVxoUsb10ERtMMsnOyjXqF+y8hkiraMYXf2vbiokiv6PL8LEFOkp
PKO3u9KHpPTKhDjEciclE9E4ode5OVSuWvAQg+ANIWZpHxvK2+EUzK+m6VPLkx7Cb8qcGAXG2+VL
mLtq0QPsKeEyOlMpaz81pRobJSqLuqqtT3a3HIUqL5yZWpR+qMLn8yBs99zoHYphZdJGSsro1DNh
fqk1JDstESeX+za6uxTpN2A1it6Yz+3+3JWHt3esJvJWb732mYlzcYnbm85bDh6CF86MXRFCQCNJ
WVzp7dwupaSpXGFOTcSLp3chejz97yat0DlMGlv7WFuD85Gxi/Tr/R3u3HUARQoMoBJKkK+3y7b8
lG5KjCaajRr6gYVHTyT18AvfUW2LvIdHHDj07SqTMydkwdhJNQ7V1XI0M/KFb4TDlATnX9iQggHg
wiiRbrVqk8XTAjtmQ6buNZ+skktKYc2FSej+OnumQekJeCavHZTo2y0NlLrTwm7g7hLl2W+z/2YZ
pFE5Bkedo72V1PAdfHxsiFr+7ceDQjjQqJjUkWus/oMPIiVss0B/M2ZO89o3BiOkQ8UZAW1QeNDb
pRKMRJs8iiROI6awHif96q8zj2lvF4/3v9+O+6cDwiw7RsEMzHaSEhMQI/zkVZTUrmzDfin07K3p
TdMjYAN/VHwUeXlwZntr0h0AzkW18GUjHvE3S7BD9E37SZwFGkph1s9raKCFfa18/6gZvnenf15v
EyvMRcxpjkh/OtLgtW4G7ZTN5vLoy9iChiFNr02bH7EYKXPYPgmUNbB+gyfvhQRJxXvt9HpbRaZW
VWfq4/qpoLryPM++qxi2y3AqdI9Q009O1uyaB/fv5Z6ZFlX6IKSSjLl7mz17wuncpsOPVXCJPRbJ
akXTwGTHmBTDZz2f2kfP5MLcN6aXV0SNqFJzIF1mWm7LbheYk00/BgYG/mmF61ppTzM5RWhCAfFq
V4bN8hf1DViUWO72isiaAA2Lbhn/m53f+nFewtmJy89l5zUHV+Rlq5QJC4MJErp3ICoYOL5dK3Pc
QlvZWQRF+CDQkuj9LKy0Ov+9mKuauT+UgE9tXybDSc5G/xY8OU9uzoCZyYuViN/dOIc1wbcBvx5c
pZfvBgm2ktL4MeDib69vO9aUQ2yXz6BZ2eeMat1JR0vl6/1zfXlh6TgBhIBViXIBpFG3HwBByKFI
fcKbTDf1MBeaEybeGHyRefPdnAb/oIm4tykWJGenagAwWpnZT4WDdXE7u6XkGfnuYF86Br3b9wiP
u0fDEnvbUmOyTHTCUvKi3EnBu1oxnJYR4xZmsSEtQOW4bhJWQZ+866V2VOL/EXLeOgVqYyRJagwQ
oMcWPQxZk04NDqv1szR5nJO5fheQFH4ZNMZrEGVs7C/eEjMhGI9e/zaWgfw9d4M+ivOg/pZVvvvc
D4n/rI8V+ZwVtNNj06Y2KrlZ8qloDBEZZXsIuFHm/eJHI4yrirTQN2zHO7yYhNmyRceQ7VB5oRbk
+scWxe8nC1HNd4E36G8qZ7G+L4YWHKSWeycEQkFB0Ij8oG+9tYQFMq3ZHy3i6sH+T85J8C5Y2+os
fPu3DmDvUXVxbzlgRczW0nlUyOTb5axKBLHeiT5aUCD6p9Kc+UGibgHHg+WHsPQc1Xd2/OUPhjIP
Z0kEsy3ti8q1q2HUOgg4zPFdOnRGSBXVfmz86ajtuPMesJRK8Qj/Fcz7dmu6nQ56jggOYNNuXC9+
K5tzpZMgPCUtF7iwej/qQYMeVPhfVrAg8UJAg5cI6jJqRxvf2dVIynY5oP8VxVSIrrIeiTUjnrow
K5L4a6o1y6dal3WUTXHcomsZ9POzYy1+E3Z2Uhxxp798lfk50EWrXq96IDaVz6qPC7+vzS7SJym/
Z9KGNt0v5zedMaWXjKbb76k318WlNifxaalyebnvSXfuEm8VHlSn9krXTVngT64t6NeYOeu+B7+/
5N8blDVCLxXpY+tpyckX2fplaeT00NTeUS9ix9aUvjrZKWfBE73JMJgXdIxhln3U+JoXte6UfDD1
JH0GwVB8vL/J3aWoztDeVmXLLYRnYBCajkoN2UuFVnG5JnYoAe2dSgGe+/5SOzeW2o9ilvFVnXTb
NK2lwUg+ZBuR1BGeua5aNw08zY6Xh8awlOfeTI/y3vtLgp26PUI/s9BdgswTjWSPvqnrx4Lk0HG1
k1i15c3YO/MBUHbve/7/JsEp3K7Yeu6SaVrcAUxf1yhxO/pFw7K+cXJARL/wPdVlpR/8g+PqdqlJ
6w0R23kfBaSEb6vaFO/WsdEQoV4E00JF4H64v+DehUBChAo3OSm+abO3JnUbfRXQlaamFGFcV/Vj
8H+UXUdz3Di3/UWsYg5bsIPUylnyBmVbNkgQJBEIEMSvf6dn9WxPjevbTZU1ajWJcO+5J7j+R5/2
+h6K5+1UmaK5henB34Q8/1JkALkA2wqOH5AfZ78VyLA0MCbrtd5RO5RHNDm6hY3W/940QoAGQOZM
DjoP2X87djc12qxE171jsfw6TyLcZElCoc7clv1/P8h/WSTI6cMQFYAX3Dh+B0SNkXNgDk1VSZEl
Ces9tVtXpELA4PZvzNB/OURRBuFrYcoHBfLv0/x8S1IDGuW401lmTesTrq60hdIPDkCROdXwzHrt
3DqdpnwarrkFwe6/v+uf1K/z3AqfD7wLDTI2/6/LNNSVq6YzawG/3CO8d/10DqCeiub8qDPgNklX
1nuGiohMS9kcUbbnf/kb/uUYwBQaDSzKEvwNfxiI8XjzS4+Q9nxcxaHk+Xq3qgakZL/vx0Zc/Pc3
/pfV+g+ICW05tgq4kb9+YRifG08HfGF4VXRXYi67F2dN/5dP+ZfNiE/5B4OKC7Tdv90RwiZdhSIE
3wlhwR8uHkrSZKO6aSoprwZEHDyiipGoA8Pfzp1/W1Io8iAvx2EAk6vfCz1fb92qY0ACLCkuOi3r
3cQxX2I9Xy9MbyIM2pJ050M2H6rai9f/frz/9jKhLMaE6zxkA5756+NN+SDO6hispyQLOHKqd4US
+SBs/TOOuvQvh+y/bVWMf3DegbuIwva3lwmOT95NPQ6FgGXjyWwmc0onkB8ChgB/WaZ/vlLM4/Ep
mMCkKMR+18HOdaO5UzBea1a6PXRlQdsRoRkEfL7iCJN2iekdhdqJ4g/572f6JwcaZTRoTIA/4A0E
Gupv71RRZmzHpNlVBUOk39AV/T61kcZBi8RvQeItzS+qsBZ7Ueu63m+VEQeD1mY4DHOXk3hRmhNu
hyolPuvMzuXr8vUvf+T5Wf/a3ID3C6QCkecAEFEe/frm65LxuV/hE6o9267ScL6J7DATu/gJflf1
ch3KR8z5dw3L147Eviwu+kz/z+Q2PCswfOBodFabYzLy658BJ4lSQhIHt6s5Ky+XyH0wiNr3m8vF
IYHL6Z7T8Dfo9M9FD1X2WSNytqOCBuf87/+vFmUhnXtGDXRNyJ7h+yh4lxABx8z4uCYbvB+bRW/8
+N8P/M+1j9o3x9gOhB9M0X7v6EA3qzJh0XNbZI20GEay1ruS3hkuir/ACP/QGH59txXaVfQVZ29v
DEZ+e7d2w5ZoRjhP0WjJpwPNMteQAbMuLH/Zraelh//4EUmQCs30CpZM66bSfws6ctm+yTi8XOJQ
1De11Xpso8q6jzXVyKCI6q1+hdmt3A6IGWYLMVNs7mYn6r91iH++I7ybAg8MvhHnSedvVUpIopkK
jkVpOXqhfC2rFnyp6CebOwFppBuf/+fXg+4EJQTQLgAwv7dryEjGr68Gvat4zko4X8rmIcDc8FkX
a/PXc/DPwwl0NjSHGOng4MV//LoC5cB5sekKeeaQRqibIc1o8bEOK5Lq606M9S2oMMVKIiTvLrtI
RMiYLEbL6aHCHJ0fxHr2od60kG8pxomGzHOZdqSO5+6GjT0Ac+s6CgQlCreZBVeIdI1sXpRM+4wA
UEPcAl3r6p6HqXsONsiUxBWs5g+UF91dRWt7vdZRzHbzjHqIKNFhrDyIDMaI4BaaeZ/UskBOMQXr
r10jWxTIKUfA34WD1GtrvVy3/hC6iUvCoJVlp3EQNiPDDG/ythE+FmSD/VtzhSQXxhGL3XN3WCJV
2yuHCq9712CCIqMgXVgKq8EGLrcZi+l95odEXsCUDOkXUyJ0BXSsrL8ECc+j/7m/AikC4At42ICt
MI749Q2Bepp2aQkUm1V9QxgS2NvCsREeyU2zF1tX7f/X9QfJETyD/yFInBUMv34eolHKxID4feaZ
dO8mV3K/wGfpflphIf/fH/Xn1kJvih4VtkloANAR//pRcPxnCrJOtUtXNR5pnXRX1ZaAeVUN2xVk
J39rwP8Zef16HGGuh1WFg+980/yO9mTLloEQBW7vRgvklm6pDm8pt709Dvgfrqcso98MPHfZDhUs
Zfdim/OxnQHVhLYqaUNf5tqvL7iq+5kMGAbTq1zr5HOWSiuCy0W92SXn972fgZ50PQv1Lcyd0egr
x9bLMeJwi0O3lfpWD6WKyZL2TQcTu6Z4rUzG3gskaj+rRE+UFOVYSOjYhWckQCXzqrvRzi1IMvL7
hGzSp5hP0cfiQJuDfcRav3YGxjZE98xcYpArwq6frH5gPIp/gIUOl27ZUB5ItU0o2M9v4y21uX2F
z1t5EmZIf2wO4SS7Mg/9N9R3Wu4TjzQXIgVCeu9CV48Yk3BVPXROmFcoOAMA9YiasZUGMvKrcUjq
lwBZHbudTBcXZMQ6lU/Bdmt3X9EsX+BlYHgQu5TFU3FPR9iEtw3KLmw8WAOcRN3412zpiqWNoFd+
j/TYG4iydL8BDSoVLDfhFgTwCqGUw86CYTYC1aDDgxjOAdN5Qu3tClummEDPvs0kcUBNDzOwiWcb
cbSvExJClrak+caJdZpdBdvM6731IdozhpnYX9b37zft2RcdlSyG5ti7kG/8tr5XbDPwhMEE86WW
p2RpxDXkIrxq9YZ/+MuH/d6fnD+swlWL4gVKGPAlf91My8IQumOLBFGnsWi9sNWhpvZvpJ8/0MTz
qOec0Ieb6QzgFdmvH4NpfK4g34OYnE9dtJ9q5q+ANNF9wXDuEp02/omywl6VThnY5Io6X4mo44hD
fp6ov3Fe4e1x/mL/f1PjLzo/5zMz++wG/jthE4aBae+3CvESE8q658qKyGGoVzQajuRlX7ytDGm2
uclrzGgSBccEthZTuIBpCoej6aT8AmZBGiHZXS5avnqEvGfgT60dOBVsWrtd2uihIkZazS8oUhmA
bMklTlvwSxb6IAs+ZPvZpGNHqO9psh/GsjoYAynGPoFb0r12huGnRXc+chphSL3WMzuAvRhci+DI
bSK2cNXPNe7VdGwy14s9j5rkASdFNe3F4ps7ttD1i5ZJHojqadEf1cyWdxFDi9q6PML27qjBA19Z
aXzblXP+VUkHlmevjL2lAvp5wuy0lpd84j3d01RGH8PMytsKBmLIIobutdmBIoNtxlGGYg8yAOH7
XKXzFe86767z2Nbvs1b5hswZPV6aLhjWDqFT8SHWtf/A5G+53LTn4IUMNHm2eb0UJILA59YPbL7D
FGnmO88CAuBUXQ+UWFvPWcvSit9A841VhWna9jxIXp2QC4CyDg7SmKaM0F7VBLFIwK8XSFzsES0V
jDYHsYUrJsYJJHIknrQVbHW+YB/gL0zBCTjZ2BYMwtkRwSdSRPN6UCzfoE+rPX+C9VKR7NxQKBSj
HYIZia70IHfUjd09m1CtPNpa6S8dj+H3zJA5+IIR31QTT9P1Y4KjZLSbUj99xrEJ5cUMh+LQDtFY
v/ue6QiVjmFDCxZE8Q6QdntyYqlvuxpJr+0WLc33gD/+yWuJXAb4bJQfy5zwsY2jvHmJPcT/e1N2
VO62KSQV2EM0hRtvn8lpB5oKXdqtouzOJlOXtn5RaOaQTcw4qDmZ78lYbo15ncfafLpIxNseHHl5
C5oZxg9ZnxTXY1DpsGusGjOiFVS+ICjC7mbXmJkf9BjBEkrD9SE7YLhYfU6L2H6gea/wq1Vqs+VS
1AWk2EEk9ieaiUnvu9qHlwI6lu2lyhhCShG3Hpm2n/QaXa+bLlRbdTXnO9dX5YMxc/9kIYosrooB
T4+gb4aGLmjTw210KvvxiP3DHnXmaiSGTTosHHfh4q5hwTw2p4Ll89q63pd+H8JWdWRduJj2k8Kw
A0E3m8suJ+OndwTeGk9UVUXHji/ICIAVTfet9xO9nddaCYQbyfi9mNKlImOWsQe7hqBhfZDmkKRG
aAejtTD3eVSItC27LfvhtKgWkltod4iHIctt2tUaS3Rw4olBc5we4SUlrgZH6+K6SigIkmzLZXyJ
AIy8aDkf+oITNlVT2hYIkb0+DxG/jJFPsVf9wB8neobV/BD8M0VGGgXDl5WSjHRYXdt40K98lkqF
+iPJkXszQ2V2W6IRYhfU9fIOGvzyq5zWSpMlIKWlPedR6QPsaqwjmcaiOuU8G+5ZlDOU45mV1Vsz
8Prg4nOM/GC2ss3pELs7SO9E/5Aiwle1hutZwIEWM1yCliipd9Hi/GOVpbrewWSmXuDcKv1ThYHD
1C5ZR8HNYbWYMVIt8cGJ5704RHrqIHGqaReuTL5qcRpDzr9HFO3qpeBs3vbI8enig6phU9omjFfN
juKRBVJ7z5AHtUXrIxJO2bxf8n64hQU5+CRph7y0E5SnpeyPnMq5IzMLzXjjWMl+YkJRVXuw+rfs
EOUWNgKV2OKvfsWAl8C7ZC12OhmyT3TaqIHmjWfHYAE3tme/wnt4j4y0VZIuoOZUawW+d8oFEMa8
WOJTFM0Nw1YM2dryAOHOTYplJ/GvdfMou7S6c1WSf2F9s/YXQcq1vIcq2IqDmptuPExCxQ/bUITt
bFE53VVrh3eC0J8OGSi9CFjWqZCXPC3Gr/HInWyRQWofcjfW3RF5tZM/bc5PEOnMY/IaRr3gaE59
d3Jw8iwwp0jnd2B1uYN/1LS+Dhs8zMkaqmVBzBuioFedYbvMUKWow5gP9YPTCaK3fLJUxQ6E4lDv
I0M7TbJp7TEaNFP9U3tbaJAP1PSKbRk7gjiXSFyuKY2/8zwoeQp2TB6Qm5HZPTdzeRrgoSePUghT
4yHN+pGWJarGWKdleFg1Z1cRSlNUFBSvhRlYZl9WTIrnqI9ig4vQjF977+aUSCXjbxDb9imhdFtu
NMUy360eHl4n+FaZGTKAvOgPRdc0F6V3Yd33yKPVxIDnQw/durimlRqlsZ0gJtmBHqfzq6bTC5zj
ufQKRC81nGGxZvui3JkX3iTL8pbP23InumSLSak1bBwHS2N5mhMJN29kifUfqC5zRMsnzTy3lQNp
+bT2ruvbHInfElVBEp1QnhYQVmHVB3FEyN48QMLb2xzpodsMI/mCyxwhz0v2qrXCWdgH23+CvstS
EqlcsEtl+y0lc+bEdE8VXsvlHFyqbngNt5aXgJK7v54xSekIpiqhQbTlxM/sly65G0IyNqTMRmr3
G7a1a5lLRIaOYKmh7BVh06R0G4Y+dk3nPRhpwQDlMGa7OPvPdDtRzeNrLDinZFCzvDPRUH21+Ygf
4yUr4Pzj9XYnOaQSLWM4qQ6yb3hDwCjgb33E5YPEDHLZuyGp/AG2qWuKUJph4S0uJwpv+0pCOTKX
a8pbtOD6ICTbAD6wtIuJqz1WhzbFeiMTFRxoPD5Zr5PEo0M8a1HytpCKPiKWG3B5wiR9jKLETi0D
pearZ7zJdk7FFHbvMsZr2mKtbxM1x9Vx7XWvT7KAkuKt73tUcBW3xZvhcbS0SK+s3usA1GOXFoKP
pEothRVbL9gNLN1pTQAe2/Wm6HJbkYDfCqbgDNyiWdJIEGh9MwAerI/ybWfnGgP3WsYcTTvyOXGP
anzzlo2pv6vsxpHmRePyHg1VfWlSu0bthE/7RD4pg7sxgxWHyUQmDjlPvQTViS7bUYamQuIyL4qv
MWDzhlCp6XcwCqABHuUQd0/VIE22l2Um33hSiZHw3CXXTekC3s2YZK8d0AXY/URDdAEboqje2dTl
2REHurquQsgborYk/gG0oEAMpbeoB9aa7pQXqJ3ijHb0wtdrH7dcFZ1uZbEWfAfPiuQTcoXo/EpY
gvWbZMMOPkq1PcDGZXrM5oIhKnRLNwkOTa8CSSFk/wKhLC6PweRgSicCSQe4Kqa5a2fG6/UqwynF
r2rH/YwNbUA9gVVedQojWNlkW5WmB+xLrdqxXMJNPpmU7mrLxEZ6UOVwuVa5BqoBmtnaCmdld7RQ
L1uIMhQG5WBFIC6Y2dpd9GmUVIdkntK3YgIGfITHD3aC8nH8gN6oH/ZVMtXNdTcgepHEVKw3IiuG
4VIkuLGIzHo4zVKMTJ5io5Nl39kQf0Wemo4PlKVaH7lY1VsVe8yR0ECw+2JFF9WqDoZvpGhgWYei
ZcO8YImRp8TKqT6hvM6gUQdOOh6BWkXlTmFcGsOYPcMGnpDs5w8Y1kQdKc+ubMjxQTQ2Orm5RISi
goI+R8MBqArZB6B9FFCktIjRMM+0KfB8DFyF3g2DqQ9WaLfVbWy7GlXlVHwZTLqoViAMCCcS1jbu
c2An19oriXMmNqBqpZhURYAoKrWRIV3MzeTF4IiCFQKYeqURsq01Fm9bBlFkh5wBPiC0aMAex7uH
lAufzEBzXaX9ZnhfTjh/xuaVl7aGv2Kjc9oTxOOU/EjLFbQ/jHVkjVoMsZtkAMX5BdVzjmotL11N
1Mqy73KCXRhJERNlDnWkJH+uJ99gnAEDtIoUhfMOmj4JXH+EkePeVtlg9jMYhgUBKR1KkhGaHpxp
TYOoER2i0RwFDElOIfMcXwPuUslxLIYxbzMITwIJ2TSEFlpFn7TZZN19EboV7FKQLX4oxkqBtqCv
rvWskJKSTvVU4R6MO3FPcZZ/2GLBNcKxLgMZQhmucTygts5mjfoEQb7pj2no6IMeJ/VuwhiN19ng
tmgPpzkP6WUGy5qzeoW2HPLdl9htm2odXdMSI6W6ueJsKx7wRpKs1egFDtBfpNW+n5x/ZXwDyWUA
gS1pc0cz3vqCVVep70ESh/5G3hTrhhte9/XUQ92GseiOrmUuUHHJaMd1ZLe2Mbr8WRahaK4KuXSv
HUJG8Pat8+8WjhxIulsi/TnnDTCtxOXVZTLnLm1rk2X3Pku2CXCfEtd+iA0onUMnn/OZodZ0jOM1
rwsyktpSIWqe6Cwdl3bykl6lCr5z7TrwJdv1vhtF65jqnhzsghVYrxp8l76BZ9uV7OxKkVFTrjMB
qLk86dkXcMYyXT6f4CNf/OiqPh92/SLRi5fJyuDEC1XYvDN9uaxED030EqZUz20BtHA+pqO00FXZ
sSbFVEJdi58AJDbGaAeMG2dLQuU8hmZZI/sdlmf+Dfcf/dpFvGJEe2mREo5DfUSmO10+C7XY9KYa
gzD7rFnKH17REQGhQQq006hOiRl4z3drwwG3Dcj/kbi7R/xIyJA+9plEIf1uFcMyjjk/+xVAD2Aw
Hum3HxvtuxODE5i8KyZYwrQOgNibjnKQLBH6PmKjxVOEg9HY/CXOuvpnlWwFMiySpe523HlTXa9j
vjxMtuw+YM1Wil2PLmEgQG1NOAWk6f2A7/9yWaPsalohYvE9iYd4xSXcA1OwurZPqVx7drHEIFle
1DRbsQFjP/0c13Tl+wHV2QAUdMre/STcV1vxOWoRZxJLIDBjAwRGrNpfnIVvkhQy5IoULneqtbWt
HiJdYEQCY+gcdFgKEzuwNk1lcfLVyQ3ELGB0ToplFYH3UP9TIDmgO1+XsN+ewEH/XJBf9M1y0w1o
ozCV2oEsZYfdlmSQBWLqM39bKGL7djQR/Nj5zqkdKjPBgSnCOnOtaI6Xgbg74EGVSzFKwBNfD7Fy
xXssHQYEZcNhuZn1czVjilpl0177uPipyhI9hevP4044MaD35j24zVhew0rGyayv0KCwvmUoop4i
L6MFxYGPLhSGMzWB/k3jbnaWk2iAlQXJ6IrkWoMy/1WNKkNAu3f2M5qYuhWqZ9/HYaZvfuv7LxYV
M3BqmD2/qASuzC2dWHjZkFSeki6PIG0Veb2RDG4irE0FMrwr9Gc9SXqW3ugNfc4Ocokq3m8+YUeH
ZOVHvc3L41b3gFyMNHxAQ61wK2qAz/Bi7XBBtPDvls91ta0RydnsH3BcA0fgPlq/yiiffyq5zhLK
pb7SrQv5MJEAn74HuHdlT/DcGS7REdifRViyxw4b6IeXM0h7AvDJjLY/BmzbdFkJpZCKy5VQWOXW
JEYfivT6fKtfFLpDRzpADl+TxMzdDoyWiu+VRLAWga2xwVSlCPoeWM4mUF8v3LUYyEz6oUAb2p+y
JkAgwNMx+9BdOd3bNHVfm0EO7lptol4xllyrgsSqZPK611097dGCw/baN+u8641q5ssBY4PPHjD/
VYPEx+kEH8nqAcZkZ0s5jBxlm28hifcQAsrreomW52GNwnf4Sk7PUOBWw2GaJiDGFrPbm8qEmSGd
qYQtMBhbgyHGTsXbOMIrZxdULeUZ3zKPSAKjKUnyaNIXOH7lYcnHLiJlSnGAe9xhmInFcxS3I87p
h5Dgqoa+eQEYCb5fAU+nOJmBjHI2PSalttsJsEb+FFAmY8zn0DHvwSJVPWHA3ANgRuEv3QiQtBV9
bLBmdATcfhyRbke43qak7eqoEfttyfzYaivgcZaCVXcndKa2C9Y0Q32bY2b4UyDh9mWGI5tt1+1c
QnfbUF8yOq4cZVqs1gdsAaBCiMOxt4bxScNnulzHVjTwwG2HQWcvRT5jXLEgC+I8cImm5Fp12XLq
gGBQsmrodY+bZkHtaT9VAr104jHlXIP8vm6+fwEvd1Y7OO4xvqNdgaQAo22OYgCD8590Xf31plz4
FAPO0Zt4TlZsSyjAlyPKX3cqwpyai02J6KLcYmYxCSotPYxAWKejQc3ytfEeTWwmQ3qQNFPjbswV
f0AubHSXVzJ/Mhie9sSqsnqAZHn8UPCr7PfTUBWSmCjFr/QbIsfbsnATesI1p8AA/IbrQqNhLNoM
h/ew6xZ6phub5RwYOW3LFxSy/K2zNS7DikaSYdPXGFz1mtsLgCLBQuOaYVcMA0ebVW2xhNtiPMEr
Y1AoDpqi/04zVxiyODCy4CvmmcAIJjUjgXJ99gQajfQFJUn5mAtfmdaK2p/YLJOGyKqILoXblvxq
LUGbd3a0/YXY0u5lDECQrjvYOaoDqxbZo753aEvyTBYfAc1Kt0fqgMGVwM2Au6SqadNumPW/wBmo
4Aeoz+ZiZ8WmugOmtuwBFCmB3JQEqJSck+YI+rz9KJSvbrSPBkzVhjS+BMGfzxgpaWyEYWyG6wQD
rIWkbujvozTBfa6tM3w/LRP9ykD4k0Q5jdMQyczQhNUi5COJUUI9UeRno3QU07DsS0fNWxATSK9a
4qggMFXULxAuRt85FsD3BVSGrsWQgr7nQ8rvzIKqoQ2ryjAQh7/L0QYNcK/r5WT3rmQGgYZuFCcx
2YgdkthEpxqnXbmHWUo+7Yyr6HQxGBHGtkQuwkhkX+K2MaZIrvN8sdUeHgWot9D+QsKcVn13aHTK
5rbTKrkMQOgxUJiVPXKMwgpikTeIEnd0aw10XS0TgLMyx+WMIxYVBgOdr8Hxs2E63PCbSs8NSqIi
pJ8jSBjf5hwGr+2QiAR1wAJfiwbGBERYuMK3mLeZijQz1XfrGPpkh50xVvDy2BDllzd2y49lImKG
xqELb0tWrHE7bOWc7ZYIYA8qiMTytpp9/jYLkLivOsQrpUSDWXKzRVuTtKoZkzsXzq0lDp+iuwK5
dH6moe7OLJI0eSxQPMPzLy8wxx3FcMKUo+7akS/RU6VgJwLPLJ7eCXQ40wNNx/A5guVQX875ZF/q
vmf3paoPPZOxufBRAlhsLHUKQCDfhhz8gqa5WZptfcesopYXUEeNV2iC1GckGE4GpKji/xjGKL0P
azAN6km3gByKFuBO4v5BElUdANpSVA5Ac6pcoM0csm5/brLdjsmh3uFgZQ1Qm9WqixnsLsBGUmAA
tCHtXVxrkXU4LPOV32459R8Kd/VjhpfTExEt6c+57lDpnt3yrpesmf0R33G+yzmXKF25p4DIM/xb
3CMc62w5DFfnIBqBFrTCMieIscihix0dSIB4sQ/ZSgHqA9MvvpS+QtmQatp/BxkCzk8LvD05qWDU
0dxgogu0r55yIFPIryni3YYVWuD4FhGkTCCW6LtuYmNM5hL2YUhyLxe2nye1POcNMsGuLCYaZr8J
COfQApdQ58oySISBIOn6K+gjgzxsEfrqPZxFcdmkumPh2ABtf4E8OjvjxQW6lc1h1nSxAa6yZDED
VGSdThhIRawacwIAvAb4E+HuwPVQsmmfhwmmgqj0EnHowwDu4z6ubRMrkql1Kw4uW8bodgTojMxa
OYhF/pCd1t2tZ/VKL1bTD6hykFOZbThF+3RI90L4CIwTx8Dh1Le2xzx6a0uTKfuirFLhiKpFsohw
moHM1HiwNeFRl3bRU7r4vIbTfDqAE0XYWOIc3FcqmfhjxkrlKIlhJSpgF7qp7DlHru50q6bIxwBf
cOnkFyYuIahCbGaKynqKo+gt7sZ1vOR+VcgygHtKP191MKywT2XiAuqrqA71/KOa+xT1DOZ9+IxF
NpAuEDtHxYrWPqxxclH4IV1vVA70HKMC6aafWeRcmFvMj9F8HbQsGf1Jm1AhGhqOsuLKTEi+fRuY
YMtnneDuvI3rmZath6u8f8WcRcfPoysHx1valGPyMUeyiMuDEBgOXtDEOUyRTRbq8Bn5+czgQQ3X
fZ3AlR2O+BiNMSI7J21vuBIRPPCe5VGMzZ1UsMUH+wzQWRKRWucGrk8zGAlAXTBKgcvDgKcDtYSx
VXHhimCjp7FIZ1QadpVF9Wao0xs4zUussKUKEC3qb6XKyuqbLeuhWo49BqSsI7kvuTRAnfp8fJc1
bpnPBu0q3P9qn/VXvu/FcldsKjlzajsBa28oXmh15TU0Gsc+c268jtGV58ca6RnrXgAzDw+lxN8/
k7jGjAD+/Ejo+2Q98+K57OLIf6Gbx7WBIcnWXGisb3y1MhmaI/Bw6y6TxeHK7OIUMxRAaqs+bZGF
d3NpqsFdmHFFTsgyiX7FVWkNvwUDqlOHea3sfNIhDnzvijEbvsDagyr0tqbWe8CdeXyhwS0JhE+o
X3dZtI0VhhgAWNqtyKf6fcCOeYQ9IPfXZivQwoQY9+t+8QtsEWDrvH1Y5rsf2odEX5Y4BIadzwf6
ETE9x4RFbn0pJqDABx83yIyfx8wSqOcFQpRw/eV7GJoN8xdmBlqhwcoaf8EkfqjFvbHRS4bt8mkL
xZHbAXLzdgQTM3mB4gi4UgGwviG2AfZGoKKJ7jFCZWI31Dx82VQ1P0IOnTxvNYsrdEmm3xvV9ROm
B6gRSacgtCWYnXQ3E/rt+xqMRjCXczMWhJa0+7IgMCRpXaEXR2AWur2PadhWFLIujneJTdX3TRTx
+2oHf4rgZy3Ag5nLS2vgaY/OrNxHGfYFQiyHy4xzBZLAEq4x/3FiPzOXX83YPSsJqcXcRm4UAbx5
vw7XokII5povmDywTMqRuC6VC+ZzI0gYEsDPtzEk/lnOsgJkWgk37ZQAn30XOox8HzlOxOc40gZg
9CjBkLNF1W0YaGRgHYikBMujw9N97hXkJLthdvodRKP6kQ5jMhzYRKvqcUao95tCYCUYOrkvPpvZ
DRsAmMKgj96KcWqL1Q97zRp/9nYYKngxswGw2uqRcnttluT/ODuv5ciRLNv+yli9Yy60GJvuByAQ
gsGgFll8gaVgQmt3qK+/Czk9c4uRNPLWPLRZlzEzQQAOF+fsvfYIrqNoy8Ogjsl+RL1cnyy8Synn
aIvl2+sq6heQ5WjUwJ2k3jPqanKJZ90qgkZGWUy9uSefl4W/ouPZRo7pt5bTvbQxa1M4zSUCjozz
Oqtx7pFsK5do3lPKis1N7/ZlckQ+pZQkF6ZlEabRIh8X9AF9yNlx/lbaWvI9U4i/8tlg9hdG3Jja
dm7b9KUTI/pkN0myG9GYKT1L3a0RKs6LoL0i9O7IeYkzK8h977T6GeJAK+1EBEh7aMDQVaXNK4aK
cIOmJFfVJ1C0Z7EaClPx22gR90nCcdhX8xo8vsNOp9uY0zzdiMwYGh7JZKl+wgy0+HHnFMx4mofC
Kh56pnPPg6C+0yhjPtPRR/Iw5ACoA4YlxepsSZtjPLHFCge8OgOT2xo6aC1p+2feGuaD6k1R4TPt
M270fhb6pdJ0XeqrtIC+xHFvF5zxejTcdd/RSmYycpMtYanJVqqNIgOHrpW2LTSvv7X6eFnFfpZ+
quPOvgGtA/G1rJnEfWXJ3TlM0nm+SdHi3htp25bHzrPrJIzMIYuDFrWBCCMril2aPGwytm5HO3yt
G1DKHywZN9QvNavdanqZlVvZmB6FHw6AFF7FNARy1uRLxdprBoUGB+cZT0W1bFoVsRu1tsSJQzXx
UjjojtEf6Z7M9RctW9w0XEzF/erUvWsELRkJQ8jHDTwhK8EBEyTXe+ahVWtxGiYSrAJQSFTW3bKs
LvRaoWydaJzktmwQ9KfWGrpX5lC6WnmqrhUiqtkqx89Jc4MuI+z5Mcu6ZZ+hoSiouyr0ZNED5Y9d
0lkP2gSa+Kix3t0upWazH/hYlfmbkAx5OFwlF+qRyp7uHHpUFWKWbKqovTZZty2nxDoM2adXOXfD
wvsFdwTyGz6dB/PoTPrOIaW1y6Vyg6ah7uwUvH2r1hA75Yg5ptmIgxT8+Ce39psgb73oL/0nFkyq
iOvP/6K3l7HGShSBpTZJET6CTK7va5IEdiW9+79/KVKRUedCj2JVOXdoQeDRijlvnKDREBQYbip2
sZ3LXaK11SesknMZ7YpOXlPYf2U/wKM7k+QlY1Px2Q1uEGXo6vOIUITcKdMd30KOYrP69rfHxyoQ
JnIavBlKwLM3l8/NEiEd8dANzPqhWIbp4DKPfvL83rspFMx4WHVAqL+ND+zspZNPmRcg2SNPdkTx
bURavikGi3Zv1lmfyCffGRoaMe06+3jcEXTo3w4NHUV432PyDzy7/Zaaar6JRzTlqaw/44K8832R
W6YCq2JeZzCeqUKxxLVNq6ReQAGku0cI4JwKdr2fPL9f+I03skhGhYcvjwFhA1Y49+U2VmdxOOQ1
KYK6fVRJ66SPERVoneQ5QgWYM1t3CLTOcoI2UjnJtWheyjwxduhpzLXBKEMdvcz93x8+noXu22QZ
xVVzpmfntOdg1eBB9x3y+SD1kK2g2DII2fn4Qr9LVXF4reMUbqJJ4rNxdiU9S7BzE3IaoMhRN0JL
qRAqCcYGlpwt6F6dt6tbiW8gJA4spdY2Heonfxmbz2ifvw8uA3YkjS/EuUys3tkXqiRaT3+FM7+S
5NM3mix0QGc4Cl+w4qWfhU7/PrNysdWiaKykem7/7UjOsl6L6IVQIXM099Q41demsRUaV8ypuC/M
TR4P4ydGn3evuYI8+FpXwfPZNe3J7RR2/3w91mBtG4K7glaazrb0mmajxPYcqFqpbT9+wes/+naE
c6PEFzOakCJjz3l7o0hOJrPNaTwJKh843RHCowSct2t4py/MvA11rUVvWsnPwn/ffZ9rrsjqvnXw
B729cmW2wDjLyWP09vJx6qfpaTYK6q7jNJbXH9/l79MFBl9IyetiyeJ1zpdJjT5rhtbz1l6Nu1PH
ud1pC52Gj6/y3h1ZHH8xHjFbaOdsAs7wETVXh+l2sjr8xDWdLVmVxxn1/CfL1XtjxdLxhWE1ddZu
0duHt+Re3zrQmgIPTdfVJOboykQh9KcGrUENl8qMRp8dQ2aFH9/iew8SWB4gWqIVMdmuj+Avi7+S
qRRLJcfgZdTLl0In7mpTeMIYNx9f59xIqzHtYLt0sHtaNBqNs5WkVzQyE2bbw2iAkRBqLF9cJrQN
7YscVWvGlnGU1o8OqeTVaLjJJ7f5+8KJsgYnAKgYE4rqeQ68HHT6t3Sfgwi4dmACefczMv82YswA
IariM1zfeyMHwONKbjUo8p/TOBMQHdmMyTVwpTpsSYi5jcgQ2lSp7X4yoX92pbMHC290SeeWBxvb
NY7VUiMoIsujTUkQ6OHjd/jupdawVh2oBWiysw+c2lcUd5HpBaaSmt/AWJBEYaTNU5MmnwWWv/e+
sFP8z6XOVim2I7akK+UFQ+LBt9bzmLxGikUEflvINgmZ/PjWzmdNHc3gavHG471Coa2z63ESAvwm
cxmOyqjt8CZNaLdmb5uvmQOGMQ1bJ6beY8xF/8lMdv5Qf10ZkBCOw3U5Pnc2ZrrE8ajrMnT73P1Z
1rV3yOkPA9TX6k++wfcuBV5RZW4GTWiZZ3OMDbC/mIUqsdQO7k+E92aAaeJBDJ3y2Zni/P2td4WZ
bKUJQxVm1X07rRSF7PQ0RuuqGNOJ9oz21JVj59PJsO8Kt/jMM3c+e3K51boLRwZlI3TMszvThIzL
zPWGcFJSlJS2u7N+WStwWtBhrWt+D1p9n7y58yltvSjTCTs2cz0Vemdb1tQaWuHU6DddOqKXumLl
+wFQyWOHk3jLbsMKqQjVF4ls3a/JPI33f3vIsp3hLXKWMrjnsw9/iOm4dXMpwnLuxE7k27q+M8pY
3pSJa4X0ZWs0JfVnN/3OGMK3zyeyhrA6eKrevthBsvXnIiLMu4ymjq0rS8De1f4Zdylqg49v8b3X
unr1TXel5TKY3l6slUhH2JuJ0ILMGHilPV7VXdLfRNqcbEWLGk1pavWT16q9M3Y1nqvDgFIJBTmH
mxepE6tx3gj06p1+pVPjpUXj2uJbIWpv3w7j+OAkS36RiV6/5TxYPFNBNsIWP29Lbg59tcgrU8pY
mDrCqI4MXyNl/LPd87u/JRK2lTOICPV8yE+c6ImXzpAuq9j3WuEuPqPE2neF0u872yq+f/wufm12
/rqxXIe7gyMGvzpKB/W37V2PpLGbJxkmmMiwLk7Oo/DkcD/W0rhKdcrEehylD15P/bdop+pI3Gq6
wfYUHfO06PeDU4/e9pNfah3kv/1SHExNmJLwZc7pMh1FUj2BwB7mjV0eKduVW4ds9L0Tp/mm6ecl
qHthnXp1aUKrqNF/89LDVoJsJ5G1/mS/+N54JbXGZesNXcI8Z/eg/I+jWqdFvYxJeURwLraNcIdr
zlff8iZ26FFN7SfD9b1rwohgOwxklgXsbOUC1qkuyhiLEEtRhmJGH9ZWlnBus9kdcp/mH+WIMjKd
TxaTd69L5MDKuETWcJ6optFFXxLKdASbGzb9B1Gt4FlJUindmASfraJCLstb85NX/u51wSKuEx/O
7/M3XotkSqVViVDVC2PvZLltI0UW2THCJr4Z6lmjqYIL7ZOpaH2M5wONr41VDaA26MczZsOIJFjq
BhYRUJvDY5pO/UaXtvX48Xh+Z0khIwifOd80pMlz8AD608IS3tKHdldnoQem6ICfABFGH//E5zwE
vT7pAbsFA1SrND7Z373zaHVeJDmfpobc73wrwtZh7nItYSgVmX3MbOT2LvFOOzatfSgqHflf239G
2HlnHuOilGPYKKy297Pxy+IGqNZjGZOSHrQz5yzYM0X53InSwLHG4e9/o7CR9HXdJphZPV823X4F
NtuuCM1iVo693Xe3CWrgeqtiqkwDtRDxdvac+ebjN/ves6W8wy6PB6uT1vx2KRNYLSwU+CJU5CJ2
c62Ve2E1aogt173R0bjjLOzm2//FRU2qHWuS0bqdfnvRpuxTtbBYrO08qY+TSd28cy3le9w0006t
9Cvyd+f8ky/lnR0COwOGsM5z1CH4v73oHGWOXZiRCOuo7CmSG/JezC4mXMPr8K5+fIfv7NtJxsDs
zKhd84TOtyNC1wc5jOzBZszIBr6zC2tcjHuFPqgvsHsHBozvrciX7svHV/6tlMh6SCOVjNmVtLUm
4769T7VaWPVnDz0SxQP6G3N71dLE/IlpY94mjUGAqtF01ne3iRrM7uiaEYMounpRkA3+SDdnPDb6
WCUbVFF4DD7+7d77qlip+bCocnKuOHsJ1jCqCjM366KL2M0VNcp/NBEnOuuqH8XD30UB/noYFL8p
4bJNI2zj7cOYE1dz2pZTTILA0rcEuAOdSuYu1YX+9xeAlSyM2JTQNpUAmreXotdk9AlGsjBCl75j
F/xU8ZXvmGA4znidde3pZR7+/cdJZC6gPBD8pPicfUh44Wob4bcMCQOnfKBV8npMqzn0IoQpJrFx
dx9f773ZAiif6xns71wCpd7eo1upSz3M1RAOZqTup0RqmO578YhtUsOWr0W8Q238ZIf33piBhEoO
DIjMlbL49qJDmgBXxIYQUhU3AttrEaYVqbJBV6isCAPjkxf5zkRhoCo2DV4nWSLn12tcJmC61mNo
zXF+aqy0e+50c95RYcv//Ph5vnNrVNVBx3F/FIDt9ed/qXJZC9XPZclGupioNx23dbAf2xgXFYlg
HNL88smu7J0LmrizWcNpFa4swLcXrGoT0wr+ijBv42hb2eNraab6ntA1VM0Iuz8Zn+88SvCbkIFp
EMOgOD8o0YeXtI3VMeyZs0KEgfkOWYSJIt3+jDr+iwJ3thNat0FkqYEFo758Nu/ZCcozO52mUGTJ
vLcMaAdtqshbQou1jT2KngOpWt2kslcv+gZLjtV7y7U6yvglBaH9DTe4CRnB6PbDmufiGFZ0H0ed
vHI5Bl4wHrJ9he9lH8e5+Axn9gsr99svvx5bKUNavydlLZpBGCfyudDq+hqFUYR3y9In60jYXfVc
IwRhEztP8ReP5fhQtymcEpRGyqsw6hQfCSCBfvPx2HxnCaM/QJtNY6vj0AB7O1RUpQak2jFUNFso
aJVKd6U1DVBcEISBtsj3i+L1mDJr45MP/r0rU62ntE13ArLR+SxjSVLjk3gKM9X5QV6FyX59EVc4
0a1QE3rxbPdD6o+9Jz/ZaL4zXGmK0ILixMZw1fW3txxjGKtEo00hNPUEdZqd+6QNGqHVkpv38dN9
ZyaF071eh+o4PJSzezREERushhOsh2jV9ptjuUPoM/mNnNBGzku3d1p9+OQG3/n815mGBAv2Bap+
XlWfNUt2eY0hvpkhoqgIapF6g/nYL+NUMQOABGmCj2/0t2fKaGZ/aa3dCgp85wcUlAO1Nrly5utL
+6teS6qdXpvjDiXmZz3E9y7FgIVswSbG/S3UrsmKwc4c+BmrZvMCu17q54OLTIka9yf7mPcuBZnK
4A26tsXG4u1IqbRmzlxbmUMsxNTsy86UgYXmJUHlNBafjJV1FX8zOQAdpFQJZ52SK7rdsy/RxVqD
kBbcQora+goBd2Zjm6sBt3z8qn777rgOx6w1Z0SF6X4eSYmhYcT0ooN1mEnwBdQcX6RWQxgShjHc
M2QHJ1LaF96EzvnjK//2NaxYRZuNMhM4B5FfaMy/rIN27kEyWCvqGF/bvZB9E/b4MzdCKvOW2vj8
rGrFuP34ou+8Q4v6nbHSaDkXnEdrJSD2sLtqSJgQw4Hf0NO7aqao5wiktv+bSxlEGaw3x87p7XCx
cc5paCBXtZQg/tbq6eeDr0Ng7zn/1bD7P9+n/4hf65v/Ghf9P/+T//5eNzOEsESc/ec/r5vX6l50
r6/i9LX5z/Wv/s8fffsX/3lKv3d1X/8U53/qzV/i3//X9Tdfxdc3/4GhApfRrXzt5rvXHh/Qrwvw
m65/8v/3h//2+utfgdX++o8/vteyEuu/Fqd19ce/fnT48Y8/YPb85amv//6/fnj1teTvHWcY8Esv
vv7+l16/9uIff7jqvzPdMs40DgOsKyucb3xdf2J7/44vArYPedwug2HNoajqTiT/+MM0+BFF5fUA
8d8/6mu5/sjw/h0xD7AwSp3gv1VD++O/b/7Na/p/r+3f4BDd1Gklev42/+Cb7xwmFtMyfTn8IKx5
Ohk4b0cJu86c5r+Z7PuuI/zTSZcFRWOh7CKsKXujwYyPY9xUaMMuco8FYjw4BNeEWd0q+3GumuOI
ju1HAR7ruoj79EaL8ns70Ras/qbSsjHCRCIg3Bk+rClxAtXS/WxRzhbkxUPZtqrCfB0wfGNsH0pl
K4lweMgrbMfB1CdDTLu57XblZDy17tzgAGii9MaZqqrweyvNhO9hFvwS4wP4rrWecpENbtdgWKW5
zz+oRNdVSde/tzFc+wPW9rKO96rWu1tZFFcOek2IDMLSn5s0M18RP8Y7gsOqLdaM+qBP3nTAE9Th
d0nULMRzYd+WiWP4XqovYVc6/XOSDv3BSlX3i2uPPwev6bDLDkWzpyVkik0ODLLaSKkmD2uC34Va
G0TJi7H93pelvUGEiUthSq7nZHECj4plCne82ptCfEvR4fhx0SwbBmCy6Yws3ZLF7Zu9nW2xwV6q
xox+sBj4wMvBz2L7WSjf+7a8dpm9EbQW8gUYPC5siQXWbXBGyzF+AcxhXaXLSTP3iCtfRyFUmqTa
3Rw1L42TfWlE5AT466nzo6W1E+wrMcxKX68cDF6uTf8dAFi1kkowo3wbPbwLKEFbz2kRENfFn7j/
YF10rrJzk/RkNUYXYncLcrQCnV0LiBPt/ETF9MC8H1b6zPFt2dulwVMcQ1Od94VN3Ut104vEjs2L
qop/jKPYDJmXBuAbiChoX7QsC/H87frCVS7bTMSBMo+oruulCgr3FSSnDwD4VupsbIVrfZWNF2it
6fp272HELFdjvhGh7i7nfT4mXzxHfSIYE7RUqzAMETe7dMKNENWlBpCpHA8mhgosi5ou92rSK+Fo
z44/0aKf4Ztl+veGYlfiK5E34/lRGQK3qKqUIB+NXab38uChGFXNlbMgRbqpi05uylmDGayDVfXN
ck52kVW6D71aICQddJJmzPxu0Snia/3AA2vH7HuRqGhuxwbySJspR2xacqtYEbZxEIjGcbTkXWob
sa/Ohhsa9AC3OA4hpuZlwknWsE5jZ96DUJmRFVnTbhqnQwpn2prrfhtZdnuwolRcuTqf2NKX0ZOM
jfJZWHdWMkc7pxPZLi5sD07ZsjqoLYL9SpcMgIafhM2aV2WYuWH6EM5y3sjQAXvEuoyPb2OqVYWW
GacMZnN50WWa9tOJhviQqVFALoTc124fw0hVpw1l7SbQBHAZlK3ZbaNCDNLNegnc0TO+Kk5WbZRm
Ok66dknDePW2lXfk8hVB63jzIepb++Sp5BtaUbMvKqYQZ+pOVl2g+M6E+lh1EgNN2fZfLVgcII2D
IgfdpHnORjdkAPHxqlOxk8Hb2ysRJBMvvsrJtOYrqeoQ14jnT8U1/aafvcKJyYiBk7SMKgsQNX7Z
8TGbJzUgiIkpZz7wm06nkWSgVBSbKXWz6yJr/4wNbgfHzAXhavea5EHGmKaQ8QQFxCYAG4dKonQt
Lhcnup2waxXzdIHrJDTi5GkuVm9UOUZXszYBw0le4JF6AXDk2i+L5gk8DhmXxYWwq1fQX7DEcJfm
J29aFtyU7Q5sVIe0BpO+p/5pQ808AjjN7ugqmsOo8bk7hK+hg90IVTlFZaZdDl6lHxUW9Y0wXQS4
9Q7Nu7EpVeg+fK2M+BIAR1yeBK0lbNqbWQdY4dhJuVNMbYNW2MFfV4y+7lb7srDgf2EyUpcp2avq
gyKA5GtSXZgNMFN3yxf8uO2mEohh27KrfIwhX9RUPttVvsOT0EAgdUteGES7Qk02RLinR6WyF7+U
PWr0/k/oeQDJmFs2hRVzhlutGGCwAiM1+/04xvSG5xlHRNdeL058rPM8TJIOHBAHw4cm7Z/LLG8u
Hau7ndQv0J2ZECO56zEv0c+ZLya4QFE9hJxhTwpEPqNTWGY8+zobGgt3sV75pkVsMBfZNrbMrsxB
iouy5RPy8he9oFzmW23YNcMM86YRL7NeFgBYNEh5s/GCcxDcXW0d7NbKAzRJXzwtqoIst17cMgkB
AIGFlZX6pbGPeJSU68kuZwZw0txZ2m70qgtb/Oy9qX/i62AiTO35anL0mjCUEV561h/I64BZ04+7
WPUi1rb2iiLjzTJnG5TqWB8949GB+HboGwscCfw9WA+G8xyp43Hp83l1+z8no3K0pwrVvTH6A2bn
TdTK4SKXpAr3TauDj0mtxxIF3o2Br/xm6bSda2bYXyDChhh7tuOs51BuxRfIS7nus+aZuyRyDgPe
1QQ/y/ryTjHe9qD2xjkAOTWaQbxgKqjzfp+2jrZP80TsVmpYnlbeJknxPlhqJuHClbnf184Or/tz
gRXnssqKO2OkLdfNxhE/stj1c00jsn2RJEq3A5HnQwKnYUryZZvE3RWmb0BuxvVMaNsG0+q8FRFI
NacnndDSfgoM50YNLC1p5iR07AEvFoEImS3R40elRhyYdtu29DIqTYF2krWP6Lz3WCalXyFvO3Hw
1u/tTte39QTJIcE4vsESoF5qzLaBnWmBMlX6XUw84WU0YhSMhcg2fWRX+2VSm6fWwA6I3SO0sbGJ
eBR+lDh7vez8mmzxsBkkJLM+2xqjGcY17gRbojPDF+ld5zbdq3LcVo03XNhmGXoqAglPyRcYleVO
VxQ7LEYLLLaNPRFrO6RTtgOtBglsoCjZx9Fu6qotspIRr/PSb0yhPsPnyjaa3nLUdv18NrTtZLMy
6W5zhU3lIZKLiSmtOSnewCOMZRsYqBoDdVDiDa6IBi+zxxQ+dQHeXbGvFrxvrg3HRxW3KSY4X6Bi
ZxUvSL7oXExqxTYxI+xO2nXkxnkoM/YPAJcPRZ5GAeYJ4RetBx90yQOzV+87Zbq0LTojiqZd4W+O
fa1qvcsmBkQY5+ozJQM4khPlkE5Ti/1ozFUYsx85gQh8Ye69IufZd1MPRskUH5yRzcIoZ2z9zvAQ
VSxZuCVfBnb7h14ZYBsPyV2R6KGzSPMYW2nS+oojsMEnsXpokqgLOCN6m6rotec4bpFU1t0T38we
6eUGP7e+0boxe81US2zTJHX2lplFG3uWDLlU/yYdJC6AVW97OoaBmY9O2LPDwm8A9IPCKnUR2Mv3
bEixmUcSSrKR+iYpOlWc/KwVqd0qpc5KNlQnUbSH1c8JI4B0Hwwt67anoFLDOVgti25LLWXYjtV0
UJLy1V7oocnE2+uLfCmF7h7x2nThxHlhi70u+TpS595K4OjAC+su8nVQF3s4gxi3AVu/9Hpq+oSe
Rzs0UeKYCnW+VBY2bATcRjscWdqj19rfIVP0u9YSKjBJpCPWQj8y61QUtaBlxD3wbeTghoeQqR06
nPvlNG7w2GovplUDkMFdAQQub25SzZ32mY3d10sPQmvvHWe+TFNKsVRO2vsypcaPCtr6ITNovl1t
VZcKEZLQgjQwZRMYSfheLVz5ftlbs7ZUvmj1V5GVkOVmr+svLLsGsaj9xPXzXVtquWmb+NgX+Yao
tBcrraObuikQXNS9sys9o94X1k9jZNVITOMGT9qziFU3AIli7q26firXs4ld4YTO+wpkphTDtjD1
bzik9148LSc2iTssrCHdfgk4JUVukNtHuDRa2FteGbZFm/l01QfwMVA/QT9WpfGa4FgmZgdbOiGB
B9VVzBtY+MCXbwbPSE4KtfhQOEV2m+VixWUy/q35DoLpA1ABcULhxv+aF1f96iFHNx35Q6OTd1PA
2PbbfH5asv5b52Z3fWwAzgNRqTjadBOtNjIS51i8mi7d2E7FpsMcySCa4wqwSa5PR+qD44XBLuZm
ceVyHVfDQsEV8JkVe8Y+c9jbNw6oDSLg1Cs5att2bHELx5izqhOYAGxtSRPGecdOjfU8lsu4MbtE
rtcwwrhI6tMoo/GLEblKUCTK8MC5EdJXjb+Cg6z8mSL5fYjqGPc/zrofiDjxWnrueKU3KsTVTrOL
b0g99Ut4YmsgH6COcIbLuGIImy/JLFuIorrxHQ1cdywM+GFJxvZlaJTbphD6ARXItu4KbxvTXpFG
89NuFL83TdCiFq8g14sn/LkpQSYUZ8qh+dPU8FUq0bKxImAKdTdVfpk10QZOBBi1IlsOBjrvOTFI
4+VoAshvhlzeZFsx58XelfpwCavyIPFkBXx18mpQ42ZrjjY5Mu0ELZXZs4qktnfS/rswF6BamtxQ
nF58iXpFabNH6AsjjFYDw7DsR/W0DNpVUaeHOR/7XaOU9oUVx42vR0CAPAiPOXJDgJ+A+ZGknRpP
nvSCAMNRDzxjnMM2Xv6sFpTNvqXY7bWHi+bCpMrfjIb57I7ZPULU8mDK3ODcN2qHscRGmfAd+nFf
/cij7t5qp63TGizWGcoh/qoX47BWlNy8SrNbDgYHACWKPgd1fgDwe0qr5jDTAftKIoYFG0R7Tjp3
byTDFUfUBSxx99qV3nbqmSlB7HOwpBAAR5meA+0wjwLdiBv8EuGFfazrWN9wBCUPpeqMoAIFl9QY
U5J2sY4Qc6agV6up95GAbi2JhWRurmtRkUxky/vGpoACIWMvXbMK6qU8VIizVItdzLhY00WUKFbQ
KWr0jIRU8anOQ5Rz2lILa4iB/iAEELQZR6E2xC5pnuiA2Dh7p0xy0sxro90JMoPg840/AB5C/SNm
fjM1nnbvVTYbg3E9I0A0IOVi1MmooWE6+dpYRvf4PSs1iArAYFSvhsup1ZuHUkj4DjM2wsAA27PN
AVzc6VFrh1C8xy2nyXo3enl1cAtz3JOSEW3koEHMcZGsf4f3HTadSQO6yb8SBWJFWHdNvl3NGQdk
UcN90y3uMdbs7mCpgk0K6lA9SeowllZxnOf8mQYF3th2DuDoaKdSG7r71mkuBwPMp+Ab9j1QvH45
qTnkWWcEKTe0F4OMx6BRreWQT3WzU2bUQdTTsq06uS34IS19imZO3HpdKztpq8MPE8JiEhJc4DuT
8YI4N2GK53mzCeDkqiX6s10UbDdbG953U5AYMKXVyxTFOy8y/YrIUzah8oJmFUbxMdU4sksVUoNS
b6UmwQGbClEi0+RtYrPQd8pSuk+wdZ+TiY1aUdj1fmQntrEMPm5PKi9Tw0pTNvoDINmj0PNqJzsK
M3NnrjjF+qQvfJkopS6QogMVn7KMIz8ADQ6pynZu7PSxZ1ID1aOzrFbFScY/BttgMYrpItXSrQ5q
1sabxqFKouX6oyqx+TCuwZa71uRTwpwPquadxp6FADyPHigNYGEfyQfakczbaRFUN3c2q8taq7/0
STxsZ7jnnDqk6jtaCxJ5bi7R+8FV96AJm6XObOJd1TbU9T4tv02FCs6YYm6oxmykMie/IFDX8FMp
wXlZ6akZEeOsXBWlf5VFvlXz+MFpsuSp86x8o4GECEi8AN+1pPotaMybAn3akzvA9rTGYlyrYCWc
Ut3a1FOi/Kg1JduhEnx0nEnz69KBwL9meWfu0Sjt7TJr3oYd/byZzfxYQlwNiHZhrxPH98RCXJf1
dEqLJAllr92xT038RrPUY2O7T6RIK9sp5VhsxJdRlm7KGCx22rg31OK/tP10l03zgZX/ikS4cOrt
rdXWm0aHsWHzIesETziuHphLvnfs8SEiEBqwiD2tjmT1zmkhlFgjFTC7ynp/YKHgE084zxps0QBh
XnptnHwlC4zSoWimbJsWafxnnEgQ0X0y+5RWYlCwPXsyQf90sTHGF8sdsjnlKzlFyWmBqJjwfy7a
UXUIBVCeNOqjr3CQlkDI8sIS/I2uSTCm47nbRvmPcqoOHAO1DdRRTmDD1s5IBIPQ9SQJSKAgU72S
XcuvF8VtUEOz2RYVBD2hVA9pFw/BlLnOuvkkSN6TrCKIB68ma8JWmBqAMh2AAyU1ygqPKlkMU32o
jZUoVPHbVTF1BuS9gTLW1S7CnLTVOzd5rebxrqIIEeQTC5gzKNv1iWxwgwNz1ikoiGV4GBsKVYQF
R8zvDqgWCcIrBd4PAolnhDHl2uB9U6Ga73S8wD6VvWGHH3CXV90PKjFJiEXX2RiWGEKkkG1gVYRw
LWM+vLRMhz6zzYPVmQe7r+4yp7kFXtXsl9lpb/Wct+zN5nOJ+16JqNUMREJtktGI4PyANJWjWd7J
MtXvUnC5nGbSnTlGf9ZNfJKMX78wlDsZJfoRmFty6yziAuK25yvZfBiXCrJlpATeXHdBFkPn7VOF
mhe8xkQbLjqEqBaf9SP5DM63Bjo9RaqCOp9BsdWU3qWtjiCWKnbtC+S3Rmm+ATgIqlrutJpQkCVi
/dS9i7GA24FT74X68WNlTD+Z4mlOe1F7VVfDxiW/dWzM7pLuh7OxtGa6rfTC88krwyo6wkvy2QO1
QUodJewyyBtWLsVeoRaMNElwwpzHm7asjyC0BJkPY8lJYhQHr2zqwzgSxJReWAmkULNWZjgccFwA
mrErYrKH5UixKY8uExdusGNluDP7ZTNo7YtCXkdYWtOBLS2gSLoDF9zhcBVxekZ90QSdHq1HIage
3CAZG0N9BztD+NNYKezQ2/FRiRp59OrlIh6i/FgTa3PFRrGnvJw/JiNlxMTSh40Haf8BtCnC+1y5
zHPRbfvF3aeD97KMRXyjG9Yuaq2r1jOHQGmXIzEkXxNH3Ojz/NNjlzvB4A6rMrpo6dD4EHo56/5f
9s5jOXImzbLvMuvCb9Bii9CKwaBmbmBUCa0dgDuefg6yyrrE2LRZ72Yxm1ykYJIRCPdP3Hsu4+ff
VWTc+s44CUaagd4kK0dE27aMrdDqf9vDArzXeF3p1/u11esPwjav9TzpSDVFukX7RTZITi02miLU
+44EIr0trsDVinXfWtV36bPFMNUDeTAr152gnGcGFbsSIGkaB9RlqtsXd4p0IORmuyFYAWJNXvmb
uu3OndfYGEoEB9wEirntawK1IhOFir7yonq+5hUvO5dqChxGXwnvHV9Ic64Ia1plJDJEUm4Lj9m5
Sx366Ppacx8nGo6BiAamLJMB2l960u1mGXTRyWQghv3SjJCLD4+F6d1Fi7OFqFkKcezHXVnsiQKE
6x718P0lCG7J5C7nZNKHm+cSduCSsdLr8bZClMfyM4MaF1v3oH/LUwAtdYv9jq6pgnhLXWxqZIOa
kzlDY6cQY6vhbjW+/lpACrat4dIH2oEelSmLo34qK/uxOmxshZnfuC+LQwkMuqmJYS+8du+PYjVZ
L6CR9d/M1XLaBj/f0PylP/6gvUeUQSGMNfsANVJf9ZExrPqRiiFPd1Oh3TQnbnbkKR3g6irogWOB
kMk7yOyaed7eGuqz7/buGvRJKABzhHCqaCCMtNo1qHgXO/MFknx15RSHiwXse286Y3R2GP7tjSpO
9V2gup6h0xsY+Pg4MMThMZTWc0MHT+5DdnJrl5jadt5mfsseQoj2THvx5RbWY5yyUONlfRxdf02R
RswItuElRS0R4gGD4bhimZZuOkVeik+eZJIQHTVR2CT1RElFQtxHKZS7Uc2I9iXgQTMNU+wBknDK
TbJ7GWRBIlMy2e2jrobhiRXqucmGqylS74f28qFFoXQZxJSWd0Bye0o5J8k+UtM51JROctlmqjo+
V7EbPaimdjdUmriqIwe0OfkeVohZsNtFy6qgLQvtAUDwvdfrX4ihgcBkZcmwf9yzKajDsbUfm6g7
MZ6cOT6HnRMIDtTacz40W7/zcIrrxhmp4toufe0g24LupKtYAI25Dkg9kp9gs2dIe/ObOVdqJ7ry
geEsZ8HADDcdmYUl7QOCqB5vdHkfFPXeypmVTpZHjrSv4+mw9vA90qxZMxl74EzUVn2rUMHH8VNl
8tmRmVzIeuO4MX3xnfqRoNez8hfHtWlYx2w7Qq7VBcErvVneaPtWUWdIVrxA4lotu88zAPuNNj4i
yQVhRjBUE5VbYhX2WoNFXg/Gq6IHovU1ATvk02rOIrYe8fzlU7YdY8i+oou3nINOsyJ4keWJ3twp
aJY7TQOEpgRItDm9QEYJ9uj+mBpqcJxDhmUDaKbRP+RYxIlGnu9AnnQ7OH78PoTKMI0AMRUUUWHJ
KVc67V3k96+6zuAOp7xD6oT/NNTsH5UNZsbLUnVLe1BfaYlRuEcGe0xm8tRISX7RrTZGURK7q9wa
t7V3T2TTEZfxTbDxJaIlNTc94z1cStAy1OAZ9P/lJY+Cu8Y3r/nAXDsZMyCqLs1LvLZ7iKqTFeRh
os97Y7LE2m8M0Dld1K9mkxHVnMxMErC+4zf3odWSC72WIjgmseLD7pUrRoxkqtjGhe4eVmHt7l16
GM6bYQj9GAeHVVm/y95kZCGpUIqKnYgbbCMStUiG8GcsmUv2QOgNJC+O05DsaopE6NYeCQqdn9v7
oJPGoYoodFg/RSpUFPXx2oBvCBcI7p3fZuYzC9hTnJtbF0J572X3XJn7Hm4CD0kpSY2IVc64xKsL
sNk9H3+l6Tt6EX5cGwJkpTfvpjOYj05cvhEtPd2DcE4boKW4JfKaBI+ViA3CbINxgpHZ+Bl6H5S7
GXa3m5al18QkQLayTbHOpG3eR1OjfnWIdz76JtJPvla+MLFt1pSoBFFqXgq5MUnYPZG9BfzzIbcl
Nn43+jA1+86gOJmqN97ZVQBuGEF5gqEahiZTpVBb0DlcbeRIbHRviXkrnT2V5nlul5XAcNQItoxh
A4ZRXzEfneS1iYoHBSHioR0QsAUl7ZKQO0jMm4A81Gycw0zP3l3uJb0Y74tZXgOV57B4hWxJT42/
ButjAMHHKiYf49AKCDoTX459JymnRsfbwn+6+Q3TASA6x7IL5n1gwMdN2vHiuynF6jHNvW1i9Rci
QE5yKNG14ddOmXBBPDNh5LXTRZMAtf58y7mCJgce3e7XRUd/ChyOE2mY7qFmYUMC6QE8PCQK4Aus
8mvs7glD2hmkzKIDJHnYMN+joE3WQCQPs6qBvXoGZrWCl4H1Q0WfZzABDEYWFDoZGLmtHYK8bneV
xTEWWznb2SJ4L4nh6UiGJJnkrpDyV2nbzLFR0nRNfkyhhk5z/YAfzj9Cpg0IMbWOTsPrManIOnUW
S466vTYzq8Y/o9ay8RfcvnNvtw7rpiErN5XuaGvPdPV1oLccrUFqhWXqDy+qmsgpmyDeE4lUvZCZ
JlakOSYrrBqn1BEXOVR73y2+Jse6aYogLsENdcEPfYAnh1JBughdi2brWngYCeANO69s1r6WvgjP
oHkDUHdpe+votR3Nhqs1v53KY3s5BnC4Ay8xMF9ob8KEtePlUYmIlmagtop47VUpIzytmL/h2APe
7eJuCxVjelpMcghtoKUe+ra2sjCQk39Iu9Z6tU2JvkK5IwJ/w9Qu458dBUAYN8NtqngrBz8r34kH
MF/lAC86Tmr3rrORfuxSo+XxKrUXMuS8m4q86pL1DBqJgqDhlpi5Q7M2BblfIjnHA5C7YDT7d5Lp
nSsc/OA7GmHsh7MEHccIgniKGexfqNoBBneTEx6h2qQ8sJIk3g8U6qlPI99aTOn2Uz869c4YpcdG
2CMRQzWIeZxiZnWi3J3SnfzbducJaI/HbIcIimpXZ2CQQiDN025IR/B2VoE3h4dxa1ipeyUU2HqL
zWWbq0/NnQd/LSw9bCVSpmeSAsYvRrlkp0XJtmBpVOrNvpXGnVO32ZlXqzkL/Hm/dFJ67udRDFth
WPWmJumbOTj87lgrV9FowpXK83mnlBCh0yrngVAS47skWXBjVDXkNRUpSsB+57tgvRQt7zkq3NfA
ES/oCEyWq9EW1l67be3R/mzs+uDpF/BoF5CrbDk8I/uVOagOc+/ekeUjDM7XsQQDLJ3E28mGViCw
SZEFHfEQFQwiSXHiFIPxpv+u4im+VlnLDwlD7Bx0Y36ndH/jFTjBVyxHvHYbFQPltv7cN35McgYm
cJJkUtIimr4nAHfsVyprR3YnCbuIFom3Xbr0J0UpT5mhTmhP4xX7ouC+jvu1U3OhWVqySetp+bD1
bIJRdH3bZgsZzslRzZjID7ge1qABi1+pSZM7yhEk5dSLjZln1s1XTCHSDvxwKrL9kMYjMzsNovJo
uwSi0FcggDBoCBCEPyV1MSJnbfimOaXZEZhpn7Gj89OfpO3FVfWGIfZTUzP7rrqMcc7fi21n3ReJ
/T46ckQr0rBRcOyvsfRWXumUhAMwgEnmMT66nlatWbnRJet+cZwE6zGvY9JbEv12RLCmHaAR+q9t
Nw6bymlZXntKO+bgsm665c8CYaqm7joZ4H702WQwSQYI1FNHxzMQm1TR+YSD6CoVuoNZfWGeLjeD
1o4nb+rnbWOmxa6oLPtkNGMK50Dpr/PsfHNZ/fKs4ADG2zkzk+Dyby3N/VBp7J+6oqq45lR1YeTn
svUs0rMmY+cyjK18rBlS8/YGGvMH23jWJrMlzyJqx/M4NPV3hoFwD3GBGD8hXBzyVXeKCeCqwkrL
6ktjeUAgo2j4Jvwuf3TcYXiTZuska7sZsAwz8mSKb07zH8Jw5D1J05326dCle4ZY2dqLxUNFAsMN
N6NxavngH6Sh6oPgsD5V3tSdg9RGguQ4RMZbfSkvOZES30TRZpsuH+JPPfX1fUoGBJs+XYKQ9gS2
WTVF8oHkwnY9EWsxbopeRtfErsxtqeVLCgh8Q130XG6ISGi/iquR8s6L5mJSUuMWHb2X0YiX2tBL
D1PO2KZ0o+bWNfB+hIsKxgaO+6iMMjk4ohQsruh6Qgk2+FoxTtnDCp9Ri42TtZjFPtDsMskwKjR0
+dQcnMwuXlHlwd0UXcD37Hz3WtqtSJlqLpgbADlqVvJsFwPxY36spZRnyRW5lr5UhGQGh44Xj4cq
FtOnN1TNE4G+8oLcelrF9QUpG++3oWuraLaK+zlIx3eC24ofgXQ3Cjt/QUJZyHkYPejJ+Jb2fgXp
Hf4fQMeEIXM1/E6A4xPqOesbxrq4GjokdE7pZg8YkGBeFiWyETlmN0y2NJciL7N9NhhMAOIpj27m
xDHUE424JkMYE3FB7zb7ukf8DFMwFbj2wRqE1azSuODd6uHWXvAbvmvCU5cq8BCKMTUJO7dLD8Sx
zdtUwNedAS1tTcceTv7UaZSISbJOCKJZxUUP1VTz5K1Jo/FFa9PyxlfKT/R67qfjTp3O5ii1s7Do
SuMZ3UDGHBKF+DXx3fvE61/tTJDqiP52XbhJSsnjB3ucYv6Dzvys22m6mV+TORgvZabmX6IcWALn
c/kejFnO8tAK7twcZYVnzAIcPsKfzs30rZV35V1DYjnDsS5eEdvGRNAT9bmk0+BGJ741zeoI7Vye
3Ft+4SBKapL9HJkeY4WhvEWRJncTPI5tZhAW5c61d2cUfXparM2bqcUZmvXWCi4/KrhBJefe8Hmm
5OisXFZpHFw5q73eNt8Ckl6ubdpMv2JHMiuEJ0rsTi+CzzGS0WMZm93zRHAStuQ2+IpTx/mdw0O+
SUtF196R7bRhH1bs2TMEJATETbBnI7CUSL5f3MgtT9K1XzXFdzmP6YvG2m5DIA0aQ5Jt70jpeMkC
HTpZXngf2SDr1dLmbKKu9WPCT2p5towlowB1zjeVSXNVhASs+pI4LW5hdztpnPWBoZlPszOmOijQ
lJi1gULLpIBCf0Wn2/iXdK7tPaFoBGJao/hdEfq4VXrNaVIzueMI5FvApNPsyypNrwQIuVCEyn5N
DCVj0yVaq0CKe6WlTdI9jNcaZqo5eA+xwenVl6bYZgJm4aYibZSwKuaMY1JXzXF0Bee13VsGQ4Ga
2Bd/bC1yMDjRYLcSI8ps/DBr7rAOYkR7c5AvAjrSua1h8I6N5zRbIbv4ALFtOJOThFeiHZyRFZ6w
N9rU6G9Rg9GAXRoLuf5mdTHjfRpbjSdoHafy1vqPBkTLq0OswpNynf6MrZN8S+HYizqvKm+qsFFz
jpVxytg/LIHrDDc1JvapUWjbOp76kzESo12lgHeDiMJuBBjAlK1q9zlR3YKATSc+laRP7Fkya6Rz
sg+qhnp6TU3phs0U6MvKDx1UqlffVub6N+Jcyi/ZoA8Hv7kctTbjlb7UvzNnMhnjlb7a+V3dbQHK
/FbTsGTMZJUgSqUI6i9zdLUlucla266FcsUZi7ee+OJ7RTbOJyMB9DOIDAlWPujpVz25qxoweKhI
OP1tiLpc19qoLuCcWtJEcGDePASDyzM1kaaD6+Yui+77NJ6Y0lrNYxBHCBHZGevPGatmACBCC57Y
9aG4bfRyoyakNa4bOQDlcdP/lBgxYPAYzvyYouNcga2X342FVMHwMh28CV0lCyHGxXNNRB+m4dd0
4MAtIpUgOSlG9Kc9tSYIjLu8jFkSmKr70SfTfI7LadjGbeGfVTlQVLj1fHLQHOz1Hg+GVnfoe3RW
PeGE9cNlOZ4yZsnq/KbxEx7dWYlPA77UQ6z57haDob5ovzCfBR1dCCnNxHb60IQKNVEElRERX0jY
iDVMBM/sKG1uFK2jKcpuUlprzdLbB5VS/6Ibyvhp0dqtwfZalJCWq04TwcaoMqaZRKu4JmrI5plI
QkaCw6MJDJgYqql3br7GAq3v1PCsQdh/ttPFVjk37GmdBDM3bPFiDlUlSQlhEms3XfU12BSbrhIl
vWM/7CpzzrkM2uC5Kwf3W4uoe6NW7bQ6MTYFX3AdD7I/UdEh89d6CNyuxniIviB50HOHAPaSwQxh
XMSiBIpnt/QdqNlBfKb9qB8MAi4YgWZLiSnLGTq9DG6xn2u3ukvTzeQh0wOlWTzoov3l90hu1Uwh
5xFNuuHjDqw0qiUrFZGeYb16jyRVsOLs9GWh3zcuci208HRPmbO1iil7A2l8NKaavjF1s7PTaO77
2DSkFxMc8IPQS9oow2JxUNJTj1lnaCiKhWGygWcSep9VaJ8QDGjnoogKBuZA/PZpKuo7ZvjzR1sm
6bODLfDKGVnNPP+u8QnMM/hyCr//REyjDvPoubuBjdKX02vdWy5ooPKhih5BK8zJKeqS957g1i0r
BPPija6iCBFiuIeTY7yWuSMeZNXnKEM1DrO8cq6ofgjBbhLjAG1P5xA0PqU1lE+9OQ3T2hNQo0LJ
K7dqYHc5aG8T5xoEw3iaPIgqZsrvBZ3vPs125z4QRgy+2/KqWm6MhqmTlhJK1Tk8IuEcBMU1i4qe
TXrHTsVnjv3k5hxs64GR5pIgvQjCpOxI7qjyrte3eSTik0HG6AoFoxZdzBLAy0SDkOxVJ3vtrko4
zkZl69s6g5eqJ/kwbG2YOG8aWcXnCEXxrWwH716mBfK4QKOt/BOK++TCGJlCHIUokhvSO3Xa6Q1w
5/gRCoa/EWZnH8fR7Z8jBDon/DFDaLeFeGO2nCP2GtAdW0g218TEM43FvgKUOjdC30ezK4dOoubw
CGOfykffFFfT0aLTQPDfRvrRfMIjVr42sxOtElHzi8fcsIfGt57iBXU4Csg9bFQ+hmwJToUdsaz0
zWzf4efawP4naaxCrJUzBnoqHDsByO7M68glq0BqkXM1hJYeoKmOJ5XypVWizO0wI85Oei9azR6h
V/za8ylvUk0+xVTQp8bQtLDsLfOZTCgg2Ezf7mO/jc5DE9SPqnXK73rEnBSW+phebMdg89sjKNrY
fuUuGykbCdQc678sFEvXsosUig+uisVxeMsMXIsM9vVfWQ/PxLZLbj816Fc/Joi977TySspddd8S
Ev9KyprY9mhtzkFVpteJouLINp8htAnaKbRo1bg0WLLHvp5umAz4JCA53jWYPLnOlBk/QTdSr03D
QFtZbnQe40Zts9b1vwsytt9tJMg/UwXOPEaQQ/ykVdE52eU2KLAghQUxGneW6r1fbgeqm9yBHK+M
IrcWuUtNdZZ5yXMalzNIgIgxsTYh2FVODxQYsAABknH0rgdZcYstX+4akoHeZjcv11XtzZ9xa8FZ
yW1xyrTJ2/dE6PFgzbFi0jySjKcxV9RTvnHN0bKvEvXqkwMs7jw2BtkMtdUc02rm+re4BjWpYbnx
DDIu8eWgnMdXS98nfqZEZqfJHrKvaSzijcw7NEG2AxGVSiXlaO+DJN/MIKDjcOBU+Sw7y+FvgEVl
VssAseEy+zCKIP3u0vyByk/u+8kRoL2K+guNen/Khyw/RKnnAt53+fxxvfpEoIhgTD78th53SUDK
Z9D79ZaJnTj6zJFWnKosrPlQXnpcMKtKoHLMXWkdJkwrv6jjkx/8xN3zwiFNdloZOEfdjz0VBi2L
h8WiBL1SlfFTnE2s84nrCPaWJ+218vgfgYr67AknuaM7ry8S1+NadjPhYB45hYSEejW9kHPQFHke
XFqQaOhCvEdYsKz0cJ7F1mR89DBkXhrDFXs5GEvKapo8GWlN3y97h6llzlSmrRMEaE088oISZnDv
1Z77DXNWdeuKR3Y3SYWX3YuOHPKkU7PHvKYIIH8TnstMRBgJeTXahNmIdAAeaAjzQq1Kf0y+U4dM
Fqse/a2JHJqdTFDtSZ1sIFv35Lz1gSuPxKezZE+GkgC8patijKKOTteOX1FgRs9x4lQOk1q2dtLz
2+/Onj2Sr1GpmbLjFdCV8TAXksmIucyEO9ld/2aViUHMgRns7Dhmj+y46lzbiB9ZY5mfutvq7+SG
q/1Yy+k6E+H92sSTfKtFjp+k01FxnKU5NIdJqWwziVRu4BlZOArsYO21iJTx2igiF6eaBEhRwxBB
kLrqqsb6tKiqzhV2iEPGtCkO/8YSO+hqPYn3MFm7fdlY4nc2I8dB6MxRSXwPyrpGQ3tiTICoddIS
NOKXNwPANXIeOm1XJXF/6NFtr5verBlrzT8kdtV3blCh35zKif3OULkUgr5hsWe1y+JpYDFagIpR
i22wYmVcCrthE8weiFBxyqKz7gzFXuWafe6mpY3O8+lYxKraZ8IC3drFbGN8T6avs0c8Y8hzyAqL
+uhGSXHxiaT7NNRkPjgiz19SgUB5A3mAWBMLaSNZvMO5bBHe+wjK1iMJEqtexOljKbU3t6B+BGVs
HrEYJ8c67fpnOScS90Zp32JsQ8eqs+u1pwvCfknlvv3NEiPduO2l+3424Ly1WrBtIDNtAVClYdqg
982MZy4nNvNisTyIKEXQ1TkzPYbWii+yutN1YeQ4J6ymnFUYVzxpnmd2vzgaqg0Ny7zFM2ytB1Wa
Tfi3FGmNrPXJ3YGHyHZZAkMLcLq1+pvoE9dPLFI+JYK7+yxCXay5Kt8YdjbtUhqS3YBv6O8G8394
g//N9PpfhuP/9Cb/Xx3H/+ZS/m8dzP8PepMRcf933uRLXYmf6occnH81NP/5R3/3Jpv6X5azMCcA
FwQu4Ggc4n/3Jhv+X7ZFLFEA4wdfsO3xJ//0JgOrsEg5xrxuYV8GDMAN/Me2bPxFyipgRCBlMNsW
FsL/wJvM3/83azJwesjIGKM9+DuwRd3/hGdx77FStIp8VRBkS+Jf3emM30aBcjpJpCTLCPnbL1uk
wtwMo1rcstlYMMQjoCLek5qUsaRVst+MCCv1DXBs99z3op83bIgxYc6F0p9suhIDA1vnfeeWP4GC
L7nbzo4ppvVUOGW5bs1iGfPZ3Y9nS1PubC0AW842GwUUA5AVKi1anzaexqtd2VlDNkXEdNU2MvVc
LIErEfHlEVGNSMZ2/mD7W/g7/Qz6prGey1IbWwLjB+msdKg8GZ1U9wtNvHuxUXkn3NBez8CLeGNM
LHVHpxDZkUFPW1MAF6QCh+BpSlTbhtM0Idlg+j6zNOuGgs7+cduCsFzD7uqjTaBAtsKwmJJw7qf+
u5CCxjawBBGeYMo8dAVMacikdpzmHAR6fvT1phlwHuLx2EHUSPZWx5aAdD/H1PdYleOnYrbANejD
LMljLDBqeblV3uXuTLuU8HK/a4VwXvnwo0RSg6pP3ixHpCxDTatFPGDTbigpN8Zk0ki2mcLYSq/u
Qn+YzPFe95vWCWu7HZ9bzeX+ZGfOeCJ2wG1i++7J8Rk88nPChni93/ng2BfpyPwaj7b16VSDNexK
ekQR+vUQuKj/yqC7qLg0jmY6MrqeisHYkwhYrD0/kJzOo8/Mf5blwcyNDrv4lLhamGpdf08Xs21R
Cxm8z0lOw2mnr63RBC+uKXQAs5HONhBOhR0WaaDxsxSYZ8LSCR68XCteeMCLJMQTQ7PuazkZTVpU
oSPrI6dBhUrwe3eXy6q7JwdoPpnN7Ms1wTzjsLZ5+PyD5jXGSwkFmcffMWKWKxOqpthp22zD3paq
INbiD92NcGBp/WQ82642fqSwu2Y2QHC9t0XLobysXIS7UkR4O6yxAvTDSeN171AzCzucxSAvca71
ySqucGGiLs/FQx6L6DJlClRUHNjkW1U+sXArtqKInSqXDKHUy9yAKmRe+m9/yO/7oKKG4gasiBLT
m9peoVLwsnDppOQKrBaE5UTr+R8cjaNkUce7d36FsXeDR1uQNzjW2qaR09itW6YfP4k5J/VhJjH5
Emg9VDtOoL1nalkRYiivmBTlqiuPtW01B0x/Zbt1QH9XqwDxKPMcfcR1iFT0oqJJR9zfyps3+T3d
6tSysFXMODCVJ71+K1Ndrw6NhVOstLJpSZ3QnXRlthCXn0TpkdLEKUp2wJ9z+f9fUf+Ljuu/u6Ke
PrI0X5b+/4bP+POP/n5Fec5fHP0B/gMehCVzBZ7KP/AZ3l+WBR0U3qph6T6Qmn9eUcZfug3ShRsN
yH7ABfZfV5Tl/oVMjNSdha7B9Fh3/0dX1P8Bz4DXtqDUbCaYlo+d5N/hGf8slivi02KW/UocOK6K
c7sUtKKteXj0pczNUDuQJUbp6y9FMEpfFAqJaz7XiH1xzhAiG8iSp/dPBd38qaaLJpVvaimx+TvT
1dPAJMxLAZ4tpXg8MWQ2LFWuA/QY2NWmDnM4Jfu/vB//KJ7+lRDCpbv8EP8kAS2EkCXDwnZN2JLc
+f9JxorMVvfmTC4keC/fG2nfPPPiesNJelFkbCMiKYnb8hyFdMtd3GpNdFJuVW3krIqvvvMrjl7d
ug3+PO0YynkvAdOBRz3wiS4rq8niNHASf2sDSb8ldWDuJ9MabyQGcYsyzuiMdSLsBD05l8c9dj73
M4qWoOcixS8fswdvfI6eIap4QQAsRGXSfbq2pG9DM7uluvA/ZGHi0tfEZBjbsSUDF9muI9aDJHLh
GKAjmx0NOrprlNWPtP30NwuHQhwEl0W3Q8JDu9Sb7HNswUqh8ygQGrTuFwNPPK660aURyc3mamXS
xd4xNO1XQArgIwIJy14PRpt8kR4fvLVEZbOsVyzVewMLmy1iB8UkvRu9eZSPxrqxHe9Zm8b+zS6Q
KG3zYqb5YB4HHyVGPMYODePfCv9g+QKnp1t1ygwkKohpUViU/sWv0eojQSCPkbCQfTwYydryoWI3
ndIw7OTZvfIXAz99zrbU9ey3j/ECzGES3flIcuGLxOZwdgbPvJjCYumvG/JiBFHzVHiptp1mvdvn
UZ7fT4hw13k/Vlu6fBQr0yTfcQ7A1FQQ275lLos3QhKMk9IH+zKOyziV9ubFHsh5weYTP4so09ZN
Osc04aA0Q2mwc0sxW5AvzaL2O3An5xrZhMbxwNChasTdsz6t43WhDXaN7Ko7asDg75qhr3eqiOQa
eSoyIyz8HwJzLU3gXaB3NBgk2VflVO+RsfcHCKrtDS6Gda0MDHElOmh2VvE3J5F2LDw2V+28+ANA
R2OsLO2FYKodsqowXuD1LDFkltiBwBtXGaaWX8xwPBxYqLrL1CKo0c5V+tjMCTvZnpQ8vOmAYGA+
jefZd/zhWNW6evdyYpX1maFGmIqAEhSTwbwBSlJuyyrmJJiZ8Nrml7CQ7HZkVjLa6T5bPrhwWRT7
fovkMHvJwDY0de+4mv9j+eKSZN1KGNRUzkjF4kQLcTDGFUmkZjPzkuHRz+4nn5gsvPsO+3pjY8Ru
h5E8OqLQe2h6m6UuwcZubR8GGW2auhnOWdDj3SGZcQbxGeRUc4ZqsWqYxpFJwxeIZHNt6fGPZjy2
jXY3e/6mRKwTqjG5ySJ9qYV6Yhd8/NPxxcljnpYPZtKyceYStso15rEd9vSLxQonirDSoV9OaLz5
MOUIs624e6qq7kPLppfOo/BH5lMRo4l5MjZ2RfSsAmft5ONnYtlPSW7+YswpLq7m1letA3CA5su6
783sWyUEooZCyjvWZ+dcucdFiGL0BnpUFvMdW6Flx2xrxwbYLZqbeN2i7VjReBNwWG04kZArVTyE
Q4smvvHPIsWFo2Xdk62KM1MOlEkQyybW6LOz19sp7EDn8KKSt9mxn9mw0P8qXJRbWuOKy2AlyaGo
y3xf+dUTsabOsZNOsxdJ1n5ZCVKVrIzzrTScdZ4rhrn1m0Zm1Q/rWYLj0bVm8PcnVksbJmv1o8HK
0ayK+NWUKOeRkq8A4uJrS44jCxGC3adaiJ0LCbd2/RkijxsWTDTn5hfOV4sJabyCIf9Tme1DVrLc
FwHHu3Dv1FRgFWHQGTrls+f4T4l/lzANy6xFgJVX38R7ziH+QQhAZnQRHoNMRnKrbJge0N+EKPV3
dAkrqjt/5Tsp1F9zPST6r7nWUSHoF6/pQgjt50kU6NvcadwoRhO8uYzt/H3Cfg8nn4dfL+kfxMxo
V2eT2tf9xmQhX8MPwXk0HyjKL22H27PGKZayR/ewo9N3zXcmJ9WU1TcTizFDfw9ZUcTJ5qZvceq+
mU1zsfF9hGlnvWbCx6RU3YakvAKouhk4Tte6nx07F2K0rgXnbKmQy2jE+Ax5IY9BM+goWOm6rnyo
HzVS6FNGXbhU3R6ny8HIAZ/UuA9Cn7lUP5tMVkbnOi4Y6LRprtM4nhtteG+mCl2zsxJR/MEgaTUp
KVdREnho5dLT7PcwnWBfmrpzMZB/8ri6D+iETkXU3FWzvxoy7cWxqrMxgbdJyGNNyvHGkJJbrS7W
aF03fYKdPq6ZstKsAp8LWHiAGWDqUyBEqJjtCufZxLVFCppHYS+HYMM48X+zd2Y7dhtdln6VegH+
RTI4XvaZh5xn5Q0hKSXODAZn8unri1S5LWW5ZLiBArqBvrBhWNDhGYLB2Huv9S0QPnEYHTrmN1Pp
Xk61l+2d+hv3V4JtJxXrBdPzOQJJsoaoA0qFDR4NE1UzZYNO1Zweknok48gkF3QlbbOinuqmhwWY
4anynLvCRbUYlvSOO4YoqyUTeFJK5JJ01lg9tH9Z3yaPQZ/FGnfBIVvMgd/fixiwUHkxsJ73w4Tu
soX52InP9ehl+PoIpHZDw8PNPWurGV6eNDAufbTLLBy8nm2aVbsBKu29kbLHtOt6Wj6TAHUXyfLJ
6rzrRZTiafKLiVFuFDwGOEIQHqGyxnLo+Sft6C0Kd9uG2a4kmAKb9nQZiItOPQU1tKjB4WdCF3Sj
lYhdgiFSzlcO4RBjZT2BG39ExbFeBkKYQif7BHILc2OU5FQvNXruqSqvu0Imq1G0r75HcThFzGXn
Gleod4oXnkgLZZDVPTGbIbU6zj73zcKuZQe7rq3fFNjLle/nwyodmcw3GGVXmHfehsp/lMgJ8PrU
qCLq4otfYjTqDBTFJUnCbTehdUDuwsyJ81Vc3PexfWS+eahUetPm9X2SJY9axBIZDhFyCVVkdTPh
0buqmvvebA+FFmOXmLeJJiqS6gG5KHgaGUpWSrhPxuSUu6hIvVKdMnpAKxm5j7zjT3gDkaLBXWsY
+I1dwndjvkzJtGG8dZpzur9RfUk7+9Q45R4o7acpS+9qhlV+jYgwc/Fbxd2dkAXjrVE566ROX5OA
JD1Ke3y0hn9ihHC2evQv5cheBfAAw2gZ7SWh3iohYbxZLDoQyWZhihKX6SaUlIaTX10gP2s2Pqb8
dc1CxT12TKdEbcG6XGRBjyKZHcxTEIlwRtIMMpob26m+0LDi13Lw9sU19mODyRN1NyK3brqPm0rr
6qKaC3q7oK/PABvJG/Tsp9hFDA+T6S4bIDemwQhNLop51xKEY4txzR6Hw2DS8DKZJuyckh5Iv9Ac
Gxwv3ksre5xcVW0oznd9b23BgmkHVLEnRL1cZ7ZFjG6Am8xsLfuQlla9tjlsoylPXjqr3idFcTKK
6tZJOJIhkea1O/8V8QHsnCmBQCIwDdf0oyCPIfb0UsptxBQrmcZfoBm54ALZKS3L3oZKYQoLzCcY
jrfRoplz7rjBqMG0JMKpMavo21S7G6Ocb2VKJFLd+Ma+ILK3mm2+4Ik9EdMeexNWzRcA/umJEWCz
Ym2dLXdun0qObjjPAuZPqbkemmZn1gFqXinXBHJ8t8JM9zKap9zob8DtPDlOcMCrsia6i50D+hCC
OrlmJHdWyVjiRvCvpyJYS5nkR82QWtmueWmQ4bYTZf1qY2FemTYaJLMhKUAWDM2yAvSVLJlpwtiJ
WcnN7dKlT2gpIVu5l+AmMS2jHOxKNl3/WcdosrUNYp/YE1Gl0jy0U/7oL2aKQHfa5iUL1Zq7J6+Y
Lx2EzsqD2eUPz14ML6x0b+w+hHw0PY5TwAPd2MvOfZu9MwHL+Hva2aFptZyXYTqnwvym2mDYIIXS
Z7OzHXWfBGxD+neEwwh/XLduyABbDQfRuu1ntP9bv+E9DMr21n0zv1aqHlfILz/zXj8HY/wCRedK
pYi1LUmj0BZGtIKv9iUoi1uBdq1BZobcpBRQkFyNUnJjkqsbmGqxD9jLIP89CmKmLNYFfRYUJmqP
HvSigp6wdhQuJg8IHujzaZUj8UmahuBuZ77M4oHGZmhtgaZZHKb7tYdPB3rxphV3QdycGt/bWF66
7PqsTxzyHdh2zMZjo88eRN714Clw7LjiOx3rlVUOFxnGXs+eHwzTg03hd3t41k+NaO6KXHGuZ8vt
mbv3LQo7x+h2Yz4N+56B70PxTnNsCxefj+eFmPjfeY950lMwlsFL6JPygCM+3xdBN9LntcNj5Q7e
reLYvW3eSZIRiIGjOUc48hO/3CGxiff0pMW3WmMog3cipTX6y6GCVOknzYo9BKtdNuFityYzus7e
2ZaQshtaza1pnBINv8QOIF5MxHW0O9/pmLUGZVJRMRWrNEJzfqdpFu9kTbqi4sHTuE3GwlSW4WSJ
bxiiUGkV6MlWnBqa76PGdbLVo4ClPreOUuM8x7q2pp2rIJ5NmvspxwgDr0yNg2EFzjYfsvE4alKo
WjrjinErM7oJYsaKmLriji6K2EXMacGaqMp7SfXg0c3R+eBbHCUtEYaTVdj6u1kPLDHZqQuJAhWd
qx5oenq0aZPFfgq6vH7x6BvSxEWNhy0KPh6SqiFHQuHLtT9a1cFOEcNknQx29GTFoTfj5M1+n7Cm
fpMjH3ifvKZmCcmJriCocUz/gL0S47rU41qbue2kB7hSj3Ln96nuAJ38LdKjXo4TELYaPQCODRgv
K+oW90QOGbuVHhV3uUcMuB4fd3qQTKvR+iz1cHlKy28LGtn7RQ+eEZE13UpN8VUnxLFI8qcghY2n
OuyZU9vipVUBAcNCwrEx9Ei7UX1AhcWYO2tb3Vxg9D3i7WXRSs+47+JMz8b1mNx6n5iTw+yeMDTb
DL71SD3Vw/VxGYbXTA/cG7ccdo0ewruMCC4RhhuX6F54FEZjd0pCS+7i9wG+HuVPQ5J8Lt7n+9H7
rB9Pqn8YcILf5JjGjpYWBIR9PO3mMXGPjVYKDFY9HbC4R4wIXPmsmBp+9truuZ1Y93LUWnS8Q++y
A2x56RfzXYxQvwsToneRgmMSycmoHunC9K5i0HoGJ5HZ2QHqPa5qwaHR1OoHhDN6hIoiwmMosabx
gLazHdSlcrx8E1Dw87anhwy+0r6xOrXz4wDcmOdeKUEtJ1s0eaU9XXXvYoz8XZcRD91ZeqPcLW27
fDEcXNQETyQvcrCmPU+Y4lZpnUemFR9ezAmff+w7zLzlJTw8spcg1iSPodaLNO/Skc5TGWQPD1SD
o7UlIDzcqymHebMSWnviAUncJFqPIm30kBLB27dSq1UoIYK3XitYaGRHF1KrWhhHzM+5nsUgYACd
qdUvTjcG20QrYpiYt1tHq2SWd8EMeGvFuSbOT5HW05h+zq49ue2u0WoblALVTW6b5bWvtTjIrc1r
R/rjba6VOgne+9dcq3e8pHdvE63oYU4ynx2t8gklsmqeD0h/XK0CyqVDfmSSIw3CnZhe1u+CIfTP
1RugbY6QWk9Uh6hBwUo5SJxRGymtO0q0Asmam/kB5TZPGSo9JEp08rHSLuiWCKuzd4vWMkmtaqJa
SY+hX3vXodY82YWxbEqtgwoW036otTYqiWS2U1ov5U0h6kCtoQL9peVUplV/RmSab3iUmtvW8mH/
aAUWM7FoXeCKYIqBPmvWSq3SkmJrafWWj4yrRs7laV1XGMGV9LXWy9aqr0brvxBUDWtyo+mIhsix
VpNWijnx0r0kWj0Wah1Zw/T2sZ5M52RplRnK3uR+0cqz1kZQBhGgXvnvwjSWvfUQvcvVIHcjXbNn
17/Beqdum0oWF4iJc8R/9dDvKq186981cFoNl5Zdb1zJdE5wfpODClKnS7i7tYoObTBi4HdpHV5r
ZHYzWCTcSe/yO1TISPHMpuoeSq3PgweNVG/Wqj31LuCLtJZPq0fZI7XAr6cCpIJ3qEgDrQAsUbSt
Bq0KTDIH54tWChacTtDH8xbXjbBgu8JPSCHWaLRXm3P+8UgN2oIQKE61rWpYarV1FFqSSItTXnuh
zUMBqSJwlvwKlVd3hwnSeg60pBGNIBoj7Mb2ZaMlj72XfULmZyXn3EE8kw9LtWdM3L4gGxRfjdT0
9ohC56OFwuHLlJfRVyaQMPVS076vg9Q4EVeChZyND4FOYIQVh3v6s/VOFen05JNoCO0Sm90lPQ/4
pPZIjHbv9NSUqdKMydkLjdegiOXnNkuKL6TSN/UWwWNzGEI0toycOpzJ0RimhyQvwgfcGAsKch98
doWLi9aSH3v2pvEVoq1hxuYDgrGKjlCy2KLMGFQ9XZ+431IDC2SF07gfjdm9STI7eGAKwSFAIU2/
qPrU3o0+B8dVkocFWhawrodmiBlcqtzfdgWUxoUGuQeESE1sGHWNvB1jOodaDOnoubEZ21vkzvZ5
XIIGKVQxAbiqxr3dCuc16nL7k2MM/Z5vuzphKnftdY0Ank6jN5dvsdW3x6myouuxzpwngwPKtYu0
10J9z01ayjRgYpehRLPqWjy2iv7xLlRL+lAXlrcfk1TJdUn2wLrIDMTXmbVWXmzsrQpqQqUQLqzm
2m3uFVaHLSMkE2sQiWnXzVIbMMC86WssEozdAKjvkeDIYFNMsX3V19V4E6NXYebto+KGFirXdVE0
9noKDWy/ws6TB7QyxtE0i/7RnjsDIS870gpKsXoJsv4tHuZQ8swN6R6jdarHjXdhGPbagr4bDNUN
fuv6YMRQbSGJUE7grdmr/hBPzoR+XRo5LfjIZFhe+2dnwtdNlyVtLtAZ2eeIvBh+UdTCK9aEXJsK
aZuZ0QFiB3uLYTftEmmJS+FOzQOw1fpRxiato8QYl9PS0Y5b+0ZqbK2cblbQl8icut5Zrkc/8mmy
JYO9q0a57Bt7RJrncL6qGrfatEuOnZrm8CNFXXQevEGeKTCbnU1Cyf0YGtZpKpRt0dgQ7i3tM3kS
tZjXA/brcxO2FDRopajnkmpeW23JqoC4u01q5d/HMoo582O/fqgJSXxupIF6mc/05GLQPnTjtC6L
Gagwmk/oRktiGJdydP3y0k1Kf1mPVfaC1Q7CTaga8EWMoFZgRUN9wAgUhvs2h0iU9vZe0PGenvpe
edoqCSRwtsk130TLvCB1rKNpR/ou5mJAiPKa+XRPVlpe5RM3umyQTLvZV6WCglK+SpJzWrfdk50Z
wW1faH9JW1dfl6yuvpd2W+9AFPSPY1lzTxQh9sMW2ypjQFnco3WSh0mU/lHFFp1YK8uNS2IDi+u2
6HFmAXA4ti6o2iJ1kmvpKnGh+jZZNeYAr7sw62u6TKysLrQ/Y9u3q32BAyxZ2Y5L3mw8DI+0xUBy
dWmM/LWCnBdgK9tSH5a72OiTY8qudM458zyyPmDDeRwM6C7toyzs7owu7B6WdqD5MjkYB0u2mmRj
oX/lJiuT6hYZZnRh0rnc4HnjF4ZMu2UIUL0xRVB7jAvlxMwEd6rRg0dZtwo+z8pBD3dRVHTtI7+/
bXq6XxZorocuIdzPqUL7xFiwxW0WiGLrt5V8RKXt79jsmr0TBmqTIuTAdAqY5os7BnaxtVMeD9ag
tj1O/5NUXfOV31VQktXdN3+0i03XGeaNB9v6qjN9ewe5zd74s9dfViPGMzbStqNNUkA7t+BHcJpp
sMHnxk1mLg+gRh6aDKNh6WPSBE3YTQgiTPhbcAHVLpbu8lgAXfMoKsYRrr+LOX8djU7QrOwBzsey
MBHFqhBtLBnUdw0Pv7Vs/GZTBHH1ihm9fWWTGS8cb14uzQxne0Jdc5FWzvIY26Jedb5Xv+IEt1/Q
1HhAnRhiFJm0HqqofSvDmC6tTCIg0kV3YTvM0FamEgUy85LhUj+Uw9nCVHw9ZJP4PPfxYUFofLIb
3iuQ7r5ZxUOrjnSkpxuvCpwOJwMdwDV9vLygwM7Ki4gKC0h7cZO5JjuQU9bn0vQxxeYVsaI8xuqv
RuUN0OXg5WaUqHtKK05XNjgjK5AbU0AOSirxBiAZmB5GZu2+IyaCDMdpTg+CZ9HOW1K0shxW5JPR
ONY3z6eRqH3nuymCq0x5O0KqWYZtNkfNqivb6jQ19rnwMzCnrfcsnMY/GGIQuzm3ohu81XApVepE
ezyyIAh81yyv+pbxgy2NqyIFHxt75uc8SJKnUNL3ajSopDS7vVvSxqPk8i7qnBQUbrhnMH5tpUkb
QImNidmTx49N7xsDQraENO1rYW5SFTzFIW3NOCenYeqytT/0R6IcmnU+VpdjYW3o/4OQaRtxHnL6
cZS/4yqJdP3eW9c14V/PVcY8ZeLgBf6Nj+0zNN3kquKr7hvQ4KN3P9kx6hOIe0zkFypREnuTbGP7
5SOhYI+qWIJj5szmkUPGaRbTqzFg+sCI0Rm3cO0gy9dXYwa1OOZYKM3XqKrOAS61yS4w5YZg6apb
VC2XC5ZavgoBLDSMbuO+8Z8sseCfrIZoHQfGBPXZO2acPOGQj5P5zLETt56Buqnq7kZPQY9wDXOn
NekUG5T1hdx7IyfqwvfKrwvt5tOSzSJf2V4D8CPjKPglBWgwMlwOgalPqdy3josDTHLwrdEj51DV
DQE3aWzr55Gtb78kYGSWNBDPYZp36zgBUcYMTrea6vGu45Yuobq5TEHJA6eZ3RK1sWrn7KGdg3Ck
FR9lFxP8W5obROt0EggZvPbylSE3NXXRNjslNECi95jAT86VSW2572B3HkLqNqi5wv6egUiguQAA
Hqi20e9HYbBLtklxi9zZuaIkpdlLxGW1tzS2ZmAv3E9+eeKBNTxnPSZ11HvRZsk7WvlU5kd7SqIn
U8FGhk+h+X2OQ9GQm7RdVjaxdSsA9OPOaiseUlj169tYDnI8mDYjq0Y1OV+SZLg2ltY+CzIQYgg1
+42n57NrKx472stm12CoEaD8hiU/z6KdwYdHDkpIuqIVpXKxMpKxfwmZH77lMqE/Nqu4ezVnFxAa
xkFmRoCoxFLOZ1rBII1cFxY9SsPU5bZIqkvTMDBDd5gUeVSPj2RsN+gqZf+ZBMGWHh+njHDtWl37
pupuOk2ZlzwTu9OeJ9T5DHzn1D2GDJv3lekMYtWixcBbm9aCIxhsSDaKngplGAOet0taFD1BtMqm
wTKP1j29t+Gxr4ZsobAuPTxpTlhdzJNlABHtJhuaWiygoxm4kModc/wKhhjD2PsiGLJTsPjOpR+M
OUP/3NAGgJ6p0mTdMTtUtBOqZc+ZNDojzTE8uo9xeYpMDQQGZ95dR7mbUVUR0rLNcyd4Atgwoz5M
WskdUyXyqcDesRugIRwGpapba7IsdzV25AHYS2hdcmB0jjSuDegLsbT5KqTJAS2BtxruymL0tnRv
JeogBxEB1Ppm43XEAJq1/1AU2jHgJnF21VCXgjFR6S4yLOZQVLfIWR0esKa596Lc/243OQEeBeGv
awoPcS16bsD1IIye9egVZ7+CK4ywT11nNTsgQ7dhlxqFsfHgH615YvP5GCwy/ufjpaMz3A5RxSQ5
iZWxDfxxfqjcXj6SHRgfZlQVKyJhu93iudGVCRb6ECW3iS1fRZU+u8qjKxEkcFtdc7gvIWSTnyKt
F2eR9g3YNCJyKnCKbWLYe9I+jIu6agc4Viam67oOcb93SXo/t319OwTLF1xmBsmV3KbgAnLXhIpk
zYXAXZYx7TK8CiMgR827qsq9G+WQO+GnpfJxdPjh1zF1i2MGHJb5twOeHIbRzlCm8d3iN1ybLqzR
kip0x3YgjnHjmOs8LmE4FWJJGI9a3mXYSnikPtj8ui8pXerG+lIbkb9houvCzTW6kxyG6mouUW0y
Kox3sV99SaL6vohMicmKepHuKtdQei31FnyNvMc4V7dBsnZgXG8bK/ze5svyQJi7ve4BX4hatWfD
L4otFfh8GZRpdk3XOHhgdG7eJUHf385MdcCVAh1KIhgVU89kDCRVHt4Lw1cOOtks/EyBT/mkqH5X
YVd6t5Nd0XNaFuBstp1RWPoBJoZkhKzrzoH7jeWP4qPunKcWWveBIj+h1YSBgHr0EGbpcujRWUKd
lZ6/G4wl2YmwYrgGKyFaqYRxkNs1CWzLmQS5KuyiDY1y79bE1IDGRFF/+GXqQ1tBarkqFFzHNZnB
DFUKwA1HmljWTVkF8gYye381zoW8zMZE4MaG6AVyIbCO1PhMGEbCZtJCtd9LM02ee8PF6cg3CLUw
HA2ohUX5iKDWeqYbR+tMSecCyxaF4oL8GEZhs8XnhV9KDf5FKoruOhuNYVc3ORrWzu2/RsqpN02K
SWyBy3sxLJKIAexPp9lu2GVDv7vrwdNjFAMFq7oOyV9ZWQP8dh6fAkGfs7E5yI2LwhSowluROPMm
DQtxJ+t8Br1e+WvM7+rJH7cKbcIaC8yNF40TXB/opXVNmAzapi1oTscGeTXAk3NDvjKOJ9G5Wuiy
9LM59eCR4WJhEy/O3tDNmx6oOlIGXTLHQNQj4UynRrXVM71FJDJxxiRO5ucqTJprC6fKnso2f1wW
AWXFHcl6ms3yk0WVt4/lol6iNgmevdTw3pyy0ecJIBYo1KZ1MLkWuc1W8djU8nFsy81EHXEdzK06
meXgX5HsYvAdK+fSdjCm9GmvznMLiZmRPCbCYpA39Pz5rJaYAJHTNjKP9JWjJ4zY0x7PXZ2AGRMG
T2dVXxMjUawblI8GlFyyh8nSCD8nkE4PllAdeC347IIaLLsXDb8XuQe+d8k8YzyEnYVQ3g+a8cKO
bTjPkq2jgWeWijcTDd6GZv9lOJQOnRcn9hFD0LWpbT1BN/LZPfUDx8yuHZm7jLCqVh4DrwfLQjbg
GNV2MJroS15Oems10+lNIt+56Snkg41VmFiC3DpTkAcw1wTVt67kFJIs88Ngzohc4NFwHXHO6bRt
o6QD1Jp7Ur22yFj2EcpPWqCODees7dYh5TOSeUbhE8C0YNOU0n0jX4KJPimNyxXdtexqQP+1hTas
tkI1R1X4GAVijj/Myh0H5nQeO8ztkV+PoOZhp/5QNP+SB/izbPSDd0OLRum3m8IDsmUSRW5/CBnu
SvBvbExwVKIkXo9GU8ljmtlsNR1DsR0alWbroDTQTGb7Igj6BDF/gzDv/Hv96q8xlryPwHWEZQoT
maJJiteH7O8/zUgkTsAK1makVNuS/r+AG4Ir+YceSl64Qz996f8lA/G67Ro5/Nt9kuYSJfe//fuf
/3lsi8/V28/2o//9ej/03ciK/4WTCHU3Su4feuw/LEj8CQnOrmPqlRQ4Au31nxYkIrIdM7A4Pvms
LRbXHxYk8S9fT+DxLHn0oFzH/2f67l+1z34IJcpxeD26KoKYUvExQ9OOChlX6fJoKOsZy8upoTeS
NdbXoizKTeaKM0O2Ha9ztvOIBJZCfiMB/T4K5BNP9UurNEgtae2LgW4kQIkIdHaMJGSkf8pU5Al+
vrdWmuENDffgUsZvOT3iQZLxsQ/n+7nJb8OxIvrQO/pqfg0kTKUgepgRLuFZwmISLuA1QpduupTf
hpxiPMvqYuV24YPIrPuSkW3qGQeyAxBo0Fukn+B9t8bguu8ETk3/GFj+g/SNB+T01xHbYxWkB4W/
sQ+MQzOVn8oy+1IxAF1PQkZMZ6J0TbP0W2MbEh8PluUOe/HKgcVF6AoaNzOyTwyV0aLI+VVWKX9n
yj8Zgn4a/QYSKOb0S2xN97Ru0SRZLvPfVmzQwOHeEvIpoGvD6wbXDv+3dS1iUGzaVa1xyKx2N5b+
U2uxc9MEBKyS2DvHiQ5hzUu1TSs4sI/30HNRei/2KZyj7/ZITaPhxsZAtUWtFK4xIMFPtIkfCqS5
C0KX90x+Her8Vq1VZwz7IStvbb+DiqpKnoLqib9LgzrwDzOiL6DbYgeEgc9LzhMhM/5VIodyG6Vk
0wSZUvh31bes4K2HBpS0IaHM9R3EaXSeOUs2/BJLq54oSp6hgW9n07j2CvNcZBFa8kXdGaP51ZUo
wAKMxCjaKSGqtrmzeg8Nan9luA/Y1r+Bd7uBr/upsghLbFt8gEoVlI+7DJT/KgqYMZcN+KYA0a/n
MxAoioyhVEEtQypUeJiy+TnMxMWcTa+cvEgQ9a8K3whXrjC+90m7L+RyHxOmQ03d1iDTjJRTIeBW
g9zaGrgJuhzExZm6Y2x3sAbzeSjUU265R9enEAK/x/CW1mt1R2sMMSOKOjqw93aIrM8wwJCQgaC1
iKBIIDcVcxbxpKa75iXDsBls92UIGszRUXQwc66TOBehnSwayllvVNZ8yy1+YZpERpLfDmEETtRZ
+yI5RPzyvWq+DUF+yANrCxrx0kr1TxAFt5Mz0C4ZdFcp2hrB4AIi6vaDr/aEW10k3Tis+z5Cxk+m
CffYJyPr9rw9lCzzd2RT+8E2oCYVBwZNa7h0n6LafB3JhAlG+6Ifi1trBsE7jroe6cMHNTpfw9r6
2oXuse7K97c2op6tqDjyxDn5hY+sji/HGa0LJ0y+wER8sASC+QEs0DI6p8LMD6Go79p8ujeVcXCz
8jAHrArDSb4kRn1n2tOrHIPvQ2Vcj0qcyP4+a8BVJr1j7s6vY1WisGJ24yII/mmT/wtniPWXe6Pr
2oFDHm0Ioe+D+QVurYv3e3msgtwk/K1+ySyUd0GVbaBgfx2n6iKDnr1E1UXM6C0rAfCP3t/kKVs6
h/pPd8qPHdoNQzd0Ld+1yMb99V1oXrsCw0msY0ByhYgjAy6le1ADvBi7uOCcfp/V5WtpxWfAjSfg
O7d2jL+jKn84Zf4HTFz/rRv5/0KPsWXivfJDvtV//8PL+18OAP/rS/9vtEo///yc//Pv/XjQu+6/
TBdJlB84LgYOQGx/GLn0n2Aa9vBl+biR7fBPr7Ht/gsTF4dIwS7que/ur/980Os/4mUcE/uO/tlJ
T/7j/f3n2v3hAf/rHOT3tfrTKhK+65vCDSktsHFxMX2M/CkL3OgX+JYyEdRv8UkQDbJlQyIaQyzk
VgLXBiyeM3JN7kPUUcYCAZFMpY5giHznQMzfuYs142r3jpWWYbZuIH8k2v8PrK7/11zslj5U/feL
6/x5+ZwnHy2C73/px8oKMAJihya6Wu8AVP2s1R8WQU6QTiiA+jpeYHvva+SPIySLTp/r+EuOqxUj
etH9cYQ0/+V6AbBRjpxwDAPH+ScrS2+CPy0si3Rv26USCrAQE/quLfY/L6wqccoeuAmIhBjIP4/0
KP9m1VpUS9FonzswJFfAYsGd/vQl/cXu/CFn/sd19Zv3PYFsBZ/jL9dN0T/T9TWXXetFhJbWTrQD
/1Ef7LHwTr+/lH6pjx8R9p+NTCBwAuCWv16qXJJs6Ttz3g316J8K0T+FxGnsbAY6q8o2bn5/tV8t
l/77B2O3MHFwCltw2V+vNiqs6VlHA83wYaPkvgX1ySzIvYKbtavHEZhkqqw1JvL731/4Lz6m57k4
IE3BJmW5+hv/aYtIR2DBmUSnIQNfrpLWM7/3OLEAQC4k7xUETf/z64WeaYvAFBTQbHC/XA/gECmM
eb/sykS77uPMyFAnNctw6zUBBGdYJV35N6vm12pZf7kE27Gh2ixYbhz7wzVbr/OyYHQbTBFkPSOT
Q6AjrWD/+0/28SqeiVvD8W34ERb3hvNhwTACnDwmeuMOnpG3DWq00ipD4vH7q3y8A7iKTx+Mg4nj
Ae96Pzj89HslTguV0Bun3QCNYVmLAiBLVtdEZIzOYh7/+cU4AzkWF6KR/XFVdolViwj1386MaKR5
ycR4F9iOSO1Pv7/QX3x3vmPS1iGPiFhK68MqrBFHVqlfTjsgFNd57TZ7lZCs839wEcfV+xbKfbat
X5ceK9rH5kirjp7hVyK9J0SagNp/f5G/+n3Q2/NtsSuanvhwEUHEqAckdtpZgTfs62W5S+1QXhQ4
sv7mjKhX7U8blK1vWHYMTNqez7/pCfxyJ6H0HgPDLYozDJCV+Te3zIcXFy4HJN8y3cByePaE7ocX
H5MBHn5Z5jv0kYjkltSMmjtBfG93K0tMMocJDry/rpYoQxJXy6F+kgXsw7vff5v6Mj99Rv02bBSm
jsc/3FHmx3vKaEWwTFa+68wxX15weqhA58S2hC1NeVAf/CoRr9NQJ94/W/rvV2bbt7VLn1wY8WFD
dhf8IM3SF7soDYr9nFYuNt9gXjM+cR/++Ydk2+Ap7wfwZRz9W/x0SzsJLsUKMslOJZinjLhtvrKn
9cchcpY9vrr+LldBf/XPL6pvaXqPQlDs6AfSTxeNMttM/aEpdhh+MbX3MBSfhzCvyXHspgYDHLir
lRqk+PYPr8v+64X0LTkyWyaHiA/XtU1Z0fpGzRPGuAo9Xx37pKo+tcWIAAdd3g1pW87z7y/6YXsB
BwRMAQehZwm6ppxYfr0o2BXHr0KLwSnqjtuxC8ZiQ2q2GP7mrvlw8/+4Dqcszwm58zlq/XodgrrD
sW2NcgdiOrrEuuvc0GhHVRzP8m/u/o93BngGD/EM7gPdA/Z1s/Dn389JCm/KscEfk27dvabXv//C
bGHrjernWy/k/KirF4ffy6FW+rAli96xUk/Yzn7oEtffmvNSnYaEGQDeBLD6qywfoO/inwrVxpeZ
jUquClDosMGSFDNiv6Yr1BocCeFaG48+aa7kjmC5fHE610H2nLSIWxu/JY5xCMhdReDcxGw1Uvmf
JIjxE1qfOV4j/Zm+IeFiBN+LIX0iLKGD1WlU5SEbK+ZKOA3EqV+YWlwW9oKiLbZLxfAiFcG+NLzx
2Y99kv/SmkFDlYfeS966pFQBp76yss796s+u/2YOZnWLRQulnt92/qc0x+WzKkyBqStnzg4eYanD
Cb5kvDjrWvFONl4nZ/yPsnVRzTrQ1RAkevfcxCQkgoFpafQFgCPSKq/gbmO6XA/V4NAGFUN8dLvW
dbeM39N241hQRQ9eWmekXSHgeShQ3NmQNNXkoTiI+fqpESbnUHGD2vh/jfmLAHn5khSiCFdzRegN
RtM8nddQDnAfsrXP28jq3G7t9b2sIRnHHZzUMa6wBkeAllFeo/BHptUxsrQESd4K0keRuUt0wBuN
jU4FIyNXJmt0/GL6jP0hx30Xo6FxZLNBytI+RHnB7ZoGJHuHczItdAFNFHs4X7LpgJ88ALZOoBRy
SXKgOZ+UxREubWJvlNcZ+W4sgvotKt3l2k0Xk5jtuRHd0cjr4hJqZyRu8iYeb+aion81xnTpL/p0
qSZ2/rFHfzA3VXVwAkIsltTDNC2qqvg0EcL4alvpiF8oCUZyiFiDeo5dMQqPO6OhzQa8gUSMqShI
QHJL7Zz3B3yT0IcH+R8cncdy5DgWRb8IEaABzTZ9KqWSL5kNo0ol0YIkCPqv75Mds5jp6J7qdASe
uffcQ4Cd/Wksyy4/+IDdSbQrSAqpkqiutxn140cSAiU9h03aFg8dm7yL+T+SBKIKtZ6rmC1T9Dke
fsW8sAdNoBXO0dQ3E5k51zAUP7C8wtkDbLKQzwpOSawJGdpeH63ndDAYeIA0q31TBhUa8sYg4Re5
cudtAej1C3eaI7cTgvbr7Br9chu4WXhonYGBaT0M8pGXA0Olk2gLtgQgeGI7WeMQGUEyK1s60xJY
kmJ4ajZzGEA7ZNSKyj/wlk/Ch1t/46YhcDESBnt7WybE5x1Fbgq1h8ZJNpK7hHanHWXRpTCB0lCD
QSmdw6wiV8R1Vps+iv8znBY2ezd8EoiIS6rUSzJ3mBKTZkBkE2WqenWSWGVbcfXJ3STQGWGUo7ZU
27UperFnNoecpfLQohA3mCPiz6aVEA0mkIz7s94aQFNTffXipqxMNGs3ogdwpbZgo5hWpH87NFpq
p8m/9Q+5ml0XeZQ3ZUcNzKR+if1mIOGtvUqJ/XVMJBlirA13Wddp4uKqcHpHDopCV3nZ8OaYtVOv
rEfD30gUSN0rPeKIRIy3bbP6svevYIuVpKFobpiDe7m9mU1IhleBlP0j0XPSn1NZ4T6GpNm9VZxv
5W6EafUvT1Tt7RZ8bmJT5mUwcHItAh6aQdkMEaJNpkNEYuWbT+VP3iAezb2q3Qy6Iu6RBrSqTP3D
JHXTb2vAaMduQYgDJ6NZ0LwGwk8PQPCHn2mcSZp18rz8lbg4sQ/KVut3a2r+Md8d1O/W0eij4I7x
E2ith206DPvszxhnzdMY5qDdnQpe5aZqUNNcSBVADUj8bA720g+6aUOE8gwNlkG3OqdJLIgzhIdB
r7yunFGBk3TDZm1RpN7YajEnjXSBYTXddLUBtiHRxrhBjTzi/5+aBXbV+GvfnNNygKrgFgkiAWdu
6mFXZRrtvpv52KF8W32N5Zzd9UvIP2ZkMaKCW8sKRIHwAYeT+66+BxmI8DZVil9+nmZxvCfDGbhX
xegA0YxfscvNlzpHANqNHqL8aSDTNc3HGWcH90BwckxcquNC/Ss3Gv02Kw2OeLEhvASB9zV8brJi
2RE3keAdmVWyqQk3eW875HlVofmdq6EXu1zF9R3qRoC0vvePXmHa5mEi7/UEArzOJ3IR16qEjkeF
sQ9Sg+mb42fXVDIbdpQu7cf/Q5ZtXSWYVEOaWj7Z0sZ3llKB17TM5lIt+dgecVQMOHT0eJOwMLsd
KMc4GJr9oOI/tXDvrYI+gB/iXy3qkW4YjR5f+T/iQNfnyS1/3IhkLumevDx6rjAVHcpFvi9sXlDf
vLPlP/ktqM8U7Z00mF6WqCjuvHA1EJLVqx9VJaoSoOss6m5N1i2EhIL2ANIHRYdbDmmrqDdkd9wQ
zpjxFsJjHEAyrUYNTHsMu99e3xPVUuoHFc4p2w4WbqXtcDOQNwvpDcd4F+LcFmltb4qF72mo04No
ocs4nc7u0daD3Vja1e5txsEHfLqru51UPPNob8y3Z5z2X4CWnwwRzDov6NMN+sYlwkNPd7e9lkpH
GzhiNzGj/7LIulbeO781vGnGfcaq1T/52qOOzePlBeNQgkD4/3wf3shxGCeJi64u7nEAr79963zG
bFKRrybj/cwTRC7T6sDpADMbEvkTYUGKkiuFBq05a6W+9/+ZQDMgQduRyBdcCJlf8IEE8es0Ln8S
XHkJGU7BAG6nHPvXVbAszTL3uY8kUV92dp9qFgYzIYOLOQejFz6F+eT9DCPRmqmXLntpM8qPXAIF
4FaqYRGgjnQcMr9ZO3SwqGLEMta1ybKNypnx7zp2cq9KryZTl/8SOy+Z3E/PevIWR19xVfe6+mRC
y9MAW/8hIgUDzXpvfgmKn79FItbpd6+XyduTYNile7L+qgJMgFm+V9fON8u8fjcqBOMy4dxKmADs
RkAFb2Mqc8DWi/q2Y9TvTFNSWAzoEpGu+Y8zvjzc95Xk51bIYLoZU3wwG9N57kcrkTPHky9/ojT/
nOOaLQkinuelX06UR9XeEY74EaUegNwQ74sO+z2LTPcGh+3/qPUbx0hiecspHTimiAH5RdTnuTBx
tA0RAj0aYjrXDfTLmgolJpHJY2k1N+R+AcvEOlu4+7InQw0XKdDpQaykmk1YtMsY8VVZe+ne8z0g
sQbptSTj5rtgy/AQtaC3HWlwTGD4fQpyRD5yvY/Eit6G7V94Y1TTRTuyIYJvC0SAa7QRuLlaUQ1/
pgTX0NbrmmlPVSrR8+j+sKCv2k+TrHa5i88AsBmnPqmQcKarPfJ0RUxKeA0yoJjLtvAm25tk1Tyy
2FwPZiBYcRyCGFFfojo2rdL9y4oaBEk2/8ZVWz63DX7UKz9huTFy8uFYSthfU1J/eOXgvPRxRI5o
sVCsEkP3UAy191KTV/EkC3e03BQRDBDA0RidqW7v89UihG16flQaVest4gMUPl073LQWw2/n+diS
VsKk5sXjSFE9j9xCUtxJ4GOEikDE6TguW95zdpivEMgcVC/1Sl9uY0s4JbFEiOkGPdQ3uM7sPUUg
IUdaW0RqCvJBgggBlbAn2JcOlXrAQDD+Bpc8k1Vc5uzCk6DCctKa+YNslwgpIAnZsKG40A/r6qbk
B8g1Rpq6aJCexUgsi9ssnBrUeDcT39IBB3ImthSBRJZ4S3i4yoewWdaVR6G8ElmwhX0F9DnUU0Yf
MqXuI+kka38q8kF9Ydoc84vWhNKdPZgK5i6B3YVKbDTjdOuRhLwSOImWdVJO7e0Z/xq7h1pO/RGV
XHl5I5wXHyXXkZicmoeF9Jl0W/o5uXWRI1eNFdVAcQP16S5XOBmYVN7DUARFfz9w6lO76qCW5wlR
+dkEOA+2cdRlLwFwwOHRSL+9B+zzjchP7ZbFOHvPksNiByUOntdoXkbav8bUON+miQd9JFiWOBuq
OnLrrLyf/OJjAN636+Ce5gJRA9ZzHP/ED5NrlkYd0sIcZT6as3Y+cg4Vw64oshQ2y0DBtVkwNXys
5QCgTJIvf5ynBdwUlyyK5w5n4xihs9XIuLl0BbCP+nrQBgw8stQJz4j+7uq1eAM+6hNommwNgcj7
gOLnpgIsehdKkyJ9qYfnQGRRffRxv+Ly0hkQDkAAY9nBpcmDNt/2VZ7bhxZZ720++CU8wc596DRe
0n3QBjBOOsz7lD8Bf9+3wS81O+1OKPyU14iQtcBmtyVZLn2go0LO33QW6FRvTmLma8HDUJGZrMVb
18KJ88LF+TKOXn4rr8zoSly6IyWQSGjdLheP84nMLj9qcUXXkDxmkB0eAQbhpmbDgQ88LiHATERg
eJu08sn14Vmoz5SG4dHrDACxRjXpMSjwVhcRvII0PoMAuPMxTWG3qsb06oXJxxM4vTeksP1r7ogR
+F4kHzK8L5g6S29DjOjfYDb6vnWUvu9MM//jl/WbSVvHmelkxFBCDb8dpzi40cY7RgSBPbEdOYdT
juiIcAo+W5LS5ZmoZ3Lp6uYjSyFDxR2aSqeKPHYYjrM+QtKnf3e9VV6KlNAsL8X773Mobutau28U
D/lLXw01EQcB0/RNJvoUL2uXVNMxxsP/EpFGS1LtMqa/qjRBinut7D+5GTP+pT2xmZylVFKaAiME
5IEa536WeFmjLjDvU2tkti3mvn4VwFCuitIe0XPdJ89p4o+3NoLxhK5Ph6CcnXy+zTxgNsFYilcH
KSWkEJkgoBi17nbTIN99/vq5agJSN6Zq/LNY55UJk39IS4I9FozgyFsUSJ26c4gapY48RGF1m5ND
Q4k+JtSWzZUvJ2m4N2x35AsQmOk7H/P8hEb4zaphElviZiDnynbkIi1DXCc1Ncd3Sxqj2XhZudg7
InPb+VV2XfUPF0tyYA5cf6Rh57/1aezBY7mC4k2XRX9DYNH7ugs6/pgVP3oPA0ehQB8lbrWw1vKe
sPrK7qK8+Q4wiG5aJxV3QSgifROMqXjEkUzvMLrD8hEpV1ONU0T8SjS+dGLaeWD3elrUaw5wl7aC
6u6TIAVICZo4Odea8s4k0fJ7UqN89pw23AwMjCBeICC7wnVz1DqRC/lBCgey9lrU0X23FDUard67
JJk3JIcsW7uY1+qGkIIQcm7aYgXrWMPiJ2XiCv4VfByw822/dBsxk6uwB9EJFQfcbnQpvJ4sKV+t
nrsr0c4rSNFB/3uIUkp9kpCDG4tp4c3PypA08MEEIyd2NHR7O6DY3yhwC9dwxNDchXPXpwd+ILgW
40rrOzcoJXIQt6/LbdcM+Z+BAJF8m7dd85AsUTCzFXIdKPuN4yBaWZeF4GBnlV+55VDfxXNL+q4z
MUYB60wQDhFoFUVoK120wrWc1l0wLSLdc3qkzh46g32a5gIksmt7SIFhO7p6G0WhQ96D1BDbbE+q
kbIhGCiSEpG8Rjg9UaITxIeKmHJAwuPxgXPW8E24CopA7qswbH8S9sTTLhmhKmLQmta7hmXsLREf
tMFFEXKqR+MyPuAaKzHg8LN/EGNM0r2KhwzpueloJajl5v42ntO5O9VsoCGQhzVdoVvQnGTJ6L+M
VUmLMidm9bbdWHDuLf5AYHkIh2pnJ9vfVnzj4FwTYjYPwCMUn+uoyKXjAl+PzYyRhU5mzqjcuxgS
ByysjNXHUDuMl0I8TpG/JDhuyFkmibnHvbfp/CWtz5MeHLsnUDwZqB4dddtMV6tl2uMjTbmqBIOY
mQbP56idN3UYQoVfyKITF1MtcKPDrod+3mVNh1PGBvMmmAWTqnCuyMdzGN1uBj+n8WD0R0Se5+Fl
gu0VtPeykFyaqO04kQIP3Be+QqYVuxKVSEaJNerP3BsMByhM0xHx4KB+ronp7yYG5LaxbVxgs65g
eMAXawaFGU1Cboq7Fka79cx9uIYkn5YOSZf8icFPkwHW3ySjTT+U20c/lhxHXHYax5cnNNAyYNr+
clziEj9Lt1iQ4jVbRwipOVQEjCsTM9tUMnzb2qSM80M8hN77kpcp9qlASHUKTA28PF8EDLxY+swd
SkncoeqN01+HYEw3khae6p7J1ngPUn2OtgIAusaUIES0M11jmVeTzIG2nKqIx74WhlYNZK0514NJ
FRO/yn/MyiCHeeIE4O/TMauPKiEIG0KtQRx/dbiHD6EqyH0UDLfIEukbdlIx2Y79hlFcIPHVBMtn
GObqlfccP+fRgl7fELcZAMmJu+6mHkbeFt7MhYszbEv/QlJFOZ8JEfHfJcyueAOVkMTxnipjvyYQ
gXbXtORnDNNYl0yKtIJIX6df7tO6GM0WU9XwO5ed0LsA2on/d4kQUPwC8TABmupLz2wKnbff+BCc
fNuuo+NuJuTG/m3fMiKHBK6aaN5gb5X+zthM2mPSGBcv7Ojxr2gc96yLFfvQD1UqsfRbmRcK1j/g
99AxD2kZkJd5ia1DAiUZIWE8NXs52gQC0ahYI/anvORjDbYrKkqRnppGXR14Y1s1y3bCrdc8kAFU
TxuXsTvddAtrfwtQ0VS7iqVOsCeBsJTnaIhQfdQetf2ull677tpOknfvN1brN+nVHRxGh/78mJZm
DLdDPFcJEj6oxNuAuR4Gh0rCDitLQ0ryyGHNO+8dGaHhJUj6xo60v9j+6/Q6Cl/DIoElQvm6TwBW
zO9ja5z17PZlBBW4ptXcZXPIhJqomyLbM8YdBwjMSdvFO98fgyOmHq9560kBof7Iaa35+Re1e84w
2GYfnZqy9SJ9Z6j2pnXa5g/3yHBVXDfNv9FJUTYuUU6ftkyCpQsjYQQMnk1p7+eWqvZYBuSj7vMO
g+gbs4Mu+VUOkabYbRaSUWsPZeVO0fdAVyjZ4zMmGFPzXfq2Fdhyo1rBotde/FFUlkVqachmZ7Li
19mu5B1lmNqL4Y2QZlBCAmlZS/k0EJoiUI/qi1gWos1HnfixxXvCN3K/ZlhMcBwnEQ5r4M8vnmqr
64ddzd/4yORTC0il2YywgwXR0uTkES3Y+5eJRJj8mDhzHd/6BYMbDrUsvBHKI2M7H8cQX/gYB8HD
UDbpE3PfnOM4m60QYPESt+GujNKY39RAbgv0ktiFnYBk5j2phUxvfTX6w4PPTKE8BmFCioEnfFVu
Wrhsf4AqRHBOPViFjMxQCOx9QFM/xTQ4TJyZbcRkg6PBpdMcxsAHsEPE183QJSZ8NEFYGq7/khJ7
cgK24bIvAAM1Xh2JPfNsUgWqJJ31qeWR7A/JrNv6NIVm/qHszn3umGSIH/NpxvKcA0dO9mnrSMDN
9Vo3+1LMPSY9g3emwnoVetU/N02qhUJn8QCYkolhOWAzgicEeDJYc+CbnqOV8mkXOYQA0khMGFMy
z7TZN/oignFE49nnOMkA6vlL6DyvftmEm7BpxDMJXU5zbDDFE2FBkgJE1pVkgK0JsYXDAZBX1ypy
2/wcTFDkME7G5mIdwjM3Vq7eg/Zb/7kKfNIyHKmHf3GKiOmysjnLNyRzi4fWI3R422kdPPs0w3+U
C+rqbgGB/ePJesT2VKateEqiKHgSdYnfaOltHH8swKPnB8ap0/MSuya4aaPArJfYD9v0NC70kLeD
yPzyUPWyiY+4poeGa6UiF2vfVUWk7k2ZV89zGo7OwXqLBK3hdjjoryMhmmkE8XFBTjQzMjrwtcvW
6DjjrA8PCacl7NpsSGnl+aWh6a9WSFYQsJWPGrKt7lebdGC1SMokWS7q6qNpkQ1DBV6CiVw50CZb
tELqI/dyIE8svwazd9AUS9zt4cQzaYrki9JluOiGy3Wz4q0EA9d12XiY8TI9pybmZo7JawDp2QM0
LY0gCsmuVKf72qTlq7FFnh1nF7/jRg9SMPUFD8U0x9GAF9G2/WvT2ZIrnElMDgoJWN7s/CAR9YUz
tXR/0RWzFZGMansedMc7qH7WPzIli2kXIfKu+FmutXfoXDnqnWX365zLpaiqgxpaHIaBU7JS2vCP
6/HUrhUvNWjTcFW3Xl1Q9Bf9GM73UEBHBktk1meHMMcm+VwPTjXtO4yd7D+WBJ5iE09YDw1eyXcc
knXJTpMlNc7q0BkvTa1ps0MmED7mCVVWtOWDrRCsq+ITUEbr7DpTx59aQwzey7Kvsn3fsS+hPMs8
XfHQJfn0K3WI7tzxNGTy0pc9Mzblr8G3WiW+/Ia/LnaJ7Ib+riQ3BITK6hmypkEa3vT4aimypDf/
9TFaXljklezQgDxddOG3PPLTbD5k0IQ00CNza8rCKXt1JA/nrzhjb81+oCRaloIpYvgpMvxuTA7D
Hekf6wlBfsAqP2nUss3MGov9oDUJ7h1vhOra87FmUAxDj2Sd0GY3ZlaePuLavDrBF4B8YOxSYLzM
lZn6T7Klg7bciROEgyb9dCfNBpjdB2N2pj3MUVhxCrkZh2p9bbLKyJu48CNyXRMa0PMaYcwB/tm3
JHsqAcoLJ29b3Fz334g+C8ajftAw7YMeNK4naXW17rMeT+Ne+ZOFpVPn8jSBd/qW1kXNmCHnxNtu
smLcxG07J1y9BaRJlVIhd9BjbxP6Z1J6l4FvbIzAvpxgZvqMUhVF9qFhd4sdiNFrSFwZQJU9aJpY
QGudiCE2CVACVdZregNmvv+7xOlcAjhUDQMt21/rL6Ywep+3ZDxBUPJke0DBulKLcvc+uQAVoo3G
4RDsxALC8RhhuojxUHKYc/u33vRQjS2/SEJXjPNhqdxeOsAGT55MABUGK3D/rU2zSnBjrarZ9UWp
+6eOCoe9WaLF90p2hE9QAaaJqjYu3ifIPruKax1jaaGSV79xIbbxWV8b0rXkcFicHCxdDz1v2Uel
uySnYR4x2QLrcvSZKT1J3SS85Zk9lfze3kK278umsAyR9og6xnnTywp2gsa0Uz7nYeiy4g9q4Ei7
PFBrd1inQFV/wCsk/aMyMr9NgI+0t4MXMWtbPfQ0IH/dfL4wQFKfsIScfnctJpOzaX1WCIYacjy4
fqOCZ1V08f3gqnHaV65vn6KyWHCltlUL+hvrNDxCMh88NtfB9FI6cpmOmewVZHjhR8lJoA6MT4OZ
eImUN0u2oXrCVoYF2VvO5JdP7X1p8oIXndLJ/xorvRAmVE6CMo+YomKbJwNOiUHMDiPX5SpVX9M6
vC2qpAuPkPWt+WxNKYHA6pqJxL7wGei8Iwmwn3MGHXvL58jCvgibwOzXwYR3ZVL4X6kBt7ry7QGY
AEhIOp4C/okgw4bhr6VKCUCJAyhzhywaCsQyCrfZMQed6J0b4JFkaw+KCdDeW6ap4fqT4V8T+SWx
QW2Vkg0xa7emTCuaP6kgCetUo/gBC1m1Q3EcuUnNDfA/xuKrQRZ5s6aZDwDFyaxzKzI14ImCQekR
mdAuxv4OV5ch8S0CY0DPfpvo9HeYkRYCDWtKZxw/RTRafzuFmv7LcXM9XTDrgrQe50oPhyEMjD23
c+OOED9p8/YhvOHpBGSnHDVCG9/9Jmlatbsp88p2Q/S1U5zJ8Zvk1o2i4osEYRakbZcSOsKavQsu
E8XavxL2AgwUA1UXQ3ynwsdhzWFXhBZTEVS5LscPNwfl94hEwmMdQR92A4rC/e47AYPHxsxguslM
5oRKZWiPDLM6gI2U6AEpCGq66QDrDE+ka80frP4yoo99D9+ZHUfDCF9mPuyBUohfPFLVq51H+Zqp
YPoM+1w99PRelLXj0P5FzET40uSF3bSdlNKPo0c9sAt8M7EfCFcc22HLeAKeOauzTe46808Aaik9
8h2H9lykyp1AKrAXJ1IZ5sIG7l/CHdU7/idlGPOG5kqhu2XUSeGE3MbkxINo/e4ugv8p6PqQXneR
xy4qh0rCKqIzA8CGyi1yMI3kwN2CCywIW0MV1t0hjwTFg1asczcOnxKTupkQsAOCaJtujR4s558p
V6hPLhhhQqmVX+1bpv7vZvZcJEoO/KBtNHlpsQ2E69XU1CHHMHBFrOIyTUv6WRVw0eWZmeNbVNuB
Ay6I0JATRXPyzqABa7wtyWzfBwgK/wVKC/alU0A8UN8lcu+VIK4P2L7DP1Y7ZnmAZEfhLEQtAdMl
eLiWUxUPoJdsRjTXPox6ygkRdA1L0qtn7HZxgcizrQ8n97JWic/EfmqbS8qIXe+ArfhPscDoudUw
Uy58+0VMIlzKvV0Ce/2Xl7buMMVT0xLmAB4BNlncaqSj8H23dc54cJuPVOHbtQKVu+fkpv+LVr6n
S+E71L21mydI8Qf+3+dsJXbrKGqWmdvKHdp7iIq4XcOrX5w/vgSZ5BQTtk9/KgF0iC5inx9L8FhT
hnFyJ8mX/opCO2vK6aF8C+1Cld9VNsFgA+i52RZd4d6lmRHQnhrzijYC1mbil9WPg0vRHnoTMaib
wFCzn1XL8ivLYJDdI8FlDs3LyvH2lSGQIkkSAEwFETzMIxXgrq6b6XNgHOFuIyqnp74lCRB2WGQA
sjWeSwgr69Zq49HwPIxpHfzq2V3+5meMLmYqJqhQIp1NioE0o8lilOW9+H7XYNRk/xtxtPcTLXbQ
1A9kHc8MrqroWtIQxkH2dSDH94TuvwF63Kb2ui+199k49DP6sJIfmAsH4ZAH/vIllaseQ6/0Poyq
WNcUglQ8bKezvS/XufUhQdV/mGiG53Ia5uVtzCL1Zwr89DtkBloTZNP7t8kgSRqFfug+EbJRZfd1
awSjw4GHawdxX30JX5ferotW4HZDqoMvpZdGPHSx1wMvIsjIPflFEvxEugj0VnjaHioUUoig1rGh
DFvc/C6AB5BvLUdDTAMpnOQGDkRpPgPrYR2WSVETcAQPA6xFQ5g0JuOEVG7H9AvL41VIyOxlwjWe
Wl7jJlFJrBGYFAHwgISF7M4prRivWdkdz6o/GqCOWavuolL5EoVKSHmHqpgio4PP/uPyCI8EZISe
3aGS6UFQBR5At65xA75jmzOeAdwxRjufkMgTLlGf/CHNZOtOzeyA4OHk8dYtQvc2K4p4Oixx5j40
2pE/MdDFmAN1gYHppra5w2IO+Txd5/VH6bJ8FYiYx03BVP8f19mAmkJgYdj0oIzXfY+TrEZu0BMp
M2A4gEVuVer96/yKqIH1OoH+yfNC5l8mguK21zorYSr4zQzeVcf5X9ajwDsHYFzzuUmpgDdhNSK+
ymLgFtcZTb/Tw1TcGcRPBTJT2eSvLqnIVAc2UyBZ2ix1v1AXjAOkBLh1b/yJS0B280ybk8AnYS+g
JYieFSLpBCs/0uhVhp6AoJx8o52oABXqLRS3xT/xPpgFjqqNmrOOw5nJv00Y6WuV0mps3Lwzngtn
lf9srJ8U6V50GQ8E8z32b2xtsmGrJLN7ZApJ8NYGiVYfmEtMdCsIukkR1eAOzmdEGBvX7RSQfGch
DtlNkTG+RKwR7+asJ71rtk2Vgb/jIDxZ3MtUUGPnHiANxs0u8kIkCSWTnuaXT1hKv0tUTmSWH5CU
CfUuycQmcmsUWe645OYNXl+CBmpaGE+3THyZpEHCT6n3Pq+kjfVKeZXd71G2jXtPgYMNq+Ai01/F
iqH6RmN77+5ENYM3vVuqvGEB6pTN3CY0Zk207lRKTvlOlFXrEheZ+RGJwE2RntDpNfWtSMkQ7lkj
LE2yGxPRN3fO0KMapFKK8NK0gRRyN8WRTKONR903oITN6pQ7slQjx96BNV0BD6qfIHFRRIi6QWMR
8I19Zb4p+pvWWyGPb+w8lcTYdHP9RSkydoduhkJt5gKbwdCurBFmfh8vekQpsuvZQDGwF3P3h0C4
tHpw+E7CPSlpQl9ikYF4rRoginyo/pw+Ls3UTe/gOSQm8dpthhNyP7hT9bQmCE0BxEn3uJRSvRdp
6v1YfsR6azyiP3eQs6rrTnLsidSLUEWKjeQ67Dir8Ns/tTyJxdZFVDtdQTRXLBN39hu/3rk7JuxY
volsAPHl2H5EmrnYmslvRb93ToqgQwahiiDiiUJRsy0m+GxwjWky/+g5jfzd6uGNgbPKBSS5QyQ7
f6Fbro98JFaTIOaQMLl0TPo3dGzo3ryiZBtOnnqenhKXZG8QqHy7XB2FHv6qQUMpcvTaBtfYOmLk
mHPUI6E4bRDBRGPdZE+r2yri3ecxr8NHRCmaqcTqe18JY99iLwvfl4x3aj5gJhlpDj6mtohgJYxk
FKQQ+daWwCQkXgc/HMP3LPdQKBQaLQAQqm6G3xQGUH9VFdfLIUiBAh16JiX6JnVYi5wSn7eza3VZ
cdeLsoAIOi8W5nw4EO4IOm+J7R7mAHi8sMcvcEFVCLIoW3sFujdYavRBLmFzmz7tpviYxKirPoQz
U8DQ/izdyV20zC5os2t3ly0G8LVvyYTbs16K1j1iR01ptDDw3FwzOr37QfaQ9UEBSYnOq+8sQRkK
WSRftSwuszv1PsrG4boXx+Y5PfM0lM4LTvnrfrISnaTWWMVj4rZtcOuIRPr3Y7cabKgRd9nZiG5w
NgEXOpi29Zr3pi5INkaem6zWXv2eBF1qLqR/GOY3RovykdCrJaeR8xgBNW4r9Ju1K2N65O+pvaaW
LeKhbJPG/u4ISXEgGRQL3sW4JRR8C0cpj/7l3cqK6JrbNAYO5ZhmSu1O/sy6b6rr+tFOjTO8DSlp
dzXuD18gy0ENTWSc40Ou+AiYKlLjsbOPvC2m2ApAyEqNw69/wj79PiE6CagB2yaxO9clD+CF378c
820iq7iHVhXPrv7lY16ojuNSoQcS2bCA7FVMH0fSaEXXnYuy1enNQgJAfVzatmNEwRo/+gfGucnf
QjhH4jwEtGGPa98tqFdMUmbO/To5w4RAxK7DB0nxjnvXyjyKQPLmoVmvanFE8pSwKSvgikDxfrk0
aZCWJUS+1Nbu/RhX4xohjBfgO2soxeWx9bWofjFk65pbNpYqfwtCVDQX0jvscj/ZBsFerSGmX28+
91avkswQa218zgMoiJuAGSlne1wU3jaP2vBE/8veMKeIQwjSoVXE1IBYcCNpir6qvkU2OJY0xpuY
0S8hBz49cA/opL0Mkv5KhCcqw5RgXZdYpSU59nOW+vMxmShW22dwaUyezsVAmEV9Yg/i6u4PiP6G
JxICONq0S9Q6OANWNXbD4yjl4DJKApEZ9r9HRi2E7oy6LNrlS9uG5u/A0RbI/sYnk8FEh2numZLN
Ag13uvOcNfeJqapcqCNLki+22o96CdCBkgoSU8VmRiEHsDZKDacngcNku7lpF8DpKjK92F1Drjxr
yIwIvDjfT9KzwVMCPrjoNmw4I8+e0Yep+aHyXMlVMfLaYM0FeTJBjSELAI4+0QS7qKp1RzKkjch6
8IrfphzYAucylY8ThMmfHFPMsFHFpL651si+UewI38K1Tj5jNLrDpkVV/FIMUXycpbN2J+2K8tPp
jHqrhYrfM1tn43/snUlv3Ei7pf/Kh96zwDGCBLp7kWSOmtIabEkbQiPneeav74fyd29b6brWrUXv
ulAooGwpmSSDwYj3Pec5+GGyJi42dejwuu5ba0zXGIk0TCzgg905p7n9/+340U/g0+Iz+6/d+C6M
3uw5evoV9bD8xk8rviIEVAZ4DBYePfzZH6G8P734kMT+krhW4YHhygXs5GAt+zfPSYPlwB8s5snF
Ro5M5T/N+Ir5l05CvYP7Djsa3jT7HwX2fradWfwDgIIdplxygUm/PvGcagahmUSgZ5sodbYTlXrk
mq3afWFu++wU/zjKgpAw8ISpquWoJ+a2yB4x7LDZ36g0xagInQ+j3GrheJn22vUvV//402X2K2ft
t0MJVRMoSKjGsUbVxYn3zG8Mo1MTK9pIMlNLlqkOTQg13iF6Xf/5SJ+dgZzUyZFObHRiUCMTa0e0
6Y3rgQbWePfnzz9BcCwHoNTKHSCXGfACd+izT4+iICFZdQ1Qo4jD6sfU9IL1OTvx4oedoIy4RBlb
WBsLE1D1nuEfETeiITxkn2C+H7+X2CIFLbq5mJozevVtvyvGTlLwg43af8+c3DCIQqn97vjnL/7b
mBLQJ2wLgzGFV1XIE3+oOhZKaU0ZENb+bsqOGOhXeXn+52P8fvEZsIaGxVbFbWiIE+NrOhqIvBqO
0fUdmuODhXfmz0c4AfZ9XH6eWFy1Gh5X2Bgnh8DWGpON5AOVtdrX8mMPioS69Q+D398hI6Gmq60q
0/eU/IsxvHzyz5G9AOb+48jS+TgyqIMTz6laC/xItNw24iK4ni78Y3uIjuN2+MLa+jGAfj+OQ2dV
t7DPnz6WFpCsuNBRzBirR8L/zgnAc4GJeoXrrOdtcOtsazf/AkJwAkn698lJ1WIq0HXJUPk8qol5
8pvcSeONuU33xaW1a3f+Zj7El2Kn7LX9n2+ivniCT0+RGqaKFt4B/mGdzDyKkuCRkka0GVyxNQ/K
VXFZ7013XL2162HTr/v17I5rf0V7eRWu0y9O1lg+/vfDI9kWBktuHuXPJythD/to5Vko78Wh4mQx
s+3F3vbaXb9T1smFvLbwwhCa4QJTRXTkxm/xm/JqHO1LcSn3zj7wHE89k3vriyvzcZ3/8NVOZ/6h
DJDrNVwZTDJhSGAC6joSTbc2ODRWVnSESSyBDlCushsUi0381bX57BL+ORDgT+JaxyWsGh8D5Rcb
+RKTE6O/jjaUsHbGxvGUjX3Q3WFnr5NL5V65j84ATJcr/jWP/pW50c8IH/GG8+K2OLKD3E2rr95T
v88q0mZaB4Gjg2GwT29XR7SzdNjIbtqmyMMLGAf1NY7YePxHDM7l1HkHEu3IPoOphSrs52FRKKkf
IsVkhiy6MfUmqsEJTDojGtd/Hv+/T8VMRJZl2Lx5dc12Tsbf0OhVNuCL20SB+SKyzsZYoBpEQcLs
//ORfnvvgosCog5uDOIClMjFdP7L3YT6o+R2SY4s62fKmWKtO4c8Slwj/+oNf2Iv5+oth8KJD36A
pYvz8dD9cqhQo2LWNh0MvFVyPV22V8pze2Od1VfJwVnbV8kxX1dX892ILPJRfba/OFHtt0ECMkM3
jA9nu1ygI5/PtGQZpQANUtbtptzXe/8QuqFHB2Gvb8rLzCvd1z9f2dPjCZ2JUoVBA0kIWKh6ukQj
x3Em3iyimliT54IQTvH+fITTe8cRDLT5FmtNcl+0ZbX5670Lu1An7X6KNpNbuPYx3X1F7vntFEw+
lNWIxgITdOnpJQvA5VVyUpJ1MCIXpqhKUg0F/y8G++lRJLgrVko6Y10wpdjLZPzLuFAS6mXdlGne
pMyonmk1kPYStf8IBcPgY6GO4MBQWRyYrMCXN84vR4kVY2BwJiSxVEp5EUvNvw4y0h7+fEt+OxfB
Spm3FhQRiF1gNj4fxUmHBmJ1ka3zGEXEUNJVrAjt+OLG/91R6K5aNtgcVE+nQ6us5h6FOIr40ZdK
QeoYz7ert6r61exwOg/xnldtlv4m7C9WVKc0uXZwnMDXa06nRzWm6WR8IIfCwopq9Ivn8+/OyWEk
YDgEquSwPfp0f3qK7UWtcOVC3arulE4tL4mlnb84ivYTN/LrC1RAuOFxZPlJjCZTwskyFwh21KRO
hKDND9JLUl+kHl6JhnAgG+o5+SCoAKWFZawpTUY9GjW4DqOlZApC73i4TWeiU7w0q1WynS11lhTM
Q2LyaCJhTynlIN7biawCFsLa3srRqG0Jr9HANxQEv6tUoo6xMMrCC2WQ2d6EyGZjq3JuCa2xKKia
kPUp2RRUjNyW2gkKaLTq7SqceuuWuq7Wwfq0NWwc80eNchF5O21nQcnuJmqLqJgan/TmSJ3PZEaT
EqQ5iFZPT9Vq/B5X4J3oSRnOSJUjmDXKSuS8tm5shAak1rSlgWJhQwWFWyX9N+IM8HTOcRUfU6zq
OG5m07mau2i4tRPCDfG/OypOffKjWiq7dfpUdUENBcJOGfuJ7zc4VgMLc4aK1SuVmSlR1qHu8kSX
NtqWi0k5PxKpf9V1S34pdw8wamog6PRg2KIosdSyfzWC0kDloQ7yUpRdD6UcxxjZ4nkkvvX4NEwX
Yriabch3xV5Oy7a4zPlSpeuw2/zhV0ZNpF0YGCQ6FSp996imF7qJxjrDRDtDRXFhZ0TM0nhmcWHE
WBALpIwYM22EluHUYnSeeeJR2Ji6kq7MrMpLCoglRxvmAOcRSjzELtS7c4quzlA+VngBI32nTVIl
v4gK+DtJig2awJle1aqTHcF82CWKlszWmN5yRrN3cpO4VgLeGYp/TAhAI4NVYjSO9qmkFxNva4xG
T2jCaY3BAGmjNaRbstdhYJREAs/TuCQ72I03gJFrcLH0ceB1sVVI4kViR/Hw9iCYSBDCr2Ky2ug1
OAYLRTsuqIAb9NoIOUsQhuuqYqZ4XwYys+IonzC5Y026C3Bjl0R3dcZ83lPKblZDByiMnsfoE7Yw
oCpZhzkjkI4xKYOWVtD8yHKSvlFko0BJTXIV3AGOAXKAdjYoteb5dw1OyKtuZ9aTRFSB+73tMgNN
KgHg9DoVNGOIqW94pmdrVwvc7euYn37KqAPSoKYb+tJFDiy7AGPWO2NrrjwKb3glZvRqi1eiHfpV
ozcqcrLRCuUeda6dbgLDUCw8OCkd2I7hNHmQLhCudYNaPSAkGxneTukomRvajX1X6VBrVxWkQ8rB
ZaKSy1uVUeti17LJMsSUZXuh3jtnZepPGDNFr2Jcz8t6vjDIBrqKLb4pFr42HbdLeyncjwEb8hUW
FvWlQa0frNUqVW5Uo6XZ2YSRqnh6QW1yJfCTgHuZQ0riFcSH3m1RraTbiKYMxI9iSvSVMiFlX6Pd
Vh8SvQB9ochR3qH86h9KKy4DD7ERWBElS3oXfVC6zXEOX9pyQrzZcOnPMeYQ4oZfqr3rDL2/ttu8
17iOiymugoJP6J8Zt2eNUuKSkLyV3vQR9RbSokZexiUlBc9QnIaMbKUax5tw7JSAOGs/sMJ9Fer0
zGNIxO8Ji2t1rSfm4HuMN96Nle6g7td6LavXi75Jp2YbZFhjwdaUq6kusME7mFtKz8+yAxSy8cbK
NeWb3vRD5vVRq5DrWCjWGzIx09ljrgjrne3QW1mRJh61Xs/iJl+nrZ6Onsgj4GZ+nemolgjVudSb
qAyJZXVoZY/5EiuO3A1bWIicoVlpqswtr0trRrri235NllpdzWu7oH+wnQIt0BH+oR12adovPpcQ
lefaRDfZAUjxfaIoSoxMrR6lqNBDJ3ok39NJ1o6pzNllIJPsJuWJIiQcvsuMKqfuBhd/R8tkWmRR
7do9bkF3njEounFQNE9B15nWeszM1DjrprBAsVBpI2vZMrTfBlCFPGpxUy/u2ErEro3DABWzUdXB
po/E/MPB6aO5yoQu05XIeM/TutQ1t8vslCOTFoizTev94WLofdryFdLC8LILbA35Z9b1ioeaovQx
dTtgjCi1mPdBjggQY3MXvVfxInHlSfftVYdFLNmbeW8HHo4CpvZh7hTsuBDcUTr2avOGgo1GQaXM
BVrwaTSOaRgr6EmwGCyYcjUSaFsn/xWTQyRcdkw94nZzsGzytQNbX+mjzdSaR0g5VomZW4sFmkb2
SgdFDlIDzpSJNN0hebOhgfIgZAwfJDS0saeZEBAso3SWTs0fK/IZE0rPwCizlkxvhQZalSBNrZ3+
IeiMEY1QRqaMG1px23mlXwnEnySv3tMFYuLxh6AgTBv5Ia+1rNQO4Shs/CzkI8sdKK+ljztgNCoo
e93OTk88Hw107TUmZoaeXJskKyVmRK2ojpK8mWnZcIVjOQvdUh+M17lM5nI7sAWu3NifnN7Tohr7
/Jh10W3VqxhHlNowTPr/DYHzGH/Np8zK5dskHX/k0GEnWc4EmNmdvmYBIcNx2hbV8scDYsVnR872
kri1LEsabVI1iETDxOwlyomhlTWatoYCo2m7EZu0ErqG6JWHFpEmCPVGSwzc7WX+qBSyI7ouyhAW
MeLi+5YgRaCtomLNYY51/AgpgfmnqmZWVpxJ+dYLlMGreVDbedemqD/cqq9mc43mUH0XPcZOGFYm
qrGGUmvgmurcPtRAODpcKU1mrNimd9+BgEVAWcgKMz0r1uqbmBettiZEtb/xRxBDa5+sEMxLM/Oc
pBL0hIdueTjIJDV5GCBNvMbIQpBuKGopULbT7ikva3Aw9pa3b9FsyJ+NnuqR2CcXaFW37+oYjxwT
q/UjxUVP+iX4kosK2IXjytqZrycZ5KlLxqB4zdtweImsQUdRSJs3d1vUv9dFOvqMb3+Qt2hzJ08N
DDvaRFpitRv6xrm+m30Cbmfgh1SUzysn7B77igvyLe9U+T5TdwjXjSEyWo1DiwQV6aOmrQp/MJot
RnJCnovBgDZfVawH9VolZq4M4W6tVYoXd04Lc2JrKIF1n6DIIne8aMJwU9TCx/YPYWAg2mu2ifZu
JN2x3rTJ98vM6gWhwdx6pULL17NQFL5X4YSlfazJVlgLOBMEBcZxf95pVuysyimjyovqjCmuQiN2
Ro/WPmOwQ1PTRFzVqx4hFXyKALHR2kqN+N23y1pswi4nKShqCQlP6ZYe1R7JznpCFPMdgVOnHaMp
VhK0CNNQV+8tZsfpjlo52UUuCyP1kKux8jJnWltY0JnafvBmlv3DViGVutvhQm/EA/uoUlyGqL2H
iz5X7fLSyJCUfOtbjLu7Jmz1Ac/V0BPtBoQYwQElf1TxCu0JNiv5tK3QbbZenPDsuTGCelYKQ4yA
CayTjL7ZtOcrfCnEmdHO0EBhIFZIMg9fYPhCqdh+G0FVoAMZi1DbKlWWmN9bmfulm0lTfYDqNQR7
1ASzemFUzawdaA8ADXCRuqcK8KRG594jmKnG8wicnGMRMJyL85nCFUtyIEQAQGQPFUl4kDISrWZO
9W1njdtxQl41OsZ6brv5sQXC992gXF9uE7Y4/UqL8JxcYHq1bLKGBr92mbqh0mG14z0/eug1dYo4
YBqiLSkCWvujtfpwIjjc9FGQyLDW7hOse/EKR2UabGnLZsFV3/fGgOx7adGyxpckhHWWmDcW+tXh
IIiQ4wtiZsaQ0FQYa2RJMjXzve+kzKq+c9vaiIjv8yCf7hWDwgUt6VzOhxHT14tDZhUCvVgdEC9j
AQYSmFp139D1DwdrG88QZcBWQFzZdNmsFWughZP2jaoauU56nlTOutcVZhFSB03II3YfpB6uYs28
jjMVchrexkxm+FPM5k1HDTtu65p1ziH3iVaBvwfbB9ECL+crMLOZvgVqpaN3FlOs/uhBFZqe0ygW
MqQySRJrb7M4FA+Rym0hIMEQyGZYh7YXDRLGJePYaOonEgFafU2xwUkIUcorsUn13AyOEJXDpcE/
dyjvYzXBi0qYdbJW0bEhdJx1nNxqlqDozxXR8OgYaMZcbBAoCtnCJQSZpSXKxBpdc4+El3nngbSI
NHNz+IbddYXaLj1vI6OwaZpUOK5FphSmJ4xc3iDhna97p7OPY9cYxTYTao2MUs7dweqpr3wrYmP4
UQWdo2yZDQiwbB2izFdTk7XaRacWvbrGYTbzxiMed3jQh8kMcDPowGvyDE8ucDdf067bJCJ4ttAj
bavbvvOuRXOZksvN/ugSGI0SeZLbqR5komdig+0t0K7ASCXzHqIUgBYe5yaRK5zAqZZ6I3JcVokK
bnq2A0CyPBtzFIA9mZivhpEo1aFCHWdS0sd3MJwVM6nTXhuZJStBkELRbTBRcrkUBuYcuFkNg41A
2yAgvwq03VWRRuQykJE+jzjsKem6ZocmzKYUjwBhVak+Fp0VTLvOP6Bpsc3vhanyakxLv38Gq8Mi
BHjld7yKkYFsXvR3hoUM/MYqSyKw094I30qfHTPMjqp50RVbYc+dT/MhJeQ92cK6mG8K1MCVawJF
eWtVc6g9U8lS4xWVRe9/r4c4u5+qMMRXOkflhRMBrUH9m9AjIFKMnYpJ+eDVntox3mdqjrK0mSvE
0mhPi3u9UI3Os2wyAM+KrFYeFNZSzn6sYMeR1VVmPXuRqBNneTfiFrJAE96ZOQggNxn0oT5SXwrv
Uosc+YOWYHnf51kbKyvUl/YP9NnVD8x2cDPZolZEiVpq5Xt4phBl9ZaiK2yeTcgFAgk4hQ2BFmm3
zFAkkfaCd6xelwPmg3rxCE+jPp6nGdPHKoxJ2HRxoDiLTz/BHOxga74LUZICT+LDbxIVbQ558lbT
XpjaKPKbsWnz6Kg6dQ7IcJ7BIfYKmxGkIgL44HmJEe/ZIlyJakpb9mKN2T1vPIAaeEJaHbXHBtlt
+C1jvwBoRhZ05iHsxJZLiT2L3d6qFWVdVYNdUfLpJ94rBdSWi4Sod+0sCtisvrA+S5zdVNnI5jAT
9e35pFnkr6WhjXA3wHeNAleAlll14DBfmjoQRyH0zN8CeLErFh+69k7dZSJYGB8UedR2HIarGOAx
4K/OsZhReM22zARGni70C9gHcFcg6hVV15fr0PAJaGlZciLAF6xXVsGEuh17IQGiyMmc+DjpRT2f
pygHEeD1SibCBwxm5e0UGkpMRJPC5gqtYYKDcbLU5iDhRQ6rSQF9tkr1CYU4q/UeyVUZpKNL1GkJ
UDYOBgJ+aIQ/Nq3dJ6taYV2Bkbkzvg+A+R9Equv3BDJVwd6WsYbCRoWPt1LgyQ878lsDbO4EDafH
iTQ5ngCj6bzemkkNSsEVzCscOIurczKm1PMVocMupV6h7gN2UcZqRGP/UoCdAC5ZZcGFHnUE5jZ+
Dla1q/Q23k19Yh39WpGPZLr71wLEg38GUSkZCYqtYmJ+FbTwZpfw5MGKtG1E7GWTbzGLpAfImGN7
aJI2PEZ9FSYYafIZIZkDDAq1JDeITQbb5ZJrDQErbSjnjRBubyMymFmDVTnQPFU0zSP4O+vG7OV8
42fJzBfXRrtxdZz4uA+xITyVZjk+48CwCJenRglSJYuavValpA3OGg8RdlRMBuhH1AcD7BWLSN0i
f73sx4ofligaseT1rUBUwgU6J70I/fpYklW00u1JOxqYTmxPiSveis1UlTcDWt9vNbLcqzGnU7Cq
W4iBzoQlifE95iBNmxAchxr6Ek9wnI+r0ZDBdV1JSXRjqEyveSqadJUPgbhIusUjIi1sxq7MhbiM
Up+w7l5kobJBgYYFusnQb7iOqOsjuBfe5SMUyFUzj8p7FCBMX9yfgbIusD3onpDAHldaotoUWG36
JXu/Vm2LIJQ2Z38fUiBgwRJQmWlKrRxd9lHOcODxmSduksbM0uQmwBaKTRjBukYGXqKmZbYCy1nW
K1tEUofi5YTsIzCO2VvoMTDbSJAJkXuEw6OWGeSMV3kR7IiKFaHb1Lp5U/hCPmIwlyi6Y5Oby7qn
escuzKQX4wZH3K77FB10GF9vcW82L05dkeKYdWH0LoxiokqtDdldC6L4oQrV7Mqp0hHs72C1V+Sh
9uHyfmre8tpQHvpuqBIvKeIppVgtrG8FnYU7C5M6G0ctk1C19G4mxN1RgBAbYrDUlYlFeDoT/lTc
t1RcSQ5HFHmIEsisLjFirNWItLJfiIbqqaZG0XwmqgrtjhOVDtkZAJexcS4rpjafJ3PNC5vVx2x0
zj2VOiq3ttOkeCbMaNm75trI+qTG0GMmC9U2DeripQGiMbmsvYggJW6kmoitp9S1koKMK+7lhPlF
jn3+nA6Fs3dMs8fQZDNdLxEJxIxC6sy/TZGKbm9sC5bKNTvtyOuDgTW02kHidZFzpuHBKfrsRpfU
L8Cd8cKH5CRv48AcbrtOJ1i2DmDhInBWtUWHzS7RaDNHWYxe/WsY2ihJKjksXpvgCVA9tUBWevGN
tjBLU6MyD8hsg01l5GGHuJo+FFgvxweM5Yvhh2RJB9dziOMrLFrOQ0sF4h0CbLPTdcXo8L20bQsY
QyoYESYHCOomEAKyleGUw1XBjux2Dvv0ijqbf95aE9ShKkz7Rx1EWQPZpspwEI7y1VIhqa2RPhnF
mRmXTDJAd+fb2m7VsyC3tQvC2iBDK0o6v4I44yGiRItZch5RunYDcu9RiacnJxkxaurAtJRVZFrx
Odv5FNEWFebFsZwOKCGcuXnC0mjy0EpjfHcoW/BpcTfejX1ioL+hgUYS9qw6z2bb8+Dx3NWlOzJF
zt4M2OzRVKJ0dkkGNXqy/kK0n2Y1yBujYxPLW63sLjIlxMlrpiwmVmpPFDQLatsk2h00yz4dm5z1
dF9nr7Zaye8qHXZEB8Tl3UZqk9/pLfUMTzPHrIFWOcqJxVeM13/0myz0ADfgj4uTyL8Ez9HAyi1Z
CcMHxmnuYLySVId86hnGrEFrlWH5HLB+gpxfx0uZQonzN/Lfxjs5OfW9RXgYT6YZvlGnZIrzaX0V
Xu+Y9XmMu+Alo0u8uJcyoMZmrhn7WOsJV3WqPLqLQ8BQrlrAyQNRwT44mn2cAiC3eBoDXGXaxpJK
X6wIb5cw3ezBIOW10iwWvxFrBLcrTfN1CvR2huDkZK8z5Q6e1QHPqJuUC4NL2GEeu7AHDB4lP2le
SCAadb5fX1zIFIjgSqeMr5D7PgdAtxD/F5sKxku8URIuzjrGfscKB84I7r1Y55kTen8cKo1VUdJq
Gk8/BstvsnBILlbLyoTXqfnPY0f3ckVwS9rR1pLwRCzdVK8mI7ceTH1ZlPE66wTiFW0A+003t9HH
1RCijitGxca9yCatWnpk+OSrbnlmDZNa3lrTOgiKg17EWKy7IVJXBXUEztmPMF2nXMR2FeVdPLlO
0uigHTO/Fx7mjwbfZl+GEZxS1e927ezrjWubbEcumP2F/oVITf+tsYr+QNJZR1BF2oR9mqYU0N2C
klNhzJT2eky2cWzt5+rK1OJDY94JLd7qE/yQIYJVDPXTwd5oNetOO6Mgd6nhH67MS4OyH91uTDbd
xur3PbVNAmn2mX0xK8kXfdPfu7OGSmcbFgQJUwiyTgQpFVR7zenAp8Lq9+9RjchLU4Jj+XP3/FTQ
INlrEmLFZRGWToljuWq/9ugbacITt+K11abzrTrU/QVlAqI9Wfrhh7eGf6jn+TgeMCHisTg3wzpt
BbcUUFgBxevSqNm9TzGLSpRvX9zsvz0rhJX8JtoXFMCfz6qj5YrUx4zXmNDRjulKuTMtFpQmUSe7
EuHrF+qARcjya4Obhj15smRSLCkuGi6kz8fDH5NaRDDbXrbMOKNpXqo4NFm502bQhXIFKyT44hRP
hzOHJJ+IsyNsTGDTOTnFONLTEPSS5RVF5O8KBdOhbAlJAPOSf3F2vx+KcYjAVuUFYgtTnMhq4GZM
Qowd9jydLFezKum8BzQvxx5n65+H4+mgJwvGIW9HFzphGeR7nByKaQVwCKfrKdgFMFnWtvDqCvfD
P3y4luOYCMIZjjwAUtc/37B0MorAAcTggYAwdpbkhV+MUv9CAPP7sDCIdDJJFDbQJSGy/nyUkvBT
+K2MNmr/xjUTrmRZpejZhizp5LEjyoPSdjd+FSv0+0Uk85AmC5J57Oj2hyzr12c6tTV/mKge5YJU
Cqon2r6yynDzT28VWjlk4xKlBJJRcXIJo5iXADBj0wsxOB2syEQBOdT/dL74UK4tUyBcIDqcxomG
yBqTUCdqASgU4hx22iBR0rgev9AQnc4XHAWZodAlBgTMArrx+UZFLZuari0NT9TzSM/C1zaYeHLQ
pgHhBmpUHf/xtSOdx8RLYAqpy1NlrzVUAFXAe5PurnWbWnH6awnY/+3PR/l9+EGeXmR/DjJK3n0n
s9JcoPqm9kjYSi70KyhnxrazKhJFcqkcMdoBZAVMLL54hH+fLRaJKlMFqBOUcvbJtXS62Ql6WI/M
hRosmoC6qW9CxQGAO/081P+LYMv+rW67+u1fF09l869Nl78+tVGR/8/lUC9FOdUkErT/+/P/EgL6
72/iPbVPn/6H9waWl2/dWz1dvzVdyq/+jLdffvK/+5f/evv4lFtabv/rf7wUXY6t7fot4Gv96pAh
ovmXu758/r9/7/Ip4/duYJY9lUXN0Pj5cYsu/uN3ftpqNNX8i5mAzDXBI4owiKH/01WjqcZfC4hK
Feh3GSc2j9Z/mGr+MqXNDy/rJESIBF3+p6lG+0sTwkDNtfx3maW1f5JwidKMJ+v/vjn5WozP5eAs
X0hIRB/2+ckDCgKdo4aR3TnGS9Ec4TnYK3ysM8UR6gkSAhUFLoVQmjhdm5NDdHkT3Om0ffy5Cl+x
ne1Ekb7nCrPoWFmuGg46fU8BYiYu3V6k54U0d7PGsi8aVLaBuZvbbIsdMlCMDsWZRaUwUOGSSurU
A7QD9mPrwaJ5AEYSaKxi7QiUORIqdjktecuGHZzB6+jdhOaescjlZC35DMP8FkNQYk/rLUcVcXYk
P2I9W+1FD7i+YfZic7524BYqmjjWRlNuBAHDuTMv0PsOO6qx8rvyCO5ww8LaJbPpUdjQjFiNqZIT
D/z+QkzPbZWtjbg4Kra5DYzrlgyRKC6Po86PQVAoQqTz5jXex36lh/4tWUEA0+olerY30309ij05
jkSIKjmpQl0MkClwtpZamJsYrN+26Z4L9Rk86gZq77ma9F5oXKtORkNCuBxPTcjElgpLKXNn8TWC
VL0kt2WLiXS1/HTbpsR/I58Itkx/B02bbua0wCfspK7jN/dDgYg/jOYbfDmuVbUXYQ6sgsqWixPP
nVXSuGN91SoknZvKD5WbwTeyBu27pYGhUa/T7jovrlVuaGgP3yvtGwz8w3JgJ7K2orbOsFBeI2z0
5Pxahf0jQSZsOnwd7qaFTZ9jqmLTOs19nWe48OsbRc9dBGxr0BDrZVS0GncaphOrN2WdEQedhaFg
M91fVF3+iPk9XRV6dsAOsi8YawsUwSFS05oE2LhgUxCHBAca9FSy7pr4mT3pbdiq3z/GTWryafyM
BM0wFcqhiqxvuSU2nVaqjDfin1oSUKyab8nZxrn6va2d27QYt4lfrKGbbtNIbKsGDJreX+RyOLOL
H3pEEolfH/px3fME9LbcZ8DqlMo/a6qZMKK82saTtU3oSNk1ezUH9YSd36BTWyGsWoPHvwgFNJ8u
ejVz8O6FqawHLX4tdbFJumtj6ry5CM/Q1xIIUtv72Kw2mJbNs2ippRVQ+EhdcmYPJAfDKZaPGfbP
a9Oi6SCc7JwOk7yZ80qe5/ydQ/UcP1Ahz6iD5t5MELiXFhgJGtKjsGFK3XWmAj2gbhpe01X+pqLW
XQb8WLlgpD/+sjbBehH5dQRJCFXPwXpfybKBkqyOIbcC2UhWdvfB6Ly1vVFRYjWPOQ/OipJts47H
YLpGQtQgGZaPE4CdfSGWUQBt3x36/F3khHVkLBjOFIdn1wD46UkNUWJsWQhSTJGe2W0Lkz5zoj20
5oL+ZxFuQkNXtlGu7OjuU4VTRloqqHh3RhxZxwCpNJTavKIXIDx7dDbszb3EnrdqCSyHJCw1KR6F
05xlBiCq3L8HXbWWBam4kC8kUMKg7s8Uaui/vC6OP6faX12Afz8DY5xkKYJClyn98wxM6hU0YnMA
HK3wzNs0GgF+iGcJwsB2CJdRk+uUpRDMw+8K7Mavjv55sfrzBUCjG1s5adzYRE4WeEYmepkCHSXI
xdxmTnmgEtdTR7FhgzNOC1R44TZqjPUyu44NgTm0fXeAWBpXKQtUTWN1oKUs3RHlLnDj5D1JutjD
wnkLhcRSqlspkn6VzfKSdIDt8ikx2iA1u1VoEhBC/w26zD1YbjovxOX0PhtugMN9XaxUQhJXapnf
SLXYAMI/LNNym9r7FpZNSrPaNMXe4r2k9OKJBsI56Ugrk4d3eXDmloyDJTi+D878niQYJ/SiSAAQ
6QEDhS+DvKO7FKDRstNinwSkWI3XjDFEjEjh6u45MEyUv5BOu8UYSF4SlLPZyleSIIAI1QnmErDK
mBeH4saxk3crNi91w7oMRoHEWp4DcT84SN8QMfagwVFzoafGB6+uEdXuWlZkmPbumLb2fWXT7p7b
0H8HHbEfma6VKINIyFyMwG5In6esvFlOyOLFKs1DPSJXhQZ83jb5gyzyneWsi9lC2FcfSuPbn4fI
57X5zwFCwUAVGDyXvO2TTVSTZoDIranYxl09QjzMyEOBllsIZ6MW2vOfD/ax3jhdjwD1cj5qIjgY
TjagahP1HRqcYisKedlFDbMexfFwCL81KsEWQdltK1QBi7Azp+xNusTof3XGH6f0+5dg10jxxdFx
gXx+JKGKmblN3N52gHVMXXKH/mlFh5ZVxZa/YBoqPm7o8jpDYI6Q35WxsU4Vmv6tGJ7LQWxKi5eF
onu+HHiRxqtIkq7In6FF3w5lsxamj/SD+Uoo+1BRL317PobN4sAXewS3qICH4kk37nsgkrhu4ZbZ
nt5DQoqMW18/KLSDtPHCbItdHL6a5rMTqUfVGrZU171YCS7+fF8+En1PLwmNUpye2CGXofD5kuSa
roe9WkASVzQ0MereCFR3FB1vtpnmSL2ejWATpNDNfjRavaHQ7OrzURoTDC/eltHZKCiV8vjQ+tnJ
KjsncVFlaOdbQEeIQF9bZbg2jrMWnpmjelnO/fXU9t6fz0L/u7HsUH4UhqWhXD/Ngx1A+yRmx1zb
jQC3KugTk7nVzezhQ8OZ9juw28/IG85S63awpktVKDu1Zg3b6k/5REeZSSLdgoGniCVv9P9D3Xks
161l2faLkAGz4boADo6jt6I6CIoU4b3H178B3XyvxCMm+VStqohspa6EA2Bjm7XmHBN1xDSw51SG
vQpKcd17FmPvtVH4RdVOWctyfzx+g8h0qhk4W5T1qPlbSUGrpLgY9Ql2ca/9gP50hCqDdHVxVAWW
ZDmshEFmzg5sU4QqWRm7yxriPDEbCxTvleC//JrcKsgRFpuML5YR7ePfZ3De5EAt00w8+X1ZrdHy
IaAF+A+bx45WA5O5nVTfowmUipmeadiSCQO5KITYJ5KyDVlAFLbeoNr2qOIv7FG7N1rZr3qCiApH
aW/6lLxDlYyEor7GOI6COXpQcrGlF7lhMdsbIZpWo9lG5uAVaDXKUrsWCg3OJPDGNn1BQbLTo9fP
h9CHE5RtokAyBSs2FZ73d5pRnEgB7ZZb6PjX625MlYedGpwNmeznoHPnxNgN8Xi+rigAVHdL2Nx+
8RM+HMUmZw8NH6OuWCc1XL2qOMkq/ISK5NRKtvbMpm5DB5xdNqDUowIyhKPIK+Ir9OYobKfym57o
fi/yt3WXDcd+88VP+vMYSalDNinmKUj3dfnkqSzqWAzBwvjU5TPiPG6Ail6ZSBpFVV6ZZfxa97zq
tLsw6cil4osc3w/eCVfnbVCj4keo4mQLNdYqKqJGZ/Sx8TSlp7K91wl8yk0QyYm45pxqqc1u4bcY
dXiURuOLmOlfHrf3n+f7H3AyO9YqAHSqpOU2XRp3IWFLWPqWZDpm8x94Z37tZqgBEUHIjj5p9ylx
YI36lBscv5Z5h5OJWuHlwvfMJ4PK7mWd9UMga+u4tn6BffEidBF0O/MCJf8GwhbSB466IwpIG5zd
r/f5V4WduzLnf+9LMr/KLP9VrzmPX8iTKN+60//qXVnnf0Ydh/bAb2P6jzrOvnl+V/b59Z//U8Ix
tH/hagQDwPpHLcbS2QH9U8IR1HY0k/mOiU/GOGgy8P5dwtHsf1HCETo+VSqb/HWGRFv2XUR1SP/X
2gKjAE6h7tdf+5sSzvsio4l9mWayarH+GmybqAO/n4/QppuQ52kW5SkxqoehVeNjhBMz2E0WsPfv
eolTfAdtnE7MF7P+Oqn/Nup/XVqspkKgfRTXf2EpfluUinohaFUAP0X4l8CWSOa7UQyt2w8y29bf
3sYHx6TT26R6RkkdQyaG9JWVcvKJD+jx9ZTmhBeN+ei3rfYaj83kI7U1HpW6qy6iMBm/IHd8eE2F
a1GZhjkhTh6tjs5phdzOBIqhW6OxX/+Uuih8lKpUukjr6gb5hvjimidzO3gQQ1CQhjQgBPsT5WS3
DXjOlFtyyTxRhWimgi7RLtOZ9oYjFVN2m9P4+bv9/a8rss2lU6FyBMYg+n4AjWjbmywqZ4+qeHrU
cFYcDdrlvlxr44NM8tT28zf5wR2ulBgLuxTDFfzN++u1WdJa6AhmD4DPEXwYfp8oumiMMN5rsjr+
M5P9U+39/xs3dARZFlRQnUDkTtbKprURAEwqXgOKQ/SY5ktFys5BhEpAwvUdZOHbz2/v5Dy9Pk5O
8Riv0SiTLWOerIQk8oRWNqczEZTGfTsk9kEHPv3FM/zoIgYrHaZhnOpYe98/Q1WabMD8zezRKSlC
4p3QMKNusaz95zfz5xfALocJjgeniNUR//46CCFqeCHK7IVkFnSU9/IhvtSMUg39XrJNe1MlUPWP
S9LmdEL/7tpMq6v/Hnu0Rh+DHdf7a6t5khek6i4eIlfJBarZ3SscQfygVcjgjNESgrtDG/X5VU+f
7HpVTgjMzdTeeX0n4wXVR4A0Dhx2PBVB7hEhYWDAAhW/+H95IWYy5m5TNRTGCjGx72+vk0A/R2j+
vA4ZKEKPqLhWc7n+Ymv0x+2s86WuAQDARsXoP5nCTEsC/6BHspdbykzx1G5X8UREcfPzuzkdKGz7
6DZxL7ATWJNOP7OhJgwjKQPwp+SkvlIaUTcyao9LtqH9sWAl4bASErX5+VVPwEc0juEq6SjBWEct
6sanCC0LBX/YJhSfDXVbGagg043ZTltD1XZsfndjYpPv2G9ldK2fX/mP+2Xrz/tb2/E2csrT85jo
Z5J5UnDTNRmCZyPpRF5noVqtKDhCbhZERHrdrHRXn1/2dMU1Bd15UGqCXYVlaNr6s35bcc3CHkYo
ULIXWM1sbESjLYSu4SqrJzcrSin+4tj/x/DherRkaYwDZ0FicbIa5SUyrzqASBsiAvAyoyx3gQ0M
5vO7Ol0R6PqClzMVi92QwoVO72pQ+KatzPIq4o+PU2zOV81cLFtJlvBmT/HyxYr3x1PkelBEVGYX
mU3T6flJashJApFoebhTCa5riNVDDzvGDeG8LBdfDJU/niFXY2tItXrdqFFIe//Oekoh+EqIJW1N
Od03nRU4CzjbLyoEH90TcJSVj4Va1zbYbv4+Mqo4iaCrWaZnBpX5UlCpecGqjtw3U8l+/fx9fXwt
+oZ8c+BFTpVc3WROlZ4ZJi5jag712Mbn1LXjA4iO+YsB/+HDg7kC1WwFf5wKA3ALL4mx8PBU5IBH
i1wvcAV5+7ez5PqK+Kiw4/+SpajvH56KAn/skxT5kDmUdxjXk0MeJsUXr+ijYf77VU5ekZHjaNN0
hl1uqNIxTHhYM4pcQs9CQnOkKLv//DX9qsn9vj9fvytDW4Vl60FDt06+KzJHkPoJHl5jdON9VSXx
LaZd7ZjGBAUr2CMc/lT1rbSVD2imeyI8e81b1H7E36f7cjikh89/0h/T5vqL2IfRO1qHzimRJkor
05xzRo7ZDjkNTqU5y0vF9NuRdO9G7l9RsKgPn1/zpDQFuIRr6it/j7UJSs06mn+bM3uCxkpMrKY3
acgf5RFOup1J+TYze+kh1MqbMOjHcwgF5u7zC3/4maB/Y3OOwIkF4/2FoyYgxCLXTU+rB22nwBDY
xP2wEMwgm1+cGtZ5+I83/dulTuZpq1iyeFy4xz4aydmNlBu1R1UfFXrlKBqJ7aSX3eIXVf1SK8sv
XuqH3yhUPophtLBoJL+/z9ImBnPEHeU1yRhvaURqWxjTfyeCY6n/9Rr/31Wsk2m0DmcjGgfTRFA/
TEfRA8AvbIs0h0o0X2xmPryhdcpmRrAhJJ3cEKFqqNstiRcHpmFLYGn53aRDevv58PhwXDIwWVdt
NjKnBwWMpCHhFjy2STeKAzYc8wCDIHycUB0+lxigDpzn9a2FW+qL+fvjK1s6y5LBYz1VCJHmLY85
wjJM1KkyY1IulZ0hx5Kv92V0mGrReAYibRyGQ/ry+U1/9GjZ8rJJ5JNYdS/vx8oSy5U0SgOX1uK1
KS3KQ6xO4Rcz30df3u9XOdlbgzQZ8UItpidVSuIHGDndWmkb2Dd2/0Xp76sbOlk6cEXkphXx5RXm
QDQOSXd+2/Xiiz3ER0sHHC9gbhwvkbmuf/7bHGYWcltWKjdEbJft0cglLdJmR6bgdSax0CrbL4bI
h0/wtwueLB2yhu2gi1XTq40seyl0NfOIaIwf2rHX/htfG+WrFYRrcHY4LajXJFr3Ey1Fb2ga7cVs
hnnfQMT+Yon/6IaopoBEA00nhLn++W9PsG5FRPYt33SKmxsNihIcVQwCSEGsaPP5GP/wUgizaNXY
bPhOgWhNRNx9VSaE8YIZdGJ8xK9mr+e7Poi6L3ayH40+i9INcj/2sn+Mi0wkS8OhwPQ6hLD4hmj5
5DiuvxgMH1+F3g4CZEVjE/v+2dGcNjS1CUGQECjjK5pVnREB0e8/f2xfXUV7f5U5bTnHSLyhuUmY
5UPkZ5hQ8v/WVSzkYmv7BhX6+6sQmC6TBs3cV9ZgzFrMsxjlSJ36+3tBqwR3jdIhvNCTFSSlFyKW
nHvhpCwcWw1z5nbtq+rMBwONoiurrk112sBe9/5e8DD2fTISCQkI3yaIiOBjALEzCbo6oLd/9wT+
YyXtz6utRaC17YUMgDPGyZRAGig+tUBXvLrSC9VFGg45haBTDZVaqbfFF1uaP4cDUgOq8HC2FZ2u
4slwILfNmsH3q57U5ApyJ9rnIHm0LybWD24KJde6HQXBtxbQTx6h1aN8puwIf6vOZgcRk9Y4ehMS
bYWALE3/elwg4odswK0B+EXl8P5yA6Zj1U5VxSPhQH+lwDULcFnT+FU55tfvfr8hpBm21uRBsiMg
PW10VyBW5wqSu7cMczr+CCAp1MT5YYCd96k9E8wEnUxo6SMJucLcyoNG9tuQwz1ElRJwluAswJ/c
UPQGCVxyOK99wpFkxGngNBKXP1OK3A9kM1I3QTssmQuKpdG2n39Hf76eFcUAkN5CJbuKUN4/r7BJ
0rJrNM4LPd+sb5rQAt1eEzUs4BQZ4udXO11l0drSwKScxHQKu+sUDMsbWzj36IFX6NSunJF4kKe+
jsqMQATDtD3Sw4Ov2MKnd8g18QnQNqerz0VPK1h9ix45g+EFKmOxrWOFHQJ2loXm1kv7VQb3+S2e
flX4jDRh2BpSAoXztHUylet2PNXkSQYUdCKTQoRsiKcG5tAXs+yfTxICLNsVBh+KZ6qC79+bZBVN
UqJnIlDKrBPPyCrATDm6UjRN1Xc97cla+9sbQ8K8/o81nprEKT6YSvBIrVgN+JDHBnVGkewrkiu+
eHzr58NP//3L4jjHPy8UDJTUOzXt5BNum7Et6AKVm1HNivQ5QyJS72CnNM1NrC7t6BPJN5HKOAf9
N3gMxKf3anqZNbl1GQ4ajElsnBrAGKTUEnFIUXdbJ2nwvOS5FLsN6ccOs2H5bUnDox0qd0VYksSl
mtDFiGnTNEalHVxA1khfDCMfr9jowpXqqLw8REvdobJeklsMue0NZqGaHBklasIjxsuqOo562njT
mjaym/uJRh10q/miMBsd06IR53d6148IlGKxl7NVPxtjcn0kRKTZZniRLyS1/lnhaq4cqDToWoNI
ec0TTMqj0ibfgf0A7yfs6WrET0+/qmyiO62Pc9/Uip68GAVZnRVUntDnHym2+ZgI9Lm7newMNS48
PCKEpqRQAmeoAfk5JXjC2AOdFlYk3Y8GgJclR5WMNEiXnMyqkEJ1YtkZY24d604CD5lpZoZinDTl
Wu+WCzAgycbUe4CJQ1sRl93UsuZw+pnPtaEv/ZmAKMAzBPYsmClzOdmINrMcOJTt+RzmxK3aaSE/
mcEARBTFq5+qUN9gZyBcqhK7J2Un0n4KdViNtJIE1DMCEuo0JQvjEKodyiz2uw8d3IHQlRR9fVJF
GJoXUTKOkauPAPEAE1KJ9AO4jhjE40g3HzU8xSQW2rX8MJaC+B9oPsgQJcUG2UyOwjP5QAR+EvgY
vmWdUqC5asL+Drl4SXhdA0IXjGpZ0mIkCNdqDWKKo74afyLBjJSrNuQvelqjGpfmrNjBgX+2pTiJ
k4iCwWSooFkzwuudBGqjcl5rvTpsZoh5O9ixotnUpObgPS3DGTxmoBjHUM6T4aCU0VBd1kw6+tbM
9Vh+HWCbVn5h1+ZjqkXSocGUG296K8wf1Sm5UaK59Oayb7+ps2qiDJYIpVpTASttE3YL5IZpKO2X
RenSq7nqF3/At664pCyn56OkYh42k0ZARyOx7rppZfIjsNsao0fRc01vxA8cTm4x5vDVuniew52a
4PJvyWkyar0c/NhUELjWqZirvaiWaM3As7OLsCQw3CHRjVDRsW6ri67lYi52whgjdmnFmUdwYZe6
uFQt0seqGDnQDck3IbWWCZTWdI+lTOE7Ir2TYKQMZ4ib5/Uc3bBA9omvquOib4C3V8kNAcU5X/YI
9ziMvVBkQ4l1OpHgJHatBGKNx6F2pEaEkD0W8GXEuJN6KZyeqMSHFapi4VOwpfB7IaeFtgPAlpq+
kYSSdCitrr2UiEqSPIV5qQVkHRISS8uzygOU/DE9k8FsF5T76OGhipgdNMCeOKzAN602MTfEmM2S
h9cNohHwGRuaD74+X/CtEs0pk8jgF7NVXVlgUYUfTdlyFdqLVXiBMRT0mUgXm4DihcZrHgBsBs8J
IcIrmMYUPwc2Seu3JqHCgQASw/SX+7HyLFkiOylqU9TOoaSjhNXAamzMOAmBS2dTdBkTbLYQXVVU
z4Kk40t9wjPs9XItzV6ptMJwGlD2ZxE5SppnjWO6N4l2kg4WuCL8Kqx+wDnUxfKWOZli9jNhBqWs
SEbbAzu7/BiTFO48CffD07CoqbkViUKTRSrb8Nloo1F4eRmSO7NE6BywysQJv1dJo0ejkWrZ0epx
lDa0+CUg5RohUiOO9ciVYxDaTjeVRu40i1xDwNXq+Qhkdyhwc9KlclCdpcOmkgHcQb3RcnXC6WRN
CTnWU2Lu4eqNxjlrOzVaxkCuHJDfWqkv57F5ls4xFD67k+BjET05jWijJ/WRfFg73nbQ+pcNAsyE
0O1imN9kxBLRHtpiOvlDFBpnNtZ/eF86MuyNZk3KlVpXM8GGzdLCYoaP/NaD6Llg66QhMIx7/ckw
ukU+aF0DM6SaiOLaiaodSrcvC+aRkkjZn9VISvhG5Hr1lOVgTdwKU2TpiDk0UZKbSve4AMYjuD7G
Cwd9pzWv0ypWWSDKpbfJ+szgRugBPEe349x2FtC3eZXS0iTsWxnBOSR1B1YzxJ1fbRXAQ62b9abx
wiDrQo90LPKvYZRxB5U2g9FcUB4Ih9TULNlGQ6NdE46GKo4M2lx267GcXssyYQ6y8MZHAFDNBiqh
gCTtFeE0mkSIwlXBpo8z0ZXVlTppiYT9aMto+K7xL6roCwKQopo5aUCMm1Z6khuhfR8zvH/ekOfa
t4Q0Vp0nSlDzVqHBvGt1s9EcpZ7WEZWPpo3gXbXPAAmib4+rJvhZS2KCAKKP4MjtRui1iyGja/2U
QofqQFPoLy2MGUAjS4laBpW7ttyIWWSWS8TQZMGzgoLptdKc3nfxkskeMMk0ZVUea1z0Ypx+LAGT
9YWhRv19sKRx79srxUXgLj1LuwypmYhJwANrEuY/JbwCE9ihLrKvS2NcQErGEoJSBdoZas68IwBc
a6fIcko5Yn0bpJoXaOfoOz14Qqa0LecgHzZakdQE0ZULfIWeh627BMhyi6MSVjKgZgLcnIbu9otu
TZp2rHFikIBWFJVAFGct9iEiP10A28oIQecTA2SdTVJvOUvKPPuLH9YyE4Ra4qmpUl5EQwAyOKXC
AKFxATzFacLW510zl7JfNsS/uqYNi/abGjDT7wcYtok3t6OuPgdAxpXNItQ2vSiLhYY9jIWoIsO6
GCBnRyHIk+ul1pe0J5mkjDAdqXFcvnaTZASUH824z7ZiNIalvZ845LTLd45MKm1VNCkiWQMCl1EN
/EEnSlrZkAY6Vhznycmm5JKqQP0gOcGE7jdytdSGjPYeyF3mdQu5kq9xFqnpN6DS0M6dqc+ZJ5G1
D6YDYGMkJdYkLNivcmOGKkkuQ+DpXYoKGGxQV10GhA0eNH6Gsc7wCRHMrch+Ml13eF+A7/TwM6NF
B7tKFcoZ4MpC/onH6GebhDhDSnWqb+UcKZMv9EVHHN/KhMTT3yQyklR73eP7Vc9zujqsqQPv09GY
96D0VeyDzhuhJrZP1mDzJPi3JewOlbTVatCVWynvMJFZDXtSOON6am2CfBqvs6QTxpFwU+nboLBI
+iI0ldLLlmIZN2OeNortwyGcGtpJYXdbalhwN2jG4F/gvugHP4MTepBDeB37vqym5b5phggoiiUq
6zErpQZAWGnGz/idZYAsacfiB752sbFikQUNPJbiKHDI2bqdsq6oXZ6gXrkRRt/ADycSKlxNDaze
0eJCSTaWOtg3YT3XF2plJPoRxt5wRDRDXCEtx+hpTjXtKUmKMrpLKpiMWxEtyWU0tUxYTR13h2Ye
R9ACNgbHDSy/hB0jva4nMyPy0VUpV4R+oyhlwvNG2O3LorGuCkID35Q0n003b9texn+1EIFYaeqo
eiIxp5vMrIofTIjqXQ7uq3N1NWjC7aIlCTFcGE/pty7Yygo4rm+ryAJrUKr2r7PUlkSnRhbVzaCa
q92cdFWwQQaXvdnwnRBkmw1gqibthqtJpBZw+1IJfiaqAapjrAx27kCf05+TxWq2KaO6OZMHqEVu
L6kszGVHRLhXBkpzKIqIXeHQamblZywI4FcoFxGPmMDsT22NgOyUE8/otLBYvuF+eQyWuXLlLHzW
R63ZtPl648LoWtsTcw8uFRbEGIz8y0E2XCrmFF82Vv9adXbsUWtKzqeQcEgnbhsrBFZG4udVxKd+
V41T/AZMRe33kdEXQOH62gfN1TRMR5D7XVbCdjtT/vfpqUh+koYqG+R6yX/02VA/JpK4nTgHRc7Y
sTlydBTvpgNkWtsOQ10Q79ountzE+G4jQ8Vo0ocG2LqUHXAEvtpToiS4yUdLnllWa4XIbGm/JFbk
jfOk3Ak5nM6WFJhQQ5rDuRWZta/Otv1g03882mwRyO0uJlhA8ijdVbjjnnKRFrdj1Ut+rDbirlHH
4XqwcjVxyHf9XkQ5RSB9kcYarwaH1/W1NV6FOPkQsb3fxoTdAqxMzEeo1uNtbhPcHKjLcCEIvHSL
umFPJa3YPD2/W6Zip/RVjl6lW85U+PDu2PBlkz+w2kbksnfZ+fR4JhPxGNdZvFPKPPm2sIBspC6F
jTWSv0FwsHVuSFRKGJsqrF4p4LbKdL5tTZbDqO7FgTjkbh9RwAZ8JZ91S3Y0C7HtzHl2kKhCJgxE
yUpIpc82QPCkI4ZchAvqo8wJe4f5P92W5aQ+LQIuqd5kyUNRpECzjZD08oVwBR/T1XGag+J+lrAp
DkSSein2gyPk7oNEM+ZtHtp6Pw7xN4Cp0YUm46+thNy6VZwBk8t06TGStfoMoXpxRxJjdzNLHeHc
gwgyDqyjKu/IK+82MkNRWwbN11LzCQBf6yyzvKfLVD42PVXdJSuSjYpBF6B43R45g8YzXVfZforr
xIyw3gTYplvbcETeWPgPiEOYxzLeo9czjhkkuTfLkrRdWmfsqFM19mxO0eCovxuVId1kdhrs1LCT
juQIx7u4ohrhRFKcYDcKr8pOb69EpsR3eOna2h369DyaJmlPWWLazWbFXDbMP3uEGj7rj0I8qNF/
oxyVb6o+JYkCQulLQL7IoaTreJbp5XPB1ouDBVEXEPWF15LSfRzzIn6Wwry8Q/WrHgoJr2gdrPzv
2TB4xhZGC1HVg5+wo8zcQEiZ5ugUnXwSlWEY8snsUWJdL9i9j2JA9Qrrs2icZSkYwEU6qpvIAINU
0Zc9AGyRDpWhHIZsDPbCKNNjn+oPItCgNFigAYtWVEddjmTGIx6HRyOqzAsISTdMGObPHCKUD6NS
uzLT4K0T7WPPPTxz+igbPNVZ+R3KbUR8hpUYGx31/6265N0hW+Jmp8njVVb0Gt8Nk6oz1wHQSWrh
V6gx2HWJbnyKBwBW08IBeOpJg3U1jYMI69JK2CO8mg0w5/wyYJTnwTdFm1OCW2XKZO7ct4BiVLUz
bKcQyrLLqpolOya8mQ163JCo3cjtMLls3/obXOCGx1lUuRnCUp42/Hy9AR9KUcHrgz5dgYyZJDkz
pYebadTZtEJJVI9GSd3WqUahfav0vFyAUxrqDwTZuR8Juw38VJSA3JbeSC6mEPa7Q3UoA8dbh2MI
0glEpVsxReDyzUCJ88FX1ovCFEvKWIjDcrZ7FUM7fgg0WmnKditoU5kJpC8MDR5bQUV2jCj2RIRW
2E7MGKqdFLKb8EUeUSfWGyLPwUs24AjiSuuVfQo2rCebiodHhMQksRJHEPuBtEVD6RlVZl5JQUyO
eL1IRAKnljY/SYkKFT5JDCw2mRRqj6UUKmDIcsWIOQOCLHQsWR/PS1GbpIcouf3alFL7w+i6DpJ4
PrZOIIkwxLAxTy+FFFupx9qWaz4Gc4jgC1K70LUSU203GA/FfVFJTG1IKkntGSUIL/j+6AGf91RR
SEzpRqJGBk5EttfOGVHiSWu0t5idyQ+wkWMQOU68NkOBtt0z/FEwT3HemJrTjd0UIJ/tdOphY5FS
hlJCS7/GORacA4kj0ryg5xSQ4p6MF7ZeKQBxQRtTbzLq6t7sZsrGxdIGj0JPSbgGCRmHnmAr9tY3
qZ64ZT5UzyDy6nw/qTLS4WYMVPNcwi/YszvoQO4UZVAiJhYpC41azGwpe3b+vTcHdf1UDTgvnXym
aGrDzoscZlqenhpWAmIkzn+Y21MFPbVWUguEeWbdLPVgN36eBClweaOZoXVPHMU9U8SSvK+HhSig
TGtGH045jYq56ZLEV/qBKTIuUPV7aD1IebULy2gOatbI+baUW2k3B/qTpudqBKQ9TNLNSBWWaI0h
W9Nn5mZYduy2u24DZnR+MEgZ+hkmrDxECNTFjRXHbXSmsqlL8IDSqKHkk1mvFZ3JYROancwQDIGq
lgHAAFdS1WWh5odYZyPFWrC4gtPWfTYEFLIZgAmnPisEXIrQq6wciTpx7QCQH2DodYLQFqHOWupD
jR7OFzjt4OSGlvpRZeVmTWYzfA7WDJJ9yESAEu0DtejVu9KS+vAtSVLy3PssV2GmUnM7L2Zstrfy
UopqK5V8UhxGasSwm0LwMHwrlseKAgkISc/WZRYQiOI6PIClMkp3KuzYcklLlI4mZ5bXhP7NSADQ
rGLqa0AqeDPqkIs6LZJnZbKTwq3jaL5UgSwSoGHIfeQES4FNPxB6d9FHxB1BwMgkRmSUK3jKzdDc
dv08CA9Fn0jgSSPQdUUYREANG05kh7pQePFeHY1VZzhKIHpWn66axH1HAyi9buq2qMlDM0tDuOCN
soXtW0YT2NLG4K2eMw4/i52XsRPklWw4ISwD8B1l08/3VpeBxCiY6yjXGia55JymkquyzyDeS/BI
Nae21bH2urAX48Y2xiw4r2fdVByqojpqmwDGwLaoUlifDkp6FWFW1Y497OJxwRQ+J72NZ65jHnUE
MF/LzZc8ra5mYPbKuTwXObDNoSs5leRNT9AW4N0etzQPDW9MzXMKtBBkyTTYhEpRlOikx5nq4OCB
tIxMXy8RoRVOgGdIfpgIttB1f5roBxztmfjIA3XMobtqW7S4G6Z8dbjVycpJm02vaoA8KWXGibGF
edbUd+CmRc7IkcbxOpjBhL41pZxLBzgmbXWwJrLPfCaWurkdbeD7Z2TERPaPEvQiTNgCawsAGCUW
EsgNGkPFvmWXawPFVYyqcPjy4hoU7kTms2NXEdRbqAE0kRRnqvDwym63lNUMBpt+9VvXiulHqnNS
w51dTVTp5Lk1MnEYKsioe6oznX2fEZWHgjTNpUWq3MIODPC/nAUlKuUkc7XGvQ2uabpcWsm0b2Ii
2BNiR+ARB7tegGamNSw0zgGzracE0nCQzr9RPs/GjRSJFj55rSQWe+1EWvT0AmCLTGWKbqW2bBVd
adJdqVIsWtOCJI6QkIbtmLPlPBns8wqaTQ6163ZqHQJ4knpbkZ4Gt8CEvwyTPpCIidFmgmhsjy1g
mD/k9TT2W7OeBnbbEku5dDOqMXRmBzuPBHoU4HhUe3KSd7nkNrNdjts20Ev7Kk+6eT4GpR2HR4ND
fuyE/SBST6NRQCBcNTQJSGNKNulOypquuqE5Fai+XqT6cJEZakkf3iadyDqkAa6Rxenbwiouq640
6+dCodd1OxO9lussd5NUVf90hf/KnfgfrYfoGf7LoHhZ/Sxuu+bnzw7u1P8Ck+Jq5PnPAe7b+Efz
nHXPze+sqfWv/DvBXcenSKscfSAdc/rJq0v7H6OixB+twCj6ywiCKdOudsT/61Q0/kVTBu29ZqF0
kH9xqP7tVNT4I/aKkCIhqBqojP4KNqXwt941T3Wa+fS55fUXIoHAsHjSFw5Y8fg6yzdFcaL9sq/u
8hvlG4BXG77p5FSesXlNDzkxpcuZsmNKhMCwTXfm0T7OP/Wz4bXbV1ftRXGX7aXL7DV5VTx9l0ED
3pgv40MXOPVzu5HdYj+7AGV3qlvtIVBv7CMJCa/R6Jics9zwkHn1dX0wnqMr8RbvynP9TH2mMdFn
O7DL6kNz1521B8jbG/uy8zKfedXN9umDel2djZvgOtlrfnmjuqCOr+ZNfd2Qu4RL9y7fxDtCOGy/
uCyvx/sRsDaZZtfLmbWdzvqHbl/fSJfai3pg0fHHbXdmbNML3a+3ARnLRFkcYKu4xhuLyYFfeaEd
zV3wkN9Qr7RfrDeJrDfC1kCW7MDEUoiuDeYszzrUh4CLdk5zCQRpJ9+H02V9qOyrH/15fMj5Z8OL
6Go+2JfzA4/wjHt4UzeFH+wXJz4QMbXRj8UlVR+HOsttcAdVacsPdFv3LnfNDSvnGXX+s8gbXNmP
Lqy74FD46aZ0hUcA4Hb8WQR+Q4ntm74j6cC3fdJmd/15cI0CwJGOwXdzl24FDCpvuuYU1OlO4DNd
cSzuXKobKRwP/ntyhDIn/JEpRw0E0FHf967hFv505FhYTWcz645rPXW3M61LQTPO0b8tZ/kuvq6O
9TZFtLKvd7oHnoH76pyMx5Lso73p57tyGx45Qd6136WL/Ny64gqPtk+XWd5Ee2oqFo893cZbwzNv
tF3dOskrh2zpMT0Ol+PWepvPm84ZHiniOdOjduxum0uLTUW0XQZHyDuSFgwKEjv5IvaVjexV295V
/P7ZOsyHrnCpNmzyo3Ip3TI+BzeOiss435m+4pTn/H0vdtFE+BzLgav7Jm9kSwLhEwwDp74erkjc
iDpHu+Ch5dSZvGkHT7sB73A3BX5U+FLuy0QAnA1khkMqyX/o3uTV24iQMjc8v8pdR7jlTeLD/ffN
Xfbqd3chPeEHYLphcj5aPKbvJVh4h+Kq27vtRt3gtCNBZFt/z8+XY+F3l0CuQ6LG+CdeSUE4AP3Y
T6YjlEus9E5anKUu7pmm9xXjW282fMlvkmo6s/2WBUd0BZAJJm03aeedc/UCndudpk12FI7pUmr2
iIPU7ofr+Va/X/dTUNHyI/8fyUlkx3Gwb196j5yle+BYirtryg10yFl1KSPJ2Vlee8XQ/x/qzmM7
cqNN01eEPvBmCySQnsykZ21waKrgXcAFcPXzpLpnzq9SjzT/zGo2WkgikwkEAl+8FryHOkGftLWZ
EHbVH5ad+iV5y2esXVqwtqbwl4/usL7W0AreIQm7jcZJ7hB/NU/jBWolpcMJG6o8dPs6LJyP8pDd
W0/dLwycIBqP8Z3DvjREy6E+gShFhvrTeu5Cvd/09+Nji/A30Iyov5/OzJ/E+JyBDiItgI7YAPIW
bEdRo0W1Qxa/oJcBRSjpqoAUIK1GuifTZgZ+Lc72+mS2sERb40kceIR9+1nVA4rLpuY6TRvIWb8k
qwiU5NxcTAINfDuUGKEDnRQzyNe9U57Lj+xR2dtbTB01w+hW/lI2cFVd+No0gcfM5xdXJeSh3tO+
QLjyYHxwfdW3Xmx089XeQNRUP1vxSmQv0VjblgkVBmHdmXRku2eDufdzJgTd3jkeLobYF0cJcf9O
n4VfhfNDF5DbrFFUdzS0nUfpFjIX4Q9cvskvtFdqsQIitnA1A5oC9pbxF7naEUDX47iSy3YBLhqm
gx4WL1j5tHfzCHVQP3OQrF7H1wwWok18d9fOHDr9eaueBcz6D8feOpnfvxRpZNsvQxF56iskPwWa
tEcM8K4hTAn5guvb6G3wfjTExDHAfXCtl0d8ge5ufpwfnRfWVFCzuu+GB8IFe85YEMmH4VpsHp29
ZgXQc3XQuNEyf6fuKfGuibKZX/tX9UpA+xRBnAKogsITkBPsSG2on5WL+9Dvvj10wKR4bUq/b8+K
+eGcVWUMxrfuHibN79Fqzmcteagj435MoPqpAnfG57GCc++crU5nWzMpgfxCdLclqq/ynX22KQNS
Bx/mcAmpKwicc74BMEmf+D1vwMZXjKXoZyIeDm2jpAeG9/ase2f7E1Wbn23ycGLMhgGOCOYfgtp+
NQCZjG3H0VTrQnyMJbTsea5ocBppSvFJWFFeCH+r3j1MQwPKj3P2ptZv2r0YfmjJ3hmCMTn1vwxa
/rr2yxLP3r0FjHaovJOpbjddCOF0b5FXIYPnKQznr4oEpFz1eRKJjfTN12T9ns5aOfhtq28SNsqw
PU9AMNsiYNlLh4214D9cx4gCRpBPjvpZpl54Y9W+/YXQC2j9xczMyC6qVwpG5jOao+IRdIix2ZvC
eqvMfn4Y9zO1592n++DeQeNlm+HcUWtI0uwn/xjO5WE5xfdkamy6T8jnPR/FTW0DOyxPLsAiTZG7
dm/zdjF/pPvxs+UUfhw/jcu8M4+W6c+UBhCvd2lOLgjF22xdsFZsxg12el+DGdYihz7hmQw7X93R
zxunLDRkFOmOtdpmQQbVM+8sN3SKbdfu8+yAp3ZsdoP1StZh8j1S5UEjAyEnNEcdYn0Dg98420PK
oddnNU9nE/A+98ddtvlwd2S/ak1ku9FsH+LhojYH6Gk5bL5VEajm/8VY/n8QGrL92dyiU/v/H8Zx
5JN/M47/FBWpT38axvmB/8p9tW7RILcIAGreLfzX6AT/cxa3/sNlCtexDTNt/5Gd8b9GcYsfIloL
KT9V6kh0VeTI/zWKm85/6LjFb+ZqtMr8vPX/EBqCNlMnKh296c0A5JLE/md95uoAbBjIsQLEPolD
B6RNEY0/kOWB2sSUlkBnYskvjaqnf1CG/iafvH0yVwUBokUm8s0N+edPdghmIp0szYK+rypaQFJV
/ezsIXbCxGiRFXmz7Q37kX7Qn301Vs0/CThviuF/kW/y+TjhUfIano7aCLTsz58PPN8SCp7zOgT+
Uf01L8lWc22Sq5pees94tksUfTctolKsvMWHVmu2Q/8/H5b/rZr+N4Xs7e+wTRSy5DSAGfwl9bGd
23mdlD4HjIjN6cmNFwRTRZwr58HQuQ5TY8nLv6zO/yYK48+HL0L1WJDUsN1cwn8kAtxuzb9YYGDb
yq5blJzhZ7WOeOLTN9MY58OYSuWfTM83M8BvlxmDFzJ3rKf4BZzfFlh/U5mOal6A0ZRzRmGqtIp9
OUyU3A6ZQpGgxAl256y9+vnvf0koOr6sRVAMLu8/f0laUJxFb7UiUOpY2He2zGMEDhIYA2ai/zdj
AG6XlOeY5wfxNh/3e5tCOw6GC4NfBYW0reMEvhwmE/Z84OLvCinCvrhd6r//hrdL99ulhanTcTHh
4MPJ9NsKlqtKVanRQS6qlvpJ3Tg3D0XiP33MXx9UIq0s7Ai35GpMC7+vloWMFFmIMijK0jrCpn/n
5jiMEZSuT1N9ESnLKnwEznX9D1vEX9cp+AV7J/5E/mwSQP58C2ujJ1i/lQzGFtuDrxQp5Ek9rt/r
jZv+pw3htuH8+XLeAoWw6lgmey8wyJ8/je6voiY+qQmm3MxfnKmyExQW6rjVtGzsQ9nCU2yGksIA
Px8NBQkvlI6LAYJYQ7oAqY2q0hqu/O9v8l+vgaOiPcc+xhIjZO6356dw1aQZKKIKRipkl6MaQ3tQ
LljM5yxLvX/PZcEq5oWDaISNATc4vqg/XwLoZTOVCaHR9CtZx6FTM/BYgyNCDxv3/vdf7K+r9/Zy
w0eEbYlVdcvS+tdNyGa3y1lITTBno7c18pnVW7Vt0v6Dq/Cvy/eWRIddEgsRtdnWb99piDXZEN3e
BIJkunO+KOV2nWeijtdupBjE8pIv0iWqpypW6ND6++/4172d1Bo+EjsCGy2pQ3/+jpSsJQMQdRMQ
pszbbczQSOqrnSUBrdh6cR5bnVfP33/mf3NdyW8iOor9iGSS3x+aToMdqlGRw2es8qKsZfnCzutu
/v5T/rKtY1/C4H0LSVAx8f+eKDA6+ZqvfGO/FhrHGxwJ57hzzQOawZg2K7d91Hh4/8G6+XuOgaqx
ATnwYrg6yJj5SxxrIxQqxCY5Bi5EuneE33B3ZSVbv+jT1QWiXpdkOyE2ok61GVlQS2kn3xnumV2P
usjb56pTIHgYqaz9h1v9x7Pxp+2DG217xCzgC4GY/32eMZrCG5ZJWW58crN1dTWftrlNxI6v6ZML
ku/kx0HW6SWugJWWfIXlQDTKY4wKKnM80ogtaXUN3BPNwn9/t/54/fz2x6FSY+LBcU1omvmbV2Ui
OsXNjWoNBniJVzFM1Q9MRpod2kuZXdecFuFzViosTOZExkBtFVIPlxUAp2ZAfLWcud7po4Nfm04J
/eA48TyHpoCD2/SlkAuyoJYtucApI0PqwafOHz18Gz630ZabBUXbdyNYTMGkF9MaLdId5miub23p
NIsyAJqUtNCTmEj1PNvS/TlVWi13PVXleSSbrpyjlpp6yrwXWppCXS3KQ4ImIIuS27OF1izheJZK
/gi6mh6k0OgyNeI60qusAACYZfnlaIBJlCSjTnIl8e/0xVKChc1jkpemWBUKuaThHvXE5AxF/SjT
14DTpHjP7VzeoduWQ/j3N+b3zYldnTmeahhcUh75M7+9c2RZwGVOVCEod+UUAe0BrZibxh7/YVO4
vS3Ya/5lCaC85PfrmOHJMQDEN3/bB/Nb7xjx7K6vm5mdflAt61E5LResCbqa0aS20lRJqrOWhaua
tzR7D8YlzkTix2pMl3QPfXuyZWLd2XXSghuirr6s/RqVRXrCHKjAPNvANfOcU16p6vHDWlRrRw3S
BCyfVutAlnpVbnUSB+hbi1cRzUP2Y9UnxCTVSvF3P2d22LRzGWayVT/mftk1ssvfVFFAuLlxMT9m
5gSjzajl+i5Xsw/SVp/8ftFWvGVdd71tiVnUNbG5i2OnvXSr7k4nwgnRlhC5KeiJpfnYH9yUvT8Z
Y4MKZUyFaW2SaB07Tn0L5ShI5o5n17nOrbDORZkGeqHQVTCSziw2sad0sOFFa2/TdJERDnMSyrVR
W18NkutoIDXWD266Fpg9gSyQz7LstwoZxCY1nfMsIqWspidVQ+Edr8gp+paq5nFY8qs2tcgcBv6K
BfQFaS/Ymasc1GptNrlV9jQsLO1DZzrFIyHM1U+zH3sY0bTrHV8rrZ503zaX23hM7kev7YytKF1B
GUTfe79Eq4mGR02x3uIJGWDQaCtSl8yQTjAYvQGc7MjxomZxd9Wsqdzjlc1OdRdbB2UwIpv+yEgY
0jhy8dU77KoCTZuSbzN3vBk6NGsQYVJ35rCDDPqZxssPJb912GIk894EK+qBAo8WfuQm6GkylF7l
rBnvg9ppu9kj77Qu4xernvWLULXex3DxreVJHeaZ686+uypgJc0yLZEnSo/6EPKPzgTI5MeqsqyH
1tNmtDMIJoHoc+APPkz8kgt2lqBRGIq3k4tx4a6M2y8ntR+zHKBoRPC4bCdZrUinVsraaeXTXtq5
qJNtnOh61OatetVzirFz1ZIbJWkxGWTrl5hv/gaE+UE/ZfSjFMb44JQt+o/Cg8TxqrUgf4UMXBPz
f2CzEIcNu1YP6jlyBXNFsUNSwwYcV+5QhXVMZXGQZcIBtsufUj0eErSpAqpJqEa6QQLXb3WvpRtu
HZbytZfDypUsrJIdI0l4jSg3kxTdDZdqVdRtKWd1M2rmek5GWx44ZuP2ENk7Mci4x3LxGBvAawNa
xG40olRdX0RuvZAChErW0S305vBmMpbhzHscGT5dAzoKio2tVEVUdqNmhevkWd9IttcuqJqBjvHe
qOU9NqfplmmFIwz2PAsSaybppgTWWwspwol2g+skNeVeF+mlwT6GXDQxgslKn29G273jJY9tN3TX
cemy73Syq33dlKd86J/oFEk2dqWzTK0PxNofhYM0E5q8mH4w7Xx7Ji83qUyfgtSSN6LIHdYzAdMS
4w6G5OpBesm9Qp3FUe1M5TWP13tLOnNQJNm7tn4LKifdxIMapIx1dZfDoiZnNimkZuMUOgOZuyRV
wuF0dSh78z1JkBeUlk6GZJ8Fg9VGWJGeDWeQQaXKY2LLc40snrdp85woCHytpfg1LjRnuPo7WqpP
Nc2ePQt3n22DQ1PMgR4nkR/kYlMEU7TLF/PdgzTWJ1ct1EjpwT90DULfahHINTVIbN4np5Y1Vqb4
JIX20MWJi/h86k4NPStCawFnJ2KhRYPsM7W1+9JcuEMrwGuaJyfGT9puygaYp7X1zdwssGKDOfvg
zaVPTqHBJ6jWQdpkBurUa/pV1ZhQJErQkZV0V2seyfQd1daD0WLWGIydUhcKloz8KZntLaMOlh9h
daHkORkzCJmyTR51g2fIrRuiTFW4SipayAv76aapuWd6w20uOt2EetOs74LBo/XzSpHfQ2kNbxYO
x0PMc3bCFtQGZk10FS6hDcICb6e0033RI1GbFF0+mooYKBGpn9VlOq6OEKHwboeMBCGUbiFnbqGc
ITLWHp7G64DrVq0lBMczw1KvjpPWv9VFfOhFGW+Jf4RCMcdwMAGLQFa8wLKw0STiBk1Pbn9XOuWz
gyYZzaKmcmMq56lbV2VT9+NzPmiRYiXXkvkLPZ4hb8Xb1yJ3vxJ7QZRpZslJwaMatkr61et4/yad
HbGuKWZ1BIH4tUKVoKcXCQbD9ktPxYEGbffgDdSyyrL+hXALY1ZTZb84HqaBSTtx6C5N+j2gAzqK
0qoibHvlIxqq8nmNO26KnmLgaBVomZYG+2HU0k2RFBFuR2iFcdvOOk4uW/+pV94tVp6T/9gvGVGp
tbsX7fKQahiR5+mxqtvTMLYPdS/zNym7a0Y3TKCk6B71m3ZzoTaFUFBjvyI+Alxa8tDOYgidToRx
KQWUZna3sjs/iG56UK2b+Xcms9FeArORZ6Pr4KZa87kpOFy4HpRPl1zyAoRbsU44Xq56irZvHKc7
3SzuCqd9ilfiGizwkl0xT7+aFUEBwqBTmsCeibo+TfpIpWqC29NU1F9271GERh+KccwMCBVLn49F
09s+fcmQ+uV8cvtk21UNbCQ2mn3cy6uBBNKINC4kDazc8Gp4d5IJ14g0twobTkc6b1rcqclMRzWK
MXoa62dvqPCi0XNtih7arNBRCQhQONbiao5+4ix3XQ9LLKDKjNF7ZwPHBJVhDkLyCwWc8BI3bLJQ
UiU5aZmunk1Ztj5+IHiodbzOFYsS6KLyl4LsivRm4SOFfcJfOMCAYLMKUMdGiIzCTi22qYszxVz4
f4bsodA93uTWrAairT5mslyDYq2/CYEafNAAL3JHFK2Y33y07AJ21bivmaODeY6f7Lo72Xjp/Fin
Y5PKmI9k1o7YxOV9ERfjzkpMbZMbfbdRFuV1au3sXN6sKMRZ3TXU/oYaAENZFZjMn2In2cXzgjOs
RW2mHTM1PTtpHqoIV7dxXY/BTPwkLt2u2QyxEU5l951N6ZftZPvkdm2puX+yVFH7y2o6e3TJsDmV
4CcqsCqhl9qmSFsazVYbPVUGCUSRryX0i4sb3VIfO8uMI9n1W9tQXmJObXMOf6+b1AU5kUpzC86r
Fn2j+a2X06HPmuOqKuimcXhghPN8Or+jpFiiyXEpiWme1Sr+zmszsgYrBDkKScYOm8Z5nK0KVZlV
Itor3h1CbQlXfsZMzNbNG7ZvtNCc8NAOuigiwy0v4Kclgu+pCfUK0V1nQL7FNZSrNnI7SDzeNNRB
3eU5UX2D3ft1yv6O6HLn3bIHULVuU2ta/GQWj11H1jziscgFT/MtojrowGxe1AEZgyPVU6moDxhk
78wKuMmWylFrhjws1WI42IuBGm9CeNuU5OabGW0d1soFGpSafiXb+5GB9oRxgWuFVwHqA49MwyU/
QsadCltOd1PdfDmLpQS3uu9T4zKRM02/ulV3cdy5vh9Xm5IGHfJRdXl1Y8QXBAzsjCVWnjNOJU+J
633aYwtc5OwntXtwbeXJimkG7wEIpY2Ah+wFjqEGRzfH+aF6kOyZTVf97HSaPxrrOXOplqJIEqWm
M72DdX+MAzR6LJw2tGv3yZ41Cpc0ovFqhKBylfnBrYynInEf05SWDWl2V6RUVyeRzZ2qo4pfm/WH
OeNoH1pycGwiHAkeeJDlxNzQx3FYJe1FKTLkC7EswWadPUPadsmtPvKksCA9rHIDaH6fxZMT9I2N
n8ijob7LPwuBuId+j/umLZm3BllKglq6X6ZWXolAZ/MHR6ICuX3pVfxf3dJ+N8Z81VrP3LfuYjwr
GgkS+jxYQRknSzBqvTxM83o/ONawQec4RYTOVQUurMrx3bT7yKvxpJftOeMFdkDxHm8MTj0b3ldU
SYMFFmfW3Uoq6/Q+1CWinGphn2McocVIPzle1sQbVPD1Lk6bLzw78jAMyLmcNLvvhvi+7rPDPI0j
yo7c27aEguCagb1UzLnAX0yIg+amGGdxW/qqvtKvbdjxJhcEM3h59dKtPeEaku2MncVXybBZKqXG
N4JVEdxjs471c1MpP1ercy9q0qdn1e2WAzpEPapuPivZaEpY2nNyNqaOiq94T0HhFmJIeZ9qPtgu
la1XOTxB7hxv61K55G4duf3ykkzDCwrJPpgXCG5HbNnNNipuMb+XBo0w/bXBmuDrbXcihTf0LGx0
xa2M3moZcooqfcCI/dTk0gysVVw61Xpbau/eGw1k46q2Fy6XSXFduSkxbedJ/2yuyrOWdeqxcxGQ
uclDpzUP1bhkyG+yd3XqtkbNc0cSE20jmHCbXj8Iyzusqwzdrj1LVXAs4QTDqzrCX88e1TiROYrt
jOoGHGNfroPGi6Wv71yr0bXAduvlpAtrCpHQ77MqvmpmnSABwpuvYobxsHEY1fxSlRXSjlILpcah
Vt7MmLP2C0n17dltEfNRcxDS7dF6fkmeOMaIWFc5szaT4XJG1Qv6kvKZViRlFmIkQmP2njkwDo+e
Gqdl0KlKUW0U2RKhoeR53JY+MsL1zioZoB/sTPCaXgav7HdWMSEV65XiKpOm+9U3E5ufQrgAZfRG
Ztyh3if8QiMYRDlgf2XQTBpL/wbJsV6UqZI7hYLKu8Gwk2GrkWP70sZ5e9+SaxAHKqrxMsqsUb/E
rRLzstam2N43RkmxjqUTD8sjBa2votbGzaQ9NchltdNoDc6T3Q7pRQdV3ozJck8OzZPnLldS79RP
KaW56dwP9rs2yJdPQ6z38830nXV6frCTpeRdn+Z5GdGwMrxLLhArrEdhGzdoz810ulp6NUYOeJbS
c1jI03OsJE/S1JCk8HdLWT7EHJ7LdbzoN2GKXdeYHPC44M27l2kJ9LE0+VmXSkGrSNzHn1aaF/dp
3oYY3gtcJiptnlg6l8787ISLQEiP530JSczeTg4LP7RS7amwdgNL8JYRc3LALJqEtS2b+6YWx2mc
Xguc537fqeOTcPR3wu9eHAfbo0oyNYhN6nzm0kI0g72T9rZ8PWbewKTvpK9pYSEm04Q67Sr2EnSN
1ku5uOVj1SZvesUDy9posOLwnUyloVC3xE7K1NdhWG4ISQA40Dh4Jh21t0i9502V1DsyZveK0T1k
o3GPVBwbgdTRpBnWZ1PkyAKzRT7iN66m0yjH+oNzWfLZ1cK9lG3RRTJzy4ek1UF2MzxSy6DQsTPP
DwCUt1CaQzrb64UQnSZQRLLQy2Szn+UaJ6k8zU+4Cq1HHvCPXsgLpsv+vvZugkjXa4owr6XyzEEY
xDWG2HlcSFHY81qkIIwX61NLw+qpXNf84jjjcnBW73XFwHFwNeeCnf3V5D4cG7NuwtTxiMmwKxYC
Q1sf9r2rPpcNJ/oxLdIQX1T17N3K5Qn3sR61JOEr2Fq6+tB9ezl03i17dL60q5d+kc+I136yppex
tAy/HMyXDinvMc2q8p5AEeZwS+bn0o0nRglYdLxWCOo6KamE1I84lMZAtpbluzMa3FSDxO8RLTn9
mdsCgzaLD2jmciOs9jp3zfzRpqBPPDFRJT1c1IWZHqFH6lB0bbWf6mHcu02JxHOK213TWtOzgfsy
D4Rnv+naoIcdQ3TAKKURSFKh53T0MSy8igR4zwszoCEca/QvGTVOLuKR0HeNcOzqsj7aU5YGjW4U
h1Xtp4gHsPBpYZx8x2KQES4lqcv8KzfqaHGNOKTOGwHwSMVKltIlXjZLn2/xXtrNY4JXSNmQpSrO
Aw7Z2TeMSX02LXx2ut4SlJR4+TsgyQKgYqsyQAygHfVMqluiucDPlGUM0mG8LHQqcES0yz1eg3oz
WDcbRCfkFE1q2++WlvwIWc0almO9VPZUfuZ3orLbQ5aY6JoasnSixjaSYHGT5JGccetc5+NJqfRq
Qwhi+V4OWfpe9xjjadaaFyg3R/3Q00JEtwDcny4hfJAEBobXMcnEh+flqXnK+xjPOXbpFOlir321
N6SZ8xKJXk08Mqjw7CRmILFJsCAX4sZIvSoWxkW5tLYRtes43SJdnIFevF6ainNt1KyuPX80WZC7
RQiQCgXUmud7tsYgGXLvY1UnbLUBiTweEzfpT0QUpZlo9lM8INVcVbDdgzbgG/k5DPPE0zuMIvbt
aq3Fj5zfOb8ZnuBdgHffSD49vc7kSV0JuMKkOvbESEErvPTV8AcrQSRpOPY8XuTeua1KUhTTW7Aw
9Q/M2qq27brYsPa8K+yGIxAtJbe8A/szqRL70nHgT3ZU/0EniA4f0J7xlEY5r6r73Yj5w72WE0Pe
gcgcx4hiYj/mXTNUw2tjlyyqurD5F3KSRj5QpIm+ACDEUfJDqsuF2ollNAyU2Lo05WEWS1ndGZ0p
L8Qz5SIyRtXYpdNkE5VipTHnK3BH8GxRLepn1ZFpUlWq2/wcdKU375fJxqqTW5VpQZVZKt7LZFYk
ruZm7HbA8hUZVqmtKiHkJUZK3lyUFjpT6xUHI4sHN8xBVTfi1mi4ThRjKteFoj406d1n5ThbogW2
3txiDS3mN1KLfNXTvpQ5Byjs78XNrCh6G1y4ZbvxtG43ATFfV+DWjdun2pG7/Z4y1abT+NMd1BUd
7ry+92W2IWWp9ZfebRiCwO44cYE3hMvMyWeQs03fGoDL7RCP85mmI46aP0Q6Y6ZUbQXaKOm1iFN8
TJSAsRZ0uH5nnrublBnZ4mDfNfZEMIUno2RKOtoq8OoDmRdPBpWXL6rW5ju6uT7dweTVna7OrmPa
DjlCocMuO905NPytfl44LrcYmDLshVGD1xWT5xH5oQ6NfZ3Lklj+3JvYDaSwl21vTi4uy3aRPCJ2
Vxmn0VHrz8Scky4gi3QyD10/VwZYw41ujbRZz+dd3mcc6DFdEgpSp8SV+41jcDzh3DiOoDulh4Hd
XcwTLvCFruLWtTxCOnH8hwS92M6xzpSexI5aJ7eRBYMJ0JgmqR6J01es+3icHHunN5nihKaCxCCu
8TCdtSlR7ePcqkaz5/ZmKxYJLGubWA783Y7TIRtDrQILi5ojmaOmG/TiysQsk6ehXErjVEgaZCJ7
Uvjnwi7k+qraeMPGaCn0ZICJT8L04iHCN9hT4WuZNDGTMZm4fiOKxjhV2roYjwX5lNrRw31e7tSM
hO6dW1kF6sv/3CbIDxirH5Ntd9nF7I28OhcdtM5GnTFB577RJj3VanalKmfPbvVsx2+OATAE5TXa
4FqgmaK7T0zBCUt3iuVgNRWvRLPo71nD6xCJyaCN2kCoML+MXu2FhpAt1a5K2u8qhWNgWQJvXAq1
FTt0ZKRSrPML8USa68ctCRRihr1MmDvv1qTO9nBxvzxnfeWVyiGLAfzYCWO5Z/Mejhn5JvXkliii
PXuLXOGm/JjBcgxr2FZ6s4bkqzRBT41FoOE13Cq1Oe/TXiFe70a+LxJeK7Ds0fge3VyJ4Mzjt7jW
e8z4rZm+VX2W0qA1o9zhlC9EvgOCZrbEIbecatGmDHUZa8Hqje5YOgZAUFra3l0lF7kjlbXn0OXl
FseQOg5jUhjIR2oXJvcK99rTjVaJRgoq3qQoPJa54dZfnVIs4SisE/FoxadMtOVKmp1+xaJ6S4x3
C4GgdU32q6o+jjo6fcVSswh5hg2QUyLv1okFoenb6yMlGfVDxhbRHSQHsq0+lj/L5JaW6cXdoy50
TjUAcibfZFmJXWjED4+b9phCn/woKNHcqKWH8aCmV5rQISIQ1Ebhmi5ZyzS7AG+tQqWwvjeyA1mE
8uJwUr04rLuAdopXs171jPydUf8sQREgzpyBSJXEXJ4LiNaXtDCaa6E5b8YMsDNrlRtWcoqvMc3y
Mizc5VKJWGVnwNzg6HV7doVwAOsH977wxjkGyuM+qUtZwE72xbQX3lBuXbvwPuexHLbtNDcnWor7
OyPGT+2AUHL6tjADpLfdrqMhU41xDrXjpyA5iDRgd+9kMQ4a2aFDVo3hzhscgwCcpoVhEu2Hk5H9
tdE6fQkLUd8w0tyYmgg2kUJbi2ytjYWr63NU0mQMFK/utLAvKlYYkYz4KpwiR1cdKzrH/jy7eBB3
bymxjm/kMvGaMNQrFmPjbGirfT8aMEMMGFQ3qTDH3maBMrubGUWiXqmnb7Kt+mu9pv1FEeMh1xxw
I82enR2AAqgVmQMARVpumSk+gtV4T7vVxe/hUundLPVdbyZoqh10AFQ682rGPJEX2yqnLtRGqJOw
8azpD/y3LsGNjRqTeYl1ZRzaln3VJSymalHfz6k+oDnTj4R+2FscdRQtphW9ZHNrqaD7c0KeonAp
4zVc59FQa44DqDe3EJIepF4a69sUwz3WB6XE6jnXa7SaandOlEl8UtVn3NFX9HNUCUbkrLTuOdMk
gdPEQ7YxKuzqNYGF+85mELUKzzpqGVhWvKrW1uzmTPGHNTavUnfm95ZIS28TT92CtF+1HupkZvIQ
Lf3Za+3eAeC4xBjGOzzEO85vWdSrY+G3qnxAE6I8LXY9XAWsGOMrEVysf+QRnppHpLAYr7Tt3U5u
sWXsE4uV6EvZOA8ErZF/0+Tl3hOTt2vzEWNs7oDQZd4md5GX88iSr5Cu76jpQLUTsEcVS/6VKpJ+
Q9EAzq1bYdPjaMwa6ng9ubOKbOLdrKfgOLaOD9x7KTAOop/B67sdLQ17OXFyAXK8lDxOMjCrpNd3
RbYa2zgtxsuKOZsxo4xZ/6n3Ewt3/10V9U9SMmcilMbxY8p1564jmoEIpBEFqtOPfA6cHmS3DIjI
WSkg1lMGm7w8UB4QuSVGQMjtyOyUnYzraW/ZyQpaah10vN2B4WRt4DXLe6/neYiQ5Lmqii9rQGbS
4AImetkkjUQ9NZbXmYwL6AVjHR+C2tlFjjCoGrBu3eYbRSk39VK3AbiKPBWcxkl7kekDUHh9/B/U
ncly3Ei2bX+l7M6RBkcPs3vfIBCInmSQEiVKExhFUeh7wAHH17+FrOZJzLxS5eANqsqyrNIkEQrA
w+HnnL3XnvXiQXJyhs2DUa7uKSe0kXEkMGH/VM86i9VWlMxxqank3EOL2vmStHN0HgMPgj3Rn3xe
wCU9rEIu7xZ9qiGOEXkkWcRBMfVIqXQ/xKj+3tWzL/iYvR0B8fGWgSCumVQ8DiI/0GonDsdXnxsc
0qHHvXnVat5HqTmlVuCY6nHxmgkGCFgwxgU9aXdARrzkBN3U/xiVUUnD0lUpf0Jk7JVEOQI5iSgM
xok32aa1K+1MIAstbQmiaO6b4WSMkzrHvJ43XTLmB59uGk34ub/rW4+GklsAqwbBdPZytwoShJq3
XtHQQ6ftrCxP39NTpAih7Aoqz0T550s9yNqyeZ/qGnIlNtWwItd8V/MW3FmLkYVKK/GY0Hu5iYVD
L1gvaQmmgozi3vXPQ4UJMMGk/qBHrrosamwfIURNzyWdyieNCG+lIG6qEb6QzOr6Qhc70IfuM6jE
8jqOtn92sjI9EW8pDm2n9Y+RZ4lz1+repY7b9ivNY/2caqTTClFJLPwYQbQ40++g/mtRyH7G1IEx
GUOfGCDSkJWHBnDdxgdzuG6GIGJmM4fTWvk7w9DsgbmFPVxHp9JuIVHU55jC/32jNd41QnEaFoJe
GIwvrCRSFfWDbjTPngnEvQeBVu96JYEiNbUTppbKgmFWwxd/YMpfIKreUNyxPZfAX2ZKrxtFm/sh
nhImw0sJWC2QtHpPmqTVuB4ZmQDVMozAdWzBhc97eibi5BJLBwqBT1B1CLCyic7mLi/6/uTMsw9v
QinvVOfwEBhy15+BIkTzgW+1/66r8yIOsqact4nb94pJplYfQGGxB6TFECrkaofSBaSENoFvW2p3
3ceo44hJ78Pzu63UZd5v6Nzp57nTrFNMT8UIzLF1H63Y0L8lnvIPQ8eZTAIY1B8b2+nvJ8vSHqt0
NG46eMmnZVg+Zq1X3syUWPdmZnenMnLqB61UwLEa2MFHx23Hjja6AQNxYji2NStJZa/P6obWfhHa
FIaA2Wjj18fCqdjlHRkL+tdxB9pCG+IucJyVElLbTfWizCoZQ99YosekHfJvJsZ7Zioa7wIPJG0w
DDrLpvcllJsqreG0N4A73huNwpSEKs7wtmndQo91RH8e+j7fs6FxZivsBQ0YdeOE5NcVu35YyKtn
0P4ODcNMP3usryAiEtzNE7ufA6+0DCLN9O5aGnoZAhqoFB8sNBUcnjInPnlVhZV0GB2TzFkaDXpT
pgPojpqRhzVLgK6JbIQKhDXGr/qQ4Qw0XGRaTZKfDLMSX8x+ak+Dv7A/2CapdpG5XBqfGWBcyOqm
nrToI6iUL8lceUzkmX3nNvvYlKaXPHfnW3PWQVsSMtMwGlyrZJihljcdB73BHu5jnnTHTymLnG7i
nBpBCrcYYRKOqxZiDoVN05RlgOqqurNRTMUhIjR2PU7bBxFpoFSMlM7SaGZYtCFF7kVctrDOVFnz
mRzNRYJE4oN03BfaeOmug3HZ2/YUwivqb4pspfoVeEKpDGgXYi7Y6AJ1S9bZ/i5RXXk0KBoCqJ0v
vhsjckBMuSdZeoAih80OxF7cb4uh7Q60ozAHRwghKHbBMrXAubjf6IjQ453zOYOPXE1gjheMOLs8
UTSPISSCmRoaSMJ+qgGHW8r3sqb23Drl5Al+sbpZIEVdPb8BSdWqWFtO7KvMaF2mx5ygaHoxH7UY
Bm1KFp8XzumQHfu44ozOr+lhzybNALlsdTpmSFQoSOKDdEyzIwpjAnyDsGRH+w8HZDVZDxNjxh0+
A+ZDroUIa7Y/S9MGEihWbHNu2O6BCmt4Wqp0OgizKTg4eNUEkUtrnszRZqDarIjsztbQCrqdKm+G
yM7Okz7z9+DQB4GepV/Fo46DUepX7jabM1xwnmFVL8eUBuwvRZd/kFyi0nF0krBMSAdowPn173w2
dT0OluxWx+0qp188gETBVDpORuIsnu3e4ojAnrVWnYMbHdXkDc8M610GwUMPEmnwqYIPED/AZLVw
0sEpKjVffSaSnMayucJkPJijsW2KIdFey0ExnMnHupz+rh/+S5yNf8PQ9++hOP6DbH/C55H9776/
63PxPH7v+vv99//D9mdavyE89vA2kIvNCOtftj9hit+Ege8OY5lNdqJj/Mv25/2mI6hH9YdhwBS2
BZvjH64/4zfCfXkr0dq3DCDgnv9XXH9vZMd4hogjxvZmo99n7Yu3lh6jjUrECOrip+WwFethM7E8
VHsCsqJsFOZbE+hPCoPqu/uDZE/FdfW3aiyvWCqG/n/+a13x34mQuTAxZ3yB6QDbfMy3F9YBfPs5
Us2Llyx4VJ3MCUzNAA05A8b/+aXe+CD+finf4h6TwUzD9I2/BH0IXdOp6i515ONdGqSzY8bxy3yf
N7Lq9TKGifIf29DqmtHfyKrTuGdLQRR5oeHLhtd5CeWVjSCMOcNpAJC1s/MC5tfQzV44GBnq10rD
6EcJ4IHz5TxVbRicVmvcYstomYnhEDiC5ACcIq5x19LdBWxH4fipTnOG2jT5EO4o9Sik6j+CV5u+
MsXQPrkaEg17aX2o0nOG4KLTIDb4c6IeOKEZj9Y4tZ+GWLjnOJm/2H2m3yOJmraIBMeYdr2O5j0y
y/mzvwgQI3/5YWDBYRsUFj4YBr8/7oSG6EtDTPpwyWH77/ypBgQ6zuUvHvkbu836LEy+Pqwv/rF0
482zwEZuxf3k9Rd7ST5I6qPxNmknwEsONefPP9DvvsU3KxmEDYp2y2dz5yv54yfqx3hO7SbqL5FC
cM6c34ixikcmIEpeeC9xtmuQ0vo5eJM8DRRRTKMc9r3SN94AI6a7GuNzrmfHtK1fY82CTOztS//O
7IEQGrd272O3U0ECK9suP3h2uR1bpCwL2FTzIrqrTE+rT7x/wKjL0P2zlX4ke4EZZIGXYIkxHOlh
nBuIKDpggjBzEcZlwKcSogmcj310l9XqHtpb4EeXDODcnN0r5zUaPqiFl2b6wKtrV4hTJHEXiltO
0aBW0CPFoSFpgDgI3Is7rzEOACO7rPvFzbX+5EtlYk1ltACEiICkN8a/kdGQrCkyL3WSij3/inO9
0gHqVq9pzvkKBFp64dz6XHKA2DMX7bbJIKEe5PltWjU6KIWEdgYdnnPdwU8oOWCLYXwSSCKk9SrF
ygWnL7EtZdXdo3NNr3la54FP139wBVHciWlS8M0p/QDxtWjs4Zi7tjz7tXRvIIe1fIlJ3evaogId
4TRHjpATT6pSe3p5yS98kAZvhLfbJj5wl80aYxf3hPfC9weJPENDkY3OcLF7j5l3lKYgLmx1Whqm
8VZlym9UhOzhbiE3mSzNJ4QdxhGiIYflyXcC1AscWBlKb+0OfxYHU0jzuvQD8GKAd9lsaG70/OQx
L0NInL96oG/NJ79/M23DQLdg2B6vsTf+IzSqNghlMVxKhYggG6hV+5im9tAoK+zRf+0L7LPnyWOI
3Ijxo5sZ6lceqD+5hywpU+etowvvrS9uqiz4kUbOLNTDuIqLIztj7CZW045+Fbr1J285zqbGank2
TD70m32oImGw7ZdxvAD0NDazpQQ6ilz/hDo7+cVX5Q1Ia7X/2iZ+P5doWWHr7lt/tc7QorfHpr8U
jT7clh4nQKYe5v0kh+nMzTA3wLHJBpm6nCQMvQlbowM1otWKo3xr31HXOTtjQELYwX38RXSb+OOO
jNOHVyM0Mf4Xw/mPCzd264XsJdFeYnRAYZ84oDQcHfpT1kOg1CbwKG7seSjBzaeoJabDnLLogA1k
2lU0ivdOMS0HemMTmhap38Y2zJ+fb+R/PAohTOTNjXHPcjz9bT6ahdQT1rbZXOp5QGNVgRZK8rk4
OUtX7V2V5MesX5yLMGE4/fzK6yr44Q1icQpiNa6HBhyi9vql/646aGNdjG5SVWc6/WA+FPLSeIS3
+levwimPUyX/FQ4HlTfHoEb6jWznzDqXejfviAjh3ruVtvv5Vf7wnC3X9NmrdZ3jHVv2mw0bNraz
FEou51KJvUn37EAulNhwmkX7O9l/v9pfKkf+vVrjPw37tx6I//d6Y/PcfXn+Wvc/lBz8iX9S//zf
eDuspQUObgghghX1d9KIZvu/OSRMGqv1T3g43DmA/YP6J0xggUQf8noxGKTwW/5VdPBL+npM9+kM
mNQcuHz/z3//ALbo3/z792f/N28xm9D234/9nJdtl2i9PySzZT5vJUxjQWaLi+7bMR5DixH+ktvR
GDrA0rsQuqTGgFalIEn6HpMigByblisTge6UDKr/Rp9qRJ2fF9Or1DgPLV1txWFiryrfwRTTVxFR
UHewPR5ru8puOqdgQPD7bf//sQDla0fr8/VvYCf7v+3G6uvzkNbVfwDyhrPQz9bi6bl5rn5YiOvv
/yfyxvyNhHUQlP9cgPyw33w80WBu1lJ4jV7/x/Kz7N/WAkpggX0LnTR01rPBxoKQx8cs4Vh/Zflx
Nv9xw+XnwxP21++AzsZLrPePGy5ZGBJacF5d0TihU9NgpRO4B8Yq1WEnzQx/3JlqbBymR8+fbjOo
v2pPIElKqojtHPEsXkb92SlaphjjazOPE95L9EzOicnKboeD8HY2q889veoovfeN6DAplwILq3Kw
zBqZbT296li3I0ymLnTjcqpQmmXPVuZoG3fR0nCKafvwwmCIwhgx6ElzZxaXmAFo+zgtnhaVLORm
GV9jpWi/evTgvfgOoc45zeqXgYn1roRwsFlMNw7j5p2htz3kCEsGmEtMxkDGR69WL5ZRWsxS3ORW
K5IiRDyLqzCryhuzF+Mh64Z9fs2unOMYuMaXpbwgiNh6uX70l7PM4wesWt7endpmtf8DVctBYCxx
/NTqYkHZM3ub8sXHzuNOJ4YurnFUFplU1EZJi1p8gzjlZcyrZlfS38KeOs3hbBL9YeO0QjWPpXGq
NG2rETq4mehIrOqeutWwir1kfpBJ6mMdmf+CWopaF3Zai2/iAKEeHaE7mN8arevu4mUkmkQzrSet
055L0wJpR2BaaPUo3Mjay/a+WX7N+p7eZMzhBHsz2mJrifeGPmPejejQVtikdtFSv8hxJiYsrv2w
xTp66lULxRLD8YYYJjhinsOItNLTG/DuhM8gydz6ghQofNMt6pcuuxu93t0vyLe2uSaTS8rgeEug
3VPcTpiHtOKLLHTgillR75iu4DiWFG2kMRVPFKA0ZAdR3lIRGeexaT8XUoFeV/DERYtUw5xmhLpR
/UVQGKNtdD9VRdxzG9c8JHQhFIHVHLjDmOywDL3j4aUBZIr4RHcyC9zWmcH4uffK7lFCNEUUthY6
YGmr+l2Uu/F+zv1H26Q/i9upDqLMEFinK2uNVOtPy5RGV32IvF2fKOuMAiX+ZOIvCYdqAUFZCcG4
xfYJNinH9Hl0YoT7cl3kJEOc3bai740samNWhC6imK5PWV+5x77EPGnIHlFgyxG2b0s8hBOapigr
EdLMqNsSaiI6JyOPDwT+hkZyzKDMlWGatWjvOzxl34gxkTelw3yScbkLT3CK6lD0OoZid5eK3U5O
cNpEvkRbwyBRTuNBhmnegcvX0LnmKU6pfMEjafiaizTB5fsqsCcWLsEfPfEnKM2keSgiTtiDBSRR
dHn7RDphu/HF4gejjnPUYEh5ppbs4Nx59KlTRce2GxL8zAibdtwHZl8cn0KZzAPvxoKrpwUZM4bR
I7VOZ7Kcojgc4to8zn5HfS8bQh2QGgYqJkoulxg8MaE9VtDwg1SaH9zCflVVYe5L3Xy2PDYy5JUf
88EQe1wQbpC66TeXVsl2kOioJ5tPpI3qDhGIhqqaN7LfldZtQiG8wQQwbeN4Ygiw+FkoVjMwgR8e
eV3aGtRetzdFjcWv8zO1tceZL6SYS7oExFfRNoGoQFj8qaorviounrgujpHYlESmjS1fYXKOSAqK
8Yk7ZYr7zPY3DG/qE9Z8br/WqZ2HpetgENRzLMflk8dgN8gs1PUrVQCjQJfzUDtC3ky7DjuS4w7S
KJwdQQzJLw7SbwqF398eHKEdw+EFxhnqzUFaq9CCT2ZXXV3fPJf+uLX5MuiNtyVu4jHCRoCjPvpF
4f+mkOQvDRPMtS0Oc/DzOaL9+MYaDQtBuNOPV6m4mNbH3i1yFWLVwM7cfvf2/pPO7PqjvqtGwNKR
5YzGFRQbb2n+34+XUnDOef6uee3y7HNbqR15hKcYQVAqEYcPv8pz/sO7+M3l3txNsYwAoGfPvJIn
82Rl6kkjI5gciVPDpX/+yf7kUjQcBCmnrsundNZf/67OMushz/Gg+9zE2968odLNrPta+wWM6w+P
yoFm/d1V3jyqiAy/unW5SjZ+nPEpV/d68gv8zZ88IshMLEHKOUN4v59vvvsgdW0xSKNPf507sFPW
ycL6NFv3uvVtHj79/J79yaeh2eR4luO6qDLfosUcR4Phnwr/OlZ7iFip2CbL6eeXeFP+suAEVfd6
TFzLU7gkPz4WI2o79B+tdtUEMSJbDgJ/+ef7Nsnn1JgMG/jy/PjzM1Y6i0xm912a3XO8+Fi5/cPP
L/HHu8TA5/9d4u1dsucRl6wzAu7IxMcx849+qj5hRPvFJ3n73NkBDBt6FTcJcIu7Hp6/X8AxISD1
Kvq+Js1NUdxJHED4eCKEnzd/7fNwIfYa//fRkAse0PjxQrgze4FvIL26BYlyxbOWvsutX2xpb1uB
HhdBKqevC8tjGf/e0PpuFUuLjFNWBUNqRv46wwylXzP/Pi0ulS5PpJEEHuExWfTh55/t7XJbGzxg
Ntl2WM+WYb25iZDZmjl3rOzaBmP0yvT7Fw9pLa5/2EC5gMUFaITATmMm8KbVhVYyTYTZFdeq9ncz
dpwkjne+uM/8bDt6BGIax4nTs39NOhM5cr/7+eczKdP/cH3KGgbOTBYd4/e/33f3NfUypRbcY9c5
VhBupKxvOhPzZDe7TWDoVNilqkDQyFoPpwbHoXR087MxYkAftPrJ0EE81MgyAlwd9n1ZlfKodOcV
4E96TWsfBDx60X1l6m4oyIcNPI03PtgtQRG1ir+9lCPt4oCybQhKCnvfju48KeCxWECCwL2BhTfs
6RevrbdfwfWus1posxoWIwN3vSvffeo8UprXtG56rSGwtye/xuxx/fmd/ZOVwyXYLqDvuQaO6h8v
UdR+Z05OTD107zccObZ/9cfzsmZMDLONnr2uv1mYfZnNiT+143UiM8t779baL1bmH//+P17gzUZr
eYZWiPUCTAPIB4JF8/MPwJ73x7XP/g0Hjv8Ikx+4/hW+ewqZY2Y6WSbunZsbIyOoinhuEnEOzDtn
GE4NUhVOx09G1ifBwNtgP/WZ0FeVZsSymoCMrWHeFKixbGXI9BKKDLSCXZMmL6jPnasf+eMpKbIo
2jmT8UnXszQYZ8EwpE0Jqe9qGV1cqj6KdKZneprNQT9CSuw8Anji3vbOMZF4w2Yc+9o42voKiOOm
3Eo8OO8Tn3AWNc2oyZC2fJvbudwvVZNNJ9dEBI8plmI587DITCNc8MnMt7HWPS4zeaEbeJgxjnOO
xA5C0GU65SSW78wex6Qhk2HreM2nBkPPXjbYtBvd5ycgbYUmlpRgNzo05ChhkEex+WJrHKKPZkJ8
buYrTL6uldz0RUuLAiX2He7n9sHN9Tqsqt777ORjD/G7iZKL4y3to9XO7U1ilc4JAwag777yt3k1
YWQ1EutLyp5x8mxY2M4k872NFeVrHw1AoHtX38YNzKuZ5gO+MRGHJp3yIwJP80jC2bTrPPUCRW3F
7chPblJbWysfh9AvDCcoVNLuu5S4XSNOHlAPPsUJuhTmmM5ujbwKJi8DiNMDSR9a/EaopTGzrTw3
ImOs5kZH8B0OjmyD2ZN9QJXjbAYMDzd1YS23Ldb/3WC3cKxhOcBcUe2hjcmRGZHbU+lZ2OnibjzU
EpejaAAkJBV5S5sWYerGH3T3prXy4kh6ERW5V3j34Bq5QDYb2WGphg9igH/dalm+Q+bfbkjibYmR
9oajQLl4FsVoMWyd9EvnTMjE0MidUlr5e8aLTOBk0dDX0T2qXKZJ6Hkaz3rNRvuGIk2hgGQyi6qp
fgCsBDkUce2rS+nHqNfrRpjGy1PlFdFx9rrppBhsX5YIllAh/eWhNv32PJbV9I2JwBeMpkC6887Z
9T77sJk0NPKNRrsbBrXc55NNfDqJYAdR+Xno1bNJLgW495jT/B2NCueIvgPOU+3A1XGx1zpxa24B
LjHvLOMP/gwKgIQkGdQYxXekyZTfUKcYm8ZeTVsjgr4kmkna5et2RORXnIjHwwhcqgY6U8IDzhZc
B4Nl7/rMkkfQrMXDzHAfpIXVm/edlE6gj6S9Cc0G9xPJKKCcb0JwP8OOoYK2KXIAZr3C9ydi47mz
RBVW5gBXycLyOOoY4ESM3YybXO7pmcWvroTia9bA0myvXLe0GNyTX/tHKKz3tUMAll3HpIDGY32r
zbI94imVISH29iGn3X2kkFMXDKMUio0wj0ALYn4zYasQL5bt0kFWcBCPrKpGhS7bdMuAl9B09luX
DAncBDuYLDq+JKJD64YuQAMLJsN+S5dFpae2t7BYROoUYRPInkvnkb7DrTaAV4yitL44HLIuuYnS
M8e8u4t5ehsv64OMOFDIpH7pII/L1hJ5SkNp5l85Mr3DMjRAz/Br67OBfWyLqfkR4wUUlyoSRyup
iVvuvexuSZPoQMTfiL9T9SebvOjQmUh5x5erDmUdNXti64abUTXA7iaz3mLQ8HDa4JDbaEMh77tm
fFElcvsJt9+VPgqtHquzto1JgkPaO+aN0maybwZEu5Y54owrND+cirjGJ+AmgVd1cltAVkV5Dckv
9CY3joNuYOOCF6I/aw5CzcWb+7BhV913yYCE0sS3CDCOr6X0kyMkjDIsirIB3xjXO53W1IaQ+voq
JvpZZWoWh8qpnBuJp4Hc9vbrkjX+xYeshkcRsI6e+lDmRO2fxjp6Gm3/syr0T1gwAJtgxoREwAjd
liLeVHP1Ysg1g8+wlmAaPPbGvMCbpMr+MOPBuBftJF8XHR812mDLCHRnlO9l02ZndsH2aBJPd2al
OedR9fg8aiqZCfPeXvnpAxO+JmyWYoavrr2zJyEPENvcXT3aeL80IsD6tfE5JiAxkmUk67aq091o
quwWYpu2mTTu59hqRLqqqsOkH5dEVhC3bOFY+STmwQ1JKZ0A8IzZdXI0D79zhC0BFTS2rHi8VRMK
jrmxUrVpjURbAYGrdqFx308NfOOijvpDb6yvPvTcU2DDvgiQ4A9PQuW2QRqrNrHF804AuzC/mA63
DauYc9BHM3/ng7dDc1SolGZapJ8Wwutvh+Ja08XJ6IW600tfuvr7fKFd0mWttadl+tDq9bIDbS53
IrEWiAckB2Gm3MCP9k9dVpIcSOl4Y41yZA9rfaDsLv3rLHltfIbDqYPXh4w4HUEocPYS63HAyzO9
zq75pU77+CsSFW1r9lF/57lZ/YX5LTkIiaOlSEBnWOMZuBBahMW+NGV/VIkh4BdO2Xn2dG7dyNlh
rLOXcbZKM8TtDM2mdPr8PvEcxb2bsnifS5USIR93MCAGaK1EJsdX5UtkXVWvL7uac8VtzfEgdCv0
s/3gEernd+6+QHDKEDZ5oQ1GVOPcGifgfR+nrhY3dR1/0fkQW7zJ9IIVveAKQ1VXjhu/gkoF9ah+
Z1k0h1tyhIlXbOqWRGRnuK9cGGAdXvFbeBfFGWQ08ZCeDSSzx3mx0a2xERsXutsJOBfA1tnVrmR0
g4eRen8/F2O3iaO2ue0r3uWel2PQIU16148ANk0zKkO3lunTxIn/WK6N0LrDvNnbxmddDfFZd4As
tjTsQ7hTYieoQzZSJtO2lSPQvz77lllR95zY4nVa/wHNtGXhDCf0vISKdJrn39jx9Ew+MAyYxMVQ
6xnFYUZc88poSHCWWK0epv5iZclzPZnas6Ri3o1YtUIt1w0cTJEXjHal+KOZGm6bXGNKEkmSZXwT
1bFFpJA7eFOQ+okeTGlDJpCntKBvjTrsdUlKVFdxxCCt9zoW+nNc13jZkrj7Iszl1bIr7Qjlgymk
pQHO1GM3PYNeS0OnZEYwOfKLWbh8Zn1iB0GIS+08jLwmNTndOkVsb4yu6tFUZxgktab29r507qZY
3ZpMYQbdCjvrQxc/wR8MU+HhN2K/3EzSmu8slTgI5ZpvWrm8gm4aaIz22NdIjggMhklnKbVqVyIc
pZLGn6bqadySiiuDxkHT6TmdDCx/aPHwIIPzmtX8TL95OwFYOtTAE29qtp9bJlLVqkQkyssu9B3c
BRKyOx4EXXmdI5Utuv3YxdNe+rgAKQTiLRmrCnenER/X4TKxRfrnSuTFAX9GDu3PaU8mVMy91pT+
qR1wbyoBhIhBn7ExU+XtipkEHmuBBjcXidylhfNiZsMYYKMjcAat07mOJnsv7DZ5xGsoEaRycCew
eASKiY0J9gnBSIvvXyAz3XZ+sUBFXLQPcYGgCPal+JCKgkldxUSQGGCL1nNWZclpBC5Nw185/NXm
+RSXgjzV1vIelEcX3DC1mRbLHAe1NbxUso8u07hYoJGtZ0dw7EpLUqC9ckUvQcatD6lHhDhHpHq7
NFazHUY3D+dqtLFiOcMXNVfR7Wx47SVRhBUZZSMeOovDrGD/54WbHLO5vmfVkVHZ+95d5sn8WiAo
3QBTeZyTzmbtoyCaMq07Vp35scF/HkZJCWI5qr4qDkmMzVOWKhxkkNPMnBh8J+O2LmE9Fkj0A9fC
6q03qQzp68MWKNthUkE0V+3ObfUB4h6jKDpJdXROjDyZ+Z6NhMKasttOsouuTiGnGxnb8Q0bncKs
X2gHdPUdhjgJJrJjXgWEcWT9FhiV8iwabvqJBLcmqzl1qdZg++nKAjeEHfcPhFTbL2WVZ2GJAXmr
cle+t7LGvAPhI/dWExePeeOmIUpYa12MDQCcjsdEMSQDjTIJPwgGyL7na9gKC4Cq7n2tjNgJ24px
aR0byb5vEyxi2RzvZmMiqRbSzCayPDOwLLyJIK1XxkEBbrW2Qlr4zQ3f82JbUh0wLMM5N7fqS04n
ZZNljTrEdfzKbGO66bNoel8uFmal1E5uFTEWG4oTPIQd50bTktouKSsasrkRB0bTr3QEL4HrkpHr
OqdpexdFkrlQCcNon0LkPTDLrfmKmUMDXDRh+gmB6FAoIb+kFbQyR69RW+b6eEBkqK6emagPWZUa
oLmk2lraAk8yVu2NFmn2sVNWe26U9J8Kp80eNU1IfKdgEUAGavme6G9JOF7qhqlvPthAQmLGlzPJ
sZGdP5iiOXQcwxu6RTZ1/oZSq95zXktOpEWWHzK95SjXV9GTZGq0Y7+s9jbuHACXkRmYFRZIYyIP
wV/GdjMkKto1+vKOksthPKwwN0AlIWCGcx1Bysz1llRMz1VfOeFoxv3dUtVE2wmFFlZQE+sifolb
/x2zUG0ze7jvoil3DoWZ2TfSbbMHh7VzdKI23ls97ysOpNktGvz5toWHtRPm/Kk0mK43fgpFYERH
6DtdgxWWml+KhKz0ibkoxTP+CrtwTsQP9NvU4TSqK9ck4098czCVHSe+sntHW7ztlApACWyPWwry
+1TE0xETTEoK29SdgbnkOwmQbcs+BgaN4XlAtZvc1hVu18oozJOoKjtUzgh8rnbEtuiL6tA1PL82
mweQqqmEfuyMy2ahkYWlo/Y/QSjEW6n34CttG64AsrBc8z+T9Qx2VpDQxpD/0KpKbPTc78+GmSYU
mP4HSiqm4ZKTkxwSPzR6afFYUKriYKqDJTKtELSa3DqWtI8ZTtTAMkBQFx5gUpFyXyqLXn+NBwFd
AfElSeIwyF/ea6nBOczmlRB3y3SzMiwCdIf+SZa282ilk8Q1Ztr71F+MwMLde4hGB1JG3vv72Tcy
jMsahcCo2Y/wIowtILkYhKT4yoA+Dxrfty5lVnwhZ7sDfAMYFZDafDe08bwn9Pt1dEf/VjVaCwbb
X/dDnNFxWZmbpGNjT7SsOtem6x9Ko5vCWHFE6pXLCy/KqJuYmJzk6FqwfEB9Y/WyPxn+6B1VHpUP
3LiYWz7nL+2srcui/GxJc2Z/Mm/5njiXGmbZTtf0gdRs294UJoAxJJPmtqupQRNMR8FYAdcZ637Y
jR4FmwX4BcvhCO+8SLsgdvt2I4cVuCXX8OiR5E5jomSeB41xK8k3wQxzA9Pf8BqhVt7mzehse52V
Qfo1rq6c0j7CG37wRTVAFXOyUx1PRHyn2dZCtK/Voj+i3odwlNlBOllHZuv2nZnn5XvNW5ygGZoP
ud9FoVWRm9dEC8nwSYq/G6nyZhRohmGvTqGLIenYZOLJSmJzO5XRFLZuTzJSk9MgqCLADb4+PuVd
p2HlLjFH6+a0p8Vv7Gge01B3a2Pe0/PyN1YNBHWzUBYfJ/CRARDHam+KHKjQgNRCGmx3oliPpsma
f1hMJaLmhSU46fZt2g/s2LXBlWXFUd+ItaNbj9/M3u43qhvzbVe4IK7EArDFK0kOJbH4Acc00MW2
r/bJpNqjNql+39ekFpRjHR+cVnoov/0uLInMvuEjVCE2v+LGgvh8gXU9PGeZ+MRgfc2fhXppW5Xa
AnFFdG6NHBES19pnbUGNDkzxQKuKMj1NmHYvcXmBV9K8r+OsvtOF+FYLqiXR5uSBSuRB8K6yO9/K
qgN/Tz8oc4NTCX3S/0vame02rmRZ9IsIkMH5VaIky/IkT5npFyJtZ5LBmQzOX9+LtwqotJywcNHV
wEVVodqUKDLixDl7r433umxuRMW4yHZ9dScbhQDa6l5d/sX6RpskExI4GyAhhChedCOnOaX64fHa
12lKVpw2+BdppfD0trTdiaORjNu53Zmqk0tX5O53P9LFz3bGzMM2SnAhHF/EFKaLY583M4krlxXb
rbWrMCI7FtcdrTNW5pVV9U8eJu11USd9oJpWXERqyvcud+mWSQEvgpc0Oz2pjWMFTX8rCHCimAyB
eEA/3WgGvPwo7Pxtjz55xdCEb1Nb1S5BFn3h4ODc1tL7UVui3RU0v+7qSY4bX9YmuzaP7IhY5Tax
Zb8rw9HYRcayV3GY27qyMTZID3yOt44Fesf53jdNeSGQq6xyDitrNPjxMbKMcm8i57hGkKKC0Bzq
/TwKB2VFn229dkTlEyMRCCuZ7sMspfeQeGmg8NQhIuxfxzgFGBgRcAnQA8BO3lUbHk7WxzY3tnhp
5y1Uu+Z9COv4QXMbjJM8sSuGwGypcmkZc1AcAMKZ2zmmwzHsYg15b+0vqkY2kg5E96A66wKmoLhK
MSutoepy/K/wuiOSQBWc27rYRp3xPY3xUEZJCFOrbklPHGZ8uimQjzgGGBFDGF45iCSu0IWOl25s
5rtQA59ZuWV1JbxWrfzMAteqcB7ZllNez5kOMcmFUgeEwLiLkQldDBE7/KwVv+YozfcsuR0QVNpz
M9DJy8RK6eC2IRVFBIOEXxSWRLScErGpQFy1te9m1ntB7kIgi02Q8wiDykuJfPOxjlmlZw28tOXF
+nbI1SutctwY2awBPh44GOTVDP5HJDagajapTkuxfFjwYdsBMynk3oo2cPMMPDAJpqk2NxNRXsSc
Q/mNTN+4HyBkKANy+aRVwyqllgJfXk3r3POnNQdIDG4lB3cIkt63fBbjVQX0wnFpCCo31NcwYXR2
CjQ5ke7mVByKvtRcv1mgRVe9ptzNQEbBqkhAdy4d/bWvPDZs4U6/BtUzQetF9zD6+M9ll0YXad6R
Kg0uAuABunHR0IyUaUbtwKl+hSPD2jY05+6T9E4vDmliaa9ePqYQxpW/aSQB871ROTd0LmHtGvy2
FlFT1zHOFjw8XrJTfufux9ztHkF9oeiTegeSVbd2yozaLYV9v06buuGLAx0ZRTuRliGrwDdFve6V
y8PhdPIwlK4WYBQh2cBymu8SVhuscKN56OrCw5SqvHFdZWl3DTNTC0SaLoi6Ujwzc+lX0qUiXBVl
DZF/KGz6o7ncYCi8jHzYXG0GtFhT35p+afkPJASkcdnzA+P6c306JvBVm/e08vvb0EjqW1HGA+gp
qGHeLJ+TOWwPCOAaQMOFg3U7JPuF0AXg1yCmzA3QKnB+XVQ+WVYhfpNT6LU8KMDBxxArMakdFYjO
koSK0f9JLIizAzdq0JHKqA/1RgX2OHkHY5jnQLDw7RKRkH3KiX5Nn1VfKW1Kt5zsrMvc4zw3lj4k
aGWbE0GjBLVs5JxF48rxo+q26YroB8Gt2k1nU2+142yu9RDuKi9OeGdyUNxmUS4e7NDofMRPdMpo
H0RBFBMe4Vkj+VrSGW7QGqltU6r5m+LRvW2xyWPQFp6HrK/6VmM8DzyjqR4tRneW0b2FleEwnWDX
MW2Z/fQSXeyNMB5uHUqvlRmmPfxd4PO2ksaL5+dgDPzuB4GCww3TNv3FH+fkOXFIRyJPWKpvfeZF
+5oGHERs/dEyZLTwU12WD29r+Mq84aF7NlXpDYExdPmj3lXVyoqrbKe6ec4pUOd8l9XYP4Jyyipv
M1dA1cGTYAxPSnrYjWvfcrR8Zy3sbkNTGutibO8ZFsYXUM062rqUDr1gNN2X9MQcszVXk504gd9i
Z+fE37DUWsmxk/arPsjsoBccLJI67G8bAGDstHC9YkXbEG1MuKrq4RVNlYMiPI93nUmmyqrKDO1q
YsAQeIhTA8UDcpcMtAx6ZfecmznvGyCtIc425lVOZsBP9EkFXYPIfnUdQldonvXjrWwcbVOZsbg0
TAxxeqYhJNVoVCsaoc06Z7C/NSZf/z0DaFzHvsjukaknD7KO6yeystprk0ScHUVFHxjKb3+0zMkF
x93sRTNGfC5J2+9jvTYx+i2udZmEMZuT7F5bI7NIEJTDXYajZ4KsafqXrEP4Wt0m/ubLtLo0567F
udcY6zpZ8mJiT7uGQ3I3KqO9EM4sA4+Z1obDGPqDCbjuyi4LYmAq8PdVX6ld5SU4Ck09o/5P3R1W
mIQsXzGNgZ8N01NneAkR5TUN2caNqz1Ca7S+Xmvs8ALDaOvMNpjLxvulTX27dXDdskVz5hLLPyBR
QFeWJd8XBiYnzeolNFvjwhDJu4bH7+iCmkbiGRN+xQxQ01FlxqJ59Dr/oYRw0+54MrOdpqHdJVBS
AeshifO51gzrPYFYRXxvJLyrMI1NKgb6U6V0CD5oU7KIs9I8TtmcM7eq3UsPasnQLSzwaqdXs3bN
55hx1ycIlUVOBLDmevHOTBEUqzkcOAfxjKBxSCKzXWJMpl3Lz7JzwgiEeGImV1Nd1TepYvxSGKgc
Ze6A9Gb2d1Ma0VxtUmAeBZlesgZMVubM4nwN6CO8PprK0NloUmEdLZutZDS87Y2C+SCRLIEF43Lj
aXF8CFHmXeqoSS7ikC5J10EeHiW03nIwSE4qUp5CBh9Ha477i6qeOLxYeQpyeUAWWls9YhRnuLAN
CmcrFP4msSDa520Ybcu8nxm588p32VwFRPUxc5tKIrh7eAneICj0I6Jl+shL1wQlmasuDZ2gH8x5
O5qeWrvvYX5MAGjX1cSeHdNbM+uEI7bf/JaaPwP1jSxBF1vozOKXEs0somzFr/HTqhv9nUa23vL3
puahbwpv0+GqBWKTtds4bQHotrm+GvUYpipJJcDQBsJYMQtuXeXaBxdq89pyWkHJRyd8VPKd8zWo
jDlBFLqUY8rPm0BGtCtM5jBrvWK8pLfTTzCuHK3zeaS+YC2X4LEQdq5pcL0OhlBoh0lukH30wBZn
PYeL1J4ea/qNu268+QQK0CGpUSKQcQNwZMk2tWgysYi/ZY6b3pmMk4C9gUhPfSO7nzrf/p62+fhM
lEdbB/1IjrUfZSJQvapgjfVqVbe0id3U+W6r0oTXwYnZd6I4qKkuDvMCkswkea2owxg0cgaCUAvD
nnq1kvpaZ2jzk2ybOt4mpeYK2DJpEYzp+DKEvNRE25bt3ldOn1OUpuZqpN646Uwg9Sk1QiUMOoSG
02yFN7QXWji3fIAOdE4E2xnxOWinwhXfpwz/4QoaLHWJ7w63XV3ZgekAnHIiU3/RMovayFZhubWL
Uax55sxgNEW3dzmyPMLmt9dxlHuHqbNREnhG+c1veJITeyL0wbFQiZMzFnBuUDCLB0BTeiUYKiJO
B7I0rFvNdLetZRobbSjbHZ9m3E1a520dPdS/NUW94CRD6zKZrOoBUK/1GOWgn8IECJwTMX+UQ/sa
jhBClVMQ01rpYO/8rj/ElSq2CbB89OdyYVVZ/B5wwrSAuAJSwmTXAMx3qyl71KYseWcE6L3GhFey
24/976qCmcaRfdjlo5E+JFPoX5ACI1/HNKVT33CEock2cG7M2w0pZ+mjm0/dPdNExqW9htR+5ZeG
WEih+m0n6NAPeo9e3ZwlBu0WozO94U6sOky/nN0HDgB9gz2kc3MKwsnb2XZVb+FxE/tCv6PbGBox
obQD56CPXQZznTVtbTO7MZOivx21ysYKYr7nbqFTFNKfHsyiPZhznuxnureMmqBq11Kz3/SOEIYR
Jh+tQPt1SjV948YDUa9Vrv+KqfBXwwS1wRSg5V3yiUBTg/QZ1r20nVWfi5gD6kgjrgU+HJRRmDzE
PDj3GLeSd7pxXbe1q1neMThEyM7rskP6OK842kVBxiMO480Q06o0m/gmY3BHm33W91lGG9woM/+C
uw0jsO5JPfEAtZPOxxCycm57Cpwj5H27RlmT9aSh8arOAgEI9a6+EbpZ7yFHNRujuYCPdYgkLpx0
mHhR4ryaoCTrajNnbU5D1DWIoNGZSVzJQrBi13F+aXYhICGXVvk4aebBKYXzI+7HBDE+/PYqW+o0
CpMtjX6Gcm6kbxgC+5et0VpBN3k/LdMeqaCIuFpXDctJBeSqTiIYwOgSZcSrbpWmuGX2IH7kHLDs
oJmp0xUwzzVzDGQBmS1JX3O8YXquqlZdQPugz+AQ3bbLY5O2PJGcNwRxIrByYyx1LcFjg4MTpSzB
OG5Dc2p3eOqy371hAQRVYj4miXSe/RRatQbhm14jYWZO5t4PZmKpNUWmOiNK+4sMFJ082cy8sRaD
iVPhXg2qQW/tqL6Trrh2mfx2o9zYXX6w6+nWMounNgpfdBQGZdVvvhasfRbELaJjA/sBSBUf0d1H
tVrv1/osWdzuYsyDsIov/u2f93FBYGdD28okzjrRC1LNMK+3+/CWYBlUl5PzL4XTiKaR2enYMX2B
1vM0ajobCx0CqAhv9TG7Tv0+aLX+jJj00x3yDHx6oGh8RLo+l/p4h5oluLErh/mOdlYLIw3Q0tf3
SCw34U+7waLCxW1goM7mHzwAH6+QdtNkR05T3wgjAgInNJDQFXK0Q9bAe4+dXGG8ARwZKTriXaH1
16Gup0FVcPTWEpX96npv5vjbx/plH3X2hi5zQa74JFZCj7q7Ep3LCxUHowW3pEQ68/kX8finj09C
MpJ/QrvMU55JJvSmGt28vmEOSWbmrRp2krCL1nvWWQlKwfsan0OOnP4oyy3zLMySju14PFYntyzM
dPQCU13fhDT7xurBKs7Iv/9z1z9+rUWcTdPEARRKRuWJjlPXCAagK93eRI5q8DC5dHlTg4oQIcg8
vPLIxKvMAoFdJChGBCBsfgJkcSvKJnqFM+eOufLHR7pk9oVkoLBUAMNziF+F0CfsTJ1Yet5Zzl5A
s2dbhynpDCY9q5XlZeUe+YO9JeBqvsIATB4uxPINE9wumHODqZiv9hlH+qAAGbtmPv5M6wW0s0N2
G9+VKKCkcS9KbaLVCioNNxgDiqIpnkL+LFWmbqzKKBYWMW2ooyhlWcLx/+2czms3HmzQC0hl7cGV
bbmVbp6SDmIYD1PXNTfuwHvm1tNjiaLyRhq6OhQmUjBvb1Rhtm2xtWFKFPWuqoioGYfqjXoIur2o
1TNwPlRx0dgGDQKTINFTby883MyxzskjluVwSX7jL14G7xj3HioDp5+vXZKR9q7hD98lUxQa55Dk
ttNkVDzunGEnixMHUZcYyPAO/Z4ACUIJBEs7CDPb4rNug9pW6qGUeFvHtk9uMvQoR7DVqb0d83Te
Tw0nY+IVzY05Ovml708RKWPE5j5igrQ3VqeNZEo6b8Kpnf286LEm3LrQDQ0HjF/h4uQMR+gS/G+u
42xih+AcRhkjR5t7m2V7Mg2Se1VWXTC4Rg+ZFwgaVNDwl+dkRFI0twZIVE+SkxbFh0kSBJyQMBGM
wEnvJrqhv4RT0EQfGQgS8OzQuQ5npLBKEaOEoGi6ghlfb7MiI56NLFvgLb5FXN7SL/I4Zhx8p3uX
tISPfuJWe+XOHE4MLbkx5jLbz6Zwg7z18x1tBuopGAzYDENdWw9CZSBhymmjq5qhvVdPKHh6O7S2
4H1BfRt23h1aeqyB0YZ492pndJD3exPDD2d+6zX+OwIaDUJIh5QpjovnfdvNJTV9vCRB2CLuvqMo
Z/9353TXplN5sIv2RXW+fIpKwn2SFCkWbpDopm71MUiSRl7Xrs3IAnJdMA+teTnECyHKTkx4Qple
HivtBzSodi1hsu8QuuL0a+L4yTOrO60pryQHuB4A67WcO4SLcRagMyyfi1iZL00SpQ9RrWroqFG8
r4x8uOxIF7uB2eldUf3QifQMFP+JHS8S8tJ1DqSgENPG1P5biWLyqTCp4AhoakB7MbNMCmMjcSEw
2HLHo+4yhIyK8Af4uzcoM9Wr1njhOjGWEShtVe9GQ/qCwNUm6WaOjABicw/kXCeDVkcbq7vxxLit
o1mhim7eIaH3dk3dER4jVJCITdYETtKLbx7ZouixPOTTIykwFQkhkom8r9mMVn3QTMyixHXcT9Fl
5GjvFfyWHW7TXxEyKFKskd/wEcLfyH2qLTyyHvUdEUWChOz15Na/p57DswNYicHAopbNdPciqyo/
6MkcAAdMyqorSDDWCkM8eoJWwuCMPx3qz3ejicRllLoSW3BhXWux3xw0ZyLDwrTqK/Cx/aZSg39V
KtLdJh888WBjkZyEljKxwLGZWxW97XYmuPPrjfjE1YiUXxCHCJbHF7aJSerEHDA3Q9hETmvciTh2
xw0KsPlWJ+frIbIq95VkOPVEPBXMMpT08swm+tG7wc7Pvg+cBFQXFar/aRPVtTD15hEtPGhMOWx0
1tH0TKm3fPz/bWjLJUDcCOwV+BOwNf1jmvnDmACpLjSmtvdvcJ2P76TthWrTnauWzl3kZNecc4J2
QpOLWKC/6oABOtm3dhJ8/Uudu8pJ1Uo3J0vSfPBvOIjMw00IAwMJYnfGxvixyOCGwR4U3C4qZG6X
0E+KjMRE8Wz1sWTjkN02Gof6Jpn6aPfvvgvkP2LfcUphmqTUOC2fVGqoStfr+Y4pL0FZ85TuUnQx
W4j1aBRFlp550j7eOxf7Hz49h0Vq+aeNn/Gk2mzn2JimAmZvE2/QX7V6oEsimbX119/r4937fJ2T
unnAUsnBvBTX1tx7t5Ig4Y1GeunL11c5921OnI2YyUqUw3ybCl5CTJvrDSiu1k3/7qZxOnJNA7Mz
/7c8CKd8IswhoRnrWfjAUJieJm29yaX5eeYNPTE3cgY0Dd59z3FQcHJ/Th5rUePrYshT34dsldKs
gjC+bMaLhH83kFL59Z07+X2Wi1lQQLDpYhmz+FofnwOz7jIirbvyXrwwnW2e/vVf52nG10hZprvW
qVEMmhW04lDP73N9T92q/7tzJR8e26QOVQULBhZGb/lyf6xltj1awABs7b4f/JU8Ivs/c3eWW/2/
xXI5jruCd8SBg+UQR2ufvCW1HLLeCg37fjulz3psot0ozliYP12C7WZZkn1eRbYe/8QkGdOWN4Gs
NEe3n5BHbHrsUNSGX/8OJ+8Ho0zcgPhll7Oxyet+8haOdR5KXQzVUQe33JJ52+tIvZ9zBM9fX8hY
npcPd0ws8hafeRJ8MwwNJz9JURGmks6peXQyZVJ7GZeNjcvMbhEHll1+u2i+6O8elMJsNY/sQsMz
VpR/1xDg+4IIcIhJoR/ggmk6WbPTyrJzVY/9PQm62q7Q/u1zt/x5T+AMpikAT/XEYmlodYyGxe7v
hT7/tCv7OxCXr+/jp9cS0KNjsz8btBu4lSdPRdLB6+sRw91PeeBTYUbb/9/fP7lBfZd4tQlu4J6U
jYk5EOrdry+wPFEfnoN/Xkm2Gfom0E295Tn549UkoxdxKivLQ1bBO2vTA2OTAMfIGijJXqXlJtIY
snx9zdObZtEoZLn04PcuDaHThdNQpd0VSUrpj+LP3VBR///+/vKW/fGdLFGVisFiecyyo89wtTpT
A5zes6XypPkDb4KlgGrj5EeRPvGTCU20O3sOD20c7Wyru8yWGFwFhInkdRT845l79rFt44EyY6fB
w2v+c1V6Nx+/kzFEtofeID+W8Td8X/Pw3VdMBO+E+h7KAuPFWVf48uj+78n4dMXTRxsRbxIPBG2B
g2pw7FvJVQPqvZ7i93RQaAArhklIyC61Uh3yqjt+/Rv+cxM/X37BDLIUCvfUXDyZskWTGDGkqxti
UOvvHaHNJoIXgsWJmocLSmMBDxlBDpeADB415j5nPsLf7jnbIaU+O5ePW/vjPZdpYxotM6aj0Myb
UWuv+yxBrSHm3145f6deWjt+/HMcm+tytAMbWsNqoecnVvIz0ZyLhmxSrzPWY+6tDdEc0Oie2S7+
+gEN2l3CpO7VT7FgXR9h10TIf8zAZjozSUC1769aC2lTgY/IKaegcVoCLNMztfZJD/w/DwfzM4Mt
UQBn/MQQrmD/W0mWH1McVGqicU8i4kgfPLefWGfN/gWWsTae2S5Odq3Plz15sydGL8TB8VCEhN6w
XdTo3YaXKTrasR/I8XsYYlxVt2hmsH/GZ5YV/+N7//nqJ1WGXsoSl1meHzWi11a4UokWI48izjEz
Oflr7+CVbSOChoYY6wJygTdmr7+y3nmwM3dNcbGtZ/eqwkfFXrS3dGa4o1FhWajfhrjR0BDodzat
p63RFZtq4BrNnN+xAeQ0mBky+fGapcnbTn33u8zxKtnkHC/ibsjUgVHgztEcglkxfqOiu4lHiGHz
/B3PCRkzaH+8gbBwJIV5GW9hdwemyQMTsdQPYrzoQgLgcHw9kQ/86BT6XZhWawzi46pHWKjsKTCq
4tIjOcua6ofB8bd+idCDBIt5NeROuqn6GIQTozML9+46tAl0nYwkqEuxaxzxq6+tn9itcJ0O7abJ
zXVD74hc1EWLgg46ih5rqbp1osQ3Q0UH1/uVMoOnE/nsWPQQja7fVTOv+4AUkkQqA+VTfzWV1uOo
DVdFUm/KifZoj7W6UtH9mYXgY1n23x+ecQt1LAU/e/3HhYB1gMYbrbKj7nh3THhhcvljhapIuxwj
srKmemPn2IuceWeSCWyMJJzIYW2gGmAW9rPotCMmk3Mr5LI1f1whEZ8yDPqn6gWecbI8mSXzYkle
5DGt3212An4nC3mJZjzVydZH7aBNP9v+0SQxa2rObIH/4O5PL84myEZumY7Lv/t4S0DsJL0D+PWo
4+M6zKiytuDwmw2p1TOK0VH/3aBOep39Fj+G21S3bTa/on2IL2dQrBstM53LbvDb26ae8I3JqL20
aKxv9SHt3r/++czPO9nC2uDYAReGw41zsl97WCSQStrlsSEfvH+X5TdvhtlA1k/p31kISRISk/QX
RKSrsr4xXf21Ad9nz8VVM96GAELwvwSm97MAh94Xv0eGoBkRTCNBi0XG6A+iQ2Rejbqk45sSH/ev
QCHL08fcjHQbe/mt6QYtJ5M/yhmZRBUDqak6zlZ7CKcU4DdxLQPz1jML3F9WdaplCPRck/kmJ6qP
VwJYaDQC8d6xyJBNM4mI3xHWZBet5r6PxZjfSt8ar2FmTAdE4uj95WidKXg/r7F8BKCZS4HlL3X1
x4/guDIfwk5VR1k/TwOJcPmMSKZeIfz2szdLz85s8p+3UK7H/vlPogWHhZOXSCNEULdTbm5U+M6b
NczkEFkQ7SK3jS/schRPOZGCqF8NrActyoOvn82/fl2YtwDSdAZNp4AkTe8Q8tVFdUR5g5mayeCK
nIp72eb4HSd9b0VF0EEb//qqHwvwf54oT5AsQQ3LG2GKky+t9DhkCLDcZILrQ5XBqxz/fYXAjf3f
Nf55Kf98at2wgnHbVkdL7HyUDu1krSv7GUExnrYx6P1NYcj91BVnHqCP5/T/fjdoaeSDmLTOTuvG
yjQwPoced9TwH3vPQAzWP81I5L6+hcbn63BmgpvEGcagAX3aCKwlOmdBjtZRGfatCosnrSR9GPdv
FDO7QiIF7+gRzMW+tRoy2mYq6AZWKCZZP6/uh9Q48yQtC+7HBfnj51metD/uNy7ZfJo9r6Eiu7UV
qxNPDsLnlaaa7ZA+fv3tP2+Iy8Vc5nM0XLCOnSxJIzCgWSobl5iUe71EaN61+9nLLxC+nzn4/OVS
BlwdWp9LI1Q/7YPLifVvQmiGijZ5cOzSJ5q08rdRIn5H4eSeuYt/+VW5GunqcLDMhVb78S4Cve2M
pG+Xq1FsVWqruwUE/DOLzue3noYEzUla1jDmaed9vArQJNm18aiOld1sVN79dPHw26bHKpBuklZd
YRo581p8fuWXS3o0RXnpaV6fvPLa1LjZaHDJdB7EHqugdtBrbfj29XPx16uA+OPQpC/9kJPnwvRh
BePYVUezKo5Fbz2YZnzm3v3lYGjTghcmOhKwWTj3Pt48JN4WxqxZHb38dwPhrx4mtL3vo8cRkFgw
JsxWcZwxcSV+fObp+NvX+/PSJ+8YsZx15HnL76aqi9poEQP2+Hm+vod/eQSXfhi7H+QcYphOHo6i
wtmE4Ny+c/u+hntkOteYxfPDTGT0mcri87tF5QZWDng6jdlPP5eW9Jg/nEQeO9udefBQWscmsKKJ
GW1Q1el8ZtE8WaMQqFlIcky0S7oQn5eNlFhKoyv76dgbwFC1Iq92c6cDt82mauMjfuFQocwzc8JP
F0X8yxzNtwllEQtz7ePzEmYiw3zUuUcvVN02NHwOPDGJHb09uNuR+3uZDlp67ild/uofyzEgUp1e
zdKThsrDpPn0TahpnWSjrh2JOxz2emOk27aFxtCVBu5yFRm3miuHbxwowRVRKl96EZHE66ZP0+8z
gcSBJeI5WfvdkB0llKBDnilxN0eSSmUs48uSOfnXz93Jwy0QtNEGpEwmlgOu0ynjfkyk30R2zt+H
7uPEu148fH2Bk6ft5AJU+R9/CAs/sNeTEnmMnGolctSCkuac1QDIOkfQPHmH/nMpxFm0fulv8ht8
vBRbLXKU2iiP5Yyn4C3JVvl4rnP616/zv2ucprL0itxWUqPKI+4Zy/oGCQFRSGiaZ5YDyKVnvs1p
jerqozOFOaHcOpGCyKF97yZL8i4Ya8YpCnfPfuBxuyEgUR6SHk0oeCl8Gi5yFrtukqCCdUVXiv8P
sHXevqkNJMC5WhS7mZbJC8tsI3yTAAIwkFrwcqLC+y2NwrkoB/dHzKoXyGr+lWqae0zQvgUJWi47
6GKX2YA07Rbkh/AvijwDBdhEKT3jPNyWJHKtWEMW0XxsrIzRcFeRPbSrBqcW5r+nDInCBE4vwARb
7RASv3ltE2PlNMp1VMsXZCfvA9r/TTLWLeQkBX5KWZi45sH5hcCL7ylSaADMOHZ5ClDO5kwDPSeJ
j/M4XRZzfjGoVl97QAM0LAL4+R0lvHW5ZMtXg/AeBoR2HRa9+SqqXahx20k0FKnkkV3DDZBApRoU
MfhIYCVIqyU4E3+0SB1/5Rt1Ebg26ARWcR9OC/iYVIzhhWMn1Z0oszczj6wNun33h4txdGeCgNoV
ddzdYhFBvitQITGxwsqmt0OgvJyMGclapKcp2BLpJBvNae17ZfbqoFf4K3FlqysQNgQ2wXZfCVlb
F4YRlj/cNlI7e+jqjSswNfolWneCLl2i3zs/mLNM2zQYRgMXMWAQNv0LGeMO8Umd8RtgN0FdHev8
pA8WxDVH4Fqexg7GFYCnyWrYUOdFDd5UIZYXj3he2XcymGsSxEkHGuoVYit7F9Vgh3y/aJ/K1rEC
stVD8HYgtK4yssivCBj7XRt6hDS89PZ9R1wrOmln28xwPboC5zmuEwHikYVhkN74ArkZsA+u5Y3u
hc5mKqR5UVkY9pCMN9cy9bzLfGjaC9ufmCMz6uVHdgxYVvUrT4y7Jbzc/BHNDiYWAX+o7yJ3XyMW
XUXtlG2SZnoXw2EA1N0X02PthjCeYvppVRz3N2FYhTs7CRPiC2b7Yuymd8TfGi5Xjx/FK+rAgaqQ
BXEG+6xCxrdzDSPZeKpo98pBXDRUCGjlVZ9eynoF8Rz7R5e7KxyrYocAOroo1GBdhGUHbQsEBdr4
zMQtNVjp2ky7382gvdSTzWmwccNd6DaCVPichqCqYpbMyf0O5WVyVirL8e6SN4aQrZl3KmtcBN8K
3jH0rKAnWI8w1dI7MA1pt62djKtC4DzoOjkeBtAzW6cCW9fGdXStXOuX5usI1b3WXhs1bqo+wylt
pe4LocS0rymD1wW67W2mEUgWtsa4N2ROJmhsyusmjfu9Co3wPoxmuVdVCdR+rMtbf8Lu6s/wKrEW
gkgsIKVrAi+8ZcFHSfEUbnIiuvHAmt6NbEl4k/hhdl5svzmwLDHTIf5Ka+8VmiHAO+w/ay8VuE/y
kKNHWTUHvOHsh3p0PQCk2BehRysWuybdkfjO03vylUuveI5yx12Z/MetaXV2MIKS2/bJ7GLzKmc6
l5BRgaTggNIGsa1K0qLJK66CmnjElfSxTZOYi69wxNiTZwtdLqdnhbo0unL4j2upIBbFXSkBoTXV
W6RhlwXLBfDQcjX6Fl09rVvb/RU7TkF0/ALW97yYZIQoW5uth287SUeE+0RMoXEhC6CPSlLhdAfX
TKsOTiitFdo3AvSiunuI6J1t28Ue21VzeRl7KMH7AjSDU841FvmZpn9aEyTfTuGdMcPY0ePqR9JJ
kyhkkv46JS0+csPR0AR1BVmiBfGG4juOgb4kPjEWsPH9TSnRrs3wv7a5ltZ0YAvrNQ9HfV3jfFrL
2n1pMGquLZm+D4X6RZj1InJO3ntb+2ZWHUTE0XwryE4HCscX7Zkvr/h93mybdo4rwmptdCS6uWaS
BHPHTCdvq/iBA2e6Cl0YMEWrPTbpyMesnQzNXYy8LtdnZJqAtaKWRPYqbzBceoW5cyA9rIaamiKO
4hAAUzxeF/2E+gvmgHrif8ibmMkRA65sODKwYjxJV+H6sevs2c3zJweV4reu0/LDgNnucprL6BCh
BqixrgJ96hZ9p7tAETCUaW9W5PlBXmA4xBiI4NGP0DX6GkYkOgGBEfvOZRG5vywP3daM0/ZKuT5c
sEFpK+pjnfY4YYmazukvanrG706V7MRgWZs+yWFa8J5swRo490lnDDvESOoaNBl0sMpKLpuctXep
da8ootMgHeMB/6n9m0WoCnrkvCx3JLb0TluvkKmR5tj70w4Qy7iNmSHxaA8dfSU8Xli+MF9aJgmJ
KpkvRd8NwayUeKiS2OmR6HYdjGtgkjuJIHk16H7ybIWK/V6QT/RWJmO/sA2IKF/pQ3RMxoWRK3ps
dj6jL7/0fvpJ0a4AVYLo8GfrBitcCnuIDIqVwAAJp9NKr4Dff3eV/cPuuufJBt/SmJm8BzZJFLxD
ZWj3YAYdZ/JXwHCaQ9Zp0Z0tQQL4mHDXrTI5qI8phpUhHLNVAQkW/5A0rP/j6LyWm0XWKPpEVBG6
G7hFCGXLOd1Q/h3IOfP0szS3Z854bCG6v7D32tY+zFM+/yWS7bGsBRsZ4qVwbUXR1eSBsYFw48DO
SiJcKHyDPscvVN4wO2XOe0/3RVQ8u6aNbQ8ASuIy93KSQY6zLebAbC0yozHU3Y2ZYAEZCfCwofgt
GnZgHU5CMi77fjsZufMeGiMZFElR7XPJjgTtvRU4ABF8NszmewflDKM2kjOMMqt8XhcHb/IgUkwv
kTE+FoCE+Lrr5cUQmAEmLf+rV87GOEXV2OmqBX6qJde1QmVcyDHbsy9ZrzUaDv6x1UVnoSYEsPg2
T8ttmIoQP/K57MKnrs/FLpKd2PU6XK4cAzkWoqF+LRvGWEPRONiGLCPQ0MPt+hLb46bS+hZS8uhe
sYrzFV4a99tpsQ84rWb4wNPce6C2zlboExrhuedFzSmeICjHuFPrV7PU+i+FZRBDVbYUwBDXQuKT
XDnnCTiEMCAm/cFomvA5HCKYIEMz77LSCP3ILZetili1ueXKgRw6ZJRIrRh2a79Ezzq8kUcRc/sh
74Uj4MyjX0djuKW/rJ/FzVIJ2psYW41zB3gSa8LZSgPEt84ucfTUT5sRf67LwDsdnCdVdpChQmpK
wk2nioSj5tfC9QMZM5/QFOCIzw31qwt2Yk1JidvByeOc5bvl5WNW/YOYKgNWW7qHVlQESbqSobSs
7VXvR9S2qcvfipa5Kk5pYvTPjbt8qU7vKHyGn2WGWbbMVnsZW1P3M934meXtoc0M3FRtYnebCB7s
gU+A2lji/Tyz+mFDhW/A4USvm9i4i9nQeFrJOer0yRrUrWRlgK81INJxfgrnpd5oMS9jnOcvE4pv
nzH3n2OmNh73OTmCjL0OheGb6FuL4LvW42cdcS34YRp3nBjLbmqIuJnARXj6PA07NMjJfk6XjP2O
MoKmjeatsNYceXyYb23B91R1EQAZhxr4tEiDniLN+2OS5M2jbIp038zK2gCOmi7wpPsvPvhlZ44Z
VrQJPPw2tf9voZuOj2DOT4QDpTiUs/AZKzjOdOyFu5L+FsahAzCW6oMMPytuT2ZqDG995cBeRRPi
u3XpXFBxR4FcqZqsWvX3EK1oEHRQ8J9dSjMSZO0yPdQwJlrq1LH5IAbnPJPrjjarxmPqxCXWKNn0
ieWHNeufWwkH6Bh37O37mI0ABDqLDJtSjttG9aMn9dEtvKQPDWNr8pYuvPGQiy5q4lYelbC9Ah/+
Qfa4PU2YIwCm2CAnq8JTXAq1dR1yTrM1UZ40tI+867HStU11cGrVvGWNQWvjFDHY4lasLCuQqBa0
ORTXYQ7cfpP3VnZgirBsxyKN742a3B3IRq39FCcutN1WPI0kuLMMZifGUe/cqwTfSWgD8GzaBkcT
KG+7/0BpiVaTLYhzrCn8DtaokSAM/OGQ5izkNSpqP+e/TvLK9AMwRG6WuEPG3mXQtwRkUMZdwGkK
Sh5dZS7W1No6pLX95qIOC3SnjUCctRhjOdG8Mg4/8pDsSpEJE5KrmfrZdDsLMYJ6tUpjuiZHerR6
8aXpFn4w9KzyuQAjlfoudDiKekfjNzVyShigIhyZMl0uUFqIMjJSuV4co77PmvxjgOG7nxQmSm+w
sEdqudsCOwCQY886Ab1AA7boM4uACBuuBzC4OBn5auJ/jV+pAhgpQQ39UXE0f9t6ON4vbPH3/IAZ
oE0f3wFNRDQYrdKAxmyPISeDUb33BRZTs3Ssg53O9t5cY8vTQtBcVBzjwUwG+5qFLW97eSMhjuQT
QN9qCr/tFhg5TuhemWgBOpPdR2Tbv1rOKNKkATnOZJC9uaaj7dpFq77cJYTIwH7LR5hVb+IeTIVW
xD3exVBjIWrh+ORk2Eit0fYYz5iKsQb0dOjwxEJH7VlNOAJ0y7GIP+OaEotGdTBZkk6qXrSdmCYS
pxT8tXu9mx0PrI65NULQPzIi56XIQBOSIcYAzLLXDcMeEyeR9etGsD7qCpa3UUbCK4WI/ERIGCVx
aFBcEY3Uubi09EXAENStOSjoK+qWROimOWlrMT/1JiOOJunHfSvZrghZR+e2k5jmC+kA60uGa1bI
gbg0c/gEYO6c1Jxqd7iSYKlOsgsK8PvvMUfNCbxA5qdzBsiVb5V5T2kLMaOKYdW51fAEne13nKD0
x/3oeqzM1rMZPw15QJBduqEB4omYmfFBCTtyxlD+1JrsN9PQsUTua3sbo0z3zciUpDnXNH4YXTM/
ieOMv89x30WlsJZL2Aj/1tD+wlM0vURmWR16qQHp14ulSg7sPCAKycaAIu/EvfqLMzkfsnbmGJrT
fJvrrKDrOkRQYeBQJTWjq+663vxRlqUdQePNtyxaE5kafjZerwTWwMjrvxKsAB9CfZbK7vdWXjFA
sYVBAdhiEK8sVpBlysgEZ/Grqy9vNlYcSqwFQF9XU+hpOUnWAyl1WTGDuCupWRFqAS/KqmrTkiAQ
KPzdnt32HYiD9YEpxojOEC0Ju2h1tUb8ZonNJjBtYPknhR7vE9Jt905Tto+x6dhP/FGWp2y+nYmD
rKibPqGI4VYT2Kx1aimPIS9wj34ctlNWiLchqZPt0ufWZx+b5p2bZmbiNYRQ/a19TngYR+lpFIhy
8r6D8qOHb1inkE/EGjlyJsCYXoBJK/PW3HfuGPnYZf+tbTZugdTgxnYsjk8UsUHq2iF+sPrfDMrr
hdET5BkiwQCUtgDWBI94WRbxWNrxy5pOJChqOjgly6lwlaMYZSjJ66SG34mktU1tZPU+HlrB+cPT
02NyV6pFdo9yLLVTKyv7BOs4vrNFvgZF5mTbFUIxA92aP8O49f3ah1tZ1TWzZwrWvmwZ+gmGF1HI
2ym/uVx+iTaBU4VKYiMWTO+9NmO3mqTrq5uWKEoSmwv0RnxXznBNcCCe7ZIbr4T/we+nYnItzGYb
6e4Xm+Um0IaS11KT3dc6Mp5EVEyZ1U2BKarijuJwJFAKxpXVhrFH21jBH5TtLiyG7IYXoTdYa5V9
rJjIA3LTKTcWWWxpaAgT0Bcs6XWfp/u+AoYe2eYfqA7kd/W6bupGwp4Tzl9d6w1s5Dw7cuTKC+Ki
0hf9hGIqiqz2sSmGmQ4+7/GvkXfoWVhRAgfXLYlkYRfUePo8Mqf/oeyNeW3bn3iGEAOiwLCOikBl
zG/G982WT1B9zZgO2DNVNbkMv1lI3kzVSeNKUl2zBXPNTE6Mlj/0NwBo6pztFWivhZT26DocCsy1
BtKJMhKjFWAK1uOjZ2mx9prDXn8YLSN+aDurvLiZY79jEmQ+RV/q8eHWBEICKgD5IvfC7hYfx6i1
7Qnx2woFg1E3097XosEEYVV1xUffq/AEQLDdx8T57UOji+/BKnY+udQwLXksmyGdzJM18mgiFZke
UCy5rSYYWEWYrrsqdc2TCb5g284GzkoLTLvrGtXu/4yPNuqCtVy/tHiwGcjWszr0k4gDxKlwoqja
AqODsNDV2rRnTQcCy4l5HPlEokgi1GGaxd6pk+cGszAium7Y5qKnL9Pj9MDevLlzQZYfTUa3pxVY
KTdLa4i/MbfrD+X072GdxycDcNcu66AYzUn6E3XzxK/PQFist2i+sB9wiiZdCANGzT5bUQZVDW2B
sDP9Chye91tCK1giV98WldXveTmtgBASgQXOrI9aO5dPZpja7/Pq/KPB5fuic97goeyDygbdNGul
cxCyqThLmvK505zOJ7kJHElJPpGRacnHaNr9mchN4LyJNm7jYW422kqyZFrnuPEKrX5Zk544BOYS
AN5VH4ZPPAyD5i+vybfvoCvYRg0wWaENNDolP5ZVjkfJgQFmcDbhNbf69MJVJ27DXfOAGkO/xjWj
CdMOx/0y2jfyYgYQpsDSmQoILkVNHyCZxf9gVYpd8GRN8R1H0FPKIS/+mLsiGHNaDuRlmNXFIfzo
MSZ/5kEvBIBDgZY+hULiy7IrqEGw72OFg9sg+GJf21nL/cieK4YXfbtxwmWmJO1HeRkUo7jVhD1I
Eug7plBUA3Pzi9Nw2hO/AyRlnnrkEzqK64C9BfSeqS4Dy7Dii9lWE3xNe0WxBQ29xXbzphbxznJN
p1yrP2UWdxAFGrp/EDT9QTQIQTWSWc0wHH6swjUiRrkLbUja1/3RcWFJlXhJ8FL17btZmIBt2qLz
R4zIZvl+Y+9N3ZNZCW6GvpR/Dmf+2S6mDxSd9ZGIHa/sMo8BoPaRFIiS54jUHYYH/WZuRxpLEly2
YIw5fql+P1IbuJVZYO0dejt9Go2qZUkAZxr0oh2EaRnvp9owKdfRipCbUhw7xQKWN07GiCMHVXmm
Obin2jXqD7nWbQgcvTODRSQvgxvToVjTR1zfIN2Cz2/DBSCeHOYFYI+HPPExbazjrigK0QdWYYWe
noaPdTxNl5hwznTLMLrpXhKU1kOQ9m3/Ypli2Ohd4gJE6ggoaGJLP0IddQ4zzNa3sNU7n7eWDaXq
wkO0MDE23fg1ZJe9KZ2InBKi4HYhdvk97U14wEli+DKNiCauCO1ZB/ImtajLd+kwMb5zx+pGqpV+
49T/Cr38l1WFsQEaihtd2ozXTiO9ZLvNw+E+d8BGDg6YauJVUnqm2Nw2UJuY7Wb/BoNTcayL/BZD
zDpFH+zwrdGXilJ6dps9CRRbN/1keFaF57IcbOsCdvoWojr2SbJrWRHfrVhbEUSJZIfkjvxiqDkE
fbaQVAoDQr/S1M+awe0tMUxhfa++wzy6jSRf27ciPakmMJ5ufwCKaL+qAqVOAuIZeH4gWWIuDiuX
iJeu8qlpAERUIQkthtUYO2UAse1ZJ0GQcidq3zrkUOSUWOqhP9pI3ddo1LwlzV5wcbCrw/cdpLkj
H0mT+reYxmnJsueV932nI3YkjYSBfA79nfCzi5gWg8QgSt5OT35hK2PssU/2eF9gVpSQKJl0moWi
cC/y8H2lGLuYBUuejb1o8V8tpuE5VU73acCQ890FsgDWZ2PlendSsU2LfnywdWs9Omby6Vjda1Tr
YNxzeAu9MTIHszUA7XPV8oDLZOOKmhOmAr3gCRBz16HWp5OoAK0xF568KtEI09SYRpcJ04mhrCJG
v31L/jKtKSQldiQW0E1rBFcPEWHy8pKYn9xgrM/EKGe9wSG88GltxAQiaqzNkeSCIQnga6Fh7gpy
U5YyBrjKwIZwEC41YQ/P3cwypUli+0QMwwfHubmz2XdsLOIBrrJwUj9EPLMp0SgrXnyc0Z6OPANd
IDMgT1i8zxq8T+ZA3D1eXozdb2HTK1mZU22rjloN+AAZUVP0O9tzvCUpay23LDneGw6gDesViFTh
/IWbKPUsJkWsYnRKEmDOgakJOsOknvUfQ+u6U92Dg0hJx/EiZjleOxJsyyBqoi6tqwdrqfrHNImR
g48wXh5tsygpjde62Szl9GlxTvk5lPANbKMvksTZx5qqWRjXDgJYdiq+zMgxLmxtqovkLOEXkf8q
OuJTGqkFJqyE7iyZZjBsizG6GGxsizCjQc8/9Chq9tih3COD5399PEz82JTpYFo2N9t8Fy5+3o/9
U+PqTGzDrIVTBncyyQlJlnYUE04TDdeyaL8KZzW3onHRJqZc1dRxuZfBnx1B7drtwgpmeBMFdii4
mcVFG9qiPhVmVlx09kg20vN+hsw7pkE28oA0vPrbMtKLO2vOzWvNJB8YX0mtqA/9y4QjybdSbYYx
X99SHszXCqgHJnbc7YOU6XG13eyo9Fu53fIs2KnSQptREzRRFvut2/dBO9rtnnUNKVdNGQfUHHAk
Ktfk6Ct1z2W47oepfDfK/BX9l8Nb3cXbNQnNPelbcu/OJvVb2M9OwKJyeRwtJGC9PVkH8BHzduq6
4lzNLaDOzlmxmuHPhdDOZ2JFLiFmiq+iUPNFW13nZEf8G8QAf1YdrMQ5M9gG6Cap6l1LhAvZ5Bv6
Xg5NhkwPsdHGra+HqoX0qWfRpQWLzmbGNj3W7GOQd+E9p4kgvSo0jsrIs/3Yi2R/o/XS3JChaKQu
DQJpIdtsBjqNWL7eTAuDLGBQ6DwlAgSk/C3bR5I7AOlprDsQ8s8Mc4M+YjSuYxb7NCmF2GpE2WY2
mu40Y3o56TIxvzKyqTzA6gxkWjhkUFOrvSPG/MGgIttF6fCQEZW6S1VDHoXIjUuf3nTcwhr9WOXr
CUW1OCol64PQMD9UTki0WJu0n3GS1NuIMJ2NoPYk3L0wuVE4+gmnyIis0ccna2QRA0ClO5FF0ILa
7butLFeOj9hA6W1IAtkYCLaeuxDr5GbrunfdSG3HUcS7KZ9YLa9vazO2e5JDqq09iuGR83lhTYR1
NMXTu7eMMDnXZlufAKRAgLTG5oGRosM2axko61a2sE2UXrt2ehKUmntttpiG9Zog6O+2lRb6l3Tb
7rII3Bal3atDt5jLUz0OjJmoKTY2dUwJxwwbYXFtY+VsNXf6SQB1vEdTSfz7csM5qIyToJ6in2Jc
VJA5SUi/PGUss3X+hfGGLywn8UALEX310ip3RM2RhXRDLImoSTdZao93yIlB8OuNzhUWNsi6IvdI
2pR75BY2D1GW1qgrCrg0dUZkATfx2mXLjqFq61PVNwQ419OlNIpsbzvOcKsMtQ35PRTHg7bsDa0u
0TMoKuKlAns9MUVVqXzJ68Hdsd9pj7XqbhlvjU6/O+LLUD10z9CFoFKFGy2Z5rt6jiro3Dc8uOVW
BAi5f0RMfrd0IeylvyVyi4NytPxtskT2MC7LtNHbaNhiAhRXYl/FNhtZ6ZoyKo+pm8kjiLhklxbZ
SyrsnNbT0E+dNGc+gB72SpkBUWFdw64JmZuaUNmxuloOpgyjtyxafsq++cBlE28MLv1NUXVJwOpU
D2yd8kloxKjcggXQuNj6NQpRMbt21gWVXE2PgBrTTzh7LmXexV62LCzG1fwyVnm309w4B8LMImBS
YQEp29BeYeYeEGfeLZWRBOwC7si5dIJ1lJ+j2ce+XLhcHYOvOJC6+OzyVHd0ZsadC3vwATlrthEz
8zjbhY0eDrnzQ41mQCK1K5ZFGcggzWkPSwddxlrkZ0s9t0dyiozEDSFAD7PllXTDQUxOKa+C9emk
bPdQwDYAZ2/dWKO/r2JKzm4ZDkfaGEwOLMETLlptQpTGPCBBhr8xRMnXpU6tB8LbsotRg/5cYzxD
axw3W+AppDdWrXE1bwsDt6QfFAjmPKnIPMQlXjyoSDnwGqa3iRlpwJcs9pl0AS8yOrlfQ5e1u9LE
X4hx+vYi8O/TZWxCNwUHbms/Uuk2JMz6w51BusTTMFwyDut9qvHnRBYzn7oTrwgI4ptPad2v5Nlu
1Fo8ONPavyl+NZ95FE9cN8OTRh6jn/XxB/odSM1CPptjYvtGFE/PTmXb/BUwhmXGOAn6Un+oe3sN
Olg9Tj++ViGbxHQitcloh8QbEV76bDvCjdOOxdaNjf5gDnl/P+hhv+uypHwGOmb5hN6YGyOSBCBC
+is3YTOpT2nq3X50Fus9AjvyotVOBJ2zIt2QZYmDRSxnioc8aNPRTm2dmPHg0lAFQRYGHF+r4aG1
yvVxHEc8R4yfiEcYvBjZ48VSTfdFaFl5ZhIl2O3b4TOQJN7dZoJ0GZWMYhOIOGSV9DScrf6ddQ5d
Dm6qf2sfNu+54az7OU7twIotBorsHStNbCr81ib8FWr0376a3mIteiYZjCiNmzBnzpkAAutxkKWp
6dWJ+C/AVKy2Tcf6kJZo8G/AsqtMp/af3jfjK2SscZPS4ULuXoYtzUnGrJaLtXM0/Y4GMQLmP9ib
IZvg2cIz8V17MLaRi+pgDssIQpcyn43B+tWlmyL5J3N4Nq10YxhN+ODihPI6WRkPKfWY1ytWF6Q9
kLVjUuigR4XCzKJib1g1W3xtTK9WOI0bwgGhZBRtOngjPPZ39E9mkIz2i9Mp89EStbmn20KWo7KG
E77manFkeA7TZg2WqUiJdgmfEkCjJ7aFxUsv0VOUi5OfDXVEDtUCUtXSN8I77E1d2SSNVnQ8wkFK
xmpCf7SyT9SzTHAewv5KBbBpeVt15s0JOKKMlf/0mhaBgY6IFeKlKb9HI70L1wV+8T2x2NASdPPE
ZIZ4ZkqV6AdUPHcl094c9txto+9chuUFcWMgVbsX6pnkXS15Tlt2e/KpNk5SMoC8RvHRma+k2vF+
XZskxFb72wikAQ3l3Zm4i5DcEbcoaXwEMUXvgpQmS+ND3q/5XhU/rv1Aw+UlOj1Dd2YCaaw0Qfqp
Z+ZZDtuk5W4BbcQz+yrth0p/seimymuc7DqbsZ48LBVZPvlvMe1zpk+dtjE7FlTVeWGclByM+f62
dB5YL+Zjv0lRfGXccG3/BzuLUuG303zY3u1wnoufAXekGd6t0bdRtGRWkX7jZvdl3AZR9RyJd605
G3V6kGyslXiwGzfg8jtX4U1cU21rPn/Qzj5JoSd9CObuZ2FyITP0jXRU+vS6MJLqou00IjGgJbKo
uxhp59PeSI9iOTkxi1aRk1m/1/OHsn4ueYFaWuyL0zPhh+w59rlfWySaOxund/xq/Lk9OxX/0V4S
CYrneSUtYyuda9W+6RybUZ0dM3M3GScifA5FDuOU9pnzYdC/05ggSOSpBsDlBfDd9BRGmJoGyL7z
D+eQV0BQHBjCifrYTlw/IPIzeAN6+Vqpg2IGQball4ST11jHGKER3xuuE5/fOouDxrjXCLgVH1F1
nxuHPv65MeCxHW0myQd40UxSoC5ucdt+fTBdmewHF4ROJ8lq/xbG8zK/Yo7y2G904hI6u5o1FsJ3
DS1Ov0uRzxRy2xs/OXvUgssVKnmyasSOXarwLhEEXiHVyi4O17kicEp0ehNUNLog8pF+FZXWsrcd
xUs8yvLAWPfLzMzsDjjm1l5pq7LLRICzQ3IeNVjfziihxL0jtU1hEaeck6nL0QP6XJ1DsznF0CON
fJ/bpTeRmAaOjbQFonfgDqHaZatUZL49XyyyoQQHn/syNpy/Lnu1nAlq6InxBcS4z2Z401AUptku
YZs84TdDybpfogSD49PMoq24KGJwZlp72b2nAL+B2rDfdaxLBkzJzUCZ9Vc5v+juYxPuUvSXa/3H
YHKnta/6+mi6L1G7W/O/iZQINldVY9wM6Xt9TBGj7W7xI6YEMb98JM1LQgTjqO/DaD6oSd9k8KGa
Ci+tC0yfaT01A6uDw4LyRqB+c4kXaMunznjtLKpMbU+Je6jMW+YF+R7JryCsIGerUvE7MWHw6rH0
CvVvVjy+9LzytIbkUEcMc5ZwI8ucSZJ2j7DIh/M4S/gd7g8pelzC97b6Qfu3iVDH3kzaBpP21dwN
QLJSDt2FTfzhJoIUpNXFF3cxKEw4FvkO0C35Wl5uk057HVGfwd/1nPAhk/fEsuwz69NE7r6U8IOR
NUT1ZzVGyLOeIQreLsT51vsLy881lAC15xIak+YUpoWBRuWZ9FidFpGkiXK5CEIfLUwTc/gmXWQZ
cXgMoSLbodcnP7ZG5om11dJTQ9aXIzHfjfcGYL6xZRPOpojKldO/8cltP7XEXi1kFsbSj6zXsiKh
nE9kpu9BEFApsEkB204e2LOKOuYdd9CFBabeyPnszZsKdb7Llt4vtPBfN9Y+Q2VSpS5qOWjF2zB9
S32/FDuD2imDaOl+VfIei/AmAQacWWBH1bGlQSzlriTMaSJaKzPwBT9wuyYABuUmn7TNbH+vnLlT
891mz7Y802V4sv6Ihg/kZFuJagAFA4rLuzVF3L6ftIsz7/Gc9w7vw/1AkFbxrlUfzKv8WtDc2l9a
9xTdUtSSoCh2Zvrajd92We8WFLaIDZC3gSilAUJeWGrDEeo3RzZkj+JLRPd2B0S0OrCYwef/1NVv
i3MqyGH438dMEg9dID8YEeP4r5b3t3hDV9tL9ZjPf2w9qu4Hee0e2DiNc+Hp5k+xkOXo7pbmnDZc
oZziPSxrG5Wile7W4nlwkMWuVyXvud0CyuoN1IPwr2FW8geJmFTg3x52TvSajg/68l6gDTH6k0ap
FdluT/6WyJBnJJxICoRyioJpSzpVf8xJWdrx9HugohXB7JaKT42V30/4pnjwcUAVs1HTwzghHByY
DhZ3hsvsMcWl9ppMpHXKb3v+7ZCdpADB5QzDeSWQg0fCl2GzpL8aCweHEKYeafUUCx8B6SK1HWNF
okTekJVtVbjeEQ+0W2d1DYnNZqG9NTLc68idcjV8LIYVdNGhcN7ZFNBR50Eh3+LwV931gF30Yt99
OYemv6qa/+FEy+yNxa5nFbeO0WGKD4r8gxoSc7yeb2KecXmxOFWzgjPjdkCIn4J7iohw0F33doFr
jGy46tEhY6POeMgfHGIu8YBw8cos9xUBy5wtjoEvZ/2I5FM3nFP3l3yEfDxG85mcQU/1l9ubxiqa
l+jgUnebd0n9GJps4qW9JSWNn/Zb5duFWo8hydT9cxmFsT7h6mk37Q1hnXyl2aVGdAAQYVXbwXnT
5J1pXhfj0HZ0tPpezHYwcm1YztHQ2ER0gUjvFNuRaX1Am4os/W5pH5fpyzb4xnzkyacWkwLvoKcn
1KfWLkPjs/bfAtDc6OPHZJ/W6h6wZMVGsI7PU0Iq5hdDH62c9yBHi+ZZt1Befun2SYnHcHohZaiK
DqsM2vhUgA1bd7jYN6K4cxnJVtM1T+8FQtuk/8yTni/BSTovo9zN3GJJhIXlRZrPUXo/jGc9IkIe
mVT/nqojsIhhdahXtgnWVb6h0FMfXZMkUlhBgRol7+P7alzdYUs/58v+m/uIJTfYQsUt9zurLLDK
s0N8scxJSNDzbQsnlXZf9A9xBtvTBPubCs/QA9VgnkEXFXI567fwsEtBXlZUHQb7MdWn82h+RkO4
y02XITUJY+0dfc1G2S3dT+mN7C5mfYfdkFjFekuxTtnM1Jo+QFM6Qck0J/EdQSSezQXslI94oRGg
vpCPzWmXHmco93n3nSCaLkoI7OWhMH7j0fYa8y3lADD1FGdoumEaXVDGz6wRo+l3WGJfSxbMvcs1
7Qr4IIxvDa45/nyjewVx19XTYXDv8VNQEkTBSqbaQsUx21sbAGytnkyVB8nUPQ4RtP9VcMpEfht+
zBLN/vQS1pc8lButIaiLidUq/8au8NcYq8xXGMMuQdaZch5UzC5bzU/0a+fK+9XNzn0dBZPgxooK
L9TQSfOhT6QEuyYCRcWJN5gvTc63ucoB0UffwmJXlf42Y8kWAsU+OhpuRMLhh+OI3Y2dNmcujH4m
zSU/skTUEhLQazNDStuncXwnkk31V4j2qC44scOgLX8sNuugU9l1/lXOVg1iZ4QhEOWUfrw5ENAc
jMZP07Re6BIgeCP4DEV7qJl96nhzPKSVnau9a+l8qMrhgMbkNuGP/tqQbOm9gbpNcxJvmbnI4ufF
BKNbtVvmf+ceY/LOXiVq+r/aIXezfe2V9WpmzdeqKy8njVpYP03xF0v7JIm4iIByFPn71Cb06ejd
2P+xZF5H4v7ua42LN35N3JfYNLZDi653/TcjCAmfy+XPbUgKw2xjfAwQYgd+43gv1sMtZnuhV8zV
Z0QCa+unq74f7fE8qOepCVRCrQKYJtU8g10wHY/e/pA9OTRf0npoqptnjC3NqamC3LgONjzgg7QN
Mil8TBhbZBObnhpRlcluIEBzQtVn6g99exrEqWUfruKfwpKbmdlxrx1MdqQ189zUeLHty6gZO1Sf
nk4vBXsCVjJPHrMKkoBNcuvImN8Mr7NF2sVAnGr+MDs/xIL9WwnGEIWAIHtXWc8oVr2kmhn//HLG
i/Cu1U6GfSjS3ZAR8Mnvxr5cro+u/BtIY2b8n7dBEb9Ndgh0lNMIF9JR41vEqoC8kjObZ0v+llGN
TPSZPUmCzg19GQiXNP/T54vePEuEquXZSPly4iCM9DtVo/fat7fUE+dUd/Q+8jwWf5ZSfkQ6ScvY
KnlWA3smgiHq5j5UL9kkN+Ny1zche37KsjcDydcCMcRmwk7TxxegCy82cOWqfCrGV615ctrHadmN
7QMZkhuGwAzPjzLn/1Dft92HSQcj3FOX6IeKmUa2UAHhQCzyV9J0r3NyV2snvILkpz/m9qlQ7ylY
93XpN7Yiq5W0rRguMZF3q8FGHl+exYy1QDwZU9fp6d+I+LQe9lF9SQm5TCraXG7vsvxxyccg3XyX
GDsiEC2TLHeA1NHiNylBjFG9H5LXsSI/S29ZW38n05fb8xciN9Cs99L817TjLrYW39IPRD0g5vqP
pDNrktXmlugvIgIQCHgtqqip57n9QpyhD/MkAQJ+/V313TeHw2G3T4PYyp25kud4C6fnyaImGGCr
7HBqQNceVXvI8RVsdADJgfiFR7tVZX57OPpWu4K9NN0R6rogOqQ7Mn4fdIXEGyc1purqkkZI/Fb4
QJIw3qr2ru5WNuXEH1F9aHEp1oM764sG6sWfR6C49FS3tiz1JMDATI71L/WGQ5OS+R+8uMrsf6HC
i+QuB9DY31FGdghJtqX7fW7aI46KSzCup5FiGftmaKIIDH/8CJi9cm0c0tsfJ3UfFZQjcOBcwaKj
0CNN6bcKkHk/tN5pWHnZg9Wcwy77mpbuy/OsU7TNh1Dad11HVWq/xYhiO7nWT8iaBzEvF6T+b58B
UUbzxYjymZLDvTFrUvQ0i7tBB/JJQtWzz2No3TVVds2FlbTs/XcsNX6UJZOpWV6y1WaFz6bKuPHm
67PmrSmikI+4+MbywixBRQ1fY7UrKiuG4/OaC7F3lH3fiuG/pQrlwe1gCUR1dHH44GL2ju1J7AZL
HDaI5jEcaNJ9/9bmedSv0psZkTEnu9HtNld/sRd6MkWVOAtxgWC9bFt2wgb3VEcsiER0bJXDipLO
G0fftw17vZb1/KROS5o+ucUMjQUW27Tph2lrrrQs7CvWealNiRIaMx3H15ADepdt6RNWwvsFxE+b
+Z9uP+5mPppj5RL0w5DjZlfSSdSblO8OwKzF3d71pg8R/4yNLXJaszhaSppxm91A5eK2bjhzKNjJ
IpwV29HynTvdNSeheU/xUppcxioMDuwsvwcrPFWduVfOEne+eddU2LHOpG95vcE0beck1fKCKPlp
5uniVemeIjQaIGn1hZzCted2rzUds51GnafPJ1w7LLzeoz39nVIfqop1Kvie5LZ/8Nk1U1qHVmQn
2NmfLZ9PsOTtHdftmtdM7xURuFE6T8KeD/J/BUzA/Dy9x1YW57k6DXqkcGo8TvZC4RBGW1Z79NGe
A7fbS9J/orq9P/zsfJjxM/9ENNYZJ7hoZ9vDcHqQHRPb7JrXGRFpDPoks9DkbJSfxV/2NVo80tSP
vUYvBSyj2J/pOmeG+1Edv+8QM5HPJwpv7eDiNhOMkNQuU8DtUd4LPhZbDa4PM5bnytT7SNVn224J
d5bHYWm/WSfXlJbnGf83VqIUG5mb2dBtIe1TtrMPzAIjME3YF3uHiTx+XmaQ7jvqzlK+BpJ7qSuL
axUamoSyYzov1JRHFnai4VAv/bXLOMvD7d3D8jqPDMQD1H5K6diCzbdK4gg10LbVFWfRuVoB6JLk
S6OcCwld9N12xjM0ca2jM1eKV2rvsE8tj3Q81buSDEKjss+Bh5eKBJg403MrAgB+XtMnllO+ivGj
mrnlacLyjiQYyB8nR8bQv/pj9V2uEhMglfJ+e1qajKoIJqupZ6wjD4rzscVt1uwXdkupU98plmL9
yJHM9MPjUfL9GKb+ccUuqXNeCqeNQ/wPOFdJc2MB3zjl04KWMt6EfmDA4ILjq/zSpuOuTPt927HU
Jt5ApRxeSKj1HR8ioGf4rZHo+0OuwpOLwArI8VDOy6Eag51biSMNEXvXbx8YMy+EfLlpMRSPVpxB
1ApdQu1KkhciaBmQgSxa9DCPIlDWBLgMyi72a0JZ43CJynnX3e5sObXFjaNPHlOvmpp/1EdQLye2
L8ewdZvX+5mb4YYs2wfYnUP4vViMwxF+d8uJKckPtVOFsucS8oMmf+9GIQbbAXWlu2ouhLqrY8cy
CSfDWeCnW7Xau5jyIlN/9FN5mZbSjjHKPm55Shmb17x0Pv5E7BPcDEmvlV77pUmkcV9j3SIww5aO
fT/MSOYhPyidLPwjI1taRrJbD3Z+JJp1MCUL4I3fIsIoGaV9mi4xULJEpMFukiE2AkoUa0mMjH5e
gyc8QJiveoFmQhyV3+eKuakwpdlh8eKXc+td39JDD7ir3kwTS8tH1yibPfUfx17ZfHZJD+XhHq9W
nC23+/oQi7a9s0NCxg4nS6dbbEouHdzyryBaEq+VF+cem387xDLNp9Sm0q+WpPi1/ukYxHt+Xmsz
/EL76yLVId3sg0De6x1x77AAGMhs7LIZnmim3GvrbW+iFCds3Uc6V14hfT6zHL7v+cOZF3mcrMMS
dWiipTnldElnozySmNqTJTuwn3u2R0ZV1pEh6UDwHM9BY333BnNoyALQsTcuHMQwZM4COdrTlht7
zHD5ZL1Eguubac8jEzvllRRH+gtIV+rmtSLp7AbHaPl9i9bMPf9rpB805lyavudmP0rCDvxdB+5C
MTIKe9mG6d37s4Lvwmn/i2ePA5bosIfteAzGrxqPo6jLR4NANy45u+GWkFd2LdRwJMvPomeM5VI9
el53diYicd18dGX5QvQbPZQlLfv7sy3ds+NF/wZZ0M1bEb7J29cO6uht0y7sCE2Gl2KJxvPE1rxJ
vafOGfek5/kpdUO7KD5DwYHkB1+rhRA/6uCB2ePbYCKMU2t4rqdlYTnEv7B1WS9Fn1Wf3m0TETUz
4qfMs7eoXe7HeiI9iOvf70HfTustfTR3RyRm1hoFUUE6ZouSFQMfB49wIo7r20LFAiNAynExHZWv
67dbUmMdzrh5YC8wbduEFIp6YoQe7QtNH6wC0h4ag4+RW7FnPeTjQhkYlrWUS6obbaebaXMN9D2d
0kewRtdgWqcTi7a/4SISvyjvFlRGkieHPpOfdjYnU6q8B2M65MMQukUXcacJ9wGr5VRS+TPDygyG
cJ/dro7Nyl2eXKrNdUIq/TDUKTdw5070xb9OhD9RuN0r2J89dXaep5kL24tR1YFKUIhg+cXP6tPN
BsPMu19DrGg3EQhNSSLEOK5CM1m2nfAzGkYR4DuLL3aIkItAmd0+hpbrkovHZaZWXEe0Yg9VzihH
n14pQWg0Q3bA25AsLhXdPY2RbO+TuWb9qsmSt4vqzl7uxS4whWHxGbo95BVoCZtAEx/nY1C3uCsn
vOZl6zWHCTbMi7USzS+J0j10vYQzCqyZa5L9HPGC9nWjKKwNb2ui2X12wq4PE0pKx2NT5EQ6qeX9
U+rwt63s6MH2B3YQDnCyj02wxnL9O63LQL132D8+oejUR0N0a2/8CU+0xCYk4J2e0oAamt3QVXTb
i/qxk/i/MBDBoT2medbeeROQQCIMFrcd/2uaveFKacyfrdLTkXxhQV68lXQkqYpSwjx9BH5NxjPb
cp5pkbs48RDyXEAVdvjR98r9ctYsfHK9taniaVHu0UPTjq2QulSnRXGo5rS8zK5/6SNgGJ4iS725
xvlfteWJgEtzP8ACOeqNFaVL/vLEPnY8DFWAdUnj1lskseKRPCQeopYYvF/p+8b9gcaPv7akHkaE
gfuLvlDsWjNm+Kwf2fWVWXrRBZf6ppoW8qiRy+qJIPULlrT8TOMvtiU3LQbU2KF86xpkOkkmPN8X
EdIx3QVgXVwiOs8lAI4QeklmnkxfBH9k4wMpWScUz5CK2Wqm6NjxvZQSIm1hwDbrK7v/JMvoyQzW
ALiDpqVopKQEQWo2zZ/Q2bYENnmzt2vAHSSSfk2LZTLcURpdZwYzQHxyX9Y+pnemKc3JuebPwTZ2
/6pt5HpbdC0XUM+VEe7rAMQIcWF3fatwSxzMZL82i/nb26q8tL5z3/h1evTCmR05zJFPEDd8aseQ
jLEPW+UpKvrg6DtjlGzKOF/sn6M3bMnLB+QXkPbUWPA+rPNVaTUnGZ1GVzuS0/uoXbbAUbOduUKS
5cGY9cxj4j218AcOne0Of21MksdhW+ZTy9YUVqIseE3KlM2OygTTuRHW30C29dmpCOJOBVcKogT/
e+JbSBScaFU5kFkebP57vflT2VBQogV0sVjFaxEO7tE3WEgYW/rKumBXsdGlNVq1nzWcTw56MFJg
/UF29mb43Fo/iYqmuMMY4+5p7pkuPWFURrF2XM6z2+D7kNP0Pi8zaYwoRP6zo+6dNkIm09nieK6I
s9i7uvTU0SvJvONe1B6eEH88drcNT2+i4HdUqPpwC31BAZgHwogVQFSpmcjq3l/QMDKG6SIPY4ey
VLRaTp4WlNUr/wlOJpfld2c304M72Rln53JbQ8uMZB2awlHPxQ9E6gJPs0ERaquIgMLA6isfGv5q
6ymArDt+GkfoECgsbad1s/K11TAe1hynbYgSWpbT+mhRb1agnV+mwjwWDuVyXgGEuwwYKoKoP/Vd
9Uek21tTLWRX7udCPoU5ZDjSmIA4omXF64e35pSpjlPc7V9LRijKinJOUVrUzaOf+u1ztYiQbxGV
CVxGvfRM1emNJuH479YyIWhSQJr4KX/SVRqRB9FyfRqDht6ubg4x6qIu7BeXpuGI2+vE6PtVrU5H
xtKdz+YdeEA+J/zo6lzobeDNR3plGJy6fUP5F7WydfZXRNl/jCbbvbO03VeNJuSt71ndo3Wnuxyc
RgrOgHR5FpM25Wxr0vSfsof6xZ7C9GdcpZOxD0+Lc5CGjymfv1djPHX1LIyFjUWHGNS3iKPkdl7U
m3NY/CLW6XEVTLNeSPi0Vno++57DUj+jWnzPwFP6sZ2byAHCPMnpoFUNxoCca38ShIhiALmoq2u2
shwpB1sRvkVlLRcXtyOaFY17WZ7wa83OFiXjVEXxTRalwwO4WY5/NdAc8D1xSbir1VejvhJCI3uT
tmR9PfzDLqPZFqbsZmdozJak3asaLeZlOWxf1sam2zOW4Jnw/1sXnpbRLQ4zBCXcsNxXIDjjIckt
nOwKdasX+j9zA5I0stPxoLz0qC3lofuUQzKtGmzIEKZMG8ZpmLoxXo2FQ2SlqZnqCE4wn5PpAzlu
w7HKU0kMF8sPb75dJfhieYemhgQRa+6dcgu+QzTi4oam8BnyPAbNG2sps4JfG3GHfW1PdIBX1HAw
wEUIVCk5kGms27gvVuhEN2NgGoFXwW03xDpXGb4F+ZwRF8nivMcuMakx3aFrlR3FVGmq9vPW3/dm
/LHh9c4vkoEMB0JaPikj6rNWHjsiEkoeIjrNaYVewMhbUfqeWa751/ApBwMm3N+0Gf5FxooOvWm4
XjHtV3GUsvmLsvkyB79x8eIvaAa3h3ngWphsARTzRW8+28F3n0k3TF9AgEje3izzJnT/G8euFIei
Ng6D3wiNLIN0dmZpMJ7DDceNB7r1abj5H0sXkSrgbnMIxqpJ6oyvMKksQsqejp6G2sXLqJ1rXS36
kYxAj8uyGBBtpEXCpq+/wq3+k1lh/4ub64Q7Kat63n8mk1lRIhuzHCDDH5Z5dQ+oQLGV7UOy9Lp6
7Df5L52K22zrL3+w+f7tV2xQyxA8RtJa7tM8Jc1LH+kQB/Ywjwcod14Gm0FqHhAyVshUCPvLIm8b
88iyT6IrnV/pktKGKDOw0mvUPBGg9O+aCXjDzkQmZwdKsPmjwQ57IO+PdkCDsXXv5lggQ0Nt9ugH
rIjJSsSlDa/grpOyjJ6LLGJf7VF+uGYSkd9iTyLhsmRL9D2MODcBVcjE94vHDGV7mJw4c7/SkasE
Qkva5awHqCL9oRTzRfnmZfAmBMJ+fhLGumtVNXykqV9iexgQBaZZvAnM12xB9Py3cbXN3th7NyPF
1W3QfNA9kN97eTa9+9xBuMcviLWCgDol089r370QrHqrQ9JTHoFJvuMcp7ttGD7HcpEPTcn050kL
klEBVKfyOvM9CAyqfwjjvG3kA5tHu68/huwWElsDVlqtsRyqRBiMbpSkJh6mjeVAyCcjRJ3YNfP4
r26bH9srWwQpLELSZw09wKDihSmzaY57YcFhsHlM06NTUH9LCayHm5+Op50ZyU7PzKTxMFjtURbT
f+7cQDbXVXi/jtmtaCHCwOCVgNtUjni4ckOKAXVBTdPCPU2iw7tfzFHn7JeyEQ57Vs8BqF/qf9SD
N4e6YrqpN7zX9Rb8KVDjkrYrvvu+JU6ycvnpa2vblTBa4mkNBgSEjX1HCPLi0K5586dv7OYXiLSb
n7tCmTx4iq1ZkAV48KXXc3C7KxtIMQX9i+OWDjd7Ox82+GrlG5IGt04+Y1gSNG22RZfPw8kykb8m
k6o8mj/DxTlTjmh4+1MHv6FaU4A6GV7xD+4f8qz6HrjE6OAelKYKEx/COOKEbUN4pAz3ycnM9Kfm
1a4OVmh9mlX+biq2vXDj2gTWNrSoYPZ/ZlFPXdy65tHMev7g34IBWmo8UkV+IwnAX+WKqN9Y4b7Z
BCT3dWoFxJHcMRlqVvmM3TkJB/tD5BSVnDCPeHR/hj9zyFeCy05wmBtuz8kAj+ks/I34bx2uzaNe
0d+GINL8Qz63J8FunHKX8j6v9POmCPcxzLlMZtXgPTfwA1m5rja7UoanXdVOpP9JY7CC4ndCS2Oz
L/QYoKEM76s04bNFOUky53NzTeXkHphsBrROwPKhD0J/F3h5RKFspH6qG5cN6wkT4xxYTxNIqb+w
sZa70fPmq3C1OmdLmO6RfpApozE4SW/z9lZjj9xF7OmOV6yLa49nDSyWOUmMSfdzJIdzERbhuVaU
roZeSXTVjB2ymeOx6FjaR2U4WpoZgQ2pUtxEYwJHCiQJcp6FzfN2cKRzNn9BtJFxFUz+Q9e6w3dl
a30ZVFQ966VM710xl592QHeta6wpNlWxJvNasXcCaXUJ2GcwHU5eTv5ErRfPt/9Q1oxxR4Q7u4Ot
3pSRdZ4Jm5+8zJ0OPupYXAaiPyGRYFhwbY7zkB8tzYV7MW0hf0324MSrX5i9C+hgb1vle/X/1i4s
goQYiO7RhzEdlsJCY4ucNHFm52ebxi+5Erm3S3v9L0S6uYqF7Dab+O4C/7563Ww8dXa9LHcYuuUY
k0xh76ybt80vAMBINErPwkZmyfJ37ynGJCavnY5G718w+ryTzNIxjebrCxEuN15YVO3ImTk7lvlo
rM2liNYbQ8jq46Uqbo71uebw30x+0Pj/Yf0wn40pySGd9U4SLhH9oDar1UmvPXQENCwfX0vjjwfe
fmgfaR9cVeC4/4xLvFkvE5ejsbC2pGAI/1sBZHpaIxvHWj5wB4DdczctzhPFzD/AyvRO5SMbKgbd
iMmhkqDW5jZNliDzWEMM1msfVP6+kgtpmVS01JFhZ3irIpV+yanPP5g4oi/deRuy7bzxzpFpTvzV
CXL+YObgQzVeeewI2BD8I1mMMDR0n/kwajZ3VRVr0KXJNDvyn7SffGyOG9nSl6EGIJk0GdvCPspg
bkKjunQ9Uq4VKEMGkwkcwlr95ZkBbERHlgK9cS0+KfRZuZSQjaTteaKjfkPW8UG5XqXVIq7k2J2Y
wbl7I6BcWqv9BrhX7anPfau19elE1K/gsZ7vgFepdyzR+oHNtCCNmCFlOVV6jQj3kSEcsj9oOVTU
20RWwj5V9Lj02X3T2OHbUGtsbrVBa9mUf8eT1sO3ED/1oHzCBFNzyhtvc6++m3Xj3yWwZHHoylDf
TUHmoLi7xVVh4rqABDHHZpYGX1MJ3mYkUhrUNNSqckVzsld3Zvgl0ZTGEXducWqh7JL2biocHSgt
c52ohvP24HtL+JDp0iBOO+I6eAQg1yZdTxve+FePrSkWfF0nzKRUuhBAuHOqjcVmKbu9G1kObQgR
9NO6yA/11lv7LQhMgMZkY39Xay92QSjBNFW2j+V2DT/HAjW+ckVW7VuxfYhNsEQCIiWQTNMM7+eK
JalP++o0Os6vKudDtfYr2wc9rBvLz7JXX1tVTBjr3Q77QLPkFIf2EwynwBFPoaNmhHfXe8ipEn5O
bWBMy4xNZpnYx0H32g5NrtWxNNntvxC9B2M9/nYdNDetCQi4+M72LA2aeJy86NBsVf2Xql11V/Vl
CkcurY2MtWAXqALpPG5eHxLtVn7Sj2V4qLnHXZo+H9n+sZTSsmVSyB3/gT6d6Hmw/YnZfoSJb6HZ
GQx7awEHddnq7R0kb3faOuM8OcKScRSW4xNJ7Tbp3Q2GkXaokORWGvfSS3/XM9MHWiWzwybsI0lY
DBya074oC/BbLZ65FJjhsQ47BxI66joJcjxbVO1R6eMzwGnzy5S6fyzbxv8DRQCIm4+c38B53PiR
2fZty2Adc827Khkf9qT4571cnOZ+61fMC6LicQJpSJP1DF+mAmqftKtTEGXP0v0YyOxdlGzk+H5Y
4sNWVkOMfbTuaGtlzOcrcUS2646LtpukWFrnibfgtoFC2WxyVFEoaLQVzE0EPWj6bxrScGcRQjsi
6dYHxy7yzyVY7UtjT+qtmXhCcF00WCwlDduWxZ609mwLB2few0CFhRzCOAE0y1KsatV/Tl4Mf80K
LAg9fqLZnYq7IWv6h3Ze/thSZg9MFQ3PFa7mSFFRb+TWniLZm6etb+WVXDDgPNaQezn6cGZE1hIk
JCs3h5zwvWLn0c0D9c8Z+7moQPwqRoqg606T0xkAAWPr2wyeZEDKQIopQm7J+cB1SDLNy+Yg2992
6oyYVXZ7gDnD1hVRYyRus31V2eS965zBzeRENNp5lAAfwyipfa852ShYu7JYP2G6oYlzQwbMIW0E
DBpU9oHn9u/LUvGRYmxhIQQGhjj9cvSAJ/7LsZLt6s6kJ7shRuo3+PBmIB8sArjfOAVQfU9WBgE8
KhK2Y+I4cbbd2Ejd4+3c2gXEL3ctX95DS5kCKeQOXNWk/ltt3LmFnz6kklB7urblXgGbwr2S/ysY
XXfSWb7WGYOxUqk45aZ+Z2oa49C2XmvBALdrjDd8TrLG9uMY526q1I9HDwfEBML294FLWjZcrebB
FeRBR3pFHwM49l9DX6NUewKjXO+w7sqLn2YLWRJTJPfRk4ncu5RknMFJWecs9TSx5ZxNkO1B0QuC
5gK8DyNJvmXu7RPHt8pfQvs3V1lkJWHhVllG4R4sno84lwxwg+fIY9hxITbCmT+ysk0fQj2pu65o
5wMXJJx9pileWW6QI1c4hAu4xfluIx+121TxO2qK7jp3qr5izeBHh6NkwNZgle6m0bmrqx69JRzB
SIkMliHTgVe/QiETp2lrnWe2QXi8dYsjbSasgGvn9nvInJJBZBt9je46iP98Y7cPPHOAF/L8B5IG
5rVCdI9BKrBHFB1ldkUxir0WaKgoH9D2xoavZW+5u9BrmdRhSqdhIw4LaezjPNAwlQ2KXWvQIbC7
7RDz26VMbNICPqPrXjcbl43I8R/j4cQONnbELrAo7RZIWkd3G19qNBUkkuZ1mbynesr6g91l5gjs
0/4V3Ezl3S1iyNvDCOn5CpOub9/L2frt1EYlhfaWYTd7vTqUpTNfoiowcPLLX6St05hvL25eNyTQ
mw12EkXDes03D5lhBlwEb25Ohsm1uX1Bxw2m/BeImybJsFgAPKuWu67tuGiMEaYmi6vAPvd65nob
N0Uk3eZYbDo4ZGutxgRrGgvqLVpiIS0ukS4erlAtrDOX8RoRll3vwrWF6pV6UX47+qunHN3/d+Zv
7yhXBMG0ceW17zqXGr16hHHOChWDP5s3fXLHUf04esyfCxmGT2mOm1hRt/RIZ9qNT5Uqzsm6KpHL
y7XrsK7j2yWBRLImv5nLR/wef9kc+w9pu+SPTkg2sEVYBmkCj8vt6x87Z8uKik24j902a/KMvGWz
eR8D1W+nHH7JkYwsEX+Z2dBHqLs1PUhUmd3mO4b0o+WSCNIOGi7+Wbn3RPbLcGc/eXNvnnNYSftS
kY2wpqGIDadyXC2RvM4tnVHB0n5mFM8mWUTit1o7Q1ooDw+js4o31VF5PhrmKsca68Rdzc2Oya+1
8brvMgsxBocWz/PMKyUc/ZfbLYvVzSVXU24kTeGVvLrzGPFu27dgAl583g+gRUbP5DgYe3wPFblO
gZ42oxgBe/g6OvuI6zhHmwCwU8aC5E0QkJ8PeivWL7IdOo40ieeijeZdKm/gcmflOqNCfBWiZ8gx
dcXYOJryEolljb12em0HBKiptq1dYCy2wUCjTm4wh3fGIxew87qBfdzQaR6aMnMXltzKluu1KVzQ
sfNSvqV985cDGKB5K2+roa58mdZ0efWbqeNUKglyhgEucZm7Xyv0tTtvWStmfPw+EYP7jF5evLdD
Cax/w8+RBkue5DaqvidTG5/HJrojfgSG/DD6yYLm18htkz8Upzhu1Cdc+2Wg0tAEzHm9Wnk+QODx
6SswCCA82u8ZVArsa9h8bdjZpG22bC8WllC7kmXDPhu2AnHZEiOq6tA4sS34Ixu3wH0l4um8iKbE
/CH495TFf2gHEbfqZt7XJmUiWEgAoRSlp41YAb5fXHRLj4JnpSw+ypm1rp1yYNeFdWomlf9XW5L1
AWrZybUWdYnqoNvjucBL3QJ2vNSNM/JZtcaFXw0jLZUF1R2lnrhUZu0n/CHlyepHP9ThYgYfsuha
C8Wdm3cGiHi/cQUvLJTcqKYiQKXgwbOUyCqS9rxe63kAqV902dHhDpas64x8uWQ3IAi8CVbK5QCe
O9MHT+juWIal/2qErF/XIoOsEPTlDVghdr4mcpkZVj4TE0rgBjrJlfs905v3uMKWhaTtkD1OPb5b
wkuMd07dH0ih896eJwl6T2bOa7bk+sMJK1yZhHoQ0fWIhKT5v9IWNgh7nNRFeVb55oXMyO4oJIrJ
NB1Ui8WsK+rxewEr+dKNGfhOvt+/woLoajVzSwQYDpDU4BCoPO3C1l3BW4dY/dpZiiNLAQZjBUkS
xM/CErBcnqFHOxdL+uOvdPD9G19sUU+zAxjECisdO3X/F5VB/MyTw3HOGu4g3ZLrcwjDYbMqLBzk
B0jDeHKXDtyTnSlvfsm6EofJLONXO3GpgEbCjG3CP47gizHlqUgYIXC5hL5Cq9fL9JwPQXHtJlRT
B7vaIuZbrEWYnFPHqb5Dlvrc3fErjOtgPQ152DzWoRyeXQQtFFUUYeF4pHzkhhNzWSUG+aqghAF4
PlEQE7RJKIoZhN040Wphgn1uu9tD5DNKkBhE72Gvgq3psACdOQxlX+wniibqcvnBYd6eQmsMEmLF
6xEKoTrNA3UCNg6tX7VrzIb52tOnjhNj722a89RbqruVdDJ2WIdi3hI0fTrQwVXXaJkCh8e9uzKO
F4YUDnwqTr/O+WH0YUjz69tnWKmLthgoNqrmDjAjadPUlDW+pCH+Wzhr+ZND4BwsP8y28yTK8DgF
piHILodjOmwjJI5g/aUohkiIy3NeAAXk+CfOyrZg/KBUApCW10i2Abd8CePByWHf9LaM2MdtY2/3
yzBSFko76hHwK0xgm8+vcVzrwQ29OeHq5Z6MGvPfbe9YZ5GWVbx1y+/Zp4Rv7JriXwt0D8/johOn
NH1iKKNNfMQuaFaZSJwNwy6bYu6MdAEkHp0cOFPxpeWdo71jvSI3loV7XCBz71ZBTnvOfLY/ZToe
NqEDPKaUZnTjLL9Ub5DqboftSq7vPAsrJYqMBr4rFvVfZXnhf96qWCl2su/OAIDVXro+vw8gAln2
3Uy4D3HOtQfWEOkpKMndpHSnHFralQFFBNapyrPyUGSTxeGatQexYk0e3PDfiHASVzcQGEIP7J68
AmjiANMZtwHNEPAGf4m0wMpTWy+Z3XnXWxfwywK9CuQCUBLCJ3gVJt85pxWLPCPd8FmMM307ofxm
snDvqAKwrhKuIEMKhKlYQFbeExb+YU13s1DJIIgLO4C8pDuKO6pqAgBZReW59nFw1xDUZASJGQUA
1Hr9FbQWHMYu7an+In2TR5tztaq+//QnmDOS0Nlh4nF6FIxAlxIaQKwkrpS6LLP7gLXUneHR5yM1
GrwPJALaats3cwc3MPd/sx8ST8TP/2D4Q5qj7Pg4Gznuh0zIY8T170IBhXMN3VUnfH/7Y71x+JWq
jch8NgZYlFckRaWjb1Zyy457pL0bGqy/kaSzol1LHRcKyYQHMIZdhl7S4KfsQYfsWMGUvxFfASIR
BLhnROR5FDbJM7qv46Xr8F1aM8J+2Hq3SS54AxFAOgJoEOA58IcEW/JbMH3Nj7k0NDuWbReX0vrD
R77wgItxMJly85IyDbI7nK54ATdkUos22b1yOi9x7eYTrSs7DGiK8Tq7FgOnVVwR8fLDagUMTE1v
/9vy6F0Re3mXtcUrlbZ+9BxMi31PvlglUV0wUxF3I1Av6OgFXAzRAk8fVWThXm0Ya/Jm8U+Zi70k
A6mggHwELGIf2EKGn04GO5pbyXx1bZ6Ordv6fV5uML1yEoOtnb2AJDltdOiR2hrY19EYygy21ohf
ZBhdq62PVUO6mtEADU9b9kHXEIHzwDZxZ7f2Ga0XPEVd9Fc74ByKo1vfjjBr8GjZuIJGFCEwYIR4
qi44Nn2/PepNpi9Ore072NtbXDjIA5EsulPEJuOE1RbCgcM4kzQusIClaD90+3+kncly3EqSrl/l
Wq0vzDBEAIFFb3ImmWSKlERK2sA0Yp5nPP39oL7WTYJpmVZ1elFdXac6nRGIwcP9H+iXc+AGNxYa
ig4g/5GkuUDVcjWoxtn0uNNsrawMX0Q24gFCnRDMJqX8W6VJ6wWIk9zVc1bRdV2xb0zqz1TCxN0E
lfwQIca1SwdwtGHYIbzRAx5GtiB/jkMne9IknFuezCOYLerfcVJ8csfB3HFKIARHA+bQxLrzmARa
vgPO4TwD6kTRI1E0pEAo0PHMDair9GmGpEVZPm/bnR4j6bEaaJdu1NwcsifXmhByjYEvZ0YJ1KN2
KTurhrsBMOlsaqhrn0WcolqRBNVnLR2Qx6JV+IBWNFPcFOkjMu6ocwgkJOupqDee7Au0wHUq8HGV
HL2kmD7lJGBHTKk/9KhWbKKs/c2hwhPZ9VvyQeThPTxNUBYhy5XAfVY2iSJeGRSaEWCjJoFnRpN0
NwUygUcvpWpTldQkmUxAx4NlgCRu9D3q2l8CxbWwytoAsWMwYF7SFfrGkfEfRD9zlisSBRBFSxBK
AHjR5zAeB7//DrHkW43OxU0/BeNzQ7l8Q1u2240+6nVh1rhkBIF9T2Mt39dex9MEpjSiCjjl+Pgf
/QVlwZBGlM2lZrFGXcZdxTG9xbSw87VV2yU6w1xBFd7uP/HWTo+lCmkhduSzuj4F97zpSl4n4N6e
ChWne9W5YuONlIdmTA5k3w6brSRNTsD9+nXP2UbGDPSny9WAPie1zDoLgYTnnnMczALCbHycysda
R/wEKX/9qyxa+SM0ZyEtB26QjfrKOkLz9N7wemdtt/G4yybP3indrV6ivqae4PA8xrJZpzoTDEcQ
58ZPTgBIp1HiYD8TY8PB2+AeCUcuU9OvoerQik4yNz2CH03JrHKyj7LQflYzcjgvkdHJAPntce92
7mj2xVtzsOqfXtAGv7QcLcoo9sKdUYYdBo2z5GXcgYgG/IastUU5qyva5xCM14tO0gYOF7Kp01Gx
WrkeXkRR0Qaf6Qt7pOVJ/NTjLPLoIkkP0n5skK7qsRiTJS0DAfSGf4mee8cSBwlC4qZsqVeuY4o1
IOGTBDhsiF7+sYyzkpJJmd5wWk2fTavQbk1a+PukbDliSFaMlswJcAyvw8iBd+fp3xGseal1/7FF
yh1Jf+pLifu56D/nDnU9gyLOqRwcdeeDNwenAaCOBmzAcsnzn5ExJNvYj3M8k52ZQI4D4JM75fqN
mbb4KFCr3VtmHH4yZ0aY7hjBkXpZ/Du16EfrAMke9BysaWW0w9ZthuSOt0b+YRpSsdNwQduh0oI3
gR0/h5pV5uv6EOXYuqAX51KmVVTXMUbZSB8F5UOqthZ4R3ETpPfQV9ElaT0aIkVjQvGIqEMoZH9m
hZTmOexmlQ2FxmnVp6BLgHrSBQDON1jhtDadKt9ymoTbBqcIQmB00fNu3YzYb7IerAqofe5NP708
EayAGduRheWtX/sRSFcNhXad/wyFZPEop8miPzvkG1c07l5ZfC67QpBA9xD4QuznmfKy/h1PI3mw
o/xJL+tyR7n3vzF0cLXxHV8Zg4vFUTx8Vb0q7qE5BT+53YZ7UCEAd1AFhTwqYVS1GAUg9NSmH6gJ
jy9dznlAIzY/9InzuSyHalU5/EhneD+tyTBL/G543qE7DY5AjC8jz/CVlU7hHs0+NYu3waGzzLnH
07Bk2Gx3UctcoA2P8wpklJZHiUDRcLZaoRRV3Plg6lehTZ7lNsG2RZ44gz/bm7M7TIPir+sG/bpx
PnRxUH7OBcI8s5uRf+cOsbgF1Vds7HGkA6pb430ZpYoLvFEPRkatDHO/ZO+3Lqumc1ygQfThaQti
vDG61bGk8vyBpkaIOGz2A2yPv0U42v9gB6VxGDqk5CIaieCLzPRW+T4c3NTM952F0JzXVv5pKO2f
yNNnt0beQfC1eoXKvjetRp5uDzhMcT6DKefM4MVuDLn3ZNtgJX2noLKSoewY09GkFlLRPeLd82Fw
4BiEBvUHq0eOqIkK9VB1NfeoK+Y8De5HNOgxlUM+3ahDYopj7BRY8doW/8jwECogVjzfzFnvOTu0
7EnEbjmw+sbFwTSEjYJ+Rv0kR4X5FLfmveZjvwSoUYOOg2QmD9eQK1UVP/w5g87KsvutzK79mdqt
v0tw/EJnDkWWQPO6PQXM7KPejT7WMKKhwYXybBQB1XEsfaRkjQqhB9jkrnHgXWMvireEicCAGBmk
WTV3tQNfQLpifK6d0qTA6IlbYDnww23jq0JTIoooOaF92EiU3HAdR1LT3UugEw+IeYUQs8B0YG/X
b/DxakFhFJTTEvDEGoxqw4NkppICc4XMG1CAQsmncRMdz0RD3Bag8ne21bk3ZToVe80ATNNOWnVg
95FV1xTbm8gJN76ZqrsEZOyG9I4jqWm/FMALDzUAmqdSTTVrCyNFlBSiHfXo/gbBT/asU5O3j7r6
7Bn6k5PIfhPlozhOjvxidhI5+YTrtcloUoC8VE8tpLpj3HDp5Q3ro5QgtBOtDQ50VyKEG3DLGF3M
sqsSOBbNVTYJVVOSL81CwJa+0/1fcHMfWzBwENzmbQMrux7rkUO/zu8MF7aA1cIZZYe2dKiz7IC6
lg76u41oi8ryO4kr6Q6oVDRh4qTlHBR6c4PaFgsXjSAN6BJv2PSHEJWOcmBQHmSkhfesK+sGj7YJ
ManJgUwY1Njz5dkvciFYsk5TfMUUCfZwp7XOyuCFCnTRhG5SAQWhrscr3bEMDkwgR0NcwUmKIc9o
YNCfLDYX56AhNvYEc6UTFVSr0KtfqqqqH/Uab0e/VPHeHweszAMhNyB1vwMCoC2I6OYx5/LZ2o2P
6npBw1nA0l6D73EOSYSYgNW6nPij+a0dnPJY08WHaEQLqDaAMCdAu1cdzkWb3ui/D12s72Hcq51K
Rfsb1yL71nAjukeu/hO5vnRXobv65Pbu98BRgNsqKgg00H4B9DW2dG94qIYJhtkaam+q6IGFiBYr
rc6m9qfneylI1Qy44IjVSG/njLACBQ5eG+FrcOddXLnywczZ8YWVHlrN8j+YskmfBO9G0OPNQOGe
EvUti+pn2dCnKNKcB4QKuI28Tt/2pg60tDb0leNo2WaAyItTSYZUIXncepggZoIMzLetz/XXeHSc
MOgLoMiFw37QAhMiEAUZqjljg2UWeoiudJrbCM+LDZ+Cp3igj1uVZH9MHBQ36DwlP5qRQrd0Wu17
idEXxQargYUonkoyzAcabOhQ6d7wjbTvK2gzm6IrtBhsUIdN1VI46jtgClGU/2JwbOl8gOoxG47k
Ed0oVQT17ZAIsaqrsnoMOHYOQYFeJrg/OhT0Vc0MGjtoHJxVaGSYUOJiGT1IbKI3RgqJVoS8oJzB
baHqe6N3Y+JuQpLljMCLudj0CfmZFtsPQFMgm2qnmm5dt0PtOFDxS+NRuVYmTYc65mqQes8cUglb
N7mmUXurKpTyqxqITv8Vu0lKy3HiIDCio+MPk2QY8gNtGm0dx1AgO8Mat2CquTV1yBR6j+fQlMGe
dLF82jRdY+3NuIahXo24I9BrvIN/coriWH0GERSty6x09sBckHdC2WNNuT+AP9By/wO4hzSjAzx2
tPooG7uk6QDWhjaB4KHRjoW/VZ3zx3fbzqdDOgzzc19DygrGFCwaucn7UVD89YAso4nb0U+1x/bW
BrDukwVGfgyEv4wrfGZxxCCta2rjBeTRS3nEObKl6Y+RT404OLAFV3a0WiVqjNpc8QvdOv7at2C0
TFtD7RwpQ7BrvrytC5+KCoCNX3Y/tH98G/1CgdCvlhS/FYXZPTAcjLFHNc5/XfqnNlKx6Sya+YHJ
7kYoAk3BWcJU5wBehwoJ7zRA90f/VKKhucorOpQqEf2mtPV4XwHLvRFkVhgkkrqtaq5beG9OfKiw
e0LdFJGzUMFbaV0TdeDYro40saZnG2OEj/x3cS5oAm2btqG2FW0wQuUDiwQiUf+ltSAxKciVv2Lb
CnkpxCZv1JKpsWb9A9HB5LctxT2fWfLOsYHw1XBYbniVdvAMovoGDAc6VhBXbk1admiGWA4CIZG8
NY04xBF02FklVOSC7iiC9V2nmc+0sKFGCpOipO3Yt8Ijo+SGgNdkWP62SMfqHvlwua2mtEQgAn8A
pwqhtXHMpYOFMpDkR7yKRLLIZ/0PCtQg0MJwLaoW6RpbAuX0pbZXRhfuQc/QRIDqTrPH6r7WQrSf
TGS60FalsvRYWuDL8DmW66nwkFy2WH5ViJYLLpPPikb4zvFOLoQG0rrZkkSfQLmWGggayfvzSHEQ
BWLYYQA/505p1opvPunBlzKjITZ1iX7sg0x+CFKKsRq4+ye9KCCpDa4Lwx5UK3jIinq8pKdL3xvq
FcBvRxrGnd3DmESl/OvUzohJE1VaPYRNzvux3TZN+FVwE66SjkIFZXWxZ71TjBO9QIgGuFqIDvge
PTsAEjqSbLM6q6aRdkS6S6vVgHZE+ubeSyxIgMMM1TMvYGPfQQ2HDK0877Y0DLZK1JEIG9FwMLmz
AMNqw4NDZVs/DCUwZJzGYqd4zAdYvB4IKo4g6mOmWamVShL2W6H4bCnGPaErUcCXWfoCpPzZaWxO
mS7F0TjESNh2wQcg2QvYiUdvjZasHW+mdERRDBvilVtCjB0DDnBtQKas4Q9dR6UmnyYwUUDywuoF
axhzr4qk/xgH0uYiYdnVJj1UmmcTbWSUZFRoijvTBNDOdW0AVLFauqlUsYRwStTesnw/NZbCErPB
YFPRGvA9wFKX/dPPGrRbSgn4psLhf/71f4qf359CMtv/+pfxf0G6YZocolqMOBoyhfbLv/vz0jIt
15QWjR9p6sbbn2+FL3hoj/kjLOhP/lSsc2P8djnEO8t0/nRduUIok9IxsKm3IQo9MWkN5RpCW9/j
cYO1N92geLz7Z1HMt1FEKad4plg99q76yI7JP9oB9VYgbdqRrNraXQ537rPwQZATNpVrCWG9DRfr
vL2t0CkfuQO4TUfvigH8td+f//mrzw6RPzVK3S0fy280TTDa+Wd//mw+/+rnC0qH0KT588W4dZJ9
7m0u/74xjz9H+zLPbn7917+UqUs+96v5mRfFqwCQfR1YYF6JBO4H9ewaj36HwBhwPhilazTGUK2o
QdO+TNrT5cjXJm6xXxoAj5zwonzUJBKtm6K9MrJrv6/eDqwo0j6wdcmHAfYI7zv4hx/effv7I1oj
mj7xZbIJavYTRY9/ND9Sf/v7jktukjf8vk/j1xBQafeXA8xL5/2XdzDPQtfCoNL4NkBNF7hobbjk
Sn0sQQCixlX/vBxi/oYXQhiLMVD9xhgq99FKEsMWOMSqbclu1IsG9jDjMXE52pUBGYvzS4ESAhrP
VoS3Aki9r28qcWVRXQthvp2z3Epca5x3O9iGDNY2+LfpSojz6/Z/PsvfDftqQ6Jn5Rtg9spHAIx5
t6JRcHmWrv3+/M9f/b6HtHgGyqh87MkxIZR/vPzz12Zo/uevft7QeL3EE58cvaGwpUEIYu0fjmBx
ZGEhmNhhosrHimyP0+nKB5j/398tWiWk45J4KSkWP19wCdN5rKvHIUWpnyQ5itYdzwhvfLw8VWe/
xKtAixNQ1VoKnK6qHl06aHjPI7F0OcDZb6FwDQc9L8j7F3df6tA3NeoIme9Zfphc3i5PqXP/z4Is
1hPWkYNt4+v9aIeo5U4SlrFDXy67vRzm7FHiCqVAj5uWLRebu02nDk9Ei9NqD3oQ8PcHa0Th8sPl
KGe/vauIYCDRoRuLTyK7WlMYC3HdIq7n3VkYUm7sL5djnPvslmlajnB5/Ep3EQNDs6bxrK561BDf
U7sCFuI/C7C4+Wzan9VkE8Ct1235LSyrKwHOzZLQDaGblmkwhOUI0PRlBqfiMf1eY+037CnaFvnx
8ijOLV5hKKlMA+aLWk6TlzQeMrFN8Wi3Ry35MlQPjXElFZ0nYrnThSkF1GhLGba1OKuUmyi/S2MA
EQPODm551HT1INGajn3/FibFhAnWkF2ZvHOf/3XQxfFCkbgrqakVlKZ+rkz3x+VZO/tpXg1p8WlG
+lx92iXFI/Vt27/xQgplm6Y9/QdRBGkDzRy6ds7iYMl8FZGZ+uUjhaPwpIKfIv4ymVdukrMTZdOj
cTEGt2y12PGmTqG7ACv+aMe3cOntKx//7Pp69fPm24tqUnU3wkXk49MUj8xHLis0lC7P09kFZtv2
vIp5s4tFijWlRR6ZYigefdp9w4RHkYEQ4txDjqmpHaT1H03Z/8Rb5oygQO1kjImXkJak08cR+MPl
Ef1N2d7tGZev7thiPiMXe8ZpUjSpWy9/rBwQH/sAZK7aIbBGFxmeZfoDGaPLEc9+p1cBF/slDPLU
TisColeJ70agr9P8cDnE2U3j0qt0JfeLtXz4SllhnJ0RAstKY0CltfxVSmfl3FwOc3Y1vAqzWHFs
ezk5KWHQScCfbY8SPwIjoxVtOppWPoEvx5v3+vJTSd3QhZR8J8dcrL4SvQTIlkHxWGcfYu9X6m1j
51giYN9dmb9zO/VVIGuR5tNBgx6jCKT+hPnREg+Xx3FuBUidsoQhKYTq7jyvr1JKHaiXgRUgP29h
3AacGJ+RKyNYrACOMWXPAQQkDGo4y3sfdVPKaInV3aPQXYVQdJy7TLwY2q/LI1msgL9hJBEsgJKm
oy+fXGOEC/yA+eu9TQPdowg+I6q/OEP8U48FIDMXHSacuq+sg3ODU4KYNiepYViLOyFIesvVom66
bwKPOstpkthsgpEDY3R5eO8CGYA1TUotNiuO7Gax4BAhhcuM2NFJuEeRffZAAMe71Pn670fh3Lap
URkus7g4gQxvTJ3YRieh674M0NR0FFI8NUtzh1cOu3PjsYUJvo5l57x7IUdxIUAGeiGWZNYt6rd7
QUWzTfLbxFZXFuBiC83ZFLcEu1SfFzr/++0abzuJn19pR6cxvXNIo/+9JP3vz7vKRmdUN4XgoHv7
86NZmB7U+uCEU+yudOJPIxasdj1dyQuW1aT/jjOX2YTrkBqKxbcZXJ0251CFJxf/QauALP/HR0gp
vvdmaz26LB+LbFgBNQSY/5Sbw5UFuDjx/n94GDe6K0islw8e1eQxjZYGzE9PV8kqPxaD9q3FERc5
zNspir5fXomLg+lduPmjvjqYpgHxkkDW4Sk2scJAcMWQX4JpfznIuZXhuv87psWU6mKAazN24Snr
a0ANt259ZT+dGQWrznLkXCDlFFysDT/IR0P0jIJWAy4usJvFc5rf/NujIIhj4J9jOxy0i/VNLwHE
DfLsJyP56tnP15LqMx/eYWWTJXJ926zzt1+CdaeXQBeiU6GXzlazTesu80X33S0Q/wZAFz25qr9W
Oz07cSbngnAMXerLVKhPlT/1GESeoO6vTQUK3L1BNfbfP4Qw6BV0y2zJvC2TE1uWGraIE9/fghCB
x+PwHNU07YwrX+jd3cTlRxQisW9tXnVvp1CkAeRx6cSnJjai3agGfdcUnrvRe/FZca6venR0MOMs
5JUF/rcu9ypPmbeRKyhD8tLTqVMsXxMa+B47pWt3sspgSwFpTxlgp+Xq22DWN+A2fldS3sc2WIQy
O5rtn8sr8/1XlDor0rUFW4CTfrH8dbxBVauH+Ul/hDyJhKUf7S5HeL+D30RwFulRBjpcFKCeT0Xn
yqemLLPvQzzjyi6HOTsQ2zaE4Ih3yZPefkDoBB4cdww0h2GX/Rpa2m7/XsGKDyU5WLmdKIsp8109
aWZXlVOVFScRUVqI6NpusMwutpfHcWY9EAayiLIpxNC2WTz8rAFObmVUxUlPEhS1TPTZgm3uPlvR
ZzTvjmoyoFrgwp65QMrSzeXo7z6WaQiTFFBxGPJvl4tx7G01lcj3nOoaYFYdaTUulXZ9pZo1f4s3
S34RZf4rXt0cWpT7Bh7K0ynz9uHYb/oJ/dNRbcG+5sleTEgBFVdW4btkhpCgsW3X5jWg3iVn5eTX
MjUzHTr2gMM6dpCndPCimXZdb1yriq4slrPxKHDN+YwQumW9HaLrZvUUVd50GqoU/Ewht6iGHt0i
+tmm8spHe7f057G9irWYTjfPLAtFb/2kQTpQVr3vquHJRirv8to4H4YrkicVD/plD1Yr/MrCmXc6
JeUIEh4h4ARSCUZU/ZXE4szcKX1+tKHKRrvXXOwAGNTGBLlPO1nmcSpe4urBAlUWBVemzTDfL0MF
CEzaFuofFgWdt9/IKpu4bPtGO+m5+YQW1WqKJ8T17zIQjwId2QgIAviqAVMvzcOAtMTvTHVoAF+e
13dXj0n7iZvHIj9lVpdXHK3/XCRpqp0muBA6Ttj5tsPhWPM+ZjFQlHJ3OdyZz0g4UgVjvnTk8pkS
S1vTDZNRh8ltpICYf26vtSiuhFi+iN0y1BBsbTXykQct/mLa+1pcua/nNb04Ql6PwlqsESSBWymq
Xjthu9VnO3R6/tEsWfPaeXVEqTBnz1bMEnQezDvalQuQ2uyfL0c59+lJauScArjADxajEHqeailK
vqfG+gmSHcXSD7AaDe3OHSeUROWVlXZu0gyF3KPNhe+4y6dwFgUmjuymd+qnr6GLcCTIk8sDMs7t
3dch5hG/mrdRgzdhRoQo6Moc7dR6jnsEpyMZnICQ4Yk2DtAPmhzaqrSmD6aLocTQjt+tQW403Ec9
z3rKQ+i8sGSKKxv+3LI0GDtwLbT5LX2x3ysrKoTved4J5/XcOUJVQIj1WmP83ARw3s93DF0OMqu3
EwAJSQD61dVppNRw84kuSnWlIERKc2bxv4rhLlKqLshDUcPxO5mDMk4jRU9Izvq4Lno88GDLAvcc
ip9F5Li7Tln9lxz/+W09WM5NZyPHy2vrqxGh0hlG/i/o21g6A01d6z44L1m6FORS2d3mhLhFgb84
lLrZ3vgZajYdQoD4gSITsNd0yOIGvL4HH3BuC022BbKU+MGNDLlXQZ8hapdC6ESwyzg0SVGuTYEc
vCfDb05no+PadihzGBImbonmr22hDIbp5UZAOsROA7Jl7ulPPbx5BWN97c/qFcXkImSaVA9xhPYw
MA9sQ6qMDdr15oOF8hiaTgZyhIZVrFDlro59ZKRHs3f6gz6E+j5y7fwYNjigIo2Cq24WAmdzamcF
syn9UndDo68GBH43yWw0vaqRCUVhuWi2nQXxu4mD4gPS9dbB4qnwMot/7V2JaRuiYc1tX3nhLdJq
yb3Ras0tSoLRSodWCcZer09BgHC70eHVNrYy2oea8xyEiXULIcrbjqaT3Yqpjg6xiwFwm2LY4wZl
/RBQ3dnUFtxyDLKS0xjCkgo9dM7IopnPFIpppnERe5CXtpVtZbteZrxcHA3/JJXCJodwdsybAKku
yy7WPqi+w4Ca7HaIW/MG3LGOlHvu4ow7mDi/QOscC3CoQ9XKVYC00bEYK8wUuSaPHlSx1SB6e69P
evtJAbrDpQMMYeVE3q6nLnWqHcSBUN1B9rgoQDiHwtigf6R2Askdy2sS7KRiqCyZolgQ6Prny4fP
u2fw3CtDFlDa0qWgtHyR4gNQ1qGqbIymsINBQSv2xr3meMfOg9eaxMa1m/vMgUJA9rhJSJPK5tu9
bhgNcipTY5+iEL0TbfokNP0exfU/l8d1NgzVS5pAgu7G8kWgQwfmXeLZJ1OUGnhQ80trWmhQm7I4
XI509vAiL7Asg2vJXaYiiQhghnq2OlmGvXYChM97IwUYz6O7NV8uxzp39wmaKBgOUymTy8soVLIg
0/PBoA4ZHnmWuBNJjC0ywimZyvfoMG+MxL3SVj17cioeuiakForCiwsX+m4bd/RWT+Y3WL/Z9vKQ
rv36ImmoLOhzyG95JxtPFjOKMEa6Usk8s8SZLxtoqzQYwXKJO6aZuBNupicjTW59K4AciDuNK9Hg
IWnVQvvKgjg3It6ilF8sSc6wfMYoB+Z3l7V8pCn9jZjitorC/2BIM6LTMOfGgL7MgUbKVW1n9d4p
QyWwEfrRQdDAwQkR+chAc69cnmf2EqAW1K8EOReVsnmCX+Ung5d5UZob7snAIVGbmgd4CajajldW
wrUwizQoivpZ1H9yT5NzCqHraZioWdaVdO7cYng9lkWq0dDsVhA5GEt6yuE9FStrOBaz2uiVZvG5
rfoqkFrkG7gI4TKgCGS1+9557PMnGwJDDrcbe+1aXimjX5m75XE32Y1WhfVItM79bEE5aJAd8rjM
Lm/Ws2GkQW9dd6HuL6vltZ+QxySDe4IKk0cfoJBq2pVHyrnjVDJxjkntl4rO4rQJ+rYQasKj1fK9
dYeOXpHfqhxfI+Pp8ljmL718DdGlcRwaeKCX1TzWV6vakyiiFti+nTTz2PSIpmG7E95W3tbF8yfV
t7ijX1l71yLOQ38VEZeBqMXtxD25/01WWIOWH+S3FjUefHMC2Ho9sJjLozy7DF+NcrF3ESu2+mok
ZgnhO84gW6fPIOxXbZHu6qRc94O48pw5+wEphv0FiNJ+XVzwox0J3Q/waCEDm1BL8VHt6L2vUfjz
8sjOxoGzNfchWCzLHu+IqSziE657Mmt7M0zwMIpvvlvvvObKTj53ns+3B6vRwbVFN99+NvyYYw3+
i3sq4BDCFA7b8sqUva9fUs5And50bG4j+gOLtehIMWtToeNRCeuEM8k+Vfansh/4TPKpjsatC/Jo
ldUBHjphsHcj69flyTyzsWl4kAcqG01rubzj8eP0ESlI7ZOB6RLCn36O/UTUb1SpTdvLoc6cwIRS
uqnb5Evv+pZxXOttTk3sZGsv03Dw0ZzNY/sQmj9aGJaXY50dFgeVPvMUyF8Wn65H1qTOR9M+1REW
e+hIuaOz66+i286FAXUEsI1+BE+zxZIH7lYXOYxebKzrU62b3cqyfLHr0MvfXx6QYZ05RFgolkPd
i2rAu6ViQafTQ9nLU6XAhaAU067xY0EEw8dsHCxah2rF8KTRKwjKaoubGL0tFI9X2Hf8TvUufwnj
eMBVtKmMQ+bW2HvKtIIrZ4jHMvb7O5LKYYePH/67UYptHDpTExwkE86gyOWGv+r3GBv9fQ3V66Pf
YfKKUU5205dtcRMGiQ0jrEIFSvjuMSjh3AgQkmswjRA8Qy0rH3zNtT6g0QCV1E8x7kMOmbLdhA+U
2QS4PzfxdsSQbItGBqqVbd5tfYCca1+X8glQj31TZpWNdZfoNkUe+CuMmlEME+1070f9jwyg70qF
jn/bW+hV1FyJT6hDeoceka1bi/IYbMNwlkOu3H1R6tZ909XqiF3NJ7/XIY7m3Gm+jNSdyirEfXwv
R9tlGu78JG5Ifv0eN28fOesdLnx6bpR3kupMyLEwS0xbWsfjVDm3BQ2xA4iNbh/p2XhnFJCWR0eM
j2nVu5/ouJh3tS/1rabpGUgyJDzEYCGJaw/Ob1BF2TqurOkWI5gYf546uS17psqJXfdTXDUUf8ak
3ieZV+xUmSI70RXGDf8Oz7G49ddtATAtsbC4iGsL93IHYpml6hLzAIjWKCeOsDTQVocuDMbXA/rO
5snwAI0aPOTL7g/cYm2feegR61aoblP0me67UgoYwEn/gJNdgGKoBTCoqlAPFxGaV11vPEOoRUbL
RIUHaJcyPmdJ5V05is/cZnQcocojaA3Yetlx7KUqRFrb8uQF0zZLPmvt725AyyaOoR/+KHClurLd
5ixtkSS8Cbi4sq1ACk1TUp666lSlXwfrB6KwYQAO75FyJ/S7ad2NVzo9506T14NcXNlkbb5qNWKm
0wFDEfyJpb27PK4zV5orBbtu7uxYwFXeXmlh1ILVkx4gcrPZdDyQveLKQXVuEJKnAr9DPeodgij2
QfsOLOdTZ/0yPGxe0Msf7fba9zk7EOwsDXorEsbs/Ge8SqkGs+VSlQKl4kyipNEV+aEqEDvS2vzH
0OJl7nqW9ZIIO1qPtosxTK9Xm6TCowL9gWLDCOrHCM2hfz8dh8Io5k6M43JKLy4EjJLNBF9j5yTV
Kte7dckpjcni5Y94booF3Q/F7FKfXlY0tTbRIr/u5Mkv/3T+xm82bvn7cohz0/s6xCIZL4qksQaX
ELj8IRoTQji/HGBeaO/2FyAF3hIuaAx78f36yGuT0E4kjdv8q92jYO7lw7jyQv1ZVjUZeeRvLkc8
N2vSMXg9AwhT73BNRSyTDP0VVkzp/AED5x/hDkRblASuYcHEudNqhoeSWFF+eA+ToZYcB9OkToCf
y02AGcQOJDfiSAlU79D5VY95irRxis1N2WPwUUYx6hpRi7qGiWywK3xsCmS6osuB4zvW7bvKmLRj
SKJIzwtJRKw4UCdLY/1GU6hMO2VFkX6W9x8GVIzzMMXjpcBqmWqlfefbNbp6IT6QmNtmzyGye1sb
I5Od8JEMbyTe2lR5cdDN+b95cVEWjYdH7HvSG4qpaDvo2Glzq+i7TndAVgR4efjgMFZVjdSOQq/q
ytq4Mn1LaLI9mNaYYE5zcnq5iXrvBTXBTWibuKzYSFuP3drIwuI/2FQSGg+QXqqH71BHuZXbDfqc
BO3GI2piz0DsPvmR61yJc25nvY4zD/7VweX6CJdkk1QnFJlWI2ZVYnKvzN+ZB5L7OsScSb4KgS+7
CjOKoKe6eDYTxClZ5eIj4rhXhnJ2R/3vlJmLSofTjD5CEgzFL59bG2/M8XPefbi8a/+m0MuD4tVg
lg8UtNnHhNxTncDHb2SYfUpsVHVF/YDk5a84sz8yWkyUSnGIrfA+inRUNpvNKIsrGcj5wXIvgB+w
AKctDizk2THIsmt16rQEcQigb1G9wYlke2W85xIPcL88lKgqS0q9bz+eHIIsTrRenXRs5L2svE1y
ueoMcRCIj1RS/Gqi8YARwY2D2OXl2OeGSFZAdjDDMo1ls7vRM6srkmT+nmtMdgRr8+k/iQDeV7o6
qIhl+mEiCJ7mbqFOdvagY1ydRk9ZfYWafm6DkXsgN0sSIqxlqVz3GpSzPEqJFUp03a7xr8yScXaa
XgVY7GCpuUWlGqQsw/Ih0r6mCj3m4SCdox4/KG/bUunr3QPqk6tW3rfF/RA3q7b/dXkml+QKCFXc
La/+isUmL1NNC4eJYerpgz4gZIWHJx5Zcf7dhjibBb8Nb98Ffy5HvTK3YrHj48EEbMUtcHLS/NQn
9nON+tHlEOcHBmCb9I337jvkWJkGojODyDmhcnMqEf3H+i1ei7w4SUyKUCb6zrP7Y1N5PyNTXZnV
v0t8edrMnSNnblShaLLY5QiYerU0cvLj1iqx53OSeI3DYn2jWtEe7BLpDFv52eckHL0THOIY09Am
29p6Q6HS87OVhqhi3fl8gbjrNqHvBQejM52dmoZ+k4z4wxWu+X0cK5s+MuofrWvPfqm6/tzZ+Eb7
wP53MYhKFF8tzKV7E/D15Qn+S1V7P0YBTwbspnCWJ0ymajBLgeOczJiDsv1j11p2RIHXPDgmDlU5
hkNIYqHdVk6ziFNTQTxERo639uiynrX00aEwtk+DtnvsS4x0VxjdaV/xpJTbqG61GrFxFH5oVHgH
n/SIg8TWb4fBq1BqM8QaYKW2Bs9Q3vJIF0d0F3mcKonkmtfilayV1rGUNFITeyyf3erK8fD3wlgO
3+H2Ay9lUoVannJ+08i4TWqKsRn1iNL9gbXBl0kCZG7yJ0wp6U96j7pqTpQ+HtFZA5RmPbjG9NdR
lTKI9QV3UGQvo25VivIYqD9BFwJUx37h8oc6u9kop5KH/z/SvmtJblzZ9osYQQ/ylcUybdSOqpZ5
YYxGEr0FaL/+LPS9e8RCMYjo1o552BMdw6wEEolEmrUQ56Pic3kTjCmjc4sA5DGZgWNrgcZQNsqy
6skWEvgvWAQKCQMwrqXhtaICCAucNr4CqmFSvr+M6GKiGPl2U+OJRsFTWTHoWUEhRB6duvmsF9Ut
WAMkItadxh8Z4pOoBuQ4UO8t8lh1ym3e2ciZ2vMvp37jie0fTeCwj6NyWwLIaI6Tb9sbtRZvLRR0
hceSyUy3SHHIH0czwrzRV2I/V8islZEkPyCTo19u19ygz0/LoWTj7HrwIrOHqvF157CtzdrLjNfP
8XbHG0a/qprSWMmVpnQeu1eOC22jtt2A0770U0kwsGrfC0Fc3YX1oTvc7jt0xoORC0C8wGyWODrZ
94VcR9zaIKhm+P7XDuC66H+RhNlr38ckgYpXPl6UoCa4/P3gL8R0U1Y5j1obdqDpYA9MyT4QdWJs
CX0x6MBCDVYwLc0cY9Cu4YSW1FeLl+grKz+wC3gVo2qDTi9VFR/iSg1kUrs3CDLlumdXfeEpPZCa
tm1qdalQ31DBamHZQBm4XCq0xFBc9hqE9OVpNhio6fwPSDDwcEPKH7UMU5CgZzEwTzMXz4SoOhj0
H8AfSnRYOxc8nuRtM/xpL7gxtVGTsqli9zFST67+A3E0EERvzXY+ZZHEna355YWoN2+3OBnxBKpK
VLlQbY0+aQRk5Z3H3jn/+xY/4u7HHYj+f/2qdNG4auUA/t59JOr0hJLr08TI8wf2BHhByMRxmATx
6eaCPz3SrN7BIC4Sc603J7LC6qpdLSTol3aVpTPJ2wiPpbrYYbD4A92/Ls9kovqHciP6QC8/H88d
AERC5HGQaBn7X21yAgfe9hqtWhWAPTD2gdmgqx6VsAYxml2AzD1r1BQ8uwBJLIdcBfBjpe7attOP
RM+007bQVftyQO+HXhX094ieq7dYBKRdvKmzCZTm1l3V343O720ZwmWFFD1AyCyIwGyEjZSzsHZA
4Sdd2vTVszbfT85rxgCV2gOwPJJ4eWEB3+TAc7iowuHIXT33kridralwy+caE13Kv2YdIbkLiPPk
W1PLWtj4b16EjleyhJdfO4ZGAt7L8nkav5XRb9cAhicosTRwcuQFyCjvQBv5/lVEKhn9Pi66zFCC
u7RAEw1YWQOuxWfw+zIAdVcPqOSAgW1bCv/dgl4YWkXbErD+EKqJ9tBpoISyUKR7No1bpB3HZE+/
Tu4p10+N9N3Kb8UtWYJGEbNytGZAVjU0+xzs4N38bJoUBKe/QCG86xRQUYAAZfjpusGIkeCRSpQV
fAbfRKTOYfTIO6N+IDY2o7BXuCAWBfjeLQHYbCk5Wyt2f/F5bq8L3+0aNW2NKaue1RrVRcCtH5Xo
trYlaTHhBF8pIVii4zoIqQdIaYrbKPZn86Yz/9k2ihVF0A4A40MqyEBbm3CA8xHQ+2A1K59/5NX3
PgK4tgsoVX9biDhWwhXh5XkUtTnyENr1LpcrBUkDWqdxpLJ/iPcLQMcJeXLyW4AcIJA3uwfwr8Xu
67bQFZexlCnml8H5ZhR96ZTPJOr24LfNancfAf89r4LQfV8AJ+onYhGloavPRgz35IA1YciIZ07N
Tpu+fkAjhKEckwAPe0swh3ImoE6wcKh095UWPugMlN7ddRZI5eYf26Le4n/hAOPRbKCCyGtc8O2X
OwbqYjKoDBoBD5fc5c/ZwTjYvy3m57vPjfnZMsJ9351j62YEPyqqDmiD3if5o1t9AhRoEgKd/DGf
kNy5aZLD9k+7Otm8dQwVYox3Af4B/1z+sjFvmKLErv5i9fRrq59Bb/377yQIzov9J8Gonkv36S+/
LqwsqBdcNU7x+1sNrIGZjx4nyWVpYwUu9k5YIf73hXNCFwUIKFRIIGARqVD38XLrLpOd6VUp6GtC
egXuFVm0Sym91gAJmebGC/DSwV9olSc97Pd4ZJzKbvhX0cEIGtFnfcy/Y7DiMFpNAL6EpyjNj7YD
uO6+QLgIGOfje/cOlR0YiOXgosNMo+CYsyocNVWt46Bzv9j2OZU8zq+N7/LzgtLmnLFsQO9K0Np7
uzjICt4rn0eQjvVEqxHCKjGWbrKkBmWfBUaG+dSNx3SUWMb69wGdhaS8ikMtrE5SAgQ+VLTwBdwY
pWfLHk9rn+cwHLhQTLBHOEKgDnJZrcZkB3lp6af2roolXnbt8+hRBi4Gb9O7GkjPTJSLtWkMX7ro
djq04/v3Fu1q8HlA+DPh+YRLSqsrq0ZiNgpso/J0HJx3H3wkIh0db3DTgPN6a/1aHEsjNkEuqRDl
JVHAtVB9bhRJ2/ja+iwEiHn7EdW5qWwdsMsBMz46lpUkTOWe6dKv4B2pAWOFT0KgYVKwHvBjAmCD
VVHgdgApwiiTN1kfMFDUdGwVsQI8vMNVXKxRrdbpnNYgyKPRT/eTzmRPyWunBeAWPId55wbansQU
haUwpkzgwAnggabokCHnNeOd/35DvZAinANNmVrWGkYSJOWeTcDDf29wi7abpRbCFQgwX/CV9/g+
a29YcgMqh3c70YvvC7uAX47QNjGTYHolMZrQJD56ZRNwXaCnlTdNIIwWnGhiOSGbRyMPqtLXbS+/
wwtLkbVncGMUjBUXAM/ZoZ2S4x9cWhJFMxvouyBExSxvCM6T8h7kiS0QKVPJaq0cC5wIoGQAolVD
TZf/fWGzRdLVBEyRNCicB7wTwWtmupKGI/5jBWUuRPAVXYhAQirFTdzQIAMr7WEswd7jRFPzCSDx
6pObdQGlVvLZNvsM3BEFSCi27WFNPN4HKmDGMSWCpPGleJA6xW1W6i3Yc8C53s5ttbOVyHqodcIe
keHtMP+WpODwU60biqhbkihb8WuYTPojXtC+jDFdZypaGxya8WumfN1WjlubuLaAJ0IxEDk/JLCE
w2Q1ozWBVbcNRu21nYOG7SYNtd7+xnW6vSKrK68Zi0l4AtPl8FtiL7EDgkMQozlt0OUoNYFYqbF+
GbUM+HjF+HntC3c8D4OQUr7csJyVleNUVhuE7X3YJ/5Y/BqGxnO7PXgktpdvbXPQL4FCG44a5qeF
SwFUYU3jDGMbDHH90trozLUMyb22tmZ8lANBEYqZV0nMtkQJ3EnbNgAFaf8CWAf9KdOYAmoMRZVc
cWvGgB59qMPHU9BXfrlwEfhO1NSoWADm2ArgSl/BXn0abHSeMrCL5kR7xLjUfnsFtbUlBOS2jrjv
zSEKu2VEZQf2WAgtQA6GTlf7EIPLJ/896/Ehgvy+678Mafc0gM68d/danZwK1zw0jLxs/5K1hV78
EDEjzZqhjUFtwQKWdJ7dP0+Am66aL9tC1pzJUoiwxGgkp1mdtizomD8rSE7eWgRUV4YXqkEag+lY
cr5XVxeFFTwG8FbBKOzllqIf3srqCUqpoMlr2XMahrttjWQSBP9EyhCdO0XJgrYBj8xsWWjhDiXH
7G3tRTcF63eAaIW0Fi6bSzVc4gJ3yZpoQJUncNdVYN1LtCe3+aYZ5ckMTzSpPQ0cw9uqrW7WQio/
L4uLJyS0KMtppkE+gpG4vynN13C4VeebDH09Rpd7DWjctkWK0zJ4vNkA2DMIAgMDQCTiAz8EN7FL
k5gFZY5ymHZTDN/i8KkOj020L+IbXoZPlV9gOJbourqNC7n87wtdo2SatBpNkkEZm+iaoF/CUpZa
Xj1gGFTFIAJmG0GtcSkirhgdlDqkgYH3i/2piI9MP0iWj99XV4bCFw/lK+D7iGne0AGrcwKPErCi
B/mQu0vdZ5s+6d29hjZHjf6uyA8telT6c1w/FO+mp8DmofIHXCHgi193bEcY2ZobA2dhGn0VXdHN
BzZp+X3hrDnpNCSRie+DmhVcc2YneQSuXQDL7wvHLOurDFPxKbzThMw1mMwrvzEjzGURje0KTnYa
51McKDP4eLY3bs38lpKFo2bGwMnMHWhWzTOcSO9JIff42oiWgY3BuwdZ8eveaG1ycJyLGpZhn1z7
1aEIcZ4T7ed79UDZFC84YlqIvomYF0rBMW5MqUkD7aAYvZ/rg78t4PoQcQHAAwPEHr+kBYc+k8gE
vXMPASN4z4662nqIez8ggye1wIGJcO0NbmThC8whByBbHNFgKI9Nts/14yADTr7eDaiBdzSCTszJ
AZ7y0he40Rj2pgIRFYC5ma9GuA33WSaJna6t6lKKcF4KMPy2nam0QWF+TY1Ht9hvL9T1BYHvAyGX
gy3ylRK06Eag1OBBjQui+YoqHaKXI1gBQXh9X9DT1Dw4mixc4l+8tGI8sxCZEQC08x5uwYeiHALA
ad2hwQSaa8U4EABZUBloj0SI2Gmk9cZIp5zQIK6Bjnt0e5/KBpSvPQ3XA/CNSGmhTVbMxYVp2oCZ
DOc9QR6f7a12h2Z7M/WH2E9qiVdbV+ePLMG3qKMT521bIEJhqDSjkHRIHcmp5I7xelv+iBC2BS3Z
42w3OW7Pie1SDNN1BIUkS8coouu1rexJuhIlXCyfLTSpjkmvR7OO5YujlxDeMlFu1RpQP5rPnBOB
JSr5XTPejprkQK0d28W2ib06adiM+B/CSUO777NHPfJN98hkXEUyKfqlc+itrgUtK6Qg2hvTb1F6
H7cvuIu2D6/ELMRZ7prpSedGkBIr4JL00dvoyHDP1vzPcrn43xeOdLQby2kmmIVjHvTBo7pEBdn3
uYqL77cd0GZC2kCF8csYgsxdUoJd/T5vPMA8M3ID4nZXlVmp+YCTMzTzLq4eZvpzew9WBegm2ibh
DeBKhYBDSWNDHRoD2aP0S3xI69cPfB7QNOhcs4BwJ2Y32lFNO0xv0sAcPQP4SC9/93mu3WL5TZQ9
0fOMz6u6skcmsisO2wJWDwIgxFHpxm159SAHM7AxgeK7DUha3Zbza4vcE7IN+w5oaduSVh0Yz9AD
qBpPcfE+7hy1UVpgYgbaANJDOzpogKzxWh2QaKwDo3Q+n7YFrjzpeMIQaoHjUUdEJrjMjKVId9tm
G/S5dTOZwy6dej9yjwa5zcinocCK9opHFInc1SVFeQO5V/4UuWr9BAlr1IXI5g0AnkKd1TP7h7L4
5lg32/qteRdeGkQS1kItS7TsaEiTyS4LJC3RgT6b4T7J9JtsfCfsIZ6LiD2Izts90FhwVTPD+G4H
HmiDBTYBFJo1D8c8kQ5brRnHUojgj2tT6ZmSmyxokBTs9MMEKm7afKv6Q91KsgniLNSVQkJCsiUN
WNxTAlnlUxx+HiiYQpPDhFFyRQ1Uco/0D8O/56rXz6GfFJILbs0h6byLG5UqFPPEuETvUVvtUZsO
LPCGzrT7ZIb9t23LWBOBHlE01QIJBqGj4LQNWmmZQYsuQFrPewqBILL9/TULX36f/33hleIhCU1q
4vvEiHe5PXtK80C6fWkct+WsWTh60fBIQADsXCVz84Y4IHKuugBAqqc5jXbFjFdpNxy2xayqY3HM
XBQ9gYkpZMzUiTqgNS+hjq17kQ2Ui52uexQ5um05KxEp/BDqMuiCxNyRmHjph9GIolgdg8qsd5iT
3M8agB9uSPKgt34ji0lXjADEXXgfIlGtI4wXvJ+SjkNaF2wK7Ogn27XlexubQAaBVhnA0OHiQBpJ
PEXghe4x/zLCcfv9cJiLGzYf4U63l+wt7SaEvRCDpIeOMTTQeQiOoVA7kiv9jDVD66sRndN69Evr
RcmeTfKgRwerAn6glXhAntxVU+WXLUbuQJZLH2zTN8Cdu/17VkxFw1Qfz5YjYiFiCbgCfKrdsGQK
uuIIwmuQYYDdN/2+LWR15xZCRHvMzF4b1HSCgyq8czV/4PF9oYSwpkmPtIsVlVMAxukh2qE6YuSS
kytbJ8E6wDPOrN4ooEL6L5pxnXvF2iVSRCjZQvG/L/xQOirTDIiWKYgpICZ3CX3e3giZFoIfNdmo
RQwET0Ha3YJhOOw/ze69S/Z/J4X/ioUW9pQZJE2yKUisOzvGUBemBwr31pTVXtZXC6cVIQPQKsVb
odL7cFLjagqo42tkp7+/cQwewfzzfUEP9DRoiTPArLT5MBqnNJc8FVZug4vv8xhisU5h7hRoOmin
IJr3oXZoAFQtg2xfFQFoZE5pgSYeImy44URFHnfhGNjge6j3QBUFauz2bq/uwkKEsEqN0Y4FLaIp
KNoHe9jNzcvffV9Ypbg1MiseoILbAdnGx7nb/v7aEqGPFcBkaGjFlSx8Xx1RK+yZPgeW/ZKq/051
76WppL+Df0N0+gCZ4KgcuCXRSHW509NkjeWY1GqAplZP0YMI9F1peiLkFuANh2191vbD4vzhmAuC
OmI6X6N1XFQDU/EsuaOqsqP9JLkz1t4hHM8SbU8oQhLgxVyq06rzWEV4owSRWR0nnPIy0zBgz4xd
SpJHks5HRac/usTijDmSzNRazAG9MEKgEj4vLlg0szCl0KC7IXAp79J20lsdTIvmwQ33uoz2am0p
wenGp5MQEFz1tBbJMM3IuOpBZ6p+h17FNvW3N4tvvGgYSwmCYdCZ9SFAB/VgGPzoIT2Mv6PiA/aN
mj4KZLA82Llwcw1TWcx2ZWqBWgDdCQPIJwBWbWuxtk5g80BeGpMWCAWFPSFhaAJwL56DSle8IkPt
+53wGPyJg55zjj+AZjuALQgWp6QYSANGwBwwJ/Filno/tzVYcwKoPllIHCAMghaXFo35SQOwqYgt
LZbuteJTmCp75d0kd5xubCGEL+PC3ychz1Kzegrm0AsNT5eNcK9tw/L7wjawHBB9jQsljOjI1B3Q
4LcXac1Yl98XjDWf9NBKS9xXLp5HWg0OSv2ZWRhdNyTucl0RNHyhGolnjNh0Z+hh2AxZPwWY5Nqn
OsXJfr8qSM6hbxAgjmifFjMpiLFGMhjDgDRUdtAq9ZPBBi8frT1aUyTP47XnOSZ0gJSMORrOeiNs
S1HEGKoymiEYQ1r6qjtqXlUNpmeWjrovdVCbGL1OdwQg5IfGrN3njo6YiLZL5TQiH76benXsJS58
ZSsvfpOwlZOloheG4Tc1ZbJjxc9eeWn0B0eVvKnWbooLOcLlmoxK0ahaOwRGUXpj9qym5wjgNmP9
1DjPvbIf2Nm0Zc1M19MjhAAREV0P6AdFaCjeEZaG3GubRX2QGSboCVBSxJQh80mzr8cjiXJvTt2d
Wn4256fWqCVLu3LXg/0HbgRT0qjai1hfipsPruKQLtDcf1It89B1Vzr7sroLLclVuLqJmOxAaRZx
BcKLS39CxyzEtEPZB7P+O3coUM0Nr56Il9bv7qcjaIjEpDGvPILYRPC+aU7nztK6PhjagwL8KRkE
6Ir3RYMtricHHYPXaRFiNIpTjeMQdC3ABw3zOGsArzRkDHJrYjBRiaeChfTLVeigGlNRAZthDJLC
L5ITNV802fisTIRwrto2yTA9BBFg6EjUnaLdElkGQSZCOFJGqk90nCHCUA5TcodBOE1mwiv+F2kQ
eEWe8AX/krDfcTFXkwspgQm8Sh+4Xtv3iOTzb05jcQ/GYGqoVQOfH14d84Fl739WLX/9WyFw8XnT
ZmClgg/FXb5PlbuSYHRWEvCsnbzFAr05oIUItYp6DHxiD6LXlnkzKD07r5QNzMiWSTjeMxBkXBq3
Y9ARf0hTOK1ff7cP/AcstEi0mPaEnwdz/K78yMvfH/g8b5pHyg79PaJ7ihmAu2mFU62UXt5hlBO4
o38nQVBAN5tIpSUkAPZNvzGy/Uc+z98ZeOLwpOPl+hSTbpZzTIegnhsA9AGX6rAtYO2qQCfs/wQQ
4Zw1Tt47Zojb0SEPeb4b0f0SzYWvjOBSkTSEr0YhgE9Clg9dvsDnFXJw1ZjO7symLsjbQLP2UX8D
Mjy3PvZAOyfGnunHKGkwI70fMHybktdtTVdebTwAgvMFSwGa9ARN68goq1ZPmkDPJ8/tQQWZdzvu
JmMQ0kTIGsj2bmVpkdGEB3PQ9wOMAcFL2lPK8Ae3DjAx79HwZMaflHb02iYGmY5sUJr/euEVdyGM
a784SI1jhFFhOHVg4l1flbd9d1Doc5T/zOIzyQzPHg2JC11bz6V6wnrmCHG6OAnrICzzr5TBAcX6
gdHpFsScXqNMnj4PwfYWrrgj5I94Nz/wCK4p1hLqNu6oanVQ6t70s5J8fcWjXnxdOGtGr+hlR/D1
/jEfXydyo2VHtzxvq7DWA3IhRXCpdHCBTGhAyjSdhiwFu84XGiV+5/5u0UPtup4yHkN6S838/Z7q
QrDgqax2dADmDME1ZtmR6vvAlXrxfR40LCxQoRRwzximC9B0wAovklV6+H8vWjgIx8F69jYjLw50
hHHRM1TVq8ByviXNve7cttmP7c1Zsy9MASJy5kDw6N2/VCFnPUmMOK+D/F6ZfWuUnBjZ5wX/p5IU
Q0pTUQfq5PX9176TFSFWBVhvuCmgOAXJ0OXv7wawHCmKUQWT+eDSp7C1JTa05tJAKcqJkpAEwdv4
UkA5UaO38JQJkqq6G5P0wFLqZVbtRdQBPPogeYSvnUjea+C+QTZf9Y8jN10yFmNOo3delCrcFVXu
d2pAJG+LFcsC8THyOoABQgVZtKw8AScmgLqbIPkNMAH6L0a7tu1qxVVi6hsXARCsNR2XweWyIcM2
K2zOmyBPAQveKuZtNWR7ULcdBlfz25phAOvdYBLo0FjKFI57Btg6N3SKJmiKX6Gi+MCNl2i1Ym0X
EoQDX2gkLPUBWtVT6DnFIQOL6Pa6rZjbhQTBnovBqYDUAh2ylnpxcgBwpdoeMTBA7C/bktZMANlV
PhGE6xr4n5c7RB2FjEMYNYE1Bg771IReJ2WI5t5DcGAAnvlPhgjuMCp9M6QmLsyW3jAa7yzlnHNG
SvvJDB+L/iltnixddkuvbhIezkgHAD3yKsukVr2dAdUOcYHjh87RYP72wkm+LzadJkyHQ2vx/dz5
ZBo+HX9tf3/FBVjIXP3v94sIdgAwbDU7MusgZrxApYMNLrvHYv2dFP1y+6O4r4YoMSAFaE3xjan7
Idj4bEmyRLZWghvIdAXUsw506Xv2tTGq+7BOT9uKyETwvy8uYVRvm/+3XOD4oigPM8kVJtsO4cwn
ik3NysBCzRR1o73S3ILAcZadRpkWwrkHtydTGxVSSHQsQMEmYxCVfV+IzLsK/BtlxEMhPD0xYRh1
9yNustftvVj1XgvTFULyltaz3RfQImvAGnWvY4hePaTpUypr6RFxf3lp4uKQCN6rQj+JYRQ4hC6q
Q0mUHoc5zz1HY74ONs195oApcs70Ywh4UEfpPN2lX/JEPTVKdT/0kQ7MRvJtW/ltQ0GXqGCIlQac
jBJLXBX7uNwxep99w/jjtpC1LOtCcU3M0s9Nkah5hhMVdprmI/jJQRsRdX5Gk8GL6xzsu6b1kmGz
90k8AxI+AX5t51qNF2EW+bj9a9atCmVP4MppmI0QrEqLQVw5NHjvhe0hqw6KrL967f0Mbf8IEAzK
rWsNbKB2HaRG+0KAW5aYyhHMMl5Dtb2ppyfFBFPsaN0O0FKPXXBdtce2UZ+39Vzf2j8/Q7C2Wc1m
VJNxj1XdPQHaZ1EbHjqa8YAmkv1dP0H/SRL75cvYGGxAK8PbmK9zfFepT2V8qqI76YTW6vX/Z2XF
jmmXhG3X9VjZXveBrwDAPhyK7VVbq0Msd88W7pgsBINyWOKF3lQTWiDOdvXQFA+J+sms71v1OEQ/
pvid/IX/3zH8WUDhOoh0h9VI8OD2d+8N+lA4eJx/6Or8I0K4EQhrbL3lIhRD22tt92zZ0c1U0UM7
kINkCfkSXUVQi23ilrm43eZoQqtEY+Gajh+Y/rMwz4S8DmHrqWAgcut/e/3sTt9z6wgoGYkpSoze
Fg43oVGf9+DeDah2pOyguucy3GedRMNVO7TQLwkAOGTlxCYNJTfquWQz9ovQXfKMF8LO315Dfjiv
lnAhQdDDCS1wQUe4Kqz2xu1OZrWz6s+ZcmjifaTdTVRSeVz1iQtxgssy+tbtbDLgDrS9qfaQddtW
R/Z9wRfVeRbViY0Fa7LjFybz6JLFEvMBaL7I1EnDYsUgQAaryFMS/QoTj1T3ETDV/04VQ3hb5yTp
QQECVSw9xixa5MUSvy0xLoOfrsXpaXLNpHY34aTmhy5Cq/Tj2N/81XaIPQxZ3o8xKIZxNbST99Kn
o2SN1lUwkUEEdIh9NSdc60U6Apm9Doz2FPagMXCO0SzrLVq3qT9C+N8X62SNlWuAZAi3Tnua0qfB
+kiMbv35vuAxe62gYLTB9yfrYCU3xQeGNNFo8+f7gpekmDbEHY1F0uhzptyS+JseHQmo2Lb3WrYX
gichLmoFTsaXKdqn1rG0EVNJRKze/yDLcADhAiYV8coMUUcDBAhS9s64V4bfWXm0UswDke8VwvZt
bVb9+0KU8DbrUZlNBgsJgCg9TeYX1n/tMKxPieQJuL5ofzQSbKskWjyQAhENjb7a1U6x77JMcofI
Fk0wL70rU5DPIAwd2H3j7NHa75nxbUidne1+yKP80UawtKkpAbn1ljVxvbxB2WYnhXVa3RfQllkc
oR9lf8HKiqFWRjxv4OBBPBgZ9075qWo+2Z0EQ2XtzGPgwUJRAb0+VwM5I1hDQI88wvnGe4DYqbJ9
X43+lgL0S6dC3NnN0xAXYdfeZ8WPrjrmpAMp4QuwrS36L+lzv+olSq2t3VKmYNMNiNPHxOnrwLYO
ZemF2UEn+6L9sn1y1uxtKUUwaVR54kzroJmufGmmYwr+sP6QaP4sQ4mQqSMYdsHstKU5xavdDYOC
DbdN0x5yLTa9rJwkUS2PS8QwaamUYNmEgOSsYlAKdOxxtguz23nc66M/qE+Oft5eQJlegolrY4Rm
ih56abo/JWhgPs3jp2z8QJJ7qZEQiZWdSsFdBgvHaBZoBo0JSVTJE2ddEYA084lqwDgJwZjWqKOb
ObgROtu+t+r6RXOGY4LIEthSH+ges8DB8z9ZYt6x6sJo1Hi01N6AGw4dzak3SaoP6z7hjwghIFOA
IaMXHVIYTnHU2INjfiAOWKoguIQuSkBYn/IUCUB+1OYf2sroGGUaCA5gHtnYpTEkkMCYPe3btt3K
vi4c/A5dUuh8QDxZVEeb7suPXMnL9RHOe1dEWWRH3JzUk9K92tlTW/9IYklXAv/K9Un/s8vCSbdi
u0t1W62DqHoqslc1AVHx/u8WSjjgyUQIWlZx9MbpEBk7WVV8Nf23XCjhaFtqmPVuiG3ussxv0sSP
stcYLY5lfacUT+ZYHNAR7Dnkhzne9vqn2P1lGIfCkj2RZfYgHP+KAv6CRDiSHToqWHRQ22B7Hbf9
C5rCLu/QqK47I+IPGF17Hs1TUhzG+FFLX7elbKuBfvVLKSHCM7BLQYqBl55xMmRcurLvC8des5Mh
b2u8kfQGgxE3uaxTctWgDXQWo4+RgEdB+P2YVLKdvG7xzCt6NLsanjO2P8JalwTMq2osxAhqVImm
T7aBW4u2T23yJQQ6/wf2YSFAcF7JpKcNEEAQx9a4q9gvu/r6dwK4hot33uywgfUjNChGkEwD1f0j
1yGgz1Tw7mqY9xb8V6+laIYC4Av6f3Zp6+X2UVP2+SCJwVcPxUKK4L90xUGum/KLEGMJo7YfrG8V
Qv6cyCqJMkGCF3P7MunjEMsVRaNHo89m+bkHauc0fOT8IXwA8wjckiHO2IJpPSNzCrc/K+gjNmG/
aJ/a3vnVI/KfCEzAXu58lal5Es7w+aqL1I43h19A6rYtYvV4LEQIp7AgfQjkRZxy61/QTLNff/d1
4fCFRHHGccITn0UvaJXLJI5W9uOFo9cqrdnoJbZAIcfSAEa6ZP1XTWmxOMLJC5mhtwmBzZb20TlU
354NWWVItsPC2YvqvmhsXpa28t2UPqCaW8luo/VFApgXATAz2HkFI1InhhYiC0qgMp0Nu0xaMFjV
AQfAcU20pcOXX1ppgwC0yLMGeaIi9UC14tnDXWI/DLF20BLXM5Le1zgv4I/Zus3C+xpzfal7j95H
yW7JfodwrxsDa3La1/gdnIrpYIOBRWYQa2vpAEiUI+Dr4E0XTkuZhqy0+qFAo492cvPSN+mv7ROz
psRSgnBiqnAuRrfri2A2fkfVg9ncGACneKcMcHOjCROcIRbH+hLHHq081Id+otU5q5XkFFeRfYds
D7mpJ9uV3C0a3/yLsPVNlgUmUACYXbdCjhkgzvJqrs4F1XdpiqGecQfcEr8rTh2973LDq5RsR6d6
V7HsBbQWSV6ftKS8N7PaC4kOUqoM3emqZAmukgH4WWBuQpMLBuUw4SB6jrybJ6Xum3NEiWfYbK+k
nys09mrpL+ZIXrRXXkSQJXiRvG+dhhRjc3acL7GbeblR7WJQxSWzjCTuyngESfzvi0hhUu2saVDb
PdtRuJ/i1IOp7gfp0NDq4jmYAMR7GB2I4swDXHphdVXTnFPzp1I3u0J7TCJQcc+KDwZ0f9tYr44c
dMI4NszUxv+7asZuSJgmwCmqz4DnfrVYctdnscRIZSKEMwfIYttUUPw5h6z6kSnOqQtDSZ5mRQRA
XzhZnGVgRvbtabTYGXPqG0spyvrMMnVXf3FKGZP4ipFdCOB/XwhAwUHXlLSqz3oaetlwC69xGAd3
b8nu3OteBoClLFUR4qsIRQdM7mTYkPnR0mIgnzIPeCNe3lJ/rm5AI3FIGfONPD52bupl7XtLdQA1
ccBRA2pNjlAoTlg1VkX6Kh6qszGXNzGU7VRJ8nvFvnnDuwPwQPSPAhv7ci1JUWvW1Mb1GYy7xz7V
QSU8zF4PZhyvoFboVTSTSFwxDz7srpnIE6HTQwT6dhQnitMQEktFxw39Y5RF32sCQPwAase34WNx
zI/0KMSkllWdO/Z9ipt978oQqVYM0AXkFWBRHKTUbHHRGOgWKww3V2cLz1312fO15HXbE/D7W7hK
IAEUtXiO2NdwZbkFCP6xUqtzAnY6sxk8O/m3tOgdy8edNtg7zdmPMlqoda3+yBRcQzYyI8fgF67K
EcOf5gtTPydaubPG47Zuq3I48gQsjiCU4n9fHN+irzsgK3QwarQ+DePcgscarXFDTXpQvEurSCsX
hYvpWlCxoI/YvGKojWmX50AOzM7z0KDcku8HdCQ16rsBCgEahpgTZxVYnOoV96rSZaXihm7Kuawm
v5INKa4Z9fLzwuboEeglAdKfnuu8LR9by6xviS1N712v1VvTNahlXAOUvuI0UDsVuoJu//jMhvig
xKAq1819q8lQUa8DJYyL2pjDBVU1Zt/FE9oaYwXyn5GdMf/lp8Zpyr6T+Nay7lT3UOY/ts3teuXg
DCw0q3LoC8BSCD6c2kU32xEiwGmKdh16rt/NEOKAywn4wciLOOgmF1vVe1J13TArNfpczIM1vFb5
fWoCa2j+Tob3pncFUcLRGYekZm1N6nNhe27hNbJ5jpW10tCXCGo99FwDuku4DSIjB54aumHPaREO
nqOAGZu2pSQEuT7/sBpAqmCE1EGAIMKDwazSiamsO4M7R60Pdot59p0jg79bUQVjCjzqxWQvohrh
hUTRWqglwxyfw3DQH9qxLPaWk9SSTPW1FIJUEpqhEewAMEDshrPwCJvbsAk/Ry2zfHAqtNT032u/
lyKEd5ijxsqgAaznsxW/FGNAT3/3ecGxhEo2NQw4jp/rN6vNs3fPOOH9iHERl1dwecVYCNTN0ir6
kTXO57Bv9tNDRM39uzW4ECAcCtsAMmkbtc7n2YG5OqAQfG/NVtBA8CAt+C5NvDacz2NFfXTreP+6
BeKk+d0wuoj1dP7WAIOMZmMk/fJiTLJBncraKc7ldDeVceYZE/Ld+vtt9lKMYFDTOFQT8I6Ks35s
4tE3VRkgyPWhQJccxnaQYMWDE5mSSz2MSVfndnCzM4Z/PefUq4O3vePX1xQXwDOROOEI9MQdt8Iw
MzolO1v5I4a2Uu170gXbIq6dFO4LQGoDuZIPaYgZ+5JqVZE5fYa9YBh/3VXmjsX72s0kznBlrS7k
CMcv1cJ8AhtNdg4t16v/SVJXslYyAcJmOBmhNf0/0q5rSU5l2X4REZjCvQLtxmro1h5JL4SkkXCF
KTx8/V01N+49TUE00fu8zEvHVFIuK83KlSMElAP85IG4SnxvThZUkgQxD965SoM5LOxGGjJtVDqj
v4BJDK6yZ01bXGKL/YYEXea14vzBWLQhyiy7GCzaDxfSek3oheaurzaM0sUyzUWIdw+eVpIbCUQo
SMy92lvkA4vjJAwv3LmkCczQ6jF8oDy0f4MElQDlQ3F3DQWXAg0LSxQcx4vGelRPMwONLYZL/CDJ
aCCL6vo7bwUEcDcUmU1oqkVV3iBPdR1rU3cZ3zrj1AVfg/G93WrPuCzHxUsBFYW6Ul7yuaiPyiE+
MKxeBQEBXoxef8w65qJl7ZepRV9w8BtLUrAnI/lboFRLlrYe3GXu9lO+jngZeEc4r9Rcf+VsChOL
ZSrYOqhT6oqnaUc6ji5SeG5PHsrouRuf4iZEZ95DAE7OIT4ajd9u6enlmeHLgNXWPzsjiLkqyiI4
gEmnns0idBtQOtcR9UzU2+XDvTYAn7AChxOderHcIkSUoSZBjtionvV3uTvK+r1RDGF4fveuHL6p
V9AHo8TwWj/sAKuPmq1OgOtHBucFTHoywr0iJE1nUm1ZTMcMejh4feEUKOMO4h2xUZuwA1S4NPZ5
bzrlZj3EUjdh7a4kc1/nanLB1KcanYh6ruWHanruw0crfrt965a6CSLgJ2N6KqfuE84jii1ZW0Sq
eo5rpzPddPJuj79y0FQZVxqvHUgI4cfOpwDSkiAsYbIjqbFr2JE+1gydDzYeupV1Ak8zYpuYAifN
EyZBAkmLYi0nZ6nqT7HUPcXa8MzYtL89l0XghDPso87agm+B3kii2Z9WkdwockUAEvvekpOu/W1Q
DhPYr7W6pwyAJHmrkHhld4B5UlCnjGuKKiNhYqyZ8tzONf1cxJFbqW8D24inrmwPYlkqVAH8TGQw
hBM2VWY1sCAyznX01neTU/yoAOks9cvtlVuZB/QtZzomYFFUiDAPXZtMs6CSfu7svSq52sYstoYX
ZpGqNkPQFsPX8puO6Es6baQe1gSgxTgS1GATATur8MRWzI4rOQj0s1EVzoeZbmEfVg4wj/jJ6JjO
kyniPqd20FV5S41zOnyt4gB8DYpnm3fbUmgcoOAIo+8xKvrF5gF2NiFPVQzGWQaS3i5cGn7cvcsm
rAMcKBm9j8HVOb/ro5rHytAz80yUfRt5ZIsQeWUXEAPB6ss2bw0g5ktyVe61CKG8c4ZaHKQVd8nu
3gmA6Ru1QlAiEILdmE/AaG1GBzCAnrXAq3OX0bsfq9n4C0MwwENFEU44y8pj84cWG/ppeZnRMwvg
E36P0U9WE9Y/t/vabAwlOPdZ7DB7erGH+sXsfphbjW2Wx3UuiP9+9S6Ryoo6sLMH5yTcFQ/SsNtq
V7s2E07uroLsVVsyrg6qGXUhowCd2LmrJN8N8jXsHKWWNx6O5YlCKAoy4GKA3GJB2dOgeFpJSBle
JuLmwWNEzncfKIyPjJuKrizglRQWipaDyuq2CS8IDKbdMdkiBVv7flhVCOIgDoKLLRxYq8ciFVoc
XqQ+9/VmeEhBLLlhl2/IEA9tDo6csEZDu8uIetpe3tvm1rldSgAyHf68Zeq41TCL58fJzhJbym3F
OjcesNfN1mnl2n+W70CU4Hp4ftiuTqumxnmEoIh1HtNdrw6ulsmu1r40mukGmuKG97t7kAdrBD3U
Ye8uyDebMC5Zp8Y2KJetvdHY+w09vrx98/GF+Rj2ROu8DDCfCe1yvKB9lu9/7+YixPd6pJmmpBCh
GnupcUr1dPte8P8Xt4TTUnMiMs1YvKfBNNThZKbSWZ0GtByA3VkcrfDYBy92EN5t4SJOdCVLiIIM
cUqrYYQsq/YRFbbzLbTAyvEFgkVFGh/OI9KOgnEQmJ1pl5IenK1/EtDzy9Hd3Ii8szT31gDlXKH3
lEOCfidmE5zrh4LYu0nrd7e3Y+WGzATwGV7dkAqgiroK6uCsJOkhbM0H9IzRM69SPUNtjoFm7W/L
WznBM3nChTekgVIjxYSoLn9EaXuMo+w4Uvrntpi1jSHAHCi8MTf454SL0g4sr+IM00roG9g3jI3Q
7erw6EMCvwYneUEQnWQkBlagDNA54XuO4vv87rQf9h3gIjAvoVkprCrhYPWxUjPDyoNz1QEotWfq
3VYtOoqj0SbyGKDdWYS+YtKOrVHb+lmrvE5xKfVur//aNsNT4gFncN0v4pxdAdxBWBrkTMP8JSX0
SdXaQ8jse5P+3CW7EiNe8Kgq+hbuIXh2PPm3vFWUyE+JoKtmwwtBTh0k42A4tMk5ByUji1N3MhM3
1PFQbREIrq4Xyt2hrSwkSMVkXwO2qKRIEh01idMvObWfaxQGNUlyuL0ta+cWuT443fBkgcoQlHtX
Nq0JrmvjrHSNWxf7npr/ZuNtRLh4YobDw+b6BLwVcQl6JRysaUJTHgYu0d24pURWp3ElRJgGkTNK
+g5CwMeM1MxbFt+bf+Pn6kqA4FWWSW6lYQgB7ZihmiJx/oWhMBMgWG9yXaB4gy8TmMQ8+9m07/dn
OP8YeKl5dhpRW0HPygVNSBSY2lkrplMfS7up3PC8V47sTIKw0yrp2oA3UDoH0vtY7yp6vP8oQblq
0FKg6VMAIxKOUkFLVW5i4xwGw0lCM4FiYI7a7e++Eui2QFBEARwjuHWEs6TWMef0DoxzGT2RV/Sa
u394REDR0gGMXMg2CMm3zKiDoVNz49wn/1ivkvb+L4YHhBBxHA4eFt+JqFCKvG9xjhAu1n7E46/b
w68oQHRCAJqGw4XsBcYz1OyMTqUknY0fht65CjXcUh/dwt5Kqy+LZgESUxU815yCH/gtYZ0KxaTT
pLfSWY6nndzv8vxRZi/xcIiV1DU1T0ZA3Co2no+VI/zJmo4gNVq6IycwP2GTWskSSyf73IfvzNB3
pCyPNLzbEQRgDLbb/wkRnvJQk9F6jQvJ9ddiT++GxoIrGAsHRCTnZF+c31GTpWgC2+7ZTNELr62e
00je1V32DELXDZeZXwXhOQT2AVAeQGxMlGkLVyXtq3SK28A+T6iXN+1fhuEH9KT9kyhbgPiVjeHH
GcxKio7snJgqkY24qfC4wHDvxkMFP0qpUMZWq4fbx3v5joCd2OAkoGC4RMWaoCRBCh5VJBibS2TU
jt/LWz0718YnCrpnA/kCZKIYtRokXZ+KLmsuufaRHfTy9/2fz3uPQr2jTTdYr+fHt0VXnGHIrfpi
D1+syFWK/3J8QQEH5VRoVY3xQ8s1v97d+tU20CiGrzu+H76T8H709jRMQ2CHX0f5VOn7+u4nHJz7
WHq4/xyIKq69nQVANJlxdemOppHt7GqLcGm5uZ/mOax0oiCqKqbyJXUMEO7O2AUIezvaycHdEcP5
+IJt28ihERCdMlD2pM+ZE+dsQ8DykmHlQaiAcB2i26qYnrNSJZysvCkvhV3+bNrRtTteK0B+3D6l
yzcECp0rKOR4kUIRUa0RqgjkvKP1pe6/p0RzR2CAAwAGMraVcFruyOfTYZhgh7OBAOO/X/mydlVF
vV42uM7dgdkO22JE3BpfUBdx3Umx1mB8LfQG04k/bi/U1vDChRh0C80a+7q5SMgB6z/Qxcu5WwAA
iwTeno5Q/aJXl9HXJQssublkIA6vTgo6098vAI83Cns+b4SYKynyjsTTWNNLkn1rdvndfVlhgeC2
IRWLGgbetne+v5NhjUZWlsmltbwa3RY2XoOV+zAbXlj/OJQgv8DwHtV/sFPefr97dWbjC88nzWot
kHqMr4II5mdpRfvb4699v27D0DB4UywEn+fLM46KOk1SmlxotCPjQQl2g7oRf1xGi4BZU4B95Oha
+JHCi9DamRVOcpIAsnax4sJtqshtEvAcWyZAQLnTbxXWrtwJ4EYBs4aWQkcY0S8mXUGryYqSi9zL
Th6dqu5ye9GWAmyQzSBzDFcFyUkRNdrXAapTJR0Frulb4JDmbidpPjwXf6WSxjhNEOjB8FMy7PVh
dAqlQasWY2Prt2Yh3Azc+LpAYCG/MKdIPDQfur1I/OTPDb/5LISbMYHPEI4MhqdkdHTyj7Qb22/A
+t6tPhBFRYYdvhKsceRC54sF7B8oLGI6XKqidEwaO9XGU7SyTDzHhxJORASXOKOCostgqw7txXBJ
+0bVuy193sEGKVB0toVHIfrctYRu810m9xclfioy243C/P595s4EEBsyb4go2sXIZlTjWNvjJY4f
wkNk3x0V5M7Ef4YXDMooGcIo7DC8ary32cXY3T5GSwUFOwwEG6jRQFM9WMTz/a3KkUm6UcgXkNdL
D4WsZA5CXRZQSE21yfMp7jWSuOh5DI/S0KEMF12FCIXflTFtujDl9IUqx9tTEW/E5+gw79AgHFE7
WDfzqRjK2E9JyaaLlY3WK4jrS1+RaH0wmIwmzjQNmHtb4HI6mIoFnhWeXwdsR1i71jIn1GnEvR99
K6xdyDY84eV85sMLb0cE5HySVBheG9FKqvmmEhQc76Ot5M/WLIRlS+WoUkIdYjrilpYz2RsnbGt8
/vuVuoXDEdp1jPFzG2nw8bGmG16FeIRhWQK6i7sHFDKq58SsqxLAu+6GvvMVdlFsz5Jxyd/u3ulr
EWIkJNQiKa0Q3vQV1amYG21YOStLxLtGoNzG5tdQrMVIbK1lqZZ1fisfrPzJ3kq5ro0PHAOSFhwo
AFTnfAtaqVKKJo46HxFOMMUlzv3LA4TGZ42fhtugCCaICiolS0OTAJ8XFcaoBc5+315/boZdP3bY
YqR14Kzj4ScAYAlntIm7OtYBn/D18iQFqAJ1AuuEty6VLrcFrayUJgOOjwABOKQRgZyvFIDBFDc6
aPzYcILQUzZMj63h+e9XdyE1LXRVKzF8T9+l/ge5lxThc52uPp9flevxx7jL+x7jy/J3pfIT//bq
rGgkwBsQk0UEnFcvC9ayZOi1NaZ564O45Qcr673ZS47Umnv0INiwO1Yu9UyU8OxlWqYhmZC1fsz2
SvdB6a5oww0ZW9MRjm2hd4VhDJiOEnlB4kl0ZzNHijcut2iff+7JfxZN1B3o0hFXKJRv/aHqnbiQ
HLD2OJNeu0n8V2GnJt6a1tplgaHHNwpVDYvKvtEo0awxrBK/DM3gh2INaAgZlSk5RTQYH4eEjQ9U
6ekW/cICS42JcroMgPL+l4FOWE6pTIC/KM3Er6qUvKKruRHgNclNEGf06Oti2n/7Jmr3ATXYU4ml
j5xcasbaGSyj30tViz56QTLlaGRSZ/tKN8ONd2K53TizAD+bvOQRJSv89+vL0Wlx3DCsi82O9bBr
umdDT7yq2OrSs9xwyEHUFyUrXIuI7kvVTJae1kniG81TMkSnXCq9HtSZMXgYMh/Y341j/AlHFLQj
7HAZQXqYusDqC3aITVlGkyhLfdaU7GCiBhZN3hvFeCjzXtuNKrhnG4uArJEN7ZFZKDOmihLu0UDm
OzCi8p+OTmi1JZXSc45QhJNQOwX6NGN/bmuPlSs9+0x1vv4Kyp0ChlIbvx6jl5bkfyQ0+lA783Rb
zIqORe8ovEbg3kLfN0sQkyTNYI8qtJ/6Ziq7u/ts4ZSb6FPDS38ByrFFg3mKG90YKrXym70UXOzS
v//rkQ0GRgr1EMukc6QqGSM1q3zauTr19N69f3xkgmEpwRiAPyeo8KzvTJl1ae2T+DE5ttm/WPzr
4QW1HSS1Xmg1hh/1i569s41Yx8rechYZnu8AAGNR6TlmsdTEklz7leZZyS40N8KvG+OLySdWS3kc
BRi/Tz0SOP2GnbRyA64/3xQuat7EZdGDosYndX2iLXow2o07Tubx9h4vFZ0CK1g24U8j1m585vWu
FF3CqrEpZL3yc/04xbozVX6sV66d/Lot5zN6JSgeFGEYBCQmBiojxTxtrgUGC5Um9/E1mms1luYq
uZG6dkHVfSTFtluCZmpHobkeIzuvPIMOHXQTuHg/gN6vzmY0fNeCMfs7jXHyih4a/aVgUXxQutB6
ZYk57OsEL6UcDpnqDJVmbj1aKzuCLA2v5Of+OzLjc53USxmRQyunftf2J4L+5kdG48mrAu3b7bVa
E4RaT2ScARzSFo8CyYrMtOOa+nWZd19QRyA/mmC3f5uUcqsuYmX7sevAbxIgXZeEEpo10DgrpdxP
h2ObnsLyqYvfxnLDO125KhxMgjAgL/JAW9H5yiFLga6dmZn7ZfykWPt0q1h5bcGuxxc0CUM7SMMq
MH7C3lT7mSUvVrpxHbemIBgsGmsHVN1ChKwcxlej8m5v+dIOQxUM3CFQRMAU00XYjZ21atQY2uDH
xFHJd2RMZXUXRr+mj9tyltPg1TYyb1GraTxqOt+JZoozUwdVjV8kx3iXVhvaZGV4YMV4z2yAQ5Gc
EjaiVlls1aSe/KH9Gx2re6sU0GuDmyx4SIH9xlkSztHQ6V0qh3bn1+i5oL3nd+NB/1cA+IkAbUXc
aWEPdKBJNHTa+339oZof9O4HFch+RBfh+MJWQqhuvvrVOCHfKI0IAoWBmx7Ao78hYHkRIICb8gCi
IVehCae0N9MQkFY2+HqqO2HlW/I5yO4tHcYiEdDlAZ0E6DreVQF1QVEXlpgs1v0GfT2h/5qNKO9S
J6GpH0huEPYDPQsSXfNVmloaod4oM3z9qZb/sUq6S+1ipyvvt6/CArLC5wHHFLcBS8YtHEFOQIIm
YrHpV5Gv/AZztET21d9u/AD70DEsNjyKlasBaZzaCJGCJZagzyMEZ0dIayNwpPpF/i+2BZNBPh4J
QjyyYmBlCm2rkIe88aliOM82u5czGMuF8ZHN4Z4KBxPNl6tDr5MqiprGB5baVXdoxLRxeLlymFsI
PDmIQ2WpqKwHKncuALxGZoxy6MY3oh5ozdcmfq2LR+ur9E+ZTrvbm7+yGzNZwhnLMymy2wCypAJB
utiV2L3YU75c4LUArMPmrq7ImUMGiRhjPTW+Lr+0tXa00s4ZTAXEKVudiNbmgqA8mHmAzOZllMK6
VTSDC1MhYvezMQ6hebh/qeAeQXHZqN1CAmA+fAhHXAqTlEc+nNbcGfXddjrASFfjC1tRKBFwY0HS
+vn0KCUuNTcQfGvHCuYtKoXgCSwDpmWpod1Vl3Z+Qv4U4/c6+iirX1T+kQ1/dWWrydGC7JFvOxD9
wCPBIAH7D9fQV/a03kn9BL7F1rcH28nJTk6O9dsI/spGfjeoa9NTTh/KX4y55ej2gZdkZ5QHw39D
lejtfVsUP4ufIpyLorDtVpW01h/NEl2+Xzrpxxj/SKSXlPIeE3rjT9GrGl9ui115gnCBwY4B5CrM
SpEKFSTwWpWlEdTQt/oHUBbAQtwWsLafoEFE3gaHhifS5is8lLImEdDr+abZ7Fh8rOzq1E2Vq5Jj
Zsf7wvp+W97qhHQOhQfXBC97mcuTLRbTWrFrP9D110oKvKEcv3Z3M37w3YJ7gWgEmBq4FpyL6Yck
Z2oJ9wvkBVJ5kLYAxfz/Re2K0lFYZrAwEewQTAMygRFBCoPKl6unOjK8fvzSWk9G+dqwZn//igH8
Zxs8R8hRjfOp5CUJ2lBV4dhHTNtNpFCdaOwZ+lqaW+SqfLOFWYEIkddBI9QCg1MQpQd6YcRD3/o9
OKq+5elQ75TovQh6zVNZuEVDvrKGHOymIoEHPAOMhvnEDIA/zAzEYb7EANOMwUP+YKnHaAJJ3d0e
E9YOx+GzOAXPoWBIR4kZkW7igeBwR5vG7Szdub1JK6+G9ZlGR3oVnodII1ErQZxFo9n4QRHgYfKi
aqu4ip8ocW+Aq8M5wIFediC3E5oMhZT3fhNmezDtOWYyvMhdcuxG+zU1i2dDY8yRQ3nj+K3NDLhE
BFU/ORLFmVGU3oSdarV+ag7H75KxRYuxohDgKqMJOZwcIPRl4aaqcjiiXcfU+UOgOWb7De2I3XBU
7t8f7uMgNAnsOa9Tmp+1amiCTisRO4z/UX5NP+/dfEScUZ4LNY3atwXsnFdzWiVyrH7XpY8wuh4R
KNt4dperNBchmA1tUVtBDYUMvsjenQrriL7dz2ittAF5ULn6nZ8yyIE3glsJf3YB42zZQEaN1rFP
g7pAP7ChA0l8QFxzal9MuzgR5VvIaq9Ww51VGeETC9LxZxgn+S8LnRf2dmr0zgAqkkNlkJDTunRO
UeTEa3Mr3NuUbKG8ls8XeEaxnRyJjdyYaCCEKu3JOIWxHyfZISSVaymHfBpPnTWcDJjVQFfe3uuV
XAskQgtzRjoe6BNOUtsxaoPEM/FTKisuUVKnUJ8cryltL5HLfmfSsHdUyda8xDKAcAq13xUjA2yE
tNv1TdxuPOArhgk+iJNnmQACorxaeIqmmiGnilIsP0m+jhQJJ3nH0scieLD656jRHKrIu6b6ZRtb
icKl/kaFMpTRJ7uksai5jia1n5iZpr4OCtupHN5Bztk4UW9VTtpob7lWextrv7LbCK0huIZ+ZSvm
oKqWZYbeyomP9nvOWD9OZepG9rGLdI8M7621J9Izekp5mvpAQVKdK99sG3SkuocUXDy6avbt9gct
dSNH46PtMfw3VHiJUdg0A5XFFHQpehLv6/AYbjmhK7d+Nr7wbjFwONpy2qZ+w97SOnfqljnpJnfr
1iyEA1Smup2isD31w1jfleynskmOvjEPIhh9QzYaoT7WqT9ablWcBvVgboHyVicBNjluUsKoEEt/
Qg3eYFaNqd99JNbeVjbcqtUZXA0v6N8axqxNwULkw+fsgOwEjdwWxc2CBxtcnTxxjCwpjhS0mrAP
vW7Q0JBI6sfjQ2+XTqPvs+4Jf01yzLPUS3PXbN/I9G0ItgjyVq4yCEV4tSWUPvxHQanlujrolVWm
vmo/6ek+njLXhCkmv6IiYcOeWBXFn2DubiBWLogiaodkA2HYqNILA69NnSA4poFTdndnlDRwp/1H
EDd2r3zHVtVZTkoIIsqbVT7Xp/vvvoGHHcFfBO9MMWE19FXH1IZ+3v023fcbB251mQwN24FyHDgY
/Perr6/6BjWlepX6kuair7P0ov1Ep7d8q3Pd2rmGb4kgqoIQKuLlczFGTFhJCR6PcfBMGzlhBxXv
txdqdSb/EbHIiRVKpnaGkfhhvsNuF+qbFbtdsKObJjLfUcF4AU/4/0/m86W8WrMkGIMevegBM1Cc
JtnTbj+iqeW9HTP5Nb2WIqiCqqyZlXdW4jex0/dOsZUYW50F3DA4LACm2aawJals9ZJsRKkfTK6G
CNfg5NlJL/zbu7K68YASIYwDaDHKIOYbD27iAvlLHbuCXsVG+I85nEAZdlvGmk4G3xknBQdEAqLm
MmAbtdqol7mPlkxKvO+28I1rK3U9vjCHvEIh26TUuT/ZX3UwiMYICoZAlaf2VledTydbOFogY0Qg
CnEvAFnE5SqzLIhNKyz8hEa1Y/bkO40s9N9QXbkEzrwtjgbwRakWHfKycRpGnFpLdrV5bxkUDh/K
59AVGCoHMRsxXBNTklpGgsSZGuwqc28lG9bkyrGwYdHAoIFlC7dMWNI0HVrG9CzzVVq+lEHwO7Wb
UzbEG+7MysngVTcmPGWekRVdfzWrgX1NaoiJfv/Ut7LjW6Pz36/0QDxVFWrpqsyP1C+p6W8Bt7eG
F461NgAKUSEs59vTu70z6Nfbt2ZtC67BUsLX9+gPFY5Nnfh6C1PjIumXe2sN+SG6liBMYEKxjVoz
LoHsMrLr329PYMVKRyJIB0ULIGmoNxSerroDb/6gxYnPssgBg+iDmb6rwxfJ2AXlSe23PLK17cCN
QPchdIpAtE8IIyVjmunDFAH8luwDB4ne27NZ2w5k/3inGCTcF4oyVOQuGzqKFzIrvdx6rPO3ST3f
lrGiyJBhRNYMJCR4hEUYWV2XpIrAUeCXZuOW6IYadBdAPt00lbzbkpaz4eR6yNDxKlOOpJpfjY5U
Nsx9qH01rQ5q/rVVFZD1/70tZLkjcyHCARiNqkF7VLz4wHi6VLuQYiucszUNwTEKhkCqyQAJtOvR
iO/Vtl2jKO/WhfNpCA+xUde5kYewjbTqGJWnqXiUt7iEV+eB1DjKrj8JFYWkqTKGE7gvsB2mtJ8m
xelR12+rd3upmMeVEMFgGUK7RLQXQvrkPY4+qmAjaLQ+CfgP/ApqC/acKSE6kwesk6SmbpUxMBMg
Ddhs2UUrgQ4+j/+XI8J5Yc+34DyHedd8S1qHpF7ODkOzt/a96dbvaPuqbuF5V5Lac5HC/uhqN8Wo
qk78OK+dZIwA4T912ZOU2C4yg4Wyp2DBTZu71cFcqrBh2tBPTT9AasdJzbxyPJrUIfcnOgGQQdki
mObQtW3RImisGjNsCgnL2YPNP3hRot/3qwG0CLThhHHgoJi4kEhVtFEsUbgwkaMEX4JoQ5mt6RmE
c/HIIE8LPJSwO1PQo+VSwjJfKh8CW/KsvD3cngLXVHOzj0BHwlRRwPsB7SxIGMxRndAomfpt41FC
XSt5KpuHKYldO75/Mjx2bPHQIgxNEQeSZcCFG2Uf+qFS7LTo0ZyMjcmsLNdMgjAZO5xG2kiQULxU
2q4097fXamV4ZHF4YxOCF2aRApESloxlJ0d+Xp8Kt0zvdiaQhAAJJoppcKaAy5m/XDmZYkWOaOmz
/icFF9+v21+/osRmwwsPIzpzllFdYvg0dgNc78ToPePenmrAL4DEE1RKcLo4QZ7wMCKA3QVW3RVn
mXhFXnroP+HpybFR7zav53KE55EMaZlJLeSY1bkv8UB+3F6s5VYjUIT0oI1kATBFYnbVNjIKiF0a
n5vfhvEIVMbt4flaz28dop4cd4PLwLkwhIPaJmYvd6g6AqzO+m7I4z75IkXVAQmu77cFLTcdguCX
gpUUJxat0OdnKmSpNcZZG/i19CVv9+G0N7YcqpWlQo8n+FSAv0HfinNRC80eSkA+zuGwK38VW5WK
W8MLTwXJCStUG8NL7N36VTYbMKul/kPyCgAr5Lh5gx8Rcp9Xda5Wak3PaLmlaeco+2bTsxF7wf3K
A5ww8Dg53BF3gwjz0IFeN3u9yc6llDm6ITmmubu91ysrBcYp1KDgwUC+RBcueEe02GiJlZ9fwb/t
DGhT9d+NL9zt0u6IRMsgP5NpR/pj3m9sxdb3C3ca6P4eqRF8vzoc02FvbSzPylUAkgHPjoZibXRX
FYxdpjAZL2lBz4n1k0mVoycAk8dbXR9WJnEtRQya1vmQV5lS0rNkO8Vv4/3uLZiNLuiNlNRWkRk5
PYMRYxp2Nbn7CQKtGKieOJcfgmMi8LpjPfbXjukZfVZZ4o1bjC2re3A1vrDFmhI0KdUjejbRD66D
Q+BmW4H+LRHCNg+ThBQksARnleztyIutg7LVqW1Fe1+vkojwSTo6FCZAp+fUMruPEY3MfcLQ2EOv
y2AHE2s63t51virCawH6TBC4oN4OvTVEM3MAYYU0oXDqrA8DekMnXjgcCv1PradOrn2rpntJaAH5
QRMC4AMhDGaz+GikapAl6AZPz5X0M677bZaM5SWZC+C/X4Wv2jaimloyHLPqzWAn1u9vL9jW+PyM
XI2v60NYjAOuejAd0fF0E+K4PGPz7xc0bREmbGptLFCYeaXmdfYLvbfJPPYAOpzbCLoG21wVlG0e
6L02orrER4Ac4Lsiu1uZY3zE34EqQOkI7M35EplRWGRhFhq+Wr2UR2Orbn75rM6GF239qSwrkqeS
7hdV+WIR6Y9tJg+gpPIQ0jhYXeLd3vDljYQPBp4PsMjDz4d+n8+GMtoOShuMPvWiX2W073J3tDdk
rBwqVCLxeh7kYOHuCQ94BnJpu9Y72U/LL8Ow07agaVvjC6Yaq2JTpRLGjzS/bL6o2saO8zWYaxEb
jjCnr0DtH+w0Lv/6UiTcJaNG5+fFmyaH1WmIqxdQAv9BteBfNlQPLWmiBzs637k1qEoClyQwcDhq
YHkRtiZSOmmcIrX15SZxCuLoVeTI5j9h9/Ev5AAHiegM79coTq/S2kGyZBRcxyi0rjsvY15JSuft
tpTFzccsQAOtcmMXZKuijxYMrcmypABWLD8gvRuZnlbeq7wggte/c3YiDnsR3khUabaRApZuH221
JzduvTGyx42zsDhrXAbSLOCvQUMExLHnZyHpLIrOWASg2+CQNcd/bi/SyuioLkUfUw4WW7JlWzU4
u6QxG30Ug3f7kO3+q+E14eOlrutqOmH43npSDm1yrxmKKtyrrxfLPJI80Iyqw/CNtA93Orl/ezE8
0qtgEue1T8LXU1qijsBQR797UopjF55uL87KAZ0NL1iIVDWCLjAxPDogWNYzSZ7jezm6gFKHaw/a
IEA1URMmdrowpBgFlQWT/bgOnOxhtLeQ6CtzgABg0HCbcRHEfEdTDGrZj5GMGtPACSXNGTLmdv1W
rGLlmKJNJh4LQDMJp1SdXwLdRgAB91n2M8MrB8/aKoBZm8b1+Fz+lcIdOtkuowHj1/JrFn/Ji/0U
b1iGn+wqM6WOvUCunu8D0oyLOkBQiFsoKtYmPw3b6STJZblXa5V6Qd2FEXRt/RbV1oFY7Te8Lf0H
U6cExkQvs9RJU1XxYynOXUJShezALhqhyt9KHbuuk1MShdQFnjR/ieoo/oDXag9OSuRe2qvg8vRa
szcerMns9l2k5gfE9tBuYyzoDxSw09c478sBKO6peTEHu3YUyQzd1Op1P9XUunnI9NKzTeY12sh0
15B7K/PMfKz3QS2Pu2QMpTf4ytq+pUp0QBN26pVyH0WOBpjQHr2Xw1/qEPVvwaD/kOpucHSAEp1E
7tppV9YmANZq6MrKQI+TXU2Jo6mJ8oSaUslpqqkp3Uoi5ntURHRHojh6rNKkcauI1m9lMU4fIdG6
xyJCnXaaTa1rxUrkWlIt7ytwjLrAp7JzZiWhW9GidqxM6fZoEFA7Dcpqfsu9CcqSwiD+oJVT74D+
KHDHsTBe0cxD+Z1a1pC4JR3ZG3S/HAKSone6IwWB/aVPhmTPzPBXQwJrC1y9PIx49HFzEZXDgYcz
MT+M1URJU3Yx8TUCbgz0PYx3gfH7tu5ZXqi5DPHA9y2rKgBufCX27JeI3a05MTwPMiHIAfpYsZ7a
0kqtKAZT841BeqjdAhjQf/H9wKfxgnP0YhMVm0SKKm9CbF0Iw8FS/TbZmIGBRZ7fVszgSgD//Uoj
dCjyCpVBJ/6k/wGrkVMlocNS1PpshYJWBSF2iVJtuIsLtFtHgGmnASN+ap374aAF6Fr+zVK3ejet
HSp0GAa8hqvRBcjB6Kja9/B/UZ1YO1H1kACMm1Rfb+/KwpXgNDO83woKIWF2icg9lqJrSFUNmj8N
mjeZmVMML4yclPZrkv65LWrtAANeCeAtsK7IuAtvc13IfSO3veJr7DJIX7rD7eE/kyni/qNLECw7
xPfhsAhOHVWHWFGCTvFbOjj2+Ddl/QE5JDdKH2zrQ60fEvbUy/9D2pUtSYor2S/CjFXAK0ssGZkZ
Sa3d+YJV1wJIbELsXz+H7JmuCAUWWNbca139UNZ4SHJJLvfj5yS+Iuywrk9j+xltKh4nTTiXH7Ty
eWifS/7dmCG4vBH0rK3k718G/vprz5xF5xiJi5Fn9IXP3gR0ZL8ROq9N7tLMigZdXLdgwro2kZOR
FnRodHTEH9TpNL/cn9y3N548uQgXsMEIQU+oDMpQ1U7VcaXB5w3VtyvHK/XcH0HbRg95Lnx9ygOu
PNkOWO6SoB92ee3stOxnDCaJpHqtyoPeHJStcOx20Oh9Bls3OFoXbXc5lWKT2SECj7FIpY3vsU15
+tuNfv196cittT6jguL7E/81GHZo6m045Uen7d/9Yrg2JK8ejw2zHmDIwNUE3miWzd79BVwdCuYJ
UD3AN25ANelS30/QKxmZZvUCIqmPbV0fB96+NuMW7mHN1NJqiNMRZEo3xKMdHl9x1lUETETDM2mT
vWhQwBVu7ut68vn+sG53lr5QJP9nS0obVDGzbJrDVtr+ZWA3Q9m13npjr3kZMraANEIbZ2GpvN5a
zB0GM85iK+I25B7b1tsShlsbBKi8UUXHBkLlTYoeypRCFwL3TZSao6filK/jIcTmuT9Vq8MAKnTR
QEJQK0PzFGWcZgb23MgFzbDqKRB7uW9gdRjLNQKFImhzyFkpQk0RW+2MYXQ5NBPUgFHxqVPGjb1y
i+OA4g7yX//ZkR5htt47gG6qVpQ5sV8sUPNCCw3+sUP3aR72fedPauWJ4i/D+XJ/hCtTuPQuw92Q
O0AnmLRQrkZTdCQRNeIJXk6eq+3uf39lBq++L503adKOhI/4vtL5hhuYzM++3rewsjevLCy/4CJG
sjPmZkkLC0Oz05y/MwBev9OtZoe1aTLAiInbAiqvSLJcG+ljsNI63aBGtn3O0/NWR+HaLBmgJkDB
FX3NiFavP68khKed0auRa0BHqg9p7Hh0q551UxVAUvjSiJRYi4daadUYY8jmEg+If/Kp8m3yovEd
zQ6CbyzL7ZDe2N+Wfn4YvTmd0ZiUcJXFMzDhYTYcE8PjxUY7w6oJFDpwBYBT2ZFr7qlVpqbG5xlQ
pD2ebz07ZN3GAXDrXChpoPNvUehBTlKOJROQItQGs2bgQomvNTumPFt6VI7vlXNbUiSXdpbfceHE
DfxrZozMHzTwUv2YxcYwbt13EfMywHgHEjrgwyX3zSoKukGlASsI9+c8QCPY/T249X39+ufz0WmR
uhD2B1aElgV2rNzcOiJXVgJxGurVCx/qAg28NjG2qZ4yQuMPozYn3wSL46hw7G85CAi+Fj20QZlR
6SA+AYrTKzpl3i3tzZ5L9VOclsdeV/2eKz8bC7qSk/Pp/vBvHfFqZ8nXRNPYvaZWI46gjJ/tknxz
Bv7gNGl438wSU18HrNdmpFWcGuBkhwkbeO5PRrzPxAc1e9LdFOjCrVTXqikg4dCIDgQW+NCvZ3vW
FS0xWqZGhP2aiq+zXgTD2O+z5ENZ5xs5qduVxbAIsJLA+6KPW77F0aooQMJYqhE4GYJS/RYvITii
K+3b/elbt4PIGpgKdGi60iFrF2AJU0mrRnmy1+zMr2iYmh8N+uO+mVVnWAL4/zUjHbOTOemd3go1
6pLUL5RMeKWleIOWbAxnzc4CxSML7TcQYMuevDgycEtRkvBMi2znkOhBPXvuH7j1pYXlF1xaQJez
hlyeFrU2MLjlQcQAXm6MYvmVsk9f2pAOPkjYz2UxwwYzPXsKii3yl9VZwum6wO8XlTjphZ5MyKhq
ca5Fs/kNKpOI2N1+w39XhwASy+VoRZ5Jrr8UyVC5fVpqUZ33Xn9wkNm771FbBiSP0kuVWUUrtGiw
vna7VmzQYd12uC+dM78H8Pb3F+ts5qThesexzqI8cdSP2w7XqWEPf9m8PxAH/cJzuY/H9mvR2QFV
IJRr2qEKQpmasJCZ6PpiJdQM6BikEB1uRRbkrN6AVK9OAtIBC1EK5liuP4NOP2us2tWiPg2dJEAf
xR9M8u/vy2d4AgXPKWZEizJtT7Mj3zpRV38/MDJo/0Dq/UYRFlWJPOljHb+ffHbaT5/v//q1s810
cD/ifwi45NuRzG4+NWWiLwHkcR5dfyL7bkjDYeiD+5bWoki0m78xNaG/Xt5QeicsIxEqTuuJHm23
CLXSOk6m4w+a0nnTiGZpZ4syfnV0Fzal28gqHJFNDDZRIPMU9ziXJ93gnt38vD+21cPiwo4UxtCY
FFPOZzWayi/gq7Cs1yT5g6wFiMF+z5/04Oo10cLRYAPZp6dumJ46DUWxGjWXeAs//VaQujlcL2wt
PnmxsQvW2fHUT2qkjlmwqAuyR5uHGYEuwVSHM0RUEhBNls1f1filVvEG+Hh/PtfWDYqWiB+QhkH2
UrpxW7WcDTD0YD4txGRncPFDgbffkmVa80gIwiBYQREf/5KsmJWwUJXCKIf0idFz0z4p/SeRfgI5
TKiKjWfNLb81DstLa9JhTLkRj+MAa+jwfLAgUJGBbGY0uY8YJtTU+sit/lBldeA0ja868+s45kHL
k4NqaEFXzH8njeO3nG8cj7d9Gde/Sz7EpzppU2NZa5tVnuv+NOIjs5Hl6zw1P6TM9VSNhvFWT/bq
Cv+eezlOTB09y2KOnambU1Cn5hcyKEGdiTChW+KSW6akzdkCEEtyho3TTrtyeKmHoOIHY6utdfUy
vFhfmcB0KKeZQ6VHjWKo6lFt3MUk9+qietSa2JsSdB8n6ELLpg9Wme/avHwRI3mYONguaLGjSXNo
0ApBUxYYSe5ROjY+L5LD/X21li+CZjlevWDnBkGCzOY6ZLUrqLu4fP5QVdAvVHaaeeyax6lBR3wR
P6YcsWfJvREl0Pu21+6xS9PLy+HiTHFYlxG4vxo1ImQPVAnvf351M4Oo7C0rD9SMdNQT1GsVPAdw
ZOW/XATpRdF5GUVFv301xm9puoUNWbG3yEmBshaPAmATFq+7GA5jvSsUlyIpEoes2qm/6nE/GTtL
+5RsgQyXk0E6jfGYWvgaDZDKgbvs2lSaM9UlaYGZI9Ovxpk9Cv6Z0sk+OLGKTq2+CADV3I3KtLs/
pSu3GuxieDghUMeVdSjRQZM2cZGqUZ/sCQ2s1De21MlXnOLKhLQ3kTjtrc7E0JSh9DX+Fci697vd
lQXp2szUvrFZgXWywSAEBhhwKPX/TxPSbZmXyjDoE0zE7KMQD9m7UbLQt1x0geDV2EC2jBPSkyTJ
C5rjTU31oJ9DYGKC9680WN0AAF0ayW/q0W1vpR1zjTkqufnKhjwAOvBnuYnQW3MoR8NzHVUKyN/I
OWPapLQtmD1Hivvgkj1XMm9G09/9sawc92Bi/m1EWg2lxCmMougcOXbtKRXkOKBgrT2ybOPA2RrM
8vcXB0BeDiV1mYnBmGEqfLdAD+OGiZVkyiKBgpo3ENJL3fvaxIgCTNWa7hwl2nEaHxBy9V8G693J
UDBXA66JOsUC2LhJhjYtSe1enaNJ2zfNvin3gPbcX5K1eBLU2Oj5tgFlBCOsNFdUNQSuo2mKqK4f
YjXxMtadO6B1emqHfQW8uabvC9H9ag1xsqnp903ht8bWkq2cNvgZwCkgLwUmahmaorq94pjcmCLi
05z55lz59we64ntXBiTfSzWzB+TYniITGOQ8rM1/RK56RfNeDka4N7CDaC1BwyagF9J0xiKpe1Ti
wLsP/kXPZRunwVqUAKZuvDlB0QF2Xbk7GIXkFgSAyoRQpgftLT1wo/Ar+8QMZYdWV2/Snkmce431
otrf3z+D6HEFKgYADNyrkst3sc6QtFCNSJBd63y36xTp/52xUcJf2ViomqG+CJIAlExlRqAeyMWZ
M82IaP5YtE3QTBnIYX6VleujavoHI1oozaCNRpDlkeJ+HRzIxtQZZuQM5zn+RrpzrgEdRrcgMmu+
B5QncD9AlazkCRrdTPN8hB0qQtN6EJVndB6aOTZ8fG0TXdiRQbFi0nO7RwNVNDjPdsa97t2CBvDu
SwNSJIdiE/BRBgyo7AEdtvkWhP+WHGwxAIKIBTVsAkskRaLZkIJsr1LNqNJzdS+srvFqrcs8VLyL
RyNBniieBd9zUn3TxaB5eDrWvgCWwHPTfqtQtOxVKbjDNtawjRctMqRkr8/4woqNKlUGK6raRw7h
jvJRazeeeOsmcOcuRXu0dkunUte2CVAHtRURUX/LzeTRcSuQE1vhfUdfdQxgaf/PjHQqDSxJ51aF
mcwE160zBOMf5DMxV78tLFvg4sotMqfNCKmsKIdOcDjqH+8PYCWkBx3iwtuGwvbt4yjT5jQra82M
SBtY8cnMEKTsKDtBi3ETTrO6Jhe2JB+cxIirApdUVHa6l+u+UwPnupUyWl2RCyOSb3VdM1HxZqT1
f6rvR2djG6HTwwLzHIJTOXAgFMXtPktx4GCtjUp51O3peH9FVs+0CxPSAOxBV0uFZ9ipaeWc0Fsr
fKKAhlpAjcyrzXLcvd+ejZQ/AcQZt58q3T7AawnSqSXstWYAATfPMDsfUoGBeD/2HxOmQcNtKdxD
tEI65OypHhW3rs1I4YeaHg73x7G28LjacBPg7QN2cGkrMoPkRaElOEJzT/lWbNGHrDnv5eelfVhW
HZmyZVl6M7QYtLofHXMDJrjy5kWw+HsE0v5wkiKGeBtGkJR74OWrEhWCQ6mEaMyuvHFL7G5rQJKf
QdOjSMAVBMxZ7SAD/jxoGoB9+/uLsnxEPumhPWPYS7lyYXS6Pr1AEWa2pUHNKGMfewXyomgNTqx/
dONL7bwwHAP3za3tHZTugZjFC34R+Lg2h37/xgWhmgnkiQ4I/hfSK0E2UAgVhvcNLR+6HddvQ9Lk
xeB2z7kOQxN68R4EHc9dCtY4luZfCmQzAocbW7HOqn+DAgAsotryf2mfVq4YajYyMxrHFycNs24j
Zlv/vok3KpIfaPKSdmfFxoXEajYjK93XuecOG1O25m+gJcQJoC8+Lu9PFM+5k9e1HhnDrit3KEmw
fONZt7b8lyakPZqnw5CjBUiPUkg4zMGoP1Qp+iI2nGxtosD4oIHTAIK8KLJdO1k3J6Cu1nU9Yi1v
vEwzZt9t+RYoULKCDkiQ9QMm/SaCfovXIaTtKFpt3TNSXKr5MjnRfQ9+i4AuXPjNACYLeHxEFzj9
JX9Sa61u9VS457LwG80fQBFkHvnkM/OjaQT8b7Xa1YbXZj4o0eYtYoi10V0aX/7+Iqpx2mlqaqN1
z7Sa+T8ub/Mdp86WQLZ0+twMUVqpwnQqAyp07tlKTa+bbU/rXtz5UObPGiUIbDdiKbms8K89hFJA
DiFNAZT09agGALs4bwbnTGId2CETaBNAvsCQZoGvuGGN5jm5ECeU8cVe07lzLFTWfLq/rtLJdPMb
5D2QEeFkfeecLaCUdTrjLWm6PrqI0AuhR7nFg/v2pG39v/YAlgLbJ3ru5PxWD50gCJDmztnkIiwp
97I4DppkK6W5PrfoDca2AC3gTWK2RWpA72PYGZPyGWzQoOprqlPrAvTbG+lLV9nf0L/y2saWb4pi
Y1IXd7zZKxfG9euFVVuUkSs3c87G7DzRhh5dWmzkN+QX2ttEAtIDr0HV+zbxxbiplKyxydlSX9yy
Cub4YRgjfT6zavaGItS7IYx119dIsm+1LfoR6ej81zrBK2ABiIOGSTr9XQcgHD7CetE3O2Muftlu
s5utOChyvpGIWF1KPEb/syXNJiNgJa96l5wbPDk9pAH3bWJ+0sv5U9sCy5SM1bGuu509qvsZybH3
Hd//jhRinsgaLGOVOWnSNI5bnSrknI4n8dnYeniuuYp78XlpcGqcoyUuxefBUe3tLPzx3v2G2xPH
C54hWCawDl27IsfXh3gc7HNV/yjbwR+Lg6X8vG/jdgzLDQ2QC2Dc6MeWkwXNZLWTbffkzDxqHSHl
c//zt752/XkpeCKTXiXMxeeNVPm71NvnhFePii5OnNQbj6nVkUBQBQuydKPK9EnUmHUoz0zkPLst
5JFTj/24P5bb4xZjAesNUhk2QaFCijgV8N5bpdmhARH6EagfctSwcW329clwto7a1cFc2JLmjVdz
Rnugt896meyqQgTWFiPy7YV5PRrJuVLRtGNKMBqK1lY7KKF1I9ynDsSFpPvpbFGjro0HdPVIxCMI
WehXrl15zu02tUdKzj36R3ns7ufh0/3V+bfh+/rkBiUqqIJxPfyr3XJtI1EmZ2zNKXkBJp3bUCg3
ykOh113Q4rYW/mh1FuDWzhwW+tB8Guw+DejIk2MtjNHrwXn3MircOqo8L17KEuQXicPMrzSj48eq
bKc9TrDha+eAi6OE5tGhB3zuUBsEsiezG/tcFdApz1haezFqESFTNR4yu50+ilJgDePUBFQsjR95
y/s9aG/6Q47GqsAhkNszROqEpbDpzujZ4M0qSx9YztC9YY8dqsl2/zcaQn/ZsH4SWq6+tKRhu0Jn
bqjl7t8zV9t9k9MeYkIAmCmdOe/A/G+eOjCG9l7Me0R3fTWd85EkZ6sQzJ9BTuRzKFzvrJT+M0Jx
wbOrVPOT2ugCk8fKszuVwyN6CFjYoAvqpNUMoi0D6OjmbKgCguoCMKImuupytfKrsYs9PUvT0I2p
sZtsvf4Qd2nhpz2zv8QKqXYximOHpAMigHMxnGpOUaaYR/3IbfOv2hpTH428pjdVcxLZatz7SqK3
viay3HMarTgpXP0nGbQ0KIXyEYnK+ae7VYlc2+FLqwEKKGjvxbF77UF2i55bE4jUl7i3IEHDThYx
PKabn51J7Eutf1/iEtfTQh8CSCzQ56B3kOtfrS00a9Cs5MVO012hlOjZTk65Pf7BNfJWYCNQOEPD
jrT3khYU8epMkhcT1C5INaSPWPzz0JHd/R24tsfR2rTEw4uupzwcGtNETBb2H4Rlxhhp5a2uo7XL
BHRsC6cj+hPx5r9eHrAUxuACF8kLjVuvUmcPNOt+bYNW1drfH4pcInpbGnQeIZeB6iGaHKQ5c6t4
nEajTV7Q735w6bjHzj3VyGLiDecpVA1EMQCvYH5jbfEU5+pGeug20sZRdmFeiiy6pOuyMRtxlE3O
37Olf7HSdj/0WzmUtRWDNjgoMt8E4+RTuadpYdhVHJ8rp/pugifAa7V4I9hds4EkKqwAk4PTWdpT
TasXKkqhylmfFE9HqqTJN7IZK0Gm/iYl+78m3v7+4oWpdYWJOKZTzj2piZeAXw80T+yQtO5nnXcR
aeygE9ORjDjeFGvD+ppTIt+1xAOoZaP4eu2UjM6Oldl1fB7tfEfzb3XLwnz6RueNeVy1g4QXsrfQ
brppSMva0ejUYo7PvIRsgfgMCiKvsz+Y5V/3XX91vWxwsxoLcR0SONfjqae8FgRtJOc4Dw32xLZ4
rFe+j6t7aZ2A3MNC5Hj9fezrDF31bnzuig9oLS4+3P/5azsX3weuEkAPnK5yriNTZtcp40w54zDX
4RG94ZeKkTzMgAE/dQbrA1UUjgdBXXEAAkELymF0Dqipb6FMVwcKggi8YzGXN3Sew4xe8FJn8EoR
2E/WVm/kGyxKCncAdEOlH1k2VOVlx6vMZjBGw4jPU5vWoZ6R2a8sF9mwEjwdNNfyv6ahLAO95M4e
jY7g6uhjuq8z1cIdG6c/WgQZu5EltW8LDioNrcv3YNr422kSJ2BajMiAsckrKgVKiHX3K3OtU9Zb
PzvWmU+z0Lugpxk6Mq1peP+FhZFZS44BvXI3at0m18qMqk58VkBmHWdGmOR2pJbV4b6rrC4QLhOc
gOgWgVrYtSciStVnu4WnGE7sgVLf5xsGZMzkcossWMT/syADDYakzodcSZVzHA9ByQA7NHXESob9
UsyW77TlqROK1+hlwGZtb9rdS285p2lwDwkpj8Tq/IXM1hmHJ5SGQlZkB63Y4mBcuWpAZoKwYFFd
cfDn9SxoFuc00Ry4af1EnKDSwKQxbQQ6K3HV0mmiuuBMwWtcZnzLG2uYalVTzlP3IVY/l3ke6Cr3
ZheyVdPGAbDyrkFbiwH6MqBH8LKVggTCzMEqszx5yWqsKv+uOCRI2b7L9pOi+6Q9vt+JYM/BDkfK
D1iL6+mjXckFuFKV8zg9UyBJftz//KoL4XG+ICvwtAX+4fr7SPBVotcH5TyMlnZSYqL6qWUIn9bg
H6IzWvmK1tWjuWroY2w77d6c7TxI2vgvvGKTYO6MOCzQLv8RiJb4+5jbml8XZu8NttIiMd/bJ7Ph
yUZ2dM2ntIV934FM8IKLuv7RHLGlPuSYlNb5nBC0zOhA08RbkNiVGxFc6/9ZkRlirUlhrM4s5axq
cCyfvnbDidKNDNaqEbBngYx7yZ/L69s6FidjWeKQEJYb4IlZBG0G+Whoxmihw5stOM3aVsHDHIc6
cj4LKu566mZIQuIVVClnhVCvRkp3cH/l7Lnl0ABXN7bKui1kII1F/RgvkGtbhpEWrqgwNmV5qHWJ
pxVdUM0EdwFYlfutMsfazgR65z9zy99fhGk55IhrK8fQZmp5ibZ3p9az3S+tHmWN7jWlf3/rrJoD
nBSg9QWZJBe5jEFzqaiXwLMEzQtOUIg9eXvTAmviFr50ZSJx0kOTdsnWLem665FZXZ82XENs1qUD
qE+y1z429oOShY3IUGCbN47TlYvr0pzs+M2QFVXqjLj5Zw+8YN07tSqXa+vq+5IP5rYo7Ing+3OF
OMkrtsqbMsPMvwbAce5Ci8eBWoIcA7YLYLLsMABh/tDtIKm8eW/1CE5CHNMp87IBV99AQrVwP+qU
v6pF71lajmDD/jIOwyOva+Ass429vuIxGDgaCHDOorBjL/N+4aBkGnU1qxBRzfGuhz5pzh8UAKJY
mh7GpABIZqsuv+o3FwaledAm2jPDUeOzo/RPFnMfyhLjdhFZTVMwK9rGjngLCaWQEWSbSISDrAHS
dPJbDGiTuGTzgHnvLbSEl92TMZc7VbyS/GPlcdDODaC46g/1bO6ZjnVP6i1FrNU5BjUU9BzBP3aT
RJ2UNgWL7fKMyWLPVJ67EfSfO9JCl+drXm7cQ8u+uxnvon2Gdzw4OuUQuakBkmXL2wygl8DMrdDR
HpPxR2VmXoxzoHD8mGw8096EGW5sLs34kLEDuPStT+rCibTeUaeuauJzSj5UI/NqogUZiF5mE0i7
NrLHv5xpr4A7Dv9t2Heu10OttZ4yX2iVr5TCZ0XiVSneePMTs9XAhUZwo5nPkAjeV+OhRfdUMRu+
WNgE4oMy6D41TzY/ZeqEuyL1lBas9YWnxnvHeqZ4cyfDc5Z9s+KDxaBz/E1xv07WcebHdByC+yfu
W0eZPHa4F45c1FswAZI/i3TAY6PP4nMyvoo+LKYzWnQ9O509bf5OptLrtINO+hfFei4B1ahYijzK
FOogRKwH1SMqBYObc7j/q94Ynm9+FX4S6vggAsDD83pbx2Y+Ea3Q3DNJnka9Dcbuq4uIn2loQeJG
OM0KEL+7ej5V9auh406aIBnE/1bU2bcsMPTTfxLBfTOr/XmM+tYJTGhrimk3tb9i+uhWZhDzrczM
m7bp7Y9GDAuvBbGsHJa3Mbc7Si3otePXlLRGSz4qDsmvcpgDXXtQhi+l2eLB97Wtn6rCDpkR9sjf
6OneUHeFSZG+NECM82qREqqpJ03J93nzPNuf6n7fm2dRRcL9MpiHeXzt2/xIyh8FH5HadQ51uhEi
r5Q7dbz10Yu/4HbBVCFdj44zl20qYhN1akjips+KeCjYaWoiCy5P6y8t/2lmRxQ63i1YvNw0Jo50
YNDQYgJpNsm0aKah6RPAt0j80tVPdXTft1YCXTCwITQHAQdSM7LDm4L1aVdz6wzmsCd3BMMmQZ5u
ficLyr+jMJYBLAnJm8YSWyBZWPPGOoN5MGjjx1bjG0/ulZACA/ltQbr6RpCe9kJ01hmw4cSCgJXx
9f5MrRkABTM6fGAFMBT5aDBJOY6tZZ3Rz+V5tsj/YAAOOl+wEHgT3KTHjBI8MgLZ6XMB/tBD8f0P
fv3F16XpaRrhGl2Lr9f8U6k/O2KrJr9yLSKzjYTb0rkBp5Wmx+0mo09KTs51bz6ZY3emo/OZjvUn
qsfBZCeH0RJbzPVrzovUhwWdCnQL3CSQgD4dtJ7CeXsqcCkKKABV/ZiEJQRQNlbnxhQ2/qIehhsf
Nz/qHddHMCVIgmS8yyPVeGhKYPV2c7cBCNsyoV+b0CGq2veQQojScuqPnY5evgbyCOdKd7ZgBTdh
G0aD9OWSXwArFWrC16bmpCppksKUOiQBH9q9SqntuaRK0fdg/OiA6bzvfjeP0MUgaJCg2oI+Oeje
XBvUBm4ZsVuziGVfU/Kgpd8abKBsK1+1Ni4AOEFGjSvnVuYNKgZ60XUui4DaaHZtWuxqR5yceviO
Z9vBau1f94e1tmQGaNORNUfy6QZDxWdjSGKXsEhMBFR7KfskEvNc61tg21U70BrD2wwdAugxvJ6+
XC/w2p5nFqFbxGsEAs7vvN043242MJbIuLAhuR9NgBSnscoivBB/mGbydTbIA5APqK233/WkegZV
rrWxq9ZtmhC0g0+AYkX2Q9Q9pmo0Ge5R9PekH8lQgwf6FYUQsz+BPH7D3Po0/mdOZgJR8qlHl4XB
QPYInhG8DdWeQ9vwD5wCjG8I2HE2YckWJ72In4EcTliXN3mUQyKyHO3ImtxoHrbSnmtbCpAa9B7i
OjJu9vDgTLFm0LqOmABbt5nM1lfK033ffcpiHLn3HX3VmA11a0BI0VIgA+cmq0xypAeqaGqaoDJR
mqqyozsU3qRsYdfXTC3dWMBZQKcdVZzr6cvN2si6QtRRJ3AaDV8mCGyK+TueCveHtOZ7S8f2Qv0H
9KqcOyqsqmOGoVQRzxNtp7CFbHe2oDKt/SA6/Yio9VFtzXZjIm+iCOwyyE3jngRyGW1F0kGYKlSo
NoXVVn/UlEd3IwGw9fllci98r2ZZV2Y8qSPuDTQAkPP+nK1toMtfL7k2oZVQ9Aq/3nmtON5t/eiT
jcLx1giWZbsYAbWavCPLCOYsVMRmY+HW56UTZ6BmUzToJQBJy0F5RlPr/Qla/vOrRw+WF11iQKRD
SQAwZWmCVKA7epuYddQq874qHsZhVxd/0epDOR4sfc+nLYMruwUXHl4nwF8jeneX8V5MVwc27LKj
TRmVKgdYt02UR5s1aKSvdCVIJvSj3x/gqr2lMQ+XEUricuQwNnMV826EPXdHP6L8+bPcald4e3NI
k4h7CLEJJKjReiNPojVpGVHAuxUVBF31HmjyFX/AnvIBUkLP+EuTKiGtBl/J3c9toYSNlZ1zNoH+
ACCggb/oFqqGdaZRD8d096ma5/HUOSlLQMWQ1B+xhBp4rZ3cOMLO6JEaDUt1X6iPtWFlQc2JGtZl
1ngE/8kxLs3BI6LLTklKY39sBvYiOEm8NjFi+9jFPf1aNimWufJJYgY5EqZknsMSqZPeQ78nhAVo
4h5SVZ0f8ZJTjoDcxQHWh57BGlBqO2MwkLgG9sRDHSKmns6L18HptLPKtVeniv+uMwVyCLRoAT7M
mBoOig31XxvimiBEtM3SM6jzSzP6+IuhqLrnjgnRQrz4P5FasA95bdJI1VI3DyiBcHA8p82Rasbk
pVqiPaDRM/7mMl3vvS6BFqjCMt3PzdJ6KHJ7kQXVGk+D5MNzMU5GMFRseG6Kwsa8DM2Gb63sTeAS
UXNZcpiotslb3+7H3MDDChdm9/izENpG1nnFd9FNCiARCvfg6XClKMpqHUhGWGYRJWblZfOrxp6y
4aHHBN7fIyunJDKU2PyomiMCkJ9CdJi7Jm6zMsoncLuzx7pxAN/YQG2sTBYufzxFcEfitWVI4Vqq
GSB8rZsiKtJj/NGetrKAtwcZerwBlF9o7/AclW7harJmoXElj+zk88BiD4oL4f1ZWhsA+FnQDo18
wG1iA711aqakZRll3Le6L2SrjLrxfbl0XRfZVMQ9vm+6oRsi9/j/+vmW5EyJy2JLnfB5+wTUd7vV
A71cFNIZCAogtKJBVAeZH/kMFFOeNCmr82gmnS/q7mgYZ8TmOOqO6iZL9dpUXRqTNp4z5FbB3CoH
w8TJwXGib2Sx1zbeAqdDfgD8P0hyXF9SJitG4gBKELVJWDHhdbTyCi2odveXZGXfgRgeXUIIvlUQ
pUhL0qetgbJPgS0xJ4GhlWezsQ7xqL/+iRmAc9B9BoYheWkQIHLFMrMiSo0uQpHBGwb9UFtb5D4r
ocTCHIEXOpzgFluZoO+mWMTZokkZPN3tQjLQ0NSe0vlMKEhT+sGLt3rSVhxhWSLE+MjXgnVNio6o
WcLntKqJ0helKMOmqt6/6ReB9IUzBURQUG+59oTCpo1jVxWPjBqJOs/aqpesbBvLQNp+YWPCppGZ
eLLKNRhr9Tqy9KD48GH80ozBlsrxijdbgJaBmhptRMDtSWPgZqflNI/rCMyMH/s6hAQWsKiK483v
JF/CHYI04ML8CK/Gn/JTyC41k1MoYEVjUfsd/onue/Laci9UwEvPPhTs5FL9JLBEJeQooinN/SkY
p62pWjUAwT8ohCEiRqLuerlVBSc8cNFNhEIQD3L88/4B4D7HQxHHF+51acfnWuXaQ9Fggmz90LXp
ztCO9y2sLfalBemabW2uNU7S4zkC0rfE1gMETaHS/wNRkfuG1qYKPe2ui9c8sjwy9jjN5qmZwDYY
Jd94enC3GH5WP4+4HbUYQDIQllyvhK30iToRwiNRfZm4r9tbrT5bBqSlpgOru9SAAbPYa+o+fp/K
+7IVUG9FnggtPpDlkRMQZscLk3CljkTW/DIEonq9fH/Ig8gfmjFLGQTnh+RM6PedAVMa6sjogMkG
0m1jhVdc6er7kisJTe3SNsf3h1QcmTJ8RvJmR+LsgPTexk24shhXpqTozRgFkkMpTE2Np0J57PN9
X125aK8+v5i/eHRW3axXjYJNYUMnx/FilKW2GrBXR4AebhVsJcjwy+utZE2RtolbRSapUGYHpEdx
p3eKvyxOhZwn8KdoXXbw7pCuu8LulIrEFVbE5OEsxKswzV3XFmFcbykarI5nwY/Ds1BGlLNN2min
QPM6dUTZ43zo2MbTZnVFLj4v7T6i8lTvCMHnBTvaaii0cGjYxlm4NQZpujRS9COS4HVUFjsn3w2H
+1618XlZSxuvgYHn1K4jUvpgOlW2gBtr+w+5EuN/OLuyJUd1ZftFRIgZXgHbNXYXdk1dL0QPVSAG
IcQk+Pq76HPOPTbmmusdsXu/VARpTalU5sq10P5mI3Mxz8tqUcOzpMSWqlhHv8la+1RoRJ+aLCa3
ht6PK5frNOWzCB7xBwFebGKrOfNYZT10UsdLE0yeTH0cGzvxtaxzvWJobV/FZRVEGXU+cp1qazi1
WRSEChz4yqfYcWKkPkf0E8p1uACqhahnb+ho3bq5G+iDAsq2BA2zduVftXL/soeSCxJCKpDI8xp1
H8Voj1LBUW0ChffWrdGdzRbu35+f4L0gw0cny+zu0oRwx0FFQ7g9xNGrXUgdkakoqGcOhuK7Zm9e
txP/ZXB6wYNx0QG2cDptR/6tH5VSNfQaoFTjwebfzDX42Oy0/vv7uNGQ4JrgWtNJOPq+gBooawqC
Dne1CKrkKUo+px7/y4uyOGuoTAE5iITHmd6YsFtNYb2FWeOmh+6pQI/I1sgAA13xPUuG8FjAcxWu
DTHYbDR1Z7mDQ7H6bQeAW2ZmL1qv1Z6mQupGz9RmZbMtbe5jc7PFQQXeSot2Mmf+SJyXvNhG+ZZ1
L7r7fnkCl1YJdQg8JyAMBpKmWTyggpMr010FvO7tu91/RONW0JWoZnnq/mtiFhJUGuRUxg4mbHFL
3Q0fb436VqW7ywOZ/PKRJ/q73Y4HMosGVFY7aVFixqBvN8ptfI8Oz97eAb6mf4H/4B8Yw6ZG4yXI
6hGxne5tzhWt0RUc1qJqhlti5eYhJbUNvq5CvQVFCKiLq6q3AtCMpgTAHmmv/IDFOUU2GK4eQN0z
CFflOFmUOIUWqnH7WInsl6wj9C2ARNProrXNuLhHjoxNP+boJMcVinODksPziY34w9Kbci2ZOJ2e
s8XDCw1EPOBkhbDvqYXCzMfSnXxrZ+4p/WaVK5f68gj++/3ZCHIkMMqCpFoIwKVXa38Euxn+gdwI
elL/a2O2J4ohHWu3g406GiXamMc37HzNo2X3dnnzrQ1mupOPlqND22GqWjhPAIvvwJoKfGYXUGVl
h60tySwOqhIJXIsBK/DvFOV4+yZizj9xqgAygB0M/0NjxulIim7QeQd5UmysIH5UiC8eZbsyjsXZ
OrIxmy0bEsaKgqYBCFd8JHLbqDdt9/UPFsScpHqBC9LOOndzl8WZWmKqtPyORT8m3Crpo5WbbnEc
R0ZmXhTMQLna6BHGAfSXcL1UbgxqrVw7i4t+ZGTmRNO2ooVuwoimPNkgj72erA81fLx3kB5Dae0s
qwSx6y6VvanjgY5Wk589kKSXl+J8ADqCUeigIKEPOst5pXAkGlj2FVUP5f2IJlPWXJnswTUDlwul
EtBwIE5z3NmxiNRBCgX1ldBMycaRmY9M5eUhnLt2lG3w+idTgg/8+OT0UFRSjuB8AMBP50P8gFb6
F2TOIIWSl3tX0JUgcDphp44Xj08kKdHEjHgaLZCnxuKoz6wMAJWwaoIx+yFGOBKfxB+6vnIMlxYG
Jxk2gIE5BxEB4Zm4VDRGGD1CcCBiKw5++fNoRkROHPie+UtaNlrdmSmo0kh2D+QirQ+XF2Xx+0hO
Ap4IrUkQQ5zOk2BdZCoUcrD14OfdDs0wl79/froxL0C5TFB0aJbPk5SJnUsndRMzrGyQQt9QC5JE
1x8NNNxBlxeJH1Sc5+8Xs4TGXQVys1AtpPrMqdt/KDJZY5KZNy9MBwTRMYhwJvFUBCazA+IyVNqa
ZlBDRbpQYkJqhug/pbQRl7xWpoFCd7ET9K6WaIsB8Tr/k7crB2hhrYCqgVYknsAmiJVnv0DtFB6b
hkLCbWSQXUmvRCP8HeHR9+c1txHMFy3RoPk1qMM2ruuNZImnCWUDAPflXbE0ElBnGtC3Av0EEkWn
u87ko1BKhrvLqIfNt7aSm6u/rwFoh+sXeWU0Rs7uFNVgaUn7TA8V50cXtmv6OQs/H0BS9JKi8RLy
ltpsIVqbFKoBFGPoQGqrfzWuj7jQJfDf759xQMc5sy3h6Mg1fg3lAwRzAAvYXT9FuFDQIolXMhhr
Zksg0KSamGqvA9NpeRS5s7UX7PnJB/gDbPBIZsCv4PifrjEBYUDT8LQLlXxbQBeCejQOrh0DTIAe
d0rMaeiamoVZcRLlHTeSHoTFL1GS+nWzEgCdX1kwgBkCHxtQc6h4nY7BbsHmJ5F9D/W83OKS8qsy
qJVt7qychzU709+PIl8OGTk1k7ATI4wXSqDrfBuZN8VqrXhxUaBJCD4BICjO6hSNqhW5LLUOmo4s
EA353bW2p1vJ78sLs2ZmOkBH49FAHjqYqdqFrDG2OlKZOS9/OXr+87KZpWmDhi2K0tAQJGclY5Xh
7T/ytg3TNLR1Cu2RAixiQ1CL69XVJpwmcFOAaSFXMqd+gdZ0YzW23oSmtWPmU+feWHHjOdlzH/8c
0qtTF5Mx4DTR8wvuujlFRW02GZKDShNW401ih+B60uuVq2RpgXDmUQV3Ucw9Y+RExlPLQYXUhklq
eJzsJ858h28uL8+yEXREIGE79fzNvDBQV2VGDKMJkVgyZIAGNNNZ8QBLJiauEITeeKIig3W60UgC
pJliYD/n/LkBEIyR78Yal/TSLnNQacADyJz6+mc2UoGKMUoRPbxxdmdz45tbmlveiYCbzu3lGTuP
WhFBogsGBGLIF5zlSimaBZGayWXojK1nF7c93ZiuFuj9MyrvK2HT0tQd25q9HyPhNj1kj2Ro9C+O
8ypKEC/Q58vjWZ66aZMh8QsVp+k3HPkBYGA0iU6yPkRDnkq3Mr3jo++sJczXrEx/P7JiqjFT0wZW
DEXu1BgsZFC7tLVvpL4On4sACcuDfYZqO5qs8Yw5NdTHrZsIvZYhSHi9EXmpfFi5lRcX5cjCbFFM
yd0sdYUMhf5blndRCtm6tfaRhUjWAEQbeH+cGxxLazZfLGqEkw8MRuRbMrwW2t2YWRvDzaGjlnpo
526Kd/SY+Ip2J7QH0VYrg5xz5PydR8BU0HGBBhYQlMxCAyd2krSztT6sLf7e2fpdytRDxqvvo6Nv
dFQLh0q/N6cMowWht9ESPy5vy//jBwB5R0AQ75wlh7kJrZpew45xxJ5pX2rXBaLYVsotad+cdNPy
m0Z9MPSrs0KYd4jd/sfqzB+yoRnqwoLVweRehcCoCgb6KzZXnMjScTg2M4vsqjRvzXSw+rBy3i32
g4NcGUof9vbyHE5X+OkD+3Qw8yt+KM0EmIQ+dO3USzj1khWg1pIvhFCJhZsQWKCzVLRAh0ecDj02
iUi5T2QdxGO+U1xnQ0n8Q7Hjt8sDmo7W2YDwuJvuEZSs575Kh58akmjswwhEqlp1qxal18pbtdcC
8Bx6+ZVgqn8dgonazQKBEkovs93gFsD96nEsQ/6eRi+GtRKCTbfS2XCOPj/bBTnaSJyuxOcJf2Jt
EoCMJQFTPUpKXgPgsQseKmWlBe58401ionhwTW7y/NWli4QifRuj6l++uL3mGemGxrrP6evllTrf
elM6BJxnyFNNUN3Z1lPajrXg8GJh6VlD7Lv4d9nA+dbDx1ELA/QJkQVAuqd+fkw0JtNxYGGyddWN
9eUOqIdt8hU3eO7rJytI7SDNhf/mcQWEh5ORdrACnk3P08GwciUgEFvsxML8QV9mXW46kwXV2eYx
QuOVeVpYCLzsgBCbiJuQn5otRFLrdcshFI4ocl/4ehz+g2XAPWtMDWYgbpovQ2GOfaL3+LwNHjCq
eln3Q1EC1Q2AXwku21paDB3N+ZNYG1QP5qdf9jmYXJKMQSnxYOM1wTaQxbhs4tzBgEQZZRQIi6Es
DVHy010lOtPOkq4vQ0KzQG3v6vHdtDkeEe2Gsq0CEvzL9pZ28ZG9eRYhtVrJZY5O+wrdAaBp9UqT
HozCVT3CwYTK0Kl82eDSHELeHsm4yQto85RCY6UuCIoJC1NC3zSZIkxK/SF3V8a1tOumDNgk6ARw
uzFznEbKnKKlNo7/yLzbIVnLJy4OA++JqRsdGPr5m0LphsIpeoWFgB1Bm8L+VBm4rmTUrxLNTz74
1EcjmwhALWhRAeLErJ3uCF1qcAFJCi4EkXsNv1WqWzYOHrHkRlduLOsW7PJjq+JHlJ4mv+dsc3nB
lnbIsf15tGnQtgVbXxlaGf8pDPWhAEmuB7DpNhbsyWDuCkZvaWZRWYb4HKryKlCfp+PVQNHq1EMM
wufcZ0CfNepwU6X/YHscG5lN6gh+wBrUpTV6qgKl8qL95Tlb2H3YEwAyIocCjzf3efWgtyhEFyI0
PYpK1ZofWvw8Pq5NSS3A56YpPHrLoM9HjBEbOKSFYq/u3sqV0Hfx+xMvHUoJgBi5s8MjlCiVqcD3
I/5aoHH85fLsLKzwRLEHfh2wRKCHbvbzo0i147ZIga5uk61FxCYD5faaY1saw0QljAfMdEnPZaQA
wqwrJMsAl4t/Nh31GrkSyKwZmP5+tAikq80O0RMPNeutMr5c9XB5lqZ9Pjv30432vwOYzVJad0lv
NhPAs4i8ztxJdJSZ94S/XzazcLyBuAVKCSBM5F/noOSyL7qyGc0yLIiASKswKk9jCbq19beoc96V
uFk5G4urjwYRwMhAVodA+nTe0I1U5o2jlqEJsm+krFHqqWL7XnHFlXjlKbKB1hPwcShZggphLus3
lKDvZlKrQtoGwzNbYwBd2gCGjq1F0DyFDuPZArlRlheOhVMSQ7rmTg6F3JdtcmWDwN9BHFuZuUOW
DF0EARUelkS5y3rjkbdr+JCFgYB1AKUQRLEQ3pkDxw0LQOIu1pqQfMj6TrKrEyKoHRx9fnaBjBUc
TELx+RYkl08j2V3ewIu/fqLsAOR9ylbPziHYdZHWqfD5+MNof+hK4l3+/sJ+xR2OUAykMEDazZ1h
yh2lSoa8DQm0wghq9nkZ2Gv4raVBQGwV7RNwiaiAz8reNiVKV/VFGxYm97NNROuVKHzBm6B+OzVo
4b0ysb2enrqypEXSmlETDta95HdU3g8QjTOC6+cKuJuJ3wY6CqgenFpxm7qKUwVzNYDzM2afAOBq
UFm7bGRpro6MOFPAdOR4OwBaSqvDXNXme+W3bOXyW1hvyAHiyQ2Rq+lcz/aThBSoaIlah0q0SzVf
rIGG174/cxsqJ05Rmvg+b+4U97nX/ZGvuNgFn45HvQWyx0mr/mwZNFBmqtLJmrDGCgt1CAztvWZ7
yfZx+3b1YrhgRnGAPoV29Vm2k9RCRas4F+G76qIZduVxd77UABugVwZYGeACzlJwbe2ajUaJEQLS
XN9EzUqoufB5hGe4goDgRoOqMfOt6qiZPGFShwePPSFSbw2PvmgAV4MFPnS8subdXS1RoCdiDgCY
xJ93XfLn2rn/l0YmICyoMp9Rq+Rd1ahq2pnh8JjX3yK+EoAs/PgJp4SGJTx18YaabVRDR3M4CN40
NMFpW52Nr6q9Rnpz7pVAOY7X7l/E/jnsO2VmTQ2mAjUovMT0hQvK2hvzStYl+CK8/yaWFuATATOZ
d3MONGlI0fZq6KA5Nbc2qU22zHKu9rCwggsUU0XgnubkYZVRSSdSKg0glt4r7Vtl2PAhJMZKxnNp
ysAVBycOPhNEtjPvV8aWPUAGRgtLld0QEy9BtK19Q44VGufO9WLtyKyiUxRQeDh0tOCdulrHiZNc
iWoltD0m3pLo9fIGPneFoA4EqcWUCwAR/t8M/JEnhwi0U6kVd0LaNS8tWtCZ0D1XVV4um1nYyCdm
tNNR0Nw0hsKunLDQSpA8ep1cWZMFAxaqJMgBTlxbZ8W/1mogVKPiIBrit/asZSu/f5rl05cATghA
fX+zaHjLzA5ipKeaxUrNDIv8d9xs+TspH6S2JeOWyq+rpwrrDRSyRlA9Pqsqg8G9plmlA4m1IfFd
emX/z3QS4QhRi50Ui5Gxn4U5o6knY0cUK2Sal6J+spYtXVqI4+/PkoEOJelAVGqH6kFEmefEa0rh
C6cPYQ2SV8CQTcThs6Xo3NpldhmrIUP7Ul824N1NvYoXICq5uXolAN5CTAt9COTJ/3KuH52NNFOK
euAVCeu7tHuK1tjuF2bq5POzmeq0KqVKVpMQ1KeRl4oVZ7j2+dmRA7+TIIXE56kZpIlP16gxpnme
HQkw1wI0AFYJgG/mRdYqbc0xjdMxLNp9az0Z2YdMr3dOaEdCVhmR/5Tkny31oPCuUkoByHHqeDUa
qkDAYciVat/iOPCmQLQJTm48h09dU2KQbLTyVAVXVOxlMpS1DlLz58tbadEIemtx/wEsgqLIqRGu
O62SioiEvPg+mp9gzAAbx9VYETRvoXCJoBkFY4DqTm20aY0UoQlYoKXdxVnjmeP3XlujGF04fVOe
AnxeKIXgYMwGIosqSqMsJdDZ+Cq1hwi0KAoQVy+Xp2th755YmX7F0ckjg22IskpIqJufJXnKou3l
7y+4czBlTDSjE/UHkvyn30/yFODwnBGAqPdG+qrUt25xq4MmvTErj631Hy2NxkDgA6gjnpVnZfQe
yoY2uOpICLmwjd2DWLld28QLlXKoW0+9QNCWQKV8XqSKOpR3q0KQUCPDL9Frm7YAc/UY8ZscRezE
rG4caWys0tpo6E4TuM1WnoQLOxxNDMD3ATaOeHJei6v6ISWK4Y6hUF7M4VFPbvPu9vKqLc0jqglI
96NRbFq701VraMQVFmtjaKX2g9413yK3W3lLLW1vgKCnfBIiyTOYtRpBSlXkk4nql1boHneZ1w8m
SqQrh3XREPLHwClNkffc6zRYBZNXPZw/gZYrZ7bhkUEGFtWpz7l8vTxzS4uD0jze0lOPiD2XdnMo
OC4cMG6h7YH6ZocECj1ENAkuWzl/8yKgOLIyu3GckiqmgH5oWCjmY1G2XgOaerP7qdBmZ5EVF3E+
pL+hN1CfYHNA88C0WY5cBPjNY0FlMoZpy1EpV33VgCCu8n55SItWJgqVKdgH2dzscogSC0Ws3B5C
NVJiyEOPT2PPoOxWxiu30FycbMrWQH72fy2d1YAJHTi69WBJ1byiOET2m1t8mfS5rsHS3qKfL/l/
pCnOtyHaPEADB5eB/5/t9zZTiJH32oD2aa/NNlULJi0PmkPXz+LUuzC5Wrwx5o/8SLMket8kThX4
3vJhwEP/yU1/XzZy7h0wlCMjM+9gtlUNoq5hDJWWQMWrfzD1emWDL+2Gv5crEjoAq893A+3TdrRq
cwhtd1eMkGH/3na7q0cxsW9MYhcATKNef7qtxwxdVnVal/vvjjA8PERW3PTCLNl4WCArBbw3HOls
liCwB7yxm5R7M2Keo0LNd2WtlwxMUipIdCL/aM/bLzRhpgVewWzf5sHAtsnKsV/5/DxLm0UVvKmN
zyfaSzxureT5+vmHohhQvRPb6xlUmUoBRkNHLfZjAz4o1HTLFQj50gDwAvvbv4V0mj3zKFpc5GKI
i2KfeXX0XpZXv4MB8AD5DDTt0LmFdPxs/xDGbUeSaq8xw0d/OGFr/YznsRMs2MjHI2WEt/b8FmaG
VBu1VKs9ZMcS4pXufap6pHhgKWCwK7fk+WTBFnB/U2kHbB7ze0vvaM9L0gjgnh/4cF+N4urjgK4B
UOOhFmYA3jUPBLUEUL9kNKt9MmQBiDC9ZA3BfX4pThaAtzLg3afk1+mCtI3CRugxVvugdr+5btC2
vuWpa9qtSxOFJCqCIoBez4lPCmLTOu5dvjcKEkSj6+PSuPZgYBxHFqZtcXTfSidHlUfCQt4yv6ck
6Nfgpud3ESygXPhX/QE6HNMYjyy4hW1mpUv4vsruihKQtJu6vWuupLzBPYsU0ZQiRL4ZKTUyc7Dx
ACzriGO+rxu+hdgTM9ceFwtrASOQBwLwZQLazVysnaSJdGOn2uv0hZVP9dVRMDQkIPfhgkQJifO5
B1eiclRzSov9ED3J1GfXOyh8HzXISYYPKcfzp2rT2G4e5fsmqYLIhCK0cnN5Ky0sNDTLkFcBpG5a
idnrSzVBljI0Vr5vjS1XHi1x52ZBvkaXsmBlwq6YOHcTTsydLvOj7RRZap47fcf2ipeJz8/M/b3m
PBYtgKob6QlQBsAbnlqwWl5WhEushH7HnZ8JfUaPP1oOV6ZrweFO+Y8Jg+gAfzRHsmTIQksTRKd7
xcwe0t4MlN4IqsbdSoImbK+q3y8vz8L+PbE3m7g8qaJOpLDXJcPGMpoNWWsEOI+jgODDQUdmbVIq
mDOzdCQdZSZtto+qrRNB4sjxKuPqQAoFY6BnJjp1AND+is0cLX9cqmA9jdRy3w4fmvYJrdPLs7Q0
BiBzXLgraMYh53K6+Gpu223uaGxvH/TGc8U9zVcqb4sWwGOOTCdCGjANnVrIwXAra6NCqIPeH4dS
3zWhf5au1XKXdjFw2/8xM6e4rTJ0UwkTZspiY7AnJT2gAWhNUmxpT6F2j+o66vhIPGunYwEPHHeK
JmP7yv0sDu1aJ9bi51EewxsNZx631OnnRd7ZwDgQbCgXEUmfb0AdubLeCw80bCj022PrTs/2eeaL
aJXi1KnK9g5RPLW9MZ0oiPlnmqabQgHNM6o/PScel2v8aUv7YOqRhQ9Y4kly8oSJejSLPR8/dfdF
rV614evyZl4IUuDvEcwBNgCU47x73UhoGxc9ol6rcH211D/sONuNJvvjVGC6jq/nc4HcMc4l9Jeh
9oJA+3S5jAYPnLqOin2Hbladg4WsUje6u/ISWZq3qR1sShchhTwPHss06fKhgpWqe3DsXScDba0/
eunsgAQVjd5A6WFfzII7GedKale4Y9riHsiODa0Kr+6/1f0aOGVhgZAnwhsd6li49I3ZjPWawYB2
HJJ9U8j3jqkBQkGPxIpnNd1G9vbb1fsBaUQAPxFi4NU+V0p3q0YHyTvL924REuy39IVrujfgH4me
L5taOLrAIEMID75hEqKY/n7kpzNZIEDuTAQD9pvlddr1lxlaRcABhm4eRAHzTRANYyQaLMs+f6at
D+3Sy79+Ie+KTCE2F3B7oHkz59FSXI5YGYGwOLV+xbZfyHTnNIWfdduG7GJ3G9XppmTfIm0t4l/Y
eieGp78fzZuw7Hq09YjvpdI/NlYf2FJ/KIvoFhQtKwdpLsw2xcywBXnEqYEboe0sYCNlkoOCCZG5
Dp6xOP3maI9G95jyH0Xrbiznp+U+65QHkdX47doRW4h+kIol2Bvw65A2mh0xdHTGqrAcvufGn0bc
u/oD2jA29rCLqpu4H9eGurAdES9MHgNPc/NMolVUruSx7Pk+Lp8GWfvckUjMcj/OCj83P634BiSW
NfocNNB78erJ1Tel+2NlUy2cduRR4fCnZDpkJ2axBeWVnRlaL/YmaW5F1dYeKlRBlNCtFuvPeqFt
21p/R2kM/acQdtbJpoOIR4wHQTFA3K+BMINKwdwn9PLn5Z929svwRJ46nqfVQFfyXCIpLpwuGSNS
HXr5HcgYD4KIQmyMZEfiqzNVMIA7yZ1oeiYU1cwx6JL3rRAtP+hF4e94nK0s9dJQ8MaZyljI68IF
nR4ga1AGLXEafF/1Sg28zEwE9e+6+pmUvy5P2tmemqaK4L1mTdc4BnVqKc/SRpfMEAfLH+WmSLaX
P392QvBcM5CvmkBgqADOcxgm0wZ1FFZ3MPWvjB2o3BEBVeF9ZIJ/yFi5GRbGAoJIE+2YoIs4l03X
WqUXulWKAwMpLblTny6PZenzeDiDix/ZHoAYZ6e9LrKoM/JEHIT+FW909nX951E6AqYKdSrIrs6c
5pS7dzJLEwc0a/9u1gKOpR9//PVpxx25ZN4WVmtTXRyq4qdv6SuZvbNwBvmE46/PYlwjbeLOcPDb
P9Jhr3z07ev1c4P8ERyOAcaXs8quUvd5h0JVdcjZjwb6sq1qXL1RpzZmvAKQWEXn0bzmVYJORlEp
FjdxH6VE2Gw99MYf3b4fxhulvvpdgygJlzLwYHhlIk0yu7QUAxejU6bi0CdIuBWNX7Ctab9Ea92U
56sOO9AQABDCQNpkHjsD6+KWXdyKg0o3Jd301+aLp2EcfX4yf7SpJCF5zXJ8vq0fKH/Jrybgmr5v
oVcetBkuzsV80xpumsQRvk+gWCvL+HtVFb6qFj5xQBCsO8+Xd9n5LgZoBxEE0tMweiZxlrt1Y8ej
7A/ANXpq/xnbr1a/wve5sCITKSZCf0jDgQ1vNqR+jDOElak89JDWMUsRaFc7QZSIEYxjyvD9s/6J
OKpz8Ey3PTYy9PQeE+X676MsDDLK6dkCsozZADB11eCQzDw029rlwMtdjaGCmiLu8Om0Q+r4rONk
LLJ80OzEPLjZh5keaLGFGvBaT8PCUuPs4aDjTY4OqXnkBqj7gPiGGod6D6LkoKmLTXI1XyAGcmxj
llfoGrvBboMNSrWA9q+Vvpb3Pr9dYQGAQlTlppzu/IlnlG2LllZY4ElQ6N9wsWxz9kmGW8XYZGQN
4rAwZ3htoeFokkCdkmOnp520XQlYiq4dnJHcZARCyxDqjneXz+B0y50gt/BaBXHJRCczQUvnnjFO
eMG0zCEHVf2UUE/sJRS3Ooo0RrsSYy1YwpUyvR2mt9EZT0pPATpBLmU4NIPmKl7Vi+5ei2ztI+up
GyD8iq6OH9ArB2wIYne8+NBzfjp/zhgNuOAa45DUGyiLN2uts3+zYbO5Q6yoIbZFeXA6O6cGhG5H
siyZflDdxtzEipn7Bc0dvApE/ThCEkeieM9BOO0kPA4Uqfa3Rm/YXjOq1f2oOtktZwXdq6JqoLgu
6A7vU/tbBMqJB70YiLIbLKv9rpIm+6bLD5CKAZdr3WSq2WxzEvcbJpAIpITbkOs20/o7Ge14I02i
/KrzTN2nqbVGQLawhqgpIbcGUnC8ieadji7YFog1Cv3ggG/BzZ8HDYry425oVrz2+StzKl7BFGAW
iGexb06nVmZIt7bU0A+dST29f2qBuDCcX0PtgN8h9mL50LY7rbi1qqAAhOXymcADZuHamPCYU4sR
SBzPWFQr0Y5RH1n6AWiQV427/JHFJL+RFMpyQGhq+6hsqu+tpRU+9rC+E9oAnuAeDY6eOxay8F1J
Bsg1ula1k2aRP1RN86t27F8kA76Tm7nbbNQitn+OakJfRggRC2jeoxzsG3oUYZvovy0DrV/A2Om3
VcZs6rmuTINUKHzTt0zZucKS+0S2cq8MrvXTQFKl8trcVraNylV0RsVfvEq2rZ2CxI1ijqpKyfB1
KNh3sY3ksSvVWxqlv1Ilg5ZeYwnPNbIcei5J9ZlJtX2QoMm8Z06DhLzQ6EfC0IjjJcOgwXc3iBHy
2NiOAg3/fpWYH6JoTJRMbfqO7WxlHjglDqrTv+Z9XQajPWZvhWuXQUvVbovh65DvY9Lv1Gi8oXlG
PMjvZRseKQj/muwFhDrxQz0oZKO3yq9xMBzhdc2oJZ4dO8WXMsjEay34KSPj1jc+qC/QZsteBMiw
b1QuNN8xWzv343y01CBBo5u+ab1Urd7arHHfe1R3641TpGSn8vZnVnVvqsukp5aDdu+4mHSPuVAn
FQ2XP1Je2lic0hzRmFwULwMvkQfQFDe6HXS99gstNZ5s2kPhzhGsyAPGdCc0Wq1HtSwp/KgqgNjJ
VBE/2Xo5/Kak++QirrcVrz/YiByxl+hKrHoGSVBhyzvntef5q6ydN20ch8RDKyMJGzvjHpCpoHtX
hjggI3O4V3QxeC0tV5bCbxWF/bEc4NPyOIr9ro7YniJfeWO44hk9Fx+mKsOYpYkW9LXc0Jp8Nmov
vKi05He3HvsmqJ3WLB9rpWx3vWBfOXxVtEVTC6gu6s58tmhXtX7EwYgQqI0OUuG4c2rHd+RAD8AN
vTOrYYixFEsiPdjvM0E/1MoOh7Thtaek7L1X+W+ZVHD+WWL4LAMDTW/GvR8Z1PYoT5xtzS1x6yqt
BRUFytkm52lSBAQ9l/fNmNDK43oF3pVY5x6hUbexrJTuynSMvc5seKCiKf6LZ5LfZlnxAjHA2CNl
ZkAaMn5ra0V/tZhW3g5D/aeymrrzLB6zO54Pit825kcb66MdKLZeOzcFHdU/cD6RVwoBzVXaNhsN
/NYihDsGp2AF4rKib3uQhmYlYn1KgzxGYga1zNdCRUPIDXiB4wRUB1lrfI8I0DVjLUavMpsykJGe
4ZZ1rcDO6ZeVViyw6xQWSsfMwehVsXwLVM2IrWRqntaTh3TQCfOMwaiq23ooDA80h6pvpX3ls7gC
e15eQjhBBe0cQfOUj/RqE5AhC7UEjrox5C9QKVc7Ky9iv48M03e1Ste2fYKar18Pzh99VOrioc/E
Ywadh0fWs1TD1hAvWlE8DKkS5nbJld3Y4cbya4N0YFClz5HMf6hOCsfTU9MYA5P27xwMZf2dcGj6
YHYCbq1lWad6igqe9iJNk8jL7Lh65DpBq13mZv0LI0Xc3zamEt/0Jo8PA6hDFPTJtRxvEJN5mRLr
O9zm8W3VFIxuUsVuox226vdMkF0TQWGz1bJ3m4DsAfGhCCz8Ar+2eeknmdK2Xhxr9FFzZPIkZJQF
fdd11WYw+/ueVDh9jHLCAyal81tDBLmVSUR+R2Lb5tsObQsbEvU4AKAn+C5TQ4sAWIMWKWuI801Q
raBBVprizRH68Iwq+S/QoZP7oumeWI7VUFSDvAOx50ASiNaJ70KVK/a4gSb4JKmZN/a59HOA4h5i
EwIvuUnkz7YR0U7vnOIFuoMvI0t/oKuM3zpaZT5ouaU/OFWZb3GcFb8zu8jDHdp4qUJogLJBBIYD
NmxHoAcflCxS2L1udZ308mL8BQqtVNnpqO5of6radsAo2RhakPWyD1p4ey9PDCtABd0IWquqgM1r
zJH4uVW6Xt8brqc7+e+u0ns/Vzo4V4bWJ2irJmrxmE1kMw9tAZzaAPBGHYhcMUpw85uJuykL8H00
GsFFpFk9glgJlkTKIUVQ3+jt8KMccieA1A31uDYW9/EoHuo+abymy4FOVfNfLgIo8FUl3xt71AKI
sOob04QSBenhWc2+M7za4MoPXBxfg0Ep8ZuybANHGwRmuMPrx2Mt4RxDj6i6s3H/ZcEIodhsNwys
wD5N4hKKR42e+E1Lcy9hLhpzzfKFDBXn0H1FlllvIhkATHWT2oo/5mj+VhkDPSp+ItEL7Kq813el
omsbmmiOT1snfdRlVnh5m++4GXmRinVpOvwwXNXtAQh98qSJmPnoWschNboKxDIpCMu9Km/YK5h2
8y0fiLYxaRZh00b1wZISDKARr8IemJAbHbT4DwAP/w9pV9obqa5tfxESmPkr1JTKWKlK0ukvqDud
ZjBgM9ngX/8WeU/3pggqlH5H50gttQ4uT9t7WGvteJv3Kgm8Vv4dsJQhXlweeqgOPzhQvtiOKfVV
4ZtybVpSdNiESL5WObT9dCN7AHorWpda1r7CDspXdPUdVjDRbM+8pHn00GQXxsG1qjByJb0j+aB+
pEnOzFutM+RPqHWTQNW1GQJWjPvWGtFrXRdvRuPYGwdGIdDH7raiJ1HItY5eoa9vvvXd7o9lto+6
NOBcWRXgUJp39Hhmbrwuceow7QEBMVGvQ9LSiXaGWTeriCcshNZqGlqRT26GxMmC2CmbK5jhMigz
j61pWrsnvGXVnTRpt7cpxGYowe3oCHOzsEAqYiup1W0jQuW170dx4CW9RxC8tSoovbK6BfneejXR
YbglXvIsW/TNtHuvus5hQwKSZaAqNnCcuFvh5vTw5h48VfkcDep6M4gzs/zTtLq7wm/Fg940Ofq1
R/qfOEe9eyW4frLavul3miNoey8sI3lrCFwZYdb72ieH1irSG8ij+ijwV76iWwPNSupQsfpGT91H
6kiKo2zkgWPXr7HXPvCsYjvNL1J0Okq28Nc8u4dGbL+Bod3WTSeuqKNZK0PrnSvIB7YhgPlVUOuC
iE3KoNxXG2rE6uHJNoeiCUkJ7YTOLu5iZcbryErqda8ZAv9Hs/LjX3XjFmFXafUaRwQSSI65SjnP
gt731BbP7V9zMH5LLjeQFCnBo0ARjPpbK/NWVWT/ic1SR8vGCHQUkFkDt07BdsoK5KrTJPAziUk4
vA2R71C3XKRHLpN30IDzTc/RwlSQ5sWkVRrmxHlVg53uaWvfS5NAJ83jfwtWendZrHd/wNPSb1Iv
6k7Ki6KtkZcQt9Bk9lTGLVsXkT7sYu5Ifz1YuZ7dooFFFWiFH1/rWHLoBIOS77mSISatO7sNTKbB
9aKgwax9OQB/7eE5s8uOwXnT0OinwVv5gw946wK9MpOjBRXlIdTSyvzVSbd+JbT5CTniXzJ2orBQ
SQO3LUMfHXmKBtY/VnULry+BebnRm1bwVU6dXA+zTPZ16OFB+tN7yttCkV38gstQr5DKtIPCSlFF
zNq6WiexVq3tKB/W6CmdXUPcob4nhdQfmtZJN5XDbWyCQ2mYxU3hBzwdoifacsBZI9Lk7k3buYwE
sSWUWsWuRjYa0f9GSSvuc1I+1Y5TrGF2ETDoabUzSieCDhADWE5oRfwrbcoWHmrt1Fidxk+2DOYo
lEDE/LS0ml0jaICAndKSXt6UVlGRU86dstxByjZFKz54tlCwj7INzSu6omlyQrX5D6Pw8Zidhabd
DbB3HaIJX/31fdHChNuwNS5+PbqO2uuCevQFaETvRnGSrfsMJIABt/nYOgr+O6vanymxW3y2fciN
yodf77YIgIYuLBs0OFyzvIDWYpkYJwA2vHZrDFmawekr0Tf8mvoQk87xcmukg2uKUlrbVRUcRlVu
YqmDG9ZpzqvABr1GuW/Ht3aLOosL9OVOT3tmXXFh3KGMLyDKKUwWFlan7/LMNrt14tVIesYDqodg
L1h3lZN6oOblbySz4cxCd/LO8FMJZ1Ame/RQZ1VgIDv7rHUsvkrNKJYrTiDYopUORMLAhGF7vypg
bnhOk5feib1Ac3OsA1Bp0JHjDBQcw2Rrn+i/HFtRHWQMOMBW7z3wtuFBUyfoUdmoNKRxdtKNIQ3R
4/5Y6O0TQ0lrb/kc/l2sWrzvXhNGSVHcM70owx5Ji5fSKR8UT+CI6Wi15nQ67nPCkisD78U2Nbi3
hZ4JwWU2vRWQ+eUeWp56/QhiFwk8K6rK21gmVXEHwZbH1tF/onlW091EcWt5h0jXobSl9C4Poip/
K+zupJv5E6lqG+fVEi+JbvMnL28MHmhkUC/c6vo7UdU3XhE7KzyUFKfe936KVL0gh1AmJd5Arum7
2LG1n1mZ6QESSeA6pG5Fkk2K/qaPESSRXpwYv95izP0tVIfEg2UeoFhur4eBP7OsS8Myw70ovOa9
EV6MW8ZeLNmXoaEQCyZ9xQIXfYu3lZOXYWOC79X1vn6C3/uUeFb6Atl+9xcE7JK9so0KD2jj5kHe
R+wuYqTvQpYjgs3BQlrnAK/cdBAe0zeGiqNH5pV+uUJnjpLvlNU9NqVD5U1KR0nW3EFQl/jgL3Yy
ejfE8E7b7lpUGVTQneLX4KojQ9qCImDiorjtEu/NjEorKCpgiddV0uE5krrRQafRA77Mc0uIHHqQ
PQN2oWXYcLQcIFd+y1wwx6zqymb6b723f1t+l4WshIG0C/03aUDIJTBFgUqxGCi9FgBB9AnWrIra
ZwV8Vjh4RoQblIu/laW0ILfdOBxqVyECqpP4pi1Ft+em1pkBlfwmUrEG4qoNiFVGhG2saOy89Bwc
EiMdHvrccVcI7RHqyTSDYfFPtR69aDzVAtfOra1Kcx4Oysx3SnrJhmVRh5+WVgdHlgIxPB+ZNlFW
/4QCQ7tKFTxsxKcw2MnA7nrPxBwkiKdU5eKkSZX/ougo9wPE11LsIMBW32eA2gcET48IpWsdFWTT
nirIdOxcZPaykCQ6vYGunv3EaZzihjt1C7gmunUF8BfNVw6s55UivexWEdPcalOywtmKrtrYvNRf
EBDLVQEA4J2AVOy6KVgD2olp/MpZ2w07EYOtj9gJ8NYYlgKvoB/4rV6FjeerLe+9H1j6KIA/Au6Q
B0d1UPqJ5Zbc0RTRvyt2iAQ3ftr6e712Jbp+RGl317a0tm58NB9dd3ZK9mnj1SFwFvXKku0zSgbm
ztHIq59UfdAz/ykRmJhJ7cBJ7Jso048yauGA0/jNbfgrXDJ3rRLTv5K1dc99wFR6l8ojj5O2Xde1
noe1Lus81HS9XFVmlK5qD/FMO0S/Xei3hbaWQ7DSyndFTnakcnZMG4o6hItcBa6j1hUcK9/Jd2b9
wzN3rdMExmC/kz6uN03FjWszSQDJRSni3Ubm41fitoi/Sz3uVk4+6ijn5T1CzWfSxHRNhSjgcTbZ
RvpuE9CuyW+Quz2mQ6W/DlrKr4vCdYuVjPgvQ1NyC7ua7upEOXeRZcmDrOMIISUklnQ3OxWtesti
Zm8FNNuHoDGT7CaDmuFTpjr2K2/s/uTl/lOp6XkCOKGDjFueihXFtQhpa/hXVa4VqwwKXSxAytl6
i/CIPAGGJIydyrI3Dg/hOu5N/TaNkRHtZS8CHTbmWnmc3LdGYSFXU2h6IKwI+sye9sMn8sFSytjW
pSXXLGvTG0kgJB2BghikXfnXS7T32mZW4HvZ0aUQtuPwlFeg9P+OohLSuhEwdJFK3avYLhxn30O4
7tlSyHc1SOZcdYi6gphZT31XO3Ql4trzQjs2WnSIzxQ0MmwOf8DX0KEzKtygMwSHYH7Gn9IyxpiJ
+yJ8IlYi94xHKU3+nnYVWulEsKAQjFDqB8ezsG1NhLabHqHgoXYI4kfH4fytMSk0c5vqsTZaAiVq
qFaHbZbINjRIeSqp0+/x2qKq7VQQ8UUGc6PjP6SbKuRk+O8+pjBOjpDdoWtI9QMSSgqCn3WxjmvN
v0ML23iTqfKd1ggXMzBt3aCOih55Q/8nkgJZGLdF86IAdbx3ehLHoedFClOE+7J3SJXq6KYTuRsZ
DTLUuwy9Foj3PDR1+u4jBfoAfbEXJN+dnSKDGSIlrGBQksFaq8h5MZDDyxUMrYPWBtCYTOhbV5M2
HPysyZFWEFm6klwbHqnZ0Hd3BOKkkYRR9GPzZ4vg81pTXvUn6sZjoFsP+N3Nqq9RcggrZMxWaHov
1sDJVafIR2BrCP+RiCQKhcXcgJgMl7MsZJBbqRX2MEKb1mLxrwwgoEcoerSPRtOoDVHtrXCk+QBo
Z9YFkqRjsKFRC8fL7HuYXUTFlaiNbZkq5EAAYwfshiNDtVcmShaWXgwP4I96t5ZEJ7mhsMvtaDwe
21r6apXppRfkviYCpJ5xm2ITOtkGQFJOWBkmXcApzBXhILljjOU+UJym6EfOLQO+1mAeXfGi3LUw
d0x+v8ILOR9gdSDsAiaVNalbUteDt1FQEyXqlZHt4iWa/lwtA8ipsXps4J8pLNFGDstErsk8Ftq6
sUNjSXl55vsjpgKoJhBc0F51glArqB75tPG9Y2v/hlnFQbxcjpnZgs/fnyKEncaVSLzh+zkXyBnt
rPIqRgbu8iALkzAntTxk5wcPaR8PyI0bPC3aQpl17vOAGKGnAvCnYESOf/8JuUGQ7UFvHccFnn7/
Hi+1oPj6deg/gt4A5Bfa9UIs7fzr3uCbmpl25hGgSO3KK3aX12am6nf2+cnaIKSzSJPg8zq/8d0r
oa7ksHXpEkhnaRaTe4AMJeoeWmseS/Wm+lP6+/Islj4/KQcT3vAY6AnzyNsdMtzmwg7PLhLq9ZDb
ADbAsSd7AAW80km5jV+vbzwaDDyw3tmSGO/cHMCYGAW8ETZ+EbWKuJFQngEMUvR4JQcWoLfr91dp
lHAZ9WAB/p9yjtOsQUkamtBHCznJ1FoX7Ls0TrA3Pw/gnp9VJ2Mq4xCSO3amCKS3ivQlRsHcIoFa
gl4sJkjsGOt8BK0SJjJPxDo+I48WONFSeXju+xC6GXu6jeSPKQpE+h5NTd45R4n3EF68K7WFTRjX
YAIsGAFL+PkAH3/t6NtRC3VUq3WPQt6peAU9ErmtH/3y+zfibJgJilArMhr7HobhKB2s4vz7gA8C
wK4NVhdYJF/6/FQMKZAkYS6cZvuW9iu72FooGddIzFw+s18fCGBYgB0BYQA0djBzzje8dQxTFNxH
vGGp9GawyyNqFPY974S1MNJX4g8Aa4CvOLiEYF/gIJ8PZY6Bd+np0dG4b1wb0rwxoBdv3HryUxZq
PDQ6pBoW5CC+njeAWABDAHsFA5MpuyzqHOa5PY+OSRxvI03bHC4v38z3wakGcWHsxwVtuQnWwh10
mTsRT08Vk3elUexN47vazPjRn0cYbeen148Vrd9A2zE9dSgptWvN+TYuEt8HsGwEmEGX0pvsCrXR
E6kzaXrKMljEcJHfN7tCEHt38MICLDdlrPkd7/QcgnhHgwAJUGyhbvsPW/BpgMkJbqLe4kOFAbi+
aU46WTi2X38/nDM0ZAHYFvzzLyKFumgjkyE7cAStj3KoCn/bpuP72AHo5Y5u8pQJQI1Ya5mMtGPh
XpfGVnoL9vDrBQca9ePajUKwEK05Pz9Ea9EAwrDpyVNXpX/KnE057L+7A+dDTGxh2Ve2DgwAPdna
CtSmYknTZWYLPvin4Ljh/f5yyWKoFlO7RPM5S78q9iz+9g3woeU3KqqMXRy+QNGETHJZKC07lW8J
0M3i+wcIHHOgHmEgYPvcyerQqiBFNfj0ZCI5SAL28v3F//z5SQRBRO20rsDni/La625rd+Hnj+fj
/D0dKfL/+fnTLsYWqihUWPi+0YXcRUmWBEhPoloYpt6SUODMWUWUCPA3wGOjBtbkKveZ4yS5X5Qn
13linQh6tDdbYiZ99TVHidn/jjEetk/2tCoaiKoAP3XS1lymgVgbY+pm/e1NORtk8ix4Tgnif4RB
mInGadm1Kr/9rmEW0KACURd8OYBQJ7Oo7KhvsrI8waCvlTXso7zb/sMcPg0x2QzZRE4ZRXl5em6G
2z779rOGrlOQ/4G6jY3HZ2qWaC7qPkaB61jQ3y0LTbKAgpyxGaCfAZvtY6HAX59sc86Af+hZ5Bx7
fZVeAQnw7cU5+/xkg6kGJivg/s5RpP0GImCMDgv3bnYCkEqFDAn8FiB/z3c4J6mjhJJYoBr4LhfN
bOTCCONvnNxsoCXwrqGrFFInU188ixoDySfPPcp6A1CPQzeR2FxeppnLhqYeiCeQ4vi41eeTYAAx
EIYCzxGitqGV3THtmsd1mH+7fwHkIJGdQRdPqDaOzMrzcTigwymkIb1jnPHraF8sekkzVvBsgIkR
T0iS1AOKlUf6FyiqNt3Yaejm4IouXLqpkwy+BYrh0K1CLDzCoqfseGFYUcN7Vzu1Lvwxghor2Wvd
swvqQtddKX9YAduCZGyyu7xTHyyCT6dhJJIAXQ7YMLSwgGefZrrKNjWNOOrN09CjtA5aJrWCGPXf
J18N5jZFg2mkatlz2tryPSpI9y6Z41+XXEZ/C98p9mWkP3M0xNgUJPIDzVQE1SwB9I2pAUnYVg30
KYY88R6TtkIPs44k91DolWjxDqn9sNgLMwTLRFYxyrD9k+aVKM/yZo1e8/4WRWC+NToTgDiArq4a
1OrR2oP2gOcWPs1vAK9LHqVvn0Dr1FeXF2bc2c/rMvZCBtwQeG10KB2R1edHK086hpYjWXLwnd++
vcvSU5HurdoPKr8JpLvUI2NyKSF1g+FAlBjTphBHm+5/wwCgjGWVoPnqlVGjDepzb37P3/nfIcan
A3vugTk0uSzUkBVcNi8+AKfnGccy+x53YPy+C7OF5UJH3/FWnq9YaSRq8FFqfaiA9zasE+m+Z9s/
BoA/PrbSRNoUWcHzAfKy7DTSWP5DIdf6xhXfs+0fn4dD6yEfa8D22pO7bnjcHYzY9h9ycXcj7H/4
8SCYIuUIrX7yRSmw183S0JnrP6C7B7NfZLEQDk1M7vjrIeWIlDXMOpSypgF95miZOSQyPjR2EGVv
phMSP6jj77n8X0aZPK+x36eljEV8yPNyC5TPL7em3/MQ/m8I8A7hNCNZNO0XKfRIFFC7jw/OMGxR
zLyugdW9fLfn1+q/Q0zudhFDu0r1GCIme1NbeXaYlNt2KQcxc6XxJiHnhWcQp9afpIB9U/BKgAn8
kNd2MJgQ67mqjpcnMnEWxrVCjAoJXpDdcSOmHW4NL2pVDbbxQ9uGVr1Diezy92cWCm0rkB6H04Mo
ZpokL/TUo0Or48axd12TwCTsuSCh/KagEeaBswtZGAOsZSyUN7l6fe7ZMXCd/oN6a+l9/tyJb98+
DIAGlAbIudiTqeg5gMJlbcee91DGN+lV5Xz7zI4P95gBRsUSz+jkQBlag0xNTrwHUEmGWzu7urwN
X04SKLhIQnxwiJCJmFaLelvzojytyEPHrq13Iq8N77u2DyOAiQnCOJS+RgbPuWmttT6qtaGxHnid
rKwGwAH1vXyHiXOELQZnEvKlqOlMmz4AvekldWZYD0UeiOKq8BaO6scHzh5s7DCumYmyDrJy0D44
n4ItYtGUEVcPSd6tgJoPsmTb9oDBpfuyGgBGvEuHo9RfY3tdR7uoWjgCUyWTcYIw66O8jAEhIDJl
tglwXWpAUdWDYT9aNVklkQ25gmsFKBA8mfu6Xvl/VbxwMr4YAJw7BLUImuECm0jznE9aGhp8Y4ij
PDglAMnXtF0wMFMD8OEdmiiRQekBknbTXYuJD2PsCvOU2tc/tqy8oT8uH+3pBD4GsCC3jmnMJGHy
pml9Xe/Mky7iFShWtSCr/98Ik5C5KVqDWAmmgNZa2jb6hwkQqPijQINHd+w0c74DSYnCCWsMfN7S
tmmW7Ba8NnNmC6BcAHkKC3IR+hf1C1OmqJx4lXlCJ1PIn0eU3sWuwZ+MlsUPug2xR81WaN7HomwV
QTwxtCm3bwFLApBBSLfZuGZn7zmhzmPRsHYLSiX560h5Gw15sdOJ9ADh0LJVlWn8yleNsc1sDYww
t0NSzGiApPYavhEtoLUChDPAq5M+HFKIA4SAfDUBp53+p0IvhqCLYP7UAMcV+NQlhfYZG4jzjdII
zOtMxb/LM80qOj486FBy6W6tZq8l33VgcZngniFLBEFnJFgmFiQqpW9Glt4/5OSPYaZAgL9fPopT
iuZoIzCCjeh+fIOQ+T0/LCQGkCauZA8zWwdpK8F9DVUbyPZeUw+gL77ambO2ewDgm3h3eezZ9RsF
iNASzAEPdfJEIUXPdJby/sHs/Gf0Sv5BB+do1kth0/Q+jzMkcP+hboumH3BKzmdYDKi2Qop2eGgq
XWCj0voqp/kSwmT8ysTWmzCyqCx8yOhOo6XUL7RGZNrw8AEybPEq6u/omxLaegEo/OPllZud0qfB
xgv6KXPoxAD9lTzGw9IAcFWsAN5YervGQveX+aASMDpByPtM52PU6P7oazYOt3/0cgA+nXzbVa/c
kEFNkrAY4qBoNvpSC5LZZYQbDHlHHMov3HwB1gGFvM/wkHQNOocJ59SjnEUdFkZ2t21yfeGNnJxB
C9bLRAkegS7Y0PDHJrayKWiZFX1VHgYLalDtrs53MdBvl7drbhDcXbSLGBMqiKnPtysv0Fq2S9nY
bvy94D8jibZiL5eHGD/xabs+5vF5iMk8PAqsvu9gCJ7+csz0Kve3XuSHvb8uSLzpkqVi7ex4Y2wH
Mhoyv9OQKCmUVxItLQ9CQ/9kZYUW5Im1Qqxqcc+TN23J35yc+I/5IXdqIswmQFhNRbAHa9BMRyTo
2wpmLG9W7sDWl1dwdoSPrmlwmqChMfFbtMiTjplUIJlEm1h7l+734tT/ncGn708e/YxbtC0hNHCw
qBmQ/p2q1fcnYKGebcDVQ3lqqo7btRlhna5lB9cMEd7lS8CeuVMM2DQ8ctwWE9px56c4pbqhlWhI
c6B+GIkrTVtX5vdehI81+jzEZA+Ati11P0b7cimrtdfJg9FV92nlbi+v1NxMkG+G9KYximtN5ZxT
7qS6yzp6QOc6P9/IdlssQQyWhphc+aTzSe8nkh5yofjWgzbmFqnCaE2bxbTg0lCTq1+NKOK+AksY
+/bgyuTO6a+UWHhxJi7fx86M1RFY5HHvpzJblQACvRY6PTTlOjN3ygn0Oox+X96XuSv4eZDxcfj0
rHEoi3ixTyhYm/4fUJkHsC3lwt7PjYGMHV40RCcEmJLzMdCywgAnM8sP6MMwsj2Wuj3M7Maod44i
Lp4pxPXTI6zpCozElB+05ofWtwggHlsQFL+9UGeDTGxJXydeFhsZP0B/AvwUoi08WDOLdPb9ySIl
mqqlZ2MSjpmtbPFIa2dhBrPLNGpAIkoZI/zJVqdFIYoi9tAgWwXDK4QF6MJZmh9gzHQB0DpmEM73
2TXBgy2EYgdg2G/sge+9lt1UUXm8vBMz76ALRM9/hhlX8tORpQK+J6Sp2AFBcSDEVjkk7PsuGOI7
y3hNk9fLw81uDISqxha0iL+mxdYSTyPTDcxKpm2I9GtAmn+Z0KcRJusWMVuvmkZnB6P0dj7aDhjO
fRPzsHcfLC8L0uLH5RnN7hOCbXRQs6C0NoUFN7ENtqfD2UGRDHxC9XeQFbA/kXZ1eZzxQE0cJBeu
yn/GmdzLFDwublcdO7gj3y4nwlkbzQDdhR7MJOG22iOAq8VCpDw/OdQFbJSVR9Dw+elA0akSsYPT
IVFdqrZdtI+7BbdiaYjJQ5NWzOCg4rODD46Us49PGf+nuzpit3UbWZcvIaLdO8Jsa0iTZvZjKd79
6i7l63/YnU9DTAIaXigoVXG4d4ypkNqHtAWzwfmT0D9Gtvr+UEDFjv1goH+EP5zvSYkuAlZeR+Wh
S/yQsPw2KhjohUYT5Mp6MQqQ3S8POLdDcGqs0dlAiD19EcyRD2QNbnkgzICqAJQvGIQo6FKn3KVh
pm8CTLaRuJiXRv5kTAZm9WaTn5enMneJPk9lYhwKxQZkFD2MgXYnDeErO0eX2SpAbWTtqMfLg824
HO7nwSamVYtVweIcE/KxN1b9bA9gEhG2jvjCFZozqhZ60sBeAtP1peOzTgobiPCYHUhpX2tmfAOK
2cIQc5tjw3NCYGFD8XOajXdjZ8jiFGeA+gwU/XulPXf+Qsg+N43PY0zWqzakFoGeWh6KfsXrAFJE
l/djaQ7j33966uzBsUCwxvcR9gWNgpKAEFDsWLDTc7uOItuYO0aoh8z5+SgCaarKcfriYPRkq1n3
EG9amcUb+yZsZnRoXWS9oAkGu4yORJPZNNCbQaGMFodIe0ztq0gtrNbsPBxYGGhJftjN83mYhWz8
FFTdg662bc6DLkEmOd/+ubwnc+4H8jCgNSF9hgzh5IFB3jPuoZDDDpoqw4TvOvXTrNATXaxcM0bV
ZMnx/Eg4Tp9RHGNQF5ChGTUAz6fFTDevaydnB3RgV9cu8rxhptXmSu8NbZt5lbWDTs0TwDxszYk9
rGPTydYg4elBDTGXwKicIRxMwCdIqrEwJT7bR6hQry4vy9xRRUYRaoFjjPdF09oFb00OrQ+TWz5T
wqG1/YN0//C2fx5jYm/RKkbXDF0rDzo5aNU9WJaBxheu9Oz2fprHZLWBsSljSFqwAzRD9y6Rj66p
RiL/vsr4Cq3IKnSxpAt4vqW1m5iRwiAilx7Wrv5RuHd1sRLVv4wAAD5ipBHpPzWGaOyiXIg4wOVj
yI2Kq0T8LgexcP9mp/FpkMk0+sJT7jBE7CBKHlpaGlR2HTTZ6R8OGrw7cDxQjIJHfn4dXIiqQPHI
wQZBJEOqrSJuaCCkuTzK3LML58u0rDHFB2zw+SgZr8xODi58PAERPgh2sW3h18FQnZL8z+WhxmWZ
3u/PQ41m7ZORz8ZeIk4HX6/vn6W4Mxc+P7crMO2jXjRyeIB0nn/eLe3cpUCxI/OS38Qe2RgyvtIS
73tlkw/jDm1XyISNkg9fejO7UYUcj1C4mxZkbZiuPWie9/vySs1tCpoJorAAJ+VrEokbkGPVFGUH
WK+i3fjJRk+2JodqyvryQDNrhpwb9h1tcJB5+ajyftqSmsVlpJkuPdD2Lc/WlbGh7sK2jMd0sutQ
54QDNOKY8O/kGfFZptmurdGDw//KCKR7P/Q1CMCUV5DzWxn+fbXUKX3meTwbcRK2UIpgkOIQ4Jz1
ATVvqzgJCuWEjj4sXJ655fNGro+LiuVXa5OkApgRKNQdWq0I+mxTQ36w8Bb8u9npWB8NqCERgAt0
fq7RzyBRbp0gqxT/sAu+pc4ua9qVwZZ63c3OBtQVB51jwBy0xvv76TB0dVVCewyHwdJeoJYQGN6P
tlrw8mfHQO8Z8HCAvoR86vkYMeSbYpVgb8pR82dlJve6fL98pufWawz4UecZMY3T7IzDqtRDN9Qc
aRM79Ggb6Ea/0incpGHhmjozFs0f4XOoJjkoKpkTEw1JNKHqrs4PvpU2D5XT/ayKqGShbWYF4PaF
9hCV0T1QuxvtkIHYpuX2hsEBgjgOVEgh8lv8cA2drv1WNUHFMwfxqSp/FNGQ7qQi9G+OqsHGV8S/
pU5t7gVkiaBzCHEtm9soVGik3aGE3B+Api2DWsp+SzUrWyFYFIcaLcFuhdQgkqFDzo/lrXbtcEOD
TlNj+m8676weal5etzK7jqyUquTf1srq0OSDfK8h5vQUF3b2FjPm7xhk8fY2KwAfgxzLFlDrp0yU
ImCxinep5qgt2r5YGyjzQDtJSxSiX8ECI7LoLqdp+d6ZABRr0LGEIBsg2NDpXuJPz2477iGaBAJf
BczN+clqMkjTpkmLu1ht0XLrrtcCnm0vH63Z/YZOIXJYQOtZZGLLmMpdE9J79FAAs3unl/X68ve/
zmGEDSF9DElvoEunvFTHqbTSanADofv1DsmfdVvnLzIxbgriLpiur1MZi/PoFgPWvw4ox8RI2gwS
3oJTDLWNOhRcFkKtae0fzyS+D4wY6IhIT365hYwZCgKCqIMUqE5C9r6Bl1QpVI+Y2EBJdh+z/rqv
9Z9D5N3kVG0hHfFDz+jCz5hbULyfEN8GewRQgElmTqdlrYPoC5Om+4c+zXa6QMBvs2YH9d/w8uZ9
dajHGf93LHJ+AG3wMEw7NemhU/WGQV3VUVdUtRteP3q1d5stmevZHUTmB9ANAsbY9GGVXe1aCBSw
wiLagLh+I4jz7fOOKSG7hFMJOe8v7Y0NWvuth0wj2s7DVMTvTbHUrW52EoA3I94DKRBwufNFE4lW
AhhiZge18Z19vcTZm9t/gK0MmAUCjNoUaRBrNWG2QNGvSLr7PPfXRgYZpBSCO7XnLjiGs2ONnILx
6RzxGudTkcDEUr+KskOmMnkFndN+U7tNvxIuJDkTv+KHy+ft61MKACYSDIh0QI6COv/5eFQMke/L
DGebbKkHeUmkyTaXh5jbHcirj6kSBCCgh54P4XQVyPguwxB97G5il/B1B2nQhWh3/MrUQ0S5AeBe
HfgWiKqfj5KTomwgTIjS3HDKRNhCOpcuMfK/joHFgp9pIxGM/mTT7hIsNywK0SLUTME20Ytnu/rt
qY2B2lPsLKmpzI4FbQRAb3VYP3typpsWXEW7TShy2oU4OchrhjaibdTSINy+hUCo+1tFib1g6maP
w6dRJ+bHh+NhRODrH9qk340eBHoKdUaIxiRs4emYHckDWB2+KEhI0/QWJO8obbKYHmz2WvYN1Hke
yRLEeGYMHGmAiy3sF4755HBL6KkNdeKnhxRxnBIrvyQra6kyMHO8zwYZ//6TwxuPqIwswyDFL8ur
VhkSH5fvz+wsUArGttiYzdR11wem57yrsgOX1apt9Rc+5Lck7haSHnPzALkZlCYHtYAvoEywU7oG
eGzMA9JkT1p6vDyL2c8T2FAwGZEinUKMPCJaONX4fIT2AM6OQCzx8gBzzgKiz7FiDrbkqP1xvhGQ
r28U0fv0YEKe/iYn2hF8ymJTw/+Ejjrcd7dnv2vNtm8huiWg1d6We4/lzg0XGWTTL/+a2emCqQf0
hoXgexqilNoA/bveSg890VaiF7eJjJ4uDzHjKgD7j5LkmEb8WicaZG1Ug4aDl5vPIAOvct3aJs1N
lfkrA+r73FzYwblziAAcWDTg0VEXn6xvwp1clG6BpymqHwu7vvOrdNfK+Mflac28gCODGr4UKh0z
1aioH7qWm+mhjupdLPSfCYuAse0PaWe9Xh5qdkb+GHP9D2lf2huprnX9i5AwYMBfgRpSmao6SU9f
UI/GYGYbDL/+XfSR7psipZS6nyPdI11Fh10GD9t7rwEbGNptqxGFvahoLUJxCtoksIGEeBj7+P0Q
F+fBqxDL31/tDu2S69vQhzkNI6mTBSMGNX15be5fi7IM9FWUznTc5m2Aja7YO+4DHff/t1Es3+zV
80s1dHUf4vkztAhdoH0pcNR/HwJfHfgwoFIcyDych+ipO8DBIsX2U23KLsmv5DkXjlP4paPIArw5
YJRrcRPu9thfvRB1NrV3/FsnfGJQRjW3gfv32Q42OdQmXGQJbwuuKJLmyqgiOw2ztR0Y27iu/Dta
yHIrQghU3HB7RA1kfSAAvq7A5BTZKXuGYv5f6le9efrqW0s2CZ8LPJ0p6Kze9deqhWvSx5sAy6d6
NZm6pp8k7ZefT9qkhvlz0ZPYyifwd2HwmUFqr9Tm1zSoe+6Zl6a5Vhe9dFAA+hSAWIjZBgDxaqph
z5dq0i2obIXzSAcIE3+vwBt2JFTPlZBx7tJdpeAOTaDwyslTQf5hvb7+BWu1P3gnpa1X4Rf0vne0
6/RlEOzvMzlA4dBfwhwBuX+Nh+O+145j5/CTze6MdV92p4ldWVMXtk+EgFYNQa0P2/Vqb8tCvw2k
6/OToNu+hKjiwbomDnH5Wzm4oaAMsJB2VphOSPsXGppP/ATl9OqLEwyQHZ3IsLdCZd2Bgsd3HuRK
ozpIrXhkKEtlLQwkgolbN4ULm9j3N6mLI168qQPQUZdq9/nUHZva6SBCnJ0UOcryM21/8fpKoXbN
al+WB1h9KHEvrGbkxavlUZf2gMy4Eifstz/RtPyRcQ/qrL9Uq7fEL2911b1AeRQWSQo08ffHd+Ec
QXEYOUsIQhaOxVVsFWZ54RZhdgoHEZtPs8iuHIcXX+CrAEtO82rtW90EAQ4wbk7NfEcKmEuiLfl3
tMX/3h/c2ADNAKruTbqs7TEldt8g0ZzbzQj10rJ9/oe3BHYBgX4CegTrRDMsdKV6axAnno8p/CqN
HUHe/Roq5+K3eBVltbpU7rlQDECUfHAiDxgW3TpXPveFDBIaPgx+fAB8gLC6ms6sCWsWdKVAkRui
xpGA4PBTDiOI23nOiv3UkOkR9lRO4gbmWuXwQpaHQx4kPFz9UBdY4wKgxJ2z0UOybrX64Bt1kOH8
7IzDC5+8KxPi4px7FWo151IDvCvMNJCCBSqNBp01D049j3Fo59em98Vvhn4e1ADRdnsDQp5p7cJ/
Cll/oHfVU6GupGGXXho0Ahb2CVIYwFLPV08qCt4wPYsTVCZkbR5C945IHbe9fyWJuRbIOQ/k2jMk
80ME6uRLqr1bq/8AagA4G9fgGpdeGGQPQAKF8zLunavtPTW5yqvayk6phLfdfrpSFLr4eBRPkCNB
RQ+FgPNxTFwW5QzBC8ATHsaXtP2HAxDN1T86JIBnsdXMQtuoIfnUZCdNCZiYM29eDKfjnd+Bb/L+
nnPxICRgb4HOuIC01rWMZoJIeGOc7DT1lorTCthAUxTdQ5Aq00RuTqJMZDvjwydK6CGhOey5msL2
f7mjvsbSXxKk81obWGqAJC1NSxSo3NW4TeY3o4ZH1knD1SJBm0PFmTs3WxJWYRIEQ7mYhUk4crEX
WJyaK7vWpfWMqEhpgDVY4DPnHxV8KMjyp9Dk8E14S6SAlV2aZHL3/gu/uAQgywH++1I/WieJWQmz
jnmospNdqx9hXkPKnv0qWjTcVH+l8nJxQCFgqx6xLxiw1jiR6RhCNoUUbNiM7dQ8atpWh7Edr5nw
Ll9m/eWWOjayC2z7+Hjn726y9NBOArMo87V57CVAOrQ90t6fEm6Ic9/x1ktcqEdcubJcnL4g6kFM
AG3hpTd1HphZwm/t3GSAZVXHJmPJIvCg5AQB2yZRaEPKAFZfQc9A3XFUAvH/bTq5fw8UDh0Aw4KF
IwJkxBoNk2d12MyNLHHhh9UOROb4l/bajf/SxHkVY81CauCtmjohYhi9q8chon4T+dONO+ZXtoRL
mxsAKmCDo6BFodx5/kod0I9IUTloURf7wIuD8unvV8AiCQa4E85naCmcPx8l5qmb/Lw8yWzY9e1n
tEUjoj466h/OZ0ie+9C6hYCrt9aQ4Q6cJod0Kk9uNkeLTC/A2xbQQ38/GlxSsIMSXMzf2E9Tl1ec
FUN56uBa50CQ7wZGvd415+ZLH/91lOWbvcpvIaPWVa4LoZoRNncd7RJpvuVZFlXWz38YDmolAAXD
shvk6/NAg+1VVQmr2FPuJkEXKwYXxW+T+pe9FhWT5R6JCtmbskkKBETnt708aaJ1xDpY57jqq6bF
lVvPpS0QMf4Izy7KKat9KRfGZQYeLadq7nGbc3kbuazezWX/8v57u7gRvY60OrsAlxg6Row8ERfm
J9C6yO3wbrRYVEh6I4Sf+NzeznP4NMNZopECDlHkysK6tHCX8iaW1iIot+7x8T7viSVneQpC9RUW
DMc6uwa1/lNfXm/0aHg4fxB5wOWtDknSUNgziqo8sZY+e+2cFDMsG1oMr6hjHDYAxns9JKXNnQsY
UGHYoazzG9NfU5K4+GFxt0DbFxSFt7WWHNpm0CUrT7XTwvnVahNYHGVJD7Dx+x/2YiCkIn+Ae8iQ
VrtVURZCaI3dajQF5Emp4FvQQaGQluowvRLr4gcE6hUowSU1WJ+ixdxxBQ9aQMD7HXtQ8h+yVrQZ
//f41RQt0wBUcoMTZCB+NMJhS396/10tq+nN5PAhjYEiFHrz695bl2t/qBxenngz/wyaA/Njq6wO
7kw3Y6827we7+GGgmwutPuBE3qAnCOPKEAaoYxA+gtgS2f2jhKT1+0HI5ShI1pDZhBjY6jBUrA6w
G/bVqfcgpsfq+ZGm4Q7usFuPD1tPwPM5miJYvcJO0Zmt+zojj2md7aFWd03E9tLbRRsN/qWoLoI1
tvzUV2dAmaYjrwgY+yHo+mwiX9oaFpITLgsb0wa/dSatf3jFi5zNHzQpAEXuecTcHiEeiGbGabLu
FlARE58959v7b/jSyUaxhgF79IFLWG8oDXzu1GCQ87vhzik2JNs6DO6x/1C1XCqyDHkwNOPX4lwB
h1WPbL3yhAbiDja8O1iEPcxSJO8P5lIaTFHiQnloSUgD5/yFiZQg1WasPJXkC/OzOOW/bLjUZcFn
7ZeRJtOV6Xlpw3gdb/WBPBh9wqw1xIYBpzX624Gn4vsDuhRgaQjYOKPRXF3PgHrA+mtpsZzTN4Lf
0uM/PH4R3kb6DAn09WWoLMMB14mwQN48Rj7Mlpv2mtbwxRH8/xDrkjhq7TDwCoHwrTJV3kymlQ9O
Bs/u9wdysbq6SNUsykAEm9Eq0dCjmjq7A0yEijL4MqVG7C1hlTH1hnFvirTYQbyJwAFapoD5CG9b
6QmObu//ikubFcrmaN0uRh5gx5xPPz60Wip/QLZjzTGAPZ+L2ewrODS/H+bSK12E6qEogzWFusF5
mABG5mQuFwZcmsYT6gHjtarEtQjL319tdRPvqwzkfnlC/hlCZoNu/2UE0KRAKRx4G3v1fJr2YRbU
ljzN4b2Ed/SVm8elOgYa2gtPGT36Nzqu0q2HvG+Q3Q7eXZiryA9oDP/MCGdDZt2x3IkpuTKiS9vo
65DL31+9MY5UW9QMYF+F1CSsTVx2Nw66eO6wf//VXcwAX0daTbLZU4DzlQrXQxHsq67Yw+J4o8t8
qwU9jFBiiWTADyE0DJilPlWVn1Sh9azT/MrV/+IcAYYaiSyORJzN5yMOOHyw6xGpvWf6FybHA5Do
V8Z6KQSoFGgPIfHDP6sQtLX8uikBEwX1K3sO0zKFs+5gPr7/Ri8dGlACWNImcPbBrDofyFADMwPL
4OJkfJNk/MXLUX29r+mdokMUWB/ej7Y8bZ2jLXYcQOIAzwK9yvNo3J55b0qg5ly/gszvwGBHyG6y
Qt7zwr1l0AS/coRc6ssuEub/i7habMzq0T/PgW6b8v5+aMosruzuMA0zWAmlvjUt31qDH03dADvr
wIMZohqT9wd98UO++gmr1Mkpp3kWcwkRjy4ybpKVV66Zl5+PTBRqr+isrZG8dHChOURanGP8gyN/
wFf5yku8tLODp/K/AM75V6OqUFbe4auJcoJTZl3dwNHjh+tdU3VYDWRRoF7w0BAiX8gwkIU6j1Pk
yO4z33jPrvObfePulam+GsbyeNxr0D5eGq9vRa4alYasDFP3Gf5AkQdbUWMO0G95/2OT1YL6LwoG
sKBqwVB7kyjPAbQmGfeegylIarlL+89sNwSR8r7CbBtZhlsnxS8G90w/KaefPjn5wdcBplfWcKUC
u577//0UcJNRnARXAoWo8/fpsD6V01QvAsz1fdfKzehlR9LMsHCmt3Y2P7gpnIyFjl1Q5J26vjLv
V6fCm/CraQPIL66uAuGHHibpRWSqo9Xccu8aT+/NOHFjxQdFYr0AccFvXF2T5l4zmuIMehChebQ8
P/IbiJWPTbF1ZZtvAAR+bEPx2Vgb0hdH27uWeDvLNfzVtgZADLgCS+GDwZ4ElcXVDyhGFx400uaP
joZ9Y60ZiR0o0iS8bp7L1pb3uOHXN2hDe4mFgvQN5o6CEzu0FQu4U1F7r0PJYz5AF1TlNMlL3sAQ
HCpifocEzpFg716ZpctGu/7FaCX7y+RwwzcgUrsbCnRVwDHqlUU3wpD2g+jMlAw5gxeA7+sHNEqr
pO+qAPKpPpzG3HHbwNDeboafotLFX84VcKixVJZ3B1QheXO9dHNbdrKU4jRyp7qBGp26D4igsdRQ
8ZmFf80Lbj03/8QDMgsRwYB403Rkdq/Ljtf5KcuShkSdf3KLZHSvXPzWG9o6ymoF5E4zzbVGFEJ+
Msg7oiTx/ndcb2nrAKvztBukAagCAbp0we6/kOFDd00N/e3ywrdZ0K3AoKMsBOTn+TYCTdOsY5UB
ImacbgtRP3iWuwusDiwirR+NCxgyTZNUpEfcUaK+Cl/+fpAAnAYAp4Dq94b8rlQo4CMMtAyk+BMu
3F0fPDbT5/eDXJoQr4Msn/JVChvkVuGSkvCTM0FmQeRRNsHCzzpZw/P7gS59MugqL1rduCm9KQpr
OjI5Vyw7dW3wPRP1T5C+IBg4XDmH1sfQMjOwq4BrsbBl37C9SWXGWlRudsqFwOU/G/a9hke2IE+N
HGEo5/5uybV9EMWE9bYCFXKge0BWRjMKjiKr+Tg0sN2lxTwfrRkWGX1aTL+h8BhwWM6SDmpTBdTL
QghnCiMf5qJqEyuXMqkpUHkF/F2hGKCH2DSAbSg/nTdIECfIhcFIea50hRIGrrGLDmG7H0CuiqRb
6SeuXdj6atntRemEGz723oM3jeTkQmIoUXII72sTDntJ+Ee36cdPpeean32Zw4TCCka5gYFS/sHP
inLTG/QJA4hHx4SOENoMq++NJrDsBXSgKRNd60pEhSnT/cyacmtxVd+0wvh77nVDpLQ/J8qHmhET
07RpbVq/BH0hYq/NvY3OOusxm3oRw8CcJHAUgwV31jT3eq4ZCOw+2/ZSB4d0gBE3qasmgc0j9B1Z
bkektMdN0IYwlRyU5Wyd1CJxVvgh2FOlPo12Jx6ZB/N4z+O/69BGEks7+SgNBdgRu3ec2mDi8wJq
HjUgEPelW3ibpixYYlw6Ji38uje6U98AEcxjj5Yk6cKJJNDUQdciK9M7CKnYD6VT2R/60rvj2Ccb
uJpPlTl4LC03ghV+lFUdv/G5mvYunABwXJMt94OFaRj+pLScE5F3IgJ9nCcyF/Ymtyle6ZhbG6b7
4nMF7kTCdSFjQysbyxyOLpHnm4DcKSE+AOzsxtI36QmshO9uXYz7qRiaAe+/Z/DrxoraW57OcFvP
vrCpg3CuGZvPZBbhGKva4zruuvnL1OW0jysSlo9WaI0JIGPOd4jT9V4yhg77KkJuf3HQDN9YY2fl
sTUFwYszOdX3NCjJMwv7+s4uMRVbh/3q7Ep9mt05i/B+njA7pk1aql+lZaynuYYUNyaJeAnL2kNb
zgOPlPK58xOPijDCRHTqPXbu39kw+x/GHgbbgjPY1IcT3+PeOsQDXKT3uZLkVNl52ESszfVH3Gf6
76IRQ2xbGXaqzhm/pT1qfhB4tpIUviEcttqZFQ9GBvduOz4JCcP3urYIbOM9zXeisaD9ZkA6hJw3
vzFl2UFYSnkboqCbmy0zZaJBDR/06dh49YD3LH4U7pR/rXioHxdIRATAPHnJkYz5NylAYtvRbfyn
KcW7j3zUt1AU19mDRSr+LNvmqxM05ae+cb4UKbpP0zg1sMSe4dE9Wv22wFeaLUO3+EjmEe+WfXIn
5cRweyOJ8GoFGZqp3sJELUzqwv4C12pKk0n1MFITuol72uBfHYS+uFTsI2RJRER0WSU20NGbwNj9
V47l2cQsKPm91yqNgS5VnXAE5vJ7kH8foKsLBcxocH9xSeeIgvqZkLHU+MjNUv7RMvL7IN+RMu/j
cGRDMvtpnVDF8q2aPBlX4BTHoLuTrTt07Y1bMy8peBa89F5uHwaR8ljyicdV73qQYQlZNM4pHMe5
seO57UGMF0F36PRoxbn08wLbYA9zVDGKHVRL20/94FnffdTWotmDR3kZNEPsCAnOcibG3SzDEgWX
youwkO1Y0LyMnV7DyrEVXv8EMGsPn3gR7krZ1XGnA/N7gNzzbQe413ddC3njOhmNmKoLDk+dEobo
8HPeY/ex45pmIygYA/mYu1Vfx1MNnEhTmOI7tVCwjQSsGmI37+Yd6/zh4OYt3TWjFWxGSYZPji60
ik3YkMQaBrXj0xjunUp5sTSZ8wk3jzDKi654dkoldp3A5WiA2uztgO7iyaS6wR5umT3KnmGcE20/
6CKnW2kBuFX6/nTKZa8TrUIV8Wr2Ex0W9XGwlH+woAm2V9qaN7zxi889H8t9Pk0Etuu0AkDDDm4n
UdcHv4eVe4rb7YTqWChvVel5d/Uk88Sy1YkSU8V5yk7cImkCF+qfcHQTkRgr9Nil/ISsqATL2zJR
mfoqGUpPbG0rwK7BqvmhGJWIrLAmUdG2OB36Wdz3bdjH8FwYIkcCfFirAgI9Xlptelk3qND1ND90
rYPfhB91N+RKb4Uq9P3s9Aws8rDbuHDg24BnPcWQ5q2TjE7ennObbFMAATboN0PahRP9FUev3ExZ
Ljazgc9CYDXwnBdWvmkKzOmh9vybDqCF2PgePJcsqNZm6Gfdt4OWsd9VLPYhfxG5KuuOXci7D03e
lLveRdxAd3QbpnYVMV6Yj5WSQdKOao7AX7Qf0gxFU1fn9k3BUrVrrL7ZZIE2B6bEuJHl4G87QL62
Pbb/m27hzlpd4d94sHJ60qUeY6tHexDJHrgrDSZPXwTOJsgGP5lLSM5bE+CX8dhApd64PU/QhUOP
O1XenZxCC/wr/IumQRVPGZpkrIY6cjli15isojv4zJBN3lbFhz4HxNrt2+ZDV8sGhNRZv7QdajNk
Cr1T1xP86KqTm8Ea1LdCT1lkwqmNGBlgJkHVuKu0w0HnwNuKHMarDUWTLioaVt1IJwV2wa3b26aC
4YM7MbHvMIuxpoV68kCe+pH7Ok+GLhj2jmBjlDpQyMhn/bOmbh/B9SuPHIJ5Zoqa3GLNpjHciJxt
ExTZDmIX2LxVOO8BD8MqA2AsySvlxqZs58idpXejKmt4AI7T9w64Nk1jlOVpvnV7/6nIeXMwg243
tbIxaf0Z9Kq0hmSUtv1Dw91h25Y0iMLBKe9nQOBjv2+CxKppCZsv5FbQubNj1zRQBefVl6KygWzx
Zu8Gil7ptkWzZjuGno5sW4bRVPk9ukIaDcqGsk1jfAZ3Wf9HOA8/OiBvvwxDSqAuLrDnacfedUOd
4xoGq7tJNNBC6RrvNp8yft9bmdi5ha4/FrOVxg7ValfIyo3LnnVJy0We2HCm2FK77nYVrAzukBZg
Dk4A0Bud2VvQ6tkGtZCT5hmjEUjjIpZtR3cireFOVoNTkEzLaQPJCnzTySCJMIX3wXioJnuFBcVd
dHqt2BvAomidYUxSvzCbtO/FvoKz+3HOZbqve90/lDOKO1an/AcspGljcs4f676wH7qqziDc5ljb
nFgjEFS4ak/wWQiiUtp5AvJ3s80LlapE60A/TSCUS1rH0qWPLbLMDdHZ+MkPxTDFNTQuvrrB1B9J
q4ufXqOKz2z2+YbmbE5GO/tRkIJEqTXKuEghK1C1zI37AQkturtIBejAtqpL7Q0KwlnUDn2Q0Dk0
G6WFidMS9IKh8fg2t8D+hfCFt2dEq420CCYdVPgjMtRfppoBmmlY+RgC85y4VYZqrjdPoAw3YWRg
zrLhXm1tMjKJjU95ZkOgp3HozqumedhC5raBpqVJIy/jn/jsAbOmVPcFeURGNx5u5sfMy4c7CjcJ
echZ3jRIaWGrgbqATnIPeh+0Y/0D48HPsSvGqKkx6b20ybZGG6SmwBfsUzbi3ClxDgpZ+5spH9QN
io4azuPo8wa8rr64jgzuAHtTz4Gy5KHv6/noW1z4UQGlvfq24zO1caNN2zjv+xlJN+pJj73BhpA5
s4k1lG9wpqDGBOKvAtWHFscefP4PSM2gJZI2cpuhYHtXmSF80USmTZyPjT4Yw0HjVqk9thGoyeIX
OIj66FlAu0keFLelN8+JV7uERAqw1LhFdrdLa2VtWTdhZ6DCj6EYESazQ8a9rNtsX7OxT7wi+Kow
De7TplGQVUjLjwY89bshq+HYWi4+NNMgXrJcT1vj+nWi59CFZGVrP4dOI44OtwR0VkSG+1Crd+Uw
4ROWoBoMsoWnwlxWMWuQoldMByhXUXbI1Fxtat58svqu31S5X95VuW5uYV6p7jN34PuGuu0jlZ15
CvyW39hdjlnSu8VNS/Pf+K/yJBtdDadDLEuaTcOOwSX8Bvet9tg2LbL6joQo5nljuskKPhzlVFuR
NQb5xnWUjEoPd4wSPdUXN6XO1u+o/ciwpp+V7debLEvLpMrHLBF2CUkW0w63djFX28kfpg/CK9UH
Dxgi7JweiapR99uuSOMwD2+Arf9YpJ6V6BzVPO6MRZyX1fDgGFyWeuyEMcBq/dZxpLclTNHY7e1x
l9GBJKmqfqVFp7FPDO2h7gR5qJ0wj6XdJ2ZRWurmcUDdNVR3LsnUN1n1AJCI1r2HxlyIBlZFkgKo
JhzTpjhkdl3EXGUNwE72LiNWBJW4JrJmZz6M4EBsVJq3B4tpvnVpCgFKQBo+wHIMbT7AqBKjuvJ2
aRBsZZPzOJzH8I40eZE0OWOo9Amc6KBBPnuk+pkLFT7aLnY4nzVIWcbWQgnElTcTF+E3pyMlyj+p
ThzVqUe/rLxbUjF1CLT9yw9q7M26I4fcuBApNbkXoSQttzOFp2gGB7eYIfGLaFdPG19rAZ2f0N9Y
xpAdp7aOhAzz356j4Snmcuux9Yv8IGpdbgs+2jFIkNmmH/M5wu5tbfoOZ4KgfQUkhUICyuCRCdBz
d6wJnffW5IVRVjRhAgUqKy5YJm8GCt8iE2ZNlI5NFgFI1XxRLeh5INakN7MDdPdsy/nAnKn4htK4
vw07Yu6g7vp7ygv54rkW3iUtPo6st7a1Tn/ovi+fOjdvjuiqwy7TOM6xdoIhQirKN4PjVzsk4Txe
9MUSFEbGBEBdNyL4PjdaWLCvhKTNQXNIzUQomdgPNjxnYq1GlUhSPWRkJDepzbwNZ5P16ClUJfzc
q2/hbFXfD14+nkphmReqyNOsSniFNnbJnlLmPbqDbb2AQk3gyCNriMvkLDt6TovkH2ii2xoYxDj3
0t+sKvQtIOnm4AxtdePhuIpFZpAxWMWsY9uZq48plx+abAoORZ5DS7nKm7gSdhiNfcfjVNDm1m2J
vRsqO4zbJhy2ZZYWcevSj6iXh/tZyOo35DhoNE9quWJlclNQPuDq1bWPvgJDXTlsplHdkPmDjyr+
ja9JHiPDtXdBUP7uZMH2g9MWieE+0jDRu7cthAy3pUXusmYs45A39rF1h+W1BdONYhZLIDXzrQR2
bidx2drmndQoIrhFLAmqTVVlIcPGjYseUPUzLzU6n9t0tnGDNHn5ubCs7hMQFP7Bx3rYCRf0ENpI
cGyRPkWiSHkSti1qWUNJ9vBtnx8GC2yArKb1h1agwo+banpbhKGzKRtj7T0VyDYanT5DMhFAro53
NU59qSLRlGxTwb4m4rr9FQrdRhLLem+hbrCB8jMYf6azNnPTNCfkx3NkoWYftTZmEWd0jJzOkPsQ
mLq7rOzElWbZ29I1KnnsD9mMkAV8dl4P7czo05mF8xHYG9+5m+vt+2XQS89fpH/xZDBloKFy/vyq
572PovJ8VPrB5DeZ8/R/er63Qk6OcKAKicDz2aNMY3MNcvO2irtQGRfY/YJ1fQOWNEGIc82k83Gs
JcqDB9feTvm1vuuld/Q6yFLjfVWT7mlJR39AkCKLCyu6Jvxy7fGrT8DQVumNwuMD1BnrU8u//P0n
YItFF9BVkGVct3OnoJ38AtWmY9l/PfbuFejehV8PSB0Ax1CvCheI/fnLSbtRWd3g20cIGX11UA5C
xevvQB7oNQBKh54HbLKgm4Yo5yHgWz0WTd/QY2qXj5RCh9+f3N/vv6QLEwkxKMX/wBoCSuA8Buj7
zEU/jR4h90j6Y1ehMvH8foi3rQ0MwwXdAfoW6DuEy99fTSPt1R466zU9apyLUAx4onJAQV5+DcCz
uAIVeNt2WMipCwQRwHoU21bbxoTCYjs3FcWhaPZFORzmVJ/AXnh2ev7DnjTKj9f84C5MBIT0oZEC
DpkDHOf58OzGMmHutfRY8zySh4z/fP/1LV/grFWKWQA1OKxx6HTC+nQ1C6RTIIep0uDoVD9neNaI
KULtNDJY+DZB1ecaXXmN5vsz7SBGgqYkwi5E9PMB0YYxWWW2f6yGgGxaJwWnyO8ONPV3Y51tCjGg
RFs9G9fajFWTxu8P99LrXPa1EC918W1Y/v5qtqCKqywf6/k4KTuexkPu/6UG+H/jexVhWRKvIgw4
07Mxd/wjhwNyiSkZPL8/hEsTHpoYSysK3l+AZ58HqJEghygeYUbAJxGNldFD2waKtFz/pWPLYuMH
CCJe1x+1cVD5zyNNBLn+GGj32KNklk2Rhbrt+2NZI97+CwG9ZiAFF1Pw9fQD1aCzVds5xxn9MY5L
WXWsujECwH1u2i0t+0+WKj/bqbfrWbXLUL/zzK/3f8ObKQE4PbZxUFrRBHbpOhco7Jbi1sqmI1Cd
cZGVd7PbXzGEuxgCmu1gfoGVBejI+YtscP9C6cCdjmPf/La79BCU4e79UbyZFcsoXoVYId3gWpxz
2TnTsVDfSAUGffVoKhllfwnvXD7YWZzVqY07RxjWKeKAyoTrskCufWWTvfSykD4vVkoEXak1zTxD
vxekQ4EIS+WPg+8FltFV5NwbUAvgEeDYQJsLoGKcs+t9dWq9ti2d8dj1Aa/gWw0AUWu6ELd81vdR
lWXtXua1vJ2MI15qX4Rbd6y+v//RVoDB5WUCrbWQGgELc8DKPZ8XpcWrHAwqmFWi7hGAcRA6SHy9
PHJJHw/FNSjRxXCIsuDn/2CMz8OBwuQE2nfHI4UWHmQ3jYY/CWr2vf7kXdPEeHOuLEMDtwOQvRAT
Zr2wgw4yvaQ249EY+6ND+bbz/S6iaEwhzZjyiI5VInz5g8zXPEsuRgZcCf7OyF4B+jwf5ei5TQey
wHjUQGWNOoCTFYn96iYF83449WMVp1a7ef9DvkkMMFrAjCCYiAmFrWx1qGUDvP8GEo64iNZzUk3l
gw/FzKyGWE6ogL/EZgbPROcvlUf/zB8KyQLs0lCCxDQ6H6rX9xqsSwZtJ5wBpb/LHB7llhNrHN34
v/Vfmpr8iYfpig8KVBHuTat9TDJTo4btYr4CCV2iCHjNn3v5NmfZCN4jcDBori1W6Wijnw/IlTWt
9FBj7eNSHTKQMBXqxOqvs4AlDPpqCxoTdLt1WoolAGyF05vj7AWJmekjBE9v3p8RF3YxhMD+Rd1g
IXis9uNsstDS6AZzLJpan6YQhWPcR/jT+1EuzTsIAKKXCSVY2I2uopQs7Si1anPElETLc0+7pX92
aLSONd2b4cv74S4cMt7rcKvNX+lpmETamiPJgNswv0LneWL+ds5/vB/n0hKGXA9QUcixyRsgtbYb
lnFamSPKWR9o2mATnr7kjfcx6AlMPkTMhuCh5MM1A9K3ySkmBtYTfKhhRL+QDM7nXy0HKWGDNx0F
7JRIaqES1G4o7VGd+9mylxq5KXe/e9eQdJemfQBIE1oUuMZgtpyHtSxGVS+IOfrzC8GthXa/m2vs
40up1mKBs4jhYs4jVTgP4tsC7cpxNkf+/0g7s962sWUL/yICnIdXSZZkO7bpTE7yQmTkPM/89fdj
Du6JtEWIsA8a3XkImqU91a5dtWot+cnAA6ugdaTkqfXMbWjVG2V6NrOjJj8E6h+pv309WhBXjFfm
vzqPZahQzs3rfV4lWiirbpnBFkai1w+D4/Vts3DmzkwInt9uyjlXPamundbg3w+S+nzdwMIFemZA
8H+VriWtETAGJaJSpO2D9ranRyeKvrbqSmiwOBbgvtyelG1kRVgt2FxULaIQ6FrmT9P7vqYsvfL5
v5jfk1cKGO7JHrOEz28KNdpMyVr6ZWFL03DB22H2fzwjhC0ddjpVK3qZXKeqvGM5tsqnElTQXdwr
xkqHgDJ/S7g1LOQLieHpJYWvQrA15nU2Kbk8uQ3leSX8qmvvJincB/lnPfhlT3OJrDzaoNn0lRTK
gvs9M6ye7+nIiDV/MNrJrSL/g2RaN4H24vVuo9YoqhzbZOUZseSesAebJxvD5AITNnghQVRQJvXk
Fqr/w4zlHwXEzFSvKDcE/iaMsgONQz8nr3yndeBbrm/+hS0zs3WTMYK2G954YUe2TmHYaYuKtmps
PKg4vv5PnxepK7osDsdA5fNkDTZ5edPYf95ggJCf/mlwozw2zxfLr8M6svt2dFMfobRBJuL27bWm
5vkj4lYERPz/RjQhMdt0ciQ7fYnUuIcBpOjfZ7Hxiaz9ryGgxCHLXyVnijaZPRyuj27pvNG8TB7P
ZI0uukmriuKB4kWTq9RfTGLs5kAB9bqJhdt/7o/+r4l5g5z4DL02zaGr08kNrZ3+vVLg/DzWxsoe
X9xlNIXhOCAfIMo8N1IrqarVE0a0aWeMKGmuzNPyIP59Xziy3ijJhUEPvdsX+845+Mq+h110LWu3
vBr/rAhxbN3YY5t1WNHKG1nbhF+0tXEsWvgbwM408BeZ1dwc6VsK/r735W6X2MG3RK0flcq4ub7o
K3ZEjgY7CGp9KsfRNXjHDRDJ+NSuN0ZQu2+xw5sNXDWi8mK87GU1eL7Wwk7+kIGSrl3wKNdNLG4t
tLn/34QQvTp+ZUFxhQkfYFMd5xtjTSZkcXMRNtJyglr6RUuSBM4hryOTJAzhY9arQHTMHdKSvVq9
YSw4Yqh+VNR0cGjnxySma2AcJZ3iCelToHYrn19a9dPPC++KhEerkwJjdYPW2qm/OwC4+hu8yUy4
wCwR3lCEOB8BlGhaOEa57AblLiy2/i2IE3PtXb605HNpgEQmqoy01p4bsTppivKaOpk9AUmSm2IT
2can69tqadHJvKELQzr2ssfUTjwPzLsvu7bV3zhRdYy8fBM6yo0d7a9bWhoNN/8sNMELhefR+WhA
y5KAkEZKWpXdHRT0E3Y++caVxrolK3T+2pBSoKl2of0ho79oSiHRVF/vpRvwRtcHsTRds0KmASki
tVexg9BMAUR4kzG5owZQ1C+3iWXdtPnRbFbCwqU9/LcZEiITLi3xka/WmaHD4D64lPQ3Xfw9A9WT
pStPjhUjonsEb1xrbTEbyeHuK186naTIWrpi0QjPJkPXoEGAcul83YnVs45QZWBFqm0q/cHWpmw+
XF+XxWUnwJt5HanWibUtlXxd5NjkdmxAwXf1VKgHz2//XDcy/1IxPGI1/mtE2MFeaXltZfLQTWNS
j+XXDNBBoX1lZZz8LaaonyJvSP3s4gHS613qTBYw/2gYUeCQq3tHUp67fHpAbutTBeb5+tAW58+B
QZRuczgxRFdTJJVexaU+urJRbGyFh6G24pQXT84/CyJLXUwWsIbsZXQd6xBJu4m2cnCAawGYsrjb
yO3NBGLE2iJTpIe2ZdHoTFxGQw+RxUNvom2e1C9+lTT3Xltq24mCCZnj1P4itXRvpkAgNukw2IfW
aemp6XaRlbYrgdvSWwu6hxmPQG6G9vrzQ9Ch5BJLLWWBIq1+pEr4YBRtQI9TE24bymEbBxLmQ5ml
r3+HW6dmhR07+kUPyiYY3crot0ARb8rx/fWN85f3TTwUBq2hHDpGx3Y9H5nlhK0T0FfDyLyejCfg
tGy00z3Btnkvj0p9D3Gx8wjSndaKEHzMkEnpTZTG5W2JutDBV/NyK7V6tPIiW9oIM0URVfX5HS8W
YowJsiWIcTlB/X3wpS13cnBzfeiLFqDlpo0PfkcyfecjDwP610L6Ll0FzGlsV+B6P+X1Gppl6dwg
YoVKtkrn3oX6c2kDHO8cfHQyKLtsau5I9tYN/RWvJEie0+PkOv4ZEvaKb2dZ00UY8kaAG3K+Axv1
NKQDLZeO/nJ96paOw0y6R46S9BAUs+dT14f+hL+mpJhJ0oPaw8TvSAd4Sp5LhbpR0kcvshx+u25z
aSLndZqp2mYqUiGa8ssu8OyK/sfEe8p1uLLkDQyZaHpeNyPy/f2dxxM74qUqO2OkViNRW4yAVk7j
UQ0izUHXT44/W8m9lpNh4cBHd10i3xbNGv/d0tSemheeoOlYeh4guskFqVqP22p6yes7xdil6ka2
VuKHpVuD+5DJ5G6Hekw8AfFQhmar8lCsVAeQebPh5RiuTOjigKjEwaAK0Ae80vlesaPQyh2fdePt
1R00SZreaaXvbT2tIX0UJ9ZNpPfxhzoNxt31pVy0TOBCqAd5gC0G+VpCV51uMJVVfaxgBaioG0zq
x1DRUX1zFWsldF0IL4j0LeqblMPmZ8X5QKu5lbr1wHwZ0jOP+3TcF9U982rKm+vjWnBcBMZEYgjR
6KTDhNOnN+ZAj20kuzQ5bKfqF10PTfD5uo2FrWFTnaKyJ89MG6IaRC0rYzyCPnbz6aM37Y3+9g3f
N+avw9LkOCKjYJH7qdINpeLW0FKPm9JemaPF33/y/dmbnKSL5Grys1ZLFFd1om2sDBv4e98wAtiD
cINwnnBDCRbIf6TJqMmuHMQbhExfS3U+OyIbBgVIJJCFmYsm5wYKu+7TVLMU134YI20j0eh0fQTz
B4Srn606f5q7f5ZVOzfQyF1Se3qnunoSW7vWSW+9yKA7t73XBuNYwU2zrXpnovcx/nLd8oIvRwAE
VNlcYaNkLQwNRTw5k2Z45ET7Qb81P0vOTZe9f4sRcGUo/FFxEpM6WuwpkTUEspvILZzf43jberK3
DZzpk6mlKwHi4oggIIQrmmN58UrSewdWEpBlblub7+Fm+TB3Dm6kNHoa7bWYbcGvUQT/Z2v++5O9
LdV0sqpDzJu/+5Yk35TqGRJ3cCKt8zl16pVNsuRsKIUCO4SZEkV44Y7QrMy2KgukaUdTP6EaZDs8
aINXCiH83eyU5kCzQqkwy5mej0mlH8TyJooLmdZsHYdG8tendkkqICYHHGT2Z8Jmr3yd3ndIKd25
P8C4j4Y1pvQlj3NqQPA4mjkBK2i0ydXLvdnfNb+v7+aldeBhh6dhiizUbc8naKh6qxk9SlrR11G+
szXXW+MhXxwAvBkKe5gStJj8dqw+QGODepKd/kLX2UjWtBsuL0iNGIN9RIadP0Wfr6heEgVVZD0Z
Ia0C/p3vfAlp3daCYTdE7vXpuhwMtgxYRwACkbESvXOe0RqphKP5lCt34X3ovXo3nX9eOIJhD6XG
lPH57J2db521mGmhXD6zppJlA4FGsU38+U4xmnR5N8YTLT1BBWnE9NT6/qYtbxXjtlDlndn8UuZe
aeleoY9UGT5en77L3XZuXxifA7UV3XK98SQ5n0p6mavwrk2VV7sWjIC4met64JfEpE/n9Fk5xQxS
Cd+XLd2Y6Sa2nq8P5C/U6/ySm1GV9GOBxyLSEKFg+QTYIiIEfiI3X+6rLjV7cH2a8SFow+iFWabb
NU/fO2PdfG4LVSMQLcJgIyWKt52Sgsb7xqnvB9WqHgHWUn2cvCh8aaXWPjT60N7rYeC7Tdamt1Pk
pwfDr+JDoc1yryOIAxrDEUsnFKnHnZGNw91A7Hj0STRsavAQt4iWJd+7MvSfqTwN1PJt5QVuT+nF
Hw15b41B4XYBpDJtNSUbz0xoVvCneJOhPwl/Pyxofdwq2YGLp6OlbSoeozzqgDLr2qchcj40efMn
7CV1IwVyQpfcFDbTnjxYcFuNo/81h53wvhrt9hZlrhCsU1eafwawZL8TdZR211diaUvNNzEvbnKJ
F3e+ldFhJacGq10+JTSJ0ru9Rqe0dOhPTIhPN632qiwoMOHs25h2qf31ESz5L/IRs/AG0o8XAUWe
M5ND65tPstzvQ+k4lb+LtNno3p1P5+F1W8tD+WdLOIBD2eiJX2Fr7OyDL/8G7bDyLluwAEICFlPy
bASBIoOdkvuZVnLzPyndvrgx/OP1AVwGRDMT4Jy8+Uv9JKvn95XlF6QLfQUK7+FDyxOoNGaUz1Ff
y+IsDQMteSJYuChn5qdzO3UU+qWkdPZTKH/r7jP7y+uHwThoNiZSvpSdgmVKKgLfMZ8UrbafB3uC
rgP60I9TovWPRkfP33V76jwv5/4K7n0uR6CcoOvBW5yPx2tbv5uSKgMlVZbPfTHeKjYN0TdVGE9Q
FtkyVE3ZV1su4pt+iutHq4E4KcqyYOM1lUxbJumC2q6dDzkuyr6xzaTcj5WeMfm2tdUKNf4O+6/6
PDMdbHMpbz9eH8DlMZ89ugHKC1lOqizC7/cTpemkdEqf4AiQZ57TWttUry6uIAiDUyefQLR4Ua4N
iLV1mjijJ0sutxNAudocII/YXR/J5c6arZCLIR5aCFeyKsjVqLWiJ6m7V5xg20+vd4lYmPWNoc9E
lki8AAPfHwddzuInLZU3hkWfv9xu+uHP68cBJycPIYR8eFOKkWM+GhTv8uQJce78eVxlJrvcsByQ
f5+fp/HkNRIpTR/0Bp/3jK9TeCM17+DOeC6bQ9QclPLVblFHyoyIDq9F4kp801FNsUZ5YHepWfJg
0dCd9ysUz5erPkuMk2+mbAv5pIiGhF7Oiuwmr58KFfWJQ56v+MXZH52fb77PE8QBighEVzwfoS4H
oaNF9ZOi1tFDJ9vBR1nqgrvYMKt3utf1t5okW5sh6Nf6xxZHxg4g4w2ZLVW284UK9EKtk6asn5pf
XbKJPr12l83j+vd1wQ/LYwwZR1TVT2WEBnxz270hH0IphP4PwgcEofjv+e9HwRbKClze0wBHwbiJ
tLV4dGmCcFmsCtlCxiIcFM1X9EzRWfqxepS8d7K2ugLzK1ZYfHQIDPIDqMuxjYUhKK0Kz4Ltq08N
tm78rDe2XgX70lZOUss5+lMbfuSdl2/p39W3hcQrY+s0Xcmr20OFC99gSN9zz0G/R/aqLSf7EztG
QdDM72TaRsx2L1FHfY471d4FeWDvSyeRIIAYkx0VB2h5NfWD3zfGo+0Z0jEKMpB7sBlOnwbHHM2N
kqv+saYvpIA+zqr3ch5N971a9p/Shju8N8MeaEktWdK2ruRxl1WF9eqX1ex0EayjQw9CSjEsUTkL
8FcH6hOK5KUGu+KrPcj594W4JKyKvq7NeQnGD6n+ohvfr5+DyyDx/PvCJmo6JcpSXVKe+iSU3b5q
6gcFxAQMi3Kn0aweqOFjpsjlq90WGwrxEG4R2Hgv+mnlMlDbsRlLt51ureijXa5cuZdn4/z7wrSV
dtV6Rcv3O9p1FdzHsOIXF+ClWOBYE8PM2SYxO1AH/tAPXVECb36fgM4wBojyoG6AvTeRHsogQY3o
65ilu+vrJRIMkyBAAgbDqBM6toOLOXcrReynvgIxyLOnBPAPpIgiFiMkgHlojtJm8Mb+UYlz+6Zs
5a9RF6db3TOf5SDi92gdQGw4D25LeFx3aWZ/4A0a77TWh+UsnZr7zm8/WQk8Zdd/s1ijuvjNQq5J
UdPaUFIjey70AsIs6cVpgnuvVF6QzdtXWrfNUBNz9OFop8Y7EEHbdlJvr/8GYUNc/AThNhkdL4bK
lWmTp6+SdKdBxPe/GRAuFKMLBjmYx9h+hjirjFc+Py/riSv+z+8niORBOm8AsfrLJZA2Bcwsz3mZ
QdL0UKTvW+y8YQwnRuZJPImNqghFn1DGCLyBo0kX68rmXRuEsHdDmO3qZB7EzOI37UbYCddEAwV/
djFPwlaDedO2o17OntP+W9Te6kp505bv9CDfq9IarlBMe10YEzYVHPKy6lQa4xm/1dK9ZxSQM3zO
yNWmzafceYL3dV/rfzrZ2of5l8jfX1+ueSzX9oSw5QY1h2ncw3xvbCyNDsy7JN5N/YorXbQyJyVp
FoBBWIww+yT3yqS3s+cJ5Xh1qxSHuCX6v7k+lsWtAdqUG5Sc8UULmOlJPskKjk+d3qjK3in3eb3y
Vl10AScmhOmaphxKOtvMnqHjjLuvjrXy/aWJsmfQNzfaHO0LT0lohuoyUOoc6Z0nfTiA/BkOVbRy
cS7tb6hYNKobPObhLD8/ohAY+VSQGERhP3XTvafSUZN/TvyPA7xF15dkng9xe1FDoTxkz0kX8fEC
Ta2W6bGTP1swK/q5z/X20e/v6vFn3hxTYwUv8feXX5gz6Zeg2gHfnKjNXk5kDHw0wZ8Tr+k2Zl/A
pBplRnXktxWbZIBiMDDaeDuRPICyzK53ABn7Q9rDhONJUnJ0oHmB4pArxe7T4M7U2mQfG3ayBe+W
bKWggFuulcviY10Y/QcFwa8bGIStxxot2vdyXX40ojK+0evmhzEm7Uco6K2PmWlGu0y1h9tBCS0Y
Veus3JS5DV8aFL0/qzBqUBEpvcNoerRRNWQRqmLKPtIsXa/VIy73rz0jH9hi0HFShBZCNQ2qT3+s
qHFnw2cv/Qo2dMX9X57BcwOC+wc8gnpsiAF7PMA2s4OQUW7W6P2XjXCRgcslhWAKkRnsZ+lkNo7s
jnq2K6dmO0nv9Xrlork8iuAZwGHNIgL034pVQEjQzUaV2vKZVdlq5sOYfaqdT56erxyRyyVRFTKS
cI4BCwAEOA/25MKU1SboJDbBc25vU3M7rkntXU7W+ffncZ58fyqsJhgyvj8n8u29M9w42QoMZHEI
PGBwXCigUnk4NzEYKOJIjhc+B421q+kJC/IVv7g0CPQ45rIJZ/sCGpeahRzoZRY+l/Z9GB2ybBen
K6+wNROCa+98KYZaKg2fu3ar5vAW8lhdORxL83Q6CsG7j1YmN1rAKMx636QQeu2ue9uV79tCRTlH
gUPLTWQv9OSPnyLx6K9EwCtzJN7jgzWaFQS1ISm1F7P401UVvG4r52HNhnC47bIwVCvBRltu5RHO
tTt9LYZUFs42dytH7j9kK+KZG6GCLaQSzXsrh+1dKZCJP5bmQ4QUkfcp1dRto93C394Gv1vzl+T8
zsJj0O7jqt5fX7Dlsf77HcLZdLSu9mDsDJ4nddeqe0Rfze4NJmho5Z0Hf8Al5FMiWTIWTRQ+w1Cu
mYfO+1CtdeEsjeLUhHD8rarrrDgOQt4VWxk6wua4qhm1tGCnJuafcOLEvECvKwmaxufQ+qKkN1J2
tMqtaRyuL8fS+Tm1IiwHt4HiS6nPXHk0oB9L+S1rAdKDKocGllS8fUNjGiOUyYLnXL6F5bWA01G5
ecMQTkwIa6GRyO3qBPF6q4FfcWtnxzd83yI6JW4EQ6wLAUQtKXHZhGbw7JsbSYZQe+X0Ly70yfeF
3+9oRZuTDgueW+eR4niUPdrQU4VvWYgTK8J2Qv3DCCvPCJ6NZK9G9zEe316rwrMjz0NRot0TE8Je
6kdItqrUYiG+2MbWtrfAZ7N+xch8YVwzIjweezsBXp0xW32Q7ctGhpcKQlfje4tCiPUMm12Sv//f
1l+4JY0hUALwLsHzMO6hDI/WXPPiETyZNuGK7DQaE81h/r62BfFjxiu3/Mr3xXq5FGaOHVp8H9rM
+neyxviz9nnhaaU1kVVVEQsyqZvyi/njf5p8Q7ga1bjRbHxt8Nw0d0a5X6XjWDx8cGbR8ka5Bljf
uZdt+tq2Rm0Mnqm7GiXcdI8hVMrayxtGcWJF2EJDH1i9WuEFY3trpBBr765/f/E6Ovm+sIVquNxy
35KD53q67dwovR36FSe7Mk9inNXmqqfXPSPogaVRUkZIp/9deF9ePQ7KAvSDkKpV5pzD+WqUTQy0
fPD95ybflMO2KA5Ds8KnsLBdEWJEn53m75k+SlgKoDihXgStRPe8t3GsX6U8rHjahalCuJAsF58H
MSxeebLuyTHvE88dem03xvdO9MHqjynktNcna/6lgic8szOP9CRAUDTJ7ihCeG4ifaPMiWjGs+rk
OxP9lqH8puYrEzefhGvmhAtEtf0BpQbMydqXNHK94DCmX2P9XaStaetd7uYZw0kJjT4sOI5FiL0H
ado0xp7sGuYRDQUre4Sz/vrcXe6C2QRpM3ICC0kn0+fVAEGT4mbq1vL1myZYixBXLIjw/clOojr9
ayH8OiturKXlliYJpAqgFZStyDAKy6E0qL1k2aC4o2+CgzLeF+l4lPLucH2iLledRnN9xuySYQSP
LJzIIqKzAvSe4uYw9yDOdJCq4pfilTc9sMiyblfOzuKoYH9w6NaCvE0s00zFMKZjzahSqbszQm9j
ZzJyGD+vD+ry5JCxkYET0VxhIFwuzB18+gCIA2KFKhjuo7J/X1tVQoZs+tl7xn02TR/Ql155zl96
BWxSlJ/XioeJ2IUTBJ1TRX1CI0EKffoUp99HvA/6UsdKi8MV17C0+cBC/jdbJISssaZVRpQHiuvU
t830RIR0fQJXvm8JuyLKTKmdPE5obdJIiNDMK4FxuE5mC0g/+Hf4Wy+aXwyzA9dLZs2N9Q9h+DOh
8nF9BEsbDYpWxDKRe8eSMENwt5RAvQyoAULEKmwvMA+qYcOl12nmyp5enKw5+QzZyKzuNx+xEz9d
9n2hdBKLoZv1jgr/1tDeshwnFoQ7DfVm1Z9Km/0sFx+CKP9A7XYtjSq2kP5nSdCsgjGFuv1Fi6Mm
930sNRYzZkb+Ro+4YgL5HUTun6RA21jKpG/9qv6dT/TgBEGIwGB+9FAGrSNpY5bFzfX1WzpOkDHP
OW9ALpBrnk+qGrad3A50tRjatvws0WGkuOX0hpUzZnpQGc42+LGETSKPo9W16OK6kRakR3tAb68s
rLXei6X9YYD5n8kQSNGITRGx0wProBXLDREu8z9yp79he5waEObKLryuwx8qrhW9C4f7t5zV08+r
50tR6YYfV+OkuJMH8GGXv1xf6bXpERahnDqjg3hLcSXr2BW3ubzy/cWdBIwR4URYxDUx2miLIYvT
VlfQ6ts25aF2nhzlHUI7bxjFiRVhkrwypcc20/DIZbRT2nD35/r3F8ACcFDQBUlkCcXqZRlNMiKC
GsAoYfpiKB8yM0ZLxQ3URzXM31VI5xqNt0PtFvmjp65/9RMT47QqgZc2wdOJ13beTEUV0ATt2jaU
q362O14f3ewiz2NPvo/ToY/TootATMIivJkXiUJ3aTzkXrgxZLvaGlLcfh6IgPadKme3BnpVKxHv
0s7AXdPQ7ai0sYkgvixS2roFt+X2GTC3Nk+mB6OmvJY3RntHNbFdKVIu2aNSTKccwDSaTIVzGo5x
oFV+za2qmIe0sY81amjmPvJWZnPpRJ3aEfbiOALQz8dyHpf3ZYqrI5Iyn1+/YBAAc42ybvpFhFUi
VDk5CjQy3pgfjCB6gJAFddVueEhUlNPl5PVJNKbsxOA8tyeXbBIoUWDLGMzqL0Z3l5vlrhg/dnr/
Bl9KPzzgach46NsUvZEqeWVvyTIMdcW2dbbytCb6vrQ6oIUJ34AOgE6d//5kJNo0FlQURxJZIbo2
BYJFry+PEdgY1Pe4OkG8iyx1iJ+GvjHN+7ovaNB2C1NBRfLH9R2wEGCdGhFvtTFpKisKMJL39OUS
hKOXa4GAUNX9WwzNLYUzmvei/ztC0jZO5/qu0xxr6ZfX3Ff9x+smFpaEm5liAoA1+LBkIb6K4zQM
LeSt3VT/4ju/wapd//7CwecVBwsnrzl6mMSDnyvNVEkSHfpR/lDVX7ryEAfGNl3rKF1YEsIluCtn
OmeuO2HvdmWp5COd+W6I+A76U18Q5rg+kEULtBqrNBiqc+B0vneRNDJGklFQDQzFTZj2D83g3ZTV
WmPxkpkZTQ9RKiBSLoVzM4VS6fZoc9dN0oM8IQg6RduqWHmwLSw6ncsgx6iBAEMXH9j5kE1aM3Gn
efmjPD4mv18/VRocWxRFENa6UDE3JQeBW5v2/gTNPXRY3LRwPk2evOLrF6eK6wtiBNhfMHY+VSOi
xvbQ9mytTj2MUrePi+ZLGMQr5fCl8ANmB8NWVNrxkdwR7i6wr3FlZj7+13G8WZFz3GpJeAssZB+j
erppouCY+SghFdO7rMp/QkVRb1ooTa/P6kKgwM9gBzKjvBzFK3swA+TTnQj6kG7Y9wkaykb6uY3M
F80LqA+sad6LtLDzowgwEWeX1yoMMyLavqOxw0u6BjYI2gb3U6FEv9rK6VBSd+RdUA7dzegAABtM
KflStZa5yz29rzY5Uspv8CGkaWbONvplLjog/cqu6DDgl/jBsKHvbzN6ztZPaSBca7oVMbz/GbSm
aZBBYeiC/X400qCsEXp2VTNvHwI/fomlwUeuMW6DQ2Lm+WMiaeadXOn1tvFMe9dK1huevBx8ntTg
xugVEH2Z6SXo+LY0Sg91cKPZxXOjWa9G8LG2JyaEizjr6beqNVq9SQlszOFBd6Rd5aNi6K8hIpdc
zfz8gESMNiRwyueHNJgctJqVZHLRGfWHTfJKWt2/C0ZwxGpxMKCBEg5n3E9kwiYINvtt5z9a8kqc
PF9/QnQ+d1JA5QWCj65J4V5xIt7InQqJk5IUwM6+hYl8UyofUt+nB/c9ggjXz/jSbYk3m+eJxkNg
e+ezhXZd4GReNbr3qvWyhxvo5fXfp13YwIFQ9KXL7fz7balTYIyb0aWlt9mZweOkPoZrXaYLS87u
Urlh8CBzVvDcCI+4wSqR9XNh5PE+RtWn62NY/vzMisFVTxwmzpHut6ZE0zUSKt8y4zakJnDdwMKa
8/v/GRBCokyrpSrJMIArOFRqxSi6nWN/VI3uZoBxsVP93XWLi0OiXZ4uPXuu1wmvliC2+1EOE4Ok
7U3oH9KV637hoiSDZqBONZ963pnnC9L0XZXVVWMhgoVA+bZ7zqI3DODUgjBlcVd0Zm3UlptNv2Kq
QaFmrSzK2hiEy74NfRgp68pyW+9GUW7kalevnI1lC8Bb4YznH2tepNPHiacZOWl7yw3qO1KzefxO
XWOiXDjeLMQ/E/NPODEhZaU81mTewGs6m1SavaEef8s+vX43nVqZf8WJFSOx1amaGEgoH63koK7B
LebtIvhElBmRIFBgUgf+InzfMfMMWGtiuUbw3czv4OIuwu/612p6PQCOcgnlChIVcz1D7HBQMhh9
7Cy33Cn5Wku/neL1SYmz7wsrXpStYuJvLdezu20v39SgNT39VzGu3LbLE/ZvHMKyNzUaSF3HOHrl
0OlHL0CLee/9cNqb6wu/uL24OxSNrk/9ApePmIo0kvAxXcn4kdDgZj/F+vaVbZLzhcuk/TMi+KrS
a9VMtz3TlRv7JUjVI5yk36+PY56Pyw32z4Rw6UajKodaL5lQX1lfyy7e+1k30si01rG15Ha5DSGb
niU9UC87PyhD7iPfBD2BK+Wbsdz5a5ymC+OAUJScF8zJRJTiA6WckNkdxg6mNudgpLftL2uNo2Bh
BNTbZq53Km/0MAtXrarXXdPDN+i2CJT/DMOVDbU0AEiZFZt/VSALwsVhlrKDBK3BTViAvI/KbVAh
jfDx+mpfjsHBAjcfvmTmyhTGYEI8JSMvrLr1sB21jdPdXv/+5SBmisdZ+3Eml7wAXkwozKM/Rnq6
pn0U7MJNrsYHPzBffcgxg97IzM9LpCsWQW0aAfJKkVR3HAB4SHvTek6Vd018UOVP1wd0eczPLc0T
euLfg8aU47zCkjR8cMq7FCS4AloTIeHrdi7joHM788Se2CnMSErzxEGuBcYZXXtqy2RTNO6gZbuq
ete8HoZDAwsFecJsjd0snhbbqXQfGjfVtSyfXYAOt/+AxuVGnd5fH9fShjsxJKZY8rFIbHk25CHD
PLTfKpB21y1cOnzwN9A20bQ0Q37ELd3TAAwLb2lASVvuJj1GLSjqfxRNvA+7+Ic69V+u21sYEcAi
UrfzK+VSLU6CjbJrlWFwrd76lZi4Git6dRlk9jFIY1AiJYEvso8pWq7D2qYPbmS8D/Z6sLImC4dU
ITAy54cPQaom7LUGJV018Pm89RK376rgIYlX1mRxjk4sCFGLYbXpkHoQdHtxvGmbD+NacLdkALHn
2c/zB/7s/LjIgW2FmprB9xuO26IxN53/SqEr7l6SAicmhCA49W1zoNsTkRcix2ba9eQHk34l27KQ
+MEKytsm+UGI2sSl9vNRU7uW3dTVt6jOZ9omKw+mf/ClLcfRGG9QZTDXihwLs0d9TSZzS0BJE7Vw
1fhdlcZV05DqVvutXbf0Jr/+HsACiXTK3qDXRACep4+10mooJmT+DzvIAJLtuvhw/SAu5I9QBiN5
i3LdnP+01fNNkCSal7QdtZqieBiNcR/TAyZn5kZObv32wc/vki69LfJXB7JYpd5B+n6mrhHzuSR6
7WBQSbLXMUqzU/ezL/UbOdO/wXTz6jQ4pmg6IyKnQkQ2/HyAamikitzmJF2dY9b97pVH6ZXMrfMu
PzMhnNQoLmjeaUvyrY20i/vxoa7jlb2wtNugGeD3c2Pz4BZijlJKlTKWQnKbUefDO9Y8qvIaQezC
9UlgCfUOdRviG7EUFWS9Ns2C167UO/vUSZ7S0t6aKYyXpbfzFGS2w7pccaOL46J4QFqEfpiLoxtL
Ec/8jNXRGn9jkKH8dX1/L7hpNhOJo5nZgqeE4ONy0+5Cs/BGNw8f5DJG5zradOHrrxqIRfg4YS0Y
SdGRojlhx7VPSi+Bryiqpm269lBamKYzC4IfHetJijoFC6yI/bVda5Od//fz98tMrubQGEJKB101
YQMX9O+olSE1bmCUd3ka6ptIyWGmHx/LSH20/dLcxIqOyMlaomdpXLQ3kgulFQqmU8GJlkNQ5UGb
tYRQ/bYOvG3/emwSQ+NBATqXOAAncH78Nc8c9XYMWldq+o1Rvxulw9BvNOfm+j5buoOwgxYQSuek
4sUceC5LgCIk7GhwDLb5Xq7NB1k6Vs2daU9HpQl2cZYdfHuiA3Kl7XghvNbmlAMXLfN4kVGmXjVJ
vha3CJ98kqZ4m7R3YwuyLXk9OIq5PDEk3BWj1swJ86R1J1OD4jnfRAkMtdcncmlHaJCZ0ZEq8zIR
O9ApD4VWVCS9myYvUgyUbeWsLk0WISekUoQ8oGgFR5qo7eAXMSW+MrX3Db5Uac1bzbeR11hxbfPO
Eg/VfHUj8kAp7oJ2CjZiAzbprHP7+v3k9zdx8d2XKF54/j4svl6ftSU3xyMEAC2v3xlHcL7LdT01
9axh96mBdTQH6IzSKP8lyfJKuLBwRVC6+GdH2AFT3Sk9whOtG/4x/fqh+ql9a/r8ofz5hl1Aos7i
2lbAXZiC227yKE20YmjcuNtB97gmE7U0XTPhEZUSVFg1sYGij8O0y+q6ddsxcQca7ryyem/Za9j5
pb0MqoNtJuN7yNucr4oJUEHtU5PzEge7376y1oe+5LZJakLOxWamwCqueh4mSh96rStnbh790bsX
AnilfVfQ8BV9s7L99U22dHTYytTJSW/OOr3nw7ElrcqSBD/j1SgaBl+r4mc6UTheSxcscJL8pfz8
r6F5Xk/e8U5PbVutZ0Ppo1ZHOz0b3k2Td9TM4lOptRvZb570ON+nkOFs9eRX5Js7FnllDy6U0fkZ
Jnl1HqpzH75wddRyYU+NzOWUqeWD0TQPfZhRxZW3lWHCKtDsmjRFdSN+V3eZswE2egxt7eMb5hxf
RTGEEObiYV70ilPlLQdObfVNmhzt7tmyvuTemtbjXw8heivbmXEJQLfIxwp7qTMTY5A8PIjRI5Ht
Z/f5OHws/o+0L2tyG1ea/UWMILjzldTW3eoWu+32Mi8M2+PhCu4LwF9/E33OPSNBDCHk78F+GE+w
hK1QqMrKnCe0WHZzoHNnQ3Nrk1VfvSH5yUZo0NkUUutLFXa698vQIRtXs5fRQ0mTCDre8uRSsu11
FV3B2tEF7gf9CBb0z/GCuNwbY5Wg5J5hQkrnULfHAm3mXnE/sExwm4rEAVg1kYKTVh5ZXN8GaJNH
lv5ckT35cXtRV/wC0kYo2wBUBm5uOV6sIds+ghqQQXW6D5qvNr8fZIwHI9wbLlFANB1XTOLZAVpA
eRbbFX5/XWRhi3yYkhlwxfVYECpGwPORYpG7NqheJI3ezizSSjN0PYp09OvAf5n251T/GfMnr/30
B3N2ZlA4p7MhJU3tF16MN36rHbXeCDz67U8MIKkLD4d1l70bapzgb0x0FtnWtvM37A82Ll6hQDUj
0gWCyZUG0FqdzUH5N0WJ6wcvnvGeEkXVdCXggAXsXNcASB6PHWmKjMGr3VafoC2Tf9MWfzcsQxb4
AEYWdZ8Gk63S3165EM4NfuQWztbEsrJiyDoyRS6UgUq2A6t22GSf9OH+J/yFHck3sbpw+w7k7FHh
+c869x67dPyc+t3u9g5QDUcKbjoyG1U1L1ihGQk348XpPlfTd6aiiVo7/TbUanCvCD1POXNoOGBY
GntEoBCXX+xj3CuujBUPiR4aEI6izoJaji85r3qZ86ZNRxZZfAp6AxAWQD/677fnam0QQt8H3EqI
o3SZa9qx+H+PY7Vk0FZ9q2tFdWLNAFJ6yEcjvkFzkDQKP206vZy7ORpThJd9ur//959/XgowO88c
83rp56hlm8UNC1WEuXYWz78vnUU9A85umfF9z4LgcBBXe0Iem2Y7q0rOCkO+BFeau9ohObqBI7Pf
dCVE+l59HpY2MqCKV+a6IfTe+HjcXpcIKm+wNS+t58gBxbRvZWECmcDCfdNBk89GxfZa28MQdcHL
CUxa15S9c63hv2cMq798b4pPnn5sLIVTESsgBTx4X/zPhDxx6Frome9Nc7T02R5camxA52HY1U9l
c3ScLJhVW2LNvZwblLxYV1mkLxYYdKYftHyas2Pdfi9Vl8D6zAnxHdQQrymHNe5awMrqc6T5uJTR
vmSlIOtGy8kfnB9cNv/fjHR+UOOOS2CBse3qzdJbe19TZSNX1wd9HshHofkcXeKXtxkkIQjrEjiA
ttPnp2Ka2md/mMswNrrqyWUuQZZNnw5uz/1DWnD7cHuAa/OI4B+pSaCzrzlKbV4gv8/QVVnHn4j+
aLLNpGrcVJkQG+bs+uxrtPgCoKtHpP7Oi2RD/E8+WiVuj2PNj36gGQFoNK5x5g5rK4f2BooI7vd+
M+qKUHatfgBkL3ppxSxdUyt68czjZhnRvA2Ent0G0PSoxiMvf3E7D2rnhwUeXjdTgavE9pIPL2q9
vovMCryRXD9oLeiAeCYj0Ui+T163bci8a4wnv9qA3DkUFHa3Z3FtqZB+F5oH+PsqT1mbKdRhjEWP
BlDmhbj9yhfmWNNpaTQVQ70sRyCqCeiyhR0bvAjguBG/5XxbaIA46wxlH2/iu76HysIrygs7pLJD
u9sMZAlLOHpz7oMOyWwNmiX6owNpjHlb0TiwyM9mPg7VL31Et1Lx0LYqyQ+ydjLRdCPKEYj+r1Kd
XuPzqjPRGrVY+3hwwzomJ3N0QjzTwYJ7tLI9emsRCYPS8IdtPRTtK5xFaDGEIebrND0gANo0pSpF
bgiHcLUnHLg8JCnB8yk/2nq3igtIVOoia2DRo595waAfdG1+pfVPrcpfnXHb2nVA3SNrn7P655JS
QImnoFm6fWz6j+PYBFqXQMf7NI/5q9eTMOlnRZC+vryYPgG7QKusnKrriwqKuwTL2+ZffC8N+PKi
D29L2+4gbxQ20Dai8dZn/1B7Z1VHaj42VZSyFI//amOQbtuVTmi7EK6p4wBVgVcnf717r4sWC1EH
EGqwH73HZ/sv7ryZxRS9FlPf8zcOfvKj0C3ZOhVXIShWjjHyK2gzEqEwsPsi5jgzlSeTZnc9lqzR
+uZY9BBwZPnEH20+9aG3NP1nrxibt07ztYfbg1y1/MEJimQpohmxx88s20Zhkxw1nWj2QH3m6BvC
X3r+UnXJbgZ7x9Ld64aRl0e2EeAq9AXAa0mHuiJFbjU5HaLMezL40z+3R3MVWuDrUM0Q+x4VKByt
y9HwRbNmvSCo39S2H1ZjkQbAA48hJH2zAwhQE0WHyZU7lOzJN9fcav3sz0M0g1+TlakRVDoQEMgG
KqbtKugUhkRlCtkvIeEgBQECGFoMMxsj0k5OCBJ57wndFmbgadm7MaV8j/lW4aJWJ1MQ86GFBhUj
uSZV++VITccaIsKOvQVFwfxpqd/7ux84YmhnZsQOPduBiGCGyWAwY1b2RreKIGXfb++KlVVC0RCn
S6SBsDmkPd47ZtkQsnSRu6RfxqUt36pmIaHpx+TbbUsrU4YWMMgSoxNTYG2kc+xRB9jKrIKl2PkB
Aq2TRv2HeC63UzmqSCxXRmWh0QDoPoRHAL1Lo6qyhbhJa7fo/3utx9eyfNDdz7eHozAh5zXQv+rm
tIYJoj320IBrycus6i9etWGAksjBwRX5psvlp6inplkbN1GfuTNyM3RCEFOWLzReXMUhWlkduATX
E6rDaGSW94GRtNwf6qZD8Xi7eA/2cuinAyt/3p60laMKcAK6pQUUHYGztAdo3CAh6ORd5E/UpkE9
EHYYNehoEKRunuohLQ/OuGQKIMl1kv7jjhIcuahcIy8reYiY0zEzEwyunB7RJtLET417cgnO68lC
fWf4VmSnuH2gnuJwWVifi2hD2AWbOMovQJdcZVmWsZy5ZtRd5AxF8QBZ4CX0XE/1RLgOr8GrgSOM
+rXofLwisG5dytjsLHWUjMPnkhhfJ4OEk5lsYvCkA15TbNKx2ZDW5qEPKdTbS3q9Rw2Aw0ByjCSV
jeekdNRIDF5Nps80SvJpU+gJOEX04H76J3Q/n1mRT5tl0rpN9IVGfqW/z8i7xYu3vT0Q8UMvF+vS
hHTYUtsBOeFMaOTQf3j9NqIyDn6ZvTU+j8lfTRq5dyOCpDFJqcS0MQ0NDwYapWboEzfQ7pVlwt2E
IeG4YVugxRcq95f+Y/GbtvcGWKj/6Z5Kxam63tyXH5d+fj54lVdwfLwwnjjZTPHb7fW49kiX35cO
LRj/GaQssB6a99h+5s6B5gerOdw2srp7HSSsoEWOv4l0wSaOryV2b9Iodx+T7sjTJ8dWgAlW5knk
cdHrISTLbE+M8+wO7yu/Kpw8pZEOKspgyhXbdv3zqB8DWgRskYzQ7vLackytoBGDHKnhBkuqSuNc
O234FUET+l8L4hecDYAa0wSEIaVRaTg7VsK10PTQ5O6eOPGRc6pY97UBAWSM4hfg5giIpTsizUan
7lHuiobaC2azgEx4eHvRr2vHcJJIG4t3KbjYriJGPa69OWcMIyriJ+Zn35KFHmN7BGG3/qQNWjg4
5d4i42NKtC1ZWMja+jlzBsUjSmwuyeNc/AxpYqHh3Pt1odNosacizDJ2Akp129fD3gU1ICD+v7Nu
UVxJ17TSH2NHayliClCXXFEXgKXY0/qJRvbkRswvD2mfHaF8sOtAMssXuoXCyzNLeUD8ZmP2S1iw
HDXr/JSCSlfvim2L/ujg9oKsnEICxUuIUtoAyl/dIePo985i6GVEeAcgRwRlgU3ZqAqeKw4eVnzU
7mwiiOCljTW4NfTJXLcEBOrIPUhKnNL8La2csOmKYJjfuuLL7WGtGsSLBExRou9Zhl6g3Udb6JTT
CLKR7tQHKd+1qOtl6XNnuUHf6MgkFPc7NDD1Q70d8jkr3TmaVi9TPsAdmO1hLLecJOgrV6QnVpfr
Xxtyq0FS4/EzOBhXivSdl8JC9le2qBTBVqwITkkgTdFzIBI2l27HW5D1dahbRUn1lbVfC/peGO+3
F2jF1VyYkA5gtlhuQWa7ikb98Nvw97e/rhqA+PczvzngMMV6hwGkxtEBsBiaZlo+KnzZyi15MQTp
dqknIydmCyMD+TrodG/SApxePExUpMQqQ9LpabuuY7jjqsgeg9TcJIAtFg/UVG1fsaqST7wYj3Qh
W5ljLkUFM84yhkXxt1tCftOGimq6Q7p965Y/3Ra5Q8jweXO7r5wycOi+miEKXZ/8UQtLRL/6UadL
4GjHdoG+Xv0dj5twntzA94sDL+atZ7QBA7Fy9WDQnZENnxfCd4u/hT5K4Bu/QVQSVMXXEtrQlVEh
pbVpXbJJuL7JIULm2X/r05eiSoIif+P6T4bExlAbQFC8++mzTlS378oexVFDZkOU7K/117KJQZ+d
Vo3ANDhGve3tXDHn6xYEXaghmvPlZGNt86px7KKJDMLC2UNPogr4unISMIZ/LUihYoL+cl67WRPV
5PMU7zP21da2tw+bahCStxiHyfW9rmwi4v00jGNXbW5/f2X7XwxB2D87zNPQ6Y1e4Puz/lzOwOg+
8GWXDIrTLHa3tPsvrEguQ3fskVkGlsI1nScktoIk3iMWCpxmp2nz1h9/3h7Vqj2wMUKYEJkSaJZc
jooUeqnphlGjY4CGTVIGbh3pzq6Z442hPSV3MwLYgHDjdkIrESh0gFa7NGcjY2INc1xHbDGfrP57
Se8u2QsLwBqAJBTy2YAgXlrgholnaNI0eNQfczcYVBC41W129n1pBAPXB3Td1jiN9jer/FkXiuB3
dZsJikzBCYP3tOTOzXJcWNsZ2ABQDKrHt8z4UrYoNqjA/Co70sL7k5VnRUyaKIZSReaO+3Z8ij1I
RCkeP6sbzAFpBpYboZ2MeNfyvgDhjtNEhROg+tMvh4oETf5Vq8NF1Ta86mXObElHlNDM9JMacxdz
b9fQZTNOxcPUe/cHq4I8839Dks5otTTUywwMSYv3XmMHrNoMuYqjX1of1MxsQJuBLwR6Bh3EMtCs
ynmbTINvnWxz4pvBbM0Xw8r4HrrE1TFlY3snPc9/DILMBgPDNXPFdoymbm1pUZA6GeXG0Q308t/p
oT8sCA1yQXWEh7ZcfyiIRxKQ3lqnJjVfCUc5S6sU7lNusPiPDYT3sIAQGMjJy+M/QXErbgfbPKWN
vYCIwmK/alrZezADjSGZBvvJLmbo5KStASZ0AK7tGK4u8exW8UvkQiN+iQdpPLCVozaGco7Ma4Uq
IzdLv+ujDJCA2qhQRKyCNs63KfvaxU9Lsifxt8n5K25yQJUPs4cu7vyTN70vQxoQl4YlgCaz9Q8r
2QMFAVXTPluTInUnDvnZbSNmyxDIKR8yChCtknuT08JyyyaxyYnXUC5Og84fN3Wy7f2Npd93Pf/X
lMCBufDMMHy5MH1n4SlpWqgBO2DIfCUqMO5HokYaCwDYaLLG0fQBBZMMoGpWp03VkVOnF/RRz612
Z4/T9Bo7A9kCuGzyYOxp1gXQr9WR256dx5x7ZNfXiRFYGreP9uIPuw7R9AujvNvWdpp8Thw32zUt
Qvn7nIi8PWRgUe/V0+CMQx81/bbRNrV7GArFlIsRX87IxQ6UCYvS0qQNKtc9WBS+1hneg3nQq1D4
KhvSeXN5Z6WdiWFA0NKo/6LmEEyqjgLpCvnvVIH1HVEwige2+PezyEvjPJ/GNu/Bw57OL5zq2ilH
Oj8YfQB98qU2N2zS3jktu8Pt4Oh6cMgRiKZwNDp+NEBfGo573ptdbJony94tzSPiPaXGjxROiIMg
3rco8aNIIKhnLk0sGQq1JWpwp3za1+mGq97QcuVDGEBvggD7ijo2oq5LAxA05V1D3OkE8YweEsRx
+w59xbQM/Lop3swiNT4vjfOL87jeTZSRPTgxhpfcoeDxqf1YxVqx5qDRsoVWTjDfYNAybkUfXG3u
W20+5VYxbppRL7eVB3AOYCrMe+g4xMuhNJtuvNQfP6GJSQvmobcRBrvDnTVCMTUXP0UKtWwITBut
XrDT0j1o/i4xj6aqpLCyvPCtiOXANAI0r9ynlvM+5XMHE7x6MXkWaNPP21t0JUw4NyCHu8WSJ0Sv
YMD+BBLHwTqgwuTPinOgGIWsHWDYozazAkY0P8g7EM/e7QvFDfS/WXIlJ+JwLLFRVOzk6X/RLHLS
faVShJIycR9rLSyAg06cBDmXlMYDyI1nfTh1JZ8tKFBROgeABlZ/t46f/HL6LIGeqb+EzK2NJUCk
pdIGv3YmeJQIMDQk/VAEkMtkJtot0mwwxxObjTH0k+REOhdVrPhOFBqGemFIrpTxZVnsIjbGk0Y2
pNnwcsccRXBzHTcgAkQ9AKkCDOiq3mhblFmzB0LamQdIXFcUHbm7wXodVbmPFXdxaUny/c28DPVi
ZsPJN76QZWunTz17N6qdjTxM0W9aZ58NjyXae24fq+sdf2lW8prgmxqh5A6zuWkvDzR17EeUkMeH
u61AchiMfEDhi1KX2DJnF5tO0syaSDueoNcaLPlXqnpuX3sH8JqcGZA8HE06tnRlP554obVh0WhT
mEGs4F2jxQwOB1Ml43h9yhDeE7y9cdDA6yxrNnsehPeKYsCA3uN3QkPI6xYA/IVmte/uJLAX2xzo
Dh/YX/Qzg11FmryMQU1ncQvjVOOh3+5TlUDXytyh5oX6Ex4TuELlslozF7R2rcY4zf0xz3e+G5J+
xxXue8UpoAschVmwj6FbTb4ftJokS4V78sT1Q5s/UWOj5H5VmJBviD7RUUxzAL4sSrwzwgxQC0tx
WlQmpJwI7+lQ+VTgO9lT8deUP3SqHtYVC+iEM4DDt/DXFXcsFAS12myr5VTovbWpyuKhMgBvdWwV
C+eqIaivgFZLMKfJJaLCKDU/L/hy8rrmYTGMpymhWZBzRxV8rLhQQSONHBXwFzg15uXZH+0+ASNq
jxFlbOst770eh0ZWPVtpo06/Ci95+RLAo0vom0FuAgHt1TsvTvu5Nv06cvI8SMx/7PiVDd+c8SGr
49Bt70yQ4GhemJPLQ9OYLTVtYW5c/nLKhxrytSCUv+07rxfq0oa05xZesdI2tDqqtOeyOljzp/RO
CcCrYRiXS8Qg8FilKZKVmv0gsuI9U5z+61vmcgzSHsgd0g4GSZuIT/ketNsxRDFuz9K1E4MHE8kH
Af4A9kl+XhiTk1sUjz+XzXrA0duXJOYcJI27iy0UVm5bWxnPhTXpsraGmPVT12ZR5sxb18tfUlvZ
UrqyldFXhCSVeJEBKyvdzNM4QQohc9OI003tAX38aufhqAdt/8qT99vjWdljIDxBLgnEk+hNljGe
o2j+b1M3A3BDD1znsWuSwFW5trVJEy4ApFSgBEEkcLnLrCkde6ubsghqzp9slXDI6hDOvi7tYR3N
RH1O8HXQBb1yj7+QWnuJ9fhOUj1xVgAdBcYFnQgWMG9S2r3KeF+zmWQRSfcsf0rKh7zKg0J76vim
cxXA4rU9cG5MmrK0nczR7XW8FKzvs33SFy0wyiwsEvDO2r/jPlWEu+uT+O/gpElEUzFazRwMrpic
TRwnQY70XKaCS69vBETVKHYD6C7vNgoexwQhT4ae9a54b/K2e3S1kSj29JoVwALQPALkB56lYqxn
MWfWjEZq2XEW2ezTyELf/Xb7zKi+L4WcixkPtMqyPKKG/mrQ70NpfLltYW01zkcg+TS9NpnpEowg
oQ96fmj0fVYrihbXlzP4PoTUKIIO+Bq5aOFOWcvohAXvhs9D9SSo9ahlBA7kXaz+Tr6cj6NzbkzM
6NmKeLaGF3yG3aw784bXXsh/3Z6wteNybkBaclD6uXOSGVkUa5+YvUlyhkJ4FdAGslZpFmSaAh2y
tgVAiQDMMgIpkEVJ9oyYkwrvzzSKH/l3JX2n6uvSBjP0oc6KckojU7OCl6ZVBbNra3/+66XtNSyU
z8THr89GxErjFlnNQv8xJaf7sx4o8JxNk1i2s3VfrIqiSQqGTrP2y9tp5Y/by66aKOmmzLXKzXIL
3wfTYTuFzvb259eOIVJ4UHKAJtF1AOvWlc1Nr0zRGetu0Pm2qXpgD02VKOvacuARizwDuiwQykib
aeZJ4iVTmka5t/f9R6K/mWTea4YZsvzv2yNaOSeoG6ClCTsXNJFyaFHnEH2OTZ5EFYp6aTzv+GA8
6qx/J011AG3gA6gcc0XItDKLkGAD5SASoqJiJQ2PxJXetr6fRFqy0X56/d5WFUVXtoFQOUEFEUVL
BBnSZVlQbwAjYAdonZ28UzD/6IuiirRiAYh60egHhBtAotKJNE1t1jKrTqI4e0wefaZwxtdThLjo
g1AIew1kzdKBNFjmaY6ljVFDnEBLWBt63vQ5MVQsc+JnXj6SYMcRUBvRruzLLzKLUmc2XDAu1IVn
vlBWTRvksdsgZrW774xJ1eP3kYi7NiiYg4jgZ5JJNe1Fn/SOJVOUuV4Qm3WQkq03/Mrc49CcuoRt
tWEJB7K7vcuvVwsPQB1bDdUyVPxkCEY54gK17HlCq+8CGbnqlKZ0e9vEStZO2IAwFl4eANfKvSSe
wd2MZ2yKymoKEg2MkHVImkNd16LjLByrOsgSL2Do+LWopojWPmom8rzisSv4x1xIxMuoS0g3DS3a
ZobIG5xnloFTr/M2xKnAUpw/OulYB2BLClrT3PJKZ0HSIW3pUG1rQdTXbZrfTWbhf9c3aIpVeJi1
rYxuMTRaiVIl3uKXLl/rOa0Xux2iRDe1kNq5/ZSmnhf0cecrZmFtN4vSMzJkePcjnLw0lXtm2YP2
p4cQ6qZOwVSy7Epg9FVySmu7CZ4L1FOi4n5FCJV6Y5lpudFH1GEPdUneiFYqov21SXOMj3I6GmKB
VbocSepOne6kaIrU7C1aroKpL4KyVmzZtXGcG5G8JMSjO+SwyiHyy+NkPKtAmteJUVFGxDq4yFSC
qldeeH0gKE4b4CqzvWBMf6MbMliyH7Xl7lv9lZRR5yWKm2V1RGcmpfCCLq7PG50IqkkC/jHymZoq
6W+VCSnCAMg4BrkcRqUvz8R+rO4UWUJkfDFrjrTyTTxasZPj+0n1m5q/GpUO4ervR9YVpxE9++gL
u9xZAw5pb+kFOHa8OczRKlWpuuBXLWC9kd5FPAxKgEsLZanbrcPdMcq7Vz+M6/tknD4mCOoCaHEU
mHZgpC8/T/rOtdLWHJHXyw7UQttVhybYdDrSMn5PzfxHQcyNwreLSZe9q2j2EmQb6KeTHUuWWE7a
Ux82i73PvkGwDS0cQZFYwZwl22z4XrTdwer2t82uTaTgFAXNI3o2kIu5HOnsuCnRcx3Ec+Up/cH4
6//t88L8WSyecvR5j/6C8wm88PCj6BWtUms+DLGRBUZR5Huv2vkHQf9pLjiMRvclQ7PraLNAqcey
GlCcW5HyFMAUjoQTTFLs8fJHqVnWA40T+3PbdtpLvZAqdCC9GQCp/z3z+/RkmJzeR8j0sSMFjSmu
OETRV2p+VgW1wGEBmWVhTUG5szUVzmd9Jv9nQMbNeJNbu0mJps3a2eTGxvD2f7TXzsYg42Y0N8l0
xnCqrCHbGr22aX7fv9vODUjrhGQf5BxbjGFwf9o/Y/NPPo+GP9yWyO9c8TR3eTZoi412+ORADNz8
nirPuxZbiOjFJC5Ys8FUcHlaXLvIiOZzHMb0e8KTLfWKvWM8mJ2CTGrt0HuQNwFc+IOvQ7pfnBlK
gu0I76nHL9mj3vyB9zz7vKx3a0KW7j/eU/fo4ziX+97wT05hbPWGvyQ2uoNAivcHK28CnoZme8GP
Kt1oflkBoVbBefqHrKcIylS3vph6yTuDeQZ6nuB5QNuf/J6EtnEM6g8fcFtXR8vDa949jG37oI+g
Aan+BMOmf5TK8F7CcKR90DfLrE1x30Z+bYGzbNrrBjtWjSojs+bXkIX/FwAm7QOj8TXbGbI+cmke
ttbBal78atimpRHkVuRCr7SJlvTb3UuFBkEEbWAs+mA5udzkadl2FbFh1KoAjHwizd+3v79yiMC2
4ApNNg8vAlu6cuYJV44xAqycl32YtX/1phMwbTdl/0c7wqGeXW1DQrw5IWYTWdZOdwLqHDN/TzJF
zm/FLaO1DsowAm+G6ECKnxvTjmnbzk3UjeHQPJTLNlYxo12nZzxkGAA6ARkqGnZlaK9mWGbXx9ja
JSjlbPLm1SfwPrPuS1o/ZCrM4YrruTAmxRtxrpf64sGYxYOGhIWhcARr5/R8MNLqWzwrkmzE90nz
6tPvvD0k/d+9kaKAoXg+re0zoBdAjYmHoAgTL9cf8kONEft6H5npDzfrwwr1stzemN2v2/t5bcZw
54uQHejuq/1sNIyBEqjvo3jQgmAs7qR8F5EFCiPYYCCVRvFPJhxCY6611H7Oo+mbQZ6y+uHun48s
HADb4i1wrXBSYOPNlVNDneGYOn+51tc/+PxHShww62t1z2xAXNvkPouS7Gub5eBz+hMDuCbRMQKc
xBXDBUMmxiML2IInqww1bct6pRsWbla6W6DBAIJyUN+itcaU3LBHSofRHty09eiTXWZ1n9q4/2qm
7Qub3NDNwCM6dseYawEKjk965f3NkdjyGF4G9XLIoeFilM5jRru/G8sBFblKZXZlB57/Pku6XNNE
J9qUmlNkIZemN02gggStGUDVWVys8HHI2V0eJWtwHcYaPkWu5gYFMKtDoVjFFbeA6vZH/AxY01U6
JW9rOo+dNqH5ERw83G4/eSM9tO0QuGkBLF/PNrf35Yp3gEGQDRNfNETLMVBvGFXpT9kcxR3kj/px
+Tl7rRtmaO1k/fzPbWNr8/eRWwUBEEQbPijjzq6ixGjSAiK30PGA3PXRrxWebuUOwjiEGgS48cDQ
LMyffd6M7QYcpx6I9Jttle9mbWOpMh5r0yV6JJFcFOQ18jVnms3gUWjcRJyTk5vS1zGfQwZRCFar
kqirpsB7Bmi4blw3TuW95qEnnk5RbuXf2iVDj1H52WPeYRhVPber64J7Gxg0yLpdcbklSEvGXAel
cd+UwbbBX7fXfS2AE8w7SAcL0DeyBpcr41twAPE4z1FRgypLH+dnprfPxEwObWosD+jI2E2keLFz
c89Lev/bHuJb2NuI5XRko6VEWFGXM6q9gunYeHXst1xxk6/tOtQBUMlDBGyCbP5ybKWb6x2d+RxB
Xjmo0x+6dYrvVKn7uPuEphP8Dq5BQDUubUxdX3G84cE5PTibnxrS2bcXaG2vnX9fepA2C3JXPrTo
kZ7IH5aBgqaz+DEX02cfteLbptb2Gtr5yQclvGg6uhxK3Yxlsiz5HNnaj6k4GKr+z9XlQCJaVIzQ
uCFfUllMmO71Pk7oeDS6JzM7jf0fbCiR6/6vCfme0dKu83kBE5WfgzgX0gKKLbW2HEIOBLzfeIFg
T0lzxDWiscHhkR3vPPrCDRCLHfTD7YVYmyh0ZKJGAjSICdzWpZGkcKCFN4w8Go1Xo30FvXGnAh+t
rTW8PBEEDjj9H27hzCGTjrc19EN5BB4+LRzZp9sjWCsz4fkEf/yfVjs5/cnALjotZQuKUbel32ZA
UDel5ULRL2vNQB+Waou8N38clsLZzFPVbGjVta8d84ni/KwMFCysAHD5QiIPKiuXc1k1JkdTsrGA
vgQ5Nn8IaLe9PdaV2OvCguTE2NjPEEmEhbbb9V2YaJ9iciwQ4owBLY6zrhjQSjcdkLZnI5K2YKoB
DxfnNug9kz4c+FedmjvXfvGKOLDTXZymYc3fkoHvILURtuY2S3tQfceBbu+Tie2rMqp1FeJg5Vjg
FYP42UOxFC1T0iy70My2Mr3BjWjUR+rWh8H51sYVcJnll9uzvbaeiNIFFSea38GTf7me2Fe6TS1I
5gzdFNp0a2Wjwg2unL4P1SJw+0P96QphlPpgXUxcxCqJ5oE54rnUXvSuVqziyjDAPydYHfCiATGU
NIzZ7BEs9ahvsPxHGdTTt7tn6eLz0p7MWeXmbplNwBUlYb+vS9XVuvb7EWzZKHAg5L7CfnRsYnZW
+0PU8zDfkTuFl8StCnq0fz8v9tuZe3JzbmZtg88nIDvSTxCEViyy6vdL8182UClryhh0rosX8O9L
riqQrewiFLoFk7EHzCCRF1i3kKKaWQqy+DRkXpBXTwNTJPRXTYD9C9l8UCbh5Xo5SZyZ9cwLPPq6
JttX8KtgkK7/IGONaj3iQ6gLO8DdSy83DgmszM4SyLbYYRpUqq7wtXU4/7wUPiWDVfIF3PMRSTZ1
Ff7JMUPt2IBgC4r6aEi5nKJyckd9NgoEmANIFvFHEW+sLQES7R60jISrkDM4blovAIrZLKqmEPqX
PQ2X+5v/UbFBVs010JAgiq6XQ5hSFhfuvCA9YZNg6yNIv9tVOHg4Q6lNuCLgbKTve4k1Ts7AIoOF
oxbkqWKXClcjpSbQ9IZ6E4jewSzgih1wdpTxJHRyVmKF4+R5MYegMbvQzJ69+ilHU1XBFOW8lZvo
wpw0XcgXQwI1jmcc7PCn/qMHO7jzJzMGIjRcwsiwX7VSlVM36SBmnqOh3C10n77fXpCVeAIdbjht
gigF7yJpzw5ThcbXqsWCM6I9IXHoHorU638bS2OFIG/Q0kDjNHlKltrZLkWbKkBd10cSaTa8ZwRN
iyCJlxas8DUzZiJXM2e/dRIwaALcHqDKgLREdBwGO9YMJINeufGUsoc/+Dwk0ET2HpeTXCOsCEH0
WeAZ486orFhfDVuxo8Xvu9zRmKAzA8bljh5BjzvHHhIzVrdj07bLT8zY/8kYHEToAh+oy6CUOUtb
b+g8CCa1L4l2sje3P782AqTp8U4CdztwdZJT1yx7mOlUT6Bgzo5sQms7wvUMeTN2d94HOQWxlaE1
BnlT+XXcdQCogiB+jKheb12a7XX8YVyVkFnZUWAntLHiIDERcn+XK+LzPqusFPTpw8kBQZahq5JL
KgNSuDDkBrStSxMGIK43ezFY1hSb6uNRJ+0qxAlIcCPwgQyxHDBMyZB2ow8TeZ1uuf3a2J/L/h97
/kb5QbfGIBnagA9F2PRlMPJuw+NuW94Pu0HEArQKQbZWoCGkywAJqErjXuOdtHYOPK8NHVtR2V3Z
enjR2oJ5Ufg3OWgx3LFn4zi4J6MxA3PstlVtvNmQRri9w1cWDGktYJ8Rt6AvUR6IPo++1ZSte6K2
HRLahiUb7ndjeDqbUEBH0xPSTFLoYsUe9I793DtRpwlqaoalrqjcrQ0CiTm4MTQ4gXJKsmBm/qxr
JPNFL7doC5nu9/QI3f/9vuTIXK2ObX/K/ZPFw6Hc9F/vX4Pzz0ubKdPdaeYDPj83IaNVmHmqKvfq
BLngthbq4IIk7fLct8kwNyW4YU4dpSGlwO+pekFVFqS7qut4PbcGLKTV6/IFz+zbU3QdHOGOhX4k
+JBQPsMzQRqA0fSVF6f4fJc/cwt6yW3mT6BHdH5l3njoIJtBrD8Z07lRadaAMUbfcVf4J9bmITjm
wkrVGbB2yM8tSLM2FP+PtCvtcRtXtr+IgPblqxbbvdrdSSbpfCGyUqT2XeKvf0cB7oxNCxY6DwPc
uUAPVCZZJItVp84xmtm3YUFmOyZC3t7x94etqMEsbYYgzwaOVt0bUyLStkUJ/zibWmBrAA6/O9GA
dcFhDMo43cZ9r94pZonoqKfucQzL6WPHPtxe+es49fLzyo1S2aO0jQGfL8A9IqZDYoPL6C7d6vdd
8V80x6Hlf2HXALWfssU5M81stHJ6hI6rwZ/t4tvtYWx9X3HgUhbAsSK7d5TgSa935vvfh3jRAGGM
VA8SO1foPEih4SaSDT2606sIcvHu99vl55XpEQxZjGLA58HQ0veBJyPz/dHoxQCUCcoGO7NkDwvo
jejj7P0tAxgAwgbkGuCs6Be7PEAGZMpE4XYU95wW3FmptnHJrbjpQg2ImAT/AlWRcgV5nGi0mBqC
869ogoLZUV4Wp7YzA1SHNoLFVVvAECy3KWqR6mNdd3gGJrIR4a7/ve3fbPPDYLyRLTjMmsfi0v6f
FTWhYUDpYWxzWJFeHjmDj3L0Xyw57iNsOpzteCgo5+uEvglu9iM9Rk7eh163RUS6PoL/vq+crnOV
2FriDRQMKEnAHkz5FxeEtVCdojEJgDggFi6dCu1EJB3QJXEsyDcv+caj22fGyu1w/nlVvN1qrZaO
KY5ufXrI7O/M/m6QjWh6bYoWqUYgIcFVD+zF5QjarKtac6joMUtKyHJpTwzstrdHsRzQSryOyiU4
G4Agx1Q5y084y2sYmVsbReL7xzpFV5B0WZg7emyX/t412A7sgu+kBUVOdOHOQ+kJ9zOqpmpeYLJ7
mw06xqQTK2yhcOuBf98sTnWyEXaujuw/Q2ptSOZT1g8TDBH+aowvSdlGZgdltdE/Erp1wK9t+kV5
8A+jBzrIFF8zHFLOlg5nNrvYiYdDJh9m9+ftpVrzhkWDEii45VhRn7s1ZT0I4xDEyUwgYwO9OLa/
bWFlytBYj3BkSZNetyv01BQayUrnaHqfRH2owdCWJF8E4YFdbphaGQxMQUxroaRzwV9/6Xdln3qs
KQbn2D95xgd7S7h1ZT1QPcVUAZbmXOuctbVHmGiEC3JTPeL5j7wo770RmkDVxs3yx42UDeQsx8vC
aPqnF+1yIIbbmZlXjc5xGso5KKR4SJPivnecKEmn79M4aneY10+GPUajU8S3F2xtmGjqRA4PhCjX
9P+syGaQiyfucZiK+8Q6JM9+uWO5//5zCJpNSD8v4dd1fhgYaavpS5jp9T2L+37DF1bn8Pz7ijPY
44QMC8VqNSBDT6e93d6N2kmb78u6ClheBUN/oFvMJSvn98Wgls1wdvLJ1ikFbTAocnT8fwAjG/+5
vTgru+nCgBLUIB82kcGEgamfQy0FbBXJqaTiAeCN+P8fb1tb2VCQ4QFsbtEiQyOuEuIIp6GJ7mBD
EX50yNeab+U714YD7ggLhQIT7BFqyqMoJq9EPyUBUZoTVPSTzcbAtqednhW7NK13t4eztjrn1hSX
SAX1OjwqyZEZeg/pcLSXs/QB9LEb07ZmBxEhIKVg+1pkyS69IC8SqmXUJseqkXd91T5yNJqn2VZ1
fW3ygC5Fex7uWPToKKnK2jdHyRoMx+BZQNE3ekQaZOwCNIBsHEgrfgC0N1JcCBjwHleRUMQZ06y1
COhrrBrZtjD13969MmBEA2UNGrKBlbaWGT3bN72fuby0cv/Issj2g2KO9Xl/28TaGM5NKIvvFrVh
86pARuclccCsvOFbK58HYc3SgY860TUPiiZrYvWl5x3B/HfXlFWc58lGfnC575VbAeU6FLoQWi26
Zcp7SSL0nIYEDxrfIqFvfaqcl9LZmT7av77S9rndbMtYG9O5weXvZ6vCSzn5lgmD3ZeWZSHugA2/
WtkoEFbG0YSaNgj21e3P8NCvtK4ATQIoSsjBTwNibiQT1saAIiFknFFnA85NCaKGUYzFaJpo87+X
LnAfh9tetbIHwYCHOBcRB7rT1Q4/vPpyyTqdnaamMMO+84I6mQ7V8JOY1dIwJz/etrc2nCWLvzQX
gbhAPVpqfWonQIYSaLs+QCfXuPuLz4MMYen0wUmpcqaiKMwnq2+gGuf+mjoR+Bs/f23B8d1/v29c
etRM85wNFKp0aTXMoTNXEadDrHVWG94eyJYhZa+UBfgj6hwDQWGwy8I8C9thw8QKSTHahxZRZsBq
F1UqxbUM6XjcbUHyUU5s17rVY55CvGgyo9wzHrPCzQKUwyK0ItVBgeJFovvIxM5o4r891D+ZUPVc
OPsd6qNEMNabcqDsZLmkPbZmapcxRPpeoL8OruLMTmMUHaoHa0IQ7nX2l4w53YMEe21QNbPxU4N0
5u1ftHZQnf8g5f6rUyZTt8TE4PLaaXUSdNlHcCczdjIWsitA/Ue58TBThbuXJyCQrCiZ64u27RVn
XIlosnAdbAwfKw/2i6+AFwWuXn+Y0OwfWNXQ7t2xrELdq9muT/0qMEruhrLvh6Bu8inS2qqOOOt5
hAetFQnBswcUlpqdb201aV2vGBicQaIHDpUFnYIutMtt0FCfmaSZ6ZF2VQNchK6/0MT9ZZWk2Ldz
4+94kzUB1VkZaW7zeyDFGxrW2EG6s32EYPv06faCLXfflQfhub7gjCF3o+baOyHQdQ+m3xME5l7s
bHzNJD8yO418v9rIZK1uzDNTywF3dqfoA3NS0onkVLsmwq9vCRB6NN3Ymmun5FI0AEYA8ByAGC+N
uLPU2NhKemwLI7SzQ1ls3VxbFpRogtDJptBqoMehPw1zLLx/bq/I1veXe+dsmromFUnm4Pvar1xE
9rBxbW19XnlGzJoD8tMGny8o8vehVW087tYc6nwBFAd3WqFpuafT4+g8tNm87ywapuIls7ZoNtbu
X7T0I7sLECuKHstAz+apoKLKDY/So02fiH836iLyej2oU7ATb9FhrNqCR6HRBXlfIE0vbXFz0pAQ
twgGlTz5CRqHqpeqm8FJr8eGu1GAXJ3BhZRwwY2CalmZwarONB9nNzmC4CmGunpcWfRzUpKfI6v3
t31t1RSed6A+Bj3xVUaQD3VfcEtDorzlockejXaODfaY8S281pah5e9nizXaIME0JQwZ2T2HtkjW
3ZV2B/Lyjctg7YzxAYEFmB4IzKtnawWxJssfkGWWJLmrcvHEZvvQzmxjiVaQ3ADCntlRHGLs8Wai
fr9UYPyPScq/jRztVb3hx2Yunwg3wtJtd2Vr7jpN23dm/uX2wq05JNYNCmG48VCrVu5ZZpOsQOkD
D4J0CIpqDEgFFT3yKUOusPhw29af1LN6R5wbUwZbOhPk4maHHlnh9LvMshhiC/dnJbz+3qQD39dV
54RmzbWQmDr62AqQQR38Zjm+4FGBMXRlMAJzE7uzUf7kifuZ6PmDRx2ECLJ9pI6RB/6cGY+2joo7
FCzErsuIHQwaeCtLdByFBIFLYMvOj3IENKDDL9irk6b0rmob/yGfoYnp5+BugiSHHxZpSw+NRntE
YRZ9TgoBKpNZ9x98ln+r0ql5kEBbReB9EPtxsjwIhqbjXV1Y5fPsDG1Mi84Iof5On5o0+z31fNfz
vs8De8ybUBPO8Ey6tgqbdIYmpoEi2Vy03Z3Ro2oCrLk1T0GePQjpD2Hiz2ZYUpQxmSNYXFosP6QD
/zKTLomgoI4f7MjviN2aIOczOVLwKu6ktPxgaMdkb8kcvbzmNP62uTdGt5f16iIARkPDAYqqEsL9
KwbUykhs5ud5ConxwLRfCuv0/u+j7wzKAXjV4zpWbmIQRyWFTP30ZEGq6yjTDZDA1YmCn7/krh0X
jYAIy9RTsk1qf2IGmIjsb1YZjjvf2Dn04+0xXO/zxcrSDIJmM7SaqaTqWTpSo55hZUl/NB8mETni
IWMIGSNC9GDsZDBDfBcUxbcNry0OiMDwDMMLdgE9Xp6XAL7q0H2SsIvt8XFs7t7/eSDPAKRb3jFX
8FmaFRB3asbsJPB8FTvOv7/7+zgd0VmChcdvVfNTM7M76ZkcDJ79q/VW1xvpkJXZufi8MjtpOhej
8PF5cI8Li0eQF4tuD+DqHkEt9GwA6vkKCa5OHzOkvRxq3beN9mEawURuN+VGuLpqB1oAAGIjleep
GD0DXRVtYUFDRGubqPV+dcMj36q8btlY7pKzuzcXg1vIrARh8wSt4gHCXrwK02Hj5l1dE0D0MBAw
3msqOWDVOHzUdcFPdS1xE33Uyo3A9WrDw1d9nCOgvUKW7Yr8qob2iRDEQ9w9BJZ82YWD8fXdi77A
P8HZiJfDNe7IpLhG+g7HsEdO4/AVzHp5v3GXrszShYnl72drQTyAgFpdkmOWhaUMqi0x5a3vK4eu
NaO4zm18H8y5D+X7T3SE2Uv9G9C76yO3E1AdM31KjhpP+kBm7hPxmo0JUtW+sbSoGKIT0kFFF3k7
tTVN0tZAnRrnkjVB8aZ2k2KHqiy993oLZUo2ovLujVkAAEEVlrmYd4VmNPtUEyK09Yr/0KpOj0ye
QxxX4qAISO1vNZtdBV/KT1SeUOYAkd2mzdhp8Osf0Pnq4rqfX1yiP8m6CXnRbzycVxf1bEqUq87R
Jir1lLOTy5PY8pKQjz9ue/7qiBbODdQd0SKlXnNGJYhTJQSlK+fz7Gthlz/Y6D2R1SsY026bWh2M
i4gAqY1FRkYZDBstnkswvJyomD9lufUB2lq72yZWDjwNYP3/mVAr2wJgAbt3kJm1k0e/+Ic4Ycb/
ZsLOTCg3EKd1I8ZSgwt4oNpuf/ZJH7mgD+VfOITS/2I4uB5Qpsdz9yr570J2j2pdy6BFDMnF4t6Y
f3f0920bqw5wZkM5lyq0Jdpm2TPcESTKZ+hfjN/Lpgra4WEyt9rMVtdnaatH5hQHiRrcGOjBQ8yA
LQ4Rw4gZX8fc2NUa/YtpgxgOuHcW/koEI5dHLdTLPPB84c3u6WTPpjsbnF+mu789b2tDOTdiXhqR
jCfWci4Ca8tCcMx+b/n0TZuSjXhty4yyPIQPstLqpazofZrTUymf87+IEpbdCEWHRePjikx6QHbO
qCbUY4dqEOFM+oM+DQJK5lurv3YAQK1VQ1lx6Z1TUUiWCXihawE85+wn+59C37jEr8KERSfAQW4e
Pdw6iDIXTz+7YauRgHmrx1E2zP6z6esHxs17PieRNlrhXyw+QOi40V0fEBdl8XGYQq2SOrgP9Tcn
+UndQ/JuLullNOgdxkMNVYarjtgEOKAuMRrchume8sgyYlbFfzEKFPN0tN2idVglialr3ZogiUmO
bSWSuxkSXHtnmOi+aOut5OxyMV4kEhBTg70U9zWCLGThlQnLPEjJdSWYSPR+/pD6uR30JfsiC/4B
J/avRiKxNnn6FvvfqlVUztDDsTQmqPm0Av34EJjr9GPVJzHT9qKYArv+R9C4lg8SVMO353PlKIUO
1yJPDtIYeIfigLZHGRlKXzvS8jcrwBzDaTCi7d10H2qQWd42ttyWVzMK5p2lo2PZUsptSrUZym+i
gFhWMdIH10Qab+ZDtmt0iKdaRIAx2rVjK3d4YAl3S65t5VgChGdJiGJer2FRIAVuxpQJ/TjoXagZ
X5rmlSZkY4jXcJ7lJQa+5j81imuqNiaqxOetrh894yWRRtCP90apBWzYCTdiNEYQ7affb8/rH69X
JhZYT6QultoxMgDL0M+OkY4iqZZltX20yrSOIbIIKneTJDGvO+2Qa60Z9bn+KZV5MwRuI9v90HVF
KGXX/vIab4ocXurPfpU0gV+5fZBqTrc3mqR5G8y2+1A0jQzMek6fxhodsriljFejlsVOZ4istTmH
o9YTf2lm522a6/wwuZMRalo/7JAOy0MXpE5ZVGa8jJ1GS3ZEplPc1ugPD8COxMIJR8mRSuJ86BsX
FIR6tQX0XDlmL+Zn+fvZ/LDO1JLW6uwj5IejVt8lZeiA7BDZt9sLseJieEwupIPIJeFlqeymrLf8
cmp072h7h1J/KPEaSHa3TawM5cKEEs5XCInzrIQJJHRMAIOm+2S+Iz//wgg2CUDpwDtg+i/nS8gq
hY734B299IOlH0QdlilcI9nYLCvnATCw/5lRAoWuTmSvZTCT2XmEbKlu/krGaKqPVTUHef0GDsLb
47ouhaOgeW5R2SiZQUjZlp13pJkfys4LXQHAL+Vx55cBzR+MeWciR23o36c87p33B0agvMA/Hh6L
AJEp7jHVLqsMknnHmtsPU+08UN5+HL0tcPbaGWRBKRIs0oBfXLe1Jc1spS5BC2Bal6E/gSyyDUiC
e4SUgZN8M9L7wrKDTT3MNe8/N2tcek0OudwmHRvv6JYfh2YvktDfamzeMqE4Jpec8F7WaNhj5Q9z
Tr8PE4+nfOsRs7bJzkeiOCbUSUtXZ5hAc/pcZod6SZZr+9GMb7vj2mjQnISHJVBSYF5R7kOXo3es
mg33CBaeoDJeB/4x87aIBdfGYgL3o4GDADLY6l7WcIy7yQQkpjWYcTH7oSmNsMq/tXxjNNaqJTAe
gUwWwSQI7y7X3y7NvhAaQ7sVJCt3k/DcsJJy+GTmPtphHd58cS1OdlTX5qCb+LizofZ1EEXt7yFy
mbAAAwD7DSHm/ciL+q5gVRX2piviyk7Se9Fkxb3DAdMYiWWEEvzab7ZTTqFTV1oAJPAY9VPr7ETt
2dAx0MaCBaUtmtdukM4vkZX1w2Rn3g5PxHTXVhYyFC6oOtueeo8JJ3Nke7zZidKdnnUp+N3sC9xN
bc+fuxntAOiSKoOqdciTaPp3U4QtGVygpZZFQuuw2qPD3MRiGTXRIGpLRAm/067eWZB3Q+Hmtsut
rBG8AECwJbZFRUJZI2F3ddmDePeUs2Ni/ib9725yQ2ueN472LTvKNWU0LpwB0sInU/9eZPcl/9EM
kdttwadWnmd/okl9eQ1A61U5D7S+YbklISU2GnNE/QRNvFuwpdWRQNV66e4ESYhaTZd61mhOOkOx
CmW8wNGqgyeKT6ZLDqTaaoZdCf7/cIb9bwcps2bJhkhCsFfr8ROI1632sXHMoG/vK/ky5rt3u8IC
Zl50BkCdivrr5XYt02l0EN45x0FAMCY/5OU3+Hkw6q+37aysERrPAA3AAqHIrSZQgN9rhGgt5yjt
Mkz0ryjjbTjbmoWloWYBN4JEQF2i3O6FmHvmHZOw6ZPA33wlrR3UFhiLIYUMFUbQFFxOVU57AEPK
BBc3IFppJNKD5v3FapybWNzwLEQ1fehHW4uJVn9JIYSphVQ8si/vXwpoxqELE8Ru19kMOxOzJYWG
XgP7ldCT2LoB8BuVZwi6eJFwX0CyC1no5RhGg+OmG1q4LyhinRS0F1vHyvIF1cI5IE2xMDSdKwCv
oUeIVIXVMPzEaXpXtl5gJnhNNFW3sSpb9pQN2Q25Bv1QIDRI1j+bjbUvWH9gBirx1L8vu26jLLXm
Zy6iNtydCAng0ZcTKDTR2qANBEoIHffk19CD2WMDDLJlQgltEtIObq4tWGn/ydRfs+619DZAVWvb
cUF6LElzHJhqUssSHADnmtMjn+qvgqAU6bn8cNuT1yovFkRZQBYLNCVolZScNhi1Wlk4PgpsntSh
cwV5rwPqhE4Cni5xIE1532ZwDS72VAfjxuzfOaSLe5d+zjJrf/vHrA4YBYk/ydtrabuxMLXBLDMg
IhIdBFsi+9y2W012a+u2cOJC+AsnEO67S9cgXVMzqzDgifbChFrVu7q3pkASfSNCWDWExkskioHU
wUP20lDSTZXHwVh17Nz8qdfNnZ5mz47cescaxnKiqXsZak3/GlJX0NJ09gf86A8mf6gr4ewMj2f7
bKSfkdyVOw1wEkEa82kySb2Ts0nvun6oYkltZ1ckbRN7dt1GUh/qoK9SvIct+4cJxMw+m2t2X0i3
jzoKtA4xaB6jZc6KE57roF3xByTzGgJbleO/2WPpQkvNz6OkLQG3QTS9z1yNx9XcN0HTZU1UG+B2
z2odup4ZIDyFPwwPGZ/4nd/5Uxk0HgAXLoVoCiCdTTjw2d4VVVncd8z0dxaX826qpwxkKXYRkAkt
5C3IVfZpiQOSiXY8aIlwA5ST5SdvdhG2DmO6nxpuH4Su09DRgN0Z2057tVykuyXqiCAeDNxKm581
yqANYstPOf6r53bwi1i6Uu7b3Hpzney7TC13Z0zEgWqweLS0fJ/hhRsLu2ToxKir+3GcstCsxyKY
KhMaR5Khqj8LAnKqbA4zcIsFXs/mVygpJkGVsSZsKkEjx5X4A3LaMVS8+wi6t+Unu0iaqNdLLeqd
Mtujbc4KoSw/hWir6p7RUe3soTToxL2nsQNoiaeIN+iicYbqo596ox5IOH6MDEpuhGPXOyEqV4BP
tRXS+4yzJzeteFTzSQYTWrWCzJS/6tmVuPR1LR5Lo0Z7VtMFRYrHA4CY/fNQlFpsTXMWzWaSxUZu
DQ/tyHX0+fYDfiT92jeO8YmKQb/3G3f0wzklw7euYLodFcREkw+knvwuLQIdkfsOwky/82GYAvAw
579ZT74ZY1M8yQyPl84v+Gs/EwGe9nEMgfV08f6tXIDaK//V83eJfj/SD1Ph+aeE5M5e2h3Fb53d
h6qw+4ixGq0rUEnqorKX9mNa8PwpTzQZDn3lB3NbdZFR5NWnxHDrk/QyOCNcqbgDOT0PtHHSkMDg
eKLoaFJxSWMArTW4+k7jGsD9TfpmZd1vt2nyZ6/vzRAVCeO3VTNvZ+WM7UGhMT76wvSiHpIGu8kq
qyjrijkA5Wt7zGr0WBCDVbuibod7XmQpJP5kW8RO25PIxU380Nqjc49qGQY65TzKtOzX2NB+P4wJ
fyGC8xCC3+yT4Yx6F/hiQOGWsUG7c8t03udVUwcm05N7XRD/YGidHboySaCwpHv7stWnqNTHIa6r
xgJAt6WhLMbkjptttR/k76E3wgR+26K+FplgDXp/gAnaPrR9octoycsrZ6IrXdoYshWnxoqBF7Hi
2/fHypF78XnlJNR6EOtrtBF4xVDA+MWz8LQ7w9Q27uWVA/fCjHKF0GRou5F14tTKwKNfK75Lqh2l
GzHmlhUlhuEzVsuntThJcm9Xd8T6WLaxo73/lroYixLG6FbiVp2PFeHgzK1qoAysx9bfiP7W0oWw
sqDCoFqL1J2y7mULMKlm6eI0V3qGHQDRBYMjfQbCovmpL5F/xYZJQRWQW3ko+lyLrMkXUc7SLejV
Sohx8UsUF4GkJmFlgl/i0sicY6JtDHXr+4pvdEkCtJKriZMxx04EbrLbHr4SR6MdECgcDc9AZMiV
5RrHlBhixHJN7UuePhn9K01PJr+Dfs6GY6wO5MzSstfO3lFgm9FxrQ3iZJFfQAbId7PlLEDUs+8v
7n/2/SYnDppZsYn8Bmwq1LLSMMWBeXu6VhLjMIJa1SLIi0enstrzQMB2MGC18wzX1xQm5Lvsabx0
DLRsCPr8Z7vVF7qyQgv80V40XbVrmlVtHNzRKUt6LJ1yUS/v66Atkh3+498l7R6dZkutdZkoNfxb
OiEWjkpsLTVbOLHebBgkh4715B/MGl1o5dQeyoYi8DG2kjgrXrHQ1S0NEYhJrvRbytn0SnAr0WPC
Ilw81Va30Or3UT4FgNhYKKeVTG7fCKMQHH0kuQVN80Z/aediK8uxckssLGl4FqKyhAq74tluAU0U
v+XOMc32GtiCRUzG9xcoLkwozo0Gi5TYM0z05c4rjMCAunDx7p4eZDpdvNzwIgBpCF4AlzsoQ5ys
mwnHDgKv630jNt7QK0uBBV6aUZbWY7jy5ecHA2+9ObWxd7zQiZx3N1Th1wMag05dNM4DjqwclETT
ZZV7EhdP3gaji4rp/PH25l8bAB5eaAgDMgRjUOYn10niJDNymi0LmwSUUxuHy9b3FT+a9KprcfDw
k/tZWLuJbPjQykECcDBy2HBUMFqrKdmKNeDr4ADwVrZ/z/1/QAQi5BR2LkrP3Y+/mKozW8pUIZ63
C1+2/DTtZuuDpr3e/vzqUFA5weWP1N8V+GfyiOc5cylOQ+a+oP8D/2vxcofsVlRsHflbthS35YXp
VCOeaCcTDfnhxMQXOWhA63VOFhppYQdQ3/l8e3grB4qLeigCmyWfcIUIItrMzG4W4pQUYHWljzMv
7zl9u21kzduWBlII7eDYglNcbkfqmrM2ICg6Wf6znQfZVg/VMi/KNQJ2dnSG4OoCHFrNAxk+NwXy
UAISS24w4Q3ZaT90OsbUfz9U68KQsvG9gXteVmHjm/pPz/tSECugzUd7S2ZpxQ8uzCjhMzQ09IIX
CMS4/Fqig6dq3SAHu6/NXlrj2+21WXGAC1vK9iEeFKNS3RCnvjqZdD9UJz7u/8IEYKB/WhGXTrfL
5beSpLOMCsuf8i+dFQtEl9qGG696ACBa/lI+A0JTCZbsOXcKvAawS9NsBqldLpKPUGdOXuuWQ2be
rLT3p1BRdPqvIqQskTHXPG2wJuhFMvzArxlFfpHQyLCpjG9P39oLBBS+Cz0t4iTnqvJAMsE6OxnA
aIKXho+ADGQXv7yW3BtFGdlJ8ttotXhC1SWgrh8PVPuVWvRvxnv2G5SjqYDeLRiFMd5BH5ywKbwY
XM0vSBb8xTP7YrDL3jiLrWUrhUdLLTkVnFRxK7+ZrUc2ZnTlPELrPRqVUMpBxlZtIS/aLO9kZyUn
SGlCe2VLXGjr88qWcp15Yow6qBZ6kY7L+/ttf1j9PGIm1EDg8RCevJwhIIQ5bRnoIgbij2jg44/6
BOj7bSMrG2rh8/rXiDKGHjI++jj2yUmrT6b5LXHMvWHkoW58uG1n5fjBpQBx1oWmEOkzxU6ZzLnd
LnZ8927u9kjiIC+0BeVYmzGAN7HSgP0h2awYcbkHMds6RT+R+RsIAaZtdPatDQKpmIW2BbG5pQK3
R6iMtpnwsOBFXGaRX8ZQZ709T6tDODOhLHpS5DLrMpjw65ixyI1uf359BIiZl9Y9QA+UXYecn1Gx
GfF45YCeFQoVcxfn5UZWaHkAKde0D4zLv0aUe6DUMmj5OYg1kACw25PG7wl5JNUhzb719fdu2AB6
bY1p+TlnJ0mX1i0TDOZK7SNNOAg29vYW3fv6svw7JDWyKcopTzWUtqGYe5e6e7KxLBszpkJCciIL
rxywLJONkgWZDjOfDrXWx17WP7VW/tqM1g6J+fC2NywLcWOh1DpTVQNS3U4pzJKvzOwDQU++cRLF
uJ/aOgBQ+La5jYUyFN/2x7l3tByTyGayL4lMQIFiUPRJ9hvPwi1Dy2qeecTY0wnXJww55U+avDgQ
ACimw+3BrB2cZ06uNgu4zNCbRk+QJmYx54e6evLroN5CCqz6HeD6S5UdUueqYI1gnDvuhFcJgRAD
TUXU/UXr3KKM8q8F5cLXiYk6A7BcJ7esgvEN3SLB7YnaGoJy5Dhzk3oegZN16bE4DFvE3KtrvXBf
QgMB94oqf9K4BbLcDgEqyLICPr3U8+eCbrS5LT/xap+c2Vh+w5k/sSzPu8kDpb/ul2Ex/JL2x7bf
aRL91r9vT9aWJWU1TLdlI6p1eBGMcSeboALXgKEPoUBBqE3k7ra19aX5b+6UpfFF55isxdwR9+BA
OoZvnC/Lr701b8pFABCxnenEw5NdfxT0uyf+KcGYPqQ/bg9j1QwkKpA9XRhjHeVcqfseQrtyQj47
909jUj6U3AhqIkORWhuvqFVTYJlfutxBDahmhFjNatsdfH6SuQNQymx0j9yR/d7qi/HkgaZ6YwZX
V+iPmBRK9Ne5xrTsLKGhRn/yEgktxJmMgVVsPatXjeDBDjgi2pehXHvp3lOGjntk0fjJqr8LqAAW
w0Yku7pHzwwofoDG5tIRjcFPnLmHhY8w9Z0PdsLi236wPg40ioEOcnkhKn7As6wBoQpOGjHuNFRR
t4hUt76//P3sGGi4tMqZ4lpJ/4G6mrvFRLP6eegjgLZtUaFTCwFt4nYcNNQoQKWfrW6PyOwvpufs
+0pSY0JlM+0I3s6pDNnwgnH8/76vTL8xtZXjJbU4eWPk5/HWa2t164ENemFVAqZeRbNKe3BLcAIh
lSx/GvYcTgVAYM7nQmob87TqrYjx8Y6wIESnLT/kbJn91mQVYmfciLoT5EB8AG4S2uMY3Z6utfEA
hoJuM9CuIc2vhK1VP400zUekfiHtjkRWDhYaaUd9a2xcwPragEwwRGnIL6PJQxXBNUVVGWzCodUk
wz6hxUfSohtrICIHnRsAFiV0RdJkiIpkP2Yy6v05qHP3KaXTHhR2e3eLam7N0S3IFgP8jMQ3zoXL
CWYMyc/CQ9luHg9v3bgRmG19XXFzs6ibYaC4Dbov5hyZW01fa5N5/uMVL7dmUjUsnZEaTHZFG80F
mNDf3u8ZC2EgKj/Io4JQ4nJ+pDfn41gj3PBTK6g+ug99Hk7NFrxyOXTVy3lhP4dWPVDiV6wVaalN
XediP1GWBr393KFJND2M5Wvl+6BQ2KporS7LmTnlDmicZprBHydOOv+Et6fevd6etLUnFNLbAGxA
3xQKMMu6ne/axHFSTj12kpp5NPtxjhIKpHtrjvdVZ0U+0p6M9m/9sOVvayEbOMpwMGETI72hGB6J
RoSvgzwQt+suH6fILI3dZLgHw+g+NKMf3x7nljnldJJGPnlVAXMJ8NvVOO1Sh0QoLUFcdz4CzPcX
pxSYTQCHBs0yajzLsp5NazpUIEOVHNyuhnirzRQg1RRFERLY/ZYG2NrOQi0Mogk+4KRXggmcNKPd
DS14WJ1oqPegwALc6PbkbZhQWUm1yreczl0YWIs3vfynZT8m/+dtE8uEqNtqYWRa+P6BV1UP2y61
c9tnKInN9UPafkm2dI7WhoCqM7I3Cw8MOjsuF2TiSc48m6enosbTwJoeLP218rYQqGujQCUHPLCw
BdIc5RCFlyFB5KUpdNO/F+zL9G7i6yXUPPu+cooWFRHwV1B8QZMRCKW02Uhjr12u599fxnfmthn4
sKlp4/ut/wEARi35rWk/nHTjXbg1S8tanVlB/6cHGcAiPY3tcX60u41BrJ3Q54NQtjrrU5GjQohB
dI8jtClq8SuD9ALrH9CUUpGth/rWnCmeReZqcI0O5qY+hFxJSV/teb+Z0diyotwDEFabddotnmW1
gWjfEssLZLl30/8j7buWI9eVZb+IEfTmlWQ7uWlJ4zQvjLH0BA0Imq8/iYl71nRDuERIZ6/Y86II
VsMVClVZmZ/ffg4vJ0+4RF1vzPp8wGj89k8PyZ1JRQ//WgHyeg+LzqTROUCRVOW59IIjZbdlcKsl
Jy35RPJfhT5HrHmi/U8rOI3G3jK0G6Y6RIqp/EsRd7H9DC9faVXgByRttMxxmh3TFX3ap3dMpM8F
3FF1BapaKOpmlWdqk0kA4XIONjAvis/L7jMwfP73eSEYrIeg70zgQs9oSSqcffm7L3eJccizl7cO
A5A+MO8C9MR5rsT+y2wJqpqtqB3jTR3aSG4yRZj9ejXQ7IvqMyTowPGJV+i1M4C/mb3Mp9UZnZ7h
lH8F+VKv38yVSsfy9QVg6GBndmAI0LRX0SFZClToPBDwte0LW55668Z0FI5HZsK20ZzCCRiRdhS8
pw245aT3LD83GkX7AeQyFZng144TT/QLA4LjnOylsUgDA6SmIUAPVNldJ7GAhAn4EQCscUAkKKxG
YfiMrlldn2+X9lM/fdzeTJIJAk4ExRLgXvBKFJlJkJadgk7TsNbVEFKtASlmFQaNqkb6+gLAhgLv
jYu0DEhCxGqNm3buWjpZhWr3Y53sgPh+rPLHGYF6PdzY9M3v92trgmfWGrd3eh/WyqPzkKv6/yUL
YkGKggNQgDZH++b18ZjNoJ67NG/PWuGH85NPJ8X5UxkQfj7aKABqpDDgFzEoC+dxt73mkvN9NQDh
Qmm02dPXFt9v2q+zczPVEZ1vCuf57VagcIRmTUAU0R8qnIy8mGkXkKI7I25pj8w69emxbI/bRmRT
hWc3nCH+QYAnrEXbG4kR5F57dn52wWfb/LT9ecnpwM//93lhJcYp18lsuO25rVhEhqgeYz9Zo3cY
cRFlQ6YD2Dnx9vU8bc1bu2jP3njTZ0E4ohk0XxQBnnQk4AUyAdDFA+9vF/zFDUu8PNcyYpKz1y/z
scwr9mLnxfjJnrog3h6PbE1ADWVCexsqqa86dOu2c5wiL9szKW/PpvbmihiAJRdf55v7YiC1u1au
U+Lr1Lnp8za09Dbspzf3HMAIKEOh7AuQFrjPr42UBtT76hZLQtIZcM/TspwJ2mRUupOSmUJtH3ME
7wtMgahH6GhL4nlgbTjb+mPbnMu3L8TV54WARMPFqw0VPp/gfLRnlZuSbCmAB5BbRNekyfXirycJ
pDie180WAaoDLT8dMPEOColxsBpUEVlJLTmg6kXGlJsSrkBHL2rHKlZyxp4LSxCnGyyPJtCCbG9c
vqrXD14Osflnhi/XxdZKEIWyxIKZsv3c9TPgjEFoOh8S/VbTzpZGo2n5uW1ROrCAVyvwwLbR23xt
sRuahqarjaWf6xDSJgv5oNUKPyzdZBc2hMmDgplOam4j73+BHz6m/u/tQUiuE54NA7YHEoeARgv7
wNfcpqyglXU227t1fdKa8ZCP5KhPg2J9ZCO5NCQcfa8ufA2AUBC1RXmJhrlZFfhKlgPqOZxsy0W7
OWKI6+VgXtWilZWT05ovuren1slWQaEkk+XgyCN0R4X3NX0BuM9nPE0ZVMWCZ7sAb7v7g3pduE67
7UWRzNWVHWGu0PQZ1OMAO7Y7haR66VSUdq9fO4iouTwaWqU5aaZwNTZpvgAFBdGZwOxwUvyoTc1w
GIwIEL/Q6t/OAHJtTvDIqB4mZdOCF7csv/TOfZDshuzQ2PH2rEk4iPg7ATUrDiQAJ4OwAygZbL0z
M3B0GuD679HDWu8NSF3Q9tPsffXASl42H5N2fvvOhlkEk5yDC5hF4YyWAP0gvdumZ3SP1i9z8X/8
PN8sF45tNcc66IISTKrlEOUmb4hVeGi+2oLrvBqA4AMGRy+DoAeHIprmqtglBy3/omfob94l0fYS
Sc+og1YJNDWipiAipxHFlEWVgw20qvUnQwuyExgPh5PRvKNIir1wYUlwzpZH0KjKBUn8HvRaUdUq
IhnpEYWjcUBpAX4O8U1kgYZxdCZQtPY/9fmQt4q9LJsoPBmRgIZ+4Wtay2XqSWaXIAufU/ZCKdmV
VnCLna8ILGWjuDQj+AFaTzZdGeck18wXltvPy/ie0wGAko5bEsEryAKvt2/iOUM/NjQ/p+R26Y/z
YXtHyTwZhN59UN+Bzghzdf35YbQKQiwH+F2P8zmacV8EcUFuSJafDEtxG0tX5Z8xkbXf1kkbNMQD
SnUtd1nqfIHUR8gm+/f2mGSrgpQ6tI0NBMue6J3BUGCQyoMZRm9+F7ritMu/jvkC4BZwJbFC5aet
hd5moJEXNx7YvfZ2ZQBOXvvv+8LlZc60wbsLiGqbPgVefwAzRwTaAoVXlC3FpRXh7QhxQb+zdYzC
IR/3WvbF9RQGZBsL7LcQeEXdCTB/YWPles7YQHA0PBP93j34vpP6ierzqQi0XaYVqiSLbFlAYOMg
k4O0GiKl6408NUFreQnOCcK18GHEU3J7U8nGA7UvfBm0RVCAFsaj13pl52hPOM/0xmX3Pjjg0U0S
xPmvbTuyhYFT5IE4v1REFI8zrpU9mh3s+HURumN2NLX23ndUVLnS+YKaNMSYeY5CVLfSwL7Tzx3m
q70rmR/mo6uYMLkBaNCBhwCuS6SpJQGr0YI9gx+tz3Y+RMYLFT2yLJxEgoKzfPFHhAgUWnO/8BZ/
hu/qtbiYknC0H8cpi0FCoBiL3BJiPWjBIDgWMT3pYPiDTxfEe1DL8eqQhSUYG2ZXcb2rzJjXe3i1
qzL1PZhJJ9QdgH3qAO0mw3Dw58/bu4zvVjFkgagoarSci+0VCqeFgKA5r5QHsCG1js60t407dLK5
I178UdIrbnuJzA2CiQt7wi1GEtBMg5EiPS8IlBsAVax+j67YJsz3FcjS4hwwP/KODMOVUfHIul1W
ZIBinq0qaqtYU2mpy46qB8J8zrrjIsMruBwD7F+WQaA0EAT3OVviprvNfJWMtcoI3zMX4SvTF7eo
wAFxXruPzOsh9nTyFtXjX3ZWkUYEOhk97D4igWsjVmDOU+nhcUncF8qeFvu4vd2kgwg8dJYixwBt
D2Fjj4FlkgCSVOfRyj+M83LiOEsG/ZNtM5LWK6QwoJHMmd/xPHOFydIWs/Mhewk7rTZATTq5Sbtk
b2nleXXmaFl4Nc+OCBtDSHlEYzLFbvV2RrXr3yDcrK6ZOwVxuuysBXtfv12YqsAru4kuBymcpcx2
8qC3eEPRdFuQF81u9t7qxlAoCW1d4fhkG8M3dDw2sL8RIgpPwnFuvXZKPITp9LiWJ++0vWCyfQGC
RshogrvmNaSN37Y+clvpuTHqx2l27zVzehzQLLFtRjoKvARAwqUjyyVyAXYrwnIDoEOITyzDviw0
74/ZO7nqpSlzqqBJ47LWLgdcCCsPQZMZ5AmIpXsbIRsxDk17CqosTMFwljlT7JDn0VHFWbI749Ko
sBs0atbUpEZ29jl1VpMB/vfSZUmU6aq9IFssZLr4AOEmADC+dhJDnTTgMwGwZ/LJfaahZBaQPMqD
8efbV+vCTiBUqtHMv44WQ48ZpFzidDbiTEX9IL2OuBo8UukG+NJer5Q2J+awZudZd2/btX1Oav9D
M2qhztIzGAI+QhIXWFH3XJZjrBXdbnuE0plE5hvBCw4VQHvXM6n7bEn0MuFrlj2g9niGwvIh8a33
XFDg6vQ4ChEFFtEdovt5BgZ2glhyu6DM9Wemv71WlZiUDAa7GqQHwHyhZC7eHaRImW32FboqTMiX
OtppHaYD5OQVrkKyz2HGhRo2wj2QhgqHKwUDVm2ZmLN89lDMnsEe5Eap9piOv968OGBTAUUQtPGg
hi4iDFibTTmhUEwz++KUMutADScyB1dRZZH4JATdwACAgARqDo6wB2rDBqcDODXOmn9Ms4OqNC9d
lX+fFykBzWwuqLng+dVqYJ1bKPgcfzLTUFwPKivC9dAA35rmJXTyBmdAZBKEGhJgS6OKgWSZSbDz
g6YUiheASoj94loPPrUZWddzMX4JtGrfsSSq7DYunDVk4FY0ymfD7EI7f9zeC5Kr9squELekJJgc
h2KRHDTSZSQD/9ynhJyaFXR2mer6kO0IC4MD8wJ2+qsX5sLmVevYpH1AuedbVTfRkE+f3j4eAFzR
YYV/0UgtHKKRupPp2lBvM+jXfux3OgBvwQ/gymOtUjTZSs6rh3Y0/mJGHs4Tz2vn9QTY8C6FAiSi
fB9yX8luHdFht76jhMydqAvQJ5gE0F937U3t1EYuniCVUS/DrlyN4wgwTdA5u+25+5uHFt5MV3aE
m7Zx6diS1ALqdNHuE82JoO2+n/XhkHdPIJg5WEYV2ckYMTR4oex0HPw2momqDYD7ha1fIfgNWkBJ
C2SAuB2pFdqURHWJivl8W65fgmQKSx18U+vT9tD5yDZsitixYjBqQK4Q2HjugEzBQ+oX0TzS+7E3
Dw6Zzi5VJAolR8FDlAHCITjH10KAU1N0tGnRPo0dFpftEA+qB7DCgjiksSssZtEAwUx+DxBz6NLf
75gzwBoAUwMHLF4+17tyKa12QpYnPRsNuBjjBYIrRhyUH7vpML0D6IViwD9bfLAXb8R2CqBOaEEs
Lll2qXXrVc/2rMh0SzwhTCCdCmklBBNibWg2UXrIAgfP0OnWKPZVeQ9WdfuDpypCSdflwo4wbdpo
pHbCy5xW8Li2ED34sb0sqnEIUwXhcQJONXy/z3eeeezdCLS/7Hfwdkol3vOB/3NoGYpaws3Yab0G
6akaLxvXS4/+knxuZ/tTzmwaTgu1TwW4ARWXsWxoeOJAxxFXJBZLMDnpjd96MwLYwGnSB38J0jiD
z+Kkt11UsDXYB1NJ/mzPpyQC8HCfBJD6BXfUq2ipH2xzgCYMjEKiru1/oLT4I0kVd4nUCBJISOUj
Zsc/1/t7MKD/AkrY9KwPP2ighcX8CWxLiumT7TxQEvG+NCS/cG1dG3GambrDgudNUgzh7LSh6v0k
XR88aDk1FcJkMYhpfG/QADDMziT05ts8uLU7VFq+vD2uRJYFYEOQWgMsIr4tPIK2DFI0eFvoL0V/
k3VvbzhCMuCfAZFYFc7Gnla9RvrB/ZV7u7SOrBI0N6FZRbMTb+8u6ZrAeaLQjhGBr+N6TcayGoKR
pnhRazfazvcVbwrZvkI/OPw76l+vi18UyhNj0/nah84FMc7Soh8GrER345So2qZk0dCFJbHyBaly
i6YEFXzesrcOj6ymEcRuw8p5O/rTQ2MzyO5Q+YJmmxgeLHrisgVXgZ9C/wls/v5tthqNIi6WBQQX
VsTbs3aqYKx53sbzqxfTYg9kdI6m7TynpX9E7BkF5a/tnSBbKhfFJJ6E8vFkEk5nZ9KuX1wuAEMP
dUbD1IwsWzF3skVCFx0yhxaqIq9Ey92VlAB6Af9gjmto6A+1gXjKG0Lf2G0PRmYIVQTURf5qIoqx
AdOqqZgJDCVOe5OQNAkzWzuAtzZOyfqOwhiubZ7qwKaAeIjgPNPAZWA+QNsoMcwIUnDe2+lbeZn1
nwE+2ovoI0D7gsN0NLdPDvihwfrM3uEGYAGMWjbQ5lApEDJCa5smGkltdL4WINDWm1CxuSTrAZgA
0HxcCQmtvMIIUmel1Gccx54tVUhxRInpRV7KfvfD9+2llz1lAarkLyNsZ1SQhQNar0U5Ji7qiAlL
7vye/Ha6McrAc49mx2OarmfWFzdBa+8oYarnOv+2EMdf2ha9kFvNuZ0S2F5RbrHmuxo4v0m/pdq0
a5yXrs8ja1J4CokHh0mkkHmrG8/AXm+OCjmQIK2Qeu1ycOQvh1kvou0ZlXgG8D1ibyDtjjkVD9PQ
TMEcJD069TwnQtAT2pMTV4GqXio1g2YNLrqJaEfMIaMmOOd6uSLNZbk3xmhEvp8cMztQxNmy+UL1
Ahl3rrkJodzr+QJAwyUaZ/q0vOOQglZeEeVIPDfuOmCg/yaeXj1L6o61A3YlCiJlHTndIWFH8IQx
1w8JiGNqx1OsjiTo8ZEUxPsc7zk0QgtH16q7QR8aq8RzlURLUaKiDe4V8+hl6bH3dttbQXq40CvC
O9JRlntFj0lo0ndF0JVnnaShBimyrArCjBlwS1Nogmk/GCGi8rt2VM+jv83u4tFCaZgnOwLUVMVj
jaSklw0megiBNfNuAXqqwqzv7VtazXOIdE8du1broxxFSJQgvwgZi7EMmTMtN75bg3jObe6SvC/6
kGZe8QRKkgHNzm6w64j/O/OW9mac7HnXIn5VBIyyjc2h3pxtDV5WjBga0x8df2hL3HrlR2IvwDLZ
uCaICsgky5+gQew/Q2LQ4JakXcDyVZ47N5hDouenocvvPLwkCaSB2REZ0bt+auIZmhxGSvaaU50G
qLht7xHZAQOKCklxTi2HfrXrA+Y2XcpAx1ODtYAepkw7Zu8oAIIJ+J8F89qCN7fjOnqwUJFw0G9H
lXSNbMEQASGc9PE/vIquv2/1nVXhuNXnsV5v+uqjDzqI1Pz5jmnC88EGqhzcGSIvVmuYZW35SX12
GCfhiSsVzkXmiEDq/Z8B4c7NO9vK2hIGgELZj9W4mxZIcOC0/EHd5mbq9Tpcai2Lt4clqxAju4Am
SK7YhCKd4I9mYJA7vwgqcM+SyCqCKHXBN1X+dvImpN4NNJsD9sF1q73X/coB9dk2L1u6S+vC5hsr
1jhO4qHhrL1L+mBXW+neH1RgCx4Li74IVNeoYiDJCwU3/isuAjLgHn1IH6Q1cihDCEqjIzRMT0nW
gSekMk8T8gIlr3zb/s1qsi/NYt76c3FPxvT39mhlYZXvc4w0bwyFa7z+HRRyxmNdNtioHZqE7aBv
d1pK2x240MYwSy2iONqS2QXTP+eTBXQK9xufl4txa01t0SEgDcq8TQTsXpR7Twb7+OZBwb0j48HF
m+G4hdMd6E09LzMu0KEA4Ag4vZC60KOFRnYIncltWxJfdWVLGBA0l506SfzybNR7OwhLM9r+vuQM
Yhhg2eA5Vqj9CbGoNaLRzpnRKlhYT7nh7JL2jlZ/uup+rL9BaFNhzZCEn5fmxFggGXuApBOY881H
A0qZ3ckAmWtW3Ts6BKzn+3yBksr31h/DZXmm6dMyz3EDWd/pO0v+NO5eC/5sj186v//GLybprNFa
GVp9q/PM9uujwU7bn1dM719fdLEfbQuKP71WVqAU0aJgfaQ+FJkeGXlKk8+V/m3bmIQeCBHjxWCE
zeI1xsDcIIe1HH3k69c+vW2Xb7r2u/Vvh4SGWnJbkSFMqBmR4kNFTyjPhI2tiPdlZ/DyV/Apvxhz
ZyB8wdVenbXheWzDKg1XFXWGxK1goDwl5PKSs8en/cLE4rmQqB2waqUz7pxV2zt6dSwD8wPQe8ft
SZWP5p8p4YCMkLhy9Bqm9Oq2LoZogfyJiiZIEiEj2QCYJOpXKDiLyU1AyNq8ceCtWx9qZu63YPLj
5a6KhvRlezCy3Y44HB+00XCHVrLreStnDxeaj6uvKvYtxLF225+XLcvl5wXHmNmU9qaFcXTFMa9i
3QfjKUAHh20rshUBXAjXt867rsQKJjZFQC1qluc2i/XqNPVQelbcnyoTwv6qgmFtCYEJkttxld4T
Hsu/QwAVOSY0KABBjo4oXex+0zt3sSfDw4MhzL27tHrH1cExVbh58RhC6ud6sTW/GNGGuiDYbsdw
fgCdjeIhKZ0lvBmAfcQr8lUDpD0OhdPpE54NaQ09JT2q2J3tKryJLFxDjIi2RDy7UQkUBW91w2RL
k2KW2ta/G438RHRgr501aiEdgDxaZHYaNHdTIyy65rl3m8iEvuT2lpNtbNADQEoJDIcuzs/1VHb2
RNppqitoLoz6HgJpzg4KBvWxrKGCRl3WPL/DHqJuADHxPAFVx7U9ZgeN3bdVfc4xowsyMweWfUWh
atuKIbudADT4zwwf9oUb5W0aVjCDWqGYvLupdkM/rR+qMts1tnebgc5Fz8q4QXoo89YbqzVPrAFb
vc2+O7R4oWb1MObtrrXce7fzPyp+G3dFQgSLzh10a6MRDRSdYraXp8hMfUmqM7K+P92OUkSu6Hwd
oVFyk5bg/GClXYadvkBTxyju3KE7gA+bKXafdOEvfoVwlxl6sprQTYTDXKDu+3nVCbQ7h3CwP71r
uNjevBEWqy4c1gzXc2t1TnW2luJe05qDXhkHK8OlXTQtxDWzB3e2n3pv+VDWzSd3UQUq8oH+Z19E
3FXZAu6WFPaD+dman1Ir1HsomCh2nMxjoLCGW87jZ0l03Tmpu47aZYNRdpFFHxr0M+v5fnsuVUYE
5z3YkGTUq7w5M+dHQ48a+7maCtcqu7A5hyvqxIC1vKqzdsMSeGnq1mcT5Xa9u1u0INLd+ahVN13v
KsYjgyoCSvrPmnCtgklttrvGq89e9g2lHbRLZRGS5CGz0G1eZFHag164vrHtezTXKlZM5iIubVvX
LqLt7FavTdguRies7WcWZBEIZkMXh28oPqE2p7hUZAm8q9EKR85DDkDPer8+QwF4Pw8g7dSfjbnZ
jeOjz1vEu51hQ81xVEnbyraN45oBpxbS0Z4s5FRYT1KvWilyNmjq8K2bpfpujCqormzjIOGPPYPM
DWfsuJ7OqfWGdknhcbu1f16d4LZujBuqu6hmzd4pT1RYCuneuTTIR33h4gewNpMJxODnsd/nXQjC
2NWKB/+QlyBDDZn5WLlHqsKD8lGIvptf1bzciX54sQBtues4gUcAYGstKg/E3G0fcOnngTXg15Nh
vmrFCSo7HUwXbUUEbGB1e98Nx20Dsq3AkZl/U1NI9gurVLk0oGsOTCNznhg5acNTUigiCtkY/npB
EDoaSJBwf3yxLpTQufAtCFyYzW3Nvni5IoKVnVsEKvwu+auEKUT6yZybJGMYQgMyMeI7cTtqj0jQ
oNthPVs929Vr/bQ9a39bOMRlv7Qp+KmiAutclwM2CyL3fdWUEVh4DinXFR7KXQkK3hRZ7rGuYnQ4
7UmX7RM3j5ESRiIYbx2/OXfVGuX4m0/JXU2zO1CQnBqnjTGaKKPZr8Iud7k53lLQpGl1F/sjhYx8
cGsl3qmz3Z1er/H2mKQ7wYI3cPGyRl+MsExAaa/g2+Uthew0kp1HDvXbuajBHIHsKp4t8AhADF3v
BESwhePnLbp7xxgZHs1VnBapC7gwIJZOTXRepQwQ3bPr+KFjnRYQ0Dq02rvaY+XthuGRaj97kJvp
vmr2pJvw39DE7J8FzSU0EQCBPGrgwO/C3vuYzud2OCeERpWKdVR6pC6sCduvTibXTE2g0GvKnmm2
xKwsVU8eaYrlcjKF+9CdAUwMahQzE7c8NoMbst4JS7cP89w+ueDU65r1K+APn2yz2xe1/1g56DRy
rCibwR04uZ+396dqzPzvF26ElagX+by26uVgraSoK62K+1h6Ai5mlf/9wgKZE4ZuDBxqY5jCJTmu
9MlSgbtV+0Q4ZS7VctMbsXIFYVFif1xAVJdWp6Vk+5L8NAJFTKOaNOGmH0rqtF6CA6GNtxZUMopO
kYiTlQJxpvHqBh/M36r39aSlBWh9VyiLn1Po2LP+a1J8RDJBTx5m47FhD77zpK1D2JWfWPulrrqw
Ijsb6ti2RcOKHUj11SA/6AzZbkVp2eAz+cpFX/wwwdnki1en3YIfVroPjBSxD8h82p/15WQOS9xa
ALWT82j+WNtfevOddfss+VMMp4a9bO/b/885+t8ZAqHj9Qyh878x8gper1qNqNPchxnwvjA3mr2D
uGSlejiAqye1+1ib6WGlQ2Tj54J3+mgk+g14nX5t/yDpxEDQygE4D9V98WXCFqiYtQsaiYdlDC16
QqvBcYI63OAoLn7pebowxM/CxXlap9FejRkNOba53DSoSw9NfzsqJQJkRwpYSXSQg4QM4Bzh2M6F
lmRZhft/cZwInXWDO0Wtk4YQcwKlZXqoElWDtHRvXZoUTvG6ZGm/9vD21cCifNwH/rcZeWgaPJa5
Hs06+jTKLJ6Hr3O+R7dQZGrzzp0eBoJwO1BJMEifERD3ckCtDJzVKxSFEWhW1fKepGb9srQHaFmG
9XQc2w8Oy0PWfrfp17k8b28imWO5tCnMgGtmlcG4Y3GC/NiG2Zodtw1IV/ViUILnasiQGGuJQTlT
u0O7V9S0L4GrhetAY8N+HtPDtj3ZcwUhJMjlLRQTXzGU0mEsZm/BLurb/MC6OZ4SBwWa6d7lbSOl
qRiefP7+MydGKpbJitE2sYPANdYCW84Uw5GdPQ/E7jjfQAuBH+T67DUlGP89HU7HBL7XYQcHXcB5
s9+eM/k5uLAihAjYy/Y4AtdwbhmqH8uT7d42dXkAA83cPzfsyS4+JOYd5E9Dr/3YgsM2GZ5muq/r
0/YPkW6Wi9/BZ/vC04ALw9QSit/B1rv6c1BEbAh1a9f7d66nGrNqZgV3M4y6ORUFbGXZd616ZM4v
+M88/1ouLdQBP3fOmS4Ht/jmdwfmtSFvvLVVzIjSQBfKWlhhJLsBuhcmfqXNqhGQI52t5lGnn/Rl
iAp6LAonBJVwFCQQlPPs0HUfC9W5lAFb8KjnjU4AlFioP1/Ptb+2aw4iOzQgVVO3o7bhP1G2fCuc
tg7RWv/bdbtqp2dGsndcWgAoXfzJF7N/HvPmx1QMqiSKdOmxy1FV4ArIIsLFm2bQKvKmtd7ud12q
nzMIW2p4heV9ua/6Mh6Z6vUnIdE2MAX/bAqHC164D1oPDXqAbz4A6LRjpbmrmn7n68teoyy26+LD
UA/f5yI56iSP4SrjluZ3zDLjd+z8i58irIbrM7OZ+EvAXrwQ5NpRzrX++tDNq93kH/X2y7Y96e6/
sCecNENjjcZMuEl9gN9HfznUc/4sXvV924xqVYVD5rNs0ouRx639sbGCuBo/txQeLOmiVEehDXtt
2yCPBsVo8XJJhfvMaToKZn/44zxtnpOu+VXP8ylLSNgsIP21WzsaG7ZD4URxD0jtIgmuW+j2Rfgi
JC98zZoqCJogf5SN90Y13DV6+wKBg11dlbe61pzyco099o5+xQBPfNNCbgkyICKqinjAXRoN+ovN
oDzmKzl1wOxRYGVax1HMrHTHXJjiS33hm0lmkMTOcFisatkxQ3sy1jFmRa0AG/EFerWA6GbxHB2d
nq/qSPVMc7vTYaZsaDjktyagFPWuV6F8pPf2hRlhnzTLaLZaADNmQr+Xmv2nIJ5iJPIt8W8kPFK5
nDArTepphUcD1eJ9ZmV3ZjtWobY4DAA7NAhW/Ze1XHZkgWzo9iGQDQ5jQ3OTCRYroO6uLadg92TT
AJkgpy8jiHaESacIS2QWApunfgCOheqt4K6mdiwMZgPw6zUn+tAW/8fPC94p6LUCyQl8Xqu/Lfn3
RAXqkf58TrYJHAYeG2JxlE4afv4KSDkawR/ytH/EEVLEF7Ljglr/fyaEIaCvrbJGAwBv249zJ6pZ
lKlmSbbBLk28WmZC89EZEbXR5DYAq5fXMqhzLx/qZYwMu/yNa/SDlvbR9u6SnVBIXfIiLKgWQfF3
vbtIuqZ9k63IJ+XIyq10Z1njZ7tKHwBuVkzia1PIlQMTh+4JQMrw37WpBlodII6GKh22IHCP+bcO
kciQeI+E+G68PSxJLMYT8wizLQs8sqZYtdfyeg0KrqUEvu1oXX8B/hCuSxFq5DBMX3SjxTFCrsfN
d4WmeolKBwq+RBeBYMDVe64H6o10Ne2khbCSO6F/FDjmSJ9a64AIrTdCF3w2Kouv9ydGi2I99OwA
CDTF2tE8AS/dmnjUd5P2CaTQUMItkehRpA6k4+Ic6b4H6Co6ea7HlUxr0kEyAmRnC9RLR6ffVYZ9
U43BnbmoiNVeHweM6MKWcOJcV1sDp8ddWHoFuPG127I2Y7YE+7ZP4ryudzrtHvuaKdo8pUPE3ct3
DDSLxG2zlm7rgukBDZKjHffNjH7VdAqDnN6UHfT7tjepbNWgl+Y6gAEj+y7mfNZkbh3SgDfHbH8F
C1CcOOmepohlXntHUCYh/fCXBFF/1Zti9onRZQMSS86yzkhqdSi8dSo+KJkRk8PquZQF9qBwO3rm
uEw2RcBE/Gd0WoROreIckM3VpQUhYJkmp0w8zlWyghanIajeI/rLE2v39iWBRBnAuy74h19JsKVm
gnaIEZXDNbnptFPjhvOk8LhS13Rpg+/Bi1AC5Fyp3lNEtQspwjmAxMTnul9itzgk4xRO5mNCH5Z5
CA374/bg+BxdR2OIIC4GJ6wSaB2NarXwLCmsftfWdpjpLxkaTtu1RBmTgYBAtS/kq/ZvOoVV06iR
9syBxTZ3Po51f+hYFRegSFOcJEnO43powjWWeQNw3gsM1fWhSz/qRRMF5GiYf7LsR1+VcVfdTvZn
NBCGtnVTg5LbHllkjScve96eY5kDuZhjEcdCIAkHGTSUKzy9z0J9cp7MZrwp+2o/duZp25ZiPQPh
nsm71A9QW0eWP3gwljuk9wO9DBPkPN31xVO1v6r2bWBe79t8YKlNHDz/1uBDmf/WzR4NRdiw7c8R
CmJJAw6QhmP7fxrT4/ZAlaaFmyeHvIlpTnxWu1gnX4CVztvfU3BmPm705MVa76G8EbpT9X9zByJc
wkCrUJlpGHJAdzV7bI3TPCrGxg/dxqEUu+26/H8PJaKiz6VtntI+OxYZNLTHKh49TXFS5J76vxMZ
CM5nDWYrsX3MJDP+gLc7XNjX7bWSXdyXB0BwMn6mOUXQw4NqlhtmGpiRKIhqWU5BQ5HdDpr/MNr0
PI3vwGlyF4AHNFJwGJ8I2Jt7Umh1hejE8rNDaWThatSHgbFoaki0tvvSvKnSPKb1vrBu/UlR2ZIu
IxgCTDBQINsvIptXwxicuYYDCvSHOYndpIzI8uxqHxcAQ7dnWG6Kl/cc3kMpQvWatGgZa/FSmEAc
Z0aUxCQ9ZG7sqGoYUv8CBsv/Z0j0ZbaX63PBkQEJCF2Mzy1hIQcg1umdaf/xyNP2sCQVEyzghTnB
nXVOXZROw/Uug+eqAa6tJpAo/+S2N7r1a/Du6+I4dYpnvdRdX9gUfFpK0O9PkDUDCa136Pw7s3PC
gd47gSKulB67CzuCA1usTM+gJ4wqtoMM4Odu/rU9eaql4vYvYgq7wNu4MzGOfu53Y2uGVuftPBbE
C2hlepPEWY+a9rZN6eV+MSb+9wub6RL4TQOl8bPjHjPopFdRbcXbJpR7QnBXTWePel5j3px1/dD4
eZw2zuNg5TcgEYxrvCVbXT+gBH405kVhW+rIQJ2ECjoH3ohvqgZtsjq4F+HImiHymrsUuCAIxWTP
ScH2fvKDvF0iCvsf5TtwIaMEjMa56/kE/tnMgF7KwZth7EkdfJ/qIkae7vf2nPKt8OrCQa2At8FC
YUksQoGUz2Z+A09VFW00Bd9bTwH9UhkQxtEahK1uikuTavWXeYLyuZv+2B6DdLtfjIH/hIut52vF
NNQNTDjOElr5k7/6h5R1IaGPRvHZnlXxpdRNXNgTtnpRems6EMxZZyK79DGbtHAK9mqBdenUIRUH
KmcXtSAxc5AljObtDBaIYowgr5T4h+15kx7Zi+8L7k7TabFArxKAKD9KpyeoUqkiftkIkHXhAQbn
QxAZoIYMDJnB4mEEubsj/0Pad/VGrivd/iIByuFVUke75TS2Z+ZF8CTlQFKkRP76b8n7AsctN1qY
uTgbOA8DdJkUQ7FqBTRYdBb//Rg+RliMgUuN55X0cStBtSLAQGyr36GteT3KpUsWtFUd3Bg/mBHj
5ytM8d4rh1bDJQutD5PyjRy/aRkLlW1FFVtJ5C9P2v+CzX/Mh+Xc4dVemgzBQMPf0uJO89csBy9G
QBkAVFxUbj4BxgfSB7T2XaR9ZRA2HCg/Gl6fsLUIi8/SF/XQkMkp7r8E6rn0Xq7/+qUNCAwAxF3R
PA8gcnA+Q6kHTdQMmNh7FnbaXo4RGqrTGgfh0qkCmUgTFRn0Xz7VwZUtXFjLQ7eqaH73DQ7Hoogg
txhW2PFtFlrlClzj4hrz0WJCpQF0suVuD0g2Ft6IeBILKyXfe8OOSv9rZ9g76X67PoEXPw/K47PN
4dyNWSRXHQDRztSiDESMrwPwPr+u//zF7wOaNcrv8HCBccT59yGppdV1hZ93R2ejDVOsbA/i5kVE
xpVIlz4SVBOQ45uzDO8yzSfoWptcR0ZgCidiYxmV2qntbno6zk3IJM+rf1jYsIYCnVu34VOxlNXg
0hcEgpeobbWxCGs9uj5z5sUBoTz3buww2+ycT13Q1WnadGV1X0qug15Qo2udKdSJLQe9zWlUcV9A
aQ6t11cDoPbvooUuQe6kZFMrmGs3mVAR7O6N3cjKcaNBfC0ED7eH9ogc7wq3H0OVgQObBsYvu5Md
iHJ9H0McGSwiLZjQKrb0uNa4/030qVpZ4Yv7xkYJHlVw/B9K8B4AzItTlIzWkGoNHxNOiqjVE2p/
txVZmcFFovYeBLVaVL9nD1L4E51PoA+QA6/LTiYl1XrcbDDMllSnNdAW5njMh057rWw7e7TchtzY
kGRZS4Qv7S10f93ZyWKGaS+yg74cuONChPhey2GVosN/DbtgrQ24mEoLamr6xyCLqeymWiOqxjLB
+UeqMvRRMB6tf7iIPgZZXETSowX0MBBEC1t/O60xZy9OFN6TAATiTfmpMWK1AdT8c1pBNsRlR504
MDBRWrmSf146i2wfUlqzPZmHavT5erAltTPAJ8E71cujXmthI9oNiFKh6u2Vs+HiR4FgF0hY6M1C
R+o8lOezbHRyp7zX7V7uJ7fuoMSbeqHu9cX++jnxXl5b5u2AN2IvQX/ahXLyeSyr9tyq1mxwQAfQ
kByFfd5MnnXn2C08JXJ/9EPfaiegDFO+YSpFAXli/ldM9TddDm2kC7uLGdSXDp4mbKwdoULd6S1U
gQOa4M6lsaVrkPwZ6Pi1LmAeW1Aqj+By0zBD9/hnKnWRQtqK2nekHr7pQuY3wSSaGIUde+PXBfia
NvdPPhpRkcp9775BVhO5svsKvYzpkeqt2jkW/4oC1JvUZfVoZOB6lgBT3UjfrTYD6EeQf8LjTlY/
dEmy3aDKWZQHOLZWKhT4zOlJ5LSEmzE3byfPScNBL5wQfkUJZMDd/dh5TjiMHfZ+3RThIOpveiC/
5xB6iYAhUdu8emmmL7566ICRhNrKDpJrcltRDuuXVoV5Wo7xCIwWbE6ZgGyTjLrMidIOHmGe4e/6
oGliwsD1tDoLzGwbRc/OqruImYN/9AF2iwj6cNuy78i/HADAAAA6CO75Z80d3tWKVwJPXgWdD5M2
kbJfO7FyYF9KST4GmS+rj5kor01WZ3kJ4LgewSv5xayDjWpgLDNmW3zxlf1zAYY9e77BwdYEyhNs
qkW8esBYh3oo70tzEGFbpON9kGvdoXOD9KbDoo6MXE4bTzODG4Pr+RMj6KVFvT6NJ/Bx3a1Fyvo4
oUSwG7LaWqkOXdreaFW7eImhsvdpe7sWuDcyIOX9FKio1ru40EEoqp5XdjbmdLmxA9QNQVaDreIn
9YW6TfvSpnjQFLZbz4Sy8QtSw5+1r7qQDrZ7lzVc7AzcMLeu2zort+dijPPtCX9tZJ+AO0FOZkn/
weZjfjpmQ8Ldds89+UQDLxohu7TyqS+d/cByzeNEiRaPwPOV1dd+ZQ+DW98b8hWsvHRlEi9lUR9+
fgndrQ20XVSOn5fFkUxHwIQ9Zyv6jVX8bIt/WBY+QPoO6Lf4asvHCJs6HTJKYOPXbnqfednJhbQ2
r9cwWpfuMXTAgQYD8Bm7fnEZ87LLDB4MoGTPuPkWXGI7zjtnq/GVq+W9PbtcgR8jLXahC39n9D05
IrnZXclHPeSaeUjhv+rIIgIiOq5YHQZs3Fue2ozBkOSm9ermU2TJfj/UTayNZjyOazf5Ym2+5zxQ
XZgphMggkYOfr5nc1Fk6pmN9T72ftv094L+dNb+mSwfexxCLtKq1DEn6UtZQ7n8b2FMW3Jn9Nq0e
M6j2Xd/ma4NZTHIN8dDcJBiMY8swaA7DNLOXV3bz5TWDCZszH9B/FkkCUwXUW1sGtRiUzdNJRB4q
PIV3QF9yJdIi6/5/3+Z/kRZZt+bqtEg7RAKhRI8gWEKjslDW0UzLYptauJ+KDk63WY/bUZfotl6f
zQvfDVBnJN3QkUHBdDlQaFL1kAJv5lcTIN5O49+qtDykrbMnpfva2trmerwLylEQ9kI1GCJV0KXA
SXm+FlMLIrOByCYgzGAfV003bv6qeca2ZAnAMFrabFj+lQQ09Mif0R6jQj/29KdvPeHFEGIaQXcu
7gx/TdLw87mHTBCGNHgKz6/hZd8JtnpanmWpTFrjVVT9xiVfZWEBOPZbMfvYB4/Xp+HztGO65/ec
hxtx1ng+n4WJuJWm2bpM+uJxbH6Q5lsN3e3GqGLdeLse6vMCOwvlLN7FEMymnSuVTKomBQJnG5Sb
Cghj33vm2T2RMTT7rgf8fEPhrgdfHBUmaH6g3Xo+NqPWzBwOEypprG0p4nzl1rj480h0oRCLvt2n
6lJfS0tKp1YJzeq4M/5Y6dP1v/9ClxwD8GcdJ7QgUa5YfJwalm+oyWoy4dOdPcBzxzxo8pX6STVs
mX3f2L/r8UE6w8rBdnFg/wv73sP5kDP2CqiAvipVApybGzzm/4CngyA2IFlAKALMB/O+8w8jCqfO
+xLo/WqgkU1uimKmKu40+rIyge839/lFeB5pcUa7ruR5UZUgyLQgKVvo/2+dUf9hZdR/buAACv2C
zv1Kfa88NHVvHyrb7WMOkcHvbaroD88jIBk7+PP0yWPbAWQ38E4suW109oKXopMAqwUFhKJyN4C1
e89Zmv2quOfwqFBO+lMFuoQQ88S2fk34V6vwvpS8M6Oeue0uc2zxpTGmctpkZVDc0c40/xRjJtje
xXPgBuQT8qwJSqKeu/D9G1P/tmj66ZE0DUU1SBsecl97yb0qeICXRrMJ6k7f1XJCcShrqzwZM5fu
0PF1qhCeCtbGa6B4FInCFwfBKohRu7mGJyYHerE2sywUgOLuLFGB28A12ElktrXtWcpvmnzqD6Xh
4N1IhDra7pgd7A73QKmGfKdhwUB0HnR5BgmEraiJGWeDmd4byOrRVgEPybQlst6Bsci0iiwIuaP7
X8e20e7ykkoSOqMjfoz+WB91tfUp/5MG9M0G8nostL0qrdiD0stjXrr0huniIdcGe9dOhB9Kt5s2
eQfoE8gpOl5yREait4fIg6TSXSp6mnA0A785ZqH96kBj2RZTKZ7sQNNuVEBUJK3B+07cuT1TDM2d
QyXdVa4s8YUNJSNDOvl3yg3/ocP9CMmr4peC2uaWKdQNfdcutk1P2MYMcm+rCqeLAi8dj+j6wJnP
atL9mAc9HrHwNADcBbjDzpwiw6jKAwg7Ln5lFBGdzB+881uIDkgVK8fPYyRmQ6S1QItEz3phRJU2
VY/64DXPqqP+Y2V25SmHhlXYoeN003qZcSfSGhocKW2AA4EJU29k/StpON9Jv/aiGjr0O69OnZNh
ZWCvgAYBMXrUFqTJ4FkJ62yw570hNJzaO9ZOa73p0tL+GAPyqKCECIILkuuBNhXfiE5vdwXXMdlj
A9sMfyw3KNHBSUF2w9bTDBGbDuMHN+2Mo2ZxuvMyiNYWKV7jmjRIRFgqIrMszZ1rEyQVje+snPuf
c6bzTb84Nu1U6z1Kq/IOtK6tGXwlxS6Ahnwa/Lx+vHgXbjQU+aG2AVaoPUu9n59jKK5lU9VOxd1k
5e4bcbyygW2Sw46p5XLsAZSpuJ36G08f1B4XiRuq0Qzi3iX06BlVEE5NpcHw+ztqjJEDF5LTRMsm
Mvm33tZhaesNG16AgD+qQd3njT7+8BlWjOkWWzaMZgSjFDMi+mjftXgp7eAmPG3KEcTckjcsJrTu
TkM6WI/oE5GdZqp0K1IYhEymGu8Lrmlxz+pXGTC6LxxURjS79GLBBXRcIRO9K5ue/+BD3W4bN/gp
W7j8ZQS1Vk8VQdQFqXWSBEUpGvhb0+HsUZdq3PiBT4DlrFzxRKyq3lt4qW5oNfxpmAV3EgrhAkvq
fCfchiIL0GgeNTUWxATZF+AcdLxEUkuEHiuGP0Nh2KFeinGXMjgD5RV8VUnNirvG4H3Uspw8jK1c
q98vVs9/72e4ciMLxb0LnMD5R9Uwfi+QfEhIkPch77ob5ILb1oTpiU69Fd2nxQp6Dzabt6DaOAsi
L7PeoKyCRqGDn3iNE0+OdoJY9T38KZso9f0KVDNzCwueX2anraTbF+547FkdFXNQBdB0WVzBRtHV
miOM/A6nXAdZNjDqWiiSrWwQTNXy9gX5FmeDCTvCT00kM82AlZcqvzPH2BLQ1tyoMkaDv+Tx9UAX
R/Mh0PzvHzKWtCg1hdMTgcRdahdh26zkrpdSMdToAK9AWwek/qWiZpsbEj6lWn5HLJXkMn+u+Sig
8z3+UcX4kOYOKrbmCZSOW5aPv3syPa+McM6OF3OJIgtm0p6PHHQ0z4cIE6bShvximniqk0WYu02w
YxAfeHbMxgoJnD9id2D1XpSOjBn3yC1tarYZ+xFWoBMpv4G+b5xgPZ1uapg4Rsrts+fO8Jo4EFgB
FEaz2zTVgz1NfbXFBfEH7BlyIkHNDtmQ9RRIHaPeVg4Rj22t3IccvJbIYLW8HXMQT00Q72K38KYY
JW2UalVQTd8kvspDKoX3ACHS7E9K/e5LpiOTuj45S1TRf9sI7xcb7hd4Oi5rUZWROoM0A5bYwZOu
7ZGxhQVt41Sr4BwZ59orHTMcOSu11cVT7b+oNpQwAfMBT/dTI7EitZf5OoOpSx8j6RB4HEOGoNVQ
3qmdYNd5Tb6b0jVE8oUnmzuXVoGenzWllrQb1vhMAEFV3NWWd+rSHPYlqfkiPXIM2nqX5enDyuzO
L+HF0nMh/zZb2ICQgvri+dKrJtK0re7hrOi97tYthumWoMK1GR1ublTrlEfMgi5wVprBnTW4wQ1X
uXZEWzldM9SaV/m1P8Vc/CkcjCZDuPndLATRNewYWP2jsqa/7jjBMtNDGwgQDg8vu+XpyJ3SE5WT
33mGEeGmCpn7TCQar+PK8/vSwfUx0OJ9QiqiSdi25nc8eC0haFQDanr9612K4My25bDZgw/Rsnkm
SdC7nc9RqjCmUHN02AKtnPKLbYDCUQBiFDaeDaVoHE6LyQpU0LFSx3pUGjJIX0HVrw2ppoXofcWQ
vY/MNWeMSxGhoQmoLJg24PMuzsJGoipdsB6fp/a9Gzz8vVvl6GpjtCRI8t7FzanXLH9Sg7lmG3Tp
IoBKo45SCdTc5krV+Qqspah0P1VWYhpE7srRMp8b6H09eqZqDgEBwstFvwUGWW6/zUpcqTkpgq2p
jOzPX39YtFyBJEJB+V018vwPMXxpjRmXVtLX9bFouuNaFfnCypnNnWYiGoSRUa49D2CStqoymXlJ
e2s4d+0aOXrt55cfcdSmglkQ6hnEsa736Hlen58LR8XZnz/neR9ygk7YtQGUn5eg/tuKXxB6Z2ue
2+aFSxn4BKx6bDCceEusP6B3tiGbwk16r65SyAFoHlSYChjAQSFg9MjGgyPBw1x/lDtSANiNfmx/
1FIgGxnNHmHlGYLsaG0r4XUPpWboG4FG2FtFWvmNFEisQqSdKNgbzhoAcjH7/91d2D0BAPY6eKKL
2a+CUo0awd0lJA3zyn0CFOPH9Q+wCDGfC2eTs/gAEBYt6woEvMTzHqsDpX+HwMYI4HuPtQkUD6ya
AEI4/75+C1BAanMj4RX8wUp2iwf86/URLJbQHMIBfxpgIdTerE/QJGl1hgxk4yV+bvIwGLT8Rc/T
EQ8wwVdCLSZrDgUYJxKJ2fRstqU+Hw30A7QRaZVAiSELmrDObf6j0FBY+esR4fQCLdmB3D0erIuz
WphoeONtKIDfAdKoKyIuXnPj759Q70+KOSeaJdWXi6sgKDo4rRyTdLI2NaTreL5x9duBrxEu5yX0
IR14nzV07Gw8wGdy8BLUadAhHXU1jIlh8PbQw0R5k1Po6DE//2Zg68V/P3sfwy1mj3QeiMAuwhFS
hqgIxJPKNrbz63qUz29CzBkeZyiMoiP5iXtp8tbjpu6PiRhn+3F358vEtsewLN8YkJ6BTYGPq7bX
g15Y6kjt8AKdHdFhhLBIRDxoqkwtnRB0ouFk3ruUhIW1kjBfWuQeMKuQD0MDHr3p80WObTZYDAC2
xC68UL2k7C9Jpe/r4WOAxS5yJeE21viY6C8wqw/trW2sWR/O33i55D6GmMf44VqB0Y6sa4UQ2V6H
Apj2K1IpCnErZ+elhQ1oIsSD0U2C8diihNXqg592HFGUCLVgN8EQZuv+02zNtSsgiAEitRbfPPM8
zsa8EknOgi16GaHEW8J2f19fWRceZ8CDwHfOn8sMUKZd7Bp38CmpDDC7W4aNuS1AMRQojOaA9NxU
DoTUXuSazNilhfYx5GJkhQa0r5V1IpEnq9uM7f76kNZ+fvF1RjzEielj4lj2MKg7mKX//e8Doz4r
HuOMBlrgfI31fmcaoL/ypPeHMJ8bEmuCype2+2yUZQN1iy+zbMRTKBplwHbzJC+fzcyNa/G9qb/+
wyjm9tsMQMQ6XmxGVXnSdpyKJyxEmh7Z/VoN6+IgXDTI0IFDk2x5zQxjyqAkroukMVFyP1TBdmh3
/zCGDyEWOQynrmeU3BDJwI5C7oe/y1FxXs1dPVQs8L8ZM76Yol7olV9SlyfB0B37gZ1c9ghM3d+O
wYCNNkxlkMyjE7q88yeQHox2mKakH45o5aO6c/33P5+I+P139XFkwDYEA85XqzHKinNgFhMb+lvC
/cPRI8nVMbXFprbrlabrxWAerscAlCqUI+Z//3D8+jC1LfSsmZLAaA+NPAVgqUm9CPXBCXX2DzM3
u2XgPkSiDEryebAe4NYAR71Msrfe2vv+ysRdOBmBLQbIeTbqwTbxF79vKqutK6pNCfph95bJIank
9xFkQR7BzIaMLA2e7ap60kR2HKzx+fpn+7x7UJA1Zm9aNMDQH18cYpOgmc0tzhNumC91r38BQea3
xdKVQX4+K8/CLHFctksV+D0jT8bG+6NLqCqhUnR9JPMmPL+SEQJ2R6hngzWOgtz5Z6oMIgYYx/Ak
U98Hy9+i5gFlERZDRCX+h0godyBXR03lk916xnymGX7Pk8qSNx4RWSQcEuUUqWA9sRUG8hLFNZ8O
M1bRRY9fD3AXzF/ww1pPg7QnljexpO/GbotIY6Q3hD6MRubdBKM5bbirR3Z1BwxwGVK/zY6l6/To
ttLqScKId5ObRRD2vas2HXftMBViOFyfkQv78exvnL/Nh7/RVp1Rt0KwhNb6psqh91uP7VFBK8c2
2lfZ9Jvr8S59azDpUOCBDtAsIXoeD+U/X6BJy5KMmF1oZtreJGIDUuJpqFc1h+aTa7mwoG6Eevts
mwvh1/NglDutTrqeJYb5W42/C+2rZz0LeW9AYLdFPfmoV9rBoaiek1+TtfK+vTSzH4PPG+vDzFJT
04KcE5awlqFpZo5vxBufp0oPItW6e0us8UiXxkjv682D2SFqvagswS74POJUzd5yFmNJrbdsbj8a
e2IVMD42USNoJl7e9LVV3nET6hAFdbIooIBOOdTgEe4eZ+VLXzqfUFpBrq3bc2lxsasHUje1yNWQ
0BHMCNZrd5Wof0/5Gu7t0or6GGeRK8KBGaUvHY3HlpwMXsZarUVlnUdD+5d68v/NL/J5pCpzE2nZ
Q/KzuvfTlAKZm2vZD4jFsLCqyvzX9R1ycd7QGQDG0sVTfwkgcwVTkyuNIRkCci9buff6aVOwfEU7
aon0fh+Nj27AfOkDQ7dk6TA6WHltWui5KKE2wdiqTWoAi5QOmhW2yPrjDGCIKLP6+oto62YjbU/F
wLMY4BL0TkhMA8pFLZKShut/CZuc/zgIFwGAgZoAbOmWVwLAw9Mgi4olLWRE0CMJreyomUfhvF6f
7Au3G5BMeNlAFNrSUYc63zLMQQu8EIgj9Nep+W3QduVuu5QjnEVY5AgSxOhyrBuAEqdtD+6XB/tu
UTQA7z5RAzyR8QVv99A1VXR9ZBeOn7O4i7OvadChb1zEZf0LsbPIZ9DA2LPqsUxf/j4SZC9mkVvk
dZ+P9LRtAzYfdE71Bm+PfEpE+5vhDa8erwe69LE+BFoS87iZ2lDH5LirTPhi367ZRK39/GItBDrL
SzvFOCbAQOxAAAuxVu+6uBo+DmGxGtD0aBpLmy+FPpG4270uBVew2jbDizLbGCslqoxyK72Vqbtw
qIBQgO0U4OT6rPtpOqkGR++cQYe3kRve2cNmVqe4zSw4p1z/SpdCQezFmSERMBpatjdBl6+DzkBl
OgiqWy+393l6S52Vy3UtyGIe22Y0Ydo9siQdFFxkXpn3VoAWdX0kl7bQx5EstpDrMVDzfeRGuX/I
ZpSFu7fNZ8f6Ygfx/1+keWl+yBUIVEuHvsZwVB4XXoSXNnOijJ3KYeXUv7TGPw5pntcPgYSlgKnV
FVreqbzRM+fRq6wf18dy4T6GfN7/vv/87x9CTDX8iS0Ns+biLZS1PwrLiEyA8tbUOS4OxfNQ/0CJ
HwEX+YU5EC8nNbZSVUrnmLmOHk+a6jbXR3NpDaB8B+IikMhzO+h8NE0F4o1bzPlq3QSPgqKbQyu9
AxrL8uOhaMlxEIq+Xg96aQo/Bl2s7nws8yltsYWM+hYIldwC6OJWa5+vR7kwNPCMPFSpgUmBreQi
Fad55Wfwd+RJITv1YCoy7fW68w8+9KJi4cvhoQz4GrvpUpLqIa8BAgKUU8zpYlMJHTtJGlgeSntw
2Rv13BtajBu4QEVgnO2IK2InP6V5eUrTKaZq5b1z4eCAHDvaDVCTxmW1XDUdDwAMLgeaMKsNx8yG
zdqLucbavTCzCIL/cCvaoFctxghPBp00pKFJbgTHIgNErqe3fIJBX33sxWqKMa/BxTMHQgLvIHPw
ANBvPF+jdjEOTZWVNKFN+eDUqR6aJYVBaPXmsBnaXlVFmAn7uRE0pG4eTQ0pt9fX0oXNONcgwEFA
78v+RMwTdZ5S2QQEzezye0C+FSNfo1vOefynUf4vxJJ+gAcKxKGYR5LK2KOueiqlC6OeJ1OVYe8O
j7b9DysFjhnzJ4Q2D0xtz2fVqsEozWybJEXbv7l8ehacPWkT0rfrU3dhs2Pv4feRhs9AjMXX45Nj
UjW4JDFKG6+0U8O/8OHBLb5dD3PpC6G6gjQXqAdUjBfHsgjADvIySpL0YXBO/pq38KVR4I03p3+A
kHxa8rLlI74EwWxpm5HcCPHGPMDCV07jC7sXQAaA5/CqBENyWVEBX73XJWBxSVM7R6axSHF4AVXT
SpgLS23WNJkhWgDEwGX4/NMDSl21pM50NNOm331uf0uH4NfA/dum0dJQoq4TGvin6PoX+hx1blOj
aQQgnPcZplV4QyCnXuqJA13kWHHlx8TUQjez4Q9RZZFMQYU25Fr17fPCmMOiAI+ajAEU9IyR+HBf
15MaidbWetIbsf0sjN31Ub1P1vm+Pf/9xQ2KhyXu7x6/DznQOoSMMJzoYWMb86lO4AW4qRp7x8fh
p1l0X/GieaNUbXsNRRpDtZFWszRWhrOdpJ8oroVBbkJuzL4vU2tf+tNDLwLsFZOdakVErFv8GcrO
X6Ysi8ys33W+2BgmearaHsApAVpcNm1S1OEG4Pgt7r5Q6NLjrV2glz68tNTdV6MTuZoVGYNxUwmx
w825UgFfgk7wtgWpZNb2RmkQJ+WyrxK0rl+61YgJ7/PqTlU+P44dM0/tZIh9lpvGI2w/CxGCWNDd
Bbb+U9MG+iSzKnBDl+9S96S+jznv61gr/OoUpG4bu73/k/YUNdOBy5Xd8HmBvP+Zs9K9h07Nsqyk
2bzzAAl1T9IH0+ZrFl9fINBs/3Syu2gBAZqImiy49N58nX5YgR6pZC475pxa320iUvgbp5RfGVeR
ZYwbWLgUoUGymKToobbWFizDo0MtKEeS9gAdyzdQHUI2DYAm0/RB8/zDZJf7tqUH/FzcwWxEr7oI
cghI3eQAfUboIbV+xWM54QFO/exOH4bqCDohfGFq+7cp/ZusM9HhNuk977Pbpg4eSEezm6mjJ553
qBoXZON24I2Uxa60JP+TWQSI9rRkMYUhddh7ECpu03E39f5rWw4l4ERTkk/tGFYG22hGfWPOyUdh
ESscc1jn8kCxAyngNdaMthkKvx43EyzF46KqYtPT/vh9GU2g5/hFC9pOB/tLjYSegPQMlIyKsJLF
sE1RLyZhmtffJt+9Fe3wWjhBPLb+we7JnWOwk1OWsWXlj8OQH6ZUP9hDcJNCQL8o2RFCxa/gWB9y
292DPwSJXh4rpuJqrLeGa56aie3LjnzxUnpQTnar8nrboTalhm9dZ8QjczbC005wlsG5PAYbZ+xh
/Cn3nfS+GG76WOcCfeOA6nGl3NuM6qhCkvHNbvXXzhpj1EsTtzE3ZAxAcKmTthrzQ6MJIM/9aWPm
WAm+uckL5wcsr456NvCoDcosalWQhZOs821nZAUoCUWirBIVx7F8LCYWW4P9Q2sdb2vDeygGVh8y
LWP73co8eiRFuXM5TN1Qz3J7sH8sGVe8tndO1hxsrwG5AwKbEWhaACP76VtZ5PRY08CIPaIDQeKN
sQ+8dwjaWR7xrP8+DRAMc1NnBc96YQtC9gxAZaifoVi3JBI2bWeMrBLOydaC70bXveZiZZO/t4vO
j2n3Y4j3ysWHTYiXTD2wiTsnPWB6ktpmBsnD0XyVWtfKCBw1nE2OFRv6NkUBW8Z3gpoHvSj1DW3+
WLq/a6GOq0HtePpNSDxgUZ06ztAVtYibNDoFf8eNW0uKDTy/VQylePVSlQa7reAos3LnfE5GUNh0
AFCxcNbisbEoCRdprgMaYUwn1+0jNiUM7lK0f/KzfGXWPp9c54EWTyjgpR1vsBSSNrXvtN/ojOV/
X+n4GAIwqfPDkTuj0PCEnk4FbBPKLz3ZkuGviynnIRY3dN+Cc9jP01U1GwW3Se27vpYe+gukJS49
LC+UzHU82GfSymKmQFfpU0CCnZNLvRY4aUV3ps+fWmA6jdyKAlCSrIBXsdLVuA2MwtyavRpiqms/
TSY3vcXjtMqbTQbXcSUE9GQCd74cD0KrHjW3/conGoOkNh7UVNc4YbP8thzgbi2ngWx6BnZjpcjz
BO/rg6uVEU21bzrpH0ZNBwl8fGyU9aDJFspv9m0xjtVpMkUDPzb56AbtRnB7Z+IC4L39Na3q70GT
v9ZZ44TgWBmRQSmShmB6a0vx3TGGW1PvT9I24kL0J6/uD9mooioPrNCHto0ciu9o3iCVcZzbAs29
rcyyDgxO83aAynTF7C+6dHCXkcgWVqRTurVzgUIXsGO5MG6wNfdFqZ6M2nLCsQxuUZh9un4lf36/
4mMBCADHNKBAP1Xf89oHjakQ7skZRIbLjPRhz+UjN4vHTtfC1HVX3kCfU98Zeo4enYM2HUjzi4JH
JauuEZUyToFqobiS5356lO00PI1VAD9S8Iuxs3I5nFomu+31wbrzj5+ffDijXbDoUeC5gKn0TbQv
PJ6OpxxSbbfEouTZa4bmwAdiRQLVpR04dfkzeprabOfh/qgBvDoC4APp0Uy3jjA9oLMBqf8C/q5z
S4uhgmF1X9uh4+Ug+Uyk6EMw8oon2dbTpsqcHx01sycuu76KzJ5l91Opi0e88J2NU2cQaUALRn8x
e0v/yVLoHtpiwDWMfQC1YgVEJlT/vqW6M2yDzgue/dTEASS1FmU2Mt56iqW3NuvFDfHz4qRpBYlR
Yh720oAEseDpAE0Co7jhbILal1l590yk8kuauuOzaHuc2MiDfxsmA18aKzMqwJdNQ5K7WgMJfzeL
ylRQKIlO1g7q0Gs11/kcWHwMHBCoC+HshsDPsmtYlfaIV7IvThYbvlIz3xBHRD6x4hanROOQrRrT
x2JV1/jCAoTE6/xw1SFr8ulh6TNP8wuzGE8dQDy8+NMVz/lwqHO0EUGC6Jy3lTX3eZR4ImO9oaKI
B+2yk4j3ii98LiXujQ3nd6I5QALdXjvXP2cNaAXPDBgQXHHyLkFixBOkz/xWnkryINu7v4cfAvLi
wKTKhhE6ds+icDHCQnwgOq6NJhgbeBfb2v+Rdl47ciPLFv0iAvTmleXaN6tb/oWQWhK99/z6u6hz
MVPFIopozeDMnIcGGJWZkZmRETv2tqXG+yzqyN28f7q4omhjoKgNvHp2QcHFmhi9p/SPUv9qynuc
rjfuuzU42kLUAJzuXyuzQwivkPJu2kuGEthoIx5i5Ws9pf21j9eHsxA1nBmaTZxQQJebiRgSs988
ICDLFMXP/83E5Bon0Vwvm70WyZiIrI3XP1bqRuhWWl8vLwmWf3rCTqD3yw7UOlJdqU6m6ao43lCQ
9L8X9aYCaRC8P5yjOUnDDqlq+YLeKZf6ZqwzqX2MNKP9GSTieIgQinoOQkXeQcMC3v767C14wtQN
RQWatxM34TT0k9mLs6xUm1xvH+HppL07ulEZVgpywe3XpMcXZhHwGLhtmZS0JpnTTzkxJWqjOiTc
dI9tpcu3YxOMhzTPi5+Jb/WvSi2GG6Pv6Be9PsCFk4HekSlbB0SJQ3Y2QMXto6YQ4vZRU8tiVw6i
uG+NQVhZtwU/18Beon86tXRecBxrStnA0Jm3j1JXDk7RDxH5HE/aDY2yBs34gxua3RtUHCf5cBJ2
oMlm8WUkSh5NOlH76I9t+NQmamZLUOM8N3pROX4+Km/RUI+PhqF5T+U4Ct9DPwoQFNY74GZJ+rUe
zeDO5dbe5a4/btIaDJoQN+GL1Vo8xzPJJZGEmIuSjqOtJ5rcbLw6iXcx+hd2H/twZPQ1DORFVuz7
Nja3XTl6D1z4zSa3atHm4uxu/L56q3O1Be0osGearNgNfXboxZ7XZptDcKykkD5yT9uD3u9KH66/
zowCopDes8H7bfJQ8/Zqr1G7iA3rNlBqTt7Rl7dyIWi3TYrEjR6q8Wd6in9Jfa39svpR31R5Xe9q
VWruZKlzd4FfF4cwLaJnMW3glWuolfwCBS88xmYtx7YihfCM6GXVHevQ7dKVPOeSW+ASEDrrYEAv
8kl54smjSHfJo1qL7mOXZdW3CHqXB6nOhpVc20I0QVqdFBvAdYM87szPx9LNFb+NusdKaNL9qGvm
c+S27nMhIA0JU5Oyc+ssfjDk2P3FM9T/i5FOFLQw7oKNoNp0vrmjKhJA3pbdoykNb2VDn7ceoi3l
xWuA84VT5OzBOxtnI8W+AtdQ/+i7Nj27prc12+MQPrdrWtYXJ6OCLxCwgDulB4QY7XxEcR/C3CmE
0dETBQl5wuZFSgboIuLvKkCz64fUhZ/8saXJtErzNriAhZqpbzRou0ZH8JWPYNE/BGqyNZT053Uz
F3M3MzNLFkS9OUB+m0VHTXdt35NhrSYJ6Qm7KIJIy9pft7Y2qNk5BWmL0EMQGx1zXdr65KJyn0Yd
/dt/sXKZNKCvPYmzJDoK7b0JT2j5nK0xX1wfCIi4c0+gs/f/TRjljdwdqp/y2i18EZOfLQzx67mF
vExKKHNYGKQ+H3pf+pqYBXkj7ahI7rPhda+VLK/M27J7UxiGw41Y80+m+uQ21n0QfqHVR8cS2C2i
Rdne1+kdP1xfnYvbdxoYVAcThTkRzTxwVhS9E8xCjI6W8CVyzOzz9c8vDoLODCIXaJC54c/nza20
xsr8PDq2uQwFCZ0Vnqjd9M1wMMv09r/Zmq1Rn9Zmog9VdDQU2sRv6HKDbr4YV5DUi1v0ZESzc7Tw
zXyIE0ZkuFbIU7Tf1qX60I7mLVR09y2cdCvx0eIU0iKu8AhFCXKOEkh4vg8itHBHn97m6Jjkw6Y0
BDDiK/fToiegoYDDkWchfjlfKjoca10ukvho9rdScBO/9/6ZHI3OBx6ZwAJ4pJ1/3oj0sYh9c3Ln
76LwouRvbfjpLxwAQAdvAciKLkiw3TyvmjhgBDX8x9ptGNttckPh7rqVxXlCSR5SB+JVClHnA8k8
JW69aT3qxPuVUDTMBO3tuonFJQcjTqLSnMg5Zp4suIEVIG0aHyMopgFfEeVJtr/2kl0406ZUKNTx
EzIEuZ/zgcSp7IpC44ZHqSluGa1sD3Vd2gWyhFVvPhqp8GkIxzUen4swiI7QU6vT2E+OtSyLY93w
vOioau1T5gZ3HB4bVWteq3T8LffCdyFv9pnfrVQtFq4IELX0Lum0u5Jdmw02zcldwzIcHU3zvswj
u/LudQQSrq/bohFdo5uANMcUUp6PzesJPBJTjo6FchjHJ8F6Ctbenwvep5KapviM95G1mR0/ed3E
aU5b8jGON9UGoq3rI1j7/GyXotmVR7LL58fAHry7Yk0pfen7/8tuSsBZYAs4n6G69Yc4VYEG1QoF
0E26kgdY+/wsfmpycBi9zue9ZBeHH3tjTc1hYWeq8OVMeg7koy96HT1TdmUrVIMjuCPbRP6lkv2b
AQh1X4wrzrRoypiuZhIbKunv86kKkj4vZPjRjobq20XK41/+LfL06lcFUpcOApoi2BeEthRFZnGg
G4Ww7/tNcGy07KjE+g0Uc5sILjdbzYX/1ZW76tN1R1vaKuzsP7CDKXcz249jrLS8n/PgKIcxDOry
fVeVHzv6hq+bWXKICcxkSAQfl7oIkpzlphqEwXEsjt74pLx/u0xdtSCZJ1+4yCq0YyDnaSP3R7nc
m1+Denf9188JYlh1slon358dKInZFUYhjP2RB3Wkaftcfeqh6itNW0ruWuuDV34Zk2CD2sB1wwtB
Dm0sMK2R4kKzZP5YTMA2dWGkdMeE6pbWvcXKfSLc0vuceytB24LvkbWdCPJAUV0SUBlJq6Si53XH
MTsKzf0Q0scxfgPsUAyfRZScr49rweuwBvcaJzTR1Dwzo6DBObSC0h4Ty38UQt2pUu1jUK8VsBe8
Dp+mRsLblKTW/P7uC23UhLZuOaRbGuE/Wc1KELpmYHY2WFYtDwWVoCP9Yk22V8eV9V+Yp7MBTPZP
LumK+rumTt83kx+esO1FyGd+Xl+KhYU/MzE7AEIXEjcDzlKG8EHsgm0e1xw1T7oY7+AvzVNxZUgL
Ln1mbxZ3wF3pd5retzx0yGjJKWXfweYX7KPaKc0VY9P8nGUAQdxOOloGMQcY2HlqIrCaLs6kvD2G
5at2kNoP75+708/PXlVNI6puYvD5IbYBLIT11qIzHsUr/1AkX67bWnIF0sF/5IX4v/lB7VlaUplF
1h4VmFFqBE7GT+TMVvblwl1n6n/0mSaYI+jdc38jQ6hCRSI3R3AZbUaRUdXIBAJvNLvD9eEsrQyP
EEgyuVovlSYEMwqpiHvN0YefIlDfxpV7beX785XPU+Rzei9ujrVTSdvo3awxONbJz1dmE9XRMhPB
oNgcFe02CO/H/q56p+rtdOdYBOhEr8hMUoCchWhV1cMO7MX1MZDuuFti5SaD9bxaWfHLhuQ/Ziwd
Oo+pI3mOPByiOJGkRK6PJjnosOvRuPuSuj9gH+zij1Fpf/JvWt02HP+XYG58+I2ljebdXHeGS7fj
HUfyF4EZ2ZTJjZ67XV5ZgOJHvz6q/IYYlmofANn3LHt3VApbgjjxbyigtzkYzs3wGyBI9ayK7WrA
rkmO7Z0s66zZuYWZW/RynqEKgwVYZsMaNYHt9Ym69OqJvE1BC0OmWf2i6iWkRpGJ6DUdg09Ai/rs
+/XPX54xfJ65+eMLl0GAXMRlm4thTTB4owabDLHg9r37nkcn7MoT2nVqCJpnUdqwHlyNOpOjH6wW
iG27lva+mKLJgMUDExIxKmjzczJ3PVGM1ch14gdAmdwv75yi2ednrloUaTK0Gp+niUJqKjsUfnra
Siy2NoT5zm8CoBlu6Dpuo9CKHdnQQl8fxZIF6g9s+qnH52IVLKXyBMVrLCcbvsNlnfhrjEoXnsQ0
nRqYoo6TwEXPLCORrdpy3DIT92UFmIl+KvUhB+ixMltLpjglDRiXAQyz+OemUkXoYe7JLMgJHiWA
mYUUb7phJW2xNGEoG1CxhBSFk2q27APlGdUrcsEJDHjPII/J7uNUWGOmWRoK6Vk0TDRGcsGu0yZI
WXd94R3Npj+qlndvdMoBOt7t9dVfMjMVsuEIwRhH1vmMBRZp9C6AzJ9koGO13VMoQmO/Klp1carj
AxjQNGrJCp1V08848YFczg2BxlbXUZA7N9MONvTgCUQFkMU18qZpR5zFeZiicYwqL9qOsG7P3C0u
Y9VtI8s7ppDavsZW/DtrwQMVPSo+pj+1j7mW+Rd76NTm7LWujNKQdK3vH7dq9aZUb9fXaMnhSNBy
FoN/Ny54iNWuGEBkld4xHHpzZ7WGvh291N1dt7K0RIjNcida9ExeyJ2AqRyimvL30ZJ/V8P3If+W
i9/69Me7rZBCpU2LDQqyYN7NFA9aE9Zm7B9Ngwq8u6lr2Va1bFuHa7maaZ1nfnBmaZrVE5cDKRH1
ohj6x4oGY6NMji202DaNtD9SLdiHsvGa5PLPvxidTCGXrI18CQzpglCXBxffG2SAcSS74T8Th8fA
CFYc7rJNcsqcnliaeXlujlIll4Z3rPtI3ioWNLyhoue7ShW010CQO7sa6AiAGWrchKhG3mf5iAxI
XCgInwVorf7FwDUEfmkhN9kJs2MEnvs08UXo0jJL2xTpizCmtqJ+Vazf1+0sHFeI0kI6qUIJRtF8
dh0iWCFLvVZ7RxoGvI0SJNJBthpA/jntDddNTXv2wn9OTM1muEZ922rzwTuOQ+sIw5CiOBnTaVW7
dlyiCZNY9jh2MKutEZ8uOi4apeDJOCwv2jWTMB/kThUE+PQTzx6D/Dc59Cm5+QwN/Sekub6Zbvlu
4tDJn8BDU7oHaXTRoAmBPD3zau4daTk5JF2+g4lo6xrJ+w8ZzJA+430BEc0cvplnSqIWuu8d436g
IDRU0lME7nTXFMOwiZLAXAkxlxZxKnNSYZCJA+WZX2YSNDo6zSgcN1Z1l/AI3es0GD+1zaOAlkax
S6WcimHRtzfXvWfJUbmAJrjyxIc5lxxM2zGV/VjyjkrqHnyoSuwCliZUjVcmdNkOOYA/ZpCYOD/l
XDPqCKI5cWRtT/GmbH7Ua0NZuBgYyL8mpr+fHKQTHFdXI88/FiVgIu+tMh4t7SGyPlyfsYVb7szM
bGvX5CCEPhdYKl+ogExF3wHmrBybi7MFVOTPimjKnHsiNsWObiGTU9Osd6PxWI7aLmnWYD2LIzmx
MssQFzRGNYPEmigZuLZoLOPb1FTXjty1scxcmybyMW8Hl7F4VmQPCtzSGU9maLJWXHl5OOgzc7pT
6p4naNW29UieTuvfW8dOJHcGT8j1tV8aC2IldPfJOoIH8yi0oLA6QoPjOiaRoi1VabLzu+HZ6BG1
vW5paTDAUamoT2O5wDzrRg7o3Uh5Enr+a6LqNHTIK2fO4mCAlMEZTlXwIqT2G84boc5cJykHa1up
w89OGbx7CyjECjxgaWfyOJjY0ni9XcAQIrdQUzn3XaeqYkR55FI70OO2IRbNN3q8yme4NDAiCVCv
JjWIC0B32cfIOJcc3mW/r5PC1nXUSN5dr53SsydGpgU8OW1GVaiVoZhuCMuO9KeofIzalZt9aRwI
Z01MBFOFaH4JKX2GApgUcGa6O/27G+21X9edbM3ALHQYeGmBbPS8YxOl8iZxaWJSe723tSY1d//N
1OzlASg30tyMsYgclkZ8ULVfYnb7FzbYl2gRQKRyoeqadKkmZwUBic9tTWdqdaz+Is0xxTv/mJjd
MXmraMmY64LjWiLqVuSbvJXyzNJeObUwu150r5Rkr2cQY7TvOwn9vnyXuulG6VeOy6WQ49TQbPFH
cxxluWDxE1S0oru8fbLiu0qxVdMOYv73Fwca/SiEgBC1KcCbz/dLqpgUnwXGldhZAUNUv5YhWDox
J8Q0IQZnGsSY5wZkVyjHYqgwkP2U8re1avDSXuHUh0V+yj9dRIRdo7Uq1zCZgVzYuqP8FNcfMyTi
r7vwNOnzYJ6GT0q3JJZ5pswG0bDidRCkxNRpnrS2G4v6wTOUajMMQoU/+MMhDtqutPPOTN7LqcSJ
Bv6EM5M4dNJROZ9ALRLjWtJjwVFpNxylzNbCFZdbnENe7nBvyyCZ58FmFHLTdWUkOLmhJ0fUrt27
OMyUm6Ry45Wzc2kbQcgP/BG14knR7Hwweh3kaZuPgqP12rYTv6gkVILoK/t3ZcUW3c4kgwPOwoJ7
b7ZiVZ2NZhHidoq/MxB3XUMPr31/tm+qdvTLxKsFx/IeEPUwio/XPW7t+7PzRsk1YgBj2jYdClww
yZtfrxuQFn36ZIZmB03pVlZdTRYCcyMlthTY4SfhjTbVN+nPv62AVJdd/lZymwYR+DDW9GsX3Y6O
G4VQABblP0iJk6sadolBofOSQ7vZ+fGG3hdpDU++YILkpwkagfQhve2zhC6yOj20A77pDI28FRDs
RJnnOet+Xp/KaS1mp8OZlVnA3qXU1wZVMJzMVz4lVrLPes8JLGoeXtL9gj9pxbcX7RF3gLmcqIbn
7fqFaLh1iWqT4yI1ajXZjdZGdkquatOXyq1cU2m9PsAFZ+QBrFE8FGEr4p/zXavRyZD6fmk6Rth9
H6xkKw7F5+smllYKwAg4PgJrEH2zU86r1KCBLdhw6vFJ9l+V4VmrV9DXS9M29X0SVANMuUBfIS0P
8U0aWo4uZKGdxtKT4Fe93ajJZ82gA1hRw5XI50+1ce4ZpyaniT1x8UpWChcpNgvR9O4A2QyivtnO
T8ynDhCm5Ht7ITQPflh/atrqWRz7XZfHL/pAb7kc32p+eTvka6/LS45ICCIp08COjJD4JdlD1fuj
Ynm8L9CHes2F4Ngl0S5sk7vaHbd9m/+SPH5ckaLJ6CsrO2XhzIF8iLgZbjSC5/lN02PKBWFhOUoT
15DfuDVUOXF+8Esvh6OtyB5yP/wRxtYaC9El7GoaNV+WiRJMuLJnFw9SQ9DBuoLlSGmjPowkMW/6
KhEfAxqbHtpCCw9ZH/kPTdnnL0lfirsapNutlNS/rvv5ZZF8+iEmqSTSSvD8zgGlvW4EdVBS9dMD
RYPsr4IjDhL5BxrBpZvAiFBaKOLI1ju3eS4rv3xIS/jy0qJUPyCIkm29LEw3bt4XB95BXm/7pVA8
QlYZfbn+QxeX6uR3zjZkI+WK0gWu5YDu8Dc+4jl2Roj9sR46d5PXun/oKlHbWn62tlZLR8HpDM02
jVR0ZAyawHWQ0t6a/l2sD1uUGq8PbyEQOVuG6Uec7Mze71w97jGSwPUA74u5z9rNaKy8GqaferH/
cawJKEAYN899RIbWCJ3vWU6pqHurLfd9sJYSXZ6tf0zM0SkdwJeU2Nd0ujH6lADwpi/x2HWrIfCS
HQRnyH0gzUNBdjZhaWcKul77ltN6L15F0rNX917z6/qqLM0X57+iMFsUAublnVBu1HiUOC/TkAIA
zcW99XLdwtK6n1qYOZc+VqLsRljIRmj+bgr9R/KmKCv35dLe0RV46OFLhI1kTmllWGmqlbFlOmJm
bMoMAAe0Os3PUUaE3c82RrC7PqjFtSFVRBMTQnPSnNM7tFTXDTvRcmLEVnZ63OYEO6V169NwsPJe
/LMEc5cGD/+PLfl84yRkp/JS6iynV81fmg+jRaU/qtbwmCWIwPvasauC77or210m3lTwQw2t7PQI
FV8f8uI6wjkMHlOfWkOmv5/s3xax3aEaBjyFbt/SVmEreYtK2unpTEreRlpMV+7yNYOzGCgMS3W0
tBHH+TgqMdLq3wPRLm6uj+pPmHMxuzByU27Q8Z05HU/qwe4RBpHlVI3R3dLF8WnMZQluvj5+bKM4
24lVNGzLQtc+6m6s3MbJSNPiGOeblk4FJ/DbdDsGJtLDY9Ic1Lwo95XStBsttbqNBQJ030W+u83a
QkaJGKgp9Qd/ZRBLcRbhBelxHsvSBd9aWAtDXY6G60RKeFD0G0270UTawOnNiNu/OMZPbU078cQN
pC4o6BCwwNBkRv5iSrF70wye/9P0s3qTt4W7srOXDiiEt0j+8X6lJ2kWRghZK4WBnLhO3+2lb3n0
fmzIHwQjL30ACNo8PtKEPE5RSyWRHd3rjhQ5191rqewLEz8IigmnT6V+9h4yq15q80R1HSHwhlc9
q6OHwTBDuuoMdaOU/vd2hP9PGDTDMY3U/DEIIjRqiSi1RyMJjb+ZTCiCUbghdc9b5nzxas9Nx2JK
2yv+VtQ2aN1fH+7SMUywT4caRKtAUWchzGhmYa0VPolHIftWuN2nNE93ddbblUHnYpnkv2FC/Bub
1JbpyabidAFHN1o5rfMah+yEB7/cNurnvEg2Qsu78Hsh+isZ/KWDH+X0ibaEvI0xf9/mVDk8w2Wr
KaMzym8hiQJ6lVaGtOjzJ0ZmJ76Y6UJQaabriHVkZ35ir+XslwxAScWWIis0Qa/O/SANu1ppIGFy
hp2k3JrZyiStfX76+8kZ0UhNTkzEpvJ75bcZGM9U1LbXPW1pHU5HMP39xETRdaGbeJgYpGcLtvDu
oDYre3dtFLMLz7Aif8wlJql6EtvX0l/5/NoIZteb1yhBaBgeB5so3nmV+21MxSfUYFaSmWtmZue1
76aVBuuT6wTpwVW2brNBh/Ev1oIThQqNBA5wXp6xqlRJvdawnMHcmsJNa1JDW4kFFtfixMRsFCk9
lXVVYcLnFaSAklkZwlKsQWmJC8aCXY0S07k7JZEe9n3bcoiIB9cj+78vx2/FGmneohVE4umeBHdD
JHVuRQkTKzXEgsug2fjPiWpXr8magt3iuxss5T9GZhdmw1nYghJ0nTJNn3w1h8hJeYTc+JXYubYL
kxi/GZNfzdhvvabaxLn0ct0dlqKRkx8wv2T6KZFal/yAJCXp4xX3fao9dKnyGnv9ll7dv6irQ2EB
XQYlYtgh54iKMKr6SIeK24H1l554AZZZYcU9Ft1PgXgEQ2T/rOnvJ6dNZNG+kXk8zUvf2Mca/Uj6
mgDk0tVJ7yAJIq4XYEQzDxzlADAFLzSnDPSYjESofJyov/eiUUt3XgPdG9nCcNsWtN9eX6/JIeYR
MDPHncb7Cc6bmWUlNsLENznn0jb8QtXtqIbKNu/pHouyHWrL8kYwRjutwpWTaXE3QAwH/ylSiEC+
zye1gmdTMZqRyn40tDexoBAmEFcfel0QoXOsyv31cS7aoxFvUtmEwWUuny7BhkooSRouQH4h+O1b
T7H3ocw/Xrey5P2wI1EFIUKYNMjPR2UQrsZxJ5sOqLedROjTZc9d9jEsSPhLK8Hriq15JqIl/R4K
oUJauvkRex872c7JFCHk2hVfr49qaQOcjGrunbIndnrbYamVt5K5WZP8Wvu8fD5pUVfqQs2z3gnN
713x5d0dpmQAkRPgcccNRYQ4O3eFKCZL6epkbCLbi+x2jcV++ef/+/3ZmrewO46ywPel9IubJnYQ
rhW/lm7xf0dAOuh8gjzJ9LouN01Hz54U/aC5O9G9vb7EixfHqY3ZOVD2hsI7csqhiN5tFklbOajv
eDZ9rDLhxbS6e0lNXqSo1bdZLX8R0zUqhWmW5ufQqf2ZE5SVQtmVm9NBOgeB2o/JeLBKw27bp7zw
bb87dsPP60P+c61fmCQjT08e6WEyYOfT6nIaBHUam44gFkF7yEta57xsDF6a0lV/Wjw7n6WwJTmc
Q0H8WBvDeKhKN3yU/aixvdz/0g5ddENDQPGsk8fetXk4Pic+Oid+7H/OIJQ9CJlekqnp+pV+qIXT
jBor8uATFSQ3xsynE7NR9cFVeTZ2JLySp13Gf4w1/N2CZ1M4njo0pgbmi7yaOISK1PqS4aB06X0x
45UC0YJbk5WnFmkxFHbnLAYeS32AmIVqYe7lr1oQfB80sbIrMbm5vtALw4DV8t91nv5+cn+XVUZH
3hiajgY1f243a5qqiwcxrevkbuiJJANz/v22sMrCM7zp+8We2uShcxV7zA5qkm0hufqLaARO3X+s
zZaeJzQQjzYynSi5C6NbWK3+YrZgx5Cmpn/WZVq1k9nyM6WQ2jg1ncJSbt2y+tgq5tt1EwveS4n4
XxPT309MVAhYloURmI6K9IYYv5HY2qjufd1/uG5nwcGQIcCBAZLAXTAv3HpNmPlawVAoFoebWNeE
Qxmm/S63hHjl/Fz0ARoJUOrEAWhnOR9SqHANUDgyHTmvHvMm2ZMMuUNH52Uc4tu2fzfn1HSnmbDN
TRgVFbmFc3OeICixD1kjmd7bMlwVwl7MOsNmi0iETjX/gtFWE0pRC+qSeLQZol8D5dpNZiRWbPdi
Jxyk2pLvRsogIwBjHLCg2/UmjcCZ2EUoDbZf5YINyY+4EvEsrido4ImCb9KvmG3kWMgqvdWpKI+y
unfrfq/n21J4ue40i6eFBb0gtMVTG+LsIhQML6zCKrYcw2zspzpfEwha+D43+ASSIW1F0+wsXEjU
ui3EkmBK/BaC+VnjHVi6yKG5giqYc1UjLTxzjTxL5UoaLa4GqX/W0DNV4NnT43BrBsIHHwlw20iQ
ujDalyJVHrJxjVhhqeANdAvGVcpKsgHJzrlvyrBbFnmmA8/QTdtQHpU43FT1a5RMsOd2X2j1xk+N
jWgcry/cwqlyZncWQYxy7+UC0vZOZgw/rGz4kkvmTa9C/VRPAhJ/YYy6gUTT0sQuMwvJ6H3oEcIA
g1KrtX7rh0jyorLubtGQ+GT1ob5yvMjTqT6LVUDzoX07Ka2zH2d3jFfIkJobCUcZ3dYfNM33nmO5
kV6MRJF+B6MFfwHUi5/rQpG2YybLpS0S3TxSFGfa20oqb/MmMB/NAGmOMDC828JH5TUXqs7OYcfd
eIXY23UZGRu/KrsHXxulY6+WHvxfdbUxLNf6UqQ8fclNx1zRgbS7Pp8LW1thLkkdGySoLzgSLGX0
Er3mVgvabVMV/PpdZLz/OsDGpIlE5hYV49nOyIgR3MLkOjAbY+Mh4JqgolKZK56xcBNghZrS1PoP
Q9PM/UvRbbqiINpQxnISg7lxPfWJhs49DLVQahvCSnSzuOGnDj3w/qQ/LjqCYbpVK9lrpuqn8K0N
lFc9yO/7KDkOo1zZceJzH7m2WAq7IFRfYuvdjFFEzqf2ZwFJlLqRGGgdd1Hd3LWRd19ra5xXS1ub
9kNCXbBEBk3050dK59VjKeHljlul8p1gyeUrym0m8oKReav4vboyp0tnNPEPNfGpO/UCch7Ibasi
Wgx6BfkuYKCht1ayXrMwm7Q4b1Wh4I53lH4v67u1m3Lx86BuyHdA6m7Nb0q/73sr9TPQA8BnBWSI
fl/frksBAiuBxhN0BqTG5mm3QRDKrDN7kFbpQffumt9GygtxF5h2Oey6Hy4aH9kmNrbC1+uGp9tx
fg7KaLnRS8gpcYEMls1RrrOCZ+KkQOZ+krUPapvBCJHZQ/alG380a643LcSFQZi8aVIGTH0BB/YF
K4PPmZgjDZM9JYcHWUjussTsbaVEvK2OXG0ngKu6Psyl9QMA+I/V6e8nEbJVpn5SQXjh9In0IRma
L01O8fi6jcWp1KDFpDZp0mw3O6hSVw1RXiBkVcdmE7mdHSShLYxfk/rYqC9NFaKo9Xbd5NIpL0Pg
gQg4vcQXvUmdEbRG4WucwOm9Gh308hZxl/9kYp4VK+qqo1FYNB0vDH9YjfRaitZo+66xUsBZOuaJ
blBTYYPJNEmer5CWBGoege52uiB/U7T8Nm0hnDYUtDZC4HRuroqH6yNb9ESTejWvC1rLL5rySWLg
/i35PsPt6Suvh63lmsFO8cNkI9a1uPMIvLYDotcrc7o0VqqrpE5RQcVdZp7ixoU7yL3qH93xtpQ3
vb+ttUMZ3RrxSoC/5Pa0mpM6ZXyXHVJjC4V4m5f+UTY3HRIa2vvxYQQYE1UazRfWBSlbampVGQ+B
f1SzeyHeosB3fYkW7ilo8ib9YjAypJRmEwUZg+K15AKctu0PXivavaTt0p6u75Ua66IhDnYyDopB
Nnt2IU6PTaloO91xc8/OpPBW7MdbgJbxWqV1YUVoUiBcol0N/Oqcxi7QClXMxFpzmlC389q2hrXG
/4UzgbKhwYNFBrYHC+D5RiqB6HZjKGuOqnVOoUQfOqH8UMfvZhCCi4ETlRIOBI2XaY1ejZp6hPLC
Cbv7CbWdvP/EngITyDJQsEb4QT4fRlBICbj0QHNaZRsNh6x+ve5aC7v/7PvK+fdDL8plbeT7YrfL
viVVtKvKcGeaCHRYjW1W79+JBmTWYGJAoU+kw+fmalmPRrizVUelIsrbfuUs++Ogs2uV/lFalEhi
GJexOMreSZ57nepIYyI+9e5ofTXTuLJrtWjvvIwjxuj08sFMeRIoSSpS9JWsQ0Z29mA2Jjd+qaSH
wtL7h0mRdHt9rpdckkwOzTm0AdHcOLt9AfUV4mjUquN15ith2g1axdnWENw1+eyFg5Vy89RDy5FE
n/NsGyexGObofaqOErU2RhCsLDYlTyApOBhyuDKspUODzia2MgU3YHyz02mMrSFPhkR1UL6Sy3Sr
QL5qqh9H+S9cFXFRyFDBRk4w8HPfMc20Uj2/0BzZevWNxJbFx1H8GKkPmXDfrAWES2tFMghfhU72
skcczdVML6xYczSvazfCxIOgBY2+1QvjL5qRyYf9a2q2xU0XyjdY+DlC+lc1f7H0tYhs0R0g1ftT
Bb6MKUj2tWZXsum62KQH1RyCbZyLw21oSOGubTXjYeoKWdmKi0aRR+bBCofbReeWnsSN2ZNKckg5
bt3Y20WE8ar5UKcvfvh2fWMtHWI6PsH1zkufFtJzz9BIjqZRZWpOKqe/VR+NVQPN11L6pJrovnbp
B7eAieW6zSUH4V0M/SLEf2RLZ94oyCDorQRvhBF7UySOJN8oxppgzdI1SXOHirvzLAJLcj6w1E1S
rys0FTbUpxxyND1fufAXR4H05US+TQA2P48b2oSU3jNUJ5e3YrYvZDtY07JYeA9Qz/vXxOzUC6Wg
NEbq9U6Dms2QCLYQGNu2+t0aT20KUtE7WP2X62tzKZ48kSWzo6YSHEHAnDc5D5qqQW9MdUDm1M9j
3/p3gR/pB1Uq1K2WU0DXdZouxnAUN2OrV/el2VRPZTbIGz8Kf+VG3jsRvM46crEAv3mou8YhR1zV
LhLZhL3eNOFjv/6jlzYMW5H8psXdcFHuUbVWKY1u+s39TuAFqNxYZM0oVa5hGxediszQn7qSdFGJ
UdswBT3Mee0VIdKUVJJUXV8DAy6OZpKvoNzDY28e4MliJgtG0ajOKH4eZE4dw7Lb4odcgqKX/oJC
EIWgKWC1pl0yj4/lmBym2I2qI47PpnHbrxWRl2YMoACvFPrNoC2b7fUK4SZPkAmShDz4WEbdUyyu
dcssXaKnJmbhqu/D7SlUrupEpTzaViugKcJhSQi789pke93VlnLpdDTAtQ+FuUJPy+zKVhQhdj2y
wY5XefomG+KtItT3fpjuukb5JsTKY5AUOzkNPjVj+n6EDhwiIncCvJ7g+mYjzcdEQOlLxHZWl9uy
7FG6hnHMyVSp22vxUKxcDktHHOlSiDhpd+Gwni1erql1HeejQTleshtPOXSDTCdHf7g+p0s+wqZC
x4nMPczS099PUitBlipSpVeGoxeOi0bW8S8+TwvslKhXeAvMrri+UAw/ho/QUYdDsU3XyL6XOhaA
iP37/dksSWNlRGrI9+NEizVbLcPEKcZBfzZDSQ0nqIJyqMRhAIfi/x9pV9Yjp85EfxESmP0V6G2W
pHsyM1leULYLGAw2u/n13yHS/dLtRo1mrpSHSCNRbbtcruXUKSp2TaxTxLksDgY31UKhs2JXEJZu
3RxwgRz9upGlD/0Xp67pCUUTlGrqcjxUsvL3iUDy0PS597Uq0jXAyfw71QAANTBjzj5BzdQyWIJR
QAmEesfOZ2E+mUFdnDjILEcvubPQgXf7VJZuLVhk5mgG6K9r7CWhOpgsJaAG1d7yX+V9VpyIub8t
ZEGBURFCPI7sFh40NSUEbkbD4AT1BVZ8KjAbnvQ4nzXc3JoQ5VbqSd71BUVURFK2s6ad7FHH8FdW
snBHAK+G9sItRIVShbExp/RIw1FD9PX+BVMMIrtI16aYrMhQE3VxgmbxekK5bizjT0krH7x8erl9
IAunjmUAATCD3ZFtVPbKyeyks2rsVZG+kPK1dT+15Wu2Eu0srgOE0vM8C7hmalpOc+qOgukD6+gD
grFJK1xLS59HIAo/CUgZADSVFyBBYW7y+to5yjEoZVQ5K47lgtcHLqK/31eCGmFUA0fqwjn2vNqW
Lrvvm+FpLFnUm+hM8abvaHD4ip7UFbHz1qvXH6qF4BfR9PWAR5I0xM9S4R2bYcPKSD+wL5oIhiaM
4xX/f0EJ4Gr8X5KqZ4BIeqlRNN7RF9opjZ1Psc33CXgJKFlDlK2JUs7KNWMtzRlH3z7DBPDCjiaP
B9mEzLr8cVuzF7TiYlHKqRklxvxUFNYTo8UxjlpbK08trgThNBxCBNZX5VhZ9gKt9DBlHbXvBLg/
dXfTtfbjmGjvUYQzSfMvOXuOR7Rl6+NsNJv2e1kaQe//9KwxAoVZYDa/6Fp5YHHjzsQpz6cXp1VW
WsD8FQ4JCneOGFZs54KBdlFO+f/WKUbH1mMmfQmjU+V76WzJgNHyh3ec/pmI+U6f7VlCJa0R4+Ch
GZ7c9odlrbhIK0tQsdl4EXo3xdj4I/dfRvubnlmBW6zh2Jaa4843SsWJMFF7Nea/I7/XjIje+Itl
TV+oVz9gPOsn3Ws/WZ74zWNtZ9rZxgKNYUXWpowsL3QuaoAU8ZoirRgSTLwjowsEov+BCneX+MlX
PugrEeOamFkpz88rT00L/bMAi2CMSe6Tn5bho+pLVq7SohhMRf2DPDCviIcNf+TE0zr3mCWfq+wb
T/4pspW08KJdAJBkxhoYAIgp14embumkPaCOqfZog4bfsdEBR59J8Xxbw5dADUg7/xWk3KKcd+2A
0UnuMZZ1JJox9Lw4bHqMes0CIj8n7NR2btBU5UG+eVwH3lr4C5gcj/aEud52eVpOauQdz4BOLOPH
iR0yK6Rr9K2LVuhMhKIQJDecrGohoqkDu9+l4u1OA5aAfPIMeoRiKw+RWYCnO0ngk2Sx+5XT/jMx
1/inl08IPsksZZ6komyT3aTcMAviHBP9a5JgtJ7G54HhJVjTnKwBnwfGr7ryI6u0Qz+12xF0Cbd1
ZFEX4XBjfbMboc6EKEiG8MKm7rETgbAj50sBxEG14j0suEcITv4KUXYy5nrpahaEDJh5grbZnv9o
Nav8XLXu8KT5eve9nJJhQ2XTAvgfTysx+GKdBPZpZhrAQIQrJEoBRBahjLtHY3Tu0irfocUkatHH
Z5D62XfdnUzlT57QX+bYHMB1cqJFf+exHvTZ/R3rvH9u7/lS1IbuNbTJARgzN9xe3o1hSKaur2Ln
OGldEtC07R+SKmNHnTbyqUl9a5cQvpbVWRQKMM48/AOWUQWzaKDj1Uc9B6KxuMvMe4yNRaXdsvZT
sfJ0Lx02bNpMmgh02FUDM1ixywI/wjkSuFcY48vR7WV1AS37p6mf9I0k1TYxOgz+fkfXHDIS6C1D
SgL92WqFPfG9TMeEcbwQ5bfW+gkMsQMsuePv5ZrjvWR6ziUpniOdYuEIqTmAj+/MGBQs0W0NWeJg
wlKAbMUDgb59NXbU42Kais5wjm7BGQ8YeMciQ85z6bOGf59S8Yo3Pw+I0JvNkOrFHccMi4fBbvip
G/r+0NJU7kVm8lBq0tmIwjnd/oVLz+TZD1QDAielmkM6nLI06V1bVSBraALuvMMEn0tRDEeaG7kG
rhJU6BmKwZG5lrddXAUeeVh49D1iBs/lTSwaS49TE489xoB9a6z4LnaqLzGmS93erKW7BwsPYLuP
qS9XY6UKQCUdzYGH5IP1nzUczETyQ+3EP41y+GLWfK0RclE9z+Qp6um2vt1qI1pOkkmPYlZ9iMU7
cDQuFoPsMEZcXDNkIspuCQoSDkBIIY2jRmwHZ5NXAanvzbU4avGUzmTNb9iZ59eDcU/aJewlz73A
qb47hgjJmru+9BBiCASuGlLqyK8rqmblHprhM2Q0NX6o4jQYy3ovqBaY/VqXw+JyACvE3iGbdkU7
z6Z2kMweALE2x59cooQ8uZ8A6tjdVroVMerLjiFHdBQ1xBiWPAor2yPZvzGdNSdzUdfACPYHSwim
z/nvZ4eTlflYZyAYPxrx+DspqgdSWCt9WovX50zEvNIzEaIt0ScqZhFIDtmhl2807aEeQ75Wc1/Q
ARw+Su5AU+D98hU8OobCjgNqY87RoRg7i7NvtqgZC+vl9sksrAdiZli/g+fxCoaeGSCxbjimPrJB
PyAEtgKQvD0astuaabs3J76Cslt6TWalxihNkCBhzom6gWmud5pXzWaUPFnkM09/Jg9OMUXCddKn
WE/Su7ZI0W7ld2AiZsaRsXwbOxS0f1ahf+9ynR3Q5rSWvFzQUBR5oTNIJmPD1ZZwUneCY342PAXn
Xou/jhqmW6AE+I7NRnvPjN+d2ToUE59SE2NPWpCeG2iOm/tpdpNevEyl+4pTuLNReLwtb8H9wcTl
f+VdkSFx4VUT5TCMSQ4XMvK6eQxaSN1QgrIm68N6OtwWuHABEV+B2h09PYBeqdAvhiR61rojfBE3
MpugfPpvn1f2b2xzt9R1fN7uvox3uvuez6NwgbkmQJ+g+n95t72y6mtdw+eZe+9XH97T6Ie85d/v
z3fxzHYMcJdkE+P7xYEYW5Ftb+/O0mmj/R6Ij7n6C462y89LYWsUTq19bArWBo3jRdnUfEXf4aYc
+k2JIXWGl9ug0lnzjJZM1blgxez6A2aYjUQCBIKJN0Pehb2NcZXk5+DF0e0lLukXkCuAkgKXR66e
q7wcLAfoFhsv/SvVT/7KM7XyefWZGgQrByLwearnQG05gf52uCpirTnRC8MH064ckdOQtpfdYB4t
t/bCBtDSnY2pTytSls4D9nVug55Z5tR8R5smiDy4Zh4J2xXTdhB70uxRCLx9FotSgNsH/HueJK2u
xfC6wSj6ihw5EgOj6R48RjCJW2siFLPWzPOcHVKqC0hcoy8FL6E5v++Xuk2BiB7RzU6OjTQTdAYM
mCXjfhZd9RWD682gcPwkqBE4317i0o1CaRbUx2AKnofWXkpluZUAZjqagJ7zewGcpsfRMmDS7xiY
PIRdVn0xfWTqu8Jf4+BZ0kSg7eZuNBcYEPWVROdZDk6SxDzqXfecMv8+n9jKS7z04iEhhzng+szD
pgKQymwUReql5rFs9hivFMRa1KVfb2/g0rHNWFPUzn0AtdTQEcQ1wAX4FUBOCbIKgTGwn8wHpxwp
nfIfgtFZ+wLsnlFcYXrKbcmLq8NTDn3Bu3dVugUJnG1yHXfAaMb+G/fq8dXjThFxMqwN6l0U9Qdo
hXo0qJeVV6mYHElcTVjHOK8eM4/tcyO9iyu6kqldVIm/YtQcPgr4Y83TGmLYTpRhzleck+VlQA/Q
jOMDj6ZcMYO6TTU6+P5UPwp518XfPePlHYeC0a6I09B1ALTw5X3ytDJrKtRWj31Vv9rWsPez+Jfo
vP8m5g8G5+ydnVDniofaMfGOmyKqSOpvJV58JC1SZyUcWNy0vyv6k1M9E5U6ejelpWceOXpg7RQp
pixwnRVLO++8avwAl/t32/7UXc6ENEhfZ7pMAK3OHEECRKDanrmVtZFNl4c6A45nMFehV0tLQ44O
YSF6szGrRTF+E2YXzPh066izjWbt0+SR5isplUURgOxAAh50gKIu9YF3MrNGpgO/PBVfhlh8MAu2
sTEV7O1qB+T7/8XML9nZ/jlGwlK7Mq2j1Jh4zjMri2zGtK/DZHRrosjCWaGhFxkcmFQ0KCih+2jo
zDTTxD5isqgV9JnVbxuaNaFw7aILsoRWD2yScluVooq8JnZCzrUxbDAyExdbAvCct/m+xbTOzZgY
dhcMGKG7a7qxCkmlN3ceprUF1GmHYHK77M6pxImiN/ujTuscQ4HseJ+g3Wirgzo0klWHUejoJ5GO
AfNeOz/jxqzKwJ7aOByGygngkBSBPwxdOKQk+a0xAhhqpX+zNV37goiRbLRUNg+NHOEMo4iIJn0L
ncJIoBsYraibn+w4MQKapVlklX17qO0q2+p9vJa0WrB9QO9jW1GcALpIDey1nCR54gIGyI2NjEB1
fltBFlwZfB69CyDksmD/FLtUgzQeCLzRPormQU9PVXXf1PuMrTUSL64C3gtG/SKncxVr51yAmysx
7WNhhphGxPWVcG++LoqdwPzgGU+MAADwW0XPe9HQXAyNfWT8g9u+TOiTz97uIc+ZNqDV5voMGDov
r5JoUXvCsCuIsD6Rh56+3ScBjQhAMT6SoNedzzLhjIwxs49t+kMMdgjC7MiYVtawcNqwpmhlABIS
W6X6VpXIxsZqAcr3dT8yTRB5aTVaakFwkfvveFPPRSknkiapJfwhtY+JD7aSxxpJjDUe56XHAflc
wBNBzoDWZkV3C+pPtHDxbFd9+zCnp3kVJxhFZ38se8/alvYaA+WCFs/z21Ak1EEgdEWM0llt0nSa
ZR6Bm/vuunILJNnbE/oXIpRt87Mk7vvChGtqGJE07Cd/NPYzivH2tV/yTmc+dg9MQhgUefXCVfmo
lZ1rgouYvbYGv5vqaecwC2j/lEctWPqCIl/D/S9uH0wnEq6WP/MYXt6gSUtI3meIKRz2hLEwdrey
dwvf91HJ+8M0j7BFLehhwK+ddw43j9JBy6WXBXWcrWj1wgVCZDLXiDEwysfLermEaow7rRrh9Die
/zMhrf6pMxnfMK5ZG2swnJVwdnFFqJYCCIEA8Gqe39A2/dj1aN5yTbqJiR2JfsXsLC7oTML8C84c
hEErJn8oIKFL46fS9vedlt7X3RS6XbnmZi+uBqM7QEiDuBk96JeyfK3qptn9Prp9IFxtE9vG9rZa
Lz0DCOn+laAGCpithzwMQegjafw9cYApHgf+2Rth5d4hCL3fQHfDo79qvsWor6Eu4tg8Di3/rcVG
GniTmQaM1GuS5k1RXzaY6v9LUg6Io6F1IhIap31p6cZ6nccnuGFHI/BRT/LtqBsQJc3DE1ASR/V2
trhn2oDB2GjOmeBuW037atF847ES0HVv5bV2F1xFyEC7zGy1gclTrpFFprrNnIEc21EvAqkzgJgt
ZqMFtOmOWWvbUVl1euA3k/lkZk33bOujDEw4/W3g1HQMYscVZjCypP7FgO8DSiPut8Ruxy+FNzog
Bm68B5PXzcHxtOoZRJp5aCQx/4Rzy+/ZBNtqgZc6lKZI920fgwcmloxtSWyV93GOGmHgcvD6uKnl
7Fnd1h/BIlXc+0mcRjLfT213qNHg6SWRV0SgG9glmH03YrKfFo5JHJWOd08TYT3CH0SSm/E60sGt
85Ri+mRYaXp9b3i9fbIbL/kHfrC3sX3abGs6TFsqBglC885+5QMc384RWQivyv1HVm4W+BUlAeGd
FllWM27M2Cu2AE1nT2Nmmnd+TOqo7fVp5biWbITtzogFpB51x5ofkzOtsMREBTqX0C0BSPuTSKKS
bqLb92lRBNoYPANJXJBizX8/E9HEdWphoJd9dOKNi/meGd4HRn/2/PttOUu3CUwi/5ejKLjL6yRF
W4Z9TOlLyjdps8EsxpwOYTZi+CtvUShYy98t2aRzkcruAX5hVhUYEI7+sAX40Jm2ydpU0eXd83Q0
xILdEBmty90TNjJao9/Dd9QR8mQCae/U3E8D/apZa8zPS0Z85hKDL4xXHAC9S1kar2TfNxQmltyR
+ndS8pWQf02AYhuKgZltziFAH6L4zpHb2xqw+HmUCJBPRf/EFQlA71icJaQygdEV/3Rm/7Gr1ngG
FvxSBFSYZA6Ez6xpSqQwCWaMPjcIAuF4DyZxrrv7qnyR9UnT1+CYS11VEIZxDCAcnTtfle2qeonp
LQVDGoa0GzjEz6AQ2oJXbgdAx97o+o8Ug78thyUhUFfPt/fyj5uoPk7AczkOprMid6bOlxzbJgf4
D96qKfIa3TbWfZt6O4LnkGKO+9TkdmDkHB2YnvaVjLYTpH6yQyZgDFgCRomVXzOr3tWvQUMROlZA
9ggn4FI1Sdp16YR34ejkdzWQW7EtAp788M02ijGfjBh5lPLHTP9xW+7SBbfmlsPZs52ze5ditYrZ
hjAkOTLvnkyHpL1r+pV3eUlpz0Uo5pH3Bp/sYSSgxXppH4tsxQlc+7yycRNcPWH6eI7T7ovpfnl7
9hY10b/7oxhAW3CjR8MvOZJXe2wjJzGj2wew9vMV82daXSFlCwFs3Du6CBBnrNikJQNrITKHc4RR
rp7ad21UuW9pQNkDkdA5wZAxa9dKA6NxdA00kV77DiL4GYoKwloESgZoBy5VSjB3qsuJEBQo7Cid
JK6LHvb55va+La0KSJF5AAjSS+D3uZTCEjy5HBW7Y2aUQW08ed4jK7/l+fN/E6McTyzFNJoSYnoD
CGHyZLofRsSXRpKuGIAluzsnZ9C4hH78q2cQXM6lm2acHCnm+UoBrFpnYFAXCAGrCZYgtne3F7ak
d2hjQhiILjk0lioLy5OKGT6H3o0kHDIaWDB3/0nCn5bzM7eI1ZrbSamTo91/GtsXANTf830UzsFG
54MfRdEzz7YyOA8mbk7ZRqOdfWgoXSkTLKF+8TgR9K1ZoF26YlcDtWnTdqIxjjJz7Od49JONW1X6
SzHWQ1RxJ381bNeJdG7x516TyaHkRIaUdHHEGDKudZrVL6XQ/UcQR2YvtzdgSWWQLUS/G+JR+E7K
BtRTbyYDnYxjaua7zGdepJPukcT1GFDO7tt6tZy7pDR4LPFAoR/JuqrjI8+cS6BWoTRoRtq23f72
ghY/Pw/CmakI5nkEl3faYyBd0OoUb2CJlgL3R5qv2cKlLQMpK36/M7ccq7Ebc/3WytyYHLXxSKtv
RuKFHIDxybrrhneQdqMb8a8scrkaydyGO3qC1aQhxr/sC5av7Ney/3QmQqn11EM5SsDiybH2JoZc
aFU9aoLE2DubgJhM6lu7Lct9RSUHsAQN6sZcR3j7oUEd/vXfVfAF4NFUotpgH3PdwPS1bDOUKzZ4
PnbVNcINxFw1xNvAYM2HemZIiIF7XpkTghDMZ7WqpxkzjanNt5fxx927kgIkPar3oKZCevFSSjO6
omAeKBGMoXQ+tqU7BCM4BuyAaFPHA3vofiY9L/dTrE8Bk04SZgO9y+3HwbRAMz4UVhw6gtkfEl8D
3SfpYytEgqoWQSUNCiPIzI8NqtsbEGaiepTJZpODwKINYgM5CxgL56fU3fQwpT3eTCnzbCtHx/nC
ddD2JsyXoW3JatObgjzxnvZBQng9BG4Vf/Bhu3nHwyTZae2ucPXudyo5PZEp+0XsOnlNS6Pc2P1Y
hhU3q8ArZHEPc5cHw1QNWzJOfeDjWuz1mBY/bu/r0p1GA/NMIgfkIBz9y201i85tK547R9reef4d
ciC3v7+kHOjLIHPtG1UU9fu0N4axtBDfxwhW6kYDPNU5UEyovy1mcRlnYua/n+lgYVRmm9nQQV2E
nRX1fCWyW1uGYvomUudJSfB9G+WZ/oNNTt0al+qswJcKbgBRgZYRPGPoslN7kQxtbIeiAItJYSbu
we+AgEmBF5UTOAmK1hvvs3HoopoP9ub23l2vDYLBMQLuirnLWOVIL+zRM8DTbIPZBGENxtI7dAOj
e1vI9QFdClEOaCoYsMkFhNB6x1iYeCsHtPZ95YC8jDMznr+v/9PXn/Lm0+2fv9DFNf9+JJeRoUcW
U02D2E4hsIHUBlig31W6FQ5CC+LahYvetA9sMHdktPQAVO8YF9+XP7RprSJ17VFDMtrnka5158KU
YmbBB6J1dHCso17zg4mQIZAZ29Yl+xSLdkUlrncT7XDw25GCQcobZZzL60R0YMIm7lpHx9py8Sle
a6a/Xsvl98nl991qGHPLBTlMKh/wTwNzHtn6WXT70NZWodi21Joss51XwZywfOrWYMfX92ZeBEaL
IBsAbO6fRPSZzRkBmQUsFIuY2gDpj7Z8ScXKrVkUYc+EWXByAZZTtJrRzh8EFOsop8QOCjIWaJ5D
DtdMd7e3avFAQLoK2BpwoIgPLw9E4whjbKDyjj4IWZ/Mws62/RDT71OSJM+int7BAwa/GJhTTHuH
jqleCeYTjC2TNexp/Gw/msPX28tZPPmzzyv6a9qt3nsjPm8YgXFP1urPi5+HHwLkxJzm8xRfxJqk
X9lWZR8B7rfqPV3rWVr+PjrDMGzXA2mporjEKTnqQng05V2lAYGZ/H7H9oCM+t/vz/LPNLchstS1
Ft+30a/+6FcrlcVFrT37vKJMrd6SoZ7f/P6zJwNb3xVr3ERLEsCbCOOEtDTcF8UWwjlr4mnC1ePe
gRs7k+e7jvOVO7F0CudClFOmsbQT24QQp7wXYT6upK4W1zBzV88zxUHjq3weJaA49RxuH03vI6ke
GhJKa/P2c55hMeBdRuEasi7PWW84qFYHz0b8cYBPW71nBfMYAoyQR9ZexffE4FgCnJY7R72MZPaS
VR+m8R1+3Ux+ACs7t5irNXFMZbClYcE9xYCpfmu1Xr0Zhrra396nJesHx2eGQoNh9AqxgBie4eH1
QYeWYBaBZqWPINjb6Un3ACRv9A5ZQOUhOYbsNvJ9l2dijhKDA4HbO2q9V4egLWZ3mRHXu6nogT4j
Zmqebgu8VmOArDF5AGlSggmClnJXhizHYJGpNY9tc8i8/doje63GM4Z71i8s6ZqfCuz/qcXSyjqO
5hBiaEREE2PrT2uVmznfpXrHZ2LUvq2M6eDDnDg8Bq1o3Z2wY3Y0B6N8HdOSHJOM5MDjFW12mCou
QbI/pi/v2EYU5HVM+QH4WZ3t1zAtBYUYyv8x8jjlGJaNXNGMxYM6k6A4Rb3Wp8gYueYxfZbZviCH
/7YA5VGJ238XQCcajDwsyjWG6lmTrs7obAHzAs+elYoD7KxPDoA/JA0LsTUaBNN76zuGT7/ZLEDp
4BR5MwXe7KVeSuKyytOyR6xk+z+8Q2p8u71VC3lFfB9JGGTlwWR7XchjKEr/IcuNyXPXvoIUFR37
YPYMnISFTEp0ek1Bhko+RWm3N7adkwYf6NsztPgVf5DjIBeaOT4uV8mkLUWdovQ6/SwtOJdPt1e5
pG8AHKLuDo4SNPgqm5j4ImNxV9rHUT9q9LPxdkgOqgtzKwTgbHjk1NcnHxqXNng8jgPyrqAgWdHn
+X1UtA10NEBS297sI6k0iJWwMZPVxWDUDJmdwvwx7bVv6NsJCgvTtvq1/P+CmQPHNbqdEXkhT6I+
RFpd2gXJhQ+O0Tji8a70+HaItbfrNbYK9YX5PYVrozwOuuQWqMQw98EEtyjKCsPbs4FgawGgEeYa
pC0IJC9VSqSGybtKYycmXn9K8XxboxY2acZ/zigfQsDHqbg0LQCGZl7K8mSiF6WPSvOb36+IWFDa
CxHzO3FuYxijiT1AhL3V8ALUKzwiCyYMsPwZQAjNRXSiHIDXlqBb9zp28rL+gGEYoWUcQYGI9H6o
T9vbu7UmS7H3xZhhsqbes5OWbjKC5YTadxfzM81Pt+Us5S4uFqVYfgMcvJrRtuzUVT9xpYIGXbKm
eMxkcuegryYpgC7rJZ+RTUHT+2ts3QtHhj54XJo5yYieK9WMjRINAknDTq79kQdut3Jky8s7+76i
daNFWcXbmp10sbXjF+I92AKkS/t5DF+bHri1sbNHK1kJchZXhe6RPzVUeAWKIiI4ARgM/Q6ndLjj
G1esfH5ROWbwLAGSDUHmfNXO9Nw3MrMjtGQnqj32zoQKxTPt0OCPSX5j8mYEAHo4EIQDWQjwOejh
L2XVlSF4UoAqio2h3umBnXYrdm3BMOAVRT4J7if6AFQ0dV0D8JqNHi4S+I+M9rFGykSzvt7W8yUh
CIvn8sA8aclSllHodT9grFdxSvuQGmGeRdPak7YmYlaKs1PhmV1LCj7ZE7hFIzq8YJxEjRLE7XVc
RyMYJXG2DuXoc6GXTDCsIy4i2wsAx7SbLZzr21KWFOxcyvwrzpYiPDbmsbSK0yC7sMp/NaOPksXP
jO4cb+VgFm/ouSzFAujSF1zLIMubBBpp9I0GkCTGvwSy57/TTm5br/tOEhElvjxqBXpf/ttaFQvh
gjnHt6hTnGSThTnSNXX7wOtdIvYWXTHqi4dnWZ7rzaMjUKe63NYiQ/cnGXB4owUMp/mhdsPB2NrO
ipgl6wOa63/FqL4bQ8HDQIUAipiSwKciaMlKbX1R1W04wSCG/VMnvVxIRrSUpYJgz8ZvLVh5pPeD
rPVtL27WmYz572c6aDK/zVsAZE9lGmVuSFFSA2HX2gOxsBJXx0AbhG0AMF515JqNqMA4XhSnHnhC
FwNuy+nZT9+cC4ELfSZEsQzggtF1NN4W6HL6kGe/RnJXrcHpF8rJlzIUw1AiowkgA9wR3u4c90H3
A/hZjbFNAeP17z33a7NGorx0c7EsQPAwURz8DSrfVl2YZZ0LDj1DJRT0EFV81yb3JYqUnfPDcb+2
+l7TIz3d3L6w8y1RfPsLsYprRAuNunECsQ3gTxM0HKXQMSQyGLpNS9Att+beL2giQgl4rnP4ihdE
eTty288N5NnzEyki2AigrukUOmvDOxdClgspipK0Hs+aWDr5Cfl7Ig+udWiG77XPowwsRM304/Ym
Luo9yro6mNpAvKEWcXrXqUVFtfxUkn8M/cWoPgzViuewJkI5p3KojMKuIKKqt132k7KNvjYKb1EV
zlahnAywOg0rXFwshBx7o/xm0Vcfczd4/8suPxf0roxXPK+1NSmHNEqvR+snLU565W44/940h1If
Vl6kRSGY5AUUzVzaUbkkNKPvZeyNsK72fRnvepQOS/c9CzmToSyEFU2Tt90E61qE6Ldpqwjjod6u
YghVEV2ANQQLUV670sgzDyCM/DSmT0UJFpxPw9vx50jIIjmBfigkgq+AtyDSIhgZ1uUnXwM1xIGI
fdV/jMc1JP28GarFAeIIyRCkSeeW5sunSMuTHhiXPj/ZfSj6PdOf3rFTZ99Xnrrc53MD2fz98XOf
ftWq3167grRd0qnzJSheVkbYYA9U5ohWI9p9YFn0DuZ+HMbZKhRHymkweaJiQ36amk3iG4GZH9ps
zRYvrAOp/nkIEZLu17VB05EGA5pEnEoP5FxSj7h3L8gaIGFJCsou3kwFAnC5+rIxp3OS2G7EyWjv
hLG3xEGmKxdw4VGBg/YHWWE6yFEppqvXYo5BB00N1e0j09rnbQFyx1+p3N3WrUU5PiqpgOnPMCzl
4FNtEGNVogXA8uuglX7gZR0masig0b7clrS0aRhEByAEmM08DHC8vCWoqzIad3p9EmUecfo9A+y+
LcmKcVxydMAl+1eMsnFiLImXtgMWZPAopRQNyxUocPowMTe57PYs9YJBmIEUn//b+hSTKWttmKQ2
1adiysPB+cAsEpRrifjFTQQFHXjP8CpfzXJyhZ041YTjqvvxrs+G3TS+xPXb/VHE2ajNzdNBwRKj
WGarbblnOW19ql51HVmXU4zOp9ubtWAyMTMCed05bQD3QlE74EZMf3Sh3kMuD75dROh4W/Ev1kQo
9gbektllPkQYDGTgyfiLAHt3exULp4Gqn49SOJ4wgE4VXZsy0jGPp+IkabGvG/aBSLG1vLV00Z90
tPLAXMhRVKsoCNCGiKhORZHLOwDNf9W9Czq3ipkPuZsZB4BVSAgUm7uR9hAHeex6j63l/jZ73T6J
RLf3PB36lykBBSfVSowkFBbdDI77W+O0w/wZjDiodd7fWxMrDrWV/KYdknqTpT07QlhhY9IybEbv
Net72FTX+jTp1NxpwvX33Nfi56nSyaOXpMWrZZRZ6DQ+CQZbosFFkiw0O7DjuCKOA6PWMyRYOj8s
/anap05Zb0VaDiDe8qy9ZGLalr09hnAMkj1xuBmhyFBhYEGWPlc0bw4TI3qYDob16ltFuwF7iPsM
HGKDoEbvPvei7MLYcbpNktY+/urrH1NwZt97Bge1uWckn309cdClKIc8sNBmBXD1/N+EWsWmyjZp
dYdpZvkd+mlssFf53ce6ssq7vBDg7cDkpGB0KZJcI9F2We7ooSvrLJIlAXVgIUBn01ne5raOLRho
3EDfQ8kKpQOQNF6aTUO0Y8VFWp3c6muff2ymMRCImtZc5TUxinUeOZiYc5ZU8+vMWJDmjynA7tX2
9mL+5NFUTUYYA18JSMV5PPXlamSaJBq0pDoxa3L3sZVjXCDK1mEpShrY5qjtJjvTIiJKgHN7kQUe
GVkwZo5x1zp1e6Ity/Zm22UPDDNbwi7Vp/vRafPNhGEaTy0zaThy0wozqQPvaHZ1RJK2CCuvGV/G
1vZ3ZTZMARECJyn4d95mv/uupLth9LuNpoORMRFeEta+LdDtioF4XKIajCqRFxSMlKGBkCkwyHCy
4lYGZVl7QcP6dCUtPe+CukvndmW2O2e5DScp6YTR8uIk6O8y2VAwwuggteXDIfXXPKaFuBKJ1T/T
MGGNr8CJidsYuqAxPxGgSBx5EtpnE0VeUD0cqP9gvJ0yC+TiABTYmPu6wBrHfWvKUPCrTrSGp2lk
H2i7xi20YPghApAM0IzB47wCvk0F5hm6OT8NYurR2kq1bVtSL1pR5YUzQvAy0224uJvqC0brrMoA
BK9O9YEmD9iq//Z55fWSTZrwMdPwefv7g1/+uP31pduOsgpKkUBVz0HLpYKlmaF1egc28KRpMdzG
rVgAGt06qGLtATnIla1aUmfMCkRTPRhR4Dko6mzhicm0IYW0iiIjs8/rJGh1eBU01Nq1itGyMBDo
oa7rAiaovMlWVppNURf8VAoMvn+x4fwnPhooRB003up8lbnOrd5UYGr/L015mTVvTDzNgbQB/fBp
PAWJFrXeV0+cEueTYF8TvfkfZ1+2HDmOZPsrbfXOvtyXa9PzQDJ2LaEtJeULTLkUuAEgCYAk+PX3
RE1Pl5IKU9yql7bOkhQe2BwO9+PnpAN7+3z1zh1ZdN+d3h+nxVsmZ5xiBN/AmIg7n0M7aNj1mqXE
tzI1bctpw8I++9zeuTDn3RW0jAcNcaPZMYTfyZmuLHM1EaA0LjUnXzCyhGUo2ittTTBSSPvg02o3
Ws51R+aLzSDLFQMYAsKHUKjHCw6h22LrA7IR2NJPWvCV9vmQqIwrtemRPv58zj5sw5MZCCngxQsi
jg8xNNJAJPbrEvKHYZvW+jYu8MLa9wZV4ejxc1MfDjNMAQuLuj/EheGLFuF6FKJwTiBqfQQbBwUK
rN7xwkqrIdkVzSUaoA9b72TLg6AjktKIM5f3N/570ZYdx7DQQd3mI1tRhnrweoDWaHnhFjydnV/O
1h+2sMnR7geZvGWey4RVN/i07o6xerI7cKR5f2ONQIj8HwOLwzsXoGSZSdUdJ2nl8XBwqlcfbVUQ
RPI2ny/Rud3w3tLCAyLyFTaxMW3BQz3mLR6jYk30bp4ubIWzdgBngW4uXnBwEL/69Y4MhlFTdEfq
9Shgj/a2bAg6m/lx9t1DMhcX7J3dehFYJBDNxXhjLOxZYdHYYsC4Cu87t787tkiV/ubQ759P34dd
h/fuCWLpAoiIRN7yRu8UehrQrt0cZye+iiBgBioRcCE+jERvisY6VF58weUBNrPcfbAZnVibUYqD
OvASRw1RBjO3GN/RrSZn7fShkwmJRIwII5B9DjRcWQ2nWaEJ3xETIcY0vXiOGRkOYzVWuQVOoT2I
Vcq1z+icD36JRoLal5mXNNUab1GV9faAnyYDmOd4lPuyea7pCLKEIrQgmRYPYPGzPAD2K/dhaCO6
krNUaUz6cTX4Y7ePOwsPEGK5qZ6MszHhEKazKviVmS1r5ZalvlEVi14bu7FWFdjHjFKQdMZGb+u1
dBq8hxQUQR/EdOWM9X0vot1zsZqLcBdHXdbcWzurGe9Cy92Vg9uswL0+r9p5AOugc8oKjGjF0W7A
stJuUWjB0YZkDL7vNNEqL8eSZHEDtsNJonmiao2dum7jZAUTMo2s2NtUhplsmMcnz7JUbnVemLNE
tms5zBojQq98qfog64C32bgVfaz5HK5La44zoSTIKzQZM9uhPyPVQMrO8GZlCYU8MvOsjIE1Ckx7
pF9bAwAr7oQfBNqqclkYkRqv99K2RUQwQZl9K+zkpyhDnnbM+GtvalEYi/1iN1YQp+kp8SEs4rlp
RzTYIhvHQPu66de2b4q0cEs3mwIU0ewBqF+rK4M05tDMafVMUi/ACKtQuFkdNk3O8ZVfgigo9ppB
vrzXiV6DHse6RXqkoCmJ52fbLqsCmuDhtJGJ6lERCYdDAhUoHK3QS6tq9reV6eUKdTfQK4umKo+y
876bKbBfYxWoXVeBNKYYkbOfHO8Sef0feN9fXDJkLB24fTQT4WQAHf6rf5lJ05IBLUrHQvZXwdSl
IHK9a4dXGYRXkDZJK2HdtaF3iKqbNgLRNdsoou5Nt7Ft8FyMzYqVXsrCCjuAXLM+ySuJByBIWnkB
9sy2TGdT52NFU7yt03h61ezH6Njp6E/ZDPfC9+1AVxqa44gNaH1DxwAOrkl98ki7YUW6W7eAHKzc
lHgxtX5w70xy+7kr+uBhTzOAmgVScCESs/bincxNU/ZzNfGjbH94SmVs4Csyf6PFjXWx/fZDSLSw
tbifIgVdUica+RFgchfYGgiyl+Yvt9ovjCyupsLy0RgqYEQGz1HzIKPXzyfs9CU/bJl3E3a6Qt69
ZW3llHBz+Hzkr1JdviWX7rxLBk4r9s5AWDBJXDSKHgs4pRnNsvnnA/hwxy0maLHnAx+U49GAAUw9
goR7ARW0/lEGF/bVpbVeBHENB8+zNjhZOiJZq9oUqgq5tC68+y5Y+SN5/m6uWj6PIbMwlrrLZHc/
dF+IfyFquzBdf6AC3pnwVIC04gwT3e9OnNbiytK5e6lj85KRxSmMo1pAHB1r3pC09NZOedv0WfiX
CXR+XfkP6V3GobY2an60dBZUmS9SUMx/vrk+osUXNhbr3iVMB0Vlc/S22v6q9i3kWeFlcWPG3ioO
JSRtIhe0RJENBe/JCkDYhstX8KZZcSnfupp9d4r4Bcn0S47hZPnDwYUKEfAbLshlncW+545JGj+U
WEgWPdEe3KLjavJfEV+AQjlLqiLzxgsp+7PbM0HFATgKZNSX4avRc+tKWvMT25p21+iWbX5emG/v
46hQpgUWxgX2G3DChbcAMjpW7hTWx8h0u1gdXLoe6RVyORkHQlLwtexfgv5prK6YPoSTvkCvfc5Z
geHLRrv0qeFlmTUSMWgdBumyI4mO2ivTAbI6n4/wkoXFsul6QhpigDRB4+X9nKm/XLnBhn0/gsWG
RZwHLkI0lkOOcMjn2Uodsfl8BOcO9zsLS3KZKRaqUZ7NjtTdF6gjdAVI3G0vR5v+Bdd+br+9t7R4
vkjjDZOH2jcag+aVcMOVH0De0r0E2Dg/IKQcIsQOkbPsNqjsuAuG0GNHLdfdcEeDbYW2/EuU9Get
IK8KpBpkoz5QwNqaqdqiUXOsQHjvird+uhf2D23uP1+ds/sLSGzIt0EwCbJbv163JuKjqgGPPs4v
VpUN09/ZvnAAeO1BlsX3T+bfXR8+oVLOAF0eNX2o+A024wUD59b8fQi7cAC2Pzp9QhTChWQzxuDr
X9n9hQ181gQ4udAIAGrKDwkZZL9dwguHH8cii0VmTamw/8bOhXgH6qSnsuOHPAzz27iNEoQLlNzM
7K71Xnv3QhX43EK/N7FwJJOyjVUPp1i/zGvUty4Ba8/OEnYqss8AOH5I7zAxF9pPKD+CaikdSZv6
iYIz+cvgnNMFC0wInC2oXz5QY6jO13VkVfwItNGqnXZeyC/c4X+QuH+4Kd+ZWBwJqSluT13yI3Jv
YS770Oxi6ftp7yqdo+5abDzDn0aO86LmdrwGjyvbBmaUuVv1YOg1VZzOTvE1qnmSzgHSQ50sUHpq
aJPNpQORzm4qV8hHhKtoROl0ionJoxGqqRDxw8PRif5yE/li0k636LtTOKEvs4R1fhQ91kbeavlX
EcJ/GEBWz8fDFU38i1skGupmqqOYHavgTZkaso07220uLMzZHYwO738bWUa7AyqEaPWGkdmpnTS0
0IdD/eFvGYEA9EnbCQdx4U94rxFPiIIjIzqktzb6cD/3t6e//7i5/vz8xTGsCFFVKxET4XVM+WaK
1yQf9d55/dzM+bn608xiQWyPjEJTDEOzb6S6CpLfP//8j0r0f6z4fwzEi45BXouxMxJ9VzURBzQP
5rU/r2avumedkwdTswJ1174mdpS587QqQuTBfLH6/EucdTnAnfx7rZbxZeRppUmL7t+mu4VEbWrI
0xhcqgmdnUmg3lFbQKEBdCu/nh1CgQEyIeegp0B2D4kIL7jEvX12HO9MnEKBd8fTb2oXrrnnRxvJ
rWnSKYn28HEXdt4lK4udHVXFoNoBAwGPSAaumAzaUSCUXn++Jpema7G/XWoC4hYtpmvOEbiMf1kT
7bTv3s3VYmMnYPQGlbXgRz4910mD1Ok+EY/1JVmtc9HXOzNLUhIeM3h2cHMfa6SCJuGmMwXxovtt
8v7GC+K9oUXMiiqD1Y0+xtN7BKtRXnWz9f3zJbmw8MHiPisJoCiyxVh6p10NNcJVgFxYFV8ocZ83
8+cDc3HJMJhh7ogHpiOuZ/RHN+6jU959PpTzy/KnjdPue3dSwnpUHpk7fhzcMK3UtWVFGW0MNBEu
4SjO7+M/LZ1G+85SqULamgKjIfNrZVvPakZO9/PBXDKxOPY0SnpjaZgQZh5Tq2/vlYi2n9s4vyh/
PsEXa0/tuZTGwaGXUDv6UfRrdYmW49ySuMgfA+EXof16yYZF+ERF7WID186GgLndLW8SvqLQRPh8
JOftnIiCwAeO0tHCfbXJSJOQxxgJqiZas0yFA/j6rtq/zFIMD+Oib/l/DS08WOdbSgdtCA9mX/WR
zLihfyPGeG9h4cMmg0QEtKHgiYM99AaaS3Ie5xb93ecvX9ykt0eXgznoqKLvtvvsdYd+uLCvTpOw
DGPem1i4Lbd0WItiFI6HWA8MWa0uuZLw99p6xSsz6/SPz1f/3FlxwSGA4uRJxSxenJUZtYshQm3u
OAzPAbiRff71cwPn4jJEliBZgG4UqCQW2ysZlFWyhAkI4gA3E2yG4q0Y6lwn3zjQNJ/bOjt5qOkC
/gdmVrRU/epbxhEqsVWAB6UbHSqZB2VqvdGN9+a6F9oAzs7aO0Onn79zYl5ZtWPlwlDcp4iPpnn1
NwYSgnv+BCL4CM1CdaabExGyI8hKc+LRrGmPnH8z0ZhZ49Yqvnxu7uxwTkJ2UF4FMVm08MmoWdeO
4AnyO6j30aeo+fH555/dA+8+f7HJahZCG4Kf4klUrqwMIdKUrOvutr3EiH32gL4ztNhsvkZXaBlg
IKI0qaD3tsVTcQl1eMnIwo+5ZQzl1AhGetM/QUvhBsJFmQM28c8n7eSsPngCtLiCKw5Z3g90cQSa
eU7nMeTuTbWuUWYVP+yZrbtIgIWfZTLgK1OTC0bPXgbvjC5WqgirvneHU2Y5AW8gyw3NW4/ngSfz
z0d3dhLRtwFlWqgs4H9/PUF9kgxkOO1w5dwEEkXBTakvHNKzY0HLBnJ8IFT+gDycfCVUazvsyFEY
IMlV36m0ZLdx/Pj5UM6ennd2FvshCStESsKwY2tlz3V7YaLOfzoaTgJQZKFzcnE2bWqIjqnGp3fO
1eSbRys2F0Lls2sBjoX/NbFY9LEEbK0rFN7/L27xEKirKrywFJcsLM6lPZgumFtYqOkdJPIGfRWT
C2m48yYwCoCuQOqyxKHoqCp9YQ3sOCTf7OrLCMS6ev47C/2nidNSvfP6UDYB7hNCwMfR2dfsrR0u
JHvOnXh0kvh2CHEW4BUXMaVV2E0YU8StRtm7UI6pmZM8cb6Y4HcxgpvoJtB/59X33uTiGCKFbKnK
xQu5pN2V0/U5A0gEXLX7fqqePp+9cwuEaBZQIZzHj1rDVDgKzRgzgrMS0JLuzZNeiprn50bOnRY0
aNnAJAF391Gm15PQnhaYwhiIY7sNdzTml6KMszZQFQPe7iRxvYxoQqp13ZCuOdapO28uou3OfTy0
I06S4ShOfJAjUWxw8UgqGHi3HgN961447Oc+/pRxAZG4AyLSJUZsYPEAJD/OiWxSNqVQIP/rK/D+
8xfOxJrapmoovGHQrGOeAi701z4f/f+Q10ShNYFwO+Q2F4cEUaQji3BU1yCpS6P4mxguNcYv742l
hcWZ8CrQOTrtpK7rcWu3N2Hy1F/Vl7QnnOU6wAoeW0DdYxFcAKMXgf5kJSbxxlJdd6Nz67Z0bQh9
dDy+aeo3Rh/iojo2ySlz7ewt60vgvQLuVaSa1Rdu/A8Jx9MX8RH/48ugjOQutUoa6Fo7UxTra9Il
d8xO3hQnOq1L4qe6rja2G+4m39+CE2oTdfY3r6gLyPCGl8Qfl87vj6+BUjbYfvB94MJ/da6xTDpA
ePA1HMhrJVGyGaRf5MqMT1NbALpUo+wfB6xIvRmybZ/vqT9o0t7HWjgMpybxBCBXH/Lhy0ZVClpr
dH3q/noGVnlDBs32keSg0IlNFpVkY4XWF9D3xtetkXtSBV97b/jpQ7zOmfTTQIFoKhPyYMclAOYu
s2+Io/p1j/rsipjxvoGWVN6AUx9IvTnvS2tXBHNaTNNaRPPeS+YbXGdZJEne6BJ1iolvdKhO/0el
vkkO3SxECqWXn2hMvQoGp8rRsFdlMS3XcxtsSgAthxqlJ9nRtV3Zu8TFVWHrB+ZGRWZFzTfq6PrC
lH3cvghGEFkBQgvtKvSM/7pciSazF89Nfy2/MLr36P8gHP7P9+n/0p/i+D9zL//7v/Dv7yCL7Eta
qMU///vrT96X/L9Of/Of3/n1L/77uvzeCyl+V8vf+uWP8MH/Npy/qbdf/rHiqlTmTv/szf1PqRv1
hwF8xdNv/v/+8B8///iUR9P+/Ndv34Xm6vRptBT8t3//aPfjX7+BjPTdrjx9/r9/ePPG8HfXglPR
lG8f/uTnm1T4ayf5Z+K5UP11T4qveBb+9o/x5+kncfRPSPudatkuzhAUjuARuehV8a/fAvef2M8B
KK5CQOvj07tOCn36ie/8E7fkiTrwpEoawAn99r8j/2Vx/lysf3DEmKLkSv7rN7iKX293AH9BTwpa
fQDY0H0HEr9FhAfmS4E0Q8SuwVXqZjQCjaydTb3LmqwDreh4LWtWlV4eth0b9ZcJQcKUz2VdiAko
UtdqnyqRjPbPsEDz1S0IbwcD8UQzfjsxE0RvdQJk+LaumB++1a0cnVR03gC5RSrneS+5afWxqYKa
r6H01OfS7eEzLNWQDZq2bCQxDeJbCjBr70DIpvageV97cyizabDKxwaaFFkVdCN7RBKsHY8hpIjY
lYXWyftBgbRgFxVzU64or+WdYo3/peZNZe1NElTi2Z8rj0FJctJya1kkQMdobbFRwlmfOE5TPkpW
wq31wTYMa1+toaFjdNo1UzjZaT/pij7M0o+gpzSqLv4RtlZ85VbOMGVj42kvhT8aDg0p0EUAVCm0
2HvOFb+WDdPiMA0QBkFL+mifhC1HOLcDKxx7XvWVYOoFRAJudEMLNIbuXGicyy11AB76USdeS3eF
VTGOKGxsvlLE5wPcvjXeQuihtFGRL6LyCXpsImd2ELSZG7fme+iPcqMDOW0cpuDR5sr1H0dbRd06
Zmjqsf2m2XVQkY/hn4IW7qyYau5mFRmtIq8hum79LMt2QHaO+3zKeQ00bkqZnOFD59FtETKUUDvC
pui7ZD3Lar6hqEZBbwSlJO8qHMZqKLOpAFxy1crATGUKgmRNCDCfIfAiqCoNPTTqZ0FyYKoDece8
sCV7Xw3NkNeda22jqYpX3iiie+xka17XDe3UoxuBL79bGY6erwfG4tpsdByVoMUJRyP6YxDjBrhR
AQO2JKvU0AY0LzymoSefUDZTga8sR3XTxMypnzvP50EWdySBJiXaNuJtXIRFYqOXU8fxj4GS2t+N
STWZYA1KjNakw2i8Zu1UDtHr0GJBhK4bo8Z7pmJ1NTvD6L862Ane89jadbEaeM+A/Romzbow9ZwS
+QA+1K735I/arvdCKhbmCYnQaxAMSL7s6ITmsmPkMG/G7q/Rh78SA0O/QMqpM331PRAxA1wMBYwH
pZkttobHg1wl4HCgORl8q8xGe56ibULKuko5HqPNagrcUqJLjZfllqBTbgTUpRpojWu6t5yXPtZc
pkSLhHZgnYpjk0+NbIFgoG7jV9d21M8TW1loD0O2ATpdbbEP7Wq0wHnQote4yP3An9ACCZ3Kagbo
qNbS93I/nOAK0kLIIHlOBjsZJygF16X5GRWTCL6pyB97+AgRQJEnrfoahJap3Q2BWpWVaCHOCrnf
JM4sk8T1jOAiJNF1ARiaFWcNZFjFumVom1b7Uru1EHttRSFDEraZWPAQojNz2kxm7L2vrWemfusl
UsVZZEsvfCTM6eyscxQIBRVLhuYJPQno0k3Qb1eugAsvVBbPitwTO6AxSl/EZ9sytuc+JZ7PxCFx
64BnUBMq633nWRHoUMWJU22s4vYHnWS8spXxrW0tC9BZ6ray0HfO57rLgTjzH5nFY5weXlZ8XZZ2
MKUmkqX3EsZovMhlUPbdRpvYjl7GJLREXg+2351wJeYlLC1dboChsLvHThgT5XXtAXDeaeG/MAE6
vm5ypp1fF0kPlV2mr+Qkq2vjyXq+GgMsag/52wbbqaTBJhSDo9A87thWl4Jrcbify0G8dJTONx4u
mhT0I8khaPzhViaiR4Qz1/atz8oZ3SIS2rklVFHDTCOBlBZtK9azKK1XOlvqtQaWf1eWaNoEtL+P
vO04hvEPm9UGKWb8bWqbuMr9RPJ9ODrDLm75gG6MltwirRoHp1Zk+iU2Ec1r2TjhlhjZrcppru9G
PO9/1jGZX8iJHTJlEBxq1yfN8GCn536iK2RjYqgYdW7bZn4xUR86RaMdo5WiD679qhDfaqu2X+qJ
sCDTCMmu3XKqzYNraXYdOlSmtupMuzO86pIUh8A210TqmjRgUxxitYtHWaCTviVWeE0sW4vbUJX6
QUCjrdmJUdr4qMC7BxFEsQag26x0UffTKuYttJ6NYG61sqF1eLTn5rGuNabEWNGjTdUJZkyYje1X
UA59NOSD0QLRW/KJQnLMTcOurNSz6cb6Cw2GXq8wBjsjSQPaOEr99hpCkOaVcQBCxwjZW2ojECfo
LYC6oVPcT6qx9k2p6VUnXPgffxCHzuc9efD9wToY0L6fwCWYEBr0JdoZ2NDsRuK4ciOtqu7Smgfz
wTae9WrXvL/SQD0diaPDvYQ0z/U4Fmbf12BAKmRT3TIHezJWEWEQour6QyztGSOQ8mkwekpDVACv
49kqMncM3EPoqwfp9y42GSTsc2ZiJzeNjEXa4RJblbq3sZdpn44uK3+EVrsFW1ibzgDZ3qFUVaEb
rbK3oq3UzvesBJ6gB48retXiF6qn5hV8FuEKqQ/sHSnKPTEtfQWoxjOpnscbSIqYAxmHNgOmvNn5
DS6QMaLlPo4sBly2AzZl49pNbkeNFqD5h6YVuHGj+3CetY/Onm7Ix2gOU9lre00iDb9R+1P15lex
DzyY6KrUhtZggkeCxg5t7OTBFnN1a08t1MYnL0arFVghNTfVhqm5fiqtQWQEleV1HVXJTThCDNvW
rvNGqhLOAA+IBwLcxpjWQ528uLSKgC6lzk3kVvWuqxE9+Wr28kR4yQ3pihha7eZn3TRAjhEV3SmK
XiTtlPrQMheKaJGd3PV2Ut+TMijAlhFANHyAzPvtAGqOG/A5FlBDb45d6ZsUkayXG4eUOUEwlUJ7
lO81B3/GADryA5yxlXto3dsMAj2IxlCoupHCHCo8oXhasS4+JKIot1M0RI/SAZV4bcsQiVMW3VkV
Yc9uTfg+wbaEu+wzTFN99Dnq9y0L5nUofP+ZzmiDx4RSmknddRmghY9CzDdm8hscm9lrcoF66XWY
ICQF+demctom9zr/NVDD94IYe0NDj6yjpqq20un8tOu1k9Y2/a4GVT3GvYN2e1yr24pVDfytcVey
9XDIim4Pen37Cky7a50ACIv6dbmTkSzStqxuoGOgth1qD/kck3Yjo1Fc+RoU85hAq0ydrqPlEXvC
E+ugRPvcJiKokR3BB9Lf+JrQn0hFVF89ocV9xKJuJYUS2yGEOFBFptaCikiAN6m2YvA3MlGwH3x2
+i+d36AvCYI2mHz7yDUO8qaa5EPsQi2dw9PkivvrMJ4LaKeVaOJlDc/ZPEYZQ0npqzd7Y5gLi2iI
dCu/OtKYFG46KV/dtYgJrzwSBgcxg6EUlzVdV/3cr4KuQUubVRQDxAnBUHLwmmLe8WQUKZTpnhD3
VpBaKG3cXroptt5EEAbKzjcH1mp35apBXPtmRlN0hR2beRaEf1LSDd6NUhNJobhOUiointGx+N2y
QrWZPQf3Dh1N8KAqNJJlwWBZbxp1zQNppL7pPRGJrJtbvcb9OmdRWIvv0A6rM2BPGZj4++4J2zrO
+ikOEZGWKuXGSXKmCoLnkJxBrhi5NzKsIFk+oXlNobx/LQLEbgHCoY2AzPNPt8AboKwTgBV7NySZ
h1fLpmgRluE9hKgwQMIOrCD4aaGL9ViU8UG2dfk8SCg3ViQhaxF6/HrCmesn188j7sudVVhknVAj
Uwv0NAw9ocGUSwX6m67BwyK13DD4SoeOrEe31gfjw8dMw+C+xo077GzJcXeEHIQfbsR/L5R9U1e+
WYe4WKA226i8iHpzcH3N1nEnp4Mzd7cKQmj3LbLVW0Cwoh1L5vglLOQTqDridUx0guxHA5biObZJ
3ln8SiD02lGPN2tAIPlGJD3PQov4D8UcF5sE7R0Pjt+96JoFIEZAZK9lX4HNW5+gqrzCeew5ehYn
aBBK1t9TWjXboCt6KEjUeCw0lbzpOhZjkkZAQsFaIjIwmfCdiwa2lUuTYS9bZqWKsOlFj+prlxTN
IajLcF9QFuKQ81c1lQWiwtneJI0IG/DOjvOYe1Nk58qb23UVDvGVmphzKMryXg0ONHnRAxDunBqb
2EVvap3E7SMvfZ7S1q9f4H6/8ijoNrQEJ7QfIraxnDjvun7MQhV7EDyQb9hgZgtA5bwKjS/ujWij
XDSYa6Ca+HoKSX10ElZkeuDs2teFnyMY6AGlbh9Q5o1z6vlmD0axIbP70/uX+f7v0L6zgaOdCuje
RTKzDfdTNkgHGANc49FkvQyIh1MvhgNLaRdUB3TRWFtVefPWzJNZSdOCk8wDF15Wt4zcjCMfmswB
bdkaxPrAXDYDmFH6uR3SxiA1keqob7JA0Tc7mtrruB3Rei/DceU1SfeAV76TUYQZp209MjyNwHw6
FebOq1oKKozYelDC8zezlSQHZcsGv+xxnVrwpVlD+idpFclbosf2rhR4J+KFiidyMjORxSawXpXF
6nXVRDSVtioe2ojU2cQa/eBL8x0MBxSKMG09IJXQoQ0XDa4sD+gI7qe2t2v0S4kajAR0um8g1raF
c60gT8n4Ex67w6uJjX0kpAsOtd96K25RdovsdLU3AkFIoz2kBWzGNpKjQwbpTXFAdvnZx7vgORFl
8TV2GwgpT060wtGMsgFXzIqGstnP3uyD5lY/ompy5/S1n45DNR0Se+re6nCY97hm9Bb9xf5rqTlf
NWXS3tJBTF9aHJbndoCkQ5qglpsWUFU/IDj40gnHWZWBbK5ZBbfb4x39BnDnhgFXndPG6q6HyIfu
HmQ9D+EMURGOfsSMx0W9B5rXrAwLQF5e+esJjMLriblmTZE2XUtPhC94oUwQ9HHAIYe6Tr9R8MP7
1o7NtSr6xzlRNJsDF76TSjsrp0pkiSrASGT5V4r0dKfrFtkOoeOcNETnLTKyecKdm8GRZIWG6idU
obuV4tSFl0I6oezVLRz2+HPuQ/QsO7Tl0KX34p3XljprfdDS+2A+2UWTOvqNdjboERi+lEXJVk57
ulTCZMorouSqjHW3IYyLR5GEd5Wn0HvNXbqDfteUFr2MMy/22Bqy1MmqrYlznTgnPdMR73rLtvWx
j6KuRsdxUOKJZlCYL5w+BFc07fpdrJtmgzT/TSSC05FtcYwd+62zCd3SGBAFgpVI3WoIT9DBfjtH
tZc3nR9vdTHxHe5zfRCTNHdzEpV3JK77Q2fNeHs6Xo9Aowj2GDzfM9nGYH1oOwSe7mPQSm+V2BqS
RzV0CIStHxMFetJ4LK3HWUp2b9uTzuMard8B7fyvoJabQV7adHnJiXWwfFdGaWyH5RYUT/RWNmTY
9FH7owf2/kAsblZO0Eapi+fuzxrsRTmBvjpJwf6W7BvWj6iyI2jLBZq1V0haJusJZxGMaXJEtKn9
FxcaQ2/NDE609amfLkfeRm5MFXbHvm+rG7jdYQBTaw2gLrwl3Ua0bsCEaYff7GgOsgbdfSse8BDh
jRqAhR1R4etMP+xtBNGZKkSV2yZMMjxd+b6xpX5mVd9mHuKQoyw6Z9M4vN/YUUC+4EomK8sL67fK
IxINyiNLRRTZiOVFdYD6gLMdbDLnVgkKgC72uECYjDYrRMB4MAa8uSrQtXvwx9DeIJvlZLOerf3o
VCgU+APyyyG5TXqAEMF8hlZzmzbzzyCswe0G8Gi5BUmZn3eaviKXQtdyroZV4yBjl7bq/7F3Jk2S
Imef/ypjc6cHHHDgOBBb7hm5VFbVBctakn1zwB349POL7h5J1aZXGh1fszHTodXqVlZGgPvz/Ffk
JcVSOGU857O/L0e17igbeVd579yGhrSEgSgyxC2g8Hsn4r0tyqH9vJbOemf3c3USyrYSXQ7To7+0
xd26trypCwFyG90hB6/PPeZmX39dvZwwS6cLwlhM4fqwBJt4m9zCHFqRdy9ewZoYKxugvw4iMuOQ
1zwMq7seuUBE7My6+SFrl77lqWnc3TBu1Zc2tJansQx/pIHYbptlM1ciB5aJ+1DMx6Chl7So134v
QlIALuv9HSHK4W5FEnKw2sbsZWahq1qMIczES9twXxJ9cAYzBQcT0pz9ci2ecw3mA+rsH+3J2+7J
c5Ak5jX45zHWb8QpZPbZqG26scjdfsrnbbmNKkklU+AuBFsG3M6R9hh/siog94rbMCpNT8RE2hyW
XkdJI7uU2PdSflXTMu3GMlAHUZFZOacDTQEgbcQzSeJ52U91ugOdn49VOJlXp6i4PTISCwRhBdSg
K1IWyIdgVbemfKviLrrAnORhO9xJrhX+6CzOvwu2CzYBoCOv7HSG/DIpqOs6d7NKsBraO41+ay8X
ri5g+GU4jeFSLDte33oflnZ9FBlr7Saa6SorcwjFNVd70czFdlgDPX6TjbzMz8vsvFvjlL/ItfLI
mXKJlshH1llPdOFRrkt9Mzg2k59PQnPsqYUpepCAPynhCUwK6BOTbFjfTVaLewRX7Z1YPSZKMp6e
w9kmu8Db6p+dNekfduF4/DEC52tWTNblrdFnT/bRreYldljclXMMZe5/yjo29TL33Ad7CPTdUi7Z
lZQW8PjsARg79mglFYzTsZyR2majVHHbjWeCM4KDx9PJnuovsSu7PJap+NrItKBemqFDZ3b7Nupl
iYtx7pJmWEKsnttt5WGgaNyC8Jfe/VERBnFitP1JqOutVY59Amr0PVTzfcEXTmhHoJzHze29uJQO
YQ6V2Q55WdlxDu62A3XGkSE3dZA8jyRb6TkuVwquUz6MYg4/eQsH+sLlyszSn72iu+6pqk9IZDmL
PgAvU+2Llu2uXZdv5P59GTuXyWnb/C90ZP3I8qoCrAgdJpCyPwhPNA+r0xvSHvjEGSOG2APMLIjr
mJ6tMUrzOOrCOjFpJe6MVWaHS97HdSQr9irZ9B9T7dRvW1mchM+hKV1g8XwG1NEN+RxWVxSs/a2r
aI7wnfeVxJADi7l/5Nh+XjzwCFeqcgeYdrdNA3OgPdrW1TJW50JjUKvWKeRJtj+rNls+DTleVGVL
eQHM80QqkA5lbcWjMnl/m/l+eodeWO4Hx3sCQ38dMsc59Jb16q++f5+GdMyYftvxPhW7S7kJHVrh
TSft5R7YJuRJYxddZn1XBWP9nVr7llGzX/ZBCaLgZy1rUEqeNcUr7U6slh17i9H7aambp7Cswq+O
szBYoVbZt103Xi3VMn51yXDpYXEFq7ZPSbQ7ts9upeQNkRvjla0Gc/BY9k7p1llAKCv2a8tEjzJz
6hsib4juzKvgofUjQ0CHHp9s8lTitC/NU+fxUpotdOLcy6ZPaVlVMatQ/WYQrQpAaFMljWNA1/zG
cZO0yOB0Cxrl9oMQ48lem0un3CU2vx/XLZ4zncVF7n0NHQDWjkDTnZlqwAantb6NQAJnGViK6Cke
YCJU5HVn9+Nj5jXbcczW8i5MffOSOZF1nMmkuycGtgBFW6V7sLbh9/M8P2VDVD6aMJ/3zdRTwsp6
/AIR1R17ALvryQ2K0xRJE0Og+VeNAxicdtWtkWN2XEIQaa/bmsSxm/RW1Wa7njXDZMuv9XMLgw/I
mzwu6zQYY5gm/H1OFu0Xyyqf8IlxrpWzPFiFSV+btQWpLYeR7yCvp8TZlHkJxEr6jmf50c1YuxO7
hOZN0KuzJGPvcB6nnn+na59AnTE18xA3G62+1eLYCRMyITFe2UtmO0uhsXa9O0gwQJemDe/ryhfZ
nhoBSfzU+CWYXNIFtylzMRTWMg65VfYeCWzXtl6Aucc5eLTdkMOBSus2TrOo3LVtf9eqESzOnu89
UT2nfpc++mPq3ABIpAHI2dScqqor7sF18yQY5uJl6tfpoOpg4xCzimrvhmS1BDPoeuy2xUuhp+c5
rZuHroime34R5qPx0mpJro9OqswH3WzWuuPWX7ujLmYvjkgSv9N9758q0bDBw1PdhRpJaTSF3rvI
LRBPII/lqfSKLdZTOMTYlvXJmtPgFtalYQKcXZDZKP9mrfN7Ww3VFAs3V58Apsosobspf5hkoXe+
GPV133MVxsSww8l1a3uqtkZxkPXRbrMFNnvhj3EN+BsjhijPCgEoibJMQqdwEGeqDc33oWnN/aoj
C/RMfY4Ey0hs+8MA7D5+2/LAXLHerYCRDElBVJ8HCe/b+90dcWzE+1aBfuRRr+eEZXVd9mLLjTlf
lKaAN0o1qthvpUFVB6CBNYzLL+17MlZl81QO2CDOUeW5Lyz20rttm06+rXRkqCIZMt12yci16SRD
sfhFIsQ2Td+baQZRsYSBgwn9MtCHLYgm/3M7zKRETqvyhlNZ1D0Lloduae/PhfjuNFUESTuJVD96
2mEuzFPxpLxQqN3cBCY7LJ1j+sPi66VJooKi5Rgqw5CGVc+ASUa4T+M01N1hJBbytVPc8CCV3UCk
1Ip/qyjaQ7fI7NqCBsuuiKErJoKCR7nu1jwPv84eeb8x3Dr/vcUvkXD3yOPli36bp8xH9WKF16Bj
85kjE3wB17CMrUYMNFcN9bNF5uZ37ARn3W/BtxVyaC8IGsb5Fj4qHqSYYOOQhg+4jqeika7hJUjX
W6fberhwZ3RfLCHa8bClkB19rbz51q/T7mfXeuZsa0wIB83GZq6sNPDPqsq8z0VuXPtqLvvyXLLA
VoA+BkeMrMM83COU1/ce7uHt2gZgil4qL1SgOjlnwzsd7tWUmDkdx70XtducyBJagfOX9bVeXD7E
GQQt5+r2qv5+zCcLRKps5udg2Hx5KFFr6teceGzrqp68LP8+Wd7Mkmbx9PhdQ7Yt+qkPoTOvPEmP
z3VzhX7Qa1Ycq5TR7OTosf2ycnkdZFWVbNGTXx/9ri0LhAEzUsiqKDTIqaVfCmn5Bz4wcTNZtiIl
zID51eKHZzjQL0eiryJzYO8bTpjb/HufVeFqmcz8jZG3SjZXXVjmsd55ppp2gruBpbtShxF279ht
pNy1g7fddUXpJUp4TWJrd/2IuAiQCkVKJMgK5Cs2E+9cMVR/t+XmvWzGhG/2kHb7yCoCGZsKJjdt
vfx2FrK57uGrv3d+Px3WsqURUs6uOa4olhKodzyjEGzDLYmnSAFJDGY2CYGa78gJcn/ocWhOeoCc
qsz45umZw5R0c78bUHmNzTi8TEtPPlfdLx+gnsT8jJfxygjxpeuW96wfMciiB/6wSgK98irUj2ua
g/MUGdMuJ7SdVDnDpignIGFl5LWd6vBIgnIDmsLU2/AUJaHS3XldF3HKLdndDRS0YxshKG7XILLY
SQfZgmAyuCt4K6+awHmrl1x8HaRwvlF31R0qq8tfFr3K+0h5l5hvuJShTSVRdmt6CrayegkqvV3B
zTwzdotLh25gjmgS+IqLLbzzrAgWa9ZreOMWbnji6Q+eERnZrzKDkgy7Wb5RPcA1S2Zrt5utvs7j
TKNhKIYuTDii7HtUM26s4GjfQkzQL5nKlztbLHqH7KG7c6X7yokkXqahvaSqwc8m68TOSttmAGfo
thWbDhEiWuDLzi/w9Cb97rWK5mvbBMGzVc9+surtKR3sH8uaGYJpC0AHB7T1urW3mRXNj6AXC2fv
d2u624AoEt7dFlUIQNwA6xbToHwzAovuKjItTqMt86uq9m02bneQh43DK1k4dD9VJt0OU9B93zLB
kcHhSA67luKpmJwukR5QzRq4wSFbkEReRpvLS1fV90OHGEASvHllZy6vV+Yy7GfGlfAveX6nnEHs
AZa+KTeTjKFl5yR1qJYkmzTk7upB6zT+eOL1Eieoap8SWob4mgfxYRZb+LSGabTP+/GcedI9V+48
f8rruviYusUJE+RI6kekF3E39UP3bRk299lwBMSWGzkvup30BzqF5WOI8CI2VikuFN+T587DTW+n
y60leM2iTDxlwnksg9l/RVK451awGf/c+qpKo29Zl2dJKIb+puDPUBxbvI0PUFHDzvLRn7gWHWKp
2cRTSfjd41Iv39cqf9eBC+hWi6g9bXX1QhEi1jJ3JJt08LU59IrhIh2d2yzcIH29XqY3EWbpPh68
zj1cUNjYCqBYC+7PkxJtmOQ6GGGDF7iAZTEIHzyXCcTt8psqKz+HeZ47CRKR6VPV1SDPXuW/8Gis
3NteRXOGlKcq48QYiKE/kcET3M7oxwD9fIFkePPIo/ejPVF4nSIU2HV4n6Iq2wu28js8jC5JS+Ux
nEZFG4Jt3nnqrd3GhPZcdrraTxGKk9zw74Z5ak5+x/jhzJP3vsAZnKQ7Ml/pxRGIh9v+ObOq/Bmq
yLz4YPRXl+6oJzVpJoShKlHOeF1pYl204q2DSjiVdfTZxid9HaSRd6M67cXU2uQ/QT/AY/PGqpyE
S6iFXOmMn//ovKbu4rRotvY21F56nCp11Tm8s7cbH8bDQhv6eIsKRx7QE67kTRa6ituqIPIZnnXH
UwZdNW7DM09L+mWaOotfbsrdB4VEFDgPQS/ToptLNp96PkWbCK6cIdviyvLkyZJbmfRuOd1KWczF
p2Za82t7y+pdECr/WPXZuKeCwL8jok/dtY7206OCbll3BQ2JuByCioQLBmqTDXFZeToFcYL/2Wlh
W8v1NqDcOMCQtCdJmNltLUo7ix1rUfowUVJd4PAFzc45sxY6OKa2cKaPJpylJIwDdVNs1nooz1Jn
YrqT4+C/BB2qvJ2Xb7PDt8RSY3/yTJiGZydYM/fWklyKpxxyVxf7qLErflExRety3WWLb70Yt/DD
u7lCdXTjNW5KJYxVi3CvqryZvk2r8KwHtGTE/ULlGrMn9cSbvq9ki1bIwArLaj5v1pCWKsbL2CJ4
AuMs7TYmQyAO8vcIO1H1QReMle4hfeFh62o7+Uyw1zOOvSZee2ANTw/NTlrjdo/xaEvssFySAnD5
GTxm04mDtPCmVu16b/POn/JwVPnVmjbRsJsc1DNL1Gd7Z2gCkm/9aqcLO9rNtpc+T0KcWpTvkgll
8Z3qtoQq/wBLUl8DubrvvuXXAeCZkNWuLdflJwjF+gO7PZ0ApDC8a8edgmtMLATEdivL1qG1dOld
L93AM7eOvvjRF7mV9F1k7wOUUVA2KUmoSNUs+9j4Zv2QOesSavCU43ptSAdltI78/QJ95McLfonD
FLITNdncn3zukmXfdMrnKpyhG54mOxUfNLqSxO1UrD8LUmyyW9WaAlEgxOzizQNmO/v9tkw3mRSB
nBNICX998Iu+y3Y045RC3OaLKcTneXDqykoWp1qKH4g+c9A0gX9t1i9WJbv6odGOnSGKc9dgHh77
zVoJlilrr0bJVYfDHNxPxRJU11jwquiQ9aZgxKbVYn7yRE+aLPJCm/S8BJ1IBuRPgi2quH2QF91x
zZb6LVCCfNWpn5dxFwSpuQfSNqPFCtX061PuqimRafYVIkF/abstKHcmS1EWuBEo0rpzghSied+t
5N6+cTjW1ds4snzZNgm3p2hZVbObWBu7k9GRA67QWsGETKPuMu5My3Wzaa/DTumHkpzV6gUNkTuV
BOKl2vrDvvUfqbH/S6n1L/Lsh/5n+zypnz+nu/f+v4Mom6EDRcm/VGbfvM+FKqpfhNl/+9f+UGcH
4W+klwdU9Hieg3/rYqL4Q53N/+JBIlOijmEIlcQldfxPdbYrfiMHHKco/e34D+jW+5s823V+Cykt
8i+FkGTmhwTI/gfybDwUqPH/7m+wyIMOkGbTt/2rSj8NSjQi40oARo0CW25TbFuj5v6uv1W6PnJU
UItHcpyek6IIrgo465mhvquekZmAYTtnk62XjHSpLlvceyY65xTUoti1IdtMjNf6uDHvCtOIm6Um
wZe/2AOZfa6kOETRedIjrC5h1I46VgP8kze/OtUGSkUw2jRQVBwSkBhUD+bCK+WXIDBvBZV5Elye
0NvEEQczf298rcoWdMC9ohKt3C152d3ysd5LZ7ydSlXGDXLhHXqaC4k8HDIXAziXTrxFwt6VmYQS
ohDGiVaGFyIhownJ1JiNPy/hEFFtjukUxmFP2mfXFzfGTG862x6okTwN+Y8gAhZtbcFEEjxvMMxT
+TnNP+hMPG5t+NnkvkiCpXgrnIfB9fu9N+t3PwUpsLtX5YkffkmvJvGR54sqe4WtjLqxfKmaUNwp
JC/XC+fbmilrP2agN1ELkhSu01cUk/ZVMXXOfhXmU9P791tAkqSUfv85YGGBxC41RKtSX3VZJFos
wFuTUsE+KLqxj+EI2iTNJBj/Eop9mSoKMYMBubKzjeHjZpzhfpaof/kMXxpWsGsPcrcYzHAzYzj5
uSLmeW0sUbzSpFWenM6+rU2N/ECveq9Vevif/+N//c1r8Yup4G9ujr86Pv7fzpiXruE//w0OFwwP
v38GnJB/Okp+cXw8/2x/Zu/1P54rv/8bfxwp1DP/hp8CvculIMH3fclL/ceZYjnBb+QKhmQc4Lmg
MeSSPPPnoeLI335P1OP4YKmWRLn97VBxxG9ICTFfRuymOOhs9z85VC6Gjr8fKT49tZwoNrmGHkdU
hJ3w16OlS1Hnrg28VoHMWyq3fnUj2wDOLnPhIg8Ml2/dEqTHf/iE/nxI/tFp8qvt6I+filaLpCI+
AJvD89efGoTZCp4VnYsUHgawangyagj+TbzqP/0h9L0QuHbprQn/8qsNIoX4nsIz0JP3eQ3U+ALm
QZ7Iv/5Vfj2T//hVSHQj3oX+RfTWf/lV5jBFFuiFZ0RMNcugyLyzx5AP0w1QY7fBv8nh+NWg8+eP
c8iTkRfTFhfOr59cVTpISOfgTMTbcGMv7nNmHP92nMN/F8T2zz694O8/yOUd+EeXtGwjMrhNcGYo
cRCHoYazlfXvXIv/7Om7tDf87hV08C/+5YdkI2xVLs9NGkZP/ENQIYvBCQTYbB3WqKxrFFVZvvvX
X5nzT7+zQECoc6m72Ix//bF1uRUwEOF5bFyYFWZOHwGx5+2QYrjo06PqeSY0c98GdfDmh6M8+DiD
vhWZDNBTpUiC/HrzoADm8NrkNSxF3Tbtv2tu+aefTehjZnTp/Xbtvz5YSs3QNsG5mwc67Stu2yQs
PehO/Ikfwt2ixx6f9ulffzT/5Fu/+Ml4tOxLZMVfP5l1y0esXOLsKtPf9EJRNh7a5t8kYf3TH4K5
Hy8bZ2IQ/cUzqyylkVza56jRVTL5ChmbDs3xX/8mtHnxLf56tAU0fYU+Ry9THS0uv37LfZ6VKFGK
22XTgb9Xvm8+RyVc87UKm7DjF4uqBgoDkIY92JnLvdNuuou9wXXm02rbw4cfYnTabU2rTTwGhJAi
W+UrOaptDJodYZbprRy2MNqZbmEpKbZIPlUsw2sMGZk+bmULXU4kAwbQKOIaxn3SM0tA4ANdDOoj
1+M0o94JbR37lot2L9sWshvx0blvi1a6jReB1Jj8C778xnOuWAAhyTJ7dqqENLxR7KSQ2x4egZoQ
3tjlNrOMe+7JzBS7tiuqd98pC3SJAJg0emCZPYaD676mxmtDHAWR+6TcwV0OY9uDOilHNeeSZs/t
WPE3RIw7hsjOkbbcr5h6SOOvB5LaY3/oG0VsZx82FIEU/CMDO+ZPL28HGH5nsr5ns1g+VFl6V2E7
sTP5xqcuOFQWME0fRlcCjDC6crYm8hJeMbRqQ9c1Vx1S2RfbrUR5yNopvWrtwLDKjgLJzujnA1Qc
yYr5se0c3e3Q2FUfYeaC3yO6hO0rhmnrboUp3DGm4gJoYsr9DAwR4P+nAt2tdooz4QSLXgbXqDNM
eGDfFV8Begtix6Nl63YeQ7OMFYq5IfanNnoGjaBipsmG+67hJyRlFdQvbSkjvAOhFb5yqWRH/t9t
YPFemi+hZUjGCOsQJQ2c8+PGWn0zgAq+51EA+1uWeescpVqqz9AObXkoKl/LZPSW+bYIR8AvoXtU
DzlLP85HOwNBaoLIVDvy2ftdmdtoEHqEFdBrzMvkSVJ5845aCzWBaxXsrs5m+m8UBQQ6Hle/u3dw
TpSJC8wHQh3lLu0TZUAZ7bpV2Xf4KXIVvbYPqiRr1frdNgNgbDMGxd5dKvEW9GwTO/qDFposPFw1
STcYd9ipzknvu2oWNe53gxQHcKEzSNJC8zwV1XQ7uJ37wZol18fKdwzp45W570p3gEGakZugCGi2
AXVpjraqmZ26idstqqZjW/sX/QO2EutQ+sAzceQZz04MgzEp4s3a0ZAxzfbT4DQtr5itzJzgrRMp
brsO4QabfUg7mZ0HHyZsbWyaOoSGHgF+EgAqlFsAr2GISs8uyz3Vqcv3YnG8V1HV41fsm8VzYAJM
+rqUq0ww/bjv5HnWr16AfBLLafEtWohg2BW4k9SujLrqCvh4a65Q8S73tPJ2xbFove5qbjprSfhd
+2+FMHxBG+73bzbSwS/8Cca3VgeTTGS7BddaNEO1C50u+hrVLo1Tq1YonZCVN2rnoaz/krbE7O0F
ny3AfRYhKAkQL97Vla2+Fh6rQNKyTfxEQ4DkJ3Va/eKIsvsuKyv9ErYhS0JnRPa1Hx3v0+J6RKwi
Um8fyjbTdoyxg7x/v+uQWguPmzAZ+cYfQ8sXVmy1QfElRcl/J0aRt4mLQVZSikN9ziHtIPIPphmQ
yXat27c7crn9V5xD+sVGF6DjxcYqPJYWdMVIj3XsFD0BiNMyrHaSbZ755LAjnrFT1dVxKMaJeCms
7sWxwepPwByk4J3tFvL3Jh1/3XWj9rBZpW0WJhqtCblKfuF8GEW3ADlekCY7SmOyaAdbhIA/F8I8
TqhHzgY3XJ4UvuXcEk7h9zgqSV7fz74YVkqToyyKx7qtDB+Trs8Vz33I0tXX7V5Nnv84msZy4Rmy
7dXJvNa71iXMnd78ILxbOMn7r7jHyHlOPFGk1gHkkU0VBLmNoiCRaEeL21AprGOC47id4h6FyIwC
JFDGffYbFaqks0dxPymP2IAVOLjZWZrmq2sr8vMRp3BVWjvoLN5cvxd9lAT8dbq/vBULPDqb7y6I
tuFy2bGIJr2AGw7NVhADagXixnGL4KPt5sjb10u5YZYwfZZ40E/w+d6AXAocEMU9G+uN1ZYCAx4c
yxcFenbroQKG+9mkbpPZldYPXVnjJxRz0UWQuG7Tvivt4uvcNNWj3db6p5X7zk/mb6RCKBf56nvY
G3OFfyWnLaob62VvDaF37hEVtnu3u2TPfQqL0X4Z1qGsd0Q0ZBfp6gI+tmGiJCDa7cisQEizoujt
0UjskAD52cWg4/7wFzSTOytQ1XICQqG/goqISiSbSe3l5NZ9Ze1lqIL7GoNYcJrCumQjd4cOYiMa
rGKv+6p2E914w1tZTsGyA5Bu3lK0z1Osg3KebtKIx2dnRSEXJSQ3T5YnBz9KhqZHHI/vFrIQ/FMg
82jl+6JMRVeOMAEGw2rUQ4JEfaYHSU54BP0V39wBO9PKFT9hcEL1VvXW3i5RFwE9zJJH0cZZDvtR
p99dwNp4MjUYdp4q3h1HcREdGD3qFFwhJbyOaUaRPhFh/U+80kcVHDTuamK/MM2YwFxKRAhzpx2c
aqiiYlNk5NwiJo6yfVCls6B5y0egnjfYqBMEzVzzUqXjcCEgzXQYHRPqYzp23FQw9mt5IgtOWrcA
mToHfHZg1fDplstVg/DtLWAyu8Is0ujdZEn12WZUMBiM1yxNfKKw853OYGlwHqUqemlcj/vngfwq
ouWaRvnnrXGCr2LAbUfm17Ayn2yTlYROlYJX4aBCoOKbakAyPIz8Zri5Nixkzmo9CElpVRKC+KOo
I/4cQs1oGP0R77N9yObJwUzmM++RwtiiNVKBh/dqdM2SxUGZOYYi3dT5WGaYwZNIRwwN0EzhUayp
tTwWK9L/Ayt7vsWg3b11QibcPEvLncOTWk1goSzBcoEkNOqEvla+beev6ZrCmHn+FjUQM05GlS+X
SHuoJ/K0+Ypz4+16GwYyGVURFt91uHZdQZh6Kvq9caLRPtLBBpEXRwNIJIFFU79Uh5mohuphLavb
Dnf+NQkmlr5aNk/NSRQ1TZaYTLgtj0PW/xz5oLHx+rnyY7IvsM4U2EsUR71PT5k7r87t3MtS4760
UQgzA88OzueewkO4FBaxCSrooYTvQZ8E9/JabXDNsMwbVBa7lpcfF4s5ewlz6wVeQ6qbRmqNNqSM
8GqSu1B+nnFD1le/z/n/H9T+n77N3gr29l/gTv+7nd7V96n4/kvWyO//0p9ZIyE7+/+Fmi5//Se2
ZEn7N5YiD8CaELToAnT/DVyyQv83m6ZqvvWAMCFADfmfoEskkP5eMfP3NUw6fsCeDYrlgjFJWor/
AiRQhVeJvoSHg3rBrKtEc11VTlSETnOduSoVzkJ9AJdh0zR6+uixuU+4cbB9WKitB4btIe4aSGuT
pPT/eGLfVZk7WnfupTMYXieM5nK4Dlba4tJ7u1g81i0/Y5enAnftJveoMDJ5y/NIBkFp7Xma50Vf
txwNTX7P7oUOgulXrWGMiGnIE2WsyXvoJkzyd31aOh7ws507p5KbR/2wx0k36H+8aEWqqi9TZjat
zb7Um+r3iDKUOPYLXXDddaumrOyTKeXdg9Hvw9A+rb7XOJj5vTSq4HRlabh3F/S16MJXEicwjPow
sJkeqvt+msfiekR4huzGktzT38cF8+jb1i3pE19etOswSQU5zdJG5PjPyV55q0YfaweWD/hXg4FG
Z2s0YL6xkMhF2u9f+QntexQN/f1i5Sj0VcmgkUhBbPjJT4P1enQ2WIMW/DE/prDoP+rIHaabtclx
XmxoIGFIx47YfG+z0EfRG6c/T1E9XJGF5uy3UXrvINicPlhC8IiujG6JRRJFdFwyOhznyHE+aa3V
ui8CfPMBChP4iRMfFoEWy+T2SWvXcAhkvqO5Ndobr7EfdW+mydfdNNPTsUu3JrihxHzBXroF23jA
MJju+opGo7QbU3vvZH66npCZTUiL8dp64pl1fag+ETRjlR8AZlm+JJZluVC1WRE8WDgZs91go5FI
lBsIcSWLElBgbdwsulHINapv9uw1KBaIgbKLpjmtTB83WnhDki0yetao5qO4zFf86HlbBLuBwfth
Nn5BkA2L8rgGGHLYuQn+NNXjxm5tYjJAmq/hoHPUggJBl5PlwCFel/WJbflslCxgwYhBUW1xnWIB
rYLVvcI8oN7EyGiZbHJVE6ZYbpmG4JJHAAJEM3CvxQtBBzBCVo/x4QNvdD/tfZfJ9tz6bHr4L2m6
wAPC17m3cL536d5tTZrv23xcT+OaCVhRF+liDeHs3IIMWPscJWhxp5uaK1eWUto3aElXF01JoOQe
WjmDrEnzMaqxtlt1OPVUIM78KRWZEZ9kB5Ly3ji1e7Bpsj+l6JDRMVm5g3FJcNf95A2mYrdd0uuG
r866zdPOG0/oOrTHMzGmjON0iHxqgkbmj0te0YSpUnc/Io05EC+w9fuh9/RPQ5bOW7QVDdr4CR8k
SX9pIpB6I8LQXX03ia1+jnpvS1KuQmeXRvhwuw0JfDLPQmWXKXr8PxydSXecyBpEfxHnQDIl26Jm
zZIlS9pwPDXJPCWQya9/t14veuFuW7IKcogv4sZTpQRp6VFx1kvFTA3Ujnm4NnRrxyFD4DXA3UJe
cR72MVeRLQWB35F4KshtzfMmz1ju4MmbAjt9NvsVDrHeI81C2mwtdtgH4/xP5Pvjz9ov6/5Odpx1
z6QOpuoI6cGpAEIUvtqrTW1nwnLYnAzlpxkZ+KJ+WKQsXr3VdD85F3TvWCLWn7ayyb5qltDds0jk
qT+KihJW3EZemdoukA3++HA8eJWbXbfFkMWMqvx5qdm9T/k8RXlaSuBWO4dAdzqX4Iu63pQP1PJE
mptwMj5MS4I1be34Z7f2GntirKBAcx7zNx4IGz9iVc2W3ZhFUNHmJX6Y1CQxkDeyxcws/AGnl6Xy
b4HCMezkPMq0zer8UbrkzfdVF4ij7p1WfBMxWJIDx2SnPzCz6pJ0mZz+aVk2feOk0M3qEEkiop1j
ktyFbIskC5YyfljBw3xklGqZnUDPm/altcLbmUFMD7cLGbdRYubhlxgJn299nsz7rGKQz83XeOHO
r/WS3TuZad66yE735ZiZty5OqmM9OYZ62jr0XtWggidSotkHQJ7B+W8D7lPtufRHesfBnpw1663d
DkpY+ojDrMpE2mw21DU7WWHmfN8u3ZZ9oD8XmN9t4g7PQ8QSsxvKceqO6yr0+kLXUhmdBdff01QU
4fdGFK9P+RqrS7ML7uNjRLDk3CrT77025+PzW0/tZbg4QZvSrQdXpRDLyMiDN754jbRx7oi/tNVX
xvp0dbJmZFCZdbFJ8a51L1HYWy4JfqD3i2vdl07KCJDOHAYvSeywkkOOyr/isF3fh8wXMdbXgSTc
NHnhJ2kJO+wmYVw+ZuKS7u1lyslKN8eJ17M6lFIJ4o2ah2RX6ql86sO6dw8ZLsWHfGbYyg63rMlh
EbGmaTvcWv+c4I52z1MXY2eUqIwENPWku98DbiS+hG7YfQVQoLOoxt47T4sLP6DzEaR2Cf+t99At
QiV3g/BKtvcpxJIBR4gaiSb5kQxY6z2VM3Ng2hrg7xKaLvl2kqJN+dbGrDmtPmSJaxyHK33fnWyJ
tTotlu4oBOsqZ9b4qO21Qm9qXa43mfKV2ntK47fD93acNUuEALx3jLlXNjMWO+yKx6DylqucJiP4
WTlRfslnV1ElLXTj/l47zyVygTrKwSCrCQgf2eO9Z9OAg2HfzeP1iTOTZfmDOrFiX++J/RacecqQ
ZOHS9IE8qW62cE+8JsGNQ7LeO/s3SF+6JBU/GyKjAxDD1jj1e1Ijeh4GADVTCkyA2scSYeHIIKp6
dNamllPaQ0XhL9Wi+I4go9qLp0qi5xwfp/XElovFG6GPgIgTBAf2JD4mUuB5tst0SB9YJdQ0XocI
hNalDzcce0Nogj8t8Q/is5Q89F1aWr28ggVY6wcmqdVzm7Ds7XzR9ob8st9xZQFj8CIACIVpiICx
pV4blD8F77mHcMpO+55V1v3hIiyRNiuD5N0dN57euK7bV6UK+Y2k43yVPgnrh2xZwvFJsVSldaDX
lUB9SSmV3raqOAghludh3Ro242qF50H9ZlzQVa3y3w04TQJhgATGFGp3HtzPjsCkJjfHQyYYx5B9
anAjguu54//lT8LUGpqifZUwIkj8xjmnEiEZSHbr6CL749AeSu5+K4XOMAM3s5fatxec44DAiom0
UooUhx5dIP1y5Uyg1O18drnvHlaySNG5jHNcsfE1r4uvc+z0jTTr24b29XcrCvtJvQUrZLsYPR8Z
GiIexLWMIdb1BCUWZ1jD06S83rzbUmf9YeKSyuPbb2VyBFkf1cdyHZN7PmJGFSuWrPPIS/WyOb34
ZaK+zw7UZZPGqWZghlA0qoHvjyBkjeRPhJTe52AoePBjlvAChFB0kEoKsAgMUvrrSDdYe8BEkXR3
ozv4znDyt20jGDij/nanGg0LW1YZrT/sHFR/gaiQIYxN7eynaVqctG4VGA9oxT1H8FXLN7zPjncl
iVvR4+a6LSbZtuwr/HpM0h8tnc6SnJMaCsIYcnzo6hyBsgVjPj1oL+h+zWMVcQbhr69Sy0zh91KN
OfHbVqnsqsPePdka7NfI0xOe0PTi/tegb7SrfTPL9uAw1h9eTTRvw0u9RRuLJCMdurgWIYcEw2Tl
h+/Dtk55Sm5P3U2E01Axo9o2Jx+/rrvLRoYMRKnk+jtrndC7Giof2rQfWguwqFuSd60SkjVETsR9
yJHLR8zPW4B7m9MxxEItnfZOOUSoO3rNJRGRAXRCnodBdbDGLc52qRNzYzxhmMHpEgc7+EtVmw44
sV+1mZD5W4rHL8yUXIPy7iLKYI4q3CMgqAHTabmE9xkCWshjIdYKB3DR/1dg44uxgkbhj+62ozLy
6vPHcqb38ytyNs9H9sRJeZBhr8RzReokOOZyHdSVSYT83RByGnYmzLJrXDfljbaDZosN3RAIDpxS
fSOrrc4d264PnSaH5/Qs6cn8N3JFJEEtyvlhMNwTLvGg4/nO3Zz8l+l6dbcho78AS3CKY0t4D4SY
XIsHrp0DHknDlk1oUPBaMFTIi0u9FUnACEm23p0tm97fz1Pn/EWmnP2rnHO3+h1g+yQVm2cNCdF+
9IGedcXKiXONmt+2XO1JDUt9t4x+cY1qpTio5fnvuCIAtdNTE/7E0a6DQ+nSAOEAhFr4U7oG/2wR
f/B3dsdd1LMegIFC+WJtQjzcBU0Ve5Syd/p9cckcPdShTuIDqxKghNwZG/+BDGBoj3Fh6uEDu/xU
/Khmf1FMCJHNXg3Bw/HawAPo9pgwufOl7Sar+mLylRnCangeCORMObS0jFncLmIz+/TLjhBgEAX2
ByqZC6vRcyADRKMsF4BYUfbNnK/jmLsoBpXMcDZGYVshYNM4XVyaf6ur+/CdBlr4YA1xgn2pQ1Lu
dshf5y12PzwpxXuzRPOlcYut/2D4Bls3EvrLZ3+SL+VI2me3SGKRTkmR7n4uyfIy3JAD6FzdFeOp
W71cXvLYH5xdS4AvTUTQPJGcqs4xaaYTej9l6YFibqur7MEzpIrdrPI+HJgePJUE6KnSboeJRWfG
6FZi/M33YdzAbY64vj1HW+QxAig2H60uDPyNIQWJ4kMVGTLLQzW5+SHCxfvAWXf+4hhKFRLpte7s
Dtbea80paNe2mOFz9i4RHzk9FwTQ5BjFaQbnFWmYxdg5tgBt6p+KZ6F96MObSmgmrrznpNk4XMgo
LH80WTOReOoDwUV4jZYU4bQ8Ze2E7OrI6k/HmX+fZXnzZtw2cx9LE00YyZLoyWAUewg83XKBME3M
hdy6PpguUp2/pIeIy3E5n546SHupmmXRkuAJzOPqdWb+6nybX8NSDldR21jdSaaUd3M9bX8RXuP4
oK0HACyHX2CSnGB5XS7llGLML+UeGsb22uKDAgehisSmMDv0W2XKHh2TLBhxFSifAuKDmv5u6JPv
mR8v4OLGjuRTX7nDyvUxTt6JhOdvs/IbBpncXnbbFmBTz5xxzk8zJb04p6335qyB91FYBg45Cbjt
UHfAlzopFqrjVrVytB1AgAgBkBSQAp/oJrVNJ1FNGafLKOC8VoMbS8ZonYmUQsE8Oa1an2DNyVOy
jEWyjwvtHPmCk7xoYEUHwr/KkKOaQ+ilYwDUhpFypVIuEQQoynHxwR8WdUpwdyLGqjKn+gzhPULl
lv0oiQ9x9n/xSNeMtNlGMvvXLmX+CZKPO6fhKSX1DTWoFNm8ciUfmLBxDtTtU+flNt+Vpk5usCzX
vW7QVccTZ4H+DyPfIP7UzhJF+3KWJCGdvO5vV1XxUHFrNa/saOH3gDH+Iu1COXOgi+azJXRuryPz
hVRQwfIiRQDEaa7G6k1uAjxeZSFznvPJgQy2Fet8F5LWuiG3uii4ZHHbfW4gi4ZdPxbZc74RmN8V
9cSNh94qNjfFjn/ekkW+m4SX6zCt4EfvKhXr5dLa2In3pXAwXprQJ+/kZCevG/zHoFiXP1sQ9PUN
bKMOuU7AmBdL/jPvM2zUM5MugWad439YvPCsR0hvIEbAgDUrecwizs20S+ainx45EsdH9vvEO3Uk
s3YsrDlgGDhOOSdTKKUUDhTrsN/m0SneauJwZCG1gwWCu51a2ZuHKJwvdJ/pJzWjJswReM23wkt6
XHOr8n8BySZmsxSSMV0ZxvHVa618813OPrwt5UmEeXUJ8jh7CR0pSR3H+bo33QyiiqRmhV3cS64w
iYmUMpfpjsZ21bsDrujcNHNPqCvn0nuc1xgwYRjFwzf2qdr70FG8irt+QgZmsQi6W3Rq1ZeZpapJ
i/omR6SI8ZIvhbvpxF6ZvKlyIwrglnUHLWCut5dMq/Kb4S7r7U1ueBizmss/3ZS1Pjo6IVLhRg7R
4qou+XGt0vniSNU2YB6S9m/PZoYXaiZqtAgyTYvjjFcVCONY8JokI6AUdtkVC0ksUuRE70GV2RIe
BtI9RCYCr27H91jX/fxUbY7Z/uu6lQk0u5J9LDeLGha1yHNr47ePG9PohVGd21vYcsxPbOw6A5PP
msgSnp1oHQ9qZI16jKEBwTxFR33o4f62774qYKVGvmH+s2ORiixH4glPcV84EZqviMZ/fdu43wBS
JbSw0W3MUQWTN8FzqCqRvGwktsudQ3gofu76QGtYlJk+5hWXXDAOKvywRRQ/AhMJyfOFCx32GCzb
FpTV1N7jApIq9Yizpj4q5d8SlYXBf8z997jOm1vuujJJ7jnk9+dI5K09YsKyT7zK9r3JsvVVM0Tt
WRRX8C8UI2NDcJUFOtx3wQnarwqQ4qobxN5Z8kPZ+sGnAXR3XxXzbRWMptmkHhyy4rAm5C3Pfb/O
DLnQocxFwI3gz1NrDeJVNNVucaR+9oXV76pe3SpNNhlUF+lbxs9DkBU/GrWM087YmbTVuHnW7Elo
R8t9oW4j7sV1v2siV8GBUXWJr2qyy/puPTl/L4wEP9cOkmmj/CnfBbXLYXX07dVxTYieNKzzu7Ka
NXN2B9ce/EHKcxEFFVSibErsieW07V7IteDEASYZV+SBEuQ3B/PlTAJnkL9KhdxCh5QuclaBun8S
Vb+emqhvv+lJzIkiNRZHjTNjJu/9tALujL60RCuhGNeG50J5BtsCWjjuKBwyf+ehEUfENHWqy8E5
SV879+2szXlp5/ASjV74tJC8+a7Gdbnn79U/KR9YNbnm8K7sWhGf6Mp25lNknfBfKztIqPWi7Xm2
UX+yPnjHYpLBezVsrXpoDQNl7Fc2+1nCY3zJKVU+Z5pqB6ai43Qlhg0GLRcORBg32QJCmNMaQ1Vx
CgQFvxYkTUaj5B/Go8HvgZH9xUeevQxRzGG7sEWJs9CWHwWBYnBcyQqM7ehFW/cNLFTzGsWdR8A/
VMUVSbMLrgRbwxKuyBybQ0IOTEJGLCfG6Ys37BNpGdMLlWz+UYte1CeowHgLSB9Nt6y1IhMQdSRl
dgPjwuQus370s40yUvcG9wrSnyid+xl/UPwPoZGxdWbkzbUvSPwem2pGeibhAXUQbtdpNZx5fWaY
j/lQh8EOOTZfj4ONNHqC42+MDpjPM2pxBl65OcpfFqb4hFAj7HyHbesj7C8EyJHb4bcRpZrnT8Bb
+Q+YG1HBsqUYRITjKqN96FkxPwdqLvckWI2L+ai/hcSLGkjg84Il9yUk6waes29AG46TVe5/rHvZ
Jxy9qLtGcSkfoDiJZxR2PgK/cc5j3gXDnuaYSO0gPotrWPRl/xXjS/01h3H9kEHFOYRVNXwmfV9N
KchjTqgbhpCz5zdruR85eDZH+EnIlu4Eve/MQuPcwzcBBu/Vmba7SavqKdpk/ULa2bZXHBfwtouo
l798Xm/vAMOWKvKsd82+6LPqeAufEBrscGX1k4PblMwkwU0yHlgRqqoiqIT3gbhyR593tSO3CLxG
g/Y6NUKGVzvU069tA0TGWwp3mWSKI/eJcvxzmDjJspcgMe5qk3UNAPF5+lZa7jGTHRYQsMcF3r9H
UbIuLzLZLInIdbTHXvrOv9m3yClLy0K6FSOiDNdsYCBtoxtm4iKwvyWHnPvCnUjuGac3T95SB39y
MXfnbXDmV9YVWCSExrIjwarsHlNTSQkzwxt1msohgA7UIhQcwh5jQAXXqnzd1raMD4u/TuI4jC4y
wYZtJjXSrd9HUAT7ZvKT/9xSu695F3Y/63xTx7Jckv4nEecFzaqBWXhwgY2/TNKB64FI6f43BhE4
vQocydVfBOfuqLXasBrWQXcekrxqUi46W58mFuXtBWnEjJwjVP4c96qa7mqbTOZOTYtSF84y+slP
HCF/tML3h+fQ6zVMVH4peg6kTE7IHb482QIOAvWp4XqHkUksO+itcX6S8DBSWA+3NOActuF+ZOxC
TkePWX7SkpeFRRi08z6qwvDoLrP0v1RihvhQi8aDyrphVNx3nuMHuwonrbdH8dSzTydoEd2Nhdts
QFMToqM7hExsXVC4w+Bh5Yz8h6byoXisx2XtLkEfw8XiPowtN255EFnyKvUzCYaJAQwgpje/L3Gu
tLUT7blQcusqAqfj+bYMhqKlKt+os1m9/UBwlzNviTMv8kewK8wtoRmEaHLbXjZdiCbt+DdMDyUi
WVDsTWQxMYROshZLauFjAixVw3paefvfNle62Mf4+gtevBYgZ6ydnCe5Er8T/0Z1I6QUf/J751dF
GcXFSLRXZkvzr01oQQ58sj8IRjGmCrIBz01F2G9ORQ8VkhOSMe21xD9cf9Rrsjr3MiZy/BLSR+PQ
EguWgUFd1JGC7KOXiIwyNPEyaNr9hvv43i5DwMU/zrr+pU2kE5/7TEwOCMSedO9Kzcz8lU0g8L8D
ujWaf9tkNstCRKhoH3g3qjy55Kp+8ZMVnuqmILuz61d6/Tu2Sb+kG+ZYeYAyVkapYYLHNDNk1JFa
8LR/0KmQyziwrL96Te/tuePHuSO9tj5kYaXVo10jJ13ZalClIN+xwxMm8w7Ss2H9RUI4+iW05XKW
EPs8AxUef1O8R3YrKOeezJPuqq28jMjk+YV7uH+d8doXaYiTNGdSCLfKVDp+qCN4b7d4fzhxm166
J+YNrnfye1SRH2w08YjKE8V1yjdZcERB1SC2lhQZiJGla06hXUxELUWfMKYsReg1Ox9jzfIgRBFh
TkZhnI6ymm7aOrrHe1HdUmhbvsz/mV5s4jotbaeufKjBHcMGb9kNEDrn/VTpLdgnNfynH8RkO3Nd
O3iw7Mq2+8qYzKOT/l9wv32nGyYAMeujWdd5faNMVRzwbNjPHgx+fWdxMqtrzWqBsWcoVu+S4EW4
RIODLbWkqmPv46uqfiOuO4c56WljSbpeBKdo7qqHLfRxNc+iX/fVrG+ktIm7/Ihoe+fUifdqoxpP
VaV4q2mdWc4CaOVhhit5KTh14rg2XBGyfoinH2GcWXmYa6x8DzRCwD/3ALuloVm8w1qDhGAi2/+0
GtNktjOLTUjGVoP34K2j91oFkbfsO64PnIOtJUnsALLZuyOEk9Q1bf2ujetAfmdCG+5rpkMQyKow
/zRdBVeBVZ4hfTCWFl5vH9XvQtrtFwTHjfcHx8IH+97NLsyEAoulgSi+eWcON+6KhS1Ai/7Ma6Bo
x6b2h+hp43bFzT6eOnssO6g7b9xUY7HrY45+5yxH02l2EdmE7XuaNh+/KeMiYgT5bJr5wDmiTKID
sHJucfdUd8i1PARjvzigcABSRsmp7KIk+4qBo9C46VSTDn6bsXP8HQcWNBiN2rm8uIp9Ytvn89Tk
EMugyMaolbrfrsHoBROrfx6E8x0RTy27Q5d7gWgvijdz/cTsmovnrlvigq6HzNaYACauoE3Km0FY
sNtI9T9ieg0s+J5h0aBBwtzumoIkOcBHd0DwZk6TfIlpTjrizQW3qCIFu9mvB2dOJhwsxYTNDLQT
+v8azD0WnNKM09vAAAYGCK+mKqk5q/Is4wI9odlfO9U7lUm7MAy03eNFJ+CcLvi+buSVkfPecEoQ
pRU6K17wc2hpeZwe29KPu98tTw2nfIv9/gA+pyBdyVQaLYnHJQjX+zrjtMCAiWEZVwQ07OG5MaEy
z9DkgcWnw1AT1FArtpx4bwjcYQH3ce6VN9QaMhuFPhrfmmfdeq4gNdceh2SDOO8Rq7Aa5AOStUnn
YKmKO9q6B/XEyqE5TzPaZRzYaIJXfVphbVxD/P8uOXkSBzQk7MQKdb/H7KvXrrpmtekByhWFXuJ/
XRCP8bsnCz+/5yI7NAeo5+rGQKP4OC2QsLe7IQMuq3ZUEHia9w99+aOjzUcfMDDiO2bYz+LWhlhH
Lj1W5+oRIY24RqLHdYVgLHV26uosSf6NmHaaaY+DCQv3mfBg5+8DG9JtBDQqvNmBulxxrT8wvFrj
a2SAcANTB3nF5KoAns1BQhnJTd1YiPc+uP9CTXcYyLS4CdKCm+gO/0jxdyyZjd0O6+00kfWXWSPC
U21cFa6vEywKb3tL3NEPT1hpmMVzUtKBe1KoMSA7LRYTaGXYGENYDBtulxSAe7mkWgZ6vjPOoMqD
yrBvxRemF5Dt4yQ39qSjzvUBQNREhoYxr5Cj6GWz8uSOBTbVE2vD6k7n0eUlAmI5MA6uK+us/xjB
1GN+9OXsQOTCzT5e1IaX5GVdC+P+V8rMQdvmreh/Dzlsaue/EGstE+CgbWHJhByWtyTNfVF0AIfi
3s3ZidyQHRRoAfrGLVcyTB0+a/A7pxp/yXh0lHXhn5ZIwQzl0PV2fW7r+dGHY8dwVuBQv2LxjJzH
crJVl5rNq5LnxE9atlGFVRlgKLCOsnsbYvq0/nOoDrdnNfZud18XDSdUgskEoTVwKPGrjCBoFPsI
Ncu7y6vJEYxSwxEyXxNbiBCF2zYHgbg8VftqE+L/nVXV/ED1AlB4wWU5JcmR1L9LgwX1aLWVYTWR
xEA8wT2LzSb3ustmcCL8mH3dZPpQKScsHyvEeqqLoEOqwxw3hXtyOjAtFBJkc/7Z1RyCLoFyjPN9
mxFEl4kNO/5ieaR4Qq5Ysj8yJ7bj4zT0twaNBhs0EaG6z7e7pDHT2iJJi47eloK1jt1iLs1yu0xI
+DJbDkoCe7VU2zEBEhvs67G2NJdUmzK/JOhC8YW3fwzvEaI4PO8Sly3grQ4ipz61XB4cqq+8foJE
HN3aqWpWrJhBMlPBJGGK6uL3gT9ezW4PkyVqmnrETOBK3R7jzcvr4TBz7E2uaDmdhlgXhttnH3Cv
vQ50JDguXqpxSPb9Yntzwacj4HLPQSj/49+YgY9usHb6UcZMoZoL0giXM9N55Xpobj5j+jPWTJaX
lV4v51ighWVHzIlV/ep2bp42c8stgTUR1BVSn2MWbhV+vUouMRk/mseW8RUQpbYbbJLO0ULdIU0l
fnOdsC5kJ+GxVj/jLo/Cc+y6Ptny0p3sDR4LioozVqJwEDwDp/OHdAvGfETUsWLMLtGad82xXonq
vPVt3/qvrB+YKk7M2Tfoe1Wj6r1dCs1yTrFZY8mjycXl7L0UjU29Jm7nj6AGsPqP5Keb/6NIbq5e
WZE7JlF9QHkimRfgIKMD1OWIUFnpD65gMj9vOQrTr3jMOKocK4E29cRDvg7vmwHWdcwtQU7zCtZZ
B/eACbU+cMRkfmYpevJo//Ji23zagrgaO1BJ/cV1m/siPAZaVN5/AUh74nYueWH4jqx3zFie4nwR
VD6IMuSbfCrJSQdTypmVfA8IsWUGBqe1O7YH5MBh+bX0nsZixhkGwON+mT2QdLuQyEl5hwyiiAAY
SjKSJ7tJPidqaejeUH8qWWzL8rTMnan/iCzmUogMVXTEgmqADZ1/78kqNJxeUK3SYhjgCIuKcq2d
N8eRc6iWfGYWJUgEO4eaPi39Gijc8OK03sbzbzRfyf6s4PMHeHFMXQu1a2lmKL8A0MNNPMhixa25
w6exbOZYucx5SCw1DPKp+PHmgMKSoakHvDIYN547fH0etg+sW9UZ+0lP/yx7eP4Ja9WuMP10Y8G1
VMsUcVhdllgSLgxmvmiCoe6lXGYgR3EhaNtgqrGmZhia9zDwrEfVwOT/Vasav5ZiCl4ah4LYna8c
fT8PfRTswXJMbdqOLl03hGN8DLtNwMKOK0JvzSmToaQvTzb+DaGJAqgPkTu63cD4YlGvGaRn75hk
umr+6QXZ7wkvl1i/xAw6lv1nyOnu200x9zxqB7KoOWGZnHlot8rzIOhbN7D3nhmDR9N0xXHMBtIV
pXYwdRYVhjmXWjfulU4B0NPxgvG5nbLkDPyWGfqoB3Xe2m18NPjCSLl5mhjhQG+XBsSX72polq/Y
9IMnNTG2YhQzlF/UnUWnYvGja+hHRYCeOfoXL3ScrygK+O2Zg8ITbVn+0c9JvC8i5f7iuBmcJuIN
dx6fBmTAPgTHxk50nDuGflEbBtcRHM7e2cqNuQ6VYs/t0ixPSjmOAPI5uwkorAykKoeHx9xQyCH8
zX9IbO4yOEaDvnRyad5cYwSU7TZ+FQBId8uWdEQEJlcMXLotBj9WiI+WmzEU323+jLERpzCJW8Dh
PWX0gwSznwGrcBIv1NjZxv6NSxMFa1wuFEPZpM3uG29wElJMfZwiONafZUnToBO35j83ziP7xGjn
lk4Y6+Csqkz9hbsDVpZSw/q2Wirxpw620aYJRNrTEFnaePj/MXfmKuatCItHOfvlN5QjnC3eOIXv
GGbxZQQ24nRARd9ljKCkNRkxXwG1HUZYjjFFrAUZTmcMSNt1Q4/ZsgN5OGU6HzFNjtNe9WVDpqwW
5/L/3lxk9QTh34AHYFNwH33DtXMHVC5+VqJgjNZV6/jD1SG+Xb5h9UBOcxW7pOBBzMe6eaDkrynJ
ylJFJ+kL8RmKxqRdRAexNCVRtu0Tx9rHSFP0wOytgSDuKtLMGisOm4rg0RiMT3KoLVOMPjI4t+sQ
nSpL8VcpYuzcyYSeyFQYqbusmcunyq8KbuoGO3yolgDfLaLJaYxU8IWUVR39qTQnmmPlkSkZYuEc
eOgEa1lcqJ3zn2xMn4FNFKd1oDMb+iQuVn0vNl5TLnfNW+0wtEcxkFu4j4ewvtO24LY7EEomDDN6
6cpwF6FS0fQko2qeudVUDGdBbxmMBNJpN1rT0I3SMBfTgUlh2D6iSPp3qwiYUlQWFL0jeunsuczX
e9yEVM351UQRQDUqJhciu2SsPZdZjz14xwr05IAqSZJ/viv4xU/Ms+0brRz1u9zoKlw0qjB3BqnO
ReOvT/SrFfeZVMmDu5GmTplvVo9EUNGg3SiKX1VD2Hznh05w7pbOuWaxCX7fyKYVy0sU98HFCiJz
Rx+DwzuF9PUPtwIDK1qbXIUZxaGeQFFXnt3yM6dWphrZokJ1ryGRxzWQY97gHQBUb7vvkU7u57Wc
OsY3nne/Fqp/KLCzfMphiMVhbCrQ2E0kvfQWcJDnQCdkgVQdVlfiA7yFHrm9p7HWGIokm4yCd0Qd
nPHoF8HOUhxhjU97s8h5hi5DaIiDH5BuORoIxkz0PuGM24OJw+7Mxbg9jnYDYwu0ZxDpotsvnufq
rsjgVaclp43D6CTVQ0801NkxPogeNZsT3k7mnOwSzKTOIJh53SIS4D+Qorf7mRv6p6aU9MpUeyRq
SPfdzu9QB3OBm1hl9fKc9HLbEwUMU7KFJciGMn4MOKLeJ/Wmyc+CXU8Lj4MzOU49jEQIhvKNwoT1
OeZzSNm1RX70WHP+Wbys9BrQ7ngasMr94vyV2HMrWnfflbnz2hLsOEtoFRt7XzSV6UbZ4s+SffaL
RoSCGp/K6Tk3UbyyowIbQJ1TR6bYL6teGOVH4Z9+zLI31Y8BWgkHF5SWaUjE2WfqUae2nxZzQAoJ
2j31GckzF6eV+0DYvE94he/83k9+zFLo8DKhZZ3meFu7p+0Wa92tSWDewZO5jzkxFwYUffJCAyLE
c/KIl45BQk+mf5IePeVucMrRm/9hwAzDZ0OC9Q0FcnJAGJL/3s+cXQGEejny5WbptdqThVv+x9F5
bLetbEH0i7BWA+hGA1NmUqIkWsGWJ1iyfI0cGo389W/zTW+wRQrh9KmqXbsOtvN/yl3Hcxoo58L7
P+/eurzyozvjzjTnHBAeY4BuwzeND9Oj23F2OUZk4CQPy6ggHSLnBU+lJ62Pb8u1f0YZue93R0RI
MGZNz02cVnu46XV1FHQ4LRCuYrH+Al6uc3aSM///iS++9Hfsz+RAnWbqIavRnoPIT4YVyNXskQwB
qZqd+wWv9N6hS8ZO6B2NZBiEBEzuuY9zwA4BTsTiFgu0h/sJ340Jc6ph4RgZiyTyH3jdTTC4M11h
NKCuBwqUR0sylhH2xdlOyBakPljyDOTBloLUeGRinHt2Zj7ln48hPxxWBHRCGKJ85+1PjOR0CcXF
YIYHJrCIdrwh8Cn4oF/15kRUSR4ccv3hmc6XVHKA5Fl44S0IKkoNOEBiTYxgZ5IwYnpyJmKLOGDY
bDsUMpYfqePGKcY67POHnocOCMl+IHeqOf/hRYwi+ykzzUExbHx1cPKs7f+OHAopTK1Nf+HZ5XwJ
Rg2zW9TAp3cahh+L8ZOby/AQ2RRmLAZMnMlCaUMudXqKYbZcWPZnt6S6B0bWXPTys+2NMT/DNMPR
sE7OvSmhczyWo06IIMt7ihFYs6TNHiBCE+qMc3l3Hs5gewxg1MnqtxQEdHhU3hqZf9VI4hjrAN8/
sypMf+8U9dYQEs0CGmkqhem10jpKeZWQI/+wMCnnYzSh0u76hNqUBI+v+SZT0/a8rZfA/dF2LAkf
EV+Gmi3DbDWw4BnE+HmBzBlQ0Dr0AEe2aoEdcmYL2b1xKPVSQh+ELaGbFCnedOHaF1p++sjdAPVv
sFQZ3v8ffV5pnxAzSYVv5XasKwtd8QuheCRa2KAlsm83nZdFJ2YQh9a+0fKE2omJIoiOPGVMI6Sj
2UdSBkw7JzoyPZ7+FD+jjjoH1XfFNwDcEru6ENVXso6cWSm0legVtDN35KjqH3qsZwDBeRlsySLb
6ETbMqDsQRRwalm+xugXxb0PezR2+o6UmsttTLniQztLwDMx9pv/MCBP+TnoqdxAseMFfY/HEb5o
kuS7stLy4daCNd4sghOwnfy/3LHTBXENOmwfCYLjJvtPWA014pjrzK8/17kjQ8f6C+71IcCn2m4T
ucJn32pULx58huzxExarJt2mfIHJt6FqkrZqR1t/2E05yiwuwqWyJ38hc00zeaMc/Occ6ShmHiRH
WYiNVScOVSVjGhUTb5w5BxOhwppVkJnOXmrg8N6RRru++uX07XKPvXbRWhzGWWfL7wx6o94UjO2U
fVbeSFrLM4brTjf9f6uODBn+qpYzqb8JQw678xXDTgpjLxr9gV3MrCyl5HHX1d/ARtP5AV+0Jt8R
Jb1y3sl6RF7FMDON0d8W8XG9tkWP3acjj232Cxaw4prWaVbvBCXMOSvLtbfNUUi2MHvBv4bkntgy
QofGeT+fYPpGUQ9dQdV/zAoaor9MM57MeDcFXmUvClQ82A6bi+ZeJO2vhazUa5ksw7JQd+F0bFEY
u4bV25mYzTfmlKms5yfy21gDSQp30mgsPL2UBHjYg9fDVrm4gdl0UngaZOvyM7C2ta/+kJT5PgDI
xWXM9BJQJQmftIN8XMAiX/mmSv4qoCbzXpnQ6T5raOiEuVck+g7Lv4+pqdOk7s9Dqv32jj1v636f
jnSxc0tUcqlpNpcTf+3gqdy99kM7OzfRpHkg31lW5fcK1y6Njplkuc4JSfYd7mgwKJ2hM5dA2SNl
CaTwdyUJ0upfX6QuNP8oRcfc1wbDrxjpBPfxs99MWSX+hYOvq7aeZrFz82yLH7XxfDE9zBlfz2vH
MnzeS5yvwya+14Er2m2HjWju+ykzzeLgdixIcccDX+Gp1DZnh8zVA88kKNAj2tQFnz4uwjYZvwtU
RdqMF9AxMCQsmaYpv2gAyOLQRfRz+ka7jw229vGra3ueQXty7nF3UOkwuVR0SWl5iZJKU/fFxwJw
oW1T5ZDyHnDNDrkT/F3zhjjOqrr8t3b6/jhO65IdPb/SFB0HLDK4SBe09bJLg3tSFcLdNlnCcZPl
gOxbIusz2x5+AXslh/7alcQeeSg09Q0LbHzxqHF4XbDGxpwmu/kJ9J351VukgV3jNXIzDglJXoTa
dnr2nQ6X7NIFLvYnHLDDGb/F+lD4PqESvLhlSlCM1yQrYjYEI+CXqMmPRnQE3JEI+3NXpvlzQTx+
5/ezl72w3Q/oKGtimpwmMWU3paIUzIcWy9UzeFI4RCOb+kiiI1Sh1YrnekBIvUufONYLTsE/qKoN
CbuW0BRWPHneJinDHNojwTxx9tMGDnFFMMYc6gB9fqvjtN212st++m5OXU80hMDOYQcB2cBs7jwF
a2mP5YCLbS+zuBG7aMYBjwUmKrdZyK5lY0ObtIdauulwBQXNKY6om12xKxRIUQSJZj4us1v0OadO
+6bTKky2A+kcnoMmtuu58tXoHnmZTF9LQ9aADA4unbYc03cvWkSzFT08D1666JMPIw4ugqC0Z5hi
pPKjLWd5Ztnr00NtlzvaJUVuy5HBP4IpEyHh4mH5L1Ukdh8oext/VOmk7FmrdXxzpwBUsXCG/Kio
RG8OdxZXc6h0L082yz3I7ZVbyWfLJuUFHLa5GDlReWB0313ojOG+T5mqAdzMZ4quo/PU2+CsglJ9
60hP7CdS1uOSTocXTsf8uihcG6puH5Ds+KZAOQfBbvSJWyXdc1qZGMAsS7dLtnC2O7vEQghqFt0a
XdsOk+DJ3BuzDsJfmN+q1EEndXC2YpeJJ4T1KkrVUdM3uhdw44GgFqP5r09mjrac4QM2f+u07lyT
tQ85e3nu5rZ3PqMU2ebVrfA67eLRsvCgPvxKfiNFNuY97XFoqPtj2+uMap/RIvX2ScvUNEK52gNI
xU4xqGg4N4MLKDpiHHjt6I79aH0Dd577EkZM1VbQe1DooudmokuxRUHCQpD5wW1xc2J8YPepj6wT
sUB3cIaX2Mnzw1o41WUZ424/yRHf0dAvt4rw49bpElyG9dj1TwCLybVw2xlOnDQa7Nwx73bKMHig
F2tzWBRNVYZrbuuz4NwBpKTRvitBLbn4eh18/rRhI5gmyFhI5f77wIPpXo+u5TENHexNGZVSd/k9
GdgA+yWuIhY9jTh3YQ/PJnBMhK1goNxiRf66OFhzmL0HAsD03RYYnFedc/tmlEZvKyKJRJdyD1Ng
Knr0ZG8I1HLKMIiTt56GkCnDk6DiURBOvZjcQ+EX7MlSN3b+EhRPj1EZpL9Vhyd3s8bCP3uDxRBT
W91Qhsg2kR2LH/+W5Io+ZFENzrbDNXUhYdYcUjWYvZAw4D574cLs8RStbGGBSvFhHHc+WyNdn3ZM
n5RdlXkR3DfUnnavsrT86wxD8GLi1SlPFRFgsa19BzNwW0zflSE3KAk93uoFiE+Fm7nepnbG19A6
VQtSBJc2oBPzkhdUAvS9X8Y/MlTR53ZAf8HOEHCWKjAcscivfcooR5tQr8jxj650F/usFQ0HQDoW
/e9gqpf4q66b+BE1gbusrn3tcwhJ4J/fV1x0xOJaq+iGCMUzAKv+/5h+e3AWuB5snZf8LTWizk9D
LIK9iybE8ANABjF5Zl2GOToXmr545XIA7olmYQSr5uzf1Fk6cJyUXf+G9loeqoRXnF04EDJMjb+I
g4dv4HWBlgLWN+7FsbNdCA4nayi97QhafIfOShxMUP1pXGOfRe5mwT5peGxsTU4DMW/BJbiSMG67
HRvM+GlmdvmYjOADBr2C7M+t3mOXZsPl0e0D3btU2ykoxh8cetPwqvs+OVdN5z+GXjfnl4gsRXQw
Ddr9Jhhb0klC0qHzE5kkZ0BFpevOs9/NsFzIm2PjRV4N8x22VcwKJALElb7P2pxwHgxf+AjKB6sX
dc+DjAPZ7kjpHQVCzXgITKbZE+TyCa8H+JhUGrZpydzY09Tn9VfjA/fdsDZfzvxr/8lvajyz/BYd
76JZQLt0Vbre0xS56QWUYHWiNqj9xdm17h8XA4f8PLWjYsPd8hYlTaLlRFpLG/BKAXyHS38/rFbN
HcDTWDHmZwv1h82zKP7BqON00c6q+7fiUJUbnDKG0CtYK95PTjl6l9hlrHibdH+nRMkoaYJ91VJ9
RgQYZasaDV4IrJP5iaqO4sWRjUyOoKJIW07uRIzKJVln3m26rJnYLH0V4C6rFgpK/xKaMg8QPuyy
JYaJZdJSOQILActqucfDzTQivLE3RxJs1JmCHCgYBqvBntDvYONTOeHveGtP1FnLrvtFZoTkOQY1
vznTAhyHp1WOyWVdnPl3YFkXL62ocAlF8a9yIfFzuy+Rp19GBwtpNFReKnFir/jMaSGA/6czYGA4
arii0XhxL8acx568tHJpNSfOgEmOAoVTV2kvPMimHx/4iNAXOCF0/8IwjN+91bXsk+kkZ/eaeRKh
x4VJgAmzWCFHeb0+ajSRmILBjN6TDOQO44LgOabG+G5XS6f1k4djhobDqdxPkCZIzyK4o3ieEuhS
/TFS8ZTu/HrEfBeuAtqELaVv762lBCGOq5d1f7xgaG89noSVZhv6WkMuBZT/EpPprQjd4Eddwmsi
KDjQFL+4e6cd2z3Pl3y3eCFe3R4n2fymRuwYas37I166yPwAvpekD6lO0/bo8wLI2bpSVEs5HgiP
fbKQ+d0hL3mPtkKlcsjGnBs/FQTedLOw9J1QbyLWv9QRJwfoEsNzjNXukrAY/3ZAyPzqUkAEvLTG
mKByiMumImt0EKO4PzZTWA4cOGSD4pM5h8AqG5zmnE5X0lI8dSbHA8+/LCtxEhAw5GOsyAZ8vwPf
XUNcYuHP5b5XfOgGeWE3JENYlfSBzrpiVQFjB8waOb7+iF9j+dKxnU6dGYEKMM7Ct5H3HBQdatN/
3Ih1Sno/6Z84Vnr+ZghlCbQ8jf9O7qy4nli0bjrQace1GfsrjhbEXUuJzp5EAGwsdjBntXjj0cxr
iTF3aFjwJR7i5Z7vxXnte0VmOl1xq+Yhij+rnb7Zj33A9wphcdoL0gm/RMK9+W8RrRW/nQXLpNev
GL3dJWMqJ5dc7UY9mmdCR+HZ0h8aHYqRZo5NkAiF0JVEsMTKdWZnQwltj5f7teNMc7ImHTnNpHV+
zNgIY+ZXC6bQtusc51Rql7nCKPL6h3snTL9b4a41xKsDfrPKhorxqVi5yvjHpFvsxNdXRtUTAFR7
jfmFg1lNCZiVMc2p8EwIFKdLRTjNJERNdNhXF46bck8kJPxrqdvAr2ulv8WF04HHswKVFOBGRArQ
Thg4SRq8qUr57UdOgy6SUqinTcFmBfidbgniFqkteS7QPGMQi+sAMr32s+TQuhKAAMeae28dAkD5
5na9ChFU+e0hxaMynEZfW8p8de2W26H30+hUsUpu9iV4FqwvGlWdLOwYRMbFzj2l5IM8SCqIzapM
jq1jhPtCzpQ6zIE8yXOVFpx7w4kl/4vQdNedMUlKXA3oakfXSSg9Y6eA2z0kvmrgf/TzNs/z9TmZ
J8sfERDkIVD9c0Yse2POxMwoZRpUD9ias+lRDEuBQW8aPCrE2z4MD02oHPuYuW3kPnarCCRqJYW5
uPgbc1Isb35iVs1/z1EBmw3/G+ZY3kXte0ej2o6KuJgOwhVfnj1OtZNCPnDVkYwsy0eFQkr2tZ0x
Jnr5QzHExWcGi/6vH8rgViaR8q6rW03ZA+cBjIy83edql7JLYPHK7vmphjXzHfpl9mz5dd6wsPeE
vHVJnTsy4byM22CQbnwG/eL5N40X2d/7How1eKB3diYyIo1mwYTnBfGiRBYSnMiom2T09vQGuWHE
YZgwms5d7DCsR/Mh5g/8j64RyMA1FnZgeUlGn1TUwXak67aPwsOSMfGResFi8qFn7OpH2tEIxQJc
j87LkIdHX6btMyDnbOCrAS6y46fpiRRhzjvbelq67bSsw8+pWNt/QWjmZlcuAVHmOmBC2+hiWJ6T
BlPBdhYruIQGB9SjDlg7Pc3JOvHt+A2OU910KMphqllkxzEW9usaQr10dFvqq7P6OFlg5mX66Eyp
vXg0qVBb4gaX0g/jbzFjduApHFj9oBosa1eYV9W6u4OQ9Q77LuBkWjvFc5nV3Q7JMr5R3wZTHUux
3agYy9dDw3wRQkxaJRJdgdUvWDvyUtuocoZ6sxYVe7OEnfb0exj4gsp7kDPG4q6MqE6o8NNzksfx
QBKoavYL2NuTGur8CpBanKAuLd4vxPp7v1bB5ACcdCCl3Pem/0HLhZVbTv1heF4Axp5QtRZScGaU
r4sc4ugZcwQnurYh5nuNyF+srPodf1eN5BHsHKGFey7OusvkCHnIHQ9T1daJqUz8LN3Zz9+62tYz
umgNgIg4VuQxHzd8XtRyV/oEuUzqvpHm4cGAxcEDtjlE4VMRj1QqZ3ao2NEHqCDE8oJXLP7RcMOd
rzmkuxTNb0K2eCgV8M/MLZJqNQ/kRQtaqVJBOIDfSlf8E4x28t2vWifCjxeoKdr0owipuYCAum3S
BkcFkfze8qQNY46IGQCGv64cLZTgUqirA6MZ62eTWAqBNgNdVoCj2BGJEPw5ySTsVpEvaInWw3Ll
RjF7pSyMonKOdtSOYX/PxDAcV4eN4qYyEopQ7UdFfMCtoS75wjzuRV7wWBHsIFSx+MmN3G6Lv8Bl
SAg4d17L2Au+pjA3tWReIKfy4jmESk4Ao0gMgD4gCNxsBmz9JWHKitoxOoGj2ttrclDdbmTPDvLB
XabsceAEkR4rv2flnY+svzZN4Wfj0W8c8sB5b/Rj0TVi+k1MRtGbR/7qyyh+0LSrQC63NHPfqWQW
wpqZ3PsLRwd73O6DPrDHFetZsi/aLG5f9hc3EKQdJ5h0j4OfYK8EtEPv4lrPi/o9zFPgnpJec+DG
64TCkdqA94bI62H5u4RF+9ohcAH6RNPATLity4LF/VIXhf5X9nWT/0SAEMkJZ0Ne/V/4xitiAjrl
pavy7hC2PqfdQrUQ6m05VCHyujZnyUSBIu21tloPHYYubn1JsgVeexU9cAheRz5ruH4FHGUfG8px
fsaoUtmLnpR+YjlE53U3djBRNznqV7slj+H8VwH8dvHn6O6CiMmTDG3QeaTNdoYZK0oCoxqHs5v3
p84WwQ6YUAP7AwN7jou0kd67M1R4v0ZZ6S8ABfeD25TnSf5pI3dGlFzwtg20zf2ii3zeJXGDjgNf
hkeI55Fj/sBTi/MLTBeP5gPcJ1yihvWt3kdiWofTTD3ucSxZLP/0C3oujywWCxZEaoqxOFU0grP5
AetlcFHt+PBUSzLgspcZwJ8z/nPzEbn4AfY4O9oxqVoAbBNridadnOY8Wj4ncPOE3nh07ql8HurF
62+OS0/ctguCDNeo5T8JMvdufOntjVt5vsFici/5WJUvaqKeYdOIWH2z4Q+veMX7XQmLmo5kxWQJ
ug179x3lZYNfnhnuG5HsroOmK5G1C3vh7NNvI602ROr9p1ahl7M6matC/UHgxyQVo61t8obSOb9q
NKEVT86/oZBE16TAP7lfiZsIUppiOc6SqeE4V04sgbS0cIHLJRcfFj89C0UpIfYl+ID7EzeaBg7X
plmFNwnTRHVZ1WQf4fCOb12IfZhESTLRNJSSPN6pHETrBnJT/WPlvLxVU1o+dQjf8yZyQ7WNMYaA
i8CbpjENHnvMOnuHo/5/3P6kohzrMX25pEEBVtGfcW7nYaZavTCo7AS/1vd2Haf5GFTSkT+KLke7
SzCvlls6MWAW4OYKWMeHYBQ+iZev3LA2CaKbzdlibTmYtz9DfvAZ2IXgCVcxUlyCII3JxqYOC1A5
W3fcjqFdPzHV918cEoqNMP0CHS6eIUhpxQoRvHZ6WDkAvtIEvrIvQFgQh56AWb6vkFHvZCPs5PHB
dwXmuNzFVIqwkuIZ58WpDj0PqPbWJjrDeSaC/HAveLzOLq+/GxGm0btGbikvspKV4DSOVnbG6t75
D44bwFuiFsL7nUOpCF3y2nVLJMFRVXtItQnTpxKfdP4r8pvgbBTGTwhWg4VtnGTu9GOEcPseNsx8
ZZQMtDF1RftQUF2W73QAx2YBLiXFzylt5j8xePLTbBsvhZS8LD9KR+kesZkyXEqOgSNPZdd5LwQL
/PLAUOrgCSw1hCeZZumyT2KnfSyZZa6QE9AMIl9aw54Qi+Q5rIZ4TzkaMZYDZ1BGrj6cqvbY9Rwm
MeSvkm2tE4lb6a73dO4CpBkf1TTLk0vU81Lhst/BL4NSHiTzeh7jgFLzGEciNqmKax2PLkDjc1LP
0clvouxFKbxHYLnc+q3Bkv0d+XG49fA+PWat7f6bVeG7eG1HGBuJEFdepCPypYl+wjDWMKUNdiSu
LjldR4zrl4aN5RbkiCXA2bBxfkGrISHoTmhylyhlP/m2yDrD3eTBPal+L6sjDvFMIpIRHXD01hMg
lfap1yJvcB7C0MnQ3rSPcyLglmYT+R7DjsPbh0G0/iyLofpbLJND/7FA4DBGKhxmHSNp5CSLjxIz
Ra8Z4sRj27TFezYOGIj58qGcKW6IMYhpG65gMem33DqIoO0U+OQVFVbGe/4C40Df63ONGm1uBrc8
PlndlX9hIxCXSOXMMpQakvuDckEdg1bX/lmjrrnRlrL+oSxUvjuR4+hHWI21c2VtknGzoAb6rD1q
CqKVwGPzPmUy5OXEbuWORRvnB4R73RLo4aV4rjI9nhM2gMFhyc3q7EoSGUderFCvmfeHZ17FBiU7
iapDWFbusilaNz/qoRzyQ25y8ajGgveDwxwE0pErygGxGNV/WBFDHI0IXmCEsPcdWNrb07pGrBLF
CD2CvGV55sbs8Y355tzh9pSbMlpibx/XGJJAV3W8CuGbEZVJyr4JdhbSRoou4+ffQkzpHsu9fvDx
ATBHywhvb0fbz6fterjflSEcx8WgEcviiFB3CCj10taRBmcD7KgmcEuohsENLQ2ZyCUpdSAtMm9r
GbK9nOZsfM1rk5Jia0nn3Mq0ZzSPlyU/iIGUezCIwXsGw7B6R7erbHpeXcIZcLSC9K1lGw0ax+1M
emXWSK5jSqgFHClDBI/7VWxkG0X1C5Lx2j3DV8R5BRHPhvd6ePS9eqmMf2lQ1bl2QS9i4XISs+wl
tcPmYV2WKsOP49Rk2/yIwHyM1rVsk8AnSd0bwLfkqXAW7vAO9/4WZAYOyUgkXv2PepT6KeD19dvP
bfhjduR4ks7Ec6lIMTK7wpsph1sbZHqJsf8pb0rTHjDLhM+9cuuPVeXFtG9HM72yT9TpD9r2eKZu
6dsR42eyulEDXCyM0B4C17DZ6Aci66Nk7/AvzJJK/pYcNf5N5UIstctn/akbL9smGEhof3A6CuVl
Ofg3v1ad4lNP8/rGnOzf31hsbMp7x8iqTyUHrPY9GOOm+1uOYZL94YSREW+wa0L15NoROkcY4s2r
0ftWjLJlKA9lmNTgQnQV/msnFX0o2Pec+dl6gJvkKI0Zq+zs+MYykDtz35OCeFLO6MbPWA4xIm4q
sSAaL1mofgZhKW+z4xbNaTTlcvZljQHCW5pXmY0Yq4SMiC/aCXqUieKWikAaOS95q8LfrQFA9V2T
xPhTdzxGETODuvueVBW1TzE+C/8My1DVOMtCzgKWMChbjhqPefubY51Z/hKhaoodsWTvP+N6qnrR
d8oHRQ6Djx+yjvv62OEWIiIecqDc+DoOLzlP3quaFhvAAdHe1+iNwcmPfEwmuq3DvR8HXOV2aOut
0HpycW743R7AAAewZo4IzQDBWM85rqj5lxlkYD7hbXg5c86SjL+tZ6aJt3IW/MRrMNkfXClu9wFE
0MCOmKO+D7czW0AC3E3xwjMCAEw3pVg/LCt7E3TJ3uooejDM4T0ANBcgFnG3QZ6qYq7Sc5p7yT8s
7bre8aT2Xhhch0tE/+d97x31f2DPt7/afCZ0kSeJOZHw6H9YQAHHNuzarxHo05PBN2FfQ0GL/IC9
OroGvTebDT+FQGzGDwmsiqkn/8MufnLjw5BjVCFI64c1f0y2qD3qqKKIqsHyx2/Nr9T0N14zH2hx
g01w2EU5eO1Pntz8lSsDU8zuJ5ZPJuXktDA5eZdOIqpgfloFqssk3EzsFLzpjwLGR8HyLQddQdhE
a+D6xv1k2NOQWFIKfWGJESnmip6dId1pkMLTIU/wqfwixJBjAnRGOd5E1XH1bzySNe3jQAiw3dV2
gUmj+tQeo1yPLMwaPEM74odZBq3LEsSS4Vi7LyobSwbyno1g0ymODVRVhA4ZW9spwK229ZqzgJOv
8L6289++Zhx/zNOQBfDY5cnjTA7iK4vQ2pN9gnSHR014aKj+vYob+EQMOM2Wa3rjnI4TynYFapid
51vsA8+etuSaxIkFKgpKTRTgqwm7ZH2lt6WC+4qv4+gbpCc0PB48kNxisZs82ilOKS9djMtc0VX/
uy7q4JoTRakRDZtM/TeavKJxJo0Ljm2YSrlm7lBIE98IYTXle5VBcdx3TGn5YfFoxC49+MSHJKZf
aV93eVSDoCji6lsQ3nN/+sHqYmGgtNm+D+QWip8hHgRkUTyzcXqBWem9IvrlbFsy+I2F0BE9Lzy6
9lLG6BJumzbH2udh23Kmrx71NBOxznC63irXarulYUm9sP2Os33hwrD97r104AKBJBr0R0Yb8iYQ
Fzn0jt45ZrChWapucOyFc5c6Oz8aiCngNiJ4qTK9EaQ8KfCp2zNTpbOeVi90nLe6B+N9DIeUUg80
ezd5XH0HxJ5fzdI82In9/rXn6jHHwtqIOVCynt0lSdY/cv2uH4C2bMk7qMWMbHocJ00gXCQRNzN/
0rkbio3x65w6MfKD3Bah9MejUMCr9svgTjDQ8oVwhc9JHXJRvZybWdDnXOYeLaIYv1meEeo4u76C
mK7DAS2l8ohQ0g8WN/vOb5JHRJH8tVItjpDcl9VHVAIx4YTTpF+oWckfqJ4CCsk0Ys3Gw8nvFhbJ
FlekD2SKYveqwsO2KvqFinYJxhNtShRRUE8n9xrcziFBsyADW2roBpEC7/dxx5zlzM7czfuOWSfa
+D5aKNdU43V7bKHjjswXFDJyFnCXWDDdxXiIkUC+Gjot3DEI62cW8QT8s7JmHR3i/MIXpOg/Kl2P
dFbNrkAR/IStufGL1ZBxoFwHnniwCLtfPfaWXFfdQsddmK9T+NnyQALb2rLLeIUo6GQ/gozlxStC
IhNB5IJnPzF1LOn7ynOQtvckJRjFoelcoSdCn4nHo0obtPRCLhes+IDfoIyeFjK/96r6HFGjdEdN
cOZ+JwsBrf7IyzBTYpPgPzAs3juYLBhH5ulPyHe4PLKEXUG2ubQIcXhAF0Vl7bkaXlcu2+Lc40cg
BUd1Em8EJwjfwzKbvuCj+O1Ph0AFYYaaHyNhqXOpA60fczY0/zhZxrgUO0p3YNzU/kcee7F/Yrud
P6YclTmfFn6XvGBO8XBKLBPidDIlV/ZF6GV5grCryIFtWF9LFnyjlLe+dkBFKncmbSTZi+95Yqlf
OGacH03h4QyVVkLaBTtynQfIJyk4VzTyqW2+GhBdD7bu7IFjF2klKSrvNOJveEtT0PjXkHzzDnSE
I6CTyUxu8biUz6npvJUMNvnhbeFOSP9oX/4elXdp9nzA8XXhcPuGET4Qx4DII1/TRNnYKuYC9L/S
xcUqo51D08b6ORh7jai5JHgQsRd4/UcaVc33RNkY3l4i7tjzRBA/ZHoBp4L84L37COn1ea7WqbtT
fGx2gngQXxPLy4803H1/tukjUkT3u826vxoN2fCLKVRGzz2W0e51ToZCP4TwKte3MOoy+9mBDD3U
bQSUNnKbQu68lbnqeWXjS3lWt/zyPLKdd/HrH4xDjEnCAKatAyxW8dC1v+ncYc5o68GqbdbSnQIl
ORhu/uyzMWkYbkBeKTqDMqG6E8HaxDt3HaPGECp0c9PwH25KZ+l+t846/3IcgucgrQxppH48AhVR
AVeDqc+j49Ws8xQ/IircEponHY74bVZT5lc3hELzAxKGF+MEC7wT74yVwpa0xcOyZ+EQfAqQFjfy
mgWwkyZilbRaj/MiFutdxbwAN8fJhiO4As714J6L/9LImZGUxyJ5mvq6mr9MHmKym4NgoUwYm8tR
ukM5HsYSJPB2wJTvb5l3q08TeDBW24bE+FSq0N+wq5PPvCH0a8npFeOJn5L5oCv6D4BacwXoPVvS
29Z/gWKc76qM5/SeSWJ9lToqKN/STn30SfPvaxkTKo3dpSBjAomFB5M4Cobt93Qirr5JglF+9gv5
bw7C/JpoP0x2rsN5j7Ojk30ImgleSTa0L6RhvvCkTn+g2aenGdoMy/uivJRYZU4+MEFW8LLNWR5P
6qy1BvST3SPMm1D0otvCW58eXJtF/r53Cno8xyoRNynD4MvSAXfA+ZN2p7KqNfCLwfvpsUxgSTQY
j8dDHwcnysIRtuUd44NNgZ+SVXH6b81k8UZKdfkDZtKBbqFiH42P8IonsFPjmcyi53kS9avlx/6E
Xdu9MKEyiklwQaTSRHYrx0l95blHOZyjx+gaiTFYHhI/DfSRoC2xldmZg+OUcfbDoQQnS5PKeZJu
zeGLSWEvU7z0W2HA78JcxTk6Luv/ODqz5VaRLIp+EREkM68Smj3Kvp5eCNu3LpCMCUkyfH0v9WtF
d5UsQeYZ9l773kFyT6UJ8ZlVOhIzE+c1ays7WxPPdk2QoCkq3ttc5W8VXT+H/BA/5F01vHRdATaL
eqZ8H0P9UfSE8W1MiaBhGNzmXqSp99kCcvmTuzMOyFDL4hgQAXZaveVvl5PkKbPVf666XpbHiBdv
53Lr6U3vO+GjanpkNwGmu7vRphHfTToYcW4F6rTcAuRk2OkP6o9l1+OM2TttFs8/fl/bpPfBXNm3
MAPkJlMF61Fk36hkLURyA78WQSaxSY/WTHJtYmn7JSIz8MG+NVnoRnh+8wkMJQLj+OLUMr3aTBI2
XFJV4rH1YrdBgsl56NzixJR+t3jltK/zkDoLi3kvWfV10dkYNYI08Z7NnAOA85b2bI1F9raY4AWr
lbV34PPd26iej00joqcQMznJ6u1iTqIFEsBZRIioRCrdJMJ1nXPB7wPBiO2B2Hju5LGJGQVlhlc1
bwvH8BncHb8tm6acHQ/ZUO8te8z1SIDc+uxxWR1lntrvyB+IrkD0zFI1BPsR9OtYJpPrRR7do/5G
mjm8xrJFClQF8h0hpnNqfBjE1egYFxU+aEgk3vkvm6J8VzS63xRgMjfBwOdqZlhWciSiPaOpSlrX
hYJVhlMAgHdiHOz4dvmIsYEY1TyKrznLJlp6U2TIwqyAjb30qpycHuhdCCpq+4gma/pr5m7+dqWo
KWf1F3rDeedU04xWtU7jNytKUatl1vN6+0sRQRIMmtCSUc9GaCeHOgxYLIDgBtRLBzuiB9C9OZZE
7GzB1TkX5BQ0olE4k686ldLeVHNbnEOMNnzUFVpuXSDjsB1KHbCn28Ew0fYAU28ECRpPLKiARTP3
kTMFU++ULsdh1pOIMHQn0AcDOS+jHp7ibD3yXce7Tq3IAUOL9R+W2m8HaUDSC2Od52I6Y6lmWtkF
Wv6LRD5sLO1w+Q18qyt05fJlXWKiKMdgIvcE4sGAlYkENieruNAAcn1k9Lu3gm3syYEUPuUhKqkn
cjSiT2vw73NfmQu4gMw5x5ngUBUgrB/sERm/hvq0xR0PwRRVzT3FUnXvzzfzOXGr5iftBN+3X+FA
ikvyMUkK6QX0DZ5oS1j/SQUezCkWQIv4DPbMXQwrR6RglXLDZgtAlIs4CuuXsg1LOJdl5Zwips2f
UajayxyOWNAph3+o3Jvfum4fq5vDklc3Dfk/E3a0sYUlvqauemwHlX1EcMw3mo3oYxoF9R4yusg3
UwbWdSv9mIjKLm251Avvp7FE9cyFNZ99Kq1uM4Hl2Yw92T5H5VI/U9xCknNDcCHE7tyu0Iob683N
bAC6zHL5BmN9ZEphM4DkY66K2YVaiuWMsge1dS5xLyAKUUlehUwPqG03lPTxu5ozrARjGx6RAQHg
kBUWW1mp16EaaDYJBBoQH/k3ZOo6Fbs2ILlwA3/v9kbUpvrLcipudt6SiQdl1szB0MDMSGca2rxy
YXNNRfMDcUW7Gx6/m+BV6fxPmabOAzku8uqxNk+IMIwgj1P/z1uFOiTcuQPprElVjzkta9axnoXZ
QEqc1d8qi/x3Th39Qq//2aVuehgk2GMc9VQIrEiJIKjVF4v4qaDw69TFDDLytjlbbNgADOi+Fig7
+Tbwu8Zc7IGWX439X6bDaTJELlnx3jx21yKwI6hTcXETntcogIhfjI7dCPIdd7jz6rsTITt+31Vf
Sor8sKK+38reY7AN26w9LJDMnrLedFe6FM6SwHTmL4keJN2OK1IC09SMWjrfz7ecCyFxOwB+dsMa
5Hp/kyts6SqnrbGABbWLShOrttB3zBlWRKek90HL2rDNCOyzkzLb7TFrJYiJh11rCoWhocaqakvT
b4N5JBFCtpHSu2LtKGVb1FUkcnXJCLCS42R5AzaH/tGdLL0dphhr6/RO3LTPHv8G6kDtBPsm+zAT
vlIoejEmX5TK+TwbeObs2QOOMzwVwnp1FtY2rmvKOzt0nQ9mNPmnCe3uFOs4MAdBICqEyJv8qOT3
wR7u5E9pwzBsHzrwF3uFc2dL2hjSmLQnh2fCgC0LdQLrZp0KFo/twdKMBz0TBi8VruyX0PXzJMb/
Ri4XaYR+ODjvlRrsDwtcm3WoClv+jMZDcsOtVf+W/jDdF6ixYuDuxHRtHeb9N784xT4JHDUnx1g8
NDqoLt5EgKkyEaN+uA8YOoDvpDqgXW6xCxVo472bjh1SaTF2x0JGGAUKVl11mHko/eb/shlhFG7J
s7QxlrdUxyiq5AeDF/5jY/xcazanhHafMQnEmy6ahncJjR6PyrwwWifLePhjyuU1S281guRNO0xo
uRECe36ywBTaBeR+njCeZU+KlcOnTN1b6kYdMta+7RqcOef4xONEyQV0/cCSgalGZNfk69jdQx9B
/pRLqV4n+BTbsjQuia0Q0G46xfz1pvV7w/Kw1OeUoQfVVJa3BAKBeL1bwajvCEIZfjBgx4ZlVtZw
wMUFSjA/dBd6N8dyd52e599WSXaXI3/Frz8VPFlFnW6tTgD6F3h1vjpTTpea6Yx7oASKwHOzCceL
xgOO4LaoLSa66Ergcv9Cn5jfmZ/Yh6iKfUXQ1eA+j1Hb56dSsM7eD6vnYeTBCGc2ApvWP0d4XEUz
YtJkzG39l8dXNIeajf0fRxZT82Ub0zyu/do9hTAfniZkJ/R2KhY4+6OpvGH6QdicULN5pErFNrBe
CYtzSgZo7Fh5AqcP6iuNo0fuO6RoTFBeKZ1j6DY3il5aTxczT3P8NdLnhQilBtwbqJaslxXZ7fJX
FbwCaxhCmmXahExkXHPAhquRzaVYIm5efkAp6+dwGg0QjrUrz4UT5jDz2uJncXJiYiO01f4eII1f
PeEBcKbdBE7snTQ6ai2DAW6fB01zpDtEIy3HJnwUE+i9SHuSxrZao5c8K32Acgax34vN6Lfg2IBn
QzUxumbcIXsg+1ULK75DAeMEW13V/q6Qvr2bFH03ekH4hWVB5N+expXVknbLq8PLh8hsrU72UKsb
OlPQOy6RR2RSiGfbXDp7HvJn0ULUPVrEDuzhlAy/BQLNR+Y2pPcQp+6hEE5d1JgwHFg5RliJTGJ6
w8zHhk7AIAdj/3b0GKPv/ShcP1HZ+GYTemvwxwzV0iSZ3QTqcdLYRYml69Hf6k2lfQCBfl/IGwvO
obfLE8ytinxCPqC+d0HhNa+srqwFPc7N7/tl07a2H7mHngBRQcf6BCcFnT7/887BaOrPVk2RRWbT
sHUG5lAK7W42LCe6Az4mdij5Ar+ECdSW7Ybg07EBxdeVe2UAOQq46haHT5M+u1mZZzJBTpXPimKW
kXNx5DCwMsFM1M3ca4yKApMwisj8D+REmb6l9WjizwlbvD6bCQE/jpXWMkizDfy5duL+IZnQOaAH
0NMx5+2UNVud3FjgONrULu6dNHVtcNSQnOC3RaQ+lKcyK8KZDKt1tTWpSqqfa0KydFFRtPGPJDrz
QGBgp8DIUoxfNB6m+Mf+0Q7+myrIJxNohUJ6HQqOKpjUlfBflaKooCMufQB40F76PcNkwN9cNesV
IQhhrexaV+8aS9sajioFFkRsChfIhrZLYLLr7DipA0UOUoayYYM1lklYPmeMjJFFD59lNt82UZVj
7ulpUyDqsC6oufCUkDrc+6o8jvW06r2JvfqT+Ay7Plkl2QQCB9CYONIu5ZH+mbTEYJlW+QDZToaH
RYVudJohq6WIOBuqTBAyztm4I10JXB5WTT796gswHliPG8vrtL7UOmVmgxq/baBqRcV8xcmEVrgx
AU2zw10+PpR6Dv1j3TfxtI+sYlVY6lrz6TgjRN4NJdLs3dGvTMcBPyQC/KoP+5f+xudoxS2cEZWr
oFW+aX+JWkwLbPHoGIYtzo5M7wX0rq+2GJGDeACtuV1q33kKc3+5UbI0gqYhICvlhBwsWk595wb5
XjhTVd/xnwzIE0Y4hg0mawJCTC391ltL+IzkyUyvpBINj0FoPP4ogmdAk7iuOjRD7YKxi5nBCEfR
4vsIyihhK3viNM/bP5QHzfg7Qvn5JZIO/5PDOjzCQIZl/x5RQv/eVXkHzJbx+nNjjfpf7OEIOeJy
RcRaISJ9YHLoykdPOZQ6bjTveOzyb/wU4XCymKdugi6Tj5LjoDqYqcrLfUPY3U8QkIyTFLgOCbZg
WJkdS0huOcbPgs8Jcbi+gAgLCKeynMJL1rJzln9M4Mdrn6l2PMRLH/3AiLNxUZOZyGDR1VTNATgN
O8mzoD21nmz/DuBEmCTZFml0wzrZF5u92hcO0vm6zJ31xmtL3hP6IDLNolGO4WnwU/Ew0ad4+0aY
8pJraL/UYx2HO7+89PaeKtkJ94wIMGlg9GdloWR8X8Fes5IMIwbNISeQuEzV2r7hyQkY89MaoaMW
ToGHZQ4FnZoTuLRFZLL1D2QfyJDQpg6pSBU46jslduPO94P0PPqYx7mipxLSjWgxEAYDm8okbKzg
dc0wcvDvwPdBOGjWAlQaRXhHggLuqMCCFXjz5OSGoV0VEPgO+LR8qyGhT8d6HOsfq5qRo41MY3lm
i1lgGAJJ9ONJXKk450UavkItL1/4RRu2AH01nAn6CD+ET9d2ZOznoDoaDHLjoonGfd90vrWP6Hrb
w+oyVk/wotBvurbnzfse0ZvB2Wpj6RtweX8WBKh3l8qHB3xG9ppnf/s+r+XO0pPOdtakVHVKwTEW
sGGJXcNcMYsX0ObQtgO2e7cET0qzEdvfc9iPihGISEW5rSqKwM3ElwkctAMsfi7pJJ4liq2LDWOz
OAif/oTQRLpkNrbBlToEhKmpbp9YjzYTisZqCMDxZYUPfhpj9hWRTa3gVnJGTVwLzm2zdk54wNkC
q5mTEj/xwMn7jHeg/hCtT8otTy8WgsxARUrIBoO9xpVIIITiIDoRUV5kr/3CsHk3AswatwwM3KcC
VFibkIltv2YGHlcyu162BRYr7i1d2LhRspVIbt1QbA2MWevP3rf6/g8D1ObO0uuU4diauuJMo+ft
FN4MfWCWxrPHAqyZgX5ChvQQ4N8xg7PPIuPUEHlqvkUdVVhnqpVpp8A1x/5ngXh5e+ay5qTYEKKX
IdBMIJrEzyuTZnL6PyDCguWvk9ZEgGxqwdDuW7oGYQLFphscKQFNsBl6W6CShr6cX3XZ8G2Ui5jI
O/KCOYa/EzM7muc2HnbLhId/I+CcTtvKqs1ysCcrlQdTRJF70BYDMEfx7Gy6SemfSLDR3gdVN90J
ZDjdd8cEuUTCkPX6xDzcyu46IkSDg2tkEFAzVWBjJsYJ12p2I/RMPUU2ZlIJhy/AJ0SUCXs26CZM
YQVfdWCyyT6yCNDFFzvdUd17AQ7zo+N4rX+VjJftjd2P3Xqs2oFUMbedGv+42L2MTtwWEyPw4oYx
1RkdMPQZhw2pawNR39pdF742GCFJmAIDlX1rMzbdOeP2/0c0C5sZfuz+xerRayYDXJD1wcsa+x9a
5PlxzCYw0l0BywWrg7CfFgW/IJknODHnvnXCfygX2MsFnl2E2xChY3QmX2QNvxS80GSMED1puIVU
D3VVPIS9Z+yd4Sa26ISwvwmEvNulysPzGsWkH1NaMWGQfQ7GD8p7UhMoyWFAKLLYS5sN54sLYu1U
AcGhfJia3zlEBr0xvUY1YnwIzjuRNQwDtDeCRGwqpR97SCFUlLWhCC5U4b/yN6Uvs28DguPOjm3A
cinxTTKK2vG5QBx4kit7/Rs2zX7A8J7ftUp82IrlbqIhNj6u0wxphfQ7tfHBtuxUa68Y8C33HIEV
zDioA7TtTZSKdxyoWj4vo+2DpGLyvXU4d1l8WM5jCE/IxutcB4y+WutJoDq/k0xQy23NaG/fWZII
wlvSQ98g09pVDMZPCCRy2CJzHR8QirHJd2NZf6y1wdFau4REHSYzW+Vdv7hIk4yAEaZVzHdh0nQV
O/hoqmOzRfB9iRZ2xYDUSue/UuGCyuuZG6ltm1s1FX3e6DAPfAb1AJSN7anLbrVD3FSVzqaYWuhl
Tb18BW7dg9pd8abY2FHOnuO+Zgy3d2kd3ThVRpzRSsFpaOv4A2LMX+hGHuBVMz2hMOT9l+PKS8Ck
1n+caZuugIJnDjxmqHtkjtmbtrR3KCMew3JacpIt6kJAzc9pA/zOre7hFqBuWmL9X+fr8tx0dsCi
tUScuYuLsr6LnbQ8DpUM3tqo4g5kdY3TqIcNvJkUHnH0gVEuN9wJ4a7wESKDGkrjjdKxAyYNy9Ah
H8mgRvuNU06vPcHf5dSG94XA1QxEA7mawR7D7gQuieutOz/1uEnBFzwUZR485kjd7iJBuBDzaHhF
IUNS1JWd+hmpNsaEum15NasL+IhKPPa+WwaqLiUvf9h2dh2GUS2XBaOx7lDxCNh7tOppy7enuDuW
QcHcabpy7nfaGYv5xALXThNT1RrULJUFzhfejRdeawIWGSaX3d6E+Wgnoae68rtcDJsD35o5ciWo
LRACNaGErwVaKBQ2nYFGhho6yMF1EPEGdAC92Aksr89YerZBMeyF4PVLaD7q5WOwu7zZinWI+sfZ
yvR0x3QFK0eAR8/j2Y/RMmyyFBPqIbNuZEtOAjhVHaMTd1s5ExoAxjwxwknbiw9eZ6obtZZcH66X
zH+AR3FbnOn8vzjDQwYtoFtukT+cIOQeIpMH9OGk5I/sWZgTbYtCogZNFpN8Rpc9ciS7jW3Ix2NM
Rn7dUKOKMUsQ8scLus/b5BiB0rbIa7VwG9ViZGAF4wxNORLppHGy8AV+Frsz/vPyXTUtx9kSxd2X
m7LY20I6irlBcO121wFnLT/vTBjnbkati8MLAzJGVByywEKicBj3CCy9F/hjMcs4tBoZyj7ZFYe8
pOTZcWazlJQ6jyMYuSla+pD7iNecBGY4nrmZoC/mwIISr3G85YgbaDLbvpm1e8CV6sQHF6jRqY1B
uiDlyI1hWKKUvMMPodRBl2xVdmLoyJ+Ig6EDjBJZw6M33hIxIvLm32qrQ7unMYpclVdCkwUiiBBY
mqhYOEk62z4QHMPskCeJlNmCDGL30pOm6GDeavr8FzgH4OUmWtIvG3AZAhOtCpXIuKrYN7lp/2oT
Q/i7LgPIbJKcuO+R6LY0+KEnbp/NROHbmmncPlSdFR66Hu7tWS1DQW4gkXvuvl1WEoJoRTw6JofK
jdeVBLo9aEm9JmhgaRERJFMGkudr1gRStwORz5XTfOxAWfxz+GG/Gga90X2zSGu+cGhiiCYHzsNi
R4P1zOuNgzWc+4gtVUzACxVBXFhE0wQ3IgBahecYdTO8uZRNDs+TXZ4mBQBra4Yl/rRSx3K2oby5
hNCuNj4006V3WC4M3SeCUtBsVAj2fqSlIPrGQX9AmHUf672HqgmJpxstLZqLcYiYMNHP7HTrQWhy
KuBQmzGqoGYY5eTlZWA44jPqbv3iyI7Nsk++E6DZM2lXgzE0Jop2c6d5hCCQBOOWpVbrsqmph6sv
EcXf/KKTDR6Pw48zxUVG3MiG9lZQ40cJCyxOnEoIYnMynI0BxGkScHd8D20JiybtvBNyFTd78SLE
dI8s1wciNfzWnz994bZqD97TGQ9lFTnxFrlI4LOJRYBF3FY0fOdcJGTRlFN4G7ISrbfNURq/zEVF
FCSuPe0fssCa/B1FeO/+KQDy26+ClsuCCR0WMXYFns8E6UlV3o0I/wAgUQify8Dqf2dX3+Dl9dwc
KASzlzHEIrLrWoGTHBbNHN3ZgSiiGgq1qSAz+KZZdsHcQpgNUQCyjtc3XSoVafAPyjDrOyoHPzov
tZP+m/1RkkJVucXvkovuriaumlEKXBd+99WrUhJDEVAiAopR//TsUVmrQBb7RHjXDgxuHShHmFsR
qOWZZcHGCItvZgbGMJvtUCalKjjXGWIsLBTd8sI/C59jpLbdbnXRzu1zRs/OFhv98MPqdbYSShXl
J6OVD+Mjg9oyZ3euG7CrYvLpJgd0SPdOFtX+h5Vi2zktpWTA4/WGSHf4j2O5nVM53pkJT3+yIDRp
doyYOrXN8PZdUUHQ/coeJp+V+95btfjLpUeVPwCO7cIn2MyE0ZC2ofRpoTbloO1ZrwDPQkgIZ3LM
j+QTDP/ssZU/1lBQC08DwsmTg6VYHH1u69cFWOU/wESpemocrLGbzqnXh5Ei5rEfpP/QZB0LiJTD
FHzN1FrP2dK11l09qOo7Jwv+P09nRH6pDjksg4GOIAYSP70EYn+ACM8MREjGvQVHzdjuz00uyOtq
FfIhYIX4F5KR+EWV3jxF2YIcTWLvOzjhjVNrZy6ZYayoYL/1pIvg9ituKK04DEYWZ25JveYJQTGL
79N9J6pFyy2ls/dcKZDmu7IJ0Kh1lscys++Aer1Ay3S6pEde+NPZ9OVET9jdmyBmLNwSh1EM+z4a
WN/IninQTWUWX3Fek8/lC5lhDsehCnekQE2HPdjYYRIuec4iFf+B7ur4O1VFzwwFktLqLpR0ik+o
WM7siy4IHgJr8P5AxbyW7fIKevGpKuT8ZM0LcQ39LO5Qk0H36fPsEYfs8tDzSBXArOfyVCG9PQWO
QWSBPjk/DWYI9twy5RH5tXoh02e5sr9fd3R4BFPOofWFZNG+EMvL+QzvZtcNpHRJUFN7EQ3Lexbo
16nxJpQKUm7d3A0vM2ah+6AZUDqXkXVuotlO7MH/XHlQdqmvXxSImqQBtYcagSw7tDsN61gmj2xg
FbaZOMzNB9aEd1b00W+FuenZ0rAJqO+LY452kqTnKv7qAuBImTCsyjqGt5u0rSpO1XHYL7EXfPlg
lN6tvLnxqkanfmpEaN+7U55uEXB9pRFxNAAiww6RagfzgVGIusPg9Lpy4280fgB4WlafYM+Q5BjO
xW9rw5NbltE6l3EGIlzCZLCrfnlCLkgeRm+RIRRF/QXldX0py1H+dF0G7kPW8tiTAvhomXF9D3gp
E9rYEE+Qv37Rsi8n7k/MDDmg0fe5wKvIJN//L+xsfYGidMNb9umvpJJPsmjtL7GK1J2D/wiL/NAc
kW2NbyOiMFa5g3qMVUh33cOHtOxQv/aEwwHOwGMCTGfh72p+ZB7GW93Xzh8bmeQ28gPnBHXbPXpG
u2+pzIL/Rlxth94hDwjRgXhyxFD+8X2pPlw/or93WvzGDmvrrreqF5LB1GFVNhYGfNE7CwhK0Cl5
EHX3H3ErzQ5wBEO8ipHExRhI4GmLFto3rse0F9HWIYWUgOHFGwjkIdDosFTIYSlVUIO5CM8SU5bi
vlKmeIMCVCGPpnBERTLuRxHoox800z0QVyi+Y8AAgPQhBokx00X8fOjVGJuc4B0sSF3kFLHUmaMN
5XL8xM0S1JCsl/Bh8qKXES/JfZnjfuVUHqaTY1vVNwrcK46R7tMdcd7E+Ygwtp1PJDKlb20Z7y2G
aJ8+7dBlGWrn0CKBwFLKtBbH3HDkAXrCH/xRDFzOorLGfxj/cKnSM1bePDxxxn2GzVq8l743JeBo
GUU5UJ8aQhXhMg9M15lxvc0FrPq8we9D9e8fHE9xLsAUxJ/qDqG7TclLulaAowzojHon2rg6AgtW
T6SN4f2sp/C04gbaV0KfsNfZ6ES6WCbkfNO06cH/s6AC+eSnmMhYsF46zHifVknLgFyiuSMKjlwa
DxUN2L4R+1BDuPOxc3Lv6ANfI9AbNiFr5YaxTTatv7XIF8T+2uxXoTBOTeO7sGx04uTHBuxfM1gI
6TQyp6QR4HqbiuUlIAyc0Fsrew96lW4XQvpeS5MTAbr6KvyBezI9li57x03Tr5gScMExkUcZ6vxk
w+AnAQQnsfE7LeH7Z273tXb1c975gASG4E6BF0VcU5OJwb+jxCWm7C2RrPpd5o154TcJNtzX4UHg
c2fA7Ju/tmfHH+GE9DGf4dsr5dfebs2Q72dwwyD9IpNJmjUTr+6isG34DrZOpyHolOjrq5AtumsJ
NW5FuhnKP/Qg3SFy6jmp1goaHtLy7hRkIMqrDn2C1zKBDdAtKHCYj5VvswAd2vXTnkn+mFMk+KwH
nQsLWb3zJnIIhYPEIoSvflJp/DH5YPw13dO1yKLiH0NPFBNdQf9vl63ch0UQJngKcHdQE6bMXDv9
44QMral4SbRhMk9mjwqB+7Uu4qKBQhU7gMAaSqIQsoduhdir1DnKUdqUQUzvx+R726exOmZT/f+G
FBcGPdF7MdrmA2MftTsLq/bMaZx/VVngXPre/Gcb9AgQ0b4KT7gX5RCGPREFsE/BzG2FdgxMjyZ7
YIWF+dNlS56gz8LJX9nL3ta6ecCdAnCi7FmkDDkO0VYGjcIczWoOoJ761lJ69zIy6aPwZ4ko0Mq3
9ui/AX/N3hjAsHRG4/ZoWVXxOTFaeJ5Fj3ewhgqvoE/eEzTwSE6B+1SZUBz6ZS6eXEuYd6dCfqtL
oW8g0hvc1eqii4pkf4hjML0Ugi4OLyASD1hJ8PoGo9ky42lfW89G/1pOatfGqbOF5GT2zNuCp4J3
gmo5J/gQkTZ+uTUc/pUp2C+EPZN7ZTuTYh034qgYDCZOpdPrWkXAGTLy8FAmpvcmJFCYdpo8JKRd
7jeuL4w08zxQJnojpxV+zAtcFTg36DLmN+BpbZYEMR3nxrdZtenM9e6Wpeju8SuyvReZk6wM3R+s
rBN3cCWHyzxH6ox7Qr2HPQ1kIEK1YxK8fPVZ/gwWEu1sFj0BxP2yPb9DecqwblM7mHKCvHGuKaCL
vfaX4eI6HbcP1+A+CEb3JJbqerMD74iugklfOha7Ez0dlpgvZAqrUW27KaMzi/wh3hg0X48FBsqz
QdHwEvpa/NG6D+DE20ANdyn+Tr1pAhrgSyD94BgNjX2idBfHeekVyRi09yd6Jpuyo3U+g9VNTyXe
/rNaaX1i1gxJnwZmNyLhEAiT+/55aWt9bIp5fsej3xwj3YBx44sNYQqyEH2ZVbfexz1LdHu28ksf
t+6rdCI+bTTImLESP/ANoTE+Wn1pbUsrf50L6IYEBYACDSAkedvJJhLCGKiyMxYthK5RxhrfYxQJ
jNXLv9WQtomY0vTD2PoBYJj/7BQ3clkdpunFHYL8sWrH+g8+NYSvFfjSeCRxlpXt2H41kiEN20b7
t3SIU2l0OyZ9qCoY0C3JFtaYXgnxYKMI5/iHoG3vG4bLYaJxxbcDYeNOiHo5NJBJaBQRRTfMHkc3
GRaC285yYE91g+wnRVq4ecL+iLBGxJlIFq12QXidOl7BFrped3als0M6MwjlyZHbRgp3QWnJrZIq
6gJ3DdrfPDf64M86fNOzKX4RBKOoAOKV+FjH/y2NQAbAmdFvNAHBhyJ03/WEnXUTL/40JfjLqytj
khJCuG9bLw7ek8+xMQZNhG+l+6D104diCnKU3bQJO+KM33KtNCEZgfeEognWGCd4ScU3N+QCeLgv
JKEaGHHY0HykRCe80pKifnN1lqBHjPZ97VuHrBbiXywnwB43xDrs/5zaPPVfPQLdsf046gXBcg9P
MF1AWJDBXdSzJv+XVB7WhtVI5Tr1V+wx6zP4NIvufgmZ7FWVORWwhqjolpD0hi5KyBJM0Wxm47fv
1va+dbvm2hZBXHCD2HmSCcHiN4sIOGjTlvKgL3I4zHFwItg6flBS99+aq+huqsLwD6arMVkyzVKA
xtsn08nlQVD9WsYbhsntNmV6/V125MWziprvBMPkY4Gj5CpzUhET17WbT8la9RcfZb4n8pI1W2nr
p6EDvOCUefHbOS66J2u8xWWl3gWBnnxY45mYysXy3hrUrkmr63GfxSK8Cf666B1BR/+H1WR6ct06
fVvU+NC2qz5rCba/IebmJ6Nx3uHt4NhYBmeTg8m4oVEEcJ2I3GdRWvqMGHL4LxzMuOf/l75akU07
rHyC5kZo+meoyv7eodfHzxUud0Eq5lOTcW9PNWsbRpCOfiioizriYm/8LVP/nZZmfGhg9t37Pn4x
5J1w1O0ZU2FVy182/pzuRW7dyLlGfY8zsbEM9M4zeKwNkOfsPyZZ5SNtQPe5zIYsGmVE82c1zhv2
OaYXA2mD205TbMddOD7G8I3Lmxe8YTjk+e/GQlmHDT+cCFfwg3O/Mts0KfdsM9bZ1emMepBKG5D0
s6o3JK5Nz0ATzZ5X1CZqwYrOTNZjfQiZNCFm+L+DTTnrcJ2jzJw1kJHhTC7ieCRRpr7vIX9ugok2
awMKV8MdqxqLc7fIPkt/JAIZ61mwqbK52hdTRofJSPjNH/oGy6xkTwuX9VoC6zwQMhbBgrJJHMUG
MiM3hXRkMFjgEtk4wOb+nzaBd8M1JN8iZsVBRuVAU45+qM7T9IiuMJ6vJJyMwR0SojIhRyJ9gash
qPRhJLWA929JZP22AiO97wO3JwgiukWwRJIEaOEMf8FuFo8kY/nFl1kiHreZPoH3/8/gFHyk3tUf
rEPKpOLLqrbeGgU76XMtZoyZ3yNQpkSCzlm7mayAUlcj5GasNHkdMwXhHueg6Q5zLIafnEv9/7uT
6AtVoEdkOrhIjpBxt2JrqU+rpfqCaW3M0or9DIGP1DdduevZNz6neIt+0x76aanSAApe7f3L/LFn
IMNI/I5TJ7Y2Pm8OHpVBnUJc9cG+n8MvQKWw5dvFJV4IiMzRJVCPJyqnbGPXgB2uW2xrBaYKWzIA
f/wfuJRO3MsOu8QW5E9/WUnHeZk0IAgcZvnlfxSdyZKjyBZEvwgzAggCtpLQrByUc22wyqxO5hmC
4ev7sOlus2evOlspght+3Y/7ydT8F7dtdw/9MiOE27RfCafSmfys3kVUs75Q+JGefGK8V1ao/cFw
mYeSQmK9nB2jDDyrT4652bZF4Dt1exeGu7wbReRe5syQHlY8vIKYGwr8eEgpLr+SztxDho93/SST
s20VdmBMU3/HB2qefJToz6xJrYD4XIayXXbyIU+NHisnk5n7VNtG85mwqOTQQkKpQ2cmQLLUyXHC
bPnVRdH87Vr58tR4ffY414vkTKDJwmtM8Sg6l2ZoXZQfDgWquz50/kG06miiAGLaFZ3x1xipu5ls
nRwV9LDVpl9+dZOFfr+2UoRF7CJdyfg7w/jBJqC0Li4VjptR2wnpezJmEDoiBcQMYMVTGOOY2gCK
dE+Rdm0APmX6vCK3NjqmSMod+WanogaoQbCqY9a0cu+JxHT/SkC5vZXc8WjwzPb1iHF3sI+AYOzD
gtcB0ciZb3RO6r9LlxrQIhbU/tTXhCxwmJZlxyiFyBgRLZ+88mTyMiPh74exfRtqLFEm4j/Gzdx9
19ya/A0AtQ9iEOSnDfIlX2FY6wcSyuPzEkf9qeTVVpJ/pSbEccmR29Az8PQCcmDpMnoBjQzLfijc
/JD44fgGNqW/UHNd3MXaOAJ8w8HkynKXTSLoKDS1Tvh3Q+LugNQMryslF3CXBflkSmW4eROw1mm/
p+RU/mGQGqd9OfS0A+JAFhcXh7fYWwbrdogGjNIti7zDUMNF5p3tfCLVpkSeEz0CAfVmaiYcy7vO
46RAZ0yJRH3vkuEHZIawsIa5MZ87XrygrRJcPP7kUnmxpkb2Di6pj3Ll2z8jOAs3AAhnnfGbsQNC
hi4kRX9Smn6QMCK9smtEeeoLxfYvSaln+yamOD6jgEdiH1djU29H3CfTxY47XLyU1EXpE84bi84k
7jc/titMe1vkLFJuuPy7CtRwnH6hROJ5on40XjYEfLAwi2ySxbao+TAQ3Nz8SSctIYs5LWxiatkI
ARFhHNM9zzFOZEqFcCb7XA77ZTJuOl+BMvhiMZi1vNloXlLZS+Y7ayO2SAp2M5lOY1p4YnwMhd9G
zyNupDvUJAwScWYQfobIEsAKZOhXtl0ea6wdTCh56XX480TLes8HjHQqDLESM5W//EdUgaSQt/Tj
udWLWM7QK+tX0Msg4FqW1eASqnUSS5UIvSewrmx+yU3xtnRi6EJgyTKD37YcSUz63K7QvkrSixeL
aCsPQ9IXlBZ5UZ8fNRgwgPcTGDAynzWgN5js5mF0OyIpaZl9jphUGQuJybkbXMi0wOmq9i9L0vJb
SUxrAcsH6XcLe89COmN7j2eWK7AqfHae2olhezQGNItgmj3zv6wzKD8hHWVeEiAA3DWrGhwl/5Fk
a7pkFhDxCinP4zgo9UA2p+a5rwXVyaahjMssdBEGlivKYtcCQ6kvhfDVkRI2szmNWQ73Tk2J+Lvy
TJl+dVv92nJU+8Kl/GKTsl94ZfXaLZTPwEnYN5SmjZdEmM6vqQeuLnns1TewD84jrSzqI+Iw5wqL
DvrahVySAoHZmCJf8GQHWVTga3zerrA6jS/wpuYJIq1GaLWKyttjuhReoAoWqjtkLxwZNBsdxiYf
Xyz01h+jz94oBgbYEvloqaTXyTA4sFL0/BeY8BnTLS7sMLNmbLXN9AJbxbtwpWHwiLiaf2CXp7KB
QlRUNcDyYaYDH/zmJrfsD26OCAy6MA5M2v570k6/s50me9pSuOy5A9q6U/jHBmM9owTBBtTvPn7G
d0HZKg6E+D97wNfBwwCq2v2eOa4/wDidJcHRzUS5dmWPT3Q4bEtJJhwc3BOxyLu3BhR9hkiSth9u
J/EuTmNLizkk3KDAZ7UTg0tQD8ohBYuRtcdBRazVrdOj1XU5lhBvOFjUIAKidJsHUizqqe6R4Lch
PVzACuZxT7LkE4PjeEO3Ni9pVKuTKT3x6fR9eIaMR6eVZ/jV11I3/i3Tq1cqdF7zASv7YPrJv5mL
/cEkVU2SFrhIhcEm91lIO3pjZd7Vm6zpJmAMbvPKdGGFklnD0xC/NizM5Mbp8YdCPbwjL4t3BEHv
hl5X/USh0E9etQ4p4Q3QEMhKHBzeReWifmQC8Np1lFqO/erNz5hKJ0t4zzG8V8BQkBIKobCutHVB
kH5x4FPk4K3AQn8UXvvrs1ffg7IJ/8yAk/4Lad/mZqydJwnGcJ+F9bSxPePINgzZu/B4YZvEca6D
KwiZuR0vnqSs3iJDPg+MmCcBTWXf0gz5AMYhY53KEcWe6xhl5Eg6PzT2pRXXmxTBut1NYORvpZbF
hcssGpx3Z0eY4K1o3Atc4JD4a2zGzIXji1jy2dl4LcTifKS6tOTECVCU2Tng1DtgMOG6yO4KvWPA
kTjLr5YcxKYf7HeP3VLAWqfYEFh/VLUfPhiTdUuJyW0GUtZ70Eh8VF3e7+ZF6f08+fUOJbgMFgNy
6CC7+htoX7/HztrvO8f5iGcCkNSwb5njQUkCLGaCZbHgm8q74i11z1JjP24FpVltiN9Ot+ScLe2/
5hGUOIqDYcC43wuBRzCOurQvCiP1qYxj94OV+EUuGMVFmyR0Iks01UF8zbP+ZzXZrYN60DXaspFQ
zeZih0V6sJV7wq3q7FxPVmg6YXzEmpwHURujIlZy3ld9az0h+XsXmcwXMHpozeH4CkLHYRZaAh07
8wWf5Z9YDIqgTQsOG7fyHs/TX7CPLNgiGiSxcQKIoNZrtRdGREEXKxqfBhMtJafknVPCPNO/gatn
qtWunRxBqs6enWaj4rL5EniO92NTwQNuRlzDF4o5lbvVincDTwYYViE2k4eFlwWPPEBBsp6b1dvA
+Mo4O+dO0GlQE+NKxuN4wkXdVu5Dg/cTP7qIdyYNuMhqNJMzre4EuWfc8FZ/JB6GNW0UehPr/L/C
5uvTe4txb5kCz57ZdkfwLeO29ZLqGtr9m8/u8SVqbaSmFIujpmm0C+1DrezpW5iS64TjXRUKGHcw
IEFALdo9lDUwWsTzjnCOsocOTsyh7o1vDa54Q5FWj0mYrIXnuh3dGBxFR5W06ptCQVwiWT5WlM8T
dDU1+6fcF/oBA9mNiDLN4tJki+PNZRXYzhyecmVw22VyTs5xOSBvgAQ4jMoUrDAIMRRg/2FFpg2N
tXQTOCRrKctOBQWHhvtFjrvvMablEoKGEgOXceyYG2hePZFRkTw0MIb2oKSaXePXyVssjG/w7MN4
9hIDWCZ56F/sxiYAGUjVBzz/Fb7phFpvo5zkfmmpq0U4HacTczXvwcoeLvBrjGOqhvqJ9pX0iws9
/igg/nyW6G1JPVdPlD+oq2XrvT//OFXioBG1JGJXpBjoiYW0YUUw0XUt96R9dIvUHLInL7flxvcs
487rBuPK+LfBeJMeJgTCL8fu3X968PDOiGietzqNOuvE+pdrffI1dE746PJWuqAr7jETeDdSDldp
K9pV09KJhh07g49SY8TnDQuQqueakNDyU0w5NuxqIDTKd58l2b+kUzjK/Sbb8Q/+2YyXer6IpYw+
EoOmai+01BaBzqMJyP072/N/zaj1cxNTXO6AH0EyyL9NL8T3ES9Xj86Cx6bG62VGxbUpmpatqJVh
Xs7MoKCgZ7vg/Mg3Unr1fh4H7421MGmOfOBKOdBZckitlrdSo/yrty7ZhwT1kT4lMBxRZIpLPbW8
AGtZvLJfoWWWx3pyzApSR5y9cb3iQGLjRniN49+pkANSyY4J0KhbqEd2+I/ROjYChMtv2TI0Z7vs
rT2m/OqFMu6QamuKmHaWSV27GxGpLBjX/uCnop986N9aA1NcUXoubX4VhKRaMUuZbJkbf+WLsH2+
T0KfzWH68Jpo7/dYrErCNctkT5DWy5ottFX8i+y5rmnzMGCsKEZCVOxbn6TqPVuoapnm9NGULq+s
ppXncgz3eZt9d0YO1Aauvw880J35ZZIrI9gU/euMZbiQ6IG0NHJeQ3LRD47v28j0SXuY4379Gbro
0bXi9eXn2vJqeFF3iETSvfIqnQNzrEB/OEWffyrXdX/MSaQ/+MtgqMRJFdBKV/2GKnxKEsIwwTD0
n529PGo3RVyY2GJte6oA4sXt7q5VH4YeUolqvyO8yFtWVSmBqck8jrLUV5Zja2X0inDJWNeMsQ4k
VsYtr5BvJrgzENLpVC0cNA5B7JPVzmRGpj5KNl1L7dqg6yJAgi0PcjC9wOiGdd9Rv7EFenHbLCQR
EnWXzCyzt25hDzMoTWUnKqlmc1hlb5XNuaqMiHArrN/j4PkHAOz/oXUvwKu7IIcydkky/JUJOO8T
j4lzq4z4MM2kv0a7DNNdhwi+a0sLhnUyjAZrYPYasn5r8eJs2JsDUhEMvZNZgOWUNPVkztqeni/y
gUzdaHJthgMddl9+rY+ANwq2K0UFXMZ/ylLiWCrEgUGYhyYuNScnuvLSC+NXdJgwTVx1+YmVBxv2
8GpQTubCE6lJHWFRQEVfoJkcIlV5DN5lp+lmgylqwNg7DCN2w3LMjmbXiH2jnOJZkxAMqmTVCtOC
zqcuZxgu3MfISY9Ck/YhR9L9xb/fHGzHmPf0+zF8Wwo63zDUN73Edw8eDSMJDOcCgnO9yuCWkNU3
qeTkp8u6Fx4gQU9nPr2WDoZ3tqzyh2s6nQw2Qep7VuftzSJ9SK8o0rHlDX9aKQm7bLRI7vFo4aJ2
/WhVNxmiMhCb8LQRatykvvq9fsRD+FwLTM8zPYUbKCXfvi6rC+CZKujnmGlRrz3jGYvjS2vUzal3
E383RRQSq5K5LYm+56Ll5ehMzh6jxmssyse6bnmVIo1OYDcidRwZh+4D20xyQhMuZPZQ+Zh4h04r
4yUmmoN4y57awqC7Pvvi3V6BdKnPmINFMz8aMn5eWO/gxMmqXYR3+tkI+6c8g6vLUGEGaDVmUHtN
+s/ER8Axw4PbSz87TAhYASdIC6MJi1JAsaWkc94YnpNh0BT7kNrYYPpNI5xEa01f4iaftSSzQmnX
WuPdXKKZVSbB/73m56xrR+0JlHDTiwDvcgEGt71rE6c8tmkMsymEKuN6v2EXXx281LBO2c9k3l+u
A+5pgTdysEZb3hRH+8FIyfxOfC/KkJcjzBIR4NnlSotY2o/7OvTGV09G1S6RXvpK28G5YZtzs1Vj
/0euhlXdkIafNuHcFa4H9a0evICd2nvkmQO5Wi5FHtmbecKtUy0o6v44j6y/cAPvzHXo2BkhUytR
fMqzIz86Ax1+8A1nRGWH/pLZlCOcF5LQtxxi/lktwBL55tbqj1+o7t4a9kMNv4AVF9L8Ccc//sTY
75NL7MHgtxg4Nnja08clY28yDPQIpDwdb2FbJNupFt3nwooO+YPKbTg0yTkZosg9FRKXaoUewiyP
JgYwGjQftB6um1Ye2weSVfmOZ606gDZoSbRA8nMolwPIrDArM3fSkQR2lA9lmoxHqHV8MjI3PplC
wd8THdtik3xYOZFsYq3iXOOJJF0y82q8WGoqXpwp6t90I5uHKovMfRcv46uA/49+h1x07lx0ClnM
l1xToVNZBbMhjcC/YKt9xslxzVQpqpx22AJBXhVRMuR7mpXqh6bu7P3Qib+ZX56l148/mjvchQCg
4Owl/DKx7bK735gPOj9khePiK2waSABJuoT9gT6Hke1qGD5h3x4ukY7c9J4j1jj7UaIGnVzRcezX
XJkJeKJCbOK66wSrmUq9N6QnAoeC6CeVIEgbS4/TG8Nj6fAOyLpnpbwfMSQxWlVrH3IIWsHkzniS
M8uXkJjdKXC4eu0XBolD5fHcFIOCmTQRIopo+8G/3qz7OnMCf0PqFsO6ky3/dJ80f+dC/ZvLzj3k
us0C9t9xho+w4FlGbTsuwGKeU1kYf7y6CimNWhPr2IeJmHoWDbzwjRsupvmwASf7D1ov+UqLt83K
U9tmdG4euDj126anPoYfHv5FvN7ructX566KatL0RMmdiFY2LNS9tV389CTLBLNc02ossXNz5ciE
PoBbHCu2Ocwf3WBVIIVIUXFYUmyZvw42q8qzGscU20Zb8jWFZ4VZsY/ZCSIw0AiT8InsMey46gAr
oDvlJRahrYuB7IBzrWWtmRTtOz0wRHuhyDjyXMA6qMYHhT2Lna8x6HidxzBOaCKvVYIRzxyuC/Zl
UCuuksFShF9M28vdIUdtboilW0ckKn0aACq8ElpW4EQwBb43SkPmx4pY3E09jocs9rFc9vzfTbOL
fiFODoFP+eWZEPwfkhvlccHAvprp6IAt1iZ2Y4YfuoeZ0pSBrSrnzvTeX7IJ1hjmKwQ8X4voMXRb
N0h8vpdY3TFo1CNarZV+0gzTnWPNAp8LbguoVLEOI1Y/nE0IoyzT0SFZ/LNeYFMeY0OkgI9+DFbY
32TIyMrasWdtgEtRkEVbo0eKBXENxWSD5pAdWDzYaZALjBuY+WPxZmX6PZ1LZMh5hmpD0N/GtCeb
3y4uAHuCJUV1t4JRzY8ZzbqbIcZmxPOzm8rBe8Br495anLpgi8EyNg6L31nSosT74F9iD2IfFnPM
Bmx8jywbeCtkOdgx3OFOzbIMWEDqLESV02o800a/bJJF5yvfR4jLYMbq1jEIH4mG2LTxwCIFUE95
TgPyC/PaeJ5EQk6LZVCQU8W+2NWCinA0G7YApR/Hx95rSFsnML2dvPN3LToMNlNO3j9MV5jZw955
C2Prg091VcDx5m4iI70uoVo+SgdiYdWNWNpaiwLNJSmfRGbqwNMzfuq0udM8ytI+BOS8dlyI3wj9
A/rfus5B3xME42FP8C9ZFwyI5rypwHhCYVGcvnx75nbntVh4arNiUkppKKPjzaePrykv9I4M1FCG
HoulLgvSdRIN4RNShjF5KC3Y7HckYzeVnTJF+iM9UbDBH+tU/c6L919PkJ9ADSyS3qDlCodSjtuy
dzCBLhSyB71UFncnifcTIiH0zSSt9pZXrs6ZpeQPXOQbGTSK213lJl+8SJ4JedKoIAixgydn4KfG
a2GPQd90eJ+hgJBYmPvpgfdv8zyRzJxPRM5tolT8bcZjMHNqoAH2lMQ4T6klzj3O1yOianFM055S
EItaPjZ4/o79QMWaU2DVtaL0MmHPuHv+tIshCR+UabP+zs3vJTIOumnprczhKjZjjr4VW/7zPNKk
oCZqRvK5Pnk17VOYwIzPKK1sII+tGfI0uQuswEb8Kbshrvf0iQIKGWGDlq7sDwyh7blYsHpRhlk/
eu1sHdtkXCkO1MP5liZGYPvseNL0wnbKf0p94z7aVrVz4N7ijzXQcPPRmqj8abC5t2MHMKanQ9Nb
Aavzn5qmNSD7VNZf+gK+yhqJ8P5UtpZzMKXzUlxMKOcvCqm2OmMWQK/QbXfSRTWCL2298EH3PLaP
LHSrPJiqDNJDPBfDuJfuQix2x96v7IjdFNZlatfDu9HNy5RN99Qy5c5q9Dehoqnezhq3JfoQk1+9
0PwI5pxQbBtB2cEjFWFkk6AHdhM3w2OR+PwCJ1P+m3q/PofodNgakf5aL38zDJKH0YyObmIHi4Gl
b1oC7xGR3ImN9jRFaJM55p7MzLBbmDk0opA4MGpNK/KLt9DoKud8vGZODudNqKjZ5rVX8LZNR9Pa
YlagfnserXeO9eo/poDlo+ZyOQXtoqYXtFb94izwxlNi2EeBInnODfN9ZWIHFEp0QWRa/iv2556o
TzxiDrf7jhWlWZ9ds/FODBMgL7JJBdjNEewsalmeICrMOZnkJiUPHYVXyVspezRsLcYLO+D5DEvF
xbrl1f0Rm8Xos+rAwJRyTz0qPYY3IRY40r3KPucid//W1AfdnSW33+lyZSvQFNrbWMCgeYo0ZUFb
llURGZGQ5usCScAHcABesnbat5Q/+KPJq3o/aCdAraAfcSGou+dHtBjLtCQEzSkeLmdXhck9Ab92
Gz2wZWhisLOAQqbTPpknAivFKLPtrHT3z6vYyneqQX7ipNp7Lpfsiu+uUSRzHICbAPXekEc7Aq1r
+A5yxaOpFkczRbJpsgMXhRU68eadSUzkmBS+eqiW7AueeBQsxImJxqnmHLvtQ9EtrxVwKkuzMgLD
RCGNsbT/9RHqoa8qvNjuCN/bdRT7xSI3Nq5bNCAhYjms/67XsEzynwIrSOA3Q4MPK/EXQqxGth/a
0DmaEJ3xbObVx+KmBycpntw4+c1cDgEC+KSx+5RwAmsI3l/12KxFGFJRCp4Y6TaKoSSlA6DdCAJo
UHYIaAT8uuJd927GrgzgNjosB2yLl2lvcO0/mdrObosmbd+hPqPcsCiqQ//YYSE7ZtwSFAm3+WWg
3/2JouSKL82MCjw0ep/4vbwg33B1VsVwqEgzXyOQQv8lMAXAB4N5Qk72uX7kVvWo5tk/spW2cGAR
Ql+mRu075f2nqPi+UPvDyAFT/cCRA5NVpnwIPMZ7NTEj4GhdSIG51WfNJsGjeHShcKbXcivbQRwr
z3oT/pRXZFry5mvCnkN+F3ZUvM8TZT3jLH+mtsE+dysuIbS8B6825AMeQbaZLJZpphUZmPo4fI7Z
Uu6osrTUDid9T/fHYPsB9Mf5rRl68R25mIAtj3zUkFbisR4E800Dx9k8ln7r7mRbFY+Fn047m2TT
HYSh9Pcz/3O56WxbQ8bG5HRhyVm/21I17V7reHzJdG49LGnI19VO0iPJyPzMLMiGxLUIiIOrXPfq
DLesjmh0Hg08CW6T9/o+Kln/7dvI+WKO6c9ZNBuHWov04sd976J3GM4BrJb4QcSP/zNngeEdkTyf
u/Kmpvw2OvqxYpFElN4nMj7mSX5fyiHb0+CxtqsQetr6o2tD3zWoq6ae6lRw4+UvTglomu5otgpU
cVTNf0kCDshqOdYRYnnhEZdnS1gi52yWsgQLO4p720z8ITyz9LXnnyLtmv3IbSXdmibt9tJR4X6c
SorD6OyAzeHTZcjm8xQ30D9Rr6plhmXEQvpYTiIKiXT0tnEyOM3JgFXNeO+sxpjQYER4bZrSGo5p
z+/iZQFcBIgzc7kZOyCmqeihJlPD2tjRNopDJVRs3B1oMgcJLvIguhDb7iI5F5oRYpmkhgxVXJMM
pSfYFT8xW8tHAAnUe9d8FL+xWvLTkI/KYLfDcVeaNIIEI0m4Rw8X2QU+lb/nG5g/zYX8p0n9BaGA
fhxLwIWkCtrNyNOWjoSnZ1fToQ5+Iv/Pl4TJyIywhu/RkH7TOkIQ70U+HjppHC1Z5MT3ymebuwVO
eCINCDpUNER1jOcFOBgrAcESRLiGdbDrhg+F5NQLcHUyu7QEoY7WE/ApFpt7LHuANKYSh7er3em2
kNdFC2pkiICL5IcpEcXU9nzYWKVbHaOK9QG+adtfXmXfxW7Qtqr7o2uzyGlnKOZkF06YYLck4njo
MEcM+h2YEmYbpxrMq6I3++ynmeG/0L/mBko0AFhL8CkBDdHWryAM/Ow6Uag3E9alncZY8Bl3UPY2
WezYtyace7rWMH3vUz9ZwgMO97JFAyr02jLIlj6bevSTyer65IUL4GQHgDCRs8vGK3adMaWfMray
vc0twv3DfXwcToaux3TvmB3lo/C0cKi5nNoXa06a56oFTwWCK1R/IN6r4ilGwHReOumwVwLyUMXP
mpdBFfihX5eP4LUl1z6ao4f6rAl/TnstU0OuIlp87RLKG+sxSe0X9ppEW2wz8roNJBRaB7fcQ6J9
EhJYRqahOhphzKISul7yKzlRm/rq0vCY8Sc56xExg0pfNlUIGKfCURmKB65I7L2VhqKV0MLs1Y4m
kp1zB9uoepnay+xaIn+ZQLcYhz5RoxluhG4q9BBcWjRjLX/bgj66iwO86C8RVWuflzJaHvFdpm3Q
hl00vzGqEeBHZ0/KH8/p5DNDX6EOueOFRBsHBKSukN2DkZuZoNs9G91Pcs1V/WjXQi4H1gG4WzaL
QBvczjGslXqD2DTAOsyAfYZGSBgssRzeeBW9X/XWmJx84vHrkaq5bpnMXhh2ffrMK/tEVFH+dZyU
InNsbHLHK4Km1zAVw0PCIjG/RgBqcdJgDDstaVs4D6ICwHujHaG8c/nL5JEL0Mixm03khkMBWHQT
x/zsm8yDWwU5ZoD2OPK6mJETeFv6fpHztDoWxQKDqmqx49RJPhkPbUoUzbp4m9tsaD5A2qmU3yD2
eLAE+tCGKYv3hrrZ8ExrmClORdxH05VF+yxp+OW6tQWnH39URVup3RgORFg0H/y1SKQznvGclR3s
ONs7YgHrrHfivbSYOpSFHlxm45+UTo53liGN/EkmJ7mOsmdClexQA+At2RmGTf+Yj6I8mmuYpDLp
n9oYNRI7goa7WvuB5LyjqGVUT5YqCv9UTKzjs4v7mDOMPmm7MBzKW6quXK+7xUCGye3CZPydCDxX
u1LGqtljwJn679zQfvSd0ms+nk1rtLJr3qvhpF0UU7qD2nzNoo8tnmQjCs81jiPzjjV7uhNIBP/X
dppGbLdYwNhTfRNz+3nAvGRhf0s4LiY7wf61SGdIriUZuPTBLCwaG6PZSs82lvEaOk3ssCXjrqxz
BERaG46lmWL0FU2U4ZKxo3ukfboIZN6Stx+KnF7IPp2vBibunoWzTD6MpURpd0r6kB8bOzQwwNpA
tFz6vdUtnRbvYxjwDm+MiZr4EAn+valruSun0Lx7VV2eZOL2fyPLdxV8E0sKzJXkwi7+Alc2SSDa
Qr2bdTnQ4YrigV6cVskBUYxCvlFHZnywbAIOHOzEDThx6HLp2xDPNn7m6o/tRoPNpJBqQn8Tu/pT
HZnjD5VQw+eSoWjGRN7yYQpghaOHthHcm9V2IcL6FHaNhaUr7xYc4WZjVucULAdI1SwaENuodikm
1i5QpEEGEZW3F2v5FoPsx3f6JqJun05Vuto84oTWjmZKvPTQjqZza7mKL3dbYIPLIBypckPuRpL7
p4mHMiNdN0/xTPsCPjJq+jZiMOj6KUtEoECzq0WDRdvvL53RDw6CZqS8BxMOfwhYIrG+Ki4zsBXh
2YlDTJfWuUHTnvCYWsYbUDVYBNRzDB6E15WgHG9bwbqaa1xngY09exkm/QYJKaVCO08jbAVmWK11
1qKEg2dDCcamwKt76tvmNWvgK8jV4PteD63t/2rCwcMjedMKgrzUhF0MlptYYR7E3JnImZWpcnn2
aG/dVyGuyW07QK+6JuNgaVoU7DI+1R4TwnFgzx/gWOzf7DYBjFZHFZfX1WhzUg7EBhy7AH6orlI/
jP9dQNsbpqIInOaTb7G6vNQC6969d1eHYT9XFiTSltUm3j66fx4GkXtkrhMS4PRjUS5Fa8BUWHZF
+k77uJfzsjlpsRoDzdVJs09rP/6lE0N4D8iVbvGA3dLBBeoLryEMLFDekSJTqQhzpSOvHhWbvdjb
7DzVo+1HMZsV1hU7e4GuumNIzebr1POCfTKrFtULo1FzUcVYvZPvmBiVSqP7yE2rCbKkqMUnc1tx
SphO2DzLyAX6glm7e6uJlscsXmx3Z7ZsJA9WFELhcmPvlBZt+E8B50dDH+oLYOzwTE3zeFWJKCDl
8BM4dBh3dou9syf2kbLfgw0qsRN0XMRYdvE3oHh2nMMLUBp7PFfHeI+Zvpt2TiwBA+KhcrCP2Q4L
WNKKcRAJgsKXsvDjteOiHxbv4joWDK5xILvS810g/FbJIT900AdYEpXKfPPKFdUMBAtp0VqSIsjY
UhZbv5kB5JO45B6Xc6psU92onH661t7GzM7vyaD8R/4z2evh3B1Wm+kcPyqWW9bGGuw+PjB4d5iI
qdmQjy0+3ZPhsZglaD7hOQRyitctaqTJysKe323huO9WrMVzNmSszce1g+DmtXbb30zaTcpbjwQT
/hRs+Dg5LMV5Co+OKqsjV0wUR7QmepkileRGsvOJUUY5rwm+v0djTGxeOZhSXqOpUFel+tFIN9TV
GPltNrnzQKeKQcFPnPv1pisM9clkKoxn02RN+mlCFD1gdcrfBwJ14w+mXMhnvM/t+FP1jCcHfOz1
eC/TOabwZVJ4edy5nndtTf0HPbfKIaOjqmcbNO1Mspq7686lM4dfW0W84rIUqcb/tVJaPwajTQMu
xfWd70SoryT1rFfaRugcN7k0nBK2q4qdtow+iU318w6HnM+jxa88vIRwJEly1k0ABmSgCmk01Nbu
ptJhy2TJ2H2QmgvSGQxjIZcNOJUZP1QTJStAwib7/4awEWHXttHj59AnAGvGxT9XePyxFibIgH3W
aOP5YoQ+hrPln4Dd96z4eUwCcx6a6GJP3Ke3GT774jFtXNgPSFnMvvnYuOAOe4s1nmVmcD4q5XYG
Di8pFZk6zyKDqzo8udAvfTegucGd/vjgSR8MwW/P2qEcj+9D2Rt2uaPrqvuEjk1LeFMziNhkKrpL
1DfqjEAQp1ucEKtY4Dp84ZzUaUkkCpiT3kZ4jpWcpOMK/1Smicq2lsEbY4MGix0xVu4YEO9arkjA
y2fUCbM9DHPjIr20M/U/w0J5Fdm0cYt5z7mWAPPg/Mm4THcZTaELAd6wM95xe4YnT7WKwxBslX2v
rLKZnhPynlW6zaETkRPLmsiTe9GLun0u4nlkdQEJlRCBxILKl6DRYEhsfUKP1VcMWRYlyTNsEUPK
q4L/4u+wKksIFWnViT8NMHl3N7RMzdsUNsmMXUUkfg6CSpXjWfjrjqqKLVn/z9l5LUmOXGn6VWi8
XtgC7g7AMbYzF6EzUqvKqrqBlYTWGk+/H5o3lZFpkVZDtjVp7G56AHA/fsQvqk2BuohHGe0O9tRt
4oE9yfQLp+kU322OA/XXDlJgsAnGzv4ew7q/1uzSA1bcbouV31yMD8ow6QdXg4/0eQsDBQnhNFbQ
62sa8o70xnpjT+jKpXUFphZU9fCdIVEY/tAlDsPXsKRTiKcCP8CdoJHpg8KMm6S9D1XHMF22Ok/3
aP9Y9gM9cvTqB1fm+7DyDXoClZ9BjcO0ruwhyx8cE3bpNi7i4hIAQbrtK9M9BCOw001W0H/qRhvN
KTcP3UVzMuA1z/U11sPk0oE9NM0WYJ3c0UofwFwxCazQxYm77KkddZJcJaYeCgDus/nTCyvrJ40a
FH0LQ3oW/zjig18rDoy9mWuEbIKxRSB8FTkZo+U2Vc8wOdUGykSHnFhuXJoQnknq6A0WxqZMtZWj
CZemKIH4SC6A4xG5/20em2Hbo9LRKeTIghnlzjY3xLEKlLnwFJlvd9DRnp3UKJ1vZhPW1wDCZ0SX
ymIPPAG/E8ZIsQT3M3U7VMZGhv1FR98GtUAV8j5i0W2RGKypasqm3dkVEHW6lnp4IIOLi2e020Ad
cMv2LtzBlqymtCdugarXjl7nCuzmVIzgytH4D9YFfplgmEtjSu6xip71vu9I1S6aVvn2QReBVT6l
C7OI1jsSMt/GfhrRBMxRmooX5HRZHmckyqCDu6boqAnmILoHFV6rewS0BvhgqtcU415ooFWDhXU5
DEd0FcMaP76ctOcJ7TjqqI1wFiHMwjPsre1EHbPWmduxoawp4/BOt9gOrroeLGECxDop4M2ZjKAw
B8GEstmW7tD+UukyB49pzxxrV6NzQ0mK0ZVoq+ciCrx9ZFuy2gXCCjVALls9ZWPjPbZd0j5ZtRf+
GhFVML/aiDMs4u7a+gnscABlntj9HUl7iCRJOAJISOxq4CIPkfep+X9pvILGqdEG4ZPRTcYXmkTT
gxfEysdaQqNvi2wfyl9XPnpy9z7F+q/K9GgWEQucJ+Sw8T9Kk6GbblOk0K9Lr+XhEU2QeKyqPgu2
qqyUwP20QrW7c8Ki3mYWxNC1stLp0ogZL+I7avVPY1iH3zwQWNYOjHuY3enShFDie7CytvSOiWrm
SB4RgD5+Qp7SsI+T0t1I3pMizI2ulV3kSH0nWKIw+WBWZ3aedw3XpSyxcq2wCcocWmWXGRDcFDNV
jDVhnYTK2nY4dVyKkgE0Am64ajPL497bAgf0xztIQd5nmCDpMyPpod/WTK8v3MxB1R9BoIdZMHo5
UpI62TFg8vk9NOv+kzZ7fQ2jwZhoYegJ92uBSKgXWEP7FR/Laigv54qeUAGIirvqJuqZ/OEPbJT9
F2xtAKgA4pkZmSEz6EO59EzAY8jczjTICOsonGsAMaowqssRv9xizWCeUVDYNQNzQaypMPC1tVOj
Ngw+b7zpLa+/7avWvRFRkT06aBn6t8aY4Egr/H7EJ7l0W8/a5FbZkPf5pVdsBaqXIeL6VXSIutL+
FCrc6S4Y0rvNU0P2Auk8FaG18XCNcSmlS9RzV/AgByRmDMT5LcwED36tou92aFXPtqoRuIl780ca
p94RGEz1u43M9iqOtLos0yBI98LrsUTyIEfQrhuy6Gc2NYtsq5yDHosdw7lxfYZbN03ohx61ISnx
5WSbtbgC89xUB9nzxCC2UDbywhySVjHqqEINWTjyq+pb4wKSfTN8gpPmmbTdKUgRca9hHf8qNJf/
baYyer1MJebC+2mrRsXX6dDFdJgE8l5YB3ClALTz5cj9YnH3b3IMg62Vh/DYoe/nqL+m7ABNDT+e
EmGMYyQMsS4tZ6yCZzLNC8eJwcQOU+nhbD71wUMN0azbdpOVICU+h1LeAnYxOiCppPzHEZMM1phi
yDK+1MNNz/VwL9x5usUw2CnvcBhKv+R5QEt18AIHxYeojCCgLd8OgVqQSjlM5k0D/cV4UALBi/xg
BViFIO0+1V55bygPGWQjthHOW/XEHFEsRsAx8vN26CHp4fp2ASrVHagSVgxOBwP1jtIe0fbi9x59
lE4xbLDLLutfDCaCoVzbbQk9jHZUNAYHes3IRQs5L5Nfha3plVkRfYAw0pCjjTSFnwJE5UrY5cVc
b5irwwGnlTK6zwoTNBTBgY7EV8pr3DZCLxDRmXLFleXVVzYjpxfHR/7/a4tGREqnpAgo8rMJY9QY
TQdkI0ZVwHFGAJ7K0rYT/EFa6JjWS5bVLbItUx8G5jVlZAt0L4WtyRBdFiqBIwFxBKicVrNBNx5m
LHMrekMX5LsjL68pnENm5TA1gno0sMDT9oV03KRBPoSsBDVYhE+cx4V2XP5CKjfbB4Nd7mVFyf3L
tZdN0mHJceF6gslkX0bZjzGWIqa4t+ZNj7m5u8G5m904dBWN1rDDcO37PMBgPaQF5cdNZLhlcSuE
0VW7GmhYsLb6XKUXRjOaDvRrldvXSZAAmMR/D+IJLj2Hkf2PLKYcHPOXApKf7mGyETZjSvtLZwhQ
0Y2StLpFtpqr3E/K8bpgYmB6q7oNKucphXCpHmEvZGmwAvxkbIG2ASMsUbIC8OcNL0wC0WKIPBOY
PB2jACxHaYjrlNT72SIHye7nOI8eHTq21G70jX9gzUFqp1VQ31tNHRcbvBX0Zc65/gLdcUYzGf7u
loKMZhGzTGtMVjalx4iSepE5l1ER8BdQuUdbENcFjVBnY9TlDeO1CO3TcJaV88mx3OmANIGCLZtj
S0gzT646N0bhN0+qi0aWiXHbUAMB4bCkPd4WxFMmoowUsnkzNm7ggHrx5FOEFCCIqMjL02PE7Hzt
AUzuys2QxaK+Bk0bZV/yEPTsV+U4fYdtIaD3teM37bBOItPw70IDghCTdUWGAB+2EM7nAkkP11gF
6I+JF0hADMkAdXnJBeCj8lqMClEbZg32Nw9POB9KEl7H2PoQjZy9MdO8yKhyaN5fG5af+L+8gr4V
WmUEZWR1v5Z8UefAsapbnAsy06quZYP38afepgG+iztRWpAwTdfdMo6CORe0w7yFhYDbsMscCrmX
Vs3ulZ5QPkCeYnavc1xVXMZAE60Pb5vSz2F+g7DlE/2uEPwac1CSEA0lHyaUpIgqIEG4SXeMNZCh
CwLa7Dxg4F0FiKMYfkPOXDJHTDHqk7fpLPN16VtAGkkYw1w/N3SpqNTLzB1/0j4HxkrlOYFaoN1Y
JrQhMcEa+1/S4wnXloroUXhj1zwlaZirdUY36PNELGYcajhhRgY2jU8NyfVdOvcGJyusXtDRUYeq
tLr5qrJ7ytIIudedg+xC8Kwsc6SZMVuJ85MaQ0FeY7wlHtOw0i8zFhFBsBNiRsRjJPoj++FaCbpY
yo+f8qII/NsOjv4OywwE05tkfuws1PcWV+Y+6J7VmFrh1usntFMxKavy9p5rJwbwnGV58SKqgOMJ
Cyb8QojRn5tpcGm4pDPmsziPqzvLsD0TMkLV93TU0hnARKbU/UR9YF60WGN8LXSnoxcARiiYjXad
4BmtffnQF76AJ1QllEThoD4LrOmP8JDh1JKv2sFTi16XvseOlGqLk+N9m/qx33vSgqQ8ltllbS2Q
e5qk6QsJ7HSg/QuLUkun3WLPjFQiwv4tSmDABqbrzJ7qF4gS0fiY6HSY6lXRC/7OpUNK05HU9kfL
LHtB7jv4XKFRg3JSV0Ksy7Pa3c5UzBBeAmrB9dx6MvrlIzh5NU54Mx6t2CuY1SWtU+5FN5OAospX
7sOoixnK1BX6LoKkFRotUy+ce0dHrfOh0TcYQpNywwBhspsUmf7CyLm875ToUdjAmqzpt7x+w7zK
PXeov1jo+xjPAyRxYz3D+FqXBGl1YblWjf5X4Ro9fgyyD3+65KfpRd2jFyHww3CvaGb39UFCUO43
iMxlYKO8JilvtacH2HBUWob9m/6TDbHbQGmhfEjBTBdby3XhIyKLiUI29OKB8aptpMGdNFB3M6MR
r4etMTeVfgjiGkopOYy/ZsSJ8AfSXchWRXDmjC2/zy2vy8EswB9rIjN+CqgTFj5l/cafbf1jZqSE
OTOn4DlAdgOcRYLuMnwKA6tMskKRrps5G7wNNZGQ370cAu8a7WSmxOj+mBPJMNh8Zk0oGCAuBBOQ
dgEjskfZGthUVExB0X10GFMOItvayHR1zJRc6gDEuMCciHDRqHXNFioKnd1gN0hI2j0CpnItmcY9
gZE3k11MdrJMyM1Jf8sRnEXWKhRVvmMo7UNgxfz1OA5F/py1dc3AI+6mAGTlIttJdQuibxeSoMLw
7RBVQVIvSL92RLDxVieeSC6tuIvaZmdOpWu8lMhuuV/KzkOXsQ24d46oboHOqyz+O0082qdPKByk
JMYkz7di7MxkXikJjOuXaTox743A4iFIjC7bjPNl1WqEWPjEn0sEsOcX2AJOgJJOnIXdY4FP4COz
2zHAQkEHvxHY7pL7qtIKeW+QCvvU4B2SFbvgnbDvtL2vODxZeBDIaPo2tTgah2nAlBVaqFzpKQCD
7ZoBJQQDikU3KQji67ILil+prz0aAJbNn6EbODtH9/SalvH3dATebdcvdTT6vxjh6eLbwEWBTSS4
btIjw6/rpxxpBpTj6QE++HZFayBBIIj7Q+j5W2KEJaQ4EjuIfbiQ41lTEnTsDljqtTOawyGdzfKy
Dge/fQLsM8qHRSSg3reiRbJgU3bVhJtI5xNHVAhj/hG7oix8ZMQkWNNM4JxKA7eaPWYVzi+ciShE
Y92GjJbibld52r2tVJ9cCDeptpUVm99daH1w6UHmA0fD16a6cmaBMxVtMQBaM0dyB0/BNAFRRfPe
KnKKoI6zoUdp0N5RPi0VGk4Iapj2fF8bwKw2KrOHz3mQjd4+wapyQrvJ9/BMkDHdiDWS7DnmgwQP
5BlQ8ffFOH/OGYIBFLXyOZ6gQXC3r5lJOYv4JRnGqhe2Lp8Y0On5IoAAmlD0TBrJNeJidQjtvmZ0
NJXXjCPzGkqOncsfXeiUz9roLIVwzzTYM8Abg3+wzaf+zsnr7goQj3vAMceAu5MIABf5gBTB5Lne
0vLPkXj18n5+kW0ZIWJljsOLCR/apsMEPdTsM7ZwxHtVB5KlABvC3HtkwMQ7zgwdGwQyz4bemWN+
Dic3i63iMfDKDIs9QhxQya4gv/bRRjmCQKW7GKCQnW5Jt2ZwGJ4q5ToBhZvvi44paAAGWaGPDr7w
kDmjnXDu+9r+ArqyiFu6DXFFX2CeAU7Kg4JuwArxZIb6HgRsdD03WVogbKB7466f9YCFWeU55u1Y
Wa15JJZBIqQKq7/WeN/cJaZR+p/csjPsRXJC1BehL8SugohxxFR3ulFqYiZrRM71RGnVfO4dZrBr
OnHiJ12WInrGjWF+rgyXrI1a0F0Xmtd6jx9i9NwwxVmDgy3tn8we5vKIW6Z3mXX46qzRPPWYQ8UY
EUElxtngEsn95I57AWoSJYE0tpFbeUyv4wxe467J3BkKyxBxRMdjhWQeIsCKzi9ed7ig4h1tOZg7
IIXqDfHaSskeBECXHgblIWlNx403AeeTVDezO/cxHqgsN003D1T3cjLuSj0Z8IyzpaF9NQMnD/ZD
DFMHGyXP7r9ayC4mT1MzJgESdGZDW8IePGgyEK3oJgdoTY07o8dd01xL7AwyY9WpkjlMpfECQcy+
FP7UP0AGCObqt2vWXQ9tsS8naJTQotqRvmUBbi2fNn0V5q35iF5ujOO3bzDab54iiVTep1YX/XgN
UMcog58eyXbs75ifccDAfI/A5fe6A2+Mw1oGpfeGWm/GhkO5phekCFkgBHHATwTqgz1Rfd7Q09fz
pitE8TWqraLfx8qoGCBZlVTdPuYi66DrjRCE8rWbAeGUB8ZFYfgl7BUR6zDhFjqVOysHH2e3v//9
r//7P//vx/hfwa/irkgnrIz+hfzVHSCQtvnvf1vWv/9FWF/+54uf//1vyhBUKm0XRReyNs+mw8Vf
//HtIcLjjb/7/8gkyFrYV+U332mrakPlM+xTM7VeHEE9AdsPnjbEeWy4G9ObqF5qzeR+TJhrRcCT
zv8a9/WPES5NbrwiPDidjrdMUF//GKZ3kzNw739JLOAeG0uV3mcLTku7FX02ZXuMVKADV0lISvGX
K0PKt21hutKRqPZL9XploZgBGaExvJArJvs6m7BlcQDHua4TXEGO/GH5CFydX9PyXj+uRHBOakvR
M0cDzsXO/fWiwKZoJbngvTEAGZprLTsH4chW2dmKeSyjp9XAsSE0l41t3dkC3ilC+LaXcjtLl7ZQ
yTR1g89rYR4c2rQxTay6IynAUnPBJxoYXCdjXPaPg9X5+hhkFDZX5x/i5JNJ05NICmvbU0KBtPL0
62cQvKDZDnrzYXKtHnhSOX5FPa/fNsJEqkuS1HyehAguzq+6/L/+sWulJUwLgxW6mGwU21LLrv5j
1xZzk4S27xSPSD1iYlHmOrvqE5iF0Ijndk072GW+jMfsRahx5/hgm9rvrC6Vq9itgv8wxevVO7Cy
ddOYxaNfDO1Dkkn7MWgWmC76iB8stez40weV2hYSYJ7jKbVsoT8etBHSYCCgisempbLMAX6sIRPV
uy7xxl3tmvr5/Is9/ZyWUGxI8IbaZl8K8+Rz2gj2VCP0hwdcJ+EthN4yZqGPgbBclB9o+DM3ckiP
z6/69oWyqk0DX1mCJNw2Xz8lPQ4elOHbQ5GQoq9mw/keNnSwmZoZ84+/XottSmdM2xa6p6cxhr1Z
mbTY/AdG5/KZRBHdEuho0dKNgk13frF3XqeSynK1sBSDVvdkpyhI4A6t68UYaKHzo173bVrYOEgB
CfhrFOvYSqaRNW3Pr2u93TeKhbXDVySOenL5YX/sG9sAPCq81H8AfXUsDVmnu1qixRvQa8FUu0Gi
Phrm+lvmWC9q8ehZJ02Lz4CPYkVNtHUgPgzUcx76L3dIljx5Xq8+OMTv/EaHgpMutEPT0TRPfmMV
lsHQIF7xMCmcSVZh5tCWgy+tLvMG38coLaqX86/lNOCyu11BnGKf8UoIIa/fSki1POvQUA+Csw0w
EP5AS1MAfLSDgrNEReqgHIPpPfSTdhdhibs+/wPe2ejES4vfQXfLcuTJRk96C5pIF7gPTjeKi1Q1
dJLK1AeM23cfLHV6sxMj1QIJIs4CaEMuQ75+2CAe/U5npfOAoJ23KeHV7oDfUxMyzt/ncXlZkvmt
4L/KjWX5qGwUBeCAes4O55/5bay2Pcuz+TEmT27aJ7dci5kLOP7RfjAGT6B3O2rrokzTz7DpyfQL
pFj71Jw2cGSjD1Z++7m5ljSLas2Vzmt4/Qa8eag9u1TqAcgHE1DDHt3NSP9pp+fEvmIodZuCNdr5
nbOAQ3R5ef7B335sm+uJq9GySClAW7xenhtKwxlorAcRk8la8VCMiD6F80ZGTf/9/Fpvz5LjuiZG
dUpw7Bm1vV4Li2l8NxrtP5jAGXdm4y0FXWjvgUi369wc4/359azlcL66mFywldIlyMBINpGSer1g
BuKi12bGlC8wrPISc8NYHnomnrSGI9+ud047mBcZNjeISE0BNnfu7MiLCVO7+a5BcvJ7AdhergC2
ul9aKYySox/7KKqXYXzjhbZ3e/4Xn7whxwHPzllwHZM/S8s72YZ9M3UIxlr5pZjz+YBeWH0ojMza
MIxLH4LQ/Oj8vV1PmsLhkyDb69GxPVnPBHKEAXpSMZ30cKjNB4jriIj66PwzsEBdXO/OP+A/0euP
T8ITglcytYual+b0eyfxtAcvUQBgqi6ZI7fPnjKyvVIiXzuhOV5EcpafjUEl+MCNwEHKrE32M5Pr
jUn9srWFGD+41E8D0H9+j0vGwIZE19A7OX5Wip5KJ5BTAi+TZyGenrX8OcSlH/72S0ZwF3U4Lho/
ZhrvcwAziAyjjPqoMCjSR4nb6fMHL+ik1vnnBwFB0lISDpmqnBxIRnUWcMmWTxJkab9GEBqQgsKn
ic1px+Yt9pGAiGnMImaEU+Mkd3ZnmL/TUkThps8Uk8bzv+idPWK5nufZ2hR62S6vD5FnGgNJ/9gC
BnDSnRdb0yPaUtOevoP8ZVo0jM6vdxKKlxfAfWB5jgPSWZjiZE8mHfY3HW2OywrFaGSDUXEarkXi
MNyuJJj8g65qZ7yp6Ww/4a7Z1x9sUbFEhZMtSh7Lrc/7t8jBTvL2pktxjGnC5jIc0+mixaIOYVBz
/ORF9Q3JvkJGK7xdfGt/ZsushvJXci9VtMsdjFMPWCUhLs5cZ1y5YKAQBbb076BHYClwhnjlh070
OEnXPUQyBQmS0WEEMvvt/Es8/WiakpkPhhik4nqhtfr6ozUKLUOq9vSi5KfjduPYiNe40S3Xn7u2
sCt4OL/eyTXiaO0oz4YabQqG4d4/kfiPVC4UdeiiBW5caO31JiRPms8jc8YqgOu2SrOJy/uDfXkS
3FmSapQrW/Kclmk5JyfXgZtAr1+3R9Wa5cGl443lx4ReUauatWNX4xatxeKDzXFyW7Oodm3qAMsR
9qLkeLI5ccubMuCe+BFoVzM5zGCn2bdOyrjkUJllPe0Q/DKMi7GxypaBPbiGddwx+fng4eXbH+KZ
SI4I7lJbkzWcfODcBNpTw/k64uxjDlfM2cL2IQNOnnFzO13zWXWWA623o+G3kQEiPRk6a+04Pbl9
ZDdXLQNX8xOdXZsGCSrCZvRlkItbDmBeFDdvYkB+yUOFIoe/MZmreT8ahfDm1gKyT+AJu9p8KBFt
DalgK6ByCFogYg8sug3J0Mopwig6GkrLvGiQBsLYJ1MjM9MpLoylBo3M6Dh0Wdfj3xiBrl/DkzKC
JzkgzPwcg61P70itkSMch3HsxAr/CGS5z+/ZN2eE2tyzpUSqhnJOOMsr/mPPCuB62CEAUXKanOFo
4g/OiukiajhiLn/SU9EffLRlc/wZWNj7DNRMYfGH5sstgeePBZMG6jZWZNnRHMb2Hq3c8hFP1OCD
Vd5caf9ZhrJacCi4aU+eq0S9JQZvnh3BamDjTNPwolYSoxbVS9yeS3FhZGgs4v8dQnvCriQts2bt
hlPyQW55Gsn5IZSUNvAYi+6Lp07u+jGR6F3iDnAMPDU8qyqNdjm21MccI74egflFAjIqyiPVbvXB
S3jneAi6Ug6dApe64vRVWwjzFWVkYRkCs3Dt5Hl0myFjtB2WXTjC6bgA7uPiE4n/cEo35u781nrn
S1PPSPYVGb2S/1wxf3zpMGvEPGUAKYPcAvEKHDT7aURZ9Pc7WIBpM7kmgfCazkmu0A9F52JEzpee
YSaibDo611L7k70L4iF4AcmP+P/5J3vn0PBFXWQSyZnQjTnZXHETjmWYheGxUTjiqL65hDwIor4D
WGYL7DDOL/feZkZ+2TIBgPMH2/n1manNZGqZhoXHwUm5RsekJr75BI9xTHaoPOCSkpZIbExxeRX4
TAcm3Vq3Zl39OP9D3mQFbGa647ScXGfpAJ+mJb0aAQ/UQXZEQVVgrT66oz7C0xmTzwqv0nlVYVkl
v44NoL01xZOINk5Bs3g1a9sIfibuaJa3fidQW0WppZ4dY8Vkw5ab2vICIVcFuWR8jKN5KG9mEEn9
bWW5MP09E42jZp35nScPRa5qADggatHmPP+Ab25wLlNJl53Uk1RYqpOqH5FI/KMFjRgNWP3XIha7
b/sedVdwQ3j/nV/stPXDPcrb5A8bCDFNldPCA1BDriMuCUTzUpnvQmSFfkDxRCU70ZNzIKi5VKP4
b847AWygWoy5+qcSN570in80fxRgYfy1q5voGsNsq9zh4St+xOSw1gdb8J0dT01Gy93lhDl0AE92
4FSYcHqb6IgU5izBaWNVqwK3ebZnoYvrlqHG7/Nv55246fBWeC2UgFKc7vnRiQWtdiM5DpPXb7AV
skHEutExJoztSimaq0YG2ByWQfx8fuU3mwA/cImMKmGbC4qhy+tnbVILU6YqYh86uMzC4hFBBvCz
iy4zUN7X5xd7J0iS4NsUXzD8JJ3V14tJGzKAVVa46Ek9XrTwK9fWlPwvLiHiFJMjVwmHwuokmx8w
eOgjCM/HZk7oZgJwBjtqWgYenmgqIaTQYTg0gYPz02x7/gHf+46kZqZjEi+XZvXrB5zB5XitKuIj
ZkIp7TtR7FskhzehZvmsgbQKPUqtAzEP+/Mrv82NGTkscZoNy/1gnRxmMOxy6LwkObZaFe5taND+
2WKKEj6KQDDUHXFqxNqiGP2/37pLLrXc91T58HZeP3JdKjnVhh8fS+xdtslQGqsJNPvVOMbOrxEL
OpwwggJOC73W8oM7/83mXRrlNOdNBoU01OTyOf64dIGOB5HuZnF0INGtC/6u+1n4SAHGZvZBefXm
/VLhMI20GAPykBzR10vZYDpy+kPiiJ2zgIGHp5ML5HwVOM24nZDeY+RrZn8biHipy6rcQuD7yVtf
L1qnwPUnU7rHFO2OS8osVKzwBFrlcxvtW2YfH7zPt3cvVwKFjqPpn5kOV8PrBYWb4Z2TZDZXHtQB
mJGYh8fx78rBhgD3kmmVRxlPX+aIt4cwPWA6il0xolnzl7t5uZosl94DQwK21cmmUk6cKD/w1bFp
K2/ftCA7kaXIN6p25QqkrvmUw0/74OnfHN5lUe6p5fywpHfytiMfSczR9OUxbWInBLzbzYBlBvL1
lUfqfkTgEDVq187cQw109W8zO1ZnVEmmIUh/iMWvX70yrZroHtsoLjGIf6ldzANQ/yiKGzBZCRoZ
QQPX4O9fM/MfhxjJEI/+3Os1ZwMLxyzoSeZwDYOQUsVb3yi8W43ZyT5YpN4AxGbxB7v6nVPrLZkk
ky4lLL7uyaoWA44haNVxMjNpokbVNAg7BT7NWCsER3v+GZet8qoEW94rcpAcIS5zrp/Xq2Wp28WG
kaujKokMbejma4b21i4Kp28SMcPj+eXeezjqANJFEg8u9JOd28FkixB/kghGTNm6FRE+eSZ4lhx1
gg9Kjvf269JblYJ0mUz5JDGvrGqYFQOWY9rhEmHKzjsYqHXvcjeXFy2Q9+c2sqwN7cvC/GDjWO8+
piY6UXNRcJ7OMGqkD9CPDb2jRHg906Cb57JYo4wz1qsKWom/9SJgaFusNky8dfHuVbhEBN7k0f9q
pYNGvw9jf8U/G6ORiczeZO7mHM2JZ9AVvvgADvDeJnDRUSC60WMljL/eBH7r+0EdQQaeNSDEHvAn
ShludshjSpopTIwP3s+bRIdNtyAn2HCUTZ57UsPMgPDLagoQF8/a9id+jvUeQmp28/d7TTumpR1g
iuyEk62tWj1WplmrY1tU7SMGS9ll26LuFDWz+iA2vv3edC8sSZOSFJ4E5+SBcCawDVQpXBLU3lz7
YSu2XaXQeo56+UEgXLbt6wO7NEpMWMfact5iXpLAbmrYgC7QfQ3cKkAG2RVR+wmAeL/zycC3IOn9
zSRL+DEmoiznX+rbi57lXWbjwI5AJf+z8//IKSRiS2hO5N5xCvV8lZbqOikRuqXF5uNED+xQhCgI
nF/z7UlmTZBFLnuUzFifpI2IMeIHOC16FbTqHsx5RMbMHST+jG5+YxfYLDdDDwG7MH6cX/jtPl1y
J3bOMoxccEavz0Wjh7KqQAMdnThz1HWpGgTSkUuukk/nF3pv/yzV/FJU0UY4hVL0ht1XkyRehOhD
HLHuLq8iJ3yuTV7t+ZXe2z68RrV0bfmAp3VmErZmNIlAH8uwNkCwOS1ulFEdX1rDgGRcklf9fZK6
2ZehM+NfNnfj/fkf8N47XZIIGjSOoAg4uQGoXUvDyCbniHLUfOsjD4iREfX+38cY6jXSQ81JYVpz
CjbqY1cZLpoJRzuM4x5l07bS+4T24l9HGdbh/gSOR9OZIcnrPUL7dtZz6WJsCcz0q6vm/BIqUU0N
Z/48/+beOQYku9oRAP+Wfy2b6I+j56pQgZ/27ONYTsbWN61sR497XPd9hbk22DNybFyXbUalH3yz
91Ym9SPkOK7k4y1//Y+VmfMs8HBiDpTx7AuSSfHGy1tYHtynSNbGbrZH1q/bgCn7aPj0zsmgN8n4
i4Ek4IvTk1FEPXzSsHOPoZdDwzKYbk1tmmy6QUf78+/37S1IuuVB8iTYmDRUTu6LMDb6f3iXR7jD
jLH8KRoOmaKpQp8YrRUDp8DzC74TS3kszYCIe5d/n75WoxzcsowJL1aAlnJvX3S2h7ZJJHFQHIp6
4yL7cX7J957RJchYbFV2kS1ff0nqhqFCl00evR6N7QAA7aUScBdMt1BozCTeB+Hmvc8HxIE2pUMN
Cnzm9XooYs/mJCt5lEqALuAXIUI2Y0gy6L+P1UxlKXYlHam3bY2oncaqNHt5nAvbe7H6sN9oeyw+
OO3vnQSkPmyaQoQU93TGJhoLEUDUV45lhXpy5WXGJ7wA8k3QF4Db7UY0a5QYv0au/5eQTQILfQjp
ag3OT4H0O8nRkK9PMOgjUbfA/eYraLDOp6bwXoQFxlqN8CLqpSz76+0iSAeRy1yKBOkswfzPg1+0
blj2CT1QGlb7NkiCjfIK/6lDlGRTwc2MPsgM39mfAjVEOvceHxLc0esFUSeAwD1QZPZto/C3jvoL
kQv/AmMiRu1283z++d6gL5a3itArBSVCwKD9Ts6DGdeTHXmdPCLq067tIEbiBqjhJhoGaAkjucGq
jySCG71yKRX6+rpYSD4Ds1+kHcJm+OCFv3M9CxoMDIm4vDieJ195xGhxKpxBHrG0bZiaa7zdV2BS
oKg6+EIe6sErdw08hkMFEutBO3G6O/9K3jmx1JwLEgXdHAB1yxf645Mrf9Z+1NUCK5zB30dM049j
VTfbsCqCDx72nfgnLYCrjBw1wBdxcnUiHygRKO3EMc60eQnJBEXUrnM+FfEc/ZrceLpuZW9+EOXf
ecOAxgEAUBEsUfck6Lae7fbuaKtjbiLki6K41834QqDhskorHGVXPZKCN0GL7M0abXb30lVD2H3w
5Mu5OUniuU/B8djMwzjLJ58Z6ckY0T4KoAm3xS9RM/j3cx+K+e9PE7gZm3brMqZHZOb1tyzSAQW+
wpJHy3eZu3TomRZlI2Dmw8iTOZPev987HtEXpApfk1D1ej0cigfMY5l+1YaV/RwN5RzxjzduCqgH
H9yd72zTZdAvluqeVPIUFIp6X2DUKlVHk87tGrHXEePKFv3kQIRol59/rneiEskHEJylBAE8v3zO
P86El8RzL0tuzQyg+pPXU9Wt4P/hsiTxcMDm1dP+B0u+83xsTmosDiF32uk2hRETc51pcYS7ZV7V
hV3S7GtQ73OQNz3/dO+cCFqZNt3p/4weTnZJE2Hq5sc+Nk/WgtGxUd4YVgGu4BuYc1C8ZT9+MeTg
7AY0DSgxJ/vh/A94Jw7AkdMM2zgNoC9PgvAUpW4e+SXUynCYDejxcoG+IXqD7IYYLfSJQO4ka4hZ
uvrghLzT0iXaQnECdE1RREX7+tPCYa6aqghT0iDbnaAJ+gjNmQ7uSzPe2Zh3GRp9vihMbgZhxete
Y+Wt5/D/c3ZeO3LrWph+IgHK4bZy6G6H7bDtG8E7KUsUlfX087HPAONSNUroubIBA2ZJIhdX+IP/
r9167v7xe3gjKjBKpcQF5czGfmWe/LbNslHTqar17DprmfEvO6PYijx13p/M/77KspPao0TUoY6f
XR09DXdmMNrYfqAK3fpF9c1zgs9zIuSlS8o1HPdbn5mLxeMkMeGCBnL7qu0SIGcAaf06QAmzr5NE
xuFLEDnGHwwt85/tqCMD6Bm5N64kbW+cJTX8oV1CIY/W1uKeSVvNdBGmTK9IQMiTXzbmMU0NPCui
ZO3+fh0kLSK7779mur4HPWiZwLQD/2bhdHH1ZG5jpgKqFdeepCjwt+hE14oz7n1deIiwicTXdyyB
eZ/qGsLxjHU0jKKV6/w+dIGbZPqjevYmYXJxnZP0ZHM4FcU1Je+vsQiVU7LVyfk+TcIZPnRtucby
uX/bCrVNsISooaDsi3ACKypydC3FkjYei2OZ68m+dopm55n2Wq5yv6MsJ6A9o3hYQKiDxYfForXF
ZQhaW+rWza/YSEqUPDmiKPqULZzz2Cx2+hSgmvj4oL7xiApIyA0OngfmzCJo9K7oUnxkw8uIIJ3k
JpXFc5fEZbUVWcbI/vFq9zUHnRrGwexdA2LtcjULziq2I6BrEbb1X3Kk0Pah6PCKweQb9dyp69qt
KRROnXZ3+Pfjxe/3D+M8RUbgeT26C4vYXMHs8Ab8Jy9OUtDhy7tpIx3Rw7F3g00eJfVKCnEfA1V1
w6SfFiO3wR2z0SqQr8OU59KGNU1UJzePAyiW/eOnuv+AXK0ujWGVB0JeWpyKwTOR8MXD/DKRVH+s
Gn9+0eCQX/K2DNZKmrfW4lrTadvQ6iazvw17XuLlArzTdEFjSAE7CmSoUf+Gp5ytNWffWIrCSUHm
OUxgvRb5V4qTfTugJ36ZOi/5hddW/rFMtXynzXO6sinfXgo1PSaB4E6XcQ5HDqEjdtVDwajGjyiK
lCezsss9suJr+Oc3tiAUCQU5IYlVQ8/bF+g3PV59QTFcetS+jr5EPbtIBjAfFQKB89B2K4/2yoK4
jeEOY3MFyPEY2qP6eLsgTGI9Htywv+AnWGC26TvJeYrH8I/Krp0f2E/oR1n5aPXJgtaJG3GP7URh
Diczx2yGUC6wosV09/GevQ92DgGHygUwEj24ZSeskHjDmSmOV2gdoKphTtHe68LsEqMlgxDHeEQb
9J1kL5oOcAdBL9MoVuF8mdB3hT2UOcKcFwsB3z81EM3fxjpGORM1iIPRYFb3+Bnf2FUqNQBAAM3L
Jews3nwwIq1TJN2lQSf6UqKHfKbHP588rzGO/x9LwYUBuECtzZTudqnE6MY+zo32gk5XTrkdhWdL
i+xDTGG2Ml5766kIM7Zqo6je4mI/4cDdIXyVtpexT5qPvmYERxJe4wuNDn/lBb6xSTwa0TROqIk8
Zzn0TBDZEHrttRe9HlGc12RwGjwcVb04HZ5lPaFVNVfvL6lpuPG1yKFBuVBx3r7KKGik7xW6vFTD
DNxkh9xJCBQtx7axwJ46RmwZA7QxPjK6RwurCqw8/AdhFtGsjHzfiBTkXtzLBqBEOhOLfKDrcmyO
ZQUGHIHf6VOL3UF8LmWNGB1FjoYGameH+fbdG8m3CEwK1MS6y+vZayYaDbPdXDyrGI8TtluHBBGY
k60hnPR4qbeeT71iytCA7DJYXFu4co0ZvlFk50pwJ9SDf8o5Cffg7iYkDLT+8Hi5+8TDYerF7chQ
ign6Ek1rdj1lY+zIS8DJR40fhvuEX8ZJlNUn/IWSU6OsupD3aVbO5pvPSRpAAUwT4Q54gVhhOWmY
817Gxkm+oOyR/zm4TrRDfUHJKgq5f/ygb1SBdKjVqSHzBRKwvGJS0gxRt6K/OLCwAKClGUblOW5i
22lokZlpJA4l0ZT4SEsW80jBVER/ZVLLfo5G1pwf/5r7cMFZglqk+q0g1ZbhIp4QNEeOZqbvVg/R
DhO2+SXos3o66o1Rre2p+4+sTi4CDopZq/bW7eHtY5lOdl7rF6OusDJLM3TgdzjVWV8nNMS/BC6S
27hOpdlOdplYQTzehyvGAq/TbOIi9+3iwAI1MiaklfQLM5J66zWp+GkMMvm3KjVUZQJlFey0qf/r
3S8YKDoJNa0V+FRLnGWKVqvtDLjyRgaicnba+h/Kwmx2ftQUKzv5jW9JgxPgEq0qMsAlhMhvnDq2
HZpTQ5VZP0tvnM6IpiA+qCO+9/ip1Lu6zVqgqiuOlk3/XOdj3n7IiDtSaepPlwjE9IGxqoN0c+mc
ctB/JzxvAQY0GhiYVIyoTIhy5Qy98aQe8Hc+J3cB1cLiEvCR4y0UqfRCylQdG0qRzYAvyQZVubUE
7Y2lQA8xDQEgBQ1vOVRqdM0i98zqiwAMvzeCKf+jwB4JB1SZrITANzYoTSHmgjSnKBmW8zJJ+wdn
6JGnQhkVeP+oNRcw7wXu9ahEfy8EB/kqOS7Vu68y5q2oKhjUl/DaffUOfusFgY9NpjjG/NHCHgT4
UuRNHsm1N8+7Fq28v0Ugh/ydZFuwzuBlXMsmpVdEqsWaLZ6EOo7Y5aUIBlEc51oPikMdZ6g6Fm6H
CUpF13cl2L31gsFnqaGrknZYYjjpC4oePndxmTPsUsPa+ZUgF73xO/iApiv+KTUc7h4flPvbhcdE
SAL4g7pJl5M0Y1TuQ0FYXGRtNc/u3IhDO5oFJKy6OA5asyYfsFwPuLHq6ilWFU09f5mVGB1yuu7o
2+fJyKsIdXoLF0v8beOoe0lbPe/KjRpR6Ss7aBkP1LKMFtTYXGkFLWtcvarKGL60dcbnqulPYkKo
dltY0kUMu0M2towMiHCF4+9iBvj7wR+H/eMXfXetsvnReaQBBdaEkLBEBcsaF965iMwz3kEtzdx6
LIcv0gG/dAjmpNY/jjh2uodQC8LwIJANwTorF1n0PAh67PsYcfpkJRe/a9Dxm2jYWAo+CxcKuuTt
wYojNwLEKqZzLmpnU0WRvI5MVrcOtBmgFDFGNzBctz6WUvTwsugosFh7b0mrfgRXrUrhYCqBUbn9
EQY3vJbAJjkPwHT2ns+CmImPF89r/9YxM15JUZd3vFqOxjqlh+LTk6beLhfbE/5GhdmfY3cY5ces
CHLYSfGEE/ihYZuk3gbx2gzjZlzfkomRJ64IK9tRPdLv1xO/AdgYrQkOuQ7yb3E9oVifYKJh92cs
8sz/3HnKv+Uyzl9kE/crj6s+4WIpGpDsPFAONDiXnNQZpz+9GZwOkbzSw2yibvYuBdjK1XB/rGm1
MD9UeQQBbJkzBoVTMokf+nPfi+lZ5tB6karAlSYf9Y2Put3m8Wl64yMq2RUuWVWK0/e8/YhBCj+z
NObubPH1hi99VpGPd4U1jQVuh4WbX6C4mSEOiRgXb6K8tfWVycEyVjOSJ1silYHYDBhOX2wjV2Qe
quNRc2aTpXgUpHY55QfodZBJstpD+arUkg4LysLCw3tNVOmOcKaW59G5omjPkOioF/TbldiVQe9h
yj6fMeKKzODUSwr7bOPj/5QfkNOW/tVn9qd/LW2k8min+60Ihq2c9d7/0eG0YrwMs+9bx9w1E+2H
hsCeOFg98ud7TUe+4NhAMIvkNhppF/wdhzLNPxpd6uHNUSki1E8/wIn5c4N1OTqaSYwK53u/MKgS
rgmD+QzHZJlC2UmQgPeNmH0l9Zcy7rCCbjG1abQcNkXfl9fOM9uDZSTaSpZ6f2As8LgKjkeEUFX8
7ZvNLEyrR3cKz7oOkjSl9trG7lR8e/fjsQqTYZuijt2z+H4S1+DKtLvwjGedmW6iplNaUXY/0DXs
HOEffRdw+N4bM9MGS1pEf7x3fQAl8DdIM8DNYn9y+5SxV5UjFKvgPHsh3FAildx0PTOnOc7CX9gD
RrssyrsArS63XeOn30cLFG0oZ2jdQSUknbxdHEU+gbLNHJzH3sAfSHeKp7T2i4+9geBj7bPq44d9
Yz0aMejxKd4P7AX1778dlgCR2z5OR+/cZDWexpVl9ZidSshljdAoAJqoXske37hZ0csh4aAMUZiG
5aXmuiEJeF1652huFRUEt/O5ovzQJ2bkXh1aqFfWccUgAzBNkpA8Twls1cGIi+esCfJy5Ti99QrA
ltOg5nQqWaXbVyBz9AAY0vMKsKC4aNH4BbXweh/2evZcCC1ZyXbeWI4JiQtxDGCrohzcLjeUqdfi
/uScozEtNnELMaSKJndvRMa4mXSmC4+/8H1+B9CNpgXlu6m6i4v7YLR5l7jSRJeuwspgMwsTO1IU
RIxfbhWWT3XvuHh8TXb/FQV4XIkC7ErK0+PfcH8jcBuwPoRFVC7uAkfhMkgOrQZ81mhUp67BrT1L
4hyTBpokZYTCYU64e+c4lx4q41yEH/lTlZsqmv22tQuGXDQJhuiCml6wK5iZHoPKKw8Q+9fULe6T
FpZS5YmqT5iBLb6ppdN3xjMmumAmrpkHRCijau/o8DT3fd4E7wW78mT0LVUBj+KImuPcPpkhMoGX
kYk3s6c1Z7wutU1ZuNkPbI3XGhNvnVZAQbSX6HexY53F6RChhX+o0WHZ5jjzwcow8CxdrMqEgXy4
HAZ7m44ooyInh585TCQceIP48Hj7vPF6uXEoqykQFAx28bxhrkW66IPg3HZddRgG55M/zelTCALl
/bGAjIHkhcDP2122fJI8cGYHGZtzz/s4+kWpi4208EbYln0ut3lUJO/UmyTqoNvDpUr3lyKeavP2
YyazjTb/oCGbNhrmM4gHB2a+UZ9glLUruhJvfEzVwKPNxAxcHcbFPjWjoTAifBTOs2joE9R1o/8b
itr40+0zrFFqeNMXe2pHPJ6nTn+ebS39jhOgvRKS7kPgK4WMTQw0i/JGhazfTqao5taCtlyfR6H5
NGpbdLNklj37lZRngwr/+Hj/vAq83mb6UNZIWSikGBVTZd8uWLWYHGJhIs4BzjVIlrh5oVUXNMk9
98uMHQUPbIUFAuVKm+bYBnatfR4xRKmfnEHP6v/CWpuci5tMmvt5wBwV7xrZFNYvL+3cCGeewYqT
rR12SXEezUl0h8AYSgSaE4mP0SY1TXw8MR7E2HczMs7Vk80URYH1PQ48zHuOhqyb+ODYWQ9eHy6F
+UPHMe5vNLawWPSRCff2+ZBG2Ue/rIpuk4Sy1PaPX9F9hEbBmF3BVQHhgvTy9g2VVmXyIvj9SSPC
YzDOn5mYjicGI8WhmcDz6mM4ruQe98eaVF3J99HzVFOoxZqaZmN07WbIuGLkuEsk9s166bjYW9GE
fO/jAZcirYJ4QaXH8HvxeOlUlLFW5OexnsxvNu4V0a7N/Gbchp7ZjUfRj2CUZ0k8XVn5vhxjpg9h
h0klZxv86u3KRRAVkilwd3ZRABrhrEc66BMtwsCFZkh28O0E38i6x7t1JsatRM77z0oFCFWBxg6N
M7qgt6vD+qol19Z4dvrCQpkbLiGdhHHf09l5LnN//lQqIvbjl/3Gdw0YSTBZo/kKY3RxZXRApZm5
40PtmWNcn/oS2uBJN6sYcezm/XchEmuehfCmmnoz77p9wiTC/WEymv6s17qzdxv8wklwgs2cWmt9
qruX+QoKM9EG8CgLGHbdLuUh2jyNVdyeBVhLnDTzeo/P3/AyRrpxKdM8w001W8OU3r1MhT2h98N0
C5QYY/3FotSV9lAlzbkNI2TvaYc5L149BQL9NBF9ffzl1Ha4iZMoLJGRg1YCUMrnWzxhMqVYbmLM
cu6aIdiPzLdeikEEmwiJsv0Ec3E3ZWSPflcqk+7aXrl97+8nVXgpJIVq2WMcsLifsgRYFHZH9bmy
IKyjiB8c7XLIEZyeZfwBQeN8OzF3svkFGIrv8CKuTWxF3g1uJzkH/0c3n/kBO3mpWZMFFQ7KviHP
xWyhQtF2Ds4HGIFvctRsvzx+53eXoVpLqYdYTIbpuS2iYOeYyGsiwnt2Jgska4lpZropW0RMD0QU
52DHdWisnNC31gRTTqbDUA3d6WVYsFHYkG5Yn+vGEfFJFEY8fnWlhqF1RVvoswdt/r2DH/VObUaV
RCI1Kl4KpoZePmpZ59Q09rrqXxcO1dadI/fr1KHx8fiV3jeUWYvkgo1MbkXmvXinIk1C1yk6edb4
wmnHdFaUebTNZdvQstXCyTiREATF3hci+EqiLpx9nCVm81nDwDRMN41VV+1KLH7jpZNYArkC9a66
rIsfhapI2+JqXZxTfN2+A0nsf1Lfx9oG2F5/pC8VNe//zDSxKTSVLpE617exQ5Sz42mVVZy7vKgb
ptOjkexizNnmn6Gd2d+sFtfIlRzTVGf0NobAdqH9CGnCYksvixM9G6zEoU12ngF2FN5m5uAkYutg
WDghYqLaZGaciym+WBZWRZ9ct0yHQ41Bm/My1SZiNq0zDdXfBiY71lY4Rhu9Gi2mmPt0Ll2QIIn0
oNsPcRCgOYcF2OBsYoFj2RfdG0d5qmdXtMfHO+qNb6e0cMkhfBfQ0XJCEVdW45VjnYPKrZJTqTnm
KdPkuDeF81X4cboyfVCl6eId0i6mZFUy3xSUizgoiqIyRJI2Z5353iUb2+ZaetNaH/FVEnWxDPQ+
wBNcadzUy167jAMUtuZ6OOO60ntnKtwSKRYdd5FD7XsMuUMNLL+7GzVMEr7U6KUal4hcDSVpKy+z
H9mM08hHTKKH8BvtmSD+kNrYv007Jygtc4+XYITVX0amrCxbR4EnG76Z7tkZRmI6fFAfUfipzq29
k2RhewRln2gnKKN03EpZ1jABgRyYp0TYvYEPtPCcTTbnk/cJWVsdhZwwD+afbYVJLSaYuHr9VWqG
Hu+L0LTFSxwYSbLPEewYtkmDKdAu9+t5/JbbNpIviWn2/2E/UUwvc2m03TWfYs1CptaKZ4P8PC5L
7SKDGrmhjWEiq5FtwHU4wQuSh6FPP3LChejxJru/6hl8kCsq2WUI00tAB1gWfgNFwLlFTHc8NcIc
MemO4iTfQplp/n282l1iCkgYyAG5MOpwbINFYgGDPJoChtbn0c29Ot4hJ27XH7Gq97xjOY1J9m9b
R2ln7Hw8y7x9MuKt8vnxT3jjgYFlQ/iEqUxnYRmftEHmwJGnmt7CWH63oFR8l3jO4HqKs8r/x1Lq
JDHxgcmxvPGCsvAmNynluUUW2vg+Q5gYfmgZGep/Izpd9qfHy92nirxauIm0FF/1BRc97KGrUwEQ
wD3jBtc8FxIzOBiu59yQ3TOeq/kG9KCzEnnfWFM1jinribuQuRZBw07BqGJKhSusnMpuZ3atKbeu
Zhdf+6jRtojTdH/EAa43jx/17iMq6hjYB0XJwTVmWcyT1rgMjj0XIFtpP3v4XV8SptX4WbZr9/pd
FH5dCh1BiLWKm7fYsjKNwwYBDffUxFr9y26CWe6x2cw+moihnAtr7ldO5JsLEvSVxjvN+CVM0qri
hj695p5ce/4rRO36ecCta2f48z+FqSdfH7/J+/QXCUECPowQviFQAHUt/NYXwZhmxl7Ss0+VrmWf
jM7Rf9gdycQ+zUo3Rj65rPBJToc2PJua1xobPUQ0aof1rLl//FPuCgGL8Q6tNuChkHC4ym9/ie6H
TeQ3nnkaeox2/9WmeGq8feH7Q9o+idFJI6VHlusvcwrIZevWgP4OaWYVw/fHP+R+dwUUzahqqFmX
B+/n9ocEXcMAM8FudZibaBNZsX40naY89mBpzu9eivJRmfawnXXQsbdLYX2Ljb3ACRTDW7+ibRPn
lvuHKSN3/E6a5gdfHq93F4BRUVLSPyA0mb+wx27XS5kZT6OudUc3dYd9U7jxX1OLmRStH3mMbQFd
22+jq22LZPd45fsRKUcIKwGgFiiJGHcjj7ycfYnETXuMvQbfNkRFPie4/V41KxR7XpHYwXFF4cfw
WoDOhodkYjU/NY2enN2uwkjORj8UYEKxQ58OMa9CVOccZWcKs6DG7bTvnE+OGKKzPmBymIfSfLGN
1FsJeHenUz0FzlYQwGG7Mwq9fYEJcJXIxu/wyHtyr3Fd1+e80tNtigPEAUezNdXYO8A/CRCYEERV
qcWBJixDHcmAWw4iBdRl27E4oOYeM0K3wi5HbnKeazP6Y0RptLtIL8yiDx1I+5xMATjPk49Dh/4l
GGNfO+KrSattoyGmZK9Vdq+Z6E1Ox28kfCClQJkF1HgRIzU0gp127OSxwZ7hYjSTuZEylpumTqpt
PGjJX25hWnt9HqznsQopMtF52LV1irWtSNOj0en+zrAjzKjiOP2EA7d9aByn3jVzlZ1R88+esB/E
BRSt5K9BK8xDIBNnmxMczyJu3I2Dr+oByIh2wi94Wtm5d3FJPR3Xtw9mCcG1pQwZQn8ICFWaPBaR
V+6gV+VPr4bhlZDmLsy69nlEM2qnt137xDAsfm+IUMvTbkJ8Rw3glxdQJg1kice4ORbVBOS0Tvxj
LOt527vWWh11Hx0AlzIVsEhZKAWWhFMDjt8oXCs914UeyH5nZKkXHgZHjunBmquwevFNN7V+hlFc
zr9mSftPX3nZdwkFLCROl8Xsh0QGjNbifDnZoOey5Cdk+XiNo6rZYhzaPDtDUV8al4OutfN8ehyb
3lyUB4bUpQL+Ulx8QMBV+m6UnQNptn2ylS1K4yiLu5V30rEXmf/OTLNIs22Z2bJZUxq/u24QAmJ3
qfEIqF9yxdtHngYpzMrQw5M2oAXWOR747t7L9vSZspW3e78UnURmeDRxXALKUiIkpphxk2IKTlXj
5idaiOYnFDS87YwT78ptfhcouWRofFPoqf4+vejbp4omDJB1LwxOY5ZEB71AJM7vTfcKH+CbzMzs
veMdlqPXzAyN5EjNQ2+Xy8YKnyUseE85RPm9jpr6NkdM7aTFuGRpAoHix1vGWrxKZuggCsh4X8cX
1CeLbJs+ph7a1qA92cBECtChVT08FYlMskPc9X5N+7DwEOSlnRbJjfR0Uf6J3e+gHzMMIt2rP9g6
6rL4kyA0C2NRP5BHd/MPQVH6HyUlLq3p7IBZnilf073tZu50dIAGzM0Oz6nsaRwy3T0Yo8jiTYDy
f70N23GcMLyaw1F7CWAvf0SVxO5O6QRfcYsQNxMPOwTZcPJS4Yy7WdRhdEza0CsowQtjttaQHouA
AsMWfIeyPFDIHVXu336V3sF1ns5P9KTnVniUUn7rW8f9YoWjt/Xszt2lvQeeZ+rX+l6LE83CFJjk
b9BSyTRse7GwQRX72ldGqixCSEM3fsGx0fZ11ppnI7aHkxLzODzeEm+siSAnMdpSGx/xltuHxSs5
Ec7s109j5LunKEGvoOyEf5WpPSEyHmU74HdrNOPXrPi3uxcJcIRWWVIBNhGvXBbwUc/17khnvtLA
sfV93/uziS1Pm1fM0Iwp/qeS4fBnnWkWfspVk9tbHz3yzxHuxgg4pPDst3XtNs1mQi/0xa7rUh7C
Iva850hE/jdnlmb0vUoLLW+JxID5kPfOYwuH8iKeapzceBViE0Q4K7+gk9Wmu35qPf+LXht+uav1
qhWfLF/Mxjc5VH3x5OEYltFSCaes2pY5GOoCUdygYycqwfgIeUCJawXGDgOo08909tDr2Oq1K4Do
eCIY650RNaXcdfgNXZsG7tqBeyT73gtk6jbMzYczMvSzvk+4Nj+MUOn+yfC1+zeAoOhvGtyw3xfp
+ALMZl5l3Bi5EeoWV1YVxEMwI2l9LQJDojNm/JqmMHmxYeecpiS1VjLQu23GciSFJAMoEVGSLpaT
4ODCEUgjgpFOem3C3mY4iyV4SNvqMHfOP2UQvZNrqR4ROAZHCcw7oIGlMl/APKgZ4dpeRSenz46Y
qz9bs5NX12JeGyixvsdH6S64ogGojBLAiePfQjV2e5QchEeTiNTwpY6d6YiwWvo0z3F1BPQ8H9+5
FPc9gQJfQ0xxFBvmdqk5C+sScnD4VFNv/6HLcdpgX9T+yMdxjbDxqk/0+1kFzsJXQ03kVeAHsN3t
Wlnh1walZXMlVlbUYJbdFhfHHLSflpba+JVlvvy3kbL7Bbxq6LYaWjzBURbe8NXPzSiDvIcNyqn1
aWRDgELzo54643s7tcYaLHtxfauwokSWiN0KDklucvtT56iir1331rWu7OlHCTPnb/IK6/Nklr+0
VIqVVpl68t/fDO0jmCTkuQ4cN1rDi9hZZo1bDKU9X0Hj9NcBh+LnoXXr90ZoEDZMGQGC0FqBCKSO
1m+9jqoTOFRmYrgaaVV/S7MB61+RFydDOO3HqEuSgz2M3sqi92+SRclNmBPTP+JKul00nXoAIrPZ
X+1hnhAREUaw5UM7RzRzo0MpK3dN4vc+QvA24c1RixElQLvcrjhO5VxpJemzF9e6vhUWYudJaCXF
diza6YMe4TvUT0G28qB3hxaTY5VDE5fUpHoZmDQDtXpYasa1ceZ+p2Wuu6Gq+q+dgzVh6DdWYiKi
TitTeHhyi3PUwrzMyrxrr06I+tFm6uHhODZl4sZwY7kSIF7REou9qQIgE0s+IlPxxevU4Vi5bR61
1zDVwl1ncsVvNQlA7c/O8lq5MXG4bDf+MMU/+tbuq00bdHaALqsZWhuVLBhfImZh/anu2r7e2Z2T
4dthat+5CoNqX7ROd5mDFucy10giNNWkNOwnD+N0plbMBNK9V/TdX3bp6tkWFZ7qExqoZnbQ7WkS
iCF3kqGJ14xrZ/L+LUPkpyzBlRFMPySf220EjW90DAQFrg72bccCLdFN74X9C+OLYSWbvj8jBDSa
5Ej4INuAJsztUrLpDWdiAHCtvP6/sqbeDwcuMcWvTzeO0Ku/3xn0qecBiSBjpKRnCG+364Ug+wY3
HpCVzE37vxH7oX3fmvV4mLxoWlN7XfQP1N7hDlOmoWAwCXSLqONNVpjIKrCvDmLPO1HaCAdw7K9O
FXnI8PdTesDZUwI3NvP5aIl4Tbfk/u3StWDo/Cq8wT2nPvRvYa9gMF1NWPZe7cgfL7LrbLENMnP+
x3el88EuZRKufM/7rcPdwWwFvCjihVAiblcMsiLNMXd3r2HdzfsYP5xz1A3+PhqTeSXq3Ac7LKtQ
uDVJvT0d8d7bpSKn9+3IoKCywszY68iGnjp75GYUKF/o+OH89DUMaR/vn6VZKfke+i+KLUC+p5NB
qFf+2ytNZRVGfhCKK0lzngJi9IZi2yP1PO+lpc3iCdE3709IYqEOADis56PQI9PeovZdVLtkskW2
kXPlWy9pPHgHoUPI39DR88xDWpeJfsxDU/b7x796uQ/Uj4ZdhmMpcAiFAL390WaBCIE7QSpLSBHT
T2WX+caugUH2l4hjIT4O0eC8c3yiDF3pCULxoy5XEPRFEJn90el7d6qvSdbnf5H2+MVOk614DtK0
aw5B2E8/3/uU3EEKg0E7HULHEk/kQYPNpzFsrrKvq2ezmfUTfXD5PY30Dg1Ha01BY1nj8oQgP4hZ
qOUC5l+KRvM9e7MqsNyMgLpHFOFG0u4i3yrCcyUxw9q4iIR+dWehbQezm7+/+2nBGCJEgFAjXY+l
HozvlDSoBqO+5sPo2vveFo6/DToRxM/jUOn7NHf4Ie9eU5GcQL4xraGdsghoyvK6CD0HN7Epr74l
o1kjy936+sYxmuJT4mvN58cLLsMJd6Qaw6guLDnxXWXd2C7XoqlNV8WKPeUM4A8yAE3Z5c1aOXB/
RqgFQEQRSWgb3EH7RBiYDXIh43UQhrWvbbvaVlOgH6My+numMblSzL31ZKQwrAbOTjF/b4+kgngM
FvT0a4nuZbyVsOK73RDb7U9HJO/V3MQTXaUbCouthmyYcd6u1gdTYvtgr4/5OA97zyy+D5DLdj2q
ek9Z39krk8zXo/Z75sR60JpIcBidKubNInPySRcGUKf1sTKGGCZxagXFS9v5QbsBgJXDpDITcRwF
ppKbqCwt5l8aij6nAi7QHzhqBjGKj6LMNrUofIgqjTl88o3M/15rsjE3Ieqnf+hNoJXbstBGBs/Q
G/0tltH5PkrR+QQwrXX7qIQ4TqdJlvF2ihDX28aeKL4+3qLLS/71UVXLXKEooAEu4hyJHeatfS2P
Q6fJl6hJY3DMen1gElYyHMJ/Z3Rp8RqlnR+9IJxWLtzb5ZGVUQKRSGfTY2MSQ3i//bKlkbemzyDq
MI1udgrNwrxM2pDuLZou7W7QMMPWpqQEZOGIH1Gmr8mFL9Bv//sBoEdgbRDw4UEuNrLn1EGUAfw7
WA2+qqUJazk1Zv1zDPR3hx/y/DyavvOhNYv+LI0m2tfAPXepq4mVq/k2HP/vh+DCQ0NMcen4Nbdv
oqjjTgtmX8cuPAQMQOcKDckIBd2ubrpLCGP6Y9150QF6h318vAfUf/3/tjsBQ3U5SUIU4VaJqS3e
wYwNN4iL2Dxmnht9ycI5fGrI4lc+9W3IeF2FiSBXHA18ukDLNmOeVLPe2bN19G3Kcxwrjc/GZMpd
kIZrDYvbYPh/l2IST2rOwJiC6/ZdhiCqKi+2rWPideaHRGu5wqQx/gij0T/Mc7iWVt09Gq17yg1k
r5iyIba1eIG+1reBpBN1TMoeJowO7wUjUu0w0DzYPv5Wr+KSNx8LuU+uTJIEvhZU+8WJcSLucpwC
zaN02vbj3HXhztB8fwPV1DjqbfpPVsTiTJU8fsUAcd5ETuw/636SfXFLHJfI8Zoj+xCEhFX5u4mk
6zK5+J6bXpq8JHGhfZ7dDAjTgJyzhGZ47CO/gAatTCbRM9iXbld/evxMi1kx30s9k5LIIBCp0njx
TIbTTDSbO/NYI5j6B3d0ilaAN5+szJK0oUFR63bZn8xeats4n71TXrqSYawm9741IWrgo676+Dfd
bSF+kkIxMtpSlcDyNesiNqyeOdPRtzLnAwrMn9qpmU6yRNq1qub/Hq+2PPzqBZAlcLXRGuUlLA5/
5c4jI1TLOkLLCb5kAUJm7AE61nqjH8VsG5sa9tiPVBAa370yAyjSQBTpaAYvi+UsJkuDWGIdBUfz
EhuAZlIrDjeeJ6Y/dCvRrnEzm+dQa9YmUffPDOmBdghcR+IdY4/bQ2o5oaRZOkWnnH7xzmi7/mCl
WPlVdk556ctqn+cFvr2dtSbOfP9tybB5XCWn7VBaLN52L5xSgnDLTnMAv0lUXrWvHCt+znyyNMS5
1vhCi/UYqSn/BJW9UEwQ/Rbr5aON6kwkYAhZAv78Ycg0MrOC8s4PED4eZ+ROabH2p8ef9n5Z2low
2LjX2VSwAW9fsPQS1JVdaZyK0NJwgcSxC/P0f+x6GA/JHK3hvxZXOU+pWt4+H9WBuErP8HY5yA5d
ZCMtfcKOTO6awOv2WdVb360yiX86WtCestF3d7xpfVPwtVeS+8V2el0ezTj/f4bl/OV2eReTqG5C
rOGUc59fOtCKmzbRhmMt0g9J0er7PMl+QGO0Do/f8m0dT8+HVgEgF/JTbgAi2WLdqNSToIls45TX
YfLdxx5ya2dD9BHtM/M4W2R3jH+LlQz1zUVpkAK+UnY/y+hkJiji+UFhnkbpWAetcH0kGQiYdhPD
wqec29WtseY0+sYHRnqG40KVChviTgwLzK87F7Z5ioGXHbEnDDepYdRHK0WXwqW42gZh15zCqnJ2
MHTM/x6/6PvtTIvdsCiQ4YYhVbW4JAY0X81k9pwTItDjPu+cYmt6Q3r0YyfdzHr8Ps9A9WH5kfAH
Sf/pId7B2KfEtLKhztxT6o/+1q18/yUGzAHds0Z4cuVaf+vhUDHiVsc0UJXjt7sX/YtSm/vOPWXs
4RO+zvLFHBR6crCHbwUHZyXlWzAP/vd0UPwgWRB5aXsvTmtdzSOaKIl3mmEXbOrUmp/EMBT/h7Pv
ao7b2Nb9K7v8jn2Rw62z9wOAyTPkMCi+oGiRasRupG6EX38/0D4WpzkzuJSrLJdECwvo3Gt94UFn
0ZQZ1oxVHdt0pecmHN4AmlwN2AP9FDfXlSjacZ9GurhvUrir447AjkZJi2PrgCtSalocABNUAI6i
4kjURaQrPnaUnLoG9zNczPBfgDRkoCNSrMJgUQoLZ60rjhYvrMDQIMxb1XxO9+b9soJle3IxUSF6
gFO6ftoxo4g02jjCXlfMTdeeDmaMBjjKsWtsQBBAjQ1YnrjLpIJq4/XxLh0qXz8SZDZsUbgwTla1
p5HtBjtk7ALJAwcV6+vo4QX8yqggvkM17fF6rDPDz3wbS5pbJVRbYTveOmuHaLAMd0BXHxxub21w
CYLaFM76ejzJIwbDb6KoAxMGiBjmFxIWpx+XjCW3I5Tg19ia+L1SiiPVeBbqTdw+drUXP1deutN5
aW0E1EN8SLT1SxxUJiKqUoXXX+ZdQwN4DjA4zu3YLSFNIM09R8AZWgW5et07ih1A4dnagq95iL3G
ePhoJBxyJwlZ4LFhTCdL8QKCZjoKTrc4nkPnQElHZdGVjr5JMt3+4IKC8hlCgGOBxkUBSP4o7rYj
q6inbXS7Kna0jZ8Ut3xO8r641wp1WHzsw6ZiHY6wExsROdN3Igsw+qkckhsmyEe2GdSNl+49CtfG
XBRzjmLy1odQuCRgy5vQYKgVSvutqIdaOD0GRqI2g18OrT2NiTEo2khbxIPxZ12YzswFRZ4erzFx
E5pcBMEMU6URYg0p6pJmY21iCPEv9YZpIcxFaZDYdbJoR+TarjenvOhM8SZKE3IiQAJhsTydHU0O
rX+KW8kGuPIq5FppBGoPEGE4IFn6QyiQpVf7whtB0hOYqteDTw9/c8GE6MEUHLEBesYWIBeb1Yg6
XPSWBTBlpX4zylINeVTDHut6mHP9iKwDLh1g+eEfaclhRWlxz+2sDRzblKU9DJ8MBRSe1IE+NcRV
yKEiTjWz653rR1Q/kOyBHNR7Do0NCdyyzRJ7kxou2UFFXtyltpdhCR9YoBed+uf1b5RXlqkp38ST
8xAmLXU7QyZpw3r2Sa07sYdc4fAiEsedwz2cC4VrBj5uWsEwbE6HDHJKYNzVHQgtFTJVecuKGwcb
VTixMmZWsXOtCM46AGOALU5SLqehUrWjkQsgwMaNRJb6kU3coEryDOcGqFz5wqZ05rh77uOw14N1
h0TVpJJ2GrEgjWnkamxv4ApRr7DQKAeuR9YmA0D1w6Eg7DRVX1ws0hpuxaehhsHgVlrHzkZLiuc8
N4YbNYWHVhmV/Uwzvv8oVAamcwXKcbguvRJc3pTiuOjchjnc2aCGEN+CL2/As6SbFBqrjwErcMcF
gxYVHoALp0wnbtynH5XxlA0RMZyNofOtnU+2yW7XAqnmArXmgJ9vxPb46frYfz9KUN0BVxJ8mAnN
IRvvDHyEO6E7RpuW1Lpvg9e6VWttUgFozBVQnB/TW3v9xkmNBgk4sBzgfCbtC0Uk+r7BCWGLvdQO
B1qTo2Nmxkxa6FU+53R19KYKEo7OqKEiZSOFMTSSW4PZE1gGesXKyfMmaMZc3CfKMPhdWoibskLh
wEmj+L4ykzTAEbWLA8iYJ4sUv/hNI/Q1GDkcFUxdODOr6ito79374eyIquUEGpLxxKboIdGVa8om
tQXxG8AEnuEDJfY17z7nDApISm4bS7CrjdBoSyewCuqtLIs24RDF+lZ0fbumfWau9bQxJn2ZY9WP
gIZWOYHKvmsEqFDWXy3YFgZw08PCnUNNT1FssrCt1H7O0s4+QDUrW5Sm2R0Us3M2tC/6tSgbL7Rq
oKm71CEz++WZqYSSPRDJU0YJ01aatMwuGhzUubIBZLTf5jFUE4eUWtsWt8SZBj4faoK7oyiAApi0
NbOsbkyLDcrGwgZ9AyI6dKeB6NkSQeuZUO92SHvCPqBUiYoAEOKeNNRyKL5lEENJto5o4jBJFX3j
xY3qO3GjbAwXfD7ThJDU9Wn77vsQFNAklNwQcPIcOl0qQBDEMmL06RYSZM0q4VazMtxErKiZzu3G
50Ih5TmJBqO0h5T2aShHAfEltqN0q7QMjjS93R86vW+DvinoDEf83WKEr3obStodeS6swerdFPJm
LvfrWKOLITbiEO3/JyEoY15vRAkwicVoiudOuCtsIzgvSgPSG8CbdSoIAwrOrIAqjIUki8uF3o/w
+nEo2XcWsB4WdZzloBgc6H9lBIAYOgp6qtFbD6I7jwMRJQRhcDFhZU4+eqTFGzrwwAP4BKMLnXDa
+JFDSy01IMOC5b+4Tbn1pdc18i1HzKVn5uxjQoZ/tQiqFQBKorSKAWacxoPTC+mgiZ/BaUXQZUrH
+ialHGIl1FF8CBlUit/pcRWMOLpRvzebdGfDEm7mACixRl9fAywdQLXAWQHqT8b66W6lUtqo2dYz
Rig4KiqEcvuyH82bUc8SuC/ltfdkNyJpkfEpxh+NHqHA4oGEX310zZrAhq+K4Mh+g2siDUng6iH4
WrrZlqtAHY4EOldg8RdLC7N7JpScuMNohO8BjhHgduD2KWMt6paJlMGPb1tmuX5DitzxLeDPF7Hm
dIc+quzAhS3CMbZjdRcRGH5dnw1nJt8rK8sCGO/V6/q063soC7IWWmJbqol+6TZqvGWp2izKgQ0P
FoqaM/HOdjISRNgSADmf5OylgN0YjWUh8q2wewMDPOuAYBnbyu88O87xa2wFI8gAJBhzrgesh34O
JuWcD+K5Zgcgeqpx4AhkyUfyqKw9AVHCfOv0Tv/QAwq2JLBP25o5/4yfdF8MxcsDe2iSwG7h0DOz
fZxZXqdTJRAMuDDjvjN1y5vzZTtWZIjKMd+aPI+QNGrcm8Yuky0gFHMOfe97GEMYN39kSoGlRR7l
NFQpwOAXvVdslSoefNY5HdLDnvIE0c5HnSfZnGzzu/TRBEQH3BroRBzGQN6UVi+wzoCd1bxm2zPH
DdQUaosN1ITBXYqZr1AKJZUCdECVe/lCGAZfNUbl3qH8aH1xhDlXk3034HD0QD4SQw6TDDuZ3NQV
be18UPp+nTl56/kVgCLrHEX1AEOthEjIWNwkaIfNUArzG8r81SpJlB8fm2VIhU55SohDoDlAXNJP
+wDWWRbrGJhj3PD6Gw0OAL7lsHgHTY5+1zvVXHpcPp0gNY7NAxkCbB64lskHBTga47BFLW3rmdQK
TeDgQ0OvuQ+DIh2iHHoeZITaM+v3dOR5c7oFRGXSfgQUFKcvbCSyLpJZRS0brEzZuwMztrR34qPS
qgJa/xxl2VZY657BraOgdC5BfzbyJIgxEYYh+Sct131PkB4aQJvTMkvdMuK5K1gFNhvBoCFdQy/R
b1UtxsUGFn7XO1bKx+CbocyEBB6yeNMKKie7UwiLxALVnEMDdFSYCS1apl39wRrlFAWTCmhAXEdx
TZT13a3GaVqPjsWh7zW+jtXW8Enbx4e6Uccg00Zlc/2rpNXpNR7yFQauhxMMVj7cFsD7dMQaikPu
OmloWzVZ130LP/BRnyv3ngkFWTLkREDqAxxPxhiBiJ6IIneLA2656KeSRY7jFx2ES70qdecuiNOp
9XSIeifRpHkImPSoNAXMK1EIMZwgqUGG5Z2do4zPHnCQN47YoavH0qy9A5TFDB+WztrM+VNaj6fG
nfIK2FywMAHXJC2PHZxbsjx2igOrzYKEBZSrAhA2jYfaMHemUkAX83pvygvyXxEnIAdys1M6Q7qr
DC0+2RnQxhYZh11mDQcYTnk/KVeqLYeRHuBvOOWWqfel9ZxIDYiFTAcUcSlerpwjUUooZ6xM0/fj
io77IIRPsEWcroU8bpoG3sf0kI2WgspvnduBqBoTROwMgLY2RW8UOlnpnVMESpS3xNfANT0AWNws
rNiEyrSBLCEpXfszZ1CbdKASYIRRMWiLmYY7N1w05Jkw6zAZ0Gmnr9p2GsrmikoPQsDJMgOjFhYA
xA6cyFT3iYKTSgt83PfKbcxPDUuNBXGFK2a6T1rLX9trumJCnn1KeanSgSmfTstuatODqlojEBGd
JVA8t8uVVYnMj9JW8R09+2A9+a+ooHM7k6YWrkrSKI2UwhFugV4imeHcAL76lfY6A8hlGBcCeNKA
mfELq1T301iLcWaenlsUsFX+E1w6HXVR1UNmoqGHEoW8mxZKfiE4evY20ctv17v43GTE8UvH5ABV
DNolpz3slkoUs3Kgh6GK6HfAkrOFk/EOOSBs1H6Bm9DyesD3WxXUAIC0Q00LWh/vqhW1nZYciR96
qJOqvK1j+J1Fic1X3dAeIVieQNXU7R8FenpmTT83jIB1QU1PxeUKFZrTL1WNbmjU1KMHBR4zq0St
ktDqwJbVCifeqQ4k80cCVMj1rz0bFDBkBwqNqGXLLFZIIaMGMhB2iBM+PqS2U+4NAkNCpy6sZWSS
+i4p7TmRZBk2+jp2cb+Y9BIBDsO+efqpLFcjkvUlhk+cm08DBPnX2LmGRVOlzX2jWT9hr2rfuI3y
pQKX/QAHjxpJZNuYo1Gf+3oIfICmgIPRVIM7fY+o11LouVT0UOSetjQHmz+rsYfKdJcn33vPivYD
591MP792pLTHTSkpQDmRJIIksdTRACW42TAgza/X0HGHsbryUHELBH837T8Zg6q2AanU8akwc2sJ
4FG8chJvQJcwtokiVi5R7I336Li5PM+Z5oBoNdK/2OhxE5EP4qWNwiq3i/iAWg6Ulrg7hI5VGwun
hjzioLnRahjybvXBEThtMjiOYroBKfKu+BkpJSkyWPEcGhETOF4BUu2rnMGtAYeB4kZ0HDoyVm3P
9MK7b0VYHLvxC5BHOPNLnVASU7HADI8PeatpP3NYSW8AV8m2Oe2+JtOiZvTD3FlUigkYAljAyJ5g
sKG0As2K0+FW9k1mdHlFb0t4vCSrOnI7N/eBqmUWC1DOc9qjGrU8X3p6O9gfS1kh+JTbhdQIcE/g
7Mq26+kYF0hYOfyWVSPb4R73GRkucJj6RvMhctLPbIrSug0oJC6XKAIB9zExwgwpPclLYVvMtNp7
/LuqOViSnZVB9x1ON2tgF43j9VHkoenezCmEAxQfQMyJjYODvifthjVzTOoZnXmvwjct6HXcYIoU
agA2pNpwUBz6RafWsF6Pc7rPWKc8XA8vbRp/h8eQwk1+2qak0QQMAUjdRmLeN8aYLjzRi41S1Crg
kIMXpr3+aHWuHfTIOofXA08Pfv/dvwJL3200xGhjUpr3bpqxsIEG1l2q6+7j9SjywP2rdcGMwUSB
iqOcfiRwezCrsjHvUy9TvtYChEYFN83l4Dpkzarc2xW1IWY+7f0IQpdCAAkZCqggAWV7Oltqr8mI
SkbzfmxZt4RvnB3aLRDN8EKz/MKL5jAf8q702omvAt8Q1MBMlYs/eeIk1B5t874SJQ+oZlcBbNCg
R2+wIQRpiCzttE6XOdQ9HhmkbQM9Vuu7CgIuMyk46XQ1vcirRYOBE+XknzB1+pvcU9a4g5YlqXUf
24QuLF4lW70Bm3tkbE6q5Uwjw0EL/BVwnwAdl1WubJJXQIN11n0v+LFyhLY1iGV9z0UGpJTTV3OU
3zMjCYUfpFFxawXiVcYtUL3xorHm1v0AbvWaFtz7iQ1ACTsodCwic/DgB2jOcSfOzE4DWjQgQU5m
b1j7TtsT7nVGmuncvoePHgClXtpuvJ5DAJu15mGMwKfIGLs31X6YM3aU9/qpK5GtxzFySipNaLvT
0FEHDzBONeu+HECEze0KJVwT4uoREJPLIVLhYJmRZGE58B1CqZwvGTBAfgyN2tuoTe1FTEt13ZB6
Drh+2g/AjWCjx9FrgqzjhoeLyel7aWkWx8jV2M8TUcLbIdmZ67soUevKCyPDAOBX0DYVnwvOiPUx
1f7X4AgLbjRwT6CZyPC1uDOQXYWN2XNfOskygx3DFo0Yh5ntzJGgT/eFv0KhTgEKKswVHWDmTr/T
THFicY3efR4AU1vljlYvOz0f1p7NIcCgOOD3e5mqfnJhBeanMDD90K6LlCiCA642JduALQFD6jS+
lWs9R3o7fWE9CCNrDzKL6rGpYmF/yapY6yJfgXbAOLN0SgmFKSySi5CoQ9YWuz7UpE/D6klFh9as
9JexKRQw5LzYzhZQpLKrjZPXpWhCAIhU/mCAdOgeAQNV05uhKeLGN/UIkHfISESLNsINeubYdbre
4I0mg2PIdSPdjQofhKJOXwwnLkD27ER9AUoS9Bozy7RlGtFWhFZTVF9dWoo5Iv7paoo8NhjwoJAi
mz/hrt+BJV0FMn7CseKfSHc0sMzuu0+wJex9rSji54/sk3+Hmg4ik/cNDrPSwh23HBMOlvY/QdZL
jH3qcWDdQG9y80dNT53jIGJ4EWKuOdZMj8vtipEOED1IEkjQQYpDVhtAbhumU16fEj8TDt8lLjVW
A+T9DT9xbGUN4QE6J/n+rl0B64UoEPIe8IDEyip1pYhgC1V4MfxjFQdldoW0VlASrOpcZWR1vWFP
V3A0LGRppqUbuQ5U/TCpToeNgjXMUdqqJn5q2dGa0QJ1/Zx1/lBqyW03OuYttNMyP3bGYn099LuW
BcR2Ssth0E56GHLoehTIE0IgEpbjpjvcMFwaA7h8lUg0QQpJr1AJvB7wXbtOGH0PbC5QqADHkavf
TaJwIFtohG/lUfod4oel7QMyxvfF2HjNzDn9fTR74umDHYWcH36VFshMS5E5H7MuRtUYWENAjbLC
b9Lc8/wOO9VMtHf9iCsQCjzwoML6BL1JKZo6mmQkem7HvkpMtUM0aIf6tRVHJooguZVNiF5QEzxr
YAdjMN2v19tWqjVhIKFl/xJxQMoQhV1phnZI3+aGMKLYRylEVyEtbKRDWHaFm29Z78Hlq2YkhYW3
WrvPsQvJfz9rPfVr2zbtxxzA8C6T6++k9I864+SLLL1LjCPz6HidE/vcMZIV1/N217JSoMsdCn+i
cU6V4V3ro8SIlBZs3MDewiIhzSJdcNIjOwnGAu3a5h7lVL6E1pTim3kebeKM8TtiG11o4SQyM4vk
8wbUjiebHkxhfDaSpNM+/eZIC5MTp3YLgdC9kRbfhqK8hxWz8YlRFSVkRx82GcTnZ1aNV0WgX7cj
lJtw8MKRD6KiyJECvCdtgyJKsBMxQ419Ewf55kGtuqYP674YaIDfm4+GHfds3ee9/s1ui+TOKHRO
n+xcE/sG6oydb7Fs+GSpNNH83imGcp+k1PwK5J510CC+c6x5DP56QqxOWTVgXfbfsSR2+1YF7zho
cYKrjw4kvPhfN4T/86P/v+SFHf/6hua//4Pf/0B2s05I3Eq//e8h+VGzhv1s/2f6a//8b6d/6b+3
4qVuef3yr8NT2fxryenzU5swKv+dk0cg0t9vEj61Tye/WdA2aYc7/gLBt5eG5+1rOLzz9H/+//7w
Xy+vT3kcypf//PGDcdpOTyN4rT/+/tHm+T9/YM96M7mn5//9w5unAn/viPGQlOCQvzTv/tbLU9P+
5w/YP/4bynUTP3K6RIIg+8e/upfXn2j2v7GlgD2JEwmwBSoGBmV1G09R/z2hPQD0xIkdRAv8pGF8
+on5b+hQYPYA4IXTHFKXzh//+/EnHfarA/9FeXFkCW2b//xxOhcVTATQ3d7Pwa5VohLkq3GPCt7G
7Pofeg6qegHiFsA73cLCcXUZjXNQ6tPp9yuatMRAQ52QJPKGPdfbZ9Og3/qk/2qq9FGxrSd4Lc5U
zqTrzq84aLW301sdkphEWtXvCXTjxkUfedpdXzvkBo5J7Z3dqcMdGEfuDpLVzmdq0Yr48CGLDxyY
T9fPsQrc9zrOqj50S/I5SP7pFvfrpaRrHwQghi6p42FP3foJ5WE9tHkxbo3Sm0MjnZ4RfkWQihOs
Bj6MQcZqrynRunK6fT1SJ2zJ8K0ChX7xZnj/PYLejphLQaQ9M9KHrFPdwt04rRuIkoVascbOslA+
JhT0z1fIoG2zSBsnQa1qr+Re9gz/hX5dQzUTnklucdcKRQ2uf8jrpevXsvwr0DQn3mwC0MWtXScp
u71XOtUnkzG2dCAvHZDBTRYxa8QSsNc2qGoVRLhqULEQY4fCJLVomEC+fq94SfwFKAZXD4jo0vsO
O7bqN7We3A5WZOg+VKGybVyJauYaJ50bfr3yNLHevDIzC6Mw4lbsUximPHktuNZWSdRHnuMsD/Je
3SY+eLnF10Ev3cKv8xSba1IZ6czB6WKbTaPizQtEWj1GlsLEPs/KwHXjY2U0P5g6rFuIW5Q5SO6V
dezML65erkDE9PvcBdjVW1iCbzqrC1CyDPLGvBtJsVBoCk2Hmaa5MLvkbBlIb06lwA18L4YjFA1V
95CWM/v3hRH/uq2/+WZTNNVgAEa4j114vjq3RQyKasODppwD103r37mRKK1Xuhp3tq4ggll/NsuD
0c3wIC69ubTkxDWplSrHVCLl5xISt02SBGl049Vzi8GlF5dWnJE3aWZqCABamlG3C87bmdl56cnS
MoNcgseQN8Cra3egA/simkERXxgoMrzc5hyloy52d9UAk2KTZ4emAPkEemczb34pgLSsFJ4uSMzt
BJrcdbOggqo47tnAd7fD8frKdWEbfUVMvBmQFjTFy8oonR3EfTa4QhA/SrxnsNq2o0U2DbyQZ6b7
hfHziox+E0hlrkoF6kK7hHirVk1h6MoXbRaDq/3t+qdc6Gb5OstZkahOqrvQ9AVuuqerihV//t6j
p5BvXx6EjXiwWndXEM5h0aK+GLVuz7TMpfeWZqzCPKK2JR6OzClWsdhtwnxQv19/80sjSJq2eQW6
EmjJzg54q/3QZvd2nR6jobr/vcdLk1Z0uaYpSeTsSOLcN8mwBJX2DlfC5e89Xpq5oidIKNSWvWPd
sIbQ1U6ACuhrZhNef/6FppfxLbraZT2S9Pau4jzQsk911c28+YXDsCrN3FSt9I6OFI4q1NbAb4k+
u2YHoSpy08T6w9AYrh+79e9NYlXaymHF2MJSJbJ2A8y4fEqsFRxdf7RVfp/Ssggb8TGNyn/ODDLf
FWQarzIyBGKs2FVqshQcbpskijZ1lefBZLc3MykuLBdyFr9p0i7nHSKlRINTnkCYyDXHkLVs2ybO
XPbm0gCY/vzNxNYSmnUuDFx2LeDivu71OgRux5nV+9LDpYkNVYcWxiYYXUWlmFuVeXUwqE038/RL
LSTN7LrLmqRKpld3n2j+ZHLo238Tw8xieunp0sTOWaQ3CU2wbrA72h6wzS07o/c5kgzXp96FhUnW
l0NZudPpgJUDYuXxOhLsJUsVmIyqxJ6R4j77CcjLSIkZKOhBYIJ4GKz6QFdkOrTg2sR8lUE7qYrm
Sj9nexlhpJmuep0hzL6DfL1dZb5OHB9a3E+/0UgTeOV0eOaiiolZQhpfRJBEIExfILHqQWDQnJlm
Z3sBAaa2ezP+9WKMkYkhzg5eaQDoF1EIJcLYz5tiBlZ3qXWmwG8CxCX4Sy4c33eqzlM/V02UwpCR
vd48lx4+/fmbhwOFlQ7QJbF3ml6AJlSXie+SOUPJS8NHmr0iNUqkyTx7VzedP8bKN1a5xHdqDUxm
ZY7Sd6n9pUk8GMQoTeageRLjU8f1b4JUT7o2a+Z76fnSNB4Y6kGA39i7pN3DKQu2aAUgSHMp0EtN
JG3PEaUJK0Aw3jXJhiV3VdveQmMhVJR4eb2DL7y+7G1J22hkMS6hu6JNflCj9r4WGakfclF+rOTz
94426X6dDqE0g4ySydEBZtyQsDFoFDLR62Fc93PiDRda6Z2Tew3jlibBR4joyQIzttYLP0nBMYrm
6isX5oFciq3hYT6YdlnuYdfcfjaIa6w8O5uz9pNQJL/aSJrDwOG0CjetfD/GULlJrbaIl5HI8+8u
5KBv1LZ3vogc5H5oCObgFquuUsDdzmnEY5wa7eb6UJBs9369hTTZmwiiQRFt2F7pmnSRk67+U0My
emNEpKh8DsR8ApaeCuE201Q8vzRznBm8wmiMVa7ooJZn7bCLTSe5y3gErzXIBe5cPYVp65gM0TGB
yACI6BAyNQlU8ZM46mtfI46yB4tpdtM+eyycbG5OhxsFfqrGIKz30P8iow83eNL6dTkCuS1ojBXS
GTrd8hNwZeAA2BjFXOJBgsD/aj5ppcmKnniVRfO9cETYReJrX9lbJqItaO0H4ZEwi0G4NQ4tXguY
s0Pf9H4TZ76i2Sue6Ed7FLbvWvHH2Gi/3kdamZDISVzRJvmeCE1sUdG3NlpqKTep11SL60NGkpH8
FUNanwwb2nOZUuZ7zSrd5gblCzH6GdQDccyo7TXNyJCGJtIqcTjJxK1EoggViVqk4po+Ng9JUQ57
TVfb55kXurCeyVX0wkkF0xU67CzfWmIzD5PF/dH14eKzgZSln6/m2Enn09ZII0oDbeBZlGcJIsEm
1/uaf8u2YxS6R2fR/DB+2onfQq4qDcmfMx92YVzLsGetxjxiBOHcg3NLbqBOXIUCqUxf+D+AvwjB
cAycPjAW8bqfudleWPRknmzqpQ6oEWzYkd58sIh4BCzkceZzLvWTNHC0hGW9juPprlrgxhwUiybo
fbjl+UZgBBDlD4G1mhmkF3YHUzql2mWB8k0HB/m0624hvHA0E+B1bLdcKJ1azhyULnyPrPjo4eLG
Ry9D91TqMVWVO7hNbmFMM8cXufARjvQRcZRVAvXdbF+aiu7jxhuHECkr/DHS8wVnoHNf7xhJ7Paf
Gf1OzKMtFQFDALpHPjL7jsWeblW1AYOY2FowQqyYhyjQwKjTzsh6wHqyRPaDhLjm13smhuJzZFX9
lsJn5KfIerXwB1WJe9+E1YLrq4UQR8BgtcInDnSAUHntjm2vqbscfoZfadpqAU/JyAPIPQ2/d0uR
EWPwczBFbbv9DuqqoKB9r1q+KPi48QibabRLnT912ptTcmNi1Rtcr4dc3yaHVl8RF76iP1zvkamH
36WbJ6bQ6cM7asOdoE+GHRe8/dZmJcUkqTPjluCyscdy1y+rSLMgrMRHPzc8bWbFufBRMj2qT2xI
/mgYcbl3q2XZPmbHxKlm8rqXhrPUYtxVYdJrFtm+o7nqJ+Cjr4mbmSHFPrmrlaGcEUG4sITJ/HsC
+v8ICZ5sL+oWNFUnX5QGn0srni/wQPhmivqm31seQ0ZrpGxfemwdpV1gxEhSjz8t+M7Vxq3nIucL
QKby+fpIuNRo0o7DQUKrXKdge0CZfTWpA1N/oFmL/O7d7wWQTjDwgAAGyi4RIN3G6r5N9rGe+xSz
9frzL+2ZMi+fdnBbb+E8ti91d/xzHEZ3WaNGFjaxSiG1EWubOi3pF2CKh32ZTn69rqBbFuv1J5sY
WtiWIl3Tqi5mdrhLLSrvQiYxObVMuk9rd50P3W3J1B9Zb+15ks9doV/hyWcmsIzJcsuqsmJes30X
9GG+rFZpSJfmwllqIQvcsA8iv9uIlVjVB7pSQhJeb+xXFNa5uNLFC9W/COVYHOfbcFhYyz81n6+q
ANIbwYvwv+z3N0bw9Omh8+OF6te+7j88P/8NNTlBmrwtO19YO2SdsrpiYNixlO0rqMQ2PfwGy767
03SxvP5tF6a1LLEY9WVkqPD03hM4oT/piUaXLePmzKJxtmIzgQdPp3Va6Uaigsm7J+ohI49Aawal
eZeNP3Cev/7+F8adbHaU14DwE44IXOngRGEpUBVszQVXjTtXB4b7epRLvSCtF72XQYWymhZZUSxE
gvOhh2ur+3tLuKx60EN1Cy41ebbXxyQslGdBie8mSljO8dUvNZJ0f1EboqvNtEfEPXARThJSg4TM
uVW8++vtc2kUSbPfQv2Tugmney8x7hrKNoA6zky+C4+2pONaF3sCqxbKKl1tt3sF2ESuRMrMgeZC
v8rg2QZXOeDLknSvxuXLKJovLSk2kZ7qvzduLCknWsNN24BHUApXWu3QJ/pLGmlb4KRerje75PXy
zxHTmjr8zbbpDFBhIh4O5G04htkiXyYLjM9NcyNu83Bc/8h9dQlScPtU+2XQvtAV93mQBtEiD4yZ
T7zUP9IUh5tIrhQ9rh8mIEaJaq2oWm+uf97585ou13uHfKgsWGXzHXRbbN/oPXEL66xxMcKDKkxK
cxWXvF7oRPfCtu4/Xw96/ntgbHbapBAntvXONcvJg+h7U5BnLTFnhvL50abLRV88FhnIUdWhCcz+
VHXS33klK442H9jq915++qi34yHiTplDnmcXexSmK4pzOxjj4/Vnn1/Lgbw7fTbVRq1WB1fbdYoI
bMgLoKiDBFrX52Fn17f4yfF6oEvNpJ8GIlplkALBdr2mJSGIo5mfw6B0gorO+dVc6mRpQWydsXI1
W+l2rZV8coZoWUf9bzaTtBTC5amNLG3sdyZ9HvvKz/pvrgJeaXMgoJf+VgvJpeCyhXscBcR7B+OY
NrQ1ZJgFeBubFgreM9P6/JYBNudpJzhKAhZYiRDQy3fWLk6LLDSinK01RoetBy/ruVPdhe6WC8KN
WjFVcQtzV/SR87lzOFlFZhNtBbXIl+vtdeF6Af2b06+x9KJsIY+r7ZJOJRtVS9ugiE3xJSPZsKq8
0oM0ca1vshr2kH0WF8Ekf/LtevBLLSktkFHCEm6X3rhLFe9nZond2MDoL9fi+4RpM/vYhbkpCzqm
WqLDhSjRdhDKs1fwRwSJHzjbUHQQ+wDHp/6iuUr8cv2DJHrT/+46wHWftiZRcd+vvMpENbezHiy7
LbejNpB7V0uarZWOwyettr8NXp3sPDGo1M+5UyBjmHnOXR6zYY7kfGnkSAuFm2cE8uNutbMUEaqe
Elox7L7mataX2lRaI6AuCic0TWi73PipoNorRlRMob/G7SdjthpyYYuTK8t52qrwhon6nUbTo1dl
yoaMegDu1goKNYuizldmIr71RURnzsvn20yTC82p3QwVqbm2c7EqLVIK/wsRVQXqwJz/Zghp6SjA
4ig8S4w7FzgYeiei40gerg+9833yTtZ7pNxy4OXY7wS3F07WLQE1C/WWPTU2XVQWsv7X45yfs+BK
nI5wDTKbELhL1F1DtygbwvyuX6kDDevh6/UAl7ph+vM3GzXUHwaMXaLu2lh5UKMYx/78WwOFn+uP
v1BNgIrg6fNJ1pqKO44lUl2JFTojH9ZG4dhB3aJo9P84+7LeRpWu61+ExAx1y2Ab24kzdTqdG9TD
aaAYCiiggF//LUffKyXVxuixWjrSyQXlGvZQu9Zeq1SL2lfB93AwBt04om9MJAixFr23chsIFsJr
tm1oat54ICR/ISZhzqmt5Qcnh2IzKOBDgzLdG1l9U8xFm9rX2faTDtlBCDQfaDH4+tiHzOQbroP3
qKzuhcLXurUupw2gpvk6TmdURVJZMRwO+NKq3iiCjo5pcH3Pls6clDgIsKy6lhLPh7pOfF6hHajm
ux7bxfQ1cemF3y8/UZM8AeUIU+cDL8Dn5SI+0LWUZMEy5bfpRjcVB/ps6kH0fWiBAKobviHqhiMk
t0AgfX2JFqxGfp02G8WumDHNh3ZqfGFsYsDOjbVTuhDWgLT9uruZ0eTcbHh70Oak3fcuI6mfNq2S
+PaQkYPST9mGGJ0TKplVbKvZtALiss4TnaP4/QypxdtmKfkGA1ByEDGDxpTVr8Qo/FbbKra24tmW
lvB8ND45HtVUaEoZshGe61A+OgMUX6zupnIPJLe/fnzMiznp3Aq/XORzaNU288f+3FlSWa3fj8TZ
p/aorSzTgr3INC5iGphZlyneiRwTfKg8M7yq7SEAn6q+TaebUHe49ZwP/KcFg7hajhpcbEMlHu+t
cW+iT5CYK3nb0m5IjqultOggUohQqeXI0350tuUVwDTddpAkd8VdpYFmKpIL2uuhTXD77/UIYskr
G/ChXPBvWRQ0XV+XBvTpNYDGtjhAHUL5T7Q9GKvMFrmonxjIQBtTTO/WWNfFhs9atknRPWMGupmk
B26Mfe4ZPR6TPKtLrY3Q4n5fdzYNNcXIDDDHFe3JLEE0PdIzixr61c1AATvGGdPB+V2DW27QQfAn
0h27301Zbm9KMF0c06affvb6HL/FXMzPYIhWPJcw9TAUyHISRZBdSqE0CQKZEaUwkO3DAtj0vaqg
iDthwXZzoxB/Lusm8/PM6V8GqBaFNvBOv1jl0mde1zXkXVn91Hfd7INYPo0Mox9dbzCGNgKzvgPS
htm9Gxw6B2jAVXaao1ho6QW71Z4B3gxBxEx4BbR2N2K06JmsLze2VaZUW85SOJQ2TmvQHI/GzzmH
WmpQFCLvt5QMw00FR0hQfd04d6ySmk3dfJh7kJ3mjmr7WW7k3pxT6gNB8nj9/J19yoXzIT+AtpPW
AsxgjQduZ6mPTrPJK8rh/frHF8xfflQr075htMPH8wFuuXyf0j/Ap+yIpYbXB1j69VI4wAUN2EgN
mXI/6t9ctOw+4E1nXDH8pY+f//7Jq6QgLtDEnAIQmw/gdmz02q+VnK4kXEtfl/wwZRrPTRQfDqB4
siArp76l4xhdX5YFbBOkKr7+dNARJnXB2wY8JQ5KM1nbzw+aVs6vmhnDdVn1rPjgAHcfC/AWhrbK
x53q0mrXmgS0jE3rWGg67JD+ZdS44/pogGu5rU4dsJf+oBXubrCYfucOVEQ1GP6DDIzs3Mviaq3o
u5CqyE9nk23NdlvY/aHgSeMNzP6eaN1xLorhLBi650m61ia04N5lyRfnrKE1Qq7koBJMmJLuHtT9
k4+aWXB9MxYGkB/E0p4IpRmn6QDKexSANUP4bRvbP6jWIbTfNIYh2YGr1HqCK368n3uQj3evhUq2
pJlWjurCDORmeFa7GR3hPfctAmumpbtGPc6JfeP6SFdRBbSFQhHpcFDqF9Pg6Dn/WfTuysIseCD5
aQ4IZ8baQcT7VIfeg5VApfh+QHkaoKmVERYWR36cI3pcQZGyyw+9OXhZBy3x+Emoa9QaS18///2T
D3JmVRQD+JD2JiKj1aLv9F4Vv286NPKzHBOGVjIXVVCrHjaFZUyBbTK8r5trInxLiy+5uBxKxJWC
h+yDKgwo60GSAfzwakl31hoz4tLySH4OXbIxB9oS/l+8a/UbuiJgBTdurJSZaV2WgikBv75w2K4G
E54HzvWwAd/jygBLyyOnZhM47N1CMw9gdOu3WafxDe7G1aZN6tgjvZOtZPwLi/TP69wErpvCEtph
qH446m+wik/zWvq64Kflx7kGWRWqmchSyrP2rqMfmKlHTYMaIgozKVtj8l2agpTgo3dca7J6ngHM
52nUEC35Dox1tS1LUG+tbMfZ31zIhOR3ullozK45LkaILbtx7g8oYune3AsN6Ca+cxvlXenHlT1Z
qHaD2uurYXO0GmQQ0mrQKKE57xPCMPFspadpCLWB5pQOJRrIoLnnJ8IKTXSbh1Y/rkXXhZMnyyjo
ajZqgOe6e9VU4yfbTeZ948TGseONunOpiFdc+0KOI3cnD4VTNxBQmA8KysDQFNV+5ZOzkuMsHImP
1OeTZ8SBtrNWTeeDybRtVwGmPaX5Od9Za2VZWCQZW9tMVZkYCm5mbL7Luz/KwD11us/jdmVxlr4v
eUeDiTg2KCjZmwE8NkNZ3tdloYTWOLq/s5qsRcCFdfoHSatqDXBIqIeBnByvz9XE90PdWGBn/x/p
mP7vrQGNn1/PMuNNL6YzuTxjfzLqBo2egJcvC6+HqaV1ktxklXVVorIS2QfIHePB+c5EsgFjBZ7R
p25NwG5hlWTULO5uVWWCcmHfOsAnaaeeDx7wcyuuZcEOZLjsXFiQvIGF76H5utHM9JFM1a/rq3P5
cQJUKV/Xvs+4mY4lEgSWmo2vtam+Y1Ba8xOHPCaCO+9FmpaRVtJ6k7Omuc34zPNefTI+RRk1MI12
ZF8Ieo+eh7csnk8qb75dn9TClssg0D7hSYWoPh96O3CL9FEp6x+C0txb44Jb2u7zRn36/VXLi4pB
kvuAivoUjB1ayPUWNKVWNyu3mbdMF14VTUaKpHH3vB4iW2F/+8b1JzTbqdVqv9rCNAz96zR0VVGh
KOUYh6q0tG0Zc9WH8C4PkjJZawVa2ApZjoQ440xVPY33DM2IMbr3B4164CMMu2lNbGchh/hA9H3a
DNbUE4gfJxeyTSZaftRAtY/xjKYshkfJl+snamGlZOKWqeB11usYg8xdWFZqVCXFQyXclXC+MAWZ
q9FNcojRu810UGmtPqmFsDeszbMnXva5T8y52UGDIP9+fS4LicoH0OjTeuWqO7RNJcg+remTDqVE
YJdBs1DPb/bQEx8Sa3871q3Uh5ZmJln6PNJCGYlSHEhWxQfHbWaP98oUqulIWy8ZdOVbkWvajZdl
mSqlhGJGbjGKfLIySj/T9Ptx0L+ZhvF0fe0uPyBotrx4sVsWMcRM+F5vxUbR+i3kqsCyXUUDuKV6
Xr00og+IwXwQr+5QF0XXyf+mXvD/wySGlpaSKY7a623b7UflMdPFfZ2Wd01NA2rY93O3JpV1ccMw
ytkCPp2OAXSxPYcU6h7kiHVAS5DBONACO0tC5Dlqt32/tldLI0lO1EJL2aAm7bBnZfsObMOLQYt0
2yXj4JV8+guF0JvaNjEnKVVyamCBRoBQ9i3NiZ/mquYPxuR4w6CvVFsv+geMIHlSDRISJfRR2n2F
Qu6JO5V4QAcIGOf1VemA87L8c7/AEFKWNEFxMu0m0uyJ0/6ySmXj9MraNeyil8a3pRwJAkoKyAnx
86e83RLlRQefu9L8pWq5uW43C+vzAXH/dKqgqmc4YAPu9gICgsB6WUkeMvTXeRNr9ZX39oXzJIPX
NFUBw7melPtSFPlbVseaDyL1PNJJgeJZbZmeA33N59smJG34UGtTNcxqsc94LIKsyVWv60w7avIy
928bQtrwPB2SetZyJyLaERjJ0NFBS8Bv3BBpx1nBCeIAa0AHXZfbkqZGZIAW1OsBPFtx/RfjzJnP
76snEYQ2MyQc832jAS/kAR7b/ER/s/M0VAYrvFIDpdbIHUj4zFpNVgZdsBJZQ6sVeoy+0riAwp95
N9XKM2jXV/Zj6dPSkpHMZuDpbss9ulbdU69af3tAy1YO7+WPQ1bh62JVypzGhkuHvUbR6Brz+L0+
Y9Cvn6TLlmHJlBB8cGoroa6yF6Na/CySKYu9Rpj5nWY0zXGYmWn7CifOCjXXgrHLuEKzsPPYgX+N
oJv1q5jcF9ue3uumXaFAXPr8eZaffIkYMh0kDqLcj1Y5eH02VpEKGgQvJXRaWbDLu2HLWELF4sDL
QCskqlStC5PYFlsu+NrTzYK3lblkRtb0aW9QJyoq16+KE2GQV8pdz55XspSlAc7T+rRCBcSFxrY0
6r2ZEvHe86xIPPRbjpu6HME3psdutr1+spYWyvg60mT2Gp5ENZhbrnVbzgk5lugGCm77uuRkRTWa
OpR52L7teR8asbD8WG/ZyrPEZf9kyWQmzVyZbg/1lH2XT9SrVMXc0jjLoYpZtgGpSO1DS+c3AEGv
t8wG7Mhf16oFwC/RHb3Zz3P1xLL8haNb4/qnlwz8bCqfNlybwOjDVFD62ygK+3Zc1V45WHdmV+76
KgPpKW1XbiqXj5Ylg87K0UxE49btPlfYKx2qLcnMEJJ9O4bOiuuTuWzfYJL/OhlV512vsaHd00l5
jif+zXWmdz4p9YpxL31fOlVDWqOFoVfaPVQbvDarwpK6Xt6ukZBcNglLBpAp0+BAMhE/fzLEPavZ
4EHSMV2xiKXll2IQ5XlJHdK24JyK8SZS5ooHHerjYDQnxVy7jS7MQIaQ9WXc087EHo94DD92Siq2
IOC5LVUG++/X7a2gacNn02z2KQpmQSLS32zUHH8qbsubwGP/dQBboHlaMXi7F6024K00/02cMguA
UluxgYUDJIPIpqmllaAxDqj43tjfu+lUrDE4agtOSZY7zxVRFIrFhr2tltwMNDraQYPNhtdWlfEH
5NXad2Y0/StaBJ0wdnt6oLM57RyhjRuNJkYIgi/0AXXg6zgTh7yYhfqrt/H6lIhiTQrqcmcqRN0k
ExpNpCs8Y3FU5gWY44q+448toZYDOTWdeUZN010elxxF9YFYdyiLVWGr5Tak0tUA4pXkO9gFklco
Wq4hOZbW7XyWP3nAGNx2iRaj84qy+DA2/bFJ3QemtU/QRfe7xnpEYWhN7GbB28oQOOoOeM6DoMBe
2BBnIhsFfC96rYZq/QYElnfdCy5YuqykM5jp7LbmFEfY5z+8o5M3z/N9FVd/QK7xcH2MpYMs3TBG
DbrXcz25kVse0L6w5brip5A6ve3rkq/qKbS08FKgRNnkiE2hG+ykz3X6Dg4l57YhZJBT01e80kZb
iSycbd7Ys6/ZybZR+Zqe3MIuyPAmA0jaZHZ08AlqZyWurrwTFRzvWBQ7gbrcyl4vOFwZ50SApxzT
uoqjmHx3+r96u5LhLOyvrDIIEmKoLhpUiToNJOjMF8Nzihzq+vZ+dMv9W5CwZLYAG4246tTPcaTG
QAopwjCOQE9pHhBCCdxNqjUQ2i7qP3k32CHAVcSHbkh+UJpm3op5aOCfTNeDyLEWTmlCwskFavn6
b1uauOQNslihEMfGxBlvfZHFAZ8frOqm12R4PylB6dADw7Lz1zm7z6GkWNFIV39f/+WXya3wcckm
G2BcY73v8dMHemY1ngffMSCBAkdf8noDNmXucRd32xHku2Jq1BDIiBXE2oJjk7FMpjIgS+ZaHOl1
f4oTKEhYgA5m5WaieIb43wTK/q+O+a/qSp2DzKJp0j2U7DwFUKMHPdWdTWKZJyiE1R65jWxWg2Lh
16AAvRWVVoQle6Qz2Q4tMM3GgVICNfQ6vL5dC5Yr44PsNLXayR3TvUm+14IeVKfYXf/ywhGWcUGt
lpAZSLk4Mpj+0+7aYpMgw7bj1UaHpQHOf/8UMRlAUgobVYhxCnPyMwDeT7XW9k9xXKQ3ro5khlBN
zmbC4CHqdtdria9WzW0e05ZMsBdNN5IOrVRFjnp7S8YsqEuxJtl78VEU50ZKb2JDa0Uv8LsndYq9
uovfoPDysxfpr5npD+DQ1wAjtjzSuNvrm70QZmzJ6MferFisKBAeoCOPBk17s2nxzAmQu3NaP10f
ZGnDpXg8V1ZnJY4B+ZlCBGb1lEMAgIm1VrqFBExGCdEss6yqNuOoa+l9arS/86I7uQN/gUaVr2XG
a2HfVp2xZNCQrdAaJV1MBGJkd6MVB3ZcrgSOBXuWm/mn2c6MWueIaax4rKr0JU+K24xBxgdlJOMl
A0Pu3kiRnxvg2597skYpv3BiZTiQQpSapVoL9cqclM8oGlPLR8HSdkJWm9OB4A43eOoo2rcRQkgR
J9V0Yw4m41wyMY660k7pHnrtnmVn96Y4TNMa9dmCZci8cUU5Qfugw8S6ufNpvrFUKGbbpQ+hkRVX
smAWMsAli/kwYW+yvZl3uVeOu2bqoTQBQNBNZiejW2jdlCBUz5QIHGdRDllaEB8+koxE1z+/tECS
VcPD6qw9W3Xt6B44gbxWfXeLR6V7uen7MrLFUYmGqybsOs8p89pUjT0Kd1649Quo4bXbjENGuLRs
MCdhwJ9rQtmp1Nr0tfl62wSkcgCI4BuS8CrZa3UTzN3O5e09LoYglVQ3t41w3ppPkdQm3G0yiJnt
8/KvlUMez3oAD2lvrZElLKRlMpzFYJpizhrSMquo0ESc/AdJBFhz0++0qvkO8qA1KpMFH25K8bpg
2mCBTh2OtYc+EPLL2bkjRhtMYB2zxFNFb9KRgCK4FL7BDqtNzui6kTme0AXkV7zz0It3m8WZ+tf9
sBKXQEXZQjTVhlfqdIkncu3F4mv7vRAkTClaCwed8fHUxlGVGzs31wOm8OfrR2nBGZmSNTeDNWiQ
nYzBPWqi2Sj3OJk8B6CJmz5vSK9MaVHGTG9cJZos86fVozTSlKDQ1Up4vusjLLgjuWOvn6H4pagI
oAjJbca8hLyOXeHP1FkZYGHx5V49VBHAjA/p1AhMYS9lhyLlsNbKsfTbJTvOtTJFWERGPA1tYNAX
kpv+mFPPKJ6uL87C7sqNEGYjHNrgMQYpQDpsWjgl6JJBsKYWELW6PsTSHCQTHrR8BMYBvsh1nyE6
RhR7W9nPYPW4zVHLsLRcy+YsNx03Enp3JOroq7FYqVYsuDkZjTY6NbOnCm7OLm3zzUoV7k9T+rdO
evD3od3puWyqdGWZlk6RZMLAAmpimAa8IQomwlIp89AcLWvljC5tgmTFI7VZYXY9aEDVBNTpBi/V
jVqDTaUeGb0rOrLGZr8wkAxLyyD96QKmk4A0+U7rHt3sgYPTW327fpY+YvyFCo8MS5vB8wf5vjbZ
v72dIiU83WVP5tbcHoQX+yBM8FUfipLeIfb/WB7z0M3u8y2en3wwN3kjqHZ5wANtb+3nVxY52+YI
yF8NkqpnJQBHlfdn5VfCq//zI2H60omfptzgdASdaOP07JkqoEDsVbMPbvu6FKnyaTYqvXfGg4Jw
OAJ5Wc9rAPGL3uDss76GKYS/BqS09niYzMeaUXAB7Lub3AC+LZ1vDg4a0enaeHDnuzL/kxv3Zvuj
prfUifB16XzPQmVQfivIIbWg9l17raBeGefeUHa4r75eX/mL7gDqkFKsSoYOEs5kGg/zUISljhZf
92gR1KLM1hvXeG4uGhAGOWdCn1K3AuXjpM5AROz0mkfI77zvjrr5O3PUlVksDSBlnwNXrYlCrPSg
gelvnCG429T82Ob1H0iZ35ROYRbnwT/NYhINN6EPNx7i+nc19EeSjsh08831jVg4p3LUEkMCtdlz
F24xDL5SDEEK9uzUv/7xBRYTIveSDOlQ1UltgktrG/9FWivu2B0PhpD85S9QsXxmKzf7DxG0C37i
n8iF3hgXeLDxkEZo1BThfHQ2tl8FVQCB8q1zF5+sffnH3TQb9AWtDHoxzGBjJBNv9Mlozh3FB7MY
0CFvmzlqYNa3G5dOMvIitUtVSTCjpvXmjRHQjR2pEVTSjq0HxJvvruzR0iwkcy/T2DpjL8YD8LRB
bb4RvtYztdBoTOQANkzMcEcu0D5ODHqf85o8aBWYgAuDxtHcW3buj5mRb1J9MO+Kxi4Cd4y1SEsn
9bnGK/7WbTtyzIcm2xGwVX0neS2iUo2rI6ND7pdC43h1SI37moosgFwE6bw6c7q1zowPWOyFUyWH
SAi9JtU8Y20sr4rcx/Etfizv7b27ZR7a4f0Uslon5x4QN18N8h8d9+yNsucvtd+v5BofLv3SL5A8
zKyiNRVKCmiS97oAxukr3lsRlQjIp5fwKcq8X8WmOo3e9vjj5xRoPg6H6v18OPPHn8l0gcYPs40S
uOFtDC5ExinbJaBTouXjQTU36aB7ZPim6WuPB0v8wDI+ucx7xeU2pqvseDgGimftIGvqKf5/nefA
c3ShC3bePIBoEAxAXYl4i6ssZRlq1U+KYsLWhD9v+hA6FEd03W8M/JvCyRf+hH806gLmEc/xQPiA
HAdt7x73NK+ArgLz612373+Td3pv/46JZ02e5adhvGKkH1jdS+dAylRSM2lHneEXtjgF2jE5VBvm
O34bCqxJdky2dWiDubjDmEkA5u3rTmghOMjAZwCHGydDc/dBgWWxpA7AU29rKx5uwfHIkOehN90p
PhtXb24gTloMv67/6CXa/o81/BQwadzrypzjw8Pv5NXBjp0PkhH093gl2r43XuYlIRRQ/D4Y/xr7
807txZF69R1fuX98+IcLuyVLdbqtU+Wxi19gYex4q4f5LoWuQxJ2u/gYHx2/CdqQ3KkbMHiHNFSC
OHRDI+o2vV9+X7PUjy6cS79CSn+E01QOwjtO9eMUim19AiXjcQ40eJECp2c4QN32SY/0qN5V3s/a
r/x0392xExgUTvqu8q2HtY6qpUggE8E2zTBSrmBBnCYY4cCSJwch7czA3e3qXQ6zelfe495L7zV/
8kjAD8pLs1sb/iMiX1oJKYVqhwq3h+p8IgLTf+s94WVB7Lvb9A99SHbAKE/3xgER8Fu8cU/8OPw0
N2XANtBTxO6AfzHUPSVY25fL+BqdyCyyI50LN0vPuUrmKafupa68+bv94HxLkCAd+QlK7b/WqotL
GZiMzVfITFADx2DzyXmuHpRf5R0ovMNpY+31I3Z5BRW8lIB9jP/J6BDBRWFr58O2r4/VQ3Mvtmzr
PGFBn53tDCUWy1c9KCltrWjaXjf0BQfy0cXzaUgCqA4RLXZVpJrPWhf8ssWKv11wfB/v958+Pc0N
QyMJVq3uidfxrTulYPFaIw9Yyis++r4/fR6A5kq1z0G03VQMrcm+/mhFzS65L3fGofnWBPrvwtqY
J74hYfcrvzO9CqG8ukv/M35cX7sPF37BJGT8vl3hEsnPIW/YTH4V1ZG7TXb9tgjyPXpnt7nPAxGM
OPx95MJJ1VuxkjUvHX8ZQK7OZNZroiOxLTzlrX4Qd/k3PZpOeeTs8x/ouXge1vKJpdMvU9P28RBb
LTPGg73NdsOLekefbeTQ7pu7Yye8V6e3HUUZUu7qoB0HsmM8JOgYpdQIDB6vpICXkTh4Zjuf0U+H
RUxUmdwU306P48beWm/5ztihBHjMInXTRH1k+fmJBNfPxcLBl3loedsDcpVgwUh8ctwfihrFzffr
n16ciJTDjC5363QEpYj6WD6BKD/+W/wwv+k/GubFnpl5ANuAVsvtPCVa481fmo50RYPagmsoJYZs
2tmfskNMysAqV3DZC/5H7kaBXqkQiokahmIXHq22c9Gt7PnSl6U7GdcgbwKIFfwDR9Nr+qvsxpUy
7Dn2/2v2rtyJ0oxAZp6lMA7DYHlAj8P5/Fbpt3r8bYJv3F3r4lgIB67clDLxKa1TXT1n1OZeDwvI
fNBAeaoPbciOZUR32YbeOVGDvCcOr5+vy4vmyoj/eYwxtQYejc8vefUNQm8rweBylQfPS18NUEtn
rhgJdgPFHS9WBz8xhd/FRjCudjlfRgbrLpGMXLUTpbPPDqQN5rfsZ3Kv77NdtdEOyj3oKu9YlDyk
T+19tY9X7jyLO3Rexk9uBaqiwnVaWHr83mYeyTw8on0vH9m3+EfSB7g+hs1msrfxQT8mv/udsfKi
vZCdu3IDgGNC98pOMFM8x3tWfBo3YEUK28gIzgly7kP6N0jv6795VEb1T7KvnnQIoJ0zhzVnfdkp
uDLZbDm7VWUz7CfvxFvrbkRqgcZsCK4fw4/a1iUTkwo3RgpMaV5jgk3YhJan4srOt+KO47rYBu8v
KVLvYmP9Ytv8zg2qA4roPq7pXvtfEdJDFeK/IXko7tbkHZZmK/kSdxjmdtZ6FIv1MfN0y6AeCD79
enBWKogLdic3FMyCGhA5ho9tncwbxmOa/3d9JRduDdBG/XpEC2bZlUNxRHufh8oJyuaHejNGZENP
484OalyhtP2E01HdTbvyZO9auJTrYy+smtxmwHkHBU+BTRw7zeP1z8zSvYasrNjSxyWHknfzZLcC
ngrV1zChqVfNO8Wywus/fSHBcuUug0zoCWUzfrtxst7aF/NVvSue20O86V6zP87rlHraShZJLkcT
V/IhiTmTNM8xkkOyQB1zv0vxBBR/d8Wjkf11oJE6a2uUlx/vDxfsSgbmO6UeC1DZj4c33X/XPBq8
vN/lHi74d7+y/eYX8zaZ95QGqBQV3uiTrY1ir+r9TVEQo97fw+tj4b9eX+GlEy9lFYMY83roEdwK
1fhrndmwbW3l0wsVMNeVvEemWAU4y/BtFrK/4A4emZcl3vStfnaeyHt1z6NmQ6EJaT2O+yG0fPtA
b8phXZkMdlLdtGoabKZVM8hb92B1nFd84lKwkaH8cUxtSGrA5cbf8LAY9nfZnp4AIziCqXX0h1DZ
qkc9qHA5LKDQ9XR9mxbMTIb3V7kDdpIK+ZlQ70zzpUx/TmSlwvNxV79wGGVQfw3tVqVA1z6uT8pp
OFqH7LH85h7HffOA/dlnJydoVsZaOG0yzr9OksaxTKxdP/Y+cyevcx6uL5Bz2XxljH9JBMgtz+Y7
02/MqTwttYIOjGKWO/vjjazc4HKWvDitwUjiYJTxZJymfR0RD+KMqL+ppzaMf1+fyoInklH7eskV
k4zYa1WLj0N3rzcovanEi7v0yEyIqE7WrszKlYVb2hLJAXCEBrukGM2qX2rjZ7PWsrM0C8n4y0Gd
Jk0/35Cgb2JN93Saw0lYQcmfi5SDxRziofrKsbpMdqK7cj+AIfB6OcQjEoNC97Iqalnj87OstYkK
d4aqqMY83fzmpPaxaR76fA0/sWCWMuWpgHiLPRTwcH38ENv3lL0m7vv1U3AOoBesUm4JqFxFgzQl
9gWUtt/qGLpGjrOfRPnIleK2rZd7AiZjKoDz6MDbQEHY2ukVf7I0Y+1gLdyRXbkxIJ+LuJxBBxRp
hgFoW2n26XawemPjMM2OFGiQb5yiKrYjK+oH0Kr1W+AAuE85cXej81+jx51vVGBN8iZrGN1wcN2b
2pB1YEO+2nEb94S1telETBEebX6QeQjI/EhI7RlZspK8LB0OyVmAW6BKhpK4EXhZjVM66/bJoDbg
AaC8Xzn4S0NIZQibuFCG6TWCHpy4/SloNmxLM0tOhqGaK6F0aQjJP2j2zFk9Fm5UoCLqxXNyx9T2
TzKLlWrrR5i5dNAlRxG7wBoMmu5Ehp70Bx1MAF4xdzSYbTZ5msjcP5mWTRvXHN0t6Wn8orNO7IrB
NXYGpH8ydETX57Z4yq1IT3kScjPmp1kxNL9TzBT/q+UbFerHm2TSUAtMa/5a6ip70VJWPeujnSJy
02KXzTN51PV8Drjp1GFhJ22kg4w5yHg7b0DO3vkZrbIQOsZn3hmHHqHpCCzJ2EMX09PzbIwGg2Qz
2h8bvDCpyZ6PtbrnmWtHZZar37WWjX9sPWe/nLzUbTCvpyq6ZSHjHjUm45EJPOXr2HfGSzmJNixV
y6o3na3iaS6huuMXAhWUthLQEm3aLHJ0ILbw5iTUTd4ODaBnNNeRcbjdEICOS7vjIEvzmrFz6u1s
lnjCS5Leq9KGBGwkmu5rRTEfJwcMWgqZutNcCtS2R7V9u+7AFg6OjMcuSEErK23dKFHtqGihijqM
d6DG3Fz//ELAl4HYxWwnTYMG3YiMoCX2xlbMd0Nu5x5e2/OwsoEGCpio0uj6cAthUkau1BOaIvKu
6Q6VNUAFpRyon423KS+4MnAFNEDgeLV0UKQrL0p5r00vhb1S2FvYBVu6Mpd9HNs9B1KaK3oDwzKP
XeqgL5Qnt22z3E7D1anORt1yolHJSr9gdPSaQk98MLepwfW1X5iD3EYDXLSTzUWiREZJ/RE2I7Ij
1dZYFhYOktxJYxDgEjKDuVFP+xccG81XYntHDJDV1i5kvGz2cn0aC0dI7qupwOKA2xYhkV0VDzXw
BkUxrkTypRxebqsZFKsytcIkUQUMZwTRwsEvOtBweYJ1CAexrWxzxwlcA4JKVRl7bQX1PBTiE8Mv
CqTl0J0QQwppqS47DC68wfUpLyQxcstNxXRj4KPiYMradoJ+mN16g2tB2noleiytqRQAecdoT/4f
Z1eyZKeuBL+ICIlBiC1wRnp0j/aGsH1tZhAgxPD1L89d9dNtDhG96ehoOwRIqlKpKiuzRKNQIcUD
pPsC2swbZ+va0NrBp1zTyXo68VPsMHGYEmH6aVyyjdHXZkY79Ux3dEjilrBL4H+CHN2y/sgByiH9
fdKienx9/te+QbN+9ITVMeSC3FPRs28JJNAI+ug2xl75Ap2QVTYJsCYGqBVw7vBbRih/dXir7jow
DHwDn/vWzW7F+nUKVquRGRAQ3D0Jtuw7GvvmNBwn+bUwW29Zkb1lqMqtjFOLkzeYK9Y+K2ZZ6NiT
+XdFjK2MxNpXXFboQ4qaxOYC3W7MFp3pW+3w56zIzm6m/l5f6LXF0OzAipcq4wvhJzIBEDLdLDQJ
eXsupo1jZG18zRi6ws5zAGfjk2fHaM93Sjvokvi2Lbo7qNNsPGRtjjSbcO0YeoxZGp+amZ2akta+
zevK79qtdtm1r9DMIS/ipTAduPqieMoTFdT03FdALDgbbnjlKNGRwIKMtPA64GfBh8EDrtD4ZNX9
rZTou44tWF7pTl+zvv/ggVXsZmM/0Ug4r1Mm/NFB1QPSCflWk8PKYujtK82y2KU5dTKiMd81NaJy
U6b3xaTeru/YtYy4jqdFS8Aok7YGLXiTG0dl2s1r2XjVUSruHV3LLZ6KjpZ7xo3572xX7b1JZ+73
7pIhuzPK9CHGjn/0UsH6oIlrfmON9bCrlep9IdLxoWHePASJdwkYCDhlvL3K6XCSYnSqjUXgn9/R
daSuQaGisnAxR0WMNtah6sO4hraMJZRPq/bRmsf3MRGH6xP2OeEC6G41GySGV5cQo4W8QTO4N4mK
62fc/4oxHGwhQ56qIg3mQQpAsHIDKLEyHydfWu4QjKO15cf+zUJ9cl37F6H1wZHJsgMZhl0vUeyO
EE/tbdZyn8e4UYd2nCG0mLlV/PKaEuHm2JLmhwNxtGPaTWCDaIUF+ukEl5QSCQG0ytj+MtXdc+0u
ymeWUQSFHPjdOLHsJwikyh8lleV91Qr5Uy3V7I9JGt/H7Tw9Ta5NdswRVhe0Pb3oNw4Wgp0F3H0O
CCceAKaBRFJDvM7Pu6U+1MVId+i4mF8Vl8sD8foiZE7T7wgBHxik8wYLeprG8JiPnReaQpiHhCT2
2wzAru+SejoOXe8ckJprj91k9LDk0QyJdKqwbi35MldVOfhOPs83HqSozyiLLvvRIACkJXVxoGih
gN7IXKMxoLQfcXWRu9liVhqg46Yo0DHgpGYA0sOsCasGrKy+W6j+vKgaemadqBqf1aZD/XpS3UaW
cSU00MmohyLrVaaUjNi0zGHrmU7IxpRv1OZXvIcOl05QM4fWsOqirkp+G+l0zi+EQwW2wYbprbhy
Hc7sKZOLBFfvqKXfwd4Ie7tt4p9JvdXzsuLKdfpka7L7RTDWRqDQNEKAs/YMN+mAZO45d63vo6qe
r5v1yjroIOR+SezeJjU/eQVKCin5MTTxhotd+4bL4nww1cqxZFpLCE3XCbIasmzAly5Oma3uZ4lL
7ODl+699gxbcZI1VKuOSFk+gTpZbzUuVtuH1odc2khbYTCMIzLhCZhduBTkhWlJQXQobwoTOVtF3
ZSvpIK4pjaVTetBWK53qEWzZhp8N5FW14hEqoj+vf8baKmu+WzYkq9FcIyODc/efHOfpt7Jst9KZ
a6NrgZOooDdrgBs5qtBSZ7nVjsZbFKBr86+FTA3S0CCXXGg0V969pbKHxJ0fmEo2rkErw/9bZPu4
RT1E3/XcdZHoaVAUP2x4cS/dCMdWFvZfgMqHwSWyNEVXd1YU13d5//3S10jc33m24UHXhr+Y3Yfh
cW1Y+nrpZeTa0vBBtneoqTH5DAyX6IZmX9s5/2bXPzwFfWUjRGaxO8fY3Zcl32f2Vup17QM0/2Cx
AhnQBZsytlozlFyZu9aDapvjFfxY2p3YX9/8K35Ix+12FmgAxsW7yKakh6QY2t1oi9LnPTKVSyGQ
fGi30l1rn6S5i86kBbULKLSUVmX9KdIRyWSBdLE3lORgq7zfcEsrFqfjdZvas90ESlaRsOUti8Vx
4ebr9dlaMwnNmMGZyI3OhcXl1tAcC7o4J4H73a0Xj15w/RFrs6QbdVfECV2gJjZysgdlw+Qn0/S7
7/Nns0Ui4vpDVqZIR+VOfYq9VXkkiruZ3DklsY9QCRFfWwAdDQto6ayGvB4i0bL4DPb0fpdZyVaP
ytq7Xybug9GNchTcHge0pUPLprWdmyHdQqWuGIMOgW3KNi/HFnHqZOKi4nbHpHaDYjD30CXfQ4Tt
+uSvrLCOfc0l6k6qKzto+eZ/SGlkJ1BoPU6xZ/kya4yNJV7ZqkSzNsSQcY32EOyjNtvThNUQTVmm
0Mntra7LlRsW0c5Nq7RQGYk5jSBr4g/FQxs/maV1ygWAZsINxtrYSCSuTZhmdeiNy5a6tEhkyfem
H1BJuluc706yxX6z9iGayaWIV5DLcAgqxSawgrnRhoOkR1CA3KiOo+fKU2PAl6/1c7o6NjaXRlOy
0esiaBfc2JT5bp08Xt9any+6q8NhhwVKyi2uU5Gc0FAy3NkQnS+n718bXDtTnXrsKWQmaZSMN4ad
hR6poIO6RYy/9uqaWdd8nKysdmi0uMtRNsUT8tOpn/OvgeFcHfmq5rmCozBpZEszMOf2SRbpYUA9
9vrkfO6VXJ3SukmtfCbNICMZt98Hx/ymGkDBr4/9uVtydShrUsuFWZ3XRtBA9YX3Hbf8o5s+1f0c
GO0WE+fa/GvWzGyWVmgBl9FsuM91AR15KvIniHZvEeqszZBmxdDmJUPR9nOUDdW95VUHIZyf1ydo
bWjNgEG9PZdV0iH7IqvXKc5vzLTcyHuuDK2jTkk+W0bn4Dguc8MnKGGyTu6uv/Xnbs3VYadCpbFw
+1lGWdZA3xECedbJXsrx2AL8seN24W0cOCtLq4NMuWv2Xo7tGVWsroMh7aWfQxbVF4p8TbrO1dms
oZQ88UVB4K9AI2tGkYUOercJr0/UCoTI1ZGmyHK2+WQhHVl1yBoadcj7EuSwzvAWT9Zxzu2/Fojd
Xal2VC6/XLhVRybfvvjwy874EG/0Rs77nhs4fcSQBnUM3IjfxgTOyUWrrJ/PNoHYIFYMPKEU+4N5
Xjgh/bWPm1o9eE7cv15/k7WtqJ3oMSjfsnxG1jeG9Htt2Teog26g9NeG1oxfWYIMHAF6NDILVPO2
IA9IGJpfHF2z/KZukGiDJkxku++OejXnP9cnZG1fa2YPTkJUFwXGZa644ZQcp1xEeO8N+/w8LHB1
MGlS2KyPZ4R9M3s3Z+K3SDfWSb4nZhtSr4BQ1+FL36EDSEXORlG1E4lmkz8MlWX7SPaCMWpqtrg9
VlyNDiOlBeSLUquSABIyHhgdERD4HfLQKUe0Avdd8jVPo2NIOcRiEwZa1QiM0T8ms/SJVb2m5cY+
WvuKyz74YIloJcHhOuCM7WObBLETG08NAyG4cLP8ADneLaWblX2lI0kbVkJap4WhWfnSQZIpG4xw
AbnO2VkKshGprZzpOpCUMAJk/oK9W9I0SHh5lsOL1SON3v5uvK9dxFydYd9dZH+BVElEmvPs56T4
7oE2yr++a9e+QLNqr6jsEpIqVmTPxU8i8jPz0ORdTPskcfczkA3XH7O2GJqRK7IUdhp7ZoSmq79s
aToQBMy3Rj1vkc2tNG+6OlC0KqF2u/SlFam8Hf7Ydn0RbimKHYQA4kPbWv2pam039C5CCDEA+ahj
leQnoJDuK46GKvI8z9pf/9gVP6wDS1lhN5kNn4OscPciAdEAeeIWxGVlInVEqZd2LHaUsqLCMB0/
c7rvS4NWSNY1G/nCtZe/mO0H8/TAV2b1yYiXX8B9mi7qbSby7/WJWdlsOijUKdyysohwosH8LgTb
icQJLXKqnOVcVq/Xn7E2QZfv+vD+jmKkriplRkbyrXB5YII6fbA2JucyCf8tzbk61zRpAX6hjsQ2
Zvwekivfktr7yTzyvLB8Y47W3l87xI1GctI4sRU1MWArtlll9+iD7fw4HZcNr7X2FZrNp8xtnGpm
dhTDVXUoZM5CBVJMQbbV0bn2EZq5c89OBzuGHr0tWhqapjBvhzJOdo6RTV87pHRUXJrMTp+gWhu1
SQwjT3x3dAMmvzj6JZr4sIvADmbzMquqKBWkjZoyXxI/Lxf17DSsUBu+d2WWdFxc1qIYlXrcjsz6
buqfifzOvA3QzYoV60i4pZvQNkbTPnKdog5mCsE3E6QWG1DNFTvWsXCZk0FSb4A3hyO/yRL1pyH9
q8zTd9E7/zR02V035ZV9qmPbbHQxdNTChXBk9dFG7Al1GdBvsMGCtoy9xWm29hQtIOeF4UJFrpuj
pMmfkin/Ns/qzurl41zmG7tp7RGaTSMQV1BtrBCDym8EMaiY7gl7zdSf6/O0thyaPXMb+NO8aWmE
g6fbzW7Vxj7p4b2lVX03WEbfemvIX64/bG3TaqaduQOjxIJR9Aywj1lU4thP8TPIY/uNyvbK3tVh
zQmxChCeIP1Vjs4xnVzAA+XGxvU+9986pLkenbxLCmuJKJojfMNBHSluzdu6rm+Q5f7hYBp9D7g0
f+BocL8+YSuro6P46kWSmCnAOfAp6SMaxqcDyDxoehq4K3/UcV4ZIV2K+u/1x63cd3Qwn9OXkynt
eUGblsp+OiDP2Cc5SEfpRI04YEiegYHXiRF5Tz3bupmsbAod4wcMqkE5BG6j1N7FdbErq5MzbBno
2uDaiW4s4C80rBjXnoRQ9BlOo2+k6bOQ80Zmeu0Bmgcweu5lXqfi86D624mQXy0v94NhbNHKr21o
zfypTRM0JrsgexvJY5Ogcp8nkIu+vt5rL68Zv4vqLkjzIOFNjZ+TvFu6177fcFtrQ2umDlaSrJvV
Ypzt6m7sgZCZM79hG0HIyuD/QfIJ88JbMcfn2XtoZhGk/be+29J9W5lxHbs3mEWKHFJmnHMinqqK
oZWAL+5GItdcocMBUu7/owNc9esYRRM04EOzuvarUTV/WVZ53woGSeNg6Xhe+m5eySPAa1YwNPmb
pfLld49QPaDSctCJ0o9hPDB56hBgnNGC7ezybG5+9l5loly75GbkmnTpg1pCGi/ujRE8u2W2BAvU
udCjnA79XdW3RYjilvnzcrwEsczHqGxjcCUXw3APYbYYmYKaeUE1TN6PoRZo9PLs3EMjgWFUgeJx
raBuMDg8QAfSe+tNTufXrpye+95Fd0vRV32Q9bKHYp6XGn+YUTh92AIKf9/FBnAEjen02c5jtnw2
KQOmSvHC+Z3neUzgQVP2Cq7vJRj7egqcibggzp3bN0jRDT9G6JLmvipqFlqZ8kG7k57cuLb8NI/N
s5IDmC0YAa5O9sMzEd3f0k6a2zSF3+I0TefHMivqOCReIn6lQFH6ZU5aX1aVjUcVfDyCS1I+sizp
9mYs6m/xPC34Z/mrZ1MPXNoIVD4kN84FSeFXckUeOIddckqd37bDnEMNr3AH1Qxnb2bU2CXAyoap
U5gnCSxgIKxJBIpNbeDO0Ctaesu+nxNb/SUGChK3ZQfPWiv0fftV7bT7KibCt1U9/DA8s37rDGvc
5dRGBWOwpgCSu0U4kbQKpzGzAh632S000FNgLqcxNKaqH3dFnNoZeM4HZR/BlSKqwDAS2oW52Rc/
SDGrbw0AMN9HOyPTzu4dt9xT0/CqYKjj8gZ30eW0KMLacKYNe2szb+l9l5n5cVGphU4sGAfnmYWW
YadwSshxUR5OdjO+1yNYFsPEcZsdcCqqDMreogfWc+s2Yzn/1k0ZdL6moez9AXXDY6e8qoPiKAOX
fMcMT6A7zBA+ccpmOVlqLO2dS500akFTuXfzPADezz7KrOv9BW4A1wSiXkpjscYQWvP1HpKv8aM3
zCByGJwBHIlxBxQIK7sdWpPqfVw06oKC5A0JOqjznHlRsr/I9RvfPXRjvTZ5AcNJ68aSu97qxMmK
bevQZA57UE2Ttz6v6uY2X1rq7tIuX955D3Jnd+nGV9R07SKEkIoN3bCuq+WusexlJ0fD2ePOMQIC
BEG7uifla1xM/AX8YpNvUmXvZcyEz9tmfkwgB3DsBMuRARhUNLguJEYFyV6rBuVJDlDtezz0BpRZ
a2PH8+oZyQt6moUHaSc0s6gfbTLhdYhXh7OwiY/VJmeyVPlDxulSHqjnOmzDra05ZO2YZXlmTXAF
beQBrYC1KELueiRIli2++LUHaMcs47bIWCZllLju94Qr0Fzz2fHtdqvKs8KL4+r4XdNO0NZouvy8
3JPOTx/G1/knQLLtbfYyPRo/zHf+Pj7LR3kb39nfrh+/K6G9DtZNW9bYacb5mULh3EeJIQY+qViM
3O8Yb9EMuCTh9Sd9Pn1Mz2cWbdbPTmINEQTnwBPpAtVTmeU/tbGViF8JVPUGvNiai9wbTeMsIDQh
mQSmm4VJ+k0MgHeLZf+Vz3D1TrySFELKcZRRJVm6V3XcP+eTmsCMamwBbz+dKUp14C0YE+0ChoRo
FP2sBDQzKZKzxfP19/80tKDoEP//s98bUl4WjlRRBupjq74rtmCqn+4kDKylHCySCYA6mzKqU3Tn
+p1Mkoe+i8nfZqHpY5Zk5UbEuPYFWvSSqRSKvjgLI9SHiiYJq9TacCFrI18+7UPWZK6zHtzjsHBO
jjXig2JTx+XTvYnJuSz1h5HTLpvt0SvhO4onXKdPhnhKQPyXFPlOIfdzfWlX9o15+awPD0HqMHcm
3NUibFDfSEq/mNFMR7eqq5/ezPAN2jVAOsgCN8SSUQqaSNO8pfmzkdsBr6DsluX+5TS6/h1rk6Vd
CUZq2UlFUDAYJA8hXdcmdqiGLFjAQJbbD9cfsvY12uVAigTa8abRR4Qn9FShffcIgiJvjz7w5tyW
lnxDawIPqtTbkhBceaKOZM2VQuWoymQ0dvlNR/nzYIHL2CFjgC68zmc0OVdsq1q9spV1ZGtjQ61Y
ZPAhBoLm0WR+YW+UQlZWh2rm16Qd9OqMSxWvJsMtoUOHyL1BhyJCm0ClpEAj/mhs5AHX5kyzyIWY
mRpclPJcFifBEuNe0qFf8czdsQwo4ijfc2T+TqdNOcYVN/Zv/+wHIypco4rtnMqIQD74zizn6iER
/QJPn4AUK5fF7kv7T4cnGi1oYowpVRHjYesPIPFfdssuuy/ajQes7ACdpZO23ShUn+CgEkDy09an
+T/XX31lB+gAxblm1Qg+ARXxEeSGiXPKsvaYmW16AOquDdGcuvGgFYemYxTRRpQbZlxfSvaQy5MI
GpfQdA7Xv+Jz5jCKpN//u8uOVFjOxhlQ00tAoQXSoaNFq+GmgLDqKV+M2ncklrvglenjAsoeWqCh
9waEgEN0FI27Bo1CL67VbFIlX/zbf6ozeCHNwbqA+tV27PVRzLvZL+LsMLTTrkywfmhR+y6MFr3/
1Z5yByiP1oNZL93Gybc205rLRepgtrNLaX5ErEGsBzG98K1s+9pG1DwtBKImo2yw0/vmF89+WtlG
If7zdyY6gtG8NH7YVjxElumFrHkpiRtQ3Jaub4/P35roIMYe9aoWSa8hUh0YyIzp2LlmeH3oz3lv
KNHJO00m5h5h/oD6gzMFplGC2YzmTWRBShhXTSX2Syb6ndeY80/kDqESw0y73g0qyU+znY+BiWSN
TzwB9n5ZmYfMSOpf19/tc/cHRcT/NwpqW0adzB3o0ivhFy45OmUBHpAjqEc2cthrE6tth94kBOUd
A0ZdnrsxhCzG9Tf/PKtFiQ6Ss+VMPcBaETaAQFGcUNyM1DOFKEq5R6Dus3DcNycPihX2DY9wCQ+2
AA6fN6riyZfT68OZUZldCWopD5HRjXXPD/Lk7MV+vEU3iXGX3Yqo31egNAXtPhgvzQidvjvveVMM
5t/I/b9ug+jAuoKzpUxVWkbIzBIrmOIMhEXO8DK5SNMGEA/nzynj9YM5IbfmKwimTkD1OKCRVD39
biQG8mdMmcMdV7V9UxMvIzuw18d1sGRVZwU5tF7ulGFW57EUVQZsWQUZwtbm6DaMa89XaLgNepIL
f6oW63EqKxWWdrqEBhli33UU2SVxQ+BcbXoiyJvcJ5WpXhvQYv/1aJzcCibbdw8s5KHDpbNnY9aF
ru25vuMl6s5oknKPXmwL2TnqosqItuzBAXVXNfV1VEq0Z0/OVO4rgtRRtozNMSbD9NIAZHDKO2Xv
gPRUv53B5GAWBJjqNp8F27tdMd+KpjIBceyS312TIUGsgIBKfDEWCP1bUd8J2sinCqrzxC8cy/gZ
o+3ixmwVBeqvSsJZciD03WVI/0GmwfNTqzVerCYZ7goGkUBjdJJgEPEvp3Lpm5UiL4qK6fLgFpTv
lnoZ/cVyW3+iKq/DuJzHIDZodZb2pemlERLw5iUWO8pK48CJ6r9dJJx3AlrH9xUbx7fEWer0MKfK
ekeQF4Os18SeNgqoFbZpEYJDa/EnNSNfV3fxvmkyecftkkVuWSwBfLJ3Ki/sHsqDapHfDynZIe8K
5pcqy+bALN1Lpy6zhnCuzYr5okvw36Tbqp3KY+uGgz7pSQiLlr4pUu9s9e1bMsJ9wC8lcxU5bc7P
IIEyxv11+17zG1oomJLOpqkrvPOUv0zIn+Xpl2i44I4vB8wH8zVx/ruO0XpntggkddDz2xTur6Xf
YvJYe/PL3z+M30uSTTXFlXvOxvq2rEBqjpz0RrXx37j7E/PXcdl5gVZaU+JaETMLhEZGnPxcMglM
AciPznFVAQoV1zlq6GMaNqR297iTz0FSLnPQVLbxALgi8rDQiwhIP1WRBDzkfkqqLZKUtQNFC2ra
QbUNgL8qGs0xRiyaH+qcc/SSyTZM4y3tlpUp1pG/tpH0PegzcHMHQRvP7uLq5fquWwkydNCvk0wN
78bGOrc5jKBcil99hi2f9VvcuythKNFpZRv0G8Rj31lnG937Ebea5chwnwkXg5OgRv8SGjTSsKK1
PNZOHvKRZT6h1b0sh+lgzVZ1MJKvhYFEZ50FXq6M6dzgbF5OWf1aoqUmYRv3xpWNwLWNUCEInLu0
yqNJAHgvIo9Pp7Gkh3jgu421uoQQn5iCTiebGu6UNZddgLJL9jzOWXYj4oqeRCyMI/dagGBi6dq/
PdkvLzg9KlwcaY4cPUSBpzlx8aPrHxskgUL4yCysZsfbV03RHktKadDbI7S54kYdMqdtzrFoW99O
kwb3Er4c534Z9q5rm48tmUcfofuwN1xBwkF1yZvnGPO57eb2UKiyvuVenN+VJrOOmUClxOU5VCes
1NgJxxjDZuFelFPFQ7dL6R045ujOU3EZsAm/KSM3j0iAdY9pJdRu6Sc78GZvC4n4+ZWb6OjZjiOi
NAaEUSosQNAtQvcWt25Zh5sXnRVj1ZlYJc/bBgzwaDmg/V0xsbPot3RvP0+hU6Jnmdt0SJzOwy7r
TFAX+ONAnfqUsaR+4kmddb7bC7sGONSm75XlnWXXQnBOZm/VkB8tw01+ZaSgiJKMfjlnEAzd0zlz
DyUVVkC53OIm+BTHQYmOnBoXc1QSOoeR1c0iFGVf7bKpynedadvHYjKHN9J43oG46Yspyy8hvBGm
apF33hAiQaXp4ViOfwLW/Wwr8jJ7zsbVYW1Ztcxy2QnRyAlpuyx5dPlbnD9fN+u1cbXouixMRLd5
kUd9X++rZN45yVbv+opP0hHp7jybtJrgMBgDqmkYA9I2O5KrAwP9xvW3XzlAdIh1WvVMDgbqBfV8
p+zCt6UV1sPX9LuJjq32wF+SFJAcj4Z58HPrKNt/rr/22sxo98A5TivXJbBRKoezJZzfchh23ExC
eJqNpqbP00hEp+Qd2lROQ4KTILtQzt0aAoqS1b3RTUFXbcHDVz5DR1XHWdF6Y2llEZrXnoD/+CPs
6VTEwx14Vo/XZ2ple+poaQEumnTsrTzCc+ZdUS7Wzs7UFr/92gdo2daJemjG7er2nHl2sqt6SQOP
j/ZLw13ndXFpuxFGrmxTnYo3N/rJA7sNTv5q2fHkWJrNzsz216do7SMuD/0QALPRrlVCEaLSC0TC
4uMzVO3figw8OhOc7fWHrH3BZX0+PETF0I1pGHas2e1lzX0mkiD2Hq8PvrbIWq6w4bnMbUrQWOlK
yPeIzvNxAm/BstdeXQuNzJYvqYD8Z+QxcMvOh3GB5KK9kW9Zm3zNkk2DLbTiSKGLee+CH28Ox3RX
fYnYhaJh5P9nHX4iSXD9xtKyKsS1NGi3mAlXJkUHSCeIF2VqIhHf528k/ROz3pdqw2ZXXI/OFzoP
vQlppgJ+fyADYj2a7YYU2uMTsqChJ5vsmEBTPby+dz5dANPVy7mdUZK2X2J+Hrk6Gzx/TvPpx5zH
5zxttsiIPp0s09WrulJQK6WWyc9Zfsqb97r8g/z1RmJtbWzt/CVzwtFjSG2oKC0nk6W7icX7DpxH
X5oenUdpats6dZmaI2NMfgkCSKuQxEKqJH/v1eYt62Ko/7kaYIIui/PBO1gW7sSOCyI2IBfzMJ4a
cIx3L7Rp3qyhjopyumf5+GxZqJgaxBn9uk4fclT6oUex1UP06abDK1zm98MrQMm6b63Oxh2vM7ND
ahTYeaVb30sHhGyp59IDlXxLzfdTh4WHXf7+4WGDm7VzVwOzmRtc3S4OkHeXj3u+vmZro2vusGIp
LqaDBUQQ/a76p7r987VxNUc4LEll9LKMkQRj5l3LSLKbvGwrg7S2kTVPqHDnao25G5AkwAXQjwH4
Rd7LiG9Bfj0/fe0LNH9oMCjjcTuZEO51zUkqoQ7Gwrp/vjS6XkI2YsgWmBS7mA0oh3m9Gk5qSuQX
R9cMXRozUn21GZ9the7irFJ3IMZJw+uvvjL5etmYl4AFQsasiKqJp+FSx+y0JGQMF+7MX8P76kRI
ZTbGY26I+GyiiOVlIDPO5jARGxHSivnqhWHHbhkK3qyIpsX0gJwB8rFKU9dfRP0rWXCJtzbbtNbm
6mJ2H4x3LGbLm9MJJwQ/LB6DR1p2lac2AoK10TXjnUrbKmlVFhG6loNxPojOAmpWbBytK6edzntE
Cj4TFLOGaMp/cLKA9v7XYLbB8KVIzHR1sdJFTBQUh94YZVPRho7HypfYcEF0f32brr2+Zr/WjPzQ
3ADWnbd1kMsehYB7c0LIt2VkK7Ovkx61ZuYxIob4XI35d7P2Tm7nPiOL9Of6+1+2yCfnnE5VJzA3
SW948dnqxuRmaAnadFrvKxVX09UxC+if98yOMDuqW3J2mfEzK+1zXfVbqaeVydchCyMzmmKZANjP
vDdUXnFYnoo0Eio5XJ+cFRPWgQssBXKzSFCsEGUJ1acpv6PU9j1JArPNdkZjPF9/ztoiaPY71BNa
slwLOM6ZVUHcOOYjkWa2YWFrO0iz3xYFWlXX4xAhhAhLpcJc/GHV+/VXX1sC7QRGy0RhunlvR8A5
+ET+M3kNQKDvBYg6rj/gcph8tkG1Q1gmDss9A74NsPEsUKgNfKtZpgJVA1UETHoiH9AX0MsQF9Fm
45lr66EZtWpcWxQtGmRaZz54tnggIv7KxdAEq8b/u+oBCh91CoYGcICxJeiRPb3kHPfX5+rz94ZW
y/8PDlXmXIoYUb0B/vR5EO/mkG6cZmtDX0zkwxHTDmltL61RRA2IXW86I/NA193EG6mdz7co00VE
SzGORCUjCoDA1QPQEMg69Ue11ZD0uR0zvWAHfHlbQLqAn03R/Bbsz1TdIpUcMlqBNsT9UroUS6tZ
scGA0i8AQUTanuIYzp9qMR6Wlm04088tjf2nbmdCU494F0MwnswkC4dLdwuamNUWP/faAzRTTiqn
pi1x4nPW/UIpnu+FbUT5aNz1FbBm13fo2kJr1py0SZ+ODhaaqGo3LuTYkzcxVsHXRtfsFq0UE4rz
BkZ3DN/udhygJ7ZV61qxAB0uUtEefQ4gCT6jO7r157L/pSz55/qLX6z/v06O6YCQGAjCsh4VPyM7
AuCdxwLeov0XSPSTslDDd+Ob2AJxfd1+rQeQ6SCQEb0YxAV8LJqgZ8tnxO+9Y4WAfWxU7z4vM5vs
f5yd2XLcuLqsn4gRBGfecqpBpVmyJd8wbKvFAQBJgMRAPP1O7as+Olt2RN91ONYql6uKwD9kfvl5
w5qahbpRaXs1zp47SJehu4Hu73kaHamwb6Ml6ONrs60oO5B+yJ7R7gJRlPf8wAKSVzI2oHlF+0qO
Y8hMrVggSwwtkI/058/8q+/z4yf6rxMtyKzXEjTCV8k0v6WJz2nRjiR7+/Orf/FD/7ylZWKlbTvP
+bk3WUnsj0G/eO4vd+5Xr/3pQh9sG2KQn4JgjES3wk75r2RJr2Z8hv/tvX86CJgOh3BZUY6kIIdt
+ze6PNHtL97TL47izytXrS2n8456M3CqgNG5sQqsR1D496UWf3N2fPXVfjoHwAdCcFnXoqjN1TP1
/St/pn+5B794/5/xSiHdwB+3UX72Vu+7zvf3IOCpX+ySqAtRLeSfvfmbzuSLA/n/IywpTRZmlugK
Kbh3wYYcgC658lJ+O6b/Lb07+bzQIjgHbDf6uBlV6xBs2LcFyxHyRQA5aIe4+vMP6ovv4/OKGMa8
uAc+P8LQN2qY5Qfi/nYrfvXSn55iSVwKRJTNzlItCTK73FBPZP315/f9xYP2eReXQz+2gqKJG11j
kQVQe8qTB+v+Rg356vv99JwhNr2VJIF1vd3Zndd7ZSvRHon5xv/b3/DVr/XTdTv7QSinEBzANhuu
xhaRBKOJKgeMa8HDaamsjqK/3L0k+18mz/9xi31e0E1Ox+HiFgdHjwywDWrjpxDD7JNpxXIIZibf
V93JFzw//bPa1+zAw6GHJTFZRDPBjvl9Ish5ZrCuTkXmS++HnehwyK3tH8Q6ht80nGdgh5jtOGCP
cLcmWXdJWq7KVDIoNMOpuxZRlJxCsHYrLMQdzErxDh2jHA64XqfK9zUZiySfu2bedl5nkGn8I2jO
a+iZ4ZelEkB7qGRfFWxue6m9AS0rV/QpSDTodRrt2dU+Jm0R21DdtV4//J78Id2aD1dc1UfSQCDQ
Rw3SmId3k8fzN7F5YTNBSPA9x0DmDhtFe17FFp9o2Lt7j6QgMG++dSejB28oBkQgnXzWmls6uvlK
0LV9y721a3Lad9Wy9f0LHHbrL+ml/mVIMj2UCzUjbcAw0nBpEnZlWRJW/pKDkeT59h4Y/fa7my35
5aHXh692Gx5SeOmWYux6Xrow5n0hBoWKZsiB21p8GsK8nMBZ7a3LzWJ7XqM9DVyBJ3hXZ/zDXVvG
jvhzNSLxoQa5whRbO3nIjdn9Rx7P8PYkWRtfUiwfzzrN4StKEU+konkM63SZu6RcByGbYcjSBk8Y
mxqIQdP7OQr2sEaWHLQjUQA7MmnXICthtaVFTJ1+RnChezSgoVdYqhH8HDrRyIirZhTY9C+zG8+e
mPVpjgesZoZB1yaYpjriM/JB7CaRaBLAAq2xFgoWJ87+NCOQMVNBze0W34PXuL2gQVMbPgUeHPc0
g9YDbuQj6pGk2OZwnQr8YPN7C+XbQx5GKX43gfd9wn12mGwWNIBWTshSnKLDbvu49LjOimF39i3O
ennhMKR/S3TGrn3JRYVrRNwiAmJ/gURoKuH22RBDE+qmDwFZ0glWnzl69+tZTB9RpTGQvpvg/6SY
W96JzGLl11J1kfjrmsgOLXwU61SFYYu2YEYiA2gbqkE25IA8Ez0/kgQ44LQTOy8iTPevu3XOvneW
zE0s6XAHuZW8nbE/A6UybMuJWlGFu8dKYJ/zegvJ9i3S+9xAeybqyc9Y3akBH7qvdJ32eBXTRqbs
8E1cOz8klwSOh0ZFeYavbk+aqE9YHfqTBGQ5bm8E9k9Fj3y5QkLnesw5XX5Ecs2KiC3TZRgQurHR
lV9iGWX3zrTDNVlaC0FVn774UCaWPvH8exNwWTHuQyi7IGLr3i4sOCZzSo6+xS+TEu1uuMZAwnZJ
/8vB9H1AVkp78LJgq2UYbd9IuL8CTxueYunIYd1X0Bi3PSoC39lr6OlgDQ8JbNcwirJj2troJduU
q5FXOpLiY89eICMhullQQJfjLpBFnu9xUiGA5d1PAn7FVpm/BfmYFF3XsTLKgX9u+JDrb6zfvrUO
ZNw06po43ugx3qG2hJDIxN/GznRvjnZzOUzM7meWJOtZqdgrI4/MICFS95gBTLOUeW7axvCQ3QXR
uDxQRd+8JNCN36fzg5gV5MEuDb8bmvhDybQCPrVncy14Ht6kMYP1PBSQWxPZvYb4rzMqjhSn3ajT
Yp+AVvcd8QoGhn/VzfOr4dQ7QbntviEYjz91s57L1LL+FYZ8DSV5t/U/cxu46LiOmt50Abzn095x
BjUwmx93MrIT1Aik4MSwp8hgDFubJG4PzMbmKkj29Weo7MbKAbTpm0TB/4iHLP8nlr2HqLyR1DCO
49/rAym/QqlaGk3j0qZe0gxqIkczmLAKEz+ALFJiBI6AMURvbKPfWAeEeBO3aXcYOFtksW40lSVL
+6GMorU/sDZB5nrKQVFfJT5I0pI6WJIFLANCzntnh3IzocDPN+9vuyjOHp2DKdMovj8TMWcHH+yQ
S5ZZWyFiLEXfv+2HOLNMlLnX6mII1+G7G3u/SkD6P7jVRYVZV3gv93l6dnpB5JHEu4eeMigTHDoQ
e+fxc9iF4oFDYVkPwt9+dZOH0YKhDIIL2d9vE2g3MpjVARFhuEl7h+20dGZDPLXy6jAb15fEhP0d
WbbogMQqU61ppEvqIRip8xW/xrJ2a0wv+8vOtX4TyzzdZDj4m2HOEJbkOhC11BiNJXYv4bUXEe+k
EcdyxM8Cv5As5ifeBawxoLzUXPhJGUsDeyfDuS3wNSGn2/CsIWHmP8+cG4Cglyy+VzTJ9nLMF+9t
HQN1LfKW3sZGfIAWInczGN59Y0GQvQw+G2HPXuh1n5jkkG1ZWBnbirMieAHjBMf5LdXdqOV67skA
7DMk+sNT6iGWUiVtdM/lKgq+Buxx9zs3lp1WPpwyom+/T5kl5xkzapAfKD2EnI/fmUkYDuYY8JE9
We+YSpMyN2EIbqfSBXQXy2EVw/I8gejZ5NlCv0X7+HtFhGtS6TTdL9GM7wqid/2EYgKPfEuG4bQj
qe0UAUURFYKsNC9Jp4AiiXG0uocQndarb6dE1owNSdkHy4NLlxs25MWER1wzHIs0hFtij9rsFLd9
SG5jPrWiDrS0zZh307c89eU54B4eLTnxY5i20CmmcpgBSrWQM16vQMTIUnmh1s2K4/HoC6RzlLnE
7evUNLdFT33+6HNCKmojsEpGRh5nGkSIiArRGnDMI0IBK4ieYubV3t4m924mMAFAJlh1xJh3P1uX
GhRoK253PWMnbhKHmKkWS+o4l2+IZRau6Di1ryQjFnwd0ocRbrYx9yuJ+udFeNvyTPIYZiVBA94o
pVWp8WvhhU2CdizJHnWvSYsLIFzIu2C+e9z1lEPGAFWwKiT1Q4RemRh0j1TGC/yXc9Z4LbOlymJz
HUaeOuAoBMtjzvRJz15SgjETLcWs802VZPG619jL6dUUIA2M+8JoIKTSuYhRqHnQq4Q4Evc0PfVp
qg7AL7hbnc35c5SCU41RNSiSDKpAcHH9N/A6KDJcBMwZGsm1BWLkSI3UTHpwdvBFmQ2t66tlQBtQ
6AgYnGKQnr2Lu0E3ViBoAXBPrJSyfqpp4miz02E+K55QoE/Cjt4mWT9fDdApQJYJu2EBaKJ3E3rd
bLGDGnHch5sXPPOZp+/Ki8effq5w/aYuWs/Ivs2uRo6dNvEFO+oNVrVlg+XHwiZ7aONAPUmdyHs+
4gJhloZVICKXFlwktEOD2CMeeRO+ezITTDUVWCGMFQyYzuTMOyCxBJ6351XwserkGAT11O78Nkv8
FlLGhAcgSUYJjqKEmbBGzqT3PZgczMATYp/euxS4stBKcQNVB3ZpQ+JqkzIFUg8ZeSkSlvWgzIj2
PRL7Wi6yjX+ojSO/yVpTT1EaPsJmY2/o1gZ90e0uAs6lW9q31U+9+AgkJ/QcUWBycw8FzDaVoHJv
jZeI47iI6MoFaYfBYTSsh6zt6JWXTImFjpr68NjlOdAvQWDvVq7jqjPoZpNMusqsCuihXO+uHI0j
opxCjmLG2mF69FUHsZBw4tZZk6pic8C8FBy6wnvDN9cgxxYjLS9340dp7+E/JUh2nlslngGf1mRd
UTTNEjW+FBiUMGODkn94NSTuWF5SoXDCDXabkjJK2vmBtT4YTdLgHc+o005T5KPDHGh36lLRAtuu
0OToDTb5kHi6yJnn15YE/LTa0dYinqZrJN0MZ3y8pLRbThod8wUSGDLeSDu3B7UmoljJAHU8MvME
rOkIQYebjR/7XIbXMSrSHyZBVNsp2z3ZeHyY70WWB/XaqeQyxrgvoHnY71Ig3e+mUKqkkIuKgWcY
zW3mK5hU7Trux0EMUNl6PuBKXtKLZ99BVJ0Sr6sFrt1nyL2S6yhcGGxS8ywOY07jJhyUwd2OEqRA
lGxbyiAeD+3U++eIaXYwUS4f/M6bfzgU2cfZdfOVTjRDfsZGWcXGlsVgo1NYy+js+jJGAOcrBOLp
i1jAngI6ah6LLjL9BPA9Ors5JP5V3rH0NzUTXYHMpGvZMzBqUNv1l2yQXe1xZT7kSWTJy8Ft+AO6
ds9+4vjFebz7B9QjvxloKw7McXKILAsqmqqoih2+JIw+e1huNjfWBvjYZgg8QH2SeTggtzG+5Dtn
eG5YAHax6tB4MnLu/FgMJRh183O/UvHLgrrwyrMh/on3b8eSZUuAvAGAuzziecAABfy7pJ2viwAD
g0bMQlWBP+XHCNyPl2Qh0Ql+MfckfVvlzn14FeS6qRRtHbGIG+759DCHqJMQEj8iSnMdfJ3Dpdou
VZ+MeyP60AFdBdEc3tTs5gotni5Mny/8OOAmuJ2yNbv3pcivIMcwWdNl3XyRqVnrbUcmZAk0iMT6
1RuH15mpjB6EntHFDGZB1xXKql+ErIchjAsfiCZ08Lku83TwUbgq/o0Nq/iZcVSkdbDTOL0Fd4TL
R1hik/61xyarr0c0zQPExMJ9g1QguOIzHBOpy0WRS5zzk+xiHCWRxeTkMZmztrYqiOsl4stQzflE
Ti10h0jfxodAET1lll/YFkxFMKntJU7HqAJUKjqhEluXEpmi4mnUI+IqYfEQcZFi5/LsBCBRVQef
IuYhc07OIHaBotQ7lxxXzXEidGhHmy1vfwdgJ96hVpEFgtOSoLJeBxKsGJiNqq49KvQH0x0gaWYp
XZSlsPjBJmxgDh6QONQudCg9TLX+ac1iGqPmHIXtzqdDDoxMgZQiXmThtj6nLYf9Kw/yU+g586vL
Mn0Axp+WGh/iQ5Dv/pNgSVttWxTiEErC6WrC+KdQHGzUAglK60lv23Szw9pYSzrRBkIt7wXWSnvO
UaOdGZToFzBsI1ZM/uw3xmRjpfgGrEbm8UMqYno9a4JhC0bpDpyrKDpEIYh8e+7ODtV2gRkQFoXd
7G4YeqMqNCgACwZm4jHydo5fI/oiCsHWxK95zpM6ATXj4HlGF/2WDE2bDPbaqt0c8QOGE9zpuc7b
mF8vbOrQCqT5YY2khgOEmFfByIhabqdNwMly15p0w/frRl7jzH6cO7RKQU7NY0r3BT2Lio5Rq/ay
pVvWTHzObmXeBicVtG0P2F3UVuG42Xrh6XbO8AhvqJa3/Oce4zEtxKKyy+K1+XGSSl27DCIosenh
Ca5A9xPlI3sZPa1LPuEKrxSS3FCfaGZvCPMmhwocY4xBJcktp2q8eGqVF8j+LW5ozI8ah8b0Xk2r
+ic3gFgiCwcJdsNkPFVodNaVN+f+VgK6jVNZoEVa04zUOIjBF2PXLdEYfk2jrTzGMecSIgCfbuB1
6zPwrRIoGbDbodEVgkfDCngU3cRjlmDOGA7PYkoV9n2jQaNi5+7Fz/hwj6epK5D9M1xSGnVwMsUR
as1d1XC2rH0BfRmzBYQLbYVmMzivyA7ssReTAIiENOheUUP5NWRz6XndrTjno52vpYd0VTHJ5QYM
LnOfekF3EHEQXMm0Xy40pPwXOHp5o3Y/O5AwiXhhRtseMEpMT9ZOQRH6zLySPdwP4IgYWuDcGm9U
7ny4rMj6kPRr/NxTSirWcUSuKupHZxSC/mnxNN5/qsVBc0xapbcnF4zWg3PC9hjoGzPgwvfVsRUp
onTHsU/LqcN2DzcF8uv44iVvuR1xc7YTx8UWzDKAg1mQ7Gh4mx35YrMa4U46r9ttAbdMdtmIGUhK
gZ5BV7fB6jxNed0ray8fqRuHjJn9OhcrK/bYuPdVRv3B9TCJZR3C64o0CPRFIoHpYUKUxhXI21i+
U69FTdp6xl4x9EhTuQIQ+gOTv+gfMkF1i2HaorG8CeNbL8DS0jNrCvN1nEIUoDHP+IHwzuFRL2SL
7+iy6KCKSSeTckmMek8zNj5hLpZe2w4GuSoLhumWbqltBubG28n1BCS8Jb7TJEhxYdLlvVM5fchg
/6jAScQWlECSUWc6kzWNmKh9Y2i5+7l/CYMlO9o5EM3MeNAsw4xWiFj4kJNcwGG0DhLw3nG+a3GQ
1hkEI0e1Lt0bG6P0PK86u3Hw5R9gjBWncBLTU6BEhnoCO5eXoMfMlKNvr8F3hHEmofKw6MG/qMy3
oDX3yV70ObbNGa7jdy8K2riAgTFZKki4g7vWZvzoqwEV2w4rNy38CO69jHPw2rrRI2dgcjCVgD36
EOFDvbaQjqiin3p46eYl626kl/egoA1rg4oweBXT0uqqW/MQPZyAzmBc3IMLOYMhOQ6xzkXGUnAI
/XFoD4nU9HeGGuqcMZ5G4Jxl+2VxGIqVq0mSxsTQzY4w4/+craTIQdsSedA6Dr61xi61U4Ey1aJW
2P7x1D9oC2CwNpP/05/6vfp4O6XncNS0Asi+fAiCI6CI9Lo1ia4+Eq3f6Oa9+77UDVBc+/OCcNTG
y0HgnPQevEoRw+C52P2HCkdMZrN8rVfdL88ziox64h2t/H6ucIlV4NHn5pjtxjtYUCujozZz8C0R
CBxGxolaACCkPuaxm+VrQRKLoXyMjcAzEuXWogPh6owiAdnjhrHKeLlqtlh5JUnQ2u1wgoKcxjL3
pPotL6gX+7987fJTgIjY+0lJecHoAiE+u84atGL5UbWoz5YBA3WKe+wwcxhTCVj85x5dnkFw9hId
4p7PB+3IL5e26cPssQy3H/41tMO0zq6cvsV67i9Ic/WuKI6WJ18OXqk6eIfFCtvRbJHrsGIRWORu
QyUwL5VJ0Aa5KdNln2DkSsZ0ecXKdrz2QhzXoQWbJhR7ehUgnqkWGx1+ToxgtoCdxvVCOc55CkkV
vsFh3gE46Ie1xLx4AldsQKGSs/ABB0PbOMCiUbuG8J7ubYyqF3XgY+B1EKmhcDrMdHInZvy4RCuG
zsOOK0pszMHDvQVgRG3xIyKCxwpVB65VtQ9133oWQAAvzUssQMQN6Jb8h6OgygUAjZZ7zjgCrR0K
os7QOrTIYwqWj/G9sN9zkkJ6nfsUr7zz73bu19udL+QJWZbftfTgXpdd991swbv1PYSGCM3jCsxI
AV5IFFdYwr+H+2TetqDDQM4aYBgR0FtTQ/u9jlKcPAUG7rlfuMjHpDdP1yZjefbiZu6elr3nXTmq
mKKRC8e8GJPc1n0IYzWo8GkNoBxaoRRjaBBE3UlTz146SB4fog5uTRhX6QPVvQCZ1c9OClVKjWts
uva3rL0dpJxfwT11iDENp4NETE8ZqYFVesFNKPTiCo6qZAIyTcVNStKk6WGLvkfBSW8sykCgbNIO
osE29epIhnmz0CAo9WzzYyiUDyP4mtVpoiDE4FHGC9C4XuLBgBPk5vxCI8frxLXqXho5IUtkBr1l
97rjIrb8BqqItVYhSmyKWI8K5ao6tJvABa67dCvaNnPfUBPGN8lIybuyNMe0NbFITY934Ma7fCp9
XwAeEJtffYf+rZg3Fj+T3n+MbMbWWk5UveceOKyBv4sGaNXlZgswsR+Tcfke7X16RlItHJwi41Wy
rh8/L3Qndli6auA0K6XvI6nbwx0VTcPwgyX43+0Bixra+0B+GLmpU7638yFssXzyME96HYbIP3Ze
rxtspdEodXLpL62J8RRiDlr0Gdwqaba94gzCoKCd84rzZXtiNI8bZMZ7xy5K4ns4dEL8Q1LsXQDr
JqBv7piQHiy2AB/H9mIt1CR+8BuCPPLirS25BSSVHGYvIEWrdHruweqAZj4NrwIAFQpsjxDgEiAg
xO7YdI69eWHJ4ipUOnhVPdNm8sBCXalZTkGQpiXHbPuAOBdT5XrYSuvNvGp5po49wa/eThgRFDvq
8IcMRsmDr/r2yprZgGzspvNM0UrGo8lPbeRQSW8jfUKA0C+sYKbagLtc51vUYQyPialnBv9gncbX
akcqiwiV1Q1+oaQaUYicdrZQOH2S/dyqHqns2NEBdIL+lLejwq840neym/QB9UWW4tmOAPzqWjZW
qKwQHLTI/tjKYTvrCAvX6XaCujwtOpEBXYzRfykms5NCxVN6Jlm4HmynhxhryzW+g5B46MFrnmNo
NM36tmDQfxuHYLg89hiwdsWQBUBT7BoPpt8vSxNRMv0k0R5dZXQjtwHbhvOaQrpUGkWxqRrGLQXz
JfMY3sGGCxtDYMGGD+IKdmeLwjSz7yZexpzwsJhRn9R0iclLlmuE6XIXgWKJy6iZ4NeuUmYwMOxx
Iuq2BUDGm5YVcFYP4BlGx2qwmlULysPvZnUxhE4iH38O4TTr2vMXHtYWPfZvGFpmV7PeB19pDIZz
EibJj2Wj07lLJ/t7w4prLWBWT65T2ZG7vEdRiUkluQ7WOcLvuR8LNPrXw5B217mexbVe8f8uMizO
4mrCGSmr6MNRC6Jrd5g2wngddtN6DNcV1Q52VONJemBODivtT3ZZ3I+135Ut2SQRuTwT81Oz1Hy3
fWJvDLCLjceS4IDNVFJEZBmvBdPyhoeGXyVDED0SFnk+3MxG1SlHE4HHfTuIac0vbOT7vXVbDrP2
vh/I3CdwSwiOgeXaUwCnN/TnOJ0wol0C1P8MhPYcvsSU7RH6WT/syl5t+qfyAODGiI76GIxZPBd5
NLU/onUJa8QDdIc0HIdmTLLtnpNY1zPmJWWq9u6MAfp071sAkBQSEpoO+LDHFFbFpxTxngefZOP1
8jsjnnqCBt8mRb8GEi6FJVzmG7VaBTc1fn4lSIa4Kw1mkS/xDrCSVSm9pAFN8Xb3tgElc7/QkaJ7
85WMb/xEL7+w9gbQOwiD5BWFzhYVwKmHutqCdOvLsaMYdayeZBeMxOPx4m/9DL2RU1ggR0bf90Jg
ZpDEYVIbSiirh1arY7KFCGMMldmPWWS7l1bEXtMuMc0abbh3scEHv4hMZPqBhAT1PjF/AP1nitvv
6H1oBVUQOcWp6GHpkbzeIQtAP+SiHUvnaLPlkmUfm3kAquMIDRHKUHvb5nj3RdQNooj30V1na+ze
ht7zyplqr9YExr1y8kd7S/fAPRDf9j+ybHIHlzkbFJGxrNyBFKI4JQZ1I2DAu9rD/jVzEz3YPGb/
KLXSM0ZM6hkg8bjcQoR9lNucPodbbF6WYcLvY5/Xd4Pn7nnBjj88CJ9uR8DcW4CsaXqbgzh+zSMJ
6QtSxt5961OY3djSeAPeH6Qo1APxCrNNzGlYDMyRMGmIPn1nBF0qdzcSiXQ4dHALVmqAXufAvLAH
1ImmKMpa3/frOOYgiIchX55yhXK6UADb+/WQiymu497fmn7FAiV36VZv6PrOaocBrKCjl7+lfcIf
gagyY7Gtm3hwCGNc0YLvS1ZOkfKKDxb8cQOroZwXy+44jdEIc4wAfqeKLuS87cqHjk6s9Y4OAote
T4dTAaR+qzDASgG7gcSRV8vIsfCCQicvMcnq7l2EznfQ4X7ZsIp4pVkWP6UiYtcomrYHlu7sKHbK
q23CmiJbXYrhjgwOW4Z+2uD7uZsmwmvc66zM4rC7F3tr7lJjrpNl/qdfJ3Ij4lhUkmpswhmhB4lO
pfD3iNd2xq+0GFdKK0C6yLvBkv8E7pW8dbgYqxjAugPGwTMYHCYHEcmhyc6SuPYQXFEkYbxirpPM
73jaxjvCc9OINjZ3gXHDCSOd9C7A8qOUCkgcIWbMDgK5YUaubFtjY7Qf9wFOBYOm9FuUJew2Bm/n
Boko5II1T498JYmNlsLHJrQzldwhg1jDab3INYjuw7CL3tFbz8eFy22FKsUgEl4hRaIIgza4NyQY
m48dtIaug8IDG6AHwUY0xdy2xYKG2IEBFYjf5rhhAoWkpeWazBiHqx4znQq+wPaI3/R4NSeya0QY
A7POKMN1ZpREST+lsg3qri/WG0w9ejmBLq7QF59TLPSwX8KtqwVm5lEf2husP1Rhum189VG9mlLH
jP+aEMOys3Y5IIEmqWfgOP8ik/xC2vaZo0BTKliafSQAcUhn+OTHDUQGl9GzGVrH9r8JVT+jFCLe
hryHcuMqwdiQw8CEHgFDe0af/pP+73+Fbv+SCMuVoN/MBcJ/kUEBOB/PZiioguy9p3te//nv+ELA
+BmksDuov2aNKBlN0Q3d48T98+t+ERCI5Ib/V9+MlgLcOIsgLFBLz+DQog0dP1idQTkA0jMOAmC0
EAMgfQghFiN9cpLQ1HnLX7STX/27Pv78X59d3oGvtSCS8tzzZ5k+LhBz//kf9oUo83MmHe8ydG3w
54AHiY0JULjeWwKd/59f/Kvf7SdJJmZkdMNBCkPxDscakaUXUzy3jyb9i/75q3f/SZG5eLgYTDcA
NblTtJTHQS8YX2b/8e1/Ej4rguX2huXxlcOmLwKxukJX2sQJduO+P/0tdPuLD+kzaWHPiVv8ru+u
oHVErXPjh8uxXT/SGd1fjo8vfjyfeQtdLiOFL9Vc0WApu+gNuTPVn7/gr175Qyn7r58l5q49yHpb
fvZHfphDWvtWPv/5pf9vp1ryOYNuDjbIoLr4oxsSN1Af/rN2UVxIy9EKBzIv90x/91z3t+fgq2/h
0/NNlhV7vNZtVwl5jbu7gCDVZnyYpfcXQe9Xn9THn//rk9rQleReIqMrbDi2607M+RUR2fDrzx/W
V6/+ycOgwMiDEFDATaPHM1XZLcNA67+99Kdn2EKKNmCblf8PZ+exHLeuhOEnYhVJEAzbyTNUtCyn
Dcv2sZlz5tPfb+5Kh0ccVmkru4AhQgPo/gPGt7a3iYq9kllrorEL21fOtu/IE3eYBHj53AZkoon+
hBVOu1fj9On2j1/qYLaDk6YjqUdN3G2z4gGroG4LMfRPqBrfb7e/wDSam81VDsKNXo1uozeOwa73
cvHoq9crhWlr4mglRfvcUkd4zqfCvp/yPms+FprmVnSmr9XdZEIqsccWpqiuPPRcPLZxf30HG5W2
MvnadaDeAaHP7edqn5uY4cCXBuB6DACj6En5CKCOO+Xwa0gLVzPki5e3p1JDse/2oP6fkfFep9c9
+mav+ELLdEUkmetYg3hQNCd5HMH1TTtS/6RlbL/YByBfDonSShwWnHAndSs41E3kocptKLgCDcYp
qrB6S6QXHboibB8BM8ojlW6j4/09ACkIyCBtFEsUf0neRxsZJVV0Cpp6CAAQjdO93hQYbyV5cyoc
rXoIJ3u415CteapDTxyNRqvvarsZXsI65FVRNYlB4iRr903IIt7zc9PPYdviDk+61CZzUGRcDHIK
03eqFY3PRpU4W+kM/sEbTPPoeDaWVpTnwB7ZVRh+8UT5CvxaOaaxJn6nZNdO1DuTY1FV7bk1rCvS
2NZdDZKG23koF5WiH/HuivSH0WmTfaTU4pj6vtjHkxEBD5oorzuKpKraN8P96IG3DurrLTJJzCdU
hrtDXkqeSoONzOzGHuP8GCNifLDkKO4AnKprh8bCppx7uHTk6nRKMfYFYP41Pah57XnVenUhEopZ
nE1FB0QAgvHF4pIOn9MP1mjMC3tdzGKsHKUyRZGBV09RPRVe3e4wH/88dX69VbnJlk2+b4zorAHm
vr0Plj5lFnllHIVqLbiaIWs5HoYUzjmMD33lUrAwC3PTRTsQESUhBelgCtTYl+1N+YkovBKfFn67
MZuGTvU7u+wn4hPJ5rOTAt0qO2NN9G3pt8+momrHxK4kZ5LdtZuRUm9OWtwhz3h74Jeanw28ohSF
paLf7IL7fZqmATiz2mxG/WPmhaYxO/Y6zRcU/fn52phtM8/bJflDGFm7j/362Zmn1uTlI4SvLx6F
cO1UhxbFqXFlaLT/L/d3gvPcedGLJzVCns67TEUpt6Ru20fEug4O9XzXytIO/0LDBPOjiF3jGL/D
tEh/9Sn/X8HD+VD1o3g1qkDshuCa23PgWe7B+/mHLMQypwYD9Jq0lG1VJanuKKKB+kQR33x2BKDa
0gytR6qB9dEIGrRrtabAATwYz74aAE+MqhAUGmfgZ9X37AMPseG5UpufgZaGLfClrn9KMGY+2Hmb
fHfMsL+QG/bIvufGy+AQ33IbF3cKW7zngdk/WgQqf1s3Q+IadmgDnsPjIO7bbBOLLth4RjwdkWpt
XW/CJT5REMdsIk25mB3ABNKmDungwfhJCq/7KdMku2T6cLV6bHKAEI35LQg187VWmv5xUJvpAWH3
6VoAkDH58mQ6OLqWvGpV0Tz0IyZ4SIK3kIS04WubWOJb52j5gzJiLbIDLxvdjU4oL21YG6RjQu2n
lyX1d9swJsTNK1XbGpOeHZHgkp8sSp4XYMTVJ33qjPt0MkHjj5jxnNoe6TWz7oYvpanYd0h1a1TK
YmClOjL2YButkBSeAUq8kNE+jsYEegtOb2GhDpsQfNZn6G2m27SlBnydYuBmUAa5CUId6oU5kGJp
vewfqALKi4g0hPn10PihyKb8pQXecECyqbsLvRh8M3TqOyOqAQlBezpDWSHNpwFhQo/3NfQUCWrB
NoK7xGoJvkFebkRbxp+VAqtOBFvFmufS0qtfzHYqbKu00mqNy68cpOuPbfMKQi34PKFgBTatyoyT
Shn7MZx4OhtZ2eygHZGKg2JyH3sGZop+OH1IX4m73b9vRR6StUiz9c6lVu66sX1QHeUu17qVqLHw
/pmbknYdYvM2MvoXs/0JJWGLH+UmMR/SfjVyXKPne4FjdqtLTPDqJHrsy9APF5N3xSZNKWRV4i80
pW4z6UO9AZKGLVrdvKi683XAT2IbWmvCLf+XivrvD9DmDlqTNVLAzOrB9bMIqkI2VA/l1I2/0FW9
WidN/6hxZex0n4eyMEwfK+IaLJg5QeDS43a881sPOGRUclT6hXG6Ha3fPyg1fbbC0swsxYTdKJzS
fi/06ZLW1cr94f1jTNNnB4HHFR0oIBcWOX01/e7SN996LCZu/+6FxudaaK0J+nnQi8gdM0qoZGkP
DSATz9TF4XYH7y9I4su/l3vhi9oAgzW6oH52w/DHnOpdb/0u+2DlKFv6glnuAqxKm3MJEq6im09j
lbimjumQrnzIYooAOVvvdSL7ipv86Ab4kz7nuvAhCBig1TVoSPtCJNQmKM2g4tSLtYzV+wxl7Gb/
PWiIqCOtXXehq/ogfpwp3lVpe6zr5puV+x4J/uL37dlZ6mh2v0uMnGfXEEyu4twPEJNgLG0Uj/Th
BLXTC1aC0vs5ILwY//05vVUinto4kesn1Ow3lAq9rzUAccrKSa3dAero7zxViO9U5ozn21+2tCxm
lz/fUtWo8rzRxXnkksQD9aUXf6g/f6z12XYHFSy62Kkn1wRRAvQLR1ng4ZpY0QlZ+vGzLa9EVNC7
2rYumZ/s4gIYcrPTik+3f/tCqJprp3Vx4nQDzsuXymmfobQ+mGV4vt30//Xj3onNc+E0GNXwL8Au
MuoY1MTBA5BREjbKURvl3m6clyavyARg0OSVinGs2mZlxBbCzFxUjVtnpddWPLk5NhMPuA9y3Wgt
sKah0OFdjlG4Em606wJ67xNn8YCa4KRF48j7sUvF0ZuU+lx1SnYOkhQL4Dh9qL2i3/SIop+AbGeb
XNjKQwMuj0d9P669bRZHehYidLvJIWrbozuo411eosSQFewv7xCnqvcNWTCDJwkicM0Ug+rWI+/c
yKHe3p7nhQ09t5Qb4wqqckdQLyC4RsMXgW9PF/WXrv7VRo9NuKYjuLAP5uZyUFKars2SyYX6mQEM
bqZtNXga1Pz0Y2Fi7hYHnrUz8H6wL8bwo1P/wQxtYynjyjAt/fxZlGgr8Fo1mtSw618tHNh1TW5S
L/nYlUOdBQlVi+I68Vv70nnjk2ics8zalR/+/vz+xxQO+SGyw63VuxM6duGmaYKRdHSBano8Zr9s
vG9+6JnSXUx9Ktculu8fRf+xijNSR8VaBCWpSUSbWv0RjV+cGhPv31b45/aqfX86/mMYZ3V6BnQI
lFkLXOohU2CQKeTADZ5hh9s9vB9a1blimy1hk5iwgVy1El+4iEMi6X7cbvp9ezT9P/5KKmFHT0tW
qopmBU6uwwDgq6y2utH9iS0gWkpYq1t7UHlIqmZybIdKe7Z5mF8keId7uINfB2CI5xrQy/eWUvtm
rHuIpOrU4kZudF+rPnT21PlULFzxfnZSC7TT7R+/NPLX8XqTCdY1XrVTx1JN5fSCbKFrRA6QPF9+
sP3ZBUNYCB4WfTe5VeuPqFHUe1XFhFZC61n5gPfPF9W5ngZvvqAucG234nR0sadXfqRN8A8Wgt0n
QI4W8lxl+zcfx/Roxva9btjjbsAV826wyw7iiep8z0pbAZ1sqWgbJvGTB+/vB/xb0LvC6+5706t+
5rAykAEYoeZrXbCtKiGgSiW/wVpG+ynJkm0Tt9BkxlH7orfYCVrNOP5tuXccY6B2z6gBFPsKjM7Z
7KjOltAqt4XTVKdMHzNX1cxffgnERGYe1m5ORD4GDGDjggMMKoQIaFrXBYhxx86fTCO/BFBBZZ+r
T2mFCMwokuhn3hVjDKTTLu4l8jnbQm8xu18Z4HdP1f84JjqJ3ue2WeZur34fVOBBeb0rh7+3G1/a
lrNI2cVj6aVKXrmiaMuIrwXahmLLx3S8/2OZ2DtZ6KDTaF56JtMcht+Oonzsl88l8Cw7Bh0U+Lqr
IMNy8CaYbWYVFitoiP/rmP/3LvMf00PTm1RNJevtQk3YkSXZBKW2a4qXuFfRRLA3sJLOvTFdMBjE
vC/pTlH7qR7HfQSjKq+64zhC0oRdEshyPzrGg6/Ex3giD8ZBV1KAkWu4jYUZnOvmhbIgJTX21kXJ
ZI6h3gT5MvnQFYA8z7+3dokWxwAgbHT7DHMEDXG39lWWw1rkeH9hzyXvGkQMowKF6wtXpfC+NfwM
jpCOp1yVdmuifQvhdW44FgCdRlCgsi5xfOqnZ9iuqfh1e+ssnMpzv7HQaWUUXZsu63br9ZA/IrQX
aqQ0fmTOmhLp0u+f3ZN6ZNg7fVDNixZlD1aTfKk67dgn1vH2Nywtntn2t3QLFQ0j4ymYkxDDgnED
ifjrh9qeK991pA5z7nmjqyEWFag/i2Rlby4M/FzmLjFUZNCKEeM6Q90lYXpqzXyjOp/UOqJE6H8o
Gala197fHGsWdfu2R4jAvSK9be1rF/2t1l3Elr7hepi+aZ2gO0rNxgYXK7RxW6hmdYJd2UOgh7Kk
7GQE5ISs9zR0W63V9J0Ik+aUdMgeOcYUuCI8o2OtH0u/yM9VA1/MgSZvbltxTScB5lU3vaf4ZBHg
DUECFwXWYibCWGg9ZUYIk7B3omMP/e27p1bf+gBcHxyPce+reXVQ0QvaOTbOmhyf9qNplhqZFQoS
ZHaqpPjmSC/dYkSX1Ds4tfpwl3UR8gMA04o9iiHyJYbysNNhGG+AlyZ3tYxCNwktHNDA5e/L0uj/
xr4V/ewC1DstiQEyfICIczvWqchWwwusfYlmh4fHl1MiHPU8aj6YAytPQR230k/dTonNc64G8ogq
nv/So8V0jnrNQ/uos5DwCIadF6fZOWkRLClCiYBJpQPW7pr2pEWoKIswhg8IhDHdJEbdHpu0NY45
dKMM7X1wvTxHdKdBHMSroVul0J57CT8sF0ru+kKvP8OWhMkJFosii4fbkyJH66viOPbe65sRaSV9
3DsZHEErM5sXVJzTg+Fb9r4UHbQ3IPsR6k1DYTxFjWai/hLJe6MLra3K7z7FdidePX2ClG2NNZBT
RUuGX0k6TCjGT0jGqGl0H8Bz3Fd9nT5qWZRhSgRZvZVFfUo7z9gURCd0Mms9o3pTDWibFeC4DVsX
e79sowcIZvE9qmf5HxTTKIvk1YQvrRZkY7m3LDM/JYPlXHTkBZ5Ku0S/KnFqsthGUPt7zRoFblEj
eHtb9eqtwnP+a9lXCr/TUNtNVsPRvld0B5R5kqdRALUE8nXQRcohG5XgALb5/08AcNUttFEBR++o
FXi/aqYsXpJMl79lMar7xPN6VLxNO7+SK5zwtQpg52zK3hbPhVPzHiXDAEUtmab+ZXLGGpbBCMMB
oa+WVborrBfF4KwVjmL87sq2/JQ0WnhQk7z4EnnhZ0oY41Evx0yezaCD6GIHVNSnqdnWflqf4rz/
OunmZCIFV0PyVtQ+hbsIaG5bVp6Qd76KAk/cij7cGbHffkyY+D+2awY5tBHNF/sSCaXdYtd4TIT+
KlWMY24H54VzxZqdK6gmUZFEb8/V0ZxuB54GflXtPR1g+e0OFl4Fc21HeDB6a4SKvBTgapBu66oL
2mSIZVgWjEwv8Fbyagsn2Bw4nA6jWeICjOtn0vq/oLIpiAIHlr5yR1lq/poGeBOnQ4gc0EI0pBWN
WMcrJsrOSHbruw8N0hwvrEh7HMGcyws6Hkh0bH2uQLr2MHTqys9fmOY5WDgYRSZlLI0LEhA6ib7S
uY/Wnt1LbV///mZoKI4nvW7HiOaCFH8aAcH+GRRP3XVOIFfu+AvJlrmRp+4PQ1REwH/qEZmpaLC/
wb4mpmnBKdaURwDcx8SsP3ituC6BN9/jRLCNGgM0fCi/QRHYVhTqjJA7XQldI6v3t6d8YUHNJWKh
fspgGkvydhm6FPlVAbjJh+bn7dYXBsycfQOKpiSfYCG7upx6t9UCuKcBgLkMXPreYHNsiqkZN5aT
Viv45IV9PkdXCyu3LJmaZFPL9i7ToDE6Wv27t+tznZgrY7bUh/7vmYES1XgKIg9ugLrxF6n340td
5Ap8o0juRRAoK1e+BSygas6joilIVdcydKVlQx2FxrmvLEtsq1BDXC1K+vDViSzHzT1YSCA+/H1X
Vf2n23O3sDLM2V080xCq622AiDqaQbg+Qgh1qDfdbvx9aJc6h2DrfmKk1YA1q+7Z+carpmbXq9U/
quNtO5suuW1GvX4P+//P7Q6vUeCd9/MckZ0HICEGAXxTWHZx0sz+pDjcR9VAKz+0Ksy57V1qF3Zl
F1xR+uFVQ/EtN0L8DT61zYeCjzm3vDPNKMDIMwMvgOgFKYBW7BN00mDRRfoG6kzyS6lEdZ50u5tW
Zun9QTP12WmTRKCco8rG1sJ+MPR7o6m34PFXzoL3d5E598HLR3yclYH4pqnVV7sqzn4QuHoZvaZG
v7KBln7/tes3IVTifWf3CZi42Ou2vWG4kSy+1GnwQUywfu33Tfujnkqd25d1cWryuqju4vIpg7D6
DEd+VLcNisEfHKxZIIUhXTjwstAqIeWe89xJrWojjWxn9Z9vb5D3X4CgBv79LZESFINM2SCDQc4g
7Tep2qEt962olQ3/uLKilnrR/92LlKjxpZmGXruW/wIZdl87aXlw1P5bG7ewe0V7uP05S1M/C52A
h4p2DHzh2jypNpWSogxXpltbUVeOtqUOZuHRGGMAnQplTJKsn2NUB0soh3Ll7F/YG3OshzH2plWo
TLeAoZJ0+qa3f/ryrlPWrsMLv36O9Wg1pxmipIZq58uz6qN2MBbYRIbe19vDv/QB1/l/szMmJYhx
X2H4pzTErb3synsk9FGuyvP6mKq1t/9YP7MdbsUeNGpC3sUW3xBY29b5tDHq8CiUP7c7WBqo69/f
fEhf1n1Qh9Hk9gHIV9QSfzu+/BZFa6mXpYGabWyPJ2Dn+zoe5b6+yfHxU7q/aRXs82nlA/5/Pvz3
5DPnkA4ouXJS4zFyTRDln8hLl0+QexCcCHRxInFVXMweJaYJABaczTKMYaTJcB9SsNiha6kcK8WW
x6pM5DGwYvMu8agqKFodbm2hocbdgU/cTJEP8TjztRNJAsApJT4GU6XUu9Aoh4dxGNtTivf1V04o
HdGzOvgY/sKcW5yN0VgDH51wBwjiCVBl9T0ORbVH+nt/ewEsTNC8gF4IxN6q6xW2DZKvXjc8JlyR
p8ZH4zLD3vx2JwthcV49VxQ/jqcgA6TiPER6j8rnuInVB619HMOP5VYRkf73Sk4j2zHr1tTdIkZV
uqmQPB18/cvtD/g/eu6dVabO4i1EBlgSEr8YAU7tVIk63sVGy92ubuR4Sse4++SNYfWaoF+FVjN4
0qkuiycoNMWfsSz8A4w/VAJ5oyOsrJGL3PRaYSFdFSAZoLX+qfc1qziUBg5YQWOhiHv7hy/t79mo
GH7cwHXu8d8Qzt/c6oIdTwgcf+VKPmCp/dm4iDr3nanzgEAaojym5Kn2KmJHJyEUb2XxLHUxO4lQ
7JgGqUnQBbZyCJqrqHvof8PhrN3dHqOl1Xm9xL+JgfEY9nFm0gFKx+1ppDD54FfGa5dE7ab0CQ4Z
Ir0fO1bnsCQyt0nnTxxM/XQfGL+4t6PxtAZSWfqQ2anEcxS5K6+J3KJCFk0fg40jUDZz3MT7Efhr
m/kaut/bCrMzqWOk7K7m8GbK7a1nx24TyTWq1sJkz6EkntpHdofysdvButI6rOAQUElW7oDvP9fl
3NxvkpgyI6MUuY3dGD/UPOl+ZHavvIqukuUBddAkQ8U4K3+rYgQ0fnt1vR9gpT3bIWlfEQQMLtFF
X26TSfg7wsgR+tNDGIefbvfx/pRIe7ZFJqkTsFWQoZVuaVAquxzFizVjtfenRM4LS4SlqvZ0U17w
ktC3gV3sUQgI95FG0vv2z1/qYfYO08xWE0VVmJfG6XbtWJzNeNwhirOCyFtqfrYtJHVlJauNzPUb
gW0Cqt9Ttpftx1qfmzomRTPqOk9jiJMTqrn/JBo6DtXLh0bGmf30WHCP7Rr4rMIaLr5nfUvi9qwG
a3DYhbU5RwmpIh9SK5HWRbde2uwr7o77Ds2mlHTF7d+/sDDnzo7QJtM467TRFX1LEQa9aNHBA7jd
+MK8zg0de9sJLIkx0SUwUT+S9pfeUkM2cLJCaFsandmTsSu8CbgLo6NEHZmUZ6v10Ob7m+Qru3ap
ff3f544ZodKECcHkoq7qoWIukpfJfMyUbGXw3z8OpDOLPGFtppkCW+5iZR16oYN1p9Q2gB41eUD3
68VL05Wk5NJEzMJPNQbwt5QcUFWUqlsZW0eh9RkuRGsoz4VlNPd2RA+ljARirW6b+ps0foLD8bE1
NIe16Doc3VrwzPV1qW9rZzoXGhECu9+Pjc3cyBFZ0jCiYoLOBoHiczpowbYozPE0JE1x+NA+mENS
ZIRgQjReh1/WD3jn/Cyi5Cca7CvNLyyjOSol64OpIuk7uk1jO6epF/muVRJ9EwT1cAF5hXqdrH7d
/pSFLTHHqOCpkQpcaibXyR41XwV3dmcj81QlaymthaU6B6jgWlRj9HWNeEa+SYN829g2djdrd6Ol
5mdb2guy0ow0oJF6Y21reKSNBAk5raWXFpqfG/V5TddZXt1B2yU3h6KvzHhhAK8LLJSNbs/Awlab
14DCsnX8ydAyF6NWKvWHCNLdx1q+9vjmmj3iNT4B7gAb3pXexm4ErjXKWqxe+tmzWJ1AkLTQB81c
dBGRJ3xV2t+3f/XCndGazWgcygQfhpC7idpc5cMfBnzisEboEMoad8JL9S01/NPtzpbmdxax8Tfy
wyJOStcPB41kEigIbLaUnVobK5m3BfCunBeKNfI8msyBCfXIBB/M1Ao2YVh7mwxO5UvlNPKE6GHk
Zj4Vf38IxCXvzerQFtjQ+qYPLNfLukNvqyYmRn5hn00SwrtE6rBlvSAoUD0Psm9EBh0vKHRPuRn5
u7pLnM+3R2hhnucV1tbDbFwYXXm1rcULoRDBnlJLs/1Y69d5ebNEUUcMWZeydKGBb+2i/BEpxrfb
TS9M7bxU2Dt2F6iRkBcM/Q6Gjifh1P9joEv/seZn6x8wboEgO6VtkXcNAQ0sEHZ+u6leO4IXIvO8
8C+TagSbCMsjAJ+NhizX9A0OAijsBiuDvzRCs1dAAwamwZgGAqAqfisF2KJal8quoky8vz1ICwVH
OQcA4PFWwhE3OMrIe26jLEL/njrNAUhhgoq6gyCk0id7p0/Di6+NGgLLuIre7nxpAGeBxGuUrCuH
dnQh8SYe0t7G1zovtqP3/WPtz2IHPBj0jYqmdLuBRKeGbvFOVkWGTEhpH6wiXrkNLH3G7K5nqmVX
BQ1AkxjZXyvZeLG/U+O7MC9WDqCFZTAvnTZTF+JL2PCW9epNlT1w447CteN/IXzMy6TSUZo6iQFR
hCTTR1hIkVev7MCFg0Jer09vYofdywFvsThnfnUTiUw48K1mFtFGUczpBMMBHW/HGz51TTytUGaX
vuY6R2+6LIF/hHblOJdIs7wn1fSCvRb3zsoHLdz75HWC3rQuWq9V9DryLs4ALl8XO0++oNiEtihe
Z9MaI37pG65/f9OLhz6qOgkgM1OJ2xcwRKSOan3lbb7U+CwqigrHG2y/DCLJs6E4fybF/uf2blsa
nNludjQEMRL829xUCgXeonniXatukZ5CRNmrn1PzY+QqOZe0csI05LyeCnLn3X0k2nOv2Ct7eWl4
Zns5UXthOFGRg29FLraudA9vjHh3e4QW9vFcyaotSywPM+DmeNSZQHocOd6beVaPm1RJ/t7uYyEY
zUWraoenFYIe3kXjWSXicofJyAZThI2/JjG51MNsV5txluVNoWhuYMKbicS2CfWLDUDUin7d/ob3
oSLSuPb8ZgMEJFsmOQwojlcdWMjaSAlKvbrNRsQKZKLhpqT+xl3gl9d8jCYi50o9ytiYGC17qatM
XuBsh7CqEVHs02Fl6t8dNM2ZP1MGPIaFIcfhMmTjs3BUpKI7kIjBLh1XBu3dxUUPs9ikw0bvs87o
L6Ro1Es0TdjBTQp+CnksV87rd+M5XVw3zZt5QfhTN8Xk93gNjn+1XMa7PiiHi9o0FHfyTiLVTvIA
7cB6Gve3l8LSV83CVYOErlboee0aV7cABCS+h1rVbxH3XzkwliZmFrXK+FrVN/kKE1mXp0mm1iMe
KdYuCkS3L5IyXEl6vBtYGLvZXcQLwcknvhguXmCdeqnscX/54LTMYlaWIGqNZQyCBPqzLV+UosQy
4RMKHxvNfvKbbmUqFr5gft3tNGGVVZmFbBHVrQv5GWff0+1ZXmp6ds+dzKgPQ6kPl7Fv7sxcvQQY
8N1u+t1Ygun1bH5RiinRarTEpZbY/G69sECuvqqTPZ6awdEpajwWGhKCoaZnf7VOyQ8f63c233GK
T1zuFPrFn8bXHtvbTaYXewdHkE2S9q4yNN/VyEGTv1TDlQl69wDmU2frICpx7G0whHZl1k27vIeV
PXmxuqG8TKdOax2qFEXl29+3MGXzO6kYgk7EjOylSYLH3sdy3XdWMFzawofMr6TtkBlJoPMhcNUt
XrPtvn3198HO2KXkGP7BcKx4yJ+GBxy9H6en29+zEAfmd9Vp8NJJ9YbKVUdxDkdLw6hRDHsn6Iud
r1fK8XY3S8N27f5NCNXDwsCsWeZuZEj1PAQ4KSsx4je3W1/6iGsUfdN6mFEsVFShXZLI/B6NV7Fe
Xz13BZaGVBzW5A0WYrK8ftubXspBmZI2ZXo0LIT8xzJ4KpXPtz9gaXhmu0bAU6wnu1Rd34m/JiJ8
MQNld7vppV892x1Y9CTX6gjO2KYPn2PCLFJHRkq2ycrNemHVzm93XVp4AB/gl18119rxZxcWG9v7
oZJOEqtS0gsDNL/exarleQppYNdHeTuqs3MX4m1ze4SW2r5+2Jt5Ff1ktRFmK65ejZsq/YPbwUrL
C2M/v9DF+hD4ZZdhOBymw12H1ccW/TLr7Pi6tnK+LsT5+QUu0hqnRr/EuSASKnZF15J9m7B/2MVZ
ifqdFUfZtox+4u4L7kQkX28P2dKcX4fyzZCRz6uCWIXT2VEN3uIz+RlnaH3TYLERd+nnPBNy/7Ge
ZhehwHTaiDQlLHr7dTD/dii1lqwzWf5EafVjW8SYnZWTtL1wskKb8NF2ByAm4Sb0w/xQGesFSnUh
Rs2FGaFkxhawU9W1gEAdnKwhj6zl5R9eQ61yN+Vh+KBXlYFyWeBj+WCGanyqEXEMt+DahnBj4Xma
bsTV6pScc4mHD28EW5MGbVnVHhuQ8TvywMkmhJK8g3w3GbiL2UhhRLn0zh6W75eQmdpeXSN33eSJ
P0aqOucEld1xo2qh/SAkBC9MJ0jjXC1q9cbU78KgR7YQJ+cDhhUtnu2D9dWpI/uzpo1XR5s+lC+l
VUaHwXEK3MXicrxXcIW/wxNFBNh0ZC0eFngRA/P0LxR08l9ArbtDkhCEUOFKgRHgqosEYoLr1lTh
qdFhIxG2E8IFSrn3bRrf6MFonQpNs14dG4OcxmrV5yAW/T2QpvZSaYAEkqsrGSw3FPIaSMBJ2Xgn
Be+dkx1rPTVbW8EiVk5/uZuYR9kii1U5AGFQzJafcWceXUU11SMXiW4XRXqHuRNO4D1J8UNj9Nmd
0uT+foAX89LGGoabrWZ/wmMNd7YWk41L7UsdL3A1BbCAEQV6iXKfm2W/yzUjPrA/swNebtNxSMrq
azkZ4hgNffRamQLJo7KCoBhfbc2nBrYDvrXiF+I8PUapVfFSkpe8jEEO6xablVp2+r5zuvg85L2/
z1FqPo4N+pJFOfr7JNSrByeytGdJCvgXBbTwsW1Ki1dK3p9NnCp3nuq3LiLBw70zaP5hLKyJpix9
Y9nG70qtG1L4woS4qm4kWhy8BWJra4QaaFMneFJSRT8PvqIcYLL84zeVPMsqU180owYajIGLqUb6
b89z6gyvurL7rusjgHRUjxK8zlnDG/ysBB5ocfq3Gkl6ZiAmz3FZ1Tu7SMJdP7bWUyTb7iVt7OGh
alJnbxfD9D2TWv6KL0j9gKiBf4fq6N/RIBvlxUP0aNWWxwAMwX1t1a9mWYSXdtKv5ux56g5DXjwE
mlkelA57EDHkXyC+Bg9OyQhrcZGePVo8g8xpj5hRynRbdGD6sC4ZvnpR319Gga2WJjS81Sd/3Ko5
lrTm6EjcHvFlT8wce0l9Er90WJl3JIJUts+Y/kYjOcHRbOi4IgbVUXDb34eaisuUCNPHkv1jbnNl
Ku4qmeBtLgQfmZbelhVd7JzStqDjQ3/o0zo4RC1ELyfWrq53vrMjJd4fNCMNTjLI8JshpODmmLuD
PenbwRmuYt1DthOVGaQbr8AdzyzM5Dkpy+EZXjte9nEL+GjASt0cNLUFMe70+NQ00540g54d6M5y
a0UJkTbCCnPj28n0XNlCfYIt621x1yguQ9WMxxQlPbcMoz+eyAwEeSNv54sKIW0s906m5ug2Vps1
9mGVBV8alcbuwclww91iUu58S9UQCU/dMrCyw3wlYJk69mko4uyHplp4BEfMz9Mw4W24q1u919Br
jbVHe8jth8Rw/B+mpnzBWq+yiB0Vb42AELLPcLc7pFjO30140B9hXUsMQcbyvii89mCG6bg1M1IQ
WYmy26bW8+lpCliFQYLStQrMz8VJpN07ToDPWyGnDd7z1sPVi+ABi67qEPNaug+0RLiNZpVfWNUR
itqqeGXt9J/M1uuJp0qNzYLTj5WDYidWiSMU2WNc6cqnwYPIbeowDZUEZm7qtcUdXF+h7ABnklNt
RG+dNVjqFfnVq8NaVJgEUpAVJw0rTLzqW/Zmqgf65yrB/kgJqMUpyTT8qPsKKY6A0wBIJGa9ZRw6
wT6UDafa4LX/4+zKluTUleAXEYGE2F7pvZl9xmP7vBBerlkFAiEEfP3N9tMcnaaJmDdHjwPQUqVS
VWVmuOl5To+VCOvIA6Br0/edPoaO4zzOHehFR7DAPuSeqI7T4M6bnIRkggAZ40c0NUOL1IFom64r
54lnVrPt5lntYcHYpg1sQQCoty9s3R80YnGoOyeSVODfCkFDB0m3L5WXyq1jl/N9hc7ELckLsi/C
OnigoB19Gfk4PGZzq8D1i5tbJmzyWGZALXlQ4vklJ6ffNwqCKyk8zkaw2dkWnttsysbnURrayVk7
NoQhczuZ9nna2KAOCBEDIfyq2g2U4vVTOPb9S1121avdl+62AWx710JD8b7NKX8D41wCydgU+Iai
BAJdY/ec2sa296Wm9l443VMgwQUPQcL55EzM/sfxiXdMCh/EvpOA/iJqnVHgMhUhgTfdB9kU8ggs
wOUuh07lAVmV9rkmaXoeIeb41Q0HvqscdMfMKKQdhilAIegiTpWRiZ2aKZdvELzA0SWa5GWopuln
Nqr84Kal/+z03XSoxraAndghVBtddlRW650y6PM+JuCouVOV4DGD8/6OerV+Q3vJb2DJyalwPPlb
DrqtNoC+BPdKjuMDCy35Y2AC7VJdqqB4mEJukc0TeGDnMsMUjw7Yi3SLw7wEeREcOHbRruRtRyM1
QCOQEc/61pW6eFVtk/0A22W5heofe6QXCaNeojx84WSHbuQMoV/Hll9cQftkY3khRE8IZDNZUnR3
PdXODzXPCQAaEwk3rMmsUzVdgrFedeq1t6F3XHO3QKVdUKgLOmEkUjo/JKIR/7MVxD5LN/C/AhNW
bMtxkPvazvJvqSzyu8wFRwz89nwH1+ts7WR2X3g11XctXNyxsqzwjzPZtN02bU/P/oCgqy4CtiWy
T7dFDZ3RYiiLbwN6qPZ23VSnhpPhqNQIjnwisu3ooE/iyMG2us2trDsXENIKI7CuppAM7lIOd94E
Jxf6TZHldupXDlJTjLKon6ZQs5WMz8Jlw+TwlYDQTjKUyLLnNDtrEO1uIWKoNk6gxUq+aiGGNYl8
uxnKtG4H4B/s8OxWOdhXcC51TbMLLHdNzWQh2+oYqQIgsz3WDtJGk2kHCaqe3gnI4KWF2qNefrJY
7yIx4azc0JZGdJnMDxcZEGkEcKK4oTW9cwe1xpOfQoA4L9tTYvF/bl9hFu6XpmxA2jWhnythn3tr
EqDfdo+ZWGNLWnq2cT2qnbz286mwz23Tfm07Hy5EgOrrcx9u3IuCxqaQKW3RsOZl9XYS7nRWQvHD
p57OjMQEIxxMr0WlYtZZ/0Bn8NdAg5WUxJIpXC7LH1bV06h9isojoLNG53sHVnEhyge7kJ9cUSNd
Y3l243uQ1T63aLdG8RhiIIDkf789L0sfb8xLO0xNWXGEfwiF6z0rSH2c6ORCPNkfVlp/Fq7vJsCW
d57nIFsDE7NQv3JVepg1u0MM8b0J6pdZrCGyFqzLRNX6HCKaNR38My5ToO1ATcsFJ6fqo1rb+9uz
tfSKyxA/LLUjbJ951UDOPnrqR/JL8hEcsjsRfkopAwHr5cUfXuClNj5aOjP4/BEiSXUHAOzntqkJ
quV6yKFa3RJQpH61cBrJ7lnOawWepTW+eIwP391C8nLmPHXOvpsXu2TGMVVYXblNoDEMziAZgfCd
rnjRpXcZXmiCTm7m9khCpTqp49YNDopBBbqra8CcbCdSRbAGQVg4HUyi9dCWyNaEEznXI4OgNiri
m4pCbRE3Zxdq1mm9o1o3CHd9e8ULLu0ww9gRPdUs9NwCR70FyvbRAZ/82H6doCkPTb5yJQ+/kMcz
CdVL9G8Msk4hfZG+qAYwWAlB8PkbT3k0OvmuU9/JsJIyXFgtE3LrKERzglQibsUfZ3zv+yeX7zTW
Kre+3TbKBRdmYm7dpOp8LS0ez3Z7qln7MwQTNeQy14A0C6fe3wLKh709+Ula2KDxOkMQdozsln5V
GjS8tz9+aXoMg3frps1DikRdgRgzoj4ENdBqUUALvmfjF3AprDjhpUm6/P5hELUFljPcBsi5VfP/
Gmq95v14FGWzNo6lSTIcAB3HlnuakrPXOc2JI2f70A9IRNyepQWrMLG2XVkTjyFCOE9QoRKab0nx
DVxMu8ZiK3a3ND9G9AFJK8sNawBeoOtwCHnwOyl4BsmENaWcpfkx7Dp02sJ1A91AgVGd9dAeMiVO
tydnaQsZR7gkJSVqJogPUpCztX/y9E9lp9s5Q11nJUpY8IMmYTouU0gjUBA+AD2gIFlM+qfAScq4
HqZHcOTuoXg776wkXVP+WVhvE60oxzZwFC6qZ6jSbXv9R0Ek2M5/9J8jTCKhSZYuvNrSoC3Ecivk
DZCiAFzWbX7cXpClrzds2qEWozmwWbhTtEe35F+QbqkAQG8fkVFhu9svWdhQJkAbAh8i0AOD/AeV
D9Y4f6lANr9ywi4Yw3+w2SCHDKSbBmfR2u+pZb9oiHWrtYbUhf1qgrJDN5AiGCo7VgW7KMaXEeJa
aBKhVNt0rI1IMawV25ZWwrDqoGBkUjIBrKM9hsLaMf4zr6C6zJPPuQ0Tnp2Wqd3mLSviFoWL0P+H
jg8FcM63l3jp6w3DrksGPSJs3nOVJe9NbUOnB8loPiB1E2ZizXNfX+zABKdadjvSJB2nuBCq21Ga
PzeTS5FCHFeGcX2nBiZQkdtNCuwLJKShKnnStvxtFcFKE8P1GQpMmCJSc5DDVKiljS67Y474NuXN
HbfJK8pqf24vwvXdCiz/vw/OJh9muxlpFzMw/koPlU0h3Fde+q8yBUvDWBdr9O9L83RZoA9HNPLM
BVqaeB+jxR2Vg879Rmm9cof8q9XyH/A0CUzMYlfQqrlIQF6MbtpU0JaO7AYN7lMWHv1mOHUA8vhW
8w7Ssn8oqR/9zPmuw/Kpn9mzl9fPkAN7DYn9entS/8Imrn2OEcPbnV0isIbOVzkE6uj5iYscfaEP
rmfph6Bu08epEukhYY2ILcbqqKIOBaGKo374aR++OMOoNmp2+CsDlWNUW5X8olmLKr2qQeRdTxBC
Yy06W3o1jZvS1uKR0YHeOUT8dpitz6XXUBWFbsgffeQU73Q9oUYnIC1jpXX1PBM0dDYKtJKym+mh
AsfmHjOoI0up5D7BbSZGHoTcV46rTwVuORHlguzJrJx8Y4dju7EcFHzmoOdnpP2q75Xw5bamMzlm
IwEPKiMzFJhwGoiKBHFhcSCTkPTfzQn+UAYs2IQSnnEORfpQjmH2NdHEPw7e2Ow1yCi3NYNbLnQ/
PCj0Qa54s6UdaLhLIcZQOCES2h7lj44jToyt8TcueRkj/kmrMCHaQztLKA8Wuyv8ZzauXGb+3lqu
bSbDT+oWJIEVA3pGndlB3IHyHlR+7p1/5Jt0Vx/pY3lKHsEa1j3gqnbPH9WK91kY03/QobipodMB
vKsiqIjYcc0HHqmOQFu2DPQaNfTCophI0YwLeCAA/GJ7nn6yZvpWiWxNleB6XBeYIFEUprywdH16
7iDicpcVzEIXM4P4XwMeQSSv0VgOEvQtEGf9223Lvzpn1DXlNLOsmqmPQnlcTuhma8++Qs+Zv7IT
rk4VHm54FYsMeSq9qosHWt4VFIkISn7d/u6lRxumoUJAKsBSBEoylCao/z7VK/fjpQcbhpGDmIEX
4OaOiedFKEK36ZfbX3z1bMRkGFYx6sEuAcj1znTw3nkHTUq0fsA91sCU624NC7/w+aaIpptzP28C
oIuspNp4eeFE2vHXUK1LD79s2w8nIgtHFJv7rIsluJ+jzCJ/FAppt6fnagqEumZ1oXGdoFIWQPBA
Zm3m0n2ARtuB1/ZdrZwH4LK2isq9SL2VG+zCvjfrDIMoWWG14LsS4j6Afk/q/ClXBX2XHn75/cM8
hYkP/jUCeBkIjqPK8je+00QW+lFvT9XSMlx+//B4S7iIDpqAx66DKamrMHKKfFh5+MI2dQybZVPi
TLUEPpGku5ZXm4n8ceU76dc26NLzDcMtbLtGeqVrwCf30EAOGhLnZfBiq8+5HFNXc5qYp3LwaseQ
Es8je/J/u86aYP3SpxsWzF3XmW1WACZTiDQqXKl2GYU8U4CId5+DLez28i4Iabn/SdDn+YiyYwgZ
07oFjI+rQaMGm6cHlgf1AW3VIG4KJ7RTN5TuPUbKR5fwYo58yy62t79hYYuZuXulmsbpYZKoWvGX
gk77rlk7cZYefQnsP+xedD3QrvRATkTssYZEkN5YaVOv7N6rByiYGi5L9+HhDG1xYa5Ro5xySKJb
6Hdj81M+fvemVzcH/B4kbitvWrBxM31fIV/Xu5DBPUuG0kaPXNXGRsNJBIWbceUVC/vtr0bKh8FU
s65se6LsHEK4N7dxuQnGjSffnPrl9iovjcGwdXR7oFTd4EiqmAfJgq9zl2+JXpM1X1oL+u+18Gp7
Ji3rAY0raLNPJyL3We0Hx6rCTSAaoViwbSc/P1Wy8n9/bkDG4a1VZld1jwEJttO4O8yoDVSjXjGK
pQEZ9u92ZTKNicfOVlXfTzaLyyp9n0b0c9q4QaATB92Aiqy8bGFtzDx93qYWxMHBtsSqMYT5p0hk
5HekQBv3p+bqP2n6gqkKVxUGNe/qgCjtzpbdWTif9CBmln7sNdA59EJT3kBOIAwgOl0eP/flhpFr
b9ZE41Iat70TQaJ6o6bX0P0cRT8I5f69bQOAfQoVzLA6CIhTMGgV9bCdy5W8/4JNk4tX/GDTfj/3
gldAorb8UNEXFf4PLayyWPv4pccbFj0FSeu7aH460+LEJVIFrYY2EQQ7+Nvn5t4w6pH0nce0P8ad
rQ6e571PBeKaxpYryfPLPPzn7kjdv2fih/lpMshDQ1uY4HCreaR9BjhBthZjLtmUYcBNU0B+1RZ+
7GfVI4f88kXQYoPOnbUI4e8yXvl8MzE/WYGUYYXLoTdC+tkH4eiDE6A41UAJBEh/dC3JwAtjz2fj
tp1p+oVnXfAILNt45/ucP3q9LHYdAbvXp84QZhJvTbjFjCnTDCpxjRuBaP0XGseeisF/sNEF+smX
GJu64xWvayLduEXaxEsfx+kl5wFIe759atOZ5YcUjaxpjgMwtq1hk2S/dSm3Pmibbz99wWbM2oOf
dZaNCw0D2YoXcQCgg7HfiJFFFl1TA1zY1X9hAR92dcA49dI0ZHH/t7Vyq8XaMbH08Ya3cmcvK7sW
H+95W86+tyUa7H82n4JWUdcsPIDIYOCl3Thx7f1k3ReUNqK5fVmF1i5Ni+GtoFYTpG2SeHEwJS6q
AIO4tGGunBJLM2N4KreWskdHMGZGIwuU3FmgQVHBj9YdVlzVgjcxaw0w5mFwnAJhgMc3JXM2pHlI
+dqWuZrnxtSbvorKAEXKCT2GjXwEHexPXvUQggsJVCQ9UCYlql85kq6HNcwsONid9qyOdm4ckjGS
aIV1ujfowUUD5Wj9/yHtYsVNXJ8wZhYe2i5vbQ2HFLtNcGy1HezBUbplaua725Z8fT8xs/wQlFUx
thlGYtcZmH9f0QF6+8HXFwMNH/8+tcVUpZnvUS8eoEd0ArSBA8LOJ6hgthWS1jPoT3L3c/LuLDSs
okR9DJg6aEMG8xzuE6/U34tao2UUOk2byi9oHg1pUB6zOQufPjU+ZtzJbOJrMlWcxBJt5qpG13x6
FN1PztVrudY+urA4Jhwudeec9IK0cdfnNtrvk/tursMVH760tQxjV1R50I0c/VhYfSQbNGeDw4e5
a7HyAmEQMykUg9JBj7Plsxg9P1FfNVFnH4SfRjqtNjPkXVL2GBZdRBuyMqCFSIKFhv2jW5slkH7z
Y5oXUej/zOefAgT5Y3tvF++O/GUHT3X+1W4fR8Rf0n3pcdm9vRmu16YoM/PoFSAUNKlB9IdO7U3W
8XePkAhQGTSJT+nR4U7kWf1p7LKDqvv/AXait9ngvdlZesqJu1dQtCLARXzOa5j5dtYrq0kY+uSS
HDWDidXPZd6c/LpZcX8L+9LMuQ/2mI+qrN04I3ac9M4xndovt2dy6dGG24B+dO9mie/FtoCy8wgh
bzTa33709dONmWSMGrWhrOUQEqvAc1cE+cbq7lzId86rfMV/U6H/jWWZycEI1KoDzHbLgdp2xvus
k+UBDCUyzvoEsJapTC7KldaxQ/0AynAdaY4WuPUfvWFkwKp44zbtIIFUMtplm6qQ09HpISI1yEn/
CWcQRc9+mIO0LbNf64DY73PG+5+A9Ahno5s+/da1F1DumGffHXByPudE8THqW6rvXJV4+1RDxB5c
6dbO7ZL8XnCveIMcIMqEYx1ATPD2NC+toJFQCKF72EzF1MdW2L5loN8PU/a/248mF990bX4NC++Z
j3SB4iKuAJX7naCCuE+TvDmOti9/pTgCHsapcusNaujZk5YE4szINyVP86T0QUuVre2lBedpcmGS
gckCnW7Y/bIZo8Ap33nvvQYEQKPbQ116wWUGPoS/la0CVneBi7pqtUnFuKlRu++tl9tPXzicTV7q
3pUhgEKTiEltOfcSghzApjRT+ARyluFLxbpqx22V+Svucel1lzDqw2CAJasKAonKOEHv1R750ZOs
oUw0euNTHWQPTLcrDCfXKyLMVEKFWEmoIf1IY+gcXlB4nWof3KqkW2DdJGiO5KUJi3X9Bv0Co7cB
QiZbOwIWvIuJ6k+6wmtmN7FjqE4Om07QI21AqUym5tcou5Vy7dJLjImsiqa1dNmRuEy+qhLaqNUz
4xBSoL9u74uFXWeyD82lP7PKt5En99l7btEJ51c42yKCyOmnWCEoM/mHQGhSV7IoRTxl03ue6uE8
D1mxcbKUrNjOggcy6YdaHLdtOTLobTvuQ+WK3yACXytlL6yA7/x7Kydu2NplDmKWVja/eNcAggmS
7k0z0W/aFs+3l2FpAIbxl1mHWpufDXFI08d8avZQXlwxxSULMbwzuiwtDawp6KDrdK9y9Jl4/l2G
BhOFpvcOAqYE9U/HW5uupQ1lOOy5GZImcwon7urmzqmnp75mP9OkWot0FpbD5BrKRGXXfSqcOEmn
MJrhNsvNyJsLBhrnbDV3bI2OfeHKZ/JG1BVUcbtu9uKaQ7FmoMl9nwITHQ7Ai6ZehNjiH0+Ln7c3
wMKwzFIrkOU5RYNRHfveyZFvAQMNFERBqrHafu4Fl/X64JH1CFVC18VNX6BPi0p+qIcv4XDifrty
018YgWd4Ku5BwtnloOOd54e6uWdT85Ip70gSZ2UECzZi8pGCe0AIu8rb2Eu+ev4TWIxWvMfCQps0
uRNkpYOGNTSeGr2vJuuna1kzekqCu75Uv5xZ/ONZ5co6Lw3CWAaUq5j0VMZilc/3DJR/ERnl8fYS
/y08XgmWTNrcqZgFLbIcSbqZtq8tHYMnxykDiDgH4xcwk7vbUM3dnxTNgNvcQwNxP7Yq6ssKaOQc
KmMZQNmMbP3eT3ca0iv7BjKTe1rSEOTWHDk/X9VHSzvTqRMseKauniBAqEHuBp4saGW31l6mUt3z
Bn1j4+B9CjxDmUkrVLezsEtAlOMgRzoY5le2TxB7UN/BnaEfRpGgutTXa6i7BQ/mGg6fWKzjBHSM
sQjTY6X7LUX3DK5ttxdp6emGp594mV4giTiqNH92W5CrpuF9ybvvn3u84e1F2QZA9YHYtkVCTwi+
TYdvvP9UjzUWwnDuIIPnGsTWU5y2Eh3QSfPojOwXKDzXtKWvmgex3Ytz+eCl/Da1nc6f+7gu9WPA
mjtJ6pVIcenRhuWNYDwfbTfr4zb0jrl0916/xjC09OjL7x++OmtyEG3bbY8WxLekeSnDzwRnmA1j
J7K0SnWOC2ysiymNJhRGnJQ8edkKweFVv4fHG1uRutDfg85Oc25Ylr303PLjafKHrZ7LYEMRM2zs
oWnOIHZcSyNc91B4pbE9M1DrdWlXp8ihyayIuJjmt4oPwX4GwH87s4YrKMch/0VQB9qDdjN7QN3h
AnCXORpJWJWjLJWwg9Myp97MUuvvFsmhljcAX36kUJXJN26T5iTqA+Hh0j9p+1SBxsYGUW4h710H
QlhQ37A2leMPgCqhjvbijdn8/gnzI7ZJwhWiORai1tizfiqDZxAAkF2QJdbedoNmpfPlb2fDf7w8
sU1cEfAZZdeUZYZq1TCLjeuC+s5LrK+6acrm5KWuADVAVlmxRrV9k19gKEHV6XNP06LZIIHTp/g7
AfrQysJ30nIWBaFQFx4AOW0GXwKMJkQ6b0paVk9NT6zvzpQO/a4dPPQ55+O4sr2vRgzYDIY3KUFi
LjvcEk82eEkPDCLjbz64AosIREx+PHKNXP7tZVl4k3lVK+yUuHIg4Qng3eT3YLlNGckhECA8Ui0I
itLaIytGteALzCzxYA3NDL2v4hxmCFMjood+U/gi+Ix/xwYzHGQ/FF0Gya/0DJWDn1Avvu+nOo2q
Ig9Wpmrp+w03mfqkrWtwTZ38hDx0CX10e/H2uVUw3GSiB6RnwLh5Goi1AUkC2vrnhyLFlVPX5Mft
dyx9vuEy7aCEiVPLx+f3r10bbOucr6zs0iYy3CWXEwjKgyw4BSmgzvkr5Il3ThtupmKtnBXivLhi
2SYBmi5Vwn0ObhvqhvcS8ZdbOOdCPOVomWqF3iJs+N3kn1Iux1YyzK+B5XUQZPdPpTu+UCK+Im18
qJgDZhqQQN1ejoU5MzttGRSVmBX47FS0yQy2o+6hnXoGwWLwgGRSrqzM1ZiK2Cavx9DatqLtnJwG
r3wNeu/OJeNLF3gr+3bp8Ubhh3T47iSsw1Pg5eG30WvkS1slIXrn7Fz/vj1RS+8w7HoE2wAYFr3g
lJJaA54Phs5ISvQ+04LCTX3uJYZta28I/UJWwYm01iOZh69gKTrlrV6xvaUxGPadQj99nPPEOfHR
fZa5/QV9Noe2XmMZXnq8Ydpl13cj0pjOKQ1sdMTiGp7gn8H2c3NjWPfgDbLXfeCcuuBgtzMyieDA
GtbgZFfzodihRtwDYoeBCLimU2HtE6hZhsl3L1Ag8bMg+rK/PYIlWzPsOZGJtEDj65ySKvktauvS
GYSalOdXxQa8v5+pBBHb7LsNgrTORMacE6jvvhAXmhlWoF9uj2BhlsyGWjk3GeBV1DmRJtwOUvzD
+rkCz5D7NHmjiETevn7uRYZF9xBPzxya+6euo+LbDKQIyO0aBYbELv3VzKQ/8AbaKp97mWHaIJDX
uRY8OPXWvBmLo8fCu7I78nkGheCX2++43g6NZTFMu8i9KUe47Z3o6Jc0AnWi92tuPFBF9V2a7rwL
k7AtNNmDoajfOoqApdFrEhCC+RYYNW9/xcL5ZXYFppKOHZv6DDkmdSx0uJ+4t9Uki23wOhY8xOkS
J84asc/S2wx3M7pDUkMnIYvp7J1sK4jInEQA3N/BbO/tRO6lvlT95NunBmc2GtNANkMrRw/iiV6A
LAiDbxOhfUqhvxIBoldGVs9RfIW8k3fqc7GmqXW9rI6lNfxe2wN6Cjiec6oKaDW7ZOp0nEmKsiG6
ENLHkEsXAqZJUEQC5G7bPp/dd5ona/0i14vseL/hGXMnkIUblOw0gWXyjWbkUgRTk8O2U0VL/8x4
qVEPVs5w7kU4ABPYlkKAJpBQwKKLapezSW0dpKC/TSD92t1ejoXT4K/29Ic7dyNzT1Ykc09OOD0n
Izgh+kKNkVWsIfQu2+hKMGbSjejBQeMVJK1O6KLteNRbiu3pQJu1zu/rKtm4x1329YcR1C7Np4z0
/inIk62ERrrI9IuQ3QZEdhGKI+CQDKJ5bg6V5FudoC+fWDunjnX/pQCQ2rbf3BHMcO5jQbqIO/wY
2MnK5C4cJWbbcwvQgdumE0LDYnzuwHEJyZa6mh7r4Ovt1VuYXLPxeco6sDBo18fVL/3S4C5bkfTp
9qP/3oOvLNzfjo0P8+op2wbHaxqcinmqEWsyH4V/kDuetJb5dqI+P08zmHEsObo77qfOTljcPeTg
3I3queu3DJIlvz/zMdBuMYxXN7YGT3zqxkoX5SFHwD1H4dTzr6hPT3dikvxtrnm+BQ2tBbXxOtlO
lpNtxoFawGxX2UYLVb7f/pjrmFPKTBwjV6NSl6aIWFnB8DRMPD9mVoqTAUIX6aEAnecX4fsDFCKI
l3f7Lr0wyVWqp13UWTiScWJW+7QKCnuTQSrI2c2pM5wsAH1+g2Mbir6CzOX3kGXwiJ5V593Kdry6
Wygz6eFCCj7PBB0TkC9QDzX3YgqezdtzctWN4NHG+iRhKF0PjRgxsNSojOWbMcAuWAtZFz7clJgY
hqBxNS7sMb2QLxYzdF5Vlq58+nXHjL1lBJV53veDA7GFOBTNHToH5ghioJtgqn6USSlOjZI/Z1m9
1aos9jrpdhLSWqopEDzPUIYl4aeiKXyHEXi2VR5MALA7MRfNLzfv497nW9prbwPKvZ+tC7bQ24t1
1S0h/Wx4zBBVSiJxDYitwB0jDsERkIq+WRNakIGheb79koU1MyUmKGCIdtaHbZxQDkrOBDelolph
NFh6thF3pmNRpiA1JXHPnTLKEv3Uj6u9SEsPN+JMkGAMfUKhkJAEw77z4rItD7en5PJ5//GomPeL
8XzwqHmVs7KC1mM8gWTlWTbp+GyBKflkORA66wQfHoRXeiteasEiTTx0kGr46ZKjDRz9/eyCuRoe
Rr0ykqsxIzygEcs0g4004KX85uVJpNSLP5cRKEugxpBGAtoGKI1FNohJb8/b0lAMA7XzJsxg9CyG
mwd+2UHUSM6ErlxiFqzBzN9URSr8EBwCmKgm0oE4ApUagRAxqpW/uz2AhYU30zd9PVi6sBIU89Fw
Fqj+GIJ9yLI0UJSgwVdrhcul1xil47Ec/A5Q1DYeSbkRk95MTn1SKnYmaOmJH7fHsjBdJna69hMV
ICOODu6eAb2foksUfKkQDBDNWn4FybPrluIY+4uiKdYH1bgbi2Lmm3Gug+e+KfixbEfwllcqSZ7K
AvgmKIHazY9aBOQ1DVPvvrAl1m8AYTOkiOim1/ivUdha4WFmesjAek/5kfWEoPFc0Wo7jmDcJZMO
kWbO9F1g0Qw8QRwKAImr7sA07W9rj8pjXs4BYJHuRY3Azuud1Sg/Knif75Ki/4bQhN5rcF9v5wnX
mTqfva1g6EytwyTc1SBkOams954rkPNCY6GpH5tR+w8ItJM7TdsJa4WOaDBQg9q3AO0bWspRm+m8
i6wwrn/zVo0C4DMxT2+j6NODD5GwCOQj+tQpB3kKtIaEUTYkxUMpw2DjOWEIfpQcYkygRGS/wB4C
CBXukPfePE7vtUOeWZ//TAYUxCRFmmasQJgNSuan0pPbLFX71EIoPQx5fp7sIt+6kKWaohCkLSdn
dMVdjQqI3CoAFIGsnJ1d77Vyw3wn2c6jKF4mlJfPNmy12NaOhSFntt//RI6MbEhaB2+chskMoaGU
HO228nZYUsow7UG7bTO/2A49syEBUPKnPkWn287CjbHcZiCC+2QToplGKhuwrdhFoBDAudORDlYS
u2PS7T3qFp86/pzA2MEEtOqtjYv1OS8gptagpZ7Uqway4BAdI1KwZFGzQvig4XfQQqX7VG5clssN
KBPE5raZL/gSMz/lDDUwzCJp4o6VB3fs1Ka3rR8W1gpcDMNdBlawz3l3M1sl/AB6irkDdl7Vjido
vmfPcsocINOC+evtwSz4LHoZ5IeDN2TK12HTq7ilFvSzc48fwjGX32deTPfU9ssV33g9fUSZCQnv
ByUrIdFV5fmOuCsgwXFoOpH9DvnYsJ0ToK2dyEbpnV9X7Bms7+WfQrLi64X8ia4cNgu+8z8prBrZ
HDChQPJcd8Wmaac9xym9si2WZvLy0g8zGXhWOJU5EfFcdOiH4b+lQqCPC8HWh17Zykuub28nMM77
Gukf38k8MHsFvwdqRz1/BzHBynZbmh7n3yPwJqTzrNkRsHhod3jFMciKlZlfmhzD5msIako5g+60
VurZK5Ix8gYoNLRAD1cTanWf28zG7PgjBC/UxEQ8inpTlPIbxJ72jZ88OI27v/2K6wvAzJxNrklP
HDeH/CtVaJOv8igBbvG+ltW4kv7+a3pXYmEza9NRdJaGfKbxaBcd8F9ln71XI6lwocp8cep1Wj8l
zlzuRpUMx6HT/hGvT1/TxNGbrEH2MyCBdwjLcH516dRt3LAjj0idym2I4uiBCZK+BckETkFHWvbZ
kdD0sJDJOKV9UCC5BjxBHaEjGJQQvgOFoNszt+A2zaSJjwq5zdHLFWf09xB40aAvUvc2CG9/SLV2
HV7YZ2Z+mOL8TecepBzE7YvdWI/pYwZx4N+2DeY7Urvh6fZgFkzFTF+NY9BhWZSM3WL4MrXDc1rP
Kz12fxM319bfcMm1CgeL27OMcaQ8EKfPyAWjnD1klEKdpSjn6QieOGfYZjzvv/YVUf8IhNB3oNPk
B/BukTshVffFodI9jX3G71uY9S5ovCp2OeSdN4TO3VEEGdmg4sV+uHOb7QPxf86urEdOndv+IiSM
wZhXqKGb6nlIJ+cFJekEMxozGMOvv6vOfemP0xRSP0VqRXYZ29vb22tIyW819P0JTintMclrBbkD
BllTVOrA5UoCctVpaz4A/MWPmTTTlauKPHZd0TxwW+Tf7LJ33izlZodE9PxqDtJmXxdMfwP2Ql6n
wvjhUBFv57dihJkJZP7dXo23RWrmq5QrN4JVTxbnZ1kS0PhoE8H7nadXnAu99/y2mkLZDRN84YXT
3FUldyEIBzBPfh1AGP9d8AD8bjhbBSHJ7G/E4PZ7eao/xTA5lC8yCni2T/5QCR63E0VVXIYF27kt
XIvS4NioNIQP3uWOPg8t9D8ECsBeEreAlwsciNvYzRKy42yAmSY8RTaQPWtdLK5BzjSfqzMjRC1h
I95c1/NtZm+8kK/tiMXx1yeJ286JGk8pvHLgwjKQV+1P1Uaa8vkkuEtEEpvGiTaFb59aVZyAuHoE
cCgui/Fp9LNjX/K/kz1tTMNaCFkcVapSuegRb5EkVKHoxHUOfZySv5ViOl6e6LUeFsdUK2ZuTA4W
ozUOd7aBOl6Pt+Z09GToFfyLMPl/H3s+5CNEV2Xmp44+9XiDc4YfRbZPUfL/0hCWAgu2bAI/helk
PLcvjduHkqZgJd7Cw+Vy+yuraSk10FuWM9YCYvZC5dUOBmsR6USzkYz8W837JMIupQYMlblTtdm5
Sj0DmyVtaNNoJ/VQ24D7MkTj0gcz9vCfaYrgZhRyDodGiibKM1gqNiQrDmWioCWWfPPCxEWON4SZ
w+vQKRRs1QoWREpYsNybAHQKPZ6JvQPeVXS2OIxL3Xp7wIeaR6Hz8db1eLM3yV4nRt+VYvQODazN
atygDVyVKIzwGN7gnokjGUwFFTzIpzFLXgOp/R+dRcmDQ9rhphhLcx14pH8zeZLe5JZ0x1Dmxd/W
0tbO4bI7O1Z1GQJyBwuu0TPglLtiRvJlmeuaQsd918OeA6+4k3Psc27dzzJp7I0PvsaxWwovgDIP
8yGHWTHqAoeqKXayr/ZJBg+l7Ghb3qufvFksu3GHlw4lBNwQNmL3Ss6xVINGruzDQ7KFNRUEwP1Z
7XLYujG3foLa68n1tx4wVzb0Up9h6oqcGQdbLTHFvoUFaEFA32Gvvqx3l/fDWg+L1LyrZzufSmC5
XXsIZz6HNv8JL6xI+Bvhe+1LLaKelRJcNFvbinlig5kFnTxYnkBBmNQvVma+GDUWgc+1GviqSYxC
Bc8jSoiJmCChdtP39kYHa2FjcVYPwqu8IJ1QfOUSsgC995CIYNho/NM5AOvy/PcPAdXykwKGMxaN
M/WLDajq+n6YiBJGSNPGcv30eEYP579/6GHWGtpW4BfFkJELdp3btHeFl9mHuvS3LpCfzjO6WBzT
sHTSdqkTGtd9ccr8Ow48x4xqJcANbbKRwa71sVisSQq14gpY81iLQfahKYpxh1t98TSxSkZSI1xq
bTkbK3ftoy1WLnIl6fWcoBzTyHgY4BmoGdxPtyrHa7O+WLOlUxtWAKQU89Y529gF6c2ccrLHXE3H
Scry+IUdjolZLN2CQUk1hZNqPCjITdAheZm49dAJK7uxoTd3uZPPZ8ZZaoywCuIZpeloPKbwmwV9
FWgx993u/eMwqjc/bw+X+/l8TpylxAgrh0kPs6Zx2gx/HNuJqiL/Oeru59eaPw/vwz6ZLNiEolhs
nxpASWHzB02O24y8X2780xgChOpim9dCFUOLS88JmVlcSAED26/J4jtLFSgF5XDp2fj8eP77YaX2
FPnF/CPB/Xt3+bevfffF7uZaqKQrICdNNbQBmqe+68Pc3yhMrDW+2NYsoJLlHjUnkt45I0wba/dQ
bspdrC3NxTaeBAi7KEDJUyOq4Qo8cvvJzHh1JkXnoi4ZlAcu8Ui4EWk/39XOUkgkh0JhYRyPx3Mw
vneOc+PkBZxOPfrDh0vTFztZbGl4yGad8k0LyYz60Ew2XiJwB9eB+e1BUOTyjK+s1qVISMd71Xca
Qqu4+d6RQr/UGdl4/V+Z76XiRwmvC0/6A+r0goXFZIdFBetb7/nyD18BnTlLwY/JIeDZEm2fLJG9
KuYUqCUMRyBv3+vAjlr4mvvzsIfN1K+p3FKeW5l2vtjbQVbkaQv21yn3fo3w9RXcD9u8vHK8141R
nTfDf64WxFkKgjhIdUt3Qhi35hp3bEunV2Mh1QtTwXDHc90+17NF4GNG6RE0MfvF1LNzZ6Rjf7Ot
unwYjL0lof3pnRk/ZREMxmBqO7j2qlMvDB5B2n3GxnBsR/iKzLck+TMEG1Fn7asuAoNfZqg6STw8
Uz3XMLxle0b712Qa3xK/6b+2mZavRlC69gQMU0ncD9nkgUbKgvt8bL2j35lq10MKR20MZ23dL058
oUoHFKTGPpHEGcOe6N1E0x+O128UGNbaX4SFDvbYwFAQEjfSbuH4PSXvdc3SKAUI8PflZbgSFf5T
Skp6CaP4msatVO8tz05wqX263HTw+QL3FyUkuNf5g2iqJO4aU4bueBZesiNo99z7ffJIJD/pQv+h
esuTbeVcWMpvsIpOEt7V80noN7C5UMkwEef3HW32xH+7PKa1PhZhwatLiwykCOLRn3bJ4EUwGgsd
9jcbg9Alw+FyLyvzvhSpGH1P2nVmSJy78/XZTiNEdveGB18eXe7gX7zsJ8FnKVJhqKfAafPaE8Hr
PdmJBtoLeefUryIR4PFNteWGPR1wB66hZgFadi3uB0Hog7GhxB76si32k6e8WMLo+hQktfccMJjN
As4FN3DfH4r7NEgA9mcTE1c1hIPOpiyQ0L/8+1dW7VJ4YXTAKPB0b8c5yW9LARB50W7s6bWmF6t2
ZAPxmK2dOJjYcJ8VJD+AHbpVVl1r/byuPuSjPO/JiFdTvDsJABp6PKnecUclD5c/y0p4XcqDuFXT
tJ1t+pM01Q2fqjHs/PQ2FeSFErX1qL0yBN/53yEkOqjGDozWE+T/+7tJuAwS1/nWCbG29BchtZgM
6bjBy+IALmbKkxdI9cTpPLxe/kL/gno/W/iLkNqaHMIy2thQAZf2lSorsQPLQx5I7f8lbZodrAI2
NEU7SFTFSnot6sa9ck1i4bFbvcNQKtmlQZFfBZVuHz24vbzIKdEbEXPlHF5SQ+1CFp6QrYllo/H6
nZ592dVLZdxHOB7s8iJvd/WI7PPyt1j51EupiUBa0LPyJ3mSHcyUc/Y+Vs2V9LcoESuLkZ27/bDU
1ZRpGB84doxL8U1af5uCbxD2vHLsLaGdtd9/XqAfOiCpVMwnM415pcufTPZ13JmexXQ8S6xd/kZr
g1gkLDobSoj5j90JntYsl482uSnL/OgPW7tp5UBZonLTDoBGp2QmTqfpamDPPvejzOYQJKp2vtbH
rw1jsasG+NQWlpM6cQb/D1z3SIxRpWFQ6thvp7fLnazNx2JreRnMFsbEdKe50w8d7Y52UB/qqtg4
FFfizhJw6/BhBCZqmGKtPaThxamTW5julUlYwmxrPgu8/Xb1yUmLXVd4v1nHoRhp6T/VxMpocPnr
5U+0du5651/wYc1OFrMqeOzIk/NP/90cWHww18MRUolIH3+xF/eZ3acP9k1ycq6ey1vxmv263PHK
3Cy1LLp5sDTI2fJkVS8qUADZtzueXV1ufG1mzp1+GFTm+Kbw8eR6Sof8RzF6P4hVbyQqa00v9jis
udI6pSixwE37fmbZE2fVl9RtCRxs/vdnQ5TSzomADF2XD9VeEPK3nJsDNuCwv/xdVoLHUtMib23B
YUw2xh4cDu5yIDGe7KKYdvU007d0YtPGR1rrZ7G7tZ58aWUthCrw5BmU5CafmlhDs6IW1kbxYG39
LPa2DUqPY0855qEFSrGqvrW0eclzZ8ucY+1c/o9YhQn88uxFeOKu/p64eWz5f70xP2TJfKcqs7Oc
NkJCFo+dUBGD8Y/hXuRbOuztBm49Y9hmRWT79GvBZqmckEK73JjAAP9VgAHN6DHZdHNc+ZRL1QRS
dj2VATIcDe3N2qse7NTaOxn9eXnRrTV//vuHzZi6KVSdhnk41X2dRz6hr1MFr0JRbS2FlWC5JO4U
deA6Jqmw2ydIh96gqHoV0ORAhAhdK919bRSLvQkh0oSXsoJMXz28w1rnpOh8P/WwHr3c/kpcWWLv
AfNNiINXppPJ1YGWbejlX5MeRiuL7ShRNZ/V3A4niDL+Rlw8VYH1mlLaRv1Q7FU/PdK0f2lrcpAV
4FOXB7Q27YsN6qWJdpsKivt8lnufpDeADoPdu5XMrXyvJfg+z9OqSnChOzW1d+wDf4isYNh6Llv5
7f+RTDCUzuMEZOmUv9VQ4GD+b0dvbOSVIsQSaZ8WRdZ3DAdf0Yx4gYMpZvYLR70dsWAmvzu3F/f2
yMZXqjRYeMIxG/1+/pBNnKWIniZePou5hW170YVle5/1d4yPqB4DnGeTA3Xnu6wpY4miQS/vSfLF
Wh5d7P/JIn1Zj40CJqzLQesJGxXNpd5XoggbSAnk40ZxaiUOLIlwmc9pKeZanjrj26+pL9Od9iz6
uwYHOJ7z1IpIDUj7l5b3kho3n7lEdPABmR3hI5tFLO1D3s0bk7W2AJ3/jZnKQVVtOrfem7fclVGK
aluwmeIztPLJlXMJlB+gfObUKY42HM/eT0v79hVc/9jfAELhO2euxMaErI1iEQJKx2aOqRB3RgeE
iQR4kiHbe2Wy8aizEgKWYPZMN71fqqw+weny2u7NoaDOxvvBWtOLmgtNW4YvSatTgDKTruUP7Wcb
Smsr+3+JWgfM2jBRIi4OEBU8jDPf2Q7wMXQmN+lsPSrtW0czB96e+yCtf2mxLgHsXoLH+RH2cidS
WjS05+Fvl+VlOGi6JUK4sqSW8PSkmvraAWfoBHQMNrg8lP5tb3icgNPytTGcp+pDGkFzwSifyAhJ
+ScFeZkkuGIgdV5ufKXOsVQR8GZ4IRa0q05W/Y/pTOh7A0BGVpS3r77jHbmzsSPW1tViXw+l5l1b
BujHI9HUlhDNoRv4yH+X/Se7esn5tzJq7L7G7QHEiH43EDuPAkHBfw0IfMWkIjRM8s7c+sqnV17Q
JwdTpu6bCtr+mPORhdIBUDXv0iqsSeX8haBCFw4j/M9GaBQ8J1lKfwQOoY9TXfY3g90OcaGqeu9Q
345UVgx7OSLFH7XJIxUU5SuKsN3D1+ZnEUk66fk5ilHDKSnKCXKT4qC8Lkrc8YffwQykIH6I6vTX
EtYliF3PNKvMNMNVEuYSbQIafH9V5XJ3eSgrp9QSfs0V4nmViOFkk9jxW5BXxtC4Z0fe20Y6G6fT
yjr7j4LAYLHBqtFJ3/3oxaHJtmA+a7/+vP8/7EK/b4d89JrhZPURtf94wQAoRhk6qNNtnaxrv32R
L8DjKOlniMKc8qAdQsXtb30377/28c99fvj52VyRxpAJmfBAp3A0QFCSDBjZbpw14JDuLdhoL5e7
+nQYDsh5/9uVM/DGrgowpavuxq+9UAAmfrnlT4MVWl4cTiAQWhAonHlc1taAO+gI8RPHOxH4voMK
kQLKKV7r2Txd7u3TyI7ezivhwyeD+K8ZIfI1nxK9k+34qGE0VpkcCoTd4+UePl1T6GGxpqaGUG1b
Zj7hoWMfAKVO/T6qizkSpThKBKbL3axNyGJdeaU3iAk3IZAmy73vTTuzpVq71vL57x8+UWEIXhUJ
JdCcNJHf91lYTcGPr/3qxb2TjBQ4V+gwnjhidZX5b7hFv19u+tP0DN99cRiVnZ543bsE8dMF/8AJ
nBieOt6eje1G2F7rYXHxdBoB2orlYw/kIj/NfVDcCqPo3jKomF4exNq3X5wMHrdoJ5MRkKc2R6gr
74pG7L7U9BKfInNj2Dj5VgwPk0iovzVUZr7W8mIHw8cc0qoUNFILT8HwjenklkTwyhdfIlN6bzDt
3OE5GE9vw25mFOI8Hq2L97SpxMYnX+tjsV/tbPA94rAgrgcVenYBvvU/Lt0Sll+JN0sUSp5DVx6Q
6yTm7glA95DN36XzjVRbYIy1X7/YrLh6U8+b7SB2ptshZREp/uKhZiM0r6zGpQ8KIFNQNG0dgHSE
Voc+IdZOBA37Ss0TadUiFM+ir4iuwTsUxZSHLOseeVDdcf41uxC6tLsQdZW0KVjqcZ9JGloVCI6J
s4P77cn09ruumhagCRULd8uG9fMiK0Z0nqQPkZMwHC2SU33S34c5an8Eb16PjkN2g+MZlYI7gIz+
eW4eeRrOz5f33r+Xnv/kyehzsQDGTs0zUDHtyUiP7JK04W7UQMbqlzPOyR9PetXBY2L4nqNS3hxM
23vPU1EUQMEl4143JXhTqpsADLUypf4qU0/3uIdmf0pJWTgQYoaoAFTpWChPgL3SFu0bzXLuHEp+
ZlukFR/bcJ7K7B3I9eprKHu6fDst5XllpPBfU0093spJ4XOW0EIIJEw/Cmv+0vsjikiLGcsM7/sE
wsSnvh9Dnf2yWujpB7up21jjKztoqdLfkzwYixTtQ5ggBINwN9TexuZc2flLtakJNlpQMrbJSdRC
H3Km2b7LE3UMXLNV3FtJZZaPp6ws68m4AwwMFMuOZEj2DnzWwfsbbhXJjmObbdQ+1sayOFmhKmPp
WXDchq2u/GZx7kS6n0kZ2jAx2ECnr0zFErxBRkCJHVQOTrrPYj26N6Smb5c34VrTi9QDT79l6+Ya
+L6svEES8iLrLQz0yvnhL76MFGXv1rVDTr79Nwh+pcXvbCAhLd4v//K15hf5BodBE3EGOIX4aXnv
qPHB1Na7XU/nR+wtr8iVPpZgooSPnFqQST01iBSc4D7uzrj0PnJrqzi/1sMiAelm4GOzGZphtXH3
KpsjPf7D0woxbisR+Ze2/EmYXRqSQN9be20KpiCBNuA1aVV2ELxN/2kJCd6hnyfuG2iw3UCvsY9M
0fJ9aavchLbrZhAwqRiWRWpAUR+Fe7BHYzbKJCsrbynHxVTr1tWs55NFbmhvQljPbSR1K1tyCQdo
ALv08GP1SbGT642hsoqQ9hsFyZUJWwICptxuaeY206nkPweW1hEsRlDPGfl3sOm3dHjXRrDIL4in
bTwEI6i0Gerzg+79qCAaEjbCbBy+K1//P6/+TKJ24IFI31kOCWHcF0JWZwu5svbzz3//kEy0pWy1
yiwrrqG3GUrZlyJkiuVPhRimLcOotRGc//6hEx7w1i6Zm58yyCV63fSg++HpcmhZy4aW7/9ZWWsm
kizHXUbOV9DKAOVI4w0tRM5CjlY52jsXPo6Ps8+YdVTcmv+x8QwJLSSobkewZEqvgiCVP/O2CR5B
o8ifXBd/6wPmfL/8E9eW4SL6uUkrrP58VR8DrG5eQSyKqNG6hn+0unKHZIt+8DnC3qFLpMLoqXFM
9flaZ9J5BzqCgPNlF09T8ten1negTx8S5Ke+Z54NHzYf/c+HxCdBa+nAATNm2w7YyGMIO4HkCQdY
CM2HqcfyaJxVuoNbr3eFymceVbMnrvKh42dXvY0D99OnAYcu0XYZeHsB2HPTKfGHNx0075nLfHjF
Wncz0HZBU3ahZdo7l1nmazFrCXKoi8Sx8sHmcQYmt2dYSNzvbbKFh1ubxSVoATOI7yg8H3e5NCqF
F6VWt29tJ3SSb3RS+05OzybvQ8h3fWl9LqEMqI1kLa53kN111B7WHNJ2D3lyMxQbp8fK+l+6npGh
aBKIEMywY72by/q6GXAxEfC8LqbHyyNYCWJLMAMhpSwdClxL0NwWE1SM9c8AxuCXG1/7+fR/g1ed
k8IXQQVqLES+glmFkwfdUveXnL9UH8YSXiR2OXjcNc+L+tThHUi0946bXdPiGSz43Vh88RMtMrwp
dXNXaGwTv75nSYC67TtPtoSEVjL4pW4gb2t4Pvv+dBJjGgWgyQ7mbnCLCFipqBi+XZ6HlU6W4IVO
0M5uwMQ8uRa9qloo8fCWybDiIsRVDdQEojZCysqML5EMngggEDBaNSpwbzyHak0gdpBLgUXmFvJ9
ZcEu8Qwoq0IiEu5mJ0nGvy44Y9Gcj1ejR6fd5Y+11sF5aB9OXDWZdPTVxKCZUZtIaCOvEKTFA4Xb
2UYXZEX8ly5BCuCoM7jUCz+uJgHALuA4O0f19lkOr+/DWRE4EFsMwml8CuhxLBp9SGRa5zs/qVMQ
piDVN8FCcM/nFN6dtq6vmsqfgTKe4Ww8cE/cKd9uThQqSDdEDjocvamNNQjT4eyb5KbKECHbbnBf
RyCZ7j0eyCOIDf3LMPjJ0+R0za5QHX+iacOuWlPynSqcJqw719lBe2zeQYf6F9Ot3nWMwySzVwr0
dDLuc+jr3zv91IHMLO3pHtbGJgpMXkEXpM0OmdHTt8nvxp0btPl1qTMYkfARgG/PKmKW+MW1T/Vv
T+bJAU7KWYz8J72bCqijDOAT/+pnDu3eTKX8b5YU05HlvTyq2VY3MoE7gRKDOtbEyqOkSbq7LoFe
WjaNw8FoqqDeHMxvkHqSh5xa7Z6pUtzyvoSUQ+9YZZgUyr4jTFoouDTcCVPHaWE519ZvAwv+Mlnp
COJBLEKMCU6wJRiPGo7D0aTbM5En6CJo+/BfbGTyUNuyevOdOX3raSrAnUv7KJjse4FoG+aqhljz
PHbXQ5f/URwKhlCzqK48BWa2q9NvXZc6r3AbGw+jB2eoCa8sEc38n7qyxUs1M/+Wu2V5o/yufsr8
wQvZOPBD4EBMppnnP1/aBkt5KLyv+/CwqLA4u+4oz5JaQ9c+DqbYwCWsRYpFYgsQyFz056jqUmB0
ZKYRi/r8HwNf5F3WQnTjS8NY4mY0JMh6DZ+mk6WsR1EkD6luv5UgMXyt+cX5w0hKK9vtp5Pn5eCa
PNRdGmrwPy+3fv4Wn6SHS+AMAGZ5O4qGxW0Oi01SvCBQ/Ppa04vMmmkuMrxye7GqaOhZd479tYaX
KBmvUQIqtUFzEsb7xrLpbiDuBpphJTIvNR6zapB6grwRbnOwlFPHjpEdSzauGmuNLy6jlijdxoXc
OvjgdcTrAvdpGjbBlsHAWvOLU6WfC3j/ylmeZreGPKrweFQ5yKsTP7c21uLKjlpiYqoJTql1U7NY
JxXMapl4c61+R4SRMJdTGxnvypJcGm8olmSw3IDxQdn8cOTr0L99aT0uETGN4vBWrBAAIaLe3dsA
04NWCGjYxqpcyYD+VW3/cKhDjchYnovZHUvs09JEpH8qs2fZspA6GzXSlT7+pTx86CNlUgCH7gFS
y5wxh/lJCelar+sP/TkrBXl1uiN2024heNdW1CItBQM68d3Jc2OoBcW6ZQeStqGax43AuTaaRYAg
sFBP2sxycTXN2riEceEBkB4V4XLaRLQog72Td/nz5dlfGcsSAmPXtgsSI51OJriFVB68Ux4DYDUv
N/45EtWhSwhMJpqhT2a0PpelG6vRN9dW4vixxgtLlOQukEnwQjk5VvYKdOpwhEhRFWlp6LURidxf
/hUrl+0lRKb38r6vSgGFgy7Jn00/evsEgr4H6QVhIBncj0wwHGit8yvZNF8yQMTQF2HHti1Yp5gB
fuOM43y977It6+9Pp4z4/wF5c63T2k7beJCgCmFQod/xJpSQEr78wT4NZ+hgsQCnsoe7gOeqeKzn
vQtvzFZGNL2fg2+X218ZwPJSJGY5GFpTZMXZTWXjNpT/dv1548d/GiaJv7wHVQbOjcNYtzHJqvoO
Gm3tIRfgVl3+6fyzvACtn/fsh0jjtXwuynHUsUkKpKnfM8jC4noX9v4Bizmd3Y2ItjaKxeoJ+DB0
EFfTsQwGGLC5ujvlubQOl0ex1vp5Yj6MQrC2pXDiUPFQ6e5+SCsXkpZZs/GNVpbPEp2Ny0yZOmbO
Y25bR2LBQC5V6laqWUUy5Vv1h7VFRP93DN00aVHOYBvlKb2SHq4gs5+UIWm3bFk/DRuYaud/O2C+
yxg1fR5LByKhU6aQiNfUL/d1R7NfeSNYxFXzC8q24kAbobckEdeW2OJ0oTVjfVuldQxbYh7m5fA7
6Bs/UnCFC/FcLXaBqv0YWlj9F3fMYruPCR6eurz3rgMbuvqp5P2+GZ0tn96VtbbMSt0qRezXUx5r
CoPeQCh53TSCfyUpIv4yMdXaDqxuKqpY+lm6VxZR917gVhtP1J+XNdH8Yru7vNd+qnP/mrbmncyu
CXntPQAu/kQyhat9rqDeP97qOXiHRtW4cWx+mgCg18XmH1lbWmDq13HincrUgONeHFp678zmikLm
8XIMWNk/y5wV2gg4FHE2xmyg4h7cdCPCILPkneDdFjtzrY/zmvgQZ9JGkdFmoOVCPMckB9VLmDl8
8Rhc5q1SNxAloWcelZPOx8bJ+12aufVty2D8d/kbra3dRQgoatRvYLV5pk/w2y5l14FPN8p1/y9n
9p8rJmZ5uc9bt8I9vAK4ymtbCwrdFb2nSVvMIURRhweQWlpUPWYG6RImj6lbjvCQGHpwEYsU5lwM
lYuwrdruCIFl5wfH+9BwO83N1IRAbLcKbHdWPaEiyO1ocvLqXXREtiGTUt1Rp2A3ElbUKL1ULZQ4
WCmTsPD6MbI5hFg6T/jRrAIRTYmdRgb2UM+s7o0JlXDce9QmpkM9592DnQz5CcWR7Lb0lB9TUkB/
lNAjhPO9x6pIsqgaHPMGEUGYII4U53FGyUvfwtXVnif7kLhewyN3HMVLLjL3toNxImpHDjzASMWe
IUoETdWg/hlkafLLA3gu7GyiQhuPN8eZWeTdNaX1ZnRDf7LGA2XTKtzxYHmW2Nu4aD8Rp/XkXe0V
RkRZY+CQgQTvzrYkCkVDYEjU90BUREWWT07Yg/d346W2z6NUetDoc5KRvWapRaLEh716CLVo51bh
SNghMnfHwgT2CKHlsoAxTJc0cUomupetlHfAA7VPsx+4sde07X0yOfo2oRpyopAQQzVs8m614cGj
sHt23fkIWH1B89tkSL0XuPhCdBI4pFNqXHqcoJj6jw5IVUW0pDxsirSKck+V11kpuwPYhPXvSo/2
fgim8srnXnZNpiY/QmhCHX1Icl/B5TL4xV1Lhanw0n1JFB33Bgr0e0uzCkYkmXjzIMbzvcJQYKjX
QvwrNHQIUNofYSll9TDTcYzH8V8TEvE5e+BMOMCNzZRGOYp5WQgDVMBgetRMr2pZY/GZeTi4ZWcd
bUrHK4q5C2HDmRydbkZO6enymgA0ty8U7N/aAHQS2NSLO10HSMJdFoQSNYGdLWFrElpCjd9gPphe
B5NjHtN25vDxYiijG4C+Dm3mKQZr99rZ0VKKEzyTigjKsyAKpPW4h08X22tqc5QevTRC/XpEkqDn
/ci90dlPzZDsmIcD1hoKcm8puIRKq01vA1uYH12dQZwmFe0NSqx+3NCEXOeZHNuoBbwoFDNlGqK1
fn9gcNs8eH4x/ehAV9w1inanpvPba5XI4E9QFM1d28pRwOe2B7o0lWNHALjr+iEyjWx4WMsC5Qk1
p2WD9zm3PDgT98IpZfPbTB0HVxbbfdZd6t7lDSn2A5tAWxDVPEItxqstHBJVv68zYV93oHdEzZA7
AOw36RHYXPnMgEI7VlVtR0gqi8No6fyZEF4egwSm2qVIn1D0RH4xc3/HCjhzzY5nhSZJ/zLG/HOd
2/J3nqimXcmH6c4bEh+V15lEPqhAYdXn9c60REd9NZqHjk08vSZ04H8y6qZQQGxg6RzpmtOjsO0+
DIIp3Zm5Bx5vSBySRP5sbGgAeuo3mTLIAxS5dZY5rvdZ0XsnHxKdh/PWCnTUBrS9ZrRxG5hUyV9T
ruAvpE12rSjEw1KbqZ3XSvEn8fvxR24H84uYc3lVuc34x6Dyf8t46fyqOmu4lrasI1a67EoM1Xxf
zh2H45Jqdm1GgtsMQOZjGvDuMCezoqEvPNzBwdLsb4UGzmj0OucqQfm+vC9QDzgQ1dhlCH8dqD26
slG/oLWcsWsL/1QhDwyzQYDUOQ2z0Slu+2Dq5M6aRxRbfOL37on6mRo2sqKVc3cpAquHiZwVVtSJ
jcDu2XgI2JV2UIUursHHy0fjWhfnv3842qFP5+ail+pUyPRQNv/H2XU0R8pr0V9ElZCEBFuaTjjb
40kbypMIIiNA8Ovf6W81wzNNlbeeKaFWuJLuPUHf1KikDfWWg8XKybtUgJUslrBQBY9N93DzgpnN
kQ9wer3e95UHClk8HRwGp3edRSD8k08p1tUUQVjapIHaRF2tdX9xcWBT3rUyjwFbsKrv2vPuPMfd
wAetDPzS2yP2CkKybIpCpxPO3gyu9hWBy11VdvsPDc8yJTR1JtKmBDg4ac2RN9GPoWEDaBr9zyiH
j9D1j6yM0DIzBKVBlqURvCnoWD+63N0BTrkxQivX52W+h9sFrrEcmJF22E13Ld2B64qrs9yy71jr
+uJ6rovMsuba8UJTFz8p/cOVeLk+KCtzu6z88AHpuG7gzQ3Mm/wK2JOElNC53nroraz7ZSo2JgV1
cbJgVebsSXXzhQt8iLrpjdXxxrV2bWwWWwuuGVY/8ggUcP3VST/J8sf1kVlrd7Ghqgn2zi5Pmpu6
mZ+gjvHZ1vHz9abXRmVxD4fDS1PaZdTetEzsqXubJ8XZy+/rcdrYT2uzunhf60oJOiuMCa7JMKAr
5NE4j9f7vjIsS4eDtq8TxzZo2qN/yuaFRhv1npUxWTobVDijuthC7W6UL0gIHIiNO6+Ojs6maMRa
zxcvaxzwlqVGuwF+GiWloSqo32dqYxWK/3xP3nlcLYWq274Z476ZorOOButA4zz+bPLKPfUMwi6j
Hat9V1Ozd6B5Zu9mJ0uesgrAqJZKFe+ciCbjofFKc+M2kX60srw7CF7ZD9BNkd+IavM3BqPGO5XY
6acZWsDA7HLcuQaT3BUtHe+hNFntnXqaj6xr5xB2MewulR2w+ZCvz6k/l2Wd+FM/2L+nyqr3fWb9
KdJx+lEXbh1o1aR5QIw7VsEImGyCSzb824noUySEGqe53LPcXuK9C2TSnJbjWTeM5rt6ts19ktDM
3RmvrTFtgkS7gpl5X86yhY4cg4nOzPnzQHXjdxqGZ2gb/g8lZ4PlA4o8BZbhZh+nCsUaYgVWhRdm
Dxzavchm+WNmubmdIpMdpIDxoT3MQ+PbsWFxYAkYcSkBzWUPvtzfWomXXerqWvj1UBSnZOjG/qgt
h33Pe/gj+7q2zCFPGzxBvBRuvBFQb/cyiqP7ZEq9YzbZ2fMMfGdgu1pZviez5A4KPCXMbBp4IUon
b7+PIC3uACSQpyxx2iBGIf/HDC+en1CPtaELI23kzUz+acKNM7Dn2AtqOLaHeFaznzazMlCmR/Ya
CRTqmjYWao+LLPSioa6Kdyw8rKa9Lef0YKwIqDZZT7tkqn6neAO/TeOAl7tH+HMhSH0C/IbviEXT
b5mA4wFtLfk5mdj4wk2X6iDHLwqcIsW9Wg71WeCvflkqc5MVvXNUMpYvTlRBcb5M65MLQ6jSH23L
9YKi4ckbnLy9y/nrfm1ol7g+6tJp7ltDOdxzeCAdc0Ag/LYdXd9Ki/o+Sqvo1NuVPIPIgjeFiRwk
RvOoZTfoZmbfiNjBe3FQFlCndSXHci9jSCfvWxdwLhycbSgcxzwZE/f72VbzAep/TeO7VLcwUfF4
943aPEbCQLfeF4ktBQc5bN7PninFgwS6JJhtJ/+egXv1R5Mo+wmLEfmANCCwKFTS+lU0pflkF9AX
3hFIi+YHh7niYRwkx4Onb2tf9sCQIDvShb1zWQGzgyJRzbzHvhIkcDsjdkNWZ4dcSXvvtGkLidoW
RCJajdahAzX+RIaoCeCymIes4KgpV8JYeL8yFbZwCT1wG5CYsm3JzsErLcBVxEFuomlPEqzO2wH7
ei9sA7mnzjFHJ5qzfeEB105acXlkKFiDThoPctVTuGnWeERLMh5b0+antlE8mJxWQ9tc6a8051CM
isF6CIapahKfdGZ4yiaAh1I566fLs+IRkWoOFUxEg0ZnMKkpICqOlQsLzZ2b6/JxUlH2LOToDD4G
YDq6cI8CURGGVOe8p+PBRHN3V9pdfsaL0P0E5BSBaaBlfsUcIQcvmR68Z2GhXaPzYOjq+hWi0s53
wJB5MFTZcFcQIfewhHfw3IYd5biDUSSmvDCseSrcKQZEhAGO4lNLtyfLFuDU9pMF59BhOinJXRhP
8wIqATk8Sz0NcYvezeUOD2n3qLSc3ygZ89NYYOQjlgN5WozFj9hCwMgR8I7KI/OLSqIINlwyOw92
0vpl4jk1kg08v01tKp8opKLvUz4XjwkgK4ECevdkBmXCiFwgAxkUrQDSGU4QY7T3BZ2sE5Glt2cm
Fj9cywDaNcz6LVfJfDHuIkBzNo3YxZFOT7Kqs/3UkerVmqMxAGMcxotl5cZhgWh9qDkjd4qWWOVk
xOuVW1Oxr00ZHbKMJa/FFM2HuXEMfOsNy/2JNCOuhlBTyJWLpyUytg0BInbI6/jEayTwCu19cu2+
8AF4ugR0kp4I76JzJbn36FZi7PxZIHPll27eHFrHnW5snpnHdmAooQtUs71cqLsMiL8i4EbyA+QY
WmRaoHfbMoJpGWN+S6ox/xRFJP/U5zmiHymdQED45ZUTnR8dEasbCZ7Jna1J/FSMKTxvytbrjh0F
gsrqYLG6c7D5QqvkyEvwHH5rY2F+wgKnR96OdzvWtPSUN1Z0mCtsAdiEq11eRAJGf0kakNQajpjd
xk+tlPjMZnSXD7jL5im4hj7IBzNQWJ2FnVvAoZuMRY9M5yg/ZwPiSZpd0vnwxYVOxQUjWcXe8GWs
hcENKnL3TQU02GSgR11Nbv2l5mTcw4c527mxJY6j6OKvRTSpWxsy0EcdVcNznRYsgIsbO41G6IDU
Gu9xCfukuKRdSJByv7EgLobeUHfaC674ISo8IEFVLLNLRtU+NEWrd0M65uGYGLZrJhkdR48qf6oQ
Wyxv/mGDcwqCbGP2FbWcPf4x8lPX88IO2htYV60LL97eu1W4Sz0Qg+oV8plW+yuBbNJJx63zGecP
vYnKms2+PSCKHFDh+GTDY28fR6SmQWkyA9tpleSPSo/mUFVZe4ssewl44gCkZ2M1+g37g3/tXORn
Z7AuAfsd6udm7Og5Sov54BHqYAu3U+BFbHpG+eQEmlx+xG1pwMpp+C32Ln8EsV38BKabBrA5zfZS
VfUJCcfhwctZc8qiiO1KltRHFPDd86DpdGgLoJmS2qJwl9LWPS6m9mngZA5EZ7qHxq2jxxRUyxfg
GZtXndr5a28gnKq9+jHJc2RSq04HOBrgtgSkzuVY7yEnmM0HgyV54h0nyApDm8COcKy38Mu9hSGz
+63NcAAEYK4Ut7ldend6ED0eThmgh5Olfw0d0mg429NHBSHGh9lqkVpD7vxzU1XFm0LSD1gjJNSm
xvYOUKpiT4I49pPMVPUoRpr9nlxdQZoxd2+g5vXsqCbb1zFPj5XbVrfxRO0XZtfWr4hV+ctgCudI
1MjMoUWkuffSSj7A/BAYbEh0v/WTS//I3qUhfrDZkzaqz0kW8WckC7yjN0/TK+9m6wifJv5rcMrp
W+F09t7VbXRAKQrqFXZN76JZi59lpNWdM5Tza4xkLPRUk3J4yYY4fauHUv/BMd9kvofa21uWdvXT
kEKv1sfs0mdo4srEH4thYECzx0gderNRBNGqztmep4Ua/XiISiSOqjo54cDukPeyeQlvx7G+163y
7svC6m8nxem+ahzrtTG29TDmZGz8uZAJUoGjKIKCyT6sZrcPOMkT6QsAVkd4YVvmFTTaCmu9qs8Q
lgEoq3OGRxQtEr+scQU7phZB0jMHGZwA+glvm/zosso9egno81OX20/lYPK7Umh27HKGkyur2G1U
FHCgLt34PqUTKiTAMRyldp1HRSP1Gpucl74RLUzsOCAgHjRWAxzO7A1ylRIniPRcH2BVAtBt5T2O
msAhi1oc6XoDmyaMn/crSjL5gry1uZRj9N4RFIKXvQKYW+B2fNMPHvnqprr3x3y0d55H6dkFVO48
5DqhmLxpgsdaHD8oaDy2UGYDQNdEIHzUqSkDy3b4szM6WBgU6fQHkO/FvdcScnCycdxDSw66OxGP
H6rESe+h5poe5qyXvyAHBEu+kYLTgeDAH0hrBdwCQbRIZfYoceG8H/As/92RKQeEPqmpz02sz86E
XLFwminB1bs1dzGuek+5ibqgBKHtqbM8yuHazSbEeF3v2TAdmWTiSKPSPTI+NU9IV/BPNGutXa6c
eZ/xGgieFkUl0xR08BOg4nxIEtW/+9rwxzRPoB7U9+J5Ymme76aYpU7AKy/bwLW+/84W/6fDUrZI
8EcU+Me82HXTV9QGfSym6y/ttcYv1fq/8p1stEmXEEhnClCf2ios219DtlFmfv+1LZbCKx0SwHC4
Q9sa6xChf8ek78ZBr9WHkm1iqbtSwbhD8wEKNQAqhm6SPEjTB9fH5f13vPg/t6C2JuCKWcgDe/c4
9vEC2ciFrTV8+ftfAz7PHfeMpaJQwO+tn53XuthSJH4/QQhLoH+bBpkfpQUoMYUKIDujxRcV5beo
FeS+N7FPDUBi18dmbc0sklYueM+wKADwDEmaAEiCHYMUb3W43vjaolmkrZCf9fA2lDC+ueh2UaCc
QIKq3N1M4v31L6x1f5G3mqqhmuBj64VxifcjY8leq/ZhJEPqX//A+/BAWyx1V6Bdpax2QJ1CR36x
xwNK7ZKgeBXf5E7jsRaIaSshhJn9/3SQWLoERaTzpOkuPt5dmOnaV3ggORbCUb4lIbMyHUs5lhSc
TdeV0JqAqSxqwPDatKkPD2NfuRsTvrJql7ZAunPH0m2QMYvk2O/gZRqCAnfKKtIHBMBKX6ZI5lyf
mJWZXyqzFFDIk/UI3EM2APk0PORltVPF9481vtjYRa/hEkmQnm+il5KjSux0YFbWH4vTS10W0rkW
rNrFJYWuAyv9IuD7OsEp8nrfV4LS0t+nStrMggAHLvRuv7dwSe/kFrvqv8rHe2t0sd1KAl/iDvnG
c9Z2SKEg2T0HiVHD6Cf24Hx321x8nr1orHd53hb3MxiQeDHm07llcJTfRxCb83NKO9xpR+uXKVDE
T4Bf80cXaIukG6ONMVhZ6UvbHmpnxKi8Z6Ge70GT3KUIDhPwFYJ+qHopluY9DaU1Cv2uHcKotLiN
lV35tcXNdzC+t9iwa7/hssf+OlyKmPJC9RXEYiuyq8ZzKV1MJcMTZOMusvaBy9//+kBEHBC5DBy2
oIfsu+pX7j3GU+Pn1sYYrSzEpZxOnkk37lPDwxaW9X7G8hNA/D+uL/KV3S8XG1SmcGmbp56GWfLc
Vf1u9B4A0t4ILWsdX5y9Q9cxaY1iRvAanorSeuLIdF3v91rT9N8xL4o5tuMembR4dL+AswsaYRF8
rOnFYct6JkdTaxim2e2+t6AkkbYfE6EUcrHvu8Z1B0ko3oQ9dHa61u86rJpsY1BWFuJSYWRgOsYr
HwsFGXwvl0GNVEU6vECjd+MDK6tFLC7GkMFIO9PbNESqwC8E1rj9rRNv18d95cxbSoswLwaiJup5
iGt9hiLFVOCBOXzyBAdtsfzTKmvLyGBl8SxVlWJkJybu2nPoRW/AeOyiYuvyvTYDl4H7KxTMMkW+
0HNoCHStPqBkVMDBhw4P9oBXaJFGHzSVEEtBJWhdKc+aEoiNuq638ywk8JidfJWWd7g+G2tTvdi7
6eiURU0biAfa5c64n8QMT8Ct829tmBa7t49rONuIlsKybQdN5r1Vfs0a4TeV+FhIFos9HMc5iEAy
mgAVLuFbPCsIVTsH3G1fW9RANg7HtSFabOaqLArkqbCZY7fYaW/2rfKXN0cbe21lOyyFZ5DLnbMm
x6lC4GnUIKF1KrMDLKR8VJA2fsDKNCzlZyBBYVwSQSCyGBhqpDGUQJND2//EA/WDP2Jx9nKkKxrX
S2kI8Ve/iz95WQx27p8MrvGN5Fvn48pE/J/+DCv7oeUdamCWwt2Yw+bX81JI2jHZvKqyoE9JkRnX
n6RKIRxRj3srS1BvKyH7hP/uARqmYCL4OEME4hYEGPtcqYQDi+h2u/ZSyvKxGTigb0M+AxsmG6Ql
Ye4IG5B419d9fZt3XQHh7bHubkurrO6zwVY7t3KcZ6SxxV6Ow7TLqU4+44LTI5851cCPNyrRZw4v
6oBSTzu+PdI+BEZ2uPCXyxB+wm5/QvkR+di+4CenSvRnQaNo45m0tr4WocpOYAiHsitFIUcBOKkO
fQky+Tx+rQBKbId2I9+xNjeXGPxXRLSZqzmb7BqOLqcG2dkMzAbASDdW8EokX2rrINdHB4ji1TdO
jU6z8mAq8bFrwFKrhs3GuEhhNzdZ/Ow6jj/3Pz8UWZdqNDpNVSRAKYDe4/c2Rv4OlVLNv3ys8UVM
aooxiXsJLF3EiU/TdF/LT8KJ9h9qfSllM8yzh5p6Pod6gO8DjCz6z8mcbjT+HzTpnUfRUrZmAs0n
Td3ZPadMlfkuS3t+EKRAOVaCLOwoDRH0wkPiWLm42ezcqG32kM4sdrTr9H3vae9QJ1MTdI61ZbKy
snqXUjcNA+a+yUYSzvH8PVdQMnMbcrRQI95YwGsfuITmv7YHBcKbVRwh2KLQLUxfwPwJ6u739ela
2R3/p2vjkCiuLte1QpanhrE3p6v/fKzpxbZmoHpJmnawrwRAJUoe7X5rRNY6vbh4uDHEi60BIxIR
M/kV/Ljs0ngb59HKicfpv8PdD243QEr4otFefQbY/5V1HDL52eBn45bS+dqULu4efUtECU23Oewp
97vsDiwI36gtKtxK2F7yNaNcAI1bcRJOzY985vua/ozayp9wzFjpxuSujNKSs5kBGZ64QBKFrnxp
3e+q8/Zz2+6ctN+AnK38iCVvM2IFAyOGOpezp3lziOCntCQkCrKsRq4lU72NWo80P64v1pUZWRI5
9Vx30DfNSMi4uCHK2avKnIT6dr31lQW7dOCxLSD23SLHo4gPful8t/lGw2vdvvz9r9jAASbX2oXB
9GQceUDF5cbpzGPSWuR4vedrH1huYlg1mrSoSJi6w2lOoXo1xe5DatuH6+2vTfNiK8OZqKIgscF0
cqjuBtymfHDbX6oOjzmW/ZCCfuwqwxa7utRCeUmCPaEn0+2TOr+TmTzOU8v8xLNCkW8Vb9YGbLG1
pz4bSuVYczjrKd4XxIkOnuVJuN8U/INzsjjAk6yiao50fFPlI8zp+Jd8iL6n4mNMQLFkaBbeaBdO
Eo+hGuoQibcAzLNXAJE34ut/Q/7OGb7kaKKKDLfDJkLw4yDOxJ01HKBaxCBYpMHwGAEOrPw5N9kb
TNLtG7yK61cbt+M9EGvxEfw7EOeRMeqDelZevUuGCnkGgOtPpio9L1A8ToGlArvtziriCfhLCIr4
rLD0g2KcfCldmnyeZ2f+Had9dWBwH30Cc5iGEDCznjJaD8EoKQB38zCNvz60yJcI+nbMgSuNWBO6
cCCA/52+U5n7CCeWQzYOkDVMNr5zybG8M7JLEL2mTCYAmTShqaxvUQFoz9CeE5M/FoW3E7X5OvIP
qWHaYgmqBxgSwJs6akFyowEIUbASy7cEj1ai5VIqwR5Ng6DgtKE391BadImv7XnLDGJlfy4x9VPB
i8HOIDYAet+eRd13k48HkvKtksD77fNlSWAic0qLkQNn6AAlByL1a2TGn1Oe/76+lt4fHKSg/o34
6WTncIqr8tCZ6ZG68lHwaIMosdb0Iq7YbpxbfWIAczOuuou1NYMO1vL99Y6vDMyyTtC6Kei4ThWH
JIkPHDwshx0K+2NXQr4sErQolQ/ZCEU2o74TyIKixLdx/V4ZFXk5uf4+YvHEt4RBy60agKHAQ7/f
ciR4/xLFl7L7NUCKZec1cQg2cODB+ySL4oOc6sdSPX5s0C+T8Vfncaimc2aKOHRhUOLQ16FHCkqp
jaF5//Dmy8oAtSUyQv2QhX3NBrNrRkCdoJma0dsx1epZTzOGy03IsJEoWJuKxWUBpIwKSdMhCSdp
hrs5HkBAVna9cRVZW6CLKwLIkZXQGVCeYCAAcgyEWMusYicrbysJ9W545kuBcqqA30wblkKmOL3l
TXkUnfWh6w1fFg2MnU5pops0vGCCHWDWHR37fHYCgEn2tP+QCglot/+uJglBhHTCbwjbeaYvzZQ7
QL+mM9m48q9sh2XpwE2FlQOon4aAHv0Rs33MI9X6kMK9CPFuqjWtLKJlDWFWnaGJnNJQi9TX7RdX
/rm+1y6j8P+nL9RA/h2d2M4qFLCcNCxGCig4+eZ20IbPqhunhRiJnn8Xszyn6un611b23tKOobUl
aXQ7Ilhn7HMkAdMyU3ybWOMdYPtuMHvzlurB2rRcBvKvGGKxgSbDgAGT5kvSqVCyTxTV40G7G2Hk
/WsLX9ozxIQOPctoGpK6/yXr/tYQ13cGJNRYUlI/N/qEG3S+cf9c2eZLp4YMSE47EzV2YdbfORq4
xsyIu/EiQX99ZtY+sDihE5vFF52LBKWjQzpNAXeep2GLs7fW+OKM7mcP2bS0tc6m/DYBVtJ6j166
NTQrW2NZT2Ba1Yr26DkAife96sEm6DaqLStzvKwj1FPssHFsrDNsPrKAeSwJ+UWFgcukPkyJdu4k
cPxPsCInG9F2Zdku/e0h8iCGyk2tM4WnHIgUYxG4cgInBO5OQdttovVWZmRZWTDxNGmReTHK48nk
24am90CozoeqAHvm+opam5fLp//agZOw+hLKp0kYtWPhx7mGQLHYcqZcG6fF9h446hqWrNKQZ82n
CRSQIO7ck8645WtWbkSrtV+wOLmTppMaLOUE4klALQ/Ozim3kvBrK2txbM+lF5mEizS06iaYS4Tf
YtzBk+3g1tOdcskrWCYboWPtVyx2dut5EY8YDnAG/obqy18imf58bIoX+xrqonaFwnYaJsp6bL06
AOFjY+utTPAyI190sh/oZNKwE5BKSH6DlXW46G6JiW+My8pZtMzK96xjHIVgjAsbd1o92Mgna+8l
hbCCuzXNK2O/TLMPEodrTTD2jVP6ff2WfXQBLaXjXUCcU/AXEJCouM3bGeImvflGOvnG3fQRsjI3
yimer0/zSrBYptulC4aNpxBhebSfZmdXRA+Z3qqk/qdv+c4NZCkhX10QpvNsWDjmE8l3JAIRq3JI
d1MmtvUrq0CEsJLU3EbgAZ41KZxbWFmP+6Sn03dIBo67wrEVjEZAHAH0jNzrYraDPrW/0DjqD0k1
2b5qu+pASWPdT6NW++ujsrZCF9EBBZ3YcaSIzphlcgOyW/nkgcTwe+wvrKlmYBsXzJUb2jK1P3nw
IOx5jqecnX9LCzffDZQ9kal9JDR7U8X8WGWdfQmwH3ENsPlSmnHMcaOtKic6O+I0R5CUr79n1j2Q
78H1gVtbTouowVOVuMSREaS6s+9Fzn51jbkZh+7lQ80vk/wXn8iJc3Tfi5EMT/txNydlKN3y8/X2
V0L3MscPvncqwMK1zhKsVWdyCvB09A9p8zCtaojd1MNxjrbGaiWALDP8RV3F0WjDsgRsksTvPeul
NWQr/bAyEcsEP1c9em6DXz7Tz+DJAvRUguW3ETTWen756F/HP5xB4CY729Z5LlsCxwA9ZA+ol6eH
67Ow1vfLZ/9qvqV2bkwxJyEVASvMwQYCLxNi4824sreXst+aI8ErCU7+ujkPw7Drimo/gjvpYBte
7799OX7fCXvL3L7d81bENn4Aqq/VgRuQmuIsae7ByINXsYrB/C76HJI3Mj3ZUZ2+AG847SSvP+ZQ
zpfq4GKu44t+j3XuSsqIbzlI6frZBV5nN/a0cZ9dm6bFXq9yDi0QyrEZ4SCeqXxf5GCldtPGKK4s
smXWX/Yq10i7Rue6dc4ihwwrBRZ/40m01vglAPy1xNKBwn6it6LzNJ0j2OIx0ECvT/5ay4vs3KwZ
FNwuR4cWJbmJvAgJpwoeSddb/y+d/c7SWkovCkviOVcrFja87x6jUjGwWVtyAPXWetCqzO4rA7d4
CB/pwHOR520ScfHGdpIA0QayC2Ce3ZCiAvEL9aYbZWoF2wEvERsHzMqiWEq4WG45FjMto3MZPzv5
J/DP7K2Nu9b04lDO+TAXnNTRmRo2ZTthVR7SMLml/Uym3tv1AV6Zvv+YIH8tjMYby0LGSAqPl1pQ
7s3JT3dO7Nfrra/Env8Cxl+t604zWqLyep6KTgWNVTzU+eD4TtT/hg3vxhpZ+QlL4cyONwn0bbEC
BU1vVTzu67Te2JMrU7CUeNc11w1iW3SGjEfp1HsCiQ0NBPaHRmcpmOlatQXqCE5foJh2Mp9BHfdg
Ojjvi37jfF/rP/1322tCcPnpLv2HwGJUQXepq7xPlkK16PpPWLlALDUzM4IEUVfFaQgxDtUFRNjZ
k+W2EJftreYrxEIKe9dz/J4ZwnP7699cW1SLOKxdSGtSwa0z59ZN3aZP5dge27j/QYn9+/onVsZt
KeNDM0oFUZ04F40VNjH5ZVHyNOl4Syp1Zcku5XzcuogNMIp1aHWgoNelfSZJuYUwX7lkk0VE9nqY
Q8D9uwyLSMoDQ0Lpuyh6b99RyJSmlM+we+mhP1KSBtXbrNxazmtrYTEvQE6bXMFDMiz626E4wPmu
thXy3z8VGXddvnXgrMzNspZbNUiMwJkO2VAIR84JC5xG+bhCbWzKFYQbX9ZwTcXyGnLolzdK69ej
6c9ukYyQDMllHjgZiQOU5MsgAnT5GWqYgCkJpw88u/UCPiooIxTCfXA17tLX1+Lacl9Mp1IG2uAG
W0z0Q3fkzHNfNZ8zCRjLhOqIUexjiB++LPsmYiz7AmzlsyzByFO/09bZCagnOsNt5jbB9Z+zNn2X
v/91JAy9Y7lg+uCaU2VB66LMf5HKL79eb31tY10G8a/Wm47NgPBGRciMkHcQ9nSC1unyw/XW13bW
ou9wicm61KJlyJO6rKD6YFfPlhDxns3WGMxu+3OcyyagIEd8od0Ub5SFLzP9zh1oqb2o255AN6cT
oeQtuZF2qo+sGdpnaBWLo6hHJJZY+zH0HV9qMYIEMVaNsEWIO1PYQK1WwWqeNOo2Eafro7g2R4tD
KasjSysnm25aay7v+jEd/VTPyUYhbmW7kEWKMAcdQsmoIZCdPRI5Hcfod9deJMTsjSNvrfuLMEcH
rSoxOPNNAUEvyK5epG9fPjIybEmY75B7b8u8IDfdSJ4ojR6zLNny9Xx/XBAl/t0ZSF4bl3s2uj2+
poj5RB7HHmns+Nf1vr+/r9mSM2+ncQXuiSxvjKN3Tv4VCs27wdpo/P0xZ0u+vAtdp9aFhFfYpuwJ
Js0Pwu039vRa04s9jQEeFS1AEDEWiD9e4zX+ALHt64OyolfPvMtX/4pHda08ZeC4G5q8H+9Unta7
OKHf4xr3JZ8qt7uJG9rf9gk8XXMnVmBcd9NG0WJtxtm/31bVRGI6Czs0kzC+w7xvXpbsxWwOLoHO
zvVfuPaRxWZ22iTSvQY8kTnFD5qUXzraBB5vT0zrL9c/sTZDix0toBmezkXMQojU9X5sqyP0Nz64
4xab2VPtOIyivvDQRXs0czJCuFp+yBINLIrLOfLX7AtXGwfVYRL2St7DEQ+y9VZIBnm8PjArW25J
oocieOsUnk5vipjvXEaOE1O3WTZ8KE6zJYMePpJ5RSCVE3oAs1UNzrU6+XO95+8fpNCS+3dglCMK
2KE6I2rncO2QIv4zD17i51Pz7MaO2fUeJFSKEWqHibWxGy5x7v8PUbak0EflbFxEbRNqW8C/xfF1
9xif5x66+vMRom7767/sv5r5e99Z7PipJrCi6iaCZ4Ns4WRcwbxpiDy1q6N5fEBWXQZuhaJ6Bybo
kwcNEDxd8H6JTV2coBYJudOxN5/Alu19CYeOm0HMEhPr5idIAJm3eibzfi4t+9z1AxTXK3C/Ybcb
xaGXKgAzQYaIP8fSAf07LggE2ZL2iFXnBQLexXsNWyQI/lB55mWiT2mUOsdapnvtlD+nxINgeu7G
j0zn5Cfcx58bk9XWzuazd2DWWH/tkz49ZZ2ud6TxJoBEW8uBkFmbuUFql91JcM4OUDmD+4NL2A1U
uadbxhsUNGvaBVkB6x9oc/ZPsdHzY9m3XEBu0Lb2TI/6zoL64F2EksnGTKzsjiW9kCatW0uZjmHT
/W7zr5I8eNlW1FtrexE2oqh3Y8HhkU0hZQhhzjTFhS9vxgSkrCbdWLHvfgSGVYv4rXFel3PXVjcC
YqV5o372xD2ROPoQUBLtL0K3AqSTRwUUw6NY3pZddyiLrPRlSTY2+btxG+0v4rYSQNw6Vjzd/I+z
K9uRlGeWT4RkzGJzC7U19Dq9zcwNmpXdgAGzPP2JmnPTn/+ikPpmRqqWAC+ZTmdmRCTcfkwd+50v
7DNZNzxam//alKUqHV5F5zsaA8cfp9JX7uN1G175cP32r5StQFdN56g05puUWUePJZ9JxiMVrUVh
lVPZ3MBxFiXDa+/+7cSCbOk3d9hqfVn7dO2y2Jhdy1BhgxwRWMLuatccbsQwbXHMX7yI4Os1tw3l
i8WFGGoF6s+8CZrKigbHux/zGjywZJeAcH8jqljZ+uT8+4eDE4gKcP0ZWF8TAdMkwEdcomKUfVKM
W79QTR5FmF2WS9SQdGd06U0MwGfbQajF2kojrI1AM97W9jq3GCYVORkZb2Y2zE/lMpTIsLJ2I3V7
8UTDamj2G9ed6YAvGSz/bnsAT22+Q0n+xzRmXSCW8ovnTodBTRvXqrWNpRlzlRREVIUpIqMQfjzc
kC1GgfPe+Z/zEqPQTHmuY6cEFx8kfSr6K51Aj4pec7SEtfQWjYJbt5/Ln///mj8fNlSHo1OAINgO
QXv6Ivn82op5w1tchlMABqzZ9ALakhlUd2PUeUDOVEAKntzKSwEo8wxo1af2CM6XpB2gGwXdjCzw
Rrf/IhsogSTtTI6jTdAiaihiZMfBG9XvrpjMBboa4OUEKyAFKVLBs8PguOYtrTu02ZjG+NT2xHwz
lQEBZ096f9MYjNqgysyo31bgrPUXJ6vvSU8k+G2d6WfWxTMUyDP5ct1FXt7eVL/tFU7W8rosIFm8
NCHAGtOOy/i5rfnr556veRqvp2qSEHaJOtoE3ej8IDNYaZvuy/XHX950VCdJS/uZpo2kU2TH5U0K
GlhIlxxS0h2aJdswmMvWSfWbH08SCqmMCfx03pye7MV6tijUVmIowRs9f6bQ1cn6eisPvzYgzd2k
ZPBqkATWERh/gxnkr2n5p3Xf6mFjk6+tt+ZrxtieRRb3NLJMBfJZbpXviVU6oWqdTwHEYEaahyk9
miQN+I2joVmCmeRBpd7F9Jq6KFlvAd3XpklzNgLcAABBCBO6tPxenKefNM5pke1tkmwqafyrDv2v
S6P6tQ/U3QUERyoZASA9HbJ7GtpBF4BAHqS0ge1Df7HbGXdqD7ktP3xOdvF99e7ut9LwK65OvxXa
6TzREuJL0aTa6g0KR9ZhaBNzK/2+MoX6rZB5I2L7oTjrzPxuwE69WA9TXO7srbbqtc8/v/eDpzbN
xBx6OtlR2vLA4+yWzZ9KPKLqeN7cHx49ThnNrT6nETEl6N3Jkwvph085FH4ezYdH5y3Yc5cSj6bu
cFOZYABxuAP0EUSifNCItRtx0eUAjOpkak07O2bDJ8h+J4AXgIZ/QheVnbxPOXGDhmZF4qOBrNl4
29pSa0YPltZBFqAdiVy05LH2oWu/W1xB8GzjgrP2fM3i7SQXUoBlOUqNw7KcAdhf7boLaL/htP61
TlwyRM3cGyqhI2JYdkQCJEjeRnSb+9Vr7z8uodwXgTzRbz1EmJ5Bzr4zboxvw3v9Xv0kX6bcZzt2
g2htYyZX3KcOveKqLpYkSe2ISu9oT3zZeZ14jp1W7q/vvxWr0dFXSzeUDtJ8VgTS5OW+SxowbxNz
K5O49nTtVlHOoF8ZhgTzaFo3qi1/1Kx/+tyHa+bO464xRVLYkRwhH9AmSjwPpQc2l+uPX5t4zeSx
hbnJbceKqsk4cqIAHpuy1o97d2MPr02NZviIHZAZYVhZd0pupJxui9jb8Clr366d6SDvbrlaBieC
dMSxF3cLjwOTbBn32odrxk2MxBjBN24Bwzz8Bh3CDTQ1Dp+bdM2uoWboOIrWTjQPzC+7d+gV+Mm8
BQdcmxbNqLOqtye76mjkZs1dD5WEgQxsX2TdsjHvKzOjg6xcmaYZzZgVQZzlpm2hC2NUwDlfn5sV
D65DrNDdSh1CTBZNDKmzckqjuo7vaVFBghD+CvJ9bKN3ZW0YmtGOkKgZVSydCEKgVZD1Y7dLSnsj
ul1ZBB1q5U1QSxzAhRkV9MUBj6Jqpd/On7ufo37+39O0hiBIYhMbGpRq/MXJ8tVN7a957N3HZik2
PMPK4aOTsyUek55Zj7Auiy9PLmvS/diB58l0ofAqC7vdX1/wy/cAUyeGzGMTkEmwVUcpbX8xW1Qh
WOWhmZPYUuwUxONeITnaQWBBzvHv66+8PDTT1hxHYonCNQFwD6Wt9gBZeTvuzDm0JtJbI7e3sKf/
8pAXTlcdNQbOUxKnqcsiQ6JJorLL4tAl5rjv2pQd0JRnS79qGwVmjKZBYrkdD2iS7k4GeOVODSkg
kZvhnnt9yGubXfNm7lQsleCeFUFrxgMUHgxe3+JcsS1m5LX9rrk0cK6JuD0fU2ya7kDSY+fOTb+Q
jb245hQ0l7aUbJaQU1LgyC2O3vyWoqUA4e8h539Z/uv6DF3eFFSHlqnYEK7dnUOQlvlOcxM71Yma
hQ/Q+cYoVtZAR5iVCixt0kudKBOJFyQ5OkHdRmwkTi+35VCqo8mmtGVz0sMnEKvooVLK0i9pLyQ0
WJQBpSCgSn206Sy3i0cEyKmEPBC7bI6LMpqXkY6W9PukiIOkXNpv12d0bbznmf4Q87OiSGs4EDtK
VHmnRuMLX5ZPPlpzgLPtIC9fSBqVLUvuRKtSJPjS7HMng3Me0IcPN+K8yTvgPaMyhVrQkDku+hhq
ZyOiWzEVne4ts0tmDw0289j/WIyHtoHIQ/b1+pSvPVszc5rNsV06mYrIJA8CQglm7O1F8n796Wsm
ohl5KQTyQiVMREKLLSW3+YgWEhvCXqWxYSJr368Z+sTcvoJAth2VOb8ZKzuDQoT9zawBd78+hMun
Df0fqFla507aewhHeat8UnXfDBtda2mOo9TooBmVOnjlFhvcynB02Bnu0xStz3hb7jloV0+cvUwZ
VOuNZKPOs7IiOuaMmW6dM3BNR+NY5Ds21ntqNR2YTqYnbwLVwfVJWxuGZshxUeZ1j3peZJ+DvTrn
T7ZQt9Y8b4xi7fnn3z/YW0OhtNdZGAViAT8re9/Naz+dP9XbT6kOOpvayUjGqheR6NB+Mfcvore2
6kmXFQHwcC2W6CGcMjgNnNzkqLMkDxIBefzmpkbqc6hFg97ikBWT69e8/THO+T3Jpu9lHn8y2NcB
Y2aJOBySzjBJJFW+EpUWoWHbfG+Cenhj9df2mGb1gIq0xiRxW5k895mV5yOxa06Zo9wA5bm361ts
5azQGeHEABSateBs5GN2kmWPwln2eP3RK9+vY8TMjCXVIhczEonti/F+4iwg1t9YjRux1YpP0UFi
gs1OLsbEgQR5/yyWPGghOqOG6qEuwNxkx7dDk2zcplcsRYeIkUVQsEsXTVSYcF9IxqM8h6oimpi3
OvpXFkLHiU0DNysvV27kIgav2Ctg8J9bBs3IZQKBptopSDSWJQMrgBAvCY8hoYZu+AMvqvZ0/T1r
U6Qd3pAmtzwgMt0Iika+BZYg/LdYG1HW2lJr1j53DkGnyehGi43gTd3GkGCZF2DFYoiK1s+k3eJv
v9wYR6kOGUvzroyzBKXkYQINXNxZPIyton4ZR0JOVpk66Z5UZyrumTlDkLVdWUKFvk230tgrH2Dq
ngVs3VnBHYlKufI7LyDzsR79OvPnKoCUnWX4YMK7vmKXt5ypY1A7FM0zsOmOUc7nR5XMj0XDNuzl
8qPRCPHfk8XtUBpzPNVHsqM/pqn8IWvv5vpXr7kVLVSpIMlVERNbAVxxEJG6J8kX1n6x8y3q7JVP
1+FuhionFY94PiNFAGQ5lPI2gucVC9Hp7QZqcZIVJY1MkVXBgko/GIcdGtR9tcVUtGInVMutIKuM
jvw57qMMSADLeoxp/ULMR9lZR0OG/LORiY5+M9vaFIpxJxJ8DEooVwj1G4ih/fUl/jcjF27wOnJq
apsJ4S5OpWZnPYMbM6jC7pX99KLmpts7j3Ng74t9+Zw98W/k2bszQ+j/ncqn8rv47tK9sbv+GWs7
4fz7h/CoEslQAWoA5kwiIMbd3w3zFnPO2qM1f+ZaImbQlEXFh3ZPVju8Qa9n41T8t9aXJo/+97OB
siGib7kZdQD9g/mYNeDYTfpnVeQzGgzJ5AQsB15M1OPyICCgu8+70fqaUlc+gFCk8wEnSHbZ0kAK
Ao3Te2hJV9+NBYlND33Ck1/YMZRyoKj3I+3VeADokTxUVQLFy74tjwbaCwNnTPjOzMrhUxcgU49S
INbYgFkADchz9dtwh8PilbvO+AnM/oYrvOxUTD1WKaXJa6X4HE31XZ97e+lMN+V8Nxhfr2+ly8+n
OhxtnEirFAT8ogUqm4aPqyiUCL+lk9pY9LX9pDnFpkfjojuiDG6mNiiP3QOYrZ+vf/rKo3VY04iu
EIWEGMq2C/QTRTvzI13Ecrj+9JWJ0UFNPaRMxlS4MuoL8iZjdkpnaMP1+fTUVM736++47HfBevBf
g6D96BFoG3nhCJ3CWLFQgH81jvONlPPlIRCd5ofJdkbtufTCiXRfe8M9QDPuduiSZ4sPGzGchy/9
X5MmznlkHzyRm4MdkYPNIVT9NByVVRxbmt24DdQLhS12psHkIYXub2xtFevX5kzzfalsytwarThM
GL0z8+mITOM+l2Qjnru8qYiei0mMIstcCWE9yfo9hEy/udL71CkL+aT/zpVdyEV1A5S3OH+f5RK4
XO2b8vi5raTFNRMxWgSHhIdVVh7G2f1mtcmBq2zLD63kromjGTKn6J0rM7xgsjIa2APLH7qmtXd2
bKr9AA23h9jhYm9DAz40VCN3oqsgA1sTeYJ0zLJb3InsPjVWPWVTQ7+LkQZr5LXpTgjQbiTpDEHX
av7kC85BzIddXXWELWZjMTTrzLkPbYA4QH7xpSPNxi5bMRs9SzMOkGBwu4yHtZ0W/mCC5aYf6T0K
W4fapk9zjfrTLOZnIbzf1+dsJXonOmXQQJ3W7Ba8coICMdiLu31TW4e0dX/l9gK1bit/GxCe1Vn2
Aipeb2Mm7cv+QScPik2SZ5WZuqE5ICUIvOR0ozJZboRjZz95wfvoeZyUAYuaVF0N8cXylBvpm2vT
rxB3O1bekPnjtJkwWvGkek6ns0xgXFUJN+fEf9Fx/92bq4d8oBE3rK1E5NpgNPcALWwGmAMUCy23
qANs8fkXFORwt7Jn83sWC3VX1JV839gO/xg8L82d5jAg2c5AMTImUdoZ5U+EyDI7QdXFcoIxKdLh
Ji/jPBhtqzHCUdn2q+VW3Tvw984NB736rZOZ1RdaT3nuJ0h5Pdte1VmYcgW4Q5ONPz3ID7xbbQao
apY4yTtXnbg108reQ9i3pbt+IMUT6k9dYEDx7w4CMciPQXVmGPdMMTBOTMVbVv6CMtBtRxYUR9B8
/7WJc6yrw+R33padb2VT88tcDCjfxXSJ0bg55/ItqQvvlOOo2ndzqm6HtutqnEak+wUi0B5pmDSB
OhMxDwya9j4E+rjvWh0/kDkBaxQKPrvWQ3UR1AhpNELr6gi153GCuk1rvDuAXh7ooIjP2NTfpIbz
Ja4ckFAhHj1xOxHjjZMa6L6G6HN/WGT5W+QLelITw7jLIKEaLGdRJYGm053w+mEPXr9vkDWEDnk6
ujtDOQw/cXqIB9W8LJVbIYOoGusLphTk3wKZbytl8mmcT5B8AM4YALi5CKyG2b9lnf9J3X8s4A2j
OweAeeIvrmPCO8oCpLbEdd6EAhWWIxYZojtxPCxKEnwrS+UrmZE28mmFUgckSKzE8usOify4UAx0
puD7KkdnqHyvdOy9Y1jpg1iKGn8G59itbJTyFcD+UBHKoW8ms3ZERm3qskMDxU+K8SfTDz4urkTq
k8enoiIVRHEVPdljDEKjBaTWp8HLq1cb4tvvzqDaU1u6cea3NOE3ZWHaJ2vmDnQkoXsEltgGkwCS
Ty/ZlUs3/4Iwtggb7qXHEnpC33B1QI9iOs9eHNAxAWVjGxsjSJAdY9g3xQyGMahyv5x5HMF8Y8z1
nWQFErEVT/ZFAWpK0pVq13ut83P2IFQ08UQtPgQq+E2+JNWpqHlaQnMxWx65V81HWdPuHrf/+qEG
D8KX3MqNkwRVa7tPFUQgEFQnqdpVZd2b904Bqq4ACDf6qSiY6DcQr7Ka2a68LmKzFQEN5kAh/rqP
WHF6+tWjjdt8SVPZRx413klT/aHcvuHpcqpAUXH9FZcVQylSZfDsH07auJr6ubZZGSU5Jq3tqvan
qJXtD5SC3GkYxGOZp/VulJAsDxhUpLwDsF/jT+rUqGUZ0gO5lGW09G9qJ8lLqUQOSELe0XpXMjDA
+7yqk60E2MpZpqdaF0/OFPq1XeRCnSmoi1oFXsE27nmX8yNEz7KmfIS01zh1EXSuqS/aOBqz6iFd
hpfS8UAphty0srqNU3ltZbWoXYzz0GTD0kUL2lGN7iz/c8rS+z6pN9Z1JUi3zlP4YVlJZdXY4XII
0UB2auOkRYTe7fPE24KUr43A+u8Lci4yd+7bLpol46GBZpQ2aEXuvjJX1H/hnIvPxdV61nWCUKYB
OdEmmig4nV2b/4gZGJS8LcDr2kC0Y7g2WU494A8i5XWHaUEruvtbJh18xsYA1natFrf3oGWBfEBd
YwCF48dL/7Ubio0L5soy6xlJJhcm0sGG5tfcP9txHHqA1RKlnq57h5W50dOScvYgBgm4Y9gV8xAU
OJQCZxYINZo7Rbutrpy1t5zjsQ97NeMQuSP1WEf14t5AxfQpyZLHSnV/CjpveNKVNdCTkpDtni3X
bkiUsFHezjzJHpYp2eIHWblM/E9OMnUrtHrwNnLLo2Kur9jXwSv39mCDJUQdUBo4JOSzs6VZdrFA
xKqq+RKhKyQYzQfmhLxRgSg38vP/vvpCXKpTPFVLX/VTQ/rIPsbH7DQ912H/MN6Zp3xnBCxQwRLQ
w3zrHsqTDNsHchLH4eTu3Y0rxdpSaVG4tQjmxQu2tHIyPzP+2t5Grmdtm2mGrhCi9F08tBHJhpek
GrKdOcVfWkX2LvO2TpG1r9eMHWj8QXRtSaKBj3vZx0+tzW6uG+PKAaVn26Yhg3ok+DDCyiJB7Igd
oDp+mkwQ+fs2oYu+kHLjKFzxKnrmjQy8MhqueLh4Xohew9J3RfcSL8mP6yNZWQldB6YdjaYYOVui
Og2a2fWRmJy7szjkFv/Q2gDOL/7gUQqra0jFHLQX1KALieMuaFX7WrN4oztiZZV1PRijNYsxrawl
AvH8HU2KvYUg/PrcnJ3eBev710v24dMh2tgnVgaY9mS+0fa2ydwoJm3gLS+L022cSP9yy5deoh3e
8+Qio20WqF+6zYvKrBibJ3XuTMriP6Yn0hcp4/LJjGMvmAevRXbJIPsuF2w/527x0Nq5jBavBXGU
6KB9Xk/olgarWnJcBle1/mgUzq43xLthEWdjT14m7KREh46CX3iB0gmofsuzcrCjMoXwUyTU86Ux
ZrHvWQrVBfCR7CXh87OdWkUWNENGJ79rUrkRV11cHtPThSDOST5XgJchLKr3qr2trDP73WOzgIol
3XjFRevAK7TNaxsgzZ171JZY+7XH3Yxk3R7KsxXbqgSuWYfmYQ1C69qoRjM0baQJlmlv0PkgyCeT
3jqGfs6tLG6hM4HjPLlxlfsXmCBgR5JXamzBiNdGoHnZIrddUnfeErXxmEGkqrwRi7WvErlV61/x
tTqcHjmJbCZT30eobT0b7dDvjIV/xeo7O2UkXyBVuksJ2epMX3vb+fcPNs+d0jbj1mUhOuF+dBBR
W4gXsbEZd71VIWcT/21McrjuX1Zcl860F3s5ruZ110fA272B7eWundTv649eWRUdal+YqFjGWT5E
ApI7fjuJ3zQ2g2aa4w0fcNH44ALOL/4wT4TbSHQxyHsX8XtbPaaueeOBSE+o4oB+5I2XrE3Q+fcP
L6FOLPvMRj9Pm2X35kLDOW83Jmjt+zW3W+RN1VqNWtB76CZoCvO8EwHB9DsS0fVhmtgQDD1Jf11f
jTUnr7OK9cwBldwAKdVJVU99BQnqlBbWbY3S756yFlwoFqf5CXpFS5gmDgT1WvnHHoEi4DYxdgPQ
pV5Ahxyd74LQ1ncHqwqKXlmn3DHUnYMk3Xevo/KOmrjEXv/oi74PK6wZtmq4mUCotY9a1ez6GKT9
aNirkzc6fbn+got71PR0ujIjnxvkLF2EHpN9WhLwPbL+p+d284bzvmjKeL5myg5wpQZrO0hfoiyz
Q98v2mUT8C7nJrhyShBPBUnM0TwyTs3ucyM6b7YP+9XsRZoAyU/CxHXuelYeeyN+4cnWPf9yEztG
pB1HghPZd6DFCUWlvvS1eKH9tF8qswg5Wm0giITsHs+d/AYsxv0poU35XrtjHiAOGXzDGuW+E8an
MA34GM0DGEVfO/YAAkukLX/TMnsYVJwE05JvTOZFC8XzNePviho9r0nCwqZCF4R8cVvDtzwVDOVt
jGD+cyumuYE6z6t5Avd7xFLhy/FRNRCYkcfPPZz+dzsUCTr65wUzZHJJ9/asYh/qlUj3e+bWlrho
pJgk7SLVl3KyZIG1L6AQaZe/FQXJfLGTzYaNnif7f6JTPF9zAlacUqXSbgmr3lRhX1SdX/b9FkRx
ZYl1pDsEex1nXDw3hIL8vvM8P46pjzqJz3O2G/PPrbGOaC87oOaswrDCODeMNzTtiWDqp/hmgILh
6VMrraPaE+rkngLzWMiNW9C9BpZ1lHSryP+PQPXCIuh0ZzEdQecFIvroLB2VBdlkiS+5wVlYuOki
Dp3g7c969KbZB9zALoKEK5f6tYyLDP+O9VtdMPon7oi7W0gq/zJRIJZtSnsL4Hu5noo4WfMFjTsM
JYGITIhCe1AOPPUZWFp9nKMHScDJ4gzzqWrLadcKkPsyZ+MavnKC6CC8Me9AaZqncVg1Ht8R2ngh
NhQUlvJpi09gdWiah1BxkbbF0Nth7lH1PDlyurNrxo/u7DQ+pO2moHCHeNdLyYD6EEjBI5+9cTlf
sT6dcWBpWFuJurLDRLDcpy0evgz9RvS5Mnk654DISlGM4LEJPSW+WJ2E1l0m7ixmvl23iRXXpJMN
TBCbNggg05FoHkROj7OZBO0g9zzeakBce4PmX4W0O84yN4u8svi6MOCbs9o7TGZH/Dle5MY8rWgI
eLpi6wIelrhBs1iY9zJUpbETrXNEaIpq5ElY1QPojMCRbblgCZDzfibWri++z276no+t31rfccnb
SEisLZnmjXPb4RStGFNYF2bxDf0D1h79ajIouL3Vh77yCp1qYKEErQOzuYReU4bMqJGNqA8e3xjA
isPXeQbaKp9pb9lWWDe9b7h/4sLyM/7QuS76PrYQGWtDOL/8QxRWIrJvytEroxHSTAJ6VigmQAsT
zMqgJk7967t75SV6axT0uKQBIPmCpgdpBTWP671qmngXE1l9cuPpPVKOiwapSrhtJGjZpeCVreaf
de7ar3VS20/DNMHjG95sLwHk0rzfNmrGoIFdIMK0y/saaUjoMqEyYMSo2wSGNbhBPpxvE6QE8BpE
bxvfeXkquH48WUBVeilPSGQCRvt9bGUKeJK39L43qa3OzMsbh+uecCatKzi3aAiSFPaKOtfyUGSs
Ck2apEFcS/cYJ2m5EfSsDUiLPFMWW6ghkAUI/j9FMwSpw320GOyu75zLXgsf/d/tKSVnHcmFFbqL
BaIlt7OPZQY9lYTMX0eEop98jeYc0RBhsvZ8V3BH68Yrh8h2oAmTD8W+gdjBhhVcPqC47hozDwSW
tei9MO3BjJplj16lNpop16ZJ83Wszoc4m40l6jLxnBjzyTNHaGY3L2nKt3QUVhZad3ZnZAVLZN5E
YEPbzd1iBfGY/qSx9XZ9qdeer91AU7uUeVK6XiiGuj9V2TTfsgYt/4YYxsfrr1hZAaY5O5TSjNRF
Z1mYJ06BNrnxV2vzjca8tc8/L80HR6qgSmsCPYfOfq8r9+jhKF/rFvpII6nlxuevveL8+4dXtElZ
JmhKImE/1SlUP1orwDgOcQ+puusTtOI5dI3rMTaMAjQJJPSs5Fus0FiFm/9vkVZ7US/v2bSlobg2
Es2sO5hZJyzZRa1nP8pJ2n5pNWHZo3/j+kAuZ91NzjSLJkVRUwaB1dAt1A69vm6BmpNrBHwGiBkn
qETBXMYqXMbyjpJso76yEgBzXfV6cYsMFB0FDbEoDyBnMV+nKTPCBvnQ18RymN8bxPvDiml878AW
3hJzS4lkbW9rLkAyz8wKarVRZwy7lH2DytnGXK48WedooQbSP4ZCYXOwrMTPsvyFT1vVkctpJ65T
tBBnsinPehnJRd5Oc74fi8hthrAj5Z7Mz1b9en0/rGxsvfwxO4WRtE5Gw6SrskM+qJe0yhYftNF/
m7x6qBAWXH/RiifWiyBLHS9T52bo9xRJgFrLAAhy4wHHOWx1e67Yjn59tDn3hnkwkeIvIEMPqsDy
ZhjjdkeWpdvoOlh7xXknfHA0eDDitCV2w9zI+3uzMnO/mGZ7J5rs1/VpWnuD5gDSZM7ajA52yLvS
z7p2TxInMMWWdu3a4zXrt1K4rcZrm+jMnesWedigGREtX5/KYHCd7pqh7g5qAccNCR/2QMAVyJXO
b1Zeb3Fer5mFZsytGhd7zAoHERx7aqBfajJjCtAQuS/P8jjCzm4nSjZWe2XL6mwlZVdwwcREonns
bCQGYpDD03YJ0PK5T7h1uL7iK15EZyxZDIdWEMito8QrXlUT3xZesnFRWlltHQzTGLhRcGmBvDuV
WVDbE1rhBKLFAqyAn/t47XCvktqwGwgpRrMx3EDb+9jF5sa8rH38+fcPthYvadvZM/y27BywOeyc
Ufj28vv6d6+4PZ19RBFcSElDQDuuzGEnyvgrqstfrAKM/zWE7v2CVxvZpbXl1QyalFOd4SBHo1JZ
3dixOhSsf74+iLUZ0oxZFVXRQqqDRGj7DQCt6DN0XmwJ2q3NkJYTriGoVhZnId4ReGQz+c5Ve0z5
M0fLXi/NjfB87SWaOTOGjMjYO1bIU/txyJp7sF+V/sDcYdfgoEtKc4vdaMWWdYCLHEto2pVtHOZM
7UfUy6FyzEmwNG7u2/n0mY4kcPppofqwtESaCwzOnk+56fmjw4MBtbQqz/fX13xtHOeZ/GAVwMly
4dDBCg1HsfvEoHLndDw+pnnegbUpzT/nyf8H2+KJoUOS24OCN//uVOi1Qb89y8wN17piFTqIhREJ
7unBQZsjCstNA6pLZ+O6sfbk8+8fJkhIi7lNb8jIQoI7SmxlQvIxkRtPXymecR22YqhOqolNaG1s
msfGYdnB5iUPUlUBRNpWSLDgCG8fCyvLwQlYxgF3Eg/YoCqJ/V50uZ9b3XzMm+mT+0HzAVVpexa3
gdepihnKgHLg8m7kVR+a2QDCSZpvlerXNp7mDwozpRmSC8gEJKTambOjftXM7Pe4vKd3bm6L4/UN
vnLC6833Zl0tlbMIDMgiu8qEziiyb3QofGZEnijva9xRrr9pZafozfj2gkqVyiF0NYzfjYKewJnx
uUXRW/C9vkxGbAYEDoSg0b7zPTZAf+U5yz4FpzO53jiPEKi0bJK22OVFLn1JknrfgPn9hLz4tOEC
VlZCb5nhQiQQoUiqqHF+dwJajSB3b9H631vxoSC3kju76wthns/C/y1NcV2Qws5R8LHQIhWJeMmO
RpKVxwRQsz884/skayDiggq/L9ymebIsO32MgfM8VpRPpxhdTqdiocPGp6ztifPu/+A9lsHMxrSM
ZdSwPEKBOMLrNzbFynRazn8fbdJlNAZgw9H953xNJvptIGzyp7r9CtD9zhqq0q9m8rnIT0cLlJbj
5hx7JCzsORwNUQdGH98lRrNRDV0bjBbVTGlnxS5giGE/AhPV5RDxZE3/qwPv17FU/FHMxyJ7ub49
VjyPjhewAYnr1FjSsAMM2q72Wfyb5ZPfSje4/oLzClzYfjqBSTZkBUE7DQmbgkENSb6laozMenA+
+XwtyuFIYzM+1HPIanGUAvr26s0Y488ttY4YMCenk2MRo37V0BvDFMisqRqwsqRUh+vzs2IUOmgg
S+I8l5lcQpcv93ZenATQlNcfvbK2OodJ25vD4BTcDKvCiYqxQHmiuWnSr7G1MTtrLzj//sGgU94j
zej0XTRBDq6OCxcMcfImGdNvQ4Vi5fVRrISxOlwghWoA2r4A/omZA4aUd9NQPoVEdpz+XLjYmKq1
VTj//mEkDshFq7LFLs1z8jbT4RlX942o5iLcweQ6QIBZPVgrBSXAHTTvWW18sUnsBDhT7mEFQdqY
ICMEcpEs5VZD+mVKN7xSi1ti9BJ5xEpoaMztzVyMIYiYfGNoIRH2nBmAAhbkYS7pAVwayCFk/8fZ
lTRHiqPRX0QEIAmhK5C7nV6qynbVhaitWcQikECgXz/Pc+rJqXRGVPShD+2GROu3vCVztywirw3j
RRxjW4A//QZ2eLUJH51Zn0lOso+XwX/H6w8HSXix0XP0yVQMGDUcPVS1i+HSeex1s9QbMyztHcRn
6zZxUP5Cy1/HDZzOST1+Cha3wtp75HPCXS+QmNAg2BJGXZGucU87AC+Hn3aYoRIv45KtSc2C8RHt
SQhEWjkX9U5NTqadaW4hMa4ciJfEBMg0M6DQuH8M+u55yQ0EqZopmZq6ubFhrr3g/Vr511rufCa6
xeL68PtuORkHEjaL1/6u9Lzy8ePJuLLxLykJIdQBW80xzyXGJh7PIfwPFvrk6ht75r+D8YfJvjQq
nhecJovly9H26Nh6qiLbqo7NI6r3UNfrgj7zodD00ngeUBdOQgxf+WLcshx2tkvNRDbxtX0ORhpk
vm9qIMIbh4RRWOREdbePFAve/m4oLiIPOM+oYYYD6GmuxBlL6tkXKEes4ujCfvvxK67sqkuSg++L
pY2iOjiiV7zvGC+hOATj5r97OPnf1RJ7qMHFCySKBuiToKZ19ki1/7tHXxxDQixdG2r0B9tyGb6F
c6TOnA/RLRDBtUV4cdjUFboacl3aU1PkR9n0OxjUnYC42Dtxi9F35e75b8PlX1spXOo2DkJtT4W7
b+G0Hra7zkBGQCS0tH+3XS8h5trB9BQtTnNaIBgONR2qH4HwCDftzP5KPzSIL6Hmmg4DSG+lOcFx
eNrrdgmTWQ+3dOSunDeXOHNS+lHMvWg+CbPrAWMgE+yyq1vQumtPv7iZl7IpHQmZPEFUqmgSueY6
qyYZnqu5VTcqS1em+dIRe5QEmsPaGsSlXG5BsF9fGAnUlAyxqDdQj5VlMvBp/iuLgIBf4gt6VcB3
VbbgfBjwpXn4ra/FkEonvuWBfoyK+efHG5C8343/f4zy+GIHOhOSEkpk4bGz8bNqoiGpa9WkjOQ2
iVi+ZJPOi4zUw7lA5SuJONvJYN3hghqSZmJQ2FrgOVuVbosbVKfVyLfKD5MJMniJovOctmE3bZtR
enuB9nA6u2LKgGKAksAUoqrMhiXVsiav3tD7Gzbd5FNfm7GLD2McDgIQo82PlNXpysIgy5vx3l/5
b/R4QqgNxl8+HsJrsdQlL6BH8UUQp+fTuLglCVro33i9e6n64bmYoJEXUfdVWfHUtuRYuPA+R8iR
QIbj+8fvv7b8L6MeJZouKmNxHOH+Z2Ivaaje2OVW4/DPVwu/BPh3YbeMYUUMHEKbZ1KN3ypzE391
7dkXcQiLBCVhgFNnjOmOrOo+sMOtGOfPZz8Ip/97a9lo9LnXQWW3QdbX6U+TQMNzhQFeZLKPB/7P
YTu/BPLrcBE+W3Es6wUac652L61PHsZSbcuAHypRnIq+fWy97kbR9toXvS+Af101DG4AFcgm5rTC
1iebA8c/x4EIoY3lfQ18fcu9+M/riV9C9mfAgF3gefo0NZkN67QGKD3sb+ljXJvyi2CiH2evmqIC
hJT4DWZyibvVub324Iv9PoSQvw54hRtsIF9Vub4MSu0+nug/HyUALPzvwKu1y0HnGd+vr3oLNZLz
pMRDUNowaX1RZ/lkb4RD12b4YivDgLDia6iwosb3C7LLouJXxZ7d0PzdCy6x+p72YjWpcjqFq0PZ
CClQ/liAxzCNnz4eqj/73uHiutjSoWwKeJJDdsvbz9s1zXf+pkzbDdmDn2Pv3Qno9fTO3qmzOTf7
7il8lQ/F9pbF1hWYC7+E8M9FaXoi3t8+JX2TFDKRduMtm34bxTC8SPivjz/zyh65REt6axyxOMJ7
qDgPE6YJ2J0bp8qVdXwJkjQFjxzV3nuw12Q99Ta1kX/56PdX/usA8d5lzucav9p5/gucUZKejzfO
piuNGX4JIhRsmtowavLDGkDayNalUkkDEcg+EVHYntqYTPd9tUQHu9Ixrb3RbUMcBm82n3O4IMbT
/Fr5k/sCmEp443OvbNv4YjfZTgWxV8B8pp/lmphQZJCuOg9EvugeHfi6ZfmNA+JKMsovMYhymHIA
1Mb8UFMNrFDl6DNZVKiSmMULwsOufSrIQN861vyDUs9Ww19oWt0jQf6wD3JtEgzA/DovYfcZ5AAf
ItTcL1OvzfMkj4L8y8fL9sqNdYmYCoZqjolfmWNsnD2bri4fR1vSFOpk5V3L5+JAqNTQ24Dp+2NO
6S001ZWZuERT2WmANdfqT0fTxgcJh9iNGNZDTRq0Egj0L26Kd1550SU0HaPpOM/xooYBGuQAqqdn
XoVJNEBm7O8o6/z/0JoN7MCDhoxHy3sAGHroxa2QdKBLt1kI8yEfUd6QDrn2Oe/3xL827JCLtnRL
r48zdHo30Ab+Wrb62QhYB4cyhm4wM+nHK+NK7YxfWlQFsyh7EMWKU54zaEEVbtAww2L1+k8/hO9m
rFE9/nIUetcbUij52E40+L4uJX8wdTDgtopsWSaRX8+AicAQZw9+0fqginY+uLme4RFaQIIxjgf6
c4q4+xlD5aHLaokblcwLuYFzvHJ4XsLplPKjiaoA8tuV7M+6Wdl2rL158/EgXbteLkF0E6TuoFTB
h6NZ66qD+YWbznIxwEx4cT7kqabEe6zlDEk/5QTfamIq0KmHbvzn419wJUC4xMFqj3UrvJyno2ty
/1PfViSTfPTO8Wj9fTtN5q8qDpxfRGlVrYJyRjp7DJnnfY5mNaTIzCgchXPvxll0ZaougbCkLKLJ
QVHrCPxj+Z21EpS3CkCgjwfq2tMvQrYF2o5YCgMOAgdnIxN24kyKgd7AzVybhoubpR3XRsg8H45l
pMrdgOrDJ+tbflzDRSYtWeavf/UVl5DKdgSWDyHbcCSFN6a+EDbVRfj4dw9/H7p/HS6cAbLXzKaA
HQlP21xm3Pv98ZOD/8qV/qGqcGkLV6gytDXDs0/fvOSNJSxpk188i1ObsuT+PvtWJdshuX87nbL7
Lf55OBy2h+19lt3ff354btMiOTwnP3e737vn34ffc/LbbO4ed4dDsjt8PiSH33dxkm52TbI5H4+b
zebLfo9/fT1+SvfH3fmY4jlZdtqn+JtNekz3p/tsu33Lnt7/LE2ztyzbZ297qHPe2C5XD4aL5IPz
wpLF4txB49d8q5igT7myQLbFpMJF30UPQaXijQdrmaSr2yEdfTJ8/ni0ryz1S9AnWYu8rKB9ehgt
30WFTuV6y1bmWlQXXSz01TpW6jrih7UQOwDGE9N4e3/+ISOwLNywp96zrebHAWkiXh7y6gs0uzdB
dIs+zrAW/7COLiGgpHN0tisYe/7qU7iTrsGbCrz2p1fm8udfDd8l/tNHvgXJRs4PvgbRNnxh8tYh
+mdBWrg+vl/r/9phnl8VQzhSSJNGvtrHSn6TAtXKlJcEIsx+HQS/p4WWxd6jss/krPzPE12bz31e
Rf8snM873sH8Ia1qoAzROIWQaQv7pWxhblONMkO0aPd2oeRJ9bW8G3xv/D7ODoTh1fWuSjw2lmFC
+Uwt5K1DfKKoISIstN05CA6kPWcuaSrddUm52OohMg6e1S7o9g4mSwuo9Dzf9a0nfove5WlTU4sr
vgskTVRhvCaBlqbMyIiOWyw6sVsJFSsUJqa8S11II9DMIThfpJxaNPSBldwAWo2/qKNweghzjbbN
StwmaosI1iL9/BntNZJBLiRHRtWOKelZ8zbOtnuINBzg4ZlcbrR22iaz5xdf2rxGhYIYki0L6Hu1
NuNd5PFbkMUr++rSHAZc8CbQgT8e4bPd8UT4Dd2Alg9x3b9beBfBXVUtZViqejzWQAc/5nUh06ob
bvXHrlxR/ydjP2u/hKwoByr4eYmfnXNp7B0pbCk+/vVXqp78EsLLwMev41mxwyKG82S9HS+ag4b1
jBdA2xhtd68fs7Ynj8VI4iSU4Ga1+Y0yxpWpueRtFgBC0KhBkQ2VmSQfH3Tx8vFXXQm4L8maK8xu
aBuq8SiVp3c1EeseXM3hgXMTnufBb44mZ+JGOHltii5ilJagNQqGZ3tUYTOe1r4299JScaK+NOg6
z+PfodX4ZYG6HAlhupwh1Kf83z0a1iZgMgGz4cZK/vOHRJe5P+xQy6JGMRfMvmjTt4RkUQOpn5Gf
IzPcEtn680v4pVo/8Uu+IHHgBwVE6fzDaZ7o6dz/+Hjir/Cy4FL6v2f1Usm5N9Egj0xMPoWINro9
+2CAvHfiatxA6WgMVFeWiJggUfPESFJXBVR8QjPRXVfJm3ClK2vwEsRcGDuTTkfNsZ7jfusVXfVj
mWYSpCRaxk3h5vbkAmN3H3/4lRv2UrefuVgZwXFO+F18jIy680vy5HF2IyG7InvBL4HM8yph6KYM
Pyw9h/13EyoLXEW5jK+ImZY7VlThgUSheQ7aZYRmyLKEp6Kl60HU3EhQS3Kbtd3iZbT3yMtCQS0q
IJh94+ddWVT/h4N+v2nLjqqjyAe+d3CNOZbl7O6VIzpMnBb5DbjCtUl9P8n+FQpAzrtoSMSaI/wy
2x5gVCSR3iLbQxRx+E2XCBMVPC5uHM5XzsdLlPTizy2rmmiE+4oESDPo9W7iPb9x+l6JdtklakzB
IsAHU6Y6qlKKY6VlCN32peCbUlX66MG1A447bVRlNUwgf0VAaVfA1tTR4eMl++dJY5fas6ps36X1
x+I4sJMALoqqwyJRw2a3ysh/3hMo6P/vZMVWD3Z6VxSLln4H/HCdqYp/gfQPzT7+gj+vBvbf4vm/
VoOwkjIbevWRS8u2w8KmF+NYdWCA3+mkXsFgWGhTuxvn85+XA7vEl+XWq3JYwUIhbZkfWAhuRFz8
1bpm/4cji4KZ1TWvjg2t7ANEYKH+w/2t7IQPAtqS1q4Ptx8P2rVZubgusYNIOPdedTSlSpX+Gjbs
4MAJ+/jpV+IZdgkem4ywYemwqF0cb4xzX0znxUdort8rv/7HDxC8vjsByNJ+gxbRmIDpAGJJPt4o
WPxZJThgl6AvuKjntBwXcdQU7Bv1iXjQsqITcoNfnlOJhOsq7WE5ULqUmeo4+93u3f3RdQFk/nUW
woFugj3rYNe7ooJbJu/v61GdS9d+Cqb9LNwbCqE3js0rC+pSz7aRXqclCyqQmMd/ykqklT/cuIiv
bO5L3Bg8tWpo1jXVMQcqNajEXevrrDXR66BuCSJf2X2XyLEYdsJDMGCmuddspXxR8XQY2N7PH2GS
c2M5XRuhiyMEBiT9DKfy6hi4/BRae6jUuLmxUt+LcP+fFLNLsBf0Dv0wGGMM0RimcdRlNsYx1YaZ
gt89kd9a8/kd/dotKjXrtPHglx418sbVcm1+3n/Uv46u1W/iGNVPeZQl8v+xc5BEiGy7VcXSA0Ta
DTe+8toAhv/7nmHN/TgKdXHsJ/vYi+k4l91yY3L+fJLQS2iA8EpDR0HkkbtSg30frSlM+vJEc1Nk
H0/StVe8D9+/hqkY9Fh2rG6OGulE0pPlRzGPP0l8S3EYisHxlWVwcR7yYOwlfEUJLvmg3PqTXh9M
XKh95wvtkkHXEyDDTLY/VayHcY9zfz5MufNfQjHO41F4ZADtXxvywgCU2PdUeV9IOJafGuPxZAnj
8IF5QZVyArPnonOwpylJze5QgZSHsYvy09T55QtjjfPSaezjOxKvZZ6MgZWvS4mqaOqVDd+NBbol
cPjs1AY696WGTWLIUwV/eJHprgLiFvp0ftpIgBo6GTUlfF3C5qlTXG+HMSSpQdV7P7K8SYZgLvY5
XE2gSlOPW7DjKzi2NOUKLNLKiu3cEbPvIs9HEjo1e+wmmhWs0wm6jADyjuu7yo9em2OnKPsULqrb
aW/VcJHP4+NqCf25RCE/qXbyXsMVJFVkSkb9NCv19qvlw0+RT3iiUgA66QEsZJ+C/mzgFpeEFA4O
yQw+fxYInT8EecQtDBzQYkXhpCp/dTbMBSBV71FuW/n0Uz94AwxmlyKZCjNma+EswpmqTDQkU9MG
4yVTn8bTL0ur4PtUTKZN2RhUn71mUFno1t/WjfDmhUgse56sthsNUh9KMxEptxx+XBv5ThliQqw/
9FjNSQWmcJ6Fyjc/86WYX0W9rN/iugw+dVCffKas77Z5UPC3xU6mybhfy6xfXbxTtll+RtUa9knQ
mQhGOqsdHiBXDaeeovHtBgnrAk7aJDvkZFY8ODmItOkqL/Un0EdSBzO3s8nDgKQzFo0HLHPEs6Yv
/H8qSKt8YUT32UjW5hCsi/3eBCq+E024vgD4OGyCVcy/vaoUG5DP5gzp8QQvlDn8QvKRg3nLLNyS
SmFfDDA6J8wLfW7IJBSSOOgqJXpkLvXgWIAqd1mTYzDK4oCxZzvw+sXzoBcU21Y0ROFQUbZJ3Ufd
T7egkaOF7/1o/Ek8esK0+FQQGb9RCoSnzumkk9hrAZ2AmiKc4SZbfVe6HGFNpGL6A8RZY7fC6OB+
neErlLRNLXjm50sXozhSE7aDuThPPUkg6gl81XywrIufTW4Z/ud32mpnFPx8PBXAEyaH0FZbULWj
dK3SoAWdreTyXW0ILvKpiYOxToYmx0Oh9rIxDG5Wsg3HT62I+R3UUsfHOoImKzZdJION8PylAbzT
06+tNNM/bJygSbdMgI8BEh3fUS9kmzAYmibpIN4At0OQmDjHrqsKO+/rLvhao2b4YOZ23oess29F
WOhT3dDpsbZi2L7r8j5qilvJ73BJLOgPQjPT5dtBQF1RKhLdh7MgRz7QAMLjJNouE3J55ffLQUXN
kqig8cgBsivBJggb9aNHxIXUsZ+fZ96RO+O1bRLIer7HL42/Imjrt9VK9bks4FLqurhHubPMhJmz
GG1aMdEeUHoDVghErsxOqkruqCGTSUu9zCIjsxX3amzyDD+Zvc5+8GkAADOBX5jcNoKIrTfC9Xoi
rr4Xsiy6FCau03k0ytv4tZ02c++v2IjLmO+DerRzYipULTfdu1CTD4HzQyxBcATwpv/Hb1v6qgvl
9jGqmzbR6Plv6rAzaaRrPiZlrdgXHUftPlo8whJe5dMulIM7QFyjvQvFHO44G8BpEHbIWMPLA5Ih
m0XM0NelAco+sCVPK0ij0ISL2mW2aOLtAPX4Y8ztdEfo6n+Gm7u3t9KPvjbKdgOEHqMuwdErd/Du
7HY0Qpdzq96rzpEfo2SsvDZRo1q2ZPLCF+cp/oiGMf1OR97W22CNpExyMeuvSx1ETx0L6kdv0N1u
ief81QCN9Zp7K09HiLkBz6BxfBK/uXMwPD3NtJH7eFqLrSl8tQG8lT8q3pdb6q/VW4R9fz+bnGca
jjh3TnTQ5W2CCmxEGj6UvG1we5QmC4e+yEwbgRc5ePwcqnkdEyFk8GR8WuwNN/E5rkD4q1Y3HryO
1pmz/M3ARP27QcKHkvIITE8CYT7zqZ0L6O3mdBmzaPaA7MGn0Uxq2x/qma5PrucUs0kmYF7ptDFd
XmVezOYXEDbb56FoqydYEMHjSBCfpioAix5NYszH3HbhedBV/qxkO/5sW4h7JQOt9L7hK3yihtK7
n+1YHMIWKXNErIV3ddiN+8ZR2KDg6C5OFeX9mfc9+0bDmp0CDN+PtpAVLCotVhJZPBxULDhAC6eF
eonfbqMGPHLgloseZq8QEJd6NCmWUL9FEJz/WuCZRveIrqYnncfiLkek/b3oQ8gryylEEq+r4Hc4
ju3nGeZs54jq4WEtPPJtbdT06qHT/lnnPVObZVojmsL5MdgwA6OIBFgs/4VXHFLXNCbp4Dnx2uTz
6LIKxWmbVQOvUV0nYqcaKe9zVtrtYgt2kHMVbnwPznwTjNl2LBzMt6Xx6BaH5LIJQ8QIrGjKtO7B
5huGUWWdX9Qb3N3Djwl3ZKbNapYE4RyaGLovd3AKihKCFv39QNHj8ABZ+BUL523NQqqdMwKmHxz7
aR5gtsYDv8xgKcS/lJ2tM1iUq8ytfnVe3QLLlp6CWFzb1yJaph+GDH4682b+FcxuMNtSMwlr2NZ/
s+Og7+mEcyjwZwdULpnRv+ngW1ekeaD0tz7sgIorQ8j9uT5wUBkqimQVbZe2o9ffGReKB9vGPjbC
OPTJOkCFJn/HR3doP+ukRff8icZRlUK+0mxkKet/SDSxUzs383nk1XBuVo+kzgRBnnj+UNqDVJLJ
TCxxvJ7bSrsdykT0u7dE42PMiNz6FWUwWRn5oVhp85myYt7Dgnrt9px2yxMKOWQbllDFQZwlETqh
0FMVdZj5weLVUKmAeGGiEXmJRBOOUWMErEU/F9Our/L6qYqc9DMAZpo+tQMX94OSyycbAZlFSCBT
Phpvj1QFWdg72y7TNBiDtAiq0GWGWfU2Uwl+pdQcmhjdPIiHzoQ4BNk4TClTZSkS2Vf+twlmmV+A
sg7SWYz9g18utM+UZl6RiKqUCuqlQburjUYlbmprH3l86KZ2O3EZHRi8WvaKAnw1VSku1TBzAUF7
0/NN2is77Hx8UJPOcwXHGNM1/bJFaMR+eCMYLOi60SeloJubrJ1Bq0jXYf9YxVW1gW8eeyqGSHxf
BtH8XvKyy0pcgBD7hlInnBXJ+jZpsRaJMpV6FRwmV4mSYwDml2whMgiFRvYA6Wnhp8yv7FtX2/jT
BNME6IajyVNoHZKsiHS4mYsZlo+eix6amMf341rYLltrPT/gxgoQRlnunynYSGZjB4jXx/kothD+
nx/jxqnfFKbmKHQEKvhtpjk6r8A4gVepJ++OhGAAY16IhKeitcXLTIm/U7CWPRJn5KvwS4g+zJAP
h7POggNZlscYTLl3Piy0BBAkh+DiKHgZamohBMZzHBRZDwjqg0d00cGNUcDL0IsLAVdNpLQhDTXI
TCXqNbhMiLfrx9rfWmtak0ggjNAHjekXKKIg1J6OJZDRe1x14i02WB64kSXdTnU7fWuGaEn9gEPS
eW4gHR0O48+iLPxuY2JZZpPKXZrPxv2onFZFgqQT8NFGeeKzmCVfEypt97XyvChP1nUO70fJmnvD
1voLwPfrBkaY4bMrSHOUo26mzNVzBAllEjB0D8rlN4Pz4Jmgng/dxmVPWLkT0DiGdaJrHnBL6Z3v
9StoCiKSwHvyAnG3Fzw14bTsmpB6cTKtQLEOPJ+O4cz1Sazwcp5QWNxxh/ijGsAomxY0VOmy8hc7
T+tjE0v/saJ0PjTCFtk4VSzr2jF+eD9D76cVmhULWHPZwovqrm8YmsBNALWBwEhMV8dJtFsRQQFB
qyd+8uncb1gJN09Hl+mfSrUhDOK7Fl0/tf4cEVIfOdbDHtiwcFs1ontqSoUGioiak9Gx2HJdz2no
BWtWOxd9h5YFf9LI89rEl958V4hcpT0pps2yGGxITwN2lgQxM1Nar76bEyJLelyKvn/ktG9/j/2M
9KKTBfSy7Txsm4gMaT5WawFhxlL/oLZQiePKVhltSJeJotBfuroJ7uDE5A9wXx2xSWnhlhe6tm4r
20r87Kb4PWOkSj7XzO/OrG/z4a5yc7wPhVNPS0R7+GAaA8wPRXDUxEs77HLrNycfRVaE6v0EP85B
uz3152LN/KUwaTcAKzYGBLeFhF3rO13sBXgeDx8my9+eYmsawTv2vgsqxPFonpfeZmH++hssIPpE
266pd+gNBAiiFwQX6SDH9i5fixiguqptoUZpgzhlEcPWbCDMha0PwwcA7csk7srxYLD9UwAI9X6u
GwYxD2PrxDb1egRvRx4IJG1MEtSmOFc59GxaTH2fRHM9IBqqB5nVohk++7VfZWxYq2fJA/6dr7JL
I+L7SYUf/BxBwu7XKNj6bBq/2PcTKU/zWPItrF+DsxiBKSW5Z7aN7Kop03CLVVCfG/WLA8tp4/Nm
evQAEPwK9fHiV9EH9WfueVDa55zm+MPeznCrdQgKcDijvag5yDVZRdpIpXLi3g8T+tBq5GgHG1Rx
On8DM5sKCxa8nACiuW3vkkks7pu0GmjQGeazAKkwchI1mZHlGB/Os11lIgPoa2S2QaimA+qa0Map
AgQmoo82S5C3hxkZV5VMtljDxB8RkjkLPXYRoyE18Ib8gOgNxwFu2+7UrsRshgqpPLBBIB/lPDgR
bPVtyfX6pnuKrqHldoENSMlPZopdVqDwSVDkIAAIyVrrBwXls0f8Z/lIeq7VBo5N4JlJGqnvlSM0
jRrIQXkjbY8slMUmMhr5P1ugDNys67rvxrbflOHEfqJQQI6q16TZ1mQcs7Hh/V0bmnyTw+gly0Fg
2eWtiFB3gJUVEJl5zOGFF9LfQYW2SjOH3ZYsa/cII9pw62wr31obFHc2RvDmR0XzEnVI/mF2XPzo
V2k2ZjZ8M1u7HhWSzSWhjFaZjgPvzdmSpTnqQxmkUuBHUtEGAts+tb9p6Kkt1LFnBkHk/tWuzj+C
LUKXhIV1cRqmud1AnBsyvi1fX2ONcl1aNuvwte5H85aDDswTZDjsXkWmy3zid7jRUbkRuL6O/rTE
d55tIlSXaA76F2rkkxD9j671bI8STQtSFg9N/YIO77oBm2QEgzMy6dwMS4a8us+AgkRQWWjoOyRR
4U07x6bl3C0Sp3qBwGuxrsMo9v1xCnj/aVgX+XUK4gDtPgfC48Cdn43A2JwUUezUcRmmNRDLX30I
Gm2B8h1fqYvXU7H40R1yfPUIu9f+m1fY4NUxHu2NkOFd4JWo+USBhlGWZznZ6iKuNmL2pyFxPq8f
3wsdJ28t31cSlQhU+KyqdGlGtlthH/2JqbD4RGMo4xR2dIduWNt9gSxwN5i2TbFTgOhZwuohtypP
7RwtDwZaVFC3sP4WSJ/mTKYhdmiEi35vXa2/kdU2D+9BXhZEOQTcnPCDX5qp+B5YHT9hK0XaCGn/
TQhIfFYaBFoB7CGQ1TUhBg5XfwAmys6rez9zEitE8bzZcoJaWtINfr8Jq778xEtcMUqh9RPhC1Ok
M90m5jVQJV4noAnY5QwOatB3m6M82sS4gbajnQKEyTqGYpqy96QJWbmRAIZ+yU2EiGsBpTaBcLCA
g3ZANmsOdoLnMCt8mrxnH/FOn4HyWZ6xNHo/HVTbffLqQiOKtMx7DherH4QUawrD0+kLVEy8nQRy
427022mrwkrt2gH5VuILyo7FOkGpBYaDy7cOYXAajXD2RTcJobCD5coZYgv0DXij+RfM38SnbmlV
1mJq02WcukMZYecndQ5sFLa/rtusxF0qE+VR8ySrfjxjB8M9Twx6G0TVcL+WkhyoLOy2m1m+1/V/
ODuz5kZ1LQr/IlWBxKRXwENMEmdOp1+oHk6DGMUggfj1d7mf0tw4rsrTqU6dwrZAQtp7rW9NBHr7
mdxOxkaJSM+BiyWmxY5LwX49hF1v2oh63rJzZJ5trGEgqKlV/G5kve+HLpJ849GznV+O5009njSP
P02i8MDf9bDPG8bmzh0L76ayCC/2vPezLR1GgrI0dkyYev1NlqdtFVtgJ8R5UMgrXbH03tWlSHKO
sdmyQOJXBbSx9gBGOzSeaqx4SrsN8Fba30g95Tvo3CR6Hq42cWmddgwgZnxnvGIbx+EDPD/on157
gApema5CRC/2bt8Kj8ibbrJxGkhZ+tBXg3iyJ6VuECpu7TWkbhhed1lw9hpQKk4NQkfZzIMrz83k
FZfG2gaoFoY1FsHrgY8T5GZl/xOl6zEKBj8P5Wy1BwTQeEs0I+kBNZNmduB+wZle7gzU6M+sl91u
5LQ4qBR5fhHqK+0b1vnuWC/agfJQqwTd0jahonJurW6pjygYpa/g4sgbDynscdaXNLaRFh9zUmu8
+kb3Dp5PtSvTxn2F9h4H88YuVIhyx7IDN438oca3NhNh+DesHeV/eKkJECusqkL/d+ijeunm+9Gt
xhc6uSNE+3jcTTW1N6bMsp1AmW4LwVMVp9JhW5h2EFPv+vNtyvsfHIeBR+EPfox1CtK4IhXbIMjI
DSAS9jXroPTvnEy8gmotn1DVca5l77gRplXtxCAyFvMWSSd57Jdlw2IXa/qNU3CUCj1rsXaoP1TB
xpoJ/eX0gcIqyaVzdLU92neFgtEosgS2213A0qe0y/Rx7ub+KdV1lV1VzHTelhWj+60Y8dqOGFcL
TpsA0f5S5TjcCeb2VsQWFLfDGeXzJyub6JNCndoKYeApDhRHW7INZM5eOBeQmzQoYqRQ3YQlIFiI
bSkfPStFhI5E9unOWYiHYq2whx2ZabqRFrY5ce3004EstMs3nTNbUa7qYAotWw3R3NXyLZj08DhX
1SzDuiubH8WcATeLqcXuA6+c9jCBpbdTT+ZDisXwvzlvy+9uJWdsk5vheW4gftpgQVZvAu3SPS8y
DbGKt1xqXp1rkK5Uv6NEXFDvNpAnGPlY2z5Fu6V8Qz/GQjaKxI79IhrjY0OSu2acKaR8IN2BkKs6
58NNsZgc2/O5uuMwiT7QdKruW1I2V7VnymvPrfkFBctfq84HLdQ18cxoF1RTBN8fisAWMfAtDGk/
5RwvcvbiMlPVtp9bmHrTWfcZOiyt2PbGJaE9U7pTTae2FBHvO0AH5BVqjXkRGuGYXYaj4ZNq7O7W
2M3w1nrQjc2iJztkO/9RlFNsznIkxnmBn3TNeDV2y5BGeOWgttAAF/bQ8QK1uUwV1e/KH1GMKAUy
abtCLHgohhZWsixHHb5kYNlE2PjZN6hfmQaFeXsUKHEg3peUdfanxJ7nLiuGYEu6tHcOfpFNKNho
0HO9HiUkPVk5dLfoKLUDDnbYpATXiC11bipF/6Mt0w+ungLMsyq91xLxE31P25ceaOQNz1PvGy3s
+hkxpeg2OTjcEK7rHQNA9FVXcrm17BSo24FMu7zt5yC0DETATjDJaG5QEHVK/YbzXxp2AXXDwND0
Qm/6zHNrnf7+rumqELqHVSdHew9isSsEsuaxaPGunJFgs6G8sWM0XpoLcpQzikF3jcwwBKxdvAKr
A4NWzIlwehh+9/PgRGOalxtv6n5PiHNH2A91nSTlHTYjGkWYRwX65uPnXeZzSqw1WKNYyhRrJa0O
qsStdrwlBG7rqi37PVpdONT58oWraVMV5Y4N3tPnn3qmNW+d/v5umIFOAk3TnYtDmrL+1VrQqkHM
m3NhXM8IDKyVwGBybXREwFY8VLwrkkWP7jaw+HR00EFGA61I2wsqgL96j/9fBJx19t3iOVkqUQQ6
jFB1N2HWnwQNPKBePAeOfkA8Tx4TvA0i4DDBkXRn96bM3V+4lb0FO5sd7NvJSl+LslB3UA06qEX5
Xx3jlfwBpgsC5SNpD0gA/YYKdP1q9DJ98QaulAOmy1zjCg/nlCXP0C/qvAeL1uqCJOzc47F6eyC2
vQ3Y2GaAtFchpUHUZdmFCX72lq1Uur3t89bSY4uIttH7Fsw6eLAwCX4ypYEfn4n3wtjcYSMr7P2k
4Mz0NfpMHIfEWBSnUF5djXctJWLnzUVw5ZNcfsmq6axzKhX2kjT3VXuQaAREUPS/irHgoVumj8gS
sKJM62L3lfnnrAENowuGStPVGGCehqLDFp7++vzK51Qrq7mn9VJV/YQq5hCUdYh32PRjCWxYkqvm
UgDGx0+Hw1cPdoAWmPFmDR+4ld81BKlo5XLBg37u0qvHmhYV92qJh2MeXYgoHybr9fNh+fi94qzz
ExXOnnlWDc1hWPT0C2gz56rrKue+WGyUoXOm1KGEHuXt8087cxPWjAbbnf2UCiifFhw6iL518J+F
X+AxnpE5Oms+w4hXOPbMvTxMDSlD2HFoMpW5Dramsbwdei+CXaHUl5mIYkdf7LG9SBOBbgxk2ugM
KQCUi0tcq48VTGgB/vsiQR+gHhpeZYgrYCTyUaAe5/GlqtVO+95VG+TbGYv+heX+zE1coyF8T8Cs
4hXNIbO6vSL2QxpIFvnV8tsNoIxFf/zCIvXxCwwduH9/1WAkBQNIZgeTGgD2sh1yosLa/knzC8/5
uQ84PTjv3r9ENpOq+jQ71HUBIUSDGMxXSedgJxbBE1s3+bT52qN4mmnvPmlpc79D2z870AY2nmsK
wFNV+xfG6eMbAu3P6uIQqFeSMZWU2DN5A8RTtg81DccRVkU4QF34mI9XBfp3Irz7DROwxbwuZZOM
Zf9G/HrrWuOFG3Hu0qsFJ1UoZxP0nRJAgF7HId0W9iWg38eLAP274Xv3rU1DULDjALW4zSI3BIDT
ncdsRDC0qk0vqHjPfMb68KU9z/JTYtVo7rhRTvguaPq7DL7Azx+eM6OzPmNJ6ptcMNBGBsMghaCx
8tTz1y59eqTejU7eph3ndTYlQX8CpI66eQ6wW7ywgfl4ftH1xl66HUK6h3JK3B7HlrbdnDyLAgRO
ob/GPqfrfTvaHJbr1nmdEMiE/BFaFX1Kc/3a6KxmbWZqT5G8rJMRQUUcAJb2ks/53C1dTVklag74
l1AA7ar/0sZx55D5+fw1XS42TP/eVigs7WGwgjFhbtvdgEBePqVDmSZaeuWFk/+5Z341ZQc1+hra
QNDMxuzV0mU8YaqFaoR/5GuDv9r9cjctC2OnyK004zXSfp6CVv/+yqVBx/93eNBbRA6an0/J5EHV
WNYRQj2/duXTC/rdfCqzEfoNCETgvKIhgWim9b60xthrqXU/EyivhhFRlbmbCNMmVs+f/YxtPv/i
H99OdJP//eICaRPNVFl4Yka5b630uUIyd44G1IW7+fE7yl4fEW0HRrwW+BJgXupN5f1XAna4QNlE
RBFW0DV97VesJqzX9jg44qWeEK1uR+LsIZx6K/vsS8+8zVez1oLkkJrO0UlhQ+Yk6L4cgULXX7z6
atIqgbzQHEqwJJWtjiu7Z9CroMteqUtlnXM3eTVnWz2cMvmWLLEb8SMvvAShAz+NbB8/H/2Pl3t7
vbvvR5P6Y4sfMKTiSPoKvXGP3DAnQNVsfPr8Mz5eOO31nj4r07ryZ4DdUP1zSLOjs3dh6p55Qtf7
eYESqqAUV0Zi8uMIbUwX6IchW3YpXua6uYiB/LhSi+DCf2eazxyJeoStE03Zn9yIK9TcIehh4tgP
/g56HEi/uQe5XZBfspqcue/rjfQsXTQ503lMJF480STweekI9+2UQybx+X35a4H7/xoQ9CT//qyS
TKi3Lwh8dPypxYFu0IdsrOca4uE+Be4SbTCl7mdLyDJGuxGnEUlOu6RuPDmoJfftKEXi9gxVq2uh
P08hsgThXHgIeK+ao4E07WdmWQoOE7YQEgajXWxqP+/7KKjdL67fay4R7DELVGkzAIV0erJrfqxM
9vD5CJ25CWsEDUIQedChX5HkhN45aXDVjf49cIjx55c/vWE+GP91+PviF0glXSx0vqzxJWc86dL0
tu4hcGcuGSPmFL+pvoi9P/Nj1mnpg4EK3pTgENtMmzBo7ec2dUDimJfN5z/n3DxfLbWLZRu4a/AB
kAH6zaEuvlQTsNeUXpfNgtSdq5OFXovityquB/P78698Zvlbm/dtVKOh/+n7BF3sVob2UBIZDhap
3dCx0XxN6/FSmvG50VntjTJmMdf4RgN+HoCqf7ugT/j5jzhz5TV/L9C2m3U2riyb7y58Vpdeneeu
u9oYeR3JrUni6V+o3ORa3DDoIT//ymfG/W9r6t2ei3BAo00gINVZ5hzi+fKlb+TOFRCzi+4S1u3M
A++fPvzdh+TwmEhdlOmht1DQsa0jZHBbpG1fff4bzg3P6WPfXR71wRr9n6zAjlSJvT8hQqBTyyWu
91/r7QeLw5p2JhhvPN0rTNda+XuSL3kIPbQTQW6InYZBD1YsqSKAr5EcDTsgRhTVdVR5pR9OKOqH
ql2mt8mFiLtDny8MUlZpSKEbg7yz1IodxdojHOT1ha3QueFYzf5cyM7hCzix1tC2L0XJi5txLC45
hM89MKuNVpMD+dOJbDzwypVRJrPsikzLiExdB635Ug4X1rBzn7PabtlA29V9jpcJBFhQSPrVDZRw
LwZ6gJjM/GvBaVhl/n10sq6aK+xJdeLL+9H/DwWzSHRX1Llw7jhzK9akSxQ31dgRPDqD/E8UPznS
nb70yK9Rlo5tTRxhWToJ3ASbgGhhl5obZ+bqml04L/jGi1ywIAT1c2HZQ1R42UORui9f++arp3Np
CDTmOC6BL3OEj/IEcrowJue++erJzJfFLbphnBI8gx1ORkUjwr4mX7z66nnEtg/WNKuFUwjG/H4W
IbNojLLS10Zl9RwGNoIVIO2fErTfw4nczPpSpMKZebRml/EWEG2zTG1CMrTAiYmWqduo4mGuL71P
z4z7Gl02tja2yAOyJzzA9nV+bUvE9JkLW44zM2gNL+sQNgi1Gaj2kK2EuTla4+vnI37mxOKexuvd
SwM+h5PAByeJjujDkLeR3UOS2zzC1RMv3aW8xHNf/zRm7z6F9yg9MA+FB7/wH2EfjGhf33/+A/4G
k33wXlqjr9DdnGRhNIpIEGQ5IbRlVqga4cQzhM6xUXYW62b048k7uaCCxlE7y0Fbucy6AsI9ae95
1g4JgmGWmGgO1RDOUgnp5fCIKIseBLWTPMuAKCSCJrh1XdOWYddSCAggvN/C8BxgpbSnW/8kXkS2
utj4sIfGVc2xkxD2z89/57kHeDU1rGJgSw6dYgLdVw0PRr4dx+DJzeFDYjjeX5jeZ27UGrzkt05X
nRbVQ4tOKcCp3ZRduPLfTsIH92lNUvJLRvjCND9AsZj/LuGuQvT5f8MbJODVbfnG4DyvQ3FhtM79
jvUBOSXtCOgDP0B0jXbPY7pcaNmduQ1rglJBh3ZQLYIMIE4LYA/v3TpM0VqvZx1/fqPPnO3XFCQA
MUihKINJf8h+D9q6TlX2UBJAHcVgbbKsvBo6ctNCC/T5550bqtPf383NvprgJhGYm455czqEb11a
cs8siGvuUWtYryYXa5YMJN8wOuhQsmG+qiW7VDE4dzfov9+9m6q+c/KgTOpqOWi3XpKxm4c/blCp
G1T05YVbcm6IVi+9VOcL+BdQhI51sYFH+QQWf/h89M/8gjU8r+EIfA4AS0zg+2BhxYfHQQ5P42JD
FSy/djBwV6PUV4FlEIs8JMQt7twh/UGovjAd/hIMP5jV7mpozIDXqvY6nUAnbaLeKZ2N6SsSuf6k
QSgGGDCFizqFLx6WG5B8Wn9rBJLBQg8OgQ2S9vIdvBXqGUbW5tov4NqBEhams1xYG3i3s/uauR04
ptSNMw2lH0al2ypjEBLKlEywDmdbwUX/nFVqODBASk4WfXAUony2mz+Oaujj0vV6S+E30zCbQELf
pKbdaAWrN8fLI0JMZ0zrVwSUpPVOn1gINRTmt5Ch91fSUvA+N6y8twfwEeosG1+nctQAZpp2N0iw
gNC0D/bYt6RQ3jL3CEMm2hc5YOCXNrlnqjLrEGBpo5lGbUxQAZztLsvn8XnuchM7Dk6mdoow2n4a
YRKiQIl+cWKt44AVyTwAMnDUnnvkUCJwBH1htJyX+Uem9Ncey3UwsB502esWWzJjFz+Fnf+CZe/S
2+bMtmYdCYy3s/FauVQJfB8qqkn7BO5Dkjf+E2gaNwwS7/Dz+XtmaWCnef1u9bRyKMBhIVKJM2dQ
pemkDayv7fnYatMEoz4BOITiCAIv9Gi/WenPz7/zmTfMOg+XNu20LIASJVDyBv9VbBBb+GerBIIj
uP0V6Hd9YUhYBB68mIil3H7+sWfeB2x15NGOoF5Z4UhFJN2Yod5m0DJn03DhTpzbYKyjcbXxjCcs
tJ/SUbdZJBVQ80PtBTcznND7MYW3VVq22GaBam4XlvrHBmEOsHSK+t5AInJbtu6lbIe/+KcP1sW/
Je53z0UBl79fuT767XDobDSQLnAU1vJkNpj2pnG8GIb6YiOVLzeyYhViKoi9d2HDjZit+u9Z69eb
ekrLh88H/8wisu7/V/1oL9NQwolYApbiAIYVeh7ds9LClj8fykgF3atuh9+ff5z9965+MADrHOG6
oxnQxKfutOzzhKTMvV4CBgpS0HXLNwsui6su5+rVklo8z9T3fgQV8BoxMwuxYTdxRNQuNejJrGI+
4ndGmVip6q5GWqdHxWFdtyzmbytki/+A1k/fwCQAA/wClh8wGU5+hB642BLK65+wv8EzjoULIBaX
tGE2LsWxGA25drrc3iKTcr6zVOvfmYb7P0GfgUN+rg1icm0SxO7Ymre85f3dKIW7Gbp2ekHcs3jO
/Un8tuc6v2l6DZDM0Fk7AC0y4I/sqrh2uVweHdlAfaw6+eyN6BNneCr+C1rqg/Hcg/KDNsccTTWC
yuSSmcSufHYcFwGaKWploe3Zxa2rMg+WhQzIEwkKQtg0kA+j+gySeStvQcyYX0Qz2RtYH/03cJXQ
93DacQt8KonVqL2druHuA2Nt/LYI14URJgDmpbPcyGi/PRQWEAc4BY7RIBSP7crg/ckA3QS3hPzn
py7dAckFNjTk89eT5aZhDVIJIKBgtOV5YEW1Vfs7MmbkJ6IQ8ghO6iymhVON2N/n9CWAo2k71YV8
9qVLQ+MiSCXzIPzBg0/3mWVn0Vi6KtJzkT8rOLCh1a7NHSqCDrRBdnNXMmSSAP+MuMiWgUsEke8G
IihUxYEVykNGEM5bQY6bNIz/6eFL2sF7iORcT/bXTcunna995x7SlOobwu6y31UNTGxdTFaBUS3p
hcXnzGvg7zLwbrpPjLG+kxxlutwS19Tt2A2yTX99PpnOLJxrbZYNqw3tFY5+nLZHnGp5KBuxZU1w
KYD43AfQf19ivjUNna5BO+TNsaqOeftfYC5sEM/sb//q9d8NjNV4rB1BX0jAnoxd7oftAGlwAEwe
+/H56Jwb+tXBuAPmxPXAvEoWo6AMEgW/woxyL6ybZ4bm/2RZAs8WJIRjolwrDhwQpZwMxpNLaa4f
v4rZWnTZovloUA2f4YhlW5DkBXoP8yudLRcO6PRHBZdLVS9m4+nlkub34zvC1t0rseSwus1UJS1J
dTjRSURwxYK2XzVYE5r0wu7ub1fj/18AbN3KEsDNcSrGPKmRQpN0NiT/kV+iZeZNaHu4y+TFxViL
rVLOyfs/wzLdZgPdGkZ1NAZyfjZV7gHZyEnc8WW6mzTxXm2YSU68kiD/ztJA3S3DbLFQOCn9kcJS
92gAEIaZ1iUyNqIEHK0JxhgwEhsu6waO6Xa0N2XLEZbAOI4KaO5kr12e6gMf2bAFpk+HOIl5V7BU
2nG5dG0MSj7ZwoDnvJSeV/7WrIXX1ZuuFsDnAp/EIPDVtxWKMXc5rGAxSwtYPOxi2uu2W7ZF6ci4
QmI8krdsvq2XigKXRvRNoXNn66Dsvm3m+W2QcLo6FeU3vh/Mh0AFOBc1zLnq576J66mp49pu56Pq
ei+E6qiPDOzncG4z/Ug8LRBHPlUxbuyvKUtbeKnF12RgbF04bdtqKb2gmQF60nGRXcPYGfHCiz+f
vGcexv8rmjZgrNpB0SXUr8vbLmcBjArldralSIK8uXRM/XiNYOvyqYCbrJJO1iY2/8XzbRFcEgud
+/6nv79b3qq20IArFzKZFcIIW8wnOKzgzd+V09e6hmydHTB0aTDKiTYJyDlhNYyHvK9DMFcu3IGP
Fzi2zmWrAjy/yNzACsTdb1yYe+2yV531l2TlZ0Zo3QyGu+W0x5zzxGvgNc6KCCWgcOlRG8em5fOH
6Mwius4ZCwC4yKrMV4kEek0gZ/aGM+ePUwYvnWluoOeiYWFjEwSQLb3wkWceqHW/eGAeQk9oJRLq
DrdLUN6bqr1wQ85devVIwc6cNlmJHgi83SF370Gc+OKVT4/Au4fVQA2J41AtEpDe7r2Z11HuXTx+
nfvap7+/u3gOitcsT+0P1yQt1iJTywtjffp6H7xI1vFXowV3PfFpniD7AfZ6sYcS+BpImgv1z3OX
X21+gGwq867DA4o0r++w28SqA6gTlfBLtYiPj17sbyDNu5EZSU69BqbMBBmVD0zXB28KVGgIvxaI
UJlFam/nkV86Bp/7OavtkGVGOgwFQu+oK1+XLMNrnu67nH6pq87WrVxKrMECPBcnuslW21qB9uYB
sfMlGQZb93OJDcxVVru4F/WbA6IQM4B1LjzOy5fPl4ozo7Nu60I4ppo+xxRo+1+gW2+IdePOlwwa
7EzyJFtLv/KyHd1ucNKDBV4WdgADT/c43fS3WAA9YCEC1v2pJqKsq2lRYM1SkbmHdO4AgRHKIvds
MvM3t8WRCpwgRz4qM4pvRgXT9+kEugvGKnsGLdH7VgA9FDfjovOIdgwSCntpYKNjPb3OlnG+awBO
vQPaTB5yi3kvEi/A7VCy7I5ZIA0OKagvWg/ez8wegrcg64dTywwgNQlA4AMcugjtrRXMnQWF6Tl0
gFG5nfOxiKldFHuBpkrM85yAD0PLRNiieKuQDLCxs7zfeGzG4a8wg75GmlK1T9s2Tco6NfvJxssS
58cuvy7miQPqMYLBwH1wGQbQEvngkD8lcDJ4i0pp/SoM7Y55UAEU1yO+bDf77rAzXt1c9Ys1bFAV
w2EdlJFjJQN3K10FNmaOOncCNkGDOL6pT1g75RTUzhrmww5Ii3sf8IhtWqbZcwX0yRRmmdsfgSxl
G8/q3D81R2+PTo1zP88cP99rQLHzT4ZFry9BInJLsCVOxSV0+fSv1lPDo61VOm3ywO2/O4ayTTdM
nrmugJpprq20A8tPilvXSfvYmZDbHMxee00rx4Mu1++3vQb7sh47tvU9Ut/gbzgZ8RIWHIE+IvSJ
4FJlWQWsIgXfonGba9ANTBEu0gfxye99EEmGZVNCePrCPMt9HsFk2C89ysON9opQ9NAxgPZkid2k
wID2iJqiHkTQmOZohDsp867AJQTZ1J1QqM+9FNjwYrluO5k+OZNJ91J2yyHAZNz3w2wQAeKJHfKf
WAxsCKKFtLR/9qzsXzODh6jnhKPcbvgWMLX52OaM/pwaHfzii5hewBHtNySzxC/iZ1ZkZnc0EQ4C
QSQXan4jUS9KyTBGHBjbBdoFh18D8Bm583iFMIAK6cH8sYa/flqC777MRFTqrNkA/mZHvecmbtU9
0MxpthKFgs3gSaiL1MS2sMIPaMkW9o+x6nCr6ko/Ax8d3GgLPLCgAtFzVoF/KDqoQbsadBPgGlFO
d9tpDxMpyEOFgroJ1oESlrylugnSjG3TnEzbLM3kE0STYySqopmgPxmsqCfUvjZzy24FdC8h75zy
2NjSXDNPsiMLkLCbzeMU1h4nIOR0gP84NfF/K89GpQezEvWJHHjczjHTgUqzgGSK22SBGXaHZpGz
t7VIkwJmuYg4qX+72L7/AJDmsBtYa+17r0w79KZzHIangcepzdXeFVxtzcKsCLxKyGYtWQGvoKvY
8weUA1PL25ayBniYe451CnQQVRQEbb9ZasTNHwQinthOohYcA3tUxujqVXEO8mNCoNuMRNmkEVJ3
KjArGYi4M4hP4Lg7u0ow/UP4RVvGDVuq70NW1IlXNu1DHtTDDjyh/NUzXP7EtG4j3mddxJ0B0ZYm
87sezFtJvG3f2B40D2WQRhZx2mPVVcKOuT2nQANO9pIUEmMTDUpYACrYDdrjJ47HvRaejXKSW4Lm
wakH3oCHYlnl6vpGc4gfw55Z5gHkKm9XFA15REgaCAiGWqiNFR5oa0CsOMNblffpdwJsFvAfCGKN
gHtYjlMPoiLgYIbfYWq4WeggCh4rDXJCriTOAHt3UWIKZ2nAHkmbocAh29Xu7TRhfWrFsvj7yq+F
OkprUWEDY429GchJUV+NWdShUoq9/kK0DVqSlih7AeLc4FgEbEykOt/cm0ZbORB0foVdnBbNn6+9
H0/vzXd7FaYc8G+7dkbGLTummcA+pRFvM7yBF/agHzdm2FpiXAdIqhmAsEsW1V+DOReVXH1H4+3R
xs4L87b8UkGOrTMvke2ohtFBYWXW4t4Z/S0Qg/LCtc9s6LzVjhG1B6srgmU+FJ4AzLlg15oALdF7
3kk6OgBb5R6ddLoQb3pmy7LWt9gjajXt3KHXWT6mab6h5Fi5l8RiZ05n6/Zzjib9KRwcTiAEQf8J
sL07jA7tHlFC1qB1kSX60nO1bkFnhUKaW13hAA7IVYfoZFV+V7V++trVV01oZKChMZstwPyBld5N
w7S1YeIB6wMhyJ9/wpl+DoKj/50YMKppOZaQAAjwHw459EuR5+TyZeKgqiFAwLqehiYxI2oyyJm8
biqoniEfHDd1OWXHEjGQt40Sl86IZ27bWqaD2+QrYLHrJO/IsfPxtrMXKP2C8Zm45O7zn0zP9Pbh
sfn3N5MerWzd2n3S4wX4aNTk3wCikvbROKFYt9R60qHVoaCWV6o3UUMpf+vmlD6y0ucuwERa/UBj
GjDz0jPNbd/gDJcFQ/3g5Dh1xXZp2A9A8YMaEz9Fv6MHl6pGLoTfRoEslqh2UStuYL9PEAYRPFee
gYvJ4Y17lVnO8CoHx4wxeCvSQRO+lmk4T6OFzYTLhw1qMgqUMJY2d7CXz/eI+BFR3jFBQgqyKjja
8/xN8i6wNqSvg1cExhpQzbx0YwHMBtZpT34grTj4bi82IuVIV/UvAQtaE9lwiD7K1h1jg4BzlBUt
EJh14e8HKZwbDaBtUjaZPMIV7iLpAK2aiMLCOseFGpFWuORTB2g05fjqrUVUnKuevOYAtxQo65Nx
N7htFQknQwhpe4LAhzJr0nuLuCmG3Buf7drYTwQuEJCQAMelQXE3+tLZU0sh5qEN6G+GkNBs2zVi
2vrElo8gXiD8u7DAoaENdk5iOUxAaN3UVZCH9qjGw4nWfNW4FWoZQvTIUkCUAmhneiu6YC7DYfEB
Xga69w7gsCJug8KH6EmQXZ1SYE3RVAN9t+/i3prat1Iv+XYxoj8aVufo89jNthzIj7LL223usdQN
cz2XRQjCC9pgPh0iLitQHDnPitCbGwb6KOayEkx+KxGtA063Lfw7G+1LEXdAGB1VT5E0hv44SH35
hPwSaC8xcNjEJai7dbcUu3pwV2cQ4vIOYD/wcskQ6aEFpTwLJvt5ISAouGmG9a003M9+t2JwDwMt
VR6hiIpqeOErJ+p4k34zUwGnUD0ClRQ4XUQQuhMTyW2cUnhm3VroLuPzJ7OvcER4ogOf9mVOT6Fr
znDoITxNkA7ibEFfHpJctNWjhfR24BAtcYWnyokIb4d9zroqQuZUcQSENIvA5EB6cYM0CoshXsR1
pX/jOKBdyRY+HCOIc5y9IG22Bv93MtJsAc3XpTeTZNjHAHi39yarjzQvi29aa1Dmg1RuAPdCw0xl
7L7B/a0nSo+IVoOfZzRDM4WVJb0kw/v/Op/TctN7vfOrltq5qS0F4dmCWhpEIN4bSpTF3vRtccrp
s+Hc6efxFmBocssNgha2flqLn0Vu+cDh2fyF+NMfpwXwSnYc55oeQRvUmextk87yRoxqfjEBr44t
Insn0FmX9pFkhpcb8NlwQJlQtt+7aaBv0YkZQXNlbYAmbBDAYRrYYNgC7BpbELG+TFWVPqsi1UgK
regpy4HYWEi4LX9DQVMi0o875R6U6o7FCie1pxYgIaBJEPfZhVAItE/YeS79ZvQ0zN8TBDfXlbWY
bxm38G/uIB0DVkJxCy8O/l0hRBgdalpgm6jTySCWYeANlsasQvvC8uev6T7Z/6g7s944jm1L/5UD
v6dvZEQOkRfX56FGFilqoGQNfknIEpXzPOev7y9pn7YqJbJaAhroBvRgmWJFxbRjD2uvtUayaDuB
XzGOYLBbviYVG+VbKPmmW5hNnzb0jzwmawhLNHMefRP4bzUDodc5HPoy6697b/xdBxfbyR/JD66l
Lani1E0NDeRNmg13NryraIDcPT2BB6W+72QI16DMMO09qKlJ7zuv6mfRVbNxtodmc4p3/gen3FQ7
9Wq+dq+NY75/HV5f2TB9vht/inVCrdGaeeUIyK+d/MZpU3TEf8+sSx7sI37fg5r7V674FNdNNiME
cT214nXY+q/6UN2mmXPB03/EiV2jM7nXcknKlDfSSI9Oh3KHad7FZbuvgd5n9fDBEz+HkVLWyl/m
CfJwYVmjth6a3UTz8M5ILX14evcfiSislfM3+VK4ni/KmxyuOdNUO+GpV62caA3/s0KL4elRHluu
lf+Xosht5gl9D65pnUpowDfk2d7VcnpRxcNdoqBkSZvi57zlNfpuUezhaZ/DG82j+aGNHPkuAMCw
g8o8vLBqj8xnDb7LByf0BOWRG2zXnfbELTz973LZHrM6gUOveu0E5fHppXvMvqxiyrCHZBNhqena
IwKbXBy0MkCe5FOEQM/PjbCqPZiwR0JZ7Y/XTa2vxyC7Csf0qjHiOzPNfy5uXYPXTIHyUD/Y8Q1a
MdtApjs5XIdUtGdVbvL47dPzMB+582sIGzyOhqrQI7up36v31fP5TXI9oByGMMb78WPz4tr7gIMs
/nh6tEfKZmuEFiTksaxN0dw08yIljzgH5BtWb8I+lQT5tUmDxH6IhwI8U9wbxQH1n/qn+nyUWt2m
MgZHb86ViweRX0eOurKT+KfAMkous/3KbJroklrIjznXUfheecs1fYf/dSEMfGR/5HKbvvpwEtJq
oKfSgYJpegPV5z3tJckmqPyfe03WWr5136MiCU0ysqNuezS1cq6GShUXsDiPWEq5XNCvvv2g8gAZ
gja6SVynPOo6Tl6GtkFSqpjLm06p6D6L3EuJnkdO11q2N8cx6qgIOtdO5m+K/tNUNIRJEyIJ4VZF
DfSAFWzuP/nErDV8A2cMdTFQOIqSsd6QqQ4/SOTJL0CMHrFgazBn4WVtjO7aeB1an5GHAazXLplH
uHzGCxb/Ee9ordybRHrwynwk6tHJl8xSH62xv1DffGwjVu+jnkZylQgO3cRVvLVmeUM+/FXnzRRv
kjcgWnYu0g6DTu+ftiqPrdXqarcwThJ5iRE6SzQg0gqYYrD10G9J8PmfHuKRxVqL8w6TcDqc9+na
EQ4efhTtKDZdIsp6rIa3ltOddKY6O1A5WmjIifnzZG+bvm52FcJFz2eEfXZe5RWH0pTO29xMBFQU
RClqYzdG+Dx3qXhlsLynxE9B/Q42OOvk+0V+Q9db/L6zh/yzQUvpBXv02Eqo8xvtGIMWboOgJzT/
EYCjcW+kXnthmR8xF2uuNkGeM+ylkd94wXgVUMko6CKtw3A7FuapKNMLwzziiawRgn3o+3E+ie4m
A4vr2PmR1Op27ILnOoyvEW55K+zoUin+sfVaHU47T1pBVie+aez3lbqZ8kv0tY88DGuYYNnXyK1C
z3dT9fEpLyoQzd5Vr8PPP3Xi1+htmCxgSB0jasWRBQROv5Gi+fL0Rz/CWqzWPM3adhudTY6+lkvd
KqhGoNLIyO5zAyU8cjvRVekb3WaEHfLGQpt1j0yY/XOO21pfWqhM97A0k7iFgHRDUz3M6Qm6leYk
wOjOFxydx06Yc35LarPo68jOypuC3EM+FtNG9qcsN/ZpiECtzq6j8QJ+4ZFj8ODXffXCUtnwzWgm
EJ17e6fiO/TtDmn4+umdeuzDl0P91YdrFC8zha7tjZck3davFu0bq76b5vSvR+i/Po3/HdwXL/+K
mJt//w9//1RQgYqCsF399d9viow//7P8zv/+N+e/8e/jffH8Y3bfrP/R2e/wuX+Pu/vYfjz7yz5v
o3Z61d3X091906Xtw+fzDZd/+X/6w3/dP3zKm6m8/+2XT0UHOQqfFkRF/svfPzp9/u0Xj0fvv77+
+L9/tnz/33451vf5x8/4An991n9+4f5j0/72i+GYvypXa42QkmObynEJX4f7//xIC2lZWrrSFbZY
kGc58jbhb7+Y8ldbuhZdw1o4WlsLQqwpuocfmb+i9OrYCI1YJAxcoX75z1c725t/9upfeZe9LKK8
bX775fw02DaVS1A4Dl8RxnoEVpeff3UqJuCTiDPTyqzoG902VuXsIYZqrqiaX8KNPbi3/+RX/hqL
ryttJk1zxZoo0Sww0WPaQOBhewbs9D2yJD6tLF4z/SETxKRlkob7cATEi+DXS6q/6S4PpnKHE4Lc
qw36L2mrBYkAPCnJLUjv5+aAfGV3HLLikCFGuENkz6MIC34310mzmWfL2ioUcTZOWMIm4hXzbZ62
6oJzdG4aHmZmOY6tKFGYQKLXBRU3Dxwv8Rme5pP00Cpk/cyxQe2GtDY9BhYpt85DYKrL7AvP3vlT
9J+RtWsvR8xx12keB8HPligo3plmHuwpTuc7gtlLActD5LDaOtolbJczYkF+tUZjF4Nn0t/hRfSo
xT2SUzbqrmS7O7IlOYLZWa1q2ja0n25NM/A/tX4cfJjK+R3SBkjFmonhvHYNsmhTQhI6y9p6Y6cF
3GODjl6N3tzmGxMvqNtFoGO8Tdx1MR2hZvxHXI/uTrpACTZZ4agbVSXtibbg8d3Djf0hm3Ubfapp
H/jSri3SmRF70d/XbVff/+sWDeh/Hbr888cWc7H+nf8HrZi5ZM4eN2PPoj/v6+jMjD38xt92zP0V
2+XSYgGBrPYQneEO/G3HTPNXuL/B/vLvpWl6S9Xzbzumf7Utz9P8llAIMurFJvxtx6xfyfQLR5gA
IkBCLBSYP2DH1EMG+Ksj6kJw6/F5nk0qna+6zhDrCclqs523NXKlBZUrxwMdkGrH4K2LxnbTUuEC
lgOeyN0YsHIHSHHI5KVHoxXsWGHVOgetBoToHd+HlwEWNqSf80AlAIb8RoDmL8Nx56J6+iwPkHHb
OIXb3SH56iz6oE0YHLwumA0U6qL62PtFFB4o6aGYlBp0DOx6XBVn4wfaQC7Udz0aDBFoBNLE0e7S
ebgWQzeKjarcFq6j1IS4y236Eu4IaXg3gy3Vu1S1xjvQXqF5ZZVB/Ibrlt1DS+GetIGW2yYzBD1/
ZXw1qnSc9l5u6a3T0hC2m+C2eF2LMkfnqYQGT5t6+NAmqbzuEdD2N07clemm8N3+jyCyOphy4Wvt
jn4EnGePZGwN5qcpvC9+o/rfR9ew7ZuiGpDjHFDy2xSzs3DkFbIhdranINq0otGv3abA8yYFjeyq
kSlcjUSoj3njlSfYBWNxbU9T8TEZJWW0LEmNZ/kwldCTOJ5E/LqL8mPUpMh/TxHlVLhpA8vddGj8
3QRVrWlp7WT3IZYQBydVnTtbwwyR3WshyXo5D2UKu3I2D912drv4GJfuAhNrTJ45e7jz51bfBLPb
fkC3qay2MfIi6aYhFJQb4PLA+6topu6s6Dm7tZPAfF55kau29uRN5caa0vqFA52GvRtiBV1pYibv
XZSd0x0CTDTFgZwTr1srG6dN1VLE3HRTGSByHqam3kirbMZdPzTji5SPcDbabqx74NQfc8AU5iZI
4jbf8v5DnRHnqfNigPI6AoZVN29okp8/92IaX/mdhogkK2wvu4mCsi2PiNwhGqiBQKmypg/eyiI0
aHw7yu/zZio+h0Y7+KeemPdYwkiQoQA2xS8Mp0Cms55kHW6B/Y4SnehUXdEVHoecP9+5VXOJZtlU
GrXcd2ngqM002NM71JTscgM4ccqRYs3yd5MOJKpjlSFbZIVl8HvTQox4CEzpvsnaURPy2mOttuVo
TB/MuejmrQgAaG0SUZfPFao8AztWsN8iN4sXduZDgLNIIzRIlYLYm0AOe1vOeTLsE9t2+tvJ7FUK
bswFoA9L6dSg99hVesFapuHBnYf8Oh+Grj/omA/eu3QBUSQtnXjc8ozrZEtzNPjMKZ4piYnOjciQ
Jw3MIuBn/TejEtkXU8QSBKALzc1GBJ3xvm29zNgOYwEHFSxJLgArlFuLw2QM3vuCkgikBVPeIUxo
DibnsGruinoyb2taQz/4su3HTe55PJMiqY3u4Pvl+AXYmmggDUhJC9kyM17SCQpyyjfTbttagd1s
yzyvGpR0C9PZwe0wo/PRGsbHOFQWgqQSEgKRCE9vZzt1bmF4RI0LORfbuyqTBCp89ANdGzxgdwV6
YM52tUVz+wG+seKNNznK3k9WU8J+UJvxF6ep/Rex1oh/Z9A3TlvPG1Nx58Ez91H7EuuzsecFWEFS
aHZ3jmm6lNJRfmvu+jbpokOLjFv3sg2l9byasNOLCFZUA86bNOJ62BW97y3o1dvZAlULiLUSmyYE
/ritYMp5n2VBfe00w8TdKfLhxdRV4nlU53W9hxjOzlFP0NGffle2H/rRa7ivVPMhUA6KYZc4o81l
o3b9SfeT4e5hnfaqOyhVk3pHRXl+m6a9eJ/FKca19zsPXUcTGjbgxnlSxi/oilHTi8xo04nGYGCC
u4C+om7Xxi6izlBbZno7tqn3ooa6Oba3qgggycoDnUevlFHAFupNTQTxUePG6Gw2fTw9m20fEPrY
1OVt2eTIiwVcsj+agrXaGW1sF9euIcq3JY1n6NhWNqAJhXoyK1NUGjiB6lsTrpu5NrOttI3M2GWN
6wPYbpBTOLnB0FmHAhk8ZFSnNjmVXlJ8qL1QvPLTiUJAHo0oJYVNRO1E+1q+mRAzzq5i7NbtNEEt
+zKf9VAfvQWdGoxBrjdxCV8FdwDO4kNdJOOdM45js8lFL4Gch/ng6xvTdOT4wm1bX5woVkdev+2a
vHyB8l49HEIURsSOVGTzkm6aKd06PSZtIm3v78Ko6bojpfW/KYv/b3hw5X3+uq3v71tcuP8P/DZJ
hPeE33bXNc252/bwC3+7baajf/U8HDccIy0IMQll/3LbTO9XR2nHI0NDfCr00pr3H6/N/FXj5Lmo
p0qxOHs4dP/x2sxfIdb9x2cj1fwDXtsKG2Y5CilHYVtAYwmaTHPN/+KrIhQTaoGAl4QV4G0LPAkk
02oqVlaLT4L8eAl0vqjSuX4JO8PsoPWh6SJAXM2bXtbUCDitofIUOLBBJVl/FWd1W2yAe2gYG/xa
vML9Kt6GQaStTZ0hlbzJh4RW/AK4uvPKCm3fPxgkJ0MIU3O6orGptPmPtHMmUxVmWxGjkrkHQt/d
2XMvENADQPcSfYXmkydaY3qJsjhSg+VozoCEBOqiU4HjdPSCahBbH6X392an2mYjY4+2CzEQ2G+S
sUxvAc0P0YaeJJCfg9WSBc67PEZzMnLD5hBHdnJnBBYIJxH3JEyF7E2A3GY8p9bBaSaWKjW8Cuq/
FuwzaJ+vjtHfqYLHUwN/7Y2tFU67xDlH2/k8NVAZeS9ZMzdGCTuIa979Gox+P5feTQawKto9PdxK
e20Zz5YmZ818+GOtyyQAHxvChBYOX1IRZP9lH8gG1HVgDX8KmUmUStuIQsSSu08/zfTfvunLoQFh
1XAEpqgZLzUdntc8+EbA+lyCdY8oxXOdddW2AeBF+wTwsU0TE3nsLKNA+aKYDbm1YzXMRzcewmYR
qIUqTlbkBvd5hk2+sBErzlQLUVBkZdGGAn5gSy7skn74KknjOHk3G6k/hRtECFJnV0R+IV8keRJ5
qM62iPlavgFqX2pTJDcjTtq9MFM6FpHddDZJUsr5owpoJ3rLkUeB9JiOPci2TaK7cv5stpCZ3Fmt
GsLXAwUL/5Pdj01pbwWehX1JSec8YbHMhYtuL2aFFBDR4iqHLmIN4XhrlyG99rr4Y3YVTCVOqNL4
wnla0rL/xIPLQOQpWDPpui4CjuvCgJ0rn9Ph436HdBQ4W3iVJvc5riBq2Hk2RjSj2Bku1tOn+Dyf
9jAqV0YJEyw9gfCS7ft6q5AGrcrcCekt0DLguUzK6YAEuw8E36uvnh7rmxnaWHe9xLtSS/GNOBEU
zF5KygwaC4QDkWM2FTqzV9Al9Pp6qlpbokQ+0Il04TieF3SYoiO4EkpyOxwH2uhVPrz1e62yJnDo
WghmZzvCMv0y8+OKRgTPb96adPIAV0TW/OnZfrOyDItoKgGKlkrJNdfBLDMoiSVZwI0lZhopTHsY
bzuQfGi5mIX16enRlit1dnocy7XJZ3gWw/LerSZJEC572iziYDMbSXdV1yWi6hS5j4aPkHKDQtw+
Iwa8DlngC0dIrhTxlhUmnLc9KMVcFB68NVn+wkAio0pxfhpQjuhtJh78ZndNDQsVpA7agsPDCfje
R20TxXLKaE9IN2ZvpDma0tAUQbRiNa1jhlv0Ix0IUUZYFG6nXjUO8VWXAt1EYG/gmUyQSR83i7Du
/GoomrGAAKXX2atizuv24AzmBAqeHrVquitbgSil9B3DeTX7fTR/UVFV2sOVaJwE4pd+cMX8O61t
Rn+PMNcc/D5YQ6/J5006Tm6tISIoiHJhVq9yL3NGgDBB4cTbAbQ70FvhTpNEqJ4ely0y5MX0vAkK
K9uPmg7H6RDMkYSOukM4Qr6LIWh0+pNnBRnqzF3seunv9HgpWvjGYDbHXemGVo2+2TzO7zuNFDP8
b3ZOoicpA2IbAPChoU9lmg7xTRsIFT6ve53HR2cqMuuKzwgocYfGWPj9NmHk+M80B0X3jA4x4vwE
MgZMRyMcGpieh26s4+zEyXXHYVeO9ugRpvU0oiJvYJD92aAo6Nv7tJLZqF5m5lhN1pdcIRNSX6FE
nhoREPbcmyRVMziF3G2n/MmC3Wrqp/wURJmh7yEK87rfJXxq05fEAdEbbEYkvco/DbtERjsifqi2
kRqbsN175mA093g2brtzpzmM7z0vTfNrQ/n4JJs8iyv5DHxzSa9YBFCs2LmmoI81sdo4gUxjgKNy
Szo3T99ZcjaB1qNxTTNZ56DaO9A4ILbIabf9CYoFw3juiCng9UG7PWxehzkpgZf4LuUXQPTau4OS
dwidbVfapEkApgQhb3oqeoTvk3ESt3iFkbyDO8lTN/04NQUdd3LSHFyHiqVubdyjXZTbAYweZU0p
2XP9hCY92ts2kCCl7hYe1Xiwr0M3r99EIjO9fdEOuTbwjgKEvP/UueGPeJhsGS2ppJSs5DiYjcrb
Z00lQ5OMSB6Z9Ch5qOfNIJID29zPRtuorWjyGUJ03avj2JCkOg1ER/64RdA36pCaQyfbdqs9ygdW
/MZ1Vda9BXQJlcy2qmMRnkZFWZ+jS4vJeEig5aTZoBEimt1Naw+qeifbzhLXRR8Qlm2gj3XmYjOP
Kc2DVOdy6SLAAjufswuWjuAdTEtWfFJjXxrbtiwdJ9iORiLkS027HCeioNvS+lPWgRmd2Nyw3Fu+
CeU/QXUir2Vi45CKYRjjP0YZC32wq6LqnpdoBeTP5kmb062TdTC6mJEykDZPJE2yV4Mv+vHZVLhm
eNTIOgW3pq2D6K2bRkHS3fZxVupmPwwhTD0gsDNrPJWRaH39Z1oHfvO7H7XJUpmtY7KSPMawufcb
Pfpe+HsDq1t0BXljOXTXmUuN5QR8iUbjgx4p1ckX9ZQafk00Sl7tVaH12Bi7lAQv6YHZN630wzQM
sn2HFjnduxHVF/E2cxEAv3FFVowno1atf2v4YXtnjYNlfZpa200vPYjn7zARlDB5am3iFw+Pw123
nSPaHiaG9t1DNYFKKvKkOTVZUe1Gl9xGObr9hQfi2/EkyXSBbotJbOauOTdioSyz6+mSTfwhvMpD
GgAKVxQb2sOnu3lWl9iFzt/CZX4UKU1LCI86pfLWmXUDmfu+HbRHQ2Wht5zG8TCGCKNard880502
Sdz5emfA1XTBh1vFBA9DOy6vvScxnmgrr55h9PHiKpUzAVoXNuE1cAI50vmb+jdChNU74fTTKZVs
zras6ZehP3TIDiCVmmTnFLl5AeL+je+KU4kmAclB5PQUhZBz5w5woAHSKvbRzAnUNQA1ukDQ2Lzg
X51vL68/NVJhA9WntutS4VuN4sJyouzZr77UZBnNTVI1tGMXKX7lsVJplx8chJMvCTeuQx3tSgcP
kio1ZWfisMXp+zrE8KexLNzW/4Lgr+63qZXnybGWIh4PxOhDf0qipPW3bd3SsOb4U3vSfiym9097
Xd9OXbqmguRNLvIh5rpbYbQd6GpUuDg+oU9AdizHoM66bZ5qVd9WxIfk0VUFwPjClVofcccTlumg
8GPjSRNlLTv/1fSlCiYpK8u6UrT9xhs/hMbvqGVn3uVYx/BY0FZFQ+DcO9s2siN19fS8z33b5ZgL
i+qaSxFLaESp1fnwSEI6nWVHkNt6prhKlayuAzmEz/0cR+nC8frOWCR2JDaCPI5trblnUtnOKiZM
PeBje88CPK3NaNvJyyUxvv/RaUlmxXHiLCsgDqtVTTvRD5NdweAXBm6402Oc3gSFUcE3hcbbD8FS
H0wFDyy4CJJWlMPFKvKaZERrYh4Exyau9SmuE28bWnm9kSVtf0qjiLuBG1tdMAnnwdDDqNqzCUsA
7gPZW+8c/Yg4v8oyDim1n1eFlMOJ1vVuBwebfJ0aVBlojbEvMe2t0FYM60jMBJGDpajJg6Y4PzA6
d3FDpBcdi6UgeYQjbcCxlxNASWlmzsETgeFTJljqLPs0LWmPbybhwggk6ji4pKj3zZEiNQLnPd/J
IgzFhpx/G6gxITJw8Kq62DQGKptpnb7tuwoytIn0+o8u+YOhIuC1FE8gwIfz0eI6NFvZNdVR67qv
4VbLKsgGzGFrTUkGp1rWwIUQ6b9hTWeopq/TYee2iSV3edwBeZiKt4jYbDWs1dPXHlZ+cxySUbyO
lRzuRN4MxbbrkK0hd+NcGvHcJj+M6CGlS6KEYBtjuDrRIjEN1eH+HQO4rmSdBS9yI3aPtFmU7zjU
76UV53dZG4zPAty5V0/f3bVFZBtJenGdSMlhnNZqjGNpibRy/PY4FQSdSWqSLoqK5k1qSVoX88Y8
DEbp7sY4GS/s76pJepk3SCReWFwp0l3gTc432A9yI6DHsz/2FNSPkW7njTdm3qd67sfTFFkZ6htt
sqU1L9qnfTdcOVDrHRNhezs30nTodn2/6+Dzay68Et+cc46RYmFM5HnBGKx54IqSOnfc1hP9vGMP
V2lXHo1m/thn/SXL+c3qM5JFjsNySd6DEFvdbzuqsq5o5gkKjFpux1yK6zls2lMS28YHKKGaZ6bj
OuAYgvaSVND3JulAmEtqnsHVOvMBcVVeW7M3Hcmq4ePZlPUg0Q0+eqzt56fP2MOd+SfLwk4DWrLw
nT0SLUKS9jjfactoxiimUnpkBRrKy2hairYujnmmk1OVOg0tkhRLpa6C56M3mce2iZ2tFrV4XdJ3
eJjT6p1Fs9M2IFDbeolJV3KShPe54VyyOuc7grcN6RsuKDSTZL94N1fZ8DbLKgbS8c6ObGVep8Zo
zX8YRgqdZBf4yQu3dJu7rAdSbm+9aRD7p5dqPTymFcCfJzkNJE8xQ+crlQx67KnizoehcPtTjm74
K7vqPyZm2AOoStNtEyK7Aej2x+DbvDHLwC7OrslhtID4nA9sZ81IXTUUB9cy889gWYYMlapajNtM
uaWgrOz0byMgPr8/PeFzc7uMuwRU1Ks8T7gcjcU4fuWRmTIpAreexKGLtDySdJe7vBjlMQ0LdroZ
0tNPjMcec7EJrsj6nY9XTmok2UMq3fbd5salKnprxFRx6jn+E9iiuGBevzc9uWTBPZPSF27S+XAG
II0UzmxxcKzCe5HbNVFbG8I50BGMk3ZzwCT8+AQRkiGpiVVnN5cT9tWCFqASI/BR4jBYIgC3V8nj
RNpwr/weVq3RKi40Zy0n8p+7/dcGsm/oGzoSM75OE6eW0TdjKVlQVOU2QTj1dwP/Z9fDGv8TQym9
kPDwVin9UGX8amraVrjP0p8Ps5+H+2aaDHtTFKPeJ/7oGz/0CPw1L6zjApgFBiHk6ia25hBMlo7M
QzyM9jNIq/Uzp6K8DlK1v3t6y75dwiURzNXDr+UhXOuqZYPjzENsi4PsPXfvhR51eduvfk+ayv0h
73mZFfBVz8bom4IQbO1rtB4A99h0xCFxmnJvW7DT1kGst+FAtC/ssNhjX5LDj8+PiHrZObbIXLOi
dE44iF634qCLyPU2rW8Vb0YLEsUTfhHAn6dH+9aEwuRiwra3FIUwSKsrJ70u6eE6kofINbrqhVm4
FRxXeavjdjOCGqx2aSh92EVVbvuvq6Fu0+jChM+jhYdVxpyS0WS+FsX4lZGxE4mKGMogBzkbDeW5
bNzmZVoeKhIB2zJ2nb01x+mPb+0S6WFs4J3xIB4+v/juDGe5PTBo5bjRfkkBnAJeu5spcs19pSZ7
l3XTpdbM7xxd8MjSJkHFqwlJ4PmgLC68zOaoDlHsvO9FCqcOsgVbO9PNhWbH763p4ihxfKmXuOuy
MdRJYwf6Rh2EwhmXedqdiJvwESFbO/YGzJjKKC9J3H5vevC1wNgAAwRB++pVjMAPxPbcKF6nKQRK
V2Twas3JVZNW9oVj++1LwZYJCgqA83kv1mcGGhOUS53JPERIf2/DyFDPBzcanvmjEd6lMksujPed
qXFC8ftcd8GGrDmdMjTSDVDbnNEiUDtzoYO0wuxzUo3t1dMXclmk8xcCDxDPzmFyniPXrgW1o4FW
lGk+lF7UvhddnrUbkebxhZf922HIPJC1o5K2wNG81V55c5PBgh2Yh0aEION55bXaygJA7dPT+da+
kFcBUYOTRBKJt+H8yGvPGA0wlOZBQIyzazFEh5k08GcRItzR+329J7/VH2IPSp+nR/72iCxQHds2
JUVnkkirQHHWQNYKgIGH3hqMQ16pL5rawDOjlx/IIzq7Hx+NzCQFSofgG5fifJ45cYMZUBE6jCpH
GiJyuwBlpqymzyJ1r6tocpsfHHHJrqNsIknqkKHDITwf0Tcqv8ggTKA85oXQ0pj3nXSvRwfOJsrQ
w4XVXF8ARuNZJzEG6AVY1JpvAp2V3iuE1+5RgBGnCp/waGSFj0hbquP8B72yh8HwdBW5R494e7WY
NqFqEbYMVnYyPMrSA2ieddX13AfjVpSFc+HOnecUlswyk8MuL4AwsszrFnEdCcq7vdXuR7O1TxBN
0WHlpb6N0mEGO0HhNLf+XPsn2Tj2e/6r+kHrsoxv4qNxflwc+/VRbRJcJxiR2j1MN+OWfGp8mKjv
bpK2ni+cmm/2EQiGxY3gOILHAMl0fmpGr/fBP6hyPzTO9KGP0zJ8WVZdE187EPm+fPpSfG8wz6ZE
QSIZB/ShpP+VC6pArCkzsnCTyjy+8XWS7z1I8E4wM19qif/OUKQbl1SEzeGkeWw1L+V3tGlZ5X6G
lbxG9C3oxcbwi2bhs6zyP354YjzUXD7eHkZb6z0kneMDBOPuBZTUUVcY9duk8uJdi1LC66eHWr/k
JFV4DQDPcC4IttdgwNily6/yXUjv/LYFBOycCC3o8nI0YRHgeJg/5uLCeXxQP/n6EWJQEpf4vWTY
OC5r2xJoGfuU6Ju92VTTS0SV0pIWhLq9glg2uPYT07xxZecfQMAJGESVmvYZTV7BpocP6zVI1+ZU
xR48Vj+8FvQ5kDgnDuZp/Cb95iVtbrrU8unHytF4mGFXrqxi2gegR66crI4ONZIEl0TivtkCPs5Z
Mpzk67ESa1KPNrYCBVJk2IOWmMD6ASq0alttwWzNJ9HWJB3M9sL7/M15XsZcYIbsBJGAWFv3YDRG
qK+HPY0VyZdIdd6hwV+gR1w0P3qYl6Es0rfsOimdtceh4q4I7Ska9oP1II2SKno/0uqUT25ywS1d
vIqzc8VQxPZcUjo7MULLrL8yCHC0VnPlOMO+sQzreezW5VYIf7hwZb63dkRtuFBLiAi873yUEOUl
KTt32Luq6q9HmVSHPmwQFG2M6lK09r2zQacorVVkPpd3+HwsZbedqspg3MtKqh16t7TJANZ5FS4d
RGYyOIe06y4R5nxngksiekm3YupwOM4HjZB5NM24G/ddHAY7qy3Sa8zPtDdlVh1+8MotLwWwU4uz
T2137ddAldzmnSaVO8hJfdZKIKYWK6iJxzJq30CgPh59wtI/nx71exNcYJDgzZb02jeVx1CENE+a
wz6y+y+qK8xnHdgVkmvWdCHl9P2RQEUKlyeKOZ4vJaRTpLVtxT2LRHA1OwYWxYPhOaN+fsF6rV1h
LCnYzn+GWnk1LuzWPs3+w17rpHwWu0lOw0XpN1snUQu5ux++NHraeY0akuyn13MFnsPDWcamnRBk
JLl6js35NOtYw0LTzcOeXh1ILnGJT14QhC9TdxwBFWdwkiKO1Nh3heN488bRkDCL3h9fiKZubngo
4tPk+eUuKTLaMPySCjihrLikgP4d+0CpnXeOB9yhzL/8/Cv74BM8ehZZxr3Ztl/MPJ3e9PS5XjAP
68BgWQueU6AbADYBFqxcoNlJE9I2bHnTu8k1PGr0ONa+eqYhg9ub42ReSDV8410u4zm2Q6aB4EC5
q0kBqSpT+NEZr7LkoWmpaKvOig4kn8ydRsztgP0Its0A4D8tx/z49N5/x0IxPNErnhgphzWNT2fB
/uBHANkqZ0xvzcrsBWTzerx1i3rWULCn3YvWbm3r9ulxv7vMBJZAJ5Zy2RqxMZvpMPaCI4cSYwc7
5Kxv6A2TOydL612fQBL79HjfOeMOGAlOHddYEQ+t7lffgGicHbPfl1W1KOQ2TkxXqWG/oRuCVtc+
ra3DBAb3cx8P/Y5+wKDaGcKq7ovJpCtehCXysr2ftvtejBGKamQwdoEe9cenv+i3JofDQJBI6on9
ADZzfsibos/IRff9XvYEpeWclObehlBj4cLUyr/gg3+7DYsfQe2QRJCNPV2+zVdXissGRT7wtj2S
QRBd/i/OzmM3cqNdw1dEgCzmLTtJ3YqjCZrZEJPMHKsYr/481Nm42YIa/mFgbMCGq4uVvvCGKp6/
w8/glglVzGw148qF+t54Fj1KyM0cYeLx8/GMOp/zfvb6XR9l/QAwagrzL1WedGUgu9QHkMU6/Tef
meV6o562JPkUoE0AD6tXWFm01Ds97XaQi7PDTHvtmx4BtobQnKabj5fv8o7yDEFVgWyRabLXzicI
gg7Snp5Puzju5F/RW1hMZ+7w7eNR3pSAzkOl82FW31FaQzs46IjuesBQENlU/Gq0eopwHBHyP40p
Xe3eMCsDTLPWd9+Ah5rbEgDursqkeeBD0xT/+Cdd7FtiN5OEh89MOZyS6PnEEUgHy0acsDdCGWOw
QTpQxaEeTGSaV87yxSairO+BriPG59EiuDofKmqiOcyy1t5XSY90TWdYu6jQ6wBR2rIJYGGPVx7I
dwY0dJv8kQbGIsKxOiXxkCEz4hpi70n8QHTW/auJw/rJ82P7Pu5c7Zr128WjQFhFR40/qMIZfNnz
GZK55aqcUrEfQ716FEnkfNLNzPwHJmQf48+DW3Aw6rRPjlHn68WNTLT5v8Yjy+jIqHBp+ksDd7XD
CPZ8M896sY/KuPle0sR80CkOvOoSd9ZNNqbRVna6A0lDNFd29+VW4lsKn6yMaipnaBV1YbbXWaEz
iT0tlYXTtKiL26bd3UbFZPlXNtPFA8g8beqcOtAgQTtstW9rE9Nga64FPudauU0AH3/ii/5TwMnf
2tDqbnJsl7b/9azQMeDC9SkmQelZk6RszEAGniKxRytIO2WTJodtk0vXfq2iUPeuPLXvbCZgoEKA
TSO7uii8j6av2RY83T3Za7K1xDSeZqx5thVE/hezRr8BVnl+30NcQ5FaVH8/nuzFjchGAYsKBYue
BlHb6vBEcMVnpBKM/exkxTHs3PB29tNrKrEreBefkRiCzcoy0icC0La6FHSwmkVb9tYeKbzwWzOW
w63EpPJVFjDwUT4IyfAQzEEtBzmysd5Uk+h/UHV2rSsb6p35LpIfCwfFWApbqx+yiBDJmt7YHn9N
+2sD2uy2z2VzJVe+vJIWoBG3A9QVgoX1w+0gyq5KMrN93ib/WAJyUaD7rCyI8eIu9EDG/+dV5Pl0
aPJjmUrouTomZuZEPdmJtSda+B17ptjaGrLgHw+ybIWzV42FIybwqZ7xCNO/Pb/2pMaLMSuJS+dk
R5uqqVCOKEp54wuVXXmuLr4fFQZUVJgLEEcCwuVa+Ffgo9DncEx4ivtkAKuNKxXQIKf0yicDm7sw
zfrtf5wa47EpfdDgPCM0iVbjuRizurPC+3qMwy+LPePiuF3KrdW2ZnhlsS7uNAZzbWCFb2VV4Nfn
g2luYVUyTY39hGrqy+wr+aXIZ2DJKHAcyc5oxFfzNaORdwZdasfIaxHg6RBgzwfFuqSFycAMAXfW
dzWGPyfkXuwD16uzQ1lm2iobSuzHn/Xy2NsLqpwoFVQU0MZ150HhC+DOJVM1IN8/GUJrN1aCspLh
2FgKxMi7oGkyBj0utvtOr+xjW3rXnsqLbctv4Egs/XhK9UBLz2eul0OkaU7N2hYxbih634NxwD0r
jxH1/3i+F5cLQ9GvJWHDYZnux2ob1Z0mwhauyl6EfnaPWEN0mlMoXB+P8s5SEidzLCgvunQCV2+/
Nvql50iu7KbCMjdOQlTEwJDuNT2xTpFTWCcIHNca/e99xbduFeBgMCnrTNTp3DlxPVZyZKU3XV7m
R/ApCXhYWDwfz++dww/kxXW4irmmeRzPF8wLC92XNB+IVVMd2wpTw2MkldukbpI7LRLXWt/vfU9e
AyLdRc4OGPL5eFit4ANGSrqIQ4hHodAvyksj3AGL9TdmWI0ocGTp/uNJvvs9aXFSveVccHmfD1oI
TAYawPH7wcM9oVFZG8ToIu102GtXhnrne1IvWWy6LGjXME/OhwKwPAocKsXezrWpCuqckCYAneN/
h2pp4Q3ttleev3e+KCMuPF7+WuBS5yMWTjoPTUjUhrP1uI3adAbaLNwDBML2Tkzxj8mzxZUs4J0P
yrZkLLqqvFHrYx67zezgGLdc4TmGIfgI7gcXPxcnxVjt47Vb1ubsIbTfwn6TnAk5CYTCzqdX6yNe
AUjs7014nPvMxI+sHKNqa9Z5u3D3kFbx5noXhsN/7pQtIwMRp1BCbZyK//nIVuthP9YVgJqSENmb
SVeBtCoSLN+b/4ddQ+FhCd2ILIA0nQ/ld55yzAyoVlpH4Jmacd6kXV88iljCy0d76X9YP5OkfCmJ
Lzzz1YHIQGZH3cQFEy0bx5mAToRWiHS9Nf35ePne2ymESdwtvAlL2Hs+s5RGgqtnJZNC2Uj8Gaai
c54NLdaNYMI55vXj0S5PH6kwzw8P0ILWWD+889wKM/O5qGvy5r1m4eSSkDIeULvIj4jvXgu1L2e3
yE1QI8UdkZBmLY2rABEg51AiZRbr9o2VA2uIxdz8wB4n/vTx1FZkNrYG2MulME2paCGLrFW6KR7A
Fk0Q7LFDyy0faiuM29/O4Oa5DCJkrJoDugsp5vYK+uqD04oMs4CxE0X/ufbgS9+IwUXg+ONfdXn5
GEtWDPfprQmHCt9Z7FjT2m0qLaMwHIWh3QS8iln0a3QshKLsqY+KHfV0AJxun2TG7cdjv7PY5MV0
OBfoCqDm5d//K261DbfGhrG3cdeDxsAz4oljGQscBGTVoIE2xpuPB7y8it5uWTqcBHb2m+DqvwfM
kxkhS7f0952ssn039ckr3kDlLQVCfZc2mrzH8gs587Cvrtzxl31mzikVcXC3AKkRWl3NNXZRgiu7
ESxnXOthYEe22mBtMW7Soqt/zr05nooSampil86dPgI4bnBuPFTzOHy23GbcFf4sruzIy+9PiYvy
5ZJ5+cTXqygXp63KTJyK0MiqME0WsttlU1ue4qqaH2rbe/746783HJA5MP8L8J+U73y5AfHx1AHU
3Wu0Al4agfbAJvVQIAwMt8exNbf8/Mruvjze1EKW1BJ0KfH0uvrCYnq1AVlzb2ZxKYNCVvCrZexU
+97wo2uIk8tKJvAPomfBzqJAQU52PsPZIKG3Il5VJJtw7PXqMXBkJz6NasbSVPZqa88ZhPUiL35x
g76il+FuipGeql051ZW5X4bX/nKrAUmgKUEpczn5/zpdRQb+sjNaQc+lUIdc+VOGG7CKr9nMXC4r
47CrSXPR70EZ9HwcXQpc62IqXEk5xZ8L3U1OTm4UpwIgITKv3q+Pd9E706IGDiR6qX6b/y+e8a9p
ycxBftMCWZqNfGNUHGyk3iv96eNR3tk4zIZnYcmo4ROu9mrtqaieS52qVp5an9UY50XgZ8Nw6sqm
E8HHg13ewfSOloKSTvtsEXw+/4JTk00kwSE1QhnHP2PNt3/CQormW0rCmtzVthq1Q9KiXXHlPnxn
llQkuQ551xcApjgfWBkuqqjwC0mL5u5kI5mRBJrsGsiCmv7l40m+s00Yi84cIdkS7a62o2dQJhgt
alr2FBeL+Y25TU3kEGCAIPrsZvEVUsC74y1tYJaRw79+2aXnjF7nOihlZXN4k6dejvywiG69JrO2
gurP7n+YH7k7UeACsl7zAwlrW6dVWPWZRersfAGCtsrgaWdLMjaFjrr2oiyLcxZX08/icBO8QFtZ
aDrni2dmU2wi9mjtm3bGC7wulfuiJWMDLCNs5U73pGtgRNhaUaDVsou3bi79wzzRDkZiE7hmffXK
udhP/CTQ7Vy47Crcedf3H9DT1gZtvS9JAemli2lXYmG5zxF+3v7Hz81QC/rNgf9KpXT9dsVpOyd0
Rq093df6Iaq78RDPY7xTKfyFHu7zle10ce0wHkCzpVDpvPXgzr+2nYQhInEmToyihWMoC3rdwTwZ
yrlyGVx8Q24B8iQwaUBtKBuuHuXMKkYXQU1x4GimezVa6WHyEV/lJv/28Se8mBLgMu4dFoqOqc3V
fT6l0dOkE4H3PphwWl7YNPYRhkJ8hc55OQr/a/riywWDcPg6wETqRADslvbBqDSz2CVZKtBeDnHE
xqDx4wldfjquRTJx6LkOvMl1m2c2c0uNlfIOIcym3/SYHJRs0Y/HZmX4z8BdF5rqAqBlJChV69OX
u0ZrV2bjHZIMk/lMb9UWYSTzLkQRONe18IolxOVXJI8FTQZSYhE2W++KPuuyzGlr72A507ij9jmf
wsbSbj7+gG+wwn/fKdDJF07DwrijYgYX6HxL9I4LDrhS1XbQBmzTTQP/zPYWlnOHTH9ai6gP+s52
h3vOJZ9UQOoID/RKY0zeNdPJUSLMhM8bIpGFHVqk9jd5ZtpmEI1yavdo1Bs/ms4u/sZ11L4M9ew9
QgA2n+wws3Li4Xz6An62O4WZI16GsVN6EHWlZ+CWLAQmmWlk/05HVXcbKL/6/ejp408sXNF+bKgO
n1RKPW/riimjsdgKf14c/bj/MqtWIijdKTQDB/LiczQIKBu+gL75oFc9Zp1h7Zrjrsoz549vSjjG
Irbiz2GbDz8LMcfAJVwKJHeRtJA64vJp1E1oq+ihkv2g9l3hav3esdGN3gJmw43ARaqiQc1ZT92d
M4jIePLaWv4ZuqooD3R5PbyB8EwMenuchz9mBJtyG42cRrCJZoJw9dTayAlvWjx8821upWNRH7ty
QFEgRedWZjeGnXamGSgvasNyK/ysKx5LmUfxLmojO/xrWmOX7gg5ULRM9MQsblU9zt7Gi4vGkHgE
YwnKx7M6agcEokmzL8zBL/xA92hdaHtfxul4W5VqHP8WdWM3FN9Mv+ci6qbpWx+6ZjYHrue3/kHS
l7e2V/YiW+1sK1Ld4IyBcbHhQl82Gcp2Nuq4j3ZJlFYoeFtqW4AcyYM4whalozMRRNWcwIUtq12r
vPDK+Ov4gVCe0G/RV1iweRRWV0dhlhVy30a6C52xOipX/gz7RXzF05q9Kyr1+cp01+PR+ufO4jlb
CPA0GVfxkS3CGEFwNz1GJmbU+8EXRbufxxZP8qqkTbid4yIZbi1RC/vWlY2ndsh0idM4651/cEdb
2AfXSpN534eNHiJY2upe4IgU5r6QpRxfKxm7OPha1qjfV52ehS/o3cCZMlEdbR6mMdKPdFbNJkBC
iz81TsFzQQDef1ORa+Bm0QxCbR03o15hm9no4pTmKLTAisEIH7HfqOQWzc4SxXw3IgaiiVG23yVo
JBeVBi2mIwsD73MtYO8/ZqDY71C5b6pgeW5/6X3SW7u2SdPywUfiwTzgxo3SvUCk/x/DSjO0n/WG
5Crgvkj9p8EV9SeZ9tH3HoKPszGQ67tPDZn0966tzbthaFTyMiDapaPQPo7Jr8yme/M1SrVovlPz
BHQkNDE/R12hcEFclhmcY6QEgJ2PhpTDE9LJpXeYMFjOoZaP5j1mzFPyx5z98kAmG3bbjB6Mb+1s
2mEaphU0o+ONY8OgDBwjbdtpi/J1IV4bFTVjfTMkcVzfeCjZJgiHppEBWgsxMxUkgzPbR0FWqm37
1m+iJ3NK9fEFfUHjjyKgwwOaJmaEGk7t0xrFs7zYhT4CgRurRZvs9eOdSNK2OnqLaAvpFQUB1Hmp
86+2voyTgVKTVx3RUzIauWmo4rh7GMQc+Firqgihco59u0dsw/mcj+H4jx9xLTzVZcijnlUghQPZ
CpBlisIOuuNumfzSvTJ+iCqe8F3RY0W8MQ1RW7uEAxGZAVpDUHXRIpxEUCSxKB/Z4wPm3YWO8ms9
zYZivfSqeuq1aKifgVdrxd72irDa6fpgJyihl2aro0CGvtpd37pYK6pJRwFlo8clKM4Kaml2rxVp
kuzQlfd6ZF2R0PO+WZO05u+ONnv2q2jz6pcnYxMRPlS25K2H92iEwqBuoknHfSByfKpRSPybTKFf
cxE5Mp0elJNXxnHqsm5XlLNI936c+y0uJz6+iBsXXKD8QWfP3Ux5HSL0Fte+Oqbo/9cF95k9hcEU
Nk2yTea+mnEKSKNwn1IAfLBE5UtEE8sSM2Kn6J0Abe2puU06t5r2aWRN032YRzWgNzaj2oSJmR5D
ibg8L2dhy+kZ2TO/C4Q+zu7eTqCKZDY1mOd2GMqbyY/HbAOWrtNvpxINsxPWDv6zZhexly3O3APu
6kK0k7aJW1elXzKsjF7ntgg75FNbTh+6MloTt9siV4W+1c1Em7ZhXmf21sVpW9vQ14grZyMFr1xQ
AqryFp2yqZiBbPR1v/jyVIn+qJfoPf12Z1Obb9LJrIod7gHdoAdgPdP8mZDF/jo2pcw+U3eet1pp
pN7RTr3od5vnxie8NHrjls+vT9sGrctXxfmJbtB5YpFTkNeNtg3tWRxMPcV8fnAq6PZoS5mvOFok
OMqHXbLl6TQbPCeQ7/tZJr1vPOIB604/a1+aLJMhxvxhzOI8CWCpjJ8j/OLTjdDVsAVOTFtW9XiN
RxVyUdtpqBGUCsIktqFso5Ql8Ny2y/xLqU3hD0urlfmYKANnjiTFumwP57q4sQdtEp/dOZ2SO4nc
GhWjuq+Sz6Epi1Qchhyq3a3fsvu7oE2U2TZbKj9ZscN/FT9RVC/tvxb/EmyINYN4DUx0UfMp8NNM
yUMZ8czdRI0Rhw6C/620Nmlaz+lPd6Yr9W3AiUkjLHfQezjFnpZax3iOPXePR6F512quHG6mGrLv
few3rnmaQ60wtrlK656mNAKkASYNo78TVSfyP7TPev/E/8smTA3Nrt7pbuMeOmeKkFmMkng0AU1q
ybypoE74gZlJWf/oDfTNdlI64reOkan5u6/rRG7jYlbRs9aZ7VfLaKCllM5oTodpEFa18es4OXXd
mE33LZSpkdITr8suV4Z2SzVDI+zre6LnoGt8v0uDCfXTvb7QGMaNMxTxK9yNvLpPh6L70pQoe/9D
9GVi/QHlsD6i9zYYwZjqxp9Ij9NrUgIXTz6wWC5aut+gfChUrjL41OpErzVSP2rZmOcHYw5xU8lc
OnNjkNrSMDaqazXt5dr9vr7eGZaqCCENsuiWs+5DRBMQg3is7WNGuFg+e+2MlPqGkkj72xRx7DzY
bT+HyP0AOdhpXVuMhzouuM2sUbPnJ39EAi3wsmH+BweXGX/LquwVhhU2+p+HWQvlr2GQfTYEahh0
F4q94d1ZvtuIbdF3XZ9dKSu/NdP/HSkutP6lAQ7ofMmZ12hoi1wMF5lwPnqGjKBtmlWX36Ld5rdb
RNozAuYKBf28rLwvVmk3xa4p3Np98qzJJAcY6XvcaWWU6EtSY1hNUNF/Dj+RXqXxDJhGmOgbloW5
Q+2lMr7JTGEsWdWG/VJamfXNs5WhAiNBXfTWqbviGuLtDQZxPr2FFEWFfiFuXFJgfAVINYzM/jiA
iar3eanr951DDl2rtnxMJz3zd8rq0iTAaTOMAXrL7y3elOZ2QrL2qHnTd4uuzl/QcDmI0mLqv1hd
/8cLB3GNXXoROFCPAYAoYD/zalPSPI+ZLfqtrSun4Tg404Tp2ljLtAqitKYVHYxsKInfaqo/uDoW
KvsFAvdfZVzoUCLZvvS1AdFQC1iO3L+qw1YX0wUNHf2oqHZ+oX2ldg0odGRUU54czL2JXT8+Tiun
V5jXYJKgZhCxL+3mi6oDU1U1BkzOEZhHivGbW1fV1utJLk5ujePiA8hsFHP7KPGOmqAIMgXthL3w
xujcLBSB2bW++5z1ci6CTGJR8jlNHS8Fq2ojXzcOXSI2RLD5g8M/1Q9tTnfqyhzWBWjkvewl4///
YveFxgC+Pm5mm6N3jKQ34E8/yUcq8P5d24zu364dtA3/QXmthHI5KuVXqsE4AlKe9dbn1je7JhQd
hd86x07l0KatP9xUg9t7T/i95/HnzDeVd+cZCD9fi3GXnXh2qOh3odYKkIUwF2GO1T4pM1OjKlQX
J4lzzp03eOgOK8hJ0XNCQ/RJa5qhDtLGtCRWK7UtHmN0OO29FU0hQmgtkrg3LF7yMKX44ZXB1LR2
fhgLkb+O2Lt3+EzVMA/Ib8p/JHM00U4Na/8KnXF5H84nsYCZ6VhCMXwDWZ9v9kjKuBN6qR1dp0M6
Mol+Draa/vKW2E+8hdFuMuLuEe1K+++EouiVwt6bYtBqeJAj9pIt8J4ggng+vOiTukRfOzv1s9ng
MuNHw12uFmPRgdCj2I5Jhvb1aMZW8+JSKG14+W35hLC6PW6wdyrc72ZkV9FOuAS44aafi7D45RVd
cj+5IY5R2UzKuanGypVjEANNw3OVO7qdAgtNb/U0AFm/Q/jRGoPRwgIBNksNRxIn2Nr6Y9maRSY6
TgjYRMpw1A5J9Tg60avyxambxOAFk8SB6nutSJXTW8sc8OehWOVjJmsbCiKwHuP8drhyX1xuPTDo
gLWo8QLz5W/nn60cZp+SmJ6eBica58D0J3U05Dw8UDuvDtQB0pNPVxwLqehPPXrGEVKR+vnxj1jv
HB5J9CeAPVDEBOO0LtT7VZ1EodP1p7KlB3Sbh8QiAWfcwMik76lqmmbq6FvLaAdzr9mVnpyspNKv
mTa/8zPohS98PS4CDwDC+acY53kwPGx0sZSfWnM3OO646ZCvHze2iAsDk6lE7ewo0+77Ecetqc+r
K5v4razy703MlwDjiXcgD9cCeVytBl5JFOOSuDlhfRF5h0WLYQ5k76EhOqsO648kHPvmjhSr/WU1
yhPo/lvVQ6bGrp0DVLKRvMgjRCjqXmly37XJ4o9pNE6G5aAuJnXj9XqX7uEZy7tq1svxZ8ga+8d+
qLxTaYUoDmluXh+lH7UI8nttUzt7G8OPA7z0rtx9vPDrEjnTpf++TJTHddFcOv/igyHMOdLc6qR5
zu9R97QeZ6zsG/aHtXWluXjRDV/Gon4AtID1peO3GitNlZdjbVOd+kH7PUI8swIcC3He6ZspOdQd
VdEgaRe3xrZUxZchjPHOSoruOxW5/hZI3NWztw64ueh1+ipsffAmhCir3spEQXNop7Q9aQBfk41S
fRQgdNyojW5TwtwImczXuLBvGIPzHbaoTRGVsL+5PNbhNteJo4+N6k4I2XlkRXZem5itC9nfDJlC
TdOqmqJPTlLXIu1lgjRYPzZ4XGyzKVf56xxToHr1KXQ8JrGvRbvSz9sTmZ1wKY22RvcHnfhh3LvO
nIeHlLq9CmYncpNtmWWp873H5YQ3yyyTwX6A4JINz/C9eHTJa9WrZlWJlu4btIWqTd9zVQd5numY
e3y87y5qSnx6EFZIO0MDXACcq81QD6FmlVFfnUzHVA9TbOsRYBNZ5zcGbUkP8a/MiLatLZsZFyRV
/4bWMXp7I02HaeNJ9ucRVoS+TUB5JGhlOfHXvI6q6WacDQ3f30mYt72NG9y1H77sidXywTYhw1gI
LvTjxPmJUSVd/3io2pPrsnkfZcWjfp/EFIYNA73dE74y9oM+t3Z40ERux49ab2Vy05lOhk46Hj3u
tyufchlx9Ytory7KoJzgRZH9/BeJVp+8DAgEt6ZZn0anBzzZYSxh4JvYNV78NAx++ER4L25b227S
QK9Hs14wrOO3qAUteeUTvXOqEFTwFqDJgkFe43rGuAiHocvNk6SGTKlndobANcr5YDU0+Wed3vOV
ES+Q8oDpFsAsDVIulkWx8fwTVF2fG6GmY7459FG7GWq3HDemKhJ9y2IWdRm01iDkJyPlP9p5FRXW
rUa5CKAN/pb2lRW5/ABMnx+BCgP0oItfM7hWGOm1055s6TrJLW6ubbnVI6t3frkRjqtbiamIdvvx
Nni7N863AfRuWt9LiwRxqzVsWKQZZh5mrU4lVW7zHqsFfAHnPgVkS78gCZ/qzNJkAACsKDZhPju/
a5ZpuAMCFD/42kwtG5eb5isS43GGA0wf7zvkT/SjPvq5duAkY/NYxcU0nGoz73+kAj7OLpk0bY+n
oVle6XBewCNZU0GHHY2ZZW3hxJ+vaZbmiHxqnuK5yDP5WfmN8ZjmTiODEasoHBHDdE6OkPj7x7aU
XflsqkF0YMdEGn8ljCyvhAYXwQl5ATf2IpiEOC0Y2/PfY0WITaH5nN1lfOU2IxCYM0xLM0OaNEEU
2WBQR271VSQYuWwxJzJoAmhzYV4BerwFhGcLbb+x+khrl14ULfTzHyLt1p+RDkvv0tAaG9Twq0EO
r5VdCX+Dm3FG33JyW2XdJJJqT1BK2rjbuTTU3WRFnToNXqvseAsoKw6NDVg/T88DrfON1thUZqF7
f1HoHCnSR2F159Z4blB9ipBZdcJ+av98vG2Xr3Y2GfCeEF5p7S3eUbBrzycT03caVBSKO1+iB/BN
r7AqETWvFq4wfZ12OLROob2fW0zBv3w89BuOaj32wm0xrOXk8APOx9Z7n2ZyJ60T3ShrLDflNOI1
pMcJ0TCdTLwjPqeoHMX8FroEdmDKLO+TTR4OrZRBg1USmlxGGgL8UE70SpTHIyb7yLP3iRmn5ra3
VXYqOn30Pgladxt8SxxNDwYjL7STCsvmu/C66pOm6MCi8+Wr9k4LEz2vglBMBfzmNjNfxkQVMoi7
ccTkyi/NR9xzwX/lXTpFd5Qh26MX0/3Z0ROOFAah2H7tXChZzmshu6ncI1M23tPfLquDyvomwoPX
qMcvgnrrV9XTWd/i/Cx/a+6su3eVtGJjk8rK++0lKIQci6Lt/xThxIMBIFw6AUJeZnGoECYeD46r
1ae8smnbq0JYB4kHXXNDWyUXWzfEVWBxyoN7eVc7riSWkeSveye3J/+kLcL/h6Fxjdus9iuMmjqr
n3ZXVvhicy3YCOIAnzeBSuAqqy+Q9TFFN8d3VL/qYQsroLuxUP1zDkAJ5xuFmMyVq//ycMJKYUBE
70iBL/dzWbSIgnED3TVVYnV//H4QP4Beev0B9npUwzVCpmujmhAzn8AnLttQRaWhy6OMFTWRWklz
IAZeNAcDLL/omGWJMR3mqLLHrZVWwqE27ydfJ60ekgc78ir3pmus9pqRwRuZf3U4eMUXbZ+lkHUB
Bi70yQYNpMV3oq1VejuotKwNklBwbQEiZultLIYwOfpNV/lpgKdyLIpN27oj7g6uInzts/AOQJYS
u8pTVYruJjCnb0iZ+492iuP0MbZETmA5iDzKHsChTZ+bmrrTrvWtfO+b3PJHUB3ZC35bRnngyMDX
mG2nnbPtKPGKCkYtpXGLO1EocPWTVm7jkjy5Hp5nwk9BnHy8m9bVzEUwQsCrQhYH/TOuzvProkMg
pYmU75/coRj+1gB0Dg5WYK+zYYVPusZqBb054Fc5xqV/5fF5o02fLweSWJS1eQxpQWC3dz647054
kBWOdxqKMOQhVumAEzRCH+UvN67S6AtJbe7SlvCNn5Gr7OSLJJdwftnegCtkQim23ziaMH5SA1Kq
DVATmx7NIXJ742ik2ZR+ITlEgDrIPTT0xw2tSO0rh3SmYGuHRfQQNrGebOlGexC657Yf9onVZP7X
yIj9Ry+cTcmu5pJrsYOhyKnR8akeQJ5UqKCObfNrNMaKzt/HS/L2zVefBVoIxw3EFUH5+rPMyK4K
p9bt09hhakGOQ3vUfzDsptuNxdzIvek2/cEucHQ+xLZWvFoad2UVADBp5poatEz9v00bO8lRj+Mk
CUoUQrTvftvQKUoLvMv2LmmT2Bp1o4/ppsDGq/s0YjivtF0FCoEIpBQQeQOjyHlsbS+1moPVLs6u
4TD6zg+7wEzsxWiwPL/3MkxNt65MJStoexMd+zFNrNvW1MrmBRxpaT5l4L76O4UsG3YZ8TjXm8FI
JnsHLmfxRC9qYWxF583loS0XATE653xWy+3d57YggXzw3Sz9VJZuE3bB6EwIjXmybsJvVaqni4jk
1AwoeHiZlb46oUnGKzk52hfVWPPJVCXOgAGvhH+DUy0/FiM2bPgCFObbf5Ik8+hu1okWff14HS+T
YlCHpC82yHyA4xfijEmuA2ruOuOU1zIp0IVqvZ+EqxHGrhIN398GUptxoIxw3gENm5LdBC9k2PUu
B2DbYUUWtUEbTlLcT22fGY+tiyHUc9oq80sEFHdpRxW0zn5UyGq5L1Gc8dTa+tCYvOpz3L/WMnfj
302MKmu55G7+zm+k5W98lfL6e9E8vvhNYSQ0t9JiX8eEnlfwRe/cLvwmmOEOUlm4oq7eKsBNXu4V
/nRytNCTR/Q6uydTs8zunjMn9JPV9qBq/L5L5H2q9DkZrvyAy0gMsB91L0qBC7ZwbZgz0K+FUd4b
p87RZXSfKT26b61O9RsjD/V4N2HsVpwAVs3t/uPVXyL580NMALaUoRZdf9qfq0g/zit2R1eld/Ss
h2w3K618HkUOc1W3a/fKTXrRP3trMrjkp8DI2G9rBUtl662JZAKu5VHRt6RCXmRGNyFKNqgCmUNZ
vXYNWOjNYA51tqGarNlchJpm7AtdCU9u826Sw6mZ0vHgQfSzAn2O0v65rMtc3LJdhwJHSITEoyuf
6XKB2BULynQhB5BWLjvoX70s3ci8NE567ZSPiWccaGvqReDOcME+VTYAbunY/VejW1ic/3l9kIjj
U9HD409zHSdjYjFiTp/ceTHSe59nNLzEF72LAOoFxMB2f83y7PIsgMGgKkkUpZNqGas6cDT2XROn
SXqnUPNBMUEHlrjtCaHDJ6JpL3n09NCoA6lk/KuDRCSfP57wctZWGxJVeGzIoedRAV2zDsmw3BRM
pX9q8N8+juHsEKu5mf7cIY50L/Jw7q/EFiuTGwrODqB1LnV76XKCIV5N2fJ8XJl0fE/7wXCpMuON
1T8nfYEGnaZXbfOaRyqRm2xsEyBC9KfUBv/S2Hsyoqn47kRGFIJZ60HXvRT9BMxD6FPhXCtevhPe
2iApIdFSOYUkspbo17XBrX2nje4aPyR2DCat/z/KzmNJTiULw09EBN5soXxVq1std6UNIYvNxJPA
08+HZqOuUnSFZpb3zmRDJSdP/uc3xfIdyuvwRpuBQ8JWZAusOWl5YVGm9eOq/Fq5WH1sPKay7mWy
g7yj9Re3B14LXVOk2ptAlm4WtXPldwdtspxvWmxoJIoP/AZyl3hiTO6gC7ffEoaOVBV03VQdBp0v
vyU5NPXSaUV6qSbDOOW4ucLo1bNUO2RpaRDOrkH6Ldcob1nfm67+VkC93F7ANFiDr9EtyHuuFVJp
lba+oWXeWeX59J/jy47+oXGl2YZerRKqx9KTxml3fRyvJkSYpESWDjkrBFHENXHMZ6wvZthtLac3
PulfF7sU7YccVsTyETr1MG87LQuqz00zWwfHLcYkhn2Rrlf5PgFj3wY+kE00LUIWmwo+VLftFIbl
l8YQg/zeNlqdtY8paeZdu021MZdJOBP3qAWRGl3pXSbLq533I7TnIyOj2t51gjFaSNHmIRZUg10I
PUF+5TMduMk4AcnQSTFpX5SlJ1O5IyLUonq9/tneIDR8N+D5tOirS4d/XSC93Ks7gpLBOdxFV1Hh
m7DwW1MTn5KEiXzU9Cng8A6jNsylssqTX/PKsLXhDhL3l73lrKJeD70Y+q1rj9IC1tmKByQXn2op
NkQOcDPw0wWFNDMPtV86199g8QUX7PXn/8vCqxyFqcE6V2BnvdzUjMu5iiTw3lFdDQUtPBzudiTO
Vwu0VgvB/fILw9t796K/3E3IdeBugtwdgvSNltVLBV3sGC9nH7mR50UQAd12N0N8KMOq9Mef+lTn
cUgyrBGcYttfHtpeyn4bd8rWQnewYVapLPfPeT7725Euz1shPSPeYaaUZdGiBwLun86A/hPmaEwE
uk7M3QONq+EfYqCI+ZwGc+6ex5l8qq/lDPf4jeYBgj8vjV18HSfirUnpUokbOTG0OrUdfFit7qaz
i1iOGyDqe9yX34fUy698pefQ0HKGMWU2r47r3hSaZ0k9ODtGlRtHMrO8dmP1hZyfG1nJj3yxtAgi
T4L33AuqzzAeR3/CKytfOg/g1knlXspc+zFhonlP5/6Xv47yY+GthDnnOo67BhHHVnPS2C8vUzks
MRaoea3So21k3DGCpfC9fWJU3YNKMfz+YNYTkcEhqoEMh/HJGNL3gQC/3YB0Z/bXccZS8l4+0e1m
Bvul1dFXk5ZVB/lyM/erPetkifoyOio/6X4eN5u2BV9JjsRS5/Merxa8KWw15LK90yPenv/rdRIN
yZp8ioL16nRQc78UI2RWCOmd/wspioLC3maHtgCjDA23zuw7LdYt2o3iHjiXBtxf2dPXU0HTy2uc
x01xcSY3pwcv48w9BLHy920m3xrkNv4qGKKEMIjm926r8OZoVFC91Zke1ncK2A2FaX3l4Hg0ySQc
3iLMRTL5tVl2/SVfRm3OInOs9XED1OZjzT87k2E/OQw4HgcIMloEWdUp3w5LMyKtycSsLRqMj8lP
4W/rXea/ayo12m64+HGvfehKzY7fUoW09Ngt5VIfViJY+kS+fOPea5ndm1+SIgx5HTIRc961g325
i0oOTWE1WXdJpF/kX3LLSuWzm44+hNM8ME+2N2cVvEXqJbwK5pWbsS4z9RG7p2KXuRrcfY4uoyki
svViCZsL8CeipnqfY8MT8h1RNvJZz2YKfVku8Ze4GAnebiq7LjdVLfwP5GFUWNQYM+U+t+zY2+Pu
W+akj2LIY5eMoWxbnZyqyKxIS+PJImU8pz3oNz36L3GIh1j4u0WZTvLFRVQ1bmwivp1tURkVE+M4
5Wq7mB2iHeJOB/EmcUqLvPkqsL/EKje0Uz+ZbveslRM+8YV0+9BMW3KbYZKY2aF32qxFswYn9Tiw
L5vQUHbfh7WeZMGWtBdlHl1YDfEhnQxGh05p0tZBbvAwZuqDZflK2KID4obbSJ3UIQZOphuVbuGL
IoS1XGqfXAiisBBTq4Uw9Y8HHl6K6xWOrhlzPIgjL39dXPlcB1FJctFcaQzfUmf0I4wcFeozNWib
YCBoPiE2wdq+vu7t9JqFKe0MDTygZYrEy4X7tGYW4rvJZV5S5UWVo6WHzlVm8wtCdtadssaovUML
Qa+KZkrJN0dJ9zPxhEVLps1UBPPnxOEGFQDpjozgQ5VVcjgWLrTmU2IbOFOEPZy3bylHyD0l9C0R
w8MhjLEaFEVCy26aeHMqFkuYMr8EGuDH3shnb0Puk/3Gs9r4wrQGdiYGI3jkxKUq9wIAJY3s3LBC
sDAPYjyEyjvgw239429a9bk6U1OYmtdy6YR7Xd+WQlzY8+TGkzxgE/BgVK136ZIk0yIEGpzTiAis
XZc07TfpxcFnKP4I8TWrUsPH13/itcS/OL09OjgSlmiV1hvoNT8h6T26GKIYLrZbV8AAuUCwkHae
f9QxLb8DY/6m2VyvxrUH6hxpLEwsrk7jkmahLEg3v2iFX6cwhRo0S7D+9WILAGdbEaBlVtBN2WWb
jtE8KF7Bxi8hs9mhSLRmfDIyx5VnGu0EVgQE4QDSlg1UofC5ThaR3vkEbq7oaJ9/52ODRACJX6co
wThgSjco5+JNtjwNReW988t+bkPTrYZ3GGtMRYhtnvYox9S7MwH97Xf54nUhe8UqbmUZwFzilHr5
+eFuBINvCawLG8aXxVHrjPpjb+s4/0bEdCBT6D0rdZjo1XMmzK2TdbkTh9PcImnxcmP0QzgmzhBy
yup6mKIF+Jb2/lw91KUq2re2nnfzvjJn8taZEEozaqFGvVXNOAExwxu00sjXgmEptkZXZPM7Xdds
/3thtMVPu5AZSi8zG8l6FtacRiZT9PdZPXtTOM+Z422x+xnyDVKjPjhLfSLTdKfGjmCq0E6YM0aV
bTZOvqHCaMZm1vHC/WwOVXtRedokKixRQFpDlED3fjtZRunf243XrReVgaqAa7qzusXfZP1aaiah
TV/kCfOq8l3PC3uqiQlHfbN4+t6Z5fDsZxnyOmfVV3HpOs/OIHYq9qqDXqNao1wTFGy3xknpznTJ
B0NRO3ykTK9/pDd/qI2Tvb7eOmjS6GKvynAKQywfLdGemgW3Jr8ssx8V6PZhbjRtW5vYC5eFdqcw
/GVNqIk4BAPSgoldD6zBDCoVd5o6lc2oH7KpHqNYN2VEQJY6GHQjYWZ5450df12NKA2/WdEGTRnw
8LUBdZ3XMH79ZjhIexHvHS/2ijBlWoCBmQ6Ef2cDrE3Rn5/X79UoRdhAAQPfWPp5faAxwtOHQ40q
G+BLZjp6mc6rN7MxpezPYLTukYZuXitPuEIiEBrYdEgGXn7SiTmqpkE4chjKwPlEVhL5T7WfFPKN
PeU9ijetLd+Lnhbrzh7626vlIOR+tg4guAy9XJhYqACjK2M4VH3XbjzlVMvOL7qsC6FQePc47jev
FvSVWepK0l6Hw9c885YUo0xy2T0KG5fUqXDzbSB6c4fxz7e2pr9//QP5jTW8+ClZL8BylqN1dV24
MdsWgRoCubiHFuZcieSqmZNhiGyZifypyQ1bRd6wuMujm831qS202r2U6Bbqp0a0XLSbxUi+IJgw
s00rNA3pcG/BFskDSvvGdHPns2+U+teGgkYQzGxX+cZVVf5e4tBabDnvguCQ+dJ8q+YUG99CmlN1
kW3gqkOQlSL9EJCO4KQ72cdzY27ZcHb8PUOpaHxNmQMrtrkiyk5FjT705fcW3GkWYZM4Y7URudOk
m5KBdAlrM4v7qBnE8N2MGzM76xoRSTvUH17yqeCeOxyx+Ko3DXLJ5IgKdWwiIlXwjJYUWfOiaIC3
uKfCRG8ba3QjBK9j1cB2sAxuPriQ2Sc5J3JYnc/G9r2XB8U9M+m/7I2VhQpmBG8OEcnVqaYZNneg
vEyPc5UYy3szzY2wKoT+U03tMrwpZ/yx7myP6w+dOTYgLm5QYM8w9q9oc0E20uY5ZXYsWqN84w2+
gV82mVhfyI3O7kVrXXcMaCv+P7fApQZt2+8R4B/jC1FVPcDBDL0Hhb4FmABeCDt22vgxjgZa0tZb
2fk6Fy5N1Pe+g9sHhV2EfyetKwSwa/9VJ1P4ouaDw0c+xdAuyE9PjNp6sBdz/P76O12HIVdf3JpX
78ObpD0xrxnVZOctXNJa98D1QYWNWeWoERA1/msYA68Tky1KJsIVJCvXPq9GgAkyHBP/kCS1Zn8a
9VE5J9Ha+nCvQt6UZkilpJlg2QJfmVJyVSGzzITbjmLnMJAW+MjwVT3riW9gqSHrBceKkmFZoMby
H4cwqxMg+eJcQ1ca5Q3NjUtw6jj1Ehw8Qebqzpshfu4Ck1a37BBjRi40hurw+o93cxiwJuItCBYg
qKsi6OVhwLhJwGaJtQOAZ94/zHoDbm7DD3iDzeWXf12LTYLXDhI17j6s+XItr3GasoKaDrVG776r
ScTbAZqbFaberD/961ouWjR0g2RYsuI1RVgkpeYnnkpPfuxA6BgnpOEW7Jl209f+eA8Qvi1kfOrg
ZpynCEqxJX35ZOt4zIX/Fh/rMrAPZTB3T3o+N5tlCHz4uKK7EzN0+6utZkwArdzkeaXBFVRoMgix
iyBxj05QBh9HvQKIyPqYyccg3Q+vv8m/PBtrEQsPbdDE8v/q2cgZs6dlWMjKbJyPmd8YT3prdCfq
iopaR43715dba/7LasKj8SahdTMZvNGlFbglgFfrDhVaWzZAUXaoOXq1tYbCCGNdmw+Z6JdNQmjn
Pg4ssXt9+Ztr+SrCgfTKi0XZhdfy1QkhkJp6pMn6RwX/53OKW8U5kZP+WRe2+OyPWn9wqsAskElJ
/yKwIlgz0eyTWGz9zp9ye3zwl6wsTYreOh+9+lwcS+DEDFB8lLBvNghi5u9cmbxdy7jrMTd6NN01
hJFDwdT+5+tv4W/7i88G/hcDcJCmq4N5ofXuMqd0jxrH/qnHKWObYb7yzquae6fH37ZXQJyMyyHJ
z36d7iyCuEB4zVK1tOsdWs9q0/jSDzWY2nt3xrnh9Ue7re0UA5I8AbIYSQKkvfxUgdWxFZoNtrMx
21aomrw7+xV3GqPT0S3NpAVEvNV7Korbx+TyhNQNuIOf7GbAP8iWW2082UcPE5T/RqMVobsM6COs
To+Yhxp34KXbx6TphscIyA5YgbPvy8cMlsx2MUpAElLaU9SrzNwEdto/x7GMHfzxkvJJG8xu/Of+
imXhgTJp4UnxzXi5bCJjfa23NoVwzPZG0jhHn6FVmEjTvXNa/u0JSVtDMrQ2BNwWXy6VD1mMn6iw
j0hP9V9d7Lef8H+3vRBpDGYUnD/LgxTw1//1zQLDMERn2MgdAxnKVe1lhoYzAkDG0U1l+tCYAEMR
sczOpRfEyeG2T0Ptu9mdc/pm/6yrro5k9MloBK6f1hOE8Ylh9I/A3N4TfEdgMLNW+VfbBiIMBbHC
d1a8qQF0+jqblXVX4da1GmFKfD/2J6yWsAAxYcJLkR6yGefetKz1e20IN21+rpd1n+nXHz+n9fLn
FPhgwOrvGIy6lnoWmACPx7p1ueobgrlPOLVBEYR23LfOm6oStf7NEynRsxSn/qjLcYrh8mUOredo
Kq5x1gxrIzIXprhQIk0CHDqZC7Jrnb599qRZffVrx/6c5J6lNnAN9Pcc3VMXmdBLNJjfiTKOGeLc
4Um3UOVulzEWzScTzHu+KKG1/tNYwVzYemlQ45tNWFW7mREzmv/VsJXGyPbZm6fFrLxyZ42EVWzG
tl7Gjx2WetY7DjgDQr2A5xvqLZK3UBZl/KGypTT3pkTRsa0wPPooK0NLNqbIhje1hQdOZPDAb8bM
NeonUpW8o5ZPUxlmmVsihhvRGeMF4X71TOG96+14wZuKwKCDahPrlwnJ/ZvujJ0WQeKVVajZWpbj
789sMeytmloxwF7epfVQNFuIAtlAIFWHmmoRpvuGFBp679YQ86NHfubzqsH6LGkVuRDz+kIPDugp
xxIujSyYo1XEAMoXHwxDFmOoCmX/x0C4TeHhGkuzRUbeW3t/kNN5EJMGAcMuza3SGnISF5JWVcj/
bjhD9fIZyYoWi5SxKutz5pFNiQVaYWFzNQYNVnRMgtwHP66rPOI+pyH7cVMTm5Zc8VoXeJzvhqZN
4r0Yi/ShVVA1Qt2v1XcCfZyLIe1x4B6caN9zLL6ykNC58nOyuqWu/n1to7/VcPNJLw65juUTHma2
9q2wmuXUicQPvqmgEPluSs1GbMZRG6tINfUUnDAc1S94E6s47Oa5EWGCixzQhzMbzaPESwCw2KxL
e2e4FSdsqxson9PACB6TOvMdnADHBh4A9m/FHvldN0WZj0PH99oY8/oBNS8ElsbG3ORXh+w9jRx0
TyjdRW8tW/zTnF8Mt5lkUDfaC9Y1WW6FeFAazmNMXBLORu6C/7cH9rvhDh4PH/WyJQ0zsnvLvvTo
CrohhE/UKCj486T9FE2wvLWR0SxfB8+pZklE9SC+1dgJ9Z/NOda+1qrn62kINxxxq4oRBiKq6BeQ
iiarTYlVXTtUPXKbVMdqE3spuSk09MxnD6eOZAoLV58LqnZW6FG/LMhN9LQotHd8jWP7XJoV9h+M
PiHjpV3rfS96U8ObZxkxfkX/088BNgV6+qnA3SwNizkg8ZDN7HzXFY3coewVaDJarlUXl5jvehfJ
/gF/3O4pbwfDI2wbJ7aoyubyZ9tkjY1/Rd1oW0v6zcjf1pX9J4ZYqscgIhM4H/Qp8O/soGBOKkLH
D3IxgiXiQMQ1oYbNNJ9LRArdDy8Div8xanZdP6VFnTqYPBrxiA1a71ROZIuhPUrYus1ezqOaQ+g5
sIS0QOnA4b3m1ATUMdV4LNRUMl+0rPkH/IRg2pQZZZuB45xp4dhBBNryZs3uCRKz7W+YjRif2lbJ
p8zRXH+XtP5UhbNZYRM2mEXOh9Etwzvp6tNbhp1VQJxI3Q3JQ7dKbYB8eoZlhoWN0U+2f+qfi0T3
HvykQvrj4skUHPPOTD5I6EUuTIGEfyGwVBcOnpustoRslR0MrfLU2k0NvRow5iy0leAqZF+KqOu0
FpMiVJv5Zu4b/WMgFq3dKMQzoMvZNJC342Xi6FutZW16lHENnk4LVJu6W3U3UNl9+9I0iftFisl/
BASYRrgtw6CFc2mP+dYbeQ/fWpVPpMLX2GNF01hNTPYZRkLPcyecMFtoYMmudtqBfKq8zVSUoBow
wyZV+U8NTuAvVSbBt8nVUxgIVuNE6+2WSBQjmH6MQ071IathPud9kj4vbgU9cAwUhaNM0+Cjpo0W
NjwpQY57kLvliG/njNV7XMWfpqRsSgjxQ/ZlIl3iwWsk4l9tqYeH1Cz8JEpJHh+3/qBNxyDoqv9K
Dd5oqGaz9kK/1/qPCcTiX61m4p9euV3TbGNR20M0TF72Ax65zMK28qrACkfIHCBAEvrBvh5xjlxq
ow/2E75hhDi1o2YQsaDzIy0droRpOvlZRLc1vzXhzafhPDhD+RikxfSxt5LybZ7FOCxqgdtUj3be
aPZby9aCOSWaEgHmcYI496ufV2VTaxVN8bacFuc898rDK0Cb5Zc67qfPeto4xU4HFiWpjxSUS0r4
GrZkZW+/6ebCNUI1uA1IS9s6yb4xFvfiSUMzQ2+q5PuyS7SfjF6M5oinmwIqbTp+FRt6I9du/BQi
Ah5dESH0r0pSjxJtDOO+RiCrYjhaB+t3rHsB8ecB6NTGWNKyxQOsGxcJfq3D92mc4OQWHBB41tu5
OLZxo7qjxe2v3+Z9PujbtiKHL4xzXGmjMu+ai5Vh84gpa5aSPFSVPbyrDm/j0M16Rz04kOgfFTff
ZpPrssMorhM2rqOWm13KIAmmnV8RYXaxGYn+yNt4dfmErwVdVIk+D4fM6p59geaBy1FW5tsJsf7P
AZ3v594C4d3i0Nrj9uboMgwEhPMwxnjtrcjieiBCUy/H0MBLATZDwI+1z9Q4PBf+gnyIFtB4nKva
o8/KuObiXustj7K0fRUiWmLqYnBvkeHU0cJw4siK+T7CDC20C6P3KEOB8d2zM6ngVqr+odf89quW
6Kq4WLrqfhoCNClcKhif73RR5gm/qfQ/Wcjcu8hQYvyZa8ZUHAfErvJgGnWcnPk3rCCqNdw6w87E
wMXHSCU/+2mnfnhjYjRR6jZO/9Go+qLeJl2rDxGTdMs4EKK66nGWmcFmZhu9uc8Wv392UsyheEDu
hZvOin0fKWvcxkdMs+o381C79Sltsf4IibDxrJ8TTuLZ3l/MuNjgRTFug6rDYLaCVfpz5Dzpd5U/
wSBTRDnbD06hXCaqiZf8F9idasPGbcx8w34eg8hJyHMKTbDK9DhVYs73mu7P+IYOeoNtG+7BNuwq
K5aHslDplgkrKvrS66yPOHIs1bZHF4J4bpjpy4Jgmd/B7Jnw6JtoI7emKV0gJ/o0hgba5HgHEQTF
s5ZpeJYkTKX9qF48/wmnTWOGkWwYD3VgVcmpMxpCTq3ZsIvDUCT+zzSQeOrBmRzdnZhkXkUiTeOG
8xVG6aaoB371oEplf8JJRTAe6A2ZfmqgU7VhFQ/GXpcL2Vu427W4rJvm+jwz9uT4X7mGeIih/MT7
pkawHmZVnOXHIk5MPkSF/AFHugZ2jpwzNyedXEurZ1ARQ51SNj1mjbKJ8QRMNQbtWkJ4Z4V48geq
luIZvz9aQcfjtDkpE7bPoEo+gAJborNeuvxCuEu5Xkh3OmCrFyQappwYOi2hIxdaurKBSBfac1yg
GPcGNv3GzcixXjd1LhCBJHhN2H6qv8umyjOegmXNjvaVyJpQD3qFH4uTFudiWiZ/My1d8ehiftie
sZLoN91M4UCtUPV8v129TP17px+CbuOnNX+BtzjigxQoq9/rtRGraLZkzwdgkpu8U61WYZJpdalx
5HY/YOQ5VXU/PZoKS5+jSYhaEHZVJlIKeFrj7jO2Cl9UU0f7tI726LI9E55gGDC5/VThY9mCdPhj
sjHGMq92JX4BwbZrBu1tEWDq/sVP+X8O68xsYwzKGlcjM9sotSdMUQxaAypXvcG+mWUJfxDVA2yH
jjZFlNpzUy3qvd8GZXZ2mqEv4AkwdtPanvrt05xOUaH1srqYi2kWR9sedSs0gopfrjLUPLxhiucF
US77Wj3YnaCdAWjMNbyNClovJ2mk9w4VgfYZjbgVf1lU077pIQb2e61rdP+Oy/3fUAWyccChgI+5
AV8BGE4BFjP0iX1Mxu60jGX/zjQaM4oHzd7pYv7VjZq5fx2R+g2KXF99oV7iG4HKAPRkvfv/MSdS
+D83iCmtI3pRL79Y1ThZG0ED723idO5QNqR+id4ubRvzFKeUobBWo3koHI1wE/RKEC8ILAw+FEm6
ml9Twr0QPDfDyBu8NnSNJL3obTq0GzPJ3PfYodryAuPR+A7AJnckrM0ppsEFP14/w2LcDOOA2xDG
pr31XHt5Zp7NSYnp0irIb5hnliMvoyvyqNQr+eirkaIYamgApy9FXdtOWC2+/Qu5S2wfDaxUP+gM
UuZL1UzOJ7dHuhxKjpBfGRXF2gdurGW73l7w7QTtqbPzxKSiiaTZQeInjg57ebsqWyxSJkI99+hv
6/6UeegZj3Oa6f0OeGg5z7DR5M5A7Wls09ktPsyBP6Qfai2exYYrIWMweyisnNOhvxe8fgPVIh9b
VTMoRcCtb0ZTYGodMhErPWmBtJ9VZy2XQmSmCNVSTsDUifd97qt2n07D+9c3zy1K41gM2JnfQRuG
obfu5z/2TsLNHu1alZ+C3j35noh/wtEMdpaB68YdbO8GgoKowKwWCh0zo9W37uVSKFQm3ZEF7tAZ
rlAzgo0ztIE5qlvhvY/j8s4E5y9IPOuBXjIUI+KCWdzL9dC418wCYufo1kF2MLMlf9IW5S+bsnXn
j2aLysabvOZsZgPacezY6QGHsbZPOvnZP19/zTc/MIl2UJX5kaE/Mli9enbaQjPopeccUfyOh7Ye
zF0+IYSzzABLSayD2i/EHH3L0zj27uCNf1t6TeqF9cM40rkW7hh4/DAu1N0jVnH0dVxfdrQK7S5g
TkKrGsvhP4/XdPYKDPhff+q//QSMAeDDILBglv1bB/HH7rLsxk+EN7tHRiLxxiTdxAspDXENU0Ub
InAR/CoU8IoRGj3uCcg9JkgPZBn7b2C1lNOd6vyXLQiPhP8iNGGKf527a6HBwV/dA/Ndxm5fKxk0
G23S9NMwlXUGkpZP4/b1d/CX18+Sa941rBKA7atRSBfAyCwq5RwhfJmbbEiTvXKggqSZnZ6If5j2
XYtIyFps8fz6yn85iogzhR7Pt00Sxe8f54+X3xkT5NOJSUXQ9/6ujJP8K8jrGM6YYB0HlOcrDZqQ
utdX/dvzkkcHwZFPj49u/ed/rGqZIk5W/AyqOi7IX8sysNLdSLhCpExPkYuhYlzXBxwvdum8BPeE
CH9dnskT/1nt6K6Xn7Vp6b1B46GLqdtJJBdnf5rVU6N6T0Zd2sbfk6zqDpIuXtw5iG8haDhDAcNi
gygq+qqrs19OQKkAHO6xGEAaML+kKEVc1FHPB52SeZj7A3mEJjcmNxvdB1hD5Z0ae1PO1+QWjEiZ
Ua2smOuah62TReqE7xzRy5s7gf3CEe3cpfDkcodgd/ttE3FiQmi18bqA82ZcdR2dp9COLdSVAUx3
3FkSlspqKwlwJlK7bC6jKLMiXCV33i5oirx5G4C1p7ulyP2LGo3x3mjuRhK6ejEiUzZWzzwoGNe8
C4zfpIGy2D+mdePszZYmPrTp+vduGSxnrGraHA+NaXnyyqYvz4MOFfVsSxc1lFhMsYGtBGJRGFm7
1UQX3/txbj5IxvtsSso/9dDG8/PlpxGQJ8U7HfJTWY/gsW4+7hiKNhsj8cyfi11h6weIdWdH3HwQ
LMrYEGoq/AyI2euO+eN7XDq7Y/5QFCdHkDkatm5ivmm9ojmnSVIux67MjAEMZc7TQ4K3u/uv5YDl
Gf9g5YFbJs5BV+XA0RuTM9dGj6QIeupJokGFzOANeKk0mkPeN6vQ0onHrZa447t/rEVQKqDk0oyj
2SIU5GqL8ssrc2ESfYyTFomBWRsCEzfuokmXqJOuDdWxdXvVRHDl9F+vr32jmufQg7EY4DqNUyhz
vqtqgAW/NdcC9pY+y/kDji2t3OtGP3HzwpTr2CkGP5dJNrBLulT08UcEKzAW6mE1W+5d3Dk2dl+N
MokWxLflV8OfavOMOijR94VorYM7FNN/r//RN+fjelrACl7ndr9DjF5ulhqDWLA/u6Zlii8uIMV/
M+T6nem0P8YpsO/pem+q1bocwXzQFACb7WuCmzFOjGcbtz6WCVRGG2D1V28uxa6XRpf/69x+XYtJ
ElsROTYLvnw0bLLglVVNfUzsrHsuhh7BiP7/xCUD45zt2HbJGxkLdWfMfFsneaPwiBi8WhCXwCFf
LjzAMaUykq7QBmKcTqCq5ra35PiQ0Xp9blKurS20Shl6QYmDVV5p3c+2GgGc4TYk/0r8wWUPfhhC
c1B/bLyu3kI9awAtfWMdjcqdP3WMTB9tK7GCowjs8Z7/2029w/hg9YbWsRLHAe76yaFfE9lQQcUB
3DKJuyj61jhkbDz/SGJwhzut2xZxNBNaVd5Rq99sZJ8qS+xkACeSfaVf9dtNXzWZ5JJ7XNypNEOT
b+fBksymKnN8dGvv4fXv5mYjr8tBWcD9CXn+TZ+b4PUwgamNxzZ31abu5/wJQ+R8P6nyXn91+1KR
4cOr4bIP6wWtwcvt5NitwDBAjkcz0/O9sM14mxfwiUQC1In2wnwjjKS/I+/826KQeaCZ8z79m74Z
Kgjsdscej8EaoLVJpVuO0UhKWxIyuLTLQ7I0zc+cNN57dvQ3xxfsQqpnsPbPyBGvLaRq0BrPL4Ll
CIUs/mQvifkWuJZIJyse9e40Z0jx8U8SmhllQZyZu9d/2NsH/83j4nqMkAAO+tXxNWDmpnE7sY9o
W4Mm7HUsT0obE+VeFea26MTPxoj7O6XqdjfBcvSoF3TPuFNeY0jZVGj5zFl6rLK6OJWGM1oRckav
jTTwpfjw+iPefCoY2MBQdlc6M5zKG/QoSBkIGF57rptaidDPaiZYSZIyP8SW8SfILm/4n5dEhrgy
9EybGnQNOmQSIY9PzMgZip7BpFOVzN7KnAbBJU8nOdUJ4XCvL7lW2RcYGV7Fq3vESma2OJSvCh/k
cxmzkYazjnuNgUu11w/Humdg+PP1hW504oBFEKYoeJbJ86HPe/mBtoz+3TzXp3PewAs7ZmREyigD
us1+JN3kvvOdbpqDiFjqrIg6mfmfdfaveGCekj8xpVXZ90p6yg0xkfHUnW7w9sf21trP7Yw7KdZF
1ss/Tuu8cTKTQT/XAnAyNNE4hCY8grc+ureD6OY7IMzN54uVACynNUcC/08SnV+uh/IV19sJu3hR
TpN36sjKeYNU7xceIukeA3VjeJs3ln7IR5XvX/8hbr6iAN8igmG4i9oW7ef6z/9ofI0UK3+Bqu2M
anl0h1DgyN4/OBMJPRdEa/eS0W832Pqo0GkBuFa1ytWTLmR7+XUssWf2q9b+iEM4Zu+EOjn1nZ18
+0q5Wa+WX8zaVqfG9Z//8Vy+dJjLuquNJB1NNm/7uhqxQdSH4pNwZn86Eg4et2/JUxTjdze2q8+v
v9fr9TEMAUQCM0QN6+C/s26xP9Yfs0RvOQrT85Ro4rNVmDaCXcfc5ubQ4Q3VVvlXRZbM3tbGMtm8
vvZ1Of699ooucP7ZOnHPL9cupkbrYpO1K05XrM/T5n+cnVdv40i3RX8RAebwSlLBspxj+4XodrsZ
i6kYivz1d2mevpYHNuYOZl4ag6ZEkVWnztl77QMjECaKXru+DrOon1XWq5evL3r+zpwuyhPMoRI5
8Un7+fdFedkLf6n6/DJPeO3DHE3TvY33CsOxwrNdMF//FvZ9+iL/u1xxTWKF8ODjimDjDU434n9u
MpJH8xSvXpDjOWUb2WYJOPdyuLW8nABB5VZ7jJltNMLiMKJ+QLDmjW7wzd3+l1/61EtABo/jmSf7
bLEo0LV0kmnVJakP1kvAnO5Ga5S49CcbgZqTFOoQeNocOwHy16/v+Se/+OkGcBBBDEqxQzTM2Xot
UfAYqzUUlyTPNdW+ZAJMpkHKMCus8W889RV6LmZvPXyFtV3Xi3bJtCQqU43B+TBPWKJ6c9mOC+oq
9PpWrATAkhbB9iWjhOLnJLPvXB8cXT7/aqdEAI67FAu03M6WnLHmwOn29Xro56C4dhUZsLE2I10N
RZD5JhL72jo4OFqLCFlLpW4JMUz/yNECzlwXZe099Wwoj7XZyQ9kXfMTSM+02muF6WrYhNksjgGq
xfxHI+ZKbRMosMlRWCnwoolh8xG9jUifs87OPlR+SjXyand+toZhmiBOm/1+YZyL6rtNtT9Zmyjj
qmOcnS1Maoq2u2FAMR5xd/VrHdK9q4tYynGUjwsz+nJLjGLrkJlUrbq5w1pgG/wSuiN+iqYzyPhk
8vrWrd0ir8Eqk4DeD0hhIngD1u2o6ql5agYnBRO1GCMZU8KSjr63rbr5yHTPuDGydXyrleHCdcLa
+JQyfoLetObqzzAbrYaisy87/P4WJ8WAJQ/qvw00VesSx96MlTdvm8Sh07Tis9maVuYnh4AAQcBL
gM5Js52CqXpsEL0UN70x6PPeGp3+egYyhizBGzNnPzvrkO2IblVJVPTK0zZ535Xiqq/K5MLGP6dI
gnO78W5xO2VERsNEm2oQOdw2RW+Wxp0HtYdIAfoBca6L+WkeElHf2LlByl9TrylEHn9yLxfb6ZLI
GUeawgFpOfB8ZTOES6OmywHr/hQ2ePzeahAbHu6PTpVxwcRzjFMYBD+AUdh6WMwDgz3Hy9SvUcPM
H+ZIxz782dCd66m0gBcNlWneB+PSc6zFl71ctawTddhMnSBTfVXoVMQyWJcuRn1oS7pP5HnOjODN
Jcv2bs5W8jfwXS8kkqW5l0XM8DML6rUVbD0Cg+2dkdg8Ikjvlx4lnCy3jP8npNo8aSZ5zgiRt51F
1OF+FifMM5UNXkADsNnvaUm7d11vnWJDFqVR3doeaTbH1U9sY6dNTmdcBUln0ZcZXf95HZ21vQgm
pC64uuaRgKHKMo50Eat3T8HDDlcCIzOiG6ZW8qxxIHwAVN9OH2On0vayJZEETeBoiTfkHX76B9VD
Vt45pJaqPw6TvpJEiMBLYjIV3WRvpV0LGmQsawQKdKd2MycPTqnKWm5HC8Lpxrag2l4sBJ+JTZGu
qEQF70Abl3YnZUweCWY9eNCTfaHsiTY7qgPduOfF1awHYruRb3gT5NSosmb7nXHsXMXpdFI8wUC0
zXAdq2F4QghlvvgZy96tnAuiaptKNx7zbERrlhi+5sYLKmT3tViSmaM0oHI3OJjpav8GZcHzgNpH
7yOvXMXduubukyDXuIzHTHeeaMWp8snk/Eaeou0pGVZ0PuVFk+bWsiVWsOq1yLeb2cAxgxZuiomq
C+qfLNfyJ3PC9Y30SP23ngtGaFOG9OZtkGXfMD+R/g6PZACb20rAyCbGnBDEbOH7j5WDAhvTwsT/
aAdD2pPZQy8GzKjU76tSndqDanCOsy6wrUk1Ol0sCcqsLztMrGtkk1MQ+6u0oG17pDFHUGzGGyU7
Wtud3q/ih8YkBSEoflXeD2cilIT3oW+PzFCTcaN3XuJEunLpvZkQ/A+4JtlNLDaGnwCGWoJMUKUN
IQDe4NIYbdVvVrK0nG1Stw64J2Muibcu1uRV5iT9RTQ2YdIihWteJ3tpu2jK5/51CVpe2oTz7IuV
p8GPYpxs+8ozAZeA0XbGg9YnyS5obO0UaCZHsadj1FRFWNHEPbSrmZc7FKZUN6LVWlNFhe24SD6H
trg3snqxDw3e9uzCJD73onPWsblrGWG3ZgjpCe46Usr8KrDLcTmMbOwHjW67QYpfUrubkyb+OajQ
Y8aUaqQ3JdKYNVbkxvpBWFBHPm6AGnrHia3wYh9xih5lCiY+WWZSSwDaoenQSTqY6uYhEGxvL3Ze
mfVtO0pPHnq/RyYElakVNx3rjrZvCCn/SKRjrASwdSbxxIMwbBVb84D8eEEKiSWaObz/GqRm8AKD
gEBLKIzCA4sDYyRGhuuCCUoR0F8gZ/dnYIO2hQHW0Ab0U8VI7+dmGYakuZaFO82XtL4IgI3EyYVc
hE1ey+EH+aBtfjEHpjxWflCWRyCm6iD0rNLvp0DZkGPt2gjzztTGeHEHoN2rPnUXlgFTM+Z8b4qL
dpqGIpoxogexw7nlQaV98GTDS7f3fbN42UtCSTrfnsRkP1hAml+DlWlXa55b1SEj9LZ/dehyzBsi
qlmMtH/CP/0W1Noj6i2jO4x+ku06uKj5Ric7wPjJ0UEDJ2R2DSSmRL/QRoGvGmRyQzwScaemgwYo
Xz1A916+tjtwzmvLm6zscjiu5pJ61wQAzP3H6GbeB8TYptnSBbOHvb4Ow+9FpuiBm7aFJ8lLXjAK
NhgAN/FJR4GoiZPFbnXIrPxFp3RuY9ev7I+AjIiEDF+VGVs04oYdKzd1jPc2c436GKxBl6C7R5Rd
vSQdz+kFbmEj+wOQybTDklHzi6qwve3TfO3TyK/EtDf4Df0LS8ud54rEk4L430WnJ0AHOLv0nEVB
N697zdovmtfZ0ZyDQL8EYTT/zL18GuLC0XTtMuvcKr20R69KoyDNbe+YTL6+y/GrVtsGqr7+pCs9
IIsazkqI6EQXW6AKTf0LX3yXEgjR2WitPFLTIoWmxN2Ru2Qb29PP6UZKwo+HnTpou8ZGJofXgq7X
NStUmsd6mjabbBroyAltWcuWxA85uHFraHq7S21fPGtWgSqz1UY72YraYsPvYNZtUdWYc2zmtZnt
vFUtxZYakSialGDbIpyMtF2u6gWtdKTNaT9uDHKUx9gdBudFBfOSRnC3kCwQouAVm7kJql8dYhdj
WwUTwsUhr7ytb2cTZYzfJFRoQYdq19ICggwWT/7yCoKLyC5O9fGP13hIxZqhwJ4I1JP+4ZSZfgHN
eDXMIXTFWlyVdVs5F4vn53GVnEKotFVZPSih2l1gYHnSAR7TWsmGEnhB/eaVLmT3UfPyN/ArFbVu
NqubkhaqjBxkkWOc1/7kX9OPkdkNCeLF+LBMWr0TIHko6ZhoBTttkF6NdLJJF6RznTzxBsI2KBdt
CFFyerf4ecr2CuKbN9/TQSqeW/oo9V4F/UC1Re5gF89Wu7xqzYTGPWzdSpjRxMi83WtSn7y4zytH
2+BHQ71P2k4bT7WjpmiGsaBCH5kYUThVl2nzO2ncsGS8trHsDQ83IjXfFAuNSXrZwEws4b6VpV32
m6Qr5pKVitZerExPuvuOhJPLlHizNOpmS17llivda6/FgxZAt+qc9rIBjGJvXA1dcJRRl4Gr0QoD
tXVlW0wqZuKMr1Catz2N10TriqihOBZHonPwrSjU2YgskFqfKm6a/HcdUiGH4tHuNO+k+e1YmcH/
LYioe/mo+topY6Px63STe0DcNpaqxxt3LbTlfV61BqKqKOaLTi971HaCQBvicYjlkZHFTmDetsEs
71Y9Hcsj9oqAcBcpA8BiOIkaXT+uwsjeXHiJ/UUyBgvrFp0R855sGgLQsVtQe+JElWR/wPXOpjAF
ewYwuOnQDVTpmllbdtRRxH7BTCQeCNlN4zqdq72bkL5wlemT8wshfst4fQi8bKcRM7LPrUAROdmX
JbnlyHD047zOmhWh9c/7GCaSIbYip16LFDKbRy5N6v3QLWsDfax35x0PUedgXyqUHiUysMqbpZLE
yBEkLOgYtlkXmZOagmuQ4pRLdpbVxrNYT5rRiqTY8pAl/ZI9qXKU0GEhce/dtMr1DeG6HPAMVMF2
1JSIL2OnaXQmzYyCSC8JnQ7APitZF9TRRGK2oBQZyvmXr1GQhNXgO2qTBkFFNJOROm1IuLhcLqhH
zGG/ngzVaxe4pAjQpU9QwDJLDNmphoBHQdbmRuYYD5wSGPZVHaT2uuEu40/O9J6TxtCu7qNwTarP
kw8lvZSLkB1uIxdv0zgobD+VUDmLFTGTc+Wv2aM9yWQbUOWngOTnoH/2EnMqDsTi5I+A971lUy14
Y2FyFRjeQ7Mdi2aj8rpS0dSPfbWXZP45DOZpGIL6NAiUD0WPrB9x7ehkUaJK1O8id50fybqg80zM
VfM3aEOpnGEptYr892EdHA6RWm5EWcka0QARcqryqHLXk1eaa5IdYBInuk+l7xNviWGJOheF4QA6
LlM6v5tYymia+uTV9ZH/hC7+s3itOBWGLuqSLmpnVXuHNENZtSnVNL0to01+zWSZSm6oQBLuPoJr
9xlOS4s+1p2n8sCW7m80S611bIAU/OhZQcoEFYQ79O9D2RQ/OqHb6llUDZY8PcFjWM+59Y4PpFuu
PImadTcbdfqWWeu0HHTh+2RSaU053MmkHw4CRlQTZ7Ow5n05mOYWCn4AYW7JuvwgGi9tdAT7a13s
ppVwzzh1loaNzMpHtBB0AzX/UYdZ38OZ0tuf3Zoaf9rcxUtS+XZv76yR31axkYlNoBwi9OrR0iY3
bK2867IQBDQ2IOpzZJCmxOcXpsi970h2L/UtgtBqPdR0mIettzatijnUOHOEFqR5WkSHaBRthRvg
oexKVlLdWe0XD8iO2iwT2OONgfDciDuLuN6Rgbx4aUq+xFZkpuY+mGiX5VOnEY8a56sQdpyuTmYD
zc19L7RzInUiEwva+pZIV6lrNuF5iFm5hXMx0Zzm5OvoKMy6UiO5HI26R1wFFobyYA98fLwirGJp
BJfeHXcl2EcZFgXa7nBFZ5LZYSdKUV/PdWrMFInuOmw46Oiks6a9PV+NZS/v8InIYueCpXZ2J5/B
YXYRXIVkF2HbcYix6XarARoK1Uett1clL8/PPmehIIaeBJBt0cGpxkQAuC7fJBaQ4OvA7QbvmY3W
8J7S3KDcDxEU9T+NxJHFbYdZ2Dj6kp5rBG+kW68wPhnov5dF6BvL64JfrKzsY3Wjsha0CtVkqHcL
Uu1e4orZVKPW5VtVpPqLRLKpR/2YIaBOoP2gdl3m9MNNi0HnHOdqQxraBMdo9Tddxs89XcuBD0Yz
GyqLzfj071Znb6wlz5hOImNlVtNN4Ropi6VfoenHT9nueo9+xL3gyZX7r5uMn6+MygFqkIMsGv3S
P5Oc/2myulYh/aIkgdBq9HrbdzULkabhAQ29vBh2sumq6VDYvfsdrf+TJoBxGzZkz0cSwJAPYv7f
33koMRalpIlfogqhhOOkXWn0vVqTmXia6jiyPPErVSUGDhOKQ+j2phuNNFl+GyRyfzO8/tdPwxAQ
pSbKSMa4Z21L6SmH3CeN4C0f+QXb/boeaBkSquWMbfvUoT8eLpeyZ2iF8+Ot8GDIxchXsNEZuDC+
/lE+NZ1ZPPiXypyayzHMs863psitDswhPeaTUz2b1VpcSOLIADnipwinslV7c/AwVjTWd4jnT41+
C40UKk0mkydG4jmoDnIXaxQqlINXNuLVHPtkS5wIzg/bmi4xX34HJPr0VXnwYYOiR4GlhlXrbJph
wCZca2spDzMxeVE2z86N0zXG1cpn5BE49aLm4YWXMfvuF//05HPlE4/FgJ6Mx/ecyaJAqsneDqqD
VCjaiRH1++LOcsZF4cBExtD6JmZG/LsaWTiZqrN4Wqhwth7RqbtF7/EHucu4BJu+nOrgpdCUvu5K
Vid7a1l9xQEywVz03VTkrL1uQaxF0EXbHWEnM6hzNfFkeoqS13U2aFcagBvLuD5qSzfgQgto1X4z
pP6Xq/nMLIHPIWA7Sej+fkcrB2u3QuK16XRjrTeAl/U1WmhtHyx8aH++furPpod8NcMhvRGJWoB/
/xPaqFzcycH2a29WLM9zWK8ZUQ+WZr1+fZnP3wnkE4cbxPen6ur85WoDR3kJS/EmF7huriZDutnL
PKKa2i+2nyQPX1/uXAPHko74LvB52ujzI+A4vQH/s8Iu2NZGeB7uHUhWx+DMsgayvGYADW0jVI7s
5t2spVN6QW9j6iiFTFyrUIiT6peGTMjcsDQRrZnMRIFOG2FjOoZpXqcrLmi7Td2YSXvXEqY2aY1p
7L759KeR7f8M4U4bEuIsBjrEmngOuv2zTz9RJHj26t7JwBW3RIIGBd4VOxC0R7KrtXHFmzauabiy
eTNbqpvqXrTt/NraoBL+mwLn9Fn4COjXfEQwjn+egDECfACBb2f3dUqRGKa0e6OsUsbb3GfeQ8Zw
fYMItPpvenmuSqPS5h/eOLZK52xnqIsBn+g8TXf+XCe/kzETj4nmr+sv0rdkE1eTDc3iP991rulz
MgUT7Z0Wqb/vei1wCdijrt8B4HCDi1ZlS33Z2k3tA7lIqlOIlSVKd5fIVDSSMpUi64cGEnqlXUij
ZEPnTKd8+fpjnWm7T3eCAgEpA+v0iWZ6tla3q51UapLqTi/XzeDBEaYL7V3MJv3ZiJN7fQDOw0qU
4Emy9tlyKuy//gTnwhJWPwZhSBgpGiiWHOusaCjJCBzKJTHucGKmOecqMB67vgUe/2rNiX57avfV
zKwmWgQS31f2lJT6LA61WQY6sPYMAHoomT4idPZZjuxvCrl/3BP/877wAVkomH3iIjpJpc7FUn3T
Q1nVB/cunSkui4PLSJrRuEDjuHDo0oV2tPtlUhc4A4IMQxoyeZr5PTzdO92fg2nbw1byo6BWHHNO
3daqfjBrK5WXJMPVF2tDTPIfDP0rYwOc42TGy2UW8hQJgUW9H8fCgLZfJ2aiIsPuhwehRDZ01MMw
MeBetjQgsLBpxh4KiTNvlbEE4iYJakZ4WpAWZTgCd1vu/FM7oA21IRs2/QQIY1NUqaMdsJ46fTSO
GBZJzcitTTUNCS0XIn4hrjLGNe27tqS9toSVVszubY3Ux4nrpfPWyM0wU+9NBrM7mvK6ds+nql5P
8QZ+OPODVpGD9gdAvV4u4sDo6nrVyMm7TTB207T85mE6W9tOvxUkCNy2lDqQOs9rvlaj5DXswbib
u3k61kEiVJixx0eQTA0R1XZBImlZlfm8TVnDY/x73RKmmbd14FAuj19/nLNKiE9z0v+y2yLNQil0
jmYcmpmc3cbu7oc1uZmlyvaBVoFCqSRH9zop//h2neyNiXjd/8eFMUWhhuIVZz35e7HRZrs1aWz2
96ibsz2iErrAtWw3/LG4RfahMezR+MPeLcX+60ufR3CfvjSLK6n2wT8pld7Z5pidOD+6WrL7dgYC
FEtOfyfD80J0go9vG1xjUlmP+WR40aq3+f2Mt/ylOjmLv/4gn28+vlA+DN6AE6rtPPFBo5HWozoe
70ePJ91ODPOfIytjkqXf6XaX/yx0N4tAEvxHMjR3wHbZVtzT4ko827nIo2pNxsMYOe98I1HFtnKm
bDnmBflNsW2bS2y4w2QwpAAv8s13Rkby9+bOtfmu4B1PvgTcYP7ZNqPnlZJ9IKv72Q68jmGc1SGp
UDXTh4oWtlXTyPcr9vo1UHobctqp1welnLEPhwUVQRbnmirm46xNprtfIRkmdybLnfoDGSNbig+O
4MF8RWejM3dzIeZsNzDkaiJ69wkhMu2YdWQcAa8L3VYp4ljX3kDcWtb9JWCohrGX5C3cDFOuXwm/
QEAtdF1pkaGjhQlNRAUtw7Nk6q+SNbMx9bEjT9sg7TWGh0lHE/KRwqy5da2FnggrYHLnNF3n7pQy
ZL2ZRni/2+4Ebt9Jj2TSiAim4QTJHnXvfR1AWkQpGYsJ4zGMeGE2YN5lfpAV7i0te3GsCxIjdjjJ
SVVtTM0cuVXcsOGAc1t6cWtO+Rh7E4K5SEiT/qRjV173kGl+IW+xXw3iclZOYUWnMIESyIpDE6iO
MqY1+VEqgU/R68mB1qltmtCjt/pS1gUMJLwBq/rhuMJ5o+VIZ9CdR3lb9YhddmM+iSJyKYoEB6pp
7reDidbDF7U2P8/IhfYlQXEQZlyr147zTIkXwnJasg0ZMqXFNkUiXG9GgQG343cPUMSIpxJBS71L
l87u3nwCYN3b3ixLXESF1IgpajJHZtEScCiVVERWRBVnrd2+m2v9qmAFLjrSSNbeBgg9sr2t3sIr
jSHfGn70rjETGW671aXRkCz9MS/Cv62Jy302G8K1Q9PJpxpjEtQCMF7tvNEn2iT0KckbLRVaV8JP
EBfJKMiyhfjHavUPtAKTZefMfvOGRmUA+4K09AXcXhXEi8bgmCRzq6aZjZq6X3b4nvXitbEIdt0x
Q2wXmtAdPnAyTyTGegYhCUlzM9PWDerzoLpYLFXpF8xGpl9dJdIyJjSpaRcWzcl/krO7WseReApv
m5mZ1jEPGyZP7Bl5meieXHu6NDzh2Q/DQvA2cAUkVXlsi8BdbngQKvFTmpQ514nCnXChMQxyQgyT
RbvD1zeI2KDxLS7rEi7Ko2On6XRcO92R4QRE631dl5KXa24D/XI2he8gsW1yOpdJhh1to0iZ2Qlv
to1HDa/Vmm5PvJULLWhqkOKnooaKipymJ6W1PhEsBj4Y7DmJ02wLX9JPvoajN7faxsmWHlF2Ucq7
iQFMdWuu4+KEYym05Buj3dlZnYUKjaUNSQAHyT94+b+3KNUMXQ0DHfQiLaNYjo2/QQCgHxe9yZ6a
kRieNrDt/7oh89JR6iLxBMnsk2X590VLb6lmh/b0fVm541bg5Hv0C795DzwpWJF5n43LdSZetR6C
PvmmkPy8IZEDDjmVhdfRUYmf1doCpDUpK5Zzx8O8okEZfYV4BwxBaTGqZjC7y/DkT9dkXdlNFkva
pdn+6z3xXzZnBkn0lRCRcCM+RdK5kpGniy/oHnYrpVGPf+sGL693YYsuebAm3d471pLv3WH17lSg
yY025No3J9DPexQvJcw2qFBMO/nv719BoUKr8A+L+wrzHs3pcsgXzIyrpfxNOnNIunCM3vW+2Rv/
7aqo8qiITkYhonX/vmrFtA+Y3tree6dE4Mbwso8hqcmotNzqRpc4Jf57MerS2aHnhqmBw+254WFq
h5VDX93cSy+t671WK6Q2I1yWsO+axosBkvj+NTip55qh6G5KcwnfiGruqmcEcPv1T//56Tu1QiG7
YmzFnGad9X1aBi9Baxjt/dw31Zsc2u4oFpRDc7G2J1bLqvDanOg9SvsOxvAvrzo1iWtjWeTJgxZw
duc9dulKdc09Y5iCKaOlx2p2xp/Y5AgOrRzOtoy477/+vp9/bucfeTwuPB514oTOLkqTDwUL8qJp
7NLbFtIfQ+K5Qdms8nY7co7Sv3nA/vkefx8UcdVQ9qIuZnn59IIjEKBakI19V+YMoNBdNRbdDNfP
pn3Kzmrs5OJU29Vq6TMOMKPwrSZJFgwvrAZae2x9JqW7dEgbdDN2ZRXX9CjYlIFnrg98cjMPWVzE
in60Wazg9+IR0VkC9VN5ExmJWCxAc3lPLfdfFy6TN4YQ1lODDYrHecMIp0dTuP5UPAivqIBPS6fb
a2vm7IyW5BMvwHgeerSIwHcxav7mrp51KHhYTz09Vi0qCu90rPj7dywLUrwEyYcPtpPNW6npPDJU
SkddVbBQyPje11pp3VhWYx/gdhoPXz9G/8ws/vpRTyMUh1MErw/yz3MfEWYfQ+94WO55W2aS2Yoq
YLLhT84HiSH5HX0rhmir7sldQXLr49hmgO58FoanBTYs1irhPH/9kT69TqxdQAhO3Qj3tH+eP9ml
8DqtWs37osyrewtHxF73rTXZmJ3t7ItySo7T2rffPASf3ieU+by6UP/9gJiU82MdIUtdoqe2fd8l
5JJfLsTtHJNONBuz6YISlKo2vn/9Pc+6uvzy8FROtxeLAk6bc9l5ho+ZCXa63I9KE4+y05p7LzeK
XVZRXX99qc+3lOkMLy8qHTZmkBZ/P2TYwnxkjkH60GZt/9LM5o85993LmuO9CMdkJMFEa4v/ekin
isXvwCEVmDn+3bPfsZ+NQaZDl9zn0kovObORWWegi1Nz4ly75KdedjVlH2PLZfqmAfr51nJl18UR
fWqI8XT//X1XwldUWY3ZQ0NvZp8s6DlCY+rTm6Q3evObfdDS/+VygAEYfbHx6qdn9+/LwWa2OUPl
3j3lR9ff1QhYOqqttRTzJgCkLz90b06mx9XydWYyqSFoO1KCFyG0NshjyLgDYiaQqhn11jVb7bff
dWW+lXkubpEQiWRrjRgBUBQUuaAB16ns0EHhsSo4fd5AyhfoQ3mg50V46OA5U95Htin6i3kmUfOW
atwY3w10ddV1CXVK55RV2oa6GQoMfeGgWa29H2eMCoxkvO65Fbl46khoqaCC5e6pVT6lAGah171D
PbCJUnYLpIBLIa2JXNu6vJY9UsiYwlovIgSv/Ycv7UWAkZQt7q1Baj8KjKjjNaIa+Uwuo/bqo11+
r1aDQVaq5HrrOiKxo3TKnOGoo/K/t5VY32e6cA+Z6FF6ltMSoPxRqoF8DGyOVLMlza5my8xRzujV
UhwGUTT3Y4IC5qKu5erERJvBqwny3D+kDJ/qcByQzUeYmWex0V21pntvWVB2nhJ9n/EHgEkcU9n+
mQsfgblbJb3cVT6qnwdIna320ZtgU2+J4ytiyspGbZ2gaPTLhDbLkbQy5sE0doc//GebdxSZ83uA
wNXa2MOIV5ymzfSkzSQAvTR9Wx96yb5wAJ5sQdpHcw0VNTPGHxZ7erMpMHTIkAaehGNJS9YCcb7k
FM78uRsz53QgvZll07jXC+qrItR15ly3EF9tuJJ6s/RHm95F/oTmQHRxwmlPRdJIrWqvFLVaiBBq
8iLHbhzEsLUwIjqODTClZizsnZMLMV51C72TCNmEMT2j+C2Tg0+qnDltoCTmK2GhyFjaN2GaGDuc
Lq2fRw+uXryk07ibYIpZD6opAcFbZtUX24JSNAupTxfCP8yAA6qG5UwBzmz8V5r3gfve9aUyYxwP
w1OXnsJkBrPwCvRGbt2AjEWgdBQ+IMqLOkvyn2Nqae4WATzQSFpBI0LYCTr6e8o29ZJaY/cGW0Sg
dtTbejsHWeBcQ4T0rwjd8uoNstfEe6X93UC5G1xkSquJFzD2eP6zMF+CJX+ZktH5zeI/yLvRmdX1
qBHiGreZYGgwsrhhUHQHpmI5CSevpJ0O+m05rG6yIEZw3Xs/oel/rAZBx6mfAn3PYZBVhJ5AOXdj
WAxZhwuozLv8xu4tpbYAjFPvCRQcWvsQ5FGGR9Cju0XclGCEFDmZVltbNc2M+VHMjNO+zXnYeG9K
oTaeJ/lEMgelfVVk/fDaA3h8X63O+F0ZPNwRcEBbHeUUyLc6gYt7rJOpaC4U8qzYWRcX8EpeKO8C
i7QjLnSVwFDVmjp/JWFEit9J7w82LYERXQPIQvO9Q1qV7CFFBojpBJV3PJP/l8dGxlzwQmlOhXa/
moV9lwWIRyMsLvPwnsgFzdU0MEh/KEanMvZ1twx0Dx1XK3ddqQT6s6F1nhXPoxO1PrvFHvGoYrwI
lklCqpnKbdHmwM70NgUBbFCZk3egvDSL9QlDyoUG/DM9eF4CanMFrL6EfiHMhA4e6JR4SHpSQFfl
LUVcQEfOt5SrLo1Cu2pfSQgiHBok59yMoe7hhvmx8vcvGxxdJHhRQDhPg5WM49WU0E6LhOHX/U5h
S8AikZruM+hpp+bM2/dXmGBA6cbdMqry0mozpKGIhQk1tjWjEFtF8s8GpjJjhNKuBdaHngPsfeCO
HQtzUGQ2sseOqA9Un6UmUQQxvecvMLud2wzNR0lI0cdatPUTuDg57qeAH+g6QXKn9im6dHDaeYO7
AoaZ/NmigXOudSv3JmqpvjKxeJzodcuga3lKq7BSiE5V25g7zVhy/y5rVf+nwRRHpnrVaB8aFofp
ckTj2206K8Fd9HWZcp7HTEnke94Jt8FE3Tp5zP7eSL22xTDhTh1GIIjEwFZqBI8doIG4XBmkQf1s
pfsnLYP8hmaXph1Si7fRqPWe8RP4qGbjlkXpRFXOk7RxOlt8YJHv6QODchsiJxikvivyfj565GUG
33z8z1UWiJJT+Uixg9QhOGuApEgY2wpc44OA7dqyX40B9imDUBNXR89tE8cc58Dwv4sh+nyE+Cfg
Ft80M/vPQ6Gg1zVu3NA+WAaU8igL+kbshtEHUQd/FLObNxBvHOXTMr/O5dghpVyJvv6mDPpcQFM6
m86piKamtc896mTsldUMruUBtZHxq+O6edRmhAaPWaOh8Vv1i6+fls+322bcTKPtNODlxH9WX9rY
sLibi3WPGiA9yswpWvC7fn2rnEXeo7YuEcQ24/yfvyeXRX/j0mrDjK+fHdjWHhI5HCLrHikVpdv/
UXZePW7jXBj+RQLUy63r2J7JxNNSboQkm1C9UF2//ns0300sDywEG+xFFliaFHnIc85bxiDYcaW4
n+JkTD/Zdv7877MkF6Ik7CIIepV0A9kcMkOvDFDYdvUduoG1UiPRrHtUoId1Y2XVXVmqSyqMV9UU
evjgi1D2omMDvmy2lTHGSbSoDZJnqyEdWQmvBCKUp+0jQka1B/eogKlIdw1l6crNF87R9X52NTyn
eLgblBqu4CdhqmZUzlr3qekKiz6LSVel1yGtScNCZruJzfCuGikurgsNdRGk6fSl2tYHPwGuOmBz
kkKLNHRewqOb0LdwCZ+h3CEtj3sElSMtQwdRlF5BixyurVA752vmKV67TmKr/TcpnP+HQtp6qoNX
IqK0s91NJVdt49KpnklzjD1NRaRWbSB1R1hm2VOly+z19ka7Or9wtynb8tHNSfZxXr4t1SpSvN7X
n7XGDB/KTh020HasI52d8mhEbruQcF/XaikcgoewKOq8V8tnBUvUEHSziC3/2cozibg3lu1cVB7A
Eegnish3XQ4Bshtd58W0GzVY6UaXP+JLa1oL6eJ1EWT6KcybIMK5VufKJo5V1EYZtf6ziZQcHCkz
++S6ZbEO2YkVbdUs3Olapmw6ofrfEh2JuVCTxvdgaLSnAsVwbyHGfPCDUMLjLuEynKA8ziyjHAza
QC7x7UWTwrpXaYV8wy82MNchSPpgHWFHsSlBMlEe08fhKIRGQoLejv/F0vHIqVHX39/eHlcnAoNw
kIeQRd87G3NvsNj3PBR1goQOjCrB/DuK+wOGR/fdDEY4B1H7dbAq4y5vVPUQhzl8h9vjz7enRqzX
eZ+g0Ey9isB0+TTwBt23kiaRZ6DPRXBE7Fsmn50iA16MbMxI7bCwAnvhEM6vGAblVEyGaJM0I87L
l4NmYrKPTVz3c4zS/n91Tda8r/hbzHqQ3+22dp/KZmfAlJYLYX8egIl/OoUh4HdI+1DinQUgtZFA
1hQK+cBYvJ9+ndoPRT5qJnodXudtLSg/3xLbVcx1ZcMiWLha59hiALzIvyLUgZoFAEDAHZcTB7En
pWJZ4pxnZf+jB8mPP/uYFmujSuJvCUZUe88UytmDPrmCu9i8IoA3rlwe4Eu1q6s4wW+huE5XA19H
0GVzZR6kAswKrENy1tJwOCJfDVNF6NGdX8rxZGhC2qvG8wRcb67mve+O8VsrR1wRb2/AD34HAYkc
FGQpy0Lt/nJNolAzGsgM9hnX8OwgAet/MtEbIA8EovRLxq72wzH76hnzGOU3BUqxzVNrIUhfbwub
uhYuUcRMinNzPJsXuxMpr7XOKB77+drOIOlsyBLUV6nW5rAJTGzc16YTZvYKxZtG395ehOsDwWXo
oM1sTzKlgHov16CBBhv1Je4xNcS5c6z16W50GihLEMX2EONRqO2Qxb096LSwf5eoeUq7QNwNcGrI
Qqrz+ryvWEZbpKI5YyzUeNBhMq/ANMRSDlR2lvSHruIMw7C2PH4AuHAEpjj4F/Y1BDUgy1TTzq6a
IHwAxZxaBaqif7DJ8HcC6byF2c0D6zQvPAItEGMG7Yd3h7S/BqzSHqEAC0gXRjfeXd+O2QOq5eHw
CdgFQni+Eb/Ryba21HAxEID6ErgLH/WjKRPVeeigq4se3uyxZ+YDYsdqqZ6R6hc+ksOyHT6JRmhw
6ENNOyS08JKF9vjVRmbWE22ECj9zJuWbLTP4EpTkB/VsCdx211Y9VneUVhpzjdaGY9xTRUq/UhH0
U0Tg/eC/2zvqgzWf7hJCOsWWSa3tcnS7LjkzmTTO3GlIeJRGIL8UpqPu4rpJ6ztur2ifBVSp+gDV
Db/324UAe7WljQk6RxfN48EBQGBanr8+Os2GQh0UXT+P9H/qjRkWinmI0YeA6+aLcGGLvadCFyeI
mrWmErgQ86bFMf/CVZDp1JA875yhqjVsyrK17HFT52Z3DxShzvdNFeM8kfpBDfc1tIFl5lbcKz8B
k2DEhKpla9w1GTgzEXphvGtQZUkmj6EA8NK6NHFnOiFsohbOFnurYEevLLLwVrLIkgrstleFXgXb
IR3GoVqNNojWZE2qChoXQR9K4mFRYEVe4UFkITgxPfprz6wfw7aP6qW3nsHSzteCN7XGTp96fXMt
TTRs65xukn1Ohp6SU5ufI8PEVhHRF3OTNz7PeaT1nFMTFvm26utubxZ29qNxgwG9A63dgx1Vl37U
tOFmP2rCKfPCQK8Ju8fZaz8w9dYKjHg8Y7CSyn2IE6l33yh62mjrxM2UPQsOWRFUYeltixq/FDjq
lh4+RfBTlYXtchXkDZU+ugcemIQArbJZCAT7Fsixz8czZJAg2Th54G/CoR/ataMVFhxKqmNR7BsL
CcFHw3oqZ4EnBxFh/uZICuE0pp5rZycPUR9VbDhWmyQPqFqjYdQq9xWwqF1V1vVCo+qDw8h9RhSY
brRJOuvyMPbS0gNwfeoZMFr8x5Z4DQRYbLWAhzy1XJjlO1lj9qlBLzIg+S0v+/ltxmWXeePYqmcf
zsg3AUYI+y7ysoxCXxJsQAqgHwZ8v9sETYHobCk6GhZaFsmDBsb43pXO0H6GxGh/bfXYwLZMGW1n
IjSqG2SRo2HbFXQjnhsA2ngIBTJ0NrnrlHchJHw0iuIi8zZmFyaQR2Q7Yd+1ocbYITC8NFh4tM/i
LAsKBwP5NbqblGlIYy9XVgWZW1M68I+Vqpc73x+0De/sHMEiQ66HqnQ2LQT5PURCtJuAZv/bxfY+
POnsRDzi5XgFFo38pOpyikdH3YizfZ6hXB1rKQRX1w2+tDLwFsab7WC0I2HMUACD7csJAp18Od1i
9B2ZKWNyHGAF23CQO91+AvHuqpPOmVP9SpshDVDQiOxi4T79aGgUE2k/8i6EcDBb6QIAnZ/XIkGE
M1U/wUJLw7Wh9cOrAncpAhje/hFqMCxMeJ4nvM8YkXITXIhmAAyZgu1f91jqYw8qXYDvgFy5Lo0u
zvfukEVPQd5l1BlLu9jb0gnDjVXr1MgAJ2M9qpj2L1sijnf7Vv/w18DKJGGjXMb7bRZFLR0deHe0
kyP9xgDl4slqvm1AY5sKun0rrEL0iRLvjW9q3EX6yuyKKuLtWo7RoxGYS3Fl9sZ5XxyPvQ+mZFJ+
nAd1u+iaVk3VlLZk9zu0K7pmmYQ0n/tYOAK19HiiI6WjBjrs9ttLMYWsv4LMNDToPxaBXBk50/nz
CpC0UCUaE0clAMxiB1o+rMrO+WlWuXi9PdS8aP8+FoUch9cFgc2YQ7I1HQ0KamU5MqFBejDogcKd
SKrwPEBdyV+qXubfBswz3OemtetX6HE5LHLIgHsPRrXZrYpaE1+VGvmQk5lAMcIhlJ7MKvRk+buz
W+e1gQSj7VSNmtTz7R//0Trx/CTXJsuFJTS76pJyBKgdYz/coX0ABkO8RYNsHgzf9hcu1Q9Hsmjw
8w/p7PyZj2BZ6SqZKI5CUfXdaAvngPKzLLZpIbp4d3taH+w8QtDEfsS1Br3Y+fOyqtDOMrTiiIck
nQi0Kbr+ENW2+NQpUkMED3TL80CSWWCvmbrdv12o045AT5U7C0YuPvZzGCrusGPQ2HFxrMs0eoR+
Zn+uxqr7pqndUlZ+PVMGoljiUr/jNe3OQq6Sy9ashqw9ChLHTVxjDKRk+IhIOs4PimIHD2o9vja6
WMoTp4B6ccIoyhNoJnodM6QucBn5yqxVHV7q9RFP6PAe2DRoN15U5sJSXsX1qTYKPoyDhcYCVNPL
YWo3tENdlc1xdBJt29eYYWZCjntVATZeS1nd9aL8cnv3XN3aJjcJuSAA4vdH8iyo25UTO4VtFUdk
LUOM4eqk3FKKNV+gvUy9RLCdn/NCWojA+QIQSyyT+r/bP+GDacOu5u1JzjLVwGc/oUIlJ4Dg4h2A
7TsHBHwwL9b0cTxF7qS/nMO3WyVN1t7dHvb6o9oauGkeZ1heQCCeXSBqFkdWB5X/mGNOGay0VonP
Biimze1hri8q9g4ceSoM4M3Ix6Zg8de1qYQFsl/48h0DD83pVxyK8cKjjZ/nb3L0tH41hFEIW84L
NeUQu3pW7zrEB8TKxREur++KBjOup9s/6vqrTwrx1lQGoAGAEOjlb5LF4LWIdbTHpLF72u9WiTOg
GfcHokwGgtvr499+5HdbeMDFwajRDr79A64Xnx8Aqw3cDMtyVV9TAMjogAG6o6YK4z9jUIxmpSTm
+M8niqoDRV3qWIZnX5U2E7uTQ1U47bGdLGkTI3nDGMilId4X926NnHbHvXm4PTVag6zeZbhAdpkK
gk0vjYtyTtwLixo1J1vHSAK7tZPLPVevp1J7swISh6SMgpD3SwHXw13blRjqE+6QGHGCexk2vmUI
fdWzXcNPVqgEx6w1AZiAZACbQ6cg4qkXV5B3Uq331TWSRkirSOzukBfFkM/kGVZh7+M4MnpWccqG
zJTW2qmeLF5x0OndNoXG5CePqWyD4jl2Bw/DR/SoxrXT1s2L8KgzrkJEBIpnyo8SOaQuDE26MtDP
IH+47l0WDrH2XUO41fs9tloVr3uF/uwWYk9n36uEUW0lezK6FRksCnahDa90i5hOzSZT8vpL7Yvi
DaYlzbXSyo0fOgV2em6wigcdDIahZRuqszZgkBKnEVLoJtkXfVFnX3iDKr8zROi8u8kqB7UblgVw
jFujjtKm/R8SSO/ezHBAWLH3aheJRGf09q3aUMsTltbee30IuA6BYflqRkP8ErdO1ON064PBsdrK
alGGBJe0z3HmesHJFe09pHw4HyN6l+g8IxUffAF06Ot7dPGi/ncc4eO67XtYP0jToOl5MOHy/Egq
q0OiUzqG8oAyX/scQZYtv4HMbD9PDGR/I00LTcjWGcX4WLiFjtO0Lp3us14E9CHB4IfPlMQwbBS2
n8RbsyxK96CVkz1NGaWYWFRhF6C1DHpL/mGRUA4riyzI1k3kTuD31HG/+0nSLLVs55IBUFKJGnxF
8iw+JoTEy+gx6m1v89aUR9fo1DdMjAUIKh902CpKK+OrjgLlALgY9+MHI3F63ad2bUwbrGjUx8Ty
BMrDft1MlA3qGru0ZvaHKBjBd6xsUhr04DyjGJcC8VRmnB3L6dfipEc1bmq1Xf7sqZzeDmpYHR1I
yECsKr/F1i/K0cBsmlc/dPonVDZyhO5l+qnC9eYOdU/tWMfS/W6lyjj867udZaQOTJuN6ihPmtm9
1yYTCEi3JcKSYJsiHxrnalA6a0PlaVi47OYNjemb0dvmopscJCgKTovz1y0ExxisDbzZI8ebD8X9
gy1vblbeL4zS2s+phmqkdEmaAf+kT0FfBjs/AbSzvh0cr17G4DNovFL+YuuQNc8uHo/EsWn9CleQ
arD3CLi2D6mswm1i5NrCULNKN5xpgi/qKZReeIcDeb+csY48Dk+OzjymUi/PSZwhWdqKgchAnanU
1i346K+3Z3f1kqHGSF7BIlNVoz4w/aS/FjkpMgerKr08mlpgnfEDzw+pGikPep6Ov2lzo3wZF/HS
vp4eKhf7emqYgVMB7Y3gP3IMl6NGLQVfrx7ME4LaKMCi4Wh/H7HrQsrKjupfWDpWAkq4VUkY9+bw
s4uQkNoMY62EkzSxunDnXq27DUEQTRYNjNIHOiljUle8qhzrVInROIwkLLs6MZWNpjcTNAjnktuL
Ph3b2fSBYkFLouY0eXnNpj+2tiNNGZgn2dI54T7ofkGMl9putFoj36puFZ1FEBbRA17MxlK/6uqT
IzXBqnNIptckPcPLxTfRcOg1MIgn3+IQN1jG4KAmu5O0LLQTUchKP5terqgLSd8Hiwz2jKQEBhi7
fB6CrbI33LZx9RPCtt4ESgzlW8JD8VcSiEx9i2zde7q9zFdPxokGjs+PRjMDAokzW2ZKhlmreL52
csJBf3MLCyNelEfhATnGL1xoPHqyqHajy2bqe5NSX7HQn//gO3vwGQhgeIORA87e66KrAJzDhTzJ
UORfUyBBzwo6RhvMNZQ7ALHqIbFF+VCosDEXQslV1KL5yvelHQ1ocerFXn5kHSA5f+lpp3iop6aG
0McXXdIPXwkEmRZkZK5DNaNBTgKgwniQa2YrDc8ULCqx+MRhnZS1lHwblyocYaq29iYjrt0pXpH9
LpG1fMYdR+8Ovd5H/7zcl79iNmezDSt/7FTtVEpffLFym5CJq7mBxLTfj99QFTPXNGqFBDCWiXzh
vvpoxekNTI0J/rjzNRhSlDOznhXvG99ZgxIGeJbqinoHFtNZapld7ywaZjiWTI4IU090djeK1E5V
u7T1U6B2sXFqVBcB4jwVB9xK7BA4mgmMWYnH8CHx82bJgu36KFOzQ78I3zlSFXVeXECmYMixEbJP
yugj6i5QOhw2QxMOj04BujoodGuhfvzhiKAL2bLUjUhNL7ezi/a8l1M7PRlZWiCQkgmgw2iNnAtP
2lvcz/V//5rk95SYuJEnYZwpiP51L5qN5qtd0kEC0hLvZIyw4LapEvsqeud1uTDYB18TUjRNF554
FG3mYoU2rDrMKh39FAP6e+yN2H5GRHI86u1YrmI1QzWmtuJwkxe+s5D6Xe1anlb4SYHmIipTaJx+
2l/z7Fp0KmU65qcoF2a1U+MeJFsYj0W+cXQo4gth6eo7UvlmxxIQ4HKrYOsuh1OB4vC0UUtmGhcb
VNDDA5CK+BTS4z4kyAX/68pCUCEM0reD/E3TbjaeLSNHjLgInCwrUnZFyckElFGvA5jKWzDr2pdY
CcJXLWmN8+3L53ph4U1S+YOqN1muzTF7XqtYraUP8gSJST+r0KsfYyWN1xEqtUvgs6sbnVlOXD0i
Lz17MvTLVQ1SIrsXmvKE0KB7sEQdHyW3+doqoRSNGrngSo/KpSruB98SLj/7h4KxQ7ViNqoIUX7O
RI97KGwTsa66UHmRpeU9t6ijblFWbxY2z/U1g2sdXER6J4QC8EGza2YMYAUqilafFN9MnpB09eUv
W40cyGlIYVPmW9mhGb0BR0m/ValPSxKsEhRf6lJhTmfnX7+wQQoEznpC4FKNnP0aJOM5WoE7nKSe
OzuVXvijIoZfPNuW4u11QQ7iLQ0aasnEXRZ7to3zOm0C6WjjSVBDSA/6aJOct6pf7vVu4jEjbeV2
m94QzrYcbUW+qCPPGTSgcxPVKMhXRfR6e/JXIYtfhGkVQGi43R7gx8stV5hokgQo7p+KvhYutsNa
laz9kBTphMC/juIKSoHhWgRZWINVsaT7cvsHXO95AuVE39QcQOAoPF3+AARNJhYXXu4mArtvvWs0
2ZouBm3jsQx1cxcCROq+W7VrLBYTpsv1r+c7lx6tcZBQZGrv3TzjcmgCVm2RL4jHBqbJeEocPoFz
ihsAIjgRYbZSZuu0y0X8o4d72GyFGPPoCaH92HtG2U1vPDoBJey4aWqOthDR55tlwqZT/OeZDWaL
3zjHR/RaJF2z9btHgaSQWeEGrJA4rsKgrpw7N1e6R5RkMNOmNN8LW9uOEImCZDWWTpkfJnWyZlUT
M8al4zvbMqwWW2ZC6xOOId3OZf/8ETA69kZ47FDIQxOHEnZ1FyQNzhPITXSndrCGB0vDkmlXtAPG
2bc3zPW6EKIm4QuyeJ7jOJlffraK7qrGuuj3pWug1+I20DULD2v3X23miD3Kd32y84YkjtNVonVZ
gbduBMzcqyfhN6NYdO6ezsjf+4gFATaILK06qVRxrC9/UJbEih8okXEPCTC8w0keLbQAEMTS9TDL
g1h4VDeAEwHXJopcXbpJ7Q12lRTOvZMoGJNgaAG7srVix1knGRZ02zbNcnudhWMNJRZ2YLgu+8pJ
/y1e/v9nTL0LKg4feBk2NLZLI1fc+9iy4N6mCj96JcsQ/qiXWUh33/7e19ttUl+j1ccdNclfzJ6M
XmLV0u9t9x7UDoTTGBThwVR8PJ/yIF6XSdhvHKR4NmoVtEugyY/GRv6N/ibFHDTopqvzr1dV2JRp
0beJe6+Q6UeHjNIVfSi/0w9BLIVyh1W38FZBOGTPoBDtJQngWWycVhqcAVh02ggTMnzaEH8Nb2IY
1g4kpPcKPEkYGWg9EbGs3aho1RpksHJXBcDk/nm9YZlD4KfPydVgz46XRsC30Gn07knHo3KDgAZm
OjSSho0NafMkqg4t88G0znAsNX3hcH80Y7JdhKbBSVGZnA2OuxnyFRSb7jmmxdZpveRuiHzjASrc
lyoL2i0VdHdhwnNkgUaqR50fhCQ5AoWceUBB1Fsg3DIMD2osDLjRkVm5Pw3V115yy0wTMu3WS1eh
1rb2SwY2SnztZUGHkj5M+Dl1E+sZ1awkeQJuZfbrxBKD5ayG3snEl9pufHiBiANrzdpTi2GP9PG4
xMyb7si/A9DUmSYiUHacRGmv+AOydZXcrTXjHl+MfDt4EWK6hie9h0YNB2XhPM4/EYUYWi2kNxoZ
IzfM7MJW9XTUM0piJ4F5y7vc2qHQ8u5oR+24h/irPTWttVQGuQp9TIwX06QpMTEf5w+nPhiTwlQC
+6FxIg1b6UKrnBd6t1qjrp0IqaeXOjXUmqaU39PswsC1xqajagyjXVDHnocEJo0G88SaIeZj9TA7
k7kHw1BQ538YasfDdM9TxnFT5BoaMztFGbp9UTpddTdkjZp+18PCw4/i9gF9p6defG6VSMjtB5sI
iUIqnrOwoNuZ31Wleu+h/Sk2fORC3I1RhQ561JSOsvHFGJ+iQVXFgbqt9iq7jDC5QtlGWG9d3qmq
sY49OnqfJIx/t6T/laNBWqml5/srLJ/75i5DmTB7xJfB7tcMaFcvBWRZe5toWGuuqR8Fxjn1u9FC
MbDtv1qF1vQHB8yquo4q2bR7YaV5uxVmYAAP1FXxWPHED3YgZWv+IvEkbtLGmFQSCc9WV0sadKm7
wQMkq1fkDwpMwLRh8ZCv62lZYlxVrGgoxvFGsSoYOavWsLDaMLsu0c6JKvqDFJ7oHzWj0uVWNwLD
3HRYsTjfom4cX9QA5NpKC9LYvLv9Pa4OBHBO4vR7CkU11pldEpj9OKgMuMG9wPdO21lINzyK0lA+
VbigbKw0LfM7HpNLVdHpf3u5C4hV0xZEK4mW71xJxhgF4rZW4d27RjmucyWuDlWWM8ds6O1zjN/J
P3ZQOO88+KhcTAGYh4452/qZFxlKrEcghjPLReiBsk1TW92GFyfeYrcX9eqVx2AQojQiGjcn0KlZ
mEGeIcorWQQP4N5G7S62QtBsAc1kAyFJsKnU5NTc3ZTRUE/mNg70Uace1HgTWkFwmk5xsnDyrxec
XwTSiTbytAbO7NhVvkv7W3TiIXOl9XPAmfKVFL2nnzQJ9Gs1liG31+AqrE9LQNiDjkvTEMb15Tnn
tdeHSPCJh9wy6pPOsDtamuHRRhlz4d69GgoVTawm4ElCBmOCs7k1QeuTZ9n6vQTT+KnRw/4Tzvbh
ui6rZmFW81A+CclSygFqBDgFnZfZaxnZWDgfYW2fEi8slW1dATVHKNmyV4PN8V4pRe0dOhRDV9IM
+m9eNjifb6/r/L0OchNohoVsIigQSF+zrdV3sinQJWge1MCZsN+V4SX3ooQ38OP2QPr0Nr04o4yE
3BW8ovea4Fy5uBSxjaqCJkmHUIVZV6OB42wXGP6mSH3j85APmHOXg1YEJHHYN60FspTKjnuXGjgC
G4mtvGiNXciHVG81coukAaUtzRx/Pzey6NHjBWV7b5AisMY1ALS8+cIzkFu5PZGrrc88MEx3YIqS
ooPbutyJmpSQBHRRPVAdqY9NhSWvjEPtCCPa+9MAYt/+83hcbmxGWNkGTdTZdtTaSpOaHVQPsP3y
dWL66Q9uKsRwYyP9nBa5vRDCr7Y/lWh4OhMkCRImD9/L+VUKhqA8R+sHdyyHYxXaPneNHY8/yPz+
UcaPSgNjcV2A6ONs0zm9HAscjIdaqFs/qKXUH7SoV3aeG/knTZT6rmqs/o8e9MPCB7y6o2hHT+Qv
+N7Ywl/R+zuMPzsM1NQH4YwjGhYWokN6F++1pgBfB8THWSNkG3+//RmvDto0Kq82qISUlmhOX07V
H3I9RQxDfYBAD6JQscLhGyjDJRrp1dcDOUUXlN0CnhBlxlmGWNAjMw3F0h4ciSrRSs/M9MT71T7r
naP9685krGlDUuGfCJLz7MhUeV+G+Io99CGq/pwBHYEYjK2s0FPgONhZ8XZ7DT+a3FQzhAkKiozE
7HINCzWkDha12NoNlaeu2L34/Y0ArQ4VL4ClffKOD76IWKT03ARc8SwQiMjZSR/crETe1Yo/jb4w
3Q3yW6G96b2ood2L0CbVpdLwUIyx5Fte2PFXAEAI5YixtK1V7qnRHmcOT13roq+fDJBKxTq1w/5R
LcMErRvuO+V7S6W3WpnIISW/UHJmKw7SSdrvPNwwxN4l0FGwy02a9K2LO/dJ9gZvRDUdwP8jxRUW
XwDFKqO+u73Oc3t2UqiJEATUdjqdKPPNYoAvgx48g9Ae7NhWK48cAoZOt7ZJ14atwDI8PFmdZz5S
axNY2whhfo6MAgfJyOTtT4e0Spuj7PVCh5jeu5SaIsvpV2kaV8kWwaTAW7ulrsdveZemQbaVdNG7
+zRpe3wTsbyOZbCyQj1vnhDQFf03XsIoH/tV3SsL0W6WwkyiC0CQJh05at5kvPrlltIiw2hk2xvn
IvIACsQYHdpGqborzBOKOxSZEroNCCL+UTKqi7eX+R0S8tcGex+ccujESZrKGvMNZiIzDYjQ188a
VqwVIkNe7JdrrDtbeRjwFTCeqzbq9r1TGOoDWjvZg4fgS4Jxs6WeRDC6fAyr7qxtoChW+hBVbfeI
IZu7VImYXXnvv3M640RqGgM4AMwWSVijjyejdpaDo77pmR9F6xgc3jpVlCTbSFeGz7eX5vqzwF4C
1cfXofJL3nU5YiqFqqWJ1M+6jdPvY5MN1WugK8mw6R0sntEiULVvWFMEZHVOZS7EmdmzjPmiQkI+
wb9BOEB/uBx9qFuj4PmvnxteNBASNesXjtjtWslU804pSc2QQvF2VYKcVKXY48K+uF5uykmYXU0P
bF7088IPszThIo7GWRRhvW1zgNgu/YdXD5MJuv+uWY8LkXwWWN8nzL+Id5SUkFWcRTr0xhvPV5CZ
9UNBYTh2TDTz8gglIROz54Un5+z+/f9gAPi5/Flkb15IHIZR1asis871EPjup96plT96XeCcQUuq
fyBvCV7Suv53/i9NDorkIKKmNGo+R5Y0UlL22lnxlPinoriIUdWd4RxN3plLVaiP5jgpzIKU4Q5B
3fRyB+kom3U10qDngvglVzxslLPd+uojgu2iWAcoB2zyqukX0CLzbuL72lKPYkCsYEAXza5/PQht
One+eS7E6GHCZeIJJZvGKdbkjP0my9LqvwrNQgSNlHCbjZbYoiWgf7t9ej/+GdweNBFpBNClvpy+
kqOr2SuOeW4NRUNX14h3Ng4iaNeKTDlpdWBTIhuKXwPdz09Vlft3eRMukVvnafO0GOgK0FCbIGET
qOPyV9hWWeelawOoqKqmPGgD4pH7ojW4soi3qLPDR7Q/j3FvZ3CoY3T/vK4bp4ASJHdo3pTDQv/8
g4M9NdDBpwHapWkx+0GmNOmPyNg8Y5EZHnGVDXYYuujbyPHi+9ov5Ob2d7g+1sgLA2WhXsiotjt7
XgeRWjix1fifxxIe66qSafFFTXDYzaTry4UYch00SRY4X5CgoJDwcrhcbc+PA4C6RXzW+gKH5FpG
o7FHaKHdGMCU0y1gfEyks6Asv2EKmnz1sCZuw9XtGV+fu6k3QVihGIROxFyRvTYGS8kxcj3nTZX+
5Pc066jrYL7iU+iOe4CZAFL8xafi1YclTrPbydOo1wN+my20xqXUiq4ynuJe9tnOw3cMnR405+ui
2hVoai9M83o8hMkmshfbGz2FOe4QU3YM1EPdP+cxDs2Hmkbxi1kUVYLipqjqbWz24wIe7sMhJ3Al
NXUi6FzPIMNSCplP1ztXVl00h9yzwn2ZOF62AYPYd3t1tM14IVO70mTi+FqTIg8INHYW1+Hlngpo
fXsTBOwp0XRho8upZvIrYp/u+NJXvRltZKV51VEvveTBQThjoOAvsGaCGpv2h7IuZbmFDREoCwfr
aq8jiwnfaYKmkMpda0kEg1WgVeCdU6duXmPZpV/RDXWRrqzCynxsy1j9UcIKSM4ZfcitlzrhgnzB
B5+DJtjEPqYKCWll9kBqNSqpxjCIpzZSuqMuQv2bnyPa7tZSxOsYB1BzYc9dPcmYM8psJOvwV2Ad
zM5372M0RZ/eO+PTMyqn3EjSQ1K4Lqe595oVZvKFuQnClEbkxFn9x4IrkG7IomRjlMxAdTvz2Jlo
bR33iLY+BWXtR3CznGRfFbEI9lZbLnnYXc/VJmwyT5CfUxo0m2tr1CFthTJ+ihSlPhS0fl5GqzS+
C9P6CvYZAyYvz6GvpB6Cj7cj2PXdOX1TYAW8wyARX4llGDnWDqAvGBt9xTfsJMy9NuTqoYZH+s0O
rBxZ5JBqpK9IgQlP+KdHAHXhsH9w8Kh8TuUK6s2TNvvs4GU2NpEY/Dhno6IYJ1eFUdfPYS8U69FN
BmSnMOPh9RIaTYc9JQYP/p2pZHEPtaqLMsw/A8qn3cQevL067xici5QJ1jvOjhQsKYmBV5ldoVmd
61nrxh6vOK72ba0pVrlB2NlpV4lUhxCvKXfw90Ug1OaEfGNYrnFmrLaBTZZ65+IBiGxs1PnRmrQw
Qsg479Mv6gDe7Qi2Hbtnk37uOY4oxu8ax+v/oMbdfq5BBo1PXUkIXPu2WhbboKijn7fndv1eYW6Y
zE0YnHck+2zRoygeNaduOWG2q8htKAxnbeP7cKgJM8gvhQJbKQjEa3QctVMy6MN+dGR876jtktPZ
1T3KT+GHwGWn0c+f6b//1W1vuHYcGxGe80DzJL3DXk28gauRzrZSOwFhx3UxrRVgERcSvw8G5lJD
fxEYFLnIvLqKlW8DV99zz54lNfz/9ER8DZG9bvcAMHpId2P7AtFJGReO3dVTCbYEA3KBTxpFaMle
TphAYFC76sVTXQPXWamDVq4xJSi1laX10QLy96MvTekRiY7J9oCtNFtet5B11uJT80SrXPwOfKeK
93UbGfVjp3QeQEO7wuAri/ASv08hcuTPiPQqxcbQ4tLYVGqpLJyrj6IO6cp0nU0WAjS3LucPKaY2
y9YOnsIuc14LbvNPTa6iaKYZyOdjp0NjNIGZip28X8NbavtVZwX1/vYRsKeH0ux4v6utTWUZkAhz
f5umDLAOrYV37pQGsJIZKqO7wu5Lx3AShdhxm4Z5i0pziIv82mod66uwKoS0we5FzV2fK5n/6hvw
MFeKmQy/+87ATc71SudRhxP/edSCgMJZq7bl2h/67HnAq8tau+Zg1Z9Qex3CVWOm4mEUQfLbaXh4
AAvJjHvp4RmwEzhAh8+uGjbBWrEpW0NlRJZ1U7gxdiUA2Hz7qGky2Vo0deQuKJRwWPtl5Gp7K6+V
fZO4uPFYPshsdGBU39sgqJiHvyL8re8kGqD9Ko4GI1pXgL8TjOuqyt2xY6tg5bmQPU+N10UqMlFD
9rkcgMPc10BYu02TK0F5xHtZNX7Q6jSp2temPmzxvLcxZQtcGBJuWI6PZs4dVniZ5gGHjsLX2x/v
PaubfzwAMdwcE0/jCvvVNnli6aXtn2szG/4bsq4c94Gr2PbGQIofCiuOYM2qH+qYAFK5afMT8AQq
2E3kpckurmrZrmRb/o+y89iNG9nC8BMRYA5bsoNyW1I7bghr7EuyGIo5Pf396JWbLYgwBphZ2Jjq
KlY44Q/tk4nwPw7mruz+Q9+8SgLa1U25EVz+4ROsfi4FCBc+yZIw8JMvt3xSjH2KMonyHM9F3u+i
rjDw54vCSWXspXHa631G+7ptVPeooCVXY/k4kMkAw+3h0ILVJKmqB6OvfGXsVJM2gt3ddFkjsG8Y
DO1tDlX2gZGp5U9tEOmrAw3N3KMer447DTjMvJeznp+scrBROk9ti4GbXDQ+YvTwUL2kT03+g+Tf
bVaxXn4Z91O1b418U6JriWjWiwGMhRwRi83l7b9cDJWCDM6ZXvicwLFRf/LQYWPno2QRR37dTqX5
rShwP/LdYSrUJ6duvTsvURV5h2OEOlhB2LflnaTqs5XDXge6i+mlCRUHkA0Ay9XFbLdQw+3JKF7S
uPLqk1HH83dh1n3yVOPzdIOkWbPxDl+PSDWWstuCsoH2sq7dxKMBlyn18pckanQVg0iQv1Pu9FBs
mul5mGS68fa8NyANFK472kPUopc//+uxRZKE9nDYlC+wid0bXkDM/qYuS36VYV1rR7UJy+bm47N6
/cyiNQGOkHf8vcpzFim5BwyrfMGjprF8M3e+N5kxa0GXF+Cluhwh7xrby41hr/Mm4htyVv4FafUq
rMjlqLhW4hQvgwdt4SnB2kMGwhurX1heYlwBJWD2sOXoDdefLaW3hY/CUL3Vdn9nwTnxZG/4T6G7
7K32VO/0C3TOLV6QmMX2sFGtPfdh/N026XXKSpYb4fQ74xmUcgGKIO9G83j1uLZjNCiohNYvEgPK
I2JEP0ArRQ+YFzRHOOjxy8cf953HnKkh/sW2MamwrtPmAkHLYZqM6iVMRasdxBSj3QEorggJko3p
UBNvxHtiHE2/xxnB5FHqZZa8aOPQbvFi35u7R9ULnRg6//R4Lzc30KgUF7K+fonCcDhC2SsfjFQz
ZjRF5SlPVITtPp79H/usy6sMoDgKTLAEKT1SArwcsRHC9KjPFy8QJ7BeD2PVeqNANno3c+lQS4d3
W7s4fkUMreJSmfjkzPKkIkFd+MS7QxsA9nTxYFELxcAvSHOOQN1QnMZhJiXFrgyz3DUQPItA7Waj
JWbwsP0N3c74DiAs7Q9xrRaxP6DqMO0QVmqsT97omBsP2DtnmP1LhQ+5KzCxa1SQZwrFGO0W0kjd
ZWC6MvuQ5UrOgMZwV5Zzesu7d/vx4r6TGNIOIf9aQkV6ouuSYq5nkFLC2XkxkYx/4XPWcKpG40c1
1PrRVhrxVY9Fe4i9jpWOIhttCU1T9CBUPGxvo1jb4mle7y+6RDrqJbxZiy77an9NXps4DXI+L1Gi
pQUaHLa1z7F1Hffa7OoPZQpsYmPh3xuS+gAITGD/9EtWgQMk5iEVfeq8ZL0oFMx78AZgEabPiVBT
LfDaetwIra6zkwX2he/2UvCjArPcq3+9EAN2fG7WMmIazvP3OGnNIJvnxPZr+r/7jz8xZDL+bxcH
CGQEqinL+8e1xTwvRwuttCLIiz1uaWfufqLS1tDUdUWWiTfKMM3YHKI57nvk0NtExwl6SEEAY34e
mZ852Zn3DalipVF9TlQ13SNpr+DQFTYiu4HAmqm/OW+NjZ6i6N2dpK8d/Wz1EE95K5wTKxCztOub
MS6iu1EVtXhQ3ZZ4C6ueEXucfDDPUWtE5tNi8ZH6pZVFLQuhic74SYEKdNEdjeeJOL+nfJftXNNV
pjuc3/RHPQIl2AVImYCcK02r08koJ0//rJCj8RCU8Yj6u9PPGGybeLtbuREecFysB99CEAo8lgid
r05v9E9LQJ/e1LawDngUxS3gOyq/u4HzmKEqGXk4JysqwvoBffJC/dxVRqv6KSFnGJRDPT+7SuU5
e2Q4+rfYRKVj51pSPeXtoL5qo6VNtm+hIBjeCgFD8sGOI1cniNes59wNmwIZu0z7ahVpg9qI1MJP
Qo6Ductn8AE7abT6b+JRy/hScAzlvYwslI36dK7e5risf9Yd5bNjp2rNPedZUXyhR+Xsp6mcknMt
abgaQ5d9q4FrPicmaLCAPlL4kqcUpGD6pWmQ95TpdrLKmnt056QIkmp0XmzMoQBdDf05ddLwvz71
tMyn+l7kt70eRd9KL/d+U5rUwr3TYkX0WkjanEEOyRhtKYm1WYAbZJs9FQZcnyehDvLNaWG6B5Mm
KP8Ct4hxlsrwtfPjTsfhdaJeWO4Sr1HbY5UWzds8lbV7H2uxqPBCdjG4XICD8YEkMTKBNIWt9wze
AbMpRc3te1efhs+UO6U4NKZX3BOmuV6AYFBV8SrEfRJMyVQ923PRtnu4SVHrC5QkS5Kz5QJwsLN1
fFXpvB/AJeXPrgRI9MSk4t089W63n4cwvgtxY1qUD9VueJ1cO+1389xM474O0+p3GaK1TrinDgBX
Q6fLPnd0D3WsuCT2SiboL+ccunX4Npikt68gqcf+3lVTpVqEXML4GOdRklGQmeAchZWc5qAsc9Vs
feygW7Y53bafdUs7JGhoeOd7AZxwOV5ROflJ0mrjrqPdjm3zGIMmRw2oV9Hloa8UCLVC28cGbfet
LxBU/K6VlamfIhxRuleD5f9GBUf2byZSWsgX43Cly9s4yoYHtddq+SMa8Np7phU7I4I61FhyK1Hf
OP91TSSG/0HXMO2nBn31+ZCbeTH5pe22d1JNvNGfcdU1+EQo4Vtp451KM6yt+xTB1fG+y3qFiLyO
szEYpoGsaRfiR/c0g2jJ7/iL2R5VlWq0A5S7KU9mxEqLoQixwo0bknF+AWcTY0mtlu1tNldIkcxt
O81+BrhZ9a0onx10OczKeUGjOZJ837Rxd0quNn3Q1tVwqud51m5Jf5Sj3QvLO8ZFKcWujWzcAZNu
SvoDUiB4b+tVNmFuEblNdGvP3jSfexN29xPzDeVnIcRINpnV6C5rlW5/Mts20vZm3ua/WwV7wo0w
9Cpg4NUGxrGAGmi70wS/vNeBQnJ21WF6USPdeg5R4kl9LheUhtHlGu7M2dSSY5iF6Rag4er5olGF
OgdENcLtRQP6cmDV9CK3J8F7sbNC+ZXK6NxSskh2OhazW2Dpq8cZtjlwSTJZe8nf1kKIqom/J3Bv
96UoenmQ5Zy/xaQ2lR9OlvWit/W0+/i9vI62aUjQplpmBjYZEMXl7GYqS5ld6dgV4iCyR5pRfUpG
WfzqYlt70upmvFPtxjhqCKFMQeN2YeWPvfnt41+xzqxocgNZoXbJrb40zZZl+StCSOhy5rF08ld9
MqTuGyVdMK2TyZsiM3GokR0SHCqrHh/bekAdvM67f25JQbkBw0ztGnAsWOZVCSGXmhBgjbNXreyq
8KAKffytZB1dCvhheXOHx/2WosF1IXXRrV4IxIuQ/pLvXE4bj+OuMbklXhojQS3CwkpQOFX0WDUV
sQHu1OUTpMfU3U1N1ryVMizAx5tTTGhCsfdf40LO12LlQ65DMApd7PLHIB1FxRC9jBcXdwGcOrUW
SbYWuTXVap1nr1WiDbjHO+eKHiD5HVghUAV/MqG/PnqRqM6cdcb0YgG7RHIutm5yIx2+TK0Mt/xx
1pfHssEWIj5la1g27hWYQrhKGLmRfO2sWo92ntF6gaOB6j55jmgf4q6uP9GAzH9/vK+XTfN3LMqw
yEjTdYQJR216jX6OhxKQfK2Xry5+auEpLAr2Ewex+TobcXQso15Gu7wg33o0MKn8+vHo6wVeRl+M
zjjYwN/o+V5+UaK7sC+R9n6lCARVdqEGPaeZ3t+iLIwF4seDrW+uRc4H8C5sKsAEZBWrIN+ZU8w6
09R51YdWHQNqU7EPbhEHe/po+psZlXG8MeRVO41WPmk5ZtToc2HCtK6BYmUIT7r2qnOuGBiK+Lk6
WQb+moUjCMuqPLoBHTloX6Q6EqsTz8/eDsCM8SYjndZn7aKRFoxN6sx78my196NRuOIQskgPFpK+
PLBGpDRBnLsjgHmz9w4osWHzJI1h6H+pSjR+nUxX+45q0mi/fryg11uWyaEMTuJEF5fFvfx6nQiT
gVymPbfRmL8sWMWHmvzgnLZgypWxse/HJI3/9/GgV6BOBqSDhBQW6C9uwivoYhe5CI0W8pyrXg3k
tw7zKOicJLpHpcixbmMrG3duL/LokE+15dy5WomlaKPUxtFADLT0NbubyiPp7HjjTUQ5N/oE2Xaj
SLQ89pcHa9HdX1DNrA4yDKskL7EAxKRVo79OdVHiwkGtpD0aWatvXIrXR4hxPJaVHJxS41qtRGsl
erK09V/7qhHToZidXxaIswRBZJUmx8eL/96kuAyZDyksh3d9XvO0NBsMuV8RJMYRNY2K+BaxpGpL
x++9Sf09zmrxOlcT2aBi3EYuULmB9MAh+EXfTCFCQQpAso+n9d5w+KYARSeLuG56l2PtlKM7G68J
3W9CthL4tZVk/8HjQyX047Gul5DCNxSX5d5lyDX0IRFF68SJTqYRpsP3QSlDBESpan7+eJjrKVHV
h8yFlhmtZGLDy7NZVapeC3rI52isNBhjXTvzbNJrCxJR628fD3b1iFAL5NEC0oH+ICHK6ma1zajT
XNy9z4ZEq2eHBLr3RuKH243bmdMDKLHkbCWi/N+M4OawcQCubqFlcACIJjkTNKs17hSwgDGn1CPO
ZE34UXt6kxu7AmNwX4RRFh7bMi1utdCeb/990qgFEAEDhiM+WN1+iYsiaQNT/xyjGUArB1OIfeF0
0XkWc3mW6ZLWD51qJ75pVfY/P2aQUCijAMEzgZHwEy6/r4ODsmKUVXbOBcVSTAqKwEG046fZVOVt
FzdbNbmr/bSMR2jNpgXci4rY5XhgO0M0z+fsjG2Hq9zFg5aXB1TLMtAzaTF5u48X9+qUoCq1QK9g
HkPCNtzVRYNcqAMXosNfvo4QmEBew/zlzeWWweuVcwnN+AVttwSWKFcb65DSNOOMdzafzoj9iOZH
DpTWgWPqRngo1333aGdU0m70zvbCvUHjihrrYFdVdSwsb7rLnMTKfOSXm/kmTKzWRjKhnNx9ivbn
AH+lner5rrKrrD5jz1HeSFWtNaijSpcHaT9niV/rClk9Wopk9O1RT7OEEk1Z2J+RxhM/46SJtpxw
rj6kQQ8MxQUieo7LVa+kJpJz2jDuzmj+OKAxRuebhqv5sbK7eiMfvh4KrjDlVGuJ8K4xD8OsR4NF
+HPGtaU9x3Hq6cGQNC/4Rlvd4eMNcx1p/dF1VxdoDuguStWXGxS8LQ4sml6fu9m14mM4NtmNMyD2
EZhh0tb/89RWNAu+BRZ5bHTlK4j/mbr5PFLs0MIml8B25zkuEPdwlOdJzSs9cKpmBDTQRyaW1mY0
/ycil04EJuX6/yyitRt6B1N5UNoUQ3ihxE11qvD+yjfwLFf362KlBgt/IUwQJl9lfvRjU5SzurPm
NH0faBjxHflJ3adRr+XXSXfKvWnk41FQdd64Xa+C5uXroUnFSaRCfhWha15eRSFW3+cyppYXaBks
JN8cc7ML6kStmmMeR/OWUuHVlb6cRpqHEIc4oAClLr9lV7k8kqXenrUKpv9RoaMJJqUUOHkRrg1P
BcaFh6xJ//kpYVzah+icEg1Axlk9mnVtRUli1P1ZNxox+3xV9S425lsXfs73nvw4IXbUtyoqV8dk
iQ4hLNKuVZE6Xbc7+nisBVJ+yrnoqGliFwuMw0cLLssP4eBk5f7jk3KV09OzhF4LrBlchsm1vpol
WCNQbcUUf57AqqOiRytaiwfxQKXvManlEekV7dSIpnmiUGfddEz5qaohjn38O1ab+g8HziIlImSl
a8unvvzIBCPNkJYIh0wgD15NYVfU7xVVu6m8aIaaV6lRfRM6iy5YDYV73rgwVqu+DA95gpoSMFS4
leuCDlLsbtSFZfhIgV5SHde7cAj6RcgWgRb0hf91spRheWRQ70VbkJrC5WQrzVmkp2mRlDKhttpl
8R5Ac37wFJHcWOCbbr0sc3Y19IWNS3hdPmOilCI1EzQzQniL+Mzl0OQ6TdTFs/5ot5G4r8cqudWz
2A5agSOtH1dDvivLVn9sK9W4sSe39RFbBUf18QKs7hF+BbHD8g8BBNjSdaZfxCBzOtGbDyF6sqem
ywRcKKveh/REAthRpbYx4OoOIclfdCpUKoeQvWCnrFKI3pNOL3EBe/TydP5d1eL7QHhzm45tGOQZ
DT48ydybjyd5tadg0lEbXYqxC1vBWI2ZtK4SxU0oHgepJPdRN9pvXmf/SDwv/1d9CEZCKwrvQ8jO
S7n58qNORmiq9aCmj3MqBb5jWlhWOwNUAm2tJOp+TJTEtkgR782O4I/6Jx1hKhrLn/9VDevKvqkB
GaSPmWiL2znqFBSvBznjS6BE539fSaYGu4m+OySv1UqCqWuaWNjp4xjCsqYKov00lKF4Mwr6Qvt/
Hws6DdpWUIb4dqu1lIyeR6aWcjZLyLY1jbfQVbtboSliAwZ6dQr4bIBSAWpw+0D0WE3LjHswomGe
cengdK93nfqYDEIcLYG28F5EWrtlZ3Z9DBiRG4cxecQpYl5+NMMQkYPEcfqYFJn4QhLmfnFDtwlp
QYmW0y/nwY+mEo2Tjxf1+tpZpmqSgAKCoOy2vl95W7DTdB2+oNfHPwsrNfd9RmO1wjyiPZTT5Pyw
6cEkAQnM/KOonPGLjuHbxrddvt1fVRhuAX4FFHreOXojwDkup99lFk2BOWHBO3X8pLLyVlz9SqOx
V29rF4pBqrezsUPvOQrQBdrSN7v63sRqyDYsxgfwba/Q9DOgGMXNhulktpns7xEUMtt9hZ9GZaGQ
pGYRN35vhe5G9rS2rqBPQSzB+QH7vBQ11tlhC5zYrMukPjlpAozfLyolfTWo00A+reqylz36+THy
xK0zaS/aYktwL0PI2IGt5MSQU+iKX/iqYCTb9xLEtI/CijPcObmVTQ9OiFgmHXKne9vYNMv+v/hc
+JovjNxFgQb6wRolPgAfioy+6p4SDHN2cpo6VELjXvoyLgzqQA02IU6jhPexpymvGBt7R9xfyzYY
0AdWA9WU8bkN22hjF/2BNF38LjYxZEdoWcAHF9Hly21Eo9cLpdL3T30yddjUFFkWB1mr2KeFQgyH
2Gzrz/D2Y+AC7ojLTVvaZrMbm9oVgYYV7PicWrjMB2qie+IE4l3RNm7Mq50OoISLmdLokjTDmrr8
iYnsTEmKkz6p01i6QWzoaLt0lnjKG3zTdpCNG/PghZ2LeyHJUnNcqC5bxa2r22bBWC5FIDT90NFf
/wggFkMlsrp9snN0KbtYT94sUanNHktM7Qyys98VpjN//XjbXE99YUYSx4HFI9RZi5e2Fr2RXrHb
J1k33WGssDa2JzHafotmpZPogbRysQNJ7j6XttNv3OnvjE4JYeHtL6EsWlWXCy9DewCc7HVPkaei
0gTApDvQoh30Y0JZLvrZy7j9BNu9jIKhz0YPNeeprZ8/XoKri4ZYdkEWc+oJp8FqrX4E3BHqVF77
hK19eHDBqwNrdqdfbqOFQaXDbPrn8RYxd0cFhk59cc0xr51uzgBUiVMTSuDc41SbSeAVafkJWQH5
2w6nMj1+POTabwo8HGIB9sJSI4Jklqv4Y3KFRDyxK04RYS4AQxlOEegw0SuG4hddiHucjes1x67M
TXWfj4rdHQh961L6HV3tL5Ye6T3oyM5IQPWYVayOGxfF8hMu7wmq1oQScNq4JK7DMjnEnl4NyUlv
pjx/GpspCiEDd+GXNByn6vDxilzvPJOeFqEm3WDCzrVfA8MLCyBGSYcQdIeXKNScvMT6Gomifq1a
9zt6XhiYxr19N1WJqm5E2H8sF1ezhWNN5saxg0u31raqRV4jGzzEJ4ml0SlF5cMIbLy4kk+jHVbh
YzyaU/clJg0tdk6XivIpBnCf+RWX+/emTqfwxsHL5wsXWk0LZw69CEcA0rFDpuZkIM00WfAr3FLY
fjkKXKQsR+rj0U11+Ym5F0SheHPABValYT4V7PNHBGXEc+7ViuZ3SVI8t+6se8cKLwCAlGMyj7sG
HFOxDxd+ZQTvrsEkJis166vdhMqrkIkunuPIad9C5F7ns20IzQRo6bFzZs2auUeqVD9nihN+QTve
M+7sGbzO3smcMPsddV1T3qfaVBqf6R63U+AZIIJ3VmxG4a6Z9b66y1szGw7pAgYLFCw0y8OEMM14
hxpEbd5XyJl8H42mTAJrdObmVqHMbNz2AhPPE1tIaoexRzDFH6SXYYCmRA04yUEtY+XfdxfpKmQl
5FPc5eFbXSkqBi8xlZaT1QJemWo5nnUMKx5CNwXfMJlN9VtJK2uiUKolOdssc/75SQNvCoyOFI5f
cNUqUVO143QTxSDL073UShZTRMzbXe2oWRg0GU4DiaKaT1jNhwcEd9SNMOr6fHGKaQjRWWMXeetC
CdbZM1p/evgUWjE8EwHuTIcpNFhZoLvpXI++V8PK/ibcrnqk52ZnOw9xmXRjGdYdzwUIDF8C2irV
VPr0a3h7ZtnTLGnpnRIKlI6PDU+ivrq10TzQ421cX9Pz/IF32flW4HZ0VxQy+5aObuS+zDz+9tdM
lKU4gwWS9ncra/GMEFmjWFtirddvEI1Z/iHDUVUa7cuf/5UfNlU1k18gSKkBLrybdBHW9KVlZPtK
3HNT82zJ/z6+Ade1rGVpFnlUZAsp5CyC2JdjJjky3J7XF6e+mTXwb+pQnBO3Keq97HN0O7PYwkfP
T7UmEZ/n2DPyAPTf8DhoojIiXzGi1Np4Gv88+BfX4hImsgZ41VJkov17+ZusubB1Zci1T7WsM++p
pNjefppI4vWHSBXNsOub2LP9rACA8DxZo6U8OjSwUFBXZR/79O1i2iytLodAbXvkdfWKAvO+r6ci
/YLG61Ae23wavPNYdlO0l2gJPtXapI4vUzfn46EMjUjdCHL0pZ+0mpS9kNNhPXAmKSddTsqoutTt
CtP4JDpzvlUnauFuJwvjFWZNdDTayhNfk6riXHrxkEBeyq0muzXbrv1q2JXMdjG+HQ+2mZnm1zqL
qwdnoFxxxH+hUx60Iu3zzygeJNMLRCBdCerCyb9mwA637FDXAHt8L8lUaCgZlIZ4IdVV4yy2hwLv
4Kw7UeZvdKRpDTnubFVKqP5D4yR+PitefJMn1oAjYdaBU82m8HWOzMjYp6Co+duwAsp/vWv4LUBg
FvkcCnW8eJfrm8Si72DJjacil452o8RG9DQnlbwLYVAFaZHl36vQWFiiTj+e58H9R2P5ZV2oEVAQ
JYegULC+ZPpQSH2AkH0yAf7WfouI0a/crsGLDxqoJLWNh40pX5cIQDktxTJgn9S/UaW9nLMRe4SN
6H9DDUmMN3Xo76Y5EodFftcXpOWeP7qLYJfmhPJTQ6L7SOkkO2xcIVc5y/IrYA4upUKq4ev+8QgT
0GhJSk6pPmOg3lWV2e6UYtTv4GdlUQAYVgMY36O+BjO0L+6N0RXJ7PdVbtAb4nLWvo7KbIhHy257
c6cMkOJ3mpcJzOKtxgHbPmlb3kbXFx+/mjoqbRIy5oW4d7l2WhNiLYnP46lBpKHcgZl64/3IYTx2
+vwUtvN/Dj8y3ak9nHKlUcYRoZbiWZG2km2Uepajf3E1LApAeI0Tdb/HBzJBsIOCXxawNJ1DLNxf
pmz1s4pf1lOaNeUWUu6qccB4f8TzDEAoFpWdy6nPiaOOeutOJ65zHEHpdX8qG9c8uokevcbdbPnz
6HE+nK62vn28Wd7ZK1RyQDioC9QApYTLoSnZ15Sxe/s0N337pQ/TBgB7FGnOPsTW+JPRZP9LpNd9
+XjUdxYYfhcoTHBrhELrDBOvmtErG8s5uW6e976SxOmhd+z5O9R18dhVyf8+Hu8qi1k0KQCaLrJ5
C85ydUU2UDGbAefTE71SbsJKH89dW6P0gwXjxh1wFWKthlolz7Od1oorhXWyixwLCTeukTdWIX/s
4ioeDqHnJEeootl+NFAJEIa11YW6Dq5gaFImpG7/pwm37q1GEk1CEXrqaTQrN7018xIyaB3WM4x4
r6pv3CIx472N4+1/XqeV31u3jsUxayvzCQ0P7c2Ye/FcobzeBdgMJYcijaet5sn1toOuD5uUG4ru
7xVKQem1ciQG1U+lMrQ7Vx27nQpp5jzAse8edWXOjiFcWvmvTQbIyggKLwYJpHlwdi53O3gJOpME
6Cf8vVTod6icNTg2PEsKrTfUGaLbj/fdH8foy5sEYXMqicvFRh1rHc15TTKaZdk7p4lrVTtieOPh
0p1mtuaXapQ5d3Grth0LYI+3WjfY06GNGk/hQU5aRGWNqlACkYApPaY8tSeSqHF4MOZOQbp9MtXf
pZ6409Fpi5aupjqFQeTIKvUrd3RkHoS6KnZSNzJvP5NLW8eu1VCb15O0B7SRmG7q69AodD8PMTPe
Nbpipc9WZ5nHsHa7+FuhKsMr9cC6+DFpjf7FNGaFi4E2juv3cNpu47afwrsaWdVv+VAVz0nXdOHD
QJYsFzJwGE1+MbTW749X9fo0o1arcYEsFjbglVZHzEL+rZMwoE8t7bJ4F+a0mvcFyI3Fbr4Lt/CI
fyTA1h9xYUHo4Hn/KIpf7po2MhQEYVTrpHV4GAWGNAn+UjoTfq1a6tGpnGY+alMClIbsv5d7o+e2
vi0F/pZx4ujtj0EC3PSFnHP4hrR+dx0Ucc2HtxLPcGtTjaoeeI1x4y5675cT2+qL88sSjqwV1vKy
LmASp+0pxNiVH5rr8U6f0ZtyKJha58hcnF2zUdH/l6dduk/pXrmftKotKh+3bEPbJ1OdHuuSWkGg
qJ0EIa9mutP9VFAzChrdLbJXVjyat7rL17conWXM8ej0YjIPMPNyyaM06ewKFdsTR2LGUUsCbC4c
466RsvRrT/F2xVj98JBTOPCE/HOnlaSUzeVAEUBL8+p2QmjcLdKha08TD+ez5oXxD+xanf1iqH6c
p67+UoNa2cJsXkcB9AkoDZBq8iBziC7nrLSZMvfQo07NOMhwhztVuHNK17gpxybcjW7dtLdcj/lN
DtHL3ip98T9f7XGCEJApLsBbQvbV4NKUVuJaWX3Ki0y/gR8hk0B1EW4RVCG/FZGa/vz4EL/zAkDv
4Y1CPAIe7nprYpEl7RxJkhMKI02/G0M5arc5dIhdUsZDEPdlRKaQp58/HvadRabssdi1uSCQrvQE
2rSaZzfuhhOKUEb2jR+Akqfj4HSxG6KmbH7VlF2sR3QuC/nqhFO7cXe9O75LyMME6W+so1zU3gui
MNmdXEVvUnAgGIzBx0is4+TVYcaOsyfVV6bGTY5SsdStxs97y74gVP5I0S2v7+UmM3DwLDMt7U9C
TzVwT61I3IPp9uGzUeg9YCDqb/44KslGXeM64vsTY1JE4DJyaYpdjkufy+vLyWPe0Odu9SGxIz9W
pfqmhwm36RB6WyHGO5cfGkwgCpaWKSSrP2/zX9Wbwk6Nit07nEbXSca7YjSK/3HHZ8Yudey0ue/w
S/iVLh3EI+6m4X9D7fTKrq7GPgx0lCTMe2PQU+WoFDVOvlOEVyflMcfOfROWYnRsTVd8rvM+sfcf
79E/UcHlYVxk5KgDUQgnf12X6QZd6FJOxXwSWjI861PFb0aqMaKVb4Tlwxil4lMcUZ0OgB/n8V6x
iW93c9+39X0Tx/CaRKxJ25cjRMRdhZlP5U/wZqMgcavSu4HuifwQ1dnSuC80qaffys4Geyaz0fmf
Orfa19kaOX8JZWjvaMgBAZNhjnBH+3ii15sCAS2D6IhK3gJZWpUIxszRSsNR2hNNd3FT8yh9jkg+
H3OhJztOxZag73XXkyoWh482HggMXvPVLddqmM15at2fFnA3BKiuGAWdYLtqen8hA6FSaSWIUvZQ
TM0fcZcM95yl2Ntb8ALETi8s/HwsbFq/6lLrkmfNnu23f12TRUed+5Da31ImXR1QJdfheDbmfNK9
WDN8GPIxau9ecgfjsjukMJzVja9wfSUslDjabQD4gXKsC2H1WHozImLzqTVr4Q9mpt9FowKFuOSC
kmqn/ldwEx3/fZokf38QylSi10wb6fa5W7etepK6nFAZTk2o7nX8zc3Um2F06vPHw12HjJRl/hpu
df0M9CdDOxzUUz/lsQ9nrf1hxNa3XEz6xgNzHbkAJFrE+MhrSerXwWnqmqOW1aV6KvOpOTj9EDoH
Sk9W9tYg04gHh96MNLUMExEdOaduGiRjiu7Wxnv+zoRJq9nqFBQwwFln2B1Ckw5i2dbJ0YBsQ2yv
dGCAkbpv8BbYyHKujzHvCYB9sJ607tQ/CelfFy0yppUsBkl60mfzEUTFhCiileFEVTf2LTlPrh0+
/pzvjcgDipLG0schCbh8TeIQXWTgLxokaKV4EU4aH73RHLMgyrtoN+M4vxGtvLOcS2WKCIkSAkHp
6uJAfUJrQGvpJ5Ryxnlv5lbvflIz05t8IG2huZGnLhff5QNAGIh0Kj4ShClXjWHMDHSvrz3tJBMu
GJh2njiin1brG0Xw62hkARPS3CAQWTKcVZitxOUMZijVT0Mru0BrTPpAmTUcckzRArIq9RYfUbHD
WYgy8j9/Qk4ICRU+RuC51m7ffWQYY0Vl9pRmVXqHbkJ4a4QATzCN7HYFXs5bqNFlLus1hbYICXJh
TTLnyz2TVNQW8edAjaAqzGCMxYhGT9M9FFkUP2ih8AJU3vXnFt/2RyWsvCCpu2mf6XW+ZZn8zoUL
PQMLpwXbgqDjcoX8dV5IsqvCEIN24knOXudaS3/hjZndmFy7g19ouTnvUMBxlY1z+t4mpjiN3t5S
drsqM3ZDOQFwr7QTTV/j6A0uYtrKcgPZRuhsPGPvjrUoMS9KQ3Q8VyeU+hPCR/z5yZJV/6MSSv2K
owd4aGRAtljU7461wCjIdYGmrevdUhFRrEMKO5VQBn71IU6f0Kj13vwpOxerxY837ntfD2VGhOop
7IASWO0jbdGKqimknkRrezfmZMR7UxQNEt7q/J1e/+xX9byllPjeFAGILNJcyxZeF65kaXZdV8/a
CR83wo4oVe9ypCLygL4LDdSPZ/juYEsTAxbmAuBf7c+2ccsppM9xkime2fcqCub/J+3MeuM2tmj9
iwhwHl57lNSWJduxzfiFcGKH81wcf/39Sge4V00RTcj3IMcBEiC7q1i1aw9rr3U0XAWhmljJrI3t
XHHlcqaGCgVZJx5osZ3l4HYD5Ei4cttKkIRGlUsl0fb0H3U9KIeuj/vo/QGPRbyJCyD84BMuzuYc
IftcKpnx5ChufYid0mBE0nGTg5bQ1NUawzlxpLUNB7Syq6DIqFzxQNJZWPbDJgcOnW6WbChxpf/N
s51pP6mltHdyYsz8dPsTruyqDWUeHSBwsiAd5I955WJcsgNvnmzqqxCG3sPL/LtqB+sgMgrknM/U
mDbOzMqtwCCjwfJKEMAuPqPjFtUYU9N6so1K7f7t294b7qhBWt2ZMx1Q/dYR5mGaDBnwDU6DNdPE
Hg7qVeD72dnrtcaZlXS2mRhPiqNUz4C38vTsGEijn8GspT/IkIZiP+fDn8Q9NnSgKjKD3EpmEq4N
22Eqiggf/jQrdnpo0Irujlo8B5DBuvWT2mXlFrXl2hmSau/wt5MZAOS4thgiPawaraE/UTZWnmPD
CRwotfokPaX2nKcbG7vSkrOZtKaaC1gDoMaSF2/UYPVtTRUWXOazHtzIy+2DkwvKBoUyPxCgxSc4
iYvdIHLxoBhOGH9kmDl8oJ6ifb59oN9i5aR4Hugj/s8fzCJcL901sjBtGaJ+htOab132wjB3MLLG
n8tmHi+8KuKecfHqsZvsIdg7KIgfbOagfwGbpGadZAo8fIhMv2+QjW4CNWaaZ6RNhGq4sOufpTVg
4RxLNM8BoyDpLg4qwgqwWh8AAFEP1gflSwq0agcn1LRFuf3iG69DGg4f2ayc+OHWLXlkALGlDFSa
gkNf/daUCQB+ZFkf6iJyzpGW5p+LBrI3ocfmDqKt5mGwkn7D0by9fK6OkiotJ6n8R4Z1vX5K482I
tub4TECTdPsxBgI3ShInodmJt3P13Ni1NVrYG/7mrYPjPFKcBc0EIp3hg2u7RQXBeuJVw/MUGP3v
2fUEM8Jzq3wFvc8TbJmhE777pQJgSvWKoJwp5TcVS3OC9CoXkfuUh9o5alJd37UiKY+Wkbuf87kO
ft4+8m8vu0wjkfJmSpE34OV2vvLh0RwPAkVg54k8ufzd971FfdQOvkMjMH65bert7UIZGnwP8RMz
f7y0iycRBmse2yJtPlpdPt/DK13cd3XppEdvyIMHMwuGpz7q1GMkUqRR6iHUv1qGiMpdbmmxHxlT
+W+caqXYeKnf5EFSr4IomaYtEBdwa9dfWW+CWoB4gf6q0+vfo6eOjDrRyyjvbq//zWmCeofODp6V
0+y8UcwUXlyYWtBNHxnqcIeziXLbzobE0NpZsHb+DmfbPv3/WVxseJDYgjnbcfrYMajR7hUoVe8C
iKM/xMBhznGsn2/bWx4m7qfsAIEvAFPOKV68VbXdKsw0xfljVZjpPc+y8VgawZMGS99W70b+9Nde
6cUU9AGwJ/AHZczrjyaHz4uwyvPH2AnocZl5OYDwy0ofDC0ifa6wf2plWUx7uLSNjTuzdEfSNq0T
i2kBKcW29Ihda406ZFXZ4zjSk4qz2mYKMIdZ0abTfYxH1/gNL5379+3NXRwfsDboXTAlAFUxLV68
0fWKx3lK3VZBd2AaWyZOY5TN7cYt9iZMb3tu27Q1uCYfu1db/D+DAA14ROihA1G8Nui0mlD1UQ2+
dwhf5v+YRdX7oOuCu3qqVe8RVeck/xyFuWU/a4k+ePt6DovD7UUvtvrlN8g+AvElkd/b8jrNsx5u
UeV7nMxBdKgLTyX1qQGk/xqktAsQLxuZFWsKm82BX3nvl+vnsZUXlrY6PbPr9aO1neiou4R+Mvb9
0e3CZF+pgXUqI1hj7xwrdf6riRY/tmbRnNVCRMlxthvl+Ac78OpXLA5637ZDCzth8B0CtXa4y4xq
BE0bG3PzyY7j8fcwm8nINFhjbkm+LG7z//aePB6yDLp1b6awsiDvzCw1lO8MmEEUWU2m8amtSF+I
M7KtMYXFfX4xBoyP481chJzovt5sK7bUugmHyAe43KifVb3Qld2oeVDXEPKEF7MVbvqbIHk4F1XR
bnmutcuFRBigQBRcLRz0tXlnhqqsbOrQDxqRnLwqT57moqj/Tj1mAgjrCnvjYK9dLsZAeHboTppv
lGwMBUWooXRCv4kHF312uglHEHSJcRD4UBrApuKMhz5xp2QvSga89pSvlXoj+F77xLDr0ySUiCXe
vutlz3XVaeVchb5T1MHdYHjBwZha61DbgMRvn+N1UxIgRVJPHiX//atAQ0FUFJV4K/Rh806/QeAB
PEhHCWKnid7ZShTXjPHYSrYybFHcvDZmaPhIW0TKd6PWxkcqm2Z2qrK6Ug+xFltbskSr1nDIspNP
irjcRYKHYW7dOvge1Y0GrCY1ouk0KG04Hxn9HZzT7Z1cO6ug4knwXwbWXlRyX+2k3kLcXk6p8t2q
84YGm54e0qpyn6doQPsGRefzbXtry5PZEIeUl4+zcr2ZVPNCpEkq5btJYLirPCdL0CoJi788aGC2
iDNW7gU0/IQOFKJY3rIzZTb6pCqVq3wHqhLtWef8oAFuu+/m6q6deu+vwoidk5EqA+qj5dhbG/dy
ZbHEpjgimXDxt8WNqGi5gdhqQ19oU3LXdpO4oNCi7Zh7Iq64vbHL1Fc6PYxRfKefAWxwSZVuUQQi
qe0UXtiyKT46oeL8ompaxAfX7etjPiRNvJ9TlRJqN89qua9dCeorAAPBct1W5layt3K0AGgAiJFj
m3L++fpTBxDSjVmmcbQqbTgzyUHRSvJ3MkckugeNPdjCo6x9b7419VRJ1fJmvxGcVBoExXLf1Pv/
Qief8wNVXehnkBh275xZiZ8CRoSOQWC4d42xZX7tc0sCLqiZ+NwEc9cLDvXc1LI4yHzdSowfmTvM
z3M0mz8LHP+v21971RTlXJgAJOXWcg7PdsKuNbwm8bs4UoK9qvZoOIeCgvluVLN6I49ceU/JMWh6
S2pxGmeLBw1+xmRE6zLys7kzUHiorFx9tuGFG75SOHa8/ez1ff5voGntGf4W7521wZejzTvOgypr
u7TCrze2AmgNjZib+PBbT6AwrDn6j+TW/MsxWqs/5fYYbQGqVzcYcl3Gx2SN11t8S5M4RtVSJfHN
wp7GvT1aTkbERrvwKUhG7cf7P6esyknWUQmAX1gLxNgYCP+lPlxHaKLvIVefnac8d3P9H+grzfcV
dl/2E8cIaRuAMUn/cr2fSK0DWFKdxC9No6cYhpcsDqIt57vaKaMtWMvaVr62Jv3Eqycm0Jnb1sI4
8Q0BDcinqZ6b4AJE2/rlimiLa2HNGCgtiOgAxlBbXCzNAnBv9koe+zDiBuLzmGSJu5+7wjI+6QyQ
Wxted+1mSNgyo8f4nDcgNCqLpTI1U+zritHnO5jHip1eAJfa5QZVv3M4uF5pgFnt219q1g7i0+2D
s+Zj6UVyZCToz1lSwlXABMoQAVy/bRvnZ+tMzllLhvRYKq3xKQYNu/XMrO4vcnlgo2gGQilz/TGF
aXexDkjbH7RGnQ9eClfBTo+ifkCQtN7sua6ao5kA54lUFV6+IT1iUKIax8y3I1TOdm2jSTEb1cn3
wh2ajcqoyW9f5Gi0OmSpgYleqliL2GQKRFuILEG2txvc+qJO8WxcBkZJ9u/+aB6TabRSGX/i4y3c
KZjKsG9qI/eDfLSzkxabVjLu4qGZTlatzPND6WTmFsPKyknhqvPV4ECC1GEZeA1G5NR9J1K/G4PC
Ra0bkNBO6cahPYgyNeyTNjdFubHSlc/ncRNt6v/UOCD8vT4tIarhll6rqa9YTQRLDQphndmQcwdV
zEBuwazPH2wtb9UL1xLRx2JrJ70Zw7ktU9+qp+FvrxjvplA3qn1Va7mgpj6IrWRPvj3LQyNr6pA7
MQIJqd/1EjXQ7wlk+Kk/52XxGX551aKmPNvd3qrxso+06IHRq2rn5O9/leFHg1tU502kiLTY3JkJ
ODcIqsynlp7XJ6uCuMZJYd58RDclrffRqBtxtwurQHX3jZL37rfbm732daVkLekD7IK0E66XntVD
D32Knft6npa/3N5THu3esIM9A/Hj+f22oCIiYZARCJDMa1ueEiQiDprCr8Pa+hBrRfGV1CgIdokq
ft42teYGJIUGvUHaK4ST16YUUxCKdHPhF0GIckQ+CSc8MkNWbZzVte0D4gV0i+AYRuiFKy0bWx9M
4RR+GLnWPzTL3Z3ddgU0IcWwhV1ZtSVh6dREqPuZi7MC2ZZddbqX+25rZXew/ZTPBb1fZ8cJ25rm
W7WF95Rc/YBGlvly2KGAyJhq5teplWr3aTq0Z1HgIs4aw+x/3f5Ya9cPimeIaqi3UNlbBBdwD0Re
aVW5n/aJfWcrqrVzGVN5SgdITnYQbv9uTGO8v210dYXgYAB5Eu/Dw3V9Qhh/mMsu4+A3aWt+yETW
/Zqspp8OlgAAfbhtbM1xUxyGGEvy+0AxfW0slygxTeXkJ1mROeemMHJETbQGyIgKu2d/9Apm9E+3
ja6tkCSdRpkUfOflvTbqZUWkxObMeVGbMt6NHnja0pjcSxU6W3iKVVtyfhwSC2oCS/Zsyn+2HsxB
jur0QN/bZhbtWFpDflLQZf2DpJQZdaCjLA1o7fJyx6YTuyiuF75B5T0/QXSU5WCPm+ao5U3kPpAT
v7PxJ6PtK5OL0+KC6K6qcCj8vIUN5UOcGf0PPcqaGpU1tUNxmS7V7a+3dmSAFakqTpn20BKhktSi
b4dMlD4KVyHzYt74MVBiLdn1ZWHfozNUfPkDgyRKODFJ0mQuul7W3M4VNKWlHzlRfkbEAOk7O1ZR
WmzaC8/TlpLx6gJf2VsczwH9mswMi9Ifap49VshHpPRo/ib2LlDIqtyN2qa8ZMtXnrI91UZ0OIBU
Lnz11HJcwrYpfUfNm/zQ2Mhv7dvSrf8gYCJCoD/BaDFzhnLhr3Klauy8LqSA40dNV/+daYZy14Z5
+UlM3vsAmy+nUsJ9CSCgO+W9u7Y0CzlWg3yMb9CW1o8ZwJCfdRZthoBrn0ryFUpqPxRz37S9wyJJ
YvyHnzhN+Ckv6+BLMrfdHWN9n4u6MTaCoi1ziw81ABsGo5qUfuNaaX7qoUHflYWmlNT/EQA72E77
Bykno1dSZJPTz7dbhCbEzd7c6WbhN6Sl5sFJHONkB3lTf0FFBFmW21dt7SRSk9BBv4Kro7V//d0i
pagh4h9Kvwss5zlRuhgCvbqyNp64lcSW0FwS1wNaYCRlYWaQIm7tZBV+V012gIZYpHbnrLLrc0Xm
8kFYfRvsmyAqVSaPkLG6vci1r/ja+uLNU51WhisuodFsqJ9CiNzbU55rpbdLoUdQD16FRtptk2v7
KjdUoltlc3DhwooG0b480Qp/7PJkOOuKNtSnole3oIrrdsj8GBaEHXXZCKxFTkGfVMGHjFap/vVi
baiePco/76SCebngkgkGhQ5JxLoUgE2ccSrnuOMm1HGuIKHWPKCudsqywvkYlagE/cGjw+GXoSxp
EC3W64PZVHOgkAWWvjkGqEVnQ1AepjCb75padPY+srwtbNnqGQVtweACIEXaddcWixrZ1bpVSl9R
hubBLed2XwAM+2+mLXjmtrafqi7J7kedl+/2YVmLOuGK/r+WF1ceZfvBGLK08uc2cY/KOEx3mdLC
kd8W0Rlm5/K7VwXK4Q+MgjmVOHtq20s/A4lPhWR7W/pwrsF7pDSBu6sGJqITQpmDihvv9u5gbj1J
qwfWQYPV5v3jUVgkuFU6VHTKQxyOS+/krHSp4x4lyG7j6Vvd01d2Fl/Tm1UqEolN0DLUR0Zp43/h
htckyxVN+WPcZvVjGgrx4famrgWfkuickhbhJ5jB6zMUw44GZFDmD3OuwN4Ot516qo2xMj7AzmpN
G2511ZwBLaes3JOyLAIXsoa2Gxsv9eFc0ZV/+pYh5ke1syq738lucfL37eWtfTwYxFT6L4yAgMu6
Xp4wR97eSBRMKTUU6jQtIyCsG8+ez7cNrXls+gNyBIyiK4yE14ZsrbbKMSHpc1IE2USph/Ndycxi
caqYymIO0DK6uz8wKTM/ir10vZec7bM+GSrSuLlftlUePXkWYPr/+lIT7UMoenfYZ7C2NRvxxRJ3
9uJWWSFYDKZyUR5ZXH166LWjxo7yPWnm0PrZzsCET0RTufZbM/tyRkAqy/Rz10Ov+pQNmYbKlNYI
A5GK2hyibueUDIudmxptyA8Twd7X27uydsLIS0F7O5L5d9nzbIUddjVkw75ZhfMXVEHmfjcl2XQf
5p735battStLXwjsEl+BesniNJP9iiI2lMzvGP5sDmoUVcMXXZhJsFOpxO+9NPnhunNub9hdO9WA
37hCLPAtwAIOB0EUwqXtUYX2vjE1LRTEltSx2YIZrh1rGQJBXSxnW5clrmJshJJUU+63MG0FByQ4
p/+0OFOhEQ6KH1arTRv3aG1pkmOGmgaETG8K3k6GvqGYYg61kovxUyTmJjs3pVts6SysnRN5eVAi
oV3yBjPCC2bNaUFWKtLMiHa91sTdnatOXXtqowm90NtHZXUjoankqoJSAbR57R/yqo/L3gZSV4hx
PMdQg13c2Q7dXYy2tbNPonEM/mQrbcICWaRx6F5em2xSgGWqrhS+lqBNepzLgG6ICcb99x8sDRk0
GdBxJpe1tTSv4CIWJL+2IhA/QiqzzhjFMuNhr4sxsg/ITW1KgEo3s0xI5WZKUn85hrK4enmKzNME
fZs/Oqk4WGqCSBb6Su3Bmd2JcWBU0T4Atwvu8iStnqmrVv/cXvXa3ScNoRgrhUJoQ1/vruWMeHc6
Br4ap0W8C4SqVQz7ipDRqQq4ldraNUSdsWN/u2147SQBaWbhIIBxc0sHPCU8kyT/vlsq6pFgHR5s
uxeefaAZ3H5tQbDNG0HC6loJuDxZo5I0r9drVavK6FEMyn1ROENySj3GYx8UdDmbn0oyR1AsNiIo
6fllXboV5K7bxhNILBseYbHPdVZZgwSf+rNBRSC0kty5eEAnQOe4WfH36EatsesNkHQb3bA1B0FT
gZ4/k+dvh1RUe2rtSWmpuCdQXB7LKG3Hi2vj+D4zqJNEWyXqNQCL1EuDYRMsGyoAiw9btdA7u2lC
3b1BjdEao3tz0Km6q6jdfoicJv3RJH30kKhO801Pi/ADD1P+Resm69PtE/Z2y3k/qZ6x6XT+eWCu
P7eGsq0zAxr0laCtT5mhOBdX5EnEGBJ8mrsKTAkjAt7YPt+2+/ZkY/eFRJrnhvGIRbDWg76Ie8eN
fMPpq7OemUFy5OJaYp/F3Sw/dZXe3za5HMggnJE2GZqhMSiHVBZ+REV6qdcgjiTTFqmDnPyc3ekU
RYevnmI0zY7Wku08IC/eZqcpSH+RJrReuNOTsdoaU3zr0vgpJABIsNI0eDOA6TgM11uISPpJTWYz
MynzuxriOX7Ia7DKx2C0R3FWBjsiQ1Byd2+J1HTOG/sh13vtV/kRcC0wHkKV+C2FO6WBwspp6DsJ
ESyk3aX4tzA6a1elrX10YmQMpCp3AgOLOvmxPfAPsxBqc7KUdpNU6G00IHk+Je0LPJmAhheOp9Jn
AYHpGPnz6NowYpiVlp+o5UFreHvdq4Yk3p7GPmXx5d0rJxXckhZGfh0x1wuxcRoPp8zJmi1czYah
5bPR6I1t1UmNIcOr72KKFPA2Q2FRbXzItbsEagfmPImtx6Fc32G3UdU0dcfYb1M45XZUulT1bEIG
Npxqm0l/WBHV2j3d3kWZLC4PD08SpVsEdqTq2rXRmlatUoR67IcQkEQX0HfjP56WhR+Ryh6zM6iK
aNwZw9yfi6m2041vuOJAZcuG6rTk0UTwdOFA9djqNKOuY1/0XfnNMaLhQx+J0DqNIXnMLmsjGLrD
MrHnY0K11txpYz/YBaMOrvYbgVRRH27vx9snhB9ERGTIziN/SUf7qpotTDUJAjTD/GSwim+ZOjf0
WkQ/H+2ce3Tb1trBgvQd1lSKTLi0xVWJ2kprtTlJfcEM0vgIHYwONXnTjN5W8WfdkhTHoEK/ArRE
ST4VUcuqQtOeDhXIWfEfQhTVVldlbfuIlanfAS3gz0VtIsn0tnaUFHCPnn1Ux6j8W+nFv9M8OeHG
0VlbkqRJJoblIlAJuf5QWQDzXd5ZwCYcfciOsMJ28JrTF2g3kGdrPh5WQURgeHCAhSyeG0SXi7qA
A96Po8iZPnvlkMU/IbCKk13lRFX8MXWjPmAIUa27c6+I8EkMdrDF4rP2wL/+FYsHXjV6pCDyOvGF
aNW73s1gJMwJnA9iaMwHK7P0C8iKrt/fPqJrZqVzkAJH4AqXgI2EJq7VVVHiO9FQpIcwDM17+HnU
v8BZNe1u7uCv+MC07LxFI792kKBwB3MkCXre9AzibohKq9YTPwYffwFMSfyiOwhVSX57ewtSvmqN
OvpLCQI47iJi9aKJufhhTHyIyrJjPY3eFy+uJkp4Y7xRCFg7Tnh3MFsSn/+WZKAvatOq0oRBrQgm
SYQJKrFj6jRJ9mEbWvq+dQxAuFWKqOcuZO51r2qR6X6+/V3XFgwriUxISEnA7V/fnkbrurlnAs93
A1iX9uoYa9WnMo8HZ2f0peFsZCNrTxsU0fSuX2bXl6+MzkyaGDKe0IpCz+/eUr8NHaoLCSyNX8F0
Jxvm1lf3/8xJ3/HKiYe1OWlznkfssZE2R7TrHO9TNc/AK0hu461XbO2SvJSUJGpcxjzX5vJWuHqj
laFvI6aTfch1NWjhmkRXJz43iaf8cIJ6sI6R0tjVxvO9ulJKFAA6eD/elM54BqeRsSjg+pY9fEZ0
SSq4KFV2cAtIJm+fmdWPyBg0A4dyOuFNYXYawN422IpqbdgjrmZd6qpTd8D0o0PkjM67G9hy3EIF
u80wMHQqCw+vmPEEvZwS+rNpFiPy0HboHZS5Czcc/NoeErxTTqcwwXuycPDOIMDbK13it6KOn5Km
yWXRRUnzei90vdM3lrW2jZReQBaCwAWwtbh6Xt7nQVcTro/0nxCFmk3rpzKVxtF1h+TbPBqbb8fq
Al8AjS5PMpH59fk0UoqhNiARv8jD/pT1kVftlbQU8JHCBnS4fUpWjdFYll01HszlIBuyBWEJ02Pk
R7rR5EeIFstpp8NpImDKg63qtrXVzQRChVCc1FFaojXt1hIo+DqRP9CieETCoXrUQGweQOEk1j5W
Y2LF91uk/AiySXLek/Veb6bGdA6K4eQ3cAAXkPyI/6wmSD8VdTcctaGPNrZzbYGvzC1fpsa2la6E
StovEck6FPNIGgcnxpH8OP5vpprw+0+WJ2fhLCDabxqU3chgP8JIfD74G38BhHu0Jhu5vaKzp11Q
Wf0fuGrag1SNCRal+OX1dtZ2ENcajQW/twtt2ldKPf3VpiLwzkT6xv3txa0lO1wBS07hwySyrBzo
UFENAxULP9Nq9ahT87urgNlf7Ej1lJ1rtCVE3qq3m5EE+nnb9Np3pPjJIDEz9sSti2ODGF6mojaW
+pMw/s6UUU12dtimF1Mb0VAN1ez7bXtrbxK1TjYWD0OtdWEP5fPWKpSR8QzHrn9TWhXFIS/T4tjb
pXFHOOvdeUGjz8fbZtduPyUv/ie5fd/MTMPOwmSb0wGk7Eb9fhwoRO0bmyGmIqmUfONurBojzaCY
K4ful3xxwikROlejDJRa3/pMQHNDLKfvjo1jduPpD1YGFpVMANAMEOLrg5qpcSESK0MiJ2RUAqbV
/JOrZDSMWiv6k4DiBX8HZAZ0/3LCMR/DfO5hLPNHpavnOwfVoJ92FRXPkBpZOzGhmrDT+xBJ7dtr
XBxSCWXkBlJV44yS6iyBTymhqVcpEfUiMasXvXS/a2YbIWUxfxjyKt2IhBdH9H/WHF54SdAGRHrx
EKaJAg7EEvmjrQ6ozoYQMuu7Cf2d4FhpYbNvGZ16mGvb6DbOzVvDzLrxCSmVcvAZKrr+lHUUZHGK
GPljEkTTQ5iUXzu2uWXkJdDu4nQkCKiy8X2tX1ZLnZCuNiAOsC3QMV0bzZkgDawiLB5D152A/mWG
156y2Bzx6lZgoP03tOXG91xbKHA5mKlg2wCIu1hojwa7nnBwH/G92snIWu9ONRDdChFee24nO9vD
Pb9ldHErXxYKVQyz3aQ4BG8Lo2HUTwzxVMVjPRntsY9nzTyGYTc/JqA/tqaqTXbtVfmKqivtDcOk
o8tFQetgcSvbOg6AlljeMdTAt0je9IDh3Fwdt/Lv5dXAkAdumkI/lSEe18WqakMLsj5vvWMUQNgS
TKb5GSXyficlvp6EK8qNd3HVHtGa5HG2yBIX9oZE15ShcrxjUlbOqS04mQV52REQz7hnoHvD3PKj
vSxPvvoy06dCtDidGv7MjRTdO2ZuVf+IFVEfK2HHZ8rGWzP3K58MtBrrQguFoG1ZTtVai+HIxkQt
IS+tQxnqYl/o4p2TJhwMGqU0GWVREdzhssNp1UMSGMXoHUfky3ehWdpHM0JRQdeK/GQrkHmVTK2f
4eDRj7ed6Nv1YVm+E1BH8PYuOTfRKsz1wO69Y58Y3snWhg4Fv3BramjLyuLg66EHZqIT3hE/pl3o
t9mnyEZo4PZa3p5CuRZ5/sj4gBTIY/MqkU4HzagKo/GOEMFKqcXBpGLBcL9rie4Yi9bb3ba3tiqJ
MaIqIdtpS2YZJtzqxkQw79jOTnKKZ7JZinv66baVtVVJfK9F+wjtgaUVNVCrRuShe2xm175LGayL
do1eOPTbjYnIGizKe9flwlEMSJOShNS6W6JOVGcOulFo6Wnu3fJR2FP9yAx0cri9rjeXmEgBLQzY
aHBVHPnF1wpTzRZGihRWPev1XrV5Q8emSI7gf7Z4ad7ooUm9L9wtrxl8IRCjLc6fYleK0uooCrVh
nXzN6JKeLa9T5n2u6c4PM+/EM/4/PhqtG0U7UVrBk7Bb+3eYtx1aRDCvmhtndfnYyV/EdARILvYY
TvfF6qs5Q20gGNKTF7X5fW60xcNIzHSgewelvD1rDxMU3xvJ/NqWvzYqj9rrCxKHZVPBD3OCzLY5
Ca0JDoECvL9PUOx+/9dlqJSMGgoRSV5+bcpq2F0lwpQZlTEcNMieosotpoJqcFJssf+sLcziwZMS
MDQ3l1STXZB2itFlKH+0MePVZAquTSXSbe0ToPl6iwXxzZXk48m0TDLV0w9ZMtz1KI5MIi/SE8PJ
8UcVojAmheBgSWBfOOWJ804okSYPC6AeVgbrIk+sdESvvhuYhKA3dV6Byax12EmH8QivRnGoQ6Ky
299tkXRKUwwSMNhCCCbBS4ubokemHhZeHxzNwgndrz2zs/mdlUZlc29mtHX3GcojeodUuoXuT18P
KJHd/gUr35IEScJFOT80FheBtqoJI3SSTjnqwWD9Cho70Q5jblTPgRWX5YYTWvmSFNJYpgo4FQDa
IqFXw5npIKESSaTlCMCliFHcEY5EvyfdMHhwlTVztQFxfLvHXAzyQAIYgMYMnV1/ziJL4QhyZb9/
yJ29ns/iUA16d5oZjXnmzHYHETYRVCJVuLHcpWVJlPJyS2TXkIn6RZwmAhuhKHAulxxth/ksRSV+
xJ7RfmRmi+k6VC9bb2/reXNJ0gjOxPd9Wdn+luPRtPWYXAQLcb3uJnFCJ0Ao9KLmrtvskaCs/0XU
xDj2tFU3/Kv8b70OtV9sAQJGo53mBbKj17YgXGspKkT9JWx7PTo2PdQhMAlP9X1mxLo4eHWaJJ9d
OxzuRVKEzgdCBi88317w0snzI0AzgVnDAZKqLuNUI1KyNPWS4cKUQ3kXeHr4yUsm93NStd4ngCHi
ZOW69/m20eWRxhJT7+Rv8nDJqZnrlQt+zexUQImiGrzmb2a1KeacPEadxFFJtFn8LHAj0fvK7VTE
rq3KX/XKRblpZOgQNQ+XoUnm9Js2O5l1GAA7Wt9Nm9nePWn18NftlS49hbQJhATeAtklJlG9tqkq
pdXrbTZdCqWd3SNcQ31/QBot1XZu3A5b+gkrGwt0hWjvRWeMbP/aXF9R0ywGb7ogwWafe0uEX1OT
d7uf9Kjad1MSb4VIb88PEGhaCbAI2kRjS2esaKpXu1E8X7QZT7GzNAFaq26Fdq+GqmLf9TwHHwXU
ABs9hiXQQX5NAjLQliQ94KSWvX4kExoriKfhIkJN+eo2Qdft4jx2tEMzF8+6WzuMlwEMfA7awE5O
jRlpXwMFBpd7gINiS5DyrdcicsNzaDCrUwZdjhB4vSnKoo/GS5104d8MB4cPaan+7oZS+cKlcp4g
PU4+81xtVZjeOhEZMsqOIzwuUiHm+ovPSZe3tVIPl2AsxpMeG+EhBMf8DcSY9qGIouTTQG/70Qzm
9knRbPi9bh/w1YUDr4XqDlcGt8S1/aAHNGw5fAbqWv0XKOa9BubcHi4L+C3seR+FcfatNursN1jC
8ttt4yuHjzYdLQMidHDuS7qrCLbMLhhZfBbNyhH9mfSx8Uadme+pF4fBEi06gGqzkdqvWiWJk2Q9
EvG+eCNGOIqge3CGS1RG8XEynenioEdw0NW0aih6i+KMz9ySAFui9OSBh65bUlub8ol6U4DW1MgS
CCkCS4Cyf5IjcKCo4hKqzsh7zoMxPvblGJ6s1HpSZOSnoUR3/oMNBzvAk0UeS2J0/bVpheE1ob6/
KFHQ//RguIoiNaLyTovvcxDF9WehRN7ptlEZOl6/kywcULXMQ0BzLcdKoGARsybckQe/sc8KRBzV
DnLM4NdtM2uflbCSNiw0BGzv4rMyly55pzNIuduxwXs5E4RwqqJW+1GPnXBvtKn2NKEwXG3EAStv
hCwnutKfQRi8vMLmlI1BGuecYqeqTkEuguehbv4q2rzYOLlrlxU7Nlw6lGtBFV5/PlJEtdPbfrxU
CKj81dbT9FUvU/dOCTN9ODnO1D2FeuORezEyvOGwV1bJW8/IGrx0uMrlVwxmJC6p2U4XHUb2HRdo
uOh9UjYPxqxpW+riK16R6iwOgckGalbO4qk3osydw7idLlrT6+QglXGITKHfk2IDKYrzX7rqGv/Z
Y/KXaSTVv+8+SC9FcHjFoaGDgfR6l22S+LnXnPli9sEUnIgpmSfbxVUdhPtx6rzoQ9HHnXpwALZu
8YmsfGGYdQHC0KmS6liLyKozEoYR05HnGJEaZYeSXDR/MOcpBr3sUltoEmSnVaGo9S6J+2Jr3vRF
NGlxV3GLDGKSVSNyutz4zkyDIWsUvrLn9lgqPEs5hAaTwo+FHs/FflCmrIz2NUDBYg/BWajeF7OW
VAcKELYO7WwS1UdTks//UIssri9pnJWHTh8ctd94ulb8CmTEwBRQ7gawuYwgZsl9GBv6eFGbYfJd
MzD3jlon7+xvS79NP5a5IYN7Rxy4OA69lQlLi/LpQmkhcY7arOZH02DGn1mNPCnOo9WpG9nbyvFn
IESKx9PMIzGXp+RVpAvFcJUk+jRfPMpC6DI2ff9xThz1YwGt9ZMQWljswEy19X2qZuJn3KjIiNy+
BCvXnY4lxCGAMqhALPsIJjP3irASlZ/QM02kpl38V4AmYA1zX59l76wayT3GcxL3gsFCLG/xLiWM
AIL2zdVLZpfTY2V0qEZPkpjyvgjzfAt8tfJSSP0EWEperC2Vw9BkiLMAYrWLa4TDOXHN8XMMp/A3
1ejUu9Ed+13npdNG9rL2TSEGJMQGNUhrduHSeDHHUssj9ZIgmbFvG898aKsp2mmVnh+BvkEYCPD4
k+LG1dP/4ew6luzU2e0TUUUQaUrYoXdHt90OE8rhWAgQkgCBpKe/izP6u93lXeeO22WxQdKXVmgi
Ra8E4fd+MyR2duurf5vXb5Zvt7QFkDcILmhCpj+5duktJkPtzSCDQJTIsFtRJXa32vj7Ptr/37cX
ClINHB40I/5s9GZe2NJ+WoNLIqOtYdBxcIO+nxCpoQbQZN5CylCmrPn992Xfu0ehaYXogYsBkfLN
oTWRP7LQw8FsvT6qoEETPWfWn8rAA5cL8uJdPRlMF6PBDFcoN+/leRi94dBiwIiG/dspbuxj2tFt
s7usaF+xUu9HZ0ZfYArSj0Pe667oVlDDvy7QWGpvMTsHoLEHvx1qg03wn/3H9jOMQSBGPrCoggLR
m+4TGQkO0CrdpR0n2Gn2MCED8agtrC+3ym7TUmz+Oh2hT5mfdQdZlEYQv5ij9hpu572CD7C8XeZw
70cDwPb6UoP0Pu2yGE8yeqv6bnUiv5veeOU8U3Zi1kRV6iUCqBM9oYvumBU3+YI2SrBRnMi/b493
TgNQeyi0ASqA4OJbY6sWEbDLthDfCMpgpxiduRq3jdsqKEDK+7D3wZEfx1ZdOYTv7EpAUHDL/Yvh
+xOi3SZixHTdXmzuzT4oxcKuZY/ODq1Fko0xNL1n+BlmjZFVRwJ0Da/87ndudfQgMePBMBoiP2+r
/chD505DEvHSWp8cZONUMWXgj2Y8Df57rrobl2DcDXk0+EG+OYFEmGnF6A8xDN6+Fzt3IJ7hRMpi
w4V3F85wMi1m2/UcAg9RpI5//8DvnkJgCnAMkcRhrPUmhHqjILPnB/jCwcrKldj4Pgj6XhQZnOVv
jCdUBSKCfIg5QYlt0FsvYiXADPv7c7z3wndjVdR7wHQBYfV60w++UEE875ueBDDZGy2rqLQh/OmZ
d+Unv5MOoZWDZsouA46sKHy9VAQjGg1WlH9BsRU+qWSY65AFwdPff9A7YezVKm/uE6omwDIWrLIk
Q/B5MUPzZUzD7BBMGbQZA509p2MznIGxmqoInhyf/77824MLFjC2KP7Df0WccFG//pHIBFlsMmcv
/dTkd1k6qC+9Mt1n33LWIZKE+VhAVZlcyU/e/mr4W8HvB5MRlBUwv3g7/OGY+Uwh1DcvgFE64NKB
1MmLiCl77PkidWUTJtFolepZLdk6VUOP7tcVcszbrbQ/w55+gnCBavqPOysPtjm3fZBebNatoDlg
ZkqqYOqA8hj6Of2PkCvknphmZhANAmoAnfy3teaQQzAaHL70QpHxf+K8UyWfG35JXL49WRi7gkiX
XRN7f5st/Lsourx41/jMydt7mWa6k2Qcs0sP/FGZy8wC3bUs6bMg/XQPXc50rv/rhgL1Gaq/QFTj
8yLZf72hlJzx6VqZXWwDyrWvF/3UGn+6xNqbWTV5s3iGmv/orkSCP/cxlv2XrImWG8xB3yzb61jE
ZGizC+3C+BxEGq7ayEHzJ93qsOKjTUvbpObadfT2jsD73cFW+1h4dyd4C6IR0ZBAOz7HHpKJhuhM
2uZ5xRMCr5y/v9Z3NisWwngA0Hi4BLytY8mkm4VC7vvCUzRgIJ6uD6qJwzMH7fjKlfDuUgBH4FKA
Wccfok+zUITlW5ddYqfbu3mKQ/DTlCy3kIorm+W9pRDPUBhjepiBZvl6s8wgeaXgPeYXqWN1F/jD
dgAMKv68rek1h7d3TgJ+yz7/3fERGPC8XgpFYQ6pe55ftEfXh8mlOH4Q4b5sDW0fZ2ny898/2Hs7
AxogQI6ju7yjQF6vZwIBjbd0Ci4d6xcA/13/swnb9coLfG/bA0aJoS8aUDse9vUq4O0AZoKs7pKl
Ao7ils8zkCbpEp8lyLzNMYqb8bhGLLsGz9i/zP+WIfvG36X4drzJv2261wunzQx0qO6jiwyXwBXw
T7Q3BFZnpzn2gqYEADE88sS3txpO3V7ZxPwqhvVt8vfvI8C2CLwxKPn8AXkRI/ZOTpPwsmlFwBQj
qaimQQyHiZsVqk/JIJEldGwoXDhgvvT37/vem0936UM0SAGCfksO3nAdKEJodEnbGTaBRk6ndcQB
YV47PVvmZcUMI+Arxd97m2q/WfcfDTb+2/MC7I2HdlYbXCLIxlcMY7sfbBHq699/2h+5Ht4sLL/Q
Wo531CySvtcf1x9F1gI2H17GMe9uRgxp6mSZYajmLWGNGXsKaJsn7xWFCfuwWCeqmeXXhJTfecEw
QyR4xdhjUIfa747/6dmEMWTLHM+Di4nJSmgN++yZlBAw4UHJTWT6pV4xv6JhKdYRZ6T8+0t4Z3fB
IRx9YQy/4+QPyhWLVr0ms08ueqP0jvEs+EjFkh5ayFUtpXWG/xOlo1dlmb7WlX7nqkJPYW/u41bc
P8TrX454ImbbK3JhDISBE+TqdFzO4Nh8iWYTy7ZWy+aH9MpV8s5dDDkYfHNgY7Bs9gb901CV+xt0
ii4GMl11E7v5A3gOGYjQUXL6+7t95/JAHYNaZid+7s331z8QcgpUblKGFy/qRnFYpnBLqnWiksQA
2EKesmxRUMQPG/FG9qxgBH0eN5nL/36aoB+Cj4tXjQ/99j3DSGJCdpSHsEbOh7xYGBnqLJXEXdlK
73xPCGbgS8L1FELzb49TZrcwmwmLLgvL6W+BhtRUuFjNNZ2zrdDteo1Q/M7R2cH9aHliHIcf8GYD
uQz6SCIco8u6+e77sPUYA87uia0yOwJdvN26LudX2nHv/UicFx9hfF/4Ld6JhKuGKXAbXYYZftrZ
thLgjYCJDWJNahTG10Dg766HAS92EApw9D9e7yGoqiF7XSGVyjrCqrQhBmSsaSwhxDkckcDo89/3
7Dv3AZoboAtjOXSS8/15/uc66hEJOu1kchmaNYSsDXrGufnatjbTNUynA0NPzZxj2Avx+dYzhw3K
mddAnu9czOj6A1+Vg1W7C5ntH/5/HgJiJEK2y5BcMkUyKcuAB638tHGdIsWYmPJv465b17Be8m7s
PgI4AiW/cg6F1cXQmP5a+vvnS0HZBAswFDfo/P4hb2lyuGxYoZLLiA77UFMx65u+i9eSRqR/6qHC
9JTNff6SReP/I/xjbcC7MVBCRwSA+dfvwmgHihA212Ub3GpKxBKoPlIt+rT0fCHX2y1b2Fqi/RbQ
YgbW/Z+/b4g/70tsdojhIDJh7g0Vr9fru3ARAfMacoG1uSCFG/l2XLlLukL50XDlqvrzxtwX27Um
AYQFnmJ/mP/98F2ISEjG+JKOzNZZ146HXrXpKdrmZyQgzUsOd6WHMWrHo9NrN165wd5dHu8Y7U6y
t6DevGummYxhrkQuWM/eApGGSRqPmw9bG0DrwTbyvtWAw1ZbOkhTkBkV8JV06923DZHi/S3gpn47
m8qhHJamLkU4jjn/aP3hwxxu4syMuXbQ31sJ5FJkPoCuIHt/c9AnJzqVtBm5eKo9wcmh+UkZ8Q9k
Ne1/7OgBH7IjJiBACfMRfNk3VxjCrRqhJxQDqpLP8hGqS1DSOgA1wM0jbzW8GivYE+dfgOf06cVB
g/flv2/h3aMHwQ+WjH9Yg7Go74ZYJfGld1t0mYbZfPBbpYtWwdfp70v9mbnuAz8gujEz2W3n9r//
zwbubR9psebxxaPQQCvB8wZ0mybR+Pnv6/wZFiB8iY4O+uKI6n/EdAejCkmkSi+ol9tDkJknaDKv
bdE3flSIxl1rZL23W9A7g+gArj90eN4cTCoRC5XGeg1ZrSnmOUI1tGzjeErWUV7ZMPsxe1104ceB
FLw3ARCE3k5OPSVThTInvYhsSF5AVt+mSw5XFf7LZoZM38MNuuXF1CyCXIl+771WXDAQYNwH6Wj1
v/582aK32O+b5DL5GJkXWexlpRRxXHp86PoiEP2P//4dkSrhfsWoFGdkjzz/s1+mSIWZoFlygVCR
XE7ZEA1TQZaBPqwTz7cadKlrvbL33i6ANdg+SLsBZ3rzKVe1ZtFqvQQZv1SPah3XU5uq5CGWejg5
Rv25HDI2XusLvhdDcZ8hH46QVfxhGIN7s4cUInZQOhFZLkBFomCd+uG2Y7Krgnixtt6gRfNstP8f
jR8QttERATYSrh1I3RBMX7/lUMChi7Usu4yNp8vWDV7NeMsOm/Lhnwdvwivb6J3TAvpEBlWCXRX3
j8Rfh76YAx/roakbnwHQy26hysS/bVEWXOnuvrNjsXt2hcD9zf7R3U0NiliiLDpziYxqeNRBFrEB
JcQNwQp2UXqNWPTueug8Ij2D1hhGUq9fZbcOTZI2aECOy6rAS/bye5dw+cP5dr7n/XoNFv7eq0Qv
GcpkERg5oLq9Xo+lK2y5PZsAYDmO1WwWROMOwE8TWe8avP+PUSPSu13ucM/tQaeD5vXrxbqRy3nI
aX6BiHl8WDjzPvKsg/nqqOyhi6epJF7U45ZN7VoF0P2kRdrEwWc0ZaMrsKk/jwseZZ/47cpMGL+8
uRgShhwbc5Ac4QrytiAftZ9HGwdr7dgynJPARi+EKCoO0EwYv//9Unqrc7ynuSB1AYUPgwhgTKM3
USycMhrCdja/DC70QbEdx7nY0nz+PvtsHQpD+HomOde11whPF7FI4SQY5wsZKkvW7PMIr5+H1Muu
nWNcU29uLyisIRlGabKfLcys3tZDVEnZi8mDJmUQAiAk4r6PSrTHlqVse8qjIuGNP1SrtenTFKPQ
L5bJGkwPNWzxoCq1TWMVe7n+BGPhOKp1CxxAmUcadVU0iHiqkgAyUA30POLaQZoqKo0hMOSFHJWp
wDux7mWf85wCOXheucVNF9kSqqShWcquyyFcU3ISDoEuDUSkqC42x4POleu8sua+c/7Yf8a0a1q/
Uz9U7DAmyBFO4K907VzILombF0+H0xIWDY9SA3mYwbMULjzZNG3/rGJ/yafErpuXQHeVb9tHQibK
7gzcn/Whhf2z/xWtBWEfJBMjO0eSePmXeGvT7NT4FkPEYkYICNYiV2szHwW4gTCfCh3N+Y2chhUi
1R1N6DnxJYF/zJo1wWOcKSBee6lXWbaMmsQVMXhZEoqBPt6Q63v3j2a+HXQRENfJs51CcLdym03s
ONNN8VubyZU8tBSy+hd4KhN2DMk8ZJCJDqG+VYDqzE9K5v5wHsE4NZ8AzTC8HINhauowtwmBmN9k
+xPL0OqtIxhg2AJqD3F88Ka5yWpYKwS8xPiHKji00HB+2nQQul8QEAqjO2+LYd8MGvAAd608tny6
9wyodcWaYR75qJOkdb9ib+rZIYNlSXu3aPgmHEzv+ctTSsfBHfsE+swVqPw7myrgIBFcgG5bqTkD
/urychoGk32BI6Mw/2CsbQIorieoDG+GBArAP2GQMApZbctmWVxv4FuTUiiYw85FEDk1DEXWjrTl
RRqpSIelwYxtV0gW4Gx9CjVk7eDQ3HiLuMsHK5sKvmELW4ohEtTroFQEZatbl4wYr3nCLNspBGkI
/8wNTEhWYiKUtOyucUs63TEPFDQYmiY2GoKKqTFwJ4N5FiyYJ+BBvXsa7QP3Ml/Abm9LJAtMfQaT
TPGbACI73gHtcq2GOh+8lRxT24UQ7ZcRZJyhw03ybNmKwKqt3cARdkDWVXzCIeXFODcyuRnzFGRi
hyGJOEMAf84fA8miLikDDQPd+7WhdP5FG9ezEtoe3RzUbcL1PJewxgboh+Qq6aG23Hi4mPJtwysu
MZdoIbgciBbzukrHLhjruHPG1aMHRGphtJen3z2oEe34xEDcTavtRNEE/ZIXO92Iv/SzZ3S9SAnd
mxx1LhrcfJL9C3oymQf59GaRB6cw3AvLKGyT8D7FiNNVzTqT8FbHiYrPNktRSlWDAIDkGNqGq28N
x5DgZuRJ5p63YVWmLT0766DoNtfTX5JNGrAeP2hYjny2U77zy9Dzk/kI+v0I1JOXCrjXOOf8BndV
pqk8db5K9RnUsG64M/4c2sc5tvO8Ae1Km/xiJhq7gosuJb96EcI6vPC7be0KFuXeDkddU7/51RDu
2e+RFHJ6gfKnkTcTZA37D5RR6LmAikOhtYWuE0HfHfJfhcodyR+bydf+TQtGpbt0XjKH4bkVNm1k
MQsMD6qQLlDYOPA4AV4C4sU8+dZGyqM/mV6nGAghjC7rNtSdPvZS+uoQ6jWkN/i4k/wpITUx3cFr
17N+kZDex1mABlK7/dB07N0B1LCsG4pAx+t6ohsEKRBmsiX4if6+T2kBsUfffvCaCf8oyljTn6bQ
Qt+uR7eOPshZ6fU+aJW3nn05c/OCDZImZbQZpctkIrM8rklg1KkNV7892UUGw003Tmb9YUWadu4y
LRSjp2Qdgu68LGKDj61lcsUlJT0MhEI6seD7CgDDfO4yNeqDWfzGfB8lAkqZAYwEbdVEZLsEZkSn
Xah6k9k8v7hcEMj8NoqAueHTlvjfQAuV8c3YWmuXw2AgNvUFGlCQf9gyBIXggLDD9TGXSS5nmG2B
D1m3IFwsaSld14mya7ZNnhADlfoIYQwxfwFSzreiTjRUjb8Zi+2DYGHmMUWRA/ySfAhhZ2/PfQYI
2n2atOhtgn4PCXHMfc2Yl5ASTcSZ+5p5Z6ydJs9usxv71FKc6rOPCtWcpBcyQMzjWFhWDCRnt+uS
NAsq0zkbvseJl2wXjTnILpi79DZ+wQSgH77YQW5JCDdZnJkTjwFVEAia/RwcexVbvRUWPe3kqAH5
WT6gx0xEhYxdoDc5yVgmsgBMDdVKrgAUfLToa4/12GUAHhQ85iKD76hgMEuSyKLvVAdf8LpfMy9a
CiCWKas4KNdeOXpZMutiMUhDCw1hEXFqrZ4QLBTguyW+bQgJDs5IcqJwEnHF7oSSX/LRF23dQ3Ws
/RonIrc3UWImstUm4ul2A+B7ln/V8+qxD3TNQw3x01lP0Wma0iYvzLyAUVQMKpGhqnycU1i3wyfi
k/aBGL7VjjTecXUjY20NxDBLJXQiE+a+9/Mmh9/zpHw8oUCnO3+ELYxyL6JrSd+VEhWzKy3hcH4r
DVnwTeFhlpsHt+SRPcCHBNOlH5HnVkVKxEnTPDeQLTjABkUtgJfNpj2O4CWG95TZVlwwOwPBtQLn
o4FOT7C/kQEIyl+4lUZTL4IPFXQNQMq0oYNu9OjcoB475eFT2Q3OhSXgNX5ceDKPfw9tz57TaWpX
RG7YId1ovc7Iz6jRl97Y5qdiM6bwHlzzVG3b1JMlvIjjr3GXZexeyjHrj8OcTeNRjz0ScB8aGOA5
Q8PnAGInbP20bEL0Q2HAmuNZdTDeb1MTp1gNcOejFXMTFHJd1l8s09B2zjLKvk1RQ1+myPqANdJ0
DQ6M6+E5imgTP5jBbV0NEIiGqk6/+CI/guxC+oO2qdK3pucTPQWeBnJTMYTRGz6M27OJosY8KpV5
+ddm7ANWgDOcfCBoIHsfPGhJbj8VhzlGIII1KpH2NY/WxficJlrj4OL7XP/qQYDry4FI8jwvInqE
AbIjRT6GubpAQ7Cv7E4EOvvChzKHTM3SVTxYEmTCUMZEageDSFNaagNxxG1L45MMZ0NgChvNzxJT
AIaggNf0zySImso0gLpslSWNppUgsn1uVmzIMkg9/syEkr/6LFuaY5hrYb85nkbDL+ug8lnatE+w
m1sZ+KaC/Ccce9oNk8tvSDB1/uT1SmwvSwiFOSB3qeEnB9kcSGVyr+O3yJMkOtlzj2RmQjBXyNcb
lT4hvDH/ZsNwklR5ZokuIOeb+QeG7ep4EdEu/d0Au4XiLEd5eKTArsij6pAtl5sVTQ9MwEr0Yzhh
hHirA7ltX4iHsVUhhd7GGvYTND/1AkMDJFGO0mOnExrFleJhgu0TRyatF9KmMM6yMOjJA1yDt+uq
fXYMCPUShvQuT0Sh19j/MPSD+afzR75WMZ7kYx95+VIjhJGwSLJ1tQ+usUGOKoogTYDrurM5qxzE
DWQZD0r1VW9X6NtjvMzbqlMBfKe9jKbyJMAvz78ifPK47hClvCOGacY1hfP9yas2AUIYZtUZH499
lM3NfTv1Ef3cp1M61pv05+jYbcQXpW3jeDpAtYZtd7OdNCZKcpzFd3RN9FB7aY8QRyNcZ19V50R4
3jGADCSFzeQnGm2R+ByRNTnCvXkC9IdHVvOC96Zv63xL2PaIyiLdqmjpsw5QTRW4cyhBHEW1CMnk
vrn4IusojnXUpTe4QQB1LeIpm5Ky65U+UED51yrZci7xRsMFs+/Q8KaCn86WlqDateroQNRaCpLR
nn8Wkx+tB+5H0lWpNtpWfSYauN3AdsY/GzjHJXU4TNDv7GQPOmLUx9R+dNuU+nC1G4QtRwElcB9H
CCkWPaGusmb56NBFBZACCO18A7R3DhauC69L6MAucWPSQD16a4RQu5VwSwxCNOYTzCOGNfNv0mUI
SNUoNWcGJXFLUySwoJ3fKrcG0OPCVQT1P2LkP2zpIwXCYGjtXcIhR3+P2nkkP1p8UV5paP1jv63B
ghqOEiw15yNgpoHRybNtgD6tOq1RBBnIb33JAJLH2Zu86IslETPnQDUDhjVhu0XngOplupEh7OjL
NrP9WDB/zp+heBh/gu23/RYjl/ULo1aISo7aygzclMAONU5xNJV9Ymn2HZ5xfld6GjMXMFIHBy1x
2UfnyA3kiaPeQqNkDnJ1tqMHizAVjFFSQDjEZpWcxLwUzHiQG22y3PDKM9ZkpZBifdB9AJhQ0Bog
G4auCZdLL4jFfQCKWNGhP9lVNoimthC7se/JsJ5GZSsk+YKOR84OgmVLVFIuR1UqSOvIunMSGK4o
a1MC09q+HYsx44mFnR9HmHMcPNl5Hv2kIOGS/c7XmX4dW8iJFylpk9/+lNMfiUsdL7cOUlRRPskA
f2rsXeztyAR/iNcUOUfeebXMCR2KUNL4y4aB8O/WrHwtW7h02DLJV/6th4t7W0qGa6ACaFyg+pHd
2Jxd52t4vwogiMNoYDEQn+ioVAthyPbhDU+CIoLWwo/YeJsqegyZTaGgcPExmVCcFCw0SVebfkg9
IOTSoS83sEfBud10LyvPW2YPd2mqn8aNT3nZoItx660QvytWroO5VsRSKKMjyfSKaLa70DexjS5F
OHFWcKfHoGQoTtpyE1OeFtBXbB9G49upSCBE6I4rapCHpG93yHkTm/UAcj1sq5EXLLdwuwL71hDt
voAIjLpva5RDd0AZCFxTyIR81GEnRLmlpP+J8kyAJexNdjqZ/ezdrnDYCMpAMQY7tDUHkzi3c/CY
Ra6HPIKfr48eIb2umLUwWB8Bl7rdoEZzB9rEgGIVFyREC+ksf4dzl/h1A3soCWklTxwXjju6Alqq
m8sU2v8IlgbqqsVAURYXnskxOXX5CE3VOZnC3x6DzXIZzJBRKbHLhqlcofH6geDJghpYL9rWi2+N
q1pmIanXo2mRFj3T/KMcQ7MVmZGIDu2MhL6iCQt+8sg3a6VFEHRVh8YjnoV2CUIzgFSPOjJwyxoT
r/0uwmXsQevtfa9AQQu0e6yHrUJGudCDQ3FyB6gVuqCQt41R0BkwHmqIVyUrVFp7UEaydEk+bwJF
9pJRQ1H3JssL5uRjXESxi0Lczi4y0Mrzga/cOkADGzNDqiyfF3zgbs6Q4GSuRU0QRJ1u8I73DC6E
g0BbiSX5lXo7RZWHlpVhnyo4dFicGz946ds52yvb+IdkXfDN9NlW5ZOFrI7fjN29XtFswW3SZB8V
tRM7TFGCgNsC8aMKBdwNeiDCRV8gVhoMoFLEEmU5egcnHLMxwkWpAl7M22yioosUSasxdJbi/954
DXEmCZZ/BKW6AsCldqsCR8WAt4MwUcwmCBrw4DgBp3e0CXLQFI4TO6A+2YpG9St4qDRYVZHKLqQQ
EBScV8GY+fcJmxcfwdmHOCQg03lY0qTLf5FIMHDZcPF9YWEbsyJpUmguptMqnpD/LJCrjuDuWdgE
nsRFiGxgewJ4sQFAwOKxFE6uKqMlGqAiulgPSY+UaitTNhjykDRA9OKNBOEB7H50uALux00Vs5H9
QMYQgnmjtPdrE3Mf12aYkucRQZmXQrcS9bWftb/9bhFLjfaT/cZDoUXFNaq2YmnBTCsdvE/mZwCX
KX9o08XM98KP1E26JuyZdVOmC9EG3Z1GkB4PLgPM92ZYFB5y1GkgMF3QjazpyBvYbG5LV3ZGDjGS
+wiTR4I8/tSjmZiWEFwHDw+E8KQpsLecKDkaEu0BcLZBHAj6TvaA/iGKFgHj1QI+ng5xXaxNWxLI
RS8ljcHhrZFcTN1lQJ+Z1T4mKvlHf3UN+prJNqBQhAyz3TyW1Qp6l6j55cL7OtR+95Qwj/jnECdm
K0GMHfXPwfOBjBbDRPRtoNDiPzcaHIRTwxxMQnPkArKC5e30LCPXoe0ClSaALMZQoSuMKnkplZ1T
1OgyJHcW0/SgMCM0HoC1TuLwSM0MLwi76hb/ZEkJPSMXMX6Zcc+Zwo+gkFFiYIpZUzDCPOkkDRTi
yozF4OksLcFfB72tEm5Dm+V3nufGpVoJwQkOYXHln/wOIEA2yaQ/Qgq96zAGAeaoBOXRz0tU5Csr
MGBv5yNXekT5lU9b/CWNu3Q9pDP6QeWw6I4XaIcuy0/JTIyBgofas+xolvJqzGJoaBYuG1mGDeCL
YG8H/5s0affRoabpnzIXbi+ArzFZSplgqXGBDcZd26G7fhyp9p4XdHjDQk18YphArSIV5eq8AGQs
0SS/SSgR4Eaov/BCsRwl8Aina5x7QHu8ekNVZEoXzuFZ5otSxxGwixcKzCUvVwo6twpj4Q5NrKeX
qc/7pbDYaV01oN7j0B7BQKdGpEfLMBJzm9Yk5ekDh98LDnC7Lf6hTwbcdrjuZZ3mzOtLjBbsh1B5
2Refell3k1Gng8dQKY78JkTyVoOdPE8FooqK7vaurYIBoHXunAKQ9YGBszFX29wCMtpzHMpD4FbI
jeNI663MW9S+Z5BQmkflL1TVWsbBB8TcnFYN98cv86ZjVbhdtuXC4ABKanRXUfrkWxR9GNAtZYWE
Q/CPPoVjBvxrcAmAQK0l2hGM4o9UtmFU6oSoM/wWnS4p4fo3vr33j9b5KIse+cBv6F2iuBlF54bC
n4jBLEJRtutGYYZwyLuBdvXSrzmtu3ETWTmk8/BTRE7OtYTiCeKvs+u9WOLoB9kLn2J2KB+OKAY4
xaB4EDdjhlq7slkbNtUmV/2VcZF8TzAP/N0ETHynuQdFwKbxpqDwHQlNjeCCrKqbOZphM4cgy20P
x6UaFoGzqHr0A/CbUdUVMu7tw7DOEy+XzsZP+LapxWEm4wtRqeiheNLuyrbtGr9wFDtBmUmnCdLX
JNUlno2LA+3HFX3DOUP4aiDSMRaCuNbUGjf03X4qP0EAq5nKDGwzXjcYZbhDgkbPszLprpIQb58m
uAiZivXcqZMNjX4GjmVsKzIt7lHNiHB1NgrtLgxNYVujzMLnYhBwyEu+ehgFhfDHo3jtK+nKBEoI
U7k0KtpKiRbJWE/w8lmKXANJVsRmaFGqQaAY77kdE1a6hbh7rne4F0fua/BRu1yhVTCztEonlVXd
sEJ0J4EA4wG9hJAeiD+bnwFielJTy+l5hUxYX40GwxEM5mZo4mxNi+5HR0R70GTEGxyhWysKoVj7
rEWCnjr27vhFBMYgV9qSrS85RB5lsWgxPjrFlKqg6d19wqjdZyWm3O6fZkVhVNFhmOJS9ix7NkKp
9Kicar7lwhtuNm9a9C1NSHtmcTsnSO+D7VMXb0tYdkBWGIyWltFW4BXBfXthbXfunUrzQ9ZAoLmM
/4+j81qOG8fC8BOhigkMtyQ7KsuWZPmGJXtkMEeQBPn0+/XeTG3VrD2tFgmc80eYI8Fmp/MrWMuq
Ywl1ex08NOKxM+7jmizWlN+hQqrGpPadrE8rLpor2/BA4kAwujptJjpfknFDcJIMY5/fULeos/AQ
gGsCoS4dVG6lbiUhw67eJoKahoOEd2IeYxIr00oJ/YN5ulvixaXPMl7zysHwjeX8n5uFWIQrp9sf
+MH3/EFKka/XYltY9Z1Gqq+QHCYRjwsgdHKr5X2gsLrk7KYy+7PfQhD0sDAUn5VDPf/ax01k8daE
Q5bMYBPbUWGee7cMHk8LVu4zy33x5ikr+6I3YAqZeyqw6m2PMOoCv1YxDuHOuo6u6qihtHN55zKT
Lonrbe3bPqrsn+EE3mKW6OrJw0fqxuD+3RwbglbtRFm2+CyNIOO8ilgBE2TUe3kQtKPB77mdceIm
a8M6aWZxE+hVDvBT1UdkHC0+D2K6LrgID57eC0a9rZd+7M896TxdpIIixUI+T2nohpCJrMa8H6Yc
V5gRIdsmxvI0LOk6SnYBa8w39yrnQdjJMk8gRL23tM8BLVo4bo2m24sYsea/0kQtmqSsMb+CpV/V
cZORWFLwoiW7CDW2zqNAPFoflQ/Yy3VdBPcEY68OEE5T/LJnMgwZfJ2uAS1gT6RfYdiWo+3VNtYu
3+Km7BebdyMYtoG5czPFh9vz+B2DPNdD3O1t/h0O4U6YuK0L/loV5F4qoEv5842zhueCjSY8zjIH
QTN24Z4iL6/zk6ghF05j3/bLo8ZNGsROuwICwnss7Mkjk+wB59AQJkyzZcH+xhl9RPeVrefM1vPA
HOLYP0sT5PsJ7JpBdmrytUoDsmvMU4EhmDenboBtbw/6K06nkeT6eh1tLgkaxWteeGrfQAKjfV1j
5ftrfyr05Bya3Bv0setnSsW3OeyrGAQhss6+V8sPzlQeTkoiKp6+elVb7PqzFFzwDCXY0sftrq9G
DUK5Cr3FAsSqiDUsHzi9Kk1JiqAOo2S1/GJInDJnfoxYlus4ayNC9zqQ6Q+HtzVLzejQPNGZmSov
Hj3+OSi7ujblFP3YO8HrjOQN9HFp95uByzPl1waFw1TTIls45Gpz7HNpj9vOVCezL7eJCKV1TT3v
qRWI/BqQvvOh8xwVsx2O7AmoS6L6UPqr7hnrkVygc7MI4K6WpRAJzIJ8x5xbLgnxBdWezrPj/WoH
ZQi3GdzwgYBGBnfLXsd7+ItOnSAN7eYaBjKrHkSzTeonLrNBnBGbcOXbu7dA/Pf29hkV8wAn1hC5
cCeHotQfPBGTE49SE5xRMjmAzWfOWtJ07y8Qfm7jloci7wOO+6BYwqNaM0guId3XaMxy52BMK/h/
V35hEQ2tOgZ0Czfqw01gtz2uADDNO69h3lRxFq3O9lC3dtn8WLnz3zPlNNsP4gP5yonECpsDDG/3
xxvdqTnysajopKIgc58mjaPvszK2Hh4yZN3zaXXy6RAuTPfnrm24EvudqJTYGz3/t+lcTYx0w0t3
7khcd8/W2rfWDw/5wp5uW+NNhyn0Rw5lcmM2jkG9v1hF02wUBi7wRvFuj7k8tQBXdjy0EDr3Ww/y
EHuMrJrqJcM/K5DvnaWc2Cd5cWDUg191gCAFx1K0mOfeaH6hZggdDV5ayu5HOeWiSfbFHco7qs8i
99jTuBA974u/iKP2u6U/kKLYdHd5SJVd7DpQqGe5t9YC1ewWOulab+3u86LG9Xr7kta7Ntql/3Ml
qt482jxhilkGMk/+2OVEecYB6eM4lAevYDFmmKRn6aEy/fa33RrurYVr5zyGTva+gjthPVoMXJhb
z2EQD/M4LmlWqfHPvED7HeDGqt87AqH8QJ9aHaWLv7X4jXVePy7S35qLEvOcAActyWDlLyzUI2da
9cR98575YZZE/jj+qdd5vHCiyV9U93pslHRw/t7x3IlHe/VYdiccALwx4RdVrf17sMqPipQOosfq
/k0tYRHziAyx28wcXKlXde2pGFX9bmvj+UerrzVQQW5+B56JIu6qOpv/q127evQtWtJRb3T+HHvD
sIvrHBVhl6DLAQstx5HgGr3I6HufNVQFbvLirAYZ0WhoAK6yTAV/B9dT3pHbP/Jeu2DrnWPOtGbS
plQV0YtW5cdyKXznTDfYfoI0d+/Au8D1vK55dZCiHsE3wjYWRb789RzSzSekEZw3XqkPY9iXy3Ft
O22ObhE5+1PZkBuUSyJCDjD+7cGSOZFs2MdkGrKVQOQEpfwq2xwYIJxvx4tSW/YHGrv/CsvtCaF5
1KZVQFFEPI9Ry+XpYK+LJ9GiMBODExxGpQFHJ3rH53Rf9XKi39gbE19bjaYiljsqzulMtVIenaiL
OV3HmkGS1UKbfbF4bT2WBQon5pclW6fLVODwZWmKqt8MCM0jSleLFcwf5XnkmXTZxmYXbWavqvBY
10X+j7QuH6ibbe7TJU/JZj0Lt7+dwq2QrFlffAc5vxQp91y/4DcNYuRzVQ75NrePpTRBfaRJa3R/
DVvYfq+9qQCbLQ0yHeh8+yA5V7Ee7DcASNqWuK+aaIx+bSiA3MfSbZdf+T7OLUhjY8Q5q+e6RJgz
RivHCuqVeJdiDdJmELz9oXbgC0fUxCc324PsOFhBMT4Mol596L5cfudhZ/2HJFZNMW58y3rdmIqw
77jFWv7YagvrZBMu4Td1iLw5mSmrQ9uaKT/JNYB5HRnC7pFUVVc0VjZ5Jwo1h8fvSsBjmOmgZdX1
rzyCLIB9Yyr7aGlrWpPCL4fxsDL8DimmpE5/6z6fF7Q4DpeN4Py3zzY+JiDNAZAtdWFLlvttNIPN
f26IkI9zQatTUYZUtbO16JwZvZXTMbelWhMEQm3UJjUSkCrNAptOhToyjPDj7vOp/Iztrw6QnR3n
aPPYtdk5+pupeprSPa96kdil3X/4NSKaeC28mXyRYS/DeJlVhrghckFHXYIuIoYbj8sgFHkwxSNa
f8Rgq18VVzXakYlN38tvoZd2etzEwnDn7aREIkWhB6gilvQv1WC6SyZvNJr2MYV8Zg0RraZbq2sR
Z1vZz9d63zfneNsMAL8sniJ/BXGPuXW97KA3bq84MgHFc6rfhwO0A8qPSJcRkiNvLhgcBUDKrWMJ
xUuJuohFehugMnoKUMer3+W7fw7w/OlUy1Ftl1pVXn4o+GHkcTFeuED6yDaP/baUD7kp65c+N+MH
C03Gwi2s9lVltrxw12grjfZ5YBPd2xtUP9fiMja7amKc1l15yIqxfd2gcf+UZosevd7tV+aYsfin
GSkBnGFgu0TNEPoA3fvinIPNZfZC3vZUWtvybYmiWmKDeM6NmyFq7squ1JcBoJEEFriu22RqU9Lc
1M43S3uD8NB1mp9d0FRlOg421Fs1qdqOK19ZQWKH2nzWeWMu3Pf7HQWfFtyml6s65XR6UbvF/4I6
WbFUCztM67DeiGFec774ILOQs/l2t8oY+mOLDjr0xqtT1uu7R0q8TLos68yhWLf6amDmuiuJo7VH
IreYJabGoXx21Fotdwt1if+KFhlljCufbFoHAsyl3Nge3zen848TLh/UBA7JmseWifoWdFWUrCZi
mAIgkyqrY71HDOOOKfo3GZbNN+chApBK1fmzFVr54XbV72k4u2H2HSIJPIZhBtFa2rJGLTJk43tG
CgZkLINxeJJRJuu0alrOAm5yQgqdHAERL03tcaGZjTvCeOM6U9uAOxYxhlqPC5r9+2g33C+g1fWU
kHa8FwckHtDGolt0/VqVdvvpNSAUyerZjfv/zLX6PuhUA6vlzH2/pUXu5JBo6CsPcD+6Pk38nEhO
tZRNDNrUtvD3PMYHOeZFn9b+4MEvuCVLg9lJwT4NrBHto45ma71kgEWQpJSnDsNWvk7Q5dVB56qs
f9RZhZ+p5OMyOzT8iJQTQYBQQmp5Z11kuuIXQdrllS6aTidyrzzwRYFK4X5SrEop95+yTzuxc2zb
chVIFprWAe/zRW2dK0T37P4biTWJdojLiXVZt3NaB1r/Z6pKZXzokEJQYH7kujPLzx8/6HInhSKW
eYKS0LWS2sqCLykNYQwG4jo1asBs31VRfgwoIr+vvXX8y7cqvq1+6/vDwBJqnd02CKDOkFDCTmWK
ITQonXFGYVh20x8k1mzsCMidB3rd958Tr1OXFJlY7jZmcXOw29L6Q675er+Rt5WfVmGFrytmEy92
6noez/68M83KRldOwotS1ph2SStM3GYhGEujIgXJGrKOQaEjpokFIQved7kB22hncaOz12d99jzV
niouG4IOPwm8ZW1IrQrcmfrAQjrHQvQWF8BMm2g67OTqwprXkXXafB+Ob7Tr6XEnLmhIKjubOp5Q
1PkyzqxghS4Yo2g5eZkx2Xl1RhRPuqSAWvYhA0lVhqV7YQnCyjbztsuEs3IVGNmB/457XbqP5IYi
ELGdvrBTa9oBVwFj5yBW0lg9s3hr8o+8KELxe2eBUqcOUKxOeEK7xaZ6rW/XCxekXFI0quB5BulR
kFI6iyLbI5sqOM4BmGeyrtJfzyt5P03iV87OlY1KTvFM91wnnd9YXxGi1u9SaqfmI2STPNksIcHt
T3I3lxuv4w+41HJORpGF/MlBcVIjtLFeC+WvCJSxQJWxJ+BWTDA1v8oMbdkDsbkqP7praz6qSo9F
shal7x49djNoGjqJ59M8j4YjIAoq+zIJ7utTVZC4e0+HXS+O7F8BzbLQWcGJGQsUswTEs854WIRI
h3UZ71w9U+rQZpwDYVjx9Qox/LfUvj+fwkJnHhNIUe0cOMIb733DLy9phmJ50Q1qTnAhObpxNN5k
9gJatz3KbC/V0167Okr92fXmo88dEfxzgj54xxKbmaOBwwyuZRROf1zea/CPxgGR633KsWILwJac
vEahVtnHtkkYnsYHu7fKu9KevGMllvUh6nObcAGuhMeOJoM3JJLU3O81lgZEgeHkPsxIH1b2Ztd9
6QNvV8k4kF16pYTV+ynHIXpqvGGrUrj+hs7GRbY/MAG6zZ1C/rGALecW/FiYifMcDcAqvukc6xBA
ObLTeOX7Niu9vzVl51fnnZ/4EUtoRZCbjyDmJCqnv8cPhNRlWHBI3HQi5cC1jVOXS91XforKc1Wx
t2qPWXeXLMaBO2E3Fx7RHCgTvQYmKco0KBpRqAmhqOofCZHRdgrwHG1pGe3jX1SxaIFzsG0NteHt
xxUv9sEu8uxKHK7uD4trirdt8nnWbmzm67Yp9nZI1Zt8XOXaSvRSFJ9GAPvGPvcwQtfsd91MwT1E
tXlBirL9hycqwGcAzA1Cg8iV9JK8arr7pfDQvbTr4h3mQpbvc28Dw6zchKmF6HaLe5idV3Qy81+z
oJxkMSiDZ9e/FWW3ORFlN0y/v5uVCa9T3kU/OyjjR5ph6u8pmtmmJqJTruVQyefCWZanbrTnX1bv
Rgwd0bI+DXw4gP5e1h/lwFC/azmbWPej993svKnItsh6q5Rs7ppht5i7sOGlXmSZh6GxoBK5SxoZ
0Co77o2//7VngPd+uYnztWx+6ZDtZytr5poaystRvpUMoWcON+D4UMz+cKxM2592O2i/e1O7F51J
/zLNVvs22ZN9p7xJQKN6rESy7fM06qD65OQ8IKCcD+zR6wvS0//ydlF8H3yYtiSZSNQ2kwXJTChZ
mmw/13n0hf+OiI/yxj/1w8kKev2EDs5/u73Qp8qB0hOGj73uXnFuXaVPYRveqx4A3PE2LybKF4JZ
DvUnQt7oEe73GEX1S1uHDvQmd23SRd6xXLbpTpH10FrzbxQK3828IkVot7sOiWLMv6V21PXN/dRP
3c9sJDgzKXqUOOtb0QvWK9I+50SH/dKlKOX8t/DWgXWQweQmLbvmg8z9AI14r8f/fH93/GNl18HD
PtXDZZ38SQH9jgNK+LBDPFIsj/jWebrBDFB7h+08Hfdu6eZDXlYbYTa9HSR+WMlf2tnFy44B9H0M
MYXknRqfOtGq/1b04oxWpDh8+Y1nfcwsFL/FKLyfrWjsJ9js7tma6uY6KLFOqZVX7lFxV9zb3dIc
IoDoO1h9puR5c5p/HTJLhDadyePQ6/3DjHII/t2JHjctb0qjRR/AWevfdoU2Kq4ju7zW8MWnEI00
hBlp6+9+u4Vfmlv/6kCX/osaFEfBow1PMqDln8GsmXOGI0oJ80BqZfumbM0UHw7DHVAZtvVG7f0P
J9PWl8R5cmAMgLxdBvC6aHc+xeghFd0r5zBPo/cW8q6cq3UpoDMWgMyi+qG4t5/twOWvEmPg/Cmi
m+nCSIXeT25Xztwa9tBpJ6TuUWEfIdeC90jtzT0jMhW+nF3Bs1159QeXcwB1lzlXSxD6iQhiyzo6
6QrrZNawvrNalNkIh0QLvWI35o/rifzF+Phy6qIUj0Fbmde9HB0Tu9PgHJfeKX6LJXM/i3UcDIaL
cbswrIkF64iX/SA7oPk0xPkgGra94nvMM5e/X2UF0MiwOL8BBPQrhqQetcrm88yZrubvKSHIn1GA
UyLAjK2ii914AiwywsDEMUJozRYqbAPLyvumOvwxfdsUh7Ub3AfElP2dRh555yDgiHXQ7k+G3LA8
QZ5ni1SuLULIMOeoq9kjD0CF3XPUVxuMPgjiW6am4qWC9EZaagkD3Kw69XvesnbGb4WESO+i+y+f
J5VOSOPC2NcyYmmQBa0UdplvA4pBTz5EjJGPvdDYknz8X3/hVVAgul64v3VthKc/wuGFccy/ObGu
yEKn5cvaDUR4PO9OPpyZRGzvxdVW4VxZwYCH9kiI+btrhtWKAdasdzcfJh+tODb2z2xBAX+uBrU2
f8e8b8snji7Xva/qrbHY8sJsPLCs7DIJZ1H9RP4oaxQpVWs3B8QlNC8PU93vbFCtbxM/tPejyhOz
t5Xs+InWyrni8ai2CwuGRr13q+LE6GO6cOU68Dp09KyYoglfx2Gr9Zvwc0R2CbR9sR+LYMiCZ03p
ufOgGhTRBylVeMEIs/9HJnbRJPnWzPk5ZwHontuGSeGIGMgY65iPdhPuj53wh6A/TiwXpTpNAQBd
EYfD0i848KJ+K34MA2LchctO7+FnC9/gsxfBvWNocPttw6QgkSlPJ3dExFFgmtspDu02qIYDutgQ
1YLeswGTsEA5Yd3XHaJFiuZgYFhmO6t0ph5JN1zSkBiUdUal7urn9mMLsRSenWbSGd8k3M3wlzPN
ATtd98Fe9MXJaOj4aKZ9ESeUZ4We43BBuusyr2czLVlWOIXbRPMYK7J1DMJiVT9nEXAPhzMpk4+o
YMYZCGNyrYouUBwDb75dz+1lwVgXwIEwZl89FAIRG6xZ18RTTkbceY0O81Ag8qvucy/QWcrPXUwW
pJkTml/8LnJU9/5qvmb8tdbPbeRg/D0FVmNYB6jKZs1Rk2qsT/KwHYJmdgbV6sWftT0+9hC4zgXn
dOecCMwYEcZ7I1wMz0DV44MydVM8+j0UHhrIyXIPHkxNcKq7rNX/fL+tJogZBMc/MDFk7Ufnzja0
8+o4ACKuGRhPl6K3i0fTYHoFJ6dSxkkKfEfZaTe+gVRjJ+OmcC2hmXMbxKapCkk3urMQamQ79o7Q
LY7CcQv3V66LQDxAcG78esdJTNtjBqMV/sTIgp/AavOOeNu9i8rnGqVwgOyxdbMz5skgiwmT3/ZL
s+HHe5qiYsog9wOXdWIX/EfzmG8rVGcRzptB8GRNWjvp4vaIkEEaO1k+0d7BAbyHFhKK1u8lmA+N
ZeP4JPIF6CNWYqhUlGh4CilP/IRRcLatoEKZjBN5ri9Y12fY4mCEOo/9tVOKICc2ZvnLqsPZ/vJK
P8MUsmo8KgecxH0GxYn56RYVlI3RfOoUQ8+h5yM6dlrrydMnd6NT071wlodM1XMxgg21Tu+6v3tL
8IwEUyUcQQN0wK4dC7xaw0JWVsa8iq9GmvtsAamNOdlEl2b8PoMZtd8N/Ehc0fboL4DgM/u9tDp3
eJYohMqnzA7hwYda1+O/OZCyvTJnBiPupBypNnogr1RXWxPkfoKc0OILkUk2/huHTk6X1gGgPaDq
zTMeWrUNpzmY1+aeZAURga6XUX/Wg2mXO9FmWZbaAQLQJFo91/uNy9QrD8Tmr+tziX5JHCcQQDys
LbbreAtCIDHcxzDWecsSDvqnhv0glNP7PKUOKTupVeWrk9plzcN/DEG41Qczoh5a+G5hXOsqo6GY
1yPXiQNhMBZBIe4otl1CjgGqHyCyK1LVuS78Fj07Q45Za3a5dh7vPG+JekjWSZdeOgSe2DToiN7s
H8JAN8AqsYT/8Hd8IYhtbXd5ENXWBidZwwG9raahoQ0jA//+RgejIzAjPq+7FVnQcpMhb2VCKeAw
fOIuLteL6mxXcszhYu1IopMlZoao1+Vh40uZt3Mmya390Q0ddILjdl5512W9hS7YVRaI/yEEBR6e
dFCW5e/eLhXvKru9s9dpF2CNzY4MPI2jj3Npd31/abEVNeOp5ivZ+ndfg89/WnhVnA1Qlvf+uQvl
VPtvTubiZ45zyhj81C7msGCDUkMdXttetf8WjpIoEfVSRkep9IJhGS2+tZ8y41brPZHkWF93Nqjl
Odg67u2CHJqXYF1sFiC3akyy1sT48GZMrjP96Uhat3EnSkgF/1h0dIY8zVE3Vk0CAirK+0BWwvsM
9o7uT0qN5vbY9pICh7jnLM4t7OlY7i6D70XZfRP4NhhETYWedxV4reuDy4HJSYuOMbrbAPy7C1KF
GcJ6cNruYXD6qroGXLGQNyvkRhcjG1gjHqZ9tY9+CxJ7rl1DsyJ+GHdUH66oVHcGk4yEc17srXft
t5FG+O1vHrhd/tFWJHe56E9L4+sYnnGfUC/RVdXGy1T5qIFKjSbI0MiQH+QCnuCwNq6Tvk5uBDB1
WGlv6u9bbWOwIROpCqZkIhO1eGlDiOk2rkPTITKGAqzjTYxF9DUSEjgpwHiRFzlhgWRkH72x9Fbn
QEC/7y5PoZzb/YKjum//4IeA4OCncMVL34Ny3tsh4uk87YViP2tWM2evGLU1BQMrKEUW4w1G0Nw5
dGHf8Xy5FRTRrqTCHJoJcxqZWP+Tuz/oq6czwifE4s8wJMEQ9T92K4/GX7lARuBxrlVRf4UA0gII
EkKsG3F7eBl7TcX3lKd5uEJvMusMfmJUWFUnlvMe20Mtm/pvTXBY/uwTctH8QyU55P/c9dbhSZU8
ceQo2hGvbYxohTVg1Boknk08g24qHNVI4NdiUe94GuryMiNL7Z589Af5S23jszrupRe0l3UrNTPQ
TuJTfXELZikTB7gIsXSGu7SgjJHWfS2t5lIiWk8z8yzr1DfLse61KPGK62hbTrm0bNWl5QI3cMa2
CQmf3Vra7qy58tvD0Iz299bWdfWCLF9OC5pU3r1rg37rWjoAo4zm2H9/dXMUZn9Rpc+riOsZBXU6
oAILwtTP+qD/Y5kq27fzplQwv8uW/Io2zh2CnGJFSgmZLnA4APfhoipJdK8M2a+MY/wgHRq1LMce
qnX4bEbAddyQlm0+kFgsLeYK7h/7p4ukhptJeEU3pq2H3Oyxd7YQlmuzLXWyCAND/eL1qwA7sqvs
yO3PwboAlsNOhYOAUlw0bOexdsqbUAxK1IVAt4xzsR0zlqeMgWk+dwHjfckIWFbicwfaQMlaFFb0
4c0dgQ0JcGSmTTwHXln/x0ivEOoSN8uWIuFfs/vN1cFAKgfg6iuUz+wmJVptJi440/ZZIbja3hWa
LzIqBNd12oXC9/5yvwzWacVTRrRqVgBgLzkBAEXsDjIbjkVUOMMjNktRHEK99d5/WWAFy5R4VuOt
x5K0rpKZBL2y4QMqf/wCrKIk2CPpqkxs4YEAxTjt8N5usnbQdatCkB8whzAYwlo0QXJTu/SUTmft
JG/jsurfRLAYRPZyLsrmqEcd5P90xnGGQlSZev2J3TrcTpzx5Jiz8BhFwDgDon3zjGFkRBzISuLY
vdv+2fY2W620rxdmiXlceEH8dtmCn+Tcr+U94hpc3OVy0wOMwVw056KbLTQndGuQzqCnyt1+ejrC
6A814fd32IhZoURQbqVhiMS39ZsskXE8DRLf2VlHpu40T3IvzA8iJWDsjv02AcRscsFVdGqZevKU
FlXH3o5iRVF8qkLFgsuvepWnRs4+6kmES46Lj2wyGYL4blMY69bMqeU93/u+Pc4md/ujp5cl+oMH
lRMrtUKt6UJRhbP97Gm7/UT95X32nm24xXrERMV9OUvAvwOyUpIYpDPb+Z3ttALDF895OaIX0WBO
KUVF9X6v89GZPhg/p+HDWbFf0xHMVbXe15bA8MkgFozpNmMWry887+0UphtTFS7aJeACFaxQiw5/
WhXeivA0iGpWqEWzcqeIqm7JCA/7yEzHoZo2/cNxG72uiEnXvPUgG3rUmpcqR1s0nSdcYaUmpmif
uyc74M1ugfWnnUe4Hwld+IHmXuTPO+vy9rtCkSK+JMly5k+lKGi8dBysxY6y1LKjL77Wbjtto4/+
CbOkKVVqNb02yOuGkBXaovBg/0teGdYmhrXFc3hTgwhNOORXXgg3llqz8PMcDosYYjIvPBHBNqLK
5vbmwvWH+53I4mk8AC8GXYueYVp8N/Wkgak+e4zi5RtdCh1KctQN0vwX7Wrc/gIBWPovRJ3vvM44
VoN/+VytzrdlhmmpYkhQr3YeapTT63TIrHZpT4NVTLzf0xotQcglpVYtU9t0JEgkASJP3Cy1pYv6
VIPvE8Pg4GE/w64X3sksqg1fOrXYyx2RpoN+rdo+lI/jILL2dYRSLX8NHVKuY77uUf9owb75sSu8
ks4dVvviSwL2ZxeJXJp7hFvUThdKs4vEyj2qGG0oH+9tB+/3X62NmZW0E7e9/Q1w2vdm2UJ3vEkm
Nwq6Rq4QCM7OXbzmLlPWXn9IWcvoFQ8bfn325MppU7vnRD5HWenb5wFEyzsEHSfQnea5GE6EPbko
e3qL0OAwp48i3Qwe8yvJHdZ6CxXY2UEkMQyGQ2kbPPcZHc7unX2biKeCL8WdZ30awwidDDT3uuPc
kVtQXBceMN9PMQ0EzQUaanB2cqc9kJxZ7YU4NJA1UnPnoh4bUto6cuRenQzF+Id8mKaekxWzJGn8
2yCMd9evdmtEusNb/X9VM9iP0feW+C5x/+6y3GLUma74Xl3GkZ4uST8zJ2STa/EoB6w21Frvbn5U
9aTkWXtAVTmxE+wW18nsmLrwpXfzTY7qY7x+4LdmbWzFdtMjAVjV4FxwXrfesd1Foxk+mh3Tf4dj
LXxgBmvt5wWX3DYesN9b+AM4WecHXQ5+e8wHM8se5Uhk+V+M6jk5Yrh+Wcmmxm8TKG2KMtlB51l8
skBIwxONWMkknoeUfUqRWirSuguMG0t5H5m8aFnO20q7nwJsynsZKg6sS26gNO5atL+YArmzFpJJ
KttOp9YPc7DDUrXldYYZLcko2jnMaF4bwLSJhxny484fjF6W3N/G00TE1fRzRDByO986N/Dfm431
/ZughLB/m/22xryVOSbAbtdCmb5joLFILvHRzr4vXeSOx6H4H0fntdw4smzRL0IEULD1Sk+K8qal
fkFI3T1wBY9CofD1Z/G83bgRc2YkkUDmNisb2X4REbBszwz3bvHHdO7cPRN0dBjkqCTyNSZtIeZn
x0Iuxjfz8nVHvFLVz0mtb5EVr/cY/4dE05CcI2WceCPbPu2ja94qwvRDRozjsE7lrI8WrEuxD4Bc
hDAZBvIW1yqLaf3KYFnq1zYIOvnYVStuo5k0P6tJmN68HUfctPk0Ob/ejtkn5Nl7rEt0potCC6/2
Ib97KbfVksngmMXJ8DXeyv90OqUlOjL7nvlO9AS98YLMh8HELgfFhXmao4HXuKP59ztNggItnh2v
Y+YX+AzlxwqNwDCxEZatGOwjEpzk1FKKg2QjOudLwTKd3rCipuYdjxg/dNPqMTf3JA/MevsXI5m2
RtI0Ec2Egl14srHDo5cPWRXvrWw9ROd08jkNQnyVDsvcuD4d9l5M9oH3ZosJ5Uz0OYhXttU455jr
ecBOUFbhWJMX9okNlAhbxUMqg97ZUgCdhu/Fjmt3IqfdFtusiAAeJIw7JIuKzAAA5daMDsNks6DF
Y6z0MlmG+yD3lXxfulaS4g26xA02PL7ynv1DwObZoI0tId2XpOc/OaFVuivovCXva0OznmplkfJY
2xdeyeWkIWwn6uNtHzsUysLMa9Zd66YqCR4yTzB5nKug51Zz1LfCdk9kbnQevrBY+dyq5gprHLyV
0vXNeRkUwGnD73ekC2xljNBUFv4BKJ4rnlXdFNNzaFG83ydYCd6nm2B6HlLAJOqO7jD81tmd2yTd
RHmYRqAU4i55MHqq6ktVjC2V0KwIuOJyzG1gOJ44+JD2SyK5NidZ294ulOKFi7JmtQ8bVU6/W6k7
fhm5511MIp3ikQZcxyo4tIwyu4YSSHN05g5DeEMYkVLfLspyjH+cuhwuQU3qIqfUUQ0xays1gnRY
9zi+yKcJmX32MKeIgmEPw2mWj4i6dXHiaYMDheDniOSr7Zh6P+3QC2RDfnvk/CkeIonR+vWCd+1Y
xuUNtXWiXOAX0ZWxgGKX/2RWr/I8UzYNdiXvqb7cFlmDoBlzdEm8qJRk0rSNmzJbvybQF4DguAnV
kk8g5J3y0fKDRs972ZMpJQiYl57YAwciJVe7czI+rbhQ6P2EVCSRM0fDuYxtRrgcEoUqTqKYpjq/
v2Fuhr0aVktyaWQNax4rRAG3OOvbXFYwSFACbHZ6nloySWQ1I51kl8jM7H4PnZHUE0jYh5P+j02Y
duQWl+eWtGqiUi2vg/FAgB24wO41d2z91v23jr3sfU73DblwDiJYKs2BIN3yG11XPIcd/dzUPqsu
d+sXgC5JZM7x6gedutAymcoHCjnloWX5rv4hoKMwYVMRupuonQIPEZ5+80ykWV+7yfxZKITxvsxW
84IukcRHt22Lv3lG/nSzLqH2Y2RXd3Tqzcrjyz84Wq6/Ar4Uf9MZRBMXg8CJbVgp/bsqWAbzH+O9
95QFTYGBqXPp7UJNPYnCUy8elxGN6qCcNK/OTiKaQ61s7tPMXMbn2bvFOAgqz/FvD021hSxiQMiQ
FCJIaSgol68DhMHmIectXP3M9Dhdj61c5jOikxh9885zNk78jRu1kf0YZsuEsWFV8tShRZq7xVCF
Xh/Gjj4iDcV1mLfe4I0sPsF82whwKbjWTP+H9GzeE1YSC51yctbE5A8jr3hQGHE2xs+8eNwfpXIS
35R8/IsJ47w9km5mMZ9BgQk+oy0b7VZXgsZ7TucrRewpsNL92q5ih0fX/JtFA/M+Jhb1RlDHJ9gA
9lR8jnXCWQ3VkjM7hbrrq0uZNL4H7VzWYt+MY6mvBcnF/jnkBJr/i8DtFPzK6kCLxzRBzLhzuGk6
3BWEDKDCqKgWwy8kzCA8w8NSl27sF/T2qJGSrA1Y16NMc8C5/LBOdS5Vmk6EULM28n9I5jWDux1K
QHBnMjhxecj9la5W5LnSeRgLNaN215aNZ4PFm6wfeRXW5p7gEBAI8386PFzt/CkgGgphQk1yvcja
iaYvh7dlMjEuImqiqjQ5/w7u3XiaiBt8rZnICdYcnsLcZ3wC+a48Vy5a68rsMBVFgwgr63jZ84db
ZE0lgpQEdl6ralltw2CtiHuBX0MhJZabNvMvH8E0IG2WoN971egEd4xRkXuXkb3Tdw71p4BcaNVW
+lcQhr1zcSWpfOT3cBGk3uQ4DyeBiB9+O7IH/8bBhNCcp6qiZdrJtnokZLo0TFx+XO29cGBgYK4x
PFUSs0YwXYDGVGTcI8lzqvD4X2arIZBc1kvQ7RPVLNFBoVIHrwLoIaXBkkJrtyMXMn2zNC9ml7CF
UyAtjX1dnLJEQRXGB66UEY18EL1Z21spI3ri9Pg871WdZWY/YjmWTyY10t+5vNHzB6vsrXxgyt8F
/ZyHjCgiDTyPuPM+UqF96Usy1VffAcB1t/CIxNSqBnFRdJcYkRk6kMrXmIrUMyId7U0ITa5/7AVN
aYLmKOZPg1+lZ8UjjyqSJhX/yLunGDcJD7LkdIu7BBvwEp3HJyGhKBboKKLQFBdmeiQsW/l/DDyJ
jKZowHkfhySrHShxzf1IyBg0Wt4DJg4UYZIBJODUhGhiHVMvB0nGcrBmz7VeDhJkLus+T0YTAKHd
loM7zZArHEcyX7fefzxPFWGkntJc3VyygvBqcKQ4luudhxq27sfFZgGypqh/ksWKbtwuSd9+wfCk
OFzEuk5utw0nR/IhRcGgHUaxtSPI2OXzhaOLij96KkClHNewiSPI7W3utKd1cZV9BtpBe4rderTv
NidSDImmKQP72LaV/1/v++0/OqBueJRhkj34KSPmviw0U5XbsKOwKrMSEgcfuahMC6yYPkNiq/Mh
Y9g6x1kBMXpKHQVwYi18/tugKNw06zqaqkOK8ftCDL6krEVr+AoysKUtTkbbO/Bz+C9Uu5pvzxNV
cSr549QHNQwhmgJERruJGVKcC//jy6F04rV47cLl/xUuxrFL6nIAdgfiAMuXpZUvLrpShFlh8j++
iua3mCfcH0cEib0W/RQPD1Pr9u/8RGPwldXVqH/CHAkIUXuqmpNXzEN7ztWAM9q3XZbu8Y/hoWRy
pIfgWcrvuCJtte+gSxA5z4taPwsi7PbkIE2DLvFUlV35aDU/nD9W0WEdivRFIwX6uy5gut7XBKFm
PgVULZELwjzZgT8lSp1xUYT0yjC6bvNtqynMtny4mYoKVsN+Lzi/UP1UjQIihbCVjopCdBOKUuxc
XGVC6ZIcJQ2zXs3RCRRxBnAjKRkLaQ90fJHsnstibbfFienr3TKjkf92iqBbzqIHEfLkullqb1Qo
DqoS3e5UDKSh9xgw154A66Z0Rxy4jaRnV+51VTgkzsDAhQ8ZDuM/9Don/KshmX4Oo1eUr/jAJD9i
7OYH/EFAsclqxBmvjLd81rvWOaFyJn+RntRFOhC6aGEEeUdxPY6fM3bx8hCNBhgLfU8P1jI44Bpg
AMejt2oAWweYhfI0uVn6GY8+rVZkwLQvgA1UKw4779VObGdc/v6druhwTBG9LSNWBU4DKGHnPqRw
cspzK0MCxamfreGll3z98eG95DFz56bdTgv+ygXFcFZMVB1Yvrn1iDV2vGh21DqnDviANQ+CNOa8
bUF+ecSkkvjVsI51h4EPzH8O8NQbeaC17KhkUd2DrNI6PeZj4p7rTvXBFcmSPuVY3TAvrFb5W4Xk
A+OPbUFsga4mR4vBiLwfKo/Gt8PJwvu+iftHl4PIasv5r+av4YODJztzNDxCxeNQBAa7w5GSGuN2
4xWNF6GIEP7YVU1ccbd4lmN8YhLAGJ1N5RIxwz7ilpVZhxeeBoR31yIflx3sopVsJc6zL4926teH
Jg67pyk1gTpGN0c8wrSJj9HSjRBaJV2A4q7lRFfgHxr+UNUJGyRjSWbX8va9M4bxcEk6ZBfvw+uc
cOr3lAlzsgA0S+rfRkdeea1G6rpHprZ64uBqlP61OGx3qfaS7jiZErqdT9HgMycHjlHKzvwRwfFg
9WN84iZGxHvCOS1AhKfvWVGdOTJprs0uK0MehcjyVMCzKhJ8xZidg7sMbqG7XxG67DfoE0z9H9u3
DdVpN61zBWCwS13OoFLDTTJCEn1y5/JPxvUbzlvHmybueWQQDeEJXjx72tbYmV5eeBnZoTZPF2vJ
LWdZ/aFGuZ7a0dPZp3LXFIyiAIg0H4rBNgPNCpK5O20iABSj8Dx/I/xZPkDU1bhJPTGRA7FbPCPH
ccAIJR7fN1LXA9eTaJhWlKN5fa3E6ZdJfxaLpxaoQO1S7XwAYXKP7w+ldzACXA6fkItL/XI4zdyq
fEhsES+7uLYzB2TyWRfeC6dH5urv0vc9DkKadEB7gMt4/i9CU5w82AtWo/Yshhi01NS08qvHeZF7
JDlU8EJ1Qp+6eqIWnqSZvlA8C5M/iQXz8Mkz3uZXIBPDbpHkxHFT9HIu+FUijNQJfGjyGcVfUUUc
muYtGlr8h948ssMvzZuCMfffqOn70UPuFLgBwf3CTTE2Y1Xv+sKQIaYRZLNrQPQTOac0ID5ETT7n
LIDIwzkpaquOppJLeLDtoOxrITgQipEqk+7SwzHNCQiJtD8mQx3SrO2QdTflSoQWLRjea4UkiaNx
6ky+kL9KgElkROfLA4Edts3YLOo5whLvdsUkqu6w5EIDQFEV784skUbfL13ZXTo+63TL4tU51t3t
eJ5uevc57Usn2Zd+qK9rv3rkvle+2XeKJCkN6bbX59Kner/LhK4I/NuCGGiaeligG259dQQLp3i8
LpTO2aBWZ7g2WU9nrpkZ2N4GEKT5UcwsMpvYhmX4u55oWG0qBP+/vGKzp2SkcX+kKlY+O8YJ4B7c
zCJ052EZCDPhwTsbuB14U8Zbwt9xdGuo8Flhc6dVCF2lp1m6s16fPw0ACfjn5zn7NXI8zuzoUXjq
Nzq79jcEAdcHKEZTtkU9ismXotzB4VIhkXEZi4AQ70Sl6OBRwO62iZ2d39HoTAvRCo8VTpcg3KjZ
Tz+LnSlo3fAMJJIibrZxMY4yeV2wK3tcBXxf2ngC+uH5ZK2gFpvfEcpq8ahKN9NUlB1ghjwy62F6
aodBUHKnZ1QeczdijtXOTP2AQ14NPsLKaZFhGakNLBJwNPW6ujgOrd/p+55JV5/6ymQ/c8lDGGXV
Xd4yOxt/r+0KvqnAvet3CELMNNCz3X6ruABzAhQ+o9bnpX6TWRFGh9o3Rh9Mafo/uWTQvi3F00tT
OmFHG9ShXMf+4EPSITZr6A6vwS9FqF/tq8r61WbJSz7EgeLFv2GTN58y6+Jmp5rGL3dAHma8rk4k
x2ZtCwqAXXGtM6veJxAThCKbpvpNsDBTdx3s2w9PwM25A1fkP+Pzqw+QOitunsjGS5LMmkY5QRxy
b6s1lCfTZfXVA/m05B+OahafAzBv5kK+ru0fZBQ2Zz12ZEgBRMh3itZA1GdFjZrkVdnZh6DOqNQX
FRZcPs+lv8dU0HsihZY+WK8Vkg5Hn7obpislzAu4SP6L5rm25hCwz8+HsgtxHlIBf/vQcaAg3QKd
kJcqJciyo5dYmVM1+9EZIOJ0BFk4UTYwuSSpbRhOHuhS1u6+aK1Di7vjdgXlN0LognjtsfBzLuVM
ZO3Y/FZb8eypYjc6ACJb3720FM593mJW3ZDnAx1EyAB8gVPw2GYqvvBfXT6ytptl/KCiMnVesKZw
j5IlHKaLG/X+eF76TA2HguC3sykdKX8vfQp6QjHxAdtdBPWraFwy90Qbku1XNhgib32VhJjuzhKH
n5TLy4S3x0hgwq2gNO9GHXtpS2TckmOKfBvjG65x09S7LoWkDWQ8m/SXJyTrxiYd8+l95gYY2q83
DTs9OXHxom7h4M3USKd/rAZuRh0nxXHCMxVQxx6n0o3Bgs09wZ21r9hnxxHtYrsStGNx5L7VcNVz
0jR/RggHj2Zi676mA4hYIqfk8hFiArDgm2kso+aKwg9IDK7d3JOacHn4G0vjcdeua/lcBbH6k/Iz
vo4lyw6dfn6RiJbz/AYOdBoQHNWK/xtbIPswzrEHupD8t981MVJ41lXNrojXpDtFlswWj7VKepch
lvFlGa3/ESZF/cC5YkA6HpG2j9wVELiCWEAmRcRcXi3jE7wXCuXjPalJPPNsIcFJCV177c7LnSb+
Xg3XMS5cG0zyYzGyk7Nlog3vOnh1lIYdKIhgUHjclBNVjK0IYLluYvA373i3/IFL26Q8F/J5mQ5M
lyrZVeHsAzJunfJzDCPzDrYcDbED8fZBViKtrpyyc8avKIs5jufO+XBAs1DuA8Dl8L7xsRtwKovy
j3Wz5poPaij/jcJ3B26yIEsz6CfQTTnqgGnFPAyscp7thMNlgrX/NFThqK7U/N1ORPXL94kjCdX7
NK39fYL7W38nYRD2T+ShzH8TlL5yq7zV+8001TUXmNRDTRbCVD9d6FRP9ehWBPQiAUnOVq4kqO5N
1tyL0KU7xEaDcjJJdxieZR5iNsb8ta92Los/2k9d58elGktBMR5sfOBjkbLLsH6pnSdiekBYhMFp
GZECztBt5uB5xSDuP9k0lvY/qEzhcqfcXCTPMTV5f0eAf6kuXltPf2dPut1RG6naO+5DKpycIsSd
bAyxs02f9MuMdmdHd2dEhLi0mUJn7V9VF9TyifytWPg3Nu6/tipkcBFhIlz+tbN+aSeVmstY1HNM
A8LzRvCuZHOfWE1U+tZRR0i3MzH1ZT9Ag31ZSAO2OA56PMsSyf21hcfLaQ1fh8eqGcF/M94DWKKN
UBKM+CKlFoX3CaDdYjMn5D05IsaNhVMlCV5StCtldRjdhEyYxJ3ZBmCh9zDGucCpi8DxnwbDUcFr
agX5UECAetligqEq1kYuz7nNuOHF5D7NW+sX4Ve1DF6bbdvMq82m7tKaZHYI5o6ISp9T7GEmgIA4
pP6/oEUxuHcJXv0CsFe6xxRfIgYaJKaX0PCO2kV5K1ZuiXTl9DeEhYbTJxFmQNHyy97X/JnJ1oyF
h7Kyjm24K0pc5mveo+uJsNbBZzz12v9JGD7PI/cQUAE5SlP98QPrj1vmnJZWAV8I0hDpJC8oDR5b
/Vp312LiwuSOFlwKVrVlqdrm3HXA1SzH4asJvBy7vh3CkOJw3P/IqoEJMazBUGBITWT9ofeuf53U
Z4GAAh38XWvKGfeZ0RaPK6lSLICWjaYftWBTYxNuNxzwYFoDvEtoYB6Uw9LazMDooG7GfJZUoMZH
Tqug1+DbZvE2rIwFXDpy1nEgdj4ARqo4K8KW1d4Yg2ShTqQhUjQxTWDCK8Dt4Tx10bjlVG3TI+B4
4p2BPQK87zeAxKoKEIufh3ojeCv951lC5cBwh/YP9wEyblSwUfAkTpHpNu6cTk+UPDUvb96POZzI
xLwZUiZ/ILwDZ5DFbCybgwsOzPVnks6hDZeTx2y8bJBhKHf2YJqeR9KrRAUVyJRNT2DI34GA1F95
tYIQrRCuuKwS1FF5X6wxpIyYYgKp3nBuP9cRv/2WLophSZn6Ra1WH/nEwN8BceA890RmUua1sr/4
Urq0KENHAAeudPCfL11UDcf31aGwlfNDvJ6QVzjI8lEvHc+4FHJXh/irhg+CFvBg45LTY0ihYtxW
3U0y9qg53Noh4EJ30l/ERydy93Ws57bZ40eTv650LfhLzPPyF52kfg/p/YUQuHBqNqL2NQd3EE5g
UAHaq6G+RSGt1Hr9aqte/ayRyIGH4tFwG68OKLGl05Qi3FVRhICOtLrx/KR+yU1MCEkZ8rb8aHP0
x4JQPfFHi+w2B9rRU3srCufg5lHHOXB7y9rWVd499XUnMvqcBXoDSbeJ8yVWwt3lQOyqth7b2Ztu
ov6JN6eCRxjyQKe+2HDHPiJ0/VG7hsz8krfrL11HZAD5Ztb5Np6j5LHwZuYEFm1ND1I4Vm20J8iI
AtZsweukdOoOKUWXZMsJ59pjQSgRwMn+dx/zKNZvkAFlTD+T8HSGXwhLPpzz/27rMYT61V1e47gK
obeRtWKK4/fNyJYhfdqGqx5Bqx1qbZZasssBjcdexAtoXfC8yeaWtjxyZaaRVGoHuuwlYkixLfk+
n8HZJf3FKtzgTQ7GgnpsnhBvNdRcvoyoDBl4iK/PcyWwlVSTJn8U3VmQJRE930PcRcmHZ2t0c8UI
+4LEyf9JkPV2r6YY+WI6k+7i/drGoD1GIHvrXiSpei4yL//u9A00SMHOOTS8dvLt0I18uoDfpA+R
V1MfZnjAK+QXwcvYppJZOs7k0m6X4raJ1E3DkKRE1Gb7dvZHNL+y6MlScCrsnXApZjsVmFvz2srh
PHskQ3YTOYN/zupk/zj8MwiM/ESc06hef808B/VWjir+XBZnyPGciuKdLrD5VHUoElpfgX5MYCO5
29Y3oPZml7fWpmCTfZWjl6LfRhpUEA42O79fklhHhyCFSI2qCi9lPLa/pEXUuqT88v6QIgQbAjuO
DX+t8vgSk2ItDqoFhkAGYNL7RqfxYxRaR+/HsM6vol54JPtLWuagOcLucR6b5I8t+LocKGRIZ8PJ
JFHvYUXiL864FMjQmL9cH4hYQ9duwXPS4WL8XRgOMFXxory/Xh57BPqCJRxPhR7T56r2oWDMPrHL
3QKquN227WSAUA2FG6iN8YXgw+Ka4ELBzPmWqE+SEXypHvhdYluPXIA843zxE9D/yfSh4XgTK9a4
dHdtidy9S6Rv+f+g9L/6KV5av8Hh8RgZ4fLTbac3TT8F/af2rn7upHATOhBbv0rCUfEhGWHzUwVC
Mhme1EAydsMBJb69zdrDmMBkzpK7LCySH1cMZL79duj/MzPBAy6CtGbizucEx/PP6gFCCTa11w3J
ww0GQBiNj1VL5g2F2ifIT6CjEUcDylt/KioAA91jDiosgIgILnFOJi1ORKs7pAQyDPPE4VeXSfcz
Di0S/cGyRIYn6Kg4mhhq4IYxsnnl9HmynLCbqVu182BPJXcQGA3jKudWl6SCHeZ+/10M0ZDsk9xT
MJX7KP/peDB9x1CDse2nVuYs2Dmq3dJMFFQH5Mm/UnbRmm7rvI+n9rIOvp+c0YE76rWSVC2//iEc
dHCdeRHV/7jGY1lqp1E0twtQw22TgdpWs1F0UsvfsUdebIcmm4XUy3BkjqJr8qtfkzre3oY5AP1q
oYhm6QBQ4FTDWG7XAslBq9yj4u+n5htLOiB54HXNcrXwzCWkeMEpeX65bW1IDYFonfuXkJJFH9Hs
iTntUTC501vOkGjOeh2G98ot+ee4PmG7x2JBD9nEykm+ZQrEiqmMisGmIXJdPZmsGjnAUqXVT4zi
Kk86npJ3Z0iMJW4Y0abx61b/19uAjlgNLJI/jAOJl6PQLPV7sHzJcJRj376RWhzCjWbshVLRxDWn
cbJhid8nDhq+GVDdZAl8OdqTt/hgrDNu6NijpEfd7cO2cevdFE/+A5aPnngUILsmG/paVX9nvKGY
fjJcVvefQ1xd8JYYFXgdet5H4y/RU2YQXH91hcF1Ln23M+e2Smr635DSWrVFyyrUt8bunMZdk1Mv
ZqawGe3bjUffz7my2/DlIiQd/531BPGPH8VR16JZfQmHZQxxk9OyD+/GhAQmN5SKtNxMQdhxSQqI
0ygeOXXPGNjB+1/hb+YRQTi/qkoSIMbYLa5bDouLZEi97DtXpQOQblH55pFHS17/C/G5h1OAbsud
D42ovwEalDWv1Nlb++KVkX2xJFhRqpY54QveRsAK+awWBgj8WorXFfE95zUu5/wdlLNcfuVjObdX
15uEuM+5/M3jriwD2AnUBdI7TZSPa0Y1dbh9HNFOomxc/d9/KodHhIQSwFFXVsOu43I3o2qIwbJB
ak/Hx0QP1p561Q53vN551dC3M/NfFDGuGYXEj8gc2JR8mW7E8J7ZsonvTRXKcOdq/ot/KV22wScl
Ui9+jkG58tsmkYzqChiL7BCHsPQjD/GW0ZqKJ9lQLl24B6N1dmQaL+KtMgKfnY+fbjc1Qd7xm0g4
OihYIyKPqTVodzB6YEZmapn7d8pScC+yZEj1A45AG+5bjcT+pVe+I4q/GdjeA5EGVTyDF8MgCSKt
PshM9tFm6q15zEcD0KhZ55WEKPjW+OSrsFvu8HR78dGO3TrvnHCIOEyC7U2F26SuV/6HV7D454HK
xfQ0cu+u+2j9iI8JUgqqR0ggmw/9X4OtS5workljrN4YAw/VRO25imlI67CUNFxTgD0f0JzBPeru
WEhZu2qCPsEzxyiG5N2HzUXnlSRG+pWIKHdfQBnO0L5Yci8waIb4QRNAGa8Kt/aI9NE0hPDJLpxp
lsDsWT1EyR/YmyFmDrln4ZyL2YnKNwZGcvJw+NXgztu6pMfylsRDE7zRAfOhByLD0eAjB+lsR3gV
FAZpILugzUEGvBVEIaIj4757Ihmhkje8P05wecQqi10XWfFk6iK3pxDWwdWYzHtLZUUB0aEssK90
U1zCxkV6w7LIoKkUNcOSnPjobxd/VtelvxVKIo119lw7WOmXifoNfV7aIlQNZguMh1Th5JxXIpE5
LUYXFOGjP2YcivTX0dgHXCSSmhz0LvzflYdp+8V3qgz35DxJfLCphLzCtSLC+ZtD8eQuYxQFTrep
eJhrbtRbBAuG3JhSxCYOeDdfBBpXf9+0mPcUw9LpvpeOJBDowtyLKaRJ6qkD7j0FBCjSucQOnshK
3fu+7N/IODXf7LBx+i35Mb91PCJoVkJUGCnF2vxHzW1IkMuUwEJaliXPz0ub5c+EsNdsN0E7GLca
qiuwEtyDe8TeAV+Ov1Khtr0ob4+jkDLXtndqsQvLoK9fUtuN3iFYa/bUaSG6Ci3FrJZzX278GCZ1
mBwq2SAUhEmOEdHMC/SOtO7lLsBT4lNXFKbdzbyPnY8QRTf6nCbnPaNwQ5eidY5BzKsiaPgNb7gD
IZJ7DrqsM8qN3/JaH+gXCUZW2TnlQxssKyXjqSpwJ4ceQy2x8XKdBFepGdMgl3NzQ9a6W2kvJO19
q9zh3fZDd6O3rZ77VCIWO/cDRPTgCVB+FRw13/bhmFi+cR+tYLzaTB54ORhzcq6O5RTKrzxP4n8J
CWIGglXOf6s6qrntMOoOAgH89tdhimpubXJqpyGN0ywf7LVEOmwxe9egISnFQS+TM4z0NLVOKQIm
zWuuk+RnrwthCRGQoEW6FhxbOBY0ML5jcgv29YY0sI+SzClk0x5Pd1/bIiu2EcHC8qjcvuCyZ93/
UVK5LXu205GbdKTxTxnDWrsPyfhfe4mrv0NYdw2aYicMRFXa3sScK/U42z7EQAKM4n4AwAFCB5ya
FXCOa7Fel7WEzev5stOnOhq7/mBdNHeyOb1QW468es6porvNgu6XILmADkzRlkuMLoJgTMlpl+KC
PYfMkQBEQR2PI9lVXfA5tE5jfwX/Py5T9ktB01Zw5e2ehP1yZhIK8nsh2u6TzbQej8KLQhgIo4bH
nol83NHS6ijlAEw7+FFjDk7MTZANp3PtcqhHORTnuiDyDvjEkwiefGkQ+SITL8cUe6l+8JgQ1rsw
jOZwP6WxuJ31KOayPYkwD55SPQfdV1hwNZpbIXbUR8zc+CPlZhjwNYXdSSs7gcEGR57rBIVwJsO6
JARIg5iJKoj6iHFb5lnUPQfWU+cgUoUD1dYf14OHONY9RfM6/pPEXnEwrE28+m5sM7vT4oa+Rl1a
d7ODVn+HWIu74bT0G55maPzcuaFv8aRE0hUHj4HjdrikLYPPnsw85fOlcL4936XehtET1HvCeNov
tjOsCXXCfVhfVpH1cjkK2kgBAzYVfcGfw/gY8/7qOHckmoiH1HXKqJlFDjYsCD1an0NVHnicOE8E
GDtv2040rSXH/Kqo3idREM/bJsdRIFw9+GymutG/7ZhUd+FCTmsrkd7lMdJ+1ANLAuUTMUrGTLhb
W0cDb3DaAPGZZdpbiPZHvAhMA50YR2QFO7BiZ0a5JPraREvl/MqJIN4NWsXLNgKPYw8cDuTuae8Q
G2CiZBKGY7ROv1Y6QfWBJB5E5ElDJCI+3D7zgHNfuQiSrs9DHzPgYW22DbPSQuVMdTfkchjWDiAE
NX1yp45Mh0eMiEBsk76nBOF+4yWKkr/hgoBBNkr4p7ZO6kevD9rvtrnBQtYeRHIvpfWvpTPy8p9W
sYBRKlv3ru48q39qt5Dds0t/8cDA3LHT2zBq3ryuDrNLjM+tLi5C2TEo/IFExdII97nDPSTy4UXi
O/Bun5QiEYYzf23Ygj3xE1qeFtah2UdcIkmZTLSH9u15WbdbuwyoN3chuRWEheDnr3aZ02BXk4aI
dwt/hWp/Q6cGPOK53Hlgg7INb/ppKF8G687uMdDc29xAwEBkwVYDoTELl54Okrl20iNecoRvOGZp
HB7TudM3L2T015cgH5a/HLaI/vWMRFcgkPn/ODqvJUeRLYp+ERFJ4l+FvErl/QtR1d2DdwlJAl9/
l+7bxMT0dJUEmcfsvTb6BElY9WFQwbS+oSWn2vDsOfmrdJeOV2VbySMHDkAsdMsjFDEHUuvGGany
T/+PBPkUZuGCRAKvEvlnDFKinkWPn2QHmJyTs+6yxvqxBoy9UqoyfCiz3HvH69GKL3arTfhsGs5J
lJRchYLc5LXzYtsT6/jlzJOwWBrdlA/bLOvDBDEIzuWNoQNAIF9nnTrlcHiDVyQ6LiQsdqLW17C6
7gWy1aLgBRY2bqmo1EDHteeASxf8C+ipHl4doFXN2dhBarYY/as7lH5DeuUrqr5wdJZkbAxdMJHu
0A5XPUDwBGnbTdNltDMy5DaZU6e80HzlzU/KXMj/dLthkDQOTUkiFyNXpOr0RHwtmu+XCg+ClsvZ
UxO7HYITuMP7ByVmxMfyDeogCjkDRDKdlArn5lgFyHX3LlxOdc6o8LyjcLzkWtFJro9ut6L5GIJ1
TskHyWR6ogtGjL0R7CmTc3+L3n5EUrCuB5F7nXjQDszxGjYaSgC7BmOlql5TpTb8ttgfy0h6T41T
qvPNI7vu2tuCAFiG8+jDrfonF2Zp2wmRFGJhYsS3GADtM65gnx1cG6bp8FpOZpj+jFY9NCO6LxUs
z22YVdZOmfn2oEvp0zpQSb2msiQIemN4kH5YyFny6yZwcHbADxPn0Ta5jk5RR7N2revAP68kWXh3
iCuZCoa84uMHQ0xdHaLKseY4G6IRDsyihi3olGrcDQwtuE3Dmws2rnzXn3+WJBnAEfP4zuMaR8Fq
3iy43c6DB8WL7TNx0oz7t91i4YG/9WxXRO2qv2eW6A/7lqYCEUZW0bijZyznn3FpNINF1Zk/hemS
5dGb5h7v9jhF5ORw3uJs84w3PTFJsW3kdzd5FVdOdg/yMqiZwDFQY5dPhlYsvcU0T+RzDtUhm9gn
xobIkLOoR594CzNyipZ50bVbaH3Bw82RS7tEHKO78We7th4bIsiWjecMJKuMPbjFvTC4wQF+kf++
NZ6VvhD5Ie0zAt+AX0OnU71XUARe5x6efgwwPSAuZZ4ytm/zFKTBvs5t60xwEpIVWcDj2bEJpZrq
xtDu44IkT0w4Bcom8jiKwq4XoMGpUNsVgI6/d5i6/YqoWBLWEdFwzzjops0EPrtNMWOvfBozeD58
H1QgJtPQwBhY1M2eAQwbdqDiN9CZJDYyDkbQ4k7fzYrgGaczW4a67WNaYMeO+2SgU0DgrohBuAUC
LzZ8uTgcrUmw1Ru9P0FX6/ZtxPgtH9j4Chn3fmqj/IRPeEV2WF4UcMU1Xgt8ZYSi1YU5k6tX/LOB
AqX7FNLZxQlUnoI9cPr5rSl6C3XzGFmXghAl/y4Xzhqd89xrK/hY7vwvkp3OPzjKpqc6yoP2zKoW
q+wmYEH2VET2fAMTC8MkMZyQkDpkWJJbPnc0F4aNKYMomzLH1iMGWmKrx13SZu0nHsS1euDbbJoz
Fjpy2ZYc+tmJHSKeAh5zZ/lbUPJwZ2h/qGNsfZJgAskIe8tFw3re6hJDKndDAhEFdVJ5hI2UyNo7
7PfhxtZYq0I4uQKNbd6eK9jRIHyYhh2DnsQJ0IEMs7YaKVS5W1mYPq8IA4MjW0J/fqvGAA/KALjh
qFxVpjFK9lvkJLk37fOYIt/xI1NbL+GMs5LjjWXfI+MD98lqmQs8pnxCpKNnCSMeF//qIbAKNKod
G6+ftiZheNMZpZEWBO58sJY6v7K2l+6h4AQ5GzGbDGUI7M37yPU0QSkcwIWD9dULmwd8s+LgE2ID
obJt1LBfMvT8L6wr01dyU5vu2JShdTD1SPiI6EN1LkPmjU8z687iB5e8BmsX+mv+VxUW+adgQHnw
WZA6/ceEYuMcWL0gInPGtD71VlrfmRVT7mZWpQPWOMBXH4eYnrvzooFhswWLvGofaGsGtLOQ1sC/
MYB1bH7PrUWkA1OJiW0aMSpe+jBBvJvPkHzgr2fAPf+DdaiRMrHXe+b7z/j9wiAPdqUDiQA5wVjp
j6pKWuzUATtDSSQxE0j2Lc2O61C5h5FbB2MOOU72Ri0V3FGcFvqubthVPQqFCYrZBfZhAlDzdmf6
AswgC5CV8ldUIyGWZkjWXWIMpFyPkUxw5wIvfcwmIuviLsvKj7EOC2cfkjKfE6a+eg9LY4/JDptS
72FWvDG3V1Y5T2hoWHAw03VQQxR29I0HCd4NHJGxv28ZigcbZDXdNwi6jMlTcgMbFpRyLMYmDDSW
XxXk8xW0eBtvgZLwFBmBlFCKontqqcrEkUZBfniDtlkPF6E5EjfarI+zQJyFBA0pNmbqVVyKDvA2
+RpdGD1nQR2q3SoLxVh4lP8xETW0dzx5fympzRmdKAJkwVkMGWVS4r+b9pnASVIUnXPvd/opBGfk
xZZlUP8gTsM2upDzdYNh90QS6bL6aw85AvaYyi7cQ2xxk1cdDtnZhmhZ/cO+5ICbw/0qEfLlQw9/
0DCZJ5/bmcV00OAn5neXZlb8TWynz48hcieGgviXIeTbzeuUeMhnVjdPsf+mPdGfW9Zl03iBhxEC
ksdNtFuB7+NUaNzlZYADQqUVZUv0RfRfAGBHwgEEbNJk92QqLLzSi4P2KLMCmUOpnHOCF3OkpJck
zIv/hsBHYuYDPhsZyoSFjUfhFq2Jd52iKJhU+jKrdbozC8viuCWDNonFWC8kJOIze5DcNcOr14RJ
uxn6sckPzWS5ECGiOb1npcYvLpUmS6+xW3mJRhCAG5WsWAYMAlbOKbQuv1TYOuUvdpm7b5Qm8vAY
VMA+jnqw+kPrYtI/kEpwqwwtFu2nvu7L46wQ+MdLFax4+lJbXeDIzr+Ie+qKvAgqrfsl126yzYY2
BFWskb9vYR96uFF9WAdo7ElsOAoVLinpA25CFJ9dl8l/jIs4MkCF6GhLx2z9IIume8xaAbkxcV1d
v5dLsrJm8nCuv9DXQ0q1AlrGGIUE0jFZBPJIYp5e9v7a+t3ZVJnX3lHqzfyH0vL+g643AqwaZHBI
ojAE7+XXyG9T3PT9ifhATHMLrLGEUTof2Hs45s4rlPWQDbGPrQosTSrBbRToBFdMGOrIdKMbP9Ow
CwL/4lAmL1/NOivrNJO8eR38GicSk0b33UfE4sf54JKsBcJgJXPBWO2AAtDPOjSBRF/CARCR8g+8
P5l7MFEJta9As/M6KNLIjhDPM3h0qtDylmTgAoAVAwM9FnU07XIqaQ3tSJcWXodZ31xDIty5ql8e
IAlJF3FsNNz6LtzUO1k4ybQHcUAsDAJ8MNztJEK1IUsWBCkXrr4jvfLGs0KcS2+yzBaMJqdYt6wR
tNpGZlEfkyHCiRoGPdqOCRbmgzCQ+g107kjMJG3Al1Yty+QOLTHHOqQ1gY6flKpNQjsTkag8jM8Q
rYiioCe1cK0J2Z3VYHx1J2iGb3DFMTAHWzT9Pa9ptl6WcnK/C6ukayeUY1jvymIRPwM5RF2crF3w
NpiyoSvHyk8QKSdpFmOfrhcW/LQDO5CN/hvNcUpsQuFYPYEiIrqfSzGG16EyXNBQM+y3zPTRPZPq
MufOyyrm5I0xd41syYICmzLt1QoZ7VqaPH+YbROmcd8qovWsQjfZmYunfKhpW0l+tIMovM6MWXFq
O6PzXwF842AHS4lcH2TknimI5Z8BYM4cFjLJHrnMhNmwyPbtnVlzJJhZC2tOooThcep76xM3v/wT
Vj1pmhiV+wPpP9W/TlrtbzOSlYYIKWEQTydbFA2Q2dR+9IirBDDkSgslJnw9mmG5MKWIB3tEhp7Y
A2vdxBkJam2Z3t5NZLfJmJcaCNTYraj5NgEP77JN18XTcecC7dnaxir3LYM8J6673HGf2KKXejeT
3HRbwU8q2a0rZG/EqlbdXSkaCPnbTAQYvvDANAQdMr2ki3KS8d0vW0oxUZAiheM7QjRqT7wUuyZE
k74FfoBRfMDk+8+VU/hWUtYSxjxn3S9cSdQicjaLvnamlf2Hw8ZvF6hKe4wMLRYnINvHDxI84DP5
SBkfRJchWieaGcUOZK2PmuinKMZ5ATgi57T32FRN49mrw1lsS+mwICmJbX5cXIbdx6EY5/Fkhjx8
hmjA3MBlahHxo2sChnM+c+KVoOlsyKOgy2+ihMhEDKFZeAx7L0DKIzFdnkgGR4sMg0yS7Edi5LtD
D2H9IjFOwHIZpa6zZ9L0yZkCJNXM7T4R+iD48TxclTsmTxlL9rRym+HDa5NoPdGt6QmyaBtBUg+T
VRwVnzTzb8L/xA2a5FXPBG8sD4sOaFMy/GYnLG5pve8IyGzvWXWFF8C7Hg+dj2cH4kILZnolpqa6
1JDZ7EOi/o9jn8MQMGkL+34kEmsXrYmrDrkL1eMbkb58MDNF4dYmAUPHUgHuovpaYG3ECEAysklm
0wWV2nQAB8oDNsEJH6Rn2ZLLy7UrYgec9WmSTsD0tzTDUw2+jYnx6GHhevcEMQA/NYQK/xKBlYUl
FgWptrvHMHORVG/525rF4roubUYXzDwdlqFciAYEUliRdLyCGeDBzidm+zbimheICqbdm9mETxSW
brsb17m5dEMlpq1nu1jX25WC5JO2KEsPbA0mRuGlHM6RAzRvS7HhRLtq9Ie3ZtG0B10mDNChJfeO
bcDMeSeV9P/iEdYcjprrY9M1jfwoJhleQE8Wn2FLpsWGRBZNPJ7y+59WCTrqviVdgeRbFDMbjwUZ
HY49eo9oORPC8YJ2CHejGpoWz2NbnhxENvq4tO3sHhjPEBRECcnidi4RWh8IaGi/ViI7rU8hFqLV
LaB4Ff1MMh0JK50fIzy+CCysvmx/LAuVbhxBPaCG9VukhGTuWYw+MlU731Bs1/I0kh9wHeCrzBuZ
LON/QC0Kf7u6Dm7Z1cfQfSR2wvg7pmdtfZ7MenMuwF9CtUroW8R6Dx87Wjdv+BPYqfebdT1O79Aa
qxV3HWnP2dRglcCkWmWnrLGtJ8ztCk9aiOTijjiGRFyozxOU0IvsjXdoycxKT2TyVlv4ksg1YsBH
SX2MIngkF+MsUGjAESBkcxlox3Q0dXZhc7s8JTkP6RE358Ld7GcEfCqPKxRJHxidPZU98rg1ML33
giuOlM461Zmzw32EiwChqjGQMVyClwCr0bnkA/NzAOiOzvJdMFY+YRlgipb51kJgL4FSotbPaNLG
O1miGvI/ZVniULRqJclagb6Plm9D/bhS2fPnwOzt2bCWyt4W+DmcHalQxO35rUtDW9POrXAgcAcS
FMX/eIuvCsU+fIhxR7Uf/dPISEfUxz2LoNalXdh4tP3McVSVfqROw0jzwWcNk7wQD4fNEkZjhG+T
lwQhzGWphs75RxWyFvuJC+pfS/TNVzeSmX2Kwh6YlWFBsyJskGxNeAKb6Iy7Qp0JIUiTc9cP9ssY
+TWvJdsKe19hpzJnoiLm/whhFn8apkDV7YWpwh3eG58l6Bh261YJgNxoCa3hHlqbsd7khBMqWXKm
DMwbS4dGOc2RbDEdK/VrDV9GXJOUWfbfriQd4LAgSeQzhWLlfvIA4r2IB0BPyTHjy5e/yh+FfVpy
1HzMt7rZqo5B4IgS76p0/6OJ7tHvz3xF52T2CY7dWrY7oo90mcL9tbyCAjzk3SMbIRmUOAHAwk9s
IeVNjvbCQ3lOMLvi6JCIRzmRJPD5xBNuFxDcito69hNGuXorZ2CxkFPAnLCJcyyPa0w7XEIiySz/
2oFkti7cedm6SyNY6zuoG77/bNs9e2fcLlO+FxM/8T3qaMRZZvDUybcs3zmtgVcxk3N9nFoToC6H
Xsby+n3aB9U9z2lCoNnElB7ocQl/Jhhrf5cDx3L5SFkmz2eRIcJjRuyFwVuNxQFOXKUChwVxqz9F
3smfHu1M9DpgToSDz4LwHJlBE67rF8Ez57xFoNliGLWCJmjups4ld7Nfa6T6AGyi48CSihh7e3Qu
GmzwfKDEpNnurDBkuoitpd564ex6eyQGQfXhFKw+TpmhJH+NMggmGz2mmX8lWQIRNERpP0ddUNR+
9sJI1qN5LxkU+IexB9rNaLe+cSkiDzwrpPSA3c12TS161k3QE2L6gsDKre9XMFX5nkla8tu0MEqx
LCJH29cjkZhxbRsWUrRIxPbNQTd/Wus0f2aB8a1j53WBe2WmhpUPKWW5VTBK/ja6c5Ez+oUDznWw
bWtTY+02aAt9Bk0rWoVys0wCy3yh9Wx2NTk3ETFWbtcc3XaNwh2ITvJZQHN1GMMnopDOqS7DV9Jq
u3sGaixMopsafwtAfajIAkJpzb3TOV9BQWr7hiJ6ARSaeAgYV+wHJJO5gsydUCTeNyUF58zQUJ8d
5MIYY5Mgc0BwW5FpdKgjl6x5XJ/wT+XomUcU2WH1FjDMu+UIa3nh11oczktEJNsyicBuOg7g3qjq
luorwr2+gB3o8sl69ocG8UuuIa9g/UXF8Q7F14cviJ0HHb5BNODvlC6G/JIQ7Iw013Kz8rJ0xm2+
Vp/wvh9+KJX8dJ7sA/unGdioHrGop9G+dQbnfgzpavCBZ6kVTyWkizO30AqSksKQv9P2G+u5AGDF
0Gbt+nV8Ma1oSzThGgzBWQMt8/faYzB2Zl+hl59MltPnDW8Kf8asE9PIJBFb2A2ZyyDHrtPshLU6
sMACdwHa0DGdxMVSwg/jmQjC7s6vJuIVIwZzjJVzN20MCWicqLAtwNFlsV2q8P62i0HLVOQ1uEkN
5WuD3De4FDJJCRIHc4MYnghxOmUkUlBfbz1NO61BcZjDunB3RODwSvkD5Bdwiq0/vTB9DgEOLREn
PkwTy8RzipINBWzkcre1Y5r8wdcyRU+d4j6+K+fV5/Px+bPRQ+HrZXglEE8VTz6qnZtmR9sJtQRh
OViaWXGeGmBY8PnA9WG4L5bcB3OFU3kfzJGkiYBk3yH2y5Pk0PoZxP6NPfM5YazIQauu23p2lCQl
PHCbD9rf+Un4TmNDp81xJzA288+C9ZJFa2+5yOWDUr4Qwb0S2GUqaB47/Iw1DzuHLTabvGsP2u/7
4M2NcnpNVpTrHm823oceENCIGJz9DTspw24/D2TwxqGLRhw7sc9bpgJNJiL4re9hCuTfDMYcaiMO
UOCkEUMkxBdCfGSMY8mlREdIPrnovO85L4mupkAhHp7ek7TJpCONB+AJl+gj2iDivBy7cR76xfeI
VYNBThXZDgGn26ZPwPrgRVdAIGQZ5WK3IHa6JZ/4njisUFtfWT+zXWlQWpcHn0EH4rD0/7nIkPzw
imglxdmdZVTApPeJaFY19Q1rw5GY0lHN7jfaFBAm7NEwHi4h03rwq71XXaJaeXuH0QXZLn3lz1sK
Ssl5SyAdenO/mFnFaY38i1Opg9aOZ4KRNJd2EoPaSP/lo+hJXWwneNPR6vzVOVF8aZXkv3RGsC5Q
Jv4FKUvAg41x/OTUDNA2pJAX1i+nMwL/ZOAh3FE6kv9ZWXaA0KwCSXjXti6QOtfRfXPMZ7SySOOg
l99nNOHfNROsYhuooHgVnfsw6zmqHlQxy7sg0OUcL8pzCIpZAtiO0WIJ59j7swv/gyUhk3JYEDlH
BArOF7r30d+zcV1zKOua4qeqloL6tB6oukD/rabBk1nTVYIuQhYI174pn4JOTvlVy7X8Y6+ta+/q
GsOD5jezaIZiuvr1t1xQFh7q1enmGM0q+dupplM82wwEh7gJ7KLbWKXfIoRoavGhptJ89HYf9Ps6
NHa0U4VtOZc2jZJPnompPwA39dKPqYLSHQfWwNg8CBb/Wi90GtsQFSBZ0XOXkvXUJ3Lh3k3kaxQa
Euq6aFynd9UbuJwm8sRdS8xJvYVeQjwo4zBn3ra2m703i8CP5ZSwMzAgsXWMtnOECi8W8zDUVxwn
LXVu06DlWexFXMTikVjdYUeFmBGmWqCBK2oqwleBHVA8Txiz8gspaV3zzTB9BBatMgxUC0/inFTP
9MPpJ0w+Rm4YtJh06SBJ3dhLhYVBMa3RANfbgfABpHetD1wuVllrjXdrE+guXuiG8pfJ6xWH2Bx4
0TZCeIa7cGL4B+sMp8qM+Fj1SeVyqGuBYW6wND/jTXmCVYWxK3woHvDJHtJD0w5YYruq7iJA6gCb
OpYbfVowUSs6XD19ZxhZNrmvkf8aK7QRjePNo9WoBsduxSEj1cSsV6zIGWva3sKDrx5ll/f2nn6s
a9+XRqzEdzlON0b7Mk8GzOV+hnF58DE+P9edq/lgwc1BokB6rLFgsuKOlrNaETfuZzJz6msfNr5/
V+Qj5+PFTt2WeBX02+EE445zzgWG0Hn6wLJe61+2U7P3mbA3Ld5VVqNwJgcFgEJsDyTbbgvVrc2d
YISPxqxmrgs7LExGGFJ9gGV+YrBeHeyGP/6SVbig4K6xwEC+22nPOhea6fVhFXWWP/YVCs4NY4Ce
/6g2JoNslxIigBJ+UnejPVfzV5G2khQ2a3EJbxBVE0edO1wIpHHXFwF8zjl3UwUxyrKXKThp2uN5
k1OYkiFKSgWTh8ZfKILdHjbTwbBU+ENXZHAMlIGN9IzSEn0Vl3QDGiiFJUR/BVL0rFi06jjRjlzp
muFsb22wn+ARfGGa7diiLN5G0tLVsygI/lOb3idB96oWLi5EYCMUpytLCV8/F9IZmiuCg2V49ww9
MRPPMk23njXjJXSQ5wI08dvxz+g5a3aPlV7eNbZWr4i/RX10egkyzMciIhgjtGTaLA71YdVIJkSt
3Qj2Q3k/3hWzBo5cmWRGgdJPN0xYCz3qqynQzGIOKsPfkvfL7KCN+hURLRSimzGDLoZAVURg0fli
3ODg9BFa7xw+r39conVgCUetWMXouEhEhd+MRynKIzIXuQcp2tjKmO46t5LmvekhTJO3O6MoLAlh
iU7l6Orw02aY+9GiB0YJgzTnmlVFvt5b0yTqb7gjKn8kBoGTgL2/WRGJqyoKXjTdW78FwGB+2sGi
kG89KpMjKvnkE8VwdwJhhhYftZzgpafJupvqHm3jeCvUyHZkDvXKGqIPLlB2cRsIJJl2bPrZno8a
tYHc9bU9+o8ZDy82sQrsx72lCXrYzlx7v6FCZH+QvqczfJGMHDfKDv1iazddFZ15ovtHD+zfLbTB
dF/sSyq19Xw6BPAiw3Ke+b5FbDzGzXc9agO0HABpx4vqunTVR0+vdv139cLFOvM3BPVLbvfzI/Gv
s7izpPA+qAzduiLCeS5gcIJsQHESd8UQ2h9z7c5LeeC7KFPW05gKPeaN5Jx+d5mjE8JsguI9Z8FK
1lrJy4eZ70ZVf2GNGWUsxaNmfEuKNFX47qXCWgkfr7L3HhVadWUpnSTfvLyrAyGXNT+Khj5LxZa+
82bmH2tDZjKuJxXUsAFkUfyMJRTP21lJX1R4Ut4AKKUXyK0MK8Z9ukoGlJU6z93+xfCP1an0OIU5
Q5lHu6/tOs7nLCrgMvTcLWTeFC2+5c4HJA852Ls9amXh/9CcucNHjd30zBNm0NZPIX4t2fm0h8Sq
u6B/U8jEv7izPPcYhAVB9Rm4++6jYp/SETvFt47Df7GRn/VwB/cS7fiHR2b8PQIH8gIBYA1mT9yY
HJFeJN3MgCSoRwZXofsON9Int62aLOcN5b7bHgxyJPtU3rBAlFNkGj37Hi4fbcapOlYQ0bNd4dkd
blAkcxeTdWlEtBLei51j4wekdLGSk+hmnEfDWpS/vOTq2+B9BzHrC+eTrRLhdAuoxOiQ+ZLkZnZr
3WcTJDY5ttOQvq99rR9hTzHPbvFAIHojXRrfR+tOzS9VWWT+lZbD/dJ5ZGNuU63y+YzlpH5uIh3+
l8EkMQSzSxMikQ3BZRXZ2JQxgvF5fQ9mV54GQtKc2HLo/OKROW3HYoer6MCaNUEg3GjQKXnjuS9t
qJYSDxaYKmVXt4qps2uHdcYtVx0lejEzRCRr9BSOE2Kbupvqep+Ps6+2hsqMPEgw7cQKIz8m9Hfu
WCZnUdoinFE5E02YlUgcqc1sRWyJlntNVrm1Kz3Pu8rS0ihBVqd44HphPz9FUgKYV4HHOr+d/T6I
c4vTaU+0yhwekjm4AcMhbhfjR1LeEESVClOFmkdgzxxSM/yUdg6LLYQqhA2YiIQJV8LANFU69WuD
XIf3nELO3RjsK6BkMU3L4dnoCJHABgX+Kq8TBuP/1hx+eKyMa5VxvTDhAZNAQE4N6i19sUG4o8oT
0fLOvo8KGjCgBSUSWDvQ0txuEfYGxvo3FH1+ces2Ks/tmnbZ0fLT5tqUpGdjBeynSW7mfHUI8HaZ
9WwnbGZfM7659Jz7YPreqRyKixaqKW7G2qi9GuIkxJ/Fk+RR4d5N4PBYUn3y2ADrTrEu9DFTZQ/m
kV+k746N5ebQ1xL95Qnadz1/TTgGELXOXlQdNPO0Z7CB4d8JcR/q/Km23S+TjHq+kv1DnieqWSjO
APpbQsFGrPmbMJMd+0e7+YP3IrySl4uswcH78RIYSQgxSgpXPIQWo7D+ZK9iZesJlUXfN7Y3EiYj
VG0/euucOweP2yhCIG65per2eior0yNNJ0pBQxRDVkgF33ihWC4RlV8Ap8wO3GkDJrq0aFZY7LNE
7EX4F69U6PJDEAJ9RKUzBWQeI9jd1PnA+AGXo4GRI4YFE3VuD9Dtm8UHLeXSLeHDq/HAUHnOd1FH
PPfeNSI8g5tIfqcAzuZWV7bTfVJHTgXB9pwVPxJyxjtsE01WSNr8C9RkDo07O+8YNYJ/GTcy+Rc2
HQHOcfK6SDu/j1AcGAY0APKwq0BRoL+eluMsChh+Hakg7yi1OfSx2XEb94lgPxL0kilNZnwvucAO
Xr/Rqqw/mDWdb1jH/DIyZNnDXA+j3T5AWHTL18GKl5Pwsh5XTckQ4zLB0BRRCn6SE22vfPJRNB+J
59A3/yDN+QPT5MJ/RFPVCMQvVFz91culv96BMLSWLR7CAJc5uSoAAe0bjEs1dEm82wG0QIXaqv7t
O98Mpw5qE8SDwCmqSwLkyoLSTFbKsyf4U8UmQavJiBgFPsdnh9z2CtW1xGw4qeB57UaiNxDv58RY
a9xuvA3EIudcoW9OJ6y/2ONt5xgALRNPczYm3N5oDEhSwa3WbpVT18X9TfP+xltCyMxQVEsMG6eQ
LGiX8ijtvoRjXSZkdv3B4YIkdEyke9RkpbA2Ldz5zo+KwT0VJHMCaqPmB3GPEYnIlTximd++W1VR
04jldM0E2mKT3zlTTQKPqyc5AmPLTPc9K6mCrdPb43pgnVsu55C5Fht5MMzNX9TFER9EwfvdftU+
dMEDbgPH7G+JQcu7V1rTGBflDQgK8oKIEZZdfRI9OwXvOZWr6+Mkw/QPeYlwtViVHZG1mwIFy0a0
Vh89pCnl1NmP6qGHzosSPdnfrnMIMRXxWtIdb5pXx5avDUu0jN3oMjSxQ9q6jFdSOqeXiko+2wPX
Es9tCo9zI27fMuPOeswPmH7KiBFHy4lapaNBX2RqcSdEWB/JniTAghZp7Y/QfJAPFJT2X8USYHGI
OGmPE9pXfl9EaY9QavzkFyBZjqMm9XtKnkSRD8jSabmy1SDOIsk8CyDm5IHvCjly34xckOJp12aL
OvuOAt84WstOSKd3HrNlWrlt8PcjEUJV/TpmcsGfuOb9dRJcz5HsTLTPXJvJFGvaZkX/W7mE3qIE
Uc/0EwprL+6if2HdO/2F4AFDgMGc6zve+zpArSu6V+QapH+j8qB/UVZpEiiFi852uvW8h4Lt4QpU
Extprvr1t+V9T+muNLBjhvWejZeT9R94FEC3CSwF/LDkFwRHnDhsxqHLAOLraf8QYjmRLA4Op05z
GujCpp0Cv9zoPSuVXO74Xm0s8JkJ2ThV2ll3PfOdaNiqlv2Lf0DrMXI+ihxOpf0sy4Iur1eeZR3G
1lnUwZMDn4LM2TDwKKaoRgprEW/a9UxFs2WhT+gEM6etyPMk+DevVZcQDUWUB/KzHppeAxwb5ZWZ
B14xJqvVM3LGZbkvOkxXPMuwbVs9dVymxCdcWZFqBqKa0+0ANsH7YfXBUHqmrx4PfQOH/oSQEt1V
XsJZiD38G683e1jG/Wz1mCeaabgWFgXuq2bUfFTWLEdmw+lI1ThWEgkgyQcp/iFUDuPZWFwYW6wx
HJ2EsDXp2ScEF4L9EKYPzNoBAxncO2YXhO46v03FSJAKZUMGsy4lpfIzLEV1jVLoBsQy46fBxo1A
fHTcmGEpx3li9eGvi8wETF6Psnc7MC9nxNBk+mlNB2JPmDyEZ+I4yGTsyiS92KUVRu+90PpYEQxS
bvxwQjBBPNiCxiwiO4p+0KjVFc0BkKc0d+xks+AZIhJYX6b04X1tC9KrWhxr/9acrnuLrNK4sbiZ
F45+nc2AjryILtxC0GpQWznuscsW0K7aI4KAAqgJwz31izYPHVFJu4oGPdil4DmcuyGMVL9TpJu4
m0kDKdiXhaTimghZK04zrLR/fTqju8OkCH2TsMD/1Eqo3DHzA1jfcFyIWTmyksrXUz8ZKIV5QcHO
m+ySrg47S6WHkX0Oi96g54q+71CZBA7fxtBNx7Ichu+hmEcPnROhz7eobyAP3NtKD3l3h6O2D6ej
T0TfcC6FrGzUPVynn3bf4UmoDSQihFp9zVdj5My+s8fJGCN/h+qoaGN++qArJ3QIS79MyDWBvnwl
omoPMMZq8e4iES+foXok6n6GjkVEK+x+sIOAGP1bcGqeYL6TLKSZLa7wF1Cx4STe9Azaihe/DtAk
BIRrh6zzMyrigtod91KZDv49TgrCgdgA3MgtK4lDS9zKgS1DWU7Dzc1SlwTd5SUDxX6VkDWGpLFO
fc7LyiyoYnZOvN1I/g3aXY5/9uXVwsI22blV2NBG8VS6SbGX2f84O48lyZEsy/5KSa0bMqqAKqBo
mZ6FwahzTmIDcfcIB+ccXz/HelWZHRItUptaZGYFwswAxSP3nkv0JdSWAQbxQ1YI6Z+xLFY3P/gI
9xFfNLou+k1GsOUS7WkwctVs16Xyf2grz+JtI621e66Jc8u2OTrlG4xo82Nihem0wQXLoGemizdB
B874umQg+VC0FMpsLLvpwjEO2k2Nnf8hsqKEbmYiqX1PlGZ68pBSL4cafK16t+jWU4Jb0ASlwWil
Ecy/NcmBVXZjt76vakKeG/Bw59B1hT3VaGqBk332yVCcQ7H8yW1uHMZbvA8ZgKJsNzrLQ5aoCE2X
flOENSoX4SVA2lTMiPhm8BCdXBrQcuwJixDV5JZ3nVZ7grotQ8QFGeXVDQdgqJB6RpqtJPZ6aFvo
xkGjHBRDNqOP4KpAhG7p36rB3tisIcG5o25L8i/joE3jtORcRp1PABdUtYw8R4SK1AGxdWU1s71c
D2Wk658MA2emN6EULpb2yk7koQSKhHYvx+aObR4c9Gr6HaL8LPqopPHtnZrjObq0AbAMxF3KOQ7X
t5nX1c8YjdxMGdWJ/J7EF1wK2xrdyEyx2+XyJk38s6OK5velLXDvPbCNdNRb7fQWaA9bjTK5qsTa
6t08A3nZISLOhl+KHkKFrFpjiBntyMtX37DN1QUKxyoEbkul48S3hox0ic4pSVssePkytjd4PMds
xzmYl7dgoxQKQ7h30VWiEXTctZIG+zOcO2hQO9mpOWSljNgzxkHPksb90pQT9lkQHOZvDm82nB8D
U6wLXwBiflsw7CGML7paJOzdKnZF08Rqr97aWLn9HUU+RBz+RBjEH/48rG70pDA9sFRkxZJ4h4qF
8/jZKSNb/Lpxbe2nqnXlwTQ9NfMKKzCGT+QRvLHt0In5JGKZcBJYqQtKrMC2CFZh+x171RXacD8i
cS1ZFQsXtC5jdOpkqwU0r8adls+KMGHvMCqXFSmYXvzK71lK3Ywc046j7aiqekFyOfnF1Zw1dkV4
ekwHPYaQQT7lpKHbTIyieuQQvATCW0ggvB1w8klWWX4srCOzXzlvY8Dj3t4ba1Av0JpNbR/WdG3n
G8C0nmLiBjcHGZCY/eeZkUe+6wp/8Q4DzptuX6PYTueg0H1B7D38G/FIoBBxmwyn7PYknLojbThR
Wc6Zh9HHAWtShSODZ/iTlkd8+ExvhsVitRPogkiEUOr71DcgcqE07EENNmV2LEA/qApbBochkWqj
J3lqyRNKxWZhY16/Z33fu09ug3yWEKbWJato8ojCDKp0ip0OgzkdLftjJmF+vfVSDCf8Q7YVn+Ww
ZGWAB6+bNnMUCvWembhN40ueG8/BLJ2h1sc5UHKifnGvFXTYK/Ez15FoQ1BmLiv1jUkbFzJmq8hw
YBs2Q30CYoThgIa55rO0vLffZkYfzhXrikz8ckvk9uhzZwukMQpqZQiYyBiGQjIm0dwVaOlBOXrq
6NTR4KA7XNgoXBQug9bjpExytkAKh0Od+BBysHDUIMzrGfkHGn3Hj5wybvyJ6IGpH7FGthlISGlA
pyiwLR1vvGmyHnqCMWiq1MQ9r2Tjui6mcNbq1x44cnVnHLA6A5xdKE/YQ6t4eBiovhr/gmF2Bz0u
wAqawOQp8QDnyY0HRmhKbwAWVpPZV5DXmmaHGdguwC6WwhMmAKWPeXohD2FC0m7SddxnZerl7yFl
wHhpuPH6w1S25FUUkZ9MbNHLzj+Os+ynQy0kqXxWp2AYMbXA/TrJZSFx6UwePTHt70e0wTHizrYr
bJhhkzGkqkcgwHbF4M6nnNYKiShfUrEtELGxR0aswLwszZMH5LMNY349ZqQdNXQNwYI5ot6WJSX/
1pr8nsqI8QXNWlySWIec2t50ztLHR+Y1ejl6LP7Elo2WQE+Rxv5RELT8ySHPjLFIXXVVOT3Btmgt
Xptc2MNOFFk54RXvsHQpHCSMlHSIiAALAmPReo7HE7FR4a+ucohYrnVoul9oRrT+oLORNT8JsrjA
RduijwQuN9M9kjqicIbZAblQpV3h7RnrwUXOms4KKuLW2PY5ozWyy+NA6rY1Rr8J9wmRyp+ZmapL
BCMplL1spYmSFO3UQ7mecX5ENg43A6YUF3mTJZdd11b+JSSGscLinCNuiwiyt3dspqjUvCgixsRL
E24sz6pSJJ3VrFfORHCO6HtN/Gb1VbIeCziOHfe2LMNLDgG0U/1o+q+YpeOTyMXMxhcbGvJ5WVEO
lwr1B6MpygRm4vRrG5OZSm9mPHSQJhaXZ8ACg0rkku/6PyTkAH23ONQhO4obF/0J/Ul8QeKMN96i
H0+TU+frXlx6c77oHWkR8XM3KmOQBNMCXsM0b15Sg+Lywy0jhnKlhrG1Rf7iRPs6k9aPyOj8V4/N
vOTXkN3zYK0LPityAItgQv71CUEG3z/ZvGwQ6vCcyTm6onnAp1zYp5U0t688cusKvhPUcUR+9ZqQ
IhhNNlu+dLrsIHL+6keEYRBKfX+9J0srvq3AQC2HsCh0E7DgPQfaVMKrdh4JzwTPtF55RHocq62s
K79hBIry8b63WTXt+5aoqtu1Z7D/yLKKZA6+n7jitCUyacO+QB/okEDoxV32AlfB+dZVkh7RWYO+
x82VPKlmiJqL1HXgYZC9AyvdNZa4WaIROzBxo8XDKNRY7Qt3kYbUJV8Rrwf+ttkoN+kem3LOmE1z
GO1TFM/lwSRVdGsUm+3j6DDsIoon9/GqjsRH7qyucSFKqTgUG8dj/nwbl8Xkgh8fFI6HrjfMY6LU
ClyZ4EsQzFi9EyOW+eRZEjXTMHmKLqGMcPyQC93cwOolgsdyPWyoEu0QwbX4ZYim8F3rULYhSRkZ
QoGM4bNC5ITTkDU0YaPWXWVmSIXAblJng1ItQqqJ/el8WuN02zcuj/FHGOFu23qhpR+QHQGyH8op
um8Kkf5UViquSqbkzOH+m9xl+Rotf7au5wMRQz5KxWLp4bL3KZM0EL3llYZdgWis7wQrTNzfPrlI
MM6yM8mwvwRA4KFB61beNm5WTF9SUgJ7pBuA3vCq5DQST3AeM2EJRB84KvK6rLXot8Ktm+USwXtU
X6FYwycxp/E7Rd/iEuxVR08DBhB9MemYFCzsDtlrafX1Z0qg/M8U9Ka8OKc7P1ktOsyAJWN50fCR
km2Mv5xpjSSD46mSnf8ScY4+6Dmrc+RfHL4CYX4rngowu/WJhJ5xz9qPb9mEHuGETq2nwEOR3lHb
AJOdAUKHn0ytHNQcoMvyg9CpYx9FY5KvVYj1p2G3RArjsKYHH6otVj0rF+ZIpbewpfT59KRWiwj/
Ko+OT48rJm9boP0g7ivS3VUPXVCxHOdOYWxSaXCeKmNkRirTejENoweUC/X9NUqrPjrxCzqAnCWC
6G0pdMaeo/Zp6GYrCwF393knL3uMjclmcGbMVrx5y5ulTaYRz8IkQRXZstw6K8idq3Vtm5fBZMMb
5kcYO75lsmznRZSRwdDLc4OYRPWPhlkQIJSEGdt7aY3dz3YVuPH9fiIgCa1I6prL3C7d8RM7HtNZ
gMTuZzQtPJSDrZp5w25P/CIKdfnForUcrpo1RKO5ccsw+pIoeDLgdWvnHE1C+vemgsLDaYpE3t6j
LTfl9dAYXe47ujoncLxGt4+qCNmDE3Xn7502Hsj9IN71/NC2/dMUgWbZsUU98wXRUBCaRNlOqhpQ
GJrdtIwdbEjo3IKpV7gooji23122wfqqIyFsfiqxVEO6ceKCKF80SzigrRHWjxNa8mQGPyfiJWup
it0+1OUlqjJyQ6FQVF+ptTKMTqjrH02lsjfsZdFnCBxv2pUL727EHD6NaT962N0T1d6GNUViEMUj
JPWqb6N3cNt4kmA5uWzmqrBhFhSxw9t4jNVChDbrsNWeQz4W4VV5EWQK6z+h9945qFBZ6gHtD/tG
NyGceSay29wV0nV+QhEYgZ+r1vnIY+QkRzwYNMROhdaHALDF27lEHJW3Dl6SjPd3IrIbKXDv3UxJ
q89oVKAIOKsMlvNtrs16gsQ+wy0sZjiKovBrZ5vMEhNMPWWd2tpdM8DLRF7YH5uxmqGdgdiQB+kj
EORvVRBo1MMn2cZ4jcUGy4cZ7qeWjmdjWvyrF1Wn02M50CRcLk3cAA1vGQBsVvofvYutIaVVKJvl
REehUAgT7+paN5PCm+EdRUjPs8N16oyvTEVjcVvUrBG+8dpg3t4NXg2BdD+isE6ia3Z/BEsf2DM4
Xb9LPYymtB/2qFO+5yx6tGahEwhNfji0V+WgnWcOcc/b6ThOu2Dx8ui9w0bR/VwXTNdqxyi3l4E7
YegmxFs5xUcT5+7l0OMpwHOCkqAgGArh8TZb1NBco8Nbuv0wLRV6QhQx1rzVVGIhd7ttYY1sQiZ3
D6x4sUloALrNJlty2wfc4Nntqwv8tTpgza2rmwW7qIWXMgQCHcDlKuM70sASm8H3yswG0c2Copi9
KagHTOek5IAic/Mgs9Q6XU4cjMlx5YBG5kWUYIQxGY3RCflITy+pvPEcPuD6HBr44PJg1WJ+jle/
VViAu6LdoyqSxU4iSHzQEc6zrVeQKcQ0xcqfU1ID7OuwdilemUegNmWw36pnhnLDL58HmFrZ6JGY
wNnltYwhyBUsAwmzDbhrzse/VzXFwa316B1ryWSZpRZcmyO7HTv6SeQXWkgYhsrdV3WM+tvD9Rsf
SdVZHPbmqhXlpY6HfvjJC95OriFF8H2luPjOZJ1KPdrnev0BIUQUPoKeOi8Ul1VBLMgXbuv92UYe
76cV/hfvuMjYR6UjNJdUscOrt8RLcogihMubpptxmtGQo2OnlRfMVWJJ8+JSMoKrcXNTBKmh5g1K
BEryQdPTs1ooiFdPb2ODa5U3AFypbAX3TFEEChKigzHaQCuqlzuqHpusAAMq6hrio/7VQe1Yrphi
mO5plIIgOEbiDfohz/JORQY56X5KKH3famwU7tGJmA2hoCon/OjxOm6WSFvDaxxrU11UE3ragMFq
LZgYNa1/61RzJ3bMKQXvBiIrq29bshHco17TgE/jMmYC6gD3fET0PuanMZ6YmDGO8VE+RSg71b2D
/vR9wCTmXLckGfd7GVJgAFaw8QAtGT/XfiTN/YyQaOepCXD8xaRqty2aky8GJJjBSQ5QV2gBZwlA
nngDVKlWWMdPdWGWD+qKZbxvfEKdiS2apD4ggLPxEVm1MsUGAXpZX0e0zeklCQ5eelNX7H62PlRD
NtYYQEpmO+jLHVyceAOB8tsOyFXm3wY4E3KsuvGJD8DC1l1VCF/69n4udJg+DdmYIPrnZ+HQWlJ2
8bxm/NC6S1zpte0TncZEHGkko4IFlLX2hFM0Kuzd1xrXygzZYsDIzr8xjv/aG3/pfqY+bfQRd9Sg
jwzqZPLKK09adwzMp/BBRWnTHSljSBucZs/BSO5IXimF7lR5NyPNjnfnlY88Co0RbucmCLfoqdlm
s2oS5JKECg96WGiKU8qcjuhZ8BdWi+ZI7RlNT1TYNgFH5qKOcOHsXJ10xReUAmAXc+wlb42aolNr
1RYzElfaNgEf4fhsuww60Mw103ySY4pRTEWT+xWm3doFLXNpEokyi5eo54/2jYvtMCSgnXt1e36D
ueehq/vq2/CGmHcDj2L/V8GqQSUEkbPsZHtcRzGcEVYNLivho/ZkY7NkNaQBA5+0Lc16EXr4mxh5
zYAkm9GIBmrgREZPx1goCrIefUqbm/mHVSb5/RL7cYybKtYINlFig3MGlPc617wf8Um20bOIAcEw
nJ+sawvnA/aljgcqQI9HNY9mTY3nWN7kBbl1/51MNWIkCwU+C+U60fxfwGYwT7cSOOYUgD9xY+NL
1oiJQ1bIGAC3OhzwR6L+RplcTqt5zdwsrbYNavs3ZP3s9hJ3nsiexXz4jqTGJkSIfJWTq4m0243M
xV/69bzi6exiuWm5Sa8BHTLXzLPKDK+wRvOPdbW7M2dtCq0g9gbnHn7Q9DDZYf9OjmX5bXcq+wzJ
oL2w7WmA7Fijy9/MvMzxvqEs+mA2ivCqXZq23rXAGaydX+Tpmz+UcPEk8uf3BPPao4U0PkbdjPpk
O+FjvCliQrQ2flshv4Ls1n51GdXKBptv9Yyhwn72hWN/Z0ny3wlOw+AFqylaxNmD2whwmDIjLhDx
Mcu7qJRbbjXOxRnlabZliVxcGoSZ4JCIPm42CBgBLU8wTEsOvQZT46IaEo3wTLLHSEPONZJS2BsV
xsU5ZKuU83ZNF1wUTYx2bWM6QUdAt2fl2PxU9d2qunMDEjbbX9RZVbKzp9JLKGBKUJ5paXuXPZpD
gb1KsQg3Vc1nbQi8SWgrPD+/cJ28x23EeTUQIIVu1QgkKsgV03A8cBgUv6axUZ/WxHl7poQX1sVQ
u82Xx4bPR8JXlKTB+szjd5EFDms3rKq56R1pHnnnRO6RdD4yHRZksxAySr6nzcC5SvdmJV57apmA
wvwbo/yxbTqCKm3e16T8Vuxsd5KNy7fqButpQhB8XJvavgW0fEbuwGrqWJllMXoTXu3B5Kd2cUjC
CGfaEufmss1X/7kEjTEEA3AHxI1VhWsksSlSEIHg+fVZCN5ZaGaa01QY+2Ec+/i+CSXvwkgRqgWJ
IJpvZDeW0DpQkjubGGLZJU6/9VOMVOdB7JB/vXFnunAWrBKbrRrn+WUSC/BMmlHWnqysW8TZTslI
OPaLk0brNAZDq/t7tmrNUxot1XVaEpm1QTLD4Ex3Xnefg4JkTBN587fMUqQjLMLcg5P1ebXvBZnl
e8silT5Adk6opWnm9QeequbRtGNEPSIFdhLb4PHbUzeRcs5zX42BsCindqVO1imYEgPzCi2d2DDj
y+5MFaW0QythqkDzdbLF2Jg++DS2HlVjWHz4QiEKH8IIAB23AsFZNT3Zgw8DiL+HxMezY4nQXPpn
m0KwRoXFqG2ts+fWX9CpFNakr6Jalvbep3RqNl6XcoJGLZMksoQ4WDc+yLK3dp49LMkuNwBlQ8i9
wRsNgRCHA8T2oU7kHQGJHFRguuQHQkrUpfE6uYdu6fM3Pdj5GziX8r3vHYSVfBHqioVD+hSWLoTo
vmRcfxqLtDjkMwzA7cxe+x0ZDi1S6DVI+acVERTFQ0rd69kVPE4btXl8hP3AcrzD9DqeVEn/bEIE
30CfFvZcLU8j0Ka6ph4YmdbTzXsCxjHNIyGT2ep9EfDeTsDNdPtW0G4+Oq5FEjMGEIMdqHHuF9xC
887CifUjj+PxdjJY96ivbU3VNhZqPQuxGIMBmsufLYHSa4OhVKCJjCJ/2jLu6dKdQASEkLNjELzp
Bv8MZWfbwjin8uSL4QFmoe6W2bJx+5gg+ilbkLsIpn1HrwN7vMsz5AA71BOgoEk8zl41kWBis2YT
gedZ2xmIc2NMaETThTRijcp8voxI9ncIY+p5CxU/jd7TLna+E6RO7gYNV8d8Pe8xYRRx9ZEAcLgU
yXSOBJgkzGLajsgQt7KUr9CA5XLrhKblgBDYSFs5Of2pjfgSA1AeBQAju4H3mdK5VMeyTc/CS8gU
0KCaVkQ7CyDzeAnAkmWialF4Mq2Q+sZdO/+798vuUZ//1kjsJgl3uI2geC+FRP2OXQ8PxqjPktes
hVTop3XzmM2F9+m33cRrlEMQ9yqEkN0ibAVriVnolRoU8E06NAA+BpQaAZIQGFE8s5VjUWPbxUwg
Alg5nkTMhdB1mvxAjHF1DibhQTsObNdALk2U77uEmJJqA1uBGC+6Ywy4kmaI9De7sxP8iiK6KDmI
mBoTIfNtjbz0AgvoC/sOFzIQPphyUaicUlLn7AyA6Eb4HQYkeLr1cw9sEA4Zq/MrlsLssYQY6e6E
nMrXnMjcFOh+Fb6g1MftGUaTc6h7Npf8OtjMJWmF5yTN2Zxt1yXdm10X721elPElJYS6Nd7aIAuv
0/gTZ3L1XJiCAXQdqqi4iABvMJq3BDOChF1St29HUz2GBOdQQGeRvlbYnKDyzO70HkU972m2HKrd
xtKOvN3okm6/EXZRI+xhZr2dWHWZzZhikUSp37W3Dq0vln1tNZ886sRkuG5Yfc/YfkiZRWOBUlUN
6YfxMVY7A73kvhQxeCisef29TwoRw8a0Kk8o2OuRCZRHGNm57GTc4c32aw57no0Iy+KzxZl0GiiW
pjzlUXxeAHQZgsEB7zAxBixgeR81MXJbx5m5TflBy5sZDvdXBL6IDJy1SZog7rPopUNPOvPklv2N
qYrZYo3B07qxswH7Su60PcEHfviLO5yBDgDikvF6Kh45GovHaC3bcqv7bvkh8V7cs3LodcCAvYEA
DibrJlz7s3aBJLtXz1umE/m1SgQ8BOKMqQphashozCJ4JfP6JtE6X2MHxFkhBvgafH2CwZunxxqh
PhHUE7DRGPQjXwb9/jJLkF6CzSplS2bpapv7lnMtuRuJcEkKc0kmOF4lfk672jqtw+5wmR3KsZ7Y
SRFYU2uzxKY+wQskV3/atZnltjtU2nz7wD29l1wlTG1j1D1MPpraOXbW+aPVhWxeXdvQwBXzyCSj
R/F8vxRnrxTlrdmWUPfT86gHX2xDUYtxKFc0ZgOugWOL7YYcl2Qcn4k6LB9pvcfPOU4zfEUd6TkW
w4Y6KJla8jIhaFwE0VrIAwgvMr46O3JqaqUye0Gz3r50APlSXo9nK0NiLaysfRjfYBpSYr6cMfG+
OVWMt8V8kmIdzvvpIwaW9brWLGA3rsMcd0eIXOIeG4Oz7BBRtd52ZqD5Qh6eIv6a8uTFUdgXIHQS
V38Rd1b5gLAwRqyDbx6jVljO73FNtRXEJbPKLQhHeeLooqXvUKHkWwu9wHTESxDd4OZir+Uw+wDW
mPDeIa+s0GmA2dD1seYnUR847Lphp0fV9Fnk7Hz2WKO6nSRRgD1hg9qGgWfbWlvW+GP8wIQ5ouCq
K2s7Y4UUN/2cshH3yxyh2WJY1J56ckefMPR2RziCggXhit6RhS1LVnbYdjrs0mENITJwSzhbAD3O
+2D14CRbcin7U2zwuO/Pt4vm6+Up2rHOBsVBCwrEEuFgS1SX5bnN3sL3TAtFSPgCYpAs8rlqKLBy
o0BGGEXmASol0mDZrXYCMqJfTQcjp2YIKD95d+BTbh48IsyifSPd+UeXzGcQTGvjGGbpqpAwoPcg
zasfqg+mrQqagY0PZWOhN35O4dwAj5Ek622aEvXlVmUZiB4hEtQhLaBt6HVJJT/6GvZ0gEnfvl3B
EKGT0RORUiOiLeJZe8XhbfwzbbaLs2k9yTlNun1ZuPmrWZZYb2rgWygwKBjyY9/VPtnSWPnCAxFe
NCLMDyGYtjQ33+mQYoK0e+Rcp8LyOiCG1DJMH9WkwmPEsATH+0wqNhii/HpdRmVheovG8sn1SEXZ
4psI/ZuU8/nHEE8x26KqMXLblOFEA0vK7yejARAkw9zVjJXY5jn3IGPqdovhMr1LstaZ0DXwL7eC
2CmeC7wkJHEbqpyto634bVUFsu8ocaK7fCydfkfokzqMniBqadbZcE3BNycHm6Yy2SheRIKnfwCy
01mZ/IL7lH7IAQRM0NZW2T6Bbzf3hRjYLU6r3YqDHpCGIlxuae/YIiRgvQFTMeWxm/QD32n5C3e5
rIJchJg2CKSU685Sbmxh6cLewbGeWExV6FQA8FHdxWRhjltemC2lDMCvtzEz8PvaoXc/lLuaFnOM
I1FiRvE5s9odxmM4aIUSkmS7cm8oeX85jCCjbYqQnAoTX8sdfiFeuLpicYcLq/9lGNK0DCVsD8YS
trjwMAps99AqdPGCZIjlXd31asdIBUkIMz1auRwAwxMTt/qqYSyHySpvy+mpgHPobVDksG9BnEPW
Mjpmm8Fk6qVnij+BpFGhk2MndOFxFxcLLHwGrsPPFWlVuutaRBZbmXvLW8bp/rPkOHpcINMmQand
dWdoOsHmV5F+cYa0vBQdASdbVTns0R1d/Sg8Bx0NaKn6Dt5ZfLs6RuE0GPLlmznt/EvgZ3mnlKwv
DBPXdFtD/gNmpfpilwMhfYn5gR9YUyEVygaG+0lcwbNv/FIhKi/Osza/HrqZNU5BGhVunuyGJwzU
EcXuONWQ4Al8Hn5SfTFF5aGs0/we1UzsIlI11WgzjOB43sp4GThEhK1H/9HHjFbu+3h0vY0tlynD
b9MKLxw3hWETPQSrnJf+Ksnsig0zSqvuB/EAfE1expaZEXeXCOcUge8fWN5US4P0iMEym/ZytZl5
BdIq2AEn3J/ndI3eSQ49KYIz2+5F8KQ0MvIzxVsPMexp6ga8gSz+oIr0me/MdzYxqpgpNCdYcxfa
ns36BriASyxb6uZD9GK7UhQmGPjNsYA2qSYPAHQWdMvHlKho2PlT7Q2XJNr5aq+GJdUHl5zD8gtT
q+0BjLDrbgLNWFfuDrID7MQLxwfYSu0fyQEWfZxLFxsvY8+5v47N4HXl0fhEMbmXGPZZQeyS2CR8
IbNTA+LZdRn2CLWDUDhDV4mJs9sIJvzi3DnQ42PqmynVfGu9y8H3Fwc03yzvIHtySBaq54XPG6rz
LlJiBa1glmVFGAVqJ2JYcVqdEWET/PaUTPIVjg55wUEc41mHuWBz/GD/iV9TH/DYJm0RplJZJKXE
ROtqhw6dWm+rCDK90WjrKxb/iEXyjvNpgwHb+tEycvt2lWpfmOa2XZDCGqCgKshvCfok1K+stQn2
GSpbIsLTRKFvkwoHzVZEJneCcXTb77NmmGiASaVnGkqrMeKjZScBPXMgkcIlV/Rj8/JtXJzWxGMX
MzshdP1UPngash1GLHFEU2hrhhB1e10Pll42QMD9Ty+flj0AeObzJG30aI+GnjmapxxkcdPQJ+8z
Gv0fEfl5yW4unZLJE+hngsjYjOkjfw+278ZSYj3imKLKhxtMUVbPDWT3aNWD4n8tc60KXDHMDrWH
DGjtsRzOLtVqABg0bHeAkIiNrzRhI8lY+m/M1hGw4IUt3AuXJT6ayi5DAen3hfUgXMWERjtp8x3b
pbMExar1cGnS1n6k5kO7FfkUxptVECi6mxSql43W8JaUEE56IhIFQ0ldslIJcD+iP0psQ7K7oyyv
uejPt8g2xTdjHcQ0rwlgKUloSBimXhSQa5bC/JCreXbpZlmnoqSwidQbbZxgiD+JGGkyMtanBYXY
zCKLGs5m7FPXOMA5HohFowFG4Q2OoCRPZIhb4x67tuwv0rCL3G0y2tMYGB3KD5KsfP5rcDt6k5ZV
+ImWqHv1kYVSpOKy+OU5dvuBznHyA1ob7uza7mHIz+BsN0kP03SLt029+oL5775kTn2PZIwJE58t
Ow6I7O8hL82funTqa9sl5nafsMUJdyTYKH+H0s7hjemciUdOy+Z6q2ycx4FG2swqInTbPCBsg7ka
iFdfbABwAS0wY7iwLk3Tn2VeEtladqV1A+spBwnnifaizEqwy55rmkORkOt48vHcX4q+zd68mAOZ
6FD4gluAB4gQkTejYJK9q7xNuCbFKyoPidEPRtdnnGQLSkCP2Fv8KF630UuUJBtGw/Q+Uci2ZsPX
wZu/Yyr67Mb29G6vfXUXan4oJowlQ4jSAmdPspgDRXeZxEda6JJF/ZA8ZPI8Y00KZxlhrxvuN0UU
Hf67mbEN3R4uAopXHAFeNKUfooLlKrNkxLRgQXLA+LQmr/4iPXcboyb09zUr6npDQcCuANayxqUn
eVnDPZ9iSBHkbmH9xT9HoJs3fdH8LYQnN3N/ye9IV57KMDl3XczjNgNHEYxLEELmDFXw3rWvzr7k
tQBHQ+9VIogjpuKWFmuuthgK9HBkNtk2weBKfQfHZ/7AwNh+pHQsX2xzo4GGb53fcszFD2xA+zdo
3u3jDLq83jB5ga8jHZdPDBuSL+I/sL4hkqfS3zVgS+tjI7wYskbrAxPcDzWroIsEYT+pVS5GAnv3
z3/8n//3f7/m/4x+VXdVvrBo/0c5FHdVUvbdf/1T/fMf7BXO//T087/+6TlaCKWVj67SY+SJCJV/
//XxkJQR/7H8j1gkcdd2rJprp+ivRwj5dRiPd3++iPvXi2gaBOEr30hbad9xXe+vF2Fo6LEp9bI3
klTbd1UZc+PxvjisiTOBoZWkXv0vH+v8J/7Lx/ofVzR/veJqEm3gU2RvXSWWO84/okOtJrpvQ6MC
Z1mxDICiiQ9//pznP/V/XNV1iJBxWHtJ529XZVgwmgF+6pvvef19rlP30XFKy9oRUpZgIlsQCprc
FQeqVczbf774b79kzwERbXvcB+pvvyRCFkYeKFjf0q5drs6WNnNPIRdegZANy1PdthPuqT9f87df
s7FpoEDee453/jv9y90jCwKH3V7kb4R54c5eWc/8ZI2bvI8rXrglltO+nCQ5PH++7G++Zym4pOsx
hPOJif/rZUfEbbVukuzNbeaHImSWPZoMZRA1JqqBmS74NZNn6RMS3twP/nzxvz0x51uLixsDzwlv
oHTkXy++2AurzbLL3nK7ofStMNVcoPrOh+Ofr/Ob71YK5WJH8Ww+qOv/9TpuS4PLZfiQFmE7lhXz
JuEVyChnGvuXCdTkoST74f3PV9X8qX+7hSUyU8pD11MK88dfr2rYcM9h6aVv3ORn/ik+0IUMgzpF
6lj1dXz958v99svkceGWVdhBvPNf519uIHwVJAVZNSdDG7Fxlal+jZ2Y/cifL/ObZ0MKX7iI2w3H
j/77DSPXbgaikb+F1YzFlGCflmB39nUeLzg0W01sh/s/X/J3P58U3J4YBFD56vO//5dPZp0VvS3K
p7dkUnbyMJmM+tHiSssummpV/TBNJEZQorTjF3++9O++VOKeeEA41D3UGn+9dNSBxIfQzaetF7YC
KfzfBuZuNP4bd+i/Xudvd6gZs9XIRGNKQeSHp7yJHpHZNTuC2HA3xAmg3ypKPv+ND8d4zXZhPdu8
s/764WRtVubTTv7m+VU/3mZZY4/3LvKp7b9zHcd3Uckavse/fYmY/rxixmv8NtPwQSDvxBo9VC2a
y//lRvntr+VKFirGgc329w+EHgAh01AWb4ie9SEjZSXaQVYlB/LPH+i3N6RvC5avQnrG/tuvlec6
ZMAXl29u/v9JO68dx5VkXT8RASY9byWVVK5tdUnqdUO0WYveez79+bL2OdglihDRfQZzM6hBp9Iw
MjLiN7b/SsoSiDtd1V2k/6La5k1p6rUAuReRH98eeenrg7/z/0bW1cstI4bBAQGHd0bFXP0k7ASR
R0KPgOeCQvHPuqGydnvEpblqqoZeEIh5jc/gckQ0tCLMLOvsHLUAiT2SnA9NNaRfVBSWUZDMaaBS
pIpXRl2KnRpHEsCBZUFAno0alsZU9HWWnfF2cUH5q1PxE9nD4mxjIPHr9gyX1vT9WLPjSTs5H+DV
sZuh3hxdpZE6XiUWyQOc5S8dFPev/38Dzo6PC3xf1bsoO6dOUjE5xQqzO+hMxYuoNeN7mUGi/Ytz
Q/RCDZkSCU/Z2XoGmFlqBZ5757xPjAPdOrP54EQ47G2nxDERbLMjq3y6Pc2lr5Heu8G1qwnTmH8l
wNFh3FZtcqb/XJfbysPl9m6gX76ynIsn9H/HmX8TZhaVInKSBIHU4AfN3xFqRaB/CZ3YdL7hRduH
D3gJ22sJ2+IRfTfsLHo2yIsEnV0n5w55LEG9JvXAQpW0GQ+BNxjhSmxbGo7rz3FcW2hs5ezQBA0q
HlMYpgAGVW8fw816IDP0UbpOw2+3N25pQXXB125ajqXiRHL5yXMdFj7MWtJfzRh+Sb7DY6aDdtgk
jn/gfXyPIni7solLHyHhxVRN/qOBx7gc00ppGZgBF2BP/8neordUPMCssp8wDfMpWWZl9Xx7lkLG
ynl+hmatboOb0VzN0S6HHFFIbCzF4FpymuCHDdSh6roHpcsBgoDekgUpuLJUoAb6lIpTNHuzlw6f
t3/G4r5aAMWQ6XRtx5R/f5fcTG5TmanuRGfFR4ljg2JH+4SgD+xvXhxUeW+Ptri1DsmwKWgisreX
o5mRgjPiGERnDzj0AzzkAkA/vOavVkrNsUhK5zQAgFmJsEuRQEfEVOZvhg6n+3JUA5U2Wf+VmXCg
QmAYu3pXU7scdrdnt7SWJDJkwA4sLFPMDm4CsRxoSxefDVyJntrBK9r9EE+lwNK29FbC2/JgJl+j
o2kyHb6cVJf3+G64Y3RGQNX4gR618qjmvoU6rNre3Z7X0sdh6JZKZYGeg2vMhmr0EVyXorNrQnUw
s6fVtB2CcvyM8QgQfkiJ5cqOLZ0TCmiGibCCo+rq7HMs01xNbRjB57apUI0O8qH/OdYWhZ1Wp66H
k2A1VAcqQGItE15aVj4HyPwGT29VnWU4Tu2VXIiCZJ8eAYajYSHupszU+52DwMRK2i0WRzM1qiK4
TXNCZ/PkRvSyEbTZGUhttS0oy3/ThI2siF3qBwUC144g0EIyt8b+xWhbC+HJwHI+1xATn+hUmogs
4fVGM43q8jFWSuvh9tYL+QvmUYo8U5Z9KCmRQl8eMyxg8wTn1eQMZR9wOIIR96lSTf/GoG/AzIkY
oLCpf+lcjDMRHBUNXim8+7R9gC3H7d+y9BnzfHZtPi6Litxsa5q+VwVS6tE5yfGTRMNQRQsl79U6
+Iu77v1A812JtKGOi5ynbKrW/0wFwjA7rRNCPLQ5aPeVr0tGn/kK48fp2MAkNBMm/+UKq7UJLtQp
qULQicq3gHMV4E6VZdNoQmKOciD+ogDDw49oH9Xb22sqt28+OIpF8sqTz1tNfojvwn8z1MChoUme
cEZXIEc1rgNhJNF+1RHk+M8YThjKC7q+Y3RwCj8wjrDRSu319o9Y+ApI8fkGqD/ByhGzFWiLPqhq
ftvJ1BDGQuw2aa17ozGzY5FDa1iZ8sJ6cwUAKeC2ozQyf1MnHbISlNFcOEBt9YLWJopvokTYZG/C
NAh3dlYjrJP5ffWsVIAE/+IO1GzyDJIN+sKU5S+XXBsgLsal4Z4E6H5H1skJr7QNSvfLKDDQ8QzQ
019NLAezlftpKdwggqMZlg12iNba7GOWmLQyot9ysjqL7l7XaoIw40/u5yIF3LynUu1nX2EtAXV0
3F45kUFD1VBx8btTPBetcL3p+uHZRygI25NibPUP4wCH4nz7QCz/UEdGYL51It7sWOo0KOG2at7J
RegpP1ClwyhbNbvxMzIiKqoqI6040Tn07ZxmmNoHD4hffwjCcKBfX3Smd/BLriwctd3YPnAanINI
1Gglh1s6uFSEXG5gjS/YnK1nBSGy9wrVOfUKbFEDLthziB/GL3Rb2unPUyeNdJgdeYvD8/pajBCn
r2LrfdI7lJdpvk10KouyF09Kl/klgqZ1HxjbohVu+On2diwECfl1mnyZusFjeDZNnCMGjSzEPYGj
R82hbTC/6BPBq9/IQN58qisz/w+VgeSfuhDJ1wG58+j+9k9YSAgoEJmsNaQehBRmITmhBQox3XNP
YOroDCNVA6e5yI3X1pug42hd5PyDXHhsPtwedyH1ITNGScvUdT6aecKKjXcLtVB4Jzg5PQgX7t1M
Ktchue1PcXhAozjMVua6FKAQOBaC68Ch+zBLtyYjRmSm8LxTjJpz+Fh0dPYiXF5c7Aeh4cKmbCu6
WnC3EX4Luu+3Z7x0pvH2oxHgUqkW5mx0JNkyATdNOUWpoo07mH1JjzeQU+rRfWc01Xh3ezwh/8HZ
FYR6EKts6RYB0Zl9633H6cH53aNcXIMYhj9tP0xenIujHw3q167Mx5eoGaVLQFiC5Ru06N5RMlQX
U5yNWZosV+8Ux1NXCtpLqQ9ZD2VmVej69cWMbQoOWIWunEy0Po5+NXUfYtaGhi6qkdGuq7sUZcDG
QgcxSyC30mx3PycBslGHMJHLdXuhFo4i7QqV3jVVaCo0s3vDsylVYXainBKPtgEPQzMy/p2SEIQe
lalqR/I+aCvHf+Eo8hIXOtI2tKGgpV7eValtqdhB+u6pLW39McfDHp9dHLednWuVMeC4HrnYAwUQ
3wNuGibe8facF1I+pkstleq3KgxDHtZ36YlIsNEDBmKflD5OsUZ1C7jOYwdK6/Y4S2tL58JEIYtu
vK7NwosAL1hiKOaekjAFrZWNQn22gw47kBpFVhwH8q77cnvIhYimE1Oo4DAu9e/Z1AbRuXmAkcIJ
BFf9FPV6HxyaUIsB4eF+uAWyRWM793uizu2BF+f61j9BUYDoIvf83ZqaLcAZt+/dU4229WNaeCVg
LA2hZFu17ddO+Ege/MWIlN8JZ7oQljM7RR1N8xEtDe+E5LL7qODP+B36LswdCrdIIOPAKva3R1wI
YtxUPMNl74tLY7afVZsDFfYa9xQTTPc+WtdPsRZ+i6uhfb090tIJJZMkcvFJauZbJvNuNUEFlA0Z
nHMaKyPcwYDCzkTpx0n7i12DHguyWKVbeRUlUQ+l1p4qzsko6+ZggDBH87m1oq+6gjzsPssV8c/t
mS2tIR8EUIy3xuz8yrUG0YZwFjgnUpAPjhF9xC0upCielB3uVn9ez9BN4bKM1BhlNeryWA5BEEY4
fVMAAkoHhDOfwC8FPcIqqgMJ5vbclnaNG90CBUKWSUJxOViESjTy26F7cjiMdyaNGgl5QgPzL3bt
/Tja5Th6Vw560k3uCRWp/mvi4r+3z3V4L0gDSd0GR2vS37entrBtsuPiuCbrKMjZLocUo9PhdqI7
J0XTfhhe7J4mfTpVcWl9uT3QUgGTkRyblyg3N8L8lyOl2YB8COrgJ9fB1zJtKvUDplO+vTGVKjsg
yoL3rOlC8M2V0DmZPWh+rS6Sf2//jIVwZlARIFsxSULtecGm4SmHxdTAuWlQwdcjS7z2WEtuGS/9
KDBjXZn2wvryUKZYSrVGhUU4C2Y5Hq1h67nKCSF/EvDJ8b/EXiCQ0dHgBN2e28IxlXmnaVIxxSRQ
nY3lxqWXZprhnZQpQ8Ad17ER+95QVk1vD7SwiCbeeIJiGwkntYjLrUQ7EM+zSCgnw6nB/CJkD5K0
Sk2lvsfjL6tfRQToe+VZsZBcEDLk566DGKC9dzkoFCPPr5rJpymEL9ZLkPnOndAGLFLMHqH8HW4p
WvChCPwQs+yhXDs4S/kd49sgP2gMA0CenV/sP62qHDz/DM1GdHuNg+TCSOikAwIIwy/C9LUHyhIh
CNAMD6J4SLLvkK9Rs4aOjrPEn+8BP4XmsUuiqBqzD9cCIaJltuKfIbtAVBTI1tJYzVC9iEHsR+Yk
vt0eUFvadW5lEkdKQJAn5N/f3V2A7gpUrGw2wFEQIKYuYp5THkHl/diLwEbrEH9L/zPAUR1j86KI
jHOXQKnDrQ1jp72K5Gd072PhghKCM4nwI8KqaN/2dMSqvWsZiEaJ1PAxFJi4/fvTwA36IXJqRXxy
akny4mZRYwCjSQ8Y1isM+64A1uE/I0TWVD9vz3YpXFmkz6ZFtgWiy5rF4lHJEaltI//cV+TJAU6H
Xy3fMqI7A8so486KEcqCJOCdR93Z+wEgxr2Zg5T585QalIyuUsFA6YOM4XLRfeS/6t5olRNe7Z4d
g0ct3eFTKsbs29Bl9pdU2OnDkFj2c4dP1N3tRVgKXjyz0HlE15CDPzvyZQ3WPnRZA1Tw66MXIl6E
o11Wb2IqritjyX9r9q4DVWWTYtpU2nhEXU4UEQxUDMzROyGiwVMVpQmvQooD5Sb0p/sPduND8zeh
R9doo/dqv0EN34hWPqqFLJtuM9GTKKrRGpjVjHWtbquxkY9LRNqwtcXpy3/xskD9yoWS9LsWUv6H
sTGH9L8/X2lyC9kMYgEoa17O3rdTuEl24508VO7urBr+MF63MPHUwJwOt8d6g3ZeLbULLoomAqjr
eYGmLE3A1XCGTokanoEfh588dGcewiL1nlUFCCnCQ9HwWeQYYu0dp9HQWjMhhuHVCHobrmg1FCul
saVnvelQsaENRsP4CqiV4SIrMCyjjmA54XOLS91nrXCtgzMKDBo9JXux8anAWcRC4SY19aOV4Nda
V8pEKEBjbBMOfu6u3HNLx4FNsahi0HMlsb3cldalgNF2jncqtBSdcAvYt3qf42mvbnCXKMRGRQ8S
bSEiwe0tWh7YNWkSkFMbc0CJb7ulKHCjPoWJA4nRrof2kxpIqzqflsJ2UkCA3WHLjcf17YGXYrwD
Ks80abqCZ5E/7H2MD3rTRyfRPekxCpcO8kwbteWAZJF4QGW+X9n2xeFQXiUvlDJG8+eQOuWQvZuA
Y+9W6as1UJDdFJGibQcbJZdHbuKw+3h7hktxhkBKJk9jGTDZ7BNHbaIv3KhlTzt8rTehZ3kbFYWM
+GNBexBeYWmkUOLiNnmtjDrbG0HjvNz+CUthldkiH0zuJPgELxc5h5ZWV4PlnkKcL+47krYGSVf7
dxsFXb67PdZS1iSvDRIW6hXmvAwUxlT2rYHpmujD3ENmhJ3EpTz8TlWgNQJTcOWLNTVIczsFyNOV
ULMwUwqT4D+oTlpcIrMPqBaAFSpE0U+NJKYNWmGXB7NvfnRKWYYrM10ci6KDC0CQWqg6W9U0npDm
wrXgPKVV+BCjxYPiJU6fe9M0+nIlMiwcXNltIAOhA0fVVf793XfSduqAq04YnrvSib5IONpm9NLk
QwcvD1+xfK2nvnBq35qqIC/g9lyhP2DjRbBBy/Dc6rEOzToKBwSxq6ZKni1/fFPzG62fajoZj3AQ
guBpUFv8dG+fpaUVlkUZWbtAov4KGYmZeYwFCBgCRbbZAcLl33rAn2ejVvWVyPDW15pdUtb7wWZH
p+kgJrWDFp5R9XN/heCT1UMaifZQjaj2k3IjPrHhKke/xOQt/tLkHcL1mwFqGTwPWEFUoXXT+uEo
+aRtIQiP1coZWFwONoPrAQCHa+mXZ0CPDSD+Ab8QfYgBmacqcIxDqjfIllMMR8Xp9uovHjlw7yqR
i3akPhsOez4T0J3LcBXE7H2i4X61H5DERrUS0E/wbFjtz9tDLm+Ca6ENbtNIIfW/nKIXBL4PIsU/
Z5oLymoDV836iifPiKoB8tj5faciI/TQIHP0nKWuhTOPa8f/I0gzPKjkDJS3yhhgErZZxW+nNXqx
gnle2gVqMvLConhHwfDyJ2bMH+dXcOsBsg8RkmAGZhKYHtwrFeJAK3uwOJjsA4PylKik2XogOW2n
taWEZ4E9qP+pnpSm2U+4rTaHCUm5/24vv4xY809ANhJ0mYkCN5tdxmVnjjY+B9E5LbMg2Zk12MWv
qNVNa2F6KSOkIUmez1tSgKGZjQRC3RywC0RptFTQAI0pef9AMgL2mobvcrkF/YTmhAaAlqJzNDx4
elTcgW3N8YM0y3v07Lv97bkvnXYTADY3FlUjnt2X25o0RRvovRqdnX+isOoezUwpPwovCD2EWIx6
LZ4vPveok5r/dzxzVuaujdrXUckIz4YRie4Bu6823bf6AOdctYKnkmqL9xl7DX9rWQ32RLxA4MGn
QZkHfxFlLXColPtBvbH/lzOXdwmZCwJpWpaW4wYX3Wg3ZZ3+26SRuv3zVaZka1iUUFVysNl5npre
naCpRtB4TNwH6sFOsalsgfghhlPil0BKpK7kBAsZCYVUbhGd4pEMLZfzG/AA00SehueUt2X2wfWG
uDkIJBc/oNPqx/uw7P3x0BaIbuLWMmRo3//FpC0gW2BFaVrOgUHQRVptjAlqkwVqArMYBXaqGvBb
78LOl3avtGG8lUGXIgf4VOFQAKX6qcu/v0sYFMVqPZXP+aznSnfsixFT6MTlYkq79Hx7fktDUXsh
sTPJ+cS8CV2RRgMjrINzgABZ9Gih+3eHZ4W+T7O8Ve9vD7ZUFgMVw4MB+hnP97cP693E+qFo4V5R
C0w1qh9UcHIuh0xXp8egSVBvoBVBzw8ZIkU90DTD9QHubwEq0IS1HNXMYiVzWIocnGgdEjKIPMxL
Llc61NvMzr3RR2BQsR/9ibyoLQ07vCtGxEZ2dGDSz7fXQJ7YeZymQML3Q67L0LMnRdFUCKlXlX9O
tbgy0Xru0UUfkdbLnwvF9Lel4nTJDu2HvlyJFcsj0xb8n5HfSnbvFl/1YhVnUoej7DitfkdP1+y+
Qpx2AbAPiv0hdVP0SVxSoOzuL+bs2CaJNugoMC2Xq2xgM6NwnfjnERrTF/CG3qNTo/f5o+NPmw7E
j/NoT2r5758P+4bwlCmJZtuzzRXgFilBNgHYXNHsO+THNiGB+z5AdePYFf3QIOQQxdNfzNahOcgH
BSdPm7+iUNc128Gn2JrjNfDiYZnzUmPp91iqaLDt4xTDpY2fKBj03Z7uUlmEaMG9LoM0ACf5rb/b
YNSTTO7bUDm1qujHJwep8wdEJZDS8dXGxh4S8n3ihJX9BMAWz2Tb3iklh2ErqnZCkEAttNcGYLX/
F1kXPRya4Jx7jQrp5e/SUU2SyDD/3Aw47my4WOGJZ74XnbsKY4SV4Ln0SVOS022QPDLOzEazEI3h
HBv+2U96fILzzh66XVnBHrI70e4SJJ7+ZsMNTjYvdGjflkzN3q07BSZ4S2oSnqXtztdhwvHWCYvh
Py2NO4SDecHvVGW1z7g4T4MqKOBKGcFnpxslhxCd7CA4R1M4nenltOrn3i316asHpKnaGcjYrnXb
5QmaBy8yWmovFAm4Dmdri8QRosVmF54RNam/V1EtFS4np9jaeuq0Kxt5lWbRr+CJziMWqhQN9/lt
kQ1pClwrjl5rv6aqmIRYBBsBysMIQ1QGxZ8pqJ8RZMVaETmrAa1C16kE8j21+4c7LH+JJIixzMDU
+DWXO8zrpaCNMUSveqtaOGS0XnLowyk4iGKqzm436lyadbXy3Vxl2m8teQlKI3RS95q3FeoGXFA4
2MlrnIXFJ7hciJgUaqo/VL00NvUUQwk3SE3C6kJwxTpU2Ch/cOwWpYu2wIEoG4M0XNuV+bnjR5EG
Ue+Dzk1WNC97R54revwzitcC+cBm41dOu7NrvaXlQqirN3hh2M2mQdnQ3+E0U5X3gxNp8V2S5Mo3
Zyij36WhOL9SpckyJM1owG61JGgPdZ/0K+W7q4hI5Y7HnlxA4P7Qw2bntUSdsOatNb4IgWgISp9k
APhLhNJKu2rqftOFfk4O5yUCFfPekWqLrpn8Z3RKeqbRUo9PCFXmxzYS2riyu9frSJTmK5IvFmpe
xixqUFSHlNu6w0sz2vWTN2nuV602qRajd4TGLCu6RutaHFEnjYVqJWmW8u/v4lRmYIyVKe3wkoQe
nm1IM3nPUD0p8qXoQoTox+iYAd++lJbHlOw8Cl8EjdnVj2J5qhGBMX7gjfwVdguSVE3Rn8QYRzuJ
svnv9njy33sfoeSOQ1tlv7l/LcOd3YEy8WrYx+EFDOujj1lXvg2tZHylmqiUO1dXauo9bv25rKzi
D3vOcmjSDZ1rx3Vkc+pyea0hhZdX1eML9qT1feso5k7SKH7lhYobaGsaDyrKvq9pZjSvtyc9D8tv
I4Ngc3XNof+oabORU+E5NNc55ukUfzEQWq6Q0BZip2BLsnJsF8ZCg9AEtvoGb5lfr35R4iGGj+0L
lnq4qVGzfcLDpml3iP4Z2h8+OZkYg1H+Jpui4jDvKVoujCfynfElRrLI2TROXYmHNG3p89XULHGy
wGRp5ZGycGI5qfQvYabw/JqnyRifKO7QNUzQN38NlYNmHpZwrrJHHtnQEMmpi2Ylc1taU9A0nB6I
8ohiz8KUCC1Uf6KKaYZN9VJo+Sca9voxGceftw+K/IdmXwcUxP8daPY1OhWWVK4zjS+EZ8S7dNzB
3WrUtlWb2q9e7/j3pRmZv24PerWg5Cc8ni1es/TGIdlcnk6zTCYnCe3hG0oHCOS5AK+4wWOXllyY
FxifWZ6peyu7+NYEfT9VigaOSXTl0ibOUoi+HLUu6dAktl28RkOuF2CaW151g5uQPaBTgRJOGSfa
g69F2n0ZiFrZO1Mp1IdM01r3QO2uLh8ncbKtojr5wWRjg5HVe437/rnstW2JYGtid5g9w1oK2m06
WKN6GHGtRaNIMRUUrHBmiPDa7rzgxTe84b7x/BJx/aDOrA2FAz/YyrLHZ13q0N7nNLCPuHunyYZL
p6eHHuje756C3vQji4bid96NzvOgdbqL9XIU1Iey0Jx4ZdGu3uey0gIOGHYc5VGgOrOtMorOBgZk
Fa+VqcTJPsBGFQBnMw7eQVQd9jpFgXfHLtIntFcbC1nDxOxtRO9MrblHrp9C/5+dHQONT5XEh7ey
AYfJnh1YtSgCCixe8yqy3jUANOQObh6U9zYeEu7xLq2rfuVjvMq65JiABRECgbQkOfqXJ8cf3L7s
87x77TPR9pgzjGm7jTojQcCsn3rjDgvO7jdAu8TZluj5fUC9ux/2U9EZ7f0gprzajpTG6nRlLeZR
Qv4ugHeUXHVC/VVVaCj6xoL9UbzaTZd+8KfWuwdw5U/yQkMA8o8XHliDK2tCJHoQyC4XoWoDq0Yd
vX41zED/6Xmt88tAF8zf1U0DZj+wnT5dOX3z4MT8AEiz3gC2gPLq2uWQtd5QO6BC/6qg+I+yVVYe
4eup+7pO+l8VERGTRgtu6go4VB6hi0BBD5DiIvcLKaL8AC6HTWuEhmkHKd/0yE3rgwbo/pPeOvV3
jLsHHO0J+oQrykRPqEXka5v6BjO/HJ6DbVMTcWlGOva8JVF5Yc72dTamjxUiduaAsRteGf5o7kyI
es1rrbvZEw1KkyOXe6+O0LHfQlA2Vrea0cQ/Ul8PXbxlibKH0QzqF2eMknEXazAe7rC20TKQR+iQ
7ijnS3OMoUJMcqpbp7o3UDtTet4OLtrgh4DHAk5XXoFZA54Q+G3uhoJq0t5uVffVGUM1OkxeVmE6
4YsIvdUuiA9xzknAZagtccTwPc3DCydUmg/DAEnzk0hV91+ecU7xbx+No/Ey1rFdfDHr0WDcDviM
ikBfjqneBwualfP7Dw8x55dau0W7DVAlCcTl1oZqa5cO9qrfRBYg9mcbiv8NT6/0qdBCqgBuxUFZ
+W6uDrFEfvDiMOEburwqZld5SQsk98Iyfx0oF1ubJgqMT82IqvJd6ltIuwlPh3gi8MH+UykhbliC
li3ZluhNAYi/nGxrepPAGyd75dbr+VIK0BiN1n6yM6F+BDKTb0WC2uHKfK+6fm/ScABPZN5Jr+Ht
7+8eFXZccxFz+70OJITQ/GphntwJHBFI7hovQx7WUlsR/UJsDRX1ySkmYDCgZergkZ6OFSJfmI8F
LYSw+ZEiUbCWXM13hB4Vks6odEjpbH7t7PumI6Jilpcrr20MZmFjo33/I8LNOb/zRmP4MQAjeylH
11FW7pF5uH4b1+HqkkQfndTucj+CqqMDOWT+UUEG8xVDDjSyq875EnZBfnf7nF9VSv5nLGCPXFo0
2+d6XEAqnQIDeuUVsFX91NRN8aPzVPTAQk1sC1GGOl40KSYfddKp0QNvA+uhMe16TfVsHkvl79AQ
CqTET3Wf+vblnGNjxCbYHbzXsRsc/X7CceOc1Gl2l2N7XG3omxlIEPvtpD2nMDPWeIzzTJO7iraC
ZvCUhHUJ2uJy+Ek4cWF7VXQcPFVFTKBX222HiPop6m0Aga6meCsrfz1hOaJU2OBosfqzCfvASyzF
DeKjV/btoxGbxa5P+/5jmjg4i1AsQ57Yt/CXbTKrPtzedTmb9zeHnC3QWnBNJGo8WGb3pWQT9U3S
xEe819WDWvcqen6tt3cM6WSsVpgANJFufrLtvLrTBETg2+NfH3DmzaueFJvHoDrvUsUB1oboXcRH
vxv7J0Xk9sHMzPwubg0MXW6PtbTOnG35OCILRN7jcmdrgNKhBwDpOGBbve8CM/1eI4eOnW0VH7JO
TN+BFI13SpPEa2/Q6/ghKSMWvEUdvjAwrMuhWzy1NBzg46MzWck+rdzoRQ3a8q7UU/NxontywqJz
Te5r4STDFgPfCH8eDPWcHIdLBJLMsPePqLOLAvd3o0o3oTBKZxuGEdrWwhhEsLKhCzOVD3up6ofe
xJVihCLNnKswT48pHgOPTTs13zhZyI7bcWjx5NGtczMp/sqoC8dINznA1Oi4rrmnL9c3alxvavUp
Ozpa+ojehK9ve6ord1qPNdvK57rwyVCegXZJaY0ocXVkJz5WYATpMfe87p/UG9w7gcbsDpn34iFw
Su2poC713XcK8QGq99quLg9vQ/GAeMjTdPayYPF9pWwsdrUd0uFpoCmS4eZVUcVNMfj5Wo4dxhvC
U80dPuDtrlSbaI2OuLTJlDXA9yGJ4ApHnrx393UTDlSrQTwdvVoLjvw/6l1sV+6mGdQ8xDZnxG4F
l5w/rI0Rq3QHKRkXYDiZ2FziqUhDt+pxETzSYfXvLRdo7l1WqfUhRxvA3w4YKG3VzO2DbckD63bs
WPqWeDpZ5AAwXMkEL2fMizWK+Vizoz0KRcX4KhswVK+Hf3GVd5M7yGDwrm8PefWQRnfFJC5K+gML
DTr8cswAhxzcC/XoVEB0biktAzQ7hHCH7hrTIc3PYT5/9n2hfBww4IT0YbXmo40sdUQrRY2SlTfO
dYIgf88bKYBWN2nV7K7QzGDsqiYIT6Pn6+lDkfeddwj5VIgtBiJm24B30IChTBFCDRlwqd5V/sAv
x3beXcMNX30GRFGQyjJRAe1JQfpycUY19JxO033yxKj5RVvWfg56SOmHNhrG4dDUalnjSF7QHm8t
LYoeoK781W+gGoxYBhc4oKnL36CPCR4CSRqeqhrscs/ZuVeKMPmBCuGPXp3s1xCTF+nUGkxbv4zX
ZGCuvkKWgI4W1zbfhAnl+nL4vC8waEsi/5QhxHfH9yJFFqgB7bqmcb/jjVE+axTlV1LSq9IGWiz0
kmTOAGZIClbNhi0R48QMQYFxHsS7fKTRsw0LnnHY+4avqQEvKHPK8dEP1ObZqPLovhnj4avjq/2n
noO5UkteOggga2Spnl/EjXP5cwYeJFU22f5JHzrRbYJMF7thzCd1r2cgjHT8FZ59L67u8xHjKL7b
tVb9VVrBesjehGwT8T6cP74FDu1KZE0IAVuh/y2jq3lUcKl4TmwjeUVAzdJ2YVgmvzCC7I+3Q8RV
VGJoRIktPkueQHQ5L+c+aZjeQFv0T2Ko8/smM2p2oqSYVIbjI95NzuH2eAsnjucoPStqouiKzJ8I
+hSKToBGPJFh9S+tmjQ8xTR1a4WmiryAZ3wOfE7D7UEXJsnZlux+XofUNuT6v7tsYiduhqHXohNK
pdYnlBoIK1j0vIxq/anCUXclS1yaI+QrTWYTyJTP0WIjTwOrpix4ihTfedZVZdpqVB1aoHedu7XQ
ONnrWuKuBNerBAbEPHe5bIvDE7261ZWix4N3cOJTpmNypqKcttfbST3gOky95faCLs3QhVfvaEiC
yTft5YIaLVpGjKIcO1s6hFOsfikwkd92U2Tf152JBeKoBl9uD7rwlUgANy1KMkPZBL8cdAosRVfx
Ez0qreLCsHKj+KT3mb3zE7Pbka3r3RbXUu0Jpc01ifaFm5RclCqsBW2R4vS8oQdEXtUi0/KOGFvF
2UZzOnzomqTSgm1RC+8fdK+xmkvMJN245K8NhrmpQxl2GOlwNkm/8hldbTYVQgh2vG/ZBJmhX64F
zjbeWDR6cLRqRX2wRhMfKCRVVGeXNAAPVrb76vuRo3GueIDIc23Nvp9K0/y4btUAp5HQvfO6FFic
Fz+2meSMBsXovtze6bXxZreip+F+MODydWz9OPx3sj0MvxDmweNgbK2f8D+aNUTJ0oiSYc2Tjv9S
cL5cTxXHNb+qjeAYlsUPX2nHfdfY8bc68lUmmIXnP5+g7O2ZiLZS3p932mgKRxHlxuioNnX41ajc
9BEvhmqPApXr4DRSO9HD7RGvDwzPRyEhdygcSdL85QRDC/5hoxXR0VIhxZVuJ7RNpFL66IpUXVvN
q/CAjAOSQiwn7B1J47kczEkzapKpGh2diFinRErjPWad3RQ7rJZGaDu2pz8Az66T/e1ZXm8jAxP8
bGoShIo530CMWmzWmHcfA+xpMbIv8KXZ4VkRC7ya7Pq1F2IqVlb2KizJydJONKVsLMYCcjHeXS4q
0A2gVm18bJomf/WgrmMkhDndR1sZnG9oN42/Pb1KxdZIsHRciQPXGTVVLhqpFFoNKZsxv7/zJgwN
JdbjI8mN909aOfEX3P10/6Cknvkzr+IwkmYi2mfdDni7A+gc7lDqL1d+x8LxAhsFoQEVRdrk88KI
5wVt2tZ2dKQxNXV3VWTiC6nG/UiTTrG/3d7lq3xNzllSyMmUbPWqxFxxmdZuocRH7gNsFt1sqH9W
I3VbhBzHfehSMtjkelP8k4Huo00QF/Hx9i9YOGe8nd8SdkqrV5qCaRhMTjxRc4q0ttW+FFMRHGKf
1tAW5R5/ryLYtcYZWZo0KQXPFBmmrtpuyA9pAyr98XEq26relT4I2a3lFPmLojT5vVPV7i9/tJv2
EGFg13AbeMEKjmnhs6aZTS1Rkhu492eXTjLErmKmSnJEpQyL8gJx9A8d7kC/VMrK7h3NiB7dvbjP
V75qgy/oosLIfiMIY3L3wrWli3L5hcVVTgJXeckxNSKsuqOs08b7sjXSlV1dmB8tV14mlCOo3M7D
ltW6uNZicnZ0w1o/m42TPojMUba10zmIlgr/E6T1ceVuvX4MgazjHPP8g9pJ6Ulu/Lv4UYrB9Hsv
So/WlAz+j9gziuTQ+VpLAQp5vxdSycrYqVzr7U8VMtJEU6zK4JmLrn2oh7LBc7Dso7VH0cIXjV6C
BL7wMrGuVX/wJPNT10uPQi+D4K7AUmhDW8TpnjB0xHP29ge1MJokkUNSkFQx5KkuFyE3gDq0BTua
B3VbfvGT0rY31Dzt+LfpaUa4ErOXhuPxTybjWFIUVJ6Ed2tOT6zK1QpEndU0XbxXdN5YW+pd9X8K
6grfb89t4fiyfpxdSZQHfCJ/zLvBRN3GymiV+TFNTH1CurzNhkcvyuLX2+MsTkpKfJGlcnrnHAol
0nLwzXV+HIu4+C5cxd6EOvrFm1x0KxF44c6zZINPyjVC75un4jUq3WNvVdnRcqa22xqi7J7w6BL3
yZTwdq8t8a3XsmifTHr7h1QJ2jrcM0jG8HClvzPvZ2VaWqI9P2ZHtUzx8zSsivMfe/ahnvzwpf1z
ewY5oIQgvPXPJCLrcvuGEXContj50VZ97auLStWu5hV2709J/CHwihJ1JWED5by9mwtXDCh6gEpS
I5SIND81TdmEo14Wx0wby62Vt5BB9BgrZHTGNpYyrb0orsZjP5FohiYrxWr4H5fTxIWrpuSSiKNB
a/gp1/IacItB532T/B/OzmtXbqOJ1k9EgDnckhN2VJY40g0h/5aZc+bTn691cA40HGKILcAwbNlA
TTe7qyusWosqqQeZibLXL7w5sFgRd50SFEUbplGvTUq6TZkdrt1v4RImpyib2/dp1OVwJ6AIu5eU
30ZKfEiaNqAikWhgcmz1imRaVwLzVtRvCaPsn62iHj8gASxZpzwHguSNSJ3Du68oyQlOvuwFEmDr
EbTAuOPpbh4ZfgaEgxS+wcyL0O160Rptx5xXSPs2kLk9OIs++ajSaS6etXi0W+Msz6gZ7hymGwQy
sRJVHptCmuDchCb+2mqRIdoQprr6bbL7zGdmPzlPdmt96OHhTwFjTIieTxoq0XK3+EWFmOoUWuYr
4pOGkBuHmWluounXG484P0rQhwBzEvWgdd2thHpXlntDQzQ7i/8ZWsgVD2Y8OuqRaCfMH5q4Afxx
3+btmcOmQRZLNMHFWrd5OpL1pJxM7VtV2NbPpCzzd/WYTodBj96oVofKAqbE3MDvuTbIp6/3HMLW
RTyg+rdhGvUOXcCwyA7NKCXn+0vaOlGidotLJDiE2/HaTmj3sl7PofFNzrLqhba+/gMRZiSAQ6X9
Fz2ANHN7Tdt7Am79BX6RUTWZ8oMG28fKX5jSjB4Wv+hb18up6fbGkAYEnQg80F+3ECJylj2Jla1v
R4+ZkUQd338Dw226mjZG2GjfGEPQX6TQ0utzNk6NV5eD3e0UhW9ebZIZGEgBwhJ0C2vXu1p2tM6Z
MtW+QQCnSu+sBtzZsYPE2/zf/c9385ZiCHAGX5BWDQxlq88HjBzADMyD32IN/iBQUCIfd9JA/hTh
y06FHanmYYQG9zxZtpUd71u/PTxYxy/CGyUiofVwGlXDqoh60/hWxcp0bhHFfGjGmvFoVNoPYQtg
xXWQBz3dt3p7eK6trsK9LK3jLFMlrMrz8DlanOKx7HWduQzV+C9BWnLnimztMVEs7pYwHXWH1cds
OsjdFLM0v0nTkh0zG5VhSomxW5th+6qMUu0lAZw9KFP3f7FS1kpxABp0HjtxzP4I/hKGc5epX8xv
oWxkRyvT5diLCtQ8j6XTt5+QeII46u2bKzpb1OoIb29K7MNkOXHYZOa3Okv1B4TJgqPeF8DwgRSa
4GNTs/7nvsWtQ0STUSYipLvHvblepDQDUUyXzPjWVabtD5CP5acprnvVS0K1M8SALU3drh1C9vxv
TGMW1CRCYevqy8SKamPWjW+g8SPXKILmQ5Q2dA+bRmkfJXhmv4Vg9O2H+2aFd7tKSRlwoNwiik0w
FePqr1cMmwQTwV2U+wPCeA+GPJkTMLfyl01LrXOzLDdIHUfrYCoFpFhwQt03f3OeARFSh2YyW4b5
6Kbm1A/MR06TVPl9HKrurLedr8RKf+TPAq8acu2r0szaM6roe6qhN59azD8w1YjTQnMKSdbrhWvl
ZLSWNNZ+EiaFB5010tzjUJ5RmI4fkRQLn+Bq3eMY3dhtkE1ggwSbKU5yZbSuKkhMwVj7UVONflOG
9YsRJM05HmgKO1mMEpwWVcdmmutP+thJO3f4NnSkey66g2JsWBef/XrRVREaTpFqjW8uvdq7nSU5
v0xQuct7GXlWaIUJlhAeNiGTJHSJi+JBUrrUfEznQNrx12Kp1wePji1jpaIir+FWVp6smlKdD5C2
aEEXbY++tubqyxz/TJTR2HkB1ZsnkGXTGOSIiw75DXtLyIg4pXe98bMkqhwvJKz9PI9WrxwLlKFf
mrmXEKjT5eDY5UlUuKayUC6v5VaUn6KY0Uh9kpLWS82M0j2+j9GSRcrC2LVRSfqgRYaEzhbyHE+o
ATf0AEcW9TqMSd95dl4jUhWV6fI5a5vk4/37c3uKCb9Vmt5UNkSVeuWwlqwca2hVW1/NOuOwlEHp
pqbTHOJIah67vnpHWFftkK3fvHnsJtQg9K9+ayetUYEgIsFhWmHn61lueU7fT6dpopW0LE17lO3q
7aVhYVAA9cXIApDy1a0BWuQ0gTF0vtGrul+19B7x/dIptGTpiXohWJehr5OjksB16UU2JARuJoef
3rzVrJguqOgFCOqK67szDC18l3LV+8Caovf80u9ws4XnQZ/yo9w36kPQqXtYrlv3SL0KTAfuGZ1W
pqGvbUI/w+gYWt5+VjsBAjpcaSAkRqO5PbxHT6OV22dNRVDIpeR0ub/e31NuqxtKsYdUi78YNTfW
xtWqhTduyHyK09HXMZXzB3tqesuri7BgWrhu51MZTlnqdpA/v0zIEP+IOiX6T2oq1NH6VukZmxuk
8t8RUoz3SRBkp94oywdT6ZFDqD5E5UmWVOchYazvHPcgvXfe1Ft3K3BS7B2pi0jMV7cjneWhybM4
8410Tr53jGa9dFkVqYjqpsNRypTsAHE2KaKVRW69aHuU/Bs3hcEXWipUJMCRr4c+nC5oy1Auc7+y
tehDPcrRu0hS6scc7R5wrJW1U1L6TQK2+mQqFCqQj+ATeM5Xn6zP0gzKRKXw6aE3Ly3i3w/lUAxu
bC4LqreNXr53nDD6UqtW3rvBMMuSV9hG9BGxhPRdplrt53mBeN0dE51p48Wqv1GpXw5A751DZpjd
Abyi9JEWJpzDZZv1qTcZS/DQaGr+WWNAzLNmiF3cXON5i/Naf0nTiERq52SKt2G9TLp/ZL8MI9Mi
W13FSXK0JoIW0neAIZuuHszWeKjMpizczmjHH0ClnEenT3XU+GCyCY9QF6fV44R4pnaak8juvBxl
ln/apZIuzhLpzYm5NGjkpoqSh8DJzLGbcc2eQOvUQMjUyHyt1KyQvPsr+T0wvV4Jn4kyioDL0Ni8
vuA1LZ6mRLSDqCdumqOuJppnVVFeeCo144cZud35wOy48Y5WRhK5Pb2Kx1wLgy+hUc4f21Eff2oy
vbODKUQ0DwlUDSdVljKvjvZoUjfeGtwAaSvpJM+2tQoeBnojIDCayhf09pe5zId3wEJaTwuIUqOg
TR8qI8j/ImQRm0PUwsA+z7j4VX/kHZOa0umMjNLnfmWPU61JD4MW96gwKOaLrBVIqdGKYM5SNp6m
MMu9eC6T7/c/08bKf7t8QUkhkxqsMttuyuWSAk/jN3CBurTd6f+OdvadSv/0TtPm7gAqL3grxBM+
LIp8FqT+kNwRs10vXIF5T1drrfWH0myO4xxMfONyfowi9Ws098ujAQGAW+TzsHMob70WBvH3Ok0T
Mun1fKlTGjKjyOXos7njY9dq4WMwydJxquSfeWW3j/c39/aNIxgWiSW6Mix03VVQw6TtomIafGec
xwfLTFS3nu3pUFqRdgi1LPnYdmr+cXR6e2eht1gYAVzGOOgTaFRusmk5wWNNcTf7VeAMT/2S5wdL
0h0vqTPlqxzI6anK0pznojZMN5Hs+dBGo/owSeoeMOU2GuaXML9Cqks+Qtv/+mNH04KO4thNfjDN
6q8OyNmDoTWJ39b1niL1byzktc9hGJX4n3ARGAVP+7WtdIgl+Hvb2XeGySk9LV4WnPlA19dLF8uO
EOXK8IW2XcSOGxvV8g8kU4DmO2ZQ2scICeuvjWI6udcHSf1eq+grH6Bn0aSnNB/zH4ZBz9hNVKXQ
XT5pF3pjHxhf7x+arf2iKkkRhEtCbLhag23PtU5CPvnsKbOac6VIJbQTc3Wm6t/8uG/s9kIgVYCT
pgiIE6JffL1h8IEgHcQ75FtWHFDMaoL0uOQLM/pAQRgFqlUUp873bd6GLtCB8C5APsAMGNavbRoh
0kSm1itIF4CYVTVpOCidFUJJN8v2c9REyrmowQR0qbqEHmMa04f7P2Bj0VS0wRiKHaYZt6r3ZGIS
B/SO6o9oUB8TpN1e8nyW3bGSzf/iuBzeHF6DX7aZv+H00zhdZxVq0NRLRG3Elzo7OJpWmnstRo+m
0jgnKazCgx0BZ/2LRRLjUuEmYqJDdb3LDI8DBEOgxa94fc9BoWSPeZ9374ylq44Fx2nH49weWwYl
qDYw4cRpovBxbQ8sspQtRCR+iDzYpV3arnW1sFc+ztNgKDth0tYRokwo0KIM40IseW2MkE9rirTV
fKtolOih6p2uckdyqcbF7wdwSHbD6Ib6mNRHoNvWhzyWrDfPwDiC1pIsEyoSurnrc0w2XlEV1Uy/
UWsldnVQqucZti3PCEt5dvs2J0c1dnPUm0cFsxBbK78L0oQO4kP8ETXkEhAOyDF1v1iCnnx+iCNc
maMekkQyfIvi/rPVqvPZZq784Y1niol/Zn1Eb0qUldYa49xoSYq0xfBB2yU/GN5Nnhw4Uj/qlVoc
x5hxq7+wR2uG/iMQSuDv10u158meecQNH2rOArdtTbAogvKP39lDGZ0b6CJ2VngTDrFCghKSP5AO
DJavTjHlwgoyUMP0J0kavxZVmbzXwEKfJKWpD1lUDF+bvDD3YuUNq6RxoNPo65LdGMJh/fFJ03wZ
M8boJX+Ora/I0QdeqcA/lgemOothql85GMR0x0HcXFhcMD0a+t6g6vHHq3MENiljLBtmfBue2Z9V
Z/IOanX1dRgs6+v973h7ZIUpYLC/u1HUOq7XZ6ey3oQxQp6BGcvP6KxWZ22K9EuDBtHnUdcpcnQD
44+0MvegO5umgezTSRRVyXUWUg4VAhAomV40eqvzpyxu9U+OkcOVkclFUFMwk4yT4uTMXRajEryV
E5SnFQwwAAxw35Sg10THc53QyFCb6KInVfmfXcz90zRZ9cdZmWWD4Mvem9u4eduEQXSjYb5nXIBR
y+ut1idHGp1KjS5TFOaRi3TNV6g0u+806wtXkjNj58JsnCLRqscSFTrGW1fRStY1Wr6EEPvPVRy2
xE0EE57UM93q5jouaMfxb5lj/IL+uJhHo3pzvbwBzs8QXYTAbyEQORo19SxXVgP5QW3GbI8Fc2Mv
aQYJViFuJ2/oai+zyoaDIEAZaAJfpTz006CfOmgIHM+guGMczLaqH+/flI31YZLEiFAMCqw1BLhK
zYoANg4vldHnwVGLBulzk5XT5MEU8O99W1vLE7TEtGSAIjH4fr2XEZxGmlXN0aVJneqQwJH7vmiy
9NzNXXLKVe3XX5hjHxnsE/S461EuKaiRisVtX+p+ATzRJp3+pCZNdwoVY5HcaEEz928sCroM9Nuh
P1x9PxrDfaMkWXTJ1DLtvCbM4+GpTQpLPTQLUr7MsqTMDt03uvUFBfaJdAcMw81k7BDp0pLWluRL
SSbJrzXsAYXHPOPcncD2GHtP8sbTgXPj8lEuYrp7XUOAt72NYGONLpCDIDcGR69UnBooas9LMtXV
KyVl5EKLcqccd7tKBhWJ98Td/z2seX12FKQQyJ4hW7YbFSw1cC/DK5uJl1qZ967hpi18N8wMZHc0
Ba5tqaWSMlOFRkFYROqjUXTaSS2m/hU84J6qxbYpgKyofFKyMlamms7WZ61qWBZowfIwlbJ6BDZu
fnTkoH27L2MPcdX/z5h4uv549eVREEXKdnSpknGs3dIaZjgS0XSVHuykMHcc9e1BwRokggL7TXCz
FlloJKV3JI2lVc4AlX0f2lQ0c5iKoGSyy3dLY8/PBe7iy1uvA2NOJD5EccQ1lIuvF6nUYSQ0POJL
nAzxg5L1zgW6hxL9IancY4Da+HoCEizgm1SVKDdc26rMTjVHIZzQs6yvTqVN6JlbzK0mZaZ7f7Eu
IhlGEUWXec2jV6vzlDfjEsFTrOkvDMpJr1kH29c4t3uZ3NayYENEIe73GNEa9eeA+KM0KkWXJZpy
7lrb6pD/9GMbejwMiCLcX9ntsyBaCgxBA6ih97Y+KAnnslehUr2gyaB8MMfy68hUl+hsKF/ise8/
3Td3G6Bdm1vF+LNZRkYYJtEFHRlpQmZTy3l8xtH5YUMZ+x5ZWrn80o6VYbspP+h43/rOYtcZjRQz
Ney0SCGYQzxQD1AHNyB6+oBW7AJ6W893js2WPdHoI+CmvUXB+fqIFkFgjzrv38WBLfA5dRLpc2hb
A9PUs/GzmeC8/ouvCeQMdwUGAui2em2w7NSy4PlAUGZ2gs/ypBavJeRCXmcv2eNiDv3O/MHW5/wt
YgHDCU7ypsKq91o9dAYBLwVlzW37eJBf+zmqx2PRq8gSOX0tW89jDIU8rHbGHiRsa4PpDwkAGshN
wCbX6x0kBN2CWnjwSh9fbbogn5vZqv28kMt/2Q1px61uXU4wwIISDBJpctFre1kmxVrUBvElq5rh
Uzb21Do0PU4ezXCBJ/X+ad00xvybEOAV6ekqYptsZ0gnW44upRS0/fumG+pHtazm6t2UaclOkf62
hAw/D5BPOAl4NCiJrc4qGG5l7JngvORQLwYe0IA886YpNlxLQ97BncI6+2Hnee2p0djyp/kYu72q
pC8TidhOYLzxfBkqg3gMALLR6AFf73NRFKhLZRUXRylN470WOlPrhlHgnMaAk+0yaBHFD5TWqj1E
4+3wB/vAZKWGWIgYV1vDaYIuj7Ws79JLUqhBcqiDbv6qm6gImm0K0aCO3+fvykx5uYWl0i/GuiB2
6AznHQpKwysjfW8VDibWY+ZDjBAQQYgGw/VuaFVulbAgoK+RG/nsDQllMDq/Zni+f+A2bhOkBwjr
6uTelApWdsIJpK8RLdlF1auJBF0GGLssbRa69pwvv3qUHD/et7jhP/CKJB50hZDMXpcR1ZTnHTxs
fsnCPHieZzOeIJxYoPMO1OXfuHakT22gtG6c2tbOcPbGYslfwQITZILlv0kXzKhIpwWwgTYUl7qV
u9lTTIQ8IOAvPs6RueubxXW96lZAykQuC9pRFLG0NT02Gkdt3g8Ou5vk/Xgs0ZUv3NooQXLf39SN
lYHNoiQAyoOEb52kT5kS6nJU5Zcq1eXQTdsGDt4mtms3N2rYEsxW2XnntpwH0ARKTIZGYwEal+sT
2sMm1WT1kl+aOFBPjTWY7twu6i+qi+FTpxfxA8W3zmPyUjc80ZfzUig+Toj/zl/vL37DcwiSZ+In
smoBlbr+JUOtCq2OqLhEjepIlEphso1L7pZrgoGOZYuZcC2Vj/etrrdckLkJTJbg0IYyck0lB5ay
t6iWzn6sh+155v95TOIe31mNwy8rddDhfLtBSEjpseGjCIRWV3VpBt4iVkpfTbOfpyTsHssRwINL
v6V/USYnfmNkL1ZIJi/6JyIPXCsb5V0a5swzqb4GmLB4iIDE/VJ74HWHNl32Onvrl08Yo69H9EcB
GmSd2O4/cqWMymDDAK/sB0uaJQcKqXn7SXKsMDpodZEtO15o6+uJqTOR5tExXofcvWp3WqbVi1/N
4JJfGQTPsxd9AtYu6DaP9Tw3O3GT+Dx/+gKxQJ5aIaiIR7ipjtRDpDhTwWCHHZcLJJl0NRrZKJ5H
+AIiD52V8kVWxvw7VZvl3McO8L3752d9TX7/AIG3o0hJcX8N0q2NqqqGKlF8lbJU7qq9qn3KDXpx
Uujo/wxSn3wYdCf7fN/q2gX+X6ukpQwJi17K6nLCTGsMSzcrvlzXSuFWBamWy2CIfrhvZ+OD6nDh
iiSUcOamlAcNeYvORiz7izXq7dkAyzgcetCh8TlOVPnLoI7mWwH0rE30LogauB1CxOf6zEpdDhmO
U6ooGIEjPzHlTRfeZYYpTp76gAKfS1WulL7fX+kNEBaz7KeQlRUFRMCM12bhWx4pfI2an7RL+SGS
9fwgB1VfAJupR/4xOuqjnnxShlmPgOOOy3OmNuZO8LhxX+mNi9kT0GEcKXHa/riviQZCLmX8l7Kw
lTVM55rBoxwB4HWNzGx3Hpt1zCBWzHA9jLjkq8gkrDaa8ayphodD89NgXpwnWYG+n1nY585JG+U4
GQ6lGwShypfasfZqjBsHGP/AjQHdAWHZur6BtrFT0afW/WHW+vwApDHRj04Xlo/3P+vGAebpRk/t
NxoWkPX1hhaZWpO8aDpYIaNxAHAn0RnKjUC/jPOSfKc9VjsP901ubivjvsRD1AOcNaF2k0q0wuOA
pY0jymltWE0zeWOn6G6gadJLtziZchgmPbhk47KHYNlwiIKGDUSSYGy4Gd8Pp6Wg6TDxvGiB+bMC
tdWc4eNVEXKL4vEJMuJifgQvO34yupBcIDEKp9t5xDd8IqpAJBwUHXGJ63wrCqZq6I1U8YHcJunz
LKloM1vZrEzvmshM0RdQS/lZaSI5Pt3f+83VU6+DDB9G+lvV8rCqrQp0gl81kZq+k4IpP7QyVB1H
LRtGywvjeBFBcFHC/cz/XLuVFCmX+z9i68zR/Pj/P0K9PnOSGo/RolSqX8tK9x5UVf49p0RyNAuj
BfyNuMx9e1vbDRmsyjUCGXzT2a6taAlCRgt9VQKNwcucDQc6oOqXpKNReKw6pLG8Ro/hw3+7YR4V
QmQxtKyvGz3dnHU2Gs2aH5VN+zMyOjV4jXJZkk5xbqT5KZgT+4eKssun+3a3NpinnoQeSljBLL7a
4LENgrzSNZ86c3uUEs05BT3Upa5qLvFxMaa9GautHWaAFswPAaeAXV8bBBhKm65pdd8ulfYldcbh
tbTKxIZ+BGHjk1QUUeiF1K72hls3DYNvB2XIVC1pyLXhFJqVwmpKzZfGUmFeTv7fGDbDO6Qo4Z6u
4gAi/GBWESO9v8GbZhn0BjxACYyLfG0WlrpB0cNG87mn1Qera8LPQz7Q8wlqbfgvSNECds2kM/f0
qLaeP5AwIonEg4EpvbZbA6iUAgIShlE0emvVPBjTKQurUQIcXll/46cskCaUamjn09O/Nmd0WTgC
+NF9s48yHwW95cPC9FPgFupScVWbSDuWEZ2o8/3t3Tq/PHzQpuMkBX7s2u6iphHUhCWDC9C5nKWk
S0IP5aDedGMkOMfDlFHO+Yu7ysw98RRPOjhO4Tn/iCyyQp8no8l1X471d10Vqn5X99qZlNIQ/e3+
udSk+fv9dW498mSzFKDgzSE+X9mUgKNpEQGxPzdFEp6AqGWnoANIfrpvZ+vYkKsCBCFphAJvtZ+W
nEAsMljAmpDL/cVgnJrBTD0AFtVnuZt2rIlfvUo5RIoDOozqAxDA1eUIA3iQFLM1/UIxgme16sv8
UE7la900F6lKsrOCT7SfFHVR3TwIqh3zG3cTPwSJLw8clfD1uDsQIma0rNL023mazLM0BMg5L5LO
8Bjsjc0DYuByetDzeN5joNpYOGcWQhewePBTrPtEQTJa5pDZWDb00UNrWTsEiRqjRFYF/xFoIDcd
hipFrnEqwd1PZazLb3dMoNpFIRMMJBnJ6kQlVZuUei5bfmkilTDkCoPY0kR7I3KMBSK1SW9PdFLf
rstLnsXHpjBP5n7DravY9Pq6yrb8etTk+FgbWjq4Su38JyVhr7qVOWo7X3lrrwWAS7h9RozWgo6z
tsh85tjye2kMeyTFpyT6p+qTPDrIQx9I0HfOrXR29KWETKax1C8Nf1LtJLfm7VEXXCQCKyiwiet3
APLDWZ6bxPKTJm/cpRtNF42+qHGNJPgE5Uu0R0K+Z3AVOjEKhGzSHJj+UllOc5SZqzKfArAmB5u5
ncJVEuidj2/2HuTvtAnBGIKtdVao+kZtpykraj5uEVUVRECt8kyvqUg8Pez6nUm5DZcIdJaGMmhP
ks01ekxTp6w39cDwQ6SuAhfynFh3C3vYE4XbcIkwkUKjSO1SgEdWTqogxUgIWMjtLLVeSrfSiuFj
NFUMOcWTNjf+2/dQIDcEwSt16PVB0eWsRS1IM/xyjvr+KY5sq/WCyqTtmdSFvTO9uZFhiUoLoxA8
ZsCn1v5eDxMZL2/4ZlE60OvGYJpqxvs/NTljy4bTy+9tO0yeoqHZgxxumgZrD2MX9R7mqq6fUbPI
KA+Mpu5PvLTg2DW5fdRTvUgeVeBGzZNaD2guDtEc/yvx73vMOVufFZA7qDj+BnvOyjwU30Obdp3l
axFDdsxRJT/koda9ubaaHbT37TsDlAqiQ44PLw3B4PVK1WxilChWVD+Qw2b0ICyv/o0MZEhOWaYZ
/dGW4yxx5bqgF3v/MN06ATjgWB/vK+VRyiDXliV1QdnGTA1fTpTkXCMynB9iM9fVzy06Yw9jmCny
r/smb/cVk3CgciuBb1FSvDapaHkdjsYAQrfO+5cQWsXcq0lhPVmKo73e8q0PAH8Nt5RNfkxAtg6L
ZGeB8zCLTV8dyvh/ijUr7SnMnLrfCfm29lGHxRY2Wz4iMe71oia1U8zQxo5hL01xSlMrXg7JbEnG
2dRK65CacOqe7m/kxqkB7EItFDwl79e6um33ltkaaeP49Fu1+tTWJS2ppIZjH5xOGzxX8M39ai2l
3qtU3j6Y5L9UW0iEIX3m7Fwvlk2c6eiCGA3K0nC8CSHIU0xvMz6hg639zFt7OSDissSehLaEfsin
Pt1rtm5s+J+/Yd2YqtUW7bswjC+FIafvw7aLk2NaQRBxsPu+9JB0hCz0/n7f+iOR9oNsF2V3WJBW
39ge7a4fDHC6PDlL9Ayf16B5deykmmvCuvTcwv7auMmcd9+CpOv9v7HODDaaYpTY1gDseCZlLqlt
XNTAUL7MVAACj0jC/NJ0OoibqUg+EJ2Wn+Mw13YiwY0by20lOKL2Txa1bmxrdWtmmW5K/kQd5lmX
oFTPU0v63IEGOt9f5dZnhVoWJCQxLIdr5QmzFG3xYkpRG1fGxh3LMfzgJMF86Jfsszo5xpf75jau
EJKYzFiTyiCJsibNAQUj58OcSn5WRPBQLEo/zceczY+PCE4nU+g2M0i00JrMnU7uhmMCg0Ifhdlk
nKG8ir7aPkRcyAyiC2X22Tyl8H1a586Kjb/YUGq/0HsIJnFUSa7v6qBVSVlHRnxR4PM488hM7qIw
qJXZy9CeY0Oiwn5/T7c+IU8KnTB6q6ivrK5Jkw9IRU4aqtqMLI6nGHhAcXbmxogemCGwmse8NOuP
921ufUeGF4nd6eaSsYjf9EfGnaeBUgQ6OGG106yXcZEnL5cC2TPKzvlo9kZzbPV8jz1l61pQ+qUs
xu7SlV8ZlRaGS9QaIXgEI60J3cKyfFQRWvjYNgws3l/gpi0Iq0jxBe3YDf8PhTkJTBGY+WysP8ip
XHnBmLfOoezRH905M1tnk7CLr8fEB5j5VWmosJQws5wovqRql/+UlbQMz10W18Xh7YsCI0KMzu4x
eyAc7h9frY2grNDS3PHRUx1OaVlagad1Xag9GvPS7tH9bm0hR4NOAVwdhM2rc6kZlRGjmOL4gz3K
1rFuBdeI3slFfGwTLfr3/tq29pA8lvY6SwMOIv77H2ubgsqKMiIN36C5/65WCwBAQKKa9Hjfztaj
xEP8G26F21wHyWJ4y077LPBpehj5gxNa8St9Evt1UQCxorJkFwM4qKyJfyIFKjc75rdCAQojQnpE
iLWtCYxkGca0YaklP10cO3clrR2OlVqXz2U7MJY+OfWJLY7PEFmk7TEv2uLr/fVv3XxmA0AbgQWl
8LGKRZQwSqsgwYNHfRW8Bky1vabkLC+FsWS0HUyaQk2u7dzGjQamCqJO6B7RMxWy8ddfVy8UiCWC
2PGVcG7S17JsAreFp0A7ZxRsVAQ2gzy03WRYVPWZdln+LjCgwLkU8tL+ur8BN5yMgknfAVNM/kA6
SPHv+reEVFyHyikDP88y3FDDdj8wMl8F3pAp3ZM8OOE5VNIOBonZOEsggnOPtFSBgH8cZ3R/6/RQ
I3X2cP93bT0DCBxw2yAsA5m1ciJhqxpQuSYBA1Vlrh+mNqvHxyqVYwa857B/kOC7ePwLk1xxwX4n
0uPVV8kVqQ/VUrf8qVt0jcNYd6/8vNE+avqkEZpFufHtvsnfXuO6QkkOwwNOqAV4lVzqevcrGOiK
fOxNyuiVrfiR7MDLwsmQlBOl5aZ1mbBQoeVMpLzxorhNjaOxqGN7hDKOTl26TMHHwJHjDu3RqHh0
6mAqLprUj8bh/i/dcBT8PDHeRi4vzsz1D42t0gk0Iwxo5FRJ7SJ73jveTD7td4MqJaNbqUZ+NLTM
Nj4YVatNO/ZvL6pQj9INcRx4xtbpdKnmRdzYCihUNWqp1lbW8jEIJ0h7Sr5NdsosRihcBNuYZ7+/
8tuTKG4o1Rn09hAMWGfXGrJM+rRY0SXK5ODnkEb2iz2mg3Zi8uxHPQdds5MMGmzl9ZnAoCM0GSgH
gQVaBbEBRzsoeVIIYun4eCpCDPJT2hpVdxzSNol36ly3XxbcHLgEZup+T/SsXGBtaxW6IlkMekxL
25dWG8vKa5lWt708X9r5Xd8jn/tgZUGsuLGUzntl8o31UmCjGsWcIGHDetBAW5alXAIAzX2kqIdK
rUYPdgD7X5Enfn7zt6QuzhEyibvAyYi9+ONZVaDsh40wTy6TXkzTYVl0pXqS0iViQN+ektQbnWJ3
umfj6FpUhoEXMyZi3iQlZl/XWdHq8cWoB+XgOE3kHIJQsf5z8sR4bsIsOwfQpMw7x0i4jtUxogAv
YNtQLIhpyeu1WqHSD4iv2z492C5zw7Ruho9dBhX3TmK7uT4QraIBCYx27TdnM1DNsJkcn7J0oHo8
I5HjpQxwBgc7jNvsI7UgEDFSU3TZ5e3fk3spau/gNwg4r9cIW26dyzNhkh2O5YtZ6fppSKruecx0
9dCBtNx5ubf2FAg8HojRTE7Q6okA7VpnydLZvjEEyvioGGl9MKwq25PhvhESNqlxcSXAwTPUB1/b
6lIaeldITtbbfjHH42NSSpFXLNL4OFuz5GlTnH5Rc7mOzyHKvU02Sv8yJtfYkP91ZvtAjtN8KRer
q09ljxzR/T3f8hei3ggaCcDITV21zhdI4/rW9uEgd+SnOtOT8EG1urH/kqSDKbm1pPdMIKtafdaV
Mg7f/EyzNWK2BEE+mjzrJ9MaBiO2FiWghQiBWhG182F2quA0T6bh1Uuw7Kx363hr1P5k0cpT7XU7
Fs2USMsRV/JbiqD/yJWmlrM7mmM6QpyyoFZpItEwPk+LusQ7eenWcRNxmbhbQCZvcPkz2BVZyZkq
h2QYriap7odj3lnt/+5/0k07vHEQHoCoI0O8vkYByLHcilTHRxhtekirxso8Hb5QY+f6bHl6xhxR
OhAyvcQ913bKSFmU0pAcv2srWLxKxMeZy2hPQ1/GX+8vaduUJZC79MVu0rUi76QyF6Y0KU0f0Ir6
Jw2a8WvV8pb+hSUK7+SFgqByXXNS+xzWozomgI6j7gBeaXCbapBfOMPBzlO9tSjBZiDojriAaxhg
nQIlzSF2gXDMXNw5b/P5YEFKEblh5Yyf769r69wThQBqRq6JsFj8mD/eyoKugtaroeSbUVjFh1ge
l9i1qmEpvFTPykdnMeTlydGWcufTCd+2frjICQWsnJIFwNJrw1qWAx3tmBCPG6v5yf2oPmeWTEtV
dV6UJEKqMzBpbE4oBL50SLKc3rxu8g0Al+T6rH1NKS4FIZpm4RBeutwpPkttDiZwHpzqWTWG7IdZ
O/Hnxvk/nJ1Xb9tIuPc/EQH2cks1y3KcxHES2TeEnd3lsLdh/fTnx7zAeyJKMJGD3UUugsVohlOe
8i+JXOMT3AgzyfZ5WEhFycjsxayTisgjdBOo3I6bv2RtlWzcvrECXBYSBB28VfXRmwOyZecrXOMu
X4SZMkAIsLSgJYpwKn6g3xN8GZrwm5a1icZDkq7JYV5fMr8bcXMUxAWgLXkvVWq5dQHW++csWvwE
85D3iiDMePvLz4cIPF8O2hAldrTB5mn/sW0NvL5yxRLlubHr9JuXa670EaMugRyMhjypheFGfpNZ
a/j9q+OyGHcRGsAUiQeN/BFaj8WjEDjWV7fvi0Om5P0udiIVXcYx+Nu3cB505tcAy8XrbIk9SAc2
pjCN8tzxNbdTNJnbpC4JY22hP3ngXf72rmM88j/qpOgNzHf45eJqvdpQRgnLs20Jq7ur3NJQfSnt
UvkcBVG0BmO5taY8flTXYWjx8i5C2ASlKt3pk+psFW61TUQPkwfTlbuktmrMknHLMT25xs+6HpTj
j5zJLCrHPlryOzEUKDPTGoqza0FyHHTvlARIEPh2n8WbrIoVCgF9/bdocrgfdBh5UhF9Aq+z2LU9
8ECR6U5x1jyqi1thafIpHWN13FZyNQu6ekbmwSwUyhykgGbe3+VXTEpUKrImLc8V8c6PtijKr07p
OJtJKuoauuHq1C/Gmv/+j+PYRW7d62NentPRtoYdlBoz9e0EAemV2OLqOpsHmlE/BGos4DKLBAYY
19bQl2cHne6vfdLm+2iyk03ghPp9jOHISgfm1jaZMXr0yOaO3rIePPAa1CEem2dJHfco2RxHw8lH
CiEpWZ1TNMrXKlqDQV7F3kzyz0EX20SzotyrjLg4Z3UxPbAzlHbjREOX7FyAez/aKg3fhUezv8us
YOVivbVrZjU7k1eRf5YKokaeu4PTM3Zr5M3kh6nbbQfYyPY2QVL658e3+K1tQ1t6Vj+D4UGP5HLb
BG5K3zqWxdlSquprMiDuv60KnPS2H49zc0FhHcDjAF5K9eFyHPgGjjI1bX6exrjYeJmHPoU3/Vur
wfuAUQ8qEgVu4b5a5unK1X0V5cyf8v+PDDHqcuRq6vQwaOv8XLNff5SuXfn2lKl7vQ3LO4SAvefJ
KIcSxFEONVnHBfv546nfOjC/VRHpSsOvXWIbzBYVpTIyirPZWyddL81HvXabnZ62GQ+mnr9+PNyN
8/Lb84eGBuENFffL+ZYwVSzOfk7X35R+qc5CD61b6z4XVfLsqLX70MeBs/941BuTRC2KDICxKVou
y4aJW8oc7dH83PfSOUVU3Q+aUPP7YMAz108GG7z9xyPe2Ll8VloZv3sqvCGX86zKHk1zIsdzXspk
BwJPr+5qPEbXZABuHMeLcea//+NiLaw+H3Itzs9jWwfdRkUJ6NC1Hf54iaT48fGkbmxWkm2+Gx8D
DtAyVmyziIAgAiDSGGWlIdjutUetrZtfqKqH5yqhPN35DTGfjs9l3bhPsTKo3uHjH3HzWyIYSujB
/Q6y6nLGdYsGIcVfviXijpSWkukQysC9IyCZDpNM85ePx7u5wkRX4DoZ8yrYaSFZNX1n5HCK9Wqn
SG45v0k9/W7CKSZf2TY3JwcTCcoCOIIrFKluVZIeT1hwEUXtZhTF9ARcTD3WjdAekzENV47jzcmR
YQFH4WwgUn+5mJoTDkk/MTnE1OuHoTWVxi/bXuRbJRq8NYzsrcM/K/XSV+Eokt1cjmaXulOnSAec
OR20uuPM9afAUb9qoG2+8KhPu8BonP/+/vvN4qt0NZko/b3LQUNbzRNbjJwQaPifvFJTfaOPrdcc
GYfjx0Pd+nrgtzAihE01ux5eDqUVRlz1I5x+KeN8eMiMOFLui6HVxk/EyEPwqraKqcQre+bmqiJ0
pM62CqSOiyvAKmrK1VWQneNSVZ9llLmwBNQhedcq3X3GG/tToQrnr3GVs3kEdQEa03NtZVnudcAL
ZbXRZGcEo6LvXjxWvmxpI2/dPkJDPsgtT/hidPXiTuBdtSbec3PSqL3ChMQjG9mhy6Wm11ME9OHB
qqVF6gd4/vodbS/XVyRUyBY6V+yn4FZWSi+3vjDwJRaZi2BGdV4OC7cX4UwBx54dnB0Dw502vJHl
XVzp1iYEqrwSzt6aJoDKmerOdUceezmelwIDFmWYn8Enpy9KolXbWumTL4DNu6MlOyAqiR6WKxzt
G+EQWB/gKCR3lD6WsCJXUQOjde30POg4VgRjrqAQ5oQ/NbXBJ6RvlV1rmPJXIkXy7eMTdHO+NoAH
4mn+WBJ88PmyU1rc6RltHedTk2tyE8ZWlfllWY5bvc7KrWeV9YrI2413jduF5us8KgogyyelUysq
uCHzJdhDtNvun/owDLf5CAlxGzXQBfwkb3nWhBdYT6LunPeP530jXGAPEzBQ7IKoYS5+wZR0mhpU
/AKITG58H3WZ+Ez/xF2jwty47xlnzlPoWkBGX4SbeizMunKK5FyFjltv2nRs22M91Umxm/X7kruP
p3VzOLQMKCfPjqVLdjQ1GJ1yvB2fIUHO3ico9+kPdmAGsECyIp2SterSjZ3Lvv3fAReX/dRPNvmy
nZxbbtpt42F77reK10AvJQmsu6a4y4cof0+qfvry8VxvXA2zggJKTCpZBOTKy6MK6U8HsFslZwyv
XdMHSe8m+3zS2x+V13v/JHFmrWyaG4eFEZHchjdMK3N5BfeuPUizMZNzXdUC9yfhmHAFivQtojLx
X650np8WdrdGIr11Wv4cdrHGbVfliobP+9kL67eiLJxTbsok8e2iq97KoD65bvsZ4YH2PlejYo38
cXOZKUdjpDND3ZdgyyYf9UCXfOGpKxEsdbJTlYXjm1TN8WBKp//rUhcXIcUni+SQf5c7WB/7BFhD
kp7tVr43dTESooTaWek0a40qcHPv0uTjDkJ5+grboLVtkHuqSM9eqt4HVZndG3WAV0WjhO0hkpEs
/EwE7j106TU/95vn9I+hF5/Uq9wk6psqPWt13CW+g37AzlNM66ckDFxZ0Vu7lncS4wtgHNx4iyfU
6ih964kZnws0gZpNPOmyg4WRds2+Vhxvmyh6FfhdhVjq3ccn9NYsKXThIgT8GayjcXlCczS+ZKo4
aOAB4T8NljL5bj1av8y2WWMN3RxqJt25ZESw/hZDBUKH3yyU+GzlmHi51dQcuyJ3vqbN0D39H2ZF
G5UpoebNC3Y5K6UYZ2ckkZxhXMQHd6oif0ha8zFyeEj+D0MBqNagAsCmWQpHOdPMknI5e/VU4QjU
JaO5t4XZdvglO8WwEtfeOg/OH6MtNorEtwchAC0566JMmtk2x7I/aUFvbqI08fzKGTLk0BrdOZRW
k6+EQNfgPINsj+o2JYrZe2oJBp68QFHDjtEzlO503xF9iuCPrvelD0EEfQ81GPQHynDWtyxqbHUz
OVlznyZYyq3EgLf20kwEhj2KwAiA2ssPrFftqEHIyM5Z3/T7TiTOicZ8vbOtRPlbZVFQBiAaqD6j
eQ/0bZks2YksnUpTUp6UMPajDCmATRk1xmaoJK3nj7fTrTWe+akzURNDVBoYlzPDwKRUxryIz/RN
5ejnhpb0u1Gd2l2HTLx5QASl7TeNNtnjvYbl96NnC6Xcgvr6a+j3LCSOKAJNdh5TMO6XvwTxPwG2
sInPUZE6D3nUG94GZ0nfCn4FWTJ/80xf2983XjKa3y5vGT7Js7bw5Zh0wuxpLAF4Vf0g361Gq7W9
U2eR89LHdeVtMCTP14C+N8ckaSJL/R3hL+aJSCYc3WlANbLN4/tgGoqW5kk/IFKmq49hpyprqoK3
RpxTUySmgJVe6dxZaaCKwUbBT4GqgEy74h4bFKO/WERJGzsO+7UBb4TSv1GUMyEDwt+yOWX0slCd
jgHhotmbVupDsUu0XlsTPrvxjrFR6GFSmwYyvaxDNVpoD6HmspSdknzV4waN9Kww+/DU0+IMD1WJ
s68fDJ0z7D4+N1cjc2JoTc34NcpEoBouNw7syZltjZZr3nsk1h11c5SzQqNMN6mbIBpi6SNaRNiE
Ov/87cjsG541Oh0AVgGAXo4c9pjN4XvXnkMgy+XG0eIEZw7FFhNCCPZgbLR8kvux09auiqs7kA07
V40ApfCYUl25HDjOXeTChqw/O4WsQUp392ELPNfHwaz/25LYHFSCTmGi6Hd4ywBziMY6aDzhnBMT
f6WsNYenKAzExutG529v9nkoWsLcOAAcOCWXs6rq3kK3I3bOLa1PdBEV8ABI4VvDKcvNNRuMq4M4
T4sqGFEzuJsr6lcZQ0KZYjN9cV0hdmETTv+ZvT3+FI1afJ/32Vo8e71NmRyax4jbUpVCnf5ydlNp
YJYqk/ylF2CCQTHXwseEPjulXjm99kY/HNGm97Yfb9Fb0ySPn0WyeMuu8AVBIO188OrspfJqe5vn
qqIi46qnfunZ2R1yBHJNtvr2iLAXZoQMNN9FTl1yEmOa4elLVk69Pwyt+ylz2vCTGON8XxZuvzLD
q7iID0nc7Dqz6gp6UYvYcjRs5FUGN3sZ7DbYjW2k7KRqDd/ptrT7WoQCtctkiEkcvMBbebIXlytp
H1k8HJtZm5AVXqacWR4L3WVi30oNeYF82sh2JUhfCmoS4hBzUaLgWcR1iKDncttU1qi0dmNob9pQ
YU5a4+lBqe9VHyf1NJDkvpRDo+wTN5HfqTs0D3HbfAUOJZ8/3kf6vIx/4I9meUCVsIuVngGO3LeX
vyMvJEgRdapeLT21FSxjlHToTiH6KPLUtujZRX4x2Wa0s2gljXsviUOj8fEojvvPU2pO5l3YukX7
S0qpT9tMeu4PJ7DrdwdzXzOZwShDd0R5DCAD2Fave6x7u/kXrK6FhIRUGx9R7u7RKO02+rUytfle
uZwaDjwgY2Y7Wq665b0jbYlPQ6BFr0MP3PkRpIN8jcfIgtWHRS09ekcNd4mMXesuMioTdzR7UFNj
l0coUJ5GtdS0L06kiNSfhNOL7YhYzLjRs2gqD8pYJMGjBqS6OGLLjfc4RsNxcCwzPdO+Jgl/iSiJ
Ya0gJxaHkLce4MQcvOLWoJF3LS8bAH2B41TjG1Dj4klvvaj1PQ3XZql74d7Ou5WSIY5fy0VEygDg
BFA/CqQEj/Mv+qPzVkZ9rqRGobxaaVRCiWlGEjEfYHxl308Z5sq7Ch3JcOMAi9E+1a3bbD0798ad
FRQoQM7Vmmxfx6H7qgocZbcBZIrYB/7VufCB7VLsY0XU+VPWJGoCiXUKP1stlNcHC81OB7iN1+cH
4aIm+bMxgyA81UFpTtXnaZAllBWZjTA1DXosT1Ps9cVdUrSZRQs7VsrMr8166A50Y+p7Nc6zxq/T
QYu+TFrYf8rtWnd9ByHMd7sR0bgpcPx6NmeVum2jdJzJ1EmrfTxieHYnMyUJDkXc6c1mSMPioUjT
Ko73bekNWADBY6cC1xsohDwWXZb+SiiLdb4zW8XtHEPJozeosZHrN0nqxJs0S6zQH7RUMeM9Rt1B
9A0eSPrijSzZKadRjnOxlaXxp7IqC72lWGDSmvelVVnKyagC59UhPBI7o/LSz1U9tdIfkY+2Dzgh
xeGu8cbUPA5upJVbqYOb3E1d3Zc7l42NKk46eE952uilr/ZW4x1A6iWBP1pyhJ8eNka9TUqcQvdO
ErbRsVao08QinlBq5jEL7opBjzIf+NUgnr2qL91drtnC3TYt6NaHXFVLTCgCO/O6HVQqNdqAxR2c
U2cWGkJ3ehMgXVkFselP+IH9MCiT2idn1L3qmezJbB+twspNMABTcq+3ppF/KwVn9qHO6+FRteq2
xe9W4PeYVVMdHqsOqjMPYF1ZO9MotOygtJ4Tf1ITPbEfy0jaoHuVeprumsiNPV+6AhR7hgDrHX7Y
yilqachtOjXu89ewFGELRd90313EhPHqsovyC9fnvGrYDA87s9DFeDJknaaPDnq8/4STFO0xkIVT
JvhSYCCTYOhdBw7qO13UuxveLHh1KJsP2ePUq4qW+kbC5VpulUyI8JNJYBI8a7GrtceqCj3tk6nW
Sn4MMvxXsLxsqzx7DrNMCfdDh8bNm9bZVf65UZ1UFttGpoG+6wO9bEsE2yM1/hEoohW632uNU+gb
NNwz65sK9NA+ZQUQq6NTFWFB04jsYcPRa+Wz6ip6Hu71yTBKpEOw1uv8PkMN5r7v7aHk1ESowoSb
WWQpln6Ky5X3sw5QC9vq9hhQWUdO4YzzUKh+F2GtPk00B2GDcy/Ex4irWdvLTNX/DVyvPpmwEI1t
byRjt9O7WjWeJ6GM/ZtmlAZwlE5t4+992VmPpmKI6sFqeZtQY1d1muDor9b3VdB7wya0dFlvO88G
nNPrRaai55LF/7ZAXa1HVSUvGqns2f6g4DO8KeLYOkzIJWm+Wjv2uz3lxs8qrmON7S20emsjumkh
DGP0qe8pTtP4ReqinadX4RRTg2mKBiq4q+9TMysHAEdTpG0a5OB/uZoY8X9MlOxLA3DR9YVduMNd
TrNl9LsmDFBsdvIiu6/wZ272qpDiOCFGrG1rKUcFbhn+TJVP+bVVdwRViHaFfe9+7pRJqfzGtHNt
iy4P9niGGetmshNWqtj7elKr5NjBXGrAIqSpZ72ohpP9CjqTc522aSO2do01zGd0cmV7n9Z6YD6U
jR132T5WJ9O+j+pA/LTSeGy2KRI5Ym/VuplvnCq0niddi/utMo1O5/oWCiRF6FcuefRGj5Pic2gm
gTynHsilDW0iHYGtSp1nV5SdsqW3r5d7ogB92pUtV9TXotO7O7XPdZK2Gi7JJhsQgT81fRq0n6dG
YPCYBol6rmke/cfzZobfw3wc94PW5Oov6dihvrGaCagXkhIper/llH9RvcTDpciuY2tnDGZb7kda
Tt2mtCtz2Cs0N0FwJ7ld+mMC8vEupUsitlDfnZ85GI/x1Eu3S7duapntsZXe+AUgQlT4/SRl/lAn
YL52JXr19jFHqTn0tazQbZ8+YlE/mVEelQewTJ29C1RkFv2mdBTtoetmLZdt01uh9g5rMI0eVaWa
nNxHSDbVH8K5kAoaIGQ9Pd6MdhOQzZQ/27gvi+iAtZ+pOFuM3+GdfhwNLdoZNP5ggOGcBeeflxxl
zMt3nOZ50HpjMr3FodV0d0Uo0+eq0sL2c2AEnHGXZ0TzeW3sYV9IictOlrduuxLULxLc+VdQ4SNu
AUk4i0cucnpDYr6oClt7C4w0inwu/bOGrG8OxST99+MJX4VKDEXuTgUcdzIy6jnG/yNwgbwQi1CW
+hu3Yn5ucPc9OWgmvspyGrtDqTmJ2H884iJjYXIw5aGNIrE65/HLskESiy4hsBXvXmoK1Audsn/U
0IJ7kIrLqS6r2MfmweDll9pf2rXOfV2qixQrfueE1hJgl1s9naFaid+lLIdqk6Df9ZJRktraQ5qu
5Qzz0l0E1i5A4d89OYBCqJMtSnpNHboW/an4LRRSeYrhRMlPvB3oyWjwGVyo5BRyDzm6Rd7nLEPl
dVepsup2dTgRlCVGDLMATll1DADlP5uggTvKvNJDwrMXbmFua4yloh+9IlQVeWAejyMKU80/VW7b
KfemmxWnCZBjd0eslxsrWNerjYPwJRqfpGYcRpLdxR7t4sFuyhj/nolouZ5fcy38kuiiPvVKV7Np
q7ZYkwa4OheMCUmelirs2xlne7lZ6zZ3R52C79v8arU+/Ig+um8VSid+4c06ex/v1N++g39+QRaH
0shc94cFy9ZZzDHspzybRKS+DbE3Dvuy1PL2y6A0qIdbJDL9zqq1CVYPX8/a5nrqvoLO6PQNzRnY
UqOSRkPqxzA602+iMsjVDzBJp/pRL/NWu0vH0PaepooQPcKMnIgPKXjDEOW/6NUGFuE56tpy8Is2
UKPvJS9ZuAuSqckePTfNso0OdDHZIVmvvajC6jXfNqsK7GRJF40kp4yb+yITk3g269Kqv4S5XrS5
PxlDW2xBeavhRrFrRXE3tdEH8TEzAZX6BcYVLVFuoCs7R0+suNtIu9OcvU6fHvOiwWycpvK5LCiQ
77LO6oZi2xYyp4kWxGXXPJkTT9hPD9mv/N0RtbVq4brceXSB6HCR3qGKP4tFLa6sqC3jqK/78YV+
QbiLplzxAxG5j85kvBd9qqz0uZZPgg37jQQZLheFVMy7F8dY1mLQeiHVFxTh3Ghvj0m4H5VE/4Kt
aBoeVFRvtrqLE5GfCKMK/cYuEnP38U68mvKc9M9XNCUQ2m1Laao+VJUw9XL9JbRDY+O4SfKc94Xw
qeCbhBxQ2VaKkVeFF2YN/vc3egJoE5WBy6OWlFprVXGjvzgmUUUkXfIJUUf7vgjQPeztCWX0Qtsg
Z/pDQbTmpLVmuHGrVFt5LW7MnJXn0CPGPhugLuppeDFkHPDUeAlkFB1VmFc7s6vHrwCv1FMr236t
4rQshzDxmcTKA6Wy3LwWlxPHNguhBCQCX8bYa/5xZGo/euQ99gk6jaP6URu73lbKZEoPBYkKKW6t
1LsWwYxpG/Tg0/ZgLYKVgsaiekqzhB+FChw8Buq1CGBc/qhQoesP1c18AQYkNnqeWzu3qFrVn7q8
f80KtAj2U20E6s+P992yKfd7YDqY0G14NVGlX9y4TTKCb+NmfBHCDX6AMamzbW025V0lUCffiUKM
0zYJYvGSeEX9k+5pvIN4q2p/+drMCwDxj1sYoDFEjsUCmF5UxFY/WC9t07lf4lp3NoEnbBRIysoh
6HSLpD18PPcba47LFJV/KjozpXZx+dONVJVpUO2XMor+i3uzOKlmMSWbDNrVlnKd/JFSAv473NC8
3shTwihGvIgcbPnidBolCTVr7Zdu6NU77It0qj3TNDxR4DZ910rCNTLOjettVsVlURF7ANayWFmP
GDvtytx6yetmqnf5WE8n2+6dyU8cLXgEnyWTjRFbXb+BD1Rs1NoYV9rry4hwnjRTpYBNYwD1m8UZ
b41KokDKpFXUAJCF6pp7YvRig2V0uFUTqId4keVbFLDzldN+VbebhwY3CkIL/CqazPP180f42xoU
2JIgdF+iIUj6T3HOjngSqWmBBkksvd0NSMfVj1C9jc1ot66x68jg+03ca+KxsAZdHLO4V+6waG6n
/2re2DbyVboO0b5pHG34NZi9bGM/l0J7mqBXuJsSMtcD1KCm/OtHggokrSq0augeAVC/nEtVFy3K
0inLWPKEx1YrY18MZgpawkuSRw1E0UqAdL13GBFwG30khKJQL7oc0Q7NQJPUqF+6HtLRZCryPChy
3EuRZfdeqmt3jaGOh5Kn7YBntli5FOateRGecR8SflKSR26e87IYXi3A35Mb2y9eJ9qD7hZyGwpv
2IdimFaeoRvvIYNxJNG6AShJw+NyqoJq6ogxhv1i93WK4Z/VDkfpaa3wi8o25bZz25QqVqt9crwi
9+4kx22n09cCdheVqJ397eXEz+GZAsKO5Tnd9Mufk8jA7HDksF+qUUcZ2A6qnSiRDHcECkATzNKD
g1TQSlBwY71/LzgkJeR7kai7HHRwFdiXpbRfCBGdg12o/XvsOIBCGvg7f9d45SKcPy4aHhTwLW7D
xWamRGw0dZzYL1qhxz/6MQYRoo/xsUGbfOXbXl8/81gIa8wvPvjxxUVfecCyFL78S2qja4YKIciE
UK83Y1IcIytUNuHUZnvdCqOV/Xt7YJO0m08548gv11MY1ITMzrJflB7ZvSHq8jvHyxw/z70B4kWx
6/r6DWnObOW+XSqJsLiI6jAoCTgxJYKDlwNbHZZspsDH0hxQKnkGX+zh3+mGGq3fVk39wqLbs8fj
tzf3VWZWDl4OaaJtY5qN2ckUmmTD9yVV5KYz4p2hSGRLP97gNw7cjMJBlpTe5qxJvXiX8PUukiIb
jFdRytcgSJO91cViY6Spvk1CC7kNyv0bs5lKvwqHdNMMoXdAYd7efvxDrjc9ziigMNHTRPAAe6fL
tZKR2rRCdO6LDm8B4FE3fGmqTnkbe0tZqz5dhxwgIGdbJXY83f0lpA6AeZnZZGAvCR2IU6AZ9TEQ
VgzoXlV+TJpM/Gao1071fGovb1H6RJw0aj/05gkCLicYT6GTYokbvda6QfOCJvxLGzhg7ALAfNuy
bod/Pl7RWwNivGDzbsxlp6X2K2WJXoSmGr92jTX+BMDb7LxaVw8QGsZzK9X3j4db6qmx20HSA2ND
FgZQPy3rywnCvXXK1nHC1ypyS/tbkSV6uaGe1qinFA8jH9cHa4fA1j/NIIJTbWSCPpEjtUNJzLvr
8DsFSdlHbbq3ehl35xKq68qS3PjwCJl53OO/jY+WEdDoDaMRBY37EtRmuS0sAq94kCnVsKT/ZWat
69ci5oH5eGVubG3XJV6gkMJ/V/RoBf28yRhtRkXjBbhSoj9M3mCd8TtdtX2/vuvYW8R2kEiw/oFw
cPkRlNSKU4Fu2qvqRPGmaorukNVN6qPcH55sobZPo9aWmzCBVPK3s2Q0iBRworCIvKIdlFIETY9D
zCuSYo6BB0GSb/omF6qfZKZYuS1ubDZGA00HNHP2cnUX14WSx0479k3yWsD/0Te5rIZyU5p5Vn1R
YieXO1MW1oi7KmpfuzTpXecNqvbwuaQHG/iWHqj/qW3tOqex7KpxJ1LPjZ8T2bBP/3JZyKXAVju4
MFFovqrfRRjrODKQ4h0ZaC/bFG2dbomSx2DnBnINP3H19edIBTHkWcgciMES3TglWW31sSfeMz1I
Hjo7SQ84adEnZ3n8rlCM77UdPaD0Wa88sVd3zVwmooBAfIo8FYyMy20n8oFKGYW9t5j34Y0S3XTq
unL4WqbV8AY1xFk5UrfHA8RFHE516qpYlDtGYQ6J/hY0WX6np57ysxvyFBdwjAH9UFPTlerUrQHJ
YDz0e2fixzIudYK0j6JgMN8AYrhvUzfYX/KU7pjaRPnW6Mw1gd2lLzRAyhm5iTosLQq2+NIfb9JU
UbeWrvxys7q1t0VfSTIeXdACD7woPxnYBHXvqTY6lnIUEJ6LJxDRUn7LjbEK910F70c75IkeByu5
M/E4X/PiKZs5wLMZCIUKdEKXcU2DX10th6z7BSpAKPYWk3tBJAWWN3I2/ZC7VvDgUrs5hIqbTp/N
mm4QbcGG5E6JLeE9YqyUbRGhyZ3tgPZtj9VSizRM7phqc1fnTp8fByVEaCiFaI0AI6Ao625qIjO6
q0dN7fa92mXKWQYt8EcKlUa6c1spfhnECsIndiY67zstyp+SNGsAasIAzcd4Z5dGjZtdTuf4O/1b
ZTx7QjovGMWr6SfNjMwX4uU4/TWZXdjuYi9PxQbAQvouJALfGIg67k+l9ERz8MIqpGTQDaP4Uuk1
pQpZGvyvG0slGUF9jy5ofyxC24qenDhun9CqDIY7BXXZbyZ4ptFXZhzTdowd2oBKMpSnUZf68+Q1
UnvF/tqr/SJJsvgz7hXDyUYTMvInOorpzk56O/vemIOqHt2hAevmI7ms9NvGNuIHD8qre2+GrtH6
TqjUcoeBboLpW1R68kinRFT/NhmVo01TaTUdmUkvnmL4yCZN+ihJH9wRDSE+nxd8t5y2yfeNVoy2
b9nojY5uL5QtNuRJcwjGUHkIsmzwNlHvFPWzXY1C7XetWZVJvrMDfDvFXQE01t0PQNrPkxKr5q9E
dDHS4hlV3r1XKcZ/ZhRMRQaRyfUomNs9kKh+5ba4uhbnctYM+Ca+hbe6LOtpXqhGWMGNv7gi5EGk
fbuPTBnu56zar8HfbZUKK2416pOVFOBqZAeSGCBa+qiUXHgGLu/FwkYaIBs78x+7V7MagQl4RVsQ
dNpX+kvF9xp0zhT6VD8L7yBFiHLKyvNzVTog8ECUBaUpcIMzUe7yB4zZEFlZlof/STT6wq+GK92z
gsEDgVhWf4ZzHsenqQrqXSza7Duv07jyUl+FXOBsqR3QiiTzotu8CEhot2k5iUvyTnivHSI3M8Nt
mY+54aNf8qjkaO/STPfKNdDk8sKmmkglk4CbkHsOuhe5V+pWiNjXqv0+KgAUqmmsjqXuop6P+igK
iRU2XB8/9ObiUqSNrc+FU1oHCOHQPbhc6TYNJzdwBu8dxTZnAkPUpb4yv9ErILhlNDmj3kHa8gpZ
c2a59ITFN7KceGW9dypFkW8OTfdsFWH2L6Ab6y+F0ZB/QqBgjieJXnRAzPMi/1G200czGCO9D97V
opju8PSR901UqejiIs9SdXWxclCv6uC/BwSWBPmPw0IYczlg6kZpGnmFR9PaEl+dzus+By4k5E7t
5XFUI2rQQUnNIKtL82hU5ZsuS+Xu4w95lRL//hFwuoij2LlgAy5/RN1pJY3t1HvPqlavt4E9uX5E
hPddyG6870fX3Ak7Tn71Qxj8q4up/5xauZr5VqauGcUs74//91MoVcOupWa8JEmneasOk+y899Jz
W/vodV1e+107uQA2elRstoZWTbQfi/ir1o7h149X4npL8/md/x19sRAIcZlWi9zne9Xn0dZu3DHc
GAIpuZXPfn1WGcclrIKCTg1iSbYaDX3oPdmw4KmefDM9ODn2JK0DT2N/siNvWmnz3BoP7Ar8Z51Q
lQzi8gMXnWuPnje670NvGai5Du7WG8d+0yme+SqrOlqZ360jC3mDyJhDS5o8r/Mfx+h/SDuv3biR
bQ0/EQHmcEt2lmzLshXsG8KS5WLO+enPR8+Nmy00obMxMxsbmIGrq1hhhT90M5J3SIXzkojKuFOH
SvzIAns4TnqEP9X1b/be3OikU2qYyUZEj+dj4Uk9WpUaMlYACWaft2aCaWVoT66USE62zxJDe7g+
5DvbBKwAdlCIJcBTXC6nrmS9LUW5/yL5Siu8mu6V2MkxT/nK3N45DQw0fzQ6lTRqF0lfkVLI0IvJ
f6nlIvfyzHdARRTS1gxb/6BWY+KVuV99j6Kq3l+f4jtfcM4yoO9DNaAuvfiCaoMAp15Wzoui9YGz
n+Qpil14CdNWHoDfrUQNyzeTU48cJQk8Iooofi1Z7Wao4u+nCOkl0SW9nguyY+LWqhm8+oWUEEU0
qSs0x3++Psl3tg6XPAIQVMbYpRd150A3qTAbLK9fCYQm8u5AqjgcpQG2gxG35crnfG88uCoQY0jh
GHOOXf45FjQDKzzKRullxkecJFg5my6HRbWV7DC61VmFtXb7e58RtwX6CuSpMwvofETaTpHjI2Hy
ItDcFBtYtb4nqSb+QZgI+SvTe+9YaAaZEkf/b//rfLDE6IO6CDr/JdOLVqWRrAMvU4ZJXrld3tst
xB3k+3Tv2S6LE+90VanFk+W/WKlojzgUjNs4icMTfWv/1iqn5FiNk7/ySL43KOLmc/IHDw/Mxvnk
htzPnRgrpFeJTMHTk6rfJn5mHoJAKQ9t0eqfCjWMVk7h5aDopVHMxKaeR4Lb9HzQ3u/k0JdN8dpi
N6d5qVF2dIggpe3sQZS3mVo5hQsLfM017fJLMu4cAVHXgga0dE2jYl0NIrA4E3GjVW7JhyAkoWT0
5/oBvNyeXKBoNLGc4G3o057Pz2wjM63zNngdesu51cZ0dKPeMu91VXK2Hx9qZlGA9yA34AefD5WK
MI5kjN8Yqk9v8Z6PvgdpB7YZKYsPXyvgeWYxKNxSCGGWgbEo66CG1sGsHC37lEq1dBxGhaPQBbd2
UOe76zN7Z5OgzcHjwB06i9ksNomOfU/ahvB3ark2NqE1NM+OpCXH1IlCMHOaigJtvibMvkyzWEQ6
KOiE07qgzLecI/iWKtMzfAplue/3GkWXjaZjXhOOsfaZCnMDz3BQHwF5DFsnlj/oMUWcPjOoUedg
+8zQpcW95oflaJWaFL5SneuOPJO4slpZcm9NXXi8vryXlzajUclGGp2zwG493zhGbnfGZJbpaz0k
WrmV0zCP72wk89UHKlTNV1FAul4TnnpvUGphHDSSSUKbxTdNizgGwp7nr0oPyVcWufOVupB2Ow5Z
cDBNEO4fniR1AhJnQyWKQpL2fJKZY04V8Kf8VasswwXKHKIt2tfNph97/U9EmXjlxb88+fMrSEOK
Qh9FzWU9E2BQlIl2SF7lUZ12di6shy7UDGj4+BCtvEvvjEVONysII5XICbHPJ0cYkQd9X8Svkk+n
4PsYV6T/vuOn0jGHLvD9+lJejDbncbjlzcJWtH+XS4nKpCh6LWxeZ5mnnw3aR65CgMrjK2nd/2Ms
MjMQEnOpg2LY+cxAjxWmPIXtqybnBigBZK22vIkQPGoMSjfXJ3Zxz5CEU5udMzNmRp54Plinw1ku
fXV4dYa6vtX80PQQoDS+DF107JxoG6pZvHL25t//b911RssBBgafpnIMnCUiMy9sP0tEpL7iIkf4
0lhZKW9VaoUred/lN5tJfRiv0qmnSqfNx/GfwMyJu7ojT1NfG3oUsGvxGDkFg981XiI7a1HgvE7n
k5pTbOx24EjzGmmLl0ipDTgvrZP8ToxWA/yYGQ/wQiNvGhILAGiYeRDZnK2I1ez39S94UW1AJhSJ
hVnlGv1ZGRjE+Ty1wdTStuqqP5RMzV8hQmc3ZFbjfRnBNkoq0f8uEA/8HunKcNL1yH5U07FfWeul
CdiMd7YwUsSvTyeu4Z/zHxFm0uDnk9G84VONit5kRj7O4WErSupiY4u8SSijfYTYv/4g6WkAKG7U
lEPaG1VMzThVfzUx6PdjIiu5vPKWXiAYZooGz5mO/RKYwosfp4UIiDSJob4hVqTdd7qv/ZJAWj1T
8a5SL1Ggsw1Uj7YlmehNGWWd5TmGpMycxnwOJvTusZri4QkWRrumyHDRIpl/HEcCq4A5rAA+fL5y
SmUnTadM6ptcNc6nkM7Ts2JISemqta196eEI9q7TIKvk9pTrU5fuRBBsuqroD40eQKENdPw1V77n
8qmafxSJMJEAWc3M1j7/UVZHnNjFpvI2jcnwZpRK/sdIqKrqfLV7xMrM7comnvfHv+eH+ibhMBQa
Wu9k3/rirRogFqWBMlhvUV7JuFH0WYMqopU2bhnU4guG1Jl8awWj7OpJ1NqbnKf63s/0zoUfmP7O
RuKZXYBdZLRyQV6uBKXfOVknAQLTvcxL7CRHV6JV/N9xa/ySsFGm3Z91/a1vod2YRtXb9YVY3sdU
eumtw81nq5GQLGuVvtPWUCFU8SZ4BNxJxiOmlkrppirq5thj7H7Se3vNMXV5ef0dFO8uKvzgdqn8
nn9t6HIBHDMGzScgqw3GwntaXg6EwFy5a9E93Q9ozBxrAaP3+nTfWV3uaOraFLpnsPLis/dTUBpG
K4k3dIr6H0Vj55sgCrUbvR3izWAHh+vDXawuDCI0R7mlee3QIFlMlEhJDsMoit44OHXqaghrvQ5a
O9ZIdKS9S10LhV5D79byzOVThBQIqzoXRAAVXBaEFVxrWlwj4rcq4ehAuck3wql8w5NN3r2P7lgG
o7UJs5xQbNauPv+aRWWpnZ218RvQinB0Szit0jbRqH6Av5e2CHdUxQeDMeZHHR/qGXbgc5V3cYdB
koxolHfpmyFEdqh8276BDewfpxAI6/VP+M5SMhQAXB4aRGyWnLsJUjcmjkX6FiRquE0dRdoNgapm
0BIpEKzM62J7zvPSiPrIMDHHWOqQUIWMFAnbsTfQi4EXxoN2aGlG7cexk+5SPOf+P+MhVAPyhRqI
vXTMkRtQTZES5m9hZAgUIYq8bI6yOhg3ospyyS0KXVuBTl6c/XmKnIb5ugEfuvx0cUBPXoqt9M2M
ouGrH5XFtsqxcK9arLBduVab21I34l1IWLgWNL3zLXle0EFi78yJ3/zv/4nQRvzdIwHV8y1ohxw6
E+3+Q132Eb7tuCXfXd8473xLBiMt4R4nll9SNbJMC9NEq/O3KYu1ba6b7RZI4bDvUGX0eqh3K3fN
u+PxctI6nbFky4VNVbUNinTI39oqMg8UJGLcAqv0jocrO9Q88yvtgMvFRF0Je3j+JpVD4Px8Mcsh
tUSfKvHbZPXyfSnackOBebyjkL+GHb8MOQmi4DaROP/VPZMX96hSgO8kWErehF0WmPBMaoLmgm0+
ObUafbXHCc5YJJcgpzrtiwnncFd3U7nSQrxcYH4EDQJeD3RIqGydT5iq5ChHY87htKZob8R5hNxE
pv22hiI+1E7+UbQOI+HRBUCQogGlpmU9G13jrmikKXurR/1X3ZbNQWg8XMVkbUJSpd317Xr5OYGG
0YmlLKkBulrKVkERamPNl9o3Ldb9z6E8IVwTOeFR17q3j48EkpCwg+Y+7e1FrBc62GQ2UtW9+b1a
3E6qE2z7ToS7NCir/fWh5n3xT5QHrAtJS9CxQBgw9ibUOf9kmGoj1SGl6h+R5Tp84Vrd1ordezjU
IfMiavOY2obYBH0YPcg2qL/rwy9j7f/Gn8Fl3Hgaofa8pf65cHogm30TNMofqA+6vm3sUn1s9Kbd
ZwK/23os5FtZ+D9kX7UPILgB4ZjTtNOtevoiN+na9be4eudfQ7VkFk0k/sf5cvFraN0CmVYa9Y8q
ddYGWQMoGGbma/cx6uD72tcRPkhrX3GjuOpWgoT5RV58CbTDOMJ0xrkulpVTc8BqRhWZ9icYaDiJ
Np8e1ciSVgpCy7TwvynOEyQegf67hPKlDUXMLFO0Pw2YnyPiLJqb1Q6iMWpVBTt5NFQ3i9D1QxBm
+hTV0mcNAdJjaDXHJO+Lb+CnqzXDlmVjnN/0t9TPe0e+SvC+uCjtoR0cKdW1P6aa/6rz1D8EINx3
vJE/WiuyK1dB9H/aOH4X3pdjCE0kbAFiTQQ117fj4oj/90N4IeBHUIkkfz7fjUWZWUDIE/0PMEc8
4J3IPIYBiqhSp0vb60Mtb+x5LEBfzJYCBSyJZWm37Z1wtv8KBK7UNioaRHQ3Xd+Inyjv1MepnsKN
Uef+JkUKfzNIPgVtUD8v13/FIvyefwSKbiTimg5khH/OJ6wIO+8NEDvC1aPaObW287WoekR9SqUt
v0WVDsu4xj1uZa+/swsRPGOFCTIIN2BQnI87+tifxjrCIe6ghZ8RlfCTTy1UGKRIpPFPnQz2Fsc1
8WvAogg+AzJER2OQeq9Fl7X0wk4uTn1Ns20l2nvnOuL3zJqIZNgQx5cwZyc2AtNJKmRfwaTKn8TQ
Bkc0zGy3ja3BCzJ/OA0InCAfkpg7NHlwZrFq/WacMnWr0a5+vP55LvcjGpvwsnjVEcVgwc6XqVGd
zmzkPBJubOgAZbCf/MJHgW6u52tslov7Z9ZsBZIzj0WJbmlMWmR5L0m11Ql6Q2i9gC5HcagrUlGs
fPyLPcdAEILYc1C+OO7zv//nyrf6chirTh4EqrvpFG8dPALUTdIgOPY143Y2XdB/jTi1KmohK9ff
X8Dw2S3L4MScc5WTngoX7fngfmkGfTFpbDwfqtW4m6h4qjdBUoi7MNUQTUtsq5HBsQOM3IxSKTsn
xUdGDcbUlHtlJMzMLbN8bFw17lMy1kEhropcRBxC/S5P0YDzkIVodBdUr4mRL4ok4S8janPpq1kV
QXYyIqmTEQXA2M/VTHkkhlcGhJ0K14fHGg6ergn7BVWl7DlIA5QjzcmqtHbrT5Wt5RsKVhPcpgpl
kefrm+2d74JWME07WDvIoy8vP6rfpZYMmiJck/fgmNV++knTy9QLgiL7SdI6PNe2Xa2xGC7eXCId
mCQzCIJSACnP+RfpDERx9DpVhRtAd6qPfZmPldd3qAbeJEVnJSd4Xf0N6nNFui1p2Kw9+vOjfrYl
oOvM6shzFxEe7RIlZEJJg4rUawGqWaozuoB0G2ru8A5kL3ey9sXUhbFy+19MmjGR4URfhChvLlGf
TxpUO6I/HdpPrm7kv3Ns575kaKnTZO6dkzoM+t6AibAzh8lcOQHvzJYMAWNtnv6ZOrK4eUnlYsOJ
0X10xyo8WI0o44NQ1UncN6FW67c5EXu6khdc7Cz6+RTOZrFSSGEg0M9nqwi9jVqKmhFoYV13G1QT
G0+pDCV1014UnlRIzqcKsI2/ctX8rQWefVuyL/CaMwsR1Av05POREXbKnVTToMM0ctdkp4HUt668
otWU5KlBlwA0tN4qzcHGvTBsPMsGanQ7mGHWfrKynlBgR/aPHkeFRuWXtp2kwFUqFch8KqVtsbGd
Rt8HBNZwDosarWsSAsTpXGjHwvodxInZbnRCefloaSTWCEPRX/RvnIbTrLpSZikh3l5SPW31NJXD
z2ZMQWiDlnZVbBIAmR+UHye85M7DsZ4MDU1Omg7n6xET68vkaOpT77QbQ31wksBNx28fu0iWgywW
PW77RpuUQH3SviHtIbnD6IZfnJU9tdzHy0EWCW8T4FRuSEJ9Is10NcUT0qkKj/aaVvFy6y6G0Ra3
k2lBHy+kv3MRB+te/jYe12ayTMGWQyyyvVwYRqEmfBNEEYJbpXGlcWO+iu/Ng3p//cMsb53lSItb
p4TubskVIylf4hOKYcbW+BScsI65Pszami2iaBVeQg5HUH3yP2WbaCN/64/K3f82xOIWC3u98SU/
VJ+4qD1947vBVtpdH+Kv/O2/d8dytRbBV4hdklaUTKP8VX4u97sQhoTbPnRwCn6Hkhs+O0exkY7I
2hlr1dulrsHynC4T0TSUyrjpmV8k9pV+qH1vTO/kunEryTgpqot2zWfD3grtqGiSKxkl4KGjJN9M
9Y7fvOnRFzG/IyRXQ4a+vizLkHS5KosbRIZoECUDeyiwXtL+a539aKuV++PdA8FzMdfK6fMsCaZq
QOSHXgj7J3a/pyflp/NTbMQuP1yfybvb9J9hFqchH6PQCWKGyf/Eh/x1fJaO4/5/G2JxEiSzaLSU
1upTuxXbeZuO7kej6b/f459ZLE5Co0F9n5J5iFNxK07qsTzGaydhvoEuTsI/YyxOQhXohVXpjKF8
yRy3uwU/hkNc9VJUbqt58W/55X9btkW8UAtHlpqU3Z//mW6kR+2U7dc+/rID/d8J+2dOi31sxUpQ
SAhgP/k/i1t1n/8073re7VNX7ZrH4EGf3OY5WDGcW9txi4exifOhCkLGHEdPejLLjVR4znfz4X9b
vcXLmBUiQY2S1eu3w+G/Tacdrw/x7uNLgZd4GaExjul5GIEb0ASgMFafrOqUS99s/ZvRT67W//jf
hlnsbTkXfhJNDFMEW8fYR/GpKLxQXzmkF+UnEn6oUaQ+Jj4I4JYWD3BjwZGvEnn64dR2kLlKOLRf
faCYHZR2SPS7PMtRUUS1KzxIGItkmxhdyT9hXOmEHdg2/PrYrAGPgBGbAbfAcmhzL+6lsR8qLWp8
5YcdJ1jVyUP2pSJCJlwrNZc0dFiJpOZV/Pd0z2AVzIbAioBvAt2/ON2owvFzYif4KYzU0V0/ChMc
qH1rLSxcvhxE/yQ95AFgbAH5LKX128FHQlxX/R9drdpl4IHLa+UTifFkKx6NtfqD7mKAf4D0EeOC
6p95+X8f2X8KDQnQ2lBUSfFTK1PD49xlsmdLOG9ZxoRdcdQUawKHywNO3syTNVeyEejQcMI5PxcN
VS1wYlr4q1al8GYK4vCLif/iJ8SX7S9TPuW3CeSClaLlxfebvcwUm0VFRIc20OIwploiDxIi0aiN
qiBmqDrsMTFQveu78uLroeA/owIAnVOxA5l2PjWpsBGHT5XsVyWVTuEhF55/c2b75z1wmHTlxbmc
Eqyd2Q8UrCRp6lJA1S6oHmLSk/4qzKy9rbCY/JqVxtrCLcNhFotS79w2Q7aDdGixcLI/gd+jO/IA
GgCZW8k0PnVWqByscRYECs0RtKtAbSCh9PD9+mpeVH/nsWlfwcCmpoAy3mKnGHISl1Ig7Icy4EmA
kjvY1S9rkAG4Z3nQosBrV2EIJnyCbfwd5cxMdVxTiFh6ixP+s5UF/wsEPbsEaNohOkX1k34QWJfF
7+Ep9BGQ18VjI6HRjGRJXFvZ3mibTnxNkRixbqom05UNnfKq9gSCzY4r6+y8bxWqEMUbXsPt6Hs1
Kn9x45oQx83SdZLarE+pWhvFhlS36VJvFBS2DqNeR/oHLZjABNGegZMJcou9w5qe79AycbBf6GP9
YexM6TNoZsSPO7rIT5WdKt0OsZ4csNb173hx4G2aj5SlOH60sABonY9ZsXkD20zth0Jh0Sh4+i6S
HdYJLXzt6INn/qTnVnm8Puj8Lc6/Fecd+BOzJYuHN3A+qDogeRbDi3oo1G4yt1Wk1wmOn7UGl71t
bGuf9JoyHsO0k7OdiQie2KN6bq+Bwy+PD21DOMiAVjiN4DnPf0Y3p2A6VPAHBIay6b6XGkdzcUo3
tWMAOq7cTBW1vG0uo6+9zcvC8L9eX4eLK2lWP5m7NFTSIIssy0pyVOhGKKv54xSPYU/rIBqGnVH6
Y+BmrSnWLqWL4VhrcIFsLpBKAHMXR8QWlYUriBU/JlOSUO+pM5j6UgT93Y1Z95Ub4mJ1Z+INryXS
UrzLwFjPV7eP6bMZQSs9YIs1fk1arfWKRMv2RSx6156oK41JNGwo1tkre/rybvpbHMTjZ/4LyOFi
U1OhMtCxSapHLaikz1XqOLd6Fzmf87E1PCat32hxqn5VfD34rCvBH1Vp0pWY7OJc8ZrNvMaZ2Mj/
WTIbHSONdUmUROI8NNGsHxhvC7WPf/e9kZ30UvwI0VfbXt9PyyVHgxw4AVgtYiB4JUtskaH3czTR
Go9VkWd3NS3Yr33a691XJM6nP71qNeYmNaYy+uwHk9+uLPvF6MDfQInN47Ps1N/PPzgK7mXc2f3w
aOaWfesnlCBf6kJ1Ei/UooqOAaijdM/T1O/zEfHeleEvvvrf0jdPIQ0A/vcCjeN3grKnGY6PPYmR
4gWRap+y2G7jk9ZhluPmYOw/Z7VafIvK2jxl3Ri+aLk/GCu32zK3mH8HFAJIIDPikjL1+TpIhtI7
Y1vKj2Xd+KNLgFBU+15tkgrBPiFAQLVpsYLUuRwTgDRyBgz7X7PtfMx2SHGjwFLg0cHCZdPonfNl
Kh0kUmJpAxppTZh6ubvBr+FIhP4KCYeMON7iJomNZlLruqgeowlhk6Br+k+IkEw7yXGE6pZsdLSI
0/r39e29DKo02BK8UMjAsrt46xfHWsSGVoDsNx61FvvrWY4zejL0UVt7E98bh8ODuiGD0UtabOS0
7e2wQp+Ie7KTwtPkS4nlpcAL9JUtu7yQmRDIUe5iYjTuySW+qm5GBzm5VnkU8VC7seLn2x6BcTeQ
/TWrxcvDyVBE9BAXgOQCiz3fIE4LxRMzKOURIfb8Vpsq66btdZ+2LFsU1kS0aYJ8ekk6pJiuf7XL
rQkzcPbLA6jDN1uinZXasdBWVeVHTN6sXZZUlnwqiThst4xN87vWYvf04RGRKKANzBYlIFyiMfo4
k+O6k8WjFcT1zjetZucombO1kWFxLYifKxJIF6cBYCwMM7QiAd9gR7ZYW5GhuTNm7fQY5Wqyr0ZK
ShkwZE/mjBxFKpvbIm+fr8/xYo+CbZ7xDvr8nM+aoOffU+liiPJVNj3GuSN9iRNN32n1mK88KO+O
YoMagzAPk25JfPYF7gst1oaPjjI0m7FMdKyRgmHlwoQuyq/9NyBEGGvG/uEajJcj7JpFImN02dQi
6RE++FIlITxYjRirmlpexi+DWYa17AYxLA7DBTBXOpGrRWGQPU9VZ6Szcj1I798gMurxYPaJjR1M
kwS48UYZrjheAjjMeaENYo2x6yAa4T9rTuR3pScFZl85LsDwVuKJHkxz8rSp99MvtZa30J6zoW7M
PU3vliJXBFNG8fqxCox442NAOw4IBFtFeiMKH38Dl648Vd99XbNJAi9qJs2k0m5jbXTEgQbOgQuH
PLGBiFRpRy9eS/SiMw4tZsWYiYy5WiqmG4Dkji2qkuCH3K6HTHLrRDjpfIZrolX9BuGjoYy3Rlnb
8Q36aUH+HEZqnn9Dxy4IoyNGdDqs7d6UfdyfxmwYReAWiordkBsguVNKrqoWCSY6ipZ35DlSY9IL
7I2yPFLVUKKnKVIrkLOBj7KG6k59EZgtmRK1ikMqG+P0pamRbNqT1dnxH+BmDiYZukCR8otvjC0l
T6wVo12FgVf4Cvcry7YhrjYK2A9gjfxJgOO7U88L4u9IvM3oTz40sbwrUR/qPaOcOvNRQ+SpdDUj
VtPdEOaTfGcLPWhuVZEYIW47WtHGwk20YJazixpsT11Lj9vkc6P4CdCXocWD+gDV25IOQmhNd6+D
iEnRWOa+3zqDkxh3cYWXzA9ZpsgyeEqUIhfiwa7StYpNkuXiqKhS/oa6dzEr7KpDuPUTrQfTJXCi
2TtOJsmbUa2H+hv+h3W2Hwl1g31BTX48BmaRdJti0Pxo02WBqDeWLQnd6/0+6W9aoVX6HjsZp/eq
UsMeSve7ojphiWna32Jbau3n0R+davKiDqjLdpCSXHhh1QbGHpGZNIBFYdrdjngMboVh15gBJ5Nd
de7Inx1uOgVsSuw5Ic4qCOEAx7ZGVzV7O67Y7Fh9bRHeKDERxJGxGe+kQJKmE90o0Xzpu1YNf3Rq
rRv73gdJ8jB1iYarvUiG3k3RC5x+iQgvwC2eLW2aEdTVs9Echbda/g5tCJi3ZWqBaW91q0AvFBVV
XduZ5mClnwCE6jMB1+wQmHFFbdRyBvdmhNbu2i1yV66W+HX1nZ9g98eBrDU5RGXnyNtW14b0Pgcq
W7yVpPkxRkBIsNyNtlIashei3gWcTu2RIlPZfpgDlZM+5l4RW8aYeXKiVDV6+kTF6YZPp4U41k2Y
vHwu9MDC6zkJ/c7/WfKTMBCSsIDzjU1S64iF9CWQqV96Nww+FCJNIC6dZlwEn6LYT8URGmpom15e
NFEzeN2YOdObLFlKrrhhJqLJcOHJtrypSiYk5dB1gO5/Z0AmwuaAAh0rsVFLcqHfsDnscJvBkXJe
rr8UF+8voiD/WZCSh1EjXUQzTCPChC6RvitJndmuJoNT9JKqGj6ZSchVI2dFuPIgLuMayNQqITBN
eoBobNpFoAa2B1BQJaU/osAqm40vVKfatVKoDa8IvhjWn+szXMY2+hwRAsQi3AadARLx/C3MIqwb
nCquGK53HK/1iyp4g1iR2Tdx1XHbqHFkdRmffGrqfaAag/Lj+i+4mDA4p9me3QEADLd+iUmBdFAU
XDnJU4Gx3JMTaMHvQbbrr6peYjj44bH+ag/NipLAjpdvslZjtTg2VvTUoit7yAtjUDdUo5sOZG9p
lyvR28Xa4jtCFk2xW0e9C2Gt87VV9VHCW66Nn5Q+x88NqJtzj4Nuc9eHabrHMlH9QYAbq5vCSvKn
6zO96GuAVaeEQLgA+QDNgmUmFeoGJRniwycU7/3vhRlRuNhBXAx0ML8SEt27RCSx4+Hyqb7m1SgG
CFgwJFrLUyd9UL52li8NK9Xqv+2Ef4MVtB1JClgOKDxst+WS1GkIh1NU8iOqeJ0W7gM0rlC2z2xi
kjtuq2FIds1IcYFSTjRZVBGjoLKfRWalAPDqLqlzBMtlvHk8p8xscaAUmJlig0kct4tW9KsanRfb
k2yYWj7iYbP+LBC184/oSPkoND9TnwckC819apWxeugLhxiI2ChYyzUuMvFZC5+YkXgYssHMwjkf
LyzZieFoyM9pNOnaZ4ru6rDxba0uduFQpqCmesH1sFdVqYkU1+IKEneiMHptVxkW/pjX99HFHgYc
TJgMZBJp6/knnf+coZRV0ehW+FzXvrVVkngAKAcTwIiUeqNOQbfzJ6P0BinOVjpTlws/q5XwN4JF
wEWNRVzLx5fCwk6DZxIyIk1tChB4LnxHR3QWhnn6wSoACtME0DPDw5wZUMu0PG36ekoJep+tyYqP
MN7Co1k70n0YNNHRbNXkgyAWxkOaTOG6/+uNsrTDyiSlavxkqJ+VJvcxYzK79LEJU7/aNGWuVm49
GfACtdTXVzCAl+tK8jMr9M/nD8T9ov7Q07ydr/rh2QBJHZ3KyJGyT0GYTdHGyhAUX1nXdzb0/KQh
0Q8PH130pcxGRlss7bu+epagZsnfQ2gFsCtKO8OTZRR6dKI2gPBfjkFIugH72wybAB3L0LPzMF4r
TywfdJK+WU6an4K8M3jneXH+6QqmcWoHcdcHzzModTMapn+stc+VpXmCatbh+tm5XGnyCoiK1Ix1
dPCXVPLBV9Egr0fn2UbU4SEveuUuKkyUwGX0Oe+vj3UBWGJiyCZheEb5bJYHXczMN7PGMdtKek6b
TJBRoeBr1aGHQK5D/zMvknT8mhPVp7eIbskS/rTIIzwWJU2820KThGho+8w2HPSAkUFWdgUJiHwb
j0WQnFJAasi7Y11mPASD3X+7/uMXCwVxTZ7b3XPviZuP6u/5V5lARw6E0/l930YaYEk7OTSOTBTu
D/HKm7wYCs1O3kLK6igkoKFF3+N8qEZgqWtlsvJEh8gKTmy98odNthkg0hCb0uZDE5sVQufOEOVs
JkaTZPFRtLSSEQpOzSddio0nHH3BqpmSsS2Lwl45Z/Manb2sf4ei0Q1jAMnQZYN9RMQOT17TmIGt
ypzmiU1YTvUhRSd+M4ladyN2zZFXPdqKSc8/GrYyPCbHtGvn+iZM4PN1bQ2gSHFY2k8+iU5IK8rJ
YiIMzGRuhJAdaeUzXpxj+IWzTjQsrXncJV+hRfyVWpKMkLXRNp7eTZoXtUKcWIIanHgWrYB3luOx
a0BN0wCns0+VeIlKi0M8vZ1eVl861byz7U6cqthsv/d5+kSqtWZJfjEaPY+5FQBZHK0gAMzni1nU
fRPTrBheYSPQ0J8qGSNgK3fCvWoVYbEdkWdeKzUuy1VgYMw5CZg5OVzYS4Jj0jVV38aT/Oo4fnYH
dyO7aSOrXDkQ78yMsves/zIHFGRU5zPDbzbMdDuXX6XW7x6Nzhi2eDkkm3xEtdJVpfLtYwcQYyqu
Ft7auZkAJmQxXoth+lAUfvyKl7vslk6QbLtuTN0uKqeVeOVyarRv+Ggcd+rSRIvnU6PCxdpWSfOa
DWa1l4up35PzfCqITz8hKdV9MJX5C6nn1pzJEzOVbzEcMXJUjuY0Ijfaz9YidrMTukg8MzfXjLbm
P+rfq8Ugh6DwPZ8Brk70VM9nNkSxHrO4w2tttTlG9el0DJGnuA3wiX68/r0uFpEPhf8C2m680bwI
i+gXGV5z1CajfR0bJ3m2EaqxhRUWGF82waES5sqrOUev5zObjxdlUwrdvNPLTW/IE8AHaDevwiqs
ZyOSDYpzg9zj7N1aQ7ZFaAQc7YxnEh+8L+luostAv40jNxsILdIKvS/kcbKz9NXJeVBdgkTfnUiy
vaHDFntlr1yuKvcJTXJa2NxebM7zD1iZZYdzrjFyn5jOQeRx98eCzvBkJ77x0Ip87f66QDDDqaGB
O8trAHUBELWYHbWzIIE5Jb2g8GMPLya4uekoWVHoK56dVH4GiW4a40LdTviI9MdiCHHayMowD46j
byDJ6HYhm9EtWrtJN00XRlmDK1qfRc1NxLuguoocylKL3ZLmp4rboqRkgdVB51nCerVq6cygw1Os
iYEtV3IGmSDuxAtAbxx63uKZk2slTUcT5fPRV8b7nNLoIXHGcouaVfzDUMZ+5cstjx60JCoif62L
uMcIjs6/nNwWkq+WlfYTNafIA3AyuBLaR/uYttpabr58AWbFKp7uGbzGjQJD7nysPOQM6GTaL2hd
duZbITsRumpiFK2UbFqMhvKdmErq02pk8Bp6XQiycnDDciayek4ze2V4cOAiLdrUAMV0DGn0qnW5
fjFsWFmYi/qGiW4LmBvqCNBYQYAsbnZezqBL/CJ5bXWn6d/UEqfdTTZ2cY9ROUViaasFtRy/dULS
Guyokeb/KrBopqIZEyGLfcZzn67FJYsLhVrPLE9EhMrhxiNpGScYvi75fqE097kkDRtV65zdmDTJ
ET2N1ovRiqKEFqzJbi5TrL+jwqOFQE6WAYVvcdxSUUW+mRjNPSp22c6O+uCQZE55ylVqK5XRdzcE
EN1O59b2TLh/X/CBXUO7L07G/BtAQRF4gkfkhCwl+Vp7qnJfd8r7oo+LyEPkTbG9tB3tvVXV9ucG
+v4aefCdxaZoOMtAgPciqVtsWMDBfTHkSnkft6N2l/X/R915LUmOXGn6Vdr6etED5RBrQ14ACJVa
lbyBZWZlQcMhHHAAT79fVPcMu4pc1vTdrhmNZFlkJiIQDvdz/vOLpTsYxPF8zLNQJUHAlrOlrn34
9yfUv7woVEtGejAl/slO1ShgHqlGDw8NWUSnnCHIwbT64hpPuTRGITlHhiz17t9f9Idt4NvNxTNN
sKgA0OBcff9o9iLoAHfU+CCrdogFo/WY5OItQaD5V43qf7+WB1rJWIrI5B/rmLo0BsYn9vCQS8Nr
TxP4hEm4iXTTy20bx2zfolZjaGQHpfUwWKW7JnlqD2XkBoatEMhZWf+Tw/KHnen3/vB8QrMHgon9
aC2C2Y+ytdkSRlMX2bURWvNukvnPKuAfOqhvV0H2zQ7Iocyp/MPerqyCHaHv2odFrvn1JMfXrTGW
R2VmOfZQYtg5mIyQK1b2RwiTn//aN3xugcGK3bP3BFLUH0mvpZH55Zy5xYOxheU9R6cRh3KbL/Ds
kz9Zwf/ibp65g+fTmXYGzs/3i4lx01IbopEPxow3YjYu6pZcgur533+gf3E3zxwQ8Aj4reS3/VDJ
1U2VEmNkdA+VhS6PrLYhLtPUS5ww93fz5PbHeXUZSvfntHVi4X9mYffjfnT2aEFnzikBx/fca3z/
Keu+0o4/afWA6C2/NdOOmbTpFGadkAzQfW5Flv7sAD0/hX+qJllAZzIojTDmdNAafuREwuHoqry3
pwcSVY3LXGdLttObMX6B5NNmCUxi66ZN1fSK3Z8+kZ9ivE5h3rxauAy+1HyMP2LC/uN1+d+Yv939
fu3x7//Jv19lh2Q3y9UP//z7bffWPqrh7U1dP3f/ef7V//7R73/x79fF6yBH+VX9+FPf/RJ//4/r
J8/q+bt/7Fq8eNf76W1YH97GqVbfLsA7Pf/k//TFX96+/ZWntXv726+vhNqr81/LCtn++sdLpy9/
+/U8JfqPP//5P167eW74tf3w3L6+/fjzb8+j+tuv4W9guzTzDNgQYJ89On/9Rb+dXzHEbwyHePp9
+C9AaNTKv/7SykHlf/tVWL/BisH3GQEtPBy6nV9/wTT7/JJr/UbmA8jAWbSBsxSTlv96Y999Q//4
xn5pp+ZOFq0a//br98tWUMcAFdLPISbAb4iH5/tlW/WwL1PMFWEX9Et1XKxye+8i2r5oh2a8qoDu
fub0/k9XBDek1yJBEC4Mt+Z84P0JEjUbo1OjHGdisQZsUXPhS5gL2kL/Tl5ltxd2sd3/6dv440P/
+UP+oL/ic509uwlt5qs4/+dHtwHZi0KmZjVFi7c1Q1TSkqf0sCCP0WZvfrxknb+jTQSrqos6+zi5
0nAj0OKvizPULxrus4wzx1k+hMrRP8tH+f6IP787oB7KKPscO0kt90M5BX8FW0mIBlElsUiK5nb0
1iTdRu9WWNIgMavWQdIKGLHJT+7LeVP6xw7ClTFDYQ0hR2KlsQuct+4/fRfF5PnMuwwZrbMwCKMA
yj5kNYyzqEMXYJ4KaU4jLkj2cDtl3WBd9sUU9nHtjpA2h6xHo7r2U1E/CAth+c9K7u+rkG/v7pxC
dC63QC7o7b5/d+7iykZ7UlLRywUBO0jg3eCOSySHqiyioW8K/wgJKWgT4Q2rB1qVy6/yPIuNKyza
P09CFffN1FbGdT4WmZGsnoG5/k9uIs/xd7eRjoAKFANLPHgxlnBw+vj+jTZB4RGFyc0oRSpORYYV
NZ+mvKyq2jxyHnyRKMt2eBoO7/NMuy99W2bQO2pf3RIfV1+tZSY+eSrHa8Vq5/HeWBgQlKTo2tEU
DL136udMfMTCsc+TrsitNRlnYgqnAetO0sXnOg6rtcoPfYbEPiF6WW13eg3r5d4NC+tlS6XnHjs7
ndKaDndoqzuIQy3siVA6zn0ZNhuGMoNyijZqZFDaOCfkEo9klQ3LvCe5fivv4F8VyyHz27aMUmjZ
Y6LY3DKITwrS3qM/COLqunQJXnyDWOBkKHpjPE21ofbzKpr2oOaurOJUIYKJQsvvIBCVrDljU3I4
DVM32rfr3KbraSOzj7MTBskY1YNY6EP92SBtXunlOfNzmFpbC2s38XLS7q6IWts047qq2rHh8Be3
bjUVM7vZxeWkgzs+jCunoapEE5fMKK7dzXeH67YYKTRtc+G/jaW2sxh710wzmKmqKjLhpOeJwuOx
P/ThorJIkjE3RA3QAAaQhmm+ZJ5Iiyi0EcQmqNmmuK472k+hqUc7EjvdvdravH6aRzVeBqNGO62r
vFxvJ7rhMrJkX7+HDTGS25OFwZd6xbkvEoOTx401LUvchJv/Yq7n4FO/K4M6ytx6uSM/nH16S01x
aczkF0Y1hgEigsHAltbJwHwNhryq9iW46nWQBe7eW7s1i5psJmTcEG2QjDLc4o1aZd5BOZtO7mZk
rEF7MmOtlnZjIjPl9xvzrC+F1NqI1gJDyG1sPVIHLOseEr0aLlLy9ii/6c2Xp8mdJRiWI/MQ3zgU
dlnY9nciw2om6m3VfjDYWeZjCtnosROdXE7CmIMmKptM3weYYazRDA3KopoPC7Frh1meetHRX1XK
unDq4LnBAmOJPENWz5tyDfu189JhT8MNm7AUSNINr2Krgs2yWDsxtf2uaNoJryTvUndq+2LVE3js
BKfEKWwyHwkKv8adwHwC8m6gEoZ2y3vYFnVUenBuVCqaU+ZN4wcxQF92VAqHrbCaRC5gD/mo5F4o
DLSidbFXvvgg22VjjuKnMuS8DyFUl1ErXNau2ylrvzSw/6IxKNnH9Wi9bhmCq0gVKSrnNk8FnmOt
dmI5l8NxEGKaopRzYo/q4M1TWflklG74tTd6scbMja0wHse6eZIdAFwEqllcWMNikEEe+Gg0nG4n
thHmvGuQuNOrtvxQSbNKioE5wk73NswrnE1tO+rWKjN3Js1G1Iwj+9em1+3CR3nx6G6leCmWFTno
AmXN6/s0yqbWP/WFkvi2eB52pKaQlx0xtJhm9Z4zx1JVpdqTRCOGfT253X7tLeONTMThuveXDXiz
65a4lWl+od01h0kmp+qrxH0s3lKnKuM1N+YwqrRR3aFICcLD4kuM+YphezCrroD7F7iXVTaW8cJY
N7/GuHAKL2scTGNrri2CVNTixaNtDrtOF2MYtyYnl2lut1Vo+JxqSumPneOzWFMvc67tMff349Rn
d0FrFWh+KxOVTarG3SyUfV9lm0q4M87RHwPywycp3qNHlEVcrEVYRHSs25446hkGmW3L/dSXwREw
0q9iCNvFBcqC9WD2ICVXMqvJemvN9VDm0u6gxMxjnBON9sjJX78EXuFclxagSdMsaXqvrA1rbyji
9Pf9ZvcPDU3AcDS2abpfmR6aMSEy3qWYQ6ilVPv5bsZC785olzISpi42pAw1e1mOgRmrePvsMJED
vcT3dL+F/vn0yaQb3FcTLlL3DSu9OxU63MIjBzJmjDOPQkPiwJLve1Ysz3bl3oy+zYxUe3o326Ym
4D03YuhaU2JAD7xYIGoiKcGhMniSKJqvqnld9wi1DnZlH3rfeiUm8gGU7220ugdLhjhc2C9rlt0O
m967W3FXGMo9iWHsb2F2WnlUj8EEizhjT82tx7rzrhUo7H4s5kgstb5Ymp7/VzlNjCbMidxUWzuL
p/ldCgl339vC27ddWNL4jVYCb8o5cdIRk5kV5RugWb47q34OrEF/R86XepndfrmEkAnjkJgOtG4B
95Gxfv9elkNqJso0jvm6LePeHAKvjoSj2uICnHta46EOOwZYcL2jway7eJD2VEcQXZ+Z/Ozx3DKL
a6/BrSaxcO/a+4Ueahx+7SrNng2xTFMcpIHx2BVZtmd/zrNTUXoOpZbT1OKYppkZXEMKxYYjFPn4
JE02VbvsMBXTVUPX10/pQ9s7QDSwh3TEIuxijNbT7KJBRkOtq8TV3Kfb3lfFArHORcMWDovIY6fQ
y01F4DJKr3DSA5E93bKDq7F1MdSVck7Cfu7HnWm58xGhqLiBkEr5vjpu58dSNiTTrouPNbvJPOGh
TLnnbIOo+WM3b8SnfvJBIO0mz+OtNzfsLOvMnvc+ddQ7ntn+qlzxJYtbI/CXaJhbLynXprtDKS72
pWOs7Q7nvvpLkCnnfI/83TogiE6cbhVu1MuifPKp7cNI4ZDmxihMPJsEdsO9940iBaIPq68dMWTv
+qkrJkKlivY05lmW7Ta3GuLK93H/JpfhHTkKwcfcJkD9opdh18IKL1x5wqgq5eSYV33ITdkf3XZu
k2XOwqQt+uFWkktKQKxd1reBES6fJrvpHtxSDBdrYwb3My9f4wfwYQ7K8cKvXPtaOnX23l51E00Y
1lufBW3gJUA5g5K0tr6Wo+O/y6ZhxIc5ZS61+OITVGkTAnnBiuHjQdlpBthYcVGLAWMHaVUR3l3O
bjUm0IZ2eFlsuew2erm4cqbuONp4Y0cVbsQJzz5VAIlsjj5OWW197irspYKhwnmul34XBTPvEyij
bfcV1mQ897KNN2ZGfN/LcuE143yYel0l2OXNu1R3xYfSp/LbOi+4MJusP6vrF77JKXTWvWuIieLK
qjQ53s5lkZXzBZQjTPe2s/Oeqf2X1UTLGnQ8blM6nVKoGQc32FaxY+/SN9JyLvVay4eJJLINQa8z
n/QCzgElOriDmW49VXD6Lhtl9Terj9/x2jWuomVqw32lZbtLLY/+0iQADqz+M60pYcihXu5DTo0D
/gxGuvMbd7vNHSY+ZlfqqIdbIDnRRP+ltd30Cj2vdTkMxog6UsCNX93+oglVfm1rmd31ZoVd3Hjr
b2l71a2TaSc0ABeZb5zacqg+eqnUzyKd5LuJYudQ1969WRUHiji0PLkcD65h9lHgz/XVMIkx7kzs
UXNCCvcWtpjXm9H4idjskgOt1ntZN2JfD6HalaZBw9gjFnc0PboMnPqwtmsX47aGcW1RWQe9dld+
3Vm7MFPTTVj5Z61Bk1/afj3EqkfVYznLeOtUVXrS3pSz1+r1ch07ddEBKT1RclnJIFrjEgbTlkNB
1x3fOyOZpM9zZBCDa79fs558dqfbLnXb6qSdxEve5QRjt1O/02Ez75qqmA942r717iDDPUP/Zlek
wLu9sZVRno9h1OarfWs0q3yy8rG9blrTWzihCn+35A7V9Aozd5sqvQ/8XJF273swANf1WPmGSDpj
Wi8btx2f8q36Gupg/NLosEqyeQklJndZEPnkv0bFpNNDh6HQocZpnXI/b8PEa+VVkzdIUmS6p/Zu
L11vw7TBhg+vnN75jAvzGmddl7HvjOONvwgDi1A5sqa8Is5RS2LaS+WRbnTqs1fyFRfVYXSr7Z5Z
ov3ku3l5XPq53dca+T3x2314PZFCi2wY1cDIVB2ckCmXyb77GlIZvjHV36Jptjhn0tQmCSs1rgk6
rA7r6AbvsOWkd1IKdYJRd9OOsdT7YMvYc4VoorRui3gO7eGDJVViqLS8UDLEY1U7Hq2VBak9qtEl
0Ljo7AqWvzhXxeau6JftKu08a48r7CPfyRLlTuEkaZ6O+ynU74NUtDE+vcyWVvNudElfdgwOaUu2
675uGDStRbsjI6npiBBiicyeXBPIwmwvhEfvW0yd44rJHJYnM7Q8eO5Hg1LqFFBf0NC1zmvtmc0e
Rd+DozqxchaE+QezMO7q7CxXtIM37ObsC75taxdwtJzCojiE3bTuhl7dEFSiL9kLaN200TxSr23H
ylV1TDoAZ+lSXNmTWNeobdygidPQn3ZhX6+H2ZCoPEOO94zH+wj0le4pjj81OFAcCAVxPjSlH173
K8pgQbRUJNA/7X09sY9U4csYBo/23Flxl5ZY/XXWFFsWk0vPXo8GD1DUate5Wqqg/NISpv5BI6ar
oyVbllOgh8jBzPWOMXLTxNqv/Md07br9rAh/i7zGpKgReXoU2/axEPm2H13y0Ol3pzXiAMOgcu7q
+Cy2n8hQ9xY3aia0Fnj8zXyFhEPKyPXpmlwwb76FjOLDrNuXVMkP9bIEX/pVlZf8YnPrk2vtndJ+
Etdu1pUoiiBJfkST7F54s5xvjFqszxUU0jttdcgfU732R1OIZ7czcVf0gqG7nhHwP9eu2d15eJRe
9KR+Xg9269zht+nGpqS9IJvdvKehFBdpUKEub6fugmjGjiBQ4pNO7VBPmBkE+loVw3Iv83q46YuQ
fzZaRtNkOI+qWQygDVd/JtrMwhOMaT32TdOAhaVGIFGN1XoMKyz+oxHE6wR/ceS/6ARGp9e7nrLu
Xedv5hfcBLZdOAXrF4cVftAiWPaDLzVUttyqL5szZUAYU3dYapogbGOrnl0B2oNKwN3DnFNtQd40
jI3zjhGLxjJVCorOTYUf5FZbReyjwHqbcapQqBz6/n7s6hK1FFdKym7G9Mc31otl8AFCq2p4Tfsl
PFaY5n7Ezk5eZK34YhQ18vM1HGODMd0TZftjPYviqmciuEWes91rZgQfco9SNu+W6UhwWf5SuUH1
1uFdBC7gUWYN6iBrc7yYiRq5UiT8xauquqdg7oN70x/aXcmiOYalaSa6RKq1dOUct5PCpmrNjAdb
t/cLpMzEFdM90TTWa014Qew0Ul/DbP0EXa52OLBMck7lYnQvqBNm88CONMTy7F2U0CWJPDKLJT02
k9F9XAaBaRw2qJcZAdTqfMO7aDKz68Ya/cSrDUxXSWnxLpx20U60NA1ADlWsu0+DmvWuFvJ54QAE
R7UOa/rQ1WtVHWcnVMZ+G5blAHfUe/O1t+16S5fXXSYfGydd5GuuyHKqo9kWrXWfNf68guqM7e1c
1SLdoavTVrwMpnVhTUNPdT5teNwMbCzuLrOqJX+Pbs/TkeV15osVdt66T2s9fQ4pvKr9PPThgWmL
wSr0N/sSqY17P1cD8FKwNmBnq+saoR1lHR5JWeSvJbxFZ/CzfA+CR3XcrLUXXIp+TrGXGKo1OIb4
96hTuwG4XHV2BpQmjXSGi9ILu0wGyzKSUgV0WZauswMn34q5C2abd2ynbfXcY+oHzF15RRmdF634
qHNaoRsYybX3FQSuwlONiHcEENxwxeZJvLI7pXunoeSOKiyErVuX/DmHjWUeyz26qerLbDnNk01D
gIqhnh6wulnSS9/V9XvVDPV7uqe+prRr3M/bmbN4QHsothuTUNziUAjMtYTQ7s3EU0Z7XtoiT/ol
L5rdStd6ncl1GU/Qfy2Sa1Q63g12mrYXvj3hfChbu0iMs2NsW3fG2cQ8P5ebsl5IhA7yglITA5lc
pH4dsSVUOBLm33g+bVd/RVWdDQn6F0+8I59V1QdZDOzpuWXX9S6zO5BDNJWq341a6zRShuvIG9R5
WIJX/oDwcgOYrI4OeughGpBDyLjdNr7XsQmZn2xjv9zN28zj7WWeOz/kha3sW2L1+HE4PnkbV0B5
T2nH8txbM3SsiDRGPeyqTVkq3rLcnXHCGoDx8nmgmGhXiFmzYXnmXmZndKS0DYRg5ehvcWb50wcG
Hvo4V3ktHjxphBHsKqOPHZF6ZK/lPFaPCMiDa6ry/DrD5s6MHcwH8kQWjJ7ikQWBHI/q04/LrNJV
7E9uueEFVCG9rnUJio7CvIUnZmE5ktSLKjp4Fn6ehLLQ/v3mFORzRgG87ZND0COgRufou0xkBnem
7VXUoHlsY69U5si2wjACH6x2eSpzJBZJsWF1HHnzygFCDuHinbZWpyjQ7IY9Y5Hdl9wdrCaeaLg/
6SHN70bHab8ov57eezgXg4F34607mhZxAtKvi0hsy1lI3Cz6MDmpcI/Q7a3xlNfeEpzkMIDT5oMr
NVpdMV6NZ94yfjrVHcP5VcTT3Na4FZj2h9VethsCRJACdn2Hzwwp0uKdMFezjodwQRhLsew/b70O
90QySk7ppcXxBiepuflQqDaloG9Gv/g6I9vJEyv3JyJJtEvJD/7cNntgmDG8yjhvDwz68y4qgnRd
9rxz53meQ6Eix0gDVvwqit20+Kw+p7L1xbBsuINvcngKMkfdWEOF285Us2RMWI6YSVA/ZkelxFZd
wnczNUT8rCAuzcmaOinchke53BrHPjSLSWFlGJZ9J3q/cS7XGrl/pDxh1yfDxg8kNube5+BO4cpD
BlbGGudWE14u7QhUH6wGG5siJCiuVyUupkI5zYXpUSXu6NVY3Lqk3k88MZmfC3EuOwuz0Y+uylsn
zuXEU2HSuPPMTWR2riP66UjXPiUFWjGAwSIPz65phbcbc2+kXE2XoTmSoFPdjIEK7VuHAaoNIGFR
WnWr19Sx4eMjEyG03+bY6wzaQPvbejeDLH9bMN/0di5t3o3Nh3QS9NzhRYDIKouXaZCfRyRNY9Rr
z5JROqr6ETw3eC56VX1e7T5fDmXn1O9tis6Oh7Vy3m8mWEA0tYsJuO43FejiMt8GPH7nHA9/+WCt
1Uh+Wwi4cjJxoqKxHg3eod9A/d/lslYiwqe5bCLbycwbd2jFS4pM/tSongd0yhRfHal4Zn7wtejq
qJgpu7li2BiJ46YtSPfqdPsKgnOSlb3RXDHDXLskRJZyAzeKjzbVpnnQajCYb6aGt4Mbmjkw9bEZ
ZsVb6Tlfyh417DTpLAdTbDUnxpAzXZnb2a13UtfEozVzp+Wu5uPoiI2r9ndTY/e3LbKeu5lDeEJI
0y7pnganaa+mUuur0d0C+kRf+dtHz22wPEWuMCYc4/Z6KeiPlvsxbzPK00bbfbyO26qTIZD9O63w
54v7RjLnWI0yQBF+nmKtaNGaE453Z0EhQ7AXOerwZiaxY92Pix20dO92xtQ27LLHqpxt+3jePHce
D5uPZf4Uvq/c1Sc0rArUQ1iAm5yCQbdyV4TZ20hYWuzIjJpOFm54ymfgIhiygXovRLotyTDhPYZ1
WiPAuXuOuqjtXXIAezvs9t3YhgdhBID8CpS/Pc6jzcmAbXQmo6xtr1LLbtPLKggb78vkj/l6V6KN
zG4GT/HwigargytzmXueQIAS+3LEPHs7ylkxSqR/JvlZnG28E5S63cgX1AxfB2mgoTE2o3rfOb25
XuqFCM1P9ubhJhPZS1qfnBHR1zPE1Wp7b6fn6iCwNCJ1Uc2hv4PpbPSPblpiYZVbWB5ZCDjhcwe5
m4AAFUnrjeA+c9pzZjBEKfITbgkF7aVGZKrixuekeHG3vNi2aNFDM92BypfjPYJC+902bdLfjZA1
l70px0zEQS8mcTsZRk01lxVJMJuXVWvZD1OGdmMAGvzg19X2mhVnE8NNWrS/QlzCQtk+nFXYVNjj
+OBnmzx2a0CiceYxzVFegDp7qG57uxgSu7NM7N/Szb+imONKdmfiPZ4K/xEpnnqtSMli+YQQI808
7++YY9dvVjfMX8ctWwqeqjVNtnruH4qyK8NLPTXBJWZJ3pAYldYkk8FLjHWWrh98cymOY9ntCM5Q
RVLlm/95ccP004i48Z1B6Zv4iqWALUefwLcSb03RoKU/U0yv57VUJ3TO5i36WOEfc7gL9oVOV6uO
atkNCZbE6shmII60VQjzgErkS5d3Hhv4pI1lv5pOyznU589kqpZHgwCNqAp0eOk57nIhYG/EnmWE
F2veMDnEUeMmD+E/e6tSQbw0W1ol7iJcPNM5JA9NnW+PeWF4JnOs1kTxD03lOkCYizWDKp5tNeYx
ervqlicIe1A/rykq/XycXrUT1uCGjKIYes/llcL71I7Rk2w9Y+kC676MTndPsExY7aTf5LcbeGsW
Fd3IaFVkK74CVkcSiN2nzeMm6vwrs2w2O2umY8sb0yxjIOXOiQfMjTEwyknzXd3K3VHXthdadc6Y
9FWRE3UId81kKePFUKQnBDQ1IqRg+uRtFozifhqu7G3DLULWDMesFE0W4NZpFalRxvgASLHbSj18
WLX1NSjc8qab5nc+LGuOQlntsI3pr5ifrrdLl1cLIXVDgc8ByVH+EEwyAvUsY/RA4kItkCQ8x5ie
8tUNntdayysLisUdYCoLf8OoYA/130wW0bM2wqywoyGF9xLz1sKM+spOTzXETCdOZ0Pvfa8jMjJs
zD5/aZzRuGDwFgfz0A2xURbDIcdbEid3Lpi4gcbWQdMdx9UiHs0laK5gksiIiXXgR+yn7tHmnjGt
ptG/c6cVDjlqXnm9YSJyokGu3zNxgANfTTYgW5szp0+DwoldRJyXZTvJz0sxc4rpNZfvdBf4N8VW
rp/Crrd3sP+mqASg/9BahgbRVRyphRwALBy8LPL9pAGyoqGpL4XBSb62pDLvM9MeEm10Xw2iK4+i
7VSdnClC8f/KtbXyVadltBnn2KjJVfaO2+6vsSgGarYslRdlAShF8FwW14Fuf8KE/Z6bA7UDni9h
ZTALMURCIfUDeXFgv0TxjB/MWPbs1PjiiEvs2OZXLWzmbWbj35YkN/wsl/t7ktS3y8KIRdsDBZXK
Tfxw2XYqFrGtioF2i4wVM4/VTc8ZDYw/xiagOfBJ8PgZG+ibQPQfdCCuiuUUdFS0qNBD8WH4gXAz
jF6omprps5rdM5pZSpM5lMnmFcEgUsM+X/T0tKTYZ7QWNTVkiKA8MvSn4yMueFO7fPXMFwzjwpkG
qjBpXv1x6T4IWwnj5Bkg5jXATCnFC+NmauhOuOXXpqpxP5UzcumjMFvqA3I31asfSkZA01lOw8kc
ts1R1LK9x0bbQ05ab87NbHXTu4AuV8eNoqy9lwNelgcbGYMi1auZp50q9bruKp0iLbOUYDxX0hj1
L+HqnhkkRlexi/LQAZVhVfcUFhMTVCJ1jJOZrpXBVEn3Xex783YSTus9LE5Z82jRK7zoRXPWoaYB
g6W02jsGxWXcZ67jJmVmbJSFRpOOYHBYMCdDTt7vKSjMOU/WsV1PXm3Ssy1CgH5A8ukuyB3rmZvQ
X3+Asti3SSek8YaDCc6s7bL4/oGJVfHJq1sbb5lyDjDUQRXyWgdLYcbGsEx9VM3LaO7KmWQdkpM3
L1EdSDSNplzYAkDHjNgsnak/1Y3qKrqZCuAYGdlwGW4Vx0yw6bKGQTRAeMl8uVZJ14UD/Rh080PW
jBDmJDLCZld6asKmT+c1sIBVhWzf0GZEtNbTcOFaRKzvSV7aTl24ErL5jXH1l2imTxJ+Q/Mjc/Q7
tun/lV/63U8d3uSZxDn++Kf+HySh4hj47Ubx/v8guX7HQn18foEz/Tud9cxZ/fbjv5NQwQd/w9gS
CTK2k4RXchj/Nwv1/NJZu4pmGOkw5nbQ8P5goVr+b56AWExSIr/yO0F1/J2Fen4JfAFEEfI4+wVG
DX+BhfqDIzC+xOQjBxayP1yB0fSKHyiQFjp1BmiBnYCfGoe18sFZqByCSX/lyI5G/eSRDxmXjn4d
M+sUAiSfMBi6cXAkTeQ2YHU929dw7PdkDLrXQn3660vuf85svp3fBgCmt1+gQI+/7Kf2y7OCUPz/
wRILoC7+G57z25e34Vm9ffnlUfE/4y/y6y/fnjJCT4vv1t757/y+9FCm/gafDZ84ONDQn8+a9N/5
z5Cff3MRlCJh9UlyZeX9Y+GZv8GnRK8b4px8Xq289F8Lj1fogFD/YKKJ9Nu0/8rC+/54x/sJQSTM
ZwJkAV0xzjtTUP9MgHVK2TDrr67RDsQWOyqe11AH26huQGrDpz/drX/BQz7Taf9xvv5xNewSKCgQ
WUNw+P5qW7FaxlrO1bU05iO8sp1r/kQU/E9XwFKJxxImKg8uVJ0zU/VPn4cOsu8mRlzXkBaolRtk
22FRp/G//xz/dNeohUK+U8bdWE04Z0r7n6/SBL4Bzlmr605Q+leTcHc97d9BT8C7/SY7ej3rZz4i
PyjwuHs+kahcEDt2rozm6/urqqItOrhk4/XoT8aVlbZfO3+tyUcIg9PQ/h/mzmu5cfVq01cEF3I4
HAIkRalFKkutE1RH5Jxx9fNA2+MWQQ4x7f9kyrWrq7ztXlz48lpv6AYK4qq303w1dAYwoLRafZOL
Sosk3uX05Sm/o3GcfgnTj/0EGP6JxAiS9Z0AELy8Bf9jblDal1YuiKU3jLS9KyxmvbUVyyr8N4XH
JMCzFb0Gf4vTJb7IYivt+h6w6hArqAJSrIZ6KivrdCjyK69v37JUzZwm66iVFI25lSg4BECw1fZG
l0r3AXHAECM3P6vtwjX1L6Kb6feX8/uYJaf5aROzDjaLeiJDZoaD4KVjdVv4iIEpWveaocCwYgUb
Dh0dbxP2uUIzaOBm6hr+XmNG2CLwogOIes2R8J1fG/Lw5DZm9lYW6nDnJlHt6D1QoYKixu7y7z2+
LE8TQ2WngP9rcBWESzGb9Ek6DJSjZP120m7ddkZjbHooOnapdNYaQO2Sh9/pIoPwi9AKWxMiohx/
xxNRi9GaGAGt3ooUQ8Y04HldO5dTmh2IU07HMWZLjLIG6A1NCW6rdbIfgbltIDU53lqwmRcrLsRr
+Qt2KI64Wprdp18TshbzW1Z5rU3iyMfZ5aKge/2oBbdBvTFG/0uQGtDFuZOr5cI6+gDwH88zQk2y
EzJdIo2nx3EoufYj+lxycAtodBs8hE/WIf2iXzPfpbfwS7ISt+mX/iBvjU2+qZ69X9atdb/P99lO
PiAEqDa29rsDeXEIFr7+NGEu/a7ZhIoKFWxXNAa3SnczTJWxVF8L9FHdbtyEoAP9xLTDJb+ek1kF
E1rX8PFgV6F1PjcLBYRdgNAP+ls4w79pFWw1N/MXvvjJ2H7EADpMs4c1c6Lv21Q5oIKYLlIBAB0v
Nq1h+1Hv+ujXwvydLmxHn3AWiQP88xERhj4UYVqntzBsnOxauwqdH5pd2tUhXziMTgaLSAa3hUnQ
HOmwuSOJB84u1lG2ug1Vml9ut+mKwZaGb+34GlTtOubJUhgL4jcnB8BHTKhEXEW4tlqza4PK49Nt
07y/teJ0FcoRcG1zbVAwsx6rWLK1Ja/7pXjzi4NQKxaP3f7Wd2n1xNltO6YbT/qt1+7Os/JbOfrb
e8SUIIp+qDVy3eKP4+ET5dboCz3rb6XO73edZMq2EZtLpPqToUMRCRY3TxLUYFQkko6jeHHWxLTi
ir3RFhMQzCloeFgCQHgfSAhdfhN9hh6g9OXJefI1P8Jy8+POhwLlxK37PDfBBlIiDYtiL1jBvShE
m9plHzcQ8pGzdyuOVl4tLyy8M5mqvJUAbFNmFuFyH4csDEFS3SnTgqYNnuMUE9RNpRmbEZ4qHc/7
BqeBytpdTvRkuVtQZTiU0UdHfI3gx1GTAKBgB0xhH1A9ouCxdsutEUp2mKc/Lkf6mBCf1zv8J4io
vN/gLGv8ZzaUZhbj2aaMyq16KxzU626P56Nmy08uhxWV422+TtfYA0IxUbSF4Zz+6tPQU1AYVBDG
pm//+c6bKYNsVZpyO4L959h0tNACJYX8daKuSiJeTvVsOA5/UULNjkfILFOr7dBGReTh1jNFyFd3
JtWYGNxkoKwjueCV9J/31d0/WXxmLs4PhY/P+inYbAT1gMcy9fYp2I0pvEvuw9/+/bQCEUdimkC0
QzTu+Nsh7wTrS9SF26JzG0juo74aJgfyy1Gm7fB4hNDO4MLOPzJk97nXhSqVUiAnmbcH+wgSsKje
szhCL3gIlM3lSKffCzYlZB3OUEqYljFj4mWYziejPwb7ugqDW1+F7dT6SrcwBebril1fp5QC+RZ/
MSCMs6/mScMYaCDTD76g6NvYN5WnEQzg98DvrW0hxgtc/fl+RThkAiDQc7VVUSSYkv40wVVgKv4Y
W+UhxCRd8v1Dlyi0YdETrOTHDvA15ejLn/FMgjxTP4aLdzk3tOOIGJGORVi0YIOVOFvVUrfTvKme
6Rk3RWsszMGT2UF63DMnITl4zkgXHgfDETsFYlBWh5rtWFW6AcN5A4S1tsCXP5kbHDYwpjUq3JPm
gjwl/ekzulGexrhOV4cmzm6C5iYRre3lz7YUYTYvwNWFUe8SoTBMexQPZvp3coIAGqYcJhlNZp2G
9MtsrwNzT4vEq4Gbc3kTxGu52qFa6lxO48NR8Wi9HkeZ+xCDwxtdKyKK+pwfDLBNEMhsoVpZ98GP
MFrFvzrXycKFRTV9nEtBpxvlp+Ex+njIkoyglLvhJAjS2lXA66y0pfPizHJi7dLfMKlAqShSHAdC
ZBVB/mm+ZT3GBX12p7oCjJnIX3VpuRZgEqy69uflTzo//6dxMwxOYIj7yJx8ENQ/Jed7Emrp1liC
m7HlYmXslfCqUla5BwnErhYN1s6FMyHXI+HEE/VEXE8f6V0gQVYygNpVfueNK2uj3Iw30a23HbfR
Trm2rsd34WdnrvJfS1LQ51bB5+CzzUMtUasBB1cexESmcXMHem5hgp4bQRMRhGkX5sw/qT9BqWjb
hAicJw70j3WUqI7iafhLqOPeHdL3LA0WNuEziwJtRFRDJYYRLYf524mCnim3itAdeklycJu5w7zw
S4UqsZSpdit3lA5VnNvfezECc2Ktuk5buenu8jw63SsRhRapysAHAkA6l3gVSpyQjDIYD5KU2kbp
OjVUWmthsp5LlRNHRBd+ci2hLHq8QoqSjhKffjigewa5k/4bmBv5h/nW76HHfG9fyud0ie1/euSQ
2aeYs1lTSRHq/Z1HZqlnl+kmSRJgIhQ+tLvLn/DDzOx4o8E3EPNVzm1ecIjizbLDM1Mxc2k8gOFB
iV0vVvQQ5J/GO9BgJIGrL8rzuOT2dbomjmPOHowuCF4vAjkFzUhyxP51slu4nNbHO/dSWrPjTYFW
4QO/Hw8KpSLlprhFum3d2rwXb4Sd4AQ7pNO2NPuDbBXsym3yG3rDE9IJl3/GUqKzI7Cqco9HQj8e
LD+4lvsroAsLT9OPC/ZJolOJBPdFbqxz9bFRNqIG3tJ4GK7FeKVvsxf/Z1vuYDuYoBK28aP5uJfW
wr34A9s04V64D/flS/RUODBOV+5Ns3CtOKlL07qgoCKjnzI1r+hgHc8n2la6UWiJeIheqDpQmsvR
LV81j/D9ja9LT7qza/NztNkww+KTa0Ocov1uf2rKTiu2FugE+tceZ9gKdtJwlQUbd+EhMlPSn24e
x1nOBlbxgXYoHXGT38GDtvE3gMR2+p1x4z8GX/ybsViJr/3CUj3d56eYk1sTV1+cjWa3HcAVPhQE
Yoq/VQM+8VWyi5VHDmtlIdBMzfqf7GhAorfPrMJPbLb7NIWG1EipA+15qzfBN+Np/GHdZA8TTOlG
fB5Kp0qg+IK3ss235urvlwz9IImWDWUQJNeO548muJYVYCJzGGV9BY1fxijmcoSTgv40eJ9DzAYP
XGxuiCMbunitOa0Deux3/iXFiby6TnfhTt1GV4W6VvZpuEP8dMmB7tye8Dn67MI1YOUrJ6U/HrCE
QDWgFzZFE+sLOZ4NgpfhdDmm6qHNUjRjdMHSshkPgspyAM1eFa+Xv+K5s9f6FGGWhpC0kE5j9p2q
fBmD6CYejKsiERdmw5lzkErR1IyntzQZ9x7PhiBoxhpp7fHQWHtrADD1CkUHiMjlXKavMdtDEbQE
CUBHxESQaTbfR7MIs3Bwx73nqfvB2zThc+rX98P4xRLU9eVYp5fR6baEyBW9QjAD83eXCTpMCq1U
28uhhUyD/9xbwKFvLNelQQnlu06dsV0qOZzZJ4H6mNxdGDEU7ua9hWKI6jIsmmZfNNJVPo7AAQ0I
RMLvBsSfUa+TWl/HsJzb8nsLnRwJIl467eZy6qeDSQvNmAx20Aji7T47GnRfyeFWi/0+AH17Iw8G
LE+xsIOieqpAcS2cvac3G/SH6KYDGcM8g/NxNndAJVZC18veweUpOmmQrsEI7+o43aG8i5CyaOO8
9i7K/s70HtqyWefgdi5nfLJI6OggLAiCnuNwUjc7nr4umLEx81RrjzY7a1DN6ZxohbdRIy/4K2MJ
9uwpFIAWc9q+eQ7P1qOSFn0XcFnfu9qoreMY6rZYueYqzKoll5STKcxLm4qSgY0D9Qmaf8dZQX0R
g8YTh0MHGEWkE9T7v4L+edTCL2LS2qV08OuFFsPZkNM7n+GcOmSz/UwtFLkESDAcKog0VIevekuC
waHcUUGxB7mGMjFux65ZmEPTRzvaGKaqP0K30lTZwj9jNn5ZgDdQb3XloZUL2R6Etr2xYneEh+3L
qzAU9xB1pF2rD9nCUjkzeYlMcQNqO+8rNIiPvzEdrwK7tqIicgQ3ywAICh9N4lmONfF3GjtrLxQ3
recw8bata0pwh/7OZXqaUpO+OccHMgi8LMX5OFdlP/hGUR6iURAhZiZqtAbMmNv0k6uf0I8RQqlz
6a6VAJ9eXjgzDet/x6YEhnC8ydNurlGntb7YRKDnDqUGqQgRcAGKmhFZBwTy0lupARYJ73S8gW4B
L6lBALWrR8khD4oWBn5PAHJfwfcqzlgOig1RULVRTBs3QMk9eyybfheV0OpxQSy2l3/7ydk7fbZp
i8MJgobK/EXljunol7FbHpCQadZdEgZOL+jWwoqYyQ7/84Uo3PHspclAlNnoqEU+9qlFhSjEQ8ZG
OyNfQy96i6JQukF5JnDUcbz3oDHZHQaQa5ghxYItw7lEsdic5PLo4pwcZSOau5hVitVBb/NmN5Zx
uuk7M174nKdLn4LotAgAE0+FynmeFpAF01WqA5pM6lo0x+Rb56aWrYPVfoziqLENvwmuzDZGIKNQ
44fLo3lmC0DyFqF6qmRUquYa4KXaFXWT6NWhC1V1q6Mq44RZq2yRBNxJeRdudJx2VwLqUgtL4ORS
wqKjcG+idsyfJ3VupDh63406fR/VdHAQECm2ctU1tsu8B+guKlfolPy4nOxJTIgJOAwgZc2BqSOO
f7zrJHS1oOd5CqvuuyDcBp1r4+TmSPFL5/2duDrzdxZrml2fioB9lyYwyl35YAWJHaFkZY3VTWYs
NfnPpzR1GlGGRXN3tpFmSEhIDUozB+Ru9V8e1cZhJd02r5c/3MlB/5HMnyjTr/iUjG61dS2G3Jra
or/KMsMO2mvfGxce1ydzkSgWOyL4EGxQKKEeR+FthKzvGMkHGCT6eDUoMOZZ+WspuwOEfjmjk8sa
RUtxEr3GBhHRyblXnFAPsRgbPRm9Jbqtxev+xVN2l2OcLO0pBjKrNGRBMAKJPM4HIRyrqvlw0H6s
AZph9BxB5ccaaDWqFT6vcCqrQUYJwVs410+P1+PIc3gJxaFGGq1C5H3UUHXOgivuSdDHfpQJLBbR
2FYjBmu6sK7Hd6vBLzVUFlS1z8xLXhzA9UESg52b32g43c3I66GUYzK9MQRv7VtQbUKohPdooC3c
Q0/v/1O+0y4NVPBD4fr4S5dcTjHZLaRD3EtOZ+jbPIyhkspOV4cvav/mxvKbnz1qk6SNgPJdU+6G
LF641JybUlzgJvS0BujTmi3FNJGyCL6CdNBGwamqdyWBuVH9FKslH4Bz8wqcBjcoNiw8HGbXtjGy
zLAsuYcqj2G7acr3IrjJfsbuQ6EegPhcnsTnsgIqO3nJcQrTmjz+tIEoDVUUScoBDsoDYhoT8/C2
LpO3MjIW1suZXQaMxp9Qs/Xfw+0JrF7GQaCXHzxEkRD4u+n7bmF1nJua06MFkDI3Gb7hcUZFUkJ9
l0Z25lCNbC+03ty2QaBRbV6UqLsqdITgLn/D05IMb1NueSKfD3FiXuHHIXPUKdFoKuqDCCvwLR4k
JEvLZLxGKQC9oSQpd2yHv2IxMtbIhmE2nzbr1m+/aLBCkFfgqMI02hmzoLgd4tG/zaPqRybFk8ZC
1b4u/NjTYZgeWXAHTIYb6ONsxLWok6EKx8jVai1MMDP9Wlh1vs7qVrPRiC1tlavoTStjhuIjBLKO
jbxdD8WInQeeynbjQ+5O4HmjnGTJm8s/7nTscCzhdYacC2wpgIvHHxLeaNTlScxtqTXRmavDL2EJ
gxWrJxSKdOHGdOFoXg75AYA9eiXRNcQih+e2yAuUZ9JxTMuXIR1NeFcYm8a7Zzb+zy6CMj50DVwp
KvHde58oFlq0Y5J8zZpA0Vd1KESUhenfPPaFGexNlCyqFS7jVrkafDd8jrBCeM8LEctNQTLABQuD
FbwrgTTmq45JApHSlWX4TyiWIh0mj9ddWGv3ai4LFWLMqCUiRhv7Ibp/kftkqpHAX9zLY2qjeVHt
U7hO/DYpiL5SPR9C2KKC8a6GcncfwVRH7ipvuu8DXMHQbpMweRIpa4PXjfX2BfBI8r3rGtQo0yLx
Dn1HO2NhRUzf7PM3pSULoIIDWJoK6TjmHn9TEX4HyBG9OLB1O16/HmQPg9jalrrt5dGbT+Z5oNli
7wSxQwyIQI2JpqPQ4hB0QF1gIZ3p515KZzZFUuo8GWKGxUETwdAW/hop/IVda/7FqElQu+OM04HG
c12elXvwv5DqVArbQ5yEew9BrDawcI8qQ93GDWEJ9D9PiFYrSEdWGfQc2JATj+PzhS/EQVTFKr09
BD6VnUHMK7sywftfHpyTg4wCLgUW3lfIj5jQkY6jtLret5IQANLw23VZYa7T1sZDXSB9ZyjIlI+0
I02EyNBYuxx4Pit4Z03+19O9hNbqydPf7PS+zoqEx6WqIzCOoWUBA9JcSO9sFMAAlDf4nByfx+nx
ngPEpqQUOYTWkZuDiTxaBoLnci6nQ0Uun6JMv+LT3RzbKyR99Ixnahin68RyX+k9dJvLQWai+pwH
0xebnohE4gk1ryE3yG6LPrKWh66GmxoahyIbV3X9iz6uHY05FEFEx1EVRdfH58SCAoyCJP+mu0Jr
Z2EpnE4b7j50jydXHh5zc2ueAdYqysxoxPRCbKeWfh1luTNGQKRkfEY1dVPU95VsLbwYTo4eyC/Y
bOJgBBtAJvLxd0aaCxIp3gJ3aJtpFn7J1xrSPOoueb38qU/Hk6ONGsuECp8KvLPxVJOyQj9CCO5i
CY0rcUQBPdHkpdLfSX2FF9bky/DBT/rAHB6n4+mxgfmBzEmqIP+nRrIEyqcbNq2kIqpniDbnlkp5
p/pWDbxYAhxmFz7oPFF+wUfjgxufSAVMnSWKRmDRpKlUH1qg13Y2JB0SHEm2cKlcijLbYyQhAt+M
gu6ht7yDlgDwN2Dk/BepYEv38U2pGcuzudF3SRz31HAPiqdzbEawyJ+FURIXVuH0W4+OmYkyiU4B
fQMkfliUx2NmcOlBK+djERrppujQwEh8ASGM3gw2RVUU67+bihyeeMtOVx6E+aauznE8JUfbNlWk
4uDpLVvz70J7vhxgGuKjhD4CgFZmIrAfz1cyd3M9E1utOMSGt7IC7jG0iPyX/1mQ2cnZlykzQCJI
kHZ2WLx242NhlH87A2aZzIYmjbTSEwNuAFL23gGjDMZhdTmN+a73z2D8+VbK8WAkha/nk0DqIcMR
HZ3QlcpCRXwI+fh63S01s5ZGZlpWn04V/KrNGJBVcUiUJynKIX/fUMBY+GjzLXWe0vQjPgWRcmVI
w2n48x/kM+4KFV0NXugLYU62gNnYzLYAE2mAGkpSgeXEdwXAISa3l4dm6WNNeX7KQwngrwq9WhxM
avlCcmdoT5L5+38WY7YW41hIgjAmhjeABza/KcmL1ixUvJfymKbgpzyCTB+NsWWKhQlUMwloVvwa
L7ajF4ZjDjjtRmSDcotMWjOwVRUpFzVYGPGTjfJ4xOfwvbgiCSRKioMhhVeFgYojOGo5Xyv598uj
cnYGQw+g2gvhg0ri8RcTcXoA/Miy52mxRvnR1rp3Y1DWhvXgagstkbOj8ynW9O8/jY4ZQL9Ms+kp
U1p2Y3yR2mcEnp3LCS0Fma2VUhCDuJOnfazNV7FyhWa2Lf03zz+4AX8+22zB1F1kldVHFBS6c62w
KwHLHzGwm/TvpzQAStobFCJpls8lXVAhKa0K2cNDoOe2mjeo/0YIbCxEObM3U0wCTcSDVuW5NCtL
FE0VuvnkZaBYdIx5XK+QuZUldJjpqtr4qv71IBGOGzmYOIoSJy24AsFDaMlM7+LrSOkqUqIVPNjL
QU6Kqh9P509R5vOt1+KYYlBxKJL19HLZ53fRfYiAdb7CEaD4Md769/LSw/PM/OMmOPkzTLUBagTH
kxz5KVmQ/YbxsmLHdbtfetM6KtK4l5M7G+ZT/WF2XBsmFXI6EVw8wm89WK9Y2EfNz8sxzmxCRzWO
2YEtq9hkaQIxQjfeiOp9KT1XdbAdkei6HOj8SH3KZvbRlApbqLpiu+sQNpBp561Gs78tO/ktiz1H
yUy6eM0WsPqDZuR2bIXXraFsW1yQLv+QpYxnZ5SRRZRVu2mHCmunQOADY+0VqIeticPC5VAnD9KP
2fkp59lZhXBpJkFRKQ5olWklKnCr+ql6MK6iZzdGsNihD5YldrZxk4Wvfeb4+jys1mytRwjNRd0U
WEI8p0ZBsR3uF3Kb/orZtfgoxPzG2qSUTKbqGGIH1luDTOv3CLmfGs4Z9lGbRFtIaWHc5lJQniRl
A86ZbF+95kTDrRygnBSlm1r4r3auP6M2h14GWsTuiWjwIZCLNaY5RdRupOjl8vdbWNzW7FBOksYr
q48RSvsrrblR/GonhpvLQc6c/EdjNNsdXaGS1UxhjBA63UptuRp1by03HcJLe1xqt5ejnT1gPn23
aQQ/nf2IFgaCNn23VuL2HyHbmW3zEZk49RmrEBvdZGBDS2+apWkx21ba8f8EBcfOtnLwu2ezfx2r
BbLFtCucznZ6ZhC7J4b1LDcL4h4K5FzP6zTbRBrulEax0gE5G4htUqfbYyZ/+Wuej4iNNO9o/pnP
94w+XYE/EednbjluGH7J08FO0xG0kfkQoflY1EtgoxPg+D/71Z+Ys9MAi2rMlHze0qkq2J2CMLrh
mNhojV2wyTKEF+SdZK2V6hpV4oW98mQcYXuCTNSRfNJNSkuzw87PDD2uZEHb1/lXJS7w8tPsTMsc
sPXrv/yws0izJC0Ly64Og6l9Kd65hYgmKQmGPFXr4LnODYf2wuZyxI/SytHsmYWcLXZl0Dsd5yN9
r24d+bp6kUebnlmPigrOKjao/Ctvndh0ZF6060F/MKEN3SDgubCDnnT4lOlnAOCBQoNsv6XOToVC
SBESHfkZwUv1rftdOuWueigfvXvjIV/H35pd85jdEZwWmrPY/j47wJ+Cz86Loe9GV5cJrt+igmmh
H4JTXGgrld3eVE5y12/j5yxd9b+W5ENOZ/WU9oS9BVjDlXMOy8SOSzEry9f3fem07cpC7q52SmEd
1Gu3XmmOfLtkvXyy784izs59MR4GJcKaY18M1r2cPkljsO691indl9FfGtaTk+Q42LzdKFqpX/jV
NJ9hgZnl2kRYsLfEhc19Kcps+GJhTN0yIqWs2nhYzAi07jLpx+WFcrLnzVKZbQIdyGQlQax+H/jJ
Vq4znlrWlVL26xIFdr0oUQMsFx6sZ6cliHMmBqIv9E6PDy2zGEv6Yq62j00XVcve1iJHiK/9JZLX
+e/3J85sCwjiWG7H0dT2gQftSdnn4lZecolfymX6DZ8OYKQsR6nKLPbQ7ClOGkcxBJweOnwfFza0
04vtx0D9yWb6JZ8iYfapZBX9sn2EaPq99aN+xHAAQ5td/B393TfEM/DSbJZutUvfcHbWd1rfiyV9
8H1arf2yW0XIqsvC8+U5uBRk9j5QCskLc42DCG+MtRkEmxCtxlBeX47yf9mU/nzB2RYh4BPqWzLz
rsJOTj0IuW19M3/y8tGxJnWaYKPnCyv48uyQxdnun1UguHkK4JaXbRU8Ko2nCsIBWpyXM1sKM9so
xiFX/dhjkDQP6y/DAwX8lvaObJULn/Dkunk0B096XSI0rFAZGKg8wOBsxX40EcO3aJaIAnr+/839
5D/7BPCp4xmP06KYRVhO7Wv1h6ur13nxnde/3ZWKc/n7nT6UQTGZ3PcsTYc3dMLMTtTUwNCg1/Y9
/D2cb5KHHo2yVfDTah199Rhvl5h009Yzu50AboC/Dx+ERvec7qUOwMhLesN7C8e+XKBw+18sXCJM
fUJOYCQXZ5PdAiuu4Oyg7UUf19ZYiavNkCHKZ0Ta0tF7Zvl+DjW/4wiJ3qo+JKN9oqPSXaxDucRQ
8vflMVoKMpvjGGaJQQGGZS/KmFtVmEpUOerzSzN8KczsOJRDcE1KSy6G0dkqjQcx+JahS345mfMT
DqALLd2JaDgvZ+nWmKT4O2h76THZuy9Fj1IEr3nVwfIM8l1ZrOQazeCFsOeT+xN1ts9m4yBi8EDU
bIImPdXam74kw3fu3s1k+BNjNu8mAtRoZKO2B6n2RZNX6jp9RHbeKR/jDa7TTvs7/KZtFTvZyN/F
emV9zb5nV5e/7kKac5Sr6gKvkIpB2w9Sw/vUcniaxtnz5SDnV/B/8pyL1WZS4UZYDGj7TngZ/G/j
v8Vm/5HtvftnL7gk+oPOOEhEwKtgK8DB6FOSn477qBDdOsAc5q4Kx9iBLPhL6MUlnuHJaE2bw4Q7
RAsOGOIJFMUEMCjFldTeRUIq9o7Zu8K70qf6U0Wj76DKaRE6qt6Ur7jTUQ5N1Kbijdh73YvfNIWN
KRAWpkEnATAfYrl7xxVLw7Q8xlZ0lcNpfVXyoMComZL1sEqQ2cJcXqhqJLXbol64yc5fAFMu4H1l
ZNq5VqImc/zFrEbJa9zR6ztfjsenNsUXOCyLhHqm4SNVnuwmMc+FFTX9nZ/38Y+YyIdwalgo980P
eCVukqywlPqOHb39hdFYZ4ODxbapQ3pSy5XxayS2z72i7S7PvvkUJy4SyZPeJSgJUCezqy0hNQl7
mO4us6ToJsuw6UUwv7ARMfMX7jBnPuv0RZmDaDPynpttvEMMorIbte7ONdEc9d32F3bbjqqIT7Uy
3roNSuiXc5vfZqbcPgecbcGhhgxvoRjdHd0Tf93FwhOGKd1KHiBjVZX7l48RopEUCqc6GHERuaPj
WSOZuR56Yt/dWS7GEtFQhg+6271kseH+rMp2SbXkTHKAd9C2BgrO2M1VSzheZPxg0u5OM9AFUoam
djxk4Owki1xHyApzYfROLr2Q6ADSgVMF00ZzaA428zStyn3BVO5i43egeA8aCp5Rrl5FIjc3V8Z9
wryRu+Q2LPIvarhUjj9ZH2DoaHuhIQJCBeXn2S5mlaYmhPDs7pQhxBil8naDiGFNl9YvmHkUK7SC
jVWYL2kwnRAdyPoo7jQMn3bPztWxLOoVsg6l135QN76Gh7Agw0jNV2OG3yBg3LJyd2EnAYLtFag4
6cLeMD8htEk1BQ46eLRJQXWOkiljUxSC0dDvtEic3Le0dNVVw1Jj7GwUJg0FS5XL68eX+JSpxOiW
E0kNHy+32KaJEnPFg8FxeU2eSPtNsrr0/OCCorqNK8W0S3wKY5iZ0mSNENz3vd48yxiYhrbbueLB
wvI4WxVJqn9LwwpqQxxMRtFxXJv4oRpp/uShkXkvllghhUO986os2oyeWFyPoRD+cwT8lSnA/5vi
/0Ud9/8PZf+ncsB/NAOdb/W3I9X//9VUdXksvj79H/4tvm78C0grMHUAuyZVOdboP9rr1r80RQPL
C0+bJQqEmLvav0X/VetfMI4B4E36eZMqOwv339rrqv4vKN3waujEgrE0eJb9hei/DE7y6AyluM8t
Bw13qHfE449phn+aWqEX1L45YpsjWq17XTWolcfDuu+MN9fzjY1iFNegAraislVy8SroVSwv+ncj
CBsUl5CQiKXUf7K0AX8ZVfCj5y7M1kKBmxhVn85/GmTKf76vbV0ls61E8Wwp0HRcibD2iuV+EwRP
1YBbh6TWu1YCb6wqmIH4oOQnU3Sv3TWWia/FW11p2RfF+l6WzfUgm9hVu9FK7UsslKoARezIgWuK
CnR+3euICCGCeJumsq1V5n1hiXaqvgqYFNbWYMeCsSuSMbRjFB78DpFvd1S2sosDWtfH9mAICA3f
oi6+KmEMJVGIxM3wtZe6mgtNtC2kfFNgVlSmyUqt3Ld2EK7kiI5qHzbrQHOd0kP6iip3dy3l73WN
hV5gvunRWs2BAyhfcSrAohiww2srNLIzRLJyhc2hg11ZtKr06hq5zOciTrZp1T3DIfyBliIC71b0
nI3X8mA6gRVZGzOqv8SVSD05RRZO6W+sSLjCzMpGj37TwPS/7mSsra3Qv1K7B6V3rzs/7V+MQgEx
/mRYYBSoBwuaaTcJhqtZfyhDX5nuac02Sv3VGBr+fRHqGzxTrgTF2BZygjvau9+G1n0sWeJLlpvF
EzDx5hb585cauVbkmd8TK1uLnfkqAbaIxeKrrObXdYSVe/kY+pjYVdQtRo9yeOLXHi6dKj6lZXYV
ZzLgnO+jKdxG1XhTx33r5H2+rsbuGrSsSftT2bVYu7VmEbyUTWUXXZKMq1Ck+hv6D+k4PHZqWHwf
i6b7ZeavLqU4rR++4UDqeK5514TxXSl3dlzcUxBYCS713Nh1LGRE8c3D6y7JDejcRjLiT4U/Tqni
Gm5VL32TPg+Y7mGBi/lNkA3hpggRVK1FdI+aTNr2NOEg8TqYAdla+ow60bqTboMxvpf1/Aa/P8oZ
Y2bXpmr7IToJkrhyE8+pIA8noXafW+5LlvFJBzrJ0bUay5jFxiLU822XJTs3AUro3eYYQ/O4V8B/
ib561YPd9oRmVcrJsylTwDV+hh5d9ewmMpJDlSDDpOSOqd0AUN4MyAfImE9ZVvUk+9ZjEP8YvRtv
CJ/l/Ib/6a2uRM1ablVHb9/H5LtV3etqeK34jdNn28bKJ/vDlRfdWCBn+gZ2JIY3HOb1dwl+jNjz
eFb9e1fmv1eSVViUrl1W9F29FKerioJE8FwM4l05hq+DZ+7FUd2MMg7kOtcvC/fPvrBN4zo20/iL
BcWrsPKnQvfuc2On4Cll4LXrJJp0lVSZbns9hpwyd6UVCozNKlf6K6ESfveBEdxoZngnReWtUjS/
uyB4h0/mr8chfMu8EWd0X1wXrbK35BApByEonDTUhh/SWHhvY56b96BD023spnhLs2+swdc+YQbb
Xo+9WR2S0Wo2ZZGqK/C4LK2y9+1QwNE9tco7udIeSwWhIkyzAVBtwzhMf0fjoL3ERoeZdeOpK2TF
nzTgQCnsLAYsDyp0jYKNVvnXnlhdtb5w20SiUyLvXBrV+9iavl0ner7S5O9SXF7Fbn1TDsKjW3Pw
G+FXNQEz66X1ujdbb5PGFVahJp7sXmN2Dq7fcIa8tVd8c3voX1lq2FkrH1Lld1ckOEzr/Vuj3mTj
aGNe376aCm4Jre5BoHK7fsXbBtgXAgbWcNVHw1p0TcTMcKnGAXoU37smAuRW+ijHpCbGjXBpYceh
41mlTFNszhvqQxpUy+IQhdWADZMqeoBhPfxTi7dENp98qRS3yAdUnBOj+AMTbMW2sli1q7EYkBMw
1kXxKhvFW2jE6Pe5b2VyLVAFfyiCn3mFAr8bG3aEevrAIguvWhZH3q9S3RGMQyBeq/gmNda2Vn5k
pV17LA18uJUCd9Vsl3jtux4Cz3NN9yr2FNxAxU3ENMwzpqzyLcBlzPfStRIMtohRYNQBdxpE3tzq
bdwFq94dKbpK/lYc3ir2M9kQvopj6Bgwsiat42iLaaIB9y7D583sHiQXDYQOzztz/JIn4YOv6Y8A
rLzARkE8vskTc2/kwXsFnXLlN/0Xk/RaXvpt+RigbKg5jQ6owL+WxdEZzXtT9b4mQeB4XWq76HQ3
1RdVfSzYXwtZtH3xf1P3JTuy41iyv9KovRISNQOveqHBZ/eI8Igb04aIG4NETSQliiL19c88q6vr
VQPd6Fo+IBeZea97hLs4nGNmx6zCLBkmiFudOardVhyGFGl6lyIMNeH7aTxN1StV8t2ZsKnlQftI
FejQBcCET3txmSKftoZRZOtUF6nVNubOOTTdG4vNPpK/+m58TYQFQsbtMfHSLlsq35aDG4OlorzJ
RNRt6lTFF+QE1TmiVG8hyhLTA96STYs+OUv7gDk5sQ9WgejKqlp3wqxAES9DtWzjOs1ZVV+6IMm4
xlO26Vdgx00lSZEkIzxlQlXldddtZ82O8A7fzwS+JAJlBiSAYJe13qcDMrNZ19gCkVtv3OFPdBl+
w3nrCF6/zZaeFn1DMJkVn5w12nDF9eM8eJu6Tb6IaaMC4aVfKkpfFKLF8fHUIcDOz6qJrNnaj9HG
Es85UiegYJiwVNIhyd14xVXyZiIHB55Z/RIJXRmiuF+9ypq9kRBCSQKtYYL4yKzHh3H1kzTNnqep
yhHQtkHcStnE42uITG/How+eXD3MyogNkOMUwSSw0hcrhkoDHFW1WjcebngEruRq9Y8iMhtqtjNo
ZT6LvInmZxXpfQxIPauFnLOVrSZzCSqTlZdt4gGsGKAD28PjGIHkC3G3Msa3Iy3ictvDEGtkTcYZ
DZYjwsZQHfDZZ3tcYujNJ7ppOgSg9SkcW9kdHwmsxJ1v7SPlJY2L1LIHr5ePwu8fEMZ+RyJzdWpe
Gp/2b34Ay9o5emylenPdn773tzP/8eAlsExHr/qowjlHctt+cWcEHi475JdvYR6FE+EkoNyshnMt
zjp5p+Tg6mcPO5oOQY7E8kUcQvsypEOJ+NVd2+yQoZYNMOa0tS6c9Nm3bZ4sHwjsK8PRbEh7YXih
NlWOx4lnFxQAZJ+aLswHbnaLV+O66N+R49vkCjF4L2MHtpwCdPOTLIFVa5gYi/DGBFlrUXz0VrR7
iMpwnfmxWZKoZGOdcdr8uAm20tweK8TTMp5ANDPqSwPvjiA+wmQXsa69ezFGFmwOPkdAealxA1Qy
fPfndJFf4dQVO4GUk5yA7JHh4GELP0QtQflmfg9C7pZ1HrJRQweckANh0b4D6Mfd1WwwvfELM2Gl
SuTVm85kxDKoycPMfmK3LQAa4rR1D5jDP/jrcA8DW8Rh9kkNWx1AIvH8LCsP9QekAoxCsDDScsDg
mmDpcwCLR4bS6eJ0TPT5RL18anFwBqHjYu3Ttqx0b6IssjJ3EXZn8CyaBDpH5c5ZDw1NeJ4Reo1D
x/+J6PqLL/gIHuCXqp7ja9r4dBfZBS1FQ+65NEmm+4dQjL+hc1BFavBMYBV8ZI1z7Yb03VhVrp5z
R0YPUSTtfuFfIZcFDdE49HXAD50L2Aq37RQ2j/P6a4A7YzriC+XT3m9hWrsSP4s5wtm76eCN47MK
1h1L7UtYL88tAmI75h1xT+QLQV3D3aP03YKR+kw430EOazJvnY9mgkeTCDQSzUe4fUZxvxmQO1TX
DcFBDHG7aOqjRKarCCAJXiObydED3jQ/NdO6S522QKPzZPGVOwuMTzFwkTbrcNIDDNGQgA2/Q61+
JQgnRuasCzyuWbdNICD3rcIC2dwfE0MXsMzuJ0rX8S0CCFC0xnMvVR8FODz0sGXTTXEye8FQOBWJ
ishrPRhXx8RmjiOPMRVsVxG7lcLzdwDrwn3XVAVT9LGL1uq+QwBprqdR/BrXESduDZfG+M6xpr0z
a2OyyBPuJtBwbU1DgDtI5EYtvaUeXF0hUCmiId3Ec4fSX+LLqAfnxSSc3jsErZ72SdatClaI1IeT
jy928Rw+Gce5JAnyk7FysCIFN8lmdBZEeriYdyIDMpkTtH0cyZJJXDsvdYJ2oBli+g6/o/vGxcg1
CVGxewRJuU28bsjSTntE6MJoueU4DoK4FJwf2pRe49F3M/BylxqTdNCaDfejpm2uhy/WwM9sVKSI
AuGXkrVO3vTDhxc1zT1rqunLC9dpB8vDLkdGWr4wlG7S99d8iRtnm3BnOqk4GPJo6lAZIKRIsjk9
RQoX2VhBpIDs90OogyfiILgUNoQ879BphcNQwP7kQ5PJ33CE3e5YQJxikUuarRNmDmM9+nvUP1sB
y6lFiOY2BTxk8LVO8JA2YhjhybXeKdnuWTw+TG5616P8qxnNvFZ/xfAIXQJ4AkRwN6ES6SVJdxrW
6C6eJWpNbBYyxznpUT0qD3maI2cRtHBDfWeQRbXlAXpcpfDY4DcVYUSgB605+iT3QtujJ5rexUhe
l9G7+oLs7BSfOKbflD/cGazsY8t+ZJC8je68W9L4Z2BN0Q7t96hDyMLoB3DpHek/k/S5Wrxn35se
xy54Ck1fH6itP504+ghH5Bb001vszFfm49M78NjpYXxVjmv0ISpsBZeVUM2iZDYKibQCOmuZMfaF
hBp7rCOOzGvqVZnWQCDDKUTWwtwiUhzpthMKiQaixhEWYxvuILxCItqsScTFcRzkH64PBJNeO797
Fx7sWypXg6IO1R2PZVRClN8V0Tyd126qL3EzIKrLJnmfcKBtOltd93nCFTJ1/dN0awnZ/Ls2w4IM
2VXgoIlA/qhmS4w68Kp66Yb6kQ8dXPWmiyBtEXYopsT6pdmc+bh483r0aCbbupAK17VBNHZrl9Ji
mN7tmi268msn9Ea1cNKwsf2ACvEAp2p9ipPqh6HMgeLj2El9P7j6K1WRLPBk0fRj3K9bh9dkhUli
VEOggXlvhECWw5i8jg2MIuEEqDIkQTfZTecQE0Tee++sUfesprsQyRX+7SLBCEnZJfB6iYNbs1oV
HYwSuiDdjlOIle8dBs8/ugumPrr5V0jgSVH38ZaaeKMTr2i9pWCQOscIPA5RSsJRwWZtZHejgnMa
ol2BopCXtYE3FAsAb3gT2myQtova13OEUir+CBjf9cl0mBluQiX2sw9IA+QaVHhzC64s7U4VSlSr
qXfvC/+ikj5XvvOMAEkkyztC4sZtEjerUbbuqknMJ+Sw1ihFzV53dkLX2ij1gopoPqWSfAa465Sz
Ft6C0i+pJ2Bpugov2i4G/gnCePvat+yyxLfixPFr0CmrSMxDvFQYBFjCaHloJl3f0IxHTEg1+Bff
viqBNHIExC5wHQzB2NVDPjfTbxmFZWq+GgPz31491cxcNPO/EVmncGIu8lL5AtoaEA32VwUgvgUg
1QNokrh5g3K2rp1xAY/VJm4k3zXO5F4lHY74tVXeuNPjYPEEV2ySUiHjPDO+udNclXqY8lDjG/Qj
gblQguKqzxcuz7XLNm0fIfVbwcka07FREajbdw7eNFlkXjFIl7r6mYa8hH8xRFJLGJ5CgDkXvXIX
3hI3VaR9FR0iBAW4giGYZBGKJThAbXwd55adZmuQZseGzQLfgm2vzGH1cSm3iPvOwqGBsfSIvPbe
arD4Sw05m2gTUwAKylhvPns+laEn1H0z2018QymGOEAnsltUXFANqXvvVgi6r1pZMoNlr/RNkNdU
7UuCfLSsQS+A8/pttgqRSAvqFxX12zHEVOHcKXuZw8n8sj2zH07nVj/tALATnqe9s2Oy+vQJpksq
4UMK3t4iwxGnAHKUHToBJshB0lr3HHrooznNK4Fs5GQOH2dQpq4yuzaOoq3295MJfnwG7KO1TtmH
oAH4sPGbdaNphYYslRj6mcWL47v73hmvCzZxpmV9nVxN4VgS/qh63N5qFD9aSuqe6uboeG7BoyAP
wmnrjd1T4n/6SudeJ8o0mK8pTO6LXvrneF6+yCJxi0q+12N7ZHHf7chKr8j6OkvibV0DaMpq/F+N
xJe8u30viKa/jr177mGKuHErHWSO9NlLR9+mxpyIuqb9VUbDDrGxe0qj6g7AVAT5VNZ2MIkyYRbH
0ntfJwuDCww7l9ptCiG7SzAZmO78Fv6jnQMv1xAXjv6rFeUYvhLAcoD0zNojl72BSaaTr7iVHFU7
hTPQMpCTRimyvgLzOIA123keEJDY9w4xx+3XeegFPPmokUSfBSx8Q7D4nA0tfAUiFOhA6bOkTa5M
hFmjondrQoV7G37mI0FsqeoxIdvIYxM+YcahCHGWKVyxM7AExM0fO+4dkghgDwMANLnNDkamuYNi
j/QLUAQS7Ct0PRYD92TRNlM2eTEUmlPEvmeLE/TopDkYfagMB/U2OXcTQGlbZYkgZYSLx4Zmi/ob
8nzoBeIVxxHCQ+DSWZnldQg8hLpXP7ddBcvE3B3k1hndV9XhANbDehUDPq/fHZahGIc9cNDDFIf7
qHYzzDbkjd7q9KXF2jHUfQDf/t4GbphrTUsiuj0iOLGh1SO/HRXOE49SRAGHUMChZDbqrHWwle7t
cE63g/k0XvcOXXKx0tcIoMSsN4tNvht0OA7Az3buCyQHwWPR3UbxfGiN2tR9CdOlljzW5pv0H13y
CkY8o/UXjuxjOuoSQqs8at8m9guIhtuzrQDU7gZrAUzhMnXIbJzQMnjeJUidTauRlRoO07GvfgTH
reL15xG2M7xyt8mcZtQisrSWQTGEPgq2MPfcJKOiSTZODf+OdoMmF19gUB1I/V4Tfz90/d7R8IQA
gtxG827sgx2DlRmkUvfh8Jj4H92M2AZbl5qTa9+hoR8DZzsTDX3R2N5N8LCGuZ7JUDCUXoTYbx9D
UysQaunMD9G6/O6D6ot7uAXNJO47DG81snoIdXJYceLJge0RCQdioq+Hw+iSF+HVWSRfpL4MYEHA
pHs+24jqx4BLkAgbJy/DArOQMEv7Z24NvtwpD6K1v1+d2T0swbB3zLWF/St+XrSFHwv0kskhYPrk
jhyAcFVo/5WtCh7ly1NH3pG6lTU6vuopAL+IHHdTFx49VuFbwJLdIHQDziX+NYcc8S79cEJ6+pbJ
7sjVHU1n/uSxGniTs5NNnHncoEtMi5g+soYe4dOaD8bZ+sRumrAq4TGVt4Tg0k9yNdzLOs5Xh+IS
vC7B04BxrISQ/hyxslLvMzlYgL1q78w1em+VtwsclZDVI3NvPKGPCrxjL84rJFANwMn60Cb7ia17
pzoMqI7rpmxRKLJyGJ47eKZH/SZ03x1c4RhK4QdTxbsG9UNtngLdnBdWdq7FBUKxdg4g1jPWVkUi
JQYrWphbw8fD4Tu2flHfFGljHjreZ9K8JAFcxsiU6W46A1/myw12Xi9eiBZy8TfuUN3D/6XsPH/b
+Ls6YBeYqYYtGCzemrwJUCYBWWMJJjFDskf+wZ1EsURfcPwjDHEoXXkMh2PYnSMUn86OK0BFG3hZ
we3m2wzP/vRCaMkI7j8RX0EhH3EPnSkDHEK6XaejjbPC+bd3nkevKRUD0aFBMMuAlMm6tcLf8QUp
w90McucyEqzbaivT5c1vHmBjaJFOAnglCxq43A/bhM054GHl42CBSWxMNkG6FoHxfntr8ljHA1x9
+/sU5QOICtAfSZh5aXx0iCMLOLGBAgz6s+7gSVqn8QtMWP2Sr/OuRfuF8qls+bqHqzEsWbxigqSg
xkPsJJ+x5ty4THwa7ywIjUasGAysE+ji/Bl8TY3Lp/MyCf3nPrAT2rPuJDxAtt18mlbFdzDsulM1
/Vgi/u47aG/V/ALrP/nSaAy/grBHUQgfhrNNx7fWvK7uOmXuBBe4jp3gJJf7cwusZ87ZLMqkLpSb
bHrnrsUQxg0iT63djrGD4zjKhL2jLj60fXe7K5tsHjiinCVnv2BQfWfj4GQl7Tdm2hpiGbL1UJgA
9H1qQUXIdQpLOP6W/QxiTeBv2o/lZjr0bL1n2Vx8QjMU6RniTUuOVWr9bkPJqff1vTd9Lr6zZ3zc
k+QjVUiABQ5L2D11FXiZsYxXu61CVaJUWFq+r7u9ncuavpLlOISPwLkvY++jAldrTkLYhYUuYCj4
ZT+uXYNBH+W/peFSdOlbosVJRH6RCvBsksKEUSY4UPp9061n1/pfQ/U7AHxczEAqU2KQRklj+KfE
wwWIgQ80SsC5KNAn7eKXnDCVPizhrg+n9u42p/GGwKVogyTbe+wwVTZgSsq13ibAJFLnDZ02NlUM
Hmia31rYsdXtuvE7/6Hqa5G5Efumk0R3Rs6prtYDM0Op2monJ38ENDfsqsQRRdNgPSNUG1cCnKMc
G+907KSglltwvKPzmzvpZVjB5DpucOlgB3lMmNJPeg0+kGA3gfwxVw/4kEnHn1nJvW0okkLaSoH4
AuafAqDMRwVWxJgHzGy5H7c55d20zskhGtFUroibDj8sqPYMMk8DsAggS6Wjfh+n9jzNviy9uIow
dFsZoIK1fHBCel1n9B9zWP9C/A1SPRPgHDUVLnbVVO2a3vMfem9DU79GgX231HDcss6yZD3zP2B1
zQCkVrCNAgFyJ3EqZYmyy44juBhnl8voC1rDFEsoXY+NV6ltsqTOoYfff1hGtmo3t9iLAuZJOxGb
l8rgacglMGUwvixLsnPq8ANauk0LM7AMKrHnyl3RhJHN1GHWgazweJZ7cMSbKpGbcar3grgnlbqX
uIYzeOPAJYwYc2ig3hVzWp9MO7rIhXLcbYqVdB9H9ujxCsEG3VBVe7jBYOJbxFZkuum6FzLDSack
wEm20xSQunBJE89olHzi4FSpnlg7C5LFE1zBs7bGzy0a22yXCCamwlcHx4eWGzyOf5wDfKYJvANQ
WnWzfaMJCzeUCr6d3OEa+mS4chiyZqml8R3ieeTWHxoMDkeM/IoncYaO0y/RbMKtMF7GzBPobrSA
JLTnACtWGDo+SuAuJTB9737p3LrKjY3Uzl+R55HNpl+hmkDk94OEIyKGu2HttBEE3TEiiBEQ7nuP
LRWfczJ77WWgcPnNu4r7b0sfyx99g3kr4i25WIA1da0cf1bmtllarfM39qDGdeLPdysf49JvR+Ar
fQM6WDjy3ON10DJYjcZqdfAW4GMCnYGiwARTAsBC2Cnr6o7cj1H8rFOAZIGguwbijU09D/4bSHdQ
01zMdzNZnRLmwDg9hgUBTcLtNuHK0teqRQJN1qnlHQ5o3/UgA7UboiU8yWnxP8YKtHcFxcM36lio
Ya1Ece960Jwszi6lqh+ydJXA2qJ6RvWxDrvFDYZT5AB24nSHZ6FwNprwMMjxW2lP3IVpjd4RhCRu
XRPnSKkC2l85OkB1t7j72kF15sIT++J1NnzVQyp57k1T+uMy4yMDyHX0lnTjBsDHEpas4bao0dNs
oQME8ktrOSGMHowWOuHOdt9jELePs6LiqgczgULB/DBb1ndFh36DJM3uO204LKUmQEUgY7XwcSez
oXmY5gr+lCsKOFi1p3jIKfo7DV9AlBckT+VC3rxhJneQMpM3hdZmL9qwP5Nlhaf3GJJLjxYCdY5A
XcVxwcAXoPG8XLWQ3QMCp2BAOyoj7GuPn2D3DoBwqZOtkIaVkOmPeG4jKBVkOkbbwT23iXXAJZog
+RKh7mGU6rgYE4C+5c7lQ/q7Gx1v26xOXGoxhmcah+7GRZVwAEaNUgr3KdxDHfMSa4N8vhGSugke
t5uo0wPgShFGx3FE0ETS+nGhhYIWxkdj4acOMAkjF4mmItK/u6UKxy1zHHQutHPz0YfP1GGcEtyf
pPKunqr6DCVazEuagtBFD2YLzhwObK5VoPp8NZ0hCoFMk3Nb3c+AgEu0mpBoRwafTyUOeGkvXjbp
rOpz6IEPrnxIjrGV0c21RG1bGDRVuSPcl4TSddzInpld0HfJu25VpXO37VdZ4BZzrqSF8CeOnS+X
9gZAg6Vf/RgQhK6Bdgp9zysZ5FQDQAqKJBqISU9jl86FauIEj4WFe28K7w2VmBUEjclKerMXHRCv
gGaRx95L0FH/HhAP7E2nSHTeJWrb2ckaCvuFCHh/3kJGUjpO0njYs4SfgG4AAW9CXcRBWCSEOwWk
o8lDLCq7NXRpju7Y6JIvEA1VMOXbJXxUVyR/sweBLkOSuL80KCch+1joDxMjZvEoXKfPgrN7kwq7
rdshR0iQu5ljH1QuXYETC0JgXS6q16WNg0OzhC8LH+RdoAZzTwjMuXVDYN4D9SW+a0p3gJHUUbbU
e70dhZswRSdFMCz+a3E1HgLWxLVqEQlsR4HXGoZVFIzuPgi4fYrmCLiL6T1UhZDRMCAUUEeS+QFY
lXBAvlu2ZImr06iol2aEPNYJQlF0qv9Vg0ugyRJgaLKH71Zr1SFZJokdUTmFSbzkO2ANeJowURsu
wPtiD4FWkeh5EPQe2K9mqe0ZkNxvPoMzh3PnNl01uGTVApDpzDpcYp6iiWomFPkKgYr7GvOhuwj6
/cO4+Ft4HW7WCe4TMeIo8PpY5hxKTolu+0EMwXwGbRlsPGns2beTRY5mhz3WjEOBgJ7oaugQnUmy
zHDcCs0O0vn2OeENMCeBaLUZQgUzX3zwJDKjzKWod3R7b5Rhm/qGxypSX20/+nf2FlScoTjxSxBK
8a6rzTNrku4BvuPzSQcxfeGOdYG5ta8eoIYcMwdesRrDdyPvN6kOlg2sGURBUTX+ShEfcXO5LMVy
g0e57ebnZPEhTOayQlaGjBQApTVWYjdKE+ahacm5aQJw/xVHGEnUg0nqLDiXAFTlCor0DvpvCLN6
AEHgko+mXfzLJKMxH9v1HVgPIBq+mN+U+m4edAbqiwV2bQb5NqURiM3MFLj07rYbSSkMfGGk41Lw
xT2HMGOIWRkv3VCgYFC4NFCIDO0kNnbW+x54XpcpeGQCf3mHPa+H6AgdQTaUCkOLiqfthzfg0VEC
aYGPeF03a9lNgYEYHQGhF1QnSvb0e6i85GQB/Emoa4rVd6Dlga2Jm8LjH2MH7gELtN2lZIl/920K
cSZoyTvIOHz8oDHewosaiYqLRxyMa9X43LzdUTWPwGEqE+3dRYMGMn6FBtoqeofVhu6cTbKD2omy
q4K0ESVmonnZCMJ2CvVHhh+bvHTdOO0ktHUWfvkajwUxB7EuponUUQZg0NyRFqZuCKboyCV2O+9+
XAazbwiFH246z2sexFPzItAjQPUlGSmEV5mfpZfsLujWKOeRBjrd1mYCdpGaA/Sv4HRqvB9Dfbxq
75QkQt63gaW/JxPjq+PRjPaoc+SXVXz9abuOH9LVtTCUrBxwBb6+cbCmeocGI4Txvqc3BDDUgWjN
OOQxYf2AFOmhXCtPHZcZQPlSK2+3IvL+TVVrVVQpRmo8vxPXdJYM9j1QOPYLQRVdm7cO/QN2IneA
GSrIPJ5matafrm36M7K19AbzySkspwjCOqYQ7p2zC+3fys1YWgvgIiUh1LFdbddiXCV0rP2SjHem
SnemaZEwgytpHyWDdyCIy4EYyQxnOYmhYI1FTB6HoGdk8ZWCodyY2G/e4AosEZuA1vU4OzMvHBOV
o1Ov75Ia8TSpFAKthoN0jY16dicsKlgyuCNgOhUfkS4DieLy4EcVQMMJcgTXjpdONv5WDfAZMS4F
Q83aOP01RrPY8ahbtrr3ZOnweXrwndvFYHSHWyjucZKqFUFNYwILoGm1yWUdILvCnnFONdy6fo8V
vszaJxXuz0qCaB8A5iUghzJarcvD2sCfwteRu0LiE2EwwsQ4ItoQ8wQ4TH7P4BX3IIZT2C3CWnxZ
HLsZmGnO1DbYIxTz+n62wB33I0phSJBU546C/KiPaXhP+7o/VPAf+5ImwO1ET7Jdt0C0szhSKAFG
um5i73abr85RVkArg3kA5XIM4b1GRpXB+gui2v4YDEwVakxDtJN0Ndj0iV/BZswB2oACJfwEKxG8
4eagW6gVOwa6JA4/U+nQ57kf6h3isuDxGoGkh2B/dB0U9k1UxALOYkXXQdbvBhJJG0m97b1xV7Xs
2QUIiPjD1avuE/+QxM5xpgPwvXEBfczHdd/FHZCaClgMA+1JrHibkZfktOuJJvOzw/En/m08gADL
D+33n6L3f0n+/8R7/PN//knC/6c+/ZMLO0K/pf79fzchsP3mlw/Mmf/Xt/qnd57+/c8/rr75TZP/
T/9RDoop+zB/j/b6PYGH+btK/vY3/7d/+B8q/ycrvv/6l08+D+r2bhVoQKj7//wB+6+//oV40PT/
99MBjx9sUP92mj//eULgz1f9bUTAidw/4OgNf7UUkBjyCG6z1n8bEnAi7w9kgGEGEWASIvzg8v6f
UwJe8AfswH0MCaA9TmBmDen+xFF2/vUvnv8H9gOm8GBMHt0SDJN/ZUrgz7Gof8zZ4RdD5jJmzzEd
BQDuVmf984zAaEP0JxTaRGb9TWQblpaTccTG5fUhxaX82cPH83FBz33qvBGhy9afIOCyQN4xaPXd
sTCABErF9mFYJWSVYR+sHyqp6pNaluG0Ri5utxV7WmWE1tCOmfGE6zHAXCRJPwbK2H2FpMSrwxjq
ziSs5XmyNUDUREU4Wf2Ir7nXWxfgmraAbkKpn9dkeGAt8rxubUy/M5Cb/+vL/X+cY8Gw6T9W/Z3+
HnHFfv/b+UNM/7aByv9DYR39f7C84TH8Py7vjuuP9p/X9p8v+dvaJuQPjIXHHhZpDMU8xk3+vrS9
6I+bdTkyvEI4riNHEMv3H/MvkQfPKWjP4DgYIIXrP1d2EP8BSg6jNLdwTrwGGXV/39n/MdaLQ+G/
HfPFC/FW/88M6W3+JUKkBvI/MMAFI/H4v8y/TJNtxw5qiZyOPanfKHyZRkB1rnZLR3vIgRUQmE1Z
lUYQ8Yx+2H0lDQUmM3tFrGe+WximFnObUg9RPh1Jtiv1m3er2bCnC5FvfMGdwnoPQEZPzXPfTH6O
wIynP0NEeoB5xWRE/7Q6Y7hdNDLkrB+3350SzVEHbf26xHq9NmNTDJB6n/pkdXaubE0Zj3r4JIFl
BUos/Sz0TVshQ+eBCtyxoolT8IPxJDdhvPQ74lroHVAEQx49/B7dZzDHMJB47zDiw5rgc2mgBGzv
6+BZoDl84KuWJQSper9WUx7NS/AlKr9/xKyNuYNIk83FyImCeNkLf1dWk+uMqfOHuKmj18G67VCg
moChTQUNed8s0UPTVdE+1ZE6QOTQZbDTVgfhJzlyDuDWYhzUtXOT7CiHUFSKDsqjyo1KMEQQOi4h
fU01CS40kOAgBIBPg8ojSLDfbYPSFOpqAK/NrzkWKLQcWXW6jNzanCCmWI49EI8NR+9dzAFOHLD1
dEujDsqs8NNrQ7TTi2fuhzg0Z+2DoqIwXc9pAFiBBwz3rPAK5bugsQVtHmCR+kwYrXMzuslx7id8
hA6oe1RN04HT0aCinQ4RRkoKdwy+nAQfm42hzpJoeHJgsnJOaxD/M1dmG4fRcDJEQKzhNxUMsAdI
qiP4xcloin41oKAlVH73jgKg6MjYP/GqhrKOMQxWJfYmShjAutlBfiJeBdONtvd3LVKOQE72tPQx
k/Ax988warBVHjb/l7nzWI4cybbtF/k1KIeYhhYMaiYrcwJjKmgNOOD4+ruiXlvfrOhk0jpGb1ZW
ZgkiALg6Z++12wcXv9FptPtxqYL+J2c+LRYYAMy7QofnNkXVnybuC1X+0KHbI1RoniTFv8rp80c/
KpHmKlXsvCwqt4qwpoVGtrhUPXtJc/TGT5PiwalMG692N79II1dHwyuiI9KR5lCXdHstKcZVlFdL
hGuINBtE6xy7nUUt256iz2SNh3Ck/OvasfOlBqW67WKNUrOtjdMcN9Pa7pN5q6rGWuP4Du/Sym9O
NblLPbtv2osrkU6fSwuJrjTz4Q7jA/4ipUmfUr1+Nfgny3lKKAUXNlKODrvujphWTrAJVGXVSO+u
DSYXt04WVJ9KZ9bLrKXBWfqFXlszFeJosrzDEAiX+g7xCm2ShC9FHfFFpx3hsspqNpkI2m+9w/at
p3S4atrIfHEi+6xzILVpQfI1ndq8Nvem0dqApbLPo8eRqezLFOd+Q3BPlD5OgaS2b3Ak/s7X8xaQ
W8MuehoO8VhVK7vDekK3tVsao1Mtu3outzEipGVnVNFmmt0vsx+j1DM0QB89CpMhksYbwpObY+FF
wX7EE7uQmBboCXFiZofrMQNlQuLYm7u7cqzbJ3wGivMXtM4YeRxlcnxEhEQVx9DCaMXpMnh207E5
suWl0wemnscktLVwQ0vsByrJC6tCBFiOg/MWE06JhLqcF8EUtVgGOTDLOG+OvlVbTyKxrHWUOziv
qpP03eSz5fqPGFU/E0JCQG6VcZikHXYTx1G8B8P1NGtKobXr3sVlkZzbVGflB0dva5zsxTSqYZV3
GQYw9gerVqP8F2JEsV1VvMFqzG5wKyHcjxzvq5Np/TJ1nIKgK3hPYGjAA7VGdAzDUK7TgU4I9hSX
Zl6AQao8Vw9Hzexb1crYg5G5j8z0a2LtHAc7i6atKQbnSyR27pkB7VYWirjM20x189VxIFNuini8
oROZ7eIGZ+GCQAmqgH0239k+bYmxtveZGNcSxuI6UAi3jT7qVxnFMfBPZrhR9dju25xmUtCNr4Lz
0NowimUiIb8YoZTI93xyiNJ74k8WxJ1TvsMNcoyIrtgPrkSwxFEOjXz35PjJHQElCchBZa07Oytu
hwwpwzgk0SvwC5qPlvjSNXO/mCLp3w9Fam9at1wnKvyrlFgorbHftdoKUA0EO9fxD2QK9U/enG7M
OBu2YvT2Xt9s+kgYRy/gv0IdodQxIhcDi26qTTSKw2QHP20ktdLKsnXL0QgdefRmBFG9pp1g3qY4
xg+Oi1/LKyRnM5oK34BXpCufkCT8DjU7xrhZRK7MbsiUoClqha6kGN7x9nX9s7Wyz3GtorUjCutZ
EOq3MXLs5v00/kgcvCOkUsY7inD5bobF+DlxE/8GU7e3RsqNo7VxjhQmfdqmqqHRwlw1JUoeKpby
fUoBbhPNWXPj18NpIhT24BUBewTzgUG2Md2YCHSgrSgQ6Or7WXo35HRV3KY315VFdUejrM0475rd
xldEmE7KGYyNW8cmJpYq/hmoUL1IE1107ow4ZGbbgB2Tf6k6y95GRuTtXVogdNTbnwpjzMaPA2o8
U1D5T1kdOssSNBEZ7El0FH4ntl3vdRB1PLyyoQjlYzNL5zYKhvoe3zI9ib7UW8R/xaPsM2M7FkS4
DHMfngpi1DZNM9T7GQ/VMTZDvRfJSAtq7PpF0abixVDQG9B4jButqR4v+jkZOCgnDvW9iBbIgrJN
98Px9UwdR2OCaSlaLj3Wia9ZKL2FJ3rnEJS4WvJS9J/SeRjuU5WAi6Td+L2s7Yp4QOFEx9TIoxPt
J3/tin4Z4SryrNzeOIULUtYwNjmm073R63rjEc6CqPVJ1pXzPRsdHixL9j437OJGIXVbDx1Nu9DA
WdHy8D088y7tPFuEd1Oq5a5hk7Wi2ePvVO5HXzoxs9Xz6ZIHRzrwRxfpYeaIjdtQYrW9pV3LZpkZ
4SFLBoos5a4N0uOAJIXuPJP3iOxzE6f5CWEjNieML5WqUcW5U7eiD01ZZchvKr8gJacrt9mAwjEI
6wetXO9hCNGfTMVYbdxIfxOG+NvvNncl7kt9r/tjguPNrJItguiVl0afp6yz13KqTkZS3voRHqtO
6CMFW1xCfMhbmLSvZjaflFcunApusWu03UKPLRHFRPUU/VtAI30pMiW2Vldw7WZJNW9XCGef6xmV
p2fQIQu+xWg0VnHKR8wY2SQF+z7R4r2L/Wg9ZOPXRnzp6zJOGKPmdPJZylb2TOOrDfSj1vLRD4kU
PYs4p860N3nq3KQDcZyBeTaS0UPyPXZcUXX0dV5vk/Iu0FQz0ZdtO/yrC10V7TIF3o1eziiQn6jv
rWmNK3vskbkJ/Io2BUJt+6vIY/+9sEvEWlb4rVLBJ+niIh9OBdvuBV7PdI3a77EN8RC26mhTF1M9
nsIwR95meEwyscfamNOLpf1mUS8P56V28GRF5nMmvJ2Z0iOYOUvchXH/PR4JSIx7hSi7cNejF2Mt
sdeZMXyxy+qp6vPvqo1+hshNR6SAcYkkuVbttk3YrWiczisbiSeU9WE510VxIwy33tiKje+ghhut
+2BlGsXBiSx6qLg8GpKIaR6zt8aoTB84k/5TwLvmNKAQ3djZJlKvMargRW2azadZRxsVJ7d0qVgs
ES/igaHyaucvJeFbC103nyLPOqTTSk3Mp1oW/cMUpStk8/t+wFdjNul0J3Bxox9i2kTOHtRfUXqg
dCgFUkUzuRGMZJ+NTo0gWk/o4trmuZaJtTYRCdO+lMsJm+xtKcv2IMxSos6JnBT+ixX8VTclzZFC
WD/zOZVfcnSNUwXfThcHdvu8VNTIDRwLxKzWMp/q24zPkLMFyjOZO8B/4siNmf29Fm9aMG+iocmX
VcNXDiZ2YzfevNYGtco2KcXt2Cb1qnfNr/y6Q076cKF6anBup+4osfsvvY/nhPMGkoNWhmyKZn/d
CHoJGZddtX4rF1kxdK9m2o1LL1B3hTngJ5zzaqv6RhyFpP/hUQQ+NUHkvvgZuYFsXOqtVdGC7OtH
jSaM/EEmOn8l8eUAXlwkFEEQmb6pHgR+4K9GXuFsuPrGp0vQ6X7pOtZtFSYH6E40LqMyOXR+stUq
/azbvrojktDC06AOWXmembTKNrDR0XP7twnW/WPnqGYTt415Yk+CDWJEgl3aE73W6qS94QvQJHfj
TPOpC0IWPDQEewQTPVKUMd0PjX/PEoDdfw6P/dhX6xyv1qsT0v1XzfijHDAF+S5le6cPD2os2ehj
38FNqRRb/nbaVrF9ipPusW/ydMMp0mU414RaeclfufJYO1CmLAq3De+U0bt/IQKOOJwHzG3CQUuO
8zxPsKVQbOV35ba3Cdxo003Vs5MXn0rSOnlo7k9lBk9WlT2yGlINxc3BON377lwt6C0bLznfOc5X
h3EMuxaYSsGi6wThYh65zzo414/7+aEYR5wIZf5GN4fqb6zFKkvdM6+mT9ZGMlvfJEf+klN8Tw4M
ZB25NcrwUGZVvhImU1jk1zixZV28krC8hhFkHjpJcxdpCauwz8Saep/wYyQEAEgi03zSHoOb2CJ1
b4BOsK+RlrJ/YFKdY/GotIupXcpT7nukMw7hqhO0XjSi63Ufep9Dvj7WGjc/tZWr1yqxvvXW8ImN
Ee0hI7z3SGe3JGb50vmMj546M3VoRZAZFtswZFeSmtvYNF6dzEM042CEj3xEgg1tHI5C1acqQFg3
YaY/2S4kBza8Od0mv/5BDIo+dHZz9mRAAqllXnC2l8P3ITV9vuKJFgwuJTT+tPzx5Pt+f5JeR/xB
k9MCUDP2k7TW3ltZzNa2dTGUcRrK6NOkRfiXIP7mdaaluZBuInAAAvqKYnRlaTTAlrAj9IhxEezb
dq5fLJosMBY6e+AznGiIGx4bTK3MmKUK/e4UFPK1EPnobIYg+QsrB0WBmVkamqZ1tlgZWt+6jU3o
Wl2WL27jfBmwL+2jtCoOTWXJZVajw1WarXEpVLv0IyIbrNirbjANOXuo6d7K6yvvwYKMsTCyytgz
6yXPpXTTDSc8cRsgTEfj3kNUl6HT3eKoQoTtG4KQ+ax/GHp8n73Ty5+i4MwHS8A8BfQKnpsuKnc0
zyQON4nGv2GQLpQkPYsegrHryWHdMxjVHQPKcpaGC6EhohCK/9opwidThsJGGdBVa7cum8exrdIv
Q+canLxauZOxlfKVdeKxwlFwpFEMwr7jTN/WpVzbBSlgbhb6m8gIkUunnVj1VUKMtOml4aKu5/iB
7FM2jq2Lw3Qyq2MuOtyXdud+bVFcHM2hCw48xSRdxp4HqqRT/NG5YyAq285RO84s41PpFMm69vEE
LoRfT7xjMDEA3VBSDKN/zLLJp6Ws0M13woMYEU/esOyJMLjz47pZK88XYlGGnTpSd3Y/uxofQhv1
PR4FmePUz5pDFgVi1RZmt7fKyWM9ysKN71jpi+tEbw21u4cJ15RE/7qsHASaDYayvQwjGyEjBJsx
ZrrKzjgIXqGzBvLDzq+CZoJ4zC5OBTuUVWJQogvnPX5rSiSIIwuO9+6MVUZxs/EzVDv8Oji46mkw
v8vB83FIjQEMA4kLVTT+TtZ1vY3LwdiDhLI/l82Ay5EUDaPENyAim10ltTRxX3ZI05bO2SYnYLft
WuEE3yqjqnfBgCqxHnSy6Str2LptTFZoHzjWCw1K98ns7Ah5Q8B0hehmUZaR/Tif3YTq7Cscpza6
FyH1BZZ7sTILvyWzaVL3kHCaB8eqvVeml/w1UDJ5jtBq3hrGFG8rq7MfwyFiEshNQeXSCpz9nJj5
p7Jxby0nEtzCVI4zvc5wfMpyhy2db4IeZn9lTQTlJmlxa061/WrL2DxB/CjiRRI5HL9wVqPiKBvz
brKd0Vs7kc5usmpoPdTQIt16nq7uI5zHjw4lG2oCMh8+j5UjsmWSSOQlrFvRwmFOeIrdVGZL6QvD
pMZkR9aatmd/zO30XxED/1VX7I9tgv8PO1qmC2Ds/Y7W6S1/091Fyf/8T/5FvDKD/7HIXKKT5UhS
mh1K6v9CXgX/Q6sKlKHnuWD4TJ/G2b9K/h5YKxMCFcVa3yaX9cxs/Vczi+aYlGA4aWZZpsU/ltZ/
U/P/m874f90sAV/Yo9QP+vyfXaxSeXE+Z1iNBfPWTpea6TcUonj09DAe+0BLNo/YbV/Jv61XRXs+
Y8gaJ+2MzOFhmkV1sL2+vRGpzTlyxCK4LOyC7Wnc99YpRDj+Vg/duI9R7aXrkC9wqc3WQfI4Jn2y
Z4WZ/l8L6t32hfVPwN///ZQLsnWATQL+3eDsa+yItNtSluDOM0OsMVJwrMXKaydLN6Hku8rsTt5E
bY1PPfQpzaymeKh/VEnif5oLF0YE6pPUX6Rpz+AomcJPIRuCz6Pw/dtg0v4X3nW+jRMbxy9mxuLN
n+ekW02qaD7rsfdRchnidVBI7ED9ex9EQp2Btb95Wf4FyHYc+86YZSr3WRxwOHdwudDtKAtjmaaW
+JraVf4q59ljOxcFvl4UqA7GDxCCZzzi7/72+an/gkSbJHDg0cdSgJ9b3JMqYX5ugjPqa2oa8cHf
+CeR8t9v0L8g+oWiniTVm5mPy56+eUQufk2IeXvytESlUCWQyH4Zov9qff1KtLXOn/fvfs0FjLFM
PTtJFXv4hKf307Njn4Nua7z0rQXYRytP7+p0IJvJNUbxkE+Bd5cFEzsXSQ/mxQ8a48VUg/91VLHa
+U1Wx4icnQACWm1h52TN0Wun8s3v2I7Hm3DKwdH8+dbPLbjf3fn5/fzyHiojjp0ogUQzJ3JbBvPB
MY3jdZe+6PoN7dhaITu4rR7ZIsXlDhfHB1/ue3d9bjj+ctdgS0qqdUO/hSh3Zxrxo4Fb/Lq7tv55
6SBubChtDXfdZdhdG8ztb9dd+WJu9BwddTGVyW2WI/dDuKPLj9je7z2Py7nKzR3HKap+awljfTZ1
5cZHscnvXNq7mCQyOkaz54/9ln4G3o8Ugor+YNi8d+mLOQDaW1JgTei2QWM/sDH+0SIguupZexdD
v6v9fi6ruN9WfvC1ygHUuc0HyYfvzFze5VifRt9J7fNnLXQA0mfGsVJYefc8NWX087rbvxiV0wDv
Iiz4G32sSBWXThO8oT0vVtdd/vxCfhk+eapMdwz4EgsdAImdCG4eG/OjcIP3XuvF4CwDPycAMOtx
GUfL2R/Xfdtsr7vxi8HZ5U7RsXPut92EuyYinXN2mqfrrn0xPDt3bM18SmFyWd1TUctVanwU2fTe
E7kYnj561FGhZNtidlhVRsSp6qPEsvMH/Zv5270YnrNIlN31BZNKNurXsMjMHU6t4FOu1HzwIpk+
RkGlbq56RGfO6q/fTZvqKotnRtVIVRiFHFol57q54LzT/fXSzmCOHPFxN9mQ7MrR2Zp4GK+764sB
qxigFsWm7qyLp1wBIay+8soXw7SgAWQlbYc42PY+9YbCcW39V/Duf+9d3POn9MsQ1TGMf7Aa3daL
U7mxHYk4vArLfRIk1LM8SKTXPZyLwZpaSCOBBTEHa41eI5RYZjwxXflWL8ZrXI5u4QS8VauJn93w
x1iK++vu+2K0Yr33ZyrZHdDUVgMwnF4LhWnvuotfjNe6TPKi6XkouQWBJ623ufNRxuw7U4G8GK9x
kJSxWTcdbAvjnMftBCvMXx/Fkb539YsBag6xraEdd1t3popTk37Gmf+qZyIvBuhU2XyE+flDkR7V
cbc6tFX/0Wngvfu+GKLxiE2rqnoGUqCWvjusdDRctwuVF2O0i2I6mGrottIsPgWN87UGPnXdI7kY
o00nIWVN2IUtcvcyH1UAnbHrLn0xLJuhqhysJN0W4/66tj772t1cd+WLIVnlsozjjjmLFJi9i+C7
048fXPn8lf1mLZIXY1IUPsEaFd+2sj17Vfk0Ngr2uctxjPMH7MfBTefGDQhK1UBBwpDj3Jldk+68
PqLn1NFDAQZiRvKvwZ/8z3HhGou8wM5Ms9K7r7wCSRhWOu8tDrV4TLLA3SG+T1+MruqXAWJyMpsJ
qTMDFHV2L86pA3LTNuBOBkAtuzpORuLEDLP43uJ032DJ0LvR8vRqEthYcJriOrbHysXxlQ4/khwV
ESKwboAVVFve8+SWZ0NbbjwKjY5rQT54j66EwF/MCe543Q7nMtmFhphuUaV02z6SyxAPTAdD8YP3
8/vX41xMPViZca+EjATUXI9hZTxiWrzy0hfzjj3TDxnPn2uY7DMLShetmetu+mLaIUkCnYzBlWfE
YAt5Znp5H6UQvjPrXEZU0fUp3MzLuy2Jv8HC7ADaBeHwdN2NX8w7Hsa6uTM43NhVeETleKis8Lo1
+1z7+3VvMNdD2BVlyTcyjBT/HR/Gm5lF6+tu/GLqiefSLwcctGhhrHWKvXvu/rtEh39vapyLuadj
VQqo+/EyB3vpCqJ1o+m6ae0s4f/1mcR2NtEPtLrtgJKIBIfViL39zw/EPC/7v5nXnIvtgFCBarAI
gIVAHPEWzuA4Akc70C3D4DlnLnBoqPoKs3LaHYqU05RthM11Q+sy5WzqWpQ6KmW+js3xaNg0xwVw
ietWx/8Ia8Hp5HjUN9l2BxCVbsb6yoFrXwxc1txYV73JC+lyGFTlMojs6961fbFbSIYxk2XBZ2Q6
yTPiohz44HjlA7kYtmFhoBLKWNNpl9wlibEFin7dVGZfDNtMu+2UhlW3La32HsU/EQisLX/+Rt+Z
yuyLQVt0U2vK821P8KuaCP3Ij+sufDFkfQ+AVy9HnkcwrXqQCcATrrzniyFbq5IO4sClu/TUIFm1
m+6DKez8IfxmwNoXA9Y00aLyYfd7oDRq3bu+IHWuKzaxB2mvtvPouvOwdbGiuoY545PhjUL2sxdZ
qB78FAL1n5/8386f3/yKvxsTvxwBLdRVQ44KZ2sjIF5n3jSvqa3ABLOTAt1yXyytWuNaLlvvMKmp
3QzyLG6SrvHTCRr3usXGuhjHNW3AQtvF3wMCECH6+TD58De+89lalyPZruuxMljJ5ty9n4r+HrbW
Bwdo6/yF/u7xXYzkKBtaEC6sY/2Y0d6kCJjfVhMaSkGHfZPQPTNgBdPNrnE/78dRZetmqsXeT7rg
qXFV+1knbnlo6qBbBQbYW09oqGsjj6KJSFQw7LxazyjEbiohsUAA//zgzf/+qeBL++dahsILq8iA
Ws2sC+MgZzNcyaDzVn/+rt67+sVzabXbZVk7NFtXsMNUdGhHY/PnS58v8Z+PnOTPf964OQ5WoMks
2RrAHp6cqesPcenab02kxFV3b13Gwmk/tRqv4K02bDPZ6i+Gqz/Gizk0r0BS0QhjvME10sEX2gBX
vVDr70/0l5GskzjrXcmCVfT2hFkCIY7V9x/Uo3//Pq2/e1K/XNyMBI/Byzgqdu7JmEtk58OVh37r
YiJ1HITcuGqoVugc8UxfbrHNfP/zx/LOff+dK//LfeeEDqSOZjSxBBxUOBJXEAPouO7iFwcSR8ay
kVOt9m1TVc89tpllQu/tgznxbEL9zYdumReTIgHsRUo/DhVyMGDizjO9UIP4DBw42HTWkBzMiRpa
mGYG/iWru0tssKRGhYhlsEoYyXYz7PsUep85GeZR2aMFUcpNdzqFAHfdE7iYRDgnj4hT9bDXdWtD
L4jBFLNgffB8zz/0P0e6ZV5MImFL/pxbIyPTszcdVCthjIkekJv0AU1GVoUNxQTr8uff8t5fO39C
v3wqhUWIJ7pURGtBN9yOgeXeBFPinLTpd6fYtc8t0tGbbv/81977MC/mAR0ntWhT+hcOqt2DNahg
NWAzXP356r+fIxFb/PO3hDRcXYXhYJ8HCK4bozf2kYLio1U8fv3zn3jvB1xsrGIUS12pfHPbzhKc
TpF9h/9z3Wzz9xnpl1chwXjkIMUop8X6Z5TUf4VVdl1T95zV9utbFrUK6qTkCCewWRg/LH3d4zAu
5gIZ6IreqM+3WhZf2AFmt35S+9c9D+NiJuhB65caLtwWhfuy78+48Rggz1UvEh/uP55IUoySBh2n
s6Kqj5S8F136UXrmO9+IcTGAyT9oayVjhDol0JmFQdH/SSXyykbdZSYnbEHAMxqcvYys25FD1aqp
tfvBEDq7l383+5yt/L9+KW2OVV6Q07618yDdey6Hbd8f8ENUlnlA7tZQd+yTbym74qemcZMtBD1x
DMpabCY4Fgj5vfDAUhl+tFd/74YuBrUNgS4ag9ze9glSIVchyQfTsP/zV/DOjGFcDOeosFg5rLTb
x21F9kkcqeEBxrLxyXeS/OXPf+OdGda4WOjtqKjUhKtyX1pGvm1kkz+e97ePjg3z3iG4CvmJ1T79
+Y/9/mkhOvvn65OmLu2gj4AttdFLOo/bsM8+uPR5ZPznumReJiSXk2xo5LrWlhEewClOnYVlpLfm
nERrzN3BB1/ge7/gYtTb1izbHJ7hNredn4YsdrQWP5gF3/kFl4WsHCzXlImwR/Pthbs5z+UpkcCT
MSJJscsK0BEfzC7v1LXw+f/zPXRmFEbdgPanVV1lLW0xzOsexMvRAYG31mHrgTyrdn3cHoj7i+dG
Xvf4LmtaoQzMMPDagm3JZOwTXLa7EqLO+qrP67KmRbASlkpvKreB19zOTf6WGvrtuktfvPcSWrfr
lgS+jFFnb/NxMg5D2n70Qt75qi7rWlFTV24VCLxpoPSXbZ44VDHj1z/f+u9nEdM+//9fFu4qBS2U
xCNZNZHyTrOTGMuocyTJZrb55c9/wv1bCPCb4XdZ4vLECInHNcttahaJS9pbOmBKTky9qVM328eB
GX0Kc2yomKrLW3wX6fFs8lkMHPQKsh368RWJKCyHF/sArZq8GnFXZYT6VDAjvhh+1m88eH4WPLA+
W9iJ8Df5aPQ/UgI8b4twNPcI1ZM3o9bBhkAg0gA7M5h/0FVBa5cQ09ys7UZDB3PQ0YFDzQdBDIVQ
34GOThvHluo1i+3pwYqE2Bio1VddnHa7voV5tIyAp8DJivGFDhY8yc7z6Vrl866zT1HXvIY6NBaT
GuM7f8JWHJYluQFZL5Nd4zQKzwgbZhgKjskHiY9LGyQ0FmC76CQF7WsSQHxY4PvMjkjK8ZiOMjUM
iHA4neMgzG9Vhdg1HNzsJcdheCvmfHoqDRDQiXKIIhsM7axjKnSYMUZlPFndVKx8ihcvrE3xNqhS
wW8tMuPetSxwzlXspMS6ROmJhJlgF5I7jhmgwxUBSCQ9J2yia0W+21lHjAt4F2Ul7B056eF+Gnyy
yMqMTKM0hiRZRp3+kWeEXSVFjpg9iMUAvzNNRgJzNB7XB9mA6BqnvmDtncvmHjuQ8y0czPRYGEGG
Tp2exmnCaB8ROqjiF7AY+JaY7CYy1iLL3TbnDPCVi3ssXQhsKECxTVTBadcEfwkvd48DtDpQ5oMA
kSyxcGUWvlBcZV6/DmRmr4YxBjVt9hnQcHt8Ts0mKzeTrMO1WdAIlYlCEEU/vmyOTpvbYAPHfFJb
K6gR6ycl8bVkcvYpOTHDkBSbNK6q8XnoTWfEQeEwBXTmRHHUd4xqacedfh7jxAU+yVbjOHaDqR88
fsiPsFb+WxH1SQ1DUsh9O7nqNveMmL+KiHgrYpWba8lGEnukR/zCAOKUgI9Ytuay8TLTxEVkJl/y
LCK3yvPy+kU0EC98c3Z2pXbr53nqDFKDZbA0J1i3ta+M+OxHcTfUzKmDue7QO9uxhdtlWmcis0p1
j7a3HV1iBfoGSX/rge7w5pIMApn4zqJrO5KEFWOi2IR1IXf+1HRLGMDmkYC8VkHfryMIbknfFjcj
DdFlVU9nK3uNxHaVTGSH/4S2WxLpyHuGXw9QexfPGo905wxwvOzw76jNdhMIM1LlQqoJdkUzJGqj
c6PEsDfWm9r1p9sUxtfODRo8HdkQbAp3Gg/9YGt/76jZ91d5I0CUk00BSNzM8d8nJH2fAqfBkxO4
4M6IxIyWukrOzcRA5btJBvlxiKe5hrJqduBn2iz5lhg9EWyE8FQKp7JQXxMcvuXWSzvyQEc/+5aj
yjnkDTzgU6VV2RL/ajYg4Pvgp1GkMU5ZVgkE8CrEMglI2wUlp9OdGLX1A/hxcdc6bnonLQsTiHQL
SKg6muERWwK+cTokmLwkkrFPaZ+1dx2emwduv/2uIr9XW0E59onw5PxZ4krblq4Pm6yH07Lu+Qxg
r5ra3Fepm++bUTUHOUxERFqj3Sw8x+HKWEWw6ipvim8igUzfarT57NehfwdyoVtHhZ4elYPXG89Q
5j1QS2mJmInO4OIAN01FAsWdHGKT1k4DKaaZ2kNuJu3SS4bm3um85oQmKl+V06SektYE0unMxgNt
So/wZnawTi3gzQolsAJr3oFL5W1Hk6G5C8QU/zCaXGyA97o/ckd639gcFixacfHVhO2GgjpxUuhq
Lp4fTCWg+wsFNrtyNmScVMDzcrgAjBQCAbNoVmvw8u2hNatyzUufjgFxPw+GA7rd9dt60wIGwz4r
YX1jMm1v7UiDD2nO5Qsvq29G9o9uXq6JON77qR9BkxhJkSiJYCOZMVPhTev4xDupuF0NFcEXYyNJ
G4pCvNspwI9FD3VmJEG2iplbyeTGOYNzzGiHHeSO8qlKbQt/GjM/9ufJIY8MAxzZtfTOtgakfCzm
/UxEDkSy5waffsNtkedjV34scZ3F5Utc9+WyHpgRMfCE8X2f0wclqNVO11HZ6hXK8XY9d3NCFOJE
dkGVRN6LHD1wBlimVmfyGbF4c+jsewDAeN4SFjkq5+IJN5BKiPrLvTdr6GySNzuB9S0r5+XsigCz
rQ8up6+TT+SETCxaSjTLwR2rF6MN64OvffzahjVjbp8xgU744q0z32HgiMFsiXGM2N44PmMp3Go1
JKkYSQsQ070Tj9NKz8SiwgvWxQaYApyF0epu2znyTkbLHccTS+cSoEl5mrOaBT2VXXFfzTaNktAM
MFAJtY9xg0CeJ7WYHUACSRVy56mDKE5iAsh2mASYD8HoGtlWuKn/BQUlUSGebL9p38lOCBKnv5Io
HQ5iyKI3YJP2Fma8+dzMWq1HGZFVGYQpTQuvgQ4wp6P1w2i9CNd7DEQbWMzOYV/x2I/QOJwcJ2gA
FBAwpLK3k4vjfZP7Vfki+7TdumFv78JMNBunMjG7lql/bIP2b7wUy/ZETlfP5m1RxwRXm1ZejbdV
Uzb+QxDMkISdyuHbcOMsyHc+nA58KZk/iu8uJ+XVFERTv03PBzxiJFvSzdmLYTcn7tz2w/ptoqhz
jGLVPzXGrF+YUuF1h6ZZAloKgoJEpDNLps4T2FXVj0zaza5QrD7KAE0R9FZ6k/Y2QT0iSknWw4J9
k5G1i6m/DqcnN4tbGxti2W7y1mkOBJOMD9qa8g24nIjcS/Kmf4BMt9cDVkr/MAIYP5YVe7Iz4byJ
lm1SkS/Cv7XPWWlW99AnGvR4k7kG4cdG9VXUnSC6vvEe+86r/pezM9uNG9kS7a9c9DsbDDI4Ad3n
IZmzlJKsybZeCFuWGZzJ4MyvvyurDy6qEpZ120C9lC1nKpNkxI49rLUVk+UedIvTYioNC3gjDXGr
MQGYFZLj0M+SQR5/YxNyMeYupvmFkYsZmU8webhbnHJ4YZwu3kyeynLCzLRh9Neza/ShFXcsZtPm
Ls5Bum6QIzo7XQcz7U66wbUWzftEZygbI6cptzG4mh28E81Ydj1iU1XV2SKL4QbTwPDcV769juwl
AR8wMdYK7iVFatKVzndTcOimhQCmRhc3CAXSqHUEPK+q35qCk2AiRv9kEM0/FZLaaW9a5VMDfAV/
NrN/9TZrmByJIw+0Rw+eCHgBvUu4hWposoCMQBLUfk1fVdsyTBROmNwsTKpR6h8nF0zWj55oe0t8
VabrKq+Mq9E1GKWlYTGdYcEqHuJUQvOE7YyRmqerCi34MsWuM4Deu1KKYtMHIkV9nSbq5AXMo6dK
dtygqSqHVWBDd+GkXr4yuY9l1q2N74k9GYCDckUkaxjRcGK+A6WU8jIUIogCEVsbogkLeptRlft5
u8mNARFIEuUcZKh8NyO7m9O661mqYUNTDymYTuXiKV6k8yPGL8Stiv+PvEwz3rkMij+lzWwV626q
iG0mQvWlkrhqWtU4RwkMAxGJJPcxcbr3ci8G+glm+NoyhP3ZnLt+7bHWkXbuzFPDlfVXgHECRrwy
O69xaIx0gSA5r8J+yKATIf+EcG/7RbwPilHclrnKdv3CoK/fQqLTYLhG7FI3xJ88SRqwFBKaN8b7
puCeTKsr93bdantfx637bY56EKUz0jtr16USOJFGFOCHy5IKvj4zyWD61DVtKKOZjTySYHG3qqR9
ruLovQ8masXKKGN/VyR1i9+ilYtFtKaEcTP1XRHfxLkIS4dxlc1M/DRugqBx1JYvKOm2LWBwC6mB
3lFcX14dx12a7e8PkJxGzym8X50gL1J7/tRZDQ+J2s8QoYtwXlB4g10vkJAl/TYR3rzpGbc/Opby
X/rxTPrDQTMcXHvutrZKOPO0PPYehi4zbJq23hntuYVPOH26c3NV4PFOBXHCzJwtp405Trlbs9nT
W7EY+YkvZDRRz8KDCe0oRgqVdWK4phLfGSsvz0FV2xgaN1ZEvyrKKgdVaVbV3zPDjk5BPUpjZVQV
gYJqmYnl3GqBoLK7pX+0qjJ7VtEEGig3fL2u2AFe6nYKoDFDfUCd0RRAdnz5JSqkicDI6K/LlrMB
+iEIEJ2YRh7CwfKv+8nNYCoI0kRA5wB2rWgPnVPAZYvB4o58OM7BhENRsPNPPcWqp1y746PBCvM4
upHae4a3jBsooTlxPn3UKT4ph5vLc5tDYWl1ijrjHIHWBajjcVF8x9n5Zyunyb40bm2XYTUV00/M
zcFPRjpHkA6Qfa6tRHreKaJ4clWNon2hEmbNYRJU8jA71nzfK4vFJ8bXjTEG5jMEvQXyJZY9a59X
iflVM8T8BV50d9CjZymMyFn5NOlWvMB948yaYKuxnQhuPQtdsh4yap3nlQGABINbCTAZ/6gbHx5v
0y643TK3G59Lvwo+dY49P3NEfgb5cvbbe1kGJnhwDvDL7KfC7+VN2uIiXRIbZJ+BOb4lJpdutYKM
Fz2OM+q80Gc9Pk15avY8F8A4UBtDdtbtKA9NHNhoaktzZoZ6qc0bozC7K78S04PpIhybKFqfcs4o
7Uo5oGyAkHPMxwlqn7MbgzmB8Mhi19yOwYApckRG7xAUfHU6lX6e/QJ7gBm53kuU250dzmRCfpAU
wAhvJCTrDjJmWhMbUW48w3lycnwmtldu59o8H/kkE0tXlhyynW1rGl773oyejM4iRmJCr78Z3MoZ
0XoEkkCL5mCOy5UpZtbCtOhDl6L1l8h08k8oerGb54U+Thk/BgbLaW4NynFQmJDAAOJqvWLjFfDZ
Gk9g9YPAcra7xNjuVWdkXPt0iq6cpQHcaTjyzmZQ3IEZP4z4ihjgvbXmRj90uSH2WljTdSxs75bB
nOQpyFy/Z0Nh0nxVG2I+jKnhbVvpJZ90Qmy4xo5cfGUCK7/xXIZ2M2I/Ehet/91D7/BgpmMUWsOc
v3ilDVaR2Z7ykdpKvWGMWkOnSUBZ6I6iAlQUjoGUK1qICwChZLwWRlx/8vG5vlK3A8gyna26Oirb
64Do+TjMTUFoWud73XogFrPZfw2iIHp0mrojG1AvAVjsGexc4iP/yOpCPE697G87kSzPLKka+EjS
fqG70PvC7tw+W7ZEX1HFFZOxpRG1KxmP1o0RpChWa2XWCLCspVsPXiD3Bqc59BlsuwE9LqX6Xph9
s52FAxauiPG8ioJ561URl9ZPO26H54Hhb3vdNMJ/niQkfNiGdBYxzz18d5C0Gyu9LMWmaNO5WOHd
nT9PnmHgclekaAwlg8+4XqY3v4EmpQeCthDYkbjprM76MZkDjKtO0SKWu/5QbruZIXQ2bI763hQF
TwnSx9eg7/IrerMB4zHMUj5WViafKrtHQSQnDe+0Dx5kPYz8JmMSfMcgXK2B0iVHvXTelio+IXDq
SxJdusyjN8fMmoVJpBEjhJmJHI4Oe+qmhr8ChZsJFIguKaECM2/Tz0mhewIf2nNWyOSmIQV+MoDT
PqVT4um1NXfJsyTTDoxRq/naYCrmLAG2SY5EaU5vXWdDyzvL6Ftj1WBGYhc066nj4FeYtIBl46i3
qTf7pxRpa7KrOXq1m4FMwRPYSwsrzzkGybRth75VctRyotmGpzom6bUVi+Wta6TznLUNkjW/DCC5
ZSkgwbZghVOLwEpmiGh6UoURn9qmW06TjOgm8RDeHyCrMjcsW0IZqyP2wAkV17ckbJJrC+YpHHo3
9WoElW7ubmh2th8LmDHxakSewk7ldIVYp2MV090qqpxXQjl7stxh2SaVio7UIcvvXp+5oTBLU1+x
GM5QIzrXFuuI9MVuzsoKRWMboziHMPdQNllVoYuDOTu6AYS0YKlsvAJy2RpRIm/L0isOed2Sn4Ia
aborWPjiSwXzEHxVWZLPyoIZd3RuhAHPHeLyvDnY8OzvhzrLrsGvn/EkZnHIirncur5KrhfU9nCu
onrrllkOkdbMDvMgzSvdm/WtHkyxV11dZyQzpfctB1274xnIEd8G6bzDuQipDjcHh/sJ6xPxQ1Wx
3OBo2SY9MUOcBN5xkZYfjobUa4g9ZEOacnkQblE/TWJh04QMBmDRTdRL6vZWwuGeG7nvrbi6hVVN
ekFBCaJ7zBXJFpiPnxzoiC5v2NToYhDENyTg4rRJN46aArWKIFEC2O/A4pi+PDI40R+9noLnJJc4
x5xU219KnxeoIgPu0kIku4bL5ciQizYVW1ohiaMLGybssBQ3ZUHkAE3GekroUSZBWluiRkJTBgD1
lP+lgBXssI747Y2RNQZ6ewwm22waSfBG2r1POs5G5iKWT62yvAOHsoTbWcyIYHFHzIe0aieW8myg
KRcgoLdCBDh/59jW3OhalJt+XOJtg17gBxyrBG+OPx5nNydVXePtuc14Rr9qUsbhEtNL7Y2Fs13s
vjzg9ulnViqaGiZzYaJD+5zfaSE6mEWOHlXZoHkgKXDYNbtN13QOEe5ARd52xm0/N8mO3sjgM8A8
+aArv30ILKQJnmVaX0rqLnu6u5sNoMBs42f6mw/88AmKUAV3IsdU3ULhiDA3K/O+1Q2AyGARoap9
fWTHZldrA4vgo8klPghZW+O3xRHGHdizGW3l2fFRBXG0pjIC3lpNSfB18NwzJxc8qk+IK6MN6tsC
TdEwNtZ94qZd/zgPuuf4gbkUCtXseYfISed5bdQghFbIymLIOJE/EDJWskmR8E3gYb2ynw69Li3G
GdCa2Uc5dvpb5UF2ffAmL9mpXhevxV+XvhjL2F1PeZOzz5VqGlYKxj2cqHkwHvrY7NqQsmMlnwLD
tvvN1DdDsrFzyXHL7JJ963T9xheRfKgU2S8BO3hZmTJIrjM/KLeDTz1jhRpb+MQfDrmExV9GBCNZ
9dWuMIRE1mCciATEwwRDM5xJsW1aH/4w4Vm/9skFYDZW5vVcJxLHjAq+9B4yLsGvt08K8tZozXA+
kYwkRZAUr3RTeaEqy+I+7xv/Nve7ZieWIvs8c05sidd0/YSHvr3LUAl89izyPQaNn7vCcvVnP3BA
5GbV1mqVAw8swe4k2EuOcmqGb01DHO0heVQqsF6sjiWHbJURpmJQL/1UUdUBtYnKc5i/4GAbdrIm
y7iKWTVvvcRfrFXX+pRY+sE6SG3FT9RmgicBtnHbujN1xFY2y8arZ3miauAAhmbUO1nJoZg/ZQ6I
67iTzReovfjAUC0v7N4QEDaFlSZPy0ipPp3i6o3EO3vVNOOB3dg9hYJE986tW57vC00SxFi5Myy7
dUcP8W1J5ePUCp04m6oLgGDqzkcA6hjN0VMIALE3Qf2eMLZAyTQsVK9S9Te0AKjroDXtYUX4X5Li
CQxN8/OY3YnE9O8pE0RXRT/SqZLFwr+vpjE4SJwe61xk6nM5WdPXZYnaTQuikvSc6Ldn7VQRMhw2
PdGo0a7IOqjnytDNsYfttmEL6sKxbuWxIMXzgz9r1+RBijt8scHJbVS7llo1a6gz6Y84dpBwCheK
HUi1ddlDoVbct7sOpR75FxfCqYtc+mgPaEoaswgI8yLvjE5LllNdsICAQAxqFFEIM1dsc4i0ai7J
pqakVmwmmh/p51vsJTQGEhOtWRffAJWbx1pjEi914F6Xcy2uU53k60r7wwEaa/eQOAlt056iiMB+
qbOveLzOWFB8gQfQYF5G7iAaKU4QUHyi1sYILgokpsT1CLcbmj0HGQoJW1IJ3jdHoxNb0JzcTT2j
YuuSA6Z1ZujokanJtPyRgOyiHsSyrlRUfh0pku6NvHTWtMTMy2oRDf3Es5cnTLelA+DqJbaCF/Iv
7in2FkiNw0Q5HpkNZtexqcyV25rzjtRI9rkKAlQ80m/0evRcNI1F4e3QSttfGJnjpsBH2mxSbmGx
5V5EmtIVpEEkuLE8JHyenrF4UUNUMQD1QJkET3Kc208+395tDVce7CM2r1H26huHbmDztsq++FOf
vIJVY2kiUT6uS0WJkST3VJ4kzcDcPPkyrLE+OicXxNtmKROLafguepiHif6fmrB7FZOB3IGslUDN
Zx4weh3WbEjJPsAn9ZNbECv3Ui67EVzdzuJ+uEKkOW5G22+McMxKK5SIxh6bwOquWyUgY0aamkGY
LAFQ0TJ/4dQ5nLvyF0Xk6JnHxUo8Tmyks2K/mgn2gIW2JCMB63Y8mp2Iqr0SRZZxRhX+jQaQ36yq
ohcnjlz5bumKYGtz6jvSjj6/zK0MXjxr6niS3CIBO9EomPmZPU9f4W8G7sbgw90mHoMCHJzKjZ3Y
440eLRVv7dbKDxn7hb8pYjijfkwQYooexWzsBPdppKzDKG32CoBHJ0kP9BUjsvo0guzGD66KJzpp
OVtkdsTMpuVuLXHeMRhHWGmlRAiRDE5Nhulp1g2FfmuZd9Y8xjvLz83nmG2Xej6s+FdJ932Auot0
/orSwvgCATf+kdEVy4BlDW4wRVG892cxHQqy2njYDYKy3k/FllS8uBsUnEuCp3It2J6O9BCp/cSH
uQvysiZQHPBez31kX6WcHzH35hyRiikPjo5mLaMYHx9mEmB3Rp/AUDeapX4ps8z8FHeROAI2EIfc
FN0psh3r1nFS/QM/EDJq2P4DXQluJ/edrd3nrC+6rxKV3/dRp+22A/F6Z6Ns/VymlHCvehEkYlvM
LRyDLq2HE4s7mRMp2ZhTGhImrsfXyaKJctdGjuB68NvqrVNb89swt0yR9WgtgqnhyQFXeeZz5MH4
WBRoDNtyCso9sinOO2kx3C/K81ErO+y/Sg6MXrqOf9VlvThoWRmbCLzHkSoUvmgvyre1EVTbzkwn
8gRQlaNualEB1PkrPCSK51oEekM5DMhebUU/JycKNvSRJm/V4pNElqlRkWUb/O1QZcIKp3bot7M9
yFdpD+Xe7vL+JMshJrauK/ulSh1U25RZ78TolvMm0dq6KUnU7E3Pwk/VD9MNp4Ka6RxJtlvpoLtN
pxY81tlx+QxIveYun31jrxPD3fUiHq/NGETqahSlHS5Jld1WAHL7TeK7NrcVlLSaVDoF4lVRVBWM
brNDdNYlmtJYAd36M8ufeTuyhR0KN190GNWkMBgarB7ouhBrZ7FqgE0J+gQBjz5kn3efaJuA3hoz
J0pGa6YcMfPbP0SBhOBNPvamKWpzky2L88kO0pS6Qx4fCQDBxvaFglpIt4bLrGC3FY51P8us5QbI
i/mexa89EIcGpCdF9mPpu3ol6bMI0VEv8/n0Ie6NosjvM6dKfsRlIa+aJlles/6c9XamxXnoSgbZ
K1KUYBVnf0VKL/pBN+r3GBf7pjEH4t6ip4BHGLHpVIsbLy/s88Pb79CDUAkQ1Pd1AriWu5oMYFq0
yM5ra8sZmXNbmpYzoVwZPyNBCfxw8jtq+VE6PgJHmO6YUF82be7Q8qL73NwzamOtLZ/WXXB/HOAU
1ftd5o3dOsiK/EYbbnyden52jxayIAvvypS64TRcDajgHvBFdFGoCumEjSB/n6R+8pgUxXiTM/u7
7p2afPzE8nHvWhM5mzJeNmrKCn+PRyAtYMTVLJxAM96E63uHQZSG3hgLgxdXc5BFq4r1fwnTqW7X
ZUbaaz1m5F+EmOlWZ8im27PYIeCjQb5gVhf19KkoXSbV2xHILmIQy3tyqRY+0VoS3XAusIawUcbn
yOjGrR2Vxp5k37i3I2XbcFab9JiSjmTjqILpeQrG7DMiBuNQ1UKfcnpUr4X2nBu/VGUd5laXb2I3
xlNNjT0udqgOMUHWbpK9sKi67T0I2gIDjZsGO+CprblmJr60v5ca01huYnv0Sgbgu8VqSYgNjGtA
da1Hcw2m+LufNgNYXsoNO8deokd3pDXqtjMMcy2GMWkf8b8ZwRaetJliziPDtMMnjMp7JWzLjR94
j+mnR94fqHhXDrQ18OnWnR/E7LhL8tliFY63hMrdq6Ah51YYLlmXiseTzk4PMDHnOt78GWPzcGJS
Nl1pCcy6FDyag1cjoGRzDTvyiIcpau0rlyoZV1o4NiV+OZ4w9qgQpr7rbBrLDYr9EmVRdkWwinIy
pC3Wi+LD+YLlxirigV1TJeMEzZkmCrOs8cm9SxGf0I5E5b2wk+opQn2j1p5WQYlq2kbBq6r0rAZn
5vkHsVZvEmHoWR9QV9cZ9cqMFPPgRRxe7QKGXKj0SBA0K3c2woWYvgf5V7fXZ4ju01iiNqVPx3XG
nWuC4DzGTRZXq5ixMeOlIj+z1xYlbfbh4Qd9PNL7WqZUB1YK1TNhH9TulB0v7ruQ70nKHSUI77WZ
Td/cMAifkV6w8B3uhMWw2aJVL9fJoq1bDELwuNnDzBmPbyw3nZT6anIy95vltBSFSsMvrZW9QKyK
6Cj6lM2R+9gWFR0miqYm28F17o39fCx8kb7J4Nz7UZE9DJGaZkT7skVsocnelRwsGQPKY6CeCNNy
ikzA6SGSO6gYzRRcdG3HDX025YhiJPC3utf2saDtAEtr7H4f5y6lwkXK7CbyRhntCXcnc1OAy/5K
9rR7I89bfk1i13lwTFtbq5S+qitKOrTFZS2rdm04mBz7mAA9x1Cd3+TJNP2E0hvsK5Iy5MYn2/2e
mAvBfmvFaqdbyzzlTJCsW5J0bMp+HOxSbuyXgNHWBlGPIddpVPcvXdtlt4qWrgduZXXT5pn51Rqg
f1f2NJ2syJlvhT25cITGWa+BT3IWaWb3wTdaI2TncH/m6Cy3Mq0a9t7KfFyqpd/y/E+h7abWtSS8
fZPdObPk+WbxGQBvz01F1ZqvluyqF5f+EXrn8GpkCcVooLNUmUkReAijy21U1dWeppnm20AbzpXR
pt2V9NVPalDR9YzAUawoc8ZfYDlibs0KdLFhl2RAj8zUc77Vzp3M9kY5bRfLASlG8VRj8HYLPoSo
r8gRBEdwhX2BxGYkeFF4a+kScuL4yh7n5cfoq5kqpDAYox3TB/TxzXWhHAuwrlF8lZQaIXCgIx7C
wWD7FVRorrBBuFuC6GQzGEbwiQcwuK/qPLptetmGPQHedppFuc71TPoaAAeU9pajY0ViSnuPQVqn
d7VRld9GWNLAvqKK+k/UVZ9yzicyHPtusD+Y6Xqn+Ta4KDxGOJDnhlbn3VnKejAnTuSj4Gj2+8rm
X4PYv6hrBhcTAhSE88XKlmZXcXs61ynL7hOy2zz0lUFvqkot/RxECaFk0cL2p1AEN5i0J6czad/p
xctpi8uX+USCr/0pop7iThTrm14VBDX0SW5Zv4qDzxRaqgJERPRzhdynDTWTjlNAL0sKuGQbrnvS
06fSJRaUxVR9bh2sZSnEuc8kz82tR6Gl+eBDv/eVXgwu1E5hNHMa611TtpyqApprlPVnhD+Q+v/s
Zy61kyzoYZsdmL8UpxLtxlbkfYRV+2uS7xfX65KNSg5D+bNW1aGrW/eYQeLdpLLJrmZCpx1OedrY
AiWwLTnxEi0rf4msT0ZcEhOVTXsVVbGxrNHkpOU1FZAIqr0tWhLgZblNXYqE4e9vq3e+YXnR1J1K
RGU26bidYXrDdQDxfz2187L7/au/0zJ+yRmR49KOBh0Eu0bglafBq9zktDSQVtcfIVrf+QBnWPHf
u9KXMbcoziTNruGtiCdtqs48+n92A14CYNEFkL3plLXDNpLcKyPorwRuqw+m/89N/7+6RS6ms5Qv
2s4oYmvnJQGLalvbdwoN/MFtouATHFvvyZ7a8s/a9/2LKy1p1AsG7N0HJFzp5yGwx6t8bqY7k4Lh
B5f710Otwj9fo79NCJhVouokF8shzQyJdsKTz4U1pY+tKfNDPU4MRQ8WeTQyOR/cvu99gxdrrpcW
1tAlwjy0eqFNosnGs5Viqu3NmQV8nKG8P9oe7LiP7ofz4vCrS3axCqd9awb94C4HxxkqsHGllitq
7cm5URb5BRgn+sFzKz4mNuilnlIpvZVDFNaeT7OMXOSVl9GLkVB6X2OJQkpMtITUXtGhlnDOMjOK
0PHITszZtLshwm1G5gja9npKMLjLaHRvraH1xrAtcn0X6Ci+7So4xJrOBXqrjew0d3HZEtsRwMaz
O1J9N8wwmONpgyH+pesN3HRj75zSPAo+art578pfLNSVoSJTAow85D5PX7gEWfxTG4uDX6RQxgtP
UXwotTDXY9Jbb9LOkpM7kthUdZA9G8w13Cnm/NHSSZK11Io2aL8CI4wypX52fTF9dPneuXoXS35K
F3s5uIw0uwtDx0CnTmWBMOf3i907c1eXnFtlQmTxOZYgX4nnkz35DHXYkg4dWYLcsLI/nH3yLlY8
PQ+mkUZTfwD+f1YlRPS6Mmf/waV8Zz31zk/a355hekmrtp/y/hALOevVucEQE6ie0z9bIy7ht6OV
WQEm8v5QCcMiT9FK86ardfZJzcsU5hVNKNMSzHQL0MnxwWU/jwX+4qH1Lpa+euzsBjNmfygNL/tu
C07NNJb4dC5WcbAmSRK8MmZBf6dBN8PVXNZx/cE7v/dtXqyIEVjfqGK3PtRm8DI17smgm+qD1xbn
h+tXH+ti8QuKopmmWPUH1RZRHwb4kq66qCFPSu6IE2LcT2tO5NHa9CGeUQhxTktXj9+6ju6s9e9v
+vc+oPXP2yUgLEVSaDJxptSXgSVqDU6p++gTnl/lV5/wYlkJKE9yFvS6w9jYADXs7Cr1Ym2tqeJC
sNGtpPVfJ/oqGlK9dsa2XDt2BWyzLDm7DQ0S1d9/yveCOe9i4SDiVarPGUsris7YMJQi9j65asJu
3+jWWIqyfVnhuKeTipXaUdFqsOdq26rK2oFlz/FoIKWMDX5NphjIKreKDhdvjj+ATr0TaF1CfDGx
RmWdMJsX+7R8xzZTSqUxt6vRyuUHV/rsePjVxbhk93K2JcNcJsNhjIj1/ai1OsxEDl+CUzYOIJvB
P9ozfL109udpMw4pRww1qGVT0a63y/vBftATZMaPyPPvPQCXyN88q0enpS/4MJDZfNNuoJ5tj9mz
Va+ncS3j6l4xsb/Ocp6O0krpVLHpB9ArmkfMj8j97+x87kUMV7YZU/B0+hx090WM7TYjHyTrGfve
d6vzdrSi/Fmw6F4sYu0QtdNMLmqfLQZjUH2/JSVhHoRyY2x7lBi9c4rk9/f7e7fTxbIVL55ya78V
e1rRum1D3f3IsBa7N8flD26nd3ZL92LxokOMLjipzf1kMaQWR2JhUtF/ptmnPVL1iza//yTvrE/u
xfq0eEy8d0tV7MjUhd7UhzW1qz976YvFycv15BrMVO6GxFgHDI76f3gocy9WG7+nLruMMt9Jv9KH
pp2y9RAs9geL2Tsx8yVAGEJzUwzJnO98YdXkA92zuoPqirwBhDLv4zwwg03h1T9+/zW9t244F/GK
krqmDtnkdEelWOSywfsRTaN+poFlWk9pFu0Cs83DZKR1d8VP6kM+2bRaV/QxDKpIKBoGzUdrxjt3
9iWEeJHajx1XjzsDCaHH/JKM8/UUfcSZEe+cD5yL5WBs52JRUZvvTCSlWzWew27b10NAv0OsE+pL
Sb0z+zK6MzjFk+vs9PCTgYHxI2rPOwIdcYkrzmmYNABVjAyXV9T2c7HqZ+yIdIG70bwJ3NucSQTd
lLfk5A4+6maQQdvzCK0zR2vLi3+CoQjRxV515sZrGI8r0e5E7Qldz9pK3SMd3B+QT967ES9WGfo3
6TKnUXA3CMdcM7Je4cghQQxPjOnWhVGiGxSFH0LR3tsu/poY+Ftom9B1ktWLzneBpD2NmlBvvjLU
WL1SBew4QQJ5DyMqCa9O4C0/xCgExjRFTfEohlZ/sIz/hb37RUzjXKxIuS8VnTHOsJtdCwOkw0zg
Mc+ZlIlwxH3n2BPv3CwVFHCH9UIPfunRVBBA/VJlE+N17+ty3eXttDKYLt80tIuuXOrRKLNo+tuW
dm0/eU5wNo9wFM2mHktlE9TNc2dM0UM6m+QCzUm8OVU3NR+s5e/sgfJiLdfczz75btI8cVvcpkXt
be2+oRenXZbleuh750j7WxGSbh8/QCy98xxfgmANo7XrzjUQCSA2hFdJy/VqwAh0hWezuf/9yvXO
e1zSqOtz+3RVzz2z4xxNPAK+TUo1dy3mttv//i3e2QUvYc2NYUlXdybaN3rj1uTC+8Pi5Nk1k7UM
APh18sEifH6kfnHTXZKb88GhFSlS/S6LnW/dLOOvydT4T3/0IeTFAp8tdCkwFTDszMJOjnFHhQ9v
fdXvEFbkd7QTdx9c9Pc+xXkh+dsDPBUU+BTUK7gcLe26zrql5e/3n+G9l75Yt4Oy0EuUUjxNKAFm
A7ug8z/b7f9KMfdYFfz3X/+Qyf3rvzCJvXIfaUaQu3/t3qqbb8Vbe/lD//g37b/++uv4rVp/6779
4382ZccY76f+Tc/3by1DRX+9/r9/8v/3L//P21+v8jjXb//9H69VX3bnV4tpL0Yf99dfHX7893+c
l7Tf+OdmNKDf9OU/+Ld9zhT/KTzXsgNmEf/tmPu3fc7iLxzEc6jfqM/Bxfx/9jnL/09Hug6uOltK
6Vvnh/7f9jmUdfQ7u4FnmsAnHDoZ/zfyuV/eBIG45CQtSzlpwHr1XiPZvY78LriWNHN/JIX45TLJ
y1+EdSUHkCYzs3pPN3N1iNLpmng+28+Yfauwaj3l0SNxBlY05R8dGojbLkBJivEZTqRevXesphnD
vPW7L5PKGEmFOt3Y+75xFueuS4z4j5QGvOPFYkC616ncZqE3DWclBTa6w69U3pfL+m83093/rFl/
N6X9ehfnDS4WgYZhZyWRPexlS+n8YNVMPUCj8OPPOZyP8UrrRH53Kuu2ZdriGqaBTwFwMF7pYDHM
DxaiX+4M/A4Xq4WRn0vrsm/29CpIHY6mjM1NOub9k02n4vb3n/S9Nzn/+d9WO8apQUR1XrW3Y3t4
KEdf/ExzRu5CF+bCH2VE+STnR+FvbzLVaekqV9X7JikduRrtvnpkaML9I/g4r38RGnQd531HVXxT
PFzQc93xE05c60/SHrz6RSxVJXU3dNqoSMYk8olR/4WDXul7konrhdnW31+IXy8L5qWS0owDmhZ9
2i3FQCe+Ibpq64rc/eBeeu/VL1aFNDWYTvXSel+x9HwaBl2PpCQb5yOzm3jnProsRIqynuRMILN3
s3kab+PEmc1DCtO6Z0BwcHBZ130Ny8mshvvMarLkQMNdXh+9DunvtVO0MtmMlMw1rXCBa6ymzJ1g
XGSlEJvff8HvPdOXRbw5qcbK91imIjoFu5DZQQaHMxkj2VBmmppfky5b3kQ9ZII+gEEdLXYOTjce
nVe7tsGM+2cX47LeRxfjOPhZ3OxbY6TJrJdAAUCNBN9//0HfudbsUv942vp8qbN0TJt9XMXlvW1m
sb+a6bQMPjjav/f6F0sGNM0lE1VQ75Hq1nC2RVk8eYXyn//s1z+/7d8Wi250e07mCnqDmaf/l7Nv
WZJbZbp9IkVIAgk0VVW1qtt3t697Qtj+ttEN3YUQT/+v8jmDNrurK4Ie9oBCQCZJ5sq1PgflVP8C
PkDd8HfXJu+4CgA0pzZkzXhGz9wM2Ho4T8uhLhnzM2PuOAsANlnWlXw483AJBVrU5Pg1rtEGeWPx
r9mZkw/CBWtFKXApoBVizw4b2yzUvS0EYJBwlMHvl/fgclT+E8lngG39vQdxGIJagCXDWW6jebuG
1fzvFqwRf4WMsm7fGkDEq/zln7rcqM/8lFvQWrN9YYDEdWfKNmMOSUSb5ZFFxoAPqRIAoeNtKQLg
oVBf3W64giuHwC1u6TJEW+ggIIvdAq54x/BIzXKVSSA0Xv6oK+vn1rcIMsOLgUjPWTYDqEPyPSYA
Om8Bg6abAgkRik4RiEdvENpd+5zLLJ5YjOYBkNBmHM8rOs+6EwDDaNWyK2h3Xv6aa+M7Bm8GFhLw
aiJiBV0ZQGjD3P+PtiHcit/4l999Mv8AgNegG6vhXGWXVlKejoCRtu2NzX4+W5aFzDH53syxmsK6
P2cDshxkW3j7q5RRZU5hgE6B70HAEwK0GEBmeadAkfkGeOEN7fXDErIbLv+yVM+dcsctdLHUwOJj
iy70wWBOIPH/0Dtv0K+88OCD3zI6riENAhAjTDvC8Knf5AGMpfRhE4zd8AnP1jexjI5P6FrdYG3V
eObV3swHuqLZ4yTbYBZoIauA1CbzpedYQFlagnRqb74zkZJfL3/bFYNyS0/oRmz2kSK8CEUENpSB
yrS+B4HRAvWTIdiCR1Yuff/x5R+7ct7dGtQQxGCl6Vo8oWae3FfofIGM1mSsl74Q3p7O4yId46Aa
zTKel3YPjkSVLY7aqG9ke644VLdWBIqtct0v13OZ0i5AH92qGSisdPewjgOQGmgNZ781esdvFaeu
LZfjHvYE9BsUsPNzFc7ofGHj52mN1I377trGO76BtALkieMlrtw0iIVKIc0jybQqCxuAJy3o61uC
E1fOt1srikeLHoYe73KgdVX3ObIc7JQJoKPozg+rb7ob+GcAqQS7w1MNeUYOns9b1ZJrS+i4B8Wr
uCcRwvMOz9n7tEI30SHUwFjeWMUr7id1XEM2LDWboXZxHnY5oWjdRGDL4UMcAqw6G5q89zMcx0VI
EFLG6FIazgRw5EM2A+OPFO1w4yOuLJJbUurVpIbsYpaGCPFoxRA9ggp4vPeau1tAAg941YQcb9RB
TttDsmyPwQwaIb/BHYsHWBsNevGCwc2O3gIGIM00yshz9IvtPLk/NfoxlZYTln0m5BXj6AghoD/x
HN0x7zKIwYoa4GxWTTn+qGW5o9EgSmfPdXcMnEOXqAWZ83Cu1d6/A6PaDlRdfDMSu3ZoyN9rk4L9
E61+CrPft9+kbkBsAtWEk9+2Oma7g7wBRIcdXkKT6ou2RpHcogG18BvdMdo6NAJ5k6w/g2X0oYP6
ah4N6We/sR1LXei8CNPCIZSMrieZ9fawpKAQ8xrdLQSsRrcijtYewpeJvFvInN7rYWp/+o3uJP+W
Hm00VYh16YIS4JMAbVxVr26Vma4cGOqYKst0NRHIPZ0zwcgHG0avJKKqG8XIa4M7ltqlUgMYj2WX
ux1LdNpOSIl2UbjeAvBf+wHHWAOdtHO0J8gi8ekUb2t3SBG++zlgF2g9koGzco5BtT6N71FwP9Ug
NPLbU8dMy26hOkPX1zlLrW5zs+D0v+4UauieR9IxVZ6MgIeOU3+GxBGxx0EENVpA19l89fsAx1gT
syfRBGKZMwBM6D+Z+/njuofljXrutW11zDUCpkT3KLWfexQ82zfohhH0mM7RcCtAuPIDLtX9Xq6A
fpRhDyxONO6HpR3R7Qq18yT1c5Uu230yMWmji0tQaAo89+gsfw3GHS852ix0VRxLNG6UrUA9ADJQ
FGjVHrw0Qo6ec3esdkmGZqpR27wczvpR0OR11CXtDQG4ayvvWOwAWs1wC2asPARZClsv7S+gopoy
f/lcXpziMw9PcvnZJ7EBuCKhFbaB45XEIobhThOQGv23jpaIcbIPdtyXcwMemhtmcJn1cz/n2LGa
NSm1QANYWQ01Q5NbBDLOzvAN/N8XpfKXP+ramjnGbC+0FrXEmkG+ih9CdBLe84QyP1dBHFNeZlqG
4B+CD506djcM/XqfLaLxC6dc0UeQDmt0HcKJDiBKKczaTw+MgwHJa2Vcqcc46JOVRHAUO62i16ka
y/cg/dxuAZuuLPx/tB7ZUoP1Fey9IN8zuYxCCwbabr41+WvDO3cvGKzSmTRzd472TXHwPaXjt4Cm
YPDRYwgWMjYYvT6YXrD+bQ2k04cumj8GSd08DAJqmRDlLhNwGFS2AVgdjcG5XYIKvOx9f8nmzFn9
b2N1+WFBW2r9BllyJJpWfiEctR1ayEF51aCNd54Erf4ZQxC/gYk/Ms3nZrMX5rV2bA7jTDiIqKhF
FSNJMxClDUlwxzRYId8AFQrJDSPbSRepWcA6FtS0AZGckITcz2xJf+vBzPyDARWdzYHJYOawV4R/
Kcu4QSvry0fgj0TXMzboKu11WRPYbQ7b87gTMC9ywtL2DjyIfZJbNOiNhewoJCLDhcrhdbzSSRQ1
F5MEr36wmXO87ZGu8jii3a02tStPa1c/E+yhpImV6vC2ssunpYurt0hU/RCg9887SzSky+eGcDCu
j9lbMQ1pe2Mtrh0ox7nuEEnrqkr257RWIfR7tlPcdu0NL3Rx/8+t8+VHn7jWpNsg3oze97Odl5Ed
mIz3IwJ2leZb34Leym6fXt7Ra1/hONX50p4qSdOdWx6rz6DMKV/ZLOC3MvDXhne8KZojKLd0UOcl
ofYYdIwewzYjfu87V5sRjEogyY6BoQf1B+jX7DKjEMVWPnz3WhxXn3FBE7+mcm/PFPmYIqQcHANo
pvM7QH+UFZ/s8S70trE9bs41uGm/Cxlm70awItwQUbqy8q4+o4C8y7LNTXseQi3var1PRdJl6S13
+vz5jC7n9sncwWGHJuxonc8NaJzWYp/H+H9g7Adi9OWVv3LX/ykFPxk/EKNpITE1n8GOCloGMNBp
mHAFXjXUVlX75eVfubZGl/8/+ZUItL0N7Ut8Ra+SVy00cx55C0LSl0e/rMUzNvwHTvxk9LIFcTbP
yuU8JDIFKUYEgFbeNiTOG7RjgD94qKfV7/n0x18/+a0uSSHKAtIfEBKszet6Dv5XZbbxeyH8KXo/
GdxGa40+ECOKbm9NAdzNdK+nUt8wg2tb7bw/mmRGLQ564CAgNBBKyBTwzScuQNBzUEqI/sYKXSvR
u9qK4LxkbYbm/PMsql3fQ3Rpj4uwjZvvW0PK4RXoAObqIdNDjW9Ep3Z3pKQC8NMkSdShydxM9sZU
nj12HCzPfx+7Ie0UCJR4f05MOYJ0Igv7r7jBA3rj8rg2vnOsE1qxFLR0HURq2q9a43vQ1XkLkPXs
4CD3dTIkAaI0aLnM5VmOI/0UgU2vBqDxhslcG9wJ0sBtQPBSGTE48LjnnZPqFMWLV1cCpn4x1Cfn
OJmxnWwiEg0oMM4DgS//3jbQUvZZd4zv7Ctf1iTGCzcr+BSCEqkKxwNTtD++7E6urc3l/09mH21q
V+NCs0JUKf22mSgrDA/s15dHv+KsXD1JIFNj0F+glaHu0+C1NM0IDps6RhvW1vejviPREAyeX+IE
BRBm1w0PQg5ShAr0m3rHfkMR4e7lL7mclWfcrouBjKCbBV7JTZ5NKJLqX6abcXiIIDWDlomwG5YT
8ntb98DCILpxaq+tnePBZiWhkZFpUVTBCNGAOaFJDlbYEXwJW8Qh0palWp5e/rpnTwF8xyUMfnIK
tOFlC7aToNhEbTlIc7apBfdTOPsp8GUu/LGcjAihvhiA0i/kJKcgXgEU34zK3vD3177AsXHgVeJp
qANR6FRU3zbV7R/CCQ07futz2aMn6zMmcV+bXQUAVfV4nWmwmtU8vlXvvzZ3J1oGtTCI1ukOArpw
X98l+watawVxFb+5O3bRKCi6NAJP1ARcj/cTYvE3y3ITo3Zt7k7qIQP3WRKin7eIAJQ0eLBU3XSi
ZKQ+UEacTMcKyAgwNNy2Om92y5J8YGL7iYjHgqkSMC4v38EzFwvI230DwYRsz5AjrM4sjOh9KEC5
+vIOXDz1f3wHRncut04GWQBYQ3NWFGp9NAyW1xBXjD9JaeffL//ElW1wAXoDOhOJhlM6U/QIPSws
7e7UtMgffqM7x1/EW8hjDhn1rUM6465rDcTQEKLL2O+MuiQcCoS64wAW9XM4s/VLrLr+o7YROLH8
5n9ZtSfmW1cW3GABVII62u9vY7Ob+dQBU1ff+Y3vGHB/0XpIy7k+W0BYwDy0d/YVT8B0d2P+1w6Q
Y8IaInpp2orqcjzBRxTSsD1C8S7ZIf2Vpjc2+dqPOJbMJslIi2aPcxj1JWrhdIWEQdyOSXUgEimZ
o99aOQYN5OgcxqGpz2QFaWwPXu5DDKZGn2CJZy42r0lpK3sz1ecObJc1RADU8Aju3PSb1+RdGF6s
M7DjdRjeTPGPsURCQ47Up9KGqTs3WCu3JY2ZgpGhLfw9OAVrSPVUtyzsyu7+h1/CWGrnCQlCyDQx
e4i6fTUH6ACs4AKLIDzltz6XX39qaBLyGhe+4XMalguI6jk4cQ9dQNBW6PcDjiUHZmMQiOTlGUzu
82lcgfLUJvZ7Qbmwu4GVnIN+sDxHcl9AbSSm3DCQCvpN3THiAVosAAGR6gyeHICQ0yhKXnVljSSx
3/iu/YZJ3E5BUqL5IvgEpv8AZJjc+uTEcDgdqzUABJtokxXUFaPgDKJYeUb5kHx6eerPAx7BfOjE
nzJgkUxbCQElO2Zg7Rx42R9YgxesHgdwpFYgZPwJ/jpVfTJBHfzYVRSOkJfkyFH71FAwBeeSXppg
G3SKAN826/gj2ZbmbSdr9vnlL7ycz2dCABdAF0HMNWlQ/T+3G43v2TyCXn1HS5Pf6M79DOVsCzU1
Ls9TLTOQCiZJke3NTcDztck7Vt23AQlZiy0PaJ29Ai2zBZe56H3KiVh4x6SNgLInBLrlOcrE72RG
UzZyJuXJb2Wcm3lAVYMuJZ7+44pUeijw9DdbecvkLgvw3K46Jq1WqNrwMBQFJKn7PgeNqngLelqK
FgNw+RDP3XUMe6I0BhZlxsmEcrIs6kzNoHjc2/nGxX9tex3bRtdhWhMJ9gwmkwDlpehAp60+em2A
C4FDswzyRt0KxcZyRqOdojXIYYWfVbkIuFHDldZgZizQOFgep34AmfROE7+z43IiTOD61VEdZEVZ
jdVrYmx4PwadF34BMhiOzSpU3Ww/8KxYF5XesWRPQRw+Kc9lv5zYJxdxBVIj6JmB9Z0s/W8OKu4D
TyPPTGPiWGxca7SigJq1gLpN+bpXkGs1fVfdCOGuGJVLR0DGKepWYZHvGhgaqmg8yeXY63YpBrH3
m+cCOaaLIpvd0HqAF31K4rPWmwQdz7b6xXJui/wKolrQlkPFk9V1fQJ5goSkQ9zdKMJcWyHHYCNo
OdpFCLidaYSsfKLr5dKHP2ro14AJ3iv7zzMXEydtHINDHN4t1R07tKaEuK6vU3Ob49kKSSA5Vpcr
C1IN0bK1J6jueAG8MXUnlq66Wo/BgNrClEbbtwmK02fo9i3vvXwadUyXWfRjVDURBfRnIRakh6/o
5b9FVHIxomfuFJd5tB8S000Wg0OaJwZNoPgCgYCffhN3DFesPUAoWSvPA9i+7wmR5eugB0LC76Jy
+S6yvV8s62IBTZPuV7iP0CBDNd9v6o69LnxqUlJVWZFtdfN6nroA7MtVBGyy3/jOJTsSSCDM4x4U
Y2OSL1BRy360TXPrAX9tUx2L7SjdMlOmWWEB138NdjBzLtfY8451oXCK75C4NbgGt5FO96qBkuNu
4vmGt7mc6mcOpIuDizvQxUfVIApiFIESDiFwytGc3A2N2o6Q20393hguJC5uyg6Qi+lyraDZVlQQ
CrdVdee1v8Sx2Qo8zHUMQYGiHWJTLA37qNabr9JrS+TctvHA66AGcBuHJ1y+Q7Ikak7QxCQLKM/Q
o/E6GU3p1YrDMxceV7cD0dtaiaKFxuIB4pQa/PJ75LkHTrycZnqnaILAl7ApNjkiiO4XBC2FX6xP
HCtOoJgJLU7Ad0DOH95DOrH6haSE9HvCuTC4vYN/o+BIK2iSfqynsD8IbTxTxC4KjqVZ2GQKpayY
V+OpWqPq2Cbr7nc8XRQcqbq0rWkZFHrZybGeM3Yk7UJ8Su08c0Fw/SZGooEsQ/6TjO9EqkU+QUvZ
L739h9HpSaypmJ0GPqJ4ZCH6qUH727VJPtqoQ+cWE6z2O5ouJEui4b5kAmcn0rE4kFJu9wadajdO
5iUyeMbLxY4JQ+Uc2oNo2y0glguVVoNwbXm1yEbOx1qVoP2HYjT4giHz2NQ31u3KpfCHqezJui1Z
kCxdtQVFCbLm9xlYqM/Aem0fX3Z41z7IsWSyVASsbgw6OBWvf0P7JvkEwvXoA/R5WXiAjOTwJWxb
cyMx+gei89z6OZY9cpBf1hZ3fx+OafkRgi29OAIkBEa3IRzVewh5Ihk1ZXMSvS6hCFjmy2bj7I73
xH6FTGVWHaSybXaC2GmoP8q1oqDRTMsKDGikTDe/a95FGk7zjhSfpEGhoNv1zwT5h+YQsqX/8vKi
X9tS556HvKuMot4gSgklgWBvm51ZFnm1y/LMBY7RoUVATkeByevfGb0QZDd+jLyZCxsjvNbqItRX
QEBJncNtkvexhDSC17q4sLFRhRzqtcAwBFq/S9vgg7gI9/mN7dzsM3iPtp3pDMR+0S8w532G4utv
v6Edp7BVC1eEN4hIxAqMpG73ezMOnkX3yInG0R5amaXHxMF3/6uK6091Ot2I2a6cQxcktjegHWvQ
Yl+MS189kCbcjhAUCv1ety4srNcMKqJhh3u26ulXwoLsPRIw6Y33/7W5O5G4WPYFIoxJVnQSAt4q
MhBTmaxXXyNsyLFQsy9Tgmp4Vgzp9C8kKP7ZtfRbFhcKBofXzt0AAEqER9bXLurScyxXz+vPRUhx
aE4iuh+CIlp49bkCmebXsRLML0IInQdzLWYUs+IMUSVPlzfI1/WFTVty8rIjFyKVQX8H0GPBoY/W
JY92mfp3IAAZ/A6MC5CK0TS+dQEOO3S51vIQZGX7ZhlCSEv6zd6xUxXEa6M0vIBM072YzGDepi3t
b6zNH1jxMzeni5GqNCqiG9hlC2MW9YsBi9C+sSuU/kowVQ9FDR3GOBxOwEGoH0Jn+g4ae1V3iksB
nSxI28dlgS6fXxV4gaZTStcGhEa4Ye+A0+8g4Ib/LEcLBbxP1TxzP5GYLHSu+7o1yToYxYudJMjr
9kE2ddAzNZ1fKO/CrYwJVtVUDFddRdc71KKTfIaimaelOk6gBe19vVnNC7lBOBrUom/FWvrlngBZ
+Tv12vDLm2+PRMF2lPn6ARAnldjB66EAMIkzuo6s4DUyCWCrXNHPIsQprBIvWjKOOt/fo+uF1VGk
ElEgnzC8TYeSP5bQNvvoY0go9fw9OgrNHYMcGOYeQScUUmQsn2coVfmN7lzWjEtSQfGMF4xF/EdY
yeUuHkrx6De64wRW2m8BFBAzMIXyLyKGHr1d9vboN7gTqw+aNqGKEAnUYajycU0fN0H9kHF4/f29
6nMa9AHfEdkFaAu4Y2DceWPsmnz2m7pzWxNdxnFYI7JDpqIpFLqL8mGAwOnLo1/27r++kbvoL2N1
kEC1ARhIoZevBJx2P2K7Bq/GKbitXfP8b7jYr6DqbTpvGS9MO0GOJ+nm132SeFFAcPz9vfqNEnvX
dwkvqjX9h0btd6a8mjwxsmOsG40SSHgMCHxtyl7JdmnvxYX6/uWlfz4M4y4nG0djwZg2CPIGtQV3
1sQSCVcSEq8eHszeMdetTsjCAoUwDx1vxyCENHqvbsFNrwAKuCu5BOHUGMSoDWJrSLKeso0bGGxi
BAQbI5uCBJwEdD1MQdms9wxqcd0piRO2gWJ0wFvfbwUdqwblCt7E08aLLcjCE4o2XT7hUvYc3THr
YE2nSASWF8i+TD+2Zbfn0Ord6wHBuWPWykSmYhzHlgbtPdSEyXFMN7/SJ3e52nYdxIo2yOX3JZnR
2B5/Wtv1lvTVlXPrIsCCMtVZPCE/SlU2nlaGRmKTDuIGK9a10R1ztn1qo0nMiPFHaVBcVfGpTKsv
XgfGRYCh/wFt8hd1DL2puTnsqmprIAnU7Cfbxl0QmNz0rjRdedEvPTho51J9LFWzfPKbvmPRQ4A2
UhuPvEj4VJ4BcSmLdSe3COKvrfzl/0+yZcjEGdkw1Mu3ElqVdaXb0zabW6RN10Z3bNWKaV6zFPua
TFNTpPOAJh60Q95ILl4b3bHVuQP3L5h4se6MvzcZGQ5dGnpRuuAWcE0VYJkYME1WjGKuvwLeTT5s
UNj1CsQhiPT3sk8E1ARDnabAd9vqA+O9+J6RfvF6unEX9xWHa7gNYYnbkWdzDxINo7+nqkLc7HUk
XVBXOBM8rihJC76ZVZ4qvEElBIB7+dFvfOcKhi51xKhERq7ja/K9pdH0aTBWfvAb3YmXF7mMdIkr
PFNwKz3GrOXvSz3YT36jO+baM5pVnCBeFnE/5vU2z7nUg1+eBRwWf5+bVFiaRKZkRQ8e6lOm9uC1
GsT03m/ujrlCB5I0dUkZpAMzdRxlQI42aCK/M++K4+gO7ne+3E9DQo4qBbNTnED/2W/qjrlSspu2
NnjZbmpZZT6BOepeTXPvJ/zJXZEcLdfGhsPlcq2HL1Dg+p4p8vPlqV+Jxl0sVyOMakE4LApIMvdf
wTJs6yJrwjYqsqn0jGpdTNdsu3aDjh+iJojc58sAYWlag+fy5U+44oldTBcycxOAkikrZEgaPLWy
LpzzUtdCH/x+wLFZFoi9Uj1eE6OJxhw6PcWc+T7lXA0bakgHKXHGiwVqac0R3NspAU01p14s9YjJ
Hatdm4m3y8QR9jENvv0BMp1ltirPxXestoEeO17p8DiQ4ywPK2++xZCf9nv+u/oxM1nrYTSItvct
gsb8AMQeKFS9EkbcxXONzQJWgAUJo8VCTV51QXqUdrrZRHyJHp955rpyJ6BuTVsltqyomqyU57lu
1fIwx6l5B62TRjzwCLoLYPcfv8hd2/VQ73Pd5SJQ4bdsQLUpWsmyfAYjZ/RNbmAtPwvKh/sa+Llf
RvRZAkB7a369fMCvOAEXpaG2OoD05YRrY2v150QHUQOJ1jGb8sia4NvLP3LFTF3o2ahWopU1HBrU
aBE8opQBLW1IHgniZ6Yu/CwZMNl4Q6xqOj1/jvek+0EX7Yf25i78jE9IjUoZw4zG8u2YmBkdNPaH
39I4Dmbe9yAd5o4X8ZrYu4RV7OsMgh6/d5+LPoP0GShygGUpSrTwgZSx2xuWL9kAlInf9B0PgyxI
3A4gTSkseDC+JzRNvvGO6M9+ozsepq1BLg4uOTz7ja1+6lo197PgfgAl7oorCfClAABfItclGrnk
sgYkGNrKVeJFK42khRMb7DGbTNbjdgoU2vYrMsWgd65uuZlrRuWE8nKEBL1Ygefsm+XQoD49gAnD
a91dBFoGwoOVhV1SiHFQd2waH6DdkPodGReARsrOSC2CpECL8oaCQzR+mhM73jgyl7T8M77XBYa1
s2WkLDdWxEOX3G+Qnvk3XqY5PJCkv4PkPDiGtsdyhebZ1ivPXDW5ONcnj1n0xYPT245JwYPNPmSK
cpND33nzK1lxFyS2NzS1E6kT5MIbRB883JPv0GlV4clvvx07A3M7kBkcixYiv3IgZFwOJBj8qtfc
RYmNdKQmvkCtSNinebn1v6bI3CKbumIFLkis3WPcnj0GpxQs7rlZG0NzNUKT3W9pHCuz6wShDIOu
gZrx4R0IA22eDPH2j9foLk6Mo4xKNZK1xdyTN+DLt8eonEu/EMqFiSmL1+BWs7To9z0qwK/YFgu4
xTxHd97K6V61w8RpWoALe8glJf8TTXaLr+vKrrrgsGohY0+WiBaraseTaiWwbkT7vTZdbNhgerov
IMMpkn19K0g45PMAneKXd/SKhjLku/72Bd2IiLucRFrogbb9GUXP5WFJIciRx3YYP4LPaVnypKTD
kFdxE4icp9W0Hi8VEAqi76EZ86xu+iFnzNg3EGrogtwOgXineBdCx1TzuvTLY8WO2bfIGKhgtEhQ
poCt1TUIYfEe9GuQ5HH890IkwP8D+1WmxbhNd7j2vjR09py4c7HWEjBZmyCzulkRF1k5roXqoHj8
8hb++f5n7hCXMSwNu3GnFjGZJpAPOvG9UfI7SNxmeeAgDh3ztQqi91XYjBId1YksH3TV4XU7X8TG
8iWRa3hKo9WkxwB4anPUbNwe43gJl1OzQQQ155Dk2E6T3c3PkHB2DOL0PSQsNcmjLlA/WKfCyQuV
yNzydRQwpOdZmEJcsyzHg4pAVph3ZKL/vrxYlzj1v2vF3AJ2oMeuHDYkFC3IE4O8jEvODtTa7H8p
6+mnHTUNL0/M3GI2XWtwMpZTUuimq+/Scp3+yZZo8itgMbeaDTJFhmgnRm4xSNf7BDT7yNN5NrIz
l82p4wMkc8MYN/iGg3polqh/y9cQr8+Xt+GKw3SxhFMFrB+QoQiqeibzypgy7+PEM+/qogmrHgco
q2lS9NP6K4JR50hJ+fUlcRdM2FxyutKmSZFKIXNl5SPgjL/8luVyap8EZi1bSJhNyLBonsyvOhDr
wyRDfvAb3Qn7kCuOIzZNKfjUyuVdvATJbwMVme9+ozsXSVLNNbMJw5ZqGv/cGsz7KAEUu9Uic83N
uahCtKGuCvmHFAVn1r4mzaa/N208NaeuFGWWR4DTfgIEnL9Vpt3pKyQxuuWrSjoQrxr0vj+2Nu7e
1ikfpiNyF9t7NckyPNq9MTYv5c6DA2qOMwq14bq9heRkYg9a6L4+kgtn/XGZQBt04/hfKRAzV+AP
6OIqhepVAjdXM4CRU2l/l31MaQ6szs7upZWteFOCLOwLKkP2NWAwPfrUqkj5YWLxsv77qKG7S1ZU
oFU7DoPkzzFe4As9T5pz4RkpLEBiMSsaMgU2j1q1RoeorPz0P1AfdsLcnugMiF5UVuaF0qIHRcyp
5hPzixVdKGXWaAmNjzApLAeFnwL98ANELGvPyryLpdxBA4ig65LlCGv5axsmpDhR/wj9WCq4i6Zk
cp0WvZkEIRJlOW5wZGtUOXoujuOjBmDLqz1d0kKUCHqhTSm77+UgGr8Stwun3NmK4vO8YO2VHO9J
mSwHli6dV3jBQ8dJDZDdCc0yw3m3O4qKKJk99KNn8yR3sZRQKGsRCnGKl+MCeAf4RHMovMjjyw72
4qb/G7pwF/TIZ+iWLB2ODZ3DiR5M2YExOUbns3xokjX9/fKvXLmZ/wN93Bc7zhvquWs86kejy5KA
IToqb9WLryQ8/iO3q5A3bBtcE9PEfky9acEcGvbhfrDoHDzsokz+ZWHf/2wSZDDRNo7wzOfDmKt5
2vKaIJbck2Ko55+1yH5Myo+EETA8x5muQdRyPmxJARSseAfS5g7N0XPoZXHo2PjbVWeUKsSsCGfs
GpWvOZXReS2TxiuZAl7Ov0cvZ2V010Wk4Gum325lPT1mXNRfXl715w8tABJ/j05oWu+drAhAJUO7
H8qy6s0RfSPL9xFE3sYrAchcmBvIqNYy6yW+AYFlLsbqkdrh/0uFQ+cbOtzv/5+FPdU2ft4imAt0
a6lMbC01KUTdi5Osq/0cDdTvrkHrwt8LJFphojXqaCHSOrpTOuzRUBn6OWtApv4efQBDdR+0LS0W
PasxNzaYzjpqPMvJzAW6pcgWL4HE+EMWTG/2JAQaHEpzN8KkaytP/p492ITmqJQ1LYJJpwAk0X/n
iwbpyyfz2uCOzWLmYJaZcNFsla1fRU1V5WTq0xslu0ta6b/OmrkINt0bE3UaKelw7pU9TH0zpwfw
GO3gBov5QO/meJ2+lTpefr78OVcSOcyFtQkBFTQbcQLIfoQsQLXPyZzv6AD5fUlNvVl7rprLe2Vp
17vIiHSowYOJBOGRiJDMuUWOKTrNSRfr3HZ9039c+aheNaIO2xzRItse0E2HcvjL073iF1ycXFmX
9qJ2SIqtixaTp4DdfA4BSfg5jNKLLRxCxZd655PX1Nwym6lwg1eAOvlxjGZ6CLrOHF/+givnx4XL
xTUNeptYUtgt1ueJrOpDgvZMP5/vYuXajTMwB4VxAa6T8Qie+eWhG6fKKwxizHEL20DkNPYUo+vW
5qSNqzck8ATaM3ZZsSfrTlYgh1LWkQJcKuSeNFn8gdvsVr/NxTE+Y1kuTZquUS+ZwK1ddEOmkLvp
muFrZ6e2ydEas/ZHGqazl7YVTpDjI2Ywp8yrIlEx2h5HH1Lg6ifXZPc8Qs7FnspF1EawuOAleMVO
tEygRDcs7XyLhvzaGXXu9kb18PuXU7RlWX2GqIA4loBW+E3fhc+pNRyZnEmIeiHnh5Km7IjN8EPS
Mhc8F1RTh3wm5OK3ki2nXYTJsVWjXwWeuYxo7WzknKIIXyS43g8ogYGSU1GvMjZzFUXboGWzhWRt
Qfqm+15Dri9ngvSfvRxP6hjvzsuGqj6MinSq9Wdk7es3jVG3lKGej8+Zi5zTHUc+pJ+jQg4j8Opm
nLvPTFLxD9gxxiBf5kCseTDL8FNYjloXEsymXl2AzBUUrUic7LXeIsAlN1Q7wAB6QNF4ufdbNseW
t4QqutVLVNClr4uxTe7Q9uYZZ7l6ofsiOW/NEBXNtG6faFUndzpOlpPf1B0znnoWZ0xh6q1k1f/C
PtoVurtB0uA1vAusswntDBRAcBsg5f9lqecV7alx/MNvdOcWLleuB0QgYQE15PZOIWeAomHjRSDP
mYuoI7jeI/iOsJgrgDFzyPjO0JW0iacHdXnS2p2D0Spaw2JrI3FkptzAspL5QTqYi6hjySRnoJei
AjCA6udQpgnqNr6JJubi6SBjlfS6FxGo9cz4sEEzqZijOvTK1PwfZ9/WWyesdfuLkLDBXF65rFuS
lUvTpMkLapsWbGMDBmPMrz9jncdqf9rSfqnUSk3WAntexhxzjPRfpbSUCXSh2uHFBmP63Zio/71L
vnb/5VT+H3n+X0ZdGvTtyBXCHFcQrSzCIO+3Yg3AbCqMmMUHENpk+98u2L8Euy6egxaKUchkPvJn
6GH4azut/40zdTvp/6Fi+Zdft3NB4B8VhEfU55u7j6hIH5M99pDVj9jalo1N9VSHWEKh1fT/a9X/
6eb9S2OTq5LrqHV45LDKu4bR3t4vtjP/W4X6L4dtT9M1C1tIr0NLrX0cZjgP9N67/+1w/cths1y1
UAvjEHZPrakn1v2C8d7+X45W/J9fyL8KamyaoPm841408br+nv2uXtnS/zevhv/rp/+TnyedRTNV
LT0aFYcFDAOHMk/0f6NRwT7sFvb/w3n611Y0wGBdQb2VHjv4cRqwAdbBswK6T6K3BVhWbqq3Fn4s
59DHUK9lm1y3G8ck6Cu/02T/Zt22g1oLwbGvrN+jpeCxB/jAHJCt0hut1rqZdNIUcKLlYPmxPeH3
ez5YXoBTn7IqX6YmLOcUm04l0Dqbl8mUpRbGcRMXZbZI6st2E6E7zkIMSymGefBHFq2RPeUtzVlt
HbNZwWi6WMgQWz0cfKRAVvF+D80FK6mruTP9PNpSCkxznkwLI+4T40AE6s7u8D6TNGFJwQNB6Z3d
O6jZdu26d5hYTtI+cRiLvIeo8pbP0cKYGj+YrV1JrQu2Uok9lL+jNd63clYrXwsFfUH+kvM55EXo
SRIfJdpfVziQXT7AZoWOU7JMfVQ0oVz8JfU7Dijs6rCe8q3RBEpkctn5dGJpEDZ30RjstFQY4uwP
DH5qovLh7pufWo831gRC/EaLTcIIAK5J0sif0ISXf/DisqbOI2rIL0KbpblGWZ8gpzGxyWIKloAU
Kgxj9OfNPPUXuwAJLDcIOYcnyO9H05lAMnTARwxNVpJ0URplTkJ+wowx9mUAl8O0FG1AXigL4vxJ
wXrqDENIw04eougt7AOjrXnbaRyuD4ZSgaEs0EDOLlEw26bkQxvGFeyG9BcfndB1G4wih8YYJ8t1
lqD/lqHPV1kvqCUeWyfh/UWWPfKnfd+ztZCuaZYaamVmPyztRH8Q2SXTpXUxpNboPKnrNjbdGz4h
B5+rhWzoxxhv/o13y0+GovSnDKB/VE2jx40aPTWverD+RS19/Ob8vIia+hhkFRsJNRRjLwJIOROo
xBW9Smhl0yR4ziE3e+oXdBMAOfLJlNNC/QsFl4SeGr4AMZlZ4tip77SmFTEMqBAUyfhc8M5zzJH9
kIynhJjuAWbQvX6NIdec1/nULe/gSipeeZ+I5YeIxoYfIpdqf5gyktEX0aiVHrZRNOIgMcfEoZ1D
p18y2jJyjuBstcE9sTdztWFlEbx6Fmy8irE7HRRq3mZR51lk/Gkwy9afo4ThSOLsthw61Atp8jJD
fMcoPZB+LPouBUo5iRlOU9uSi6nk8UhiEEF6R6sAnf+12+2cvTg9icuEVXz55c1K08OQqlDcxR0M
R1AOdjMGXyb5KwAk/qJTwh7JGKmtTne83VNmlX1oY5/gfe6bmGrj43F9XveY2g/G8GhKaUDhhTWi
sf5eexp82FTuEISAsnzyCEdnrooBklZDodw4hPj0ULa4dgscMyvmcM8PeWa1e+jNkocVXmaT1WTu
0q9m0L398BRIdQWmW5YeSG7G+zS3wCLBjAh+YgGCJGXXbj1QLc7HvKIjyWUdBt16D7cnjH4DBf3/
OzUYmT/e/HyVKcwY3cwz2wnbEz428zeGR9hVcRb2QTm3YJneebv7vlyTbYPMFAmiX9bgimNHZ7pF
k4EkXX1Tc5wOrsOTf2527uJTBEvc+S6Jx7dOBrXiq/8ZthPei4YwqKuyFs4BokjYcFPdHFxKszq2
QQz7Rb0l6gIB5lbilWXYCLKQ19juM0sIpj8NXfeHCX7Yv7Its8sdB618fReWavsgFBfbuQ8Ic/Mt
O6ScFPGgDWDgrAOhNNybXpVbuqyqTJYmec8YQMs6CJX5ChvpKhsA+cD7v1Fjllr3TV5tfFmOKR3h
275Anz7Zh88bhaAQNprKzsi/XQiGYAGbBbD+M/ajgcbeIdqw86mxj1XxdUULmY15GSrLSy9XU6Ab
Y8+AKYJKO9Catzyxv/zCNPRO3LuBfRktUlzmqyPZVEKBSlctprJl3zmUg1nAahyZrsWjiDu02Spt
70QXrK60Jgke4VIKevSc7XisbsDWdzGHcQflIFAIClDY7ckQV7YwxEUKMG2dGhtV8G37jgzWXTYz
0DKEqmJbtG3+sG96aQtYXpCKYVq7QmUu+OZs95PGpPkJNyH6nPQJHNbXYCyGEOmmcxQRPex4GavZ
v0zzMn/AtMnejYKGP/qxmz+idGxKw/lehnE6vBij8AX7ID9FZPuht/TFwnW0UKlRZZx0SQUlGFrg
UNJLD24UaPhbChFhIb5DvCF9JOvwGSgOyNYrODgI5142hQWAJA/mqmugxTKNDYZTS36SK6BQ1oNy
EEXN8yD656iXW5m18XIMhuVt4vsnMyGtN2wBHjX0JYtALvMlEQFO+Kj4n2BpWCF1+yyS+KdZkkcY
Ud3lebIczKYf933Ll2JfQ/4bYjh0r5mV+XeRxy1QIujI7OtaMzVlp36G0bIYMa+Jpqkvd7erP7jZ
CSl3aX4Pww6NtDBTFxQnpu47cx/6DMkKNhUfMQxjPxs7niO6PfbKbCXpw/iauP44xfuzjNLojEQR
3qdJtx9WRk0R2sy92M2vH0ZKX4hgyUrcMfvQRHhOHaqPQnPZHIYEnUzY2bREsdG9N8r7F40x9yUN
cHw5NKKrqRn6Imyh+L2uxh+XkX7ubYKH5rqC5f1cDJE6+AFKQBHEFY/RGPkrCfIIq03N3Bag4y1l
Swn9hKSS/dXZ6Bc0s6ISZJX5GI7pO7iO4jSTAEIrMKY/dXBPLaI03k+JH0dZpDFUo3HR8HgW+tHx
HIYjsFzAoZv5Y9oInxYQcGk/ZIuEtiTzUnSjNnmNM1Jn7WCqTnX0uoSd+BlP8/SwJwGtVhUe4rSd
rjFFMbks/YWhUCtJIsc6TEQIWy6FEomu8fuMIffJ6G4r+kmd0Rmz+8a5K++CV9nR+ITLU5OWpbV3
Cy9UQ/ZiYyEt5dRdzNK8Nq1cywg27aUk21z08CjElELwi4PLXYnH8SPW9mcECZtyBO2wLxzZphoz
g+UndjlVNWQBbwvr+HxKJSJt4LPwCrGx9DEiXYxEsbv3HUz3au2GGd44UV4svDVjuXvrROkpnf9w
8C54Fdp54KXr066C0YQuFkgBIrZo9tnGW9YeN0zMejBz2ig+MhssU2lI0J+oydbSd81WRISxYkNZ
UNJ9/UQvucTgGJEsKQYso/egvtDMwLVlu2NijnWlpNV7ma+pKKlBSCQbaS8WfkzbFevCvAApMalC
mIRW9sbfhCQZxbJgdOEN6Y5uaEzZaf4JzSVZQPOkhYxhSqottdHrBO2ykntYDOGX0HQ/jVFDLWT1
4/iQGzndMWWvq8+/872/TkpdLNyOTknOF/GGXdP8HvVgPDxr6GMgyWVu+QELZufLcIuUxW0ZQQxd
3fPYSi8q0kxIDiwac0jyZoLUCpAav1/3OT/oxZCHXmjWFfAmSrIycls8FHGgc3QaeYT6QiHWFHyB
zLHBo7hv4Kj1ozUbKSdU/i8sz0QRuTC413tWdzy9QwE0PQSRmrsiXmdXd2H2w7bzZegXmFr0KNIk
ar9HaM7H9RT44zgr9Qiph48lAm85H1VezOueTgVM77NyDSWaF83jEqjSjKPBZlRJYXjJ23Qipz1W
QVpMWzhc0J1QBSot8385xGaOW6P0VEnj2xo2OVMRUO2jwyojjuL1JomeZa088DgeSyvj64QRWhG0
XV+kdJIHk07pG8VQEHZW8BydIKpV9E2M/4VOt+i9xrNT4xKeO87nqkEGtWXI5H4yFOcUopQRwwae
0n/6iBtactIOL80ugJAw9GDFuOYqr5oNQgJnw1L5tMvN1rndmqrX0LGbPB8+hljZ+9FlFmZRsoWb
wz5WmqzzwfQCRRC2CA4EoN13Tcf5hKih63wedS2Rr+ug2/iLJDl5JqgpUCr6QJdBmuZnvg3qO7zG
QVSDdy5cT/uRn228mCf0aOtDTAjyYrZneoEJqo7KWK54xCvP4m+rWaY/boFm6yQHeqIy6sOi0WN6
5ijE7yEgG5V8m8KXWTl5jCTBgozFwSfgYkKmfJymYt4YKQi0GE3B9Th8hQQtbb6vr2zLWSWMGIHp
6P4C7qbA1qpu3/oG0p7Y7hu6sLYpCZIiEVL8nls3fMMYUt0bt6I6Tuf5QlM94Ii13VLkGQnO+R51
lRNbcImaRZw1GdIaCG0mn4ybrKilxsgBETvdwAOCfFrj47aroE3bvDkmhqzAtVw+ct/BEDbOyPAA
agr/7pol/MGiFs+uM71+i6KZoJEOTIDiPyGYktL+PdHaVGt+q65n1Sd7keolOYftnNxNazt+shaD
fvQ5qJvQVWZ1k0Ofa1bQoA+grnc/es2WUzNbXVAt1PKwRVBILSAvFZRLtqyy7JZgR3YSqkG/k5AU
M4AG/VO05ehf3LxeNq+zK9AA8vNmiVPA+HLCYW6lg62QaS/rRgZWGJ2YNySdbCyTZAbFEjqZbVpo
yAMflVuG44bN0DNCXPZNdKl8Jz11MHMIHpoZJPzCxDvc6DeCCNiMLq3knCNixtOmD0jFbiwFt9cA
vMkKRXj+B1u301DjVM7iKk2EvanbPlPpJgAGIKmnSLk0v+Kc/MJKp4OVfP40eotz68VWs8TmQyH8
iAjXpbt4hZng3a5g4Nkuw7uNACIU2xqGGnphYoxqEkv6TNJoXD/WnuntAP/jGOtsksAeaNhL53j4
tPUKkTihE7eVdCHDnpJb6OeYG//DBe0qCz8MeYDA1sBr0fEWnUkTtK8d4x4wSBSAh7+ObXDIoiTf
i3ln87Wjc2crl8XoBoGHsLBIWwgTFysAoEPsA/jCg4I2vjXTPlepaGAKw0A5uPO0RxlDI/Y1oBAp
x77RdYfIcpUrlXg/cwSXtYa06SmLG39psGD4tmK6VHdRvN4x072BgZTdjR0AI4mYUGB9TO4QlwOQ
A62bqRog1H2OUyfxiDhtT2qQ7RF5RDysu1qqhHpdzXEbH0SoEuxqhXFbNC6w9aKMvk4YMpUokuWb
Seh4MPh7CfhFVA52vLdkaIAyhFR9AiZdP0E4NMdkUm0VzU7VHgGzjMalPQNjQ3vngaMCegEhePQ3
DTlmngWUIKq0S+Q33oyTLECd78ayC8e3FU4KRbSu+1BAujU5wKZvP0wSEXkl81hZkkS1glbvebWW
FgsiyiPLbFeAOYwTPvdOFFBDjGRFEGSrmTbk3MSG/QV3lJ1QKOVnOaJxxA98jiU+EnTsTYUKkNXE
8jf0rfRgpE2fkzR7TPXYvge7/mFjgflLLyumkhniUX3zCrcxcYZOVL8U/QaT1EJAvhhlX8xLrGGg
2YlDkt11SyRKkcL5bKAOUdBBuxTInX6A+osqaCrWcrEgO26Se2yRW/lrZWQoZ3gD3AV0oQcZxM0h
Edj4mJZm/GhngYJ6g3sLD1pW7aSzNcQd52etZvY0Igd/h80gZL+myJ0mCqBid80pNR2/CtMp7KhD
uGnr19c9JmERg2mGGB73Fw5j+/dx4rVG8XmrxmSx8zmpiUbHvmCWgOgvK7RNDM0Wf+7H1JSwTu7q
rSNfSdImx0XjiHA6ncRG84JGKMHI3q815FX/7hCf/ZmhqbgkMdzTYin7YmShrjFNMI/EpEch2Vaa
VH34KVhv3OvpwAiNyn5gvAisd3UvorVqFnytUET+CGSenGXunzxKrqOZOwTdaLhL4/i3V84eB549
hqnDN2jHJ8vZNY3RKDq2AjZKgo82Z+ExzgVQVUgEXtcpUQBGAHEX0rTHJqBYwsks9nGww/rqdHQl
0a2AYoKUUG9WNVhKP5KAo6TM5Ge0ZktJlvQXF8NaUZiJX+NQOtySeS7EvNsfPaTE6tRjA4tLWjo/
sNJhA+notZZlO0DVttsyKIlGe/+A+gTvFMkBRvR7qGrAAKi6BoZeApKAeDlLAIH/sD00fstKZbB3
NkK1+oaLkmJQhr6LIJwuoct4Bf9AXaB+8OCsiA8ztUCaNsnqWceP4ypRlgr9SrbxPR/SARXDJMq1
pT04ga0+rKY3tZbNZx9KkIqTuF6hNHltKawag5U8G9jOPDdxYutuXVHBdVIUuodNW2SyQ9BueQVD
+uzEp54UHREfohnZIU3cFpUsb4L3BC8BUPXavUI8+Gzxuos8AAUYRz45kLhBPBgHVc6UTweok79k
GHvPolXF3q1eI4f32cXCM+0pzGVe9jpESGIrNqC2bpjOM/zj76Z8YnXHWrRHg4HQmpsxNmwInUsm
J3svAmnHIoH6zw9UO5+oWeVljoS/jpENyiTw/g7bTt0TmaYZ+W/Z8eWAFA+mCByLrgBZ5YNto3fj
sv5xidp0u2HFevsxgQ9QOqobfHAZXaH55ooVTJgCTI/1cxMc+y+pmPCoFqzyOAewelbCRRfV5MjL
K8jKASCvLn1iLTwGjhv0JrBFvVghgII363PU7fNw2ISc6VfLd1MGA7ZmL5o5S0vRANsrGopap0g4
yYerctx193Ew0wLdn6rwZg2uIHKu/Ly5kHTnJUphMgyhck2+rWEufvlGr+l7nN/Ki8L1LLsOmviz
F2m7okxBAvxcVL/SC3D0NS2xknS7wCB9HgK4qe5YXrZpjFp2CMcqJiva0Rsc95YMNjUV8lcMBh4L
2H1HQiO+NWna65cIQpHbYWvbsXmChfB4tIFAjxzNEq2mVesUPfCdmUuTgXSNi8CewtCGtsgxKuqe
N6wiaiB1Tj1McWzs0VOymGqezNBeQr4v4zcdWuTZXnprjnMUh6KQG92aj7mJiakBgWK+0i/TdxBd
KDqaW5VVbILAaW1CJTA8hzNl2HDEXt4jRJ4g0VlgpuMOaQqw9Wte4Pt+t/Fg3qvWw/e46ILdrn+J
3JGEcUcSd8g4N9/nPG9PtumHFxkN+3CXpbN4bJGVcDES1k3nJTD81Q4tmv849/FrplTyzVA37Md2
vVUXLU8h7YvbCEx0SiYHX1xIy8fo6LY8flLJQh7FTXr+YJJmAPy+bIOHXh949ue0i4V8QO6e5ImO
UDE+K8rJCecL2UuvYCIJrtbHHnjB74Es4h5riSMmWj3B4gIc2rMMFq1ewvgA/VJX2ERTAYeHXohK
DazRpwjRAiApuOIn/Fr2zaGTic4Wuq7RMUiS4YmyGVIyg208Ft1vysWIUM30BSXY5VVgPezFbIpu
VTviDWHGb8zXwmwYVGi7afAE2/X0pCRJgRENMftm4laLv04P0D9B6QgfnSbK87lo8Oj7skldBOPa
DTOISajWoVIbmx/cDrp7kPAAjqvc8AnXpAuMvtOBFJd8muR9Dx3IsIaLymgLuIA1yVOazGvZh8sY
XccgNkvlO52P5Rh0XxGGHrKMSCPGGq7s3Qu83SJsS0/Sn9DIUlJYRgH4WJNDQ79Hciswq5F/W0Ix
Feny0VXAtXdXNU5uf6036TcsQVJ/EBjGXRjp+uCvIsCP6y6fDZakueDHFIvYF4kud7oRmbK3UGPW
eO/54l05RhtZfg+eJ7QtMiGcuQZ2H4Jzsidh9CzZzrraaajlHZQa6QWxOl0vYwsNuiInzujSQ6uS
lVsSpU94GUxi1hJOKET6DJu4ENHITKUEe4HvjJEIdB0BwkD2GPAaXYaTTaZVlxK1GIhJk2u4uFvi
Jgm/QmDKyWHwts1uupsQWf3NMPSQdxieTNFzEAABqrqF9v2T7neMCDfknmOik8Xfvkd3YLtOIfMX
h4idwshIlwnczN9AKfXv0IlXD9nqsoNV+/odhAQA2DOS951P2TyUWOPjrgh0o2H1E6/0l0bJ+DJi
VvY6rlbl556PK9p7Eqbhi2Fmfgg8G1WFO9v9wTvYfziRsfTEkiCA0qPedEkDGT/aTfjnfsOcvVPo
LotACbQSVEURPweyAdYEbL9TqFAB2FSKiPQtJ7N9RPEfPWEs1Mii48IKaIGu+fQejRvPSpPvuikT
QLi3YqNd5z+EbGtwiAiHzWm+0Py5E3Y/pugMYLzdYV9J9U5ek5xhgED26RA65iNEzS0DtN8RMpah
YH1wXkhKOMa200wlIJZRBu86WSne3QA5VHjz2qy5xzRZ2SdvSArUfrdJ+JuzgX/CXpneL82aBmUO
8Yv4btR0A7sfuLUoN0BIGCmKjL6hj5tN7XvBXpcgmc8eHbA/ponI36LBoa2FdtJ49u2u1B8BWU7I
PmtzG/ZiKnAKt3BHj+V3iUI4Y+0rnyJTNCQIu3pPbjLI44rJfLG6Zv4Gea39Z44/m2JvmY2KCHvd
X152oT4uC05tvaJMfRmBQqBXk9wUPpDY8/Zsm8ilRQxDCPAZILERcVrUkLruw7IXfooKkAYHftIr
89+ca/NfSkiU75q65Rvq0O4baXo8iMZuGguJGMT+VmCN8EIiHcyYx4dZXkMFEN0dizFy6dtmODcO
O/1F3PvhCR39fmfYnt65PoJWHexPJKNVP0XNXg5jT/5gF4q1B+rGTsKxwfcw9gOR/KtTevlNh5FO
t/G6tucdaOqfSTeiqYkCJH2YCTpYIM0KuXeYZYhUG2/kpdcTgGuSjmasME8fZKnzBOFCRQFS046J
fQOkmudr0QZN/g5grm3vWon4AThqCNoT+HQTeJ/cETT2U9v/tYmYfslhRwrANHD7WieMLEsWju6Z
cu+yeyRPTDPIojANjDiJUMcu7hwEij0YN3T2YgwRcdkFChY78+IxOyIiEd9HTOgoTjSYj0dssJC9
HsJ+/mJAPn8HKo3UXQ7956bycwfcOOAaMRwAa9sdwwjCxGXeY6hd4s6SuGo1xmEoI3f+XfWx+rno
dQwvu2pkdmj6bPjCpH5Ni93mfRnJjH7d2o+8BAVfreU4NO4xXJZGljPDZmiJQTpifdgsb4kC/+Iw
9ZlVx8YGSMsxa0ZoIu8JQOAAw25UWyl2Sas2dErWBkJwUb1pAGA1qnP1sWHMXCC6xJhqz2o8ZEw6
RFqx6SuCcHAXugAT3WzdfgE3zoeSxHYHMBk24zfYjuLETHMY4JG6NQmPhszYp3YsSFuAcf2cvXJI
D7AzgmzECpIEC9jYhIvvqbPhmwkC2/9OJzA5sJCw7zNgC9noat9mLH9bNWYP+9yuriJTs1xZl6+/
dmAHe+m59uQwGIcOUW/9ggGxY9A/32HmU2KHjAT3mw03tL/AkQ6Ltv7OGfzXR2BXgO2xtiaykxb9
oO8lPr5HVBS4EV06jphm9CPIHpPGyUBfvm2wnHAB3CtX1JkafTZkiv6ILEATNs3xpopgywk76CzX
X7ZhgANCaNzEVbyr9RXDYxcdwk6u6+GmrdNWwZ5aMGQiPb5Byrjdjw1WVn+3a6htIZPc0HpdULyV
EKrU/XNP+Iy5hORA/gIBUALHWmpgMv0Eci9excMsCb8fYwWaeyiTxhczwZrZed7HecF4ZELdvq8u
muqs0/0b7kcYvq6ZpwOeU2ayakP7TUtG6QBCCdqM90zvJD8tLoSIFM9Q0RQN1vLMy+b3eEE1Kt34
l4zK5wf8CvMDwQ3O2J3oMbOa1BSDlpG2Lq2hSj+oAioBPAWDh4n4QDCBtiXwi+H3HDm61TNOwloA
y4U7RugwyarjdkmGqgsSPNYl3XsU7enuf7ekjdhDP6FpQ/s5LvsNmko2e00Bu9/lGlOwcouoXOq+
xcDjGPpmfHTYzf6eNd1NC2RZ4g+J9nQ+zGCFrNXUj2yoLLqQ8B1Kdcv8TAbv0rtucjHWkgHSxuwQ
LK1H762nWH3HeFzjX8YkU19B2g3hFVOAzB18gD3UARUp9qcK4AJITFES6eydS5QRYJxAGPXSe2SX
CiZtMRr9DHyPMmmRaK4Kg/AA8xAeLCUDDbB98CJA4Iz6YPoW9zr+GOhmP0EEdadcDl2Kr7cP4BJQ
qtazIyruS+9VehvM+Yz+7oRaI2T4BRXdjmoPT+gYcUnMXizhnqla75JmFfLkbR7RT0/wxZxeue4w
8g4iOl1NwPGhk4F3HTDh1b5NQQu9wmkzbz6hEa9gZ2L2c9aq8cfWpvFQtuHW7SVeOEIpjNiTDSW6
oq6ElAlIZeFqW5R7Lo7j55Sk4fjImc7Wk0cEz+tg4QMpkQHGh0yLLCsSrHZ+AYtxTZmiJAcAIMw0
37yC4rmidhuXe6sFfxR7yoLCGYrm1yHcVghRer9D3sd5ZmgWl0IkAIxB58tfHNjpsrRjGvKS99h0
KIZtB3w1RKhVL7kWIYBpv6rpQmeLdhCtJ8Juto9bXwBDglzhMOJoKxLE2E/s5/4hXn3vjy30UvWP
RWCWd8b0EEklBR/JF0Biia6zrFnDm9PG2ld73BNyXfEsIM/dUJEXYTYt63droTmgC55DqwppQyTd
E6xEWnDx2mV5hdIUeR6zSD7JrHM/8ahQFjOsDdhzZn0nUSmMyU+QCCPQFBK2eOxFz2NSYxaaw0bM
R82f3iQ+LN3WdawEaJB+krz1GI9KveHayWC/n+N1uvdMYHyS2JXXA5X009DefwtTJfQbMRjbnea8
wY8ExpiakwthIf43s6LHonGD11bPodXJXRtqsj1mPDR/LTP+dyaHtfl/zJ1Xc9zYua7/yinfY/ZC
Bqq2fQGgEzNFkQo3KIqikHPGrz8POONtNVqbfTRXxzU19ljDXgR6hW+93xtgOC33dIm9INh2haKM
0O1EknqtqSqeL7Ig30iYzfywZI2+t9FopeRw0IovUAdnfscsNogv7/wucAlR1PZT7JPPZZjJzlL1
H/k4kCTTG5IoiWOWOPTUBj8SR8XmQfUSuB7lnd82VnytsLyNTWorwScyaYrqo9X5IOg5oYy6lwhN
vaQCq8QHqDJUuY4/6eGPwS+Lm8BUbM2b64BzLp/TT6LX1MINpzGTNnkdTg8m3IGehwi4nQRBEWcb
jSjMwFPUWTfd0ohmdoRKDQvi+vS8dobcAPKUOadCR6Y/qgNJG4V/aFsp+SJoWo5O11SJDHw1dFjE
tHE1bupQ0NQZWI2XkRD2uIlbS702wir9VJcKRb1oaNMrwvRnCH8TXaFhVhXh6lxZHvy4mdRDLDWh
T3en8v09RJeZqs2UFdrQAT3JF/QVBTiyzXR2tXrW1YukWJ6Ca376IRsl476yEzBHXeX7EX7sFbES
0WFveutQxpDGcH1qK14D6OqGQPVm4AxXzRqUa1STfSJ1yTUlVztse5y6LX5JW35RfT36WNaFD34x
SjXAnmikLedOlG9TW0shLJQIiDb0qa1PYR/UtOlNs6IUw+ezoiGqp1+lUnRPablAStC+s3yfh3Me
EoZSAk3GjRXVW1vu63obdpIZeSq9hADeippy8LVG/RH9AdzSMG7q5b1zzf+YWmH1MHWE2d/7usqy
tgzCs5xYQ3XnhNBJcs+wq+iVuq0le02teP2tHlKuW0bIVRvEUJk27BGg+qGVxCDCjaR9pXLVaGP5
kY7tnZXKTz5lVwR8KLcqCGuppNu5NcebnMD12G16pXke4EN+8jtVzsA31NbTCJrU3KqvSIgoFD9p
vSTKqVGmsehofnGFZCcaZPXRlFpA4yApu+slIjvecVcKGuK+6Tdv6czNxUWY193o0ePRaD6mpSb2
MrVj7OmTtLjAz2n1I+xC80NvcBmFimDhgp7lMx8rqTUvf1bS0HZ1P9YOEukA1aWdTIZrB2imNm1V
gMINCK4zr7EC5VVK0vFhbsIGPlMtF7PXwT59TbU+K9zK0Ek9VPUQAK2bR5+AWlvqGkiwcwOUIqfR
bQiReHn1RvqSSEnz1S9NFpLodchXWKJcQnLL001jGeOPqKmbnsqrxJClmfziOvFTVXGlrpJkzyZM
qd+qillUm6CXCgo1ihZjC8A1Ntuot9OcS/5slrtBjNVIe1WtbeT6RW7e+FbjR1dh1LIrKXmmj7QN
tTKgR51kCaGlw/yhwAYpuumsvFRoJGnKuBVJbLec0EupneldoLktBh/FUwZ7dDwjl/3fOOUrJbTf
6TJPZC9iiHKkwoaz/k2z8ub17ykFVtqoSZrHcRR0KVp5zhY7pv4qGwv1jPLqzaHnV4T1lc4RxTyB
mlMkdoZPwXqQAlbprrWhAjhEm4WVl6kadSlX4Okbl+nyRa5SrfaijFDSbcgVK9twvufmYdQl4++J
zd7I9T+JVOkiRoUJ65ZNBFp0FKaTJ8fncjr+F+3K2pCU4l9JLB3EpMq17HOcDdW3Ech8drS2KvHD
kSvgpr/11a3tSYOwMpPcVuedPIzB5SSlrDutVh7+3qevXBNloQ5Y/NXzTpkQYepqLw5CFNHf02Gs
zU/tPBKBQnL1bopLsRGtnG8JAJP/nqhn7XKa1nYhrJTfvZDtDMtHQzMVUnji8IzE/39Zk2uXU2mJ
WKzNYdrRsP8m0t7pqvz+77321XLnnqEW5KHOO5bil9i2NyRJF39zwqzWell1HdTYpQGYGCm5nIq8
4TGKv+fEsfY3HWFV6KWI5x3pf/FlEVT1tpq1vxdRY65TsJO5TCMKjGlXNXX03Sjr9LZWi/CvcIT/
OrL6aP713/zzS1FOdQRvZ/WP//pYZPz138vP/M+/c/wT/9q9FjfP2Wuz/peOfobP/Wtc77l9PvoH
+tsg5Pfdaz19eG26tH37fMxIln/z//UP/8/r26d8nMrXf/7jhRKgXT6NzSv/x19/dPj+z3/Ii0r4
v37+/L/+cHmAf/7j+jn9HvWvzcmPvD437T//Yap/GDrGJzp0H6Hq8qKCHF7f/kT5w4DRK4Qi2+Yi
uGE25UgQQn7oD2GrqmbzN0PRFGOxMGiKbvkjSfxhCo4TflLX+EHDxkn237/c3Z8nxp/fx6+dWY6F
daYGuUxjFNsSNpwJe20bHk0j3YemFfDLP9jGB8gnOeSIKsV4LFVdLO+iS9n+rXODMS1ZlRU2bdmy
lwdcaXJpnYZ5YQfCa6sc/kdqd+6UK+cUv+bx5vLXMJquC1Ssimy8Hak/HVOyX0K4HRAr6JBJFVOl
TN6j+RqbDV1XLfpSJJ+SdF9qbpNeVPOGOy3wo0hINANqO1SPkkyn/cJI6SN5iEHa1m1liCzQll1L
A152Yf5RBDXQigqXQi2V+WuTSY51Jd+MpmsWm6G/LCcHpj4MNBUf/MyNn5Pv6rNd7LDIk6SNULxm
plHjTS/TC+yqdvDiYKuFvQNtLJovTfsqDx5mKcCHb6OVXplszH6fzJ7v/jRp/5oXPzv0nMwDvhPF
NASmUAbQzdqGd6C7JuSeeVAp8wBONm/CwUYPEPcfEj2NXRi8ozvNxm/t0n9+R5oJ49FmcAOCLjq9
n74jTHC5VwUMK8KCchCXJmhuTXlGCflWNPynevpzGFNReDAViYFirTbuvlGmsdL8GQuHQ4+fielp
+S5srgfIa0X/ohlOCTRu1M9Z/tSkN7J+mwHNlTF94EtohDNNE2h1BxmOsGuNd7X9iYgTNxe3pnIh
m5dRfRuhE8Si9jAOXyb1kWYXFIIvQXczwhTKz6yfXz6OJYjm4dUpyyo6fmv1FJpjZsbIehZ6+W0B
bctM420YXA3AGQW+80nc7nQjdc1+9GALOvpwR1PJNZnJYl9Yu668ha0eVpfp/KxHP6QQNi0CNRNu
QPNoBFeIqTblcEgqFIPQ4W644uvA00k9ekNyb3TbyOae252pco8df/78mohwEeyFTEJ57cMTNLM/
Dokxe2mvA1JU8zYardFL8NRy/A40Xqm0M/NeXgro9dTAZVS3dTZpBSbF8bvEqjILc0WHCqAp13b0
nKJguAl17Wqgp+hIlYF6L+n2hc122JVquLPmc+YBx6Xu22NrpmYYhq4bNs+9LllU7mtwPkd0drkG
2fBKpSmXjfnLMKH9f3+d/2osssBUVvqy3NcmwZoEtp43bCBW5E/e2IG0meaWPJqQ71uc0/EuL2/1
cjnFOPpsJqqQ156BUwlvQtEZSGnVqyKuagcWJQQ6KCbOlNZPtOBcuDEbK7bOLPlfbP6MbGo2xzeH
rL5SEnMnq5Kq1XnEOMydQWvj3dQbvxcA//bNcbDblL+yLGR9PWG1Tig5cBf7ShvUTpdXwcYnJ+pM
jS8fq5X/GgZDZ84yFRD47aT7aZdMIrXI1U7Mnk12HrRzFB8dQqJOttllWgtexi1tJt1FgICyth3O
bNK/OBt0mumaxsYJ4WTtCTzDo2w1o5+5Vc58VeK5au3RE1M/bixSTS4CPfKYwWdG/cVmoMtUB7Kl
CUZdVyaIgDRTB86HITsmu1CRZ+iW8UZEz4bfg4pDUztT1v9yRHZVUyiKsMTavzGRK/Q+Yzl7cdHR
/JUHNvHQN6GoZDIEkiRy5tg+Z0n5iwWpq6qJ1GOZSPbaTQc1TtG0/ThBOLjV64VNa0w6JPXiBw62
Z65zvxxLw/Cadc9iXJvr+NoQSknCWEBh22GKpE0x0psx4rmk3S6fWYK/Go2RBBRNobDbLDvvT7MW
YlUapEwQL+ke+0mBOj4jFVKmPnCWdu/7+9ov1jucK96jApN/2UiPB1NFMHLPltlpIsjryigNrp4i
GH9/lNNHUoRqyqrOfi1UZW2EicxoCITNKH7SaxvQ1b5Pvk2IBDR6P2dOppO900aOomm2ZpGlo3E6
HT8RwUwq8LEpPFvj+IPSMuy7Lghd5MNPU0OLpJZpYiJBaYzwjPnSm4Px0b7N2AbKXMU0KZfY2Y7H
Dqep7GhALgVG9DLXC58zS91RG1KPMHc3EeBOk7LpwiHbApzWXj03j1WEPvH9932yIvk9bAH1Ssdu
nsp09a36ixdDM9TCG+b2O421YlMKbTf5yS6BF4fmmUit90f85aNTjlIIGNyGdG11GMeVNePq2QlP
hcDp0AXxhsq+N6oWZrdNwrAZKffw0gbIjJXldLb2I+9tEN3pXJLbCvJj1+dc4dVz+0OwaWhrd1Eh
WbJs0r/1omTGlDCDGxco0oWIK+mpsvTbCYG2k1qqtSXF5+M4DlBRhXWh2+GNpPXhmaLz5BDgwskl
UdHZqDT24+XPf1rNiLe6aJbj2ZtsJMwJTWN2Y7fK4SsOteFMSniRleGP97+NNz+O44loCs1WNL57
Da/wtWGXstg9pJE1eYKuVZf96LkgBMHnonxlzTj2oDuqv4Uqiq62MZAsIcS70ZIb0XxN+6euOyjS
19C+iSraX6VzH93qF+mwDwYbhR8Ctl0HD0p/VTQPTrxmoVJ68ENvkjelciiCp3j60oc/Mut+SK7H
c4EWsLV4Y+tnWzYSQ1UUiue1CdAsGTI5NrzRuN5r4kLi9mnq3yfrDingtm6+VLlJ6+7Wnz4W6SXq
/W76aCWXQ7klGsGr9Jt6eJIDuhjVvdZViAE/G92uNT9b5T7nWluQk+FAQaiqnX7ILKfuvTJ1JQSh
kov21bgLiKVoD0WDd8nWjw+pesXMzrt7KfiupNeYLKjlc5Ffa8P2y5jAFt2gq+yMexW1ZOipn8cv
qbLt2k99+JCmN0q717srqO8GwoNvevh5jD73M9TsH0H4MGsHNd4iuLA7J9Odwd9MH3DwCWZHDPtc
tJC87tr6EvdMuXos7D2Cnwo2/0scu1n0Ifc3UbBL4IjGnvJoRk4u7sL5hnI8DXmObTNv7NIzbXjw
jq5elsG9pbtNvs3zAE3bo+k/VGj1zCuz31G+SBYU6itI5k5lXlo1AUv7/kuD64vhJCF8PS8ovP5F
vtIh9XW3QtkSRDahUMLnXbqI7Zt4ejHku9BHpNhC6PqWhd/GfINeOC+vxbzX6q0JYIpcHioP1C71
WRjX1SGxHByZTcgN42XV7mXd87XDGCHNOHPCn26Y3J5M1jzQEqL1dRILGY02YD9FU1jg8yLL8SUl
IYonKfvUx6niWuzrZ87Ek5PXJhKC+le3gHQQ3K0uUIkvF3U9LjU+/8PN+l5zrFSci3deW/Ys2yGV
L+HvliI4meS1u3kVjXo1SebkDbCeS+4trqHcq76Ta878Au3fEl/L+uPUfRi170SBNdAv+2Zv4dWq
IAhtPBkmK4LaEl09mt6NVO7baKOTSo3HlxK6cuMZ1mfsH7bwd/v+c3ivJo7/QbqEL1b6TrEJ77m0
QHbDyWe+bK+CC/M6U5zQ2IaX7XWre/C2iPKZK9feQZq7qR4U06lT15jcPCKL1inugRQK28WyLLjp
06uywx5/a2fOAUZKDrn6pW8/WtEDHQln+jFvA7FBKosAWSo8Fn3JLX6C4zREKZrWT+X8AoFX9y8b
3ZV7z5puooZG49YOPtf1TRnuwaZtJET9A4gA2tYWb5kRFy2vH67V2JtzloiDsb1mXTTNF92dWuw2
PhXpY6aNmNtGqLi+WpmGnnu4oLPl9KjJDOlZs/ZaeavC0m2N3Kuruz67KLq9CVl5+v7+3n9Sa3Fn
FBw1QJSasfz38YHTFm1qVrClvAHyoqdH/Yte09CUdO1y9if/TKXxq9FkmTMG7oTFnWNV8ShGjiZL
GyYvh4gOGQn2TKUgO2582cvR073/bKc3OiBfsCjLhnLAil37ktcJLHs1mCZvhlyAPTN0/gA2wBYJ
wrXWMfOMxBy3Frwcv5Ef7FrTfytP6W01USZTy+oydrjGGyzy03Eem0h3u4TnHWeb4zzFaClX7OZM
NfWLt4q9oqoYwgStxmLl+DtUUrtX4a1wuTH1bYq8zO36vAJEJf7FtGblzGs9rVGWscBxloQJMIcV
sIxQx846uK0eZtQI3KQLW4BwLQoPTFE8P9c5Ya2wPLPnrh/SkqlPuAxQrgFk8r+OHxKhAnmAY997
ZPx+KYuhdoV1rczfaFRKZx5wfSdgKIZRKIlVKmJ1nS0U92MeGEMB4izbEBvnTZlYqmNU9iNybHxc
SKeqPVONpu3783V9rCyAvcWjAdurlH7rxBNZgiyDw1TjxT6bIJTz2MlkzAdMhEyuOXgQwc+Zup8s
EUvmIFsUGAYVMLfy1fVRDYWM/6UJ5q2XxkWHR7roIwzeJ3fqpGQz53gWII7fdV11gIku/+bUZXib
248F5ELhyR3s+FuNUikopMQuPDutQEBxiesKKpp6AgZoZ/vD+y/4dA7pdHs4P8GRKHPX5zYSAwPl
Qlyy2QfdRmi5Y1WYFMWQzDZDi1L9/eFOvk8+kDViqnyVJKDbq4crjR5eI9JuT1gjRl5KxXL04Xvi
lBa6ddn9wP74bKd62UJ/rnfxQKMgAQqgNDeB5VbrBJMISUZNtLiP3M3RFjHgRvhXVv1oVuptV0vw
VqnjBjwq861lT25ZHgRGAggcpbt5+Io/+CztQ3S54muIbEQut1KxpQ1OSuNVhw1AeQVFazPYXER7
BzcijABwrrjr5Ec+Axk7H6CTwkXFmybLj0pZ5sj+1XzOXPjku+Q58ZBXKYfAy2jQHc8cq0fuNBGI
501l/eBDEMcyAUISYYQ9tJfynA3zyZ4AssKkWZobNnkW67C0cSgnYwyxT+OY9qYOb72wshG3lMoG
1fMP3BaQZ4jors+1u/dn0S9HlhmekhMNzDpQepYjQ26xLfSmOHkNIbduzEHX4V+F0s4W1DbN7Fpi
o8z2mYFP3zCPDEwHjs2RTfTW8RvulChp1CqO6B2K3SSCDjTb5AqEsa9L7PyZ/f2kRWDxbnmvKCBA
REBCV6sl1QfI0CgHvSJtaB81Xl0bxh5nuYM+GNNNgTwrt/v8hvZV4BlpU2BKdg4JeQOsj1cPhzZd
SjBgfhdaJMfPrJamPuLSNHqqTBRBeqiE5AT9I4pNT1Ekp9MixAqP2V7Iwccew7WUvmd0gLq+y9MD
E34uui0OjJcIVqfkOSuuJBsW1sI9DQOXBZI/hPSLrHYrjDsbP8QClvQhS7bk5yKuqLw23vrVMy0R
BQ0CBhgNSklGL1y4lJgtHOb0aYi2Le5UbAqOWjLYlc9Hhy0V4m93bfhKYJ4DhtPXBZNYR/j1kIoD
mKk94DDy3hH1nJ61lynXA6ctZXfIBcLFQvfqQL8v2qbCQiM85667rjaW+w41FK19oVJBrZNTBOTM
tpop0OU+Rb8fic1oSWienszRDNyonjYzDNr3l9zpzOcQ1i1deevWso8ez4LUQtXQ1lXnzTi6wkYp
gKSjwA00wAqkVu8PRmuBjzuadCoAFBAuxAWG5YA6Hm7Iu3pRdrSeuFdfig/sLeJJV7nTbJLg3jc9
f4LY5EovkIzpRei1V3RXPVDMwk50ka2ROCIe58vgACdURlPn31b6d/7ejZ86+5ZQm7jaWfIWBwU2
7BHP1OdFssAUklwFq1TtUCIw0Z1F3658KKYvo7ZPoKwENsA1E8/NhMt1hb+Xi8OLa1S46Tna4tni
xaFnV8AkYAIbXXHNyrNyz+z2Y+s1tpeoeynaNQAM4TaV9uQ5+zEeas5SC/tEbDv5nXo737UDvV8n
/Wh+klsHXkCYuJO0l/M9PhO2ttOC77mFMeUORHi+sblo9S5dCaAm5QF7lcLYY5mV2jfo6SHY1oiS
ao70Q9lsMSTPxX6ab8rZhRJf2bsmgEG406atne9mZTe1hyTf6oGL4iv+iu5YDS7kLyUCeazxrpSb
8fPwI7s0vuI8fpW/VqAf2AUE+m1gOcN0BWnX6fptoj7600tdPZbJS5TdZ5LL5Vy+KwPMPS+E7UmR
ZwjX/h5ez2d26JOjYZk4Ck0jW1Cx0hs7njhSKk9a5mNXKRpMLBsbkZdqArWoDcySUQ2RdUGPj0ys
UwU91sOZifvLeUvPgcm7YNhr6BQN5Ggpndx6i3lFUePzCYQ4TP1OamIkBpNOh6VPhJP4OCEOfZad
OTJOlimPb9CgB4kxNeyFViWAzAPH+Pkw1aTmIgtDfFyqjhTFCqwiP+e8fbIPUZIDv+icTWLZjlZ7
ghWFZms20J9jrQ72kHqvwc235aTDOZnS56BlMqCTPGfrvgqT5LnexoXCY3Eukty12hwyJFd1PRjt
ojD2dzIWqLAqFILvU2KH2LWzy0hXF2YCtikIpm/b1NA3Uh/B3O8oVTLKtE2RhpfzADqTd8prRhDv
BXUbjmG40IdbZD+gflHru62fD2euUqdvjRKCybkU95qA+nQ8Q2d6gL1kD5XXS9VljZsljTEX9wXa
uE0KS2goPg3xmUv3SdmtMqaig6EvPSp8p47HNJDrNXbTVpRp1byb9XFnGN1FXymXtFcwspiycySo
04kIswGE2VZkdBg0EY5H7HGrBNiAqAQc0V6k0rd08REbOulmmKqP76+60ze6dGggdy3TULbX2YlR
UfSNGdWFJ3EW7SoBRmbi8iVwaorNzssD276gLM637w97+lKZe0LmBFYsAwByuXb8hGTYUWsb2Ark
lEG4mzRygx2AELvUR2SQyuJzEqO5fn/I04pQZcIsSCQNahqC1grXyPVG1vEOKTy03qpDZyZhFwFp
NObOP+SKFAGPpcNFgm+D05IGiPZxCF08Rn57m8XwaOFOcU21NYQ2x8/elYlqJBVqdZEg72h1pLjI
wiC3Za5fDXjwMYVHI/RGfb5//xWcTqzjkVdvPR7mzkRiw8imZ46Yb/d2hJV5g39OcC7D7PQwOR5r
tWwQpikm2xlaiUr6Ollc9cMOUzsEsGp7M7dXmoJlsKzTnHv/GZe3d1z9MC7bKlsB7V54mMdvN4ty
3S67EGguQJXfTU3nxlIe/C7QoNp4qepcMTgo4CqulmgArTrAujjHs0rO3UgYHoI1p6mDyEXufo4C
8IupaxPjBB+SWyod8/XRFJNtZs/Yb3vxmL5ERvKjQEo79bJ/PXByFH61Kaipw9Q0D/QDgz0NysP7
r/UtVH31XvkVdDZAVbN1+IbH7zWoaSFyOOZe0X8twwXkzs2QbnqcX/klhtai7qPLAp2n02ryM+Zs
Eq4C2DeGs+8Qpz1c1QAb+HYZ9abr9I5MC2pOK8wwIpLy2GnC/Mxxfrqz8c5MZSGGLE2I9d2rQ5yr
ypBVvTCW8GOqXDnQyq1RJ1hKTluQqsHRo1o+c0KdLDGNri9oEBRZgHB9HYxjSX4GNyROcIeK+m1R
xl+lYcQkxfykYuzxdwZTKfQVsEWuNaudBMmZ1pJ3hXdYhLGWbCd0GhL5S1eWO/yav74/A06fDNai
DeptAD8rJwRg2ERiqEPaEGNQf0PAmu9Ly951GSFYcmWc+fJ+NdjCA6MWVRe8ffVk2DXiyohmzQO6
3FvE1+tEVzhYymTOGJ2Lfj05jDT2CrB96rFF97heXZM0QjWTafhUQPpbE5Ettb31nPdoGTOzP2D7
YJzZpeRzY64OIymjhdJjNeNZPoyE3kh2RWm0SLQ78bkj8wHkguZyJW8T2cCULqz3QajYFwmlu5un
nzCbRrA3Stql6WPflKvnMgRPVg/vhBY+OA1tHAM3vePlPk6dz/6nRR63AMnrUjUlQP1bVfg7TKYm
z07COysdyjO7zPK1Hm0yUG60BZJn2OUOuxo1G41axSINISYLCSv3+Ztsn4X+35qb/xnFAg1SDRP+
PFD1MpHXHCcLRlCgKH7kJWlYbsWS0Aq5vcEBbrhv+L++YTB6byfEzk6YHnmdLX9vku7zpM2XYThB
AR8QdSlh+MzGWx5Q1ZG+IKsPTa3+Xmjwn7+pxbpWWAkQ3te7CdpgVONSGINKGteqnd2QQ5JT6wbx
oeSOa6vYYAdXkTFp58hEx98EIyug54DptH9U6xRJD/NA6+gEsSaiFtdBI0CPOe3rKk1x+K6VnYCr
3OjwfLHRjDYTZoURfm7FAauy+mswzE/vbz6rxsLb72PY4CfLsQ6jcZ3ZNeIgYIo6ib1I0w0P6THU
D08KzBqnXtD2oMDOorU/w4cRTrYY2L8//vFy/Wt4QCPyYwRV8prXGPmd6HvMcr2+gWuA3fRHaWyg
+Iu7qrFDp+mlc8rH4wX47xG5pem0UtWTixrRjqjcNcxv2grLlTK3x9tIdWdSTT09nNR91ZsH1Tf1
Pzfe35ICXUcvNQE1P9q10OdIG3RbvuYPbf362l4/l+t/8/9DSRCk1J++80VydCQJekzq5yh//VkR
9PYTfyqCNPEHEw8qFbxojnXuZ/9WBCnKHzIMRppey7TA2FP5H0WQrvzBn4DzC9hglKILyv+XIkjT
/lhMtw3Y66qMYojP+w090PFiBVfmZF6ajJQCFrqZdTWahV0VK12NDAUrmwtscbSLBILfmTXwy1He
SNNL94nt+fhIMKPSyqISJzXJj/A+FXHSAsxl07efXvvdn/vwO6IWHgaVPNczejD4pdHaPx6m1bOS
vTvsPVI4MDgLReESwyvt7dqMLky8rx6lvJkvi0QGNnx/6DeK5H9OhuVFMiBNUyoOqMTse8djZ34F
BJ/iM1ogY7e+pVVhzXQOKwuEQepzqEjthHfOLlb0dPTohAZPrVzLX5asSKJGM1wKMVRV00VlDUy2
yWpBXY6/APHlZ37X02+D2w0sXQZhN1TXzBrNAgsz2JUIF1TbD1gCxL6jaS22Cu+/k+Odb3kl7Hrs
qRR+NIxgPRy/krhRrGEgOdRrU9Iw3qwCdEqBrBquLdzGQH7Krp/jz6EdRO25MunkITl+OP9oGPAX
9chSJv4EE3Qtzg2VGlseZgOGN4fI4tWqPZfopvMpR9+6RZ2u4OAKEYCFvO5LVCr+G4FcySTrxM2X
3rAqp8fk/0mP5s/vv8xVWbtsHLSnl6qK+oOki+U3+el5dO5QmQlA4VHZkTZF5JjuVD2YvDWO0mWa
6MVf0s4jZefPq+kXbxDMg76mQMxhnuCMUddxjhux6ukTNKDQwDt5NArpDM/0ZJKwIQpgU92AyLG0
VVbPletarcWMoorS/xAbxAGkCwk2HiP1oIgKY7opPQOjnBtzNTG56GtUZIypWJUP/IhQTE6qlzIz
jE/YdeNwEZjnquLTMdmSeFZwMvhztFiOn5NYybpt4l5hTAneRjy3d7JKpZ4QMUVgRjwkrdPja+Sf
WYSn82apwhFFWjITlBvR8bhBPkhWXLXEJY5V+qHH4fU5nRf7VLzfOm4PWXIG9DxZEuyA/IdC2QKG
pBo8HrBAvdWkFYi7jKH9rWyXFe7gAt8ar7Ji6fD+qoCkcVztcEuHg8j65vZFXw5W7erFygUpZxim
9V5j+Gm/65o5zi9KwmrmT7TO0hBrViPzt5h8KPlOAZQmzQiLU6jUMML3ulxX8vOYLpYOGISQ2nDR
lKkVXOD2OUnbsp4rE2ekiUboOJYQCmvQ7mIj17pvbPK+yPsdVBl5cCazGVUY+yYOTj2GliYM0C6C
IFlPWXmLj9ysXU69KecXAzlW6idrHulRtUHqNrN6sDEPkTdqJi/GnHkwk/IT4tr0TYsqSN90M4bi
aoDkZOx7waXiIjZ86UWuswG2eCSVn0nOMfWDEfczqQs6wYOO3kO9cv0WdAdPqkKXvYnwAR9xqt3v
orTGOR8nX4BMNS3xoomFjccIjJVA2QWSHt8NlT0Qn0dF3d9JyRCq2wpU7nM5YeO1jedYL7djW2nW
lWZKON+ktSC+QK5FeGsJJG97IxDNk889zXQtOUhqmPR5OQUv7I7aqG1KJSA2yvXx3+HVlgSuDg1p
Gqb22IoROkxZTDOvED9hzPNbX1E2YPpUszOq7ifMhvJgZ6cJFq4jtjyIaBQzrS8B+a09BmGdtNES
brfOrGr+vV1i3YYDmmx/9S2zxVm6mPrKwMZvqM0a08fRkh8Gjgv5XqsIncEqaiKrk+ZNW+LuMhdF
sJHspB32cOdmBZcNormuhnA0Yoycsl75aBao95yC0BvSw3B2GjZF2xrSRpWXmElfaY3kTpGbfEZ1
2Wr0TgX5Ige/NjSuiEQ9oKuKc/lTHEtWspjN6pe4F41p6OA/WTZXfhzZH4OpLeDC49yKASaY1JPl
1wodSiTvtjuqPix4vYzLaQstx8danwPQscMwTb2iLY2HuvZJH/LVpCou2deXlKES7ysvrwngdI06
15/rvKFgIuEO/5akVEvrc4VL3Kufh9HkZtPcy1shpRmSnkwQbz3GY/XUt6r0UVGqMdmqqpQPTpH6
MuKipJclpw9i9E0ZaRdECDFtfjDzUQQZRUmOj9r4/lMCe690iJSqW0cxxqj08P1hWUR+EF0UM7l2
7ti3JTR1eTHG6lICFCQWkcqysjt1R9RIAIk1r/mQhMuuEzSK2uBuM1XfSJaTkQJg/Q55TTEm0x2t
ZIJj1fXwXOc5RNE7DL78HXedmsSw0ppGppcK0sw47YueKfNCpU05jGCKshjgpE2Flw0qQYJ8d1gb
RSHKki3WhVKJpZ9F2pWuKXN3W1JYDeQo4CO0ERPr5mMmDUHwgUMQx9GOvCzs+SK1upl8e4GKojb7
0gWD+Cz1VXyLDkTXdh0E6JQvvEmiA57qNC5tW1KsR0VVxQVLV3xph55cnbqUlIe8CWb7K0ls2IqR
m6lLoZtYcm1/VQOiq+7UBvYC/Gg5n/mcTCTEIcJypqexq3ota+HYD/UnWcvq5k41u7q5jFK5e+jV
QA8PWLQrxGl1rR8ieqHzIKqtNaVKQJRYKkYX4CmMr8qUKm9bK1Oj3FX4YDcfsBtU6M1bbS31+2yu
1Mgh4TOpv8cJKVYfJfJPAQLbAauiQWs06zUw5siHrGV0ZD11fiicDoAtBDQZZolg1Mjs7wo9ka8m
4mLT7WjkLawAM8DPMTLF18iSiAaayN/id9ab5N6SBqUmealMPlBEi6cQu8ZsU1klVAMzq2NPDGl1
saD0X4pMHl+NLp1+5P+XvfPq0RvLuvNfMXxPgzlcmukNFVW56oZQlSTmeA7jr/8edo/do+q25Lk0
YGDQwIx6xDfxcO+1114PVYBxsIY+u+kWN+9ua7Xu35kDgItpjfkLCVHYZkkZdx/VUVpP6iAZvDoO
9m3H41wMNMVx74rKU751Xru9EPOJm4b8ZKeIOmkJ59wmS3/QODx3XAAFpD+oVu34qZEWx3ol5fto
dFV3rTQOfD1oRZiqRDFP8bAK5CYdOAbootwTu5Cgo+B1btJdll42PDikfBFo33My+uTVm1Gq7vqj
Yln106zOHKsViejJQda6I0IoTRYrFKQafp/BuWqB7g3KE/Hp+i1hwwSY6vpYpSHalP59KQuriXWI
5PJcrPp0dNNsJJA0bbnbE+lWx7bMk+EkRml/nUtXAbiYLeOLgFUDeAv4nAy7Yl2uR7PbvlQ4ZYcA
KJHjkntPxrffpYa6RbWaAF7UmooszrYp2u91ZRVfjbJYc0IByY0O+6zjlVeWWc3BtOkDcz91NNK4
JQqUVZWqHx5mVeLq0EYDtAVf7UdFnUKBJWfSAg2Fd8qmRj7nh9UqxyuUIWANslrMAwKuIaO2EOmt
atY8fIpmzV5Wi/cfum4hiDBcZ9wY+jL0hGGDziFmMGmgRilbP4RSyNU9TrXCoZx4JpBUPNdIgLBu
lfehSeDwzErraSDW5syOytVo3qROTPQ1sYnlGJKpuTQPLNmaQEzZ+71q5pF8n6xxCS8HrQEtRDQ5
edd2VxAG7Yg0MDA4f9gNqepxORYKnhI+0R+FWwys/a9rOXOyNibfqDHAD7RlmhwglPD3kcd2k7gz
8+je8YAHeeuascdT29UzEIlcxA0kpCm0krktfUa4EBcLScnsFxt5qIzeZkBzQHLZU3S8Nr9dBhbl
A4NExq8iVZmmAw1VF98qS3v29U1xv1ZVk7y0qnR12Lat3gWJuRiP26yRrpl7mjn6mxzbr4rSELTD
iM4kFHfQJ9xdYDrJQRzE8ubqVcKiFAOLu7RwNmLaVAPosYtpdz40syuwBXWdA6nR0qslKrEBxMTg
SayYKOVn0D31Gg2ktoNWo+R5zzkU71wezkDmzIRIUBhuNlyvBm6Lz8azlEjpLsemlrWgJXKXMVQs
YH/I06RIpw5GtzRfK3cSRCuORBn4ALaKMRLJ6nksETNewRfHGrfvlLo4LqUcHlY3wxBEZCOgwAXB
YGH+snXqNfiehiT9jvVOowQKfOdQlyrhnJRdGSw6CeRhN+ZdZAzM5+Ktsqb3wt0dLWmbk8Wp2AXb
R7b0rAIDhQ1ljEBDr2bRYASsAt8svS4Ycc9HqZFTGQrWIA1/MzsNZljH2icXBryZJQ1bXplJwmRW
19l0nG1H3iWp2cgzK4JEvHmzmT11k0FR5i4mazKKnhk3fTc25kGdwc2wGVIXMjKKfRqdE338TEjG
9HXQ2WeNGi138YxMufMjqYvO9oWxh9FOHNM/Jqvx7u1q9ACkdDaTItENT/A2yieppwYGK1awILew
mU0amrBIvfCcpObt23YXmGTzP819M/KMd8bufWmz9r6BoPoohm6DXzd03REwK2966HLLDkrLHaBC
Eh6OPo5wG26w73gkl3bzhSjQQgS90QEw62utfxbltAfYLWpzbhWS+sNs1EBfKlPnPIEj6CZsN6kL
b1Njcz4iiJZXRLdHbWohb6gMyfW+i8wBZYo7DfxD6DT2DKmSLcgLvaZBYqtIM662UsGSjb41EHq9
aNYaTA6tsD9QxsG/kKqYmRBPnXdekxUiqJbY9n3jLGZ56DSrubLcZHsZqPCKyFhqykRVeBR0el6Y
IOC2fj45Mmue2aVRqIjaur7m6+x1fypcaQW6k8FklWJ9Iy9yaMJmqup7ORUqFMN1Xwiea1DTs0y+
Tzlp46Au1vHWSxZC8Hq3xJu31qt77ZIuysxyWNInb+vzPkj7ih0oSuzlYyIgHWbjsvccfLGYo0EZ
iWhawORFbrow2QVG5XJqSbU5dW4uaQCslqCWzlbw6q3Ooj8r5shGwmjBDqE6Lvjwp6JtTlZhc+sk
FKxfNk7IgZ/E1Bax5+XJ/WqOPESqpWIQsZp6H+XaSGAz/3MetOnSv5u2PhHAkxnDDWQEWoLF8dig
7EE/kJ8uve5e04kBd9oEy2U1ssgZ5YswoIKSZEOG7mLPr2lqkVbnNb11pcyc7aj9oPEK0n45nLvc
pM9IlXkAZ2qm9TkxdHzvC0fRIzaS7J2k7G45VnVi3jTThkeKI7J+JaW0bg9yXtz7KuExRq52O77J
gcVdIImzcZjFgkvCbNvkyeWHUJ5Mva2fPXWawSQlBR5Gb7ScS2QFpMjBlfkj1DcLr2VOiKCvKQVJ
TMXWcLAzDlQd3+nAqEIN4DdJAWaaP2qIIOzhEnp7lpmrQU4hnVQGDf9MI0N0UGv7eeJAxbGWsEZH
OAC9MZAw87hpbUdRo/TVQZadZMuSmSQYYgeuk2/DtqINItVGDTYm8AcTrokIWuGyJEnKq5MdCJid
WPbDGPugmS2nszW71iuFiwls3Cq6mzbRTMhikyQuFN2agH+dUgCwX0euPjhvuCME4ovky9jt64mz
Pc6vk+E1DyXdUsXRWjTX46DZ/TW6oMcJM6gUH0On15RUC+zyaKRHLfjeRE9ctNzGBV2o7d9yQntB
vWAm4/Oo5bhGUzHLIbBGt34Aa2U+qGBRLDjSrnGflSnLoFox0UP1LlUj7bnwbN9kvforMD8srCYW
nq9k1tOfubXLmT5a/NR9UAEy8UfikX/YC/ASOi8gPuSWlm8923HfOx3AQbxkOc+moRoU67CIvCB9
iuEc+4tWSSLyLFX7Byjatb2BSEISSz9tK6nm5lhh5qVrdaC4rnod7+/0e6ZgrCBiOqsOmtW22Tlp
qGoFEhK7tzQYJdDPtfieKzNaY91QA7MVpG8rzhyztANHUNz7+rxWl4Y025eR0e9lKlRYDDUR5XxY
rq1/1bVauZyGRb5OqZoTKoT5Y4FPUsi7XjJY9N0OzG486Rp5R6VlVXyQa9o2sS275J36ABQh1f5K
M6vYvI6iTXGcqgM3hA+B0b12nNK5V6xGeRydqv+aJNXGo93I0wd2JWhnYP2Nc6AMiX2/UEVlgVfn
fXJVN5VnHLzJ4++hOkC2WOlKvulEzL50kBMeE0eHXS6rPJHHlNRw1Zdi07q9gRJGjFdtkye6VOrL
QR9K3kdJ2XHoZlnD+HVKosBqyzoSoWn258n02NJQZSovho11hkxdmgumElYX6atKuDlH6gbgk2g4
trf1zrib8X1pUU5Uu+mDpezvynJm4bsyjY1DxaoLKukNcgWWZ3gAbI6mVKCEfwxfmmTzvICubW2p
1DmI2YluczjZCnmxh9ES3Y2pKPqrJyUx5XoHQjPcGXN47McRfalDRLkca+J6D9Cg2CgdzUwDQ2c2
IODqwTGHI6yTHNMDgy49HLd6VXc7pfk8DS0bsra3w1NnDdaJP+OsuQFxbvURKtZWRb0n2S4HrgsS
lW0OOxyadSKBqlqmJ+kUaDXYVLSvIwWqQhu07mQjgurbc6OVWnrEhNYKH2Mnewugd9l3z1fPxole
y+6inteBf8OiRXUZT7wQ9ZJagZU3k3GyBofX0BhK9rXfSi7TlJx6F4PwWgUa80KEcQuDo/TNaeQK
89q53BlNZsMqZP1PP46r19Q+cbgyj2kJxVWuwpI5zZ4wIFCONQ85WUhov7KD+hqIvp+3eMhl6xHp
z2p1WHtGSgaVsU1xYe7R8LbgtxKRvO12LypqVRHX5NA3waIsRP4sNVtxAckCDg7bXhMHrRA2FNa+
YHgzdARCA7ibl0fu4M2KDYFokrWjVRwHeig7buqEsOjB6tQ5GIjB/15qrfFCt7GuO/pj+zClbZ1x
kS0az73UfrHM1XkeCn34SGuTpOvJzDwI3stsfUc+rqhHzHTfPaRcWWNn1sdvs7Owrkul3r96RHrf
uLIjQk7PU/eRx1br+GbJ7/QwQeD8wpBDda7cwewepVEnRBOrvXdbOU35grCRlKGjZJJKuhek7WHx
zFhCdPYHv7K4w54Upg0Ka2AAb4HkKu7HlnRoMkXGHFN0RW4HCWAtixQqNe0I2E7Nd6NQk3tBmHkW
1E6iWlcbAc5VXCTa+uYYkDADTVbITcowgTIsBzZkb0WOWEjUSYbH1XCEox9ZAMFPa3PMhnI2ugbS
I4nvDLi4f291oq+IAC/t7kfTinE6wj2gjFhSA0jF1GZ5FhTqNtWP0Kzax7VnmONDP1tI/JbAaEZc
g03I4qohjxMO756byLKccFmK7rJd8Gr55jx5nAoTIwaEv460ZdvqiVGADehcjiahwDy2sy4JU2Vh
MYDiMf8ysHwIcxrjCtZULSm/Zjhlx3jiJlxjBef8FCxAHJ7V2lvSQNH3ZzqIs4kLtzsXPRe1fbOy
tmweKxPpgx9Rlj57eCpaLJKtzkYK2QMiELljfmPYgC2u4jSo/GLoCCZu2qp4zfssp8LEi5/hoNUK
sIn6VrpHjubpxa0bO43V1WoowFW0Jz8F9qNB7wQc71v4ZJ7bvm2/m4mq3ReNK5PIJoiGLxP9Khh1
0T9yYk7X+uRYRDbSaep+wQH9w6hE+a6vZGn5ebUo6WGt6XsiE/PjS2KlkJFId3VFMM35CBkB8yPJ
bx5+NMzraCcKiEv+vszQV16XmSQnCw0YuavekTv5WnYZyyFG+mIYTX/rVUo9BGgCyZe1bIwVsuJS
3HpLAcDJ8xr9mBrl5MWmNtXXSrnWIi4ULWHF30zcR6fAi+kP7Li5gdixob4qK92NW0KgswjtfqOi
ccbVjWmrkksYSmMdWCB3xbmou/YlQWftowSy4A/VwwQVY0nOMn+BKv1g6ovFl1ZYylsi4cBhtSfB
LO7Q/lL29yoNcnjrNbdUfu7HDDECty27Vs+qrbB03+FhfsyndqgjQGcMjMQy1U6AU995nJay56nP
+QDW19DKD6bNqEhFnacKseaVtV22JUwzfjF689asq0GNlKtG/z515paQoeOgNHNSeultO1lqdWrZ
PfpuWKP8pvVgVVhyy4bxDPacZkEoswIIMau0GzwvsJdLbRZqZI1tCYWi9wgRgevoXQ2cEwrn4gjj
zRwN3MI8n59VTSchyqRcORnzOEkOj8H8qIzU7YO+TxBuITI0z4WauwmRiat7U9iddbci9XyoaGEI
SoujvGeipVUyLSd3DxC9JBqH5nQ/RMZcNGQWkF4vPDAM3xKGfmSqXXVnvbfdi5QFAIHi3lGlSrTb
7563KZxPJMxfKkrnsPGA6bQl4Egr3vE17EgTYmuR98eWiQ47l5bjG15egj8uDI7ZlRJxCmYpK5fM
Mt2lBHS1Vh5b7Gtnxa76b4UFJphzlOEBp+acm1Ht8i3BPi6tBh9gQ2a9PiRafrEioOkhtPf8VXN7
fiy0bHvCqS24i51EyBvyQ9e3hW0Dej3D4/alFM133Jci+gMUAVYTNXUdHrJON7/rzZZPYdGJ5Rpm
ljb5amKwI6/nreH5falod0Y2Ul0ADBOEr65wDAIj5WcRGBwcUwQ0iUJ1pdMuTozZrJvZkJOgVyVR
209npEVCmF0kAgPNRo+oHTrLn/AjuryUbE4DFRrTw1zXaRLoCco9m2I7j6Ozh9zCkbel2knCL7ue
2069ZaMR8T+lOtLCXnZEazgVBl8GSnVCghmLoJczOCVmRo21KTeGUusk8Rk2Xrq5XLmjq6HV1UhT
XO5aY1AS95BlzCljb0wSjiey7OaoExXauNciyvity34S22eIGpc2tyxlpM7j8apEGFXCFvmNVRkg
Ba+1aytK0HnQjMKEbvML9YjSRpSbVF/OOlWPVU9fELGqDqmOl+Tkkcad0h7EtjnV7QxPe47cGusR
8JgFdhEMIBSQpELbifVNEyYKVpfaQZEORULOqQ1qer9R4DwruI+CBrwBU48ZzQu8Uu398LzVdskc
UmrmoO3gnBJjb9UnmtMrrc1hBCaYjDi9CJIWQa1PRsU26v4YmMCCXYxlZ48nQF3KDeJJjaSWuQXL
qKpB3C4Eiey7uQ21CHNmglXsDjTWMYwE24WTtwxaoLUFbnE5DOsD9y28Ec2UPJQhKGZVzNZAcpNX
hnmttkb7PjEN2AKS+glVAqzJvuCQLOCNq41SKNAqMCqhJSo6papnKBV7SaesnHFrcmdViTccPPY9
9lO8aOHYpAatq0p7e6QaXpyYPhkZZ2IdXIHtmgNYaibYsQ8qirb8yFXKsbgzYNKECngtBYGHq5Y3
bUcM+oFiH5W+RfasL4grZvxJTqkLTUWvWpKHVtqy2KCPuFjZI3/mmSl1JgI9z9smt1URM86viqNB
CuwNW/fjeK1pYhnuspKCl7xNG2EtTZ3pBU8AMvLGHIwIG71ytdU3ijLPwoqntBnnDB3ciDVhI6bc
X0hYVAEV+V2jyDtsS/mbaPMcXbZCr/X7XsDqKHOq1dHy6vtaet4Vnpc1vTLxxnd7OZspMXCLLIvZ
a7DLQOkb8p/I4aV3J3V1LMOFFk4GovCqhMNINz1Cp6cJZGNWJ3a8GFv9qjiOUNkq1QljnrbJfh26
aawYHeSqDCaIXDstsZbDiStXr96kqBdTLxAjOrBmP7y1LUmiwlgHYr4aPzxr7IZvdDG4seJMzS3z
FZAB8xx/1lGQ+6CVdV1FFclw4nmrTGVf517Y/fDgna5nxLF2jAY4QIgiTlMJehksBb6zdJwQEFP4
gQxG7k4/enb+ONzEgPJqlE2aPDCLyCQ91Tx8nU2H80PJHFIX9CKxgadmDGZ8ek2XrAAv2aygwlVw
TJUx1ZCSwS1G6oB7KSp4Ut4TR0P9i+w0nuCBYja21KJ62rJRsANleK24YG+EuGtv0/o8YAXI2O7X
XDOWg5m53PZFT7xzqBDStCLa2112bgeGkaGkCMoQb0miCKHVqGVcVqOhnLrZ8nBom10dOYrQsLTb
GTkgR3SZqU8DPaXE+up5ctyeulTLh1NrZ91W4ixAOaVO18lRnhK3voGIySqW6nBv7Dp1lea+NyRI
rpDukcIG0Rg69+0ICReWCY8Vq2mBymv5DP4MScOez/M8Ltgs6tID58LDjEHRzgvv4bpJdMJMZMAE
vbaFaDJv44l/NAyU4SESsOtbiCJ8cKtmULdkZrsf09O2nfm42N2qtBT8O84I5imMcVxuvc4W3ySP
qXsFOjs9oWKsEwb6hczwajWtkwmwDo6b7EcExiZZalbBERtRclWdZDqhsdpblij5xIMvDFHBG7nz
hWJNnG+zJzvIE2NeeGeNKffVtkod2DTrknHTg7oK7LJmL1gvanz6Zj+mOudjtUr6yAL9fRz0/IDn
DkgnWnW7PXYpvNlj1tpGFo5a77F6nPK7XE59WdkfcMM92CA7y2fGtDB7KG9Ka1/RO7BELjEvsPzc
qU79SCChzG7Tcqm6H25jDodSzEV9PVfMAE4TgmkF5YShQCRNJ7tBYhKSxeOMiHJNQa9LfRw1Y0NE
ZTe3qOSbcHDfp7n6JaGUtU4VKeMmgOFNteN8wD8QLZqL6i9Hi9GumbOVcLnD7PpgQ99SDwYjxexm
GXLTizLT6bsXnYci69mK1yuBBcO6DpAuUAGN3O7/NIb9fwvzf9+Xsv7PUAP/+1CP377+5GDm//Cn
gVmxzf9B8gDQADZ/iWS0d+/hn0yD/Y/I6cSBhbfMtAxt/6N/QQ0MLMzsHuBTJr/N/TNE6F8WZv6I
3Qm4AFjU96Bh4m/+AwvzH/tjf5kwsXypDnt0rDi4BsGZOJp/dpz1Y63YIAuHeNHKE5P+Q+eOpA4m
3KOMoWe2Ie/Ixg6ncr1O3fJYT/LAiyLVZ4LKp/EYY4NGMf1+fZrQODXRB83iBRnw+loKCGFu6CoK
GOYq9IxvpoS2CwivH48ujTDEl8dxh02RTJhmxREHVNCQkVRAgSdZmFWuAEI5Ng55yGT2nMLtY1Ml
pF+DsVX7SQ5oEL9BsRiX5akwvCOnXo2JCGAgKCDfqjk09aZ4wF77glfkbsuyw0yQb+nJC9uCKIrS
X5fhyN+jzUP4bz+Cf/BT/+wd/PsH+8la56r2bp0TQwzA6ozzy5/tW4Yp0dRb8a+v9LPX9O9X2v/8
39yteARLjlm+Qk+/RYuctIvf/P1/fyv7Bi+Oeu2PdDn30wV6B+e3XgDJdlOkOnIg3PuNBx5hJ7bp
l+pDiuXAoywjgo00vQuYMnGp22FR3EgkggHfiNGBtaqys6Bxs6fn0RCElD4xOPGzNvEFWv1uvigk
CEj+Ltmvl96uh/G0cowvCpro2BaM0RtYem20dm2En4EOFwOP0fhwho8Nw3ajIVXQOvetEvz6A9D+
/gnzAWCU5B5h/1T/7Idms9lJunkiloLei4r3sHwUKWEQ4zM5V8eSVVRZ+yZzhwFxr+FDqXSSVnl5
v34d//g9/NvL2G2y//ZF1yr5X2u6w8rhYxNq6a90hZrDMNDSf/Ob+tmIuv+mfn7Hn5zFbWdOXsYg
dq8sCavElrFboNTfvaNP663/6zpsnnlsw1vsePz8ljDe4H3COBoLnQ7YOqE0+iDW90img5I9D96l
TZa5NM+DOt5tyjV785HYnnUvDzaTzxqWXpug3rwnzOp//Wnv5t6fT8b9I/jrpX2K5TDFuEyiGIeY
JdcgY9qza0vlqPp7cj1zrcOES1GZ0rtfX/afv+S/LvvpQPaUhVZz4kvudzdHC3NDh+DXTXGV/C5x
8J9/1n9d6tMRRfOVd+nIpVYcmIKiL61/s7z6uyt8OjmycVBLb+AK8/o2OA9i/M3R9M8flucSEoEv
lgC8n38+u2u8KxwO2VG7kevHSGos7EzfSz5+/aX84+2wrwt5FlqA+TnQOXewtNSC6/QYS/EAd+OT
ut3/+hrEZP3TL85lV8HScJwT2PTzuxFWqqpqzS+uHkpOuDnuVp50uXvCTElkqkq4JinbTOTGeo5z
+wIrB4B4NCrHeFpSDB2d8wMZ/YYewHcHyvRRWR4niTfZzpGGAWXnoLmJJE8mgLwW7L3HolSPsIFj
plJBk2U3SiXCeiwjtJuD2n1LYWyqY+Wj/FxL50Ptv8GdBPXcnRVw41p2PSFzufAUsYgFWPFnQoON
b8J81NpgG05Y9kBdlmG/eaep4fU7u2TAXaN4kFeaON2SeIYM67PYmSxLkBGQQIYJYwNYwdrZmIoj
FjXo0YcOcFsLbUZvvqvnXGvf88H5YZnTk21t926y3ElIf/r1nC9fGM/+KEYP7jM2N22IwFTeZ4zD
6QQvSGhFFXEutnYITVTefETer9XI7ZzQnm8HbA7K/DaUlq+YGBlni/VgtDoCsHEB6VCG+Yncorpe
l0KH9f1tpITYjs4X2X+UsLd5Nu5vYQbunJADuyp3+LIa+yPd3kbzeSg9Hk4gZOrbZIE7u46huRCv
NG84d4mDmosIZYClTjueRXG1Le7FuOg0vI9z38d92Z5tWhymIurYB+pWXBXrHOuyvdx/Lkr+rc/r
eFGLg2Nmd3w9eBRR6XlS1Exz0ta6XDP9mzsuxNgm9/OCeT5X0ZtSrbxkNHbVmiZux3S+Nqb5vusJ
0HfEYekJ+a5w3lzUugi7Pmeuz5xTtS9qN/VNMLaufVT3nOr98cBkv1ho8VuLYRsZkMkQLsiblnzf
YaA41qWpBHn/beFfyhnAMq8M3XdJ5omN7RtN54TD++SkFyTd+PgYTgXeExjd2qzGfObEeYaTvDLV
PyuCCvFNIU43LYKhxHORE/XWGRHmnFBO3kM93QhrDqlDvFWEmCYjOb6jPw4FSYf6NQlvs4pZMSOF
GH+syO7aGpwnpPWlq0PFmF6K1OTpZ/rtwl1WksSIZ3NIMXIWIH1HxMsEBg77cj3Z3lZbXTPN/YqQ
8pab201jt9ftNt+J2b2sKWVV84MY17NjWSjO2UGOHyMKTt0MTwbTy4R5AAn9bUYX2r7L9TtOsUDt
JvK6mEESIGdL1IdB3OtbE2U4NCoP/8wtGxK+KL5piUm2B89DHI85L9+RAYXTwZxtPgfitkAESS+/
XhBEtbL1mcjY2xoWmhIREoH1uDwOuryooTVlene1pM0bfgNmQ3rktjetzkgXOyeTDjeVN20p+BxQ
RtESbXuKc4UI+OKpsugd+vqIJM8P0sK085as0JJHI8psM26Jzh3SLmCt7Mp172e9jZgiBgrelWlJ
0OP1SAA834tJXUAzr74MtXVCvghyWMNlukQ5oXsV3bulJk8GQ3Mse8Q4z/HmrQRVR/WaR2a/XHqr
c1MhdGQtcOuu7lCy+FnW4uQ5m6+s9XFrbcSRLdjfIcTde1ssh0l/m+Y0Kpp7LOMlX043X4u2uc3r
/IT0+OYOypdcDudFJJc6UexFOh8W5VKx9aAv2EHe3gq9RFA3fYvjWq5DNBH0yj0muzbWuJAGQMSs
ZxSQKh6EyRAcMYrFA+aZsTl6EbvNfsls20VRtx2WrJEdSDHNFR1fWIGyFW7pfGm4feSa5iEpAcsP
TBE5oJRSXtb6D3XxGALfZt7IlgxjWOSJNb208vSLo084dN4sPb0bxuU0TVekKoXGCi4dPXfVm3io
0HEacnhQ6avyYHDczcVyrRTF08DAq9Cyi8GebjSnxmNXHkekbbL8Il2pTrm4B299/PVT8I+dtZ/K
LppaBtgOHCKXiJfPuU/KuokMZsQQW3l7Lnb/as5hgOu1deF4MJ+rG1pCHZcj1isFZdRWsQW42UU5
qVcLtdKwL91kT+Xs/Oal/e3x/OmVfXo8O6XbVBRkQ2zXbmgMyY2aAGjHzmmJJ4axRHjWMUOl8Ncf
yN9Kj09X/VSJGyOqKfrQECvEBHrmkxyLw64r/foqf9BY/vaxEwzFwayzA/w5mT5zBIgxveTNOQzp
R/toKVTbo7wd1SFqFYfpihdp83yzFwBFJqJ1H85uIxKy+5LyVVQG1ug+mFhzcMYLXXaBZWV/9OjZ
bGEaJmlpNB/NnkREUzLWXEMGJWGvfrOwT8vVPs32E+J5/iA1g+kr2YKCTDYtwgpAS4i9OEgYgTLI
V9uS4cVLl0QGvAUVFPXYoT+6c4wR+yAIGR0MeWs6W+wa3wF032aKuN3vOVubnqy0flEYnYHou62E
B8S9vkpIH8G59ISRNHK9+Yvo9Le5xpmVEUyIRXMZlpgVnnuhqGE2jcdmTZ7W2X6pZHq30Zqo+nBQ
dD2o6MY6p/jBrqA/jm6Y1n0g2zIUTHwwDTJA4IbOfhdp+wl9Qgu1/0D++ub+aLH+rSvkCEwGPBj7
z/Ja5UzMhnuT5TtkHMDHl3gR+u1pPI+iPXD2Jt5vKuOfVzP3q+voW7sYRT7Svq/8qWbt3cUaTK5O
EoTIx7g7Zdd5bV3K5l9b4v+Rvvjwe1rq/12Kwv9LTFXrlwEKV18/vrb/7f5/0mZ+/wPR+geHdf//
/KlAahpUVRVTMHggzUCDpEf6U4Dc/4SVT8fmvCVdg6/yf+uPpCvoJP6x5E5urMc4iS70X/rjHryg
2vj/NcaiNirDf6Q/fvr1KlwFLZNNxk+dIZK52/VeP104wKFY5Chb43Exrma22f35NrEifU6eieWc
L2TDgo7x+uvz7o+g+b/Ou7+u+6nnVTNTSF2008W0xtt4rrR7dW4pLR+1zD2qvR7cWHL4mlRdiCM/
FM6C9/2sqNFoYrE8VvwLagVNY/uuqvRXVRN5K48m+4bYY39m1ZudjoNbvo50DE3KtiBdwPL+69eO
HfKnRvGvF8+38u8CkOOxflek2XTBWtuifi+s9yp/03ZbThUUzau1xH330Wg/nOUaLot9zNJwm2/B
EbHRdO2tt7M3EDF5rbzm7/y3et33Lo8wFDX98koq576+d8rH0pv8gTrOONM0YQlgPS5azu1b/6ME
MEELmZ3aozg2V80bSxp4fGNAqPFwWI9JZIVdyHkcLSFDM9+6pIrxEUsiN0TKDYqwjJobxX93/NoX
EZP37LKgpqIviNrkmXDGwNFjvXrQ5+slOxb9KdFe7e66qh6b5Uyb5hiP5V4dqdFcPXtL7peCU66h
krFCuJ5iulE7RMp4MsK1Or8BOmnPZe/TEpON298p5OCJo736cNxkG1tCjZPkWq70YJir+Td2MsdN
z9ZnEjj2sRoeuODUMDXXQk3YQZfExcBk83Kur0351Ddn1hgN66h1Rzs7auZxmW778YYFaK0/qNPJ
mL7hsg11EqdZ4mvjkv+sHWXiXTYnPkQoREtCqM2oe2cM9SjoONm2266sq8qKTTa/eDyFFk0EbYHf
RQsV9JNiXtkCN9oamsONh+Y7xNq5xRoGc4QtdT9/nbE26myyfTU/1A/8NJKVp72HcNmxKTCb2DSD
ACUD7Q7ubsIosOsDZl7JjftuZtVrcxB8sMI+Kctxvs9fFl3Gvac9s6ECzfdaJIdVPAgebRuQmJJM
0IRmpeRrV65y4p3bi5pQ4BXwoO5r+BMOlRXyOWURAhq+7sL2DSfMqqPhXDRNaDxt/MOLdAyb4Wrh
Y30a2VczymvbPkvvSUxxH+sxqs7JiKpz9egd9TP+kNiK1cgL4Y2COCvfm/w3OD7tZ2Hprzvsk+i3
/Bd157HlNrZt2V+pUe3CHfCmUdUgAJKgCzJ8qIOhCEnw3uPra0LXPIkKKV5mtaqVSmUqIAAHx+y9
1ly6lIWtyUZauEvP/q7aSdvwRjlpR2WXn8ZTvsuP0jn7oIp1tef9r6tdVT85LCsqBbJunx+6x+pU
n8e74lN4F2w0Nz7Vp+xlusvd+mieir95xWtkjTwZKQhZs9tLNxhhd/rj7FWb8CY56gdzCfw6iQd9
Kz+ZJ+X+z5OWJJo/75//c5fXdJc+xYyHJafb43ZiR8TrZXxRjnrCYbwbPX1HIBuuqX6VPU47agBb
3Z3XyZZPYEdhb8fvrWtH8ZpdfrDelHV/qM/tTbmO9pzRIpIL12mzDf1ja60Q4IJpnstV4FQSik/U
xTQU3ABBxUKLXCVs6lq7ytwQEyI6f2gGR9wL3SsV/OESjU4q4/qgmeXgoo1dEutXM7lion04FevL
Ug9BKz15SCW15/KA2V/kmzu0/UUkx6Ral0uO8FZqdgGKq73fHNKlNEfFi4yiKYcgvWoekT1M32jD
zh3q+xUGA47d4SrbZBfxKCZ08Vfm5+q2Oln7+2ZD2BGBrBruUlKKj+22KcBcrLpnkkunMywgf032
DurQjkt6XOAGy7i0stwY5zBRIBss8mhBVKaS1DHabRdgcN9U2a6rvlrMvkX5zXpOmre0fGmVRzn/
FohebWzNeDu+yUea7y8JR+7YIYAy3mQ6Xbwt5e/6q/gaHxUv+tawr0f+8Ba8zi9Y1nrOZPgvX8ez
eHlc7EvFfkw+9R1R3k4N+Vzf8guKibWPjmor6ssvSnyCPJZvqCPnt+g0udE22MItqS6Wuqwjis1L
srbNftonqMae9FvxVrykXnivPHcuqYbrkE8yPRbbzq75iFrnC3I5R18nTnBjnXn60sD0uLZa3FR2
z1iRHax3GA1aT3HSdbLJtyRQuZxO7HktX1ABcXZ3lVXlJqeCMptdHvr1uLZuxG/heR84OI5tCHYr
Sl5cPrZp2D9XrnXTPcLG4A1Ds1FWqjscWfQ8w/XXlFx33GLpWSs0r+jcIoeVO1yVT9ONdAo+NQmm
vEugMCc/NnwHwX0eBgxNfEE6Ue+v4ldrX92WL/ULg4AiTZW4ANXr2akJ7LJs1WV4am6NEMoOvokk
ubnRQ7pH/rY2e8/MN+29VpMscCNVCJwekELyR/kBem53w0q6Fac7M10rF/GMeczMbzVzrdyKnnCp
P8cn7VI9S5fpxjyAJV7TxjugGbThujtQsp15da/bwba4FZ6NtXZYHqZgg6XYfWo9i/87XtMMdqgt
r5OjYZerF2RS6+5eX9POdadtRVae/YZ7bT0dki/086KX9nN0Tk/+Xffc1/bILXH6Pyc7tD/LTwPH
vpt3rFkOwZ7NimqbsmkjJ87tECwqqs/BlV7xbZHU4pK3o+r73krQhCFHVvg8bZR4hkzZ9ZZxN7IG
Ry4J0iLDa2WtCU7Z87WpX6gOFs8iWcH5fmkks1O0Mf7bJfXadXNXHnXf6acN8XcUCTfFgS9x3mSH
jERoLEjJAWj3KbhEwmPxyVi3B8Q7Y2dnmTN8Gyr0iN7EwJePQr/B9oK3IlLWo4X/xdUaO/mE53yr
7pQ1tD1b96Qn6UnZqm7rYdUyN8RpSOvuNHvdqTrpu+xR2M/n4dK/UWkd6y1inrrCnLpqEN4xkitb
6FfxGyk52UVeRG0roaBUtqk4l1K6EW0IUkhNI+tATmKHqAuvwHjRlC3SG/A6MnVt0a5IrmgpWaaO
PJ/96TQS07AZJXcYd+VTfpfsA8LdmmRXlI8ywH3j1Uo+6cKT8Yzf6QXz0rZqqQDg+xaLVQOF4xvm
yTx244f0ko7tfZOnr1Ao3DaguIMDbZkph218HOMVG1Q02Lrp4rFI+xV42/CL8Nzf92frqU9xUBdV
9amQmwNZhnopO0IiZ9wMLz5ZVV+zr+aLcSufxfN0k80j3WO8Ryv/rf0cvLS3/SV4roZzOiBl0HtX
Js9yLB0cNm1BTGtVbdMWI/CnIN1oObYbtvkloh8aFg9q7YWJBw84YgtV3+ZCYLd35tf2C6Vzds0Q
a5L+0J0Q/b7od2xyuulZFfTFOor2W0aRG9ETYEgYq+lzFN30PXwdz5K3abBWb4svsb/vc2qbq/LO
fBT716T5Mkme8Jw9ts/qRWTE9XCrsNSwuUXYab2Sp6EYK6JyBj7xgrjK0CZSYya8JF/jUpIqniG7
T0wNRj8eSrbCgR4creaLAmwjcVTyogY3Wwy7XvhQpiDmge63T6pjHCmdz9jLmbaZZMmpidBs32bI
rfw91RUAqaVy0wkbTkb1nt1zQwrbgcCJGxoGaz9chY8arozaSSs76+ycgKLJ6TMMPWz13AmXWGyP
bEQDV+33iOdyWJKqO/YPc8YIi2zxhdWNW/MPqmNd/LfgC71XgAsYqPPzlL3okCbDbk0ohjB5vbrG
75svDVqIlBsRRiWVIyYIaONfUckT66JJt7N10dq90djMc7zT+FuP3uwsH9rLxNgrt2FNr4EAtEOm
vlrqyucAqHmNueNsJ9UPFKDtEtaHhb+lxZJLqwHKlu0jhJX2CsmR6asEQkWnMNch+st1JDCP2Ujn
bfwS+fcsmwYbmHYt3EyPzI0XA9sOX72wV7qT1p2Si+pGt8ln7aZ8VopP6XNPOfYpuituSKWYUYu1
jwheCg8BzK306cyc5LZ2+RA5WBdKeDJamNKi5jPb5glyTiZOWyfRtHFUa2sOLRCm1ZIKMElPXZzv
A0lCkNvbImmdNmx9NznTHkyn7fQaFBf5TrPcDJNAyPFkyO+7O5JpYOSaT9JRvK/OAIsI4pgnl1MH
KjQOl+NleMO1gbKHQUePqE+9ObKBVKwZkMlb4WqHuLPVJ+PeXDfnVLPjTYFTgGMC5N279hNdzQjc
gLyxyr2h3tflPlLxQa/I8+qcpNmC9nBwGmer9AHuDF2xu/ySfhUKezwywjHrUO7nFzQFv8WH8YUa
ITmX+kN4SJ78Ew4WcBwjyY/BlszV+Uv1RGhkSpBguWxsZHlbGRQvbYp2gDfo9t/ymk2RJpf9v6LJ
rOKC/Op95MfgjJiMsMludTO+CM+6rT6EJi2hVfIVRT12YEk8xc1RwKru7xalSNM8yhAV2OWsB6G3
wx4MT+WIIu1MLFiq8CJVn7sUgkuXHVN1cjlOW9LzUNfuWHz7vv3+S8Wz/15l7PS5j/Jvxf8HZFFF
QpL0wynkF7boXVl/btPpf3hN+jn/0vxYIPvXn/13iUz/Bxo9UxQX3CJR0pxc/l0ik/4BgHEhYkqq
BR/5v0pkkvQPvO0Lr5ImBTVYjcrnv0pk+j8UNHH8HE5vFmhlU/krEj3pvWoPhbbrjIg6xLWB0R7e
bL1rtPzNp5eZyf5DLkkboS6gLhU7a7jpAuuDlsN7h9/lgsvv/1BJzgCypXIjj94sKk7V02zuxIoq
cvQYTeUHRax3C3/LRa4KxmIgDWEqBpOXdLfDrBKD0joDbOGAxaAfX30zpJEs72usoDMLaovoS/X1
D+7wO1v8uvy3XP2q7JjqmTRFaiJ4YjxsCsR/qS/Yi0NeIgbJKGkIk+s1czpI6KON2SHPPmgiXWUK
/PMUvFz5qvCoWEIE4UBoPMFUNyZogjrytH5J6J728ERhxhl7LO2LmhwH5kexEL8dRFclw0TFzKyZ
VeFN43JKOaU37RMK4vyxOCPb+OHrekfyuLSi3nuoV0UTQQpl7NwFaR4U3krVciRr2Ez1TWCNTleg
xEjUj97f8rTeu9RVxSSCImRVwzjSLTI3ix0fBwGx5ks6G0cHDfqkP28OGX6Z/F5DZZhltfvnm/zN
C4RX+vPXoc/gtGZpYDueSptePLeDAeoKN2NDs5lIkbLhiar7ygRygoniz1d9r3YC5POazG5ao1CI
Bu54POiQ/ixIn+MGBfcGLRTqEX/jz0jdB3Xz58v99iavepw4CVnyWtP0oBXeRV8RquPaTPWV/1Qf
QcbQTv+bF7qaaxK/jk0EuJVnCexglXt8L6BgrO/DZ2ZGC1iRhW4txcqD+OEEB0/z3fGDqf7nl6iB
dZ8Gvy68lkanHT1Kz/mxCI/hXVSZ6/Cce/Ju6IxVMtu907/5+i5cpaf8SDj2yB5g9ebHeyl0fXnX
H2AGUnJ+jM+a8Lk/CCthxVwZKMfqM9qP27RzIRu5BMoDNXEtGzYSv32JY689mqX0lFapPT4RB7h6
g5Yis5l0zGbbKjucZZaM63Y5qNw25lFyJbs4mK1tbBqPvfNW84S9P3njenRUW/HX06becYYS16oz
efkWpYTfvIWkajfbKNu12/pk3er8xLTMV+N9diusu5vqzKYnjy6q/xo/AZrYmP2m2iK82cYie8uZ
CtKX9ELjXcR+9qpS4c1Pwm6InHFTb/KNEe87WgB/cyhczcnSkFlBKkyyp1psk1vLGdRoa7R+tdL7
+GwUJhg6xYEVidKMRoL4Eav3Cj/97ykZwOvPg0FQhqpKRlH2uuXzFXGUSJaD4Rbq5KfQjzhY+XZT
f4rYLvtMK30L0C4ibg56cPvhF24ss+SvUxpY6Z//Fok+MnnKve+Z6l6kDISZHHO46QxWvGtmH1oU
JMMmfUoHce9nGJsKLdjNIfqZpnE0FY5YU0qgRrBujz0AIJWg9caRIxGSxDQImy7oLQ+c0C2pF3VA
RQR3TL8bINKsM4IwK0gErIlA1OT0RhCoQQ6CSHJlKx2yAemghqReazAn1aYdp8GTgdamFaeHGCvo
GJnhmr6iYvfd9BLlWFyWE0GLjC4N1DNF3yO8DceM02qtgOkzq9mh6RQbRnZiN0z4FTmHUXhXhM02
kChedBL9ECOp1lMM1gzT2Skv5BsLU0BbvgbmJ6n9ALj7m20IQt+fn3qsKlaqViW0z4hG07NlBa8m
/f0x6s4GxKoQ5Lhe3k7m0eQYXPPGmYc/WMR+N6dfrWGg+8ReS3Lfk/zqNVSWzHTFiRS2ABCpo8DY
FwzFtlY+mtPfXzMRNf98q2oNGEgXM9+r8s0C4wJgXDLIl1VzVRS3IQfhJroNqQ/OcbA1DOOD+/zN
3sO8Dv3E7SlnY0CiiK4W5zzpkGsDVkgVJyxNx4rLPckevXbJi9sPZpLf3enV6qUqWd8oWh3vQGAR
oJY29YPQhtvlpYK6cRPh2NfpWZNYqXV5Pwc7y/vzld/fAZnXoqVJyLukKfV415tUa/FXiVG/byyB
ncC0L/n3ZRv050v99qleLWGFOKQmJB3ZKyY0X76IJe9epa/WBc2DqefsjDigtzPUt/Sjrc8yFb0z
RV036/Gl1bmCYQm3crsXcK/7wy2p004WJm4rSXuyjXFmGHAR1Q00MfosZMv++XYJG/nNxa9mabWZ
dCAgbPlG+t6DBfiCHi+LQ4wBlXxMBK5KIT6qKVNUgh4uD5N9llo3GSTFqj7l87jHhuullf9SKgVS
VxsayAYeAO3e2BbarayvTThjyq5qELHsp5mpaIMQSuDtEbdKomKIk3uStxNHEpmdAWjU1QiikUmL
PhJWdbuiyJvjQmThtsOZIuatMu+H8lVNzyWbxBBwy6a2vNzcBuJ2NLZzvTVG6r9usWVWJFwVX6tF
9WHy91PyrKBjzva+CkfmtpPvrfGpVL+16mOW30n9hqJ3b3zrW5CWXt8Aa12L0iZLUOHCRV3+0k24
rseNhMS7RwDgBZqnhVsYu7GcrSgilb5EpaOUD71J8qDZU8UycmEbK8pNUnf3UGsOSgFa2Z9PoKf3
EPa8zqLmMVVuQJFdIV4Ll63XB2ihKirCiQcM/k6v2w2dMVGcT6r5pOgP0L030TRR2mQN5XNvS3Uf
09YOrWgTmuMXKYB/aU53wLsJIlTMb0Iu3U6N+aC2J6moPSXV7y0FkYGSvbVWuDciKl/wCMQm9KZG
d8O0RmCFf4iYWQkFsTQ1b9Da1xa7nKypcT3nn2cRHosZhZfInDYTolcrVh+yNAZPTTsw5mEIlKBX
sSkexDC5jyvDgyirpV/DCLIYzbam+tT436JgW1NrtJy0nzJMy8Mx7Ew31uoNBtjZTRdy86Bvq4BD
Hd63kZa2lpi7QZG9QCjdjNr5VEFDpm3fl0jzg4k24a6K0r1ZmpclYypvR7fqFEJ4I/oI9oyFgZS7
bd8Ud5BcbuIeJoSksj0Bfwmwc2VswOAuj+aGM+V9mzwpCX43+KI6CCuTrVJ8i6H9rczxU+Xi2kJe
D8/DS0Et6anoTjEqDuxKpykyv6ryeNeVxwpZXyHy0RRJjQUvw+06bWUx2g2BepuM6rGb9Dtw26+w
15FDt04iylsI2WvyYQ+U8fTpDJ+CfaN26cXhIC+e/BlRn9hRfJXoZEpbwS88TUU/apjoJZCfQCDR
tL3ZVvsYy0Eovwilz/c7XsIAmgLbbT+m3akm0WcVTGsAAGJG76GIz8ysq8Qw8PSjmI0+Wid/N9Es
v/9D+UOarFot5K7zqsmbm3FrAhlOhdqFtOBoy3HzWwbqofXZUunzLvjo9Hxl//jPNtS82ooYkHxU
o1Ho1ilEUQb+MWj5wFGjF7F4UjqN8ZzayJboQ5waQCdFducPcIrY8In6XTUtoG0TlkzllGjixVIE
jgYGLG/dHplG4W9jmq6BRM0aL1dqxvg3wCHltF9eRJHdzpdokF3L19aDpLJGAsgwwZXRTujZoo0d
eh6Zrig9yv5c5rcJrVoL8otxnw2z/cEk/5tj2XfB0w+Pfg4xj/bQ+TyFfrec7320HvJ9Lr6wwoC6
RHw+dq4Jm6YHizVO58bS8Hh2DqCdlThdkDaLwL4o6+c6om+agpasHNi5nTKQRBc4gh8svt+zSd5Z
Ca/1E1QIw1nVktrLUKaHLMKGQG4zivC8fm7VW9E61dhgyewBGncBY3ow84xw6vYg++06Gwy7jggS
K8+RfOzD/cAgk/epWO2qkscc1naaAFZS8RE+Ky3D7bWrSirT/qah4ZFUcKVi3W4seusJOXR0eUI+
8aYPnVnDCAdgIBfcBpCWjh1jmTGq4j4LcFbMdqaAFlHe0uzbcgTAiWdHLeHjaIqTwFhJ+FOB6+Ma
Em2feapsP+ODkQIo7/Kh1OBPCdOlVdAyJSLkm0vSemnoyfHNokTW4RdIAIRNgcS8PDoUT7hR1wUY
D9MKnAgxQjVY9hSDRubH10u/0k/dINNtq33JW4LDjHuV1VsdXw0m3W6uPxhW31Od33tby3bth2El
GDnkKBBoXnwwY2lT5DPMa1k/EwewCZKGrhVajrsufgyw31fjSxVetKy3g4GjtN65c2faadvcq4tw
It3H8LwT+hp0Ajhk7QZjutMqMuyq0A7q+qj4idslQBnJcZ4sfxMnCLSS/BBHpPz6sPx12QPORbRF
74REbCsT5QOqnUOL9SoJXPCSW7VK7FjXAIdkZA4a20SunDhjXdVyd64Kl/x6V8ohbajgXdmO/Pnz
M36zbzau981+LeELAEGupS9+I9uwqY4s3nuxRxcRIHs0x1MVWRe5U7+UQkQ7axMa4lHmxSVBelLq
yuv16iLVeBzadTwhRNHRbdTJA+iIJxkDhh60btfSp1ULWweJp+XLIboPOJO86E19GIJxbwoFWm91
JaafOyu3LdbSOYB8MgkbMxbdkNE45eBv0uqmHHQPx7ATVrVddd0WEJ1aUO2D59iPhau347E0Oo/Q
KLBz/iaDdyPyz0rU3b7WN2LYOfEjtA+XYB5SMO78uATBoYEzWy0ooFlMNmCOnbE2Ofl/NHm8Ky5b
Enuual5FINM0UOJwF1XYVyy6wWVz6ShgmgB+pvZmJGzJTM0NqEWHfLuHzIfOKo/QNui4Ttbm47Ki
shwW3vsyrg4R89T7KiUAwTNjq2HyUvbidNNMhUQ5c8IGM3evSpoeUmO4Z/vtQUVpPWCse60goJze
rFW1Fxp00DZmIkvtaXqa0oe5jVehTllhyF6zbvYo6+/g58E/Yg9qtrekgcQ7pYpXsrUdNA9L15/H
7+8O84b683dulFDF2iHVPQjB1MbCZ4WKVon/aRE/OX2s7/M2eCSdel+Me13BUNMiefibF786nyRz
BZq7XmIBKQhPEmFBubkvSutzpnb7sCLjfUJbQtjE8hqtON3XvFYBTccH13+/TWQaV9uWNJd0Qa4D
w4sz4waa5V6pNMfvkrMfU+MvqFYutatBO89F/Pjna/6mgvG9lPXDvFonAiHjI3pNiWNtTrPINM/L
uX6pnKRsTSAzrVLt777dq3oJOPzWxOSjeLFePejMzRpGqlL7IofWXjPvCcdzCliP8O7OgjbtjXDe
Y175YMX/zcl+aQ3+uIT0VU6OYCprnj5Qksv0zdydJl1zYm6zSfyNXH1Ye19G6zvfpH61Wsn9PIVz
yzmxQhk2KE5sZg8i97g8WTIlNvW3BsbhdwQk1FwHoBXrAFtTBGd/fq2/q/7rV+tAnrd1qyiz6SWs
lpmM7G9SMA1SK+d5VjzjtpU20LDsga1Hwl/rb173amJMU3y6gzqZXoMaMzGel2+38h8b2WCDM+8l
Hr0O4n8sk3NVfPi8f/dqr+ZAK5II4KOD641dR9hhtG3yR3OiMBBTfxNQyunSNsU/SPsh7oJdbqqX
MXge/PZTp8TngHq0UqtO4H/U3PrNV3UdKw3wLyKhm7N1mcqfYVW7jartI1HbJPjMikzc18K0l3zt
o/PObyYO/WriqpSMLjJIfG+Q41eT1mOm17tq+D5fmUroyiD/ClQoHIb/5nu+mqowuAeaYDLCNb6c
SBUdWSsdZXj2A9MJ5eY8oOOH4FsZG1EI/t5cpV+drgjp1EbolwI79n5PgPw+plvW8QUv0yLk971I
s1Ji1f3gHn/3VK9mKwySaQrCWvACSn/LhFHwnY6zwuo97eGkw25EINpIjqb5/7zmXxJ53P8/OKSW
C70V8AWjIGyb//NdAhJ8LRZdxU//4n73GV26r/V0+7Xp0vbfAKLl//zv/sd/uZXup/Lr//6fb0XH
3MJPCyBz/qjTgI30w3P/ReFxLKC7v0ZV9/WXP/RPaQcBsibEFgXHkgwDWFSZ0v4p7VBELE5AmYm9
NvgHQeT/cT8JkogeBGkH0a4gkRTwl//Rdgiy/g9TJzUPx5QCu4kp4q+IO37ef/FjFMxXmgZYhgw+
AuWvvkHRgC0baEvajEjoVwA395B1yIsqAKL5B5/dMov+17ryz2tJhozGRYUqBfXp56Us6Q2rb1I4
O6bV+z12SrNHfjAq4VtTsAFVTBKQPrjkz0vZ90uaCvUdy1QhyqCE+fmSlMGyOJaZUwR9aJ1emQQ3
r8Pog6r7OzdmaiKEXDgFhgKN5uerpIaiVr6GqjAMrDz0DE3SATKaWrcO5dxc4AR5nts/jLPzPx/b
jwGf77w4zHGiRcFKJZz32nVJ5as0tNYYQAGgQgjUCTImfnrYAK3RBf/8sH+bJvreDaL/IZKViNwF
JPbzDcY+0G45QbjYN3l5gm+pfVGLodpWoEB3XVRb1gfv7eclEfaIhnpJN2QA75LB93O162FAin2R
FLiihnAvNtPrGPrlvuu0xybWrAPUaXa2jfvnR3o9WJaLmosVEUegAvns6lsIW8DjOsl4pONJCO0y
HUl3WqQfDJZfr7JItgysqoDSZem6G9ZXZSbMIgrOSir7U2SU0bFqjNc/38r16FBIjSdKGTe1KcKL
Uq/G/TjlJkiPcqLRhnjUgnZ7hoiFflPqPhIUvXMpQ14wcRYplb/eT6MGcRgPGmEOQbKgIbICu3Wk
TMOzMoTd/ME7Wkbaj3MIN2bqzFcwGQ3CQ8WrgTFERZUVhDGu0iRSNxAWq5cQyugTkir9Zu4SCeBl
PIoffGzX4//7VS2F/FK86Togkp/Hf9DqVUWIAFeV9PYS+fR0YmJfDkpJWs005eJHh6l3BgkCn8UK
L0risgv8+YJjbII0zwrsi35lulZEgphpTOMHn/X7V9HQCTI/yr981hClG99IcMZ34Bnx6UmBMzSy
9NcfHqcx9Isk6OL/vSb8UV3mRCQ22CZrudoUiSac/CoydnJkVN/CDv76n8f+r3PHd1Ya88dyY9J1
s3CqGz0rgPyuNGXGoYIu3pytalW03XOZSTexWbcOjsrdn6/6zmdgwalWlih4kYXg6ovToYhmdT6i
lmgnw607rVgXBhm1vjB3D3++1C+vbZmjZE3XNQM2o2gsf5UfTr+VXhKmqYA8MEylOQ4QmDY5FNIP
puBfrmIidyG6ysTczw+yrobgDFQ2VqVMoZka0XYSMmF0Ss5fd3/xZpZZCnUro5wVGr7VzzcTAyu2
zBaM0aQTBasPFlFjNbaPv3gVZLWyYbHhYoHWjWtlqSWbrZGoVAesKhYcxC4hzhoU+3++yi9jgC8W
m7uoLTOh8ot+ddIkuSeBlRejmsKuTub5DH9zpKLaxOs/X+qXt/P9UhZwTjZUsvz9BP3DGBBHIryG
GJk5iQ7UYcmKE1VvKiNDdv98oWVC/WnCtYgu1yRtmWsN8ENXi2LdmyB+5dmgaaD7EnP61BrbSM0a
kqiMiQ5MK0/YGvXKSFuqSiMqC5O8uPEv36/O5oNxD3OUV3hduuR7VWKCSSEBjf1IwDPUf3EjKwQo
fHC/v75DXUZmxezBRpXrXH3HIPezoNYsJPkjuUWhhU5t7uaOCIhSvv/zo/31HepcQNVEWYFsiWT7
56Gv0y+t6mw0V00/lzcGAagEcZrhB9PvO1dBOc4hw+AqzPXLDf8wUiaoVYOS4jGJzTxwi4Q+TN4N
4QePDVH61UABIwtHgfgGdrbsbK67iBr97LknlQ8+UUg7OWX9alxxCKsvYNX9+kWAPkwypFGxP3Xa
qPR1Y1XVQCo3QZOEOR38xsD1P1YV06cg4Bar5VGQHNnPEvEQJdn8xdB6cltW8ZTUX4mGAi+m+mqT
rSYksPUdAc69sfZZjbFTxtVIxI8EXKzeiaM/Q0dqQqVKo11jEdAC9EnqJ0osQ4E42DoxSQeUfyo5
tqJLHI4q4Ad46DolRVmu+os2ktq3ivnPqjvnJBpfDCMiJkgqSSReGWVCSlMVk+uwmZS4Dvdd3JQ4
kAqQyEVPfFTF3ZU3vorY9IWgmyk9ik0GEwoVGHDHvtd9mqZT0VrbBAxZfp6JxEBiSWZSchF8gsTX
UiOM44H99pRh7zG6UVvlQ1xamz4flgBrVZJ91tREKwy3HSmd3BbN6IfrsGlNZJqzJqiXJNNqvKOy
X11iaZZAz5FfiSCrbCBNJw2bKxJwzFJbEywl589y4AfijtCMRHnAoRDOgV3Cdk4/LzGTGA5NNDnw
/xT8w9gTOrBnOdrdba32BlkTUkFsUK0PwackHkziWeoRTFU2ShFFxUiYPdMi/NghlAx1Zy3XRJEa
U6g/mKGME6iYTUQzfW0o3+amH0UnhQxlIesziC5YDf1U1zDVMohlo9+Fl6BLQOxnRphJjl4kac4+
lJ9+CYU+IkIj02nNKpkGeYsM1pEmS5el7SkJRd3aEaKZnjvkD/r9pBJT5TUN8VjEY8LMsjK3Jglb
DRwINwFd7WFsQuHVjOtOVewZMXRzqmOil/dwfTUIRKSw1V8iaD1erUymb5MG3KR0hTMOZipzNYk7
cqTL2C4zspXvSnDk0etUayXJ1XkuUptyNaVslWab6CRG0/HzUePlqzyrAuCSJDJag+HIVSD2Xyx0
R+1BNau0+dpVcV3Ss0paMjLW6qRIJzEzc4i3ZUBCI00nqdryl2jeEtHMtY1vGdGZfInqm9DogI5I
gm2FfTBYxtit2GBnBR47QWpVjnyK0r/NsR/zVrt6qWQRSKH3r+KQyfkm6Ky0dWSL5OGVkGiZvsqL
mPxsKya2ZlWLc2Dada4Lo0dWXGrYM9qW4DKmCuGYUgtG/wgJvmw2YZAVX0w+qh7WMt/wW9YooUpP
t8r37RyI0yEdfSFdD2bZm7TpEySnEx/P4KSh1p9IdAqCPelkbXprpgXQtzqLQciFQlXJrqTAknXm
sMbyTt6ZOa0IU+pLN4nJRXErJclI/ojJdgFwpbOCjV3JYxAmCz+7Xvj6DUEg0uOUFmK/MfiRqqs2
S0hPA0wvgYo29sW2lSOSZlpFpJarNmVFKEeMomDlN0bydW4NVGsYT2SM11mhSlutG/LhRcMf0Xgk
k2nWlljlTNmXTYZytYMHpT8VRddFtzgO8tLTaczNG7kYoADOYPyBUOSt9VRpbXQUS0sIXDkldFmU
uiY4hmU18Wm2ah65iV8WJb5E1UzvqtpMAdGJhbS8oG74rPZWCwwlKcJ78I+pZee1ARcEumR+Ssac
6JdOMiPSeAJC/qBrqzTPY2Ce9M+SUIKs0YS4Ki2+xueCvIHlmaXZpenqXLSB0gunZEqqOyZ+Y8FT
meQ4KQSLKKs8b1rclFmZ3OMKLQEMBOZYb4LR15o1eVVxeTMRrxLy/lpifZuo1jLMyoJpuqUWl5Hd
5vRG16pU0oAFMV/7zwG7Go7uRRVKB8VqhfokkRftwUsz1G1B6iQ59qQA5i9tQOS5m3ez9aKnLJy2
TLiu/q2qJrpGxLfni0szrIEsTuFAN41kSOGgVyI6ZVAvqb6bh0UqTOJ7ZwHikSaRxKe86lxV7tpp
jbFRmqE7tGT8lI0ikIlNtAW+erFo5x1BbC04CSEWMYISMNPuqj6gETuSWJQRUt0osVeJ4pKOS6yE
/NCSmILN0VADwnVZyjE7Eh04IwBgwYfeP1kom3MKN24i439mWqvEo14YwboLNALc+VhKcV1Gvoaf
0ihU41Mfpz0iMYEg+d3UBciIeJNkMdKTpihRTjN3MgRdUWCFmKLY1vpFZIY0KXiefIlS2jQOCSoN
ieit1VwaCsF9w0COZTDK+gSVpWRTWFp6/X/ZO5PlupE0S79LrwthcMABB7Z35jxTFDcwipIwzw7A
4U9f31VGdkepKzM7l21Wm1hICpG6BNz/4Zzz/WjhNA57ma/wvnmgQmr8GD6bmUfSAmbSQHt0a2WQ
HjR3wHu+DstTIXKpt0TC8yoyxnbuOidRAntswWa8qlTa7bxiRphelZ4z7FZMTYazSw7FQSEH9HZz
bzD7MGosfnq1Bx1IxwLVyzjV6zcCn8Z5i/J6ifblQPL8HpNk5GwWVxATH3dinPaeW3lY5OsOEUzu
zfSrczcSVeAtlbfl0I3ZuiVz+CXSTdZcECLqQLrLxFm31iwJRK02Xx+Y+q3NFiYg5v7Bc7ozDIy9
q65YPmzDcJSvys6op+pR0JiOaeUCRELB7m7JriGNVXWtfsisLRXfTxbAIobgjl5UhbiJi6aMiRGp
bE1uxQLtbANXon3zuPp45RtLIPncDwQNLEHvf89gaXABLj5jLXiw2KQjbgJA3vVM7OhguQx2Q1Q0
hLHasvlYUaClG3Sq4hklccpVUHk92ddDkW1Bzi7VPmwKtVfpPKpbmBmWtIY4MhEFEk5rhiQpWDRW
EK6HLViVxcFbu6S/TxO3T+/WrILVpdOohvo6ICpcrvqmsP7e4XzPt8ptcMKUZWVY4qKNMMSN1nOA
NV8Gxa0spEV8KnVhTtaFBLypszUUVwkIsvKqo5bQz00RezVvWi6T/DL0J/KI0TGOUuHQDRLjWuJK
8khetL1tdXrt+WsefA4LpQL3q9erdBcPXKQhuA2mQOW2c3zZvVO2eC2RwOOI5rcHTbCTTj2dcOQS
yDKT0hWc8tRBuNnBACbmg+aQSJdmGpFB4Wg0W0kn+NY7azpdDhVEIL4YJHBKT7U+RFPexztigBHF
osDNywNs02nd2YhNBXxxf8AjbwZ/3mR94fHx93wEe34ywaUe/XE8TlJXD67TopQJh8B+abMgbanB
+6nfoQqSj0O9zJfBWPr5lpi16TpNfFls03UINeiuELld0o5YfhcNouANb4b/Rqy7y+PmxZM4uIlu
1CZ2a7awcHB1uufPWW+rpN74fRp+Z9ZP4FNr1mncrq7f32fkusH+4zvvOAC5GknJbJxbd3BVyCPf
wFMp2pUR+cxMgSUjsdBviZtxgjhOUq+byadIxD+f40GvRTF9DFzqy3bqHYC+s0f6MRGqyfKlLyJp
OYa9pdl0ogufx8JiZsad+guZVOpwU7U1SRMUrsNMXiQiidNag48CJNVjz3M839mssxNoBNirusfU
H57RQBUsRT/PijfPy4fijO02+PqiimiEpktWvjrLmU0/mehRLIUDxLnGYLKzblqjP8n6+UelvTBF
Z9vxGhZ9gRx4KibFr/hKv47Tmn2icmVkaiMRuzt6tuVnE63dF+CU4QlaIbWUWwq6JXqBdtymTjle
r2rgXQ0Gx5zvG02EcV04kGPnSXUMPWmHPhbI9le2kabee2lRhXtTBdk9tIu6e4nzAeCfIWeTR2la
S2IZ8Rsf6kC5zmHIwjI8QBqqG8TYARphuNzeGdp0dueUa2EfpqZIiR/gMr1WhM6nl1kBpbcPU+W+
dJGXLJthKOc720v/3owTIQhRJp1HiDkZ8cruHB7ibJque3fGWKNJqo041br2m2zS9n6eaBkpsUuI
eKMX9hYEeMbSGVMezniugwShg5wKgwSDRuOBmcfyI+2b5mfVzUGwq52R2zPHBTnsYmGaDyOjUHLl
ysGM2yaZV1gRZRpo2mC1NpZcl25oOKZ5fNpivFKcNvFXol9rpIWsfglH0lk5AUfNI7d88Zu6Qevf
eWuKwD72ySu+yxqn4q0k53okVIoCiN+BYqZe68HYl0Xxeu1hLQUwtzpglrtFB8FbOhbzs6QVHLYR
Xai/E7YheaSfipWMBPi+ZNE4Yr4ylqJ9q6ylDeFtzXno3CnMsNB6Umc/Bmy8JI62kf0w/Th9L3qd
zds25tbhOXV8akynxzrl12eRIUdGcxWEyRnuFUcY+ZKmDpN9NYxUwLb2/Nc2993XueD05rCFt30E
kjKdiqbxMRBWxr1tpA/yu3bATZEfndbf0ylp46OKsvKtC2DuIcxoyN/pJIEdoWfjt8BMTnfvlSGo
7g0s1aD7NuU0cs9VzZLsnc92FWh9l37dZ4bSe1OaicSEbojLXTuzBN04vUJHm2CpmQ+ptFZe1WrC
aRJ6kzkaSkGU8zPThPjBYZxRXDXKiQhRV6Uj9948ukcGsv2nWAPJ2RYWFCtKT4j+pCgNoSuhoCBv
AeF25NZ0dAozPPZTsECg3/TUm+PGEcY+W8hd72kIGRhhuiveojUIb4CuE1ff55qrIl/C+XXJB3fk
5XB7kpB4+iVMkD7grp06GKuxYoa2YTzc6V0/FOS69GOHBDqs5uazjmdEg6DTMHSgml3EdtJqvPSb
FnjWmsWqA/RX1+TATO2EKDYb8usFFRwBSGukhiPrzwSCSedOj8NY5y3XNGLJBjs5qXZtT9D9YHvz
aHUuyqNtZjJYltnB8sHYz+efOkWKHAqLf0CpJZiZRTB43gSOK/pbGHIxZXdUhXDoa5G+gcQiOCMP
u05vVFB7z1CpyFFfZ4pdEmbCc+1WFcNVXk/G7JR1ildKvpUCNOMO3WJj4+XvF1USzCcbWO2BFjWx
aATeEXM2yeFTtSnRSqAWiD0slCiro+GuRmAF04zAMHJ5xd5JMWzuqrRwEQ8Dz3nvF44ZgockZbZ1
bfXi9JG9A9Nofgx1b3nLTT7oy6Wb5+88l6m/91FH5j8ttFeCEqmNnUtgmlpsJm0z9tPzIKpTNEy6
OUYoJgGzieiM2gtn132va4nguAHH1+8HV9tvps85d6Y6E/dAMJf2onTs8NWXIbxiMedDNGx8W65O
cuOsEZa0p2ydJO8XmNPiuKBnjaZbt4tWb0e4pCd2raVT/WRwUNTvbhECdU0HMerjmHaMqTYkguT6
uaSM67n4Fi903irp4mJkqagktDt4brynGVDW8bHyq4CsnRCw3mVfLnl3EyUhYVCmdFbUrKbknPYS
umXA6zNs9jC/Lm2U/Aj6uf5JcTt97QCxeF/mpJuqnwX51jPGZUpochxbT2CF6Yr2KcvSrj8Ls3T2
HGqW1UwB+uILiPTHplwjcpNnLUjR5tHwm45it3Aa2qIg2yVdAARSE+VZi+u+Ge6aVv6k3y3x6Knv
TeWZr0UcjXvi/uNjqBYcqZScTieOUW30mSPryc80kmt29R8dr1JSNnGzyQZHNLuZ0P17J2z8cR94
Z5pd2IFXJ7R/1F8ZSwS0MooR7NEbl+DuP6LWJMNA+0eD3qQG6F3hziyKiukunnzxRGcmyFKbMsrT
dYnG+w7SK3dMP5Uv/3wu/H9NUpWK2IiQfyuE6we/52408RzwZOIsyPm0twkjSvKhkng3ugjc//mX
+n04TGPI3oUd0pmvBJv2N3FSYHyjbUcYqHDy8iblGtxJvZp/c+XNV2El4rLyZi2Coua39ekYBlK3
Gdmfk1TDJU1Qc42wxf8XX+WXzOKvqwq+TBzToFOcs2j0xG+74THVgyQIAnHw4lTJYSi5dTbJLJt+
r0b4YbmW0e2iXHqKMu2dl4gL76cb+pQ+//xT/e9+gAJ4mi/OC0/5u0ljDhIpHIcfIIXytF20ireO
S0oD8Rt/riv+LcnV/1uuzl33o3nSw48f+uaj+/8gXcdzkdH8Y+odOIyPJv/4q+zq1//xN9mVF/+B
aIStJXr9GP3PWZT8N9mVh+wqRG+FG5gtBcocXok/oXcy4rdkSAAP+x+UDOfF6p+JOpIMaxFFLuu6
kMTq84vyd83Zn1od5Gr/UE4Ds+e/LEsUjRZbJt4KVne8FyL8TTEUtZAT7Fm93iWp7a8U+ETmLR2M
oRNS19DeI0gtV5LvRpuSmGCDmOHmMpZtv+myeqSksbCzxffatIM4YpjHYafFLNhCtKKuaRDzhFgb
pBnJrhpcSqI2GoP4w6xVzrKuSkV/p6zPqGx1jXVOuqgNfdGUDmn2XFbJ5Ny09SQZuPt11bbXzCnT
AbubEqe5ADs8bua2FeqiXzz9FE2LuiplGN371Hj2Ip9K+aUdtNPtTN0x34EZVt8Boyb7b0qVweiN
qrmtvwXaiol4Y5/RyTVKhGEh4N4Xxn1xV3jSt2gg1u6Y1XET7llCj6BskyQjgUuNAblsbtZ8lb/w
s94vFC1jMBkjYzgjatfwjKu1k6/Lnf2FsS0cSyR9I85428hhFHlgK5A6B3C7bccgc1zSm+pMxq19
Uz91v3C5w5mc6/6C6Jb5nEEiZV39rrXVj2vIROi8eQK+68yNf1iHgrjA+heeF2gxqF4gs2cd0d8Y
vqF7BvpKBrhv3S/Mrw9BKN9XDP+Y70wOa7kU59UPWuz1tcTxxyRlJbc0HymZxjQksHBor21YAz8c
dIirtc9F+r2BJ1ocoRQ+1pUbrLtKjiPp4Um1jdu03lLvy+tMS/tljci2oFNRAUO0SwDZ3rBNikxf
cR326Lu9oXrJwNxfdF1U3ZgeUCozPkK4mYdO31L/7F7NTbWda7/6xA4kKETqpjbbsiziO1UG+PuS
dcGYSf8dXLmFKd7xv/PUqMIkhvA6C9dmWEz0M80nwmRos4iL9qCKZsfAURNYEOuNT/XcZmT6xZBj
0BGytulLH2xuynN6QwLOWTFoM8xojKlhJwUFArLDRK1FLelR32zTMSUksu8yWmipyTJq0I+fhmDC
FVUxPHg0unUmWFRR+2XSvV02ZV7aF7lUA0z2XJA1qOVcCkISw4YK2Dl/qyaaoDlk8/Dc9Hn+PWK9
Ru3hF/OXJcsJ/9Sdvz5PY0gCXcb8hmK977VzWnMdEDSeDOn3OM6yl0EghWGhabwWA202kVe7rN3P
ngkgplkSaR4aJ/Y1HK3ReeibgElbYWRCbsWIbZaPd66+LvNMTwfjmB+A57TiqtYFuW1NCoApaT29
XtO5Lggdcj98EEWZvnBlymE7h0VyzHKMrptUJ/6bxwuVbNwodea96/TFXVU5IcY8XQc/68xJ6Ukm
fm8zVooqp1Pzcp1S9z3nbBlguahJ4+AdPbyFcbJQ38nxi0N8mb5WlLWnGZoTUd9NEt/kNdCSbTX2
1BYucDEXUk5Jup+sQ/cuwnEbHwoN+nzjrUs3XeJnMGyJJ2f83i3O8qP1B1tdNEz50vug6xmAWuGu
yT7WnGHfbBLwHI+B17ynfA+WTdvk22vH1k5y9gkNYpv5dfkZYdU2B1xmXbidcke9aDPXaut5bFI3
xRkjv+9nUb5gZVmTna6n+ouJfSrvwRbRJ5yohnjaCghRFfTkhLmB9NtDzYyigcrcO3xxFtGMt6vu
WemZzZC7RG51cBIv++kpQwVSIlV4C9NUk8IYzZqVsG8wG6etgTYeCMvMPExGHJFr4kYHHZ5hf+Po
Y7iIioWfVBia6MX3HKSWabXW4yEQMyEmvLHxgQWYdyKzC+8aNtvivmcqDy88r5KHpHJqeMc+Kqte
9+lb6FGJEVpO3siJL8p0cnUZOF2wHCcHP+DHdpbJxmSs9J5PwCLC1uqjdhcf5+jC2bZDvmglQZ9k
qhzUsiRkt7tdYHZ+2o8PbEOKdAMxOYS8xeCaeOACSTRr8goGq2w7/PvNaD8VgvsXrM76h60je1Mp
b6mxlablOwMSyWKwZeu25QPnew8XxsO7gVHG04jaa9oNnoRWZmMxK4Lau/VpmcqARio4I4WKVTXD
rnBrBtYOG8cAr1eT1Ae/RQlMQGfcvPJTI92XKWnynfSBAHtbYGcaUp8DdYuVq31paUSuJkz746Y2
FvGTXoC3HbuxdB9T20RkBtf+OZCzwNS+LorxcOit86OvMnbLYyMRuwVjL56Ax6V3isVGBUmpJuGf
Bn2Mtq5p7Z0cF2Z/kZ+yZGvEYr9Xabpc5qpwmB6vo8DLalaNldPW+oGaAAIR96p66xvjf0WGSEBV
oONz2u7C1viscZNfpmoVj47bGM6GMedxVXOnTotoJkZCReAT/ui1aXjInJBx/RI7kqjTxnc/XCUH
sRnlAjUFx3B436yKi8ZOvWTymFadD91UrvdOybezHURE8it2wvF1kpn3YPkF58DNxdR49XPxwvXU
lpfBPHncbcNssbCzvGOJxDKS6TfjQVanLViqNh1W2AGxmPiDXqzebDSzl+lC6dzGdWzrzVJHPDV1
38HwUnUY/ZzTigSCrG8tCa12QsoRsHj85O/A1Ov6rvc1lVl+301uTmT/0mED7shNu6xNmRFL3mWK
6M8oyJ9iq7OER34cor2kUBgIGW7GqyTBcEjgUdypbbZWvG+TcMtvNjDFbW88D+wcKbWaW4Kf4jnm
QT+IRrbrZV2SjlFUI950EHo94LZoZZ6sEo+tc0SuBXzBNCnfhJ+YnFz0oL+uppVLLCFfLQdX7HBs
r0iPvgTtZGfupdF/actY2CMKaYveQyNTOYyLGVgrrThb99LmBIYbJoHrtswIJKHDYrx5aptO1duQ
l2bcUTAFz2FuiWDtMz7/rSmy+L5gqjHvVTfl8pq9HYizQDFZ2zNfZju+hNTFm8TO3jcQjo2gjkii
j7FM03dtJtFfloEaidRGRFEzvRmdx4rMDHr2KGPuXWjinA6iLCTBtv08PWSZMxAZ1deOusCUGJKg
b6Pzq7QKthtcCcW1WKUkJzknAI4Z5IDDc1xn8bisq/8IE7d8X1St9MZrx+KIR6kuDl0dVeM271qe
1koFAPIGtxmbQ00mFKXswvAhuGmjKZIHPzRleG3zuVnvVp3zPKql9defbHCX5odlYjY92Tj32Pbn
RrjqOk3xtJN4a4oKqCLJtUBCrB9fSusQWDQOCGYO+eQuwAKWKBkPWSFE8hnkQ8mMddTSfaKeUN51
4CerfPTXhNQXLVzr/Yv0qP/avtNGoOo5/1zQm0rEXb87tpLCA55dDOmu5rdv2DMRPNCq+vMvjdV/
YzX4rbH+9WVgfeMTocMC4PO7thU6fTNSD5ZshFGWU1pU5kkozdFJVYn7rxJed41887xi96kG3eGM
5VD58PzrG/mfZvd/hfSn/7jXBWrzDdRZ/tdm9/x//Gkx8v+QQjEqYpLDQ4Bd6O+9rhR/IN5FVktu
I3rRX5q8P3td4f1BWguZSQEDc9dH5/u/e13MR6j7zhrICLkg56b8d3rd3x5Rn3nPL+1twN+EDvF3
n0rcOikEOfZgvVjSE7MhvStUHf9bSnZ0qeevEuGy4jnHc/r7yKwvchsvyDs2EYyg8+ubvVZi8P6F
ilh4v/9rEHgjIWYxFqD7w7txnvz8RUxZzdxj3oIKo5w0OXc6G1ZB355E9xHEtfHIXk3u+jIaShQa
ntqmnS7mXSxnzbjwrLPSM8Ggzbrk4b52A9HezAkbV0azriRHNB2MOjSl8qGRNi3x+Pq8bIVTOhmS
twNvupCFwChqrZmOQll4ObtUi5WAeLwrim9lHjvwA+w5HnNSbvurNO58VGhOQaZsJ2X6kLRN0Jzc
ifXTTuUNyLkwMf6njO0YnaTBX6sSn2z+KmqGlR6gLO4S9BWsP8LFXC3KDx4DtmL5nQuX9HX1PDge
UViUL/NcE3+fmqa9ld6iq4NmNNociNgz47HXCVOJZXK516RZCPYe4iCi90pmYg4K67Zqyy+43R65
i5BghAxr5RMCxuS1WfQcbQMvCUgmKCPETHkVJ8Vxwi5akRuTN/OVEyAQ3Wgk4A0yujW9GLzFahYl
tZQfsg3ieheOum1em0F2V0NhZX8a2L/fQwc4B3UNRB1vqpjLYaPojBCupU3/UdCcfIxdbF4acMY/
aX2JVh9SXb2ns1e95+4UfM757P8EtRw0Xx2VWBQ3FU0qIRmuF53YfQ4BTaoz5VTb0Av3Olq64tQh
XikeY2YUhn/YOTks7aOxP3fNJD7UAqPxjqnR5L3rAVnwrvUMwjHtsa7aS4FA4kgKLdH5axxDAbNo
8DzQpFiXLoYwmfODREWt2O4XmjjFMhXLG/cg642M2L/u1BMUdweAcL7+n+NZr79wdmfj4D8+n68/
2vGvZzOmib8fznzOfzAx9D1YdYijsRD9/XAWrvuHC7eQzR59MeMfZoR/Hs4g7gLX9ZnJxzEWUVTV
/+dw9jmc2QzEDCE5H1QQ/TuHswh/O9GcX/w7aHq/O8TKLEXdN0FRZT+GVgmBZAuwWfTvDQlDx9xK
YrZCaZyLfHGmGxpPSDtFY/v5wmrD2CcwEaDbJV2Ln8Eoc8RM9dCT2RU3A1AeW2fbOqmDB8MOm5jN
TF5kvNE5ZvZBv3VrRY+Q56jOygaBNG1cT8RTygyy2Q4I+W6NN6gvbjcsly4azR1ZmfNtX/ThqU0Y
GW7qAKHbJu7iaUC9ElJxi9iK1651xgPdHCtJA7r4M+mb9OBOa1cRqbfAqRUlL1bdL81psST5Z22s
b2iQo0drgpDZaVwsN56rjNpnzdI8oE/BiRJMnXyKy7Kpr+oZCRcycDa0CDSa8VoU2XAxIc09+ji1
MpJGpXsKaxNfu76JGLotBuxOFDohzIfEuQ8LMT1VaFtee5P073Ipl6sq7sereSV+G4nT9MVESKc3
s19n7TYiWybFu5rqiz5DiYZkpg33fBjIn0xts5u8ndpvLDC8hB03EXgSsSgovnoMD0EPeKYt5/Vu
jkT9yNkUE9oMn66yI4dJwWaxP5VjNt3mZvAeGePQnzIbbIGf1AUdpFum/mPZeRr3uOH7V/lVl8/F
NhRZzPqzd68cFoTDYZ7n7ikqGcdvREml3k+2vplI1D2SYRu+N21XoP3QxfOoR/jkyEYgtVfvVdMv
WzeJu4Ofp801K2NWdoClU2YdOamEBCvCOszmbhfMZf44rZVicKvFeUiVGWDbmlXQYXJncxyXKWoO
k3xmWXvjZU2+Wztd7k25xgTmMrlM4wwEObMhDEYRSVFp2Otnv7XrFpV5fB06CYlwiZFQo9b0PoLK
/IEubbyJWzHde8vELCb13Utd9gQ5jXDluyi6CpvS3vRlnb6OQ1F89nOFnqTtRLLzx76+bkl2/66Y
Pe8dKenSwrZuAR35JrxPXSe+XFEQ7oo+j75VdG4j0urmjAms82Oqldm1qD8QK3IFMQdAULCotL4J
J1KiV4vqXVbncYIXOyAl6mFKDrYPsgudG+dnAV/gewDK6WJiYGc3M+KvlhjtSX/R4FviL9mIQFad
F50Twp4ingVPs+cs1ZE7HtBXzGaU9wtiOu3l+5rb9M2dSMbL3NK9w8PlPMU1RCMd+Pk9QuR+708d
pAvh989IFiGcZPkUuaeGwmZnUKU8DpnUD1Y10ZOzdu5HxJOMTs51R3YTfXmouiq+TKKwv67rOj0u
tUBr0rpwT1QAtc04kz7VsVkubbg0W+qU7KVdSOiAZRje6sBDqg3xeoT0YqoMaXe8Zgj+BLyRnIz0
G28dl5sVE8620X5/N3dZ+LCiEY/QbsTdh6iVV2+jVrZ3y+jFPGJjOe7T0dQXfHV5qyvpfYi5DV9R
6STHeJT2MSmhlwc9KgTPjWy4cVvA6FGcMVObQZZFqRju+wS9ftx15sug6uCrG88E/ocRvTvei/oy
ZqFwWCQxlrglxqs8daOnCMXuYal1vA+JA38duxF0lGGq7+T4fTeOnssr6xXLj9UgVn9KGo/QH0L1
nqOpjl6Y5b70Su3jQl/Z+po4r/TGugPyjmwxzvY828i10fDTkUJuqowtF5wRZe61XtfbdY4QlocO
ilF9jwwve8LPspTIsdrsxzJmmT2D5kMCAiFO70u1iEelx+qH1/gBb5W86ubUu2WkB7zHXfsDronx
rhDO+NB444wNQSm0tHn+I1v6+T6owu6mTlPvZIS3vhWatOs8nL3ueXD9eGNlDR2r8EsC0/a9GcRh
9axGMe1nK0OZsyy/W3rxHpusLre6x3RfQci5yAfu203X9N0PhptfrVHqeWo6Tc6o28wXhYiSva0S
t0DL1LvPNjbDxayEPowkH+zJss1PU1U614NbrffSsVYTLseCZw3T8XpqFvPsovC4Qgo3fZBk0B0a
bqzbMiUVzWNVxOBkTu01CkT30e/nfuOu5rKapU8adnubkyL71CmQTk1RDHe+N8VHLG2aXUa72J/Y
UObrIlo5eZnPd8xfNfMO6fQ3fUA97Huds40nanfrFuKjGnPyXDvbHr1ull/Pg6oXGhM4fBUP2h4J
RvScleVyn/XZeIGVSV/1FRk+nLzuYdCle9uFZXoU7bTgRK9dFLkmGdMrApWC41xWwPq6YCUPLrWb
PjVnzmeUfxHSi/eoi/unanWDT0R6YuZ9y71n1lDejkm4DbdtOuKMtrO8cfva/mAzoMAkwKUlDLHV
uylUzs5dkvlri4rrOC2e94530CLDWnLoT14t3/gj6HjjpsjBGZXBete6BrgTIy7cCy24xZVB9SGp
bXWpJQphROc7dyDyviCw7bSYLrsX2ql+6DZW/SYZFBU22jW1ge3NDmyRaCE2RVyXj27UxldLEPAd
F+fEsNUO9yIThBrjVr7wnaF6Wjq4wCRIy0s/Emob1GvfYdwq2mMZ65WWjjXqscMeBTQt64NHt52i
b+NM2giBXDypawFNftPPjnhgMhkEm44J1WvR9N6l8Nvhw50JglGdr+zWSFIcBEr4jvhM76zjHQa/
AGJF4L+D7+S26FWAuSwyZM8m+V7go+FzGcPhXhVrjxMtgKMaNDq7RHSqv7V+bi+qiSJmDevqRyNh
eLm6cL6k4yK3ZpbsWKeSYXoQE8Cde+XPMEapuhlMgqeT3RzcblY8+BMq5tOm2KVXFoYWIpp+VRCj
fsnhLbJ3gdbzFfmr+sx6wW0zuHH9MYycgMpB6IeJqb6gixV3K3LTS63L8MHkZ5J7WZfNhUyj7rqH
skKgqzOcx98W8HpL6NaVmPr4gnX1cuBl7G5hG+HASSN/P5d+dOEMXvZt7M5MM4HdcIf51r3q6rX4
mnG/Ae+ra/81y8aUuWzV7tt0ZcdbqeSkwB3tHDP6N0bE4wXySVxaMlUFBqBlKbdeWLFqT8KO9zcI
cAzjFl5QnBes+ZKmv6Txiq79QZjHrqLS6LiMd2wV1qtgyLw7f1zNA1dbc7Fy4zxkMuJsZa2j1l1W
23FTlJO4HAM0YcdGDmcaU6SeRLAUr3VclYdStzzUCMPGy8WLnBwZr+HmZh9YoZeSut+JNUJpPHCX
+OX4nlUJkwJbppdmol7beM3MNTK20YXMhUMAzqTeM0ZIzyjp9BPbXui3YaM/JbHsh0BW5qJbC4dX
vPI/bNBXhyggV6SPlr3tQKkRai13Tu+T+E97Wj9JPS4nNxHmMlMpkm6tfHPQsUNqL1Y1TIvlcmPQ
SfZbz/rzSfD5YwIxJSswqQMkyG7xnT3F/FA6SfKVvUhMfyujsyOSoXlpy+S65Ta8cxwtdrJM5H0e
MiLe5EWOljxru4HgPy9KnkqP+GsUtB1xjjwOx3RFDbDprQJiOjv4UZk+T+ooFdHom2Ye8kOe4hrL
u5nSGuNdcpEV2QIIYGrvkQbSeAcTCfxhL27itFA01tKYmf8mK/1D6N3OKvUOvUs5to0iXEyeKKdk
hyWLx6ZxmlPaqOCavi/JGUKAuOtSYjXHNc/fnHLJDj4RxveJYMFo6PlPdmXcvQ1NW+7DmGuBiFR/
fSWZX105MUfEJmir5bIh3mWHeyTFFl+0oN7Sao8AndOeNOgz1q4uXzFx9ocM6+e+CTX3iaZGdfZY
5MRDHaNti6ZBbpu29k5sWtWDi5cn33Z55zyKKG0uE58o2KqKgndtXMxrNi/2GKSLm4qfzWEUMr+Y
agjJRRK1dzmP6EXbuPwNuc3b06wC3vR+WvbYR8G1aOGY70GJwJinfCQqerbF3iNV7JpxvXuMHJ1e
hgPLqm0rw5s6g3GJvMV8C0gOPNLI6OcucU9ttsz3sw4UzlwiXQmolBaMbhAeBjI+ul3u1OWlu4zh
N78+rypYwTmngJfrWeti+W6iM8U9CdQDoajVtipk/EOhTTnqaQpfTetTAZcwF3U0NJ+Ra8rH/6Tu
TJYkVbJs+yv5A1wBBRSYvIH1Zt737jFB3MM96HsFBb6+FjezssI9MyPqzl5NIkVSboRhGKjqOWfv
tUOnmK+Y1vF7E8F0Lttg3Ep3zsuVx5a/K0IresiNSH0MURXdsA8Ee1vP3cWIp+bNwVyLHUO7P2jN
ZJTR3nzTWH7zHe2096jd1PI2mB9CULX01x+DzgBxHWmkuOCX5rVQeYNYG3fxLgcVdImK0cYrYCB5
NrquvPKzgepGG7x/RhWV6w4j7K7ndIYOQDO2w6Ugvw9uQgA7HcQtN9/dDsjomTn6xsVkqeEyRR7w
6HXkWxo6YihnORXAfjrDlGA9L6A5L/BRczkqUKteN37FP17i2D1rsEtvlGcY+6Z2fUTwaTU/GGyg
GS3KTB8Y6sbvkJFBSPGjka2MCefJ44msVrZRqV0OJf/BCDt97IMweECi4G06ixHR2qpSHazQvUIU
NgfikKVy+x+UraNaNbndXwHeJlXNSlsSSOo5X5leF55hB8PmZ0WVec5MbKkY3WuAr3Jt+ESkr/Ik
4QToj4V6tJkEvUW9geh0HGMQ1u40nsXVnLHI1Ewt6tbuyOZrIn2bw7xK2LSgpQelR2shGs1kY6tY
XJIzbV2IjNq6Mg3vx8T46gL48XjygAmdqcbITowX8T67NpGeueO9NpHfbGwn20W1354JmTpbs5ka
1k0Sf7yRVXbjzl1FaKkzXKmkaA49lodX4fberuBA5q6owFYlwortPFfuNz7b7slhnhbeOPFrCHua
Cwmy+6InE+SyhtzFUHD2roRrKGQpbeBcTZifMCUY3mauTOthppm7H4sUR4jfd3cyNczzIIzHJ4Ug
lqTWZAwutGjLk/CKA5e1EjlH/9xgxo/Id5WnR5fCduW2I++R7LJvU2Yzm51Rp+1aDJ33YdARBRAV
2Z2vCzrgLoD0FoXCjs5u9ohed/5BG5X3L/Liy0kjupce2azad4tv2nFjYhtdFg+jq4szaTGpJ0aL
kegEAjbzy/Sq0MuzFWCLPzOHYka/GXivGLr8Yd3XUzCx7JAVILiUvTOa/S5IAvuR0p/WLt6sA2kJ
93oy5ju/bJxDqHpQ0EMJwT7DK4H7pt+1bYqvfqmWjkNAtmQUhfOWYwgwZkskl30b9rD/24mUlrR9
8dzGlVunFf1LbFpQehrDfBbInVZGqVy1GsGFb+jolM99F95V/XIOaqzpgvG/T3XcYWSKcX4ceNm0
QTY48tS1VNhN0W8Y85vnAS42s4rc4NGKEYP0xo0F2vmiqrr6aQDb84GA2nmPs+Wim6Ejcroyw51Z
6mk71WSNm6YPRLue1W7C0bkqyuA0Wl28n6uCAR4WQr63Uwz1WSGn8jCyph+mSRoXrldqRCQ0g9iI
UexPopLf2tkKcUCj1tIxBsJiaIt9ZVATRISDXapG5vs07fuLjvbY5RA0PWoQjaGLI08105hAQ0BL
STMD9c2mvu7w3DIiL/yOFVtap8G10e3LPC7ulJ1FxGdW6jQ2atjwRpS3Odi4d09aMl2LuI7PpYiH
aNXWcfLmJZk9rtsh9/n7jeBYEA7elV1UYp8VFJhspc3WrK2nyJzIxHSI+/WFPgjDCrkJ8BGi3QiI
2Fq1sWmf1xPrwcGEPnNENjVrPLIscztOqP5R9V6ut2K0m/c+LpSHjlFrQooc3bOLaC89zGMXMdS3
ogTuT4uGg2oyOOC9i55T0xhvk6ab6bolNj91aGTmMSXlYtVmS4irZOKNUoaz49brLYTydEjYaRHP
PXvcF4t2Vp9vTEAHBB0ZNh57v056mknlKIvTPBbWjzrJ8ieN/2hdpY7lb5MoM9SqTcLuQ3ojEaWU
q82FHvNFpIk0ZJMZSU+4RmaLZ1qD03UsfSTTUyo03yJb2By0b7nAMbYvUwvj7CZpEvNsQcGAtV4o
8hhQef1kEw7XBGLwILSDdW9T0O66cpAPESSVleUZ3plrZcWp5gC50xG6oVXNnnJZN3G5DxIHiZma
E2xSJcQHgbai0k+CdvO8gu005biivGRfgtdj08LFek8eRThvJB23YdvLrtxTeIpzEVm5sUn8KNwW
c6ZvsoGokF7qDoEkBdSU+sTUpXlt/cBbDoMbZvG9dgMSptu4vxrcgI0eKBATMCai55IOVLaamNXd
a7uTezG08SUwiPx1CGTCrckCslamYr6pLWe4GbH88UujGsJLwcgLykLSr5thVDcqmlEmWnMyb9Bc
kQaPDW/cp0FqblAhdvPJ9VEgJoreZWe4PBBFNODIdsF/VZuirKKdHfJsRMz67qAkKJJVEtRleWkY
P7q2YtSuevOHGfIfYkpU70VG/zm0jYmM9J43ncuhM2PWPjk0vX3Usap2vdeZ6JEid/7mj3F9XSgJ
FL7ojXdNf3fbmX1M/qRdjyz6Or+N50m+zInRfGRVGL/YVREfKjtL3lM7Di9sfqOXhtYlqLkA22Zi
hCpYW3ryz6K6pnvY5NZ17wBi4dEu7NOcx/1jivUNbok1IE7B6G0mS3ICIo9pndLF5hyucD2u1IgA
Ogtq92DHDCTZJKY3ij7aMTFO2+tQiux7jiqJxUBO87fZ9ihuQw1yYR4SZ+f0Q0fSczY+SIcGSpRY
+ipyPcD/Dl0Z7LA/6rHA0qPu+3PfWPeQpK1J7hH9nSKDAqdIvwmF2JNRI+ffKPQvUhlG9AVMapGs
byBj9aGH1owCdx3lXvrUYSdyVzlFF7ZUDG4kgWeZ+9i0Er+hp+ryoRPDeAoSD2rFaDTFvrCZT66Q
MzfHKWq4FVY7ypd24B5z5M3NK7bKlDg4KBXnHNPi77AYOFOXPvhlsF/6OAZtew6igUya1BDZng5m
j68HayQIHP6FtSN7NE6e3S4WhALyKx3pnEyYSflnRpRzygvNSO1qchSe09hNvrVeNN95URnd9VNI
Byv00Yg30jgiHKx3E8bOU5+KclyZwag46AsUZM0kUUnh48vpIHr9PeAwD21SXpx1bUiDqMdOtfKy
eTrhwVWPiH/wT7lKbcNa0IMKgFbJuoiuUScZ140blYcgyYL31MqBTSZ63nKcq44gLOwdzml7m4RD
j9yKSXM15PLR8hFJ4euHnuN2ssbBOuSPdSLKhzh0zauxntkRS1WT1N5XI5323rBesb3lB8cOwt0w
lubzRMjHVokUZFFWElYP1ZwkECuW4ioe0jvJrrBxPQd9MsSfS0oCjbq+H2lXOfLS1YVLIZSSITOL
6aKkOnnNXTPZ9jPtLDTOqbNjoFOcBtlUN5yIzYMmE+Rckg0kNijhrNUcNvNtTTgt3XNRVQVD2gU6
49Y5TxECoMvIdjUxG4Y56I0fdOUr54WCtROri7HJrcG/z02MrQdf1vRPASjhX0QkfIjiiqwNP3eT
Zm2jF3xE2IemHeMEZ9/OyRnGuDjnnrtSE6/YaqfK9xlFeLqPLRbcY836ykmvtjMWp9FkE0emOuyw
c7UdJn7bek0mo39k9txu7NGzzyD6Vd/noep3IkfSvFI9GSgcMZu8XrvOwPHCs/2OnmqceghdffTf
KzpexC7KrtDg/F2OQXEYGaSrjGN2FyjY8iSqk3uzyatyopfYGeGrO0pm242aSbFCbKdhZE+y5RTT
svZ6RhpdohzumRjRCh23ZeYQnDq0XUWgvAt1BElDCJwfOe13ha7aZLVBcnvWEnnkHjJ3mGoqGRaw
tRMJnGNBgNFxPcplchZOtv80pPCItqiay/HAHDXcVzkK5bNpwOP4HKiYRbme/eDOTk01HbqlCbBK
Y2OuklWfNkGH127OTHTbTtuWhEe5M2RagOsfWRvH6S0zj+pKtUWuvzsSF/cBbzqwN52n4wfq0Tbf
9IHq6m2OZ6LlVOFXCXPZlquOsWV8H01DFzvEqCQIqQSxKrYQofHbVmUOBkd7t4ZBhkbhc6rdKs+q
mn3teE65av0IP0nFkIHJmi3dNSo758DtZXRpMkgrA3hCxzEGk7Zr0Cecz00Sf9dq6pxNqQdxLGXT
ntpmKm6omeihy4IzAsf06qn0/JRQskLVt22dp+9z21f7PKXf6s8htziaD5wRWjRlLdUhmcu2IkpO
NTt6EmxnPtM8JCzT2F/atZM/O+acqkPn27rY9Mpg7pOHEa7ozi/qfMW+ksw7owhq8CCioYLM5EAT
3aaMZJhJT63ruvRc2xI7fNhzFALnkd5S1zeb2GzlsUSq6u2cUKAxth37lUaFvQGQMm3thkvAJ+Oe
eWbaP81qaqkeJI3wZjSGkwML7EfZpxTNuE4vFMyRDlCjSPcFXb6niPYEK0Lm5z96syheVGzBBdBp
z/+bO6NNgksAZ0KJRlyYlU/9DOYsX6nKHjKafTkbJa0KcTYgYLxlVOzdLfOva027E5VPrhDdV9P4
5BeJczlKf+bFi8ob2m/pSVe12Iex6E9JHouDi/ae+Zs1Pky0Y8ELTC34MI+prUdkF4aKcDdG+CAQ
O2TUNRHpnEFU4gLpZhsu76g8f9u4U3A3ySFjhtvQkCkHSFI1p3u7TWvKfHvteJFxFRiZfUiyUj9S
7vpqlQxNepSqE2tc0orQQLum9ssadaRHZO0CugUSfIBtZrtGBPqUGSa4s9zM+x2TLr2FZj7RJSXl
LZzdqdpkpiouc5SYD31BfnbOBTFIMMZ0OF92UUguVig2yiFtU0TauRC1ZWzKIkPzQ7dAXQMfIFoI
8pX7PTD97qoAwiLoMXT+yWpirBBp0eO/KOCs1Ve9PzruVlj4ShiX54Ox/esqmv8FRH3/UV2+Fh/d
/wEnH6DyX6lnrrGC9dFr/klBs/yVv8sbDfkHcnLpQ2TEWOwj+/qnhMawrT+ANdoOQjwUsN4i+/tv
L5/4w8JvCsYZvZ7pYaf9p4TGRndjQ+smoRp4diCJBf3i3fuVl28xlf6P6ZRPsLg600cUGNjUBuYX
J59mRZ0dM0Xq12XeJQOq5GbowmbnD1FyKsqEGCJ0dyGOtyy5MIE43P10r/6NOPdPAeWnC6CcgygN
JAQXL6JEbtzPkkRdR+Teoo9cc6XGA95mSL49TpDaKUd2vALHILQVZHeqSy5dJNj1ajTAzLEo0/Oq
DGM+Q/xSPxYc88OkplXejLa+ByAyzHujzinN2tLbUmp2vxFtftEVc+8Wfr2NjBLPpbsoNz9feiOn
CpBqhSFRTmNxmMzEkrC+agdn9iS856kRVLkBFEi+E0Hj0LxoiGRn0yi6cP3r+7hwPT/dRgyZNvlH
nAeQ2GMh/nwtBstu3oiRdDfmPexGDKvkgRAp6a/rKnMqlEqRAIEWJYHGR2LW1W8u4E/8/acrcHyB
4svmMA/4GRj55ytopgn0W2wTg5iNnHmDAUHpypn6zNzRBUrfUl+5O89yUn8TQsOsdmU3DOGhDQpl
7seaHONT5VbDtBOGCzAkN8w0xwARNcHeSbqkO6Pbiy7717cNMfDX+2ajh/VNjLTucve+PH509yER
sKmt0Z9ALSNIr4wQYgTjKrNZHHEJVgGJU2boDMZ14UyBA7aDY3iEV6GS4W1Gq7HbKg6icmsTg5Gt
DEQx6vGvXyaPG8Zf4XKN3lelvB8kMjHDuaczFmTjquyQ/Jttle3wiZjR2hQNWU308ypmJLMh4st6
BkuyHyliKY5NEBrbDpuLTQ5Ms+xgna3F2a+v0V6Wik8PAMB76SLpc0zf515+Qc/ymIuprei6BSRs
t1fkscCJwaJZUVxNWs4bt55wnQ0Bqdke/TOsV34+7BzDF96h7MGgg7NJ/dNchf1bh85i59SAC88a
N3+DQgRRFR9Ee1u5ClcZSJaBTbAxDGfTGjqEptgGkUNPJS2Gq1a75Ly0QsjwgQRG/eCFbu6uTHoH
3UaiNol+9xwhX//85T2LjjmvHvkCwhPm8pz9pKz2ZtRTE122NcKRGrCrLyJ0fszSyAM3iyhdVSH6
k7XWTrrVkzCfYn+wz1uKg3CDOKfEDytSZgu//k08e3nrfv5RPFZWG2G57bgYkFixPl9XEyjEZQ61
vNNWuUfglG6OnHeZhQdLx+cthesS0nhMyv4sL9SxxMmdblNtg5hV/nVQMg1cWcOojxScI3gVY9cx
1X/s8Z7cA9p6DkrXPi7ckGTlooGL16qovS1ErvE8UAydE2ptINDlFXFBMH0SocpT6xdqb0Nl2/qV
b95XQ/lelngRbS9/yGk5XcIjSjAhTlO6JfqP0YeJwS5sUAyjC64sRyFEsfWuzacfQyObVV+X30ba
29kGgFp9htGvo5NW00wSLRpz4bXFGRwTrsQwzV1J2QWEK4ji96xFJbMaGq6XR5UjYWeONKgo99yL
YMo71GpTtBZe35+mEQwNgRb7iJiUw1yP9Z0lo7tuZrIQ8UQcEBjMFw4guYbmR5ntiqip9zWn2FeD
LhJMMzu+CAt6lwKP7TeW0lNnE4BEkkSAIMSMDm4pSjrH9I6GCMbMalT4Jta5Gw0FuBjhPoGrwrDs
GXfwgQHGpKo85tZEC0KZBcYhujnNlFM+Kq1v60o8BGGTXcFVbBgjMGibjAb6V9HujaTEFWd4z20x
Gt/awaFnV5gpPBYzpSI9uVpq9xSAEv0Y+6Z5L/B7umO39en+7rt8zK8Nf4nc9VFx1bH6loiAOOa+
/LBHdETboKFjuxmzDmnVZMr5xrDa9M3EvopEZFbwK2qwSj/QU3rvDaku1wFTqSdEG/5H3c6lWptS
D4zTYgNsHvm0dXfBuUM4RX+U3lweYpqsK9csz0y3I+3JQjCwhjRQbx0Hyd5sejbVNKiwVSGj5EYr
pY/R3IZHen9Ftddp1V4OA+gxSBwtJsFg2EvqkaPd+XKDwq+kYSrjR2xP+wgeIbmVoWagrJ1TlMWG
j6UvJwFpgJ9IAGPOHLymtjHgTD7UzfB9yKIWq7Zbtq++5bZvgsEBD6h2cGDT07nD9JhulMhdJKmc
bLI1qX7xa1CSatzHZFgnKiGutavVE1AlZPEGCDhWcIt9xxegTxcntL6GOGSqtUVxAwIpXwBqGXwx
3iRUvbtslF57jLsx2fcpDbq+SJ4j8L53IHvDrYFW942FFaERGMJvsa7y62bQYAnMkHnThOGDm94k
mD3lOmOBvW/SSKzGyZM0iHwnZtoqGGrSrxMPbgLYMm4j1nIYPfEqyKzwWCDKOQecOl9QjcfwFAEd
iTi5QHxM9m3sBIeSANUze/CIkUZWvW90/1abBA0AgW4weHdiPGExQZvrI7kFWEScbaivmUa80Goe
KKn99hhMPpIOj1PyFuqQfmEymtyQzBOuyQuxbnztxLf44Oj8DbrcTAyK9m3hBYcOBtX92LjINwsv
cw4camjamcljapbpIfMGd0BtgdUvAoh7n3ve+DYYMn1WU46it+yA5BUQLlEcWvMBcz5/jPFiaQyn
9t2qMriJXprCac0meH2GwNmfkAUdtiOuGpXTDKU1A60gm8cbO0+LJbZyegN7rFAlqbfCcT+CpmF+
WdtGfGaj5btDmp5d9tB0foxJY3L2Rb11bsBU3YepEdNFmOUBsQo/n51pX2/CEaEpHMbioejm9zZJ
+mfHUNUtcwGNut32T8B6sXOSeosvh/v4vUj1fPQKZO+ZSbmCfMsqtuOCdcMaztDMaZ1pH1kx8akO
aeaWWMCl9Kl1s+0aVT7SEbCvMpeIEdcrRhLQO3mwCAU/iRCJqgqHGzK6UziONXLnOvN2kpH7Jd1i
c1vrdlr3Zds9huAJz/NFuIY+aHocw0FdA4fOrjqEwSvNfx1tBztZ4J/xqh1oZpD9nO+jzsrXnMD0
EzU6VOwW6uZeRlXr7sK8k/NuypLmyh8pZZJWw+0tyFH7MJNaMWM0WfezIrmUHYUE/Zpga3CG4n+D
3TjnH4GQwwUg6nKbYNe57tOhWMeD7687iT4naqbHulRgDSt8vAzk5DMt2YC+C+8zecMhzdoQABIC
gRRWI0QUi8JquIlakV24+OxvkfW3x7QK0ZxZRS5RrwRDcvRG13xsKMzOw8qQ51XDrhfT+sB/QKLG
Pkdsvm3dxDtY1Wh8Rx74kQSVOIaJ8E+c+BEYyIE/QJYguw0tDVWwTNLDQhhbQYurtlmn2h1eHXFf
j0xsVyXBtEZnI3KJoQJQa/XDFZSLHQGwq9So+4euKK29O5jyvq5csVNj3R/nrEL6GBS7jmY0twUa
yodbk//nTaK8hozf7jmEji9jX8+XdWih1Hcj+lxR0h1lrcltaWpIvGVej2cI/SYahlNzGFRDL05a
AGATaYNiG6KHYWRsPAfBybBJhEdLPlXndeiYyAryDLlEkp0lOVUXPuRxT75weXJKpFvFOBhMK3Pk
i4kQH7V09J0x6HznLGuLPxTAMZvRv3ctW2Kgpxe/16MAKuk71R1vdn42Ny2yXciQ0drnBL509YC/
oGzZTpVrPMKBNC+TKvNeRrvwDlEDhW1rhyFpzajxrdWQUQg1S3ObEVf7CPXcfjYQM2NUsJFBWxSm
15LBYbrqih5rFGyPaM3b/CoG567wkw59VLgfPRXchdnYfuuHPLobhHB+6LnKPjDHxTdJEmY7qQx5
IIEY/iQQhhaBiD+INXO78Shxaa0SRC5KzvGRgU7LFS5ytCQAS9fGGT0+fjPhRMa0gurbrLKkTg6p
hM+cpbwi8O+auwrjP5WFw+lidHx7n46ztbaH0aLPPCTRjQCAr3ixmKtZ9C6QMnQllXtpuN9rM5nv
0GgpZ6t0OD3qoTZuGAbGTGrnQlsM3ib3edapi2ACBcZgu81TA4fY5a7477FwTR/OAPZqVvQOuHlp
TtfoORasdlHbJ1A7iO2YH/srLAmwT3mx8k0Q8Nbv+nGKz4shq257ZtYWzJ3pva9cFFljMbVix1TB
e6GnxlDUtCr+5PjnPzhW6Jl0W4OUlPiEj7Rderq7wChGRIM6Tf1HtyrLnZX3ATsmKn/edo17lGTw
ui0cvaMcJ2Q8bEivYARdNcHNkNR4wXlCZR0fmmhgOw8bUctDKNFq83QwTwkSSEM7bEIy2GhzGtyd
QFRegOT1q0PfqeDBivviXdiqPgwUez+iRnJYpfeqLsZ+jq6LmaYeBIK+YbSBPo91J2B+FnuS0Wxf
lhex11flOraC99IE47FK7YEjT+Q1L+y88XmN5/ZgAiMkBWNMnGFPKks4bcxOsW8Ix5H70EhqdjEb
IUMaoJdew5dz1pnifLNh56leFs7/uLW8MnxgFNr1OwwGc70uBdSDzTBbHs++gdhhFwVD/q607T+g
HjMuR93yD/dVIwf+zcp4Ddm28jVHTMyWqe9F9xkomVckMx4tdtso9m1IxMk6Z9T8oJNMl/se1stL
mbVZh/TBVorJ3BS0G3rHJKIDGPResRa0myJHZKflN5kYC6HXUyZAkarLLg30CRGHZJcpaIlh0d9J
3Va3I4dtziT+Yp40jdgsN7ohhg0ZtIjPc2CflxDG43y9bNfMpXWi6fiGpf9gNfbo7mfUUNYZJEL0
7xnd8fRbaffxOa9yaZxME3PInuNBP+/Tya0YJPIx/Rpjbpuf6ZhE6HWjNaEqKHjMR7/LfCCPo/BB
TCOJI8ScsYTN2b2BUUOIhYF5rUQpDgWYgI8z2yy8R6zSKkUszC+69eve1Tuv8Tkck7sRw1CqFOn2
o5l7N05tJYibFkg2fB6CCeB6I3BDvw7boikvDIjBpH+MBCmFPRLmUpbytprHUyRjed2YiLxrkRqv
IrYKxt8OsCc0CylJO7hdjEVeF+9JFBjv3LBlaygkCCCrdYInfDwumhHZFFs4zKBL+sh+HVm8Lyv4
uD8CepFAoxDrHAROHJa8uEWSg3aImrNvha4RXqpeMZKbgfSByZrcHZduyx1BKKRKGB1Or00duyS6
/Lq+Xtqwn8trMnYoKogY8l16l87SXv2p7G8ylNcocBiRNIQYkA5B9ZPgEWTpDOp9gBHNR3sOFYkt
NpWvQzrb5pqobbzJ2EUCBQgd0MMVtkAYZ5bvRsXKtmZXbbUrmCPOiepfejHmTCAzXZyZE0xwno6B
wXfF4++syK5WAuljk5808j1jz9ISTFRqfY4FLp4DxIhKNeFyXsjcNTSj7ndJW//SQyNliNY2TUee
O5fcoS8UxgauGskSaEBJyI6+O2jny/UQdtUHbBnEpnaPStOusQ8wW+UKllSJDNQODBI3sy4IAUiv
rDxxeGoTZ/xd6vXXrhQXBz4AzymNs4UW8OXiTHTgDLE49SHPTlH1WBR+xHoEKU9gUwznOvLTPaMr
xt1qTt1q7+Uo0taG01Cb/fppWXqwn3oxvilIFgocaAd0vZcZwc8PS1QLEYONR1Y0TfWmGdqzIoCS
G0lb7ZhYu795OBcz/9ePI7OOruESUGabX765w7BTJ/jDmfg6r4yT6kcluxlFkgxef/3F/u0nwRwk
b40kPsrSz1+siCojxZxAylqCsiiZAvPUFIDuyEdxjn9+1F9iaPwvxkv/kSn5/2FG7xJH+p/N2evX
CVLk345d/opa+Och0/L3/jFj8hZepAB7QfPdwV690DX+zotENvwH1Aoakij8aU9Kl6fyvyEa/C2a
3gt6wgROxAr2zyGTFSwsSQCUoCfBWwv/LwEjv7i0XdellYJRHGzkchXu1+lEOVKCl3VsgeDP1D7F
GnQl0AhxiPR21qJjVLaVvDim8+5rEV0Dk572JBZszMYCLJYN4SaIquCAFoF4BFR+qJ8TH+Z1MYfo
MaGAWUN6BMzzksOd/x7Ek3WUmJFWP93467+/Oj9n1orljfnpjfrza7DEAbb1HMfGwP75OY8bUjtb
KvLdbJMDHWUPXo1kQVCsI8MFiHc5TdM+pooXi9azrFYp3isMZdVwiHEhXVVirve5Ncrzxhhtdn9q
fmKoGA5b+dDftX5Wc9yon8w8/c3S84XYyS8gFlZKAGWFYiaABPr50oVPDRwxqd51vMUxVXx773fR
+FI5Db7soLXMtQTE9FpNTnlbN/ohRi55UUZL1QYnkUk4yvjrgWSRx7SZ8wlAVxBiL5SwsKKg0B+x
GHD0xeplqlr7WOB8fjXsFuuWPxXljQIhjoJrKuk3mN6xpVwllSGO8RRQOlc0JUrUWXHyZDK4jzZw
UhBeGZOLVduGU/721xeR/7hC/Bzi/f+uhg+mu+3H34DOdn/b9eX7qyJi+//C1Npne/nPy8rlh/7b
t4/XZVH5eU0BQvPPRYV39g+L7YMTpEPA0Z8rx98XFUu6f4CS9cHQBo4LUoYX4R9rigG6lkeNWS7n
IWxM7jIV/QeF1nDFH6RLmnS0qdn+ZDb/ldG1xfL08+vos9ItwzsAQRy/GH5+OXwhjKqmoUzVC4xH
f0dTZ3rStEQpOzlrG1KJZ9mpkkS1PB8uwjDxbl3TiV+1cpkcu0HWv/x0B//N+vBlG+R6pMUXY/kF
nkxL9ss7lswxvZYucV6sYvDP2Hub02yrfD1mwv3NYGf5aj+tRLB/GbDSiaP4hZECfePz65wE5cTZ
HkYpriO/OIIhhGLDIZrKj5QFUKvrnOrp11/v334mU+6AD5YehOrPn6ncAOC6z2dCdlxV+2Q9r9Mt
ovHdrz/mz+zPf/luP30OT+TPxyTXGwZSwqb0m9qNm3IXnaJtc3w1Vxzhf/ON/pzQ/+qjvkztGurd
3E74KIJ2+FLkH62Bim6S9fdmc9AreyW3v/vlvC+bCPlEFgW8BySdzjIv0JfbmLPfoitMxVvfpqRo
paUvjlEK14fZLIfrvWe2dbTxaGJuQ6s26nUjqwqbPYCzgJwx1+9Yqcn4oOCs0J21gq7penBbqr7S
q22guXgvbJoGuhA7pEiQEplsYauLjSy7sqnM29WsK//NVzoqiV4Y2X/sySrKzYzZhNZB7SKlKAZ5
mD2THAM1BvTqRgaN+y6ZB3vd8wI16NVEhsJi6nqxhdxvfa+rDhl6anfqvasS6aAqnu0Wy07KEBRE
ckqz0YSL2esl6axjfbkfJ0kHCYrd5BzKOckolvDo01PSbhLsk9Ceg3VRh3QG0hoB8TqqqKBX6Ee7
bGOpkugTu7EIc7AJ2jnvFqnlWhlO728GSuIRZkBUu0yBoAdi9pnEhaa1UQJnSosKxkAoOvyyDmrE
qFfF7cSu87t9d3mAfn7A+LGXFRKdjs2SCA3/87McxEGQuEU7v8XWrPatVc7nQz8Z+1+/Ml8XHrqh
S0HhL2Ne4QBv/fwpk+2prDZD861eGrFDDMcy8TIG8QCgV7/+qH95O//8rGXEz0nftV37y6JLRmXa
Jl1uvZmaNZAPq234FQPAqFWDMD/fKur4u2SME6IUgvAjB/AnVn3gZ996L7Sc7a+v59989YXM5rMM
cpY1Fz7Rz4sFc9uIJXniq5Mut3MtQ+9Ci/5YO3nzbyKyP69/vKiLvoGfkRO2h+rW/HKXY59EDgwJ
xQurI2ExyHjXWNlxKkxJRJJrmK49Dp1LUF5w3oVm8fBXvuny8csHm/Ds2JQFQcKfv+k8tX1nEWj9
gsCgXBE0TWbbOIC8ZOzymyX481P750dx5ucssDQ2UJh9+aY+9geQkMJ5aZLevtbZ7NAtb/rfrL4c
BH56N/7+Kcsjy/blS8LHv2yXXQSy11O1fCHzMF2yO9oLEapwjXVuwtrjGE+/voHLv/c/7yKfx5HD
8umCQawClyK+LLx1oLBwak99CzFfrYn5IavGkXqnONCC/nTjZ7sZ1WsrcX395pN9SrPPn80TYy9O
AM4+pkmV9vnHA7gD8KZy7dchSbO3wpr9aG+4MTyIBN9Ree4M7Ner0JC9T7jkf5F2ZrttI2G3faGf
AKdikbeabHmIHcexY90UZCfhPM98+rPoPsCxJMNCzo8G+qrbFMliDd+399qtH6NvizIi+9wQPXw2
BVZ5kTrk/wKGkSmN0V7mrybNWYuWUBMF61wYQbxtTdjuG+gq2etATEC8gtZWdiRtjdZvQdEJtztW
Sv/WVlqw7WubbYNP3ZuJPW+RNNPAaDEi+GW4JY7Iqi4COlZY8rqGhxZGln/pCtYkyru2RvvP6oen
QiVRecGxH8u9U2nqG49PxRcRrFZ3M9ky8R7TTqJZLROaTyIGbUjKH3m2EAYtradn77UGXhxs8Gxk
Utlt6dzQShjzobkj3ApzfI2ap7igIC70jdeOBt1JNoZPg10AYYb7RZRQS3kZFoPu43d0MEbggdSs
FWu7MVwCjCcGkjBbz77NVQ3QKvR9x0BFYMrptsWpGV0SQWmZ90Ex4zegNuvORoWiu+Mj6BIaqUYS
IyKvgqshDbHp4ZwGp4yGKhV8fTjTUOlDK1xahV5hjteLXlwUfq08tNs+MYe5iR0DKU3YdoB0S1Vd
yLroh+VsjwTy79u0l+gxViMc1L731+hQ/L/YKpCAyFnQu7RLo1p7YOM9phjHYEHXoYAtcf3q1OWp
ADYrwsMGfL89cw/IAf9pIhryIY7TdNoEmQm/QVBUpWPJLPNIflj/BKEIe1omK/E98z0A4lHu4RzO
e0GMZqOkTccNM8HKqtErkKBG5iUC5qhcyQGXICFKczuSDIEkuDYKf4RO5ChZb5PAQ0AwyQTpD+WF
tL2InDR4akuvfK6myX8DauVbV6UVldf9AB5hHSegHtZd22u/OwwT2aIkbShb62Hu/ZwAZPzF+Evg
qSLm1l9iwkX1TJLXnESMg+upaAIabcR1+XIhUzO+1yTdy+WEgmVD41NO6zYsHTQ79fTk2E1Dn7Vp
6bLZpGNBwNZNmkQN8LPlaMvQW3S1W3hUZEz51KvavBqonJCDCuEmxHjhAbGux964Lwjpntbksyga
wRVpvcC4Ssx9AbWWHfs3N/yNVCR2oS/5wZ1PfuBPUdeQ3zp9jPubzDSjCBNLPTTXoehB2Lj1iEwe
d4h+7WsV0d9yMAckRJ7su/XUKCRlWR31jz4gfegGzWDfpr3uovCpvRdSm9kzERoS/8orjwEaWyWF
EnMiVoGUQfR3bqMnd+FoYM9psswlPrsXfwykyn+tqDGe61SRrylE5ZtbBFH8D2IAsnjp924SYLX0
oocpTgQaB+oiUPndPKWqkQ1rvDJDv7To4LDDGz1gYcIkaxdfv13cIQKs0UP5GUmUUPXZkiYJaepp
2It15IrkUdNbrM9W3TlrJrLuO4YX9TKLiiTwvcr8LtwxfOrKtH3EyZzD+SG380Gr3WgXNL3gVgLo
mQuaW8EPys1YW0JS2/kYdeWsBKXlaYEir7t16egTh41VGbw3aeZzumVXEfgK2uet64ccf4xLaxti
nJCvRTxmxSIvR23OjiaRcTGquv4rSRBYlWg61CqdtOS2dLTmBy0ywr+LZOzhYoBNXzBdTCi0RJbd
By1GKNoA9KoXWWLU3618DIKlxHo4I9sTWCEZQYS/R0EiAXNhRsoOPkF2637j6+WyZfaadSl+t+od
7Nm+HnNqjb3BvgAe4dCHRamBWSCgk/lN+qXRXhqRNIhCSj0ikFO4rJeiZ7N540EwZV9sGhHK31hi
SGC2QiiVSfA9dAr44GlVRkWx7hI8BPS+cufZGQTMlt5X2l3JziNc4/VrC7oQyUQDPsySlzg27Z/I
QYNpCRAC7gsitxHKVph5L/CwEjohML6HZQ2hbaQRZONyHlGQ8+0NGjhX8j3yu3IKNNqUlAAhSgAF
o+1aAihdwKUKulWnReQq+oYameBSWBLY/+hRLpE6UWeOQbH0QM+N/iqykG2tgaVHP8eIv7vOLKn9
BurNdqLGS9QsEcPMPjC/x/RWkjzYrGyzMSqenxPSrcgd4j/ploBt0il3AZNw2hanXpHoN1bRlC9D
pk3jwhVjuu3bkfYNlFkayGDICuK887RjvkQo3Cz0gbYjrPOMiDu7kIHYDKZ0ihWRARifh7aCeBdp
jqeWaDScB1uL/beUAmlG8BlxJmZUhISODeFjLHRAeQThVDeQNguBIxaZ46Kf0srfROzHBlQ5dYk9
KYhrgPlapL63najvsNlg07JqQ/6lQjLp9DKU3JmxVufrrqmmPe20Ztr06Tj8iBAX/nQHWvJII6ux
XYFiAfkf2s7vjB0EWA8fjdmqKlPjO5EOzls9qelvavnjBn4mc2DikJq7shvXSVemT2DJAo/08Kin
vW9ctAhkmFdqD8c7eLGiXqMTSFDjkSZ7OZmduxvziAOgrcf9Y4LmTF9zFyDUmUU4GnP6HO97JxNv
PiVlPAgq44BJHHP9GhExcIfNlhajRi57sO7zTr0O5TDyyMRQ6jh3sm4FS7dsliE5Lr81Om2/m5T/
dsGhLf7Ltnm89kGrrJv8e2bjzlnmpYLDWHPuea6RkLK0TgBOLhpTEhwzoSUxcN078lagVQ/WwvUD
EnWZmW5a1y0IXCTdTmOOmPU3NU2ZBzfNvbe+NIwfROTJmXOFIzX3bEIPsnDwd7GdhT8hQ6RAPeVY
P9TgVUp83DqYMdbLYNcEWfwSlbjTmZucdM9eKXpLO+SsxLvRBsYV2kb3Ar8svDWpu/EGkB+nLT/o
vGcD6969hWQhWLMmRjZSO2vYpgGRQFgRnjxR5nd55odPdYbNgTjfZqo2krjxiXR5y96VSRZ3y5K6
e7DJ9L59GDOX+BeidQCnohslttZQLrOBz7cSLAxjGNBMIZhpllYUhbdmC7Z4Adm9J5xkiEufiY2p
iogaBQDAsJJvTkd2z5Vdl+aI7R1myYImVdSsGblDcxlounkJC6tdMhrV7YR5BWJkVDQ/aEazixQ0
1xFHIvvxFV7XiYj0XZd3LQu1kQ72CqjVoBDcOcOzzbcaL9Fh5lR30PcuzWiMbqzE03/EU2MQVoSm
kjArkcDdQbw66itngP98BZs+2aiq5qhQNsQj35l5nO4LHU/qgq8G9SWB6DTjdSyARBYSJzK8Jjgt
KHikvTnkwOZblNUXyiAHFIyQjMhuFBquPur9kCyzMr93bSiuMZyPZmm7M8fLi7XO3PnYt1Z5WDvO
TWZncomDqww2ZO/0/WNcTQXms5y228IAyXiHFnAOotLs6HKeW2A0tkXEI2pydBEqSuLHqCvnUk7c
VPlFi6MQsGw/OfUyKSrRL1VAgsdG10b5mo1jct+0FirUiOV9S7xjx2zCkYp4lKEervSqc38qJRp/
O5ZpXazaKQvta3SuYBfXfhEVKloVsi3r742eEfbjz+DujablFJDiNGeuMvpCvYVxq4VkNNnWHZEs
cQOvrY3qS7OR9V1SxWaztcFGy4Vv4x0le67IMObbgBTX5OIEwSqYnAFCAN7Ne2pinb6RSo+vq3o0
fqV56r3pBVMChpdcJyjdMjABtjr7EIxOEsUDqdmWscEzCnu8DuPu1g8ES4Oqw4w/6kzhXelJZL1q
yvoNATgRG/WqKsYVCExk7CLNtbum0adhU3qGo7OauN1vom7wkNOLQsvOuURrERJG/UJ5WPqgHdYQ
kzzKm5BL6bLsjKoN9srXi63gCOdsSmyFD67f4vGMCXuARcXx5b7sugnUZ0cwyVJ6o/zjNcouMHhn
0TMHP3XHVob202gW1aUdZfbKbCvkEkQ4I/v20aq/AtwZL8eiih9KPrW1GAz2OnSInAcGhfvqxJJs
CVS92YM9zD7ByHWgcdKIGQlvrLr+mgW53ZsZZqaFGFV351YklhDZHGjhCvhp/mQypanbsVFxGC4x
yqQ2Dtben/Gijf+EPjOsbjocPv4asRg3NjhJHVylbWveuSqQ+TWGXKBjdj3IXxp1PjJFOCATrDqJ
AJqBwyBjAsp/tziKeXhFKABBdQC7FgX1f1yQgw/xpQpE9xxQQHk1iZ1iC80RViw85Y9XQV3WTw5k
R1SZVmjZF52Zw7E3KFut8CvDgw4ii6dK3rD6nnpl/ugUZUFSuuvJa4J90FIo7MzfpxA1LodSgk1B
FUvIBon2nOkZ32Hjx9UTZ/PgSctxI4jSbl97steeOtVY1aLgcHyDG74gLdpt0Y0vhKNVJWVds72z
DGd6tFEGvI58OP2CjYF46UbZIjpTgYN8sWuGcKGItK9f/aHO3kYlPXVFjUPp17pm4rpqHBseIWal
+Bc/onpOtc75EQ3F8IDokokI9XZ3E8O0YqcuR2QhNBjKb6Q2uHupxvx7WlugO4c0cAmSqYzQ2QYy
DC7S3Nc44zQ4SIBq4Zz17Gl8g4T6qvtMASuVWNF1S6GbPULmTqsWSkkF4SHkUAM9EEfzWE/iZ1W0
lHLD3Pew3usyXNDTCbyl0k2ZocxJC8ZqPuooUePe55gfWPWvmvoQLYbez+1bJwS1c9GAzGtubNeX
xTomo85fwqceniNptdpPE+t0douyQiarepzq9DowncJZl/xQuYYh1z3IoSrY/ROcV2+h4XfmM2Fs
xAxZVeg7C+n2BPUZcdb9hclv2ZtIz7OQsCGJEH4M6imiWUvBaEtYlqLgR2UXmZ2e/7Rd2lD3Pg/t
EvhDUW0RFLbtZc6SEV9rYd8aa/Rc2RWixdaA0JMj7mbhxXYclA6JRRPRrQWbJRdtDydm1j4LSq6A
XRWJcGNM6EKv/MGC8NCXlpWxqxn07Mov0RvuYEOUSJhxpsEpd/wq3IZoWtutj9a7vEbBqOIflB8y
2NAjmfZrnoWcLnklst8k2vyy1YRwd1lGZnDfADBCPOeVmoEkLO0eCzRPvzgiDQBAock9BdhY2efp
3NhGFZxyvIi9D6F6VCZXsW3btyDjbAKKpho8CHFSCZpLqJUT2XVVMm8s8vxHDEz7uWNERSBuZETb
JRYxX0Ixa0xDe07BU1XP3sooW7u8YGkcf2ZAeLzFQFHmO8pUF6OKVpTPRmLDCVMJ4+FaesTcLn0r
TsU15IbCWtTgTH65dpX1y74T+WM6Q1/X9BG0aPk/1PpNUaSt9dI6Tv4HCeyIPJzMpd9fl/5OSqmS
QA+djg/kXpenNRcGPwjEVBpDKJsc9yXE+XOTR4PxTJUxPlNg/PQqWN6oyepzkXoutX64CnkaiA6m
0XsJE6dfJ6PvrvPEOHMrJ/Xa+VZoXSELoYrqHVsl48ShCES9GEG3rFeda6nLHKTaDC9kY0y6/ZnS
/km9luuxFUe1gq5sVqMc3tQgw4a4iVC9THj2F7ndF+BCECVQZs02qjOfAnAyGw195pkex+mNmoLm
HD06FkH8rHPP4cPTxCOAQLyJs50nSdAmZ7ACFc+HUSE3WQmiU75/PUYOexhzYdpx0WgRTURTUHLh
w+vVkVXKnnPhLoG3veJFaivJNLoqXGgw/5tLWfqR3Vvmoh99y6KCkmr5NXFUdB2DBnpXoBVn/KAn
YxKFAMOEjY+OMNI9Hvla17C9h8Sza/LOYzuclHejyNrHf70hlIc6qhbEORY9sKN3RbWpURg1sp1O
LDPclWriMBq8ttR7zzy6z+7n45WOvrFhKLF/6lm206BRb6E9eSvLK/5+fTsnQ2+WVegkgumSFoUl
j95P2euujqUq22F8jjdV7mZ3UMbLl7GsrW+9O2nbr693pN18b4rQjDbIIjVJTKI3cjT24iqpmqms
d2Ofay+4KzLy8WJN4DkKk1XjRMUlcXyPKmmGex3B0EarrJJKZV4534FPOQuh+vLXYDf6mW7b6UfB
52fgfURJwqry3of88BFia6zQ7oIHFkzQF7VBZ62thbadivbt62fwyYsF2cPnR6oMh0jnaAhVdEdY
mYdy1/RVCgQYBCrdA3VmUvnsflDf8ZljCKDyPf+KD/eTNIR39nba7KKEtBuQm78nojuWAc3vM1c6
0sW8v1OaO/OKo5u2wwd4eCkUZKbs/breJVqHDbbF0EQRP7vjWGNcaqXqL/EWBbe1FndPSVUhkGn6
4nYyavOP6Hz/zDxgnvRN577bvHDQ/UISdCx4GApiQVwyo4A4Z5GxJFeA45EXRM5Fwj7EXiBNjM21
Mkt5ibvNxaBd18CuIr6z+54k1l+OakoT3q5Cjt533tCuPYoLuJYxeWwzMyIeNnZA4lEaav2ZwpPe
ajLzfydWqt25AqfRarKy5KdmZaQmeBWFWYLeJvt7xxpwp8UKkeHXQ+qTl+0ig9WBChi6TrP48A3I
vHSFExjtzuKIv2OPWd52cEE3dinq1T9fCtgVCk7YVcg135/+h3ElLSN140k1u0SAdNN09qqpzJ6j
sso2X1/ppIeJwGB+hQgI6Z4axxLCQhO+MEQ27WirrCeNtGi2oMM6Nvo/ToS9LG7DMyP55DF6iMhg
o7DnQEnGWnz4GIn01pgBDe4NdsoyF4nxgx0udlg6Rpdf39xnl2KMuvPdoaR4V+18eIwd3toswZez
c1tqOwpDyaYdbQMiInmbX1/q9PvktubNmmSzxgTnHk0FcqRspwq33dkqmO4wZqp7oxbDMklN5NlT
F6yLUpv3/c3LwAnzl5ZwmtBCMmBADTpPZ37N/BAP2uL8GixKhDsZjkXQ3rwkfbjzMUkLHVdPt8Pz
QTcZCfHl0Hndht4lDdvBcB8UwSELz6icB9kVOpyvTjxVaapT+vAQ89b6y9c/6bN3MWtlLEfOe7Bj
loIm656ivdXt2lYPb+w01tdBK8or6svnRth70//o7oVpMk1i4mDm9I5UFZlT9F1vtsNOk84Icb+k
MIeAEJojiiE53gHK5/DjtubwhOeaY7uVCO+igm1OqAC2qG+arIZpUZsjdX2JhRBsgayzv0TbzbVE
jvNXlNU4Y1Y8qFeHesWT0WvaUxIF+uPXj20eNie34sATYipAUHE8hM2BIIYktIZdTyTWBT7uZFUB
IjgznRufvJ1Z94Ni3OK0ezINJDkncSS94w7EYLXWSul8m4qp2ID7SB8CC+BMCWF2EaSl8U1GYXU/
tTZPDCz2eiTIYyOJp75G6GZfcv4aznzGJ/snT+DImffsJl0V8/jTMswqbsIpGneDIcCJVF26Dkr/
pVR8Y7hmzkFvPnvkNtwdlyeBzcQ82j15dBbmhv64o31A+5EM63XhD8WZifeTm0IiQ60J9YoxS68O
v9DKakh2MYtppwGxo/oJCD4fQyIN9Um7NWvj/+Ou2D5YwrSZeVlAjmYEE+a45Xv5uOsd0i40eI5U
mc14/c/DFXeB5VKkIhLOsszDu0oBP6XktI+7ckTFHwDbeU3z3DyzEhsnuw/ExlCyIKMwu89v6vAy
gzB7l2A0Y6ciWV21pRgeXSdWVFdBdSxTCmgXTdWmW6MEAprXttph6YOnUFvJTSiykqITUgK4I+Gt
5YbgF92Q3bBnXAM26oEGRtmZIXw6ptglSsw0aPX5Rx79YCcVRaYgMe8Kgnk2RZmasz07OPMZn37F
XIX5zsauDz9VHO1QiEm2WkcpYxcBy76IEPavxkqVK3gx1pkbOh2+COcEo2leZvgk55/yYYGJdAvk
hVmInSsothO8gl9NVs6tZ5dg6MfcWn09sE72KYxZLqU7fDBMBe9Hng/XGzHJIizSvR33TRxoLLqE
vpHjYMWdSugrbTheFFSIfn192ff6x+H8K/lguEtzXkzIpj28T1OQawcrTtshjDIvmRUaDUy0M6jr
nNH9TYMMcgvwo2i/u0hlMUaIQPxSJra05eRo3o748hYni/Iog379006H1PzL5nIGDiDOHkcvO+gd
LwfapXYN+pEffNrBzxT4+JmrfPLcbRZRil0CcxuCt8P7V2ZhKo10nl3cG/FaT8xy5fhGSX8uqMpv
2OfDC6uHrvX1vX1yVYYWb5LlG6nisfYVk60i65ROClt8bevjvPsTx5H5EiVNcGG0mVjHhNL8FxWK
9cP/k9//91I/OoFOhzTCSIB+Ood07Lvu0QOtx3LyEuLd9xW7360XDXR8k4pCeZ0HF5E+tk9f3+Qn
L9CD7IX6cxb88yIPH20J+KWLyiHbM8bYIrKu3RJxKc/MCadXmY2SczFACsnSfrTdpvNXmhUG9T3J
Ib+9yMZ/VafnFrPjiYcDMLi8GYhIGdHTj98XDSSzQNYk9oWSt0xMzrUMJmsRiFxc/NtDswxcKxwg
2NSzyYZ9dfjQMotiK3b8dJ82bnkt0PUuB3IRzmSYH3nb+LtchtHHSY9pjjre0fQmDQ2NGJmRe9IG
02Ld4uIKv03eZA4XmjFYd4SvRbe0CDxiKSon/abBqdp6uUq6a090ApAOFXkU+Y25mTIDTAjHnIw4
M5R0F4NnRMVFFuLAJ+0PCf1Ky0ke8kDzPlW6BlyH+F+w8x7Z8edKhcdj/P2+GNuzV5Vc7uPpbKYm
tJzseXy9sSZdMV+PaV9eNZN9h1TAPzN5HI+9o6vZRyMcgaSnMo+rtY2RrHDvCyIk1TkH7sngm9/V
vBSx77CZLo5GOPuNxkhtme7LiJzDhJSWpfLKitya7s/Xg+/0Suw+Z5347HWign00GQKq8KdpLIO9
n/DueoK/1vQtneWE6WD1z5fCU40Ni6xzWgzH612alehTkyHcZzqBN3AW6CiVjbhihnfOvKWToyub
QbwMOFhYzZn+jqeIPkqCusvseJ818Piqwp7zGD0XqW9T6CthhxrHH7fQF/aYqT8dCQ8rq7L6m2AM
cnATdHfObC5Ox83hDzr6yDW/duJa6vE+p622FUaqXfqJyfbu62f82WXs90RjlA54ZudV6MOeojJc
YkOAiO9JtdBXMCv1e9fq89evr3K8V+XpwnSdF+l5A8H59+gqeYhurG9yMvV0IooTvb2hNDJcI433
nhuSMhcweoI1xDFkrSqIzvQhjpfS+fL4xeciAARHbBOHl5d2mwZo9XKQ6Im8iTB7LZhW2gtLjOHK
FwiS4oBd1Nf3/MmTPbjo0a5JmUGJGs/N903cpmCb+vKihZF0ZpicbM64N4qPmA+5L+a0YweycAZ0
7iov9kFcBL9y9AbI1coIQYPRrosEZVRg2PTYGafthe8QyBQ5wsvJm6U4ODH3U1oT3vrrez+dYh2J
OUia/zklZ//1x1EVkcrnt6aq9jYy7JtEk+LJRaWHnjAxbtvGF2f2Sp9cz5UswLNB3JLvXOOP14uT
VoYRx8c9NbXpDkJef1+W8FR8N9NvCzv0Nl/f35Fhel4bHRoatGVYHdEAyKP51irKXFqoQ/ckTRhi
A7JDmIuwblAoNR3YMaAW7pM36drvJh5gyqOivgxqOC4LkJ4pfDBG66pk7dwKtskOGau9p69KPFs6
rJhYpPyxRG6qIuvxEA+u/OuQxqKfeWyfDFGXhB729hZ4LY4wh6/JHoSWGE1d772kNRCluPV1bih1
5mGdXoUzKro3GMgODVZxVIlqw55eAMSXPZgSoBBaSIxcSSbL16/k06t4fASmDhYUF9fhvYRJ7zQ2
8rq9MxEpRvREvEJ6bP3rR41b2MQFC9ga2oV3bJWqmfLD0IqnPZGExQYAlCL0ogrPfD4n0yXs5XnN
Y9KcT3sz2eDjcJ69FZUeeO2ePodWr4PAxlUCUs9YK7+pbiNr0Leo5gDaIN/XcRx6yZkd88kHxS9A
lIlTat4jMcAPf0E6jZx3LL3bw6q0SU/oR1TJZCKb6YDIYhacf/32Dmdo1l0aKfBlYT1TEJ/rW4fX
M7K2rWOnnOjWFc/oLvNi4bTTgLpaWJdizgAJwjE/Z9Q6Al3/d1nmDMqxuAtPq2rIU5q2EMa0a0YL
iqDMidv1+w6xbAwaxlhOwIauJKh8ZLdW0OlgOgeXXVwEXPzMV3K4r3r/KUIyncztOtvw3mecDwux
GaL1ymxqYc3kpkios4nAWQpixeC1/9SBfL8U9zrDfPFs0dk4+iAbtLNJVjkYOrC0XORYT1DnBOoS
xee5A/rRRPl+LU4JM6GGPhmIjPmz/XBbltLSpBoSfecVIXEhYhrj+zxSiFvZmnfhGipG9dhFSM+I
VaIRjfK3863lGCfljW5Nyl7lCM4uEfRhI7H8QreutSYr7zLhKe3eI8jzCi2R9qgZdMdJ7TDdR9cu
659fD8/DD/K/u2BewZFvUT303mtxH+5iDJ1qoH3C8HSMGr6D2xh3tlEDthz68WEaev0GK0v5mlpZ
dztGMjtzFvtkcMxCirlOyuxD4+3wKYZjrSWONU27znDqVa2hNoPihlNAVPm/j8OZ6k+1fVbDnOzv
Cd1pGq0p9Z0d4txuXW3aeiqBSlpj2Pj6qc4f9f+rK/33VN+/d1Qws73raMq2EnO0Ml0auxSl5ypE
+fSnVrEJ3I34z0VMcYMYR+8q0IPon8oc//fKeIo9ypBMsObRBJsXkexyfB47oMbVW8TKAZ+M5Gqq
ocF2giR1rnX92QukumHNRwsK3SctjDwLBLgsPjkcjyucQ+4VuFZ3FQijOvN1H07d873NFl4WdRds
A+2f47HSQYzqwtLa2SlT6jK2w2hjAV79hQEdN1MYZMHz1+/xyDr93yWhaFBgYZcviV44HJ64PgGh
hpO+I4Oxk5vOtYtyjQUqeOhBNe2yoUDoHMZh/J3M9eKGOTe7kcIHAcdfPLOSnA4qOC+AHAQNE45x
xys00sqO/d5c/0XrECI1itiYTSN2xxkVgy0ySh7JekNnSbD729cP4nAP8v4c5rIZa+dMzDhRBk1a
PvlOY1k73/W7q2RShAMSLHdm8J6OJSQtNPYoSPKZ6u+4+g+TESCOKcBr6O1MDV68PnjmKqi6vU9c
zJmhdHolFCqMWWZvtvN0Ew/fqznUfcNcF+3p9horI7LTjSB7fEX2dXP59aM70uvMz44tL/whLK4O
HLHj8llAe75svSbeF76XvcQDrTXkkyaBn6h/K9J9bw2saGtMtfaT1js2036jL1WaIfTEabKcAZCk
3JXndkKfPAMSllx7Vi9RYTmugk1aWbga/Pt970aw5ecEwXwkuNwM6Y5+/QxOhw9fD5fg+0UdyHxz
+LjRGQ/E0PtQs+ohvdAJIl3ngW1sv77K6VZLQMbygHYKzjFogw6v0sBRjaqsLvYdIfU3FXUe+rt6
j0VGhHgBBvmC3qE5M9V/cmuSAxqHNEvYBCkc7e9w6olATvNFe2ERtmtF246MxjNX+eRdsSefcQZ8
//z76NZkoGvDMEYlZ4BELcOgRFigaeYmi1V0ZoP83nA9XLzg7jk6SjadTTJz3+FjdFA8tdXUUrnW
JfDfzGucN9efwdYQbe8Y6SVNd4dIh0VkCGAKCerYEGYUtMEl3EvnkmOwAyS9SiCvU6YD/0yYMjZQ
dr8YZjKZGIvemupHEwh3DPaRRFYR6la0dLQeerGBnYSkwwEkN/vRQf9LuLzrLgZCyX4OlByIi2Hu
wbw1n4cWDVze55mH+ytXafuSFoLfiCyiXVZEZj8iSO1+t21MvZY8uaxYkc1lqS0qSu11Ao1lL9Ki
sDe63gFEp5zQYR12y+KtynVuM0QMRDIL8r4JZHpjXtcSBzndAxX9ll1p4pHJrOG+7zPqZ7mq8mFF
0BxOySYbp2wxRJXQrhuMQvoyzQlfw7ujkx5BtnqgLc24Md+Iz0geGj8Y/uYCrzM9GIXdfYBouBdk
KJvLqtHdV/ijCc5vP8xvnYw8SvIq45TauGyibNUlEUZUsPcpTrthEs7SxK2AFQ51SLNO3Zn2gQ/P
feqGKj1XyfxkG8ygJ92EiZJ/0wI9HC3Ej3cMC9D5Dia4ADJw61/H1vgnTP3ivvBmr3GoDZchkYwL
16w1fopdPFa2IDLZrYJVaTQxIY8i39rM/9upDkh0yKg5+HozXHEAxDNZJOYWFoJ9ZhH45NOlpKyb
M5gJctY7AeLDchNgBhxMggD3WV8BzU4qJNJObqy/npU++XQpqiBOBneFyOGYI9ElZU/WEKzAEvDp
ZvTIDRynDrW+P/4bPvJ9pZlFoZaEzEH5Xx5t/nzb6rGNW8zo3iQviVJwVkbSeFtoROOZosQncy0Y
L5fCPI3oef47fO3ExaugE0m61wITyyntDVYPv8quO20qQb03yntoimF8+PeH+X7aQi9DReR4toVc
AZpIqmzfCuIxLcsisbpX1nIK3eDMZuR0t0lRl+0mw4OONGqOwzs05lj5wfGyfW5ZZIlCzl8GQTBH
MLTawuqraPP1rX1yZHd0IDEke809WY7KhxeE2Z70NuF7e51O37osqYjHEQmZtQl/NNSletaSOFhX
bAquYB2Ga1LMxZmF+uQ4SLkAKjTDlDwgh97l4W+w2nEgBzPktUaYiBq6WreWaNS3VDPCO106akOy
A37HcIzX5WgNZ5a5k1HFsZ0nwPGMAUxTev6WPnyRtox8iB6pQTXdqH8xiP8Ytp1v8NZE2wJZ16XX
1/mZ93x6y6x1cL1oO7K/ppp3eM1syryIddDc+/WUX5V4faGg6ymEKSKB78k/xOBet+mtLCviVKb6
34wgfLTcM3sHHjxXn1Vah9fvidtGd2+Ze1tVDfmr9nATgRM+swt9l0R/XNXZ4yIXpLHFYEZ4f/zl
9BTJEYilYk8ltib+hshYSDJ+7V2DxUzaGWehJSsbqdwvu8ZzBrHDB2yiczzPl0EeN98IUnFeGk+D
KZCnFe6h1BpzUkbCjviNqu/1BzAg7nWbW+1tlym1bjBl1EszwRGa0zGd3T3qrxzj/E1lE9Vr0lej
lcFos5Z1OUbBCnSOcYlLunAWiPowj/hWN71oZm8GWL4VVuyhDKY3C4IMutnEnMgwAQz201UVbgJl
kikPxcrdGmNX6xeG0wGXIbkYaLVee2NHtHBuCLI9RFeiG8IMvm7sQNxYoU8kCmrJ4o4cXILsqizT
YYsLfj0MbuvKF3b6NsShDY2MgbtMswDjKcn2ZbPAltLtajxhF54k7vFCDak2npsa5rnm8OXhqmGa
NVGestQe03oHH8dvOQz2nkwcgtZ8ghCWcZzbDhsxw9myE0HEaPR5eE/yh9dtcXLi/Cw1NnnLpiKZ
dDX6Zvjd0jT5VJjUYBf9IO0HyOfdN4Nn0l5liaed+bCQGh//bBujB4U/8KsUrplOD4c2Tn6jjwuc
qBY2Zxy4ZHG8VODePaKZ3WgVZZRHMKXOxAHTKr1q2SpDfwQJnu/tiOD4BU21XK0c6Sv7ImmK+qbx
6+Y1CSLth9dqoroaMhN0g2G1lViEXjVcA01upmWW66G86NoOtkii3OgNg7YzLVpSpMpFVrjea9f0
5qtDDE+4qGBgKOKQ5UD+aNLHCGH6Dis2iBnQbLmZYZ3yQAOJzTRNUbg0krp4g7OjVas419JHp+9g
36KFto117ylnJAy4EBGDTsXeD4hd2UjJxwXGpYIm+QFnbIDqXfX5HUcu/zZCDd4ujDqfXjw1jNem
G6YEABS1f9vGDQARb9RwUuhVPH2XYRtrKz8utMu2d/JhDRsluvX1dlCrwBPga0MX3sfKiFvvl5O3
YAyaOonXYTO6r4mfT7cEKsMYBGClEVlFjX2fVbZ+N4hmfKE+ieO/0wUzHkE48o8dt9jEmIDV9yye
U3U7AEfedZPk/i6vQSctInMCyfN/qDuT5kqRtEv/l143acyDWXcvgHuv5lkxaIMpQgpwJgec+df3
Q2RZfaEbUVJXmfXi21VapZILOD687znPgYzBHrvIJrgjxLCGrt13d46smiDSiYxHt1cOzneCNdqE
hy+dZofXU4MaJET+0Jat1C/1bg68eB2mRJ6htkjKvapV+lom1aR9WjTUxYTkGmkb520/L5dlu+I+
XxFjPEPAbZarwCm0/BbfeJI/uU3iaIjI2mHCv2oITd1ZOjkbUAbyVOYnwzrOYxbib3DLyynTEUYg
0CSNw6NTrEWyS+VjjkNOAdLXCjvO00IneLqhKBHKqhwO9OwhYHAcSKADLW7z6rl9/9kfV/7EcLJl
2iBL6iGxXLV3m6Kz9muSqItKI4oAtyxZ5iFZBe0ZZznCH1Q6JBAPl5ENRtWaQX61JZEQHdUoYzrI
vmhBSA35cDJZqumjqeiacZdoxL5E+qAtxXnl6+UrVQYSde3cyXFUmQ7YmclwLymidd9tS5GPSz/A
PYd3lmPJmxNAg3MDBQRUD8wrBCpiBrdD6h1TvT0bp80yWjQ1qRuvp7Trav1ssPNF21GfMS88NWd2
XGkEseztAQHoKZSi9i6dR60+rQmTKy5I4woEmX6Wh/yfSsapMSh5ho20bkWUa2v5HZCwd+Unvstj
tiatwSBipURzNJV3yR1aZCkvNRNVMrrtFdhM7cfQN4iyF6FZkJNmEnOxkebJ5WSDBTmbpZGmJ+iI
gxMjY3MUMdpLFem9Jc24sCaSceZpFvWV3biliJSRqGpvEGMXRLQfcfzn0q+80zbLBusEXRpUMGLq
ccGuEx8PEn8F/kDyw0Ppz813D5oC4kQylfS9ySv+EuDv7SOfdF4IbKZI70YSgtuwpTL6lX5y4uwM
jTzpXZElyWkP6MMjmcYrv49Giz7fzLJVj8k3Yb6aCrPemQG/I26CVJw7gt8HeMwoRJh5bfbdUsKx
DtvBsUWy3bi3aQFa7AxEpjyni4CHHz3TFs1XBpPDMqktkD/t1dtmSLPcchW3zhroqIeV9fUHyV+E
HwAXTFFfw6gJQIkt4ilRPrAx7LxBEzbZSjCZPxjp53nt0BOYpHy5TEy9YUZWUnLwr8vevhx0EJZh
163CjltqFM2G6CLxq6Omq+/dYaH51UNCFSH0KY4NCVSslBOquRJYVgTI0JO2/0TkUfPDV7X1xCQO
Q0paqf25yBci0NqefRlZ2jlP1vIyeVi6xnvm5ZJX0vTezGons+JBa4RRxWwsBhO5cA+UrbI36W/G
XbJ/7w1jZ4kOIKotsrkJnUyQcUKJoARg7eAJj+txorhqwDyI1ryUOjE4UltCbwhK6KgVveV4ncjU
kSmnsajt9OTRlK6q6Zpo+SNebOdxcftWUp1Qwtz1MIS+Um8jYs+cg+J6mok8BGfcGhedpfUXQNTM
+7yuXXz9gr+C9jFc+G7dp5EhNfGNOcOuIujdgKksi9rBwUtW+0qrJnAEybJAX2IPSVml9xvwgtxq
QO0CzA8ljUR6J+5CQyK2yRBitbP0TANv5fbE4g3C3hdlw/m8lsyv4dJU+ldblMEnmsEki7n8EIet
V+6d9FbmsC4Q3fcjy5VbRp1eiO9SzAQN5ozFc7sv1wFwkSSpKJ/lZMYQpeavnRpJxRBKtvle1ksB
bbMACAVtYgC2RUSxdcumDsJXE7jpF3dZtOm0nCZiJ2zZpibZ7EFJtDAUAaJGSqPhFDalfFmqXkGE
6VY2PLW1Vn1vhbamJ7C6dGJZBHhFrOPLmTUSiQd2DrpOaFZl/8mx0/6pASVyE0xG1p4M9mCncY68
58Gu/eYOYVRzU1cZUlvGL3vBkgP3vk5MqYeY7Itr19e+u63V1/QfKibTadaGHOGPGHnbZIcYu9kI
yFtJpRHMp9SgV9gKIHfP2ZPoFM7EKF4g51UgsSiYpodkMGvSA/PGth6ZuG1intrVBAtBA4FjZ2/V
Nx7Vagvr/7LaB7UUtDqmcpiYL1xhvdaEXpnXZWoll6LXJ1oCzN9DqHCVPTKhs8DMKrfh+/WFcbf4
FcFRGoikR2oeuncufL8uDgYQkTKkw5j49zVz7RTBCZmWrxM7fqKUyBEciOoB3LOnjKsGOi10Aw/z
arPYTwvIiwmMZH9gq8HXJMGLLGdBvurJk03taT0tMqOR32rdBYmnr+067Ac/dZ87X8vJVJnX7M6y
WxOU0KSc8mTg7PeZnivY4RmNu3bmAhv9lJWBR50t8AIiUhYikGzS4Z4CAYU/HuGHTTtIEyYeGunz
FxlHoIhOUV7dzsaSTVdl0jXOD97foH8tEvRL4C6FTuYF80y664POLC8yZg3QzT0YqKrtpupEc/Kq
O7PKOUv3U1P07qcGeusFCHP3YYtGtfa0/Y0f4BmWLnartC/inqFISOGEw2ivBmso4rmUdkP7aGhX
PGrWcB6UqtN2yQTJLIeW2W9YlGaIdYpRIsbF10v07tKmnhZo7VcSC80ZsaM+zpemUa7ezWKPxXyQ
q9nNsSf8iZwzvmA9plFFRGw9moRIWX0xvQ754mkR0jH5VBmJ1pwuVccGYhWDfp3qRn8xeSQ70lmu
qu9WT9hiZC1tUeztpSTZCj6GuMxripmxkXCQw0oPH2nvjZRVo2SQ2IeoZeo36HUnNuq+pz6NPQnA
p5xigOtw29VL0+jeFVsJTdtrWNiXUHW9N0VjbQhiMpmNbhwHLOQBuNxIAG3au1a4FJ165aCsP8DS
6Z+ZpzW5J2pV7AN7qlKkRa55WhiavURjOVqftUQjdQJEIojVjlu7yDmrMm0sWZHE/th5KuS/qG5n
wlI5clSt1hxAz3RXbtfq8342OLDFVmUuKpyTQk/Om8JoLirkGV6kT2lJRNq0mubOyMvqsqwQ4od6
65rf5qxlDR89kEFRMrbGLlUaYnYJrXtvp6tuk4k+ivorOzAyc2clI9xk8IcbBx8H/CIwXFGQtqxs
5rKw8ubdSpDcWIGEz8xCxWlbyQ6hRGC1EdFjOqcKtyCGJ1uqVQBMhKRwwOc2dQddmToRONB3LhrJ
zEPghaFfFKth3hBW0zqR3aV5FQ5bg5PDjq65camG/Gl29PmLbixFDWR1RsIrO0X4llQacWCOT6R3
5Iybi9OkG3AxuPxDKAUNJb4se/peKELtAn8N7hZnMvJT4rRB1mkZIYumVSVf9HZYr6tcs2GO9rrz
PIKKtIGvar7cM+fOaDLzyuivmi5xuiuzmdfvTtLK7qxbJrDfybjBmiHYchxn1fkxWZ077sYlaEhj
Iquioeu52PdlPRMt0jFMp92klgXqubOsbmgC5yUbEebVGo9DO03xNE3VVTngksUrPrH6GaiP5kjU
uRQnrldnXzQ27N+8JF2JOdJLHac3qCk+fUujR5iTfvIKrrayHvqZ7gF2IzVdIpwlMpTsSK88UAmd
f7TQ19ieEhDyDT7ZltcHgdqJGzcNIKJv1Ks8LFG7PpRgybJINvSmmLqIO+DZcuDkZkX3LPOCADEt
N0VN96GYXwJg5BC1cnj+u0Eb7GvOi97C+ZjSBIuP7T3gFPexNJhmCvCH4ig5VQYHW9aRFvwq5L/8
Ck6np52CBahgIYKMNM46o1rSuLRG6u1koQ2PYtpIirZbediRyXzfWzkt560lQ5MFGyD2q9QRXeTY
MGxONGOsrZ050anFwVyBUoRxJ25U023PoHOMT/MsaJ2wKg7PczYtV7SPp2uRV0tyauPfJ7nQa7Qr
8CDpEtmWHL9iABrptcyzvNSLhcAZdDUtupTZsr6PmVDJWbCuCC8Xj7jStvLa1zWBeLozcW9q4bDa
WUVMdiUfACJ255lFXSqULtyusGzL7h6C7oAxtu8XKplaoKuT0smVcw0Uw4PAOcmKozhygpPRnNn+
0sy1CTPH0hsnFtT9qOoW2Ir2oOeXy2rYz3PneZgECoP1E1RUZm+puR0Q4NlRUzi4Y/91XSV+fel5
FUfJTPjnM3CN5Ny0bMoeA9sqPZwzVz1sqRGPK7D2i8BqpmynJAkDsZN73nWS2e5VLpr1pVJab0f8
t9of5Gi6L1PL5plUlnl+Ai6ooNIKz3zGTVqYXDKb85AsbusLVbz0vhihMHE4F+YYjmz/FTC4oLlp
4b1i6pIak0uDKN1j6oHuvet1ErYeaG8uNqBhuJDUM4aEeaRhVWZToOoLF1UzYEHSAdTBcrv+Szfn
4scHZfGt5Pym9oXswqQ0ifwfWQtN27dFpKZgpqvTvn5hRgqH9EdV+XtIrKv/UEuOsTXzcX0q82+F
uDOgx31w9eMeEfKdN1c/KmEZdRPonkfIDEepywVy7Hd5b1/2X9xbpsfGiMRwaLy4P7x/2eOa9PFV
j3oPteU3qa1x1dLCbLM63yFUnmlEBc4dzFtn5y52NKjxg/75b1XGo3vdftUv1ffCBV6V9BP3CmPN
83i+n4DNlDz2HlJrYn/Qa9he3L9+sRQI314OzKmuFwk36c5mXJZVtOg/NK8Ah5h90IJ7/8boUL+9
0qRRVzJHIutnbbymg8CVrMj1R042YK76vRk8vP/+3h81DN63FyRE1WLPwZhtClrgPM1a3Lx/heOu
4tsR8psYyKmbVANAWr9QVgs3G5v2fZo/uMZv5dttPCDGQSmLbgVx4Nu7oBfv0OMz6pf6VB1IvT9o
p/9e2Absi6NLHD2oeVVO789m/YKMfNdVL5nxkT7tyEbw+yWO+js4CQ14Q9wFh19W2doMVVh+auNu
t54Ft+nNGmX/ydf7y3PbRscv3xG5k4MCul+/ZP5wsMWhHag5HmxZH8r0pNY+Y9z64FP643j75YpH
fTOzW1TnFVzRxUmUdPtUfdTv/ePH+ssVjmZhSsfsB6hcvuiavrc1+9SFzZwkZ4X6QH7yWxv0eEgc
zbgJ5l/hDUv9gpniFEFotHgdO5oyHrpLMNqRbqh9Xr92xodgpT9OEwi0gBhtAmLnaLxTp18besH1
i3ePjuOs+iTOJDELYXGw76nKFHF+CYz+frlYwo8SlP444f9y6aPvgJ7M4grTr1/G4HmYHzkDpkSA
+9aLnl5pZXawraf/YP745YJHXwW65tpaOq9+qfjigv4T3v4IdvMH4/LPL/OXyxx9Ciu9XK8C88UU
Yuzvbm6AYcegfz64zB+H/y9XORr+WDQya6Be9lJ5RDqwoxVi//7j+mhoHA1/c7E1FPQ8rgaKbb+j
OmRsmIpoJljrI3vVH6fdX+7m6APQ7IKEJeKYX6QfeXvnyXsCYvxRMKLx21UIgKUXzDgnABSJ69Gb
aVeZ2uY6Gy+mO083aL5Ax46Q3lc3X2Ni/ZDWtn16SS/SInGpLiP25cW3HF5/PMw2kvVcVXNYBa4d
d1IbIwN5HMLQxv/g3ZrbSHyzTSABEdbNJkigO46b+u1saplDoxeqTb4hGEX0wNFyLiKPnKssoqgt
RNy3lv+j2koGIbHEkC+wIBBcMlrKuzXmwAIr66z1ebAk67cCYwCyismayPt1zb45Q+ThkZfiBxTP
By2jVLwpEMLRXH0swBac3sTE5fb+cPrzorQJSzbk1+bQeHtTXkszu9qWbz8/gbHuyNB9Vl/Tx+CW
6vBpJq+Ih/loJfztjR9t747mmCqvemFY7IIqP+eY8rQm1wsPrqHNnn4Umfab6PXt/gTx09sbRIYO
M6lic1c9iytxVtz6p+4N0j2PqsoFGWgpHOvX6oO14/1NEaSMtxdNjFE5KETY5y33KyHVTQR47P03
98eJ+pfTyNFoXKTKK9rIrLQI60LNuNUYh1p/U3TjV5t2QT08B9n3n9f8twJ0/x+zL5vX+r7vXl97
wi//WyRessb+68TL+6ET9XP1+jbukj/5R4auY/1FLioiBlxrpr7Fm/0zQ9fx/8KLABcB8hkeKJhd
/8y7dP/aOC1b7LGD0BVxAh+KkkOf/e//YfzlI/gCQgfN0YFE8G9F6P6NfvyvqctBeoHLlGHIRMsk
Bij07XhMTbNzc/yW4Upp2aeJsXr93keX2VEDcv1s7xtlc+1KdCkREOHpc+XW87mTJpTxVZHnCXhw
I/1ELhOnXCVoeYSFXeIjMWbIdFVVbf/TdNt6lzu92OdjVlE9nEptX3etQTvZmfInuq1tE1alN1gH
qrRiDHHT6wTCT051vkDAfYYhXo+0oxaKH9bqZUNYmJ30YpUkJv09BDtjhOQ1g2ojhuY6WHydI1QD
5JnCwNwdauAtJJsJldL5Mde+BULpIaRdtYrPvfQ7+xv24LmPJwlXbz+4btGcpspDRzeSaNRuATdr
cWsnYqX5mBLYsfN9VZIjK/NgyyRy14Ls9Mz7Pvl+9qnWpo183/UwwI1sDm4pJiY/bCLoHxNnUo+d
JbmdwE+tz92QZncg6VHMtv1Q7QbLJFhk9DWAbUAE62uiHLslUt3YVSTuVBleilkk/mmTevMzfNf8
s7Rt90kITNURopCZVPfAbdpYGrkgeiMwR0l7ebUiA8T9ZbBO5o0s0+RuMmfvs0SFQ8U2L8qHqquo
TOkoPh5qXSVdTNXBv2qzlLOb1fvBF1Hq4y0I+LYDvzxWB2rnwKlrRJz7dCbpBfOsOZx1hI5V4Bdr
zYgTFA7zbgXu0rJSaf4aCdJ7iTsKqB2Es2119z59+Qwd0Fg/J7lvqgsz7yn/AkffZv0psH/k+TQi
wp1J04pb7tXf5Z5N1EqrtHaJPaWhkB7Wzp73C6DsW4t+4snIy6wi9hYsW/lIWgaCKc8rIt9qxKue
SvGlzNM0P5CyVzVsKFKNpIAy64PQ7cucA0pJCkio1EhS2GrZyCr0kiiqPd8RSfdJZwxJXCudMhqc
a8c7zzqwFuGcGnmGDZoIgjOE0POPyrdn7bTRvLQDgL/W1W1aNo22H90yuF3art9URaYRD7bWfZlL
cp3ODArp+Slhnsl9Pw5Ei8X2jJrj0bfxyn9TgXTzc+IKxnsDxpz/ubYdJI6wxNkXGVsGxElLo+t+
qAqSHwak32VIoI+H6obiYnOHxKjy6Ihptd9GOhGW00nmmOnVSFd7CkHvpuTLoKbIDrWRW/nFZE7T
pUGm2RBPup5tUpCe7hHdH2A8QUMd+ibBOubGjUNeWJjrCnEtxVk2LCEJSnZBTEqe1/u+zdf2UC+5
MZxRELbkia5Jlw1OVdtzKAxidiNIRuOFkiXhpInWDm1UZzLPd47ZEFNDqoSl+IGufmvIrL3PAx2h
aVvYTn+qObN6cBXVhrCv+uClnvBc0zAttOdyqovrQOj0sGTFu+Bh5hbG+Hx8mposE2FKRtCVZ45O
Hs1JNj80ayBQrbSyyikmeqsWNmk+anE2Swrqjdk2X4l9QNVnIi/4msiZkMHWcZZnMstoKCAQeW3Z
2v0oZ3cgMzh3VuqtbrOInSQ2Qz+0LlSAUAXUUB2Y9t05wOviBb1pzdPL1+naMPNhYCS5lXvV2sIw
Q1mvBhmy2up/c2rC5yIr9fyF5K6yzE9T3xpu28AlNBUcWcXZwhHYu8mSwZEp+870SfRomgd6FyXU
Vts6L/rJoOEwesXWiACxdVCrKAmswSK6kQqIWwvgEA27VjbVlWPKpvtWthWmwCXNTHsXpL7XI/Pw
EhJY7MI7m4oBdGcGikPbMblFginQDY21657YxPLvQktvNQpaqCp2NGIuC9clyyFXqX5CMhRV25q8
hjRCIdY8FbQfnnATzXpIW3oeqYkv4lsyBgP9x9wJ0FpMZdaS/1ohMAxqE6UNppOlPfhdtxRhBxj9
MyRP+Tq69fpSL5p+bVXWNufknbvEyAxQGumzIlwB8CKRKrTAlEIo4pH7QV8Ns1wpFC3TyRmyaKgm
x4kTXtdtHyzOkyiTZWf61hmCIz8K2qJLmDyrZT8tszuGalzGB7sXiwgH5dr3VN2b8QQx3dyHvS6H
b2JwTZyj1PW/iakneCmxMzOPAgHWJdR8h29zdatEQ0PU+qf4Fgzywla3oHHpOTRNka2kxKD43mVS
ZWkZwxYe7k0NclmYELFILYe8FNC23N+pwkZ/UhgLxCotG4VDAQ5QFnqPMSca3h2zB20Z9c+jSx5W
WNVsAyKxupl/a+fEr2vV0tyldUUpNyEFEk3E6DqscWjmFmRtK+D8/29byP++8ekb4uVfbyavZDc9
L2+2ktsf/L2VtAxy09kWosYE8Urv5Z87SfuvjSGB8NZEfIHfe4Me/iM43eOPsH2xwOJ9wQS2/dE/
NpKO9xdIO8yF4Kk9DtogAf/P/3rDKlNH//yv2WVugIKWOiZnXz1Akm8YR6dF365lsDYwkW2wxLeu
ZjQ3rnQ8OFS0TVFjkQ1498ujYQeypLL+9YrbSem/dq7bFeHKYNeHbo9FhoX37c51tbxFp+2LzKLU
6kdAAu4hM2t1+v5VvLdn+78vE/CUgFZucbLH3piAnWNbZ5w+F7xbnw1la/cO+6hrKUr0y6R1mA9W
P3lp1Oq930dZ1dPxRQdM5FarKlqmmd6LQ9VC744t5QbEVUxSql03mOl3/efDcbuSKLpynnvs14LQ
O75GQRurRhtzCTWHvU66dHLdVUqiByC8MSOsCTl6aIOja9hfj0YaSb2QK2jdgUUXJgXBryMxa8nV
nKvhRUcrhXRjkoOKHSGN5xwJ80NAmqAdcV4s0nPOpNN91mVju2szoX9C1iuZtAwISCFhiArYvoXu
L8xdpxrPkskr7oFiTAbpGxP9dPrdQXUjF6usDqtfZN7JCsffhchd0MNVXmFHaKhVuYMAZm10hXIL
eiKcY8c+prvSWFvUDkWD3Nq3fWpH/7MuG6dCBeGSuNraN8iwXDNERSjPC4Ip6FT3tBcxnQCJjnUL
gkP8/pvfRuzR+ILLAuCQoa1DVt/qbb+UyNn2SwtlLntOS1qAkTQjdB3EbK1N9CSZHt4HI+2neebo
gnw7m19pG26YmN9eMPOJuPWKgUbT2tR9TNMfXhIqHQ4CjtXk14rDWruDlKbdBePPTLyxIEsH6rPL
QmUhFESuPKd2XBdL/sVh+fpmrSkriu4O04TuzDF+FIvPKYx9c7kH1tngN2hG825Ufre9KnqvsPFx
NgJVIG9mrLokmgySUCJ68/gZVKm1wT7Jm+y0JNfUCH1vJR8WgzsrmYUO8JMaSX6n8EhsSty2fXeG
7jOvI8fbetqcOsQTxtoPDf7bIfX4yXFYxqayFQoxIbx9csFioIzFQIeqaVx3braqaNA794TcrQdT
r/oT0QTG5fvD48hV+HNiwMarmxycN4vyMSLdKLwBllZqxGlieUBmtRyggCUjhzglEappyO/KNC/I
CBLpg7TRRIZjWbU7XwTNJxJl6F9CkHgkZhWNNt5VzhiOrk/loTTK9ouVcMqFDCL1/eTzV+TB1x8M
8CPG4HYHsDs9ECS4gj2TUt/bx5bWJALXa2IB/5B4HRS/+7yqaXOGA6xu9vpIEG44zJGkih4XcUeC
lN6nskzcH1tJiqtxTVBoE+eJUThRu/YZ2zP68GwWmmxT0rdqwFPRjKCZU9sngqpJhj4MOANeV2Im
ea/3FTLKJcfC80EVbJv+344JaismwjYP/x+IrqNOiavs2rC70sHJOi+7cq6/yHVtz8nscz94jkcd
hO05UiAlPd3iYW4SiG2l+mWmKPgV3TCTrwJQE4N+VsybWaPwJKJLxek2EkzfN84Q1K/tKsQ5Nowp
CAurLozo/UH5+4fgU0OGs4YNG3K0fjSFLNpSLoRXZ7tlGkgSzo3Pa6tts6ZPdZ4zuh0qg+DF9y+6
FaOOHjUlLqCNeGsBCRjHlMW+TgtkLn22s8elK5E+2Yvc533TXEGgwbaq5zhWYqci00niqlGo4hgx
pOZ2k33IfXIQwzUrOTF2gRy9qDBT5xr1ak5o+VYlCznGFskFB12zi1otkw3nT82/G9uayS3Tzfwc
e1RphT5qIC4xGOP14Bdjuy8Vi9VZJy3x2cmYfcKGHuG68/QF+Z+JU4V8sABPAeofy/7kGT7JhNbS
d4RKZokrL/NlECdGlZBHMFGPOE1TfNLknufVNSbu3omYSNeDCmqb4LqBEN0wI5Gs+WAk/7YQGTrU
EGpwiBI3OMPRS+2zNU2Ilyh3ZjUGr9Xg9Wf25DknMzl9e72w5X90PWeDQvBOQW69Hc4zq4GJvqjc
CYW0zOt8FGtuG2jR6IBqyZbSaT8Ytr99qwbgMJhXWJAJuKDh8/aKy2wSnY4ZYmfZc3WyIsY9LCpb
zukzTQ/vD9YjXAof63YtRAP+xhBzQWu8vVaFNUoS/lXujGmeLuZeWIfNN0LvdBj6z00w6kMsqChA
Kkya+zVzfRUiGkWQLsbB/PHBr9mmhjezFL8Ghh2LPbJg6rC/vVs3acyuKXd8oEZ/SojLcjU1pAB0
zlhcIKCQEUK79WX2BxJnEUQ9mg4RGWvvithajPRCdoK6StKWH7wS42078e/nZIIfYMgR+PK71dfY
IniIUNtZVBuLgyqkcesbC1s9sfRYeJJiafKwnTZ31dSKZEVqVFYkx3WCWOwmWN0oWRIS5k0HMXfU
4h260TPR+CeeQ0gz7kmt7M8RyWnd4f2H+ofRxOt1EWK5mFY5Mb19w8nckuE+iYCI8cU9aTzRnvMN
63e61sp/e+qno+fycH7C2tglHl3LmZjFVU9Ar1xq41tPXtoJx/DqeUmFceXbffqUuat7SiTcuh+V
SQUna9cPNo5/mB+2EyGDiNfF1vHo61k9kBApScZxziIr9kTlyYfBrfLDaq8d6sRK1fPfZ/U3p79f
z15H/Pufo4ObNtkZM01AxjqaI6Cvt4XWVElciqwhzFhVeh6Xut2iAMUc+FhbVX+dJmU5xKWD/DhQ
DU4Pyup2EMm6ms1wCkaPMu/QSiueyqUFsECiYNRYwnvMV1SSEa6j/HGkvPwRLPqotfn3r+foy27b
Abdt/fz/f1mwJXapbcbxYodwdnxY7RxQbko6QjKnxCUbuLBNZw4t9ndjTDknISlZt0aYFvya78pO
tWoPtcUigDOYzHH//vj1tq3J0aTAfozpif8oXM3jdrLdpIvAX+bFg0YGz9lEYUuLiyaZrqdkEib6
SMO/Qd7qYI7TJ+284CVhYraEq+3nfGMuZUAC8aFlgbqY85GKNXbiqosdUu7LGMCzNkWi75qrcqFl
g52r7l612ehZIDULQEhvrk61tcuNcacH1BkpWDb18Ij7bZ7jYciyBxd5M4UsrjB+nVIszaDDXc4G
wsmLK+JlpodBwQ6xK7/8gR4aBWnL9n2IegwrFMcaSnL7Ug9Ib0SojG2sTB3/ejGC9R4Z3Pxa4yBT
l06acZwZPQ21PH5XvClVKlo3bDoLQh9Dpbsh4pcoP4hidypvM0xeqzOeqNzl1LomafVVNJr7UiAF
fSVkKNF3FLFhyHnrUD5nqmwIj1c1S5uXWqTAJF1VMphRMrpojXNLAxormz7G3JJ+cHz4w0cLR8Df
qHLUc0B3vZ2kYIchobUaLQbQ11zKDn5zLSGiEIden6Yz+5P3B9Xvm1RO20De8fLTUWBSPNrs982Y
12KptHhEy37fTQv2SK9J9mIoszM/kRxv08Wz9hw61Xen94Y9hZx/DxX788MjOcFgW7FNGmxo3t61
Uyy1WfdKi6vcJqvdqNZTaCR17PTDt3kR2Qcloj895G1RZdHfcKE/Q2d++c79eq2CAstQjFUGT6fh
yzjBLvK96uvbdXKRyHzwkH8CqY4+XddnJwN0FUDGb/MigC4tYHagX5AG/RiZNmV2GQ11m81xt5ac
hjg10SlyJ6hDJ0ZeETVf6fZGYawqj/TvxHMPS63zUfs5qc+9ZCuGi8qf7Z1O8fcBBXyRx/06699k
UeaYdTFuqROHqPApxO3Et25lOQ3/riooltsasCNFo8OMEicQd0ULvoKgcrpzUVv5yg4DXARb8vTa
1nFrko0ctpmhHgyHehIevNm/nlJNPZI9Zr8S9F3d9mWX36hCJDpezDwwN0tZaRwQ1Ce3pRyb7ECr
Yn1xmCXLyGGFvIJGQnZiaS05ObgzCL4BmtmA5aKcZQR+3mzCmXzqS2PSWb98QdMwYv/mm7G9apgR
PPT0wdlIpv1T5zkaaJPK1p8SmGB6LEAUUZPJ5PRNbxOywual8++WpZ5poqgcMyzRA8PdqowCKZQl
2ztZCNp8ZqvEU+Pa0uD02ZCWN1iuuPTmyWclyAurDT0Coa+lGgjSgAq5dnGKp9rC11YP1MKWYfZC
U2qEjbe9i4WtHRNbi2j6lBe+7DrWEMfTvohEZC+t4yEKJNDVveIDaL44I0YPDi6yf8UzRStkcOfm
pEt054eBqYIYO9uubpasdx+bQQY3nT2091hepk8LUqEmtPsES1WeFazrKphsXJKmNuENaLT082KY
RU3PUwuKCOWqloYYcyTVSCG7z5nWYfgWPaqAqA9WTUE+qv2HvHZnkqnyRru0nYEgRlLCANsJKfVD
U9FIO3PdRddPcrpi14XnbFjkrDZObV+iZSJml1JkOgF0eH7/e/r9+91Qe3Qdt8gFCOJH04UvKFwZ
GFfihb72jhWQML5BLldOZlO5CqZp9/71ft85GiZRZQBP0F2w9h5dr8JYLhSKgHjAsxzxkpIHuqnV
J2XghHv/Ur/fGmILNh9UXtixUfV7OxNWY1k4UuD/6orO/yT8srjyJwKSCeFoD5TfPpLf/n5rNA6o
LqJQo1PAhv7t9YzRGohpVUEsMbFGPu28szoleIy+z0dC0T8tNSxq7A0BumwhBUebQ6zlWiGdPMDv
11HbmsvAuQT7rp1O+WLsCOC1H1c7VcWhnsR0zu5V3dJDhGX2/iP+wwnGB5vFNo/2x0aEfHvLlrRp
vuZjEPsYZYKT/8vZmSw5imxd94kwo2+mEkiKNiP7yJxg2eL04IDTPP2/yDspIVnIvr/upK5lWSI6
5/g5e6/dSWNcojEX5csgVn+5Ag+QHzgFJv32nC23cNUXbRFmNdBFLDqElmvxO86P78vCKK0Al36K
m+p9MCi6yMrzwkZB+Q4SfX4S+O1vbH6unTR8F7jVIJiAVG42JJrsRqeeCp6rybTGo2BOkO77DLAu
dpRapxaT7rtSDcHeCPr0Bk7lykPNM82pcnx+wxbXiL/ckDXAkTDxPPtXKvuRTWE/7P06c8f90HTN
t7dvMXsNLuLmg8vcCX+Li7qKgLrNc23qc5nmUDvCGqAfseZy0X8k+bA6m+Qi55MK5skPXadIqjCY
/Ng4GALb8nslLdGHgV2Pv6lKam8/o2n4Aa7D6/aCgLLg4OvrIl6BT8hhjSxJuS9Gauw9xAXx4sUy
+1kNij2BpAP6VFh8qsLU75PXlMq+jkY7QRxSw7CRhzpo3VfdQ8q6M3ESYMjWs86iHgncJ4SOBaj8
pc6/1qRkDaT/UhnuNdLM593YgHNkvF0mD8qj+xIh1aSLGqRxf2+0qIh3BIIUrM5jpp9mzYBEsJQj
jbiU1s6vqpvjLFKpOX4ngt5nREbe7n7k9NFd4DhGVB2Y9Q/cYVNH8vVEDNlCZK4NUnDgEzcleR7v
2sbv6nDAX/hsdI5eoXch9TwKUj/OsMMt+dq7NrVPRZA3yU5gdWxBhPQxw4JBaD/4jKBHb3CEog6b
+Ot3DOmXftfQntcYVIj+Tz0q5wOaiuwvpWta78Y2SZKPaab3WTiKGM7CnMZotLpimMOitsaPbp/m
WjRNzdzux86wWwSxObSjshfC2mUAc7R91o0yeWwQrbwHH4J5WYuH7jTSEKQvQV/Qw0qai+KIq7f7
g0e7TXd6PelfK8YiNCjtGTVLTYlxH7cgj3ZIoZqcSXxsMpdrLVLigRePv1h+6Kl6OWbVfQmn4c5q
KFzYRc2SOR/lhtyZU23/ZukZ1l1lNY1HnRF68c6ahWoi5oRuEsZ9w99SwrK3H5nxLMadkcAv2Pdx
EpuH0qyXcWcHdd5Gep/QT2XE6DtQf1LOGfkEUpayKKtjRzRLgy9x8F4nWDEFOgYt4MMPmYjRgk3E
5N7QK/u9suQyndxRm36miYzxEZAo9EsXk/MrQWCX7hpbC/5SoTnevZ9bdX1MfSIeTmvQfXuf0tPB
WVr79V+Y2FNH16HMHglOFGrvSFdqoaxistGqxZ6/Kfx+Dw2PTfokUmTSeyRBuDT9yv5lLDHwnazV
WIpSd2KUF+CsHU5m2jr9YcY4u4SeNszGzmqcJYkmPNpR62BuhBIhdc6LTRmiLYapy751Dc3Zr6rE
LpTAypwwyKvqE7+kwKqeCsiUhrZM1p2h4xN/kFnSmQdiZhJxY5t1ueavJiRGDuzfCX8ONsvRnAWy
KHz0a6ms6IWUgCcpO8eWwtTS5+yuS4jyyvEvH95eCK8tg0h+2VL5NO1g+Z5/a5LCcyZ/pg9VUEYx
kROgVDxlY8Lva6Z3jtFGXutO7/VSOWJn17Ti3/4BV+oLkjvJTVj7mZQZmx/g9UistA7yU0W84b2j
auMpAQACz0XcsIVcucQwpgGkr5UMA7/1z/+zqeubvkP5aPthQK4Muw9VtZGRjslvzVnk0Wkc66Dm
5BZ18PL8KEXJNjGY8BDA5G3Oj4zRXtfhx4ZlUS8nvg3zcXAW6zOjmI9vX8nLLzhHWssnOyBqmxbm
+fnNk0W6hKI5ZS56jVYqmUITIBltCSt/55VcUIpvd3jtsuLG1/TKOULe820iaBiignM7PzKpqugX
pc6VdUfjWa+heCzC9r8sXM8b78mVFhwMUKpE0k0pFOnEnR/LqVSiD3YfhBqiR/UNgZweDqrHY10w
5w+ZNtvLfVp5Lu5H2t58vF29F3uQBJrcW02ikPcK2+4gdwB2ffsOXLkOtDZNlNfOyjD3N9fBq2tW
EJ+E5hG45VOQO1Zkz4482sHN4JRrh4LtDZUe9Bwfks3DLBBFZ2qx49CTKc2f0hDdrupNFfH/icN4
+7wuF4nVDK4z/yCT2mZQfn7NZ8stllmzg9BimpUcgRpVp6yYS4NdtAZnIPG1+o75rdHvC2WLdzkp
1d6N33DthNn0MEHi/hOVtv75f95eRgGlMTV6jJivLf9mkya+17j95a5kDPj+7fO9slIw2Ub75pA9
tdIJz48laerZbl4D+q/ntjugw27nnWB1zg4GMa2ctdC/gA5tb5TBV45L85jFae3i8S/2+XEbgAft
NJt+iDqbStA1yBhqcr390pWEX7fJ2B9T8oT/71s8PjywDP/Nu2G5b3avkxtrLuTilK+kY/hHb+Zp
pbgCZI77oL/Rv7yySnGGSLAoUnHgbt1BJEdoXcP7EWW0zSOSnnwEJbbnRyqZi9/wnuw7yxk9e+cG
Etnn2zf2ykPkAVA3dNZiLvJ2zO3lShgoKkSUzH7ysVLdcEfvXn/Siu5WmNaVe8nmnA+bbWOlYm08
v5e57+eImpDgGMtcG4+W3QDGKXyFlpY2cRWVeu5FkCNvufovT9Hk9BwaxGgKdL4G58dtUfr6jsUQ
1ugs76+HIPmr7vvZnREr5/T21Vwfx/Mt1PmhNqdojW0PB4SJKAxwzBQFQBSaOiiqbrwW69+zPQ7k
3rXZQeObOuH8lGhODqaeQeXNKlE9+vgn3lXMsx41nBV7D+XY4e3z2vgH166vSQgHGh324WxwtxKQ
gb1VZsq8iALVKpQpGWQpyOwys5vIW+zmOQZx+bENRDAdfNw37+EnNV8Znckj9haV7BzN0LJDRacI
/wG5QzAQoT+GzYzw2oFXdCsi+1//e3uJfL6I7N0d1IbOZuWAEFPAGCWMb4a48yQU3iM0o0nxWaBW
79+1tNiYv8ZIlvcog4M+Gqkn/w4e0eihJksoXSoooGUlpvBedUQWfQgZbaTjS2Tad1k0jDSsvIs/
qtIS31EhFy/ZYgApRfSjPpeLb1PglDZETwyBREQ7A7qqG5/+K082PWu65Dx1Hs/C5snGbGux6xFp
1E3ptwSX0Mvk5z/i2DY/3bj/Vx5sOgJ8AchbQJe6raSyYfZKT8uTyKI9fBjLzjjklvJfej+znulc
Ly8Q9McPA3ujZ7sO5I5hYNyxkUPhvFrVIwH+FcF0DADmxkW4XD7XDBGYIdSS6P226dVLowoymVIR
CUNWx3TxvwlXZfdtSYcuoQo4AARY7lJnETfq9H8qws0jZgeYzqDhU+yhbjx/C/1UzdnUBEysy94t
w67QjVOqF0sbeh3ZOQeTiuDOsnMDnFs+m94nrBndb1Mf2uAJ4BHp5jIY6ZfEMyTwHdI07xVgdVoe
ywGA0PHGLVzXhM2vRZlmUKxYvo4UZdNKRHCVJENNR6Pz6GXY/VwWO9lOBTw8lQVa1MSdHeauKB8c
K1M7osysLrLBZT+zJQz+vP1rrjxP/Bh6imviO7ac9c//U7vwofdz30BdxW0pD7LS1B/H8pevbx/l
yjIJrB7BKXHFJtrtzTLZstWw+yWm3y2c/g8PMPCPhQBfEC890QSgCW+UZBsjLOvkqlwjNYcOGvIb
OELn54XQ36xbmTqRDv6SmLm0KT45i9c+oX2OD1otjBeBAOjozA1RVPTZiElIHJ2pcO7Jj6OA6gWg
ND9CtLxVLl6UrLDeaWIifGRoCQp2sxlqcSKoVrpOZE+dDyJawWzbLdUswX53Vmsc66kFQ0XWkvup
r5RTIpJy0ai8fUsuigB+BSpg08flbQbscc8v0Jz0WlnWyo/qqRrRtzG2RCmNIKfXYAupOb/HI5RF
bx/0XxTy2bPPNpAJIu8oADxw85sHoTeTUavTLI6Gzu5on9n20h6oXrFYmhY5ylGAZ8M6YGKxPpgQ
A/8goux+8S6MP8cubmiyWX77l7gNAkmlpcHISn2fPtcyF/EPYJFQyrR2cSGW98X41xtRv7PsF9I/
JFms3o/Klu8pZVNU4Nk8irAqES3D2yz9ow/JtdwVkzX9dNwM+CgaGOOlUHrh7ReQdMudsuET720C
JHZG7jqA+/id4oV6WTmYZwAP36hirtwjwrjR/fAWroXp9h7ZmmobS8oo9YizqwAJvoPVlxyILX0o
tF4QKpgEtx6MixWBcoaeM2xY5HLrt2bzYHSgp7BJdVHLxu1U0y0ed83keeONB/BypLLWTSaB47bO
//iinR9oGN2maYyFs8Md/DQwc9lrk5Mc7UzaUetXUKeDbj4FJMCEiTNMe9p5xpe3H8hrV5gymL4+
bwCL4OZkkYFZLbmsMpKGDn82TWESQFbcT3NnRblrtyeUwuIWBeLiS8mbB+wEXSvX12JucH7mBlog
hJlTF01VZ91VS72Epa6ld66Ii0jgTACw2/0gU0m/Eb1yebqrdgxlBhNIQr23H0r02GY15AYJoNyO
byaTpH0+zC34xyArlzDu8G1JA3jgjS/0xfrPCa8PFCsy/wTbloBcstKDMojC2pD584QR/KhAxt6p
vjQexjIbfr59Wy8VkesBqUa4vORpUI+cX2FpA0YF2NhFaZDr84o8xPFWZjHc3srw/3oJBgs3kyXk
YsNqgSJ4/fzcjhOT+dSU+nDjWb903Ky/h5hX+pkuGqNt/Ck5DGLio9JF2jzXVRrKWAKYRGI8JIQt
aXA9xCIrF2R7Q3byKMiv3DtVaZtkPkBn3nu0hR50Wavi3m8tK4+wnzAP8my0XZHAeqvtWDmN5iiB
+NY7U1vEnzV20L1HxJ29G6kbv2t2J9ca29SiwC2kvpMJhpiwXdH0uxzE5PLYDUv2TSMvuNiNKV7y
0I+77nNujrO3y2ydH1UMqftODEX8icfGerWsKSeMYQQVq2s5GNqiW0N2ctuoHaJ29PYO86tJ6GjS
ilfMFM7zMpbzHBqMrU7EGVs5Mlw0mRFuCysOnbaop9/ESuSSHkNZHE1GEhXc6sWAqZfBZE8/SSLT
4G6mrbGvSAKuT+Bd5/aOWjk5GClBZ3cW+wNAuwZtf/w9i3XCLIAKSFl9ax5zNXgnhrm6j3qknP/O
gZRtZLcpErm3H8L1GTv/1mHnYj/AAk5PEK3O+TPYJAyRgHnVkcSTeEKdBIPDzpaTQ5P+xnf1f73a
zcFo761YBjrm+N82H9a2qYHQJ2YZ5ewc+1el2dW3wq8Mg5nCqofTRs37yUY1ZmA7pdM3yiPL/FgR
AzofqI30X5nTkSuNMK7Wwa4r+dcw+1gLfV1b5oeBmODPOY1U706u+sP7QsO//TiCf0UwLrOmxuDj
qU9BL2sjlO4MnibTF50PZZ9XH7MCYPS+aaEb76aJzWmoUN19Djp3ZCuCtN5/kQ2y9mhyXKskfi/T
ZdjqFg6cwcOYo4Zu5QDoeKv2kGALQsi6AuGTPQ6O8+hIIdsT297g3VTl7e8irZYJxf2Q67sCSeN7
Y551LwwKE0P22NtIDB1iLD7WrAR65CWifmS+maDga4OuvffaBViBVdBk2k88d84+ccr6e671ClVL
79ZYhEoxuHtndL1TUBNjesgBBL5jzXGSaFV6E3+CktDeS+as4z97rhvC9iytQzyUfNwwbXgzRt+x
OqWQBsw9fh7jNzT0tny1E2U54dTr9IRpI5MQrNwBQc/kZA0+WmZAuxxjzW/KmcaMnDlJnlTR+1/H
nn4Vf6eR2s+2zd1dHevNsNNsZ47fz0nbEP/W556xR9/Qf0NjbytGN1b6pzPz1v845XE/AdFnSIeM
Z4z7XTFIG9sU4y+qm1JNMRB0N/0uRbBGxgWItxTRBB6Q0uIkBUGrmI/7sfjE497l76Tqx/dF4hlF
NAPqrcI+CxbmhROxb12WjioMMgGKuG6G6cNkJal97IeqceDMY2n2RlnZe+rCbtzrsa0ksW307XZG
AUjzGDhatuxmfe6yYxeXSuzjZo4pJ/nHOcqAqdQxaHLwFZTvwKBBaMu/jB8zghMCu5X7unCcHwBe
g5XuzHTYi4W1PCd44z90ra6/SkQd3d5WCfC60QzSV0cDKBviye8+5cCN4FDlAz+qixk77bG4zc/I
XZKfLq6JZBfA66Q106nkd4IxmdgVhRyLBIMhDXa2a/T1+y4pZPHeGtyFhkSm/J9IV3P8/cU4vw7p
4Hx6eym68v1d3Sx4WZDJUHeb50uR1Uq+DmY3RPQeRzJUY3E3x1CQ8Ne9p8twS3N0pb5Zm3zrvJB6
nw/w+eESp63mQlhDBMCdFAAmHmzwJpQpdCjyIUJk0x6wdxZ3FQq2G8nGV0oc+jgBCklvbXFa62/7
z4Z2NvsJ1HJVRktVQXqpxbJfNQKnqjVRIvWTCSXDuhW0eeX6snemP81Pp8TZpo07LXsT1U6kokF6
R0LXOFGOovLg25P5RbSjc3z7fl45SY5HbY7Fgk/MNi9sGFZ2TMKnpaqS5di4Fvsgdx5wR3X9nQdQ
jLZfeUuGc62osiD7IIRhmocKaFOwa4YudYtwskgj0NmLigrQIkCJZEZrnI8aesE6Me7rpGeJRFre
F599T1TtCSGY+9rl9ihvlFXXLjvbB58dFgJctvrn97rTAfcA8JORpwXiS7t0yD9Isg37tFsiUiFv
vUZXvuhrhwlLOJNMhmib5zrvVKXBaRkis6mzD22LOAIlTvCI/Ca9cYcvG73M6taRO3MIanGs2ufn
ljbCG60hGyP2tNYJhUJx1/DfhjG1fURToI8KshcOfZ8ZjCrAJliFgaKyc8Y929TcArHhzgeQ6aO1
a+Flh+4sy4Nu9o4fvv0wXtnIOavuGYmR6TGi2cZuk2NOR3SwVSS6rviCay551xTV/Mlu0sUjXiAZ
v7VYxiOhWQ4BUqo/5QO5BTd+xWVbhfhZ2gqrJprx2PZhiNepTuWlCplSkcOO7N2k/FQmSBSiAtFn
F7b53H4URje4oUozQ8elnZefB2sxviZ8S1dTdNk8j2i2f2VNqt8vGZY0JP4FgS/1WKuvSKTjj3Zs
LDdW5ytvMwJ2tgcI2WkLbbtjdZqkldstfVQDxXsYkLZGvUrVg95UTZQh5r9flry8UTKue8xNwUj3
mC0Sm2+HedPm3dES9JJ+z5zL8zPgN04lv5BIZ91sxK3vxMVx6P+zy7fI4tyyBtBQZC7rJjovkvDm
A1EdFeEk4Hn8brQR3hLicCrbpj8Uwm6bw1q1P8ZGXP1/XGMGxWiaWDR9Jm3nr1NQsu91/AYCTIDM
wR5140EuQoa0LbPHqlt+G3y6b2wALpcndnwM3Ol30VKh53d+TAQbQQAbaYiA3Rd3xSDmnynWZH/P
FpCgFBFbN0B8V1ZoNrvss7EI01vU/c2ikRWuO5T6MkBVMOySiFqCVpE+FRBduKbixRBEFGHjNRHs
1T1Und0E2+K5pRP9nZAO48+Nd/Ly5uPPYCO+akbpyG5XBnoLZdzOaowI/RMYyFgjQEAS8TESKul2
cAGI/FNPWa6vXloyUlJEtN/e/hGXpnY8phQjOvUAozfCRc9vQxAoSciiM0aDYXVG1BDJgsaqrIKH
GcbQuF9IIDcJEO5aGtK2lO/bZZ7LXT379nsvccx5Z/aJIvRGSvktdqe2iDKD8J5wopvxbdZiXPCu
yuVdju9kPCmiBHJ2wMK8xe24nHOwyDLyC+jAMzjAS3V+JuSnZWQmtmOE1ahEAbB0p5K4qIwKi7Tn
dDYm1liZ3eX0MiMSjAwLISPq/B1OKTqgOvyMpk/rO69ryvtU6A0lvNWc3r7el+sw6SsrNZ7uMpPK
7Xij6WF+CbB6kUP1fsTjiyO+qtG5IaL9gHdgelHVoN+ViCEjU2Xyxot+9fA0DHXTo6tnuJuXju5Z
NqEPm0EmKFBkKrPktCNJx4sfS2j7PtQ5xt4oXgtnJIRlcuQqRo21G2Xov0Hs+brnUocyDNSpF9Y4
2/N7tTg+UygT1QufocZ/AiKYicfUGAbjHdpUXEgJE7QX/BUIhTQhNKhUI1C7Pi2D+6Dqq/zkCsuC
v1CPA0GGNjl3UWEsKy9uXoO/lcFedxdoFfmNE+NX884Cw+fhOxRWe2eTrPejIkWih7jSUpNO5M0g
vo1r2t3GqGWntsx9YpYUWF1zGtD8ztIRDwkRR86OLAwcjFnSJifYiV18qEYYGxBYkuxOFlVGy1bo
MQF2OViKe9W73Q+/n5ovMlb2h8QVef4Zbn1+R6weaV/EMNeRbxZ2c4T3aj96UKyIKMSAckNFd1me
ob3BoaSz+UBAsS2Z1NzT11I2L7o7p4+VvZLHSRyPdLOuDm8/5P92TJvbSy3M+GQV/PBVWT+v/9lm
jODEdKXHY0SLu7UJQzDYjIYNKi5Ae5ltykjQ8yifDS1p2ZYT9Vpgd5wW75fRyVa/s42+N7/qlaZ/
fvuXXfnoMFLEqUXZSD9721tGqji0XWf20bCk2jdHxFWITaH9OaruK2CYJXz7cFfqVI9Rm73q3ehk
A1w5vxCqjfWhr9bGU2JhRiZspScQXbhCZ5udqGI4eIVeW/dx3zdkhPA5kKEqiRQjGJDcnQgpGpzL
UilUsfXo4klvFgvvWC479aLiKX5RyL/tGz/78lHxKBP5VjIgpAlvb3pzXpCOLkZNIjr9mCFSRmjQ
YSC05KHpoCT83w/GoViTTAQbaDw3z0rHpyUBbwgWyGi9+3yq3dAjkOuQMGu7cajL1Y9PHDXwuvzR
CnQ3VV1VkMFpjtUCn7Iagbo19Q+NzvTBLtyEEECvrE8jVSYJWjrM6abqbo02LmtZmvdIqNZhPJsk
f/3z/7wXXhyYDM2DJXIorH8hLfE+TUENr0OKxos0RLoKDbhDOt7bz+G/l/vshSTJgg6ogTYOCzfO
ifMDC8BGAB8hYcgJl9n9kOj6s+yWPH9yCF9tDkJ2TXY0MaQRizdSAu0qVWWfHINgt6NejP4fZr7i
pcmp4w5OzqyY7zvyzF02NO20KyRp1OROzcSM2vG6iHOe5De2E/VBn889yL6lJJxkIB64wHhN9Kqt
9f5rLecEYimKPLSfAGA/yCnVp73vDrBAW37bH5deviIFi9zcHe3KJL/rOk/cWBYu7guXhyvDQBz3
tUeG/PnlQRApbDNJl2jtxf0PeXcn+86oo3wcDCCTo5YcfKXdNOmuT9z2vqDPJq/eZl/GF3Fz4MqJ
2S3bejSZo6jup9iUfEmwrmgh/ezkWx3jB9xhwaE3PMBTfX37ubh40TlvFGcIJRmkAh7eLE95ggdc
5B2bvYKgxtl3JpyBmXFYyAy9e/tQF+8ewx0kmQSKrz1Dqv7zM8UcikSpklzirioPczaMX4RkML1L
QL1HQo5rUiy7gTnASRKIODm+ffx/dKbNpUYJC6kO7hFNmu3AIU11NlJJY0TQiXB4YtAgGRc9VPtY
E4vhhxOz3CrUSOc6kZtYant7rOiaQpzJxIkFHhQiuwd9ulNxgodNn5c5pNtuZpGY7FjtYLrZHzV+
vg+pfsl6cDMZeU6eURODp9fmHPnkT4Ke7evm3TLx4cOuii8pY14NS44QKoQYsuxuPNr/hnnb87aR
e4Ci5vLT9Ntc+NFoLMJ8jSjwh7G51zXD+D2RUyqfB0GYOuk9gzHsWxNLBiF4wWI+9YlFn4SIoamJ
ZDt7x7KTNol+NeOZiZIw3suqoJv09g268g6uSlbY/+xHfKR8579zaNIqnq21a98JnPlY/ZcVSOP7
0xMdUXc8JnjYSEg2lzi98V24rFd47V3CsOFH0Qd2t9E4eLaqlYdLoN5YQbOFEex/Vqqf/3JpWI5y
cidffZuOOVod71k6RH5iYRHJN9Kopz2e2/TG23LZNeIXoZukSwyFkKd1szD4FqHQvs7TajHV+wA7
er5bWKLN0CNv7cRerb7v+UqHsuy1DzWK9g9tprs3lodrzw5Gel4bts2sUVvNL4DbcZa5AqLgGRLB
oarxJnhBD1MeisHUhMy1418NUegFyaH5clKVdPKT6FGF7nTsf/VOI1/8hXUNBoPV4uLe4yCXL28/
OhdVncWWCrClBVjB9y466ubgpn5Ze3ZkgMN8rrHF7HltjQ/EW1afi6Ipfv6fjwfK0KOUoDqisNu8
UjjhBzSWuDv91ibTOLG7+CHTtPyblyhBIm9FV+nG23H5oQC+QqNovRkW8ofN8jnWTiqSKbcj3tZ4
33UBKAO9zImqt2YcE1k2MxnM4uXg4y5YbrRqrjyNfJ0gb9FLxo3obgf0OJQn3OS+HSlBQ1cmgbly
GBtpPHSkx8XkX8zVSffxTBujTXwFkZfiwUbCeuOBvHKj2TRzCdaZNFvH9Sr9p35q86Fx/NSxo2bA
ONlji//RsYcuqC4At+ynFN3cjTfx8hO5AvPpjGDVwJV+UcEvwUgQbOJEE2OvewxKQxXWhdQepJva
+Y2N05Xzo8fprCjIVQzxz/v6n/PLa5Nx/VRyMB+WdNvVwOiLInma0/I3MpHmhqR/eziPi7k24Pgi
+ytFanM5CTicjCFtk0PmWCAmAT/e4xaZu9AYY+deoHW79RhvF/l/RwRUB59vrTcg0J7dQIAnLOWO
rkV8P9xH/PI9bIK2fq/DesGobtb7zh9uakr/rVP//Qauh3UZ+zOagduIGP38sMqsYm/KEj8Cl2k+
U8kGzaGY2unVGJDG7Zqgt37beqxBrWpqmjPw/Iz7gOFwvyNvIFiNMob+AgEEGJyCS64z6q7zu8rM
xHvguxPb+Mpak8W7OfnQEkT80UU1AIdTz4ffI8DD8RDXyeonrUT3o0/14Ws5ETO+053F9ai43QEC
ndbpxX7uU8wiNSX4M/ZtkiQJSSBvcxDeYUR5ot932TTcm1Xrga1QqfguUmQGjE8bgpJ0AjhJcJ1H
mvS1BsXf9tf8A19rFoVMxMGd4Wud+pEg9pfrGD1R4Vr28Fchif/DUzLE+3KhwN6nNQP5mXyhfC/s
vv6TC4mWhcCFvt3JeJ4y1KoZJy6Bz9sh6iXtJWD0K6J49rLH2VHE1I9p1d8FOvc6ynI7KBmMW9kv
NgnQMyoetHg3Ba78HFOC1lHcmtBJDWc2hh0Dbvp242DlT5qeYvvABCxw9BYmzty0K9EYdoZMSNTt
tG55hvuTLfvBbBU7BdsikjChVfko+bP3cZmAjiUSgdCuqarYS4gybWe2Wa0FEgbJwkHVjfrjdj5V
IcDE7rVmIvunVzWsQXa9Piq3PqlfTWI2YZ6Oc/uAxTIuQhQshAwD0RZ/WTnJ08smtzH3wzAFM7Lz
GIzcXNpLA6skhoOUIS/46g26kZyySs9OsemNgDAhuGs7Sp4GXalcU9BZVWbkTXVNmjclxzTvmNCK
e0YjicXRmBnuAL1ozhe+zBYSEMVwBuPvVMEmToKFHoM59MmdNRhuAnNLkwSVVooUeuC6828CsHGp
j7jbCVku0+JpQMsNPGxY/mZx7Pwm4sIv9tgraLlhr59CVkYlHuni5t8zJ+fNNcrRnfdDLsgwN6Fm
/Kpn2Ar4F5T32NZB9pMLhwnZ0YAg3PgIXlmvvP8NZdY5FjPN89d4sWmJzI4L8Uxb6jBNAhyEXd2F
PhjMxy6f1Y2Jwdp62CwbDF/YF0KapTrcrlbOXNeWVujiECPBzRgVOIo04yq+YZO5sigyBAHgietn
7Q9sygmfzvTiFn1ysJiZGhGZp/E75qteu3c91R9VlmefpOHemlhfuZqYh6mcKLdRHG8LbvAZGo3i
VBx6lVSRnizGCciN9cwWtHs2Y+Hcun0XOj+WYcDdnk8IDV0le2t28ax2rhJ49SjsTK/7OSxT/43t
fiOhC2hZ8OC3iTiVVgX2S2I3f+1VjCNVN2AF7HvSqYovXueiqSrpFD/nFR63kwNqgSzqGGN2aCYk
g+y73jA+G0FJ2HDH8OJXyni3PlTNhMpiZuAJO4cMSYvccyCju7nKrQctLnW1g4w7v6MZZZPsF5tW
dfBnR38UeaNWIkNhE4qOeURDelVWq0CfJ6IsY1Ujo0Iww7uuE9pgZYX1edBM9gqi6Ievbj4jDapb
zdNCBhcN0wld9T0zhyQ3gdQmZBNkc9N8HJx5GY4TpKLlgOPXANcxN8bPpvYg+k2FyZKczZmHyim2
0i4EvGeMlH2Vx7qTgIuQBLRBeeiEWwE9Navn2EgmFeoVk6wVwLdk5DggoDnydga/ZUAbdrc4tFz3
CynQv2bSTp6KJtCH09u1snn5dFM6YlBnCWQbSoF+/tJ6LUnFhq7yw2IJ09nP1QiG3He1NbQZIELh
FOaeFG7tMIjauOuWQdsHQx6P+6L2oU66ctQXLmDa/6lIB8Tk2IygrtlxkRw2f7Ri23sIyMthA67X
aTjNi78LZGLtgd1Ue+na0zOkuWoOQVv/nbR6OLx9fhdjJ5CiTHJ8liP8W1Tom/7lsE5VszEoD+BE
JiR9swsMehGKdk6qzCZgMhbT4aAr1/zVSTUW1Olz+QuDWuKFdjeWL2mbgiWYm9o/NWSUmXvh+6SF
E3ZvajdW0Cs3w0UKgiBktTVcSGOcvCtTK26aA6oEY1+3uAlSxOs/hiL9qoT9yknqn96+QP9cqOer
KKUlCDqYLTTC6QCdPwC1D1BlaGRz0F1aWDurJq1nylu9jpqso3koheFWe3OukDjaWqVQzGrlNIeV
2XdEWMxmK3eAyotPKOAISnXH3o3fua1yj2M8UbLxemcolwmb/5ziZihDdzLahiaMi6zBRzT7kmJm
6Z+sOViYrU61DDsQTcuHoRZW+s4U1owj0fbQtYsUS2CpTQOehjgH0mQnf5Ihcb46iAhT7MPBNN/n
ZtH8WJiRA35OeqaGnt8zbNKVKIzQz5LqOdWm/me5qISHGtcqoJHM6D/hkLULUnY894NbcI8OgZGX
3R39MO8rG5BR3TtIMaHmoAn5NoyKtr6XjelTQJoP16Qrq79SCJ3hFh9JENzJXIVdy/vN6DbWjiDu
dA0l6yIyUraLoYZyieRwT2WhXpvJmMZQWAS33BnSHQTWnQLoTNIGxed+geFzHJG7trveYC0MbzwB
F59RvFzA/1wL/i6zl81nWwCqdxflFwfbVd5x7C3QJ30VNq3DOMOT5UPvif7Ga/lPFnLx1DFYQF3D
2Iu94vlTJ8vF8nsVkBiZmUKEeWJa7DJ0u9vF7hoipabWg52jihNZ4pYJu8V1PteIY6ujKdzJgjvd
mt/7gmSHR2VJs3wmPZ3ZDXTYymJXpmrnCc9oDqBaL6l3rBmoMaHrZTkeWEYVJbUeV/W7QCX9E5kI
8xgWDIECWOiuRneX7KI/vSy0lzKQ7m/LLSFTvn3ZL7/vMEXB7VC70MDxt02tCcenV9lzfnCmurqf
F4BvWUJLu9Ld4EinMbmxU17f480Vp1uFgAQvA/aJbaNRjYVUqlkBW6UQBpwjo+qegqJYjm+f13ZH
zoJLtULPnIPRk9rSqh0jIUr+/3F2HjtyI9kafiIC9GbLZJqy8lJLG6Kl7qa3Qf/094u6GyWTSEKD
2QxUQEdGMMwxv+FpOA3oKb2kTluhK9qKd3Orzzs7d2MoOtSGhI3QL4JUer2JALhSL7Sm/CSAcp6R
XAQLL2z3PUUhZYd88sZNXS0fR0RWlWhC0BRfRYGhHkFedTGJ7YrWKk4K6fjgK8A0LxE4AO91HCb3
31AT4UNv9fM/U8+D3fcdwHw37W0Suxzl00OqWrPqZximXrzabvJXLNaWKFCtznjvZTkeW0MPPC5g
47TxY9c1LaIFihY9cDat/wbd66H64XU2BdSY+q+NZUo+bLHQ8JnpUXcH1RLtFxwnDRs2GIXZ51DY
u84Yt1vX5hy9NWqBcNIUvF73RqkA4dYdq6AqU3kYRq/3PoWOojwpeUtSrrjDuMdSvtG/pnAoe5Bv
ijYASNYgqKTINVWMY3lKlczzfNFZ+lmkwnoqekV9hERtXYoEA1R0x/p/TSWa50PrJu3BM0rr4uHh
4FtIf7605aL3yO9KGXGvyIFLa2pf+rowop3Q6vYx50ZFKACQJxgKgvjrVeLeIpgClidhYeoJbVVg
SwL8o9Xp2aFFWfOcT2a7c8pvj4SHmIR0j9Dk/9bg2rB2s4Inpj3B2GhTH1FD60vp5MDEamqA90+6
DA2vjwTUS+hJwMNcLvG1hKEJuxBdIVGdlqX2jgJmllflJ0j+1nGYC++1QlLvAGlD/X5/3Js50h1m
Zij5WBop0FoCYsZLMavRcDq1s/uFmkNK28HMzNM8GM3H+0Pd7HSGog9sOTba5Vy8q1OvuBOEskmr
T0s8Z/8ahTDPFJiKnwACqNg40bKT0t6UcoF6ITxHE0xH3cIjMLveNCZXtNuKqj51aIR+isNCWNiS
QB2sRTOeC0uDehHHHX/nAcHTcClPqKu5O7fd1s+wiD/x0AB8RgC96vYU+VAjYhC3J1gOyq9UG9wD
QAwbtzioYNTNRvPJrFLFgGvo5n6vApGa3bLeud9vV59WJAEJeECXHGUNGZvpRqmLtfQnNdfml771
loDFcx+0PBpVfgVWVjuP8s2WZjuTu0ulB15INvf18msD/JkwSZDfw7vpkusUO6HVpOcimpYXyysw
WOlRuqZ/mO9UGW43NeJGdHqB/xCDA0m+HnnoDbNdkNI6JXafaXDpcO6sLIJbAqI03JnmzdXENKVa
PGeHDUep93owzqwywzQWJ1cYxt8AD7SLEGoVNKY+Bh7czYcJEvXOoJszBN2JFh6oGyK/60HbwaCH
j0HWySWBClQd3n5Te/olr7PuT29B5sfz5NHIoeQIePd6qDJDHTLSPXEy1Nj2+374G22+4ZspnOgP
e1sOzR5UfqSktUMwt9ZQgZySFzWmnKc6VpzHeZy6D1Dkf8Zp7HYg90g87l9ItxsUwJJ8Bblx6adJ
i+LfWywwiRXYnh09HWXMfzlhFuNrHrq271o0p319KowWDluLqvxsuZ/uD357HqH8QpFTCYKksN0q
3opT4XWgEAlZtdw9xxx7riXde3bUInyGPPk/DMep1yDdSjTYGhVDvQKvLa3IT4tYzBdzEbM/NTTW
rMjJvo/IEBzvT+/2VFC14zMCjHsLYVe7RkZ4Q1zbTE/AvrF7e3pUS3xlm76vfU1oylM5GXv4qq1B
0YaV6BZQChCOrj9oQfgxAUXk3exn+zSXnntG6mY6enQkTsKs8me7HqKdmd4eRQM3IiQzHKDtgHFX
R7F2Zs+tsZUFK6Rn75TaRT6EbRV4tFN27vCt+SFvQqpnU0ADZXc9v6h19JFsOT+NkzY8lxlZWJgX
6KzGhfsTTaURSOWuuPINYgAsHxgFsllawLTp10gusEE4xS5WfrKjsfoQST3t81LQDwEapT+gE4in
AlqmtDLQHXtJpMNwXXjWTxero8OCjvnf97fW7bEF10aJRSrLQSeQhpC/H1vgXVHZowp68gq1el/O
kFN7g0wAoDuSVa6Ij44wlMCrWnfnU99IGDF9qWPHGiAVS0i4etJmoVtFqc5DQLfHxB5wCkuvpyOL
YthpQdcQCeYw6dDE74v554iBizhZeWpmvt50anIcGxX1BJgQfXjK1FK8Vs7Yzedixpr4NPbx8M8S
J/2PXnWQwSDdkTTrUbeXD2QtiHFYbYRMh11HU/eYoib7kgFqyXHO0c0/7JbKeSIqRaQGihClqRWG
Dm/iFtHNnvcrnOpPajU+ItdRP6d97jzmplWd73/R9RGSuwrRBYlYBCyObNL1F8160kQMX00gHvry
y+rU+bFq5vG7Obn5zsy2hqIFDCrLkWoAaz2AyKrzRil7M6C5XX8wCo2SjGqVl0Jbop19uj6tclZk
WahdylsBSO31rHoRL5MNQy+o+3566qzIDbRuiR/TPBlPuJzoz7yq5k7Qu35W5KB0m4mwueY5IKsv
Zyx664TVm+2dXX5InOSha0rvlLej8qB03R6caGuOvw+3OhDcOTIABIsO5FH3Lp0bqZOvLhFKLJC6
M7SGdSywhVmrO0dx6ztC7ITZIlk8WMReL24yuXpoUpAO8CZWv2O8oP3VqFHzJSdl2wlL1vcNSwqU
juCZB0Va4K3myPWHSeQEnR0/NMRgkkY9Tb3x32LGyamYFJQZMqf4DwTDfLh/LDYWl4EdiCp8TOLZ
1Qay0jxEi09oQdY5zXHBB+HzEBn/Vb06vE6daT/YMxzM+2Nu7B8J0eT9RJKIO2412dGtHS11GHMI
W7SH8OHuXgqvRlxG6GaL9IzrnO6PuPElPUpO5PWcSHALq1mKpos9fOW0YMQZ9bum0pGbzdT7WZpG
sZMXbC0o77T8mlziaOddbxolh7laCFcNnKpT68LvaHl3H5yudMBJd8jO6K3rvh/rYc8aZmuO4P2I
McHeWs4aXJY04zwava4FqYau9HFwl/kbHmH0q3OvaHcSzs3BkEKluSXnaq+OBkFClyUgYQNrXKav
holNI+7rrnmy3WT+fP/jba0oTAsiS4lwAcxzvaIZLhrdNFsaSLmwxUuu04an3kPKpxppAB9tHvJj
CJXk9f6wMjL/vVoijyQFWDj6yGYx7irm4lZd0qY19cCyamV4mIERX5wwAqvXzDAs0EvQzY8FOkyf
kYTu/ysFwlr3f8HWpUCVXzInNfg963KpZfA+jqIxpA2ENmLnrnn4kyMn8HeeteqD5Y4VSF/Ztpgj
sUd33po+HkOw+NGCkmtwveoGPB24A6MRWGFcIqvgGPjMp6HefMo8JP5NvHafKCbBLtAh2tmKuYdw
3tpixLw6HHDQaTyj1z8gc5GNUUgVgzYxymBAPtrHhda8AL6x/ofrQUafgNWJDMh3r4eKtSyNAVng
44psTpDDND8X6PE/FHU//A/3LUNQDqOLAJV8dXD0qNSiwkmNoFLDCpkRkbWBUqvmz3LMsNFAwWB8
GpRu2Rv39s5Fk0G+27wvkIjWXh6RVdWhVbdIwqNo+753bf2IEzdcLf51+rsOIX/d37y3p1ZWRkDc
Etlzyb+BF37D3nlR1tpiEEuQa3r6V9PoT3UuLaBRSLLwy4UJ11jztHP53nBSpc4bUR50Lo4LNedV
xjvpap4O2TBjvRNRH5mGCckn0wr/hqdtfcrDOX7uIlHjVlGX9qUrkKfOJnc4z4On/nN/AW7371sT
m1tLKmHoa12KwZ5JlnBQDADwGJ9Bf8c/YceZLzW69t/uD3V7VgkCEdeTLyo+2+voQTeQcUnbdAkQ
U4qPU6F7x9grVZibwvqcuEkYMCbvQJIqT3Vd7UntbuwtWemHiENyanJhXR8f0vDSzrp84XVFb/XQ
NBjQ+iluZNnBmKzw7Hl5tcN43NhdKItzYHXSM0pTq9vJTemvDEi8BiBTxGXI7fZo9Ip3THJn+akl
XnNGe/vD/VW+vY5B90DqcHlkCTTXsbZixNrUNwYCXyJJvuSF/l6EbvWR61C5aGMMdg8oZuASC+/c
GVs7iRtQ+ipRvbLXk42KHHBOnKlB3mrTucPslb6NvZyyLot23vUbWfk3oUQuJ0ocMKkJ066/peh6
RL3AsQQGalxA4zBGObiZWwRuG1aveK+Nfm43TpDq4/SAuOj8MSHs+twWY/SIEn32olNlv9xf+K39
hX0vjUNobQQAq0ONylZamZSrgmRRUfCM7c7BPwt3alBCaAk8lJ5Flen+mFsfmyCKZoIsoZGRX69D
WmVRlk7jEoi6Hp+9RdO/ZgMsHgqwxT8lHixPHrWTQENoZOcO25wtr5ENmxn42lo8X6vQvA2bXg1g
V3SvE6ypQ1hoyje3L7rHNo7Cnctja3dxfXCcpIQNNdjrmRaU80cnqXkZoqI/TdBzDwR9PcKgiF7d
X1T5oa5DKsDRUjeDwhlX1Rq7BAQ2qVR9noIio+6aeKHJZ+zGL/dH2fh0FORlNoV/E5Hw6m5o1CSb
XZHOQVxTQcJMx3AeGjSofdOq04uqxfBSRdKhwQW2508RQZwfIjW0J0jlSKrW0OhRKZtBOPkcLNEC
uKxsmgerHvXXHoe9p3pBw2bSYCjfn/HGliGceOMGw4PETv36E4K316wkAZQV0fAKStOMHxM9sU7q
YH1xs0Q/3x9u65KQrTziF6R58INeXRIjSnQgoIF9eGidHepEQ8HdoTC2jBCwoEdVPzQTMs2s8G+T
2kTNsW1V+5zoYfY56esY1JFLIXznV21sZH4VdyzldlqNntwXv0UcRHHOUgmqonbl6O/B9C4PztA3
n2wusp8RVjZHvK7U52xs479qUsVfKdALSnp4GJ70Edn/xYnm544b6KLiW7Fzody06OTOoNYl71Q2
JjWF658HprZeHGOYAvzFRBMY9TjioGB3+ncB/ME5OUrS4kSlRtGvEZB1BKG5VJ8FasF7rIEbjJ38
KZK6DhgXXAA19OufUqSDN8UVPrXWIPDLKIg6T70biyejrApSx6Q0HkEwzhcUj2hiVl75q1VsvToa
E8ykxlHKF5te+Dlx6uI5a8fhW9ZnirWzqzeiGi5Awieq0ZKfsgorkqFx0nJWpyANq6k+GwvGQ/pc
FU+8kN4PWJ6iwdu77FjKcq59tZvDr/e31EaUYXCNIGIGLgBVxdUvsBrY5FGNpGeUcHU84mmfPzZD
PHyxsSgCR9F1Yjii4+b++RNACZghLS5laBCr1CftGp1+LqCRWunr/NS2TpP9GyNBDPBWN8v6klRO
oT/88WTpvqFjSnvsTSz2elNY6OGXaFyqwaRinvwDLY/4kkI2aM5ulleJHyVxoT5qAIF3ZrtxbhmY
YEPqyKCjsToYWYaXiGGVlIParG6COW3j0M9DZAH9OA2NPY+ArYMo6WYkQpKCxTt0PdEszfXEjTIt
MCs76n0tHLNn2+zrJ2+Yfxotyp6p2r9Hv9F5MMMKcdJC7T/dX+vbKVOUoFHG6442Lli+659gGuky
xlRm0eNe9G8Uh/CU6q1K+YByxx7qfmO+UuiJuFVigG6BODBR3EFdOCeLPorqqeBuKhHwip3vZt+K
9qVAgcY9eWY7m6hPjhiMi1Ao5tPUFdWedt1tBID0sRRPAzUhkUGrm2dMjMUD4dQDxezn2RfIPtPn
MZadg3v7IF4PI//+21PQjTV2eK4BopSzjek1XN0nUWN/1ExoHXvpYJ7uf9CtATmr1It0WRBbowG6
1O6tqcgAiNt5dXErzXlQCsThqP3HqCFFezDwrXWUEB4+J2UEdOKuJ+iWg4ZxtxgCY2ijF7R5ys+6
Ne0+9PKiuQ7YqFDYpgbMHEg2eo3Xw1CV6Ssv7weABi1mQ7XIPntRiKhO4Q34HKMH9LTEUOsyuNkf
MLQ3XpD1KoKuH90/LpBTi6KLTaOXR57q6vUviXC20xczH6BG2VnhZ3WqfEsL3XmMNC0vfKgJKUGe
Hv5LvI68/v2ve0Pc5dXmHXijikrFi3WC3ShwOyK9G4IYrAn4f+GFT84osqdS7ezmkCSSHDZ3uvZX
DIf9EMK8/9o1/a8i7ozPIoF5ndXxdKg0SD30bLqP93/f7Uspfx6FTlmvA+C3eqcqGPPAT4oB/HsP
ZQpQvf1RsTHKm5XaMAAg0i9G6nXM/CI11E8d98VOSLi1H3miaRlzyZC8rH5B6JZ4Cnr8gtGKescH
B+VMfuqKnZrs1jFDZQbuPSIL2g17NMMxCA4ALDtFUYcvDQ7b+nEuMm0+43AtZT4te+dV3JwYlSxY
9EAa7DXAKE0EunxZOQSlIqpfRl9Ur643/3ntXrbcSfYkLk+j4nu9u+tBKfFM474q8049QhR1gqQY
1KCBdbgTJm88PQg6S+0cdBsILVZPD3ba3IaxA/tvcNNzNY5egHwOPMPIq//4YZcFC76TLCEz6GpT
9JVW5Ynh9YHksxxK0LVHPUb03Y2x6L5/ArY2hsO9ixoMKSazWy1g17VubXH/YvTQvUvs3Lx0eq8e
dNSAPqXV+McdXh5ttD7Y8CDPOC7Xw9FtKOtecfsgRBT2EFYYHrVTEwVaO4Sn+zO7zWZBThL+YkhM
6kB4dj0U9qz4suT2EHSOWxKQLN4BOZM0AMopLnrkEb4r5nSkfBzunGltY+9DMsG5S7aymetqq8QY
qeZ0ZfrAVGLxpcxmJwkg5zi+lgCSvwAG075Pca0KybtF5iweKW+KmQgVspaBlxKbuf8he4DGJaqL
Xa/Qja1M65JTyRMFR2PdH0Ezrxb0tsbAtBL7vDT5d3Tdl8sS2Tv369ZC/D7Q6nOLkLwa8fcxWGjj
T8ESVrEbGJ0ldqpvt/kGySEwH151YJG0Ca6/da92zdgr7GJ9WdSzNwwtOammHHEYAEauluqr0sbW
zqBbjxtSOQALSQepcL4BUn4LlnTK9L0hmiHoUzuuDosyg4kzlobC31jqP5W6wLXYVTtE2uYa4ZwE
gbIPpVHXH+tm7iAH4w6cScnH6AlCXXHmxEzf7h+CrYUxOdW0wrhQbnR9shoLFLOOB3qbiv05t7ry
aCS9cowyj3pHOiGfxLu48+pvbS8bxxCanBRVoHddfw21FzkCvCG+BGzmSxpXP4YwoUAwRWLn9to6
49Q2QcHIGj71geuRwlQsossUwgsvKr/b1fBX1ta4Btdd+YwSfPhAhSXzjcZUL/fXdaNfQrjKAbQl
pZ8m32rk2kV7HWIzD+qAC2CAMk31msxO5PkzPGSI811+KEjFTlOi1eOlzcHrjKJsY7D6bhfc/zUb
l7hMiuiYYBpCFiJ3wW8bEZoXTqa5xlcuRP4wpIKCRKx+65x2fkQJU5zvDyefn1Vwy3CkX8h48XnX
oFqFJgJS6QCtdC0ekBnw1BBrItS0rbGZpkMST8kTKDDr1VXM6p3iduPOfLc2mCzE0F6mb0Nscj1f
nWPXQEXpAsXRXnMlM77O0VjTlxunnalujkQjlU62FJNei8NmRR3TO2YkQtHpmBcjzD0bok9mOf2f
B+o6dHKKr1Cw+T+rRyOF9Zvh7MhQAAnxqINZxINlmn5lCHEB0tb9qwsNap2Amvnt/heVG2T1RaXQ
HlxolOBxUZZ//20D6XpUZUXE2H2p2Kde6bzhWNTz+OLyr83BLNPucbKbPcjexkYCPEPXkdtCZvSr
7xjDieRUYxxURYldXjDFGDEwUcjpk1DBb8AxxuY86IrxaY5bD6kXASf6/sw3bhDQGJRiYT1Ijt7q
J9ijlbmLEgoEt7rs5M35J6fGYnOEO3NSa69+cCszDgSv9Z/vLNAJ9A2ouBKkvBUfflvyMHFws+ty
9nCauD9aVTHP+azXdInKfucVfpOjWX9eHnsklDgyUs/l+vOW6uKGi5p1AQJT1s8WV7tHWkP6uYU+
+LB0fQyB1AZfrSXl175Dnhj6KGCJRTVn9ZC5IYaUjtqOD8M0GUEZCQQVxIyykS9SQ/zV1EZ89prS
fjeGS2IERrYMPwpE8UfWcxkf4fQ2B24JC85ta5SHLLWbSzwn6el/+JRSqIo6HBjcNS7SdWNEE8XY
BS0+EJ+VacTtq0AiomWL+TS3EcCHqLu8UP5sdpIduUvWC4yKNDxmFMPwNlztIr1M3Lh1BJ6Xeuh+
5+L81BhVhO7GAjzAivUv92e6EVZRkZLkJ3ndo9Nz/T37JnVjAscusEVN1ozOZK/7RTn9vD/MxuVH
gEhmoAJMl87c18M4+CWgE6N0gdqgJeKXWYHsjFWL+bHGjHDnIG7dBUBa5SOGjCBt4uvBOqw7rHxY
yOQQZPnSumZbfli6MFQP/SiMF1on+ewPlBKMw0w2fRxRJN1JTm7A1KRBYA4keNkDiU+R8fo3KKDz
h8HQmqDXrGY6LIin6Knv1SJ8tpfSiA7w+duvulGZxYsTz/qxztGsQLOu034NneU8Y/Q67uzqjauZ
oJbODJE6WMP1BRULlAFz3OUCoI7jc5GiD8xQ3amIyvmYtEKPfW/AWeL+p98YFQqoxBB5hFW0hq5X
ItYzL7QzpQkGHFO/eRm9QB/B4PmzlrRmeqB/4T1lcV/9+vNhkRdzMHamXc0Wvx62ddsB3GjMsIjO
iUMG9fM5q+iloAIYFZguZ2AleKl2ju/WbAG90NChrq3xJF0Pa6iJFtshCjlDaXnfrEafyBzMMA0y
o43QC+jK/mQjmbAz7EY7yQP2QQglO57QsVZpi1ris+bqCr6+GWfrxdBE2fiD4eU/Z2raHxGow3kr
N/r80s8mvmNaljV5EI5po4M0j5dH7vWUXvpiNCgCOaLCSLYb4OAulRL9e//TbFwGb8mibEHzadaR
kGZlyKh5Y02qXuqolJi5l8zvbQOuWiGFVFHz+fMBucbp+EkEB4Wk648CjqymyJ2j7ecgrHAgis6f
8BFOHouuhbtwf7CNHSBVb+jkswXY8qsd0E+ucGOe+yAMU+ubaO0vVb0UL25SRMHUDPUJdbK9CGDj
0YAASaT3Vo1mw19PcKZnaGa1Q+OmUkIggrlwDhkqVREuMc34rfHGvbL0xh2LBR2UNJknyNz/esQi
Us2lg9ZN4SrGQf2Qp0t3id2JfmqWeIhaLpoSvziRORaP49KYCpr1ra7/fX+tN3YSEiU4H9ByljH1
aq0TugFh0TZNoBUAfGenNXwlcrjHYn0adm7PrTV26G2Tnb+FeKtN5OVUADjOTQBTePgYafn8JVOH
wmdo91wudbxTudvYR0iMvFmpYJ8Kj/t6hR2T2gZIEBJCfF4+QGiaFH9S03hCO7dL3zV1SITnDsOe
pNFGROCi1IlNCIE0QpCr1xNXmdTSBa2qBAzMMbYTPdBc8uI//nJQ8ihX00uA5rNG2CSqlzheVgsU
JJD1qFpzfkyFkx5iL2v+fCHpRCE3Qkwlx1xNaKnmrhiMvgu80moaP0IJL8iqyP3ICvwLp8c5wTDY
Y4tt7BY4lGRANv0+NDpXz0+SVkNVFDWNcTspX/BNmx4XE00YvBD10xju4tM2dosHl4QA6//f99V4
bpa1lYmrSmD3XfxfqRYgdTvQAngJza/oqGYfykpv/7r/EbcmSZ+BRE/GE9TMr7cocg0t2p1Vh6Wk
6XRHnljkdFlt70lNxuhrV+g4Qd4f8u36vIqPaTvA9sXwBN4SzcvVRDXszfNhxqlSR7NG8UdnHufT
SAW8wMlz0Ko0aIRqfNESZ8ke4GB7+imamw6pXZWQ02xUqcVsVpb+s8BvM3+PxaTnPnix0LRjNOIb
+mHhUI6+NRnh+0iU0T8wxzvPTxWveh6Gxf2GiFNRoItoTM6JBjJalvenePMpOQ4844B6gHxTc5Z/
/y2dI3+beitpmSE4lA8p71QwGbh35rW5XFJr+MUSfPnTIVEkoDbBgUdIHtTh9ZDxAg4xKysraFLh
Dk+LGEXqo1OAzwGFgnY5KRmxzmMPtGYvPLy5buho0nAhf+UZkfT566FFqrrjjHNOINKqpZrYulOQ
hHz74/0pyv/O9b5hHG5TkgK637hFrMZxgRHoTWYFaLiOM+YXE3YFk6gebABx8U7AcXMwmBS8E9CB
PEtEvqvBLDROnL5WLCCapfEhw/3juW2N970Sh8cK7Y09C+eN8WS8CRSXrBHj09X7rztFq+iJXEQ1
1PMerS5rfoUBPC6A6NnDnxD0yHY9bm9XlD4ZwSYRACC7dTrRNrXqzVFrBcu01N8iJP/8mu4DPdhG
P4i2y55qJAh3VnbjMxLj0Aem/EBxfh3KIQsd9yJJ7UDEjfJliACNoT2pWAc9qqP2dH/PbFw2tMW4
bchepJDhOjsWep+rde4ZAbDgvEY/JTafmxwwoU/YkX5QXdT9fGRudPLzRm/xGY1T5R1WuO7HxEyL
/3ScWHBNyefCCKCqLCYKSmKYznoCK/4AzEW5mEOClUAYxtNjn8Ja8vVOBbXohHja+qoSL9mBT5f+
sKts/n5/ereVZ1ocKkJvpP1kydSPrs+EGVtEbJ5MGqJEfQasr4++N2F+6ptlm7b+iGavhV+YXj/1
VmvhSjxbCKQoU+JgmFoZTnG5/4tuy0vyF7lUsShnkauuu+iqMOOW+mQVeCDN8LNAYBZ1ByNasDDW
ZiSaw2UhKSkFUAR/aJv8X5OEZzmgZpomSEyotkAgr4lbHxf3pfTtKioqNqhqqqcEIkB2SESavi8b
NU/81rDn79S7LYwy9EnJjlWbeZ9n3Un0Q46fEwmTZncPyTJiVLUklgbHBu3EnUT1dkej7KBzUcC6
pm64rlbMeQPxCc+mAPqdjVOYjrlqIQUOl3Gvt3V7TUAEooFDLkTv/oY02rQwM6IS717dbfvv8WDa
8Khs7WDj9oqjDdngzmnd3GH0tUgSZIRg6KuHpdVdzJAAowZ6h7MhD3t2MPM2wzegg1SJtHqgNK4K
xmyxjguIjQs07/AQO1Wyw5ddrzKdNVkJ0ojeJZhw3d2PuZHduRMYIrJfvgIPHg+WXvUPSUJR+v4m
vpm0JOPxNcmOKL1LqYDrY2V1GuoyGnFl2jneBWUr5xVh4OW9mQjlkg+WQQ2x6t3TmBpYAFohJpaZ
ln/NS3XPKWH9weUvkS07+gBsLWAN17/EyTSagdbgYAWG40OlT5/RUk8+zCJykco1rZ1IW94Xv7+x
2IzwhEuWoAQBsJuvh8vT0hgjw55OuL01H4mrnisPCXlFNPUTRvThe7Pq2589iO+de+N2nrCN6M5L
4A15t7W6yFjs3kzTRT01fWUh4I6klZm03Tsni/7OSn3PA2lrOOIduEXABlFoWMW9yezOepXW2qkT
PAWgs/Rz2BbG536cLH/g4d+5IjZ2FMphrO0bax6nD/mDfgsJE4hEs60s2klFWe+96Y3puz6yk3MV
I2zkz/nQ+KFno3iWZsVfqVWqKA8lDicqn7/d39xv5JPrb0xllQ4p/TqpJrUObSpZjUcVe8G+sVDn
d1HaCuEPU4/VRof+Z3SpsCTq3qt1ClN7BkJ79EYrHgMEtTrTx/XdPYmsmutntJ87ZJBygIe6w7E/
NqGhLb7SqKN1CMek4Uaa4QH5VLLs7lDqelwc0J/g4i4j7Dl3rqrbvUsLEK17cHxS23OdkOYTv8YS
o3aqMBOb8ctwnC8u3nnvE9ORyjF5eoQ40QS5Pe15EdyEwMjhELtR7AdIARhyVSHtkIfvtRm572w0
9ENUufZjWg97JembtIJRACpCjSBp4slZ7aEJc3qzjdXlUGqIL6RO8qOc7Py1SzzlBbFflLnjNj3e
3y23ZfC3QanRyOY9+imrwHR0TfzmBnM5RAg0NUcFkhwGQG4TTGakf9baODnmNTnqATuS5FPVea6/
eHP5apYVcB7g5zsXxeYioIqDpBLUIOqB1wfJnOwstrxEPbARuXcdmqSHmPUCBguP7IK1uHFucCzY
2VxvQpG/nxqgSqRVQL5kdg64ZLX4VhG2iGx3y0FJJtUPjcI7KzLYKM0q+ielJ3JMa6g+YlCnc2LP
JcqqTfSQ61C9bJR+X/EZaU5eiFWU6ZTFRaOPdiiLLv9risrJj3I33vty8susfzGkKwhvIGl5MFeb
Mq0ExSaBU0xrds6zbdCoiwqc3w+tEuEoaLcOZnu5p/qKiMdTa2Z2YKHof3T0VPlMZ2vSUTbZU5S8
MZ+T6why8g05TlCxfsY1pUJmNdKlQU03/tBzYDP+CHH067hU7mNFr1cNxKJpURArPSKRZqK3il/U
av8wwfCArIYCW+UvqqK+U/Iy+1rbifEe0cdk8EsLtZfT/QOwDjvk7+VoE2JLFN4Ng1uCIcuOfiHm
LYl4P6Kt+wjJowx6296rON1izOVYZICSZIz13JrWPOY2Qjw5PgBJljhfefmVD4pCdSLKh/5nQ8HW
x4cjZXvXyXFWHHFaerveiX225ouCGBnTW8ixbkPY8HqHqjOB2RrLP3EZ41gAPO+z1gnkQe4v7c2j
yNrKAAs5Q/kU4QB3fZZb1NA6y+XaNJYeQKOY44MC6P1iNFOW+FOPYBpJk/PAadPPBS5PfjZNc+PX
Rjh+uP9b5PFdHRZQnHQcafeR7q8DgsErCg5ysxwKxHUPbdotQZSa5aOqijlQ2sUI7o/3ZiZ6MyCK
tKSJwEkAB17PXdFdO2Q8Ep80bB70UVWnV4tyBhrKGP72vitC3GRyRSDf1JeAyg4RPaO/ewu7WDh4
Y2YcM+jK2gFVpfnnkCow8UqEiSbfMRblPHHTKOe+NdsfNEvMD1E+FeyXqO4eLLuzxp1beWv5wD+x
b2G0cS2v4qloFp6VVxMyjaKgKZVmyrsoKhQuHCHNi0NzB8K88QpIkRdKJvKtp/F9vXr2RBqUVui4
2CG9WS2Ps6MyOQXq0k0R6KXyvY/SdGeONydDssJRBEEwXnIU1m3QZonw/1DMMoh6030algKnVzeL
Ll6l1zt398305FBS6BPyLEnlGv7TRNR9QsVlKF0ozzpNmXNS0uLlobOD1Kvso+To7azp5vzIq1Ab
4KGj7X69pqGb0OzLvDJAHLz5G1cAoC6tWj670bDHHrqJl/6/p84jTkEPDvjqaWpTtv+kthU6Cnb1
V2q6ysFOMD/Zu2A2xzHZKFK5D6OoVfBST4PQB35+UITh8ojAHVp6HgsbZEsSfjbCrDyUeB3+sIdi
eBdrMw4lkLMPpV0Y/THsHOsXEbF5yigW7lyzNwdGp5uhgrEmliC4WgvEtXoz6mGVVYFKc+UT+d90
BJAsq5qzdx6qUvvD7JlLjWo0JTcYtRLpu1qJoWelkwqVk6ZynBPq9mj7e11yiBZv7+NuTY1N+zY9
juj6Vs+SFKCPyjkJ+w73M3h4voji+tBVIj/Xs6bsLOXGvmVSskZLN4rrZ3WT4g+a5RZmeUGP1vSn
uIhz/BHr5ql33D0+u7zGri5tVtGS1ReksMElrFsXLiLsdE2xeYEEPicBvffimIaT8ZPDYjyLeKpf
9T4blFOjWOkRkNUeuFPea+sfwDS58qjyI/q0uvcQQwqdsCzqwHaa6QVLDeVd2RbNJavD8XWZp+Rx
VJUMFEgxFaf7L9Zt5MbkqcBAd6DlAgt3dWjB7FWgXDEnHtOuqo622afDGdyv3uIFbISXRiXteqQo
0WON0FJbOIdmMRaXBZsl878MFvcJGLaTvjRLbn5pZuQ2YRwp8Y+I0lN3SPB53LmxN67Rq1+8Kp5E
RalELWk+0HtPfHLseXjA0DTF3tjEhKFY3E+DSVR+f522BqWnzkEjW2BTyuPxW6ZvO+mUkgBXweCF
yX9z24YZWI38iwv6/R1WKv0pQpV+58G4TdP4OGxL2hVcqkiIyF/126j9XCD0qFApjRvNi78nXh6C
jQqjsDwvi4ZfbghYCFNbMDUPeSyyH2KxuuSImfk0vV9aatUfXBxIP91fi63tyhoQ3sjk6aaHWuUp
JkIxMc0wFs7JdKvpCIuScCcz9A+ZW8oCeWMWJ7fO653PIJd5fVLgahIe0JnitV5deFqKokY+gxiJ
HKPL/o+z89hxG2nb9hERYA5bUqFb7nbOG2I8HjPnVOTRf1f1v/gtihDR72oMGJ5SFSs84Q5U7Qf7
wOpbX10kTd/NWvPPq6fK2YcKRAxEfr42AGgWAqAYp6tDlzX6oXPNFFoqIjFLPqjHQsS/K9VAwYeL
c+fTb0yUljGgUcoOJMVrqxfPLpPUQl/zUESeHWhmXzwOtOQPugKKNIIVvPOobrypNG7o+2u4DxC+
r66ByTEbZAsjFnayM/00uFYZP0LSNXZerFt9BNRhiMlf+BQgzNdFlTqz3BDuBDAcQ1qGLHNqn8ch
7J6mtptOqRDKuVHqLAhjlLH9qRz6Z1sAGKO4VACPwpbEn1BN2kkUNo43AvcyJeQ/7OlVzpLOXtRP
tMwPpt6MbwcU3AKFNtdD2YbdR8+ajKc2rb7c31tbS04IgGaL1Mvljbs+3Fhf53qpJqQGsAYOeZTb
z44SNzsUlpuNBI6DhjWgB+qTDLIaJUmpySnwaVjpMgmwvEmRTKvwIBaDehnokR3uz2prPG4FqZoC
XZ3C1vWsnFrvwI45blCpSiNLj94ZMK/9rLolEOFk2mP73qZcTFBasrKn6JXdwkjoGTi60BlQV7BP
VCBv/4uIv4iOnaUoyaEeluQdEIgG04Sl7qi2RxlIR6zvdCgNSYcjNLr+5xQYhnFUkgwrtJw75mQl
Q1yehIdon98gNxf6c63GGLRM6niuKniuEtNUl6f763ezE5kOuQhIA2znNFQEr9fPiMA2lHXhBq4F
jzPQcSKaggV32SNCDvpZK7XkZFjTHkl1a1jiD+oDsGS5rlbhlooe15yGSOPzgreh3wg7Pmc9lLED
jh/eQXSzR8Wr3gNv3ZwBZku1iHKLQUMXhuz1bItZHU2gE25gIhQYP7ipM8VBV4poT2JkayAwBhT6
pI4PF+r1QLVCJt2g6YbvNH5fZm9PH6vKKr7e/3hbm58OC0JU8n5DPuR6lMlGoCifZwzVdKf/qE0u
u3LI4Y3ViYoQrOG+NkimayYRjWx8ekkIU1+P18bDOHVDgZFmmVH3GxBafOrj0db8Sq/aX/cnt7FF
uERYu5fdCaz1erBp1sckzXj8kMPonjVj/rMYdCZp9A6PXpkXTzmbdyfW21hQ0FpcJ1JmiqxqdXvN
meOQaVheULkjLqWisTGcEVzOupH8WkYYHPfneBtxyRWlh4JUKC0HrH+uJymsrF4qiq8B+NoE1y8Q
RSEvftAMBalPVqnHKFfiY99SmBdoj+DLvHhne2rHB+F6eyqXm9MnypI/R0KXV/spJXuuBj0OpS4+
uosjkdUkC6xF7HwnsE52Zn8T2DF5GVsBzCYToOpzPXlH5ZJcYq5SpQTpcyHodd5m3jQ+pdB7fi3m
oj40neE+0nIfjJ2xt3YXci4mnDMZhqyBeSa3TD8CEw5SlBADK6nzpybB+rQs2u7TgBjhxymZhLkT
9rx0V64CSqZsEl7LOAujEnW1qTsq+YWL+XhQgjie3yS9kg0/8EYrOU2VAg4pwLAYGgAE5PwDCOJ+
DKZR6/9Vlq5JAmQiHYGTK764Z9fpqyjQReh+DEN9aoOEVKQ8JzFtZ9/ro74Jak/xigNri7FqE4pY
/7UUavw5HfuSMjetujEwR9tLvpswH461XdnISA2hV77JFNHmeO5GsfIYtUprvCnRS3ooE7TB/bYr
ii92aDWUDZGm25Ps3jwThL5SkoVgn3fpelvMaph0VSq8QG1nG5ReaXd/bIjdlwazpEOnL8VP4VUW
vSTIVNqSIncLjPxTrtAi8fNorp2dr7ZxLOigY5JNjIF0y5oGpA3unA6d0IMkLIdvSzPZ8nFMxzcp
ArBBJuoo2glbb0oElJqkRAxvIyEiitvXS9CUdVNNXkrEIDozGBa6qjh0aee5qDvw/IiSYoxeNxjj
Eom0FNsSzIzvX00bkyYVkLrCYJ+k6sL1TwBNoFDIa/UALWMHP8W+7IK0y1H5bU1jeKs0kVu8tnaI
djrTBc8pu4RAFq6HhJUBEUCvDaSkquVpMhtQ1XGXHzxrWB5fOztIa9R9GQSW2C09MdYHMg4ajnk6
ke+o5XxyhvRX6qbJUddS83B/OHmTXR97yZHjrkNtFojjupplK5NqoOdEMo0K2NEVY3yu3bz6Omu7
KuJbQ8kA9f+5D8E/ul5ERDnaqKptoHcZyGpfVMnwaxhK2znRLsKl8f7EbjcqyRvEOCSceC7oLK9G
c+ZEm4rYIHzM3DcuJNbUx3pyTvws1dTzksQoK8GnhsuhZXX1S88nZe/Vuo21QB+ikykbQdDl1omN
16KLAMEAQ6W6Vd8s+WJ8YtcMOzO9PQ+I7IEXhc/FobTW1PwJKG5U57ivpqLqBt+eEd3PDFyjS2pA
XxaPW/f+0t42tqSVADb2cIUBUwALuF5btW3KsUwK/Bprz61OmtCHYz907sWKOzA0FPeUIEeBJ2iK
sfkW0nY4aFMZ/ojyRn9//7dsbSoA3tDh6ZyR1K3ClG7uxwZOhxH0duye2qqIH5LeVs+QudWddd4Y
CpS+zNRhk7DgqxhTzAYKfLj+BWGq5e/M1P1Eihwivic+35/TbWkAazmudCm8gm4ivcrr9fVMPR3T
tDUDR7TlRwpf9eeQAKgO8sKtW98qq0Q8ZE3UCV8krTP4UYdSqK8vrpvRvmnQiLZsrI0DrcERfef6
3VoGmavDEaeXyEtw/ePgcKldPuISliMRlgQDGnQPAjvkyR9R/9u5nra2GpuMLAE4BDILN/UIq8mG
vhuMoFALNoFf1dqw+EiLLPFHN5tNvOjSqAUk6VGHd9V6+q9waQouJv8uUM2p2qNq3Xax+Th8ftRv
Ea6hgrOav3x6VLC1aoDjZn4c2sn4PUR6cYLApfzbYz3d+a5ZmD5KrGQiGg6xp3npu52F2bjeMErj
xiZKB3GwpvHF5eIt8ASR36hDcey8WT/MhtL+FqSRj0tZp/BIPCWJCTtGJE8mc+9JvFUEAS1JJASa
DhF8LLxXmzQJzQwJokINwjKfLqrZp2/yVG2/WH00X6hOth+iQlRB3CyEgLkS6T9HVa0ecpGM57Lt
8k8gbqqfU6XmF6uy0v/un6GNqxeBT7YpNQ/SwjWw0DUn4F9VpgZ2jQmAkZdzhCm0He9ITG/tBry7
4OzZVK6ky9v1aZhB7aP0X6tB3eh27ROB1UHbY5vnR6JuMAg2xedaajUSK3jqO2Ck6WlJ4z1KxsYb
QHcIrDR8Pmp3a2mjyTZHx0lalWCsiD/rWdJ8M/Uk+QrjyH4jwJH695dXBjyrsOGFyk9706JHvcYE
a7NierU7kJ9gGv+udJ3oOEx5cdFhTT72Rgt+iqbj4/1BN7ccyrWcPjCUEJfkr/qrCzAxmxqiPnhg
Xrx/ZFPqAlNy/tyaSfEgkrTM8WIOwz+2PbffCwr2GPnYHsgB8nP1rRkJe/b7SC1gO8PGm4pq2Cv6
ba4LxTdqESjiUTG//oXVQu+Hp0MLFuRPHvVuQQ61DuMLRqRz7mOj3XxwzKXd2exbX19S8tnqILh4
Nq5HTTJvmLKy0IJRr6IscJo5+UDAkxkHUdgIEujjqO31CrcOGHBAEgECAIwXVt9C6Ry1NptZC9TZ
XD4pffzVMLPpx/0vvvHWEAf//0FWd0xWxm4t6EQFc4tR5QGpzkU7eujfFIg09OJ/WUYpzUHVQzZa
Vz2VcGl5+RFNDCY7NoojmeAwHQkF5sCcGhpeXVwc789P/v71MYLqg8YuMRABopz/XxtaWUxNKWvQ
/F2iF4/1MGcXkXXWaWhq7RHF2t/UPepLCfj64f7AWwuLcoQE9dNChPR+PbDXp0vmdNjRA9fFZxel
Fr/P2vEtNqXdzlWxOUcOg8wYuZys1UZJgS0oNtd/0HmRaH9oBVqqTyKttCdavSUeF4gsRKfIGBUz
0DUR7RkPbE4VzA5JMh0dqkfXU02rJJ9il4xVb+oKqh0u9y1Kp+8bVdvzGtwK3JghwAfgJVLNbpV0
1DSyqrgp9GCxbSHe2GM6iXdxnk9RgNc9i9yEJpjiUs1a5XlMJrN/U6CEorxHBG3M/L7WWjSe+3j4
Gqtcajsxw9Y1ATmR/indbVL31TUR2gukxyrUoCJh2FlrSX4wlrh7Stz8N7yPZSdp3roLpXkmKuuq
jJRWx6kfAIBYghoWRjg4yRbG17Gkjx4OeX52J+wBQjPud/b1VrxIkZDmBx+BRHMtwlk6VmKMGtdS
ubRD+c3FkOtitl4jjnpm5zSEiwoS+rgogz8kpWJcEOicSl+JwQv6pMrxnuz6rUAejp4qoRLhEmsA
Tud6/wED0Cp2nhrEiqiUsxpZWn8CZ9xk38k0luocxeQ2h742lukcRwkWo4T2SB2EY25+T9FSHknO
ASr7qiijBeS5Fu1t3I3LXApfvHC50ZZbOwP3Ojq0idap1PEaJI+TUD/luTufXn3pUFCWQB1o+QA8
VhuCfucwhqOlU7S29UdRLdbXYhg+qGmjnF87EpcqO0D25RG7WD/DHh5QbR/BVgKqUJwTdJ38nkr5
P2kzlp/uD3W7yxmK9hSfUY64fgfjMomMzujsoHDU6OQminpiMyEmoMAAmBUNVTQsbHZWcnNQcHqy
2wecbc1rbhbTwYZ2sAOepJ4Chk0lnhoAAs1Zlz0lhSkevUbVd27y2/tDtj2kDhk1NpSx5a/667XK
kygxcO6wKUrj8Mv7WwXY0SMA1yTF2anKPaTVRnCN5jcteAnX02Rr53rAqFymIaPAE7TzvHyJi5ru
N9Cr/BOOzt0RKG/4rPVqdExb3XgOhTN/xvtu76l8EWK5fqT5FXRyEfiTVcB1ohNDZ52cuLSJrmop
sTcluhMHUSrG8lDjnd34mt4bFyRtxc++ivV3+dISslghBB9fT+3mj1rZ7k+rTOv+2Sqm5hsaRmZ2
ii0xV343KuJ307iNd/Jy070kptUaF7geypf7G1Uu1s00KJmynEBYb/rRWjybvVFXDtJXzaSe7QKB
Tl8xdVTbvRgPSiDXQpwGrrDsmA1wjlEiJgF8vP8rbm8aCgc0HyltQCJHAfT6k7a6DQPYQNNET1tM
aq00+dCh+bqzU2/ffJkZI48poWwUKlajLPZs18rimoEqJq362Ix1rhwQkBe/6oWEeufR2RyNKhhp
F0oK6HJez6mOmiGLsEcLjHqojUthI5L/vOgaBTDH7oQT3F/CreEoQmHmZKMFeWPjvqhCsq0aLG17
1NRsNy2PQxgn3yu92aNHbnwtQBNI9LkoBkkV8euZ9fY8qNqMVotdt/G/mqi1rzBxd+KEjWuFQaQG
BRuDlvvqWgEK7IJxZJBFrRXjNLRVdqKoF8O0Ee1iPxau0H7eX8Ktm+VqzFVQ6OnAQdyxdAIvgswk
1DI+GnYhTj125h+pbEaflllz0wDKqTinIlbfjJ2Yvt3/FRsf8upHrPaNFbaLOc6cyNkelqMj8d5T
ErcfXAAcr9+iklhLAxVkA6npaiiQfB2GHqkbQCShczKy6BdlabigFLHsFQc2gjCQPNSFZMgjE8TV
6ta0DWsvr91AU8bcOKPbZrw3rW4xzp5WNNnBS3SrDuw+W6YHp53ar4hdeYufJdH0CN41LHaaVlsL
TW2YXcxE6RytdpgaRiZqCg7bOOvs35Axi39I4MXop4aO3vnrv6rU5gVs9GJJshpspIVfwnFgsNxM
zm3UuJ+JH9oH3Z2HHTrr1rwkbRi8AyURanDXx9OMkiQdcUkNtNlRtAPu8e7kwy2PsDUqde/7/Ym9
1LJWLwgfkydEBd2K0PlqZkVFvcP1OKhupJu4O07T0AdNnwyJr+e5/ilZkpkqtM2l7sNwKc9ja1CB
KQFIoh0Xf/Bic0/laWsFcB140VmxoF3Ju+WvkGSxLCWKF8uBWGMOX4qoHYOanjqsaUs735/+1l2I
3ixLzZZGc2EVvbreoic5pdAgSaf2Z0qV/VKXS7nnUCQXcbXIFP9ll5U8EqzrapFDZ8anoQQgE1tW
ofv54qi/oybLqCoqyPS3SqH+TItmT+VEXgDrYXlQqKkBQJJqTtcLaVbGjEQ4iIepNt3ytKBecYqJ
Ls1T2S1L5M+zjemPrtbR574VSE3kU+9oO0dnK9TizvAg0EGVljzp61+B9H2By2TjBaHr9e5lHhVt
ObQOUF4f9JryMVaKIgmE7USozQBQifzK1RJa75M2vlWnZflvzvPqBxBYFnDAgCoJzMFxIrwnZqML
XLWzct+Z0/pRaeIJ9IpRp56PaG+fvv5oIuPCS09+R2l43SUp+6jVtQE8V+3N6QEUwBT5ubr87gh3
v97fmLdnAOF1RgK5QaeTqOp60brJENUY9vGBTkH/hDbEdOhowB8RiHi1gv6LtSF9RrjsDnzB1ebU
eierUVSJD9Y44J5oi9m3XKM8Z3ObfwCwsYeF2ZgafTpCboqmYL/XOByFzMoDGKsEL1piPcYHh9qq
rSd3SPcAT7dDofNHq4nIWOpBrP0DmyUp866HvaEYeknZGMk45MWmtwbaSq/eGwxFQQC9L5lNrcFq
nhjdRvcEPdIKdEtbD4OfLnhmda5RnV67NxhKDsQagttY4+bD0Wic2UMN1g7t8JRT/AjcJVKPeo1M
yv2hbsM4PKVfUmDoSPREVvdjOsB3TONMCdC9KrD29Cw0O5VwBr3kvCtU88/94W7vSYaTm4J2HPaL
68ZLRKFtBigdkuJXIVIOz8Pw0FBM+yWq4h1Wx8VOo/lWwBIuF2qCxKnU9uEYre4mtRZZO7tADJFK
hdpBSyfJ/RQXzOJNhsOL7ErGkH/hr7Xe4Pe9pf5wZyi7fqGm+n+pU6XPXtdaDRyodJje0sxA89A1
s3ay0bBsrL04ZCPG5T2m8wUiQLYr112BkAh2oBWjBCKs7E92K8SnjMax3wyt8Pl54yHynOrBTo2L
jmj/c5Qoewy121dFkgZwWuPJJH9eY9ni2ZpMylpKUEz29DBWErMeN/opbZHwgc+kPzp1mB5bzU6f
8g5O1f09stEwkiEJr6h01yVZWt1XDga3EwBUJTAz3gnfg6QTIMZk/tYNJXqetdzAGQOm5Y941tqP
sbkkJzrR4281G1pw78ZwttBEP1X5iE526jV7sNWtTQzal9o/17ekVlxf3S+1wFR1uN8azz2aWZiR
kGg4UEXxcEZoAuvartgzd5H/0+unnq4d4jqAN0mOAchcD5onXYvaMUYbpHfWt7CuKp5EqeZWO/1h
piT5OCTJHKTKGO9A8LfuWKle4YBtoq6zxuQ0cIJBiubxIdM0tA1S3Tl4ReheMHbbq9psrKzsjRMb
I7oud9/1JJVYx+rSZGXhOhMeOhMaTBUWTWagaSI85EOcHej/7bXltw4dwxIeQstEf3StLt9oCIBr
8GiDSHdm90dSIz5Iq3Q4qMOspsdcz6M/KOp44WkyB/wIYcR7fizKcGfrbyw1vwO7CA4dlYI1BXVB
4AbaKMTTWWlAY1ruCG4/UufhnGnjHtZq4+oHCYBGHg0e2oHrB63qHC0cBuRjsQFz0H3Qq/hjhFrX
7OMkEF7MzrJ2cpGt6cl7jYMtYbLrps5Y6WpTtdz+KMcCyFHy6nuhggxGs6L/dv8S2RwKtBMCPqwl
z+j1TqKQPEQe8JtAMcmcczxMH9IuMQ/wIvc4iJtD0YAkUacOQpvmeqiwmzAcR9YxiETqlX5loq5R
IH4d+0pq773XW4PRBkIYDiEk6SxxPRhM975wc+wsTFy/kCL3JrU9z0JXkFd3C2zMXr+MvJ5oL9ED
QB1Tpld/ZWqZ0fDFJiUM9FxPn2N7yoIqH8qS0Bwzxftjbb3VSMbzrcj1gcWu3x08ZKcEFT6CA3Os
2zehlXSfzCRLvxm1Vv5ZwqzBjmhuzLeJmjjqiYwmfS/M0hIo3Czi3yFx3JD7MBLCbwlkcio0RvZu
WOLx984vldNeXca0hZC4Q4iLN8BcVdigmMwxiiTy6BQ14ga5C0FbCev+mDaO+ZHocdD8aInrd3Wj
xvNh1qPkqAzaiG1EN7y1EkT+wZQAFVWwHZ92PtrG+y0zfpmQgQ0l4L/+aFFnAACfLcLHyFFAGWXO
E+wLz2/VyThSezUPRiUMP8LO2PJz7I92Sp0bFwtUXETqOeesz5qEECXF5JkpaMKyw3a6HZQR3D1P
YyjEW0gre1WyzeGkVgcMQBiH6/SmtWaKxh6X5hRWF93KyyBFQfmACcR01oR63Pn2cvXW3x4+B40U
sl148quHuFhUvZvUQgnSHrG5luLdEcZF/OgJRw8aI6tLX5ut4fMy5shXOl75GHej/diOi7OTkWzs
QhCduCFTmwdueIPq7vRxmKtOCYxRXy5jKMJTkZjdw/0Jb+wmagtc1wTPHM+1XAHxj4IxpB4fBmX2
HrIljt4r6eRdSOprdIeX4dSzfP7coyOWaMOrXbflg0cdmz4O8cBta9hQBnQMgfwYta6diiXyTuWk
oTPXxubBaizVd1Ef2TlBG7csHDKa7S8gOaZ9fYJ6TUhtHzLmRgudI9DU7JDXuXMMp/1bT94Vq/2E
LgFVV6CSnJZ1harl6vY4iTEi+e2SBIBO7K9mM4lLa+Ldp3uZeDJFsvj9XFGNmDJIFT1mNDtndmPG
FBrQ+gebL43hVu9l0nkNOn52hI3QpJ37iqCSek3+ayBY27vn5QlZzdiUAhtgZwAaqGsp+0R4swOc
IEZmIq8ea5rYn1tb6c9lkuUPY9E13/Os9+R7WuqPBrTeR7Ot4ankVvjP0ECUFj1kl9cnwjBpJMhC
/iRqeNefvAVhgXcv6A3FS/4YmOQGRhS7R7sYsVL0OvE/rDc5DrkplWDpaHQ9HNL14C9rHQ1mUdJ3
nsK65n6WQV9MX/Z/mBuyLUC+pIknPdnrwSjldoooBwarOpXsVXhPXp66j1VpaTp6sf2yM+AGfILS
toS3o2xPur8Ov5xJz5MFcY/DUqv6eewN5+xArD2EVnheWuUdUFyY757W+p1mzufaVvV3XTtqhw5x
tktqoGA5RnW4c3dvbXLyGKlSymHj512vQzob9exmRnKo1AqdzEL5OJhwxrshjHY+rzwu6y3uIE7H
fYmuMHDw65EoZKqLY3GBUAZ/Z8d98auP8A8wnKp/8krN/mA58P89R8l3Ch4bU6RdQtENghFffH2O
Q8U2wzAso4NSIownBGK1VZfAwzfQNr//MGwOBQ5MlnIkN3u1muCdvKGvscasxnI5W2NRvbFjKFNZ
V+7JCWy8dFTDMGSQAD8QuzIE+CsMnUP89Qo5KzfSwmcjjnAjrpb4/PoJIaNHj5vyC5Dc1YRga8V5
Y83RoUzGaDrW7eA1x3SqC3aluteY2IhaOJJ8flaQxsQ62DXGHnhQQtRCsdx68oqR12wuReInjTe2
h1Ax+x/3p7c1IvECeHtONTfPanpZKQq9NLji56YKz26v1767uIsf2wb2jlqxRzjZGo9ED6UN+cXU
dVLdRuoyNo4VHXCzUg44CI2BgWhqEC+x+yXr3OR/+HwycUAIASYWdIvrTbIg6hN2lRkd7IkQN0NK
O7BnT5y0SOzRCba2PhtF6k04yLWud0rZGKGLzDEVsqZe0JWv2sApEutDyMv0+lPGJkG1hZIpEOo1
KMpZethepZEfBkNf/CgclAc1qvJTHOnG6ws91JcYjAoTKuhruf4mSTynRNz1ME9N987QC/syxu70
lC7KHp99YwFpRdjksTARpK/R9bcqGrcA1p9kBz2ukSzIeqSYzKbFXCgbR7GzhBu3h2R9YIJJy5Y/
rJ4/YxzcxaEZd8gstfkKnqZ500W7kidbRSSEyuAbQjAnvlnvd/BUg+zTZ4cOcumZCPJzbIXqw7S4
2gFwAPW6VpNKnfMA9TqtH+LWyXaOwMaRg3woKXTyAGhrW+aGb1p76cSy2k59AjnwewiT4jNCoP1j
JdJwZ8NsPfO0VCkWMxwp3xp7Leh/5IbW0CrDlqdBM6Ns3uRgEy6DHU4HEXrFc09l8UHpS+c4mEnz
Dhhj+akDA/gknSOToMK36x+UA5N/7192G9+cap40CJN0t5t3UKOR3hoFth1LMqrAIhUoLnG2R6fZ
eObZT7TWpRUZN87qyglnQqlBaCmffHbh7ymqGp90UpPQr5fMPovJsd8ow4QqeJLUr3axRXsCwRd6
v0jbQ2ZZBRmwUmZAGll+yPM5/a90lOgpmhr7krjlTjVta5706wF+UU6ga7N6OvTBGUs+NhiQsrUv
ZCfZI1GBeqR6j89dMwxPiDOnZ8IB8+H+d9zY0dLsirSeUotsil1fFEMXq7WVMkeaqMmf3rK64zQb
Y+SPVtM9DMW0B0Lbmiq1Z0o7zABCv/z7v0KNPl5suE+ArLNBHU80nUc8JBPThzYWn7K0cT+E41L7
uhlVH/6HqUKY04hPQVStIfekPAkqPSwy3g2pj5j19KVz55+zKsTZLT3n8f5wG1ewRIfRgibDllSG
1URnUEdmKpAoGK3yu2itKNAECrdq3Ot/7g+19RFpvtEz5Q2Dhi8P619rWpfoB5aLmh/0qbThuZXa
P2WfF+9Hjc6tYefeDlDs9vBTYUNcGHIXBX1esuvxknZpuzFTioOd4HNRIzP4thuXPbnP2wW8HmV1
+IsC9k6FSfmh1XPty1iWVNi0sn8vJloGr11ArhgCX14WPhRJ8/WENKWduzhfJHI1dj4h3fpTIbt6
8ADOv8nLcQ8yLB/E6+yF4ehCEGtDwwbYcj2cOVlak6lReXCzOD9VpKqdn0GUe6uKpUV9RqGHak1k
cI6IBpxX2yzZc7293TL8BFw7HEAEYDtfHtu/t0y4pL2KPBHGU4vboZ5q1p8t0Q2XECGBc45KzqsV
G7GSkMIdsvcC42T9fI+lGYeOy4gqfbVjVifaeXFjj1aUuSfHsLVzGAwbURru4D/k5P+aXGfWLVWe
pjwggNPTdaZZ8Qz7rx18RO69HbLj1mFAcUGmNYhuk0JdDwYMrXcjb0Ih0YR9Sz+o9DGKTPZCAfkE
rPeMdO0Dbgpt5EZqLkNbEf0glMCSpjOpUNmjn9ujTaN60Q+pIbwTFmX5sdb7+ezGISiDUA//u39M
bu9uXgH6eAAnKFfeqkA5WexWrl4cxmr0fGMipyrBoTw6RpIGoSnmRzb9fFDnYtwpxW5tV6mOTYBF
9gF+6HqRm8VanLDmLugzd35rpfOf3NJx8UN31A4WR5+O92fqbKw2Wgy0m4g2SY1XD3KaA5OOVMZT
neX3pC3m4FflVD6JuHcClJlrf4j7eMdBbGt5JfZFVu1of6zPZIVASpP3SXnwTDpCXUg4hSoDoi+F
lQHk0LIzHo3JV00ZotdXgfGEkipzvFSkJuuie5nUPe0hlGKVeogDQym7t3Ns2IcetapDXlpVYNvp
642M5GNMz52eCFuKquj1V1VKt7ZHD9VMSrSoNpWekptBktvGT66IqD9GfWiXjwpSor3fOqEoQI2M
LZDoUaqvdpP+emQVPwhQBDgk4pMbQ86SIBA3J3T+FqvV/CZzlgsS++hn6X345/4O24ADM2GTvh9a
EZB/1ihyq446y8TzBCtFezrUaZHV+F8CyvedpuVBtZLxqZri5Rugd6IwMsfxw2xFw7kxU2+nnLaR
W0FeoaPE3OlBYIV+/SWKVkB5M6S4dVc7Z8jqeRB59bdR/hKhhcmDG4qJyNstHi2UUA5hH3WnnQXZ
uOFwX+ZnGKiDSBGx69/APVYoYUYmHhGWqc9NbE3Ppjt7FmfNGf7rk1B9bxEgtk+KncRfa5M74Uz0
umsDt/E80/6VnhssCDSJ1WKIVJnDEcrwYdG6+jJMuvuQacV0KSsgY4oRGpeqH/MAOYjhi4DCvHMN
yLvs+qaXVgBSIRrBPdoFq+HnxNSaekTqapmLLtCLiNK8ocT+OCjt4f6a315zL3wT+iKYVaFKJ//+
74cyH2qRqCqPsJ15EHy1+utYZ/MBffXiUcFZ5ZspbDV//W6j4IJMBvxo0mn+eD1sX7WawFjBw9Ok
1x86aD+HzOzKZ3hd06FIKq6cxdY/Qb14mCe3eqOJrtj5DTffmIW1ZdOLFw2Qxovw118zV/Kuy3tD
m4IZP2vBOwJSFK2AKodKNSqOr7mL9TGu5qQ/OGkryiMF0vzxlavPb6CJ/GJ9BJJiTQWdFDAPuqjQ
bwyt6JLNfXV2zCY9YkbnfJiG3PO9eS4f7g9685K+DErXFGEEKUG4Sks6reujsa4ROVSqGkGUeHgI
a3M4dnPxTYnC8Xx/uFvyrxxPivDAOATpsA6tIW6P+LWNE8qbhfe1yu360mLbeamXZT4YKEU99J49
XXjInfftkIYfUkVYD0OP73clVONnE/XzntfzzUMrC35A32igy3hiDVrMpj5DibGdgJoq7qmsat2P
o7IPzDYXvuVlU5A5CJbpY2fuLMfN2ZYjIw3xUjchiF7tfGspQm+gfx/0uRcdm7aRTsxGGsxOu4cy
3JykrKBK3xw55vUhK+jfml0YjoFjt8pbpBlVv0pS7SGNk+5cIZ53bPUGwz16sTux6ubIDCnzbKLv
tTqNZy+l4tVM0rVGGH2taLTnEjTXr1mH2FtpbvshVhxkRJG3M3ai8a0Flt8WBAHdVl6S61mHZRrN
Ug4wGBcErM5VYhj/RtRds1M3efnOk3VzfZIr8j6oBEyABG7IDwguiLITsCsA6BfnZYxBSia1236a
pm46V0aBrsU8tPlrb205LCEDKQ499BulTbTeDa8V2Qi5tljOoTHZD3opNIx7luTovRiqFEm7s3M3
Piqaj+gEAxUAGbW+MIFjk9/Z6Bt2WZsGWdgOB3NGKbeBsHUgVgl/G84UPfZLuicCu/FJoZYgevsi
4gJj/PqT0r/WRlgFiN2Wavk4a332zjWm/D+t1vSdnbtxOVJm5TmE0SJbOKszk82N0ROEjgGRGbI1
I4EHdhh195QPhvlcVlH75f71uLWD0NSlHkvYKZGn13PT9QipnK4Zg9CJzWOUzvljbniobKhle0za
EDFBkZSvJX6xf16gCFSmuCDWVzLXsauB6h+DtIrFKUSB7jLVXfQGLni8c0K2vh2tUmm+Lp3e1104
leW0rZET0qKQek7SVn12p7YIEncIf9xfype1uoqb5LRgl9kUUOllrovFfWdhwuBEY6Ck2vBuULJU
HCaeFCuA7oq1PZqLSXuaTW2w/Ubxwh9eNGYfc9MLJx9jmeGtNjWZCy7c0OcD+pv5e0PRsagtJzV2
Ln3eOd5ByUPzu7c4xTOyOtHPhkROBF1PA8Cfqc6+GulFmZQYlBMHE5R3anWbaVmHpvTocZMOqfk0
GH137ps4+lDiuiBx23tt9RcridUaSrVluSnkSV/DH21tjhajIeJsgTq4WHj0Tvwftazc8tM8nKLL
0k/ZD4eVXB7GsiiKD2kz59OBmiZ6m4MTJu/dMSw839JLBD+ojPbzN5ELgcKFhcqxvwzL+CkftWkn
aN44uYA8JLmS88tNvFop2qS5HYeKCMijYKNjFhf9bger6d9BfhxiPx7TwvLv77ibyg9fh31N6ZwU
jpBd/qa/YkgNS7B26jRczeq5/hB53i+s2/Wdbb01CA6zFMqltgAlkOtBim5JtL7TiRhiHKLj0rTh
xpTZ8f5UNu4hipGAz4AagDhaC4Qsde0maq8Qimrj8sAnHR/NpZe6AtH8sBSVF2Sx5+08KRuXg0Ff
hSodVE0wFasyaGrOvfd/nJ1Xj+RGsoV/UQL05pUs12Z6jMa/EJJGoveev36/7AtcTLGIIlq7CwjY
gSaLaSNOnDgnXwjD0qYp/h3mJVpOgbB1ygCoxO0E/FtfCMMNxRv2CcHvCtFRhqXVk5CAv6rirIZY
Z1QfO8TpvjWIQtIukzQnpwmtj/fndePVBOaFak7BFzHRNRUroQVvLOn38KdS6To/LKz4YzIjDDn0
Y476WWamz4qRxu+ybhQ7a7o1vVDs4BayxQHeVtsTKl2sFi6XhyzWHftmVsIzpYh2kU2CYtx5VLb2
KRtU9t9Dr7/pnygUd4JQFE2+XRTWD9Zc0zwlsfaAwK2PkmaxtK7AvaVv+/o4LK5bNyb1ch/Duvlk
hVX7NEzICyDDgeLj/cXbGksqwtuUX4Ec10X0ideZ1gCYxz3QEx7hE+FOqyrNc5I27X84C1J4noeL
WMdei3oUyEpCOsSgoFERFg/YHv5MAfZxVtRk5yRsrBTZGJc2RVVJjFwdu35cRhRKOQm6gjZ5WxkB
rVpNtbMfNi5kcD2HK4v+S06A/BW/XY66UXR6PlOZVeuIAsNYqTZFPbPLPXOIyvpxzixrJ/a/hdRw
1IOsS4SKuCEQ9eoRADmpeZKcAfW1KhZHTrfyDz1NxjsUnuZ/8dyD/6AmbQULwp1y5UBrfX5WatFq
Xt2WSFC9ef/I5Jf+D3mzElheT0GUhzChCnIR5A4tL5lmm5J9X55HlFJ2Pn1jq5okenw4UuXgd6s1
RVBLS4A5BtllYp3NtrO+9HWi08uWZjtDbVxpJhCdQcGRww4b4vqrrKQZ+6Y3IBshJ3LRBhUVIdUc
X4StTe/NJVUuTo2nAfK7+oc3zyeVY6klgvefVPq4HjnumMdA5yNNc45ewqzSiSfisUL5PNfnHf2N
rRkloQGipUiGm9Dq9uztONb72R6xAG3TL2lCR7QidPMZEm3ycP+7No6KlLsjagWWgUG2GsqoTatS
Bq2nh1KML3OraidTcjtbtvhBb8Y94tjGU8h4tiwkoR4LX/N6HlNXa91KNRHCLfrhFIKQeWKov1hq
pF/szJ0eCmXXIEsevVVgyb3G2hEvwbRaU0MtoSBuGg+9P5tGmnshtbvWM2bXegmR+6i8Uh/ybxn/
ruWFVV1+1py03DNY3FhS0DYoHRwV2i5tubN/u5J6N1BprmOeQzPN/44MkX6aFXd+Z2EYvRe5b80x
oBe1R2qet0q0VmM6cWhEJHaYjj/0+mQeFz0c3iV4Zh9oQCIpgVWyc7NvTfLvg642Uqcm6hJaZECV
VQx+utjzQ7aEdB1HqY3TeBI/Cav4lZP9SiG4//CEUaCkDkpFGc2am1w2Vcw2kqOj+2McylGtTvTg
Cyxdi71awdZK0pMBJ4q0WXb0Xa9kY4QhWBKzO0XDfFELEq+MHpFDl1jq6f7hfG1vWe9cKbRFLRkG
/03EgR9Q0XST0fv2YLXHpamSp0VoyVOjRunP0tbbwXOTuv5U95pvJv2lr3Kr9nKjiekwyMyzjN4J
oRfrFy4JS0LS3Zt/Rj16q/d/6NYtQn+c7AeSfZbW6vFzpkWzIFojizcX4pc9RZPmFalSf2or2rMR
JFH/uD/gxiLQy8CVxUIwNes4AlZ30aUJx4luMTwlnax9l4Mpn+wmXL79h6HoPJKUIUoya3MDfQTv
awalR9a6EZ/0IoWflM4591Y96DuZ5Mb7xuMCr55ZJEJa59yUC+q8MCER1g4i1UKnENhyzj/3RSIQ
yiyqSwXb0WsmnPTuf+VGYMbIhGVSlQf8cvWIa3ML4G1OvZ/plrjgU2r5rh6pO/vkttYHWQFQQdIw
XNmNK6+u367BuiLVWAw2tMi1/NFq0g+2XY/H0QnF0QhF8Gkc3MSbFLqRwspABdIu3J0Xb3PrSCcr
KbwpIdTrn+DOutEyEbwGCqfWCB3jIBxyXPh88+H+pG4OJTF+dDZosV4bZrWhYtZm4rBL3dm5YDSQ
Iu+ZqidulTeTBuTEUj6nx0eKa68ZLo4SZtFCUdB3Kzs4xgN4URdpIVKWXe93JNDIjpd7jS63XZ2v
o8JcRvcQuGmdRS+RpeRRoff+gOD6acnt9Igi4fLiIFR3oUvCnk9VadSn1El0LBHLrIQtGwzPgZKN
J11LxvMgRkT77LCPjhn8ikNB1X9Pb3bjPZSRuaw48Q8O1vWK140TJmGmcqracHjfx3PCM1G6j3Tt
JX+g0egeLCqNl/trv/EeUuUjoyKC4zytWRwGSgZQnNhmTT8ND3SEND/SZJnfKcuSnIc+T01PC/rg
OWlo9BdRr+0Zfm99NadM0sp1gM71OzUlHbhORNSji8k5Z60zPTUhSV5oIM9TC3w4Fk1kO1yZrWtE
7gOpEQlTei0PE3daq5Xg8/5gls67EC8Trw/Hve72rXMFZxS4SN4kAJTXCzoZWoWoOJeVUdftUa2K
4u86b/8JkrrbySRvFbYku4p0g5KHVGxZ8+b7gD1D21zvV23geOhOivdV0X23rK540URYULs0tIMS
ihkZ2AJSvVK22LfXxnOR5tGP+3tq87sld08iZRRgVqFHOYzRkGryeTCD7qR34i8EaYfPVEDKnWLE
xubhCTLR6gBqhRy8OjIh6HOTlgJjerxMvrZFLx4KLWkND2Xz5X3clPpHI9C7N7cOECLDcAcExP8G
cZzVBy6J2w/lUkOiB5/7qQa1401mZ72f8mm3I33rE9Gbh0kK4IySwCpmiZD8D7iHyXx6xThVVTR9
QW4EZEIbrV62oNoHuy5wkx+7tsMUC1HEUxrb9QO88OLsGuU8eU6RJAZ8wh5J48AiCAtFKY6jWU//
YctDe6OxTXLeSd3l1/z2cFaZ2lTx6OJaHIHCZm4UH7IkSJ6toXlz95LMU7gvgLlei/SrB3ISc9mL
uupxKu8umYt/cjdBwIn6Kn6y7NLe2WobV4bMc2VUwMa+0eVq4ljkIUNSOmHW3NbKj2rQaZ/vH52N
CBW6gxQghmgOtW6VntTziHNmj+tzp2gzWsBj7j5nUNp/VFPnvCQibf69P+DGWaWRHAQPuADE4oZn
i1flOJd656cIxl0Mo/usCoEVTtzuabRtfhowIU03eDGDtFxvDSPKqroeGSkwFwJEWsz8OAxQFcqU
6aFPimjnZduCumSEKGNhUAOcH64HnCMj1OyauaTMEkCQUqJvEwKXj7ox4OzQQK85NqWx/MziKXlK
+0C8CF7gy5DWvfJ2mIv4n4BV9gCRkq2Wta3HZsDzEdHDsanfZ0GuH2ps5yPP6pM9H+KtFXXgTROf
0y+BVv/1Z0No10lrmecqD6PcRx3AfGxLFBU9XaTTp/vbZ+t2AicAuIe4Ahddvx5sEk0mFipYfolc
04847dPvNcSUjyWNVd1htJa58LRWdXdemK3D6KoIxEvogD7J1dIadsvfbBqdn08BPrNdGpxEXyqn
+x+3ERtJ0zboL3weJYLV+63HvW3FDaMkbjcegjFRPHruTK+acxMpSzV9Drosfh5LXKUDc9jDYraH
pzpBBk+tcZ0BiHASAQJc3AU5vcvFZFZ0ps36UV+67mGxu+WxM/Xu7E6uoFhrBDvn53ZpIVxyagjW
IdrdCIw041QnnQGnIFWX5cc0ZM4xQMYvOZSTCzycB/YovKG0lZ0r8Hb/kvHwPzBhIjO4ttdbqnCs
siyiaPQx4QGmmXPlQ2s17xszU77fX9/b3jGSK3TlabFBIBIMfhU+zCKb9KQFI8HStjGPIzoTH9QY
O1YPibj0h9JY2jnQbPFzWpLiPbVM7dGNk+hJAuHfK3UQz/S3OX8USrAnv7c1+dQf0CUlJZMY2fUk
QCQp9NQOeuCSgE6cVsGQqcETusSqqo0wkHRML8aqfifxvd1yHGbgVTadvEHWBrUdDti2gS+Y77pp
Xnvl4swQyFur/QHvULV8hBCSsz5Uw89oQUTzlOoLrlX3V+X2neA3IAUFSMZteVMlW3LotZMN3yMq
h/rcKtnwEodd9VWjev2ZYs2bhTYk0Mm/R+sc3Dsa5a+nerGjUnNioN4xB3rCACk9RA0WaNBbrJ0j
tbG1+SJIHjC/2G1rmk6PmLLdZPzdGc+xX0dDCKnFsZBQKvaaVzaHQsIMQQ3yO1D6668SSVdYtQEc
pLjRS+lIx6XcVYsnS+t33Qo3x+KaghSERjGhy/VY2mBnYVGRXoOWqM3TZI6VeylTzOgVt5i/vnl7
0D4rOz6hQVO0XZ2MKHJjZXAZrKqxSAgi4yXRlyA+RKOdH9R5TPeC/du3Bs07IC0CTXw8eQyuv45X
INYxKwbchMXxQgdiclArboL7n7Vx4OWGh1tPlOnC0LgexWhSYXYTKcWMWvB0iBw7Gb0qqtPLPNnu
59hqtGNSBeVezX/z6yyIDcQnxO03gH+oWTNG11w0gXBG343L+AyRQ9mjWm7tEa5YYDsuNTiP8nf8
lhgoPa0yoMeAPHoDk7aFyJuPeuTHwG+H+1O5OZT829DdlPHfaqi0yoJkpDLl65WCgB3iWY/5MPxt
9IWzg4Nu4ISIyFEpIenmpBGwX3+VQMVBAolcFk5b+43Rlr/KYnEOWW2kD+UirGejMz6Fw6j+lcTx
8g3TpL1Gua0FJEjhTKBNwf28+lrkss3ORUXPj+hw8kNrWU6tMyQ7c7rxMFDmo4pgo4lGcWp1xHFM
y8smy6FxzhF6iMEYPAzmnB/10unfdbXbYubXgcUi532udXfPgGhrSaGPUh+Ghw7EvYr39KrRI3Og
YNMvcXKaRFofaN4f/NqauuPbdw/sTYjzMvbgCbpe0jaahJMXJSbVRWL6bY0I82BiBzgZ9Zvb/fjb
iT6oBdEizn22Wrqwo/xcKzD/kGNv/1KGtvriRkn+EMEP29mpGxPI7qAhzcD1hVai1fWSz51RiKWi
1kYWcjDyqD6KyUYkcGzdt7/f6KBZBOdohHKnrbbKqAQDIiYgisrCCxBr3YDwtlSpdcDcQr9K8Zi5
v2Qb6JdsyYHviyQa7MY1qaHJzWxQ5LtaJDieeXm2lOaHXoyjeizbqf7b6oy4g0DeFyYteYn9sc5t
ldbHNrDfTymuIsfQKtT+z52ftTXpquyOc2XPOgWL662UTGYoLIfbISum+iRGK61PfTdi2MalUf1j
mXBKfJoDI+1rG43WO6WLYlg7WGU/C5W+J89IcEF4nszIpkyY5cofnT6l1U5QsnG0JYKCZjzVDqKS
1dlC1GYylTgBYIIXfbCAinxk442jW6fv4xovRh4r9TLMdQ8Ujgzq/UnamiNNM/B1AgPWYdtez1Fp
m+TlFvBvFcWxR6ebeIpD9S+lt9QdzHdrJFTI6eSlYiWlEq5HStwsRNEUc9cqxVS+LAFAIeBEvrlM
e+qHG4+5TBmZVtldCzXieiidmCtClImQMqrnpwpbBYLZxoGEEevhudZm/Llr8PT7Uyn/1usqLKAk
aKgks1EhWxsA2MCrLe1nsE5CttGoTdkPyyyLHW7LxnZhFFvSA7keadW4/jY8jNRkMOC2qPjpHvKl
056iNtX/dJPEPonOiE4ITFmH2A01r1Ra49P9j3ylA66/UnW5X+BlSDRutWHiwTUy2t4Hvxuwyb5o
Aa058GyCYPaCVo0CP6hpkTnafSWMYxCV3eRhStH+k9B7S0dsr/ysi6g+lxgVnYYgiB5GhFm/tCKN
rWOYjkZ70sdIE16cRS0o0chleozL1qpOM5gYXX5mNmaPtimKY6aHbrnzfbc5KYGEpLtL0AFQZQ06
pFiCdRbxEV5n7te4Gs5uYMlSrkxKXeFSo8pxkppnGpNySFmqvPCQ0/+ex9ZHzAMe4I99vD/l8gK4
mnG5o1A/e+3EJ6RavR0Toqeq3YNDzFmXfE1JXT5T058e2tbVTnbn5AcRt8EXO8/2ZPrkWt6OTD2M
sAakfa3iWdn4lWW8IH44uy5JutuejBba6xLMNvTQtN15SG6uiNezA7OEseBMrM9tDn5VIT3e+YoT
tOdp0urLQP3A7xxt2on3t4aid02qfDgE32smCFlu0rqYLyB4kTZ+kI3F2TDwKM05ezsP8tb6wQug
yEcmKCmh1ye2LzSzjfOB3i2nCUr6tjrjzzxVg290aLYH/DQRQEyS6aWfF2Mn7NgcGnxZ8l3gJazr
6Lo5lolijCzgYkUI02qG51TJcHamMXye1DhEvarJvHaqwvP9Tbs1v3TBU+ED/uW7V9dUKlpsUFr4
xAlddF6XIfplIyV/DLJmT3x5a5dq8ERp1kTmhwbx6/lN9cZMTHfucMdsMw9EcUZWELXM3DSzwzJY
2k6xb3M8sF2L0YjG1+U1IEkWmXqAryhCOeYJTPfaMLDKcbDkpOK313O/OR6pIXNJxwhX0vX3EXol
07jE0hQ+HT91fe0eaJEsHxorhG3SzHteIbfleo6hbkt9bhpgIeCtJlQTZQ0unvfI2yKBcVIEtjWn
SNDh5Ou9bb7PEyt3Drpr9zw9rgjfl4rRjR+UqF+Y/yQaR69o9cLxnLR3cCwo6NvkD7U/aJI335ya
yB+LNv2r8S+J8Wp2SEInFTEJCii8+Ed3cpKXICZ9JsPNvt/f07fpJmPBIiJTly7RcFivVyIc4yJf
KsqdgVDEd85s9T01FuNi97P6V9cUtMOqeUP5i0vgkyGc5R9VaXrnrSGb/BUEfbg5skTOWi02mOlK
SBA295UsWA695iR/zkWHtGTlKNnX+5+8tfdwb4GnLB2GkLm6/mJUFjPa2how8F7v3/MUdb0XLEOL
J06QpIcurvb4CDdRFF/HZUXboA7sCt55PWIdppVqNzW3ZVuKz266qB+jKNgJojYHkXAZVWRCtTW0
j5HLsox21fkZJo5fzFRY79Jp0C73J2/rDsS2+P9HWW0XVYVPqjhl5w8osB2iWHP9CNHVQ9sm1vH+
UFvrxA0BgkXdksrlKkZw+nywcwrQvnCa+Rk8UvlYEoR/r4jiSk/M3Lo7r9rWx4EESGUI7kDoMtfr
hKXmVIiKSrNaYSkWYEp9jnsH3LFBE/3+x922zbEnED4k1IMuQmK7+jp62Uxz0nlBo2HSo6PZtfpH
DSjHOlHgbv4QY9UlWKnVU4xPcDfHR+KZ0PbMpui+4GQ3255llGrmR7R/mg9cFjTLF5o2RF6ZVZbu
xUqmfkiiFg6UmWnpQzL2wvAGxCZ+jQbOwt6ArKS2s2SbE8jXSI4zrRNrRK5lTazSdDrftRcN+Y7B
PnV6qpxdqsw7E7i1O4BqQXAUFBABIa7XynaKyi5MIshiSudjM+TmX+BiqT9apjiMuraX0m59mmzq
oaDNzUHKdz1epCx6rAYL42lgmoXoCeHsPCHCCv7LNkQLBd4conT0N6+GUsPMAGuksmtnQYxw8lg/
J/NME0xbxDsJ7EYwBZZA8khDM3zSdQF9MIU1GHPU+z2W5/8EyMyXXmXMg28pon6Edpkfx0opD6PZ
1+HbTxtJOlx4nSIJx251Kzatk8ZlVQASaHnlWbXZXVIYkp6tjunp/mnbWDxgNwiCUMKpQa0NWGx1
bvS6ILSI4/DfoSv1k1b1A1WoMdkZSa7NKr2ggxlLGQpeqFWuUcUqjWjFVnhOw0KUxyRPqpNhVntq
/VvfY3JvgJ7yft0kFVy9Ll3ZfE9noivqRXUzfq87bRxILqvsr7dPHg8X5VoIZ/CiVus0u61iiphY
Ddm5GGeHsX3M8IJ+QXVb/XJ/KPlX3cye7EzkDqEVYd0iPWGhaCUZeIrqxnheaKV71pehP6XpaGIb
46og0uObwUWpGwyySPQBBEHidH2ykddtlqpnUCgtwXMfuAqitKN2mgN6TAc4Zztp2tZHkqCRubD3
ZRZzPZ4W0d9io/zkk//Wx9Hox094hBsXtpNd0EPVlA8x2rg7adPGfSmls7lTeNtkTfJ61GUyWhPk
jUuFSOyU4XJxctGcwfgZkTs4qMPx/lJubVEKJtSeeLnBAVe7Jk3isETzufXLfimOqd0rl1KMf8Ph
3qsjbMwn3drUWTEWAvRbN7vL4kLX2qLlnYPQHAWV9i01MlTZS0WhS8BWGoEFaKcZP+9/4cbdKSVp
ZesQo1Nhu55RLtOgbmRUNzX6dHASYXrqlJXvytxYpKq/7iWlGVG3yeudbG0rmyFcR/71lUhyYzXQ
4FXjNj2Gp1bTlZ96Tsw7pV/wI0nV8BJYav8Ayjq+7wZgaMxKdN9OlPyU9F150Jam+9i6I5r0KD3/
Xc1KcwxFUu4Jjm7sNy4ofiTqAPJxWc1OpU96b5Yky3BgxqMwa+0h1PXAK9xufrBCUznfX41bahai
rCjGcfFyjmXn7/Vy6I0TATmDC6gCrN5vRUm4lGp57FzE0C+f1LlojVOfuOEj8GypHkaRDolvVHPz
7+AMRBL3f9DGAeD3cMaRl5UBg/zz36qTah3jTKvwe6Kpb72sKkxqXKrhQ9ndU4LemmuONoVy6T0L
8+B6KB1eN0BLAlqAfkV0XmpSS2+29Q5yp5lHL4mrZ3sE+K1Tx1tKpgHTBX+N9XTjeprT9Ijzbkuf
NY6D7VFP0+lQVuXyqZV2hL1uaof7c7o5KO+qrMnwlK+bIJ08q1Gowzw1DdvkWxYMOA1VTv3oVHkE
ATWMT6aY9vSithZSChICTKMYcsPMdbqo7rPObNF9MQLPGFvF14F8zlon3izVzx7mlndxTpHdDOv3
Tyx2Fpm12tKtpFMSTer43TS7vwx3DD/dn8mtLUPcjMo7rx+It/zz33anFizZ2OCmjvKAFV3MFpFF
HKu/C6vF/akjSbg/3NYcckPKRnWImvA6roebOwzKIhIOfx7a1FfMosT6UG8Omsr/9x+GohQjR0Pf
cK1nl9tWn81qRKCusj0mNEKPpMa/yt6qHv7DSLJjiDoTG0STu/X3OXSCwZ5zqoA9WRrUKTf+0aYY
Ebio9P5xf6gtmAbijQU9HNq/bFe9HsuNzTbJHI4b/S0FtwnQYFx27lE0Km4k6dif5s4RB4TMcDTS
8vYcNraxkyxs7RnZoIWAG+VlGHzXv6FzGnonNJ501SlSv15wLtcqu/EmKlOHukbD+v5Hb20a7Co4
dEwvvmSra21U0sBSClYyCmgBNJLQPVoYvnjq6L5Zm4eDJ9lpmPfp4E9r6Dwm51CdLoX0v+jFEVDs
V+WE9acK0sfOJG5FDbIqiv+ndCdc00wBF5tR14nDLKSi/dht8x/B2JTPICA5MFS8PLkpAjPEFOHO
HtpITUheCXApAbGX1kVZa0rRAe6AbqIhV78VZVxB7aA15v6iyUVZhfCMIrt+yEuQ31jFmd0A6cmq
QG1oMBAXqADxj1gvqnPljNNRH1tUAiyTDql8UKhT9PFOULa5ZyT17v+GX0u6N9UYW7nLR+Z6ZVEI
n8wPCDo0vm608eX+l24eB4uCCyE84lWvoj6/Hf+8Vxu1Djn+cT7Zh2hO1MgrxGD4YUg9QJ0msTO1
mwPyaYTV0vh3ncWKJO4XPhvrcBEm0NRm5WBEiulHhHj+XNOQf/8DN7eqHA1Woby1V098YtayQ4vx
yjzKXtwoD87zIJtAeYen9Bi0hviULH33aVGdcufBeCUyrPcRkRy0TdB6yFByoX+bXavr0lxzQoBG
6izzw1jrg4py3ZJ+hf+gaA8kpDbaa5qIPoxJH1m8zll6zIYoQFUC/x7L75JacWl3gBLpBanblt40
TcrotbWtieNstMo3JxnGxhM4Uxs7c7e1Dy3QSMleROZ73c4zZqazYJrBz1dL46iFy4SSqDDwA3HD
WtnrAd9aqd9HW92Uc5moRaJxUzYocZ2sek69IUny702cx4+IHIZMlK36iiiSHb2GrT0JNIAiBRkj
nlCrN3CECteOLkiE1tWLT4aWXxRkU30nm8uT21bRh/t7cut6YXlpluF950FcbYtwyZN8FpRv4UyL
Jx3pSMUzrHlWaPKch8qvUccbD73aR18T1uDvaTZodb3/G7YuUjrvJCgNi57m++utmcZRJKy0gYMz
L/qXQOvcLyEmpcf7o9yyEniTSPEkp5ceLVrhr4fRWMokaAFTyzJa0nOMVemvsBkRrRccA93DRP1z
XuBvhFRylh9iNYv+sQOnjikb4U4JehhSUBmnKX8nCj3oDsjqDrM3Cn3pPafJl59VX3W57+h5ZXtJ
KwLUxiyTjaoJNa9e4lZTaTDP6iI7jE5Xv5mmw96gmgoOAqyErLnc1L+dcLuu0iaXDZNTn1vvByfg
bFRKeuo6ZefN3TiMPO2yfYzyLV1QckF/G6leanxyKhCXtDYND50L80KYFXhaAlH6/qpt3VsSXyFC
A5cm81ttDkRGiWgcUAE3SJLCt6uKpt4F1ZSfcaKJj5RZE9sLE1RZH2xzSvSHrjH6z6Wjly9dVVrs
ZjMccy82LVKohUflnQNU1niJUvXxc9M248d2ZlJPVYiV807svJFfyfgABrQsxdHEcD1RC5ThuU2A
g7PUiI+VmOdL1ll/okTtfkmCKIw51/kuu28rdUc5AchPlvUlKeR62MrOrDqOyMAbPTNeRDuaB4og
Ue6VYCe0ESMaTef/OKS+k9IyP8zC9azGKY+cde3f+wu4sVfILjXwHNA56el8/VvgvneLvbi1j2yE
/lccDdpRrR24sO0wp3sv7MZ80z0OmY8XncbGNfHIESARqjPwwgZ18eykne4P7RCeSP/Qwcy0/Cdu
5P3OIm98IYMChHOxEA6ua63YM6H90iwUuMY6O5R9rz0YvaL4LqrQxzdPpnQ9Bh/gEQfhl6/H7wcP
+TetdZrWb40hPzoVldUhm7Qj4ql7cMvWVMrjDV0ZTsoN8XVxnMnMM8p2g4ZgBFSYzG9paDpbFfTh
KnajJ9uI9nqkt6ZSTiGpA7k07Y7X37eMjhVquIohFFmrvpEk3cnobOgBcdvtRJubQxH28R+ehZte
0WxUYnOIi9aPci06h26hnzu3Gg9FX+yR/raSTaqu9K7QKkOTwpqCHsdKCRkAGKKIOWkpbcQ+RaLo
OGkz5jMZwpNmX2IKHVfTwXUpnCtj2u4Eu6+al6sAEAQEUt6rmhks0uu5NexKqQZUWl/12OtTybJ+
BrQIvyxNZSPMnzpck1UqsvDitAN9j5NSVZWXd13m+NZih0+2OlEQBAG0HsaiMd1DgxjYl/s7fCP+
wUWc8PS1xG+uSdBDVJfIhmiN76C0TNEnWo56r39pGzV7DFwz3EHxN3YBHXQYkQCsExysCaelMsNj
scCiIOxkuHAHJR2YQfhcVYuy95LJCV4tgGyZQyhEtonjA3+9AER9Q6BPQA5VPQXWUZ/t/qA1ho4Q
2FAXl6nAQt1TgwA7an0W5wQ349yzhClOb55iWupksEBHBGYZq41Q4TNqxxN5ljLM2AljS3+ItHg+
mm7fPJVFHX69P97mHEOhk+05CrWL1aVVKaQN00KGrru9BcuMmB3go3scwAfeHJiQ4bg69xaKDtwf
q+i5nGZV6ywd86Ewcy+YgeDPpUbKKa+7Pd7j7VfJoRhEChCC3qyiyRZDd4yXrcbvlWI6mXQOe8oQ
9Kcs2O0Tuz0TIPCQRChN8pLCXrveOJFLZRcJ38ZXchr2FWOIHoiZ05NR6ZmvzUGxk2u9wqLXO5UJ
lCqjRE+yEiS//bdnBnVWu6SMxreB8et+MThmeRpEY5jewBl5P1dzraDBQo+vV5md8VSmhou3gOGE
LRL0IzmEPobZ4AV2kadHlKT0xyQPhl+Jk2unIIi79NBMk/rM3OFCWCHY/CFE4SM63t95GxcviCWP
F2xr6v9k3dcfEpRitpSUmUsNY/wHWD9/KNHBeyhy+tE8W3TdMZ2Ee64x4n1wnUD5ZlZms8dN2doq
tIu99kGzVdad5VFZdm2exZhgaFH8gV0SvySmnnn2WO05gG2EfihQAPJBcaQPiHjr+ovdJtJ1IS80
DMDNd8U0Ai/oXSIuVRZ5TpacIssYn02rLZHXcYdTx5ZVzV1lpNvogZ+BJp8G/5wq4rqtwphxPu07
Xlc9NEb8YOz+PGXRcBiblugdd6BLaiR7aP/GOSHQhJsNEEghZa0YU5EcTVlrNr7bODQD2eX8HOhx
+zK6adrTET6gPHx/g93iBOg4wraks5bTchOvjLZSlIE0O6szAVegVmY/GzUkz2sqYbEQJtZyo3Kw
B63+fH9kGTavjqiUrcHvhBKKpPpfrzOw4FSNFUDcHE2yBlYm75xlX59hcxharfgvGQV6MdfD1H2b
LsHkcvUYNWoTgTWXD047zxIzJkRQ52zWjgLVw2M4A78msUg+j3msHhQ3jT52zpCVpyaIotMS6c7D
/SnYOFa8YVCHkUuXy7B6T0WLhKUWpwQ0Sal9RomrPdohBJiDGoD3He4PtrWhpe4TjSLoMOGEuJoI
kHMQMwYTSlcc88gw/Khz7Pedm6JKJ3i0TZCynUG3NvTvg64yerMul9xSIirxfWpRn0jqgyuIFwwr
0N4PlIB2oqHb7cyRlZ2SEKXIWtd5vaKMyRimw6sh8vwA76zx6qARx7JJF6+3p/EIgGmccWzec+6+
+VLqEbTiAAKBixKRr760iu3ZovZPX4yI7fZiGE2Y02bbOIlvB8tcXYplCvdMXW42ENkoYRCpG32T
MMNW0HqwREk2h3QN9/Rb52et19tnswnUp8JSgzdrxcnBaIeReh/gsGtJ+rlNu0orS6mgJtqnNNPM
wyBS++DWhf35/l69WUaGokcebR+JpN/UeWKFliZiOQg44xB9jCsKBXRSVkDa9uKpC82M44R+XFvO
e53Kr7nu1bXE0NyDoHhkpyY6ddfHRGpMlqUAJpsbR/2z18roHwJaVP6NGbIAUZguzaL1+Be228tX
5JBC1wunyn0Jksacj1WGvyXE8KD5dH9Kbo6v/F28CACM0JpYgOvfZTu5OokOuStceTQdXHXRT/Y4
xIdwIFxr2soEBVFxULg/7M31SWlPStRypGCEU55aDSu50K4knlt5kH4rCidSwQuJ23YuihsUV46D
ASfdlVTztTXRlpCibtgMjDMpyTkzIif1VGeKdT/StO5LDCl78aZ8dpFsK4pDg1bt5f6Xbuw5WSLG
0IVXiYLf6iylqBLSvsIvWMJIUvub7uTEpeHlduse6qQOj01jgaQ2+R79/HaOUfYldwOqkGH4umpc
T5ClYhuMLUzs/p0aiPmPOu72quC3FxQRJOE+3BtCi5uQuI+SmQ8nhW8pm/pJOxgXrO3+XJZuuEQT
qO/96bzdr/DK2DbQvVDDhsV/vXGw93R73aCWj7F6iYxI0PWPqdaFl0Q3g0+BOWqPjUiqnfv/9kJk
VCCRVx8/duzqRc2rgfTUhPm1tKl2Cssc+kmux36cTtXOydgcirtJ8plIhtckyKWuU210odgYRR78
GZVT8GtKMvX9ICz9r/8wl7If4hWHJGq6nkuhRiNTTQlTWDglXKyiCtVDroVhhLQ6sOfDGLZzj9UH
7sk7y7j5lcSisrSCSP264jeazVzhgt35TmvF50GDNw79RzkvSbznRnd7AEkPoQZy/CEjEvtff2U8
VaYQGvAOff/OuTKGND67zTKcdb12/oFdVDrePJv2O6OIrJ0i8W2eBQ2S7jW5UxUqAmvClKaPSxQ4
LZSeRdMqDxpH9bVIzdE6NGG1fIsNa8xP4TI0n02nWP51e3fWfFHbg/nWpg35QxAAAfqW4rM3ax1E
6TgFlFjTvM0xz6Hn1FezwtF3Fnbj0pGCI7QF/o+y61iOXEmSX5Rm0EhcAZQii2RTNMnuS1pLqARS
AUjx9ev1Tju7Y7O21xm+riqIyAgPF7d5A5ytf73aXQzOKRjca5Nns77vEqKOPhn+L3/of1d0/vun
3L7Ff5vDAeOPu4SxTlO6bYKYF/G01DAQx8Uq1yOMwPc///lV+d8q/RtHHlyGf9Bl7Hj+x+8SQAEJ
dEJgoakpNTWgPlXUjCfl47LS8G1HEb4DbBPDWJfa9JIUfr3yKh1eZrbMd2WfQl33n7/Sv70G8ENA
wAOmHJTEf70GAlYPw3Tjd4iJm/eCCH7npzL+puhcthSBz/8X8P3v3lm0QzfACowneJP86wfm2zrr
NQAeYxMZzhab7pZJPx1uxkuX//zb/u1H3aBH8FZQnv7Xemgtgy0oSGMKgrFjKBd+AQlhbcfY5v/v
8xlbQWgsIe1AgUAT9K+/qpjJNq4dNYCrSl62OR0RRdqzbYX3dHYzlUXWcaSH6Ahdxnj6f//MfySe
eDUxr4He+6+fHW5iiwUuIM0OT8uHDdjRc2dLSEqhsTn+54+CA++/eTWBXqEXQB+Kce1/wpuZQXSG
0qDXl0h20vfETRQxxworXATGpOJF9wQ/syv6JJx0vG1vAaFPwLKpJmud9eU0HGPwbF/JVJAf3jv2
KjRjRQ3fgjlufcSUbQ1VcVUjc9P7k4/zbm8HXg7RSW65/K10msmj1tv6qwA31dU66KKvzT6YZx9B
udYMhcx+U+Wm3/HqRnFGZFDGa2Wk+4L0mU3UwNNu/fqY8l9o7+P3haJ7wqZA0k9ryt2cfBDj5y0F
V4CKnJkCklY2vQxZihZWJ4ivQki86ce6hDvcgxn3Sp4BvO7FrfsEQ2OMgv6977rgj7woydEXDIM6
GlgEgCEWjLHW8UEXJ6R3wl8lRZrtsa8CHc6sYhXGfLqUewv3y6VvvPCGH7BNWUJLRDy4IyxE+LmS
3AJck4Sm9Tx71T3rvROfoNJ2Pxa9bJ9I7MzFIRGzNNCDwp+vzfaQPyCwFiGbkAHvj4CJYtIStm2u
IVXi4ns2zjKrUSTGX0u+9uSBln38AoqZQkbXULLXWMu4ajeYMMGzsufgqZtoKceXHVkx44HuYPjV
PF/8BxQD/VCjN948/kSN78GFPcVwBP/WHM4kAM323jwsgSADJMQLvtOWx8zdhFjDn2opOySsQdff
NZmbnHmSK7SC8AiDx9axg7UWEEcyJI8EETHDHTzglsehLBl+aV9Nd11O5vw4Uzz+DU6o7FPsY//D
QiH7CU5ihQxy+P9H2AqM/jRrnaSHIc6xIeBuhM8cy7q8gl3JiG3BgtTChyzKvD10olSwjxxiEPq6
XiOJFTRbP59WmSLUa+nYxz6HOAfzAPY5rbbxmB3LTVQcGp5FTg+wLIjBgZj3/k7FEbhs+BXxsVvz
PrsjmQPQDfJQNtWIV+5lTXcYtZzzvYxIu24mQfoqYKE7gi7gD0yUEIYlewBHuKBrZS/g04/Izumi
8kdmK5UfCwalUM0RrkTrJIaB9svmlsmfhoo7ell8Ho8t/CxFfkoZwz9GiPN3NhtyAjOJUTzTRIkn
xke51jzS5opdevpi7RDBhX2b7feiwL6/SSy4wSeEdvEJHL21yO9iylgK2hKmTQTLg/F/DIaGGFk+
uQGxbaD4mbzcQXnue5erw5p18MfJSUdgJhl1qzhyrxU8UDbFfm1F6adzptj6S7Bk+cBkGXqw4G3m
6xWBxOLoOx//7cdivPrIDahCRa/2OnOlhsa+7LKyXpSuXk1H8KQKryZzu7zT2eExhCITxNtn1kl4
XjuMA3cOlsLlCZHCmCcXkSx/zYgFR+2LffXNjETaqSabMpey5GleazTdy5EDmQJ00/N5O1tesrYC
bR82wz1lyQXcBDHd3of9F8DidKstULuXCtkbtN31bC9dTu1XvRMR1T6b2LfC4SlpF0S96sveuf4P
hm7/Lc9Uodp9Ti0OSZ87eP7jJketpBWZG0636mUtdruAtdVP3YX0wTr4ZRKYHCWLxGSYUhvFbZpv
UajBx8iiM3oPqg+rnpiqhYBUurEe3twHHS8EWZ0hCogXZrKjrYnEEtV66Ud1hGH2Nj72/QYzeDNs
fm/9tMz7eWCjY/fVIqy+GyI4ANR9ieTEplvdvl8EJRz5UasBuOcdXCzOxDup6rKPiPveD53jb5hu
s98xtT1SSGSvxQMoDAkA9SkIHZ4Nvo490NQDG4MxvZuvsUpLd1oDopPucfHhYF940NBJUyk+rk+e
unS4Z4Hs7KDgIid+F+lezJ9dzxeUQ+8V6UBvKyh8IE5FrqvyZzF0hv7sYr8mQ72yXXtYfcI7t/xI
phy+m7XNw0ZeVZaP1R+PVlG2dPKLJqeoZy4mde4ZNqC1ixMDLRZY/pP09QL+k48aEU3FdILHvul/
wD854vWaBhp+k3jfVY7kk0KqM+vypCvvGa1Qrpp4qNbobXVb7N7BVmTwFYtFbB9hqjisv6ct6ZMP
ko2G3xMcKGkDo8aO/dUpouC3o6Q3Ls9JZ9qPz+DRJvbBud5nCpKjCrTr2swxEWOrAT6KP0MVkmWB
YfoqtldYoQ/ifnJWldjt0YCAbz2v3Scs3fJI4vGJtu5xtEpmiP/rnLh2wO0LZK/PuUnfKLZoHHB8
tu1QzthUji+EF2bqDiKZ0hFHlVoZlfBqSHryiusWpS2ISYl5olhgdqQOBtaXcLEJWZf5BqNlLvYP
nkIedRijhXrZOMDSYK/7jlp2Xotp7R/Xudrln3kINwtJm+LRf8yU9fkxxrsBJk4Ec1wY4UTAbcY/
WJyYTrd7iszuS4/puWsTVsyPe+LW9awRwCewq892eU8F7Ge7upph45M2hZICm7kEepGyicvgM1ov
0lZw+Bn7bBsgQxV8fcgAplYPPS/LrvbzZhiYP6mHj1SNPNOqeJvNgJsClhqx01SvrtrkyU3V6M7T
vGXJWdDcZJdJuBwS8khU41EWIMrVGb/1sYKkfGnCvG1RhySCqut/0zLs3aME2zGpQz7Dnq5Tu8/q
aNtgJmVIjwVjknr/ZG7WHG1gHD2p5KlAelRiJWIuYF87Hzcn0qxRFkZYCjGn61C1CBycsSCfhjiC
DntBAMiC6KfbARlY3yKcLOrqPN74E/jgcHAOWzy+9yt44I3Y15ycUnAbn6ql6NI6EaTa2n1P1o8o
xOtecygGEeYRdfbCkgRe04suHTZXA6Jp2mEq0ifPnfnEOt+GZstIrGuMQczdLbIqfAt9ywaix6CS
4QAfDDgeFeXKwT9jCf4+srz7OeewXWlktXfL2eeBXxFGOo9t6qS4X0kc9Q8MsgB/CDvrn3bUPVw4
MG2/5jeSXV+HZCoozipsAZt1URyLiRL/bTOPG/qCciyTpdl7IKvNqOHW18gOORX1EhkTfZeTmbGU
Wysta3SJVNUVK2V6RNbeXp0oTDHy2ppF0rZcBSqzlgom1SreDJIJos2vb3JerToNwxzsT3SNSVZj
z8fHPz2xIygjyFKwJ2YgE3OPne3T6Ri6YAOpITSw6pMufI3KY0C+dgIjOJbrgzKF5QcVdxX5Ge86
+iY1VP4JXPGVv0RWW1oXoGXjvRrGoTxEiLIntYe2Z8b2hybr/WLy8RyxfFjudiS70TqGadr2HEc2
itB65162XcSWcCgwzOl7vzrv4B6kkhU9bbnNeNTHNWuRpIeI3XiuANEWswtrXcS7hZMy6McXBED1
oa3EkseHfdBoyWpM0rp7RDGOp8fEFv30PKxLvDx5gejPw5gKLZqVUPcKNz/Gz6DqlZAS8l42kg0y
nLIBANu1wn08ZTzkeDYyNLwHOI266VkUPk0PvVT0zowk/CklCI9O3VrShQ/L45TP+oMju8vUpYrQ
oiiH3QMou3YuapoOoKUC5+Y/8dasP3MoMqI6UUEWVxlWuR1ENBd/C7p1UJoVVs136STKv/uemb7t
UDyvQsP5re2KCWzuGb3t3MS54EPrVDW/WpSJl8yoFcJHgGg4p+dhYY8INEh1bbYJ7i8wCE76Fo4n
yYuTwyhqdMbiS5hxul1Mn+CklcsY2B3OYQ2bw35BA7vq7mZKVnp8CZr3yj1USCB7mOTNWEprsk81
SqoSTU/UgnSMYTbfoVabnlHLacCqe5nf3TTx4YQ3oX9lMsc/uhWQajYO3F50Zjvx+mDHAc5he4cg
wkOxeny8gZ3ymSSxLWssmC2CZqbqBpUbgkkMlm1VY1TOIZh2LHruhzEf0VbFCLVbqRH3nduj+QPI
nPnBmBKgHe6x1Hd4J8sT2cA9+lb0vOux9Z7HsUa4CHvf93FXNVh2wbRVx3VUo8Ebvq+FWo9EVYus
kx1E+LdQ0DlcTSbJ0AABXtc77jb5c0+rgC8MLSHorylg4vOaoQrMo6i2oyr1zu+KoQyXSeNuvQhG
+2u8ozIevE5CfIdXky0XAB1irjOF0JGr3YIyJ5phkXCc1IIsCFIB/kHjsO7pYS0rOX+axE7LZ2yj
Yqnh0LaM73YmRdWQILKxnsZFwcNkSSsGjpNaf3SEg+CBoWccsma2mywbV6G/A3adoMGF5UQSjvvI
Lb3rNdSOzSz7SH/CcdPTuisH9pmgtsKZg3f712xc+2/RFOwHDZl6V75cHv0sww8suUZ+oSgdrh52
PMltMuf7fGKiX76WUMkB/Rxw8RZ4AK0/yFamtk41yN62UPRd9UW1n7vVVD8pW4M55R3bs5dKj1l+
UD7JfjESu6KtxiWnF5RxlNR8QKeqw8Tja14Kce0LNFU1DgoKmquS0cs+Y1Y/wxYnTh97q1dztghI
R5EpmVgeuAnbdLaZHOOvc9ik/jLF6Hevch/caZzdKEEb2Mkd7qT7lQW1y1NGhF2+zGhM02u2Zdvf
HtxM3WoOqXCdURC60AwJI5pNjAjJW3MwXx76gevyEMNFMX5iCSUTjOdy+juKXPWGvX1YL8AxhqS2
I1+ihw3JUhc7TJS1OcnoftpNytCKrTk/zeliu/MgouEL2Wfr7oslWe3Z0Jgde6Ax63WxY34pIM7I
m84mIbqfcXUQSH4z4YMvfrxcsIctxku3pOlb2imO5iJdp9tGiKYfcRSQuLYKgLY1WQEiwqcX1hmH
xKTJhE8HE7WGdhtDhUDk6edmmRqRXINndJQRSw4qieULiKPp0uDMJPdKKz22tkyRqJApfHAN0w/9
J5kJQ9fG1iEDIZoPG1rbNfuWOzfNl0RLeBixQqd3UH6MZQN5iUu/OLPRo05Kyk55mBNeax3G9bAj
hdHW+4yHqUUFRXFD/+d+xVk/LK1QO4lq2tHhjxi17w5bUbi7wcLbzdU87lLgxgh1dVcumNB1tiEV
BaP7kONAEeMijpFHGN0JQ94KQ0pKQm9FHS+IJEI+DxWPSY6UiDOCVQCiRfCCRzGBSEvf0pf5fRLG
/N6PcxnVEXDq+HkURoUj8K4kP+7Ysn+krkp8o0a4eR4jgATdXTIua2hBvoVdCUuG8c/C4Jdfr0qQ
+ITXOolPO3qU+ewy2MResi744X707hZpQ0eW1XyFkzJmQNLThuIeqbNK+/K0+RRySlSdGCILOCrl
x45tvWrA54/DAzw39/WwVCLZ3leCPvEQ8HUO6Fmha+9ApxDNLtOpB/SGQQfvaNXlMDiLAJsYfLSq
B1KWr13MlrIe+m7u605sAFlo3ymokKaFkSaBR/7TQJByX09QLOqnrPfleYr4qFtAVvEXFHH+Wfiq
z+rEZcvPnmTzHd0SsHDJPETTRVr0ifBwvG0zxilkLyOkVN/xbW9RE1NcmdMIeOIbjELStxlv337i
iVL8APec/GOp/KDqNLX6Yc1wOP21a5R9hfs1yCqg4o+PW7fTgImkAOwD9Mx/h+QnQ6To7pK+sWMS
DVeicbGQ/C7sRYoUxC3WJ/HzNk4ROfcaGW3XHJuArYX9c3G/QIcytWIZKnkEoS19oTPRFYjHyajr
oiBMY+j7594GW5HfAOikfA00luapzBB9eVBb1tlDlhnK203H5jVHkfgTdnSqDYzG5vyScrN/jTQs
0A8S1PfqQHHcxKj+dL86KBXx5OM9OU2u4uSrWKbtZ0hKK9qV96k6xpnlkEzyLDytShp+2aF7XGuc
n+n7HOeha+m89eyc+ow9h0Q4vE7QWZ29JZFqxd7DagnmodDr9KaHrCBdXefqLawqxW3tcNs2Fson
UJoBG+LxWZOaK3BaWg9+5dnusLSpEwm+/MEtUaTbbIJ8Bd3YtsDVYRL+xw7GrWxG2D1O9VCKAYjh
vPYvcK1nE1y60ECfYU8MHGfKzfS8SmjdjgBq9ZvOJxDMwEZcdQNFE3abQ6/pb8w27lISzI81sAR5
mocE2EO1crH9XKtEmaMwUSrvl7zT5EdAqODfSg8rawzvsyvTXP6mwISnw+ht9nXb2HAJCev4AS1D
PtS57RFEiy1x9DedgJsd+k3DGVsrY1WDjgyb+Bp3f9petEhcOK6QMu1tQKW4ZGim+QGCw+ytYsIh
tLsn5r1KF/fiChw93AMnalSn4zfh+z27m53kz85bFr0UaAq2I4msgogRYgF98iQ1TxzyBF6jtC5P
JGB4PGRKLxeKBWDSuIAe8iF3czhZGANiTggxnw9JP64fCcjP5gLXVv4ouQGjtezydT/FxPAzdSIZ
7uYbjQRDTj4LgF1coHXCGQGxNLPzbw8c3QNt1nPS7GuKdt4yC+HVXISVtT6h7oMizZXXEy3TL6QY
esyDjkYPCjmV6wE+h+4HelM+NtGK0a0t0ePzBsZH7lNWLP8Ct8NxPnVTmX3VNANYtxfFGBAM4Ssg
wALuets+3G51EvLDTVP97bbx6BsZljGDiHALz0s2Y4SDtwUceUPE+r02oVNfYgIZKHqjcsOLIOfy
SG3G7ONeqKoDjSKshzBuhXncKEHH1FE1PaCt8UhVHoZkb11Z2LiugJq/iQ5pZ++TmmZcpsAj8xph
APvWeYwujUwRz/wo/bBdM9jG5HgboDcfUfJkltYTwjT+coEN28l7LR+hHSsCFgHI3HhKhwIPHHBm
WY/JeGumO6vEqVuMOaCVgwl1ks5Ixk1g6/26gly23OfdwM4GJ8qrCEtyFckt3yyhmwBFeK5YeCZV
n0CTg8yn2gHPhD1RRGTy0G0k/wlwMJcXzPH5Q1Ci6M42qAhuAEgi+A6e/PSToWIBwIba7epjPoga
DZd55+nACdY3xD4UVhC8+kjtgAGxV1naZDMdTEtZF42QVsx4P/GqwsegJPgtAF5defW0K7NDDCfy
p3FBsPJTnOfAJ3y1cdXgBtCoBuKUkTrpaXiTOkdnobwH65mRFKsYQyyD8z3sYZsulrKrgXrg5cGk
BQwUPSe8gMsUWS1oH7DDuOSjlxEw1JCMZ+DT+yvOaBK3kwdp9VD0YR+uRWxw7jj0beoRCKUfr7uo
MP7AjjiRlznu+rTNx8Q/sTHM30dVQiuz58hZTSmyEh/hTY7LBge7gTSTXHl4cHM6f+w5OrB3Phfr
D74Pef7C09QgdXDNt/hKERl751027AeLGBm8USwdMmCpS/GbT1UX19iXif6hl5F9WI3BCsXoavtM
uqEcgUDCcg858aGs9WzUvSwA17bz3LtHwcZ9e9X7OtBDDlO7pc7STmJpg6yau85NPf9a+SrZbre1
gJm/teJbWqq5v+yYhMkhhb3/m3JuxxOL7J/qZ6oBxiF8KerereX0A7JUfOlh7hC8XRXMsXYTbhNt
4VImzwqCcnfP6bQ8ezyg/i6Vkn2lCMLL3hYxl6rpsX123wo56jukHYP8EqJ0Js2sEwd8btcVwidR
81f0S/gpqCgcPv2QjpDqzAATk/NiSEoeOGj59uEGJf4oxrRwcI0o0Jbs0iSh9UukbWv3fPcHQsb0
e7qthtQxqRZTM7er4agsFmltyFL9DkinIud18vpnvGCT8SjTWf8u1mh8WvmeQroHlmvSrImHxHOK
nZVNOVTqGTt4SLXKrq8uHv5iyduUD9gjxSmMt1qYXZTVh8MCbToDUXb7lQ6FeeUzFmY/TbZtYyPj
VaDQF7NvOaYAj/kPA3i9B1fk90mF9+nc7cgEvw5B5hKwI5SFFw/jbv5m+l4PNZoY1WO3EwCnGgx4
VTP1ezrgKpYeYHYxPdrcZstzZVfxF/HiGSKzQO5CNZ07os8rVoTyjDhT/CCc+waXpo9DfgbzpPSN
QIjk2ROWibaCB9Zte8TYPbY9OeaBYake4KyDyPl5qEYYI1RK/U0zTBxtuhjEwhZhK8JNhiKeocRx
T2rk2jUStogMJ6hEJEaB7RTQbxTVre2oSM431hfkm7Lchi/YtsLVDPty9ivCxA7fjrkkWOyuhQ4N
LWL9OCDLU9d9PIQf2PxiO4hk0ZzVcClFpwJqKXrWm03lvSh2kZ6NnMaPglaoHPMYul9mFmw+YObG
H1twfGGOC3FeqOUG9Pw4zpT9DsWs/2SDQrNtp3hAn77kzxk8IdWjGhigdSNTckA7SfqjGtSyPue7
lecY/V0A+shzUfc9JqYjsPdcnvBbygTQ1+xf0x2k6ReF+VuddmfJe8VXH9d+V1V8gr+3kpcJ1vGm
nqLefaHYuoyHNQliOmJO9xb2JQEjC9CkNUL6WYw6GIyJ/WfqncIesVochlPKIQlwyB53TShd9LL1
rvyxqT4em/DP87FABcJbB4411t/BxlO7g5b3GenQx9hkGP5riRksogUR0Hb2c1ScdmrGocU/Ob52
iqj4tVqQQlLbxHBzrLRKDZyFSg+EZ0uxRpgQ0lYcsS7LRsD8EeQRFirdUOeCyeUO6yd4JyJozOkj
lUMWtVMnOv/AYM75FFIPGg6KU/R3MSW/cvC+txOPRkTLTYUrDiNKyg2KnBUHXQWveV9BbdVIbZMR
DmYpICy5rfQ65VSSSypjMR6QF7TIB4ye3VZj3scgn87F1GKb5+RdNVFsnhOMplhT02QXhx2HAADk
jgCYg/vcD52mExa+dFnloV8ShUllS+RcL7t032DGYHDuuZSfCNm6gPI6Z8O5GrrRIGV0SXEd4tsD
y6Xr2qJD63XJwcEdmrS0wMeMYLAvAo4CPwJ4jS0ZHNiSQsAqo69cPYm+QtgaDiiQSNKAl54skP4c
uNrko5oG7CNBK+lpjcFEfkP/PPoagzov6rhES9YuXoiXBbb09H60JaYgYnLEPMCWOz1ChTPrNiyl
Ha95ruR8qDpGAaDkrruvKjL5K0FC5FUYG8DfXROs8DLXQ8tvOrWJM46p6KtI5uhPnngkV/Q3diqQ
HDEjKpzHE543wtwE8745lwfTpebI9mlZvrmFo4nfpzx6NGs3gwrvFuhts0THwFeJN7qmosftgDMQ
ucBABJuFzOY8gz1X1r9OQ8bj47ox7LLQ3mz32GLb/mTiDGu7EHf4686AgnNxoPKSpvDZKusAV2iN
DaffXzoso0zD527D/8B2rOHTAMNEP5fjcETPbAtg+AjCqzFn2Uvlp7xssGab1M3KI7zsE/j9bQdd
ED3zHjqMy+C6/F1hP3lnw+pFI7Cm79AybZYfvVwIqTmGiVvWRSy/zsBV3pfgQ94Qe2Mn7LTga8sG
A1ciyMhHdUewoH5VaJuyr5gGjfySpU6Vf4C792AIlAOWNzMAIddy28fAeEBDRNfbWfFz2rSRENqa
BK17GrELm0c4yhkPafwljR2CTcDhRK3G1pz5vwUJ+MMdQ9ArSBoc/XpqQlqD9xNhNFJVdRxon5eo
p7NPzpzL6XXs1PC927BHhoWL6MBViKs9QNq5jH+w04ixYAjYxQ0o546aow9yTVpgBeBAoB9fkX5T
hgLun9Va3S9eIzWvRDYIyFFzDjrRLqT8iUkBrUCgJf8lsDfbazcAhTrEc7yHez9N6cEjAH6H3CVR
bQ7qu7xg1tjMgXcQGbQIKizukuxGPNh71PIGzAuPEy7vHTblMl+ihiPuVD8JD5sIYGMIoauFRGlT
HJyD874J1Guqi+ULiDwqe44S3KfvhQw8nDfUclqbaO+L15HKpDzA1gYrbAcTl/4Rew/UOmyWAcIl
JksqaH3hulZ3gLnwthZ8AcwyxxbIG0/fsTnC0T+vY6ffC4uy/8GzgWMEvZ35ON9T32zVat5A+GfT
wVmYnrW4zPJD2a3cHoYlSsYLUBZs/ed/fkqIKM9wg9HrPHdDCrKBk2H8gJKwV/U0O4juKtmNcOYd
hjGFCjvIi3NoeW4064k2iWKwAzLwY/nMAGXgyQIvZG4c0kCWYzxnOKpK/J8/lM1zC1SdRm+FcMPv
yPdjV4NvEv0Upiz6e6YVQuiwvCvWY+ylfLPaz3+o5Doc4PE02qvc5q1C6BlVcBNNe5j3hg3+wXdx
bLq/MzG0b2C+BoNHqBmjF8xA4J7DIAe0TDCJcixqKUhYYx6vOL8NSjrCj5m0B/jDdb82sKLeVrDo
LX7AGBctzRRgSJ1lJGl1tXT2uyyNeEWWfQV+UjAdPyLAOgGvoB+KdhawrIefiFLwKopiDf5AUNWK
ZL0s9MPV8DJx9TjBeatNOwPwXgGavAYQAUAq8i7/C8otzIBhya6+IuRNw6ZEU/86FzKOa5w9KTbX
E2wWr0GiJLZlWAskmAIeZg9KG0D8RjlSHiScLu33bV+irNlHvUUPWL/H6pAtMgyHhDD+RM2SOCBV
HKcYM/DSfC4sKcAH1t6qu9ERtAx60tlDwdLNH2B8tfZtcGMVHVDeZFT3NEdEjcK65iCo1KFde7Db
bvisvy7UxMVx9zvsHwehpD8sZCwK7Pk8fyc7mIGACDZc88mC/PfMhrJCwd5kcc/QJ7yyNAPXK63A
WN2B00B2wlRhj1Wlyye0IeIbFl6pfqRmGs9rlDh7Fgr/NNwx+PQYZ2KHo5mS8oksU/m3CBxdAhau
dDliD589abS+37AsAG0fKhkQbGAXnqhGSVfSOu9BgLiwDAgT6WB8/WdK++DrEewQbEetdFOLLhPU
FxOwApGzgW2IUssewVcW3l551I0UC48II1MN3g160EiC9X1ACi7OawTsrOhEOZY1hyWfO5C/sM5/
UdAd5c1qU/ObeZSx+xFJAEnLYh7vrbxNkhhlxw2NNeuGp824Wb8NE6h+V4J4vrcbnzTUNPPhXABV
Nt8wzpqfWNXO6ePKmZtbsGZYfiDoXK9BYI/axJaE62Ccy2rwIaq87oHvb1f4RenXPs8RNIYnGSXI
rznKH/J65aMI/8XReSxHqmRh+ImIwJstlC/5lu0N0WrdBhLIxGVinn6+mu3cmJZUBZnn/DakxxT9
xdqkZl7b32Grg/rCfRZ8z7muHlaidF6TsQ/JJF8DhO7IJeo3cv9Nnvk2iCtKJjt+AuP3p/sy5OJJ
u6FMwlTr0PxslQ8kT1ZPsZ0at6zvV1tUqKTg8gE2hhE5RNw38YUh3St3pQMDslvDon2dDW3ZB0Ii
BvtRlIaTh11y+JHrIh7bIbd4JCWnfTblTX1wJlpaIBBBYj9WSdg+GVUUPZOolK8Pat7m4W+gtuVR
u56Jjwz3ubOf8skkyBet5PfW1QELIYUAoEqoipy/kYdMcF8bTx1v/RlY1VqvZPSbk6TMOIrm8Sq8
YplgDwi9y0xYeY+dFeg/XLvzSo+Mp5a9OznqoxBbjf5oTIBUZGIvxaWr9Qjj2bfJg9Pp0M/WPIZa
Jh+scU9FMsk3du8WSnqpikcOgZ5QNuS9390aiS/PFIDxN3Dsw2/78lXkyouyAsyIv5kUHx7Guo4P
eVyX1T7a7OKtsUvlnMIJyRHqoSYnQ6tTHKjFMvYvUB9Jms+0CiMiHT3ApxFBK+NDXH42umrGfR0n
3WuOESbcoRgIntDFIuRy+Pue25H6aY6KQrSpHnp/vNetVXwBsNLIa1eVImU06Thmw6IeL56/LWu2
qIqMR+Lzlv9A9fBwjkSuNpkWENx7ktLmkJiaMBluu0hkv9S6US5ytcUpiVe32octqb1PjbXCvZjY
mS8sbS53GreKObr+5m3PNeDXHxGvi5V1OmKrYM0swkOlTfS+kSstHpZqcws22EZ+BasV6f0S8pFw
xlYbW0k1KnsfrdEE8FM2Qp+ExnKLksIrzmDRQh6kE4pr6CE6hhNvuFKbdQXl37bG/WMtfmIdi6Yp
+HOS3r0XgMwWT+k8dLutJB6Jyct1P9fRa8Ijkv755LIE3Nb9oX+KZ8st92MQ8GTGiLC+CI8DFp0L
T6Iab8qXaoiKIuu1Dv62YYTiqKW3781ppfOrqi1joZILSfeZE3pnsz5i9DhY7RR8RWZq/laVY94J
yQjDLFR8vMxp1gaCJRKT6iDa/hmkJvrohr3F1ia1d9egGfysUPH1hxkaJ0LdcaOdIeU0jkaKtTu0
3UxtlfS7NUOcVTAWy665Tnk0y2wYXfFGSZSzZjNxMtZxa2+UP31A5rlFGwV3kkfNOwoeX6FGcPig
3CoMoIzZI56qYCroea2S+Y+xBaeNhRzgLrdRWB7mdY7nFKy2+MprbSOgtQKHtCmvadfUEjDvDI/E
SnVFhdcfjLT9bBEyIs2anIYOIl8ROTPegnVOAKQjp7wzuqCGonjOeazRlVcWQMU4yBhJix9KkrC1
555K7djy1DvB8hhCaYhsQuwTpYSnLCIlaWYYbnkikUmLYIV0od2kTZ6iOrdekEshyijGSbwZA0cn
U8PWeiEqoZboq+YKvfNkM++WjIoQR1bnH4m49tfdNERJzz9YIKdD/6C2VKEfntJyyLsD4P8AYZis
pc8uYQrzOyGE6q/w8+g/9EDR1RsCgGRnZq5Hp1OFyS5OdDntC29x3WPEZ/AaJZXr7xHB6bMmLmd6
oH2r/jv3Vmk/IMYIzGVUS6MfS6eLn+E7lcw6M7hPYiaN7GKU0/6W6L2RXPk2lXKtNesHeg3DOa21
V90hMpl62uFb6x2GsERyjEY9c7uQm8Kd2+ZZdVb0PatqSv4iNvSmg0Bw7sNnzuIerTzgY6f95EeZ
GFjJQ1m2HzCWUhDi1ookLzP51qlejdjQr66bvASk9C7HdnTadjegLvTvIEPyJx3D/x+WQXbA8F6R
24dlFJD7Fp44yg28CjiIrfWXjf61ObBYhIdhLe3lcGsswRyydbFBsaYhFmtIN7lfYqQgL6bXy1cx
KvOow7joDjrXPQRBOPR5VtH6o/Z14PsgAcbyBqIE3eBazEj/UntMFJUADafP+yz9evgm/J17bm17
Ye02ZG31vRevsn8J2mpeUrtjWECzb2on1fWid2HPkpvSkFM5aTjBaJMKju7i0OVOBBPTBc1DEd+q
PxHF2Qc6VVwsEHpar4U0HPXkQiANG1Rb/FR4pEOGbuCZK8+Ft5ez5CyEgO1cdMc9VzgR8c1KGHfQ
f89ujN0oV/PgZyHedUCf2OiSW6Ov+zdncoF1WFRhF+ebzQAVeT+1R2rsVH3KqcN+KSjmre8Gv9KS
mVrMVzQu3ftKuPp1bQrPAbCqONbsHjsklNQ6L87O9+bY2dNqE/n3sZ5teZwcPctTpyp73cmJSRik
CSA4dWhL4sLGOHfqA2Tc2Iy9GmGWcupvliIfX9HgzOPeqdC+oMIvKWFFaVleg8aCEyqjUvAkxN5y
30qC3PYI0eTerkKlWHfjjl+lWYYvH+/ioe9Mq86J28Eq80TAh898G+Pz2BUIMYfG7+6TjtsiLay1
DFOEo0P+GBuHTJI2X/3kqUwow9nXmvaC+8iwC2VUfCSE6TVFKxk3wsbsyiVkG60RL91BNyt1ZIPV
z4H20acVPrZrwotidzhzbI0Tq5pS/8URwBZ6+2niIN+SWGYBaqb8ENB4hO6ksZVz1qATdEPEnCSG
drDXoWrqnyiCJ9tToMbLG/Wj/rSA2T1OQxa+FBVmsR4UUjNa6joxotVyTPPmVuVcHtrasx0SF7lc
91bZBRDTvZm5aWRBdXwouvh9QznBQJ6EJeiHWJD2z+gG2CcUwtwKeS6QWa7h/8vYrnerydsgm4PV
PBL40C17POrVkG2bXiEIzCSbewl51KVV4gq1qzc6Y9ONz33hva7XZQf5ihZjskLraDjVzGGkTqc8
lJt/0xgsc/7gL6YDnba6Mk97ezYfIpDD86yGibWR/tMq65DeB1CWeGTSoK2rJfNq3W7nmacZMLdd
88+AH/nkedH0qx2JmNlLPggYw8ggNB6aaOguHkjJPUiWJl3Uv4UtuFwdj8O81eIQl11EvP9aLbhv
UD8OWbHYttjd3PzQppya3xGmAW8fdtNcE+vsCtZxvdCqEyu6aNPKV4hnE59DAZFhn7NiG0RRPRoc
TehMK35ZpoqGs84D+066OgZac3AxjugewQ4C5YVXO8J/hbdhFi8Uuo8wbJEcr0ttIl5qUKrvOrdV
eACA5r/lNZdqBjgx/ZqYO/LUm5LqFk0UxPtqCbz6MQo6/WuWnr18CK8s3PNEHWXyLU24nJvRGyzI
+ry0f1aYsuFBDmRi7VC/+102OXUzHXN3qY8uYn3xnxP3c/jP7uxFpQgDiEoV7uhQJx739hNVCQB1
3TYGv7bBa9v3kDV5AI6thtujvt0emW5tgd6tIT7yW3rrCSeEvjReW4Sn0GtcRLbR1u4dELFlj0G3
beCeCGg8FzicFv6eAbY9B7T7LArJ2WKhrP8nC9/+IXQQ8RGxveFjjn0JqH29ZSgLoKbkqGdg7UyT
RDNB0zYaGbkt/A/QM2fYd1GnFmhYE/wkU4edBNkk6mkHQfTX1HX273wYkvB+aMymP2Yuuk+ukS3Z
+SG5dRlqjqKD1GnDb5wxwLQDbufqwbCxFnvh9M2a0QduxXwt9XzyO+giFFFlHe5k34N7yLGzfw0l
HOeRXwYlJAtL99EgCR53oLnuuHfpbBJ7FoHmvxGnovhnhbn8qSUKjqMYI2/aKXqEX4IKtk0MG/u/
B2wSTFDN5fpu81jTI1zR75wlybY9CmS+64W3u+/eqyVCxJXORpnfwCT9dPQhyBcWVH+inhBjz/TW
6MIVL1MXBJqpNERb729J+ydvfefOG2YgIvrMMKi1MTnxeTGDJjur7axXJIjNlomt0S9TJDF6cHfO
F+kbqdPVapFIwhjyrg6Jz4ns6YazZ9BT+FSGzYKU3Sri+9FTU3x7YCaYHjvcRJ0V3pCUn61YC5Ey
QlL8DHvjkDJU8W2QCFVcKySFw3kyUY+WfQxZCPJYModSqTUwJnftOu8sH4dKGmtnWJlYPGYLfgn3
aYFdmo6mspdXXq7BnISYhH0suPhOMGUIqaZ+cu+JOXXWbwN9kO/5kBGK+oRWo3XSurtLajJOdk7E
PnRecBn6KH5ou00XtbioxYSzbX8mn2LCR5cirPxoYOn8u25p40MjjOscXKJSf2aM6vdATYixFxCg
fSBuTA8frw1pHM3/P4qFKcGalf432fH2Vg9IWVNn0NUvn9SreWc34/Borf6qjjJsgP+kNbfk8gYF
GJ238aIf9IReYEdRvVqy2vED+S2jsQeDdPr8HyBLjbnE7U196EccI1ld8ZAx4dTFZ9nYkGjMrHOS
tXIDbxERuHNWKAQrl3kFJ9LtCEq7OMKGZujA5dkLRducBFyW9zRY8/aIyUJ66TyF67VhR+dKplic
W3u0yyndMFgzrfktPsoKNDF8WAwmD4x2HAhx79ovCCOWZudwO0f3phtkf15ptcRaRiKbs2e/Wh6Z
SUWdkjNgeAxmjIhgvyQeo+FKPL1Df2v7u2ACMt7VU2FeY8HIfHHqkkXJm6382nFfElYQ6o9uzOHk
vBChzYEVGwHaFHNSHHLLtT/mgREtbUWvfwUY8p5wwYOfSJM3X9Zk8lcbCBkcbp1qlfX9UPyA7bFN
1ZOlEZExE/y1PdBVoDsmeSjXZn3qt9Xw0NeYY46xLe1wV3M3PQO7BMDbGufuMY7z4G31hLTeEuHl
jMNtFH8o1W2firkRlcVWMXWZYCGww5ZELVvGRlo4OO340PCgNkRF4X5kL5vD6q4gAALOiN8JUIIS
0wsoSWAffB3b+q0J2qg4281U3L6ftsQyUi4eAyyTHaTILcgt7KPqF2BkXp2kXZdf2GPsBRxODvCH
AZalA2eElI+ytYMHOnUq9KNkFb62tbQ++WrkmiGTa9/UjdPNlFdE/xmqk/+pwWa8117nBbtpi4fm
R8tJBLcT1J0VpHFnvw0uVX0XtM2b/AX/HhScPFMMdiNIqvohCxlLL70PPeOvKB0Gtdp2M0LJDIKs
1aJI3sR1fc0j4y0vSG+9ix6IayQ+DmXBScrO6k/uCBDP9Bpr/wCKUKEYn1EMQaWKBEZ68L8n22u4
ZwjOItitnKcnspAweAoc6a9jZdt/vbFYL2Ph1ICaDdw5EsFtecL12z0jVysUsAbZMs9+6fdvlXKt
d902g5dp5o5HZ7St/NSNlnWPxjOf3lyJ725HUqk5JeMKiG21RrwwJXo9X19h3BRvt32NexUhy014
glIX9Im0gGCxT1GrI3X0qmLtj/7am2VfCI08NO6mQDwlROVUX55KhuQRYGAx98PAcLnrlvCYWLeW
Ce3+9jfh/oLWsUdm7nENjmVuu9VpxNigbmSX+2+qqhwMtRPTM/BYXZ4QNVaP9bqZ8gnwIS7Tagvn
/4j953gqMaovVkpYX6UPfuVECpxOVls25hE3tJS4w7LOr/zouC4ATaegDaJu36yef2wnOtQPZUG7
xpdLdmSZ9ZMY4JwF2jHwLaCAnV5jDN4oHFgRd+usyvrcdLr/j6O7eN28yTJ7pxFQVZ034pMRNDb/
s5jCr8jm1/mqIrbezK/mqNxrZ/P2s9sF9a5vYxEfNqeucFMsIPZNzedKfwo3cBCsrYHmbR2Mrk7u
eGdM6tUHGpK4xmQZwxUyAOX9q7Va8hvPBvQPPUcLmQCr7jyMIgM+z0opdW2K3nEO0UTt4XEesWm/
k9Y9T1BhYNhw96oKGeIDn0G5WZEHtX7Co44e9G8Ber6wsssafTl+ZeBx10KciMcASW7vuPwqwxJX
B/oKugDltUkKsDIbnxbjqP6EWGx+e1wCDg8YCzUiZFEcgp5c3JtCIHqFhigfFkw59FQ0va+OcdAh
vjXh5kF9x51/5zCZ/3NltDqHLYZfSHsyYv6OrPflGXKu/s+tAlSJhTHmm0OkW9DYM4YesMmpP5VT
RTE+Fw6dFI+bO6TrhiF217AX4uQJZA6x7CfRb2yyLZkgVRs7MEmt+o4i7NIDeGuUCQa+a15MMcVp
gz/8ZRRAQ6ZmP0gIuJBKnj2UEi+S7npeymZZAnDKWv0z2o6/fI3lgVAkSF23WHjvE8vnZuzGsYuP
w2ojaS1CuXxDa4v+hHgufMB6Xq2P24T05MQyD8FI/PymcVFO9g++M8AxfArFpbXxkiCEdJomW0pv
cfYYWDFlRlMYXx3Qt+bQbAlWQ8IH0Pj5Tuz+121O9KGHTj/A0wKRy1iat4n3uOUtD9srZhjEblLj
khKtB2dhr3X1OI8k7hzWsfA5SooBpX2JuPtiBdw4O1rEhkciwrvvuHL8f6T11NdtxQ8AXeYrGD1M
j/8ofPNePfZS2NLYH61DFU32y1YbUEbXk1u7M5oAcPSKBeIbfkF2WyQT2xNv9fAXxSNFAKOEiTrV
TheeGADIUJDKwo1kjRIdIpmRYlf2nht8JaxReieKQLpEIyXlevKmzTXnuanlRQZ2devlkpF/gvtW
bVaQOkhyhLK38TOwVtc5IyeHdyfYoEW8hGBuRArCg5/OkVzu2PKq5OKwIo33Bgnys1r8ls6vta24
z2Nm231sk86XCmHWe2++QTCOmJNoN4++zz9iRbL+XW34WI4A4zzmce1YwwtxRL7K/Fwk19KyboBb
HorHgNbF/2xEJDb/9yq62mVc/GYTSDaiT/MmPBPYJptr14BmvzhVb1VnuQ3VtstR9CNwldIBIsLm
EgnR1U9DPQsnBaZRv9skgXYiygwWcXboKdxPhWPKXY3b/AETKHZF1kofs3Y4L3d4LOHeIwYPN+3c
ViNJ1RHxlGPd+svOdZY64NKk0jTrRm3u3Hysftx48tVXVC7OnwVeSIqd3fa53OM9Kh9i4K3mOKs1
QdVHFUKSTRzUj4gxPPcv71ObX9tSuQ+ckyWHswrm6U5xIGBobPj7nLsGaM271GFRiXMAJ/g4l5P5
E6FG+rHZJV8mYhb9/bKJ8TMeq8LsS3+S84tE8L0rsd3i2u/pZpSxjpILlZrFyVbtDOtZDOW+cnNV
7CIU1cXBy/24PYO5yp427oTTl99/WBi35vpNJ6M9PTZ1Ja4Rz84Kb9WDNeSGAoyjBgQmK6qpm8xB
UY8nj0T4d2e+CR9RoidvMsbHm4Zz1P8uTOnfOGhRTakKacfLEljkKvWDuvijJJQM6gmwT5o1oCt2
XCrLLyVC3q9KYMdMLc614ZyL3HwGzKtPhdMopgffnX8CZ5hfF0ENB0Om9g4JFq3fYqjGdod4zDrZ
cqz/xMPEQl57ckphs1xC1JEue7sSEtsccr8q1Y6KZ/sTxZP6YwVivPJE9NyIpYhe2q6y86tL88GV
RJPFOxcxcdwHlLNYIkkI0i/EIXfbDuMehpSOKJH8yvaE5CZqIfzTFeJhTAc31B57kAq+IOWS8uTw
2HMF1lH7Dow0mrsCeV5zCKkjNQfiEeQ/BvfAo6kgcW1uKZfYedwOsX8a2ICw0Y29whLiLoWbCXFT
q6lKOO0dyXNmPtTJ5MHgykY9t7CQQEOOiJH1L3mw3UvBCM08o0PvLHs3UUwtbp0f1gCgYj9Hjnso
Qa7Zi+EgEMflbZ/V2H3p9qynFZfn6lrneWZA2c8T9FRqg4+gKFhVSdCEmRXbFiFJw3UyN0G463Lb
ECU9Rsipcmxg6DPFI9WzcFmeWAZSaGZDeVpLj+eBYO6Nu7Yh8iUlbm74Pc9j85qPcm0vzSrXx7HO
9QNzMGSl57srssnR7+9ydKNYrK18ZAj3LP3o4vR38VUF5jpKlWzvuP+3h8ieupLV30U5zTA7ALht
MUZyXomXJSID6WCFG4nAfCpxRLoLp9BFxNz2x2Bqm/lgQTVy2SKkE3tyDNpHmoF5abn6/Bd2ZV+e
8o5AE/K3evk5NHl03RyO+5TBtn3vPdHeGysM1K5o8unAFhZjZAPkOTPoomCqlSJKny6z+BAwhocs
uCqEto6ifvvplI9qotuCfjdVef5AlslU3AEVBqXIhtZO+LN6827VRXDpMHnzqUKhHZdm9c1+RESo
UwVcCjBfRW774840DFy1wPBmUqvyF/XRkK7yt+091GPW5CwunnYy72fjB0sqlaeiAyMdw48gRKBO
ySXsocvqFV0iBL1T7FuT21flhDerEEY/gaDe8pAh3FSPWb0gO8cD5/qgtBMpg+nQLWuwi24wDMCM
n+Ofw6e+pT1KpOnBWtGKPHZ1FH53U+eh0WdAGPabvyT2BzdcF18Wavg2qHMO37Rc1IA9bAkt9BCB
2C5hDR8jU2s2k3XoeibC3WT3nOASTWdm4+0vsgT5IvZh7sZsqWLzAF6e8GL1zHWHocanmiXSWbwr
cioqyAEHeiSHlRh+8lBPxRvK0XIk/GVCdjKpnmChGHYLc3+tB5y3GAjLJ5273QsyIoMfll0wzsjq
SP76s47rc6RK89Mua3mvYxOS59O1waPlBYH7pyYCCXV0iVIl7WA39O42tLMUlDXGw8Gs4UxiwHxz
ka1F+BzadAFwqVsdQKirx/G5rXHP88MktrE4XKpxH1e9/5LfrLBM3Lbf7tlhfdzJI9IMHEylsp8R
VyCNM3ahHm6+o/PSIvUAWmlBONqhxN7UJ1U/snrLqDoyNuFr8ML1V9iRkvp7LXCAGZPE7dOq/FKe
y7wc5H+zBeqfYqGA3Ffw1OMJfW50j559ghnrXbwNCbAaMFCe8Oa3SAefYf8ZbAZXE/kTksXzMUS4
R1JvDdZXsHD/edDD8l3Bgn4tluXIdy/pzdnQ/osZizUYhKaTLaNA1PxzimL9z4bIydNp0+Ovmt/q
Bo1AAe/qEosiC1llf44qyl0vpagl5v0U/MkG3qxrE9jSSQUo9xmW4HCJP6ZJs5uhJYAz9k5Bg1CJ
cnc6YB+yL8UWOpU6cnAM5YXz5NYWh5I53LuICbk6bW/7Rlhkth1dzXF8qWtwyMz3h+Xat1xi+9qt
i55wKld5v8KmL4dLLHP9R0F/YIgiVeX9ZmutyFOolgeORYauqOKGPgxlC/Y8jKzsRG4gttgjuSrb
36XVcfBqWwzJWYyz81yu1GeeHF6eIi3W2jxYOll1lpC/wKYR0KWJwmDQJmO5xz8KMTDj33TIIUbw
r+R/TknmYNomdTDtPUl1FaneBeYw/pIcDMwNi7sJ5ddXBKsBM1CVhJD7U1Qmu4LAlCoTtVieFL0B
H1a7buPr5PGY8Kjy2iMN7Vr9xhYv9EcUok/HB7tNbxZZPR/gPTcDf1+qp7yo+WvgSvUd8Rw9VTo0
l3VpIqfgF7V5BBHMldi4GtjwEUXiPoizRNjxY+JMAy7wBcmvgTyo1HjnR16MXMMppicvj8Lh4BBU
8UE/ZfiHj9sLTn6+2WztI+bVgz3US3hCZysuTl7mKvPGwAE5AyEgGGpC8pttNNLDgrP7xvdJs7AT
GxXzz65huMbXXq3znSqKfrzMVR5Bo8VkxWQgSTH4CPADPlj+F3AiiHp1wAyAVchQQFVl+EA0Vq7a
3uYdYyz5HeXq8sqtpsj9XT2WqHT1UKADAE9lbu1IUEYwQF6as18wBR2RXPTh3sLPx2QA1GfvcFm6
bbpJH0e5p1z7uR9z7Nick2qPAba0Mq0RKmTVuG0uZqJYDKd5DjlkRKMK8bdlwZoI3qGENjXr3H2V
65aoEwI/P0ztqS9eq9AUbwYnPARmkEwBpQJy+ANexecVl/X4NTa2DUWEsyRKMRMNd3DzUAPTsBLE
5XpLGR8xGPZ/a01iNYke8ZqnupKYP3LsoutBKzM/bz4fJsxvwaZXAlx+hKFHOzgOMqfgXZbxex7y
XVwoMHbnhhPORiRpEUHXoFCygkuMT7i7VE1EGIFkrh+P7O/i1zpy0GcFaraJZHtA5X2EqX8+NJL4
lTSuSITbeWWS/9KtLZxHR7XhGV2ArugcdIsDicx1c1opVK2uyO+42kY0rfYlMWDWKRzahFMjIUQQ
eVJ4hJcchjuHlDUniwejXsfZT14d7NT+YeDtudnflXXUXdUXR57R23mvrYHzWnf1AX5XoyNa3Ohj
DFsEh+NiIWUyPi9mol3/OPca5UZTuW18NGrU4W7GXHq4Ebc4XjCi3rBKH1AUq6PdHZZpjl+sQSH/
qHw5NbsE1f7XSoZXtGtQDb+gSYd3yvEeI0qn23FIdecGLdEoJWrmZRhw91hwJglyUwxaDGIVK9sS
oCXEaLQQznaTFZa904t0IpPtx3C7vi1qI3UAKZLbP878rAdnw0mxJ0bDKvi5zXhaMU9ZV8Baj65h
/OgzIt06OOdYVfWukSXQKcfHnKT42P5/EPdx9dQKFwi0h6dKHVjH/DqvWtoHTch6ckvK8fz/xsiP
H+J+GmaIeXJ0UM+JsXNSfMyRnVV5op/58kwDrSHVd0I/8GeHtCe6RF4u7JOT2GvCAO268s5b9Bby
ygXub4xe0Tt3fe3sNdpP9t7KSb6dwXJ+ERPAHjyqGcSjReM7YGH8Sfpxc7OWYBl92fLCKY7A2cl/
Xdh15dnx7IIgdOB4K5s93W37ni6i5Y74Ca/aMVoxEbfKDB/bkPtlOlixwspslQ5Sljhgeq9RY5iz
E7YT71DStMvBU9gJdl0Bzr8PA/I9CN2jkBcdQG5Fv8hswIYRFuhwDxsgI/BesPhnBzC4g5LxiWAL
CFS86LhgQyZ5jMSDZRkXiv5sP+YcQbr4LPpF+DDTGsS7RDB89WIs7oTCukTFCbgj0vtca/lD1kr+
5oWWrE74ytxvaCPSORnUZrI4tevuV1A4JwvjcVQwXgE24trUJM+VOGa40G1D91RgbknUSIgZ/SKU
3zIlCFj+8zF6qUsUMKVlouX+31P8Fd2i/Eocm7xXCes/SST6jbGLb0lR4rjt/DVyxJfdh+OCfK0j
GqUot/bJS6iJPC7MwzzhIATtC0GdCtRy80EVao6FT6tBfX5CKDsSKtlGQIu0kUgU2dINc1zHkc2X
Pjt81I/NAElxZjpp3DN71VJfkO/QV1oAw5E/GjRljMM3JkIBezZE4Nb2XOccFtt2jRotcY20WxM/
YKKd5ANQdPgV9ZBzrxZ5MPF+BcHjB1oIvIi42DpMUl4jtmOIVxXUTFdF/50ggLy02LjWOwRv9nb0
ZhzERxMPg3mEWc0ftQrrb1tOY/WCHBwFI8/gCliJ55h9oveoNbG1CaLfHuC/uOCdq8RubAvGipov
UGH1dBGF9aOarEvp5vZ7vVLpear1Il5tNRF2YJSaMRTUBY6hOK6aKx+MeUpGpao9d5Bqv8XI4LMf
rWrrjzqo1nuU5QSQr84QfpY1QkNaxzWvbTGMJWLYqFge5U1nCRYVv9gEVWH8dT1x6MH9Z8gXqIQX
WYTIMHAU1PquTrwlOthWK4+bzS6EW9fuCafg27g6Tmf6jGS0JNwb4Zv4YAhURbkfkN6PAUNoeZ69
ePgiArSDrPC4i05yIYt9P4+sOCdBPMR+FcmkHpNgkp9BtdUfMeGBbENOvr6umxDqzl0Q1u2ZbWJ3
X7gomXfFshX5bopX9Jgl0Uy8GwWqLTBmB86IlRCmf4ldBIUtJdYlQULbdSFKSB9VUtR+xudXG1y+
xcLDqgb50lhitt4QGlPPmwhq2+4iejLzPTpkhmesR6xLzjzL5sQ2Vw/3o9WPT/bidWZvptlU6BVE
GewdMjA/azRa1SEak0kfoVnKCwl2rF5L56L3gC5puQg3S5i9TvruzvNU55MoE23NccwXl7c4QM/L
BmK1+s+ULOiwuoA0QMzoSXzcEDaWKZuFy2a5Oa1HDGQ9qY+FOwnhh2NNbYpVSMKjgc4v+K180RKA
EekuRdzqLU8MhW6XkQ4JpBvXKri4Aqn32Qxqrs4d3wWAASLY7g5N6DzvN/RM93VsiuBxnuqkvp+X
aoGWrsfliJC0+pktK7Lp7xJ8aY67uWdwNGKf3FDeXvDRCv7J0vTLAyxwNBzGW3HnZbHwBEIjzNjB
IdmmYu8Q/Ekk1ujb75YKNJjIFk5c/9EK7EOCjsBAGlYxvoWgvbnVLKqK/kfdmS3HbWTr+lUcvja8
E0iMJ3b3Rc3FSZQoarpBSCKJeZ7x9OeD7N2bhaqoOvTd6XBEh0MWk4nMXLlyrX+w61SgHDjSl6QG
p3nquyp3vA7FMtMy1jlq34SEmtRro+ZUj9AuQqJvlEr3BG7DeImyEia2nYQQkGWWDbcw4PwnspA8
mQjw9crpepCAUyxf8f7p6c/6vfchK0MqvcA4qA2KUsiQdltaPqNcFvwIx5RWkkvSt7WoBvg38MYw
csjAoTW4dNRx8xB0GS+82pfu+6hQsyd4OujXFHDk+3WkVtjB+slIeUO1VdwYLOqeDqoOGoJbNkGD
iwiiwyc/KTL7yvWy5tOYjuMDchooMZCSP0Obygg+llPlyDFUzk5W4LiQ7RmHjyIqjAnWMIANNNld
7yvph7tAMb173k60oswaCv1VbFQ8lib9sWyJUBiCCnqpKuHCrlvV2ud1VD41RQdZUish2CNKW8Bi
sqlDDDsBLyH/lMco0W4mr7DvRtTXzVXK2d3CW3br675Ooxdqi5UAZoYFmgFgo0aIFDbKi9PCm6Km
B+aX8+uRfbd2Ios18nSZsyilm2yd0PGwjUooiVz1YRirtP9GjQquAWcB/Ewe3aFa5sV3yNUQirM2
QoDBlBR/V0XMu3F6ybbulS1oMa6FNlrZWpQOwrVGCqNuoSMsC1ITnnt9l3HSvumlUz8VVubeIAEk
wDd3NciQKi/USU2e5w0JvhmN69H21feIQQOCKp04fw9OgmZ3xTLvKkTBaOXzUPwmQMJHKwC9qDuj
IYsG++jmarRWImm+sFilukwR4vb3etBr1G1yBBGXrhFHxjVXXeNtUSbS/S18SpaA/7Ld2WEaczMZ
0qpuXMDRk5fT4LIFq9T+7JOjlDtPoGWtpqnybAj8THZj2gTapg+bMZt4Ncl7sK9UZflGyXNa6lQm
jageX5IEwb1bhFxKufFbUf9Ezd5/5lHT3wWAHN/rXQYBMI3V/FNkq/KRoOfcBU1Sf3FgTDZrT3Fs
yPKJDm+r0z57JJKfjHHsuoWHIkLNW20MsT9HDHsfgW8CGxcInetcDHW1inhnwG+3bfD/dd6gzezq
rvEuBnCvEELD5iePZvqYcReo3wPQmt/aRlpfRd5iGqGGyB7x4vaMh1hrgEhl2PlyTUVmd41SlimX
MdWJTHylOZa4+yzz7G6dUADTlyE05nJDvUt5GN1g/KaJsixXmFYbXymYs81xKuKlhARteT+gaICY
AdItNMEBJr3TPUriC5IYjVQpVYM7pQCZuXBqL+vWjmLG1NDoCq2qMrAbWuv0IgCuat2zPoTxPT6/
LnhnrjA0q1y9AkLn4r28NKyuD29Q5RSPdUteoLSxi6ds21PEFDYdt86wUmXpOtIx7+zRUdHfrAzx
1YTx8B4cj+8vI4CpeJGm2MyjiuU2O3ojEPrTQrE/Y6pqqSuFHHBDWRNVoiZukR3B+an3Nyk3HggC
UHlLeFJluIYdRkXTSBBl+wDwXsCaQ1cEHlre0MPup6ZESrsX0kUM06gbNbXe+gAMJm2AKubNFdAN
XlQGXUIUKeqkvgII1T1iPqHX32o5IO0IUEfRtrHa47fkUoqU4MRzM/nUmIhogW5m7PelWU0iugm/
0VCU9ZMXIKVDC69T8ytyqewm7GoVqY2+y58HUxE3GoUaivq0ym9lpOXNxh4cMNYRB1beUDAcw5Uh
c4eoK7mx79QB8MR6TAIl2eRxY3/mbYBNmygRXlzQYuIuDYYRMb8iLGtkY8gAu01ij6TdrrSzcuoy
e8HK6OA2rPRQmxq+iuE+DuYQv9QpWfqLoZLvbdAkVZvrpEDqZoHcH0L5bUE/caGHY2auUxwkO7oN
1E8WfqAbj52fZ3QebI0qf1gEkMnpDOVPgzkmPTqNUdWtAmiv7QJdssLAm14znxPQftflUImXCWLk
LdSWNwHRhxLEokFncGIfAd5HHHZwHtTEa6P7TrEb/zqochNKH3R+jmMJ/bXIshCCVOnV2wQHWKRF
dSfm/amM44+Aug4yeFmpbjLPrHXqOrYOUrBGUvnWLVDUWeDoXsW7zjIoa8FME+XCrRXjIUA4+Kk2
UUdGzMXp3kVO6XpLQ1ZEWDfg/G4MH9DCJi6NwVgMMs/u0N2lk6+g1IKSbC8+m5WsftRokYOt0UhD
t7bZiucQT6P4jts2u4PWhIt35Qq1WSulK4BMx1AVmYAXUgRFr/vK7urwI0IodKYQzysfc72oUekf
wvYnWl1FtmgxbHwu9Uy4KwQoaGmgfWbf17Hpkx0QbVG1K/TwxeEIogOstSH9J70zbzoSYNhKfmP9
TBCzbVGeQkVnEfMUtBboMREE0lh0Hdz7EmadQwP2aixIN3h69SJaoNJjPpkVYO8qLEt3qcUut0cm
S+sWHDpUFzBJzmfQ5f5OKwN0ecqkg5QcGkhz40CnAg5BurwGutPb+I6Wmg/uQpVFlL4TSa79zEAH
5HsH6cgEtfJKPGHvocjl4KUS8mhq1uFWgFu/0+0+qbeO5o7tMi7pcq4H7HTEFvzdcGfafQOBpffU
fpVERv499rzgqwuk8VE3nR7Jt77kMD3hbiiSLSpQTbUwE+EJYDdN8z7ANMLdhWUUBXtQD+TUwO3q
va1nKnJSAMk/92lgf7bR1yd/adseAEzSojetju33IJFk62NdgeOLdZ6cQCONj6OtW1Q0EeiCkGjg
t0I3po78d9TFjUfFiWEFK5EeT+6eFLobtAxMUBNJaYIspuQ0pQFYPWcPRj0SFPMczh19z6qtNmab
Gl8bLzchmmuj/GiOQAuxTfDEOqRjDWYDlQ2NLrTO65Qz5Bsoj0K5WAFMtqBf5jAFKW04hUKnVYBh
01vEbxdeQmhd+dTA1h1KTQ3Rhp79srWAf9+BCKlRLqMdhMa1gA6hBUvGcoq1aLoo/uihOeIieN3T
hgRF6bRrlHdhILhm1NOYc+0h2XEhB96Kcoge76QEV7fOtVb+MGivpzfo+ZNcJ6UyyVrVGZLroY4f
BPtMkV/U0jM/ujxr7bVM1DEGpwTHbSUtAB0roDtkqNAYs5seu5RPCaCIH01WKin9P1t/TKqhRSoD
AjaVCS9XvyBAH3+w23KgwA/U69ZBjwIVwBRzv+GqECYuOg5F+JeUsDoAe8t8G0XFNqfmjg42vhqW
3T8mbdN/KUYQ74odRuCQq7G9LoOeGrPURYAgLiDvxxgwnnbdY0QAOYz0atIWgGu1xZOpvFdbjb3R
gav7OOQyw74w4wMBHILDjFJjB6gKgXF4GCZwTmUDyghxqRpTxAc06Dztm2FW1Mw7vL/ufAL4T131
tGFjhihU3ypQTKgVD44dElmReacOmEj7Xo99OAgNLI5iPeJq2yxCf5DDygOHuecyaWJUSTPg05Wi
Gx+axGi4xGLupRwiabMItEKJSCXN8spsA8dZhalvkZ8gEyPXVl+330ZrkJ9Uf0i1VUVr1lqKtrDZ
0R7edsjlBgPV4xRmjQR7lFwPhpCC+orj1l/9Dg73DanKcAWJWas3paSm7xEN4NnTw0cUHE5vdg8A
lNcp/Vv/se0sIpnTeDJc0Q6yKcy7lDtWvKaiLwqiH8US3crB2uAcFn1J/crsUaBR+qs/Ct4kPITo
MlmxwQUjMtQ62rJAyfyPwne6rkhjnGhsmYibEh+RH1L1QwrAiaB30roQFNDnLuRPr4Z5ChcNDBti
BZ33ITfo6ODqElLpwyENfRDB2x20S4M44DdK4419X5R+2tzSz9ZI37PScz+qTS/GlRaM+h7CUZBA
tyn8dPGH00k5pKR1KwA24TV9BQfxcLZ6tPlDzSlW5NQGV77lmk807OrHVIbBlDuBxRLQkz//MY4w
GkUroQCbleaS0QoQiwoQV8ogeWJu/oBBWTvCcuN1Zmq+XAruzSsRYcKzCwEyDxdsoU7YnWmTrxo/
xRKoVUzWSq+ssSqwjpHIi8mAS9M/xwZAl03f1b3c9Y0X34zg7L4NbjTsa70Or3//7b/+/d8/+//j
PWf3f9lZ/pY2yX0WUPP61+8nLKk0nf43abyuC0edeR12ZDMWUY6xUyTmB9e01gHS/9S5J5R1VNvr
8+OdsIliPEcH4gjexLFnZoBeOJR4B/GCUjRarWgyvihNXd7x1uivzo905CNJwACDrgvJ+8fgyx5+
1S70vQyFLbxmSyW47sZG23KhdktdwSXCSOT30uyQO8du47oymp/nBz/yPKQTx5CqpeMBa9KjPhy8
8FsvgpWPk0RahvtcBHhYItyxqbwavqDe+ijyRPFbv+2vQZm1EMDrNGe2luOQd7VvgIEbqyb/JCQy
2WleKO8Qxw/e6q7IxBxDl7ZE7Qcjs9ky0jXra9wOoJvlebVJLSddQVytV72LvdL5T3m0Yyxdpa6i
Gvy/YZhi5valu1qbo4iP9KRlPpROGN/2snjRkza5e/tAvCd1TOlVOqli5s4Wq6YBzAntAFRzq0VP
VeCdRnjd0AyHq3l+rKNjx2R023QMB8c9G+Lu4f6Ab4v9SuLoSwvtUZSlB20RyYymBZjhBfYY7er8
eEdGYtN4zrRcBBgN5tzheGFee8ieMV4JNn+LAqSy1psxeX9+lBOzwuFTc2hUCMob+mypksIbudZt
kk58yZZuFjob6KPo5NYCKRTZmQ/nxzuxNTTLgunraBZdofkRVxVYsYkAkReLBkd6w6SrWyBWpHf2
+On8UCemBtdSM9jvFt9Qny1YO5UHkgDziTGNzccwb2g6WLn+UiNXuAW96l+Iyyemhhs6yD5KBBww
bfrzV3eCgjsANyWYOgVp3t3oZWTlAKqWXOOXnBlPDYVVNcNZJhfM/ICheFBPNAbkZ1AF3WHvwglo
aCHAZGuW57/i6aHQpZ3+cdj5h7PSXHgqMIqms6wXC0ULxN4FTlgqoX4hQJ1aL2IGsRDgLdF/tl65
BuSw95lKCaABvi6P7M7rw61vdOivjUW4+Qczo3Oqm6bh8ClnsRfnjy5uHbZiijPytu+kt9IxD9vW
VfjyD0bSHInwiC0sru7DbwjlHycdC5p4VNKaHxvPXZcZpvVh75X/ZFIScqXgE5qGnA3lkdvratAT
pToN1Tx0A/aGCwkDGQjrgn3k8W2N5zMin/TWgCvibns4K4DloG9cBIZRxkmBNndo6Gw8EnOa8hiH
vnRlCXiv1hQ6ISMo5avBkTx6/8GntYXt6KptS3vu3J7xgE/LHtUHzVUKHJHgnlOwLHfC7sILAfnX
zzpwF7dgMwssLUxBB1hTZ+mJ8JI6oykml+mY+l+Uki7Oou4xOsrBnL0TfhzdB2WpX9Mgq25wxRPv
uHLHNe12ew8mx3oeorx9BqSd2rzxAWnR4Y92YaBS4FUgw1y4sI5y1NmvO1sfRQG0Gpm2XEb0LLzU
pwvr9hghYHuxRrxdLJOhDlAeRjbk/Jr8ykDPfSjtcGegkwLhpWPkCilHQA/ozCX2O5Pi2bJQzfba
mWABFApe3FKWNyJI/F3RuBd+i1OBi+DPeplT4LJn4RgqkR5KYD7w/lCadAMUxyvA/3skw4sLQ02H
6mi+yClwwgEFm+bs0FF2CRuIfPrSrb8ZIDa3NGZSWruoyuZICp3/uqcGk5PDKGgPyBDaLOdx8qjW
JzVcWo+ppy4zVc9vFCsst0bXx9TjdThoF+annhrTpmRARqKZljb3NXZgXJNFYMaJnEuF0i/OBOCx
3Xxvka7vB7y/AKRo5gbxwO4edFH9bpAdb6ExwnaPaqS5UAzPWQ8AwYsVlBqxKaiab89/mOl+mK0C
PGMVRRWboh/3yOGuS6c1yFDVAiMH19IugODr9ODW50c5sa24mxyyWm4pTYjZ3nbHnjYsSgjLahCo
7OpopliGtoCOP2zOj3QivhLDVW53jc8uzdkGjjvZgr0jAaRNVO5HP3X3OW2eJUWVqRdhptu2Un3k
IR3lBjOR8u2RlayagIetNlHiyI29hwwadL6xdJRMeV+bArqFGPLsBhZ2/OX8VE/sLwPDY53nArtL
nT+nwUtCCy4YSwMovGtAKS9KCnaUX0M0P0gLLhn1nlhFk+uRJcSv26Ctd7hX8NVB39Ogtg96rbrC
Ix05wLy2b0rNdi4s4/SjZtuSoRxVI7fh+Tw3dMa4p8IryOVGji16QXEVNKiWBj664PisrTtdaLeY
ZSkXwsSJ02ACZLJNA/CNYajTn7/KRuO0LzC7RXjPsDAjQo4rWLl+bt68eeHoTqBOrlGMsRAfPRzF
VFCWh2xKkju64kEv8pDeAQDkHRzLyAGL1xbahWB0cukck1cld75q2bOJGbJWiYHsFeF5dbFWkBi7
RefECFcBRPO3P1f4gKyeaZuaJAM+nF/NwwlYQYp8IW8I0EbkORbG3esyB+J5/lOemhdBy3Y0HV9Y
S87mFSGqnQFENpbQzwzshtAiVmLMahsAiKvzQ526oKfNz+OBkg7Mz9m0YO4Ls2mYFpZPlrfM7aw1
gApY2Q4pGoHOcgwhKu6ctOOdNnTPZQkAHmef8mpsVJLz87/OqZmb3GU00ImnhjG70aoYjyirQzUT
911r18CH2vRO9dh0UGT/wUiOgzoWGB8uiikOvToUvN6wK+U3IFvUsBeALIbwkQb2FX+8C9/41LG3
pvcZHmv0fu3ZPVH1JTCtCkhFDuR3jzojnTa8rFYlfZwrZKSVPURFe3d+fifiKFkImSm3MdeGJg/n
51moPg7IaIMqjj14t0AxEt9Uvw56sstHx73w4j05R1pIlk6KhbrlbOEyyA62NqDi5AZZ894K9HCJ
I8+4Q18juoEziAEFyoUXnonTOZjHU9uQE7wKS3nbnM1xRJAOjB1C7jF4VbSPHaTNoFj5wdfz3/LU
5GzLZkeyL01i3OG3RA1Nd3u0PJbmYFSP/ehoV2UGkDXElfRT59vxTdMpw9P5QU8dBcrKqIo6POJ0
Y5r86w1aplahd6glQIfpV9mgDEszVuAH0Cfevnkoqp1UYqgFTqWf2XfEZHtim9E6gAKsrnxqlDeU
laNNXLjthSvwxKyokkN1EhYvRZKaw1k1UJggZlWoxTpCbCIwlbRCYhMJbPvl/KRObA6ofmxFEiZq
MGK2aL1w3SrK1WopAZTclRhX9/A9U3w6z49zIjebciPNhC4nmNIsgNpWkUYh8rYgXUpnFyu2spFJ
LZYk5jQ84affyxa0Qs4liBGCFf04P/yJc25ZwgRSQp/MpEJ4+EHtMm0Mz5Kcc2F0D5Yrxg/guZEt
tdt0UwypcqHOeuIsWPidUhensiXtedyMGhfKcURHMcLGahtojvVSKRA7Axr7iJhgUZmEXfXuzZMk
UiMBI6UUgufD4SSRP0a4H5T2snUQqMtQinhn0pfeoAmJrgnvyAtr+uurzSILVyH705YGZ9CahWwn
7ga6pBXiak0U/TD8xPo5BfYfwoLWCXWqRKNd9XsfBtMI3QMcl/cxoe5ors5P/PhrG5bpkEdIcivc
xWfHBRoHEk4B5VFhKtp7jBPjFxoRuKBCPbhGLsGwFgP8Gv3CNXy8qQw2Fa8VbmAGtqZT/Cr2mGgM
BzbGSngY4joGNm9YYUYZXcFkeWYTBhdmeXI41Z46S47qcFUeDodsoQpzCXjTpAP4EQSPvi9j7Qbd
KxBFOHTm1tvnN31RvL4gwqvM8XBA25yUibOugv2j0JUMObAPY6Ob+9BwO0w0s/rCDE+sI6ZujGlx
j5Cszq5HWbRBgtMS9E8nqXaBzFGwx95hpbhutPN9xd2PiqJdODVT5DncxFTyiee8aXi28Z46nCVl
2YzmEUcVXw9wTWWP0WBEnmOpef5k+kXxFNYVHgLQiy6cn+MoP41skg/wADcBXh2OrKMuNJSFwYWJ
humazrO1L6Wt3aD1k11oFJ7YO9RtVUktjgIuQfBwKMXVwtzXdRAOObqNZT+Ma/jVwJzH/CFzcfM+
fyBPzowVpJoErk43ZrdKlFi+MgaATqA5p5uMvBGAv6tskM+JL3zEU8unUtZxTIdmk7BmmzTUetgd
yaQhM8L/a0vFW+to76DyLT/R+NW2iBpNVgm9ciGXm4LK4b7hMcyQtkPyyBedbdaoG3AnSsoa8gdV
JQWnok1ApePCkTheOF4dFI3Zl4SaozPYquiSQP6ul1UVIqsDHWCFEE2+Qa0T1SHcYS58TnXaCfNp
WdOTjH6TRk48Ow6lyBFKrmUN1tmYRECVcDskvr6mUN5CEodIsxV5BU3AFMmuKBLkSgOnXtetJ5H2
6IpbgbDa4/ntdLzGJhp+GgU8+s3cILPtBObag3w3rbEuUvQkk0r56EV1v0UryPxc1xAxd2EvUcoG
wU0wPD/6iSVweF2S9fE/GBuzMO9YZg8tF+iCUo3fPCSQabdgND1AZiIEbs4PdpwnEYVUmrOcG0OS
FxweVPx2ckQRcagQgLp3mHIhtGON3c5NsM2lkmbtMy9BULKp63BtAEB4exXY4hAxPr+FiSj77DwJ
o8TbK02bZYaWxQbGu/pBFLFcoT1UXUiSjk8QQ5GRQSHl8mbCh3NtJu5BZIC30foUxnHh19uALueF
HX1iFFIw3pVTbkArYrZ8mApBZ0d4fKnZMHUHHICu0BRs1+fXbfoph8fGmoqO02xgtrBfDueSIVyL
nHSPRuuk6TX4st2bavhFduO4/QcjmaR4kgcddbJZKtuiXAZxpWuXnWcO6NOEDlo17t6y2/bCSCf2
IhVzHiEqStX00+fr49tY05iTfgzM3Qp+RGNs9F7rblWNKv0ikVX0MRlg7FVWW3yuOvPtpWMU6EAM
acASTPqbs3OPSC9VnQQU1YRXvKEJPq6zDm3KSPT6P1i/X1AF59fqzduA6MC0jdVoyEp4oXpTWBH9
uaQJ71E8vNSPmD7bfKtYzGiCrwhEpWcb0nYxqlIHeJaFHOUDmnf551wxtc+aArJ30da2s0qyNHvz
dYUvL8A1HpQqFbP5YiLZ0/exp7fLHiTlNeZK+UrtHOPCYTt1DDC5o/o3oQho3x4eg27AHFroyLTD
NUQbdJTotcqxXOLn9/bSFFPhPUn4oJ1KHfBwKFWDqwy8GrCThW2JhVDrGjc8Y+FJJFnefuSmCsoE
HaDvbcyOnFZWGAO1sl0WbjVsRwd1bJ/28CZu+x/nRzoVrGi/cc1MoCpa0oeTMmuZOGOM40ZR5s2+
Litzmdpg/M+PcmqVuFClAasWZUxjFqxy6VLwC2FdFjbWISjzIwddGsVurLP2wuV5NBSTIKvmJYzR
F7iSWZY0orVUmQ3+rsJorS0WKcOu6BpqDPCP1udndXSupqH4cialUTJdfXZzKZh5wyhC8ihKE28H
8NlDhqj27/Flq75CkkeSwFEnVtmbhzXJcrEYom3ALTOPkjSw2Qc5fpjcAGTV9ResE9VtnETaM7Kr
doYQlFFcOGdH+4QHw+tBZ5vfQA4n8fx+QjLrGsnnUG+GoGt356d2YvHo2jlMToKZEXPsUVM6xpgh
lDB10OQeh6MBiyTs3MoC2YHzQx2leNOEwErSn+UzgpA43PguaJJA9tHkyxn3OLOh7KpL9HfAKyjb
vNXMb6Rg0UNvVRdO3NElNxt4tmtQcwFLr/vjsq7VbsMTEPGiwICfqY5hfoXYur9CyAvaPd7DN3SS
kwtn8cSuNae6G2eelgml6MOJo7E31qWD04nw8aBaBAJVy5Xnx+mNiy5ACC+jQBNkQNdi/w++OA14
ZKfomJFsHg5MylWomLQj++2iP6AFjv1Fw4VoC//FWhXCGrdZ6dhrfOTyCwXpU1OmM041kOsP+Nfs
k3e54qipm01TBsO/RIM+6G6QExfKz7FNlfvWr0KFCm5W/jw/5ROnhkcUD2A+tiMB1R1O2cxGvRgQ
wFk2aGCM67BB1msZ1mkQX4gJpwYi6ZSkmw4Y0nnLjftCK+wS6rRJHWqy1RlK99r3oaxcWMSTA1F+
mxonAhfG2YyCerT02I3EJIyMg2uGCcNYtZc6sifigEUE/88os8PpRwi1o/khliiB1FvLdJFy951J
hch6c00EvBfJOq0ReJn0ZWb3BWJSRdL6GlgbM9O++sqgvtcaiyYXMKLV+d1wYhtaZLVY15tTt3kO
n8Mtx3bS2BVLZN+Q3EO4EmnwbtiHVtXvy7oH2Y/K1IU3z4k4R8KC3s2UH4ENmaUSwvItBactFZ25
pPxJ6eU7sojjXUdkuIZ9n66McTKYcyyU5c9P99QimlOJi3ICBf/5VsHxzquTiF3SJOawhZGOG2MI
wU9DZuftt5NF2g7ajdKIeYSRdWj2lB78HnhKVbbN8tTaYDZ5Cfx+akJUC0HuWRAX7XnD0O9KuxlK
rNxQkio2zmgV+7rI9B3+wPKt9Sx25VQNmeCcFi/jWZB2eizjsPnSlqWRJuvMb4YNzl/DFjbjpRro
yVlZxA5Bqm7wkjyMUXRqcm9QmJWvNPk+8ztvhwA6Qj5xMV64ek4OxfVHTZGyIG2Kw6GiAHx+YsXa
ssITcw9tQd/nuKdcmWyT9MLuO3XYWCkCokaGRlvrcCxcE8K6NvmCUpbPEQTFXVDDk4twx13VmEVg
XD1m2/M7frpHDh5arBpPnV/lcmopc4BADrzdS3vC/eBMnSa1iMLVUHRJCmseD0YEqNML6I7jjsiv
IQH/GCoxBYbs4TQN/OvTzgcqGKGUjDwdFQeimb0JfAPNOQiF6qYPcJSHldXinJIHKsIKvaNeWNlT
UYZp83IH3kVvZhZFI0vFIsoPALuFtnav4MUiAGSY3ZYqWvczzWoDwhKK9G1Vykv58PHYnHrCKh5+
VPEpIR1+glzxzL4dXJy6srBYNbreR6jjLTRnAyOpWhW6361rKnjr84t9fBMyrKGyjfUJezV/38LQ
p5zVQHLDVl1fW0Po3kYo3u3Oj3J8ZKYBgHbzgOZ+EPPJRfY44CHXA5x1jb2UHj5a6Lts+rz4/OaR
LJ0AMD2lyc/mKQSW6NTmekuDkyi1tRON/raznWKrjp15YVLHZ5P++YTStU2QF0dgMs8MDCWtAnD4
DorqMs0QDhcKOlSp7W5AvyoLC/XvCwHh+HDSbgZ7wTOXNyjdj8Nt0liwtxsDsB6MzWCnF9jaljjM
7foaqm0VABp+6/ecqki84nke0mKaf8+0jaIK6yl0sfyxgdzblwSGjEfHTQKY5sJmPD4Dh4NN2+hV
ZzBvXL/rJriQVdZoUNsV4hBeI1diNDpceiHqW5nE+wtD7wtlnlMj0ztjl5q41XKFHI6cCaM2PDqe
Sw8xpk92YEEvzdE5RYkUv9gezdKixOLYSLT2Quw7XlCTGxLO1EQg4dhPu+zVnOHZeqlX4alGhMe5
AwTsvldjGOMoK3+IkmK8sIGOjyLj0XSGqcKAlFsOx4uRa0TpxxmwztGcW6rLPe5nvlx5enOpsnD8
US1BaNFUzeQhDNficChEY/oRSYxuZeRli5lAW9WPgYNIu9rUUQM9uDe+4bRSXnvYr1/YSseflbFZ
S8DLOmWUOYsqHlS0U/sM9Y48zD+4MnR3I3atV53Uqq0v1OZCVnz8Waccka4v+Y4NTHH2LMQip1fM
wOpWpSwI2U7YL1DNwNlUlF/On8hf/c3D+9ma4KuONvXRpgbX4WeN/RIuuuMNK7xiUWPsEsBDi1LH
GxU0n2w+tUhj3ZsI6rwDczsg7h/SCVlMitCYEuCou+jixLzQKD2+RiyNsCtIkKcLbA70QyOqEYCE
+dyuwGUQ1R5/Kbt0eDk/9+kCnk0dqpYxZSc8+o+iH5xwbLZUvQXU76JgnYCqXYHwKYKtitEo8DMJ
mgEylL1CmrOWi2RAHu/8r3BioSmzTKNTmUPzYdr0r86r7rjoxEY2m9oQ0Q2JQb0TpSGuwMTLC6/U
k0PRPINlQ6QH13s4VBVKco9K7VbaqNSYn6W+qi/9qkLi2ZJdcyEwnEjCqAzzuJKA3aa33WxmfstK
CJRJEDzqlHTZaCrcaKRzriSs1GVbq3DU5RBsoQTbd9VYevfeqF6idJ5aYeixdINsQNqQfuZzRipQ
U7MeQyFVvRk0iTFMgBd2mozIEmL/iqClpqziGC4/uUvz8fzqnhyec0XwgFENr/RweD2uXD8icKzS
JKWXQV5KC6+FA22HRo8sIuj3GFoaFW1OXqZYl9DUp5acNxlIeIrzvARna1Cb4DiavuxXXpvkP3Is
CrcxRZFNEWr/IEJy8bCXoX1SAZnzVjy1sWtt7HrUUCIUM7BM3nW9KTco2gSI22j19vynPTU1UEa0
aelaqqRMh582xAUz0i22V9E6/UeTAVaQGOvrMA8uwTZORaOpEDIlSQC75ju5bgROkQHAxkjmWrb3
UxtVJZzPcBo4P6cp1M7iEfUI7m1orZBo56xWKx7a3Mu44bJC2te4oRprN0NtKGvq8aE2ELhGVctZ
nx/0xIfk4p5qLxOMQvsFRXgVgZAztTovQjfP9PIO1zDMgVa5nFyBygqNr7/Cwn8dyABUv2QBfmb5
UAa04mf/+u93+XP6UJfPz/Xt9/y/p7/6n//034f/yt/8+yevvtffD/5lndZBPbxvnsvhwzPc3vp/
pAim//L/9Q9/e/71U1D4eP7X7z+zJkVB+cOzF2Tp73//0f7pX79zR7z6pNPP//sP774n/L3P3+M4
qH77nj79tmnqJv1+9Hefv1f1v35X6Er/SakVnMoU7TmURKPu+e8/sv+Eek4PHpjX77+lmJT609+Q
f5Img1FWJX0oSrXkARWr/evP9D/JLqFmTKUQum/k7v/zCe7/2lR/fffT6gzq4TYw6EmSnAH5mghC
E4BvVhLzOqsJAlXUj2ETTjJXuAnfIbuDzK/R983W6VBsgvjpRetx0NofRVPiGYwKaLespRk9ukVd
3MU4nn3AznHcVhiYXtinhynYr18QwDbPSrYqIX1Otul6fnUwH/VjEdb3qNY0V9g72uOKpFa/cFMe
Hvi/h5p43gLpOrqbs9iCF2TnesZYPwJkzpZNV3prT/jhhSTnF7P6f4/7NAwBk06mPbHvOHjT7fHq
5HVjYaIUnfif2qxrtqpZ6MDeu/seY6JlXGHQK7om77CCcqOPeI7Yd2Oh3EZlfI3rgLEwVS/dq82k
Pjj6xgOWx+VaUR3kg4ch2lhk+1aRX0dtmO9CL59cenx36zeFsXJaR1yIxuph6PprLmwbWsBTyxTu
wOFcBleX5ZBU/ifLUvwnq0nlPXJlIN0QAt2YQe4sgka9wjfJohgx5NuWfhY4f7FKagNLDZTf4grM
bNp8NPQ2XLeRF/y1qG+KPLfBzzKrspf6MMwchqv/7+LTRG7/jxLLUXjal88xsel1UJr+wt8xyfhz
kkgBVcWdA8gDsOD/xiTxJ/18qAQT8I22xnTv/R2YDONPzgVYTbIqskmqsf+JS4b6JzodU0cbwPVU
GDbeEpZmh14nc6R5A6YHLOrEVJ0lMDTBqgqzwnxZaNpX4HnjxslR1wrHRMEYxUpWr77M31HxtUbN
fBv/Go/ffHpygIYC7Xa4jSPQScC7GA/nMc9bKC5pYq552qZ1tHRTmy0aaC7eBhTeypXvm8aX0ODY
hsjj78Hj4ZTb9R96I4/QzW8QVmy0CPBsRUA9/4vOovX0e3IpsGTgISAOTBfU69DhOEjCp2GcLwOr
/IZys3/l81AE2F4UF6LU8QpYVC6n0eDJ0RSajaQ2lSrGKp/g7H6xRQLc3GqhbSH4bGffrN4xLsxs
FkiYGVOjnkDkJa/jSXo4s0CLg6TUsnI5eUsthxAfCD9KIWT70XCLZTyK8FKxL6z7iUma9BOo8wGy
otE+i8RxiCwxLVbij7SUJRrr+SLH2HlVNkOxQ9Dt5fzq/Xp2vIr8vybJFoEdS82PAvF0Ab2K/HVV
ejIOomKpQ8kPKLRF7aOvwtNDlzStvoTUtfwFG0h5kFaOhY47luYDhmrGkyWymCe3zBHz9IZSTddm
jqndeupThEvmMPYrxA3Mj7Hayp9+l4pvBVRAbKO00X6AmqAWu/OTOfXt2CC0JVXIhkT/w7mUQaHG
hp8Xy74V9k1altEWh5zxJvGibI2toLk+P97x1ueiB5M5bRA6NHO8Ngp5uSV8BxMUERTXSuZaey0O
xRr5sLfhOxCiIOogVzIxbnlB0UI7nBpGX71dweZYdgPGDRJdsR1ygZf6dDNaI8MQYlViJrgmcG8U
ZA+HgdihaHHJMKBA+nWYO1hV4932o2+lCtsvKJHkdXlD+sa4NuKsxu4iG1GowOL4/Kc9OnvQ89la
aFIgGURvdBb9PIxelMZIcnx/EV610QWGBpga18jZ5asKSeNJa079614+eBC8jrnTgT44CwxKZgtn
ZiqUwo87nL3VYWOOcFaGDub/Ze88lutWti37L9V+eAFvusA29KQoS3UQsvAmkUi4r68BnVv3iKDI
HWK7eieOJGADSLNyrbnmwEwbq3ycQYUGx7EH5iEB5xyxH/Z3ZdaeVFmvQcn21ggA0V7hgUCwt3le
A3KHo2U8b0pra6gbcYDIEl/hWKtMrGIQlI+Bad7kbmdeKtjDOxCG+EBCuD+x/vzpxTPG6GvjpdM5
s4meQAVqoJ7zNioq2hK1rLmqcuTFJGcAVyaBdrHofndi3j5975z3cGNbdxKkGP4mxYgfsG7VQiaR
55TtcR5MES29DhEkT4IIhC4NNY21RPiL1Se++B8GPNmQdTcnwkZdsO0w6cFoiJHOFbwgPNjaVdde
9spIjxa2uR+mHmreXGBi2uO+v8/crtsnyoZc2JnJ8eUB/2QtITdD5pNwhUiH4Gcz86bcL6qu8hu+
c5dgQ05JyRloY8xH7FBfvtW6Vjwea5iYGb/av1e1z9b7qBzFYPbQR9HF+cUZbuTxnr6N+cTi+PQu
jCKmE/IajnLs2I8n02ykqa2msY6ErndHM6uy+wnn/BPD9elrc1mxVo0u0mfUIevQ+n37MjiMJYus
o7aFtTukVXFM7QKfhaE2TzzQ05nBnkJXKbpjjsxP0jxxvppoW9xK61Jd4Y1qa4c+8919ldNJFywq
xo82kcUJcdTTycGGhmfamuxnLfQ3UU+Go6eszaHBblQrINho1uVUxvXVYIzzlexxfK04puOYf2o1
/Md74NFA8djWCLeJfpA7kLd7/HIXB/mpKNsikponMflH9R3iiq3uskxvgbUaMjvS7U5aXKopOXet
0vo0uE1w2YhE8Q3syspv7Bn6YJgvOSgUoDOox03qCRfY6rvzPvNcgg4R1PMPqxLOJ6FsrTpP7CS9
TuGT4EhXmLaEjNUVF4VMcmvfzeDkmH+/JLd+Oh1Tso5llJCVuMbdv8F3vu7Ni9bqkjd5HAyYfAMq
w/PDp+EYJ10jZtmccTYFAtTetnLQv1BqtIlKjLLTwhnbwCnMZhnc9wsM373V1/RGAW9pVi7VBJp+
snvxIcB5sts3Ldmq0Giy4SBWnX/odms71ZLHAi6ZarVvcTY5H4jYQWkSSolPZbvIu0JJp4nAm3ln
ntDtN0uujxw0x0Q/k8QZzlU2VeVDAzbChGKli6/Yh/rv7S7woJimSbDDDRT3zsqLe3s3KWdSu3GM
9W+jJcwHuxq18k5g4YnX5wwgMAReOUMkqidqtlW8NA1tkNm6prsd+LvBt4nwoH4b474RuSH2Rpti
Mw1DL732as9831WtB44TQd4ckoYDdebUVjHv53mUVTSXjn+tmTnyqGUoUi9sysTPztTQat4uc7Dp
3tt5nCNhkp56P5othwNaQLWWlpXMfpCjjiv10Op0+YFsGJz9LIfuc6UbqYyypJEcX6Yg36cD7IMD
6jbIXplpsBstqWhvKElL3oRZ46LFSj7qYVIvNph7q+/HA416ipQvbp/l3mwhceIOCwkAMTWDCN/X
IWEfzfNq57YB9knV2Fj8Nz1FH4O2RarRBZ32UNYB+SUG+OiHVq0WjNC9wrrqK6XAiuj59LFrRwDr
sEYEpMxZHx/GYWEU4ds4ffFaUO/hiA36XerIeaXg9S2cPFh5SXqwbbHczCmF8b3epxwmcjWVpEZo
6CATDzuN6gQwsB3VrvjMnZfZPah8pA+8dYTXI/aVxp2JkV22L4Y+x/0YLmOyR+kxXmPXVPwcllYk
kWUM5cfSdcY7d9EVMq9hsXwgwEVyY5a1Wonupg/GCTP9KnR6Ud62lWm91xGuqP3sm+15WllVEVLN
VSH82AASijthDzb2nvsVO9X6xu9gAoEYq3GbSTmkmWHSKSnD2amz794Adj4M3LRzdwvf560xNr4d
6n7pJntAP7PAulbDV1n6YjpXyQKVzMeQpN4jtKUckuSp/pPXT9jV962z7NBcGD/nIkWB2CFFpNtM
YXG8W7wFs2MHhgW4RMfQLtPeNzDpxKy62k21vixRhZYXV5WhZsanTmZfuU4x0GShaiV3mu1OZYRb
MZAGlehav8PgS4dTDgg72ddauTbA9e38Nbec0aLFVmR3veb3FGyUHPsQqLE+hq7fuJ9MDeAHaLWy
q3d1Y457rxQY5WWDCL4rQ/Fj4zTT3tV9Mb+pRo4Rx6F1kzSCZnLW6np8v85t++jSee+SLxuGB81u
g49yYUKFBmljI1RzPWaRxxpXh3NbBT8CH2oKB0V9vBST4SQhMD7TDtNUZIzA0SSBIJOkeZv1ahhI
goGrY7ia8qooe2cmQ6CXbji7nftG1iMrg7sa+UfQmpr3Zr8gOcupkX7Hh7z/3HMubo7jgDH1ecz0
3hlkJfF4sQZODL0HhRmMZKPu3Tqr2yjp60kdRnivgDJ8b0iicZz04RwJXXxboFiXLAB5YEQOdAkR
us66VFNzxbnQiy0MVsvE+mgi73vXznjmH53ZVJ9XfV95bvVYsO6NUbM/zRC73TAtILDsK5OetTAh
x3jdw1HIwnqRxY8UTN81s7L9nA5z883NTTgFjoTbxervjeWuNKvhchoQQV9yIktv0RGWxV53684M
WZ6d71h9djieaK35WRVdikm3DNrbvBcWDqY1rh1QIA0gJ8rHXz/lKF8cBteRVuTNMC5/8jnH+h56
kWPsQDDaPSlje0beglPp9zwGrRyCFet2k1N576WmlZ+X1MMQOgUhV0RTOSr9Ag45uJayT1fvPEwD
PnEOLGJ2k8W5XeoutVi5vao5i4fM15GPzwMM49SiY1nQy3zVUuGFEN3GzrfBx1h2D1+4tsMCqq9J
t6Q5+NHoT5zS8ZpNvHO/wk+YDQ1scTjps3YuhmbGbFwggAihBlkNvViamYYxxKGrnKquDnPVAxcC
og9o7OAhXw0hz2jaEcR8cSuKKZ53ostKLQzmeEVROPQFT9DOAfs4VvmRDaxnFR6dFlBRXqZR3sbL
V7eoZbpnhM5vK6UL3gbYbMybDepUhwWeKkzWRreTncLYs+NPacUMh6oAKVz0lSt2M0zc8yqWLvD6
qvC++l5cWOwHY1vAdBlZ4o20W5aQbwtfnipeF0kYZDBYrbL7IGzRpDsIlAWtMWk80WurzUzKhPYs
CFnN8slyF4RRFpDZKoRMZ/0Et1xh0Jq2hUYuZWFpVVpZP1B20XB5KRv/mxEkaXq1jF77eTCUqFgc
Z/veBgAKpiSz8ivirG7CamcwvnkC6gP0PWvn6QRToS6H+GcyrAjBgldVHNxuae5gavMt6N1rnd1Y
FfEVDq7Wd2sZe9SNS/O5UrNzG6dTIMIFuMBdWWjmtdZMece2Vz54rjbd+RnN/ZGTxVjYZ5Pe71lg
ikMFsx3TQys9FF7SnGdNbiJKbgADCGuFjCaNpn40bbY8OE5qv9Mae7w0PYGPvTAlUHsYXPJhlDO+
+SKt1K6KLce9ti3gQWc5KqiPIwT0NuLF6dcNMrcZeo6vPg4ETF8mQPfGeSqW4h2cbJN11WS7iUZA
pPvYLntxJRwv/2Q7MZkL8EbyAOBs4B3WRZmFyVr+D1WSMbH0olQXXeu1SUQ101x2kLuKMmIDnn/G
qqoIkAwLnXI+iIq8Rj4Yb5cGC8QdzOnlo2hcrdnJyZlv8kYEbtgVE6dWxRDCsbOfgu5+sscaREfc
eO/E2LIym5MErRl6qdOkEa0UMjjkddxTnM6gUinT6r7Lkb5JSk16i4BemW2o5418X6VrkgfnUecT
g9Z7l7Zje8E+l3hhUHmTtoNOvoIVyk4EO0gDrge7q8kExG6/N0LdBMRxiPO2jaFRlQlAj5Qy7oVe
+s25kPqUHbVcszLk3qb5SZs9NkSoCVRnBK2B+GO0ZnplprqFNM0pzK8kC1ronDrN3fssqPKvwp+k
s/O72SKeQtBCAhhM5qU961O578oyuNeVcIMzW5oNak/dkW/7mH8YBUE6vjcWJz9T+kBtV8KFe5gb
x7zn9BN8byt9fmd4/bzshjwD7FNjJE4o1nrLzEFEjx/ichjskI2ghLFQamZylgVj/UYCZ8t2JW5+
kA701LoVqbSNCIoN1A99TFjfgceN77PaVU04pTMxG+AswY8jEBBR4wTaXZcnhGuuMGtw1QlLkqVp
xXe70An+ln5u34C3MMGlGOZw0XbtDGZJDX6BF4aTBcfJy9eQrRpjQNHoUoNdHbTLHRD3riQ68Nrv
iAhSjiEwd3AkANsLVyIZjHM/cd0ztynlcSpgC9qr/xO2HrN71pCO4MsoNdxBIidSR2zWkpydpF3s
dFPOt7hggX+aTZIzb3BesJYwXtIRB5BhMX7AzqDum2qdF9I76/YheEIy6MCLqpUcO2Ijiu43Hc+a
Ypz20u6zae+WJWUHTwGU7TowDpE+6LzTmMX0h/BpBhpsZYiwzYul3vlYWWr7BhSze3AHlXq7pI6p
VzhFPXdRb4IiD2l2ab4MBENx2MUFx+QAbx+UL50xojrpUu86F7KwDt4wTawDyE/DztMneEZGB6Ys
XtZ0HA72+hs7i2cn9DLRYErtK4oZ5dzP9m4Uor/2LBwYgAh1bKMFEJbCYr8nQudvh/CCx5hsmjX8
cBPbAqBaOUZNZFzxCXEa686Q1MEdT4G7ZaEzoDIMBxe+S+5X45XfNYUVTsT954XR4gk2cGg+F/XA
gIvL1r5XwzReYBZgfBwMHbibYmpaRPpi+hybtGthWKuLAx6+cCDmvDUP0sHVlcMcW/W+1ezpTexp
HgR0t/Deza6rDeHU+Aa2VXTwxHuDsoqMHFgtLqYDGhlKPR+me3tecRNLZht3SbM4P3qjJ8QXcfqr
aF79RFMmvxVp4k83uVzaBweHT+JBL09IcMUZtrKNaNrqjZKV9Ul1c+ZFvr0SV9GT9jUMAVrUwpTC
ernDi1sV+5Q9F/igletiF8t2+Sj7DhaW2U3UpSSOCzdGWTtlBIuQlbj0NFpIu5mT3cSwd0NZena8
p8lgNtjfquow+h0OdcG0ICrUprn7oEG2GHZ8fOO27AAHkwPrhl2pZL7sWl06F0gSMKs3c9o64WIH
6VUgE3CNaQPXgMCFBTkcjaZ+Vzip61PRnYpvAuTW9QSI6ooWjRGsuOhgjpHiLB9Gr5vejLB0f+S+
AJAyw8YqoDIXoxeNFa4r4NMmCB241mch9PTR2BMnBWYoCx+0JwdQ/2gKTz4EXg37WJ/r7Ly35PQ9
CICpHP25g+MsfQ3czdIapBdov0u+2srS+WA090Qu0ZEVYccGHGIojbHYe/ijXprgMz2OzQLaJPLH
WkT8psSC0qUCfUcSUcsPPWrFs9QWcUPAbBdfFmaxs5s1VV2VtEHz4dIhuzHtwf6ZdzMA5czsLtH/
esMZwRunuWkMsg/m4jnvzTphvXCxlIijNq3z25lgIYA5JTFvq0Wd0v2UNW7o5q79UyCbVjvb66fk
Ya4dQOYoeUwb1W2nX5CncHxIuMkCZ8aoCB1xeJnPGwi8mC9JWlgPQy7aKWoymZdHdtay3PVjMaz0
VMA/+8LrtMvJzlAFchzKWXuygTOz5rNdEsK133ozpYvAaZLxprCK5fPU9/2VzGbts5gq7TM0K/KA
9tSY7OozNJqLBBdPogJ2Tgw7xrYTF3gNzwlw6bn90tV97K3zf4bLg2C5jFRbJf6NbdT62zqDUbCH
fNaScqg6/Xs/+XYV9sF6ZG6sNL5HGtEkUWmUngqLzsjfO/1of5JM4um86oX9gx7c5V7Q2JZEQWmn
OaepxIV5iilrHzZO7JOLEZxAwpIUzWXBIsz/Lhr/PT46VXDM8HttwDgplhSYsbJAasHNotGehwKg
7eBfBXWR8caHND23OvQjkW2ngpC0VtZXDwZQF5oNVLBzj0zwsPPaLr+QRa1aVt8mlmHdlB4lbXz6
vF3d08FyQIJF0At4k+JOGbhVpHJXwQOEOXBDISzVKO1Vs3MU/SI/xJ7sbkWGT2OkF20akw2ib+5Q
CbI1KBvN7jt4OpbOhWAvD6tJV2+qJdHAFyZF8YnqDyfTDHyUdd4xmdljcAsgFQIxXVykuSSUBPnJ
+TJ0pEHP9MxmM+74U7+/HfPG+Zrh189O1M8am2Gt8o9m2tfgN5HpejsXmACQR7qnGoak1hRHg6Tf
Typo/tVCaC+R2WbVV7a46Uoa1coOJT0JrkcfseyoRR47O6pfDoobB4MX0GVVgL8GeO0oc+34TnTg
l0hOmL64IJeSX3KgmGWoKQ6UkZC2u1wBQx5BmA3kFKBht8j+8VvKCO+nITDoXubZ6sOoNCyKQXLh
pmO5HI4sH4ZZYg00xrirwon9V/WHwDPT66lADnROZ7tXn+dN6RABeW7j7IHAMihzt0xuyyafPv2P
U9UGRGiNj0tG8a4dxHI/+kl/8z81VJ3FrUZKvmVtljudTfusK8mRHF6uMzxJmGMvYVgWZXQHUZG5
beF2RSfjZQTpnRYagHtyLFeaZqkdsu3iRlRa/DbOXXmiuLER+66VUtRMvg0wCi2aRSvg46Q17aKj
iqtc0Ebcl4CFcV8Nx7zsjp0t8r2ulfG5YYrsUJIW3mX1ZB46SdPAy4/+pCzBj6ByiRsrJgCBtbXY
1BxfNlbitNgZKvMiE8ogT205NyVG/ydaEZ/UWdZb+RQIaH2gGL0tHJmqQ7pls8TZJPUu7QKEkUjp
FHz5gf54F/wuqEWs6out3bN0UmkIHNAiKzGWfdk32tu6KboTCo+ndyEGxbeTOsfaw7lqeX6v5nQK
r+eWmRoNw5Ada0wvW6KevPjrqhGKOr4LJl3o+Og22FRb67SMYaj3TTTxl87E+iBNYpMdhJd9YiT8
YRIQrVho5lfhNY/2+JHmAhvSWKzla91NLpYFlaKWlPml4VWkVbHD2Cuv806od5/UjCjcIIHTaWpf
S2/25vmsCsEbfF5BopvzmxqIzcdcuEe6Vb+K2Jh3kkprFBfeKRrTpoXj1+zjpSKcsfBiMZ6YK+la
vGYUmX3WYI5GmJQjYEOqqv15nxPycxjzzrTJJEXmAvXr2k5dNhRowBosfrtbtKQ98So2zIl/fhHe
5zQEUezE0XdTxHIkzAnOGCLSvaK9L+RU7syBnNo4LT/UMA5XlYYNKFjLIqQZYTgf7A4gjC2nCFAX
B7ghazHM9H4GkFUu56CNqfLEJfkDehhOLJhPhr/P9Fonl2eiaDO3pBijHPXY71UTeeY0vSu54262
9OLsL6cyd0G1yhRbkUWUFR+PSCeeZOu2VRPZlelf1433acq19s0rbkI3D0+BaIvOs8c3GejkM3RF
G71vFXRgG6K8o5/3FFhtKxVeOxTX3kt0f+iE6VncPIuygPNWdVxTHFX2jTUO5FtZYa4IsXGhohIQ
GkGnH1xpp2+UbgJdlwrEtOnk5i7N8/qscrCP8uWkvcfwyf/y8kv41d37qIDKzwuwS8FoCb84eE2P
34I5TJlJhxYk0Mr5qWeJeFCtuHfHpbm0AiKxUiLqXRxFFsRD9XyNwX+9Nzw13rjJnIaNPZE1hdT8
8eXf9WR5+PWzkFyglELwo290Ll2gZptUexNB+qwOSZOR1MJYcBdUbgHydfiRlHV1gMb4/eX7PtkV
+UrrkFj1mqQ5t40ZHEB8zKgYFEBWSfnHPrFjTMp11KtTK/zTMODXvVbZJ20g+MltwgCSu4O2iIwy
a1FRW21L9L3lbO2rkiJyj9w3GpIsuGlk7d04wVKBs1+0E/N51cRvlBbokHH1ot+GbZNo6PH3L4OZ
SLunKjDYZkzfUWHuS6Q+a/tsx6l2zkFeTsEFKZ3pS6v15mcrmH52PUbSnUbGCAB1elv4st6nQnh3
6E+XKTQr4b5NZ1JYSdtpxg6PxdqIJtyjD0YXdxhXCP2UGPUPA4a2DNPBLZyOfZrZHz8HudRZbw2F
lsOw1Q8nyfz7mNB5T29pfb94sfbRoL4Co46zzctDZv1Mmxn0i6GxbiWMmq0+J7X1vtVJpkQVd/46
+rF+1BHB3iPc0e/FHJyaGn9Ygml7wICHhn1mybZLq6bwauqpWUUlYsJ7dG3qFmjx3/UesyexK/M+
cezDBgvd8mZdQNOR5UZAJbbmw77Va0uwYiXZrV+0xonwcOPf+c+96Nrk46EeRFS9GYNT79isMF0V
db2RRgbNFJxBZnVpDBrlqz6hXjfqBgl9nbmSme2xG6sPRhZD4h3jSxMjv5e/6NM3jL84qhKT/hMi
L3uzM7SlSAo1VPS8aUZ+tHGDo75ZJSem3tNxg0oH4QpBJEsOAqHHIzYwk7m0mENRUk7Zx7rjKDd0
wXhWI9m9aTAbCl9+qqdLG/fD44GFxkKEbm6WVFsrdPRd3M826+wgbWoQZOHjQ9qAbHrFrVbrDO5I
w81WsZuRDi3F1JaRp1R37qyKpKXwp3Mn8091gf3hW62iNKT1qywSedzmLcKl1r2SETOUWXOAsmkf
08HQTjzQH78VfUiEPciqKHs+votvpHoxgT+OYoqLfCanu8Tjzo/6yaY05xZ/52K2zgje3G/326xm
3iT0zO8ET9Wp5a1wfSj0hp4f0qk6Jdv907DAuWXdaDHX89Y2q0cHmkBCVDF4NNZqP6TH2ohkX3aX
mkpOdQr96VZsdBjfILgjMbu+5d+UcIk5tpMxUMyCe2mfgxiPQwtrx5tmtQh+eQRuaFbrG0QPz7HC
p1sba1h9PfT8dq/Kqaka9+gJanrkvwq3QRlr5/5d65pWfmiazsVUyFbvwZJT4pbdfFjDfVq3RRzl
TiuqsBaxv+sRm1MX6Vuxo7PCODElnw7e9UcyqAxEbMETPIPeEze2ikXWnYp2NxlxfEhIL59YaJ6+
dh9LVPp5Mb5HwLqVOZKwR6w9eGVkosE4pnFVngvhLju7cMSJWz05Svp0vtDETEDNCCaj8vitN5ly
S1oRSmqzS13sKKd4Hyaf0uNs9FMd6qVnJNHgz6ei2D88ok19jn1xdV6Fy/n4vnGA7sgmmI6GeXTj
sE4S0CGe0Z9NZnHpoQm65+PLC4b6cmMO9oBbn9ccWzeOd2StddJSuJd+1ymqvDPE+He2D+tYRPjs
EmeBoeR4vX0rSdBPrd4jOIA8pd5qetJcK50UQprQ6v3yuH8aBtEjxsZF7wmLLwfrxy9iWjJKgk3B
MdbrBqR6VnUQvXzDptvdwMXxw4Hy9bQbdfvUjHs6lkGi0meAJzxZHvJKj++ct5RpRItCuRG2fO+P
1nzvd4t7ygJgfYDH0RbRnYUPGZ5rtDptm09aJ3Yav5jQvpNvvVimCj2bIu2J0MzHCr9vKSMOMBfP
NdK0YVBSI3/5Df/hOcnLrO3pnoMnlLn++W8LSyEXvGorA7N9Vrk9nkX5vkin5O3Ld3k6oFfb57Wr
kpDS/9Uy9vtdWCg7RAl9Tt7bGu77eXhDQ0T1ySnZb16+05+eBy9H/E4xi2WAbhbKWSRaNmoDeg89
iA9xWw1fPT1o3718lz+cMxGM07eAbJ/I0nziy1n6RqY8HqhD5V4iePGnnTfHAL0KDHxcWc47vGFS
chaxu5vc8VvvSP/Yom46kJFBNpjPGNLk/Sng55/GEyNqPYCBqeDwsPmcxkiNguJdJCbhXEkUU1Fd
UNFY5ERpjRnNUdyN60PrliJyAnHKp/fJ6+eVMGBYlTG35SNsVi4Wxy5WoOVXnGrxPtWC4tqT8SmU
zdPXT2hNfEQWYu3deGJLXWhjKdmQ0wirexOXwD5Nj/kYo9ED4SBDIKL+WZD7iGQM5Gn7Kl2+2EY6
HAuUeHstUzjIa6X3PqX+svs1Mv5/p+n/MdaDzgutpvX3jH3un6b6tXP+19//p9M08P6XMwEWET6n
ItytLMLaf5rfXVrfEYbScUlmjH19/ZP/9Jlazv/SeMgkxiUUG89f/+g//e/u/5Kg5H8S9vPtGWzm
3/SZPh6z2tpgyuJnbZuPApNCpywnb987KTnTZZnnj6npTicaq565/LZMkNM8gE1ZTXteJ7rufkQJ
nLxLpqX5+dtrvvtns/i9h2oNM//dQv7787fNkkHFGUQVsbtndZfLGxJLgR6mVu4Y9AHoCKtsS/Tx
iYjouYfZLKvUkd18TGp3P0nw79R4rKQLm9n1P7/8MI8jrn8fZn3I37YhLxA6etTZ3Sujta8NY7Sr
t6Oe6y6wX7SsR81j78WDR7T3L9/wuQdad6zfbtj6ejtgXeXuhzLwpgsMJeET2BIh9/7lGzxekf99
ovXGv93Apw6p98py9ih+vPHCnamtwJaTiLycIs1NJKsFBUQaF+uZ/rPSNuj5h15yqtVrk5f79wcw
e3//AehcJFD32dmrJIGzTiLw6FnGz7awYIeGIhkH9JGzp101Y2IUe4W+GEyLlvhmdcKX7Ll3vNkM
ymSuBhTcvALCgsjqmp+eM2ZnL7/f5y7OwvH74zXM1NGfe7oXZul90psZydGg8hPJnOeuvtlHSz/P
XGl1DqKyLPuh4ytwVWtZ8XdkjP9+m23Y12gISGHHOtT1vOGDMdJGPsWL97qVZ+v805Vj3ramcPYU
DZdlr0/agNq0xWTvRHj+zNvZ1ibNKTH8ucxZDRrkbhHyKfz/hWAq7V71cbcOlmY+a8BOWu1YN7Pn
3slMpv2Hqu9PNWM/9wCb2S99Hc3+5PjHpTGq/ZzYWhdOGefmEy/ocdz77/dd7/vb5A+wJyqVOcfH
RvMXVFed0Q57WG1GthNZigzy5df03G02U9yymxitjOYd+16Z/VntNrW+X2pal/dthhvB66batjVY
NPg4kdkgfjWL5V3RzeltzcH83eseYjORx2LyDZofgqOpTdm+lJ1nXSX23IiPhcPR6MSreu6LbyZ0
6idoWDzUY11pz+datei3QWKQ8n/5IZ65/JZw3sTZrPNy3KPyhDmhJ57sB3dp2hObyXOX36SvFeIe
vDpcF+sUvkBfJtXeVhq62df9+s3urjKrnjF98kkODwXfYPZpdpP6nP3dafO/88HcbO9FoDkimHj7
4B9Efd4auBLsu9VM8O51T7CZ0KjXLWlo+FMEMs0+eL6UdxPVv/nEC3om1tqekqtgGJ0cyt+xKumg
ufeqSqgPllgC/aLX0sB7MyeN5Z6/7lk2s9qbO7yDdMc7thbq4LN+saZg7bIZT1npPjeaNvvyhFOI
25udd6TBs7XPJU6kfohQtTu1Nz9O3/z7uTdTek7yRK9GxpOI57bb5QkF+LtKWwb3IulRNe9Rr871
pxLfos8KKeTJJvN1Nv8hJt4WBcopoXl9GVl3S79sL1JNxh6RfYHSbe/3Y273Yd3nYASzlIL8oZgW
xNWuPVrNW4wGXPW6BXNbQ5tjION+ocXHytPUzspG7+h7GLG+PD42rfT/fb1b7o4z9FMmTBEcLX1t
v1uMeOj3DnXd8qxF6zDfJhhX/ETkPFZn9uLXzg3eg2Z9Tbnczz/5BTTpEz/lmZH0y1Lnt33Or8kt
N2NmH1sP2ifi2uBHO00I3V5+0ucuv1k2yg7F2Tzl3rHT2vGY9AYS4MTyk++vu/xm0VBG59KMmtjH
pJ38B4et9EbqWvW6NXtrRA7Jvs41zQuODiqTPFKGT/JOZd0sT4yyZ2bZ1rxPZmJ2zKnzj/08xua5
b3ed/nVqDWZcSh8JDcWZalHCL26bfGurRZqv/Cyb9QMz1pJB1LlH149JWLak9uCj0Ej+yu3i18D/
bVgt9lII5XbeHscyA0UmXcM0nP1divff6bMJBZCT63WOIvsoVdIfl9rL1y7y/HWr99bQBcuEVJvY
Go45DgyR2Rv5Lp6xrXrVkN06SXDqoUkha5ajybkx1FPjY51AzXjdxTdhgOG2tU3n53IEyt5f0+2q
EwuIlOTw666/mc5prvoWp7jlqMVVcI5Wh04ThFPH1119M5utdnBaGh2WYx+bdjRa5AElTTKv/O3r
EvXbkPRrLJQGj8+KaCSNCksNZBm9UzzjZxY63Xp89VzXOn2M5XIURlYeZFBTVkJFcHj5zaxv4A+7
4hZbXMdOuiyGNh5HzfnBsbMYDnaPNe2xHz33dTvBtnBtDd5Q50U8Hi0m7n3QN/neWLtPX36C597P
Zsr2NaEQbUrjsbEd9xxtrsLpsH7dckNa+fHbN9CKx/6Sq2OCEdglhHnvup3KV/10rKseX5yNeoXN
WP2RdtsY6IwD59hLpyLdvebVUCZ7fH0nxgBFW0jztHU2XRR90l+pOC5fNamo4T++OvlRjUbZvD90
KhnlWwvviPLWwYozfdW4wbLj8Q0Kgwb9ZDAnQkK1REXrPMxouE4M/D8PGxArjy/u0ERNh2M87EWZ
GqEllRmKIDjldv3c1TeTFhs2NGa5P/DmtYfOJL6rgyl+5Wfd7LFFu3SaJt3//HTbFCY9cu5rf/om
QMcDMVZ+agz7YCRpbK5Xl69/MZvZWuhDG1OfGfZTHqSR8gsVgoTIXzdi/M1sTW3Hb3RT5+q2+UNk
dnlIsuR1mS3T38zWAhsYP0u4OO5C1bH0go6Tlzu9KjYwt2Tnqbe8uIRkjIwvHkPEI/AL2rh/1RaF
G+vj0U5ro1k3FkZJ9YAVw5hmP1S+/J3G4/8FTU+UpHi008uXjmpfFakdYkn8oEF9eOUn3cxTPXY6
a05xFcGcp6bdO/si1XKqT+WZabr1OhMyoBUxU2qfu8Bd3Xx1TelM75U/fTNPPSvXkkwDv+0FyriW
lEfuYsxv/qpN49+3vpmnk0Lchh2yOi4GRkv0XyK/22k4oMhXjpnNVDXFFFSKhujjbFfYa2rYGBzb
0ey/vWpz2uo3EDWaXYOo4ZgA4bsIcmnsJO2JrwqGn4i9VRe3VjI76kg722cjN99I23rzuh++2VUn
CZxtnrX+mKXaDcvjw2x6r8sVYrz9eJ4GWVZ5Ru31VKxTf6dS511TxM3rPui2oQf/GK0LfKWOWtZn
UZl7V54pToHsnplKW6QB5duxlZOv7etyos/Q+Gg61Ql6znOXth6/FAi7icZ+PR+5rMTQy5Q01M7S
Sl639G7NfYf/y9nZdVeKcu36FzmGoqKeqmuZla9KKqnPE0dVdRcooogi4q9/7/TY+90du/NkP55W
j2YRZMIE7nlfLDZcRBoWvnBl+xrNWAdgvbq9h/16q/u7QAVInfgd/PoruLdsJew0fvJGvQeGf6vx
XZDWaTMmS6MNbHi0K6RU6Lp47+X1jcbpbjvNegq8qCdnsEbn7A7I3uCuAxr4y6E42hfYkJnMetYN
piNHGQ/KpL4m6f8x937TRPStnu9idIuGrAViw6DIakHZSbp+68b04Vi/dzEa2Wi1TYi2vXZ6joy7
i6PpHZvBt7q9y3gHW9dsDtl88msPfsMtLGM2/9j9ANjcr8MoCODKuHnEO0E3/QHImm+wC+mOLS3/
KLHkyNNhy2CqjveP0OWda8mPreR71W6krAtXXOCfhm250pbcRPGxHXRv569cPNNB4WxHJbtNh7WC
Mv3QM+s/QKJNN6/cGHRayU/bYoAu/Xxo8sW7kATxCZ74Ah8x4uKnXrPHdPvvCt/+N6GId/mtGRex
QlM6V25qg+fNzaRqTTiVxzq+i8iwr9e+bbK5mjxICUgvrrI6+3qs7V1EwldoQt2K751etLi559Mf
EbRox7K4PV4ME3scIbyfK95Q0LYmyElhiP4eWfeNiN9Dj9NpSeYoXjxYWTzpoXwxsjg2JrtNkzMO
lyzu4BuQQsxhw0nlwUifjzW+y2wt3ruc6+vpFHB1ZWEvhDL59j3W6ltDstsvtTG+QGH4BDPC+CE0
6lcTOX1wVHbbJaRkzh/TbDppGT7EaHs1y8G296IuIJgh61wDXBuT0L81KWuvx2h9r5bujVHZS7rg
noS6r9hgosQwe9v89lNH+bEEK9rF5poZeA9liPw1dNCt+lFNh5IgA2rOh+ZLtAtQZWVU461mrlik
fnh2+YLHh0/Hmt5tmQsKPjTQot7JGBaXo4EjIxAV/x3J+3/XxOjla/ztalfzJcF99IqOr+uDGcBf
W8aDEbqvvWoltOUJvACrVIR3HQSHpxT1EwdHfBehhmloIw2wFL7qHiMPhSiaH0tS9qbkGjhSx0I5
VaibJnDmCXQRRO3vY59zF6AOLwpTKucJagb6jU3rdZPET4ea3gurVg1eTko8XTnUdufdkIznXrbH
ZBgoDHk9U4bY9tkCrVCFJ6SthL3ffRJO72kM3gj+vagK5niT4PDnquCsCPOSycCXx1t89/HYyOzC
03rwyR0jgy+6uD8mZHDrlP481vQuPGdsPFzRYaoEZR9XpS6+lMfm4Z7CgIplQdsu0tW2jPwER1BS
wtLx17F+77bPZotg9reKqco43Pcjdy/T99LOlz/9n08uKAZ9PVOsh/vgRSW64nKJDczVaHs3UgWv
rJYYVxzr/24TheEb/GKHWFddE36Hvc4XT4nnY03vQnSF4rGjSQ0bebJMV3CaCvJggT3uodb3ailG
YASsQ4KOR8EXuXh9Hnnq87G2dzHK11EJ7fOpgs9AZE9biNL7vIfnsSiP/cBuI404YyncZjElV++x
keS5GQ+exfcyqa6BRx1BtWJVu+xx9psPdUiPPUP9xSP72ybXpa6W4+I0bOgkqbyUzI8Bs80hpe8/
qohIsqDYrMFMrH0YLDo9VjD1P6ZO+4uD9/f9Wa4AZKwT11UP0/LcX5LzaNnB2+F9wQrc9IyJMgw5
lsebxZEbGAYdi6G9EU1mWWfakekqqVmfw0zzBlb3B9/N9kqnDLPERzWgroJheQiD8Vb787F+79VL
usHrBLCtYzXR9Av8vh47MR47xO2VSzUYcIKpVlcUI5NnEKHno5PpsfVwr0aaw3b02gGE9i6B+wyM
Dh+Nlx1LQf8q0P1b/PjwmIT3nj9WrAllC4f/bTmh6pEeHJjdFtq2GVRprUPcZE4WqaH0Y9f428Ev
Gr3ejZY2htVgGo7VlmlSBFN0j5304Ov5XoZkvD4d4nXAdBmyyBdYa52YgIfMFnHsDmfvnwMtsJ8x
+FVXjHH4RPa4PKvqOhoPviPs5UZOGJNqWasq9Sb4Ri2whP9tMsCJ8kM7xl8VGn+bO4FE3Z3NPBg9
AA9RSgZjPoxQfOwUsBccJcm6pvCrUzAPpKTwKUTsIU6/x/q+FxzNHRR4U9iraooSNufBRsQP4dae
HWx/t5uujabarhibgbcDKtPlp7V7z5HjZXr/SxLm71LejgxWeonBuPepunKTP51tN/CrQ191zz5b
wiV0qrOqgmHh9sUfanYFJ0x4mx9rfhezIdZJlDbis2Z9PU7nxIAkCg78QMeDP7DLfvEYJwa4L2Lk
w8leNHgnfOwO3s3vJUeJkAQaY62qJJqfGjY9WjE/HRuYXdbLamfhYcrGKumz7/0AzzMO+vXBQdnl
vTAdT1IYuqoq1G36HV5H65UR8j0/jH+fkMFeaDT7sNyFMedQIVKznEL6knsOvrNHBgY1la9Xee0A
lFUdWo8XZ/I4UNeif0/F9Fdh8z9jCYYXrxsfmxXyupQM1UIFq3O8FrdYbJIGlAR49TJxJZWzTwYo
xUs4hR6tUJI7xs8ocUvGhyiLJ/2UJZJeCbxLDlet6COaJ12Dy3i2jqlv8w3mu/qThQOTKXw39uLH
wLk3FhSJJSmDGHftp0QZkHdAN+xcQfFKDXTJ6KVtRZKVR5ca3vgwsfdxm/DVg7IXHhhhOyVlCO92
U9iumbczGzM+odqObOYsCVk3+HDJsP++wuqsfpgj6rU/X4xPxyrdYIxc6RV/b6lAJjq1/hKnQH+T
QBTUJcxcsWBg2S1Ne9SF+eNGnkCxsjns0PRFNZPeKn/IUne2slvg1qsjFp+WxEa4wu74Ar/RDp5w
yGdhXVykugGFToL3F9zYvm6zSxcGc1RtGG1bxKFYLtvmyXsB2IGsoABtk7ytdb09dUELQ7ljM2i3
YMo1MlSYcKgABAEXTXo5YWF2KLRQ9ft6BoVR7ZBIAjfHqfyzjsRTnTQH+71bKxe8xKwdQb9jU1dT
1l3X8XtsrrdCdrdKxguUKQFukCrIBlfYmYMBAiDTe2ZGb7VOXo+J9hn42Xi0qxhpWzg3j79pq5+P
fczdOtmivHXpE3+ojDPqHtVgzdUQzvLQ7hfskeGcNqCQETpVTIvoNkL+CuW/mb8d6vte46Ulgx+p
WoZKpMx81um44TK/Rz3/seZ3K+XYNzPKRLKhynCpnMekveUbO1ZpBgjy62/qI4RBtlVD5QZVy3IA
aaz6ywDp0CkH9hOv2w/6Jti8EDOSwlF/PZEJhKw88WLx33k5/N/7cNj5vf6BWY629uDVWuGh6rdV
0XXs/Zd01f/X9i5SlXkhfjqY1QAAAh3ZPCXgP4VZS34f+7K7cF3icYP/BTzVujHb0jwZxhBv7DAp
PabFCPbYUKv6LvBXhgTBD6LcJMDINU1zMEHY2xcqsOfbjWELxxuNLqAoA4rKs+8B299YbfbmINZH
qXTc9AOqarvumoYLLNHhGU2P6fvhWvx64kxtDy7SAExV3Jvkmveh/x1nWnfoKvgfFn4JvMI2OSFf
xVXWCgZWbaoEllPloYmT7KKWhJ3JmpfdqW0kKyYLSImZQRA61vo+ZjV80FeckyvP9eGfHGrzPzdp
5DHlZ7AXfYE13be8FaqKabJ4F5HBn9KvrY3feTt8w0sA3OrXXxa1rXVNu7Svti4I9bMSDfCYddIT
Vdpp8J5RcHbveVnXlsjiRAYkCA6jZ+7F8XDw6+8CG0XB1Dct8k/rRp4WnmxhQCF5r7rzsU+024qB
nd5wZnlZmWrYCN7IhqHuzI3A0R1bt5PdfgwOoEZ5Lekr+EE1LzCI1gIeL6LlYIK19ySi0yZ1T/AD
zoDYxDfzBer9X4dGZ68S62Zw+TKz9ZXSPeAiLPy9zcD6HWt8tx2zcQumSSSyWvzoDMO1a0KmQ9fe
wd4OSnqwJwOdCaUu0TIVcMXHU4PdPh7r9y6qZ95pFtilr2qjUzAgCctl3Bwrfgz2Zv42acArwRet
Gr16P8GdC39pD9vNsb7vInpqo36I+kBWyLXuk2W7gUvoO14ub2wze50YW/HOSPXQV9NK+DUgr2kO
fKKtjnV8F6dW0AZw8lBWoUgBg2hTsCB4Ynp+LEz3grEoW4eQ9r6sEsB7ijFLr0QUuIMzfXe9oBWs
/ODj21dZxO3tpCUYqmCePf7noXlJ0P7ljL7XjWVWuMUG2N+7LQKpdfYnlp06PxiGE8Wprj+WY+01
ZKmjNYx82VD5JpwVoJ5z+xJafjYc24vj3V4svWYaF7gdQ9hJnszsf2RBfWzax7uQhZPFnPoafcft
Wlw2Glf5mwn6Y593LyPrMRk9AVUgHMV1/XFxnnrqeXysmgmHiNebcNf0ARzVp+5lDU4fFfj11dzE
6cFB322wCrcLPhBlHR7DcSsxjOmjF7Hm4MDsgtY4MJ2NazooBGDhVKD4cPy2ddmwHGx/t7fCkKau
1ay7atPJT9wd3cmEf/nPQfXGarZ3CYsWH6/VqBBE0epQt/k4meVPYJ+PPW4Ge0FZg+Nbz+uXYVdp
jQvHKb1IGptj030vKBsI6MabRudrxnHtFAB1CEuVgzvUXlKW0S1xsDVsq8DOQFyAPLv2Rdv37XI5
NPZ7SVm62Fohs+0qsMxcmTLffxhQz/fxWOsvy+jfnmUcbXDDZUevZAFbh+sWvv0wFVWxeaf34Rvr
8V5YRgEnWSk1mDrUxPLDGAS9uYID76jPOIgZcobjL53KMe7W4dZzOBXcwnF0lN9gFBqdDSXbJYk8
4PeyrTZwVwBzSXyQfbySQo6jawoArQFqHWrXmHOvsOcWJm7XX6GMohvwfedr1/DlHNbGogl4YPDc
l020PfMA9S2P4sWn4rlvUjWVOLBFG/6rtkBzQvl53yrugX0OUnBzF5J6WI4lkntBHHSNID2iIPnE
6qC9XzKR3ZIG3uHHFoI9nmLwRDxE/iIqsgLeSsbHLGAPx6bLbo3BWdNJkB9FFYK2nXckupBhes9I
42X/+ZetO9olBsZ4ksGjU1RAtYVgc01bZ8vMQfVQWpwQ2IVmtOPHbtf2IrlgzGIaLbGoPOXRUwSD
4/OmOvbp0DjtRXLc1QZnxFBUyxAB/15vX+aWvDdOb4TUXiQX+KwBBtqIinameYKqOvqQcrb+WNvA
e+dm862f2KUIfp0ljCgwrqc1BAeJz6Mem3zRuGy/NBYVbe8cqt/45H+tGn9bfiBPYGYBPuzEmlmI
s4nXAOowrzs1cktJAUX3wVulvYiOcdydgIeKQeuJB6Eb/YKF6OAGFu7yBg+GI7gI6IF6w3PcHNrz
HAbvLNBvfQnyeoFOQmg5N9TgloKNyXzJuik+D2mGd3/Kls4/pC4IXhxI/74NxGibNk3iwaYDRoKo
dWdfszE5VtoahLvAnlw2No3TbZUk8XyG5jrNaw4sxKFY2wvpFtB6WWgCDm5hGp3V4mSZZs2xc9ye
4+RTFXRd0gE1vzTXfh3m0UCPjTnZZfgu9LtpmNH0tkWnOhvPsiHHzod7DZ2D61ozZaIuRUNukti7
GenBW7y9hg6yQh8crqYuVWvH63aa5sqLw6djn3KX3dfAAy0u9DDZgaw+KaWj3IFgeT7W+i5K/Qy+
zLHvNVXSTOoGqtcvI3PHzGH/YfrMaMK8hZim6hzpziab+yt/7I5JUYE3eB2fnltxFJK6qZoWHFLF
01sv0dPp2LjswnMFV9dM4ZCVs4ya9UyI/aS0EAcvFfdSOj4ASNxF/QvUbMTb7VC1eji2ie+ldI6v
K5MMiVQ3mybvTe8XWxe/s/K+cejZK+kWqPM3VPghiCaAYqEaKxSFo/ChMd9L6TaY9EzLrBpULUlX
9EwNI2jRfXZMkBb8hTD728aaATAdJSLOUGg1bCRPu1rfDKsAsOBY/3eRaijwZ8kYZqUEWmEVj1AB
vDMyO3/z/30e22vpADDFS2sPWHTgAM6+8RsZo8CIwTj0GU5JQ9UAnBXmybjI+ERxu2aLcRbxAjtO
Rd15BKt4PIF7zMgPmcRkqeo0bJJjN/B7Fd7qjQF8N4A2gW3mzC5N6KfmxCcx9eWxcd0Fet80MwWa
JilXzSkWKNeCf8VjGoS/jv3ALtj1LMy21MqczMDVSaaRLVUWHbtp3svwkLLFoQqlOQUvvl82HlGp
HSWH9NXBXoWnkiWa6hmNLwbezd0EG/+hI8c0fsEeLhNxg2p405sTaV94oyJoc9xI/Dw06HsR3iAA
KfDDej4thMs89TwUcK2Rf2xf24vwGLSmYH+E82mAsgYgZ83uuyScPx/r+y7SI6tUGABQdvIyvHpE
YmOnxsUHB2a3JTf6BZs+dPMJHpXkoZer+En9LTmWBu0FeFvM7TibZTr1Pe0KOFfDESYCefvYwOxC
tcvmEOzbeDo1yarPcT3DX9wD/+hY67s4DS0Jt07M0ym0EvyKZH5GefV6qHF/r8EzdoRlVuKmk0uC
LRe+0EUijuUqYNq9zlViYagXjhj1TcKuxc7ut6/5sVpC0MheN+5tINLUXWhODNUzZWY58BcEpZxH
Bv0f+MYNZRB1syCxShT5OcnwSXJyrLwaaKjXPecSV8qDisyp8bWfr4rUp7qGjO4/9/zfj4nAJb5u
vQvESMQQpmdQYuPlgRvZyLOjpNPnSCvsgv/5Z16a++cVjZ/t4rVewjoKWvwRMUm9ciExK/oVUMhj
rZPXfwRI7sk8U7TOWN+UKWRgRTa4P441vgtX0WI5gJ5Rn9SqXNHIsS0nWR/a+Py9EixTIEbKONan
BZTBs+QpyWFgvB3a+fy9EszJkNJNW32a+dadg0l82oI2PvZJ925fG5fRNuCu56RSnhSyA4cJktRj
sn9/LwTrE5fMSVqrkyc9XbSb6vNQuWPOTf5eBlZHUaeDlqpTM48cSFswA1PY5JeHZsxeA2YChytn
zdIzkL3b8+ar9XPr9+/51r8RSunLv/8tQwcK3AYGYuVTrAPUo7wkHIoE790RvtX6LlCjIMB1tcuy
c+Th6nzxfg1d/3xsWHZRKnA6rcHPSM7w+aq7fNmgTpz5On091vwuTgHqDYfN19k5VrKHALddKb+l
Qdenx2J1rwBTU2qQxavsnE1B3mbkuvOPZWL+XvwFI65xdgRNywjb34seoj8mSPT38FbAIJqaJ2N2
3l6sj4QNoiLiqT228u6VX63f8XlzQ1TCheuq1+rBp8fcBP2905cfQ1QUShmVFPKHtvduo755PDRV
/iH5go0Q12EflYQaGVSR6lB3za00n461vwvRXgVj25khOUdDsMJCPZqi65dSvff8BF+Sln/ZTfe4
8sYTKkptTc9SedPVXC+LvJ8Sn7ET6lST+sLkZvndvNX/H4frv95s/+1Hd+GbOFL3Szt2OLautl+L
oGs6ok5CIOq6M69XAQT0IIGryUEIxt6+tk73yWXoFOXyjIN1K8Ct3sTiLrx2Xv0jDC1kd70PSavI
w9Zt1uZIctR4K2iQqrsFjMaAXlYvSkaR660Dni73w6wJWa7nRCERGig+XQ4W28B+KM2lCfJIJI28
hJuA3XPpcKBPWOnGxepCuLBdn2AhZ5cmjwUQP7D5ds069eCuG49GeeZgDS+uAiUorO8l7ixnmaOu
oDPo4JQM/SdFJA4ybdKmv6WS+GdtxmgpKeS+YW4wQuBOLpY01ebMCuqS8EG8/THg0jYx+aoBrbV5
nFLGv/VNJLJfkhmAflDIuQ1a5nD7at3XF5HeldqkW/MeplFTYW0zBaJMUDhZnzY82ZCTR+p1KuoU
My0rFmpdLEuybLF/E6QLzc5NbDaJurBxcFegBPRFQtVC71rfNGnpN6ENC57QEVlYKtMylTDAzdeR
0RFwetsOnJVzhvN+UuCGZGUDejb2OslTQhPUjSxNVUcJ0kasJVSaa3ytgTe5TpHZ5VngdbI0siff
xxmodOu2Nfllms2FZ6WHWNxvgF/Sz3wEPfI+nOswvN1qnhpWdhtqVKJzZk0AR4SNJqa7Q4VGiu+l
mkahc8zfMmbOPlyNkY1Jf9jElaPhan+OqQTwshgWXAZfElQgZc/BmsCMsOj6CCQxlnovNpCd6Xrr
oYplg2gLDjqJWczJ4VsOw4XEuEgjFyr6lOeCiuxMBe+Lga5WatymOG9aXjLLZbrxzSROVmONugdP
1rTP60pYn2I6DMScWxAp12JgPCJwieWuK3Gu4em3dA774SZbNxz8eOybVedWzbjMz0H4TggyqHkO
w7B44cO2j4FINT3DYEWsNz2xAW61/RneahuemeeFoXbLdxOdoeSkMFnzO/OTdB5qZvSSROopiWWQ
lrye4vYnzj5ph6CR0bCUUxsP070wPqPPkGeN8ty6BGVCGZja8fUWe0TcBtyK7Y+m7wYTlZH2huh+
RNDyU6+4IxcF6OX4hXsSAEcsb4LROE8kALb3/jyL4GfU1nXq8pplklXWLkt87esmGr62lrq4gOe9
j2p0ZkFQh7VzTLtf9WyZYLkYRfozDumovqC6fOMFXpewd6HOY3B3UPVNKf7nwYt+Da1etoskyrln
sflBUCiOSPrVRpjmVwwo3/s589nZJ2Pafki1SejJTxvFP45AdG4PFgUexMNLNHwD0vLFiZheJjv3
/W9AzTt+09IxdNUwtF1djYBN6xszZgkp2ghwxW8pJVH2R2BFfY8Scu8az0jbL5S2yLy1MSsZDIK8
cm221F6DIbFsVzAPCr92WRNlpepQ6fiYON719wGrm+Biwcp1J2/k7XqVOe3TKgEE2P/i01rUH/mY
MVUoN3vwRGz9bEIRjaTTcr1sU6zvJn+b/UuoqOo+AdxRDx8MMMP87HMxJOW8tgvWThunmp+hnw70
3Zgt9FcHT4C+qHFlaD/w1ddYSviw2hONh1mz0sdr1XIjWhgcn2tmFMprvGRhzzydsugilVI0B9Ne
05+cZ60qWD+Juc3TPgDxXoGivl6mTk5zOVvie+U89eSFLrlZ9S2cM/SgjH0WwM5wRS8aj006b1dv
6k/9iyVPDkO7TdyPFoVpp1hp+534zlLg1VgPX06gIOgd0iX2Z40QToq24wTYZGnj4YsbAbGHwZGU
sDzLQ7FtzcXOqJJ9duDT6Trn45yAPhxsyg5D3s7Ypm2OG+9l+iWCeWYfF75lN+BwaOwKApY12ccO
Tb18TTUbfYoziufOU2+JjHMUgPZx1WVBJk7LwsLOgZk5p9uNXSeGq4sVLKvsyq8dEkWUs3F+mYBa
8/JNN433RGOhSckjarxy8pcgKxO3be1n7W9hewVgtc0qIwevLkdLancbgpjz4AdT2zzh+og4kTdd
N2dnWMez+ToTOMbcO9yLpedINNj05rqOR4i9I77eSua3ohg2HcxFBC6uh+IFPdWNRQndNgUfZ19I
VGT00Tw/NCtYt1cD3o3b+wF2d82YLy4CRQfm4vlodRZcwOKd5g/xNHr9D9KsaXdLu3DCROu57Pgf
YZdumA4Svm3TaWBps5zxl63tKZYCQGAw0nl9PbGmDS+opKXdndEElK8T1qSOloAzhfWfG/ySYWw+
8Ta+moaGgdkN6liDiZLCTOmat7NTV6qVIYTDBEJi/zQpoA/zZXY9eeq9LL1eZJd9TonAhS9s0uP6
GRjTzvsNqf3Ti+j1ClYqxJ1np5MnyD/X38M0+rYMPGyAxdL24rdCcc1niTKM+AqAXkzhJRuFuwps
/0XoqC1hh9x8xKkGHkmb7wFI2OlNJkW2AtdbSh/AhvtFrUuhJiRrD4Lg2fDMZo+Utm1KAlfPR5r0
i73rNuKismnaKX6S2Zh6Zz54quDrQHLQJHxMAwmQtm/ibfquW4JjWdrCSKWYcRa8a2fUfT7wCG6K
JWRO9Y3FP9xtrGNlg9wJdwtEgPPcRtp9FVqzuZAobXO3sAQMf3Ct1zxq6R2Xwr8s0+SFFepsVXgZ
ocC6ypI0etoCCTMYniHqn/0AsZhnxFswH7q4IAT7vp+1TV9i1ZnG+80z6WlJs74wfn2rWk9+gmfv
8iExWOLLuJNh2YzDr83nY+5k3XwHW6W9jayD27md8CRyJah2ETKOeR1c6es4nL+MAUP5KBKtLYZ9
4QzHQXj1CcyDfLBe9EzAiiFlY1XQ/0qXEOu9h9q9G9VOkKy3EA2zmyyc1+U39DVzk2d4Zd1K3yNL
fJMm87b+kfTSntkyQ7qccxj0f0jHGYDccfW4euQdFsPv4SDrXE+eAphYCmfgqFKzqBtyoRPFrjcS
zLqE5mg2lZ2ovLMSyeDvfk4eQqDng7JvAyYxVBwl9V3mjfUDUapezxBG9v1HaNbm9gnmCfSW+029
VHJ0zt0ncG9QpV7xMH+JYJWz5NIQS/JwHUf+1fSa+d8bHi4f2pCMD0rrjecWFuzTgkeIbaW/hqAZ
g6cZQEbva4inMO9LRLGSwrZpnmNU0UYdjV2RNHohBVMg0F7zZtPFOJoE993UmLpItng5p7Np2wqH
k03dWWhiHjJstokGXltCasXie5LJvnAJiIm6hiwP67fJvdbUkB9zUxC9JaeVZs3Fyaaobf9NAl+W
J2tjLxY6OiDXv0CN5woXDlFBeCQozE0scAl6yDpsXyjoStvah0mbcSXrIoXMflLgDi5ZcNv0s+dK
rrl/FVvob12NR9Gop/MpQN1v0XV6zJswhnGEpv0nZL3fqYg/mABghmBGiEbuRYktyYr8k35lTXa3
hBnY5QEiIwj8iotu6YutbfF65PnRUyDteAFjTOg8aLuwEpHKCoMS14fJ79Jrr016XYDsfo9zxrxU
pEtiuuCb+XK8V3zkKF8PYAV7VlnbDXehVNbDXgGHhZuMsrBsh3Fez3HQRMuHoPc1DJ3xcJ89R2lv
+XnpgF56GAkPv6YTsEHlFNW4W0obb6b3rld1cvZ1a8kHPGiG/cdpptuHOOq6oFLdMHhrPr1cX/QR
VlxUXEADmVZLoHA22XqW3dRYMtVapFHEHhyUVV6xUkTvx2mzIwruUVdNbAGbzFoUSRY06oOYcIeJ
wWPdeAod6ra7M0ogg1Nah31far8mqgga3gV3kVEvpGA6vSTXKaS7nBVZusSklGb0A4NGUDPeyzk5
tWkHa658kyiNfVaooAw/s4kOt7o3SOsLzloP/G9YD2LqpuuSJ5ZikSAG3hpXjFqFpDJZfZwF2YyX
XPgEaAvGUhh586VBZ/xHMyAwCxLTsRSOm74CRX5232Jf2+VMEtEFYOBomOsFUROmpUs6/itbYpZP
YbCdTWrWr31fc4IjT1y3072BWg8rnkZK31yHjbJ4+6/dh9S9gHc3vYU3U5oK/5SCnAQyvUSqW+ot
CuPPtls8dhG0j+dn09XB8rHXJijwNjeS766r7VLEa+OVSvBP2WpMvijvTydQxTXgpSfXa8uv+Kxg
7BKhrh/JXlhs25ypPMGBfITsVzzN2idXRBBbrYPJTlYm4Y0Is+xLh4SqWF37k8HI+kOAK60HHhDK
gCmYn2K7XA8Ddobr1DL3R6Da4PPYxym/Ig1HecHWTlt2N3pEP/gW/sOwv4/v4Bxq8pQ6uKgYf6uQ
toyfGa6c9MPiKQjM5zUpjAfJRe3Fn9O0n3I3pHd4hoTHAJi7oc4nn91giVsuTqfkE1Z3dhKkpSKX
cp2hvQHshMTWK5gFAaIUCB2Mj7FYM+rmClR5dsLEADCMMne90fSPNGXzY0Si6Jr6AhMu7HTR+PSx
i7X8FGzd+iGlqn1kvpogpDKdEGO++k1mp5zh/ObODvBFd0UXwj7TYFXXc+vSrGz7kRZyM9t67nUb
XzsIcqNP1kuTJ9bZEKABMveJd1XLZLFdXiNWUhg/OO7/0cy1mz/FMf0f7r6sOW4c3fKvdNQ7fEGQ
AMGI2x0xJJO5aJcsydYLw4vMnQQJkAD56+eky327StFVNe2nmYnuF5fkdCoFAh/OKtZ4qTonIU72
Frum1Tnh4tiubkMQkJy8VaErehw1Vpmr/KFOC7F45LR4AfIFYJS29DSVXh5da+K0yRYkV9CnTbRM
JNEaLOZiDhQvXnAX60aUZjDCDqpSVXBZu6VFfXHRL9haPTXJJ39uFb0Z/dlXOwSPrD1CNrQojwNZ
ovYjwZOJEja+VrxKqa5LE8+8wuUqMnNYJVOLqdvGuU98v41Xvs7VFye5P14ubli2z6hZsxjwSyM5
Tu8WDzJXcQ0LXL1DLlTO9pNsq/rOeUCzdkMf+F1mQmx8Ke7oRXgcz4LS3Rh2zL+BTazmF1CE+17q
RY5HRw9GQPetwina3czaSEWTNSqW8qRH7VMRIyJHYv7bataudwB7QgZcByLk7ULrVmMnKvsQM5Tq
8Og/NIBf7MeGN9ExGED6+rqz4UdP+w156SAZAPDjBo4OUdAqZYLVgck/zuelQQPMNLt06YpJPguk
VJgnaUsqP2g9RqxOeTgSDCt5z8nyIOxWuyImjIU+ppx86pIo91t2rTfp1m8BAizar1MFf+ZO1iji
vF/b0kWI0ODDdIvWct64Xb8gr3gfVYQNtwLPJ/Zg6k/nAQH1SCHg77KHUf9Q+7S0B78pG9qlwTa5
aYhbIUSBYoMBN2pcX+oxWTGkYrDG3GPsXW0wItp91BTN9NRqMizZUBMTHbWOZo7f2BbZKR1Z65aX
JuJw14myifSLsc24ZKqgHUmiZvYuqrHIRTJC2mEu17oOCvxKwgr2Vg3eKJnUMuKGNQoEJD3NWxBJ
WP7H/HIo2Li3uZP3o89Wo2PDt03drG3bxhPabmPYHIvZR2OerIdstRLjS4GC4Pm4+RqQQxnNYayN
xfwcm9lYfRd6Niy/LSjrkbutobRMhUWc1xAXGq0ph010/POK6seqjv2BRPkJBeOBCBLdbjXB5Wql
ZO82rOB9yLgXngxOlvpTtFVluvYIPrkZmJ52FRm3GSoBkpMjLmu+SSiQceyK0ox5gsAw/9FfDBSV
iy0LdYzK8/GET8t4yCsehirBGai6Jw5SimZ1WfYmVYRXdrc4WHMAYxA4Rrew9KprWVsKCKham2s4
G+Zjm1eixxOZz6eBArq7ilhh2BHzdvsi63Kw131j9cmMYd+WqVxXl3COjQPgYpG/IMgFl5Giw25a
1VNzZQyNYI5Aso49tqEsE7WtaNqBn4keqnDy26vR+Lq9mvJZX8xKDfUnNjnZ7AbZTO8Bo/i7jviY
wvB+hDyuWxhMSesC+8QRr/M6IQqexiUCZSosYgw6cWvDLvPRoz4nI+6qQyJB1S8oe5QOfAX2TY1x
dHJJOwMDSRAbFbkEHq61iL0Si3dcG9YmCtIviM6RmMOuhqg3AAwN2aLuFNqFlx+cXcbtcgtw2D0i
uGZgl52o5konxl9UdTFICMMQCuhcSkU9zChDD24YSjnTZQhdjSSEHOXTPYaK8M4rfcAxucY9PxYo
czxtdU4cBLNju6UNSHRMCbmBLe5L3qNs5sgaQIhxjrQJ+ToYwGo4ynBxQdmko9BQbAbb2xWR0WAe
QLex6dIiyABzr0UJ6nUwI18qkXJS9qYDG/o52HCzfekLbsrncijglmuMUi2EgF3wvmMRbjfoH8Yl
oEFJCjAglEFi71vUc1kB9QDGrLNGz6sXY49weRVvwKJ52oSiLNuL1YYATmIYzLyXSaveTwZAK8vN
qorN3lE1kvCDzcd+vpmXKqpOsoxwpdl1c95Ux6UonVdiv2X8W2Mx0740a2G7ZbdFCjHZzTBuj2AO
OqjfFkBMnYsdjvjp4Gpt8WSz8Yn5pZ+B5PEukK6Ag0RyZJzHvRVz+Ijnwba7qDQlLi3S692llXPf
fLQd0JgYd9g5uPIIE/2rqqOoSZshn9h7wrZuuV6prJfrfEDF250EpMq+A0nztdK+33/jvY7Cg/OK
liZBgKTsSxxkBQ7rwnFm01yETqoEJVnQ/SabB/XLw4JYI3oSiGiiF1hYYXOahR8odPZR119FCgBr
LJRvEXSuyumVcr8qr9mW9xAU5bTpD0icJ+wWhsdQDAnqmzYL4qZfVYbiRTtlkKipLgEdwufPve00
QbPhZuSRtIBAPtC2G3GBEJgcU2+KVI27C+bZ7noG8NckMEYYPccIUfHYBRWMY2rnhvSHCgKJ5bNl
a6TxU4nc7G1RSZtOXKlm1/q+HFOGKhnTxOPUrWWGQarFjSBAbhpUk+251ws1Z0Nal1XkTrkB15jA
4FFEPEWEAtUIRM87ENHgMIfiJBbnb9iajQoO2CcH0OwjjrAYAKrXxHB6bnU6dv3cZoGbvfE1rHjT
EoxIXmB8FNUifeSbaroWRqwG1JbRydLhOAwS0k7RXjDFVndsPOnLp3lCBcvlec05hR+8CuogqT3n
Dzc8rFr3TPDTRCQucdkb5uwcQ435fpHbElzP56vJRU6GxuGMgdB1i+s1L4qbtfM0ZrJp9gVdwCkB
ZwoTkCTcmpjqLuq/VCu2bIjy1rCjr5NZyJjNSJfAXIjHHHd/1MwM00lHwyxveFkvBU5EWW9fmxI0
wktd26HJgiLoCe7Bo/J7lCiLqboLMNXgaEBXYcAzha19fC1VwK2MjRchZtmGwSzfe8DUKvS2ALg3
nyPksDZPiswDuR0KMDV3S1SPGlEDq2xZEi4jAonhd1NTeyw7EFZYJIHysynEfCd2KECcxwtY9wpu
kw3kz9AhXm0KqzClXBh5YRUooEsMEVJcNnMQ6Ie+rZvpFBa+HY5kRqP6i08prueidwJunKEjc9yG
zJLLgSJW6o7Meq4+kA2FgkmEAaDfrXMnp+tKGzhUOk7D5f3WQouYSKrBzlR+2yMbZiqI+SKFVvl7
H9hQwnoUE9TLdiIberen1EcgYXu0qvDXGGNGvSVe6Mx8WIc+8g8T4HG7bxux0SevNJyfqgYUXqJo
B+Z+ByMwnXC364HQA7fXjpNsnBibE190NYnxzF0Jpc9QVM+Ra5FRD5roMauIB6JG9OBm1rhFN5qM
19Epnk5lyIODcXO0HVTgCO2RxcbsHMWNX6DkDJcvr77k3qT1E9eIQ38Ni2DuLilA7TBreTlHD9aC
U0nbAvAebIVQkt1Wfd+Ki7xo++bBSnwwFyuTjT7RGV04ACogLUcV+brx23oOu+Lk6ilqHjHPAkUC
YijWagSiIDtAzQHC1SqazHiYFUkQ2iFWlYLAC2WUNdDxnbOHw4+IHqTaS6IIyZXdrgOHo+dj2NkJ
H6wJazXdugkfGshOrAS0kbMwWh98fOxwRUW8bLZH0B4AthY8yVm0beEl7gqCXDCSA0GMBUXsHDvz
b5LtaS2E2jd1OPLLrR1gmfbYOpiPtpojQHfNjMyPzKBhei1jzwKDBTnJoJaio5YL0u2mTr90SyDZ
7YC8BM2yc0arh6ub42hll9MWLXUSddY26dpN5yo4o8U1n/KgPwaw4NrD2KvZT4tlVf0l0wiYiV3e
UO8YbIr7l0R7HslAK5oqbWURYa5Wo1ZAxvyu8j+5EMXvF/lW1O4egHJggJSX+bR99XvuF59VM9D2
SH24E4+0sut4BaP/ZN63SJEuH4eeB+7SC4hev60jr9VltcxduNtmLoF9RKCnY3B0M+iQSmvo80YT
XM200zYxK7o+jxPeQp3OG2NNAjm7AM0dBGdF7CKzCGLk63ZBme8jtU2hryazef0pRFMdJgIg3jns
CZFZUeauw6D+DNCEAHnikigNdBAjWKJ7rPNuBx6pAdCALfR8j7HnSSQi0+InKyHehMdEjhMcDoqf
P7tI4ZpexABtoxsdLi1BQkAVVl/n88n4NZyBs8H+zYvjOEQYQih2uvbBnyZm5iQogNxP8dwGyGCw
PqqdQkChNPUZJxDE+MWYX7MyNDbD/on0wqXtq+XV1E65y2ELO/6MKUAELq7Hej6twCLdsww7tdzg
uC78g8acEneIpxlj1PcULu19YPM4bEE53mIqjsKTLuENuAar0cGijsKCDVf3scGtnKNqMuDm0zyT
UcawAjELOFM1ACymsbyHsMEr0mVBjfJ9DS0iDkS0YiBtMVpkHj2FikbQhvcUDBQQrnwaBxNXcOgF
8SDB/PsJ2OppfsVFuQAchgspNZ9wG9sqEgsD7UMdc2yvZouLdoA/I0asvLJF5mDoRJ1P7wJRfoQn
GqB0PFvUzoz7DneNqk7siMRve8JF2HEvnfwS4ov05zQub+RWYg36buh1u6PRhzp4L5afEqXTt0E8
vPUXp3E33/nVvcSdp+I/Zz2hb2N4BqQcRnkVhhlOKYqrarTQK43N8q8q5f8g6Im+7WvDhZsZKLkw
dxM8BGM5VOais2RAdqCGqgVw2FIjTj+MRnbrNACiBDW4hCZAZXHn+PNfi/j30qC3mT2FA8ZWkSnM
BrSAtmkFM8gVRHdjgnEJjB3YNvkXDv0/ECGJ8zv4jQ5xGvWqA98XGYz0Y/hg1iGfU1VgzITrGjcx
IOAlaTEUurX/C3fxH4gT36b61NBVYTNnPBMSXRYGcS27EYjWX/xAf/Tqb1RbCk14OiwjDsVF97mZ
vCcrVf4XMus/eu03skpMyWOnipxnoLkwr0/rsZpb/ydf/I0yy3ie6YdZ8AxI1w6CR8CrHvCNP19Q
f/TO3zznuQOHwaNKZAUlGkfqkuPejcP35179jVuBNcqHqgafC25qyLQ1EdoZt+Hhz1/8D1bo20gf
MYGoUa7GcinDiH3VfdXZhIqVoY9Hsk7FaoaK+QBzEFc/VWtH38b7lLKwIbJOeIYaUf4cjJO+rj2g
M3/+A3134f0bDd7bcJ+wXn2xrEWQdTIqgXNF/WoB4eJ/r6tnxFOAwRf/pQ+8XuwrVb+vt+q9h5XG
D7mu5hJXhaLcodXwq1v8UrHYhJiIfn13//W7Tkn9j//Gn78Map2qojRv/viP90OH///3+e/8z/f8
/m/8Y/86XH/qXvXbb/rd38Hr/vh300/m0+/+sMNYbNa7+XVa71/13Jrvr1+8Dufv/D/94t9ev7/K
+1W9/v2XL8B0zfnVkKjV//LjS8evf//l7Bb5r9++/I+vnd//33/Zz5+6t9/9+kmbv//iBcE7xEFE
HBnNgvLgfOTY139+BRrGgEpGwZnBjdGjIrTEX/HfCR74YQSKTQjOz+5uPcw/vgQbHMKtgVgHmGmR
z/HP93T76+L49beAj+DHn//Wz93tAPpT//2X72Eh/1pD8I2JCBzl9zfneQFe+ff7d0GlR5ktuhvL
lXkvu3k+5JNff/aQ1oDQMX/pnyuoIKFfCTHFYhYad+Hg/GIX1TXHUArdxKFiV9UK4dAOTsrivosi
cu/Ttbqpu4g9r45g8XGdvxSD9XeDsnjgxgaKKboumYMmka9N8FgQN18YspB7wkaIA1zuHr0cl7lY
IkPispzC8UtOXSabxdwhMhsEDZuCJdyxYAGqYPkmT9CBOZ0NhhRxZe14yQVj8ieW9VX1BRrB4Zt5
u2h/t85v1GsPVu311Vx9Um+/8//C5c3OAug/Xt8PWEB/24E8+WSqWf92pX//i78udSLYO5QDRjTk
EWSbfnCOLvl1rRPhv4NLkSL5knHuh97Z3vnP5R6+4/iPLJLCCzj9Hmz9z+UevgsE5lrq4Tsk7qDe
f7Lcv0cX/Gu5c+CYAugCRxRg5MtAsDfLvavI2tS956VqhKp1DfMkcJ8KV5jDWXOWQCWZVqfVn6rn
1nY8aYl4gEspZUFH07p2XTLa4INnZZ3lW/gZ4hokrLX6FiwceIaBpDIcHlju071f27sBGk1T1z+6
qn7scL97iP9n13y7s/7p4vr9MlwAO83T69+wCvXfsrn/il/g0P8/sCD/dLv9X1P32leffrsO8f2/
rsJAvBM+Cg1l4FERBPycR/LrIgz8d0EQcvzyQaxKrFT8/n+swcB7h8XpMUCFwNQ871xv/WMN+vId
9uhAUkmx5fo+Roj/YMv16Hfn6L9WYUgFxTqnEIeGEg8KNvLfb7qT0AbMylzv5NRXWaFVmQZgf3dq
g4cKJ0KR8NE32MVC8wgDp9yzTrxAcgqpWXNVkkYkLnzqtvoIyu/ZXwWurMVFCJ0U5tWDmfzDoMaD
tRXyL3wXZC6AZqnou6eG6BJ6TnVsNEQMXZQnuHULcKhV++J3kbmmBWoy2u0uFypPWQ8hkGu8KySk
fPKQBbLjIA4JcngRWNhDDBq6z0U+AGwlxZCQERI8v+weQD8eKgg0AGHoJ7JWRYJuYnsEtgFhwQRY
pt22e+iO9sVS1FdV0Mt7UXfzna03dGqOpt25RXsHN40mJmICkkGgZh0edD48UsBBEHDQOyT/mLjH
FR/EK6QfLkdrgIbg3zTgA2uoTuJ+EtEjBMY3Ra4wiHXNNSAec1iXQmWb89vPeqGZEF59XEKkf8M0
oBOvh6IF2YlHW68fR8Z44vmtTrbOXS4MtMbs6az2IAhvAZDvnUSY3Qz/0sXURLHK5aNGMQF4LAPs
pH50mDAPnb94d0zPYhcB/YuX0eEKRu51/hH+qgXCjaqLF/SoC3hVU8RjHc0WPsPO8eozbEdgeRhU
4DxIR9Wn9mzPpmbPrf+h75Yz87W95JCdwXYHSQ1aAydglPMDq3qAyb2GXt8N02NIwbdz0kYxVG4U
tQ4+Omg0fYzkDZXl9WrgW2j0h15F95MQp8jL7WECNyyMVgk8K1OMwE0ILhHlaVY6JYGFFHQj1jwt
rYTsQNM+o5t66TxjPwegQQ89aR+XKbwHX1xuCa+3265eHahBgE4dOKbYc7WLO8KAtbkVKAnD5xjy
GFaV8LKF0y/O2TLsip7cQlX52kcIPVzRkqE6cYIAD/ePGijIOIH5pG3CYENJ62b+XNOnYYJwVjYo
Tq7BcpQ9YPq8akwM7YGIA4Sy34DsbGEY6EjWEKsPaL1YnpZ19U9BRNfdiCWZIbzkXllJwFq3xS3g
zzKtlxB6ddpwSEps/lq1WDEVJhQJ+HQHwtS/hujBwV0RjYgQISKV/cYOhZ3KnUJpAyAM6I9Airus
aBskS+eiAH4jq/oiGt34pYHY6Grx2C7YAOfPQCuX/BiOa3QFnUSFh7R93OCiT84C9xaVFiV6hO42
N6sPMG6AEw1o+xguDWQMg4fF6dV1srYSC4V356qnLuVkvl/QAXDFIZ6GkGns7iAd/hwhuOwKcHZ3
AtrSp9Srqx1RBvGSvDUthHFiawVIdtumFHkdVxUiGeIuZ/pxrgIMXZDOnhDKBB0sznbI3srRS9YS
bgWLGwPAdD5/IYR0ByStKOiiat5enbUgd9gxcc56GDSSINzqR4/k3k0DZnVJO0hB4GXYZkh8Binc
PXh4d2N6YS9AEff3YVD0kDWtcgziJhoncI0gsJI5FyV0gPW87ZeN8Z0dQ/sY9SX2Kh3mwQtxZXWa
1TipuEGlg4XuZYtS3k8drBmIWvtUFbJ4hoaz9TMPYP9OS7PtvLUGA1c3UDsRULtglVx31MJFS9yj
UGvnQZj8BC1mnW4yhC6YUgIJ9LqK2M/x0Vd1xa9qOdpbB1POF40WlQRMFEQKHHxNPQ5gtnuTA8qc
e2hYQLPGQBabz8EceokJp+3aQ+0KxHJFA2GG2kR+NfldmW18hgYbPOfy1Ht4UsFw4JMsthzmoGAL
Y7/bgsxTg4e3abct9X1UokzgEdCg0rEjHUt350MXeo9OhekiKLl9HSMxAbgNbblbJ8j6Ke6Uj2Gl
yNGuDGNPaAY8VRLkQgK191coXEfcCGZzOfk0zzrPsiQAfZ0RkPEXvUfCtMNWfH0GbT8UednuCKjb
fWUR3hsrmCOg3627IWFtl38aIYhm4Avb5QXGEHnDIFw4QNer74qWWThkFoRvYotLoJwukmL2VFaK
sn2kePXdvHnzUXDrTptq8qzBubqfAKn3oL0QugVxseGvHYDwy7ls+heDvWYD9V5Vadfy8ZGAS0qa
BdcEpsFcFaBpoLpYY6p6cWmk01e5JtDwd9EKQwHC36Bl6MQG+88GLRNDFyyHwGNfMlC4TVTxxAVV
R+GAQ27fTAq2G4ZNXw5NucVqKcUFHcL5WUJde1dw2txVefHJIMwsK6C+ib1WTrBiDX3m5jpItSLe
zhlU08Csoj/Dwlm/L3y5wmfC2EUEVnc3BBZy+9VZhaxLDveiNxd49qtmOIyUq0xDFXBLillmKNuz
13y0j1xU5hBhGofULufxKoLuDiMRTCK1hTYQZVPpgOSbpIU0BzzfCtla44VpabfwQPttTqdOkgPM
3iwrmsF/gWUNa6/YxgwZIjLzSf48ygICps7rLmfgKzt/iu6I65ZHTgSNgepmzrc7DwQPumBwGwQY
hl9Gli894PycHid/eUBF4G71xzLLaxCvQn6eegMNQQttRZhC1fB5cOHJddDiVkGbBkazOMgx1atw
ANNT6xTBu33cQaAE2SdDrkHB9+UCWe/iuxhC7vwKbz6RfP6g1yHNQT6n0SzcQSrWvi56a+57ltdP
xq1DPOtKf4ACAB8Y6W+6VZC9qT3/qlktzdowqJ6hPo3u19rwmCK5YTcIGyVBVcLjN9T0hBniPjhz
8hbzVsX9vXD9zgvJkqLr+wZil6ybZLLhYUwbW7F4KEXWCnIvOjhV3BjclyT4CP2R+cCL+mNHnHfJ
2xE6Rwxaaj74OUuRI5IFpoAKSCJazZdbAkiozRA5H8utVMdlLL6RsUvLEgfy2IdNTOfCh08jh0NB
94kI6kNgli7TAjeZIQBSLEZe7WQ3vsfdTB1CEmKIaPJds/YJOHYJr+L4KvHcGjveu+4BNR4HXLg+
Ipl7V/r+NQW7HjuoSFHaCS0w38/RVyj576ep6XajjUQcYdNPF4gcx8lel1Jdzxi6oPfpdpYutxon
aVMvbQZTUYyzdW9GFH+jOB453CxMEdYXXlRtlzUURV1MR49k27yEhYgL0QOScgSUYuMSuJS1BQTc
BOomHoQfoUPbQ5206zFFn/hSpF7VfYO2EF+0D2ppdRuHEBpew/WQKe6+ObE+zpRvYE29DbORgoek
2HPC9aXgXZ5WiwKls+j5wAREvkhmjfa8groQZx/5AF1XtQ8KGFpnXew3oHHDytMtWhEEWDTbgdCN
38sqvFAa4lVIuO8G1kqYHsCj743lazwHyx3MYcMNnA/9ietzOaSq0PK3BhfjZGDiKLGhQ58FoVbK
VukNO29s329kKGHNGtaHlZkFC37G8FYWl20IGympt31Eq2/GNTwtGCxvpgfTDeGDTEJ7bhVzcNLE
vdiei8iBqvfD+Uoh0naGFlu8+EJeRKSWBxMV4QVfuh4UrSTDs53gJypcZ48cWs4T3vp2sOHsH4dp
mvbT1KNGxnn5I829IVnaKISQszRJLZvhNLG1TCPmSAxJA4nVuXOGqyHYF60ZsJ2WN7By0INoDbv1
IrJcATvDxXeex3vIKcsPAY63jBmKEH7wrAXUx7K7HAjFmda79T18j6PasaXoEgXjGeJqpg15bOGS
uDP/5pWuug7sIk8aWFQSTBhGtYeurViENbKqeznvkaSF8qpxux23sTnzkb13jWw6ibAXVZ+szL2L
wc/zBPbUsyOHsueZbc0la0V922PGSr3emGswpNDWkprGoErru/BcQobiFPIBW4B8mZuGXzgIrRLo
PuYLafDxQN89J+vafMp9jMCig4YHRmhyKEbEWHHztSv6gxT5nMzKe5Kq30OYswvZft2q56GCbnv7
ltsx8SX7xkA/x0aNXjzDsh1CdDCZ/MDq4ipn2IgbZ5N6yFHb1sYNke9Nt7xi2tbHwSshFQvsxwn5
NtlUm5uyuV297eAJzFPLsO67sTw/psBW0imv0fmGSgfYkjd5zFEMfJbF4u5jm+UGTnuM/9uSMDPe
tmYx/q6ItnYnoDY9cOWKDwNK5k72bK9eIFjYtY7fwidX4t9vcCzTEsM4bFHvl7ytcxwMovhKq0ad
gSsI78QyDJjCG4UbDEh0v9raOwDe4qYiy3uOqCho5YmP1qGJ+ePHmQWw/XXGQcnXjuNnyCj1LoL7
J0H+5fhBk4g6qEFzVHZoh2hGELc7AzbhlXWAGDVcFlgHq9WXAcF7AxmfXxFVuwxOvOFJNWF7ycbh
saG1eWDN6NLRIw2J+8LpS5yJOCyKQZ5m+MwgeBB+LeItj3AxX4MQnu9ipEXcFgH9VOmZwqtR+gYK
MCVT2G2HTIxWfnMyIJmcA0bxY4nqgAIQvZ9CG8Ev2dT7KW+ny75qbOy4mtGjbvtjaMrhCR0YK0wr
Q/jgVG7AtSzLAbjqsjeRUVld5TkUEW34maymuCggkLlnAKdjywLvYmnHcjotCEvZC+wbRzgR/UOz
qvE4WvHBX9he0gofG4VTHkqBVsWaIMpijGr7YRnEcG/EsO3mLvDRWgURjE0QZEJwY162T1sh9ZRO
TehflwCPU8CIK3bmZnnW2CkyAjkixpQlz3IEzWKMW/olq4SBx8hgmGxVJS8HzF+4sVuFTKqyfZ5F
tJyfUO8jGqwcXPyFqGKSV8iQmVjg41KW2/qxwxF3WoN2PpWyo1/DHHkQMFnP0YnhiL7oNg4VRg4d
0vVC82GH0sBg3U21yE+da6/QZKhe2di+BmqC0mHiftbgi4nfhv1VNYrlpCfomJzPxIrb4QSJLR/W
DKZ+8j4K2vpbVUchiiCLDaoAyT+2iE9INDHtXd/O7IJRXe3mgs6PNbBuAYmv6HHTqxc85p0GBg+l
it5H42Lhadtm8bHzNlQvSdvXdyLHWBFHEdsBOVowZEM7hLHNtqcm5xaRjoYfUMJqXxQtsL0Bkm+a
BB+UeSmZem3ozG5H6xf7IIjGK5QsQuhTYAapN7/dcBAFFRZCaa8E9NeI2l4/sWL7CIvlbVG5c9Pf
cGFaDc0NxNjfoef/CAL9/xOFD/4UhIeeu/8d5nn+9h8skx+8A75wpjQoLAO/Qd5D/x0wdcCWIKJo
AOLoX8A7x5eQkA+IMuLMQ8AxkMh/Au/ynccjNJAJYJT/Cd75bynj0H8brGw2KDWBwRa3tLc28/sm
PAygi35dCYCw/4DAAlT6Lyj1R8wnXv1NTBwklvnkwPTc5tGKmB+M+ziYIJH/DcXx7+ixP3h1QMu/
VTU0C0fc9+LJG8wJ8LjNgKsgdFM/I2DAe3+jmShC1uCyhthMlcM5Ykh1Nc7TTwXm4MWxQH771s84
pgqp4/BlR48+l48QJf9UZiFe+w1uLetJVCNsVDddWe6hrL2AwDz9uU/8DTGzTUiB4bUf3BBK3/Mc
yGrTOf0XL/7vNTl448D2f/uh2EFENWrdAojYh+YZTpX5NCE85AUHPDQy0uc7uCL9rOs1O1RITU3D
QdQ/E/qKf/uNdGJCLIY38jCAiVXD9Qoj+7awLz/3qb0RTnTQUurc4RfCnb0pIgxxA0VkzU+9+Nvk
ZdoQooCs+DeG9k1abcVND/DyJ1/8zfMbElxWnNeyG76KLwquAEQHvP7c+37z8BpvCsMw79nNVuA3
uXF7pSxjP7czvE1eHoD3r4jSYjemVkE2eIQeGOw1yc+99TcPL0XTSQELOLuJLEPAQHEHG/pPfuBv
nl31vzm7sh25VWj7RUiewa9V1XOX3Uk603mxcjLgGTDG09ffVUf3St2kq0uX10SiXcDebDZrWMXQ
9pJ1Tx0a7IcFrPXrACDlG7cPt8I3DtvEG0PSPqHtAKp2AG2ZJ7Pigu349cHrAAaNcJroNJRP9ToC
AV6t6HJq+fn9j/9PG/qNw8S3QpRAsSmmA5r9IMI9o1RPoSLQxXDfqAPUyQRV5gwM8O8khQvMVMfQ
lWRjcoXm8PJpBKsE7XUJxaP3P+a0Hm99ixXSFBoA7UJGlYNLejOUEbsNetm5gNtoaCssG3BDK9DH
VA7jgE+gN4l9shWOh6atsMxR/Il6lOA5qNTbxUr+u5T+BaePM7PiWTENwM6ohGQyrwLqfYayyR4Y
kOLC+p8b3DqPzVb5MekWmfdV0lS7CNewQ52Efeq2pLbCsgpnIIO6Tua0ATEcb50QNJrK8Nlpw3in
X/UCgQlzjASe7lD86VMgtIGYn4/xEq7f3h/9lHne2I6eFdjhvEwbSzXN5wl8dsHDajebPr4H6N5J
KBOb0ortsFCAy68Ly5M5vioivA+moevSWpEdzgDiSxUlOS6C5U2YNnKvAzSi3p+ccxvHilXouQUq
9BeoLNDgCOncR8UbF+cQCmf016vaJ8AqbuBx5kGt0DUnwHV/HQrAh12+HMCb18OzuW3VoHyah35x
x8jzAr2F90d+e8OAoPR65CKqeuW1K83xQghjEkhefQmmttynlfEvxKuF5vm/4h83mtd/IyGA5KJ3
wPKOsm0H5SUNhf/xkxzpiEZXVSWHhfD+Cxwz99Om/mw1D2/UEm+f1xAPBd4q/RvQSUAGq6c+uYcW
hMaBqCD6Ui7NB671v5CdhHaKFB+NqO5YtaR7IP/Hu0GBXHm/VMGX9+fq7f2Di9vr3xE14A5Uo+fn
eNqfr+Mahr8VnrAvrMSZ0W3JaLCp+KBI0edjAE2VrgnGQ+/1hYuqMDaolXagVjZJFWxBXpn65zTP
j+gvfHCaFlsmeprDtuREpTkl89cwWZ62rf/lNrSVa1rYwfZ4sUpz4wXdLgA8pABxySnPQw7u9XJ2
4EPhsRqD85g+JA+z3104/U5R+XcSDmx96MKwgI0YNKe09bJYtvqKn2jDWN/gCix39YOVMt4z4l+y
YjgTxbZmNOTZDORJJM3B01wfoZne3KfQatjzcYkPTkthK0cDvAWrea9Oc4Gw2sm0PYIq5HTnCmzd
aL/XcQNr4TRP/BSijEKpb6YYnMgpNLB1o7sAuNQA7c2cNeoeQoT/yKC8sNLn5v307y8O83Ad8A7O
O5YPEFbN4hBYGFKS4KFggAO9P+9vw8fx+VbkNqU0gKeELJ+aln5v1hgSBAlUEMuq0s9jH4sPFAD/
2w5MKXZV+nK7aaoCwCbR+7cb2BdPMLJWh05AS3GRdf/z/c86/fU39jizCg3o/MK/T3pxvoSlt4si
uKEl8qvb2FbUNxXe5uKwRoWRNrcM7jB7WQNR4Ta4FfV9GLGwoBolBoT8oPXr1dfllF4ov87Mii0J
vfmQDcVzqI/rpobC9+ClXyfGC7dEa6tCA5smoSBbBTksUWI87fJpR4TnZCJEAQd+vZcBvgno5BdJ
zpt2vOvK4XObKuN2/FCrBKi5iRqoLiV5WEx4KQf2sBpit+1ywkW/DEJA+Ou5rdGbAKnwoU4lVNvU
7fub5W17IkyKFXzTBJaA4CrJ62huHwaoKp3gPuWnpIBARm1qiMH4STp+jNoCPXxR0U9gNf5Mgd6E
zWg07v1kYV9LPL4nbtuXWnHHGrMsYRe3eeAFstxNaLV+qKYocVwnK/Q8DhX5TrSwbo2TGxy6/24J
eO3vT+a54LAiD9p/DGT4pM15T+traLOUOyDhnFxOsFJWcVakRUmg5NTi7ZAmR6hv4PEo0m4HlM1C
9GtfQ+QtauFFG31KaXJTAqXnNCs2/5AkMqbFiKFRCD8Cbpv4sYvlIIXG8+u4gIJmwjdo6eep1/67
Vds15KjdtolNI+y2DjqxED7NCfH+7Ydgg7T3yh1nxIpniH3U3gBfvXyJwE6e60DfzCf8oNt8WxGt
W9acZDOKvMBj6oFAt2/frvBydhvdCk9qEn8FWm3LfUnT26Vtoh2v2aWXiNPKvXHoJnZ0lokXqMJj
eRF5vzeo7l3Nreg/KhqJ29BAHVxX2+bUewoSK1pn6QOOQynLgXbkDyLgHZ5EW+04uhWtKROkbSEs
m/fBCRtZjM9efYnSe1rJN2bJZhDi7TUGnBoNClNLeoerUHltFjq5pYK/yIITUB/bXDQ5KVp90wXT
NUSRvQvTcmaBbargpmc/qaUpcpAi6mBfra05xsDzgnMOjEoHN5WKnQqtsnaLhtg6lwGVmk1YrPg1
CS6FAJr446FcZTDuneIhtmIZ0vyFjKKgzkdDqoOM1PXKAZN0G9wKZeKzZo5C0+QrlwrgmnLdg0G/
XDr7T3vxrX1kxTJ0mICVEARNF1XByIn2UNja/Oam0ycMbanHezWlK0pu0BfEkEa/RwF0hePCWKE+
FEXQnNyX8g7qUNCPuw3TwYXuSoPYiuxGKU95y9jknLUHU0a/l0K7lWL/2VC8uA91pIR1o6+3PGoV
gRpYsDeAjrhNSWT12MqNLJHfaQgF+0mxi0/+CHNwIfDO5IzodJV/8eEBli6YgQfLAi/6RVrc3oSK
Ha8ckXUQg3gzSZxlS07nCWyImWfJ0jG3CIusCEbChzCCqGu8fUMmCLgrGn8fV4gCOcRYktj1ZhOx
FdMixFFF5Hk4UT/ClLgUKBjb2uMEr6/w+9naY7RM7ACPW4jwT71T6sHo1jb3OlSu3Of9kfUTJGc7
dQ8xlebCXjzlr79yAwa3zi/kGqCCiZDHOUn0hzGC6BgtmHpoi+SSKMSZP2HXnDVkp3jBKnEMNog/
bRq+dwmQlVdQet8utC/e3PVQkLR2veTTNrOx7o9RIo7TOt6aLbl22jd28VniXooTq+mOS9BVx1VM
BWQ4AeZ2G93a9HUDECCsVOSxi8XPRhYpOu7zl/fHPjfvp39/kQqg1kTJSkR3LL1uu+NzzB6lXAoA
6eH18v6fePOYx7xbB9csUu4Bd9VB/U56n8gMYUXYHsz6AUQ8vfdIjddKcBRu3v9rZ1b5hEF6+YN0
LfWgII9xXPs1T6p/NdxS3Ea2foc/8oTzRXbHYYu/pER8CJvQbejEPnwHvE/iyUAcNYWszDg8bioI
D06fbZfR4NbBtrvD2IMQdNfV0z0M1KYLa3tmtu26eay8SaVz2B1HUUK/mkwNsKHE5d6FjWOlHUbB
/+/jVBxj/8/KygVaxAlx+3C7bG6GSepgriSIEuAPjmnQ3GkzxRe+/BSZbyRMu2wegYHTkFttj+Oq
CLsH6RyCz1NUzv1upTH/3cYycjtW7CJ6ANT6pAzWHtvWu6HjBKKA0/sklB6svDNrGFNA9bQ/Nl3z
I5brN0nq+sKuPJN37FJZwA1DSxG2xzItW1xKkxomOZprBXHDzUlOCT/AitiTVnbh+zDvWDREylkL
w52wcJK0weBWzPrxOvkQz2uPAEXgCQ7gcdhMgrD8ftSeSZpx8DqNRRXEdDuY0hxZqtTDPAMEAo1X
1FE+xJqnvR9QebN2rX8hAZ1bDqt8iLXw5k1N/ZGPYGnQBgYOU72gzd1Wv9//QWcyhV0sRzz2W1gp
4ogkkA4P+gk4HO5kOY8TJn09W0IXGj4QGHwWUfTY+eZGJfUlFakzc2NXy/2s02UE5+7YFMEKgVf1
q4vG6r4JgvbCYp+ZG7tk7lIadrP2uyMohXvYRQPmsXTPTvNuV8xjOq8V6XR7nBL+uyTysybqQkF1
Zo/+J9/yonYwimgAzubuqCA5Cp68ar6Clw5pADBF0JCsVJ9BuKByq80hLfPqYJ+6qRhaGJgdm7jy
QVNT1SEFIMNxdCsAJjw6JRAmQ6qo9e8KPHE/gm2Z2xJY59iULDUUqiV84oKyPyxlmCfN2F85DR5a
W3/pW8isNvhwiJmyQ5pIetXohl04yM7szJNiystqylSpgiSdaYHaqbMQd5ZdOow/3L78tK1ebp8S
XkdbO7dHsSR3Alr+O57C+cdtcOvsqvrNgyS2bI5zxB4Wb77vRvPBbehTnnj53SscPijo6MdelRCM
UGKBZMF47Tb4aSFeDE7QwDMNneujkCGYzROoZhzkPrfBrSOLbjM0UDe/Og598QU6iyB8jBeGPpML
Qis6yVhUUtO5OiYQn5c7r5LFHSgnYEt5wn/iEOL83eGh/rvbD7GiNQUxoC9g4nAUzKS3wbrxPVtB
uXp/9DMJP7TitdQclkPNVh0NWIr/zOs4XPPAX+/HkvQXUueZuLL5B3BkWUFDGatjX4HjlGroArfK
jw7v/4Bzo1tROxbgas8dx+jxejcJSLAvKtE3boNbYbtqSFjrLuHHuJhyGUOSS2/qwsyf+3AravF+
OBZwKeXHup/SfcuTcEcqvD26fbkVuA2dkh6GPPw4p+ZbA8PXAW+bbkOfftCLsIUJqAE1t+HHtok/
F3rIurD/5ja0FbRFxOXIqhZDz+zWtOIrHDR/ug1tBS0UNIpJc8WPENU6wRo2XOESJ1R0ktjUAgkD
MFkIQh4paFZzp+/woP/V7butAA3I7KGHhqELP/gcbAm8WiBl7bYHbWaBwlk9JXXFjwQtu6ulViCL
DdX/6mT9/6hBUPCxQpOQCai9ICWPsdc/VdFyBH7KrRLwrcAEFx12QEtAHlkFbBTETmnOIWzuNOU2
tSAwkOEbZcmPsHuYclbCbU9BINDFtxyzYkXmycnDX0XMYXJzehQuKg8uy/6FOuP0+9+4jP+HdngR
myVcMVkX4tNhp0GA3yWRymOop8DyAgR0vPt3LVSmyKWb7Wkl3/pzVrxC6HxivoGufKPISXMD4rqA
JifjH9aOCQxOSX8NQirZb1Fc3rgtjhXHPpn6FBrW5HHdjPhDGBkPuFAULi8oWBzrsPWXCVLU2uAH
+fIHxLyeqDEXrp1n8v1/lKiXSwMZUji1Yt3j5A88esShCqAu/f6knFkHm04QhRqlSE/4sWcJPXaJ
hLSWPzb3LdAzcImDC1g3rvq+6ErHBrPNMQDPHbYuoyaP/YJdzKDXD971duHnnJkqm2RQRumE3Yve
Ghy+ruq6gJUiv1C7nRvaOnWLdAxrWIimj6BgfO7mOtvq1a3OsdkFJXi/ULHp+RFCUxTiOuvXsYjd
No/NLfDmdUmmHmdu5EF2hiZ/unQQ+/c3z7kpsYIYBjwathYleTS9ht9ZATiu73tuJ4zNKTAR+IQx
n4vHpunu4KTyfR1Gx/m2YlWXNBzh8kseo7iCId4sb/DG7TluQevYjcuuU8O2pI+j1/0p/RjCfein
Oc14bHMKohZ7OwCN/SglhNEY9JYorCGcZjy2GQVhKlU1wFUFLl/rd5+UH8AXcSrP4Fv9uvKLxhFa
a15cPFZbRB62cPqxDjG/kHr/a/f9fZhAjvH16K2CYi/HQfIIAa7+uPoUJnojMxmvjWfuK1wibtQI
1dqip8UN5TFE6camv1vlFkEsZjDzNz8d+VPgxz6USvwx2o/LmDLoPTXjr2hq5TMVYfOzTrYIHsVl
k3wwdU/5ru8S9HF4Gpo/1Vx430Ivmm586H+1uxjy5lew/2j3I/PMD4jjbNd4YKj2/tx1eVn6MFaB
VSXcYBgK4Z0ksOCDs57XHUUSbfBkCIJ9wll/p+PWg7E1bJ1A/R/og4EXw/eFEXj3EZhuXgczJEp4
R9obglffu2SGiwoM2VMnWiA0V62iQ0al9lUYwtCt0bCZqvWRoePpkj/AYn+9bmusYZs8pMUjqDF7
OFRDqClAEnl/8NPiv7UprOQkaV825vThsBTjfwZc9u5gs/G7grdKxgMx3r7/Z97OgdDMff0b9CKH
GOyk4tFX3g1Eaj7BQ9Ptogcq/+uxK1hANhVE/x4LD+86pF2v4khtjqnEylMtqP1bVWzFY2LCx6qI
PxMAu5zmxKYeFBP6M22q2WPrw38rJJ+IDzup98c+7bs3lvUvzoGgwkPwpI9FA4P0MVw5wDcwWu31
Zty2pU09SDqIQUEOp3gc4XG7S6L1WK/rpbbJmf1iMw9mONn4DUkgc8LMnb/V/l5Mfu22pswK1mAq
pKHNxh7HGP4g0SxhqwfDtqv3p/7NT6eB/WgMqwYNFfmkAuK1vJGp2W9UuEw5hrYygdzaRnEWVblH
Vw8iJ5AGBoq6Io7DW7mAblPbrh0H02mRAlZ96SezCKcrPL7dygD+AHVJvnlLLpv4y5i0zb73F0dC
UmSlAFkSBCnhS75ppq+CdU53PWQsDm4rauWAUgIUtPm+n7e0jn4tJyNs1U7si9PodtM9JfEaKe1t
eQvzPD9Qebpewqu9mQVoYHfcg6j3J09OkLFadfVUDLOBGlfVfoZykn52+3r6OvmmbWIYZLrGHGJU
9QeieLJHaRd9dRvdKlmGRQTdGlOdl2AI3A6Q4zuCTXDpMe7Nsw/TY+WBkk+aUE/pnJZ99CMJobpY
zzXeQnmBRz+DWulCNj5Nxl/ZGH/IittkruJiHMSQqxEevY0c6A/aCfllga3nxzFSqEWEibjLWYu/
ZoVxmoaSq1WzLFDxdZVCjK5yBJjbnXlId8EJ2FtU7pkVwBsGTV4VQ27JbbWtKK4byM3DmZVlSMaP
wv/kq9rlVoopsSI4ERE0JlTEcBs1Zo+u880WAT/h9Nl2/73qWTptZY/PDiO+X6FNtsMtb3BLyrb+
T9TDY1WGIclIXO4FXA7BTnPLayfvjZeN5j5MF3Q/A5LVVNwGG3k6Ge26zYkVuJUp+CLAdMsSOJ8K
39+lvHacECtqIW9GZzNsGNr0nzwB5Y2pM25nt637A3++qRSlR7KSxOG+LGG2CsG1S2ngFO5vpAHb
k6ENwioZmphklUhhwdgQf1eZxeV1lQa28g+UkpOIorOW+TKYd5VQNwXc7B2X04rMaUorLtaIZILM
n4lX7XnDXboM+G4rNANeF9MKhHKmmLjyoviu7nqXlz0a2N33xGh4EUE5MNN9c+2PXzRE1J22t915
n3yTwnFxJZnndY/TNlxL7SZGFNid94nFw7rBkzcLxujDBAwQxOwdazC78e57pjGTxmcvXB0Xs1y1
MvnjNiNWVPIgxCNBOhKQthl0+mPzPda+W/a2m+5xqlYoIGJsEcVsh4fnpygwn92+2zos22Ul7ayx
/SCl9NFA8XrHJ+oE1sAGtGpe4Lx4k3gLNqCikDOEo/jqhBjD0FZEJgX0hQN4P2fLBG3idcVd46RD
e+02K1ZQwv5XKVPN2ChiuU1icgAi3C107Fa6boawIpFXZCPtr05SuVBzudDhOpNf7Z45TrBAxym+
upz6DPUDWaRLe5gGdsN8bmDXPhQTydZaxLvTKQzDqkuI+HOfbZ2VuEcjbWuaZpFaP/tDtEGYx0jH
6bbiUvFoTkVXq3wLID7qmxAeBMklQZvTIG8caHbXHN3AvgSiZMibTXyp4HpwDRvSj3CjIVdO+9AW
5dHDqFO5dPgDElKreNBRuzJBfeU2uhWesfRRmUQJtJbKksP3A9qzIPc4Dm4FaFzNUP+tqMxrZkIY
1g+weG9nt0PTs+OTnYSPwg1fHpv2qkwHdgdXn0vE2tPG+3tZfbt93npBOG8dxLP8ejH/xClMtcUG
AfYAWLxdK6jnXdicb+8f326lS0EXcNwU9KLCZkJFBAYfNKPD9BkAbsTY+6t87o9YVW4xtdvqAdac
a82aJ9hG0Af4kfzbV1t8oSJ983WQ+nZjvZMNAV04hsQKLKJ3awDh8MPGozrD87//UQ0tOag0ZtdL
722V0/b6z0jsZe1esXWiZCCnMzF8BoW7gofO8PP9GXs7IYFZ/vpeUNEamsuF6mFQEQa3RsHjfGyi
0Ok0923RG1rHJNy2ArcOvqQP0bDdqXp1o1cDv/z60yWaS7hqw9C+b8vyCEsa7+Pm15sTg9W3O81B
wgu4em8Tmh31czTN32cD9xO3SbdCGu9sbQdWl4bUU/Okav40JTAfcBrb7jTP/Vh7fTfoPPZUsJON
vPbq7R+3sU9B8eLZfRyCOVJ1p3N4d8O4EKr1bes4tBW5cFjnagpanWsj+GMUKHWA8o+50CY5kxfs
FrPQE+zb8TiU92zqTy5huH+AgoL3wgkPTI4zf/rjL2ZHSL9dhxOBUcJqHLYq0YOvzUe3mbfCFFbt
wRisas1hRXhPCvrdJOaX29Dh688mOFEAw+5YtmiS7PBw8Jjo0Onpl8J69vXgsVIlPOCqEuoKa72L
+gYuYYvjlrFO3RGyZdM0FzNUR8xTsxX/0DGQjmtpReiiDIXzPUkzGLalOz/QH2BV4daLgRr160kZ
q81URnZpVlbYKOvYD4cqhYq/03ra+jcoFmo9wlkm3/Ck4rH1saiHZ7ehrSDt+RQsfQjnOiqQWyI4
foTodLolRVv8Rk0FSZRKh7yM0+88CjneP7lyuuRASPv1lIdRjBIt2Xoo66inCr3SurwUmmcqKFv8
RmA1G7/GCerNyW/Z+/zk2/XdjDq5FdSxX+rbDOM4XeKkAAYMz0F4+aiBCKMmmt2OaZtiDL+tGVqk
RZ0D5wofJb/aT13XX6iYTinqjQrTZhjXLaCiaypBvaZJeFMRFu+6MnaTsfBtinGnw7Kep7LOg5JC
9RoaB/v/+oROG95mF3dCsLIXYwVhhvQZzlfljnlu0iH+X7Ri+LoiX3pVvmzVzRYXPzeiZrccYPOK
IcvaDtvEqjzoyw9VXP+JV+EmMODbqjYBjLOagU5VrgtDj2k19t+jMiQXTuozuyWxAjXtqo54EWYl
qclHr5t/jf3kRDqlvk0oprpqSFiJKhdKEpx0HlxC2ipy2+c2F1eHEuqxoVfmLfO+sjj6YlrtBCvD
l1vHqElGCtcBxfNmhawgvAFvI1Vwt8Rrc3E97UcU7mCoo0lV7NnCYc4n0i9uEWQdpNBsCuo+xpfD
P+XkTdZNO6gZNG6fbrNx220s9cSmIoPPcbUfUhi0LrBtcRzdKndpR8QKChz6bnX6T8DMvfK7J6dp
sdm3hOutFbVAH6hKblQ4PNPWd6xDbfrtNCXw3dMVy0gde9ATGPlBwKvFcVKsAI1gRdMAc03RHku/
ogd3kFPy2W1STjnhRQEtDQwYi4DTrOlmAZugleyqxnXGw9eDAzOQRmIhRSZ6om/T1L8ha+v2DAtX
79eDywi2MUo3SRbRhf2z1GsCkzV0md3Sua1FI6QHSGZZRxkA4Ox6MJF/ZZr0j9us2xFa6hq+t0uY
4U32M13lwyYntwrdptcGG8SekzkJMj6kcgdnzBqUC6evtsm14J3UBOI/c0baqL+a/GWXGDBz3Aa3
6txtawpPMD7DPo09kOh0EIVO3Tx0HF/vFDhG9dHEfdhWrl6aD1voqeuWj9RN7QnG86/HXxVjApJI
Y1ZtcD3q0JqEua52S+Y2JgnquV67wcQ7CwlgYGG4/U5Xz20b2qRg1RQjNOeCMSMiuFpK7u1owxxT
og1IUvUUTl7oj9ncjbebIR9Ncan8P1Ow2HCkGDAYuaCXnEkWnlzgQnjBluTZbSNasVmGLFqGtB0z
3vfXSZd+S0swUZzGtrFIlZ7GBTrROkvqqNsHSXsN+X7HUstGI6V+aLaGUw3hhOhzY5onOnVuSSW0
grOZh0F2otBZXEcp/MKZ8e/WMY7dCtDQCtC6gmMqgv80fPmr89BshfGp4+Fpo5A2qH7NUxXrTIXl
so9ZC+fhTX9yW1Dr+PTZ1NRoKIpsCeCwzkwZ74OBO4aQjTSKYqBJO16LrIBR9GpAfYo8t8rZRhrV
rByH2K8EsBLBQZofAW63blNitYhM2nUxgPYi08nCrzuo8Bw4DR0Ht4IT5mORGuulz5a06B47aF/U
e9O0ZXfl9PE21sikpjTw/e4zWOwV6gCjPL3eQOZ/cwPu+Db8QLV8Sj0oUGX91t7HmwkPJTR53GbH
xh+crH3nNvBl5m1FvN/q5gPh6a/3Z+Z0mL3RUrBpfyenxwFXZ4wdh+y+GMPw56kEE7twFo4HqY3F
2pj24NUc9tmoy4fJ6KxnngsYnEJy5fUZjbccPcVJ3GdtWINB4AO+Snd+TIRbIrCt2IKFw3w1Vl02
STzWwpBy6f/4Hg0/vj/7Z04824zN30wBZdhZZHE7wXZTFsluIl3gViDZsKywUzotfd5laaefm1j9
MpH66vbh9hVAtVSusjaZWv/ptfcziqjbmWQDsjYdF6RtMPI4+/t4g43k6kT6wmaxUhjeEcH7misD
l85B7frI29d8cLxY2ICsOqF8DvpizAoT9z/RMNo+45bkVrzYkCzG4e4QeNjmFYMtBQ/XT8nmxOGj
vg3KSkbGK1ZEfSZXlV5Bpma5xaPFJYHZMzvcBiHJcGNNFc1D5g+JrHbFNIstr4SOLxkQnfsD1k4s
OiiS62EbMsZJLHcS03S1kij85bTRbSzSGgJGPfNZZlvC83aSEI/pajc8HKDwr7OXMOXKaL3prK7U
EebWeVXUTrhGECNfD826uDP11qH2murndBpu4nhwSys2FCluxYbXxQZpvCZ0j4vjc5eQf52m28Yi
lfU4qT6oVDZFsFCGj+zdopXjc44NR9oM30oScpU1Klw+sCIAFa6W/ELpdTpy3jhJPavapfE2woWF
yGzsvVQcUjGxf0RVLiVIztTs48G0+7pLWseSw+b1bnpRRaU6lcE0PYJBNR6rrhiAscPh/aU446Lk
2zCloZ6YF52ENGBVbeiPDRy06cjGov+Gt2tmPneJmlgDvXRO+xv4HsLoB44znvwyezQY7iPQGrt9
5RMt79HlBtcfzTmzwmC8gabr7IfbfkxrSFqzZiLPhWp4m5nBe170kM53M8jK3UNFxtDcTH257ngF
YYWdIiEVbrc2GyVlAipWuQQyKyHkBkz3t2G5dLs/Yyjq2/xiVrAphNKXynoFidP7JRUe+x6TCtcf
Jsbh5B+36s9CrM18J02v2usB+mnzbhY6dKp5odP4OgNo3iyhBi47a4rhGk3LfyEf7nRGe7YvFRcl
mzRcS7Ot0QeWimu/nC/cGc/Uo5711TXr52Jgm8poBVP4KxBtF+8wblWtcJ0hzBEHZCPBPCF8qZtQ
ZWyLDqnfU3jDw9bx/ch5+0jybCAYSNSdYU2gstWT5qPfUnVVGq7d1tVGf0E4Hy6UzagyU5fque+6
8LoipnEq7DybS53QeYMwA5J7uBYCDvT6KoFlwd5tYqwUOTOQ8EaDfaPwCLsLC3bfUuK2J20q8TaR
dQug9ZmtbQF6TTq1O7gHuHlXeja2y0tiU6p+UejwxHoX8PiOEnFhyt/e8p6N7DLFCF29qVBZsbXx
3kNb6o5WFG6EHUSA35/4/4q5vw8nzwZ4BW0befALxGHRpd2Pptd/pq7ob5HiIfa+8eU7rHaLB0IK
cVgWb93ppjO3JvX0ta9M+aELp/IwthIvnzC813dlEbD7Ek4Kw87Hf12YiDNxYyNc+lSGvpaIG142
4FS30x68/uXm/Sk4M7gNQkvo2DVeSJtsCqsPW6jKQzwBXu42uFVtdRTaNTNFTNKl/V3y9U4qN4cn
zwahheHUbeXaDlkUp1cmaR5gwPHL6atttjMl8NGG7KjKAsHUIzZeemt0N17Yc2cm/C+i8+YL9BaR
yXU9Hz36VMTE6dLv2RC0ZklEIUyqslT5z9SUSU5ovTrd+D2b5Qyy5wIcL0cHLVxwX1lZv4eryrPb
jJ/m6sWzXGFKKOc3aKKlvWj2rGTtzjAE0fuj0zcrUM+2SCvjZRwI50PmGTRySRdP4JZ7/b2O4/a+
i0LxBZWVucAaOJO1bOQV5/DXEvGAi1FLir0wXQPtaQEcL6DCbseFDb9SlPl0WKTMIp/c4156Mwyb
0/XIs73HwrLrZeqhOKroFH9p0HP4sCRydMs1Nv4qikVZNi2WGR7NZC8qdL4n4dbL9Gz8VTs01TIT
RG01EXHdzhD1oZw53b88G4GFNmlUlUUncF2nvyI+1zuorVdulYsNvJoFL1avwf0rGchygAlMtVNT
7HYfwhXjdWyB1UNU0BiReaR62MBsB+0T1/X3Q+tMMrORVxsEysys8SAgtvKbRDGt28ktm9mwqwI1
UdosU5slioz3WqR7PK8PbvvcRl1xmBbM4O+JjIXRAfbuX5u+/eI0JTboaisFXo0Yhk4AFztAHfGn
2FK3FzXPRl2peVSFaSQuLx5saZeE/wMTAcf63IZdhcKDcWyF1CVG3dwGEXlihZidmvUoDF9vQz3M
RdqFXp9NhoqrFfirQ1U5aQFTz4Zd8dqHVFtz6gOS8V9a8ode0QsXrzM73MZcdXE9tcuyyiwty/Bm
NjzcBUzSe7fNYgVnRWaYFi54gPEbnBEVJ3e9khdOonNfbl0ZV9XMYc3nPiPy0EZRDIJ96CSoggm3
CrtIMKZZgnPCm/qfbanvqhX2SE5zYiOudDnAbilFa7EO1x38l/YDd6xHbfODspq2hMRI40bTL3Gw
23Txze2jT7XHiwqmAQJy8vsJ2yQJ0p3a0yhJHefDuh0Wcua9rKo2YwxjSkjo7ufowu3wTLViex2w
MWigW55gj/AUlQqtzfJnMLXazeM2P7tNzWl/vpiadKHwgRtoCyDa2F4RVudLPLvJ4+Ax7vXg6KOn
kN2K2qxHx4xExZ0p5q9u323F5lBu/Rp4ONsoa+7DNbouqPr1/tDnpt0KzWHkIDvKVWQSt827MerV
vkZb5y6im+PHWwFaC88sai5QsMw6uPJjFh1rKd1kWjwbdSXWwevQJxbZwMx11A0lkCNt5ZZxbdyV
vxIffTQus57HN01y6Es33q1nmxmYgTScNFWZAQbk7dpefxqbyi3b2qgr0yfxBMaMzIhazY4pmmvf
yW2GQrXg9SavxqmO/AEZET2cb//D2ZUsyW0rwS9iBAhivZLds0jD1libJV8Ykv3EDQT39etftk8S
PKOOwMUHhwLNAVCFWrIyQUyUlsPgF624eKuxhv4w3013UWb+PO/qPR/K77+/5K+8Py7cKlpUNLVD
e20RTUusdYdK9y0VG4W//IW6jYu2irp6rZuu6S59SLpEREX0Xoakuldi0ifFs/W0ZSRIejBI38hd
/sVEvPSTjs3y5WjKUar2Yvpp/wKuccz2Fk1WnWcty7dNGeLXl/DKKjgdJh4aXb/XB0H42sruz2pQ
23thpzlBNWF+V4dZc18bCMsQCHac8lK+j6rBJC1IWZNR6/ppwjw7xCq6+TSMnbovu6G6H9ZV3VV7
9lc7NsE92TeS+z0xLqPQQjKwDk97c+FC/GG0/jvMQq8hR+Dqf727is85AwN2d4nI1MSYQZrjwQ6e
sYKLMNNdmQ+lwB2bRiST5JBHXA1+XDnERZgtGvBpktfdBeJakJAdy2TndX3ysg4XY2Yqm9NM1vay
7+FZ7tDzy7T0w9sTF2HWtovUtNzMJWygUBpw9awjL7UcSVyAmazCFfOTvLnkYf8F3JUPO+28yFCx
tvOaq35oaqVgNLLK/86D5jtdvSjIsbTzmu+Y99TZjC2pQj7d1fK8ofTgl9tEjmso5QTZslHmYJqi
7SMlrXkKFz3eMM5XfN1/2KZksKzGtM2loqG539fdPBwAC3SHLJJasuAUMCgwrQv3I+4jLiosaG0N
duTDXIaFLsV5njEox5sQvsjr6ru4p7mQTQfRIguXQO8jiRmZoGv9YKHERT7tuxRT1iAVXMryU8DW
8dQXhxcvqyQu7GnPOkuhiF1dGBkiyFCRIi6533QPcUFPx4FWAwHR7aVHyTnOamogyy7/8Nvz6yP9
UxAuWDRMpkFVog36L+XGaKwn61mVcJmoIHYdRMBTt5eiWjKk9U8H67Ybl+WaQL3w7Lq4J8iPNJQW
uQU4LtvZiYxzmWCaABybg6CPrJnHt21uPcMhFwpVynreGeZkAMsvPxTNIxPELyB3cVA12t2Ab07N
ZV8hfhpZscZkb97//nSvqeALm+TioMIusHsjKRBtu74rtD7xSt0Tbb6Gxy1UwL/Ix5d+4+qefrpB
tuRlNB0MfwDIlbfzKsp/LLflc2AweBksRfjxWHPxNg/VxOJ6IfVTBJYHUNnPUf/MMokv6cIVahVh
Vmx/L2NobuGGX/2069356dNAnRDOBCizSxkekOlbOrymJs+6p9KCcyRpoqYldwOj5UOHPOW+kEP0
xGRAv9i9jN7Ivt4fgtUUaSulOAH41fsV6kMnc9c0L5ulD5rLIXd+MsRg2Gj0LL26CNWJHIJVDO/w
HGl9x1dqkl0Di/n7G3X1Cy+dtuMvwPIpgqkdW/CoLQXmmFZ7ykDb5rm68873AxXRbDuUHUJMeU9H
Dl7u0TPvcKFpDGWuCch6pL5klbHIewF+VS/JUkhpOU+9zYp5hwpxc4mONWkN+ZHR4Ljx0L+2506o
HOoKRYEGVQEzSlwVy6oYrG03Kt6vlBxcdBpZuiEQrUXvJa+K5Cjoltg9ggCZaTzhLy5IzVhQ77FW
1JdmUuo0TM2bZS9vXZnXvt+xcXBxlQLtgAaTe2p9VGAOTeo+jGDMvfRLVVykWllGCMHbqrn0go+f
zFo+R8Fk/RJtF5ZWg7KpISAqvqAbGQL6pj/nkPDyuzkuJG1FJ3yzdsWXXycnZPtkVPDs5QhcNFix
MXChZ02Qogou4opAykyq8fvvF3/xcRfabSrTw650hBj4xUAPhSV5V5M7EUbV57YHScgsxf60zZE5
//7XXrQvod1OWNaMsqALrS/QZ2uSngwfRyN9tglrO35hb4urTvhRX+a9aBM8fDqZ+OTlGbC66xna
xoq9WmFZjEQfVo2KQkghT/j7fXnxFEC3RX99Pk2DGpAdYFr70Z4zM7xVo31oI3UuMStHReEXgroQ
tr0bNCcZLKDOsy8610+QpPFDDBMXt9ZkGpIMkbquvfyPkeIh1/zj73fnxdhKaBe1tixoWXMgEVHY
61HaL6LOPhJAgO5tPes/c6bqD7//oSs3y3+eXPyQG2CBO1qSTZuLzrkaYiPaHi3P3d5PB1kf7Q61
L8u2doB4BamBARqXW4Mo/z6NL/y02w7V3NoCz32DKnq3pNu6k/dyYiAwWnJ7N02QzQD8QyelLcED
y/MgobYqPwory6fmCLxahNgA18UTeJdV4BBtSL+Upv6r7rxoIrG0E4ltdgZXZo02AZPNXd1gltcO
7Nvvz+0Vt+Ii7PRO+7aFqMnlCPY/qmiKICbUVj6eHR9+/dGfQts+PLayKEv4Fdm+zXJenVQp/BQ9
weT96+IoWbcL+nYIIeeGJPU8fUP716uWgy93vIoCS97QDKq6lAUFYlKACisquxvRzGt77rjbOawg
yZXnNRq++99rOEzJsda+X+54W6C3aRBO8IfVRKFpE3yfysWL3RsvnkPMxIuiX8WG89REMTB4tV/G
nPu0ILC240CWpV070+/1Jd9IdJdlgidgcy3vva65i1sLNA0jWcFH7OMQfIBiwZs2XI4bvu+V83Sh
a90W7nvD8MCx/SgeWq3MI0r8t7rVL8aO2BjHiIxuix4pQHUpCCvPXIBhORQ8P+9161Urxk84phRJ
mR+LnOtL1IPjcjPvMV/i519c+GfH7TyqbSnR6+g+bkP9fZ/bB78zdczIVBBM6tehvoybLM7L2M4J
pnhyv3jLhcOvtmwDgSrrZd0gl1Uy/cYQzEJ4fbqLs9st01AXQfpLWfsWEVOBu869CIgQbzmWRFDN
pd2KLI+XQAloUsVkxtvv9+XOM0fyvV36DYUUgBD4k6JGx6QNbsHgXglXXIxdH9Y9MiJeg8k5jIOF
Q9VuPJGh+VTpavX8C6529tOjtBfMoOjP6suBqdihBGV+XX712xzHVDFQQ6e+07Cjyn4Cb7FNFkNu
je684mVcoB3nwMJDxxthNKRUY+CSoZ+aTV5lbaFd4FdoWAAtSiCpG6glDzz6tFPmtysu7GthLaWj
gnsUx/Jl7O+aVfo5FxfztYYoODcgIrxUW/9o1upjbdZbc6WvBLQu5GvY1DgtdKjAPd8Mzdu+k/JT
Htni1FoLYlJSFeCCEtHIY8iG0e/bPGc3MppXDtrFg6ko2OhYbQ2Y0iE2N48gej7E/MPrirqIsB7y
nZDTjHBFBZX3qHew+6ldZj/bcnm4ml4baNRs9SUI6MMyZDZetG9k4/JwQXW0X9lMEDbVS/Sxpi07
0XFZbkQIrzyzLihM5APnXBRIwvpNP4hiz5810NY/RgOnlHhtvgsOU2zcyNwu+AsGM8Z2Nqjw2c1v
7114mB05G9iAeLjjBTTh1WUF8aLnhztef1nRqC6HsUa/F+3NrbuvauFFDi70f+i4WnWIoZyby5AH
3ZkKehdK5vmKuxCxdTk6WjaIEQYVDHFA8+feHn7xB/+Pt1/MuuYwpZUPYLUBGUL1rZ8BdfC7LE5Q
1rK9HFiF1J1iUjMZxazbuKIy970v9Nd3kIs9HBvWNZdSsA+kXCHeK7QXgzMO1YnNJF7Zsi9RG8u7
sE4YDWzM8/5WU/kVW+VOjlMZNffzNfKj4M14LI7peAjqhia8psGd1+67ILFoorzazWQuhBV9PEFq
iIS3pDBe+XwXI5ZTgHzRCaxR4x+MjUdeD+e+3uwfZdEtN7C5V8t8oSjiosUKkhnA8AeU+snRndVR
r8lswxnBGi7QKuWXOe+9NEmEdtFjfF+ruYoAdtc5ke/2QjWPqmSeyYmLHxvASmsgPVldoKp631bf
xLCd/c7YMeDlqINCrLwCCROfzwsL+X3QZ5/8FnfMNxpWDjUVpG3ZJNtE0FydtnDzmdbHjju2i1GC
tW82+IaM0iYhcrKnIJq/+H25Y7u22Y1W2VFdNib+brp9BWuX9tI1w5c7pkv6aaqhgYvCCgbJHwzL
pjfMWL/CiguoGgCPZrZazaUbszVeJv29iEa/83TxVAA6qZVKUl1mNenHDRoHpx0aq37uxgVUVWaQ
cuCAGVO+ve/pWp2hXOXVDhXaBVTJgRyDIkhLQL6UvynE0DyPhR49P/3q5X7Op6BY1Y0EjbN1bP9R
dHvbqlvyCOJlJ+Yi++a1FaSKKlzznh4TWq0anfAjhDKbRBvnwbahuBFz/xslveAvXfBWeWwHCQQQ
VrsxJhZlnsW1JOphGaf5kQ8gOZ/y7X9Rp8cmYSZgcUPkGGNae3xoIA/0NEgq7iAlRe+zoVJJyEnx
HImZnXYISv+hQZIEWoosfACNv7hrJ1LdZTPyooSPoCI/0f1Yz3mWRXer7szZ6iUjcdlP7EHOK8af
J7Bon9mxfyoC29wN1dayu3Bruy1B+zzr43lbwQqYm45+rEvaqGSbgmY5AeEZpDQ7wOkHQYUzIdfZ
qRJkf/fNVHXAyReHhJx0wc1jKbrQQjupF9kXNofNB+juoMERov75WdFxf8Y0LH2UCoEOIbJ7BuWr
vfFUvZLvuOC24hDt3tR4akHecKH0ONnB3gjRrnfwpVN1XNkKnhcRhAPaH0s53gkM7UFqzsgzD5b8
0ctbugA3Go3DVpe4o1QdmPjoyZ9tN93CD72yNf8Bs0lWSZwU4m4pdXJsUXuu16bzGVIT2oWyNT0I
LXqkmpcGbLjxJ8Ko16gKVnbzBXWAM2VHQXGs9+ihaXdIieF2+mUjLpCt2DvVQgMVFZxltIkCAeR5
VWN79jpQF8mWD0vVRV0HmBxtbRLN/N2ICXO/JM1l7+KBlBWKrAj9gvxBaFskqLd4RvQuki2kBrW5
psU0/D7eRdXyBACPF8gaJ+pEHGQBZp0DQHzZ8x3CngHJP+klZx9/v+fhNSp6wVBd6BrQ1RytSXS3
S5bLtxHi4v+hDR2dNmDx4mPPyOe6Gfdk6kh7H8EZ3tmVREXSh7t4rOy6lfiX+FdeF0y5fStugooI
1ZSAv7fVE8vo93GolxsO45VHzcXSiTCLFobp4UsTBLlNqNopuFHRcTr107V1SnsIoPldNxdap6Jm
FUgvqouCNnnLi2e1kdBzbafMrCOz0qsowmXNjxrBVoP0tLXczwpd7kWLOg9BAlZhjmbcYgzsMWCK
Nr9ekwttK7pt5rmUJYh8IgK6+BwvX8P84iEX2lYW6zoZCe/U6jZMMivxim7rrVzrNUtxudck9KK0
GXqUyNk+fiirjd/vgBKdgUQeVTygmPe0Q5spbbYGEgSNMc9WDWOMWeRsSDpu5nfbsEY37vIr7+u/
H/lT7LeyRuXHfM3NtPprLEBPmnc2QIl0G2+8Ua9Yi4uHW9DkCXTBSxBONHtCMIMLEENuMZKj+FIn
Rdt5geOEdsFx+RZm28E1Cr7ieFrwp8WliW78Fa+84w5x2+995CtruBg42bVigLQlbFmsKGWtFSK3
evYrNrnoNz6jSaxnYMMhGCTOuuf7WdbBp99/+cvEWUK7HG3VIdYNkMzqEo7hmiD+BE9GsSygIYJO
DhDjZnwYdG+q+JBsj6HTOKRBDebS3//8axt3vVo/XVIK6YNm7kq4Ek6/VXl9D8d1I214bemrXfy0
tI12NQmBJN+w+Q+5Q9wQ4n1eEsnYteuP/rS46XvEqj3OxI4byNWm6dPW3iym//sEvPDi/gcaty77
ngUIc9qdGIgy9pn4MG6YBosrddgjXi1v/zayHrMkW1FOPpVRlXVJfZDpIewOds+nLPicLzXsZDDZ
iWYRfbMDxgTc/6RiCOX134eMEq+Kh3LRHoSHqwShR3kBG96dmloDfoz82eeCKBfsIQ8IB3X7kYNF
KJKxZruKg8OrmKJchqIIOIajiESBbZ4Ts7ef2Bx4Lu2UUjqAXydThsUFJEjHaZr66gkVJy/qAKFc
rIca1z6QBvljoW30PG18+m5qWXv6GyecXGlHh2Deq4tY5o+qsmDh3QzzCt+0i9Vr8ogXiHyBOSiT
csNUI+f0Vun5NYt3Nl3umq0VsufLvNL9vFG6gAQyv+EoX15cuWg9FQ5d3TNM9fKm+WdHzy/DOKNX
uKZcgB6izm1WICu8sKALY6HydxMhf/gZkJPuzSsD0KtFSLtXzWOGRwqNCl/jdLw3p3o4qs2Ul0x2
eaKnMJH9unrdFOWi3yRkD7Z81uVlycdvI62WOMqj5ey1Ky6iCfBgPuI4AT7m4kOumudW9+/9lnY2
vK4ttYJtWNrYLtFRq05jpPz8igtnUpjlR7laBKmumi7ZmvtuGye/DXcx01HHaQXG0CBdMGmehEFW
xqzrdr877kKlCknqDTESvtxM4ROHFX2s5mXyeuyVi5IC12uU8WUrUOisz0V30qMXhxJ8reMN6yPC
a1kMxYWp/r5v14edrd/9bopTAWNNH+ULXQtw2O/yxMS0Y8JcbV5xLYZbfw1R2qY/GhLiw+sDOQYL
kesMJfOiChPKRUmxY0BB0+A452IlTyurSKKoyLzCQuXCpKoB0/fVUgXp0JTZPYRg99MM6LDXtrtU
ZLlUcoJqTZbWefcc2Pnt0gvPW+6CpIoD04rg84EN1RZvm8GUStANfpfcJSLb5oMKDBcXl0DQBx62
+UO36eLBb1eciFZ1OV76sisvcj/MuSKlSrjdb/FhvvJ6ugApHTVQlVux+ri+2/W3Kfvh99WOdUJl
tyyGEOFElG8PQsxpX96a930lM1Lu5EW3yCYUYYDwsB7ZHxws2XFNdX7q21q9XRfxI6+tTfusWC7B
PC/JvPR+fVXljmVMeOkKoFyKy9aKA5yIx3LON1udvDbNBeXvwobbPor8wrFpY7HXcT3nfl7HxaoF
IU65ZwpMKKTskig43mwRyT0/3Hlahc3Nmgcsv6ihPHVsTpifTrnAlNev3lLPq0QhKMTSmajiyh5f
o6L3an0qF65GenBnBjXWrgfxpMv+R2tB+eB3lo7ZzqsoanCD5xfa52VsyVY9rIjKvFIBQOZ+3ZVq
bYKtZgNWn9YlhqL82Wbz7vnpju3WtTA5nW1+aaqRxEUViGSeIFPqtzHO4wrRaWhabtiYY2g+Q1Ts
k54KL+ZDXBbnac1b3QD+ZxDiAan+wDL7qWDS+Dni/wDRQjusDVlwW2iEFmPwZgVuzGtPXBhaiwCJ
dkThWd3QfMjIQeNVzX6tH+XqQvLc9gK6GflFBjtPujVCEFkM/IbtX8s2/62JKBeKBkWOGvwdOkir
IMxitAyHuFdmOx2gL/LceadiBBIDvdYhDdIJMl2AHufgiF89czwXkaaCVovJmPzSLtwmR1R+GMP+
u9+5OmZK5xD9a0N1WiCQ2avlQYXaz0hddcg6yruqRfs9laD8w/yUnh8muTK/ypELRWtKtax1ses0
2DqTNEMoT322+2XsLhJNTiXr0ehEl12N56zc3g7S3tiV66vwwmV0EWgNrUFU1q1BClSBvWNjuz5W
WTQ9LmLiX1Cpqu68DtZtv4MIvsnyZdAgEMhPwbbvYGPxBHcqF+q2l6tUB9K8FNpi85sKsnQPGC/z
S7BdjJvKtWqCDkF2tjfkPPUg0VtsEN3Y/3/b4C8dgPNcz4fMSzPDVFHgrU4Y22zf1HslkrVevm3r
APdD6JaCu7OM12x+lmx4ZyzJTru+arPr/H2xCnG/7c2SoC0LPEd7fGgjbpK+5+R+NsWfZjb5B172
D+E0vBsr0MgQDpQnl0vxFIZNBWSX+ux1yi6Kbt32HH2UI0sL/EF06yHtLPqPfms78YGglCoVBird
S9qfiqx4BpDmFv/1dZGXTsHxO0dlbLnNOzIp1jypDRxZFtfzxhm/trgTHrS2h1oJiXSadfJpYuqK
DvbzDK7u5WSDImhEpVMzROsYm40EXdKxsfGbIVIukk7rtRoKGuoUFK9Tss76L7T7/Zy9C6SLwnkI
Z7molOUkF6dpKdcyCW0gb0Tw19fuhUN1wXThwNAsXOGT6zofkgzkLA8rn6tzOOWHn3NwEXW02Gg5
TEKngyCp6S1wtqrxTBJcRN3Oy2NfDCY+QBgjmhgD9KBn2XSXM7/ihMtTVukOfBfZptNjEj2I54y9
s4FVN9q2r1x7F1cnaTYbBi6/NJ+390NAvuyMe364Y67rscBHHh0siu6nxp5JV3i+U06wfRyg7Iy6
FgbF2B1HwwKDDuGtBu0rbXXlwrgAZrD1UlU40WWuTls5q7uRHmPSZFv3hrZFfcIbab6hVURobAaR
Pa6yC8691Oa+MngvF2gJ37i6Lwt7COXCvjIRyll0UZbKjoxvOlXbN3pFsS0uD5KfG2VYj1wmHz4P
65A1CWDk0RLzFWioEw1F+Qb9uvJUR7KfYwwb72+a/Jjuri3YMiZFWd+HNTjgf+/7X7FkF82CJDmc
i6FXqZ0ie87oFD0ddhMfIZQkP/7+J165rS6IpWFg3RdrpNIyZ3/ntPvW98JLz0IoVycvqxqwXA4N
nq6iZQlpBx4vm/CL9V0My7gdwBOMtUrzln7iGMpMZtJ99dsUJzjByPoEak0lU4A7xLkwxz3Gf8aT
1+IuMHADK1aUz0qnhAVv9Tjfh9y891vaKa8gZAskk4g2+4N+ssMEVZpl8JtPRy0Yz81PHfOigSUc
ZtRpNLP3dbc+NjBWv+++3v+fll5ERAfWTnCZmXrOGvpt0dTPG7uYQFHRMRpDLD3S/U2VqR9BJT2X
drzxNhUcPFIwnYjbOuFyAlshaLH8toT+uiVF2Y/tYpRKtVjrUzYDJ7319Q0f+IrRu4BAFmXN1qKM
nm4K6CxSNwcIdqTfJXQhWhrajxEBijQNj2y+z0Buh5FX9uH323K9bC/ENi5Aiy1029CCVsg3xXK/
NhWJmcyOk1kPeJgq1Dfy2qvFvPQ7ztmChRJjtWxWiOZnlBJWSO0VYMkPu5MQpH4gegF6tYDyxO//
rFcOxAVibYHuj73uZNp35C9tq3ciDP0qgC7ySoG/hxbBIFOLhmPMxfzu4PWz32c7ZTSQHQBbCsmZ
dODbh27Mv0E21y/UcQFZQhaTyCuKd2lss6+zKMpPELr10rUUykVkCcr0sdX4cLVnywmkc3/2XPph
N5ULyDqqhXZZhsXr/lDxk2YAk/1+v9XLt9KlIVsjVtACurlpX0XsbVSx6k1ZVct9BMnP2ER9eVeH
c3BnSd7dsLeX7UC6xDt1NhWbWnuZlpajjtmXcdnkP+QWpRKdmxM1y8ff/2mvWIBLgmZKrZCHzjLd
u5pfumAMExNIP5QaRDh/9abRlWu6EItMDymBe+6vLKpb4PcOuGCvo+5nQLgqgQqbMad8NuN5XG7x
d762L847ULXFMAjZiRRAiiez1fd2yP7x23In5udlsdQg3BVppEp9Oir93F7Vo/0Wd1xDPY/9wWbB
UVmAt0aGWHwA/ia/0ZB5pbUnXTAPB+kGneoW1wVTcG1sCz7+WWgeXfQ2fm3Dfj+39TGdYSxz3G/L
9BbBlhejmJAu2GdWZNxAKcZTjCrlp8lG9R2jhnm9zdLlo5qXlub7IXka7lmER5+wdwdpo1spxcsP
qHRBOYYWAyRqpUj1UIBiZBfVCRzVyFiygWx/HGgV+cWL0sX5Y0j2oFwRnoqQje+5GLdk46a78UC/
bBfShSyWeUiaqmIi5YVW5wG8iRvxS4bBh/6rtwC4INyXY+LpYoc3eRf9k8+3ZjFe+2zH5gwpMRmM
8eeUjPt85nSPHke+dicfo5PaNTpc+RnA/uuWb3PSsoadOJSBvRZ3MYtLEIm+bhh2ZV3rGJW94DFq
5OG5+vXJ+ykFyAfbDUuI2yLDFtK+9RbeowD9t9+nO3lRuZQYkq80nFEA3eSWpuj6+c3uSBfQNevD
5HUBRzeKmsTdMd8NTeHnRaWL6Br6CUPr7cHTfAzIKTMZZgCgIO13XVxEF++3di/Fhj1fyx9yEWvS
5ZiU8dtzJ4JuM4yYGNHgLhpbjQmZgBIVGeN+0zfShXUZFGfhHA32fdnfE9Tv4okxv/gQqom/3sbd
LkMb1panJQmyx2no/jnAe+zn4V1cV35wdJ4Al0/1tI+P2aLaO9B/3JrKfMXDuLguSetyophcRy4d
/kVY+LT149ffH+k1Hf9vUiT/A+oaJ8yxqoOmrK7pH3Yj9rEbsuEh3+rKz6270C6ECGsPeWiGvlwX
gHFMxpCfF15ZFhi7fz1VhqmnkDcBS6MQtD85b+94Fd2iGn9t36+b9pMDi4ZDNWTtsXi5TjGoH98I
e3jlWVJef/OntQOKukvAi+tdJ1AtWFFvh9avX4kEAfCvqwN/lYVgxeZpoUBa1JgEiFTPD3de0plz
XBnR8hSSO/8bquprTfmH31/G1/bbMdGsyMNoMPjqqFbvjq26X8JbWvSvLe08o9ORFbYrSppGpuWn
be27uG8DPxyBdMFbJitWWbGOptBr+xqWwWkk7IfXnrjYLbpZzvsSAj2zhjoHaFRt3ObsOPmt7ryi
y0IPIIBblk6h/VNzg1sOkJtXviBd+FY3YwB2QXqboh2wxXWV53GpmKfluwAurqYOjCELS8GA3cWQ
3/1+bM0Xv21xjPPoZT6MemVp28gfdCA/VM8/+S3tWOZQtkqXiwjTboAiaQyOSvPZMrV41Rjlf/AD
ZGiXnPQ0HfOWx6wlb2s9+ZmnS1Y2UCUGxEUULyg5CVuTxBSFH2ZOumRl7bSWJMttlPLM/MPQcjHG
04Ic089BdBkyiKqn5GDPII99q0PtGSm6uDC6rFWW92uYTgyEFHIxqOvmKvPqh0gXGmZ7XeqdDWFa
G5OwHayOlR+VgXRxYS0AB3UU9lia8f/pvHjfgCHD64a7oDBL0egDOJ+mAoIAIMQI/tfNfpVP6dKT
qWFYymjdaRpWEzk3rbpbdOG7uGP1QaPzqq/zKC2s/RQdDZguq+lPv01xzL6LwLWzTJijbMfNxNsg
njuUoRO/xZ0neW83cDooQ1PZCvs9qknxIQ+L//kt7jzKR2/kXrUzTYdg3x6itf6jnTa/roV04WBZ
Bgm5fAnDdO+D/S4a++CkVr/5E+kCwli0R30FGvd06uzHRfaQ+Zm8NNcEOnC/BlhFVzaosUxhuuT1
kORQmoyPENAMrz13CcLyI2uqqUNSa+r2x5avsKDWj+1WusAmkDw14qgoScuq4fcyaKYkUphw8/ty
x4byMS/zIuxI2hz2NBn6FLDqu9/SjgkV4KbpqDUE3vBIC64+L83qNcQhXXqwdaB9v/HsSOsNmrgJ
JmXZp2neso+///JXkiwX2tRMDPrmKyHpvE5Fc5LV0KKEmUXBX3nR2xvVlldo/aWLbwJQdjH2yEka
NSXPEhZ15r0hDYQlj9YkCvS68cYs2Mnw0IQUugLQotwCuNEjyPe/eVcU59//udezfiGndGlVSFN3
umfNkSqIjd6rQHztZ+VHOypdpBWo94to1tmedlW/9ck4gIM3Dm2oIMGRKevHLyZdwFW3RUKORB+p
3e0GwohVJI132O1irWyXTd044r41+/pDA4GSsLq48dJcM98Xdt+FWtlF611u4ZFKDRg/q6j5Wsw5
Pe+k4W/moa24n6m7kCuC/chLKg9Uyfj+VZZ8SELQxt9qB1zfl5f+DseTdMfSl6oqj1RHejljgKX6
X9kr8XcAFN+jkGuBYyf9cG6XIzwJDgkWJsMAemBHFflFMpHjcXI6FCNIFEl6sH8kXHE8kNKztuCi
iPNwm1o0T0gKWjKeNNCBj8p6uPHh/6KJXto859Feg1B2GNY90n0kOcjMQICxgd38aSr29pRVqrzn
HQYD162xScaOMDa6skkdthDpKnUdizFr0eKnYxGrIYjOoLFFL7VYoMPEin2/rzoSNafMDs3Jz2c4
Icy6NC0dTb2lWzTO51Gjr32Q3TNMd8ERXdmJ6xQ6Vrd5EaMzv9whdVo9v91JMEgwNBnZzHZF0WCe
czdxoXLP59oFcxkKGPJ4qDVda3SmrAG5JAQl/L7cBfEBcavrcYcfCkKIEGfVQ4v/+LkHF5On92Mq
St0e6cL2v3pTGuBJuV8NysVbWSbUmof2SKGq9W15Purqb79r6IR1E4ZNBnWMcMy26aEFIFCOjmfo
XfptuAu4MuQwmOgujpSBdPCtWrsuYcN8S7WavewyXSa2OVts12XdkQo20RjKdfa80/YWUuG11a//
/6eKZT31tO17rA4x0ywWRU/ihdd+EZiLKwwwB7AX/+fsTJrctrUo/ItYhZEktpTUEyUPsZ3E3rCc
OCFBEpwHkL/+Hb2VG2lZVdh44QWEBjFcXHz3nDrcLv2Uy8/lSLcP4TgGfnPRBQtbGQvDgni7NEVb
n+oN9ahKTH41c5GrjhWUtWgb2i+XQdC/GB3KY6upnxZp5KJXeVUCo+st6ibMUh7Gtc4ewS3mdw6K
t+mTyGWvENFw1hSTvdCwih5sVvP6qDSJznUly+8yYsOLjXKQBGqafP8i51TNYr52EHSbL7bAZtMP
qPUmm1/GxIWukMzQvRjz+QJWYX7OOKUPEoXCfoGty11xsdZhBpXRCxsobCZ1FD1SvFF7tu4cI2tH
N+Ab4XipGvFUT5+Ax3uBV5ELXo1csWlvxXgZq+wH0f9q2OL5rSyXuhLGRkuGm9mlkfsDvNOGZFrJ
v16bsQtdBcuOahM2jaBq06iyXQL4St/p93VDfyNAcrGrrRlKiRK98aK6YXiQ3TadAHzwJw5z75dm
ydj3KF/uVa3f2Dn/A0ItFJfiAn8I32OaSKOWj3Ycy29+w+Tsy7WaOrtPfEBNzrw/g29fEthZ+cFK
sFJ/vetvYZujDssMF7iE/7Nm5CJRL+3Xcfa6ad5UdGwj0V9QLfO7DOw3rQLPw8qVNJqqRS20wZRv
xrG9lCzsjtdtx2+pEmeptjLgWRAsw0W1qFWThCTKaj+5CoDpr4elKYt5sCh8umAvK9NoB0pSB52X
qXkInPN163ysAptPKwTjyr2EIveMQgg7ffT5orBSet04YLl2V/BNv3TV9BAQUycwr/SrPYPljtM4
rvrhuIT9xZZR8DSWyjxu9ei3RuHA8Lp1HtA8C5nuL03DPqEI4WCs/f7rUbmRmYGI++u2Lcqc8Cn7
/sLZGD5lNnrq1wVHR3vIePshoPI0qOhrmK/FSz3lZSoawE+bNffeEd4+5SFo/vr3t8Ii5bPa/hLT
eutQ0lKLx7GP2d9NUdgzXFlzmqw1X7/rvig9p4KzuGFODXO3WHWXho7juW2H7tQ0Yvj86yF9e0eF
+OTrv2jGuFUxQt0LAcV9XILpj672uwNAR/B122SdSzrWU3cZm98tEhxJOzbrnWPnRr9d4CpqJetV
I9oLzD+PA51QGXEv73OraWdhb9Zu0LOoMCRr/OmB4h+voXadAIcuireyXtEuCn7gMF8lIhB+xapQ
bXg91h0fAxjc2O6Cba5/iKBWeuJUZAe/rjtrupJt9v/g/DJHGU263CQDakw9G79+h5+vQ9BYm+uA
tpf1UDUkSsat8Tu8Qlc4C6zChPiEt5ehIM057IflzFq/OlsUy73ut2H9WMRamsuo6fO+TF+MvafU
fGsKOqsSctqmzKK9uZRh/A1laHnSr/o3v2/prMoqNBlokK29iJh9XgJ7LiVicK+2Xb6qBdVKNN7l
LoEIyzoxXZmfISSg/bZCl7FSdhakZmF9ie3cH3RdbgdLNs9j0cWrirjdsoap5iJU9j3Q2Z7M0+i3
9l26ipWs0EXMa8yVkZ52HozHiuoPfqPurM42mwSKHq+jPpAnXFF+Hwr++Oumr038N7rH89zrOa65
0CWVW31BpUP4ZxsH8ih3vBOMsEm9U5H99lxHAuH1T+StnoICdbvnfsx+6Jb+DcXPO1P97buJdJe/
3CeAimTKzsUizFHnbDnhHQSmfTEkXFQT7M87iqjv/Nitv4O9/jtqE+YWVbPZ2XYlS4huPkgTeQX4
eFV63TYeGcVQaJ6dt0mNh17ZU75GfkcHqPPXjS9SjHEjR3Q8I/VDR7p3+Zj5UdfS3RGQomAQ5MXX
XZpY4Ek6Lk8yNPHx19Pzxpi7G4I0NsTrsVXncQyzQ0D7MlE767x2M+luCGMXQf4vkuosuhLG4RYR
/i7KL35ddw7svKT6KoOszmEzQ46D/NAi81tRrpLeXMDtdjMYFVS1PcX9Uxv1XvkP6W4HXQ4VsWCn
6gzBnwueWgB2yMFrc5cuaRkFQzOL9drrEA9tJKsOURz4XQWRbns9x+OK7k1f7urcQn+k6AKbwIDe
r5gDtXCvG8e0y3kGY92zbdW7xszDsSCl9pzizuqE//qIt+U8OlvdPDYwOzuUceG59F3ccozLoq50
Hp611Sk32XNs/UIB6eKWttBhG8oiPHNYOCYNXR/ZoLwSNdL1de1oQVHhXobnavx9Es37ql38NnGX
tDSopyRRqcNzrbHaFQufiWi8jmnpcpYGOxONtw4ieVNwDpZvvNq9ogvp+rbajJqG0OtYByE506AM
nuwQ+NGn0pXJqw00rIbNhOduiiUeiFd7qGJ6J898Qw1euizkbGqLkn8Zn1G0huW+wX/jYMswf4ac
x3ZopfqhgqhIttjKlEgTfsdaNk/biL2nyHquk7wi6ynkk3wxU4BLZo4D7b3tWEGPCkUhML/qqd/G
6sqFcZhQhauq5dnS5Dqp/YzMpHQ2kDCfW1nWaJeE4QqepSVJU3pxrNLFQTM2GlA5PMI6rFLk3HnC
oshPxVq6UoFr1yhZwAnnTLv175CYrzNWo9f56AKhDSSrQ8qUPG8NWY+aDOsDlzvz21VdILQqynak
eS7P/SI+yaorEx1IrzIN6RKhVlGItoRMwgRJwajZ/K2sn6a/dInQYIaUsgyEPKuec+BIywQnjtjz
kHSZUKVyRGYj4AZg1f8sMdhewf00X6UrELjXFepOlwVtiy4AONW3oAfCe76mNxKDUvLXR3DN+NDW
C2bL2gqRLFdBgiiEfE1Ccb4dmjzmH/KMDZ9JBuHMQzapQSfQN1KPzTatBzr1m+e0dY7rbOwXEqiM
XQXD3gV7d0aGzetlV7oUptasnYZtFuex4GfTtWea5Z5NOymvWG9z2HQxP5OlkUkA4V8+laHfWnMJ
T+xpmswNZ+dOz0ce1o90X7xSR9LFO6dOdiOenNg57/OTlkVaWHmn6bdvvtKlO0ehVTMpjHTYdjAT
r7Z/4bjeH/eK1SevHU5cLzU/5b16ppt6EgE7I5B+3un44r3ahLMc2nItCWBJdp4MxiQkH7taeU4V
J5KmCASUXTZ65nE2J1GgU7rnf/qNiHMOEqm7rqN0w/bWl0dVzFECkqm5k8u4jut/cxnSxToD3jGk
pQpy7iz7sQ39RWT6TsdvTBaXpWQz3IOied/PulBb2pnrJJ+WEh70wjMKczlKWdu9mDu2n9uwN4nK
sq9dqe7do6+XzjeGxsUoh2FodB73+7mx3fK5EXn5sV774qu0On8SfTl43gpcpnLXYS2U3Ox5K9Un
5NkfIajlF+i4FGXGTL6tq1zP8VJvT0HetodojqxfLsAVriOq1wNt0bri0XGKx/6h1kT4zUwXj5wg
Sl+hugajMps1CSb1vl/oPbDg1tx0Fuxez9Ww4xJ51thsYPrY1E8w3cwfl6Jid/bKGyuLO+sWb7iz
ihu8gOXtSBIAnoehZfdu17f675yoAQlq1m1kPUdbBPVl2pkz6Br9fslE9+C177iEXVZUPdJi43qG
Knr/NAYoZyxh/O13/rmMHSCjFqWSGB0etDqpGfvKo9kv1nTtTvu6LSH5VNvzjg2zDlSUDJDv8Zvz
LmNXsrkfIN9iz0S2ywOHEsojMXi/8hv06/f+6fgzRNG4q+LlHMbNcdDD+7UZ72zHN+ajq2u29Fxl
nZmXcxNsH+K6iA8sn0e/ye5C+UjXjZPoyHCup+A4N39DH+RO4cGtbjsrlQkZLvVux7NQFKqPTXta
l8pPckC65O7Si8myLRjOImjzg8jjj0FZ+EmeSleLsY9gx1iSdjwX6ktFzIxrT+U53i63G6iFCJSj
j+dZtF91Pv6GVw6/lemyknUF06u6KMcztYFOUNbR86n2WzwuKVkYjvSXzEfcMMN/TcHIIQj72O/A
cEHJzTbm6haMjhfLfuja7CWcODt5LUwXlLRVCz4E6i5niE1dKhJ931T5ya/p68z/ac3vPcpmLMuH
cwbMJyn59EErz/PfdQSd+xnHaGyG82zIP9kSfib1ekfb4cbCdGFIZI6Hap3QdDbCEX57hOGp33XR
BSFnmRWdglzwuaBzfqw7TQ+o3fcrjYDg4uvhriGu23eQ1DyPeAW78IaGD9cUvt9G6MKQSNK1tcyD
7rwp+5k19FJ01WevefIfGJJAGr5u8+4cbuH+UBvyI9gjvwJp6dKQ+971VVnL7jzl9i/WqPM83Q22
bswUl4aMMqVgd6Xbs43WSzh0h221fklvl30sZVGh/to25xlSd6kK1fJMqPErBJCuCFy37tUsurU7
I7TVhzFmR2Eh2Ob3OfnrechhFEUZEvXnBhVyp0608ymKe+qXVyfOsZmtMB/PLevP26aepTzzJbwT
otx4P3bZx2YRrMQbRnNWWRVMp35pBYovyNz+HUHg9CNdivgpWuvdz2MEtOPrcYoqBWlHOmGcREhO
WTSrQzUO330+gnBpSCYN6rnCqD5HQ/B330QmifvMeJ0ZwoUh4eFU0z1Q5pwP7RcKoVqtqFcwJ1wU
MszJ3uupNecgmvnTPMpjne3KK/IXLgopN61YNk3mPMoSIknB2iQxQcbQb8idEBf7Y9y1c2nO0pDu
2C5DlUBN369yWrgw5GK7wqC2sjnvefTdtNsZ2ur3Hgb/H83+NyMgXNLRdkOsSls1Z4zO/BRmXdEk
fTPAqU4Y8w6Ep36QPd0/DGs0X6Zy3E6GtvRZNkGJvS+aoAula3O8boYqWUWdjfBdDvs0gy0iPclh
1LCbNxtGG1WJh1ogHGjLfLlAedSvmkS4SnVkhnBPr7F6+Rb9WAR97OfNK9eAcPz1Qi1YVG4UKl7n
sc+StoPIopzhH+03a5xdwMDStKcl8kg1y6DE1L/PKk+dauFik5rHC8detqVLa55q6KH+W6xt8cOr
467tqNqrdYHq+54GevlhRnVcmfJjMYQLT84i65Glrva0IBz4IR3BNmox+EkPCveNs7VVbGOdhSkg
hHdFQdekbMvf/YblmnT7KeglrRXZtpk9RaFyf7D1Wj+OkfDDg4WrgheuWRCrbNrSaLYszQRcPraC
zV7Ah3DhLCSR47gzUqZ2bvZnykt9qOFA4RUXCJfPKlWGR+u8itJALp8jJHWSQmWB3+br4pkRRGq6
QuZhqksukxWRZFLm0o8/Fi6RNRm8SPbhvKXwWOkf1rGoHtbMT79TuETWIAHbjhHl6Sqjr3mj4cHU
3XsqeztCFS6QVZIZW7mseNqiXGdTX5qs9TtLXRgLzwAwHmxilnKFtR8VAz8grex1URIui7XwEQEG
hOPSoJzTbIbWMoko8dtxXTqzbMKswXWdpbrLtuOoInEsuV+KTrg0FpwSVFv0I0v3ng4H2yLDADMt
P5kQ4RJZcUOLnS6ZTVtR1H8aFq/jU7GTgnhlGoSLZwQo06Nc1DyNinOsY50YUvV+w+6iCUXUBrgL
7Bj2sBsSuoKIvxZUeO26LpoAIbA63JrOpmRdbNIWY3QccED5bS4urGZhbGwNpJlSGF/CODWvX+r4
HrV6a4U695l8hbTEXgfYzOFYm6zd+NST5YvXqLiomlo2wYHJs7TnhYCxD1nxRoWkg1/rTuQSr7wC
Qz3ZtJw2dqjY9JwFY+nXuMuqNXoP9zmPWBoe6o13SZgPvhMxfn1Cm5lHcs8US3MrnshylU00955f
bnxNl1VTWx/FVR+GaT2rz+uUPdiFzp4LyIksFtNFVd6sUUoL/mEI909yi/wOfhdW63hTD2WjYCsY
5HV+GEp2LfWWG3QZvOaKy6yFdKN0gIBQWqE8Aw/5f5Rz/YdX0y46ROomD3WGgwjpGIhUTG0IVcPw
nkfSjQ/qokOoyACyBqWwVDJcgnI8G33Q1s5Pfn2/piJ+ChbLjnHetIjk2gC+5lEXP6BI7ze/tp3p
kteomg3GmaWzXVI6wex997PSFS461O8y3NS2sBSFJfYhEDOeMOOV+CUyhUsPqckCgqUY824D4NFm
vPwcRzzwHHP+esz7XaGYM2xsWk8Rf4gR8p4qY2u/leRCg3TUZqSm39KpoCLBO/sKI+PK75lBuOjg
VDYlREFh/2nCtQTqwYanBo8DfjkjV1VuEtFUr0XLU0KKd/O6vGxL5NlzF2dSA2nZFgZrKheiXlSx
LU9QZhdeKXvhyneaBUo10B1b03KHWtNUFfUX2GTes+u9sQe4SBNVokMuqeQ4MOJjmJET1KG8Sj2E
izSNa6SFHs2Wll3YJwHyOgeI4PjJawuXasKtJezHDR1XQ8+eVbyZU9Zlrd9Ccokm3ktV5gKDTmSl
n6mehzQze3BnZK5ZszdSUi7UFC1rwWvc4LAJ5NMDJRH/UavQfOLbPNz5A6474Vs/4YReZBrgq9JK
msJMN36fx3o41uEQnqyJA5wh3A9uFa6OneohWt2vEU2jtvgqov5DlnG/CM+lnOpgCca+ERQoXEXe
85g3ST6FoV/iywWdFiZwrdPX1tfoI1GBSeaB/OV1PLmE06Blp4ZptSnUK6svpi7W92vEUW/66+bj
t7+tyzhF20wisNBrCufe7VNHIW6SQOC3O9UVC447N8MHPeSofzBFYX7/9W9eT+035pOrClNYHFXR
kM9pW1P5uAW4uuogeCCA3P6Asuv2YaI9MqG//rEbm5LLVm0Tb7dqENhQ5fIbagC+R0r7nWEuW9WH
xSo7uOGmzRof5nb8K+92z3PAJatKqEP3UM9ZkDaoi8PSLXg7iP30JYRLVsmoJijn7peUVeH8DAmw
5YS7Zu8Xw7rSc1SIbs6gyJhOAx2T60MUpLk8F7ILVfE6QpoAvE1ay5YnMcU/ub0zL29NFeeiJlnW
2aCn6Dhdg6O9kixDZPxEV4WLU5UEtkCw2ZpTk7fR+zVYkpms9qPXLHdpqsFCfqGGjG6KC2z5pKMg
S+YNLqC/bv3GAeDyVHasUeTS1Wu6ZLr7PLEyBoJa4h2XTkWc2qkk97C2G5/AhauCKdgyVEKuqd7Z
10lOSbYgr/3rv+JW28670wharmqacEkXPcpkGoMKHG3/p1/j1x/96YbStbIG9bsuOAJgh2SFutjZ
+mX5XLZqwVoyMLmYUxXZ+gSVixYpyuiHX8fZ646buQVIsMxrOuRifBw7GyfDBMkQv9adJyEUpq9h
xPs17XN4cpB9MQmJ5eDZurNg2wwC2niIW9Jd93NSjXDuMqoNH37d9+u8eOuYcoRy5nFWbc1KmyKB
Kx4IduRzLtr4aQuzyu8EcVErsNHFuuT5mK4Bf4digH9XGvopOwoXtWpoXsJ9CdOddeV0kjPZEpTO
eD6zuqzVZNSUTVk2pYHY2nesa5anapLRnYjzxlJ1YSulCoJDal/TbejaxDL1qdR+LiDCJaKuB3aY
TeWSroI8l+bbkvtVuQgXiIpFxUJJ2JrCSr09bNPOkp3Prd/25UJRpKXc0BVjwkm9nMg26aOQPPRL
DLtQFK0WFvQKGy9hW5k2czGmQLs9n1dcKGqdOY3GpULrEGJ/0Ps4HPp49LuOu1iUqlRlA6KXtI/p
l9WAht6J3zx0oShM8bmpSox5y+CdXjbZh4ZASP7X+8uNSe5SUaLRBgUpfEo1iugPORmaQ9/cafvG
3uViUUbOFagNNaeQuLMH0w31o53G6qjX0jMn57JRUohC55Oe0pLH5GFE1vVR19IzbHd14Zq8IRZe
qFMag2s5B8H+B12a9g5SfGt0nDNvXziutBGxKTKiVfXUyrz+WJG+fB5zFt77kVuf1zn6orltIAtM
p5SV01NDxR9bVPhFey4RNW9G1C3Zp7SlA0+mIRiSimx3Gn/7RshdIkrD+o5AQxb7o5aorx8WdVrt
DPVO0MyfYETYHFiXk0OfodzXZyFwF5NCRRbrdpRBpkM3sMMckvpE8t1PKoC7pBRb5UYhFTKkpR7P
VsYfeNncSae9PY+4y0lpUXeMTEgbhw0Tz8EKe4l5Zt2x18twJ0K49RPX//8priQxYIM6woNdXDD7
T0tUeVpnrLpkaNS9MOrt+zh3kalYTXPLJtxjVV/Of89lQU7zyNtjqTf6nIcjf5Ibqb0CZe4+bwYz
vnG951W67e2PpuzLU0hw0fKbSU7OWpElDuKhW1LD4z/ybtXJkKOm1a9xZ9coQLEGxMoRr4TyH9SN
v6Bo6F+/pp29oi0F0njT9QgDz9MmvFnqv/qxo37qg9zVnKtCDdMMFa0pq1n9Ps8KqD8urVe1DXfp
qabstJyzcUxjm6x7o38MdUb+9hoYF56KClUsZlYD0lPtH4bpj0Mb+zllchee4uOegwzY2nTW25iM
uXzuK3YnI3hjE3WF54rpWmzayzaFpSIMUIqUkUYnS1fRpJLrew0D+gdZ+714wpr69SaRNSFSywIh
Gyg5feC0kEkY19orCOIu7aSIMpBr3uZ05nn7DQkR8rRQ7ldkjczr677zTS0tbfAVRqhBv8+2Knuk
iy3ubAjhm3c47uJOsEKel0DROZ3ExtukXWN+iHi75gArcJKZiPlpgHMXfRJyjFdjyJjChilOWhp0
Ccu25k5O7cYx4LJPYWiCpWr3ISXhln3ScHRL666hD1MMCZA7v3G91/73vstdBipog2be43xNla3p
AbZ3+WFjTXBZ2VweK1XkDy0yz0m8UrYmGW6tfvuqS0hBAJxMVTjSF2mz7rRDO/kUWD8+gruE1AAL
wt7uC30J8oIn2S7BM3tWknCXkFprgadFicbrom6SPTtDCd7vRHD5qHDgITzl0LQKoXsST41JJuBd
Xruqi0c1274sbcSWVO0rQgke6SDtq8h6PUlxFwPatA7zSABrrpdizpJ+bItz3kQ8NTbmd6LUt6Nr
7kpXVQHriDXIj9tQ/4u3ooOeoG7x6+H5/5X6rZXgHMeFGaDtnI9DCuS1UBh4UMzb9e2ggOrkCVWC
3VMGX67ndSvNYco780AWk514a8w/v+7CrT/PyWxFVW3mFV8plaZN+jj+Hmb9d6+mXWKoYtZOzTYu
aUDtJVa/lVF+J1a90WlX3Krs9zIuxYQoxlQfIPTBFz9aEPUYrw+JVQKZbGCrgkec4CNyn99Fzu+c
ELc6fT05fgqwTVNkqKkasBagXB9GqEUe4+ovv6F2zmXovEPbd9v7q8r299F+ZMHkuYRdUKiu12ae
4oK+GGUQ0NkTN+rO7fjWiDgncka5rZstx9ZjgDVE3XoQa/OH34iw16NdwWumEBnazmcN/nBsUAAR
+jEl3IUbUfBRctrqKp2b5is3MtWc+AFr3KWn+EyCLosUeSnm7ZMSwZdoru7EijdiFBed0m0Id+Yp
IC857+enYEfkILoufmdmIo9QNNo/e429q8CEZ7Om3aOMvEA1M8mq7F3Asi9+TTuLaETqvaQTPmum
mn/KUR9nzvyMfrgLUZWB3WS4xuQFNTD/kCj6cxsyv+cm7hJUQdaFeZNjSPKme9cbJo8RZ+HJb1Cc
dYTliXnI0PHedB903NcnyJT6yQdxl58asqwt+0ySFzgKvc/5/DRvfhL+3IWnIA+nTFyh6djqQ8zl
9zwk9yqobuwtLjrVDmKB9YBAtzmehlX7d4Br0p1j+0bbLjpV8S7OdczJSxhXn5u6+z1umzsRza2m
r9e8nw4JvTIoQA3oNt/p86LV4zDKO2+rt5p2jrZh4UEEUxmMSPG9HbaXuAn9jmOXmYI1I1tqivFg
bXWKp4M1+sFrZru8FM/KoEfke91Jqt9JtSdb51dDxl1Yim1QDB00hmMo8/dNXSWa1373WJeUyre5
kKIbTDqSpUtiY/fjXozl0W9MnJNtF1G4zlXJXiqWfy6CDfpp++Z5uXTJqKJgKyeDZi9qzr6Wi/oa
V9bvRHbJqDnuV8uX66rps3fNqg9hQ/ymtotFmbZQ47JimmQz7nNTrqEYlkV+4+1yUbXKqy1H0XE6
6E4/5XHDj3PJ792Fb6xKF4uqgbyTwFAseDV/XerhZLvZTzSJu0RSHO+6bKu9Am3I44Qb8Ve3Wr/Y
zUWSSs3CLMgNBZIawKZnftxX49n0dah+2gOb0mY6XoIyZWMSijKx41evlePSSBFrjcosGkZRBzbY
9mDm2C8ucVEkCZ3JLO7n/WWRC0/KcLColIT6iF/HnWuiDViVSarKdJlLOIbXf/dh7wdRcdc6EX7v
VaSzskmxgABQEaC0PIE82OT3NV0aqUb9z1qRsU6Xqtifwhx2m+Him9JxcSSbV6OSY9WmcJT/NvDu
7yFaM79j3oWR6iAztbHN/lL3Mkw2tpCEaT8LNsR6ryf53rcLKyOzvxjeHYXJvnBe3Esr3NhTXPvE
PjZkANrdpAGvvmY7yt5HIz2vsa64ExnjuG1ho/4yT9bWBzmUEeT2y4XfSQ7e6rwTzGaLxmZFhzrN
AvktgN5GSUrPCJ85R6etAzLQPGrwkpxB87Eb7QPX6l457fWy/UYyx5V4WkcyQshMtenWde33tRLk
N/hj60/5ou75QdwaHCdbE0MjVMQ7b9J93b7VpbkwTbzYL+7qPA2sJxlFmXGqWqMvoovIcyX7+c4V
5f9D/MbguABSNMnS2rVuUih7wzncmv6Bt2J7yOuNHpgUyyHvW5IlVE/Tlz2M98cVc/j7GqzTn3gW
yP9kON+zo5nhG1ktRfjdDkhxhHQomkdoVE6HOihpdmJEDsdcj+HDPsrm6LX9uoATL2ZoAmLcX/D4
dNwC+G8MtmJ+u4zLN21cb1Ks0E6N5z0pTfdYTffqAf9/+rw16NeZ+tNJWsK6aoIccpvqAFvwQYOG
PkKZcY6eSmAy3WEKolgeSNlD/c2O+gnIa9AdgiCzh0Xl4jRWAllBOZXBkdUxLROUdIyfeU1JmuWL
fizyhRwryJo8Rqgk/3Pu4+gditRRSK6VGo4Z3fBh6DWqabigv69zVjxIJofLwPC8bGBV83y1o06z
vr/3fnFjhbjQVTbqquxHDGdofgyrSsk8P/rNgusv/jSYETxS5qYbW4Qlgnzsl8kmbFKR39umi3Tp
aVkmlaPfe0nfheuflSfIDKfQ1/1W8C3B/QDVSVmYH1H8+BUuMn7wOHdhrraSFBhtUKW9HT6pIvsh
luzOjnHjQ7okVxUFrEYRYZF25VolUzyUj33hWSzPXZTLMBs1Xd3V6R70/GKj1kJAxdN1hbs0FzAl
qbJC6TQso3chIUBNar8Y1mW54M/NTQ0xrhRc5F9ZMHzZqfCbgi7K1S1ltwda6xRD/yEKkNGMjPVz
LucuxGVK3Qr4euo0x50k2Qyex7q89EtAuAwXSHQaBWYNXkQZfKsmZHxQJ+O5Qbv6Vvlkgi3fp+CF
b/oPlrepqP3INu4KXOm6gLdYi6v8NIwlPN31c294+MFrv3LZrTHY6rCIlwLI7/iONHBTLcfO7ymV
uezWnFkJMYQuTxtW2OPcNbBMyHev6w5zMS3e5CIPQXK+1FRnJ9RAbgdjGq9cAXMprYavIXQPwjw1
dWBPLcviBNVgn3zGnLmc1j518W6xil6QtZqeZbzvRzMwvydmmC+83sm3Nl7ruaDxy7TDbNbgYeaJ
GOWHrzEXzjLFBqXpao9fBmGXQ1tKnszFEnhl8pgraNW0A61WCES+jFRVh5HuR9sXflwfc6Wmtjwa
aRRu8UvQwiW+FNE32U2T14WEuWJT4wA9H4pC0xcd8OJdFvBvQTj1nrPRDegnWvcxgWxAWJSfspav
p1ru96qvrvPiv+Efc3mpuKgHSE9n4QuKKsVDBJe6FxBU/bHt+OL3WV1squ9oUNmChC+TnemR9mz7
rOygfv/1cvr/pfKtv8DJWfN97zlcXqOXIRpZ9A21B9GntVYkKXZNXybYiBxCDtG4pc+qD3CbhT3T
SLdPWyGWj9Mq8x8TDCHqByGh7pnVNX+Q5bj+FrGMvBcIVh9g+kW+UKOqxyXc1WGGQvQzSgIa8Buj
Xyk0c3kdWSxULH0lXyQ33TuIlfHL2IaQcvn1GL0dJzEXAIM+N9CZLJQvYs3+7IP2E7yovQIC5tJe
NMCUucYyL0FNt5c97u0hD9W9SP3W7HTi6SZWEKrrrXyBOodB2Wcf7gcWDvQ3qpfGKzD4H2fXtVyp
rm2/iCpAIMErYSVnd/R+obw7SEJIQiKKr7/D5+lW33PurjqPHWwvg8KcY46Q/sn5mtMcyVr7kgOs
4OGtWIrQskH8Eyz3sQr/3er8A06wMbINDXKlbhIz8Vfl+H7tcXjy2i3lROp49DAboln6T/6UH9jQ
v/t5fxwWGH4uqz1cftvKomygaQ1nQSLVwNJEngzKlB//sKQ+vuG/+UF/ErTi5FBzv2E+lA5Lsn6y
WdH7evQmaYrB69rChbwKJLefuIaVaYPEyBQSt8QueIOTR1pB+cG7TX2eXanqs28y3/lnpUL5AurX
ZKvMrQT7Ucdgbhwbxn8R3NNR1L4U8SCe+jniZzhwbZ8HGKpcF+PFVMXc0DvABl+OPuOtFVadNQQ1
fqgKsibnMphwdiQyXwZio3s70HmrEHLXV3aQ0zee9v/UVP+H/fYniczMygzSdcfNLAZOionZWybJ
P4Cl/+EN/0kiI371wC4UvfXY1WcYEfSnXGe21cqPr5MM/T9MqP7VDv+7N/zxAf5XMyvC1DtTjrga
4E8cX0e9OQR+gC9RbYggasFxMt9gVeB+QByRtyoVv5JUZVWiw1BJDELOkwjFP9AS/sMT/T9snswl
ioM3fJvs8XOCK03VaTzaf1jL/34p/0noiZyF91/m01u20L92XQ3T/A+d2H94V39m1ZGIq54OKN7j
yOzVaqSv43jLK3ZkRe3j8vjv6o8/rYCU0lQmnUvxqhSpo24+G/Zf8rXT/8P+m7iD9TBLbthL7Dci
sruTh1v13///w/+YWv+7VfbHEb8sAfZcS5Ld8qEsv7J43m+kp/o+65ltJ87taRuLcGNZsf1XIE36
JyPQx2ugq3LZrQf8esuwVBtkKnb/VUuV/skFTIQL4ph1dnNl5m/SmKTyMin/u+bhT3OwYCmJQ07I
zRy7MZW3qEj4VqRf/v+XAZnLf7hy2R8XCADvcZCAjG82poJntejhD+trG5MoS6sSRifx67GtdPop
gWOXpuqPfofTQNpvEcyEZJHmna8OhftgrBBtZ3r6zDFcXIfaT8myinouENQ9VYedQqLqiJEh+zr/
awtW844x6m++uJLvFcYIy/HYU5XzHzAzUICmdo7gCKSbH7o3j6nchtaHMj1zuKhH7RRbXBb7usiL
htC3aAWBw/HcOX/GGP8+VaFHFKEJHajvJo/rTIu8gX0jjOESgQu4nCGBu7ioyO8HeAu+JDLusiY+
pNiqpVPiBMPk31xGx8/uw2JnWOa+cnE5f+vY3j1aPtA3Xe7LkxMmPgkGV/Tt6HT/O0zB22rY6dA9
edhnfNdFEUdnAZX28MSWCcujmlD9aSxy2UeVIol7KqXyzaTjvoI7C95xUGvR+CXX6HWJu5eJFEhi
dmOl6PBpVEd2X+J3gGG0mPd6mJKuoZHqa9Uv+oX5HfGMqXfsNOJ1PsewmFkfy6Hbbd3lJn+CR3z3
FHVMXoZFJ1G1wAu8VgccgS+H2tPxE+jY1FZCl9+jHpZuBeM0bYhOv2Rcxj+6LP1Ng7K3sZf+a14W
3FaQI8WyBn9MNWBw540ep6nx2byc+oJPoIDIqAOYzGAo6Ndp/DpOQ4oMkEEg5dSLMl0um0BS+VMZ
7SDhi3Vz26X33U6+ODs61kbW4OuXkO8fOHRmVL0yqi9O0uSKF2DxKU0Pcv113DiMYcYN6M9cSUTz
9V87XmxwHptUGUSLY9P2cx2ZoTD3SYEvrYi0a314Hj9LzeOsHqCoOnXcamTpLlu2RM08bZZfZzVI
8WT2xZ8k1vv9EJCAuJBxQsQdG1ljJkmqHE2Jacyg/fjCVDHEp3xyLD6ZMiX01Od76btm1AcwgQog
uh2fDIuW4iF3nRNfjXM0frJFcsy06lA5xrURRjmFT+KG6AzwMD1MLQ1GSTeamWU4pWHa/AkCWk7e
13mVx3PUGeTCSND2x+/pGtSGZDBL0s1VKSYWa6XGdTX3aRoP5H7HYEr+kAdP5H0iJ/xXjWeSvyDF
Jo6qgJeRn4TMDT2RyZfFZTOdL2oTdyCYVWOMFJ16nUJZPHSGlfyNgRvrT2C6w5ensPiC5tA2ginB
tmdz94IMCNh5gexNt5NwYyZ/weRrwiwPzdnKn0aChXgulnWlN2vHHilvo5bAG0a+YMo9I2B2fVbF
wtveRx2Guo67lVVTuW3020AIGd9cQHTkS5HpHBVLjFD6p2xJRnI5TMb238h8j1aoLTfpYOi+R/xK
NKwYmkT0vbjOVIzzL1L6njwUca/mN+XLvbgQksvoC9fZiALSTmwvwMjoSVYXbBu7r/gqszyPLj9i
Vm0kKsyjZPG0nGG5SJc201NsPg8s25cHlmBdwxZYR6x1KQ3jN/hrLTk6zUFgHSMmozyPaindw0H4
LC5l32v3PT6KVD+EbJx4Uq/exQuvENJF6JXBgsD89F3/oSexUJWc+wTeJJdh14HfjaBcJhcqSlTu
4HHvw3HdS71uvFZ5bmUzx3v2cbouSbR+Mwe182lc3EjuU5xGIW+ttF1/UxKSqm9rRikcgKgpaVoZ
s3UZryClA21nwFmhrzt+p/7FQ3tk267spvwKwXI+vJkuTOwmEDN5kl7kw3nY8P9hQn7YroUbaOFe
uhQRVUPVJyq1F5QxYdNNbtZ4uEBwKHdzOsoCluphwIt5jGiGaSASZhdNz7iIoBtISinn62aXzfxi
SPmkl9RCGllJGFfwavLU+2ac1JD8PPwaLWedwLyur7xna6ioyKOGT4mMdB1r65Z3m7I9fjaDUQbR
5RBKc/hMJbHjgKkoYKRpKPv4qI7E4oIqcy27v6Hk3aJX5pJkuRk48+znTA+suE9UshY/epsmyZcZ
lkbm1FMyd99J4rf0QbPMza9Zj0X6e02jlV0FxrcursYoTbK/szid/YUcWRTfTWbdTZWD8e9+sXVd
g6jIioDNbyyVU3KyErTpBzXHdL/fHEFzVA0rL9T7Mi9d+VgkwyTedmyEVVQZ26buSxFkF536bkvp
KWVh5/cSAoKodiQkuWh0mhFY70VbdFZ+cfndhim2fAd2lA4O6qU16aemk2kJnCXGZRL/QBJeLBv8
IK1U87E5plB38MYLW5Wa1MesTWmSq3uZIvZb1gccOdafh3aTeu9N3s/v8yEjhvYs9OFLYQslPhML
lsivZZAk2MYXEV3yE5UEeFI7z2NS3MNBTvuXtI/iSVw0/PCKrYaWdHaXRbid8MtYdjL80qCr43qQ
Ocm6FsLPUsuqGOiY7xU9tMwpjJGhOs6qOR2j9T4tnOwqU3YZw23bdROMcKmffZ604AXQYmoEMbnN
zmxZ5+VtkjDSyc8bEhFgxxkyMOX+6pfczaGmy4phuQ4dhGBVEQxfaUVNEhUrZEByP3dDYSd17gil
PGkkLYvI3ADPL+QlXWEeuNVkL6l777VZxrEiKhHyZsWHqVSdyWTQRzUUG1PQLq3jQZtinQ0TdYmZ
ZHzuTYQsJbjVkT6/wmQyqAuLTLL+zuORsvOWymg8C0BPRZMf1G/1xHSPgmmXk8jlKbGs4wOGMis1
Le3XI5wHuqn0LeqEmdp9KbLf/cFM8ovplajLuCOwZU6ztB5maZ7TaM/jiqqkz85IUebFXcnTeEeQ
W17s4ZIfCbkVcL0OuK83rU6dj9b4iyGKHy0toy7vzzzdVXQfpmhNfhQ6jS/wbMv6c4Gc2r6FA/eU
r3W5IqXvQYo4SR/sHuAVVAOlS8Emclv3zDU3UI3rdXUQQJBwjRZvWr4tsKsdFzgcrvAQOJcoo/xf
GOOCuIZfmUzF1atyc2UlzF6ytiAFmE/VgVgEc91QWeLUkL1cqhIOmC8FOFjGVaiqtsycg5rT9DU5
6M6jE2Gx22+aWtm/RMkEC7ssT1OUa9i6CTw6GDGl+JtHxPlLIdktKTJ7FSkMpnDClvZtG0u4k7np
ULLpWUiLa55MvsC/TSaaqggonPxbhQ76i2MVkbihsqbk++xxcz2B5KfT1248YnVd5wILkIKfgMHG
3OezPiOL3OGTFCo7lgve365eDpoj73TS8ieGTrgM++64cMQr/mZsEstUbatZx2cCX+7lno0i9E8E
sqT8KewAdz8FAhruBTxFLUW1DiKHPfVAQjghkmGyv8okifLTwOe4eMsWtmyf8gVE708d17770eOz
ot5RjB3ir25miEwHYfgQ9OnQZW8hnRyGOcZvFlNTiXiQEFdMWcD+9dO6JzUQWxkqG2eMXwvg26d+
t2A8wb9plOdUrWzCWbGr/qmjC49QUQ4xUi5Ba5ClBmWkXYsCQcQ5jZHxWMdS++jTYp0ctxaDiS4f
L8PQD+eSFbiqZ9YVpah9aSKC4uzI2c8OFmzE1XQdt/iRrlsur+l+5LZK4XN9PnTWf2K95ghZVgx9
3Mn2NpNFtcVLrB+ywptRVKovtHtMOzXYpFoown9xP0c+nfDiIt4fD3AsFYut+zGECn8fgVw15GJ5
mXBB4PgDkbbze8UnaRoS/D7+zLsQvdAjQ/euYbN3Z1CmzwdOtNQfwOuyiH/GqoX/KYOt5XadChTR
FaRkIX5MZldgGNuVecnvKcIAM5QMqy2WFt94uCgYGeyfBRvLbX9wZTK65812gTXDMgzxCwoFGUNK
qcLMT5GOKXtdSlQrJ+PpUrz4chTbeVpYd58VM2TDZc7PKLm4gvQkVqU+g4JNkqcDZaBuxxTryrYe
GuPJXdfc5qNDRf2B74lkjR7k0rv197T1M/t7g9XC142mxS80pzjMTmXQMBpe025fmhFWoz8DIppq
iVHiaZ7gNdPVvuh4ZmocPmQNbb9BwOPO2QIkw105Ap1diwa/VEWTLURvn8Uo+DY3mMjOjjdRdhQE
SQCLT5fnvJy29BlhttGbdFsBugxHZ1DUJBipiq/ojOEnsqgRGYJIoEI2Lav7yNMIrlGAVrO8EZmZ
Yd41l/OD2En8PhHqxFjvfdSnXZOuY5SwSvdQAnx3SRZtTUR2syhEjm/d+uD2rUdgy9yhkl0w7oqH
tJ123o1/FXIstlZhR+SvBX6J5VY6tuVDjZHP3PRuDEuVTYUdKh3Rj+g6A1fcFO3uOKzvFgqN5ByK
j0Semu2Rj77ikNXUo3eNVGgPgViUrSp9umd55UYYK56pErl4CLsn5LIhhXRBcDksVUQ1c41xy3Rg
MpF/QrqP8vcatphpCRfABTdpF5OKeWVxPQIjuNHhI7U0gzNjW2xL3hjCSdp4Fe9vciuiM0vT7Mks
IYqaaMefgb2TXw6q6vE0965/wFqhd1mhSgyh5hDV8zqSqyZh/dzv1H5aWK72Cn5mJdo1AJlzlWBa
FKoYdkG2/EyzbMcYwoy/SD+RDdA6KCfO70e185K+FCtaLJQksKFL0BaeJU5aUNGODBK+TT1PxOOE
37uD3KTV/g67a0pqiygdAN3lcVWw1qjpfMyovrf1ksczCpTdI+g7FLoGi9qf+3HlTZIf02UieXdm
vNtuvcQBVSSrrUdt84ckAWCTiLFHwQZiXJF1Hu73R9yyyScVPPlUXaRkq5F5aM/rmo1v0zrh0IKz
WNN3LGnhRUVRIhhWkWL75udSoS3LUDjNaLmPYYpb0ePMWFJ21GqmW1VYRJkGAsADYeRfiVhnLDkQ
33FQdG0E/CTFM4i606xij47JztcQ7T8QzklRNXI0bJrh80ir9jrZpw7Pn6fJVGs1uzuk26foArLl
t3M0+TIOOD4yGa1vg5222mWePiO+rf/Sk767Imyxu/WFMzhP3FSRyNFa9wlvgyRwb0mo5i1Y4yib
ROmiC5TGSxNcj5IOgRjzX0voi2rsQJ/uwRP5DNUYpk2U8FOB0OKLGlEEgni3H1mdR7qDaR/a5gDu
0RkcL3qXIj9irHIcDWduV4p8XUJm0e5dVmjYV+X735nzKIDR3GbPTlmJ9p/t4y+QJ+PLlEXhNYPw
82w5WxUkDwceGpd5w3sXtwNx4w+zbsXdQun0ie9jipWfSgxTKJBkgcVwcjmH73Y/Zpe857qFWTYW
utfmMkgfjjqU83bSkVOiil0nfvFBy6e+JPy73RSt0jXSuiUisV8H0+3hpHQ/0ZuMrTpJPdOlSbLB
fMo5H1/GbMjfu2SUv5HnFiFaiqIwK4viy2GjiDwguEA8rd501y0VZVTtcJ5oIExHDRDUYs8SQ6D3
Geegu9ADMFfTC96d+7xD4mE2DrGoD9mFS1cmXLQ2jqKtYrHqk2a0Nge4Na3BAzrqF9MoXF9td3Qh
eZv0jnu5kkOI75KMHfPXNJ9huV/mayTbAX3M1KJbz7JqOkrxSA7GH0hC1YLwVjYARNLhRxwH/UbB
N3igEcze8O7QIqKtXIEn4J6M2pkV/hNc1ODx6RdEnfzuZK/GOkYN9cj7dKeglM6IEmfqmJ55ghJz
PvrlFpYUiV8mKRx/xDRsVI8Hyl/eqjnjT/DlNGVzcGT44tOjvqgLXPXvlO7sCp6fPaU08r+7OfYH
MM+tu4HbK1hlUKvmNVZHz+shRnpZnYJ0/kTYhm20rR9BZizJYQIw+GjLT+meM195VpYwhp3YqKHj
7Im7Dgy3X6s1cR+m5KNEBanzF5G6iT5Efi5+xkwaUVNEW6HHQ4jxWzxmDKsYE4C4BSEGZQrDW7Xt
UIT5L9R40zfEvnW/rPMkr5Ii4mlNtwylsVjMCjb4ji6zDmu5LtgsU/xd2m15xKGQvHsntl8eY7nn
rYB4sIpjhTUZbcf8sG0lvW2Cix90mPO/UbKxbybWDD0ZN2t0F+B+/lt0qN+qdMxC33DUSY/rMYmj
znZS3iV8SnGYz1P6qmZUb1WM9S+qYx34XYoKRNSuN+l06vbpMCc+Zau90sTqm0s+IBCGH1ZW+BZm
Rt2pAWoMTgw1gRKCfUNKdzY0PF9ANE4hMsjrZUMG4eOcxwpeoWyEIO152hlOtiLD+fd8HEsXfd9R
1d1yv8+tgrkdbY54B+IK7yNVtiB4zJ9gkwgX/TjbixxRNB0vXw7MWi9APNCb4VCMOwBDxWDv3RzH
rmYmRGDmOpwXwjqafhN8LJ+OdLefbQJXseZgc+frDIk/vpldNx0LroN9cp8Gmh0/5hlGbHtcTFkb
BW1eCWLI/4qsZmfri1neLY6g/MtdpqZL2KT8Sg9J1iZGP/uywUzzV3+oQV1AsTuW2u+A9k5UQ7YJ
QcSg3wbQoZ8gvjKPI4Nqp+1yK3wLzIKutUEPwm8cqPxywVeUtxQUI3MmLKF9k1Fv8Z5i6Xi9F7Ef
W0rBMa5FzAR6DnA+5mb2GXkpt4AXiu8tXMWEOZ5iDe5yZXFZIMyD7LiyLMwyzd3G++1d5tPkKxcG
zDOoy4pznPkZAEoIKMKzaQMLeZVqYwBnuWgEEpmPVpKd25s8BuxUBapGesVz47TNydxfZYkJ32bm
JL6meHTv0bIBeh9QmDyUBMqEUxePU7gypWx2NWXGvvvFruqZUYkI9kUdBhsCNxt1V4AHQrWeASC7
HNG+0jpbdHHXiT1AWYKcEsDadF2TJ9ReYUaXsM6iLtY9lmjh+nVrOkc+7t+0s2V54TNX3zIZi/Gl
nBMRvbCQpKFGgW73czSN8GhXgSXPy2r6dzUfaKRzGQBnwtJFYbaSZMmPQTBUILD5mXibzCNI2LH3
ZHnI4iyf0dOu8d5IJ9nT2Efr335eJBy6lC1bdHgAViDtGQcEQYnhPV970rBj6VMs9bCKxlBUBh6N
mT0V5SbOHnJLVimZRz+OlbEHIBIFPQfiwvUjuLL/QUYfv66ea/RCvtP3Y7xo98wEia+AIJ/FsJGn
BGGUNzjD4cnaYKGt9GnHADYaLcjZTDsoq0Yu/G0sh9BXcULWq6Zzn9Wp3Pn5SOFg/31GIEEbu8mj
wLfb/Zj1Gbr0bTeuyfecx+eIJeM3N05p2aDq9RbcdbuMZxdWhSt5QWNWjSotWgugsqy0TRAQsmZi
fEiTop+rCZWlrjKi51dhYPiA02XTZ5sMx09BFkyFBwGD18cxXf3cliXkvrfc4egHylugusilmT48
gyIUa3HqYDhSzbnMRLPTw64t0uXL/qJoXNAa6CjRJ9gx6a0xMZVlvXEI+em0Ucw8Ag22ohKITZXE
G05UkpnyMS+ivY6yQv7YiVIregwZr6c+9pYhFXJHzRMHfqKpKfsqKpGFgs4BJnwVF1bP18OMwTXG
BlFUw4AMw0a7Yk5g4T6qK1sIfQJunTf9QPhj0WVYJ6lkX+mcAq8q0OZWsL7o9FcezfBFVns5oNTr
y3/FcmW9anKMGz9+FZBAqq1cuKu2hMxnYswRV3oiQ7vnuX7rFjGf0m1B0y8mjTnLWvrXxdvwVx4v
OZT1GgOEevMoudtFSpwEoDYV8bOAu/zn4TgUPLi6Ub1GCnFMj65AnAya9Q1GHxajidDmXbQDHQVF
eTxbxCyTGhuPmWoa4R5fYZQWXi13YWmA6eMeSBfgf9U8xuN8jfnA3nkplPl9kHHrK7SXQAvi0eIh
GeTk3nWe9GltTGbAx+1EdDw7yjt19jZaHSrkubwHV39+7haYp7XUyKJoJEhrc7OzUh217xx/3aHs
WOsAj4XPmKz5X2PCAkJT+qS/5EPSn3HP42biTt80cDGInNA1fkwWVvEkN6wpmNWFIb8TbhPTLUhG
RwzUgDNcFl7qvR36MLw7gN0tt538vmV0fYMlbPgZ0NjcAMBj1ZGwf4Z7E7SCA8Q6xUl1Lnta0Npc
sbXk1gSSuaE2HoIldDcDI7AuItH0ObHZTM9U22G8flDkQ43hwPZoMvAC7jDAMuVfYT8STOM8qm8c
GF7/GkcffvhDpPy0xWvyueeYjnHpkiuYC/Ru2ZIOAaNjPp33o5Oo0DGM+TVTj1XAiz0BfYaMDINh
6tD3dkhqzSmAvxVakc/Ftj2lXZ41Os/UekGBYKs+DQI1hZt/lnaf1gekrZq0NZQfdwoJbdfCEX8/
bzo/i7hA+DBgOZED80WaUoNI3/1q8aIBkMJH96rZhAsO1ZycKr1nHrAD4FKEOEIocQa9Pv0pHIYq
1RphODPLfv29Qv8jcdSvqrJcdl/D4HaG5TUx2/DIrzh4Njc/5NEuf+usRBGcw/E9R5ZChikL43J7
GGfj7MXOhfq0RwJDTojGvuy42nAZT4cEgLlnGAS7wtw6XSavISJwSBRR3K5jatskxqysxxmDg46g
MiSFYC1JY347xsWcNoIfn8SzOE3SAvMrFS4ZjSFPZVghToCFR15tbJWuWYCsvSpVohODzSZG7z7u
HkZpUfKuap/f1165pvN5jlslGnQ1Fulx6iQc/jCz4l1t1zK9bMysX9m+LEM9e5whUJywh02z8UJC
ZzLMdiR9QgeGeTeGZrUZcg8QoOPkbRrkepo15y9gDhTNTNnW7GO+fVuiKTQpRs6vjkXDk0ZcSg2Y
014E66Kv2O2gi8bw0K+AhiXnpfNxu00AEHAX8vNAFoUdJDu0JQUC0WqtJfalPgxKuAC9B93Ee5I4
yC/zwqJ1k8uj1+B7Fh3q3jrBaOuSTsAAYs/lw0JMWgES3dFyzjBL3H3mKyRcwXO5zEgTtHtdwQpp
UgIpVb6z/KJtt1+yBMNYY0K4R7MRTjt2xPOaR/ICSlJ+HQZbnOZIH2e4jgz385CXrXH9DwMpW40v
hShr9J2sFqsQtRqsDI0t9/JZ9Xn8dZM2bTCYjJ8A6g6Po9TJDyx20hyZsDUha9c1u40x5eAprywR
cdWZo2s7tfbvhAMzJDrml0kmomH8mHCKR9E76GYdAE35ngSqz4hNLU5rAT4W1kX2k0F6uIj2IIAH
mx4h2S+CyfkERBpj0W7fG+LZcmZzYFElu/VvWO0BmumX4+ps9hMF9y/HN/oKmS4CkmEr8Lj3mFlt
wOk/xzxmZ4x900ZGe3ktSh89Tpt7p6MdW+UEpiu8K5HwidEeWpAet2XPss9AFqYzQCt1i3OI1kA6
dLjIQ/8rzWZ7AQ5JXwY/f57YIL8OMUUs24IaAAqlqYM9m1J3cE4tXpNBsubwwCNOES11pYQv08ra
oKsws7jpTPIDurIJz3PNm6P0GvwVEShrDVS7vgaTxVTllq9bLcCeELjsIV1onAKtye0zf94j+Zb2
cBF7F5shO5xCWWxo1nJkO9aLOIQm521ecBEqGmEe8+xCH/N7vUwpiU6BQloFVGqe+ZFjA+h8/bYe
5W4uKNvC/glQam8xrAo+K7+Iac1+5CpY8RSLnbnWJkXwv2Ugx6yqfVP52IhJuPThKGGn/F5IF9sb
Hjfk6nkKJgHG3H4UTyms4sn94bVqMr7q9FsgyeFuqUo0xo1k3oR7LSEp87j21gS3ZDy4ZPtSLl64
X0W0URcqM8rEg86Lf0C1AcPLrYL79CLqJes5MN2QlH8t84AaOmMFf8T4UyWtX033LzVi36Zsnj+L
bZG62qbCR223uj7UAHUZSstsBnUcNyJCZsEhHW0q3oNTGWZeXZTR4VHyzn1FQzmiRhpw3OhaDkf4
GsMb3L+UstjECcZWSVyXgxsfAKqkoDOoTo2/V7D3zOexz4N5TWD47+tS4uLfkf6x+b6S2Kz9vZ1G
p+sygcMm+k6MsbL/4ei8luPWlSj6RaxiAsMrOVmaUQ7WC0u2j5lJEIzA19+l+3aq7CNLGhLo7r32
7oRrueseumky/KZzw7Q2qTUD67RZHYXU4PkgM5c49nx9j98zyz8nq9fRA9WWXb7rVRiZmNmX63vZ
DTxMrov05Ow9vbq/EF4j57FmyJL/K4j/+zeHkNhEzAGql7tF2BHdbM+E4dyr2fFSJk3GeqT0mfL9
GBXWa7zylJB/69fFYAMmlGGdsTZbCJZnW3PZsdFtKpkbT2Ih2TmNimjeXqYCcWZXjlBPVhL2gL6w
tP20tci+dmbP/5xVQvDt0fN6X9xvTcG6oDHIQB+49ye1Z3exNX/WwurW/2JGSpFLcJ7a2NTtzmS5
bunAtc5MmeupRPwbN5l/eJWFIk4+iBdZ51YWY9TuKgludmlckKMaMZ5lA9dYi9Y5wfsofR6VNbb9
LhzbqLmNm9riY1hUkRzOrI/KKYtYumu+/GVu83S1PdyyeTejNO3alhTct4LRlve0sRJBDrttDOcg
IyyD9evkpjpG3FjkEc+I1i6Ehu3zG1oSkQEMyMSy8u1+dMg8bO/oSel2k84lLO2v0EKI8eAtQWnA
f4qekcUdxt68V4etXJiBzXYeNNcBPaz5g4DVmY+RA0v8q5zJRpgMymYt7ZONDdRvqRVCWDm0rZqf
fTe5bRk5e+MEXUfvVEzWRIKpcSymDceWDzNvzpwnNHCsuetd82nnSyh33jhFZf2MWKDX/hbZbtja
O9JHBvM7cPJg+27CuahRuHXQ/N6YCMzDofS8vDjIqNwGmY6uMMM1NwjY5E0HuIo3xgPt0fx455+l
YdcgAvwyDSl6aE5nRJykjSm0wp+QkJzo/mPeX4d73r4mWnbRpNUVKr3pro6gNesP3KVhxObfWdCf
aI9zgt9028jfvMyVf7UntxySYfVW/+BUU8HbX7OiNV2cMSJ/ZIr/5YVdfi/UP9uEzlWIaEzZnBm3
+VH6uWmes2DkujY2a6w4TILqjLjVipc6KufsYbWbZbpaEjr1QlAF29OyUbU7mHWxZ9O8oDZZhuhv
EVd1nGxeNfCK5pQVlIzDZL23nNn9np+/mfclaHSDfz7y9k5gm/mW+Qx0vkVuAvkF8eX+HbzNRIwW
EFAZa6+Rfy8Qqek5kDa8YxYogCunj5vnSJYxG8S2wA6C3dLYriJOwG8+CyCb+SGmvdApwmg4XIue
1cMH7fH+7mWMCJx482akmw4FSPH72k+rt48dexsT+gfzoPt+NX2yYPAwaVUxf320oF7EAYmZxSyV
p4WmINmGu8Ed5i3NsiYrTmTGFaiShWZfDi8Pbs7e3Z6H3Fr9D3sN7O3bZr21s9MzDTnD0UW/b66z
KIpjYht/LU7cH6cVYs3Lg/AcexNjPwFbmrp1w4KfyLV5lRhkVLzoZcgEO2aLRhpzj5ld30MBJMIU
IRH6PADua1YLpkSysRoS6KvmcfSjIXgYqXYpWopp3lALq/ZS12VozgEe9zP4evBHxJtd7AE27E83
CJeXnE+W6MF10GS2tgE0aGirZwUjEP4NmM3/zjLeltNWd2u3IweByWBoUwqeQ9R3/wKUsDz5pa8Z
8rddxLIlYS+3tbaq+q6qi55qw2vnb1/G3nazt1h+oeVtf9ssbOs0llnhJ/3s+6h6OT4RC3o1XeNs
idJqqYqWi4NNKowZ+c+ZShipiQ8rT0pjNVfZRMG+y9vlKKJwq8iaXxlD2D8vcu/GqCFaqq9inQye
K+R07opF5iGjULd+d8el/69BKPxLAnJvXowvhi9tYTt4qliFlN0pVVtkDGtriQ8ZCrnaA04auYu7
saUwWb2iuwlNHFralQxRDni+Kus5gO/A7GVq9RtJ7ocz/hnXj8m29TMT/a2QSHZ1bqsMJSavvHQt
Zwg4ob24Z4VX5NVcqMLOHhjg4vVK4F3r8R+7pXJnX4CyUGzZ8RzXu07o1jlaUlnup91n/fDOWxWu
P/4HBlzrwALRh5gxtkr44NrwvzGW9e/S6QeHZ8jMxYEcThncwZBxVZcjvq8grocwNZbjngCUqhFv
JYOFaezl0xK4A8NNBapQPuZu7+fPDKqCZ0awdf43GOkp7LlaPnuyG5+wmG5d6gScD1im5pGz35ob
6znn7Hrysy0P0zBcRLQPtqIGOw0Hyy/v1kZ6zUfty47jMi8scVppwMJTHDEyOoQB45EDhFc573J7
BVFpdYR3R+QDjE/YVLZ+GfjTTSXsm/E5l0K/i/S4Z/sAcRteng/ua7sx3N2Ojdsab1dj3HvMJ7YI
7H2oJJ4r065tWrCklvHs6saAKwnB8GH/UOi6yL4a0VTinoHQkkVpILPITxgimWHvDUEorlFOafzA
bip1bvvS8xGh1cC5NFfxeJkivb7K0QwsGxbuWCTx0KI69Eicx1bP+TlsOelPi57HlWWMAHwIHJxD
d1KPbD8HH7Xrl55bCai98zU/Xi4ZVH4KM/f+fo2lz7exrIvarabkpwhKElCDOete4m0NX+04iD/c
gSc5ZZ2bbf3Tmyz4b9Fl/7mTp74iewn7w4aCtSRFJrd83xhGx6lFWRb8cTn7rCKZY1JGnqM1EGa/
tMU4vPs4+61DQ7ZJ9rejzAg/jBTLk8rd5s6i1HkeZTTAoNSKz6vJhEZjmOcwsS2/Ghkch3rkqZ+b
bige/aFr7IfFgUO9b7LJupctRAs3Z6dvkiXzLnR2Vde3YSrQVCA/MVy1RdPsRWgV5AA0kxGo5U7u
vXZwc+femYL8sWtVka50CYmkmV6SVQTxSXXwnUtnDZ+sDxrjpMnd4kE6RO88Ck7FYmeqqf9FZ5ID
AAw+VVfPEKe71m2j2DnGRqMGbqmuitSO/I1DrHNjYmG8zeWMigrzK9BOn4Itj/MPLu8+NuNo50/t
Uqn+JWKhZ3VWRTP81P68KonRHuMlvXjieQumEvbaBfA7FlT/7ZSEmTawL8wqX+hI4n4/KHe5+W4n
rrnMhnNMvQBoEVuu9wzRsvk7mq1xfDeNC14ZrkHbvJYys7t9mW8QOw4aDBPBNRvzm812hIfasTuB
wlCP9SFfszY6dXIR5T0QX8WAeBmm7B+SQjX9GuJG9q8ZO6JFQiE18QmYdrxmDGT9Awz8FDF6XGb+
cJz64agA5QsuIjSmU9xPy3puIHufq9mt3YN0ZdbskIZ1/uiYDKm7sIAxby1iGAEzrUNvnni9a6/P
xpp57GWdTxMuCW4+cUXg5ofoShdQseKtwikvxiDpMjMNV4/I/Pbk16YwCCwTLCczcnMce6s9NDA+
52HlqEgq/BZLSqE63UZ2Xl9URCRP1/f5UxyO/WVaXLbrxlYADWRp6CmF1iL2gu2m1xz9K+1ni02a
g8o875OKQgdpaPm9d/aNMP8qyVv0upqmvDabO3yNWE7ypOrZcJbSrq/6Ok1xAF/B1TGlCLGQf1Lb
TnU3ow6t+3awxvNKyiHf5tCHjyL7icK1Zm++6UaWv1UcyGO4TTb+pMnb7BMIv1CHeDUh6YKGIjnt
fqY8F2aZGXOcrDBHn4Wmy39RLESY+svqdOlcTt0ZDEE9D73lF9Sb2tfxTvRcXSkY2Fo8LrOBQuBN
nGjVQvsf6ESbtlPv1nv+8cFHbhgC784bLBmfx3ZQzQ47GPvtspoe/A9P9fyVGz3t4bywI/hB1qu9
dFp6e79p3eXg5qOkILS2BzEs0aHKq1qnyzwTCTY5HFa7frCn42DG/i8VVr1fRL3eC99pDzgm591G
eXc/58w1ezwHX2vcVzyQsiYIych+549T++hUmWyPTanrB6SR9lQ4W/swWKW35yxz0Rw3vRwUtVBS
xSY+CVnpR37L07ynJGwkNElgTykdLnSpJ/PDnKMXPEkuG8UHyKrnF3tjR5Afy3kHUkGY65bPwKq+
iiG6+zpUjAXNyn0xjj6aSK+uvjD5LyH9zX2rlDM5/nHFReR+KlWVLB2o1ubeHW3x4hZB9JFBvuUp
HqNsSSILkTjEvDomqq3c/zboKJPY8bJeC9Gvp8argWBag0DbqZ+xAenpdwSoRzm/e+X98fo66A+I
q3gHkLebNl06ounPuYGfaB03lyc7E7FHSeCSWGXn/j2fGGXApjLAqtoZyDW2/VvG5mNeL+lb00Hg
znnYCj1d+SKfYFsEmxBEYF7wHmJqrSNVO2lWzPbJCGijfd7UVp8qeDlDKhN3RWTG/Jyv1pZI2q8T
+Pj40tfKy5gpBYt+DqOOQYMhma9PahVa+gYwCxdO0We9BYuHHL6q5eeuN/3RcUU0HRG69LbvuBLt
/2x7/tnSAOlUpwwmYAxXz2vMbqLP1Q/MhYHVOFgGIfeWcdqVtGmHu8Jg7OmPm9351m5AHS2eEZfY
mzRbMY1Fgrg3UFhWdmzFl6wqMgXs09AdxRBH4i6cZhRSzQV94hgEzJo6mdFgrv3ySD/vf8dyDLAc
+UuxsTjaz98D4LaLHVrDoyDNy9/7RvXOjXJzznZODyL/YZe1xVjQtqJ9uG5Uyzy00WngmaBuo8Au
UkH7iCzmsC9sh6lr1kkbBr16NN1aZAzzNmdg8j3mGUQHbO0Llcoy8/+WOZaMpu9eiSkNrcsq6fj2
Y+wMb77fbzsOlPyV/RGUtgTrlZTfpYkDVrQhSRUJnDYHAeNETnEbEeBGOh5FF6r8suczdr5tGpN9
MftCHLgqYRVysCE0r5pKOlFrDXmyagjb60LBGqTcptt4Txj9UB0cIBD96MzD6CCasP7m8HMOs/cG
WdKOEtFAMaR4SZxin5sqCB7XDW94IgO5BQ9xK0LzAMhXrGe4iJ/NBTZv1bXiVW0vSyhG/6RzWdL7
2dvqH+M+c4r/XCwH5AVaJaOOAsF1Tew6i37FfeQHj2zZHX1eaqtwcRr1Tb4LCpuVdfOW1UE6cSh0
qZITNpNkgH0bnvTE3cvRnzdAWClpjXaXjlwgiBFzNkFzptoDtr2P50EJIFqG2dYbf3fxzxu2Yxbj
etF9q/o+uzrKa7L92m35uzd3xTf2MMbdfiHWcKeUFoxvY9+P5nfUWL+7a9cQ0YcxJdgmOOsAl+0N
40HadNDJgmXKZa4KA7CroeMZFo3jm4tpRx7aMSztYxeFy395IeNDEZhRniaPfiFhMao+hFCfOerM
PN+Gfprbg1l0pJ47M9cW0EuZsygiK6Qq9kvc1X8sRPzx1hV5NO59P9bHILRWnax9U1hJ9eMyoF5u
84POyhLzCGblNNiC6C+cmf88ZLK8L/oQBTQqXDrbaC2BTYyZ9EFRSmwpLhlbvqLb8qu38tBmCk/c
c5XkzeJlp7mXbXbzLGP/uD2nzgMot6HFrj4Bhd2vfh3Lh67rQs2S4EC8Csn6UXp0O6ruXYFr8rqO
iBP/5XWIz8t0RfiifjAuBDo05IvPRLs9uJUwyFHWZq48SA6VdL2a0ziK7LExoJUvLQ37o8+lC0OA
r26XiXEz925V1uEhQub+otgiU8/tOEXLBM7ZfNiTiBVeQAV5HWlvYdQ/l35Su0bw4PTDrzEeup1C
+fkvyG1NqUKe3cla1uKjWMfulbcZ4VJk7mlG5f0zlMK8bJsI7t1uNL91WTUHMpGq+9AOAzZqwDSg
PgAYlqr6Q9CF7NLGFRrTtdjuLcC8MZ3VsKH65eqzxdBAayrn8NbiDOWG4O50rK7FmVgzIg/dSf6K
y8BCTmvMOxDj9mBQH8+NFeIdbLO43FdE2d9ZW1/enGahMzaZxfQrHIjGoRVzQwjzfD4MjrscQUem
L7gy62EtShR2SMw7jKVDvMfQ1v0FjbJTHDNM68fVeo2KVT33Wm7fpHJv9w5mlcct3C41D9KRWml4
sZeBu8sO1XwEPs8v0aLUubdc6GqrpsYk/sveO2L5w1wCN85YVPdQYbjA3M1heUssfgEOS1J8tvjn
YmyBctj+2p9NLuyTu3b6GnIKA5y0/UefA9VafCJ/iqXs/3VNgJllm6zXDWromTyD9b5etvnsA4Hc
e16l/tbas84M+9YzX4rOhrK6uEZBHd/nyw/RN2ZOA0noYPNU1MXNItWOkyxi8Oh0OWKYrfdopqiQ
ANmC8dgGcxNXaJO46HHB5HMgn8lk2hYQsMgaElrP9sl1ARzFanV7dyrXz3ZpGbky3CrinV5UcRqL
baItJrM+VRVN3+L55U6GrcuVagOdsph2JPNGMOFO84Y97Yy81AwDGA75dbQGUASV9U1q1873WIfW
mQUV2SWLtvDXZvkeQ7lIXNFApt+6smagDbt6X50Q1WVe3XsElvVsLWa+wwjT7bJYRfucgMaLnK1y
Z1WsPUcWJYg1srdkovL9cR86R4/mlSzS7YBB6juErz1NJl5ONLPedzTI6W40on9iaMj01RuptUmu
Sy0ZLg1yi+1z5JXWETa2xppgx4cNEyaBnpn5YxycZhVm8I9g6tTvHAfNE9I4hucVoVJazXJkSdvE
DcljBH2s5h0DLHdMdRead55foJWhj94y9K165y52/k/XnbVHCKBnRbO+ObxziLdzZk9UpXZ3HXUt
nFR4vvOSW2LYkObt9qLzWtJIV5t7pQuzLxLBk8uGOGYgZlQbli6wd545u3gvtJrSepjzMmHFGBbp
aKWCcM24q90ZCIipin6ZrFlGB7/WzUcU+ExhGcHt6Ydg5cJlrB5hwpjqMCiwzlrG7an30ABZ04dx
iDO6S6j86x2eu/lP0AXlJ/6MEdEjXAka8+urzIv2OR510D+1Pi6CopDt59ixpzaJNWktSTH5EQ0O
vmgcdQ1EkTvVN1l7IFyAZcdGVNVlbjPG3my+39AAN30ppW/f4dBWRwvtpd1T+9avG0Uh/B8uN8wY
VoPCyCIy4Urvo+3rry4KBnzH08xFOAcVWwEISUGYDDw3dVbg6lOlFZBuMbso0Li2d1QVyy5gpgA+
NLdHv9Li2wXKu414SXZu1HHT8rEG3CIrLVCBNpFSFdcpT9n2bgOZzQnSGP67gK1AZ2FvwOTDSIde
WF15WKEh8LWjN4QX/JDeU78G6ik3Rp8Gp60X1OVihmoanH+s4G0vWNRteP7WgjuMfRowoKwh/m9g
spon+sf6lzoe62hdf66vJOBM4R3ibiWw5tMankDUNXQTbFGVUOx0WbJiSjtRCkbXoVDZnmEwOImS
XtqyJOA3vjaEZEiwaW+Pw/SW4cF0PogyiJ82RwNq5EM5N1USeCseQMwo8yFsJ+fcKlAdLJ/zQS85
nq9iaLM5XewpvAxNTipfH/fddnHIJqA0m5zuOI2bQzquLc2jCCja61guyy4MGvORBUWWtgW5rMea
OJ6vvA/G/ygqxEnTUh2MaOw99pn+1TWR82q8xflP9rhXxBxl3EsGyW/1mvyrUItbgPe4/n3RdtOe
NFgwY+Y5ok7IP+QfzVfiYOPSci4QFytzyMn6mmLMeAyYw/ptWFv/3E6l9c2Iwe9OGgf0HeYyQmLr
tjyv9qCuIrc6IM+4H+5ra+HZYIfQrdD8bLGgtuWNYiRFSm2Bh2lc44Tp1/bPD8pxj+NA8D3Z4nUl
eb9MkLzR5aB3X8gAy6428Mot92R3ZNwm8SMN+jAxPvATK19ksSd+r39Z+oFmrWoYxRSV19902fW/
u9LqHq04sE4iHMzrAP2F/5NhlEmneJYVXpeKSWUQxAd3rpsnY1bvwJJtwfChj/8L8CcRYGDsHxib
RcETKUasRp3iR09F5X2d6fX9B4m5uSj7b2HoL59NQfWBn8r8Vc4ILD4t9A4JDWxzYYSmU0/N48WC
/3/6MRlie7F4KNIhtpfrNraYaSbX/Clsz3sOQa3PmRe1j5Vr5t+e8lYP80ZQ95z2SA2QvkxZiVmr
EQFo6kYsEA4HoR/O2cHfsuUGyUfIIbFqXZX6Y8UwGzgigIzKo/4tWvDM7rlp9EM+zVW3H9kn+BLY
XBM1/tbf2+yDFm0xQvTNxotVfZeZg87kaCjxmNnJPxvScO+ruTH/lUSRHcbJn6OHaHHgiiarme9V
ju/iwuYk+30cGVPtC2EPIICTDKtzkcOY9AyF86neZWMFg1NWROMdcV5H7QtRK7GzH3XRXyGFrTdX
MoQ+xJ0/FIc+RMFOa3jH/ICZSPyVRRb0Rz3glEmKiPubMCS3td9rJwico2I3m5vqhg+BQI1lMSqA
+utwZW+zlV1GvWzxkEquAXLrtHAyndLwrcM9lJ1mXWCssFMxTqoWgeenmDU9KCbpgz9bXsU8AMxm
O6hpEmcr1IP71SLIp1OTOcszl2A4va5rlBdn07ur/0S0mtmSerB4c2nmvLtQ/x8vHzP9APoVNfdt
ZjWkuVFIV+NNjEO1sewXGONAUgdI+KZKP9pZclis/uCJYNgBobss0VGhLSV/Ne/1bO90EdrrL+D8
H7mQTtfCciT7iFgTQmLuG/L3vPcOPSl+RZute07GptYfsmACW15lMHowDd2wOnu7JUpQH0ej6XeR
ZWtxJS3FXVOmOwNsZAyUvzxvU00bVAfAL21m+3JLK+GP6oqMFkW4TVqhcjiyEPouEXmnzJ2cY697
Ngry7sEObODvFLuhUY9eRN8O5SxE/Gp3tpqSbfHn7Z5pm/4WfQwMkuCTmQ99gc4ZJyoDZ6OgDkWw
JDOYUH/yA2fduaOFYN+a0XmJcc1fgy3Cn8GAcPOwSPThG8PI6EO3JjgiFg4Xj+bhSW3eU+Fu1Sns
mJzNKvTTIRT+7wHx+yvHwXKZB9/faz9kLCChqpDatfOLOs/i7iC1psR6+ei0DoWkgDYUkQJHWaeg
3Yu2pn52q2wGI4qbqy5k9MoVER99OXFLlTUXsRuNxxKrwCfpM5weg6DsSVrBRCkkjOPiu9v2D7TB
SSv1g8mMWecifwfNY7dExaORVshCh747BA18+zhWjWCYmjX+DizJfdTG0lcmgTWI7o/fMGEd/PhL
ZSGoUCFF8e2NEjt4V24Hs016l7eBfN8GG/7fX7YPCBn1FrgWWk4jOucrHrz1FHsrPA6Fz/xK4uGI
R75UW4qcsvFs9Ot6+1mx+9l7OAtTGsr44NWRviuHuXn3G7l+1cQVqbTgrfDQ2PmnDFkG9yZUIIhO
275PvHE7wZI41mrXc/iES9X5Y5Us78Ft6b8at2yvtR1WedLKbf5oNdw3Zp3+KOiy7yP61tM4AEsn
Go/Pp2Qv2fOwagX9T9988DkO6OowiLOXtyhebavPv7pidajax9nf1Q6raJvYc16kPS7WfovIrVS5
hQGn84aHuqw5bDTpBr/8rcJ7UwYmfxmicbgAhpvd0m3BX9eymRwwOotS7g9w7WH0LivC2nV0XPfT
85vtsQshlG1sQ/fKFa4Dvz5lQCv4M55yhUEVP2S1nwNVEbvi5o8x3+JtDM34D+8ljkuPHAylMbRi
O43gGKY8vwskkXGJV1jbJ6MGdZsYdTEG7uYdeRfV+4Rh4i1fnGBHeqE+BHneYjCHtLUTFQml9o3l
Bu0OK+h4K8m/CW74Edgvw6CNsfyzu07uV7Xaooc2ABvaYZ1X9kFbvUmdenNe2xo9cOU52Q526Mnl
Fwpq4JxcgCR5IFxi+mS894nxDubTw3Y4JKzBw6olwiLa1V0fLHub1rC62ZMU+bX4aVHSrBqG3air
zqRLJhkBdUUrD50HYX6cjVqPBEIzhZ7JR/yBJOL4K4hyqzhY8Yppo3f18qP7+r05OfYygvuRfnKT
xBWe/K6IDr0NqnjJrAnrM5jVMzE8WHi0JykA4rBczGXqO+8QjzR5S2kp5DFmXDQY08wRPVNXzRHJ
R+3U1ie1/nCUP/EbB9U2AZOv2K/nlHNt3i3oDyc5rsvvUuM32cQEJ4Ui5zk81DGjtoFoDdYyLOz+
tPoB3tSr1t8QLcRWucyDKCigjX4idashdajNgMzDWmNkzQpF5ImqHKawHfRjS01kLYoYVoKCzGmQ
CzQxrdKF7wsOdNE/JgsbCzNTUrnPwqw5B+DEF6KT1juvwBe7FdCWo71xH7g0CDxhsmdBPBwQjHMW
b+IPQOA64kGdhreF8ebfhuvod8EGj33reu2DMvHwoWh/95tedcqYuTt2doibs66k1e10k1svlYjl
f7p12z2oPQrkYqk+dUOG8KGJftZIMBjyccJmA3Kj1f1tyUV5M1mIGi6mYKAsMYDPmQAlrwtH7Yto
AfbKXAveKfgcWcSJGBs5NzINa3D0ShxHBJID91H2OIZav8W936HXVNUb49jodW5xloGOlG17WEZ+
fwAiSGslZMCzJFuNNx3X1n8rzcvBGn0IPpy6f4yoDYRa1Ms0BJikM3SYIwOVo0x1Kq/SpVqsi43w
vFOrTQkMi+GwItxl1TKL6tUucmFuj7YHxHVGlsT84m6eVTJH71G3UBuUvVtCULbz4qj2RBJs8+SV
TI/I9qpSOgF8KbEEPdysnOp2JsTqezYu9FQMOlKyg/dUTS7ZNAY15IHLWX+w50I9WwMRDvgNad46
R2Iri71qO5LbGTsH2iKTn+uqEwVPtnKuTGR/6BBUm3vBvfdOdsWkDnIeiwnNM2g/7TUyP7WmIXHR
5MrtnwBeonsRl1P1nsvJIyfHq1LV9N5Jeb4Mf/n9aFrOHYx0aVn28mQCXOu0oSQarILFFbXp5+25
AmYOd0Vru2bnGVuNJ9GBRULlORFj2sKefFSLZnxt9Fy1h+knxOc4DYasPFLswvwY2N1i6EGCpn1j
w8BSpWOZqx/QLa7yP82alTzJ3aDQJ0OSsLKXRROdYqday5LGwOtaemgdb61PMhMj1z9LWQ3tv6kN
QWVQyOrmrH+++mWItG2dGF9Y7Q6bxMZkNIoU1qiJUBh1H8SB434RARCGvHphJ+Rz3NmFX6Q+c4jl
0vjrGh7ZMxy3LF/lN5IWXLNBWkxO+LMcZw3ViQyP7hl5Mn5W0llep1Vu7l6FGoKNIndrr9bUzusd
g8jqqWNL5IdZAt2kLIZfy4MXtGt2aEh/OvXSl3dlVyNqMEtDxSTXxblsvJppUQ/RezkpbFw+XeCf
ko3m2cXrKdl/VaRsBdiNyPIFftX6WyOGDCweWsdvHBTkEi4zfdudUHEWHlFxRLYf4L+vee2U3xsO
vxfP0v7HREMBdQJDhjNBFKV/mUkq0YkiHoZcMdrH6AVJbh1eqqxPIayY4bYcRjKK7zICO/ZRNWMZ
jfA6bXuCC7HIwGxNzz2ayMGdjH3TJH1cUecFeBXo0HTEkRjnScP88g0qqOIaqPOMuqRY/0lE5yMz
D1Gm7Szmc5U5Yk7WlaA8EhvKv3PAvBOVLFq/kXaqF2Ia1oeYsX+9GwTTN35YX+6024tT5nh1l6CV
y/eZdL/jEhbBXZuRx9KwVPPfLFFxjrmzrhzTFpp2y9e7xVMUusfGTOPNgZbf9lsAelbF7ljti4wW
Dd28whge46Po4tY7RLDk4gLixd/lNOrtHWmhoYQzAf5IImNVUG8MqI/e1IndPGCMIOSJ4pVX2yNS
R7YcUfGwYXaZENx+FwYDWkI8wXZUQ2ijOht93mokPbSCnOklrXtCbvfyPYRyJaqinuL1PMc6PCja
t4NQVfcAT0iQFZhYc+krdkWhkK+3pq2HS5Blxa3rqwwgbfLewvZ/zJ3Hct1Ytm1/pSL7yIsNt4EX
N6txvKM3ItVBkBQF7+3G17+BzKx7pVOq1Eu2XkRVQ0nyGADbrTXnmJpIDnGawUbo6PFdum3lbc3Y
Awim2fdCL9Te8i2b9rafeIeEnQkoJjXsZDw2znVe+V5zQbOfjQyckFgaxapSI2w2Twsl+UUThqWq
9K9x2k0XqmFgtp1bbJpGZKD2EP6AMsoO+L4tznc5Do0QStNFRDeVDnjriM+A99kb+1GYvfvh7H8L
x/pzYLXp0puJUMu8SuUz5wCxpg00rSBxNFdUkxQKNOHrwVJobSfWgRlT0iRKLDkNSHG3hQGOUa/s
5mmEEKHvYxZT9pJduepKYe+soatL7Blp664KmWjQjFJnjf3pU2rj5nZE9SkzSnEpIKfB/pmGbe5N
9n0X6c0bEev1de3ASWJsFHfWNJl3YQhaj2VTp1RHrpOMFhXF0q00kpjPmSJroVHp1jYC9OwNJog6
ms04rG3BUWfBYBLMqso0qK/pPsg9BeXmEjVsL5eIsN1D1lcjXQzYomz93LG+94wx27AdotRQJkPz
WsD2OilnBjm1g7qzBRzoZVOyovWy7bdNMpX7ZrS8u0nLnSuoMfYdB3rtRE/ROgpsPxTSudH5QW8p
71YUgpItyBGpQ/hM0mOOC0Usx1zK6GSlaflS1bXYWQjHOHIGI10keF5bjKus/KrG+U2kcreYonbY
hUHrH93cH1Yuk96bTaDAvevkIyWRHPyHSb9wRahsuwyznhV5UNiX49jbGaSfYR/0UxxT0O6fG7vC
4lLhtlvYCO+3NBkYfb4uS7W2qO0EO7dIqntZG8mDDslggetT2xhaiee1AdawqhGVlYu+6aN90WCr
n3K9uYUpap9c8buiaDAqfO4aMyXCBoNzbavnl7Frtig0bUpm/oTnIox7oFQE0SDCtvz2OMbIT/LS
9A4p7KKHmip7vTBoX18FpSNOYyeHp6bSv6jJjJ6EI8Jb2YbJleOE1SowOPvpSZfukPE4F4gNmg0Z
cw5ccdcvdyUNkS0tNPatAAvneYu+Jkrh4LMfQs1bt5yrwbvGuJCQoc59UwYlOo1nXSj709B02kYb
rfiC8gJUAdGla2miUw4Kt4dqCE7sCwuvfHM0XDeKJ/WKoobAD2V3w2Wo1eql08bg2E1tvIaqIjCK
FRQ1qh1s44RdZhaBF7b2qQGvTW088kRiiCQRQQKvcVwY5SlmsQqx7g121RDshB8lXUDYywZjUWvS
9i/1MCmoH6RkSXW3KJIjK17CDspoEnDsYTpkOHtuhjAatB6jC/lcds0parKBHvlhi8uU0/PUXNIj
SlJmAoNTwRXrKyiAReGkCJIv0KIQpbuZ4PEE7H6hs2/cCWnorYYes3j/a8Dwf+J4e1Cgv2GKt8GA
Yk2SzW34xqWH/rgC/vCxlz4DSQM9yeSgSuPAxXmumvGQ1/pPkOv/6VOb339qDmlCpmkuDviJ8U9u
m7T9WISV4ZzlA2gCKVeS1PaBEsdNY03OotGH8oNg87NYr0DzKRTWiXEImu6Ks+4n1rmf0OH/0yU5
w0QrHxUhGlbjwNkHskFwpyW4Iz50J8/j7Z1BR1hl4CkqMv/VatVnyaP+wdeeMeTfPIC05BCFmbKj
JALhyizEPtI+GNTyb5n2Jh5mgxbRIcSAsjIjw4TX5NYfu5n2GY4fr4kb2zrcELaKOAKTDUrBj0Vg
2DML/JuLklUlFJPILjlaw9Z7MmP1k6s9v8AP4O7nkfa1KPRQj2V5cBAqaVScCLxmG9huImjLHwwl
ss9GpyWpSyLp401E8tUssyuM86uPPYlno3NMOjduRF4eUs/9nNTFNYLIrx976fOxWZltklEnObCm
Xukc4Yr+Y9FY9tnQHKuupvsaqYNOaoM7Xtsq+VgKw3mofQcpFaxAoA4BAaArS8xRRF4wfOwBt86G
piyFXlEnHxn2rnmFtKjaI0/uPnYrrbOYoLBBiN+43XBwhv7YiGCrF/HNh26ldTYyuZNTVaMAPeTs
Ncg6e25k+8ErfjYyXRNaZiua/uA3SbVGlWavZaWMD17xeXL/ZtxHvQANgdLtIFTsX9YjR1cyHqKP
rZrW2bhMIJ1Utomwu5mhCmXnvPu+/cFPfjYwY6oe9VCDV7ZDZDKeVnA2yKzkJ9PWf1jcrLOxWWtZ
yWZyakGwyhb3AuVaPxQfvKVnw9P1mjAB8ZsRliRxtgSn2ipePvQgnmfca0HjJn1QVwc0R/hR0kQu
KgH97mOvfjY+rWC04bWD+WcCh6iiBQ/xGA8fW4LMs+FJ7Oxk2ElXHnwhZu+mZDObwB372Ec/G6Gu
QHc1yaI4BPnkQpXpL2lYFcuPvfjZGM0BhsWC8/IB51SyAKOzETjCP/jiZ0O0S5so63oWt0hP70Eh
cYrMu59lXdu/J7j/YIE+j7vH76ibKra5MBjK7w0t3hZW90jLHbxgSSipEFoxq/vlvpTTYSxoQDT5
dLJdL5s2wFeCR9y/yT62aZtJv/E468y1cg46aBqaL/aIHAy9YzfHM9RLdCE3fj2ES4AmSK80jNi1
QsDbIcm1lWEfKkUWwtC/yZFaAlbfBWd/93rIveQq1ZH6IvMcL7EuRQcJeW0Rhto+7ay7qPauYuLc
uqH/NKqQQtWUIELlqDflvG0pc224d/M82bSOHqzRoHmbpPbmsnB5k+DFWqdBJxDPh/1eoKa10fMQ
NKCO4yiDzcQ5r3kgLWNnpvVQLPBAal/gZUsiTOweuRDo6t5Cjy4Gc1siSDlh2y6oOMVQl8Poyqt8
/wp47FoPmv45VgZ24NZZKZKU15hfjsKtnya0DXurS6+0vG82lOs1zufF+DJ67Awc/ZhRZah0v5Q7
oUGvwoBMfciNZiy2FD0UlLFHraw1I6LDHLUWxvYcN5u1yEL/FAUd6ubiKMp0z8E1vxtd39/aGqR4
B8/HJZw/fKAKPWwPPtMyrnvbvO5de9hwCMxwWMsR62PrjcucdtSa9k+3dGIv/RRHaBCjVtsK9FTX
CTQ4gIWXpQdzOCvihynN3CW7s1xtaAbvgPvcl5oaqI7gN2a/ufJSN1ErYOTXFpa1JQpqyGD1qHZA
Nsh9SEL3BMJ0QJKjThrGZIyi9lIEvr90ufuVZtqSPqwzbn0wvDvHFDhycrlBrNg8UlJEu9PTESUg
oxMY/Khz3wNujjD7QqpbQgHSN85AY3GJDR3jpmPUR9ds5Egn26rAkdPTbk2SC8pKtSffay8LHsaZ
5Lx2PZiWW7dmlwV0arCXWa921JhOQ5A/DK3aisTt8nVBr8WxPCe9bZC1nJStX8RgW9cNaO1lKD38
fQLObA+U+YgVsF22lf4gkE9tdJDxPGgxJXfbzZIDjSd3KzGhOC62eCvYki6xpXc7iyBcLmjZffVo
Za8yCbxAUoPad/gHVxVdzkXguBnxLxMQ7U5/n6zppm3JaLv2AtnA/G9qQFxiPNHvVcDPc4Yw7VUD
ydlCqPFCkRwIOEhVE2ZiWmU0G9vePARjaj9ZXYdluHb1OxguzskeCvqdgJ6zTwNoJC6CNSzpfnrq
DtLThU1dw3jwi45UkGKfmI5+iuAfU/Rp9E1neNeVFtNsGeIT/LsVzK+9YyKC8cZ+08zCDLygYl3Z
9aKzkphboNTWjQJgUsA9gIvwTC9nHxyGsfEmAZu1yYbo0CbmkRL7qwx691LEBqiztmZkq6mcnqYo
TWGIRJG9JSfDWBYD6fJ9FR4y3XS+EgWi4LHAgyaSxcNt4dgymjZVH5kn26DJvzK6Ud8AN7+wI89w
V4D6UXFOvVwjQfK1Va7KeWf1OQxJgAEJlC5tmvvvws+1GLhR9RhFerITTU6LEHP0qZ/8xzRyZjPl
1GdXFqWfjZEVBwQrjA1I1V4317EKC4ktDpMFkCmmGd/aYcl5wU0sHj2NQxz+DuKTaZJXKw26H4JZ
tOb8u9evbKgw63FQGqKVclYCylrT1i7WsYcQa+HabWq5cpMasJQMau5FiBNVRXp+alR6hQrNvyDj
5EpjCi9zioCmqeFkQHBG8M4Aj4/pQMDbfxZOucuTescDpl0F+Ns2vgwhhPv0AkZEjUWdIaWxK5Bz
uGIZzn41fSlzVIRJYyZ3qB0NpLdD8ER9CnyYM0bass477UIv0Akvh66lm556RfemIR2pYVDl1b1f
d+/IPLUjpEiUxYp7SX+kOwQaAEfFLV1VrZxu2VVMG4Qc5bRCMI/CkVbYW2/VHKh7h/RCDbuWnuGX
U1b6WahWEQDcJ1hNS2PtTShBQq/OyTeor9sB22rSEkxpWm2AKqseuTVW4XiA9L3P1BWDnd5W0adU
N9vi0GtWr5YtetVTPPSeXJpe+1w3qKZNsPuHPhsQnyaNq+jTOO1LB65nmXvthIjJsu8x76OnarHr
0ljOVsCA8F9C9MYrBbBJCBc2DRC0nYe0YzslRXDq02Hf26I+4JoPIRFU1nUi9WxlOpSPNU/fNyRG
rU0b9PpSZcE1hUfivCarG9ArxWa4cUjI6QvPkUcNxn71WZLjs0zGOtjapQR+59X3fZiKTzr3FBVs
hjcReEthlXb5AOls6lYu3Utz5caGfEp7jxZapevuZZVNO+jlamfZKOVGwlK2VUxvAIB68hIkIUoP
qKg5rVHzKxAa97aoaYu2afTF1OnBoUEVxVOncv1Y9l7w1Ndttq5ww69SZmSoLEUo4wWbmnQZRl2L
SSqCEhOnor/SOjQDnZ/BcpOta9JLMu7xM4p9gLb2qyIm60FWpbrS4oxebW5n6OetUaw9A8ummbX0
lEBjXsVtP11b+sTJg34XM1oAYDRFdLIpm1TGZL6gdqJpa4zVMtPTmjWrMHEueAJHSVbmzTEIR+Bu
xJh1NwMW4fuCYvkJv0/+gLWwW7e2GTwi4i7ZIXTl0G7I0FI71EVjcUgEmVm6MEObbLaGflwX5kxC
cVoshpLTszZZ2J2sUENy4K0jvyJ5wlHmaiisiwGsNO12TDzJkD5YjT8Q7OHf0FDRBFa/Ot0aLKVs
7CA7mR3vgA4JgVtUPfjsxJYoL/NrFcTcuUxqfyTI/tfb+H+C9+L6j91m88//5t9vBTIWTEjt2T//
uX0vLl+y9+a/57/6n9/6/m/+eV9k/O/8V777C173z/ddvbQv3/1jndP6VTfde61u35subX9/dT7h
/Jv/rz/8x/vvr3KvyvfffsGFkrfzqwVRkf/y54/2X377xZijNP/r29f/84fzd/ztl7vova5f/nF6
L/L3f/uz95em/e0XTei/IiFkdbE8QeiEOaceD+9//Mj81dQNnQBx6AGujjj+l38QydCGv/3i/YrX
CKSA5dLU5ozKiaQpuvknzq+eQc2RuD+wQJ7pWfYv//p8392h/71j/8i77LqI8rb57Zf5ZPO/pwZb
Wp6r68iQQIDY8+c7O1bVqs0zf3L3XeqJFyI0CyCZkMReBRS4v1VE+P2thGebrimkYTm2eXbIaoSI
q6oa9zVKzuXgIsvRESr9rePhv95EYjQmW8fW9bPv4xa0SkiY2ku6yRsbB9C65BTxkzf5wUUTnmfr
XDWBteu8WjR2JoKUbNhzcdsvDqL5XWHA5cBr6P+tCoPNmZb/W4JDHJgfS3hnB3YnBybsDwWnMxf7
vIbrN6AHWjR/qx7wr7dxHZ4s3UUlfHbViAHwShmU+8hvzfsO9wIZp/nP+gzzi3z7qHG9LNPQeapt
i+9ynnqLLxx6+ADgPhvUtsNy33M2dFrM7nwqdC5l9bcKEfO3YmduGGS5I39xHeOsU2U04EM6JEoO
fUUkT0rHl4Tp6ZsB/+eA+nYA/ehbMbSl9KRtoJI7qwWh+IKumpm7PrI4lRD5hwnIGlCDgsrBtP2z
O/XXb+ecV1hJx5p6Zv+dhieAI4Zh45fN2qtw6qwN80j1k3roWST779fQ5iI6jskllMjbv68vTk7j
dAWowFQN+WcwAtFrCc0A/X8CQGuZRGA64Vq6yfXo9IhGDR+qwkIbu/pBD9xgWinL7mtoabOsIQMK
CUZm5PjGEd+/thqYqgvEKdGnJquQi5ZN2OygVer9CwEctoZ8Ggj0Dst/9bOg4PMhbOuSGc80+WaG
wyg+q2y2HjsyRMM7WEX2ViJnusioo+7AiEQ/qeH/+x2TzHbM8R5uEkfOc/y3FVrfcWs9Vc0uD1p9
rSHwwwSq+nfsY+QsthPwkr9+IH/0zXgb3RCOa9nm+VOfVkqABa93eSSb1TT0HLHcEaiBPib3f/1O
c+Hq+wHNN/NwdPHkI58/T3Qe4yZ2CHrdoUyelk1eaKs0xzX1t99knsZZAVk2WBTOblSX5A6V7WIH
mAkfoQTnxDFFbP76TX5wzQi9cVzDMbE4WOdTk4FHUXTwufoWqSU8JaSwQYD7p7KrP7ZI3+2Qvp0u
fvhOvIGtC11nUpqv6Tf1epukDRPH7i526+gEqk/bFEVO8QoU1NVff6cf3B3b0B1kFmTvmMy6379T
pXSstlq2U4ZmofxOSEmCofCTNf1HX4c2rqQcKT2IBGdfJ7ITWB0y2Q25SyCo7TRbJIWsI3lnXX/g
67A/MWzdkJZ7/nXwN6rKV+lOAyZNFQloZc0O9icP21yiPnui+SaG6bisG66ln5WwIe0VFmiEXSG9
F7tM1UUpuxIKseHc5kavvohyLD//9ff64VtaLO8WbAo4BMb3tynUA9sYSHxPQPAs44CDgD6IbOfU
SCmVakm70bSf1rnZb/3bN2VDajoskIJlSxhnw0rKrg0sDgsN5EZ33dOwf0Od7IQLdMwFGQRJP2Nz
FId4fG3ts6nX8SsiOAxDyiyaes12Vr8si3y4UkMyqQWGqfoAcaB+0l03zpcuUxBeZj4/dhVOKRxv
xESec9J4xI/UAFGxdUKcu+EEa13a8F2667gvepzdmHabWyfKsbJTTNPJIJvqFmeXb2QteqikD18w
sOT6rRFZGmYkHhqIMIBAr4xaxF8jG2vmAVewaa+RExf3YN7LctOjm8lWhELsdEoTGAfHUMcJiCgU
xRMXYylFNhxMA73MQriAPtdN5vdzWtyIOjpt3EsiAPxnBxo1ShzB+TsnSfdrZQHA2I5Jq54oY5Nm
AfjO7fk4cfCu5TE+6wZQJ5Yb9K6bIBB9skKMpE5uMVuXDOkTqo1/syN7JhvRG3llBa+/rGoPD3iI
bx6heOKKZYAOcdhVca8GsGuujcHHIlhzGc8JFMuCSm+I3H6ynno9xKyUNH32NcTvfFkznRGhSEbp
XUVtXl9CGy83CtNzRWLyKL6A5w2IQ8We/KwHopzWwjLGC/QxGFtzL1dfNAiAYuFnc6hvF2InW+gx
MNJWCT0h96zwyTep8tbZBaorcvyoaJIXuWaH6WpKc3ULAKB79kAQE/yiY5WGfKc7i4rk1vtYyeI2
LP0Bq/sAFdbcoSRUREMYgwClBHDBPfUyjuKdIoX0ZrKKwryYwkFbO6EQxbaeqSXLiaTwbV1W945W
pP6OYAq1LStQ/aQqDSRclT3JvaE/YvioGGu3LiFb9RIBqwlULkke4bRMn9MgExfuOAaf2PqPCUC7
OGnWbPMhomHCz+6RY2t4hKdKPsHNK7qVZEWPlhBqOM6UVOFmhoXngVFw2+ZVoZ3vISvBhl6ZsRNR
C4rtL00bUfzABou00QJNnR1jXFyo72DFQj8bxvRrAFMGISRCaLmKqXG9TMSWiH2Pkjh6KDU8CYvJ
dhSAv7YlRdJK6/gOeaxJFgQHSnhorSkLpH0K+GCgD2Ad3DDQKEjRPrsIpJFSdc/UuCe1DhRF5wu4
255Va1v2Q7B6SXfXHk2J02Dld9IBAomk1FgEdasmGFaEz4W9FzGQ9E5tQ+a0Zh1KAQvOTSNd3Ezw
evVV6Do1MchVUewcGk7+SqnUfUyrjCJTHqrJAtQKPnHt9In3iBBvhC1bRcaMwtctlLJ6kLSr0ERU
X0r+atF6eF8XseyskSpRmL3hIIzu0miym7UaGOjE0sgMXqqTWV9TVeD6n5qcqNQJ67VamJTbipXH
vQgWTub6AF+xGMzxsbn/5qDYd5YqJIdtobekUm5wK855B6DySP9xyENbzYTSt1kcOW7KSBKoVytD
RYQ0BOhqq9BOh0fgI5btrcqsBwW8hAMb+ydfoVJaqCA0nEUthAgvHIjwf6zAf6vmchG91UVTfG3P
KyrflWCuyvf8rq3f39uLl/L8N/9/rL1IDht/UXt5r18juup/1HF+L9bMf/BH1cUwf2XTaEgXKLTj
cazl7PdH0UW4v7qCg7mn8zPHntfbP0sulvOr8NhcYHGYCzLsav+n5mIZv2KWgqsjDCk8qgvO36m5
zBvx75ZfabCXha/HwiQ9lmBdnB2roqiJPMrzJIzWcX+IwkRb92lhHzQAzy9I2rpPRj2AP4tZkank
fYZsqi0ppNZXbuPTDhwi6xVE2wSUJHKRmaPlxoQ+bexusk4tMKnZkSnlk4iLZlumfh4ebUrD157R
pkTbN9HXIbD0G41T1t6bWu3S9hNsO82A8zWOqahHQ3et09m6GJ2ufGwmjciFIYzXg01so8FefJ20
OO0B3WsPiESsVdnqwX42X6A0j2qYrfpY3bjA8O6supy2ppbErwVxqwuSmYc9kul8N3JyvUHAPh3H
1rF3YNiME+mT03p279DBRd5OTOAFO0J4qajeR3mbCp+kaUPcYf90IWHS5VUt6CgPbfWL54akFdFh
Gv3OJ41JkUVXGl98YJ5o1wiPT7sl+r5DnclqayfthrArBIROeDDM9MoJHsCe3mrgsNBx28N1p/xs
k3lDQJZZMAyf8rpXp5zMVT591767Q2lt6T5lOzHN80UGz0zHkfYK70O/s2Dr7PGj3Bdgw54TH8pN
FiBxHkSwYq9/GRuWvZ3wrt34WQFMv3DLByZrtZZO5+wkMTH3AUTZRe2UQbcw9HQ4kOMCHStpukcI
PBhKhjAd14FVeVdeF751VbYWMWTyjO06ZpTMXGounO2c2LC3LuzDbYbK6cY0S2+RY5Hb0jzqV2Vp
XcHEs1ZG0V7Lpn3SegL7wgqmLs38pT6SdpUFKypb+KZCUFXdiOPKwaM6spNIuleJrdFOTFpSSXKh
+0Z5cMkeWCLXxnNtxcW6sKdj24/HSguXGl2wtKxfkTjnMHSCZJ1nPSY/FyA0pKLwpFUNsvW2KvkQ
jYD4YuQOWPbEJY1Fdo+dhIcsyATHqcPVATIxQYvPqtk8Z270nly8IAaaFuXrofpiVMipO28aFqYR
UBGEumdZfOqGNWs2qGxrB51+i3bfCH3/ULAgjXmfXNQo7peR58ZkLLlb4OMWsn/NfRODZm3ANfrG
oiFRa9UL0V1T0FpY8C1J1IVCJtU20mnN2SqFamebCwE+ULf6TYrZz2QzLfIJzj/ZXbsKFPnB6D0K
zGJP2Gm3JM/mKOx4xLasaPm2crwIe4QNtU0533CCdT/Exx6uxGrqiLIpzbBfD1ZyNIlJOPQk2uHS
0zHMEL7ZoiDYR6VpXjZFedn0rnUzYv9YJLJ6a7T6QfZDcSVc+yY39GiZtiyVqs+AjhJHsJZSexlx
IJ0auo63NX3sRazoRNPype0+RssRR5rD0qhc4u1wADAQ6peptZxjHbrWNlF0iXob+37rB1cE04Ek
jMNnI830LaeA4bGjrrrBZN/ddYZ90boa14peR17mB0ksKE7orzEQkJoG/QWdYOsxmfM0y/SqhdcF
yCuCHu9icjCH4Q2ACii8Sjcf7TEjigaOxtGb+yWEoGFa0J68ao7qrJNppdfhvT/VK/iwxTZX2U4K
RtPKxXl3ooFcPlqkoC7joiYwLb4hSLm7Rja+CD3rgtiefaTax0KCp4V+wDPZlnd+GH3JFX1bDAt2
n5aXMgrDBRm35A8V/i5Mo/hg4zmZcVH1XkuT/rHSsuzCoASwCOWsnWE3SWhhmryZpFuh8sig9Y7p
9LUm7JuM0HRY420JjgAFmm2XUKVDW66rRZzH/rLE43GYGT/01mG145ZiPFVwAAHbTttauZy/htje
wK9gNsRDsFJOKGElo99I5uQ7PTNfQWriuhsAWpQz1xkIqHtUJjwFr9fCWxzgxueIaIZkJTnYX/ZO
VsMCjA5WkNz4RlXm6zT1ok1gTRfwHpa+5+Y4RDASfXG0xNmJ3oufAgLpLmXd1O9ektnvI7ftkEze
jeiJbHPdYXy1Y819UWUCdML2j3yRiUNfYKyCivBvlqJ1DytnX+OpuMMZ+aVthWRPho8ZZ3X+SAR2
f4v7J32k2T8tDGfahzUZcUFg5Dda0WPmULPjbRFPzhOYPiIWvAw40vhZyfyBTmKBSxrq5pJp4LKv
krcBwfOiidpsWREkCnVqRqooWRkvZRg1JfY6o3kkqdAJ+KrYUxYRMcbw6lKcUEZeVUD8HEdbNkOq
udtGadaeODbt2ezL/MT2g+jppMzlvQWD0l5ECD+epaYZOzxX+TV+837veUlxMgoKag0k+9m/Atpl
YQZ9fSK5OBiWwq+Nh5Lgm+s+MpgGZoHZa6e7AJr8vPd3IqnKR0N37fs5BoiSVhliXWvS3AHfVfja
S9VF3W1vGPWdBh/j1iAl446tCDwJMiqXqdMRnpYR7ovpkNRcnUmrALpzhXwCwGSFIDRM0nKLuTF5
KAhbJFmdR6zLiqNXjuQjTzW6pyQNWYCdqnhHqYHzXIXdVwhGmVqlUYNXT40B4WiBwQzZB3HEXGle
J/m2oAuyHJu8vzU6e13BDqDLTjGd/J67OO4pUOiXuCDJdSMa3iz8ZYc3ZtN56QN2VP9rVA/OhmYo
6EC1Te0vrpuvNMKBWqtfJdH0qhub3pcJ3CxMJrCR4KTAD/ZPbkKfuY9p6oj+xe01zPbwiZjxiDB8
nbeLR7PovOssaDg5EEDWcK5idw8s5KXqUYqooCOo0PYv7KojV54xCpV+Bamz32pA7R4s0Q3Ygwbz
Qk+ZjvUEelUO25mOIUduXTY3SBCdh5rhRPJAO+JPlaaBG9XyiLTLm5eIEJVl1LHM+CmYvW4i9xdv
m7sPacHzCLL7C+DFbfBPOu+O5AiayukhrbqBi5PV21LvrDlWJFyz92pYQeuMSjSbNIrrR7uY0js7
AaVIt7le1aOzHYqJMKZQvMpYfyRmoVuRZ5JfFhjnd3Nw7bggoeo59aMdyqKtwbhEJnYCBUQDGuln
5OVguQ1Lf4y4x+TnKiM4sgjl732s2KVMQ82PS0TcmKRNQEtx8KVqkhepufWVkYl1XEKvMPG83iJV
IGPbMsJrmE7GcwVE9ZhrffFAAIp5NXRtswN+la8aB9d5OYzWtkrb+K3PPX/dg+BdTIlpPgxBWrAV
yCsXWVCKB5xmjbM1SrazAKtXpKQsOSEuEqdHt3jAqVas8mwLF5SUDsvZZT5A+VgL0+ugqMPDVBj1
biQQZeGBZbrSsQRm64jz5loanbZC4datbVbYfW5EN92k5Ccbf9flMFUTR3FQQwuk2zCeXKcplkVG
kWhhw80vmcYjU1tbBedd6kb07kHzfR5UsjPR7UnhA585RbQfzUWA7IKk3KnadjgSZ3KY6+/jtIdv
ZjUNNOvwKCOzPZA/Zh7TkpzFCtnULglVtkeN0e2nThqfKlfgm2QjDATCIC9kaUdOQg5jRSQKorpo
3ckazhRnIxh4qe2fAjIYYrb3ceCtDRhOh9oaW6Ckk2X6gBZkwihFxrgIDBVAN5+fc2B85ecaBdC6
tPEoQ9J6GlpUGQjNKOavePAJYtNh2rKLgnTDVRbgdnL/CBPcn+NVa9Qf7D/NdT3mzbA2CBTOFhXh
HvckT6kJUJLEb6dD3wD0RxWJdGrYzClxQAurnLpPQ03oKfGbEfZ3Kqv2Qkadfp8HiWHwRlE/LCZI
pGKVoh7jwunuI1nDyToMcQH7pSnvlRPoI3rYICGV0cy2muvLDUrkYoVeraqAwWgmdz4DaFu65rJU
UVUumiJR9+kgmyUquOyK+T+Azc1GrmmJmkNaGV35WoV5PrDrFyMeGdAUnYqvEHGmFxhKwQIa3rAZ
i+oeTC7Ao8GrhyUA5UuJY7iF/UPisEGO3aUW7mzo6afMZk0CJ5hdwtGqD2DgUxTBLnnXNoc6FhBr
mcF2gXAWWJ+5Ot2+ChMHfz8G2qLRhk1ZSvtEyfK5NMkYTd1WA83fRST3iX7ag/9gyiOENMc+GRmw
PDpsyPArYHPHbFVMDR8Ci/Ohap1pm2pzPBDBV8dBc4OlNjjTpmtc/eiz8q0zvzb3ORCxHWQnDRRH
lWuU0Tpghqq093FJXEvnIkeeHHyapczUjv/Egoo0jINXMyTikzMQEoJJOr7VK+814/ldGBC2AHmT
1Eki4FprSad0DM7JWVBxLArB1jKtW+oqdANzGRaDtnASTTv2zqps7qbQvAXPeXAbKPXYta85MHzu
vC9ACvdG3OApH7x9lEXscdHkRfpwW3DiW/Tm4B280JQL4uKjPc9HsmzboX3igz77RL8uMXN+0obI
A9QVty9OYr0PcXjscxAMUzrnjUwb+kIXI9VP4kJxykEH+WrajAhNL+cAYYMDg9fjHImzT6NbytOI
xttrNGONwggnbOZTFqXFk5B3cAkDI2cGSt3dRBKwv+JcbF9IFKML5ROkJjX9oTQijlwcKhYOu8WV
Trw1u0OISXlOw4FdbzPF5snq8m2Ui5z8HvDgyOvGKbfv6onsFs0vpm0l7OfeD90nJkJ6QBFUSHLp
kFTZcWgt40hoj3qupjVxk/aWW1+sfKOxdy1wSYI5ppCpDcdh7LWcFTjQLwx2SLeFTzDrgjyDAdyV
IVPC6QlgXldQTpYBKS2EPpJYzx9Wa0Ls7qJ4elNuQL1Qm7Pbc3j2cY9Fv5I2553/S92ZLcepbFv0
hy4nMmkSeC2oKvWNJdmSXwhZtuh7ku7r78Dn3DiW7LBiP97X7diiioLMlWvNOWbrfrbSCsUdFtwM
vUamv2UjmW2OHBxyolprbzXzIfaBwI7mbFy57uh/QjjLqaiLADlyMPL0cJnmZXHt0LUB0p+qA6mw
6qDAizsYs7ELtE04W5yOrH65jBa3gD5MgdkOV37rv2QarkW7EHFXFv0eo/y5lbYAo1ULFtZrH4hG
u+sMZPkm00a2oP5pQI8BcwydG/MWGoy+X+zaUY0nrR17fEM2pCm+wmVhn8HpW6/lXHxdbQFe1Brd
k2HkAMrhBalw2VM5p1em0cWnM+dlt+FvmF56dKjQkQYjydvGbfssLo8pwsnGIV4TKYpHAcLVx14+
Q+vQLKywmZyWUOkpDbLV6sJm1FHg01fa8+tZVMSFvQORM+w9DzhxXay3Uld3rUTa2/CQGQ6RCFbm
sAjbsjlIiPjstwTtRXe5+c0wp/FoC2c59NDoSA6jS0Sb66wY3a9uP54zrN+3UkIg7diMCbO8Y6/o
r6EyNWelyxhdEK4Z68k+h0CznrpRdWKqiEAgm7FTN9y0FZRjyLvl5CPxRkS7i6afHVkWnLiqTunP
Qpkllu1II9u57UhcPkLzwOc9NUuosv7L5Dv6ukc7TV6G9+jbW+ZtnR3zSBN8BVEypx4/wb6Pt2KN
zR2y44epzA5WR85f2X1vPM/dixqyCfju6LjM6XpW9e2jJavuFlL4PZn2kIOLmjp28ocjAsXxCgao
GawOkWhATk85opPm4NZLGCG0Z/gTq0OdqYFZDPJWXZq3fpe6rKWGBO1IIJuLkcVkcnnaFFa/M/s1
JJAJOS0tGJsyes/cgfeJeWNgjTg80paRUrKBCw22590Yi1PiWrCSEoh2bpbxdd7IHVytJd515QbZ
TbFy2EqQH1VGoWNlD3NkXQmo7Cdep2Fst7R4/LHjSK8WoEWE3bwgla4AW2WD8xyDcwrypLpDYPk8
WKSEkKTX7UhZ4h7F4FjSBt6bzOhidEN32ipCiRoQi3QoDNzz7VncMkeMFJqb2opPyGNujyI3U4L+
qF6XGVEC+ZubePhJsvFc26V3KSis/XFhqiLbIBf5+VRVXzQjwxMD6TY+CibykqB0x9b7iRXlyowU
cBY69xXqA55yZl/+cRm8WwoPsVdASlj6dUBQ/YY88c9mNEw7+v9gA3lBd5SAr6Q/eT+8JXmx0loh
GF+IooxRO7NEoTcV3nLdtgy9oEVwEvLTY6srA3Xy8AnVTKBWDe04coZP5TDv/LR4hDbXnq4mbMsy
8RI+2oUwmlswwcfOMtQr0bM7O42OebM+EQmgqDE5YKylbQUrDQvMNik8TGU/Do4Zf0Uvy9RzjQLL
LC6wWbxASoNIb3HfXEqyR1ly40eydsmaDVY5jrfEZJ+b5K0Rd9XtutzRwTBb9AzSoEnmIozdqrq3
8zI5IqI+77GysXEQabYu1jMej7MyGi5k9BWJLLSDOf0BpiUNCCsLLIjYhjc0e2IuqdEdpxrOHa2g
WpHldb4m6nYe+blQ6eyjHljYiqMlGtaV0VPDVgs0jSMn1O3okKryPlX+qcwZWtUF5z7sIgzYsOZz
pjf9xXpQifXqKCkvQMna2/TGOhiJ6i5IMd74fl9FOz4a9hD6JIuFTtd+d9tqRBUMo0VzFiRUKoOI
NJEUsbOn6hv7LLEPTh6Qh9Gd5NX8NK9kJSbDDFm+/YEXZy/VfEUTeufmxYvu50dQ92o3KJhBikT7
kwyS12U6JeuFbE3nfo1Z3A1IKWNuf4Eh+ox23UITfgmmSENci1/yukQN3wJmn5aeGV42Fwf635Qt
BPO540aiOZ80m8ncL8GSg1YngeqqLBVJWsue2PKVuwfy2p/IYTYdJZ5SZg3ebDp73UQ9gctlMBs/
+nrf8/y3841tuvtJdkczf13Wz1o8jWQHp9t8LS/wCVn5j8UhABSk6oFQ6uyGrIMi1Lnod2ooR1pY
yRfQkfDKDbh13nrhsprfE2BFljTug+8golVYVpY4c2HJEwojrTAzGPknooO4DjnqjHI0uiAhdweA
9w7q+dVgqOk4mi3ZQAgXg6afH4ioCgYnOYcEy9qvDVhts9HtGBk8mnZ5otes39cYxM7xnhSX3P75
YGi4SoBpIWgk1X3nMwvlVulHbTw6Prk6xJ90hYuZ0SqZ6ZdRhp5Ndnd2STNt8oAyyPUUi1NC3mIG
WwSAXR7jXTADrcfvVVRf2ZKHkuMRGeP90ayhfRWFOAcKecR1zR1bM6B2REv4am8UDEAzSd6OSNYz
tYKXitLCOqykMZCMIc+T2dH7Wjb2l4VCadd608gTWE4BqrluV6/bfDeqvZMZrtOB41RBod30t+aY
GacpEwNy59FnBeRjsXV79o/eKcDTomyf5xeUxvHBJUvniRDFgANIFqzT3QIYWqU8hCCCi6NO81OZ
pXvIV4GDVyJF0pcPO7ajg6sVJo0pWS5XJkWHZpT7sSR8KHXx89BRoS1uUv/yvOsbFJmHxc/uyG1f
w47kwa9Mxc+zyKD3NX3SA6hmsrzYlbv+AQT4Ll2om7uuHYPScd2zeWRsUXkd7f7UfZkLG1MPpQSh
JMYxc1vnvFPsVDTBunN7qfbxpBcIzTQQWpcXwW/t85bGrMWulwJwhxuoBDtjVdtB51QTga2rueid
JstNbu2/5nJeu+4cSSJhuevEojLSndtFcX9Jg/S1bqouMDaa1A7Or7tfe9lfD6OACJwYIJWZqYcW
J66TxRu6kGLt3tWGdTIYZXsCZY4UmEZS99jSmxALTMNOdbV/CU1XbwgYn/caTB4raxaRTwmL9gFb
pRNM2ic7i3LqFHEEWVJrq5IkLF1dXUZkfiY79qAYINQAKnfh6CxbPHpczr/J6L1/M0RbU915vRGI
Gt6l2070+NdaPNu1vjBKFRInm576vZV8MR2QRaPPMj9CJTiMdpudmrMfBREU+/0ix7uBffkHP267
HysPSo27EXfKPBNfIOeJ7wm1TUO2Q5H8qFs8pb6mI+ZpWFdYOPMX1DPiIilc8dylkHNVNUyPBJXM
n3N6zwFEvxr0f1OcJVihdJsGDu3Q1HoybVte0hLC9YU44w65Q39NIsZDuQ7RxZz71W3C6ebbCGq9
I0zIn0PHNwCpaSv5PGQ1mPI8G9erqi3zywIhxUHOfRtkcNoul0k3j9pd/bPJKCNy6qeeqrYYQquP
zMuKwKqQEPjnuO1u7JT5AXDtdAewyThN+sy94oHQ4BGZJ/CDifqOsq85x6rsACxdsK4lToxawP8J
4bfJKsoj+3pptvCA3J/EmV+v9jl2lvVuzqhHVCFn6o5qwHU0mzFZ7dTDJGWq41B4RMW5nfdlsufu
+4gHCLcIMLI6Ust+6gTmXvLMMZOC706nNSwRuHyyc68+Nc2mf6xMhxRpaCTndbpG3zuT1gk9oCqW
ij5iZ/NUl9X3yaWRDavPCpu1f8CyJlhujHj9rtO63IK7oiOtUuu8nj9nPcFK7jxEnIzUcAIvW9/2
sR1DzJyZyRHwiUyKeAeFLPu8j/qZLYziIu+n7eVpl3wL9gl6PIs1NR5yrhsy4FFrmdI+l7HG4DQ7
FRWCW7w03IAzeKQQK0sxzMQq1APzyTz/1HHC3/+PzYvclUQqBGs2urty9KvzaCUSuJvXeE+QpRcW
BgjtpLO7f8sU/5Ec4/+b0EL9VWcR/qjK5y7/VWix/Q//1llI518S4wi+W2QRjkAG/386C+9fwqV3
TViS8CUqBw/rwn+EFo77LxTD/JuJMQbtvIkG4z/mFsf+F3/ORJuIBNO3pS3/idDirToV3YfHvqW4
kmnj0nDlO/cEOiADZNlKMhbxa6z9fhpS+LTYIdv65BftyR9sAJuX4L/K0Z+X2uSvXAUxB8qOdzJO
BnQRtjsMVqZFzCeXMw/p0ucXiM6qC0SeDYfXsnjgeOIdG8ryD3S41ltByb+v71rIvZG0IG6x3wlx
NXtvVMbrEGBDiGmUm4m3N2cvJQ3QGoEwGGk5kqfKECYLeMUJqU2Iw73bOgYvceZGN6btYxyl1Qtp
kxyH1icPvHPbQ5QbyK23orc6ujKbXtupdbOQNg961dbjlnZGAcAD8SaxDwmN1teZ3hAjUDNzGWNP
bXLP80MDsMMe8y12l/HLODrmAxt2dcl5jLb2VBXJw99/DynfCmv/c0ewH1owkflF1PZw/KK0XhoR
dUjHgX+k/gZUE7b5XI34f3f0F0sWr0zZXwREt2e0j3CeXE8CHkeUR9tdrVb7nSxbExFsEjkcEIpY
hSjFmpdezo3LOZJErMCpMg+tRRxj4gejZ71Iamh5jNGW3IP6mxIIekXxzdHAEg7GiC/+hFNO/Thr
b7P9qmj55LQl5/rOS8iymBU0Urp13UDTaJnv+9zty73Bt5iu5KKTq5FNyjzr7QZOYxLpLD+I0i37
U9CPFEpGRvzbrvQpYMNZmUO3zycfRGPHIL2DcpvObuDn1fAsMMfC5FQkrJ722nTV5erVLsPG3vK+
RrL1cgTQnHD2ydiREwB/3XXpuvkpfOxVD3f4e+L4xqpIzAmi1kue3Q7J1IlZm858nNx5q5U7lyyg
HtBEi1Ao4lzc9IASQgG9mCZXRysAEkTq2ZhVkTOiBh1xojOd8TVAyHEWbTisU25djEbku2wXEdtz
ZGPD53SXir07GxUzAk15F9o44V0CD2fffOELK+ecUBWc8q7txik2cuzOl1Fs+NFhTSECHOBLMzMv
eCpK2gCVWZCKYRVFGI15bzIXNv3qOpMk7+1qIGYDENmpsMIik8yl1Nbytwp38oPJ6Su1g6fSR99Q
XSXpAQKpGwf8SMu6y4yWimWdoAygX/EtYnWrkiLPh5HZ7MFETAcjj+b0IJjTj+HfH/4/LUZonxD6
WAqfgfNOXUb3mkQxwTwzRsh+RCprMxvrwcuTBAY4fBqIsdviHkZB39MrdPT69+u/FZf/fPV827UF
Y1Fk7e62Kfz66g3SiNPCQwLTZHG1H7raPjd7nZ5xDJPbfDf7wGIj/7DQ+0zTMIgoZnHee34YuZKy
Rg6hg6mC7oESZQiYFHXnkEy8Z93O3QmNQUiTDgHnSzuK06JtrG/1RObHYV6g1ZQU2MTfGEx5ScJy
d3+/H3Jb/d/uDrbAT0A55aIwtH+yW35Zi5TyG8koYghKY6luan+hHW5lpE6LHII8jigCGOI5OanG
0vV39WxK5Mn2eqhL8MIcsMQHu9XvuwV7tXAcG8+n75KC8PYHqoy+wn5Mi5iImJaZVbaJ3JCTlx/4
Kf6wCDvUBzb7kY9pw3HeLcKwv52JLpfYRi3jTVJgGdqznKFLK+3e/YEThqy+mX6IwHqfIDNnIshW
basEtB8T82wJ826ZHmFlWPKAjKZFh2TYxbFECY3HvIar/sFn/v3hpfttWag8Le4MRcjbe+PhiXPH
aPvI49p8k7gdjtGMEjB1q+QuXQ37+MHDsTkE//twuELYqFAVNmDsOh7vzLu31XBz3OeGKYKRLvrn
NoI2Qt6MQoSGgc4KVUuE3bFEvHyd+ajVp6mz1G5CKXf4+wd5+1BQt1C5CAvMAIWMwNf17q1NVqeR
DR7dwPaM6ZbjBXpGOpb3f7+K/NNlNvesIzxcXdRob+8vPkN2xjyh0VzP/qelLVHw4/5Tn1JdLC/a
bqLD0HfrQ9kUpCLGlWkG5H0CfrUzlees4WVeHpVLtmrLkejy75/u7cq53QPUuJSNNvYfj0rqnS2m
gXPQ2xEfrpvK6LR1PFIGSJg6gt54iPXGLLFHlPFtnpyLZezv/vnVpcdD4CgllGu/KyLTjoBrW4M5
dtdBAjnaBAt1nhrrjmgizHyIFi8x5jAyl6g59h3AkH/kRvr398cxK3j0WbgJcn/743iuSCjyeAZG
vCuEWjWRnGDM0wOsSYXZRRwRT8ylH/d//+LvFsjtuo6wsR/7DqskuMd3z57V1qB7mqlhNmHVtNFM
IR4Kjtg5HfY4v6RWc/dGX8trp1SZE5DxOc2H1EnzAoRvsTYHJRyy0P7+qd6uBD8/1GbYZCP1HZ/8
8HfWXp4RAb+CaKg1Ksada8cD7KVZkzNjr+djwtH779eT71cC7oJHgei6P4t4630Rb+FT6XG4kISL
Gz9Y15QWZurJAxNqZ5/T094ZnTfclSDZEbiiaR3Nzvhne+nPb+1xjmElAgviOj8/5C97FaMu+v1o
bFDqJiWTlTS6JCsMzK+W1b0u3O4IbPmb7iVpN2WPkDF14wd/iMWlvUj/DIQ3MLHOrp6d0fE+eEE2
2f6btVJiaMSfLhDqW9JiJXz7fNL5oI6F/h44Zo5Yp8KvGSNVZmxACn1HooBDhysgdmO9zrA/ErPo
RiaW+WRBBoRAYBuoLBUDUtAsmh4njsivXVM05I20BlNzB6UZWVliQY9GSVB8iK4Ub0uVn7dXSjym
Pt9EYUJ496TrWpv94qsW1Mt0E0OEvSUzlpijShR4RfDehy6x6ShDh5Ey8cpBVoRsMkQiefSSfM7B
diGCrjvXwVbNQVQAju7YRK01Yoomi0G9lIi5U7rCtlGHgPwtIi5ymTxCd/ezfdFTpDdRw1ydBNcb
O/a/ZLGIL1w2pmifG15icVZKXTZrB40JxbV+dRI/ebSNGVp4NSTpuhdOQ+um7EVXHaq5WV4MgqYJ
nKQnfsrkoaSNXiL6xkZIQmVXKYeF01uaJ7udxLXRMGWDaqZI+2JaEIvzfGRIFeC+II1DDFF6TbMY
wnzfSPNU1I3fn1KZIyE0MapPO6IZnLup9iekf1NLNE2HJBt7wrKMWNNcNVYcD0qrO1YpKp6zZZmH
Q5nWsggp0r1XrzWwQ3mzaj8rqf2J+bpg6Yj7HF64M7TdDwAqbhlYMJtWVMdGelZlPTU7cYRrSA7W
cD87Vv2I8q3/gYqkXYMZyowTOn2X/UgkB41TXi7bg26wEFu4dPP0jeIQwcVK3XVPeFM5HxSRXR00
OgvJZiYYGxwyz8RaJ2u5XFe6kD80ZrRvnkySK47go3XPl/E/j32Vc9BAl3ypDQl/t6tNTA8ketQk
qM3k41Biah9+O3RweASzGPK9cutKomFnpdxNDSkqO/af1iMA3kofyRLyl9CUCz/oAKQc+X2kQSTN
ZuIfcdYxMaibxg9niZIjIL4C1Q4zkXXXLRqh88Rp8fui8/WzzfBd7MbJiU5nksZJUJ+Io0R6SvZt
0DoGIgyz6LPPHnlyz9k4+HZAjIF4Mql+v3NYWWjwIoR5Veg6HxMyA6swF7OcT4k5RElPxqd13xl5
+0SWnritsfxgX5kE+lzSjM6A1cUN82PueWD6Ew3fSgEahPJT92AfLIKT+V7uC5K8gnh5sL28Y5h9
z5zcU0xMpUmPANKR7vZIAuPxPLZHDqEGFgDz2BN/gwaf81YflgimonAkn47kFietOd7m83yaeQSe
7ch0tfga2hPpmaWY2IfpmGuezai1B7aRhMOvVHX7rMp86AMHmtYU0Hcw193c1EKiHpvbVwK8kmev
tpoucOZVe8GS4ind01CtG4JnaHRxJ3WX73NME94ZGQQ20wEC807HxUzQ0iTFku0GqolvEUO2GRZZ
qzBmOEUzX+nFieURESDlnUbkRc+nmTMRDpGMJBw7BJfDjq0m649Mj4AyUN83Ai2/snvsgmjsCJTj
OdnlRo/quUAzyIM91OYjbYGJ0CA4oFdwIZhYd4KcOqQYoxjCbsgUgVArFpHQrjzr3tflEIMoy/2r
mt/ICzmtC8bnvNyoUoj2IaCvpr0eq2okpzKzPf5gGZuPcYoknIkrTllObJn6PPWFSbDsoGlIEbKd
Pdpb9N4OIak2TnPHd7829WBE4Ohq+cL0q7k1kDDjkQStpo5Gavj85ktUnZNjTVIvTR73U626tGAm
XfEqFYPlP5nopF9BlkWPpVOtwI0Kvd3XeXvtLL+/XxbErIG5Nh496tnwHdJkY7bI3vWMJ+nEFHUQ
ORHyRAycb2KJVPTQZolDo9yS5iVm7MbbK7hP3h7juRtMDcqdQ9qM9iefCHUnpNOPhgM3Jj4PM9fT
XbOwvTCOkj2ZEEumxY78afyIMVoL/AwATHlihwRFqV+Lc0u06804p8WdwBRKtFdhRYhdh474sLlI
4vrEz6AuBRp3/Lz3HGCPGGTHJOhnJTF6ZyRA02uKMTttT36F6PW7I23SyuZ8FqBNk9wPy6KT9qVc
bA5v/lD6eFqi0TAO3qAo5wim4Kyb9+utMZnVD7Fa2Rf+gv3aGxHa6GxuqycPJjAxViv6kjAF74hN
yEobnAseKn2B4h4Z/M+BC/Gy6SeZ+molldcxQ22ZVnXtmQ3DTZwBNCQFJJJPc9Qun7NqRjtG82D+
gslubsj/5mE5sXu95HuEFs4YeAPthZC0wqI4meWq6PrYDMOw5E7rKyunvPKJ7qFP1XsoOzDJxmmI
Qg5RkW6EOtXT7EJw69qIqYhA/qQPE+pPlHlO3OTmNdokPV0kiepvCHTtyQyRBNIFDMX7MugQYWeo
W5rya7WupAIR9EGrK+jqnCqQYC6b8Wkbl9alRMkkUcUw+gvjFBjGHr/6OONedbw58JC9RWTO6XEI
7AabVLDIpD/jzVFWSJj5eIumlNlUnqrP6DKMT2stV+IDCdK5NOeenTAxE0En19JaI1rPoVIgiZg0
oe8ndoR0Mei7T2mkLGKIiLBm7Nhfln7V/yhJSflCbtxNNyr+zfLOmnjTdnxQHr/tomylE6fkreyj
FSss23p3UCZTjLgMAowCv2ViD2gqOzZL6ftbys3wXbjtnZ06zKoTEutO6fyIl8ax53tm37R0R1FZ
80ef6Ccm5tezOx/JsqAZOZaHCIJP+LYexbFI6jWUt8D3WdTORgQLPEBTbT0rT9Ee9ZvUb8LCNNLP
rvBihDJd3noBAdnZZ3CGGhefJ8dbv6rFijJI0NTkPVDejsZJ6l33lkx+OKZKSkCrAyAdP/EwNEeZ
CYaQSy5Ui4aRfJ8GhaQrSia7Ckxt8jjFVlN8a4mPkgzK/HYKUsdFSiaodXejNAyQpeMS3WlIBjXj
kSW+j3hannsRzVY4xNp6pZUqnooVdQ+TyVbDm6uiqg7EZNdzyMCl5MugL2UWPlGtA5qEU3muiPh8
KNJZAwiOrO4pYcRzZ0l8P0FZjTgLqjWtjgUUUcqjYXDbvU0H3MBbkdlr6MTaIQBX5aRpzUv+mvZZ
q3ZEpSmgzGzHTmhbdlkAdxXqQjCN+uqN3fqMoSAr9h1ESnSevS+wksWbcLKcjDEPSGnNUKgt6TAG
lA71wanKEqouUtKNGdx+0X6H/lw77hbVPdA4DareL77GkAZ5FWEQ7g3TGeXRc/v8VVHm2CeFHu3D
QM3Fm7xaTbIjFQFyTJrlTYR7Zhmu/dVNG4IXp+KCHcDrg5Y03T6c8yTOdpw1m401QBh9VBu5sZv8
pPY/aDr+flRymAYp6dJ2M93feo6omVCMRSTP5bIv9jFJShzkV4q8Bu4fzVn0UkOB9iHDT8PY3fyg
m/SHw7NFB0FwcmbQZ7/n9sjFLEREly7oEn+5WpOoORpLZ0OK1jB7cRZ+0NLczk1v30TH4rTO2RBj
NX6Zd29iM6/elGPaojfQxo9es9hED+r5gH+oefA3eXrEMf72gyVpW3LeXxVcGs0swGaA2t6dRxlw
dGQwqj7o/ZQYZH82vmS9GM8Wf4ux66h/J7KoQyPREbO/iv4/KXdB4jfdB6C4P3x925O+adEEhxoo
tq7bL6d2A10qJ/WED1KTzdyXg9r7E3Gbo+0sAS6eJhBL/lGYzk8a/buvT3PX/NkgQcP6ftCQ2yM5
s+CuAwtdwveKp8EO5NixJE9pUw0kJiLOQ1Ha1dGxUjMgvshPludkMCMrQAoPZXptMAPv52GNDy3y
Cwd3k9aXQIxVERDYSQ1sTx74TPSnxpOweqowE1fDil0wjBMchBihln0OVPbS3/DCYTW4Q7UrYW+r
wOlByjBV2uimwA2L/VqZ5LoQWU2mcA8OBewK07D+SPxAz2hJoDyfRDpH+3qA7f3BG/l759PBssUm
5kLH4ZV81/nMyhExrZdP2K6q6Asthhw7NISUjwhg299596tAamP8TisTuON7ED8pnt6QbWzgdJAW
vUPPpmqFE7XXdX0b2RMrFUVjhwOqw3n19zfi99ceRStgA5e2tqfURmT49TlcYzirak6YAJqJPOIZ
nLCoZ17Q+N5yZmT+9I97dMpGS4AtlQ1Y2O8nGWLsEMx05RBEsb9eseu1KePkOboeePkJXWS+YHzw
FX//GRlqgT2DK0I34TesoKtr/nszMFhWFknTg8d4necZbtDfb+XvCzhNAnerL+SmXfjZC/vllZa6
7nuCJYgOXfr0hncedXjM8SLGVP6oS87TDmXfKW28cW+VRnbz98v/3qjiwEYrkp4stQqnkLe/pBBR
sqJ6wxQ5D95Ba8u/kZog9lKI+vHvl/rDQ4N0DzwNpYwynff4SeH1MRibiW/qrstdomMzAgXjArP2
qbAdoFGf//kFPSaFfDkmLyhO3n63YjAEgcByAPJMvJpHs/8k4qx63yJWv2jVlH1wPfP3zq5CJQPH
kiHlNgl71/Wrq0X1SvDMdCUlPAnPFWGZZVlWIX4M9yh76a9HzDvLfaMczHNF69ufQWYseGDclnBA
lWdJc4icUV/1s8+wHni53QWeM+tP2WA4WSiahQbxUvuNCMndlh/16P/wODqAUcDNU1P40OPf3jMY
1b1coGQHMf3Gs07P+XVZppw6W0d0O8D28dk84YIjf90iKA/G/gfvw+9bHIuajaJjA5a59MrffoCY
xo2uiCEM3B6ET+eV1nEWS/OKnUhxWI3nnRJIDP7+pPzhZWclNQVYONSE5vs1u8HJq/vOH4LZ5KFc
mcacWZBWPhg7/ekqqIcYPPKub633d1+tdgdpFlwFpep621EsYaV3mw/Yg394zZQNi9IFJEtd9v6p
76gBteijMZhJRj5sqJYwAhIeLpWznT879cEP9ocVBHgtLzXPi2ny1Lz9VqXTCGfqoKH1ZuWc4/JK
v9TTUB6kTQrEB9fauMzvNj0FDdnFMEs9hv7q3XLFmgECKkYNTSPgK03Z7hwTKO1kjh2naUOSsCUN
94ZO6ubrbpd9libm1ViVyyEXmIXoqxWd+OhD/eG19ySfy+dwhw7JMd/egXHtwE/k8GkGgvyuPbtq
oJNl9edBNgsBHGJSe4+cIgEgI82eeMArLG9af3RM3S7ztiCAQITIgEJNoH9x3xUe1UBEZzqWnFJ1
a7ug9m3zoc9L867FousyVOqNJzdPPdi19Tz/gKbvLzdFmsgXjggmcrbc8+L931+sP7zN8JkZNTPw
M7lF725NP/Ze6Vo9kg0jeq7seDkFBmydiXFe96hnq+OERuGDG/F7YbRpQxi60AljxvY+zsqDx1DM
caIDu1qz0ziKi1Daub+jy9oiIp2HPXpR5Mjj2L/842/rSzY3y+KEwid4t3jGM/sNcLiRo3YubhKm
odeGiRkonjZtuNMN3zilfpQhZf5+jz3XcuF/Ir1gD3+/rJA2H2/dJpYV6IxeYDjaHK6o2dIm7Kkd
ol0P63slysdn9BFR9+p9JvpVXrRmNXxxZzPjyNzYOHSWLZb0QLPOs9Fb6WLGZVxNGY3BRl4hE4PW
nmMpSAaHpdkiqhj/tzM7h7W1S2TwVPPqmEypCTQgxiRZwk/4oIb4fbFBkEDBAlXV4lV/34kxisJr
ao8unKFH50hSZrGnaMQQE6Ufgcx/u9TPUzX8YNN3UahuytZfa9w8ysosqT1MxeZwv7YG4TUdATJN
Am3/74/Nbw8sFQpdpW3SzAACKOnbK6VeuZRyouNFbzwNSWSJTivaPoEwJJbTXkZbenH/ySKf6fD3
K/8u0+Bh9eSm3oLUDp9027J+qT7ZGCwnimIIY6oQd9jyIWXBCLroPFXjK17VTVGh2DNWhmKMJCAN
ZX19u0VU7KBpuqd51vbQh7bl4++f7Le9UvHJ6ELzDm9CYVBsbz6Y8Eur5qtjvCSS9zLxtDp34tz6
gB0OLZm/82bR5PSCfHnTD8OSF+/TBkkyM0m8NudgxuTtHVIJ/jQY3KYw9y6DzsfBLepHgScHFZUz
d+gHceYydCTOfuLMpeZlNzHwI9k7YU8m9yPpvgKW9L7VWU0eRUIQtndp0pQAVpULcWcY7Xhdev3Q
HpwUugIOBRJ7cExneJ4Lzj51IFtDJaf21Jp6xyh8wHqC7JjZDU0o4FVAtLuDHLV36WdtVDHdpl8M
gSGht4gTRehdP3UcvPO1p2+Y5voJJj8yTbPsUB/R0dPdTmn6kRDKGve+JqBcgHTSNtliLaaz3dTp
fuQIL0R/ir1wVDvlF9ly2vgGWMqCtd4Im8nSQLwZMLqfSm8B/rjGPBCvVjs5DwTDj98dDybaSVKW
mb9j/WrQBXYdQAzWn8Y6cChn9NShIcZZNo5AQ4vI/MpMpvd3oxGXlM16psPtjGV7M5RDRAveLCPE
ya4R/3DceNnm9y3OGke19kva2lABlqHVT3kd2a+Mbs3zdTZRdxpd3vh7VfsVgUlLUV0ySpHZ2UpG
UrnDIChQ3FjxcMcIzUkor+F7B+ZSdAmfI1O4ouHNkGFQ9Zz83BTiTzhPlsvV7aa7qxz4t8emRigc
OuOA7HQaqvUzjCvx4PVJ+8RYFOf/yrPg4QVkrAY/p2ijUPdTcx3b8/TimRVmhsrvlq/DGqXmrm2b
8sHQrXLg6ILNChKVg+fJOa3iHvZNEaFZmyoayQhykxN3lXl+1GZcnQj0QkT5DDB1D6CBpAjtDHsQ
MzLOEiFKbib7eITmmrJ6MF9tXN99ENGlIF+IvdHYzQgDMDcLCcilcvJkh3ewvkRDV/o7RW0jOczk
U7xZVTbRRVkbzWk7NE28R29GfradaW2HUVIJHClR7FrHpAD81DA2tS4SM/IPQqve3uula/FMGwrb
BtFk3WPHIndTq8SrgyJp9SX6oOoL1AjzXjPmxqFYAPsLtbH1jCez8z/5pZncEy7pq2CiG/tNMJf7
1q/jZNKR9tVjSammdguhiujc0YKiqUmnxcdO1zpOSIoW8v25/1/uzmQ5bmvr0q9yoyY1ggN9UxH1
D4DsM5mZ7ESREwRFUegO+h5PXx8oX1tK02L5RtTgr7BCsk2RiUwAB/vsvda3APpUCg1ghKGSeg8z
HAxbNZUv7G3abQpOBkRDOgLzDcPWeaGSlvAAdWVDtgx8DrfB3c7lWoMmdCvCwMtVyFiVUzxCqPUy
inMk5DbqZTKduCPdMC2dr0Zulp/FROPbbUJNRxKiKsWe+CLndew7WPo+MFLu5xow4iJv7bJ1uygL
mdPqZiEtNARM2aKxjU5e1QHi6r2g9jyys/FJHZJydHTsCcho+6fL8Tz2ABMATBP3g3NRd0dE4Iqo
p8jXgxLCUqPjb5CK6aPH0V+fhBZrPmpMyhgaBZerceOTXMX4j2lr2zN/rLhcniBKK27oS/aOa6k+
q8Lu9oVegH2C2/LI0J5rJhe2J+RZwzWp5WYYUZ6o6FjWjGQfi1yS7nNOQ/XBI+q9h6dlqXM+i81s
6C/9hZqWYseYFA4iFM5sBYjMus/IcBNQocZqzwQtnlzLHIYb1h3/pmROu83KJLruYdK0+1lAZLp5
q1QPDETw5v36lL1Tv7B/ly2DoyMaQ7uoXyhBRYaHA4xEGmtfGmbcXq5n9WOeh8+/fqW/KtpoBFLv
ztEybG6Rbv38sEaOkAvJB+oHtHFOh0BjT9Fpx680fMxTC29gnbdwBJkbBVdhNOT7jlHpP933chB0
xOlPU8mAiLq4REny1HhmIhpLUxUC5wjA0S6HR/gq+rFjdvjBzuavhQMvx7aXkYvCFXv5ngfYioVt
0ebtwk47BnKafhn0KdniHcCJ5ET+B/fGXxozvD322HhoqNaw6VxMPhIeMoSN0JlTpbxEHQXz2JXS
bLzK5DBY+o5vbXoifm5qZlLLyobZ9sH19JdtxnwAtO4QjpK1QqPk55Oc2wEM1wHvk5xb+SJqU2sH
gsKC0h4D+0r7z0OoGw+/vrL+eg3zmlRltBZ0FZnKxZuWJRGmap0PeKSTmFlaVGwH9BUoRwnY+OCl
3jmhiqLyeDfYu1mqNR/Lj6WwM0qhzvjVo5kRRaBBHX9w20o3H/vesdq9FXb1I20HEax1MCnREpxE
dJh8n0c7d7Z+U4RB+xBJsXrbSAHyGgwisNU6o1DuTUnx4clFxhG3kn89g3hS7LspdiMtr+gHSFMh
f5kyDciCiVhvLegi3mfQB559WQ2QObFN3vewzq6mqLPDlap32OTHJk7Pth+PnWvC0rMWhVJO68Fw
wJFDugL5X1Zx9ky2YBgtU0krvhg19S1j116fbctITRopxh0S4bBUvV4G/b+2AEh9o60OXQmeCBSS
BiBVcNUhhSmvAXzAzhinOMpXtoZ6xSvx/n3UNXjvVHCVETmiqJyMy10JU5WGZKmSDdEgHiEaqIch
5d1JXY+mCalE9sGl/c7rsWbQs2Wfx3ztMo7Z1pxoQuRDAeMo0JhG3ZdQOFlFCrciF1i2dfmjJfOd
K1vDxUILi5+OoeVitcJmBcOF+wn97TQdBx5oblBo+RHJSf2cN2GyCvMaVFlRk7IZkyiosKXGY2R+
Lhx53CAAI88hJioxltK4+mBte/fgeNArbH75XOyLPoZU9raTkQ+At3mIHiDagSxoOosGlgl289f3
3TvLCvJV7m0EH0yQL40CTZv2oaRZvJYD9hHeU3kge0jeI9eE3V7mUBfycPzgDarvnXE22hrjTOoM
y75YWNocAJ9k8A7JncXBVI6kR+1J4gxJBtRVOGFt7QfRyuqF+hCWEm5Hxy9kV2lQFC7CKIIRzR3J
Yw4AP0CtiuSVl8L2NcGMMy4f0Do1twYdOCDytV4Oqykt7RM/U7eWtOXaZWfESbkmNiP/hsaW8Wcr
dY39wZL2V709+3pVJc7QojjUOJU/L2kdN+7g0+DzbLOtPpFIYazoTWNPLxRgSYEPGxJJgeQFHRKw
UGg0iBP4WjhhzPpQlU61+fW5/uumfj4eG7g6W25ZvvSeVErhO6iQkTuB7Sf/wWb05DIVCz7Y1uMf
vtzVzwYsap83nrt8OZ+ssIs6Rd33nhyM0abFod8sRxSn17Bge8U1M9SQDPZichdoADULxRx68H7k
gTzHA41ryNpaCJRohhrouZneyNQWAO90ym/25DVooRay6TWNo+EhEpJMZHbUD6Q51qEEvgDGbOD5
zE/3SZBMuOwBXH9l46u8JupgsReXjewGx218sEYnPCcCTa5rSg0JKrYsI3aOe798UCawv9CcEYR5
CIrMb8IvxbQawzLg1oAv89HM8619/lM3BHkcU1ae8fTzCSXUfr5ggsayYz8qYIOEDowSU8LGKk2+
1iOOmTokfJbyQG9OvbElw2lYnYYh3RWprX+KDF+7TjoSLa8pPWp95TNABDPhD+lzNmJcXhSJRZ/C
4ejbpVWXTn5rWXFpLXmiRtV3e8M/8udf/X8Zl8BsEc/Q7Ij4+8yE8zNEf+kljJ6lum5/tPT/+d3f
jf2W85s56zrocM6LoWpzI30PUOArvBKONTogPKHs2aXyu7FfI8+SxyUTTkYwfIvK4+N3Y7+m/oYK
iWqNSTZBl/MM4h+kVrL2/HQfS0AfmKJqDMh/vg4ddSzQ0UhENOVQ2nyTlnrGBt4b1Yn2WtD57qAC
QDEkRrpyHilrVYtJxiEAeY8iSS22+C8mAoPt6NlCO7Cr5CH4ZOhELwST+Bz39dPQ0rgsekRSCMXu
zAp9pQErlxaI4OeGKcWPX0AvsSVkFPi71yJxdiEIk5tQGySF/JvBWCNoPs2qViRBTfIJMoX+mckv
GtZujNi2c/BXZSaefPTbRJdr0JZ9fG86UV2w1IxbxXgGl155HYw+EnBrH8sZeia1rxcKubRXqKDy
q8wPxw0Z0APC07HErJxxlCN/e2OA8nwxosy/DWPaGAj+ggBWlGk+kbwDtShhI1CUVrlAdUgvBGz2
Aa8ZwhiI48TVJH7+ijuVkDITtlouWczSxix7mdi/rarJRCuIHf8TM8vZhyijI0mSaic5ikLIXaRd
l/nIGNgELiVEAipaoUJTrJFkbToU1iIBnsOYy1Q83AXOrVnZIPr9BjAubWzdxToTHAlhT9Bv6d3W
N/xsofVF+1ITnIZZgmtLuKEtI7qQq35X8mHu8hTijgGwhl5I1sSLZhDxFTDJ4mqUzOwMni/b+JFB
TI1IGnlF36xda1WeXemNCbgvluOjydTroY26wssl37rhCeCcxkFIhyzIu/uRYJhdhXwWbAIqRib3
4gTUOjk6A1kJcOhyYu4BacIeoitKV9KH3WoTfZWH4VVbsMNuYmTsKSv5AlFC7g6GKlzdnpSljDIb
oF4Yj7MHlsFJh4jNHrT7VPKrZY1u5lPfafGXIKwKUsq7a5tuk5tWucpOBI2oVflzalfjA/XidGkq
0x1/rF+N1E+O7Ty8sUK1//68/n+wjCKF59d/g7gZJHy/WjqP+b94Hv3P+l/iOfv648r59n3fF00N
GgpbcfAbdFvVuePx70VT03/D8aqhX2BRRDtk8JV/L5rKbxjtZu2eMuum3sZJ/140FbJqjHmijQ4H
GSddr3+waKJa+GnRtGjSGRwTcyS4hbQ59YvqXXR9i5Q1QTCutNs4OpQV/Yki/5IXrImhSjK2H51R
2963PhJuTeysqb0iwE2QMqFohQn1WX60CsXy8MW4LHevGJRXBI8fdM+STewJtr9Soue6UZ/oCbNr
iuAadSjpwYM0z7DqvVKm/5MJd6rrQ2ZQVga2BV+7fFb1tapu4lsnBrS5ropFrwPqWPm4IgBk71BR
V/XasHelfT7BF3It6wrTVxgeBtge61JfpmSW0O5oPFVxewZTzQoTDCDd5YjpLdvKNLGLpUxuRnt2
kmvY7FF+48f7qFiVmAf9RQLqNSHeHMrdsXJIqNqKW3EbL+KFOPnBt/Jek2/KK4B4KXQ5XHcJE4/p
AEhiZTzgLmEFTp9sgsdu2YSC17gjjlvOvTLw6ghX2E12Cyr2rhTHXPqkYj4icwzSpQcbFRTIRNxU
cVXGaxk8zITOfp4pzmpxiCRhOi22YjggJdiY7TW5JWG7KltrT7kqMoGJIHeVdY3uEaN06LWfceM9
SU/ji/z2p/z25/x7+Nx8+/57+Ky+NN/Ul3//032Ln421sdZfum/6i7Em36UHyuqa47GrVzMIdV0m
RBegXGbDh0zG1VrN1XYCy4I4xvVKxrSh5o+l6pLcwC5C/SyegU52LUXqXb8IbwZ5mzTLUF27ipdv
w2k5pIiU1liHev+UpJ5irCgEacab+YlUpGE6mSDa1Gt+lqWs+b2NyNQ42QwxtBxIgMsiq/JbZqxC
LNr94nH2P8CJm6eU3rRjUZ7/TG4Z3zEgorp8okN9cqslf89+zvUlHhjraZ1Wm7h4Ue2TAc2QzaQm
rwNcK5ZnDitNLMYz7zP0yZ/HALXQ7/Bj63fjOfziyyunPqfR3sp2g7oBLwUha8OozLOZkIEpCaSX
oD6l5kHdinYVrPn2PPxEw3fQnoxsdzblVSx95lIlwGcBqYR8+WYBB9eTY45wzFdYztC3Aq9C60Uk
RJIsYPNG+r4yKlcbzmG70bq1PHm2tSglcj80LzdWFjbWK4INcS4lLnBbEhquNP8KZXLnDit9lzcH
+/rJmDASKLghPedUNdQuyyDn/qaGuqulc92BNJ0k/GOLWD6z8+6/hXfR8WqxWthiZ39bERuXS8f+
+Yqcm8iFae14mU5/fRWF10jcO92rj/IyrBc1Sg7tUME8vJNOHfbQaqGOSwP++bjEXojRcCfUQ5J+
86MHO1RddLw6fhNPb54HyV/WmBl1WVur81ZLwlClprSxQlIB2fREcCAmaeOEe1D/nhJ9ARrMRHwH
cTdpeGa3OCgODnYoX5LnY3OaZXGWnwPoceRpfMLWVd6k5TdEC24wethKoLe7+Q3OHy8sWjg1bsF0
Njip+g5B9yb7GuV7NfR0jzZghqQ0bxyUzvN/219Pq0BwaJzR2B22tGZ40MueYj0l/uiF1qvTSw9N
vBLGRhTkXO9TZ4nH17WDu1B5QLrBO11n8irJPmXyJ1ksi24/Hm2I8MyUQqjNEr6yXS/2GoBI2V62
eGCzVSvO8ngXq56Ozys4tFfWwzx/U9z8Or3GGMavUXelt3/JTu0VVp35f/P/vv/OII5/Z60CGRR4
LXa4t1/gNOrX/CpCHt1vWRin/fQw4stnHD3I5OkpC7tZDK59Lknt9D1l/MJlTxirNHypRepm9ZHs
I66kBwi5gU4zmHuqhHZK6UUvxxXyFyKQFoF0Q2Ai+OFtQC2jcxRWtqWGcR3Dcvs+5Q7Y+eoqLAiL
v0+Xfg+Qd5GMzAQnLDOGb36umbpH7IyLGz7VTPEygIkl6Nh5pPaFFBReecFUdHJUz27RgFcONbmL
xXpgfl18FoSEiEW2SjoLPwzjzGfzEH9pe2yUtaeXV2F+NINPOY9HpGFOtiEMyrJcMq2mYzHCLvEM
XL/q5wxDQ4N1OegkgIjDMiLGKSV6xlYBtCbqmV0z/40VtnyuFGeZ7Qxu2qh50I1hWejO0mmMlWpN
S0b8K9EX39A4wsxhiYVoGeNkchqiPNV7X0m+8GB/jIXuEPI0UDjShiaUp2rlcwroycf0LuujO03X
cq4t7KDzAkcDXa54ra5sARWBFy32AtalMdoLoKuLNK+WfU8MHMzbh0Tq14hewC7L4Sp2zpKG7TxU
sP5MBEHqY3RNVqK+lGxnCbva8SqHTGEFFKHqnNLhVkF7ifB1maj6Us7KBdUH2UZ4wHDtTHCO1q00
PJEgcExi5TAYAozh8Anj8Vc10w+Bfgqz703Uf1Se/nej8L0Vfr/aulfPL6/iX9t6LkDrHyvQt+/8
ncenqL9BFkAYQ6Iw2DOV/fHvuYeKQrwhqBnLovulkILxRwWqWL+hLrI0wHEaKlRUTX9s2+H7YZ+U
oeHQ4GaSyTDrH1SgFzig77t2sFQalfaPExSJWiZPIGXtjCo+xjzvVT/dsRM7JrkO1sTadpr0mS7Q
ETkNrgSNG1INFsQqbYD9t26vFS9o+mcf9wd9R2PuF/zZ1/rziC667ANY07xHWL+LC3lnS2WwCEFJ
uKDms71NgdUimHNpgy4lbeShaRCNVOo1xd/Ufi1j9RMjW8otfdopnfKsW2XgKhKPYqsmNS/CKLtS
MnFnOY21Eg0P7gFVCeLe+EYl4PFG0SmqkX3uRBs96tq0m6b8bkrjI0f+aZxqnlBD1W8yUQebtIL9
AZ+tWcawn91Wn15R7m3xVy5wc53lPL8LZXFXpu3RSqlfwzrEw2LEn7WeWVUpKS99JX9iamOuM4Rc
o0FFnnf81jbmaSKO94dN0fn7J/djvvmbVv+9D/Sib640BXtb5D07B9Kz22FybBXecxDa0dKhVC0c
UEYiXLSR4pJAfKCP85hn1jYPEhL0hmDR1fU6N3oV9H6+Yf71WlFdpN1Ti909k4ZzQ1dzYScCbHLW
p9seYy05wUQgO7ghlxW7EPRWXbtI9AFodDmy19fNO0sBfdBZ3XVZWh/MJ+Zu1nvXzqUS3hwa+vuS
g8vL789ChPsqi6/NSrviQyZ+gZSATifWOTR868HXuH5Hq3/UIxEvuymg8m/KDR1mzN3BbdyLNXvJ
l9Zm/z7V6uyIB/MO8tvlYodiOwbnNqA18uuz9NaufecszcvDjzciNqlujOH/7siu3YxTv04NvNsq
0MFhgXdpLev+DWzlJAC/YTnisTPlT2bSeE4aAuLqF8iwhCcSLl+lLMWi56KFOKgcHK32HCu/CYb+
9teHeqHD++MOfRO3/jB1DTMoh4kVVjvcyBR4GaZOZ5l07LQ60rKbIXipDC4fO78TWnw7VXXn+SGk
NL2brdPFIeVWwYJnfTBB+LuTPs+NfjgcM+ZGN4y02tkaeOgIX0bLnfWRdUudV8L3Tsz8sj/8+Cx0
TEgoVbXTx+JQivJQNyNoEnPCid6pjtdZGZWpjBG20pV1xjxipvn77BvT2yCtKRfkkG1qs28xDbmB
SNaaEQJjFtGjLJJbRa03eWy9/vrc/Dyh+/PUzM3ZHw7Wot03jDmB70MGVCV4JV4MtSLadYNkCliR
v36VCxHJny9zMXMwWP8I22nLnZL3W5WQM7NM+XwCuO+2S7AdTISCDtdcNY7er1/zYt7x52tePKn8
LKizAXnMrnemW3209zHoDReKI67j3vyW0FRdkC8h3SfsE6MxpkdKwqIqTQupahoujIY9QGc0UEHl
z3HZEiRYdV+cHFf/rIYE+cGU/INj/bvTcPEMMw2am/5oF7um7x6LaFQJCiRBrNRbKPv6pDIkFWsz
cO5VtV6FBiNlW08fKox57D2gbPB4WY5y8zklsMwPgmNDcHzq+HReDBgi5r4fohdiuW/6scCVjb6Q
7Ze0rFP5A/fL365GF8+Mya7LPtS1cjfh9EbHSIQbSE1VM+9Q7T0YfYM7ql2nhHx0QbUYC3PVUli2
hnSCCXQ1isiD+3oNPsmd1PamB3NBmMoLC+3GT9nmaQHdpl9/1m+25Xfuz0szXpZJYiT+o2Q3KDG1
a1X7MDUFAs4k6o5OP5nLYKRCAeNKKEiP3TRQEigihXwylIBmhaDdY82xQknADgzmP+TQhrgicnqX
pJDWG6H691CPPmm+QrdZe3Lw/7l9Ana/jp7lWgmpRMDWRyRYzc30Pe6JdoHy/04jU+XXb/LCS/PH
xX/JSwZr19i5rhQ7NQ49M8POb/q71HReO0PZ5Fl7TCrgKuUeGONKr5o9YU+rTJBY8uvXf5M4vPch
zxf6D+tKBiMfuapR7BKiOzwxkUPRpRQ9plKH54KSwtGTfqFkqeJJcv8l0fSXQiphHrcWzn8H5BNm
UbbIY7CAGcRt234d0gF5jaG0bgOyxANACo6nQGRKFljJpn1qrosi0TcDUSiA72Hu7FPR7XUpY2Sb
hf0iC9mgO3bprLJWPdhFn2AWDjaIkp8notUozQAogJH3KQCppmR5up9sgZlFI96uqueQKfkmr9R+
BTHuiRQqYDaGfzbGUHc1+ihd1tyTHPoQaskjsg1CRUR+SAMy7BBvDb1ZrcpQf/z1B3zRCP7zBF88
xCy57m2zU9udPFDQ1kF5V3f0n4oOkUmryeSkkDG+0ip6bFLbEGrdZ+rSZFFc8CROVkglS+JW9Gcn
LCjPCz1dMc5mvNaQMtgjRYFk8pGx622i997FcPFEBOmOoFRrO1Kbw2PVXVndUSuyM3CffU2kIXJp
Y2f0lroYLGVZURfAyiJyCHCdQ8GAo3QNBIxcj+lbnFWnZHicAnEFFGhdFoBp7XJTwEPuI5MWsb6p
Jm1NphLv1d/5TkWJYy4qxtFJ/uTbzibVVIUE2OomYXCfs4c3O7ROvsLw+1qYB9ZeV5IOafd1UIkF
NJnMhGL5H56zi4etP7HOhX1X7UBo6eumjcRdkiXWolGqaKvYlYWcILIJExomLzdRu4LhWkiTs24V
Y3qOpCrY6PGELCDNxBJlvLXQSpuscBUnnKaH+qYesVx9cLB/U8a8rSw/3MHSCLklQKS/i9PEUD1I
t8E2MmNi0bLQp1a2T4Eo+0U+34DgTyyPoEscpQ7jM1MJbuosgjgVGmF0tqO4ve1TVO4TBm9A4Rmd
nCyH7zDJ5HYVsDjN+oN6xpwriveutYunPkm0OaIfJ98ReNMsALnDPGlwlQKUUFadU5D9ERbNstLi
ngSYvF90KVGTZkuOBMGCh3iKbqzSPxXtuDEUknUKCOBeIZg8D62pe52MPSJCM+ppadwQmWyJFVLO
mdgUwzexMACWCUKnWokeWyc4NzktOTVQ9U0mJQkjPRrrpdSpSOD5QqnQ+o7kEYhT05AQP8Y3hk/R
N1eNfi1yaH/1phvFo12F5whhXKGL9Iq7aFv6wdGWyGzzrSlyrTYsloEmk79k6vXWH5OE+2iu6mWS
oOvOfGgSup2+lRM9bnOaVEEetdXb2uo/vFouChhiScyWzWux8yWs0UXBZqLG/sBzL2WqDWON+QjO
E8/K29dBVyu3QVnuEdVRLJ2snQMnaxKCc+VBqQ0ipTUidLWDNiEPU0rNOA1qd9Axd4wZ0Z6/PuS/
25Vc2szyvsh0KyaQJEnsh7BrnpqBc2DIqJsh8Z3RZzzgJ3rAhHAaRN2sRV6xUppkfU94qFxS3891
qjwDf7j5z47o0lqoseSGg5XRySiV6KSMMXrNqFObW1/DZUNM0id8bOVCLUZsI8gcF1Gc9RtRSjvg
AqG1ZoGhwT7RMyI+aIrWVesHH9xXf9f3uZRCQymymrqRi10QMuOXNVIFDK0O1prAw0IRNWwh9tHg
Nk9NwLZ5chrZxcAK3x0uETnzA73BNpdXUt+SqYRYi4WbLvEHn9zPY9E/nobyRbmhTEBTilbpdpme
bNVJIfI4WMiSfWURkmJyq9vttMIn6aVKeP3Ba85P2ndWmktLZqqmMk7vsd/5aFOaxF/LqUGUUmTv
Q98m209e19BTSrB8yYDVKvbvaxID1YjxYuEgCp606WyHzQcK+bfK7r3DMX6uuDjpRl8qyrCzuu5e
i4mB1ciPxPA7nP2YyVlS00cxkuw1lax9xiqhhfmtzq7fg9dkLDVEwoQABS95pDNyreJn05Y+INuo
8wPuvWP764NPLmgct7s2JK2SHk7w5FMzf1NmzGzV5fVGDUqF6ABthexyT6T9WdTktxn5oYroBnRI
1TcdVLQVHQMgnnbTXzcBmcmaIm6MTltOZvxoWWzoMnlkgtacfn2O/67KeoOG/fAQ9IVk0Pmz251S
dvdG49jLOh6IoJPAelXpo5I0T33AA0If9Z3OsMtifUbji4yDpIgjGpErkiZyChySsoKJ650PAfdS
Gb0GGVXtr4/ybefy3sd78czDMjSFUm+0O1Uhm46MVfBy4GVh7n3VSpxP+BhPkIagYk7lAfzeQZlj
k5AVcGQph8cKezfZPLBK/8GqKM5g+EmF2qzfju8ftfLf15C8DP/rJS/g1ARh819/q+mbX+iPv1b/
15sQJXjNF8/N80//sczAG2JTfq3Gm9e6Fc2/+9zz3/y//eK/Xt9+yt1YvP7v//GSt1kz/zSa29mP
/XrgaD+co/nn//59x+eU77ufvrwmUd08//Wbftfmab/N+jcA4QZYa/IO/mjyG8ZvANVp0+vK3LRH
zPVHk183fsMvgUBQgboO6d3iS/+WmdD/R2eCwQF/uob69h81+edV88/rCRcKwuAZPGSSRsMROhdd
m6YOTUx9Ityk/hzuS1N4PaAbXwcWtMWsVtW7PtDa8w+f0Pn7j/+x7TwrV35+UZ4K6IF5QZs5xWXA
AouWY8W6FaGQSNGhlJ2jkL5BCjVrmULElgtQW1wlmspeHOtITRZnKIaPqoKfhwnzW4dNopkwcBWd
k3zJINN6tMLsXONNGabbKNdcSvEZyKn2HnSZp1Sd7hyavb9+6xh9fi5b59e1CCuAogA6XjGQIP28
ikfVKI2SUedryWh6AoXrw2iP2njTGXo5cR604dpsWp9AQLMymGQXtb4oaeB5ltJivE3iYXypGqwf
T11VqA/kARX9hmBllEBDmJGF7WhGW6CFNrJqExqxKm4NSjf1oAydWKPcQ6FXpNmxc6o2WgtiYuf9
o3kmsOhY1okWuL4iDyoVkpH3exw7jScRxfaQ6XLhGcXIkqIIp1pw7oiXy1JHE7i7e7t322DSiwVZ
uzppLHKDQNwkJvHedMLsNSlAWMBU1r2gNrcTAqotRSHdSFP2SRrUxEbqE/KuySdf4/c9Fw7Knz58
SMZGB7LdSNfjoPmFa6HIr4ah3I6KWpzkKdGoQTL5m5DYi4xddmtXvXkb6ELa+Kxvc0Byu+hgdKJF
jNXVNGXJ2mLesKpn2Uo59QZZ1O2jUlZfSNz9LKGeX/ZYVdYOKZYLycJuqCI5hzkqfRN90gBFtQFD
u52aWm5t2vOUWJhfmtHeBWlEMRDyFs1JyV4LLEovPNCKhd4MnXzTBfpDamHycAguGYyijVe9BA9q
GbGSO2QVm0jchZalV22b5ScIu6VHBl25xkg+vk5l0eDjBvkzuGHbKShMnCIQ53aQ6sSTk0Y9xW1n
fMuFAcvTFGUS7/nL/anXmplcGI4NJ2U0dfxdIxnzWPFja4chqrdOIZ1yUuET2CdukWeS/lgNuJFn
tnRa3qhkclW3AJPkYSOSLvjSOlLdXTGiqUfXyBx1ZyYMnTHdZF2zbLjRbG/IRuLhpgEl6MbIVOuK
7BAaOkbUDu0+aB0Sl5y8vQmTmNY4rRiEDAhww62SgwZCeSSjNRrUKA05zljFLh5GueEWZWbdqDQ7
tY2FpCPbDl0cSKukKpUXZ7DaezFlo7wKUskpPJuZoOIVfWeg7kDbhNwsp+gmdLFUiBjuQbvQ09Ej
p3HtlDiNha4nY/elLQVlH5KpVCxb6J90/crWWPmowAgC7o1eLEeGjzd4ZwtjoZpx9mSxvsbewD5D
WvpSEStrPQrHm9b0G2mLUlcp7rpGHsW+GEY4sqlIKgu/aJMha+lga3oWybmG19XSSA67HZrZCvcJ
+zgFl3W+U3nHd70jobpvWqlSMUaysiyYlwXqVie3ndgJzUnK2yiIg3FFU0ybw6aRg4SN0HtX0M5s
dw0bfXkrN1pacPsG0omNIhljRAaj15pSzfaXtkyA0pJ2fZN4gCP08TGmmKsPfZc79wPudXE7EAMp
2JOo9l2Z+f2nJje1W0bSQ3mMs5ZUYcKhEz7oMILy22dVlDxyVzfxMkhUI3jotLKriFqTGHbUVTj3
ahItu4ozARE3iPHrs9LjxLnVer+LvhI1zbfK6ThYOx6RWrXUhdqmeIqobTvVGpADYQQhWQaes1iY
zLa6O8K9xxdiIAsmfZUuCeJKBC57Go4gocqxqXpXCZ1pFYu+32t1Ft4YQ9qTGmbSLlzoEs6GlVFU
CKhFooxUm5BR+SQjugzUD+39GBuVvSRrqr11mhLpUk76VLatHDUxkbCkcbbnztUIwMV3kiyNeJhu
9KHpAVSXBojkJhuc/KgOKZsE2vRoopVwihe6OlavhFwZ1aKsQuXkY3Dv1oTngLUfWYVe5E5vk3UX
mcUdZE4l/Vqohnk0kq6UPcKKKkIRTK23lsjTumd1iCsbeVXWoG+zA5ymtA6KfWKl8bhJ+hRVjyKw
onjDaKUvliac61yxaiKAZSccvCKjFx+a1vAsREW+wVgLOtpJ1JSQeZFeAXaS7gxlUs9SJg8wfPUw
3Cd2Csg51+IJvaUxwlkoo8gEgt3XG7mrmXXosRqaO0OMQ7UmRnlor0XFwnBF8FA/XVW4xitXL4Iw
2tRlBGtdNevoZI0Ezq2l0sorUgOkKPFwaqG6wTSp6/S4i5YhbZyN5wRi+okg4rR0YeBrYgsoBVkN
oJ2kZ0TPhUMQdM1HjbteywnIhQPtNcZQ9ksev/4pjOUK/RstgHMzRv60zHVMCxUH8sTiGZycOXOC
Kc0UboxUpiFcNfVnPZ+2JW1rcjADHmJuUjXZ58JOmCngrCn3ZleZkC2Jr72LAw01Um3G8ipva/Ux
s5zyuWwFUPxGKKWynCx8migaFfumabGTuQPru9DkA96w6pjKVdE9MD4foAZXhRSuaP+390kWSOdi
kJE+VkFjnlsCOqFOh2ju172ehjDrzFrW1/D9Y3WhSiOCL+0tDCAyxvbIQ5XqJ0kstT3IYcOxleUo
kXUF3dhZ68lQoREs/Cl0/VF8NQSPi4UQE/GCADtyCS0hnORthQel2st2Voe7oTBGvkgvqrcTlVQA
OE7HUhmHG7jEUbW37SoJV33XaM1KT3Qx7XK9ydf5qEOEj4VSVVe5yCccdxn2571DKVhv60H1KQ7Q
Jn9tB7k72LE0Dpu26p0OOndpXPHY7p1lWbfWMzHHIeGx9VRLXOTKJB+7JvJfW7uT0z1JqAPocOCl
9cpEkFWukthBhkYl3r9iwA3ig5ADEWy6zpZaMuuoYv8PdeexHDmWpelXaZt1owxaLHoWEK4lNbmB
kYwgtNZ4+vkQlW2TZGQlrXrXZpGWDEE63HFx7zn/+QUyDbxOOX2ClG6qTolB1YefGCRnmEZ0/Xtr
EPDHsG2PzQPm9EppvliNjPuI9NiqimdpQrsTS6NG69WlLoGq+KPqZUqUQLsb/CzcSO2SwFBVCaZ4
kK0gyyk656IoLA1kGpbxYU4b89VEeGgPltJ9IOvyd8kQ5ttyKFTa5rnd5W0Zu0U1lIDbrXRS8qT9
qRsZk7i+YlhlpclzIOmk/XIIKvuy8mVc1qFGHJiWSj9aTC12gqKPu9KqOK5h86xkK45ejFIT72Ot
vBlqU4bgmozCCrwPmo/U38xWc6IqzVdVmR7I5Xsp1Br+drY8cUJZb3tyEwhYsKCKTwG0crVpnSpq
ydOWp13V9OKmCwLDnWDi22nfTptQJF0aqUrsCbqAqtECsYhMIT2lZnamFipcBkNYW4nmTd0mlAEN
iKkO9xoHxGNlGYSYmMkOl28yEwKghAkXaiylN6jcF3PdvYoRotupwxMGcP6piMhwzgv8+1SQehpl
8s6UsbaO2TBhvQ6IsWF7+OisIllrRv3SBBZu27G/EQ3rQawWNxXo6iOm3OfEJ/xRGsMd/8bHsr4u
3wM5eSoYajpFlMvrZAr3piZv6rBZNVZ2pUouEEOJV58ZiGoJ2gZiAOocXeWYChdnm8mCXdWCD8Kd
iWxtyryWi2BeEuk7v+hqmEvxBXo/NVJL1BR3EOqzLsU34RILAXgJME+sh38UxNnf5MpAeHiK7l/A
1HCV1xI5w2V5oXofiZ/ooXFKcotHVClor60UDnu5yvU7RR70V8434iyTCi5yr12UMG0PhGb4XlkY
6U5QhYusdKPbaP6dpCFL93u9tmnxMDE2noxQPNbYP25ohdrXUlLzrZZhL0b6AMp5lFyKYIQuniTz
W0/UPXHfdmWFz3KnS+6AFbhey2uhFYil98unNq95iizDQqUzl2vs2RVHltvjPMZbKUTjTAYCmkYC
6/py3PqJWK5RkCZHS/xhyvBzceogVyjclFJ3V9Y4deEYae3QeoJaq9lJ13sED6b0SOVC6lA6sPry
bNSf2tp4iPF+J15MtDXyeIi+DkYPg8vlGMJ3pmOZTy3G6DoCXBlKsZJmyo2aZfCQTfU6zcaNEmpM
x2dZP+l4Sb3BnaJC0idjZZoVDt95h3otOWDQcSCimxTaSHCmIT7iJbBkCiEtTkQmZEGiTduGacdW
CyvFU/rgJhX6VQcO6NbzsCLeF1/1MEFo5aTBsCMnFpWVeoN/3Zrhd75p1I7Qe6Uy3qcpC59MvGru
AqXWqRut9GnKDfkUItcvvWEy1FOIFbYTlTUJIpkuXVPi7zy0oBBVfWXGQT3C1FRqcvIHJuWHr0TR
QxZRS4nEfhw6Yt1dwRKTlT8PD2mfzV5pleVOm9NdIUJAoUjqrmXdGbshnO9EzLYRAVbG8yiRWaDX
4AClURhe3hvtys+mnVolsg1eBzqYyIxcZ2auhgjFqRggRNDchNkr/gu3UzWodyQ28vmaIAg+u78b
h/pdjUL5hvREn10Miv0sG9iAiSRS50pUuFPiP8RyvUciF6GSQblmFyRTw1pWwQamqdWfAxkPs3lJ
xFbMjA6sRBqjIOs64sUVrYROwQaR2lkcCpzzQgVgnHBXIoIqNwmFmkO5EIGEc+ksqRZbfQH7REa/
to6sZKYFJyiIyB4IS9I05ztp8hWMmnKhfzWsoL2SmKOc9QiOCuelb6uKEOxJEqlW7Rjv6TojyMKj
cOfPcZ7QvuTam2GMV6JZrFdV47Oiw8SQOD7hFmZWTkTh27td1W0lXdwVPDwU5Gm7HbELc8S60h4N
bvOxN4TYwe80P4ZC2WVObmDSNyoBjMlJQMhj6kSNaUF7l8fpYciRJSC8hPAvJTBFe6qBefbJ+e70
fKczsCdMx3xEs41aqAc+OCtKr28ycbKcaeE/oaHL9xClHqEmth9NR/lAeArqhJlRB7vccFAKBeVB
FcGPj/T3Tmev7Atxa7QM3xAfzGW8GlM6Q7vE1xw3lbncRVoh79Kc5dpgDTG7UJ5JvDJSBULH0GeJ
dRtqpMAyTS9NpBr4xJhKsxV8P4zpQUV8Lm8IIwisyMO1PlSnNf1ZPSHtDGpd8MQaGiD2UrKRYLwV
VVoDd8G3NJREQzbpzMgwA6N89ga89WDywM6p3kzL7xAeTkJKNq87jm2oo6WY9dJcibhXiRzmTTGE
yiomqK2Y3qVBCqyL2lT37ZAT5xfJkTYSeTbzr8zjIIoQXDyRbJTuSnQptWiaWk040SdFRW88BWOM
adxr0sW5lm9GWIF6u7XIJMIATopqprirEm6KMq7nWZN6QuJ1JTM1u+rwEJyhFw7RrGyNUSiTuXez
uRfn0qZLHBUBRoFVm8dYHip9RWhX8RI0pQ+LQpVXRL9AiiHu11zNRSy51eBr2K0FjVP69RpWzTuH
LmTFNK5vmTD3kY0tvOSpkTCtDCzV7NEi+Jk570dRMhbI0kWdZVT3Ul7C49CYOy7yo05glCYKXiz4
s6NWKg3sHKuuVRQzG0zMhsE9fB5NqfYqqGKUHylJmVrVbWpihGHiwRTsnU7BNwBfQfKCmmzHo1iv
gjAxrhFW3cdhbugZO4hKxSDqDmxXTOAKUYTCqgmVa7U6YURq1G7mSuR5mpAYjCknCcI3lGuNwttp
xvLRxD6OTK62DhS7GVXd88uK3mmUhPhMOEjyLAl+7LS+nqwq1Sgqr8ZAEMe4EX9VV5Ql1mvQIGF2
BWDL2QZOApGYqpD+dyYuZISKBbLvSFZJrBsZcGstkoPeLSdDeQwjyY9doq7DncytdeM2hTFjRhYN
9JDei7AN7Sisx0MFb86Fy3MaG8ZsbVf/JOwT6zWZ/Ku6J0NQJRY6Nb1wnKqtkjeDh29N6PhzMV/V
efA3BXSPc+7X7b2wKJvqlFojncNTItF12JSrH5IwBfhKDTLeFG0vHQRBuIkiRVkL8OCJta7T1ZCG
x8HMhFUtKVi7ifkuDdN0bfVLFEpBoBmCEQ08S4AVfiNqAzSiSlCcQGym20oZ9VdBwFph0lNly2Qc
xvIQQMPUhW7XRPJjqVjlVsKZjODW6V7P5uOkNTpRy7Ncr8W4uioD3HGtm5WDiFtCm3e507ZBsW0N
lYDsxmy2qjpt4lwar3gjm07Eo34Oo0rfRoklr0u9nFpPKAp9RACnCMeu6bC9GwAyLv5gtCH6l0Z5
BKLxPcIxqg3+T5mDOQ3WODEaFBxW/DtqxXhL8gaLHqeoS9XLN7oq9l5KPMu1sGSDgscfd6kvSMKK
FE4S7XQsooVAJ/xWiSBICQTImXHasp6FPoAyL4TGUQ/LkpCsfvZ3con7GxqVASEXmtf14HfRgcQn
wcswpLstZYKRHLGJeX99jegnxw7aDev+WdSM8mGGXLPWSKuCBC2B33nakBxRn2uXrKMerq2+usXZ
GsngJFiOFUFIAtbAkZD9QHIzsYzXaqjRjQyStMrkyiv1aoV1d/vWLdqYAcR2g6iG5kBAUqmN/oB8
Sa1+xLQY+7gLcrcjRHTdirQgqiSKMOQJhRasmc0/mbpHOnbC4tBjBpoeOxPYbggXLUcdliSSXj9F
I9GJMoiy5xtlc5posQ8W138HtjF6cIfFl1YHmXS0YHzQ8sRCU9W19EgVnPYAvwwnR1zuCW04biTg
6H6Q6p2vLcIHC4/Fh0nMZz5dbPGbVMCvGF7Muhkr6LF+Vjitqnb3bUPzq5C+9kOe64+goUgGMiab
sPCz/rYMtJtJDGqnJTLDnSajO/oF+/CAM7cd65QS+eAD603BKoJm5cWx+sTUobAT8uPgmVDkS8AC
1HGcwOS8Geuq6OVD1rTzBq8r08U1WEYPlRfbOhWXvDCtO48BacWKmUprgDrrYQqi6GTU2s9u9POL
EhHlbOgSZQi19nvZt/2KxNX61KfjiPwQBaGRlyOUeTEgXz6droPfPoFEreUUWaRFVaeZwU4NTfLV
u37Ag7XesrbyG61B89tBFZU8aFCUhjXGeyvaHp/Gp+TxZhxc3bQCora6Mgggiapwgyd2y5ttnzO5
HrdWZoYHMFITN5NQ2U5agoKw8xPEBRYxRWFlJCsh6zAuMYbEISWeVjox0JGaXa28ETsgIC+VAuyz
C6VIbEhOzQ+gqPk9STR9Z1qAKmbGsUBUTklaZ9N5Piai57gQ+q2QClg3Al9lHPBteAcMkK8Q4MrO
HJbatq67QyZl2R6ckbzzTN1EeHue4Ikda12yHHPA/jMUpm1bNeMF4xaixSc/eDSpN2KSkswUjtIs
lahCdd24Tj55BDY5i0CPUx+tyW/cZuyj1SjfDgOWpn5c38P9M1ZhzqczyONp6sRuk3TVus5zBhGq
dh3FgRUNzRgpKhBUcwwlv3zDSTrEb0OX8EZWcrlJID5Z8YpvF19AEJr+ZRqMOV1ThJQbgH5jW4m+
gLGtlZXORLUu7UUQ4R3amTzYYu8qyU8JKSLwVQrgzzL4QWExvXaaxZklLqMm/GtQDJJ/gy3ZI/Zz
dOLjARAEYSPGYoGdx+WhULSUkDu1sbNGoxCelAJIckxT8RwWlMErwwohYcCzXSdyJaHHJixvlsU3
OYjylY+s5+ekZA1nMVlYgJr5qRID+c7vLHVndD7dU6xEuD9Ugnb1G5yiE7JIbXRD0AD6vqCEoxZw
0qyvt9DLb0sN72hyXOPpNi/lkmUzS9dCw4+8MQQO4KjwFUTQCnmsk9rGN0SxmikJcANdaxu3m6Sf
UdhYA3OtUQIlTTELvoxCWjxKnG8o8XgabcyBKdK7UPGypidcWlI7J2+V8A78pVul1HBYsSv+PiKB
nQChsHj0CYM+MlWydlMqyzcTvqU3C2J0Bd/R4Ag31W7SUrT4aa53GyNScKfDG+Hac6rdFbzvEJuK
OMF5Yypdq0RpmQ7xeEMmx0uj58mzbsqL2VLTm2S9Q6OlXK8n6WXGfQysOMo5VrgimpVWwwKXpK9H
ibBOW+pLiRzOuc7eJz1iANebJuuD9tScO2Y3caNs6LFNEGpoKbtOCYSDVKZQtyW1PySx4j/6Y4oj
qJKLrliIBo1TnPR3LSzitUVCPVJOhecHSMYhUCBkmxYSH3iYcJKp8TJdmYJXkj+PRYGnOqFWo5dH
lUWfkehgTMjIBYu3julk2YJ3Ft28joQuGR7FFtotwxox8B30SuFHN7Y0Nw7VNNgbueDtfsS1oV9l
SplMEFtkQdpnvtCjBa3wr7GQXabLUE3P9yzELPdwCC1vCaiYN2Rj+CBBmroKasWIVwRJpKdpqPIX
pZRJ7ub8ZWcalUo+VwmGgkNtkJlJyOjKGmv5BFhL+Y9GEIjdSGrlGXVP+DAINYMBZi+y3QixVLup
aPS7gJqmJbdM9NpybH+SkRmKNwmIowt+Od/VCSqmIV6wdVm3EBOIa6uobuG+s1B0EfF3eIr7pZ+y
bkriVi0/ttxwzu+i2nix6tfZUspjO1QbM/Q7AqNY4ah9VLjoAk6uabJrQx/Hfji8+QwCzLB3bYKH
guzFu8HwdcQv/mGKGUHrgUbP2+15w7aWypqrq+G1lqtpFYso7PWZxJmOeFgTZ07bKODlx/lFw5HL
GX2U0m24mGOsunFmm+xGZdN38s04Mv+qaghJwuKc39R4YDfxMymExNXqHBWRptjazAgSrGKD2aYX
ZOFe6EsSIa2Uv+c/C+NZh3nyFqWjrQrSOgpxhBkEyExZhNZZSULjFiVh4MXheBaFxTAM03c8Vnu3
T3pXHcoTbt6nHhonh03zgYP1ZaaTcGSq+avAuLjuu62sxce010x3iiqQ89CpyjHZ1JNoXILB3EuE
2OEuXj5LYvqGHd5Zm2QQSv3kp1mFhNj4UGLYCx2W/zcJSQLXbBKPZTa+p0E9OCU7KSAJ7FXFWGf4
8nkVZlLElefhLuVo8ubFKgJLdEibkh7tI00l0XzJOc7TcCG3deExsMJqpKVihJEPpavgYbbC3NsN
5u4AWo2rE8EV77MG9J4QfI/ILlNAX+qaCtZnKG3jj7+IyEX0pAVS/yxrHvl8NlMf7qVaeVSgqSPZ
VytjX7OFrKn4fM4Upk/xOEZHc6iHRx4EzCFIUkbfg/GOPasj841WH0bbqkgzG0MJI/eKxEIe5Uk5
079KNbAzRpfstb0l26WMLyb+i5J4UilswHwlyy7JI4ZSkaMikDr/VSgz2VvwCZs590unEq+47F9O
J+IO6DOBqXdJKVj0UzN12CWMw7o9+gzGRoDFQR+2tTrQ2GH8rquIp6eC8q2Owls1EQlvLpB/Z/B5
LTavXZMXUXBgRhQhS8cL+qNjP7X/s83EEXV6F23CkkLqWZbznjihqi2f/p6O8sVAETKKaWlgijAH
ddz5xUVM/GcRB+6FVl3gPLtRWiu8kvna3hBcQPMk0k6M7mjmomFLUs8nHnUdGHQFDaAledHyn/Ou
kM8QFlTk9CQ6GOsRTfJwkzMZJ0hwAMfAVinCIqFW+hE5ZUboJP18HnXQEcbqoOg5P2RSwZU6pYci
gpOh5JXcffmftLl/i5b2Lzlnf6ac/d//dTr0RSP9r3XoxyJ/fS/+TGfDoYjfYurzX//H+AfcryXu
hrwRDmkMsP9bfs7fwFkg4cswTc1Q5YWG+IcBkqr8A57pZ6u5P5hpy19BpIJPxowZyyJF+nfk59ZX
90dZJCIEF01IWgjkl1SNz2uTyYE2+T2muJV8bSqH1M/9VXMxilkxKHT7zXEyaAIJHb41HXE3eEQQ
rKO1cZ6n1RxTH032/iGAh0+/tVbWAEPAJU/QZHfdiohW2DdPCAB2vccULthQ5It4kqCzOT00HqXm
JtsYHtBVfcDlno2TUmIjZw+YtpI2z64EXOXMmAcde+2G2qfnwiZnXPUoW7xx5Q928KK5nXPtuIor
K96z3HQdbnUvXEcuVJx9CM7g6NOh22ON0dkPnR0exBMSlS0I7E6z+5W8Kw/6GkDB1Z73gpvyQwRX
fEQAs0s9+S1a+V63eRgc4ZaBg728AriwcUZXrhz8lRJ5kWFT7j/Lx87p7KvvNJ50RpSq2Q+768OD
ZR/3y28mpz6k28Z7UR2EWTZD8AMhDDvyybh2Apjsp9XdXWC/jW55aN3Oy24K/jB5qBAWLwkKhr0X
afEoudyIBBLL7h7CFWn3Bj/bsF8i+47Pyo63rdvyZ2Cv75Yt2LpjmPZb/ay4yQ12O3Z+gFZ7mqzY
ie4lOSff0YnW8aLSDAbXyKm4r9X7vBa35abdq7GLEJ16iOmsxvcdtGt0QSq2JszCls4tRUDQeOSD
y2d2m67Z8Us3z4NxqZ8wunNNF6hjyzp4GD1ITC729LuKtOpyJTGhxT3EyYdLxfl/iZihNU5yLd/U
AeN1u/tZnqXEUX9qq+rarbs10/t3Hb+rxN7nEbdN0bYvI52u4EBqJAva7ZGW/eyPmo21hmITl5HY
1mNeQqWwxXuFd8MHd0S5IXv1S7CFQ5OE22V+sL3k4RYm1nYpPSkqGUTY8YpeYC9uFRernufpZQCN
p9xL7Rr7kWoTqky+AmaUrjSsK0x3Do3o9f0jQbJaerKueJu45dp8LI/hQT4qt/VhWHf3unER3qy3
gmwSEasSjJlER+ELcZecQlc4F/w+BgYdPBH/0gPdMQa0mGbB8+LrWrYzavJyPRyMbT6CRTrIH1WL
oDJPlo5g6Z1uI9zqPuA7oQrhvGVCVN51ryD+2qHFQIyr3w4T0nFclzaK6+/CS7yNDxrS7Q//yo90
38A77cvlsOP6K0e8rVyBLYAxC6Bo+CQUdnmXEx2K4rJymg/9RT9m+3BtbX1zlVYOyds7un8WGDGa
keBp7w3fbbrS2g09I3Qygn1XwRXEeKHLQIzGeOaJVVehA3qULpjMaM+uQJLzrfger2xmxna/7jbq
scc1i7rc0d55YwxYVuGqW12mjWzZTpDssdHh01EZhrrBSTkzhV8l7vIEi8r99EguBDBj88Z1+ZTH
TvmksW8YTv/kX+NLsB9/6Bh//xTeOkqzwpEruyFwZdxo6zx4XGDB6U5WXGmDdfxKdVaTN3lg6ESE
u+dype3fBLs58thE+/hHctJ3oEb6a+5KdvKTtBkmF4NjPqdvmWDXG/n5EhytVyVySAyJL/KNcoks
FAaQrJ5ncAlHuipH+dk8cDjTpy2Obe/iVpqP5tmbHWNtPvm2cMwOTLLt8k2+bJWbNSZZp/BDOZmX
3lG86VbZnaotEPpKorgIboxki92T+qDWvKH6VCIk2yQu27L3+hpuYubcW9G+DTfFZcdQ3nn0Sju0
T5PraVc59N6ZDLmMA37IB76ySUh5yl+fFTbzQubuTKvWA3Bdha+dm9smfyI5ozd66UZzZm84nKid
nRMw00MTuup53vEW7Ahq3rY4dG7rmediK/JPsH2ycRxydNcAquDf0DPrdnrSdoPLBfHr8SA5eFcU
m6iyLWVLondy1J+TrQo096FpNl+mH8/G+tdVnNqHCXhin65prh8MD84BZkfw75pDdRhWncwiZ/6N
wZu8wyKOPru2Z2dakWTf8b/Wy7Z8ebDWWK8pGkdVu8Npyz/jZ5VSuK+7adW5fI9ua+sURlvqzlAx
WZ7iUX0PxNoutZXiBRdt/SwcJd6DpbqhPYEDrVmVLsmWHlR85fU+tuPdrbP5EODouvJe35ur+xNt
lxbR3NjaK4rzbc25aRylE9EJ0wXGqYvPnVu5ynr5D/j7apSO8MIZy+XTdMh2cJe/YibTWOvmwEWZ
Tzmf5HAQbVTk6I3Co1W9TNjG/Ogh/GK8ifmXeva9q+VqhPDa6XqKzj3ySORknIdQwhAw2Iz6G3NV
CvirbSxXaklGKna69Yej8r9VQN79pTfmp+px/bNYVAHN/wIDTUlBofOvC8db+Kfhf+yL+ufrp+px
+a4/zIsU8R+4CID3SkxE/+ks/Id5kaz+Y5E6mKoomkuuMXKqP6pHxfyHLkG6x9AIOjltB3/137oG
dBLEH9OCUPRhPaxb/071+EUjRW4fl0YhSsiNQiiYJn4pHjVA/mBmDHSJhWa6hBo2M72G84XWDcLJ
7+YCEXmPBtpEOB0FA6WMULbpJhMwENKhO6LuSlVMhZJ6OJahXLkq3G8LOzKDh0UW2+KfLQrLA/3K
X2givvhm/LpgcqZVKmcN4Ycoofj4cydWl/AtLYaDl0iehasSiEuKaQLWV+OcqXfZUzWqyp1Kolzo
MOUp1lWgC98oyz6rQZZrkEiB4hPjF7fva8XdYtPfqgZVD5FZPHuzIb+CLFdblblWYTdi0rhq1YaP
f1pZf/XWF8XD/9eDLC/LDSKMhHe+fLF4VP/5rZMk01QB+SCXEEkx6kJA7Gct02WmMkW0Vo3ZOMyk
U91FSUapLJIbLtvIfE3GO4afRKtszM2r3A7AvkMSUHYYtfSNru2zWOTXJWLSBcNNxNGYmNQvdwdV
RjN18D0urTXlh0HtKzu0FvMWHdlktUGoLTGZGbWT0odj+t3aWH76lw/ol2xEZ5KFYuerSqcR61gx
rCa/hFF9AucJ79QkiU8dyqGjEFfRTtfTXLPnajG1UKV621SK5RIfEu/gnX0nnPmV2/HpchQ6PFHX
jCVwmgSZLwqWOTasUmuL6KKW+F7DtVKGd2TY0kkkmhKXASHQXnHcbu4Lq5KdhLE+BFyUI4dAwLca
bEjGoKjrp/Ze/P5O/f4goefRFYvUQZ1YCLJUP68mTSBNa+xa81yVIsrQsZhP5iA3zwuKsc5NECRz
YSQqs9ru0zgWYL8Uifv3S/qzYJTlgjILT2EM2tBpLSqtz9eAgoBdB533OcD56nmyUiG1y+VyAFHK
Z+KbtG+eXGlRX3++J8ryftnulqaZXffzK7aGlHVIGYczmxkPSRJaNInEMziRBBe1ACd1tYj2LAIU
XmDCCkBsWglgls7fv/W/WB0KD7SKFSacfJEN5fOV+NVoBkJpjucQXOnQmo21KkHEnR7zCUjKmhgd
07jxyVHMkkObD9GIotbS3R6uVxqDn8/kuj6ZUfCNwvO3R3jJZifYm21NXG7P8vd/EnrC6QxKdjjx
bOhDtEYMVe9UmSRGOSn0Z6koLfxyJyxeiznafPOR/LbB8dIk3RChS/K9BOPv80tLGswrWFvq2WxK
477sqd+KNi8oQGNreO8ZWp3UpjcuCkHjTuCnKkIpbeHQNoOBuY8IppoPwwblTrEB622/M7L6LMj7
tVxZOLoiKboOk+Rr9nMlNlYIXKmeRWVo7/ESof+tuu4FHmh9CLWoPRtzEvY20nwAmBm90zcf0G8b
HEkEfDYEBalcBnXD5w9I1LHwmKSl3iMe6xGLe4ZfZgPJitCkVVG3wDqVFB2DWoDTWkEmfuiDxZwl
l6zh3ipq8Zvnd7khX56mT9fzxeuAuL6sh1+tEpquPyFI2ElW/PHNe/6LRYFDIyuDwx5J4NdFYUo9
Go3AlPGEJ/CAcVjbrUihKrZ57UeHDhL6IU4MYZWLRfk8JiUM4bmvtkafJ9swFJiJ4Q/Q/ijyCFjH
6qxvFu3vWxj1E3kR8pICwX7yRRka1dbQd8T1nUsj1AY7gzeyFn1R24tG1t4navldNuGvCufzh04C
n6QD9i1BbLLxZePAUrCPywxpEk5ZlZcqC+t0jETrhyRP4nkqC2isxdiv08C0iJ+TRluUuTiA9rbe
6ZFuPfz9HfpV7vx2QahEiHWSqFrlL4+tHKlmmLezcJ7Vxrwafmi9M+udV2LtD6u2aT7SvrfWgWJO
W2PGlgWN2XVqzfLDUgfMp6l1aNv0snLhecMTb2ofEybo/IuDwL3akS/eDUgw//6qv0jEl4eZGENJ
NDCop5az1K/PEmOOtCUT5gxxKfHmpmw3QhX+UMWECSokvBcK5/YS5LE/2aqe9Z6PX9bBiP2U+VoQ
HnML2wKbSSh8s0iSLrXY1pshMJJ9XvfSiVxE8zt/hd8fNy6ZA0O0loBx6+vhVagJZJos1M5GYqRw
oAE6+lBN1hHF1ao2OS3bYZy2RNdpzyOSlIWT+IxKevKqZW8YcdFfJdMU/jN+5l/X5MuK+7wAuC6N
LdugJufqlm3rT0cG5XKp50KtnoewiR+KwvDXsRp1942RoIJLA/majXjOo0e1C9JNdih6Jgb6cUt7
zSRnZwaLEoPjzMVZsnmHNM3Y1U9z75tb/vvhb4qaLOpco6JpxtJV/fk6l5N/CIRIPidxy+HfwHTd
RlNSPkfWjHcpuSu4UhfFVqmxq43ixB3keVoLECu+KUN+3zTIrNeWZ4UlqBAh9PlCBJF5Wy0OMlqN
lHIw7OcfllYVqM+C7OQ37Xev9/vBxeshobfYQWlazC/79CBXNEt9Kp+Vwo8B0/J3ixJzXZSxeqkH
U9sPKJW3Qw13prUM47t1+/sWzpyf1+asYFqi6l/eblTBj01zHrXRl9rTwCDSNibdPHVWmq38tt8Z
REke4A1FDizf0km0qrpqIVbXRZ4J72NR3pkDw9qRZvmbO/H7pdFdyyjMVcLD0Lh9qXaaWJmtXo+V
MzVOe18PdbWeVEj4sDZ4te8W4O/3AbyJADyae50u6WtHgJJ9lHOzV88YuVHqRmXTP0D4QvKSNeN7
hhTO0RsTH07oOsmG0r/3VKPpD5To92aEFhkvcK1aBWaTu0hOgYShV6db+G/Neia+ZSNOISyEbx6b
31cr8n8OSeWXzcJvncJMwu6gyY10rrpygIqIutapdSyiinHkknJLRxqDnLbdG3HU3ZHO9gN+tWx3
naR8tEx6d3LRiTiXI7fRGyG966Wmvf/mIj/bBfyqzcAvTBUIgxEtV/v5kZpJnaHJ5SKbSuxjZ1Bi
6ZQbCZgvnIB1kJbWdiLj8i5dnrgZWutdTiZbVkChQnb4EyOGvvmffHAqjHARqudyOH7Zb3jNWYUA
IZ+bWdP2TSO191CZSLKJCuMWlnO0n/xi3KZyDDoMs+kFqiD7ktCba0TGyq3QdsohLsjG1PANeEc9
+j/62H6BUEwQ8bj4amakwfpGwJQyCxoG6VSVc3rRYv/RGspxj+vq6GTotdGPodBhFHpT1iWF+Kyb
WwmXwbPAOfj39/H3tYaZmqixKS6tAIK2z7exLsJCE4dGP0cpJfavpiwaYz48+CHPjeI336yb359I
Xo+yEiYw9Rsd2efXm4JYULMx0c7WjMWFphT4HEtRcZulRUw1R1pgWXeql0IQ2GkqRv5//3Z/ecd9
OTopmihwl1N9KUk+v74Aa9tC0KCdE0HrtnoxBhvyzPP3irQjW4o1FyIl/cZUhw/9bOZHeTLvGhSi
TpwM+iao+/4bBEf6fUc0uSDgRR1TDvmfIWV/PszBMUul1PWzwP25rxHYgyIpcbAqWeTEjujGh6rG
hhPWHFj+JGw6HDbXKGkJmB9lMsVh4EdvgxgM7+OctNU3ffNf3DA+JT5qOjAO8a/FZqkiNQgUwzyr
UpJzOfh9bZsuG97jUC62iZSM73DQZdpo6odxnAXd/eaWLbfkyy3TwB/p2+ncF2f5z7esHQsVnnan
nc0+nm6agMQJGVPwYpqSfaG17T4Lsnn1/6g7s+W4kS3LfhHKAMfgwGuMDAbnUdQLjKKUmOfJga/v
hdBtazHIYrTS6qXM7kNmKvMiADh8OGfvtQ1T+WeRUuk2cSzob1//iE/23PBRYDNzTCdE9MN3S3mk
cDBwRDeeDbQASOSlZqh2i2Bd3qTaNH1z1QDdvQ4x7YreUhsR3SYkhOG9CwPSfwhYXDeiee0CI1+p
Lo9+xp3RXZPcCwQJI9oiSsguP/GrP9knckKy0PPwuZj46d4/udQmh1eVbXzTzHuOKZvkbUfNc2+V
DjVJ6QKH7uyT2+aPVzUdTu1UTa254nK8Ow2cwfVR1xrXHhLpvZVH5UvvlxTk0pBUi1GK+t4MmJ+/
fkOf1Ne4rAuziBIgSKnjm/V4nNj2c3Ed5F7wQ3QJ7aYOgjqFhQbE5jTc4he19zUa0ltTTAQIHcq2
/+JXQMUArwNZCX/C/LX/8TV7CTGdmoqN6wRdKnIw022WneaE6xg0JdEhxQ+S2vxXM1cwNeZ/nndt
c+KodbjVoy+GeC6Hog7Kel7/0docxu1gTQ0kQVXWwdaxu/IRWAvNbE2Tt01usOax9XFvgyRkvuCA
AyOx6UMd9Vdb3IxhaGQLLU5ls0iC9AnJ/r3PTEmbLmwIqOowLGvznjkvmuHNHwx5q6wKszI70c2Y
qIdKdQOihUJaS6rr3ZkfV/tBZwFbdUaGl5hcvuwp9yHlLMa5HAvutn2spnHa+9pEI7etQLBMXvHi
E4UbYsXI5jJlPBorQMlYlYtovPaCfHj7+t19MtPRmcFSQlga1ePjpTDrnaSGiBHfWNHgXNi5niBc
UP23ECHSTEfpr8IiNDbTWGYEsTb5icLGZ5fnkCSoXQuwV/bR5iXw0sm0hgG0oxZq53qFkdMIx7mu
UddnGJR6bRGEabWh1vpWAqG6+fruD7lt7wcNHkpWIApd7M/Rar4fuWPvez22oTkRqGZUADzJ13gU
eEkYFYY3YoDLF/bFxU6NunFVyzD/x6hddPl5lXou7k9H3iLorLaF79oD7IgypLPbNcZV70x8/aPA
WLiwkNjNObZFtdMiZVy1+FphS0T8kVF0pEaZlJro6Npefe9ranyeuqbsKI2n2HNc2wvHFSZDfhTm
JOMqLkIuTal2TuyZ2jpZZnMtoKt9HfssZLVH2+PvcXANb7hv7D3Zttm3UO+xLHp4jRzwEyiu5/aN
U+vythBN+ZJF82b666f72ct1Bc/ImcuYH6pWvd2Y+VDbyQ1S7xb/PJ2Mm9IwA/S1kUE+yTT+yBG5
sAEaIZqMgXVicH0yO9K8JMvFmhugHrLK929XdviZTSWma8ZfuMeFCN5kcq23JLKMK+kPxUWp0qtp
ILpzsG36JA0urK+fwaGS/X6E8RsQzDkWFV0io48WcjkYZSvBdV0r6s7mmvIID3s+HgT5fDoDt06R
N0WZvslHrHlWWBn3Kq+KX0UXhRPCa7t88WEeoqUZMPIlZochtrfEraxKm6BV6jFB1OMbMpzmMcuH
YlemI0prewzSaCPZmJLO1UaMGOB2zIZzT05iejj1snmsHzd186rLIoCA0TGd445lCoUDtj8Fh8NJ
JC1GKumSSiVAJ5wy7DSI+9BwVAXVa9zJ9C6fW4UWm8R9B9F0WQS2tY10MV7UubgPIsdaK02rcKJm
qEVs2DtBYw2/6mYwr4rW/oaSlbGtpmHXNZm8ibSmeeL4jUIkKcAjH9phSpnmNWAxd1z13oCZCRNf
v8U6TCSTUOPdyMFk1UIJWHTxhO0Qa4dxxU6dncKhIuONUXLVk5JCnoS278khR72GP8JLWnud6EP+
rcoCRjW1SWieVHUKr05ubUsFrIUGYwsO0c/W8Iy7wyyi8ap2jowMUhnH6gFqWPfP1FZiXU6cCbJe
BJchp9utlxIB2yiteJLYUH6U2ZxlHc7NI5O/p2EhaiaXsrD7lYxycxuHsrr0ATdtKdkzVCjKu7f9
gJ3MpYd8W+FA3mcl5bsp8c+tQD7rEQy3OrS2gR6gG8NPHr0VTgyaP/cyXLuUymKjdM/NqojPa9lE
W5vuocricJPIVp6PIlTrehJkPvq92k+DSHf5PBnCPRvIIKrGX7kMk6sIK/E2y321SrJ02Fcm/igV
WdozSTS/8inxroZRxGBSRj/c1b4LrNPMXrME5wwleQ2WQtJjnDTCa9frZnHW1GJ+7KLxjODhGyOl
mueU00VEqEyDEsooQDFwfs0qs78DGD1PccH0JI202qduY6hlHcp5IzD/S5ae5hfM1/Y9Fvlzn2SQ
dS1jJ8ehGgX7Wnnp7xOxUyqxPKz9dTsxr+Z8wWFc2btsVpwnqKq3pp3M5gYbkz/7ig4o6Nw7iObD
wmHnUHUVj+Hw0syKB+lTL/oRk218STMOQVKDUr7rvVzg7g2qs3FA8T80+7YMiu+m32NGMOSed9ou
bTv3lxyjnY3VILb047TBW+IHW9sa24dyUgrcqW1fRHYDcypJoSqV6BHxYsHJC6ws2R82qEGFyh2K
zsRKpuXmQ2pZ5aUxJt1uslztvEyLFF41TCfs7cVyZEfwYyiq4ianpLcLbK1fRQpVaZ9TgR8jLAgw
ZtutABFBkCIVzjUeLyAwuXfXA8S5yD20cvVgJasI3+DGZyTTLwgwHpVWaLx4vYsYUB8ryB0ZMJFV
23Ux9gM9fJRYcjDYRRqOUQf+hShr67mpIvWPHLSdVlr+Tk88GMDOnAJdgQzHg/1kNKAzrNB/zchz
uWuVlK9DF37zm8BYu7mVbYM85QhTQe2FLjacHWbFkM/skZ3phpY5PyxCbjWoNMMUT2ABkzNONeZS
GiPf6YYIZ6Hyon+jIJ7smPuLXdzqfJNa2Nfmqu3NV/B0zSPFNQbavMr+3tCpKmUQUn+fdtlYhK/Q
59hXxsm45D7nQ5R0QQzicJswFoLMqYMLHwM/1Hx/eoSGl6/hwo8blfUIiDu9uYmHcNxgbQuutawN
doTdlFe9nWd7jdxysXBzbcT3b03sw6l/jmsDjjpGJ7d6dmPdv/JLJ6RnJ5leophoPdmOd74grANz
fflShhUTYavYnM5g9m49DQ5iC/BOHIfruHoBe8I9Hxplh6eXkpR9M3X1eRhP2ZtfRUDEoDTH2ywF
U6C7YcIJsk/f6HTZ30y7GX5mAcwxpZHG7GSFdi+6ajzHjm5vatWYO102w86wkHaDmmzWU5SV8Lok
TqVRg4LixyWsc8x5Dtbqx8PRDn87hbkJKuDLYSoblWgfyxKjw4IcKXEWZnSPRJxL6oyK6HKO3k8O
uCUKpMWDiHTwNayyE6Z5fFZaaxMMkxqLrkguTM2YzgHFFdukGpOLxiVYNApGrjaORvlkaR1t/Hxq
oHW7hVg1XVtfOMr7lmHB+FW2ProLWUIzzPNefymc6C4f4MCQtr7BtN/vXcryZ06CRb9OJ/eyNV0U
jIawz9ykh77WOwus/qieo7K9H8UQr2A92Ih6M/cyC7Mbxxnifd+19i3kPHvvdZI3dxA4EN5hlEsO
iXIrmG4H7MxCJ97Bn7w159TpFwyf6RLqffG74xzPm6M40sCUhVRgIl7VNu1N+rvYAQdSOQEgeQHS
SweowAUd0HTVJV6z7XW8WaKKA9Y2DZiNi15es1H2B8Gwh/LeLXDc6g8Zmpyt21bjW85RcEXkGNCp
eKoDbzG5bfOoxbPMqPOqaFX6Bp0y1TxbRakF9Of1cU/Ii1h6UBd2eROP58LDixnWMtv2I/Je7LjJ
ZY2qGDCGIrnSSq4M1SHHz5Nq17Fhxkqta6shG34BBFCXhme65wkHk7WJZ/UqlVZ0LxLdOS9GAOaj
6P2NK4QP1ke1eyHb4jrNMTIaFkRAviq+esxW+qODGfta1RNWnXA0+u+GkzYPh075YbtXOUV0W5lJ
9mvyyQdp8hyHX5MEWAMdmHy25ZOfTCXZgCfmUubBFmGNlbyWaI0WuZUayxYwwFM6atr5VObNOrdF
DTBLRNtDd0nqpMiaeuVay4oHueuAUGMpN5ti5/GBP/tYrxecnb3L/rBCVvEExM2qdqVpztUtqk/l
oulivvKp81jNigkQvlkO13E/f8uCTVtQFeZdN7dtck9HrGEXEDwhmK2SlCfVuS4KiZhCM7a8yPXu
R3Nw9l1Zalu2Qcajrjm7PBnwfhc+trq+iCRKvz52b8mIn3fF8650CBznu54qjdtPQvdWCYNvxkt1
8VKyraCuUOPcWlTFwDfXUi2ukZ9N/JNhqKhbz/vIfOrLF7Jr+SMFfIcvwHG7uxiH9Ms0t8shKTff
giZgBHpuUS48Z7LOkZiF51FsOG+eUC0J1gkibxfv8Q7SbbOPmkJAaJ+a6geGOC6XckLHKDwNDy1y
yoegdLVrt4icTWVOmCtd6Pi74nDQF5oE/tubgt+DP3C0bqykB1QzVhiHr2IfF2UUJepuyCOgZWY1
Lfueyy0iW/b36Iuan3qn9d9azksXRYSrfuVU1CFcAkvk7tBLSoUUP/PG175BViwwB1Rmc2t2ZfVr
Ds7JF00YpruY0uB3EJ0Drpa+adEHByLaQRzYRLk9XdT8nBdmHuTkvWOjZzDd4rKaKMO6dal/j4Y8
MJd5BoVMTeKxcUvrbkrLG9ibjzJ1vMfRVO6OeXRODcJTHxk6hhKYEENWcEL2qbAINhrr0Ym1FWO9
yZfsVwJt6WT4ActCaKvMJ+7alCTS+jp5Aq5LL7mpSQmnOvwSynK4wL5sbUKzHzYmRtX9VITnVmzn
bCKi6Jsrw1e0euzcSAJQ16MsZhJZ5a4ChXAzaccKvAVs/jQae7mOLbN+U26ZEwYbgLletXSVf5RN
TBwSNDX/KrcHM8c4a1o/GXu+t1P8vviyCBO3JokS1qHETfktd0r7KgjD8p/cK51ho41R+AyHzoqf
01GfVwBXWeHCUGb9ze3DRrsArIl9fAYAVRdSZdr3MOrlqjQa3P9Kjdu0SV3ce1A8AhlcZ655Pg5Z
dy7cQV0NwOQ2Ik6ry9jXfwFd4jgUx1F6m+YuizfrQPLKjIgjNIlg9SydiMlsTc6KgGidzT6P0pOv
Tc9efpk6MBPOkzy3ntKgJYI48jp13TcNmGe/D8LKW1BWrJKtRZ/7yRhTiCiOq9pHBMbsgGyTrItB
Fvk6hY1z2wPrWla9byEWSzkBTLqZ28tDCeL3/iF1qsbFAuQQ8xKZ3fWhWkGbqNhVmp+tqX/wVw7n
WDHOFuHZth0vRdbz6Yis4NM5/GuxbkQYNqsWNwD9FMZLaCA6Pew9cEJgT8o4pRz+1cZnvwWSge+9
H3AWe1YGLacWczvTbG9gcrirWs8MGHOz+MxpOTBkUfUSxfXwxnw+LA5HOZZhrujPp+YgK9kUuIX3
rBetr8OKs5D85GZavnTJCD3PU5HzTxfNiLLDXjLN5wMBYdrx3nQKGwt2l6zSSqE3ybOoeGrnAy8W
ebq/VCIpKEYuc51FPgO+hkjCNOiUy61DTqNclMAwBonltCUfVUkgN3sUcoykq24tP22uNUu2j6bt
WxvHC/gMQ1/8/hnwyvk/1ILyMEsC4F0Mc4VrItEEHYCXuOfUx42NnpTRVTVVhb+gVkH31dDCuU/H
nVPatxahW1WbxpvU2cF734Os7io0ICwHN0OFkxilQb7LAGGeMTvIxwB/8DKMOhYpbnHBdjc4AwQA
n7D3YHqG7K00Nw3umyITl3yzcsCp1ivMwa1xV7Rd+8hr5/mx2yRYR4GWa8mo8BeByG4zy4dHak6m
fl6G2mbo7Ooyg95yVeW4XtogfT1UQozB5jDe6P1C6Im/QnpBqLORBD8h28EYcitaEF6ghz/ySOfh
NH6EmeJQ/pPuPMSgatzQcQYOrpnpJh2jCI0ki1Q62M2joQwalJKYo4wVndNJirVct+27pMzODq92
inUw1JiM/XSdW5ztgdFlP0AHu/d9bhZrKEXP0PQ5rkIDypZDjO/bMmLngQxsY8f5TxAeoVP8SBQE
ZyTwV3EI42pih3CvRS2LLfMg4yPwwTiohFMDuIWI4zYjOE6o8wcJTXM5RjGz3Cw6+L2imv4QLyuE
lztg2jngKAmsxXDGczUUj2DrftAwta/jampDVkBrXLmCI/nQA6QdGh/zMYKn226s6zfP8t27JqyA
PjrzA7MqT/vVzPk+y3SgprsIaELfDlZSXgWjjwXFmUJStuPIfAOFpZ+5qiGdAygaRe6sUj8M2SXU
tXS2iSO8/U3lxvhbgn46A5mh71xNgm1zVXI91XE941ij74cCTZBqfCw+CYfVeqrk+PS7fC4dByNZ
n5qPlLGeLRIIyaWq7OQ7gHaQs8A7xt+FZvRr+c9U+f7NYbhXEENvC/YW0E7mrztJE29JNcS8bRXp
YXOXXHcKP1gJo3LgmWkUBJxZWFQNGrORGVGEqxwtYoCbnnb5ezoysKDZckKkx/fYysXQRlOxSKn/
U5UWHpgrUQNOIK2nNZKSCkhe30bWyAbe1obaWLRpihhi4tidrcy2nX38QWHzX1RsdvSEMl8bovZZ
CF9k35XfzNwxM7w+zG4WYtozYdv3UR25V33Dlm9zqBIejkhUOipceDI1bnyztB/rWax0ON6xHlEs
pKXCoRTZ9K1bJGa5YJX0Lwo9cW8HhKiP02EirnVuOvfDfQyILSLIkVp3hxj0nD5cv9ettrxSAlSZ
Ugn/aKrOq6Lqf9i1A3ErqvQbXa/DTQG258WORiBEylrXjm1fURzT7qBzcXiZK32lSUG+NXLoaIy1
7HKwy/oltWpnadDwWaZ1p+4OzS7Pt9u9k0Gx7lW2GWAR7Fonb64PirluLm0dCpI0YYrn1ArVudME
BEDAxlrWpR8AC5tLRA0xOXdJE+dXKbLq297rg62uuv4KVnyxdeU8sZbSfjUhV2IuZOELg7C7Cr24
WtDlH/5BIIKNq++NhV4ra0PyBtvG3mcySgd20CrTsxu9wq2WtSOwfUBob2BSqNngI+hz2f0YMwh2
9lhcGeZkrGTXZkvUEQTXaoa70Rq6WjJGL7ewK3blvTuWzcKy7PDKjiZk7aphiBya1I2VMPG3bRqt
bSapcUXxC9pPAnXwp2HFAaCXMeZuOhUPb5092Xug5PwXh3VeBj1rlJzmQoCsdMYaQCDewywzKbzI
J6jOBgvaRsFtyRS+pXokKV7o491hLOEUMTaFZ1E0KPr83OxAoObUYHcILt0zt7JLotWyeOcB/ga1
ql8Yeh8+9En5OgLcuWBDw6bMjpMLHVJWYvXiR1Na7WM6y3DdUlo73ffExquz8BKxWwRNX40PifDU
A4FQyZXnsTFwctPd2nFrnWd9LzaF5V5JDtUzYUz8ZDxFL+TU2fvDiP+6+P+JzAG1y+zbd5lmsD4d
CS+qNnaLsWgRNck2faB4/tOdIrLyBrCgvWHn5/Ae3O2Q1dldFPbPfd8jtiIbE++sl/u/frs1KmT6
WB0H/0Tza+5tHXUm0HlCprEtOGHyuGvbqbpjH59MBHewViWIq5OIpFQGUSiIDy0IrSD8Ami5DqDa
OyXnFB+uTr9NhzrnOi5i/GNNDBSS3BlkZWEjjIjMnjwFT2Vu/VGl0tdGlFSXeqg/wZsnb7NoS/PG
LIvwFwjz4jKVWbT5+lV9fBgIrGdPketgl+B5vG8VBUOBxYwA0ZtA+eLCSpi1ACkRX7YYMUngKtU9
SGk0ctxzlDzmiT7+R0ESq6yOdlKgDvSgLLy/utOm1ZRiHrqpB4flLA0dNtupq1/Jhn2ibE08cF/f
r/ggZWMuME0SjWYDFX3zo85nmAiRZuSO3NpRWi+7MLAgYca4+N2Cnf1BE4W9rFz6ndHywFuSPSu7
vanzTlvLMvtPeU3UUt8kjdcuKOTwxCQttoO4kya72g8+MrQgmp4OJjBUzPrD13fhHrecEL5JiTsO
nStt/w9NfykABtrd2F0HTVReeLWo9rZVASVvrPuRdXPB/INLPutbEs2zKXnrkuqxNpggqbMHpG/Q
0t9RvolXzWHsF74KVxwabobRyy4hp32Lk5q5kYyX6TvTf7FVc+clMN3qwQ3N4VfiGePNodVKOYR6
ixNNd4qG/08v9atNpjsVrQ9lq+/QpsVz0sl+l1ADAU8QqTPdrfmFbmWeibHSzoh58TfV0DurbBjy
TdZL79o3hmJJ9o+zakfbXVM9KA0GppdtCxBVG5cG1SvnAHzt6Zi21pISa7Q9iNnyWB9uXEk6wzSV
Txo+kgu00PW6t7vuPrPocE/2tbCmeENtGb+8yrXXzEYt09AmWEPipNDQtka3TWo9xHTN9pIMn+Sf
kPSTx8PxLWhLkVwGqi8eRV7q+9jP8BjRSHtzQ2G8RJkvd2gpq43n0xXPK1tEJ0bx8XeDHtySkEgx
qtDn/SCvt70hH6Fr6ddVTvmOsDdUGfbcIrdsQN19rH6rJf6nrcf/f3ib/00G5Vk48d8blC9ff74G
r83ba/3Onzz/R7/9ybb+X7wngfpZx4RGyBcT3G9/Mpwavlx8N9SyUSGaki/8P/5kzTD+i38XD8Js
nKCjPAcc/8egrAl7tjXPtgpmbEiczG//N3bu5vciR2Ldf2sumDVh/28pZHGGvIMylV9IORfy0tFk
6JZ+RwYybZc522zHQZ9siaDNT4zW9xox0tUMZHSexY/GVzPf8/tZnllMJ4E1zpe9Xe1DvXrsu/65
o+tSeMydtdWMyz/ewn9u889st+Pb4lLIlD2UBwIVnyGP9A/KzEY/DhTJ0+CmrsOx9LcebbPFX15F
GNiUXaSSyKKpsx0Jr+KEOsYYj/Wy0sNmNeqN2FqNaf3VboWHJ/Chm1gqKFSj8T9eoGMtgYRa5+Bf
MlRkUw0dLQs2VEYuMKc9qDh+I/KoPnFr7+eX+aI0EAQjFwUHk8yxvG6cgqAdGpgzllPBcemcdiPL
EWgJCH/OQaisv36U75ez+XomZm+uhCUS4tL8MfwppJPjqPuuQyFSM0lr8CHucrliaaH/OHGlD0ND
zKoYbJAWZ3ZHl/Of/yHZ88e6EHEMPSy3OQGNk5XQWiUR5ev7+ewqYragoHsRpnEAA/xxFWx7sQM7
jT18RangPAb9qzEYQaueuNCHTwuZruAbxq1PTww5z/vbiS2OZ2D122WaklLfDQlZ8z0HINePTIgU
hfinadvs7Ou7++RtYSlm82TjSNIhKLy/qE4leio6CoGtsPK1Y+VqU1sWJsEK/+rXlzp+kGxO+cAw
P9noqRzvePTj1XK6oYKpEw9BvAWfae5A8mUnrnI03Bl8zFCMdZ0ZUMe0dvQlQ67UA4/Av+UIjPcM
ZQORfelF9pz5hnFiavrkUjNYQhLGySYUyMH7Z2dPOnRiRbVI72jqhZ7N+/LkeQpib1clYXriVX12
OYGUnHHIZ+Ucf8iQ1HFZd0a6FPi2mjXpSDSE+7BK933aa0RoWKk8ZWk5emc8TfajDAycP8IypXU0
Js3ciWkSk5ElB0fblZZ3TwWq+esbQzfJoLd4iOjpj19ZaARVQ34lF1FDswPoaO26lKC2kGS9tRrM
+sSH9tlNzRMTYmeTYXL83ix3nu4zgij43KNNJ8t0nXqB9i/uipMJ6A3PwUhmH4nmKL0BvjVcgvyS
Ao1cDj2Hfta4LNqsWeptYqz/6vOaXxUrGEOR98V56PiupAWSlI95ll0Q0MykmcB2h7D7t1fhFbG9
4H/zPsA9GvPeWAAVHeeUjpIstrZv6lXSNcXm66sczUrcC2ONrYbH9ojK1LFzt3W8JnInksUIsQ+I
hkD00QDHXLSm6Z+4oc8uZUsmXjZpBmP96IZaYQRICWW6VHR+lmFnqfsG1enCE2P8+vd3xZNDr8jX
RN1gHpd/rCTdRGpkOXlg95zgoex8te8j2rLlOHR/PRaohRiYHVhNGHvHuzRfN8gXDEKY8jY+W1qi
nbZUeKn+xQ0xq9usH/B3uK33NxSiFB9oW9BZA4pzOZELZVyhfvGDK8LeyvOvn97Hr5Yd7rzMs9Dj
KjkWwiJ8rNxaAnzSUzBnfF39pV4E7u6vr+Li5wH3wURLPePoq800faBcSZkSj2e9jpvpxRpTeWJ4
f3IrM8XDZv/MSLfsozUq6o04xOCZLbUuT9dRjiEYedJwwiH2ych+d5WjtyPKIIlyynJLqMIhTS1S
pNBpdutUDPL+66f28VLYCZG/4252GXHHFnF7QPBd9SYcfIzACSQbO1kR0EkX2e20E2/ok2s5xlzw
0bH2G1j73w86L0kSMVAYXbp2bJFAKfOLdgiiV04R1om54eN7smYXxiwDhhuPyvj9pQafpIyRVsES
CxHJm3OGVyKM5sRVPq7rM8tjhmUIkuGJpHl/FZoBQ+riwFySMBf0l6Irim8pva923yOowuQrtNQ9
MQI/XpPjx2yutdn4cXY8KuoOHKvEUATpEi070qJEr1daYturtBFs1U0aNl8PkCOIANMdPA5mIgPm
lDtryY8uWMxW1LCowJ13nt8spVl6GFy8OZUSApL7pA2Ol2wd5kMMB33bQB+MS/0FWX/zrQV97ZBC
0AUCrqHwSRX1wu4agRWwQcNJsI5ZZdSgtLU0dBWWGXz/+td/HHJzUwH3GIdeAs+OXeh13ASBYbIc
DVNWQpmb6EFxHJj8H1pKEfjEePjsaniAsIHPpxoe2fvxQF5NqeqSfd4QI2UEjGmLx5o6Jl5i4Mvh
iat9MhIMPDMzBcqmkH68bRA+oWukGaa89QT4pxU6ZNT1KcYizbRppoemOjWTHx105rEAmmv2JrIL
Y8yb729QR7FCQp6TLhtP30Sd82ucgHgnOrF9FZh6yxruv35/n90jXy/FVTYsUBeOLkgATNOArGAm
HJQG/9V8RutwWaW0fpKUJM6vr/bJ++NhzqAi2BOS2fD97ZkIDSWMBwDcnFKgvbZN+aCNVYKGKTJP
MIg+u9a8HNp8PiYS3aNruaVNsslADJXtNmodOoW2z8gcBcJOeMrXt/XJW5OumM/AAoazcbAh/bF7
oYlCTtWsfJoI3VsRLiofhQsOll6UsebwSE7nOAYn1rCPbw7LDbgBZg8aC3x7759l4YpuikB+Lwen
aS6bKfPp/w3GzkPrBridTJq/vUlsl/OmfT4SW9hF319PE+Q8hS5btG5Qw9ZF5BcvCJntEHwM+nns
J+pGE2SAfn3Vj2/RZaBAOSBhmb+wj/agiBSsQsJ4WNYDYSgEzCCCTKpsmdLvPDE4XW7gjyoh3x7z
F0TtmWgmoPMdPVAz9mTa52W2JAW9Q+00WtkNyHao12Y+5U/plKT3SUMm8SIau644Mdl8HEMUGhiv
iMwP9aGjG00jdkNRmeRLrHEtsbyZvaww6wMwnob4ioCp+MG3M/vUHv/DOm5RigLrwfcPIImZ5/1b
TfpqHMlHZbXzMqRwbpBeIC5wTzzaz64y82bgQ86wyONpbeonsELEwaH7IrSAHA2Ys4HbnRihH8YK
JS8+hPkJ4uFjLX1/L22rMMrZ7B2NGsfZvCFbGIRVLEj/mf7NpaimcFYkqk4cL0TEddVtZkPTFxkW
euG0CoUQyH491tT26y/gk2fHBstmFUI2Tw9x/vM/JpfMiFwZCUKwVKnJRQbVKF/5NfarEwPw0+sI
ykMMf6pdx9sQsH1dTFg5B6NmKJHg+GH63SGYeVx9fT8fBvr8liidsPFhVmaX9f5+cBLXDQQSjBeV
iBAmu36vLd3SI3WVfL6dom3fbFoxlv/m/pj3HKywWIiPnXqJGdu4f8ZsWdsYIGpfi19tLKfRv7oM
QikOfbiDvXmQ/vG6gnqKa+kQ8csBpLMp8OLeW2qUw04Mi0Pp5910xXM0Z5wZV6JN8uF+JILgbuJ9
0RwMkNQ6YfCA9g5evJ3uCp3Q1ojiDS6EhVu53VZiPzrxEXw2Yv74BfJo7vBS1cjOMTgQ4gZHGU30
6HNnTfbd1wPm1GWO5mWC6dXY8HEtexNNf+a5j2ZW9CdKUp9fZJ4+8CrPu//3r030/UR+87zXIjGx
3rh6AFI5Q8F24rV9NvopPuDrBCeAmf7oZvI66pOuQoBhx0THDZYy7hoLv8fSZMcHZl9W/gUkhlOH
jE9vz6DpgGEW+N8xPQmxbOEhWmawTBifluEUT89p0Jm3X7+qz2ZgVAccjCjSwxcU75+i048aFUv2
d6jxyXohaH4z4idk4zqYINC+vtjHe+JjNviQ59o5B2vz/cVE1Fk9TCFKBSXZ4mjGy2hpRjjp//qL
5jpsIjnEw6VjnXx/HdssjQ47IlEUEz4OlGMWdjxVRyf2cx+fHSd3x4DIR7sT0MTRZWShrFJYAQR3
8Ldz4Cye1lBCUDWK7MQdzYP5/dTBlgodzNw7pIpoHT25dFS95nCUnM10/oZcvWpbkrt1HTpGcZbk
WXOiPnXk1GamBxkGKcEx2MHNJb6jwkRsl2QoaR0S4Fgk8XWZElL0mrIjqzlbeXWLrbLUn3PZesU6
KWUqnmQ8dnLHnkEr778eNh+eMyr2mQZg6JRKaIMcPWfMx3FYFsiRE1lpm0jq2VanmHEbmvLUjpJh
cvSkXT43i5MjjW/WVdRi78cOLr/cb/1ILtMi15gpRzKmvWsJfqL5lpulTsRs4g4VsQ1Qnqw5eFO6
03Rd96FLRBpLR7xMKcM+VIlKotd4bOp8ReRU0SyaqbAP2kVcFTTQzxOFlWoBWskgZqOW5jcrTkjL
VVgWoLHUJgnsZDdWAQ6sWh66I9FArGtPqhjJd6K1+haGgSoEHqXMIeGZLZoS3XCFya+s73xPEbC3
bEmn9J8yPfXOSMKzFOmNMdGRPyzUhk5GCLfnDjgBJxm5uBaK0YwhMBqyNH/4YswkuS0Om4zbMUw0
WWEJ14wURJFbZ1TgPMwL2b5IAgZB1xoOCVlDGpjmZRPF2CYWE76Gbl2ZoyYvQIb6Qbr2kAYqIjqx
zZK74cZTF/9UNqnp5wAxUn8Z5+ao3kw3yCIqfGFFvGWcqz4CPdsMKlrl+pTFzyapdkgYVTT6zp3s
C8/Dq1zn9k3RDZ7cVKNDskbLCxbLdiw8Y+2U1gj2JbByM1wNBZrQrTV2jneVTCkB20PTq/LCT6pq
vB6mOtUetSATzd7HzNg/uCMsQMKgDf0cMwYoaU1NU/6rEv74Ky46TVyY3ZDlSH0iR55X0kynS8dK
4non8LJ2uyAo/HrdDF7ufIud0LCXTIMEY8jAD35abKpALkxBQlJgXFl5sDeht0TkcJHrEj1ruGaJ
B2BSLha9ZdXY9EaTbv7CNAjh/s7XhoAV91vu3/sYzp1zwy5duWkSocRLpoyIgAj8bc6rqkP81Yu+
jDKyRcZWVME6yclVBYdcK/0uCNuOhByt/j/UnceW5EaWRL8IfeDQ2EKETK0rNziZWVXQyh366+dG
DU83yeE0p5ez6yaLlRkBwOFuz+waGC4q5PF/1htZ6FM/N/5PCWDnhwSbRpjSpdDsYI56VrEhBDGK
D98l6ZC2unarOJCWuJLnfHkyAWDQ/6Cw/kTGOtm0JeeJ/s00M+VSn8fvRg9lR4fN1ucN9bZlQ98B
reDkSI1Z316lNvVD4MpLq7t+qQYOoTg7IhCyzN8MiVsuEHhqrUDZCVHPEZFxpOQsbdO4shqde3sr
XTPK9MX8ElNdUzvjbxrlc4zHMvh1Cz7Gwm6LWzUU4kun0DOP2mndKKovteXJT8BhH6GUznTlgD4n
xw0wxApL1dgYwqqut3eYrIwfKZ5YClNSwwVkwEHcDpTYlpmWo3L45ha1aV2nEGaacN0chz4V7llK
N1JywLEsW/HUzYShotZq/fmEeY4zF2zXrjx5yaqvO4u01xc5zUKLjdowm7AhH/PuboUNKI3N8BhK
UqCceOE8YbMznP6R3jR9vXbL1BjCfs6WDO11G3w7kBONiDddqydq19ilTQKLYlg9mrSpTq6zLsHn
miZAqWkNH1MrxAhqPm2ltmWvW+40XIyiKFaa/Rom68UgLPJmRvba+UvywNptlHGjHKd41pquYbnx
en07zKyZPyWm82/2BF3xjGhQkC9XeX1e9fnS3qJ6hxabgv19pI9kMol4iedsYlAdMMEaIGekxqTt
EdHpdZmx5TvvUzvl+v3S1kK9glHQH3SpDbdiE4hHs+Zb25l1qLmdNnusjhoJnfZgJ7Kkr9gV/WM3
TFRVtrXm/ZzWxG+P67BQ/+oXo5HDHxD6N4K0drrv1qLS9niC0h/mLAQFguC652NNmx49KJSvUpDJ
jtHbibwviitYQL44WbNuvzqZrijII8j5VoB5WUlbeZnW87AvXn5aU53OwnWtt6tuzJomUnZbarE3
p2YbOkk2T6GfrJlD3qZV5h35Kyj1Za/oQtFLcABx7c3z+Jkwzu+vYfS5Q2CO2WTGrCXuHCRuvS70
vBbbfbUhqb1LXenvngO05BmzUynOFTlX67DSNUx6M7VNFcKtGoxQjNSD7llLcGXX0Lhpv1wTOvci
8Kkr9fTmUqdv5OXLz27qjVenaj0y/kKrsUGYlWBtyHkHyBjy0tSjx5hp/0D5naqfqtKU/mtKrCnd
uxWPa7C0HEWCujWNBzhYOpCmIrGKs0h8E0hshqkz1PWZXna3t2UWSa8ck6iROEBBa01d9eo0lWns
Mc2DM3BTDGPP2dCh8c5dx1sSIDfFLyVjQo8bsZBD6GcSEMYAxELfSxIw3jco0ZkTFsM0EoNIl/lI
R7tux76X6yrGkFMmge+3a3mpYN3an5Jp/8qZaao/5sx1f/S+4xFcLOm25q/FShDnWksTcrdRgx2R
PHLsF5YNUM0BARrdv2e1UurQklVcTh3PKKbydSgSRLlloNXWSCuZvBq90+ePmjfqgpvdcyAN6Ysn
95c5/0Q3qdVlj3WXDNZRtAKzeIhnGHuoB2igfvL0rfWJSsAM5S4h3NNey2yey5PqpF8d0pQmyxCi
IFkWMq1FL18bjdbdMvSHrfYnCqNN0tKDz1T/wx7I5T7kU1erLwKlC49QnmT2DXwV74fVJhMve90f
7FOObSOnGUms23F1Ji2Pk5ZleZ849LviGCCOBFGpaemlfmFnBDycIH8zuYfFqYT1RBelLm5ljZb4
SihPpY8L3/S4X6d+rm6ltfVix3gxm/ZFuppZ6Jlj9TpjGgcWM5kN3dlWXfSfTFuHNPTL1SKjkRu9
ftQJlpHPb0ZaccXqmidb5aSNO8ImYCtEgW3YZhp/LkgOe4eG7EYeLMJvoLWoCfYYi4Q+HeQ6XYqk
vFx0t2qVM0tQN3PNQ2UNPJhBpo+N9l7XpTaDQ+xTcqc6P+HKMvLZ3XGurMR1KfJmCZdhoTWzn0gX
7bChwL6p081Y7lKllcbL5JjaTS/H1r2aGOcOX52vT/ONla4wt0K3tIR6zAz8I0ENjmHYDZrbiTu3
KQpvrw+W/6ENug5vJ8GpjDuug3NN1as22jGvJxRRjRw/XZRl4pCFDYY58/SPLl1n7a1vU9AjYq3X
51/79v/InPt/c97+fyuWNBEJ/nf3bSDH5kf+e+ft5c//Vgwk7H9gOkFGYwwAAMvgsPNbMZCw/qGz
yXU4H0PgxG3zT+Ot/Q/8FbwYIQKgHhmcof/pu+W/IbWBp/TiGsR7jyH/Tzbbf2e7/WVb+9c502Xu
wkmLUxz+EQoHvD+7OraOm9cSc33c8oWue84eslzjNCGb7fjrC6YtUDrFVTkdO/pej+445Qfc7Jdm
wr8ZU/7xxPvbbwLsnIk1ygQm3T+ew0YFEC1J8vrYlfMxWWnJDQwr/2b72O1/d3H+wpT7lx+a7xBT
JFoqVpbL+fN3AmBPqEnP6rE+DnrymuEcZOt8tSSOeYArI3YdkWYQhHMFwS0l9pe3SHeyKnYECPKD
GJUf//tf6I9jjV8fncEysoLuXIYLf06CuCB9VjTz6pi0sx+ntv82e3Uey846silwwReXWTTozvO/
/7GXj/mna/+HH/unI7/mlKZY+7U6zv2l8dq2YSSUygxJdf+N6PQX1/b3P+nPB/pRrFlVSlHR1DB/
guDaJ8VE78rmfq/yv/1U+uVO+dfn4i5GIgeE/uvL5PL+2QWTSCZClx3Wkfm2zu6IoPZMSjvqOVd0
0n4x1nVf++KnTI52q8VpSY7ZMuLB8t6MVWX7etnz2O4SrxPxaEW+aNPjMO+rIV9jThXUQLbLFliN
EXVpH4lkbaNZ19qHi3X0bmx6Tv6a9WkXGdyzKQvaQrwlXHyuIGABQxyybHpmW0eg21HPhXYpmZzG
hRi6nCJhe7i38uQbC8R078yEAJnUhoXYYNsY3k1SrEaMUte+SKg2eTBODTYD7WYdi/bE2/JJX0e5
s4vpFURdaK25G0vDeBRMdwLfg+PcLv41QsFe1fUYJCSC65Q+C7Z4J0EBvSd4Mxa42oKOdxcnDR5E
jvTPTkVx+UCWPG6xoj76Zne20qa8nUubPuOBXsl1UMGY9fQ7LlNAtGyn8ku/evq9/1VCrao9+kXA
87UBJs2+eZu7w1G2o/k7QBafI2kusZd3z/pcv4lGWQEGpyDV9636cgwc85uWJxQhlu1xbJngprrq
Dovi0NEaB9aJN/qTbvPS+FEW68z8gEYwbyUGmzCEmXtrDDAAWYE1joeuyTkGzuZzKpY9N8qnlmSU
Q/Ytv1j1TvCAvXsP3XHo95va/KgejYwvieUIGHpNDWf6pkMg2E+K5wUKQBFIVRUBEalHxoIiaPL+
RqVeFWAhoG60HNJYV8mdYW94Qyz+QOu8uIL7wl/hnel57b0Mo6NiHHvvRqvTH5o4XVA2K/OAjjVn
M+mDreHHgM6oAr81jNNChTHbInwnxvZp4VZ+LYv52d7oAGlQDYOV+UJUsMtvpjH2/AmQEm3cm3mB
H1r3aUFjTq8vcUMDpdt/UUa9XsKn5XpfCT3W8CxmLorBkGVmpGW0KtYpm9w+P2eCTnAX+sLmzezz
jfslGzkkKff2wnTy+k4PrIpD3TQYPDX0qA/5w1aIcF3yOWJjfADk9eKk+lORdCdWZ1h6tLRj6loK
cHTyrMSj4TfHdPmeZsZVZSwhdEjQR3HHmIaYeTA0n7q1RfYkj14irw1zCdbqHatYmBuwU3TtkIpH
NJ+4na24gSZo0wgJZitY3LeFLtt+bGOjT071qIdrNcYKtN1yIY12rwvLq6eHY8fjl7Z3ebNDeaD2
+1QrimqXyNCusWwFzrg3YRqNF3Bd6THRuUnBznsPaV7SJ7HF+hZREBLqyzus/pEIY1+OV2N/W3YT
zT103/bvtrd+WNlHN37XVii98xZqNAcX3wdNx/N6l4pn6Ii0yEYLBFLduGt0xf9cYC51BwcxK/1e
gC+S2U8YNHSS7LrhO86QKBujrdbOgzHtvI5w80NDvUaCFDZPaEBlMDOuzic6ToabRoJb0txokfT8
lRD/MrljFBhr/ls2vld0EgNJWil2T0ovzDnFhb5aHharCdAqg3xGUeAYX1kU7XCvAIiAtSLA3Gzr
o9ZHraGfLYM/cDlO9daJzppIq7pTAV8DsG/gT/WuJSI/tllo9l92DZnGdLmN9tpmIKtYO6/Obhn3
oA3yDc9+NMgRubHj8Ii0CnhPDiilTI3rWg96UpMjj6lPYXFZ7HCGPdigoWT62LltPHkQezraeHUj
QkLc9f2069YpVBV4geStFls8bvHmF7HlAPPO6tMKxlDkRlQSa++M9ewZH7k8QwKNIHIFwJmuhkwc
el2+ALMOQdldG1n1DWme4k4de8fVWsu9rW+B5rBzd/NQI2HY6PFYtpGS2oFIa9hrd1sRo1Y+oAFx
qIIfWxixsY2IP31ogUGdH53Mvqwp1w2HFNoHC+NdiDysa8Hfcm205UORZze+/Jgvx+MZOfHLbr2d
78jIGoawaF3yhDSD6iAC5yR0k5uBfgSj1u3AlrYZ9MqHGXP5tXu78vdscLlghe1HlKIcRKEfsaz0
u1bk741MrSAH9EYO11S7rqKUoki9Nz1NnbAexAoHZt2V03Q919slx2pG2yoEhLz2pZbpz74eruc0
206g/h8XK/XPmEehn1Vlfeomd+dOT2vi/TSN6U6KiPnLXrOAZ+WaPCMwBsvg7buZhjxYrT+SjQWo
kBAt7JnW6+p7O0lxyIvx3ujLK2lWV0L1VTzo6d/MBLFc/I9NBQmPC1qVkBrGkz/PcnOh7CG3fe0w
9ODL8rV/KGCt+KJ5nOpyistsO5cjsqDEWkWSBwO/FbVkPM6+M/d7YV3kr6WHzjQsza23Uqpc98ep
UjuhFO9Keof84gORVsAWdTL1Pdl6y4koDIENOr6QRDWfes15HUDVxT7Prei+dxgr27VgXzDQsvO0
DFYVwmBZbhJ6CLewNa4tcv2rlv8UmGbvnHGrP/h23P7b1t0itsb50Iat3vKrKB/optKMaEw32iVD
kaevKWMfDI900fo3mka3s9CpenRlUIgeXKr/ujUlE4SU1yn+0GCaX8pNhe1Ev4E7JBRo04FOtuNR
QKw/W0yw7ryaHzOswrnLellcrw55Px2baJBt1ELpmVw/s7VoX/O13c1Nfz2o4YbBVXk/4HKI0M/e
ZjsxuKE9BGJWkzpb6I6Bold4LK2p14X6PG0sB+0nA9ZYFBU4Jbd7nhkexPYq1yosXJqeC5iyWejX
Liu8sd4aPkR6Rmo9DqZMxsSxPCjOfnJ2ZdMHxOEoi+78i/LS9rx3p0rfTdX2XiSprYKpT5rDPGt2
qM0M8n1DnZpRX+9hDry2BgGoUeonaXXatSY37lcvhXvctXGa+d9dma6BZtcgiWiPDxeDI1ixsi2p
m7zdQ5zzTmy8rKhPWoYNUkujGmctXB+2Zh1jhGPLkB1FTd6qasLVBhZjaYavwu9uWAevls1+Xjdx
anTriHBcxmtdv1NT9CKz4Y1SQitU27oG3uqooznwWJNI7+HR9tQms2m91oE6ggyUVLLLXL4n5MxS
OEuCK7B0sHCGlWrWyp/Hr6Fsp8fG9F+t2tBgcvOi7Kw3kkx+ABDorhzE1WIzP2qq6WNzML9ZqivO
S7vI0J2S2y0dQjSdGCmeG6q09/qouiiT1URfY8pOxMioOCcNOij3lYwhOwxzevNgcTXvYL+RzLal
7dOgXkv/pPjIbkAxJOQiT6N0HFSzGlH0bVTC1YfEe6+VA6Q9TnhfpXJ4oxkuOEJmndcOtIXHrRMa
twLTnqjgjtHtjwLzXHmhgn6Vvsz92C3Sp3EYu49GHz7spbvNaKceNLpnoLelh6LXhgDVi/CWNVpH
W703M+tDuI7AwWaqQm+kGJdXdxGnASjcXSmYJme92KJum+pwJD+nVWeaG9qmTRmurMduavJTk1yN
q3dYKo4KmnUtNPvNSjVYkCu0ukBd5jDGNPeRZ70bQyGvOSCxaxrXWEtSfPMW0bz+2pJNE15eaJu/
H5kNzmoDVMhjxIN9VDVoPeAYfsc4yw1a3pcV1B/fPNc8+779EwIaIznATZP1aY57bcYM5/evk/hs
Ff982Qn/olk3e2Np44Z5j90j983hVorXzoxyk3FU2z22Nj2OVYYP8g7+ftCm5llt/R103mvhXs3d
az+dnXXFO44twfjw5jt963eVN+18G0Kvyj9KpgQwpyJ7/AL67yLdDTgPtaeeBxZgzVXqJUlgmGWU
Gp/51pzajHZxkVnp5c3YBIbTOQfVi6DPULIX/Gh64W+HNtepyyitne7XgdfpsU9HkzdzRqrexvlH
rc7mkBVxLjGCM6nSWLkmfTxjkwvLxoFQPZ8ogzjYsvX3lz0V2+iInCnqJ3g11sqhLtxIq+vzkFcH
y3qphUtJkMUQxwzmxAq0HtKXWxUx5Poh2rZ9tT65LBFjcVt01rni5V1NOIjyT9P7MS5XRcNwBgQc
DepTDughK27kcq0lbMOW3o0p/q5CV2h3maGijYbg60XxQk2NAihg/aNzpcmCOTNvgectG3G25G/+
7P9IEXz6+6bw/5to+P8orn9xoPzvemH4UX+23/OP3yuGl//iN8VQd//hEJEk08qQlZkCctFviqFu
/AMLLLLgxbtGkziblN+i+miJhPD5d5ipOfnhn/unYiiI/mO5dH0C6A7RbfJo/4Fi+Kt551/qCkY2
fMn0uvikD7GHo0GyUfqdeAZsqdiKZRoOpSzSY+I6TRFkilDEhVfRd9N818x2enTLuToMF5aRW7Te
PSNX73FJCg7y41zd9VpqsFm21RejE+0ANoyp9KBSCmkqVcR4eu37iT0dAMnpacN3uRulVR1/96X/
hQ5o8J38Tij69VEujTEmiVTe4mCS/vhRxskfoQ5m6tD7U/7dZBC++8UdNOexiGeaqWJSkGXMcNU+
m3zqt9ZOnPgXauoXmulXJQWiS0sNpHmwUtkfOkN1sMkHEeegyfbSzPPDrzUX2qL8Nit9/vIWO9//
N6tkyZZ7fWzzv0P7XNxBf7pGhALR6TC++gRzLpvZ312jUba9XqSuPIBTr6OEOcSHTkVK3C24h9YL
WCwxdEmBKVC2fFbZrqCF5ASpxaE7GyLjWKSwH//9t/0/v2wSE9wvIBEw9TDR+OPvVOljYSwQ9A9Y
L/O99P0iSpNOXc/+bOw2h4wfga9s/x//UNt2cOHDnsVG9WcpcDDGcXA1Oj//Gy85dFC18o0daSiG
3rkr12Y8aDPO3r+RmP/iw9rOheiEyCwuBuQ/ftikWOy02fi5PTbxoLS39jRr7TNgYe4OvVXYOKq/
0VgJXP1J+GRkgGPKx4RI1hBvq7jY8X532Z0OG4S/VfPBbZYTNaJKhl6a6ie4qMN3Difml4tD49vM
uG43NHqyzyaje5LSyq7oKue4QcsBxzkxW+N+HpXzrHlQatp8xBjIbBFyWNdxiaNN26hsnTKsT3aa
L4+5p/cnXsdfysmWc5M5ZsRGuozszZGHfgGEvVNKV68jE8eBSfFxkdW6BzrVAAnzttikOei9ghq7
L53U/ahKF5cUG5uytlIVmMpIX6BiKsTFerKvIN14T/rQU+s9dJ6NJOZ6Cjxw18VKs81TVm+X/2+m
dAeZrbfmUUpICC3MppyB9eyMg7v64KmzYhOUZ9RLOQ0A6jJKzqp1mt81o1R2hDldcjqu3f6hEXXz
ITJKrXCnJMAv8gbNktbKJb/1J9Q0yUD31h/T4UkD70fFRZOdNX9G4S2YXmBXpXa0Xoy4AMhzWumW
PTMyHNewZhayhPngGN+xlYLlb9g+KPwARdwZ3SFJEvlKuu3NAnUIch0NrgmSvKvve2/NXkFtj0+V
obxzK8320DCSX4BG8uSamXTYBxnZ/TRms+LgskKd1fkWlGCkPfflhDtlaH4oo+quaTyp9uvsmsCn
uf5urYxTYzXDrcqxxgW1ZzGyHtrL2HgjVEUkXMBtz4rkO6cW6ynRanDntQ1vF4IbmCKpQUp3yqvC
tdI5BgjKwDsT5VObFijwvsKIbCQeY2u3Md/J+hocKxFcsNDHPonfeJPa3eTowwGQ53ZNy86e4bF9
11C6Box7gjlu9TPN5OqkLdnnWjpXW9V/96Gh78Ci35omC+9WuGU8aQpy/Dy1D7rd1rvUHr5Uu1l8
ateLRmN+NG0GuLsOsdblFSCDci2bJ8I16WPBv7oTpuoPi/Sm62bsliwA4gr6fBu8iMuc7dzaajkb
ZdC9kfkshaMpWe+twrCQ6cflruVQteMaDU9Oprle7HIxxsCvGYxzLXkGNwu3QTj7a3JMIZsgvW5e
2GPDQPEqizS0jd462JTbPbowfT+XAvkBDCcaodJmJuUmUn63jDjYOQyPabfuTYr8nL2vieKuSTp3
ZwiV3zqztPZ21nzHxp9FRpklcckKcbtyKn1vsNrspnLDHN4w25MdQ+VoWdcfrlovZsLyPfd7bGLN
3ZAMRwxReshQ7bXX+1vVay/G4q3R4k9jlHCcf6or2Z/IOg+PvlxRsjIqDjmUHfSaF9JBVi5b5m71
sx9Tlfa34+jqHLDNzLhGrLpwJF3Z4TTD5Zk0bdh7GLYahX+GMoBg7Mpd1TV3hXDNo/A0swzyelse
nc4z4qVXPD0KcJe2bvbOgNP81k9+voYOz6YKOqeuOCMtovEDWXtAMo100ACDz2YVSYNTc3B5N8Ws
ei2GrSY7NC1Y8CxpOJCOnh/wAHFW1eGzjBYHsQLEeh5Iyz/JkbnhFcVD2+sCPhaXQP45LVK/m2yv
dg6TMnX+VlwTTODPTGLXMhSgXwMtT2no3Sr/hjz1cK/yCsyfl6S39F+gKuAYWRr7uaHx/c7ctCuD
TN5OWRp2Rb1fTpbbfA7Tm6UlXjgKgsT0cxTw8Nv8Z1pqT6o2zT17AwcXib3FrmXbYc3LFoh8d9vN
aDpb39pPZrckMc3bRmg0243ntlwBr8p2Bm6IveCt9bW2bX1LSqKBXm9ltC0meI/pYqvWPiQl2RRP
3LjuDgfSdvCknXKGF/1wU3pbSj0CBfX7zoUTnOO7TUMIP0yTRQuIP2JKNQSwJ4qHhY/4rHdJewXX
tTxYWuOHlVBwEzL3zLpG7QLqK4fRBtuNtzIwKCVjMWnWWcylbF/7RHfuE1/VsXnRkreGmoDA03z5
YEndjbC9jcds4qEfk9gryIPO7aquxGQ1e0ww1s0GKn6vDHFqh+21Xscnf5iYBK/NCeYxb6GtHjtG
GECjI8ZwRzNlKlPYfU6+nqJ6p5kHLgdYNzW08zfeJVrk9Kt29NEdAmip67XWoL2Y0rjrOFgnVGcD
1ryv8XMMMbba7MYrm3RfC5omsrEJx4KuokLpPSDyodqRTOcVUfH2bJSL/3fUuEpLN7NloQRGxamW
iK+KDoAwN3P14Ola/cCG9RmN3I60vEz2Kdzae2Pzy51wQf7icPXixuuZyMipO7ZG518VU1/vs5rJ
neslqNjQD3nP6ASdzfy0YFZJ6+Y4U/hRrN/8YmaM0bBsmv3PnIbHyNmStKG4CcG6G87puvwcE2oo
a41uHUZWlltZgZd4Xmib2vhZz9wKQ+UM+xUc9N12WY7W8XPuEu3IiXWKR3Wy/GEO+8r7NFoKDkyM
QUdTy51T5vT2meV2PnejwGg8Hnr7Z1JTedI6/fRU8zaNioGhxCzSBBEATWi7cGZ6Y0YMUua9PmtY
cmEtR1rhcD7JbD1Mqaq8qUrY/30JZ1DjH5XLZAZ0om0BoVBt33iiOeR0voWZ5t/RNvDWXgoOs+3D
q6bi3Fu8wydO4eqCsPE917vPq5H+5sWnP7UwhsjxW4HQ4Gbz+0A9V9wl3Rxtpvucl/JpaIfI6OSH
a0zsSLbtezfLx2bz0nuifqHvGvZ137cqnmxqi7CARb3XQtyW0okwWKZhLyr+ApjqocyFf9hS90DJ
nBNYE6Od1Bb1IesGl64khk56lQw7WupUmPge87DZeTFF+Y0vN2zdwnmpdHNEzaWv0kuY1tQV7Mt+
LVha5+HaSvIPsBxbqOrOxiuqP5SO/WzUix4nmMRvHVtrd6u+vA5O2QeJkd0qMRN+lY7c5073c4JE
63fSCuWQnbSkO18I3Sk5Ts1hk1V5vEWNo3LKQOn2qfDyN11v7qW1AKbdUHxdFxB6uqb1zpz9bwMC
DJB0qiwYYIeb00Z5t36uTrvLHHfZuTp7znl49ab1mszeyeJJ36PuuVdJlRIHrJ0B6P565w5DeeWX
5lRSLOC/F8p/VL7q35YqibrW/Sa17rVQjXvIpPLvqenYMwXWGHCLF+FkXWgi/Mopt55bfTGiDMrl
bvOzmUcow5VV6oi31GQwE1unI5Uw2blKHCduvXR5SWAflR2SlLCLp00kwcYwgxvbxSx9mZDQF/B9
zCh1mHUZU8/7afiafoZqXd4kXmPsfdDhupdu1wXOClpAumVl/LukJ4lSdnDW8rblOH6e1sW6tyHg
JnIo9tmaP/rs6IFpuNZDx8U/0oJIidiwHSE23xEUoF5mhpg57coWp3kqMhdLNcBtD38yajhG323L
13tNdhNSL84UfRjpBE7dcObE7OsaArg5HA292fFivSaCtoaaME+jl1Ot1H1ZKK1PacKGaC7q4q6c
rCnsVHuXLS0TeDbFqsk/er6YKLV4CvvVfxw5cJDrl/mhtYuczKPg+ZUy6uRGpLuRItn368/Fz84y
e8HGGKR2tr9UxqgQU7IPtHO62bLRC7tOsi3sds3c/WiaOwGiGskk3zEnlqexwOHeZkMRTMviXLXO
1dKWzn7W2IAZhEK4McV4A4009i+Ebd3qTFRf6Od7vZ5EaIOC2gESnD+sQln8VoMZcmdrN5nDnFJb
xdFZIAGxXwkaLPaP7Chm1EYnGoWki8iXzITmrmy/NYaq913NkMeAQF2Qm2q3Y2E4KqgYb5fuik3a
NIugX8TLxSC5QIA15qGObaUjh5ond8mrNyHrc+4Tfc1NHnfFHqbR4U1Lfzy6eAuaZ+FlhzT5tImP
Wv2mh7x5rUgX602XLvVlQ4//48LSaFYLIBhbOG1ftBXoiKK7M+m0mmi0Psnt7EzqeZHtfnY4D2rT
88rkBL/JabId3pFu9qQVGES6eqTBro1o0vX2iW5RpzDTP1yYmUbaoUfpLatZ2xHCwQBjzAY+KLBl
pJGIS7pNX99ONeOtNZtuVPGQ4MrEeUn6aomw4AaGf1j96qvV52imeytIzMfZ7182xtiDdyqqpmAE
md9mwwNVd9G4fHQWHwRjHHPkJd1iTzyqamG3tp470SOP4osRTGQS9px2qr+wdspwFqeycLgc9mHw
6yOH2ci2nnu3rnGFp2x9vbskf55K2fEkW0dnlA8mBX5WLY+aP+1F8cRDZkR9/bpJl2661fxIrezG
sU5tb1Sx1707iy4OnknZjm0Hk4QoYt0tenswuDu/K3raX6e6cW6SNDlahfDCYSsjby66R22uHln+
GBU32WYd3ST1yhgqDOSu3Fs5bAwjBbejW5M0NUoWBh/NamPyMhI8+JnXTN+pDrp2fcXBR+o723WX
Z2zc0Wa1baS7Be6NmTzB6OH3ACGwBYaRcf5eNfPK9hP3XmNpQwt3Mj+kn4vzC9D7q3lNs++eRT0V
Qy3tmCVDerXifsdhXkMCbxctVA52jgxJOnIHrwPuw953qYEitvXFpePq97puzbe0d3q3aV/OUc5o
FGCPoJmAS2FuzbwvXDOhr+5Zbco5JLXBYUVqJWJ25X6jnxwGwrR6HTq+mN6qyoTym2j+Y7289YAw
vultNj9hwcYqNAo0KIuoW2dOHfvibNjpBbAwmgcrvAWLToKntMwjNk/9PNPrFhZjcmtmM5vE/2Lv
zHrrRrJs/VcS/XxpMIIzcLuB5hk1z+MLIcky5zk4/vr7UbYrZbkznVnd/VDAdSELsC2fgYcnYsfe
a31LQLC8bKLcOsjL9piBknnBV79ZGzL1CMAA1zZZkToYSi0k2afKtoYTPSYyn69yUjEPpjmeLxB2
IzWKQEk8WcHkYqfqCaLj6DVM4Hs0+RLTgEApTM8MqDpQDo2Wv8d03rQGHGSyKvAq4Ge70vXOPpSL
3yS004ktg6l56wzhnq9PiBagPcnHKURyJZpzZ7anlUgRCwlpsGK4enIaxqZ3RJZBuhf2eDAAsjvG
LFvtO2euLmKNF2lq/RD7SBJV7Dvx2D8p7CC7uABiiSuMgCmtLtKDmvM3bOr6EXkZxllk40eBMYXH
hhXam9iqutcJg8WLrLD6DcyKqfmYYZsrdEbmce2GKXGgfdH5jTYxAgpFcjOisrbRck+UArIU7n1c
okni9ZNxmxjEdnF0qe5kOevXUy4gSSdNlJ0aUsvPY2nnT15RINCJew+vgmaex8DMD8OSYs/KHTQS
aWFoxtab85jdOBjQ7sfaVUVu1hFpA5KDB+q5PVEXvb4taytI1wTaUniUE2emLpcHXRC46ywnxaNR
zpr7sT9NDHnnGI3zlHPO910jNV91Pa+Q10ZZDwafehtBXF8cUHWIfumBDux7mcV6o5v5U0ZjqY3n
AZkEAb6VkZJ5r3M5HmWuSW9VGiKkockxIa+Gq6Yc7q0c/YqyiiXEwgl9t2u61SxSppxlNd7FKPJO
DDcxtlonr6NoMrYlc9a7wFCHIP3bDZf/lhy8ZpMzi8bl5WEI6bujXJ+TfVZxeqdetw46MKLZAUzv
euuYQ7Kzsr7d23K+sMeWLCQvFxdz0t52AENPqWini0ZgttnAzbnsOf9te4dPhUAYb1d7kXOShdNR
CkeMseJQHCzH8bUFEPWMm3QCC0NipR9pc3juRcSVCvZnfcKniGjTeuZTLFcEwTxyAo8EipYMYeko
cD1pjTR2ogmTU6emQqXTOVm+GKJarkOmfjWpSSeRUu3eiLvivOkz7ZJgV/OOfaC+GgA1rdgyaFJP
rRGGu36QJVGmepKjz9CS6DOCXTKVRGsOx5XnpWec3dMVhxzzdRz04cpsjPYwNAVYdo88hpQR/sqM
a3evaY1+rGtucDkMgUOsVmpsocdYHJSD/Br9r6VWId2+bdamJ/k8i9zXR+q1gsALa81uk9W7luC9
g8Scx8+zaakN5wbgRyH5lo9xQKXfF6E4xMOV3qZkgt68dfTfYjDrmcTOIfKaOxVGcB3MlsYG+den
1qh30bqok3JNT8A60kxd2+rT1D8EmFqPTHOat5yXTpQLdv4twMOu+jxeQVMMVtmcW3duyVjeHDTt
PBg1ZI1hXz3YTkA04tRVyVo0njoWWjY1WBCRi/kkfc4vjbnkYgSym+iEjO7RkLrWObFGS45ZTAy4
qOj9qECc1HFYHEWusOk3JeZj603ZyVtUkN4a5KO8pbLnaRJsBYIkxKpD9QAkwL0INHfap6KSx/NY
tKTUBKo/9bC+EnfQ5LRmZxkAqVFzqW48leY7eEpt6yvA7WgwEDOgqou8V03jCEHxtdA2IrTvnTm8
TGFQEo80FTPfMecyCifGJppNKhuYkB0ynOeROXH4NcSY/qtxWk+i2eL4Com0JENnM1uR80UQELtJ
RDUU6zrRy3MEXulJNVEKUyukz2PDNzluc/eiaoU8GFpbPotaDw+0QVibySSk+A23jhvUuZiWBIe3
gHI9QeGrB6o7nZRrrsO8Ujeqi4Nj7JNncLmyGyPL1XGuq8kBBKCD+OyszL3IImLpgrordhYG5Min
kVcepDaBxGZQ5Nu4GlAmZlNFI5ij/k2XWACfdVBiS9KlGZ4MBmCBBnXCFZ4V0e9U184+7i0+ZVdm
886KjW7vtRkxe8ngvKiJdcHvHEXQ6RQsqku8SbhtnRwjTV84F4HjIZhNVVE9hFPlbsbGcJ/Q00vs
ZBwZdkFUoFy18p4wXqYjp2/Z6+ZIh3wdtsLwNfS2B10EwFmDX7SJTDHtbZvuCPs65byBxIagvET/
ygn4/1Pv66l6/fd/eymJsG+my9cwLov3M2yDgdMfT705lainn37+68zbk59A9aCvw4rvvtlkvs+8
XfcTYntalZQfcJ/eu2Sk+4kSHcyV/J1p/41OL+1P+NiX/3EWxFTBpPxvzLyNN1jQ7wNVTQIhXYaX
3oehJT6YwByVJfeWrQ2HJax8RCwefRXOzPRV3Lg5lLXufG6KqHJhOhou9Zplo8GOjZyAnjhz01tN
t3CZWAk7tVcpz8/U2KZbB9NeskosJ7pQBXn0ix6tp7Fpa+LCTV2JAAoP/8MoquhxkI19SUtzUeVA
nvX0lTA6QVBMWblX89Ci4FdCc8JjDo3WYduP4WVYORhYdXT5nOC0zl6lia6QthexSU9U0Aa1CDu/
rV1M7XsDh3Pnd3YUmOtEkt6B63C6tBtriiGGFTHp20bNV11r0KRvtHkCod/ak7LWHdtUQ0StW1yn
uSDLBIfiuVmUw6HhZe0+MIg20c2asMDZLk4iMWaPvR1Oh5Zpescc8+K9jXl0lVWDtoqKtimRHtrl
c9C1hC9Xdc+OPg+7FPriSUuD8ijMs2ijhNxVnomU3bGiE/ZETHJCSSLDDGNejpmjRJKHOaJIq7Wn
WbeNaYd+7Y4Q8+ic7icymJA62bH9kGHhhLMdmsejM9ZHeZ23F8qxrup6WOZvYbcyO33eefb0BjDs
IApYJ4VtjC9Bj6Egw0tyyu7bHzqZmjZZqpnXuPGLs9mqh9kf3LjfGbaGi8Dt6zuFguewznAxUIiw
UU+cBgiRrxyi+1JzREjTizMqNHkDthZl7Nw5Pj3x+WI2YJL6JIRSoGlWPML4T9rLaq6k35PSni5y
3rJdMw6bd4aWlv5IJcP9o9dHdcLwWwuRlCHPP6gSFzdBn5pHUaibFKaMantTv9NCvT+aRGoi4u3D
O0o+phGzIpUW/Jixaqp6WhE24hDP0ER7kwvgjyTErqLcviMu2PY9dgYm+6SGc1MCHac54eBx4JhA
xKqVa4jTNIvOrx/UdBbXZcGbWYSa5mcVFTL2B9Z3NrUy3kyxK3ZeYyYzUxtzOsHxoh0ZXWpmSEe6
puXU2eQtsEU03fswG0dS1ZO8OwfxHVzGs1VU29nClIOxHbcpQdS1cdZhBWmQXKJuO1AktrJnWAmx
m1U2Dcyrc3ESOsN861iM6U6Z2PecdYBmHmcEP13HTBZnzjbusCH/Ef2Z5eimuGw8Yr96ZPIe5kyt
TgSZAW0vNf5lHR7aKfZ8BKoWg/9qHLdF6OZ0soWpXUiEGWuJQni3qCT42g21fjJplroLvaQ6iRno
Qmqdyq5eWWJwd8RvqJ2BKSTfV3NabBjPJydaN0TMo4biKOthXa9LLZ85CPIRkThu1tE2n0NMLMUU
KQYTkXZDngO9ONKEFdYW/ZL4YMmihOvfjwqTgZBR4HS3rd46MIJKfHHo4lyEgoTD9VQpea2MFsnd
kCFQXkeCGmcTWNqIS4AR9VltuRxDykBQ2tAUlemO2N3xpWNWeWC7M59cq7TsHFnMhEAumXs/iTmZ
+2O7WMIJFijPZim0ixJZ1FYr5jr1rQj/BLiA8oDRnU3nIRm03K+SzNEZRdHBZx0OxaNykxLmASk0
h9M0zIe64SK3VwSwwucZXPOcm2s6ljXMJibYM5VoajeEOupN4q1rdhd4qNiZ920fR0cG3vRzlSXc
czYdmVVWcLyiLdCT4Nqn2LMVcKEN6gN32DFucg4CeFTQKIY0O7UClIuL8x/uYS7sA0pUE7UuIc3e
GFnYvuouv+jDlhG2pyvtQGh940E6cWPkCHF7nLtac1ersQcpZPY4duJguixbeePETnxFBTY+VK5d
P7v9EJY+117u+2AcXt825P/pwuVfSIi3SJ/+uCQ5JQI8em2K306emvipePrtoM2eis/t+6JmeYRv
wjzT/qRTo5CwsgjskFd9L1KQxH3ij2ycAXhoHXsRN30T5kn9EyEfjrEEs1CNgDX6XZhnfqItJJGf
oRSi+HHNv1Ok/Cg5wkkgFiiVRPZDX1Syff4o/hFaiuM+sMbzVGuMta6JRyetTTw0OnGNtD1WTDB+
Ran6wPfiOd8wfYACl5oNf+OPz1m1bHVGIYbzGWjGNtZprkR1nv9Cp/eRTbU8DdFDUFRdFkiP/358
Gjqx2ZBLsRhEouI4SvL9HCXjOpuRjSREXKI/lOFJOqQHY+Fe2Vn1K/vHG5fy9/qPi8tomrIKWoiB
fM3+CIkq3b6b6GM0526p+r1Zpd52qCwLoXA/rOzWSg/xIknacSEenbqXB1rKLmwwDeD4SY62ZTfT
EdaY9EQoEZKKXIXPht1Hv7hSy830Tvi3vE6c00QxObhU0L3pi0LsnQJMxzmW2AKxRmIU0RZpZuJb
kGd2Q5Fb+1mCfgZWynAC5sYpbRVmN/MS+hclq9ycP5MhGb0UUhmniY6OIw+ykXDgxNuzZXZbNSAq
qEI32aI7rPamvuy503CPSsb1XYvuVtQuHSzgA492Mv6CCfbzTcCtzeWXC6MdVaP9gdNV5JMG/sHM
zi0vNQ/rAg2fMxPLrg8hOJMmo41mNvATAkyqUTHp2wL64frd6nD+9QN/H+f08+XFTAkkbAHNsa9/
hKSVrY1WkDDM84Hs9iMQaXdJKIuNMdgdFL0zbw7FyrCbX6kYf37vyFNZPTAJ8+FBgv7wsSrdQ9pS
5OH54EzRanbFXRaBaosSixYwM8t9rKIrJ8B2gUGEOhARwi8EjXL5Kv/wDbDQG/PGAa4vPL+PoADS
ZMsCOCdktKRsd06oMdmsZ+eSA8WwcQMn24npygyBK0ncNEtbpI0bGjKdnNdlXJdHqUFVgnlmukgb
d7HB7WShFetMiXtKspUy/caZvdM//8B+WqDI/GRB1heEAugFfVk0330fUjzSQLOld9bEnnM1WUO/
IYw+2Pz5s3wEfeo6j845dFnCLQHT4cMChduhDFEhzmdxkh+MYaftRmrpQ9xb2GqtBJxJMz4Zlfkc
dw7LFsfDvHOd1Z+/io/yz+VV8NSEqPD5cChetqf3b1ZLm6joy1meFUagnyKTOIFMFtz3ynMRb1VA
SFHeiGPJNAufkU4CsFVjKO0qh+l6XjN5tKyTCOJRuZrhnmhrGfTOqUVbUZdFJPeRqpetxGweYesa
X0uPPwyA+3mJtUFgAOJDtsw+BlTsx1cflmBhm9QjJS23jhvkUQ+twa2FiNCcVo2YeswWnZecJHVb
njicYgN/HPvgwOlh92/NKJW+OUXi0cK5eAIrHuViz7DhhEzb+Req4g/tAJZZm6JUOEviFFEvnvlh
3yPdNmVK3aszI8nrS2lZajfUARLLMBVbTQu1xqd9dVRM1XiTl1WL+lOU9AR6l5W2Tnoy1MyCJPoq
T9SZ5hj1FioU4ti3G+JvVXN/zVnxr4Zjkcs38I/LuqunuFC/7V+z1+Lp//z2n+3LKyrBsviN0u63
6yZuaUP99vnptxV6j6f3pd7bw36t9TQKOhL7TM+1Fto45R6f8VcXhobXwnIwaOAC5db6wYahYd2g
2wQ5H7cFxwdpcxt/T0w0KQXhPH7vcP09cMuy3f2+HlPq8S1ZYKQC4wJl5Udl+8yUNM7L6FBfwFfb
1oEckK2LmfHfHitPn9+g+avKZyiDY0UOgmY0/bPBalxuEung7P96r/3x13e55d+9Hoo/kwV2edPI
+KBtf7SF2HJKXQ8dZRaBX0JfBgyQLi8yBvLpkQvEL6jVXEXOOO3ajqTb2fJaCA7M4bJ17JRBoUEn
mJE5w+9wfmWIWDbI96+OS0UcExR1sjsIPP5IfAm9PPOcHm1TqXAhzCvUCLU8TBVzqN2kph7pRRGh
g2fkT/yHOa8U7fD6PCmy0WMajln+QoShq//qdf1YUCwWn6XpiWVHp1ZbSoofFz1p1ACt7PgQlCW4
8M2sk+B0rKXeAoSAhqWh8muYq+mm3+lpUd+SJ2aSXyu8GCgInR/IgitjQPPq4NItavzT9tQm17nI
nDsBz2rsMbLjFEdz1VsdOthATOQR/G+tM/8dK9iy7L2UFVZTwJQwjr4tg+sn9fTDb5aoczVddK9L
h7olau1743f5yb/6l7+9vj3KL/rdUufb/atl6Dx+bZrXt7XnJK67VxQsP6w5y2N8W3MszpdUVoZr
cCiE8r58qb+tOfwV68pCUf4Okfp2vjSdT9CBYaWZxKdwb1vGPxYcjqvkdLKnchCw/3YTXL4tKb9/
iZbljEVNJ9TFI9cF/9mHm5WINiOKiz7aRbOBjWeI73jJW/Rtx06sMGcYM0DTeYLGKRTNqehSpePR
XAQuZR/Ks4y/6cD+760kxwspDLZqOocdnkuzcOkDYZE38/kwaMKtXupXXZk9Dk32xcSoPFnOUWdr
h+FYQK+kVPZJWP6Mo+hg8MxbNyp7XwQjo9CuvPei+dYTlQcAcL5NQsKcWnDCK3MMn8GUxPvYQexO
KTdSHzjPs2hf89TTNoGtjZu6d7VNqofZmixZVC3GqWEWjzGdxtJK9XVCR3jd0q/xI+C7EfNTmkQz
ChnklyczJ8R9kqUnDTk0vodIcUXQxxd37OmJpo2BKK2+z6r80SvzTSGCQ9UZrT8kwSFkF9gTPH2u
0mfdarxdHhjhphdF9fVlxfg0/Ka2YKEU1apMwhtPOxsr43yGdw3konwcJvs0Ckck5Sr+HAXuNRqC
9GTWx3Jd2LjuY4WKKeqrc7MOXOZiOEPHAZsMB7t1B3wkGMNkVabPTR7mnGAZqg5Vd2qW4i5vtTVm
Ptr2020LUdiPUxvsSh49D7NDUm9CQrlsqs2UxdWqDexTck42SdSoTV5k55o33zGg8FbS4jNysetY
XXcBzOM81esWJz7vJ/Vmb4WQ2NjJ2XRWrjhuxg49gouWCA9N7rj3ytRXZUaPISN/mzsFdJGGZG00
Hxwd0fIAGwYUaMSJO34O2hFsB8SRTdhJbUMjLj2Myrr2kdKiX5hQ5hBsk9gwCmOhGYdNO2YHkA7V
pQk5b1uMBqJXyxgPs2A6US3cDqdtzHUa2WCbZyCCBTE8KEro/c6txPnroW/0OoWfsWuvsUGw/dVG
u2lUk6DttBmT61GJcyU4TBpd90NmsyMycD82jZ2WIT6xc3UK71fR9eTWRAZnQUTgZretzneAUA0G
x8rEOxB8WKYoHmdclmtGNltM44fCTC8ZKZw7Op9+VKvzXJxOYbLFPfm3CG18/wn+RW5FIO/bBv9W
Fb87TNmFXpqIyMKdCwvXd0prNyU2kMh0GbRmv9oafyxwvj0bhZcFwpYO0MfRW98JgbYyAB9Kz4Up
LZASB8t5WdxLZudBejpYw0qpvuSGbO/frdPnX9e09+f8Dwe6b0/OokoSBV0t3u+P+3KRCwOkpQx3
ZZo+05gq1zZyLzmNLHDwdL5+ECRhekF27Bb5sQbO6s9fwo/tvK+vQOg6S/ri9KXn8eMrgApv5jXA
hd1CVjFlfhxG9kFNrM5kZpsySH9xuR22iXcV0tvzkTC15DpLDrC85x+frzD0tukDPtyAwZqvMONE
022TnqmKr3wzILrxWg8zf+2tImu45Qh5oqpnZoX7zApp+uA8C9DRquKI0d6tV2qAsxg+9bcuWJoO
KZlR1aeQdHfzZ2wNBep+tXamaiNm1iMEwxfF5Lr+PDgHVQlGnShVLYTHXUcbViPiYqNXux7dNRv+
40hdhBRKHCM1bFa8cFzzvdoklD+BS849kLmn2vCu85BVM9WN5kg2s7bqB/OzUzf3SesCO2EL22Ei
uIjgvPsZWIddhrEDn898K2uWT1feppN7Hc367VTH3GSNe0qTkARUNzosYshllbavCCX+J4qp/06Z
9L5K+o9/oUa9pNb541LKf82emq79oXDiH3ytmwz5yVmaOy6hUJAsKe+/l02SbHty6FixFts7JiPq
7291EwUVzWu+YTqd/G/nu28HNUt8kiisaKTQb9Y513h/qy//FtD0e91EZUZHBoEQrSgCNyj2eeHv
+zL9aJBlCT1lzVkytHdTBK/f96p5KraNFfevEgwzQFlcQduYE9JlH8jkC9NabIWk1XKa8nI31eFd
jDGUm8aYnmIntWsfhEz8FFitB2TW4ab1ZdLjePMiiY/FU65xhZ/zbS+Bumt3bo7LoOyaZdHs0dVh
UMX93acJvMJS1o+dmrsRlSD5OD7GOigRYP6calNXEtFbroGE8c16mQl3Vu/Wp7j5i1NUBZzf5rQu
r0e7Gx5iJsr3GFjT67g1uuAibvkpv+orfV4JvTOONDvBkINzljMgLwahs9V31ZkcOPKuoRzaD7pZ
Lq9ACuNaa8TARegQSezMbp5ID8nSqCUdW3d2GeOyeJcEhn2RqRZBqJczVMZIRRQ9VYYJrisRuXE8
0x2EnFZqyBvLPMrvWaRG4h7G3HkeQ6+6IrDcpvvYdErifxrjF88GbAOSAIWFIVR2V7aJbGHWBGjR
R0jf2DFb74sdCuvUavo2XHd0iRhDFziqjqy2EeEmMHMSAcuGISSQ5akq953pLGEOwZSXpPU6Iywi
Qw3jQU7u1knuhcDFh1CX9ZkVaAVIlTFE4N3VlkTEQY4n0nf8IjKPyqeeKeyhQn1JCYH6xPbTNjK+
JBFYmocyMOpxzWhUnVdm6oFtXV71Cg4l/bKkaVljtTTLDTTSeaz7jh2nd7CxByyhKaK1TWGMmsPE
GDOalvY2WsQSByHSkCJFpIedGWOPKuVtAdk+XTWEWDLbnF20m+3IXHNjF7ipNk4YesM68TLhIS9z
4CJl5CvcpIWVwIRDyT/7TQI53h9dJ8MJwFU8w2hiPM4pIrYN+m7jIq4zDrcNls1TwPzB1RBazX3X
0Tpcdey/CwErRdue0qar9v2Ycz/NoqqwzXVTjnrRaEeKqhDmvcUpfsfoNuPknGFd4SZqDTJlZZlb
0OgT8C8jyXHYDlyBGYEFIUs3GM6DB7oX0bzGT5PhHaosRP8w9y0c6YuYX59MxO8Kt3NeVOWD3cns
PiWL8h65rr1jt2FgzRRbPDVFi5m3r2JxriM4rNFNk5y79VTQAeyyrRLJG2CJxue/6D52GXj7EfIC
KO9DDcg8cK2+9qNKEA9VQCs4ZrhM3xYMb3qjh7kG+UXiglqsZvWRJsq02QQ6QtJVPdfqcnBySmY7
7WKuJvJpCvhGFU+grJFz1FqSXoqhtOJ1W47E+Wq1YX2eA3y2qoBcTeKGKw49xE5ihb4CWfziXehp
PbjK3RiIAuZtIfSJfbbKyKQjzrS+csNkxkQ/ZZYfhlYPAksvCyg3qcrKLfUxnprRGYb71sO0k6c5
S5lycnWhkBVX68IwqtxPIo3R2du0T4ECaSx1Qbgj1MA2EjSyFTMwzh2laK5lQeCnPxIkAe4R484t
IoeyW2Io0BUNbsH9JXoBD21GTfscN5N+ZNXQTfAuWVhsQhmpk7AJID3VmLyRJthmdDEkpXEZjrKq
DyzT6s4hENrVaoilXsMtLOd1l9Bp92d3Jv6HiWH8JWYmdwQSzI1WYPZJrJmptUagaehl2B+SdjPK
PBbrPGqLB6vttOuIjeeLXaIWw/WH+W/VcpTO1+XYZletwmO7qiWHwYO+SliY8qKcqI/Q2uRg1TTc
x6IatcUyigQsQCxyiro6ijcl/kOJ0hHco++muMV8WTT1Ah1JtUNMBD1Wrb42n014nEiVbbfHtmhl
3CFllNwO0zh0W8YGrC0tlInssHHdPoaxUAn870GD8b5KDUCZMTbbI+UVnIPzsHfjnVkUqHfqwW1e
W7NqbczCZflFkq2Srb1W1+C8otuYfD2Z+n4Lug2SXAEtvQXCNNXFpq/18pCSGyIZpgUeto4E+qeB
5JUCg02qQJkiva8ZNbZsBFx+iHpkVaRrlKMIwBw7S8QaVAXqmcBo0yOaaDU40zCrwfO1+N1WWRy3
JZVjIb8gu5c3aSCKm1TrkEFHwmteWCnZ9YKZMTNrkp6eToFpY5q2M741k9tlyL9mzFZZ3UCMbCtN
5pzmBm6d0nFAzzOjI9w75+qh8uiDStvV2Ty+ALZg5W9TFo0kbDi1jKrw5JGCy75t+2bq/AxGMW8p
7RayXsOcZ4US2rYPNfqs3SYPveIBwXZarGUpsUazaDv6huE7xlP0LWOE/TSed4FhweKf3aoB/hgM
WAht5ZmnBIJWeMfhv5wEboIMP8CI95AVPcTM3NDCV6z3nruuZRM/641p3baqzsJthtivXKeFhvAl
0U3zuDB6SbpKjKULT3Ts0eqdO1yftB2wE6DlmXFzhcZwKTJvvh4KJNxcnRo/R5ZxAdbVYLNJF2Mh
jzHYRBK6vpacKlPQuE5hALxiYIQCM5TZcD3VOENWRTQYX7qWosNH0Dx9LuKe6CMbduAZpmakS3iG
IDGj7UJMFJgDcJ65K4ZonQZ5J/yMW/e0whfQY9wu5DLBztS53YfhA6XkDGjDzp1VGDY1kzFmA4Tc
zB0IrtGOmgfgRxlpMFll3dFsrQ/jSZaf9VbO0hez5lY7Osjw+bqmaI7tyvGGbSQ7vd0nGqhwApWw
3q3MQPT9pnYFsBABdvhCl0Z3DFR5qBl29m61jTy+nX5IIcC3vRLluZEy5V515G0jzO4zwbqP9ogQ
GYjgmU/5mFibHuUovEXdXlI1dGiRQJPQYa2wYI7ZWhlJ0W+iUmUvWeg17Nct74SmETkyPkEtBpEB
SSfP0zRMUMR7VgOfDUzNPaJNDU2WrvP/JHqPNZi0OCbzMa178q4gCkb04SY33Y7lYMUHrm7AKG3H
UF2KzpI4JcouO7KofAwcwk183hHifkMZWkFBGxVqySke8ZATP4hrOS6ZbqzcXK9fY4azR26axZ/p
Y/JJ2j0pDYe9isJuF4/c/XtZF5jWMyNiUBwz7+OcRslyjg40VFBslbqWMUNOp0nM9NgIhwD8KqYy
5nGoR9mFDFptkGJNXCMg8xDmkTI56L7FIfK86yYM6ZFrL07BYEpg7tKivc6dqntBGm8hYpx1EAl1
Xo8XRoM4ZGOINqQsLdDY0cRpY3na5SRhL2EjCHDwrHIKpWXRg8MhqCXHkzxUnWEd2KlHJdpI2wGF
WDrNDRqjhPZVaLYYcp2BzxwFcXJTUKYnu3hOZ9LCVS4lEF1bkzZFnzn1uyrAO7eFxzOXW9ImJjR0
fTvbREly4r+s3b6vfMA58lCSsNSfESmOodcIALH6fV5lx21iingRCcRfrIIqftf3vfMSeA7KsryB
hEJZ1qIV7nV39vzAnXAeebGRFj4ZTPNesFebb5OEjjN/z+rspJV76VpudzUx/KRxOSTFdcYIWa2K
1HEvOsKrsaVjzMzKivUlHSXKk5Etvy7oYLJs0CRYGwh4HpXndZgU57x9Va4kqAxwMkxHsuegejc6
K3WbZ3S+MlbmZC9bVV0UYalbOD+G8aaABOWuLcJ5GA5Tw9osFqLdzXYPoo8dsbJXmVZ0wK5zDA4r
xrwy2dLt1ar7KWroH6dmzXaFO1fv0Y8Y4dp0OHTCu8SMjXNlGGfSAaC3rqgaK8/XB2Op6b3WmP1a
JQz/RQrSCtFZH2/V5MHKaBo+ib3wEBXvS44bEejAiIlwgaQYB4KMYyBDqHe1PRjZ3DuKbdlVfpN1
8ZPZOBa9cVruxsEAa9UCBmDo9x1zAHyrLIN7keaqOkpiFdgr9bYRiV5Lt50XEz+Hk4QlrdOqujwE
5kIockARqOFwDsRT6yQ8Tc+tdFsXE/iWaFKeja648w5qp5rIG/DEnIEucXkNQ9InZ/BfI4G+s/a6
FYSxsvJVKM07GBoTBwmAq9Bj3TFzn7LGMRvShhZ0scKVlUKpJ29mHXQuW6JXRdax03WDvkZKiS5b
VFqjrSNU3AN2ek0+yN6ozjKtJ5GJQ01ccZYljmajC7iwy0bgehydzPpirPEN7wFK0rchaIlKPebb
QzYekwhQITYzdfAPVn1ZC7vHXAaVQCzpCvJyGga8njZ77wDCOEyHvc6JmmaUsIujwslAaatQHSGy
issVIxuL9T+3rAV5l+arclD59XLP4zqXDc7GkaYEyBoWcAWq02yNLZuhqHZaIl068iS1qz2C9iT2
szGqbyh4o/txMNvP3siEj3XeA3xHVnGAvsqCMHWiRBJFq6AJ7CuNdNphJWf4VAdJ3OMzruyZ43Fj
VE+zqRNcN5n2FWIF93SGEDvgGx65sTzNRnBge9A4YOnANV1ZqsLbP4VlsdWznurQyXRGGk6lR8l2
MiDDUxkl6lLLkmSEJqRzfiZ+UT0E3aAde31lPGV6hd+zBPqhrbq0N46lMsv7PGZNsVtQFnRpzdTm
dQ/6xGDEDGv+JKt4HWWcvqZtOKerFM82vvgi1DdAmRhgC0zlu1BL+mjVjVn6GstJ5ltmJKOzRpmc
OeuqnyewPSoxOcsl+lSelW3qfAltMvSgVfU2GVAEEH4LL/1b8on/LWHEu+HlTyPJf+S3LAPL8xIp
wzWw1A9Dzb/0Q+8nnz8/0F+ccS5Krx8ac2+P9DZf/bNHyJ54xd1n7EKG9wmZhOVApaPbxi9azwxB
w29/rXneJ30JszE80k6XX1+f8N0l+vm1/zzZ/ed+5s/ewdcR8MHnf/+3b6/oqxjiH5/K37gEdBR1
D92Bw0j37Rfd/neXAEInRyY0SS7SouXXV3XLX7oCf+GH/nGvQIbOPr/dSvFr+25C/ssf+H4j/fwA
3y7gcpXoXjr6Pzqlbz+6zM+/PvjXi7n8/j9eSm7mgj94G+G/+4v/ywV+99vy5fWp+MXP/GBFa3/6
4W8X5/1ref9Hm+Vb9f1S/Jfv8fsf7hniPzUv0fT2T6Zv7/r0Kef+/s8vTfzyg44Iicj3TvV3BcG3
t/zuq/SnD1konk19eFjorUvP+20p+CcfFzTy90f4f9xdzXIbxxF+la1cbB9U1kL8EQ9JFQmCEEWC
orkQXfFtAIyBERe78P6QBlOpyiUPkXNOOuSWY258kzxJvtnFUNuzKyyI6RIVlatcgq3qmZ3p6f/+
Wl9Zx9dhdxeKyNjHC5T6lTQ0TR0xB/+6EC3K8r3DubQPFlV3rx1pH+ZplojQOof9l7qW12XPQZxn
s6Y9o2Bc5y5daL/TL4HuGCVpr1EJDdMDYhWp8b0DiBSXNS6hbKD7rVUwvBT5V+QadTpEFzzWVsk/
tYIiPfOoKNZxN3hGWIyITAtKs1BSAm8fJW2oZ0P9GP2cLRY6EpjJNPaCTGSS5I72X6LFE/XUAAXQ
qU5A/3IsN5BpvIgzMaeHCICu3YNdtEigcgZJqF10pDJ82wBQW4kcGUr65QGNbV//AzWD+sN9JHI5
FuqiNWY0AgN6F1I3y9QaZF6j/Ag5NjRmdMAhnbIEqeXumqTwYxVXXctQdf/0/79ipUeRZ8R6VTFQ
5UMUS02vrPm7z6aEpjPICF3aWmUJmFqfvYkNX+vhvUxGQn2ghNe9l00JJ3NpyZt10mVDqkcimoZi
ItOZ+fTi1hkOYrAU0VwkhCzHhmeNbfFEy1dk36bHgIk9UlX3+ophr58FrnfcbZAo71xEN6K64boR
9fRjwAOPKFEGxn0D58U70/8KDq+qO/ZfwnVxfW+n0SQG8DLVIb6uUGKgbFNleBZvBeacmM0VBmCn
Zv0+/eLOlph9c2+LM0wrNSsZA/jppEvrEpjYknAGOvvcaZdWYANtBsY4E/cCxQ2WhPc53vW5iIl9
hIIY97MYiLGIa09kl+GUB3h7sWXCo/+AY8vhBAU39Cx0K4Pr0xuIUCztN73HIJEv5EKEZn/F69tn
uLpLkYixDJvaoYuuZ9fjuBQ3NVMFVeXmO7Z/25eIcKjFAuEFcofrLeENVWqgoqlYQGyYbZbmJAN3
DGdCabOaEO4wcMdQfFD1kwZmjllp+5MeCnVH5T66jhnI5smNNgttMdfhkEjv70ey4Th2GPZ9rSSK
ZubmAArW4BB17xCtiG+90ww4fQvvR6+XxUmc5auXWV0Odcq6vdX1aa4WPMsjkc5UgiXNH1XTouhS
YbAhAsBbZ+GySd7AUeewfQZqMgml1xNpZs5I3xFKM9dShxTZKKSxOrVgpm4QAIhwao9/LCElqosi
jIc4QC3e9HRLptAqAheUqPC/f/tHeiOWwusnS4Hmxh+9N2IUz4W5NSIPEe5CF3stKvX0HQzRY5i8
OJdpRqTiPoAdMVjefPT2UiaQcApuDLunPx4rES/hLynvpzyaiNisoO8SI37Qlcmw6HF8M4lxgENx
AzdSzYmZeACoDsRzzMLbf9qZyFHYcGMI6S/A9B5UI+tsg+srvhQvgFw1ninxIk1zQ6+yBsPdB/C0
GygzyKBzschmlllTHk2r4nq+wBJKyREHQ/G3a3Cp+gmavZBAqf6nnva13ZMWST4ifM1glh9iZ9Nc
FK2ORyIZ5ROyAoNXeBhNcxWGhKzPYIDp3YqJ5QO18lqZD1wX6R7OpHckZmIuiPjlcJC7YjmHomkA
LOIwZ7oWd2hAI1eZdAzM7shKaXEYD4Zu5F3JRT4K1djsVcs7Du+tnwBIgDLzAcN76eeIU4ZxTvNn
9WTR09XyGwERUT0Fn0MZvwUfW/cH0E6zzPaaEOBbSAjr3mhDq1BUuwz+ICIFWYr+a0GsPgA7mJW2
3/UlOsyz2LtSY2KFAILLnXYJYHGmAD9dSNMLeauoBOEw9ctVzvMxjQoCgMX9CwCzEamJmBTbH8Yj
5BYNUX25nQ7DDQzhK5bn0wVfxmmTMETPull3+6suD+paRQASyYovQiIMhraWCrVQww7D6R0leL/p
zLtWyVQ1Cnm0u7l/1/tg7QoMjIwZiEJZERONpOKqS1BgqKOLhlDBUhymfyCoVYRRdmYNB/bRaDQ9
1B2gJCqnz3if4RmU3AkTJps9fAzlfGl2rE8FcFTmp+MHDARWkCTSD9QZjhhm+QGlFvC+P0kE3tkP
Ztf6I1DsXqBkrM0yNdnIayxnxpRyU979yzoBTd9eqe8im+lV/Ye2U1g91PJ96RoZQkpzVEN5V8Ve
+X/InDcVBPkMMgp5pl/j8KYhara3i7orgCQCqM3HLG0UNbU6zU03/GW4u6xf+gbvPZlqLUTTw2uD
gRvGAo+Qmrq1TCoG9+koEfeKpHpeMTBpFwkTYnZzRAUBxRLPR/QIOILhvTE8pjipqgaNr+ZqTJzA
kBvPvD5aKig3aAxCZ+IYV61zO03G6T6DbdrPUZZCAyJry742ZOIAMWXkMwhr+GsL1zYkrFOLCBIR
IwWIj+4HfSmT3FDR+gpokubn9pbP+yS3NwsoUXe61zKS98ACIxeHEro2ys+nBori429QCzRWWgPl
7Ou9iabS32/wYsrq78gLxDwmz4TDozmSydwOT3M4SlrxAWi0ISrLUbnUjXWU4/szKUPUIvzQtAxH
9KEokNoEFX+tP9YeHe/GsbGOiVe8yxBBOVEflHnCWhtwVMWcyAm6QDI5WVWUe/GvXoGvWyvXQxbI
3XAorRKNVlanz2D5rayeomJNX7a2UZDBKftOdDUmHYPAoaIR8CYVEvWehYrruKE98UaKxBhXxTcM
xpgeI0Lz3whnoTfF/WLOkLYdIZRjKBXGxqtX5uf2xgYmMKDuBbmiBpcRGCLuC1zIO68rQokCU2qc
I77CQF1ZAfx9hhzJtYhykVHDjiMmdyFQUGO+uTQXOY4AB/yLRK0freVCd6NZanvuwPC7MWKpjcoF
HTMMC4gFkreaR+AJRVZxLE9RQijomR8wMDXihimKBZqLFesNc0+XMGV4cls0cUcdOYxv4CWQU8Mc
PPfLHqKEllhVHY7y52F+K0Jrswyc+TOuV5WZnpM8Q2Wa+X79cNFXZX5u/7hqRmaHo8QHgEKLhc4S
mkdrNqr3recH7O+jcwqAgCj7wQBlDn81UhX7ZKCiOPHe5Sitg73YZC5iUawMUNddjDQ6QC8hsA5b
LJdndEGLztJv0NUJR7X2zrZbaLeuD9FHgsS3IaRZjsGuLtpnLeOBIUUGfM+pyolxqMebuAbfjuIU
lk5hFr6Ryb3EKG8r4MuRh/4cOKmj6D/Kw6keS2aOQd8ghxV4LHUbGyk83GM469MEioraPXsMDNdL
IT7pIXAYq917qasjq2fLkYs9UZF9CBxi/UQksWyS3xwR2TLhWj0JDaDr+vT6aoQ2e7iThpRmX44W
jz7qbqJULgldBn+4j5CQiChZjnNIpBxLslmGV9FNYnighH0xldCssr0d9CaHWZiQQ8DYQne6p+gm
soSDzxHHO81ESHfLUbz0ViYWg2H4tPshvEW95kAsaQ2Fz6GBzkVmZRz9HQYn4Rxj43LbNMHgC/ej
CML4Fj1glIF3GM74XEGuo0wFDQmK1Kr4euaPq1A7z3+X8xFgqaeGlpZqGA5ufm7/8gZxOMGZGEIF
XT12wHXLqIAUtELR54ivovUko5vlKOX9DMKEz5GIRVT7zko7cqhmxGdtwcZRG3yJybT51OqBOGB4
IFfoCbLsKUBmu/OZftE2nAPghRgIF1IT2Wha7aeHwLq+jWCBQXGGjH5xADAxP7d/yQFiICMEpQ2l
grCe3+G83TskIOh+OZyk4E5lwPiw2RiDid23/P4mwRET8wcQPwx0yzjHGcIak5i6jRywEdcwrsbg
uy4miZnNFteop2u5XqOuSUf6f5pQhubwagJAtVCl2uEIwiOdKYtkF2349VHGxhB7K9KNMIzGDXkJ
DDhksGrP4jS+JaeNkNvOXh3yK/8EZrVh+unh7/rdNLlmwDtE3B/DGQGmsAtgZ8CStvHO84XWNGLd
txhYmwJCjpgpDFoDTWjQ+eYutVhovdj2aB0Aq1P00xOyPgdd6GSqMhje0xFyZ9FEVY+Aoz2/OxNE
aXIoCtMSpsWXbtroauiQ6sY5nI5jOY/HqAwA1lz7egwcCBgmCYBlcq/ttWPtTNhF8UpCuyA52ky6
0JiIBXklUGZzmx5HR1ZXLKR3LZMJsTfWQhZuKOWPPyh4fTTlv8dg2/amy0VW5UaOdoreb8iYx5B7
YUMitz2/084mPXQnWeBJHFZGL8PgqwUV1xw9PboJty/semSOjHkfCAvkEXKUnPaB40fUQLvd0H5l
DRl9Dqev+/DvTHqT705vY6vLy+dQXmcyWpKjaICrfbrJdq5GtlXgczgNQMGIsxlRLjAyzeve3p/E
fq1T4CjyG6CheSrSMQ3QYz6d+4YR44wzCgjiszhOKKy5I1YHpqdybDe0iDIEAQZQpGM77sZytijM
t9sI/T2G6MIAFVEK2DVUAPscam4Q32v5azd4c6QHLxRMfMMD2hb3OVRGQdU6CI70YCmGXxypNKU1
PcV4W9fAwtXDxzxSVCMBdN6czvYS6AqeCYU/6HAgXQZyOZ7JMJSp2WIRY+HIY63QuGvI7MVQc9dz
BiiRtEKzHY5kVqAnxQvvXAL/k5yIzxB1ChD3tSATO3qCs/NhoIye2EAAgHanOoypl9bh6HULHv4Z
e5it+/CxqAi5TB7+FY0VRd/AAFmG3eMZWmCPiP8w0BXRvS2gOxxAYu+ntQfOkT9EnOAG9TbeiUiJ
WYSB2u6HgeELyg52cmCA9hCH0XAkZoeFTOJQsL/UfJAOR87sFzUfidEdlRh7DNxWytCg9r45knGY
MQp4tTvaz4opBubQt9dVh6Mlxb3GVHOEYF8e7LzeRzQZgrrdn3rGOGzDYALXuGz1a/S5rscTq/7t
nq5gM1BjbVABbf9/pWn0c2qa9vBlv7L0mHXz8+M8HLOBdXhemKcOQBbikr7msK/y1FYXHHhNw4f/
QP4uqWRoryBs4oAvAzWAMem1cSPmWoq7WrEvbu+T2YJ5QvmntE0NcKL6NV8H93eAvumebXnad23J
76hsVfeUfxgUSzcGFI4GziIPiUV3h2gXDW9tkAAOxCH0rmUSJjTZM0d7CaYJTPRAHKP6Cie2vf+4
PeZ3gQMueu0JZbCes81/iQglRUX1D1rJVhnWKJYvI1ZKkN8vK0i2fXBipgsmzBUVvMAQjeouFwlF
nuJob+ljIAFaYRO1IPvlAMA7BQgUIcrhqp6miZAEQcXnqPfBXn8je+UoynkbJ5ZfzVJrcZbfARqS
7JbD6D6X6GCxAk8cfuk71KqRzXL4NT9h0hkNGXL0IQcinyjvMBG2T8rRchwsrTKGDgeE7PuyiErv
2evNlW5tJ1oIc6XN4W/vj/0MbHBg4Eak3wQT0dwp/1liUIAhU3rpvvm5/X4vYg9M913q2fVwqOFx
p97X1aJekI8m6PTGdEPyFHc6LznE8jCPRk0FSWgyhLzjKE49HOXeIE+JKbSiznBGf7nqBb2r697x
Xz3NPBqboMb/mKmHnsVX8OdfdzDIb2enPW/1fPZHObXS1f5Y4/Q808y5LsxAmhbgkPmAVZW1JiqO
yueB/N3C6vU50MPK9vBLHbuXJQCFTnRhuq+RFoVo4jDoV/I6qI2z7OgZzZ884j/+gbjEG9a4PFbp
NIxdLTzWz68ArbHRlIzHUZJmt6Wvs8LNb6P/fA+4aYKn63Oufs3XEZdomuP5lX1l9dCMD1nBOV1F
NschMGH+9D8AAAD//w==</cx:binary>
              </cx:geoCache>
            </cx:geography>
          </cx:layoutPr>
          <cx:valueColors>
            <cx:minColor>
              <a:schemeClr val="bg2"/>
            </cx:minColor>
            <cx:maxColor>
              <a:schemeClr val="accent5"/>
            </cx:maxColor>
          </cx:valueColors>
          <cx:valueColorPositions>
            <cx:minPosition>
              <cx:number val="0"/>
            </cx:minPosition>
            <cx:maxPosition>
              <cx:number val="3"/>
            </cx:maxPosition>
          </cx:valueColorPositions>
        </cx:series>
      </cx:plotAreaRegion>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Amerika</cx:pt>
          <cx:pt idx="1">Germany</cx:pt>
          <cx:pt idx="2">India</cx:pt>
        </cx:lvl>
      </cx:strDim>
      <cx:numDim type="colorVal">
        <cx:f>Sheet1!$B$2:$B$13</cx:f>
        <cx:lvl ptCount="12" formatCode="General">
          <cx:pt idx="0">3</cx:pt>
          <cx:pt idx="1">3</cx:pt>
          <cx:pt idx="2">3</cx:pt>
        </cx:lvl>
      </cx:numDim>
    </cx:data>
  </cx:chartData>
  <cx:chart>
    <cx:plotArea>
      <cx:plotAreaRegion>
        <cx:series layoutId="regionMap" uniqueId="{0A91983C-2B0E-AA43-9E05-ABAA5B3E87D6}">
          <cx:tx>
            <cx:txData>
              <cx:f>Sheet1!$B$1</cx:f>
              <cx:v>Series1</cx:v>
            </cx:txData>
          </cx:tx>
          <cx:dataPt idx="0"/>
          <cx:dataId val="0"/>
          <cx:layoutPr>
            <cx:regionLabelLayout val="none"/>
            <cx:geography viewedRegionType="world" cultureLanguage="en-GB" cultureRegion="CH" attribution="Powered by Bing">
              <cx:geoCache provider="{E9337A44-BEBE-4D9F-B70C-5C5E7DAFC167}">
                <cx:binary>7Hpbk504lvVfcfh5cIFAIHV0dcQn4FzyfrMz7Rcinc4UAiEJIUDi189Ou1xd5equ7vlmIuZlTjic
cY7QhS3tvddaW3998n95ks+P9o0fpJr+8uR/fts6Z/7y00/TU/s8PE7vBvFk9aRf3LsnPfykX17E
0/NPX+zjKhT/CcVJ9tNT+2jds3/7t7/CaPxZn+mnRye0up6fbbh5nmbppj9p+4dNb570rNxrdw4j
/fz2vRLu+cubW/fonqe3b56VEy7cBfP889vfPfn2zU8/jveHud9IWJ6bv0DflL7DcYqLLC3ir5/0
7RupFf+lOaL0XZyQNE9pRr9+su9zXzwO0P/fXtbXRT1++WKfp+nNL3//0P13b/KHVjHp8ptRSv26
9ve3X1/2p98b/W9//eEHeP0ffvnNvvxoq3/V9OO2HNUX8fjdJP/97UDoXYoRjglOv5mb/m47CvoO
tiIvCkq+7Vb+fepvu/EvV/OPd+GXbj9Y/5dff7T68eJ/3+r7Zzs8qvD95f/7dsfJu5gmlBR5/M3u
xe/snsTvUhKTuCC/2D35PvU3u/8b6/nHlv+14w+2//X3H61f1f/71v9/w7MV/f/gqf+/IPTPA9Sv
wbt6dI/116j/mxj1563fg9sPXf8seXzLK8cvP79NCPpNLnkd4pd+3478hXh6tI98/vUY/Nrn+XFy
P7+NCHpXpGmBizihcYZoDqFsff7WVLzLSYGyOI9jTDBNyds3SlvXwqz4XYxSklCK0iyOSQG9Jj1/
bYrfFXEBgRFjkiVxnuFfE+6VloFr9as1fvn+Rs3DlRbKTT+/xW/fmG9PvS4UwycnNIa8RmF+BCEV
2p8ebyCnw8PJfxQyRjST47SzahvZNGJ8W2Sb26WN6s9+Y5h/MNXrUD9MRWOcJVme5QSCOwSP306l
89TgTlC7Wwt9HAd33Zl+3xJ0l9nm1BXR4b86HZg8QRnKMwhmBMz0u+l6E5OwCmx3+ZzeZQ2p02ST
TCSdZCrI862TfPfnM/7RljAj7HCco4ImOflhxsVO2IYZZmwzLMt1Gmu/jHUjFWV/PhGK/2DKIkYQ
pfMETgL8D2jlt6bERttOkWB3I2+mQ2r7vhaJSzlbDA8nOmn7U1xM7g6HzuyUWo5tWG9hpE9LZh6G
kO+VzifEipVuLOT2Ms4aU+eoOSo89jd4HsbTP19x8ocV53mOYlrAdhSQXV694Lcr7lCMEkm53HWR
O8/1eBaG6argNJwNhWdLGy/VgtOMDUui6m2d1vpfLAAgwe9P3+sCKELgbBk4YQxe/dsFeN7OSEvS
77rEdn2pvO5PddagHfWuEkWkWEv5kSZRSeao3IbiDDX0xHP8GMfrqeY+Kl28PSGdrP9iN19f/Xd+
kecAZFAR46QowK1/cEFB2q7FxTDsGtTjud6aXHPGUzwd3aziMtdmq4fU2IatCK9ZNZgsvfpz6+Tk
R/NAIEoRgpiCSZqC0/xgnm4rdCYEFbthnflL1AX8aQsBtyUdivgYoU1q1tqtv1JCDh+jxt4167ZV
TaS4YgqtS72YDeyGCL6BbuYkxlu8ywjNdmmx3M3N3JTzwkVJwEMqavSd3vQxYN4/+GaHlpTcZVPT
RjXP10zUfkDLupdRV6C6C50wtabRNp8hPSZZ3WRL/Dk3rlhueCqTz0TJ7kI1epQsCRH9aEfh7if4
3Ee6iT+HTa/mYtrsVlQqLTbNfBj9VafEgJihTdhNpqP7ZbZDgPmnqUp0rE7xMKiLYg2DZa2elmex
pXPL1nxuxrKYbP84Ra75YHsVjhCG+rQevd/2ysmw69UY7WNRaH8/zSHp9qGJQ36C84Xufdb1xyK3
6coKk6sLMg26XvrIPA8w2V2KZZ4zRYg8a8dkYqaP3QsKvhtZn5DmQk5O3wc+2TPTozhjmQkjZjKM
4M9i2Ra9l7OWZ6kt3EuL1nDII03vFW0awQofDQ+qyJsLtdH1PCkcLpdEoqN0oh9ZZLKlUibtcOl6
4vrSYopP2tZNA1syHQ5KNgnaTWJZIoaHGftS0rGJ2ZjTdd8iv8z7aSUZqgk3S4mSIj+j29RL1kk0
fTaijS75jE04tkaZUHe8gM0kUxFntfX5tpVN2rVuB7ZcdTVkcedOhjG2R8qFgZfEpF/yal7dGI6j
xUl/NJBOqka4Fpe6FcWuxbgvl9GMLaSyfiCXSIjADyiguKmWtE9PtznXW6lsnliWpe59xnEXV006
+UeUjd3Mks4s40lvE5rXy+YCP98mHnVV3HUZ833fXTd9Zmg5hyG645r4ntnR+UqNKknruV8i8Rlv
xInS5zLfdkNhkN41tsDXPgpNeyR8Xi/0JOSLLUL2TFyzclhtosq+KcRhi3t1PmLizsFw3YtdFlPj
QK6asPoylfw9JfS8b4fiy0bVrUlz/L5QQ38aSTofREp61sTWyHIgNrtsjB+YkiowsY1yty5pW+m5
ya8DXdpjsgVU457yKsva9LCZ2JdBZt1pW6CFyTnDe5IutmqzWbMOdbJuN6rfTyPXj02n7iPPeYnS
IA/S5KIcQlNU81J8jjnhO+SFr2QemnJLNGGTddE1b8jkWUdWw3wrwNYhu9aLPyGpKU7XbEwOUdvO
lRTWHjudZ6XGFjGdJhc64mkdofkyJPNZgrQ5GSjd8W7wxy62Sb21bjtsCbmNip4wNE2aLdGw00pG
l7FOHcMJb2s/ueS4zsVwdJqYc+mF2qXrpHqG6PyA8iVhakRXaO1euiRGx0RwWeEmwndRnJhjt1Fx
6rv+88i39TxW6fbiu0S8HyBuPthiaI9WTEO1OHXNW5mztBggkg+WDmUiiConsEllCmdP0qHL92s3
2/3ElwgcNwMXU8u8XfsmWFOZLE9EtQ7yPgPZYpdzcYl8a6rJaEoZzlsiWNwPgNqQ05U1yc0qBO4Z
ISu9Q8WYVWpVJ6pPXMsw5xJO1WAvpI3am37oyiITH7MeZQCNtDrNcV+oMu42fD/2SX/RdHN/KvJh
qRNcjCdL6+ZKCzSwaNXFMQ3rmVm53yktxYUaxPUqEt+xfAMEWZvMWvBos14sMswvbUTSE+/EtI/R
SpjrvLmfbUobhvjW7XOTyMpyeRzcyktMXbHjZvrSZaYoCbLjZdJbo6pMx9F+1O384jjYmknaRT3b
gpWHYgVYwYy3otTZB69aXsfEb2eZz+m1Gmg4SXI3Vopm3UnRFemHFoLFnnON9pE16CxxviiLUT31
OM0v14QMe6237SKbthsacX4g0czsrPOZodRvabnRTJyNCpAKL9Ls07CZ8CBTp06k8vRzbp3/JCXZ
alrgbmAi0umZc2qA5CkgrxAjw94MKb4aNaDCrhPuTod+2yVzs14SKV05FmlXL+OY1Dzj4bi2FJcC
xdqXqNHLgRcU75yfdJ10W8qatP1oW57u+2neKMtsmC4gJWdPXlDNcG/Hs3iQU00EEiz3DYzfttte
iKEvs3T8vKjtZNHbY28KzFTTydLAK2hGms8ThKeaDOqGTum2j2V6lc6olG1rH4d57fZ8RHHZGT0d
jeV1sgh7tbX5pWnXWzV5dDoa9MRTYqsFbWPdqg5XcdP7HU+ScopCVI6LKRjuZF8O0fg5yNVe2sbT
YxPLaqPLSSaKJ5GEZq/6ea1zAXlb5qsqwZyfhtC2V1tQa2mMi55R0d1whRmnmysNaWVtEsht0TqJ
53w0ydFZ0e4Eben1bKVnmSB+LuVMScW1y1JGdW9ZbCBQySyfd12YWd7Q5HNA4/zYonaSZcCTv9h6
Q3eth7POOLLZA6CN/GID72rLBYHLHPzcyfcicqOsKFnuzNrz0pIpvVskmceS0Pmqcfls6rbPbCV1
Ti8tFxubYdG3UovlE7WRuFSJ7edy0VqI002j5GwNLf249VuesaTJZMxchOIP4AniKNvUWiYjNT73
mMARoi12D1tI2uskWv1emIYXlR4UBEUz90lTwvFtVCmWFEcs2ZwjVfBkBCwhUsB0wsTCMNSSIqmA
ofa2RD0fh9IEiy5xi/VVtPk5Zmqw+kOTRz6uDPZoPGyeqpGFUYg7LbptYcm0drqcTN59SAeVTawl
dnqZ5tkbtkZeY5b2RGhm8WTu5LgB1mut/KRHNVd4kxCFTJScDemYXYhx09lJn/KiOdFD56d9Plh8
TojovuSSSF5z2qbHKXfp2WBbcjA8czc0DAS8EPLzfQcxoJwyp279rOt0yPypabPMsjx2CkJW3HwM
vc/2w9Csp1Mn18NquDkXwWWf+/YVYTI8KfopmJW8yGH0ezjl2/Va8OageNollZnGdI98nrAJ/D7Z
Lc0SKLO9LGYm1SZwOcuN1yT04apDPF9uBCWhrWYRD5ACc1zxwqUw7NQtpZ8LasqcDrzeAOWYckYQ
ZLTr+rO+IJ3fx0b5h2Qd6Hk8zrilVeNcnDLbtQBq21S1w3tZSP9UALV6NjMJt0m/TLRy0tgjSUaK
K+x5bypk4/izmDzEcIBJ+nbkSrZXi30NBprOAZcQNyALB01hL5ugb0YJB2IfRh1duNEHVY6Dl3WH
VlWjpJ0eohbRhwnGbmvQL4Yqd3K5ToAjnAjduhsltmgvg3RnxTpO9xOxAJaKaRs7FseL/2BCIBuA
qrlZWMQ3j8sxplofs1TzDHDnlm7l0Pgl/yAFBiBmN3yO4jSWpXBdXhM6hZ7B1na7IXRJc7HoNjSs
aLE1zxDhrduYSJOB7FOTEXIXT7KVHxyOumNYWkAE1NNIMumx+9B3A78aCjJ0rMh9fzMiu8YsC507
rGO6lEOsFRjCBljoslRb55qeeYHa/YIiyIHWiI6lkuJTriZ4S6Di4+2WrNPHzrnBV8kqihdE+/XQ
h/kwxgFYiI+n936AhFPQbrt3wogDWuUwl7l02x4R1VYLp/qYr1NTG+/RoY02ywA8tOe9DQvkBFow
ruy4a3SzlbQpxi+oGdzMmoUrcJk5vtvaYr7+yiF/keR+0Xe+SUtPGnxdcAD+X6W1X7/+7U4P8O9r
neHvP75Wg/7+7fx7GelPn9o/61d9bfrxodfV/DoWzP7L6l5lud99+YNC+E80wG9VqX/S+O8JhBT4
/K+1pj/og/sZClXDo/ydPvja5bs8SN6hJKOEFDEBXSKmUFj6RR6k6B1COI8JiGU5SfFr03d5sHhH
kjzGFAQuDIcUgXL4XR5MQW8kBfn/lAeLV+L/G3UiyWmRIxBtYG1ZhsiPola/Dv2SbqrfZ6MXtTLJ
yDR2fTUodxULMtQuwUPZd/yFdIm6iwsb7dwSAZAtDl0XbIVaM+0yrzhTMwrHBvf8iPpiLRgwv7rp
2/2qRpCuAl+HUifpZ7R5VYXMGDaH9ZPuRM844NhN4fmMiEwwHBUY0Et83ZPlQQ3gnLRZHxMDrsn7
hb8Uniz1GEJbonV8wSD71bzLW+bSvNwKEB0XI29VEeFdltEUqOIcfA1JWrMZRCLFptQ1G0tkaw5q
mvnOrfEdT7qEpaJIK9kScu/oGLtK8kyJvbSdAKyf9E/BGXcWkpDuoDk/R4sP16YzfGMpZJRDI1KA
gP2Q5eXaaMj5QlwUJrnwYMtzAjxklwlzsoyF2KdkRFXX2DKPxpazdDXT6YwjUTDVjnoPGR9/Gps5
rWzs4nOQtC5Ml7yPm6RjQ9/n+01F/IXiyC4gcNALzVsOjNVkvKId+kh6+apxTB3rh94A+1DRYe1H
w3q+PgDEPs8mu+2yIcPvwxDe44Siw7jG/Fy183CcFEGP2irJqxGyYyU8bj/J1elSJRsa2Qp55gR7
+TFe8/AFKMR0JjKZH6ckDw96jKbPoOI8xoDeMtabrHWsSEccM2T9su+3MHuwJl03tg5rUXaA7Y8r
juglBaDDRqzHk0I3EcsHNd45FInS5FPEBAWCZZB82LJmOJI+maul0/aUTGv+hVsyMyD9/RdhZwjJ
blxmdN3mKo3O3TpCOHceOba63g9nzeqirsa47U+2BYMYsvhmsaW3EjAdjkHH8nxUh0VHjblviOy7
wxyQumm5BJCAvFtZvBYbkNfCnW0cp2ezmm8SjHyNl6WFJFAszG4tKWNL7vNVXlDiWYjSUA5G3iP3
Kn4E82Fq6FSlNtxGY5bd9jLtTwvdKsMSkDbiap5CM5dxW4Rwb+I0Gx+WSOpzPKbk4Oziaqzm6d5H
q9iJBKA08V1nqh5ktNt86puTQcAGcp6H+7hZp51fB3fbrU6dDQNu7mI90H0XFWoqrcfkFFkM7tGR
ZVfgEd302spLP4nhIQ3gsiA5xWdFvHVpLebQ6UsU1gjOw5CKnVpJdK+H3F/NCkUGQMbowPe7ZW1h
D6Nuv0SxPhg8XVvrX+Jmicuw6qQsHKSxnMxABpIkqTaRzieCxIK17XApm+ahj30VLUV8iNbLURdz
5XHWH3Obi8Noh+fZg2CS01TtxiXeDV1G2aDkXKUKyKNKE1pmKvN3iQyvxKecCotqNfDd3PHophH8
AnXTlyZO3bNrrdnNgiatZFnWN9FymiVtG73vp5y04szySMrpwmS9wCAgrtPWhXoqMizoLscNorqa
VjN/iAnoT02ePr0K9l9cI/MHrFV+1UxtdgKMjznrrrYtAqDIHWHU5Z5FZJOHccyGg9kskiyFsvh1
J/CTc2Finac58EKzV+1Ca5klG2t4u3yY2ia9UNFNPk4hL5u8MFUG8fF8HoHbSdV1Z5T07ceOuuYy
HbflvBEDP59nJccaparZtTbKL4Z5cmM9RekO6+3Mr+LMNcUpmS0IqF59RiE90pi2bJmUYrOZSyS8
ODaNvfVcJtVE42u8+dPGqKJajdvKFKoL5dR5v4v6sT/R48fRt6VI8cK4ke5UhZFcWdmIem7Nckm7
oWfRkHYfQIOemZGxmljcgLhnki6OmHMW72KQLJiOPVQRmqIY9kkCpKluhrUCvfdJ4uzamynvWZyu
y9EMBlVKtOnLUuA6knPOonkJ168xs4T6yPmWFcsBb8kp7FdaojzWR6GEZ3gcAT75Vt/l/bgrRJ4A
W4/UQfnYf0G4B21tmvIrykPyqnfcThkNZWGDvkvzBnA0iJaliXFcBVustUGWH4Yl4jWcXwPiEEqA
Trn4FhQafbNMPmfCjw9xROSpG7uiLjj/AnFq5wFzAxoGj9PeAiad6YDKvh23W5fQD5jrAqo97Q7Q
QV9ti7znRqxMZ5hXae5C6eNgrzjycB69d6VEALNtc4YFD5/cNoiKcE5Y2sh4l2/rfiikqrR3+yZZ
Qfsb6HrpkqG0qH+fyYXvR7UIwOmj35GsJ7sJcuVd4fj7JhstbPNEKt0Xt8u6PWzL2t8uUzdWTbYu
Z3LBwyFbprbUfm53c9yoCjBIKHHGy9R2+0QofcH9fDFRNNTJiMgp7QzoG8KHo0MqnELdMDnIebVl
k0EeixsCL7qGlCladLUIgoGsHJewxBj4X3RN4tlCSAGyknbNZd8kF30B8EPP07Lrs65hpFjsKcob
Xw4eApPdIFK5vrmb/bbr5uxh24YyFUs0jjetn4HhMaig4S47SZc2W1qWtpiA8hgSYD1t0cTFh0jy
fh+lZEEVAgbpHqfJqMtANbB7tEMAMXqpPkDoxizLkSjd4pLai0jVzrbdDmpTB6eW7D5xCO/XqT14
Ss9B3LvWqlvLZAnnqc5smfIWMmB+rnuINiJUyvKqiwfWRuLIrbJMv2qPJFG7bgXVQtxDWn1cFg6E
zS+M0j5nAY4F8WtpgcoA1srrEDuolzQGImN7mtNwVC3UZHTOpsU+zYa353yh/jZa2yuAojdiSdpd
WyT5Iep1XKGpzwBEQbbLKwlFAQZnHiIXafonUPGSW+P6XSFfcVoLgjtaG/wer6YFpXUMoMfM9HZF
A9hypc+Yzup8TiYIMh5ErWkDTdcX9jqyIDSDSuXMpem7sxwuCgG/mbNlRW1FQxBdPUsA3jUwX4wd
01Ae2M6t5WiuHIHaHyh8aYrP+3kaGqBo2HfFMaJuXUGoa0J0zELbLfc9XQV9CmEKqPlW9fs/uvQP
byH9/T7FK8H453Splm9uH+Xy+EXb71eLXu8pvHb6Tpjg0gRNUBwDKUqzIsdQyfxOmOJ3QIdg2yCr
A12CSxd/J0zZuyxLgWFBJ0xJnkLF/O+ECbAX5HsakySDGvV/5TpFiv5wCQDueCQ4yWBMuNRBCJC2
39aZ4fKED+mW4123QPCASvht7yP9iGy+HRzuG7mLG+zqmZqhgapI06XlspDkzCaDvXJcyzIXRCLm
sjiCIIaiBbwww+GjTqZwmudmaCuVc3/JSdG0ZTxBnTihrwUokaj3CZbiE0AMdTPl6SYYb3VyjS2P
maVJf2r00B4gmaxHAXA0ZxDqDKSpEQCnLorP1tGuQlhsc6XCknd1Y6WtZ5BVdCl4nN63IkpBs8V9
eFDdZELVt3l83jbTllbjNkTXnQ3uekgG/MUIBWUIurUIeNwEVcLdbEXGWb8A/gNPnXhXAzPTh1Qi
IJANvEdRSSwKeuh84h0bB5QD1oXC50erC8AfKOl3I1yn+SQcEOrSRbJfS5lluiv7gOk9VCWyx37A
4aSRgI8lUesnNIeGMjOlGsbLqg7YLgsTMV8iJTeojaTBwJIM3NeoYAOAzLbcXUqUWnh1n54nPm67
WvV9fLKaZa9WB0UVmldbTl5ijt0dRwBPmJtoWi3bFjgbPeq6Em7QDecJlK8vlBmuMiS7LzpvQWHr
bN5tDOSsxZXFMPGhxJGM3/O5zZuqMLN+1H6K0wottIXo781DHNyDf+Vm3StLk698zRnzOucKpU8g
c0MGFz8qx0HL7XB00XwlfQsE+JcmJXjfR6FjI5DDHkji9MoW7StvdJZmnxbbfurbdStB/QJq2Tk+
nRZfCeciIVuOK6rmr2wUaGnxyk/XV6YqXHQe8vmCT3JjxVc6OxA/gVGK/gCBOApsiGS4bl45cK8i
EKOImO62YuifsOPA38M6iD0GROjgAAGb3rYkrdpXhu1NAG1KQ/nwlX27r0R8UJC8WIqMZpObfM2t
A9IOdybwzsrudilEv/cEl3yAnylxEm5LqJd8ndsy8mip+RRFzziZYuan+dEC+mXx7B5WFK6lTnEJ
CFIwlSzzWQsyg+4iIHHt/Cn3g2HAjFQFhd3PY26HMmtzxKFWGO1escM8ShAxGkyiQyfncORpz1ny
qnYoOtlqBQHEO3o9NT08/6qN9CN9nl7VEqIB1czaXplXJUV/1VSA7bEoAb2ztoXebjY3Q0V4iIps
YbGMIqisJR5IOhefNI3jB5uhbcfRuqIyC0bt+xz1LJPoWse9hhJIpyviElEjHwNqy/ywk0P+IWxQ
yHDag8gSQ2hlSzKlD6AZAkB0DTBjFkhvADR1FPBoyGk5oOTKzoBbZR9lcFZDWgWsAfNHBFculapM
RryUNg9LuZEInQDTbuseKhSsM3NWpgrRm6KZLStGndQ2ZLQUkaUsZHza6SbRvFz7PGpYqyb6Afki
OYuICRCA4m2pfSNJWqVybO4yOkS42kZB+H+y9yVLchvbkr/ylt2LuBYBxITNWwDIRGbWPLCK5AbG
okjM84yvbwel+5SFypvZkja9aJNJMmNJdRDTiTO4e9zSQaOkNIkZ4dVSU+km9cjLOUd/TfntPeoR
1cGqUFueAtN/Gqdp4PeFhZQY4JHIQWD0lvC5dwY6JQdrGMZ7JO7yqcCYYtcc+HifRKGM3YBNbDej
l/wUACXy3PZq3vGktTzUkBs34So5aFo2bgyvsUUFbWmBj+Rx6NsksVFJmLcW4zHCq5n1Tj7lKO7O
8XjXDyO7Lsa0nJwqHS0HP849MYzNZJdSNPYsRv8ArNB4P8WxzOEziv6H6JYTNjbltyjnuDOsMfd/
on9VJvd+oKvXOhvRTYtlKZ/ySjXsOlWt7p2ju/iPCu8xWJB9vNxM3LAUPUYAqRhwje8vNyPPo0lE
vdj2oXWL9gjqMbLb0DZBNcE4yCDv7CRPdgqLtImUsaBXunyb1M95Ub0CFBO5Us/NBfCSsVypRyVK
IbjJgBSRApg7XOFrNJwZA0EZTpHYdiQ0nZH4ryIdXgD6kXYZVea+Z/MzsA449fl3E5vRrtKicYOQ
PCeRvGVIjWy/iDunyJdqWWG5HNAfm7b62UyzwZmb7meGrrCNxsxh2TwXJnUNvVo+n3GF8BgwUCDj
EOscRwyyVk0Z+Byf3025Z1XhYZiam2Aovumxj+209J+lVdwDpDnapRF5cUr5XsSoko3VppOJF/R+
tpNM35z/sA94zeW7hAYO1TKkAETt/XdxIi2rFVQgVi9bZyzzlzTMTLsVrEPzW27Mtv8dsvn/Y+IL
MfGyo/9zTGz/SKP5x3E4vPz3f4bD3KKmlpY0FiDvEo/+G15sLf0DBazjAjvWx9Gw/he3OKoAzDCF
KdgSQ/87Ghb/Qi/CBAwRPAAF3OxfiYbX7mLhymgK0KWp8bsQ9LzfQZ0RBUyatPFaAtxTqN0orw9B
NW+PpuOEW1pv1F9mcHosAKKBX1yf/2muAKOep8brCLkqWrpNpzff/M0cw/uUJ5eQrGu45i9rgsIS
oJKgA618YIIhMd+YG9wC6jZgWjpRNXyOiELElGWWU/NyMya0QpuQubgN7+OefGV+ho5DdFPO4X6s
H7kMk60fNG9ALj+3DXk5PyFsmdhjj/jrGzXXTADUCee4SkLYYPrGaKFJ7lsjLnUmHLM0tV1SJt04
JU8hq54rZuwESp2AEVb2TErg/+LxnsfWNTXGfUJCeG+RGi76DZ1NEECc/8YPGOblG7HHmILPowBL
r2CvwEgXc4ICpWcqjtpaNdmsq7d9HMaoMxsHwovPHGmALqvAwbV5E4S8tc1KeaOZ7eqwQ+BGui9h
XX0d8vxpDvIdfPRoK+obm/OfemrFLTRNUcyk4IfJFXCdCGWqVGE2A4NngO9MzSaKfHRlOuQOhaV2
QGs1dlLj+pgH6p43vizVeimX3huViktlrIHTtNOlTPyyQZsp8nLp4xyRL+dNrI+poJQhncZ+BqmK
mXwZ/xEHAJdqBPxf3HgZ1Vfd1OwAJfNYIS/g/z9iwBc7ABebSIwXHtFqV0oUD6c4DxuvtuofQQ4E
XpNE0aZAGOkKFBu9RMeBG03oS8xRkCBrqR/Pj1TCsb2bzWWoDL1WuD8wJ/DX+6GKLFcpQtnaS7gF
JEUUD5s6K/s3PUzTts2KmhyCdphe0XUnQBD67EuQCBSz0k5fUwFEgyOzNPqBBmJSAuNVaEdk5rif
JznsmMCvQsGfNF/H2r/xK4RIlcpuRK4sD+CL/RzPJcCUzKYRirdJXzKPdfKuK0nnmUFA3SFQd31S
bMd49j8VRYuOQBxcA8tu7vAZ14TW/WZK0Lf02Rg885ZyZ9Rx6Ay8Q2fCL+50aagNj2IK6BfS0KFW
id3Q8HpISLpZaBftRBlg5NQGJj1wwjYhr2QgyZZaQQ7A2fjGMyTETKIU7FOykf3ONAZjY/atdS2s
8MLBMpeTc7y5l+UQoGcIrhiTYr3ziqzTaZ81tYcIP9wYcZg4XTyEDlzDo4LXyofosQ2tyKtGjaZw
WYadp/Ka78PKpD+6SLx0nTncDZ1p2Wgdc4cDuO8BUI1gL9DEmfrgpumBC0MFpLIxZPI61vghEGuV
XVcs+BrECzg27na4RADAQTPEDqj+eX7bnTpgApQdxgHXxGot5IijAzYFdBTIvGo4kIZ8SsE6vQnm
5rnq0h/nDa39/q/5XJg8YO2YFGTW94aAbrFqsIhqr6RpssurmXSOHlNk5B2F10K9vN30TQr0yUTt
86ZPjVGCrMRwsE0gEFZjpGZRs7ItgWiNiuRH1eibUI7siz/n0QVL6+seg0SZjprg9MBbfbDkz41o
U4qm15yre9Et7aCUPwUIM/jM7yO//O38yE5MqgR+SChUHYF3+1XxO1o9Rno/HxJae7SN+KYx1YGN
gBAJ2bp+yW54wpw2zS4M8sR0wihaFAoEtGU1368kQXMe8OSh9jKUFVxLxtd8CCfbAJDigqVTbhkI
DyzcwkAxcEremxID0VaVVLVnqPJHMCXfTDXMniWAP7TQS0BmCsx0+7OiDTrsqOGcn92TAzUBtOCW
MpSx3rKy0r2qLeyb2mzsTIgbCQZAU40XRnli00iDc2QzoJxgm64GaXWpbH0/r71iNvqtMecvUZ26
xVSmtkzZc8lyyzk/MLb8ypVzAxFM4M6WAlwtsYz8eN+wqp7HmlSe0VriVQapY5TNPoxQW5FT+jhN
Y+gSU5ZAcgWgTBh1/AXI6c3QymIr5DCDtFXK31nIv1O/73+3/i6DX47hh4+yDGQKAiS1D9Gr7Eip
8yDEYqMi26KBaFd6+lZa3+sxT201j2TDaXcvLCTvQ4syy/lJObkMFgr3qCIwpaXxfk4UCB6iHqwK
9Y74sQVrxM+mawMsmMkI3mKwG93z9k6tgbnQlbECS5K0OkaTJAFuIFF56WwdjKp4rYCtPG/i1JCQ
IePyQqplAC/1fkiBjLvUn4fKC+qQb3nb545B6mk7sOlzQIMrsMnOG2TreBQOUB5ZVCtXC6BrPtbo
lXtBUfqbGHiEu7IuY0Cy+m+NKIEzqVUee7xAjQ5l251AKIc6wZe+MW5TWe6sWIyer5pvfWbcBBXJ
8N+b4y5W0Y/zX3rqbKMcg5tdsiUJXAXOU8NyClZDhSJ0/AIw6s1gVrciDh/+mZnVpko6VM9l11ee
bCrqEhCXgnRMXJ8CYXLe0onwUR4PaLWdirS2ImCfKy+a5++R2W/QxL8DiuAFYM5Lq3zqpP6655QQ
SJR+ue0j9zEoaoQ8bSovNgtQVvl10lkScGJ222hxQ3W6J0m6oxEvPCWCx/MDPXVuJO5X0Es5aJdi
NdBhjKKBglnmZUZON7nU/VuDCuPnf2Zl+YqjIRZtNBohIjNvQqkStYLNFKQXko4Tl7emJhOoQmh0
BOlqb4yWX/nAZZde3Y03fTF8scb5kTXxvQr9J1pl4PeAXXZhm5y8UpdmI/wcgJgMPcV3A8tlZ4xz
qUrPn0fmkXwEint6zBHW7kcF5+dH6BHJhu3iPDX3PuPP5yeWnQisUfGBawMWBC1Rtspz4nHyR2PM
sH4lA54+fSUhiAgSDTMWZJ/GKvnCy+hna6QAGyQss7Mic89/gnXi8CNXtrgJfjJSfLnyUkAdcJmA
5+eBxOV7c52CQMke+3xUwPujKdSHEwAfKn2ohto8ZFkyeG1vbMKIq82IPNVFMSV5AMgt9FiVH4JG
xg5omOl2BGvDLOXoVqDj7VM+OXWONmZdzLeW6AHX7MlTU4fNFQuGl2mBQOajuBpHK/HatincisWJ
p0w/cpjZU7cdyD6t8vkz4JjI6YII/AjS5HaGFZNknlxJ0H6KjIU/WSYA6pnJ0xACCygLfl/Wah+H
RXgATWdwoS/DnHDIbvIAQFBOwXw0ZoCZ2uB57NPeKRPzMNbjNfphYOyEVQXwho6dbJY9WmYJdTlq
C9zO5wZEiCjdAm3yBEiHsZ1IIPf+bN6FI9AiDbj+4I8M+Rc2W4ZNC/+qyurBa2aS2Y3W130h0u1E
iXRk2YFrxVhgc3DfQGvUZClU/MyEAuY/uTVBXo1InLpBYw02K2px1TFG9kDa//WbX1MEmUwBzIQL
eXXWwRc0rYxOpdcOeezMwxzYYRA+0Ca6D6z4Ef/XhUN44l5GMwAMY4lgY8kV3p9BpcF2jcMK2LgO
WKwy1UDAhnTjM3Rt5j5yAHW8MMQPJS1czIBiGwAfAKDKQcx/b5LXYToBE1ggyAR8txJTskHhK34q
ctXafR596yr8UPaJtSkt8ZBl2Y+yaK/xaflNYJTc9sswRTc/NlwBpNOdaPP8jRPD3HZMAu2nU8C5
zh/TU55Cm2jmmPBSDEd15SAnnSWTZQWl15TZtVbloRtJe5iz8A6sTIA/tSK2H8+xa1XGz57oJ14P
3QVfccJVaEERISikICjQLEt5dA9wcClU26kCtw0a4mkLDDHYW+Gs9IXRLptsFf1qwObhDy0MGSXj
94bMpiy7oRgLz0iyrzIWWyQcFyLsE8GZhsNDsgF1DmmsI1xUK6ourkHDTgbjBT36xglzdE6KcIe6
DHrfiH5kYD4o4B0uDO7UVSeXK4cKYWrzw6WTxKlljrTw4iY6JFr8WDpHosnupzC/F4WYnDzuL/SI
lh39YULBThBLOoGa0WrlEl3rmbYMo01E7Uz+/FSJbIOOvAX82nDB2KmpRSMB9eCl2/GhutFNqV+M
2iq9VMh7ApaqwztQD0x5VariinD1ZFbyKQ7p1/Nn5NTEonsB0RIJhQbUq97vGjHIsCDAz3o9s1Hp
BXwTkDFw9Tq3BE1TTIDlAtD7et7or4x0NbUoUgoNboiBEhldDs3RoQCIPmsELjY0ja1kz0lzzRjS
Nd6INzMZAxugTWnrMXuLZAvIauMCpnLFJtk7BDA5J1FWtUFRNdsGwzQ7QW0KEHCVCdhrAXdfx985
L1ELJM0mAE/SyQGcclhTP6lEvFlJ+0WVAPWUM/tkJp2wO2bdziohXkPQ/ddF+K00QQlG1ThArVFf
oU7TA9WThG5sJeGmbiptK0CqtxkQ524fVU/np8dY/NKH6UEpDUkkhGugK/J+egR4mqU1+oU3NmA0
U0U4CARIwErgPOq5EAc+dWpb+vQwLdFBSIzqazqhGQ3UyhMNudt2YbNRRbYXcwEoEvQvMBkVd+KI
f5E6ztw4AH4bsJ1LlbITFxMQaKDSmChDAJO2WlggdaIQvGbcEnIMnHFB0XT5zNyhGYNrYB+k3VX6
UjP3RNLI0GdBT8iCEIqF0PD9fKXgsxlgyhVePfB2243gPRspKhAl7mWUQEq6jeYsc8AZ8bdlGjEH
Qj5wJXFOwa4xP0G/6G0c2peu9wd7oDPEeyQ/jBUA4xTSHBdu0hO30hIkLGB2NFeAklgdubJpg0p1
PPeohUJtGz8DlN7aUVHUTkUDsB+hO7EtAddhadmjEVNlu8EY2IV76aPDQWMesQokFYA5RPvn/ZwB
elYyAItzj0zJVTrRW+AMnKSZABNjQMhZ10OEEFYDnXp+c3/MH0xEElRxFDk5mu8Lvev47It6jITf
R4uWRxkBFmR5ZTgnACSDMxK81X74hF1qj6K7SdsLY/5wF69Mr8ZcNRELM5riimynXeKP+6lA/6Ds
L6zwBTPrkjhA0WmoqgSHwOpvQMtAcbXxjOJSvenDhb+MBqhOBT8KPyGXnx850YCCSGnGmMhh5PXe
l1VxlTKebf7OehkaEl8K3W7cE+/NGLPupGZxgT5FsjVa/hRKfiuj8K23rPsuyEIbTa2rqq52Rqf/
lnFc+AYgJIg7zWWqj8ZYpn2LZCCA8ZIc8s586Pz4tylpO3sqv1VttQ/iMHU0QDhTsb8w8A955jK/
R7ZXA48JicIQcgpeEHVbYaWbWi6dWiR9k3Tzvn+uePx51OQZyKVr4GYvHJQPrnQxz6EjYyLbBZJg
dQkEuRrnIbFyr9dv4WTYdRZcDdUd8JY7Bb7P+cEuY3l346yMrWoiMwkIEmiVe1leO702bNl37iAM
VK3Tf2hqtW19kFwspIa519ActIbMCeD9WP9ooCj/dwYFBh+uBUCo5MrTmLwrK2iNFF7XKqDlJfBm
aBWNSGXn6RawoP7vjAytZhSWtGGpdUkwQ0dSoKcN1rRVd9sIRHK77tMSAjkZwKajmV7YoScX7cje
aocokBE7I8OiRUF5r9hw09TVvtKtQ4129zemEn6Gm4uo3oc+SjyhOpzGfr6wVwAk0/zWgpJrDQgZ
wsNLzfQPMemyGdFXQPEavFy9XreGGLlvWcu4JugqSJltolredla7aap5H6fAIxDz0/kBfryV0blH
PVD+aqEDKb86AbymhLb+sngd9FYmg7iQ7HprK1B0gnJPeHZdhRVA5+m0yVv1lPb1heRqcWWrI/ju
A1bnouMlHyhUJrwqAuwmlTuODkWqh8fzAz1xa2DLIINDyRrNg195/pFHTSs5y2jE5DaMhQfE5hWI
xd2lrQnA1cfhoEioEZchEgTWbuU9m3aG204Qw0qDfI0i6j/yOJNbRARO2uSbZqDhw1SOw2Yyp+9T
GaN5i5KfmxgR4PYjfUpI9VMXZWVH2ug9yELUkIxDfS2tyqeEGnKr5no3Gc1VVZg38Wg8TDlA1HEk
R2Aiw34LeURih3012B1kBxzE+MTxjfLTgte+norA8lqUu7dgEfErH9DvBfICVLVskyJ3Oh/7HM1y
q7ZLM4m8ps/0z6Knwa5OQ3Fd9NGuz8l935nZVQJLbiFny7EGemCdqUFPM6/8IWm3EKXo7sFX3gy9
lez6mhlerjD6JJt/A1OI31Y+Bym5HtwRPd8KZAZbZW3vaU4+mXGaXmORvkI0bXxqkR1DsgJ0a8Ms
590Y1AIqQYBhy7LIbUOk1X7oSecSAq6yUcVX3TzuijJNbWCLka6kXfUQxlx7Xa78O84z5gEll9qJ
BMZioQgEkrXAjYrIjnz6pWy654GAiQyQ853y2T5h5VSit2cAmN6UEngDQ30JYdcB26KB0KHZouBH
ppspoYMbJrP/EPpAT+dRXB/QLNdOhRN2CGsqbbEUD4cwSX6Q2awO0pjKW1oj9Oxa3566oN5YcSs2
MjDiaw3in0Mzvq9pKDZctnQ/5ME1IyZ6P1kKsgdn/QaU1ydzCr6BGgkewvAUMXM4RExB262sC6fV
yfecp+VtP9dgF0KBI5GWC6mmyrYgCOqZZhpvBjB1B2ALNhyAMNyByQRaF9U7i5nQ0IrZri+1A0lT
C8TbyQTrfhH9aXJzR2R+h8o71m7w+9CLRlCA564Qn8FJR1djDOIOentoa9na9Ldp3M65ExvFsIGW
y2GArNYnBpALkNQVKGsqMzyWBdJVMy8OvGvGXYZaYuDEVQ1RueJzoZt0C02WxBn0MDzotveRHZrd
njT+TSkn+jqQQBwCI0jua780CXiAsbIbC3zbifvXUhMOpiIfvoocbMQcE99sQFIczG2fS1rt+pGR
G8mrpEb5uBY5NHkm2zJC21BBuIVeQvMAzrfhqblP4Jxl4oDyODqo5+a2mMvyKkOrYk8oGOEAFXtx
AWqdZRQvirY7lgH5KyBTt/dj8Yg8OnlBb5Madg8E5L7qZfstNMsM9D3UsIHSb4YfIgwNDuWiAcp1
llEN2oW+ElgxcfccAcIOBToUgSFR1PrjpiSDk5lWu03DVh5GQ3xR4ciuQCoF7q5MlT0oNYNUZ9TO
EBCQdrAmED5Ehlw1Xe2yDhkbxGBAaoWGYO+lrCJwKWQYro0g+NaC87/xW9yvELmKwWOpg/muBcnf
9AI9AV6ItOcWxBcfPqPuErtkUwPKZzYbWwqdI1fooJ6d0mgAUQqgMOURBa0piFKNim5UXJR3hOT9
jcqgDwU9gZFtWdzlm0yS5imaCNvztOAJlAN49H0s/DsV6saZ+0Zuih7Q/5769IH0aK/aQwFPNmUy
v/bjYd8Pza0ZBoPjV/lvoiMQnSnDKNiUlTXXDokEapJ+6ss9a0TQeFCLGm5FLh4TM3OaFhm0hSrM
VQIyjZ2VPncrMoJXwu+SLr4HVPFhYHwbQi6grOPf6qkkEHchVyJNb3VAAZcfDnwuJxu84sJVKgyd
rmavZJ5RlqGAYHQ6RiU5TQ8TYDbe3BRXWqYPM51QiYlq6KU2JHWRf3wGHqFxZS7bbULZKyTIQHlA
4OOAB3EPncnQBhuTeWPY3qNm91umsS9AOxjcfgj2LOSDgyvnxUjxx9Bi+wlDEMkClA1yCWBxR5/y
jruD+dqDuGNj+V4bmb2GFDl5rwmSZFo+Dlb7lGjzhmQQ1UvaAoIdajMQDtBT9di3/I0r4IEGOWz8
eUJTOtoFmBk2WQ/Q0sQRe7G6urGJpBuo828hVXMDrttBaWh7MWtgNkMtyp0qFFJlHV77uXD8NvsB
LYEDt17CwnKq0voElgKYF3Jf8PCnHwdenAFOn4ZXIdRVR939oGn+qYeQajiw4TAnxlIsRRQvARqL
zSfFyBVuf4chKQWpwEPx/NYMvoCSBnVRP3ztS3ljJspwsDErkFfye8Ocd5aELwDtPX8kDCc9mbMX
s5/sYdIeE8UdesWO7FtorI3kewhlKHjX4JazzOUR+0J488CTsdjDz9id1l9xpr4mPRjkKtm0I8vf
LBT8gjC7onWtvcB6lL7cEjbqb1mR3LSZvKlbljpxj+041GQHFcdD6wu2M/EHo+kX9zEUCd2Ki9FV
tHYS0UMwGKFEbrWxyyfZOlzPkHhpHpN8/AH+QX+o0LtvD2kzBHL0QtlHzecpHPvoQWQ8r4sHvwB/
dwOMpNwGUTIfUMH8eT4MO1UGWYDtEKcGixiB36pm5UNDpiMTKmWxUV+rRTpjAM5PfzGGO0hV3QGN
+xLwYdfp6FJOfSKxRM8d5V5o7ADwu05TqnzsCbZR4TVNDT01vUtb4iTkqUiHW8uX92ZJoFOHjipk
RrGUP1gkDqD2P7RMXc3NNzC23PYSIuBj8AuUrsR2Q1FoSS9WqdrAIYIZ6C73Ah/cJaOz5yx3CNCg
52f9Y1DKMGgJaBDUxQEiXMXYSQLdY79Pc2z81vEjwyZgZ43zYw8ON+2hH1pdKoh+HBgFeoZTBY4/
Ukq5/Pwo3OY0rIANRvVkEBLSZL2DYPsGMhju+YGdSAWRLEFhiaMDaZrrCmgYR9CPKLCmfdMdAkt4
GeSG+6be0sq4kOWe2rlLYobghy1toEW+/d2QCjnErYItSIAiAPC3cvpm5C+8KaGCAYU3JzS5O6G0
XOpLfc/lV3/Ikf40vQZiFlnt4w0VzOaUTldBhP4BhHNw9Zf7AeKw84wLsQvVoef6r6fax2Nen5mG
jKTOhrDwTN96ZnWzFTlkU6r8FpI4h/NLeWrHoIQADayFoARQ/vvpHWeRgI+EshPJkWqa7AEpilPo
7u68mRNeQAgGxhtQkVjHdQsmgNi3nNHe97oBepDWq5EOaDmZu7BJNglRF6AqpzYN9LVAywE0Hczx
5TmA401DZacMyKDgHEzNQdL+kBU92dU6eZvrEiVETK/tT+anABQxqS7hQE/MKYyic635IkK+PHtw
bD0J06QvwHPzzDlDR6CdIJWuIOtbd4xfOIkfXQwF92ip10GhGn3n1emYyqaPRrDOvbCfxVUJSb9t
BsFvNB+GaJcIgLjmZh43em7lhbbRicz+yDKj674CyeEbFAapGr1fuoe+5t75TXPCzSw1ICyjBT8N
atb7eQxmWaVzhPMnJijayJ02b02kExAmuGDoxO4EuAjIGgZEK/iDK0edSasO/QE+Rif1Z6N6rKfk
N3BYN1UTXKlGXjjdp7YHeCioooMlgp7k6i6eiR7rBNG1h5aZU7dyWxeGHYyXZu/EAi35oQEMOYe6
w1puro5SiFKHOHKAJHytF2giFHzOL9BJE2gJoFgPdhYqWu8XaIQWJy0pTIzRdCOzrLINUD3/mY1l
kxxdadDYySXeE0DkkgkHbUe7TS41HU4siGUAAY9iI/79QbEfqJehRDkj91qLvugi+q0v+S6k09+4
nfH7Fz4gElVghlfT1Y86G6mEnVzNL30Wv/UQF7WBGt+cn7LT4/nTzmrKFA/6SpSo7QGqQ+w56d0B
6pwVKvrn7Zxe/j/tLMfqaGkIRIKAwcN4QPF7oMp8IFl4qVVw0oYAvWjhU4EsvZqzboIKmeUv95Py
Nx2EfCromP+NYQDXhIdbtIKzWdViSz1pyFFhGJBjOMSQbet7vjtv4oQnQ6kRoA7QCAXGsnKWtLeA
TrRQ7i3m9Cf3u5spC9+qJruerUvt/JMTptCfQ1hrgnG9/PxoUVgNMTQsf+6NiE/scMaQ+r+MVQEk
BugYE8+AYN7ULxr5sQ1oPFt9InMPOKRbixSV3UPOjlcRtM/1hUL1qfEswR8odQo0jl+qmke25NCm
wsIjEuii0oe5eYTy/fP5xTl1XMBrh9sHfxcd6tXiFKwuZCB6LM6UXS9ZZeEnKDFGF7Avp8wAggJx
HAW5JHPdiIeEcKYDH5eMqWKbQ4W8qpH1mPWFNpRxImrFdakQnaN7AkHU1amcUQvXfooNgCL0HSTR
IcGxxQMSdllW0EURWxIDgWYp6JaIvUA5hwWGNzRfEgnpDskg8YXnE75nEHWwxGzzKrNnw/KSooTu
dX3IB/6UF/MGjwPsahPvDpi3vRAXLsgT1/G7Eazu/SZsgASA3KCXtlCOq95abngxLW4MXm+4UXvn
l/+kNZDvTRAqsT7rnCmwOjwvUmIzR3Xk0vmOTNAgDit7LH5G1qUm4alNgEjjf4ytXHM2gr6nIxij
IWq1UNQOOwVB5Ne/MyQTjUgEhkBRriKMPEzaRo+YwFFMNg4M5Oog1Q/ce4nYXqoL/vP0mP60tgp3
+x4157KAtRmiecqcPEFeQuNCuHnaCHAcxoKOA835vVvze1WleK4n9zSZNiR/gPCPm9TVhaGc8tOI
2P/HyrJXjpxN2s+0gYgv2nLQsaPW1dyOkEYbN4z/w+GstngJcHQ/mTDUm5CXyb6nxheIgV5wBSd3
NpBKpgZHaHmq6f1ocNfpPoP4DeKAxiPDT1NWXkGUi3KXQyrrQtJ1cu7+tLbm0gC7EHXNAGsBbzZj
YLkz+KCThoR695fBp7h/rOU2BUwEfcX1ZpAVLU0qJ2wGakDaf9hmWl2Yu5P77cjEaidAgFHTnozY
CcpwUVXWReeG5t/abyDsIvjE5QaM//sVQj8n8tHdyJGn3oiQgrlRbEqKrPgSCfLk4uCCg5Yj/vEB
8BnwSeVS4RZt0XIbITkysdaB/KPNswu36UdLqK0xZL8LLg/KcsvEHh2h3CgtGkMn0cuF3JpmtW8a
dEiq7i5G4n3ezX286WAKdDFAxReRujVmpTfKkHWgvHk+UVtdTS+AP3ghC28JpLAz8xrt2jxuLxj9
uDFgFDW2RWLGAPR9Gf/R+JLZSqGXPCNaSOYNVa9Wkd5mzXBh+308urAicB9JFCoXuuV7KxbrgNnO
sF5DjCfLigwNwGyT0NeoN1BVkBfW7OSYkDajIgpG8AfkegVSmQgqnKeWJC4D0SQl6BcO4+b8ep0w
w1BOw4FF7RCgxNWg0IVMkzCe8DDMZDiIuK8xcrvq8guOaPk178t2qLejd8bxphZQXOuUgc5A+EYJ
3p8JGppIKFnR9lnHMr6EEj81HPDJlKUAtpdA279foyDv06i1oGORFfyJi9Jlg7gHueUvB8ALvN4E
FwJ5PPApKx/BZuhVp8rMgCDFAyJaACMZEXHhPjqx3wReZcbfHBhpBELvx9JCRLocIVzrGda0EUZx
nVHrup+gYQwNlpznb+d3wiVzqzEhtR589G0zrxqmLVoSd9ow8NpW4FgQtsLb2V/+hjkojkC/B8Vq
gETejy4PC2r0soe5Eiqv2vJ8CJ6FuWmnkbZj9AbPmzvhlwB5gQeUYEYg319tjMlqwqGmWeYNc2aP
LPgm8GwP4H3QRb6Npgka52pHgkuB/wnH+86q8X6QnSyh+F7k0G028ZYPHsJh/biZmshLMvn7Qf5L
6lL/6V2J42cl/vv/7omK029dLF/z/9gDFYvrwrT/Z4GpJ2jGtf918w3vrOT/9b+29bf8+4//faw3
9cdv+ENyShr/WkgYGnA2QZeXJrBT/pCckua/UCuAehSUJZc64XIi//1khYY4K/I6C9EPCMHY1n9q
Tul/wX8vYqlwSiAAASf17xc57n93kX/lRVvkQggR0UdC3R6k+zWoKhmTph3RM3Chq2fsCsh+otky
04256HgfTdMfpo/Z9B8IX4stC5YQChl6ycTf715TzBYESiH+GTfzsFMN4CpNsqg9Q/kQuXIwKIjL
90EMgUQL8iWtHU5jutU1vkQBE+a1PyMaiF2L+9nVvIXoXBS6vM6vVQLdtfMf+4FQ8gsuiHsZzbYl
mV+XVg3dqqbH4rlNoV6CBHjysccrk1qHNwXIf2MJqeyq1J9kKoirqh2luFvj0Q/trNFQlCHoYZd4
P8rGCwNvSVQ9qzpSTonGaKbQEwQaHXgPDY3veCZu8n/YO6/lyLErXb+K4tyjAt5cnHMBIH3SFFlk
mRsEy8F7j6c/32appskkmzk1ERMxCo2kDrW6lAkksPfay/ymTLX1FA/dJmTYRB8T0y2pylbGWNh+
cql2iEnAklyFdsMQfeGLjLyM14qaoKmYHJBJ9bU4/h7ZwY1WO9DVDemDXaOLGJTGfyEuXFU/ituu
+fGju3ioTk1nnm7p/3c1/Gi6vvnBfqnaf6z74vtDF5fF6Wf+J8YBmvccaW/EgV9hgDjwo3i2/X99
8Pf2197R19KRQ2GnM4wWjMEn219DBQFdOdFdZ6093f6gamD5UaUKvqGo7n9LzrH9mTg/joIEce6P
/KxfSFQ+bknRiIF4/Njgf74lO5S+kznQNdwTQ3hZCtRax6jvKSD0srrvQswfgrL40BfAXqok1L00
izPPkqcBm4xhZ2rhCL4uOkeHfhxJPs3vHnefaTHXEFR0eunP72vM6kkujAFKVTqObtcOxdZo5EOP
Vh0kVWklZ8EXqUPyKcqW66pqrtPC6lF0LRFtlecd6liW2JcNG1RRGtml+Y8sVXgB3DE7WiGOcFof
gC/JbSwkgta3Rovdlg611zRasvZDhjeeYyNrb6U6Rl5TtFFRHDXxo8H4dZlXui4fkKfL/Mcl9Een
7r/D7kK75q295ZbFQ9z8eLqtHj/xe1NxOj428sHF8zfPNhVijWCtRZKLQTtCpxycv89U9R3/T1GZ
qCDAoWBqf20qFQN5hoIOwuYwI/jwn5ypj0PLp6uXnhzbiSOf2bC42MlBR+mTyFCFMbnLO+VjZGal
N6EqjFht0iwgDbEPXNF59Zwmq+8dvK5vG10Pdm1s2gfDQb1al5dPARBOr6lTG9sapQ2+la2sRHgu
LWO+GjNUCEZDi9btAEJxQIN8tRRy901XU/Ou70OEesZmcj7jmWBfhHgo/ZDiEC/3oLbrHS5oCaYk
qW1ejLNprtGToIvT59GaB6NCJy7H4LPVKsuZAkQUGKePBe4rWQ2TRAi/Iqd+UlY3WbgoGLzgdTLU
AYq3tMWyQhj2tloNGqwod7goNCuUi/PNn2+r/1ye+q97YNFKeGtL3d3+A5GmkJx112YPxff22eYS
n/29ufR3zOKoqmWGS0I2jNr794llvJNt1OdIaEW2Ssr41+Zi3zG8Y7gOGIMR3tOEFQ8CGKdsSs4Z
gVhS/2RznVb+NkMiJlPg23B5425E2flkEUlUkWNYqIHvpChTxfNmtoNfKc7fyj7xK56t09NLnBTK
nLmKo41cYor0C7WaNhhrrszBObMdxBn2dDv8ugznP40FhtLqSZTopCENOxmr7SAb1yV0kLLEIsBw
7qWy3z151a+k3o8KJqfXgsYvmpAQJaFJPn9qjlE2tQy637eH4RAp3aG0CzdVZL8OZpxpUmyFhkM5
hxsdH684ny+7Wd+Cg92Kp+uM8wZ5jDM//zQaiJ8PFw3IF6AC7k17fktKoisZEqSBX0bSTaVl22gM
VxiRHULxYhv7DlmiM22Wc5cUa+vJ2tFVSOAybQk/l8OPxcxlcZmcit4r+sSTErjZ07mO+WvL9emv
FGvtySXhCZhGU/MrqyzxEhnpEz3dnnm5YqGcvlyOGw4aikF6sicLKbHmobTDjpcLdHWRiy+FrW8l
rsURCGRDvxjM/tB2ied05TUQxnPXJ1a8uD6V6KP6NV2s0y3Z6EavpmkT+ObwBUvrq6XL/bnNtmnh
HO0g3s9hvE8MB7gz5ly5fRe13RnomTi6X94CQ3dqYnQHX0yQnWC2Q23IA3/GkwwU2me1yY+VhTin
bN8V1YIld+jKGCNrobbXFeTabDXe4yLs90qwKurew9neS9h4LIUj5vAHeJLuIEOxIXM0+vL67Xcm
9tvpK2MfiuY5tT8q7Pz5k2VRY9Rt6lHJK5vNi65NvAx7K13tPW10bqW2PSCYclHI7de3L/taZGPO
jjsuGonwF0+aZHmAZF0wFqzGYvzqNPl1VQ6QUKObty/zKIJ4+vNgsgANQCmRY+EkSEPGVAJ46IGf
yh/KtLouYJ4hEaStqq5cy4kBXgEPtzDEj0w6ihCTlNHKmaWjKmjiRfa+KpbNshiuFC/+ZIXvoZKu
cgDhndRjHjUTj+Zpg/7tGnmGrVPVV9hG+ibyQyNrT560vQyHh4vPRvQrlfjbwwFeyCvvDrUoqLT0
X1CbPHl3WBHaqdRZDk4XzofIyq9xhjqEhnNhtoEP6wHMOA5qqjasl7jbTSYSsV360LfhysmTfaLp
rlTGn6dphIOCJ63ReeN0VbP8JkwjqhmQRYCLogRdAa7FymrybWEN66wBSTma22VJbuZGUL9KYD/S
ysL5ulXmjWpl2wn/jklbkCcKN0VuuAbOnuJJyghoBSqRFfkJpR2/Wu24mmpj2/BEQ/555MDPqOur
IP9SW9NlpLW7BGtHKItIH0Q3GEK0ruEsfoAELUq8ZLBhfnSsYYUPDe3c5POEg4G4oJ6X1+zyYz+H
ntXqmJJlfmdmn3G+PGAM/H3UpHXbTo+ERCyj9suEdHVQuAFG2rTHt8UML1puHlQ93sdJcT3EeL5I
UXNF++rCDufNYEaIIeaHsqXCC4NbsDUPUqVpgvNyqY5sW92+z5X4xkq7q7jODDQ50g8DqHgXC87r
xNG3jo6RXBitcA28sm1p16fxdwyrkShZNmUYr5BIEG4MH+OEN2ra94k4FwzddWZn1VmeCbnH2Bga
7sG2OxA8RCApzZ8Rz1bEXfGsIbattWKl119sLIi8GAmnSjO+T6GOymyQuxx7W8usbpQkP4Ll8fPF
wh1sPGSxtG4K6Si+qxyWDbK3V+iD7FFfW7VddpyGcJ9jHepaxox8u/4B1+HVEEb7FlJiikRXLi13
AUZdpsHCk5YdFmwXXdh7kp4d0f/Y4C9yTEBZ1pLzXkQdKZY3oaJd2Bn1rRmu6sRAOxn5qz66GYuh
dDUgZl4zTl/nXFoLP0v+ciup4Nhse4izzi0txTs8oVdT10wETBbIqOTHpJY3VW+4Of59udLu2tr0
5ED3siTaS924LtJkbxrharSGg1YOHm5NfhV0O4hfbjMufgu/hbncLg77m0BPPLtmfsCLK/XZ12a4
hXXuFyOfCVmEFnaB1Bzf2gIHxFIekR9rdn2r78WrjjL+t0liZUv30tDtRn2EnJVu5XDwsjrctKW0
1sMJjw70k1qHdTz0u24Mb0iO9+m8YMoUPK6BzuQk08Ofc7psajVYZdHiW2p4a0bRSs84XThYTfWD
rWCNoSRYkowraDSbRryaMPWUJv7cAkPWITjnrJMhz7eGEtzl6nQmQr0W5IW/AWbIJrOx0+N4aWos
3jsVOqLdXFmQy8Ji2vSGeubYf9nOJYFzbFzF0PqAwX06BU6wralqsFD+6KQ/I3ZxY0K7yfDeMGa/
VfR9POfbvgBzNJf9CgwhTZrwkzhTZSP4GAEnc9spvzHt7qM1ZcdANrCvnf23j6JHO4PTo4jmOogs
pEmgtJ6kmZ2WREUe2A6IiNmAQSdn7uws30ZD3yYqAnP8t+Qoe8Xsvy6aegHnZ2Ml0LFCjLLO3Mpr
eRKzRAYBYBYUIKfPD32orSNjPnii8xjdxKBo9WL52qfzpsuxfbe6laqBgR7rh9jqvNoiWOh/ChsV
SffTWzh5GtOQSznoF8c3tOnSqsPEjcrqIWmtD2//1tcWB6o5AhtvorPBSfn8tw5ZHUsqVD9/GbPP
laxfmJa0oqzbdovzuEeKIVhZ1uz3hKFaiz7NzZWOMo5GFHKCBrbnsG4c51g28T7v2bZRfwbZ+oKf
z7Pg/FZw6wYTzt+cPAsznJvMahTH78sQJuuwihoCD+ZRSTqi8TOswVmuesm5k0KssvD5dd9+Rq/U
f4wtxBibEQNNrJNHJCWWFtHmdPxc+TK10coO1G8xeVBWnCv/Xql7LCBCjMwR6BGC489fhlTpVplm
teOryS7vtZWJZF4S2H6lzhut0onIZ3CQYNBfJklcUlDRqPuFLNHzS2ZmM+VdzCUrnUSMg6M3DFRV
wrVIdGGtR1hcCZuuYSWqznjBSVizhYNYuhUrYqYo02tYYhp0fn1YQ3ndGnO2Nc0MPK2xb5dmh+rR
pyWe1lUpb/ocD/NxWCVm7k98Jp+GlUUW1IThhW3mxzyW7qtcup1Q20rq9kqZE2iYzjFOOfwiY981
QlLV2KeIwbU5qs5N8j5PRtcajG1tJl9mqqp5su7lrD423LT4fEcTfE6iVVdp247Txi4N+N39atQ5
46bok8jGeq6HK/rBqKMVZJXdUIQXOEt7St9d6XOwGsgC50XfK/KywVVhI3ZJ7/DnbXMlEzGdTN8K
9YZx7L0+DT+FuuRLJRVLl+zDKP0JqXyrUSvr/XQD+RbT6El202RYMyneQkLcKeTBItNC9HbVDfDa
B5zVYXJFsnRjp+HGUEI0JkP0vyaah91hCadLEb/nRt8H6pe4Dm4WBlFkvIcWm9wqqCZ85YjWg33U
knCHTLEZFV+UPgShE3t1GdzLLSm4aR9pQ2ApgNMc7yFYOq9FFql34vch2WdN1muVIVmNc5wt2NiC
uA7hXzzDoauv5Dy8cWZopeBSxedocK7FiYo1AHRyGLMOf43S7VjHPyeeH4ZUh9z+0AwzlR52906/
7uTYY6K2U9PZX4L0fYqQG/i5m8VyVk1H/oQoKZ5mKKL1O3xc7m09R6Qm0C6gZvlOaN1hbHoMnO7K
KubLIR4OesqBn/BOWWuhg9Fcmh8Nc7o08qvFSm6ShqS7/QIFwavH/Fr0jGzUWFVj3CiVth/zYVfN
0V7jFOr0xY/i9P0yx15YjoeC4rQ00vcFBWviNBDSGx4bH46GhCS5im5FL0SsEXOaUc5eoCATnliD
4ojNnXY3W+lxbuGkyjnrdVw5erczia4dRhGdLcTelk0TYQLDu2mkfmXmODhH0q1V8oCwPdDibGtM
6VZpyOTGD2zpu7eD3aMy5rNzmEkqbXFUhemLM1o7KT0dRU56frvDo5VuRT2g6v0BE8y1WAZFom/j
NLyFTL+J9XnTBqSBmnOmLH0RcLkFmpbgFzH6IRCetH9KuZYbWZscn0nQaiiEpTMioka2nfPuzFlP
pXsaAEUzxrQY3tlMGwiDzwMgCvlQYqXQxh4t2UuLMzPN7ho3bqMbrN99bSGNb/X0vWREq5o4nNTK
fR1NX+o6ukFKGgadpu6DSjoO0bimkMFUaPxqwsq3p9D09JKSk9igJBxN80CmLpnSMUnj/bBkvdvZ
Is0RD5cirarCDeYfW2WmKIhLOh/jZjR7TzS7sOYcoKtOG7OaN+OoB26Zp9sg6A+Yxu5LS8MoWdsb
Gv0jK76h/rhp2TrIi1w6JitqHrEi7EZ3sbEgGGb9oszCwscO0G1za4E5GX5MbJxDTXO5LJT5cuxE
BZoRo6DLTu5UEAWX/Kg3TCK66BNQyfd4Il93TV4g1hhAZ6KoqIiXfW4RY1mrhenhLnzTKOhR48Vc
QKwhDj/++m6moi6kW4nD1kPA4aZXQ9Wd5Wyr691XqYl+zBNSBhDut2ZRXdtmvxvYvhKtiBZnpzQB
SIZ7xW1pIu2o8QYQez/mafixQ7o8pnIshqJaBfWwIhLswxjsT5zsEfi57gyKOoPjKqJYUwtq4HJY
h/UweW0Y3tR4bBGRtZSzrrOPkurcplyTltl7JehQcsiOtaztcSG4sKmnM8lZiX3RIrShFfp2Umaf
ZbbHymalmWxR6ozeGNZdFe2rZMQvMLwRYdaqrDtlLFyrw4qiaRpXrySw7ny5k2zjKUvdDB0iHMe5
02zbqRyK6N2YLX/Qt6mHytOtWhniCE482vvfLbMTWgoGUgct7vF4yGyRDrbdokQx3v7ZZ1blQtCN
sNKJ9pmUbtN2utTs2TdQo0WJ6yFN7du46S+1LHtvElssBA5E4Z0QlBcKKTB7X6MmszGtlxoEmJZ5
X83Z+66z7g01umlV+6YmOK+cPidg2fl12AZ3osSOkiz1Jiv28LVeK0Q0FWVI1MZWVRAi/MBJWRro
DYwru6K2LqVVUVk7mTrZdfovZkwZT76dKQ6yCMRMV16CA3Y4e1r++8wyP7Qt2Um9THieT4aL0y/i
KrUmLLmTz04xRGsNucueEclBnPRNEZ7JnV+JHKgZkjMzjRQUj5NefUd7C2Fr2fJtZyQ74mFy8Jpi
C+oF8P5h9XZkfnk5wYsj50dgU6GHfHI5OTaRye4KCqSsP4j8JKJqtoviQax0Iaf09uVeOQh0uo9Q
IqnK6ICeDkdnwc8w9dHyS4J+RoENLgaBh0Xe0LPxYiX9glLHLezrYxzl27jtvclJ3j/exB+N2f9z
88DXcWvPMC5/+0X/A1EtkASevC7/oXv4x4+ii7v58iH/8X//j9vEHSfQm5NCvuCvSSGzaaDZUFA0
gPoOB+rvSaH+jnkE2T8DdwDpjwCW32N4+x2db0pghBCRZXsUtfsL26LJFnBKcV4yH2Zt/AG07cVx
T61r6oC4ma4xY3qs/5702OelaaqppdZt9aby9HFCH6Y1XfpqwEh+PnlM17/ymKfYttd6LkDaEJij
Ma/wI56f9jKytNnQ0vDuCgOpiRC7bsFgWDlRe//2lV5I+YoSXlDPgQzqAAGZpj4bHUxL4ThBzM9a
sP5CjvYw2PdFPo2+MuvpOm8awP8D0Jw0kPxgrD7N1kT+K18j0FN+ybWfnOGSotPElLD9RoipDWbH
1bQUloWu5aso8d++4RfxRbQc8AGhRSuI+qdCHInd5MY4ijJ71mJ3aWuZIUcJsGZcIKwhBeUz09XP
RJnHXsrzdBO1Y+SCqawt6vvTtk+WxQYu0zn1Z4LZtV2X7zmPf2aqI86i5mIMIjwLpLG8wKR9QvRF
WaHr4lwMeukWUF39GoeYOLbfRzoGKaxlT2tJssL6ohruJykdgT8psyfkOajfLJTK86L27ND5Mhum
i91deTs25vtpwIG70yXNnaNF93oTu2fDAq5ryJEf5FbgKlWAI0PjtH4Ovq9FX+1j20iehnTMGcj8
K4FXFV5OYokyhudfzxcOXdxwjNPO8SO7n/zGgmutQYIvshyFNix3acWEn/KuM6k+g6McOPusQTOY
9NHcvL0kXjbloDswRRflALfE2fP8VuYytfR8qBxfdkhIhzFvfZT7ZjfJ7dxbaggdWSY7q1jF8VzR
mVl0nTfraGwZ9cdxMJszraAXkeL57Zzm6o7elxZyDtQmUkXnT6tDf9Aax9P6e5rR5/qAosw4WZqA
/AmJoHuphE7LkHgCj6MN2HLUdYCY3thRTlbmuWP98Rw9vQxUVyKzxsiPKPj8Gec6yZQSD+JcR4B9
mLov2jSB3Yv7i1wiZQ6TxZ8nW9tXkYZpgUKzxaoolRHii4xta2Yy/A2rpeTMGc+rJEHZsC0K67tW
9K07OBd9pgQXywiiX9L6dVDQ7qjKeCNhhUytQ87oDJfaEg9eHTl3jaFc9UGrHyozqxGsSCu3DjEv
deIKOtSYuLOZd5ekurYS97s6JEMLorLx8XTfFHaUr4BPYRmbBQ+SnHxPi/FzGMr10cZKTgLU59uT
3IgZleWm8R1a0ItrmzUC9GWLmntElyYtkHJxhqI8E2leXcuYUjPkVBSOrdPmWjRl9WimmePjlTmv
6FmUCZqKGvY12w4YbjRE5UGBCoqoTYSSWeijnD/5mWF7Ax8701N80eljJRPwLDFWpkA8ZYVaTtV3
dkBrz8JL19VaTL1zuZRd+RuY5aodcamNOvlMsfvqRW0Fsz8QOUB/TgaiMog0ggQXLcLroeucdYh4
l6s39cUSN5Zro6zHavt8JoaIc+50fQPFAfSApTMh+SScFSNAl6FOON6NfteSS6+QzEs3A88UIRgH
Xf/+i1UuGJOWFv27ND7kNPPsVorO/PxXQLRk0LBO2NPQkRB9eL7Tgg5N/KoPHXwCRlpeuTx4gUxd
HlloEcs1evoLbRGvDqdmHzQJVjxtZ69US7pEoHXa25SdZQ8gb2qSMzOax1nP6UNiXVokC5B3Ack/
v7U0zsJQZOO+k3/WoNdeZfMlYtcIUphroTrD5pGRn9a1HTPUxQzmC71PiRZG3K8Q4+j8NOSMUuTB
nVVKyrJyPrdoFSK4GuVeot0waUOdqU2czeQsfBvNFw8WIgQcTIqH5KK2R3tF4/Uz6iF+6DQIfqYP
iPU4NNxZHYx90jHZOmMQuJoUIpNaxglDfiCQ2Eg8ABuSkTeY122pLMB2r2qrgNaK+o1bhO1Bkmsk
pXO0GzMh+hxOiW/OteXTTWbeVmfvYzQF3151r50UFua/IqqS5p3KexiAj4s+sGx/TJzB13qJUpi5
TRffxara/Aot/w1Vyr8walHkg2+A7B/JNvcxHBtIN8AW/9FFP/6xaX4UD9/j4kf7DMQovup3aaK8
Y9phgNIAJQhvVNi5/y5NlHfUBFDMH6nzoG/YE79LE+0dPGpReGCSIUabTwHCwoWZ2RmiDr/qmT+o
TNTTFABkMGMnRqbC0UJgLZ9vy8CRsJbiEPQVFFKxjszFlNR0BhSwK6etMzdpU/VOTzXtPpkdBGTU
sbWJrVl7J6OtKY9qzpC+VIO1DroswZ7SSD4luSWjmDiVxyqeu8hTJDX8wPDD9PNR62/nrswRxLVU
e5u06pnk8sW8T2CdMY7CTYdOLv85CTSxI6G9wdzUH+O29UPQz9d6NaJ1SoPSM2aUGoOWKWPrdLov
z2V2oTWt/h677nSzZFXjtlo3eFOiXCcIs+6zpEQxMlLu0H00EL9s521XNO2Z6HhamXDPlIekYfhm
aMTvkxat3SDth1dF6s9anq+7ERGtcMzvx6VgGJTXpdsFZ0m/L2TLxEU5nRnGId5hvmA28JIcrbRV
9DmGRL1Lk/m+ArOEm7vqeKWlX6mI4awTqO8eBufxuuoL50y2+wIMKm5BkL5wekBrj+Lq+eqz6mqc
rYFbqIrGWplaxIReV4pPk6KhYGpE1oXc2o0fTbR4FSmRVumsTp4zd6BgSWIOEWLIIEPSb1U+Sm6i
SecSikcq6tNjizs0GVQa4GvEuXU6PV6sQsqRleYhafdAWPoBZXiJDjOEj6Ho3RoF5iy5MtvYW+Rp
r+bmMdO+Y4+CtC5ePgGip2jhhjkcZ8qJHgM8q/A15/NsJ66kf6wQ/a5baR07t02vn8nATk+Ix1tX
QbhDWGC8fHrrdZQURa5CyGqlUnGxtM19DM0iz0mXEY/0pdo9iYevdB5eGOciOoSDGpW1hfCeoJM/
f5u2MTDtchSESVUJH1U7O+Abl2xKqqpVlqfBhdprX/susVx8SuiJpoLUMkqJ2yq95NqtaW46FCzP
3NbLx8BdAT4B2msLfuxJ9dE7dpPJPXflNNPgLXqkemXVNVtibOnPUt/6j4/hj87KfwvijNAC+vvz
8kPfpO3jOek9xFBCXgX7i6/45zlpcU7SCxDVqAgEqqDL/POctNR38MSx1RYCc5BERT/hn+ekqrwT
lmJMJOg/CRA+n/pnC48/wtmFc0DwXn6RbP7goOQAf5bjGw4GYpgKIG1HKCCHf762Z4S5g6gDHKCi
fX8/5zrTo7EsfTNDtrrt4p9Dk1T3mlI+PHlor2wqsTqfxp/H65IFYJ1uMqY+7U8sKGmMlSQDJYag
5w+t1twk7VR7aKL25zw+TnMBcS1MT+mNYYBH+SSewZM2JY+yH4ZhBhlhk7baeRyuW1Ndfu2Pv4Wt
8kZe/CL4wujGkvvA6jg569pWt3JT4SqmbeWrrs3HNSL86bZNjGI/RqA9BaxA1TdNO+a7t5/m6TnL
LxRKGjrlIWQmJF2e/0Jj7MPFxq16PWHFt7Ii/dhIy0Up9zE4/1hZNRUUu7cv+coLBP1GBCYlEeTd
k5+rGUHSlXIWrscAxbKgkDUeb7J4DOmiMyXBK08W/BA6oCo/DvHjk1zOcaKqGSVgQ1JbxWhDTDKQ
wSLeBYaVHqR2/mKk8gEPzQxVZPPPbdMFXw2pDX4lIo0kYc+fLUruKdc2gNLAAfCiigG6PNeamw/I
MOej0viaSlPEFsjaOFk01BsHyVfs0dWW9BPVLB+SY+PMM3nt8ZPh0IJlXUNMErX7kzW9KEbUliUD
TF3PnLVZL5lH3li5yAfV67ff9Ivzj9UltDmQh8EVhNnRyf5R6mSMMz3GSCB0ykM5BMbXqLSzLwUK
eXf1IA+gPhBLkJMCqO9RqnP6z3g+reJ6qtcL6uzvUyVQljNpwKOJ1UkIQdKUIgScgcYE4nTR53IV
ggoidE1aH7tAzdCJkGe79OPKUUq3tjP7QxbOyqU2LFrokpNFXh4E86VTYjWBP5v0sTcnPjUrWcQM
w6SRVRRVfVR7LG4LzWLYkId+29j6MQ6lr3k6aV4URWBMpQk4R2KOxm0wdRT5Z574y/1MbkZXnd0s
hoaP6nRP3m5qlREoF95uE1np2hiW/mA5yMZjtStjjBKUkfwTr0H8FmdpmnxNx0mB9HFQ3X5iFOs2
UzRf5JMEBqiiCfwxz1sAutABQNIq2nyuQ/cCi0bzQ5BC8IbjFAN5crJCpjow5nIygtVSBiWaeElf
e2UBxjM3mvyAYrFyA4JZKQm+BVLaiW5fJ2o/Di7UaAjQioBsQ6DuNO5fZX4+pi0K8CPKdW6nOlLt
TSouCS745NuqXMbruMaJpgkQAgTpP1kHDAyN63hysps4A9eTFUjAy3bnB32nb+qoVff4BRo3sRnY
IJ5a+uAlGv8udchyl6IYc5egD/Gt0zum3X3zp+1o5G1QkYAKRCnAtOQUlaoNxmCEGkyEALT4XVbN
Mg3X+pyc+MtTTlxFAGLADiHEe/IOwAkkAb0myGSh3fqjOv8oK9M+E/XFlzzfc1wEJhKxkFKd3PN5
2EGkMl5qYwxWymh2vpEs1qdG1XK8MYrMjwfQVX01YrzaFOqZI+6VK8NzIRmgrOMMsEU6/GRLJODY
5lhtndVgYKRC+zvF2Tpd3LnBGxss2Rg20b1kF+ckzB6Fjk5+soB14s8rwM20+p5fuInMWIoSzVlp
JW4XrjbZAVYKTfugtkkKaaGBBZ8rsrRO4zFPPVR5lm055RUAiUStWvQJreoYpfL8PWHoA3Ct9dWA
qOGmRdZ8CNREOoCM1z7g51blrlkU0Y2UFvk3M5P0K61ykuupT4PN2xHm5ZH6K3Bi1EKTjcX5/EdN
lVbPVcUAKKoc6DCj7dxWRn3TYpFxwEehXyMpfYluQrRxpCk9s4hef6RsOHBitPkoQp9fPV10XdLl
xlnBXOo3XaNHXiBhYldIlbVJ0nq4oqws3Qrwky8lzCjA+KbrJZO161wN5lVd2PepFdDQjYKFqmwR
8iVWsa1K3Vw57Vh74KdUv5KrH6EG4KbPm4csroLLTmUQ8/aTfAFyZnezG4jV4ElAlTwS554szHCa
lCEaLGtVh6p1sxBO3EB34kMEM71z57FRPaFOsYs7fFgyo3Z2U96U10HThvf/hVvBIkw03uDG69ZJ
qjIhj6vFackeaRC5quS+eRh6jM2BtrQ7e1Ek/GcWRFX0MKc8b8CEzNZR0Zru5syNqLzAkz0jUmCh
HSa6g6fLy+FtZmMbcSN1c0SabwfTTN7BmouPZGjMHukfepkWgqiU9C2+3s4Gv4XMr2LVOLPYXlnp
gCCIVIxjyZfsk7AYaWqQSyR2yJCXSNVHqX1hslMPrVLUfqaHFiwn5cEBwHGQrLY+0wl6JSjjNIwe
j+i1wJ48CR5lHXRWUnP1yQmCi6B17LWW682vNfhHpfnfYmSeIWn+hdvYAvHx92X5L82oQ9x1v4rz
yx9gr5/1rsXnf/eu1XcIxqD+hC4UwAkaxP9RkyMmBWgKrTiqYegVCEr+R02uWBDw4ZWgY4GHBkU5
Yes3rMZ696iIITAwKL1An/8TWM2LzJZSnKYpHXSEbcCNnQpdJ3SXlRgnJj+RuuTCxEHqRis0efZz
K1SvkynNNhGW13ujjJVwpRnl0NLPDkiCR2su6HZL3YQ1w6h8w1QqXsuTkt4jmVaATMV2HbEjpSnc
UV3qnAQtlw7ZVH2xw2H6CrfdrPwiqlMUaPTmB57L/Zky+RWQBFoFYCSY5lk83lPpR8fEx68YJziU
hhk/UB8pPydFQGtVOImuIzEVcp1C2UkMBG8dOye7dhhyf1rqYSeUEf4JJP6jzfPv0NdCHO2tDfRL
bi2u+x9Pd83jh37vGvmdjbYB/6YWtiGjs/7/mvio9KoELRyMmsC+/LVrwKkJT3ShLEpu+nTio78T
zkECOsaQRgUw/ieb5jGQPz1zcOtl09B1Z1tjUH8qZ5u1vVxCci78qKgngKiWFWyTuZjAec/z8oFy
Xd9pfWqtpxECbxT240dzafUfuRkFD5VkbXt9HgpfrRInd/VJrT8qmrQpMEa/HtJJutVRgz4iL+N8
iBOt9qwxyTa9Ojr+hCD0l7pvIWKPcf+jrYz3YWjVpjtrlMYTVfIhGdToqs2NYB+BRvfMsrHoE8zw
d+2mDFzs47oCTJmtfDfz3vhEn725ngctQs9mam/DSm0zd+pyI3KXWOtuE2xDJteosp9Yl2BIXs8K
POO40OV7Ra217wszkMEdHSN5D0kIaIBWYRamTjpdIJUcYYALgWp21g1GudYGrEcy6iHKk3D5hDlQ
7Mp2Vl5grDR8CfLaIscdwenKTmStUV0MZ5zU2mhXOqn6PSuHcFOnzjrp5euKkHNnFm31XYuX7l6T
SsSctFDGUk4tHG9aqkb1s4r6ecDLfOfYCTJRtQS7xB6iLPPmqR/dKErjb09W8vWvRfAUO3h6CiPw
B0yHVYtwGCgSMY98WjsU6aLoBVEH05PW8WMKnJ08S/avyPa/gQQ5uWcxQYyz/v4k3j/kNMYfXnzi
dz/cfCc0jlSRoT6elHzZ7364/Y6Vzd4VNSZ7+amylP1OnNcEEoFlAwDDsfzk7CWOcFyjuQDhkPHM
H/TDf+EWn8YRdB8Bc1Gs0+sS2pAnKZva4VTuVEqyXhQZd09zVOMHO9Y1jlWGnbGLdyvaTy3dtptS
kVPU+9uiHnyUAtB4ymgN0rmQYVB5NF2gcslAQSchKhVgKx9Zxw7uRO7njokk8aTBHe4p9LBczHqO
5H6Y7wCfLoEbVHWvevjepR+rzgqLFYnCPgqi/GbOEq3y6s4yUUsLbURPRiObdMQfaAV6WTDh7qLW
FmaRC23/wIV0p93nDTA2v2BGe8wCtfxUZ5UDtyBABpFmdnDFfscjuoA1YWwkE37cpjZa5bod5dzZ
Rlo+3f9/9s6jV3LkXNN/ZTB7Nhj0XMwmHY8t22W6NkRZes+g+/X3iSOVdJKZypzTsxsIFxdoqdQV
GQz3mdfgQYrIVuz3C/dNpmNVVDSjpUG3odOJlqL3qopENu0GQ0w/I+FPNSYIxfRBpJ4OwyLLAeos
IrvlPxbyYJSz+BRljfHNjZIKtIzuJl9RoW7HTYMHt9jagGqSfS+NCafPReofZ9j4nyAPFsnNuGT+
NzdpmntrHG0XLQESx61e5421gY2cpzu5YPGOEhbokaRyqMK64OFvy3QW4WaRoPG3HVyDz7XbaVQQ
YhDH+DPoHTrKgvogBA9R4SrhC+2LP6WD2IRJaFuHaBm8fWu27tdKM1D3KbSk/2wUZvw9DNmfm8qp
w9fGWIkEWyyjNXfx4vdfRGOa5maBTs7eITJaHoYxSz9rPIzbzhm8YQciP5VAAXvcEJNBS760SFNm
kDbszsKq1zd/Do2cki3F4AksZ9KmSDzYyefBCM0cy13NQH5gNrFCCI2xPICnBb7TamB+tkMYt/Eh
lIP11unMqQjiPsabcrZGqmxasUz1lXTrpC4NJN3i/0GNmRYueqt0K606R+fvTQ4QTMp9wiJuONjG
oecxujLUaWZHSYZeB80jxODIvY9vdbg2edQKNz1QuXijuUu6y+m6ou3cantyT6h5TTI81PzjG5Hq
4+PTpfbf23512/uEcv/5sg/k1x8/80rWR1Gj+nd+B40CMU04pIoTT+T4dHH/O2hEL8BA6oxMR+VM
vAS/YULOH5QyFeCPTifPscqbf1/39h/UnbjllWsibAD6MS+47vlhR4UKlEHBiDwV2hmIdPB4Dzk1
m2s2B7mbCvEpbI1lU1l9soPJMG1i41qt6ES2UA1Hioh3CZgYlBWZ8fNApLVKBF4yo9+1XBgbmvsK
2mb545eomOXdMiqVkcRLBcFd5MY/KjnXVLVaU9zq2dLrG0ckOsLlrjT+ao08v0nKUHs3VM0MqxVy
wluDWou65m3oWyl9TzzfzJYCh60fcoQJDa7k5G6Zo/Iuzw3jz9gGVopwor9N/MHoN1Oh3xIrQ+Nw
7LCXu9l2G6Cmcxzxusy8GHM4ZG/HOMa40QRd8/bZ1jkXpqkT+/zpVZ8HVAqbBIwYi6LKSs9KaRpl
UVEu6vP4efOlbIv6gzMid7x3NPgBRuOVoBunwa02c6l94Z9U88fKw36jlb3fQcuOdSwl8XkuXdRN
URZ10nLnd1X0Ia0LnMCzJOm2fZ6084bSP+Blu8lwq08Hiev4Moi9qBzxoxsgBR+k9J27sUnn2xzR
lmbTo+oy6b1Np8JJvXs96eqbcTY1nOV50BZ34W9yRyMv8UEV0VuTUtPnFNWbJUz0dnf5S6lIaP2l
AJ0TDil5BTJi1UB69qWWpc1rFN86lJgWRHKGXGxsBMqAakfYldDQSusHGwROQJ1+0wt0YhYJPT2m
NWckwrgvxYQ//ajz2s9snqFD9EnP9I9aVkRB0U35/soPVlHTamkJ9zBxBfCAduhTB+nZD84jd8TD
O+93ZQlWnh8dwjL3PydtSO3WslE/EkNCcR3WRknugBwBhqh51g7/uLb/Y5denbCT3wFySKHJ2Wn+
aothg7UkmR31u6XvTRg6obktRedeWx/115wOA/jsyQ5NrIPING3oPmapQvei+ttBsgU/34pdHlnd
tuvN6QalDmevKEi0iaMQWYTU2NpYaOHzHF7rz53i0ShXKZlz1bUhBV+bLNhFWLpGVXUUPGfam1Ve
30ZmZYzbGOLQJozH4q1uhraBxFSPWImx3M0Aoe5l1pavXaMPzMFbygNtOyfejEMZPo6ybYYr77na
s8ffjBIAwQD9AMu1qQzx58+2yNQ3rtGGegftyiFN9JPHRZR3vTPqd9J7jce38Y9N+d8nfPWEK92g
//yE76oiKUnYyv/17mctv+Uquf4HY/H2x//53+rf/f2Uk55BKVJpEYUcbmjO+O/MDXVf9RhDRAQQ
giTvs/qP/welH1xVEdtWrrUmf/T7Kaegiscy9RqE3mDGckpe8JSfysY5qrxPoYl+jMIGPvF1nm2g
WsuNdDbzcQ8/2nPvU9nq86HqnWk5ZFme/mlkLnJvnoWFeIAkNYzxzu1xv5LggekH6JWxM7Usqu46
O5/5H/r6EEh81qttQhn16wLb3dwteWX+qIuwLnaZJbGmqGtLfihTaITUhMJUgP+IwP7RKW3LW2ua
K4e4FAGRpBRVTnuwbOft0Jv9TMHGUyArGgTFtnRnjQfM6byMPLGAxN8Ooy/hU7shIhSphYZLV6Uu
4vZzZr4ihrA/Cifta4ROQDRtBN3+eNsunQuBvnKHn760If/ZWjn92WLNVtxkAEEnxGIca3jVxIWM
duHQ1c1W82P9Wwzj8UdaxigbWHFvWKRxY/++i/LceeR+rP1tplfycfQHX+LuuBjzhtKT128KCkwF
qvSL4R66cUyR8Ym6udiKqDfaQ49NW/FKZXjjriwGrO5mXTbtXrgTBAVoTu2bwV6iEVHBJf0qpjLj
0Xb4N7eESlO3R0W3ElvTCUlxRj0px1019TL+Evel/hqnd50kc/GqbltYXjG8GmdpjUGXjO0nim0D
MZxf9sizaInX+DdNXWd/Gv6UWcg5+8WDmcTDRGo3FY+hO+hfR9dLX7uZ7X5DRQs9PjANmb6dKjlO
GxEhpoqC85y+zi2//1g3fuZtzdrT8fub0MnexaFmflvciepYN6XLh8hXV+voglbaCKcFiYXuBHjV
VFtQcZmrDn/htjbq5RCZje2+TV2/0jYdUYgdLPTZEdG04tjYjdmIvTp+cw49O1t077Q0JyoDUBg+
1vbQGzurbt2fXl4v+SuYS8a7fqB38ZBag+Hc1NI0st1iIR+x9acwK7BJmwBt5aHrovHHY01arLV4
HgzGbIw7jXPRow031dE276M5Ia5skHAVQ+NbGJNDsNrJgvAS2XgzDwOt8axHyylSNND6bmHdNKRB
gglfpoKG+Fwt5LWdfNeJ2JUQYd3xu8ASibKK5iCaEulxPDwQuzV/pUY/N7tYTgrJ0sc1EFokau2t
lg3LrbSQDKBSMsLZbx1zELtelKjxgXZBAMlrs+p9OC44QzQIgvjbIqqAQs05SPy/JG+8txfOnJaI
z2bap75rY/UkT9rHNhnGcZcUrv3RG0f9kw+iF32OzChdVrxAklAUyGWLxHXRJpia737VlNACUl2X
mzJN5ob9P3xzqZu8AYczgfLGjy6mIlQUv1rcsv3tnBlpsomoJbwHhP5zDttWBsC+YbERiISgramC
BgJ26I4LtC22eT7Z2TaLo+57P4Bh2Y754j3UEeKImyptODZunEx/xjKzX1lmiCLHXPqN2PGkFge3
KMx0u0Sz2yima3Rb5Mx2J/reoAveTxKodJ1pza5ItbraGXbrmwdN9Fm9LbikKQlYrQ+mwcrbiKsH
VsC+mnL3sdUHUW81F6dLtpHvDNsSx+yJqgbEh3uD/GIH6kv/Tndefi1bkFR7e4z9HMROblkwDxcp
sDd20w9Wmpbd1iht8d5mE9avnDFOyj2uI/KT7ixU2aIeUNS2NWaATrmgfU9NhK1L9S1ODf5CgB6b
hCUQOzuKom+I+FiPep/ZI+qzqr3fDpkPV2ly9IZ2l1ZFB2vwjergSTNLg2cv5Zt/BCeXCsvQnsGk
0G5QsHCspXgsn4csmDP0dLb7EQJFLfahEfob0RbXkKVinRepYSy4NkrpjXdtTScwWj2W3dQiKYoh
WL9hD2mIPfYcBimX9DFO9XbrGGn4Zcxi+14spSd3Vr/Uh8uzVbN5HqABOTOwq7UVy5wO0FrbNkZE
fmwcs9k7VSHuPJkOf9l12n1o6DwQVPwrBDnzYdf5DQgfeEVKbdiDYQsb7PjDkiT4ogOysaf2kBTw
5ie7Q7p6ZJX9vvbEQ9vk6CLGhdGg2K/zf9surRJ9//QzXhQh/v/eWHfMZ0tzolfxOzo8ign5N37H
hIDR6bVRjYFqRTqlAr9/l3cQWAH3oKRWqPFYxPO/yzv2H/RhVL0FXgXgF0Ur+x0T2n/QpaHFCIxQ
CUgBDH9BTHim4ALwG1omiBig8vQUjveR0IlI+kQ0O6Mv9MNC8Xk75dA4NqGWU1FFqq9fNm4NmRpr
Ey7STRzl3Q7VUGfXZAX6O2Ovez+zMr2zhhkcYu7Xb0Q5GYGE1YGTS2GUv4xK4znws5qSty57rF5c
lJl3jRijh8TR5mYb4+vy0HqjfEDcdf5UV0Zl7GNrKD46UhgfyqaQgcQJ8Q7jtuk+nGq8oNsanYlt
Az93P8XLq1r0jfzHef7v7n6Wv6gm9b8unpPdvZXfvj7f2ep//btPZf3BrQsKhG7UEx2RFP+fO9uz
/qCEYYC6Zmsf96kM8w8QDZQ4KGXRv3pKYn/vbB/BFrDaPvVGkIQvq1uuyxj00smTkZqAEs4wawXa
qul7ILL9EHSdNx8oEEZogl2lNKwvfDUKPE0LEQmgKORvx6en1iq3HtHpDLR6MDdTgy6VIZAvSTTg
kM+++5kL/9pQq7pMmvrEdqIYAn7Rd7tHzCT0UDOO2ky/uzzS+mlhUtjH86wAV6C8si4yet6YWxQ/
ZVBVWrQTlY0E2UDllaZ2XAeD79cUwPTuAFem+2v0W5Md9K8ddmamZ5YOGClpr9Iz4AJcX0nUOHyc
QWXg0O+iPeinGzfEqOXyKGe+J5qnbGDXZbIY/R4vXVfHnQizRgai1rT7JaXuGxXce+gyOtvLQ52b
kGJGUNaGmg+Y9HgoMRYwbaHtBB0IhsA1Q3cfxr65efEoMKHYjI5JAZGI63iU0pR1RDuzDwx0U0jC
evc9XYfy5XMhk6IHDQtZaYestqF0xyTJa6sPaq+37sG0h28xopyujKK6Cs8DKbYg6wIpifsBPPja
+a7qDQ8HIOpqkVG2t42w+k3d6KAw+ty9i9B82ko3RrUWM74rI59ZK8QvwEJyq8G8ehJaeFYi0VPN
Lfqy7wMpZ0TLK3xJR7S7X3yYlfCKquQreVoUCY7Xyl30it6vUQdlCOa/mlD5ExMaq6JZ2hfyYOB/
ctUiQqVwA1DiVkOFvj3rtNnroBGFe7cY0r0tKqd91bh2eXt5B54eKXo2OruPzpRCtqo/f/bteoTp
kFJMarY4kXfZkazRB04P2mJoL16m46F4lp4PZTbTjPsiPsxu35k34P/sezRtrk3odDMcj7K6iYZB
kxi7aVVQ8FxtfCp/j0kVXTNPOfvZ4Hk7rBTVwbXYXlLgVQzzhLmQl97YsUEIr9nJLtWL5Mqld3ZC
/x5qfRPR7IZPHjGhcHa9W9peyLkmxs+/sQ2eDbK6iBxpNnBQ/Cqo0VIK4lC6m3jUsNzqkGS5PJRa
5uN7ggWCyqFwKGiwrIW9aKyGc6h7VZDSQQho79g3id4XhwSve27D/ObycGc/3xNOT4CtRDTheNfF
kbakvedWQe5ik6D1cbnNNDd78SJ5iMlQzCCAstQddDxKM2huWRRuGWRx/1FOA6KSvjUeLk/lZNPB
CCB4AywENxovqdUgVZ8aSdjredBjx7R1RNz/MOO+OYR1Sx3t8lgnn+1pLMWAUgL4J6h7XquwIlLM
g3pwpq+QkgaaozaqW5eHecpVjnYD4xhU0lFHgZAOzPL4w1XwwIu47PNA9zLc2R0/eShnlJ7HzC4e
lraUrwVCk4+aOTYPTZ4ZrzOS60+S2ixq15qHGK4ZL4+u1FAGD6f0nhege1+ac30F836ya9Xv5KPz
0MA1p/B//DtDAylcRBBBR0bS/9L2of1KOFWDXAAKaHo6vDj+gFkNmoytBM4fQMAq1LGMZCi7CENK
Q2gfZ300d7mOIt/lr39mkXnKyEsd/NeAL68Cg2wpQ1imTR5kYd5SZ0O5M7SHa4r5JyIfRGxPiu5Q
laGSEMAcf7u8kaauSS0LOpbpa53H5rxzNLNEjsdCvL3u0hrTW3yxt+VSTJ9NM/ZBajn6n9zkBoiF
rn7vich4GFHpeShMPgT4SvBGsFW7hSoodbCxriBH4i9av33pJzIULlgBcpRQ0zqqMcx5qXhEsiDL
Z2+DpUB102qzd+Vkn8ROJjUoEiwcjgEck5kdfyHKu7r0GpkFYVuHf6HDILbVCPN5Hpzkvh3a9iEc
55/uEvfvL0/vRIQKexwosITSrA2Qo3VsaIJbBbTVp4EbxynSylNqvreX2f5a1S0y46N0AcJR05re
zqmeVbsGkelsW3dZtDzUns+xC/vO/6K8Kb9EsUMFOLM7Hc3cy7/z9Pj9E02DbAUJ6JrwIu1CoEOY
oPri5LjO5ukXW5m0l30xb+eFFszl4c6th4JMEuwBm6TFf7weuR9VfqsvaZBJeulFafd7kINhtnX6
JAycrLa+yCxzgnp2yg+Xhz49kwpGqkIxYnUY4quLJjbadO5imQZT6FSAG9BVRJclCy6PckJYYN1J
O0CWE62jWLSuIZUgCMekzYFEpi28iVwXAC+HYnqHz5J15yateTfPIv6wxHG4rZbIuh2bAa4X+ufT
LdQx/6XPtPo9KqfDJJEbfP22obwnBNTOJOgKPWPzY0/a0qC8sq5nPi64RNQSqFXwXK8J5i0dikXm
dhLIWEO1xyjqvUhl+v84ymoJRRLOsua5CMYZ0QS4c87GKDPtyp1x7uhycpVDPOotXOAqXHgWuoeV
1XhytuJgHorXHloF79FqbVEUj1HqRkUO9P62bmYwWbXmJH/mKCcgAG9U8cFLHf02gbRS8o++8cPg
UP1C3ib5J3r8/xqYonaZDWNO1Y0Ivjzj+Cf2VaIJFP7iIJXjfFMs3vLGys10f3kzn8ZFFPBhz5It
kavzOY5HyZqFTmayJEGSFeMdTrgN+nQSZzjDuKa6ocKR43DF4I6E+4Z2grocVkPFY94ZmdfHAdWV
X1Pqvu7o2sA5cD/UdYjLlfHt8tROiJg61QFKKlSVmaOFVvDx3GJPDEs7lXGg9U0WFDIB2JSEQH0a
UvjXQixjoLVOfz+lOsZudlTia2LGb1hK+9Pln3L6lRXlEGwj9lAwQ9dcZWFU+gzWLCYizJc/HQB9
KMLC+DUTp7hyGZze9sdDrYPCxezjdGAog7D64Pp4C9hC4rmR+NGDI5trVpTXxlPPwbOTJKxu0JuQ
8QAyZAenqs0fSZZNQN6BkuPBal45uifVOi4hQ8V2yG3afM3VBZES6/S+XsWBGYfiBuC5lYN/xJVt
G86DeIQ1nG1Hty53Ydh7f+VpKH5dXstz24pPDLOMtwZinvLxfT7j2KRf2gn2cdQYzdt2lNVHF8Hv
rQxD835klfeNW+RBjjb0nR9huyy92M829fDS8gNfgsY9EJqn+tRaMSeeKtePcHEJplFQx+PYbeUg
W3rLub67POdz+5f6lxJhpFBKwe14yuE0tCKqIqzVWnrReKhkMIVnDzePet5cHurcfgLpBiEEwTVk
H1dft6/SycPoAA4RUIA7M0YNv2gRkkjnRAOZn6dX9tPps0bJlSSKhjtXEy/C8dSyAVx8k5hRkC2o
xpbtIH7BHC+vVKVO7z5GIWagygy4HTjS8SjNlNY9MtxRoFfh8KnONYQ5IlMcDHeItxN52a5u02sl
37NTY4cSHKiumrO6CiJqjYSaZRTkpl6/X8CtvI2FOV65cM6EQ6DtdXj7FN2IZtfQRk3zEDnGyhdV
Qat4my3Z/D3iWribUzPEILJx72CEYNhXGjX1sbTcDoBx3wAoAzhblddUYE7Egbn1MeSlkMD5pJS6
jj/jZuECSUGtUoysXmdEcB/LeNF4QTsgL2lmvtO90ka5eDabn1UqzL1e4LychWn6WBtRdGuWWXzt
7Tu3FDSvSdVhnql66/H6F7oYtUTD+7CtYW/oOnKHhTOM17SIT4ABT5NXEug0U1VxYDXOPJpz5/Qx
7jPsh2+VUfv7vG3re79Y7PtaOtXt7LfxrR91yBeB9X67TDPcyMtH+PyvAA8I4x8RmBOrXfaCj2Kr
hrXcnC6fy7G18Pkt5a6P827bIJdMCRiDDSBe6asFss6mSPzq8+UfceaLU3JAQYDCCEz7deI8uFxZ
teVph0J3sfzBrQD8XtZe2fxnbisaeFytLlcHGMPVuVbHLnZwxIEK1H+EZN094qBxKBssDRvdv5Jw
nhuM4wUVjdgQVuvqPJtJjYDU0GuHKc3kgZTU3RNP2G/svPTuufWzdy//hNz6cNxdC77VWtA/9tHx
l7lkciZOtKPIRtxL3eyFAGy2LGpN1Algf4OgXDMuZDkSOMkW4yRZ5ZvaSYkFQzSMLs/lzAXMKKS/
MOk5H2u9eZoc8dI2jDK0dvomQiwVXRB19vWoQwK5Ge/bqkuuTE2t/nHEq6b270FXRccon1vZwwM8
AJC0HntUR++bfvYDRGetb645hjcd4PwgrEP3cHm6Z3Y/ChdIAsIYocq+7vZlpUY9B4mqgx/FVqAP
3PrLUC/B5VHOhAVsRmgjzFLhndSfP4v9kswBgNNO/kEUTr6d2iUCse4bG1QIrnG7zkyId4wKLoxy
V93tx0MNYSvyMW79A/hA74M3Nst9W/fjlZDqhEbBZiSsRJ+EYhup4bqlY6Bg10KlQECtNafD5FTI
4IswxaEimfTvJmZPYEb05AeEj3zZTvYQfa8sKV4Zi54FrpMNO2TPozedRFp7Ixa3FVD8NG0LjLN+
jEvb281SjleUgE/Q/OpXw3pBMlLZuBBgHH8cnaQmdMPEP9hZXr+yUFoJgwUZFwiGXiFxvU3x8IbF
6OozeliLBU5Fj5PvGXTsd0Zmh2/i2YWX12N3125ylhxWjVWZ5XYeIxm9efGmUaEzIDmeZ2LKVXUW
arh0NCG9gzaUYu/XeELNo5bv3bbNrjxEZ/bn86HWbUd99COn7Sfv4HXJ9Jpnors1jGl8bKYlvLIG
14ZaHfV5QE8dZz/vgJ5M92eZtVDc6Z08NLEc/86sTJqpkKJVJ2iVAYELilKf7vBB6mBHd2adxnKb
YZ7xLvQKZ395tc6cOyQ06EnTUOUxXVd9NCo+wzS33qG3+wVfcG/Z+6N7LWg7PwqQf5RWIFivSaI5
w89py56gcg9yqsTJosZDeHt5LufiEibz72FWWy/zbLSL8wbJnaFpPiJGSNs71KwHUeu/0h7VHygv
kpoAdpa6RHhh4zhd9vKbGa0yxH/UxYlcoXrkn92Zo4uFh6V3bP+20DZwv2e4weM1kaOzHxRpMvwH
AIq6a+23ZfEzkWQ1Ox8kccB/Qv+iLKIr0c/5Uai3wlX2qL+vNr03o9Y3FKWHgbz/K56a6ICG0nCl
e3T2ZJFoqw4IiZq1qu9Lijjkm2x3pEqsV3Gs5R9HMOUBZPVrJbdrQ63mU7UFdrkOh7jJ+uIegKMf
9Na44JENuePyXjw3FDgF9XiSOnG2jreB4QygobXROwx6VN3MfdrdwdNPdnjTuH/jCNOdIA4AGUGa
tvqAHU03apsc4QqNFCK4qt0TdRhXbqUzARagT2TdheIhUuc6nlBYdn1WDinLNA72XTMnyV0OWu0G
NXgTd3ivxegurj9d/opnByXCB9b0ZP25OkyDFFo5ZI6L2eNY71UHDCdra7yv+n55Tdm4p9VgXnN1
Un/pKqpDJAqzQY4VokzrmL9ufXfwZnZ9jX3lq2IczYPhafUe9yv30Y3N/OU3Brr1qrxPdd9EOfr4
yw6ZveDbyFnuq7bcyaSvdnY1Ni9fP+rgqDCBHnzy5j4exTKFPusDoyBhMezHSFfeMk6+E3VTbtus
bz40vrz2QJ+rHdCvofKMPAAVmPXeTKuibge+9IGAIYXPohndWyNKyurgyBKuRs4dadVmiRFl7Rxq
eBfI2MBqvC+zyLjViFuufIYz5xIwGfJwoDKJndcXp6kj+jOjBXLwqzDZQcJut7oeNgc4a39nXZGh
tqjgQT6l4rX64oA02wza86HO2uTtMCLmY0WDdyWkPXNHU7cjNqfdIQih1RF69t44WjXqHRfQoXfZ
o1LHSDORXXzlaT07Cvg1VSSkJLluwkYwQ9IwZZQaPcRD6sqvSzuUweXTfm4QJKYtUhq6+nS8jqeS
wcmq80K4h6RDK8Wc8TFtbevFUCu1GAbAMZAoKodefTDPX4wkz0f3YPptu4Uo4m1GL77mD39un4FG
gTUJJl71rY/nYgotb524gyPXzd7NqEXiLtTi4i2I+mvc8HNDkQMCDlLdO4748VALSqwmSsfuocUm
aOdETrLXyEIOZaxbV1bo3FAI4uHSQ8sZNYbVI4Bz3OAuU4QqlJbVMCP74qYWbrGLNNyCLm+Gc2V4
2khEc3Q9wdmsC8VCpOCsgXkcRGvfJhmqweDu9xSpP7ua0jKJXJRzPLltSqyUxs74MvbNt8u/4ex0
QZmwUZRG0Rq5FI5JmGX0Arm9ZHlAQouqXmaV+7bxx93loVRounp0VAyEpBl0WoFO0vEi2pOHiIs+
O4euNrT7qLJRM42MeFuFQjzaiYFa2Fg2e9wDh7de00V/4w2izYC0O+k3Ifoqhoj8PtM4eg6S7rkF
Px8nb0iF16ADp2uKWD7FavUQuAgjr2WuK80v52RonINWwTobyyQsNx3dgB+aaIx7G9WuXd2Fzr5F
2O2DHC1c6nHGe2OlC/Jnlz/4yWXDT+HSBCoDeonmnfrzZ/fm0ghjyibpHHr0ie4tJ8nvnEH/dHmQ
E+FbNE6QuMD1yyR9Vxo5x6OM9aRBpQ+tg+Wg7bFfGimazYh9p7XRBzkdPCy8f4QmMhV3DcJROHO7
Y/xq9pfa3bhmnLew4BIx7fqxKqZg6HV/CAa7K39VI8TVjT+5vKptWA/3usybbDPOIhveT62hf3A7
2nb7AXMHawP7bkDDHJTKlddHXZbPt61FV0VVYPmOyHsBBTqeXzT7Y+01wxC4+IE+dmQL27JEPIvd
uug39UBYoaeG9vPyZ12fy6dRKRIpzhBAuzVMsrYjBI8EZAinbbp9muU4AMKd3OBn1O0vD7Uu8TGU
kisEFeEBzuLROJ4gjIvQ9njrwIIU/mGwjPjNsljudooM7U1cW/ohiyzva7942RXawvrTUhUlZkJe
HXQxd88a/efHWmwb5TKAD7DmX9Rlfyx6Xe+KNmpuMseLbqalm75enu36wz6NqfQUoR0y8Np2L0ZM
tDWwzgjggxq7Bfu3jY7y/xZ43Xzlflc7//nOoQJnwdKiWy4Au6JhfvxhbS/VIrN0miDkGT3kgqnJ
Suf8g3jEe770r3zO9QWrxqOUz1bFWBITBfW5n513I6nmYhhkE0yl2QXVZCy3Q5Q2KLUl2bQXMX6Z
tNCd24l3+54We2xdmfD6wnn6ASSCuDkqQdl1hRPL+NwLceoM5r5zM+RPRIqR5ASV//Ianu4bXg8a
Ex7Rh+pgryIPT8KP4+atA99LsP+rMRH9PjmDohxUeGh4Qpq7AhxpcHnY063DsNTdFRuKZ3vNsrFC
g+yRlkyQDfmX3PNSyO7Nn4twr5Fjz3xHykUQriiRUR1bL6RZe6PWiLkKJkLq26JxEAeKtPnmxdNB
MViVXXn+SV1WDyISBQjjDm0VUOsZP41mqN0Se5c7vdSyaznJ6YyglSlJMwQSUUJcOyAiktf6IXT1
INZwfLDcTmwoxuS7yzM6PXBg9vCKIeMgvjjh0+jVrCcUEYqgiSQeUqK3tjTXgtES0bbTwvbF253h
VDeLpWLPr7f7lLY1qgpJGWiKFQ9oCA2CbLoGBT4zKRJX7FnxI1QEvfUyIaS3FLFdBdLJPjnFYm6R
6L/p+iJFE9kYrnzCMwvFIqOBbCho2YkzDKbvrk1kVgXtpC9vzb7CHMzXXwqrVQmWqdCuSliFir/6
Fc9uKivU7EE0ogqaOrcexlxMH3EiaK6sz+l5ZRQqAkrymuBkrRAE93Vu896CarDo4QEGFGV6MVjB
VJjdlRvp3GejyQgAjUwIzvxqQqmO6Fam6VUw1K2EMVsn9Onlcri8v8+Nwu4GwGKQEEOcP/5sGoVs
ZDFzaBpYo2/R2eghHGjXGm/nNhziNT7dWcCYgJSOR/Gnilug9stgzBrvMzRisZez7+wzf8i2rduE
VwKsc7N64qXxalCfX2NRcymKrDGWMpApXSvPRfOliLW/cVjZCGA72NOUEZ/C2GdbbpL1aJRjXgYV
2KJ92eXg9p3qmrPGmS1HQwjCBEQBHuO1fw8yVcg3JmYVxONQ3JBkFPuFzwbgFEG6y5vhpBXAISJx
hAVO/VGJBqrf8mxGdd4nuNjySlCh7Tde6gFSNj/Rq/2GGMivIh/uY1m+r2b/vk7aK23hM2umng5l
U4QDAR3N47HHNsxHigtV4Mto3qZiqEGcIod8eYrnviaVMFRzSY6Rz11FpgbXYhdaFaNUWGq2PRds
2mHQ67XXrr3T0Iniv63YpQT4wK5XI/lL42iQIaoAribaoo208Tg0ZRDmXYodeYQPIfiOG2Cf0bsm
t655ip77nPT06XZA0lTCGMefE0qvWzcyqQK38mf0Zgwbn7Xkn6rw/xGOe+ZgK7s4atwgvoGUrCZJ
oFHo9gBLKe7t7k26aIC8k8VqyGQy/G7KDAvqywt4GqghnEqJGbokTDnSqON5ZaIotYF7OMi7ubkn
PyT7iyrrsRXpgu43bOENAIPmn94R/3GiZ48GWQ0xN9uG5Gm1Pe0p6ko8ALnCpoXmlEy0D1FbZnde
a1jfpwrFYylj802flC0+oOX8ERGkaw3BM3O3QcnxHBAs0n9Uq/HseCYWPmpS94tA9L52l05p/mjp
1Lw7G/GtKjWGRxABL8UYcCeA0VOvA4ITXN+rOwHCe9+ONRFQC3LsZs5ipHW0qL8SOZ7ZrshSE3or
BT5FIFlNjdvaswujCHRUOt8ucd3vNCoL+8ubR70zx+kTFpGkpmqvqnVcpU+x65YSy5UiCFFrel0t
tfEavmq5m7o+3oU1nMu0iTVEyZD9ujzymXsHg2dyCzYQefEaK9oX0kjNtimCojaajU6itMlwGDug
pzxeydlOsH5qxSg4I/TtwjchGDr+lvy3gIfGukCi2vku6vLB1vrHPvF3ad6+wXbvxhkLn4jCu23Q
ksq0dN+Y0Q0K/p8uz/nMmlKWJmamEAm2YV3+NsomKnseLVjUSl25KItNn2XLy3cOdGOyfZVJAX9e
XUFmCnUoj5Y8aCyREC2bNlqs3TWs75mLjo9JxqEwzhTAV99Un9pGyVXlgSWrZVOWuXargTmLwzza
uJ720n44S6hYdOxUoguCmFWEbqLwKvvazYKkrfVd3pTtX9YwLq8uL9CZ+0RlULBWeHGRQlu9Edik
jIkpsiyw/Wz6Ek9Gt5+Xod1UU+rf5c0g7tIhEteIoKdGiUyOmXngJjiHRBvH+xO5byWhZ6YBeNRq
3GgSo5YCus6Nmzt9kKYRQlHFbLxdRCF2EBLoN2ttfhixHtxqtpdvo3oxAzts3CshyEnjjc/OU0bD
V6Xdqs9x/MtmLefFjgmuKrPCdU8L3U0WI2UGbufBs9JXYZhgFapHGEQVD2k5viqUWnBqTz8uL8yZ
kwPggyIh0SVR8xpwlbalNdgN5DTN6cWdxLziMM9yuHIbnh0F1C19PfYAb+nxbKkzTtIutTSwmrED
Du20d2Fvf788lTMXH2xGtdRAoZVSzPEgXZl7tTU7aRACtdtNcbxs/Q6ClPTllZHOHFH6OWxkWpQc
njXiGsc5w1vSOQ1Qssy2UcL91mEJEG2I/JdP/8PcmfXGjWRp+6806rpZw30Bphv4yFy0WLJky66S
bwhZlsngvkaQ/PXz0N0940zlOEd99RXgQqlkZSj2E+e8y4KM/plQ5FVinuUCVwrzF8IB/uO4/NBX
Ki+kgPLmLyK5cqwJ66Ay0QQadomzb4Kp2OCA2W36wg/CacaxvJtrhOdcUZ5ZuaemEsmclUyMfCiZ
ssNRXiOlyYhLJPJ02WEvWWqRBrLyDF7/1FySlveBvlJ1B6hz2IrvIfuU1noG7Ra9uLGU7QY9J9B7
dqWfOZped+hH9pa0AQrm5B+PDkB9Tm1EIctyDwFLu7Tj6WuvbP3yzNpcX7eH8QCtYFe+3spUto87
VLWxFYxVWu6bCnmPSM2NaO9tArl5C8ks7qNK1UO8zdPJx21TNn0bcp+a71c4PQBZxBS/kvstZNQD
GzdJCFEN26T21N3rfY6uZp7WzVen9pJveQqfGKB/GQ/Xi9uPM9687uhGJVj7b9NgiQeFRujlXJfz
Vupm9z7PVGeFmmH19o6KRlXulTdjUmeJQtYXGifgZ33oVb3vnbmLaDjYzLFhfWkt0CbIEVjltnFb
/UnEqnjRZhtbLG9QWDr4eFx8TVttNrZDMcYXtuYs7dZs6nIJZe4B3TTtpA7tqvPEmQPnRBDNePPu
4ihYcbjHWdZZb7NsMC3o4Vmz/CG7wH1ENBwzAkPr7psyNW4MJEq5vzvzyqv0eGP4+VursYSx/A4k
DcHtEUkfPyB4fxbmnDlcOS5+3pMpl3BqUNYebO/cW+XUIl4XFtUsGvyHEu9P8fqo8lHvAyQPzNZN
t/Uc5xse4G9/6QVk6Smao2wAA+zYWTFoLAd5zw6zszy2LpxSydsCXt2ZvX+qLwSTcGpXOSYq9Id7
305yhnRRMLia+kGXkCliHAPPhK6vDxhUY35q5Ohxl5ozFrUzjeQCHdI+8/N9I9w0onB+juF0sile
kZSLSO2+Ih9WyTLWXieLvUx01DTdNt7FoFVx1p2HM716fTHRK6A6PxK6VCiOjs0FqM6suwUT1DXV
Vd8MJmTaGo35YuyaNCyq6Rzj5XVgR4vc6WRz1vfUcfiYxZ0IuowWnba3bjxS/pEzK0Rh/Rp9WJRZ
djKz3p6ootFV1ZpsJViX47AuzzMSmUFa7F0p1JWsLUExVjRcwujj/vrgPrEYYZew4HnMUR4+Vrny
JyWXqgry/SxKdVOUpvuUtx7K0G9vBpEiCFy0A2Ps6BLy+hJwYGfRjGOqW7Ov+8ehSt7sSo+Ko0U5
neraqhp6jEXiVUH8D49kj7VngnN6a1y2QjemCE61caOkcDey8/wz0OwTS4TyOpc5LyZQ/cexP5TI
0Z3bOd8nUNN2rY1XmzFM2a0b5/quTuzss7t6C/wbA+oyY6Qz15zmUbYZO0dzzUrl+6Ex5IUIhjjE
gumt6mSc8AY1KDKmYEK41I9OEYbSNvp6yPdqaZN3UxMXJU5usj5zIq7b9ih4OGhmXaQ/ne7zkLr2
hPLe3hn87NIlzvVW97lnRGXyXSB6d19kASyHuUz9Kwtb2zOr88QMogtKDRhUHo/fY+BXX5lznLZx
tl8qe7iVKHxFk51gAi5HcyN7u7vUyjL5/OsZPPFEooRI4pR0EFJiBPSHvcbHqsyatkXIwpGi3XLR
BLcCaW2ewr31Xfl+9yw73bsmrJKhqWfTRapp5t6F4nijl2cdmk8c41QAQcagg000fgz7Lzk7zUlr
Mpw+DRVBuCy2eGahs5xa6Zlo8cShgyDhKmuyepcSZR/2vPRxq0INNd8TVQxhhvvntsrGczHSqQ7h
4U7imICUh8z6/Z9WlS30To+hXe7jPIXOvSBPXOmZf2M56lwZ8GSH1mot8S+Pl+OnmVfrsdE6NJW2
wZfE9asrXaTn2F6nVimoCNjE3IEAtY424zilMF58M9tbPkrk2dRO26aak3d2OmtRmrjuJXjPcy+z
Uz0jRUzERQ6eMvRRsJLFZT0GDBvKArEKsUFQHyb8fz79ei+cuNepBXLJ/siQIm99OFXomsW2WfLg
9Byh3mNh0t1VWYy4yVgFQzTElnPmxDnVLayi0b8g3iOJebQCs7ltBpl0JE6M2t87mt3vtFk/J0t4
KkrnJYmyGUMHFPc4+1BoeintXGb7oJDqSk/VdKlKQ7yzmjG/SxL42gQyxSVwcvHU9wv5trRc6jOP
6xP7gKFFYA15LNIgxyprfdYDdV4Szhl/sT8HGvLwrY5qRRfLc1yKE8PKZsN3elVOsFmqh/M4qlFN
fjmLfVXrFR7XNquzxwbz16vlVCtEY1TOVi93f7UF+XljZ6YCwD3nKMVoxpe2BJVptcgU/LqRU6MG
zmPlJHExkKs8agTpxSSvUrGf8kSLSOshQY+of1ia1nCmPyebIt5z8d+iLHJ8/ZSLqtyu8dK9kWqP
bTLFG6HMO03L4n9jJZDP5p3OoK2ZlsM+cfs1cvZQpak9fH/qude31iSwD8A0fPvr4Ts5R4gSk3qj
GP5KjMVGbgVVBRMBHLsl/9eBX7WxijrTyonAAe0v0q0eRfcVu3rYoaxzJILYvthTBEQzAupELHZe
g6vJljmdtmp2vTmKQb8soSpwt+IxrjlnCESvDi/ePmQ+1rLOSoj1js7lFT86JD37CwXN+r2QWR9J
kLshkaK3Kcsqfmuafm0PpP2aWl0JWEdHcoCZNnpXVbaXWGrsAl2NoW8PyZn1/2oCCSAJShBVXdHj
pE4Ph9Z2kdTlwS32RqCeW22UG93o4jOB1w9630Hkt7ayiiisSXqgR2uZ6ac7mmIAKWTRir1GLgEH
DdEDCNHQuisQ///giyDHryGLN6bdaXsvM3AcLzuzvPFMNAaTvs/LKDAkbmh90odFi+RrZ6kJAXNv
3hWOpm06kTpR2o6LFnlWO99ps3DPBHKvtu/ah2BNwxDFoX58NFIlspKdicfbHiObvt+0bWUTJftu
IcKJgHbz641lvqq8GfCU2VDUwz0qxseUFlvYeQbeHVkW00TgIZnbbOvHpEivdHIn8VXvrYjbopvg
FcRT+63Dfu82qFWNbM2M44sfG/4VjO3qW+riN13PJtbtfeLUN6Ly5G2a28l2HGNxUy/KA9KKTaxE
OTCqrMW+HIbM31dS7y5KZVuXbaw9Aak+R6Z/vfboIroOcCnhXXHKH64KYeiVASwCJae6cG5nrMrC
3G7EmX30gz54uPiQWSPuAA4OsBbC5GEzbmYlRpGN6T42RRCOi7nTG/NDip9uHQef+9G8tr34Dhm+
IrRLe8er+BKjEhnGVRel1XyH0/ZDLKlsKF3pYae6XVuMVjij1VNb05nUx+sxWTNSKzGFABPU4dFO
gfodaDaVxp1dyRnn3NouW/yBRu3M+np9mtHO+gAAPbJ6gKyr/acdmeToZaBe4O/KeLE+4qBSfa1J
+5cU6ovyw0IW90yDpzq2cjqobAIF489hg3nvTd3I1bCLA6ldBhnvLmtKi7cGfIDmVqjDSqxbS8dH
S8oJBJREih3wGzp1aY94bq4ye/9OXwCKEKCv2YBjQrhr1ZiglPQlG+b0JtFx12zKXJx5Pr0+cAiy
ABOvz8bVeGydwp+mKPXNWuYKWsjQNu3GxZBE+vVLBTrlTHdOrIU1mgOdh8IZ6cqjDTLgNlOnve/u
qiSZr1Vb8AS3PN4e0lGf2tk9t+9Pt8dds4IPgX8f3WzCdoayJcrCjLEYvqgRlU23RAFqQHVzi82x
8/nXZ+mJpbey8ECjcm9DQD/aU0uOWReiXu7ONwfzOk6dbEvOaNr9upWT00UoBEgU5hq64YfTBXM/
QLts7ZUFdCgFkHLRWzOOq7N7jk1/agC5izg4V5gbWKXDpqzZR3fQWuC3kP29WpbWei/xYFbLO6fL
mjPL8PXordqBaABRWecQPYZlDcKpaysW1g7rJDdMOzxOB6VZ27eO3lqGo6RKMpTL7sd1+NNirzNn
mWjG3OGo9nVxc5y6ydPuOvgmZ/J4p/oD+sEmOuZRCET+cPCGVhacCKa56wKtACXvjJsyKeI3H0T0
B+QrgTHTxPV22MpsJbpKEsukDJ1lochH45PWG+PDm0cNMDLwdHKDuE4cY9YC9CfTOlbmrpnRPkSI
RuyyxtE/9ri4nWnqxLBxd64MW/AHBqaKhx1abJSQa38yibvby17azvVYeudUAE82wuSA8DeICY7X
2tTGOvrENOIW1Uy23/OvhNLOVZlep+TWqIMVTeixwiqOs6qVLBB4LUtjt/hV99ClA5gUDvshvdds
Avs7I1Y9pol6k0NSi6tGDxuI1cllvfQLKlMLmp/bxXXkuYPxdfeJgn5gA0FzruSDwzHWk3JQAmLF
zk7c/KUAcUn9X2/PVIpfnx6kzXUy2Sv3lbL/UVIkKOeyL5xKZ5Cpr/n+jMZ8UryTadtETll0Z3b2
yebgclKZRtgK1s9RpzDgS8Gt6Ds2zHJZNZi2CxdhpkSWaTjp5TlR1leDuBJwCACIbbg/Aesftidj
YWPyaDs7W7p4QXoGLnCL/WZ4E62AEeVW5mkG1fDoFGn0BfW50Xd2/Sy+2XLwoq6fbbQDhmdNc8oz
b89TfSJJwVPAtda0y9HmmxqR9W2nO7upsQucluNmmwRWceakfzVT65rjjuSVTbHhFYC+haYoGs22
d0HqJvspoApgy0Vd9o0HZtROz2lwvlKe/8G69Tm9QKGsihJHK1GMlG1GxFJ3WRtTSWwWOcSYh/RF
Fy2tDRzAtpsmJTVtIu7eL4XphG2XqM84cTjZBt25uoksaZpj5KdqMDB1MzSLi6Oth3BUA4jsQjVY
cP360F2P7oP3BKUDHi4A2WGDUJw/WtBjRiSFe6W965Ji+qMCdLGdK83dWA08NkST/HcTsIEzjb4+
s360isQwGZCVSXp0oYyTv+hewvskWdLitp5lcB2g9HHtF768SFu8I3B5rRXmhY1WMQauvyMRWN/a
dRZ/lZY7Xvx6FE4sSRIb4NFgTa9KzkfbLEHkQdoZLP2gSu3bGQmhUC/m/q3XKL1GLRSFE/Kqq0fK
4WYmXTbgLTMgjTHY8ztbNS5ZLM98+/YCYsF9gOmigRviujF+Cj46y8SqXeX2bsaBI3Ik8tejzQr7
9YidWjdIKABS5GkPM+poxMxKzz1L+dYOV4c6jkq/mDZGAEsq7Ny5u+BJZF+S0Xtz6XdNfcMugxHj
wZE6ZpdPuTcbhUX8plFIDAEjwNYdgu7MEJ7oHN6NpMVWlsB68B4OoarsUW9H3dzZq6x3YNDOFqU1
YxMr7vNQcCiGIBOGz78e0/WYPdqLSB+wQkAlEVEfq/65c2EjtjkTMBhTEo7zVDxkavK2RjP7pLTi
cVv7sX4f+/P3Xze8TtbrhtdiCdSPVZLzsL+t4SFaztlDVDz220GW422OMP3lPLrGmZ32OntGAghh
gPUFw5mDdMVhWzkmv804zsauEjok6y5tigj5tZ5eT42Wb2JSbs+pnTkb4Nr+liL1uHUzL7Mje6mH
LXpy3RXYjWWTzU23mzlyr4okxfMFl+oQc5ZmF4y1uG7ZIGE6m2U0CqPpzySlT5wX1FwB6HJmULw/
ppsFKHPpTI2xC5zOvdCmPItiaiZn9tjJVpAPMWlhJZEcDVVf2joJlMHYaW73vsMX+G6IM+PMols/
5GjuuR3Xk58WuAaO7v66J5c56aOxE9rCgSvk16ApTaTG5OXc80z/9Uo72SXCQY+CIImAY1B4Jax0
jPvG2A0YoIT6YHmX+YIx1a9b+WEPd9wpsutcxhyDpPKPOlXhCdQVU6Pv9MqpnAhmdPeIoRgZQRIh
/lctL9PPdYrpcDRZaLiRSpxUvyskOcowyUYdSqRv9N9ba4qbsEPu88Xy+uVJxfjmhpOfC3sLFQLr
Sa2znSLqgFiLPSJ+3FsFfucNQtuB++SUDfartjWjZ8a/IN3WliEF8XdsVSF25dWXUsX+t4Ci3ovB
8/dB2r76NA2asEHsWPYjlg35FMLudv6wkx7qAPSXwQh12HoAW00f9FphJ/qE33nvfvBzqfsRViZU
RuB11h8LofLHpGunJLLsEi9tqdfYTxuNP1UrWaYYQn7x2dn+1a89L/X7ytjJuMjc0E3AB4d67Vdf
z0zNq+UGhZ1EKWJY8MyoDB9ufxeHFembxbybyTRxyw8juoq135M5cc6xvV4vtjXMWKnINnX7Vzch
freaMrJm3oladlEy2sH7VKXFt7f2CCAwtwUZNCIHeOKHPQpWU3GQXPqOd6a3NaeiCSdNNFhdTef0
qF5zO3gWk/iFg7DqJmMkctiW7oxd3i/tskt52bURj9jlkhxERSBRlqK7nLpMaugeptm4KcbE/YyN
SvPVrFV5PYoqHqO5UKR87byqn988CqtcFdUkRJvYekc7bpraJqshYQE+bc0IH25CSEKh0Gzac9WE
17cVgcdqaQJgiLk91v7iNE+CzkmXXRcbuD1DXt5puq8AQMpzA/46EKCpNRvBtbyiq49i+lEftMGv
nRkR0ZhHtNHGzb2x2DMAWTvR7pAhw1AomS0UuX49nK+XLmkWNPCofKKgAfrscKKdwSnS2J7YJipY
rvI6/h44Sj8T5rBq+JjDc5JmqK4j1QzPBO70YTPNUg3dZAT9Lq5VHly0wTBr29I2lnyLa/r0xXZa
wNB6nVh16A6B+1kKP9MZB+UCJW77ON6keJ8bG+mU+I4j4avZoRisVoSGoYwUL+7GMbdEMpO9TZ2p
fZiCpU4jFYspA3CNwsQFJogk4NoymNodvsIw6x0UlbdVEc/WxaLSJo+mntxxyBWGtgvqwlkSiZgs
3m1Tlli6zEvhZVHpmMmf7Sx9LWp8mfqboGr8d2DqEvvCTVqgsV5XB2GTK/NBH8c2CfGx1wip4iyR
W+l2Zb6Nk1Lcu0CiS8pHCbbyPyTqN/GoJ2unO5VHq5DsWrQ14mJjGbPbhGZsln+KeYg/Qjwo7qWf
uN/aeNQ+ArHTc+TbGuOj1xrGH6M1+lo4dX4xYkxVkzBo+9pxQTmb6sYuDBP4szMF76uxq2Oskr3M
iea59qZdn7YFssyettTvSjSPKBIvNcwcKbQxoYTo87psGz8QtzwmVwtnaQx3JOJ7CCxLqn9qpV+I
KG8smSPgsZRluAinjENhIRqyb90mLeGjmXG2obhpfLBVJ6ytKsy+uSjTbvxsOan1RGV3QGpkhbCL
zpW3rqaleNcn7JpPsWj6a5Eu5rJt7UClK8WttvZD3VRV5Ou5u8n8qfRD20ns70EXuw5SPs4MUM5O
Ewu/s9l4LxVHbJgLpX/GVcbudkRVSbBlqXT3Ra3JGncAAyMoYzEHkjxuGgyhN2faRd9STg2Rp9Ri
7q1lfsz7vGXQfI19mo7ajC9Y0/O4lEHDHhaC2lgQW+OzHzv2V210B2Q+Sk9cLfz0V5m0MzPT+USg
asn7d6R7FmvX9NJ6kDIoRqJKPR3Y9YkKItecTBfLsDH9Xlm1/c50lLijEIomhVb44q4gtv7gJ21B
kBt4ldwMrU8JQs+M5rlbFI5Mo1couqb1cR1x2ClE0kdLXtVp7nzNwThQqSOTSc/KYLG3SZbM35su
dz6aSroeIvGmQUltcGe1UR7Plgj7V1KomPmkHFK1Py4XXjkjG1sxc3cAWolWXPAHkVmmZF8mlcZT
WPr+BI4nEw0+3U78BeGi9rHyIUuGPW+8+570vRWZAQ9j6AlGd9O77z2ZvGtFEz+optW+8/zr86iV
Y19FaMh6LwoaxGOWjaax74LCnnemtMryunBtRluJrHuGa+VUeO6lfrozxzQXYefL7LYCL5xFnj37
T03byhdBvuie0YkhP7CIpkhHxvWlDtLRi+DLa1WoMAJ9QkZ/fJhnpTf7Gu1n/q8XyGFjlYZVRyOi
1HG4NHn2QDJUFJFOtc4IKzQCvvYBmZvtjOWmsxnnmBWSF078Jz8mQKmNyg3zBH/0SDittwXG6PLK
cDTvw6DNCOA5We6HltEPd4XVoDWGSajHsuzTVYdeBMxBX3lpE1qAa68DZcbtZYyyutyxpYL3bmL7
GJ5NM5V+26i7JOxdkxKpQMfPC0n0qQeiu6ULwX2pjJDQsK792p0/WGWmRyqz4Bgrfbav2iUwWLRG
6qur3lQNJF0edEOERmxShnRQ4Xvnuf215rjiPnaHqdrkVeHgDSN1+2OcxuW9m7a9yxTWBrZk7mBc
OJQw7urAhcfkUfYhYkSFp932NrYJWjBUwPlG8W5Bz/WhtU1j2ble47RXFc55bdQLiWLw3AdLEAmZ
p+9WJxrWhq3caVez3eRumYa62ssxaypSc5VfXeRNJwHBiBIE61T3fxbUJPoopUa69+PE5sRtKqTp
y1457/yxg11emK1xq4PZciNVZuON0fbIk5V4OO5x5eQYrTAHFFfYOycDnimpMvaOKzk0W3gvD12e
Fc+pqalk7wh/SnaDzCqxL9Dh4mlHqG7thaMCwu4m5WzKEtF8oYGJJGxKfAKTNjA+YuaRU1/vNEKB
jlCsAoerzXmEtLz5x1JifbrvRunpF3jVmmnoMIs5EyNgDE1BOTmhNcZ+HcLUHP4sfaGjupDpUH0q
z17+xG0bw7alHMx738yLS2sEvhAK1dZTaFmICWwzLxH9RcxprG/MZPQ0xOFq72OCmLkbBlxaNx2b
zrvyvEbTkTu3iyI0s6p4KcTYoTmG4NEj9fvuukaKNgY5ZnQkZRuPp8W8NPNdHCyaxNmmKjnEu9iZ
Qi/LYIFnml0xzchrXxZT7IQ1D5z92Hp6tCTDO0hU/Z1UmsNlRDCXhSbeZf3OaRrJECBegYVZstpt
UuIe72wxJVkIdi157B2tHCOnk8D5KbBlV/roNN9qEoa8SZ3RycLM1gmxCYS1ZlNkFWFwPM+tESaN
W4vNPHvau7FEqZQUkZM+Wvbg3ixzq8Sek9KaNo1mcqGlRqaFXpDh9ziWdsuB2WbTnTNm/WNZx0Ud
WbUnZg5TJ4f6pYwm3iygTvKwVsqRGzZMEWyTUg5PC8WUPerYs3+lUpFftB13xybziFKfcid3l63I
VWJcppWWfvF0aTcbK3XMbDMYCU5qU2nsh0nUu140MMlsK2+NqJqb8h1jmXFYi7qvI7FoSROZyO7d
LgXk2a/2PJEuHvPBfWg6x3pJAxe+rtsXSt8Wg4+8fUVnxzAzuK9D3e84Hoba7d/nXde+DC033R5d
RPBnVh/PvFc5dvuXRI0+15JOlrmK9fkPw5rKF7kYJuFB2832Qy419Tx039JiZ2Tl8g1Paf9xKpaK
kK4hlz3FA1gTE1CEH2rSc9sN8+ZQzMXj8r4d/eF5GAv5R408dxG2MJA/i8mT33igEN81rtGocDZ7
4jsbwcPi4xqf3KfjrKV7WaSoWQYYeckQfgLsks4ZRhWh5zGl0TItMIb0QMiHrjO9PxrfGf7MfdGP
t6gVVM/wmHM38nvD68Iy1rpbb+rFd2eozD9Ny254HNpx/J2Djbu5N20ySRjClknI51QfRrsyPuV6
6X2U7awD6yk1xOXBMRTtZuKY0zbsxiK4JIxyp21eG9Olu7CcwASvqyeH9IBwSgr/1U8G7x4jsLwI
p7RJ4YKi93Wv14WVbJQ2VI9NnDsvOexCouhMBp80x0wtBAmc8qWPA+191c3VTaaMaSukkc/byujK
1YdBjE9lWbfPcztAMCvjuFkeFPw6loSY0o+1CojavSQ3PLwXoT2GMkYbkT7kM/Tmqs4/MWC5vJKI
vHxOa00U0DNqrbld2s7QNlIn3brxOO+bkCwcF1KWC8fbN4ZBFhaJiMTZFMlgCl4qfZm915U71596
scYdfWfZyyafdICbnATDPZroXRNVgTcPYclSva26Tr+fC83FJENXHG+EXtUcNuR1y9BIsXsN/TEL
5jAP0DAMKSk6yYUZ4FCHc93UiZDydDNu88FPPuN9G3yrqZiBAfSmdAkHkHwf89bF0Gdwde1LiZnK
QihdpB+UyS0aCkFyberseAnNFMxPONVJXYdazHSyHaukunIGY0qxvJDWbYnWr7nv3VF8n4Zq5Glt
5vEmyKbSg7A2rY+PzDKGCMOLZow65EG1K4WVlkBfwk8fMq+QNuffrE2fMSOe5UXgL8O8LXkG4uyo
uy3ldexSuWYCU3PIx7pjs3PjRVQXLeyEd2Y3DPMmtzKS30sR5LtYmHWPJp7lfF8No4lFVeU7l/VY
T9+AjXrNVWlbSRf2mheTbTKTMsohTfxpWTU7KR88LpK6G6f+vYn9cHmRdGMRRJ1yRL4xpmX6XFnD
+BQDqEyifJRpH5lqaJ5EILokAm/pPVfZgoPrWFWLG/oF8xcJHLmd0NaG7o9Bp9QH8Kv0n4p6RDkQ
ZiwptLJ0kncoyLfaVh9cI9tafZPiUcfNbIUTIPdkU7iZnmy0JZEMzyJWqcEkX8q9NEv4F6YnM4HF
Cqoke9crUNZQ7kgOOclqS90igVGpO9l77ifNQwUnMtTAqa3rwruQgzX2oR77JOKQwUV7D7bLDPqV
1F7kJLLVL9q+sMzHAt+T8Vbr+8aPUFyqbtI5aevLIJ/T25I4wQ3HvLKrkIfo8IiC0HDXGbiph9NS
O1kUaASjETsb8t3imGMcVbwzagIWyuKh384ZYXtW5B8RjyqscJRVgL9nP/YqdNGMrqioBL3aD0y3
vxcBph2Rn6QyvTYrK5iviYwwhfAaw78s2kYHW1chDxsVmdd9LIx8/F7lnIgblc/tB0W9674cc4L+
LOF9eJ3FfcHZAUcCt7GmHtJ3WqN1U+jPXSOxuixzBL7FxI6bUlV3IUJC9hPE9j7d5K7T3E0TdikX
GmHAPs+ph25rqcdf5pyR3nSEdnnkD61+34wtQaOl9DrbylFq3To03nhPSr0ONkM+Dn3oL0FrhVll
MXCDZSYN8aRej8QwEwuJJA9FfaB8jnGdCw6eq1R2Q00EkjR/eJo+iMscGtKjr6OZsFmWpFs2ZVDh
LV6oGclGIqhhP4wkdNFAjvEJHWZveilRXrjqpcPrVS7Yf4Uw3dAR0pu2jDmu/FKGEPWTmx4G6p2f
Nu69qfkc2UablPp29tvYDKVL9ExmOMs9MiUiDWhrzJsoSP2AlMCi9GdfdijFmc00fGszqmgX8N3i
XT0tQbxxq756Hnur0zd/tVJZNzihqV2+vojr3CR4bLVJd6K/Ni5v9rYEVkDFwSNkH5T14DWknhIH
fbgIUVycwhCHCNKQvHpiM29W8ZHfOXizFKdHeogyug+ymtzjcU3MEHKurbmadp20bxDSdLmNe1LG
b058eR5gOoSOXRj5ZBQPM1LZPGqyMXS10+GTgv6F9lTp8zmN/ddFD5yKcVSEP0etlAV32Apnbp8m
qMBjBTVmN2WWlnddGRRXRuxYu7b2rTMCDScK3ivaHzDsKp6AutpRInERrbU4TqJ2ysbiz2Efl53k
drOmzxriJ6FftXbUouAcOgvBe5ndZy5RdPdW+0MH4pC1cvestXwFvO+w490gudETc0B5KFMXqsGw
qULl4M2TSCvI5YBTpsfGsbBCbkKqSSw17CBpwqnuvJ7wAOuYX+dIX+WBkcqkagUOX18RDMfAVRJj
hagTich4rORNVuAfQzrWWcPpIvp1U6/SsVhagyalOLTqcpLmPhy2YRqaZJFFuWsHr4+6tBJ3/STU
mUrCmiM/zMbCpgEohQQeKVkEEg5b4Ze3y555YXIKCjuSUM/NnqdYknDTHmGbge0+Byh/NYiIeun+
ypSDMUQG9Wi/FSNGj4PuMFVVlkdGmWkbDyxchED/m2l58AxYF4QibAECmqNBNJfeWWJnmHc2NjWh
4KmyX9DmPrMqXk3Vj1ageUDOoJh9bM5UZGWlRrslZd9oy5b4eQkXo36zoNfaCn9WV3VKTMcYpqT0
lGcM1UzlYXJDhyzWTgyYOy699k/R5/84EJ/r//6ffP1cN3OHLe9w9OXf38uXbhi7l7/cPDX9X3Zj
9e1pEHX1n+uH/PcPHX7E32/EM/Z89ffh+G8d/BAt/fM32TwNTwdfbDHoHeb78aWbP7zACBp+NJC8
1Ovf/L9+8y8vPz7lYW5e/vbbM9zHYf20hF/+t39+6/Lb3377AdP+j58//5/fvH0q+blo7J6en+pX
P/Hy1A9/+01z/d+pJq5oPCg5gGFXYI16+ce3gt8NF5kHqEdISwAGA9pQ1bxs//abYf4OGw/k8SpX
AN9rrSP19fjjW8bvYD/g3ZPXdLFXArr5r9/t7h8b9h8TxFj88+u/VGN5V4tq6P/22w/75Z/3NasQ
sLFB2ROFIvArRwt/BuigpYtrbuCsat+WVqa3eUcUfS0bLNFyabqb2sWYummQuKoW/XGBMXst+8kL
Iovn2rIKVGxmvzaCrSAPfS80d4oWA1ZAaKuex7fd9N3HxJCU9qqYWEBmtXdhpEFfXFRGZH2XUheX
S4UuOxCSOkK/CtxMhurBDTmA67xDW7vVxPIIFLtrQydQvbfV+2Xj+al1YVNqcKLCVlYREqEX5YYk
dJdGs+xQUBni8Qxr5PhyZrLI6wGTgjmyijyYh8fguKRZrPM036Byh2kS7yg19Z/s3JvIJKrmH1fz
m7bX/7pVDrbX/3ET/n+4vVZ7k/99d/2/Khlxb3n6eXutP/Gv3WX+jjgcOKiV5on7z8qq+9fusn4n
pEFBgguLMg9T9j+7y/99LVsCgofuiqbaqlX/r93l/869jU7XqjrGTIOeecPueiXDBRxsBT7DQ115
RvxzuFyWEnu8nkz6prb+i70zWY5bPbPtq5yocUGBvhkWgOyTndiKEwQpSuj7Hk9/FySdOswkzbz0
rCLs8MT2MZEAfvzN9+29tpi4mhjez2rSBeq377nVPJuhedWWo7QO5Lhg20/td1SFU7q0Xzrj1984
skGewoygZj9CdNDRN47Fiq1Xb6puy7Sya81ua2YUbaLoZhBojUXIGE1O/3ae5ft6SvsTipc36tP5
+ngfcUDBO2ZJP1rHac0UUt2WqgtBSQhdFcimU6hxeVGkWjDYnjg1qa0IdHZt/KVi4YYmJXB7qmP2
pEkm2E3ah5rtl75FnSqOAjw6LZXiKq/WSVIUfzai//nsXq9qH391Tei3T389ZS9/2U/Vc/ty8AHy
Jf39/Ulf8H9x4NJwLGJSnzXgf39/rFPEBmj8jwB/+Aj4NP9e3YwvaAhZFKnts4ZZswTq7+9P/4Jy
jY+PlZEgXv7kZ76/XxqIw5GPmQblOLRyPMk4yA6/v1YuMrOIqtFNOkqk4dDWW2oWI6tMPonPSmHJ
LQee2FvS323PsgmvPZ6bsQSB2gXGRh6s8kobKtSGoIPvTVOpLWdkx41CqhGn51j2EuiBApZOY8jM
E/aBX8fWg18PloJJCrnlbzHy0ewhiBOF7lzr3aDVxiekzvI1NY5RtGehgo2duLqTuoDKZOJRLB/p
TOlhi+ywlyPWSVHdVENKWqvAzgOz6uxOpJcbK7d+IC0IJzLOWePGy7ZR+gelkiiLwY5DODKE05L2
1LSgeIXYOEqF7GHy3Uy88BM0kbaYmeOVToVl78lZvOHzpoHfp+pAIu0Yl6s6FLtTaYXHRwEorXM4
JiolngeRH0dTiNSqlH/1fHBJXPKcogkMux1EwbEKIhJfDfV3tkTHupr5Uqig4Qmr0DYB9hyOmTBH
Y9Kk8eBida8WCaaULXEKAi3mzqR76hkrv82ufl3zPzPOqxmH5/jBOl+1z08Hi/w/c4z1hQUEdTpu
XXW2ZvDu/8wxhvgFrR5HRFY30BXQ8/6ZY+Qv8OYI8yZ3F6X5r83133OM/GWeD3TmGRivcyjDp+aY
uR7z+itF6TVzxmdULX+NqfBwvAhmROWOEBE366X0CrxxrNuU+9Y9k2OwSaU+3eh9mN4gsPG30oh1
fqWlFFE5AsY3YV10sG3SxPUrEX1KklBkH0rpAiNK0bpApLQtipsQRUtkfJV7M7vuzNrMSTD7Gx7w
n0H4ahBigJltJP96IK7y5Cn767p9fgnrpgq/N68H5Z//9+/FT9G+kJCFN5J8t3/WPf5bAEwYOJGQ
ErwwL2B/L3uK8oUBSZoORkINJuuszP4zJBVG6zztzEOYv/WJLSem5YPxSNYDXSPGNL4zCChs+I7n
LxoXc+yj6JS0x2lk6irynqhy6r7doLVaRrK5nwzpHm/wZaVyRPbbBUquM5wN6iJv6p2W6us0p+Mx
pReCoG/zTj2XNGNn9vFdWATnYjDddoM+2E1pbJO2X3VVvSamjMRi+XkU/W2lil9zlQhjIbYyR021
lzTQ7bSjQaZIP4m6CiW7ZpuZsHlb5VH0bMSx/qPoOrgE8iRLt0NmtStNK7NzTci1bWcaDYoSSdkM
AcowMdHbuyYuUSdAvXoUR092ByUtHEESzKsg05/j+smPi/wC7bJiU3D+XtAycINIk9yxqtOtb/Xd
MtOM4AKLbLBWyVmwCypcmp00vrnRlbm53VT612GMUSto+XcjyBtH8hF3CRyjz5uo1ZY0ULLWrUqj
DCBiUNiP6W6txcy4h6FTwxKwTCdSGzIGzYQTqVbJjiIWl5VvbBSacrYXlWTQt9V1QcoPVfs6+K4l
Hll5/DNAJ7ZxWvtXVlpsmjJH5oG6K6w6x8vBfHUpFqxx03c5noRgO2rh2oh3dR/vzCjbmEpF9f2u
bpoN5WL21xnh1Tkaxek8DEu7GAPPibzgbvQ7/oH8PFDNxrWqBlNVUT9rRDRmcgsvR/82FNOC5rkj
mQ9FHi9piNihmm2mZFWXiiMY10ZqOQJRGHqWEV6Hja2pncjS95B3Otsf2susHGkdR3T/baUz6KpI
nl98r6k4uxEtlIVEeWAjsY+4U7CRuUnmnadFvKmmBJFdJj4OmANvUQFc1/4orgcvii7K+EwR8i14
sB9qt6uDaMnHtjQievCCzBmCju91R/ODAfy9iuvkUtYKbV23IcxwzUG3hkqn7AQXuFKMq21cxmD5
GJnZC+NAcCZjgO2tFvFSFr1ilybJReIZMyLFa5y61Pak8aUbRR1Vh+LJ5BglUkbazBfqhGfVh8pt
IzN88ALzD8byUxP0RfEju26qHz8aym3/F6pn+ofr/rcf6Y/Datv8z/+eYDX1C+VL2izsyGYf10wn
/b3wq9IXNPNYGcU5RuCwcvbqLC9/oXzMvt+ivEXJ7FOFst+siX/WeQpx/BvkBZA9ji70DZi9X3vX
4JsNWohoxs4tIRBWSgRq7HKK1SAk2bOxfBp7yZAKEefUWghRW/qpttKMdLowJiPxN2wn4xiykCyU
K1nJUA6E0dSgE5LJPnQNMgi+jQgRDacM/PE+bmPjm5nHEz4OL87vTUWI2L73PSQXoiByweid1s8b
87HplHyaEHmZakdIWwVy1wd+PY78kQAk2a2k+3y7fgJ4sHDCuoqEn3HSqmmFkiWAjW6LA2Ib/A5C
JEvbUQjlGvuLz2Tq9Aqf/d70opbWE8W8fTP7Fs4SgGEBcbGi3C+NZCSyUlMms76kwKGrG38MAjwk
41Rp47YYyzh/MhvRDPGO6nO7PzNCE8kCe6bEprqnyc4Y50kgr6Iey8k+aJsGjaQnhpzbNKwXTx5J
reKNZ4XaIDpxpUxKhxIhFLJgF1VRnqIDILPycRzqobqtYrxPTsHRZ0RomXkkh1lBjKbJsvJASR3k
gsqIUqmUgytr8qzHIU2HYuMNeRecIXbSdSqJdOeiylU0YfTQnnILkexE/DEE4L4JkURdoYYra5e5
LPWX2BpLOW3dvDcZGYkdFZWfXlujFKkjL8aYD5vzyjaR6/lTDAUEnQtrGltZdaWsCIJbofdSkhOn
iOCkzvWVFHCQ3WnNoDT7pMwJUqY2U3rxd7lLumGtFVEmA25qGjVdR7pZhT/LVhXka1/1s9UUGhRA
NcGKbz2xaJ4yQ0eeGSRihuy8QcIielGyg6xTRIDykoqZLegRg0eZoT1Qc66UtQ8BvNhmoPX8dQ36
GHDgpMbO1FrJVe+NtduoHIyLlgwrWw9yiGd1r0tXiqA0m0bu+kVppu2tXPTWQyOmxTOtogu5Kox7
0Y+E0dZjRb3KlSr9LiPRLlGytGpuy2JbPaDOD6uLIVKTh0IcxOvSx/ufdYX1DSKZf+b7c2afVkha
5ZSaRf+fqv6yD4VrpUAU2JV5shtDshpsddQgnmhDcZUEvfqIZjsaHDlQ4bpmbei7UoJwmqKYZDdz
1jHqE2rNmSgsIaU7SlZkGy8YSCCtsQuYgyLafM0/J7XKsSCixq0n8aZLmnphtrK+15uIP6HK1Vff
zL52teLbcqIOP3NqDztk8qgQMo/lQlfjhRqJbXxdp3WeO9agRZ0tymVBFSyOUp3jJkKbncHWInBi
HHXxttRCw9qFITtO16Qyby47y6vj80SUBrQpsz7+gXEQ9S9sRmlLI0D1xPOO43LpomRhEfejmiZ1
NA6QZloAUJrToV3I3Gwirf18Grx6cgR6P8YFhj5UOnLT463Lpzj4GSu6juoCvdHXTu8s1BVh9WxK
SHPsINaNwDGHedXOpjC/tQSz0leEwxIPmNLMZTBZaUa4sthJ4kKOIfm4+YiT+bLumwAmVCSxEuNe
kB96ugPZAtMwehwUwurIV84CvgxU2hpPaR3gq4zVPo9muryP/VzHCw7UBn1+TjGkD7p7RS/NYeXH
HRhppfUpTmA6yEUHEVY9NUTqotn7YfSZHF2qRVkUy0bJ0XatJ7SD0zUV/4ZiQlnKya7KmpSnU9Oj
R9bdddapDvRcqzhYSGbDF+5SjDuwLElJO1xIDKu3elRglk3OYWjXXRDv9Fbx7Ero2m2eiS+vzi/v
1DPeuRyLIMBhgH5AzkwWyNfrltGYoK5r9PhJJIT3AzzlnZBY8q5qrfxcGUf1hHPnsH4CDYrO1OwT
pjtCiU8+Zub4Ux+JZT2SdwzdYN5QP2FQw0jXSeejXmW23J2CNhwWh/5ckUMXw5tCP3iDwzv0Q18J
u4wrlnJObpGBlEvhOTiVeBLf+u7Ngb1AQ2ISE3PMptbUrIZpMoBTrodhGcd9vwSc3d4YZpUvfSkK
b426V06la713g/jJYKuBAKUGciQJqXRShEatZZspSd1KKMJ6IRdxuayL5FTs67yLeT04lRnKDtBj
RrNzSjwO4DR8PwM2P0Jb7Px2FwrGPKvW3fpzY3K+ylwXnou/NGKOQVFZY9bxYHCWI6EieI7RS68s
4tPQQCXdRaoJ3vLfuN5ca6b/wYH92K0ceX4ymrAvbMuIRmIwQGOjGxsfOiVC0KWCezjR83jvMfIM
wTlBw4PycSSXCLDexJrRcoNRQ8RjZkRi7hZF1Xz/+Mbevc7cX6ZZRUHhGCiu9eggDWU2kKRS+VwE
/fgsVcEpjs/bUc9Dw6c6s/0IJjzGgpIb3SU6MYjIHy1ljcEjXFp5kn2tdRzAZRHXZ6PHwvfxrR21
rebPmiavSgAUW3garsfhBEmfWZS6mBgJrZOdRhiUAjEpXgnVmKJFq0bI5kWFU19eWiVGwIIecEGP
++7j3/H24yPOWibuiL0/259jTLSV5Eak1JpnE9hzj5rP37Od9jEAjNXm4yu9fZk4dZlcftHa6P8f
zdQkaI9hLk30u/zMukGQAjepHqUTWK6390MbkEoTXTbI7HQXDmfLzEijbqqxn+gWa15tybUb8NHv
6WsU9qdvCAkb5VmeHB/dcbecOSvyNT3zbK3y8h38o5cAle+Jb/ud+wHOT1WN6vCcgzyvf6+YIomu
iU1gRhYqAY8DzqyWh3BtYjKMk2b8/B0hmJjFEjicOQvOr/DVxaI60DufLIkZE/ogiB3WCwiPJ8bB
e3fEWVNividgiIn/8CIYlRRc9r1lT0xP9Fvatol3cZehbc/yuvwcymH+zsg2nIEEQKrYJxwv2PqI
IJOP0AJrU7dLVNzWwhOmZPHxWHg7hzBvzEV6WLuc5eeK6esnF0KMxXRhmTYicGwYGeh8RO1GfKPK
Q7+tLItizKiXvXjijb17XfZZNCHp6NAMPLxuM3RSNbYxw4MW1U1SjFhYAH5dZXg0vo+S2F0LeXgq
k/OdLxlqBcRAJAZMGcdzhhpatARqy7IbSnbQYBNReZb78hS4+72BAkpbmWWMiMrko3tLmJfRHciW
rQuBstFG/4VdGcBfazgFFn73SrwSCi5cjDz4w6fYRWI1YrewcEFI9TeO09XstqjVNdHW7ecUsL8G
JP1hBglbA2bDYznvoCP0l/Sai9FeRW5Itl5tfO99pV5Rwjih6Hn7qmYUFzMIPVYFucjR3ioy8ooO
bgavtu9ERxy83BU0zNgfj/4jOsJ8T/NlYIWLLKGzyvDwAQZBMSRBZpj26E2957bY8zCKjTJxW7qQ
U0HtRpNnGnVG8CB0JmLxUqyR0StCYBTLkc9Dc2QvgITc+plouB//vHcfwjzdwI2llX8MqdU4aZKR
wV0bhV5inWjF5ahjvv34Km8/RZQ6YC84/9CmZTd2+AzMoqco2qamHdSxsM+nMb/0RQUvh1kX16PR
lA8hjb4T8ua3t0bLBXUQMMWZhHEMJe7xlrTdhBO25rGuAm1M3dpKTtHt50XzYNs8MzUBx6BfBuL5
BsZgJOCBhKHWUedn1XctHGOckElMJSrENFu6lSdrwnlQRqm617RQ0U882vlLP7o+dFLkRqinGWDH
w8uY6jBtdKBdeByqfetPlC3UShrWQ0ZL3p5Iz158/DLfzAhcj08U2TELLJCzo7mntbwiDJjm7dII
1OxW9VAM2OymYWtNUtRbJ04Mb14jKC8aa+Tt0ZlHISQfjh25UBp0VnjzpaZHfecRb5/noFg/vqk3
I3S+CjMqCzz8J4K4D6+SVH1nFoFCHyiO66WCXXilxWrtSLmMVDFOC+gJ2ilV8NuNLt0zRGzMeZwV
iVY5uiooQ9g9qm/OJjK8tdLwEOrSHS60czOob7S0e1Y9dJRGdxPk+iml+pFGjZkJqQ2FCIpDHNpR
qx9NgE0zNb004hgZBK1awMSeNgGcISeetOFSLymjGWUTXZU1nT6hlus1Fti+VF8+fvJH75cNKUi4
+WdwxgXNeawvJzaE1CxlSp0Ishb+ur5xqIUPzuevAlieiQDNPGElR/eaxD6+4dBKHXAfoxOWAXqy
KZZOfIzzPv3Vx4iMnDoLbxIcLWnx/MfDURRmcs9E1FeONXWWv8w83XqKrDisFmameP26sYqYxp2u
9dFyTLwOF11Xm+Xjx/d69IHOvwJt5LzxoUzBbnIe66+2qiBHcPVNRePAJBG+sn4gyskVHearULUU
aj97NVY4uFlAayH7UaU4vJpOoczPBp1wGZ9mRMwLCKjzRm1q60ZvniL8/dotHj5iZIwA8MBCWlBV
jhF/gzQRJCcVHbQEkxYx1Qorw502901XHdFOzbaNCOBya6nSx5vS4gct9Iz6/Eq3EqE8Vytrinq3
pT+iPxFrJBmu2tUNRlLZl246HQJKZRsh0RdXcdYPqjMGUmu4aEDExzGR0WpEsVRY2B+lqcG+SUUh
f/AiUY1QuaA++FTP7/9TAvx/rTM47zL+tRDjHpE84sMsfi3A+LUz+V/5BdpCw5xHAPr5Wan7pzuo
qF/w96B/mJnxnAjnwsEf5SE6Cw3pBQnkbCslKrj8T39LMKQvzAkcc/4RDH1ChoH+53ASQIbBqJxP
byqSVRxH8+f56vMjX0ApAggCjmTF285T7xpFby+LcECGW8T+Wi+n3u5wathankw7cxou5YQiYoYw
zxmQGlW2SQnORsi0b8VKXYkCSa9WrEyXOelu6yEkEN5WB1ldaergKo047jqRjVuY0v6oE4pdNW6j
hVyXklvEMTSXzEscSxcMm4Qv8n4TECRymWtLJWiE834y7gQkCwsB1/iy6fTopzfm0oXcSNl9TCbr
Zd4qwpU86dVl24fi1iCrfa91IH9oTo2dghG1Cu6lNKgfjcINuvNxWkTVqjbbM5prwBGbbWR1P0qW
Ucg3xldfJE4klKYXRW4FEDKck5R+REJQPcrhAwi+az0w9oFWbeQkXWljvVGDTYzdVz7TBHgIefbk
6eVjNpXPVZVtc7ldJHRKeq/Yz1yisC8uDV+/lPzscibTzS3Kde9JN8OIdVcvVrq36I3LzIyuaeRe
ZwaGbjkzznEhL2aBCrLsRV35uzgZLnvzIQoNVwk9+qvJyhysvV4P+64v3T7Dd67nwmPZsDTXcnrV
1D69v4rpQ4sem6H8itDmXjenfRAbu7HzvsX5dN/XycaTmtWY17dMzAvgGEsAIlejXy3xpVEx9H0q
6Pm3Ol0g/GSQCN5F1+XkJdFh7sVvSrL3yx/QWdy8jPZxmX+VZ4ce7Ui6R9ZySAnNMH15hzB9nsjM
s0BKYQbqCm0AjovWeVFVmInNC7nkimbuTvCK1j5xgRNoJzSxbhNdIB4VTemi9bVFWXlPaZy9ZNAt
heZKkKOLKIgJZd/FHNx9iCzyZZvVrlAtp+lbhwglGO4CaZqts5XbjcJ1KspPRS6vY+VClcbQoZm2
siyUJIKYoVFtHoREWFbCtKz9/BaqOowmVU2+QrOyh3ZYtQS1EVkYBeFlKPgbwVJXlRwt4NacK412
3nTmOclFGCTvpvrey9qNWlWPk+FBhdLWqDlw2epnYzdtjVR9xCB+GXjxahCTi1GQZGhEXKnUK7ek
J+UDfBbixxpqBR1b2q2xY4ijQ0w2rkh9TodYlbJ8huPHPyfceguB5VGTnxhBu6mql1InckL+Fplf
JRgfSbnOPA/9Ttf/DIXkSoz766xT3N4MaFeVNN+VjZE9ZEIJCkrXdkjkF2bR7JXe2kLquA1buo1N
4QzGWa1ojhm3SzBYVtvdS5GxVPszDKGttmNfWdgE0qyscdhDLNpV+p0pgCjxk6US1wsVmIKRKSs5
bBZ17T9aCTY+LfOAG/SoePj4cAffEH1Ztl/V8kc6qq4SLSti7jMtwknTORoipB5xVFUuTbHeK3m0
1AvrLNct0qTXVZ4h0cKvHwZAljK7yo1Fk8S2rqQXmlA9JIa2HmXv1siERV0UezCXE4Al66orIPbo
V6CteAzyKrf8jdz7QMRWWVrBe+7WtVYvtOBxVLXLeg4E8utk1Q/inVd25+jgqMmq3yUTMEcR9osp
Q+nUNYuhPNNgrnDP/qqpYXcYxVr1t0G8VDsBaZRqt7LsA9Qk1qdSrVvY/5eKVZHTiLNAqEn+rELU
SrqULAfpGc34atAn17eM5VStSoZvJeoL4Dp3suj7zArez8AjPx7JttPk8c6K4k2rRIZd+N4O0NhL
weabCd1LHbNFJCar22rqlnrQY7I3ezcxpW5BcXgmoSXWvQkUjJm/eLS8oAL1FBVnVZOAtDHEHe7F
C0WY9uXoW7baC9Fu5GR70aKPAKGjBCs1jF6CtrvwpGSvWz0cNFLtd14aXAFYAoYjSQwOg8AhZpJC
BwnVSPK3OJuuAfs9tXl3XidJsCuDSlg0TSautVjq9g3uVUcf1fQcnXf0VcMMetmPinQui+x7FqBO
ICAZskvzj4D728DXkcVAu2fsltLKDAmKsc56K3xKkopKY5FOW1nqY9uHD2SMV01aF6sIMIeQTosY
WWASp80uWwmxqV1EqMwbiGtQQnwapoB+XNnrd1YiWmtrEOlFlPmi9MN75vwE3Oi1TFkWxPoqEfOd
HJkPZdDd5irSh6Aybquw9NyelxUb8ei2ZbtPs8sw1TCUhDTp8VMSmp4O207OX/qu+z61yk1Qdbss
6sH5+PHaRAmvCjW0N0l8wAXvPRWV0ToBxh3KfeVy2MJS4zOH3BpkYBbkyQnaAmqE1UV2k/GB9G11
zx68dESS1e1e0heiGN2L+tBsBHbrG1MazqLpyZCDB8wIzgz+IFoxpXJipvHkZpHwIsbyIu0seM/T
ysrK3o19BSJjA5xJ0pLzrBjZeAAS1BPa/d30ILbKT4ESHoZTi0RxGCksiD5NAMKC7HZQ90DB93Hi
3bCzfox778pC6Qn44aFX+6feki/Ziy8BFr0Ew6aUv/p5L7qBJewbFqUbjoPZKhJFAclMJ8IaEkxb
BnW26nMoCwgw070QCUCq4pbq2tArTN/JtUL9kiW/DJ0uqc8r3N8rtdbKpTc/sYSmEJL7BCpBIrVY
AU2+6bG5w4uuuJ2aeHuc8YoNzdffk81yBikF5qDpFw+al7DAq+DZoHwYSzNjNAxtpbtJoc1H7LDZ
Gk3wkun9DDKc9mTReY4+4aAASNRtMthv+4DO1nmqj+IqxAywNCtqnGLdUL2LCttvq7WcUqxrJZ6y
abBbmrAK6+bg4AKtVz3cwgQtjCO2D8XwrQzVvY/h10ktwq8MxCYwYfAOShrzlHkjNNYFHP7NwDSi
iP26qhs7H5oZJime+/GzBeXMhgjQLmRtPDf78roczdjuhTyxxVjgeOL5C6VIb8Q42yI5cs3Aq5wO
I+eyULLrcgj2UxZJTGwNdC3qtltda81d1kTVRFNNMc4LEI1njTkkl2Y1z55lrMMYbix1mUtjdpWG
nOcsZVuI2pXpj+amD4oH/MT+UgnXNdD4rxONw1t6aIidFKuAWyMOfesiRvIWQ8Ib78smXZUpveqg
VO6zwjAWXS38/O80R3chdAreScW4Bg28GcUU1IfQUFUS2k0J6z/2VYBExXgmV/JzWKeu3MkvLRtN
tfDIZ8h+F4D+c9z6L3kOgf3Xx63bLGx+vPz1P9XT818LcLxPzY/64OQ1/9//6DL1L3DD5qMX4g5y
EuaG0W9dpiah2NSIZIJFRG4fSI7/PXnJOlYNZO+cyIiiQovCn/tz8pIRv1OEglT+t4vzMwJ4/s7r
4ssM34e4gFeI9Eqgx8edd91K0zKRI9nlt3TLWLWyDcjFU/XWoxLPr6vMlVZq5pjt3xg7TaUPlaIi
zRq/QUWSRq88Cm2br4NGDPeYIAW7BNvqUhtQ7pI+yi9fvZvL34WO17bto9rOfHl0z/xrTn1Gmcob
eH24TKYQEhyrsdtT0lsIqZg7hRQorlIV5oli1nFl+/elsN9wGXmujB5eSmEvgDOcU2tSWks1nW76
eUlJI3aDk4FQtBPoUoDX+vbxHb7zGueyDo4akdOoqhxV6qquEjTkadwhjmu4aJawLDyvO1HvPS6b
zzcHRJlnSQsI8MPRzcVUIidIq5orCkG4BwWcPZKfAE4npE4vxnH7/eO7elNs5YJ8L5j6NPRDhnpc
YLaKMpfa3lBcCzmxI3E03KDrRVY6eXJeuU0iAMLW49RYsj3Vf2LBeAzFHPs9st/bE79lfoSvamjz
IOK3oAWggm/OZfXDNwsCDbNugDk57Tq4QLrhjkN4gRLV9UlhxN0/jQQ31mcavxlPgWTDUNIf/ahn
eRXbUwSOd4b0wa85KvCbaS2GliooribIqTtp9ZPosU6KhAB8DvRP0Wi+8VnhBMuHzONjh0yjxk3v
g1Xj66mtzVDG1/geTkWdvHs/PBVs30yJ5GwdPt2EMBC4YzJvmi91SxNX4QgXBesYFfCJUXzqUkf9
A9Vj8QbMBavYCALHNyBgGm1xRohuvPh4zLzzVWItmgv1TK+Ic+Zp8VVRSxF90jCYkdxiqKtFbojl
rocc7Xx8lbf3gyxl1nKgsECVcOyoi6OuUYu5JqF5irjJ0mncdHGSQqdtT4VlvHcpdFM4smboEC2I
wxsKeE1eplKvSvu0uUuplK8xAct3fu1Vn2xEEug2Awpoe86SGOBAh5dq2jwqKwt3+9gbxSrIK7aM
pMqeeEPzsDr8qHk1NHKp97M0zKaHgzeElmMQlVyir4Gm6YdeKxGWft1yRL0WVz0ttudI7k4lKL99
iocXPZqs28GAl+n1hUs53KTsUHYOhDxOllJi6ScG+9shOL8q2scMQ40+4NEby8tyULVKr3ljlDMb
HNrbElX3CZHU24UBAx+uAkYfnUAOcoePkdpxknqdVruZJEhrpS6M9aya5LiS8hglQTvh9X7ntdE3
nlvU9G4RcxwNDi0ZjAAPdutONSJWGwR773jGUOwG4oC3ZaS3C8vzTymR33lvOATnh4g/dna3HN6l
kSOgttKgddnfz0kkVbpNANS4ZiRVJ27wnQcKNA2BLo0+S0RBcnipICi7AbkKNyhSmsi1qr0Wp9B0
8wK0vhpY5imxwTtLLassImQ84/T9ETcdXrH243qQy7ByYxEXoFw3GR4D+pklAD5ML15YYpPX80p7
KgyV3GsgR82VJfXlVWiV1O0/ntPebqPY3PKMmdLwCEMEOfw1YZPFRpo0laslimfaQ5MQlyc1TTwS
oeKXX+toBNM5Dro0OVGEc+TENu6dAca8zGCe0SYoPI7mhS6rKbcEXL8F9UdnewYU9zWGu1p6AmAa
bEpy3E7c85vhpXMMIL1hnvfQmB3nt/VmT3OsqVtXlrJoUXdhZsc5GNIxz358/HTfvmwuBWSJszr3
xkR+9HiLRvFNvcaDgz+qStwUs97KFD1rU+mNInIC7VVq7RSqprFWjVlJY2zMXm23EO7L0P3417xz
37MpHVkuCkHG+9EU1WfJ1LSygE0mrTTbIHXkq5ZIwU2p5dGJReXNZ0UoIu3WWeAyD/Pj5v0EisEj
EqJxCzEPFlUYGfjK/eEWCPSAcak1Hz6+tTezL9dD/E7KCyg4qB9Hn7EudFA8PWaMCvzE93iYYJE3
lbD5+Cq/ntDBKsZlFNZLYpigUvzq4L3eZ0Sd54WT1nNbReztpJrmuZ1jEnOJH5o9atT2FzE0Dzsa
lGA5ln5ELXYIt32B7jMVYr+kZ+Cr+8lswsXHv+29JwA0CEmkIXOU/dX3e7UF0uWkI5iCnsbsgdh2
ijIsJ9xrJ0wU83g9egBMzPMWiEvoUIOPpovWE/xEm2p3BMaOvRgF0z6cYp92RtnKK0UQozOUoIMr
556w1oCwnsotf6NYM2a6mELFmAMS0/axeNcvpVjKvY56O/Y57Hq655ZeBkgkl4mkTcrGBl5A5K6Y
esEDY9S6xGGeLkwSLlx5qqQ1BaPoxLL87mPRJKbPmcNJpfvwsfggjY0YpJLbeHlYLNSCNAv2UyKp
oCxm8VoMRQ9Sr5hsx0yk3Tdo+SnW6JuJlMeCWtDiXEpGFHrjw59QJSbdR2MempEEwYingc5hpNpP
HuHPSTAHxugknfjMf4k1DscDMFBa2hwmFEIp5flXvR51rTgIfp70rmco92p1nuXNmekJbkamja4I
Dl3ojaL7zhCMO4KOOirmivHS1ZZbk3ii+Y1DUsiJyMi3T2KO0KXGAkYLNv9xQE9gQZ4WkVe4WqW0
+7iv5XPS08pLGnuNK0RTdWGMRvH88ef3dsJjSCIxYS+B5A7J1OGDGEsIiqaei25WG3Q+fs6traFI
Fyxt6WeXTLRISAQkhXVThyJ29MxTTFot6qDJ1SJiXnA9tAsly7LrOKm0tZeEYBRQFJyQo74d4fNF
Z93CTB+TjrWvkhp4GTEsIwwsnmIgZ9HWn+p6nYyFRiJyZoZrDyEObVyrHc8buZg2Hz/gt4sX1wV0
Qb2fgyve68MHTFKBFjUAjV2xAgwdcFLeeUZef+urRD5xqbdTKXo+diTQnuYn/GtRfzWoi6iY92PT
6A6kmrykmRfeZa3y7eP7eXsRZElUd/j8Zje5dfQWCw/jDxTR0R0nSfoh4AH+HmbSZyXLaNphD0MM
QuqBiG7mNb7+PvsxIKsqwFsktVWy0Wu1kGxBCpmu4XU7QTgirPj8fXEuEVHvsUwgMz+6ool8thUB
rnuottdKVQpncg/f4N+5yq+T1m/B1dFVRKTYSpHwjQsQkaRIK50pSuPlv3EVtsazWmZ2VxyNuant
wn4IazBdEtuWtI70XRv5w4nh9nbqQJnGvM30Mddjjp0AcSt2FNZM9oi4s/4fe2eyHDeSZdF/6XWj
DPOwBRAj55nSBiYpRcwzHA7g6/tAmWUtRkaTlrXuWsisSmKBgQDcn79377mHum7tQ6lE7b1pJkmo
qZrxyb37+5uE74VWNM1Fc+2Kn9RKUy6yMrW4Hl5x5WhkiuIxai4qkpGm6bOd8dyHI1+dedeq98N2
8P6L6ouBhnOviFCJhiTMEpV5XPzGWPGWp6f6ZGU8806tUmo+E4vUui29v5gW4/RtZ6Ahbdd6HJcG
MxiS9rPg4zP3b32X4AViWKJFc3L/ajHSnVQsEWZm/LMkbZw6x/gysBrtPn78zl9ozVfmtMgysf79
b+uQIrrO0BpDhKNoq/tWVnEg6XRdRov4ZDE6dyXkrUCi2MLRjJ0c8xX47SkxuSIEO9bcGrVlbBRH
aR6mZvosx/pXY/59ybC2tf/3WicnvsVM9Nh1OHG3DTPSsWsI+zacJWXaVmnRnTH0I2lEiqb1weh1
S0UFBQ9+18Ie6ENj7kH2O5FBWNhg1eMSzFIfyI4QTnoBAG+5n6puqh6lUjU/OxRMuj/n5eyERHuC
wvr4+/mbQJrVFV02tRbPHCMd9fS2dUmWjEo9hlhc1A10if5KTMPwOkP03ZBO4W2cKELNUJqLcgm9
ItrPjtnsP/4tzn136w1d6eE0z06NImLmPDvr3RjWptbuYp0yF/icwLiqWZ9c6szLvJZ5FDruurqf
mnDnoSF7j9U8bAtgNxXWzyiYY6W5hDxDFk1itJ9B785ekYmCtfJNeGhOHhYLSIQ55sMYmnRNDvgT
xL7z1tFrLCLtysib5Pbju3lmCTGpU1YuKEs+/LT375y29NAhdZLhEq+uQ9cjDi/W7c90wmc+lolM
mK/sVw1wShAfCpNoLxQMYZs1apjJQhxheXT7BbjIjdIv4j94Uln0IQPTXcWNcFrSEDSZ2Xo9TGE8
SwBI0N62gCuq7Zhl9ePcFsq30pBwzOncyrsU19t3V1ADfbI+n3AvmXCsbb21Rc9uQNfpVI0dx7VN
bs9MmJ89aJsuz6uDQkt9jdpNxOVkFpCvKne8mPVED2q7tlGEwFaRymLSsxXNLVAa2AnObPqLW5fb
RPYrUzmuwyLiVfSBkYgAErT4ZIs+846t4yjEu1RT4ApOlvyZ44ua14oMGxcyNXo4Zdp7pdRuCQKQ
P/75E8gTzyuN4QOoz8kjT2iMoqqwX0I16aJNUjet307WZ+7Uc8857xPDbTTJNsPG98+5VAjRgUIK
xIScrn3RZ/Wx8cbks+du3d5PFvvV+koqBf1jRuynN64C4UIZIkOtJOJTFrg1AvgYHtwN3AcHtYw9
Eej0dZ/mCChHwGoLJKRXiwMG/TdVOuXeoirZzk4e31rmWI/+TJNjP2GQfP74vp/9Van2qVPILYBR
9/6OTKllTgUJT4jvleUwN2l5WQBqC+IlinZrsOeqqzG/f3zRsw8WPHWci/StAEK+v2iLU2KsPfih
RJQivXL1QFVb8rS95TNf1Nkv/LcrnXy8ngYnXn+uVI1VF1bk6FwlSyE/aYSc/zygIJhag8g63RHF
YMcRnbgprF1U4V1MVAJI2oU3U0d6+MlycvYjEaxC54NBMWr79zcvyyPRKpJFDamvtp1raB5drzaf
fKRzV1nbpliQ1279aQXbOhMbhtWDeJVSbDQSLJEJTn8lFgBDPw+8P3fjfr/KyfuYayp6eKPhQeAs
9yBqopeGqZ6fkRPJz8ziZ7rSdNDWDi0PHca106GH1Ewy2eJB8hgIiSDKRQCoVL08jnHpvhCCph0n
w+1ep0YtngBGKJfRINILs5xd+7MVYq2RTlcIBmc8/+hhV0/y+y9xxPjtKWYvw1nXClZ6rAGlmrxM
mtPtErt6G8kBW8lIR2SvC7LANN7OMLs+fg3Pfsf0ijxqGxcZzMkpJRNRohLcJcPOa5vVO4zWre3L
T3aRk0SbP7e/1fIE89xYvV4nD6zTmGTG19xyBPzOBWF5uHioX6/Za3sX7ShWhLSPnU0259V3xR3K
AAOQ+6rT0fs2j3SEPnmBzj10v/8+J/Ur6nNHmpOUoRu5iy86bgDjjGZT6yQV/fM7/MsASodeR+Nw
cofJvOLcYfM1a7NBmG1kziE8xXjz8VXWt+T0YULptbYkOXFap9iRTkh3tGQiw4yaHZDdUkJQlOvo
6c5U87IKCSNuLslqpFFlRBkw0Y+vf+45YswDhI/zLifEk7eYkW3sLDFk7DrxymM7gjdt8rK7//gq
a7DA3z6mjcqKWor/mKeDHL1NCAJzaXx0xpx8K0D6paGzCOVxHj3rQqunviSGe+yviRQB3pl7JPnF
mHDawzJoyovUe5PECqtrlF3fTPZDqZAc98mtOLedcmNXVQHGWMRo79/rNm/VKR9VIpaBoezLWJ19
VQ7O7eK65d6urTUOvrQeP74z62Jx+v2vxSUoIpMjw+k0MSa0QUegzWJSF+kmTfpbodRZIGzrCyCt
548vdu7Ldrj9jCIorc0V8vz78VyvhT2pM+8MQ2P9aLQuoaGZJf6D7QfNogs+isWJwuT9VYishNWY
ch+Nyd7EQ1XeLsPYPXz8Uc69N4690ixRf9EuPPmyUnMGHqUyI2jBx9er4FjZxDIv6ON3w9dIMb1N
Fhmky6ryM+zLua8MvgY9NpzwTGPXu/xbk4MpHcErCIVCI1ZiOpJdcmwbRUs2pZ0TwFqqZf708Yc9
+70xRbJpTiK3Os0hanFkrcSPKZTS80LLyM0Qb1m2/fgq595RPhFyOhI6LRqi7z9XmnS6K1NtCqOo
1K6NfvKOzGOGgzrkn7mHz3175GeQ6YVCY1WZvr9U0Zk2aX+YBlwCxK5zTzefImeo9lMXKxvyLfUD
QYTyFcG58R/cSsQMmBPR64FiOnkFGtXpGZMqVC3GlD6noI6CsqzMTwY6574wOht0pjgPORxB33++
pcjsdCzIIe76pCasUJaGL/Xa+09Wb3zC6xhvFR7+jaTKVlzZDafTxZs0HFzevLNnQlw/fjDOLYxM
LiknkfFw007uWRvzRHbmNIWWGckrkUZFspEChEmnergBurlUgCcX8hOhy7lmFfI4YDMrhoH5/8lT
0gDUHlSNCpOoL1XisWqd22iY+ydWR3sfjdN46NGB7pY6G2+kl1S3xfKZ9/ts5QlyCVkhBy2dNsv7
r9JctJ6sX94KQk/1baF542601eZb1kfpbl4q8w9VX4wvnBb6YCp6aApxNli3cUFq+8dfw7mH6vff
5GTJI4vUbvJkoay3G3GhVYm+zbyu/WRefuYq8M7ZHOgc0OQ/LQisZjDj1KopshcC3f0xNhZsA0Wj
ffLtnrkOlSs1NJ19qujT6W9TanpT9mDAraQvL6esHncdc55P7tmZR5dJL+H0q8aN+djJXlSpVdtZ
5ICHmAE7Fk17/lFivtx1iHSYBMZW4uuIHnYff1Mez8TJps7jatKUg0AGC+r0m9KTtoqTQgvBf+p3
8IeTradrU0A4qx6IaO6OSzbhRoqSOVjypvmM1HRmJUcrQ+9x5RmhGzr51F3SJXkSx1roaUK9LTkO
bRxCpR8cqbx9/EnPXonW2IpyXkedJ2+H62lLXLgLuqDenS9aU7SbJW+VB9UYPtszzjwwyGWIulkn
urAKTi5FNjDUm9QFPI/GzJ8wTQd6nUThxx9oXctOvzrOb6gsbDoqdIHev+5uZ0VdRwJVGEOjT0MP
lvyL2nfFslPFmMPNraq8+qTwPCPSoVr67aLr8/RbRWHnwNAGL9VDUeSCw3oCwnk09WGzpF40BuSo
VDtDyHJjKk6PWwCr7M6LbPNZT5ULNxo2NTlP8Nri/sfHd+PsPafvy91Yk/VM/f0vJgyB0ou2a8j5
u72Yy7kIOXAP/3zJwdekrqI+KmuOWu+v0hfSYdQBuruYVk1hXsQbsC36J3f5T53N+++Woh6pCycd
ZvIctt5fR3WE9JQ+FtSIiyP3zry0r4uBZVlbvhB6G+SFC87SGl2mcNXUJo81uck55IvEQ2Ysouo6
Vio8jUMdGcq+W7TBehSEdsY3rHTV1SSWWHImHU3bH9vYxZpWesngz+7k2ofY0LNmm3adE4c27suG
DODW+xpNDcy0Eqof/m541hc5tOR5vyxipm0w9Hp8WSbJjLbRY58Hww1VnH+uzPmujJBshQ6LWBek
3YRCRcXmDAlbj3tENL1mY3Z0e2+jyQLnmVaZhbvx5ii+nK1meZI13A5QjAvXn9zWyzDVmviFXfCU
wzGXM8CTFA9HxZgkVyL+X2BcAxUmSzwEvCxJWBMRSUkgQeovXbcIfV9ZRlpte43GXZA0meVsuhE1
D2b+vnF3hTbnCTOferW5JNKwd6PMnF3mYGE8YgzsZxztkdsibWQgdtEbPfZDBELY+UazsR+iCf9M
aE6DVPza9VKCt+m150HdA5N/MuJ0sp5yt1/udEvOHd33aTF8DnVKu01ESk+KktOZiILX0xeddgZu
I2Nsr+pWwepo/UJNOx2YdXwFOEnThhhvmRgPFc2RHAH93CpHZaQWIxFZLPvGjCx8mPFMgDbDdiIK
rNjIxotCF/AG0rHv73srNYdQc3Ma4vHA2HpXCEguQRlFzmVmO9h3CaTXJ3KeJvUFXEJGZpaVG9cp
4PcVts4+cqC1lBmBM+i9HpBvX7SXLZ4lfVviGyjDyBDthWdECPjypFiS0BMOrGZS7J12P+J7Fjdw
vpVn3Pfja0d4NwZ8yVziwhWke8w8sd9st5I3Hfj0C7dcSobcqsQ/r+DK3uZjJh9VswTcnJmdPDq1
i4UEEY+2RnjUw+Chsy1Jq5qhj1+rQ+8pe5l68fRFuC7Ww2zWjcWXwzAq/FmUGelhqvE2VSRl+opq
ZLtR6ZS3OqWpQ7wqhpgtaD+eWLUq5nsW4sLDhr6UL1ZZFYpfxbRjAlqOydcsa9yDkablz7rv0lvg
rWN2E8WO+ZKnbTag6TE13ZdJkqgh8KIIvLlbIgUuvQGzsMT43h9KZ+47v7Dm9KUa1Q4qeyaj+nbS
FyUPXcGMKVi8tPuDdJMapn9RVQ0I+mb8OqSJbPbtgIV4Q0i59QKqXo47TbcjCPytMG7yZPIsRqlT
sk0Q7GD/Lryl9xNz5qUcq7IUGzMncWvjdAQaBLqyeDd5XGD2VSJ+kRTbTewXfGk46KHf/9FxjLqG
6jR+J9wIdoMurRTbsZubLyl2gdh3nQYISp5kaR5OKF26DWIsYuM9JR/UMPVcisXKU7Cj9v2S3uq8
y3HQxghfgjHCyxC40UQ8oJYV1cEzU9P006YyGHh1+K39ztZB8xRTizlXj8lgvhOKzoiatANhhi1+
2QYKgzVmV7augNdLlw6rLQh/HNEKMJPYb3sj6UKORdWrLlWAhGIs62w3ex1vp64mxGXr/RhBP5C2
IIteTwVbTcWiwIw9GlCOeUZ1N02u9aAkstW3bbF0JaN0W2r+kuSpDEvRt4QdIPKdWXBof/jYAJQ7
zapzCXKgA9vAsM1ejuXYV7h7y1Z6iIqF1TsleSeTEmn9d3R41aTcqYpc7MUfVAPQxFM95a6d8vkj
neHdf1ctRj7CNsxw7FOCdTBjPlgsRY+W3ik07Fqv39ipXRyzFkJIrMnU1x2lDbrW0Z+gH2X8tdd3
T05UNTxRRa385b39P1vzf1OcuihKmF1hR2AEgEzn5PwZo54cq8kzw8yOH7hdJRKqaPbzjuzMeowo
equuDY0oBxlDILTIFCeoUfz6nsli04j+6Vcd8f9mYMzA1ET/txn4Adr/t/fuX/79n+5fk2hih6PP
ilT8M3zl3+5foq+gya2HTdpLBnhcKpV/c5ecf6121VUmShf1V8bVv92/IJn4K8qa/w1I/gfcJSqi
tbr7rV5asW6Iu1aiJ1MXLndSL/XC6iag2zqmcqXEWGnkvBJJpBo/WZ4ZyldGqWewQmD1fIM53quB
2Wdia7hxVm8L1vPG5zgJ1CaycSv4cAfLaVPWkxgCQhOrMqhjfoELmSuqTlpx4/5wJ0z424nkkQUo
AB1j5egJJR0oJ6wxtQ6GGkVPeHByL5zGToXIMSwu/B0/hXBE0oKA/FDiCG21Nt3M2tBWP2yQ167t
N51Lg3urDd5QVdda6ZjiIXWGyaTsgdc8bPSBvBKHfbqOyzej7OTKYaK22bCeD9O+LBzR309RSw0E
L8EyUGx1OjlNHt0x683QBMiEQB/ElF8Jb+rUW5dX7ntGj1Sjc81GaE7QIapseG6LUlQHmwpT380D
OiKWXVhMZIuNHWW8glQWX0upzNnXOJ7mR1bN/qYVpm+iIGHpn+K9U2nJj16xn6lEr4eYiJN4si71
AgySqq5S/p8iTe5aCus06KuClU+0eKFaTfXnAWifm9VXmEPl05KwBbZu312uKuGNhfSbPRIYhbO8
RLnJPU2b9qrPzeOYxRfxMHyb5PXcgOIjMibH4Jq3ADtUN5oPaZMlqPIS594erEsvrgIC3C7NYt4s
g7mnwt+2PfsP591nCu+rhjusXyll3R5l198sc2KO4Tyrhe/I5E7GVUbQzoLfqB7EcZr6a3y91rZ3
TNZ4S7B/kij2upj1dG0nlnmNxO1SHYRX8WCgttgnufUg+SV9TcTPNkKnfZco+V1JLpA/zgD8Yi/a
x7LrdiUYq83E0DbgRP80KF0TYM1AAqUn0W6ERuq3Q3QssqzjB3v9Kp8K29unGCovnbh6wOcd6l35
3OQDYUEeW1DeCSsNbDE1bUDETfI0dnp9tG3KPUIL3cRv4+RC9X7ajksWKMddSF3pUgS57C4l+0S8
OPArFH0jo2PtztdxZWckeqNdeqxjT4k3jRrnXahJZqAeDwIok2afWt19asK1dthWtmM3XacOCUse
376fLfX1aKgNgase2W1eUHdJvbfs+Z6Yl73TpEMol6EC6Gc+aYXcljGQrzIq5W3XuY1fl5oZaAm4
ppTGEFW00R2svBlnIvFmcVUwVOd/nI9JIZYLAAHGthf84fTgQHxSgJhoRJlyUFuayhV5RN4MKyig
wP6uVUOoV236vZtyswm8JPvDaUTeBIO5fOt7y7gcJO2/lRxwTHGuXDh2Y17ZqVR9M5/2TWS0he+J
tgfmtOjoaiKz8ZdGdluAv0mwlMYVlnDbtzMluuqFCQelnK2QT+Xd6mlsjhsv0+x6a/bTt1wr/pBE
l22bge636epFRSa6Ml/WY6PtqIumFHQhP92C3aARryobCbpDPzqxPsS7xU7IlypNiyPacMhIftlU
QtfirW5kPYyqqt3N5WjxslVCsBK4euvStZ0NKqo8HsWlNLKsvClb5U1TxE2fNG92ZOt9QAViG7dz
PTz20+iGSTI95k7TBJpY/GQYnlSSegKXtfZStaJj3Jmvs0Ox/L00yGUCpeJ3bn3INPqnqauWKqlx
lfGj94aa4RZBu5PSeVc4rxi8sRTmqVeMflQrt6adHLu0uU6r3rxgPfdFU5g3BeorP3cVsn5nD2oK
9mLqeL7N2BbsBGQSVlnthYCYcp+z1c9OltFblzhfC0/ZGCPlo2fQvFnUxt3OU/QSjfOVlqvKYRrK
5YnuGHCYyGsP2Whc17g38iDhvEjR2pT5N/w51U1cYZrXrDINO7Pa51V2aygA8vK4g8mZu8N2dBRt
qwiNJ0vUbjDkHRDUlHJa9ywoTVYHwk9eaNly1ZujseF94q8Yi71oLfwc0+sTasa4ZSjpINqL+EHi
neoHZ4gAnKr8l36fW1YeeCiEhZvIQGIHNszGus7ZLA8NoXihbSeu3DctS4ZNy42uBlDq0cKSyoYR
18w6IQY8REbyxYrkq2PVzuXsPQ9Vu69dqEdj24Ad7C+R8QRzthyEZ4vXMotU3/HEoeoureUwcSYb
i/Ymb2d2U9m3gWHx7NftMyeE4SKOJjdAK+htEh3rKxkhgUh/sNKRQpzE1tXEyOXemMz4D2P8WTTF
hmYYd1Dp+/w2ZXGY8+LOG+i5a9NuiPJL5nxJqDbtDenNvV+UwDutvr2fveqySIx72/3WDNZ4GatZ
yLmU3kh007b9lVqLfq/MJVigui22ppbU371Y3DSOBdtIuyoHLGhZcZfrB1WZtlOR+m10JB0ymIyK
OqAOE1VeKam4jIEABFiIn+bZurYb5aYdkjKIq+5Q6vFPFl8ZH5zIRo9lJTdpahbbzssuXeWt0e6I
avKdvthSHLyMHqkQpGg1TNO9DfhYHP5pvjPLtEhp1+Y/GtbJunnUje+uzPwxMQke+UM0iCqn+oba
YAuSJ1C7qygFQ0Cnp6nix9Rk54PC74nBz5gJ9r0WgMHY28N1B65P6V5acUj1bC/Yqr0+orf+07WV
ACVxYDtKKHDuFpncl5W4thcWn69QqAPBiuIQGjXaeLJg8jnmFa/sLfVkUJSUPJ27bxdIckKyDbAY
p1mYw/6K0/HY69N+QFtrOz+w2Ny4qXGblPUmb92gRBbmQLgrlS+oZEqD3EWtVTkAZjiKR++qFOuq
+JIXTmjDrOMErpt/dKrOOqWnt2JMuF/xcSKQK+gWe9NFRmAppHcp7SVKBdK3YlBfbNoEA5CNEZiJ
CZ5M3yarF3vybho3Cvq83Av7tiVwkiz6GgtJkulXVS2AFUmPZ0XVmzswv9Qi1Mhk51mdxAbvdqhb
SU1Ro/KwGHAsK1JUjF1S9KHW8LQU84+mjsejpIsacvbeMW6/kRMdOLvVaJJ6TcM2jAfobmkV/WCZ
EtalQuBnPFOXuoLeQ99f1UxvGK4Mr/1sGoesqZ3Ut52lAsAXYV7SZXpf4sdKsno/khQD9my50d3+
QgNsRse2M9w51OnBEGJaOiyRdX5vEan6PBneuLdjvgFC6BovyNqSXtgbUYa3njcdYn7El6YXyrJ8
iKlEiDm1xJ4wpjRIZm1b5t0FzAPbl818SRfmoTUKlYFc4/P+HYpixwHUGAJT4uWTTWDl1atZyeQo
Zc/TbUbg3jqbsidTQfC6evIt0e2D42QvdZxQHkrjIZqTTZJ6O4Lj/NmBEWoVjzpXrjoahIqNDUJ3
n81UhN5MM2DRr83hrtXXJ94owoZYw7RyAvbisFQIMa/nSy1VSUKPuTF09LJD4qArV8lwbdx9mtYz
ct5hE1Ecz6kVeJKHNZ32hQ0MrVAHTKdiI5G/JMSTNYr6aqTUmsSJrgGmpVlfZ9MsYV0aT73avaw/
ZXfFM/qNhzRTvnpWfuWMw72iqW+DMj5Jr838jpLAX9vpQ4vEZqCSullk9dDMEc2EjH5ae6UW2lEx
yqOTauz1auyrk/6gmf3TROSfUX/vwenRY+J2ZOUF4bk8AfZXrZ++eEJ+cTvnCvXgxl4qg+Rpb6vo
8a5Km6epjq5NUIUCbuY2E17JYaSyUEaoxpN0rCWgQRRtGMrN/CxSSkudfGVUU6IG8+Kgp+bGSZZA
VURCG7HB0FbGFl/k4vrWEm85FKRBO0072hBfhzHtLohMavdRB6uWir6V86aY040Y2s1gFHdxdPQq
4wvtHnCjzWaY4g2uU0okfC5VCtoZqOA2q91jXNE0KBvAdx45iYLjVJZ8WfDTMYed+z1h7t9o5ocT
8Yl1wiCf1TEjudeM7DDp35LBPCIcC5XW++b0yqMXOY9xMe7sWvOrciXp2dN3K7+IFJ0maNPRkdCS
sEq8GzvDi1t6a2tzucg84gIXyzoqMs8u7Inq2rSaPeooViGDShlMVK63vmG9qlLd0SLf6Hq5dWTj
HJOaSE1nvk+d9KD15vWSVJcRqWkRlQqrzKbt669Fbm8adnapZhvd6UNnHAPXKi6byDomy82qz3TM
V9T3G2N4i2tlI5bqLp3HIG0E1PyO4m8IJ+6RWd2opcBVOMBaoTKOJFVVrN4tur23rHFvsrvlcOlp
x4VqmX2ti+5KsVd85o1TTQ+tlVzBOPS1+Jukngyn2dvGtn2VJ2OYDfK5HulaJgW7x5Ir+WMzu+wP
BhOIoI+vidKJgyhV3mxj2ugubbGxW7YRMb8XtjZZRVgwP1A5vLTFjzz2THEZORZlHvpwTjhR18+c
hgw3e3GYVLIQmhO1uFjq6EeR0P7yY1dMy31Se8UU0AMFF+sYEaeepZzVn06f6T80OcT3XVKZfHAt
tb8lTVd+9dS+BAJZDOVbF1Us622Wsb2Uhjc/oN5xDJJR57m9SqSXHYyhmZnPxnOV46Gx2p6VH9Dh
SmnUbghGiRV/trTeDjLb6EB0RUP3TeWMSJWXuPgCnSg2FT+Pop7ZQDHO61ErZhrD05B8LRDecygx
O/VoWPNo470RNrt1oRO65WZrTmXZiiHeOoZwiL/COefYncpAyKoIGNUT7dq2p/rFWGYIsXqifjVa
L6ZtVqqc+WEsakzIlXnuNvBaNwnyoCw0EhMpgFtaOALoZdY5/0KB5kqoRLSp8L03FxU3l+pqZPIW
KhhIn+J+cVi6LRFfW+noVqEwNEpAac3dq1kKuyENsoiSUDdEvzbn0xhbvpyGMGqz9JpfTD7Gimgu
pa4YMBjbxXkoHYeHhky//DGbmvyRkZP1tHiRfGMYAmZmUTuv4HBX5WnA0AxPDBgLThYSnVjlW4WV
VdvWhODCrNVcqNxBERKowmwUPNJogYlwWDCcwBw5bnJQ7uz7CDrko5stIyvLPJJrqjWWVC6z3itX
yoxj2dsegHzHS4fYcWMs1eSGK08VsizS2hvTbArefiGcG7ctJtpMTS0uqCyRmi+aI+qAwDtmHKY7
F+s6Lq3BBzOdPTCOgytDsJq1UPGvSb493O9vaV4qz6As5nhXOHmqPkia5+uqZ6pfJNgFK+gJ4ZlD
LBs/6tQqeABz3IZMBdUKwoacte7PSeT/d0P/i2TFj7qhN+W36vdm6K9//hcK0fsX5nAUU78M6RhX
Gbz/hUKkLflX8xP0IRL9FepjGGtfe+WN/YU+1Ox/2RZNStot6ORWluI/QR/+Mk391vpkOEyAFpZ8
4tYYFmM6fT8qTgcnzcrMtUKym8mg9bAh5lslTtnxvGnWbsd0UYbDOLoMEBXqWro+YnKFP9c1763S
dEbDSMFo3holgs2rKk10nem03umZCIc/6buBsEVENfB8R9YPtx+YUBrxiLsq8hgZXlh5CdQadRQj
j2ocn9W5TRitNDVTQqfTKzM0vUYK31Zb9W4gG/G1WhYLzH3iAvjt6ThP/rjEzQySu9HzvaZ1VgHS
oE6A4Pbd9KUsPa0L9akzTLCkTjv7aUsy1dayFLvYDINWk2FWZ9bRIhQu2pUt4RiBFM2yHDtGK3pg
zr2WU1YvJeYmq0jzbZ+nqfHo1fl4MQ154vjmr5koJl3mo0w1mZUOnK21FaS87JeyZpqKsYzJqlNH
eo4tgoHr+Gv2Wv+aw6Kp/wQLcEbSjhsK6MjqVVpTlE4UHgUwZ1VkTG9k5DXVfhQKooOIslvu7aiw
77KCDkZkKWU4kKp2rfbqYAd2kdo2gWuOu+f/uLr97S24/fO5+h1CeSo6wRBC7AKqEqQ64APVk6dN
K5q4ZBt0mWEx/dUUGzdKK919lhC/obeRu/3H12NIADTRc9f4wlMpDbHGI7sWDSiGyMtWDF36JXLr
AUtP3f/QWA0/0UOdqoQwKLB5cDU8E1zu1BNJzyR3UaC7YRHz0XIllkezlhlFS1R88tFOFSu/LsUy
wgkJnwiS6vcvLl7bHgiMwY46Zy4b7VT/gGW9fAaB+ttlWH5Qj/IniaRoV9Zv9DfFTiqHGl0MSQax
orubOFnQGNC39T/+nv6kDv22DhGtwxxvPdWatKf4PCcfhwR2U6aLxBVOaTN6G3uCmRJqsTRmiDlD
2j4JvVCtL4WpaMqucvT0japIbzYRyfYctasEMdPkFyY5BL6a5NN0M8kiQWc3SDP6gh88BcOs1zml
SWY3euTPjAUiP8O2TXvNqpWfXma35ZUX02fbUwjaL6ZUhrWpL3iAchZJxrsVmtrer7q+1IJlsIQR
YPFdyi+JZuJ3ChIy2sst8v+Y5U6vrC7bQnUuHuSayeYjDs+rMCv0xtulfR+ZdyD8xyQoJfJaupEl
YfNgLMe4uyBPzZARDQehFLrfjyzAVhCVEDlrCOAJTeg8UiYriInULvZKhct5W2klAeFaZY/ltbaU
lRYONCs53Yg+d6ILQfYVTyKqQHUTq9qQ0UFMm6Ly7VHOsLFH1U43VjsuxXUk1cZ+ssHZcUoA+2x9
73L665sWeUu7S9y+ry5AjEavJYPgPvSWOhWvdNrcH0umFndWnqcTRUmrpcMtDQUle0YflHV3BpqB
8ZFUtCbbu2lep1cLE/WRHiBHJRFEjbTTNsxI3dNoVUez2A9LM7aXCx3H/DlOiQK/b/WhbXCldkl6
vYhK0S+QGIr5u1VEZEl4AwKfm1HY0Ry2pdslW67oImpAfUQbOjWt73T8iitJBS79hCSB0e+UrG/+
IO8XiqSfDZwC9pYye4a/2BTiFrXt/7B3br1xI9mW/iuN8zw0SAavwJwBhsyLJOsu2Zb1QkiWRAbv
DN756+dj2l0tqarsMTAP5wy6Hxoo21JmMsmI2Huv9S2laZ+A/Pvup4wnrgql7L18V8nFt7aWEkX3
qU36yroZFoMIizyVcbltY49adSxyjPDohObhIm+WkuP9EDV5dGcNSNFOaL0qujZabJT3fBdJnFPn
ja4RbxrXHswHk5APrdvXxlQ032Ivd8cxjOOWSWN50AURcIjiJBLSMCnp2EA7/K8UE1SR8SaT1lB+
XNlxTeB/Vx0dFEgYqdx9e9Al1QeNUj31ecImsGqX2oOOCVa3IIzhoG9SJQXlrjnonupVAjWb3JPQ
8ldlVN/5GFX1g2Iqb+Mo2sqsR0mVHlRV7kFhhcqMIzKH5cXfWjpydxpM3vwJDFl8qh+0WpOw0W3l
fFR/S84zgwx7tBSxIqvKC0wKii8N5qYKe4I3kk1hiokgjoNCTB7UYuVBOebU0EZPhdVM8Q4l58Bw
zCQqIu2kWe7LVYQmKzeud8lBm6aZq06NXrjrHDtFQ/cMn46j08TDgBp0rqYNqE2Qu5kZkVwXQ9cr
+5aphKkdVQIwSEg/vzxvBxs0Z3nQz6kiim+tg6oubjQ2F499psiYYKSiWM5AkNW5tmkXX4AsLxeH
Lzco4YnyOn3RBIkslpI5RVos4D6UNH0Se6J1rGgtjDv2cT84Zgy7UpgIHWjKl3ke73JP0ooidLsu
rL0cywgy8M8X5/eqTQsi7cr0IgSNrWYlHL3dA1hCunLIIoz3E12dMvCcLLLOIWA02bav6bF+ngp0
JMcmxZ4kdCg27zseE/+0rJqhO20yBNhAInCxhEbnzP55kiKw+a68+FspyLutFz4L5DcwSAiBORxj
yXn7JkuY9jhU0mSTjLgcQJoWG6ePxkAshvaLrfe9VP7wWiRTsF+x0XMIf7dZcZqsWRhcBgVqKHci
p16UHl49y6zsz7Pty+ta1BF/Zsbnkafp22qiLaCypD7++Vez7r5vdk1eW8e1CF6CXjHa/bcf2m/0
VnRuKTemNbvOEVtN/GixHiL+i1DLnHoqsn7FfXh3IuBu4BhAHpbNUQ74qP5OcpNGpWFp1uobp+W2
6UpW13yqfhMbvN5zB2myxTnHpkZZJRuvzh3DJGRSD8a8qcbB2sZ1jISOqJRfnDv+/FlWDhJXjjMH
Z9L3xvKm4tyTF3KmIdfpV6q1zONxDY79+be0CrZff0vC5JdTqtGG5+bk9d5+FtEiZWjyPKWFnrvA
RxortOscDGLls0N48bRJNGJcDi/679r7P7j/Xl3/zUP38I/nspPdfP5QPP/nf5w+Pz6U1dvye/2J
7+W3oHxezRHfS270R5yRoR9gBFtZs6vG6Z/6I+sDdx1GGOp0ZEHu6n7+UYIL8WE1seIfo2DWVwzZ
75TgbB9v7w8TYtrKbMSRifkG2fY7+ZEiiIp5W2aQ4Sah06TI759yNJCcDF0vO2NgSBAThLWvhVvN
e82dFbcScbH3LlAlb5uncfXUo1Udw6HO80+yG6NHrGautVF0Fi4R4WbovEuNhlZRFuV9nDF3IDlu
YjROl/UUrnFW7mLF9hMUh67YrC2TIvmD3hy/M4WaHDtrF01fG2pQ/e1PBGKnt+nabovKYcV7LJp7
UyFvzYIKEfMpys/xtpg7ea4N/dxt0rWJ1yvW/11+6O0JVmeaDpOO2mTt+3WHFmDnK5QtxI3E58mh
Seg6rfOpP7QO0RyW036p+7r+aAxTtPWRxpAVc2g6enZfr1G6Y/aVk/5TPqos3TRzteU7NOlXaiOC
m+HQx7QOPU0zHvV7a210uoeWJ73P/NAF1azUoCMaZfPOW9uk5aFjaiaUjfi+GxMh49pOXblDBk36
tc3aTrp+UudDKXZi7cPauU5Ltjy0Zz0m9Ch6WwLaA3Fo4RIvRzuXP20e0Ac3Ffh133DCBEXKzZB6
6TmCEP1CHNrCST+3jKErCA2hdWgdMyPTo73bjva1bMv53vOiwt+zS1D9RMmCJLgh13Jb5BVxmrhu
40u4Lw5qaMON0kBmNSk8DZlPXycsD3NYOi3mp2jCUUejkVS6sHKL5qg3evNbXg3ZXqeJ2uxm38he
CvRlTzLJ0+ZkUW1uhBn93WeuFxM+fEY64Tgco7rQnYtjYU4aTWC/Lx7V3NbaztHThZHd5NMaqdMY
iZpimpwi3GT+GcZppq5kiwct6Bg425sYqdWtLpbmpRKVVdJ3dTuNPnXW3lr0YW5yN09zkJFmYUCz
rBuysWzvjlmZzUGp7XV19O/ltJuPn/6T5ZSV7e+FnR/78UF2b5qZ6w/8UHZ6H1gBV+yu56yY6j8W
Vsv5AGUEkSYnJMgNeBv/tbDqhzUXGLDQXYddl+Xun7Eu3gd7Bd/h/vUxsABL/a2F9bB9v9p4YVcT
QgIyAl/PmrnyXh08Z25vFcqskZC11P0xPBdk4Drhtwq9jTPlZ+Sh9d6XKA7jiSjCE1Vp9RJGdon0
QRG4znyy1psm6COFcgAcuSyIWcwqMpzwxsBRlUl0YlZzL8OSuq4I8S4rskc4u0yh3SdY4VRqxNFZ
nzlZszHbsi2PpKimbypOZxFqEfUQB8PeEJu8G6aTSk8WyoHBM64cRFXXniQCfbOAuEGIY9XDQqmA
pAojRu7UQV0bSFmYvGdg2oZaBIbblMcd82UU7rXSz7TIc7wjBt7ylLyVgpqYjJ5kU3Oq1I9Gc3GT
MEpbAGVjiQBv46FAJ0ptlhf60p3nnckVkVI+iajSoTzpWjdeptEsv8YEP8eUvohjj5hNm1NgW/IS
L0D0mSADBkrUetHnsossBqBNYc3XSzQ5l+SKa8zfnSjun3y02PY2j8ucCWY5avaJZ1Qj9YyjnJaQ
yAF28FxJtNxuZKH7T2ZVY0uasQ9hXDLNMNFJ2EYOmSxe6MRFxaTV8I/KBYL4PusTkVwxZUWBpsei
w8Qiu+iyU41g2k7BfiJiSrujVFSIhpqmtB6deJarQ6ozX8rYI87b9dPLHMYcwygu8EaidL+JDALy
aGgPbDXTMvOngxoZwniIeDCs1t+SrFsCvWTvvbNjE+dlpBoH52V9bov5wXJKl2miQoBGAGUV2tZJ
xG74xSVFbQhzuwLkTpJkEBPKam/71Bxhzls5agfdkPBtpgvsFQ60I0T7A05kzJeh746Ql6asRdGQ
VpP6hWXtYGx8+wyRfk2FwcME0gIFy9vDqwUug1sE7FkdS7nDre7sTR3gLKOCdYqGYWBAcVfxFTXC
Ggw67rofwLxlHDwKZn9p5V7VbrVSwerkjOKh/DSvV86ck2nzamH6i+6y9a4G5C3yXl0hwKgRF0BA
z7v32s2RnuEsZPdocI+lKcL/y0i2Hh1mkbJpp77DIAETUq6OarO9n5ZFnz4Kpgb+VjTtsMlUXq6+
p1VgOkEreXHAJr34k41ZQPPLI83PrBsTuUIRpIViYOZCaUOIUDqUEOUL2p0zgXHsvOIZ3JVJgZxq
bPtsE9OefvZnO72q66W7LwbfaQIT0QtJuJEh3LBNjOhzYWva8xxH1VVjeTlpcn5F6kAjmMHrLb8i
zFUS88aiKN73BQiPAEMOKJqfX8YDO/X9V+6gyWdMBRcUYvPby5gakzuMiQlFM5P2dVWo4a5vnE9Z
Is2jOc67YxtdbliqZN42Di1OZv3uA7OG9tLVRuPYGWT3KTISbZNxAvroJVqyc5su282aOfziK1/f
yru3uh7DzZUoLZDurXfEqzLRH0qiAomT2izK7L8kfBtb7LPLDoG8Scih0+zAxeOF41GqfnWZ3pV1
690GF8egcnCZ71nv2yK+r3DzzGQVIEl3jkv0l0dGqvxNt8z1racNqIALE50mEXS7eWm7bV9VA06r
alcws93qmf8coUA+tehEb3XybU4QB2e/wICbay/i7RXy2Gq5OB6DsHWY+PYKeWk5FZUDfj/3SC9f
FCKynqiam7rv2TbINkjD1ptmhE4z2WQ5jedtNIglbNzszqfVeDRIx7rDf4PxrjG1cxUhgjO8AVKM
9Oajyc37fVyaxpWRRAisfv/UdfHfLKSco/ar5+1P5en+YXn4xw2TpvrNmWr9oR8VqsXRiTuL+Ni1
u8K9/Ue1an1gIcayjV1lRbKso+N/VqvE6Pncgr5LoWoY2Mf/OFQJ4wNuY5CF4IixuNA8/51D1WGE
9ep+IhQYCBcNDW58EpCYLr69n8q2c9yojvuwtXNu7l5zSzT3TI6rFCWTO51okSipF2v/uIUiHI/8
Ees1UlnovEx0yHNEN0qM2lk7mNlHu/G1eWeMBdFGxG2ztzFDvWjFXO3Q2cRqO06RViFlXlAR9khL
Llq9zY6jXMMQO5fSTvdlix8jqh0jPurwpNLHLRFf5Txy1e73b8cz+U1VbfXS/c+1FfOtQq4j46Q7
GJD+9V//3W7a1SL+9zVAONfMB17fr+u//9ftCr0UUz8AJND3NsXBj+aK+YG7xWQeyrB3DSp6dbva
NFcArDAsXe3pb5or6+0PAoyfIiMAtrL1O7fr++WPjYHXtZjKsEkwDX+fklT5nEkAmCxhMSzYp3L0
lwYsqGz1g3p5f6PsYbjSMmWc+hidH8ekQKIHrlc9TqlD/K+rWvPILaz6E9siab4dPYAHULv1XRu5
COGa3nC7LU7cmrPAIJmUoO1frO833t82t99tc3wKmpSURFwv2zNRB7196FTNIU+HGhLaxkzskFQO
CnZC19PFajbMNLYto704/RV7+q9elh3Dcfk/ASLufZ97IkBA5D4a0XhGsxtt+Gjo1YqLZVpO6mE4
Gzmrf1/y//ajvjvDHT7q69dkXXy9o0/TqIm6W19Tn46NqLaRLNC4aBrz/tUt/BenxbW393pnPLwS
VxPKHhgY7tt3O6OuEExqdYrrzxA2ct3KLAYO9Bnq07QctNtu9q2PRTJjs636JsXhu8p1lx75G6hD
56OmVfaRZ+sjyvXMtOVKWcasMMo+OzaoTR50u9DsYBILqIso96vLmlZwHtQG0XS/OAcdHrP3nwZ/
PsETwIuRe5g8hq+vG8mBQNuZ1RMFpeOxSmpoQyECCGTM1OnT1rKT0ghIuUf56BZCyY1WNMudv9Qu
ocsjipllHIyzKKKC2imjx8CBgmV4TgBiGEE2O+m4gscjQqB6q+qhDtTaSHD0+hHJWDEerMwkczur
oypY+pzL4dUVojZWbxuvPNfLj8dFbSMuolUK2aPnXi9tu15luV7vJptjqBiHr2HUxoZhoRcZG7oE
sR6IWjCjHJLCep6BA04o5HS/OiE3jzMVTsupwcleaRtjWaYX4j1ihvG8iLFNRosKbel88ZLViJmC
sTBIZe5MPE3BYEZWE9ZiiKbNxMyR5DvGjfzyYirJP0E8REQ5UWpogS3RxlyRxTS2QPUSvtdZIKjN
qNLTm9mHEo3Za0vr0ESYX6YRppRlsrcl4xs8CE0xfSlttyKsHaVmt8Mbcp2rfrlOa4upYoqy+Cyh
em8v9dgfmdxHeXFN+Fd1nEw4anbk+ozLUzwiWtyaWqV9i3Ms9ldTVqDJRXUom603tPN15VULqDaG
bNzWbUed4OSZoJq1Uuz2c2eRGAawwNXCnmbsAJaszY97qAMQA2KZccYD8rQD0zCbWMs6c2snDnIt
2Q70PNaMwgwOqD3emivbx9RlUez5KW4QCl0iuEltxp0/L3Z7g9Y7nsI2ik1i7icf6wYupGd0h7YB
WtsUTdBlQ/9g2d74uabyt/Dt8D3nMWP7AOaxLoOJIVQaaswD8DoOjfpY8KVNoSgKhqJRAiVnD/UC
+fiaLRBWfdXctevyPMhmakJnXbSddfkeDyt5uS7qVWuyvnvrUh+ti367Lv/MPrub/4Fhrsm6RiG+
9DV/W6NA306xLukv+pQwgaVPmrdxKG+TQDiZf4tw7pdyG+NPyx8RxCvnlMqCgZHzJ8USfrwxQRkd
LqZ7UYriiSiSgTiIzmcRkqekkrMnmeZLTfc88rFgLco5tWzlkzM/XFNZHzV5uf35Srke6V4f+Wze
EwA79lA6wGyn7xbKf10Y2bp8YrrJfHgPfkuAgp9rYh+uT44yz8DyyWWb1wv476PXj/4rdeXfH72C
h0Q9yLfTLH7g+9nL1j/Q6eI8TvvVx2S8nm5+aEn1D9TtdD6ZJhEdgen6j1Jh1ZbS5WOm8M8S449S
wbQ/IMJax7smGWrk7PzmYOvtfSNgY0L7tAkC4+hAncx7eL0l2RhoUzefmw0uwX6H6/OlKlL5kFLL
nxbaCppIc3cvhmEB2REVT1ZSLLssnax9hJDq3kwUOo4Zr4UQo3X86ir+xe5/4B++uqkPb455BcdC
pIEcONezz6vOgV3Tc4Ro3KBhZX8OJcqGE1Qy3bTNKVQwwcnoQbOQZwVtNxThUufA3mtZh6Uepbht
e8Y8s7AuvaZ+dKRPqI518BYtSx8yZLE+G7gGQg21/lc2W1KvoW0ZLr1eK9eDya/dz2ZsUUW5g7af
3U7q4SyxqCJOczSkYnHkbyRZazcsptW2jdIxbB0UPRjPIdwyQanObK1LrFC5LsZGr8agaugWWluT
BfuFllJsB2VWTLjA/dm5nxUrSIGF9VcItgMo7P2FXKNJkCLzAugQ3l5IrwMCqWGEYKoEg7swt+YI
HGbCNTt2Jain6GwongysxUM+bEV7Xxbe3k2uG3R6pR7vKvyhCv/KTiLg9dPpuMl7iAh2UPPHqOTC
KJMbj7kQLbHVp/yL/sh6D/7p3QuokqhGDsnOb9/9wpJfxbTANw02g03ctTjAM/krTsm7g/ThZnMc
6mUc3MBv38M4DdgHFBa52rhzaW01m6+0jK56MPZucQ+iC/FTI3/VoHpf+wimKADkdGbVVFqMY95V
DbFQbVo7BHiKsim2tVXopyMjWViHUp8ebDMVzzzCGJ19GEdXVsFCggdUT3AXFsWpLefqNEevedlb
On5q6FzaqU5axZeUnL9PyZyvaIgRIZYz2+Ym9eJfaU/NdxvP4QOwtlH4EIoEpePdB2BZWRA2ggBI
cloHShA3ameMxZelI308xdCueuGEzApc5ot9vpOz4JnTayAvhjcd26jc0FAm+XbClsuZD0/zIoAe
FaPt7edcndhOe8Uxi9N/Q/+iQKN6ZhAmcTGCmtk7tX5NM6+8yNIYj4qNROzni9D7DqJLZoXBys1s
CrApy+Tbm88eNCDN/YjkcbDUkanUcSOJkcUV+QJjiTxmrB0/f8W1Cnhzu/OKNG8QIRP17NISfPuK
eaaRz1jwirVShIukBWyz0USpfFIVrfjFueG9TorSHgYzsTeMBkHRsqe8fTXGJjqaGgA8VOlh3tnd
rtalG5aW1DZpIbxdMxdVUF3qRw6Ep42cXn7+aQ+L+LuPy0ZG7wtrEfrv92sTcRFq7q242cTgv/dE
SFgneV9Ex7m7RGHU2tEmmc1m25fKDfqmARjBFCBokPSFLXw7DDiDe6wPsIgrl0O76G5hhc5bK038
8ACcMhMLuUIGfoNTqQpKfPL8NgfzRAusIUaxfFtMV5aHsrQbDe2yQIYYJEwxtiOiQiJ8Ne92SPpy
DwNrZWyRSLj4rKH2lDAa6Dqv+mTIXAe4ykMw2kwltdQ5Jgq4+iyJzzoxKuSz0uWrm7Jl+j77+S0J
0U8bWW8aYH/bGHvTJ2v/16FvRvLC2hl98x/bg4jnqn9W8/Vz2+ffe2o//uX/7V/+kALdzjVSoG9V
T5wTvy2Gpv66fcUJ2aMbuvKDOOSsLSoevb8/hP3vx/lZ/vLnv5/J1kXs+xnMdHH6kPq5qohMTmLr
w/ajXWswA6fHi/WGATVMUZsy4McM3P+wJhBgI8D+42ACcs3f6X8Z7x/49QhGR5oeGxKnFQj59hGc
YsALWt3dz+XEwdwacqdRIRkHSCsYGoJUDa0K2eZx0kZRALNeQUs3rJw6tYAkdN1mdpxHgVBDXqt7
+qKqghkoM+VuVO7qM0JlPbF+COb+3914/wVvqUMqzd/fQlAK/nH7MMr89W10+Jk/2qgIMjk9cWpH
OeStDdYfbVTx/V5hx/FWDPwrjZppflhTBkhHXzH0zuuuv2l84PfwlyhiV/KW6f7WbfRuikRrl7Ro
HDuINmipUHG8vY0sz85MD7EUDdShNR4j/s3Y4tH11UtUi4RFkyUR4mdopFln4O2MrQneyDJwnPXD
VkPStmNgatvXh+fw/+s7hbPyzxabm6rvkn/c9E9vLYSHn/pxr9gfWLk4/dCSPdwq7Ks/lhzxgRqd
/1ES0kFYZz1/LDl04xEYUtsBRBQcB3kTP5Ycfsjna4VQjYL6t/WM7w81sIRR9YB7W1sG1H/vbpU4
8ZLJVflXGxbPrZ3FYltOeX5SlagATVzzMS5dFLCvLtFflHMoirgDX2/1gkuyVpo0+9f2icOK+qae
8wtLzPnwmRWK5Pg+Q1a7r2YbpwVFm79J9WGkM9UW4F4GspjDIundW7NOu0fhLPNeZZWwj6lwJHYa
R6bGvu472/w8Oam7cnPa6WmQs2SUFbX6TqQWv4LsF3hVLTVjvGOcatb7FhnFWUz9eBd1JL+Gq1fa
PsvEIpxt62XzRRxzGUKOrnaLkLMfGe/nmfcNN4efna2gPC+UsOEqDNC8lz5Ej1TbGhYdW8tfKBLb
6KvbR4JDRCo587Qhcp4JF1TD7q8oKsoVArAgWaWt501Kc+4SP+sBr0EB0xtEK9ikUqLSzN7/5ldY
NjfVQtbYlSkr/XEcjfRrlQDE3E8UdDbqo0qcWTic4s/8FepU+LlgZXaqkWIKIeMjErVIeL2p6Bd/
1rwcNNU4t0sN6GQQ9c5PrHVAgAXH1bUgLlAj7gsarNd1rvD6VXrrbdGp6i20p14/aripQBP4SxQz
N5xsuWfgR+Eoq0I7kxBwVdCbeE2DvERcs9HbyrmoRtBLO2NRtXE0xRrnMq/SepRQHNp8EhZQNLmB
bWa9HrZtb41X+IC65DZxi0dTjTVtSUqBEXAoy9lYLM59DZQXT3kaY/+I7b4CA0Ot32Ht6vFcGAv+
lCDTJtzTUUGebpAJoxGBCbfpLrGc4Wvn0gMN+tmYvVUui+Gr7Ayr3oK1oPM4mwKnSzelADELuZT6
R73L9Z3TjPUnqQbna5R4Mx6hVQS1r4jsFoEG0SJHJZIDr1B+izgTbfxyTNRi/HGxWJIxb6bP/TgW
z7gqseb5eYKgLWnt5LnV58FCDUNkHwi3ctMkPIvhgk32qK5ETOu7qJCyRKbFQNdWRaxCExzaKZiy
bg5mZgZZAPZsMgIhI/mkk/dmhg2U2bt+AQ0YiHasn+I2Vmrj6LI+KYu5+WTVZtPshoUpMtJMG6cu
QqHRPR7LsdwDDvOBHs0CDWsEuItIwDTiSDzXOh6hLCpw+/axfe2ndftU+FgpxhgaKYCSQp1Lz64+
W/rgAF/X2vFUU+Q0g0TL1HWFy78N82zsgJo0cbEfujrbEWoLSLeqJ3dvKEIWQiC+y6lfQD4mcB6B
bpCLapxCD4ZbFfoLrwc5RYwCTxXtMdB4zIMYfiiwBgXwKWhxI1DVIMGAREyjDpckwLSvbj3m/Vdp
FiPFoouznDVTMXyd7Na+h2S3fBF+VHvBZKb9Je0BeZNmfXm+FNoSb2Y1+i/DQtIcpp8J/psR55zN
vLFp7iAvA5Uec8c9B/I8387zxEPsDJ1/beXO/Dnrl/zBGvwk20ZRZ0QhiFWJVm7I9SyAMDhfVlZh
IlaEBt5ta0bmWpAvRgqydmqtLGRADztf16k1Qt8YEhM3pZ3pu6z3mkpCN7MzNEeRnerWttFNWb+s
7fobzoSuepYCumFAqFJ35jsgKBkPVGa3EQwT4Fakq68PF5ppBqrndg/NxVN64JltYQcaVZPcLfMs
DUSMtrL7XVbyUc9iVdv2U+E6YLPaGLCW3Nj1KADqLggI560eT2MGLEn5NbeqPsUWmWPeAgkPmkkz
uBOChFb7zJcsoccjX7fCzBEJ7JM2d72A5wkF0piSyOICapwRM+y02uW67LSRdNFHp9eWZO84BZCH
XVTLDEu7qr2SpciM6WdulmQZ2/SsUossN60auwVeBBPmo6SkFMzDXijgO9bUzKXJrxaiM88zywM6
MSEUn/19XRSekXA1NCerNwL04o70T50gTd/N5qNII1pOAQisHOtk3aIAn2QokdwjBpCVs108nJR+
mIAY0dUpbcNlPJtbX+QAmNK2dW5jGIaeAKanDABDVJbuvnaczC3DmYDO4TZivml+VXoNCUqpFOA3
8FAVfTHk2L4wAYk+j4jCjKAHzPNcmVNtHtOlG5vAReDFBCkd7T1cXYu9zk70O1a76IXZVHLapXrx
Qu6fd5x2XdPhF9YsXJCpB8omrZAIB1Md9WfenFkpnj4xmcQYldU1js/kSx3H3YmmJ91DX3ROB+8o
ax6tA8EzLSY+MJh54JXRUmPojVMkXhunYh8HH8T8NWhUrX9i8VCQEc2hOmfFgmbJzQvEe9aS9li5
BuNLNiEQOkySInz55BR8hCkJVTKfOHhTRJfuQzNFqRFQ/sM7o3VqLDsbevy3NmLvD1qrpzEMZUN/
El6ibvtSJ5pLsNFlwZJn7jXgtLzfOrPZ5aEpavCji5/r38AOVEvg13l84+Pqe5wW7ulgdkY+aD/X
k96FjTYoNl0I5ckOGyj4A6ckkYieWzpd2aPnfSZsouu2epMX9qZmXOpuOSzMaj9VohhC1TZFAnU6
HtttXrbD11HAIQ0gKCQeoBPLYKFrGuAmnZG4n7SCLtrOL1qnBguYQRD0ZSfGYKjcPN/FXpV+FQjp
7VD4sfk08VhDOF/65CF2eH4CQhqYLk5xBgRNz/s+3fh+WpmgSBZ+3KpS99wCb5ttGCVWoGKxQ0Mr
gdRCDyTGx4NQtNI/+qtaOOyV5AzCgkzodOnL2jkrBvqkIQezPgpMjeWLI87icF7T1tdWDs5kqImW
9iUbBRwue5lNyRCMFn/gTJbB1Bi9W3PkxXB8QCFmrOiOmtHQLpmZAMPLnQmh8zg3855gaxygc8X5
Z5oXV20sqID5cYug1oIOZLk9uTd2v4QdzP2dW5B4fCJ12RxhYNeGDcNjqE0y6h3WJY8VF6T3AMQs
jaJTbDauH2QdWdlBxAhDhI4G4Q+rixvZRzGzlzZslyn9Mo41mnIfcTYi3sJon/pOc43dZCwD1LcR
oFEIEh6IJRNk6zI1Bu9qGCbtyFh0euIIU1k/4oZJg07Q1Dnw8fLeB7FwZnUOa3eaZ8s5t+Z0j2YA
Mro1DWjarS7XTrxhcC/0yWEcT49VPtfdMl2OC0OFHfwc7Quf3GFWnMbDrabpWc+g3rWh4cNgwrE8
e9YD2CvYa5Evnhls1DydVmSkYQrhktUuKeILIMDavYdv/huOpRi0cdX7KxdUxXcTpwWMSWNyNrZz
9oVvqz+uB2BAges1Ro/IxKhfSrks6cbUpHmrmsUQoZVPbrOZ8kmN+4pZ5D4itNamM6v5UzhUXvoV
JF5XBPT4wDkOWOuw+ePjXUI0tWDnch3iTVg1pV1sELO7Nzn5ZvG+SpwIiG87xdyhUG+/eBxVmJln
LDFBEqckLq5HfVYwqfEkwUZBcMbayJA/noceRFctmLYIu7EzpNCTczr28XJt52SQExNpDQUuVN9s
MfxJqJNeq73YZqydLARosEm2hksAWJ1etnlqAaPsvOPBLeyWi59ZRpgksQN2CV9ie9yg9rZDFcXC
C2aohMCBRJSc21nnP5dFLO7BHKKHAO3paDu81SwKNkfwLHC12Sp3PnIB45iaLTvFI7puPRiaSuSo
PQGwvlzoPRM5w4fohlKX21QzimbDj3IKbfA7oDEoHHVNQ5KkZxnFpb8dOxChQdf0tUSJHjXdvjf6
/rJstALBOpZ66hm/UhfMrtI2rB0pdulSsjS5pV1euKPh3xV1N1jhIhchSL8um+OqG1Nrl8Yt/f2m
MLTnEugVKGcZMzBJIzJkNi2vt6A9hyUJQMlJnBtPR3a4BQWDtTphMH9Bp6VAFiglh7xFNUgLWmIX
7VPpoCvE9dB4x6NKm8s8njUVEn3dRUGLS8NBoZGNJd+Y7T8ZUS7vCh6CTxMkrDqguJn8oHZnL0EP
HhWPsedOX+XQcrmxL4DSXMx5CQYibVqM3pN+jweBc2ttgsJhBbA+KXMlXUUa+QvDwhsKs6ri/WSp
TB8zS+dNmEPkXxsVfAfece3d5g3tmM1Iu21v4TZHf7OMKMGSWh84ghi0rTetiQrgyLVL5YQi9Us/
zGuduqdrtOUUo0lXbH2xxuogd+pLMi9a3wml2YsjAFodNkMwFDIYRdLXIU+i+6kaG6cFtrcuU7Ks
2A0TS9PjExZ7ri8WLhNw1cIOtyUmWrvrC2++IoUwzzEjwsTZdm6Ehy6CTgeZt0cwgltgTucdiQq0
FstCkLWQjkmEVtM2q70wBnbEyUV4HsYcXTzAuQNaUFdLpruWUqT8Pgb5rbbR3/ar33S1f9r//i/Y
hgSj/6pz8if18f1D8fiO07/+wI++kviA0GPNRKPd4K/dmz/6SodGI9Iy/pgUSnttM/9oZWveB9ws
MIbWXiOMd/rMfzSWNMP7gMeL/vpqsSYjDHHo75D67bUt/6rLg+WcehHkFV1xLEoC2s7bLg8OSIgo
Vs9em9Fh2SREGsoT34SegEVKggA3Em8tygyFbaNVxvQFpnkBLW2UsGS0jRzd8WkSPBL71CuBKfiF
rk9GCE/Se7bL3pIU2UVcJOd5Aigl1By3YtTiR16bb2AKTkApUse4N/0pyy/xa3RqZ6QGYD1PzlAQ
o0zEZJGUnHWiCG7GWSw1yheL/ky/xRJLN6osIYJq/eztvDhHghfMRVbMoTLTFSBadpNwNqindfXR
BD9sbWoKW8R4BetUcxUVbZnRQdM0jWevcWJvdRX0PPyJW2Z7h5I0MEQT39PWgVeJPvdMdkNyu7Bx
fUxsvb2ZlIefqJbTXQPl8wSwsccba1HC0rfZyaj6atUFJ8++fMJjufp0jPHjyMUNutnqNui9mwdX
5xIz/FuOI1h3R7IZ1d6eqvRM1/sLTUKuz80eeFdRgO/2k3ZLTIx1VA5j/5ETVrlhB/2KNXiA+KJ7
H8uidS/NQo+2qaU/lk7er9am/qicXHs7J+ILY+Dho7Cd4SSx9PIlmezuJPo/3J3JcuRKdkS/CG1A
YN4mcmZyHqs2MBZZhTGACMyBr9fJ12prtUxa9FJaP6tHMhOIwa/7ca3cQ9VNdqLimUF0T9KmZcC/
yXU4fPgySjdqgMpatik36aQmPAuBnNO8NxCiCiioS8pB4VfbWBG3oNclgPO+r8KeL4orn912j1a/
rvGPGcpYfxNXPf+EXFNJoy832jBmH+CP77yQLgS3KUeINNl0T8wZHhoNAtdGi/nYseHWd75p2RHt
lMqpYFRQEYOq47gyVnQBQXAVG4ccI8baRovgVSh8Vf0yvFS0IHIEsOFXRp2VLJZHSCPs1l0pr4nd
Tu+aeNJQaTOPf+E13mTtIq688RPFT3WwD6x4vGXAOG2pc5kfV6/huGymSLvPed6JaDP64/RjQojz
jjhui5SuvtwtwXNy9z/zhVfhxanDX7md297JonqpOvvK5gzNhfwn2O7xmcmRH+4zinYZrmaRUEc0
MXWsIwRF9txNl6vh9+oP/qnyKXGrPNb0Uhnngf6slLtPc8S8BOIduL+8kZEVJcLuoJP6LY4FeigL
sweICW9xdZem/0JdxRXoVjmZFTpqDlDK8LtaU3iFQ9emq7ZmqYL4REmDEg9Bfu15KRxuDbwH6wUI
zZMr1J1GNDl45fDb7ZUgDRqhoLXafbf437UffbTq9gaOVxluoepWZyTctPmV6TJHfaw90pihQXzZ
csPx9U1NPr3bFiFxhE06+HP5NdVVFQPeDO+strWqpJsntjgcLTMhZqLyGBN976cp/bzYtib8Klpx
qqZeXVignHAj157vNI80YxOV6aI/XVEc71xqzh5/Z7OfkTJ/TaYhP7+Zp66weC/d5Zu1QIWbbg3r
aBsxE2V/rRkZ7TNaq0CxT+K6+6/u1NMvUGjg5Wm/XlEpefcLX05aIHgBo9pNU1qKbWytlb8BuOK3
W3aMND5eOVUlgoHF/VnR0JGRxLsMjeM88vIuO585/i2qzXggJUgig0KLH+BuTHEY4MJjjO/tre1m
315Zx2gk+K167dmn3BolJtx5fUWsurfart8UruoPouLmbcb6Nw0E5oYIhrUXqRXeROXg3gwS0ran
C+srGgufhTNri03vB9o+OR5lVpiXV49WBt37ezDyv6uMEhU8PeanHpp3RlH+vqAR61zrlvNlH4dA
sDs8qy1/d8UNp3H973mxittpqDmIUGiw49Hw3mcbVBOU6vVM6pdcipxQv6d2yTgrelN1IbJDe1MK
B75u7N9x0eZPrLfpJaYaI9Hp4kBWNwHufZgyhzCQwcmX7bAZVLD+hDrV7i07XH96QVjUW66Q5YUq
hvrk+UH1GHVecy4XeU+658+iZcW5iV74cxCl7UUOej3PdM3s29QXT9UajR86aOcDK210Kqop466n
0ld3oW7QZxnEx5Z788kx/XzPUZ4KLTVT/Z40wv+sJj/m8s/Jnivp/DChMz0aTx88KAP7EKX7CLoe
Xhr5yguNIRWe9ybeuHPAhzglds9vEgaXZRpuOHiHd+HcvzQpFnFc1IQqd97q/2Fg8eT7jXcqOcEe
ujK95Dhcx3Tis2jbI9r0pwKB7wT9gwUL9kph3kvd2M+ia3ZpUz4CsL7J0LjCsF/2NEvMN6Jw1z2S
eovneziW3aj3vhmgtdXLkNiFvx9EC6uKr23fkUXmiA7AsqLQ19MjOeKQK9Ha7/j8vbcYt/i+nAc6
RGYvPuRFmN0uaWTv2fVZLfI6PdO8M9BBaYHa4a5zXtdVHHxDRDifwvbWqR2kReknlCHjcPTNVzZl
8yOUuFNX5C8dtHUO4OLeV9nRqHamWHEiFED5xWw4fHOndcc/7dQ+VowImDVRIej+7BHYszI/962i
+4xQcwlKdlnz90zP22m075H7zqEo2aSDaE9dXHZb1i5u3K58ykOA9eV8zqO13NldhpY/tm9i9o95
QAS5t7x14+vyHITVDVwmc1oqhWp7hUscRLu+loVCLmvh2iHiPQRzxN+ycJV1obKbgJ23634Ebk8g
dpmCrT8AkiVLCE6YqqKKdcmzn/IqjV+qWPtYtQrzUVs6e0MXLKzE9Xqz7h2VQcduptLrt2j1nbuP
6WrJT2sxWcw+AL/XSFxB/Snc9V41vtoFuaQuJejcLbb3Lhno92N3Lrv8S8xZfdIwPe2Bxg33mtAZ
ldhMXE6SXJpqX8TEITZpZd/kayq56xN8hyyEUtCtBHpWTad7cOANUnvCNu6J1iS6P8pR3pOCzntO
GWo8i7hdf3SNsPd+R0HIFodniPQVW49Ww+qy6Z15hQ4ylDI44MJaPidjIkn4QFgcJNfSETopuewy
Iq8K9zZzxRS+T1mgKbEcprLZcafMHmwxDPdrD1p7yAr3fmR2dy3VMU7GTVTTepOrqTzNdJlxAKjD
9tQjWT7EpfHuVK6X7VS51W5dKlo5MhScZeRLB5gRU4YJXb1Pa283zIV9r7LBvkW/ZrwvS3jF3jS+
tZymH2dTPXZKWHT22WtiXJ5dAhD2YRLK3PiT390af3wqrOWHhhHxCKybTa6t7jkCLhcPbmKduFnl
I9kMzb5WAP/pzcLWhEMgKrs3eiowJ8bxRdjI7gv+313feva2gQ1+z6mF2AfpQnpH5vuMFzpBwzna
hcunn66/s8D6rEMnP+cheLk8LI6ms049OZVPPyrxnPWEumdABqel1dhzrzPAzbzMzQtf6/QDcb2/
WFn8tXgwLSetqmPb++/K6rs7rkDuaR6vHUBB88xMmC2MrEq+q1Tf7TDMtHNiqYESj9Ur5JWKmV+Y
P0Bf5H5eHmE5uw8dxX3Ps79WZzd33a0R0S29oP7BD5bsNLnsJRgsDe6wvHkn5pQe5iCUCewZtZ1U
Ee+X0vi7eLLYXOPhex7dR5Ql9SEJuCehhMw9OHAPZls+pqmlMN4u2VdcivjS0t7ygVfxkDON2i6B
bj/Q0WwqRLLoaV2aZ7to5MdQjN/Ad06kgvMkZo72w+6nfTnNxbHOpPerrXrSNZYan2D3drsGzemX
GsLwF2Py8b7LaZCKq66PqNkJKcTJUv+5mXnFsqAdnkcSSDfWshTlhunU+Mc3ZDwBzU6HyrEZfA8h
e5rorUMgdPgTAXcEjojmkgWQBDdtoenQ8eoX4/NrR3W7PDO8P9XFKA426Iqv2kaowtZt/UAQbH72
lc53rYmcXbWM5f2kbBwnwpP3dWTsH0RUxN4O8M+JqHmfXBqFFyznHPvbQztD5QRMZHYl2IkTvUlj
okJRI27hD2yxX55rO2wPa+8UByQSCkDtUVB2UcdderOkznRQwygfqUPZRl00JqLucAEGrb0+VEF7
naCOxdkqrOp1hXAPGDjwD7yoT7mq+rOx0fiMSh9zA225zakIpx2cAFmY+zdUIGE6nNbdVFj6ZIfV
rhxL9VF0tvM4dO2La0t9s7jZbSYDKAwBU6eIu+bRHaLqvoWyvlMdDBLLzeJPbLC8b9H4I/KW/EE6
ZLHU6lD4gFx88dg6kspzxTYoiNvCBHpN25ha3Ho+Ektyn+CZc8a3oDqUDnGooOkUNekdlkdk7GJr
mtS8TFOZezswJv20GRvj7R3Y+kfDRvNdovahBDrFQwtk8YlrOrfLNIz7O4goX0AZKAovXQgHfpRn
N7q1wAamln2GatjTqTlSPLd6V+XNUqwg3vpQkIe6QVIqLqOjn6j7EsnVWrmLMh8ZgNnGXaXr7DYq
GbpgxajYHxm4kfNqN8Yt4qMGR5TQ/ZttC1S6fVkp/6m5nn+KGSCWJ9SXHaa8odrZFlWM8pkSrCaE
GDDBntlThdIYQLr+jWZzQ51Exj10mBV3b0WdUO0VbETFEif+4v3WWfOBoVpQP0dDaKM9Oq/BePzi
+6LqYfjrolx8ELRaPnicT2mb0YSz1jleKS84WNOk4GysgTx5qqx3oFtlty2pFVu4DqaUzFKUQj0C
RoiNny/1LqYo+exVlM0UbhZtGE9dsimKDqmf3nrCfoJ4mSUlyJm7MY9e22LaOnYbn1QMtQIhO1l0
ZBIGrHxSTfwYp36cOOOU7lZdfKKTSHZ9mvcCRngAuPLj2JTrlb5/srP65yQ9aoT00Pf3kx2/WXVx
pdjn4b3hGHuTMgA3ibNG9Vx/gcvIjrk/MA3soRYKxIKfabjOSVET9V7kegC/eqPGTj1bQVn8mq67
80Dnw2ip6pm6hwsTcXVJHavaZ14oX2AVvCAc9W/9GM/3BDStrRkn95v7wWekLBq2mq+mz5vPGR74
pTYVPUluOdvHlrRSAv6ekbRV9Yxj1+hM59jOCmLrPScheggjEXzSneZ/LLNnHxggXuopXxIWGVqz
xEqYXadud5yHyTlyCf/p4oXZjN7wEXjLN49IymvhtveqF9ZhAax7QU+9hJ6bUXTXlnt/qL0/HtmR
lwBRhwDEFCXjdbLZGkgf65j2MP+pgBss92uStabHQTIVF9r2t1R0y9dlqgbW7bx7KHs1nLiyBVs2
XmurxrKDECT8xHOy6Ay9dt3RsYvNwSe4H0jfSezWthgQaJ99zNAZFjv6VU9II9ZCzqtu5vWR2ER9
VpXgBmz/WZcw38fONbVh8z5sVWn19Mqs32UqOuolqaLtG7u7bSzJXhlp2utb0ew6y182ECpwtNia
biMzLTdije1Dptc7iOGX2YTvHI84lHuyv1Otkqeh7rxLHblt0l47ODfMmcOfTcEFOFb5n8Wwl9cR
w6B+Chpmz4uihDgOLy1/XBLRjmLn/hs+GNBN3ZpvlFxJOYwxVqDClQdgxstnPTjLXU+p3NFvHQkt
eMXUote9a8bwUqwlRKFWeL+tLLVALlveYz3qhbfHBVuXDfK2zftg63L9PeNrFs9FY7f7XjDMnezr
vc5d8ZWMWPi3WlndAWO/x72aNT7knrHDmPyo1UxLeGczPxKRPJp01SctG+vkXOPPTIr/oEAxvvXL
5/4avK5hm21sDbo6xMbzOJFf3KJu/hFTGd80kxscpQiHo3CYVGkmHjsZdw+BKLG2G4HBgOYJ9sBe
nmfOT3dxNIAXAv8hNhIGHMdIhMYtg01uTPOgE94fCiOWZnzEqUDLqYwR9BUBpU6CEKkXrDjX8pd0
u7oUJE909iWUrbyyQbeJZZmVgAsTCC9VfRIHjZ3QSvmTHc/aCQh0N1GYtScASe5elv69aeRJwd6/
cbJFHTrCsKinIWdH1gfu9kNUbg0lVruoiopjuaAsXU2AFDj1QNaFcnYDg8AdI7PXNlvemGZORF0L
8TOru181JjEh024rV39+o8m7vz5b/Uk4xXhABL9f1s7eVoH322aXpfIeMw2x9ooyppD5fG1AeAWz
Pot0KC4pEZmdasrwoaoxGVLCdeixpJxW6kuTaTAoiF7+STFn6p65sw/pDZijjHoC3eftoQqYc1/E
ENCDkze+j88GB88DEVmX+C21dw0QZ5G5mx4GsQGCsZaXwrX5ZANKOA1DIn11abM85G8g/CgoTK/I
FROXZfOxMLziBm0v7rJRgYw+ZvgXGLwQcd9r2I0vBTMWbg8NNqDTKFLenS7DuwQTaeFOGOWOvfSb
3u3J10DXyLhXMiWf9qFULHm9XXNLmU35rCAROb+tAbnuMQzm2TqXXStg/TUukGPS7ssgHofJ5sJd
Qttat06cjgoqUifEWTs65toYY0O4UcZ3p53v4Lykcspx1jPRhqs9J7sGc7yZd4nC60AuF0lIBhq3
lYr7oQzNn4moFemyCf4VJXwD6meBtPyA8h8fw74wx4CqOrmOEM5NwDFN3qbMtOiuX5O+RoAjRt09
NZl/1h5WZkGlXFU7w26S1dVnFn5Pg7O+8SDMr+i35SGwSUNzqKvNu9ObelNBB2BkFi/7flmFtxOM
TGnHi9RtXPbQ5BPA4M31WB5hg7FoknyjTbcbHkU/NjwP3RIeY4mQnNjp1DwVCEjlLpuaWj43OBJv
MDisSdUjW2LTl+94sWBJylmNt+D9GUvkDlM7RzPkrWCGYSTasXW2bySk3wm4vEgdpp8dcZqnsbD8
J+UYqgJzc1kER8RAB82PwSs5Wwz+85IprgUskjmLkpAHprjNgxygFFexFSJ3Ipm/rXAuTq6K/D3d
O92HWHPzx4X/dQDBT0GHq6gi9Nv0oy5h5WfDQhJmypwTAoB/mp20/EOo0jJ0Oi1RxMyg7Z3baOlU
v/GX2fleRCBYQlblm08ZGCmOsqCyYcdRXPtHd/Ty7MBDH5dvRdHHYJaHdulPhOmcjmmx0p17g6vO
L3Z4llKdeIXuuEAIBj9ckQOsKFuwCPy6hCDLXVywIFDONwGGqcBclkSqSZC8VOSnMTxSCsquanam
kiMekUGbddXHLKfwmWNRFs7zJdLzJ6OglBJ3vpv9sMY5HfDpulvH9X3J2wek6XNmbIMp0w03oWk7
nBootZJWnxM8MIyxqqG+cjb2mRlF4UH9BqDs+c18CKjI3bsZMrbParcRc7UmYxbdxpNd3jHv2Mxc
V37gtbyvQ99L9LTIg5i9bF/VfXC028W6x0kHKwdRkmbfq/mJ1Z3an8CZ9ClVCueq6qW4aexV/Vxl
Hn5kJOcu5D2Y1a/u/DOntPe8IJFiN8lRZUEOofLKtd1nYxwdI8DqZ8h6kgZBNXSK7wdkJ55cdnuV
Z5UFGkK5SdV5rtyFuU1ntmhs/FRp9QT+9ueapc4zg4GLdJzTbHI17sk5zX/WrqPDsONYbuOGTjiC
N7tJBNgZ+6EPE/jMmE4BId5PPq/uZo0sArAoVXuq71z0eM8UaPhIPu9rH/vUPFjIuAvH2x+B7n/3
LRpz3Q3BReHUSniayi2nFPIISrS3w7IOvyYV3Q8zF65yLIY9J/T4VNrLco7gOELjk+Ixb927IO6s
QzeYQzQVd7rqj50K4hsHYhYuaLvU9zEtTLce04Fk7mOiWqQjACNkyknaqWfsM5hiY7FFv1hhese0
g02Ry/SjDnkqbUTAJ8KYt4Eu8M7654JxXgf6QDLSbH5oi/xiY8JPX6FTex5TpjwusyfH5MERFSB/
rMOy3cU4Dw4B1rpY5PzScdzuDB6oX2otT308fTYY7dgvUCiJCswb1IB0yB6lspcv1lv5PnUhjLBV
4wyxzb1n9YBYwyGSydVpSwCzQkVybWc+jtjDn/Eleg49trI8idlxj265zFuDz+oFVfb3HGSv0rcZ
f/HeXXxplmMIAWRronXYxDK+C9Iwe8gU3yEmKs4KtT92Jwgf0UkvzJq6nk271vAUSSyCYBlc6250
qLV1HCVvFkvPuxy3SskLHVnPVJ/p52mqngq6KrnBetM+Yra5yZ3K2VpKrKesppTYCWV7goHy3pSu
vbFNpBIL5/SttASXwLQ71MLrf2XdwJ0VBnF4/VA7pwt3XODKrS1ds8Xfi4vT+ugC4R6n9Gr/Kdu3
vJJ4OSKn5JY8f86lsyYRNUqMpPIy2gQsITeN28jbbFDB1suCrybEdsWp2H5pIvYC3HG3gZ9z13Lk
enKzdM8fiBxNgetVKrtr7ArtuDEUo8yAn73G2igWrfNCN9mWIjMaJHWV5y+Txy5G4+E0dXem55gE
HqRPgxtAdXP6s+um1N/RY5Y6N7AuqH2dHI991yVmPc8kJqhyurFnzLX4FTntam8OzkGKDfqVwUde
JhUA6OBYmflaooNxWP9KQzugD3SVw8u/H+35/+rRwLbwv0fFdv38ORTNvwQO/4qu/qdLQ/zNAcZE
OhAs/l/4on+4NFz7b1AdBOnBa5wYOwbuiX+4NEA7kMK95mMoJhB/OTH+Ef9hyfkbVgrKohyII6D9
g38vcvhXwuefURw/8G0qXAKX34EyhhiO3b+aNOj2Ys4Ktg2OKbu3Ui/eYk2gpqfGImjjE2rGgxLu
4gzqDI6ihstxU9zMpa4+MK7HPxcRmS8r73qK9mJRboGga3FqVUGxixVQPVbwqjXgoOcyf4+Cgh2v
+IUB1N37pcdt7DokTnE1TIglg//Cz/LJUrBImW5PM8y1OSO+KcX4MXb6YcxIkOPnyrfeIpadmOSL
O6Z24i6d9walQu9yuzQ1aIBB2ruUIpfx4NbXDEkpRfrdFc6CRwpLZfuMlFvDpXWu9bNeVUfPrazz
nV9z97Th5eLknG1Nyz0671J0w4PlS9IFwixSHKKUYMGGt5nRiGD8Pb44JBxQIjVTVFT63Jm+Pa1H
NLF+mgYGDhm2MdeKEQ1goTu48JTj5P3WIIZxN3X0ZYBfxt+K2WF6HwlHxTuyTAG8HjEBoVKZ3exE
d601zdSYPeaeP9/mwMDrTRCBHe2UOxOScLmXkxyg2GR1Yj3eMYgfD9wecCS0LC63HvGJN5HS2NTG
gbyda+fAz35EO1834V8IcsTNzWxb/REEJ4UvNqJ8lfItqhK1ru3ik2WTaNqIPj3qiEJdSpmaEhTD
mB89Gn/2eaiq7axD7yZmqKSqeqPt8mboKmQfaDM4IZ65V2Ndmdb1MXSAWiJwvePeyxlp5OWhK+LY
ShjEiGY7GI/Wa23yznnHVBHL19yGat5tGCq32Taktslsrcaj2eTvAbV/y3H2f85L5mMA+9/XKeoW
iv9uJrv+i78vUyw41xwgpwGCbjAjY3KAfw8pOkRTrw4u28ZIRleLhwHtH8sU7YZgv20H81kUeKEH
geafy1TEf7sSLUAJRPhFPP/fMZNd84D/XKTgvZF4xEgGM+dqaiMH/q+LlAIW6ODUz4jTdM4jhpuf
vQOWA9e02P+XT+V/yCYGf3GH/+VnBSEIDlZmF1iZ8AI+pP+aTewpGzRdRiQF7jDVuBAf9rPNjy5r
uVjJ0KQLUOua/BICcXBHZx3POfv8cyjT5lNhL7pDbwOwPObyRNNqdZw8TDGw7w2zUfE7tgLvqNTy
XrSxe+5JwDwwKxm25IIFQkXqMdHPWI2i9i53rJiblx/vIF/9Nh0n/bnJ3C+MzTSjp9lHGoNz2QQY
mvF/SKxmGIMMeosVFUGSTsF0j37/MAk9/E6hK3Oi8sNfkZ/3hyL2sG/0Vk/8pTxD/nWTtNVTm6yh
jJNu7Dym97jKWFBoYYYqn7BAKyZjptDPnQ4NuUQQLfluNGnYbwI5ZL/XjFzj1oW7Tq96325BmQ3o
ZYV0M6sbnrmEE18AZ5dZtf0c50R9nOjYyqJNkeZG36v12Y4tsQIqXTDbzOeQs+L8YZjTlJt8xtxO
/g/8130Xu/HDVDnjV71kIai/UdLIUtuN+9kvGnxeZo/eyY6YtDLgHEywafvB+hGnJnhcZUr/RtAW
T85o4ojO3oLQHaGgiYjobPyfw4qb58T40483cU5AhX7FNs6om3TDD9M2sbVZhhLuezPby3m08C7u
MTCmxzWd+te+nSmOR5IqgjMGKk1ihwWQssu8WxWH+SGqN4YZ5bto+5IUTV/RgUwFNY8bLLUwPrfK
xsDLBQy7Rkdeg0ZuWXkE3fjB7bbpfA0aRbp+u1c6y8/hqCxcVaakPKlau+bNZ5I17PkbhpfS9mdq
rGPTE3ywx+BPRDrEwKefoCNlwwyXz4lyl+5pTxKodFbistyNmMZtXGPT3txWofuOETtHhnaKsNyM
CJ6/p7QHfNEVtfiOyB6shzjs4/fBDUH0VSLOcdgQL7eSKQarTAt3F5/XuUD3kaGXciOZCp/sn3V9
cltXtF+ldOp7z0Z12ZbAjfU+nCm1IJ9x1ebdadDfaxWQ/JnCtGp3VhPqYDtX9ciMEEvItJ86qt+z
x2tTKesCi5JR/e+qizwan4Z8ZuxoXc2A0lrOShCx2LlBHmu6PtljEpDcpFAaa2zys/aJDh5Djg6f
AS7DD9PlHTXVrrMMe+NMfDgSZy2++qqniSDClEDXe1As6bbjcvTo+mX0xTNReCfVpzYfbj0R/bVD
YDssGIv5harK4G0Qlaj3pUeDPdOGiNWEx0f+qFbbekb/rSJG+pF3vzrclHlFOb4waEa7OsQtzwyz
NQwqEs5zuCkKsm8bBFK7RIx3h7eyHcfXvoFofxraaiAV0UWMLXtSAQRWKBg+NsHcEodY7P53Eziq
oOa+GEkix6M5DpKsJru85+udyxW3fLCnZf4OXciKxEEYXWxyegRRRTC0PmSOLj7sJR2zD1zs7vfi
+OOXUw/1U5fmkhHpTLdVElp00m4UQzqwlJPMvL323dxCvAzzehWy3GkT9A+UCa7BpleUye+gVBbr
sR0zwguxiJh0gFQQm4oU4Z/KBXyIp9Ly1BnPolqwItHAs+uG2s2xty/teG97ZuV9kQu31KlJyVNE
sCVzCMUFoWsx69xO8nQKxRlbiK9O2nV4KKa8cJ1jDOhfb52yFB9jDeAhQX2fDtniXelgurm+SMKj
ts5o0pCbMJ4NKb/GHhacFrisXgS+0q+B9jUkyIjKW1JO8XRTFXJId23mzh/0v4n66OCFJWEa4UDG
2W9xzZ+l7KN3AB6EO21gARe0oauRn1+24+UlKk8Qh/MqXZBmuK1jX+Iahhcy/I46p5F/9NSsyy/a
akuJyK61f22dcOaOaO7iRY9961urnwif8Ywh7o1ze2eIHcycxuasuIPN7Ew8W2GKVxiLr6CZxk/z
ZuI+C/YQ8wq99JZ7GDsyhXTKL451QlNui5y55YSX0eX/nx5zhueUYufG409avLpmNJaKLHX/lFal
5HFwSTcSThomBvqblkt1uMfNaeEmwF/TFAi1o7MCAAJExopkYwt8nWPbUCu/VraM3kJjyp7FOSv1
k+K+i6PICLEeG+O3gOh6N6x3s6v/ukukuJSwcsviTA+3ouEAtSB8sIayZoQ2C0RsSLnY76STV+3B
boTnHlKyNQ75o4LSB6NDvAnIkmNTbGQza++p6nk7jsDjx/BkMWTBJYhJySm/3Rmt/N30wWDjvoj9
tN6qttPl1zoNYnhRI7eMWyPDRd76vnKIRUnPdNfWgjbML+RdY/+QTkqmr3Yl1gmLkzflB7TSVvLb
9/iIK0vO9/NsYBPQS1Tkt6y/8/x7WG1ZYh3KpP8403d5WXLW15t51fO05X6AUyAywdI8VZyrh3Oe
p8GXcryMg3Mbl+OuoM0zBIJPJebDaFzxi2R2Nv7pjE7zT2g1crz1xlpnl5brCN5Xu5EMrFo7Jogy
s4zaIdNno4MDj8pSTvgYMJL6Se5lq3e2V/O9+JI8ISE1pqWFvKPwkuMCpxQptp1RccmauvrHsVb5
yLG/rz18tgVSpNvXFB2VnDhSPyPDt7yUNBb+mCuNDSuVuMoIMBa7LM3rO84Myx+/teudGVi2Njyd
/d5DOOVNjsxGdktzz3Ag34tRC5UQXWPNtZSHgXbWJ/Dt9WGxXbNpUu1vw8EoKrTb9a2pypxsLawz
TLo0y4t+IKjtowZsMkZvt42zRIdO0FUTQCTYUqV8B45zgw02xKPtzhfH6ef91IffylQTXaE0Noc2
K0mVpXRZjhpVc1i+15HS0IC5OsU11wvd3I7vulyaB1ILc1KGjBC6wCs/GiI4PxZMBYRlaZ4JGPng
Kd/2tSCnl66CTU4YDplWTYInC0O9D0r/6NWZ2HlhwFWpl6PggVYkQzDFZwEQxLje42O1vuI0+MVj
0j8QysTnN4QgKzpvvO0IIiWLsMj0L1Hd7XJmRA+mJWnAyqfOOtD+wfEHCLeed8ErOmy1VUmmd651
nwYAA5TW1ZkxUPc8BUzgkiIciV9kdlceoj7/MzbeFXkco5cSgCu3WVz4d8PCfVV49Rv9HvCLFisi
djfbTyrFHh+S9DxpbMQwbBr5rAia36ZOpG+HoexOTQ22bJV2sC1NZu9zG2XXDjg+EYgjPkGeiZ3N
YxoR1HZxcQbxvAxxtnPanHh3RpIXd1azwyWpN3QPZx+8vGAAs3H4YSOOJ3jnxO3S+aQdW5M+pqYP
N8r1xMZ33Ic8bl4Rw6n5KC3rWDPr9Ywvj3NcwKaoVnTNpmDu3rXjISxs81any7WfOfZAU+IpncZg
OTUNnAfOYPUwb6OVl3o7WFHwOcZp+OAubOtYcfzbgI3zwAD4LVw6+cMgtG8wmrtnApcVS5Vuv1Fi
psTth/YsiPkyy6ifY+0w2CHEzbAkxR6/Sma0VJ3G1Jn8B3tnslw3km3ZX0l7c4TBHXA0g5rclped
KLGRqAlMLXrAHT3wO29Ug/qK/LFaUES+FCkVaTEty0kOQkmCFxdw93PO3munLnHI9KHuUZt36cbV
Sf1N1JWX7Z3Ma77LVqan2mX2I2kVhHCIR7vCfxeui7yT7kJtdf0ukHae89oh1l/KAIdw1Vp7M3A8
JZfjQ5YrnxqnUDuEyLBbunAiad4Z7b3s5v57ZpLhryjUv1XF/3/ak3Rf7Enex5+qr59+ZldxKPlX
qU+Koo3DCyeA62BGYMz6r1JfhgBlV54Z1fraBfg3AY0oC8e1IV45vk/97UuaAH/hiCzxB1WyA58c
xI1CCvP38hWd1Zz2pNRfbWv0FBR/B0A28YOT+RPqFWtI1uKEemeMv1SosLvAovXfJwRAE2R1hdDm
1nhjxSigBmNNa0zJKywolGVzUSeP1ug3EyKJkTNxI7wUU4MEcL4liQ/gleWjQIdkyya3acuYM6fF
kLPeJdkyfrCLWs2nEYYzVupY2nDHwzS6G7puoNVo8EZvhJ2Un2avRCUQx0hRLxFMmyQ6OondQSzC
CTFEb8Nl8XyB8HOsWnGAGlHhmsk9qpVjwmBPMmEqmFfecpJPiotYtQ7jQa8kElCNM3/qajJnpyAk
8rZh+NAc7UbO+XZgTMARrZV18oMfGB/jdN2WbIISmbWWovwwYvhi0oofuIdLKbDoJJKhLjJIF5dB
aq7zqawc/omQsVVKWc3bru0lmVcL4BgURpxZDkAisUvNDdQmjKB+DKTWHhE5l622z8K5rIZj5GX5
l4zVx9o1msD5zRh1RKQOo+18dDJp7nXfArUJ4roB+BEZn8OvlGIzoow7FrbL/TBBq+nrpsKXx6YI
RPqIzCH/oqIMcnyBtKd9n47jGD5K29KPGQiffEfclpTMaIbiVM7CHfe419X7Ku2WT/6U8pxYScX0
kYxYljrbHWHDW7pYG5JglDiTd3Snywp5Wl5iqm58UaIPACCE9N43kNgDaepwb5awfYOdgOFVw1Of
wNuc0OxxYFsufXQ47s6M5ZSfOc7koto2AhtwlYj1GNC2zOn8OKCbDkYUAWooqmBhQ1gE0JQyr9XW
IoUx2ulwwFOFt2jBjwEQgKYA/BmbxE+mCGw99Yi0vHIYXWdzm3wT1N3WpokXptHkAxhmlnR3MoSR
QGk2YazycdOOY3CNbCPlBAHRu9lNIuuSq4oorc9CV+JmInuzPBaYZb4GFMuo7MMqSffYoYc7VPDy
3YgRmBO1wxEDSFWe8ga02+BPgFVS5CZ6nDFVFt9jbHJgruToLf0pTmOeDjxQKwdr6TGFbmve8PzK
WlFZnK+hZvX25LYonFeaViCG+Q3MHM6x8bLytogRh70FbWD40KxArrAuhSbIUhMvR/5YqugYWTRn
Kt9t7AMuM+xuZTB9JePAX7tsK/cr9lcGWOjrpDgj8FioE1FJ89FZgWFRl/h3yZKCAFtWoBjQ32Gt
2wviy+uABsxF51t9up97azqTWuI9b/oQMfSiputgShEXlTk6cbfIARmUQbzcjWPrcu7VMvxu6zi/
JnNzma98KyDbu3Gkd0t83/hoI/Nj6TKU1vuG5vbDaJOOt0ukX7pb3wVkip6t2Yokg0CyWvUuGXsY
864eHeQ4jgd2bI/tVT8q+Fn1pjWD85iwJ7835Y9+HCQUwI85nld6EbZ3MyLOsDCHQHssJq3iHeP1
/B6UmBtdZ/TvK4BUTUFqIsP5I3RAZyKO3G9cejFpjtxTI3g4iq6bv0ObqqaWEtTvB+/gOzkuCsIo
xvKdjXIflZ7OUVaQ5PrGL5RXMXVOFn/bITZJOSn35VUGxjXZTEnLkoc5EJJal2PejHqbZqoKK4dM
5YiRMeGNeCb51Sky5YqA0faty8nW2pM2OuPuCKJ2ZkQbCDLTR1JTzmBa83vKjvr5I+ewQm/aIZhY
6t0oHT+HQeYiluyS6QuCg/GDA2jzMxWLeOdVCU6btqBEIPNxaW9qpWnAbFvq9bMazC5EiSINv8Cn
qRT42CUfz4OOk/hmJnOBwXSRVaSTU6KRhGHUciZCjP97BXXIUN1kDa2vBqXTHlbU8rHzS14Jn+7h
qgkp6mqHpbHFVg8+rd+D07Lig2xRy+wiZIrYIRUWiW0lrO5i6XPq0pYO8oMOuwlZsGqDc2e9BRul
GuY0RD614j8OexKm17xU+XL89N2navlUPfPY/zt/2rUhNDJ5oERYqZzMcH86KznMNQQzXSG8NYz6
32MR+w/mtoL/BgPU97G+r8b4/zkuMU/BfMb2ARsU3QaE9r9hsl9nET/PKgTsRMl8JiQ/BQ2zeja8
HRgP0iuhk0q/MYcbEZr6gOx2io8vT0Wez1+AVsCwJu3at11G2f5KHP3pUDYDhABI1BNJzErCMMMZ
+y/ustTvAWGOu5ev9etnItudm+17kqESkYZPr5XDC6tNve4psyTQWRsUWCw2ly9f5fkxc/1ExDQp
kL8KtrDg+/v5EyUtYh2befUmnS35VrWm6je4KJM3ebAkWLlbu3zlc/1yD0MpQh6Y9WFhC7KfXTFH
qxKYhkYIxjng5EWaEiUPm5ImbxZPZy9/vNcu9uwmGntGteasM3kRzBNCmdq5h+5ppztkYeaVmdkv
3xhR7Kt0QCmbJgfPybN72dl21Sum44421ttM+2wJo2peucpvPpKkIEAvQctxLVyeXoWEBq+TCTQJ
FOMZPVWngwPqoxJV8jVA6e8+kLNey0OcATnp+aXSwunxydPp7rQ4oWNDlh+q8ZWX6ndXcWG4slg4
rDD+s5e3KHtFN3ZeoXWuODIKKLYCfN/5y0+Cs37VT9YIvh3EJ5LpKfxs7/nsVFp+6dsY0TY5tFe9
a9rJwyodaI3rrFRDjz156Yb2iraY+RSDLJ8vAR4anFdGJ/TnlrJp7iThq/W2akM0/dHURwEq3qq4
mivCJTecgHuBuzqI4203ddimaPNO/ZbViEYKmqOaw+so4u9jmyLI75ylLrYKIfwnr/Cx5SwkTLH/
qbKlXU2C8ynFAxfsqr5GQekqxkAv35L1eXx+R3hQbb5gwdrpPYPeshrEbWK5tCTnHJ0rxlh7E/p1
8bZGSvbOG3zAixjpUAzb8DCVlYZvXv4DfvPNO77tCNd2XAgpz/+ADh9EIEZUIJNNc0uOVKy2g/X+
5av85oUB5m+TD0MaHYX0swUnXhZoC8jkN73p560cpLpwOnvY2ZhRv7x8qV9WU5Y0W9koCFhT0QQ8
W244qnapUjQv3bypvvqrzWUDNoKRp9c46W2lIqmuX77kb+4hgjh25x+5NSCvny4Hlp5STrJcUkCx
xsMzDYeUjNNXtonnV5HYyF1SEWBmY22lB/L0KqnDlM4RzLwabYkceFnaTht0l0Ow+3sfh2KKr4iG
DBuSXB+Lpxdqcq+tE4uIB+xLyblYFOMlt51u//5V/jww0Fvh0Vu/x5/28XqqDMEgWH2CkKwZvNbZ
zkEg+8qD9+tNC+SPvFGXqzg8gU+vUo7C7SqJGXAevfKirqFIL0Nh3bz8WdZb//NbLAWaObYbYHhg
kIR6dseyMKWDDgiSAOhFv01FWe6sXs5fRflVoryaKgipL18R2crza3JmCxC8kEDDFb0f8To/3b9q
8mI1ei1H9hJc87a1K2gUaM6tfh9Au6xOQR96713AHPRKiZhnYMdeT3GhpDkupQbGIeyCCSDTxq7f
D2ABg90KBrLot5u+3KeuMwZoDjNSTpq+nD+3IaSTrShlU0Ifa/LvTHYYkgwkxTDaqckQOnhYT+B8
OR1wE88G53GuMLbQ0NY4hAEMLQFB3xm+cFnQQNhWi+922MOd8VaFk/sxbvmCDv2cSLhMccRsfwod
aDjEZDsIeZty3FZWEzX7YkSgPQtGtchwpTevKtQaGIf2cfyHAjcypRBDqC0KNzMSCVQkH4rAeMte
hDrLtm5gdI1IWDT9vg1gAtDCF6vvFgpAsgkb5rDnSx+PANEq9rGPxSS8HDV2oO0D/A4FjGVJkkOf
Ro19FSyu/9kFNmLuQxvn1ibrUNdj/awrIFBbhqKZiw6w8voFVcmMU9cou/bfU4h7CX/hxJpLg5GI
qHQWSh+TyuBmjotpvFvYiDB300NMt94wj1FBc6UKWrrfAVY9fFV2toM2iDUkXhmO21BXzheILH2x
s4LB+9wlQB0frLqMPvm4gjH6WLzazEiD+V1YeNbXKRfEXPdlae6GPnOtz9qzlzuXI0lKQ87gL6s9
Md7GgRrik87GutygZSkXzHmhse5NUKEaCKxUfOi8NvlowWOG4htK/YiHNSWDq+38Nt5lgJzpyMtc
J1tT+S2wI1mOmBEwXARMhxL8KVvJIMo5z/HpZgcXkOzHrhps/dHPy47wowFcESA4SoNjv2hnPtA4
cTEmtYNjHSxizqtN2S4RUyc4r/LoJjgSN6Ft+R+tWrS4aL1VKjMlMc95mDvOu8JO0CZVmWe6r25q
yfmiLSPHOuHIZ05i7ALusxXaXXHIwXDdcN9F9h51mgDNWkRFd49Go23PeiMKpoTaqgQTwhlzBOp4
UFyDzhAaYTE4VbPmxlZhYQa6hRH4pqwcmAlR4uc0XPGNJJusTbX/3aN/CgKsRdD/pfVpkF0PtY0R
D8y6k54HoemyS9P3MekbiTfoz6imyowxOYmQJtwMXrKcKd54/dXYwF43HBcbD0vrMtGb8wSo6Tkc
k5WGUhJzP0KcVZBFE9XvclF45QaOGc4D8mHgaZi5NPeCrDGICEiQqosQazlwrHAhNlY5qRtsmiHm
DExHJi2vGM3L9ipJwdxWe/JExtg9tk45emrXUtASv1iDiucZDwf0J/u0VgTgcKfz/Dx0QwbHMaUe
yTfdUn+ch1ieSpq6/Q1LTtIeJFI7vH1ktqsOuUwWqeax9Z2+6741KXZf2qZSMaH29xN5PUF+ljQw
QPOHLMhFvJ3GCQXwAGFwI3TmLgA9wfrGcbhfoOPSKx/IdhQ0PH4006cCNnbEbcV1RLrxtKdNHt4B
tKUJH6f95CN76czDFIAWZu1F+LBZaqeoDvVYDGtf2SMwsyld4JAuZQKDf8sRFU4dgFmouBp/2bRw
3wBP55QLZ/Qc6e72ReH1X4k5nTEvDqh1Lzqansmm4pRqH+dpiDFix5xT0bGmDLU16SnlLl1wxkPt
BrN9NnkW5E17aLNrawJqvlHOqMY9gCB0JaBDATmbOtDlVo4o1gqG4hoTqOCvzzi1YP1rs/K2m8B0
v7O9mDLGwO2cjp7CIbmhad+xTuscaT/cLfstsrklOicKL9K8KDq+ybyifENFbmHqggp1y+/wps3Y
T0y+cyAn+UWNKZeqYm4JgqG5OgaosDEPnpbWnqqD0HVwy52SIE+tsfyAi9knCrX2im8d45cUiZtU
VKpLFKY07BFonDt1EH22An/uCaVqOUM4qJQtRuqW/mzJ3memlyX4u+k994cpHeA8dTSscZ8C4b2y
xqiSx65NkfLltMnXl6VkBu2zqjx0fmfrnZ018m6aKmpIoncTIMImppRogeuJ/TIv3ifN1gmPH8I5
bWNL1h8x8CLEWED7n0KC2QzqZCoheJQ9q7WPV/HB8jmNH2SXkDCWet14wcuhGHHblb5yMz8l76+3
e3u/SGKmYAyZGMmgDpx8y4C15UN2Kr7vsxbKMkKQxmztqXaTb9DAhuaeP1PVp6Yc/IIHyMrUBxqh
ngZ9Zfv9BbmucPVK0mKLfd/0VbXtgY9HH11+jISC1vj6RENvjLdNEyyoCLzeVaCLOobRmbFlfNtP
kP33CJ+Caus36LLpnRa5fdXmSCl26UAuES13CzqpNrmsz4Oiqv2trU2f72tpLIyzdFTsw5IAyjjN
WRgOlxUBGtlFwMKT7ieJnRyURIj4UckUrilKLSYKp5J+MWiuEK3TQ2+7mONNJ/nf0ZQquoZJ3lU5
VpiqsS/D1jeYCUPaxsFbFRvdfI6SmtHxmEV9d6ycnEl4zO4wbYgW0enZ0hK5wNR6hRfB9IuQXoUm
wcIZYwwEiAteaWkBZu2LNMNApqLQQl4fzylLKpzlbrPMXU/73/WY4Vhpo9rzrNDsRn4nmfknxNNG
wKg8NEUdZyfnDoph72wRa2C0qwpq/7MK/SrCAIDDiFul6uUJyEDA3bUw5BC+MI7HoHZYQ1NDNbhy
ANnDKJJrzjApZuJzBSG42qQTh7I5sdSyha41qo2h/3fdpEyy9sMP7Ni0sG8d+7zOUoDLfv19ZpkN
YFAm8b0vrIZnkpUiumD62ngH3v08I71aM2hnpwuv4sGTcAtoFJntKMrI3QlmH2jhBcOaxWlViwQQ
mdNez3jeN3VhYOqXC+9IUBToJjOF2BJRZbxAzsVlenSbzlyiyY1oGELzcva4AhwS1pUzP/TtYL1p
jQm8HbISJKN8aTZDhaWo953nRfZ+iGSURlT1Szd9JxdLPQIA8Ya7KZkm62hHnD+3FrkY82aIVQN6
jaPfeyeP1JdU2bq6zEEdrMjYKmBZYwgxnztj1Utwe1Z+rJEn4r9UaYURnfCFfAuXmSC1XrfhfdYU
iEuLEJXZpp1S+0PW+1a4BcDSc/6cGlkeLNxidByi2rl1y9JpTrHrIBBuG1EyFWl8inq/BB/M2GBB
BNS1zLw3awQJF6oTdVd4Wf3ZZQyWHU0cLXSYWFFthLALWKlAWR4k9xAZ7Vu/oq8DzBt1z7XCYr6f
BCzqPR7LPNliLDHn8MqTHoVrLe68rgahmyx59Wno/Ir7003hj40YoQtqvUbyeVyadU3T5NOGmgDF
Gd0YmBhMcySEkgL4iMBHi9u8r/WHBu0uk4BiQf6J9TCcyaFpqnwjvIUob4bUbEWU/zntUz9o3/YO
D/lODj3aI6D1AhZJiz8EyUkOCV55rfuge6Kst5zWiouB2iY4KKa9xaZzh4nqpU7nty+XUs7zjgGF
1CqxF7aH/xsM7bMakazocSSfBaIno3BwibwcjLK7KJov67iJvEOadFZ4hLjjLjs/HU26IS9lvlkE
mQsbkxPycZgJkpt3+HgWdQxQ1MUb19NdfUOQn6jeuQOzIdK1Y7UAb7UyeYqHTD52tVUNcLZYDd9S
asNwKVE/goCoPe/RswOmhSihHRQqFdCMoNfxgyuz6SFbnCiEj5JC1MpynoujBcspRAzrIjEtm7Ef
Hl++R7/eIqwTHnR5wsTWRLpnTRW0nxpst6o2AejGe8tDYIm3WiL/QoN3T6R4f/fyBZ83jOgTSkQX
tMYJlpIwWp/W7cOc+TbZ8aDsGZR9WaymhNmL9XhTL514pUfwm2u59IyYkLg04n33WXMq91B2g9+B
hdOseSWmCg7EhsSnhXzGV8r2X4t2FZJJShNUCdqthKs9aXqEVZS26GUZYQb6Q8is82oO0uaVe/fr
RTxbYhbh5LBOffz133/qDMDiK403TBxMkj77XmYyuWlKPZ5e/oZ+dxVfAutd3xnPf96/KQP8ZTj2
Vj9xMZyJlKgSgDjl8eWrPMs1pxGFg9FfWyr4DKQCCv30wygPY59qmcmuXxKBxjSQJ46IAgQhBFVl
oQqYKw5lIPD9AY2zJ+3bjFpu2VOzE38g59mVl2xNxjvNvZj9UyLi3N9GfjmFu5f/2N/dkkB4ASB8
ZmqYLZ/+rQ7iM5dqmhvvd+8cjTAZka7/yjjltxeRvgCdzWCPpuDTi4ghHGSnZ9qZLXUIB1vdBLtZ
a9SlL3+aX14LXEdsbFwIiRBJqGiwfn6M8sofoE/EyPC9jribMUFymgII2i7uaF7LHP71Ykw311nb
OoOw5fOJVLKsfg61wEBzlma/FBa+jD54aGRtv/Il/dKrYwFzfXpmiIcQWD5fWaTboBtAxbWirvqN
O9fjie0se5Ni5LuKkM9uuj60/+57v66a0vZos68znBV1/vO9jIOml23A9CAtdbRz07I+oCqt/7zK
f1SG/8XE96eH9xc6/XndPEs9/PEDf/mewz9W+zL7eojgRfiCGcxfCZkuxsB13KUAQBORt44l/jIU
Os4fzipADBnxBQIPAj/019wcbSL/gRY8rR7+D7T9/87YXD7PGkb+yDxsvT5TIMko/tkLPUxp2LWy
7whvAgWmZNlfZkCFs71rMNyfdY1FCM0Y29mJc1myHBii7RA9zWscq9tdxIs/nlrhPIylNKeRFMC3
0nSPPTlcjrbG6wpy6r1V+s6dJCYeyEw/jUcNcgEKib2AdxGc01rd3Th4HK7YnbyWY7BAilxMmC/2
0vLKBniWUzokpOWdPARYXzREKQ+B19azm/aqt72+6xHX0vHDbcKQ4luhClWvzBNGzTunXeubkKGf
hYMkIZFphtJJE3DlnLJ81W48TZuZKQOVFZUwYGDXvxiRIpoLoiCC/cKc1QZ1JAzKF0VtZTdlGe3q
OFbXRTOOp6DGNLFJQ0THoluqK2SLdKkTdEmUS3nKSW2rO4w91ymzDQg6U2Pkseonz31H1rOmdZ5R
cL2Nozk9td3kxufjwvGKMLAEATSNcT+NT42jwzunxeU9bnPuk4uROkvMhcoJ4bGEVT6aNYrtsjC6
ujYG1G4et8vwZmrHHGprN94HdimyKxcnTH9dhJrfO3Z0lBxVheqTg8+Iz5BOprizPdhW5x68f8R5
JK+RgXhAwxRlnPL6qtQMBIdoSPZlHmThrpFTdC8aVOO0aFEq0Y5ErWGdk2LEQAI2UVhEh8FX/pfY
y+Ee1nWm/At7CEr6QTxE+A0br4CTF/QVylKEcbQbuKjeuEGc1ZzAs/6giUy2tzSqlvLT0g9E9jQi
GmDjm2J2vlVFQhmQ6DLeMu4XzXZMVYnTnmoQyFGq4LNM1vKlk1kz76ZpAS9TRa79uFrBII6hFl9B
zcUcHzlrRA8dSJRPhUuXZTMPIZB7BVPRJZgqyW/py9MKooNdwJqjiCXDSPg9DGdYOXw22FQXAS5Y
vpK+998oVxfljjm+86aN/WqhH6dCRnWDac3OSsr0FI2B+x05MfZSOUfBBT1cevROTeI5nk2dZ5jy
XP/SggYCINH44VnhrN78JB+Xd+UCl22Txi43a57c8Cq3A+iGNBGrU87A0RzkkrnNpqiX+a5RDRip
FIX85yDVaED5wv2viQ9+cFP4k/2hWbr53gHVEm3pcNeYAnEBucQaMPjbQqIs80tJT7y+YkbihEca
AFay6ZKoqi7g/xAzuPJevvU4b6P94JaYTjsDhXZHy6arsK4ocQXOvj1lQVBcCCTIgrC5HrcDxDrq
simfB/syDlAQ76KmMusN8XRNv6ZpsG64EXUY7XbFQBzQYblrke+JXJYPFnQGvV/8gaeNcN/yzkav
vPP6wL1mDNSiGPaW9JBWFX2CLPXsBBBzQvMKGVHvv120PxUHMgz1g9/E7bcehylMhsWa4JaW+bug
xkUHaml1xVFEl3j/hine4Sy2/YPx/emNarLqbFB2IuhIiAiNNLyGjHCJCP/igQjANkf9fCkn6iPs
bJuGtLjggAmj3NiD78b/2Yj/R8TGefT/be0nuy5tn2vY+Ik/d2IM/JSQeGgc13M4Hq9p0H/uxP4f
CkUSHQ4bWxKTe+rLf23E/JMrpOAV5qxmK5ef+WsjBluyan3UKmZyPNtRfws/wob+0wzXl8KhWGIb
ttmP5WoteHpEw5tI7BKS8g0nx/IjAVHJOZBmomKifrgdraIgcZOkM7+yR96cpj3+dJ9u/hwW/6Pq
yxsacV37v/7r6QF4vbyHbo4qR8IEXc0QTy/fe3quVIK41a0T+6aulv5z2kYTyX+OfuUE/MulOGqv
6huFfTt0AC08vVRpRS47EtNq4keKOxzkHi6APtoxxwpf+VS/3FQXqY+tEIIH1Nf288G401QTjC6W
W1utQTACpDHu2QHuXbLgG1+45J3HNiQOGBDCby2hbs7p5Rv7rILkzvIpGc8jcYG+7VJ4P/24bcp+
YeO5Q7o3ZDUmKCZKW9ynBMAFS+qiescHdtv6M9HTsQs8cHBy/RD2vdkNYwXeNIaq8sDaGSOlZ+4s
9/TddflKtcVL8fTxQ3TFk+z4qLd8Dzvn078ynYMC4BuSvMpfEEBZ2XBulaZ8RYElf/3u2eXpOdku
p05Ucs8eMwMLGvcV6bw5vPn1rDbNBNARI8staaT96INMeFP2aNHpgpbjcuwAP31rhs77PgLDTN4a
aSc3qd/jgzVAGqw9+FGGzT6Ul1vq6mLEsgrAajvoLjnmYVFdY+uC1NXEjj8cu3BQ84G9C/uIybT7
5eXv+mmbypdUWBzVlUecBWsM9d3TmxgA755506Ds9fi/OOoEB8h868SuHPctDvxXdB/PHEI/Lhgq
B2UoUiNG4s/7YjG+1ZHdaWWt2UeXQ84Goe0OuBeSi/xjEDW3daCOGSO0sHYfR9s7JxVlVwXMITwy
njhmGah5rzzxrIhPHiXuQsg98Fz0wPYqUnx6F3xl2Uy4ZrbJRqW3muVsX0bzt6XNg4vJHXClkOD0
Sg/t+eO7amSRW/J68Jrzyj97yZYBsmzMuXYT5kF9SvDfHaqiHa5e/n5/dxXcYlwIARQm6GdXAcsc
QCaMeHYKzdl77ECFeK33yv373VXYCijs6J/RyXm2E3CK8wBsrlcZipgYnc5DYuEXf0s0xqMD28Xx
AzY3GluouZ49qyZcMRBrPjT0yE8lWpuPwjTu11du2C8vPOUlo3e6UmItMG2xftifmoHoVtqaqeCX
JuxZ8e0Eqd+Zly6h/uYJDF4D8dnvQdEWNjMx15I7qBSkZ8ViiC2KE12M133n1PJapasRvcc3Ul87
peraMxITZobrS1ebU+d2MamhU9OlDLbaFE0m8gUFHIJi5kKi8nQuYxnzs25vZn2eREqz/8w2uDsQ
h1l/1joZya9Vg8x1xRQDnTDkn5CPq1E/R32SncU5Hqgj6R+c3wa+EEMAGkpfaLTZ9LkjmjnbNd1Y
VdhJSQ3lxcK280YPMdEzsFOL9xZDJawhtW+1l4S09cu73jGLDfMvieVx6Jtu2Y+haL6Ek4UromnK
JWAM4GXlGdE6BB7naZMMu2q2R5fJGtlxu66WGt/Z0BJyYrQK4uPsLs17W1tDuesJ7uoOZaTVm8o0
ub2fG1j658QfctImBKoWu65oo/nK1S0k1VFCmtmp1GWSSiBqchfgabI3nUrWQzqydwozd45Gxm8y
MEfZ9bjlo7oBDW87BgUYIhcl9qMo+njbDmAVUXTZzSFmXuacAgHefYfiYDkFOePoDTRe+yPhLED2
deqSmatzZZkDgBGEBbFe76AqyqLbz56K33bY5jH2sXFfzzJFrxRzS+EQ6TXVfqhnUpMX1DWPExqB
b83oDO0etx45GjV//X1DNC+hdK77TnSzsN7wy0hcziPhlfsGFMd0BPsGezvNo+V9LgnEuyIULun2
ONns8BDOCAQgfFfRSbYswudg3roR+7JDlB7DZkOUHtmb6Y6UEygnneitD4I587y3tAHfoglXeAyc
ofwcpRj2NhxM0/RqRn2Oc1sQREoZUkhgy36zOn0mu/pmaZGZfTelxUUaNzUCuDQg3wolvvkK4R/V
SyjT4SwVeTHvYuMhSB5JNjvVRPdlfBOqmrY8XLMg3NYiRWAIUD5vB1OAuxmcsuk4TCqH6KR0cj5T
xQXWHk8+qcBTaSU96LJJFBda5IjmfNRM56PV55/NzDa2rZdYdBvtucTJT77p8m2Ma4iFsCIib5vW
fvxp9k3onnmmcJt9iafgM444YHMtpkoUo+VkubvYLrvr0iBuOIFsqprzLDLzcKOgP/DqYD2SW9gw
EaJB0zAdtbNCODt/AAB5GECHQjuotBy3hLiuXv8F1/W1cgJ3Olaojfybfmjlo2fB8LvBNxXTnOha
lZ4bulLni20GhXFrYIhctkOVbNscnC9lceLBYG0JhclGhE3bfJiGehdNvhgObdhWH+cwHd86SMVk
vAElF3R70u5pBbSMdFGMtUyF93rQwkO8MufLMcm122xTJqbFUSY5oWRpjMxh01DzOWdB1aOH43Ca
3FpmjjS5UJU7bhflTxyMWEpDsi+SlqbDivrbTEuIYwoRbnBhdIu0jJRF2ml0Qqpr0kmTmlSoGg3w
NJaETcigD7AHSON+tTMnEkd3mtPkYC8yfj8FZhBbTpbmK/oR/wpDRFrvHU2k4dRP8IZFFbYWwrRA
X3jCeKgA/egqgkhUk0RfwXFvIPc6hOMYc5YWzcDbnDVkWA6oDG5TpyF1L2jAQEC7dq9yPBAknTPv
GMGJ6pz4iiIj2RgtVnguk6JurjAVcUgixK9xTtLW0S2JcXziAVrW1zDuxTVRT76BslLPI9JJoN47
XEX9csyLEBmRo/RoboaoW7yT8rQbbys1ht7W82agCfTJzKeGbs0FvS8Snon5IZx+IBHrQUwloFnN
IkakNmZJkgMSxxC0FLT9VmU0p2IH4l/H4fLNMhFOBVBQtUgqFra7TSwhmCa9K8DttqVzSUfCukA6
KcnRVaF+S0amhMZOti2IqXKEibgQ0QIfORNxusvIhCOyE6DEd96I9sMM4vITvSOr2UAscdTGL1d1
5jB1nc3pTuODJDrNELs8xTigEyAoFW9hHNJ9CsnBJKXeVx9DNyftK4Fq0x5qKMMZENVVdGvFpXUz
D1YNZHAkFnu7cM0vbjW20cG4NQAfa0kCxlhp2dh7YupHue8cJ/6QsWdV524sE4EapAYX09Se9SYm
mzTclf1c3zKyQCiWiZScPdb+9C7Hq3cfTjr6XvYh4cmW4cwOrBmQNhmIc1odcRURchoMiXtS9HIf
Zg52ZJ7HLULAZFpLHi+NwFAbK8aTEEVNc9UTKHFp8Wobgux9feNpb+QgGQ3yvoiSLoCjUQaPS2f0
W2UV1T0xQERQk5xOjATTHm0QNVQI/lXkzfN+ZfshXCCbZDoTiIry4zwSvnFcb8i1g2qW1LHWQBRJ
GJygh1Bm/FIOYFQ2cEgNLljYGHR3c0PfTGdqcYDiEJzqdQyMS5Quax5kyGIiRW8TbUMxwO7V8/gi
yiUWst8iHuK1ImuPb3WoTHntLvh7d14IagP4SdrggC+a2SJQXdvQhp2YYKpbS5BDiE3W8zv/vOa/
9UCrRIx6KKv8mbeM+Ewg9LsJ5SIwYkhHdA1qiXe6g6nrfO8TKDa7ySCfIrAqTz3vL2PXfyZA/4VA
46ej7y8ToNt//nf9j7u6/Of//gfAiX/cNP/8P9WXVH97Qp5Yf8WfnSj/D9eTsCVXwUeI7i6kkviz
E+XxL6sTJwxxQrGKrZPIv1pR4o+VIgleAkQtKEnIFf+XvTNLjhvJ1vRWyuodMowOoK3vfYiRwSEo
DkqSeoGREhPz5HCMO+p19Mb6A6WsZIRY5FU/V5pVWaZJJGb3c/7zD/+CojT9k24YTIn4x/NcYSP0
+i2XyXko9bqJQzbt24AVqBdw37WBuQ7r9gznA2LeYO3E9tLvVbXTi6kZlr1NXZfF8iINyLdf9tj/
US+D3uzcnF6D9JDIOu0irctWeermX3Qkdp8dPOGIKg7H6euICwrWNl55a4tQmR+BGHMD9rcQAvjM
BumBSIOqkP9HlnB41qldksHgPpBmRjpt0BnG5wimXLJUaZNchRZsssjriivC5ymKcrLByNoS9Z8w
JqwLK7PsU6sxhz80PHkus4HPjPLDM84wHwIAxr+tf+jyqsDajBNZ53g6rfHsFecGN1FbeKQAfZOB
0z/rRFZc98UwbJzW6p4Su4sviGNxcVbrbBZ9WSTnY2luMlhHJHNNEtYqOmss6ZHUN386aYAZIwzl
cyvTnJnwpX007j5s0YE4Ucry3gEasbV64lhACDHQy9z5PrlqhSR0H7U1AnpZ2msT0yd0RPCwXj6H
/6wM/wT9fXdlaI9Gwy9//+do2Pvk0BrjFcN2gBxxlov+WAZM45NnEKI8A4dAG0yI/7UMmCawMz7a
sHfIioOIwR/9RKR9DGj4Z3abBWZCsvlbiPQPHe7rz8lkAg2ughs+BxTW8SKASiVVkxL3uK614hZB
Qw1Zk0jhRJfn7CGh+xzqvUyilWJxqORXW/VQX3AiK/KRFDUGmEs5lbMp/+Cn8L3z3OO7yzBLnfxt
Y+NaRjSPZSkTe+Z6LMxNEHukfSQRftjZMkd11JyQRN1OkPfxXVlpASKP5AI/QCy7QKctc5/MthTV
qtXiApHqWCJsSTe1wMkOr8LGE0/YoiWkZ7L5Fo3a9OB3qXviMhqD2NpkLjlFuK+KtRbSsyyLYcLF
IPaJMS+hvM55iXpiDjGiIGfMQrkkMIecsYVGzPJpKrSwzcjwGU38UcK6Jt+KXGWXhDSacYcEOTgB
F6VDuMUGcSvOe4sgsot4g1IBBJpQMUngUTvglF8W0jCZLhZVR6RVS4STW0pDYY7iEMwUepW6qMuQ
uGjPIUBzFpoQ//YnI8KcDBpEOlFJEx669VPSTlG9FyF2M0wSiKulQyBgGiruwGpDiIjhWFD0aq/C
5tom2mSnGlQKf46lXdBJxWbot2c69mjpGsYN5Ql+XAhCYMqVdwFTbOj+EsCQid/cu4Q6ZCNJU/m5
rTuPHsW32xsel9N+IQCJzOMaaWmKb0XRWhcDTlhortOpgJZeD8FZ0oYNrVJbaGRXhFPP6SHL6ogQ
a1gTtxnmnd8d5fpYgnhSZuuUF7giqiMiRlx1oypOc1CEch0Z/EWcFYkJr6G7eksseWHTFUTat6eO
6PU7TycuG92QyU/GjlEpa4N2wb0qI2rHhewJg6ezQahLFLDyuJlFz+638BXcyIVRj1wlZdrk3xlZ
bpOvjaaowvvUoo/MJs10hlURGhEj4GCoI2+RZwG0pbq0s64mN8VsvUuQ9dhhLO5pFtFPeRl/7wMr
6reuIH5I33WGM1iPIZZ+1r1OrY+PeVdreDsuCRHszF1RNpOVbLu0D/rVQI4iRWI2wX8nCgdfw3ZO
WS38ObRNTh7ecszOOakpLqtsiYkpUcdmHFA6jrlfjdvU0zDFHKIk+twaTvPdbmUG1JUAaxCQ7QUZ
krhKJ6Z7FLBBDXCwz3yxwx+8tdzGXm+KEK+ABOBC83pFqGbKr6bU5g+TLpCgLt3YgJu0VvWAfo6I
qxJHo20PKkXnn0j1tSAa6QaHTfvrpPfuH1UtiZ/sBqs4z/CzM048Nwv78zaKWiJpKxM8r0Fw39Nu
iYEoVzvhZcuqzO4Zy0I1wOIUJfWqBhmOT12le/HCI0VnB64C4kC2VHftESp2nzlVRJbMGPUGeZmU
CnAAUl4VFzHTAx6aCaR5fSRAEufhsTyX0wtb3Mm8r0OkK8L3GiqH4RIrZ0+huMLdk5q7n0UwNDdN
carwOm43LFUjY+YSwchNSXWVXRShQtxHFVHiKB0SBIwbsCkSOyFWscxBG5aMsNzpTpFfFF0jyQH5
oW/qcX3kAxynoaVTtGubvF0+U4OcLRnUKysw2bUZeTvh1vSbyDV4S1OdLsfudUPuBm5Hvuo72vs1
nli1ONNCzVY7vJfq5gIfMU8747uN3NPeLguvXvV+PUiMwUpdLDVTR4SxhAdRWFye6MrwG3y2CLMZ
PyCryOlJx1o2fmlodwUSIPLCVlkl0WAsTG0YsSyNbLcynmYx/pTuikQLTQgOoYVi8MTvE0JWJr1x
LuMwJz1dha79pQcWyc7DJsR91BSdJK4kawdd5Pcmnq5oCzutsDCFjYxpjPQbQbC049lnJipIgqfa
VN0lTZpq511rVu11EQuj2kURCCfK69KMbvKI+Fo2pKygCbKgucCx8Gmh3AjG3SbDUSvCgY9Z3nWY
N7q79PxAXeE248ToT7HdWJi5lgxbTJWRtNZJn++DrjbhIjDrevT0jJRujEEwv2JEle8bJMclN26i
6KRL55Uk0Ls0l1hE14Rg9QLPAPrKBLkrtptqodW4TS1xvUz3HWnIbKYNSvJ2QQFHfFiTBeO21rKc
ePQxCj4H+M0GRKCV/YgdoUTzqAtVPzdCVPeimKZx4/uJe9EBdl+E7E3zq6ET3YSPIqZYse4nJxNo
J4rdvpn0XSygCGFQ7QAyBkgiK3RIsxQWnyyREb1ZAbpt0Jl0j0g5q++hP3jYWkm62A2esBU6g8QX
DV0vdTkyQAKf0M82czoCHJvTfixJZ45LNoASw7GGdMPG0iDp15iMzdZyuSDMofccPJPoFM5iC50N
NgRO/xW1MzquQfpRtgmKihg/tm80eOCoIZonr4rT5cis69R2Q3rmOfkqx2FadCcpiXn9Jkwq5+tA
yBOi0wzgAMtq1yAkfQBomU70JlPTtSDkTiyZr1mg8LEoT3mhhnZV+wOBZlL24sbT6wqv5UGPvosg
q72l1qrx1MyCAhmMNL1yY1UVwTVtEchTMKPrrJ5KfmXeZ3s0RlBjPW0sHoFpqttea4S3HvDQrtMF
FLbCuqidkHcMDzpj/DIKnLFXVRMH2knQmOYlRGssops6MehJonQqdwlR5bCPtTC6YiWxHizCYuMT
hu7xs8NT5obmiWXed8q02y8FDmTtljhSyDxIZiPz1OvsTt/O7Nr6pADbYg3yc5ZF167B75XI60q7
GpzKUt8BxQQoq1BEtC973Z8uAhmbT2iXwpvasrFg0iLUqMEQBTkhqC3ik7Ks8xZD5dS9Njtyq8ha
lAQtm14kb0Vv6N8ZGLRI2aIQ2S9WsxPG9bzuG9fJc1zcsHDFWtst3Md0sDwiHo0I3Q5ujMT7KCfl
CTcjUAuzlLSnV9HNHSwvJNOigNS6SGK7u4jAWCOeW6V/kYUyQLARKLuLMFHUidqENn3Rk0Uerouu
iVmOVcbJk3tUP+WS0Cj8gyL1iJ+xOsWwIbrTuqK8NiK0qmuXAFkEI1XZXdCdudCuOiJeFsKZmDfE
ShGbV7DD7ppEz//EWTc6b4j//BOqnH7fUvpVWyRGOIJkOqCSjKe+XmAUIs0dyiv9GdUEqOLg1MEf
etw3f0aIqoK7WuK/zs6GxoyUrDQyH4bMzLtbJBopmsoQNp67ZSRi6ET20StYHwxWj0bamBYwhITo
DavcFLCwwRxez+/8rnZijYtaRLWJ9tr3qixbl4beXMVuimalwWH6I0HEL8eEEUvXgcUN0lvdto9G
kyYdEwBm7C5IRcnPbKvythPOg4z6B9yfM272q4bs86/cl2Osw+R4sHsMCzoPfc7x8RxtSNgUDISO
Y3gl2G+X3ON2bSSTvw41uGhqMDok74W/tqgRf8sBxbU4uuszJEWZwbgX3OLwDiMBHhVpX1TPpdDX
PmT35WAWHwxij3gXHAQxhmHSaEJRgHZxNLlOVFVEA4v5Ahm7WFajqIm8BYBah2lXPr5/O98+Fkxn
MVPcSVQ6vKDASJpQxqUA8cz9lQq1/K7uff28lQk49fvHOmZAvFyYzYHwkrItB3r74cE07BUmPP4E
PQ2rjwCtpm4FmjmRda2Wucr6dUXVvaqHpD51c8ubJbsYh1s1BWcVsi7Avrwbhlo9Vlkxnk5aJT9S
MhwN9H+cowvjFeoxTftL7tSrGXgXhlZJLrlYJKVXrtsuzk5sLQk2L7fiPwgLCAuv0L8n/RFH9Zgd
kf7mn/iBsTi48oKMOh6WbbDtMaL7C2PB0s4nRgeFEqQRFoB5bfsLajX4oxl8cTE44d8sXqumbFX0
X//E5RejOSguPjg7Mg5SuH6Hf3/8blDXI8oA8sVk2PNAhQ/fX1H6PcIMdjo3GuVT3FvNIml1hGav
7sgbS9z8zb1Gcl4Og6AG5gqJPhSkh4ch8pQE3gl7bpElDFK8BjZ5T6hzp4fVOnJH9+b948EgOTii
Z4Bu+y6fJAoqmJHMUw6PGIAc9YGEHlz7ZaKrFXNYRtt4m+dWjE/MqCmNZqtu6ZT7HGEsPnNVVJ/G
wg3QutoK5zvko7lQVwQS596pbcBu3th2N5YeHWzEVrVUfkHSy7JTGn7oyzhOeuWsYs8PVbzS7MjS
A2YhY4DPbxpC0/cXfaW1ndyq2ABgolpkesds3WpdFP5u5cRufyY7UgK/GUaFj8VcoAB+L3MUPX5H
QLY1dFBUGO1jttbTXQnrQYJ1xf2qjnU7dJeDrmuQGRxiDBj7Ifhz2R1NP2YlPBmKLKShi1LcbO+d
sVfTHy5jMWktB/QT+omSMX9vKRVhvFvdrgVJyaqbXKI0wTLKACEsfMCBHGLsLAiA1AO6qGBRgngh
gXWcIcMJhXY63WWTEPZKl5YozHU0ZNgvAwDk5CctOBffJOKRRhar0Ei29iolpY72hMGqJq88iUDi
NG879JxIqXWbCWpcyvyM3PXszibJXezCBJ3DOqkmo6xWOb4Z4VfYHHmzY4sb8RF0ZW4i7U6UvDVy
7I92BCRjLFCT3CJXY03YEY5YBuY2TL4889Y2mgpGRxEW7RoLhTj5XoaJkEg7NFffcs81yiJKG7mp
gsqPvvWp6UH4LycGlwteM2NYmklh5WeqtgxtNVFWWEwiCrvznlKgTYawMVss7i8kVMhFWpQ1BmMC
aMA/j+3eZabpkkgNN23o8utq0rTyVLgY/QCU6R1+wYs6pPU6nyPk2hsyJnVxkVX4wl2PCXSSVYq/
r77Per23zojS8NMlLaNGB5/BCoEOxJZirXOvsQRiArPvbMaFjh5jT9kQNnAm0LiJyyEkVha707yo
yjMtKX188PERU2pnjKkuYUplOfD80LeikmubqHBi57PEnH3psjpzibqVQzM9+J1laoByqd3q10Rq
YhukCABKL+qcx/bZKmvT38tQVVhEl16a32gxGpU9QwLLuLVlQ9Q3xTph7lowke2OCnjhiMqn6Vbp
XDLbMawVgRFQsY8hzsYXyHsAYydrnPNjBiKt6osutHsqXMJ4/Fri/U1oy9bz0NDssEuwxGki1DTu
x8kGK2vdShirvmm7tsICY0Lvsppq+mJjG0tqwJPKqIR88Oum6a/CjqBdlP6+LLob9OF2RuiKVpfg
KHSq6deSob0607o09b4kIfg4q89kBCpYtRYtHF+8AANsUTXYeT1d9zgpNaQ6Ni1UnA6ZPKYp1Q3J
VFbs71mzShksZW+GWXuFvLkYWpgX5Dd4T8yZFUym2b1C3rZVaWvjTV0OsKe7GB3/SpSS+TRgGCSk
NewcHI2h8EmAMDcRCQbVLnZU5CIz4RfLDhspKKMlS6l/SeUWw+0YefkgM2pwV+HNpDom67lmVeFm
knUgty4ApH7pu4mWULBgiL0m4ABiJxFHtI2DCjNC0hMtHrk7elvtBAsHsulUI6OiyGI3ozRzA/s0
VZU8K0K9hFxm8ziYcRkJ8cVQW0dEnaj+tWg5TVUBnQeXjLCDrCwbgsawnAnx23oI4XlK/6wb/S7M
rvzCk30ArTQPIhKw+swlyeT9feVwu2RXwfmB2TlyRp/OH9na4a5Cv9wqGKCEdbdOCLsobwHWAFni
u/+P4zCBgXnwooo7KivZ9/Fdsmk9y5RwMShcVXeTEPr4W9vyz00SW72XyS11yNEm6SaxR+w5h9Fq
zRc7WBlntV7vEBbLczsC+f1RI34b/lf4XL5RBsy/7+8yYL598IZeGOm4BJqef3S8AHbWMBFGwpwW
TBHSC850EOFJU8P8aIXIi0AbAp4eU1KoPnhyh13By6GpCWbdhcXdY/B9+ORKfQTywIwNRmGQrRNi
yzaqxotF1+VHtrlvHYrRlWsyDWODPqZhs1k7eedwqCktxSUpdNF5ayQmOQXN1/dfk1/v53wxNDko
9zFIPdYXtOOYNS4z74XdTxC7atgaG3KlnXsb27+lxwyH8OskOumsLP/xKP9T7v/T8Kle/325v23j
4vkRoWbTPLav+RUvP/ej6NcM65PAUppqd9Y9w5XjHfkxWUWaT6Kwi6wfxcvstzAzn/8q+81PdMcQ
CEDGDfgUs+b8Z9lv0Cygy5kBgtl497fIFYfTd4JFBNYLs+sknyA9oTkvcq/6QcY0Y2cEyWWoa1gH
ikZZmMISqrMN+KF1NWjyC4GbUApe3aY3Pv4XJOHvr//HcdnHZ8gdGYr+olR5dVw4SuRakkYchWvb
KC867HIi6jMGYOcizp/tzFw3AaEJvpXe//6hsYsEQZolTsy650/21aFJxqzxTJSX7I/yjH2vxfwd
7/sNSViGQlnoRuHFaPQEmg2WDBZYpfR4AVnSDD9YAQ2e7qsl8OUmgBLQBpoQXC3O5/BMeqMJhT1G
l3ERRiYMLeKmCI7Cax/eXYhC3msmg/x2URhPWDo28BLzGiMmw8/SCj6gF52ZiabUQogG3Pv3bxOT
e0CauWOdlWqHJxeVfW10prbXq5pcoi4Nxj+jpAXDtDOvkCu7k/kXoh0xsCPdw4pWPpMiC0y0DT4w
ez2ExH7cJRiHgBVAFljnHm0UzujZc7IwCYKZ+VQiWXwayEleBczCTzMjN+6gYrufsWAs/9AFXO33
78PhAv7z6KyoL1o9F93A4W2g62iE01CDhTL6IxaDegIrjDYQhj5ycz+sJ34eicbb5aMA3fTnT/XV
eylwgHPKUNvXcOXugiiKrsze//z7V+Ngd84wymU/co4+9650wpLx9D4MbMbXSM2/MDjX19SQ6sv7
R3rrajy+69m7BmeOX5xk2oiScEwhuFvyum5Efenltf3Bq/HWw/EA2+BYAdOiIjm8ZW0K55r0sMvC
8Ee2PIdsX5pV+zohXvbs96+H8RZBtiwbeHYffaslmdpGEKeXNvyTdaciCBh52LbDB6/bW7cNmNJl
WachhxJ1eEWK7EoXv8NL108n0tGr8LxBKvzRt33ITXt51ah7Zm4Y0lPWHza5169az1i/Iq/9sox1
EzzSZaa5KYLGXyIclPf0r+oG7rCjr4pBmazEiZd7S0lGkrsVzOSsD87njYt2bIsUK7Asb1ZiHp7O
lInSyTNv36hC7qBf6Cedlg7r9x/gfE1HOw5LLU7/EJVsmwCIw4NUGIwxqTb2ptlV4FpBu2jL4o4Z
59Pgyw+0hW9cEC7E8B7BnWdG1dGS5SoHTjJBNX2QhjsXDfoKSozz0fYx/5ajK4KOzmsCOxKCoXH0
9idFhIw2M/f+2JmneTMTfmUVrXi5SlKwdaKwAxMWXTnSl6MUc+4dTBTW0k6s86nVUJDEWXALNJ3c
mPRTEVoAEmUtLUmuHWTn2/dv/3wyxycLRklQEqN5zHqObr/NILw2TXNP4JZ2OZVd9YQFGODACN06
JxXwRO915/r9Y76xc8y46L+OaR4+chXpQ5soe5+ACxIT2CcE5g5DflZ53bSIrIrs4CJTbrc0sPw/
Rz2nXb1/Am+9B0xVmL8ZCG5BPA9PALokEJdj7t1ADesOpfTFEEXxBy/bW2UEnw2TMRjfs5nFfBav
Ng5EbbVRKH1PnWFZ63YoTTSXkWHj+DT53T2+ydFDlWYOQVGUGwvcQfDxk8Ir1naia+Eqt3A/XrRa
jnTp/es/Gom8LDToqg2i5umyKGSPPoTJMGeRLc4HPCNsFMro2lBx9lRGibmeUhn/UWMzuDKaxkLI
Bih4P4DGraO4i/k3nzhxWyu2sgw9/Hid6TzL1Ue94JEm+ucpUuHgWk8BTmre4d3DcRDY29f3LWFV
p26E2wxgWdedNl0D0uAM8U0rm/JBFEN5xgQ+vgPfIOIqrpvRIM3XNddinpsOVZGeomOsbt+/hW+9
QvNM2eft8ejOj05PVG2DfFnfYytRbJuCUNEk9doPxKRvrI2zgJeaYHYjwCjt8B6EMPfjNOz2eYXd
yapWdvQl1xOxiKdA2ZsiGfLd+1dlvLEDuY5pckW8tDC755391TtbTV1vALbuB71VZ+B5JtBSYn+V
ojc/90jlfWDWiEEkCkN8OmJjOMEfo7sJ8JP9aPd56+JpZviA8NfDd+uowitrUYpAyL0DsWqNw+oX
1xzgURfGWWJ+ZH711reKext9DxwOQLTj5gME2iJOttkT5kakoJdky0g2chsEwHIwNdydDQ1sJUsP
ik8/VgTchfBrFi1IIG5jQMcEGUv9g6fxxkbCSdELOhCsSTk4Wpulkq6MNbnvUYlhumo8VFP73Hv6
U1CSTDtNW4CFjzavN95rpj9AIywLzGZfXpBXL0BaeaJxympv9WhpGXTOvB0sdm3DV+A+Bveh6rls
8xwTavSqrKFWe+WMao2r8NdwrkfefyPfPJ95keIjcKhEjlcqCyWar4q9P4VyxwtfrHDedT+46l8P
4hts1nT8c3UA9nP41mtFKHtZ1vt8MKMvsR43t0YEOed3rwQdPsjazJNgjOccV6rGiNzL6fc5Dubf
rF5g3++k1QdX8mvlzUHmrFJ4CnCyGTwefL+F5pcafNa90nvzplKT2gXTVEDP6iDPfLSL/Fo70LBY
MBN4Osw4f8m5EnrSMx/au1lcjAyH7PAqGpz4D6vBPWndD6gyzSqxvgB3tTsMq4bH0TCjU1tP+Y5H
kstJyNHalVZE5U4lKlCLXo1pum6spvoI8PsF2eCe42unkxcCD4CzPlpOUscJRuiQ+zIZIJ2pnuj0
le538RlmDTFAHAOZfImlWk7cMdpO/l+NI5EFdH2/+SLMZ0IjwWeGmczsDnP4jFJryLyoHvewc9A4
Om66mvRY/+DhHL8IHARAFRsNhDnMqI/NOkYPE1cVtvu+mL3e+6S/ELhS2mORfGAS8MuW8XKkuS+e
2Qs0CkddAigV8X4+jPJc2gxx8BE4jXvMkXDhSRb6KNyt7KMrxjHRZ0SX2rPya1SdSugP739fv6zh
RydyLEWI3TAUZqn2sd00F2wrxefa7NvPut5fQDIXaxhd0ZdMMHRrx+m0Yp6zGb3BOHExk4eVZmrk
Or5/SvOlvy6uj8/oaAEfxilOyALZT72mw2g3jO8BOtyrvhfNIkhn+3fDdtZpSlyvUdW/u6rNRwd6
tjBvMCGVzKF7r/dyfJBg0zvN3s0NrPxxI8c52/mJMf/bccFblzgvNZhvOjaWRPMu/mq/gDAAx2+q
9+FYTatI2MWW3ZyJZmJsvLyM7uEBVtuhGvJtE8X6B6vdm48cj1FWbpB8avmjjzrTCghYqt43jacj
NuhN8zyHRHCDL3G+82LXOdekhszB9HENWBIVglX07An77HSFdJci6if86o3S+Ghq8+aZwfzgG6d5
dilfDu8LVhH4PWQNPU7on01dDhwYw6uqlkGi3Xd+YDBZ18cTrageBx+RZRt7+sYLkusyNdtzGLT1
4/vv4kvbefwyUtrgFkJBha7jaNlRHeJoYak9ughNW5GL3DwYWGB4y4kCNMFo3+8vynps6vUAfoRV
dqmIC2Fy3zZLQUTLpVbFPqm1toemQQvadpvEozUsCFowulOmpenzB2d8XIzOLzBLNovl7F0D3e/w
HrKp6OVQ5vvOLcIJXp2N2tnTCehZxT2aScgH5L0vsWPDsc5vdPWZgZ/7bE09TTOPNBer90/ouEx4
OZ/Z/2tWXWFac/RMJVTzkEiTvaHVU7zEBLzf4lACVfX9w7y5os5OY4gTXaoScfRN4URSJHAxuG6r
IK62zuVTWlaDsQ7rQdsVdWmhHyeqp15OUYpcF/MIZ084HNRxHQHj70KtXDZZXrSLMHjw/jw+HU/J
0Jw8/6LxRv88LOzsqjOi6Gs8Vf3N+1f+xg1GlmZhQMuSwv+OPmc3Cuw0yLQLyDPDDkt6QXR3rX0A
Ts537+g7AJqE6ASbiwHOMZXTpVoPWtO7IDnFPglmGneBwu4KAbaERkxO38n7F/XrCgmFDCoYsikg
Lohih28xCdodfufdRRObzb0uK2Uvp4JI9kXvtRjVWzoOi2dgljWRuUY/fi+wKfgoY4w15/iqqdKY
VhGoSS/tM2E5PAs6LMidbXVhRfaEsUlPNMzaYkpxT8Cvf+9YOH8iI2CWgVJHDd8gUfX6rMtXzedh
nk7PCe6Rc5HkQdAs4Byg0JqCyG93uR9O6dY0ykm707XGnU7HOtNPcQVttIXfKm5qi7xt9pvMw25p
CjXsjalKb+rEqb8xPLDVkqw8Yj8a1G5yjpmy85U9aFG3dnJXe2qLNr3qYolvSsQu+W3mPu0JYRi/
4cUf2uuyxp8fwULm4qLjjNYuzLESuVD4i/ebunXyb6NCJbtUQKe4SFp5e93YBrwNP6PnWBjojtoN
CnpS/ybTTL+7hTnH5nSGdl1PHZz4zmzgk+uUM7s0KfsH8qvGdBWbGpYqZZpCpHA7y/pqWKEJu0Nz
GI9BUvEu4xgqzZKDm+RyzaGfp0OCZ9uCMLn2RBXMuggySiLCV0bUiMBCg8EqtkVZaFTr3iOFK15B
+PLibyrVcWtpYPTYq0hihjo3oWOxsZBpjUtoI16+zbsy9eGTdLiILPgp5FELYheIm3E1q/VOJMRC
5yLwCGBajP4QD5ug1fzhs1903tYKGv66b0s12xwFxp9FEuuQmi2sJBYdUQzTQgUhZHR9XpGJw+zz
EIN4Oe1zq06LJeUcUgVVInNezTatPMA0K51FQGhO9kUlfdauEttOb83Oke3Kh1YPlZr0sYykeVpR
ODjCqdcWAvBk0TU8HRg8obzScostE3Mm80r0mWnsCfkjnQhfWZEvc6cxsvXUtK08MXi4DymsYg/j
hKihdSVnLlgmpmJ4qSEIRLzgx8Zzo4H8Bth2fkVvlk2nhY4z0Da0A/kNcV8z7esYV9slmQbEjKdo
sm5UFpbNarRJy14oiySipYgN5/OozPQauSVvEHKwOYCorrxiEfiD6y9hgZThikEqb7UfVI2+tBqP
wLTemU2NkZkaIZiwBYsnqgBel91AUsKi7Y0RNrkf5HId5dDvzs2sTYgOKpPw0VaR0jf4/Lk3pRiH
W2s0Rb6x4yTqEEboiBCHZEhvdQStbIl6OudDxE2H50nfXRklU7xFy55PZt7gm9/RMVbGRna+uc6n
uDtzHavaWhjALrK+a07K0IqsXeDwa5Y1BLRFTy7JF+GOxhxLLqPbuC6Mc/zJtDPi+IgZcRsDhkPu
Va3YkRihbpFLxZeDCnAAiqOYpa0GUPoD2R1ES3PAj3/dTr3NGhLWRK9VBGf8jC39D/nhn8zlX+1A
v/pMPGLf+Y/Fo1TR//0/2XM+viZAvPzsTwKEMD/Rg85DM0bYKMs9sJWfBAj+CHs5Wgf2ex4j9oF/
EyDcmeUwW+7j/ICp72zn9hcBwuWn5j0ObJ0NnCrzd2jPM4H69UYNn1DgWGHSJXMSc1lwuGUFCrqi
l/bmipGXuexwp14MSotXXfLFqoutjiVardxnPwlu4SZki1zFjFHkcOq2ymcZiG+Dc096MIJH/568
PXeFZy9Jd4nBnGl+GasQj+zywocU6zLYWsYKlwU4vaxV0+QuoFd0WxcDqwVIq1xjh/Yw6tDjJB2u
AE/50Sz+1gt7WT0XN0o+P6uLx+p/zz/6raxGGYeResk9//u/LrtnFmP5/A/+YvOPTVt8f1QEuBz/
zMGvaP775Y/hgc0vzcF/rAuFfe5V+yzH6+emzX4c7uff/J/+4T+eX37L7Vg9/9c/v5Utbtv8tpDT
ev0KMuB87/W9eGxlrI5j5l9+6Od7a38Cd6eUYa4MEYe3jb7hL+KO+2keVYKaMn9D7jsj5j+JO6b7
CX9V2h+bcoxSaI4R/uu9tT/NjMG5T/7B3vktT4TjIhZ9DgeZmwTIRVDbj6p3Chy/RCT4Ncb5a7bM
DhbtQCrSq3vy+Ue5+u+9eJmOzAehx8EuFrmO8+LY/6rtpjZ2Q4xTvvZeGp0UIxl+Taxpp3rViw+6
kTcvB7sIQTLBLD86wjDIA/Izf/QfgC/TagElu7tWYwEd9P0L+vUwrCnYcjMyNQVP7ugwbe90+N47
971eG/q60PP2dnAy/aOs8uNifAZg0TkxnoUCAe38+OFQTXkeCvqJPA2yvgLrLiRPjU3NNFZ+hMtA
6Y71ssuzbGeN2Ue2xr8A+hzdYaRBJzC/iL8gf7yFrbT1eytPgpUF8T0mugwhuO1o+LmlublCdpXs
Ry2uP1CQ/dJTzheORoXanw7A/aV3JdlSM6Ux3ddmqJIvxD/1wVKn0mo2QPs4DurSII+cdIL0UcGL
N1diCNxsUzqmctekMsJFfv+BH63us9QMkd6ca8VbzAD0qJkWY1xlU2Xet0lkr0Ud3qIpZT1Oc+O3
D8RWBfIOIYyXC3vlw20EL7NodCPrXlNpTc1LmYl8IyQCLQx371+S9eJb+7q35IPnk6TJA96FtncM
MhdC03iBo/00WgS7jTaxXCtaTD4cr6zym5goMgNhKzkBS3PsglPXD9nV0K8jrmhGARiViA7ubaP6
CMeIMkieAjeoqA2lsB5zvJSKRWgoiWVHURfBSkxDWq6xe2Rw3o2TSTw6pT+mC3qYiTN2Sd1deEHn
M9AnmQp8PWiMb4z97GGNwV5E8meADpi+k1J3odnQshdFbbkaamDLas4CZLcXnjO150TMj8Mmd1Iv
3vR1Wz16+MHaF43mB8WVhyXBnSWwZV1m1qCXJ/AWCEyzkwQ2eGpY3WVVi7be2LL3hsWEhRnvPXaf
N6IrcmYEpq2qdTUGATKaHm/+pY6Q4bvhuImzzvB17HaBbcrbkZbUX6Bt0LJZd6JB/I8JCkDxEeFW
p4lyWNbSQefnTGV8EtKwYqsMyYMRvzOM3S1xXZN1NhWCHiNP4+5rxOThu9TxYFnMouWU6D7oycGj
IT09fGqFCK6nzsE3ssOqv10Og6R7wltt0LixW10jWOMUWNWK9BvaA7RE2BkalnZVtnAWkgUm/ww4
JsL/ZD2lnwPyIQDilzlG7X5GokagcBtfk4skYb7YVV802l6bHE3Kh6oq48S6Mie7It5Y7+EKXOOo
Y7QNgo5MC8RNX/qlwmlA1nJcKvzjVHyWGzTJ+gYLuM4kTTd1osrxOqKowtLuYHO4k/Ju8yysKTeW
2qQHBh2Fi0NouNQMJxrkitT2Eo+rFRmKbn1HdIZFBndsu+S6ISGB0B/suooRAD29ifLklpzc6f8x
dx69kSvhFf1FNJjDtkl2bkmtLG0IhZliZjEWyV/v0w+GE2AD3nnzNqM3GrXIqi/cey6Oa0uvur9r
Z42khDKaaAM6mqGTyXkC3DkuDw7mMlcPC0taXb4DyusoLPiVrtX1S592eUOAbwLtzNk0rQQmb1t8
qwxXkZC3lNJ+LsJxaPXqLg30Qj9Rorn6rrcyEjMJR8LYZHX+JSC8Th4ao/LfrG4SMhxsolnzsjHF
Xzkz7Lnrl5IuBXuE9O5NMWn3g19myW4eTS19RXdlouH0a93ced1crQAUnOnKPeGI+1kKbd0YbZ1/
zM2Qe7upgwGtSPwDKp7Sjc/NW2oactylK5aE8+AmqbtnDdJBY3Tg9sO3EUZ+Muq0fXcLk21AtfZ1
FgNUNxhNGAFJr5qaPfkt0mIeyEq0ZsIufNfgS+1ZJ3sG/8Qo3lWST90WV1uiveAPmyzy98hPv8+G
0Si3/sJw7R2YkWM9LyQ1p79gT1r3p89aa4JjVC2G0W+cEfPVW8uIFOTBzOseXHK9dVnrJ0MeDBcW
rqiy8LINikDgtu+ouIs1Y/4Zwhf21PNiNbUDDALe0MhZQw1/Jt165XeZCghJRu4+LLjA69h3iZUF
lTOV195xC9YcWMdIgXbMFoQYRmM9xnbokksySvOsSslsShpdeSVrcH7ADZxT83e9wCNcymzmokwc
4E9OZvwdWz7QLUOZ1A/rfgIGZUnPRdFlGGxXKmbAl4qTpQ8XA/bBTmY9t21WzRXDqtlNQL2V82sP
U4oE9trhdcm0JtH5iKAm3EYtvrfBHjY9J8JzXhptbevIFqQmRkGzdmo74Vdzt6aWONBMavToIYnP
6QUsT/bRL+om107z+cFgaGaFLGXppIs+0VAs11iUCCl0qntlkUu9MZbMeSU7WHz6FPw4nAot+dDN
vPkZS52kUEc1+OVSM//D6A4qTdpn/aer6fpFtuDcI5Q7hdiM40BkidL95aPh19dFrZN7MkyZwtHd
GE3w6QR1Br7a7urTuojBDQUoy7deoUJafKf6Tk3Fat8kU+V7qBqSXN1MNQc51022S2E83NWzsVaH
QrP1cUuApD9FubVm345XOVcoIuWLwdDvK4cZjmPJX4i7nYY2ewJA3H+muPNeIF2qH06onADdEYRq
xDVnkPLqdUzIJHSorVp0YBOARr2/s5j9FVC2Dzt2bpWVRFLvFE9gGdTaZhnwrq0opma+SddlcE5b
By2ZswK499GEalt+6ISZxBoUw67k5ag20gOLwZtYQcmqRnOxozq34J5YolB3+tor8rVNd3lYiMD6
OxIkdYZ8r55KfgOQarlYa1yWjI0AbRkJi+TVbCPX9kHL1MGKbdPSWoKvfL9LMc5wSwbguvyZrHvp
YVclRSsD0VuIH5IjQXgOQWpBnlg0zkI8RgNhRYvTAOpNPKaNq5LfnXKYoabGxO+FVqv6cv2uNSK4
Dpq2tQjjABHUenUfr7oAXCFWqZIdX92hXvH7qYjpbscz88DJDausr/NtqyXFO69Mbexu4dJpSIQz
nLGOAKki9EzpPFp9Nq/bf+qi/1Nne8l+iJpv/g7/vUP9Lz3u/9r//j/sZW/N3f9sQyE9GEXc139u
fm//w7+1sQ6ET0IgbpuB2+IUyc2/t7Fu8C8EdFOnI1kAykKN/O9trMYfccGyxUOe49hYNPgb/62P
1eD+Ud/Tp6EYos24/X//jA3+w/nFCOB/XO1ShN+6rv+oZ9mQsMLULWpmVCXowv57Tqevps5UaCni
aQSmHidQxCuXqWo3ThCrMlM9a2ax6EdCNVBM6IhmVkRSQOC/kQTZ30LIxPscjCEXMVIPbQgt91Z9
la4tyFCWFA/ECjMwfBwagoq3upQFcD8uIUfwqsxMNcmkqo37tvQZ6ayzvF32neW0ZwbRNgbnyvJS
9Vwb0rmgcWjrfTJ1TmNR4jvrzKJlaHFUDpxOxWvZtG1xIKGqY27aeYq0EDl84h8wva0/wKbOFqgP
IALziAR3FHDW/NyR+RiSze1xTTX32mj3vFOj4kuzVwwqzY+mTCfqp66JPLF865lPgTlrR6GLJEw9
DnoiKfPNWrO8kBl5ArIy7N2aayfdAJ1dFE4feqIYtoYrkwMxYiend8p7YsIxzKaeFTKcu7LQzkio
l22ULUrEUzlMd2th0bOBvIgaL70mFW2/n6OVG+f0MIAJeBqp02J/Ev4BmaIZGoszbC1n+FNXxhwZ
rXcvXKc7gFo9Sr/5a2jLFerhCgJZaNtuzl5Ya447NQmwO0veXA08HkGe22HH1gT4v2xfZJV1Mcla
dZzrxTcc5k+kmGzTTbiIrr7+WGCK7nVrlDHVH0UM0URRAQZsYzbZ9FQE4/vCS/AoJT9q58P7L2so
7IW5FJ8ZT8A+k66MISHN4dD5KjQExvKN76lxfkZ3mOq/am2LV3PSkZm0yhvdJ4IXloMbVImFSnQa
rN9kKn2PB7LRtLC3KkcBg8xQ3uP2xja9yzVXP0uKbD8OqIrTYzr63pM2s/cuBwy2U5lHht1mhoqs
yfCX8eIjwXQfPOYtUDr83qB1+Es8BUqhs/DGPjAfUltoSrA/GnQjO/b0I9QNpI61u9aprBRb9jo+
Cl02y8lvQLBFQuuMJyUd88tbWcZrAAX39MTt1fDt4DqpvttnKJlDA9QUKeFDknIxA9zksbXoeiiv
GlbnXBDg8vdp0bWXLskBPwpr2OCXZwNF9pB7VLVY7kbib3pQe5Ila/8KQApYupcXCRz7Go6+UNkd
LoIHQjCsCLZAFQ6+NoHZqtwUBkCS8xT7apTTqbqp0I6mUS7S2/WtNq/7fqHcQOOlnch30Pc+tiO6
S4ofW9MWotPZjREi3fbnHrdst+/Jb9Cjvp5vpLimWILvIG2TfelMcgxVSm+0sYVI9mOCTXhp+5e0
a5xPTTXgJasJ/qJUmtpSNqYPNguRnadpRhxoRrBtKOG3BFPS7QZ0AT4rL7BssBzSJnuHhKdR5dbt
wVAOuRh5u26KFDvZrTi6Zsx9j71dYYbfgJjL/XuWttmpS2R9wNTPC+t0MwAF6j8fc/N7A6Pi1Awk
xqlm8C/+qvIvIYi5L2Yee2DGfBiWoMt2bl9C8AKLlJtGqlD+ru+NlB6NqNeT37GC05vO3/mmhr8N
XXGYo6tmpieDc7EG/l1T2xb+8Bw9Pjsf7HFKOyEDtF+yG/2zF+y3+h4A5rLmhz6d2yed9wS7Gt+y
GJb2iVgOFlXBP/+q4FV0nFisOIMMRqps+b7Z0L3/8xtseqnvm3m1It+8/Q2aq/50c0cyX5V+FY2W
nWZla8euSdWBzc/87BOzseHsTe6HwepDwyO4J+1kdqgnMnl72+Xna5XaKr0hDZBUcigajOGzDhgX
S1zzvvUmFcMalmEmHcr/2f3wkyX/+uf74yhL35Tnlrui5yv0VgR3/3yGADBntl3VcPA7O50vonRS
9s9K/Ire8S8QCa3fOR/0KwDX/IuklzoCUZt/FaOFk6ZO1u8ZDHvEGHU0Nz6zk9CZe/ejMLT5AI8o
ePZgcj11a629ZkBHGDgQD5rfKCxtWftnZUBNqExf/c2UJi5F73unwFhx6nR1IOlAUbZrBFckEOGK
22fsmiav+tqU09GaXUnsIaxSA1ACGlyTsCtoEQPKSKPvKFOd4qAxYn3uM8c6gieZd4Ny75NGfxra
4pHMcUAhwCwbX8Wpo3YmsR61N27NcdmPlvUtfZwmei7syBcgJwlN5eGXPv1Gy4PuGw8wpN+mm5jH
KqAvENRRbNfK6HcrxJXInpgycOcs2wwFMpGoBBPaoyPjpAEdtsyrD6qOoAOREQZS+al9wiXQ7/SU
jGsX82bo4hTfeMIR+47E+E2vQO2GSz98eS3JA/NIT5yo5RVhacbn3zwT4vE5dsmPAwYmMmrtyehU
e8ddEoSjWuo9O6IqzkfF0+1xFIOvDeJp9ct9MBTuy4wXAFvF2r8vBPPE3uRpJxiT2o4U1Zsq25h3
bp8ejKBdOLht/++s93AKvT2qJWYipeLKytbHHlHISevmHUhCQtVci1GsUdybheZdJBL0yFcDfaGX
+aelrJllFANoARe4v0xfklqwcVZgJFXbMxLK39ph3bHanYHpTO5u8FHstEbxk9kAFzzXqEPGEt1f
9qE2YzfCKoI+gXiXGYiajGWPDaiNRxqrWA/mOmKcHWq28rfCBliKqyhachcMZimdGxlnjppa+THx
phyDgF+Ok77ODHRHMJ5avgO16cYjoMshuJ3VDYGbAtJgvmRICqzBuirMBzuhpiR0kjZ4IDmpfTR6
V4WWV2I180v/qek8cyfqxYK1nCAA0EqacRCYWdRjsVlhGtuEW7pGcE2EdaAa9PMoC5R5KACwKh6+
NLtb+6q8D3CGbjmrUWgZi6ZfOwLI3jAbQcLppmy8afaCiILUh4jZcI3A1BuYkia/kESWu8Q01EWv
Wc03UFsiX8rqmukkfYMDIQaLSzpmeQ6clgqZwas9Wju4LTyv9pTeJXrdbkGLds+VLGwyNDSgBqPb
rp81HeXOG50ump2uD9dVqMM0Ve5xsfJpCwVUO2WVXxycujdOlpt7e8V59TuPjeSRzLV7sA/kyxPa
fjaCbt1yLhqHCU8P0MFZEeubalBWV5tDJsWWs0TmsJioWTKPIBC4a+TzZAx/6AJTcDOrJyJPeiO1
YiMvDO67KEdlgmzA1Db1rHdPtbohLS0qRtdnki0Lb/nEEjxs8tLMRCg6TzzSHajIc6Y1rmeV/smd
xolVPea7tk3BjKWWw0NBCO5mqKSz0anUo2RVy4NUZnCVSX8roectbBjtju43+eEvLh4AHQGzbjn/
mQ2tL8gW8B3aGJ0zLT+sKiCVmabaLZbljwDl+utL6DyaC3RZChQzhWXvsxz9kJMkakd6L8wh5XpZ
lDZov2XGncQy5m9QVVmMnI0BTFa8D4XqLwawuKtd1EGo6ua1RQwUM/Sdj4ib0+eAkjHCb5Yd8Csu
oTVQgA7L6Mb5wl/ke/VfbnSGBehAE66yDZajuykYHxMd/oMycyyqSpnjvuu4TZIgra72wjyeqoZT
DV7NWxkMz2A4rKOAhOwF448OEJwUHs2K6kLaYckUoyLsZYXRGpBUtJ3M/NtVpB6PIv/yoDBv1Vo1
SI3a+453bFPgv9kszshNK+00pNToIXi7oLcKvQTapK/xNHiXCrz1mV6k2gEdz8MZfuwrLETolDIo
/RNOc4ssYTFQKgONpfrejNjDtzi0bkk/prMRyEu32Q09m5f8fLlef0GL4lAMyuMiU5giaRPsEzuT
V2KWVMiUpD1V0Kf4NZmwYspgOo76vJJ4vTwtte/u7baFaQmABZWOQrxT2ne14375Zf+SszVCR1Ws
McMZJwRXqG37NnHFRmdav/VW+ah51JS+8G+/1D/WbcSWsRh4EKi5YrYzf9DdU+i2XbUh77rY9NZU
P5mpN17B+g7Y5jLXBGZjytBp/ZyHbUxee9ZGDIwdxfCIammDDLk9EINm7wIv7aA0Bj/AfouwcMc6
tG8E0L4zmWJz1ZGRrD0XJI9Zmt8eE4jIe7A+7v1UtBfNNtYdGiJxNAJmfmUDH9u3GV0yi3S3UutI
lhn7dYcXCLIHU/86pkkXB+HYPM5U4NGQrfpjklramxpqRE3JfF3q8QvpW/lCOufGHmz5iM8gfxa2
Sbib3Vkf9FX9dvb13xZAwhEuNmeh197rM9ZMvbmrvHqnGG7d10KToZQ5+c1utRyMxupQHqXfxZyd
dT5XOOyugyGN7KXcgCVUZgEo+qnfdOx/wsERpLghRI8nsyx2zoAFbROU0j4rkCSPyvYHBkU50rUE
vQ+AKn07BeuwL8o1ie0aPfOUCMoz7dOr0/EC9myOrEqb/iS5372C9GcGVmXILjTl7Dm/bls9mbyy
nCSGClnZDq1XclEGvCyCOPUIo0gZWRk1D5ucjasr8aBQvkbrcoM/Nzfzk9uQ/onsRV2cAUB7zarg
wqIV0HM1Dnc5h3OYgk3frEvV3mXmUu06SUjaxqCLJ3R7/a3tYI3yOZ2uSK203XzrQylWMLLZg0Pj
3Y7fwHRmyjdziUrDXYjDrNKaQPDhO50yKiWoY4ySHXPnZg4CbV5sVUjjw1lVFTo+HsXMaW2e/4Va
Z7DfFwUUuUWStVk4s99qzet2ioirZ2gwOpSqwT7nAQmRyaw0CvOAkEGAs6esRuvYrtqGAa21rc3y
zc/YJPi2dCImpCzYhnY6KNinGzwkUMGFS343grDkgZ8ui0n0ISioYuE4Wsp5Itf7o3NZP5AqzVBy
lHbwUNf1GkN4678bVIchGV586JWREDutU4mMUMuoz9zbCFOUe2fQ9FPtsq9GrQoXupqDq22V01Pv
m+KGFwMHLRtreQQFYcT0wsWe3QCYKJGPZ1rUIQYo5B2mFHjQyPrzuQmq5tGqF64Bm3P20hJUvifF
rztZjVPcjYk//S6kfIcW4VikMJTiCSIYg/kVY+wMR+t9sNx5D5bbIv+olvfYY9sPvbXlMRu1lHi2
Ao2d0XK4DLaTvvZpfk2JI7dp/kWqfwJ47198xllEP7HgloratQ6SdrfOzkvWlvgxnKViT16250JI
AqkMzKVQvcrzSAzCwTDWrw6vepzfeNtIW9cz9Pw/WImMk1Dpek6UyZ7DHuc9JNiBagJAferzygW5
6Pc22r/Y0Wym0Yn4aWarj5M8+Z7aftyh477AJN73a9/cd95cX1louH8TF9ehJcR4ZgniXLUuyXZe
NpI3o7Pm+qxrpzzz0WWRV/r2zlvMINL1tL96FOMPI83W3mezcZIMHVD5D6WxcdrRjQDLkDzIZ5Qg
jcQYzj9orT1eiMCI9NR1ImIiFuwSeZs/kkc876cMjrBimhcGDpDxoPa0kP2j9h7IxA51Z02jpk2q
p1WVM9RhIflg2JDCwK+3vWTGyHIQUiJOLJOH0II0aBSw5cn/M6cd7LA0HoekvSuAANwRBtKHFLQV
qIPaJgWSf1Q/iRwOPJuqPab16pFtphXXqaG9uAPtSdrNQzSaXrGrb1MCXYz6FoQqGZyFzhJRH/b8
u9IDXHIVMmsoiZkvO6SfQ/a3XLPyq/aQRKpiKPdeU/W7qa2Wj15y+Ogi6MoNB5/945qtFcpm9b98
h1jKXNbjfnUGf+/2dbNdGNu8Q25eYijTEKcBkRm/wajXr4Mv+5Ll1xg8GtLX79s113/qYEhiMMZd
OAye/WdknBQJpAnRbWuAxzKvyUdgQmMmPJRBOstXRlAJeui8uUtyGMCguZuzkEMbClWrnywY30j8
Ku6UyNr9OPQUNk4wN5/LPNuP5qzDiEEk+uFncuAIsf3vKVvTk9R0UOhc3FU4E+fw2Dta/jT1CYcw
29hQVbdGu160Y8P+JyIHlIA8Fg33TUrXTGxdrVskghv+BaRedpL5mH1boGy727UjiOgzq/xh6FYv
Kicrlxu3z3yKh867s1wcVydFxplkwWT1bOcIWTGHIrKl11tE2mVcOrkxnRAqtwc78fEYW6IN7us5
9x6ZthUXg7TAr9KEvb4ptSrbdOoG+yTB6a0yhB4lC/d/x8ztmTiY5BS4oxaVxE1uzUCoY5NlMhyt
GgSgpml/Rgm92tSzh55c1wez8uZjk1TMzwo2YInRcjYW6wWKi9hNzBvPOUjIq8avjaJ0CR7MuTIY
cLp+uIylvMhET46crSytkUDEldPO97weAxsfMfwGFELQPr6RuX1rDvoBhqtn1uFvg5GQj7hSD02k
NOjOPEcAwmOW07+Q7MYQ0NinO+ZxWQL77KxKnBguls8YyUyqIDMi/fbFVTIjGJKhob6IrWEM1gaR
tRUB7kNjvZgRMPkec28qwrQ0gZ7NOWZysewc4oQBoCoKTBJwyXMYnjryOzZ2X1ymWwQtKSArq8+a
gEOUb8fWMqeoHJZXtvzvTRu0YeqMMWr5LcpuOrxEny6GwQQxSao9L/i6yQwtuchhMMFBFvXJ02tU
+0ZJ9p2pKNcsXxD9lXrQOof8gN9w2C9zv+yWjsw6PSiO8BaHC21SLrjb7e/Jy/MoZVfOu2Zekdur
fRtoW3uyCPnF57WT3Wr/cXXZPaHu1mAb2IxmwV9SKZR5aHWGu0dp42+0IS+wgzlmTG8FytIbi4vC
1b/PbnxoEDY1XWSev5MuXEVeausPrKa1S9ZCQ9zkQGJjrpTg3vUY8QbZ9FxlpREZvZdstIX9Hhwf
I2wdq9y2KAOu08D0QFeeFmF1vcCUQv0DQ2GPkl0cgt5tLjWzpK3XKfooiya7a/js0duChzC0o/XP
T8bj8EwS4mNQUypnU2ETpp1Q9bUtLIIbzTXAQcFS1GMrOh9RuM1R79XyTuXNwWzyN9mLyyS1Xznl
WqRl5hTri5fd6aK/6ouO7J9tKZmJibdfA8eNdOFT/Tn+t+/2Hd1K/c6IB6kc2HKaKD89IHkikyy5
1e2VuW1AUG3WsYo1lL3XSVo8AKpiJA3xo6edCPNVa8NSmzSyBazGx7znQx1DOmKbBClMeYGBr/LO
w9Bve7N5ZzPsbJbSow0mXKGws7eeBJ+Y9gHlHOuhbWuv/dYp3JbtxqpHLCcudt6wPkfeh42e1a3l
nusAuqvVsTGo01TFSJ3mGKIipFpfbl0S7TZtKnucCbPJJrywnj2t/xgDxnQQsMi10ryZG1M/JQ2I
0HzxVVSxaT3ZvnrpiX5luAWusJL6e+5bgqOlmPbuGEDip+RqB2u+mGlGBC696C5ADHOUzvjoufIm
8Sinu5LJOHkYribjoJmzrVOT0WFOn1MaPDkJI5G8yXec9GNUDGbC2Sv9wzgX+jPlY77Lgp8V9xHz
O8BEhR48U0e+iYwsGhteAXzx9ClDRrywz7krDE/fjrpXX2zN+PXIndMDGekZGpdukLugXeu9ssb0
aPlojKjPOdN4JDwjUztENAn7knpb2vJ3GqoDbI6XpE3sqCnYySd2c8xFlZ+7is42MPLIDGo21ynz
rYq+B3gpq63E7g+FhctwSbg+tNqvz2ueH+mSxFF5utyZmvFTGvJZFNnXlGXGUUjN2BcqL/dVULJJ
omA9iUE4O4tS7ay7BUajwlf7niiHGCldcL9Y5q9VTeVToZvzoSFBN0QRJa83pAACDOJwiUZIQ5r3
7ipWc9nV9fiRzVwjZyVUlKXPHOnqQKCK3Fh4hndmxWJnchvxSRa0EcEp4hHXe8Akvn0YFIDqJdHy
qHemnVVXh1KtH9VonHsxblcLBU87j8eyGO8RP+SQe5Nia5T5x9LYVz7vw2zZsVPfHs+Ca25p9Zip
644Mzqe5B1Kds/ojCCt5yFK+aBqrUwfqhKAp+cim7dGau+1opgcUXxG6F8Q5JD0ZhJtv1lYOJzsh
eGIkzCkwXjXBqy7nQ1EQ27O2429RzkWUaMZ3X+kHyCpse3UqvTG/SN0/aKb/ZLhWGU52dZx7cXSs
IvZwhKGsMB/mvDE27NewNTGhjFwSZMqmD+gnW/c17ep3BwlP6tfyA+/ig1OkoCT6J7tNF/xexkGx
iUzpFmP2vPJdX/O7NMFSWg0RVxTxwfJFT8nfoYrd1q51Zxmyj41lMQ9jkCzg0pp9M2QgeP3MJsCo
StjMsusidzJSYv5ecTYctc4vjpOGdGQYgGrfKgtiau8SF0+SOzZqIwkZi8tl/qhSXcXzmlxM2hZn
AsCGVoyzgfeoDLAByCa4FywQthBZjwK++KntjYwOD1fOGwMx5GsizzZ1Mqh7tKGndqWOc2k1Yxjl
2ZZRg3y3u2W4Oeryo5YT8R2QNsIkwcuZprrdprTcHXOW7JD2mrsdzHLizUV992oTJvRttxTs/czc
hYe8Lr8y16Fbp662E858aS1arPedjGdKOU0Wv6472Qg/RMpCRh+jGYbGRP3FTpdUNPZ5jJ5Im/Ri
8NkPGETyGH8EtzelCenukdd3Mb49sNtMM4gxecKhXOwnb55iux9/bqltB4MlFTML1EcZweJcFxWG
1WoZ66iFjMih4ThHU1WPRuVOrDQ00oKWVzupjy3JIJtR1x+wsRax6RFCViXta5mOD2oyX1iFEpoi
2f9rLnkqrQH8o167BVWT/3PLKqIx18cdIqzmeWwm7+jb+eMt3NlPIA+MrZWE1mwsm9Fer6ZcZVx1
U3PsSLV3y6VkH298TOTCh6qVOcFabNqAUlzJsT95HjK4KkPVNQlvt7AYxe22RFYa9CGhbQWavOSu
qMSjh3fN6pHqpDizNtw+e/Ki9U0ikm0zOp8Q+z/HaS7Djp1iDFIT3W8+vIpm/AlA3bdJwCrFdeIJ
TjfPsfWQjkpum7JnFVTqP26RVXvN9auN7bGf84rUo3Qw48kHmzGW5akbpkiMCruVl39oDcuIojQp
FYe7TlPWzk5bY7v27aOfGLTczuPget29IPY36pLZPXeNPUao/abtVHErc3xaR590PE+JJmIHnR6H
KbO3q9E2+6CgbGd9zjA9oQn13AYCvfBfjSDv74jrdi4p4tO+7scYo/Ye2et9bvMY6reLJqHB6PIi
rpo+ZnMJoL6wyNJ22eAWZn6vdLD6hPmZm9xb6lBlWbEdWdjHqU2hUPhooVmVZ4fSZ2itu3h4yKqn
niyns1PaT9M64RF21LW1UIzonv7ak6wDJFza/KdJD9lkfsHb2DtNdRkEmcaLSaiWLmwQ4haxgYZN
o+ItFt0NguKaKS6NXcZYOGfuab1OlpzL6gEsn2H9WU1JpFrSsr3fuGvZTAerGb3iBOzEXTaSqEjr
wk7WIH7ZmYru0PuaYZxbbMXQ1kuUW/OuE5qWb+FWqi5ijt595TItmdMP/fqWMqqbrz2jJInkFlT8
jj9UzmWg/2xiQmiX9IH7PenuO61Z/qK79buYVbtkXl95nr6vKqcrtllST4LoPlYlDSjEttGj3Ok0
44z6g4KQ+JP0o5VKWHeDY3vy0WQpRjXNc19kZ+gtzfg4dUlA4SrMNo9GNEr1ERBqMG4D1t0M751g
JB8Gzbm+I46mY9dM5FShnW4IiOVOzQk/XAKiiJWqZffDLcecbgH96mRk86Yb1Gy/E4K+6sdgMcgs
3OSzbQwxdY+LaRbxBM+xqjQXgai/RMrIs2mDqjd4QE3h39me8T23zoMPeGuDQNMNAbFmO+J71aNv
AS1qc9nuibJIyKPKRvFJeJ58AGw+FRvCnlYzNMHWiFCvDf+A0AOJt+c8V6J4F523dfOUAbiRhCb5
BltRWA++qn4tLGEaChzio5bOvrI4b45C8yU5kvM0rq92Nvr+36nrzNv3n9xTUPcvSqKxVG26Jdf3
J7VHY1eV3i7IyaybqIG78rygY43ApwybKgcmpbDmsoRBSjp75pblRXnoJ/6wzof1YFRNGXVtgOzH
G+bXdnX2sgN9lgwmzRtl70lV5FFWwWySw5CmkXf7kGrnFmzhdrtOs5pDPwfLTlnyu9b8u9QMKnqk
9qgkNR7d0cwBt7Yzr6WTknXKOeqasgv1lDdEDZ7xkvTA8rXZJNoAUEDE9HJBypAnB23q7LdlHgU7
0PVNDsVvQ9ERDXO3y/s12ZOplhOiFdRhtjr5Wy2DX+Dx+WFsxrvG64pdM6nnFEvyaWLydW1bv4wd
5XVbTMif9VCnYZb23DKWxjy6W2Hc45oeaxLe8ubLI08iCtZ1a8/syee0PyRDOsc12jWaqpZFRLsc
WdpZe0BGWI8XU8Y2PvtdiUWCKsF7H9OcTrnu56sw8Lq6TiVC1wywWhiJyFA0BBff6x7t2pfPHuBj
3IOre0XTF+xJCfMilivtT6IQnqosEHHQOjO7md7Y9xMar67r6SXwutOemYLMCZYU3LOA/bq2PvC2
M3f1/VOGmOa3ZXHAcB/WRa3Ueu+biJPrIsBH7Wgm5o3io8AlFPUZVxtAvKcin+aw8mc/Zg37tP4r
e2fSHDeSben/8vaQAQ4H4Fh0m3UEEBEcRVIclNzASInCPM/49f1BysoiQ0qxc/HMXpvVptLKMiVE
IAD36/ee850pzy/cNGCsS6jCrnewQXpWnkz3pTRzihk0UqcMvDG6xxX3fkNbdEYcrNzlCXmYeMaW
YJXX2NeSB0FX39gVmTGhFiCbr90hL9ZPCU+onpfBpR+4gfljncssxwWvZfIhjY2YCWNZ3aFss84Q
PSINNxlw9ktzSn41EP6uDdILqaqCcRgxnsgFt7VOz6Vyq9Yb1+LGaLXlQM2R3BNei9ViisZT0QbT
KQsYhTW5o8CMKp4Dnxi9MSJ00aDqaoux0k8NQHpocLt+Ul859MFSHHrL9dUUFOeNm3qlrMdTUhzk
DYSs9lQhgvemSLOv3Hyad8wkkstujoqbqCq+CJAXF7zEBQbRDENHml9je61OmkaTnxiL7Gkdv1hN
ojytSc4xg7IULlJeV73RD15sBGSMED4ZoAGKlu5M2eEj7uo7Jo+9N8eL39e6dpJAn2SmFd9MKYM8
OdObYh8+YE/TXnD36Bj7nW07l/tEFMS41st4wgqxIzSOmoSXxCdrcu55yFPpGVaAIZvAt4vQ0T8N
LrM9PTP2TL6qjZDjWSU7cSJMrd0GOuEuQzzuFpVy78exja8cHX/I4hbMI7vI2dRzHnoWAoE7UXXO
ZWjnTsvBsO22hDTqW+xcRI5EhPa2kWjuliS9h3zB5t3XXzkAdTdI8FA5lOOniGUXomc5TS9gKW5p
EMW7nnkLk3oCNPVoGzRgXKp+vKUExZSjs07UfTru0r56WNzcpT2bjadBq/PTGB0zcTIx19PF2IzQ
Czfz5HbJeWhZFur90bkzAWleZKNFEGTtxnuc7j62nK+zmy/+2srn2vS3VLLQB+/t0s/R13bnTlQX
cicMUBO6sn36ROoEiLV+qfpZ8tbxhAUGOpWxUUjTzFDftIllH0zUAePG7uZuayypcbmU3WNq1eNF
nxrpngyl2c/6UJ4xjGzX8Gq5GfTia8Hz6FWIy8/qBtnqJi/CFzuKUQrV/thNOzr657PgTXPrT+Sy
ImdjaHHI6+Hc0RwPq150yE0EHSahNhTjRbwtTZ2I11601D8u0gy73NUMGlqUP4zeT93eOPSM5MTc
ZV7e9tuhQRHRJsYnN+xgQ1XnOcwXOmPgsKo8RGArGysFQu30fri41XmSNBrynSTCHSUiD38A09Rw
NDw7CspNHavg0DayOvQ03vi+CL9id77Pja7cku5BO5+7lLZxiKw3yTf9lNxorXaPG29mvoUzzbWw
yHbjvLDVW1dlPqRnWWEx02JiHgd5e6alY7FDDHpgVDd5yOELnCc0Ks1UHxA/qD+ySCeoaNK+mMb8
aal6Up9ov/tpM5yPY6LttAFHGFFOHA8xoL6szeeTcXFeDCC0Cj/X0PkppcJmNBYSW7hZF0FBZuKf
1NX/Dhn8/8fm7t+yCX6Yu+O+fa2JN9agjx+ieNv8YOmglQiU1M01WO0vTbxlf7AUVEMdcA+wRkr9
f0viCV4woVQzpXL5oy6G0leSeP2DhRVtBd8YEkUdKQ9HEvjfSeKPbLQKrIGlW44yhGQHxFG7+otf
+a6XBPVfmjoT27JjEOLuTHd2nTQRzZUpR24+9ru2rW0voeObI21HcUgl73xDdTO/4zZ9ayb+/lEM
aOF8KwOWEXKOtx+lcGcWKieet6LkdbcE0ntHi3uqrcwJt7mMuutUUXrWq/3slY3hF+5zLAavbAEg
MsnNwEIMNQ2an2EfI5Rw62pjay6lh/HzXnUGTYBiekkmteNs/h4H9q0z/PvF4G3xw8GYQ9HqHvGT
wCPYlpYqOKyanL056p/MSkv3v/9Gv74IvDxMuzxj6ugiETg4FKQoSUQeGydamQze4pjmp99f5a37
nK8CYRSkhrXi8sAQHKMSq3boysLoO49EzWtLY4I7hfWt6ywvoQG+ZqlO1JBfZcSj//6636n+//Zx
fL+wguBFnA9aFCjfvDyvH9vSdhsNRUHvUeBp7pZYdO3cGr67lcY4vCNOT3a7QCxwCuJSfzKBhl5M
WuneRjKgG1kPDMK8PsnRwxOKPHnzrLkMQjltPMTmULFnCI14DC032O+Z28Mpcu2lg6o5mbddq/iL
Go7tYz9QLTYUscFJXczL5TxZDnVJv2TUyII+/6ZsNEGyfR8ql0lI4yz0Q+mDEpQca/fYte7xodTh
wWx6O90YXe8YvpWs9j2zgsJMepdFUfXO3Tt+2vmhDUw1rqGjIiP05ejmWRX2PcyXXl4wB9P0oPeb
mLrl91f56Z1yTB7z1QnP+wy+4ugJ7OKpZc80Om/Uu9pzu0bQW6aWl9OA/mahvvr99VZ//dtHArO6
i7fIclhwQeu+/Va2hu6vj5rOw9HOL9cXjHHsWnphRQOlJgDeM5i0/PMviQMf0LwAHOuK49QOl9Ge
xGHdeU7ac5yv0kMXtQj1TWQpc/zPQKvrU882woBLGnBC2DrWW/5qsdbxFyETp+QO1mZSMOmDH8rp
Xd7/+vK8uZNrZii/HWsw/WRa4W8v0xmViLFyul7sJPO9nSy0szkrQuOqy1jdqqE6h34K5it2MTl7
paYXcNAc4dza84DCqTVBNn3/cf87So3fEWfW6/2FnPkfQo9Z+Xl/b7m7eJrLrnt5U16sf+JHeSGt
DxjusLLBLvpRRfzLcse/wXElTJ0UUkFuybpC/gmO0Qwin7DQ8CfxC9Nhs/h3iPl+JL2KDxQdJMDp
NmxEyeP2T8qL4zUAxIrDawH9xNVXXuDRO6nVxiAQDa2WHjfaJywU570dpYw1zS9BBwng1a35xTZ+
vOmxH2AUZHVTRE6CgjuqIOQUj1bAaGU9mIttOuPDBlLQ/HgW/9ZGuNKp3rwf3y9jUaaAtATjKY8u
E2WYp7UMRI1RuzYC/To8TQN92upaTFJQH46k2NM9RhBuGpe4oTH9TagZ3vmu61Vev6XrpwCUQ8Ek
bL6uPKJJNVOt9/gHSbWomvI5yfTwGm7hkgTJt7Isra9tP6DFpwF/mtsCgK0BWC3RoLojl02rq2JY
locETt82WFL+YGEY6bcUy+xNTUDCTTekyZYTYHoetxr4QL3MjDMDa7y9dWjpMysK1K6fGnkSDsNk
bumHcNSN9AARkY7HEJWB/lU1pN95NrLwVRfdcvQT/WNUFOMjo48riczq0q4yY6uyqNy5Kh8ZT7Mv
sCUnXk7S5kKvamyi/6wloK5Ovv6v/+L1+/uV5P9kz8cQKv77H+uIMD5wCgApY7BeECKysnZ/EKgM
9wNebUosiiyiqaiN/1pHJMsIGwUsWyH553em2p/LiLn6ff/iUhn/MDvu7ZMOzE3x17uSKpN1DF/R
ul+92vbqvgbPB64R1HA0XKco/uqNg8jDLzPc/JtXN+UXa4g4wrRxOZe+gkXHF7AQQmexrjKvL0eH
UYYzg92OodJncMzxM46j1TLV9uWF0mTf7UZVxM2mzMX4zCBJARMJxXBJNq5tHvIiQ8sQ91bycQrm
MPMxs/Wuh1ctuZa9JPo16uyY/dt087NWwibY5oQQnDCkLugouxZInYkAgc9pEJbBBqebNTGlF3BR
wsBY2Qkiye+tqMnBVzUJpFe7KbEy5AOfpWYihcSArBnZZXIgElrFn/H7hSejk+HXjRaVq20rE/oi
QVytVomGrsW2SwPxSBfXQSXNROW+RSJjbHWDFupmAmpDJK6laSuWpjNzD6s3wnaVVsNl2GTlQzsF
+VkJU/EmLJwmOSTmLIdtZhRVTyek7lc0ExU1VVldXw2DI0LfoAE2vCA5q22fA1f3GDLV+xgF0WLu
5qmxPqu21/CHNrgHGb6L0YbwUtT3+mhM8UFr84EOXxrO1wxeC1SVtMHLraq0+g9OKsFD7E5ZidwM
X8vGKvR23IT6gmDC1MfxUUKSNDYiMtQD1KI1TW7q8ud8DbXekQUKV6Ov2xZ3lK7UsJ0QfVxjisvN
tWHTWp6zGP11MiL3w6fb55jAgV1rGzSPTJDGCR/1FkE8LfC6qCBjNLN7y0ENJW+Zwx4i9bkCv2pr
jg1FAss6nD8hn7S81dDgL4kZ+hhOomZXNHN9tSJRnhM4EXLTo1nvN2XcTxan4XZAZEPP8A4qV7Ns
04XD6lDXS7TvQrRFW4LE5rsOCE/B95erTlHaw8chiDKGwwB869UGbnmW5jooEUpmeWYnm5e40kvy
ekQ3eqngkQE4GI3uVjTK/homGqjBOZv12yIUeKX0qGlwR1RDqx8MvWn9yMiG/rMckS1txAzig/Z1
3Ak/S53xMYymCSX2tCojm7LB5hnWDm002c9YO7AruPlJPrcyO7FlNkdbHhPtWSUkGntC05i78dSh
BwN7gtJFj1CMok6cUT+servVKqLVn8zGYnEwmwmJrmESluyLVAoOHeymV8Js2YjU6Mp0i3W+Sze4
lHHeDItZ0/jTYgYb1NhpuumNtM1RsdvjN7dPGJPhj+Jt5mPcWuY01gebAY7jC9oqJmIRPBPbUZ9d
0LQIvw3EmGN/23aNScUc103pU7GkF45VVuYmJcecXI5Ci/xoseqvi8nAbWsERo/jHcPg7OOg7Z6A
Ejkxfyn8FT9SY/Y4zt3qGOmrgGFkTDaAL5fQfBlNK+8ukmp2MFpUBAjtl8iIrVN0GOEto9hq9MVU
NMXOiuvuSwbNp9v2Q66bF93cpvW2nAb0kBmED06c7bLg47Az+3GxNU5SZtKIjwza53snbvXbKhuK
G9SMKJn1JhuuLMYrhr/UCmwIFR2okO9L8X+K/v/63mf7+636omzKL1/Kt0U/vZcfm7XGZr0yEtkS
2Q1XkgUH+H/zIg19le4RYCIMEkr+vV2b1oc1FAY66vFuLfQPjNM5WLLlwUoz6Lz9g5ai/J4D9u/K
lAaHSxMPJqBNhexY1nFUh4J0rBVz+NT0UlvOCKAX+WUlkxmDccEGcIKhPIGGFXY54ZCEeXJC2VST
7bIAbhaVWFm8z2JRYBrvf+C2xh/wLTBTK4pL/87lkiuii0EXsoFNX4QKRxuQIthVmDdKsF6UzUCu
NjlSJtZOu2aE+BCKHzSw4AccrBbxBCos4QALZZhOGT0RdSt/0MUiN9K74sKVk+iGXb9YWf8JAlKf
Xc3EMVqfTWmRHVtheCivsPwF+YbUW919inM3T04xCjjzNqOJavuM40pnm4LFyHYxcdP6KYsnfMRp
QPrvT7NsvpEd3jb7Xoqh+WSZjVvduD1tk4+VnWd/EPaO89oZBeQEPR90kquZv8ElYj61xZxBxntu
F4mDRUVNaEWWgIQUNAvopzutbj2rxSeqtGxmJ+wVWuaCvKzyozOUOs69oUqcnSvnVDt0DQlt12Vi
Fs1W4SBC1thgRNhjBLIOLYlmlAmy7uAehL09bNIs1SLkQ1b6uVXpfAFmWw+3Y9dM30i8WxVVYZ8W
lxV9Co4OcRveaq1pl4hgzOCLoZttsjenuBrvKkunk7CpwoQlyY91tcRPDNNMeWrmTaZe6opkwc8u
bd/mo1OFbnumD/xNfo9qDGHNAK38NJ9rCVwiq9ROqmZ6zkWeh35HyBUuUlPqN1ppORGDcuoQ3L7I
Tf0YdwiYJrYlhBQWfK5tXBuQExZTWY9WEReflrwNTY8G3XDb8aqluzwZUK2mTehcOSKY5MaQNmOx
WaUTJmvm5uhtylJ8G4TCzsA4Z0D7jip/sziFhfwn0hG7OKOCb4V0Ffqhjx8IM/3ORl5OlAZSonkT
1XVZ7EF/qJ2hQ4c67YCLNShg4e37NOOz5aIrlNZASeJlpnaBdedHMVLgS3Jzq3Q3gLG4q3q9uiA1
JEhOc6ua8OXGKg4/OgAgkKRTvuI8qWzjMVN9bdOZM5Zv+lApc6+3FKkbvdbMVRdBeezNnZ7d5NWI
vmQcNcvaD5ngl0Z0NId7W8bNLs7ixEJgWmY3mTPS4xwCzUWHH3Ms3IGxXFbDlkNVPFNnwnlxsX5u
LHbIZl9ai6q3hVUBaeyruVQQMrChxY1eDfxQpSuXrcBjap7QPGWLsUQ68LMJN5gwYPU9M2l9JPJw
5QhiZ+RHqeOTsaQ83kFoGe9qKaJ8ryUivY6istI8tUx1jXa9mgZKDxtsauTYBemEONcwXTAeP8+E
Gc4buKqYa2uK6WRrIBjKkOPOrQKbWCEirEvHuGW5DT/JokdFHaCXV77ACCxvQcWjduIEMGaXMbq+
yAuDNAf+NaJaR4lj4NhPtMiKPnN2xuOtj1Ua8zwyFfAQPRhP3OVxvJpKW14nXUfO0YgEVPvk1sNw
4Itrfl8U6skY67I6kWMuEfdh7EhRJskUeTwusgKcgZjM3YBKfKVG4jzeJJWRLjQnWwqCQzyVQ7uL
nQ7KnujqDNlaRao4PoZciepR5GVxhjdXmleiGtty1xozYC0JS4aiZtLip6WxrOt8cFjJBTWvg2Cg
gj2A9qr+5rRSHAZW+eoBupAR+cqIUf3FNU2Vc+r1otuYI/7yfd8L9zOgzBI/C/7by2TUqukcSRQa
Q9vhpLDNh0IluwZNHA98zsltGw9JyHAd78scXY5DJcUFCEm4Y5u2ssV9XznOk8Lh0T/gvl0pQdwa
zOBTlKaozifX3DQaptLDuHLvT+RkT8MOAwkSWhzH+qfUMWtEYUViJ6eR7HR9h69XPA84zEkUSDER
+WApU/OjToYMv51WtbiTzTSPPDnTv2BZWhZ8Kz0QnW1bp5N8qedIMvwdc9CGuHngU04zcj4XISaM
qRSQQ5TIHtEO0+G4x7exxEHP+wnVYdXtx0EJ04MSTRtOOc+E0ZmEXhhjxUvtzjlHw6I1zwq4TAiZ
L2gaDHFz1ozmVkP5U30V3aTQ9Optid8rLfW7liNJwvzYGhL68a6WBywsVNtIlxtSI0ijHAEr7jia
dZhZE1gDh2QuwNqz85GNkAxJ3l8NlnLmfVzM7I+ebIYezV1miAA6kCWSgSmemYqb3FZ9t60EFFR/
mibDgBkyWctl0kYGiSjJKvyZHdmH+7JnPwMPZYprjqwO9ICUKIbwRAcyYuwtI0ICns1Ja51TTEf9
fglDlX5myL9wykiQKQ+cntySbugGEbxqCSpIIMS+xKE2l2dtSv8D7m+A/LHYoT5S3ZNa8oJzbcgb
RjQo6lBVbNoaPeV9kiWTKbx8AY8qOU2YaXWSJYapZ34FYiiYfLcDSnUB7MfB8RZF+XCGhLhVpy3u
GHsvGbrxwy2olOXMmWDqJx/Dq94iwwsCJX3T1gHVbeAlVT0cAXRc4Lroz0wWbMC+MIY9bIRpBqcD
MnE54dEFZcSJynWiiyw3Nfux7qy5vRgMveo/EonGpAM1WQx7ohJmZZ139IbFhegbzT6LtKRLr1SX
lmQNApZysg0Ng2W4quxCm2/roNGHPzq8Dku60SC7dqjoJiSqs+B8xoYW501zYwXYOtpN4YTmt5Jo
3+Asa0eNk6LVZMEfgWuVtY91xLk16K9ccOOAaCxANJ4BPwQ14LJ6SobH0Woz1GJREM5nboW45TSm
GkhvOe5Gw1OK+eJ57fRUB8SoKGI5HbfpSYC8kQGEa8vxKs2rwQLGCBH7kOJXiM7m0ETGH+DqKjDX
Fkv3GS0435Qzftg8TNBOPzV5X/xhC2Zid/iCicIsYPzIfbXoFVhd3LHDdpwKztOuLQCEiGEENWKo
MdZusywrx5vRJTda4/0F1IB1OUKzOHQcs/yiq8cbmp7B6P/n6POjR0lh96oh91PYw+Ep7uI3B5/1
v//z4OMYH2j/MWpWuuT8S5/wz2OPIz8wZnMg7BCE7UAY4rD0L0y+/oEuzTqg1hlZ8fRxWPqzS2mo
D+tZiTwGaRAZTIfxn5x73s7CkWTBMJQO8gFg2XyI7/m/r9qGi2pMbSSnzS+GAURMDChgz9PtniD3
lgE0Dbe8YEfTXqY27T7aUxMmP87LfzuYeNsn/dcnYDgo+TDk1x1NW0TClLOpG8eHkpbumtpEhAe5
hRZI8A59fW2Bvjrhff+u9hrozgSJ/3McU2fVjRbk+mj7uWHUnl4tlhcV2Z/n/7/9Pj/fUe4pk04G
yAirwTW+bcRGKtOJmJbSR+qsf2xKtrBtDaO33SR6p6Nwo9lyqOtCu7Sn3noYCKSOd68evl90g9db
9vaLWpyXOdAyQDOFux6nX/eC11goHJmkm88N3MXKbqmJ58DFyNPme+wOBQ3FQHtnjEUW3E+XxVdE
9whhjs7vuep/3lxW4B3J9Mby9aJiXy2jONJPNJmZ7PmA51zfnQyclV1jjCB43Bqbe6BbmNtZVMuP
YafJO1a3kfYpcdznRWWTCKIPdv2Uxp3LPl0CddskjWue1caywmaTBfXjtBQ04lzMuvgvo2CxaQVD
x9jwSY1u30DGutVVmU8cCCc0DY2DK/xrgrOnXhuvxbgLjDG4i8w4+cyPldw4kLefVVqn5FIiZOoO
eYI9YcsZ3r4JcRc+Ls5k2dedFWX5nUynzEQ7N9fJQfWa/UdozYG8NDM36u9SOWd7CaB22KkiBbpl
2AtdRL3Lhwdn5OzjGxPjpMugz8Sn0AYhu50p2+8We0Gm7pLJRQtgJKUHOYa0AcYQkfWEzsn4YoaW
7sGrH82zcojxtFEg2gOhgDpi91ofDBiAxuBcqH7hoGc53PaNk2D325D4TkGYqCyD2slDAd0i0arS
A/mp1d7QTT0axa4TSCJLVPNeB9nmpGg47fh2npvYdBzCK6ktG8OjBbrQhQPmf6mieLoNq5DBnpEv
C/nUgCLO8Q8wx2yMWH3Js8mCvqusZpW7G9Jb8CTu9TgNKPtAKsI55kWBdZlVL5rlIqPGl4JNBcMd
fdw2z78hJQUUFOKij7ENpsNV0QzPJeGHjDgSfDSbRllwzqSakIF3ATIwDfE3NpzB8aEjxddk2Ufn
2Hrdz004RC9jE+ermF0nUtlRi/k5M8FDAgjo9o7U1Fmezs5wlmiuxKihZVeiNkssIa2Qp0WPWGjj
UG1dTJOrOHwvMLcGAjIb5oaTDWNoCgW+hTLOvVI4wCWg/2FDKHTOhYOS4yX53fRBJC1VEi9wIsYb
a8WfV+kQXVdZmml+LCu3P4BmWaNSyQXzVaJQZNNKiVPiB2IcUqc90hEMcUsti9OJ8mY5d9Mpyb1K
5O4NDK+6B8hCZ2dbtik51VOjIXkAM415KShMzDe9tgATiEq7PEhQKc9ymG2JMD6j9S6CStnbbujk
hg5v8qVyEGDDdVr03K8sNFScCW3N/JiYYxdsoeoUCDgnyCeJLDraEnmw3Mz9XP6hsHt8IcQrtjZA
vIJrhOyYjNPEwVtiVeFd3Ts848lotC8O2MgrN9alvg2zNrmeY6ML/STQs8YTcY4AXlmadS81PX9s
aBF/c4tOUxu3zobHdlHBM7iBCf+7a0TwNcaCArOVaa4fAF9YwUdQE7O+IfEQPt6aNYd7OIOnsGEt
z9RW16cxpMmPJW9jOIl7haKc5AgxFMZDAM405UDdA5QIc3xM2KcLcal3CU4EG/EdbuCePgE9O/py
XkQRS22LclBAfgIv5YkRri+Kb3f5o9ZsLdoAkC2ecEcxCxRRV2Ifyem7sZBpwtyVgMSAx0DyER7I
K4wkBH7NBpY5AL6cBJcs/IjUKmlhBzJz9myiQfJ9j1EKEdEIYg2MNBvRfgG5n2063h26GEaNX8AF
fs8yQFuGxWVQ09NEue14aelUuq9PFd+sc0z0Y9QNIV7XpIFgNg2jTmJ0EKfWthpptXljqoon6Jv5
1cLTG22COhL4ZanQP9qzVhiYcYfgyzo9lKgRh/6PLNT021qzsoA3AlvmBs0ZAXGNLghjaDnkh56Q
eqO2Ar6d47lNk7re2BaYgsqkcw4FaJLGK2w1lKdj3/FkTmlj3/WIq5JNpRcKSYDdpsY7u9pbLYhl
fc++cl0HiSdtA3Wc8KNKViCOOZavkWF4nbXXMMet02TJqhsJoOTHkP9va4dfXc0EGK2ADwKGWBW5
r3fQhRSF0kbW7sdZqV2NIkeNPWqMyMxMXkTJqrj5qz//izpBvNWErN+O+hEtDUJSXadUObpe0+Dm
ZAmRDJPC/jpSMRCOyKIxRLvaBQFvJYXZwIFFPO4n2qwXdwIWbeBBxaALSIR0m3m1tHFmdnUrLzgQ
tqv71gS7rA3FPF6YmPZtr4ZzO2OtCGPIx+x874n2jrQt6/fQGerb7OgmVTGR22/vm8F5ndSwUCH1
Z+S5la3jGpCkBjwKoN5d+4xaaRIndbI6bicaWQ06dKFZu5rVuv9R0P6jAdD/Yy4YD8Zfwq7//bds
9v+B+q81cuevJ+2n49AOB+nr09D6X/9rCuSoD6u+6/VByOAgZJsG8x8DqeA6yvnrHLSqvtAWoFiS
umDcQx7tXwchDf2HA6lcV4jBGY9zKvonJ6H1Kq+rZkcBX6FiNxEqotbgJPL2IcLuFneWaOX9bOJV
W7XVn4dIas9F2zDiN4vl44p58wJH9ZdaPJgn6UT3fYR7QAwl5dw7ko4jkTvydqZRwrappZFrrQqX
t59HS4A36aPm3EuRmCedLDtMRkl5BsfaxfaliArSymK3JILnPs6ojTUAhEGX5v/s3LR+ECZsdJoQ
ZBPmZhwdJ4JFmEGBgeU+KGAbRwhDvHRe2ndWWnF0auEyBl/YZNrnQivBJfD2+86ZrWGjHIJ7LQDa
JuEbALDTF84OFAopwjuOLiAUBI5W0S7jC4NjtsXAck7sBNmXmTbZLjfqfj/lYeHB+ghPoPQFh2Jw
xb5rYziJgBjO7EybdmkFJc4Az3WXd1VOBy1PXKB6Te2Hpgj3rx7+Xy2zR0fc799MAaWD8b7KYY+l
y0D4mdJJ6dyDFjqrMJgh77ssjfi8Lkh9cGDrkkBsz7DlSrx4kJ3MeVir6w3Q0wNjK1/qwU6YZNcX
zmmel7skgddTDp86LFeVFuw1MW9t7eL3H/vouPznp1a2iTyR/eF4URXoeKjsOnUfCbs+aAol7Yy9
+p2b88urrIp4mweMWeN67141IPIpKG32HXUPiNMCg45VcW6d6Z0T8fc+xqsj8fplvrtWUFsbSBBp
mry5TIhWIhKZiB6GbI6veyOzw33DMGXARMWu3rSSyCZTJfH93ODK9FwxNheR0td4+lQWtY8SfIQe
k9Xg9qrFzrGtuWC+3/mcv7gbVDn0fSThJg4dmbcfM82arDUZf90nVaUBUoe/LuAvvrO0/OpV4zmU
3HBdWgy8j97osWp0wqe04F4pE/9aGVdntdBhrBVWt02oWrdrbeknSQWNmnYzLMVaMMhJiz8IkQJ3
ss4F0TjGu7ksvqIqwYM7FctV0mEHsKOhgzlhm+cYSjGjLfAeEoZ2YOLzAjpNp1/n8zKdikSU74SK
f//gxz8zcgBUBEQL8rod3b8ijwU2Bu6fHuBYJMmFnOBmfmYHSvfKRqjWg/5GAYqkhb5Tc1EAV8PG
lskbREKcp+jbbwkIe28tX7eONx+LxpogTl0oy2ANXZuDrx9yawql4uQdMsuX4dkUGxHMJd08U0Fd
ns2NWYJbcpuLFmOg9/uX+KiiXGM52UQoYIXEn2T95Gcwlx7VTxI+5Co/LwzX/uRoyUtDbtVJl9jt
O/XrT0s4V7OVu6p7BXv5sZTZGsvUNEnOe3CztCFviXZ6j1VzG4Dy86q6Wo22tfnOxnHUcFu/ItUy
bVRaXtQO5noLXq0gWIn5SKWr7lfc6mUUV862MCVp2LIoPzuR6/izLB7Mfln21jAO77yxP63tXJ31
BLkpGE28FOsteXX1BNMp2q6K9Sukx2/a2SN+bsDiczq+c3PlL+7uahqyyVtdPV/20aVqGsVWZsXu
PU5/ktyjurWhgRsj2Mo+OtTmSMNFOYRw18+YyefrAM/pwgzSc0Pn26DnxCShZLgyY/HYT8Fy0Gq5
yg6dHTDffjMzovaAqmsQpdBUS8JXaE2TxVZw6EsQ5nslk5ozqzcfFshkfuUmpHPMdBmNXnPOiA2N
kRQ01dli6IEPhdnHu3pVZ25zAtQDJjvNEGwDFnIM3epOymYMd1PLaNttOMYakqwDx+B0/vvn/xf3
jNRsAO4mRaRwjKM3r3WsCWfU5NwXVuPuxJAx8MmBrM51vpwSElduIK/8aTH922PcL55IKAZK8aLT
v0fOePRMWLBJzMp2702ztM+nAYy94RTaIWctpbE+W9twJTOsR8CPAWLMd16IXzySzMkUJZTi3TCP
LYmdpc9mR1LCvRZBbMVg311VZngNu6J8pzI8Pnit7x5GjdW/oHT+11gXvldPfxOnie3OkXtvo0u5
Uj1oB7B4JIrYLbK/yMJD7jTjdiQRj3STssWoPc6nv/+Jfy6U+RAmMHpK5XWQYh2d/qa8XQUepUa2
UC69ZsVx5pVR79MmpzPqmM2pWDJi3Od4PoRT5+7gc0eHdk0I/f0n+cViy49uWVQzruEY7tHvHqcD
vqaycu6n1qDzS2m6cZOShtiMNQGxiv/7y/3i2UYxx+CYytJkFHS02SXzuELmTHXfcIrdVGYR7BLS
bM41nOk432dxObr2199f86cCha8FU4OKENmaw8zm7Q8+ZiMoR2NU9y1wWn+Oi6cGbsI7m9b3t/Lt
finoTLCJINdGM3j81nbO4OZpB/C31NDTgDEZ/C41Z4Q8tn1DkGd7wLw3nYZ5zX7WtCTjGYIIpdjt
LvMaCiScseq9R319io4+E0MNdki5nlM5JL795hky906ULaUFMhbfNubhPBnGxTPQBh2Ya+v7yDRn
P4jr2MOOP562ozHuaybu7/zsv3je8T+yCSi8CtRuxyVzWRpZjmArfnDIV2HJjrqDW1bDR46twSNd
nsGPJxjlJVbegxXl6SmzPWNTF1G3//3D8HNZI2yTgypzOz4Lh/S3twS5AUi/oI4fYNXWJYqr1LgF
EsZRuM0iOPhrwdfBGwyjh071pfnOhih+XmdxDDLeouCT62H5aHGXUwkiFqDRQ5DWy7ZEROCPTNq2
6GjqLdXpeBi1YHioY5q7QboUe3hf9SdlFOohCeR03k9D+2jZbvURuXX4qZ91iIRd1py2C3vhULT5
Vdyqlq5jBCjGDnDEIvI/1JlAup5bxj5x4d8UUB69JGsGOksoyH9/i39eUlZPOTyEVevKK3H0FY0S
+nJp6Dk5ocHkkSko9ioR5I3V7kBDH5H476/38/vNwZpCFVmBwyH8p6MqZNm2+r/Uncly48i2Zb8I
ZejhmALs1SskMiImsOgSfd84gK9/C7r1XgUplWhZs5rkJMMEEgTcj5+z99pOxE+aA4ylP9huDSUy
r+xQ749jyHlpKSx2jOVkuWTH/71vgAotshng6GmyJ8QsNXy6HOmdLEHuGglZ3PU89mtVL5QH8sLC
bR23v2Wsq7+SNIv3gmDUTSHa+KhD4rry2d7vnpzQUQMvnVH20Msqq0RK1+V6kZ7I2iBZIiRjHeGz
8aRW0P4/v9nv3x+8sdTJ1AlcDZLB+V1AEVyNeqkXJ9L1ikfZlNVPeNOkeyFb3EatiJ80ves3zAyc
ayvs+9WM0TSnYoMXZ9k2L2pJiRygnfU2O8W2w/DRYoEwHCR6DBAnsGUSb16gIcwKnfJ3FwT2ykG7
6Yetdi0X/P0DvhzWGFJjyjdcxNzn96CWVmQOoNtPiqYwYEER6Nk2OX7kN3mtCpr/81v+VvycL+PL
SYxWHyYHeo3qxaZpMX5PCuLycMzP46mzQLa2udrddCh74ZI4w1OtSV70vFHXWEHorYwQkdSk1m8d
hpo7lYBZwOWcjosoVw5xhY0wRcTtIQAP71qhk42KA3Jr5VDTkpwsW3fqxxvDrpqnqpbxle/zvgZg
FefWIYN30c9fnuSXdB7iIdrotAApX1pCXDeqGYrVUDfudkB8vYL1Ja5VXMtNuriJNl13FgiVBiw/
2/mPlpeCPIQgS05slkRqZ5oDoxsbUWJ9F/ZPsrybNyrSDSbs4T4pgHZ+/iu+X6WYWdMkJGbzrfd7
8fS2na5KhHLZif0RHd+ExktG1XDl3r5fCbiKxWtJN0Yg0DHOv+WEbnO2QWSeTJU0tToahxsYjM5W
N+3myp7+4aWoXBc6BL+merkSRLYzSoCSp6yEBgWwusbGYrwCOHKuXOmD2oo5iWOiWWX9pWq/+FZu
zPTRmtL8BOLP2Wj0BjYY3NqdIw3piVSxt33bf1UcNOkTVKXHPkX2qfUyWjeoptdu4corR+j3vyYy
NhoGZJ4hmAHNfn6f43RU0OblfKKgdbc50yp/dpVrB/X3b4pNz8sWuEItvv6lH9PBrDRVmsxP4ODi
28EBWQhyj0yEMsp3LnCLlTKa8sqD+u53FYTwAMNB5SVMGpyXvysPFWHnYjqRufOnJ5p6M7Spvh7D
tnv+/JV4fxTjUgZoneXkx7TycnyhQgbv1LScT32exWuMKcOabirt77AuDiF0cwKdO8WPjLG/Lfo5
pDNj5vvPP8S7X1K8bWS8lDadinefQV/qUhGY+kni9lwVDtzjFEnylffy3S/JQAKZEU1jZEbg5C7K
TtpAYNkUozoNehPvUXlYt+o4kQ6KvmYTJpCwOoCyV96b832KCpNBE/dVdZylf4xH4fwhTTUTfaVw
29fQsm+1PnlqSVv0gFQe4yL/5/Pb+GbW/T/r638uJjA0owjlB+Vzn19sws2Za1XYv+YzSlVQk1YF
UQxEI7lljk9KL9xE0TFYFawPbqOZD6TAFevUUaw9m8xAgjbCZzWBo4gqY/Jx0bfbNO8aMIVxum76
aXjWnMz1OTslW1FMglzU1vLxj45X9oo3R//ZdwExgn+L/YkuDP+9WG9iXjllDub+OFVKfiAmRlnD
sDfvgqzO8Q7G+tqd5OAbSp2vy5AuiYHjkZQTRiKYlZxj5+jxGk1/Bc0jGdbCZg9N8yI9qqRJbvta
NmDdenFAYCTWXSvTLwoF7FrUtUPYWwCF34mVG2YY/4yJO27rIjBOeoJjmN548ku4EbjCbiS9TsNY
czDNLrgRIXqpOcImGAN23YzIj1e2Rl/x85/5/G3hV+bOYDRbHq2lCjYvFgfSvhe2i9MfJVi3dWJ3
hldJLvX5VS5q7eUyVHk8tJynVQY5xsVmrQdR7nZmoB6nQeh8/8lFulSYq34oh68zbGXS2WNG4Y1i
7YKYkBvRTTFlT4Z2m/PHbZsT1Qzop1shzKiufLr398CkTUwdwYNrcui/eK1EoJCobks+nEtkgQno
0mfgdY289PbCnD+EXAYqGbgRtj3mTOcvVIHej9gXSz0KCUFoohpdAjYbr8/MDEg4tRuU0Uhgee0q
n/tSf1d1dEWzMvV+ZqmlN1vQdhFEaZnXk4/EmEFeuRPnh9nlZ6J9RpfeQjdKG/uSX2NGMcouWMXH
NLGsFSczUohjqXNPrMG3+mLcBbUVbXsl/C1aXpPPn5Lzjeo/V6eYYjDG4HuZPZ3foCooI6W0Q/2Y
ITI7oADpvDikR5kDzvy3Kyn9KmpW9Br0RjWOPeeXCrpqbqqsMI4cJsgA77VgRRmLJrXSw7ucsvzK
jb0Y7L99t0Xvy8GW/9LAubgg4QPjyE5v0KIPzG9Tbhp73JjVg6thl7boIqyg/ML8dYSxV5TZxDee
B5u5T9PHNG2ucazebSR8fXoKKHwQhDtslOdfP1JTJebmGMdYopuhAY4qjgOQZ6SdCb/OuYaG+OCX
5Ymn/e0wU+SwsLyBf7Vo9aJrwrR2jCMLfHBDXcgzhOYNgrN6Tfr81u49f80sfZm0IlpHiUPr+fxa
YGxEPvQ8w5gcnYeZxvBqkMqTLUPQlqZ07iO1Uk+qg3nTyDKNlBgS/DilTjRqmhe95FdIfhpkxoph
rVgawXKjdm1DWlaUd5+RdwytEHIPZCfnn9HO8qgiHkM7ykE3n02jGO9wipFqW/XhBgJbgV+ydFZY
dJLHz9+x92sddweXMShfF4bimwP5r19C4cQUmoWrsdbpOhlXutw0Ym72//oqNDBUikENHTbN4fPv
Zznz4rNSTIiAkYbSlwZqG2XplZfqg+/C47uINZgj2wzYzq/ijFHiRrD6ji29yrVZFi+NiQ7x86/y
waNrUq8L+jCL09u62Bwg6hBoJSfrqNmRvQ9VJdyZ2Gdu7KRQnz6/1IffB18gryULk2Ms//+v3wa3
Nz2xmUvBuQ7WVcGokgSG/sqO/8GzR8+W34Wnj2Hl5aSCo1dkk3lnHmMKHcxgjrNF3Wg9yUmmN1OJ
ibBUmVTjpVav3ErtbV25eO7xrAqqchqK2rtzX1La5AzAhTpq/ehGawwAU7BO8o7gLtDFMFbYVDDf
aVVyE2NWfG0Q1j7TuaoPdo6Am5K4vqsy2z0RmN4U/jxowQ+laJWn0LCqh67KCENUCmfTmSoz9QRI
RuAXWTL/zPFBWwTTqemPuZtwdtgTOb6+ntr0BZjWVrfurIcbSPYJm4DU0grPp2h+YK+gBanElrgp
BmGthePCwRAWx1EC2Cq06Yu61XNxe/8K4sD5idG0Mbx2NiJii61uMm6jKNZ9QmCGGOQiwWJrzWlh
tAN/0TI/Fo36wzQG57didpVF5MgoSerMFTzQWlln5NKk7ZcJ6fgXwySzkRleGTwGRnsXlTjy/c6Y
CnXfdKbzy2VETHJu1co1BaOMt8kc0jJOtDatSPgokxv4OGjjSZEdZpK5te42rYmz92qa5cSjkr/1
DQueY3h9o4tNVCwOw3gyqJXJWGjndZuNRruqSyO7x+HebatGUsKguZzJ73Cs5tQRugMhkgl4tJG1
ZDuF51v8mHPUQR3jMUT8kgQgL4CX/HsYO5pdlHUsvm1h39eM8OIN2edY6DE0YqQg4z4xaGSVhMCS
KKjGO13tgy8Dtx8fXloMx3BQbDAjmbKLjQRfPkeUPauqlu8Hsndh9S98ISOvypSQkIFo09YO+lcd
j2Kx4lzSvVaQtNMtqMX+K+h0a5foo4Vm22ic3ym4l1tjbAnfqSoHsA38IJJC566A/SFiDLS1hhLH
6xWrzvzKDOa9OcwV42izmB6bHAX/BLtsh/EypYDqAyP38rGZvg41WEtfzUPtkBHFNHrEli/07yTE
Vp3pARgenkfOyBqctDnXSNZylAarSY4S5h9ZjvTTtDjTiepQZ+MkqiYlXHbxOzS4Sm47MAnpapjg
A61MexQPelcBEdKc6KuGeaLzRjHYm5AgWlg7om0t0lrm8srh8fx0/FbtsNMjBWB6BinoTUXw10qm
zIMy0MZERsfeQi77hLzNxfsMuoGHn1yBIMSIbV7zHH1QYmP9YNOn2WFiLb48lWdOS1BMYAVHWxCX
UcdBfSLQG//rYDX/1I0VoAIhMS9kkLeqZI/ZJDODXZjr5pOw8MLoAuzSVHP245UUB2J64is74+Wd
YZbIKu4wuTQhkNDdP1/jCbfXjbJIu2NqDfF9GhK9Kwb8y0SWhb6bmtoz5ci1hvNHFyXBg/VYpY9I
d+/8ojiIEGH1+UC1iyM/0R0gR2RUr9VoPbkbZyh+f76RXZaXy5ekK8iMcvkRrEup0VDpPWyFejgG
c71tBCf7MSGdvC+1ZocU6MqGdqEgF8vMfTm4LbNI2p40Fs+/HsYTezIGazjKeZAbXErdivQk9SEq
4wGgllX5rdXma8ONiVrJk2AXccYDOG/oflIl9QrgKmy+KHPXfPB6XTBq9JUyT0BDJO2dGzgTJpVp
urIbfvCjIFpYqpe3odqlbMHM2taNrFgeU32yyd4xxSNWbY2XvdB2OuSvdSSNa9q+D34ZEKJvzk3G
yGigz28VnRdJbHAhj27d1LtJKMpuQOHnoTqVq6Qbcu9fPwmLhpCKc1G/gJc9vx4muq41SIw9hqH9
HCc62JU0tPy0cg+hCZrj86stn/7v8oIHQQDOpQG1nOI545xfLSesSNKhGo9to/TrKCLVEtzxtRPG
B/eQ70Mzieqd5t8lPnIwkGWnYz0eFw+zPxARfOik/cx20N1wRL/28n54OcJE6F3xk0HqOv9SlGu4
hCBSHOcE3xo6k3FtIYLeT0r1m8ZTeeVt+uAe0iRDT0OVRuPvUr0I1UqSc1BMR4lde4NEudwQ26y9
fv5LffCl2B0wHXMjtWWAfv6lClsRQZFb01HtrB8Agh4JN/yDr+6PMw7F+vNrXQgy39YHpL0GyxFT
ZdzMF6eREHM9uM9mPubO1K/0lOyBwVGI4kpaczs5VbSTVFyeIoZ4PwxxAMLcIGs1KuDYZbi0KtWC
6k6N8PnnujxZ0HDDFs8BlfY8z+ql8cWNM6UpJq1fUvgIXBCJsSJhW+zUki3/80u9az8s13JYJdFK
YVNBS39+vxnJWXEMaOXYU4J7SLWVlxoO3K0kTGFttCVSBWNEAeoO0GlcbcLJ11bbgIT6fUclvv1/
+TisC3TqGQMxAz3/OJlWIlDEG0M/QKn3s87Wi0BD3ucEr+OKoffUDqWB9B6l3kILWuX9EnamFe1u
of9ckUy9a3W/3R2LlHie+KV4uLg71VDmodMptIfRV4NIwmFhjZSyLjKEla0DZzejvNiqUya8Ko+H
+zEO3G0tyAUCaqGSQ9OsnbnLty4TXF8oqf7QzplYW5Wl3PdtkR2gmuebDF4n2XbpuOqjKPU6AAlX
BELLBz1fAI1FjkNLAbcYox7j/L72LmxHBRHoUQeH6Jela9xjAGYniTpwipBn/YwRwo2ZmMfPf9EL
9OfyjkEqR7PAOvVGBbh4x9QBNjtsrOHI0gEyRpnmF0SplMejo34xhsRdtY1pbaRVT9tWH9PtlLvf
4iTQn/q5qk6llThryOOmb4ZqvKUXrECMgc7USEbdwlAUvAiYZBXLXMLjI3Nj10Pgl7aVk1YTla8i
64WX87IxdYIvqkVNf6OhOPQMJ5qxn5vS70gOflR0vd3W7XQtguH9smkiyILnSkOHYIpLMUkadchl
ZTwdLTElm9koJQfP2Lry+75fMiA0cD5GL48WhyP0+e87NdCR8tiej6FVkqnUDI6H+KjY151UriwZ
H3whnR4pUFdqVUr4i469aqMvsGD4HHt0nNt2HupNJvJg9flz89EXwmMIh5lRGriCZZ/466AQMpTl
JJ5qRwQvgFJxPXlz5T6KXOvXn1/p/Y6DPhr1rQOTF9bEYgf7+0pAFhvmHzXd90HbqalGmLeWP1WT
dbBp/l25ee/fQ0bb0CSY2cNhoBo5v5hLZxceWmscyTdwiM+DKppPdnOnavT3yFpUd1OplicINdd6
LB98TeR4aKiRRzJYv7yhs9L0nOEj4+iSZ/bShuYPLVLV3wqJ8CvXceSVlfyD34+iBKExk1Ya95fg
jNYsRFeFk3FUc1VbqU3sbGPRYq9X7P718x+QJ4K7dr66mZRdeOzIiWY7v5zRa/YYgl8KnGMkwpu2
rgqxjpsuvO1KmlX4QUznZUw6QpXNVBFfyg7VCEFCQyr8WdrFwdUDNOXlRBHadyZFL2cgC79wjknZ
d0eQOJzr1eQb7drwtXEwaIDu02AMGCbnVz9xq4reeA72rG7EUHldMUaGH8YlgN3YLmSyNhXKCjZR
04CBBsPx4MjUeUb+yN4Fe8JrmTQeuy5GpjiFJd1eSlUk6cquap3y2QlyKLV6HFlYVerhuZJZafuh
5MZ7On2pdmWDsPgKcdYY9844aV8js36WFh5kjPtdAlonV7JviZkm/RbqAm2ZkK00W5UEUtd+FfPZ
wrFV9njPjcaLsi5eOZXDcbhXuycrQYpPz2Ua9J3JFvbSU6j/ZhyNB3jM594XThW8TlPqupzf1SEC
BDdoB7UuKaeiaAgohdUcUGJDuKnXIO4nO52eFi5sM1vs+6ULMnmMLTJ8tZSWK2GEhFwSbkxjzprj
aunhhOlNDwYWOWOZftP6SfnJ6rCExodlxXqa2Ts4bKz7emVLSGNlGo2eC9P5O/ogejFL39Pyy2lW
vhVIQF+a2gRTYNsgMcnTdQnJzJu5faV9K1G+I536gt0+vMG1m22bKey+tBAUv2uOIpttC/8FXmNm
NjTdTDnbW4HUk4Bn9Cjj2m6xZb4Wc1wHD5Z05wCQ1hjdK8lgJ1cONR+sJXhn0FMwp2WXvZxnkE9o
VTho5iPgQWzxhF8ROyQ2XWQoG1hXNtxEAuYdNbnyar/fAMCjMiUAz0jNyEn+fA2rY6vMCMVzj/WI
3nRSU5sa8ao34v16tdhdabwuE1GkbRfLcmXOgTKUnXKkPOsOpmu3W12Wii+sOlrnlnmtEn6/YHE9
6l9snssBzrzYcGQZRE4sBuVYQTRYBSUxpBAx71tMhptr69W75YpLMe7C8LQkglwuxYTfVs3YOMox
Ji3zJnK1ea3R0VypTsdoh2i/VZi44XMC55lg9q74B3ZJvnItaawSu1Ku2dLO1ZZLhbZ8HJKxkMsx
X72c/DDp6ykTdOXYkFG76qI6fmybYDrgCSDnzwjqDa8+KeBmaB0au6LJydPtd3N8rSfw0YOF8JNd
mFMmc5uLIkYrlDQO9TA8SUVJV+Qy06gM+uDKa/PBD80ezKEHBRBOiEsbGF3qJpZOZx/1KMLfY2TR
up10fWtX3bj7/Jf+4AuBVTFVHGA4L94Z/gIL2kQZ9C70u97c62GRrqoI0fnnV7kQV739gPbSRrGX
4ADOcss3/qtWyl14F0OKowcuZ+CpfdzeEPPZbliCp/USUkpTP9LXcyg1ry0BS9nRpFwZH17o/t8+
xKIYgUJBtctcbNmj//oQSb0AHMMmOgXRgJa/dYrgllPOlG/y2CxDxAvLNqkHgBU9yBuvM0ba6sBb
IF51V8Ei8vlNWRah85JgMbpgO8Ggry/eqvOPU6e1GkJjx9ToNOT54q8K640+V1a5ipQgNtZV1nfq
oa1D4E3/9tIM6djLBa1ETj6X1vhQF+NYsG4eFQ18Q8zMykeq7vptmn9LW+PPWJrK+vNLLl2R82+7
wDIWPAAOCraCi+NdovSqPS/u9HqcjD8ZUuDF2dDWx8jMIGKEQT0YjBBcsDi2Feupv0SMJVdq2/dP
O/ZltIsoXxEwIpg8v+V22bsQNHXswaoJuLNL2gMoHHf1+Vf9oGlzfpmLDtFsIzxJci5TuxWTKtup
PIel48apde3RUfLsYUm9fs0zdLD60M2gqAjiytI4uq8aG+NfP9UPILHElSPYhXZ1eQNYSdkaGTrD
iMH0df79+zbQ5j5Wya3Uydfkn2V3psr0JY+i6jazZ3edYklaxcAf/SLsMxq68/hd0esRL3JCbFoo
wytDhY9uFm3vZZ1D5akyEz//TE3tBnM4jIvFxZDbFEvKOljqXNDVgG2mgZHLgsbshPyDgth9qExp
r6gTWfNHE9adaAH0uEL+64WR89vbFIg912XxOv9YZRDqNhMmxkCDIT3apVChsOJdeSve+vsXrwUn
x6VY4WCAyORiEYhy3I3gsPERKHnyotSz8o8e69W0hkqdqWjktcSHx81+2xtz4REI3G8NNYHbX0VG
4nq62bqPLuPeJwW1iLNqKyhRWjKq8boLRudKt+mjjwtogBuDv4VutXWxjmsRQNAiFcnJmFJxP8+M
55QpDe9Z3SEpzAhkDEdpn9soiA/WRMEQTUN+MFVSSOF+kgVUq9VWtfEwW32T+O4cD7BPESpcedE/
eqroOUP9YJqm2mhBz3++yaHVFemjOJKe1kCUzm36oXp9b2Kp/xmOwfA7IsboWxlm3arVOmp3qx0R
gOJ2XFgZmHWtkj4O/aJ/J1Vf3kEWXIRUjK1odznvTFdz0itmMrrHLsVKaRWyWIWmEvhV6UZXnuEL
s8Z/rkUR99aphb90WUjEilGTeD8Hx0oV+T4lD5ppbyt9fBT2uu67HAw+cbJNNEE3Cy0IWFkQPqAb
kDiWbbE1nEL6QAcVTx1wCbZFFB1yuhHPda9PXkYF8zrUottargR+Faj85VAka9fpFT8M8+z4+cL6
fvlmVGYAd1IRujOdvVhXqyEqVfAp6SlFPLGTTiQOWln++PwiyyN8/kYuQi9qzSWKFWnpxSNumoE2
ggBLT9Gou0DvcwtIeNqvGk1M18rs95si4h/GIjwGLAKIcM+fUgh9xaRACT9VWmR7dQ+IW0mK5rbJ
y26t8m7sFGqq27JqmpVijOrBCcaBlmKveRHLF8nGuf2A1VJbi9xuV06YhOvWcIOtxXjsC9k3Vz30
yxnj4u7Q70eeRoIszIBLqAmt2yysijk5UTbaCJ6DOPuak/Cie64cJChhYgMe0FZUJ6tnKwb6nmb7
oQE+7kVkg2PuMatNNZbRrQym4MWSThB5BTDrZ9aRkQ6oNafHIQrcJ5lX6Z0ysg5580TTAnxjFT3j
q1Cx7qfktnh6bwS3iRvUua+VHcybsG3jH/Q38wjxZcxj0tF017jH9orgzdF3+BMHkRZ5x3F7yL80
pqgz4jcnrfFt0I0ZXfMly5mXV1NQPAzdQ6Fl/Te1DgukNlk3XHOwfXQ7KcFY/xGNLoX4+QPQEq+U
sS0mJ6vQoo1r5c2qoiv1U6ZltOba/1aFv4jnEMVDg6LzssjKz6+nBDrzMFNJMP7Y9sqoq3glICP5
pklaqw4b8spB/IPCn5HmMgDEWcEKdKleL0fFmSsSqiF3tDqNm0m4p6h3ppdBDlG9dhj432Hox/ib
Z5mC5EeNYfcMhGkpV2rehQZ88ei6NLeBmjDWZ8JAhPJZ+c9ftNyuVoYTjZVmX5iq+VISC7SpZHWw
MQ8dqD+sR2wDqleK8FdNrsEtkO5qo/ZNs581K1yrE68aFFZJzVy2W9qiyZpMre+cevIr9KB3yxAC
R7YH1AiczYDBLk/OX4cVgbB8zJIOBgKBX05MeyudYVH/74r438HW/r8Lz+Qo9X+np939yOK/6WnM
av8bn2YSa0eRyc+BmJmKU6cs+O8MHf1/QQ7C0Ii2kHAEXsj/gajp1hK9QxWB/g+/AbPY/2GokdmN
AptQYuAYJOVxhP43CDVejfNnFAYEn4w2x7IZIDq+bPEITemg7bcbsx1Va1cmSVusMoq57ivPpuo0
Xqw0olgTNzMLQuOWJ1FJw7q+cV2ld7eWXVfDszFWvFV50jkJIP2gG/6Japz3N44MBnJpnKrfUwul
7V5PeqPYhLWdQeUXIexLbSZia1NZZNgcnVTBBj4as0RoPCMlXWljH7lfUSbSiWJ6GBfyi6g1K/0t
5EiatmeMTmSv1IKTPYTgNH7IjbapVrxIMv49tvR5/cZuGnefTKY0H5Duxes5SjWwQmpiOk9xNI8R
wXNzlqxaK9KCF9WRLhE5ZT+uYua+nXR/la68G+g3r4wmfQpIgG4gZgT4XxbmKqssnLO87zQ98tWu
q9o7saBtVLX53rtAMvejGZCiq9sp7SLVeTXj6ES6jXuYaxcHUGWNM7c0IS9v26PGnvy5MsjqKEIH
dWbEufJowjBo0AHidkPyV3XhjXTT+uDg6GwBqybKvLXbqPXnGDnCcU4bWKMe36ApAN6VxgOxPsFt
j9eCaphYsD2kyrD0aNjm+1a3s9aP6kZ7aVvTHX1600Xqiz4QwX4m8rr0oeprz0Zulq6vEeYhCCkp
o/EnaNt43JQBqTtbsoWM8HFW6sDwM3JzfuqtFtwbQTI7T42cqWh84vuID0on/Zte99OPlGyIJ0pC
0yNN5U7SFFq1qYF/Ixa1/YyV8HWG3bAHJsvJvdWieZtEM6Ybj/ymKNoUIwXDL3PsLbBzUZsmW8uc
xv6uSmDpekrnDl9jRMqVp07wsxEnNtn3BDTbtA1qjRTlpGsqWNudrIPnKOfUO3aaytlBG8LU+YPt
JNP+pLNjj19SOFpyPzWt29xnY64WujdUGcQ5RIJph27RIO68JpytBStk7JhMJKR646VL1X2ljrH+
izwapw45tKjMPEjryKNThYnZ+ebA5Ikfc3R2/Z9YUSBxeXRZG0JtmqEsYAUINyhLGxasMMuVnhnh
XT/rsDQ2TI6I5ZnIU0zWadm25U83kH24t4axdr5UpFjFrwaliQoePomzOvLEXLbSI+Cnax9bFTHF
fUfCR1avGHeh6g+0RmhsjYBHPSvuNXfQfMNJQqH45JHkRI3bpSzx0lKhI8Vr6Dq3xT0xcjkGNOMu
sgZOimmfTF86JNLfq7QOb4IEkm7oWMP3tABbRfWb/szlNHpxnSI07dS+8olfkZCO2RLnNCp2Sprm
EBqCIvOBn9qtNy3ZCz64ayiJcpxv9EFko+dMRfqClq50vGTqeXzTHjFC3zc3rHHJzu5m+1AkUAAC
V/6TELJ5P1bBS0Y5/cyWFh5UQmge8zIkfiXtEZ14g+R9aBgSPuSYw19EppNHERdkN6ishAdJ9FTh
9UEiN5MyTJtQG+1XlTTEJ7ea2gPD2O62mZrBn9rGXhG3omy7zIA0SXeKvZ/0sWE91IY7EGTNYrqR
c6Nua52kDeRe4kYVQKG9oZ6KbcKpdjeTTvRNL6rUH/TYRPBI/crBwyRGKCbbsjICsaKCZERfqYQH
kvG117NYueuH9lHrIu5X36qbsJAlaRgzKRZBatve2NgouHVzfHGsiulm0vU3YzO660ymktTeXPXt
YbpDiTj+tKCx7Czo+89du4Rg4nKiXtNUELH6uNHNlDO4qWg3Ziy6wxTJ6Cs5pg4qQKxwgWo3G2fs
g32c14TcNAHBTEnqSbLEtrOF/DvM+uQ+hsh8m6DUfY6VCiFRbE/fMPAHnWcjX0BuU/3EDE3i0yj7
ryGWu6e6w9jTQzj0tHrKuCNyS+ZidKMWic5hRHX9QMkHyJLZj3AeYoje/OPlkdfuOLTwTwSgQssm
TnIce32TVwvgFnT0WiFwYYfbUO6RX8AHjxTzK6Q7+8ZkbslJIq4OXZDdYF1tV7PddcuWZa3Lpi92
tELQeMMou+vt0DiMgxXchWUUQOCw9B1o5ubHFAzNWmuNem9XSbBq9bzfuXP30+EnXNN21J9rCGd5
nkW3aZgAlkSdCTA0EN8y1a5ST83BfTGijXPfDGhV0tRSHytk+i+SsvObHsdj5mWiDrddbBX70ukM
lJFT6XPKE+pehMvRbQplcTQz66lUEnZERdWfCWw1VkobkQmm4mpSoCw8DahPhsZydkae2N8bJkJ+
TkI7PGzGxFNqiIM0C+PkTg5DV50IsdAafylZz9ISG43O3+uCJPBtl0wvQnSIZq2CxPjCMAyEtxhR
MFIN9c9AeQiblE3jsXQJ+sDIF+ogpAFHbtZdF4qemTFqbS9syu4eUBC7ODAZJs5KEmQEls6G81SH
dn2rw07/R5JP2d72apTEAOsDhZRUbfAcINe8j5tJctLtwNRHSWZUELTJW7HDr70IGy18jBvZM5zG
RRvYCqBUqDgEuboABRsg18DHg2wO0QI5TgC/DdokfK7lB28i9cvieG7VcS/hzPQ+0RFRfy9sEmP/
oKmwgx+63U8pQiKMDd+7Viv39VyrPLyFuyEzFstC3n3HUUtwjyuJsm2t+FG0SuTbdpS9pFaRia0S
z4a6UeH2pWt3aMINmdZJ7uPZKp87QqdWBTT+u8S1u3XTWBWOBpIKN1bXzrt07rOVNFCoSaea/IkA
OM8c2p64YWE0e7yVA9a5Kb7FNZsfCRCEqZYBjP8lEdWHTIujyB/jslwFBRYRo85eC853XszU/mDE
cLQbK03uFBoAP6o6N16VvpLKuuusftOksjtkRDG5flXNglffnU5t65a7HB79ZpSz9SeZJtO39VjZ
hrPzQwYVVVzoaE9iIIiO1kL37PQlywZ/kMcm6Z1+7yYxDg1UFXiIS9302tT+UrVCrKwkGVzkMIr4
pY/kzbmddF5rK/8aBFP3paCuIQYvSpynVh8MANIsWiodZulVfZBtMPVa3U1VtqgikEzoX6RJkBeb
TlYk29kojLuetNvvxAZ84ZgvHiuq340d9a6nYZN5rBNFLn7ANsB6GVRLKmzRJyu7sfPvuATzuzix
9d1cWtWdMYUkT1k1sZORk+3KaNB1z2lE/yJie7yNUdUB/5/JxtAUa9iLBKppbtU2G8b8k8hJy+sG
Tfeswiy+ds4U+04w0Dsw0nK0vFkvR7rGsWZNO9C5IvIA+RlP9izUr71RD6TxEgI1sIIO9kmK2vxF
yln7ys44FH43zuTkTX16HxURa/hoaHtyybQXTs/6naXI8JiXQfIzZe4/0hgux1cMIvXOGRfPSJeD
mqCtpN+RQo3Xxh7Vu1zLg0PKn3B9U6nU2zmf7RdcNPWNORnx0vZITaQCKHCogKfoFfx3eGe28Tgj
B1O6L4MmQQBbDdEXRA7DM6XWCNrvoT3ENYnBpQlNOC/EM5/0REhM6SVlIFPy4atY039iJe+sO6JU
mulhClAtnOoUcPVD0msYYrzRFiTrMfqV/QuMvbi6g8sc4DsBp9yucDO3BSsaJxjTJcMkTYaDmwMT
8TGCKdadNqhzuyamWSVolGRw7WCG0ilwBrip8IhkTMOdsIZsTTjl7Cnaf7F3Jr1xI+m6/isXvWeB
8wDcvgsmc5KUklIeJHlDSLLNKTgFhyD56+9Dd50+lsptoZYHOOhNV3XbTAZj+OL93kGIzdRl8UGi
tPGtlgOZe8Em79p73qvZJmrs+NmsqFTjAAT0aZtjaan2SlPafKkG57mABXmC6Bmcu9bOybno0rAs
AyNEJ0Tg8oBrXenZE0HYqKJ7Q0siB01Y6swqhKjfHPo0K4+ul7hHxykfoZmfB3NsI2Fz6Hvz+Bib
VOgNqzqayLHYEwroHjTe+zsL1Pqw9u5I+VbmY6+m9JPRBsVFoIx4n3mte2IzdSm5HWPZaZaePaHW
Epeg3daT3thef630enqZOnK6DrakY8BVaVLGccS8sosw9ZX5NVW8+wWGmL5cqNEotY2dQ7u/QWeU
i/syg+cMgsTRl026Lw6l4Y7tMRUxv6xqPPPQjsr7MhAfVm0tOw7inV1mg37ULQgZq3DcOaomYTy0
rOYKi0YI/qmu5hF2SpFr2C3Gbt0e0GU2Foo1cq+5e6VMYa+kMjsOJDraFyidVHcz+3M7PdmJHZvb
dBjil8yVFhqhtiYCp7M4ekK/8Ur/aqjINn/yCJ7VTojUvfKseSNDR3hej25lsNjOHZJAL5YgqLUQ
pv6U4oaGJC6ycbptEVUNiXcWcYzqLVddk5wxEvXikz3KZqX7ImHa4AGgSDngpb6NJATV1z5XP5e0
dG1xdsO4dPGhyIVPcIum8bU1L7Wv0prhCw2ovZwDSyvqwwLTpwjLYQb5zYfPTtaJixhYbWsh2cM2
PtBvGqQhuxYF7sGMc/miL336heCKNPQW4d5rfQ5ldDGqfazFzT6vKg5MmoEibM1V/0fDSTzPY5zk
6DMtcbB1YV4i7g62re4+COmMzHzdKy9S2WkXiTJh7K8hloVWeFFe8ceAQuvnkaBVcmMoC15otJAS
YppIUMq5FHWItk8eNEf2X2ex1Be6cuLnBgSFPRA2UBAROWfvZgONKLkxOunsFdqHZZvYXAJz3Wr2
mr7MOxcchLZDUht7MzH7cxkb8eVsJOPe0wLzliyFBbO6xdh5Sf/ZwxR05wmXYMa4kJcYZbLylsq8
8hGmnhKiUvKwa6T/EJBZs11MvX+2am24JG0p3U0myaJl4ZtftaaXlykYDUFF5gpetz7xRrMHVxph
XopzwSDyDSnjE+a4Fvd3FvzOKaFNJYvuM8Lx2ZrxGyknK75U9kxqSTsURyiNXb+NsYS96vs5jxB5
OR/qOSk+9UlSHKuOAYlKapojiadzSOyjcZxp/0YCJtplqmoV0cwuDr2Rp6GT9M22GbP+pAsfq5Y4
bpvHPOsLLNzJjBiCG8yWqv6i18hspZB0kulCc6zGu2noBTn7wpB2wJ2YjNX+X+3lv4Ul/scQhldR
DTf/0xDH1ebsPyOO+yGrvtFm+lbBd5qPX//5D1hn/4U5ah7hDHCQ13hsOnEBEqb/Bh1BFskDgOqD
ZwUc4jUe5c8EO4Ib8AeFv6zDUF3NGQEx/0yw8/4wuJ8j4sENhnY+vsl/B3R8o6/Ay2n9myBnrC3d
lRDyBhfP+4necpmeNKnk00Tae7KRfcuKcZOiUpGelfatY3QmxWfdV8PWVFiEH91kyr85/lDOx6Lv
aGL+NIC3/+oo/R8Yp7d1VvXdP/+xttf/u8/0rx+1ssXRG66Sw7cuD2VZtXhjitMyz80HLAWdx0bN
IohcOy6+BEGiPgVKBA/O2mV6p3f8uifz56NximQwdMxB3nKVBDyzePTyEyFs2i4JKudKlTFCajPT
b2kVpc+/f9NfPc6EpwbZaxUerrHuPwP9FpuF74n85NuCNO80leVL3mbVl9iv0Xh6pff198973Vj4
1+v9/DzzzfNyjJDYxk6GueDyU+jN0W07HVdM/vH3T1qbV2+/Ie+E06pOt9b60Rv6qYUBvNvAZ6WJ
x350yrWiPObQAd7htPxqogDqYzfJKebQL3n9OlqHhygwwqnGIHVPGWF8l+R1XiFdFkcz7tvnoXVV
JIVrvvN2r6H6P8dx7UUjVllX75txJBAMR9skPSV0rNFZVba1swqV3PmL499V0zBeTiIYOVhc7S7O
6/a90J5fjm5grFOUfjXdotcvHnhyLhyd5xPuu20gDO4T1b7Ho/jF5IQFxB6Dhw+CgLcsmMLx+7yv
0xMp4s7LoM/anrowP09FkZ7MRvZ/j6L3Y1Dpp2Brg9U+D30rLIWwUTgcWad8kvWlnBrtoc7M7LbW
rfjsE477GMzl2nezckiEBYHaEIsEinRVvdeb/8UyYTmu/2EKr4rC18M7knqi63Fy6gdhgO0JmwSx
DtwxqP+uTSL7L2JaTE2w8wnwWl8/9E/LZJAaHenYuxrNPnmwpiw/kh3FNbPN88PvF+QbBuSP4UXq
BGGZo8ZAcbwupp8eVbbsZF5uXWV6ZnzsGcovXlP4z7ZB5NixLF1xufDf65CmfN5sBryPn0jInpoo
z9vl7vc/5hcLly407wwfE5rOW2745ACQNa5xxRry8IcSjf2lWYpmS2TNcqLQKz8vsyiPpbC7y98/
+ReTGsYRbVUOFofDdf30P4/CAvowWtZVnRT+gXjlflcAAUR5MUvCLKt3GW7rFvRmHwRjslCLwuFH
MP2G4TYENqhZYF7Zhtsi9JKFA2jkBbUd4is0PKjRmq5k6g9wwHzjoKHgvEeHMIS/f+tf7FevfsWb
acZOH3tDY1454Eo53bu0/d7NWbsfHPJRdHHlebbYzygd9r31LhPpF5vVynSF5LLSt/23oiI4Y7hJ
L8ZVjxzjouhN50Bzx3wvJuQXaxYPNAMlHy6DHjvj6w/bKxnrTWNcabFOve2MYBYpl+rOoB7+/WC+
MYX7sZJsCyIM8i8kZtRjrx/lAWqDChlXAVwYl7bMTG/WQ6q4w+7Ews6CfJwTgZzqmJmzGVV2V5DY
roE4Dm3cfib5ej4hELCuJ6Eo6k0Hp4F3vvevFjuUL9wPkc7iWveWWOlXHdi5M11xw56vFAk9W4Ng
ylszI6t85k59l+ZlsOuyJT42QzDsajm1x5gcw+M7Y7Vula/nP16z8JQsal3OyreOUQFJORiHuJci
09VV7Fd6lGT2sB1kE5xTb7ZDfFIIlzImcfaFnR48NI57zyVkJYS39p7O9EdF8Pbn+AafDDIy8uW3
myBmhwr/XedylLXgdlcMJ22wm2c6zWITY/W+l543HIy8pFNAKuSWBuT4+Z0hWWfim99A5gISRUrb
VUT9ZkvI03YJ6sq71KysO9XG4l2ZSRxfO4j/IyD/6i7IaPVUhRdcIM9KznNnFtHs+vN7J8Jfl8yP
kfjhcQAR9a1UMh8m2tuDfRmXXf41dp0mootwNGgSRsM4E3I7l1O/T3ocF6xWz74Hhhwf/Kat0CBZ
yzHFny2sRlte4zNlv7fI1lF4M0pkfv24Nq2mS28XmZGZJQNoXZKZRK5QMKAuw8sCmcJAd7ktn2J9
wYJkcch9n8Z4Ww6xGVHUD5dcVNI2rK1x5tb273vd7b+e/fO15BeXpdWdjY4B56eD7febcjOx+0kr
Zv2ybywX6HKyxe2S4WrT9JQhSdOIuznocAEauifopzV+S3VwjMd6PqcySa3dOz/nr0fL+nPIr2DX
CyhFuST+fJQ1NOGz1LMu6fiRx+XFrhHKCeRimGS/Xeq++Wjbc303jZqM7Ka61ixOnd//hr+e4/wE
vMVWjtLKrXpTUww9ZMpOmUjPe2+XQZILfWPAxqdvreJxgCJ1VEb3WGAp/N7c/eX04JkYV0GT4rr2
+uWzyh5oHhuXyAvbA6LIbD8mtbeDoqifhQyMLwYs+29BmbI3F3oWH6dAHL3ct0OT4YnAbP9EQP5j
cM1fxwLKMeMQQLKngn27tRD+M8VywQCsrpcnXRpM1QW1JI5PiU3UbO/OwHRUewc3lu8lVf31iHUM
6mZ2E4bC4BB8PRpaquzCCvJLHzXHXa/SeV9B8nn+/cd+w6tezz2eAvIO/ks4DnDt66c4Wd+YNGAu
F2+ur2ekhEeJJe0GkgSpe70HJYbpsM9FnEXA5HZYAvnR7koxpRAw2B/r3sYvtqJDuv39L/vF0HPK
ACNSQ6/eHG8mg6DZ40p+GKNDr7c2yuuSCKZdPEEO8SsPa4Y6rjbZEL+zla/D+nqPQpFGEQtND5UG
LqyvB6ToLT+tMLL33cIXEYwc2W8aRa4MmDQYciRUnDDhVDK9dwH8ccN7++jV8gGdO+f7X165x93d
hjB1KT2691YLeF6qrN84ufG5q4tx07sGaU3LdE7G1r1USjo71E7dTuNmQeyhLG5lWxKO7cT9B89u
8fOsljM8R3kqW4L92jF5kfrwcSCw+ALtcr6tmhbLY4Dhrcs/vlMm/LUqh5gH4w39N8UK2+vrgfRk
JoZs8C4wp2Z9CCn9aEljay8d0rO3lrkk59/PmL8umPWBK3ePWwjcvjdfjulSmovtXkxekKAj9ttd
UbR/zwFnXS9AEuxO8AbRUWJt8fqt9AwCkpY7F6VmxLejZ8O2b0HRNxBJBZleS6p9+P1b/fVAR1KA
PdLqJ7Tux28WaFUoSdUhLwhMz6Kgm8atSA13pzmVufn9k7gsvZn7wFVUv0CHfDde8K2cqK0AqHPh
ElZW2P2uTRyz3nSJXt3ruFpVKNJHh4ZYXC73ZsPOhT2CJs2tRx+8Orr0+E+m+gFpa5110FWxmAdk
jjLdLFObUh+6c35jqI4M+LzySWTygik+lt1cfx3qpfymTXrX4i9oFujWhybGKqsV1mclRXE1Wn3w
0lFHppFnpM2TMdH9gn5CfNbW9lNHbVXsixfZDHCLmjgdVAhRP79u+FwDF9++I+xsMMtiI6fS2Qb2
Qixy3Qnx0mM+dkVMqiLWhtb9EmZ1R58QT0jTCBXR87eevtDDcRtreGHx490mlumSfPARxlGtELwP
YhDfu6aa+ii1Zvdb7eX5HXdV/XsHle5s4XOVhGkjPbVJTMN4rnpDJPA8kdvQoBbuE16U5hiOmh5/
sUsDEleNvtyKYqXnl1VhF2eSEDo/5EanfQQPMNN9LKAqhsgNuulyyW0cPrA8McgZMqdShUkcoMLR
4pzBq9emJQmex3wIyADMW+2b5B70qcfzJg7TyQ2Ywc1s4I5fIXff182cuzuRyntzGKoxCgx4fLs8
hZS6bW06Y6GJTmkM5x4fcXiXkrBzCjXnu5Xq8kIfhfsg8ZTDfZ6D0qd7XfFH6m4J7A1U8Jnue580
KHggZ1/Wmr1k0QDwi5pcF1hBipGkB09zG8wHoKSoMMWeOw27iqMwgs6lDl1X4l7YtylKWizxynrj
tCTZl3JtmUH5XRvYWmbeQjPQ0r3MR3XR55IGvUELBg8uE+piWDSS39PSWUGc5mJgAoEuox9Fj1nU
2wG9/T7VCv/FyeGIbQi6YlZ1FgTQMBB4PbIMtDqE0TvnsFkkzSAcZ+aj1VklAYK+2YTsPPHzAOWV
T1Il2hDSaC2Og+nJz2yK07TBX8r6WCISeEi7dpLbopusry40+Sx00ta+k7AgoQr0NEyjcpkn2kg/
2krxUDkFs3N2Pijd1h79H72ooUixA2hcoS4hKwlnP2ZcnUPZj21xSEYZZBdZGtQZQou1daZ1ODKE
ce9pXoiUa35p3Kxrw7YUEDCNtUWXKVrVYeMtZRIKmWQBltRLo28MLSWit2PyDDj3ZHW2T3KP0jww
67baYwhpkXIlHcXNi5irmgOMWJJNQ8iF2IiyHIaonfsYNiPqKBFWSTE+u/no6aFue+kXb0F4z4ey
hL4L5Jhc2Upf9tiAVyJEY5V/ZiIPmAxUibhpKAbTDVQZOq6JT/PVEoFqI1U5SXs0asc6YHDp1mHs
wK/bLrNWwuabKnlZN8XSbmo+Mrlgvh4/226SYzxV6H4RJbKrnUi1mJ4ezLrpH2Pfz3vcPBN150w0
RVeFzNiHFgNJTojlx5+hEmbopBA62jAG9Man85+x0cAZbYtIomanaFj8CfZtg6wAh7+RHqIsdbh2
I537cstRGbw0M97gWwE1jQSDH23uYm5oec8/2t+5MCj2l5w9x8Z1/TlpbewmZvDxl8UrzIuS1uZH
C7sNeDPMSBQPRaGVe4OsarmVrQsJoigSvD6Noek+4ELhyUhIsIGwNzD7AjCr2KFFOxB4jwnZSkzP
zOFTNhSQvgxVVznA9492vlHN1wsJBp8sv2PbSegcH5J87f0Hg9K+o2xw5o2y3cwIXWfSznkMWzF0
Z0rsTQ5fgNaz2Y0n/DQwwmgJeD67kMozLPgDda8bo3p0TGmeGCnHJDrXzz/xAca7JIY9Z2JTZm38
shrnDZnWer2ty9rOt76bBy0U7mnNtw+MtNqZSeZ9CLjNeuFS01DYdFZuXhHetjwGA6UXClMRD6E1
BkYZFtArYJLJRk/I9FStG46jv5TRbHOmbLCgs7468NpOVl7hDzLzhs3B0Zb0A03j5h7AxXwef/Aw
vHJwt2SjlZ88rq63di6Dz5prq+sEVimEu7LS3C3tYXcI4c1i5bWIKcsi3YjjYtdnSj/rqdMgf0WJ
14SBNzn4XDR2wNdIYECHFOTabe2bsCT7XmDOG1j5vWmPxjfw2PhW0FGbQ1ef3LuannS+aRei0SOq
XP1KQM7hWi0XXHEo6xuoNGrhlHR9J06iRdfb70qnOjyw6451qEzE2tvGF6ucvEdGHsKF8uqoGWRR
XyBzUg+B6lxnO2ajJ466yPKHNg9IiWNdDf2RoGFXXs5+qn2cYdJttXaw0r1QZdKHBJ2tQteqEp8K
Ywxqgltj90bXWqg8Q4nvRIjctSeouCRZnoCOMmfSD7NxRdECdp9reFls1EzC5cZxUglvS4slWQmE
dH2b6N5g9Vtz4m7mxZYwwqQTjMdmKqqLJaeQMNjwbjJFf+Wb4yLIMzhrhrDS9Wq4mHoLoXqaWXjQ
2Ubt30i7hk2lWwlbulU01hdbKwtiY+dqIZi8QjQbwdoeH2GGZEdldtWIe4VFrPI0GtpdJUq4fhg9
IKigZTbDNJjA5cDEPD+U2PlgCI2n9h237SWPeLjQNs3glC+dO06Yh3py7E5YrszWMUFVdqhayPoh
TVbbYkMTzku6xMk1fOzmRWWyaEPoAsXZLj3tubaChGyQpbLLqNOQG4b9EID+GLawCaNO25YNJ8g/
WMjkrkt2eRpb1OscCkMv01DGSaeFMFj0C53byHIRx57S7ssag5+9HqNBPcaqQUNXVVhLhTBCNPtk
sP9QE85cKG7hM4/6quGoiwTNYJwqwgCHfNx0eSWsbdH0uhmaNVMzRBVVI38cQNC3abAMn906pqYY
26wBRKMztRWuIx+61oDgi0N4ku+k56b3mS7dr26ssmpTjZQ9gDeZ+dUePHWGBCj9kHxzIwltR7rn
MfYMdsAywUubfA24HVbFCG5inzoaQ2fFcY5Cq9HDET0dBZFvOQ+plqVXc+L6H5YlmT/MgK8fLSOF
8aRVhP2GXLtQ+Zd63GRbv4edvEnSsbns9VxiZgS18d6ei/mbI1XfRP1oOR+nLp0+BpCG0TriIFFB
K4w9yLR6E9/gKW2oXYDUJb5rHZkotiWnXyssSCQbZS1QYJLOJ9Sr8vKA8HAK65NGrdBsprxaz55a
jmdPzemXUmv7qA8W+0TkYLdtDNGne2p59hSlOj+Hiaeb1xoCz2UXwzfTNwX/5otZgxhHcLP8Cd5O
6ZycYRw/Lg5Bycdct7vm0Kq5PAun9vZsMhmE+hnPnG0Su0AAsZmuCTW1HX+LU728awShMw1J8UMI
57iAd6BgVG0stk+16VDHuxDR5nYJcySgKBTKXkt3tlAI8ky9KBZK3CH4bmCt5W+muCuLqKxHPt8c
lL1xwp0Yi/QmsBMX5+jeht86LASmzAtUnEqM4lOT8qd2BUe+vRm1rn8cUwjxod15bUnOeDIvG9ln
s7EBFnW+5nOdP+G9W2bRqigZI9fwu2cK3QA7rk4l1Q6rJSCfsbH4JmL2a0j+OJ0/1FoGHKC5S/lR
bzERDeuRWn3rjADRW92Nk/smU8aJHvLyZfKn4jPmOtYFDoGp3DSmmu+CEi3spoY7vHenwlOh0UBk
3uF9Ne8xiyrjgzV2H8c6D6C9y9LYZAXFFpb4pratKL2s08TgnAcvz/IDZgH+FectdpZhpnsU12nX
D9RC+ViixKLDUd+RNjJ+rLA2dEMu0ksX+aron1EgjY+kXc93JZNKRFXQw5LSJhQiUdBWvXtge40p
/WYDYuaSi/aSXgyizgCgeW0/NZJwhcmevkoctnLEwd10ImSrgb3WdeOjlYzJagCfmF8nmFLM6MlC
OExCKwNs9fEHbcbjCcXvXFzTlhbfvSXXFTZxi/1Qm86YbrXMyM1NYtSVc5Hl04Ssq5lxqJdegYFX
YrbQNutWBlg0Ni0hPpqYWmDEYCIXysIY395ogwOZMk31+Qqx6MCMGmOn2MUVhhUcxUjQnDZPvgFm
eeOGs5eEH9Fr0wMsysHee0qPvwtjNI+ONcdgXuxHj2s74jrt5zk78hXUlv29SshJxCI3kCztTnTl
jY8mAw7OYqfqyvI18SFOuPvSFvGhUCJccU8LkamQJ2MfLf/YzvYqukmeoezpKLCamnzTIIXVEXYY
IiH2QcO88RWu6aFrltrtYK62923CfSbieqO+w1TUIIrPhiY2sELUBEYReI8V/+Y0q7a760Zh3IqY
oQkrsyhxRHPj4KEb2CR2Tdd7RjhOdSnCxk0hjC7JoD3AWppbjmq63jtl6eX3ggTvj3ia5Izd4GWC
cikI+JvIDlqLUMMvNoGT5NMGWuKC80hOrbYtlRrGnVY61YUj6dLuJDEEPksbNQF3JE+uNZ9NmY01
gTOeoGPmauvWE142/ZAGX2xTVt0W1GXVbgRafUMyFSo62fqZQmssm+uFPV4Lp2ENFkCtPD/2EgUZ
VmmTX+9UnfsfZZ9KSdCfmXz6AaD8L1/uHz4w17/bKtFT//QnNe76qfz2z3/sn57r6me23Pp///bU
9fDm7D8cM8DUHYcMvDZwZvwvrpz/h6cjiArwqKK762DN8m+qnPkHgBccOZAooGlMTP/NlNOsP2Du
Yubg4XbDybf6Ffy///sKzu/e/PPP3Z/XiCG0FNJswQoD14OVBsT/ptXR2aMoAxQpTRzUHxxR+Kex
xlPkp7H4RYvpNahGpNHaq2W+Y2+BL475VvjdN94clzPcZaNBU0DcGnKGxdw2afyeE8nr1/nzSUCS
QJ+MEavtNTaJYLUtJzSGJgV1ZOY2hkzTPEV/+3Vo0PC5YBnDgHwbdZo4vmwlFygHfvqBtZfcdLPs
d76Z1u+5DZL/9gqQ5I2Aj1czLQfQJPAx8Hj9RrHVpEPiFFsrNrk/DXXfxqcAjLvYtpPw8fZ1SN2B
rNu5W5GM1nCJRQL1aIuwBy1G7GKVuRDuYUZNlQBw+ElPPoal5BqTUvT18iHAPcnCn4hMLKxTKtO8
ThC83hTKMuW+p/B/QdEKnAwvcSJysPbq+8CJZxS3aqqMa61V/I9m0rrfM4gDHI96Wo47qx6d7xmh
QzCZrMTOz3PZ8mAj04yvtjZlyda2zBpzDaW4FReNCPyLOPdcKDqmJdW1Trv209CP/N2WDocm5JbK
zV/K3nuB9O0JtIuxkYdTEZBZWBTe/Dh1+giUZJOpEOTxWsKLMad1V4FKhr1nlRdj6rSwnz29+wao
XMYks0zz84jE+H5SZfmdlExiKuoC4aRmpcMd8okl3wEaJJylgIU0bLvMeUAcZTebpaq1525ovU+x
XRafYrQkXFKxWvFDczC45JVBmQ8Pfp4LU1/tLfuH0lfDzeLXjHTlF80X2zOrOxxswEbNXuVXIOoc
GViNcC8Gru0fJCvyueqy7JlVMzylQAh5mC+1a5GcYRLjpFtm90Rhz+mykEVzTx5SBok9KcuEtvGM
8NJEXvxIA8lw9sQPz4i4UeE+JtTm16bVBWcpE4QKo2n1/Ih2LO4nExECV73pZmlUisRz6IsP1SDx
r6o4Jz8b44SphYGf13MWBP39FAv1GfVLDLqDPeiLYxXdhw4gX+xMBNAnxFpAd9PkCh2lTTJd+cHk
JiihRdkBCU/6N12p/IU+J0R03PwcqDso0c5Q5NsBP0LyhELpYLW3j6vcuGizusIKvM+0K2EKSqci
q3A1nYI+riPFqXru9QBTFrFIK44GOZseWTEJ11J/QSN0Rgyf3FalgWoYt53nRE6Jd+fLDMUekBCE
fgSu1XqaAq3N2qCoKgYdC78WUSEe9W3hJuHYS/TyU240KyBvxaHKID0hd6/BbOkFvBSwigHE0Nkt
NAuA/pl/QOJkRmsFGJY+4n3Ru10dimkp7yr6bVdw6VMTDNaxa2SAHQktuV/MX0ZCZMihaaFehJPl
oLFrCFl2QsETxdaIZfPVSDvdCTXpwLqpBk3ZVLxD/Qncd/lUsOMHkdTd9OvAzQLzny71Hkurdc+m
tAx7UyP6yNcfgxVHReV4JtPHMS/n2Em7sC9IXtpi1sD81xvMV6JmsRCBBXbpPHadlr34nVveEpOW
46ELbA4K2iXatMny1R7LCSzihCw3TiUQ1DQ+LKWq+1Cx/l64Cs93AFIPdRDztYp+UNedMc3fcP1n
JkEpKtQmTitYNEER+9siqash8hsdHLSo8ZuKWozoP0u2zC8y1nwVOgOSpogNR5bHwCXoKCtn6u3O
tajZ9WSW+S6pu6TeWLFVAQOnDUr+uJklQj9hzae6bHte09bUDX+u/GShZC1DVPvcq9nTpjJKYDt8
XwymyhRM0DWD2u3aCPN5MMpKBGlHNugszubiCLE16UjcJbxAsUO5uVCRu1ypJP1r7DWT1tt1oGIx
uG2dTzsL5iCOurNf+Puxc6gYx9y0gKYQopATbqhHo3KaaWOUhFGFMHdBl5umJy0uBl64dWJDQzuj
ozUOMvhFkS0mkGcU5GRhCEFWZUbWS4MJXkpTpJ2KfiMs9mcvjqMR4fA8+NLajoaHKq1Tk74qD1vn
Vo4UpWG8yOzFZrYCUJqYDUYi9QX9K0RGXNoSNXCfGIL0UTRJRlAB4PO3zJgde5s4+XhrC7ArnFUF
Cntf76cPg2sjqMHhvMUfJ8cX9VBUQTCF5B0E2Saz5j4la2vsXuIxRkua6hD5I0s0bL6d1huHoEqw
T8pURZej8aR9j1gxEWHncWNNM03/NsQrDD0TFLLmSrgHy58xoqL+KfWQS4J1QADZHok384MN4Vjp
FVpbJ8R3yb6c8WX4qBcieNbAH74Y/iS60Na6pIsUztYnp/S7697SG2uPmrAet7WfUVg7ZIplUSlF
9mn1cnrGQ3q6sw1FPginu1bs667HD6CKM1yJAC1emkIZ9yAltLlwigeljMe1f93moyw2g+u1z0iY
xBYPfauKBjOunysl1LmWuhXZpTRuORa8a9Q/uJNpk7kzNc97Ufz9c2iA6Zsb5faDPBS+8m9m5a7z
HHuMhAfAT2X9Vd1H4ISUizfJaTt01eRrITlzNwaMA8yLJZ3preWxf4U2VLsLLbMcqECux12MgAVO
H2n2aPZ6fP2PPZPvuWU0EJ65hMOGo4UUj4Rel4ysBByoCjrnZjKqrIY/0OnAqwYrckyD9kMyet5T
1radt4kXRO6N7cqYPofZO1urz/F3S8xuX8K+rGid5cs9c9N4qoPWBpqbCLlHuDsXeGQYXBm3uLQI
/FKavH/EaiiBXTZDsgozMMQ5rAJ7wlest8urenYWzhRzzu0N7f/20WHyFTtvqcV5Jsjme4pk63rg
oGAesfpIghqT7IvZr+sDgG9wI0NPpLeByFXd462TfXHzDrvpZXS0g90kzi6zEJNGmrSUjcjZB9DW
g5HTQRFl8ylRHQgkAW+DvYrYexA0OQ14MMy0Z8Oc5FHwRKpJIPolgfcvLeDoEl5dzU6EkRxj2vec
ylt8NgMCHROlj+cKUKo4G60txsvOaNvCOtK9ts+m1yq1mjjw7SDBdgAzTiLQa8dO+zwCTQpt0QxI
XZJ8OVS6Yx0VY4qzmMJZqCBmz1LuUabsW0wcvM63vcrG2zwxQWAGv7O0y4n2ZBFOyiMlDxLMAn5D
t/5jk1F3opolFTR0QDtve0UjFCMFXx6aisyJ7YTBGxYcqKsrHMptvrxtFNNzpSlu++iC9QvopW0e
qrSA02EXQ2rdWDkrjoNEM89mB7t8V485+u1uItj8lmY4NVHXzpxd+mL6V/QzvHGX9W7uRjlwj32d
eo2Yo3nqKOyGyXDFddm605NEzYDwmXNR0DslpAJ6uD9+lSaWCKjzuTmHdm/1JqBOmRsc8utvHubE
B/8FvUg3ydKPF+TGdl+HZZzpYLp1BUUr0UgsRZ7GgZN0EmhDBjqOa1rn4lgy9ezBej3rR4VRmIxK
5ZFootH/aM9IkrvuBGSaB9ugi61ghzJiPIgRhXgaplozFpEYIT8i43OtZ08ZnQdpQRY28YCBiS5Y
Ol1u3WS9MHdDoJnL/2fvPJYkR9Ik/S57Rwk4uQIOJ8FpsgskIzMLBm4wA3/6/VDVu5IV1VMp3ee5
zKGnoz09AjCiv+qnl2adKl4M4bMDbcXQXmGtWohHV6M5NMciywqLJcee3DPz4IG0uSYpxPTAgW5x
6DhT+JQXcPyPMzIoGfuymbf+m5aBAyBCYNidEug2kXsLTgbjjpXV8pOVlbmV4houzQ8Zs1H5tSDx
2T9Uru6DB2m7gm1K5uzBnOv86sf/qhH/CuPtFuD/WY64fPtRf91r4n6K7+0/8aciYVjOb6gO+Pb3
1AR26j0f9y9mmI1aQUEGIDHSeFjOf4rv+YT0dvwoDxU/9SdO7F/xPd/5jVs9aVt+Zoe8waF+p0H8
kyaxX2l/MoGRGSD7Y9uIBQRI8OPt5uufwgyrWj0zG9leg07cqw6M9Vr21LSHiz5EK1cdCjX1Lyyf
76xafKbPQINYMtd6mGfWu2v26Hsiy4TUqQoALk5cbY/WbD22YTg9TDPn65/+HL9URLw/Pg7LoQcM
0MdvtEPbfv6Kg8ltpXJ6jX4duSft4mRh060PZgmn4r/4KPQnNIQdPfje3puNtTRHqwIoYBnmEgc7
5oFZYhbFdD5V6T9/2K6v/PVPBxIdpYsmRRdb/PtfI73w2BThCKZ0gMB6cNR4Kqra+dKXVfM8GGCO
OQFLbqX+qG6xnbq/+Px/92f0sDIjnPnIQO8TOBP5Jn9hLU2ZWTXXcmQdDCulboYNZMbcc1D/5+/7
bz+P9h/MkohOvDR//TtCxZK23Tgq3Qgtk5Pr+1t/caZrcw7D6wj/yH/zcVS0mTa5A+e9Wtc3YzR7
uQvSAt/KITLgaw1o44z2aUudI+AF//nn+bsNbq+o5s3fv/5Pb6JeZdEW8woKLFz845D71oOJVem2
Qe+5n21H/uL7se785fHZM0x4jenFZAXCbW7/9fNqwrdUVeMFasvNfYBCUR61XYtDLdvi8z9/tfdZ
Elon/vpZ79y1kc3BuHV6lY5tqy+VT1MgcBGVmAgKdATl412e2w9UGUyPoOnM66ibuasE2rH/iy/N
A4thkwYGqNnv1oK5XJFCav4hzPXawxoYcxdHoriexn5+++cv/c5RvH9n22W8z1rtYD9w333n0AMF
Sndvn3oiok24wFbhbdbyPKwdKpoe5m85P9jAKeqz4z9/9PuVgbS4x5YTugR3sKe+F02lVUU97rMm
bT4UqXHn2sn4yTiNdHk+//MH/e07stKxufFdPBT36D2A2FEwv/KeOmssHkMKvsrDKOWijQSB4aRN
lAeXsBIOmW+Tgcl//NlYYm2Sf/hIbW8PuP/8vgAZcwqjU4ib9VRcO8I3z1RQInmJvIIjbX2f6eC5
5Fsb/GLd+9tvl6wEUXz2Z3P3yL4PeI+121pM/+p0qlt15kOIbkVhebX2q3mgAqpNps6YTv1ECMah
mOAX68TfXybL5lQAfZT9jB002P99Py0UTNAjZoGaUo/N27AeOTh14DomjsSxndrcKkE8M96MwZuF
50y3+oYKWotiuC7/xX7397+/y72LSBaufN6p94I5pIjCFEMv00XLPmHW/50mDCfhMtueSPp0hz4C
kDVbpvrFE/7vPziEbrDnAglM/PV3gNlNl5klJV9XT2dvblCtyImfNtNp73Lmp6/LOj3527wk//zU
/W3VJF/MBwIC5ly2I6z/+sHmmllWwTw+JQjCpXNZ4fuGDX7SQpm/qK35N98xZOLBuIiAIJVf79cq
H4rkpNYubfslv5mhb6Bj2ZiLgMgl4FCtpznU4XML4OwXT/jfP5mzJ3IQ+yzVwrzYf/2SzjwHCPxk
1xwsBgQxjO5zblYf5Oo6Z8An+ZU78JSLrI0e//m3+36LJ2FqhdYf+ReQkPb7d3q2eyw87Aepx9AH
Vg4cSxOT5nW4Oo9WHhmXf/64d6XZLB/7TsuYbN8NwNu/t9cXnWFHfamNg1Na29epKBBkbDHsxOTZ
PIekcW4yqGhFLKdS3ORbVNwGhuG8DYh4aV/UtGuDabmAgNYvhqumc2FHv+x4YIDJ7/vnkx5HdAAF
4R9nH0577ydtQZj1Q15b/iELlrZJTJB1dHU5FP387sIt7e9IA7fLTbOgyV3nQ1E6KQELersmTzj1
SW6zXZ6WeVnqZw03CQ/blmNJwMSS2cUXQLWmeYdH37WesbI3QL6URgB1emytV9XSCn3O3L71vkz2
2rVnM6/oLVqZw1EkV3ZmbqZNUGfbFebgpj6PkBzmZLUZ7B+Nsq6bO2d2wq+6Bzb/MRu0yJGeIB+B
A8Gdk1R5MdW4cobhDSfhal8ZIqdKk8SimeD3l7BteeyKxCQ39JSTvsQxtzj8SRq74gK+OLVrx5nu
sofeEdjwmo5D2rGNrNV8GcPZ/YH3dzm3Xrt+AnfWYtdYVethw4ny1701nCFpM4SHbpIz9MIsMtqH
TcASuxi7+eAgqX6YWGkppep5ITHhDo3+GrkTdhKB1+rURGzvyD/4kuN22301WyDWT2Pjmo+qD/oi
VpuXfVnnuZ+ucmWgcE9UY93hzgHtNXMnaeI1zDx5qqJMwulfkE2QPhyjQ7xuLSrn8q5vUtxm1Qkd
jVJeXTCIahXiZOoiBH0IR6XtRJWMfRNjUPlyKXW5fF3Cdrobu8CfjzMsx+l+gihbkWFiyknSrrGM
BIwSpkzO78aFSjzvxtr6ISZKrvrEDsvgrt1E97vjmUN7shX905fVN4aRrqG5YCg3iy0/Z2FhXwJi
a+0NURaxHkZhyv5K5KaRmk0VGSRwPLQj6HDY11sbHEziDavvHnD9+XdBHfEf+GogbiIhmdP+EJIG
O4jZDtoE231oH2d/CaqrwkXeAKtGAokN2MlSiCOAMp2mwZtjrQJB3tTrfL24+Yh9B2vNQEoE824y
otQVjH+sDu6g1fkFwzKZ/YB5Pd/52jSHBCsp3SyhY+TMN4NtenGkWqG3EcgUSEVMuOMK22dzyPyJ
7krcYEXqqgGLq2BhaY+udqoXp6WrmnzTkKHc6mw4Oig/3ZM9Qh+E8Wrn5aM5Ozq1vWpprs2VerFT
Y5dDeM9oOJwuDne5u93+m19DxXaflx2eGosuArBprmYWPsuBcgdJvMVJI6gHfIKa1/AwlNNoMa9Y
8zZusZOqE86b+YTFtEQ39NyMyYDSzZk9vGQMJkvCdmavew6kjTQnVDU/ANu1lAOLfW2Wr5aOsg/s
LbvXRphhFtMJET1Ak0Jm8wffb2No+46T+NIeTer/1u7NzzX7BSdFw42JQq/FsTXLfnqAwl2aj7bA
m5oiNtSPGOl84+R0gPGJpbZNWheAQfl1mGPEdMvvI4CoxV7aqAtH3s5BsDx3En4V2D5zvCkUOnhq
r1X7bakK5lb0LkzZwQu77NIWi7UlC6cnptKFFfAfV7bNCLE2mV5XXk+tSIZtu0Mmh5GWNl3tzYy/
5skghOzn38vBNjEYbmASjZqLyKFA8z1PK8oJ8nBo3g+UzmSlLh7g7DCMKJjcHVhNuMSIhoRQYtYt
tc0jsqX6mBsFmv4gcekylZID3OY+GMT9KK2iSC0lpLiqmlkOl66bCUIg9wGHXVvoY9jL6nk+equ0
zAOeEe9ujFjQXqupcimyYLHpTuVAtvnJJY0yMYIyoaqSdgl/NCajHIbDXFXTwofhHftqMZmfashs
gyO354GGUPJFrbXAadZGu6vJIHR7NeNTrWjRbsmQ7LWOMhDSBPJelvcUG7f1oa6j3Lkf8bJ9CEwV
mOfcHOdHaEriJQtX/1PTNtx0phZWNbM84GKVVduYxqbMQEZdKkkNKEez4jCDru9TP1ho/FjhtfsH
6juthdFMITf2nXluEsbb7WuVZx5dRgyjH3DFtRGOO7GOcdgMAffyPmyeSUyuLKCrbz0H8HS+6WiS
+I7hDNIZqlb5o2I6FVyYHnaQpnjPwa7m0VqdGLVP+uJCecSmJYL5wNBtZDsKi/wHxl1QOF1oFvmp
H6zgNVoKMRyImwGlZGSfZXHQZDi+Gm/DzY3KfVo0Iq8/Zu2G1EMgko6SkjCOMObrTbv4uUlA1jAS
oWVtpzWz6yZpu8D4pPS2/d42zlLSkIgD5kzdTphoPdpeUrRC5nGzAqqMEXKa4sgjxbJEhKy83SJF
D6g9Z8YPS3gA7mSzygtoPpl6DiwOzI87UZoYi4XlHUjwlbs57nQoKo2e7JAQ6I/wfXkxZu14lJu4
DjvR2HbrhFnSQpUPZ+VNFMU4eIjcZiJVlENw73g/VvttFrW+MYWO3jzhVf1RwAAM42yq6dWi+xF/
eQcqO66iYnvLrcmQEBFN6r9zf96YehiBf9/b/brtg93JSwOzCgX/z1UOyZDNW5Y0Ql+Jrvuek7dz
GJB1wZ3jBPoFBEj1dcxrcQXiHxbENndujjnea9/AdMoGip0LdkflemK4sgZvndtr6mV6a3f2jnaR
J4QxyIWsIHsXpjCQTW6Koce5zHBD37pWsb3kwdJ/rtfBHGOxQbd/Xik/iE6SyqQ+wbKdfzfGnEyh
MYaWeKVZtbrvmGjNSeTaG6R/bx/hTEZdfVs7kloKGqFP8itzmtPU5dELAyHofnW5GzCIO7B+bFWl
Dsqfqm9ZVvaECq1R5DHWjmq+6qZlP3I6HH2YcfYMhzjCXa/BONaXxl10DVMWjKc5WMvnWa72WTLb
xh7rLhwWav7gdI+tbWswdQ7zV5LE09EmNiPTWWTWj2ww5zXpjEFica1ZfsmIeOK8BZOFGFRjz44B
GZsBjKpgrQ+cmMKrrjUGM9mUmT9KlxARVz9L8QxZm7JuaSzS+lhjtORrKZIBKa7VckxcQkX5yfIN
YDkLRjx5bVi6LVhkJ/trh92iT6gCYvUiWtu6Z8ru3JZ5TDTBm2bOI0hU5nK96gknUB2MSykL3zhN
us6tY3kgwjcR2bEzGA7/i6ZIvEV+nKyl+NC6BYbbXMHrQcEL6B2YBnd5NcyxS92pCF+wUvUK23G2
zleC8/f3mYMowowv7JfWmPKXdW51dzaWuvm4yW6W300E2VPkDptzJCO7NLdtBqqc0MqcFwmF9wu4
epD0w40GFnQzDtqT95On+qsyA0N+lEErWcUM6cyXLZzhtkWwL88bLvWaKBXaTVxD9RmY1020N6ut
6yBJB5JLvjH3Ok+qpQCdLbLBaO7UZE7iGEL/3pLZ12RM5NzjHut1XYnzmpczbpbedZtLLcMNK1kz
77GWlehTnXtZEAOkVOE1R96hOBMh2qbYg9ewJQz1hq8AswJef7jCQPSpfbi2QVDpU5WrhpMNxvZz
Nw5OcNg0XGqsv4KZ/+x0bOuzrsa4siz9BsTb+kbTBfjqFfc+1Raeop563CsjJ4Z8eYLCY72YZcFQ
3d8Mw8A/K3hFN0IKecL7XC/JEowNbIZ+xgW3Z2UXFfLABhGWuNhzN/55giku/4N4zFl9Kk65iT2A
4E+XNQtHZE1ZPpb9wJpo91Z7tjUb41kugikmt0A+s13t8PtQuMHK47nCQhcufQT81Vj5AnemMloQ
Vl3iptyRmpYo+uI85B1Bv54srRtDEpsHbFE2eV4FJusL1pfy61Shy5z0qguiSGRib4s6i1S6yKCg
aGJy6o8lGkd7GCrFG1qEY1ChGs32ReH959jpctTlOGm5+H0Cnyn2oBpwBFRP9dHR0PiySdlWouEU
t+xYlbVV5SXEoHYy9R58ctzKG4DdbnR9INJRNu262uAUMs+csj2IvwfGCzQGrqtheod+6KqP2P8L
ohnKCuLRXXzw85gVcrJuZTFC6uacebXUGKtSDFgR5G1OrzgRqv5BNGPwkhOsvgqGRRnHigCzZMkg
XtS5nmESylacIW2/GE0OZ8bgHgxvAfUbqfrcGiC949EYxw/MX90AEVGOdlJKw59OneV6/EH5tfJg
Ao9AYlw26acyt6fv5YwSSBUnWbdrZtba+R6Gw3p2SXuNaVkXLQzpunePY7ZAR+Qp5U1xx5G9og0c
ecB+SXDPNdjpDn1nkevA2FiD13KG7RREw2CnPr8n49SKnBHz0i7lsbXH2jjIeeguxurX23kKGuMb
v1OivwB4ShUryd0Xr9IUXa3dsj5xix3ZwMkZxJbr85ZZhr2U98ZGXkzZTQQkloH+de+FjLTH3qG1
wZiCbU7rcumeqkkO3F1nDwOqN/L3wL6uZ3UIGne77xhFa1Zfc36dSs4J/DhpK/5J0/hgcfAgFVh7
KpkY2RDVtODMji44r6Tt2THTYuud7dDmG0dfUizNzYh4QDMmM67XqqFGDoi2y/KH1joSp6ZfMrbr
mtsZmYVAnaPaGXS8zQNHOiFJmPEKtpxYrJCYFMdzPzxi8Z+OiivdeAgw2xTg5gvx7DU9R4awKMzX
OsRDOWFsCdNx1dN2cjN4U9geDX2FCzSKLmHBAtnRDNEnubdQVjNIoY5jDuMvNrHceinV8GSNvMJB
/mUiNpdx4MwByTpRbecS+0PPe+XW4UFErfXmj4uYj72wg+dQT+1N4cKzezSZ+GfU5pQLJ7xuxSpl
WyF+Xico2PUcZJH8nrmQ/+KOG50dhsqdW1ePgcvCZg8RPPawCVLfQLi4pqcVFJ4rRpLRBEnFnHbr
oCakpEHe0bU5rhdJJCc/MvDiV1dov+WRb+0wv7Z7EYwnFv0N82q7dO6JCgcsKtTx+Cm/0Sx7Dr2y
2i+onVckY9nQjenJTar70Td08YN8JD7m3aZHRmPkWzFvIanYpPBWex60SlfRpS+DfI0Vbqj17G2D
KpKhdM0+rfGvbidEh7BBApPhi6+6cXvpp8wqOBSP64fQrGb76FnZDPCLUkeCOxzokmUuli+bLY3z
YglWJILO7ElmIccfbqW3G4Lpe5mR6xXzTbH5wkq0IJdJcy2FOxjmCmhjnW01I37fYKTB8A+vbRey
DOOP6DLjIkO7HMlOT/0jIHg9Jh27h75viSr/gdl2irsBNHZ0DNnICJSX9NWd2zFnNIlrNurByzh7
2qqLguIArn41k4y0KUczN3eO07h6oLWdpfmdUuHgVkb2Zh+dfP+TmMrN2fGn3j/4XLGousrRiBMn
Ry+MeQz05wA5LISIarER8mpO1sGhu8C+WrOt/xKSjK2uFmzN/uuyNaPH1du2rpZxy0MipubyGKxO
Lp4X4ao18bD+BQfAvwOh9bBD/Y38xf7WNcrNCGzVpUoQC5q9+rTOnYSfUcvN4BUl3lysMCFlikCu
j+xW5Oknajy4UQwyf6UdqAXI3uLCO4DVlbwuVTgwDNvmUJzA7+HlKZpwaOO8N2YFXt3EKrOtmQjS
quYOydVC2fl5rij9SS2OnpfK4Ucx8MzjLVpCsCEjkJGEWOd5ywFIt6IrMbSxpppjsXHbC4zi62Lr
8U5wqOVF7Ry/5dQ8OTTSDuyXXKQVRl5r3fIPODC5qwN2g29Y55WfSFMENxuopop+UZn9XrDyvjWD
H74qQy9u0pCW5xu4E8OPLZTqmY/0qHmP+u6D0wmF89EX2Xexqm47y4hM+Flwk2RHoam3TuDTBPec
ELf1TDNBszxohYca23xHr3fpYulOKiQQ1p4tVAHr8qDvSp2LOWnGTlECU4CoINeqfhhrHbyZQ9/d
u5seUS2WkGoF3fpDw5Ea1eUayHwoUkd43k2ZM+s9D769FZe+l+YHxZbz0Z0oYgB7MVevOijM731g
LfYd5DQkMjxjg3MwXX7wstVzfuokDSpHUffl2fVym/ExWhnYgM39xujuJNlubAxDjp8noDiL04iR
Oos7UDz0pRnW9uDPpXtZy7X67vSCmoe2N6w3lo+xf+IMLfyzhmMe4uzkAHFAZ6h43rmOidQCKkaT
z0L+MOGO3H8nyZstCbfmCmf3YJmpp+nBSnWw8Yd2N9/4orkacmGOQv5vgCW4uy62GrSha06jc4hm
DlE4riRdPNrZHK6nGsPtagowtWMhy4NJFwByoqMoRykatAa0x4ncaWOTowMDgzkyKAISAE5lTAkG
s7Y8TtZkvo3ENcoYCZPBlIcj5Ln03Sq8ztQykyNwBzghVlnjQnfJLjfXvhfSvASjgKHAkGdc7On0
mA7K2d/Z1VDTFRtTUx15FsJz10nKrGBvVve1s0HuID2iKLLItZ2d7NBonaMANUwm0fW5RU3IxV9Y
6ir6+WqPAuQqyn8ERo7DcMPAJVN0aOKHE4DP+UQ0IALOlO8dpKOLqywxevpTmaNjUUbdmqIxZbLd
pRV/xqQbjaY/W73DfcqRTVan/TRQL1Gp0aq5Yvf9hHwXqGTtp+6zUZTudvSzaX5qg2ZaMclsPh6/
PKRWLxALML+hwS2Y937TnCuNjscnaNahqq3kh9xkDnWJJhb9ZwQbWkCbzSX12CJjusdpG8kPqnwQ
KNVRV3XHyhJrQdZWc3NnpbAU59Nur/7CXjgkVO/0XFxamTtMBKYJoGgQDvcm+ndMZQKUmbqw+iMp
TYpoAFNM+rBuQqPcUokWJYWRU82KwNvcCTkKpCjhbR/QchhkhSZuWQLs6BpmUM6fNK19CR5G8RF2
JVlqr/QnWhS4h/Rxjh29jdea9vADOLwui8NpnVAkc+l8L1mwEJUCl/q5rYQ/Enhhf4LL07/y27Hk
nkIX15KpURQH0zZcBx1HoFjbrXdiQeAmAwlhGRPZ1GF3CLvNwGTfr1KktYx4HQ2JLZd5ix10Z04W
JkeLrR+t42JJlPeW4zM3mrDEESzyjcm+RQcGuZ+wmcaboSrWewN3YXRca8vTRxb6qbsxOxb1U7gR
fz8vk9lwqskH6CMwdIlS2ZbsP6PnVtyANt+zD/nU9uc14HFJZsZU08no7fplKFfRnPGzBtRr2Y21
G9TDzxVqrktNk6nhaiivuy5rk2Y7sQ7LoQwz4z7zOmeIIS/NVFRXwuT8QjEW+rPO3JtipSY99j0K
8xLb7clZoXLB7yFAxJ8BACYdRT2ZZLBw4EvAr9B38BTlDc56XYfzV4FL16PbLQuMuAYL9QH7r7Ed
tk1v7LJMgw5yCNUnChK5bq/oDhk1ETjvD+CqW7phtMcNy/KrApG309UXet8srkOTbttbijB4Crto
s7/ZE6UZTLTa8Jtf9faLu0U+eVC03pEc+kJrDxbd6pivwvkRaJJQydqO/UfqRMITyF6kxCgzDOYb
QUMnveD8VhwLQY4vZZrsLDiK5k/4DKa3hXDOmGQF6RpDz319avqNdC5bHatzhgTi0IBbc/8HrgA3
q2s7UaWDwYTr1BlNQUVPUHlJlG99eAZ05T1F3IxK1tHR1w+Cm7KFHKTzRwTu7cmLdLlH5ukDOa1U
2Nu3nP64sdQIctm1S6gseyqYT+gDsBZz/r03iH8RZFsCHbwybom8Q70yijx1Pe/rtbEupXiEuNk4
dxCHpvWeNJaMnjpbVcGNW/nF8MWrIocmd6tEXWZKqR8o/2ycmMGj9H9lb/rbKNmJTFwJ/o6vdd3g
vbHRbSQ4Ho4oB4A48wXaBcyPxY5SFjnnaG88lP88S/43n2dB8cPqA/rfxNb515l5VS4a57aHhsYk
4eBGc3cmfVGeyQBRzsP+8ac74H/Tv/9n91T8z3bblH4jwIdff/bb7j/xp93WDX6jStfBHGs5exA2
wNrwp9vWsX+jYBdsL0xjrK5/kO3+X1eG+xsIupBMFfdfm6fN/f8JYOc3nI0uJgzSw3T+8jT9J2Zb
b08m/zTJZ6wR7vFfiuERL13Qyu/sI2W9wprxYSPkldUFVxOFoQ+29HqmZgTE1ZUqKfCNwbewiQEd
BXIWHKZqMz5rpZSOVUki/VMvlKsSpnY5LbXc8W11XVAB8dmZo0lcMR0XAEEWVUCpqFVYpRDs/PAy
9CghV2rsMuhwTKjcE42uIAU8mT3obquahIG6JRFkOBjEG4eT74Nsqy9VU7HB6EqrHDCntT0Xu3B/
wO9CS+N+COA+RVESMSfuf4+E34cHgAPCiD1IZwu3CkUOjP8Rj8bcfpYVfa1SXdvRkHtX5boFFB7m
pvJOSPjSetVFOUuupgZSYL1GmC6nqs3zCzPCiACVq/L8uDRYEK4ck/n8fetyEjs1Hq2sRw7nUKo2
7msatVS1QFMsGBaTHc8LRrn7skOwbYh7mAWEJrpyZvCCNKPN8TwMihOkj24sD20QiDL1OiV9Krfa
fQ3pl9KTZBDGKt+eQQvkIDIqk2vypegI74Vvtlksy3iN7sHM4HEKsIdlCbIgZ767kRSPnp9so2kh
gTVadGNzWabFY/QTF6PLIv+0+TRT0TvIlyK/Uml2eeQaUH44BccO85bJ2So4Vl2jx5TkT0WOxe+R
0CEWNMN1MdbVF8voCevFlCj34cO8Cqsmt7OPy8xItdNzXvO+pG5JFV8MW8xqn7oexu6to5lAnIJ6
msGlcLU0Dn4bbuJg9aNNHkNFGR1TOZ13B6cg137ZhpAIY0JmUAZJN/dRcV49m05oagcRG4aMeqCy
7ZCNVOnZc+oS+wyO/pqTrdzyyXSu7FWY3W230t2IraFoX6K2gTS00MH7kE8gng6WwzPHTCRwwQnV
gT4NDGUfhNaLddAzlh5k4nwicuKX9/REtvIcjeHAGRdo3qeA851ZUcI+788tR9viiAJZLpcJl4id
FP7I0CsMdQ/FsZxW+7R4A+Xs8OVA+pHzhgc9e2qxv9jGAFIthHoY7jDokZrsxZ64QYSNTTLVynKp
Hi3AG0+RJediP1vBwqdbi6rCeFKmsl4NBdrmZAvKvY4Fz7oEfWZgQ8jrTNiXLAIdA5wLI195662B
RrQqisz1P5lE3ijS4bpa2mk5MAP7NFVTgJBb+0N9olWjdr+QWDIl8ZfaMwyCN5HB9XNYqi675wIy
O7ceL/90R0o/z5KuHbzum1W2G5ezXPgPZj+1UeJwJE5Hxspoq36j7qyq7xHYLaJUFtOix56zZ32u
F8mInOZq4xrhClFq7hxDxgUiO1jDpbB2NFbFmD+HmJWahli9Q5hXiIDM9Zo8DZhpPo/h6p2jJVJj
PFrQ/FOQUuIxRwU48akcSnW0WZRkAZMB7NM3mvbY0WW0YTZjcQncfi88qEK/PSA2dOOJKL98g/ix
RgyIkXS5OEVlRauoEV2Fo+Xkh5Zn5JGBaQCqvhA+t21e/HgitqcSF8KtF9NojIeI9tqhQe9jOFZ2
ML+1SRsg4akm30gbk5Q9QqLkXVBVUf8ATtgQNjLW8G3ZMJYcOrM3v/iDYVoHwvvhxRUe1duzg2Mh
y8ywIPgIfTIG++O08bAuPSc8ja0lJY2L3l1X3AdQxIV5RQBN8uCYTvN7YLT1tRqU+zq1VD5fzK3J
RPcRX+/8TD0c68hKr/MPjusBeBpHW1Wcl5l8KcTq3uEa6JfUn7AxQh+wxg0YVrne+YgQVYpjo9m5
4r4OT4KFDr1k8tXjphrYsqSvuPwphM7iyE4mtpuKNe8BkHxFSHBreaHQ2yfIbnVkfcYLBFHGIuDw
qDyZG4wQ8swt4ZhzNbinXbmYGGTVJHBjrB55GG8+QfsukZG5oA4FFbnYWDXalykHT5edLvTn6KMs
UXXBRbJ4cckwFvTKISS7xHg2X+AKzxGoGFcowXzM8P1HQk7IIUfXZ97FnulxN6zJQH1UBmXOV1Bg
mQ369mCHCa79Jkii1rW+26Yy2tQLhG6vuLljWd4N45KzrurrlJwgNH9G39Z3Zgqbwv0UjUFcLdzB
FJPjYnf3LDUFfY3RZtcgHoGTYUIdUb6qyrnt7VZUa6wlmCOsSAx+yVwpZ3ydI3d8zjbQ8Nxg6v6B
V4DvChhp5ZKkjOnSFBlfO0Le+7jZPBtxvmDbJWrajFVa2nk0XvvjVgHz8oreq37H7xOEF54Nisob
XNpVLOng2v+Rq6q8mNo8EvaEOOoPQcUQKp5GEBcv5N4MeWcWaPZvpTZLfrvguBoG8yAuTDcdCLeh
SwI17gjb1swsjlKArk0hgi0NVDVpmAddskxTXGiV9APPQYkQLzO48Z0YLIrvzXolVQBPIm52alVs
ZIOVJd5EgBGvblV/5b+3fgjQJp5WWu95RuplfSFeGdzN3O5MRMy+/+RRHUpaflkC5wobY4iwp+bo
d3qbtvxQVWN7F5lz8RwR7XywMdCFUD6j7SOEAvpglmb6DIVruy3w0AE+U4V8rH2hXpxJ7iNhhzHh
sQF4SL4Qfz5uRpTBajepTfyrueLQtA3ph1sXY2jcHI7JLKxyOlzFXkTAHU9Z44p0bpbtJiPMPSRW
2+RndtRhTjaG+Uf4sHlzEr47XLV8FYY0zPmfmHnNI/lrs7uJKluR1Q297gOzPHU35Zmt43EDwh6W
Un9H/fKeqipr6Fc1pUU8KyyzHtBBz9lvEEZ2qon2DMnUzrif4R0Fl92qj1JCVbIfF4vXtEcUs+4V
MKm8YmKh1MHWzLBpTQTeQm+l+sQJjUFbGwloCqG/sBUzbKviPby+xhh51D2eRBqbmQ33S8JzwjXR
4k67d/yM83kgDd0kpCKrm9WRNgdO2AHf/F7QwDjBPqTPxIsMiiTX1SxjMqDty2ZCxbheGmyTcdns
md227QaYK77y9SkS4YrzTU3+Z5NZBYxXp/PbG8ELuhPZVMlib4xQR2CzuTLdzIoBaoQRKTzoYKBu
snZhgI22W34q/y9757UjOZJl23+ZdzaoxTy6jsjQESlfiJTUWhjJr7/LPGtwwxkOJ6LmdYAGutDV
meZmNHnO2WsTSeCvzTDRBkphJ8kax0u3WbGQsm7TK8BD1p0zKb/qzo2oZcNulLwJ78p0VROeAPOf
N0iT7XZ0P8r2xbYZ/BDIcWqQS16TBoNrCyfCcj1ODLCTKxEoIV7JnlFpByT7Q7ZLysm+H3wj1Det
DodsRX4pqSn4yvB5d4pa2yvcBqO9TdUVYXBcWZpNEHbqYQAV1myKhup2TDF9d5dlingSvtkEe0oD
DFVhxzYZsVXLi5YAdtxZvwu6pD4LsiMUr1ZD/qkwtSn1VviARt6+z2LeEQ6ZDfUJYwbNeamxVAZD
VyTNjU+0R1lnbVs+Iv/3Mron6s9elQJR3EeQBJvdSNaEHTlyCsXyVrYoo+G2EnoJZwBRPBdAXLKn
BCAL4X5rl7iV91hPngs4K2eOwEQYnny7oaq3MEptgGpma9B4uUZqmE0WmcHOrkp1st9m3BYq6o5Q
4TdgLIO+JPEUpFEJo1rRwm0WCvgUNom9kSrkMvheGgAoZV3AeG9SRPpDp7zM3iQYksebMiMK+ffF
/38v8P9ykBpceIHXUVuf+lXKP/DPA9z4D4azFhPIBaaE+AntwD8PcPs/kq5lu0jNXB7S0t3ifx7g
7n8QtNjIOThjPQhc/KGGupEQohd0LsxSLA9KBd4Y5v8KwIUjHDJJKWxACC8FmqcxmshS0ixUXGoo
XIWy4kCzt1xS2/2r0Xj4W5f/GvN1GgniryVWxn9ohzgE6sFZJAigUwFhyDJRQ6bVl9ZLh4OTF/01
xRFwEh2k+QsqnFNNyrFBA0USDC6IBognCF+8FgQNE4xJh0wXZT4Nl4nBKa+g+7bXYJ3ihabkX/X/
lQj/NCWpYrqkciE8PW1qBMOOS0kBw6NK8m8NdaHrQCnDl8sjOLPJOTZDFOZv9A57jLlkV+O1GGoD
WVIj8cqH3PFho+hCqZ91RanWYVoUlK1lPcgMCFaExp1ul1JL9qWhkGMnt7tvl3/QmRFm7nLtJ3rD
7DFnEwcWuwDrzO+JUVD3IAl8BZx/23wPOj1e/4u2LNzBLGT8qOtmbQWAn7I8FsC9INndl5XoXkqu
3xtCPLAjLrc1E8D8HWgURvgTEhNDIi3n8istGRzfcaSgzYZVhEuHxmP/xbYCd1sXSnFr9X3xkEwW
1fzQZNai1sh7V6rWUpmqg/9VsC77W29c6HH/gTfpuDNLv13w2zsz54CyMdkQz3uUl0m10qvfOPKh
Jy3JbIDxXNkpj69WpQ4Q9fJQnGtFRgbJqGCCg4LytBU1jzondBN75cCoCHDDNl8SRxb1XW7mVFp1
HHBmELsZLiXEIN3Z5iAfjyJLAiA5+tTu7KkLrmJXI7c/xvWVkY0KIGFEYTiK6/rz5abPrSqsVNE6
YcXB3NLkLH81kLpZCsKLIcbUNe+FVUy26+AFaubsesfX7i1yxtMKwjrqGNslfRZ4dXPISYlxIbWh
XfdWU7x/1Jl1jiadQFxirLN4aODmFTePhL0ys/zHpKRCuGzc7OVyz8/syC6xWLIA6Ktl5PW04wp6
ntz0YvZ9TckOgieLvlIjjE4IoiGhJNfm/7zc4pnZxHxFHQt+hSPHm7Xog7Lm6RQQYaiRDDCOsowR
Q+33t4LoFsWcC1UOjsRpv4SOyGEKoKB6iU12fCI9MxaKu/sXrXg0wMpg53dnK2MigKoNWUWirSn7
B6hD8KeJCy0Y8Z7ZYhG22YaFUho3Uxm4fz05gaZoJN05WbhYmHstFNbaJ8m9EYrivL9DHotAZyWg
4nyz6RHSLQldkDnMYGVuoCT7Gy7axcJKl8MyOyrJA3F1YcLh9TrfttSBiArsCVppbLjyqnDWkSbZ
kvamqPVn8uCQnQ33oQ+9hQ3zzFB6mkregr4Z5KRmH8y16rRSYDOvTGkOWVpNtgOUY6+B2SoLh5U8
jOad1C3VRthDsgXsxelXc7KEQk+O8lUfF5R8g13zAOKHKkkMJdevyTwu+VKeWVnkavACdbjxcCrM
NlDLK9y2hfm8MkZjXI1NRm0Y6s2Ffp0bQpPt2TLQAJoo6U/7RSy0mnThmCsLKNOhgHC966iDuBMd
JSqXl9e5eWJhtoFPMkcw5oCnTQVmJnpbkAAaVDu44g2rXyF0ElDPdO0mNgAi60RLXihF6ndqaaoL
zZ/rKVbJyOgNqTa2Zz0tcFSjLElnD8mIaTuKmd7ahEJugdmXC4N6brIgJnYtQK42l/nZZSPHXQW3
EHiMVGfyHs6fxsivN0k9/bH9+MYN0DdcHlr5209np4M2nNOFvBvUBx4PJ3tKl7NDuj1xY+Fnxo6C
Sf1DRNRs+/5WICBACDbgAUC1OW1loPa28/0cH1KolBunafVdkWLIfLmVt9/J4W+3wOawDwMemLVi
YRI0BUFpruqisp9jNfR+doVofyG8nfYLTcm/az5u7F3cu0FuoMKezQk9CWu6yguGu6Gjrnygah3Z
H6qxNpHWW/eg/DvqT1whWWnEIagL5B8ROVZCbTcKoopvk8/fsrIp+smp4OpNhYjZ0P6JcGyadoOo
nGYda12GYAMB59dEhCh6VTtt+13h1dHtiF1dstFb0hirCDLZL+KYKYK7UO0RZ7NkofnBaX/xweRT
UYARBTrhyMxSfE0i6wdGlu0fg0Px3rLy+DOpIBtqPvVloH+E3ZGsqq2BWkMqOBDgpF7e7AJ+8ddQ
mbpsq+dIYT2qseijXQXXvuOGyYZ5Ta5SeI2Cp0xAmd26QzeFnQqha3fBuvTMxNWQpXFRU7kpwoo+
nVLEo50IBa107LH026wrv7mj5l8tfOa3XxlembRn93iswos+bSShqKWR5JtV3Cfjh9jQ84NbeuEa
X6ZmaUadaYoMKyQSOKSsxdmEouRQralUNklIZuk+sRMb/5zRCjZUnKVLvKcz91xYWgYRN57gvBiM
2RGBb2WIIwsvqNwpYTV2FrZYCdVVD/VAfdGKyxn+ROiu/bVWgwoE/qqPv4ywwV1qSOLHinjqwlAf
r9azFcVI6lRDckbCvpJb46urd1caZkv1ukWRq55eD+ArWUoWAiEcLZKfgFbd28pisq0MK3ZIVDTB
cFdBU7apnuXNsA4iWWY5GDnvMJwu/MdqcNVxYbt8uz/zuU0ZuaHewSJUc/ojcfopcJDjxuJXmf6j
qbRhA9ze+sOjX/8tRs2GVh13v98/C7n88xoxHA70OavGIZaqhlAiV5SyGzdQnM0NmgPtMKFTXUCj
n+ufS0xGJS5FlYg+n/Aale6Ki6EY/DHyPYSDkdQMj3VU/AaMeOeIYloY0TObNuByalFckweIPd9I
DT+zsjiQ4ZJOVIemtPRPKf/jeqJC6n3u5fJl6cClwbgBKuWROHf69fIciltckIDmGOquNKHYa0sY
5Y1STUte8Oe6BfYH9g7gKOpYZtuTy2k3wbhhObeaODiZyuxIebm15tJt72xLzEXMklk+3hyiJCYq
5saed5Q5YgRRcK5S4ImF2A4VJSZMl6fiuV2XLAEVP0DG5M54OoIhvDor99mPhFMmt+NAYSwPZvvH
u1vROVh1piDBHarTTlvRAnjYWsPuFFZadp9gcHWg5Df7F53RdfqBgQEMqjdoE7JicE0E04F6EPcq
D3Xjxo4G9fD+znAr4VKCq4KmarPOlHZDBIyiuJXVNv0jJpbjBh6UvrBw5cYz2z3h0FCZJYPKxG5n
u6cl1MJqUwXwNlWTIFeyP76GsilyboDF2Auz4MyUYxeC00igmsPDmZ0e8QSvbzBojPPF+EKVlrvz
1FDs61B/f2SLUCqPd5WXhokF9mxDGkwFKzlhW5RJBC5a0cHduWHTLzx3z4yeAeeGBxp3ObmSTiec
1VBLQqkXMZZUdQ6uUndXQzaYz1XrcrAYQl8IlkrY5fxzEUGzQVOCQOMlOjtHBq+hrD/kSaGWZAbX
Tp7ony2NFKhCQPpxKrXpV5RM2rM2JgX1GEHXHwS/b395ap7rtiHXF/PSdHntn3Z7MuwByiS7Pc5e
06GK9RJmk6J/atsQVoLfioWlcK49dg4Vkyu4XNr81kFJkO6nE70OajW/qvET2XkiDD+2E9IBNmzl
8XL/zsxTMiIqoEDMy3Xt6K776kpR9wPB8GOcWGlwees8baP1AYaAjv3lX7RE9IztxKaafQ56RCGA
WDAduCmrYPMFihJMH/r8Q9r14t2hC4doGxWXHM/Hffj0o2HwQUbWZE1XqvnQGLnzSQmq6dZ2h6Us
jfz8sz2Fg4s6UXJL3LLnm70V6l6sQ6CBBdonD5wKz66jjJhpUjIPYdfONr1a2wesuJeMt88cM4S4
iHFBTWOCzu/ddUtekuSKxHIP7kfOIp/Sh3BamB5npqMpk1z8ci4e/NPpSBLS8FzFYG9xHZDBlMV/
cSouv4EW/m588f4NmvgFmyUBBJeq1tlDG/0oDzOdPVN6m3IWYGNGAQFy71gV25JoysI0OTeEZFpk
JpGUF+m8086l04QLgW1aiFqq4SkNnHQvunBpRZ9rBawdSxpDeETYsx2EyxYk/Zx5n07hx8S3pcpm
8WlwthFdJQXDHZHNcvauz3y/aCqfZ2iRhuOtXXbWXQ1gdvv+JUzUn+gqvYGSPjtp8oJqBKVyrRXV
cO7ejGzzGiZAvCk0ynYuN3W2Q2yC+LDDVePMOf02IfYF3M240E/IFngpD95N3CnWQrhY/uD58uUW
T2yHbBwx1tkpjb17wr2WGTDgCnwIago43cYpdr0xTVcCctnGUcqbWhVMwsJejJCcaZ3bG9cDzi32
j1kf4aCMQadSvdZnifopLZvge9R5+n2OL+q7nxAu1x5Kc+VWD/B59uXUuMPqobG4LvboD/EB6Z8p
IE73kG+DhRPz7ZZIU6Tf4Vtacv+VJ86rE0VQUgSaYSJirfRVSAmjla+7qrK+R8rgtFQwEiyH6SFT
hrvLc+ZMy7xbuBCzgTBJj8jLVy3XOMfaCoB76hItf5/wCH5OCsv9yBvUBR2E8fZWiiuRoupkcS63
/fYcPaoBKA1gs5RKkdNee3mKCQCvCxQpOlpqHmaHFrflq7FwpoWm3i4NmN1cRqB2Gg4E49la930X
iZRJSMtROuchyUV75bf9+88XHheknMiUUtgHnfW0QwRZyxg8A7qaEZyZNVrKmt+yVHRwpi9ACUmV
cimQwojZEnCLcGRj5jquU2V5sCuqrow2U9+9b3lMfXYR8u482+dJFMumJEgrKZ/1s0ndGm3vrTzK
QAEkmdPV5XkgD8TTHYWmIPaSroGc9SZqNIa6yLCMMFYo5/LvaZcThQzb7ruJ1ce9wDVr14e69u6D
jEZJSnKYkahhcz79Vn5AnSn18QQ5Az/4NsCEg0SmBD8ud+3Mt+KaQUmKTXAHJPHsW2l4yUYOFWIr
k2f0rkFTtiEpNG7+TStsyTyfePPNWynxFIBYSit1HvtbPhslDNSOLrRyZrmyQcmnmcyskps5HTFo
akqYtLqB13s/bYlaAgzzoNVg2iQWtt4zUTt2Qx6CDlcabthz7qYgawZUjTleOfjNY+yj5lvFSbqG
ulpPuxo4Ab5GwrS3DTqTjRB69ounqodocTDrPcyHdGvXlniKm1xHUzCa7w4Ty90aXjjFAOycc0Js
bRejOXBfXgHvAe9XOCq/JFratd7eJGmF9UDAh3Qpg3k64kGNWwWYNAzFncD+bDhOfg3NoS6wBgiz
NQdktPCJz0xXJFcESmWjHAuzTzy6rReUFZ+4DGz1VqCnBrUZjwsJlXOtcBmSAQVebcY8oYK4o+0m
INKrBMniR37GF0CoSyvvTCxabsSgscltE8PSZtfwgSkzWq3MYhSleStNmK7sKS+fm7qFM+NEQf45
S5JyXWd5cZuoQfprSkK8YkUfN7eUp2cLu9yZ5UOkQVaKEXsixDu7OY+1i+KBk3AlAbBPmHdH+8Ku
2mdYVvrCoX6mKYkGN8h+k4PmGn06b8AhoevSqe1AoRTeZ3GT3iB9b4CV+fXCQjjXFGEoaZRh4oCp
zpoyCif/m4KrCrf6gUak2YO9QTvWQ0JZOMTPLAdL3tMJBnIpI8xx2q1OKNDbGpKKKo5wh2oa4rtQ
wfceGYWya8ZoKUF7Zp6SMyXQyp4nn4WzL+aZvEBcLTOJyvvWNi6i6IBcoF7Y6+YjyJhhikq69AgV
53162ivRkoxwalrBFyk/YMyHeNANopc4Vd5bQ2iouKFw0yPcz6fS51PQHkn7NQl8JVi+oKUSNQYf
DnP58mkkRZsn57lshlAwJlXkFrBUmF2c4ZtMSKZoxsV4ycqsfdLFKwPj4Gkw1h38jsnT10ApgaDE
2s4z/Y8UpaNQwxtIL949uvwWjnig/Bbrah5B0dOxn1SH5K2Vp5jiBabOMd+6+8Iz2s3lfr/tNsEg
JqbOtyQo5M4/pJ23ODhRkeFmZXztgXT5gK3DUir/XCvkGki0HjPs5uxGYaBdySKW/qpq7OGbZo3N
58rMv7y7K0xJ26TUlDsmM/N0To5VB8ahUU3cPdHsh4nerGEHvffaQqhOY1/GYRaWPut5drzZMLzy
QTBgieECJeVe+8HKvWTps5jzfUO2QxGCwcuKzZf07mlvdACsgqQ2kguKnX8WVDR+6+Fmf5vswsnQ
2zrln7b0ho8J9sDfkW1V3zEhw32Sor0OC0XK1/qVr2Xg06rCGR/Y8KzqgEOIc532g+q8JPA/k7Wd
Y9S3j/xMwfqAqviDE5XtQ6f1Dk6RDfmgK+7A+U2exxnp+aE3fo6QH6ZtFIzKAfasQR3+NBqQJlgq
CI7x02kwD6udblProroJLSERHXbYfjVq+KHbLB264FCKvqzXnCHuAdSw8r2BUAABE7UBnmzg3ixw
wGkShKsUEUhwgAyh2uuCS2lwj4d5cpeOzvipNyE0r9EpWvchCxeGZAIEZZfC1ywByo5TfaWaaYWj
MdC9z0Xbhc/uGIFb8uwpus0g8r6oqEC/l0I30TggfsBiMdWybI/vaOBvXWtob7kQJN+E21bDDtqZ
qe1qb9C82yr22ffCSC/iK3B6KSBnbnbB3ndjs9wZ7gBOCuwzil3Ya3m2gcKVu5sytsJ+r1NuFXyE
r4AAqLbLzKFysk8/ZAN5fDhLEXo7v+rwKy4VgOZr267E91IttU8G7uj9Ogl9r1pNee69mNZgN1ch
cuyfoWFTctd4IEvXbG/1oxWmyYPZg5VbNXDsvnBtQaoi4rqAD1hbpo2FaAnvDKiHUPG6TKtbXTHM
T3oBvHIFqy35pPLPzPO2h+ejIDyiVtytut0EQLre9B4iI7SobZNu0NAkXAwmyrBXeSEEIkGg3tj7
Vbr9w49z/VPvg20+BNjPh6sexMnIHdmqfuVBHfq3VFZNKMMMxXgJ1EQdtnoW+5+dCjrtwdHK8AnR
uvtQ+vjmxWPnXUWIWK7VsQdrRdncCoGv8W1UfPsTIfwGz3iwFhkuwS1IKn8yYlJAUSWg28S9gqWZ
o2XDviGy8UuFEw5mI4N0v45cN0Iek9XKD8625Eui+l6JpK2SZvZUfAz4v4biqbb6qdxUJTdOfC2r
KrsmegYWzUbaGW94/Sbqagx65xPiYczoJv78z76HBLpH0zrcAL2tMYBuoe1hlJXiTovoiM8d14Db
c7cafrUDKCjRUtmzjQfVr3dGGYefB4IN+cYXdvFgU2jjbgCc1MZq1AbXB4iWl6YCMRiIzZZ0xXRT
u+Co7imjsL+HdWSlG+HlVrVrEyw+tqixKXAA0O/aNzGkVXFvNbVhvKDFncCGumPAYqhAUKxzM86M
TWp7ol4pduLkj5RJNF9DmaLaI52IdOpxrN7/GhuNmt1GUyiQoSt18qU2XbdEi1hZE2yoaPwMHAeY
zSrHH9b9Vk3KtNM8aF03uZ0l4lBSeYixD7msr3UIQ57JMabsD23ea+vEKsMGF8G+/tKpQ/8UaFYx
oPazi6vciN2Ior7Gja5Lq9OnTasFjr3KytTEWNHk+ky5Tjpw+UJfIjZuHUSgm6CMOZgQ9n5/Y4Vq
ph3gVOY3RQUiH/xZzMebkEtnma0+s/8338o2I1viGpWFQWaPEZklyvJr2Y+NtzMUu/KQCuvQsA1R
J/U68ER7H48x3tmD2uTBitJR/qWFsONTiLLwoR+Bm4Dq0icQyaSoU+LeLoJOEGrWn9QrdgE4ye9a
ZAYPiV9ZOow1nAj3/pAyJoEqudYjzwNsZv1QwgZwrcbHwBsqH1hOZNzj8KAjHUtBHa89MDT6aopG
T2xwElKCQ+Y06RhshxZY5hVx0TSI15OXi5ex9vvHQOsQkTph7ZqfKrMf3VVstdo3H7jct7pjK7ju
NGswvgN15yl81aNSAzjlev7tyPoVa5HX+ldFk5rfGvKjs6biEy0wcJnkgXgac7M6qoUTS0E5jGQc
FXHlpc0j/s4xzpBu0rl7HQw/cyD1vGQrpBRZUmanjXVUKBdHtTJCNfMOdBES5gnROAhaqWy2w67/
TQkXemc1MsRzMoK1KD53R010JeXRGWzjsravO6maHo8Cah/q03VylFXnR4m1TDShogcL0a073vM5
dGUpyfaO8uxeKrUBsSHarqAvXllHKXcuVd3iKPCOpdYbTZ+cTNqQ/i6PYnDYFvqwawh2Y3uWYaa5
jaR2XPGK8CP2oAjKheGmOPOyoIiFp2Du1xOyTiYw1uf2ltJj52mKyJo7R7E6Jfn+taGoKBQr1UUS
bh6l7ZZUuUdHwbtLLU6+sY9CeBCC0VXUuiLcGUepfH+UzTOuSOgHxUNOLwY/2VciiR7bo9yeIwzp
fStV+L1Xec9AHJHmN6ONTF8l/2RttKN835RK/vIo6g+PAn8uBYj9g6PwH2Mi5QMyaHAA5RENgBG2
9zj5PfQ9VbIDunSo77rWAShgSraASh083r9FYz8w0YEP5H9BBEYY+viMSEDBeIQVNH/BBb4mpfxt
5zswGCXXoINAqd5rlMXG2+aIPRiOCASmNTgEFZw8e4fGLL1FQw8sAa1laD9FJuRlUA92N+7CI1Gh
0ZNh3JrgZSvU3GnLKjxiF5RUH7UnD683fa8kksrAkwdCQ3ikNUD5hdwA8j+A9uml4ntdtvjKj3Fn
PJV/QQ9DFprw39Kh17a+A+xxzYvYyr92UW/8uXwhfvNIAy3kEBKhZo//eiOLMpKkYTsf0TGMAtGw
nlnrxAySe8fGZ/1yU/J19Doaym1VJlfko4XCfzIPp7dVxdCoG4EfuHKoMuVcsuFe1riTYs3qDbsa
Utt1BNvuCuzztG2aLt9ebv9sVylaIMAn6yDnNQQiUUOgxg3PGDwYdlVrGR8xMxg2blpXC2mPN28Z
uko2nie9zUnLhfa0q2GSF/roSpt4nwSwokF2q8p2eGeIggF1iTapiH9Ir1DsdtqKYqtgygQnl97g
VBI73L66zgR12KrVwtP3zLejnFPGCyhjItswi4ZMqptO7UT5LkYlsNPhIEJ8kWxtF6IB6FmMBOKp
DG+72CmvheW7Py9/u3MDekzmUPKgEwCatQ+8x8m5wlFSjnHRfhyxJBAWadTLrZybIcheiFogHaIE
afa+L7sMWp0nqOuti3JrDkqzNcE5rEZJ6r/c1NsOEZwnmUEGglKqN0/EujU76NwupR2RF28nsgK3
doPZxr9pBV0DJxvRpaNW71USTIOe3/tEnFbgB+Ax9O6wEXiyLAzb27iIxJR5FMPzHySwUrr7OssH
yJjqg4BmlCYV97y/nW1sZT2uyn6pbOqmdO+GBkChN/bDnY1LENziBCW/RbHJFazknkBzAGBK8fKF
ZIhcAqd7Dpl8KFzkjanKIJB8+stAEzdmwQUa63hb/R70lrJTuYaD7eaK7qJRk0SYcKkQ5NzH1SgP
kqVCRGqlCe/r8fC9sStgy8idDuRlk4F7lBj7hf3sbCto7kjJkeu354ksQBOiZec0cdjIAGJn4rMK
FX0hzPQ2xIA2FSEYGmpUR3TntCscaJEb2JwP1O97KzAc3Ze8AJAKmcF5LDJt+Nup/1PA/5c87y4o
4AN8SF4D6OT//a/+3bBhyckkG+o/VjFH5//o33F7ltpsaIRUzeKBJov6/9G/G9p/CF1blFbhhgzU
0uIP/aN/1zWwdSxUclAylysP4ne4Pcu5/GqFUSpBHM2UPETSYWRuZyvMVcZCq00owILNzB2MAyiP
67IKVzFBHZPYfBW9vBqYh79/92sx/Gze/20RXA3nkOTdzYO9pbRQrycHywoHjwm12GdUBF5u4li8
8qZXpFd4dbF9UHJ4Ou2lkrb3oVOsoTRfTd061Tf2H/86OkSr+2H1m56iX/1Zr67LtXe10LY8y2Zt
S2Ep30wCCvhAp22DWS3TOsfxy69/hs19CukntMGywbMMAmVjqncympyNCzfBeY2lLosImGUc8zQu
0zmn7UZdN4aENHjTQ4JO/GKv1NpdEbgfbANIN8/BuHzUU2vv2gvVnXKKnHSYAJmEauKX6Mi0/6xh
yAlFMI466G6TnZJHfL4ynHKb9v1LYRg4cmi+tfCB38xamvSo/2WIwe2zvc362lvYA3Q0yWXzB3Yr
/TXmm/jUdcpDrzofa5JvT00WL1VQn2kWuTklgq4Fd4K6gNNmCU2Q9o3icF1MAaEfoek/Er9rtv6Q
XIlEgHe/NoWj/Lw8o94sGArzdPKFFOri8f7mw1LwolQ4bMTrVDEbEhUw4D+P+CMMu8vtzM4KJpBM
GHNDo1aVxNn8PmoHuOw0VY6fWZMSUQYwjGUR2coPYgwWrhzy2DmdMugbKT2DxkkUnzL+04G0gx7p
RwUoIaeKKJruBuywcHe53J+34yYb4V5DJpfifW+2tSF+TguNgth1VEPXbR08icTQ/z3wfg7/Hfwu
zuxmZ3ticas1KAYw3lziswF6Ttcb8Vq+1ndQe0oMpMrvBnK8zeXunGtJVsGiySRPxq3hdMyCmOpU
1jjTIFTX7NvrtkjXLL6FDp0bNQRgHFVcbzmBZtuXQ/TO1MsCZpsevjhW/VxhCHK5J/MLJzON+hYp
uOFQhKAxn2mK0LpSHfgyfaPVEPQN/SH1q+LQ18XzpGabIBekW0at6zeG4iWHmgqftZ536pNe9xo5
utZqtwDmi4UfdmaIdfm85BLskglXZ+sbxzkjgHNOtMyCLkIcG9TkCiuFhYn59njiWskBzrlLGpdC
plk7LZH+FvefZG0M4keN4mgXtPGL6qXWRiVsttXV4rfnFPZXKwNtEeJPWa/0qmuuI0tNbqoAmyEz
HqyryoS35XTGn7YzCJKnRriZ1E79dflzvd3fCSyQpPKY5CT45oRam6dB6pkOozI+p8Mvx79L1/rj
aHy83MzxYJxtCogELCp4uKjarKfTCa4RAfQSaQFh9UTvyh6TUiCQd/g4xoDI6wbeet1AV1iNcJzs
lTHUhy7Ru22NPfB+VFAOAA2sFjbFt1s+dzZSgfI25kIImH2qrGx0dewaDjclWLv1GDwMXv89aQ+d
ddVmggwZZbQLp9uZachrD60iKXiO0ze7I1hYtnuNsJ/pbAvhgqmP8mu/aBcCEGeWOmcKuwlKNCqn
5zvKEJXNRDQuWQMrdGQQ2xe7rHD9p8sfdt4MtfSc0WyRnJxACOYXohhXI3S9zJ9yDJR7kHL+phN6
s9CZ+ek1b0X+ildv5QnIqZHBWFwnRaVvQmxY1mkx2R/03sDAJqu7hYkx/0jz9uS/f9VeqHpR0Pf0
yqpvTe3DVH3SlgbubBPE2KX00iXrPVsQdqF2devRhEedDDaSGZkQ7G2WdiM5hV+vu6PWgeAQj0TS
cJwvpz2B8dwlca6y7qxA3DSkO/apXw5feyfs71S1br43+HcCq61WqIQeGqz1VhP+P83CD5nvM8ff
QaECERX0+W+6O6SjBlcX15CgCfd9btUrF/eHVaha21ZX+23sFQtz5jjD33SdiwibsSxJmq8AFzmk
peZ9sjadbtibeGM8Zh0wO98GOzdFffzsN1Dtx8Q3N5UB1tqAEjYk4UMiWQhqfAfl82A4j5QlVi9t
5S+IKM5MAFl+wDHB8wwWxGyOWZPJ28gU/DxfND9JUCRo4RuOQt8f3ily04+j/6otub5ezefKNQpL
j9l9xypaU/z8yx69HaX0C12Sc/bNiL9qZnaLUW08bMTEzV0EnnsT5OU16FRcCs370YueRj3UkfF3
350aeMC7tyGJbZchLvlKmX/rKUpaSzFqprmtwMSu7eRDjZ/h0pR6s5o4vSh31XgMyW46s3HkDFZJ
0elcazLQ4xEWKSPPvpVVIIAp7V0dBx8LERw8P7+GvLpPvXBhY3rzEOTqzteUGjA0Ks4bIlugZDUe
pvDghyD45bTmXWqkz2qhYgKXhfda3b6onb5pMBvU63cSBPR527MZ2xa9pyYNafva+ClwcdeVCGCq
u7BTzGso3zQzG2StFEWFy1QN+nfcOk53kCZSLSGWla2X1zZZLIxer0jsXxnwSzAgzqESN/3+8ox6
s2HJgSYy6ZISQbo1f2AkTtWoUcOnRh3wUIX9Na4lW0WLn43U3/qA2Re6fa49uQ9QwcZqRcx0ukRd
B0slY8C2L8RshC1jPwxk/5hTtrUbCBBf7t3ZQUZeQu+g0KC9mwXtQ+x2mibgW1bCO4RldB1a/SPU
2+vcrB612Lst7ZoqnMm5KSNfX5Wjq6+g5S4sqPkFTM4oB7yJDEwTCJ9fwJLIEQRKtWo9hbnZvbSN
zh41KY1zrySVWX/KjU6UzynuJNUOznFpPV0ehvkeLGtiLTnqtC6RirPTsQ17ULOCUcize2X84DW4
r4RLmQs5X1/visfCW0gYhPrRYhHSOP2y6JdznhzykRNdZRSsWOrW6xGFDEsowXMNAYrz+KIUIaNu
OW2oTHUz0+URYg7VNoAVHOdJfQc0uXqK/Pjq8tCdaUzqQPh6VF2aRDFPG4sHBR1T2tJYr+6Iga0d
Y9cUNWVAxtJcne+6DKDFiqB0myFk25sNIAZOY0BwDEfLL9597u/s+qOfbUtsgfL6QzrALreuMElY
uKi/udnKDAFxWAK7xE6oXT3tYN4MytS2vEuSSdywArHWs8NvlwfxzKJ3uJzAfiTYRah4Nv/wXc0K
faBnULy/WlYHSz18oB7+yVaLL62/RPw426VXzemnXRIJKd4wwE4Qv40Ov4Xqeui758tdms8LGVt6
3aXZsA2uGRKImpgXDipHG89SkTtbPOFJdClLseB5Y8wMhJRMQy7SxJznkzCqvSBQsRVbp/CSMHiq
1M+Dr4t1nqQ4CRaxsjDp5wMo2/NkKJ3UMYHJeVonRD1fp6DW1xjLYyoByAEDgyXx5vlGbMQ7PJeh
rc1WlgWhsRFwtHF4hYOKJwVWHOEiauPM0KFO4yLBS5Q61XluACfzifpQhi5377P+KRe/zPCpTj9d
ng3HzW22+dEMLjzkOjxZyXA65VTbz6i5Hqq1nhq7Lk4+NZH4nmIfI+z02ojjB66MO0OFJ512mLDW
7iGJ7RvdISEp3I96zjArjUnNZ+E9OADVF34ezwB+wOsfKEXFpM+4yxHjplx79gN9S3FDiQle1Xal
rodm1LWN1SHw+dNN6BdWWqq4yqaxKRbZgpkvnjEvrdHG252FYoUkKqb2+A9Y9tqF4H7vBn4Xfg4D
10rvMOjMnety7GNqBNvRmp71yRnuUqEpX8ZcdT4YE/Dsbw2C4HBjt2ZxLwoCIti8+gVekHEMjlRr
3O6A7Ll+cJ0xK3/nbqTf+2pfJx89bQo0riTddCMG78mJY3fbOIrzEZ1u9ij0ULg3kd4I92BLlxVc
gEAJHRrRFI81/mprTcMtBWeVfvikCoxO7rDZg6WtZtjVAG7cqpUuPTf18EuQBuWtXmjOXYx/0EpJ
Wmylk+SPhaeNedUkg3SF7jVsAIJwCqrNUNjQ6msTW40xxbVyP+qEudY5wYJqj2kiUZ7aS76niVvv
IpRB1zmJJbHtLTUks9KE/Re19PSWwtf8xsd7heo7t5zq676NjIekjXep3oYfKGXwryst6SkcpgBY
r2r7s6okU32wRk29UbXcfPQGKiDHeHq2k6K9q6K8vRJYCOpg6EjLduHOr+Lcv9Iaz1n7egHcX+Rh
i/mxX4gfjZWO2brtCrHrO2o3MiNy7uu+1R9aPyk7jETAzHV80g2Su6l7Dvxc/2i1QyOId0eltRlc
y8uuejefPmhJqWL8p6PbwoC2LZQuopKhwqK0UcMHkY3XwoxbnHC7VeWq1T4rE+eLXaTNn1ptjS3F
srdaE+hrp5w2oTpWD9lQUiTrEsOk7viPizfkCns4uDJqmCsU5WX7Ei9UXRUK1Wim/av8f8yd2W4l
R5Zlf6XQ7y74PADd/eDud+Q8M+LFQTIYZj5P5uPX97qhSqRIqcVSPRWQyIRSwbi8PpjZOWfvvcqF
IAwXPWOerUWspROitNVr+sgEhntJBFR+bXiafsP9UldwenTjImjXV0dHBK1z0wSmRVTaIfmBdZhT
rltB9dMa54VS2b+uT03rWlMREGC0cLUNYIBQhyesY6+elbrfssKqzgnCaTZJdfoF07w5jLXbgFTy
ViOCt30wG/MnyVkdMqdJtiFnpU0DkHXwglAr8odsFgTAN/XBH7WFcZB9m8j3YOnxKOvI2Z9np75a
au4xO5sRtot1DzS0jqZ1aY5ec5I8LJqGfnKZjt2pmtCQ9MLyMEInQUt5lQYky691DctikPWmmnVj
mxnj1cmlDVdoMUiSpT9ZTBw52s1a6PcwAcY+5LWDaC9OPfVxDFtrTr9X+LbD3oFsPCftm6V32aZN
i+aCdIr1SF0GNJQ37Mc0Dzp2Rlfax6T7vhbZGV1/Y4oCBdTi2UNkTZDhVaHWh9J5bpLNNBjTA5xm
vboxfTnXG38aqm1VpMNe9gGMEA0+192kMQ0OUVKYd4P+0wYrgrVniAFKo6aS31bTfBEaj9nMiQpn
cq9jgMnVfU4j8azHtfUAqjGNjTbD59gwdTwq1rZ2TGH1aO120FzzrU81dwt4PTiUglVhI+YyBMpw
0TUIIAu0sXIqUBA6796YnvWFc4Skvp0W0A2q5wWCwSN9dy43Y+EoEeomiKET4DjyVf0oYJTHmPjM
0EBTayB430B9LWmT+fz8BCtcyr3t95tqDQ4SCTu+le9oh7dLhpCdE0axptvRrqIxG54QiMd6lvJx
WVwYhfoxwI+G7ajve8LgFTAJdx72zbDPrBnkKFADHQ/BmMTsBOFYE7i4HxvXemonwtGqqn9mHYsD
t9BH9OviSCcNroNOoKWvIjuFVtEU3qNq5vEyc1kWhOtkAKIQUCKXdo1XiO0Tp0jzSuO5ONqdvV7o
OcL/bZpxsuA8QVeGfJz+rc/aN184N1BVir2fuaIMVVK2V42tkg1B3Ea3wY9wZwnudO/Y8iobVrTx
6EjX7dAl7S0oj5X7beEeqBdTvzaNoojsxc5fVyhwB7z9P/weLlYpRvdRr0SxXy15YVfJOZCRx8qx
n0EjRY2fEQvt+9euVc0br7f2AjrptQOQ+7bVcBUGwczyWmlTGol2bnmeBME0B6c1uvLYEal1UwYM
OYw5gd4h4TuEi8f+sBbJk0KGFyX+kBWbssJLcUzomuwCUg6Smdc7gfjxE6rjoG+yJV3kfaWq5RpQ
07zTtFI7F26RuLu1L70znJVSixd/9bG8lPZFYZtHXjlx7vs1Cifs403PMA0KRziRgRSuhvHWD/OT
Ps5uc2RaCXp+nJK3wFtmcgpnfd2tjnNdWGVDO7DEnJk3l6mFhJuaOdbmOaYZEfv5cqQMC4uu2Sig
O2Za2hHMzmho+nmP1UU/IX4ShxHG4NcRmaX6E2H6tX2EJNrZt72wrPfOwPSBJWnYUCBvCKC5sHR5
Qf911yf9ZvXAygjMJJfpeJn2jCWawI2yQtaHguCanmwe6M9h5ra3oEyHYyE7csZ0KwXXMvnZsy/A
hx57OS9GaDvtiQNICmYH577gheYVdcDKdIfOOWTC6h6DOXeOKFHhp+gEvkfkERbB2SzwALS0PzEy
ZXoWqR65NibXFJKqTZC8XPdyEuu9Pw41X7Bp1QPInpGGdsenRT3uzE0gvHWfiMGLOfu8Cd2q3vC8
kMpYG80zK9ULg7SGEYWy+xhk2HIjTG3ar6TyXhYa7OS4B/+ewvBbrEvNKjDYGGJeOpaYfCribsnN
cM58Ms5JzczpSRFmP3uLHhMxmD1oeYektRyzeQ9SGIYdXco8nHWnS/dm6w0nYnEgLjMoqt/brpl2
c+CsAVuKM4vYhNLTowWAKhKPadA6EWLvp5OdJMvc595r3NiCHT+h3wPJbmoHp2nvZt+ov6eeo4D1
rO22cTXD4+pN0wZOw3RZuuVyLcEv47IJnqxMtReNp0F/qScZz9Ipd+TRmRF/SlwZc10TqcVKrUEp
Do2RYATYTWuz1avyoXcyRqnt1Ojx0gbZhSphX8EXF8/ChIG7IcmVNRQ8NKx1mYXYdL7Zy3JZzb2f
7V1h7aXfQMwWKYlBVLjXCqPUeZLP2Vu5WFWsV5zB6UfPN4md7LyxPjMg6N7WhLfGC53AWEk734O5
kOeVPx2U1C2DOYbYrGv5rcuGA8SWTm7a/KZM/PuqqfqrIPGeyhMeSkDIXp2mZ+wwE/3dMfnQ7Hws
n8XKVTkr+jHfNewPEWtactnntre31/EqKDGB5U4dl8vA+RDHpx42mFBuLTwLxH7yLoU1Z2AtDAr7
NoNkjPNF04/2Undnvin7Z5Cct6IwbqxkftIWazd5WGX2RcGSU6gNbgFqrqYS7ks+rda4SbDWnNCc
RnZtpWw2Kjl0qz1ep6ruE8wVWhKEuV91r5Os2idF5Mdtw8H3qu0rapx+be6BO50BRyu7GPLCbZoG
Y2wqtbNy5cVgxPOfhCntBqjkz03jgTrzUiZBbWE/YoKfaRaZL96QvpflOp9LcxawwlMnOXbecJFm
5rQzZr5EXZk0YfL00bLqOu7yoYynWcvDZCxEOEzFmTi57ESRmTvIfUNojxzHMS9fCl0/V525wUjA
xkbdedeuso0z8JY5bGovxoD84nb4isbG+9l5Lp1I1YircvCP7gng7LtbuhuRi1DGHmoNVCHngaK1
6vPJsKr9WAfjFrpAvydTvGIf9rsYcGEm4CbpVqw16+l9jGrpXi9zEI652V54hVswjs5brLpzqXZB
ToNkago2bhNdyXiGxaKW0dwlO3d2zagg/HfOaqZJ+KTbPqxnGIy5pRYReRQlb4MgcmtyJjOyWzl9
7xJOQk4qXl1zhtueCMHBuccSUH+v2kVuRl2s5XnbddBAF0BtvAAyP3SDMVy05EOhs1TzFQwxyNFO
M9fbLHBnhKr6mMcpjn6G/AwjMJvIcdMY7ra1GWXbKespjNaujeY1qX6altQOxNMGmzFribjxhCcV
6RasqiVhShuvTeuNmZc6ehOVEYbTv1YLtbpKUqCACRm2JChvF2xx0EPl2GyLbrD3pifymCkptV6d
z48wEHIojtolMbc/a3PobjJXVcXWmoLiKk3ZJveKZRTfBMhSEjUUPd7YJUxJxLw41cs6BUF7pGxO
xNm4mk11PlfmstYc7K0KOLyTBrdBctJ/UWOKOR4MfywiWHllvg+moZsjy2ur1gsD9kx1kZfKY9Se
zIGKgybnd4NpmLu3Ha1ha8s4dzTidNGDA6/9Is9mr+rKa9twqyTSZNVPexqpPgDBTGmxBAS9GQoi
4Z/gOph2JJyJXwAWZB8yHIaqpXz4faoKiEBzdSt5AjY1pjvdllMLbcDIINEPXvMCq68TYZbnFccj
Ry8eln70is00L8sDw8PcwhuwBO/wvkcVj7bXnI+ZJa/xYKk7gLzDt8F0kmoj1kXO5002Tkf+pKF9
n4QPCC7Dh/UoS2JFSKUqZus1TYklpuyoWZWbzLKuOJB406PEhL9JUJubhG9jP3okE6ZKriTEez8U
zeylZGr1rrisrUV3YpanhiWpbDBGBmQK19LYzx2ksKpeD1rVOnyX7r1TOYHWDsb4ENAC+yvCms46
lnnVBk91NQ7DGbOuooq0xgp2ee4E+Ij9Qe3nNVUxHcIqBFUs8g2bd+LyNAaXi62mCwQ+L7i6zirN
UHFStWYPdrdSXcjKlr9NEOceUmOS5023FJRciKynHsonQzJlzw+4ZAgP3zXJvRbcpWl3TN2aQjxj
VVmjxk1oR01bNr5mlJe1RKlqv6eiveuyrZUc6eWY55Tm4shuOsbCporFyajfODDX4lnoxbwpO8sr
9xK7mUOM8kTBpvVGjNGnYwsewBiSEX+eLKvfbitlbEYfzmXMhb4s0uTMSp1Noy9nVvdke9+XNYjW
zki3ibXUlwKiY3HTdaab7DP4dwP+Lp67SyWd+qapSCBbr/nA+nkyjWZLoMf3POO4L9YT6vZiTZ46
P9bok9vz2UKCfCwzhxZv1rVbmdmvNDy0aBoXm0Sgrjpv+vRctrq6UFR1ro+VmKvkTmoAQ9ulkTar
KcxTfTfOq/7eM5IcQqK8Ei+igdnd42gKHZjBwcK0e+zOaNBZt/iL2sfJbB+aMzqC3TlOn4LdsuFv
h1mSUW9ryj43LdUUOvxYmHTEO+Wmcem2mahYzt1A2zbJJI1toefJFW6rBe/CIGMq9iwcOOxJ7RVX
VuiSKg1Cb410FtkKl2RWNdFCMrwi6I6ERZfVnYiCdEwjfeJ0yBXyrMIgEtouD06wQuRMO7fUmNmn
AQucSFvalK68WXRMilu7AyV5UTraUZrm92Bd5jdPFHlcm1oDFxUfnox4ICluvMp9gR5H0wVd/BR2
DPuqcz+Hd7bV5kJuCIRMMUKb4OnAV/aXIm8TGjpWgppQ6vzCHNyKzdB69j0k17N8ENIHEd18m3P9
4HUJAYupPczTBmTzJC+1xcAXPcj7FgUrJhjPfu9ta0c790m1VGF7CCHSo2VF2oaHFuLSqCoLgKVT
b3Lek3vOpOJWBc3WKVxbbBKZOAfToAW1Trp15eOT7bYFAZk4VdtynO9t98TItfsW0oifTHHv9Rtd
qHu86o37Ohh6cp5h/qADkjqRxc4cmatDZCyIEta7aiuhGWqHwdEucJoZ21p2x6keL8cOlGlSBcdB
a5rLAT5oVUO7XQa/z2NHrWMjYhL+DIGAdLKYwpSak5/TOl9VrITGI7VWzkXTdgOzzLF5MZIpm6OF
k/bRq0qTfkKOnJdmwqxFGP/nq7HKWRVxflGHefXPopBFdgOUWr8LEobOkdGvPbiAQnuq80yez5qn
V1d5pQONDNScHAa/7cyE8IIBz7qXdMN6HJ1eP7fQb/qbU+JixWlB8pQVYo3zkQPuNqd7UYfBmlf3
Mg+mwypd+VRLK6vOe2nWWnSiuZkb4Zr5dLUko8h2q7l4y9FoxD3Hp0XbBNq0qtCeZ/unni8lqMic
+nDUzCweaJgegspUb9Cdp/ueTf9HoXe5tht9rbxZaYBzMB0Tg8T1vKV66O35tNSUKPJX9HBSFLvA
WcRbPin9LDAysU9WDJBguFVtwV9FzXdgMmLAB8Vb42+z3pvbakvzuimd20aRGT9zaFrxvLdhPTRU
o9+m1LKpvDR7PgEZjZ54XK7qIFAyGluZrPwViEJyTRt2K4a/eSebhsaAU6XymjOU/UBT/Nrq12qf
M+Q7W/TeuZpLCiNjsLSYPXTKjgK79n028mTRlzDq/gQM823qszJzNma70IbfE1bXTAkYh85cW+1l
mlAAarqdQBkd58khSIIVYNn/faf/L8Ydv1SZZK4BI8GV83EOYZj2KmXNUKVXXZzS/lpYw93gPpm/
GCl/HmnznCN0hHgIuIMs+F+5IH+Q2pgz6QD2yPyLsYKKPHKIo9LInnLpPlG0TjGTboUI0v6n48pf
n+tgRmEs9SvO+uMXlLhNhFYwmhpLmAt6J/LLcqmbLwb2nweWp09xUBMy+PVOKTufLqNQmpKy4DJK
242syohEabbbldDsqnTHgxr16ovp71/cOObZCFOZkXpoDT+NSKUq+3bgzaZGNMp9U9FWG5eGxGVk
OpGF0OiLB+U0XfvjPOg0BcKWhlGOWH1MCJ++oTF5Vm02VBx+n+0CsUSF719mQG2tYdlPi9ousntV
efH8T59PsEOohk9+BwbnzqehX8ob2uZex/y8KXd4guNZycjp3dtE+Zv/xkfZDi4HBqcB3oOPT8pc
tbk5nqqJktYNSRs6ghOj4yj8xbPy5zcBXQXSUFLdCMDh7n38nIqWdNA3yBGsNosZpcRqaJgBrZup
k/GijNMu9sXD8ieZscfLbRHdewpfQrvzObyOlGCr0zzevgFkSLjMxk5JYOkcUxhn6Q+A07/1db8X
9B5bnTNlTmVtqdssY97w91f5T9/eJgAOsTkKeChqfxJjgBrul/w02ndSvq11U096RDs/tDqOUsW+
+so186fn9vR5DoNcfCQeS92n59ahFw10xaSztymu1dkatjFyv6ev7JN/WgD4mNMA/CRwP6ETPr2O
lcsh32Vvj2hZVSE+Dy9CuXTbONo9G0Ua+eYY//2F/OoTzY+PUVBZfmnSaI/c4kdXYCsoCDCwaBRq
aku+yRe37bPADv3gyZDKq4ha5zSCP93XP6zfaJVaJXyELE09HA03ubR6Mic4R1LC1GJvYk8XjbaV
pHv9+p7/yF15X5f853+ffuatbpYuFVL98v/9+5927/XlS/nef/5DH36m/7+//jUul/hFvXz4hw0J
RGq5Gd675fa9H4rf//7//JP/1X/5H++//pb7pXn/P//rrR4o7/jbRFpXf7RJnt74/7+rMnpp3v/j
8b378f75Z363Vmqm+RumdgTDFs8z7vbTaP53trBmOmCCdexSmHPQnut80L/Ywt5vjFIoaEzUXOQ8
niCJ/2IL27/BW4PFgambAE2E6//EW/lLm/PvjeKUyABlgEhcVIJouFGvfXxQROmakwOam1ay5hxy
sNW06vsAXwd1zHHMV+t7Q/gV/anOIqdCtnBUg9yytpXwyxeSuI8yGdx2o2nMlOas6DkkFXpx5cJV
ebH92jwbmOM3JCJMPp281Wzp/FaL/5wEhsbAJ5/SOF/q8ilIpuGciRJj98IL2xGixp48Iu1paJET
RBmDC4alzmum29qLTWc3IRBl2jCdX5HLriTgFugpwZFNce6a6cMfbur17xfkj45Q83QdPlwnzqE4
m0jBOO03GN0+XidIpwXwYOsnq5f5YNFTifpTVNfOYVAV2QL1PljwUu6FQ9IQbsrhzVnI5wDqjv4l
xP4x32koKYC1e+b4yGZVLmE3crrNNHlRFwTpbDJNpw+sGPUkoTEM6abK7fWL/NC//B4eEhak2mgm
g89BkNbYC8+Z6p9tI+UtOe7v0sqXXdFkQ1i4GowEUf/oGoJRvEpYOzESS0IuC06upSfcyWuw3ilh
vCZFMh4TR50IfDrdpMk8MKfpzvJqtK8t2vQHgezni6344yGKZ5XcfCy5OJV5bXDhfFrUOgQ2Vh+I
n1WZlOcV8kHwe0JFixrNcyO3vsK8flpET5+Hyh9Z5a8zmwmo6OM9X6eCxCLTex+s4lnLnQdZrMbG
aTK1V3VVnCUTkWVDndIaamqe/bnc/v1D94tA8PGhI90PcRMqbY9cav90Qf6wipM+Ondqrt9T5vRG
qJF4MIUDU9UfNRqNn8wf0fok/XgADOqkm3bUl9fSNmUTUSovtLcQ/NJJKv3zYjavnMrTtXBYi/Y7
mVPFZs0Xj66HrhqimZhmnI04ZKoNk3DtsU61zehi9NoKS0kFHcS6XQNqqn1ZdOKpqipxqyU+tfPA
QPuLRIVfkJMPXxtxH5npqCV/pY58jlGxrakWUqo3a+zGNqxNdzkuTKeeu7mdZLjqab0lXF3/KfUZ
rrWdzPZpLUhofvmFe0cJTMdtJoPRCPOpXgj2qTK6Q0szPDFEUZfStRkwk096Q6yW8zjLebrk/6Ia
kIx2WYaI9GokShWnTu9n37/x0HMe/v7W/ulRRg/EE+zxEnJMJ7/7453l5aiRLTuvDV0ZBpjFuiHQ
UDIQNMh5ypKv4uJ/JaF+vKS4tBCBsoAZp8f504GnzXTPtJb2dSDO4dlJhLNZaPDHVaHK7DCUgfkC
tNzbj9p6JhVqMByP/a05VigDzJH1iKb8eF43nQYrMqhI4jOqXMSdbWu7gqDLg6b7LVosz1ekVeVB
Sm/MJE7Lb8f7sRw0HZ4NXcSUQuVqKXTyFyVWHb328ASOlSK3ULMQEztBdwysdPjJ6w/a2R2tSKNo
+cpH8vFQy3tNbCZHbGJtEBnTFzid1f74Wtkp7Y5yfZuYQcQ55Jt44ZIxfO3kGdPXsGd7+f1Y9F/0
4P7nR1Kx4/YHdcZp+uNHyjT1FHOWN73o/EOArCE2SRqOnTwJvjhoGqdb+elWn1ZJ7jOVCfECn74d
e3WpmV3/tgTjswt38zRG6ItvBhOIbAVtiUhpWvc5B2RuiE+WZ9pl+cVCh2f+4lf5BcL++Kv8euJ0
SBf8QhBdPn7rPCg9X5rBa23P+rd8WUsaZoHdXZtZV03Y8Jt8jJjrew9ZQm+Q0anQnk9Dkmczc/Oo
Kqb2SiszV48WLUjuNOG8qHlcOoTnKUuPks1bRYgW+G88Towe+kCloRham88qva8ssZ+yUE/30DJA
WaBMP5UM6KU+fhs9pdteaC6CPxMZtYv46Yfed2vU8ZJfjYtS0DxBgyOkpPWwaXhv3ufOD8I+xTMd
ewIvedsZeRA2aT5drvWsGInJ1I8dvsXLRJjpz8UdWQ9MbZ05Q6zmnd0X/WUuFvuZ/N/xsa0TVDfa
MCKXMPbE8qU3uUSFx4jPH+ni1n5GL0wJzwi7pK725jIs3/Ji6IyNvRQPeqOcM9eR65lNWXBuFF6J
xgJJAXwCJ0MPJww7uzFKtFrh4KfaIRW19lVFaf75+aSu8zwaWCebOE/Gx8tojQrxpjBfOlPq3+yh
c6vIkDb6BILZ0Yn01dJ5sYHk8cyt3fngSRqs+ZoVx6zsBPAX3cxu+7FuYztZETgxXroTtNAZxrMr
/lRW2sd6V+ZorWYxiFBTfX3za/H+RzXORfrW1X39U32uYD4UPVdIWe9U9/6uLl6az3/yf2Ctc/Jv
/l2tU7539cfq6PQTv1c6hvubcXIa0C4kowV3JG/774WO/xs9KJTgrkkngZ7iafX7V6Fj/UbDiN6C
Sc1/8kbw1/2r0PmNJQgjEZJ4oEW6btr/pNChyvrDqujRTMTci02aVfFXjtTp3/9hza8ZDSToyOJR
H6q9m/TrWWtNGDbJDf7i1PZxa//XJ/FBXA32XPvToqcQ+xGHWsRFhVIjkq2Tlaj70nxbevor3AAS
K/5wE/6iNvm4nf3+gSf+vOuxibNMfToWrwPTLDvIYsnMfMd50VBRpmYWE39KEXWnHXrT0bRR5XSB
9vj3n/1XlxWSCsHoLIpc3k+XNZmMFNVDGld6qhdx39jdsrONXiG7qXNRfHFp/+rTTqRQYthMHLHB
pxV4lomqWLriBhWG+aQlXZXGYvIbP5yaoR2v//67/dV19X0ey8AECwjJ6OMjAy5JTlRmcedl5Y4U
ZS1WqJntPHMOCenXkc/s+zrHkPrF554ekH/vmr/uJ2k1xAgSk0kL93MPbHSZA+d+HY+uIaK1JRw5
VwjmXOst6YqevZBV8u+/6V994qnOOKU4AShzPl1Xs/L7zu8ItdArUgt85dsxYPXxzGlMeWcgnY5N
MQ0Xf/+hnLc+f1HKaIYYNKv471M77uMF9iy4QnNubkel9RVtzm4l6942UYMMrCQ/Js9MLmSNNmnv
JWhmtgYB/wfaDfq9NuuCmFevR6zZOu5yu2hmoccVAVLvBrO9ByezlB41aTeulK65bhJPPNTnFm5B
7PfGUL1OyIDY92rTvtYCt5t3s9kb5YNdUEiGfjX1RGv0s6g3jt+ClCLUefSYHlZ4C6ZsvGXbVQQ7
+ll1gzXdoRDsCifZMDFrjppZQ0rOsyIxQj31rFMXYHWWzdz1iRmvuTeYkUZ2bh+NLYXAGcgCNrjt
3C2q3JrKcSRJdWXANDWi75CNu6WxXYxBFmOoaJ4hX4fZULkk5I5T+UMViK6yTkvdXWqk+S2W7N69
GYPG2U521yILwItpxydLc1S0VdDGltVW6Ya0UkQPcknHbt+YheIl9qvi8ZTkk221wlu/j9CvZcRJ
2rCI7G6sb/XYZzVDNg3crN/V+XfhuqwxhHPpZhy0lfEwNYaN/rXvmcfnmotOJyPT29r05gh7HFaB
unSWGalL0fv2QV9d9S77US0b5QfZD6s2ljZskz5bN0wYXAQSGenbWW2P9qMlRXUa0Iu8OpS05KkE
QcUu39B2LUiel9ExngOA2KaBPbv3yksnF2jhu0kzSGHJ5r6Sj3nZ1/AS2CoSGk1IwJqbFRiadra0
WeEgNKG6Jgs4H+28peQXk7dFGCHl5chYPsEzUg0tZzeUAXZ7xfxBdmFp13a2ZcCTOnGRMu6NjHp2
J5ZBwmACFIbKz291kizlsdSnxb6QcqzXsMeiVXNkc3KNEx9d/FKcGyUN6GdZcj0wA8yaAt8jS9ev
0xiSurN8M9E4Lue+15nF+dRa/YRQbRzbH22NhirlKI1ya8UCpEbigv2O+3JpQIISb/qg1cad7c+J
tfWLNMWHRTK658QODvDpeSVj3Q2bQO/a2HQ6O/nG+9V1YT7opqA4UlCLS1V7PwfkVm2YqTwPosVY
J17HwB9EpCuPo7xwp/G+9FqOj7qwEEVaqVASOaO9PMsxmO4XVJKIackwmE4WEGQIaVJpd8KfpufG
StvbwWaTjvB0MebugrHpwb/myUXhde43cm+SXbkaTh7pQ71QqGmZTd+yDOxLvekHPSzqGX0olbyG
MInDozwX/oxqFlaaQVvAwIFgFcubZszGCyDm4pvFKvLWmsTV4zRJJlLJM724FpXUX7veD37kpIC+
TGbijBGF26C2JM9DPiuA7eoho0Ltxm0l4Wk16RhvglmjGZpJZd9VMCBazrMB17OsvfY+NdTQh0W7
WmijejxHlimdJipoDb8wRF8FEhyNObNNC6f83qaWs1iR5yQuUFZcANk3Y5hOBTOdiB/LbCGcat1s
lRsSRdI4QL9KVF1VOt/WoEVT2A65DMLSyRItWme9eWzoIi+Rq/ifUPYyqeIpbcrHXNTpSRZcaEBn
WrNBWl25FVotsSKE0k7nawS7TaJC38y5cUFpGv1mSaz6SJQ7iiym9uk9+c6rHycEJw/gB0Y8Hn5O
nzOQgJfiLtEAyfZt4N2qVMxVJP2W7kZr2+X3HlpQsMFxkZZb8ufFELqe1E7q1RXtd9lXZX2WZEtb
XvjBysxp0iTmuo6g+4ukL5Ht4AoUtz3RIMi0+VoH32saeZX6bjptyj6QdR7zc0VA36FaluumG7r0
YBHs1B3nkpz2cLVnbzrahEy6u96cAnc787YlcT02CPs6jW4KhqwivbBUniT3wRQQGU84U1GyulfW
eFemdoHUqXU7nT++YBopp94SsZ1N3RJprTsjApKOrTYTBrwerS/aPfEeNKMIHkTjCXEu9SWftqtc
g2LnebUznKmsAB1hYqaVPwy7H7vzrvWX8iSptZeD0ZL7H88nCsN13qjGPmPN9VJexLrx2aeHAFFj
rvXNWwBa41xjXdM2CUfBCXKCppOVthAiYl/wvdb1uR/8mZ4zHLeF7QRQibrNswQf0eg5ot/4KTbB
HYeUbjxzTzFDR3wiWbFttSBFco5KqT2Jo0xSpFkI7B4cwbA402GcRtqxw9iXkA3SKb2rfX219g1L
Hynpo/kghrT/KU896GlK0zMoPimtzVrTfjAn7/cksqNqXYxaZrtslrYXGafSmH00Jfht7IS3RCYx
2c42dxy0OuQodme17yA1NYyytsN+zZ0pGpN27nfYHesuJsneexv9tkG8KoJ+Z6RKc4CEOOpbP6FT
TpFooriaOv+tX6qa9SftW/TQbOWbPOhbOHQCDPpe6L6yt9NcJY9ugaQGpa5AcAh0PZmfwYsiGjOw
WZ5Z2YA+qNentTg0umz6q2Ut1iO7f9qc0lsAMcQuwWznwVD36wXoAcO4s2bpP/ZiDmToN55PSLX0
/D6q1mk0N/aK8hUiG+q8O0yGtn9Y4Ud4sUhn0vLb3PDKI+2DsbyoK6N3wqF1VImyVKzuM4v3gFaF
jHAcDw367miaA+8HzhvnuV1V8OIoF4ntySKwkaAZLq3KLp6TNneXvaOnTY2ux6rcjQRuaG2VwFMU
zu6sQIDkJWpoJFiMTWs2JqxgqCt+ic0d/JWs8pioeH0mDHwEefKaINKPevcUrSfqUXwnNnxBBK6t
3NiRw09oOVL7bjauedEXRqY44El7Zk/Pa1IbE3f9Ya9lf16TtG1etNWQTuSJS0/bupgWy0grhd89
TdqgAFulveW+zv4SVDs4yUmxT1puzg6GGt4Ize1bdez9fM6PswYbMuKAgXRO5ksvtsgIJfa3ZGmd
s7br3f/H3pk018lk6/qvVJw5FfSQU2A3kiVZvSVNCMsNJG3SJN2vv8/2qbjX1qcrx5mfGlRUhMuG
DUnmWu96m/ZeenmoL/pymfJPplzYZiLXT5Wzq3VGLFqRU0rE5EDzYYDJ0BVF9lyUrLxOuk/4JwOj
1stYiNiB7VZRGQTNsJuHKs0p1Ibs/GQa4MSjyNUrrsprEGeBvVKQivVyW6ew3/UpRxGVTl2KvTWv
a57UY8k2XKBztHogb2c1EjUyj/s++9LqEDi2bo/aMnCy9GfhtFN/sFGsycQEdyq+1MJRZR4JHl/4
TUgfEVPFEntkRN++GkBC/BwbzWbE6BLc0KGJ/9pm5rqdN8MYyKTIc/vntFTyakRZ9owxY3275Z5w
5ltZk7SS2Hj6i3hoJK3TOI9YgDT5eoBn4xvHoBjyq0aWxYuPLusLWHkfxNJ1tJ9gQs+pHU6ZfMHO
2UZM61Y5Ptamo67A48Of/tZWN4JMm3Iv2r5/7uyVyJ62nBlw+O7o1hebXayf836iAGT/xdxmXUto
5aVa+NwHt2J/taZu3Um9luMBU79miCiNCTCp2sH+usli+wKMZ8MrXgP5PeyKyd1Z0IR5h6Y3X+Zd
NyDCKbvwq0YRdifcjiBpXr15HK22aHdjlW7Xsm5MnwO/N4+b2YIDSJHNIwogy3jNZ687m1RDgsMy
k3AWG7T25P6uZfVVD1pcu7PtGW7s1OvUGQfO8vzMGcpwSOzTrIuSqyucyJJ9/bA1cu52gooxIEhd
28js/G7IYry06ms0R6KJinRwnsh3mL+otWu+uFVaXlGRWc2eQjS7TPuif4bbKCCTSKu88JyxuvcR
zoIPurO3xsUCaYEzCXQ0krORvbBdOYg4nCl/mgl4GiNb9AHuMtKmb7JT/4sF1/tmQMp3P2YlhySI
4CgZL5KbQFzban/y6sbL96q3xjLKi9y5J0IqLyPl0m59KvLFDRK/S8swHqTQpFPa6PKRXa/rTaVS
2cYusUIXtU3Cd6wdeyS5JqsgFbuUTvfjrGkDyI9VV6ZY62ZvtT5NXONU4wXTNnI9hrRY/hPK9b+4
4H+dgub//7hg8qNuv/VfR/ntX7c/lH6t+B/tz3+N+Y9/QbHO2t+ZEad/6T+m09a/4VRBO4DMYOO1
ccqj/m+80LJhP8BvwFIa62f4K0DI/8ELYUzgy0F4NXIciHtAbP8XL8T58t+nsTbW+lBGCUYAxvgf
uE4zHwN7/A2IOfnMhhgGI2fmP0ymrDdINYr3yTBOZ7FclzlNoNHBMxu0XFX7szXR3UfDqqomap26
6iLCbSwkt71tP6OVG2CjEXCRwYYQnGFwPMo0SXs/P5tGwWZTCyapCTq4TR5OTJBrF374V1/r7C6H
vEpscCn5nOd00VtU9BVnUZ+CjEWTo8wz5E8Fu2XIZ84kAPfNeGvBWZHqzvKCDBbO5UnoCdUUzfYX
w22IacKuDFV0kLXZrnVMhUdQmuHA5UC+N/aASn1+pudpZETDwYomwN/8b+SdLM889DH81JYk5UbI
+6rvaR+U4x5hMWkM6JKxZSz9inNkC/rz1iGlgWGrv1VxHzJ+3TXrYE7R3Hfpg3Rk8w3zik0fJy8k
5JIEIQFGMrDbDO2cGjQdUofxPBjNi3a3FUrJYNkHc7TpKRcIk/t+oVZkXDHOdwaK5DUasR/soiaY
uy+dI5CxwpnvTu7x2FBH1ug02W4knwXvjc5b10NLJDPeoOOi6PlmMT/NjR0gMCoLCs5wk9VLeOoH
ksnuuU5QTe5PRILb59o+Uf8VySW3S2Vs7nGUQv0MsC4wTxL/aTnr1GY0RyNlTrQXa5c1wB2nEtB1
XZKiirH37L3ErZUnYhf6zlwaU8FaNMx7VZQeSksk42h4xvDRm8BEDoS6OY9tOgzfSkZrI83fYn7a
2IZ/OH02PU7OcspF6mE804f59k3euu73QAMpRVJmJtJ44RZ5RFYYChetnJUQiKnt2cW1JpHKQlTm
3zDs7YYeNwTXSM9IkvZI4ysp2BE6DSfOgVtnpITWbWeGuN+E5t6vTeUcJnQLLx0g85WJRHxLD8TL
5eDqvSKFrErHAm+CjLmtpJ9F/hFmwF18OVvWYNgO8BQVNuNvMtjmEzqdnqScN+kQdEvOm2h68wJX
VQTR8dLVXnrVjzapUpPp8t+h6Fb52PSiR201eeV8BtmnJDGE02P1Xlbb5XcyY7TkjoLRKT5thRDT
hUmeznaW9qI198ruIIdbijZ5h3KoDeIOLml7rkIDMW8xYQKDXZoRDImfVqV5aaATtp8oiN3sbnMa
VAipDxMpBjPd5kSneWU+TFXlb/HU2Hn6UtlC1o+6g1l1ZRI4rj5pMqa9JzSZovrUzEu5YUWmaeNe
8ehWxW0VNFO+X6ACu7dmDfc6zmdFCIm5LAhtldLB9EmViJkTEhnI3o5SqBjsBDqcHQrIdTbv3M5B
tWZjtrJFBFn3nwteIpexAs1IMB0d77mC6J/tdN1ZQ9IM0ocqUqs8MVEO+c9ZJXOGisVcPc6G7Z9y
g3pmkJnhEQDV12t4sfpoTwqm2GZcz4gVz3DCHH+4E+X/5RyUIFZZ7bhujE55wUIVQoAVpWwz4x6p
oqO/rrm73aUFc3A6N+aUyVIJJS+trnbTnT+RB3VrNn45Y4kaujcBHjLlPmdAf+Mvtl3x3nM2JXQf
c8HP8eYLmfrz/DPDRn9vpxNfs6wKhsrS4ZUiqJhbHeGKY99xPhX1nVdIeSvh6i8AJVsGBdpE7hr3
UzaRPTUiOtrDp/ZuymEdvhFIocH5GS/LoDBp7bxlfi0zRlUIvOYeNttYyHyh7HRo6bMFG/ejA+kM
NqdwEFxqX3In2VgFxq6fSaS8EY3Eh043AHSgR82YAkozFY4Nbc7dPkstkrdcdJufWQODe5DaxdkZ
77j6kvH5KlFckewUN5lNpKjQVft5hHtdEsupOrH+tFVelwf6zZAEwSxdwngKq7rCyEyG6jBNZnWO
e9EJTBRIoK9KwlYffBv9/g7hKZsukWL+dVX6AQNs9H0y7oThmLjgSPk0dpPzXAVY35BoaKln1y98
bzevDWhR61cDFgo0txfe5o8VXjy1v/AC7caFALKhUK34nB+tTuh1Z4GWwj+y5fyMH1JwZ4x+PwBq
F9Z6iRylvAKSSn+2g4SK0YTZdt9mTIoPNGyoJn0H6XGUhnlmRh5WvfeE0Dc6kYsmerHnzCGNLrCW
IHatCTkY2Ex7cDotxihAtoVbTDVUAKTFKNe962UBiwNZONJcOJaAUqmqph0m31W1m+pwvcFkaH1G
/Ex8Vw66XyUCwQqLyzXM7Dx00tyP+noASsicxRsgDungYUFEpGLUNSi4CZGE+M7KdY6tAZsSGI79
LEoxAqx3eQHOv8uN1ryoFchp5BaiEXFjy8GPyePr/WM5L6pLpDJJsKs3EGyQwcFXTPAqLBUhmQTJ
WKjw3m5L3p+eV3FbweRKgTpl8VpxMkNK2wq2szrd2mswccRga2E5D5PaHKD5uRo+sybMl6LzhiEJ
lcQAauBpvFLREGEzB+PyXDVz/cq8N8g5kYHHotXpxGkZO8Z9Prj5E95r4nuFtghRHOWBj21exk14
3doiGoEZyLGZh2cF0usmJjy58y6AmHmFyJBPAX9YrVI2oI1n3ePbS+OA/8uOIGDDuwv5ZmbE+1ZO
emmmINsPSzfUF0HVZDXJ45bxA3wf2aUa58LFndxQZxtIso3/sJXhYzVb4mkSRftZ4wjBtK4EDYgx
6O0/2+jsQsgwBlMQeyn0NQlo3XhYlINLAfpSj2Y+zRqxs2VVm3GZsTf1Y5t2JCy2mux1w6o70C2G
njtXOfzfU7ghU9y0WIMRN6qoU8qFaeU+I5T1YiYmQh3BKSnQ6MtXjDmILWquNkSyz1Pv1NPBm6bt
p9NjShe5gwyXndfBsr8YABmW09rbLvzeUd+9RRpfytTO7rM1U6dJ3SxeVdOWwJTENf+ozSDVycbC
fMZ+RNSklhvORU/+w4Rzl9sTn0SO1nFahu2r02t0yDaBDeS/pjgqx1tI2B0lLYCxtsDzMTEfgqtq
0krHcmEziQne9DQ5PX3xyUEhZOMH1KXnpjcx4emwlLppKGe/z1mtCB3FxeRu6GEbimkpvmfjgsmD
OQX1BPHHkS/dnDHoAyZoHnTerD8gkqvrYkZ4HTNEEfd9IMrzbp71V8rXlPdnzf03TuX+plU+vNkJ
oiIK8l4Vj9KT1k+7X7c70XbbcTZqEnllZ9gvk2nUt9qAJBRZbcXUY81pXtyB4R0POhOvXTVlX9ag
AobXGbQ1aIPNKyZdfQWNbRUXo+NTX6FhxLWb6jJ8rlkp2HIgzEDuX9AT43kz1gSaVBsIjGlXmjpY
hRczPmcbIayYxiWiNeY6xhBPvfpdh+xoJfPWgemr1X1mLPORIcyCHUm2hNc9/ayOZrvHCACaorhb
m8rDO2PYgH7Z8pF5h+X8hT0NrCNbKlSOJM0SvWlsTkDB5ECN2RWkEPY74hCNLwi5w5xpgazKXVD3
gFJD2HvzHjrk+EPZQ//iGgXKQn/Gw36HYRWJv649Gl9I652/MUQx7wt2DBVjGIDQTlLkP6ygWkCb
W6HbvRj97bhtqUOxULUiixnTGCkk4cVfd543AtqWKpcqSlOEHUfFdFKAi2E4jNyzL5tdgw+bOI4F
8CLDbmTp0UYe7hRDSvPZ61v3RDleXRxvqI+N+3RIxzm2DFed81fSxw7kEA9f6iwjweqFSaBVhpmz
y9CqupdLlaLx78Xme1FnVLBHXX/yv0DwHixwxklJYCYq9ngaa2iwWGCc5Oh10f5YlskXO7JuazOx
w96lZF0FJ4vhO8VXhjlNHSln4fBR42S+LMZMBziB8vrsDjXga5gGYxgrk4vu5Lw4T7xndW2V0nvu
Q8xKYq37+cognvEpHW1tR8Em0EiNbpijtc+6cB9sBkwtesu2TujAXDJsQVF/bCb0UG7JwsUG45Ex
2/O56GPaCu3tUruasf9qIO8TDmEy34U0DWEiXE5gpkq9tYnrCvYEs6jKz/fugmdbAkxOYznYcP9j
Y6xsdYSyj1tG643Y//hlgxGJq9lr9njJFR06pIyhgZdnRp5UHiDLYWB4bwG9j2g4C3ddIs8fF7qO
bGWOErpGx/ydoNn+yvDGocNReqgvcY6d7H2BJ2obI6JNWyZWbGXJqNdgiYgHR7KuG+wMTv4X1bAr
/RTbN1X50r+rnIK8JMfIaEkDhMHZsXVajqkl9UeFb5s/FYwKyxQXnRZ3nmRyar85G8MqbAB5S1qE
As9cwnk3r6IW31KhE4+TBQqqszTNgWJmuCdsuC3PmcGRbuBUCjsMt7SwyqmUYpedMs+7ElvthEmT
zcYtsGowHoZe45K4+nBgL/XarktMCCg/rcSF4jtDejXFXXDqhy3TVukerwVcQgDVh/W8TAGKj5U7
Tg9dVWrjQByTwANDDLZ9DldOZA+m6EZzd6IPdhGujgTx9tir9BGBTrDe+F4Y+23DGnYJLh1uCdrG
McT0TYr2gBdLmOPDPBEwXU1hQdnpEHsauYSaWglIe2UktIRdmkw4ybkxkTHEHk95pcNDbYFSn+fO
kNP11FWpjlUXFPmZHeRZcMw4mNurdK764riFmaovbTzh5ZHzX2Z836Of74Sw15E5SNWSVpeupCOP
3elPR/yh831okRoSA3cO4zVl9gw6C/hof08dJno4D+ESdJVl7tbEppFV3RVJd5yUVlVvjIe8GdmF
wtXW2nGDZbsvMW9wdhvDIPyytDf2u3IYUpVkNIg/CwYy1iE4He8JKL1wznNujfDWrfXCz5pevboy
AglBd9k6vAlHfFLlmfBWVydZty5yB2PMlnsXBwDc2WxW/80w2SYqFibV3h6zsYA0emGSbuWaaUoE
PdovpuDS7jBrnBw9zGfz0gbosdVqTlcVXvL1J8JuFyBtGNbyPiX3WsWjTKf5GdYE6zGSFoZntxNU
r/xCOJWHA9lcDst+WtniVzX1xfnMqq7iGbMLb+8IybhSqwlFPbW0Ln5lgDfrvqPF7WnTQU52LKhO
QHrm9xP1xfT2ohw7uGN152ztjrjqLCRF2ldF0tX+mB/twlXWDqKIKrAlOvnrDLlkHkwIsyheS9Ua
TyGE0u5cMc8KEzC/dkkIe6YMCXGsHC96Z1hHTlS5MoFZM2fdEcY7q4Pv1HSZIeMt0Cg1IcfFGV9k
UVfMTKPcwgrXxAbQz3fDOCgZ+x2OZ2eyrPVwxgGvWWle3/u3nePmxa0OGgvmgbehQA1Kp7P23iz1
Ek+WbOzE2qaMk9vhUR4cbN8umEZpNJ1y9FuMOzLyRifb6W8Lvyq+zpgaEBk8KNLXV91T+vbDZtRR
q8EcEh8vnyt8wYJrc8nqOlqnSr+EI/PSbRkm8qP5onw4PxuDkIY7bndt41ES5i1rfW7c9U7ibRCi
iSoWN1ntquPNbKG6xzWZoUA+WyPjd8D7FZaiQanZk32OOVxrhe3ORRJyDTyA8aAHEfkM6K2dsWfB
ZC9e4bA8h8uCB6sxi/FKbm29kvtk5U8SPvKjmJpVRRucQNQjug1eGI2Wr6u1bgbPHNFgRKSsxxGB
3eq55TJiiEqb58xuCYbIcV7Tyy457gCRi4+wSuxaiJfKGJGobpZPtWJRbHGUFAzYoj5oh+98/AaW
SUHfrefYz1nrl17SH5ytzAMetcbUhocPXwWjuHChFC0nVBigYVmpi0s+JsxEeL7YhVxVSktdHWTb
DxRSODqMNXljWA0Q9WvUsloiQzGQLg6ptpb+OLJK4OtQ42T3dbpQWlz3FiPMq8GwBP40ia7dUu1h
qqtxb/raA6s1mHyrO7MUTCQ9ACV/56VFOX/T4WZbcCFcr836JO9Ng8I9hXlTRI1ezOYe80ev24XO
4uukg3MFOTEEL1L7du3N9KQr0B1evDgzKBcDENwJQqwj8gmnx14amhNAVP6xwqoInmqH2c05veC0
7dySBi5Hug0qDq0Ip4T+UIzBZn3FY0hMt1Vm1uHRxWjD5WX7WXDblOa6/Bgm7Aiwyqs0XeWnGS+3
9gAwYNLC1F3mcfLQIOdsF6WaQ/0tF/k0X5qqp7PDfsacrChoCWTNwenqzIYDNtt2CQWrI/T0Fc+X
NX0Zbb/U92Vaj4CX0kzpEhjj+wBjEWYlY7FiNCLwYaSgzod7L9tCMpow9M+/29KYc6aZ1L7+XaAE
xbeoW4nVozsKSdC1dKfic8bSaG85kFIPa5e+UCrhmByZhVfdeeFk6wOOGEuBIYXT4pUS6uDK7E8A
LzI70EvDRekASOEnnW1oL+bF1ZA3N7/DFkSPOd5vCyZ/RKdWP8w17X6oVlqPo4VFIGOuzmx2Tgd3
l2bCR1U10yyqA8PsIk+E1WzGmVvKhox5YwwuAjX21nmlxAIZTYUpvoaWK71ocZpwOYSM1ZhgZrCc
Ios+nF3MUOvdYIRQXeahm8dzZ9MVeTI8b2rYDgIosCSSwiQkgN6mLbMGO1YCNAl4yOyehKXy7yd2
hzgRHI07lbdYgRQ4Z9i7FYRpw92bD/usWdr8erL5l+J0NsZLYKJsjuZuhjYxtyMqQ+kt3nVjt1Do
gf/DLOozbOVw5Jqr723YLI/DJmYjkSi9wmgycthSEO8URLMglT8tUFB+AswdOGK9twAC2AvWxEwv
soGpfTh965wRohZoGcY2YTpin1Osc//UNg7yorCa7NtiRtiR4N1lfaNNy/YyqMrbsllySJ5hjvcv
A82HsC1wu9CbF0yMk+2B3sE+zVasCcZ1YqoQd9ZhTPOI1Uw3vjhWhx2J2oKXFkMOFaHA6H9MgYZE
0eFzdrMykcx24RawzCZzU0c8yObbtIFxsVuB2G9dGpQ2ocnLf4yUiLfAITydaeznu5EAXsBAAxdc
HsngXeMGqBpubknZdQu+5JjqoZDMN0O9Rj7uIyUeTu38pfZMXKwmhWuqCCTeAackFGxUVEoluk0F
XeOcA/0ltStxnpZlBdxRFn341ZBiXtjyVP2zxZ/2x4TlYZICEmGbyEZxYaQexzcD4ZQeHSCao0zi
ahrVdVg+u1TDa4IrGmj/bKzzPSNUkZ8JnHhmxlDQGZgrc+LGLkq7y0UYyEHGwi1+0EfBbKSJCC9q
rKCMXZNi3lVMIZ51faOM5cyWbtjFlajkT495t4R93jCu8ZQHvuI6BXVyMcMiTgplokzh1bpFIl2/
c3dYqlG29ex++XmvkZ4W/QiA1JYCKhUWnQyTO/ZGEy8Vw7rPsgqBLHED5rgXdYhzoWBbcrGVyqj0
mYU15QmhYRzkhz0tJ3I1gA+aXv8unR3zMRxTse3rzclvnN7sWEXFVhRRBdL0vWRzBw7BOhJ3h3ai
HQfGcM3zXqnum1i65cHiSyKnJbWGK6XxC4kDvzVu4O5JCS7erjrKhpGpl67s9L53rVQD2Drw7vBy
oJnvBEOQK0rC8Aa/Pe2edM78zXQcRIcFKAzpI1ahvonrTpc/iW7JjLieHP+4pe6s9hDVrSE27a4D
yvGhgMQj1sD1Gb2ffUfnFpxjAZi5u8EtvCUxU1UHrCzmcuj3CmuDPt5seJ10Tl88D1s7/iy66WSz
XVfT9wBCTXnrj8MoEts8AcDAMAyCcJ7VtziaCeOTHzTO1Si8BWm2OxZPPiLvG3gAkCdc5fbyYuD+
LrqwEEE0E3396DJ2UvhPwf0G72nUT3j7EASxaKfKGAyzxzM8sPLbCUbuV3zaO8IUzW547ESLWbap
qvbbr5H0/w7n/4uEyo+m83HfMpr/+vsQ/tff+I9qR/ybYGXaKQKeTzHEJ0H4f6bwjNPR3whsP4iC
RPf+/6bwrv9vD/1kiHHGf8/hGd3/R7Xj2v92MUg95aOFAdKd4H80hD9N2H+TQpg22eMm/5DvcFwL
4g34899UO9pzO63ZOwHHIY21vtEA8vTmX2Qlzhtdya/L/JKVoIcnLcl/I0SoZpt5QeritCktfcsg
x3zsfJPJrnS7no6iw/Xe7CTHH/7NE57apjB6gLhlNWK5BeaXfFgRJK7NFDJzXnv2TuYrxicPT1eM
udaq/lR6/jJEAkbElZgnaMpeU4GntRjOtTvHnhBjuo5lgC9CA0R4XjxOZbnowzoH+M7k9YjPYIsC
CBaiZyZp1RSfYPyVRuzCCfocakfo+LdV8o6siBf/9tmLk3eIhUbDRaH8hv2wpmXjkU5LvUYt0Tfi
KtjCO7d5QIX58YX+pFkEp6f/x4XePP0tL0trxsY77jJNM9tedVUY0RRGgvEmtA1cfZfzEUT248u+
Eb3wu/DzIaJZYLGDbCp8I3ph29bQ5M2U0qqmk2/FvMuKqj3pItI9LEpACI/hzMcXfaPOZRVzVZTf
iI5tFHKEPP+5ojvTd1OO8TTaHC1ifGXlrmT+G8Pqs6879Akg8IFf7ufSJiKhG9vDAl83qfhQ/iKz
d948d8aZCO/47G0chgLcqd7cClUjcvlqYTv2NN08UW/epYeMjkg40H0HOSnjp2gdXHGFzwLqYFiL
9SWAqyeP+NvT15ujNi8QwnFkO2mPiykcjlu3K/WNoVuxnqveIghggmeeUouvBqKIQq9q3/X+2MUE
AzOqxdcXEXDfIsRHA47FtQMFkQI48F5Pu4y5N2vLmiKndwGU+7bApYeZLYC15dUDHPl12betNwjE
MJW57IQ3FC+5aZZd8vGbe7NH/Hpa5NCTMksYqcP0+s8XB5Ep2zjkKadUqPEz8bvHlT75VS323wKO
rH8szZNSkSylEBoUZCfzzbXqERw5KwDqtG9VFP1jyDxr0OOFYyh5XYDKxkvgG/GAvPbKKA2FoL7r
b7yi3Y79hDcFPGZDw+LL2/P1lNsAEaKAPMDJ/Zf1/GaT+PVUcOXAG4UlhB3N6c9/26DDAPLs2oIb
U2jOB9+3DaYbdAfJaEztTT3ZQ7X7+D2893BcbHHI4bFNn9SuN7I8nfeqG9cpizu+r1uvCsIfqV03
08uqevgldWEsVFtmXh0xiRFmlKPmx2OtGaynsXJQIU1GSvAeYYu0LQ2Osbgq19MDXveaSbCcBvvw
8R2/OcROzwj9K5w1WJyoFv03nlZwd0cge94mHwYg1YBRmeM1fOgfX+adReP9oqx5nm/iLfFm0axQ
6/1qC9lZXHf9PGrk5WK17zryv64rG1sfBfn1L1u39UbCd/ptfBNo+1GekMDnvXn/TNKJG9U1Xlbm
avnRhiVtcfCgWp0cezR0AbUSvDJDOyMqziX8jlGBiadqzxjl/uPf/85jhiHrYpoExoTRwptbcddp
o5hoaRYdLuaPzrbPpE7/tvzevQygj/A4uEyW2J8rvvYql4wRZUTlNplnFTOCHZ6RGqWvk0Ikk5nr
vkyAuWchvs0vsBagBZGz+U21Sl61VXgCUELa6yzI7b8El757axRsQcjbN83wzUG6trp0cmdkoVX5
mHjaNM6obLL/+VV8phOoRC3KQs6xPx+Aynqj7QRUDvKfx+ugxT6WyBvny8dv84349rSw+LjxnDMR
JVFqvvnKgxARwrbwmC0nr/dQ9cuD3NQ14Bvewj0+VfRFM4rCmhyQj6/8zrFIuWlCPEUo7rDV//n7
bLlMoICsI7cYiAVF30wYA8vNuGGyJRJjXNpLooqNJyJ4ED/OKituPr4D652zBkE3lFPPJ5WQ+/jz
FoasM7Ubns4a3E5jaaAm7wtwOFn6xa3BiXlU/ZgdBu1MZ26gsF0qLPK1LMgCJ1PWc4sp4KWXrdCM
wmGb/rLRvLPn84HxgpDtkjl+MjT7fc/XGDtRkxMXxDDe+lz6vr4hjuYkZyMe/SKsLNXvP34g7y0G
jsHTvkb99I9TZmkW6TQOami22RqpHup9dzbaVwKGTqQjbPQk7muXhCitTx9f+Z1NFfkBhYZtkXPO
7vLnbxWZNmuvZVzrwNdL8EBjQSpMuwXUWYIaiB7bMYRN/7KVvXNVFiCsTZNwXGrTN4sfyUM/VQu6
ys6sMfSYu+x5niDu7Xpn1gxXLamhKkxbffj417rv7CAYx8AWRe9OWsmvRum347xf+nrGzY3Z/Lrh
WdIXuEwOTG8tjvamO8+aNvVwEzaVsRupws6VLpzp3MHh5+c6roYBnOvCrsOJyvwp7RTD3xreHP6q
ZW0D3ZEvpRIp1u1V1s5mH4XuAHG8bFJ1HEAPgn3Vptu8t3ArvQ8zF64IFJhBHy1Xe+sZE+rVRfC5
wVdQ/PPL5yyQQMwICYlTyKg4kw46+YMdLo6ObcMm6W3W7nqw+4FoPt0Uvo7GAA033NgqBxFcSsH0
dNHeAjFyHv6icLfe+VJogh3suyi0cbN6cyQ5wqg0yWN8x+TAfUozslMKq8LoiESv/IBqSMcF8uNE
TtV8YXhu+0msi3klROEeSY4gI2zV6gxthLhi8Isoz5lpMP/yzlnBv7XYp42WPRwJEKQHCxXSm+18
tZl2QD/N4iLznWtrU94umA0QyY8v886uiucS54XJ8whY239+SC500pXXT/WFH3MCyS6vE3v2sw4S
E8NTZuTrhRXSMyXYD0BjLAPzL/3ee2sbTQGebhgjcTqe/vy3tT3OJcz91UchVBjWk2WvJzaYnf3F
YO+98pReCtslvBTZsbw3P5QOrjZpnMESlOfv3WoGzTe1B8nSrferpycyEWslzloMfA+e3ZP72i3y
2gZkP2OyjztIvfbNY06SRFSYyMkF7jgZRs+V9ZcH8s9dlU8dpwl0FAjeKZ3+fCCrIONjLDli6ybg
pGicfNcos/iiCP++2lYSsKAvfVlG0//LCfvL3ezPNedSCJ+qd64MVeXN/taYPTklOYaC6O28Y2Vn
3udmEu0ZaWTeUWxGhtZ18n8C9zCpyrLhnHnMfNW3usUrKQcz/3ht/nNlcDsuHQxPgxr91+3+tjKY
fKa2WeO67kB3huxOQGe9wsL6+Cr/CBG1TlbFtHVOyEPHveDNl+ZPLqJRa0ZE4ZNsA8A7JF2/Qnm3
cLuEY9Fs1/CvxueNsbCC/8RcETLFSgy62br7irypnWuZAvLj1OUmg+Dqxg624IDhpBtZeWa9fnzD
/6xCuN9f/SeGizYf7p/rYy5l3Y4j+MA8t68ItFH3VibZiMyL4MJ8fK1/nnj41drmqaOzfcd86+wC
1N5i08Cz2dICGgYyB8YIlfPQrab/INua4sJb/b/8wHfXYXjaDPCGD/FSfVtn1eBuPcanSP/yh8BN
u72J1p/Q+dJs4motUdgbdW7FBn0VuojNRYA6hFMel4tEB+cxof34Mbz3yGmjQTrBGPg63pRWjdMu
eqalgrY0mPusW0ChDDX3jBTlkv6lqnpvQbqAPy42+47NpvzmM3RyH3CA0R6GrIZzq4mLgbkMYZGa
Q0AlKo+YXjhlgjuTmI+ZTFHQ1XUDyySvwrFnGOEtVYIVuDwE/pYvTwL3kyGGVzYWn3EDEXI/bnUt
49WDnHP8+Em9s3m5p5VCu4PmkJ/x5+KsjQyKqubeg8mab8imLY4tOt+orRC5tr1bXdqpRmEMGPe3
jPt/HmXsFWAdv/ByHtybSzNN6YEmBOhMSOxpDDK9PY5FPRawk2BX3YyiGi5I7vO8H6Yzb/fLRFBP
8vHP/6U9e7OFnqxowWVBL7FferOZrDgHLmqyuAm3kfdzV3hJq7LTzMd7wM1nOE4bvE9pOuOOUMXp
SVUdXg+ltRYP3TwQ/OYJqrNU5eZfip53XoyHYRc4GVZWDtXFny+mwIkO0xDonU4VWM96HgsfIYJt
XUrmpNv/Ye88miM3tm39X+74QQEkEm5aKEOy6U2T7Ami2QbeZcL/+vehdO57ornN0PweRZyBWhKq
UEDmzr3X+tah6Mwg3+PVsdPTMViIf/vzjflgLecnXbvWmKIszgyvLz8bUAC1l3IyjCSKTGusttMc
f3Yg+eA9dQXHU3BnDjXF2+Wq8ue582sWjhGhUoPgPUMtieaA+DeYdZ/s0x98JejQVC0UFQEJ8m+q
SCIsc7MHzrtRNl2NTdpZGM+ztP9sDf7wOvTiTRvmGmzMN79cjuyWOJT1laqi9jSpeiwRZpF+0nY+
UnPfPLmucISDd5OxAuey17+QV6QDYrp1jQtQI6tmWZOjBm2fpmmtv7k4BsSplwvQOWgSt4RDZw0+
pPinGJHMMn0vvvu9RTfNd7zfJalKBSa6lKBtN7UZztcCDAGT/eLuXz9XVAZsiPQG4BeunLp/Vo/0
FB1/tge0k+Qi7lLm/xuE8vKTVe39gUHSI1wTG4Tl0gBYf6J/VCJF2dL1iLkKoCEXwrSbHFKwVA92
nXjnFLD6ky1AvO/fMcdj6m57DL5wIr7Z41u8ppoq2EC7TO+0mVoU44JhgL3o/hCrKd6kyKbOTVjA
Ia4JRub5BKUrHW2xbfJ0wTKKUowonPLE1QgwWl+JTcDp+LTGeSDJANbnWafVJ1X2R4+qxI2ypoSY
AUes1/dJAM+0Gi8yNjXHJA6khGAasznv/v1vzmyUzYU5kWe/JakmHYN7p+BUWy/aOVOLk2w8S3Wf
XOWjtcSxbPppPp3bdzvZEuepxObLGKYGBqtQCmLrCuw16re00vDPX+mji5F5AMfUYrbnvh3qTYuD
sruYUTUmZXKOR1CdItOKD7KOg0+q/I9+I15xzwZXb7IjvPmNtE0kEMAESjoHF2xlKX0KbVje/PkL
fVA4Yvf2LdrPNOsYzbx+EvJk9tQwsZoMq7OQGl/t6wXvVaVvIX6hU0nbT36v99+LyQyvi2/R+eaI
t36if7yjDkDFxkb8iD+OqORcTs2V0xnTJ0/4+x/KAZThOyukfT2tvllvLEAsYEjYx4beLPam4aFr
An7l7Sw015+1ffjEr1dkrkXjlFWfdYAz0OtvhDxYJQYpDiEHGHOLRhhBSquXT9a2D7ohNPBsHgjY
oNjqnPUr/+PG5TOsORCt4DwGbfxQBYGTUsjmol0c3POjrL6ZeZxdoghsvzjZTJy1RzhGTjDw1lI9
IVJVcDcR3nABizH7qs2K0NI/P0wf3HQIpAzhyTFehxpvKrtiACsOFIVXkfxoDCM10xSvG7Ex2pF4
/vO13j+4NAcgLgI9pQD336680sHMSKRSHGrTazZ2xXRvNggRrWwSNdnwVHyX+mPnfPIVPygcX1/3
zXcMwMPgiVjluTHNS0fZ3xFVFns+ykKcW+ncF7btHjKJutGbO/eKpJTvAGcWXA0G4nqMMggd4Kp/
//Pt4A6/fwrRr665TPzqq+7j9eMB0IsRcrCgjDSTFlE9cmTjwWyWojhTMTCzu6UaCIahtrR++5q3
ENpY5GZbT2GFvHEQjgehUoZ5WaHMdvZZ0iNvp3Xr3zHac8kVDQLMk2kci6+Zo/Ard5gkmE4PMTSa
qAmcXdCQMoHAbrFW+SkxakCYImK9fD9PqJg1zLizIVgW5HAdQRYbmJaIPZ1lsbJtN+VYZulomb+K
Rbu39MI5wi74127oSWUCd5eqfmBaS/WXrndW45HTSJyDEw5STFP+7ITkh6f1eeHR4WSHXYe1HVZa
AlzbbH60wfPgo1CwvsIYUydJMlhIvtArbGFhBT7SmHxBpTzhbqephrAEfEEbOOdelMfOtszoMm0M
L0i+el6D8Ez3LSJdlxiOr60aK/+LMzYBwkfZM8tKzckcdmsSJ0CW3rJeOjx0L2gem4qyLDHlPuee
LFtzSgwEDIYh74OcGxlCK4t3lj96TlgGEz0U8hqaBOW7sJ+JUZU/NWp6sZ2IDjuLowGOdoH38UCq
srGdLLPxNnQDFbWG9kh+jBDU/Wjtvnl0Oxc7HHd4jCrH3iRpW98gau0H+I5kQoRWSV7m3qmyhGkU
IkLSAVEMBBvLivxbdMa0TRWo6PGQ+okcoG8miX1IVFrclsT6PWk0GU/TXN7gGc5OVepCzPajUv1q
UV7/ICi+fsRzv1wvRQYIac4656c/ThPQHrSH9bU0AeUDyrQxS9hlkgAlnSvPCltyqqetNmwAgpqo
intr6L1uU3ja+kqjw17OMphS9q7wMmJjy8TLGxpc5XzwhVuM+zGZydIWQLFwZQyNuMbdOd2Yyp05
BVi+8Yib2f+RIdjG9E/8xh2Btoy652mlkpvRSLhZszTjN23RBQesbZgPRZuVF04HrmOV6U5ilyvL
Ls966fU8Z35MnhWPeexuBseN7uaRiD58ALF1Prou2v9sIj8B00nxkmclYnzpdS+5wnZw6hGmetoW
VH8LZgceTsvSdwh2E2vTqhQdNL3XGR+2PVlfZnhs3s5xe3Kt8dw2yd61JhO4WGBm2c5F+kE6bxQZ
E0wVvKEIwlMz2Y5tE32XwErYCEuJrmSZIzcJzSEooWQ2yWEy0DtuAm9x7hyk/VCQca+AQPF7DZFv
8lVxmEj4/Yl9OfsGv8kCD9iYPS4Cq6LlQVOr+VqUWVVvi1YTPAEsz3npvdyIwwb/fh82sfQXDFBA
Yw4Tsx8sgHAQVxd9OpdfUrPFddcG1lKeGJAp1pdwth9ztWriS2smazBilL4qw4bfwNrwC/QcMHHE
O6Swenjdz2xmu952EQlGxWws01/QUTDJeqYRPbmADM4Jzsmg3Y1R8M0k/PZJ1n7B77bQ3Ib3OZET
Sx+tzXl/TcsJzaAvrwyC5gENJKK7Nwm3fOrXlkSvXAv2q6xqOJ6dKJJt0i3dV7MdAYcOiaOvFsuB
CBiRtPnsDUl0nbJkk4Sp0/6Ww/9yE8wx4p0KXQiELbiW8wFNAlkDhMzK4az1JfrbdFZYcRKrCq4q
XRc/Om0lw3bMlnFHiop0IdcZ482iUuelHTCkm2OtUG8DwXwZ277wsFGNOYk5JnjUULNNhch689+9
cszHOTMRBwNSi2+QbqUZr7SDfZ732OEWN+AGNzU6f5ySDGFuR9+mhWhNOJHDLEUsOzULCYqylf0F
7ojI3TpyaMcvkdGXqGeztLiP7bH1D3S05L0lOnw2LlzcW2IukhdOaTTMo0j63wUt+8eUFPc7KQDp
nJieLTAggkTJSGMdukczqaLjAgT8a8zaS+W5IPhiMIo8H7YB8GBy5scOfUR+59pL8cTKHfjnpuR0
vMFpWP/o3ChPTrw1aXQzjDMR77y+D1B1F3I2TTYrLKzpcKdMxnA7zqiMUNq5j40vRjtHHt0fcqI3
kEKw6+ihJ8/ateoZ/msxDUA0uvHcRjN/YbSR+V1bGnE/vuz5J6lvEGyyhg4z7reMkBtbVu6ykUES
fMvNvMTZQ4Lil4RNuzhzmE6GeZARvy4qW1zCJGbf6hxbWydiBqOCTTrKrxhYR6sNKEAPBqlUdgQl
eW6GeIi1dJuJeay39cJEGxPtSpwISgGGecYq9J0LAFrt3Fwn+wSXVb3zlJ08jP6ixCFCs6NAnG0K
O07O4pEXbjYADZBikpWaFYBgQqblhmFtax7B+ST2F+NSu0GShNqR8Y9FzqXeLiDXLkkmxqDAvKo+
0ZHD6J/Y7vGHXEiloX2GGzdM8LsxxkTCTCxrbMgREJNyiZFrJJnmElfPi1tX5dfCbQJ1TqDSsstx
JjHIbUuYCcsgm7B3iSDZKhTmN4JkbXuzwNJMDl2HyZzLgE49hYsovqV2sCSYjtk4wGHO3vVkWQxf
JzPiv0dIdgLuIPLMc4WmHPafadRX8Szx0qST05kHMasxPumtIXhqyfIWBANpfdbPLvnGWaumC5Zm
E78XdrLosljdJqXoSoA/R8GQdip5NcFwchhgNmjzYvRvxNc3cJs3eb70YF8xIxFOHnRwE6HngXQi
rwEaaKz9oj+P+OV+Osobn2lgyoIhVuTdBT5gig1m0UJu7LYtv1MTYn0ox0DzgA9yNcc6o/19nooS
ZSA1n0E+52Si8Pcmx9pkhs/KG/WBaLZukIlLV/fBlZF13W0TgWp2lza+wtNKym0FkP5ezHYFaMC2
plsFNwhi8JDhjQUvCDEnm/X8jeLPxy3gwHLfRibZ3xsTkPYAXGWaSZhwBn0Tz4V4zlszZ9FaZnDa
ee/CRtBwLQLZj0yyE5T70Fh+Z9o1vveCcaa5zBicpNEiqLfYQ6ONWcXVXqSjOexte7ZO8O4CHU4E
tLCDEqnYe8yl21tXmxNZkx0JIre8HziPJgitdVjzHq5B0ob/PM6QJc6aLCOHqoCEB7sKlGH2xSuB
rNxkJLAp7JlFlp/mkEIveli6FmGHLR4ow6JpthHIC9SF07dRy3ZHXMaOwPXA3rZ9W3UHYczYfj2B
ee1s8rOcOsHMFFBMvB/kiQ5KInrq5w6ibD89FMrI7uoUjvJOMUooCB0wpIPfplIPZm3nZgj+HDcZ
ZMEy27QdtuQdIOh83vZDkD8iiZJgkYPa/OqUXnzv1BP5ysKbkrN6goRJSk5T7rs8mCmzeVSuwY9R
YtmRn50EFkCgM3/ox4uKRhkTqgkZAdgAuwdyvAxptxkmr+h32tUgFzzZBkhm0mU6qciULrd4QHmu
Z8fwzom5tMqdV+jSOy9qOyAySi495UtigDUYRx3cWqU3+rj5hugnqNLY2y9TEcM5KxxB2ErvoGGu
aj/5PXhZxGejWLkoqtm8dCJBQJ23ihjgsPsCNC++R14mkOPErxU3wGUcuiNNed1YMNdOGxGpZ8LU
qyt02Xm0gxzeHupxyNEsiHItqxtrmMIYb/UO3wwDdEYB+lzi0h9CpwEifa6W3oh3ixlZkCDAnZ1g
V8n0Vo4UBRtzdsSyL/Ts6T0Z5bnY1ojSHN4wYPYhOGnykLNyzvpdA5wrxM3CkR4ceFFBpRiT5Ssa
+fbSQbVuE1I/GxCRAp2XNznWpWbnm6TDbWNraNsNbj28sUgYJCBZe+bf/z/xonI77pHz1NDPAVoQ
WxrG3WC0IcMWLT7pcX4w5aOp4fne6iRA1+K9adjkBQTVQSAWy2enQYHc/ewTyTlvTlBK+VbEffAd
Ws6j+YJ9X4E4HjRGvin65bpT8u/7OuBTTWI5hbdKQt/0q2akXZUqVcw8UySHxsj1Ly8nmimtVuTT
J2fqj07UgCBQkSGMopP5+kTt2MBpa7vji7d1vUmGQG9HnenfFcmUIDNK8ckZ/gPdmuPio3DXVJ9V
ovvmTttg1PJG0kiSLhNisyPaa7MYgC1w+U0/o6Qc78FwsgTCz3nIDb+5audA7nqHGLcWH3QJiSmA
nF7gCzvki8dc+8935KOmC3Ela0MXJQoRm6/vCBJNs3Z1g1w55lMC8i2WTYCpM1wG37jG6mTiJa4/
S4RZe3Vv+mt0GBBykbfIVOrImfxH48uU0HH7CDlXptpgD4+u+2J6Sv7KgQFv7aglipwgB5d+hk9T
YXSDT5q+6zP1+vq8AKtWlbRPokTfdmJFHIBRrbg+ARvzGZhc/0Tju3rWgtgpaFbXsJcUpizjX1ss
1iAg5B1MyZhpMxZ8fbvhzwR2PTpYLIyRGNqZk6ZtglFaaH0mm2ounpiFZ5+87+tv+ObbMj0HqElT
h/ncCg/9Z5vRUBZ0ggX9ph1n9hkmFg4LC7XQGmZxzh8Uhz8/Ux889SwuBBUxjT4mU755zbDm91OL
+zTURk0yIfj2XYzxGuYXFSf7mhtZ8Dgku6Uv81FyRmk55qDnTG4Dk7j7BaXuGU8IEz6ZBrC2hKQy
/vOH/OCmsBWyCqI9off/VthHYonfJGKKKUTgRo1kdO/N+jzJ7L3ZWj//fK33jzsSbLk+7ChdUAqv
jb5/PO6jYRblVHkooECEnge1p4yTTBKygjmTiISwC2T8iFPWiA92wjR4Q2Ze9Vk8+HujDT0dPCCM
MS209zhtXn8KtHWOG6+KEhGBWzurxeL64FJSeVdaarw12tb6RqbLUmwrth4ADDa0L8QWqf8T2gJW
6j/flA/6rkQJoXYCw0oAPArL158ntX2jOdoWhkwBzioWiVCdIqNZcv+mTMgzIz4Wd3ndQvVsl3lb
9Ha7b/toOFFkwDwP9AN3faOj7Z8/2PsnY/1cDJ7QQOFqeSu0VmIK7LnjychABgI9QdHgpTNeqNg3
TooFlOqfr/d+MULXyrQB1wgaV0aqr+8DvhCz5UFkXl6N/uPMkIqJdgcutwvWY0EM8zXO8h6ljeOL
8ZOLr//x12sD35CFiHkHSyLjttcXd/ssI89iRt86zuqg2mbERlt4n0yIPrilPHm8BBhjSLl7J6xz
yeawVqUhyEt5T1iyea3EYu11tehTPFfzZy6c93MLdhXGYLwoyJTZeF9/rZxWhWE4bGt9q+IrwDcw
ibIKGGKHE+fPP98Hl/KYtOHuXD1s5tFU9o+XeyiFsjqJ+wYw0LJdOp3tJsQyGLSj6bOF9f1CwhV4
WKhxmUzzxV5/rdjDazYkQNFxiZMG2FfNI2YeQBOLU/kXyRBPI6iSUZ+X4EZPyDf6LaBFbNFUEv1E
Zk3Ye3V9BgE/37S9sezo2kR7t4coxumV4I8C3esnn/nD2yNgVOOrY9N7G1E8BBPSz5i3qemhPwM9
g5wMCrjfp6Ronf75p3i/pDCT5scmt5u1jnSZN9vrgEkuh2iVhMyozfJK9bn2gRq1088sUTCmfXco
nqF2ZuosA+fDWEmkyfC9FUne7eDStFD1SlRgW2g5i7hpkiAOPhn6HXURr9441BI+q/A62EGc+HaO
SQqXjgpzScKFqeD8SFZFbIUjiKEgJHKK7nhsDHNxcK0qIc1ognb6ACVKIxHOPSKaPMecQrQQUIIR
x8h927Q1Vr8GcBA1ZY16nFEQwRVFJ9R+yNtuxJ8egQ8RuJKg1PRRNZ6Vjq0u+jLVOVj+eNrp2Eym
U6OPSK2aoEjPl5pRhfjkTTnuc2++Og6hdfTNHZDe28UmAoqS0+mi7LL75TAarTFtC9PPv9GAIB1l
8fsy29FE9MglmIkk2LM5AUQDpJDvkglzzReM+qm96e1FOedp7kTGrmDscGcjev/heRktxCyQSx26
oATJVbGC/ltW1mQUmAN5n2RepYlmvpgmd39+8t4to3Qxcc0GvJX8xVzj9YvZxnCRqTiJSzE57gXK
8cJGzeMnYsj3hRXaAU5JNpF0PnWk++b55lb5qRWRGpD1UXOelX0wHYgH1VDnSqnwA/nG8jCrCFB0
mq6cPz/TgB97gHdDw4yTTp0TGNt46vBi0++IxG7wp2z5RNH0/m5gfVvj6yjxyc97K9pxaXhbE4O9
0LOy6UAGxBp/1Zq7f3vPedNZCAnGpqpBn/X6ntMZcTLeVlpJBCvRGUc4EA5LljafPLbvFl1U+oLM
QxzRHJW586+vQwqFL3QJxWMkTGnrpC4YZ/olu7nsqvqQxZP7ZVhnRqGepD5TDs/l/s/f9F2FwCfg
fmLKRgRlvhP3jGY12O3CJ5CiJsNFmvXGw3B2zrw2Budhd9NOQm86CMaF13++9Ludm0sHyKE4KSGJ
ZSr/+stPDN97kxALko3aJRzxnlwwaYxuWXWsmykiVPbP1/vg0VnPot7qogJwsKYZ/LNUjnDxoael
5dI1uXk6FaR74bL/5Bf13l9ltW1zFlodmmtN/uYqnIe7Yh6yMHVL5zGnWZ2D1pb09BV1Q7LL9JqN
og2S51CM9tWwWzCQzg2KMIhBLmoMgGlXZIX1PwxpQWaRM/Nir5c1HP+qKh5RlUwvBJT0rAM1ZK2t
FuNyi45NXBae13l7AXwKIP1S2xq+mu99mxorMHZ9ng9yu/BOubw8xhhheNIlPTfHq/srMt6gLBTI
Ipn6V4Zxl6IFjH75hd0OJ/hm3HhfjpMd7BjPRnh5kQkX29xAJrDtZNktO9rPJUmWOVyUPVv9REgJ
W9WjiHBXbwG7iBtOJWN9X9MEmr9MIl+QmU9D1xILha077PRUWJuq6cqKSMBYPy3IsqxtEjcgVgi/
qQfuaF+LQ5cvATXFYtekMwP+3A6zZnxFkJN7A5uL8IUSEul9Zqjhu27cBgEBhgb93DCGPnW8hthq
ToOL+nvJ+F/kyX+tO87/nEfyeQgJ//p/8Cf+X2xULKf8j/9nq/l/+BPrL7J76R9gARVrwC1rxX9C
SOy/CNl1KWbWrR3x/FqY/Qd/Yjh/sSXyKqP9YKHEvP9vMkhYdng1/38NQUG/qhs94XNmD3DqvD23
CyY/hIQ1e9elVMLiNscX4Cpt+3xql7Y6H9C7MPlddF7sUFMn09kkJvWUSOLVQgSmdRsGveGvNPaR
7vkY9X3GAMMpiC8capeItmyeAyZ3dXk3l5yaCNnIWhzNmpAFWMYjVRqzl3lXixHDlp0n0e/KyU21
n61e3mvPrBlgJ15/0dk1E4qFNAH7pIe5YR88SaN8J6fOI1jAY761nVbaX8tMqDxF8AsEkCRLgIDW
EQ44GDUMvxZM2ok44gMHWGJgATFr5RuxqOgbMoCl2Y5H8GB2hBAuRyChmdbsCxNRlggBKie9CI74
Qlf0jQJIuGINh97IX0pscN/MI/ZwImARvOBKQyTqKX1qFabAfTxBS6RT1lBVBoX1G/dLZG0QGIJW
DGTtno5H4GKN8+Y6OWIY7UbUPtDKWKS7RRqkncRHbGNap9EUOivNMSU6SfGV0lluXbs1fOQM+XJH
6h259tVKhFxGp653IwV5vbWO0Eh7Shm/mE1PkQM89JvGIAgOZWVNupGrLimIAVAi0TNKStwVTFlo
1MGhRJFsbNKVXUlAhrqtj0BLfYRbMq0d5i1+IfscOj74S/OIwkRKvWIxSTZjFFEhL9or02vLg0CJ
DEbBd7PsdlJD594uJRmjJyR6DPqU0YXXnOo+a9OwlCJPdnG/YL9MiVq1dmWgIkJWUWRZoW50jhpE
rUESwyCm5uC4qQQNHXeLcTAcWF7neRGgfiN/zCj3ies209ZyFWdY7ICYTnUujKeWLIXsxZ8zoXcJ
nwP8uoFca0MFgS22tfIhOaHdByqn5KTjh9XfENPuCDTlAN6fz0fQqU5B2G/aCWzlrm3wu54YJQPO
vTdkubUZ/iamLl0bG/d1PbrOPiZkrCCVC5n0mcpH4zEtyT2hVPeAsCo3i9PztMFAfJviZe0fGE8B
B5zo9IzPZZohOkiKoUvvCyMZswsa/foMlcaAWiRlvHcZE4IxXqku6MZT1F/a3zcL4aE8r7kdPXWC
aLbffG6jPpAC4bOv8gA5ez3PFgnBtajRvR05tLG5MmmTduXTTjOQdkJ/4y49tTIfhi1mU87qCOza
4tJRpedfkf0AliGpQK7AHcQ5uwUeZ1qHZEXkek7VjdsVbZjvTJoJRWjmmbZ3Ki2Let8eSbv5kbo7
cbxjHGgXSQ20nSbyBZqu1ToV9U15SZeHlSuKrU78rLOK42dpRn13HRxpv/2R/Osg7VgDelYicHuk
AyfkznSox1dqcFOtfyrsOk9PyBYhCRS+tc5ORhNRzaWwWHlOJhaL5FST4QiVuFvTWQTPUXSmkgEI
a4X+yUK657Qy9HpLRds8tUpjCxoF6nGtJY3vAhCbvINMswb8pHJySBqY/a8yIHAw5NfnX6o87Z9F
UzW02wQM4XMuPPUbeYXzG50EfOlKz/WjOa5XL7XN3zCSATI7Y3oTOqlVQjb1JRBL1jeTPx1cwXKT
4L7kl2AkuWsjvyj20pi6K+F04G5gyHuXybCYPxtwoy0ok7xRrN8c7Df16KW/LNF6l6BXIPYXoq8f
E7dWvzv8otGJllL9nicD2LFAe0OOSJ05CLC15GVNivrRt7QvQqfW9c8IgSG/F7E/isXIBFHFUYuM
IHtx0Gw1y/wcrPX4hogpcw55fyeJCAxO0jZ1FtKXTLv3/VNBjIncFKkDKlmRid3vlyqavo6wLNtz
q0zz+6YDo3AYHTUapwD9pjpkwzAaph/SfoKDkNvGSSxqB6yzIv4hC8s1rptwPpK7u4oMrFAeE70T
E1RLSRfzFwJJnNMuySK3g7fmgEfHTPB4jQdPEsc5dY+Z4fExP1xaOroYBKHiqi9QVMEqoQlHJwsK
S3dMgotkz4ysPgbEHbPirGNuXKL9+rIfe2CizhosB3iRjLnh77w5TmsilFWpyPFYE+l6svpuFKcK
eSAdqqdPccyvq0js9bbWZNvVl/aYcVcQFHDfcvl84x5T8JY1EC86ZuNVbqDTsD9m5pFesNw3SEZv
mJ+5j9kxXQ+FiId2MiVzL7KJ38uPSXyIOeJvgrWc3/uY1deMrTsTwoFMaOOucX6LqfJz14TRtzdU
pp67NfiPBCwyAO01DrBdgwGpdQkXKAzxZJhrbmC0RghCBIDw4yJGY7uhI+0RBRUPLfEYqnywjjmE
trVmEiq/JDWJSJLklJ51TWyhnA2TEENQriYkQg+MKousmONds5SOBbI8E27Y0lD7KaKKbKZpdIeb
gWDM+yZzKhpWQNiRXiVNxhDZH/0rioBOnZgaXQgk9xZec+MvhFgSVhURvS0AwKJvhpVRTqm67URU
v6zBG6SnuxMi0NRmSBkGQwv3sSmJPOC58mCk46myHuVYqR9FdQwXVDK9Ripv5PBea13CB0unW8+W
5ouI5/ShSIN0DUxPWzskZ6EZdmQUC/tAV7CG8mJzZ3Wb6G0jMIRvotZR3/zUJPAJQ8m9iGvni5VM
xHsFRZ+jTSzqn6h9SK8tyWEKNk092Ug0+A+3ezcomGUVypGPyE+yFgBevP7ICCxPamUqI+zXAzuE
bDaOMLMGTWqRpxN8iejiQpSpATT9DFPIifQlkZedK4EhwD6d7oy0aARGvTIbtobMhutWDJKcSwqa
X44Dvf+MY2NCXM+IZsCA5DbQ1zRyCsF59lMUKq4G92v6yQ/miYiu0J7I626cTB79mP4+8pA2z/eL
jYZkYw2M3kMzLtaWcc4gjjauYjDTGEa1IRxhZYabdb6z0HnKk4jYvOu66cS4J6pgZA9at1MUNE4D
1NWtxufUKdwvfSbskahwI0WlsMyZf1Bji77K8Ops2uflAGnNjuLW2zuKoBo6nU1xYcCxyPeWrMdb
GVResZvzPLomqC/Ru4B0KIly09UMZKhUyKhDL/NkGLH9W9E2LNej24TI2ABGuwHSSfymNMarirIA
WkXezRdBM5O00uFw5B+LAECTOtLSMGmHpSKUqcFIi2B1jjHhILz+nhYAlU8lukwYbEgR6GAGnJCb
aJJfszrrja2ZIPMBhl2TeDT5tr8LEmL4tiWGrDHUAESRqljT/CvrYF2XWd9HmHDT+bZ2Cv3DBm/a
beZ6Gp4gcbN9yMAuRTgHKbQiimbq1NQVILMmYB711kPWeq20kf7wJYHilp/RZEcS4yN5YoGlzo7N
rNlNkZPQYE5bKb7U1Jo3ENCJ4R5R6cE3whIkQ47pnH4JMH4mQ3ag6DLd5KeZkHK7JU11ebDMpH5Y
dDxKchEdkurMRJvOxoxU8zOnXVDsKKLYhALAVsUGoY1vk8EB8maT+vlMo5O8hk3iV5JkKitdvQxI
p29j0pRromLpgALSM/NLxlsuoiM8BWThuevAnyxtCnpwqfJHMznkhMVOPRB0pe0IhZrV/Bg7FUHJ
Jfw43qhOoN+jKzTC0Ae9A5a29f0EkXUDNRDxIysaw2jjETVj5N5qRycvKiiHb/Myxtc+kL3lhngH
OiuEOI/uJolqftEeaS7lutNVNzOODBTHadVYYYId2wwRbEXnCqMLRvTeNc+04w85yacTzKW1F9xv
sQ3FN7ZrOrDL4rrIQmscsx9pM5m/EjEXcCaDiRYHbNrpvEPSavJg4u7eRGReXACTE8XetXN9l7lz
+iOtLA4lhCOPX91G9Y+TlbUviFmZXYMtY43qFbBbs+/yO0S8K1eaoDII++2QP2ZLhTLWyHh0wp5C
9UZWgbic6es+05+ZNJk5GFsPovOHZ8/GNoKxvS3iLYiHFHduS+HStsuUA8uwk5eg5sywMdLesUOS
Q5wMFbrsvpc6TV8MgsJetA66pzhXS4pExMKS39MUPbdUjLaVv13dQjpuvnG8ASlY+WN/5Sipn4KM
sBBzWwW8Gk/9kMYd2wDHN/LhSrXm3Jf5Q47c9sGsauPFDAYboTExZE+LILiQAzBZhUBikC3uY5n0
twoFBaHvlDsX81iWvxecAI/TEC8v3kROxo4Tvf4FTLEd9zxY5ZlXVbSeSBqCVe2TzZcACpZeFo7a
HJ4KgLffTKz0HixDwOOI5JLe3/tWiaZPOQXTLqLQI5RceeU+dIJ8ucsg89wGbW4R+Gd92RH9MY+U
oqMxJfGO9qX1k3NYgwDBjmV2k5Az5YWiHpx1ASuHfVIt1INl6vI3mMHGHD1FYRGqUc1geEibepRO
T7XeWFEQ77Rpxz90PljqIInXuKIoFuISzTT3OOpT095FOQFVd3LkNAWQuWsLVp9O8YSAWBFbwbJN
ozFdeHETt0Gk29Se1X9hU3V3UXt0qRNC0Gz9lkJxR/RoHV1gDNc2vDzicG6RaOnVyj4l5vMkuoxa
ykDLaw1oxgrixkfl19HOXpZYPIKmSK/jxodqw83Lu/Jv9db/dtT+yxJ0hf/nltqp+t6+Igiv//jf
LTRJC02Ac2G2R5PMpF/23y002/+LdF8XXyHcE3LiGJb+dwfN+4s9AA/lf/8hU4j/dNBE8JeJfMel
R4Q1zgNM9G86aPBbXnXQUDag+QMrYuPmY9t8RxbxMFuhRjSrLTrOFPCg0u5JXNHRDlm7TpMoJRSe
lNVgy7hZulig1ZicOARzQgSB1AuLekqc5MZDx5jfm7TYuy1QfNUc0HjY1KC6bti0tO6ay7IzUTN5
FeFWBxPIQrwP2jRxz2hKld4ZQWLMWmGGKbv9xpYv59uobshWc4wsKM6yKjfkV8Z2WhermwcLU+dy
0jkkRWI9E48X5eSN9+ayx5ZskirujkV00ce9HHcqEBQPsSK8cdP0hUnAXq6zax/sFQ77tK1IbGEG
hi6JBX5+wC3TEyI6Lci44clQuKHhB4VPcDsx8XQh2x3D2r4+DCYOQEnfJm9atMKezG/arpnkg+C4
VO7mtu3wZbk0xAxz6wk5jmdOHCUzjFTc5mEmKtbwvp9p8o+9F3t0MWbrPrULI8Jl4lXpViAjvqRl
X7W7qM/pfNjTnFDOpMl8pYv5ocidmqzFvMq++800XFlIYeZtRXuElnwHDi30PaP+KYk2+FJoma2x
fg1RLpY9OM6WnsbaJ4PnToyC6w1QdYiKS/a6dR04Zk2Kp2RjLbVEd4NWw9iNfNEH2VpUCQJbyQVt
N6FP8yxnYE48bB//LkqvF/f/l73z2pEdSbfzqwzmWmzQBBmkcEaA0mdWZvnaZW4Cuxy9N0Hy6fWx
e46me4TRnL4UIPTV7m2yqpIZ8Zu1vtVVpt/unI5EBJJhMjVua1of1K4DBpn1UEuSqqQKhosOHZHu
3E4s04Aw5XEKQyJYV0vgSEXkZwh0KWsbs16DA6qSIxVB+NSEozGDfWXLtg0dm0lNpQZfrg2jVfeR
7Mx+XUOxXnqOzP9UKYX51kmqItm0yD2jcz3ZxT1Zl8DoZe2orxFcxY8ce2W3RQfRzQckiFNNhuKI
4F+kRtluhQt3gd/1XymdjIOTNWZOyeF7zSkw5Cj3HtHS9cZGsO0tSSxpskNAzQtgs9O7GJ3szJCE
3f6R/JbapK+v5nHTW3PGI1YPQbPTRebfT9qTF2esCLfkss9h4+OviVYo1ynDCt3i9rAZUdxk0ZQs
NNG6fu2b3O83Fslu9soVaUMf6FJr70fZYcYKRWiihtbKlpfJNq1pUyqfjI8Kv9xP26Q8WMMN7L5R
xyfhhmTHsVrDj1MYCifJmHd0qqc5cvt2rdzK4rIfyJhJkiZQXH8ZfWU7CXUhUNJ372LCHlh5R51L
ZJifTFSLmCrY7dhTIojLGPyfgRX20UY5ixOrpGVcPu5e+0AKHBBerRqBlRivVrUbCLSe1onD6XHR
vW6HVVqqON3kleHW68QrxRO3PMNOx1eIhdsGzeCqb53c2VGc++mm19P4AbYqCkmicXXLTFN0t0Xc
Y8iz8oCxUS2nNWWwvtQ8ChjwdQpuA7uihWV1mO1njNXKpmyyJ0wwsppevRjnHc7jGKHcxBz2NjOj
odxoT0lE2nMAtNR0qxaKTJbgWEsqp7eOBd9ZxXw3YUrPBL6Od+QM4w9NEr6CVSCqnJ0C5rLrmGUC
G8i+8JwVfgeC5RzWAcUGGTQa8El4TX7IYf8LhjDC/xBZTaxibfWkapCERY0b1KEOgdy0OT/4MCh6
NolpigexlLxvjt2oHZvbnIAlz36v3bycV7VmuiTLgB22P/f2FZNRdnFzUbf3QkkK3IFDZ1phNs9L
jJschevKRMNHxoVv3Wd27C2pJ919a7aL2t6JNcE7+AT5Vm2JqYmk0fnQq0QGwECyelhDhoN26JLk
gkZB5OqFQh2vU8FPbaFKOVa0Fs6CS846wTPn6NQ42v7srOt4HraMjm8KbqrYZmRjKRL7nDh6qqbY
OUrqwIgMrGsnlsOZtyvcTp15l7qhvokkO52U4JwqC9P70RNXhPTVtywy7jPSRG+mXDKpMOjTogfV
LcyV2L5ivXurWHKvYrwaa88fbp3J3RZmffJSFweMDiuTzMqpKw955GC9Y3220VVd3yl30VSZxyic
4w1BfnG4ctof3HFYhTN1T0ZV8pRO+kcVMowmZfkePzep0H3/GZrj3srtH/QtRxVHkiSkJWZDeTfE
0+7TwH3Xs36UHQFQzTDxjiiiCAePrWxupRfCIdUubQ10H8l76aVPrcx7EpS7U2234quyxt3EYXLp
pG+cRgfrMG1WnrwINEdMkIYJqV8bHj0dPdb8CxZpbeFqnogUXqvEdBgKFjzvGIv6+hA1znWqGfqB
3Fnnprji2uOUK23IhaF9Q0Pr72jvPQXtPw23gpi2jbJH/y4oPJs4zNTjXokMvEPmTylnLMOyBPzb
lqTuxdmV0uWpG/J87QxsftvpJovzu6xLz2ihOqBClK6fuBwvqZETYM4C7o4eYnEgjilj//SWSv86
IQfrMWeJh250Mg7Enj/pJi4uvO2YgWTpnRWxUeuIs2jPyIgurfaLm9QUd/jX4j3+3sndB2mzZ7Uu
D4ZIn+o8yzZKcvPGWUSeXdJf2YIoEzsPDrVILwqE4UM7DAhUIRfcLe7VtXadu7FhpZL7ungDZ8hr
57V/qwyuk3mZGRcdVzWqwevOD2D4p0EMrhUTQPcw6Kr4duVUnoVfWntWONNu6k3vAk2jvGHE/2kn
oXOscbaXU8G5A4Agx9tj4/eOxvqrLa2b1k7IaC4EPGDggeWDVzHdZVCB4aslNw//MLx05qohH6ps
uC7rSLIaIT0FqDreYD/Wt2lFMC3rgEcM4s9m1Rl3FqUqPCG72cZx9ax6OrFMhx9Z1r2ZTk1J42Ez
eTBCs3z0DNfZqTp1PqWlnhIzn5+ynCQkkHPULzPm6UkPKy3iYWvleu8MQb2uoyw9hJXzllFKsL8T
n8zU1ku2Q00hu40JinmQScatN2QYUye/JzJKnSvbTI9jN/H1S2pWSAEAVtzrDIbW2nbGS2s1fJoj
uF5L7p1z7ERwNFKPYQB3V1kU8xGfDpOGViZoJTJaTJkx2g3tT9fJ7pWeXyY7+o57Y7gzDD092m6a
vNHOEWRzJGXSsgH/QU3nmy9wU+LebItjUppuX245UG22hbjh1Lsyp8q8tS17SC9saAY/XPtAg9zv
GiPkMjgDd0MOMjG6vEe9aJdoZZsph503enDWAptK9q0I781IjlWLPw67qM3idyyJJy6u68aPiB7I
2KKxM0rhF5Ufg990VbwtyY9iQEdN4BTptcu4holOWsf5MmWcemBGmZ1bwEZ8X+fpHaakrkZMh2/8
1c3zUOqtJn2gck7ehHMs2YPIKS3x2OSGZVe3uA7NMT2HZWwWxa1v+5nf3g5pQCTaT4Xuts43rRrU
txlEkslfKQF+b9vK02+CFGBsZIsr3x5Zq278QXjjvncq7z4JCGzNGc0zkql8XGYrb0DteY2lznCe
ksKvXlAqVSZZV5FlPqMYEUbx/3UicTcdP//2V3tBOv7rrvahJOPtL//zu4k/fv6+u/31r/3W3dLD
IncmjgHBh4Vty/6HQMT7RaC+wM5j/6G3NWz7FxR0KP0txFYm5oPfyUNIzqELRVyH3gQR5fLP/Y//
+Bj/e/hV3v6m+2j/6dd/Kfr8tiQgs/3bX6Ha8/K/E4gg20c0hugbYRetLWrTf9JIipjpoDsgwEao
l9ub0NQ1JyQfcroLet9XeyQ3g4iyopXnyDFJbF879SijlQrdtrp2LDzyZy+nH0UR1bCXY886sX9j
pztfC5ai/h1qXYTBcE4wod6nQjTDuWCdQxq6icH5MOdesk9xUYcnW1cozVYWm4hgE3tCDw/ebNqI
s6aicEjrMOyZGNWuntqfGfhLwtppsELL34zKCO8KpJMjWccMVd9MRulVQEEFonefJqPPrBON+TTe
OAENBMuDArc1o6s87Z60pN9kjSTIzaTZmbMbQpOzZp8WbLseTNtw03sb8Uj+3hqtvHPDwjPv3B7/
0Mkr6xZlDYGsxcbm9Bh2dA51eQAjOfiPRBGTLQKf2SeYOBjoYd7zkADUA5eZnoELMLvNj4kXD/SK
ZdeQSTzMUk6XBVUFUKfLFwk3w2uGwdeWT39FyiG8jOnV7eCJnPRIYfHlcKJhWu2Gso1/sksnu4Rg
YV2XIE+sQMEX5PqziadD53CHQTRp3iJXxu117Bk+PicuPeOYV07if8O66MBl9xDLvqZUWgBWRocT
lwnwoIlqWATIFgNYJnSFU5O7gkR43JDhTXJIEvKWfHN3eu4mLmbL2KnSQrG3ZlYhnGVHVgXhTUFN
TRzJ5DAo4BscwHQwAeeLjflBxGz+lz/fQHPIenBK10NQBPOLQdAkJPsRXcuojlxrVvsmRpayzFi5
yn/UnS7LWwAxW50F9X5u40eH+dBVqp30R0j08jFkU7nqUvkiJq/6tErwl2tjGF5MAoc3irnsrw/u
HVlCJe7Dka6o1Hpeci7REMIQ5vAfxzGjGCil88xgVPWvtZ1m+oqipVu5JsW9uaB2jSVFshJ422U/
FBh0W5JuHrOxZIhCHl65Y3cx3ymDgpA31WBeHQHLWUkD4CF24oh8TzflyyG+OgVYHyfeK+QC4CiB
GzcBBNVAx+Y1sSmNSR0XqFCtQ98jHRWKYUw0iFWJqT/HE8b8fWzY4/wOzk11rDfG1LWv0yQo55vM
rlL7WSq/f02zCTsR1vt+zf2XO3t2isOOT5h65Y/ae2bzDvZcYbP3rEP+u4A+b7wTFnfgH6aJtufe
wITEHiPqIpu8UJZwfHC7tBTGC6zGdnifCHjVn75g03Q0vdxwD0aV6fhSk9ZkM1U2AUNZBPGqE0MC
EC6ROfX9ah7BpHU3TVuV3WE22vwenmlCcN1UK3YdDVUTurSWFWzPBGRrDlKMa4E4hrn+ZJSvxsDO
ZpOkDjqfqOfouK4UnxlLspZb0Y461kr75Pei8Ez9gywIhtwFQhpbUULoWAeyK4Nt6JcoQgJC9dZN
byTndDIJ6LbSNnWu1Nzl8wGWBCMI/PUFK6gq9O2trcv8ZSA4lpKzCdIrw2mG23LKjWxDjo7XE20o
WLIQJlO89OAbvlQpvCu2hUR99LH+LG1/2IbIh+7zyH+ZlcukD8wEhEu+aYtJgTJ22sbzn6ckBCuE
WPZ6rDk/+UJYxcyo6o54X6z9XA6kx3sxX1lutO3ryFoHkk7Odi5k4vVcYMS5YdS+LNLbeJtNznSP
NSbbVwxE97Xqp3NhZ/ljCKznjnRExz4p2X4zRO3QS2A53pEOU72S8Fc+JVjbGRh0lv09EF1M1rG7
dOoThBr2LdRGOdQNqCjz7JNdNoTfZufIF5lBKlpTw4KFnkbM6F2eZCf8GnKtYt/9ITw9zvtZUR1G
eTYi2Crt9EzvI6PNYKv6BnGT3Hpa+Sx+zYaemsH/+NU3w1NH9i3ARfRNL4K+9JETwG5WljBUs82p
sY8oT8Qn8aHBddyKkKVYEW6cwp4uWdOqN42g1sLI3+ntQLAqfYmtkxtQWvKOH/N49PIgfWurnmBd
q/T73UDfFELpMkWzCYtwIGABiylCMoAbh8r2mmfY+364QRjs1XvJnvw+g0TBqSijl8KUwyXEQ7zH
by8ePWq918bU/Q4Ko7fTo4zvK+G02P5G8zBI40TbybrcqR7NdKyvtQDpczO1RorXbwkrqnI9sNhw
p6uOGTq/7g6xzS582Y7Wh55O9eRo031qrPhd1FWBfTQ8p1HgWnQqbvfDqkhwxyEgLkAHbtLJzx6r
eZ43kzU0676ZkaiVZbceYnUGMeat3b5r7vqsJ4BgXkoBdI35a6wA5UCwM+51O6Ub5P90ZYzAGNoa
4WsQA1quczlsa9M1vul1cOoEdcJkuTJKcTeaZZ0eKxbPDHf4KeAXGABIwNY5Z3P/HcYwomV8LOpa
vSrLvpUEmj+Iuja2SdygdTAW5ExcXcusu4AR6olBqKC+GmVufqt0QNXWRFeiwa5o1SL6gQMKpRBI
9bHIxTEIB8oFUCc1zjDKa6Y3nD0mkbpjAzYomLV6HIPS3XHzfdqOigf6rxItSd7TEyflVaWLXVE0
yC2GFnUUQAYq9FVdASfp4w6ckRivKHL8AwdqcCaH3tjTQbg/KIMM760umyH8HL3JClYmzIT7FHo7
ZCOYPZuAOBd0NYnqnrOM+LlN48VBvXF9FmIboql64hFk2CyeeZdq7ZCHVCX31mxq+ZoF1vAe+blX
bVpoioc4WSgXHaGhRmV9VyEBBztOufwr5c6/9nvvGe1I8po3EedziaMhlgx1ekXAzJWD1vGgusDa
DGYM5m1kof86oqdYFdKsL+TCpWukmtWOjWCHLJjWJ68m/4WPhrEkkjvuvnQcGtgyysJdSa35g3in
2Dhm1XJsg3eQHtI3BpI72UzTB6Q4RCTk3ZXdjQC1Dl2WZFV3LOxtGTfTeoZ09TbA68nWHSLdjfIW
sFdj2DjmW9luk0lUW1VVN3aSsLMUPggmopKxwtQZOKPGEvkZrxBfT4jMpNTz2WW+hUWgKoozSr1x
RZJ6sS+Z6zOvNKS1Myw9sLw0DHtF6ZxBtmg5UFf49vRunG2YIeRtnMGMNKSNjBVyzzDVn0GSFg8F
4shXP3XTl8kYxMuoou5+DNzSItZprnfsTfxnti/dgdVJsRv78pOgIvNQJ02Gu9X0LxXIsUvp6XYn
maJ/5hrtUJ8K8xCliATqANKxXTp4+gbIZ66X9JgJ2vh+gJJJqKph7RSb5yeWX/PJtV3rOZIVmiTG
HnPtY3VP5uHLdmvAMZn8Knka9nTV7Rq5+kJ+ZZw7pMM9dULLbRoL5qyAAtdIXvxbu1DRMZlleGkC
yTPrj8hhUBVe0rL9ijMXHCIfgABelqjvG95N59QiGdm0pLg/CwdpZVmY2X5AlPmuKSUP0eTziWM+
wMCOzEuWyHlxXQKke9ME1T2SVS9ItGmrEfP1aMg9qBLqU5Zo0Q0r5X6VWUlarjBVuCmzpNRdk0Uf
FBRngFvWbmJ/I7rsjzj+jZawGFNutWTatEZBYoUrVsDc/qkGAGNX2jtWeDRwdDQFRYNhi2Pj5Azm
i5wV86oOG2WcfNb81VqNfr8nS9p+ypMoDXg4q2XtF/ZqNSpbvBh2434zQcvebZyIlzjoKBdn0byx
ebE3c96ihW8SE+EJCsPqJ+kK+ckqEEt5Mwi/NeE6JpsdVW1qMFXDXZ7JCMCdN4fUdC1pbVpcD8hp
9xYp9GT75d29xC513ZkWzzYWOMb0WUk4I1ZHveptUI6rjEymk2ej8kML1/AkOo0s5Gbs0LVe6sTu
12hyWxhoWqbrxoAxDX80dTfC/m3qN58BTknzUvJs44mf7IZvabKIfTfRUl8LnliUB+DwHsdZc2wZ
U6SqKzA+8hDVvnNfG+Z0qEuynU8IPPFudq5on3SFXWIFYhEsYSsmF8WGBbOKwa81PvftdAEYxIDc
MlKIhCh/o8MUFc6WGsa9ddRg7OtQeB+urU1nlaVlz04zzY5iSpMzlMzwXbbkQB9DM7TlNgUruNXC
neDCTR6HVhqXDK0CJvaERmfNjI/JRXbiIKffBZBuXo3EpwrMvOYxHFs+iiWF4yrCc/ot/C7fekol
R4NT7jns3fidHOVlxpQML03ZFje94HxCqI5Qz/Fg3DRdZJBc0Yc3Pkc8mAe7DJ6BzS4lrIYjNdEg
3BhlpzZRIt0t5MfSp3pwzOvYSeV1UAr906KmZK3qCUihbFXXReISUJohGrnJOBSPjarFGc958Vj4
QfEqfazy60p0eYl8q6vuqyowd3WRZVek7JlvaCfbbZEo72iyNMYlUM/qU1TdwhpQ+sFnd3dnzhkY
UsFGsNuMhAHx2XTjbd+ZYk9gM5dWVAdP6VAyEjAGfRCd7J8FHrIdT0T15pq9eWRFln4AvEzOdez7
p64t9b4yJrFCOuyeas+HZoCo6TmCxnlsumF6IDkz+fIgZaBDc/qruuRx7M1OfbghA8sOEdW1l48p
wCVtc/mwO1oFtEx3kR1kPGRj+7MMquAuVqba2SPYUs/yj66HzD/z8vBUBC5qfp8fAaLmrH5Ayqbe
um7Rj1cNXbfu43OUx1zmBum81y5PMkicQ6bQ56+wCCRo4jANv7l4eK88o8V86oTYDJzyoSXvO1lB
YSt3mMFib8cZPvkrCK3xnoV8fGIDSCZZjxaasrbJfoi51ciZmIVzqGUI7IB6p5zhTNBJL2+fixrJ
HeLaSVPFI/sVa0uFbIRCODB3YeiVFZctIfYggiM6bEYoVNZhzBuOwOKAQcVGwgyMJ9jIZsTc3ZTi
pR9b/VQBonTXyNldexvWlv+DgBnQp0UyBkdEEVVwNc0Y7N/nkoSDQ1JT6OsgT52jEGk97kwavXZP
vfyZtYOEi9bq26EQrl6xAPg2fZAUbZyZ7dWIkTm5KS2XoZJPtW+uumxCrtik763bjONjMqR8eEfE
yQxjdfgcqMk7LO7RB6Yfal/HI1Gm2g5N9+iQAy7XZhNOBz0ieV2RvhaTgw6HAIUrbIgte9emOC1Z
WZgT60Cfix6TwHZmDAdDbXacXaBwwcdl7X56oVnvVVomeptFlOQorFjFaLjx2AQz88ubJyYhJdvz
MZA5UkqLzOUdPSqAyoYgZnFkejvwsfDt6cx0pyOMhTHvY8mVma2LBTLK3s8iFN5ENjAiGf41IJrR
F9C/lczj/KPvLPeEWLlb9dJ7iNklbBpSSz6wOWKJh0zHNtoZH6IkFmeqVAciaS7X8M/IdU3i5A4l
QrG3tQOKuCnkpTfE+CA7ptt8p3RjRp6+ehz3CI3DCSByiwpzBawrvZ58jJ2ET1Zb7taETYePlmt2
p+lSdzWmLegFplqXSRwjUmuSe69UYH/bIgu20SRsQLtDkd16Rpy261GVrnmxpGI8yHIZ+uxMSrw8
gZaczfsmCwaGb3U3ZVeMPEIfi4UdseolVq0Hx+oYzkNTtWV4a6iqp3njyYJtyiIgEt6XyOe+eO/D
PHF3LB7ZCmw6vwGP3Hj1XP6AiOT5B3yiUdKvfJWOuGLc3m9MnkJPGXs7H6I+2FQ07+E+S2Tq3pIS
N4ujkkkKAXbQdDNdoAN1FdnDNG99M+ZV2eHLsztW/rdOgDC9YfRVLoiBjsNpW7aO15wHlctb2gfB
NjPQRBKzYYvboyj9xN9FPTKDCxKcUd25ylHlLqN10MdZc1Du5i7lVWOg1Z8IPOYaqz9y8xLBEAsa
GL3JsLYk7e24goIaEnTh2sraKtzY82pwGEXdRTnqvgNibqPf8trdzpNzAFWxHzqSD6Mu3umcq+a+
Zgsy70gNy9Xe5NPkXobW7+arJoUocCAjxokODIlyeZWxq+73DgEAybya+9lS94bv8uItAn2sVnyj
4Z5x4TQcQ5a63e1kdPm0csA8T/sEYZWxSyMTk33X2oZxi+88yPczNQxRq8j8yoV256kzEcwFhTK9
lPnkwfbg2C2S3qHkSgT8TABVxm0wj7zu3M1Ma/9bKye/Nke0GIz0p7Oh54IKWfwMIqs6taYKZrQI
QTiTENeWZ5Zs44yJZZj8nccuZVob2kIMFbq5d9uOuT6r3mPOrGwGgDUfTzqU7DALtfe00VAkgU5F
kkFwIiEcGHxTdB5WnnvvMSEI26Ex1ROzDJZUZiOPPSPEI2w864p9UHNUvUpZ8tLKp4NrQG1sPryO
tBG/719wUPXLWr2+MISVj27uNzdwZYAyDEoCGMxo327GrviEkvI0+nnHa/kvzZSPi7DiFFftCcYs
oigPbLCL4nlL5ZWhkcK+g+ofvApsynXUMdZCDvaMVRD1bAItO6mNdq07o9l1YobhGIXRPhpb4yCH
hn5YUIYVHW6BVO9bXNrbDpXlunLJWFS5Oa2soOu3TMetW5cUS/w9IZKjeKhAELogkEn/YOnIZIUD
fCIUaeujtP6JjM3fuZjVNmmKizNYy2hwzMsMXewQZfLKYM1+gHCRb4XBSre2s3sAez+xJUo2wRzx
d6GvLMRlYco2XrTHaKqQVLEz/558L7rGQK4xblZ5dkvuFndXzaLer8r+YrGbfxWmhY2gtbMjdb6J
jYOXe9PwYw6RWzgoaBJxhbp4/PYLKE6F2/LB9sB57lVlee9RMpwHsI0/UPqEz0NleKDbK/nhoOJ4
x2PA3JIf7ItsqTuGNoofJlBxK2u0hmvLyqZtw55ozdCs2OYOW2UHZfvaNwgYMktf7MwqevbIoUz2
nVVDLG1qDd3WDkJSW73q0Hrxl0DHe4zr6cZhqrhKB/kE+qTaWCkp3i72MKah7JuDUX2LQSdHK8r9
99L1cUQxIa/t/HOqIPw6KGs2kOife4KUV6RjYEtHCEs6ba2uBtlUtzIff7LMN9YFsQb46l1iTNw0
vI39yd94FjPZjZT9HTXYO3tNnG8K+uc8JrcZOxx41TExnHNUvMwlwuptJiwUcHFVP6RdrIsVrtbs
njx0VACzonHrze1s6OqYAx7eiKwYwdKa1mbKYotEg/QBLjsoNCgOzQZiD8v+qK1+kmt0P3fOPdGh
T1gwDl6BNkl05QvBsuVVknuH2DJJE015rhJHvxYWQE0wpzjxBmg+jiBVPqrEXllFdzWMTXnJC388
WS4zH01teyR9hN6nisYVlkNrj6o4vI51R7Cab33VKJ0fWkzcyxzYb1Ze7fVH6TQfccMOq2bSdZK1
rNf+WB5w9ACnJNgLXBr1ViKC/cBmbRNC/tgMXqjXduu9cIYOr32lTyIb1DFOm2Ht9Ak6vb4WbPdl
0h66gET2zMaAGFXkA4y5UzCJtVw4VPbg3BCzDVuWvbSb00WJ4kT3VkQbi8+L3mfKi68cpbxrx+Ox
reZ4PODlmDbzkD0T3Mid2ijrySQ3hoXflOPPCYqTjHKqlLxxV7VbIC30XsKGJ5PoR2g0pOqukO4+
o7oWa96spWtLMAHG2cRILG79eEsX+2xl1kfpEQuU5hDXW+GhDRz5fA9x4Z5F0RufiMNIxrVLDNta
4gPH2lGlvKVjz85rbTHMQwDf2idvSDBAt3X4PKcZtd9IpFEsHdZ5WJvWiGXzV2QhBN0aCxqImNA1
zi9Q7qwJ3DsHlyfOuuUgRze4XART+EkzSq2BgB2AO2cj52DFc1yG1QlOKewSvzj3qap/WA0GCxky
vU4UFHBuneIgsfZwR0hj3Jqh6x1Q0+6HmGBfP+o6sWFLCAit0PG5z73+xISQMzzq12ORtXdTkrhX
vIfFl5gTxZChoEkBtfNEgEJ71lA9HqOSYgOXE30AAAv9sQyIv42Oarps+/LJnuC29vRSzE1YHwFd
joDam07PtwsMQ1yaiif2KIX7NjJHPmJ4XkjuGr3othtH80JkJv4wdoeb3BrfI9sIkDwZjYIqNBAc
velTw8RCVwiv3GtpO6cxabpnPKTVVTlxTZKFUN2x3C7WqRGjtlgGaWsz1sHKiWLjJ+MLymcccDQ7
1sXGQ/gE1nzaOXPB41rHn2RWhBtGUne4TO86I/U5iNToQftN5w0Mu3BjCZM5dkoQg0gi/FGNxmPL
hNnemJX/ESeInXK2EWrbxl6NLYTuvlrVIkuctV1VHbrkkHmw50Zrl0Ua9WxOCC6rV8Y/ot0Ncc9M
aMRY0JWex5K5qfRumm1OHxwfw64icmAXmZl5KASZsm1gZV/9XJwSOWYM3s3pKm4t44aT2ttPE5cy
ZaqxaXxlPgKN6FYEfA//Jh0Pyfsf1vXoAvFXoWtf0EnwJf6ZnJSH2nCKCeGKPRzozXbp1GMtnSb5
p0h3Pg5YE1GAZVmmgLb3f0RmK+0CeVR5sm4cHMYngD72eDW5ZIv+G7rMH2k95NYggnCkJVzHMt0l
Fonv+HdAOOVPOsEKFW8dlqlyWw6S3BKWK+p1KKkaNwE/1JkCLYgerdBzh38DXLOWn9jvCBnL6y+R
PWjtpetJ3AZ/fH1d+4EqvSDexoUBYhx1Ig2ZCz/hTkTSKXY+mSfVC/KJZLiYfWbdmgjE25WoXdzY
3LrROQwqM7hYXd+661/VJH/KLvJY0hDm/7H8nQ9URsQoRd2vEo9//OoSfzAxKr+7/+uf2n+V1z/z
r/af/9Af/mXUI3//6jY/u59/+MW2wBo73fVfzXT/1bJ5/U+hyfIn/6u/+ZevX/+Vx6n6+ttfP8q+
6JZ/jXFD8Xv9jI8J41+rbh6jr7/sf+bv8R80N8vf+U1yY1gAVoJAUMM4JrMzeJH/6SgxLO8X37I8
/r9Y4iWRGvxvTwl/i6xRvHY897/yWnCo/N1Twm+Zkjgc0jPkAhNz3T+luvknspsrHWnSAlPwEpy3
WFUWUc7vnvmqHS3o9MTvjrFmJoDt9A0XOBcUnsSYezZRRXUjLObkjxLqslqPbR08mui0P+cqm1r8
iX5ymis/x1uZ+QCUJpM9tlElwTFDw/88gLAz905tgi+K4hmQxwx7CrqHjk51Y0jjXMvcBIQw9fET
s7r6rbG0P+xnG0IJVlfV1pcYYYK5CvMsZPUNjhMJuDnceamCdDfWtf8WxD5DFPxwmptXVhx4fl+C
aUfgQA6ViDXjYi93Jo0XQrfhsrcWWz5pRUcOh9E4OB9Qya0mXAgKP3fRdDv+yTlcVbVjFtS+/mKk
NdVHO5NphOYwRSc9w70NtyGVntokDh75YPIZ1AcjTCk6yRoBTuthLsOfyZSOAT5tyNqwUfgg3x2S
Yguvb3iszE5cdz0j9xX+QRexfT8IxvSkU3BpIPImRduC3r/BnW4kR0dE09YwfRC8ThfkSN87OW50
LupnDeDBWVsB+8atB5ICh3OTxNZ2ruys2DjO0gRJv5HXsTGjEbZV5VcrUytzPEyMGDDSki5Eziw3
13gwsjKaiDejtRzEjLByie5Gk8Byg6yTZkIFCMsCCzzuZAbCyHbarZul7HX93ASYWxNRTqIu7o/H
bkoYLf1o7WghAFaIY1fDzDrjYDXErzAdYRq90rhkzxnTdXZsKkdugpY111vbzsU19Lz2lAP1yND8
oIBd5VFAN9WWnY0cO8FluOpLpm6/3Tt/6sj7r51nN9VX8dA1X1/d5Wf1/8Chthw1//pQW/Uggj7j
35+Cy1/4u4jQ/MVHqMd5YaJXw9LGJaW/2g6BIm43DiziJdHvSc/1OEr+7pEz7F8Iwl6EgjCmTAlz
ld/7+4FmCLSHkI0JCmV/IkzKij9zovm/Un7/cYtyhC3OOEvYpGH/L/bOYzlyLMu2/9JzpEFdiKkL
uKJ0yuAEFowgoeWF/vpeYGRZk85s8uX0WdcgKyutMgAHLq44Z++1uZo2E63ez2hx3UaKapT3ozDV
a1kJGD4K9RolUvcc9GnipeY+pGC/6DmiVf0Pw9kQDr409MHDGLy2xE1n3AzGCKQBpcCYuks9oqcL
Fa1H3OIox2a6KUeqyrPjP0NO75/xybYLlFoaaqy9oR815SflmS2SurVRW82qbTvlvtB+l0RjUdKq
9G1uG0shn5WqPrRTluzyGuCbrdUVdUy18eoE/hPHVJvDsm/5K1aWF78mpEjj+2qBaiSOUcQr/BrK
snZDGn6XRIy7a1PSP8To71Iut+ILgqKOYjpGBmqD0gpu5mDUoOv3VafsTYyoiuIuRVfRNE4AM2RN
Q2YG7g5VYzKi50c2GaUGVBpK0xLqka1smW5CoR4qGMd+99RRmVkFvZyWCmzK0Ap+Fxm43iY+Z8dP
LXqZ1zuDsMc6QNAAC5QkY6PdS4xlS9mu41AsNXQuYd9TPLSXoYKUKHJWrYSQoI/rvnlVinDlZK9t
aKxhg26K+s5xf4cGdioSjBb95B47U7uY6xMLiTx2I33qpEl7ngjrbhosa2topHQMaF282YLt5gLf
FVaUNnwJZU912VplggJNYsf3cQ+imlzpPI+31BUwPYxlslB0uzpX0c5TJgj2Snammz9RgD9apPcs
CJv9MWXPsct6Z8MfKXZdnxhrJC4p6h792WeHvklhqh844MuLFk6EkYv7FiiObwlk+bxkQcCaICwg
EOpt1VvoJXy6G+mKU76+DsUDSqxNIWEhtJzN0cHKPTvfK7eZiNN1DvnM6lRYaSlVQOsVhwEpIst2
apwbnbkeu94zgRIM2rAOp+pQaBAC4val8lNGdFHvBytfq0W5MxikVVi/0qBGY59t6AfOjmhPQwu5
KE2tXpLvgeFvakFQOOdQufY9biPwFisy+Uy8EDUELLuFoIUb3FWpv2JSUcaKmh16NkoqvOUlzZ+1
lgJPq4dZBbfqnXg1JdetmwETIHxrmKD4OuNGKZ21bkaXFL7XdjLLWLVr3TSWqnPDUr5Q6x6zag3o
SZ4DL94BK1rWjtjqlNcQL+6jDr+msUqVyMvlL1nAdkPGd+9TO9HNYQceYF2Yvnulucj+hWYsE4PK
7KgcSkdbtLELpBeoIw3u/Jre0k4PG8apusbwV17SZM8WOXqVQe2P7SA2WC4vaR8uBc1qw4zw4Od0
1h312JOzFyl7DBic4OhNExfmRpn0VPwuSNYcvH6CT0nGw9ruX5XpIVIfdcgMaelX12j6aQSwAVDb
3tOVs3zYNeKYSFjjBMa1XtNea3QRVDXz9GY/mP1NW8W7SaIHw3bf1c3KivOzeMi2ERZW374kfwf1
nb9sdZZmQh7JvXxuqFSHvYX3HUWpHpVrOFMbP7Z2RlkvykS5KujIhPqrH0TLdLY2dreDHz36gq/B
obY9aM+53S9tCAKEc6zqBnnU8NyUBH/6uN9DvjT6xHhEoMagPoA3gWINVxocuqpfDmgNldccQUSX
Cuq4R0hSmya+jmOfKeKiE5F7QOHwKNhGiDRfdlrwjEMJFYW8g2pUrCpbXQsFKY9o2IrtQ0ggQwU3
rx7DvWP2VzXU7FlTkDV9QXM0t8lzireI3bzZyLLi1An7zGcCpOrX0ldvIIFXyXUzPbi4H5V2QW8V
kEfuFZq6ZtwhwFS7TQWgk5vnQLwECOMv7ax7tWnETo5yNg03argLm43ampzZkMTJJoKxWf8oTXsT
Bso20YjVKjLKpimSMtKmAnc6c9gHrXQzvMDR21w0AhYy5sOUlmN4RS+XNC63ogbqPnV8tWxZr+nT
Ueqx1B+StabOk+Gp7ufYuNzVzoIEaV4XQDJDL01ca0VBIbzMMnGt1xYlZGGO/LDoUMfJRe1n45PL
9k2ttJ2fyfN+ohYnassrmwiHUQHCQisIJUr01qsInsA7pbVonPKEkC95rLIQLUSNh7BR7XRXoWxw
AZR14sygUPlg1ZHcBG5a3xnQ8wzUUjjvFPnSoX580FDFb+uB42tnSROCl5481qiaFmZW7jE7UzLL
KeH5qbnupPQ3ki7Rgh/omQXVhsr5lZVacFBkjQ3OUUFI9G7kL+K23aed3d75AnO7g9oTpCQzURGJ
bhXNbQmsrQ8hNq4oxNcauNG97OVSaCz+rt1fkxvFFxmeV4N25yvwL4Qa0O4KqPY72j2Wbwxt5pEK
D0L+errqJqdHr6OvYtV8yEPVpzSoD6U3NIcgKF9NdXAWdqHmz4CAAF1J9LGQzFtQgr4bT4Q18r+T
Qg34nkINCZS/T7r2MJrhdnCnh2auME/DL9hqzopfYJK3heBGWDvXLndaA7ZI5rxgu80whkdrk0Vp
aQilWVpNGmEebVdNhQ8s7x8LoT+UermGLBItSFvchVl1lZW1h2H6obZ78kPrcEUbqsY5oDoeOKpt
EVAizDD5Ih+ySa4CTEJaGoMKGgjeT0XZkgS3wJDLw4wUZNEqWqypPTSD5bxmOOQOaZnLlVo0+T1q
Z8cbR39YVQL8ntYq0K1dwoxYV1HTNxvTkg11N6NcZaY0L0Ht+pOXYAGLVmgp2lvQOOHajKPgyTKr
UDDL1jUpYKE5FguJkNgq2DWU9HyQbI6zyBGZ70qUo7202lK/yn2TDVEUy3O8w/amNkfzmmNOROzl
ELb3fmmZ4c6i3ool1EA8KfFOkQ3cGdE2gTm5JLCZEJ8qQcqWBnbKFOqgjs8jH2adrxTu3iYRg8A4
jMHpoiU+ap/AybI4qCj2ga9aXiZ4aX5gR8FITEvyzKTM2TKFSfGEVbOwV6kzRc/E69aeVSntY8Fg
QOzbNCrNP18LvJbUOoJfWV+JCGvSM7M1bfaK2AmYEwW2zWD0kik0MhQU9hzzO24QFk+HxgiCa71n
4Wi0MT/HMk/B3PxVu7fEBhxQRU73bZ6MWOz60hsTzq9FaBlnxoCoRpHh8MPk7i8s9FWkXfrGyo1d
ew2o3rouMJyeE3RXXHMr9AhioGJzWBbtb2apuL5P0Izu4EEgsp7dcQtuYPrV9nq0STV7V9KlXrmZ
41+xGKueDPFSxoOBpKhXD0lpKBetVuTPORa1+xA505lAHcqnh6qzHR2ul8+ShwLZM97TcI3UIcRG
G/UwLKuNC5mQCDjifNPMA7OCs0Q41R63W72iR3gH+u6BwrS/wbRg8UmSixrXa4k18Mkup2IfYJhe
17kYb5UpKX5m0HHvI1P66wJDwVbSXCfSHiYasnRUO7T67uzcDT2lL/TtHJKDhqDHOlln7K1m+YLn
JsG1G2soeZ0WE35dQY0xuvhoptYvksT3dd489F3kRc71VMkfYXBbFUg3VB/rYRKWuz6OCrZwmr31
Rb/DaRFeNr6brPEl3UYOiNKqli3fqBuemYN5qzTNXH+vzhWqp+vMx6ujkV2Ud1H0Qh+PTlo0qgu0
Wmd6NdzUBZrieUPC3nBrJzzcUqvlGQ2FJcnPvwK6qOzQrUette/jThXLmlN6F4sr3+wlfRDzLE5e
sZY4c5Ps6MeyuVLn9GKfrM1VHSnJOg6mB6HoD5hQ2NrGQXxo5qA0HVp00LnHFGcl0+CBzGwYkEZ/
bZF0lHfNVUOfBBFWy+kAV1Gg5frGreTd2Jk/ivnconNICexkD0KyJqNVWVpWn5x38PFgJKGNxLU/
DCtUoivqqntH2ilmEIdNca1NXqGgCsiQdnhIc++xVtfnGbEFu6YJAbbZLskNE+P2BXlbhavWR/Cl
oPDvYUydD/6YR54Cz3LHIivmdpXbe3z08jxJ2/YiiaJ403YZBo0MJSFfBlGU0VChCKjtVq4K4Bto
2AIaWvi5uyVZfsBmoQJzjnIy/YyYJwR/hSrr310/KP0yLQt1lTG+Vz0M1GfZVDxtI9yX4FwlLgSK
ddjIghakZr0FNu63Hhx2ER0sSTb9RGBdiXcJ09y6UroNcu6XWC03dVvZqyQsmgUN5R8ciuOFMg0/
AXHR61ACd/fvi8j/f1ZUNINi/v9eUjnQaXv+2Xyoqbz9K/8pEwv1L0DbNo41HRek7lDw/VNVITPm
L3j6loDVAF3fnZMj/q6qmH9h2ETbpBLJgcRDm5H7/ymqaNpfIIfmf2zD755jFv5NUeUkd5BLIHCh
UqwadGPmFKCTKjHJCCbsrKa7Gs0eCR7IAtr9429GXf+7Que20xDs8I3l6iJRTSZyDc5kjyvxgKhY
++Px/WAdfW8V1XkY7/ok893McVwQxN8aNvztxwqPNkRpFvoT8IC0pH4I+FdTs/Qe2b9OSSOvt5mW
56sWOq5H25FmfwhjONLcLXSeJyNGld5Ihz0TetvbAT7Mhv4033GP8qMZ/OEs79xHAt/q1btXfvWn
BPX+vjX7H+7bJTzGETY+V5fS/YfK1IBRorU7Jb5SS7nDMLEBHRAvU02qK9UFSDRbLXbO5DR7Ouju
VU412fMx9m36UvSHVgb1rzbr5D1sigsx7DNNe/n6DvWTnt78ZAXICkcjAkRzSS/4eIdI3U1zSLjD
TEvVI1vx7jXyEQDjshMzDE4cVGcitEjFgae1dBiryU48C+ORoHS+CqWsLs3M7K9J+JYX+NgKWBhU
fXulhz+oZhgIoi7dIj9XL6umDc7cQR3XVu8ABxgQtn39c8Q8LN+VAqkzkn9huLRLkJSTHMm3874U
CCjHrhGj1JeJgU4PbWNtmIuxZSftOJlPHTscEN6H01EKxdcOXaM+V0pjXdJLLXGBdSNVgCZINyBL
4JIosrkQzYxMAXxYswcslV8ZEb7+MrOol/QpJZBB5FeTHbYvZLvos9cvt29LcQMsAW6ldM6qKmo2
02TCMawaqLlLfzKSJRbE4jCMhoqfvzRSEsENjMZKFHiYToyHicijW4LcrXxZEPjuLmQZ5k+gvqaV
pjcvvC+seGmjGgKAveNe2DyOfIVNtXw0m6En2Rk4zB79Sv3NeJk/tHfPlxap7RiWpdNDwlhO5/Lj
81UTAU1XRsUNaHq8CJNmeXCkzIuvX+Pp7PPpMiedZqwYDZ6isLhh81pulJjaVzrNZU+UmOhmtNmD
Ej4xAklii4PsPvfV/NY1YIqMyuPX92KcfMM27W6KyxDYLNuilH0aQGLa/RAb+HZhyE/aujWs4aKg
a7OynMI5azUtw33l1psejxCl1V57Hd1COYPgmx44MU6LHPzoHk42RjUsCYs8phQRjXZzmXKQktQU
jN+D7lobCGT4pXq+ldqSBy1LtK1lNibkHlygaBAnAu2a5IGA1+E8GMbysnacYa5wFFtRSvXKTXuw
Pz36Gb2KK3Y3hbP9+lGcxBLSIHeg2+H5JhxOJxZzbm2+/7qG0TL8JhyIlDGwKo3TecxzkAjhJ9Vd
Rr21t8oZbBh7UV/cVISCfnP9T6MP+rRDt9xQHVx3ZEt8vH6pEwbQmIl59CdkAURK2Tzdfm+hmyeC
dUxhq/vRDQYGvPWRhVYngcgkjCZe8c/rZa8l6Rni0v7y6/v6x9uy6XTQAlEdTPEfbytqhN4acjCO
BbEQyCq1C9I6zT87qf91DTyZqHn2/HYWYoP/0omWYul//+zHMPH9iICKYxA5xsai7TZATd+1dfPN
xze/xA+fOE1hPm0CcHV2JdppCpyuxo40jaQ4EmkbLEkFpZpX1Tgnse4M9yR0Dd+skvOdf7wgEzVk
Kn6eBYfxtH1Th1WHtMFojoEpMVKPl4PUlk1m/e5gitVRtnKhl3xzzX8YyhZt47etko70wz15Z3Gp
JkAcuxLnW0pfob7B6rUET7vJBvlsE5QzceptK2PFueaVnuTm6yHz+TcTsYLoQ5goBECtn0xwZBnB
IzX74dgrQNC63BqvE/BiSxuE26VsdGBStU7Hpu2++4ZPBquj6ir7Op3HTNcOkMPJDI7gjQN0YtQY
1PLpQi3B6itasUdiRb+EGn5GuTWaiM4mDpa+vf9Ay7vzxIibEzVc+5PlqLiK/Ur/5om85em+GwZM
LSTFMPbYhWjcpTHvAd/pEpIu4stmR3xpQZe7bp1O7Ant0Cl/S/9mmtkyxBABvE8M9OruwZZgn5MB
Zz/pRgughdG2ZdPihYWYo1woBmUq46gSFstDWU7e1y9Q+xhuA8XG1l2D3fEMLkE/dJp+BeInxvg1
KZcAGpeS+qLStWeaOHeNcYUtzAsa3esVdKPp9M0rPBk7GLXRRJHu8xZXbQvzZBb0AxpWoIXGyxE2
NpBm2o6SWT8FrIVLVxMeZlkC3Kvhm+n3ZAZ6u65h0V41QCAbfKofX5CWxqQDYEy/NMh/WUkJeVGx
Jfhj12m+ebrzT3g/FnBBssFgMqDJgzRLP/k8WvxEjQ1Q4mpMVeXC7umHTIqyZmC7y8JvF7g8hh/f
vNCPPw+/EVmd7IQ1VhhAd656Mv4yjlwRmMnpqNouGs2sgIgxq+0XEBS0rZ2iUA+6INsZVWvvRmn9
8rH64B3Otb061Sg4e6VDmA7FnTxLpCVf397b/P4/j+Tt9tih63NDHTeSac7f9bvPQwxw1Fm/xmOW
N3eFlkwYKupoQ/fMPWsxXixntD/dIzV8jInAPaOHA2OlbWscLYBC0PYU62kw4xWqH5xI2D/xzGpI
h8Nchj/MTiY7KPxLJ45m+oEFEFaPp/M6AYTYDLiyHDJgE6Md9obs4u9m44+T0p8fZ3Gwndc3/nKq
SYokCgL47NMxjVPgFwYNVKPvE4Q5Aw3ICmyUl2aa3MfOcwtFDeE0dn23za4ZREhRfWksQ7w4v75+
5h8/NO5qPv+6qsUwRK3FhP3xkSP275LWH7Vj3MBIE06bb0McbyBiZL5GZDr8cLKi9shu+G6n8+l5
cGXLwfeH6stAaHkyFlUStwtBq/cY+Xbq1UAml8Poat+s9J9GPHMILB+LsU5mOTkVH3+f34BF1SoU
A0xx3aY2xEMlqQ6Rn6t8M3o/fs/zk7RnapRhGfaczHiaqo0lifaZUaBNaOLgEZVjuxa5eyBYCljj
LNkOXUKTv357b/uGD18MZRA2ilRLSFNHQXdyFnQqmLusBu0x5izhWUqoX1kVybIEMzY3MZMPZjFQ
jy2oibUqO4Rh4cQJwzJBSJhDsI3yPgYkaMvvZpr5wp9vbP6G0bna2mk1A+Q6PKnSb4/oY9iARLr2
FOlme/B9Y9oRHOgf/ISUC9Y0NFsqgAyWlpjSQaKvSKY5CzmFeakpgo2YYn2fyua5CJwXMwd60ORj
981cbH5c6eaXB5KfZ+hSEWaYuCfDRMeQqtGnqY+13gtvqnpAeIVFx9+uOg+7W7XnI0VBYNem5xLF
dew6B15kr0/hkwUTBqGNK3cahowz35DBBaes5llUTbYRdPAOWVAWL3oeZfughqGXVEF0QNQ6rgkN
1xGFCfcs1J18TSxceVEX6pOaJNU9EwM5FQrQpwtoXyx3U19fhL2PQKQp8bjFE2lAmpD7sjLJPTJy
C3xrFu6+GWOfpwiqY7OQaZ6bGWInH6pjDajru7A6Gj5iDXcs/K0/VuZeAMPcW1EhzqQaOtuub69E
MU0PPm2yH/7YPWJCzhArhM06sXAI6QKKxOji5x0VM9xbhpY/f32rH7f1b2/RIleVu0TDxToyTwbv
1g+sGJjuQqU8pqPZbN0xLWnQ6uWiGNAqNJOY1l9f7/Mnz27eEDSw5p29Ycz38/56TUqEvfDL4wyb
e2xpPhQuhY86cinDQOYGKYXJ6+trfp7QkIIxT5vo0SiCuifbBoI+KNYAMzwWgwZ4W4/0VdiYgJrN
4Tvl+D88TlubBXGmOw+AT5U98F2WCYrk6GQOYoM4xnuOVR4XSJLv09lt9/VP+3w9F9m+y1RNLdGi
yvvxcdp4VyBnTsXRka5y25eEG77BykeV+B4yp8pvtP6fBjb78VnH7JockxxOth+vJ2XT1FEXUfXo
a2s7YUCBNxp2nhVJOPPABRYI54tdrXbtN9vMtxrSh+lxrjKYSLHejoScVj5eerBwm8VA3Y4RMr4f
AxbrZ9z6032Tiwu9IpyRsq1Kq1jVL5Qqmp23pdiBBevXQLBbGsV6AaQybx8T4sE4JaNvM5UehEq0
gfpWrIbhSdFYdHxH1pgrDGVZmW390KZd8NDa4yLNYT3zKUeeUZHJhrpm7Ldp39DAm4o/mQz/j6d6
vsr5t9oU++edhoDU+PG3lrU/QktiGAUhUC6n8iO0Tx2M2jEdt1+PoE8f5Mml5jf+7oOkcZmDsmIC
cEpgR0oqH8t8ziLp3Qdac4/62GjfjNm3wsfJm+SUwtmeMoJp82s/XtLstLiw4DcdGapoMU0g9Ms0
dYtHwIUAmVuoeoYd5uu616+qeupWTBHFhZoV4bKus3DdZg7roOJM6s7EvqhkZbpRlKb20FJEXtkb
1hHqYH2oDDyAo/BtUm6al/lYsbaI5FQXQz3NtMViig+VM62qwYFdnOXf/dCTw+D8Gum3MPsz21FD
/1zCUGDJweFKjgok7IbZ8AyNPZFzAE28PCM6HYn4DUbTpli0ZEMtzOH+65f7aXqYbwBVrcttsBKd
1hOIx6Q2n9TJcVD8kCq0YpkvWW/2Hpv15o6kl2Tz9QVPCih/frKD5hYHDY0ijsIf362a0wAiRjg9
GlFloVDwCWKj6ViwKue9Vm8DOFoXeVcDHTMnaxFV5rQQ4fBdWezzLo9f7r510eCZciY/maja2rUp
lQTpEfhYtGldN9wkJhJ1DPf+hDLjRff9EKXg4GAskz5wBUE1veM1+Ym47vza+RnG372OTwsR1WLm
6jd3EXunN8Xyu2+tlXouHUXkR0SdzoNt0ymZeitai0TRrr9+ESe9sbcX8eboYDGa6yenhQgXLRQc
NrM4llKHFeOEZM6NdFmwLcnAWHcRTJHWMHNPc/jCqkLRPZTb7R7tv7PPtTJeClOZ/RN5PLvlArkw
Uqg2/AaqcE097ex5s7dsEyG2vu8W4TeL9qezzuz3Yq1hvSZ0hKrcx4FkIsqAfE690YQNtsgHuuzU
Ob/LET+1Ws2fKOlinOt1cuE51J0U/JgNhKNDODgCvniJOnuL8vihqIwRd54Iti0qKoQwkX9tKGB2
QJlpG0to411CkWeZqtD7vn5v//QBOcz5tj0b6gTnn4+/259oiUVuXhyVnCN3Ro7sOhn1GD+9dcv+
bzrPx0sZS+VgV9OtnvXElX93EDnZ2VPEYZiShsIuhjGKC+3jLQQKGHSlKfprjboB2Bz4tuRSvmYC
GS5hiPUmUG1Y8XnXrjNKWVnWfVM5PzkJcQMONiiL9rIxoyFma8H7NcmIg4Runlofy6azluXUI9SV
8T2E3p+BLJUlyjxzFVsVpVmDzKSv38DJwPtzcdeci3eMCvrdHy+uptiFLauUR1j/v3WQP2cUw7Pb
ry8iPj3jee87P2N+pC34Gj9exRJ1N0Hvao+UVp2NYfaBN9GVXvA6inoxGjqeJUJfDhphC15DpvoC
5Wm/VsLQv7VAmx6Twpl+WnGRXBBOMGwIq/QfR7cMfgRSjTbwUkIPDG3r5cbYek7TCAAfOlyNTGaL
uWCzbXqHBnkeXPp+T9207cDehHayAWb12FkpOInBdtfqGNYXVjJKzpi9ssbBgxp3GorzcECIQ/5N
fNsNNlYB4AVeqEsXRzwxdQTJP1WVV4yHbkT82dlmdRZ4Xz9D/CAfDsx8t6bKkHd4VVRFWG0+PkPU
4Ik0BmM6Vm70yxgdHOugEfcobIjYK7JJn8/0Dtb2SO83fjCWTwE8wIRsm0WdJtFzWWTNeVfW5TXe
aH8dhKH0lDJEiEy05KHM4eUSudFfihAghNuJOdjDt4GTFaOOrN7XV6hOQXFUk/rNT/s0Bh2ThZud
PQdIikynowPkHOweJ1SPnB1I54sH5TqPQv/q3z9AWiwWjTt6txxaTh6gFak9UIZaO7bpsCqItghG
G3RGsbTC2nO05iZ0rK0ymJuIaQ/p46KDEq9lmzy4D+RlnuPON8ZzB7F66+broNmmdXObILV2+oh4
COg2WDRKo78HrvrdRPkPb5+qLF5g4keZrlT7ZI/cjz0AKiB1x9YucKQUWMVITWNrb+pDupsMJGU1
vsSA7kUhyOChTYgBJS7OzUqaKKKp7HQgSzHj99Oy6vr9FDq/OhS1G9EKd1/Rzr7uiLxaOIqa/k7c
OvRYhUhqREK/EoGgzanr/bZA2PjN2v3WS3u3QWZgz/s1zpBw1jE82yebFw2uDHAnTTkOiTF6vgHX
IhoDyCHdcDVNXXleK6F7Ly3wZkbfwriyR3HRk8W5LEY6w5EZeZWqjmSdTyhhF0wpMd2jwVolDiL6
rwfRyZ6Ge7VUm4V67tJQznvr37zb09hJYcvebfVjoSgahebC3dVgHLDf68o3R5V/vBT1QvqdOgZt
9XRdGvspDdB4HPUshq3TVeksArTWCcPr+PWvOt0//vlZ/C5st/yHRejj3DKIRuunpjSORjy128QM
tBVkho6SkXrg/EssbBHtUicJNohb7xt3RO+p+thcIrg+usbXAZP53+3m3+7JsdjMzS456iMn92QW
kKDFVBtHNOuv7KVLVJCd5V8jlLS/easnB4c/l2IR5oVSGKKl9fHnJ0IFGYgG4Uic1p3igtVJcpKD
LAVtt10E3f6bxz3v5j6OeGYgKDfoCGx6O6e98sAsGPFT7h7d1iieLcV1l+RTJas8MrsUJ2miPQ69
ThBzFObbyXeU3yQEOKCn8gHOK3rF8KokgdlEyvWgqKiQJ6xaO43iJ223Ih6/+UI/rzzUPugqUQGd
m9Sntc++A6rflFN8MxlhvlImvf9laKWxRSNEWh3h5bsahOc3u6LTrSEvhVUOtRj1Vnb19Ik/vpSu
7ABmdVl1I1vdIqeE1hMOEtTamTJe1g0qkLwdjJ9My+UqKdz6cspCxPIo3/68rv8zxP7X3F/739Wb
i5c8+gAFmP/vf9thccPSJGSuYNtokTrNkv5HuKn+ZSNc4tyHmsAV1M3mDunfyk0NPyxKTorndKSo
rM1W2b+Vm9ZfcwClgcOWYhBLgO38G+Emu6IPXxifMI0FGvxi3mtSDJ0DPN7vqfUxIW+PIIC+DAkU
3XSidsx8oRkVWenTqFueHFpM8x32wJnY33M0IBK9L156ZQJEk/Ry+IVZgWSXsJcj7aCyJlFIDCQy
LaQDZmeZKkQ6r/q8Qn5VTZUuAEs5MCtzLA4KzW9Hu20GYV2EBsvXOmH5xqmROpV+qAdSjBd92yb5
edKbmE65cAk0seeP3E6hPxZL0acVxgqR9sWBXj75V1TnAuhGEjLfFcywBPdZE4MUwB+ZqEtbCZ1y
SQcxfNDDIGlBpWSWs5d9P7iLEpF8seibmhq7UnbeoJVQjAeNmydD0hwPJBd2tDN0CxapBlDwtbKj
+NjGAlwjf4QplwBfWrEEZB2HXmWY1a2Za+4Meqn9Oz+ULBE1SkYNC6Yw64Uua3lDK4XDyxjgJV6Y
YFl8oPtF/zOqakremDtqYz2oWBNYtqfUWOEz0F4N3azbdee0gbGir5NWm1DJzGI9xErAmaBtB+cy
y7sYxKbwMasSmhu3nizt6tlNdBAFeSL1kbTJET2WUrblfUNud7EZWg2zVIpdxFyLqSsuclMnaTJw
RShWMJ8Iawx6J9eXdjr641qvpdQ3ujMmlD8VUyOVYPDtp/iNFAyI94U0Uj09COjizWVUFTGERb1O
W16DSMedW4FQ2SKDh5xtUDomZt5X4ZxR8B11zFqhDdaASHtrk2OLeAWlOuibgSdKfpPfEFPYhdlT
IUTPGdyFmODgQKrs4Y4mIQhzGdtGtGnI0cWnENlNQhVY+tDF4B7hNjG77EpA46M5W7jxDwY70YRQ
FS0TlWTXi4UtG+OJBpv9M6afIzbDZFRXpqbhs9EbQD0LuoJTT4paGSAocxK2m1nUWWdoUcp0RY+Q
9GWC2PH6+o45ERhcsSlaSmWOcDZa2/Avg4zmDkVND61U4ywsHd8aJrHsTsR9e0OfvnC9kc0E0Ics
ASmeDoPzO+6k+RD3YL+Xem370cIvx/BZxTN1USHkVJduG2BXBNc26BxPtPyxm3TjMamov2EpUBz1
XCkHFiUt8l/7IAUt36XBb5Ku9SM6Sv1n0xk+7umchKtGyY3XKC3rH8RhVnuqp+YdVK78h2qMstoa
cRdofDUh5qJCVMSTEfsx7FVLKmOwFJaAMWyqARQ2SFAp45LvEXMkuVI/KBONiqf7Ayb7CFA9ocgB
pVyiJLt2WCg9kQULW40Jf/aRDIJbpa47LgKraiFKalGJudiNy40dkHYhDEFSciy09CqqicReARHN
whWWhfC5CJ3u0XCi5q5narmBoIlEDCszvjh4Pu0L7gpeNRZxeRFA4L3i7dJHlVqzy8Kyfq5jgccN
/ln9jIqWH1VHMecaWxoodmsUOyDxpC1egtFocuIpi3kPWILpRf8eaU8Ne/RDo8sqWYWJCcA/dALf
5oYD2/USTSQRjNa2vY3UJvOXmB8NHy9vTSysrKbOxQoTW3irQ4fgGRPTznjpNIORTd7AtJCuWw1X
U7Ds8DVFVzmxG4hfi+RSkq/SLuxUjpXXh7J+VkHIWwsF4ae5Umg81d4UBNm5C2PVOpMBf3htlrW5
7MHSxceInG4NDZfWlRurgGWPiGVidsSspBnA6SsUo8s2LZJhbcq8Y3MrTMerOz1OkBJr1l0Gcs/l
tmLNqu6cqcrUFV3jcKdECKrPK9lRdS3BJ4cbxn+tPUAk1sZfIwXLH0ZVq+VaT5ndwGyaxZVblGDj
EieT2NkahUx20GftZVhadN8hpoB6pgBB7lOu6JUxAyWbnwE8gRwCbIXOyicvlawLckXAkPdJeRch
X3gKCCW411PLh7wNbBn/sZa9clwKL1hyIxSqQ2drZ3rYiT8iiv/bIv0XvfOv9kg7Wf98Sd8zQ97+
hb93SeIvBKuwrdjU8BdtVk3/2SUZ5l/sqE02J5CQEDIRIvafTZJh/DXHetCbNvC+/OGJ/L1JAjUy
o8eoUnIR699ukrS3rsD/HEPmCjD/zEUVgn6Ozf1pNdgMMxnZdlMvi2GIYRKIdHrEHF1fO4M+PaL2
9w0PhDs5VDZgkZzqYOoFvd7b18DuYXYYBRaI9ZhkM/UYPplHQDdSOMvPxIXWuHhYCUm+7eIIhl0g
BSTjIY3ze5XISru3gpzp0xBUnTBCQko1Gqmv/UKpCi9T/pu981iSG8nS7rv0HmVwaCxmMYHQGRmp
5QbGZJLQwiEd/vRz0NU99teY/T02+16yyCIzBFzc+91zgAZDfVjGectao8xLAj1SbxM5kt1SRYY+
gQetvHFEw0iJn1u3wItIJrkglQAsODD/o4kMQgyGsJG/nN7uMURVqq1vBgem6QbwKARIlh6EoFJw
xHjCIWIlp7mB6rhb+nAANZbGzQmveC2OzBuM3d4G7LdQcAhHcGi1CAaSJj6IWijVnG6awhPj0Taa
EcnjmAfBtppz+UUnt1SbTNXsrG5TChVhKKrN7eSW3rnwpiE7hUuP1C1zzNhkECLrm4iEBHZuUa3Y
VrstpwfZSejO1GjnQ+6VDcTIOg7hGEIqzKI8N0tA23MtbmXc1699W/vVoV3C5ZPzFawC6oY4rTPN
3DUeA+bUGY+o96E5281tbI8/cpTU89GEK4gdoeKsvDFYWpmMzrOQU6W59oJzkEycp327zB4GTj/f
aH/0Y0W/C/RCm8fHJOEQvMntLLg0oi1zJE5NPEWjGug+2ksc3ABoqBlCwr8K8zXOwo4dKwcth6+Y
c1HTuIQaFWIYSgoz37vI8jtelzCRj/DP81I3VCkbg4RyFv7STYAGZOkSC4okTrDvicJXsBuWwvgk
+iHzbQnD+OAD9c83pR8Ut1VoT0jGamH8DAf2j13aj2Z3DEPkaIdeu8F7OzlAJ/Mpn+g9z9SSch9h
5f2YtPm1z82ZbybqjDgi/svRGVGQ8XtZnOYyDuDEDo5M4UMN49BxlFrscOqODhv5dJT4WABkqloM
PwFnhPNNtZihN2/quFvq98KU1F6DyZYxtpuCzI5HLsw8tNqPOSIW86go/3Oq31hCY5uvEq3OgCLM
/DFHezdCeFlqg4dmSJfzyD5Pp89q/BVS1jpgXUjo2lAE5yBRPDuoDaMcysRjxT5SHWd0S7qJRm21
9cUugqT/7k20wEDk3GMGKvWHixkuYRx9Cayt10rBVpUL+cx8u3WtM5Vd5JANqMd81MrF2IaEo7Au
hbhf/peKwF8LYutyBQSfAgTrJvlPorF/vdNV9MWFMdkqasK+36kZ/1IfLnrDwyf+HKH69372NwbD
/tV+ds2SX91ftrP1z/+5nQn3jzBc7/aEJal+Msr3z+2MKU52OC79a0qG8hljIP+9n1n2H+46j0Zt
F939utf996WfaU3SUUQGSF1SX1pLBf8kGt7/uU/9K5UmcwN/vfSvMC1GT4iRsH9yOP6f6a6sk0uW
yIbTGuzQmyrXjR11zP6W0Sw7F0sUEHcQTLGJLbldoNI1vRzwcFUNHHpb0G6MUuY7C9zH4VSeY7Zu
5zsNlkzezwGT+UxB6AJUDJGRrTPL+K1s8dASrlE1GqSB8WSVwwYY2Bo2o4tFiXCxtHkkuyb5mi3R
JheOhPocWENzQBQc78s6nnxMHwh39rGA4jxvw6rzNVOHJp7A07IeYG8XVpT+6Gb98NLVcOM2ZRfD
47FYhPROY2KpIoSYqf696HbxL97EhBVi9bw9BrlHF7MNQj/ZKS+Hzb7l1uGYh8UPvBXB5E7mr1pi
bKxBLZSTg/5gbHBPb/Rch86xYkTL3g3wduPPYLCgTpTuYttXrxltASYPNnIG/zUtYFNNnW1vuADH
3+PYjG+SESNuM0vMSrmw4e2BYk+QzhGVPy4+Z1bwKwvSN1A/6X0BuRNW32i0l6YBJ4THRDLa3iIk
hIZimiP3paYXW0z11mMLdX0/JIlzE3uMNEUUGN6hGthcJ40wvw4Ld8GIYbXqZzM5pNEGVadPjLXb
TL0XIWDpzgLX4Lj5ZwWEmD2txDG9Fegv443ZdnDipQFjHS9wqqJ0MT0KR03sXBHcMBufkQIRW7Sq
H2Kehz6iLovDOp3pWw/qgK/GJqpseY9Z67Q/ORzCDIMhnlFT4spKvCg9ap6velspX7/qcjUMuEUI
YzudvWaXBaZR7m0K8COVGHhCAbKdp8oe6c1sGEPS8RHiH+8Vwr0B6bXtJs0zIHQIIjQt/PEzkd3q
+cJdGFxqZwhUy1fRW+wY1D8hsB9zXlfUaUwoUNgYdVrgGxuGdr0BMhB1xdEoyvW5wAdp9k7zrBc3
v3Ek2Cm38C5To251OPweub5swpaq0hLTGE3L7JSsmJ7a4OLeoXPamsC5dziYLmU/A/BIy/ord7vn
peu6XcBNZju2ZojR0w9+zqRnt7biPoN8DrPjNLnHYtbcvVx1SKyWdH7KLooEXIM+MV6H0nwtnBhP
pjP0ez0XxaZcCEWxjV5Uy+1yzgq0cIt9JN95sHr/NTbtXcNsTB+AxLAsF5z+AgzKMDu1K7T53Sso
6Yv3JT0EGI3HiICXrASx4BdqnW+j1EDx4nsDMPFT3Zl+5Mxs0hlMDFxSFUozC2vswhlpyVNYjbP/
TaiBXXyJxSYFQrL1SF4S0JOHYBR3WgKvRiDZc+ymX6eHGTERn/eNisMD7ptL2K+guRl2Td0kb0OT
nMMw+XSk/zSD3ozmrPwMXSRE0gE9gV/i2vp58oET/YFZtpPOJxvvRN5F5didNTO80dAad0kaH/O4
fAPHlGNThWNFpZ+ToYUwASMIiJG2fXHb+cOohrsZyUrRDzdmTsPXBduPP6R64ZYCS30cmt8eUz/7
Zm4SGIEui4Xy1XJmouKR5iKkKk5iuzRRhE8TiTkBjWzEQQ4rp67wR0Ich37EGYMEJT08SPBW1IHh
3gceYbXaGttjjqfdzrppn7ved4CH5pamc3mtw+4+qad5KyYbVnnshZe+40jH2FZJ8q0PrmZNXaEd
3ceuF2/lbO7zxjY3YcqU+RAOxzzHCWA37qk3w12u4o/Uc75qzL20RUNzWzrqjUl42Pmqi/eJNt2d
Z/fpbY3uRxarwNWD2JpMcEEMFzh3J7vzWnzgXQA8x3n2hiNwfh59GCh+CnfIK6YbIJ5PoC/uWyNn
CcH+vQV6+pM4xmMlXAlGhEH82Z/fyzKpQJJwvClxCm8xr8ltNljWEXXs0RKTugYdZdLEZ1qgNc1t
ZssLMym7waqaXc8w9Ec22yB+ki9SMs4zUO+7soK4MYxNA/S02jEtHR6rFNQgHO/2CADwhSL4d+U1
t0WR3dTtkrNcjww32h/ktoKIxca4qgGwNV85nH5G+1BmWPgyS70MpgIF6TD1M+vbZl3oZ+bFx9iK
RA9jr/D8TcoTxcE7PmQcrwuoNkekmvuBSljEFMShccNtic8eDrlxP43Td2NW5yWRCK3lqdemccJV
9MD6Vl19zWseAlrcZBu8jeu230utXlyz/m31JMwdLqGyTbYYMS9TtoSHTnBT1bXxUJqMxTGYzLOu
ECyTSW8nJgUojjHbVymMDHMSCYb+Iqcsoa1o+bNplvuqDJooaYeffuIsW0SfNZ5KYJIBR+EN19R9
YSaPekS34PewFKfw21D6bhhK56HJ3bM3+7daBDnF0SAOqvrI1l5Qy40t7iE/a9MdJO5Vs3geGr6M
UCwxGDlAe00+gXC2nb1NVrPcrPDt5qcSanDYUnw0zrBxtXjl3k6bPPEHMUDLtPhO7ftmkOqnb3d4
lxmJtwTCBy0qMBGU5Oyx3QKOzdZ9bMZ57z8T0izmy1ABzyMsXxkuXj78aN4Dt8MmlHvTYMdpflti
DRucEDDnlt6R2UwxZ1C3nAQJ74S5kJwftufkZPWzdZMJehyfjikH5e+gdqpAHBQVgNI62LUxu/mB
1r6l6gOpamXAhevrY9g5k/XCh2c10xVSvHkmgRPeq0Wqhx6V85c0eY62LXsFQF42hlQ9db5bNO6R
jodnbUhj2Xsuxzpx34hsMDdlJ4UCzFA7fIceSovn0Ng1hj2bwwn3c9JLnm6avTuPyd683RqmQ537
PV6on22DpnkxMZaVxl1mgnETGGoL8wNbwCqRgvlFBIuNz7VqODXbZXQcqS55PgewmOKMCa1HRjdJ
V2aUGjC2oJrKD21ZuPQubIChB4vIbsEVFIz9uC1ju1tu8UTRW+k3oqSqvC2r1g94ewH0u/YmTltf
7IKGexoYZbwrEa0nn3Wh0Gw01zTuuv4eulrHIttxun5YKjD0kd3L6qCGhBZIEgZ9hnWj+xzYCLIX
go2N/6RwEELcsJy2+cocvqjcmsv7zqBosaWoHvvdPu6G5DbtDQCHVdhNs8+2o2dwWBvcA2k9HRgV
QlmItSEZyCt2XN0B3JlLdj8XgRreh6ZS1SmeTAXZSnIswxzOm850IePMRlMq/Rwk3Pb2U28g9dWB
XS7BLuu6wN8PczhR2pxiQqxzBWos96dcvdWV1T9SWqJtkPSe6HaepPdMMCKUzjWdFEmmVXoxH2pV
UnAawnzoz3ZpeMc4LCUgwtjMTR7vVbTCkbkiSb2ym7QIK6I+UKWiOeVEs+VJr6pta4cGyAsDdD1h
UCamBglTlaGtlObzktT+PjaJK54EsQTnNSUYD2cKRhEAy0r34U75adPwpk1BsVkNUpu5ARsnARwN
UWd43TtBTQxaDDTSTyzKc0U5fT+6y3DoVKvfrNhuP8YyHzmr2U3ZQcdXvWsd5gIyOew1NLmtqkb4
TGo4hXkPe6wfjAsWtOYED8+5QNSbj9pR88noffkIeElF7mKM5H77tahWsm5q7QNvDCzmOt30bAYs
W7xKYxemmIF8rLYpDhh4hZ6M2cd0UtwEJdgxPy77vZ15EEZLqHu9GZQRtRjn1pja8seQE6vNUwO0
rPLNizEm3e96kWt8jjP+r5I5wd9EZqhOM1xsfOFeYpbR4im/Kviq1LzWIlJQjFvGuaRAehuMnHsy
a5/6Vb6XoRv8DLKiDZmEhv+FV/EBHgMcEFF9sa18tYwqbWDnxwztI0OVwiu+uLKmu7Yj2wqTKj8q
1aRO1LNVnroMGiaBty+jgS8Gfng5ul2YZxGscMb+R5XvMPV5D0ZSeKeEgN5+kVMATrR+Z9cpI2dR
wEYWKKNhQQuoauP0tTUrtQ3K4SYcexJLJY2/oWi5nfijJ/bh39tq9WRPb2Dlu223ZD4M4bSIgsVz
jhjAfvUB0lsomM3DPMt72p3VJcn41uvZ9iEgs5UXuswjUZFG2hD/syiXSecFx+JLPAP0g8po7IgR
7x0AjryNk7dLWlPgNQQ2m8ss+4lVjnusX626HUH7exTrjF9fPmFQ5eo4O7Denal945VwQl3CcTo0
FV61lvvkyY+FvkKWb0+o4Hxe+EQe00L2wiuhGfn36sO/CzF/W6Nj/yJ70Qz9/KP+8ZdSDP/Hn5UY
GgHr+DlNBXYl0tNrXuvPxoIIqdGQraCqT5HT+fvQ+D/SF4bwyWawqlNAMz2TpDcxqH+CsyzvD0KF
5Gz4nyisELr6v5RiBDyOv9Ri8Hgw9IZTxCKsymiC9T9DzXMwJGY3VO3G7eg6bTu764svXJ0+dsNS
zEiyVrUpGGVOwnfGYgKq24Qc4cf7uSWBsHWlsYhtI9jFtglvgnmbVQY2tjCZk3g/UQtydynO5/GS
oNwMz+aAhgHXMce7F1/BRjrZukveiHKq/ogmcohvQ7rCPzivcrevpxSxd2VMwQ96qizsjN7eowx2
fvg5VMWCVe8987GLezNRDVmkxYcz1WskNq7AVZL31IqDdOCX+RVeHHRgOpcbX8CtBEZovxm1W35m
fcnAphzZWpEMRb6AbA4bdfU7Ll25sTtiXMGCKIKZxxCh0+IZwHMCr0BP4C/oVOljPsNVlXddZcQg
SanDPowqCW7WyO9Be1rBmlrBCzrHd5WPAJ8F8zVXQV1iigKpvG9T9h+hleBNMuEkxHMn7vsEv9PG
n1EeNo6ud0ucc0NwRqkOoHWqiQN5zLneHbH9kMkO7nq68V+goFEx+eWz29bpqU5V8hwmbYvyWQbJ
0YZltVuWLHjJJnO1BFV9vnOD+HcXtB8VLkNME2QK+GjHcy88WrILPgM7Dd2T4YnywPhr8eLZ84qS
3KZ4dJm/0ImAVViuhPUanEM8ypuhzQhqr4pqDSHxpRikuEtjcctV/CWzXYC8S0ClAqlH8qqXbh2r
HRw6C/FUfXNRzLZGx3iOsOESbYy+TG89cBHjxvK6JvJzn0IGPxuWDgHyuu8nde59Pi2FmtrZNG2Y
riueAVzRMp5CBl6jsBfOlmY1M/o1hqYQLgQ9MG7JTHq657jktpnD4d3bhbXDrB7y7wEVpY6xGfEz
0evID4nfilNvEzGiAXAL4MjYekW4XELpXV1Z2zdmCjs556YU0bIAFV1ayW1sze1znfvVNcZm/K2Z
LRo2Sz9WpxKC8UHZS7aLnVS+ejU8M12jEZdhkP7se86YvbbXOeqGgVdSm1fpwVJfDGJJvG33mY2M
ua9gqaaGlud6TcB0VXUBgtIe60QQfMAVy1gNwapNbpFCloXV8iFUPhAvC64xoaFx59HX4JlK+2cS
YgKz9GwdmA6VB5wCLxZy1c2act8Q6E8XGLD1eaxccaMN8hI1g+BcK/LTQHUOqmbI5TJxYGU3rQeM
tWzVXVAryKepDdHImNyopFeitVndDQwb7SeZ27d0ZsK7PoHtUhsygR7l9jc6M+mtt1XofDcJWPXF
7OdTL1V2I7PU3wu/fxedSHYQqoPN4kONzQXeMt/2XhMr8BRs45XlP3OuDPZEIcSZth9nuFAu0E4T
57mOIQRRbOg4G5JVeR80E0Q6W3YV1xmNVSAuP+msIkahSbYZKOXy3VGY7nXCs6UEbkrTvQtSJsuz
Ip23NRNdSFQYotoYXZef4s6TW4/i9huTFPZZzsK5KRTz7qIv7HMj4p3pd9/WVHxlovXvucunNIVc
rAOwgZNNXzf9q6Iqvhy6kMUx5JpeHY25TtAjDBxfxq9eFLDQecBcrjdd46O3dokYOKjrXXEMyZD8
KBzSIuWAqkXmjncbT1NpUlM2Ec2nmRSPfk+mfNPyrnXFrljjBpoTOxUIu4eFm1R8dA8cKiBEi78H
hrBRbOuJkudaZZrSY9+Y7dHq2lNZFneGHvFB8YVjdG0RB1HZcDyW15ZErhQW1NOuuJjZtAtj/8uh
dUd5bN/6zj4fsDBIZzmaZXpNUKtGIP6eBntQFOyIjXOFMjmQ8ruHXpj7ao75dXMs8bkG/vLTyZ7M
mJUtcD+AxhPsMfei4wg0WbeBxSwjDOugrHY2AwFNHty0eb+pnPJmqlCRKyobHGhj3R10Kk8LYZ60
r6ndWBu/y6N2CndVYu/rWN8t9oKaDiA0CcJxoQq22q8E7m3ozG0bmX2PJdmVpBbh8RVGTDhbsRxY
x2LVRdTxZUZGbTjLPfLQjRpMh/N4yn3BEFO8Yd+ipAB1OI18UOluxOlzebCrmWvl2No7q0ofJGEo
wnb1nWRWs0nyp6Iq9h31qM7I6c1WpnV06SxfS64H34blaH3Oilk8iI7tNTUKpmSC2HuRVtIxtiWK
F+RNKVMRDHGQURN44sjsRxPL5x5Se7V3w9LYcRZmAD7Bn+4O4W+r5q46VaEZ6VpQsE5+th6LiEcM
bDNhK2JoQY+nUM1fKP+GWyZoidqNnX0qZBrfeaqpt5KyB4bK5qwQqkcqxYcKFdFlPNY5sxCmG2+W
XBNbrj1mh6azSY9JG941PrCBcRhTTNIBWH1aAbsm9uVu7ZO+D8P0HevmVmTqRO94/NKISbsmvKts
bR0ZIer2pLifMDA/uQaWJY4r3HygH1TdhP+1BEnOzFnEqrlPS+JKuXEVytS3EL7pZZfzw8ROGGI7
RUXI8lGq5C2fmLQgoHMel/6cxP2DmdgX2E8si7Ajg9HGrwBL8m2ummzLuWE+DpIEqawX/8fMcMV5
7eIc4iHuyeSFah3cLqH5D6P4SNEjtB7Ldm9nybgDqs/hZ8Kd3IvWungVl2HEpcV7OprGx+zrW/YO
yLoj/lWgj6HzK+NHgnIKJFiOCJzsbEaeDTSbIf3PeLJQvJrwTl2KlswL+WV9YKzyQ6jEjQw/fqLB
QuwxZ71DC4aqfqGCum06rhaz01T3nkUfwSQrmdtsRRm33xgHUhR25V0BOrDF1fs56J5Vz+42fPaX
aUZ8gEMR74jxIfBfB5T+yaD1+3VMCxS//eDqyrpWuX2hYe+Q9hBAKnPGknGX/O5bPC2Jnh+1WTwy
/EKMFF9lIdqbofT2BiUAlYbFb65RNp5YPJ2xTSUgwUiS42s8FhP6x5SDKdlMKpx2h513kOby0pME
3RS41iPoxDPhO/sjIH/lxrm1p3gQHJe2vfH8NozmSr6RrSBQOzUkZ6lvbEZyN3uvLexsOzmm5DWl
XXvbxqo861KJra/nZ8vi0AQ07UccCMqwstenggrL1l8FW5N45Np+h9PSjmQsxXKhZkh5yKeaUwwp
PqwFM7eMDe9QEOr8JjfRobk30+VFmPi1I6+Lkx9uTyxtCkqb2k5SAQ1gpOBCPGh4aHjHoAc4Enmu
Ml+JOIYEWmd7m2tLnxZj4tdEqrVxFKR+GFhPnOIYQxjdUoH2213GZ2oS1JwWZtY8uUSyqlIul6n0
UIXUjf1Q93b56RgJ/6Clg7uYQN8tGTxSxki6r4mn9P3QltpmjE/qmTC1V9/2iyU/aZuSAeWUeyp8
c2Q3UtNJAojZEKd1cbMawQWCtbvpLM13m+q8faiCVtJwKPyz8vP3vBomijFCC+pajrjpReK8EzPk
iFOWjG0ProTgWvU7SsH3OiXbiRbmS82jOBY5yrH7ZBhMOnBpF0yvQhE8P7QDg/iFYXhMWlGmUwdz
yptrt4zLDbhMw/U2Qi1Up6O+qf3+kKtGi2/l6v5ohGucUAzCpLTcBI+xk1XzMaS2VW2dUXUvKcxy
fgLazD+ofaWvpR3rCZaBci8tumAED0x7zYfKT5Lu2zYKz9vMhcGHvwgrLXf14uT22RyrzLttGkbI
blir8diwjGfGFs9rgYANawUtlcAZCA1Og0np3VzMmOKU5+Tm3vJ7ycwhxs/wrVYy6B8hT/CRpChu
GOPq8649OgK2b0/oxcqo5XSeJ3fEzA3/rEHYWO+FaoVzbL0gQ+UEtMDdjjC4PpVqg37jVxU94GLK
k/Tks+1Y98jYBhZXvfT1yPWJGxmxcS8fdxp+VMsDm6SUppnO/iJFVT1Ly+gmCmGsNE9yqmLrytWS
bdon7T9f6mXECRf64Pwmttlu+kHTuyYVFo9Ohrk9xMVhp0wGnhg/CrrjlDESoJcpU4gqina8mWMO
2HZX8bpsgR+2w3pHhXdItl1tcHXJm+zXUkM1tgdRfJU4wLeptqaH2BjcU7DU3n1a0aNuRgAOfD5G
BF8poJ3u4eoxmjBcBXLpvbKm8jlLAoJMpNkccQpcQ4MtBySQG8CTC994qSlV2xj3rEJ4J8BCPq5l
phXyvrlj22hxP3F/rdLuPS8D+lGjlLum4ttThOPe74V8HLNsaCKGra7FPFXvABx+xD2+MMebXhGz
SsCIfofjthH3VizTJ8p3T2Co1aZrqxeNYB3MPqKIWJ7DKkGDMs73Q+Zs57YVsBCMG1F0UFIM+3md
pM+dttqIvnydvZZBnkwVOx1KEZmN87DQduqq8My9II4ATJiMKpCSKIZfqGF3qlle5zm8zkv+BsTD
wRpIsIyKQf7KR/0xyPQeyhUXPEP+KJv7ZihObj38zM3mWHnLRevKPU55/+HlfAAqjKqBCEfqMz1B
7Dlp5SmXpNQoW75atfkoe3OfTuJuDCmHgco4Q7n/ZYYt451J2Fwto39yypXZb1b3iTM/4si4FShQ
IoK7HS2CiYZpfxP71j2dDtQS5vA7hDLkyuJcxGq52HbKKXTi+N6oXWZQ/k/k9KAbcgxh8Ml9fD7a
RXzy1sF83+NOxGPowa1fN0Ha2JX8nQNK9sj5lgFbmW3v0JXsWXzB15veZ4lsLV1Th+D1Uan0zt6I
84PmgpGUwdew8H64C/V/+2OBJkxDNftY0l5F8ZydFh1/lEH+02lq60aY9ScVD2IoEklCNaxDgXpn
NdWrSixm5Z3pMJr+D2gbJWNhJnlrD+k4UQVw03Zz7NgF22S4+q0zqWiy9I/B4euIJYOfewIdXY/O
aVQWzzLwuNHTNmILfmSLv8nq6w+xpuYWrqobsp7fNOD2zZDib2BBjyyR31DnvwS+sc3btZmvW4af
K0HDz7QfZz9/qQv3gWbVgZRLx0yFxR0/4F3Gw+yH2cnidBvoMdL892IVFQVD+dQaCL5p3bd+fUhy
68nk6G6q5JoX6lXJOX6h/r1bJdu+pa92WLzAjNu2Q3BOJ/PUtMYh093R196x62S5ZeyG1nhJQLuv
D6Y130xDfAR2c6aJzm2+eCktM/KCcofY6IS44ckKWog8c3kWzIyIyckuJOHOQysOaKhPdm+8xAhd
aXBnvxS+mF0htX0wneGMlmGXWOEjMcse1R8POPu8pAnt7KQo8MRQkyiX7j7QRnA3efKOysmJIs17
3mffMQdDzRa9BRwVXzPbGS/mjEWUXfyjSxcbEJlVH0FKbLuUFSOfQMfk5CO3eWeE9/Nct4yQ12tX
mulU7lGvSmEXc5jl2WSzIqQSD9VDmSYWBYIWZQDbL352ZizNkha1+URIahfkxib3+tsgi59dyG56
DsPHMUmpVBjFtFlaM1JCUtkID3T8sIAPDvZV5yxwbroTQpBiMI6UdABslQQNHBdoNt9bB76XgL5C
oOdGy8DZFwsVJAodD8Rez5SzuHdTkzxqg2pMbOyyfDq6dVUfpOnvrZlA0NC4X9pJ33sD203R0inD
Qx1nvoicor7aaK47M6RFynJFYoJJDv8MoYrye8ihpj3lAPaSoDzC3jJujQ50m7xU82rxg1MJU51C
iAi2BQOgtRN/1zSJzTYg8ovJw02Hbc4gzWuX0L/Ft45Wlm9sf+jZshvujL7r3LNeb2rZbWmvbv2B
c3zl28at5RaPUEqIl3m7ZXgsW//UyeDFtDT9veqRwQ3mJMEmW9zWas7ogiOpBdCemY2NqU2qg40d
0hNzMahPet5zBWd+rJA/gAMyNZ88dzNX8azMvb1IoE3hI1tjwvI4NdYvUD+gsvTvoMOfNjKnlnde
yTMdr/9AM24G7K+ZP90mpOTqnpy3XXqPKd7lTZBjN61dqoDmIDeZL78nWZ/nYv4skFOVc7wfhNp6
pX4jL/Ih6NiBVuOw0nqUYmpCrMZ8H0B7qd3hZqnl7cyZA0vUpm2cV6XJdRQie8ur4m7C7OeM/U1N
5zDLkRi6FWuHG1PE6Ara5H6c7LzF/SB+d1e43bVeLLVBYYG7BGBG1A3ixEHitW2CvdlwFB+bDypo
J+VVB/SB5aaIE/sEaOJihgzHSI/irmVwJVSj9ZLEzZYIdMVlbhAbr1C3jFz7gGeyp8CsPoLCWY0p
mIGYO9yIzCSIZrvnwa3phTHefshl9YNmV7JxJ+B+BMCDk0gJLHMQ+XDUKnNrkxkyIkXtOuMquExt
d24rh7clrdOIgt4XcWXo6+HsH2avP3Ie/Ch6w4xESk+1lPGWI2nL9E34UOXlSx2P4fxOQs7hKJs5
uGqGvS7LuZT8rTh8vK2iwciHeQyqxCjNp6pPq1LsjKBVy2hEfkYuMBqntC72Oqjo5lstSHiwwCJ+
7ElX2kT5m6y5cdbe+KGMc+eFYQLaAS62SB/VjyeeYV6ljDrKVKZc4Zr2A5GNKPcMvBEKx1oefzd+
PE/7ohjc37ji/MdGT/OjNAPCYWloKJ5zTk8+vdaWNSIpnZGaZmvofuclXfsx24koIoKFRsNNKqjZ
6aq5uOp8Nh7l7LbvLrD7mRRTI2VkLenyHsY9kIewT5dsX4Bm0BHhUNJZmRNkL5aKmSrtIbLSh2Zc
3SO5D3fsWEjJxxiqvOYb0TpuJw/ENv0eXRSjFAwJmLbajUU/UsKvA+Oglqb6tHJneIBeou+EKhBa
1YIzb/TvNtuwnL7/42/0pf7/Xbb/LEk7/1Vizp//R9pZ0EnzYcCDBeJ7Zq3z53/22IzgDw/d7jq9
EzKgI2yP3/pHk832/4C2uhIDGdQB4bt25voGCet//E0Ef0BJZGgaeCFsb3gn/5cWG7Ohf+mwEeYk
i40HJ8QcDA2fCUZ+//9BUWCpJwRcZOdmpsRdPHdm7zi3lAPcgr1bLdasKBO1DNRVHIhI4dJrCHWh
EF3zcg2mgsPZGOyrFS7mR7VOOwwjUd4WS5M/9TaZmCYZyBPsQojQJvtSzn/rGBVhlPbB9ylZc7EY
yVtYn0z+yqn+SDsSQrRLDEsBGtSpmzovPthlLG/4PNSTzdpe4ewekRIqPbvTLoAvD647qGntpFY8
b3JRTul+aUz9tBRUtbd2mMJKLWj8RMIpKno5tsOzNjVT+p3YAQPCDdMvKdEeqJ4XAePF46pk0dDS
fU7tQSi29qMf1DHhNnACwy2jEjSVIsepXZn/F3tnstw6kyXpV6kXQBrmYdmcSYmi5mkDk66uEBgC
QwQC09PXxz/LynLTi973Ks0y80okRQBx/Lh//kFRCFV464zxNTxErgmLV79xO1uzr4lG5wmf+BTv
del72bkzcnyukjbRB0KLZXLf0Y5JxWtfo9jzVw/tHWpbWB8QF+x1mQ9sw9164rVUwglYM9UtPYIg
Xyu5MQ3echDOc3vAslqjO1eSgaJtVIfOPfsxxLjIw2fjezoMUVx6K5TUt5AmGna9KjWDiWa1iNgp
A9fOlhP150Paroq+9RFYAnRL+t2CCtHDUd9l6YgRxSXSctvlEp0PzcrNUagZ0sJsRhuwHMrPTpnr
FxUPx8yvpydOXVF2L7krOvjNLFwBUVIy0K+Cxan5cg2It3d2klO52bfKHdk2JDOcSdxlzHmeg5p4
kBjcW2YMiW1C8hCsV6MVxy1dRR57WDekUmdXhniht0lTDCU2luvQwpzfjSduq/quC2JtUS06+eV+
4OdMh5GUcvzgyGSZt1VVOcw42cB9WQ+xG2D1Z5W0Tty5fmH+Dx+yoCk+2hJ0zlqEsfsSLjYB4qKM
2vvFIo+PGbbpby28VOdZsHNfRXmKWSPRPm48E7Sh2SwuLFIcWmX92seD8I+2aLPfSFA2Cw8lYpeB
dObbtwh9pV5XKELNxha6Cg9hPPPZsh1jptdNaF1CXCnBaiwwhK8tVSQ1BtJKvE9FS8FUn0tlb1md
xGat/CZ3VkE96nR3tWH8KdmjOIgxVlPydZXWvdMiAVEmlxEAolUp0TtS8mxFeqcNPzE18WTswgxl
naQRKfvM8mZMJjHAqlVQBPzNoiw3BM4k7pNrgYzP6xIRq4QFKumX5ne+A/6wfsu4wOLlsQwj0IfT
dlwJOY54y/qeDmmFVTTbdVldPCYoC+YK3WnYJkyT+KhUFzFGdFic1/aU59nWa03yZU1RhIetFl63
sxR3TBa0jdpj50ybbUQNxmvQlBywy1rX1Dxjv76pmRG+CuAJGfWTBFP4Sik+34yqQJ66w6nMl87e
lrXvZKQNFj/sdrR6FmaPSXPC1Z8wo30RmUZfsKDZA1lpOLjxHz7X2rgdVaXDZzM0hX1J21FXD/Ec
BOyxS3L0VG+QvsVkq3A/pV/jAA8lhTvbX+0IuQdH62fquEtwYcHGYq5r6yDbJFBdlus2LwdLiClA
2d4Bp4JbvrGkiXE+kusF3Vz2Wj1N1qxwM6RYAW6ixTTlpyiLmCp29kB991QKL2KYHAq6F1k0DZ3M
jlyf3L25X8QLvrmJM5HkHOaA8j4RrwOcjX9L54YhQXP/3lJmhfLW0tHYvqYF0F6mXUckd7lTkwMf
3D6g1joXbTO/yzHw6oc4rTDhEeIkfQYHMPbb4+Q6ffQW5W7vHq63XpluTWzRD45zNYqzH2lxaSlq
RGYc5rMcLKLZwp28nVB1W5Ns8MtoXbS4uTfeKP2QwGJHT2Rf1zGrk9z9GEbXsp4weS5gah3jP/hp
iJw0T9L5EotFG+wytmW+NcNEa6BXoma+O5JG3d08psZlhBlx6guL4OZGGAgad3FrzePehB6GaKDc
KiaTGLLkGwHQPbF2cJ4rG0YpS/oZ/W0yE+2m/Aa6vCPcE+SzXS+DAEJj9G2VThQ+V4Uls43vtJyu
Ma2Ow8qu8fVzQTL8b5RPkXLruwKTAnLoC4FEyGJQT7v8WJK7SbBwIRCxV+nydOsaMemN77IkZSGm
okhugFp0DA4VKxe+SETGB6o+WucjVRV94sVgBdY+67h61lVedWqv54zk7MTYXq0qNoLARUPkUvYZ
EneHIcbk0mxAx+qVUFc9EtMogk1Avgbr9jhl+xEBgoGhVll2YM3bdUcsZc5zQJIZX0NneeHZ0VSu
ksloY4/FcLVQcWuY2QI4ap98j9FKcJi62aaWmcguZoAjxeQm0+KUjF17Hp1qfkGabspdxedY3s0D
hN5tGtFaRc13Lhy9FcLns7btvEpOi1TU8NI2XWMVKNTMHbASLStYgsL+E/D3gJG5ELa61GHvo55I
HyMFNu/hqQgLvJU44ZxfExcVS3SrYj0Bn1SzZzUtLUgFe8f7qhhi1mEyCcpdN2XD8yxBhG58wvRP
A7Pqp+gcNMsuQI1d98WMUxFWE3+jCMkabp4f0vvE6SbEJ8QZ8JEgP4p55UrJ/S1W0zcO2jreuVbq
PThTy6betHXcbB1OVeF2cHUEepBzj7okcuFBvnGXwfFJfmJF+GKHp3W57WMnjdFNi1COL1MxqmJf
kkH6szRXXh3hkuy5d5LZucnwxtd3/dB25k8z0ajupw5/0kG4YQVluLTEpjJhwH7J73p8RRxkEGmD
jmyn6oN2r6XqKb8uvFqtRUb93UPqk6A9lEGeR7t4aDj5LXUYNhcnu+rMmnBCtAp13e2C3uqogs2l
i5GEz2DtjTXAVZPPeQRUocIbVMoR4amJw+zLkYPNpr8k/3PIVGNFx579wEfrspa6OCgULZwzgm5P
FhlytXfgQv4mlV5QKmrgtShJeGpO5QjSbddKt8agkqsRZyN5nSs0XldAQ2N4jV95PSXUAXuz09wv
xdV6k1uWCt5rikyqeze2C/MUsFlI83w1sq4tZ+sfqHLcib2IVdtMBj4Eb0Nz7VoefYpchbZgXVfC
Ms48fZsqUfxmVgAnLCvsSOxd0kTXRQkLJvxQTX/XEjv0gOHg7AeLTqvzyoknFI4+YbVF4IxH4gkw
kOtxQi/y6qAoXLjaTZCFOflAbLSWULwtVVk+cLpCuYgyz+C/ytIYYxvfrHDV6XlmSg9dH80gjtV6
okw8XZc2S8TVlHB6JurYxl9YUj24tk3vN0DGGouc/4zxjbxMMJ6jYVAXU2uK1dPUGb44tczTDv4m
fptl9jtqgWf1HHULiCEMWNkDszbVV02Y1ssqdHA6E8lrlg/uiF2/AoBhkzOJCM+kAGY5WnkM7liF
RfSejxVNu2Prs4pO9GjR2efZxa83+eA42kHC6WwKX6EdemW/nvIGeoeoZOnu4kzlv8zw3BhMR6p6
FV5jqAcniIh8LJFrfwOXHCGz01LS4Syo56dGNiXqfGG8n4gIAANQNsL/QUq/alJN1mkcdjnP94yJ
Xq6FCJdDJodMrcMaasy+tC2qM4Up1fvcwE9f226DK8FSdV2tjeh8Ok8n+2+RphW99nlk1LaoCo6p
vjUgoVVNOISsXixWSv9/Tv/3nH4N8/7fB/X137pXX9V//Z9flf/5qv/r8W9rvulg/k977PUn/I89
NvoXpe8u5aEOPD+Og4zO/x7dHf9fPLoY0Cl1A6JBNeT/Tu6EkW0bERv3HvMv8DCG+v+Z3N1/uVjE
4XjAM3PBMWKc/X/IKbu+ex3N/xO8wQvwmNqZ3cGRAt4gLf2fo7sB4UQNZkValIcGd5cx0J516OmN
37Ix9g++sj8Ja7Z7u03Mp7/YetONYX8hyNu8OdEwXdCEC8i2VlTvshQkY+nn317XqHTD9klvwiEP
91EYgXFkqVOvc2UHfyOvmE+BdMLNPz/x2imwsUz1PZeus5l1LzjNR3HzJiYJlGL2ka8J3k6vWdD2
t1QOlI/+qILb0JkBQWD4518XVrFeOlVcmnYJAYGJ+XUaimjdG/3jzwiKK0IL4kjDeHRooX0gyQpv
jT1t2tjzVGPcqupzVeuNTqv+InK0WcKjP0XRR3d0R1/FXs89Fq1tH7xK/8gstd7ymoRi00sOk07U
vGHgjO4E+ee9EdZwlDx97kzf6t/cIlcpLXG8/ktr5CfaKKnPlqG7lyXMzdAm1W0W85KZZvrLNFnB
L0N0dCCiEiG0F9/wfqnAi7ySlsll8db/vA1RR+GhFXxO/7zKeB7Li+12EavJ9mfM+VcQHDZZS0g4
R50ENBuEB8YzhyZVxEnW581bYnzFAc8d+4sh9X0IyHBfgiQVR9cR06aP+AmElH75q9LvxnJeHG2L
HlZGfsfZ011yXTzxMRdS2LuwH0ZAx7zt7PrCe5fXS4UXp/NuLi+jHzKww5OO7pbQ5Z1YvHxunfYN
PA0bX25IPumaz7UPg6imbe3wD1ZOR3Wclwr3Rxp+5lh6qbcKA6sIVv/88bq5J9TbwE++friFiGnH
YFaEBjmnwS9O2u+urviN3vgjVfGttOWu3Y6F+vVjrb0+goLEW8a65GzQAb5xQNbrweKXclMPf+nz
Ur+Bn+VHj7vroZpFdCg8/eOhq975zCoUxCj/0+Vhiu1nuEP1He/rmTzroEec0J5+haVy71Qp7uih
a1w8XDmLWPwp1ZPq+mhbiDG6wDgvb5w+zffRMLIJjY0TQ6dxsB6kyr4E7Hq2rfbiW/xpYJbCpBlW
iQcFBDoPTgku2ztMcmZrt1N6A5bAO5d1ApzXNeqDsQ9LjT9Bd/GIfAUB/C4oKxwmyeNkP5xzg0Md
1cSjApe+nMjE3o/HHlzgYW5ad6VMf12tq2BDGFCfe7zWhGzi/m8xBhUNiQn+o2xKlrWvLKI1cawv
I1/4uIkYvhIIf5glvGAf+WX40AF6eWtNPD4WlAJsQaaIjr75WXwBVpsBXIeKZA8Oz8yex8cZyvUd
33rzpoTlbGvGl2Fdmo5iis7O7ohetSfcSHgiJezjUDe4hMBjYSxwR8pIgO6gBEQEWuY+uTc2ea+u
KAP21517Llkf3GUtx334VZy5S7DEZHDsNXZwkD1KDeQu+2Q4CJvpcJXWWbyHg19so7EI73psrxdU
gvHJblI4hLHBNhhE2alqZcUGGHXsPFLr+C35tbuZTp+jkc0fE4X60eFWObIMmfDJyQC+Qp3chbln
beoMthyctGen5m+7HctabT079bZeSiydJR/cn4FL4hrE2FCm4x8tV6RrmoTG02D5rw1YsXtEUeeu
CJv8pbRTdXJry//WuuVYVdLzRIrMFs5Kdn15ktoN222SxR7RMeflyjR7S6ooeDNssbwFURC1RDxH
ed1sQwt6XuJZHSE1kkkE8JCkxlr0J7/W6WvgWuwbyn4+pH3T35tQmIOSMTtzUnKcMq8HqbFoy5ve
KaxzCFTv0S6XZG2nLYYxZTPXcXDC0q0La9m1mFHydcv5+qdt07+qR7cU1nTwhBNt5nDJn0ANJQcQ
DbO9jrn2WadZBeLU1NMmJlT4povaPTp9zWIfBsFBwVffXgk7d3z+hgFEV8m6ksWFlUm9i7u4e8mw
LKzCyQlOorGz+yybcLmnfbxRAdWGkxflN2JJA65qk2x1yZI1mDoKTUq32gqXbLnh+L6yG1eRCYyy
r8W4vCclmP3crt/Yi/VeLlRNU4HSgHj0GUNPS7zIM6irbOMq1z2aGlC0ynu54nB3jd07OHQ7OSXb
wGAU9Vsu77Qf/gy+OauCruGm5/1Sa3EDtdDfMHcMRzuck0ObVni54yZobiopva0yszqXHQlftngZ
g1FLaOVGTKTEZxQCm9u6yxeKDPijsFtx4FBCgMymMGVOUrJo9hC+qYHztDXG4x/AgzFngPZZD3V+
VA3mG03J+6sNUvVmxqF8vSS8u4gtOzdhMJOn3qlRGsMsxLsVct5+yHNNum2xguPk5PUtlNHlAK9l
2LpuWm1AztMdb6URKX2nukP2ylax0N1e8kK2VhJzb7UbLggqFI4KlyqjmUd6PU0u8BRAPZASXpGx
E0eed8SKsZySmsseK2PmuywYk5u8X8ofg98buS+YOSTXz6msuD87LmY+z5V/M2euz6FMppWmSmbF
JrDZKbM05LH1k8zmPKFyLY12skzHv57K2LEzVQHf5IavD0kq3Zu4Dq0HW4YQs/mmRicEJPw9eugu
SVvaP5Duoxvtx+LVDacPa9b+jT0PBEdS3wDECnKMCjpsbueMmxr9PDDF02Xk65g3j57t+mAynKCG
rp6nl77pHiYgz3u3FWc79LsHEkPQTCE7mJVCJAv4+TvcwffGmupNjnj9hJwrSdpZAPqFvMCmfS3n
aLq37JSIVI8emcK6XAsWzfAtVv7iyTPXKswxjB7sLv3TiKxHzLCVl0h199rjAcAA/kwt5iaUyzcn
2HmTTrnYNUnwmaQOX1OaeAg/2hYXLUUB6DHJuo2qJw8Pw06phMBDMNknOsMDdOHIWttJr19TpOAb
7jT11hk9cjgY41Z1Ww7fyzA1rONJs2LMz9VlCZzpaMnUv+jawpjhTwnokyTZ6wblEGv78qsSdVKj
PTw5gU4vnZtbd0EdD1sfOXc3ZFTFSvA8EE2QmIoOpSSAEXtwG0ttB6vytmIEC1/MoUfZkfH/ABir
t5WI5m47e1NA3F2/hDzczrKYOrCJoGCOvmtmtg7UvIxcNWwFiEN2m3mu7Zd4kuGf2Zkq6KSluw4i
LbY6wWQ1p0bvzdx37KOjiUDC1COAxHB5DeLqUE4n4kq4IlndNCcv6M9iGb01cnW41SFxHwzOct80
8lz5QD47Ffb7ZMA/ZFEpsIlpDHvxevlWsCfZLvDJtn3kW8dQ9hD4gwmDupjlNq7IRhUVhnY5BOkq
tMaHCbzszksQK3g4TIzwEQHqjltc1gTLAdvivFsgFWOUpyY9rhUXmhjym6HDzND5FKbETh/vgTvk
ewvz7g8d2uG+AJy1sokdbXlPVNHlZrkJ3GoheS++atbUfzJc4QhN6lNTRLryWYY8IILVew858xbu
PqfhIb5rA0FIg7ObMwm2d7q2n2bbufT0tEHyyNB+zMz6rGC6I1LjDtshsfSfZFr8j4qn25+Urolj
3eJ0QpBfnGNdj7Gzs9O55T5eWt4ZaRNrjkNiEcTKYMabJG4UntDKu+eKhXm++ME5bpU3rjqnz99t
unhvA1s0d6jpkNrmOZieB5SqL3zl1gbOgKAlkVuK0Y6zdpqhOMtqXG7iWC70ZLRQ39tcLzRUDVid
YBnXDzKxcJl7yLFrOwjT/ehp+CY8VZAEfbee72kus/AqdbTkisZLv9lepAfOhPo1SG3kylAvM5BQ
7b/kTR1c8iTsdyka3J4UJZiHHtoJEjQoqfsxae1DRAHDyNOo7x4GkdTRCkMk2BRNAc1xkVH77YUy
+uFBsRyDfBhQ38JM3IfY6/Z9wzdPOLHZV90YvY4oh9tAiBF7/dA4Z/JL8gg3sCDmVbOhcwdNCRpN
6sVZlMHZsRTIv0gvJyE7IRh3IoBOhSs2rCirR8vpNwQc811owESJVn5BmMo2UmvC4RQWbSMBSnIK
k3GVDXm6mrPgfdL5vMbp8SJDL17X0fCj+K+2mbQ5MzYzN2me07cUBfpb1sblRS6t3nYRC4G2WLad
GgxioRhufXTuW8DDX+CCgUw7xtpN7IBZanFYx1EpfobeZy8mh8doafdx2THD9PYrOAS1dsfylJlw
3A5GwrUFR7BjOwa1ZgjOEwa4s+8u43dJmOiuolP5F7C18zBmGe47t8hJ2kQcyiCLbSfPlgeOPw9R
PX8i+amVlw/ZeeJ63Sw4X7fsIcJT5ATZqe566yoPu5vcdLeT1MHKZijdKFIj+9YSsJeUKQ9zNDiv
acBOIIzmcF1YLOoCt79FlPzh3lmivVKcKYk0NUqUWzuRu8pKXln8P5fT/CT7ABJWiNRH2/FzTRjG
VhqGzoBoTA/kWueF/9GOYrlpZBHd4w6sX6ypS1du5L0uZvhIWTrfmwB/8Rw66Zrl3nJu24KnufnJ
26DZltL5nhBzV5NhLUsghOOWCg0JhqIir7GoFxgl8pats8b/6LMJpCYAieEYoZ6toG+V7ywdYObC
R0FB8DZTrr5nwB719SyV4wtWE0/JhKpI8B3ihDurQ8ksP62yLta9Ezylo/ULwAvHQHNp7OkD7BAF
jNN4L+kSXeGdn29BN1unsI/T3RJ6m4pugs2SCt5+nc4r41hvDhbXFSfA25HNAAjjElSY3RVb4Fzu
2SvaYdstfnMqM06TGPmDE8smBAsfqFScFXccS+knsgHIF0CDWDnSy9qGWXtc3CpfEzi69YIBUgvM
xXJVGpu8ZuAsm4SH3KZPpunZyqIYgMKQfBLe1pshDrItcOpTZyOm9on3x+bJdRoJMLuBvaPu71wG
MriQ5xn2BWfhNTLQ79xH5jjOHlXUVjGTy1nc3bWKjD9NfVOEyWfjD0+L8nsEUvec5wnNHcPvGJg/
XhbuarzHVDOx0+NMQaAhuW3qFNgVz02UnDuRpPsKGcjyipuim7iz2ZgJJ01ncN7Pr9jMb4B4EHFp
x7NPvOWxTeGnOy4sqLLYGeX+4E0/ghshTuUwybFQvDOmHRFRW4WmLaiac5y3zk7eAPSk697FLFgH
N23JYy42BEKbWJ+q1Kx0VXJ8h338NPCQLPlCAMixPqCKsPNNSn+fTeP7aANQszAQDoyFWcge2qJF
a2WZZp/60YUtCW2ysQhYWwPJqHocFzGGmHUHMZuRfvnlC45UX6CgO429T+VEqDCQD17im73FVj62
vRYBoHqxnWwvYf1vJa52HtuvVp/ctpirT65t/qLP0cDTzh8VvBlrJbT3zN7nTXrW8tAW9kdz9Wl0
I8lSq3toAuev9OVblyTf45z9Fn58O0gmFw/J2Et+swqLf8u5261cl6gkpu/JF3CG+i/RdOPNuFA0
I1rP7MJKH+GuqPfWYglMsLy89BSLcVa001uwDmSvweFtqkyAecCIsCkrWDmW6pIDTzxSAVqCK63E
hnqHFdmpYV2xWRxaeZo05tzGP9GUxVQHO6XLlp96mUAl9XRzYji+KdLugw/zqa/FAaGdQi4xbQG0
7YxX8Vg1xzxT4VoKC0WgVNWhurpMqroJLzV2wIo5jVyi84S1irIiypPtHKTOYtvtrsnpc2URhB/k
IyM9h+bJ2FRF932V7ptEnuIhBNnRrEKmCkhJUqySUJ0mkb9WC0wuTOxYkjJ6wjweIrbHqW/cIzal
L+BtgXUEwS4dXbkiwNWyP6gfSHeduR72/JRHeEAXF0PhdlmCOz8lfzypcU1v51uR6ceBrvU8bW4C
m4N00pFoKZYX7DwzASZSMxmb4o32xYPkuUV6d36F7HKyq/Tis4PHDWrvK6K166RMjoBcCTjk5hCG
bfbs1Um/tkPzEZIYYB7uaJ2S/joENHNouZXtJzdLV62O+PYKgSTctDap4qWKvpQiXw7mMVn3kRXr
tUUS+5FWxxdEQoJMleWcRFbZ657C+T1miq7CB1Do18WqlUcZQIOAwZKC4ScusINF3BWF1YPzovvo
aAgt7Ib8WrdE2zuEEdZqRFygSUJpdU5YspK/UDbjI9EdDgHEB777hrggHpbm5Cd6OHNSrX/m0q/e
liRTR+0s+amPUIbRCEC9rNQk66dICfEn1dL5QGLzcSMb994NY/2idGHY1y7w+nr86SMy3amKyvmU
Nf7GJPqfl4TVvE2iNUWX4Ow6xj0scPNmbvq/i2NVN1y2wW6Iaj7gGZR/Soj7PjZRfb1P6Edtiato
1IeMcsKhAcwmH+hE+CzLpU3Ps+v7WxdH273omJT91kneS2No0LZDIPnUXb9GmFqftajKr4wo0Z5e
1Z60J08lb+zdkw1H/2HILV49sPl874JZoUGMtPBHoUS6Cfsphg3pghrTA3VyCR5xYlkktyoVDbdM
6wgOWhF/44IDUofq0A7mGp/owWPkQfoUudAOWbNDd5BTd9BBV+0GEQWHrpA+Fpbl75wV6Zm3lNKf
o4cdFD9OGnbGwOuAKDzW+difeKLghMYJtW8iQ3lmpDznPSzG4czQQYsED9/d7CMRjJaLTAJf61Ek
8/wkmiY74kWofozpo0cR6HcvCFzsg8aCK2N51BlxjE85GJ+AJD2QL8S8auZmE7JLXncdiobiBX2l
eTw/tQGZmxYH+wqpa9pzjDEfQL3GGwgUcCVdCUy5UxaJ3ZiDa+ToG4Xb+KVjXb6WDndsCAziFpeD
fWt4/t3q0PI3oFC8U1bO+GsLlBsT6GNct+bIFjpe00ZmXYRdfI6UmADfyK/1Rhhs4G30lZ3dtjad
LH1cP+dUsD8OSeGiNdc0fxrs21ROMDDsoKz0G2gMuLH9oj4C48k3bbmUtypsQGWNfXWIJC2/sR84
khxWPRz5sc2fBTzTTQpqjonBWFuTXf+wqi4U9e9mYK/C58A3c5uloXMedbusE398yqTXb6EvdDzN
cTUVswyOkL4LvNxFs800VjNoSyTbYmdc5dLUGx9D+CnHOPQ14ZThqauKLaVNaBZ92J6nid/KUDmu
nTiL8IfbxS6tTb/PE1edYo/HTTYFwaWah2fTzvNjzyp31WT2dGyIt3FabnDKVOlDPwcxzQp4AORc
YkXU4AOwNLMLzkemUMpG9vSUj1v618GfCynWAMzyR765/U9dOS5RJgJ5Fflfnuoi2uSucnZRZZ6I
qg9P5L/IibG8WVdirN/KhNgfLh6C0uAjyCWCDCkjkt0qIoY0eG63R2thbYL98c7pUJhUWnQPVmmB
K5iCdMfrOTcaY/hUht65qD1568blp69Gsetnv4LyMXR7vI8IKMxcMqhK7o6Jf+L6JYnojOYylBgQ
XMxZKxGMJZ0jotoFmfmgtBvEbRnGtziu6kNemnKfz9P3oOx008yVqlEml+ymJ0KLa6McfrJCsxGX
cnFO8zDWe+Hb6tTYqjuziip2HFB3aFzbYej6nesbh/M29GG3IoPjSEAUVmYFUARaWgzT1N7D8YdV
2FJk6gh68Yqg/Ev3rXfTF2I6elM7ktQunG97quOtCrxpA4bPX5PlVmtSGihDtoh3dFtMp6GtQfmD
Yd303Bt2QMnqlbI67uvCxGc0mOhl8PzqnKWtuxkFRO6WXdA6Q2snnQEwUyr9XI5Fv00gPK7rsOMK
LGJ1mkGj41iUpjoWQfXFsrHad5U9ngf+32vPhhFAJMM96NIOnnNSXau+qtJdEwa3Qvoc7ZfAUNdT
EqKhzmdapXiANn5kad4kzrZVoiZ8QWUfQjOEQrGqWp1xgu7n/GkgnQ2eIYCXRwRsL0LpaKJPbf0Q
lWDhPM8LXxwA0BdHJ8vBgnT7x+5Niwd1Gf9ahk2mYw1RAhGGpVjKxvA8t0u311PFGIamco8ZB7Ui
iiyU35xrwKm9Y9gs3juefeRVXclXmtwkuqtfvYZMPpvKRn/mZSb3oAqiw+QBnpYR28IlGYaXoRt+
crqL76TmLIOuH46v7WBNd20OhMJe9E8i/tni8kNwHtM7ZSI7x58x+O8Ll/i9PdMOVypHvftVntxT
ZiTdNZgRaHUpdxmO5l5pv3Vj5m6mLhw+JEWT3ZqepiBYG1xyfCGKJlnhVYsOmYh/Jw5F6K2YYzYx
LI+Ndtr+RE/m9FqoXm8KDoSfMO2st3bo+0MdZ/3JhPHwYePJecA/GLC18v3wzgM+MAI+HlYWu/gP
GTv6HCWDf4laxz45pckISNAqt6Irg/tbhMyh2EKeVdY3b4PNp8dy7jdRbHxpB0gZN1lw+hOfQNYL
Gglmi63OMk7Ojw9lkNUMxVWrICu+uzgZHzqvHo/1PCN/Wb5N8hkPEqBYjWvTTu5LNabHLBd424gh
m99M9Log+jiEm25KOF5FLl06VW3VGzoqf5Tgq+PGbN2D6Mqdax0GazXzX6zngY9oEjOgGgkotCMl
dyhF390LkFmXIfHTI/bh5tNwTz56tvLfOxdsClcen+xCCozRh/ebDOy5F8eo9zplKUp7+vW1NZW2
NlM8sSEeEYTPiysZk2fIB5RpqOqbDHixYSeUUqRBeIYWiZ9rkRiA8YqXX0IeOLJmb6/5AZtkrskO
WSS9CzfV5L4OeC0UC0KDcpVqvueg9fofE8qutR74Nf2NG0D4pAvDjl8dj29fw9LarDxvifr99VOp
ea/3qebetWkl/3s+eCi7xP6We3+M2cl537iKMAg0UM7Mfi5tGIajk/sHtD5I3V7Xig1wQmfbXHfl
tld9uzamDvrrvWn8oSeEjoG6qme0nMSpP1izq+CRppFsOuOWjFqO6/4vNlQDqWbuRXdb9n0+blKq
RmmucuZR3SVTW/xdcMDCACx0SxoxULSHxE3k3NCjvvjbq99OPIJtdS8tEGkNicd24EdyyB22uq4C
zdMEPkNJaoig+m5ZzPSaoqKkT2osBrOx4uyxyGMwpCu2pyE0zdHiieTOgHocp2UjyxUElcbIRd2Z
QlAg52qt3m1cvN1V+a5eF6YenqZ6sd7gNo/RW00G/7/ZO48lyZEsy/7KyKwHLYACCtIiszHOiXOP
DcQ9wh2cEwXwbb3rH5uDzFpkRclkyexnlZIZGW7mRoCn7957brZJ8CUoZt0+OaaFYNoYs9Lmg+i1
Nu5GJ/belExEfUamee4EfzIpOsY/sqCBimT1hnS3Q+F2B+za0C3AFejGSzQUmkFELNerGQwbjPCW
AElL3pbnqeCyuzA62PRO2cVvumzkRy/79qJhajV3WRSIEjk2wdYsgBQ5kDmLkD1EhZsY4PcSrckg
4gHltYM4ySfqGGDTWRmcT4OV6yJ7ruad3sZL211TaccJQD5WOX2qN2HHuQgJMgbURsvWdkwz0I4W
S51SjjjHulC16M3MGe4BDtAAIanxh2RrqYT8HCGtOAbrUkdpt2X1QQeMUbTVaUbMs6ykT6WiwHWg
tA7lzrDw6/dxhDMP14JaFFkI5qfOu/4c8jTAR2O9xg4s5voXGdr2l9+nDet7VXCQS9n9Bkvd8dLP
VObWuCyEqH6F0rHNq0iKIF/aIiy/JWyzq1bplk9Et8c5P9pzEsOZZqxFHlcPOoOSfowzLPtH1NPS
ZtNTRlfccxTYdYp6gkPOs+a45VfJMtdbBtfYB6ltUU1/t3qyuqHFx31hFk5A8CIwtXQNpT7WYMDU
ZAJ6Z3Kw9wQqVWCRvYy+qTyZOn5WSRvpphmQOr4HCuSWFA6Ua4cuOiKc7tLz/XFF30YGXm9s8Ufq
9pWNSLPV6AM5GZSRbFrMOBTjhPCPyvaJKRn7odnGXxxPcngQjd+tQS+sGe3skNkifWFGO0/sDSiY
YW0c2ePeMoZ6pUnXg41l98uiGvI7r2aEkje+acUIndQf707R60tCqKhmpWihdZo/0SMZf4v2teJO
fLIQxMMxhAdlaz+6YpJo68adNoPqVw0jPCq5dOJCzbYGWDZtjDmZsL0+DixBVr2y/VNpm49ZXWdz
qm9vBVRgJ5ITksxz9hKFIB4wwoxm6xHCjCkcd8FovAqrdjmySiPnvOiCJlwwqmzobfHeR4dcZWro
kLcsTte8f+bTJLnJUtX4NAUWfZSEN2fwKZtRLmPoU2tn6Nu1HuTuq2uaOBHxJhPyGXRgCh2Ra7q5
1w11hxMfVK6IecQWqC6m/BJFdfRaIoGwTiqb9FRWefUke5mdwzF4ziqGQ2csX/D3J8pfelJpYO0h
MhI6iEeZXVws2vTTCWnjGgYIGM96dblIGhrQJvjLa4gQw42lQX+YCC3dGH8oJWyJMQT+sKCz7uh0
6i5nkm4sb9ZE4idO95quF+vKisGv6tqN5Vi9VAXzRUbplO+bXAcguBCmaodiGXWjWkK+fchT1NzG
VZvWnMvRaLjQXY9gSAigQWefC+Oi3CQWwNZ8EqzbrORzihvaByGzPOp9Ui3KksgP0A6xRe6Du6FN
xw409TaPMdFZOgf/hd0yOlZNYCMQTEzkHIH0VTCGgvcwiG+Vx8ozrNttoJfxPUttUO8GuTEx7gMj
xT9MPr+I4lfLIuHWVsGONSAbLb9M04NHlqPjylm8oJWqDxEVLNEITLGhjF5pYE+OWJN/mK4IH4ZU
vMO0qpdtAy3ZUwWymdKbrV3jLff6TVlNYj+60l6IgruT7j/UhhoI3Sdq11j9tMXJ3X15jv8Lkhsb
qTwb4XghDKYUeCUIyHvVSDD5NvvReArTU5on0Ef405XZBPtUM4eNpaNaCInCCCx0+sWVaWYP466w
q8I40Q6lb1LWLzVLHrAVkb3GJ//mc6MiPlGcLC1l0xF8cI5685uWRj0DG4q01LOURsWynJZIUCra
otEd92pFCM6tNX64FBufzNzmABBbX6bIaIMwi/zqGhPCtRsWG95We+03GEt6+AKLyY0/HNq+ZjkW
zUt0OHSgJ/OagjJyyAogG/1KtZqhgnZJloxxu3LG6RzSzLovR+dZs5yBGz42Qjw4SBG66b4XdIhu
ifptqlFC3AFNUwzWD5opw21UE01JvpNcnOrc++l2WFVsQdai4SpNhiyvn2J6TxaUOO48Q1tDHdh0
esvWWzuMmX0THu96I9x0D+hEXMbQv2ei/4zjx8KOrzOCbF15cFNAzetQGS2z7VdjrN1EUBKia0cM
NGb26dDbOpbBuWkK/63si9ekzdZjVDMoKuR2qAWrpvb9n9DFNhGFHE+1FOiR40Ptuqy1XAeyRH0J
xVSQiKAh1Ul+cBDGhB5+621MVsthbUPtL4ko1m9uom0iXx3GFPS4l8NeMC3JhE4aIB5kDOgjGw9E
0QvWmYG/bmL3bbDKt7g22mVkJkBa9NjCfG0Np6HWeY69t7EVLpnGEQTgWyHPkkNJ1g3qKuzoasv0
2Q3cfRhbkFzKbD+xkOIY0nPW6j+9GOSkl4UeOPf4IvFbsweqn0GCHAhErvyk/DAZ/pIKAk/b5D8b
aWz7ICWaEYDNKvQ8vPqtWKYifgmcagvvDRdhe/f0At5TfnUieNku2fs43ZlRe4mL0j42OtHPBRYT
Jp8+By1lQKPNo4NF7GRRQG/rMcsStWKFkRcFZKZ2awJyuNepytYFTaDAVw5tl3zFvbgkRXXkiEMT
jJvDztco8tFzPvVpyP7fhbpQxMMnGW+mBtbZa2j58oeZ4BzqwzBa+ngaQIXB2o7jwuF4LexZrxOb
WhsU6zxH0SYemPteGezGjRa7o0E/+IouWri1lbBOdtcaFzpdxIzbnoiwAW1X49JopQSNquqxzTZk
AoHLY7Q3iuIoMr5oXkh7HlsWz1q7UQ5rwL/WmGyuKoX/RwJx7SU8sVSha5XcYqZePqQyeXEZ94lo
0DCGL3+h5Ra3co5zNldPa6pOdQXajzPHfFchjQvBAFNj7rNDDbs9+mV/tWrTokPW0W4dEEiywwpl
D8yE08nqlGeue0rjqqGwSd0ji3YbpHDOEkm90pPO2rLCcQ9dkydb1QzH1qyJuskXbm1HAlvOQtTM
SlGqW5hYDXuXFC0fAmVld9L65q3qM7nk5Yehm/inODDWVRftOJwgTbIZSnyYjhXQ/aH8ZDmN1hC3
M8PIXVqTq60iWe9bR520tmYLFJxJguyhab1wJ8KvNqyom3ouU4XDt1NsbQrmbFp0fPeX5VYyX3Z2
K7o1Vhn5pSwzOpMRjU+ok945QA49ANk040XPTLjye+qpbJM5Lqqyb6CxaonzhLbePGJyhyh1N5iO
Qe0m/gpfrrfipuNeFJLZKXOJPfyvZrQDKcz45lpFb0CcjJOWf0x//qPptIp/+/8Bhj8DDGLOEvzf
EwxP//1fNWzSr78mFv74K39GFizrP1xcw38GD3QaM/hhf0YWBCWiDo1qdJuhxlmODbX7H7ABS/yH
oZNU8GwhUSMMixzBPyILpuTnSUc6DmE9+4+C9v+HyAIP8U95Bcuk9s2cH10HOaBbvzXvOZDs7dLi
+5iU8TuHrVOfekd2AYuMeeYvr8o/Wt3+R95ltwKdovnf/9P+o3X0r+GI+cFcfhi/j8MLMffH/zUc
kXSNaLEuwqEutGx6pKQDw3GTG6ye8URj7BBMc8aZFUr8XU917m6z0FRIN03n7vQm07DhZDZGWtfo
/PJOlWgn9wlDXHPDgk70NufEG27klOTavmoyeziKym+rne0o52wSrCyuLGnESTZRG1xykl+cg9kq
VsdQUlCD3UognfaZy7dMtBM7AEPTEVYwhEwgmQTdSgPEb/6ShDSEkw/jw5ZayPYWtUQyNr2Z5HMo
MOPolhKhz3ZUTfl0EIn+OgYdP6kd6Dhf2mVWvnuJC8ipSCZTW1aNw+G6BmTNaa9rzBt9Ji5M2UTR
LWrXEyRLupwxZ4i0DzYMHLqx6im9IGHi6qF2ZhLS95btFR1mQwWRdTmB44RBgtqYnfoy4shKXJDB
jOHQ9lt2AHnss9MHksmOKeJ46DaGV2/DqYjahcHiCORZwJu4IFWHaVE2XfCiQH3n+wm82SvxECAH
faB9Qg9bG4Z2L3tp43jnmTYMNZRMldpaRbDTBX7SRWrN9Dw1/6TEz1clCeslDrwt4b+1peUGhycq
FcjNYqpq5cUrnYfAhhlNRdILUT3MGwOpTFLHb2HnPNlj/FCK6GyNnGE4t2FR8KbF2CU9xg2WivON
jk/8vmKg3nsZRgSQl/RjIFcukzncHUfVIbLhtI56tKR2fGO6QCUNs2WHDLxAA62MYfLaD2rXg0la
RQoFswFzSrsOvr2YFUZGjCzWNk1WYLPGBdpFOP494XBf5n2mRQFaWfNlKDrGcUiOQKiaXTZl4iwG
+UDycWZYBh9hIw505p1LNy1XSWP3q2ryObbmzcaq5M3t01U80PITG9qlN7rN5NYPoxFckqnWdugr
h2kk4Odyu8Uf1y2SuD6zQ9qZpBpXQz5uHTXupjG/GhOPXhb2iQXyTYrwy6B2BzZG/YQq9WiiKsic
7AUTCzq7j5+xP7LD2Gmge9ad1ypeO38PXjzeu+nMcHMi2Al4YnSb1Rj7F6quQeeLdqQZbHqGxH1N
E0gUwYxQyNupRociNQ7nI6cRbK7DycNXC51voXloLu4IwW1mHSMVr2CtL3LN+wXou1gEHiT8CMIJ
IuRXA2J7gaEW5XoMH0262YC+b/wJTlOZNOfSyJ7sBOFIVt5RiemUT9GtgC+9MA2HgKd+GbhrL7IR
lYASRmuTscpc+sRCN4wEYJuE8YLumq4iOssX3tRswQJgpG/feKIISfwqXqv/9LRkTXkREdQo/J6C
7pGtzbgwvH5bVzZya/dmm8MOQQ2i+oyejGTzGdYe5l98qBuzY2AaqaVcjbV5JsZ9dEZ+6amcMGKY
prUGEBCfW46DWPPjmwnhauuVM9GCVVQWVvisE41psWdUqCZM+2DCzND5gmWzgSlaHMckeCjR4UF2
YowTkryARXyMAQVltMgnHHezCVUU09I0k+9+pHO8r7zPiekUOyW/q3/GgSb3vtf72AokbKTyCwMH
bmsBZ8nT5EZa3VoOsbbos2hYUFC0SlmqLxj+r/1k8l/a6Njgfd9Gmr0Bpo0JjTp1vhT9ZpoR22F2
gD63D/yEIjo6emB4rPXevzcMeIsJzAcfsOwe+/jwcDbjT5ewuYh4vQQupSYCdX7ZKstFJsEUwA76
0S+cGwFy9waZ0VkTtxNrRukny6i9XeiaG0cbXuCOkPoOql0MDctVELwnHs2sCRkL4ljz1mF6SLhN
L6agOXfu5G2jpAzI4mTpVrX595jmL4Xt/MrVuAVVwRJbJ/KGHc6kIyokNiSjn1NqMCy7gnXdUC7z
pGvXQSU2Fv960kGrQqfpY8ZgDab1yDNFgEBZqxL9Jcz8cNc5HTyWcg0bJlpasX9PHSA5Wf0TnQqN
f6ZbRCERF7daYzyMFo6LGKKP0VOmeyu6ughwq5a0jaw5QjVEeqq5vIEuFxuw55qbRH7hQ09iXVe1
gb2RzAgbMu2qmxTKeR3UXpPZGytDxXvbk+y3m4MDZGvN0ZPyHq8/FlV6qEoay2rP+TZVwqXBSBLu
iwHJjWh2JPOyVIjx2gFRRD9Kt6W9yfKTXUfwdyfy6B6k9bslzHORGU+tCfknK5xtbeq2WtJb9Ioh
wvzi7K1dKAyYwQrp2cE3l+M3gxE00Qogx43bVJ9eGT4JVVhfYwapXsI+dOxuvCfVmIITjDbc/D4n
p3hvSy7RXlZhFtD0HVVtA2Uf5S7siM9B8kMuVcWeg49OC4b/SeRipyr5zYrbXAroCLvYCstbn8Xq
SHuECU7aZe9p5NlT4HPH7BzLWnZpavJC8Sbl+vCcOxy44aLhQgSXlNrlg6BbdWVFxhkS6HeWT/gi
u7KE5WReIqKesD+abgmQH9rzlLVzkSK32boDU9oAVwzGOl8B2EcfKNE7S+oQ65jTa+11L77ns3pO
aLjIQ6kt8gwIJZL5sQvAAOoMrksvi44xn41FHugYVpz4PW/zDreCfHPH0lvrxfQjKLO7xnXKtwxz
obD1nwXwoZUZ0Telm8m0FEMXLXqr0lYZtxfKRQ+Q3e6yqM+ukz9KNzLXxhjY8w1wNiYL62HyMAGb
mQ5OZtLTR9ee3iWUPIJa1tYvgDggy0U7RO5qZfRZd6+akjpSoZ3LBu+La+vvAd8IQol6d7K9eOSy
boOsUpn2C+3kZweKB/B69CAjRA7fYeTxXM14kdSM5UpGW6ukT5wl8/uUg2rXLUn9WChY42S87ZU2
mleTpV8zwZrNpwQLsY6cSiUu1Jw5ZHA1PA/4OlsHrjQU72Y9BQ3ppqPLkYpI79JR/bAwR47CSctd
IkPeoX3OoW4hWAXWBB0X/2CRz+WH6dojH0TBIq5iL/mwE/NKR8M1bqMn/PErQ0/PNQYNYLXpz8Sr
FhoaCx5qmybISd9NkYSjbt6hXm5xLr0NE1txhxGDQY7LIGkrRGv9o0XtmX0wL/y2UFUrnAlKPOsO
9vzIUcesNp6IQjxQSlcfrI7Vu5sqjaLLILoCieej6NWs45vqvYw1sIcTYOWCJzPsIWswlOGERGKB
gVGGd2AMVI6FruaAfrVV/gUpzEn2YVjRdJCg4DwEuoB+yIVZ0SeI4TVc1ZPEEhplur2FDphrbETY
AMAidubmCUqrXlXcFT2IH5ttKJQqzzw3nUWZbGjOG/G64YdYDkGuq16bvvdn+v7n8J/BF0zgdAyK
/K9nExLgvx2DPEunl5lsOFXXjpiJbH8hrgU5C9siBTRdZA4zLzudYoVEMp6oE/KD5YjTowau4Tf/
pvh8Pvz99sCOR4rdxQJHAN0wgcr99YFLokEIptiuLaMgDiFKjcAE1ooKOcF10Rm0ygNaQ0YG/hPM
EN537CfAZclbNitTd5JHaQLr1arUfEt8EW6URaHPwslAVk9J66YUCmi0rybxJI+hzu06MxOSpNqY
AzvRa6k/dZRYl8sAzvvt7098//qqcrK1TZB40vR0V/7GsatyJ3SArXXLNqvTl4aSiJdeT3caK+Bq
p42a82bTyKKv//5RjTlj/8/HTM/0bGnDzzNcUmvzmfcvb2aiTa0Z6BRR2XGfRuBfSvPZrAyr2dTD
APiVkmjSljCl+SZl2cApYxiJ/c3Xl5RuaASBf/Ppms+1vz0hS8wHdkAD1Nwbvz2hPvBkrwlSJh2f
5mPm5O5xSBrtHHMAvWllqZ0rIJeA3hV8pb9/Mf7lfM8nWufEDcsQHAF7g39+LYxQw4JtluiXjgoo
I3Yx3QCsrIOlKWLe9dqZbHf194/5+2caGV9CQYCAAFcBYtdvjwlGBOQRdoZVl044XnZwRtdd8fZv
HuT3D5dk/0VXvetJ2G6mK3/75khlTk3mkN/CcLxJV9P+mtmrbbP4/IGCuineQBvduWkYFMKI5dLd
cdHf/P1TEHyaf3tnJUsOm7Y213O4BsvfnwQe9sh3ggLXe8gGOCmeyLiGHNtx+plO4T8OoapXqSZx
MifXElNf2XLpzciMzQ3W2EkblNw8CAkXtlzmCsdrqC0Iv22t2/tBh9kqa2MGKJSQO5vNcAViPWZm
DV9bBDou81a5tWDwOkCDp8begMKnC7J4LFJ5cCL7VsYKTybtHFpxaWuxa7FMLWyt3hcV6dUybpfE
QcdF27vcr03iYOiP+Yn2BLGetGGe2NWtM/03TG5rT2aPRYPD0cyOpOcwpBT+JbXVay2Hg0x5leXY
g3BX76IZ3nVKBn1THOAPHTWurqwoyXpDxFtAe95Db6jASXpPgRKrLOA98vVNAtmisIa9bpDp7C3i
nK77Mxas2iFqLFXAVmpqyLz2afxohNmlpGQUSuW2cdxDZroroiMr6tZ+KL96DFv7I6oo0kmC3ajM
h6jwINVGNV/y5j0zGA7N+pVX5amYsS7o31TYGFusIYdMk29MaOdGCy7U8a5Gwf+sBTOMuHvFcsyV
lP4bDmibwNK2MtR+JtxfhRGhN5b9V0GzOtdpesjbaasiBWBel0u+nXSj+s/YpkzMvu16Chs4knhr
TfEmoQioLnuZvOLQZTQF2XqCCj00G8dFV4NNT138vqjFCrDFez7IfTBxGYmrixjjVxVE82xMeQms
CL//yBQgnc4k1Rqpx1lfrYgs643xQ7NhX9BfmpDo4zWcrk2TPoWBccgsiOYtpiZ4e4rbg1sUVGTn
nGXi/N1Gr14GMSsImzGNsrnwkYHyWbUNfWO8i0taMNsliATj3mmsFwBftGb+FCDxbqpqoEwdxNlP
SkCcTa0bgBSL7STyo51160JXYN1JXq1IAp6sicYOD73Wh1HC1skjJcbSYgrdrVaPBSaGlsbd6TTK
COiw2dxxBbSXfICRkLfxxXSbIwdivBe0Adljhn8ytA6xXR45nh68ie9ZN2K7LIFRovhMzrajdHut
BSLahVkyXpOiPPUxqQq/o4bBinsgZirezdRSp8OJomGL2Fu19myxHdtbVafd2dJ8xylN55ybX1ua
zamtd5YTbfJLMjbtvuPbto6K6J2G8ic787PlMNr4v3gtdAdFN5P4CUZ6okMuGnlWnLTcXrY+YTmG
YlSnZhHaALxpA+wXAj8QftsBl3rN3KeLUWclWK8x/52dxt9hThcv4zBRVT92Tx6pUP7YX2XEl17d
kpthxZrtVCsSOgVj4gLyC4X2Lclc4nTdsRmqb1/IQ07ake1LEUKXn2bHuHX2Qu9BNd2r1qgHFdZL
jA8TTbEmBmEAH+w2G+yfvvUG2qY6kF9Fa4PHYIZyKTLvjDCzNkz3SdepMhAAB5wC3dfn2du9vGK4
v8gheMcMS5yr2tZi2BmZ3JZUrCCUk/ll1zgV4yXqjKvvyY3gk1IX0UeBOTGttbXQuhVpo6VWDZvS
NZYkf6+gaz9pP11DHthFqXUb6LYG83KEqTenpNON7hXbyjXeu+nDCI3Xbiph2sWtVW8tAkHha0NE
f9sqh1YRk+OBqgv0dszchaphdZQi4MlF1bpzPIrL7C+yvB68Sa9EPjdG3FFxNO19GqBAUHel9uHk
Il74dTAX8cT5Y+pE8qFTcc1KmBfd49qIv+qI/zS/V21UXnQtGrbgNHDaNskLgmTDh39MXjyHJG7Z
kNjJhYifDC+pbiyRf7WasYce6rNGMVbYPb61zqYcx4WIsbIRPNV+Snwf4be9OSValkHa8XuYWJIc
SLix6fRTFnGDq5+LhJOCmxDGj7ARyKB3FzKcCA5G+rMU9BAhYDc+3knnuYu0bo3DGSoqUuUtRz/1
cBQG6ghBgnHWdNrPILEqwtPleMYy4QDzm/MxuTOKVeC2V8U+BXtws7c9Oupxfi61Fh4a3MtpOQH8
wh9hn9H+6O1KtZOr3FurhLX0OR6tcF0hEPrc32GkHmgvpAnKKYCuK0bbMKlf2sZ8q4aBDC4VlQu8
IQIXdKUdTLe6NIO6j317ssYcwr3jtMVPbKK/zIyAhoEtH6+OxjY4q3w2XEbktyRYoJcMDlm5zzS0
iCkAyeEaOrUsnYvqXceleegjazIWocvx/CEjEcOqI0ujK7sq6wvLRrtpjAbGeVxZUOcaii9ZLSYh
qavRQmnEFEq3A2Y53BYCBEHNoUHbc2kN4b+XnpGtKEGF+dvnMABAlFrDjyi0fnaBLrOd5yjj0pJ8
3SCy5iuH0P4m0FhYrGaDQ7OJ9KEh4ZVAM2B/YhNJmw1TkXkfS1XTv4kpflFjNG/WfJejddFPLFFT
VxTXEffWW1Cl1SXrjMBfVa6GFRjSHkvzwv2kl9JZJ31aPgxlNjtr45P0GWZMfbi4ZNW1fQ8dByLJ
ADugZ754QrwGGUAenXI8AkX3pBv5IMfGamBvhVvBT058GMGf1thVmvAG1oX+Dq14gd94HlxTW7hA
GDGskUqO2VISjieBQGPdsog09RrK+sHwOvTpGagS9cq+V1WWEsNxvDetDU0WXLN7NGfT+gSpxxoh
Dcz4kPiagdjzYqj0JbzZOobpX1TuCxxTavf4OC4dWKfLqh7inSdyhxVsS/EgowiInmrC2QC854G+
8fBZpwlqfPIKC/6XS1OQdPThrKLKes0BzBH30P2NyKxgBtWg0MRespImgTSX4q1bbCi5BeWidpbX
Je0O6oO55fhQxawDey7oBj3rCypk/F3vldXab9mRgro85e6g3tDFgPZP3SNa4nSsW40VhO777EcS
z33iun+tHVUdXAmWhNQseOw6qZS1YcSOt+5M8jT1YyLLD16ad6rSLnEnNmhf+5rodTwNW1rmHWr5
FHXd3QxtoYIDqhbq5lcvQ8gjwbSJscKxXpdESequ9kGTZ9189+wna2PSe3QcBBdRwmm4hVDEjmhE
ZC0aKN5UdNDRrvpp77ry7iczl29K7WXlyPJGAnfr+lFzx8C8VlNm7BxwLjSv43VGpFsoKy2OHSFn
viHjEshsvdYqBVerTj64+2e7TifFHVbuhkrZjzaY4WxeKrFPqFuTlavQRazPuHoHqvsKbPlg0wXE
0WVG/sQnJZTC6tTdEtf7WcXeRJCnA0ccyVUvqa9CjoGyGxi7uIpXNWkMInt8ALVAnfWcRuBYeYdY
Y5mshe25ggcQYM6KJhrYLYq+8B4M28Gi7hLcCxW76cTdMIKmScyKRNs0PQMNfbYCezZG87h1Dq0c
7vvalAX3XbzSBvoDMwTFXFSkN534oRjCyJgzUZoqBiZBNa2+jyNDrcvKwkUfQUS5dQrNFTd6yjQA
XCuR7q1OffNMzMvaar3U31hXUkHTkLDMibOWwkvXbcX8ukCf5AhdkepDEBiqpTPV0qFUi3JYzwJr
0uTOTg3uRE/IpP+syQLS3oOQ9CuijHyrsa64trl5T1NruCS5az7qirhiNbg3LI30SWZW/sNWzbkf
MoCWXrhVc/AWpyMuHZk8V1780soIiKwfd+xMSRf4Ol2RBuSgxCRKWLP/DVT9w7XbZp3prUcLjOs0
16Ib+28wGEBB+uE9jsHdxG7OBVnv33LKPXbjlESnDKgAla0VVB32AZuqJk1MlLFbqwDhq4Ffu7J8
KkIyE+N01gc3PBjIGppzAT6d/mrKbLgLQV2X4ZRr849tg0/lGGCIhGseUzYydNZSN6q9gN64F33N
y11uAq9bgmynLoJm2CVR2vIBYsWSjqh1A4wpg+QZtttB69zPFuAEW0wfH20xDyXBaO9J6gI1kNz1
QGHaVvBoEjl5HC2pXuy+zcttwB6+u/V2gae8bElUDMRv15h3nkGwsiuEUJKySedCj2DKzVIon7qK
GCwz/jC3KXeTGd3RMYm2NVd7qq4DobNEKx86C62atc5WL8gw1w6SSt1433XilrTC5O2rpTQKrAYc
eXDtjjWFPJvRiMolViyCf2OQbiCJQCkgsAOSV6wpOsm2QQvg30Yv4tLy0RsN+X5dnAthHXFc0sXT
/0TKsNZcENdR4GBisrlfK5aTIBdK4icKBFU41DdTmMeu4RNAQvqRuPLJRPbMXHCtXqHIaWLNESV6
mhPUl6oV9W2wvKPn1FAR0yYF7s/sQKHQvq/UDTI52RGOXuCfkLW7ZOiA9uhE31uukpi0hl6n9con
xAWD6qNKxbPUfPmA8j4nCVv17hgjhbGzsa/NcZTHKnsFbwShfWzfCy10FwgU1j6Kpidt9Iq7R/0d
xlfTXSvpFot2zP0NX5+9bDyMtHgINyaA0oXthxVi7KCv2DMaF4eLO7Ul4ZteMC56kKUWBHROYCKy
dSeZsVV35sYH7VhShWjnvn0Udm9uBKL4wovEPWi8B1/jZa+c71oYDSXa3t0Z7GAdAftbDkUXLAGP
HxuZXzxKdLYpFVNrsl7LMW9v4eQdpV1kewKWzGMeByI6JiZobnQmx30QH/ju5hgbiBqbkYZPcPog
fjDnEfIPahGOlGrWt6RgN9A7L7RkUaKjTMhZxGrSxjwYOfKSYQYuX976pRqxL1PK6D9YbnxL0JnO
fZDh2QpwYZmqO/VaJ7cB0dCFYo2K79CbnGOlavbdYXkYbW6QFnEv7sqYqpo6T+G5C9hrffCIuqEt
rJY9PEMIpl+7DTZ6rN2jGgKdRq2eJ5mUKYDsado2+X1zny4tlMySCEMLGamtyE66QUPVbuM+9TJG
JU8mrOAw9tY01oCfUEBpKosG56Ybdp3b2QcvoYavaMZ8V2PsXoa5DzQp+qTTffhVKIvGplx6hyGZ
PvVauAevGAlQxu9VZbEGcuhlN+vbpINmbwNb2zuZStcJQb5VlpRPuG6+fFqoFxPX2HWemR8ySmge
c3G6DWjkTaictRvjaBiaisa76AArDGPhENzouo8xzvE2tZq2sS374kD3W86bBwGhwh06GPt2tOrt
bDcAeGk69J5Q2kdThCONTlWyrbgcs3i+xr1fMGHT1sui9oc+TnM5gfs8dsY3eiNg+qLYQ+W6hXSl
7UQSvaXsAbecf2ny6uoKNcymEVgKewvi80YYGtUlndwdLlLuUxFCqKlXn2Uztya0COaM+hgkrRub
6ookRHJtKjA5MZCvhdTkp3RiHsKxwj19P3PRUvmQEGsig8ANh7aLY57122S2c4ZMgIdQGfmvNM3F
tuWv9Hb81hH2ZnRwTgVf1TNV5rD92bXDvGIZ05QXMVg8k4mQVihKss368+g5tyAjIESpAk8EXMhM
i1malngyZHTtSr7Q8ILuyN4/JCSYuRHxWJoD1B2zwmbRRUdjaAdgZkla84URoCgH4yrL5BckGug0
dKSEiVny6WFEzCoA/m1ksmTuobCN9XzMcaW2HFVvMZ/763HijjLWXruy+G+L1P8/1J1Zc+NYdq3/
iqPfURfDwQEQ4b4PJMFBpChK1JgvCKVSiXnGwfTr74esdjuzbHe5I/zgG1FRXdlJSRCGg332Xutb
0wlW21MEV3N20EnUiQaiLnsBZLnnLEK9sfmPKbuMVYEhKTsQZIY+W1vaiUACNxN6Du4Rb8TWpXJ8
Ewy0DdA5dl1d+6F5yibaPFpb30PJpkytGugk4a2lD3uV9M0+yBIohbq6QK8+4ia6db32oUiyJR7C
fhZojNYg6fJ1oucvhW7Tac3u0L0/OYLxVRX3W1FOhzHI3oU7PhEks5MeoqzYyl9lkyXPuliyU3vC
IDkxJ6YFKIsrsm0BqVICdskJ9AqiDtqMXHEi63VbfNSYytZRB7OrKy7wE/i5/atNgdomKVuMHBxA
mJZrk9jbtWYKemh0lEZ7x9j8DpDTelItWpoQO7QY3/um3BOtS+WRVOWWHOWeP9KcBQJx7avouY7m
Tx5ucRRllmyYQhE2GEBNQR5Oh8wF191fHe5cz2DWPDhGv3X7bm+o5E6S2YOCCee7PWrsA5kpUH8x
z2djT2JDfGFjSHI8Qg0qFvcyibymxZSVWyamft7J9BVDPNAti6iJgSUoGpnCu40GNxOXoD9pLrdT
kbxnYXtCvNcDUYm3lYkeIi+GaFOM/aWWpKZmrX2mhfAwuPZr7aHlywiI5umCKe9tZjJvspH+Xhnz
hYlHiw5PL6WzBGSyeHCx7jfEDzUfhCvYO3ZYM6siynzMILRkYAdj2YmIg7sZWIo3pgV+lbbNxWXr
vbICm01bENxNdnaa9P7EyOs2rGlPWY2CwqKP7oNjT0/DOEAEzdRbnupI5dlpYUwjphQIsj7zIiwN
CvoAUIaeu9E5moFDJEq+u8pAyN3yY/OgCnxXDfdgzMxV5yDDsjNMQugVblJveNbL8BGIqkZSSn6S
OgnQsZ4+ikkQcB4W+yyXBLAmYDCZvtIWHW5DvT5Xg3uuAuuolyj2CXbIEOX1H13LEkD05zUqII4I
5oAzuTtmWfeHQWDMT1tqqIgZcB+0AgRjW2zmUn/uBG/1yAUnkpgx0NCpplVuYqYfYmelYQPYgJuG
3m4jdhDMeUc6NATO7EeSyVeoQO4xFIw+LpLuVreK60RkGi/L0N2HBhsCKwYWr88msQ/u+KxpBek7
47tH+hDqk2C803HV8brKWdWsS4jefEXKr/7QCl538FNjDBRj8K2HXLwygazBozK0W4co6LXSPd8Y
giO6PIsuaDE9GAEYt9pTx7LxJIqlkuyIVveOgCGsHd62CjZpfNcmOj2yAI8zv67mT456bMnmXWWZ
IjKKxI2tBmqCIW91F3DLrkQsJYRsp6fuBLG3aSOtekYu2z7KoGwvU6YHl0EzSjiLhRpPgURHAZRH
oZuXCp04wRfRMdR5Y7J87jq6omzO+23sxSxA1HJl/dWGqra2GPqdrAgDXkPO1Yq564y7oG+a09RE
DyDnZ3T/4j1L3Gnfz26wp+5jr6+/whH+aLVSHmrbfsK9H6+QZYFAIDY1zUOoQQ1dp1QOb3OK/GOO
5AVfwQTPSD2jbXgBSQeziioCUdPy3FRV7DM3+5aHBKMbqr6rJBUJtC9zbwH52hlE+Gy6dqQfOJlf
stDQeGT59WXX7YdofGi02DroTDp9aZmfHkSodW8abLOj7Kj1M4u4i/YK+BWNNaN+qYEFM+gv8bkB
M7VMeCFa+CTYyG8RIfp1Ohc+48KOtB7KdkWwz67+oXOhOdYGqJADhxhORqXFnA0wwHp2oj0Cmcwz
DnnElUodVkgrITqGtg6aPYq6RuruRunYOArH/qqi4CwWuztdWWeDcMo+d0ZX3eq2h0G0IbmhtSPO
mXFTERNx1uiFbaywoc1tTcj6ccyCknTshheEhZGugJ6EZKOq7+qBGKrSBkI6ZOBoNhxblm6bmeQM
aYU1+n8ZM+Qh7dvMdzaohsJvAN0uvohlmiTZm+fUPLa8gcZnrEOjRvq1tLEjo2Xbmlb72qzOxUwe
DXGJpQ+MHSVfxvCjkxgZKsZWrDqHvnC20EYJLO2DeQuYrPZWfQw8zqoohAzaKr3B/tZhVwgEdvJN
4MbMIF96TX7NcfuuuDoLFsB7MuHQGK531WihZ+ETTYg7T+XZeUJtu1GTV+9Z6CFxeWI/In9DmKVR
y0aiXH6Zxe9N2sma4VhAB0ozV9lcEwRS0dLI3+zA29EPp+dkZ7eFLUjbjB175WjdAXc0pU0wovoe
4FN5j43FZiWdzTfMx8/eUNz2kp2FZK9E12JSgB85X8SxTuFLEPWv/TCzl6P/PpK7vTVm78mx2uvA
fYuXedrQf6eF6/ljwdMZUVOG7Zc8wl06i0L4weAUmw4hYSJA0dRB+Yxixe/64jBB11G9/jFa5kMz
GqfKCkz6DC0S36kLMd315wKRkefMG7wcPig0ctvL9CHL28ZPO6SWHPF35LNnPYlasi/7+3QYsHHK
FLFnPuL1EZlfe0RHze4xaFCo2QklWpr279aSF0dI9cYaiwOxQUzdALnYVX+xoi/Y54l+UtqNVni+
q2UbjuyFofNj0H4OE7teNk6RlgMP/wiTjlcXeWlrLQbo5YjXoYweSgd6l04sDu/oY0gHtTXbG3aV
ezU2X4x59st29qsZXFtLHGjnPqgawILTdbcpzK7Wie5G2gPcNQf2LTu7ir/AtK9WJoKSQzZCqSej
LbXGQ2SIQ+5E0c6LnOuMh3/VmuWxI894W6PBYgs5o82Ik88sCL9Xdv5dq+cLubR3FOUvaZwdjSpc
etnWc6hnCEydAFtbKCjdZw3lipMaAxHREimvTcUnzOEpySdyTYFym5GxZcdxhIewEdAG0EaXpdwm
g3Q5MbR+16k+35kiVrcG8BCWmb5/q03JrkCp+sEOq+DKGsWIOh1i3OfCuEmrhvE8uG1ywap8IxKN
Xv/oNptCAw3hZ1onv7eZGT4BxAq36VzTpTMJLSqUng+HAI7qbJeWb07FE+F8M8JZA60cM99GIY4Y
dDKarTzpN4VrIORMo2LXy0rfLFv42AVKHgTORwBE7FoWdEmxxROlbmX2QNfJcJTf493HPMCvm1TW
WkbzoWt64KC2DW58jURmXDshXZlsqHqsfvoXuqUAGqjggUNPdzDhWSIqiMcUdh8tCJU716peZ8FI
Rw/icxe1BVSRjqw6z022kFP8EJzNA2AAKPaTPM1oDZBC+BOjn044KK6rprrGNa5PEu148sRAQhFi
aKvSvsFYdjeFDJjWt2jVRrsqz1FlECrmejuE0jt9hNdFDneErtb+aNgxnftQPDpBdB84VHLN/EEn
0/aNstb8eQl7l1FI92/ZA1kg+EmXxmSOsfWAy/dOJuGzM4kD+Y7XFgLkUKl1apfLMqnn7wXIIsU6
PcemxRB1iVUMFTD3pnplKz5tsYzTCaAvu7MSpX1NZtZxrzBrDLsWkK96CWdcuzJvyUUvaPa57b0g
j3vDGl8ch5QYZl3DwjhFJ9wPZK0jitZKJLYJObL7qMNiAosaZRAOS03TnmZZ3UF2GdYjmfMF/kmm
j9Je2+VI8ieZuc7MBFbAjFhVA44422SLMXv3VAgbRisK1rB1zTOMsj1BwKFWvIRF+1GnOfVayWzQ
OeXzAu6yk7WR8ryK7qJKhRc9c7AyZMrPZt7odN4V+UcQdsBZsoSU2jGpsHkQmQYbySUwTxfNzawN
PvFZW/hto9+ZzHyr2Zu3ba3wMVu5zzW/Saa6hmlOhzwJtHPTJzeasF5AEMpNq3n6Nm7Dy2xBYMCj
/9bE3VM5ONOha11gK24Srgl7w7Zudw9OCsQbKtU6a6NxrYqUp0QX26ZKHd+mXcLQDz/qHCA4UH19
1A31itKc24xvA2+cX2/jGsRfDiIHLRokDj5tbVupQq7QrQZXw3XUYrR5RU2jlgy2C2itLbynAFmP
GL/pSnuZWsURK3uxAiuJs48wSfZTETntTUNuiptgktU/o8bqrqIntdopWhbklCiLiXDy1TRS3Bec
X73Kj3bCrsoiVhMox3yJo9B6MHEDgP0jV2WtMb9eN4j3IQNO3rLEPQ1NdLLnpQJpKbxL95mAL8Wc
jP1q6qWM0WveijUtDIZOk9rQ7zxkZWSi9qpvJKFThwlg3WbU80e2vfdpLnPgYpm5aycGdk5hgwdB
XKSSdaOgn6z0lhBaOr8EtKylZgg+qITZEzrX9uGRaz9727hykDQHyDeLN4K+kNYNNUGFx144IY1V
sAZAyqOl0aWrVG0sxO4Yg9K8Me/MTLfT20mW/BAglLhmtFD066om3+FxNOlN+mOKC+WGQT9JtYYN
6i/udc/icbEYj6c4oaINRdD07pjOBH+mNCrpG5INk2/jhOQ+mKTyZzcsU6BeWv7ZKyoara5YtOuO
b3qKbWdqAWBQ0mG2SXkUYWe3NjuoJPmUMVnOz8XI843tAlnRpiPqVn0CrOdVbyAG20+GmJuXhk5r
xizwmb4o5z1UOLo3IXAfaL1APiZazzbVUlEboFRGkNMlwB79m1DgzHwItcxbWya/QV/m+WmM3L65
YSaEwghIi/cWNgXHNcp+5psic/8KWC2ZPgaz790PABLaczQEekzoexpxWEInriWkNH3ALAxO0Zzz
9NYyemgW5JiVuxGXxXSrKy8DXE6RXuzkEFo1dPIBGwhCLNQaLrukdG00GHiuttF3OzNwVLOFY+cm
e96ZI+d91olsTxs5ORePSCTvmM66q96o9WKYh0g7y3WQ5bq7GogX0F4hSFSEO0jGijyondTpM0T0
30jsLC1qZsbBmxhxvQ8b3yQykTkwNVljzbtwylDzB+1gPAon8GIfb4cx73oYTSDa+lbFt5V0yCbw
1NAiG8IBmH+jHRONu4i2DAKjRCoK22hQlUUjNi364Iapepqsx2yomzsb71R+bTUJaFhjVDzelzlD
6ZtWILjfZLUwxU0ogti8HRwscrRFmHUEFTT7VdpY8JW0iWBmfzSG/oMGVjFQaBESfBv1DrW8rqcJ
LWs9NfUHg9z51y5shsm3aoVYwWqZ/d6bpLwU6OiSYeuGsmEWGrUGSoraMDdqkY3e6KqNGqQw2QSh
xVBViX9/AcFg8WCHYd4ZiNn7B5nNUuzbMObKMCnmYVSVWzonh03cYUaI26w5lSa7/rGaABEifnMZ
b2WJdgcAdNZOEBIk36txpiOWemgUtibLJVsIbO+eBR1dtAdWfdiTgoRyVO9b+qpahBBgRVg8CwcK
wugq0pkOjJ7K6onwychmWpbN5W2tV+4xQdrzTZsqqLS8WMo9M4XhhFj/lnRdGwCTRkD7qtf6Dtgq
WfMgGoqKUSLwh6dZKwVFQoqWjS6fhpY/bGdcGLSt4dnlPea4IEy2OeQmJqDLxNIdY16HGU3n1QiY
K9kgjYBrBdM0iXvuRSP/iljE+AoVAJKL1f9QYlJRaRthdbZ4ruxeb7bsz7zq1kyTeMRn02cNKn3O
ziVnKVs6kNV3q2jnYlfESLzXgz6iUkvQ8loHt5XmC7RiLkRMELxCkjCi0QlbVyUHBKVs2xMzzxD1
JV1v75d4lg8gpNr4YMvoMY1HdLmjibVsALo0mNVNQWLk95Cfm54LmiV02qKM3Qpxwn3AZphJFcZM
8djS5SC2tE3tzjfhOQOYJM2BfoUtog9nrF25KhL4Qqow3Pc8zarL2HvtxRYaDZ3ITBjI0b6ivTSG
05OTjDzKwLQ7825MOBxS+KzsYCeDC7mK+PoPMEjIzZtRZeZtj8pvL8BnEjEopYMJzs67GwqGlGEM
2M9PQlDC9EZFTTpQqFlotyiZtXaNRJ7Rq4hNzi/aEZZOA0kVFocfgncZo8OfcgOJAtxvxh7Nomef
glFt6EfVZ2zNLJFMVZ66rsXwYpmt9NuyTut9PBlcFq8aY2S2bqc92viFwk1iWdY+sPLo1NHvvZQ6
7ifB5sAhinzo623n5MajOXmq52D1GIeKlh3aYJiu8ICMC40MeuVVTaNy3ejECLtZXIWHkmhLhbKy
7gT9KTpsO6kKVjZSffs7NFnlKzpblhD6ScTReLOgsrT0OeoAeIWsj+yegmqd55MFH2C0oo3VxGLd
xSk52EkwaR6NCZTcKmaSR7eH+KIK7tipiWe3I49jKg/g2ftX2bso2A3b4D3UQLXbl2XJC7d0uU5j
KYcvEEyTnAQrUAHsQWx7WInWaKEHSeDtQOiZhmolnQtB7CvSGr5MsEpgdBl1koMKD3Iu5Npe/05I
pFx7Ma7ydTAYmHRdgGhiFc60M32Wl7HZxgXOsdWEtRIwJKB5CQKPOuRGd3MN9QhPwyqNWu09m5P+
rU1GVLzuMF5wObsAxBAYPDMtzCZ/MFqEnrqGUpQRbyjOqQJPvjb0UYBAaEv3u95W3bn3cItR+lbI
oVpenJYxdeSSJ7n71pdjBZNJqtvYwbbc1NwIa8wJ3Eu5mWFcjcNWXlvyqOGXDA4OPjG575C34C32
Gp8tTCqIi8suK9roLOwMXQItevAaUE10q5zsESD3SQDT7oAP5tTpbTc+Ft0UvXptTY9Ld3KByCSN
suK91c3ifgSa9BUGaXzKepV/jSXQ7AUwn5+01GAT1c0VPZ9M5Q8MThDa6VplgdsbAIqklegPrWrk
97iqKKQmnaqky4GG0HvLnlGlRliQ7Cjkysyocsj60a3NYIz2VWV1q+0FU5YzvRdCgoaq5jeyouGB
Xe5jl9kmi5UY0DB39pQ8Tk1QfKo+e1cOjV5J/2325/6Bgj+8mLyN7l1GhukxcRp04WMM8F1GHmbc
Rjbw+UiOsyHK+5ZTR5caJu7JAgsFttxJHDRUWneegbehNI+M6CMOvQDJiGjLpziL2VbOyHrWTPlS
TMA9Yce6MTf3KCRcMgyq8F5YAdqiLiy1k121+lOjnPijRGyi4ahTnrvtmQgz4XPsTmzw+KpD7NIx
pxrQ4m0U0tFFSUjMAZwkwSvNtBZfbtZMMkfAArYvYUPR+DMS6BHKt8WC87tfYnZVr3aWRWkuoO/C
tZ65L6n2uO+NcSok2tAc4JGbMW2YWi80b7SuICLQNjXidskp/mA2TNP7x9f1MZF5a7wg9QYhxXxE
2OV9UXFnfOgzbrQNTbnqAUSdB+EZ3gmtE+RGh1TTWTPiMWeFyQqL2zhAILojzg+lTeug5W+TmpdP
yRsauZHNx/TlecrCgoSfzMTha+oM9ocW9y+JTBqSK/IeV0C+KLijNlR8dzoECN5Lw0aFkiTp1wY9
zcY2Evuo15JVtxcZcTMR7TByMTSXqhWx1sc49Va77ZSdFWuy6vJPNhbBbYn5eOPE47TVl6QbMt8V
ybMJU0BnptG4AtvlYsjRRk5lRc1MPLEokl3umX27avHlFj6WzOwrkfecFKYJWIqmABqYAY4HFi2t
7u9olE0S7Qmtex54kFnKDPJScOs6Ar4MrMbx2pqOyfTOAsVFhwd7iDfovfmt+3Gyum6O5md6KNkz
D7CNDpGtSLhyyHGh5RrgxyqgdfLupH6WjVvgT8w4I51BS4v/dINbZOLaRifMeF143nhp9HiCbYgk
GgMCxwZqIM1LLGV5Ehbek4SfuMNpLq5mycx0VKP9HEmL4jKn6tJXCXu5V2GMBZ5G4SJakl10H7Xj
fEZcZd4PswzB4nTFIlbHOBrfSySyYEFtvRa+p4WUSM0URfeO8gzrhpSieatqWhsQfrLnyHNwFMTN
U1MiUG7cOv1mzHXI2xgBNX1deUvnn4o91pGrYhgjA3mrJC5d0p0mQpbgKtAh03tul2LKeH7mgL3d
qiwZBq7KuVQPAL+bm6oR8ZkB54cB9EOt9dDwXD/sAW48l2Y6SR+/BheURGDeI2nTmWKvexERUb+/
/YdYIbPGjcmjFaNt31RiGi+ziggPd4lLCVY9HZb+KELu0pUHBrrxnR+WN2951dwWrdZa25w7BWBw
EdFc/vEN6H/zRJQYc1EbJGU7XmQdUnJZ3rJzk4pEzJvBLPl/xAhNG/CDx32Jd97QScIpIw30/Njp
X9PlXkFgj7vR1vVp25E2YN5KoNLpLSDbkeQSQ9hHW3WexCXTc4LSoOab4PjkBTV0pJDvrSarPR94
iI0iY1bsjM1u6NN9FY18/vdVgFEMETQuNAGiyojBARfQiBSr548FDIcB4E16UH3sroNuQCynIkHm
m53FJj8MdSxamLLkR0rHTueBh47BjSJXSpWChFA8u5wI1Wod+rOBfhp5ejYAwW2Psk7HjCjzSawx
/tLTX7s/CsKWxUd/ygl/q440B6z8gjQNrmSnECOSr8DV3YZwcby9F8mO5G+5SCEHHtTdHBQsXtPM
c4HIOUuftTwG+UTHVzLHRdjDXY1E89Mj9ITWPjIO4CB9J5216iikVkRRzvq6iNhXrWMZcyUnvcqK
UzWNRrJXGT8bpHUKNVfTyuaFe0jSzoQkG/pjNip6UsSolitL0kRam8ILrx10NYqZrgtvKlDPuCJk
q2OxjlOMHLVpThmDIiTRBDTQK9lFRowNfYUm0OyebHYgrk9ZhH9Q1RKRFLwB7pzE6bPn368hqYos
l1kbpop0lFS3VzWfLsE6lt4Hs8ne2tEDYhysE3h3MWM7U6wqbgfjINJ19CtqxBOURQE49sQir3LQ
sa7fs18InJ0cYx1fwpDnH5aktcmaP0352pwnGq320OmPQOxEfR0R5gRw4gBVMh8Ymb6gh0qfyZrj
lo/pvBC94qQgl1EImHdILIgG0GQEnIO2YtYyF0yx8HtqLLx9OxrWF6p89zWtAz9xyZlEFrkyFiHv
kg5IRB99mLB4DmNz5BWSnftB4PGw2PbQilh5Ux4+hAkDbExmwPTC7rvZeG84B1kRbZuX9bbTx5cf
jr3/84vPt/2BQ/ooq6mJF4Dzr3/8v49lzj//unzN3z/zh4/cxh8NTrbv3T/81O6zPL/nn+0fP/TL
d+an/+3oNu/d+y9/8Elz6KZ79dlMD5+tyrp/wzgtn/zv/uW/fP74Lo9T9fnXv3yUirg1vluI+vNn
HJVtOLrjeK5le55BYKG9eDL/a6IV/c2qWnJAi385tNl78e1Pv9fvqCsNwOlvrMTSYIS3uE0ljt/f
WVc//sq0hGTSjwl2aUT9HXZl6L9ZhgfsynEc1zJhZP0ddsVf4fE0ha6j/sAeLdx/Jp/bcH61Bv+H
0+D+wZrqhW2sYoqsg8qP5Fgyo/7Me4x7aH00Kh1jOiPaJVmQuPlpfqrR+tHtbzaJ7bvIq8gpQZNU
Qt1myEEEzt75SLGK6QdPPtT1RQZnmCEVr99s78wvrjolzjdQyZiSkPR2H7W4NwQa+Uf26xF6NXab
9Nns9zi6uulZU2eQ3bV5bOWldE8iufTtMeXfRy04zigbxp3rFussOBqwVc343GjlCu7leu7ODtlJ
DFf09KtT7IPgYfCekZCV2mdKLIES52ZmqaJ8LOCMZqQpXtg8SHBVwZEgMFk8jjaqaYRLqNr3ZoOX
4d1cLCG4QIwAJrx6yAkFgWirH7T0xZi/9ClY9tsApFB3kBPhNkxufTlsZbVPsh0JVESOrebsecnV
TdfAdOjBjtNOIoqw7yLvhAw9yY4IionSsYbbqb/gB2O2GkU3c/+G0BLW0krvkbZecFoEFlr/Pb35
jR3utfFm+aeE1UWc+b1KH6tBZ+p5zHMmy+dGXOv2GmR4q/eajRzFj1w/Lmi/MlPedMlukjeQkxwG
lil7lK1Z7erod1P//8Aq879waTBtPM3/9VJwfc9LOG+/rzKHb3/9y4/P/9vj7hi/CQNigmdSNDiu
8dPj7pi/ET7EqmOAqLMcPOJ/Q9tphvWb4IG2PSkNV9osCn9/3Jkj/Iaf2pGesAWCTt22/5nnXSwe
8H833nNENl0kQ7eptlxhYkP51f0eYtLMc3eml1PEwKqaollglMFcfSPmNfIZv9m8rIwQrfRQ8TaG
SQtNZYppCsHo0WsctSjSF72Q1/rhMDA7ajMpLwJXHJMY3tUkE6YTTO4Ef+Y1mbUvTd+C8ijg0nzV
LZhK0EOtdlhCJbUHz3FRRgUiYskB5DZVvkJE+S2XlYv+uygYPsImmvEV4NMmyVHk25o6sGbj0I/K
r2KmjW8aeLy7eAwBe/CC7g8IAUEWhQWlYI3/808QDgv44tczKEzdtQD2GQKCgPEHPmDDlY3nOjMe
Mz0OkAoo0FG56P+EGPArpWC5TsI0eCfwDtC5iyzuo5+JDVmTdaquYuMxJ2yNtJqy2Y5Wq7aaGUX4
J3LtT5z7/8mNwa+CDoi3kYAe4PzhByoCFWarsadHqVesX0XZv42Wq1nbIfBquaoU8WYrelberg71
iJvBcIacwpTOKv1u4aOHo85J0JB85DDaPwMdWsiKQST81s4ZsGqEUymuAlRKRjtNTE+K8jxYj/QM
Sp9YtHxVkFOAHjT3FviHbacl8SfGJFcpJqZuHVUOo0m8n8kdvTmPdGarwjeAmesM6k4ZGymq6shk
pn6QUTB+IQ6M0FKtVYucWzbfRZ4mNRqTyuHt1i9dkp9Wgcvvd8DPwJT/cMUk/AXTdoVhLoKJ5Rn+
+YoNlOSdGuX42IXF92Auj6HGuZlNb6+liLv++bLtv1eT3VWfxbVrPj+72/fq/4PCjJvwp/O+FH5/
W2qXyvKvfyHk95tq3tufF+AfX/K3Bdi1fqMmoqQjOEMsCSZchr/VW673m8WGU5eGbv2oxP59BTac
ZdVmDaYME5RXC0AFQ2AX/fUvhvkbVSLtdrAW8B4Iyvpn1t8fYJOfVg9EryTiQNbnRqH043B+vUtg
sxBokkq5Hadl6jVVdCaIhuz05N7SFpkqbngVICsCIMUr+iUYankzh7l56EcaAIx0NtCb2L0b8cNP
5/E/uX/NX5ksNqgOuDggWVyB0tuxvD9UgrFDpwhxbLibByN4w00HSE3LU3IcKrB4u2pow5HZcJsf
MKwTUVuNHoY6acfRQQ+06TrHLN8o29tHRmAMjdsSXaBAKbqvjGG+oP0xTkMVRjEoz7kDitkEzLfn
Mjfp8yJS2ih8t5/mj74Giz5tjCANjJMmRHP4x7+qsfwqv1wFC0wJm1iLK8Dj6i68lp94OAwPmXSE
dCIiXZOPIzFgA6ETmD/pQzh7SUV8jQ0yPl2CtHaNpuK33K40lOlT5EK2Kpz4VuvM5C5GVo0H03O/
uVz4tYJT9ydHuhzJH44Uqq3B3fnjf5aNwM9HGrm1yYwfRQWeGLywuZM/gZrxm4jbgvVouOubyX0a
MXVt54ZIIbio7iGB8baB8xwu7URzPHRBGR/lDH/iT45uuVt/OTrBe1B3PV5ThPhQwfx6dBL4QuaO
BA9i8e6uZVePDCtIzhiMLCckJe2fdaSTIquDm9ZwDSizg3H6x8fgmn9YeG2b5dZjQ8QuiuIK+fOv
B1G0JYghhnBbhxw8xJRjGBKEl7uVn4j0NWTF30DxZGpKvMsGaCbJ4Tp2Pyd8mlUTb9gQGEeyPk2/
dQb9pNlqR5nDNA7P96oN+xLUQ1HZmIOnvWS+tcWobl6sGHHmKIx4XSVfprZBm1LqyXNpL10RMo1o
xIIAzZ1+BwsAO4k2PEbQW2/rgYxXMSEMXUlDxY/QfGnNy9Ds0beVzntihwadv5SMxEAz8ZXJvifu
PlDRU67X2U5v9BPF2IyOoCeDxytgW9FmD3toKB7T5xAf/jqhL/OigpgmSRJ0FodhCxrcfeVtvV73
MUg8Ok4KdgPZoLFKNfExyDz7AkmS+WAd0Cc3uiWoC+39qkGKwrNcZwPQAbsFkRMN+aemZQbxHKmN
H4jzO3R4Kxw4aaBovDp+xqVPaG8oocyPef3Fk404a3lGXVG50w7md+BXQRMfInssIarW7XvgsqvK
yTFZwnG29dTnNyqlt5QgCVg0ss0hb8vzWID8Bsxhn4quT3alzOSDYSfkbvRa5U+yj3bRZBQnR8Bz
9bos9U0XO4ChVVfLhu6RN3haTYv8SycYdrqa5ldaTpWfl9K7o+HYgLXtY4xgred96YbgzXWHyzzp
FJy9sq1HzJEhCQ39YzyMFdk57uQ9JoPmEmdbJdERfA9pX1aOv5DE9RXRWUQfgy/ERZRy7ifag+fQ
ZC691hozv8qpIvegMOTOBuCxG8fuOoGqI+2I1GqjBTtiSwHTHxPsYxQlHn4uJpi0EXsQinlJZkbM
RRyJeUc/OhqHAL0HgwUErJ5eZLA53DcsTEwZy+ENz4j2qUXtsM5HIAK2tUSXGXASiVNazSlOcJmQ
9w6V80ObOr9m5HFADtLcBVP31aDbhyGjstcuI+p1CdSuTMLet6m8fbr9tT8nRbuJuZFyiLTHftbu
ozq5zwK7vaQtDeNGqkMG13mpv4KtUEH3Lc3si42FYTcgMs+xtxInGruf2ux8oHeAQUyrjM22a2+T
OE9xKMI10s2YjX7JgCSIAmOxVJjHsQ+i71YztWfWGgC7morMNwpGUpaNVG4NGKF7uGZYPcq5Ic5K
hNOhGRrb1yrvk1c1kxQ77Nbck8NdhfJsi7KheyS+EFZvWYtLbZE5OM2G7zFC3FSNjScqNibrZONj
zFd2Ees+b43xCxFx3leLtJlD0kfyVaPx86UqsDZMnohPQd4S0gu/img7hnrR3m7nh9L05vNouPku
sy1559bFx1RNL2HbTivWO/vUVgbxKg5BjhrY22f0P+01ioKbOQAkhjwquE9HZz4x5rTWpSf3xtwv
9JJpiZw1zGRPfiQmcjtxkTdUZaS+pzyjX0xdajgxMjNH1g7cEwCDs4V8AwJtSsjsGHD4hXOy6xrL
I40mGasXVSTWIckHHrdM3KhsUt91ggLPJUI/34ZMjko6yDD4hwyhL17bopmQ5iukk1ODpvwQtSxj
rsV4hL1pfUMaYe/nqZUep1ZLz+4cypcYUCWmumEsjmXgiq0r4reW5nmKq43mKZgSEYbZfv5/7J3H
ctzKlq7fpedQAJmw0/JFTxVZpDRBkKIE7z2e/n6gtmEV2azWiTvpiD6DHSdiaysLQJqV63ftBI4m
XXqm4RC+sOzOuetSOvPsu9pX/NSzhSoqmvqmTwml9q7jzPB3ymmVBNce1rSrzArQ7JlaAImhJVuA
3LTxNkRAB24KvYjel1bi7VDgvWXVkI2wJFuohEBOAT0wzx2R4VrgxZhQ1fFtEVQJ/g9YZCZaET52
oRbcq4SK/cq9sbuE0PyMd0VwbhlOvtVdxbjrwzhepMSBbRGS/3LMYtfATsWtAH7ma0Xle3m68pOk
uPQGclaj1CTBHe3CZWEBtKVl616DA90mY70PJ0WN1MwdxxR9I9lreNo0PcReB9Q7y8/MsrsIzeqa
q5ZckqdOliKuxUqVGXhtleXWyokM7/VC20RQckCMxjNoDLfkpcAUsjvsZc2OZlUJLH3b4iaMrmaA
Zt2j2lThea7c0H1OB5cErsrluCtMhMKD52Eslj+UhZc9aUWR3wcixAlXJzHGkS2O4Y1urAML6uQY
6+E5EW/9XOq+3JiR47FAdbGEpIHnqF9Yt3qNr5rPhXtFlN8wE5N1RmyX+nWD5jye4+FEFwO250ZJ
SYfLqPjQkaa70E+slx7vVIyX75tQ6+fa4N4UbZsvSxhev9D4NZepbiaXIU6pG7tH8m7VLuG2bR8Y
P9MqiH9ZXtNdFW3hLcoc0Ta2cP0kHVFv+tDBxipSlCRbiEL1RnQbeWhtq5YgtlnoEb6Hv5ktYKUR
x0LwuZdBF1QaPAzOS/JalSWuZwCIRTuo+jJyW0Vb19yiSYNqyNeUuyGwSpyHAzcmJmQsICMAz2PS
CmZG5G1saE68hr2X/Eg5nOLLog07CwMxWYi5ZuOl+5JIK8wRvBYAVSoTKNukDqjjOu+TOtrlqZVc
aG7csD85eJO0plHXV7UlM3PjQYUYZlDbVG+rqn1hrkSHF8ttkw64zeHDxLPlViXPR0fTLiEHeb+a
ciCiCpPyDsyW+uqKaY5ayS5z0kLxQDGcCsvypOd9iAFwD+jGlcBtXtheWLYpksk4vXrQtVi7b+Av
r/W2jeEF06ZaDmh2cbJ1nlScaDelhWIgDbGtQA0ywvqtPSKlljgHoTNsVUREVmRCdwLoWzYj3D74
kB5OFTRt+rWrJZMLidr2qCox+86W/lB50LoyOhloouvwnmTUGO293uC53ZgeWWdBtGoH8m3YZdTz
sVHlpTSldhF3mfsNywIg2FpYUb5orTYjYdMP2JscoqwvvT7Ht86tc/dMSVT3DC5hodKjqNIt6c3d
TmIdfCaapsTZeyI++IEmNqXeDM+8Aeq0JoX5JMkv+ZoVmUsUSkttNiYd1VOv4fCetmi5RXDWjMqU
Z+sGwY0QrnxALSu/U2tLXCza8VkhaG+JISNp5ZmSWT9lWiMOsALwdUTwu9LFM7XJ0n1SYOkFm/Qh
4L3N0S6i+w2vIsV4qPCbQxuEHIJSFJs1Q/RLEVVf4XPJiywd6gtyGkc4WEWHfwPsTjgcRfoV//Eg
3IRitHE9hHmbbnK3deda4eHfTywk4gTDDQyCL4zwLPFpHi11q2mTCxztavRd+HpsUBWifsRAshK3
wej4sAaCMnrpHL2h7+OZL7jQw2y3yZ5M0ZRty1zEj76TzjOzQq43WsE8INPtDrGgAhfBK87y1mF/
p+l2reAMsqVutXCSzbsR72AARZRofbuGbWBANMh1vwbbHFIyHkX61HVd9Yzkenj09djc6lZRXVRR
ObzEYfitj9rqLNNGAVk1I584qEr/uxnAN4YQjf+xOtbiCVexZDsINN01pgsbrAnvvaI07mVVjquu
8S6rtM8ftZbiIEXIiR4pb7InPJpMl3t0rOKVyLY2r0wSICfPuxDePnlkCNZEHL5AEL1Rkd1dsX6T
S2JDQvLI+PneLKevsVC0BCUmKePUNqb9K4kcc5GQiN4if0miiDT2XvUJvC97eRlRIi99o6ivIXEQ
bJ3rBjoamhUEK6QxDdu+svOXwHTQ05FHjJ4X5wKZKVg84krx3YHnvFDt+lZi3O7h1Ga3C7BZ94GU
LEK0FWiHa0Nn0Vh9k1wPWb5JcR5BkcCR6lsFfIkwduHstwqZq05yYRcl1SdpQwU0FmjYcPn0XPkJ
Q6y/jqpwy7nLLuem9a+gxwCAQFD4fpvG1GuS25AhYTKY1tmm1isvXOLN5pAhP2XYe1o9Vttcz6tL
3vmvFGJKOndIQ5NZBZQulWWp4Cxh45bVVdLfYnJdE6GV3HY1uqIosh+8osAqqyooJmX55FVeB+7C
+gL+du/cHquCMNIue/xt7zFXQQGuG9Hw6AWsSgSb0FIa4ihXZhz3z+wokLiraIFNJOxRpWO8mEii
ECLFzDG5o1aN7WMo1hPC7lN/QX20aRzpUcjklwaFF+iXMymKY6odxJ1WuI87H/fTgpKT4ru9yAj4
3FDSRecETeChUvfdnWmgA+rri5Jkyt1gYhsn4oTEytzkMheWWXqfwxJY+L2FMh/hnoFZmq7IXd1H
wUMH2E/fVp8SYfpSlCCIhLeJgt3cGTTjqg/xePDiXi4rIb1vnDj+wglbsS7zvl5lyBcWkGqsJ7Up
93lsWldm5IbPSZRU55h2djgjRD4la7WFILbTEWd/Q+BYGGs1Dr2tU8rwB6TnCtSLwMQA3v6ewlY5
z5wGeWLSdjioVOX1OCBARWnOgcsvi3wcZwESllUqKR/GTPxQO68F1xtyYIbStNq5ymGw1WNLuzCl
KrCS1bLzIBThz9fWxf8HVOwAif+f9Xn/F2HvQn7a4r1r2qe4edvgff0P/kHYnC90Ty1DtaQAI7Fp
Y/5u8GqWCVSmCvjnBtRywLd/ETbji6kLvKYB11T++doW/qvBCw7/hS+IibrEpU8FE/uTBu+RfTk0
AlWq6DtUmx9HP3WKqXrbsKug1dUG+qx74rHjOXFC5nkv3X5nJI2+CZrK3qZVn6xhqWU3opX5GRfi
fBUP5nhTyb49byKcM2LUjp7n+3O4mdGFQ6j8nQbl7cJK1WJpalzZ9LIazwONPuwiRxd+gcloJGqY
XvPP22uH/Ud7wghZ84aFpTPgkK0eeUqj4zJMF7BjZ0QNAH2S2jBbbJZMqJxoyh62n/8ayaYdS//S
EY44GqlJuOshRDR2SABIVmVNb3F5DdapgTasgC91mTf5AK07Rk3xxw/JiKZhmDadefM4hQuHyqy3
KdJ2JDS20M0q7zx2df3CM8xh+YdDMckmOGGinfA2j99nyLxpnTYp7pTOrFcQzJ8SE5N9pdeME1/u
FSL8tznLC5XCoXHMNIR9Yqn21Dd90+S2MtXEE2go7iJLXRGFPXkIruiuXaTYORY9lnKc34bcph7B
U/pDoWLfm2GpH5577lNi/dRRgZc4/lFtkOp5o5bkgLUomMFgk3hn0JHsDXwssDPH1Jf85uC8xPeN
RAlC24V28/l7O2zyTg8DQC5ZngQSMPBxk5do9dD0RRzdaVGnrCy1wnHL5UaUDDXVFka+q8/Hezcb
pWULnNQd8HJI3MbRy8txZovCodTvVJuABkjP4wZXv/i8S1wK+L5zbgkpwVIDwdeJGXKIL09PCuXH
mHAoR+UqYR+tAysMe9PBl+6uQcq9pBfgIhhykxOrTXu3sLl/QjRAHyh1jcb5EVyp5VoWKkov7hoX
hCZUfIwXyQlYR0g+YJPHC2FEFT1ch8qiNINl5frmrKTWoU1bBlfoRLGKHtaiKZ7+8M0DizmWAP22
kJiSA3I4bfO+iJssdL37wCVs1QUHv7Y0BZfbvCV2TvZi2Wr0gyzFuv184NdIi4MFA2OaswEBk6rb
pi6PgASqQVP1TaO8h8pER4vET5/gLatLb4tqeChle4fuAttTz4GoGcvnWvUW3I0XiBhQMeXNjd9J
RM+D9pTV+TpqxE9PIxdHOvpzZo4L3R7XPQalKA5PTNZXzsHBLzfoBuL8LwC1QGOcI/CeTqZN66Yd
7gtDXLojFmBkp2W2c1UR8R0Sr0V26Yz27IPW/J5Hf1TD/M8KlP9tQLSYZt5/TwO6y1KPmf2GBjT9
+X+KFPllyrEETFVBGl+pfX+z/ixgaEdHzqYSQMYUZ+f5hwdkfJn+tO0AcpocRwLc8u8qRehfqFEM
PjNT09IpYf6kTNEOdxn4JeRNsslAB+J4ADs7AnutKAgJwu2N+97OHCQ6WbV1wkRZpKHpfTXivsVi
Tk3v9ECS2kfsTbYhY6XfDiWGbIVKE6+pR5Q7vkYM5JvX+AEOfbjT88vY9FQhObyYyBppGYfrnx4N
POdAqe9dFc8Ct26JejYL7aYwSd/iQhafWDzv3sQ0Hp9DEDUjGf5o1futjr8uANq9h6P5crKDwM2y
0k6UGEdL9PdjTQGfCA0cINCJbvr2NPbdPCLlx2/vSamgY0WSn5yVJAatXd/pvtrNaKN3seuLRJhy
UVsVtnRF2Zw4Rad39+8+wY/A+sJkl1CpsSRRONOh8KYkCCK63KDV2V4xQDMrIZTHgWywhZ3YzcNQ
EuGd2UlzI4pMvS1RHi8+/7TvXwLMIgeIFliFg44q6HB8RQf00DKt36c1hgwuAMYcfNq+kSppzZlh
tYvGCMW5LGgYhr3+COnoVPzLu89tCzB/6LhcECyhHtN0UqwPxyr26n1Ju4wkMAGJu4Qu9vmTHp6u
04tmFNYvRF2uKcbrLeHNi+77EN2/39f7wpTlVgQRZh84N6xLDtoTQ2lTQXD4UaklfyPgOkSx6drz
9qOOeTsJ24dhP2gV4uKwhjmbuXKLeMg5awm3x2Qo97VHhyhDsyvN9aQU3wRKGjy4nisSLABj8+zz
5z8iWPD8UJqhJ1vQbehlGUdFjG4lRZg0Zbc3pfK9cTDHQjK3IUj9to8Vep1Ysnw+4PsXTkqVA61H
N9gfoUscvgRhj3pr5vGwz/qwXjaOCVoqOtqqOPOfmMXvhiJyUyNGCfs9G30DhKCD910XBE0bcdbu
kSFilBPo1mIErlj2Opb6nz/VYRXKNGIoyjPYhhoEEjhIh0OleUEOvNs1+0ZJk1WPD+iZ2yAidEvD
+JoNuAZoVol+PUME/vnIHz2ktEkYnNhQzOPpl72ZwGHd+Lkelf0+EZq+gdmmLMwqi2ErD/6Jod5t
+DwkyUjQZbmEwZ48ep89WT+BM4p+7+ruhVVFdEBJe+stFCd+JZ8/f653E5PBOD9N1glHLS/18Lms
XOCSDPtvH/U5/sfc51McuqxqkwO9Y9qjJOdNigr4j0dFXQwhjb2XM+aVwvLmbZYjtFeiv9T9GCXu
Mx4MP2RQBmsZCGWjEG68QJ4lf30+5vTaDrYFCgyDD0gfhIeF2XX4pPwKYBSnUJELe+3c6dwI69os
3vzxKEKwyXEngztGctvhKKTXO7ZRu+PerHyHnnFVY3ICserzUY5pc9NC4L0Z3I6NiWZpHO1x7pDJ
FvsBEyGifZng0ZZ7tHzrHANezIzhxclvNTQVJ9yggexVbxmqw6aHhGLiAFT0+89/zgeLY6oUDBYl
pRw13OFDF9LPlThLzL2Ni0CFA9zUISUK+z95aq66HJUQcjVNPXrqgRglivra3Pv+QoBWxDN5Hlza
uw667S0vQWyLH+gYvBfMUfA9//OHfDv40UrJNCt2krIy96lzqTcXlnXl+ed/OoQQJkAo7Wnu2TTo
Dt9jK9N0QizqB9mr8ToeSzoLkUWbOTaiP56nTFIWPnUlRE/+3+FQSpfouh81zr7ouFUDxgFwTYaZ
nz/Q6+X0cNGhlaWxM80MKvhXlvWbha5ZYRnYwEt7SEJwzPw4q396HSjuHIOlEIQtE4guzWwszvBI
TNZ5Xfu/ijTGos3T+tAiYUPXv6lwoGO4L6YfLTJFT18SI82hg9baiOM9sLg37+0oqNe+gQncbCyi
mLAMWQ/nel60N2WDgxkqyHoR0MHAspZIZHXjBcWkedFrl5CK1nd+2VkAfv35C3i/6fD8ZEdzD0W2
pL5eO948vwGDjCSuztqnVYxDaOLiVZlD9v98lHdlLJmp7N1T3c5FxnCO1kVKUx6T78rZI2GVC0ii
2Dm6dWaJMwFLaOsXOqgkFnLjDTFhUbFEbJ1cff4TTObL4YeGJAtlVlDboAM4vqWMim0RDKN4e6MT
MKX6psJ9K4o2Spely8iP/viW4phsrtTuKscxxiTT73nzYjMd9Egr62ivll60sEaEwSaw3YnP9/7F
Mgp/PUbltNcd9WhBgiy7PcG40d7npCbnWeawr1CWbqKuNW5Sry1RBqTuVhY9sbWel5/YED4cf7qW
2ux3NJ6PnrIcDD0eLdiTqGHoMdUon4pUnAcZRY6JM9ii68kCnAE1Pha+5p1YvRPL++ij8vgQs/Ed
ZnSYB4cvGb6brfi+CW4GitapyprjtTy3oEEue9DPu9D3ghkEmPCiwb12bhZjvCnwvDoxt94vIkiy
YB4U0Bytjn70M4QL3porfAUNdcy6D2psjZqsWn8+gz8cRaqUzGAWGCZM3+LNjMIDwykKixmVFXWy
rOK+P8vVUJyg5344ytRX49R2OLeP6oO4A/s07CjamzX+kF0HDwsSc3Xiyx217qZCearlEE9NAA4V
3tGJ3Lgtwp8WAu6gRJhxR1l1id+3Bn+3MqAmJDejn3e4NQ2685BBOLyMEye5xz5I/aE6BIvDPO+X
MnV/WVbf/rLwtiOMsbMcGC9jOvzSIkWsMaAh/82oy2GJ66vxvXIjbe62GrSYz7/MB6uAhyEadXqa
6bp++GXIFUCRgA/EPoH2tCZNG329S7OlUiCVNiQezxU3I89N3OaTr93ng08KteNFgPjIoWDEWJNq
Sx6OniUVWlju3fs0hiTJuwtntZJr21LV6lWU4zk0SExNO3zpVoXRGVeYLQ1feyzXVoSZ+f/BWgDQ
IzMXwr6hH78Lk84PAddpuHdiFYKVGuAM7+vpibXwfjdn+lAbvI4zdVIPnxm/BhyX2zHYj3YXzV00
3fhVe4R1JMlI7LjRnxjvg5dsTecG3Sap6qzxo2WB/KJkupYVdr7tt9zCChZjQhRvOKKBeknzUavb
xxbCwqLNOhgOjYpTEf5i57LMohOn6buuDH0Yqmsaizr0XajRR0/vB4kVh0Na7z3w1gJmTU3EfS6S
pedU/ppZD5oPA2FlejrmLbnv7f2gUE9M+ncdyelXcJYbNDC4K7GUD79BofCdI2nVU8vAhihb1A+U
p94Wbx9ShtSmQHfhKWu9TNLVgEvbc93I4Q6S/M/USW6yof46GKVzomFmTbP9zTnPWTD1MiblJRID
6o2j1aBBok4T220fLU77C6/Jw0ezqupu5iKnwVHBskljqsoKFj6CHuPSs+Pi0SxIsJtpIXHkE1AQ
XxVp4373tVqtuHHGBmYYvqxmbdei+EkgsRPj6rVo/fQegFMZ/Owa0wyU1ZTg6qOA/93PxrpL7won
wzhRkUZ8U3WVdku7DVOdQIIWiYokjJmE8acgRfCK7x6uTD8yTtQ7uOKhnBVjlYYwd8ieman5GGIK
jFsJrohK+j0lDH0/2FiFQDHMfFw9pAtzRDND/0moNRGath8558g90ssyK70fbYLJG3+ByJ7lOJAZ
q/nypcaamOCOCEGPbHFYm2Puoj9rjlfc6qOKOjNPDWgnea5SzI7MpYuglv6P3LESSCQdxbk0GoQR
Bc4md3BUoVsSzUKMFNpSBe87Pw+/qWni/r4a/B+E8V9YCLzZ/N9p6W4R15VvIYzXP/8bwjAEijh0
apTXk8YV94K/aRYGdAl0a/QPcAIxCHrmyP8LwBDmF5iFNO5pVSGUwz3oH/wC+AJanTWhU3/DHn+b
O9z8Xm+/XSk+Dqc/rCqmTYoyjW16qtXoOxxfHC09UTotd6tFVeb6pYY7x1mgits3L+OvQd8KOt8N
QgeXuwXoiGECDrzu4W8KpCYbIoVLSLkgbNM4o5owNgUBstvPRzk8engURpmYFbxMhoDifrjthTZG
xeAh5aIuXPW8N5EEGfhlB60SrzJV0U7cg6dC6N/97K/hbO5NBts97ZSj4So9cBv6IgAreVRgwhw5
c84VBCm+0c1DjbRniB5oAxp56ow9rGr+HpnWLHfjVz7J4YNm3DuHXKqMHLfxBcagzraGPrkUtWwX
Y4uFt2JI0h31YYsN0HCiQjxs2fwenRYKZS53m4mZczh6O2iRi1lsuXAKuHdd1yaLNldJTLWxt/n8
i74fivOLMShZLPArBPsHhXXgYcve4mm58Ap8YjCWz1eFU00RUcNwqlh7LWwPvyc3FjrsTESuhu8K
3yRL3apCm7CI817HhyprkrNAWB76RTJCloqbkvinemQ1BIVErTbYHUoco0m+I8qTa0yOOlTbcWhc
orly95SjfrYohyj4Zce2xCo5tR77Aim2nvfqyhWY0ArIwdhnounPMzchXiuvqsdhjL0HZNXtd0Xz
gzuXCkfOcVVqKJHdulYXIq505PIuZc7S1/suw9u1HOcJ+sIL3zaQ0pujC/zVufD09KbQAftDZdwb
MAV+uJjC68vWCWICGULRw8PnhvqrzwJH4RpWEcdQFBX0bx8T9XM8TK05TF/70iFj7cltSmdfw6H4
ZWUeU50M6vSla/JC23Yo5bRFXcfJfeDHI0CYlprBrGzG+2A07LvBGPR7n3wSErVdDjOU7IIobE/T
lW+hrQ0/xNAiI0kMZB+bjLP4ChbiRJ8PLQ2ae42v4RJeptcsDLv1Df4SA36qJKRqDsuowjgOA6d2
ppuEys7UVg2eKguS+YLOD9I7ozOVczz7Ejz183r4kZup91O1lOKyRcqOTLEsiLMjP+1O7YIKC2y4
WndjLbuGCB0rfrGDjoAJ3XTUS+haZKOHw7isLdVDix/Akh5H378mcE49S3IBpVrHbhbdUGn3SAoN
o43mHW58mNBL5LHcNOCzDa/Gd2hOAeqkssEd2LzS8GfipHZC54V4geo2UNUgR6rl42mUxWVxqfgj
JQVhZCkuilQee7chY2XJM7nOsgvT0kdjlAZP2DbqJrlcvXGO0XXprrShLVXi8/L+WlStVcH80JOl
isf+uPFNOlvkP1mkyA9NtKm7fnwZkpBWUD+MdTVvtHig/OrM/ldLADNc2HB4qlAAPihqibQzRTOE
fYBtQ2npccp+tI1CDDNSqNpmjk+VeEDQGM9ljpYV04va3LZ5aa/RL7fPjV3Lr6Wao3nLxvZXXVfh
wus09M4FYUS3otGq9MRF+pX/drjSYYyxbRNhQuMZ0e3htpI3GEPX+lDhxEN2YOXMisFed8596nGv
bfoluB9KNl5HY+LGt8uLH508p/E1L5wr/Gf65LoLC5Swl7Z7V3OFFcqqJ3j0de/7v1rqv3jlb46B
d7XU1VNTNge11PTnf9dS1FFfqFdgWTlYw2DmwonwF2V1+jfQdejp6XR8aPj8U0sp6hduZXgOcGJh
Cz8RI/+tpqZ/CfRApUV9Rm9lup/8CR1EHHa+qD6o2fgR9Bwm9b+jHU0uUMCYO13m3lDB4ZHuh1xq
quehKIdNbhOEFAllVrOd47NH5nX0s1RgMKpjC1NhWKR1YtKc6K29htMerJJtkDURjHxrEoL9UEbx
/H+zrB4mLyGwic9m2f4pbZ7qw3k2/Rd/zTMLbzCcW7ivTqjtG++LaQYak4cAoKeu03mg6fMP6Uh+
UanUKelh20BZmBgR/5CO+AsN5iYsPLgxiH/Fn8yy11n07xY29RdoqzLJpzplIkYdzbKwm6RSiV3u
WqM3H2xXJ2FIUQlWJnBhU9t4QviBlBdVFYltUDbheUnU1JOVkPJMJmS2VAhHvDRCa7z2dId4GE+O
1zQ4rXVl68RBhWP9e6IdmOO9vQIcFue/fzDIlIYtDv/jJnC453ojJ5nhR9hnDe64IJ1vXLYIrDDJ
rJyVRsDoiXruaJP/a0BeDb1vdoTJbOSgdqQcaewxVqsdDrjqXi+cazMBtem57yyb3n6IYj07q9OY
yHUrwIKz6XrkF23M7m/ZMywqLiMUEZj3dtRTlgM22nnVsqzjAq92myxFJ7RWpO1Z65BezFb6hLq+
mZAf3JoOLxjTE4D7OBacUvYzWrJH1S9esKYeDUm9C40EKVzSdJgQkMrmyCpeDrG1U8Oy2mLLs/t8
3KPm/evAQqfBDKDIVslme/jqlD7EhjlFQ5+5Q3M2KCJYkwUcnCf4Y545NfVkZynNNvPcDrBfURbJ
aFcL2y5PAacf/RLGF3hiUJKz7x99xBg7p9yNi2aHs0uF/VsmL2wf+U3QFPWGhkx109iFtqorFQGu
EdYrvYqwyEOefeLS8wpEHy44YQPlwKyYoCoaa4fvJNf7SFPTfNxFUwzR4OKC4XRNdw/iGK6tIe7v
yp7CkbA9G31sml+xmqJlEhgk4rSFu23U1r7toi5+EPCVL+OqafckbMVXqufI36XDf7vWjjD+6QNK
tidmDTcnkILjDwiRXIvjOhI7u+iCS8sv8h8kYnhzFPZYsUuCnWQPe6khL2sX5mZ5ZrbYHmOZmmor
DD36FfJV7HjdAc0AzJ1rJSCL4vNJNk3ew/dJc5h1OXVsVUhsbKNvMROl8QrdQwmPjVUl12E+DLNR
kD9HaoWYfT7UR6/DYR2xI7NX4kx0tJBiJ/QdvNzFri108H0bc4wR5NjvgkVN7BxEffTHd21ao1XU
PFX9KgxI66TxDIitEftOuRlaIKolbklNv7K8gthhBfn3QysL+fL5rz283E/fbvqF0OTpEFtAPUdT
vjJIb6x9Te6IOgjWSNTHla+33AJqfCORJ4vzIh6HbYAh9gK2tHbiu7zSkQ4+jMPwKpxx8AoDMtG0
K73t1ehx3sS65exIdjG+oabp3bMWzYOYZajTdrXrDTA10j7Ckd/VI2KIY5gdCyuMCXkJ1cr4DuI+
kHyXa86WuAh853qld+8lKrAfjurHM6uvuJYkGtiVGQ3oxXyTexJWMr71Ay0m16fG92xvWUGlvGR4
2eD7wP2SCHST2EanKSZf1zECx0l6IvoWdSPGcV5lKSRI4fb6HWQdI595HrrLWRk30UuRac6LJbwK
JyS8YclqsaPqzuLKToKFo40/I1LMpoxlE5/KXB+wO/D0OlLXw2uAtpHncbty6twRy7pLCLtvba2e
2+2YY2UgkiSYjzHC6KXWQr3AQBhn3wVx035FTm8ZnqtWp+SgASW33wRGXHQZZiFR141VyWgRuEFi
LNIKVNQssbl1GnBpXSultsIWW7jrti5Dko6jEaVQzgWZRn5dZqtCJP51XqEBxcOvM9BZVl2sLT6f
jkeQBvPRmbi2bHrwXKdN5Wjj8zDN68KwsXZm0jtLZaTtnDSYbWITo3/PDDHJWXhmoB1jh0zCfyEs
WT8xKd8VD7AyQesxCWQTZnM7WhNalvmJn9XWTkmI+RZjzqVfseSsxVxvk1h4qn7+0O82J8aj6BOQ
EWCPQ249XAPcVsehFr69U5Sg28R+HC2MzLNWBKt4JzanDx6N1q9ko4bhCnPvaCj2WMzxybvaYYhK
38E3CPhTNOqUSnirRDin2A8fPBrHGIUjdRFl46QffLu8aQA0mPCTxBmNhjcfC9oEoRr9hD10inH5
0ZNBjaY7RUaKypl5OBJx8ZruTlKwDoHMVu0wpPByxd20HAiLrnT7E4yHj2YquBd3L7LbYSYeE1eT
PFItmjHKTo9FtomqUi7bII52ms0qTU1OtKAmb7nocVgpCF/aOBHODp/PnCM48nW5GDriR+5/mODB
Bzh8atfR2qrMFAPjCYWtr1BQOW6joqBfGgeu7S6MPtHZylx9RBMkpzS9mkmI7XpqyfuxNkiMtHLs
fk79sON7KesYiJSVPNWSGKMeTTS8lGxaXa6DMq8x573jbnPXSVF8m9pOppF1nrWBNXOki8JcIVQX
E4buqjV9c/X5G3pfmFPPOSavB9wBftMx5Y/djwzzwI7u4jpRyJ2sgkcCE/Xrwpf1C072DjlUxLcj
qg7j/gkPb3jVahN42gLuggL5unJg1dS4OYXS8Pa48JBYP1iKq11GVa7eS8EDLgLfshBsq1ydZ+qQ
8JrzWJck9eb5kP7xGmaO02CgQ43kDLLB4TfHaKPu86pxd4pPlzA30SM0IxbIlZ82qx7//ROv8P3K
Yllp3A5wF3Imyt/ReJDM1WQ03Z0jSmIl8TYOoujrGCS0IGmW//H3As0HhuJKAMUQIvPhaELrKoy2
bGWX2nq8o3MWXAuXxHnayzkRpIMHSwyPCHg4eMKVdUeyLPcC2YgfFTvzpVfD0w8GF/s2YcQbJzTt
cOaT+jRPiIrEfWRAyGuhwV3GeTGeD2ZQPEpCqk88xkfvjOnGvNdh11JyHj5FQukAFSXwKPMwwwpM
93sbji9VK55jXV1+/sre77G8MQmrDbYpjYB3ylRJhGdXGcpOdthh4TH53e9ygnUN+e3zgd7fj9hg
6YehvhDkhgv7aFF3TVUng+EQBO8X9XdAkvFJGgPWOxm4gDIfCiNUCFdxsV3KSPUb6bfX5vdOS5wR
Yxqlzk9wTD7Yg/lBFAlToQDjCkv1g+NFh1gZJHnq3cVmaW0sJetu6oHIrq60wo0akl5UFxheNjpx
prbj2tdcS/IT/V2dMQ4rWNp/GkwDsM1JMHH8UvwQKDD2/TvHi7ttHlu4HxCUcqIm+WAUKD2QLOgS
cX+ZvFYPDlKYCmZEZPrdGNXYKlGALYIm+g+mLSEWE1uHmxybpjwcJSHawRFkH9zV1VjMUqXaGYPc
1uQMLbRm+Pn5dBLTUj58c9w9OULpegFgQxI6HI1sIaHgNRTecWJjrKWm3kXXQ4Gdk5JWausST+sr
PW6xpHZjNwlvR2RPZHrm2nDTFV2pLkenHu5jkTs3ra1kzyLN9S1hwoVVrGViVpJiOSXY26itcvP5
b5/W79FPh3/HAp86ubR5j8pUU2uxLsYG7K5Sq7PQDDh6reo+i/Vz1Yh/CA1Lss8HfL/IaZGgPWee
AYO+O8aM0I9GRBXhXUcuFUWF4q0w5VBxY2ydE3vXR0PRc5TT7RVd6nH5G8P1SGSjRXddTigUcn5z
0WklgSzkop6Y1R8NBVnUYQqYsHKPMfRShFB1Kw5n6t9wMRaZtzbLSNn6QmtPvMCjvISpVKLjzqHJ
x2I/fueSi2liGEn0kneRXjS3tlmKR/LKrWczVbVvjTbIF9k2ymWIZbc2N6CzP/qIFqMZZF0NvUkT
KPdtxmuPwhIma1d62Y8oGnVc05UQ48gcBjkpl4NRUAeOXX0BTl+O4H86+a/4O1Y3KXEmOuuIXOtZ
GtflN1PJzeeSrJZh1uEgkc7bsh69sxAcnuARVeuuCQa1tqE/JPGFZ7b9hVp5MaIFz0RRQB4RgkMr
HuH79qGPP+Q4CnMeOL0YzlXPtq05h6d9W3a9Os5bgc3OqgxVvId0My++KQmG2sQx+v53Ne8hNcVh
VhLjbomsndXI4H5pnSc5topmhe0TFk4tPoUVLo15TOTTMGSkNuTY3mhm6VDaey0q78SMlGIRhE51
IYtaGUFS+/4q0or7WnExioqtYTiP61z9/vnqkNPGdLQe0R9pkyWwRt1wzOoWMib1Vivzu8RLgCw1
5mqH1WUb9kRNG5a70NQxJFZssM2WhEc7enb/H3vXtiQ3qmy/SCfQBSS9VpX66m6729X2eL8obI8t
dEcSQqCvP0ue2Ht34S5XHJ7PzJM9MRSCTEgyV67FRgMm1GYcn3o1LjgxwiH+vCJmB59xJ8kVCEgh
Fg9iuI1/wQfbgikEFMcU3ZOoKx/rEXxRezaHUOobFuimyyRUT+BDTr9Pi0YqN2gBVtjpKK5/gJWq
LHc9FDLBsMulDzbmRVZ/gRHIu/QM+oUDsVYCz0msBaigfwGATg/VKk0rGUER7BjVQfqdgm513Y3T
XLU7Xwm0yPZtyWFCfEarliGAdF0zb5GobSPJn+4hAddfQWcAokdbE4kPGsY+/+7FdZgc+hG68rsy
JF8kqO6ALBui7gGfJNQerE4xKF/XkkIT0IPU0l5CqjUE6TvtHiU2YDdMJWO3f9713w9h1FPROIim
BYBtI/txCY4tyJPOqTgS8AVe+SkENbkPOTovFJDKMPF9XAP2+Off/P3EQmo83DJWCVKdKIicLi8k
JVB3V1N/9JG1PgwCxe6gjeKMjFDU/PNP/X7l41W3ZREBa4eopF03HpVPwt6vhmPh1xzkMdOcpVqv
F47gLUQ6tRf8ypau9LdFxO+cfhASyFRSPgxHHdX8MJHkPQeGOityVe25NM8dmqZ2gBTo7M9f98bT
FXUpPCywcVue22YtB/peAL8aT0eU9vuvJF7JA5hP+IOJI1gpyPE+iFo2GcPhd6hZnTwiV5r+qDiP
b0pwjF+40N+czsaejvfqrzW31kEqiegRlLhHLXx9HZXtMRhHNO3QeflmBIeNk8Q8Jb3fXY1AJF/r
1ainNgf/WgCRrQuB7Rtbv2GDAhT1QEQQ2E0jrIrGLtJkOi4DKHvbYYGoZafSC7b8xlkBBBvwsYBX
bRQU9ltrKBJ/XiDCeSzLyn8ghTLfJdjHM5k2kcyqnhnAm71iyEgfTXct5mrQsJfyEkwCM/gSG9Lg
ImKk7pFP9eYxuR2gFt7ueF6u3+dmmgCfYV647FkxcHZYTTDdawKWu0OS4w8oVytR34ztSL/n0Ijc
B9KDzuFqRjRcXbA228yRhNjK5MhJIOMNJobtAnmdZ/YTFRWl0ccUFbbrQEGYbVdP4XA78PVKIo9z
3QEN8w478gL6xeoFIH1x3aPjZsdRFQMLTwUpaTX0dyCvUVc9n/y7pchB1g6d5AsPCgtQjQoH5rqJ
vSBdRoAgtFveQMDGSimoPhYkNp+aQau9aeam2ZV1Awb5qfIOdUJuVojNbUjf6NlbtXcLZr/+bgDH
yfuAp/JLBcrRC4kA++zb5rX5BlwWTS5AspyuoYBsOljkOnMcOnCciqEE6VWgml0yG+7wU7DHZKP3
2uJQa7sKbwlZJwNzBDtluheEQjgmzNvrOYQW7Z9Nw75Ftq/apLzQmYYjEDZ8+lVEEi+noFs6bjfj
XsV8OpoFmu1FNaiHrqmTB58hqPnzj9r5ge1H0SoF5DxKHoBwWD/qp8NcAkCGHx1ANloEGpwSkfYy
VSAfRQZ+KcX82/GGH4TVo+kOhwpa0+1XKrRPGjnNkhzB1mWuQgQneg9eZf4O5DzAjUDHEdx8W2Jd
U+RDlP8CONX8Aqba9GHpivGCib+x5thaZPiRVsKyb0iIE28UqQffisgR6UpwWJWzfu6Rc9gtS+tf
DSOISqleLmIu3zgDgLDAVgMQgH9svwL3MOAwIlmPNAfZ4JpS6MFGUKrtoUB0PaGBOQshRHYUY9dc
EVCrH8HkTg/IJYn7eZEPHsod93SMyNMsoDcIzdr1HSL9/jAwj144mt9wNRTGUIUA3gKAbTueXWvU
QWqodRxHNHl8qvo52KKr9GoE7fUFV3tjVRBlIHYOYRpAkgSnewFSDxzAUeMfo3heb1GlMLeNKYIr
UPeHUCUA0yOY9nWm81peiN/sWw6BOkosaHYnKHODAHCrTb46kwElIcg9p+uRKUPu5BiYD9Du/fpn
T/v98wDnxbmVIMZBQelXCunVjxjdtHjiNuTYCUgQKPzxc0eidpdGfX0VTkLfjUOrHttCqgsRzi/G
wNehFb7v11t9ixZBAGQTghlVDHlbhsFRrJE5yMSLnqEzC5QsT+cABBRRWY9QSlrJ124qEDnLftbL
QaYxtExz0sYZapiggRaJClM4JhcvwcTpjUbpf9z3xbrhbav0MYz7kUBcxqw/dUBbtRdesn5MIIby
cem9L5SuzYdkBHLhCmYAHtatmehntNL+PgWWZL0DgyG0w2Y6p+AbIUvwPofy/L/mwitvxxIwh32E
auMnaSgHfBhvxfdNGvdQPAd6Zbhg9lYbNmwdPTsEJF4gdASPO14xpyaRNGoryrH6pZrIcF93AZmh
WNjrd7EBDXDG02YI3kOsAUjYDs0ET2hSBIUs0MxQtQjLCSILem17uovAOAu1Pel1EhR5w1cP1ANb
/TZIQAzcQF8D+OjuAMypBr0ydDH6ew8qN3VmNHQ8d6BwV89rnMbFVRpIemfSHBBln3qg0EbqZ7pB
USVRj1E3VBdSrJaWz7YAqJSBfXIDviOhaNPX9V679Esoh5c45PxegOX9BjoZPbQBwDte4DDqoXjd
8nl4xAunukGLOlqahpn1Zh8NHpofezAL8j2UkqFhH66Nuil0nWaNAhHjDuRCPj1EqHk8JEOCqnMM
lS9xSMBZ+y1CiUpmyVhXV2pFGmWfd/H4vl58pBtbtkbyCjQH0YV3++bhJx4CrwQCfoNl4A7EUXC6
3ShlCFUXSf+i1DBeFbho0O4UFvwuL9PoGlbSZy1NphtScPRlrW09XDiCfktpU6A4ATTDh2+sEL9w
nK/PoGiuZ9DzluolhULwTd23QwbtAKCSiaQHkC7Pt95ST9d9EuBebsJ+v/SseuJxa67/fE5ZbEDY
+RTNtr9qVUBjbEis07VQRJegVej1iwG785fYXxKA5ySn9R6ExcAzF4KilKQDEfy1EpDm7KA8Xrzv
0GOjwELayKc2VPGe1Kb5Z5P+HxqMNis8388zxX34WpeT/NqdoIO3/+Uf1GYc/w9COIiCwW7wQEfr
+b/RwYz8D/KNEBsEUg+qV8hu/we1GcYAbcbI5P9XlezfoM0A1HMoXAM4DCUv/HdgCJ07rTyQ+8TA
A2OgUzNC7yKv2dqxDAFVgiQOzwFeuVQSPL25/zu4FbYy1kC7Ocfgvtd+Qs31JYjGC35wbmjL/GUf
ghA7bWkGWbUZCc3cAykMCBFfbeCHf46W17jQc6Nv8firKABME+XSzz3LEqbfiyi9x2XRXLi8zo29
xXKvxjbIKSZcFSyblfevVtM98hSXuMLOjb39/aux0eMDhOHs0awPoo+Nrr9Oy3wh/js3tP3Eirwh
gsgTy+K1hFj9AgzAQptLdYtzo1tRZagmb4kCWEouJM6uuL9tDWEHt920rg2QW8RG9TnN4hEww2Wm
P4dwvlSbODdzK8OXpssy12gczIop8vZr60HXr7uo2ol9++/F9x8HCi3vjINxHhKZR1k69xBmkSS5
hZ4J6I6cFsYWiZ0KzlSiZ5qBtPpLrpYdE+GL29CWf/bLOk4tWJ4zXH2QB5XDuza6dBufWXI7kQvN
VIgTBBPNhCjQUR3kdAfhmh9uE7fcM69mnY95j/30u7+rZnhXtsMHt6G373nlnbASYAC2M6swQ5Y3
yWGZ8gswo212bxmK5Z1rJNgUEIh1V6FEB0fIAZ0vi/Eex++D2+QtDwV2xNvaRmkW+OQ2Jh6kr/92
G9lyzzUa03UhUBjzFyhUU/VV4H3tNrTlnNAxGWjRFDRLW7Lcor+/vp/94B/R67OA5jNmGFjOyQwA
Sw0Bn4gKo3dshRDiIDOnedv5nnUBYBKNtFEWKch4B8EdhNtu3Ia2HNPPZ3RQo985GzyW3BWxN/0E
WV/14ja6dXECpKOIqDB6kJvP0Tw+gjvLcU0203/lPQFrZwPyEZN5JPh7BWBvRz3/i9u0Lc/kYO2j
gB6aDOVycwVVj/SALMCl5+o5Q7Gcs0sEGwo16ayh7EOe0uu1HI5uE7e8Eu/VdQiNjiCsHLwsNPob
KL5LzSrnpm35ZRPVYTEj15aVA72PGvqoanWhhfrc0JZfAh42e00JYdy5bEK8u6tHqLX87bQkdoub
QQ5SIS8RZV1Z4A2r1DUN569uY1sBLRBv0GMttcZ5Ek0AjqQ/vXZ1WxMbIDqNCwSFpDLZSJYfoIX6
hHK626wtpwTbiL9CcwEj++3j3M/o6vAuFTrP7KTdBuRXYSRS8IdmQy3b+65k83GGbp7b+W132KDm
7gW1EDpbwuR7Q6OPbZNeuDHPTdxyyrGn0IhZZvASMOOBtNe/63IIYLmtuOWWavVLNCggDZrPy7U/
Bc9oSTi4DW15ZQ14tIciNjSlveApTPiO5dzRui2vBKx3HcZiwIUWz2ZX0vIdR6+D27zt7G1VALhC
BXggRFn/1bHm3m9Lt5vBLjQVCaB0yWYldec1h1ThIZt0oFpyWnAbm5kn4B/Z0B9ZUqgAzR8NNMQq
5eaaNk4PWEwAnwcYCrBEt2UXQsbYMYawObgLr1YQ5YaB1xFR2dhB9TpsardQlmxe9eoyrmraDaAL
wJUm5F+kZ0gIE3Kh6nPGM22AajOsfIxiHCn9qIs9gOeHFYTmjmZoeebQgyNvELjUIMr7LAsO6nHm
aIaWZ1Y+2qE41jkLEcw+e1OpPlfN6HZc2XryA5TZowRw2ozn3RGlkOeVN06HFaAVp3upqz6e4qLd
7vm63RmV/Iio01bGtuBO1GkmJ1AOAsAU3rVptPOb8Ojilkiun86abxXnOQDOZEL35U6L9gjIo+PY
1oVZ1FR4QArDApMSyG9ADRrQADslUlDKOp04IkEUntIasc8Y/6y09HeNVJcohd/2HeAkTwdfpEKW
Nyxhg4EqQIrcfR068+S24taNyQPUmQeCFQfB2UNY+xmdSqf4G6Dh02mnMwkbnlQwwdX7AdGd7xFZ
nRwHCdbToTmESmMeTSYD1QcIV8Bqi7aX8tltSawbU0FLDmgo7GXSmec6RQYFog//J3DPv3M/6B45
nfiIQqQofVwNQEUPV5qy5RZleM/N6Td1ktcHeIwevSrJYeKSkzQrgEg8GCgFOF0PEGCwRof6dCiq
AUjWVZMvjS/Tr3m+LLdOq55Y7lkx7bfJRHWGtr4Xwqrn+BJ05Yz7JJZvytCfK11QZJU9eVUuJWAW
IWh+3KZt+eY0NuizWrEogYieOgM6obG78HbYvvz39A+gIqfr7QWVYiUZTIZWpEwokhG5fFva9uCX
5cFt9paLRuhVQ720XzM98CsfjYAkudTde27VLRdlNEdTqYfZF4Hodp6YXxZkVNymbXlooYMihrCl
yeJZeFlUr6CUot4Pp8Fjy0VrMhpW91DGQd/Rp2pc/jUIp4cP+DxONzSPGx6oIMQ5vjR/NzL+gbfs
/00h5T8Hy28KNYBwomN31Rlp+y99kH8g/JvbeliOadZKk3TNcbVV8gOonj7z9RJ38xkbsRVtwOhW
Dt2K8wpMvwoNglBAMaNbTiy28UXhGkLRfoFnrqX5WHTiI5GJU1AY/+IdfRUog90gUbHwDFiwWkgr
sY9TdAmRc25JbI9sBUtwogQZoPOIsHLw3QfO87Z8EvBWwNwUfHIYgjuSk2MK7jU3K7Fckq/ST0dK
TEZX9RlB8x2Tl1qyzyyJTTzTNyRZUgCtsrWNPwIC8XXtY8dTyqYeYCXybHHJdDZ6GhxqLB53JY9e
nNaEWRdmsVYRtJlFkFGh73VCntZ0dkrcoxns9Cgx5ShKEsEC21AcvWGqs2JGV4LbvK0LswIBbSTQ
QZKZHoIVELv2CvnsNvS2x688h8mk7EmLof0u+KuM9Mckai+REZ+zE+u+LHmKdgcK19FB2e4Z8o8x
hLHc5m25pSIT8ITG4PFQmu+NWL+ASOUSHvTcvC2vRCt2OekaeerU1O/7ApTEBg8ft3lbbtkArtMF
0K3ATdlcdbm6EeElmO5mxW+EJ9S6J1lSd6tgK8IT8HB8KyEP343+TVyA+Biuj451RzeywbnBaBrw
CSPTGYfNlyWYD43M/3ZaHmp5aC6hk4eOKXwDHt5MRy8rS/5yG9ryUIicanQxYHkKLp9rkI14feo4
tOWfBZsV+HWRLSzI/L6AWFbTDY5Dbzb6yj+rqDRgJMWsRSnQPIWWw33YO6XF0Hp8OvYIXbyJ19Wa
lZXQB6hx6tuu98yFaPmMF9kQ1mYCQUoTjzgRPQPkux6nhzYvpyu33bR8VBsgx+ICD86O+d8LCRwh
FMu+uo1t+Sj6oxYht0hZtO3TrEHZv4yp27llI4E0OpYhSItyJvKc6NWoB7UjgDw7TdzuvJ6kVxFA
EeGYKn4I0AJWhKHb/WbrX4VNABbVDmuyNPk7o8CxPk6125loN9agwWcFXTlHQNuAYGD42sr0i9uC
WI6J+37K47AAT+vSJdft3FX3OZPrhTXZRnnjwI0s3wyipSOhwHLLkk+gT+UNYLhgbnoGKzw0ppw+
wW5qrpbYTIriE2gy3AuTfPZFcu02tGXnXICWwps4Vgciu97oPVYmcEur2K0iRvRdLBMUY/MBXP6K
9N9nU7odibagiySsbYYFWXFw6V9XfnIVhJcSe+d21DpVOg6xy7XHzZ9MVX9LablXwFfHzMvdDkWb
AnHuR9aAhwAJ5r7+yAPvZTXJ3267aV3/cVxrP+IdSlbdTG+jUBV7cF1c0trYbPoNW7dBTDPJo0I0
yIw3fPqRlnTcg4DYrXQPlPXpRRQtzeTlEATHrS+GXb52LwWpLjjpuYlb1/5UJaFpzGaJZfq0NON1
rplb0QptgafzRr9/B9lIHIopyON2oAj/vjDwgLnt5/ZBr27+oAoaEJBi4i03fF/o6gpdQm4QRjRY
ng4u57n3C4O0ew4CnR0BFGiY2sjtGrLbmriXSsVr2EonF7Wf2hYnQOi5HVo2HmiafNkrBu9foElY
dG3WjuqD04rbeKCFVINpY2xnQAR4nuc7EIN/chvasnAGwoyyBNtMtnqS70H5B2KFgLsl321VH1mH
iw5RsoYqbP0+ltPjSB3PK1t5t2igidd1WO2BVd98BCoQt3hyWxLLvoGkS8p0wKyhyXqtsZlN4t26
DW1Zt193pu/jBVx8IJwPzHwPhIPbAW5rZTAQPsRV58O2o/UKPTmPc5W6hbR203cPhp45MSAmg/BL
t0Mm5F7FjeO0raveG3uAIktqkFdW+1bnHyfef3RabBsJlLcTRAd8RBE5gLM3cb7y22Re3A5Bmyis
N14sRZriEKTeNZhPbgavyNzmbbnkIHqdopEP1ZNIi0e1lMEtunrdjpJfdKSvDm++hpUfAeSazQbU
V1NrOBjyezd/t9FAeEB4A4/R9h0PaBAfu/u8Hx0XxXJKzVHtHcYQARBkFcCtyH7GnePr5Fevzas1
SaqQVRJyz5mAzJksp/sUgIY/72Ww2fEb4cmvTttXY6NpmTMpkDakrC5W0Gc2EpoEfpnekSgC/zN6
DR/iVSdP4FXcM9MsDz5E4j/zKFjuh7mYIA/RgKD2Sukwmq9B+yIewKc5vQfjG1g7R0nyWyTH+ZNZ
iNc7IVshY3p6B/fQOdBoAMVax+HnKMjvqehu/rweZ4IeG6sT5IqNQLqprPKbT8Eob9En6tZZEdtI
HcNFJ5qwVSB6+iYG9iRXx3egDdNZfNR3QfggMtP6WWmWQ5BUjgtiRWqNHtE/4GuRQQ7znQAbEBXM
7Wq3QTqeKqGSopH5XTzWHoIBpDJQGnY7XG2UDo/RCN9Pq8jyGMIaUZ5AyLZc3BpwYlugtOTgpqvB
W5gNpG2v1rw4kKQOLgRqW4D9hkvabYRBkxM/b7GbGgju57RXnxNp9tAKvmqbMXUrPNqAnSnOhx7Q
RZGB3Kkk2ZLL9BEJREgtOjmSTfmdxkstVo56LFvydw1Vd0XqXxh6M7031sfugQbKQwyS4DhMvKn6
NHoIWXbTkPjNLuiwai7zRxfb6RmTm7TspmAQaOKQ5qAWSEuk1LihDdHYdjo66O+nqKajyCDeWe6a
WF73TXl0m7l1PZvVgBynxsxB2Xhdk+Cqq4Z/uQ29Weyry2JVi1/qYYLRQBe6n6c7b7hEgvj2wQst
kdOhW68o/QEQlaxqJlC/xmMa8Z0GrNZt5tb1nI/U6zHxCEDDODosyGTvWy8InQJQEAOfTn4oCwbt
kU0O3SyfA7B08dF3K4ejp/Z07LVeO0hWoStnJeM7n49o+SaXGpfPLbqVtQEFGE26pEanUj1XmeLl
tG80dTQWK3KOSD0YOXaQ2aLQspLl+jDS3umdAs6R00Up4kgrSF7SbBnX75PqbuMycbo4QFhxOvQQ
hQM6lFd0QUHmY9cs07JbJuPWSAh27NPR4zZsxnLC6GVQZ56BXmC4XLg2zmymDTvqy3yNKzD2oSk0
+cwZe5dot0ZZaNSeztqf4lhHOfpNQfUA0tki/ZHHiDScXHPTcXx9qFToZvMTSG7jvCpuYxk/qNDR
L23c0Zj7Ux3WaNsMx8DLhqrdo9U9ObjN23JMMAzIuVWCZdO6JjekDD4ukWkcF8XyzHoNNGAZFQYX
4tOs/M+gcXKK6ABDPV1vNQSVWARAZOtSHkFgvYeGhlPKEO3ip0OXJVMkLGEnrGvLg1HRVUQbt+QY
yH9OB49WEOe1E3q30EMMDY6pfgl6Nrptpg06omtRg+Q4hhEW5DHpyNXqXSI2PuOXsXVpLrgcKB1W
lmmksW7lKCMgU3ngdsrawCNsJgEVGCauc/UJOfLPYmQvTgZuw464ogYsQtBJhAK52oGWZV+Osdt9
bOOOkgQ6kSZqWFb24p6Y4b4ZYjfXsfUHFpNU1VQtaGCP/SJTY/0km8C/8F4+t5mWXxa1bmbVY03q
1bsvYzXtREScnrXMJmPkhAKKPmPiJFnrA0Hu2vSeWx84s6FHcVm00VpqCk6YGZJM3SNte6eUDYi7
Tx1TzpS1Ralo5i39u3z1sjp2AzCD0PB0aO7VOVuBYc4GeOf1dqAUvnHDvoGx93RwWTTNxCMsCV1G
aEGS62BsnVK04Ok9HZqJ2ZgoXGiG9pxuJ729VqJ3M0Gb9yueSVAvCmuSGAB124p8UrwVfzn5vE0s
mC9TwpsYeznqRu8gb052IOh3M3BbtijxPTAU1Wi694bkoTXpcXFkImDM8kuCBry+bRXL2rm/rqry
Q5kkbsE9s+5Lr4yJB5T1RhUg4m4Hzd0U7aY9d0owg0rl1FSKgs+y2kzcgJSIatJkXuG7NSiCkvp0
cO1BJ6g3mHvkfQpkByE08Fq62aGNOPIBoC9lg4SByaOvukZ6WUEpwi3At4mjaCLJkm6mMnvLCkJP
yq4JFIzdbntqu2eAdaYeGBp8Xz+CTu1hdSugoHv8dMF9DTwGnIhl3jjfrWa5yaW4cXJNG3Q0DaQH
Y/rMwKMWPKigyIBLc1wPK5QlqLKVyZb7AQlPfxOEU3k16sHtXUIt1+x1IINp5QxSr8V9PldHcDo5
Lonlmm3RlX4sS8T31Hsf1rXZVTW4qp3W2wYc+VvjY94hRIlLaImlU3FrxjF2W3EbcKT6WHuBwIp3
TDf7ttflN2jepG7RlY054v2IYzwC6YsQPN7TcGo/oPaWu22ojToS4FjkBcGq+5Wh4O3Pyfu57uk3
t2W3fDOfVbRA/AuRoQiDPdj0xQ5qw27Hig08yo3mepoxeA0ecA1mwl0LETO3iYenri8C1KnKAk+2
oIca5kLqDm2F9NKrbfv835Oe0Lc7HV1H0EIaOQ7ENgr5w1pWkFue2zAEJztTwi2Ss/kKBxEN+AZ0
nNY5f+TDuJNkciq9/SZhyqq6xWWxnQIj9fftWKj9wqAD7rT2NhFREPTIXQuYZMMRHoL+FfLqeo3c
IgAbwiM6DC4h+ZfVI70rJTvqLv7iNnErwAWje2xGimUJFYseOWvFJ1kv/KPb6FaEW6HNKm1qmCTE
6b6obr0W3eSEUwPz6ak9QkMBQUsHmjA5zv0eOpCIFkXvmPS0RTtiLeICds4yNM/qfS7reQcNeMc1
txx17BslNXrCszmf6UEEGhDYZOVup6ON4fHGLoihXoa0Z0XfIY65YdQNkcVsRGOzlCCSbjBxumVV
fA4mR2F8x4qHTZ8OlYdxSgVyqoxFuzJawdGri9wtWLTBR1Gz5nVXIBBNi6g45IH/tend6ojMRh9V
mvGVabzJc6PufXCzQZnVLTj/RTn/quDBPdCO/2MqaXulVfiTKPXs5Js29qjRaeHlAWZds7y9inn5
vUsq5rjclncORSgUbUJYigQJcgkoph/1P/888TM3UWCFuBSE9y0gzeBQ0px/EmuXv8PtVF71Srnx
k0C05/Rw0QGe+0mHtZkiNM8HdSzvIFRxSfVom+gbV6mNREpSzcquI1j5OX+EfM6tZolbfGEjkfhQ
B6G3YuiExOh7S75VrXLLrf4CcLwyRT8GDK6E7BSSh+RBIdEXQ5Jn/+ctPbMiNhKJRKLu5hhVCW8y
9d2i1+SK1p0b/wn4RU93k4OJg4MglGaNl3zSHRIhKYndCH5Avn46eFfQlqJ1BwUVsMbe9gFQpHjL
TG4PDBuNlFZ51Abb0ZKW4deiXka0MAaD4+CWky4RT/pSYnCeyEMpw/ukvgQtO+OjNjGRKOeiADVr
lBU11BAhzR5M33XnJf0uBDG046Fu45KMzoccCvRRthRV9W7sPMiK6MaNIAZqBqc72/fVOFQBjFKH
xuxnxZZDEdALke65BbIfpQB9k3bEAbl4qns2/HtcsUMzsejC+Oc8ynqZNrFAWj7fJl/MHyFQdUt8
t9aM33jmoyj32kJtuUURQNBkCG6rJJ3cLg4b/zQWfm6kX9BMiu4h7dcbHiZuOVEb/gS4dCs0w7xL
KJcDsCGHHfKAbqlFGwE19IA6mg653ByAtaztyF3nrW6gMJxUp5ZY+YOUS4/NnPv+Qfrde9akbq2e
zAZBQS1HeX3kgQ4uLR9ZVNzEbkRzkC0+nfXaTCvUQLZDPYmeZ9o+JF1cO5qJ5ZuBXyRTFCFNDBr/
eFfNw2dtZsfg38Y/aW8c0aqPJVEQoeKS36a9cExa2rAnGnliMB4mPul1l4/tR6+vnewb4oan6+37
Eag5FpyGcRds2Nj1ygONoNMNTW3AUBjlXaFiFmVJAtIpRrxsFtPqtJtgbrdmzged5B0sZcz5k2rn
94L7Ly6RBXjCT4fGyznq6Qi/BBjh2RAyZRWabQ5/HvztQxxyoqeD13ULOAIAK0gSB5/zgO/QC3fd
jqvT/UxtsiKgs7kaRxCEMiiHgXOhk88iXGqnUBH68KeTl8OgRC6xo7LR0QFKOQBs8aB1SrdQGzXk
MdLVZFsaiAw80zC8ZcStYAGpgdOJe920DHUOF6prke8qTj8UKk0cTdG6N9MCAXS54PWshuau6ppP
K3cDr0GZwpq3Bma5TrGdc5uKXbkuYq9j5eb8Nmqog3rI6I+I5cTiHQbZ35sudNtKGzLEvB6vObRQ
ZWG/drtwqup9RS+p174dp1AbNNRUOeDVIeYdpPVDMfzVReHHPzvnuZFt52RErdX2hktKeYh7ugLm
uLgh4iEwcLqXUEX1YkhGRpnwvYe2+6QjcXSbtuWWOGMJA00KRk7ZN2ij/ljW+Jvb0NalqfwmWkYQ
kmZo80p3YQ2JHuVIUQapzNMVaZJwDos+2mLx+BlVqKupHN163qA6dzr2rKBk308BDkLVEWB76mAH
cK8TgAXSiaeD81QpDd1RPFWg0gIJ7PfdzNwOcBsxJINyLAIoM2YrW4Etl+PTpKVTZojagCHC+QiJ
JKx3KSuzEyLcmbBv3W57GzIUJXPdyXK7eephfILQb3NMjMxdh7dc01O1L3OBdanacF/WwQMUzTMn
G7cxQ6Mq5tYH9gHnien9nQdJg/tkAWzQ7X6wcUNT6oEKLiJRZtblMZr4IeWJ2zlr44b8MVrrJBxR
kpu9HpKd/DsPzSe3ZbG8c4XOqh5CrHgb8EcF8bD7xO+Zoyla7qkGn6REY+Izix+ll3wE+bjbdtqo
IdrkARlnAJuVrBXZyWKYb6tYV5faj85cEjZ0iDJTUJYD+hVP6lMTtBwV6NbRVmzw0MoAnW450Ig6
TzLoMD3mixttG7WhQyB+9bpoQG1YQNH0js052ftRay64/+aHvycoqY0ekh6r5SJG4AQDHu3TSoQ/
iqCEUlYqOXfcWesG5fMIQidogqCffkkg977sFESPL3zAuW21LlHCzYq3JlAQBDJcD70HTmI0zLi1
ewKBeHpj9IkBz8iM5UH67N7U4bd0aDvHmVuOOkGAtCwnVEAHOiaQn0puod6qDk6ngI0kIqh/tmmD
4NZM7KB4Di26GgLeToPbOCIKOY2Ek63DAQLvYldNJfqp5mJxOx1tJFE7TaodggGSD3N5RYr247q6
tSJBPvt0P4Xyodi2VSllntS7omx7KJu78atCi+x08LqFcjcOXQByUiP3SbNOhwkCaW47+huQSBOt
lhhCGCwu9umYvifMrWBOf0MSDUgP17WPdBlrih0M8+9FOpqK5Z4QYK7rYgE8pK3SYbc2VZ01hedW
AIUa3umKm4INqU5inCzRwnchKSFGOLsRXlAbTAQB29gUPmFZB6JpSBYWczay4pKI7plzi1o3qR9M
c0i1j9EDOe5IqR77YXx28k8bTrR2uhJgUmZAyRl9F68y2ZW6HN1iABtPNFAeVmG7hejj96BK/2oS
N+0RamOJBt1B7nrYUMkm/9owPiF1xt3IqKgNJcLbsx3WvkHOrFgBlI1LM77zmE5f3NZ8u2Bf1cxS
4bX1iPoQ2hsBZoEG4g1YgYSbF9lYIsGg79blw1ZCCK9BWJrNFztAz9ihTQKUi6RrUDXDI3Sm+cPa
ym9JmNduryIbSSQRXNT+jFg0nAcPWujzz6mXqxP64TfF00FNhczHGkmWOS2zig0V0BupG7MLtUmA
6kHXY5pg9K6dDnUVmd3SO7Zn098wRJL3Bv8i9bT6clf54ZeQKye0DMRzTw2x7+c6ZTMedEKS+3oI
viZF7bbiNgUQhDV1Src8op/nH7ahGV2unNzHFjJLi7QjcsBJLnV6SET1UETCLftpw4easIPK9JLg
aZ4rudcIhdKGDG5BnI0e6qd2HtYBfTZdXX3Iu+FhufSOOxOZ2+w/RTGlbK1WROZlSDLI09Fv8+Qh
m7PyJT26rbp9f/Y58Tw8sTJAHm7zCcK3JfKgbmNb4a1Hlha60Rw7ymv51NSrfw04VHchGtqs+Y13
i40g6tqBhjnkqLMm19W7Toz5kY4KAEs0WnjNLm2C+F0TR/5PLVjomJyykUWyzRWk7Qs8raf23brl
YCCffCnc2JJQb3yRDS0aWQiNthLXKpqHITY/0jbI/pe5L2uO21bT/iup3DMDEAQJTE1O1ZDsVrda
u2R5uWHJskyCG0iA4Pbrv6c9yXfs9kk0R1dTzlKyJJINYnmXZymlMOCEztBl2/TTzL24NavVSZZF
AQQPmWffNhFOwUd6aaRVwmNQC86jBN6oj/3A2SvvKviLT3YSFxMFSvHY4F11fvhem6FKKM3eJv3M
T8WPmDN1IPOMbWY7VfEaBX5aSxe9bXmfApDQWPfUsmAS85JcB93q78KlD962MZ1Cj6DOPGdywKP3
i9mPHfCeGX3bwXuKO5rnNmg9Wh47PigwYbpOt8AL168IOvzF4juFHoFRL2RXWrGZQWxoN0pQ8Y5U
Gi3fcVCw5MSRSfpt1NYL+h6uEeZtR9spLolYPcMrEiUc6QIOs5DAkxcZbS1520T9CZuEfiSMPLAK
wnLs4rajU+zR6m374Sk0aZV2IFFWRxvWNf7DGLjyWo2mLN82U0/BSUyRvPIUJlMUFonNxRrbjr6x
VXaKTfK7wZ/yHANTT1OZwiH9vMuLN1YTTpWSwtCTtVhwcSrLfku85mlYl7fhhvgpOgk5lmdG77ix
FSI7q9tHy3T7tnDoFJM0AlbSFQuOg0zaW101zTWtCH0TBg8yGj+Gcfa4uau8ho0pGRF7huLTkYfz
90fzX4QWp4Ips6ZLXcHdfcOL3n2GEVFJYgTmPUuHrl7u//4mf7Hrn0qn2KorKuJhdCpvfkQAPcS0
pW9LcE9VmYgFjWgZsS2T0FRJowBMbmv+xtl+CkwKSSP1bLF5hpzlsYaC5Nb4TfnK4P/FuJxik2bW
qHCAhRUil+mzn1UXUEl/2/51KhUERSnmCcgnbMaZJlBfvtJ58Lak/xQoE1H0nDXDmKwrQXFY5T6k
iOzbKEr8FCozBFZHukZtq17ZFAtk5nR5m1tvcIqV0SshDSmBlfEG+wA9w2sdeepNeXlwCpVp4BZv
etccy8OVBy6o2KjMvVaw+LZH/RwRQnT6xy1gVcNQqjEA+qExotm5nExR7MnCC86a2tY3LcmaJdYS
O2giChW984AgHVPKoYQQ901VuNQBBHf8fTgobacu81/TMKD026H489PxUxhcLsVK8hEtD3CQRHaR
29AOsRKl78VucHkUK9OEdyp3VZHQUHO9azWbdXfmj4Mb17hbVqjhAhhVLhR/N4PVUQa02CsXLV8X
1UYyBnq6SvNcuv2oB3/ZFtyrhrRbWqCRF1jcO8isO8jF8clrobHjVBRnYdc86rUMxUZOam7Sch2z
KvFdm33m49K1qaqq6d1Muiq/BPwwcnEm+qJPlmV0d9MyrtFXv2qyAgJYZWXOW91M1wts/YKrsqhE
eAExrjW/WDlMGQ6V1xY5bGxX0z6i+xhNh2UqtW7iifIhW2NhTDfDCJ3AEDCahwaykTCAEvMW1tpr
BXyspgAQsjobdrBprdSZnlAAe28Xf5FnyyJqPzHWZPk7+Dj2N41G4ne9Cl7XccXCVp1LEpTkqi0N
ZYnsUM2+8HTRTDfc9O3M4gKyOBwbGNUSRdEabq1NUlc1Gy+ckbP6NFGfdvt8qUJHQSILjbr1GFx2
Lgp/dVBdoo5E+tYFLu/QtqWAace+m0Z6axxp7R4RfS7iZtbCwvGnXtYt3GVhup1yk9V2ExS55p+G
1pv6KDal8+sltSSyQkDxvLITHA9cU8nnqesz+hVOC6Z/YBGQTxddzaf22gsiTx7M5Mnm2ol1xAsQ
Y5W5GK7NY8sT0PWX9fiQaOM1SQRWQ/Ewlo7r67zkogySoIflVhc3A9XDBbwEQvFY+QaNJ2erNSt2
JcEogyOi8q0o1kx3cQiU113uOJ2uh6ZBESJqi7FMpmZq7Repp8y4zdC30PZnprcHIJ3FwBBdA+tC
QHeex/s2K9FXgEhTTR/qrGB+2ulcpMZ2pEy9taF466g1waWvDXSRkHUqV7RnmuGqj/z+Kh9VAEnE
vJEfs0B0+TlUfQwyPZvlZsUH8soauV8f6CQUzXFwujONUaApo5Ox6VBx9Z6sWtszJhvvHBVJ46FM
WzRks5guuKF9Q/eDGFmftI0u/ZgujYu2muWViGUAO+lY9DU8MmXAMx2PY43adA17h4+NaqclFrnI
adx46FdVlpgzAZOMLSTkoo+gfqNn25lVJ20xqDoNssksMRVNd2a6iX2YTLjw2PKuqwBUVmJK4XWc
u7OOB+yLGkYPTqhleB8ZqTVcocs1S3kU5Hqn+w5dmtGseUxGLh/Ywm3aynCatxZyJ8XVnEtv68HZ
od3Torcf+57m58oVxZNfUTxVVUGuMKmncGL7QWZK33UeLLySgkJTJ13rppcx7RppbvtFVLe1Bk8+
NlNGb+asEkVqS0JEGtaihHNbo/dart1t1nlI1hbuZWM6tPautn24WyI4bKUziyaz9Zp26baDocu0
QfTMqxhSG+7F5C0jl6SodBEDgdKXh7xx6KFpEMSmfVtWOjGZV7c7tmat3eDMXewlUMH7Vkzmha45
RqfJy9R6Y55jn+nZvtJ0eGyLAD+OjkU/JCX6RLcF2Pgi9snCb+axj6pz+C9xYAHy0vItC2ZxX/W0
cofAdqACFbqbqq1zq/IudF06u4PfzHxoa9glx6KDKlMy5syfbnxWQuOQ9Wu9bcwyz3B+Jsv6rmvF
fBahR3KhgqJsU8pAMOYBihoXcg1rkszhosGW1JW9qMMpbL+aqW6jbc5dNMeyEsaPPd2q+baXBXoh
OVsb/DcAYxkdwErQDZ14VqVL045ABM1SrXeaFxNLISMMZh1xZr0L0FHwYDEhu+qjkwOksuGIN7JU
tcV0mQHdiwa3GOZ6My0+WxKhIAUVVy6s3Jmqa3jbxpyNdczA9D5QVrDt2JTmUS7wMpwWI8yur4Do
PTfLspibqWm7DD0ngHzD204vpbvEWZTxSzvI5d0iO6q23gri9VkpPGguJFXPYIsGk5rwax6FFvxx
SVgGOqCq5HntIM63b6HOW1VxmfesS90AFazLYVRSwRaKkvKAGdVfFkIp0NqnJkf3FVY9m6Uv6HTb
Hl3SrhkvNUtc1dFPQQTlOZTzmhwS80fdlHeii/qiPrBcRDyFDCbJFFQ3BpqqQJDNoPOvZecNjyjY
rynIKJjohZR94kXQskN6EES3NXpW70Orx2e51nMf09JFMslkxvedYh00+Kf5MrDE3akyEGGiDSQB
u6pkBzuOYxsHk24OqNjkyQAaXUK7muwD28rDrNeBpJMI4WQo8EPlx84W3acA/N2bSnfFXMZB1oU6
DTTm/R0AYjbYGbaSNp4jS4ptWVeyTMqpHnna+y78SDMZorLuDfOaYFUHXqx919NHLCqXpbOsvP4i
r9cCEnrlqreVzVRwBphV2cWYevZQBxaK6GSl5b5gMBBOPOGCPob0XrTTRbkOCaQoTLETlYwu4SLX
u1grr57PeFGq4JypkXYuMbNZhik2ZLHsuquKKEimFoZFqazq/Lbuu7BPO0vUQ+4bW8ckm9iQ2LIe
4tbBDiw2YVhNV14pI5coK6u9buumOcxRtNZnQ1R59s736eoSwHHQ7mM5QpBcLIptheg8vVNlGaHy
44Imhs7Pl4aObbs1nJc2lTyn59WsS3Um4F/Tb/REVFqHwiYsGBFO2Yrr9yPcjcd4sDgD4oXWH2th
5EGBER5DC/emrHoY2SpW+tjpQaGp0mKmwm59RBzxjMWYxWyhOKRHIsqruS6aWJFqIvACH3dDhRwi
mmgUM01ZjDvp1Mjsenbqw9LBNpjNnO1mNQpUYboQPW824BxzQQl1T28GLv12IK7h55kreJ6Mc2fd
5bCabExCm8NQqesLL9yyrge9NAfFz3cxgph82lPSRn1SD01ZxbO/ztW2E+HQX7GxcC4ZhoblO71W
0BSelSyi8yFCPBL3fTe6r4tfcxkHaw1rvxFB+JTabBJ12ve5TxJFETtAf30m5r0oMs+mPRWZS3UO
o0480GwfUCfrVLJCfPoCQT04+4xn45fJCejT6CAjKpkqzKZDGPXyChXZNTvzOIKrs1pbvjxIY2qO
uexPJGnzYWlu+mJkHzre+Vgji6cRocjM6xMBCdoGfXFfq9RaSLydMQ8qBFuWyYDu4QVZy5QJkud3
ObhP5KqRfI1ihAP5rmmp52MEGn+4Ej6SjLSYpkwmXS3pexd5c4Xamwqrduc5uGzGrULcmkiuGnZV
A6FQJJWy4N2Ms62uR39AG7QIIOIQhyugejsui6o+9IWgD6jNj1GCfbM9i3wqrst5IUNahp2ydys1
0x2em3xmIoMooobogdqTFV4oMURqxfi8jovwN3DzRp1uboZpSctI2egR5OLQ7EK8/SpKTERl/tk1
A5xRV4UubZzPrXzgQs8lRJ2LkGw8mOKqZPEG0m7zFuq6qTODWw7QmHImCfLW79PaQckuQdBPLlTe
ziOiX1u3hwY6V++hlCJIrDsH7cm+G2YIi0bd/CT9dqYFQCbT1O7siA16Z+uh1RtrKrDj8KyjhL98
yQuAI3H0bhzrvfoa+3g132sHjtFhXQrkqv68VM1+ngG9T00Ez6Y0m+kqUjr4QZCsNOyDnZp8gf1m
9AtIdg/DMuzoGiINnEq4Hz/inTN+gJN4Y166FkfoGQ+DtX+qfNCLEhbSfL5ZeLHQWzZ6rthAJigT
aVuSZhsGEf2gfTpcFQxnf+rT3nFkC80A/gMDqTitgz5bU9lq53adnUuWiqBsvb0sgLa7RSDKXAKj
TWXeiWbtussKam+IuMZ2RumjGMyW4MpXbbYiwGyagtXvSp837qJsgeD94NU80B9GvyHhNZ2HSewW
KtjDyDjrMM/q7lqPhqudgb8PTxFW0yrpofffbmYnWz8B+YHIF8aALdSxousE2N/ivAsvCrPhPOjQ
9kjWuq87rJhOr3FfcgkEbwTIXXSOWS8x/hDw8a4VyTLvBr5QCAfKzMMKwssui7AGnQrvacsWskxo
nUD8LKbh4Aj4CoF5CIY6xKQDb3zWHzvtyulZQoQyex6qjK5f5IiZa7/6PhYqOXo11gYpqhRhlrja
Jy5eIj2zje2PFnFKyengKmvKtJ5xesWVyZHc5mpQT0EThh9mGHgdq/JdTkLYxUdYAegSTfnWNTgz
l5R5+H8GE4DKTfMhC6ZeLzcUDpfFksiRVWOXYi8oWrxUJyCJUiJp0qlfWmQvQ7H4kOVDD1JuIPNr
q5SparEJfBB8EgOJk3fYFWaohIxIth/HCqRzFKFBTWyiFGEjgdh7GGUAA8dirJfgA/VLFiHS0NRL
gqJW+fVIJ5a/YJvt23SSmEvbwvWR2As+dnBb4HI28qMsjG/vXIEKwV2ro65OLA/bHFlG7mAkXDNs
fhH20WzDKc2VBMBrYOslXmuoDit8T+79NlTlGR3Z2F97llE/HbHDlOda99M9DFDh2Nq1rghuO1WN
iE5RKyAvjrOAbiICauEOoKZxTQxC7vHeLpaMMV+bpj5f7JSNZ4WlDG2u1f8KZM9E4knn8xMBieBe
uNyBDuJ11kDZ1LE2rbULukM0TeqlbZfMdrH1oS2GEF5XmIUUFofVdqpJVOJTCmj92+6q6YTeYRG6
DwWpMxGz0YmdH67ia0kipKshqSOeLGiW2A2rVFRfDngrXRlXvUOVOl6GRtfxWk4Mb8Kt/Abu1yC9
LWswxwSvN53sEIypz3v/JpSD3x4Y2nUMsQ+OtzivW24A4KydD+lhi0MPzpeSbf0emqob2fmsep5p
3roNdEVtAHvDgkqsLQTYSdcZ9FUGj4BcMvOaX/sS9nY3HI5ZOmEoQ7fJiiS5TtU62OKwzopb7G91
wWKApUESV8g/hz2DAP3l4lxexnCVmsSFDRaDHMrTTNkYrrLhe15b8YXNHhk+EmrtfF1EYOJtUdSF
qKyveYaPMLccTmBApxVJCCP6W1yi5xej8MSAfYhShyGHihz0hJu+rHYknBoYpjuhQ5ZAu4I+UoLK
UzxDauK+ohGqMrB0yZBpzqEWe5w3oBMGAEvtUVnXIYzNKiZRz4EEQ0K83ihABbDNQehlnJEGhB0J
0j7TwLG5Ju+zg6HtCidyGmV+ghRP3E1FL6OYyEm0SSes+hBCFG0/6Mz4Se434l3mBNDSfSeLhz7v
w/eViyqeUFKpJ9C/1nsBmwg85IQDHZlPIOOxYPImHDP1KSKupqk3Ve0eN1lu2MK8DTbW6rbKy8FH
sDRPTeIyYc94Pg9k35QLENSBwNRIuorDsKQcYYS0XREG5FuIaXc5zjkH96kpw5Z57plJF/f5Efj7
qas6hDk+OjHBV9By8+K+AbweLRqKUwr1GoHUQWUotF1Vcqgv7MLJpnQeZHwUhqPfGFNW4g6iuGRK
Is/Hrpvh1GpdivY5z1LjENz3mGAeRSnNq03MZ1SRknUuGohOozoSczVvKqmvfB4t7ya/cru8FmQ5
DLluzbOdSYbDohmG/NxbbAMWJBGKyTEuQam5mQljdSKrvunjIGKed8P6pbgcWCFIkg9dtF/F7GV7
287Q/9ZVlqt3TQ73vJtMqMBHjErHOXEqz29J5MOBSVrXXHE7MhiQ1JleLmck1XvWT/1hyfzAJcid
oDLEMxykA1Ky6qYNAvGZNnWt0ipCZBJrruQ9g7voOVrhHWSs3GgQZY5qfkSNpkUE7YHoitSm1MPB
M1GIxqyZlvdET9M+88zK4lpm5VU36uZrTaOob1GHoNgtsqVem0MzIuE7jEbIMnYrdXOyVDPyfN7W
HsShON7ZmSjr0RYxZHRUdh/xvBMHr/TUed1V9ZSYoJq9cz9zrsNoRsMLTASrPOZuKKKYrsHSnwUQ
mfroxDyPCeK47Fr5k38RZPLWuQLgUQjeiTnFtrleWqY6/6JGk/sFRProVkCA4OMikFyctwWts52h
NeFnJAgXdwabFzPEQz+pOw564m0wZEUfmyxaPoK2GH3w26k9rwbWbkg7bpcCtRbePk8MSyIOrJ0+
oH8QxEDHIFpDtx47pyZXOfLLa4b6N7yzLCACmxHh02NB13nf4+y8BYfGevsmnFEircNsug2kv56P
NuIqXjJZn+fd2XO3TvGwwOlsDsiURmeDhLREEh4rwQUt83u/zosPVGByKaFaYJcC7s7gHQlangF8
sUuGpsKrKGFDdLXktX8V5uvylKHI967hmb1eOjnQnWzpoyRLvEzmK8/Hh7WuKQrLQ56fl3ytOpT8
eHHgfVHs8WK8uLMwWQGOZmqWdLBmamIMP3+Xees8piGCZ5M4r1bACqHG9pWtEJjDamCoQcPJUd5J
JM3XSjpx7bGysTh1ltzGFNMW69Qu9W1Jpnncrh0Lqk2hFtRdRxL0H+HiQnyc3IyhOt94t1R6w54y
MsDaJZva54Cvy4tYxo6gALnwHkdCI762UEL7EvCxxK+G/VglGfbdDHUPlOZRiSz8ez9HgRoUu8l9
7P228eOpZRAzqI0ZslTLqDSxn/NsRnC4zBdunlWZcNTnH4CCYTOUeLw2R1Jqp08oEXbtdgx78YKF
5e/CcL1qPdZcyZJWl2w1YxWHHXPXfSjzS2zX0eeqgRn5K6iLv2ocHru53yFMoes82I4rwOKj0d+D
u7okjMm36eDwU3GAmqC04VctECOY4t6IcKv2vY9vagWfygPkqlP9WB6bh7TclSO2I+pPb7O6CU5p
3/0YKG1hGryZ5+P86eAcrlbnvYmLEJzyvinTS5HhGN1Aa5OKnQrJeu5bdELfhHsMTonfQKuXKHgD
UjlN4R3JLnxZfnjLoGOu/jhdlqVEqaVYgboKbLzm4Y0X+m+aidi5frw0mksgfLSYK3mefe6m5iM1
4jVg37+e5cEp5du1UZ2xAtfmefbeijUpo7dZ8AXyBHKvrKp5OaNbW3jtJ96gj5WPn9402KeEb4b9
lUEZAIJmLZwc+BQyNEFf3nbtIwrru3XPhr6QyApBym78lxUNFtnT+W0N7FPCN1pHIMT0R3pm5H2G
SdyQ0rwO3gRCQ8H3xwdHZjM3jIOgCfWbMi2RQD+ihda/CZEQnBpFsGBBAdEeJ6Gj2QVFqaJj61sv
fpyd3415gV18aioNMKazV+FSJn5n3yQfgwj5x0tDKxKF9xDkqWCYH1FahIN68f5tM+VkXYoBvTKP
gjiVmYXdqKoI4mnN3ds2lFPaN9qioVyLAix7D62cqff2UVm8TYEJDYcfR4VPhMiQdBDuYqjNoncB
6ALy6jeNyynve8znLFoh3wXonXwce/SkUKB747VPVmczQ5kflW7AS4y/qyO3qVv6trPnlPc9hmuf
RQKPjVrudmrLT7LST28bkZOlaSCfGfKjsF7E3JpMrFp2ytr1TTik4NQoQiwAFuQZ5B1LJy0Mw01K
YUrxyol5RL/8jDsJTmnfHHUcSPaCC1NPDrFjzjIYqRoyA3bBOvSFUdYqq27XhHT+w0LrP57n/8xf
9M3/XN3+47/w9bPuUDOAN9PJl/940A3++a/j7/z/n/nxN/5x9qKvnpoXe/pDP/wOrvvHfdOn4emH
L2C5C5TsLZrBy92LhQvit+vjCY8/+b/95i8v367ysHQvv//6rF07HK+WK93++se39l9+/xVOsN9N
mOP1//jm8QP8/uvu5cl8+WVv66f2yy/Hfy+fU90+1X/+nf3pWi9Pdvj914j9FsmQBUQGPhO+OKIX
p5dv3/F/g4QGwzchtYj866he0gLzXfz+q8f932REmQ8rRc44/ca2tRoJ4PF77DcqcWQLGvhESAEK
1J+j8sN7++d7/KV1zY1GWmR///W4KP85dwQPggAZYcQkIASci1PRA2hfoVDXNN4eopvNFrrp4cZE
4yevag34W7U+cxx1Ae3efTd4fzzG97f9Jmr8w32Pk5MFfoChoZF/embJYRWdRp4N02JrbjpiJdAe
U6bf81A2T3VbeHcaVWh0BbIBpZ1gXsYE8C6UtMcQyVKrR70JOnqANDtaXiSg9KAKNOm3pib6A6NR
XqQRai8vzOH0TVw3lyiUqfFrEU7kYYHAzVevdGeQSIUzR0bdAu/Jyl2GHc2fW9O8M8Gxa9msqIHF
q/K9D4vXqptaqrO2dcgIQgbG/OhPwxBz0h/Nxzwocke1Kv9npP6tlXapno22+utwuo5+WHrX3Ut7
P5iXl+HyqTv9yf+DK+74zv/jz6n704Lbmpf2ufgF7Z2heDHttzX33+3wZJ4H9fzLBZbgD0vueLE/
Vlz0G0SpgBzikcAUw5L7c8Ux+VuINFBglmPmHfVk/rniKP2Nw2KLEvweCHTyGMn/ueIC+RsmK9xb
JDpv2ML/fOb/xXL7cavGkoVIToArcSEgVEJPyeilWuZBr3mRMF7Yh4pF1TWKYOET8v5sCzyaideh
etUD6RhIfbfYaEBDAXkOn2HDYEKeqt56s80gdwVYQF25tHdXlIMR9Bmulmt5hwZVMkKjxb/rh3LT
aBPnsk5p+dC394GqYML40aG2q1GHa8xn4/dbMMfjatz58JiN5n1TjPvQ3bZ23I4glE1BnqgSydsD
+r2b1laxhxa5rNZNYFEqc+3ZWKD/S/pNCfwjWqlD9JrK3Df+wN993BO0KBBpOuRIH5PoXlyqqz6G
4Hy8pugqJ+a627Db+tEALpf4sXyFv3Kym/400CchEDRcPZLNuHMWOhezebrOzIeclpu+VV/dzIHx
+PrdovgXG+k3wsHffdgjieq7+FzzcG4ahlt2e7vZ9pvtkPZxFddbfpbt9D6Mm+3939/ypzn842w6
JZzB+HMKyXE2AaG6qa+Bxtu+pnfwL29BgVICHhSc0FNELQUqFi1dr4RW2PMqFODnN6BDJ1o/AhDz
95/mGwHopwH87l4ns6XmJkJJBvfKr+Ad3X0RZ/07s5sP+mz60F7lL/m5fx2oODi0t8VZPsTsARic
6f3fP8U3osHJU0hCuQDm0Q+Ff0r4DgAoAgMGWDzrbRhNBeyFQOGKR9hPA5OWoySH2twrgfoxtP27
e57M1oaakAx+hXuyajMqd9YOqwUoAGw+9NxeCVL/xUSNJMIgBNM+dj55Sj61wvMar6ZtEmkvQJum
nm+BnM621VKEKQDRbOcWO2zbtWsuA7Q8U+Zz8bT0xu1sz/pD11h3HaIEc+0pUb0Aqxu8kl2czDps
jzCzQ/MSm6Uf+sEpL4miTYL9TwE4xwuVGJ+EKZre2YHBMjIRmadSgE/5K1vGj9Ud4aMVEQYUt418
/GGnnB9CIU5C/SZMgN2xcSNys6Xosez+fn4dd4HvXjUksfCZgIpAFel4Mp4WIOplGksINC+7ECkJ
QOA6dMCEhS1/MIR017NeooOBhhQwoiaMFOC4YXb394/wjQT0wzPgdAUGKwgRaeIpTqkqtENfHSoJ
dOeLTqAlXctYA7e7C5QicRg0erPm3aciNG2iemkOZaG6bYVadIL6d3Y+Ap74Cnvu5IVzAjyHRCDK
MC5486djv2oJMwWbA5zKwjX21Nofyq7v94ERL0xF024oxGtkl290pe+G4XhTnMNwTyVSInz/iYXB
dDmgJI+bLnNz3zWObJWT1bvIR2sV+A/TxD6kfNIgz0SY8nJhKMgzawDTXEfgDx2t2lfG4RsD6cdn
ElhMPkMOeUSxnNLZR59AkAjs7W1BUYZRzVIdsmhkSV+ZbEsy8aWa6nOplU5ovgDmK4H0fGV2IL76
foZywrEtEDQ0JXYH8pMjF1+znnqmn7dQeKBFEkwtxayoR6LjItLFHTDR/rRduWiKXdet2X1WmP4p
Io0Ot7KdgMor5j77/MpTIYo8eSoWcUwSdC+Pf07VrJAdAV7c++PWUwww6xV1nzsIZKpdy21zF/FB
9TEJxg6483yZnwEM4CKtI2D94hXN2RvRoH8eT37k6U3Ur+s75bNcvVJcON1aj8ckZBfR2gsIE4Ke
KqhICvDAFLXhDnsAfAFq03ygU5UBCpaHiTcudIumlI1FlJOYl9Tb98sE8JUYJPrIvoNRewDoz8Bv
sOKqszkf3CuVydO1/+0JI8Ej4iOIRrZ3jFC/i1KqhVlY6NFw12ZLVINeIATMiQt/S03nx0g7YRlv
anRvacZ2WpnxTAjTbMpc0KSAj3xMouXfE1hA6otRE5wAQYRmBpWnHPauhyr7ER60G44gVon2adL9
uzK53+4SEU6wucsoimh0Qv4nA3eqGfJoJ9f8hZh1SCdmok0jyGskvX8xyDQKUGPyJYwOBJLqHweZ
2r6fe15lu8WUz4sEsmdoaAHEUYsOJVrED1Ek+yfHLOBHQ2Wg5WFMwvtSJNMMalIEDNQrq/obD/n7
jeWY3EeAbBF89EDArefHRwKIKQOykGdwZBvKL3PNglvp+J7k9f+j7jyWI1eybPsr7wfQBu3AFEBI
MoIyKXICI1NAORxafv1bkd2Dm8x8l1Y9e4MyK6tbVWAALo7Yex0tzK2CqYFpVl3JFEyZomz4BY8A
Q2f4Htt5ysqojrXhqnMhYQZi9PpNO/U0qNeu3PVVnt83XMcbY1zbT+7kj7v+119NSYRkj7xJ/2hH
l1xfntll8X4YxXqN1gyRztDoe4ZuLZ/s3Q8XM4vQ8FgbBrN8qPboH3k2iG58F3GPv69qe3j02jzJ
tw2jThH+4gpBsynKnUlpYl8tsHq2rcLRE/77IffLuv/hI5EUo9WgnCQ8DrvfP9LiDkXRVWa8v0CG
nzH3FHcM6OzuUJtbRYQZEYNz5ixDH/bOqH1XbKWMCawU7ldP17ptv+b9F6Haiel4VY6dwxKoSMdJ
65pd3qRzHSJl9Ivt2I/WNXKM/K10clxwonR0bDvCqZPAqJzykzzlj1vt8m4ZaoHnnuIavuFL/PuP
Q6dPFYiKgt8Vo6zYlsMiwnjCYQY5fdg4pVRbZkvmm06sl4FKSIwSUwy7f3+5f1lKJNzU+WyH2M76
uAHcLher17EBfLDH26yW6y4epXtVmoX1yXe8bO8Pn5HozrOIKDlosUz8/nNxR7tesuraPpWxEw1o
uCNKDbC/l9mL0FWkQdFhgutRCn7y5L8sYp9XfSmg2PA0P7qopYcjCgW8tscJ1UbmUJdRhbX/Yo7B
rlJgNcQDhL+v6dGo1u1nM1n/8o4v4ZtPCG3qtv5xNmvW1pLZ8XlywGHmXMfDot8qFh/Egk81AR8j
RpbUb4/6cJ7NPQYyr0iSA5vW2zd66hwGHNjbpbKqaHQuAndDFp+cEX/9fRSKPTynjviD11VaI/fH
UCSHPvHGDWqaZ8ExcNbF9Nlozr/+PE8Ij0DQJw+6BGn/2DFjapq9Vxn8PNKSyLHjQNdF9ipwjh6t
MrYfHP0zAvGHJJQDkMPP4LWSBFGh+gg7LezFgxPGj+v8Pt+iqf8qpN9u8X+RCBGJfvIu/3IoXJ7H
TnR19O4kXr//RMrOboExJTlMU3fMOvNpXovhbdALk5EnI1Gk2eIqinGHLE5VbzNusE/+hD9fsknW
4V26AtQa+RN+/wtm0H9+iTPvgExOHTQvkwhMxvnciksYmdVxpM9r+VkEdokzfj8d2ByOQdGTT8uJ
+KGtOM1dLV2q24dkdqevTBuh2g9ZeuTZJqKwtV1xFjTrVGIK0Zw0aBAjzwfPjI2jXHyt+eQl/JrI
9uHvIdxgbrWl6xwaH+FcnNezWgvf3zcebqYJk9EeOTNTsjEuhjbHSdip1olMqTkHv8uXY5GSqLmJ
NuygpzcXR2Z8V4JTxUFlVPsJz8uxyaflpUTHtOkUQw/K2XKvsjivbyVw54NQRXGQapnRGuf0FJak
vDXm2Dr1iyWPupUZm3wamyO4ABlmXi8+iSr+/O6cjabDsiOn8NnHv3/3CXUOUmjd389DGrXmecXp
1zsvqjlnOPn+/dr5y7MukQvBLUmBKz5KXua8ujgcVHLIMpGemsF/YSy7fmXU7hT4tXzsVvkZ0/Yv
O8vybEAQniFcAqeP5ZNMmv0Kb5YVlsffawPrkNszA+1yaN2syKn3g4h9xJV+EWEWFtfoO+NPXvGf
hwl/ArcA1RTDMYmofn/FVdbk/WpqyQFbyRjQpX/ThiaJMAabG8SEnxFm/jyYLS4dSlk60Tqh/Yed
rNSqrBqP7MHDenk0tKw5rbM5Xstl6T/RSPx5xV5aB66p88vgH3ykTiz9MixTqtLD7LnHBKUzrhnc
BLbdyV3H2ySYj+MHV5/cqLGnzzRZH8uTnNKXGhXHFsOVSeA+gmhdokdtXLWMK7byQrVk3oFxd+mm
8q02ZL2v+24ptXe8PQYEiHi9UZX2nLkj6IL/dGHbVJAMh7zNsaiUXhb+P24oT+ZOOac+DlGUi65s
5sgotfV1kJN1alNLR329/GdiiUsKd3kmTAvXNwW1icu3+ccz4TJM3UpV7OBaMtvERp6eiF8/G7r9
52KyDQcVp687ru5xWP/+lMH3Bk01XnaYLlPypNmYe+uiRk4ZKPRJofMvi+nyBim2UHHUOSF+f5Tf
WpM9CZkfcNKNxzF2HqXuFldVHOt7g5wqtMdKXue17gaVspdPOD5/blJ+KIGiSV5I8fMjkas24DLG
gA0PqsOBzDizatvEqFjnyjqso/hMXfQrzP/9puF5rFC6wzbP/Hgu2YyRGhbsnYdct9JocsW8Yd1o
UatGlQTxkHVHPWnzLTcVPDavT/dp34/4G1q17fWBaStDlr3rAxbpHrTXfumR1hPaxpsp8+tDpcUC
EmHj7Xo9T3ZarOZTvGpeGFOIfXPG/s5yu/7Lv2+Dvxy2/CjOWBqWlwrVx35BUhhpN6guP9D/RIju
ueXGM5slANCb7HLR4irsdIYK9kPkzfzDOVs+Y4P9KpB8fLEokbnTyB4d4X4obRAzlcuEafvQD54W
zpS5L3NdLS+oOuMJKHR+ozUXeXI6V/beEVp/bSrHezGMcdnpo5fuzap5RV22broUwyBia3yFiePs
MXv615rN5HlBnH1UBgmoaLPhLh49NPaaZuOgHqcf+fw6M3GDfDNx9hrwu+2/v+U/b1E6pwgj9MuR
Q/z94XxvyjrLUyzXh8mw821fG2qzYnDYaDKxIrOLwdvWann794f+7RzwgNt7tEtsAECXf/6P08Y2
cvw5VEsODezSQK/misIv9n6/dT4jxf9lJ1KPdzhzqPsK/1dd8R+PypJuMPK+ZRFpjI3IYj25Aq0j
t6Y1z7sCD/kneeLlXPmwYEzuZVYtUxDZ+x+OOL9qL2oUFq0BWTuy7DYLUqf5jMTzZx5s8wguKkwy
1JQ/ni/aKupeS9b8EE/uuKdekoZ91k1hJ8nAcbb6Z82cqogNFH8SZP/191HRFywZly7/5X3/4332
SY65zPTyQ2d4wwlBafU0VX57++8L5G9fje4UsTzrkgPtQ56/JENKuUPjPJvxf1eJHp9A9mh7TWjF
nXtxzv1vnodwgJTlkuV/uHIRO5btNPA+xyzfOF5XbU13SEJaZTb248+akn/7ekQatECJq+iHfQjh
mJxpJb7gaaIzyqt0Goqod9S6nwt8hsZycpv5JdGSavO/+JH0xdjlKDT0j7ONfDpAbawcGAe1mcKv
Es02MeQQJPGinUSmO59URv/6EV0OQR5nUKP6uFQaZfvlmBYHpzZkYK5SXcc5n27yKW6O1eR/svX+
cuWjMqM2RFOdXfHxvrCUrLysIQGiXquFkzHk+7kjduwRhx003a42/mJUVF39dD/p2mdC878cagTl
OmnepQhsfAzM81i53MFuccBWNXHnOvN5ztuv8+D2+3//kH9/EkvHFpTA6Lb9vgdTetkY0lJ5MMY8
3uB6bfdtRvecQmrxyXb/2yVs0s20CcjJeWig/f6sJYcu11GJPqR6n74XiK4Py9KIbbPmzSFzB5BS
s/JOTLGMQyKi7sXBFvbJwv2jn3gR9hAB+ISOlG/tX3/kPw6dGgWhio0lP5C2xyGjELhcLS1GI++v
21SMxkaK0tiz9hNczGkVJmCAWQZxvYeMNO7+/fVbF6HUh0Pe1SnomBbZLtWqj9VkW7MMw2xWDeRG
YxhBL9LqZ9nbxo2oRLriRIsXe9/Xhf1dtjJudi58pOu5mZzXrq9nKs+u8eCqucWrezHq4bAzn3NN
jEdnGq2nxZ4KPVjqXt7iLcwgIRUpZkGs/ePBK17HXt1TzxhuhnodvC0tz/JHDLBp3pj17LzOidV5
HCN5RPbILPd6vTcHQ55VD6YrJrC4L227vmV0cp4jRywhuBaOvsCQs4lOMaVSOwqyZLrAq1bVRyPs
sfwavhd2vEmzugtSJOe/Hney2w15UxP8OEWJ4TjvPB7q9PJbZa3eU1lm3LjlPEzvXr3Ik6fL9NnW
VoildZnShgbRFAfDIGjWp0NVmlGiGvdab40aT6TZ55GFf+PF7DgN25aSzo72I3/bwuTbIljsFGCS
F/tvzVJ1T+WqOSIynHJ0gqzrtYeePzsNuiIpjWjNSuO11FXyMMxV5gUaqHoRNHqfPWgUwLQdnTdv
DtYB1700cud6QlQ5ZflTIjTBKFJE3i9Nn6l5j/10dc+U3Kf3RvfkptBjzB+Ui3MjSnJh7S/vW9yg
Ewf5M+H6vvIo7sBXQcIpwmy2BS5t3HzPXjEW7yKFjrdxuWle7eqigi97d3n1jd4VR1rgtowGJnOf
a4ADb06Rxf6hxVh+YIwphi0GgA/nta86yHkgy8qgbbI23imn8r5lVTnz+WSF5IdZofEJtl77EBeQ
6oIWIYQBNSBePTx9SnDVaUD5Ii3zV6y5GU3UIa68YlP0At+7TEf1pbTqudpZjt/v7bSq7qe2cA9r
6lBmyl0dIo5T3wv4d8xXGRpaEAIA0F2tViD9LSCbHqrYYDzq2O7HfQtc43rVW/3W5aPbQRHPoOZc
TQMPuCBcTXc1dNv94DZQm0AeDqAvOvdULe78TTW+b4e9LeIxSKamb6LK1GXJAi7171DdCjRMICs9
6vNJ/WJO9fiedEXuI8YTDWC1Vq9fLSerfvi27B8sZx3eAFzir4m72YrsHmJg4CZTfpP3+LxDvMjO
u9NPrR7Gc6PXuJg9bWIZpogBZ6d9GJrCywIv5vgKFdSlt65LlzJcOILeiryY8o1mCP+FOfP5jrmQ
OMotL6tLGA6X/x+ZywEahaHsgz5VxrtDxbTYxdPs3dJ5SsxA4UnJw4LcJmJAk/2U2cI7qmbJp1Bm
xhCHWnJxrGemrb76EwXWgMFFzhDU2ZJkG8uU1jHl+qjQUzSLxQIpGPZocyu/CPzcaZD6NTvJzmha
hYOetpAj1IC7VabZYEHBWiVNsdyVt6WlutsqTxbGRM4iiTgG2m9VN5fPuD7tQ1n58Gj0FJVnoOKx
O/jTbD2thQJ1Qx0YZVeWjEloZEXchV1heJiVY01DYpbK4RVqgl+EFvqPr0luqTYwp9Vrtoavx9+m
fOifpkW6S2hSEbUxAEgzBn84pHBqLnPyqCbjJj74Q94/dSotz3JqYgBITTsj8yx75z7XV4vMG3cs
Ca9q51vGx9SPWVczp9McWLrbocVrlbar812PSX6CtU6W2zZvUw1lQd6rqGshTckcZ+MtBzjW9NWx
1pG1tiRvEzW3NWTpjTRGmGZ2PebF/D7GKn0XizGZcOxQnUC+1P0xsorVvwcc4VsRwDY1XZEdWY9y
EDNG4SmhTD65nQ55YsS/zhcYGMlpC3lX6k3/zanzq369MP8ce4C0ha6HhGZI7EMh2lqPasxdUYkO
FdoeurcpkGCS2oi1UKW3dWrr29JohNpX5jomx05LhYhoYWl3w2q5+QYKX3vfYfO9973Rf594mY9J
2V2Xjv9M6pjnkTtw2YTwNTzEsWq41i19vYjKlf1aD2MNwaJgbemM/FlJcs3FDktVxuvGKwYzY4oJ
LLNcWslrYTQpDLuyFWiiwHwEa7HExzUZIR5kGpsloK5T/QSQBMXJ6LXyCyL17AsjeZuOHwVyIcC9
q9WRr2HXDZgwnHMJAUxKuLIs595bhmon54tpvCls1vasOSWQrV5rAY75LSwX2A0sJtBEQHxUj8/d
x1EyMbyggJ2oahTvgvgKNtgogrmBJoe8vgQTUPgX0JrOaIxD31XG6wikYzcl0+gFLlhBI6wSbbpi
MTOGQFi1GCM1THUduVU/i0BaVX/usclwfym3ei2bpruBJNQPoWn58wg4hqpzaGpFCUmkTpCFms1o
vGip4528evWr6Fco8x8p7/9/09SbNvHw/1tUHzBgLlNv/2f71lX/NKz8+p/9t3ze/C+yHx8VFvUA
9tcv7e1/G1Y057+oT9KgQCJA0Zvsk9DvfxwrhvNflKd9n6aWJWi6X8bD/Y983v8vYlJb0IwgK6Uj
gXnrPxDQo2j5vZNFwdKm1GTxL98Cy4Vg9veoWxZpaQwNBuepkqHRc4KciXWtH70m0gAS2eXsUWng
4oDalWNhvqqLpmJM9xq+utAsZ98MGq75NO43mN5jIrcUIJqnsZ9qX1xBRF2AuxSbll26dRHS7Gnb
g90CcB4wZ0eHBZAD97S/tG1/XKYG0ImZIoX2RLMfmFVyVXX5Q6qtO5pucITiBIBDNbcQK9yt3nZB
u8TJqdbMBjtbPd14EPDDiu0a0EGQim/Y37cVN0m9xHcQFp9jNUZEwACcUDGk8bR1jTh5RpmqQkOo
6wUTWFQWK9jA1TVfyrkjTFhLDvDGzqK1s2bk6M0YxHr3pRxz52bqTesgLb0MhFv+LKXwN3Ezdbcw
ItefjpZ9Nb1FRia4GQ7iguoQ188GF1l8kzNu4Ar+JnUG3TfQ/lP9V343fslESV43QOM6OnGirxsq
wM49BCgtbBIHfNAULbX71ac/8H3OpeiDjvh1ipRR63fLrMYkajo7vvbMmSZoV9nrqelX60QnBEzY
lOTuNilj7yeER2eTptZQbJyeqIpmVpm8gjVAHG3NZneL3kM8yyamCjlk63JbNbI8W+wKQKZlvQRO
IqwDAKGpue3WWZ2yVvwErZKBteAVjhsTeNphoX23gzrmLlQlezCcOzcRyQTWQQFkGToKISG4HTeE
8muM0QSl9sWE8zi/dx3tYnQv+k1dWjB/+lGaxmOjJ/p5bMUd83fwAK9G1oSulMR+Wu5WdMhmSNE0
wa+rbG03FRd9H7RyLo+zKd2b0edrpEVWb5I+W3EU1GecYSUtWkvNZ2YQQyloyoU7Qjwx7Nksjpeg
Z1cZ9n6EsAfvMF6guZlfS4kixNXpmM7clFlsJtFaKT/IYbvXQEIabu4oNsXB8+ngLK2bHi+Ns4T/
ipXc1TqTn8pB/RroaRf6dU6eMGagYPrlhQjylKzlhlP5Sg2mF1Hx2CRpsgFsDKwmmQNLIUwhlE5h
tNSegPvXXuhJTnMSmGCA3+0ktCevAElZdo8iT0JEdXIHyaDlQqVckGRh7x56636sHhqn3dXjgor8
G1n3Zl4W3qf+ooNzvB+K4SYeET/azY7jaNi2XDd6bF5J6lWMUzsl0KbmSs5wt6nf5uamVyWc3xWm
QZbHewmRZ20bvirQZSJSdeBTbblYryQIa88V5g5Co8HFuRjh5FqHPEu7I3Dy9dZJeW5KiBNoDI/Z
NELWD2ybayO/XQhZPf1rVnhfUl2F1ursoLSEdGYPVrkG/qoOS5/fmOCfalh9S7teUXeA4/PT5lQR
4PMOoF7mL1NrccGXcJlyMDEVGE0Rt5s4FV+gBWSwiEsq4X73NUZ2cZ3SCwvnIvtZSXkr8xr6QS48
wtnmpW6m7xq80k3DbjyA1rmaQYQPM7lw073JLNvR/l/3vWW8L6qYk5NcYyuasm7YLbmKJVMe9DiC
J4w1As5yOPnNDv5tZgWeWZ/7uQ9RgqGy6NTaWtscIV+Uj0V61ZXpogUQxdvkS4IgPABtvU2agi5+
EWn6wpRO+ZAU6Y9M09/VwqsymMh4V65TuI7Fpo7HdaNcIKa5GLR7G1DYd4vQTMd3c9+WcQbg0tQA
lI+VtYmlPyIUILY8OTGoUbPWWoQClXADINuHJKnBwRhmF1RlV70A3R1D027jjaYIRFXOMM+gMNa3
gjTtZFvZNonNPhS9uW7auoMYVrl5AGL+RNf2IY2RrTuZ9yLBowazzOfD5I8DEZl+3WZ5RrJR+0eo
0ahtzby+js3FC1LpY4Pywq4uHw053cpmjFJKIyEyUXndxCq/iaky5Fr6RSzsjErvn5uy2trFWwbd
1kmTB4b3mYGo9B9e5u4TNz6qrtqPWbEz+oxbxXLnq2Rs6o1WNN+oy5wIN79dMnAANLCzoRDftYbx
rdFaGVJY5vIxsn05w6GbhIn1pGAeFroQ0lAEzatdw4nM502cYBHQQFME/qKg+lhuyVFoTiHdJyjg
a/0tNvRiC+LxOOt+/n2cpLdzKvXdb6sjUE99KxKGVTg2xY5xCJUO9zEuz0uZ3cAoTIO8JU8eVXqh
OIdxU0d1MQbKfjLmp3V97ZyLMJ3WAW+7haByWXSdqJ7BEV7Lllutt/NNP8x7R3vNNLWzCpEErrk+
C6/Y5dqr2yJFaKaTsOdHAtKWSVJQ9lglFDlm+FFiB9T9rpXj1q7mA7wQtoPphrBmbhMEbBaFi6wG
25/l6h3YugT1353MVT8MXUvz1o4WJU9+Y3+Jm/QltrXjOA7HgkVcpVWQ9PmVcv1wUMYYWon+NW7T
s1vWB3tZw1KcVjE8Zwt4KM161NBM0ffSzsJXP9bxoelEujWA+BP+UvkaF/unG2Plz7F6mW82lXIv
14wAkikpufMAQuxl6X4CUtyPZXJye46ZVnES6/m5ksa+jls3ML3sNh/swBzSW+wjNuMTpBc4i842
NwO6sf3W89JTal1RkMIfKL81enZIwBOYXR3lNdZauLa88mnrz18zkPYWn52Wn2NtFtM4+WAAm1LT
Dp7eHSREeC3OGfO3BHouSUue0zm5spZntA07rwSXNi+hZlIRB41UH3VzBvWYjPdj4+/J+u5GCi7h
CtFyiP3vbNqIcu8OxD5lQBEvB6exIM9O2ne3rg8gm7e8sJClES4yPVRMiPBWb6da0rJRi3T3kYk4
b22q76xci5CNnBM9a9iA7TnWh0BX/b3ZwtMHcaY0KrsABUUJ5NluMPFbWVjpWAjz4uR1QjHPtXwt
uh+edM+z6l5MY9lS7dnbhbN16jVaU5ppUlWRLncTvb1EjPgEVr2E99j6uxbr50Nz8Rth0HQcNNu1
fc0Ar+tFR3usG8ndIIYv1WRpUTm9ruUQla6s9tZYiqu503J+qL8c+/I7n/JQmLyTqozmoTyxtQIG
uERjYR/dLnYCfyzObUPZQ03izh3LNhQDpRhrcE61aBgblgm6seZ9UsczX6K7bwg0qIHcalii1tmI
QI0f2jWF8q+DQJ26nTE7kXtRbVvdw4xnK6p6wL8ZuPuoU82ARGUe92tnv/j+qB5HSGUby+n8K19j
+bmjDi+WFPRxsbIXo3r01/nc19ZDVc2RM5rbQevvUq+5QkZwLQBITx3VJOzxkd12xx6bBWMi7uzW
vGe88H42s6+T7t32WNkZiGVOWoR6YmdmlFJ595Csr8vJe0SsC3VL779fDvRtaZfcB9W4A2dcAgP7
0igTuG4RXGLTbVEjYWEi9RcYrpvWAyNCwUmM/VYsz3ZOHqvbcqsoLO067ygrRXEl24/gwDYIJ40N
RTKWeu3h4ykZhmx+S9p3lS7ZjlA9ZSnZFsPphydlQQ5avK+Y4uKjI+QGTTFHgMF5YebPlmKymO9S
sydYVAV3BufCuCo/pNnKzZEVDi3w+A11djiM8sw4voDoJBQqC62SwrY1bZmujR3kVFrx2WYme/ZV
VQQk9o0sut0IotbpmtcOGVop7bAx61Cr9a9WIreFnpPzUG5JVgq61YYKalCvSqNC3G6r0ov62CwC
zpi3xr0MZF02tJnubEd7FNN6UBmoSzfbkX/uZ2tAYE2ZdqW2VNYmRnot3gFMDlN4WI1kYCzqinjX
2zXl9vheNF/z0ltC5UHHX+17yyutjdPgx58KbxsLCJTJEo6ZYyDs8ADliWsSvG2MxDkrqA15snhq
xj7KFrHPZv/sLI0XavLdN9AXGm+dsG8XW7zj90f8Mu/QHRogb6ktP1uVSUl5Zc1Yj1lbMABlFdza
AiWIRpVvtrsGXUxjfU1jI371koaLVHl5o2H0WXZrSyKZmVUVNG370M4ifkorxpzwnyXLqZtrZ9tn
NTGE21coJ5LL2AwMGqZNfGUlDlVl5V5BhHuHBPEycT4HsKWMgLoRS9IdN12S3ZqL9V7OIovmrHkw
ZuZWVNN69Kfu2WzS+8mx22eYV98B2ALoLa5xXgamMe3aNbtzll6nGZKd40H/3jXasQVWHbrKhYB/
YdC239GPhQtLyJ+9Ez7Js7TtTScLLfSZTYQguNpdoFRjol0nXKW3wPvXjWloxUmNDdxEBnLvl84x
iU5lyzjakSEKvgEwsmzPZLradlS+dRimwnmQvdltfU+lL1T1i69w9cA+wvoMM9vsrhlstYR9ra1f
taRvwmkcmeCBJOaEEM3f+55TYUcz6xHQKZ3+bS9X7ZrWJyByCxq3EWiCoebIw1b751inNRKSXE1n
GPzDTeK0gOydlUpaoKoG8x9SiKQJEqNNs4jq8cUelZm1cV0R507NThXaUPn7vJopuQMNTpynUi/d
NvScMWl3Wk2XOHaTbMdKg6utKIBCzyPuWAnBb+tpvNBmOXJp5sTZ2cdMRvIN1a9voYaPHTD6oJCp
cfRMpnuEPbRDuIxrkfVBXSGr4WUZIyw60McbZqTw77Fsac/M6MOJ4RQmqagtNXe/Wt7YEchRJw8Z
ug7VPfahggdGYi9LlErb3U4FwcZkcHgTpPZ7l8KtfRZNLc1gBp94WKl9ekGXLAk2InRE/iB9MDDc
BJ3laoqQDBx6qDcJK7oooQcEaq7EOUaWHmaur/EF+Yf7geg3GNtUnYZk5ccPXlHfUUKSC8CkTqON
4Bma427bolvXRwcPKCMtZkcjg/R9+li+kR3KhnQtsrV4eWpUxRQKWoVPaVssl7AzWQI31+vuCssD
F5gQsWgg4/tCM755XMs63Nkqr1fIBU5bWPt8LfTGChyjoYV2ofoljHvweFGHWPkKtdvEWHmiXWMd
Qz0HTEp+LWbRnuUCMPMgV6RIDwzVkcYPErhU/MgYX4DJBe7WEYOTO7+UdDGu+95e9xjdSqgi8zzB
FsXLa66Va9w39tDGISeBcRUbls/JlM3Nguk6l/EObihqmMmWFCoaThPOMyaJnHL0A0zj6anFR+M8
54AY+I8ICfyE1kFuu3wLZuN2Jxfp5YWzoK1tOBaF815hdE5CyreY+WIAv2pLPTo+tI6Vxhgz5tFh
egozJIEgYwlk6oouburZcyjH+oZ273bS+qFqf3hHgGLeLcbc/ah6IhSMPE7Ut3W6m9XSHWt9BOZt
GCoL5sIx18OkL8AHYQSKjMtkgUrv1KrfKXNt7tMsr4+05ZM7xKpxGnmwkLIAMmi7ZSSTeVCL7ELw
m9lLJvPuapwlbCA8JRtbnwTaNo4BysBrTP5QJMaP3qXr54DXfqh7x7tvMq86mf3g3KHnBC5aqMk4
tl09tBv3Uqfvp9y5a9RkXtJuGlChdDqU727TLRQ2FiTmLqOOLl9/AllRY8q6JX9ywlnLL4qeBHk8
TlQ7YPqKsLez0L3n2Un7nzos2BG4r76EGby+ByUs60ZlrbZtisW8Ku2EfMG4zvSUqpcoiCFKquEH
d6WHxPrQrTxwZGI+FByXLwi662NuVMlD3LfEI/bU+ZSyRqptDsH4ucxM/6UbFm7vEmm7Hy3xnLxB
M053I2jaTd51xrdCSFsG/WiUT3mxXKhZiWYFeZ1W59UyGJ6TqBvWEQNe+jqHg+MZLNQJfOnO7HHb
UWdq3K3rZWdd6hRJFecLQXtSD/c5RNUpsLrEfrXgpwMPReHpXfeMjXg25ppoJhEd7XkL2cFQGqRv
q23CLa0GzLV0Fmb6L6pPpy/UXIHcm5M+7o1L04FuHkGyfWNdOuzMYbR3NTNhmIgxDHI7IFXZU4az
Ds6cOLctrW2SNas6WOvXtKXjmkDcQL55TeVzEWJ+wLucHRt24RFjt7XNRF85AR1swmfNyH4YxUqI
MxvxcjRlm9wmiWc/TJYiQbAhIJgq6x5nnW5lQAm62ybIVU6SXhJpa32/YlmBoNLEbC7Lu3JG8ive
d39nccIQdrRqM82PVkGFwKTEsJd+YwZ2X2lhcnH4uy0lSb6FPl9hyqX+4rUj5Jc8DhurZHWj/g0x
ElFR7c/DlJ50yXXq5Du2lYz0tnhBUvnQ6kTC1U6bGRhTJt+VjQhc2oFGaCM6eSiZLTH4NkEFQ8Iy
hKq07gYa913MaJbcCGubYVWcMgBvBQVno2rHk43v72i3i0PyU1jf3bLXnnMk3uUWMrL7dGkGgUnf
jOZtTLv/BRXf1UIj8R2rSnoql9n6OV2E52gP9PGqqc3iRVbL8kPalvy/3J3Jdtw4kK5f6LIP52Gb
SeYgyZZH2fKGx3a5OM/g+PT9Ue7brWTyJo96eTfeuMpIgEAgEPEPz4ou9DuAVK49hLVX5zTbOUWj
VZ+60C7pFqVSE5MTJvlwZH9m4bkDiv09heb0jyaM8DFJJu23Ppn0qSs8Cz2L/v9X2dSUZ7Nwyvda
I2vBvo8b6WdQV1brWlBXwjBpvyiTksc7W3K6x1ENpo+9JXzK7rIwf8XoMN+pEWks/9ERjRv5JA+6
CXMhtR5CMiTFQw+7+1kLnfJEL6pHQFTZya4MmX61ZPHmsqZjLsk7dP8/DgP1oda/H0d92qUiVPdd
OITfR0QVjn0IF86RW6AOWLJxBbp+GZl7pHHpz4FQOsu+dkA9/66SJ+xkUrI1OPAcySESh3Cq3nU9
ct0x4PAdreJ7ylrIUWiB6empouBGRY13ah3zCZM3b8i1U6lK4T/CMrBBKZp7MUQJ2JYWZz3f1N2E
Bqk7SNaDhY3bLjCczxn2qvtCNB0Yfu4ghR5eQkEUAou6Swv/K1IZMSgdM34oFFpvQylMz4SO+gFf
rechqv8Ag3JnfeNArbBj0PP8DsxOs4fTVLgJDmSdyJ6kFF0Tv9J+WmNLYSmMpYPZkhZU7RFHGv9c
2qgPU1L/qphs/Lrzrcc2j6m0SBlksKbwoJ+S0tlYGlDgrR/N0vjc9UGJmdhUFsRV/5dq5/c0I9ze
EMCMCum5KqlgFsOw0zO2sVN29V6iOyRazfLs7h8g/DwuHPVU5g24BNF99AMTIfOcdenSzPJau/s2
BAlN98B4T9EmfiL9TI6F0XUe4f3oR/QqB0AU/DPjJxtlT/pChyANi0PXOeiTKcV4KrQOvjNKVWeH
Yu9pzOvuGeucjNQa6AT0MulDanzHhOWIAsxdQGnXG+fHjWaOHxVU3w9dEN+3I2waMQ0ahi/JNO3k
Wlj7IUsCN0ntWehffdRqkzIxQDcl4SwVds31lruzlofd/7anHmcwUz7wvC7PEPG63UjdsLcS5RPk
a0/IVuapQTeAyag8ujE/8CEYqbJhdmC04pueUDqvnOrg9yq9NN3oP0g29KWUPGwv8NbYy77FCVSG
czOIU6pTe4TZXX/se3ZMkg7vaSkIYp0ZH9KsTR+yOik/O778znEa5dxK2ZdGGR/UYPhnGKw7cFP3
9mTBQIifUMum1NeLz2Tw6F0XWfqxVKzhn4DCnRqH9fsGn4IfcZRYj6acpNQoEIwh7sLwTdP03s7y
mOSDyaCROH1E2PmXaC0gB5w0VOqBVSNas7PBQtHXCd5ndfhVp4gvx0VG/V4ls4c4Jmv7qUk+0iI8
ZbZ1CkPMBzubnjVp/B4luFPSQDmT2sfcEB5Kc98F5pkfxwpXznrMP8ZNZfwshs7+hEILXiU+kY5s
SU7vHaTHs92g6l8GXgIojXeN10/6rjaL/KBp1DFxZrKOnUjFQ29pdypFvH0n9+8bv2mfYFKFj1gr
HQxVRJ8wSaDkJmwE9csB45UO8Fzo2D+rirbivipG9V3fK1R1ms4/y4VOQUxxRSr/GKdKOeVKsLMj
R6UQ2B97LVAORat9aQkl7hAM9V2bZ+LXEI+gEkRSsinyT1qE8F4+PYD4/CQ1yi+ULY4pIRGu+Z4v
eqeBKVGdz0lO1wbrn53o1fPoS/dBop/VnPzcwQABy4Io7+57KRMk4rVw9bJIvGainFiWKaV1AruT
DrABS/m31uVumTKbOK7+UTTtU1nDWtGixzQEyhFHw44Sv3nktYTQTYgZWqemTyPFR4it2tc2c+5a
Cnk5YiY4S7yUBTkIQ6g2T8MYN9+GTPKSiq6LHTblvsYb76CEk3Fv1dVzHIT3kNtpFtDhnvaVGNqD
NVSBx72MXI7cf7ca61uTFZ95zqZfmU62a4y+2pf2uS+xKdWpGA8wGto4eNCMuz4s72MKSB/6Vo4O
7Wg8xtE/atrH0Q6ooP5YjR228fl+4EH4DD9w+FXXg/HYRb34BwBia3r4Sg3uMLRzJR29HABPHEF9
hy0cbAngsc7HDBc90mDwGE8BTxDpng659KiNdv4MUdr4iVJz9D3lV5r8R/N5sku5lvbkbXXjqY6K
IxuKTZmr5qMghcnRqKKbohwNtafq7DfdIwQt27XLUH6n4M824clEQ0pP5ek3qE+VGpyZ/SEZDegj
xh1Sb2lLAEuVILgPNJqXFIP/yABTGvKgSBT9USUx24fCjJ9RHR6xKtS1keJmE9cSDUSsnNNCjH+R
0W+Cefz/KbAI0uIGFuQQ5bOY6WsYyPw//EWBaMgh0spEomjGWZjqLOP9FwWiyv9hGIB7ZRn+gf0i
P/p/QSCW/B+yAz4EEgdAbxN69X+DQAznPwBII3gEK1UDQ6IpbwGBXGK8gZKAugYAAiOP8qoGUf0S
AYL7VhQ6OW5hsINaTE1Su78TZhB+dQpNnF8tyoe/7JTXSqWXfIR5LAtZAxVlBYj3kKkWePLYAAki
RBRRz7X1X22bNeYuzUikep43Yo8vTrGfJguLIhxAkg2q3OrgMEmQIYGJRMC/nKis0y6iUBF6lS7R
WJeS8lg7mNNzRWERmDG0sP3szuwRIL097RnL8wrG/V/zRkSGLgOsXhC4l0NrTSdV2AiFXqlF456+
UgT4a8TaG3/U90MPeouHu57fN0HFoytrsXdLLMwYigSERNaP1dYPWsB+/n4I5DyAlrMc/LLLHyQp
tUwyaZOLA6N8SDENvptiQ5zYktMBaCIoc0etbbrsbeMWeFsfVCNxPsILVDbE/hc25C9rA78YejHk
NwDwS97UBIIww1s48sQoxe/ifG7oRXgSnU05xCqllUL0eH0xGHtH8K94UOnVs5Fz8QHuCShvWTLG
7maoyI4bOwn1nI2PNxOp/m7lWcr47w+0SVxm3tp85BZEq8FB7mlErJ2MC68XXmSDN2UTIInaNnh/
hc0xJde/1xDTP1ADjtwqKJotUbGVDwaGTEHZQYcfSLS4/GA2wLzQ9xFQw/xteKyoM7q06tP3s3Ha
2Uoryx0N1G92Y1AnDwmvNUpIZt79tDAY/gvlQ/52XeX4OmCgNYDCjm6CHrO5+y5/isPjy8mbIEGQ
NFb/qVM9OQyxJY4iABV+e+0viT1/l/7VUMZi1jjh+kFl8ORS5YrHxmhJ6BJIvo/Nwjh+wFvKOtwe
cGVu8+oSq00Lss6SMEWVSEPEEe1WVShibxcpLyqcaQ927Ww5UcxnfrGtOC6qhnQuQh3akgWeGwBi
ZViuXtWjUiESfAeniQaXnlpAAWzjJ+9ya+PTKavz47kP75xABMvl8tvRcpEiUtCYIl6aHcATjR/i
hpCYpZL4oVdtSIN1yA+cAjzFKqEBDe98ENqJbH1IskIFCRGbAXktzj0TRpxvU5+ZPzhhAP6PbIOO
BPm4IKwRrdIqaovUawpBU6ui2TekUX/UaGJtnOvrvWVTuiT8oeeooCG4uPcKwl1fA3v3tJBWn1RG
0c7nh30JqhT7bssKNkQHrpee8eA3zQRR5mjMf//756cI8DSC6f8HQ/sJR0En9hJdhAcIKAANWnk4
m6XseG/dxVCIKUkzN65b0ofLodqkJpYWAZ1PgM6ejqQPDJcwhZA2WBtUuJfwfLmNGQtJJps0RVOu
NAQSvYHQF1Yc0cQhRme6NN4VXT/QHcdFEO/kcmzxAwy091TGxgckdnkN1Y6IqN+M1hkTYedDFY09
ubNaegXOypRislbboJddnzYOG5qwwIfQzSR6XS6J1SMjg9MmxRso84eeFhlkKFqyxDeNx7yQD4LK
7MbirH1yE/qjhvwZ6LilQQStGl8p8jHxoqYAVkG47DqAclb4Hmam9OvtH/3VYEs+cGWDMZVlsJyh
I/T7yO4+pmFqnrDX2tLGW52WyodCnYSarbPYXrY5JorPH14wJDMQIAg8qevGg46X8cYhXQlYc5D8
n7EWl01vlBEV6hqSkF+ld2El0VdE9BFlBcgLVInQUausosWMu5W+lYZvACUCfNfitJqEd3KYVB+l
IQft1bflg9GP1ofbq74WRUza1Q4nzZ5JmZf7qrMivMNCXtkdqe1Ja4fAK4Vtfm5Dp/jW9+il3R5v
JV1iQVAOQahgZhG/SAG9CiOFTMVwypXEm4zK+iVQwPgzdlZJiXQQhrmnw9FTMQlzVLsM/OKE3lK9
VSLgpjSbJiyTVV/+2XeTiSBopBvNxg2zth7O7M3AubFVkpXL9egDimJ22GUela7+8zj1ILGNopKe
CLIJYK2x2HhSrBxskli0hgmpNvoNi6y+7YWGXOcwy1sqcbbPFO6NSLWSbwJw4VHEsD7wkMydj7e/
w7zvFmFPUWRNhXHHNGFyX84zCRWlH6lLeAmbjpr4SPNhUIsD/avi0VAijA5AXqHmAlq3CCxlYxus
HEGG5yXxEtJgY10Or1ZjlVEfoc5IhYQmo1y7WQnWMdXG4e1BjBome05TSFK4US6HMvAItVPRcyVb
tHyaomvuY9FYu6zsN/nqax8TTS2uEVSE7Su6q9X6ZoEyceo5fj3s7FyxD0mqG+7Eu8FVIn84tm1v
vH2CyKJzNaPionMDL3ZQpzWTD6co8MIaSlLjW74b9dOIIzLtjNu7Zv4si12D3A5rCbfYRmV2ES0S
2wggahEv/TbWzuijQt9OVVBqIe1MvGVDNxpEBuEx+fftAyOD8ZLvUGwyrrcrfqkKiDfVDIbvKXIN
3/MQbj7sIWPXtHQRYttOvqZlAwbh9tArEYEMQbZQGCIBgmB9uX8AvNR6EeHbiqZI+JhWwb9TE5lU
6QKopYXWb+Q+a8MxGiUNogF5/GKJeWTzQPEVycWJPnwXKKP1jSJ/+VRhaPJJ8X11Y2VXx3NkVVYU
3vfc85fTq0yp0lQJcFw5iOYh57Kig0BWGXQTsLVMbDwEr3cQslEcD5nB5u85/5xX4T/GALUL2y70
Jh+3ZZ6+4k4kTepNqdwepbD+kITy5xwhkI1lXejTzJk5A1voZKBYpatXgphRRj+xdQAXNwppjGvS
eXhMhhKwFyBm52OhDQDrhoBTvbNtCXHrpJFQvi5BemDoReqH7bEc3qsypOodONH6H9phNWJ1Wuw8
WbHmPIZFVsGK9TMTEHmhTGAUKtSbZiiE/GFEy2EAapbmkhsFmvxD9U2p3CFpWx9KpUGLGboRFdvb
e3cl/ZglzVEZnyW1LWQjL5e71ltDzac+8iohgzkth9KDZFXikz7EbmLjUtxNovNymX5yN+JRn9g0
HAHyo/uSVsoeft14H0qK6UmqVG8EroWQ2Ms3QXiRTEDlAiJuLn6dGlHhRmMi8sqJHqkwJhWfn1be
JwjHgJsJITeogA1ECpdZ7XvYBhAU93liOhultevrCDUT3aCghCeMoy6flZmmwJKPjMAzFWBZwZDl
+9mZ5Zx15Zbr39on4dVMRZQpw1dbZlwoW6ZC6RR8oNFpwQF21Oq7DgKkGyXAF3cOfP6vBl7Lzq6q
gu63JIWa2PWY/LoYq9p3JmRu4FyZfOgswzrEQVZEG7vm+hajyEtF1ULnzOAxq11umm4q07AUQeil
MZ+lqFSMX+jfPZQGUv0I6s0t4XorI1gddF4VkmWLStpi0KCxsb3pfUhCAyeUslkZnhLZwU+3nvLk
O9JSlFYza+vLz9H78kabC9r/M+wiupuS3A9SmBDqAPqASddqqnL5eLh9Dtcmp+kKGR6avCZPtcsV
DXS1CMuG4ANTwzzjLoxXcNJ3nu2Hxr6OMbHEpXXz7TGH7uXc0CSctcZ5gMDjvBxVnUI48wWAhS5z
io/qCP7Ej7VsZxrS9MnpIl6Pc4KPuy2xAGmpHfUMayPRW+iQ/z3jxB2KRJA14TkvfkQalUWtYgLO
o1ipfoD/Dk5FltdnPJqnJz5t982q+/DOINKcRRRk5yI1igcc16U7rBPUd1aaRf/e/hrXua/DzUMx
g6wbR7XlFavgVKzWFlUjsvHSa4Y6v5ccqz9Eg23BASvFg4gzVMWj3vZaCrPu7eFXqumMj9APIY+b
kPL15XdpceDrJJ/xG+Bmh44X9iFzHOPBqUOITZKK3cwIAHGP5lD8q7FN7V0+NVbtwkXFeVMqtY07
eS364cJBsqEpeHFYi5QDw4CqA54cenRmx5PStf0Bf+4nLBa3IsvqykMLfqlNokC02Aw88zJtlAfO
AahEIKW6/mwjBHLgDmuanZASNGvaHnEQVN7e+92gPt9e+pXsg0YRnGXVYcKqupwpgrpmmJJ9gP4v
dmPl/wFO337B8709WeBQzqoJm7NHROXn7YHXwoyhom5hW7PokTl/gldpTzaFAxB4ljiVyx6wu5Pe
o7mjb+ysefmWB552HB4Gc6MO2cjLUcyCjpWtoCrUlihsR3IOnL4xateBQPxFq/NsQzpyLayhrEZW
DLpK4Sq/HE+aGiXqMsabInW8Mybgi8haVLAEysqRvvqxnR7kLE63TL3WNuzswaaZlAnBFC5WExRy
YfLgiSGgCcMNpVF+NHvIkfipbRyNtQ3D5YCQOjVCxlsE7lCyfGTUm8hDLaV3Ic+aJKgjoLKORtA3
JzQtNAgU+2OT1ZuHZXWWc7ZMIVRDxX1xI0aWnSeWk0SeHeewMTM0h4qiDk+I0Oob01zbOPjQ/fdQ
i1sQxOgA9y6LPMkGdmibqH522DbtRZaLQwPVZGOjrm0cHPToKFN6orO8+IBUWBDRUSr0U1MMJ2qg
9+9KH8WMdqjEPoJMCgQ37Y+3z+DaejIUXREyTrbOIuyid5bTe8ojr2iq0Q3QRDnAYUDEB/Vo7/ZQ
a8edcEos1WZ97aUqQQKi2CFboidIfe2gArg4jCX79fYoL92c5XnH0YCisEVQowhwef4SkVRCZwk9
K4vqu1HFn4emNa0zxIfBmtrBQyfH9bNi2agO6YVycKpS/CuqqT0iFgWTWLHgR3QgdRNJoTOl+pGr
a1nvWapRboTetU9OB5AmPQYXFLAXu9makOcWaRV72ETAF61ywy3Bn3u1HNn7riymI9Qr7fPGCq2k
QKACMDWd9fI5R4vX7ThYRZ7UdQSxyskfVLX9pkGbfwJ5NO2lkR2OeER6qpUQrO4kQJqq/UZ/eGXe
dKnBC0AkQ0Hj5Q30KvJLDfwNkZP/qFHegl0fMHMa6ujkaJLuKroVHWFMDxuLvfayokKDvjhNX9VU
1PlXvRq10QojCGseGa1Rim+yH/CW6qzQgh8Ah3hIu+QwKXr2TkHc9r2kYNmwm6ooPkQ0abWN58TK
ueO3zI4MOm5XVw+eVkdlIwv0AKp2IB9mHOSj1aGZqmljt9Gjmjf84kDQmEJ3HFqCxot/ccTbNHMa
SSsCj7o2rpIZXh/PWmZmilfRXDnm6Nj8kcI0vivDHGs3jCHHdn97y619bwqAfDlyO1j582q8WvkB
PSrgYEXo0XBCHqNFx7g32+icBsq/FSyuHYis9nB7zJXwTU2MeZNoq+oVPEMZeBbHsyJPBP0PAivy
d1LU2mAVzfTUlkn4dHu8lVsRtjEaLup8NQKMvJyjNeh+CYmE8YAueAFuwwdTQBMP3eZ3W+rDA/oj
W+3mlV3EZcEJoihG9uwsdrRjSEM85DRSuI0Bo+q9cUS1JDpog5F8vD29q+XkoQL7yKCvbaAfvxyq
osM28XpPvFjS2/ll1oAgJlzmuiS5OPtu2R9cn1b2KjfTXylcjSEv11ORUzWrINW5od422G2AqAs0
QBDw5DrnMUqU8Qwo1/EaOUeUqqzDbyFqYV6VZenGAVqZOu1rFZ9NmkK0GhcJctMbVScLalSFPJV7
XW5yyJiHnlZVUWeH28t8dUnOs1YNC/eDuQRkL05KXBG2ApmxMtkHzQtBYzT3Y1mi0PG/GQigxzyQ
Zi/LTGgF1gau6DAOiDtnX+mcHebQ/wUd/H/CSpSrk8+Dhg3K1sS806LEePkVYYCLdqRH60LtKo9G
bZeuMULbDrvA/1E1dGylxGzPTj4GTyDFxKMeDjpqi3BAA9i2IDwd0Ol+WHiakzUohxVS8afr6nZj
e1+d3vl3kgPR9qbz86L29DpCOcGQOnAOJNePhnzWFgh/gXj2v6HOB5egNOr6uRhz1B1qBHtuf4mr
QzwPjTQpktYISqnyYqOj29f1uU2DorBi61QPjvl1EIoO5jtpvtweamV3gS0kCaPua9PPm3f66zg8
OYnZQxekczoGdy0aHDh7S9HT20ehe/XSu7PmR8LlKBPcUD2fFQNsXy3OzlS1921ZbvXhV+ZCU4mG
i4rpAztrkedNZRvDMYH+iIGFeRp5/+xakCbnN88FVzbqUzzQ0ZFfliUiB+6FbfW+6wTCPuUVSgJ2
l9cbT42VLcBriqcwvHyazkvxX6mVWqpVYu5RRdk5CIV26Aw7deuyVTbO/dVQFL5BK85dDRwieHhf
fhyztGCJYw/uIodaewOqLd+ScMopuGXB79trd3WmMDmmukfg5HVBi2wxVK+XcpMG8CrwDoBnqOjo
AyRGSA6umPsmbMLHEWOFrBeqe3vglTka2AdZZLczgmUp5VyLFrQXIEhYwTbQ99wPAM23thdPqr2x
P1aGQuAfd0SWlaLiEluGO2JgB42CFZQ8AIwR6EnR+MMrtnUgFnq357WyoPTzaPSB00MpbgkT6EwT
qbCwd2CJ5aLe40s43Nc+WJ2d1DTWT9wOym9GgIlLq6fBljT92kypEEHEwYqKlGPxNRNfy8tMQWOn
FvaPyKc8mQWYT9k+oJS3TxNxemp4XLvmVbY4IQraE6BAfg6q2e4aMYwu9bjwk95Ogb3H3US/0zMn
/xb45ZbZ9doseYQD+qDux/tk/vtXETLCvi924Na5aUbOj8ak5WEuZriaEm7h9q4CGCrQgMZweMLQ
hMLBImFEDimEL+c7btPDXR3kqYN8YTbPtxfzKnmZm0lgTDWKCujZmItR7EEJerT/bGg8WX6HYkCw
H0Ytfw8ySz0FA5aet8dbWUCExV8Ernnjq0sEngGCoKa4bbtZVALjDZvYozsunZyiNDbumbWpga8H
DUdX+BoRl/SRGsoScgMSZeU7VMazU0xzNt0h62urrt6Lbssl+rpyz3KieEWzlNIQJqKLW6fNqYfN
YEDXElSAUBgq0CZLR0x9ED/sPmWK2Ru7OMWdeKw01Pf8TLLvJGdS9omW6J5jorqFRmv09e2rjokt
UCWeAbQ1F4ezk2o8SxED4WIP8x8yV3znBgEuIihTTx/ePBY9/3ndKRurjHl5RAyEVdEjDBx6c3CG
mwJrpVmodRdqmXq4PdRKwHtB+MGMAD2qwom4OI11aPmI8Pq2Wzdddghjpd0RwxX8PuQc2W+t7p7s
dvrYOFnx5/bIK9uYkbm1VILAHGsvR24LFdmxkUni3InqSedXpxJwL1ISXXW6PdRCJJ9uEGU3mQyc
T8cTGbeDy7GS2NYNNTA5ohlgykqH71frWX9Mel05m3aVHUat84+VDuhStWKkCh09f/s9hjopkYj3
DbXdJZAVOYeQ9qZiuyPOVUjn9PoduuWIGeWd/v32fNc+KnAZSnOYnGBxsphu0Du9GKMKmW0dslUX
jZDh6DMffD0OXDmODV6zKvY1cZK8GYnMSs8e6zZkFY7JkhZDzw1gmVMjUJKVf9CsQY1bY2R6KtNG
hWtt/5DLU1gFGARMdA7+r+6RSncq1OKETeLhpDtUR/1TlxS/zL53Nr7cdRSk34/eLLkObY4rC54e
IN5AT8yGYAxgsIis3DX62XiEfsCDGLutjPh6ZoyHhdwcakh4lii11iySsURJ3hV986f2bbTT2uhx
qPTheHufrA1EKQXLbjpdkEgWobaocssQpWHiQ2NUJzkgpuZgMtzK2rpIVkfi7fVy2GUq/pcfKx8d
behTDHfMVFFRzcNgKaiyYd/ncJjfPinuLB75Fumis2yzxkqJWn5am27YpeOZ9kICnLHL9pFwtopu
a7MiIZ0vBO5jyjaXs4KCNZdCS2yE/Dh0k0YPEeqQGmALqum9eVaQB3iNqSTDdL7mI/9qt5dSRaV5
Sk0Xr2yIiG3rI56n5sUjtM3+1+2xVvb7XGajdz9PCwja5Vit7BsNhCDTLTvrO1DZ4bELlNadpC6n
d60ZG9H5OksDDQq2j3nNXUpjsTdQWAiqXME00LEa38NCGHExK43eWmIi8POp/iKxOFmLSTkZNE6q
ziblB/qTWePP6JK6OfuxKE7QHWhf3F7Fq7rMYsDFtHQ9b/iO7EMlGZET0SXbo8hR7SQx6e+jXou8
xsnLjbWcT+xFJZpBATvg8s7340QvModp8P2hdlhLuNImxPZB8oQ+pidEL6JDSvl0X02DdYZyhCtA
PvZPt+e8tnNmC2+V0gdltiWqmGdgW8WRbrrotvpQ8eHCF7rIDhlf9QTGV3krgGqeLvIItDiohrwo
fr8+FX3RcfK0kQMo18Zz7CMDgA5xb9zZmY0H+O3JzTvkam0daJ+zTzoUrsUOQsoFUZKGyQ15Shun
D4ZzaqGuAGwyfmuHm3lxJizaZibTkxeBObdwpEN0w3R7ORKwjCAUkTA0KDfa6MzGcYxMa/G/uOZm
ms188XDvUCC9PPYikDoMYjgh1dgkJ9pDwnVQluCPGoUPEctvfscwSYYx6CFSlllmubpNbFYjJlmK
rDx0plWBddSlsyMX4cZ797rUPS/oTJCi5Et1Zhljcq1Ke2xduH90yRn2ndKiMVh3E3IzdPTfW1Yl
fR1qEiMZhMZpUGrh1ZGpH0deGBvTXgt3bB5+DjA3m6Ticpl5ryZ+12lMu4RXjqxHT1ky1Dayo7Xo
Y3AmZoQjz5YXh6RX94VUNSHAiNkVwwpslxdVsktCDc22HFI/iq2d20S5tXH1XuedM5qRhjDNGZLP
JWxBR0cIWL/JW74csqMeqyDS+8E8TDFdGsxbejdIuu7sICS+cTbXAs/8kkDSG9QZBffLRR0z7sa6
0gwXp73sMUGnRuflGFG3obHcIbBFlTHZGHPtQ/JEpc/LW2029rwcs9BHKWu00XABFwWHUUVdyUqF
vMHAWos6r0dZRB1ctayojiZKfLnceuOLeEznTOiZd1s4nrWhKM+DHSDRwNRvcWP1GpZJU6Sg0iI0
YF8INu3DAIB/XhqRdzuWrrzIaFVy1/PF4FQqSwzPNKRpYAvZcFF4b2U0JBIVZSHDt78nWpTH5zHW
039VXPc+jcD70CdMrP7ZnimOt3/I2kek8wW5flYFIEO4/IhRrrWFolBBNTQYEp0Q1rsws6dvt0dZ
u5bnDJFuKXhoMtPLUUJu6gQivel2PbTCHbHdeAejrkfTVKBCttersP015FWa7+PJR8ld0pMtTNFa
RCAtmBn88OmdJR+bazEtkymZ1fOkHAG0YTqYVtfXLhCr8tioSvSvYSICu3FK1k4myCAeozxlAB4v
Fhhh6AL3barhwzDJhFwkZpTQqShcddpwKFVf2pINWBsREBoAYgyxCQqLWICo7BCZUWu6eSGbHxpk
2dEpI4wHeut7IoLhuTHFtT0044dn22Riz8tefx1rpc5v60jwdQc13o96ULzvncH/cXsPrZ1Oew40
FDJgiFmLcFOlgW6NGtcl8EVtD33QRtY0y2BbJ86X20OtrSAFS5xUFBhC5M2X21VTi0zreuK4GaK3
nRgoB5gldlAYJmtuPWSbPUyVf3CZWr0ecP77VytYqKEyQjZD1LFKunvFrhxXa3V0jVo73VdV5ex1
p08OstLY76oy+WH3Nfpfjh/sTdFGG7fYNVCWTgoQipmBqlOMNBen1aylGt8W3lpTlVc/IvCwiHbV
uDftI3yK/iCBPaVeaAaIUE4J1t/s4ih7QKNCog6RS+VwGifRvBnPMv8qjDMhkpCC4rq6WKNGaxV7
ILUfYTJ6g6AUKmrzAVdp6+0x8WKkxQGqYh2WSM1IiqR8Q94oPw4Twq6399jKdmYQMpS5G8yEFpeN
MvqTrOEU5fp0yU+I/pFtpn7vIi28lXGtDgXMEIsmiA+8Fi5XbjLyomtbdEOnPBZIcpbZXZlUXyZt
KDeyrpWDQ4Cns2LNL3VeCZcjYaZWQJCnIGDVujikvWodZIBuJ9tGrVgz4nhjvJWYDv6GDgdxjs66
vvhSbSzZpQbQwO0t2DVRY2n7UcnlUxjbVYhQUZJ8tWSsrzcC3uo0IYrZVFjgFixLt0rvCAvlVYoR
xWQ/gGcZP1Cd4G2ZTEh718a0cSJXrk+6jXTu54KOTYvsclnjCssvPZh4eSkxkoRSMXlG3aK6w4nI
93beZsc6GDE5jfRmHzqoT9zeq6vL/Gr8eYO9Ck9x14pyIiC6vY6yrppIqIOlqn0nauD7GqjxvYF2
18YiryTTdHWhT5Cd0HVY5gy2jG+rPqToYRdNecILTsUqQwZOUGGPi/ZaetaUpNwXba5unP+16ZIT
kcYTargA5r9/Nd0xLuvUIqy4cMHDIzeRjwRqpO2jsajfT0mLwxSUM/f2Gq8dUtIT6mW0P/nYi/AG
fiPhkuaQxjZ1Qd4KGcJwefxAIH2zWgmRlArJDMqhVMFr/nJ+2ThbHYyUPSczgHCM0zla41Fy6Ggi
bCzl2kl5PdQiyo2dqXRGapluMbGUdhUrp1RBSX0s9VkHOnQOt1fxmuY1owBYLJyrX4qgiwhkBaHU
ULrjden70p+qN/U7J6kdz6p8ijH+FOLJJdeNhTbi2HUI10kQvJIxCtwu7mtPipBtR1ncwEslnj5r
vWR9v/0L57O6uOrZVlimzeIhAFgWZ9nWxipFcsFy8dJqH7DL+d0HVXW+PcjKZuJa4Qp/KUJRsr/8
wrpctaXVt5aLKHu88zEqPw4J6utlZG1xk6+VBaiTvh5rUTaJRjE4GGdZrolWebF36snCrNXMx99q
6DR/ogqo0aMUKahbgqpPns2+QRS7xG9I2iehiZeARXfB8jDitXdIzZv1m2/aWXOIXhBlai7AZSCx
HEnGqgRHSzOWxF0v1eiy1yjLhn1lbzxWrz8urwtuJMhNFHXI+S/XXWqRH7bjFJ1wyVDf97E5nUtn
Em+OjBSZyRrmx/6cqCzSU8mE1zVJ8awmmpoHeyiLM9kYZR1EPkf4jWX+pel7zVVpOLwVRsTziRcc
6RedWTqJi+NVCxgpNPIM9Pe5CRpFLZEgqobDKNLkzQGRoeiVEf55tfG4uFxLv/JRZE4rw8V5J32X
hLF8mvw22/OCeXrraWEkXhQzOQmntmXxZEZg48ZU8NUcCaVt/IiZVENaOyja/vZQ11cL/z75ETkD
GcsVdUAuCoDjqa+7FsZSp6CJnolnGJkMuJdqcBN3GIJu8RWuY/DFmPrim1WjhIRHw5i9IXWubGPi
BuC+wu25DA9Rgnzq7TmuHYJXc1xuz2lwRE8rh/EQr/MmS60OARWAjVO9Oitu6bnQzrtzKUU31daE
5zo6ykrXJ3usz2x41p25K5JpOEmmHRxvz2p1PEo1sNjIa+HSXW7Hvk/NDvUl7OBwTfqkjM3sbI5c
UZVRwAyMZqtuMIfoy3uCr0ZXkpoMOSbw68vxWpGlEWVSdkpio/9tYISGJ+bwCJk83Ktqi4+KZKZH
tdbijctjbaYzUZOciwbY1cvErJu4b2JHd41EBKcaj8i9KYkc3Khcn5VRer69sCulMEiqdMy5soko
PIYuZ1rVnVqBKTdcNZT8M2ib4s5HPhoUdo8AlZG2no/AIWrBofTL1vLvCqWkjVizNmUwqzNFxpxF
zhZxm5t0rBE05v1dWolXGbNrCBbYxhmV/+A8SskWyuf6gmbOCvgvi4Y6D4TFnNvS6UMa2obbNpz8
yYbcLcxy9Gq/+Hl7eVenxmBUg2a1oeUTqUojs61Kahnoh5We3EU5jBT0vFpzSO8LRQ02ds9Kq4HR
eKfbFDZVA3mLy8+pqfXQ44k4x+0ZmRV02DpnZkwptVXRIo7KcyoF5l4Ze/0RXbPmmDmhvMdzwNn4
qPNAyxPETUXDGPYT+Kw5Tr1K41WwoYJmo0FGbfk8QQP+ELLidtWM76mgb5/g60hiY9j1/TzXdl/s
e0EnX46bJm2aBCpmIW0tHOrI9X9ydh47ciPNFn4iAvRmS1NVbdRq2X+kDSFL7z2f/n6pu+liE0VI
wow2A0xUJjMjw5w4p1PfT4aW3/WUSX5ogyT9NBYIFXIr0Z9RNBrO8ySNR0W53RMGuEEMw0GtsJ25
NRM0Z1c04vwZPbNLUWXxlzAfPkT5qpxun7BdS6K8IFBGjC9sPjizqFQDQsKRore19+EyOI+DLnV3
KwWOg73dMwWyQdxQyo00y6+3tpHNaJFkTKmLvlwSeAOQTkvb05LkRy/1rinhfcGIEqhvB+ijWtK7
KcErpWRhXswM9X9rlqV+aI7Jj9sbKA7i9qAK/AmxB7gXeH2vV5Xn6M6shqL7keO039Qh4X3R0RO+
bWXHEcCiA9gVNKiAKG32rl2VXhloyfvphACEObTWF3tux0fJVN8jgbUcLGpn/2B/EkBeRtCo2G7M
QaM9j4oEkXe+1IyAZabFHEhof5OqYTrqfu3aYv4DPC8mX/E/6V036QUCcL7KCEigVKp13xv6d81Z
s0+3N3HnVeY9Jn0jQRfAxM2n6kvah8gcsaqh1vTTYCDKayoRQmXQareIsxZ2AmrRke6Z5p0OvuCe
Z9FBZ4uqLJ+RXu71QelQmaq7hZhgkq30NKV6+6ZLet1HkqH/mGc55AlW2qVuBBLpvkzHOmAEPfvf
7S3Y22xxKThF0CTRXr3+EXMVLnY7Ey33kt7LCNUliOXYzJgAQqi7A9+yd2gFr+r/V/eok14boy+t
TnJYkOogbO9HKb0FdzKm/tQyPpz5xtpIy0F2tbu+FybFEXjxbMzxMto94mm+o489mkPFHPTo374N
leSIBXP3NDHSB42rRbC3hWVqcyXHOap7SCGXdeKRbjXnmRGlwMhsS0IVysw+hbPVfpbMSTkIu/Zs
w1mA6AUOhwd7s0w6HFPV4DD8qkiUR8eBFiVSlcJzzFYLqG1OwRAV35Kozg8+6d7+cnh4mmizUl1z
Nvu79utIfVb3y9aSz1aCeOsotIaqeVmDvz+qzJMzFfZnCNnc+KASCcRsNSlHm1X/s7Qy4xnJzu7M
3ItxsKi9c6orFNcJ1R34YTc5lkRtG8K7Cg14nKs/dqP+PM4tY4uLLKh1rO+3F7YXZAGQoc/PZDet
222BZwY5nOYCIGM3Yfwtx+3dxU1qPMyhWn53KNZ+XBjL86WKebNEmox3xRLNsM0k3QGsbKf8w7gt
7lCU/MXiN+4gcUZ1MFviS5tswZVaaXmsK9Dra6t8qeu1pjRvJg+N3kZ3ZQim05ELmUNm1tQ4MwjB
opyGqKEdQROFY9i8qbhIhhGYQQJbt51DCyvDQEGQ5xvRQHQsmB70ZRmdxy4iZhhnZtNgnDyi2955
yK+MbrxVncNyGFLjFaM6o1dZancOAZ4fPAN7Z02AeDQFdAvwIfErXjioAsXwZJoS009q9fNgJcZ5
7Z3cM+T0UQnl8t3toyau43YjqVeISjgGKe9cW1skdWJCTjF9OawUV07QUG8Lc3pKlLG4RHI9B1E6
ya6GLJs3hUXyfNv8nrcwDA4AkCFGPbZYYMNJRwv4DKCsBMbKsEsgjmhVhOmTuDz/iylgECDGiVu2
+cIKpVeHmhOl4yqeLxCnlwEZf/M2VfSj4Hz3EzJUQsXJ+TOWeb2pqNfVBRSj9LKnhIZOGalvm2FS
fHj5ct9EfeUf3jTjhb3NwYStse4m2Oh9p5by08rwiUcKtwaOhHLR7V3cXRqdc0GwRMdxm/3Y9pLM
HQU9P+qm8IE6RT67KdKWEaqiDSLwevLXTKOwG1BMYxAPN8TEjDhCL+6DWVCwQ68E39vkllcMieo2
IXKiDnrmp9uL27vgL02Jxb8w1SD1ObAkkA4rgi2JMgx+15TjQRV578pRYKL7ThWZqsjmgnfdqLQp
FwoNVaeDZ9xBzT4LFec+VyP5bMQEgHnthA9VstbfVGfu1oNvuPsDBBZS1HkhHt28Zl0YLl0MzboP
dYg9uWkG4EJDTutXUekS2g/cd1MbpZMkRbmv2MkRE8DepUdvg2YYTyksPJs3pdKhQSbAM33yEglx
ealDFN6Obe3DvCao9N3+qLurFYNG7LaA6Gw+KpOjeWmEWFM7ZXatcBrerjBpIkIOPZWZJAWcjFL0
aNWK+WY15qNezV4gRqeAUjd9KwpCG/O0A5VyMHDnihMXqStP5ZdBTqUPihH2J3Xi42Zj3Xtt0XUH
Dm83nxCs/lS+SJ6An18f59nqBrmdQQo5yrD+GPW5P1GIry52NTqXBr60R0uqWleUOjwIrXSXakp9
1M3Yu1NCy4AvzTc3t3NBmtQxF7/QXKaG9bbJQ4gw0c491C4R27h9x2h5QvEqWCyYLr1eKwLIFS0E
4OiG3P3W8045xXWdujOqkQGViqOR+91V/XlIQEfSq9ke4TK3k7AHHNnpbYogGp0nxEaPSi97R1dE
ANTamOsmGLxelBR1TjYPJL4Nsm2aJ/Xt8qbNIbQ8LdCeJW7XqVEdcNGhVyVFViJ/sPL5H8CMPM/A
3WnSQPoDh8f1z4ADGIkThUpbqKzRfzIvjTtOU3kvVVbuVxEibbM51CfZrjR0APPqotVDeACF3/u+
L3/D1mnKaZNkHeDNZKHTjIp1+6h0hXrJBgV9QvDwl9teY+8D46EsJtoYU3o1rGwOs25aESVjHd3v
S2X06sVBj+DDbSt7npBSA9S9TNlgZ3NDp5iqJQ1Hw5/WOvkR9o1euHaRj4nrjOF4hGvZc0W2Lmrx
DNnAY7TZQ2Ww+qVciV8lLW0ZMkUq775Opjz27FhDc6lXEqYKSrNHm7eHL/qoYru7WuIGeEhxBrAV
Xp8jvZ1GVEhbSgvGZJ/qolsuK5glphnm6SBvERu3dQccSzFNBC0GiLJrU9m0mOVK78ZfDRkVZyXr
Hc9CWd7vwXIGSB8zz7QURyMUu1b/dIZV+iuvDk1TwlJUiM5tZubVXWVmHyuGzs4ynAwP0gRRYBlx
U//+CFGEoxAsUB/4v+uVVjrJ6J/iWIxw+ps2ktdPypj0FwZOD53s3qUQAS1ld02hDrf9gCpTbpEF
x1jeosJZ1XL2ZkJH+eDq7R1TkbGBhRIsstsVjXmrDzAHQ0FYqdpvo+zKyW/hmj8vSan7jBUm9z1s
a8CF8ulgMGXvhOJqwdjzLxdv81jrQ6TGBnNv/jzE410Xo9geshv3URsdsY/sm2KCgQgIVq2t+Jej
NOD2IBDzYY8rgsXqv3VziOhpOPUHAdCOJfJJJKKg6ucl3jqZdprRj8rAe1pDontQxYT342Qbuaub
g3b+69MIzTrdbwaBKR5uXUwXKeOsoXvt90uU+L2uSNCx2subOCO7vG1q50XAFBgnjgh9tu0orqkz
D6Wl1EiiapB+pYg7uJqqxl+HtrEA1RZHANWdx5h2l/CfsNsSVolj+yI5sJQpS2RUzn2lskvp7VRI
8sc6dHIkNKaunu7TpM7t02y3OkOLq5W70jwt/91e884F/KOARCUcdAgZ2PVvsPNIq+uCys+AVvCn
0RnWoGNK89dtK3sHhsI+050UVmgpbN77diV7hfWQ4EYJkcTrp+RHM0iVGxKGHORCe6YYE6LuQK6M
D9tsal45HUqDM3qgTtxeNLsxn8uIyMaUD+ncdk3xItjw5NLF2layFpnq8sx8mG+N9RpEThjfoXJs
EzJFyUGwsvOZRJ/CgRueiwB66vozmWY7ME2KhBAa6fMpTnLrnFhUNW5/pp0DSTCG66eDJUh/Nmmc
PthASsRrQ4rcB1Nd2cEyLaQ4c4b2CILWPxyp+66HmXE3GOHfowyBuCBvQIWD0QfCies1tsiahxWV
VnhOuvotKkkQ8DrDFKjKdBS37G0nBCSis4VSlrJFJfEW9Yay0mtKWlVBHXwcggahv4Pt3LeiM6fr
EKKQnl4vKGyyvqaji3z3UpUXIhT10WaO7nL7o+2cQgFuF4R7IBjJCq+toDaNxlpDeyVCW+0kJeNK
sj/Kb0Yr/fb3lpiDwefzWkOKv1lPKbdVDwcNhfhO15/kclEv8xInXmbS8Lxtau8kQugHSwGM6MQg
G1NFWdLa6QgsSyVXXC2qNVcJpfgixdZ/mpTHuouainxphzk5j0ZHeHvb/t6mwi7IuCWuWXSqrzeV
kIsxrJJgnalg+cxA56dKr6hkxtq6fL5tau+UYAP5VeaGKCZu6qVyWGZFAYGArzdtJ0jmF4gmGjSn
D5a0t6Uv7ajXS8pqdWoYi+NyL93wxeq15G5d7IZ5xzQ/Ndban8eiNoJYqkJ3nrojYY/dHRWpD4Bl
ytBb39KntTn1HU/AOpX5o4p+xQdLRnvDCJWPtzd0zxLqmSKqZBTlFXndvK40URKVftyQZZcSEbj3
cUfSDmuuebCnO+E564E0hNBSIAHFt33xgs/OjHRjR+sP/on8pzPo8r3Ry9m3CHzDPVxnxZMxa+M/
XHh6FLRzHfoVxrYf1oGayJGRNhDPzjQ3Rh/aHxGNvjgAD/zbWylc7ibpEc+NKLRA/MgR3axPU+p2
1ZibbPqZ3CYLh/6cVFX+EGtWeGp7o36GKl767cjZUZVnJxgzeezoE4GxYhB5Y7pV1XqU4phWZ6aq
5wIica+01szljdACCDbbgzhzb6lEfZQ2xEwas8bXS5USs19MYnUw/KpxN8Lz46pz2PqlFnWi1ai6
VV+2QRL3Q3B7k/ccALOONEUEaxsEvNeWR8YTmpWr52Ov8Zx5jgv0ysvmwHvvmSG0FaU76m+vuL2a
Qk+TohZt+KzQv1UIK5xr2DUPApW9G0EEIThZaVawouvFtDFzJVEIO9mqN89VkRnnuiuks1VLJeBt
o/bSUKoOLsTuyniOOKdQ97wS1uprrVP1hJXRJMz9SWUWfVydn7e/0t7CeIxgf4PknfLc9itVUoyG
fArHjCrTgamm3oWys0PnfuncJC9qd6iS4cC/7KxMPH4C/MsY/isCX5iv5UpeJKYhjGEYXSuV64d2
TuYDkPa+GYEuJgMAYLhZWxJHUiPllO9tpZN+1YuRf1Jq66i5vmuFJjIwcNwJEIbroxEXGj2KjDl+
qzalixlJS+o2w6AfnMCddw4ib6HVR5ENdNlmMXoxVnI60JUzrFR/KhXpO4L0Frz12n0OQOtt345f
5RlhB3W0j8o1O08PDI+0lgRvPcSEmyUqNRiJIowEFVvkPJRdA7esnpmz2yqzbh0cjl1j0PGKMS/e
oG2jtYGtutUT0fUpFudZDnsrUI2C7rE81NUc3D7+u8bYTb4eg7tEgNcfb+yiaAFyaflVU//COTYf
UB1F7WBNjtKAvWOiMCuA8AosgfCdXVvSO6mEKCGkvVE07QmGkml1l7VejlqcO7x5IGqpOYm5XRzH
dvYin2RKeQ0fS27hr6wXNX4c67ILksUaL3nFOJ+fT6vmN2aCwuI8RurzCEP/KaFUH3ntlDfMRpqw
ePu3t3r3AAMtpq6CxgsVhusNUKD8l9aBgR+Vp/Vr1sbDPRlzPbjNPIQn9sN2IKqBmc5tNDlLPDMr
6uYg/t773FQcAd2Iwi7T79e/oUobpt+zFvQFicAbJv2Hx7Q151M7qYex9o5nBZYPiwowTcpk21hb
SYxw0KhvUMSN7buqr6TzYgytZ3Lk/gd34OypUdL9w3kmZReYNCL5V8wbcmp2llSAMcw6c/msTojX
Oko+fC1IaP7hnlKepiBno9kGcup6L1swzzk80jgFFXZuN1RD63em5kV5HppW1k+3T8/e9YGul/lW
oZwDNuHa2qhHSxpFnJ4YrHb2nNs1vNV6Yy3/MLVBwgk1A3giDsjWIwyQwUhkUIyMrfVbq1XsHw1k
P79vr0b82k0AiroZY0swEYpy9GY1UW86bRji42RKww9Q2SvPIdOBXpyoQ+lOc3KUJe0dfJ0yo6g/
ULrZsl6h3Bw5YAjhQnBa86QVoOrSrB9OQxlm/3DHaCLz1aHXEfWB6y9VD+WoIKUBpsOs1buyWEt/
jKLwVNnxEbhpz6W8NLW5zlqrW1XbOFC8aYwr9CZtC3Puv/RoacLvPDvutCprEOtt7xapVR+0TvaO
JNg9mNGAB+JwN8l01aeGatD98vVON95lDKCciqnoD6LAvS9HLkaoRCWTTyjczMtcLCeHnlKgFtkS
tZclXBBbB7H4CLn4dLp9KvcwbEDpKFPRYhMp7ebTpVEFhL6JTL+T4Vj11GYK3zo0b+cLvaHht9TT
JvfGJsJHzxEV5SdzjZBPQV+jalxzMZUvgPzns1o208+p16Xq4Afu7Thj7uADGHUii9p87465plzR
RCtAL+pPSwXsA9zvP+BoUPGgjAb6SeSI2vWOR3Ed2pnCMP3QKmFg6d23Sm6kS6Ss/+JCxZQkwSOg
JCrm15aIymdjUkFLwkiMnIVZtHAe5LKCNGlmqs4BScDuSaJcpyhQbZGZbRy2OpZzrWSCiM5o4q8O
pcJLmsvqxyzMzYNq9d7bJxhQqB7ASQDZ6vXCZEYt4r4QwBmGSwOVrNdHeaZ7N7f282RN871kxtKn
26dX/D+3PlXwPiEKInT+tmVJZSljndEarmPbx4+zUVsu3rUu3cbpZL/uxiOc3K5BAhJypz+gkc1+
hqgt2EU1Q3KHmjqUIIrzvbEY9Rk7DYWMSjtqGe1u6h8qZA6GsHu9qVDmSM4i03OL8r5/yrXe+KRI
xXAaVy2HBaVJZK+HBe8ooNy9dC/MbpyCwaxrj24TTnaSVa9N8prWWH005re/mTxPAGBoc2w7AYVm
SmosqB1Kcg2STkNZKKJBOu0x7JKMHukhhOi3T8zehRD02cqftA2Hcr2hWZt1I7gfmpixbj51S6EF
0aRbbzLbTg4exb1NBB3KoACxEt3ajalIRmNkpiHlG0OSxW4hg+xyYU84TNX2DgmlLYSXCGEZD9oY
Wug/lUrBxHs3Vkh+VGa/nkJlaupgVku6HbljB87Q9P/d3sq9l9gCFUtUA4SKJPV6KwdQPlFGeuXH
DLecU7vvv61tCjojTrQHQ5PMkwmSwoNkvmUSVncO/M1u0mMRSgmqUkom2yQcUjezJDcH4a5Og0FW
o1TPRrwKKcCpV1rf1AbzI+ghaXX1YQKKOQGWn9x6sPXSM0cjaV3EUgaA27JaHLzge5+EZxXPJEI+
VOeu9wYWbb5zLmKvKtceAXtHJxLozHd6uUzd1WoUH8qg6mBLdq0C7OAPzhAE6rVVRvDHaegJMVNN
FvXFSvuVZnP6ALnj+lQlFOOYvTyiHd3D4+N+FUGDJ4upx805oC+FxhR8e34MHOwEg1vndWUbP0MN
Y3kxwOIvDgC+x5JnD40I2SRqCJP/2R3cXLcP5N6FE7NJHArwWPo2VFCt2BxlaED9cozDM5kD9HWy
dpRP7lthLh9+YYqr2zEoac7B9Q4k9ea0pneaOuWPZmpIB35KeNjtyybYbjhDdNMBfFx/yjmVNK0V
2YIz5R01GNM8p3M2n6dUXe/6warcKoQW30xr+Xx7F3cosET/nAkrMhXwe9sk1hoUWGrrzMZqNjyr
tiR7YV4sn+GKn4ZAYhR8OGeZptbuaNjTIwKnGQRv4oMXs/GsN0p6hMndO9ckTiTVRDBU9TahRRU2
cD50lkUUEy7ftVlWE5BgNuotag3t7X1lrhbK0ar6D/eJhJAaKeVsev6bW4xUsKJFq5BACIshfZLq
LvfTqJOesi7tfkCyMljPchzp/7JekWOoMvUcoR55/fGJshKjm1jvFIaO8SbXC+s8pqrZvddhZXs2
5w4dSaPRDpKbnfcY9D8OC0QuU3K2OPkv0g5Qk1ZdR6XtK0NTPYRl2PnKWhQ/u1b6H7PL6oG5nfcD
pQOSU7QzFMEafG1uyaqsoRzFORs08zlf2tCfmTr9aoaltnjL6OgP0NkoH51SKMWv0hH39N5yKdT8
mULgmG85PJe8jSQ1123RmA1rVxrhNHAzyqlf13ZwRHRlrz8P7pbIDzfXmlwccIDgPjNe3a22WGBj
aXvLn7s6/tw1o3q2pix6ZjTH/JlkQ+EuZl9XbmJI37VF631o+9UDN7njWvgNIHUg+gX6ve19d2aK
8sK8UP+0yvVMxg7xAMNql3C1EOo2mctjVN0qTllbpAdebSf6IpGjwy+IHZjq3RzsoTBMUNSYXopk
ed/0tf2ZsVb7Tlkd+/fBVovT+mqrAVbT3xDdmy16ptAogMQwn/ijU6dPRATOL0stmMBwYhXF2TBV
1IrAIGufrCmSaneRS1k9JRG/zy3ltKsCdMQN2Ba7IsbVtWp99CH2fyEngUICD+e2j2xKQ1wMWQJF
b2gtOXI4ffFILVk7iEX2zFA8E/gQ/kHH4PqeNUZVyFXCmVPCOK78JamA0jX5mn+4veN794ndBv4F
1oCEcxN9GEOV9o4GaRlYsCzylCFtPsqdGro9eQukL9H72/Z218XcC/QOqFvjL6/XpWhZudg28XVi
L+V/YA/kn5Y5HCFfdlclUFEgkVnTlhm7q0tdXiwonop1nZ70KqUDAj2330hW/w4ui6MrsvPWQVyg
cy8peACi2FyRyqYDmKaz5dfIB+aenlM2Phm5mcZevA5FdK4UkO2BLifx/27v565lqtaktpb4a/Pa
mbVtLE5HGmFLWfpx0cPoI28FB1OtTd79QqF+WEmLf9vqnjei6yN4ZegKviodNnOV6wnuj9Evs5nP
kT0vyYlKAW9PqknNKUm0+FfcJk7slSF8BwfOcM8jUf6ixgWSHNzbZrvNVSnh/6Z4rndKQ9dJLqMv
Tpk5i6vPzdG0zd5ZopYFFggELdoKmxvSOcZA/EZk1edxdkJ4M3NDc2keyyj8vpLWH2zt3geF9YuK
M1ETbajNA2tr06TS3bWZfdUe11BrL+UgvzWWsjk7C2D2dmiOcKD7Jsl4oQkgFdgOtIS5ZBZUCZEU
gnYMoNPUMCXf2wvsjavztTLT4gHhJOMAmbxnVbAFga1gW7mm155AzW3U4GKZNpNGkaKQYimQjKi/
i9bU+W4icuIhF3VI9rL3NV9Y3cbJJlTDkJzRnpCWTn52YAY7tfZoQ1DLCfCIeibVHQaVaoaZmE+S
OuinBj5HX+mn1YSwCfSjGcvaJ7ax+xCl1fKEtkD/fPt67TlJOLeEABIqgTz311ujSUvUVXQj/HiO
1nPllOETA2X1+baVvVsEnbe4xzavzDYnapdQzgyaQT7CCCCbi1L35MyUfcK3/vT3ppjSoMxIn40C
ufgqL4JURUa8yenR4lKcEVlpKdXdlDrYGVKq5OD+7O0dWAUBeYTo9JWgRmESn5WZDdQ3zbMTKlXS
KVet8eDw7u2dGMz6g+AESiB+xYsFzWmGNLYmam3F8gtkXnRR2/UrBeEjbMmeITJJAipVaA1vxfdq
WRnqvAG2JrV00MJMmzy9hOcpi8jT//ojoV3ElAK9O9Kmba+rXLM0HwXmsWJY9AGi/CxQwaN7jDD+
gwMnvCOyYQtJWrY8B7qa6cy2A6pfkySErn7IThX19e8rtPJ//1ZQXrMBx9GJoFew+VLRCJvAxIAv
AY5Vn6nux4GVwHbQpcpR3XevuEXqJ+ZzBIgFgpzrU0EKFCtZWlt+nsrVWVEbyUtQnQyWMRrckkqz
N2dWE3T2uLjhEjFmVyjNOV7n0o3lYbnrSiM/gNbs+Ds6X4ibCmpwusCb52Sxy7xVS5YvD0nj91TQ
/KlSCI1VM/GMaTiiot21BzcIzVKToelt3MqTjW5aA04jniSpdAXPU5DBoPF50ULtEsatehDA7lwQ
xmooMyBrzvT2Vjdj6DToEEcCIGmqp19pWkV3E5FAMBVOc4Ds+dPm2WQn1I90URpWRBK82cxsykPQ
ezxZklKNplf1bO2TpLQd7Fw02d+lmWT+TtSuHXwJdxq6K0E1LDBwWTXMEabz6C4GuaKPjAojyVNn
1e8JgxUriNe2kN3OcNbnegLs6NWrOn5KmY4o3TXKmXxnjidu3ZwwPvYKXSqf0lwwkcjy0KtuFKEe
8rNSZtlwoxx+i1NMPB8xiNuMlPOapn2Xr/XwS53bXHL72oTebFlKufHktq8WT4ub7N20VkN9hmJP
k4O07lTJN9ui/ZCmqvFjbSrzfVxEzvs2DtvV76AhO+osiNtxvbuikaeQpgKM4G8RMLzwqfoAKYmh
jOAUbLX+r2sWhHQSoz83hlGeHQu+ztohsO3TUOE5lD/e9n6vD66wzutECCQIWDZP1IASUlhn4u52
YfRmduq+c8lEjTemMXa6N8Wq/fMfLAIxQhsMVmNe4Ov1ZgvnRrEYZrZxyE8mcBBvMbXqWbHiOujq
3j7whK8DLkqs5Cg6t/MPpO/aXuUYsbqM9Pp6ZN/gNon7k6bavVehGUDyrCynlHmqg219fT0xSp8I
5nHGfsFrXBt1sjQqNLyeb3Zm/rlfE5Uy5Gg8hUCID95k4cm350cIbFNzpI4MBPTaVJQO0rSEpJYx
l9ErEil8G6WycVBe3DsnL62IX/HilCaLNielSeG8Rmr7Pm/K4RFKp9xD1xnmYg1epH/5bHSiwPUx
gMOzeW0wtJVcmvDwJK99H1TqmnsgzOdznrYAP5l+vUsRqPzrWIDPJtCYAgUnOkXXRpnq1AxGfehO
9XH33tST0B3CsXiemsMplb0TAkUYwxZQlVKI2CRzVTP0nWRw7Qe9hMVEHxsPjknThTXmiO147wYg
oCwIU2BY4qm+XhWZhSDEAOkV9Ugpl6PheMQO4Seo2+s35joZrmkXRyPvewfmz7Q5BVMaA9uwKlkb
rV1VtjIBRTidZyVp3425rQZwCDS912glPAW3PcvuOgW7CK8iTF32xpPK8Hz0nQ2ysGkS9Q5h2NFn
hrF5LBamfzSEOc7wFVTnfzFKSi4GdymTbq6f3tsJ3EjgX7pcrhjq778ODnF3LEm9Jy3Z5GWlcrTQ
7d4yDS0mZAjtmADHbW/ODuQzTC5m2RpQhC39LotQNQ/L2KuLevbVwlkPqnLbJ+qPPYJWZgKoBxO7
Xh+gMOsceRmTNZiyvn0n2k3nNJuGr1m4NPeACO1znUbyO6epQk9VGrh/bu/x3npZMq+jYOJ55U2t
eohL1ZxZrxV/tdJ2fpcwbu6a+nRXaPH067a1vdVS30EmE/8NqnizuzWp6RrTVwqiUNVRdG7i+7Qu
5fJUd0vzQZbqPlCUpf0SDnP+2M+2+vW2/d3V0ilm7pYZOSL4691GEVAa225cAwoUNpQURubrcZ+/
MQdFcaVlOBrdfEUvIj4vRIHwlFHDozkvftAL3z6hvjiGOrOUWV8ql3VarZ8iKTt3Q68E+lJMvlRL
ajAsjfygK1n8IQa8dhAVbN0hv4G7YwELgP4WPOrmwZxpaHR85DXQc2fxJ8AUXmqkuZcyrBTc3t9d
U5wk8gNgWpTsr5e7TlGhVvRLAjhThic9zuVTX8r1p3EujwYed0xxXbik5Jc0m7ewxrVPDLvrkAEB
32i+N7WCGbMpSx+KTDrYv63vY/+omMBUxVsCumirJjtGqQSII5IDNTdjX5JXeAHnRfoeEdY/pVBQ
am6pF91BVLC3PpMkndCUPzyb11up1QwJlciQBVYnW14IO40b0gC9a9JDOcK9UwquiHsBhoLhxO0K
w54lGoq0BqMjxj5ma14oDKTmpaDn8WXRsvzHai8WJL2GelLW2pYhyYGp8cAX7Wy04EkV47ogZV4N
baAIMthtL8lBn02fpUiX7o0STZt0KpdTvI70Zpg+PWqy7uwz8asoIkGQyGCK+O8vbuhaGLkq55ES
kJ4oZyWKpFNszMn7mcz34D3b8X4kU7QQQAtQ+93O1hUlRXfFzJQgVBo7sPnrbCuQUSeFugSNVg+P
jg11IgIdpV8Nc3aQuL9eqSDcYHwQoXPhBzaXU5OqWZaMUglaNE/8uYji/yInb/0lWte7237gtZ8V
Y88kXUJtgrrFxu0lRZu2aIsoQQEoybOKfLgfZHW9r2undrW26z/dtvd6ZxUZ4QKVAicHeYdxrWWs
EAL1YGYgzG3labx0Vv9DG+rs2VCq+kHqHOVe5ku7a13m/m3rOxsraC+JNpnRp9y9edXUMA+jSh+n
AMb48kFK4t+F0UTPVpfJp9uWdtZJdAJLlU5CJVoI14d1MYfFXmxc0dyqc1AhKfgeUv7lLjJKCt5L
3z1UEYKXkppWvp5OzkG54s+gxsuEiN4XvhbSFk4qwNUtHGVoaMp35bgEZqbG2lkzw0x2yfhUyMzN
KH7TUYxwPOS71B92rXTTSXQDUy+R+/RdTupUvG0R6UzdWI2c2uuNBJ0fMXayPPTE6vXDYBY9NSxI
rJK7vEvD1m0am0pXZg3hOS+msj74dK9dDs0JmsN0sFgb3YrrDaUx3ihRX3H7Q7s66609B0oti82j
bpJHdYI3DCvz1+3PuG+VG6gKmsVXQkdFm8N1LWM1KQb1zLjddO6XYX5ylrL/3c6k7cVYxt9uG905
pQCObcEFCsM2hYnrpZqTVDoLKguBkYe9i9CGdmcZ5RzMnW0eHNNdUxatNBs6QpnK5bUpUH5aa/aW
HCRdrZ9rYNAePljy4JcsDj7gtm8oTiTRMzkJdsDmbExBwFyUVZzJQWHamacl6XI2QztxZck23zqh
IwVm0j5Qv2+Dv99O4jmiOyB2r8dCJ9TVlhrIX1DCd+qh6JSfldhC7E0xooNrt/M+c9t4oMUTRf9m
q81Q49HBzaREIEzX3IGs+7KsTnsqSnodmTw3l77t2/tZAxrvlm3aeKAu+4P17rh0bjzZO8B48qIt
zDKxIpN5ypbjIyN9nQ7FcJ+MafyjBQ32WDWQvhxEAzsGBbuKIPgFGwRS/voQaXYUqVrTLMGgz9XH
qEqpcEdReZegEBdIpKAH9l5fSjHiSEOJyIVe6VaDIzOpx9F0lwPbTKIHqbQHkGxaCC9DbHanKp/H
j0tnqR9vH6PX55dgR4joWcQ9dC6Fx38RfuhDr9lxxbYOYI08UdhCmF4qP8dlWz4wXfK9rATwzJAO
GoKvryi+gC4Tm8vnJP28tqtlBHVLy4upGp3zLuszGrRZkt8nWR4fXNGdjb0ytbmi0TzoaVbhDRw7
LcCywV6ZR4b9Vm616bSGde0p2tofRCC76wNhJDO2LYjGNqgQhli0Jq75mkqlp/+Bvy5+WgbvyRQX
zsHNeG2KfBInJ/jiGGreRs9TbUZG3y1tMBD3eQuFojerGr/Xa0v6a78KNILjAr6bawhm+fqjwaSR
mF27trxWbe4VMHaeqs7WXSuRpPe3z+XrSEOgMPA13HnBb7F5LeoEqkQG2DBlqcNdPY29K1ltcVJm
ECg159FdSkTzYNBhCn75ewFWOIhkHS5bKj8gYBjLu17qNBRrBelpF8hr0tz15Wx+jkdLcykWKU+V
2pceQVJ3KfN6eMcjup56Jir9EbhB7kUzHY8D77D3kUG4KyKuFYjujTeyIXxuQ5jTg6JeJ5hbCvkT
zRG6Xop9JNb2+r7YCu8mKS1OgZLp5uiaoxkW2hqWQWRopQfB5c/JrJ37dOy7oBq19X289EdMa6/d
kLBJZCniVxFfXm+3nFthkxPcBZkURkIeWnVNaVzeLFk++IlQCGyWRT05XXykNPvazUOIAf0+X5sZ
Nxq415ZX4I1RUapVUOWxQeSqKHd1as9naUAjcSVQenf7YO/tLuklvp6QQUBcr+3laRlWvaJXgVFM
dpDIVuZBEZYE9trpl7TN/kc186jlvrdGiopMmQuqTBzvtc2MoJ2QT66CsJpVL7WaGJxRzGWS59SL
Ktv8a+fHzXlhb+MnJsPqnCpRqmDW68RVm9p6Uy19eZbt2jyITXaXRpEL7QYeTnKD66VVUtb9H2ff
1SO3zbb9iwSoUIWnKlO2eN3t5ERwC0VRlESRFCX9+u+SX3yAd3awAz8IkBwkMUesd7nKWGs3VESR
OYcYKIoI/eg9Cahm5HSkf1/Bw6ch/YFYLwIRkIaej7cOumuQo2AqF8FOmRh+zWKAO/EEycrJxvTG
TF47F79RBbCIQNx8eePqMJkikdm+ggBa/Jmh41/QlPNygCdYqVWQPsZ6EoVoI3njVdk/5HmqhSYd
tPvxMRB+Q2vh+YcSEJ67DsSdqqkb/QSS+vqQyFncqDK9ABjgnv1jGCBCng/DxjFagzXuK7T1OVSe
DSsjMumHrGbvalgW3zWpbKoG+OhiYmBnNS1mmzjrHuAvZxDWL+QGV/HajkJ/CKEfuESQ3L9Y4Skb
kWubFMrz2+oq1RpVbRom577a3CFrzK2a5dXxKEIEMKT3UunFDtY2gcUp+DjVFGbip/Tn9OsYhs4v
5lVLkTd8mH+8fgVdHxFJC17wvbB4cQUlrTZI07G0i9Ikn1Dbqyyv1SEgKwMKPbvFa7/ydkFtKN7L
atAPQZr7fI3NSgD9TUhfBTILS5gjZ0W20f48jsrc2E/Xbte9TIrHBM0iKCE/HyqzwwJFkgyLlzX0
kbjVlaof0g+1lu4BOmC481YL8NvrE3plVAhwoS0FxdVd1eliQmcUI9NljoYK6rn6PCyzd5KzYcWA
gL+wQxIULbpVNwbdD+DFAd0FLaBf+LtDdakA2QKY2260U5UJ0hkVDVI/ip78jOfIlrBXcXdNHLLf
Bjb32gXdjVNy5ZOh6ISCE14TZPSXKpcaskSbi6BpFrjaFr0CZcBRBqH0cBYf02QKCk7CWwaQLzhe
eKUhR4SUO9q1bV9MdN+jspZEY1YCIzwmFTopoPgbNcffERuTMzNRvVYSlnJPcgFk+H5tTf2VDoyP
5ZJ43o2353IO9l+z347QmQIEEMCf55ttJWh3ShFmu/fkem61tdU2qbaKzaTRT4O6aT3IW4ysy3sZ
gyL2hlMqKjeABFzqiEAl1osb0dVl2jT9Z8x2/2WdbtLDLzfX71EAQAJiFyXUFyC9oKaogc2yhhKO
jB5CzyP/SEp1WUfMnmFZ1h10NMa54Xy47+fsxgV1eWHso6OiudeIyS5AsE/8H0lpZG0My3hCS2bH
7aHpo7uI+fPd6FCsfv3kXhsJERHqNgAi7FyY5yMt0xA5qFNk5Yisx+Vxj5JUnmVK/eP3W38DznF1
MGBxdgr1b37TxWCKxm7bQiDb403ogtTJVDh0RtsiCrf14+tfdm2f7CTc/z/Yxfut6WZXzwJRPplx
BOQ5m44pYDLH/2GUPRtEcwRh0WVLoU/WKKjnHXELUs0h5Do+NZlJ378+ytWJAyAEHWq8E9j/zycu
dSN8V4GbL6F3KN/Vjn0CHs4eVjj13vieF6WufevtKpnA9iABfdGKguRFGrZjBO4qUKooiEbdv4r0
tMAjYu/HqQkKVUNNG/K0+hhNc/YWgdLfotd//4bfeA5gm1AzvYgI3KgkzzTw+RCO5HdLKILcD1Ry
huD1WgbM2+48Q9yNl/MyKMCgiL7A9QCAHVf6JY3aJC1pfN7iMktGW0p/0q5oe9ykdR1ORw8p7Y1F
vTYgQui9uYjCKaQani8qGC01F5B/Qge6BtVJgVWK6Q7LbEu8u6C96UV6ZRNhNMCooAiKUOtSpGFm
3dhaQiEmbILhlI5yvmvImhxSRO035vLqUHihUP3B1QJHzuef1tdzR3uXZWUdur4MotHPFcrRB0VA
8Pvro4F66C7kvVPMANV8PpReEmQB3YyvapU7NyP7PoIM8C7QSIReH+nKkwBOM9R1ICsF2aDLIMe0
3hzAEwY6AlOXvFvncPqCfjAHjy3uPyKNTe77emOFz1yNmrdjN4a/cp/BaRqnEu0SqNFdgqrCmXHe
B0A6qbVuP0Zi1fcuE7ciuWujoMeO2gdeV9RbL26aBn5F6bLgPqMStGZFPPpPKOh44yG4tvUBQ8N5
A513RxY9X7Qx6ZN4giZLaSYnP5hJNmfO2rkg2manAG274u+XDgjQvUMBOjX0O56PZ2E6mm4xmq6d
nu1RZsn4U8Vj+BYq8GGTA/QsDsmc9Y91YtWXPtXslhXLizRvv112kcyd5orD96LMzB1NUOSlJZj3
Pju4eKqLWtnuO2Dl/qepGftDGzCnSzMmZIHJjTYVDBDpB7RyJeSyKU8/c8rmG5vq2kFNkVbDTGDP
hV7oI9Ro7pl+oxB+3aIDuDNrnkV1fFboBt44qFeCRRwdYGLhGoc+3yVslDA/a6FLQctNQXIAt9xI
362NzYI8ZrF9M7Y6qqyKl++vL/3VmQfUCRjnve0PNMfztccdG2UaXOuyGxr+qVVhc4Jy1fgEmjq7
m7Qv1jxawt0/ffRZzvy4/8QNHNyB+J83lHZ9O3z3Y1nfws9cmQ8cNBQ0gQ3Cy3NZ2egY6aytFS2z
KRhyg3k7bRoDNiuKnGNgBp5PcHo9vD4dVxYc9zJcR/bi5l7BeT4b8agEE+jklyBTbsgUIoiyx/EM
c+FlK18f6sp9icIJkB0JvGOw//ef8kcQ62Ig1QOJ981xb6pgvQ3MQ6JHcKqFKQxShHPS9Z+Ikl0l
Nwhavj76lYsM2wzsSdxjSEovu1cD06ZNaENLgBWj0wRfd+SJrrlxsVybThh7QuNj15dBTvD8G8mc
bFEt8KaCMf+tj3v2iWEP3sM69RYJ6sqVCbDVDhHchXARpD0fSXHFll5iDmeg1opBQcNmgMRqkW56
9/dW7en1+bs2HvjxeLyRZoKFevGu+lzJyY80BU7FSFDUxUetmTp6auiLsetutZF/d/f+zOaxQWAB
u3f/oNWPotPF9+mZCSzSREvbg2jLGz5DlznVhQrD8W7V3nZqVDbnEywm8936N+dQzn3sImxb6nRy
snHyEyp7YbEkKKDDj8/dmJBrS43rI8XZwQqgJ/N8AUILXCqlHQWlkkfYzix5N0nS5QAt1tXrc39r
qIu56PBqatljKNf58twGqUTDLuJv4xDs8deHunJMEOcj3AVlEL3ey1uoYY1tHQQ/SkUEO5KtR7t3
84Ybx+TKZkJ+BPlIqA5Ar+tSSIMB7mtGmIZC6tXDuvZbxvKU6aAaiQNnyWTJf69/1mXZeL9ugH34
XWzzAYO4SP7Qdd3qJIFqVQ333U9BhlpUWneP3sjXrytKf2+gsWDyfuPdjS+9snSI0FDi+43OAaXo
YpcMiQypi/Glu41BBomDnKKR/oYwJW9UoK5+4664hAF308B90v+4X5t1Rdk0ZHU5Q2vnF8gX0Ftr
PL9XkJJW7dc1ZuGbdPLq86TMdHh9fq9+JkyGd1ocECaXRJfd8CZKIQ2CAL8NP6sVGKM1i+sup8N8
i0R0bSzcezvwAgLIwPE+/86hTaM1WRLcDJkMc7ijZnetEHfZBmrT338Vii57Foh+MkK15yPBnWFB
njnWEELjyqtQ6gEs0c5ysEUjZr7eeKKu5doAPOxmIRD62YWbno/nxxzmxFlTl24eUKqkMjb/JGFr
4QKW+bm3CdB56uTzZlQHgxZJir7X440Ne+UCwG/Y4Ragp+9F+Oe/oakZAQmsxzfDR+cL5J/VJ6Wn
W93bK8EOKvtoDaNw95vX93wUPJzekAwpinaz9Nsqk80AVl28q3UHJYGmUHzwAh38rVcqrgEUTLBH
Uc5AxHkpu+iHgxCc+HW5BVP8T+y75GPr2Me/3jXPBrlYRdo2/TYGGGSJdA26CQ5bODTsIJVz/70+
1AtNqP/7oJ1fC/l2SB9eXC9Cy1qkkd3vNSZ/2NR0n8JQbN8CL+F3q7eIo3JR+5mF7VIAWDc2dzqb
BpkbHxD4eV6HW9tn/7iLZxshAmomKP8CCX7Z2vBcE1myBXVpm6A9onC7HGCZt9sw1Srv1C0NlWv7
aJcUQ3a69+cv85VsDeYYDgMYLmRNLfIJRCObozi2zWf0ybK3y4wa1RsAJ/StCOXKNQTYHkJ2nBTU
a170kHuyUPAzvDKrCeBIUL7/wFWnYKElVvL3scbv7jgUxHe0yWW9z/PSzrnIwLu9C4ZCC+WjCMxV
5QLJz69vqWsLuDfi//9QF+c/AKU+G7TzyqaXUdkt1B6gTDofqGdN0SM9uzHetWmEB+COLoEkBlCH
z2+CgKraqXj1ysC3S6mg8QGyy7a+kYFNPr/+addSv73ahSbB7iv3Alo+pw0zQYglW+mwftsiiIPm
kT99swrSxEuYhB/2jB2avl2TQy8jPUPqhOTKByhWo4CE8iNR5eu/6dp07zhXlOAisFMvvcSj2nhd
6vleqVMK5hYIh/OTgllb3kPW4Qy2rv1bq/b9ykh3KA8STaT6l/iOtRuV56+Dhzq4MAiiU9ht2Xms
4Ib1ZqOx/B9uQxQ6oDuE2i0KSRfry22NPkLQYs6zXp5aaeEnk4H2wnc77Nfn8tpWSkHuwaEEePhF
rxPRuBCuxWUIrnj9qWuHr8Ct0EOQsv9l0wJ6CU4Emm8ItS6u3YC2m+TJ4pXbEqZf17l5N5HJlZyH
tzjL+590eZ8CVAEMPcBAgJzu3/xHULemjRhXiv0hllCXoyA6r73l1sxd24WoAIORhInLXujHI7vc
UODBISTJOh0z7dwXoALr3OuMODABnvTrK3X1q1AKBvMCWOH0Mhn3/NSubhdntGLwyyVt1Tu7tsCh
vz7Myw2BHAYgAiCZwOF6UVLxN+gT9l7LqrhJhi/dBNxwMfbr8E4026hvBE5XBkPABP4TXiP843JP
LCZc4MI5sGoL5FZEhtKjDwe7Yk5DdyPS3+PO55sComRwXwAmY5d2v8SIjFAZAPGC4Ey5KP0O0ho7
9qPzdQ4bSXtuAN89BSq2cb7FhC55Ha3uxql+uYD4BTtnBtSV32S259sSlidh4xTFrb247n4xMrhr
e4jmv75+L7flPsrOrN0p7Wh2PR8lms2q26ljgNwwWQQel/9ASLRrq0aN3kcv6HlYvj7i1UVESArt
4x0KclmjqtcRtkzCMFSgJnpuN15DAkKRqkFr46/fdHzcH0NdfJxdmRsomVg1DaIrTdybh7FGxhSy
pH7/+lddXa0EkvXYNCECiYv6ASwGwqxtLKv0ksGHOtD6g8/oLW3da3OHhtJ+1+/1kEs6k1WE9kkD
cdeBT/TYxOMPJtl84Cn8oV//nqsj4eYA+B5B5gusxVRHWxQtNQNNk7NzEtT++37kcsh9Prj/YSwA
/HcmLl5NvGHP92CQ8dZfjOeVKvFt2QBLd9KrXqoEgL6/7pJBUGXPN7FGUAG4FIAkMhqb1TPNXgWR
p41F7DQFCnZT8XILK3NtR+BBBpb3d23i0gDGTxwLBhs2FZiopjJ6CXb9OnV4fZ2ujoKK9l7iB076
kn06ZIZnaTM1VU0TAxs5px7FlG03RtkPysVtuANHUVhGZXnnhj5foXmhjUNPn1do8LMHA0OdQ+S5
tFJSdkfgkJK3f/1VoH6gfoW2H9gXl9Dctp77pG6SBltAJKewb+2Hxva3bqKXmc3ORoKbBchzO3Tr
orxIPI+paKK8GoI6KuwUzUUCmDAo9q33NmwZrzhC5xsPy5WpfDboxUXBhFRsblJeJdMwAE7Qz297
re1Z80ixPBsXc4MCeWWHQE0ZVAs8ZehAX/p2WBdqtF1wo0utowJLSc+Qcrxld3SlsLIL7e22HRCi
w5a/2CLtsCtNQHG78iDOBNkwAZ35dKqrATdJkbReeJ77nh0hV8XvJ0pAbAmFq17fNlcuLfC9kXek
UFndvU2fb1P6f9Z4TABBObgCan/JITNefYRuM/3690MhtcY9jLcZCIaLZew0um6gBLRV7cvpPC4e
z7dg3Ao9ZdmNJ3ovtl0cvt2uCyVOEEvRMNz//R/xKXh8oRyaDoYZc7bepXg238GARBwNXtIn5e91
h3noOKZbQjDh9c+8slsxNvBA+AumR5erCqncNGCxFJXHvKSKtmXIoScfFJHCAx6O7pYE6LUV/HO8
/cj+8a2K1XKNCcYDR1gXWeuGImNkug9t1N3Iiq+cfhR1duQJ0IwI5cLnQ2VOGr+LaFuFW+N/WyT6
+gvp2neKk7TPOxQA/0VmJ4+vT+jVD0RyiG4gbp0XvFmLQx+3UNuoVAy4JP677gSMSHBHlW1ufOC1
oXB/7jJFaDQjhXr+gb7eExFFsXaOu7JmLf8cepM6ThBbvjHUtblE3AOiNWrigGbtd9AfyzZMsps0
mowVHB4gV5ap4cB8WKE060yeNieGYwJ+wo2Q69re/HPQ/fv/GDQ1ceTBCgTnIvXHu8SwoBh5N9wN
1vK7bDZ/q3uDk75DePZcCpx5sPWfj0caqPiIuukqcPMepXR4z21zROiVHGvQkouBZrdiiGvzivcJ
XfT9zUAm93zIOVz9RFHHYeDN4Z0BOGQIE9e4LkG9jpt8wBV05FP29y1WyDKD9gP8xO7Vc3nqE+Ez
j4Yrr0yvbTVPsHDwaGoejI1//v1xAO5ypwPuCs2XDtFeOwCKWPu8AlM+PrWQrS74EtliHDz9P5w8
CNoD+wVEyEvYZWjraU6V5lU3cfYUs747Az6+ntY5utXxf/nkIncEkhTx2A5bSi6WzbYZWuFb2lbA
oPVvgXYdHohRt2x9X+5/zFqEkh7wc2SHWTzfHJCUmGu7c6Yi+N2C/28PSWbBRB/872rlUfn6Su1B
+PNXCH1i6KYj/UDdGardz0fTwdZDCB/g67Rv5FFtXXYYmfcUW6HytJndSVPTQTbP1MeILLf6Ni8P
AkBgqL1DGHDnVV4W4RvrpA0WkMFEXcfQ75vXOzhPDB8ItQZCwkoDLEmnd69/8ssLFDKUIcpdgCRD
7OqyP56JNiV9RnWF9GcuhND6CItkr4CT3N/av6PNBv4HEiCMB0j/pabWUtNm9ugsK/AgYRHbWgbx
cKZ7OuRhkrY3QOQvIwqM9pv+sYsA4L6+WEuKiyyZBCQ160jdOaDNyg1yDkWYAisks/69rKPoDHzK
6fUJvTYu8M67BwB4b/Dlej5uP4G+aUKAT6JWpo+z37VPLoEJEnPeh0aG5ti3EKYPV2zl1we+spIA
XO10F+hqoYdzMTD3p23GxHYVmyZ3DmaxncPU2haw686/5cVy9SszFFXAnYQ6+6Xqm4kWlVi9dJUG
VQKtChvoPNXSPwi7Pgnl1MeeyrUQc3IL8nbtM9Em+T/fFDxUF+tKljlE6d0T1Rj7iAflHB1VvS3n
fvLljS10dShwMcAFwf2FI/J8KWEGiFuU631GswhtMNDFYm9iT0SN/Y1jeG0+gSkC9xfoSMALLm8e
1dKu9YauEhnokWAO6uPozQMIwWHweY7G8LiGsS3BArnl0Y508+XFg0d/58CiSoZY6lKiWM9OM1Ev
MCqAk9Ac5cg9Apa7ES5yuW4CCX222q+boo6WFZcQdoMqLVMDKb2lDUsGE6wlj8y2JLlqPfUhQC+i
hmxzpIbcOUfOEoB5BX131Y15CvLOf5OH97fqV8K+ryloRUVKFypzPVClwFKFI0k+ktTAghRulq5Y
+YqXJZQNxzi8WdwJ/IV+RHxpon/nTih5XuY6c2VobGQKO+K/xEACsrKNBDg5d9MoTn4spC7kyMKv
HMnTVBrTrG8gI8Hao2XW+zdeY3rqEyZ0HiycZ0eGr65Cy0GSM8NiwwKVqEZXZL9bSgq3zXL0Wg0+
pJ4CIIUwhWdfD0zmEDeBDqKjkEnJNYTCHjVvyH8thFanoocc9K/Ura04CzmYp5owR0pC1uhjKtvW
P3uAzgDeMSPTy9cB5cpjvWbdh5kFEDxcUp/fbxkPyIGEnv4BOJXYa3+mu7OtScn9qDLe5C5MZlfU
xJvPYoxU8CZbE/9BJL6L7ptlY5+RAITv5o27b73k3T8Qpp6+ATQzAkbDuwkmLUH8CFvIOEQtfwj/
GbQnH2BWTd72faN/Bh5QBIXPu/5+7Wo8HP6E/EIH/vqEZ2Yaj9aq5m2rhMfySEv6fQQY0y+J4UlX
zOEsVTkriFPnPlQQmnyTk/dDeSiB5HOtp/WeQsJgLDzrh29NBBzRadvqzhWms1FaLVHao+QPB004
FpAFED8NjaAsh2KO+Rw0un4TrMLwchqJ+do23rLjXEXKimyZu0eF5ORX2CL0y/kINsBpBpTzu29d
Iwo1LFH0GFrWwl2LdRDojDPR2zLgg/wyT7QeipVuM+CdzIwltAeG8xz1CYHFWA1C7rjZ/lM3Mwho
aVUvpqiNwlqwTsGXDCAJ8osgIgM+CJzhKU8sW74ktRL1ncRgP8CXiWQBCwiAipAgIwQAymb97iDj
dC96lfyEjBaeLkHrbaykhJpgJaCOJKootcNbTSMvzbVPJz9niWkOGnXtNG/r2P4Xosz5s/Gpu3Nx
Lbqj723hR5NKFhbe0Ccac1L7CEdhnHbAzoWKTEsYX4t07CiDxr3H9YE18zKVTsqAH1Z/7gdIC4dC
FpAyG9Z3G2+3pOocSyRkvYbkYeqczXJUn/xvzPk9OuqA0p5dFAq8faMQP2YFQ858ldK7b6KZfYei
y/ohNiEKKaRd1qDoUMt/0BpN/wJMXU5++Cmn6dtVQOVvRNF9LkmqDCj7ZFxUsdVb1PblIoaxOaxA
XzdYDeTZRc9mwF2sTWAODVAM/YeMXkDe1eESwelDGyACc5M6153nMBih0+dp1ZgcrJT4m7QGwi9j
mnTDf4AHAcY7QdDCr0YE9E82aK3fw8CjqUmBH1EPdwwCzyLnqWncGyaCbc6BgHEP6SQ8AinlAXBC
501T+zX2CCAVS9D3rphSLz1DP2eacxv4WhcpDpT+OC8kWo/DxKzInbfFv2DuyR6hvJc0EUScg/Ut
E4h7CuU0zlg2uoUhRu2k+EZBHpty6Ebb9snA8CKb8kGlTfBeZMj/iy1p+afRBh7NU8JnAT+/YAbW
AQpC0C0aPQcwpF7MUDasi6I8W5uVH2k02y9xzOokTwXLwtOyeQjb8NCnzUGufAkO2wYVjcMKXfvw
YYVej/w1bwGrP0RT0+v3Qz2QDxug6DBwoMQMb2LgpPmjyaCJ+bPz6qC/h5ABbd6k/tKFXyFcF2aP
2TyKoERZzXs/js3Y4UJgJAGIU0ddESVLGBVkFS0/aiDtf9EutQ+xE86cVIA75pCO0Io90XRQiOW5
bRQkqdSwFX3SJlhE7mk4WCTOHKOmdu0hFiOUJmSd2l9NwP3o0SVS/rfwId5ApUmMKkTd2/CxlVv3
afQWU98lDJzmckx49j61fiArNM/kdIDr4PBfYtM+AdiqWT/BZHfuCosIkD80hi/JgeL3ROVmKSzm
yBqM7M5P6jnLl055/NR5BLL6NoMyD6SVtL6PCI/Zt9XMQ1tOfbxtJem6ccx9o0X4XiveN2+xAZUo
EhN1niqkj+32JkX4BXF5noJS0q1dSI/JKBKVtxOJDPjJLE3fA8jg+apItJXwczbcW8oZiq8QG9Ni
WvWhw8eox1EzoF99boWRBfQqXJTzySb3qJHO8kTnLaUH7ssV16a3WJTOapjokSpjipufPNrYPyaK
W12wXmVpNdg4+tSlvpseWhZmHPA+eDR9AJw7acueJLCEgVyxjcBVyMLGbgtkiajeEJJkDZ7Qxzkd
pQdaAUy2KYPoXrPQ/4Koa/ynrgv8+UsAFFNTtd0G7vWC/mIcHRKYVmeHSSeu24GoyVRBghViGNow
oCkOTgar+uozCHl6eQPwkTh42psh3dUT+MsfTduKMSfA1re/EClC4xSP8+a+K3jmqSO6z858TDx/
Wgs9qga3IqRBg9Kl/QBEfLMJPHTRaimOfDBEhzazqQIsb5rGfAD2yuXplo7+v5Rn7ZDvulQRVMSX
kaI4CDp5gdurdznLomUsFvge6GKBpVRa+KHADWB82G7tdROzPoDyAimeda6bJzsncq0aW6/NY7iM
w/3kdV1b8kl1DwEVnjxJaHj7ReA69n1usYaQc8tEBxw9IFBFy1WI2khnLM0B9ozXsrGSLneG4JLL
t5C5rVi6RX9dIV3yNPcrBTp6Spe6sD23fl6Dr3Re2B7aaMENLrc5NF/s3FAL25CERXm7mPWpn03s
IeP0Q1asuFI/UzfBggn+Od0T1M1x5UogopoywFUg8tiSkL/lvkE+ExAhZS6Y4bQEHcLGCneYCUkx
kXCTBwO/a1Eaz/XhYa07ZNACWmFdGUXr+qSXfoqKADU0ng9NshCImptuLlBoTkJsxm1mbxhoMc1P
LVuzdMUw1wL4dJTi+iLuMkTBQQsNzRwHImsP3bDE68OYxZqcNWmi8NT1C19OsQ7MeGRebfDbgSWR
KywyJkmTj2pcEyUQ91hdUwDSVcpy0sY9fVRk6Mzj2DbE4reNoLHmYbqtJMtXknrqK2JUNX5J1TjU
T7WkDHegj+DdweY0Fna8n124oX4dLsacgjqRbxiwGqxMlWjMmdSZZlOJv3n819QwGaPc3eu5nCEd
2VeJJyasS5shJMPlIEnOpgAdc4h/aJ6vFIbh+TLbbDihGjN6JTT2I/cehsnkU4A/bTtuAGOwfPHC
aaokzsF4CP01+wb/xrHOAwOk5klpBi8C5I9cVxFF6HjvCNUf0w21zYqkLgVjpmdwOGhjbaan0XSe
ny9J+huZb+A5k+KCaPK2izVuIg/q3I8LbzxID+JpmctgqvmPeEmzFeeljf8NXR2rwqWUvdOIScIS
sAty8hIfqmNrR7uoQE7TGLiLBHUIJzOiH7D/ag89nHaMcoquxJOO6LAce41/12cNEaUAPvo/eKDA
pnJEc/Q9J275xzjZvlFdhNowF+DIP4ixI4g/VM1iFDGdVafG1wzEkQEM1LBu6rlMAhE1FdTHSFfR
cQ4+xaJJp9yQVUHzYO76J1hygC/qdWSiBcgK4Vu1gM2Qg1VFzRF5l/q5bUbeU5tl42mRnfsKNUD6
2K4Uxjl2Bl4d0UOA/yOZ6apPXKQHLSLvqSe9xRXcRNnZwnL0p4Bpa/8uczZ8wsaMJqQOzPsAgEMK
Xy7ZiTtgHOpPRHpS5wL5xPta1AwBPZ+Gj/gs0tynTc8wDM/8p8VbaVD0XmAeabL4IQJevdX3ybCQ
L9pHFItPqVdzatdkiEodxRDlQMq2fYEzBk58RO1KjkgDpvqsMtWl+SKxPmU21NNTu6opzYVtGdQR
hhmz7eOtu/dd6P/oCRN4Z6G7+B3eW+FPb2AQf1wNbR8Xo/CyZXb2ed7NuH4qHAXyte2U6SsFEjws
700cdwWnA8TdV97aIw6d2fKA8eCcTeFeOnIZg7BZ1OmCLv4cFhExNq1ENAcPA8cehbx2XMu81d0m
C1Ri6/5EHSE9NAWgkF3FYevdIZ/w2CEZpuRHYz0Ae7Z5khxJ9NYJvDAj3pAt6ql+g0jM9jnrdRwc
NF4AcOnRefhl1mGBmeAMwaOjiEX93Wy2Ra5g2yiugM1PknwIgU2KkNwysHqacMrp6iXrh0hnAeJN
iGrcj6HGnw2Ym99B47jvk0Jsa3fcbO2WvOcyat/bOfB/wHcxsQVTqegPMl5w/ifkzy3OL0803oUk
+CFS2rFyiAME+aJO+gBZfAz4xIBi5VKYpAthqkoyKvIARDmXN0s/k6IbgCxGxWhGZTVxDmB0ryeg
3CidfJsbOy0Vnm2m8TB3KsgD6ityHNo4FFW/qHaubJxC54QPhhZeP9crFhi1lVPTJkObB9NksyIh
rJneLHU3vpHQwTI5NHFo9lgj3T3NnYy+AIVV23xwetBwTqHRh7YBnhklHr6VTbe/DZENYVXq+xPC
+rBFMaxYbGrfJ0SD3mmThrR3vUJXMQfJm3yE8aJeT3ps6ZcN8eNDO7HgX5g99N3DxqEyhjd1U2Ph
+i56F/ZwR3/b9sn4rSVe1x82RLW/lg2PcdHhJ/43gDyDm2Td0kcn0WbKESUaflrDwXbIbDdpinEC
8BqpWhwjgIin7TFm6YZdygnCln5L/h37ZWZ3ne5h15i4jMwFiHUx2mQklilEnBaNvQqfb7xjie7o
G9u7NUUhB4WWJ2i1CpuDW6DfhUzW28H5y/BLimWdiyxeKEKqpY5RDQpI831PS/DC4dp2B+S880+8
BgGHumHPoSfXWcxKki38EKsFJuLL6rZSssGj98Q04RMwz8GHfqR+U/jzas/oZTZIndK0fdeTeJ3z
MYRmWZ5AJJrkWdzpT0FN+PcwmsgvsxiKrnQ9DsfFQHCsQN6GfJwgBY5xDqm6E9k269z0GeQz+TB2
NS71YP2FByAbCjFZ9280+F6HBbAM7V4jsie5C0kCQNXIHwNxxh2JpFr9P/bOoztyI03Xf2WO9tDA
mznTvQASyUz6IsuxNjhlWPAIABGwv/4+KEk9xSS7eDWru7gbdUtkMhKBMJ95zY45xf7ETV3zLlmF
aYTzvFp1qAlE3s+sioAgZI77z61eNENYjO4whyAyxFvPF+rSgSEgwoblcNOLovqQo7v2mGdOciCc
1SbkaOuCAES6x3Jau4/TCDMkbLuASkFjdTWVchxP6dl6SquJGkvjXOVVnp9ZtZlSVespboeYOM5o
ZgUpZ10x9VN+dHEpbyM6Ql0WC6WTDui1MK9V7S24+2TD2PPgtnFgMpoUrx7LbmP+xniPdR3Nt6K2
unKXLpNg6QdZPxMLqPYLVRdPJyBJ57uCCL7BQwgporCYXP2bQ1M7DbO2qHwoSpX8UkMBc8O270lc
5372r/u+FwjH1oVxb2m68SmossmIZtWbX1UViDcFq36NnM4cz/0lbb1IU4QhR3dAfpiqpCPOMaQL
/EgrlL3PFpJbzF11bwpLw5/d2GuTSSNKm+qFE6rNPyLXU33oAqP8KAud+oPUl9TZq6SdvsgxE3dB
IahcysCV5s5pHfchyeaKSaPitNJStvQvuV1alxPgtynSMw1PrNUb02/+JAgKBxIoDgPT0R9cK2sp
ZqVjSvw0dfLSRatNI1sv10sTXmwWjcEKGssMhPvWkIV9NMux/Ng4KHDFmXTcR2Kuhd2ode699JAh
3GX6Un6geFt8MSpnGaB/ifGzAa3VpLawEgi5+M5n8DAGsF04losviwEuO1QqmN8D2+SYQIjFZZVi
GmTGaSsMQqikJoFr5Tye1QmeuUj0Ofah8/JUD6tSLBRG/EHLdmXSb8c2nrk3XWXMKQUzx/86Z518
HKGCybDxfUxeLEWZPPKQJbqDtepV0SK77qsuOXpjlpXzuHA2vwccLt7njjQpQeQOYUSiCU7Rqura
PvLyUpvi1TKwihJewbcue6n7VCLo0yEeGIzabg7cbrsP/fbYjhNHwTRY+U2gpQhXup6aduWITGQ0
2jk30URW9GgoIilonI1zrIcaf19yHfu9KoDsXDsl2WHEra08toeqkUtXWTWj1Ioc5VHP89m8bWyP
NbSOuEtG2TQ5NzQ8EZ6yhiz3Dz11XlI84drZuUWlsYpVVlTnrTWP477WNRWERq07czS4Y2tEPiYY
9Cxm2x1DU7reZ2AXPbWQeTSIO/lOSMZTXD4LCmOyopSOBqo5ZVZeVLihaVdWQaq/G61Aa0NfWRRv
gtSxwTmUlkFoPvqCargsuvtp1Mt8Nwh7VqGqgyG7oWqfflIm0twQZ0p1q2rHUHAjGvembtoqPVZc
9XdCZCMchYwMIIbLLoZQQluT0NdnYtbGEHYf4RVgnCk5FFXcLWN93yuPfHWYPSL6hNCjB6PjBlcC
uWvEQ5WarmHwUSwKIBivoTm4XG5O5QCdKjVrLcNaTl0bGpQc781m0rJDIIvigaCIZFBLWg/18IDK
DJTOWt67WpLbhz5zxPuiLcQxbSzxkPt28m5Y5sndKsnowSt6E340FSQ40Sqlc+41ZTtGddrRGAsQ
yhbhTLxWn821489HQeHuAXsk+02qeWUedVz+QZhyClQ7fTKMAQfpZLhKrdlD9IpajBEiNULBrfEd
7WEm27jJVke97calvBVlS6zV+MJ/ywbjdbV+Ul6IKSHZ56b2zTs90LT8WJqpBT5Xtc2WZrgjv6ON
FzKl57IYFSoNUtmkiDY5RTES1C0OSeYu8Udge/gCt0VEr8g5s9PRxNupKW3BZemKN5wjza1oqrng
foBBtesTx4gtp2ssylqjcUU0N7KpYFQ5/mXfUjK97EnhkAJEyevgTPP4xpmM5dPQDCo/D5TkQEwH
aR5k7WZeNG2OJ5FIHP9R6xzjJuXQYTO3qSrjypuDd+jrGJRl88Z7WJIOpOEUKJ+llgzefSn7psB8
woWc19R964V5gExN6GOklp3lkzkYe92nPMA916WgLpuqTijvOWkZWr03yC2q9c8qQTVvNxed8Xaw
7eqdkw72NS60C4ZaPYrZkUjn5Qxsgk0vymqKFhFQLUBQK8iyj70aEnkAD5tihhNUX5ccUkTYrWBL
qeB7er33+6TSY7cJnJtGDWyTbC5o5LipPVPnJPTUd6ObtW88WmPfbbMbC4SHCYk44ym7hn5aA06o
1tT5Utmq+IJ/HXjHFX2cQ4p1Y3kpmoHE0+QyIJNxvfmcShwC233qyfxNY20MN6fpxStI0+cgCsDA
G4iC3iIA11Pn7kTv+g4lb1rSg00QFmT6vtWlgadk5rwtUjm/+3Un+gWcJAPa+Db4m7omkmNPG6ey
UugN4L6Bf2azXFuJnKNScoimEjOtxCiprpFjHOtKTrtMG4P9UBevaSr/ILOdgDlwVYJBCGB901s7
Aaiw2BXU/qwG3Z30F7QnLXcrJlnXMiumcYeeOkFllqKOHY5rxlUkFRfBjrTLvEFNhYrtr2flOWCG
LiuoKvzLqBDCzX06Kco0RJ11eHzCrW4uSenF286q81egty/0rOFuo0C5kUjQkz6d+sWW9EnWOtZT
JORoXU6cAK5zkTZrdvZ3Hwj4Dwx/G4QOAfHpssrokHZVGjRxUI1BOGTtdEHXQ3+lCf+8OY2/bOCj
TQAiB8vFbXH/hIATNS/On2seSPYcArVXPYq16986iQsXdcXPrte6+f7Xj/bSLNLwcAyQvpsHwfbz
nwalPj0BnvLreM26KRL+bB3sQCR7mYnmFVjhi5sFzN1GQge+8YyFoGGEtgKhb2I7S9+3gxjPrHGU
EZ295hIDjuRgIpS4R+xSvhfW2kdVZYrXlESfr00W5U/f4WRtpqaWWpMKeN4Z4SAiq6q5zLTK/Pso
h82DHZVm0AYIqJyiNT2skBdqIzFjuSEJwZCGTkKNXK2j/YXuDKFBUY7ZA8ia17STXzoEmeFNug/H
ZxRon75SaJErJ1LRxE1lD5e514GkXLIebAEyfkqjo/zrJfTieGjwuKCn0VYxN8THT0sobyHma1WP
/KxeLTGle8DaWunuR4fu3LDp8f56vBdYqbxDB/AFcBWPw3d7xz8NCEcz1RenauKkrtrsWC6MFAnT
SS6XyS2u+9lSd1LSr2swtcGweaKNbJXa6oamPfpxKmrnvB5K88Ovv9eLSwtZM/Q8USF3f4BPfvpa
Q+NYeYLAZIyzcvlJG2CVa2g8h78e5cXZxl0bDDfwGfLzpw+fDbMiGzTBlq3UA/JAEzelMdGqJuO7
wrb9NfToC6cSFi+ctCg8UTE+hcZnbtc5I+lBjBtqcDSHQe3pczqU0UB+6Yly3qxeL8a/+5Sb4QGy
foj1IKBsnmqUrl1p2MStTSybNnn0nKJ8Dy1quW6NeT0uNpTcV+6s54fTjxGhVWODBDzwlDea1XPQ
50smYs9RBQq8jv3WrgJqaf7qRTlI76ipWN7LoqjjGR6YihpUzK/f7TNs1PYdkEp1wdCCjjwFXqt+
tIti0VjYuueiY7X656W9cd1GCvBNlZp7X2/9qOiq4e/qyTEyzBymHJEHvsDJqqKvZqmkkIiSY7d9
GFSXxiBTZNguE6ZQo/2aNvizVbyNB2ULP3rOqWdxE1foki5rLTC9MYvPfua21c4jpfqyIrTaReba
v2an8WwdM+JGPt68UUB1neoszHVAVxCsN9SqESM6z5U3YwZaJcd/5wKsg3cNoMJ75Uh4drtugwKG
9xBlAm17asSdD2PjowQn4qH1mzAIVtiRtDJBC1avxSgvPd92fzPKBmB4rraumTZtkybOPb3qQker
u/qAZpjhh9aqqzNSh/JTw+Se/XrN/tgYT6JPnhEtYYD0bFQ0g06WjhhBloAPamMN5tidIqWlPhZg
BV4Vk4VCGkK176n7FXHXpv4HUMkNZYAxSS8z4Fn0KFJyoAyAx32WGYkfViYd0P/FaQJhagsS6Us8
o/8SfFpj5iYi9lvRHDQKazHo4/bMD6gDZesy3vx6Tl5a3dRWQdwTz23X8NMzOg06Vdtk/HE7dQvM
pSrbz1pmXyBYVyJ8VbzGjH2uasI74DbceG/QGvifpwO2bk1rtFZtnEw2JWg9WW8JLtL5IsG56sZb
3FXF/ZJZD0ozvetCb+pb1xz7JKz71X7TSqDvf3/Kkdjk+Oamgn1wehmOqu1G2SRtjP1tHQdStAdq
MFmMKpex94A/vHJ+v7DTDBQ4AgQxMKG3TlUTqFdYTapPTHlh5YehV1+cxU1jH7mc/a9f7rNrnngO
ZjyJFqpuEAJOQrvVTjI7NWmfFETLMnT13HpEJu81dcPnd8G2fpDg4pXaW1rw9JWmE4YtmH51cdm0
+h7ID6rSlqWd+2s1hZYDYKNLPOtIyvCaNNXzfHIjiwDR5SSBJIbm59OhsT4PhDdZXWzRmiSBLgFp
eF62U4hZjXE72O5RiWmIzYw4x1ZBe5N1g/xIivSa2+7zt4orogWs3XAMdtKpuHY5kUfqADSQCPCT
gzZP8/cA3s7tpJxueGXFvjgWcSVpPMV/5B2fPjXZsA8KmrH8TldhNVuo7RrFGs7LUsa/XkIvDQW1
knQPHdpNlPDpUM3gtGL1nS7WF2nvWGLV0Uzqd6XRFa+czs8X67YL0T1ARBi1ytOTiLaJBfQ14FXO
5SpDKsRgRDOZtukrs/eMUMKaQUzeYPqwAeM+ePpIcMa6yR4KLKT65b1U7lsNDsRuHQsZOy7G06tF
AcrbwAid1pWvbMmX5pNHpPixyfBw4T4dXArdWrKVp5y0Ktj3dGuOoJPyQ9mv7StDPb9mf9gBYlnO
/ieWOHlOuAdGC1ymj73CUfuq1d3bhcgp1r2kBWhDjuTQdgv6V4odL+5Jjx7aX+OekAFMt8v0Em9V
IGWcCVM3pse69o292bRy32BDuUPlsD/WRRBww6j+frV7/3ODWfVrJ/sLS4pEj14rMSHVkFMezWqn
qA2XTY/3x+BG4NL187povVfm+cVRiAw9tJpd3urJPNcYImTk5n280FvdUWlSF4La9qe/vRE36YWN
OcpA1FyeLhy0Rw2uxq6P8elqztpxyWLc6sxwboz5lQvK5U89DZNgF5PMkLhBIeN0fTqUQDEv9TuT
DdJVfexX+HKm0moeZ/ZT6M/I47yyI18cENtnnWcwYRxvK/mndDTzZwNsiNfTbELGcYJOvatK5xvI
AugHTlm98sJe2IPbuYmmGNoxQJxPrkUcmDN8X4REICG1orxxdAoelR4tTOorm+GlteFg3QrVkIsB
7d+nTwZ02purAIeMntl+Y0y4fu0CF5mBV17ZS+MQUJMyINni+qdsETzh2qwsU6R3le/HQaKuYYK8
5pX20rz9cMZkR3kwDLcv8dNrGshltTSZ+njKAmRi6RTsU29Yd07DFv/1an/h7MK+a/OpIKrgwU7O
EGk4auznFgc429qsfpHYS3IJ3mXM5yv05t1oyMe/LQnJsodYRG1xq756p25l2Gtl7VhMMjZqkvag
n/rDRq5oF2m8cte9MJOcA7q/2ScTOp3qBRjQCpspaGTsF1h9TCW2dgW84Wjy6b39eiZfWBlMI7JA
3iZOAKPw6UuTG+eb0EnGFQYut7SgvNBWzvjKOn9hB3OjGcQkVEwD59TP021Q/JpXm3VelUtcZCI7
NDTe8Feg50cZ+X8RAcEIpRSMmiyH4SkF1UykZVTLoGKRQfke9NkLu4YIsKiz+Y96w39+nf8rfRS3
fxx88p//zb9/Fe1CWzxTJ//6z5v2sblX/eOjuvrc/vf20X/96tMP/vMq/9oLKb6r09968iH+/p/j
7z6rz0/+JW5UrpY3w2O/3D1Kao4/BuCbbr/5f/vD/3j88VfeLu3jP377KoZGbX+N5kLz258/On77
x28sip/W0vb3//zh9eeaz13mX5bPz37/8bNU//jNdH7fTrSNcU/5Fr4hG3R63H4S/M5/JKri2nB/
VHYZoxG9yv7xm2X9TlWDrgGBD0f9FiJLMWw/MYLfbfb65hCIZv7209/+euwnL+h/Xth/NEN9K/JG
yX/8drIYoeYTProsC8QVUCN/FmMtVi1xbCrBxdZAulHAGXBc0/JbGHT9PRndfPvTvPz5BX4e8GQ7
m1tbh2TWR4EcjjDnx9M95sjGKd0xA5o7g+buDdS7MLj/MjZ98srVZTonD0eGQcLjYBOE4xf8mFNm
PuJ/VeEr+ppru5hI1lYtgjX6fQvVyEIs3OpQO0HhHTq1EacgIos12/m1Dsza2Ne9u44VpdhMlbkR
JUaRHhbYCX7kGZP8Zkl7jjBxWtOD2wjdu6xcq732aP1HiTal+Q4QYXk/kFtp+4r2C3054APWZTDn
VXfMqmCqosxohyAWgJ7EV1rxzbwHd+ilZy5gYt6ICWCtOzRY56T7pjBktavLMlE7LO+WIZK1X9vX
kD1qeStcNzdjpbVLeVW06fx1gAly0edr632ui1nYV/6aerepkydXLXzFr9VcjTlESAPovmPKdpl3
iResNiUs2qkgz9agrMRNVejJlVgBHASwgkpJ610p5nLnJr0Dcoxeu/AvweIBRoeMUk07I9PcbAph
UnZMDMv7a5qORvXQaJmyoK9oddFdzMtQdbuZkqApoiBZauPCz7qZTMKZhS/10IZ75MJTN10Jbl8v
Enu1tlwRqVEa6HVZtBhM+WVe7LqhFdPHjoZoB3pQa5q3gJpoF4QY1Dg09YoOxMB7b4JzsEStac2y
AquTcAvE/oTpktrTRBMauN9Za3oVLolmZdZeim4KrLikZbfa50WtZa13o1Tn1vJNTgnOq3Ytmh4D
riZTAtourG17aVUkMsdbbz3VASbd5aqwvPpmBXGp3yWy6eoPaYFiooyXFjDLrl21SX6uGk10oGGU
vyxveAAzMHZ4PgwOCJTaRnE4ctpMVAPQuoyaTIju2NLdedYg69uaKucNtXpN7qWRj+AK7LX/0KUL
i4g6zVLv295E4ZL36BJt5wNAgiLvyeDcvLLK3Yq5T30Y4cn40Wx4Cf4bgHq+rkUr11i1QzGerXpr
pe+Hvha9AwbO1McRtI4a0htt1kFNjWS4DdD9MRA7JKCaLOw8fygB8ASgRqB9KAGLLvWDsyRw8oM1
ybXe6agrAUGpfesGig/WBwruW7lrXEhF3ybDmdrzSdaOuDbcyrcuq3HuqosceUkLLKW+aDBH7DWb
7wtLSXlIaGXwq6T2RWiyK8xreAB6AY4/m1wnRqs7MXelW5Y6gO12FGGeem77qIvKLg+OQCzrAjxT
OkXSNPovchicKiydfD7mqrX181bLR9x5KhSG0vW8B4ejhhhvTSizoZ/gpjXuoUpqbo327ey4kSrH
ejzbnHrTnUqy1jiTAPaaUA3AWfHsXtqDuUgwngtkpnqX5M4C3NDMnCEcWq1BvM3pZEn0NugRXBKn
Ofj0T/V9itdwHbYYpuixpWGZcov/TCAP7VBPb0sjNdOrhI3snwE8HIz7dLZZvvFWHS/eC5HM7sFS
cztngL4bpyse5kbTKi1qA2NUV67fAA3VYcUB0ZXFpkhpm4Lv4ua6G1mQUNvLBm5vdtRMvwK2NSXZ
twZdujUCP4T8uAuJOY9Mgs/rJe0razcLfb3PcSDK9lQKwId2ftNdlOvsz+G0YoIRj/XgjDuTC6He
lUY+zPesysnbLZmT2e8mzaQuBOmiSnNw5XPAYf0Az72ty7O+DexifVjAFQLkz4zV3zWaPy/iU9aM
i2k+GFqDrl8TTgW7WULsafMG7KVtoHztgiNd/WH6lnbIhgO2Gu0kEfLL2DlJbqWRtYyaPX2DpiDr
7t2Py+/P+OTJ9fuvoOc0Pvq3Uc+TSOmXUdT/i/HRBjH4z78CkWfx0XWePvb50whp+8QfEZJh/46w
Bm5VYAjYF9g8/xUhmfxgQxagO4/kIMEySeGfEZJh/U4MtAkZUf7fVDkInv4Mkezf0Sik/ka0FRhg
EvjUX9/syTv6NyGSuWVQPyX59L8BiWx1ITym9E2k7WnM4lVU0oshgXhR5O18tuCOXIVcXnpwXCt9
8a9bL21yQqi8zK7g3Cq1sxRiS8cinf0y6lt8naLZdPu3HuSyTb52SqebQDjZxnraiGphOnS6f94q
oymCkHDerASfKHVrZ8h25VQFkZnvS9Pri4O3QLWKQGkL98puJOSTBTC6CKHsc/MhvbDMMZZFfh/N
miGa0CVQApRXiVKF1A6sK9vJtE9sddcJu2GjUJDDLle2DNJPsFEtbAdrE5h849atAWLFTqbQnkpo
jqWfeu3BRpux5pKe0HctMDrIgegWAQBUF5YKRrzeBHQzzzprb8HfdGNq6a2IqA+6y8Fu7Opj4JXm
tZ3ZwohVWqU3/aqCz9QZnI8iVf63NqHSFsnFgUGW9VAs8BIZDPfjJkbHHWogrgRrYJrrq8Wsgvoc
qHk1cuOb2HMNDlHf0a5Qt7231sKFGYUvuhmX3hpATW49f431Eeti+FmDz8FIcnTvCEiaV07RD5eB
m/gzb0+rcI3I5bCeVyi2yxspE51ybjGAB2xds7wwXQuEKgrh88cmTfxh3wV+NslwnJvkvchoru6n
QMvqg0wySGmp2xUAU3PZfemXRuAgDpH0a0YyCGnAXOz302ZyoOdKc2KjKtXZQHrbRfhf+V9lIhB7
KBAIk2eE6g4gbgPO2obhhGfm+2l/UTgOR6zhDouz7wHmoVxiI/wR6os7eiH5wUb9gL9SnDnSnWFI
U9k/KKFp35C0gdSCTU9+YSQyu9NULr+TybxTedriMowmghlVyoetSzCd3w+TaHImqOz2kFVnAr+1
R+3CXU3rgylmOPGlDZE29PBlvBvssTDDEaJ5GuVZtWJLX7mBhqzgJGkXzvX8caZ5qUcUHZuvptLy
PvItZdTh6jrrG5zfoYbAOc3rvWnhM4NFyohuAw3B/hELkeRrMtXNDbm88SXX1wLz0VSAOx68riHG
GROn5J/59AnRErMLdeQY+jOUQAbMlpbA2qC/zfrZ1pz2BpwqWJ6u69GULkfhq50O+jQICUzFyvWc
F+LcVL0lw5w7JI8oZFpoIiTToodmvhrrx6pMk68IjtkevDZhNheOP0BsWABuy/smNe0M3HoAKWdU
ZnkLhBUWxtKWl4a2qmSX9aX+retGc92nuctFL8fC/wgb0X2jXBV8FJ5XNSFAbC8/ispS4phNVQ2s
XejgkCszgaCfextcVPnpoykXeGhO322hKSwAM+KiW+rQscSURsk8V+8mLG4CDrFsHd4VokofQEXz
fkDm5oQmCrWAnYvGTxKSsEAVqdxZVCF0O2JV20i7q8Av6ne6yWhx4hXLezyxrexmrGXvsg7dobzr
Z7vHJ1ZHKgXwL4mSbQJGO8MVy1Eo0riI78ApgS42UH/D3VursJ4B5okARJPbpF5BUqew9QaQX6EW
DFa7sxujrncUnkCA5g0ePWGKIxlPF+Sa2Gm2GDued8yvpGaiWC/o34P/X32sS/wey5D94mnjA1BZ
8VDbhEmou2jtGGoddOCdmiF6h9Xgg8WthlTNoetJ9wb6ETwLX/UX7ZyuZCXQtiHjLi3sBsI4644F
OxuoNNUV2F/bzqYYtRe32uXUjHXyBOk2oYXuwiZnMlhNtLjwMGLPQxLghnQ0O/YloCIoyV56h7vU
qKDSrMO+MTvO5A78NhoGFZwZ6uSyvkpW8s0LVUPXCUGnp0Nsc/sMYbk6BfjfpFZB7BKTfwLcyKIY
cuyxItUF3p1MtGQNndbN3F2luOlY1nP+kOfQ4qNeNrq/w3Ehf2vbLkLn0ATFeVKbBnJeqe8UUYpE
hCKTxqcv5M4Y+nDpaF2H0HkUsbYBbX9XpSIH41iY9ftcZtRvPQVGMez4BzS0WW/fm7kItKgfShbf
mOtNFlVN7TxkCNJAHMPWdEcTec3iDi0LoPUAxb7NQY4gCbd88UAo7+rN0Z6kM03vYQezoUM3641v
k6qb62FdiRVNzCCPjiyJwpPcLL8Xs1ldO7PrvDNhxj1Ug9l/zTTOwmgRwv1mSAD76NTo+vtZFAGu
d7IX3+3Uyc7m1RMXlbGun3LDHK6CxEAQKEsE6XDbFb3YdV2Vl1HeCeNuUavxAXA41Jka5Z4gnPj0
R1DkEwlQYK53Za6t32HejueUBnNQn7kNfKMqVkx0Ri+4AfyFk05B5dAJx97sslDvMhBYKhuNozN4
rJlhKmHCrGyaHGGhCaWjJh/dt2Wq6SWEkwS77ypBxG5vFylerfaMi2Q4OqV+lVVd9lXOWolEQ9da
NjSGavHfpNZqVJHMaQldS6VaaAupPy1Ug4qmDuAKwOGyPpcBSGQ+uCpjuJgAgsy36wqbskX2DJWU
y5QUorx0U20suFlm1O7eulWuyt3kFxt3tIRVfxhKrdcnWB+1bhzp/lT6m37pfAPeTY9rGsiooCFL
s9orX3R+ddGozO3RFSiMr56fTtM3Y1nS7lJUSaXtOIEhlNEtGHK038vE2j65rFEFGOJLWmnwnCx9
qbGdMVybkkmHjT1mN7PSk6McliH7QH9Is2OpyaZ4qxbkYHZVUujFIcGgFGInaY9pRLWzMDGBgo4K
ngQdpE9g9rFj1KcmsA/wNXwosyPoYdjtoquCrtn3lB30x67kGAs1Hwz52YKuLjysESSRotpC1ca/
DHKVLN+hOOnlteSA6PfKqv3+Ki9T0V8lelkExyygCuLENbHFPO1WvdExO5rawQOkXJCn2Gsq0ktz
tJE/EL2GQ1ymZtgRc+FAP8ptyr608iHEHuZksBGLqefUsr8BNByq87TcCB/oSupr1BNIa9DDO6Wf
k0Gi0aQvrN0DUh6du+/0FU4yy1RANV8hhL2X+mrmZ2nnEQSzkJ35nT8WzebU4Uw54hxm13kPeF0Y
H+Ghzya2okPyXR+AGJ1hauIunBLlAv0r0bGsM1cWM0g4pGr2fjd66tBUfbkcmfNyiBDqyUES90Wn
Nki7Xl1khTk8wkSarnzcWD95zYL6heEvZb43evgeZ5YPUTyemrwxo9UzkjUSAEud3bqi08WkjeIa
1STNilFr0GGDuE6aXgIixfHM0ywDn0+CbAhkrdd94UzIh70zSp+lbui5HYEyHv0b5Q1sc8OvLBHb
hB0oaHDXW9zvZjfEW1n3e2eBr9gZQd4Qf5drZ8XuYHYmrGLkSXdA2eBAU9FQ1RkBgt2HGHyy36iR
cOq13Jvv7CAP+L+W3b0VyE5l+2HxlEMJbbLRAEsMiIKtlxd3LQCg743pFmUEL3zYGFk2vKM2oZwr
CanVTjSenYail5uWV+dO6GEEteufG1nKFPeenn2AEui10YBymB4pqy8QAEEzklClK/Xs1hpQ8Tk2
jkC9bKR4Jy7sqeqKcMkSxI3WSSs2mriA6Igo92qH4zCUzVU399D7REV39KLEZ6Zi8noti8fBo/ZY
CANvHU3nLaBM6ZbUacBOZFHJH4O6hPpWEimbKktYtEsDhXuSCzbfRTYtoS6D6euorRVRNID2xxRF
2SDukqYrvrRVay/9rks1kotFYiS2W0Geo5rTCW/0h8hKFaqKIfi2Ye4whvBaY9yTdgQwpjw4YE4S
NrOlJUBCIRJHdSfH4J3LJZrsy9LK9bsM8qbzxoH4UkFhHlHbdCO7KSz5jtCzgBiV9i2Y/z+alv+/
cvDb5o/w7wsHkRDlfxxl9bn5Jn/ur2yf+qN4oOEv/7tF2ZMmCj2RLUv/q3qgATv8HcFzH11J6ge0
A+gQ/Fk+0PzfCb8AVG4yqXQloHf+q36gmcbvKLaa9Odsc3MxBSv1NwoIT0E0G3CG7wF8nE4EHAUM
JU/KB5QFB+jz1h1R6Yy4Bhp6dia8M9LYpI9SMCbhspW61vX+p6n6s5Lxc6/laT/zx8BbWYUuLchy
wLFMzM9N6HoBNolein1nNYnAq5SYa4XF+0r/efsr/1MdYRR8DRBlxKqX/ix62dbTUehoFwPHt/5m
1awrzeseE0NDIVibz0uKbHbRnAOXin/9ZE87O8/HPGmvC1n1LUwP/Q1RZlhnqXdmyHoDtaW3ftu/
MtjTBvsfg226zvhy07ACRf70AWnQJKNC4udN1kz6LigHO+5o3e7yMVzvkQzIXmlcnaCCfgzoQIrB
mGoTPvdPAePjIK0+UZ75pk/LO1I7NF2S7tiU5THVpre9vWjH3BzOO/uQDNeOojz069k9Af/++AK0
9EGOA/0LAvSaTp4YVFcfKGG+YSjrklLwNbIi7VlHR/wwYcZFCUQGiB0I9GiyRt2X+9FEj6Ntm+ID
buxH7agkVeVff6tn75wmNu6lOE7Q9dz8wp9+KYS2fKOtcu92tUnVc7ks6N1IVOBabz34UBtfee3P
Z4EBgb0AwEUJnu7iyXvvRxfVh251bxsnQN2J4kdvaBcb4GHfFguqNspc36KUBPQOw2FnKiJvwraV
Nlx7NCGz7pAquE8HhK5+PRHPzhO+FxhDBIg3pgy+L08nQjdn6mDB6t0KvYvHyjnaKvmETCjAw8A3
zjKEMod+LQ5LZfSvEApenBPkXTHohpeI3PnJZseEyJMDcmm32NRe1l7xPVhG652RzqiZefMHWEo3
GQKRZysXZAzEIj2SHJwJj2KLNS4L/U+aMb+ejpfWBdKSHP0cdSBqT76SZnK+pp3Ja2r78haMbxep
dHhEs/Dh/7B3HruRa9m2/ZfX5wW96ZIMhpcJeXUIpVKi955ffwdV9V5lhg4UqP4DEjink8kgubnN
WnOOmTemfGEUnj98XCuMBmWZ62Rxefx/P/yBg4Q6MAueTKt7syp5W5eC1wvV/TjKr+HcPoxR7xId
fyn7+Ouj/3OaRWBmLtYzDosg/Omen184LDmAz9JJJWCRcwe1WJeoHDvYBdpVLxyqlq1Va9NM4QxI
m48iXf/y85P+WjC+/QZ02DTEWVYZen//BhirCmQ/WTr1nW0eDagCyi9V9jr9SqsdxsKnoXtjtIGZ
HEAbK5xwS8UhVv/b6enrUfzxM86mJ9jwUxqwiJ+CT1316nep20i4xXtHMHZ67gDFgZWSvum1a0g7
BAYXnsL5enB++bMh0AJO8MWJyw8UeaRNIG/6CACXnRvXg7AJHlSJsrVTzw9p7kbPeXrThHb4ceFH
LLPdT6/ibDh0cZYvtmHp1OmZo1UvvQzAxqzZoL/n4m3JAKktaH6TemHy+ZL4f7sweT8s+phZSYT4
ewz0IqqgiZrgCfcQSQCqCLsUdI6jj+t+PvkBXXxlw9Jgc0aLG05Sw+tcgCHcTYM3pPcGfnhV2fQK
YUH05XYRdOXECfSjLG9+fkRf+6pvv5TvRWHlZhlTz4eJJuDvgi9xSmpvtNbgTK91GFroNjrQyfCV
XUp4PkSmO+yq1Xv/2Wy1fCWsR/ZlqVfm66q7qiRbtux8sgdX9LTHpiDQ1enQhUkY8zfypQDCs1YT
8xdf+dKGZKuxBPWdb6bKkAqeoPTyKcnXQ7KZ3mr5EFChzF8MdZVmTkRA+IYKrVGQn7PSJXcObufh
YRRWPfTYY3hhtvuSvJ0/wz9/z9nbXnoGeSF0/J7J4Vg4wUm5Mvsj8T1z5OmwjAM7To5NsFUaNyTj
tnqIlQ34YtvsroNXCHxxepuJe03cAC4TNC8Rn2g31MVKrnaGseprdQ8Zq4zWCBTS58S8Tf0NpRPx
lM0XPtvlg/jpTs7mLmpYbUf1TT5F82trbSzDS7O1b75106OiXBA5fdvB4Y1Z9FQiKqdFp6uePTZV
WLQauSqdrNbRbxUv2xRrf2MdrVdjV12wJX0JVv+6s7OLnd0ZJ2/VCA3GeTe4pcIfu61XkW5RiFwZ
xU6jJpDvknCtJvsehJa/YGip5p2iYVNMOyW+7rurVlqJpZ0cwCyRH6fdioc5WdFKaRBapth9beku
uksgTFJDeFY9GliJfoxhDxMCYivDfaNs5v4YxqtYdbPpoAQufzl618HwCic5v5AQ920b8q/ni4KS
bSBHvvM1n92mKqj5RNl1jUVHBBiredK78jzoqDiQv64XuKLhRuEBpuzF1G7t2+S7PHEWYf7DF8sG
+e85kGBc1QKvyOsN1jHEydaxqPAxA2u5TZY3lYf4KtfWBXJcb9Q2YeqMvwF6DBjFJRqVx6HyQt8b
Iupf8aMAKBz+jG/72S1tK5VvDeBa82hSOL6TQR7Cj17VH1XpytmzVZwCwZEKL1xwofeztBfLDdnL
hQuK+ef58/tc9HWXbBlprpOidC5UbcoGkmjAQ8bV2MxOMrrym8js+agvfCynk45V4MnjLved8qqj
Uq3jSXTGxot1V2zW7aV13/jnx/6fH3S28PptL2XNOEonc6Lo7gjyY6wehsQNr4XY6dMjVcI+uu51
SPJ7Sd/ls9sJtnyn1VRvqQTbRCpTCUOX0xDrnnN0ceFmDTCZrqk8hYXT/cLT+F660ym81d503zbu
GF3+vPX0wZ1SYg3s+mR6/jOQVeVRSujq2uonS4up2cNjdsUewLq2bnAXVZk39I4sONSDOCSVO+H3
zy9H/bYJWV4OqT+c0JCUUqf4ewguziBJFAbpJNxZ19p7/NtSHO1XJu9bdStKni7AJHGmQ73TPurZ
BnlYXXPv2Rsbces5hLDzJkhudtWelFX5mN1XW+2zvmLIiZmdP0MfhHgrvEen/ODv89kWbptDsy0u
nSbOt+5fnzG2VvJvcUYjBzy7CSMt2pFS8YmHCz+8Vxwf8veVULp1vS41W0o2vDbjo02QLHOqyKsL
W8kvx/n53Lkc8vAyypy5v4bcHzr9obEE2EChfELOFNvNQyg40TrpXEtdo3qgKpMOHuYjJk1aYOKz
bJv75j4/8UK7bVYCe7ZTlZPNsaWhapuzawjrn1/0mQmUHQEvepHYU0DiwMUp6u9nZKGuLHWTZ1R7
IrXP1B7vWf+12xW6i+amfbAurJMXL3g2udGN6QR9GVl5zVHC1j9yogKg5dVuDUwMhDsFUrvOL8w2
Fy97NhbyJPfNbBkL/sP83gLKu+o+zHvpNn7r36zH9ML++dsx7u+nqi9TzR/vHbnev68WPBJUICiO
+Sb/1gDcQZG+JMD/50H2n1d4DlsI0FmGjcbRjRaVOG6Jzgqma6Qn7CsreyyeQyOzibWj3wzJzotE
T0WXZ3oRK7B/3xmbQr6x5k3pX4na0tV/VPOjynDrOXlp1351h+ziwnfxjxuYP0bdeZ5LGAsCdDqm
2spwldCdHvJigwhlgCkKI+F9gWBdihX8x0X9z2ueHeTRiqZ6EHJNNDE92QrTSrC8vLljj0k9XnkQ
DDc/oevk1rUb/5Kj5Z9vGVcanRzqvuI5nEIIhlzt5gxZxiehD9POf7GkVf6r3EvkY7TX0aV0nu8n
+mUM/ueCytkYlIM+b6yikk+6tZJNsh8czSKM4B4ELZBsu+dzj4hbkkETR3Yi6p7830XX/Xtu+eMX
LMK3P74CEkEaTNfccn9f5zbHogVHDI4vuf95Evu29162D1wOs+pS0fzaT/1xnTCoh3HyffFuGDkz
1sgrdlPl9fRwUUJDO/mv6xRn1zu/r6TLjTriehhsUnPTZau2X6M5n3RnFh3azW3mytVtargkgGgP
/W1Dl24VJRdOT5du+2yNhlir+UDnxDtT2pE4ShBQ1uyk4CXKHZqiFz7Z77PM2U2ffT5aTAMNKrd4
J+A8BAU4ukXjAaIVNRJcCK1Y9QATjyYyFGA541Z8yRExBkdY/UiTEh/4sR2I3gT2tnBq3YEvhNIs
YiaSvZ9Hw1eR8K9F9+yXnp2OgD73IBv4pcjaaaIF5SFE39+v0ZsXV2GzDYp9GaynymlmqHjrnA+C
1Cxbm94r9UpFmOf7sJeLzFVQqKn1cTB3c3WV1BTA3EmQ4fozjx5QNqGZWXdgeTUWLhSYQuroVed0
tKCFTSEVNLrZWBh3WX9hd3bGMmKkL3eI54eYr6UtYp2VHjQhjLtI5g77/Pq1tAZHjZxR39aGqykv
SrK1ONrPN+A620tZ8WfEm++XPt8vmBEgYpFLh+rKsNbxwENwuta1QqfhU5Ad+VL+7PeZ8+xuz3YM
eR4N/36f6aEQt8j5+h1QPFH/DX19Fo+KtTIuJUV+LZrngwiIwuISMRF1nu/cQkGMFgq+dEcVrq22
qriuJgRqFGc8wL+46Di0To9E/hKcJ0e7OPHgNEpU4gZPpkfdsmoC8Fv73VIFitGDCo5vrOTYVVFp
nIYX6yiaW199F16nl4CxiP2VpwgplPOxiqjxVCue6oMjdqyjGWFycIFrciZgoxoR24XIo+wg4T+Z
1boNdohx0eIU5oVP6Ys49v0pYG6iVwQTTDyb6VIr7uSgFcS7aLa5Xk1EyaH/1J189gz/2lIdEQGO
tVadPvzVFes5cvl86qdxNzoUCMx74QRQODV5AEc2eGq4Es2N0niduYlegvvkCFGtt0dtFZlu2q/D
ad813mjaOjZndEvjgyWsOvWzE3Z4gpXCIRRwju3ItMl7C5yZh/kUYokIPvx8a3JGoyocX5j3vu3k
GHxQyv7fEzibZFursSC6Mt4b+bYtOUasI2Gjb9+qzLQlYfvz1LX47v6uIp1d7WySDQUTkBNJKXcU
Wbb1O3xIGxDKULF/LAJmMgcYufCRpnaFvjVfY+usd5wxOVe916+kcrHQ+L+SSxWgf/pRy1RjIMtE
EH/2CESNTLUEpdRdrbgoVPvA4Vzy841/36wsN07CJor6hf14XnHJqySVsnqU7ozQxkqxAHwLu/2d
/gpkQroc8MUzOU2lnQeb4Onna8vL7/82yP+49tl6oYwkqKgZ10ZcqD4aT+IHghyGoPbUP4HXzeD5
IzjmOP5CtQcuaPDkU1PZJDzrwBYvRLX/06L+54M4q7YFllgM0ThIdyQJkZJQ3GaaIzZuHTiXWk3f
j0Rnz/xsFcmteRJA+Uh3zYQLKKGYx9eIOMYxpYPBqi5wcPEE8ThdiuK8eOWzRSTJJsDdPjdZAzRU
7Gq0g2E1YJHihIKPpnQr00ZaZFw8BS6v8qdXfbaU4O1TlUnjwvpr91i/MMb0t9m0Yzxmj8JHKDpL
vuJoszP5eYz944r952tdppk/tqikscSmkfCsNeWkSK7au0G1Fq/YQCrX05v60Y3rUuFNzxeG0xdH
8fsdL+120YAJY53N4CCAWqUfRIl+iBPXroKifvJqf61ZrTu96ibJQ+F9XTznxkzEznsU3E0Pc7mr
lZdKkuxMuhkSOjD0YmkF+gq5aY5ONKCCkl6RiQMrVz8/qH8e/v/5uWdzTeijl8LfKN35FAFUp2Sd
aba+9Ej7sasulXmXe//2bJbiliIihaAO+fdLITsnHUq1JF2hXVW6BDx/dCSVXgFSg0NYYiSIvDLc
XSx9Ksv4/unCZ6OhEgqz7LSCu2TbnoJQh+XhkCSQyitTx31INI1LWs/8RCMkkb1WcHTCTbEwkqwy
26Ky6iSXVO4wd8NkO417mWZ4u1ZjT9EPunHbq3dB5MX9th92Wnecx7XfXJiw/3FZ/M+jO2cZmHkk
CRjYGFaqg+HArhkfVEOn+KUdNzPxgnHi/jwyvpckl+kKvxYQD/4H1NTfbwuhtEqOGDuy0NgqM1To
+NBAIBchvah4Zzq3CTyjW1eiU6u4DDNv5AwoKQ7WybT20vxRy45peqToJreuFl2P89GUHcj5iowe
c1sNR6yl7PufavEl6o5Nv5rT51Td1vlWNjcIDRHBH8ostcu0WoHOdnFRAXU8hf4hau4u3Oy374AG
ABnXqIHwzy+AlL9vdoq0iOAtNgJWeSzY2qlm53ZL3I65zh5ra2u0t3F5zdeaZfsg2xqxN6e0ZW81
6Iu67SdOTpJK5FofJMAonxJJZ7ggZZeMtWUTxubhShBWNYX2nHPbvl2THojjZlqNtdcY2+FZ3pOT
STmSPWZKINntz7f31cX96wM4u72zBUDQZtL6Gm5PxUvWcULEQeIUb4RW7Kxtn3gBcbjhKqxvqSIb
Mg9+FRh7VaMg5am1R0mt5N5UklZcSV75gWMNn7Hg1vKq4zEp60J3YokUpXVZrrn3jIwurGF3WD/U
1BmwJhHvYpJV4WpXmUFWmcOjqU1XC5xs9vSEZMtVKx8psTdkBcguHVuyCDoFS4KNSDXh8b2i7ixf
Ob7WMjynGYi7oxKgpz2V1gWex/et0fKsdOI8RRG8J2Xkv4dCLWFzleqArZG6mmRPDAlGa29yzD8t
kiByf1Sn6W6Cajcve+9xp7cXipnfZquzH3C2Ka17eWjxl0l3Zrwxq4eyvTJ0x5D3g3/hE/++Sp5d
6XwnVmoKmig226K/ajlaTtOzpN/KxhYWS1fsLB84196I3KIAgLD5eUxK36a0s4uf7bxEslxGfxmT
0BdpR2OxsRgM404U1kN+aPqthtd4XPn+LqrXUnwV1Gu9dqzcHlkWL5XOvp+zz37N2QQw15iR/DiU
7rKc1IaNSXcCL85d8RvdXoV8oLlw1Lv47M8+SRQ9aj0TdnmHwDGfflf9NjMDzJ1PYnbKJ7dqbrvs
mafO1sUfm+3PD//7wQdlAqwRuI84MRYW49kgb+QUs5ya3GUajil9AZ+qLdErrTW/+EaRunM6qxwu
u9egssI9kdam3WjK4DYGpyG8AdqaPLSroc7InJ2mT1MuJluShI+61V/Z800EAU3vsIv6eTCOrFj3
c1PXFzZb33aX3ITCYZFoe02BCXz2pS6tekOJpOSuJlbXFvRqXI0sW+ufn9X3egiHUYwlCogfdLcI
b/9+Vq2BgDwOjPCuMvWXscjmlRJhJ5OKlhZT4ksrpMoHi1kNeRqdU/xvtJAu3ev3aenrVyAf1TQK
UMDW/v4VY20WQUB65p0+0spMsMGbFYDOvGv0rVq7BXHMG4BBw4oTelZsBOHQxPIdXPGHbojmC6N3
+Rr+WE8gvSGyBlajW6iGLPF8J1eNY9WGvh/cjVzEraL0LoSnbYtt8Dks/tGf34C8jMazy2mqRQGO
jp6GWPRs45iYgMpmq+Dee+Wgy5HkSeTJOVUrP/gpOTKlGm1aWalXZZ69VRiobEUshD3WlmecAZRS
ekOwVb2sAJ1m7zRAA7AQm6oHMZERbOxETCxwKpJtqGvphV3ved99eVZLFwI8DsIlyK9nw2eaChhp
KB9O8kjrY64oH9ZSrnqWn2z9Nj1qgiFt8wD7cSVkEGuCTPCCmh5Sie/IJknlkUwpcpxFeSuXZoAl
Zq+Hk+DGxhg7Wtetek259H7l7y/4S2Ylo2vBoYZz6O/RNkx+5+NgFO9GXboK8SUPlRq7gwmIZo79
e4GApFs5mwO67iPeIozNq7zBHhWbA1nKZbsfieFxkJcepiibtp0C3t7XjhG67iUdK7zxuU+SZGE9
0EPqr0KxG64iQYyh8MT/dlv8hbH6Uzh/PtvxCnQEWEvMBS12gz9/302rk1QeaWJzR7BstY5Dnn4g
kCEajbmxgieKECt+NnSp8+SGvZEfIKQxsiWmjsRrmqPduBOEgWoUneU8IdEdV63TE3jlRTS5QUBV
t61sFGyCgLS0fYl/TMAsK4+crn/+FM41m0ilEYuCSOD7s4xFzfz3rYjDaPVWVlqnuKyLPWbvB5mt
ZqYbV3jGDQxQZeOkUbfRAALYyqgNV1mIoEWRzGSXSsmqw9+zIx1uSW4rXOROsSsr/xe99v/9Lf8H
duofb+wbGeP4lr4N0Z/Wlq+/8C9vi6L9DwALjRGIicP4V9XtX+gwZSFjMKMayATBaSLZ/4+zBawY
U+2CYVfZjKJPYvQ2/4KHCZLxP5KMt8XEYqYteEzpv3G2yBhZ/p5pdR3ZNYDDL1wepOZzulzmx3E8
y/OI78w0CEiioTkf+LBFj4TV4jHMxQGwsaixzJicDMbU1LZhDrQqsjrdzU052zdynd7rEJ28EZPo
rpLE2WX3LB0aSwJ5roPmCeYGKLPaV+0OblixLcsWCpXFajZU+1of9pqeyR+yNb1kfU2qin9q5xzv
JIb4ouhNkuU4Copj+ai2Ikct3AK2XKm7lKuXxH23w3Ct1KPmTmVebQWLzlgA5scWktLyhqnfizV4
TV0SPgXZeuoKzj8zECAhxMoKmAt8QmN3pSqsRkEvd+UwdGAwIqp1FrMB9kF3wp17X1VvmMrsZIw0
+jDx6BHyxPU5owdZ4sEjuGpRtXmzmN2PeroOSqoH49L3rzaEQ7hWPdG00hOnExNr1Q9NQ9xZeJ0D
fqj9hshPsqO7CCSIkDz4wqph4lTxpF9LafQEZdaplBEtH2F5iQprsHz19am1M6QJdqzIH2LThC9i
gAxTbLVpM2mSQPFImnHnp8oWZBLOUt8iRNFckXWebaYsIUMdNyMykXCvFrD+RCXD6WcKK6FrSN2t
VOa/TnxXWvqLrfY7LPVdKAq3ZXavxZzsMq9PMFUzqYAoGN5qbejAJqnByZTqqyppdmX7lCc7f7IS
N26YW0UF2YE8FNuhlZ4ZUVjpzX4vW+0pl/NDOfiUvXpZXqedfjPn00dtWDH18Hxr9WMP6Wn8FQzT
JgFdgVMz2Q1diPl1zn5HUfceAFSfdcZSbcJTEGEZxZHgO9k0fELMzRyMzNtM8z0lw4DINkHxCrjI
mzFNXYEcixWhyxPgCJZ2uySZ6ToWgxxVdJ8SX0p4IhbMdY45xBsU/1TrgCroaaaxgojPj5KNWDZX
zYDwRE2rd7+T3vNCdbtp2pJhuosN6l2+BRChlogu99syc8iwvemS5KOJtFupnj+JiaYyArNgVUjR
h0prysJqJs6TBT4MT3veRA+m2j4kcXMVlJzql/h5WFm2Qb2GOklFDWFUVoYfbgkn2sEl+dV00bxC
/0eerVr/Uvv+ubeUJHHGWLommdPNrfreIv5YofklCSlirVAGB9P+DtrWkdk+4aS6i+oxv6kChI6K
kpNsK3bShsDN9yRU5F0ocKTPRytGRFrqbiykuyrR3uRBWdXZzNjB3zltrRkpRHQzB3stiByjadyc
/tIkbXxM9rUl/dYnbSf7wbrsdrC4ZmkxqWoB0j/Z5OOnAkRejZ5l27xeK4ZAAYG9L7DBaaxfJYUx
M5gS+lG+hSHt3VERD3n6pDS0Bw23ziTsCxmED347n7yTVG8D0c4pZuHyqTf132Ga0oMuemPBgOjg
ESpHDUSCt7vCKF/JXpUsPk8k1Ahm/VmmbZHUcVDZaaF11AkmeGAnE6TZtOvrOS15TFSWkNf0+H+p
pCQZPSNwjKa6tfxRDF+JZtWHzDEnEo1vRb1RwZ9IZVa9FGWUSZsQ33e0s+oKQIzdGFlpbPxJnmBs
tApZfnM6EWXa4OGXXRGDS8WUGuI4Jrtc+YVt1bwWrTCqXUkQ+lvSVdEh4ckqt2Nc5BbizqzXnDYe
w4AMx9gM12GlKk9pko7ItSaxrNeEpOnvgRiI8A3wAiurJu57Zud4rlrF1mvOho5Qx6q+IlW4wtod
KHHvNj19jhXy7JQqGeuN5jYy2bMl0RKky+ewqGs8A2lxM2OMWvlNba7DVA1eMnZkPrHPMDuozONn
5jis9vnRB70Ej8zVpjZ5TmctfWtm6SqP02vVjIVj0eTKfeHjoUeEAJ9GXbKlpRJRnWq0L0VtoqT3
/UeFhFcnGrrfqIXKTVuO2bXU9nw6qBFrjU6fNW5yud6xB7d21exNQ+O0Y7JvteGo4g20wONlekll
mEm0bzZ9HK/w3fPgi5thadNZ1jpReO+ChGfMJ+etSidy9nbSkLdsKb3cELJjb42xm5TtfRRFiyPb
f2mUCGpxaRzgHkUAnT5mNd0YcCvtQQ83WYRFr+7oP2pIiuKoJZw08bo4Ik5QLZxUGNoVFAF/J4Sp
69fDWul67RXEgmLLowLEStNbb+Yr2upB96ijiq17RHFqtGvm0h2SCu5CzycJoOKkw5M0SyLF+/TO
FzXRLtH/3AdTmB3GCTSQLAIGCsZbwrIzmEzpPquT1o7U0ScdzEfvOfgUvut192UpnJoPP00/zSSW
UH1I0Sbsp9KVIFFulAD7eINfoE610YYUSRAp3x5p0yskL9kNUbme1GefdScc1KBd+3rjJrV4ZYYv
ijo1HliSfdaUNy0JR4qCy1zploj0NRjDPNVB0ZnWYyiMh7KcTzoUEtoLbY8GFeWEqPdOWyZraogb
Q6w/xam9MZQsvYbc9AVcXDdSbZI5LBx6rbsyamp+dWJNmt3pRXRvqeObP1z7SYJoLRas9ZBJXsj5
wZoPtZ65HYrvnu0SS6nZ/y609pGsoMgpDSZ/sDLhitTb1gtHBfVCnq/KqXqgvLCbw36+8oVso4t1
cIB94WmRfNNqAeJMK6O0MUKH1JJkTfTQ/Ry+5X27ymAZUFzZGvT13EnsbL8sd/4Yv2RooibApkKR
s7xUnbWV2nhvFuq0MngCYAZODcL2uoNMyrw8ikCtqC04Ualbe0DQnwaBMKkq/ErrYmMWDKRSWg0j
jMxiclqrIkqeg+oW7kayTqLpsZQrbyoCNxAxTxnZS+DXxxIKcgVwHze0TYf9I6aJPRCal/bsxVSu
GhXJk6K1G13jW/Tz6yRt+AzFwPRI8863ijaulaqgrTB6ILd/tYlBkOdN4x9CkOxlVdkCWp/BZDK2
7puxPMyjyP7mAfgfsUz6uh2eKqXZwMtKH7tSZBW8tmbRWmeQlipf2MiyYI8CpfqscdD0PYnVW58J
71YSsvQfCh/oR5QVezmRHRXsiDbCafWtdRcJD5mU+asgNmTwF2b2WA7WkwRA545v0rQDg1WuCPpj
oYnrINU/dTBhWFVOOcd+Zt8IwYoijxTb6xMJ69XkNlqIQaN8Eio0JRrFJHMa8rVWqD576NwNaqZC
EyWMiJ6rEa4y2re19UpoCtAyQjqzSFvFPTrSJiLPuYjm4GYoiyfNjK46ssZcrVXXDDXDDkJZdCK/
2/fo+huxeBvVcl+25hVcEmFbRWUNaqTeJAbxf5jYNUQ3EzPYCu6dl8XN/DxEWJKK+rUkE5tmqkT2
1EDwvbEOGhbyXrxSSa2jTK2YG7gZ/kM84JCJNlAyn+dMv02lZkSKpr5Y1a8e7V4nh5u+mFpIS8at
AQfTFRWRmaFB4UZ4i90mSFNiHQYcUccOVE1HjRk/kEZg0F0BZ14H1txAZRIXpGpWPxR5nlKB0tX5
vTQLysR8dP2B+OPY7apx9sxWBmgrC9ibcjRGVane1zVLjFRqN0U2jS+z3MyfETy/qAMFJinhMWYM
reruxmqHh3kC4RNbO2OutqnmL2AUTIFS4kxV5MZTcFBSw+tL3avzwdVon2oqWjghM4TbedJb28rC
/jEN5/tMZoclTPuqBbee+3UHZjZ1/Eh6Enx9Xxv+Rsn6bd2i1jYxkmSGdTDH8BATBBxa8ZWQm09d
Nr6XTXwV5rdWp/3yo2hZXJ6rUXLDzFz51IRik+Vp8Gv9XpNyYQN/LbIb2nZCUG/0ttiTmXKU42BR
4g3cB5zjqKM1pYl3FFWvMxwtI7ynWV0INBxcbVms6k1pSmxDON85AUHLg2bclKBmQlV1ral977NC
33B6oLfUEleuB5umiZ2SJqLTlzy8RtOBGpK4uCEX/UEROw5zmalSNEzuLRbZcEGByv5WGboHNoK7
rsgKz29UvA7VtIsgLIvSU2WSaAs6V77OG/Vdi4TdwPzl59kvKzfCVZf6azI4V612y7Jyr/GXarUb
Vokit3Zdq0h/td5GxNntyrF7ShQ6vVF3NZdUb7VaongZfQSj6HVB/NhZ3aELRYwKUvSsNuNRnXq+
bWsz8VrIwWxTGMTFq294Uc2ZAJvoXMQ666u4amGsUQzSCSJO86eq6KzHGGT7QVHNjZoZ9J7TzqMo
eD1HrMiRgdStjDkTwqN50kvllUxI+nBWdJW2wls1R6s6zx7CalxMe5ZDg+p3R58xVSpj1/TXlTyh
das3VU0vVoTbRZP9xiRF+K5Scy+uiSKaZXanQGFu08r0htmoUBQMn8EMIpE6X8EUAaG6lZlXRYsZ
y+r6VTViD/ITRJeT8tsPcfEBuIRYM2YbIRkXNFLiKn7rwS/rbQJgM1sx+mwvjQ27RPVNNXLmEcvk
hK9Nd+YMyKku7jneExkoOEY/Ulvw2q7zMlLA3SYxPLUITkNXevB9TyRmr3qZ2twQk6Wi/M6bemMO
IGX98rlk455KuNgazkg5fVRzb6X4htv0wS8OeZPdUsivTr6GYazvN7UKgY0wuRLF3JwS7fzUdb5x
rMEM2+Snx68JGQSU8P2xsIWwOgU6stM6u+kMK3wPwkjE+BOl4UegAJWM1XjRIBW5tGVECQVds44X
zIbEDotB2Ya9b62myJTvG0kub0RpFg9JwtiDOqk6KfyhJ7K1OkfDPbNNDehJ9cTh2Z/nY5WxxVVL
Wn2NVhQe+/mQEzUDOIJ17uoGtMh57hrWCtEDGvzLV8MJqJgYSNskkyyywqtxUxlRuq4hWwkkuD5I
Qk233QzkXxDCq6eGnIR1SGCVZwVGtCb3y7Rh3DdbNemKG46w0q2vCMPG93UNDHOP/a/IwH6Goak8
KMRJwkgIRUrRQjDJJ232Y43rFxxzFnLLvc9StitzAyqJkKsJbDCZaT7tEff6iTaxaOhJcWBpSaq1
Ec+pOyxljiZpu2NYhtJ1rvvDDhs0dEhxSKbf9K0MB6jYuGUGImC9CadtXwTCbm6Rd9et6hRNHVAw
iGRvEq1uJYYgCxLChrdaIo/PTWks9fa+YAHgZ570cRw+ffZTboQtZ50rvY+LdRivRz+bfieaxaEX
1OVqIrO8dJocyrUDgrFeF9xZcQClHq6kopzXLZltjlEH5lpgPLwFdGDWljYlv5jId8BLwd3NvbhB
StyOMPjU8YOORvnc9r1mOQQLKveD3k7O2OXqQVHA6NmFr/qb3iyijVipsptxVG9iWuCN1ivIgfKS
82+V3Zush5kdRrHvdTz8Y5Y3uSMGOA47qRMpIhm9hq6aUmHJVKIrdxRhkCbAErzS5db4NcpZfC9m
KFwm+mrx2hKBHZSy6N/3Q1jsCzyQhyzqEzeTxH1CjR+iki7m8KlV/plBLNpbQy3FV2B63UuIfJU5
FYL8rRFVHEjMIUM+CCHLsMcGTLnM7nZjVK2e2PGkbCp15BCbaZH2G/ZZjxkCmB61dr9NtpUW1Xvo
UMlOE4r4AHe8fm6TYdrGnaJR5I4C2HG+BYigkGV/p3BVezbbSvVSQOZs14tKeeL8VNilwCJDMOcW
bsn/sncePZIjaZr+K4u9c2BGzatrFVrnhYiMzKAWRiNpJH/9PF69WHTnNKawu9e9VKEqBcPppJl9
r9z2eP0oo3uQHs9A3UWP09B82nG3V11M9UiX7FNpw36GMiDilkD86tjHfQ9DoQcQgCZokPmXxMad
26xgGYlHdn/o5xSGIq3xCWYUdzPIj88YrK6KBge3RcBcjxmxDzxmD2KmIuS8UKSi3VNCHjgb4lzj
x8bU6V5wV2ZvHgkQ7oc9XQBJuRmKgWEnMVa8J7o+33Vhi69Pp6VehYH5DPvmbRwjeW+JyeUcUJ9L
x9y0Fr1zdlH2myKK8geSh4Ibyw0eG7faVYhJ5kmP+95Z+uHQEEqakPc9BDcTwfbVpiv18JTU7Y8C
/ps31aT9scpy7aI3m9tgZbVddlbIJMptX7CkluGCl29yf3pxP5NRC/h6k3h1NK3msvIvnJBx2cwW
aGvl2DW0FfKyk2wbhaCgj2HwI4wxTlu3v0p7AfNcAj/hG51wog5192AER23bZpbiMDKMH2lbzfVq
GcqF1S8ewhWZSyomp0G464XekxdLK5oGAv7eU5x0+TazAuy2gTsecjs59qRerFQihhsDd7Z15Gg/
k3lxPXos4Xg0rqS1wgni+dQDVLC9Fq2+mYjo2Q3S9S422cUdS4jEMmiYEHm3Fgmo0vdHQJkt5bIM
aIPYjskg9l0wDj8l2YQbbZiGcx9Ja6+abeSPOyt19oMyF2qrzKPdV0z3gyOmLxyTNDCVnENWtD14
6FoSvKs5m/iR8Ur99sjd3C2hJptvGQmaKjMvvZmuTS+Lr4FLbDsl4I+W7uTkz829F3oth58q6R7K
yLHh7mkJXKmBaHRmyCuzlSdnR7Ji50U33kHwvbqDeika4n+8PnmQo+zXtWX7G7U0CMAZ6IE7iCfw
EYc0kpzKwHnq7f3SxSjqY6u5lA5IWxmUJ5u1ltEm++EQF3UwZffhV/m9nPrnMZbfLCNrw63kWMoc
bt2OXdBysLiKT12zUUK/A4HxW+b4vY9luaUowKztPOdZoo5boC/CH84YNrx5ZUIxLDUNFxV82I37
BJIk93GnXMJunXszBbgqTbOvvGCti8Y6ZIacB1Wmm2Rx+wdwpvuMag4I/G0ungnMDC5Ue/ycWP9k
2YH3Wp6rLkNtqQeL8guWYCvbop6C1CfyfzfyJoWWtZIBeF1KBkZqx/YPgvPQiYODrc0yBi9Z528J
JVwXg3iewedXUxjeTZqTgxdVXyX5S8Jt2jUnbNRTYbN2vZywK080Xx7PSsuqvHGG8k5QprBNVbwN
K2djAvNU+qgOiY5sCWwR4dZ2J/zw9lu9OF+U+X32+YuOKVOgQjVbRmdfBm9NCQMxTDGYExmz66Sg
7UN6n0vkcxOz4MWI6GaeqA2xAAA6QsJBEbE7E866H3KkbejAG7AxL2nuR1C+UbeHqaVENnd3HisC
uSnbqqf4skhfpzlgX6/ccR2r/ESHYbXKcpKPc9d9JMA5Bjbtns0w3MXRkOJgBvBanH0mmBeIHxGk
7Ja/Uz12YJHB4yhUfig4p13AGw5NmGQ3heSQR5TPzrHq+J4M9Hwlo+63Q7ryYWma+h6A+HG61o74
I7NybLwn3/NOcwu4rbIg2vZCMiWbA5yO+06vPVNB+1r66Y65SFGbWf3GwW/2cNnkvZs0F3dZXlsv
+FXqo4lIp907vvUBcnAearBqGZrX0B5IpZwmAlL0g5qbX+0wZMh3DUe0pvrWSQ68Jb6nWuIbGfJN
Q3sBT3w+UlrhZfsuTIsdiMqLyUDNRaIeEtEWJ+Dn5cbKYrWrTKJ3blm1awKkBjRBzqWZpx9+WR6j
RHLnQMNWpmqeQeOtla5I/PTxGHaTi0Zt1pBHkBlHj3KcxtUqWNmx19w0g+8Qe+ZvFh3uhROLjZCK
O0fr8WinK+6zB5Yzvc9ekWzqMboUVNXfWJp4z8IKzcM0SGvdC6bYNJp389K4WyaDeTUNZMQ2zhKy
5yLcVOVD3GYhkSL2c2AjMJd5bv8YvNQchBH+LU2wCQb7aM7viFTNcYv7pJ/DrK2n/lfYae+4WIV+
mpex+GAjn85Nk/5crDj7ICo1vI11fKgHHpfE8hlPkLSTGH61bKgTU1Gsinibxfjm5IBAxCmI9sxC
PV9IkLZ2jmMjYW0u8VDvB2rnZRh9TgrADtgDs4kHMRY58w2hyljGzW+bdZmEuPcUHqaBHlqPU3FY
QHFY0eJ1SXHANk0H78b2eU9bwqO1W/yyc5rtZz41x7xVYOIdDS0vCnXUsZTt2pUA1bJw6MK0+JIQ
9FrMcbHzklnWhEK81+DR/Xeu1ftSROklCvLNnAQIxDs2FU4YKydZ8j1KGDxJ+alW4qilB6rNEp0y
4WZyGX94ysJDF2uziuvwZTHO1xhkZyvPTzIPDnlZ7KOCcxWhnH6jDymqV6x86pJZibpFwR6vi4ig
gdZmqY4oK95AacwIWBOMdlnEopbzIcGumvaihuVo67Dk1IquRkaX2vWqg9uWxamILSshA9Vb04/y
TKz2m+VM37BYfNzlzrdrqgTc6wkhfY8AmIahJK+/6jjqG1xQefYyddi52zo9umpBex2f41reeJ2/
zyGxVrB+58w1JzZGDQYsc3HlNXe9R7x47jKKBLAbeUESeCYiwp/thIxa700vPU+OMddSR0+eoEOo
QiVjZEA9QU7uRwy7vRmD2L0p+CQ7VBUYJys/X4XkSAvntck/tPlWGrLD4tGnswRLw5J5v/vE/9Eh
DusCEoUrR0Jg1QC+RDq+NJ5TnbyWF9ZObil8fW6y7LMR3YeYoBUqWpgHWo1McqtGolBpJ8LlWKbu
Lk9CoryZMCNJ/IWD6psOeJdjAxVYDZf1tHwYFfnhFfchz8wuJj8ciIqKIXHuE7c6tFQDcF4Gaiga
AiFSy125tdh6cmd8XJn5cohwaqx024g1XsOeFKXhtpoquSk9TAlFhr/Mcdx9StjxC64KNuqFhC6r
CPSd6ztfA2wH6uL9leIcrbTAshCnG5XKekPbxQ+srA95TrLHtKWDVCAtdBlgyuZZcRcIppEs4NJ/
lgU/30wVbbqIjgoZ6pu40Tx33ii+ffGVj535iT5R7byg4OL3wreClW7i6DYIwocONXEROHd5Cw5k
2uq1sPFPuCS55P74ZHHWOCyCtAxy3jqeLwQwkXl1AGRzqhtWc+8/CDs5LEiV+W14V3lgKa6BIWdr
n1jHyeaiPmeNQAM9cJe/KAKbV5lxvv0FVzufeOWqBstAmrzbXU42VgizaBPnVEE2knJyUgl5WhxB
XJHCO5O6mFTfiU9vWNaSUC0Ws/coWDiw1dwpFvmAxCoHwbWi6bSJJkxgeXxOTHV2VMX4ueBQCIrq
kNfOMaJhCke5Lr/YUChxitx2V1t632Sg6/raNhHZCnwGGk+QJX/Hq3WtdFoemYXWvg8pFzeoPfvO
JVa0pHzDDswzCDBw19Ae4hQyWP7i4H+oUuumbpnt86D8lWhz45fdmxvhdpidCE/iPYzQmnqlbSFZ
kBvtbLBaXmoOhdVbaYajjCFSML4xvw/ZayXLnbPMCdVaMn4Mi/bLOOWjxgKGTl8cya0HfMzOUYtg
QCbvRQCD38r2u2qQI8xWsu/ZQtYEOV+pshnQ3yOtzKYuoErlz6Hwmxt7oD1davcsEPxtSgctw5hu
o9rgxBFV95YtGMmNBfgXAAptODMe+tn6oGtpW6cKiM4jgsm1EOwRAqOD4uRWv8o8vu3rcR3NKbvj
9EzP+CYU5gkD8raz+2+wTvhMEfNixfMLmenZj2Gs72eGVdMBULfjtiBgcEUjyJk2u7PdDvf18pEQ
3d2GFdoBbKdl8ABst3dSdz/E2faqjLF5FmPc0xR7KSbTmdVZhztK2o6E/6d7Z8YcNGa3/RiuqnHk
P8L+VrdszdQ+IVe4gx44trncTY3zRXcLq1/X39SjuHSs8ZGygNMeRhxGBsC6rZPhzqnVZnReK8Kl
Eoi/yH2qSZ/qZ3FK0+tRwDXxmj2bCVBgWGBHDK13S1XwynI868Cg/pn30pk4KelL3sQ7dtlNOA76
SHbL2hoPIqw4RPLsZeG+n9OvWZMAiuVQoDYvuX2CNQ4B4bMGyy+auNwPGBLcli09Kh5trd5SbLx9
kWzTPCQWP1UbNsj020lYZRPMq5NfHJnxsRL422VB0pT0ybHz5xvK1XizbDqsiuRNWOOpkEAr1QPH
TbPLYYnpA7KwIX56pCgkrvXcV5qWmWTbxlC7C3MD9Su6k9AG9nno3GNL/PyGuFxQXDovND9mZXfU
xOqrV33MDjVNHM7krkK97GlloYkZZdWCbaSsPr3SfRuD+Q7MrdxMYPt+fR47igIph1s8lT6QaR9b
8D+0AAXEFKJUbOffdszoFM+kFaX1uly4UV77KKLiafFOUY3TrLSfsnq8NZAmLOwdExWNslQv9Nsc
X9PkNHuoxpTp3GKOxil3mtkft9hCb51SLS+a4ykLJILbGDjFTdyTN9fbcED7TTnKl+bglHXFU1Qu
T6E2h2wI4cmr6CZfQnVRYkCt77fLXTNO58leOOrEv/5JVXf/D+3vP0s6/9TrX4VqZDlfcVInsonW
+0MS3EbjEhc1j0bcBN7dXMS+2rv1UPwiKqJ8U5MBSM3qObhMY0s7HcKM3t6aEqr3bxx0f8rDfXIz
0ZYS/oDM9Npe9YePIcs4aFc0PWEj9/RnVMZ805Q603hYVnXxqCpqeYDtw+dyaPRT2DsEJ4ZGUyG5
+MXvv27L/9dd/k90r//0hPwX3eVLnfW/f/2PMzUxv5rqn/WXf/3Bf+gv5X9gdgiRNEtqN9BNXiNr
/qG/JD4cx49NMxkq36tO+Orb/F/R4r74D+SVNkY45xq8jWrkf+sv3YhfcmgzRpwuCKb0/o/Ul3+o
3Ik6t11OKoGNpeHaBPuHwn+p4sYF/a7Wu/ypumlXt+vD+eG8+Y42B/N3MuLoD/cNFyNmjJT1q6z+
rw/3rzripejTRQ4yXUd2cKU2UToHUENzCQFbt1Zk7eeijM6dlRCSWXSpfJWVynah1brHUsRBdruY
JPyOi0Z+T7puTvSPJce5nIPdVAXZMyUf7RYcuKTknsV3H9QKPsQK/bM/2+47Qk+A9eh6lvBoN2D2
9GbxI5v67IfPdJKtDUjuG7VrNV0/bo2iwp4mNW6Yw4itUlkIvuEby30yRT5Ed0WEHG1TpLhWTonD
G898XPnUvhbULtlDaEFd9/ZIr3s5U8YDjB79Ri3km0OfAG5gMrJcaK9ZyGlPdVMerGfMHDYErzYo
20fKu/DIVZN3tIAWw0eaEa9ipUxO09GNKzKhs1FXxUkEFhUQxZBAwlXOtK8rE0YvsQuOt/FLSlT7
yJ+5RDRVH2mzlHdmKVp3nTU68HZ1WOr1YodzvIFXpUWuor7jpvLCOOfAnZRUQlTlFOwr56pysK9M
a21Q2OeNQntOfklAMGE8+vbOG11drGHF5l/9IuhAoCp39vbt2ATdfWpi2R/nXADuuNA13Sqz5vKp
MZF/Z9vtlG2nuilu7NnCE+yl5SR3tooscPLMrT9Gx8uwK0et8dYzwqKd1rPzU/ZUUIA5mpnukzTn
B/a07mnTwEeyy0saVsDX0/YuWFijn5dmaoZ1FaHO3UZBFelj3/bip5DDvBdxSveeRxWSs0Z5GZhz
l3fhB6esoECPmJi9WPScHBxHOC8LkKSCE4WYGE3rdBxqfUQ6fUCZZ2Bb9ZdpPfNrTH31To2sYNIu
s4Py8DYOVlFx5knGgBqKaIS9TIW/HCN63p+LSFeP0TSqYWPmjMCsKlVnQsrJqsrKwH5qywpPJKwr
rapzg4hVm6R4BR5V913jlOzrEZ7HMB+p6wIC4jxbL2P86VXZ9NUoiwzO6HoSGJpGxJCmEHKbfIp8
tR3yQOFqqRi9Q2uuP6slLw6AI86rkpS9gr3HzW96zADnW2SkI5zjVezTmeAzgRJfUPnHzUPWeS3Q
kmerrUyD4E5FNQ5yUYCPoLyMoPDpbwuSbY1OlygZJ84/Q4tCpH038GjydHPsLvyhZpvy0ilHpprV
N6H2UD6WECMwLyJpvaPfeOWNxSFP7Gpe1p/+LItkRU0T8MY/reT/Zq//V5sXEdkkCeIyYllGYxr4
3h9etUoWvXB7/OIlUk8hDugO/8aL+G+vgMreYYt2mcWvv/5PaQFaF4oOK66gulVHV45I8v/HK/xx
SCA8xjhVyxUqtc74DEGv/2+ugF8VkxGtFMGfwYJySTSPCpDVEGzAsA8KNc9//z3Y1w3oH0exa2d6
SCkHeg8yC69eJg8vwh8bFErjVDk5QYpl37ikE6Oselp0Fb5lnJKJLu1UW/PJEgTDWLZuajeLt3Yb
lDfSSzy1CR2d00A0DdXbpCTkrk7EvLx3ckTCoaa6A8f3MjFdBD6gaiPLorX/5lH6V1sTn4CnR16T
zvFhUNEe/OHFYkCflK/A0aJFXgQ4Y8RMB37XmL8L1r5+of9yr7gSzjj8HFQ+YJ7/4wu3XKlTUaIT
hkV7jsMuP4PqPtTp3wYh//sLYW7y3b9Cg/640FLS64lwHyYFA0Z1zYkwzWsWmff//sv/r3eOvBgP
yv1qNKHT74+XEAdDE85ytlFYlUTRC7SndfhB3ePBMsXfXOtqx/rXexc4cK7i+g88l84f16KbvHdF
VpNwEE7HOt8pYMapXda2PqfB7r//XH8c36+PBF4cec3ZcQL+/WcsbuEjJEJgBZ5ZOevSf6Wjlf0h
shoqjj8DcqFIe6ou+A7+9gj2V2z0H5+TwGH0hS5mLmJ9/ngajdt2uEKoE1W2NzwHcsx9cjmJEFk3
FFDd1SZCdUvVUvDLJjrjRGX08uiYEdWJnpS7cbs0aw5s8tld3ri+vS58cFKSb2PyIHxvsN5bKPn9
iGKkWsNb1OdcDu0LPcs8Ld6Q988xiOlHvOjoRxz6UPgw4FjBbE9R3EdZ94DMkvm/3maOb+aNm7Sd
tc6xg17ydumPNHjyu5Vvxp9la2p/FyS2efHbcEK3oSSicE+Hjx6F1vox6QO3XifKXaZTRZyZc05a
I372bZvdlwVCELJv0KqujW8tJ9EGmhjWLMoenSH5zf4AsDOJeqCRcYpQrSRzTxNU6NvEhWk/YwoP
W9s/gZKpJ7WYrjlOrdft5tbSv7I56e+9Om2OFZqYQxUkJeEdFVakNJ9TjO3tSI3oCCly47hGk4nN
wQQcNAihZsOxsQDGmAEFyIlsf2IjwbmxwBrkm34uqumuXRQVwEgeqxtgxfGTgrfmrBLlbFKlxEPk
6PBe0ttOYY/rX8KFNExr5Ci1Tqohh3yG9ruzo2bEPzP2Ai5+KoMMUFJRqeoXupluqLVLzDnx9WgB
d8V6Im1Bo48EXoR2WFVFEMwbJ2/ME+qbBPldFhYf0RKdcta7q1Em3tEe7BBToqMnhAfK2csEQqJK
IQuBk3nsnODV8mV8sbpI9WDRQ3JB8lCbE1+mvYM6msAm4hFNXkLvKCJl2F63zetnanud7bULeNrV
mEndyxDRt3rlpQPv0iem3C+hb6ERXkZYhGHQ29HPB6Q7s9+l9xwegrXSILA7P/fJEuszCvOGfkT/
Yll4JXqny3C9xmnzOAA9tagS52g4V9zKuygN1dHEEZtHXc9mfi54dpy94a+7JlrLquCsUiriTZ57
Nyu3JKst566v/c2kW5xDnqYfEqW2TYxbMjcR5HYJeq57AZ2tDPKnvadGUwK/ZnSH3Jki0fnXKPCj
b+Mp7i3EG1FpnrCe5p8IXqLm7FBidyzrpQZiiZrSX89V5D37Rd1ll96pNfBzNldgunTg/VBLn0M1
uoOO4s3Irr53mcTIEMx7YIqV7AILk4sA5204W+Kdijp3l9naILtz+l3tzhFpMFjNvNkd4XCE3X/a
Jaox1xpgOWfT3U84yTk6u+23LY17yEVl77LcCg951w2foRJmiwsH3I0K2XDcSLeMuk2WKQSw2RCP
Bz2HFpxybtur2lRouSkoTX8hZwwf43gkjcMy9fLWOQ6h8kFbLp8RhX4NMmZR7wIzeidttwvh9Ky6
MOdx/+47aYhrToGWBBPBIZbf9/fjQBmmR3P2srI7VZ1wY0vrM9CpI+kxzIikSyxMY7UbX0XoCA2s
rQ+IbtYpi9y4L5ZSX9xlfmvqNv2sSCS4ULu9fOUZ5c97VOcR9QRBSMqEW6XC7CcLbm7dtXH2Mmcd
RolKW93eq2KLih/MIdlWlKL6Nr0KcWo4JnqkTxK+SURt6Z3FUE/2XRpkWm6l02bzpvC6frl4LgZt
HNzJLEivp9/+QPsxwJwf19MD06VRN53MywFAFVFWjeahdFEO91nrbkSdgcUNLNE7IihQwmSTPT3z
c5O0Y4fmU+SAWB89k9KadkGWDkxDqY/ROJ+ts5MHtXtILQ5jQJ1kbtZKmr2NKwA6PsibX37jlihk
0CufKtUBZg8zIGZQRuROj0Jbj6nAF7ATUZ29LHHlvWB39rZzXrenqMWFs2mGJNmosJ9fw9bxl4vU
mbix5mUanlUnkMijtarveytP94PjBD/NICGHh4gwWMJdlhYFfHOVEJZhn63rKWnPZZd05CD3biiR
40vTbYtmRpSwyhb4+ifmvpymbpFlzS7oF9u9D3pXV0hDFMJkN7OH7IGyhmorqkGQDl818kc5XOmm
MPOUe284P16ULMcHpq/FPUhl7PhgmwQRyAj5Jt3af6zbAYfl4rdgqqGMx5igw95is4N88ZNPWgW9
7jZwB+RHgAZTuMuHRSaHyajZfu2LpmXI8s10DroxOTS6jZKbmfij5DqCd8fZtpqnqh0pfSQIOSvP
iTd4I0RBE92XibGj7WTP9KUgvigp/wygwVeSniM88didlF7FVoRxJMHAsMt1iWMKyGgpziT5lNAv
YBePY8TbchgLGpgP7A3dwQNuqW67qNHIKhLvrUqwhqNDmic4QWK+DouRFK5TX/q+sAAEGFazeqfJ
QMw3rLbjkYJuNFCu79FwU9ip3CeiG+77JRuDS9US5bx2xzmRu0JPlDA0dG4/uhhzubOT2beaty/p
s04ATMfZk1NowUgQU5WZ2/F2GUJqxGdOFYhE8hmTYY71kIhLj35WhMWsYMEim31K6S8x7UvgHDsx
SnkpIt9QYCybuH50GzeAXBpG8VSlnlXvdcT3vtKii/C/O3PyaDGk1DvTLu4LqViPLNMY3FMxDgo/
yjTk70WRRHji8aZhPqzVrWotGlyzRJOs2XRlN5wbmylqRwUnAEFfE2PCwNvNbKYi9IFkrsGicz6d
RkGRaoO7dz0VfVn9sDCP8t6NoaFwW5ui3NZO1tK0UUzu1qEQvf9pWUpuK7MIH3lmKw6uVw7FpYpN
7h2y0LGKjexySbqkSiILVW2kZuAa6V0Z/PiTKR6joXRN/mp6mbGNdWUU3vpwz9W5m8KoXocUn7UQ
4HVyJEKTv6IbF+99icSVU0v6Zj9KYRestV2BV0fXmXfEBlnUJ10UOXkipk+3WGKK5JGmVTLRwPUK
sjCXqttUVp1QCuZDAgYo60Nd6/EJvQRq9Cw/hYnqSEuDyzMJUk/hpbepuxSE7kfpLulLtY6ln+wS
3n56rgcS18oF2cwkQN2wkHfLpkn88IL2ROhvZVFyb48aDE1lHvZMy6rZa4uckp9YV+PDiD+h2MY0
dESHwQv62zSqxUelppb4NijLrbWM89UhduVc+ogMKjDcaYbtRurzbsBO0pWCvNGwx7O82L1GVWFn
7njBDtbYN1Hhwg5NQ1T+zNlcORhYUUJhnw9J3hTGP2Oa8O/zeKnuUT014acpxiR5jVBmbTCRRDlb
mh98xDihdqnT4qZqDOyussQHKjw0peDP+mH6Sx9ZVdo/25UMAR3CHLVgZNDHqzwNbeq/kT6g8l6m
IxxGNeyapp3qk4sKhmoImF5Z2bX1wRiFJ9HN2tl6CuoUNrtecC+tuPczorAYLbUd1LH6KTvsxLsh
qKxhI8qsq568ImUJ6RXlXkOHV/RoA95umiKUFZFtLUHmTjMPKz1O6XqytfM8zBVzQtWK+TQDEB4t
mTXVKnRjK0S2247rMr2KRgJXqW9E4JygQTXhz4nNK4rzMFBHMdeOu60jMvQ389JZx2JWhPk2aXLI
ozy+mzJRPhO31HOU1yBD5ImPvABicvrqbvFoIuSVimakkizIy8ZZEjRvXbEED8bGsLMyyJpuQ5XX
qNMc73ZAZYv6qRq+kYiUL7xy4T5oC3ofIpKwLWR63zLhzVqzNM9H9HCI0D30ROK8TK3DqXGuky/f
bQm6W5bWehnQEk2rvAmxzDS5xPfNGVXs5JLN02aWuTe+tnRAMIVF0JLF1JfbzrN0Tu+IJj22L4qL
Ru6G7T4Ia6IKVGOjXqQi/pgtcOHH0koJlyYmRewrU6sRj/9o8qPlm4Byulwl9SUsfVx5Hg/te9Zd
HRBoZlqz7Zehqa9iLXNuUtuZjyyLNLapIabwWUP+b2Vu5i92g7xGE15d3aGpsE+Jus5dGRU7UlPT
vfPLEXVQQsF9I1pfH1qE7+YxnNwAcMy38/uZiuSfKtDjjQNpso8DIpnjJsLiayO7ai4DqSTvYuwR
ZwX1ZAh0qwefTMUYQ3uwNUuZU/wNgh6c+rjNq+e+DoEme77PYKvIAH9HHoyOgLPI+DiNpfNgkRP2
I9RSTNt08pdzkor+PMKcfk6VjSoWjYuobxaDrIHXuO+wssYC01JOLhBZTANuK2tMZrNVrphui6Cv
D9pFTXKdTQp4YeV7q6wdu6+2zoY7y+pqfQR1LH5CfKoek+6mR+Hc7pZZxsUNpOzygS6G9G+774gQ
cjKiVpZZ5295j54c4XSK1nIEnyc3eFxw3vTsP8jHtR1tLL/rNljYYKsdHbQXJzfGP+YIcHY9NoOn
KhpK6NviKgyMRkojxh5ve14+tnJKtkKoYDtQZ1hTdCPCfTSmyY8cdO2ZlsqRlyu+Blv2ZfbQdFq8
kjDQ/qwXUdx5YFHbcvK1wD/QxB921wYAdBINgp11t+nScNmpTVS7dVMzvkV+m32XTWk4k0/RtI9w
m9z648xc3vsdMLFkT9zUqA3v5sa194XnSyqTXW8+pTqlP0+G9rLjlUOVU7oIYyvjf/natm4KcHVi
lxJRP3AkbT6GUbqao5dmkl00ByDXuQqY6jlByjn2HpMmVJCNJdT19v446UuR0ajEEy03piGDkx9d
PTh2I5+Ni3G55pjggW4QgwGlzbOB83AzCbV8s9DIUx6ZyN3FfmrI+uBBI+uwrt90N7QpyX65e0uW
QdFuqi5AUjMilghFUGxNp8ipWAJpCHrUhhiBjlkkDtzoI4TgPTRTC0ZlTZo6OUdbbBmlg2ZxG7jU
PHKwa/RGsR68WlYR7WwmyXc/7d0G0ZylAM2VX58yBOob2OMuIvHZLx5ICZg+rC6pHn3MlmvPSqZz
CVFzMV2MosiRgbxtQr86jLNTPF4LZrdCYZyv0ZTf9TqLDn4RjdgyGN5RAHRDhSnBNz+GgU7JPrC1
f8gnvq8ND4E3YPIRRbBtBZ5mhw3FWpmJH4Bepjp+Uf4U7he8kxt6jyWc38z5W9n5Oc30cqDjIz92
UzTE6JScnuaqEYnD7E64+ub8IZUSdsV4U0wlQ1bhM608CzEhOPzTUBqfIj891ag1RqLkVDYX9KPE
IBaNq9YqhkdHhCTNjn5xNp5gbjAp8L+vJpUUI5XbiTlANx6hp2x0zuetSzk9oAVOGZNVd3GHsd+E
LaRhnM7Z3jOsa56caVUDvuUP6aiqXss5tzEzs37MK4nCfEdjbrShF5S9OvDt8VIjNdbrse+83wmq
8i07fY2WlYSALMwfYy2d8QZfmre5Hp5fULEGTxX+xYFjazAUX0sYtW9zZ7k4AZZQlPfcDl6fqR3n
AIUoWvB+CDEd9Utl3cnFJ9fNXLFBzgFTKPaujeDnkOWE3VzqBP12k7lEh3TgopvOYbDYZZnVodDv
CLSlBEFE/0naeS63jXTr+oY2qpDDXwBMIhWoaPsPSrZs5Jxx9fuB9zlnKIiHrPn2lMb2lDVa7EZ3
Y/Vab4B2VCLfE1RevC6DjtdRU3a/Ok9vVxgrPqgSohVOXXCTQuyj7w5tx9YxBBF9VvYUXDDN/K2P
VKbGVO4Vp5GD6ZuVeeo3rx77R4pg3CWtSMv2JrtLolxZQ80APcIVOmgRYoM52ugrdOfCJ8+aoLEo
obGypGwW+KUbDSAuYRGsKvpJCsSWoNQcIQSKryHUljimUvlHvRrxYirov5P9svJsLmJD9+ShS168
CgeaeFG6ESXI3XVOax87dy5q9UFMYEBYqfDRjC1upRX38d9eq8NKEbxUcjIJf2fNq6Y9YKycrqRk
itAVsqp+N9RU3YgGUi1lm4do5jQSoftaGdnZYlcdZaGQ7oeEB2fFYruKrRTSchpiopNKjXeHaI5V
2mWJ0awjZvWk3RZh/ZwX7bthVt3tZMrjo9pZ4WEa1YlTVqK1dqNtgmPM8tuOSME1kFXJxzdGpbXf
pjAzjBuxSQdO27zMb6nJj6SHOZemQfaDHY7TcCIqrdRfuRv2N72Z9bDCe8Rx/DZpPgqSSgxkLTN1
u4KlYUu92ALVmuD1epLaUD6Ju9eGPPhnkus8h0rn6riKGwUpiQAKNem2yJ3sNjPzzNpWVYSiTQBt
tkOVOitvAwxRojUpGwJ60TRmL1YqBZIbUuq/H4IOre+qVTg4SrXJweBaZWfcKch+rM2uMWrIe9wt
gBpo/U+57cNwk9RGu5NhOlkbj1z/PW4jfRMUXfwuwJstXAOn2htviqDncnkY+01YWvdsy2McUDkI
FNC+WjhoHtScGSlm1WECd5c82UJsQVZuYVmB/vW9wnKjwq++FWGnOlVd0wBPrNR7q7jywM9r4ZkC
sDOrV50iLMK1U1Qrj0pOo9jrInWnp3x+GIrYiLtVZJI2oVJUYx8eeMhGNQk0+K3S69Ut3qnmBwXN
37mcHr0gDjW7Hkz5ftTCHFwwbfhk5Rte8oSiUgucSg7/KPiQF+QJHomnKWC3CeSObjO6rFZ6GKMY
wqUnBBBgShQc6FPo+fjugxoUAfa2w6vqgbLARzDGL0/JOkpKbSIpO3kqxBagu9B2DsCjKl2pqd7i
L6uC2F8lfgpcNQLGjC2hlNKfbMDEec9DUldIwof+1K1pLqOsQ0MQgRDfQpq/Dou43sRZohyEsJER
yEn90doCEJ6Gu0DS0ShCuQBZrtocw18SxfHOiYU0PCC8VGouiLLR2KISGgkb0Cn6O/AGqbcLMifd
tfyk3RR5NsVHXyrN50JP4eC2rOxDa7R8DqPwRTxX+lhADlijyIIRHmpU0QPSaZhKUbNvKf0zZdgz
1GX/ngZ1L6OXhWBXR5lu+mi4aCUPHXnvLuMMRPcFsADAvUKWj5Kf6zEA6Ex6FuZsd+urilRvkUbC
FaFBs0MVhPS+QpLkqZUgxL0KpSj9nkIlWEPzGABKallKDX5Qiha1kSA6JMz7elDgBLV4VQF5bMNb
tYPSsElg4x9rX25xYdcAcJuVNd03nhg+kNb1d5lSd4FjSENBQUE0+C598D6ysRUrR4i0GJczS/Nr
iDURchlinvbqXtEywQ302nvNwNm6qZdV5gGwTD5yE6YK/9jKbGwnZBG/plNGyuhPgUBqIPnoXLcj
Avlx2UJhnToBY67Wp35qtwJ0eHSEau4aVPMzO0k8d9Ixsvcbj4PZiGFHZYlJBygf3gkG+QKoT/kk
TEL1An1Fo7PGG+u3CvLxIUGa3804K5pNp5vmKtF1JHhSsw7SfU658KkZJ7V3Erx+5UOotdafpOHm
aoteKyGL5tU1KjdoYYVry/BhAQVTgaq+31jJdkCcMXaQegp2WRqrAlPT5ZvYj8vvsDi1W68Vih30
vf5JVJCaLKOkw6rzt1UUwjEV6modWR8hYHALLQCXRieVg4EEFJ+hDD1R2jGS+LuWequEAoJgkp1l
XqTs4yAN3iIvQMg3BNau0B9hPdNTtl6oCt53QfLsSVqcu4oeIBwBp6fgKeagR5oB20GpiPYp8ESQ
2roBRKUe2/2YUQg5iJ5q+WvVGssK9bS+KXZtlIHuVHnUyG2UWbeCAgM0GSlRDJUqeRL8vQhAKV+l
2dQcVNTIsjVPHKMNuukxlLIMTEqR0RhywbMEHh9yllnCzQvl8SCvCvDHffpYzi9dvzFZeTrw68ox
2d0/aPTNIreIJKFdZk3qKqykgQQzm+Rn/BbAlRsZmWBM3ZGp4va2HqiNxhvA4rwXstLketaHQO9v
JKkzvkmxDBulT+vxvsqbVrK1QSllpFGkG9+KYG2lfV6iRU4/4id48ixcV2hq9W9FQc/CRk8lgEFV
KLxsKwzUV53g9bTqqNoci76b9ohlDPExoz3HyEy4tQ9So5nHMJSb7CaJRhjKKaoZL1NdiPei78Ps
FVPKRtDTU3GViRNc3gkRZRIdSx9u02Iy3hCtoBTuC40urxSkhg6sJW9NHgUFbmza7GZoJPUnGScz
hENEUW3pdb3kNT50PAAFbkGd1sa0kVPTbNzI9yP5uSQVkxwZi+6cwuLUEq8VBofGkQ8NE8F6CG2m
wHGNspEAH2Iot5HBK9VOw2T8yYOTbkOjjuIfMcO25TSUhSeaognNlQ5AHIU7Q3nqG1OYi44eQkpS
TUFAi6oeO5+27nZNavnwmfwCqruPr+FzpIVd4ib9MLw0o4LF0Ogrh5Fy9ZEuevQja5ACCfMsrXZG
ipbSNqgyEGCDJq9ADFKjTL3RQFEhqaOnTBphfvVFnGPeOvXWE1p8anOLrEWfPDa5Z6CpZSbTTK02
pXENhKFIcA+oLQqJmZ+IZCOG/kcA9JLsmr5AdCzFrD10FCupdwF42vxnQRNnfBH0TAoeay+Ne5as
ryTOOKqU9DWz6l+6LkpDVLTD7KVGP5UcGa4SAgXoOgt2FlI2R/PKEoIj7O+C1lcY198VH5n/QpyC
rRrkuKyqUTK9hrUC5Loe4qdAK6grqRBRUfVR9JZqW4tGih2V4QCDregL8dD0vhTexbiHiY9BMLLC
I9aWgfBdYe7SdJRCxADNnDtpwOzbI2zCd3CbzZ0U9yVgrtrSj6HMOez0ZZM+mL5RPylc+1VbF7oi
vPEavTj6PgyzQy/L2TqJc/+7TiKEGNngUWuMxFDhglOPaCKbheG0fh12jl/xcnFk3tvDXpj8sHUk
1R9qNx/a8EHxE2X6K3CTv5VT1N8loY62VObHyVsmgkCwRalunhtNr55H3VBoA8ONotgf5jfmVFaB
O1mCjEW10saaPU7cIZwUkirFpKJNDxT0kiOfHZsBVZUa9Vc8ttW+y7TqQdJJTGRIXq9FOQYIKOGh
qNByd6Up6W50yiawDiDKIsunVcLob0Zdw5xrVBITmH6ZRMbwiIYKnU9DrORjlLXyhyoWVuAGodKt
EZgy5e8hOSC1zxFchE3r0djW7JddpUXtgZ6b8UMqWnOvgPWmrF6JpWtlpRdv+kpE4svQQwWvsUg8
drncwb3TS+R5wlF98eqEE7ZrOZCMpmyDbcudmK5lWktbuVW5ZIWZ1ZQrELMWkibF9IdXluQ2U4Fi
oqdFCNq1VXULrDB4wPwTRCHLKsMrh/ofTtACKEgk15uifSzlUn6owzZch2k33ImWKH+TqkY66IOk
rcqCH1XSvfecLKy1dBWWtBATuS/WY52PrBIVVi7sHzTSlE6IzBtaP8MblaJsTeYsTlCyi2ZfKYF/
i4aE8Sq2ekSbQW7vir61tqGP3peb0IPmviL5FPBpjGXkpDT+P9hL3qrDZPohqloqVYnHB/J1Ze2j
JnGvhC3wySJpTPzEfeWtFUnuRZbmCjyjOdiNF8jpH88n9ztgP+flN74p1yijJJzHCAlZoF+DPkI0
Ber3UyTV/Q8lCxHlpDAKp9b3rUp5CEKvqLfg+LKbqFH17WCR50KvH3JWtCikjyP4BtqZURn9FmVv
+i7XCMzYSN6E1ZZy5QipS2zE24AOIHOhpoW365UWtG1vhcpvhW248VCnwtaniaoGJcc4efR9k6oD
QBbpsaeGSSZF1Q1deLnL1viLKVyLmkR2/FAxX9LJy7UVAjNGCVUyBOTWpWnrIuo1ZTvP8oXATVsD
UQ4yigK2Pz3CbQbhPXkeQwgsnZD2B5m8zsLTk1MO3/ZG24P7a6VNMqXZg2aS5IwezjtUXqUaSnct
Qh7R5weHlBJJ9T11TtP/geSfzEapZidFkS6C66edf9uGNUBpZcya7hVKaL+xfATY0JATtGHXypNK
1dmkkMYWL7lEChMiRRyTglPDf7MDWrpT0nQrfSw2nBfxgzcYcXgT+038GLQZbXkexV7TjOmFbrtf
34WQTCPqh4q/pf/pPxdCyL7qZ/aIpFOkBqjngyghT4/WRiZwheVSz76YmLDWgVdaucMkwDQbh6D6
VaGWk6LY3cB8jbRZEK9ES7DOG2vAyyeOcCKJsnxl0pXIHluiPqpjlu49jrE7rjD6fdsM1VEKURJE
7iqjY9GlNSrtAvcVs4k7B9kIvFPmtHAd5bVqrAIZlmtrcg47piGKjzTOKPyW/CyErjTVg65qyd1N
o+vtfV924BuTslJ8pJPMNEYkRQFLE3o6ZiiSigKPEqny7ZChFbEHW4efoaKHlLjMSswfhCaLae50
bBU6/SF3jbK69ytVY2+gFxeR3+wlL5jevSrun6oGIKXdTlp/qKx2qldFivQmSnckWOvCAuSJ7FnS
7ahcy686mfcbcPORCr2m0HZQS+m9hXiZ8O5IvPxhKIZ4pWox1DJtGFWUU8LKeksGsTpk2jTEdsBj
UdaVms7agI1QoFrfRnS9xCS+jzomaE2aIJnUliBKzsobenakCxGMTyAJkuobaU9VAzUrg61WBfGf
WhTRFUstBUYhV3mz27TkM2j/Jkj3ip1qGTZURYz65jauZpe6iXh+BwznkWMgBrkkwnLXxiLdVFMj
vxhSi40Iha0VMy5+B9pXcApqvP9kl5sMCT9v7p5L7KRRjqBnmnAsp13k0R+q6elaOe0aZWgEXFQb
EoCYQh96bLJ6gClQRk4KMO5FKXz1VVVEPGgNOfgwZT7KtlKHoqYBkZsRt0WJyhSfeAj2o1kPb9YU
hwjIW3olrjhxLYBYvAz9N8uszA9/nOR4l/U5ZSTQiVW2IoGfLYWLXLodrYrUBgGC8VuTqdFPZOyV
d/jrNay1ODN/BCCbkHwvkcWjm++bHwHtC4sjnv4LJdTeKB0BTDVHlwDRug6i9D5qRmgQ2N5QRrSM
EXVMmBPWkRImMBDZN8OnLq3E4i72RATAmzHSSFjUvujuUzWYbgKpG36JvFd/K3kZjE4H+VagHCzP
6zwyh29yIalPYylICV32MPS2c3pm0C2ktLSmng3ZuZczCe0fXcmgtqWmJLohYtDfKm6Te0Rq42qX
1x16gJD+x9GOOprJkCzk+aT2O6oHaYOZH3TN0o8dWVW0GNafR+0bO4j6VWmRrEGovBsdJQlQMwp4
tTY3odfk+o7e+XBsYgFHzf9qhilDiKabtSJQDXCFTu3+mG2tNPCmo/ARL2JzI+ltdBgHv3+Xo6ak
BiuK3y/DUr+iemdxf3AfEm4FYIgX0NC8l7o6aJEXl+vHMZRvUzauZUy7y1HOAG3pRYomjVBsvlR1
AegWi8gTxiaiGy8HKMc9hhZWq/kdvVwU5C6H+gyx/wuztVTZsMDYa5oom4sBgc8qkjqlojvh+ici
OQWl83g5xJk5swycESxDma28zAUSWlMKYWhjQigF1lzP2bSiiH85xFcUtAntVFTAl2mwvuQFMjkO
crAwAVozAKzdUkAyPd6IwGSnQLkCDza/YKBNEckh3ubYPEjaTFU7pSRkJd6CXpiDJSk8/BIpG0Bz
Hs2tPvxKzZsQ4uPlkS0IlfMDYspk2QIjosjw5BYPCGGzGP3VUbXrZHI6ioeidIPGdgipM7z1keOj
3atfAV9/fWIz7BkMm6yZko5h4udByrgCDBbYODvvHuW83XZoJSjt6vLI/sLFP8OsLZEKuM7jkiD4
qTMV7oTdMRhCDpCEHBrBY6de6Rt0wV3MNm3JRj7fIcl0LYe6owPh2WlW6Hq4ksOk25RKHMGl/bDC
6Nltr3ARvu4IPhZuPhLob0NXl8u1MJM2rND1Q8bmfmhfG/OKkZkif1lCBGBmZRlqtQTl4fO4hcSn
Sm1C2ylX87hRJnaxi3aoBdmT/c+44a45dEgd8DHu/4warKXju55DLdUpruyghe0X62wG28PpMXQR
+YK/bMrTpyH1ReKZqTSg9bILaUr4Lh3PCO3wp3ot3XlbId3rdssTeAnsp49rk74wtvkaft53J4uh
E6MOlXDCC4ENv00+moaT7X7c505jQznDByvceeti+wsoi42IrH032n96O3KiK49/YQA2fxJT4qCC
kAKAXeek//xJasruxlDpuq3WrVNKotPlb5GGgOgYIOyFWJdQoLrfvcv1a009hZL0LoyMf+Vp//dD
wHliASoyMneyPL8hTqZDylPYANZEzVPR7vOgQCqxeRwjvXaQRXiQywj/iPSKbddfSsWnDQkjRjZF
GImiZrLxFxtSTywgu4FEbyWy7qryrehJImu1P9Yoio0ZroK9fkcfl9K2VgGPVZuHwVScWokPWTlt
a9+/Lfzh8fIxce558KkUHNFEJgPayeepqOqRZifsLywZfuYFmhGk7lqkYleQ35p66/gD6nNZ+2LJ
yb2AgHaWKj9Rfb3Cffly7s9zY4nUeSxey7K5eCCGTJMXBVpU61KQuprgWlaC+ZLvUiDbxlTuENX7
dXnkX7KARcjFlpCrEdxHRkhsFAqNQhnyQj092rbqt3lw5cj/cuotgi2ePVYOAON7gnWAqsjz6H8b
3EIvj+jLe4Ug7CxDk1VeZjzMz48SHO2ILquC2saoreg1bQo8JDE+uXKWfckGDDjfBrRvzm/LhEj9
OYxvCE0jNIrHZc98GDNUakzUKqe0fkGBMX+9PKYvE2eq8O4sSimGAT5QnE/7k50qa1VXaxHCY1mO
Cv4+0q8M5tzPJ3Ni+TNtnAiL5V9YQEv9HMwail4/G0oaGPddGcKX+WIIpyHmj3AyBCESOvAshBCB
VHEVtaPecNA1awBKXJ6srwvAUkUSW7InXcXPdbEACrwlhUYzPFsIxY3EhcRXule2/JWk9utmJYwF
1VhWFB1m3DzgkwHljS9jL2d5tiG9NtE6BY+SgcKBAdB+Mwrtyhvj6z4lWZcgqs20OBhyi0H1aNcg
Foe5XUZUWw3bXechJjOkR0RvVx16y5cn8cvjMoiHfILMOc3vy6MoDE3K6dIsbJT/7LCBSwZ07Ef0
+zN//y8j8SJiAzEoi0m09MUJhHIKdAOEUe2gNo58Z771ERuzy0gx3aARr6z0+Yj59PohI5KRWiWJ
R9EBGujnpyZWQ9WCduW8a51afZK0Pz1cq0ykw26s0u5bhjTg5fF9WY5zRBWNPski49GW5xHavZjJ
iUTMI9XRQmQItN8eBgb/OgpXOI31zrkHH3QxLkq5o2xlOkCO4W4ovms40MXxlXzhy5pAo+IvCdhS
uSmI6uKUoFlcmFDxufgIB5NCmVrdGMnb2L5eHoo0n2aLZ8RA6MKSrsumri1upl2jjKaUyNzlakE6
wPVv3NJACjoZlGg/ttofT+lR1fap5xZdto1HKI0VHdKVHHnDldX5Zd+ZXFd1+hHzqUuyvji2etRD
rcGQNCT/1R5wDpgWM1WVZ0Xtkh0FJop9aptdyd7ZX1+nAAbjTOUGnc46XUx1CRqyU0oooa7r7l33
1t3f8qf1/LVe2+vdzrb57Xa9XvMne2dvGnu32diPG375v//o0E9+2o/2hr/e8fsj38f3rua/5xdn
/nL4x51/cRzbdY5Hd8vXfkssd/6Ffx2+5m+Zv3X+D/dj/3p83X/sC7fgv/Z7vj728//C59xf2a1f
V5yiikisaAZKJLPR6+fdqraUjmmrgvBpLDuufsnihBfdwdOfLy+5r09ZURWdvQMhGNjykrDtj1o5
VQ2o4ZxV1xUdXERtnwLuQnGqsP5cDnZuUGxSVdRVQyXuYlCp0vWhZFF5jJPiAaL4Dn41IOP+0MnC
9nKor8tIUTlSZXwFdZ0MYh73yTsq9pWom3xEudMEeU7vtS5LlwKhA/1hlTW/QCBcjvf1rFM08hx0
GnR61mycz/ECVC0LJQqQ0cNobI/eXOICUchvBiHtrhyrXw9yQlkWfrjkKxpZ8+dQYa3j84Z1AMVA
M95JNBsQtBqx8Rl1RPvofuo3PiYge2A4rwYonCvn7d+p+3xIgeWb0wwOdWV+g32Oj+ZYJg4Jzsia
nds//udWrdwDmrLHFR9l063hobqp87tfwy9QVt4TrLZNv+/t1n4tXNH+82E6/tpwxxvhyq6Zz6Tl
R1O4aFPymPeMPD+lk6c+gdCMjDo37RYLkwDHDkW5lmN9DYGjrflXEsKQ1S8bZujGGEBYa3BHtehI
Qwsur1jnfq1JcR07DbFYS4VktoZUdazdUMq2eSeMrjbm7a4CYOuUIzgXRco+YqErnT5L7pVWLJ3L
q/nMRp0PHm6rCDJxP158gjTxvEDt+AQSLTkHcZNDriPYnI3fEqO88szOxQKxhfgT9Viu4ovrBIyM
kbYJV6OkCVxJuBGt2xTTx6z+X8aZ370na6MSOjjhEnFAGLi9dOuBIApRpSmTK8nCuRViSTLqaFxo
5zrz50Cll8R+K4F6KXPpiPvbr8i4ts7PnDYQm0l3JEoo81L/HKIPYjDFCaWECuCvXSudo8lYiwZa
eWWzS/Psf95RPJiTSIuVMCAhgIIqs9aqMBxxMGThBb8btFQlLcUFj5pw+46dYalfs79eeP6SG5tz
aI33H40A/rAYZNSidwCEkWNFeg79e6AWqrgt64de3ogAGdTwkHc34rDBfaipHoPqALCqtdYaQqX5
++X98Lfu/HUa/vksi2lQoyZE9opp4LOM+cZv7nLxh4cmjKLhmHaja5tweEpQ6Y06ACkrPV6P45XU
6MyyIjPUZRC9lDeVZUYgdbqS6xXTUVRIeis4tSIefU0h7cxm1CWVFybSb5ToloWxFkA+2hP0y+Aa
/pFzbQ1X4jck5VWJKPzlOT0TahaQQ8eQ8ju6bIv9WPp9qRYxUpo05N+6cDwWtbYHW/vLi4trh/bX
/cINAaE5mj28FTAe/7xfsKkoSzSUWMWKsClL85cSy6g6WN//7ZAIw4VYRi8eU+K/6f3JETN2gDJH
jTBG0x2CIQXtA/sjH1fUHq5UE8+9heebPu0LIEFcWeflchLLUmcLiC6gOEc5wTwWdFh3vqwI/VvS
FGW0ViL61Ss6keabqjRDBLhi4m2FvUk/4p4yhjtI8TpK8NR68Jos+t/o26FgDs0L7hH+6zVSnviW
QFGbaN4ir1wnf0YPGqmrI/n8KkNKfxCrxLphyeBeUXR991wEFZTBQdEz6rtFlmxUZRbDl7DjfDH0
yX+uwyb6TuO42UXZ0P72jKjZwQ/DHfJfPwlygH8SgcV+baau7yESInTtC4mbxggJR7nYbyfkI1Z1
Lg7Pl+OdOSDocssSiRl1KoMu2efHgQ3bFLcm/qLAJm1dwT85xlE1wTsIXRB4GHtwVc+IbDyq0eCY
AdykPNvnUPMxmXAkOTpe/jxf03qdhiNCAgZELcvQFgveqqYoCVEOtqVMfVTR6sVKCj2CehtNwTdz
kq5kv1/PJsYNyYemFvc2luTn0WOwoAtyi15uiZvmIaqNP/3UTFeW/JdNTF9nvqiYloJapL4cUzk0
WRsp6OFxJXKlFkMk1qk5/tuVs4iyOJZGJLKmLiJKN8I1oh/Rok0y0jXDGufyM1oegJQb6YRw6xKp
aqlUOD9PWgOkPYcoS7Nt0qHOOIbsAvVcqfnqcpzlWljGWTycMUJKvi5wUwDWdGfksV0isQ3OSjBT
p8+3l4MtLydzMErQiMpxycMucBEsaKZKxnYLb6Z6FhXCGsXmOji85lmDz5SafYSQPTZ51UUvIuS8
K0vk3JSyCCkgUJ6k6LqIjnFtiIyHkGO1DuMu4mb7AHW6dEMtQ2MS6Y4r8c5NLcqp4IM0i6LNsvY0
NV7nq1xmUU+Ctdm+WvVN620l/zZsrmTkXy4F88SehDIWt74pT5HTVGNMFCD7kHx1Du4r3zRAWIBO
3uK22omC/mss5N0IYvTyQ5XOjdMiIZi7Cpwr5uLiPlFp9RGXxhLlPr1L7ps1/PTVQ7YGgITQDcyY
+KH+2eEuZ2v/FhEwj/s09GKXZJ3OmTL7xmjjg0Qjtzs29aOMfsS4TaUrO2U+pE+zvGWsxfJJulKa
gEWzU4b+AHvbrujQojK06qLgIeqsTQHP+fLUngt5+lgXB3VWa34n+qwgFKsfOlQqfU26F/LKieFo
AL6nY6QJV+r353YJO4Q2AV14zVzeuEyEpwq8W9mjfGFRJHgvUhjjtPHzPxjbSZzFUeppOEVECnFM
r3dvERrJfMcqH4R4bcr/wZPTWZ6zbCappLKYRsocMZ5pGQZXBX4/YbrxuX41aPtLW02FrnklFz/7
1FRD5IpCackQ51PwJPnytCLV/hJY0RRFWnXSUUiHVmOPaT7eWamFhQSu0gVKo1d24rwClyuU1yyd
Wo4c6rPzRj0JTPfIq8KxLLDluOcIhF6xFcvNf/DYTmLMgz+JEcUZ7jg9MYbIoCUW73FadYAzPiEh
vTOCylagm/37kICk5loDRRtLXJwvs7KJObVB4fTwzwTH8r8D+qr757THmepa//LcK+o02OJEwYzM
C4woxF0ohivcfeBVDZUV5I/yjgwFFkr7ULu/PL5zj42siBc9xFqe3WJ5FkEIAmMOKUjTepAachcU
SfprwKIv/YP5AANVRBed3hy3nUWcqS3HutSjwgFOTBb6NFsUm+sAionmyj63HqT6fwumq+GlcXmE
5yaVprOGIDjbQTMWCzMSI0PTCva6OAxkFkA+wxfReG3nWuQjkkD0gJ4vRzx3is24BQtHTBCDS3yT
DicpqgXmVArkpxY+SZvKq0AbnCq7WoqYX67LbXcSa9mXAYraqVnMvGJxFIwZUoFe5mia/lL54SrM
UDRoYH1Cu7hHtPH18jjPvXvpgFNqpQWqU9r8vB2zNujqVuTFbyUQWb1Hi5QKK0nbQhYxK64cbNeC
LfbGNHUa+lQE65Rflr+RGxhR0VtZriCpXTnK5h/1dU7/GdfiZVtNqC9VxhxKepWTd7+88ko4+/OB
tkCmtGQVpNHnefPFxjcLi5+P1sGTFHQ/5fRaGe58CG4+gCJFiS7/5xCFWClWXrLo+9hNdEhCRXBl
W8lnVx7Q7v8T4u/fnxzGGSKm4MlnK7T7nI7MYdjFm/Gh/Kau9Sfdfi/+oMq4AuK9wpaVatTu8to7
e25pNFDoQYHbWkI9Jq9BhafhtWqIjQP4Z6R0mnXby0HOvUzNkyCLNAHguQJdjSC4RZXGjs6JPJnI
ySgOOqPpr8vBzj6yk2CL3YQq6FhqGcFkSMtSnuBJdmXdnZ0z4DEWV1TaNEuAm5BloYHOTOGgGafT
zPdCx09eJByeLo/kfBxsEzgU5kLQ4qxHXpbN2pKsmmaAPDw3HBx28GCVpPpa+ezsEwKQq3LQkjQu
rznoCsIj0zj+LLFaNTp2W67W/NaK2BazZ8V7vDywc4+Io27ug4PONf56OJwseQsFOyUzWPLF+NbU
CcyPKwX6czP3TwD8Sz5v27GczDQxCaD374hi2TjnBddeGddiLJ5OoKt5nUXEGHXEIo5IcpFoX56n
cy/A02Es9k0htmLR1oRAySSIHLXeFa0LC/JylGsDWWwYLeOy3SpEqZR6DadxPdKQTptqdTnMuRfP
yTVveXM3BEgP/XwIyOUaJf7Aeon7AkH+X9m1JvTZAf1zl12ilyKrHUmtiVR4ja2XnpPqiHBcSfik
s4v4JMoiH8ImAU2LnmnrwumomQgLlby2IYTravyC36wboEfQw8sIkTRUMeQC4BaukyQCGTpc+zDX
JneR0cNIqjN1vr63N8K99TQeEb21MWidsagbcQctxc1W0Yv5Zl5ZomerFqePdfGGHGlUy7OmqgPZ
5LWvUgy58nVSUuzKg5tBRajQDDYTLtJBGm0ur6hzh9ZJaHOxywPuuJBQ58t8eDsMP0vkEPsVgn44
T0/S0+VY/59xgu42oS5QnlyMsyqbfCw9goHZ8XbJqKSwuv1vKMzuonIgWUtazYHi+pRb1o1YjsX6
8gc4M1guT9yeZnQxF9NF/M70AiWvGgYLBCBtfvW5yepytB5ni5vo2uF2briEUyHpwJ/h7TPvsZMj
Oin7yEK4jndPINypWF+oWkPNK3QaZDLirv8YA301ijVI1GR7eaRntu+n0POpeBpardCtpMXhpNJt
VKyS8jXzroQ4s10IAdUKMC1qQksYZaYjkjwINTWZ8hi1rqCuItha3b5RrnT6z46Fein4VqqV5hIP
A5RA0kKDaez0rYyEXP4a9c+Xp+vsWE5CzOfU6XQJuh97ISGycBW1tyXAbmFYTcPW6q7kimdeR+iB
/zOYxZqYKnT744IH08TrNLwZix+Df+yin5fHMy/kxa0BTA/5PNchWgDLm3SSCl0tI5eCQKQtdbbl
ZO/Kqj3Anbt2dM2vz2UkCQQEXA1ZpEm52FKwFDF/COa1fTve+I/jXbgZfwk7f5cSrb0Ctjv3vpBP
oimL08rAFEoMBLFwkkOwiQ7FIViHt+ZBXPubaaNtqk3z/fJEnnlB0X6Q8Ojg/owzyGJ4BursAcp+
5HQQ7zs8bNAQuBzh3Or+JwLwjs9LD50Ta5BaIojCQzccTNQlPfdyiHMFj5NR6OIizTKFCZPh2Xtn
PE7ueIf0lf5Rrca19xb8ENb/wX2PZjWYGAKpAMsWc0bjV+4mCKaYGIiDi7tdgsBjnV7JuM5tpJMo
y0q/UbQKcjRcIFr1W6OCWNtn0Vsz/fvX4+lYlkVg7LtaIQgZS2TZSabaOTqL0VqI3izlLpuOl5/T
uaUAiARINfBZUD6LiQPPVKWYDRXI+lYyNTcdO+CpCFbGZGpXZu9cqL9mdwYEIwkQ/OdVVyjShBAA
xxAmEIm+GaMfrXFlNOceEPxEg/06IzKWy6AY+k6ts65wwuCjUtCWW4f1RgiaKyP5gr2hmgfl4f/F
WS4Ev4kQsUg4u8NxJa19tBNsimoPmrdKVsKhyK6ceGdn7iTcYi8VcZhqVcywxBoIDdrIQ48ez5Ud
ey3IfOqevI+sxupQXp3fR/1T2W+T+jHyd/9+sZ1Om/I5hJAnELcjxiFpDCBfj7B8AdlfDnLu+Jw1
J2YqF0Dl5cEjtFzsyfpIbP3exVd7P4rWf7BDaQ5TvgINbnFSfx6HZgZdKntUl4ISK3BvcHKQRzKV
2yi3jmrw01TSKzN3LlmAoAaoEaQTXfbFCvhv0q5kR3IdSX6RAIrar5Jizch9r4tQlVlF7fv+9WPK
mX6lYGhE5Gs0+tBdQFo45XQ6ne5mNS56HZtKCpClsuu2sKn0AF5Q6NJJdqAJbuEiMM4TCpDDg6dv
uvGlm6xpnKE/VuDMHORNI1I7mlaKP8rndnEekUm5aUYeoCbyGFANVmhe98JNkrhQ5wBdKHgmTIF/
LPr5bCm5MFSCG31oa9z/UohEQrH1DeRZUNqBRNG6Hy4l/vARPEKhJVWX+RJkO+IqziQcFmgWt2n0
UhgvEKnvjIMcQMJacJFcXsd/wPhiZFYnQ2ZQgOUM7KFxegK90x5cYAdIJKKNa/xN9b6xTYl8ty3t
KxL+tZJyjgnl5U4HixSCuobe3uK5ZxS689epJ3pfu2g65JE4r2w8BN12MrGj+U9fVkubVBrOkuFk
5BByh0xWSPzb3nwnuudm5jNStl2IORpwDN/S/In1Kp5UA5tARmD9Qy861NRZjg4Y1OH4YZpUkWIl
By8mKIMZ2E+QFwT1H/TuC4LO4q7EOwM6nKEjJfPVSxnizbUi4aTWyVPlPdbKbZnuRhBzvP4LczCi
TWWMLEJAgfuiIBOEGviI+BlhNmhA+cMCcW81/FpHWbQGuS2mr7+SAQ6lAPcCaAuAQkAtjd/iRDF4
i3uwKMcQ9cZsyzrc8ok9w+O8Z8xG0HI3ON1QxMFkDvkc/R9ZD/aWRt3i1fN6lIcnjzwbFQTooQ6x
jr6YlszAuSgX9VKLzmOce5TEV6b2CMGxR1DhbSGHI0Ba8kX0NuPuj9CDeXbuZGLQmPKUDEhZcUqM
TVmcfGOzbsxiiQFPe/BE9PFZEPo7P/2CHM8eRk9w+pkfzfDEMFrRa3ivVW+gowVqeJuGj9BtE3zB
pWN9jjo51Cw9wQV3sAwfqGgjyGri6OCnWTds4StNjYnouph0EjF5eo5QoH0BHwkbTO3pc6Tg8hUo
7FfTY85qBL3hOtiC/2MaRcXgJHYaMgnO/7tBH/W6gv9L8ie6l119iA5SOrimBn6e8GMdbMErzsA4
5zd6JlO/A1gSH5u+xCFkd53gfXJx9WYGcT4e5+OogCMmd0Y0eY30mcYPUdWBo+Zz3ZaFk+7MFu74
7iqJgCATOODJfW4KDYJM6DeyQHpjWtegfXpmEEgGU7Lge4mWkHMOfaRW24Fd0pl0kHU0lCTgIhc9
6i34+Jlt3M4yIbIIjk7YxiSoA5rgWKlFfXEiO7ht1KBhq48Z7Ah75aqte7B+WTAkFsShheTnzJLp
32e71U8t5CM9YEZjp9cnswb1Kp32E9S1EycT+MTyuhkgL5FxwaT8tQ/iiYlmVQju+QBS2+qqCEQ1
p6+3fC5RhUH/QPA3PsgwV2kPpjNH2yr7zhk2qtPb6ZX0fENuu3d2Uhz6hP6b63znbaLSjn4lfyLR
j1g6xM5+BBc0oLAChcupuAtaJEjiWfKp1xwzcwzwgoCxoploWx1dBLscqv6azkUP32qlWoaKkQPt
Qky03CfJe96fWnRKs14QRAQf0uCCiNKD6bSYyq46BkW7YWeCBfvfhI+/xky/YOaYGZq+QQk5IeCm
YUJUiW26cJdEaO/L3VDedamg1iZaPS5wBHjG7McEgGMBmnt3HO+CLnKawO2UH+umLW/tv6Zx0aNL
LWgNEiBVZDc0qOrJdiqLqqFTaXBtH3Dxo8D0V90ESDDIgO5oVw9ey/RHLWPihfxIQ3egoHrdrdsl
cgouloBIiapEhV2K/NJ4P4SlStG6cTmTXLS6rvX4+7Xl/4RM5Z4k6Wuda9t1M5bypvnu5Z+9aj33
23FybjDz2ZK5NUMwxzixQvD6eK2nbkqPWioCFSwen2eA0KlPIHY0VUM25gFSklB/2adXwQHxQwUJ
/a30hBgCDu91Yydfu3ATCjodGTxPSzVsZD4eBazZMTdIyEFBocKQPsC8LThpFg38B+milg0xeIgu
NkAaysjWy8zOq3+zr2YIXNSF0ELTkOksK83INtoPDbpxlcCKxfNyhsHHWBOisyUmxxwtftetx5Hd
oDWhjzG6q6CDXAC2GJIw7I1MF3xPFv9GCIEVo9CLDnuY3isyXmtMKNCemuA2lwRbd3FrzZC4kAQi
26aJ1ClaVA9EczWysXJRRFp2gL/WcBFJYTTIxg7WdBISpnYjKfUGlE1yDjoGKMGUIGKEQLOCdsuX
KHnPIGDWCDaZ6BdwAWrIoVOY17Cygrip8pE2gs20mPLOVpELUCPoqbyknyxMX1j3YMkQI77zGmxc
N6nCDZ72/jsH4efYtRHKOqkPg1i4x5O2441Oxz4YRm5a0VOUwBf5qobeQSQAckrwEBSOpOl7vQXD
WxsdNdGzmgiJ22JKlNWdUU1IHWjMpKtA8iEwZ4O/sBc1VyxGPwX1IDDXokGPb5kpxqHGrDF2MzFf
pZraTP9Va3eVqB18cXfNYPjdRYO4YlOlZjR+6ha+zUn3BHXFRdeeQXCbqzZbuTGmm2NnPvr1n0E9
rJ8TIhO4raOFha4wDytFU9AbRsyFMIzi/fnvQLj9M6iFCQEGGEFb3YWAKkSydgp7+69A+NM9gRxR
jToB7qU4h0K6GSXNNoLvUuqgCIqv8Y9n8cd52YKTuZrKWLLx7Ks/AraLe0HrA502wsXZPcPgNgoG
F4s4miwxZNvad4mt3f6gd+EtZONvCjd8hcCVG4Pvya1Ozwyk49CYupIEIXVxs85+g3KephcmOpDN
KefrJdBEty8BGBXKDEp7J9nq7fUvtxheZ1jTHphdCaSA+pFRAIvlPz06uGMRv5BQcZuObKB56BZF
stX05H0dVbjM09aYwfpeBnrh6VPWW/kkg0LGHrd00/1JnLBz9cO4y07eVblJX8j2nv2qji/r+IsZ
x8xqLnjUYLCJx+nOzLofav4sKeO+LfVtLEMKvdYhnhaBvWQdcvqTa47FBZPMb70OQ+ywOIcwOZh9
wc+PHSKJJrcEQcXkgoqhp6XcT6bR4WD2kG15lVTBkSyC4EJKXY4qwZkP/4SYV/+Qxr+Eow1fE/0r
y8WfwoNi5JkFjncnPEGdbCc/BDba5O6QhEKemF1rO8i15q906z2Er/orsbs9vWkcy31WdgmElgQ5
gcBi/qAuUlMaGvb18Z7i5s6qHtRAcNgsQ2BiZHrmxN2B8486VrqCTDtiGCGRE4Jd8hnKHes+uBxY
/mJwvtHo1OvB4oIwHQ/PQVLbQa9uo96z8zx7T1VRX8riLkNDCgEJNJr1LyajwRdKEwVJh4ExpgI0
/FazbcvALfKjH0L5SeCWyxUiPHyDrhPcbjo/ZpToaZX0EM1wkgewtIIwVnaCEwb7oGV6p95AmGJ9
NRd39AyOnscwKNRB+diAeQF5V4ejWRx8EDmZh3UUWQTDnQbgE0rNLoNV0t68HzbkOjiCCT1+zX+U
tnwId+ExutMcb7MOu+iOM+O4c0GLYnSZpECtlRP6GUn/6ksCy6YwcbHFMTUIohh8rUsGRehj6lCe
RWkN48lkL0cbCM5C4Nat2E4FVfwYvf4Lm2aAXNQvGypFigSbYnOgJ2hTdI7XaGjGIYOIjWpx+WZQ
3G4ezTwKe0hUO40V3Y+p7wTMuIp7wZz3omvMULj9TLF1K9YARY93pnLs1LuE3GiiQZgLEomvvGsG
w8d73cui3pqaG8eJscGJSWnr/g3Uifvspc0cM7jCWF3gXbWgxw8dBXKP/+oubUwzmOBtxEMVt56d
Gvpqp08PYHiZUvqTNvzQRdFx0R9nGNxqgi0E3XV4g5ju677iJskvo/5ZjxvZ+yzUTSGiJFj8eDM4
blUridWk9GCSqr5pA2QZn3TrSlh4m/bpxSYDuzdIpVU8uencwplDrGXp9O2qoXfa4pfvCXxw0dNn
ANyqdSoU0nMDAGW9i5JjovyGDtD6vl06R1AeUkAaj+MRL/PngRZEB5JvMgRaiL+mD7lfH6FlLG/G
JtSONcbobhhRox1Vq2S/Drz0idDHCb5Q8POgwWGyfZal0j7tNSvtETD0B8O4RxdiT68iUQVlaQUV
CvZT8M6jn5fvlenoJNLiK9P2oq4XkAPTRldKld26MQuegD5HDGdPpK6gBORWsdIMqIyZWuwQTL87
xPeIHefFt3NDkCdZBD3QaIsBz8YXDf5sybzcC5kXF5WDi5SBp7zR3JQBNFz9VtSodXncT1AyqAZR
ZEBDGs+RnECEOjAUKEEntX4dsE8MMxwprtDEjzZh9MfAs7wEGVqDNoeMiNrKL1ZzAge1jj4pgqC7
nN9XcqggYQN4PoTbINQeIqgcrn+wC7/gILidRcM+JNlYVejcibaGJ+9JDL0WP9+sw1yW5jkcLhAp
Kb5SDF4UJ4xPiv/coRms1+8r6kbFEZKpCPdviFWCPX2xtb5A0aII5g6MI/KNimkBOoKqqqE00ASO
nnjbNITUcoYymClqDxNBcXkaTvhhYCqgfFPf9D3UaobOLlvIFRvG3fpaXkSqL6tQWcazDPqx+eJy
FPdWyzQsJXSzk/ClTrdpW9me8VwmvzTz2wkohzYZPttrJYsqNQ5hmCdf6yaUuMODBbWCSBMURSZf
PjtDOBzO1zGEQIx4gFUDS3a9D03G/I9FqmPvv7aoWq4v4fLX+ruEnNdnPmRG4wxGSfUmiK3rCGQP
Xndbidz+4rTnjOK8nqZBjVGABjryQ4AyB0MJwkvq+9ro3hjtbpqhw4AstMGvYj1URV9uEXwiZZv4
lfDAxoG3YMSG0BvAtQCDPLnb9x9SdbAS8BFUj3H+h4Xb9VW9zOEmc/8i8sFy1OQ2SZuucqKf6kY/
0o1qbrSHHDMJ6UOR23jP9nfkSnMFsItfcwY7hdGZi7IOFJuYeAPsS7aJfVfaexv1untRfye7dD9A
GLRxyj9hZWuCnbgYPBFaEF7wCnfBvIL7RpCBCLFyTHptyZA0LVzooIrMm0LHxc6YoXChRaJ1AD1q
oITlTqtuNTY4iYFzvHJJ6ebQ8ILaQYFJBkRRq31aX9vFpZ1hc+d5mhhtkEvAZrV6NcQAIcUJon27
MtAFedBiAJhBcV8xiVMCkXZApVK3kxJI5g4hJDFMJ9NjGz7+vG6Z6NtN/z5zmj738iZOASdb77l8
n4GbXchYI1q96d9nGBq0cUt/mFavBDlwfp/Ue2ZANFVwzC2aYkyt+CAeM8FlfQ5T1UrtmxFB6Eyv
Yskt8w90Cq6v1vL5bWL4jFLQ2at85ajA41tiUqQiWv2K6s4Rz4Gl243vo1Rdo2Fo0475GwTUozR7
XEdePO1mwFyoDqoUf3M67SDFWkGGOxsRSGoPeqkMXWL5JtQ1QYvMoiPOELm4mWhmMEAhEYcDgTYg
NGK3ofnee+29XEhQ/iOCpZ38+mJ7/4XTuVExEEr7fjsdsGEtOXnDfrZTcW59EUUY3AN7WoKrMglh
koqvhnTWw3AqEUmwLHr7zBAuTg1xralNBRAUGF2Q/qBeRM0N5uyQM2SiE/xCuwcMPxYGqnQDFye4
Pp8FFVUhDxQkuZB032fjLsjuQu/dq04qe4Jio+0Nr1Q7NOFd7kPu8H19OZdvBTNwbmN3XZ2lQQNw
Nd5E2hVEPJn+qkEit7fj+NEvoHtqm63gtFk8z9HMCvUwMo2vcRFrLHLQewcATaXktfflnQkuio7S
Ta5Bwq3S7RzNziQRPRQtGzvD5YztK9/sUccCiWBwGgc8J+g6sz1zmAozRpU48vCS+o2TmS9aJBLu
EIJzsa2pYsUYpxQecqy2pF5n6Y2hfQxh6AbGsTF2heeycu99e8xt8q6ZzVzUkdjILL8FrEQxembe
FyDE07xiK4sEchZj9wyICzbgzerK2geQb/iHATcgU0q3KjR/1j12cW/+hfkK77OTKKy1sM9BB+n4
PbRrig6VVmW0Ja+wZYwfrWOJvtnXv8/A/Agkt1EBsJD+kVG/UxyPHTyG0xxPjUO3Jc0WhN2teARh
2UpN0wjKDxhe5sJcliSsNhgy3ho9Kaz1HHDfumoooW6Z2EqZ7Wk84P8vDyoJNyoWGiO0jzH6OmPr
ZVB+54lIGeH/WYq/v4iLiXmZSOMAGSenze8xJ9C1t23spIV/hFatbSg7qYK0e72xmCCZ+pqZvjhV
ID3zn6XgErcqzlXQl2ApxuK9ZMoOI1h23+u3+qA6GeYWconZcniPqaYjFIYdAp1tzU8OCnmEWCpK
X95Tof/qzPe0opjgoHAT/9iCNA6arf6uzuTfVVxuGAOBTCYTuwXfiw22RacrjId1b1o8jWeGcGkh
WpEjbdBgSNzetfWBhR8FlcGr6rJ+OKxDLQfYv2vGBdjSy1sLo8E4UuhVTR8rr9+R/F6ub1XcKSRo
BhtP64DLm/8vIBdZGRjsdbWDd+QqJJcia18R2dH7frMOI/RCPoimaqa07bQvklvT2BSQoMgSmxGn
Kw9RBOmqxm1Hu5O7nQB48rJzL9TINCaqQaAcmmm8JkVuVXFNCRLgPDhVXrDz1KMOj8f1pQl/RajF
9KHTpiewhZfQ6vC6FwH+5QIDH7QgOobWUdVXOcMlvVUqZboZsqK2rQpFmW1ErtQAJdACgs/aAC6W
u5I4ZZw6Y/WggW8x9m/JIGoSvXTi89/BHSdUqsvGL/A7wBGcb1ERgLxk7xNXTctbSCGDHYcaw3bd
+EXbUYFFgWlqEuUL2qjzRizSFKRj1k2s7lkB/V1BlJl+9sXnxSAUBuZwwya8XFg7VrIJ5RXUhnQ8
KbcMTFzZpjFVdMD61LW8U+VD7/z7Zk1kL+ABnUSieIISiYKxolNhVj/c6GVqJ8OW9b/XMS7TZYTN
GQa3L3vdYpQxFRcq3zEluA2mUdYRlj7OHIFzTNCYxl4/fRxIjLQoLA83Rfy2DjH9SP7jzCE4n2tQ
GbAksF9jduFWMho79jY6O9UiticRDJfAQKMC3M3YZk5fXCv9Z9a9esm9qQgGppe/CLgMUWVBYzM/
f5IMeseGGF+kodAiZ9uoFnzyZTP+AeCnT7xgMAcSASAfHstylxgvvvdIW0/w3S+PGHgWqCAwlGli
koYne2VGoKvWtFogz1YyG9zoCLxj7mmfoBRKX5kmRZ+jmtdPoxf6mAWJI09wi6CLS4mReoJaAchP
+FfOMYQC2TCy2im32U2x8w7sh8ZsDPomh038gk51R7+5Gj+VR8Pt3qANCSHc8gTCwHXvvCR9gfUy
pPjAITGdD3yfnVIoo85ycIWr4Dw89m7wQ39voMLr2ckJsyLpxnqScgHosul/MSm2zCwxNaHs7heW
X0/Hkd4+USrIfBd39cwmLukqaymUQw9/31dOZb7XrWdLJO4ggphMnJmQQIVcUk1A6OaNpB0YepXU
SvAmtLgXwEgMoQFlKvhwW7o1g5HoITCSonRY+hPXyz4L7crcrvvAEg7IpqD0pkO1Gpvi3BYSNT28
PKqdpp16C8aohYwMCB1BuNzQXz2k1789EwqnQ6kWRGTQ8AKLNLd6uNFHSl1KFfhkM6S0f5hO7DCD
1xutran967p9S+4GqWUo+2LaFYRN3Driaa/olAYxRe2zXWLquPWIXq2XEgvwvKp4BgINMOgyzpfQ
GNFGmeg4gWW0tKTgHYMCUCnbifKh1o/r1nx9dv5AAX0zCg94poZIDv+5qjyM46qGdx+sff0GSge3
z+z+rbuJHM+36Yd56LbjjW4/p9f67XA33L6XzrC39pCdsmtHJO2wtLrzn8Nt5qIbCaQp8XOmj9h7
GUpaLwKLJ4vWLOb2c5AlCvVqQChb7ca7znbkDvMie+MmOTbvktse82vdjneQI9gnp3RTi8jYljbI
3ETOXWtaFXjDAb4K5Yo4hvzmjZdJoF4wBIFrCUiGOipFHx10bXkKvTRUO5Kp8FTKIPpRHBJiV0Zk
J99uRp+C/iR3BlZf1JF54qXegFZENRqoIvs/zLa1TQ+88fr9+mdb2hNzEM4xdN+QinoCURFUoNrV
PcYt1Cliu2lEBKFLPjiH4hwkY54cjyqgTO+kW/EmbRLBl1lMGGYrxrmAR3s9l1ogdOpbEuz74Ba5
opw/V/peDd+yThD6lzJ6BGTQ3YJA3QAPznk8qfuqzEJM+jpx9pSCMl2i0Jb1P/38QzV+BOlh/Ust
Lt8MjTfOs+IONSG8zw/7Iv4liRi9FxcP8jIIjngcMfhHi0iJWMdahHutfa0xQUxuIiiH6da7ob6F
g1N0H+v2LB/Of1Or6d9nh3PakiExp9QqbNHLhcI3QuYmUUS3SRHMtJtnMKWRWEmXAybWDqrFbIRr
W8jEtvRt5oczt4vGQmESlLtrkFW9tjmUCZ/X12op5Mz/PudpYyTnSUvx9+Vqn7d/OtDkW8OuFeqC
L0WDibMOWFB3M/k36UGWQ6IT+ABY6+TOtzW6b8nB7CpciPbrJi19lzkU586Sn8aqV+C75ArKm2Pk
Kv5rYQbuf4fCOZnU6jULa6CY5JjIrWNFr7okSpSWTQEHqI5JGCjfTKs6c7GxAQNlbU2m0E+vcKB9
5dS+SFpn0QWgavUfEO6GCv0AQ2E+QII6tkclcHUwP0SRbPvN0/qaLSIZhoJiFJ5Iodd1bg7NUe0G
tX8NQzBW492G/d4j0E8XBOuFV1Jc6XCvU3C/gzjl16PVbNn6aAhogPcKpzVUp9CMl1A1bFUZS9sC
7d+IKtOQaDs8XW71Snpbt3Fpw86xOe8zh1rJOg+vwBSy8I1W3o2WLLiFL8VTMBiauD2isGzw2Sbz
Rz+Fv0w9Ogwhp0lbV60YdcPGQhtcphmHuvQil5rla6p23ybWmO7LaIWDQyKnxt3k/CO2BvWMMcBp
YYTIHFjmdLl58sxacEFe8hV0SVoQnUCDP7jsz2GaWLJUnLo4lLwNjWO8F2RuzSAIXWzXP9jSHpsB
8fNsxZB1fj7l7gqp5M6WS69+TBOoE6HIkWBHrKMt++Zfu/gLN0r0GSR6kEnoQW9HARozQ7I3exzy
0LW1wyCdpvNdo79t8lGUJy2lFShEgloPhUgopHCfTkllT+4DE2UP1GFV6yHP/a3SgDopoq4qf9ae
aOJsKerPL3ocoGE1vVqnU9TXOtCY1T5zmBake1pgzq7F62kh2H2XbKzwTswXEEggguUTR+6524Qx
+g+rrq0dRKA3CTs9GlJX79VjoHu7OEG61tQgbgrIpoh/oyfEJVkj6ndc/Magp8BvQJUMdRUuzsWe
PBYqdCadMGqOnhYcEsyZhWWzbehgg5XGboe70E9c2f9c964lX54Dc6Ecj/Egd5IB3KMxuwn2KSbF
616QLi7tTIz6gnwW5V88K3BLDImZMtJ1pAySsRu9HQl3pv5LG0VfcvIN/taHrgIFPxhTPmgGP/+S
UdOpakOmzITd6dEI6kniBFG8b+Xq0Eb1PtCGRz1/j+TSgcq6Ixfykaa+oB1y0VYLpy9aPAn6V7ko
JEmUSuiYBU9+HTtoKQ0zZiflJhedwUs70/iLw9c9+5RUJjps4DFp+KAE4aaQ8x+jR9yWMjsvPodA
1K63dIiAOI0QlVCEI558WR2TuJV7TNR7gRK6OByTfZnhHhj23p2iZNdgmPUdmkmeA16vTLCsS3EB
Xdwqqp/TRZQPREOPcf5yyHCj136F3V2b/B47p6+2fScIt0vrClJzCDhPWuIKf6MO5F5iEcXVXTdf
8+oQhu9V8BHl7w35EGmGLDzvoRFehfIbxpwUpGJcsAu7tBkQ5rCiKCk37XbAm1a3lf1bWduaMgTn
fKRxr1R0NV0s4c5xuYyjjzDoRNoKIU/dfvbOvbSvyq3540F6MctNUG3KF0GUWfx6EGeHwxL0//Ol
a32M8RpDG6S+8eiY2kkltiL/JOGzLxrRXtp+GF/4B4mLZ7EGEYFgQkKeZ1vUzslPcAqpniChWuhi
wqeb4XDbnPWG0psTTlqjU1betzYmCo/KfY2KvFvcQaFDe1qP1ALLvo6QWYrqdeH/rWGAikjt3ZbZ
axYR20oe1nEudTNxIKJKqEIS1aTTSMh5GB0rI2tBhYbi1U535L38tM0cVbHNW/kHexydcFfcTUzI
9vi+Drx0FM1xuYtrHXtSnZkdvLL6xdpDy66ZtV2HuJws52zjdlxLYiWLJGBA8Zza9KU4em5/MDG2
7z1mT3Lnpg6mX2zNZT9j5wpN846oo29xK8xWl9t7cWhIYEXF6o6U3kUj2ebJ6Oho6BjNu7YoD+sG
89EMByGeQ/EZrYmBFYnO+beEuN2gFEFh2knxK0CuH5qfRTD1ltyE4cGggl3B2/aFhqs6gZo07pm8
ixpgnU6JClpiyRz3iuLdZ+gZkJv2Wk3QxjOK5q75HTHBYURk8lM8SOF/nRtHdK2s5cqC8A74vPxm
oynd1hgdGTJ366vIe6aMiWEMmKEVQEWiiAviOVCb1l7GWrBqqu3PICP3kW9sJSUTbPDL1QMKuv3N
qTHy8g4a5VAc7AMkvHklf9R5uvPy4amXDMtuoTSGcou5+75ZCpTfTWS4kA7h6WzHJh0woREx9FI8
pXl94weGI+uixbsYUYb2tQwpODxImVB5UXgS4Jj2ZZJJYLe6ekvsyGb2g737eHU2zr2gBnpxrgFp
mmTEAxj08xRgnX8nH9d7T0stZCG70r3ebne7E/g4bMcV+MPXyswzTR6I87xOoVPFwPMdlNrt3O0c
tFQ7oaNvFPwvBUZO/03wn6u3N/fa2lzfbu1DPxm+u/tQ7ZNqF662yTfa5sO+U21crXB8vO42j87+
/vPzSkSNcrlRzteFS4yp6UesRF8k8u82dIImDUCQkGcbyqIHQ+vkb/Zh/+/qQHACl35IeyrcGdxj
4kLuZKxO2PRHs0y3BGJlZldA0ajeQuFe8Nkvd6cFIWtMYoIrVsPDJweXNxTqdY0PHZ++OVYFgZjP
0F3lVKRAzOe/vFlcFMDxZNRmAbN807MV760Zkw14XPdj0+8VNH7qWixj8lmUdl+YhzdIE3wFU0cg
MsWLih7aWRSzLyK0fuGgQLeVFum2qXyTYAJdVmBhxsAiSoYQzVO4fAbqslbZQYrc6aqTVuY2HSNH
CgT7ZtoWZ9sGui0ylGkwZYpwoFwQZYAMnSgp8jHQxu01SYKQFt1/M6YBAnrfk7zT1CfB15qakTVK
XMKO0WtffJ9sK12+IbHxfZ/D8YZbwqQai0DD5Uiqp+HmXIL1K8Q7vqaUbkNOkagR6PLwns7QvyBc
QpTk5TDEhe47/cSLKbP8gK5qR+1wfivSLvb++H35uL58F1cSOLmJmwieXKaHJNRDzkMohoa6aGj6
wNFocO93dKuiN70vyYcss/s+at0kJa8yJL8LBoV6NRJ4yMUZiFlPNMmjTmloUCrh3bBprDhuMTPu
dARKDmAl+7BSQ/tZKCBwlSUtdSHDNjyv27ywwbCxplstGo8n3z83ue+mAo8OodIypMVG16DBQrIq
2LBO2M39JTbA7YApDQMaBiAui01+CHXztpIDFGK3o8xsDJFs0vHFi9t9Fb00MQR62Kk1pCs/npYa
rNRPQ7/Tk3CbR+QgNTel99swDlonyBMvmouw//HIgmlDKFiCR4EvgI/l0EWFqgfOmEKs2W3DEFmU
lVa4mEIRNLmOhizQHV0vo9IJJL2p91lGtTs/ptKGQBvF2yeByfxjiQN6wMOWp7haVND7jvV965bt
kJOtLPXSlUmCVHXkKMbQTNZ1PcOoWKG8NUZgsW2ogsPXXf+8ly6N0KZaMhpHCHSXsaHOv2+peQQl
PbTLhuU+VGTU0JxRP5DUaUEzT1O3aHLbKjdQIV0HXvAr4E6yB5DQhggpFyPGwk89KY8RuLGFlEhz
s0pymSGSbv3SkeB8ajob8ISAXBh6ANPvmF0M9aq3tKRMI6dFbwzLfVsK7i3zWS030bgp0VdSB5vC
Oyps12YvGD3uzUd0zvrtzzy/UrONqW765hadvOvWL8R65OVEwcwZivEYg+d+VdQWWtDlkRNl6B62
bBlhax3homg6nVlziOknzAxv+sKSaQWI/CNUHTV1gsxuj8Nb96t/j797tQEWGFThPxRFTJxL51jW
WPRFnAHLBAsNKIS76ramEKCq3CoSQC35jQn2AJiHOwdIYs+hGNiSWGDhwB9Zvq89EFpF2sHMvqvE
Ov155EwqSjJ4ZMeN4xwm9mjbS6QMnXxMlFMBLXs37zzwm4wt6HYCJhoTvUhCJzwoQuNAs9AMyh/+
UTmiDqsXmHX14yOt31lAtwy5ofr95QMOiGAwPI2DhM+XgjhCBTSoYNdQ3ODE+qi9Ysck82nd+5bM
QSKDMTaUCdERw30lxMHRR+oMAoTwh6x9tu1WVz5z/+3foExd4EgB0VTK7e0gILLfBDR0GDnU4+cI
52P9XdB+rsMsuJyCUAUJzqm8i6Tm3BfCuEZy61kBislBs5MCDVQthRrgZT8IM8HY5FK8Av0nSDkm
5748A8NBKzLQP4YOhBfIS58YFnRk/VC+7weSZvYgFSm1iUTJryrtjG1aD81zHLDxlHQhMe7KPs4T
xG7clHfg8SWFbZDK+6y8sn8afRZ/GEal7Q0zBYP00JrGu4ohxp/fXy9dsQhSFVSjMbJ0vl5Fg3Oq
IxDJbtTB9XyGp7Fsb3mWuw6z5GNzGO4ESakHrQ0DMLEPRbB+D04gR4sikKW//AsgFU3aeIJCvP4q
Cc4iqaUWNB9V5PtNYhDfTiFyi2HhqHhA0Ub5GHUficE64oLH4TkftRTEH4wD8IkeFOLlwcyD2DF0
qHtYPeSEw60H9tF1mIsUGtcBHccPIjfMQwQ6/1BKST21rv3Y8dRSwcM3GDMpPQ5WY0FtwXLzonab
5s+/wcRMtw7+mekt+hyz9kpvYAYwLUjgBS3c9pDL93gqsZXkDhXbdbSFjPlLbUaxQJZgXUzqhHB2
PVMiCAWb+hVBkpi0kExp/gR1YbdGu11HW/psqKwgOzfRjHGhE194ZpdQLYkdNppHonkgyNY2tBKE
iAW/R4u7jAqOicrRhdxMo3WRZEkpyIgyfTcVEaBJbneJX9lpJzgtFpYP/o5rL453xFjeQSorVBBQ
MM2Uoot5k5JWukYQ+dWDy98OI5JuOtYVgvrIgnnq9NpsyRpm/pGznTuI5JlSQVUzhA4n6PMK6P0R
yR7MZO91yTd7InDIn0FxaYs5KiFKByj8RtlLbvp2hUKinr353yV24nG4fRYQUoOJEDiZNrisqjZG
HeybUf1+1MAlZeqanmZ8L3IWEpBSLWVvWjnTbeQSXbWTSHAp8PIpceQy6mmKeBpwUBE4eF4GpUUv
ZdhUkZOFr51e4oL/+O1tpBFMXk1kdQsz8KCwiHw9ayJH9zvs1GSbKaEdet+ux083H8Q+lEHQeWPw
KRfRKkhdQ0vZMeLsNAaaHVTk2KSfWhXZQTB8/+Oc7drJ7WeHSKBKIfJn7FqltJ7iMldiO9fGwS31
ofyxvn4LHwhQCA/o8sHFh5+oD9osQPwAlFZIB3MwbgdZEcRVEQRnzaD5Lcs9QJR5bz2MrAxRVmTs
Yd2QhVBwZgiXhPvgq5BHCyhmJ9kjYo+KF4wHBf0v6zgLYQ44JkV9A/MMmGs4/zZdaZARfJ2xExTq
Y9saNgZm9yP1N8UQXSuSKarjLJ27Mzy+O2EwFT9mXoYzMK96uyrBfZq1zLAZLd49z9wy0HP7WSTY
t4uooLGbCs9Tp7rCWRkzrWJBETtjFh/xLpTHv6nc2zmYLxUZwykCuKULKJKXv3iTD808nnapUUn/
Q9qXLcmNI8t+Ec24gNsruOReVVl71QtNUqm47zu//jiyz1VnInmSpr5qtUY9PaMggEAgEPBwL2HP
72SIbIxUqFWKOxCooZ569T5FnVgdHTNybi/mFWQJ0fbCLpeuQ7veF8UAdiVvWimBS8rjqDz3ZNVg
tNBbzesRnA+Z29YbbancMOtJZ2Pm9oXmCWnrp7CNVyV4jqZScRAexsQ/QLmWTmr694Xpi7FyO4QM
Jg7+nI1V3vtSSss6cLV+CU0zuw/PRsU862wlpyLy24p5zmiazqA2n33dUnhsRItwsheWb9YYKqwA
tqN+QXg0RNIkflcTlHIbFZ1yQYtn5lL/lbFaX+g9gxWlpWTcZ6AeUsSNqK6C6IenaVbnv3f5QvyZ
cSVIFYKCC31IQKAA53c5cNHI2yjxepX2lak8ZpMkstcTdTeoUwXopNnQNp8SK/ZknCJZGjht67U0
aqPeqZXQ+C+LbZhghcZPMP9yjt3JUgMVIACnhrD+nRrhFqewTxPDX8j6ZlfgzA7nxArYJ1FqxgoI
sgQyJBl0cjIywM/wPz15YCegGIEaC0BTXEjyS2R6xdBiuwijSZXcLGlq5gvRfS4rZ9UVU1WgsXpV
tEeVZ0jFoE+sFu2ehl/s1cTbt43xettx52YNVxroWsp4bQfQ7tJX9KITArzmwxsiLXvWxDHZVJ7f
7gO0o7yq6RIh81zhVjNRbJPgCoxIgvPNoAvxBBKCBi4RYhsUEiiD5N2HhsvcuG2FhJb6IYGOtefe
Hib7Y7nsD2NEhEV5TEcTJRdx8j7TutYXcVYKIeT5CrKK61GkIsisHoxmGySvQ5tXVM8XigpXwBvo
zEMUBUVqGSUF1Kk5w6UJcZRQaVXq1yZK0lOj74VgeBdqRXZiVNpp2kI0Jeqmt6YvRruJQAlSx+Gj
ryifveS/KkYV3wnaOK3iToyo7+Md4fbUXCdF+D7MDMH7GmRU+dpaAoFJAQqheL5Wnpvirc/eb//5
1wf45Z/PheEsrQOSQsCY5tIqFl51+XlIjkm6Ug3w5S3R3VzvmktjnHuRKCNTgXIY9RJb9AOaKL4L
ysAF4OJchAXHIH7ihs74HLlVleumw4MXasWQMaJEB9fSp6K8CNlAS3Ufyy9lv6s7V/QOcrwIvZhZ
L1bjlaHFjjoyCnuXOzbTuzwplUalsvQhxXYCtGbZOToB/a0FwExV95aq9o7Zv3hx7XrmYfFd+ST4
frmb2D4CzOSkCQ9oxuUnCFquGUMHp9bHAspTdgzqojLcNsQJ5NAqhPs2iGkXYRtrYCKQrCx3B0jE
tA4k9EBZLoObOliXyMBHj8ZybzXRqtOfs+Gpr2xFDCxRiNGwEbi9AYVdz6N59ESq9ZiFdADpaVb/
IJlvx8KhKT5T8ruunkzjnpiraBRXPpAvKDAm6VOrb7Ns6ZI3kx5eDp3z5jDUvSlLMPTSj+0AZIgD
rmD+SANyP7S2ArK1MXpU2yVY1MwmuphxbtGjYRCEpIfZbnRbgGSBTSFPqMHB2fw9SmwLF6XrcHkx
yhOh0Xnq1PexAZ55leYj5FHGkYrJNh4G2nTAAQdUG79Eo1hIoWa27vkQ+ef3sGg6Tcg6laqDBm2a
icpCSsNpiYj1Ci6IiAw70OFGCqpogLJcOq83jp4Wt7AzToMFJj5aeU9Z8ttUt1J71HWBxqaNdrFi
fOur2NYkV1a+ULagvapROe3Be2bSQjn0w6oW0ZMpLNHUXmmv8h/IAsDZ5HupT9RcwuSrgO83xjZC
x1JGUpjDntcBTfmdjBKFloKj+w9T+JkXuzhLaSNCU3EAp1eYUdE8tkpNxfLe6Hxa6XdyrS2dbLPr
dZZlckEAdUhxHGvMow8Sc0FH69tLGGxKALWAR4pMcH3pj4AeB6ikm+Ub3mPb4YvkhnP7dFn6Cm4/
yqU36LGHrxAbNHeBt5/JgC42/l7j3ZjToMueyYCj+sZzF3UiCPUzCdrYSXlMZTeoNgpJaBCmVDft
1nzX8w8RE46bMf7+oQ65I5offQX8yPPt8Z5i61XsPfsSbsA5CsOKUuNLapCVROW6BRwzi8udIW9N
D0lvZUuQNxbke2gaiKLrT3fD+EIEMPNF6xYPkFE0UrndVni/rg0nVdFsECoUDTo0Td51LcRds1jd
/uaZpI/NHtFYJksUvGdferQQJ71u9qMKUOe7J690/UNQAlrVZDUAN+B1k9UAT6BD0XepCWfWPbBk
OhBEBjBqnJP6RqflXTiptE16wPGbOrdTofsiDd7Mbw/yOpFmY/zXErcuvuF5RKlgCS9+uBiklhC4
jTpsNJAV/v9Z4s4COcWieTEs+YpoezgqoV9IleSBLMkUnFB21772Z0z8MUCy0tDHAGEnBLOjQegk
47fJtmgnOw2PrRA5MmKTL0EE/U4SV7Ky9cMdMZGGvCbmu1K86saEf/jsxwPK7rRq7yHaa0Wlk8uv
SDVH83h7Zq44r0+hk1UQGQkWBIjYIp2FTk1JPLwU4oM1wbsbAvBDVPrRl3RcywfFjWXiDuKESo5u
p6b5GXu/qkoANhdkaJPZ2XnTLUSnec8/+yDO/6aAlAMgtCrNtMllkj6S2NDABBeXbJkCpAzDXS0+
9I0G8by/P08BIYGMBasCoAWWc5NUToU+TBEosiZAvUo4eF3iNMlSW//cEFn/KZ78GATwqs1WqGMI
yeiIwIMqoPHUB1t8NAaFnY4NMLNeLbj4/3orz2MvTBWOtDSG+E7WGcl/GTADPKEGgzDNN/15pVKb
GV6iadhEm0Tv3XDKnLxZAsFcI5KR86OY8ccOl0AkijeibQ92oqr+MfiKnZvSq9JotjzklpmrT57f
bwwx3ptiB4ri4Kj10n1IiKt28cKj2vzkn30Llyu0sZlAXQyL3LJih7oCnaaoHfJJp6Z/rwDDLKZb
Xd236cJOY38uFxlUFQQlgLwBPI86yOVGS/DUIYXMbhxtNcm3zGbhNWB+ZGcWuHgqdWQMxQyznJp3
vv42KBuIvcT9mzIc03wL9BqR932+4EJz6f3FuLhNg7d5PyAGxqXqL9L05gloFxW3QvZQhd9JAxQF
sC1//2wOf0JroYwzSmdPsJdzqTa4tUKwQqVEw77wyDqFDHyemQuXVjZhV0t2Zoab0EoE+7nOzAx+
ahX9CpopXuYow2OuaEA/LVQVrpqpEIovRsXNJLJspnKDUyrOH6TUFaIDQOOh/zsJTFQanDTDyWjl
2Rd6lmi6xHU5c+yfGUd76uWUJlGaSE2CsKvUgdOb4n2HXsYuMRZ2wZIZ6dLMlMSocSUYY6E+1s19
pL1PS/2Esxvtz6qhM+bSRB6KgdgOWLV4EqjYl1YnPN4+NJcGwYUz6ASLKtANCCFBsFIGXC4Hf2vm
9cJRyLyYdz+g0oC1E5l+D0//4peDkKK5FnlrpThhGYG0+iCVDYCNO0FbwsHNZcnIARjSAEUS9Eqx
QZ8lAj4xCrWOsDLoB+7GbzWQ11mzLvMBbVkRDuB7cWqtckBOoicUHcyiXq+M4cls1636ZZI7UfnK
9S8wkBL5wWwyu85zm/Q7Qf9haJUVN/JCTjcX7i4+mMtc8ggvnwVzpSiW63s5GlEByZtfilmALBKA
U4Cz0/DV96NsF4xTaAm9eG8E7SIxAVttbpkQgxhNGm7HgGJywUhvc8kjgaTSZihSJzDM0paVStxL
Xh7QTvVNCp2G3iJm9BQkaWpp/YSOmVCVcdQDyCbpSxtgLiQDVoYOU6CrAU45zdzZUgpYtEpvwKoz
JR9mgj6+7N2PIUJRvmjGphzAQKE/CUT4e3e9WA9uHlBiw/02x3oEJUogstaAm65su02c4tEYkJKC
+k1ULxw/LCZeTf6Z13Ih2k9lI2wEGE0nJ0MJrc9GWoWZA3wYOHoJFZUXQ19irZt3PeTKp2qeLPGo
R7SFKpk2YGcydoZ6GyUGggwQnbZxl+j32Vh9Ey19rLQlNci5Kip87Y9hnnPD75QkwSyzS/Vz239I
8rdvinZhPOfVponQqzIdC31XtgNtlwSOZoLehZtzMx3IbY0CJkxramql3UeP1pguW4isM6hI48IK
dwYCmV923ggrEY7YLq5X4fiajxNOW1sxflQGmHkzihqpnkNXWrSmOLAncHfn41MRNXYcujmY/UxU
SsHIs8iswA6nK2c7AQhA+wlsMnd41VlWpMWInZ63L8O4S5SNkrgd2l6Gae2PwF7uUmLFSyxjc+U3
zAnDEfxjljvQ4gl9LmaGi2RvopgYOzHiSpiEToPWoaq2QQNh5d6PLlpJQUXzBK9BugX0KB2h/S08
prIt65aXWBHKkI2xq5e+byZLYiBWgMdQMmDSk5cHRx4pehkImBVwgdvRCAqkpoOK7YOnb+r4Y5wW
XERassc5opD7SR7WmI4oHNao4UhhTwPJLYpNImzD4qUznlT10PTrYGiZ5MIIJsDI/x2Bo1U6akW5
dA6x6b/yirPxcy6rTRporCK2POp71k6bKplcCSGvDV9kwYrb15HIKKY8lyO+aCHm/h+h/s/k8wgT
JnczgIRDRVW1QU61T7zC1byDh4evFNen4ssMfkX6wtPglVXWksRQgnjPgZAHEKWXS44MqxbavKis
YEoG+GIT0H4UwO8Y/sYLHWYcl1k022aOmPW+Xep99f13GRj7APwBaBNGL/I1eDofB7lIGnyAVKJa
i/9x7nhj/9MT6qV6BO9t/1hCkxIeJNFVwmOCyVDmUUNAJGsS7y1LOhCWlZDtYRotA5pKiFiVtFL1
ceFc43M/3izn5FFe5J4iwWyJIh/pnFC3CY5w9NKA0GlhOfmEmbfFrSbUdWo1EjCZYa0jV8GCFuv/
slx/JvHUD3aWkBRVIdQR7FihcacFDe37XRX/vG2DpXvn25AbxelkObNhtCg4e82J8fc7rAQaBjLN
Rf++KbuFEgKbjytL6BdXAF1Fhz+fKefyGCctwWhiZMN6OzidDo4m83VSRqsO44e0KuhYlwuX0SWr
bPxn4xO1MFA9UsMjom2f4NDX9mUU01GyBqYOUrgBAJS3p3TWCc8GykV2YCl0MelgknSyXeQSDaX2
Kc5KW1QFq8mT1W1zsyt4Zo7z+bCtOmS1MJeo6J3zNlp3LAHhUpaSjFk7wM2itxN5O5pWLmeyh0Cu
NI5tZWlmvgs83VK71BEKCANl5UKJe3YGz0xxQ0q12OzUrkGcguyR8UMb1mE8gE85syot+C+rJaPB
DkDXU7vs5bBa2eiLNMMGUJUWvOf5D4Dvt6UsB6g8F+uKDAub+ioLPu24fw3ytW5VF8CgJyJuQJd4
IxbQxgjrXY0Wnax9b4LyXsPznxTATUHHq7fJ5ra38PnoyTrwvGClAO+FyAfmckjAulRiFRNoQ0al
Qr3pp6d6C3F41lfOrHALmKcyaM4iWBGD0BZwmxGDyG1xt4Rk9MIGnz1VTdbdhL4CNB7zHYxGXfSV
n8IWVD3lLrEhvUkjsMv7dlERAJpsVE4pWhX/wzyCwxIvTTjIr85yudXKNOl7xJXRcweth/gFeK00
oVmA+8/Gr3/tqFyBaQyE3sNDUmXlsWklymeNpoKspZ2xirzOUqtfQG4sDI0tzlWgPjPJ5euDIWeQ
RIFJVgzA7QzndZdadfmJ0gEVtYX1W7LG8sSzAA05e6YsjYkkPZW9J1941MxDQJ6CzPGXuvuWJpOr
QPVappFMhC2tK51JsKH40kxIRl6zDjUayY4XoaFLFlkScTa6uBCgCIFEDnJpEV7pOhvv1U4/SbaP
ne0NKXrThnutLb5ue+dsbnK2hCwKnJmVMinsjBxm/QpqwWViB0RdSuBnFw6pJOjDiUbwFnxpQ850
RJdwZB3d+6B7rcr3pt4pvi3J6yinVbZGJj1NCfWio4G2MJTeBnWntxuokYMDduHEmA1rZx/DzXMV
pnU3Jhhwpz2m7egU8Q6cjQtGZmf1zAg3q4nSR2pfYsRxvFWqAfD3xr69brNxk1FcEDRUMj6fyznV
sVRJ0wE8K2AKpe6rhkIU3jONculpd3a+zgyxDzlzkJgoXhGVMNQXeAIAjsJXXiVtIXZdG2GEe+Ar
ACURA/xxgaRKJDlBfyYCCektoQtXeUtcvGH99bJcmuEiiKCHvhIrWHtQI6ELyxA9ZwS38F8vzaUV
zt0FaNw3XYPBGEChQIC7SkJaej979fNvXYDZwTsqGP2QJfACTgYE+6JEQ+5DGm0F2qp1ZeoFVfpm
1WtytzB11+EJxkCmgrZNdFOCp/XSDWQjnoqBDJUF3DQNxiclsgzdDgRC1QgKiBl27ULYuN5Dlxa5
xUoDRYv9RMR5pk13el1R8E0fb8/grNuxjme01jJQOufbnT7kejViUIKS/MyynrzFRMe7MOtku23p
Ok8lIL4g4OtEp+J1q1dSCNMgjaQC8Wq+lYN11yh3pJZp+QEazdumToiCy1MZttg7qApAJFhquKVq
61yOjVRD2jha0rsrPg1UPuZWsdNsE3p8UO3xrfantCSec+qlvWWXWzAJVzNjBFmapdNnY5vsp4fa
me479yhZ6L+lLc1WLf5rHeAr+qw6g9W91SvBMUBRVTnNOnqFth0VbdPK92BUdvCu+nV7Zq4KfQgu
FzPD7Uwjz6u2UNgX3ger4Ll40x0IeNkmCLKqXeH0dkOnrUHlx4xu8fCEx4UFN7g+CS8/gPn8WTCd
xLJu2wEfEErbqnqTtGcp2pD0YVRwUiw490y6e2mMOyJCUfZzVO7hB4ktkYOiOr4QUtFwu8r1iqfK
c6ZiISTNuvmZ63Ebauw7dPaHcD016ajShnTSHQ25Yeet9aUTcG4uAZYEzAM8reih5NzcFw2vywUd
WwoiMwLwYhAuHbsSdBad3Va79O2288zcxgh6rf+1x7l3FuqkiHTYy+KXBkRq4l1afOL2B3zFQQB7
8uAarVUv9ebPxV3UAg0d0tp4buJf4odiEII48eAxw70XbYQQr12+I+HFOi7Wsvhi/L0EC2EcRQwS
BxZlwAsvXdQM6ykeSxhsYrevPvX8dfAW9uHVQzzbh2c2+HJVqcqFDJklnFxV9TRlE5rjf3Rx+ElS
IENH6UEqyK5QAZc3+lWp+SCYeUMf/MJevHrr4b+Cc6AoCQN8Bkba94VVqD9LLzumQ+4yYsdQfp16
H1eZvcDE7LuWTkOy0IU0t1nOZ4FzqDiX1NTMMAtaZzplUdCJvE3SXo0e9GGhP3vOi85NcYEvzzq0
foG6whJR7awKAOR0AMO/lNpFsh3Xa737L8Hn3CIX6XJVAWXABIvx+ByVqyE9SYoKemE33Uut+04A
VU3x7yutl47FhbyhQkIyMauD/pIDFE2Wcq6lieQCnJFKkJovYKDOpoCCM48KfUfrLNwDzuGAj+o1
EzI6Zerj7egzF+zOp5P50tnBIdReUUDhC2FAATPf8ETihuqNbhXBbzCshn9flWHziBoJMHpg6uBT
y6kpozoR4Zp++t3jtSkBZM+0U+nl9qjm8q9zM5yTACndSTrbAc0Urb16PBD0a4jy3xIh/LPR/x0N
5xVq2PhircAM8MdZzw4lxc0KyEQscQ/9HyHlX0uceyglcHi+AEtVUFhDAs7m8E2b8D64AvBtUl12
hVetKbDBXENvz+Xs+QQaAXQPAFnJ+GMvXcQYaimfiA8lKLBT/05jAkK3eIo2WaEbLW1Tr3sUClK/
TR0p7a5q8y1Ri96pokVF+NnAxlQsmQ4I3q+YM585q5JobahXAcRLO2IH0XMBknzcEghx9HDhqeD0
FsAnneTMFndcQSS1C+Mao9ar1g77CTZhbIpeylizKvMjVUYbw9w1arwqZe1DB3GZCBGUbuj3Yvct
GKkL998k4i8ThG3ofQTeSFhFofdYVtEO4Gz0Y8ib20u1ND9cNBaCIo6NGN8siL+HbNNXbiHschRx
xaW7wJIlboOZEDEBLhSWDNO3ct3JiudcfPfLwGEcY7dHNRsaz1aC22U+ClikLbDqWeI21ZMAMBMZ
rUwraKoCHNS+SeHrbYuzGe754nPbDdmLoE8atpuqryIVvIUO2uyESLO8yu7aozmivrRErD2fvJyN
kwvFZumFLVTkIctSHPUW3qTukvotmSSnlnw3q9DKzEqGx9GglbmNl2SbrwDlp2gmgT4Rj8Mg3uCb
l0tl9PS6Abu2Ku1x4Fm9hj7uYD1Fd9jmRfVp+BCXGh4l4Mr6597cauIbIFQL0eYKzcZ/BTf1BOyd
RS/jK/T7e+1jtAJQIUebmlYiJVaD7I32trjJrV/oPKffeC4U3dgW3MRBJ9PHbTeYPRvPJoRbEKmc
ugoRBwrDghZTuf9EEQM97dkIttRyo5LaHlpVX5oAGUHsOvD8uwxckEt8EB2DYbMGJ7NOMzcI6O9P
8y6k3leAa2SGUbPrpEYrKMu48M31sHThnj09z8bNhb5QTuM8CfAFcUUVNDn1gZ0XS0I5ysI4Te5Z
IUcBPEpUWBFXdeq0a3kVUm3zs7LTn8Cyfo2W7xQAJVPDDjfZtnMaOlj9h/L4S7IAFtokVm/H9vIm
XFh0vh7V1o1idOyzijbWaxoE4IhFql6vvTiQrNyvhhehM6RHKeizHv2XQbOt2xDUTlEatr+JFKFL
NvZG8ycIPqIduFLNg9ikRkP9zCTjcRq85iPv4nIPHlW0kna6Wj/Kqtm6YxCBGkIGaStA9rjeNuEg
tLQpCrPFV5Se76RGUm79SG3Wqd4pu1wvUZotBek4iK32hBIE+CMh0UPWXlAYb2nde9u48kefQp6r
tbGvUPZW+uku081kFQmDuaqzOndKaL7Q3mizfRrV0F6O1Moe06p5SfKx33oaeLcHucxRRjeN7JAY
xLzPSaX/AK+gcUjbqWih2WnIEYSFOl1zPZVASCIYYlf1dNHOQD2IxlGBoM5bKx9hE7cPOfw7tc3B
L/AYPWX21KTBMxrDoWkapMZDk3QjpFtJ1dZUmyZp3RSGmllyM2q/REzgLih9CMcYeiv6Vm8WokIh
rgxIkYm3Z1VAOwRiddlsW9OsXo2pG58hA10+GMMQ3NeiH2+NLpY2JSqgTtJ34ndYyt0RJRzxo2tk
c9NlAf5Ez6hStxj1ElQko9RsKrxIbf2YiEfR69EIgScq46UTu+YA1KRW2CWIu7+8SRdcL9DQE+sD
VLGWjLRIcfomFdm20SihqzJozMxFPYu0aMb01BQvTpAjBiSuh1KSEcnS4zjU/pF4coAKZZF4dzVY
0x5wWw8UqpVG+qlXvlejTxgi1pj4SjBoXOrmWiQZeRC9GB3+qSIcIKMHEZ9CNCKn0rzxW6s1YuVT
lDWr21HyVPa7EbBMttHPsjIyoVwYi9gx8iF8REL4GdkPMXQpfmU0XMn3+Sa03/qdvhldULsuxarT
lf6WdS7nAalabnYsXBqrny0qa+vgCRxh0xFA1o/JMZzoCLU9fa/fe3eAkwbgtb89/NnsxGQdf2j3
Q9sfZ39MsK2JH2P0TQ4m/LE8aGQyHK/tf6SR8Suu2j14Rz51NR83ty3PJ+ZoPUAJHlhhcK1eTnxY
KnpaQFjISiQ0vyuM78swf8RBSdxK6XA8aAIyTwG1WTEpQypIqCblebZQbWAH8tUCnH0Fd2DrTZWD
ExlfgYepO08YVkTYTOkKBJP27fHO5pxnhrjjuNN0TcALW221ZYuabxt3tIi8vSoKH21oQPdyybdm
00C0FIEokzBRLv7mIySxqQ4kqq2m34GAKRwNdG4+SYjNjY/7jd0Nh0h3/n6U0K+B+gBLQK9Yl0kz
ym0ywqZY/cx0HPbqm1ap1Gjf1CU4zfz4UI5jjMBgD+Rv436gi01dYUY18dkfLGXYqckBp45tMNA5
cUNQpEtLBExz2QUkycGOqEArDu1yl17bmaFfdE1WIxhlVG2jXQB+5wJ39NvzOGtGgYg1kaEsfaVN
5bdjCkAysul8WldM3UA4yM33bRvslsO7PiSS/9jgbkG4ACsQdoANXy9KQEebblPGvrfgEXMb7NwK
G+lZfEUTv9KWEqx0wKwXcUn7DjIHsl0N/sJNa94hmF4i3s3x/sfz6IZaVkSCAFOAxzsTY1XCGWKU
k1XW+UYt0bqZ5SkNKsMmhbK03eZWDBqbUCRgnOMgHLkcJ67IPjgHm9oygYYIIeQlalTxu/XtNZuL
19jRf4bIhatJMuO27HGbjIU9NputjPE7CO9fIiH5hFikFSaEFs3SM938zAIEj1czUGPC/y8Hp8a4
MhQatnVRrT2oq0irznSJDBUlS5tApSJRHRpDt4c6N6FAYJw4kUH/cLpqnTkOaUchk3GZsMCMpcJf
0pFqysIhNGsDqDUQ1rGuPp5/dEjLycwLjCvR/F0pr+SuWBfF79sDmT3p1DMr3EaLGqNKmh5WQlDy
SWOAYyx+BB3CfU0MkMhV6D2tKpt0vd1X6rNZZcJ/OHvOP4DzTa9AZ0eeIsto4vFdG1CDm8JfglKs
xRYo4mbpFjy75c/GyzmpClx633kYbxasmu41HN6a8LVrF7bCFSCf3bWBH2NdrSbeoPhuGC8NUgks
ntDjaOOvSTS+Unl0VKDulRoqDuQX9Lxo2AKR1CrhlsgpNdI4pFlZ95AVhipzMXwVhnQIQbQN0dOF
vGLuInb2cXzHTKZrTeh7mPJ+AuHObjJWLVqOoQEciZFdLVENzfuxjpcpE5ToOq+7IptNDSowTEVm
jBT0F3Yl5BuSZQt4lNnoo/1rhnPkgUg9GPVgBlqwTXHfTpE9EtdAG9KYr6MJpeOlXsSlgXGeOzaS
Vwbox7FE6LQ1hp9QA8jjvBmW2imWDHE+6wdaQaSazaD+Eqt3g98jPVtiNZ2dPyAsGaYfAGCeB5To
cRFKNZJND9iXOn7rozt/ZORLP6ZwhQOK1riK3Q4+s3vRQEseFMYgSM4ngUnRtpon54g9ELUsjVVf
r4h5GFvJvW1ndv4AiUULJ4DAOKAuT4gYid+Ux7CjMvZLsglQ+GuF2LltZS6JBm/vHyvcKqUGbu7R
hAks1WKf1WPi+o3wAWEocBDJ7TH3I23B4hWHAIsy5+c6Z3JozLgHMwluaMKvpqWlvg/wgmZA3V2Q
8OakoC/1SatsEQwbwSd6Z6ma6wsIz7k1PP8ELuccwOaaRAE+QS9TWwxUNyaPIxkeqnbhefIqaEnQ
h5NBRI8bGXzlSn5I7KETJhggihU3ajQiTdv76l6RXqvuMV/EHbNocZF/ApfKRGGgrgWl3iu6SUaH
301CHljv7k938/vhl3P35NtLPHPXxwSDv7LmRTDSAqZwBYgQCqUNpjS0XlUKVTpK99CBo5azXuij
P8Gi+PHgYgAODVWWmGL45RaQPTnJZZQ1LPsA+bv3wz8/XPfgHijM4id+OP/7N36zohuKn9Cm+99/
Rx2HOhnd7y17fTyuv49re3d8Pb5+vS4dnVeBCEQQwKtBDhA/odLA/v1ZbpWWjUq8vIXQk1VbruuG
1unHOljI4a7rG8yQArkRZFgoCvMdW2Kfp3E6YvLtnW27totBO3Qp7792WxiBtBnuuTj+wDx8OZpK
MdMUMpsh9AB3u9edffh0V2+/CH1zFpb4OpNjwzmzxL7kbN7EzJc8M4Cl3eGAZYOK4u34dkqkOR8C
5RmTmgM7OTJtbihhbuZRHaJrfHew7feD+5uu4A7WeuFUOCmX3LLDDUTq0jyIc9g5fH7+fH5+9ulE
nyGRONHcmvB7/BNMO3vHWj99F9bT91NP2V/fIwWDHvuPhdBzIkO8/iIFcEOD6DipuAOkAr1qxl4O
LJttl839BtPLtCOt9dqyFoZ//TyKdQQK8I8xLqj3eiYOasmM2fB+6j6usDNhyV7bC6auxCpB+o0b
NioU+j+ymNz7s4hy6NiYNTN1YDvA3bBtzwIBhofx2eznbS+an8szm1xN0zfjoa3LBjbRoUXxSwxh
zJS+YrSxFVq/V2+rh/3Dfu8sLOL1Ixw3WK6c2JadHIgxDCMC5tR1n1cf1t1SUJmL6BdTSi53oe5L
Mphp2fDsA+hzED0fVvDUlyU3ucYtcMPhfFILk0oST4bebXezondLFk711Suv1whBhzVodq96wpQo
z4QYvLNspXY6fe/c1rFdyJQWzq9TqLTWbA8sJBTz2//MLLf9Y8VL00mCWeYfMX1vrffX2ulxHIxW
Y9dOZ+P1zn2kOCmZPmoDfVS6egOFptUAoJrg/S7DX5j/9W3PPT2b3ZoP7mAysgB80OSfpWXHqH04
/YKNwzYPO1FxjLLNyn7Br/ixx3+eNhO2E37YbBvf/iqN7ZcbX6Vyj31C6ZUtlJX/2cP/fBD71bX/
Ob3ZV7BvwU+cCOzH0hcozKX5L5CBYoEsIypbKCZdunyegz2KVKBsZVOCjOL0AyHykb5h9HfWloVJ
++guJTVXqSfKIqoJUVJQlKM8onA7QKnqQOkM2O3asaKtBkZCPOiZseooyZIaw0ma52KQnDEuKjdR
JkSBoeDwy+m9T30Kwgero7/xu4kO+NVnmZuD8VIMe7V/sB43j6uN42D439/HL0zLxmUb6fW4Wx/t
4+vr7rhu6bdv9/Rr6eXk6iqC/JhNChICqOBB6upyRdS4TzMgjmJLzkQA3/IxzoFvkBSUhsvBa/XV
pE/hxq+yZCHIziwJ8PIq7iVo2dOv5HkMTyjHiUCSdMDLCkWLfmuDJP5dHdVoG2eVtJDCzZrTkKMT
XO1RjubOLwCi9KqbIOnaCZ+kxBuY6ciAFEtL9KDX+HywasG1IVGHLkTcVzlX8/tQVDxmSMKDgaRZ
rTxYYRbQCbS5ihsI7773UmfukL0BNwbi2VF+SgCT11a3N/v1hY/7Dt4L48EUWw/foUUeNWTPTUxX
Tx9AMkGKA7TcvWyvI3BKTpl11Aj3prAA3mLBl9sGFxPBeVY9QbZyhMS1RSTIkfeGT1HwppmK9/FM
jJ0UJfpKVp3bw55x5wuj3IngKUWrRj2MNkPgRMW2GlI8Z7tCtxaGj/9gCsQiYNwGhYKscgtde2Yr
QzsyBq1iDhbCVSE7SRXacmd73sJBx/6oq6k0cbuErJ4uabzzGnGuE7+CeMJg3k8NxLnepiX6u3kT
UBvDLRbs7HyBJRJJl5VMrzkYS2sc7FH6Tvz32zN2nYgwn4SQ2v8zwiV0QRV4U6WBaUqsdbEGe65Y
O4Lit+9pZyaO9j+kXdlu47qy/SIBEjXyVZPtxEln7nRehB41z6Io6evvUnCw26Z1TexzgLwZSKnI
YrFYw1pOZuzjfFGfq6nIwqJp+HFAZ/MIalElPeRFasoeQhf3kfBBQqDXJmRpUkOF1sS30bKcAMcd
EyvRrT0+R8kjTQ8tDVNGfcu+S02v02QfsAq43Fl0dCLniehJbHQhQ24sdokPQM7RGzSvVALdOFjq
HVKstZm6teKjLdgGRlr70zAPkv1YL/xr0oX9UGZjNucWJlyru2S4X+zIJekPZ/Y5/4pJkqIL+06i
8bad/VVYWHEKguCx6qCwHn0U+dPc3JXGn+tqbfoA+leEEFfXrbpozSoCUNVq9xMEIKXzZVyA+K5K
LhWZMuvvJ+9oo6xVp6ixfno239fsQ6FqSKQUwJuO9EQfwZPTXNfzblylDADJQreOseOOZwNHyu4C
m0rc9hqCXbMJwW3XtMpNc129aXng3DXovWUdp2qXAnV/uAH07vXN+gQauCZP8NgtyH8ypkBeRd3l
PfrTu/p++VH8iA/1IXtq3G6Xv8Agf5iSaHhr78BTCkwaE9QqaK0+3ztLb4suqil4f5vHlH+PM0DW
ykD2JDI+65En9sFIrpV8hIw2R5MY0GkJ23NgxF5fwq3Q5kSTz2zPiRQC0GdutZBSFvoL4XrABl8d
eQ4kAsnh3bJEQEOCf8HQCRqehMMLeHqjowkAoIEAH3dhCZTZ+Z2laDcyb3m0u67W5uKdCBOOsVaY
1jRqEMYjHljxYwaW1G78cV3I5tqdCFk/4mTtInhARIUQYuPaI+NdaYUFegfVSOZqN7XB2BXgljBx
cQGO7AxVvMw9rvAGsB71z2nk7myWvqkFXUsCJ3kugK2t1XgiVB5D65/+JZm+d0zyGZvq/v2Kzzzn
ibqguBhTpcFXVBkYRb9P5o1ePEeyOu2WFCRk8Z4ATztBgup8USnFHY65QGBgL/dG7lPnXpl8Rwa5
ubWiCK9XzDR0fZlUPMDNmPS8BP1SH09govvWg8yHZ5L652WKDREC5sXRH7lO9168HGeQM6t0laKp
AJtmRYvOBL2onX1OWgC8w/9jVgfkVl0Q5w67c5ylCdQMIDl3k4WxZhCqFk77myvIlYKgpI4pug2y
BM09cUF+q31hZuhAjEFWUpuV2ob9DDT8wHDKYTiOoz6pu6I0J0QmndEYvqFXsSrxg1ubhUIUKs86
UnvWZ47lxCSKimgKw5i812rEr6Kg1IDN77hslhRd1+Mq+nnAvCHGAe7Z2tpybhRNo+mtYmMh2y5m
IWYt/xSNaUgu5E0h4D9CJ96Kxy0SZUXMwIgYOIdBT9rfpqDjiatE4gM31wscSwAK0jE8JaIYWmPC
2mUB53A6kNyfpo9O61xrAmPp1MpgzLbUoZ/cnmDlRR1LWLMIdYd2nuGd8hll//pxLCSTg5sCkLHT
DLRIAZJOeBU7gFdSigLKmCu9Dztkw8/r/nVbAIC7VarCF4g0xjTOppgaoDFeuP0LYKqeA1BoyaZ/
XnCiaWEyCgCyDl7d4C47N626IyXGeTIQvvXRTksDSvCiLX3FwiDWW4wWyFY5Ag7CpYpE8rZ2fwWv
v5+cnbGJx7krQJtst9X3cbQ9IyaSY7Nlbqe6CReU1hcOWNmgW0y+mUT39SlQHDOcTcltu3rLizVE
w5dtWDZaHkVLAASv7aAkDaZSW4u8pP05YbQBz4BuzB7QI255RlUc1VwWhW2qB+YEYJwYsBGxqlmi
/DhEI8TOo5UAjlD388z+UdQ6Ji1/XTfFbTPBPYEEtYU6nliUUpEsrqyVBHJsdM+Kjnb9Zbbuk/RA
9N91uzfNR4W82LJWt/WMXizsSp2LcrRq4P1+biNGWoNWdiW7trrkgaB5pvrVgsnHyXcGD69ruHkj
osWMAHELaTXRxbaJQeq5hytXWnrPU+JpoIYeYln3wtaeIdH/jxghYi96g9WDBU8+RzpwAPjklXbt
psD/z1ixv66STJZwyRs5oLaVEbLG6ptT3Fb5XdHcMxlj3GVj4HrLo+oK8A4wEl4gEsdlOvc6bmMP
j5HfrM+8VmWuXSRIFRtumXQPeVX4dfsjlbY8bboQC0DTKoAVQMwheODaGBO7JTCPdsDzrtfQmBhn
MpBtmRByboOZalewDAhJef7GI/XFLmUiNs0cdxV6fNf40hH0UGabTouCm2RW2O82Tg8Nnz0wV+0d
/tF2sknwrYcIEEz/kSYopKt45PMaXpFpCwJplQVIubox/w6q6q/RSO818+t1Q9zMp4KCEzReBHi9
6MA4X0PT1pUyVSCyTppHvpSe1qSvtlO/VerscrD/mehXGyoM+kf6u05nnzDDZ04T2J2sMXF7rf9+
inAAozGbi6LFtUNN7rXA6qT3QxswcwgAJ3td7Y2FBnwXBn1XZHu8lIVt7TuytOUnkcoE9sR+lwEV
yNxbdunHzofCvf9NmrCtKXMAelWCyNrCe9laXtv4fYoJ6jR4MmHUsfr3zgX0uWi1QAuJjcBBcC59
05kL4aBVBXnADnk/pvwyhydnaf3ram3crTaiODwggBGI0oAQnwBXSUm7cqU8BcRx92LxPaaYKmOv
FZioJHg9N5J88dauacgVk5UpEk3WgmJOyVY0V9x0xfIwtV5STbckOLAsGIde0uG/YYsYxEUG3Aae
K4bCBd1UxepidSXb7ZlzOyGucCcGnkITWB9Rbj9Yxr9GeCMIveGhbaAfAVXYEXRb4nqKcgWuOuNk
xzB3NaCkwXHOru/ZxsVzKkYcjOx60pjDKibCsyjr7xp0OzYknIjkzt6KSmzQaqIMh1lEcI8IJ6yl
JhuaBbS7S9OBoinGvIs7VKS9nQvjUZn69NFJZ/1n1FpDOFdgO08yC3PJRiKHW926BteBA5QDsZdr
X9W5j1MSh5SDo+FbsmPj9MDnH7wlWmN3V9dDRYVDQz2Ftt+vr/WmuZ6IXa+vkzAapBLlNCYE8fuk
PLY1DmJivdWJs1Po8tDaGWgJpLw7qypCWHamqhBXm9GEWa1KL7yG/J6aYBp3xDjE9GjTg218ocMr
K8PWLIB/duCR5Am55Q9Ol1nYclUpNXvm0DedPlL1g5OwwBROx25MkL7THjjB3v+2wIJfXTDjmtYW
BNazAiz1r+3yWkaxS+rM4+WHlkj86qZPcCzQLiOmcnQRIZjxYanjGmY0APJA6fcDEDlGx1OBNc57
Sbr6cmB/9QfIKWBKCzBKoD4+N548nqJRSaGbbjUqcuMpGkD4DHj/0ijB7xf9NGIAjucJJzdoK35W
Ik33uT1YHhLAFJd4Uh6uL/aW9mgyMNamREwFij0OlDdtZlYGLCtyAttsbo1sl/WhowCiolx214Vd
gp5B/RNpYkYP9AHx0KQm8lPVFwZcVqUFojobHuG8vKQ2fF5mftWRuzYJG80nnn2w0pcmO8JJK+WT
arvZw+QrvpZJPmwj5MR3rXVwpM9WYqbzbVH0XkFKDaswoS6at80XXA2Shd5y0SD2Aegu8guYFhCO
MM2jpFOG1VvlqZ3785iDwGG2+YF0S5sCjYUOz9dXe0simm/R1IjWcKRkBFsbW1TMnApkEEvaZV9Y
3CNPpi75XYvZVz+Kh14SfW086NAkY6N1BT0SgBgWFhGPD1NBJzMe5b3iR+ywwGKT39d12ryAToUI
3teYll7lCYSMCsWQeJN5U6wEhamDG5wDE3TaLcikVBl9nGwKeJ30l+QDNqqQgIH/u4/rqp+4f4MN
OUE8j2AewIx1+31kr9YScA3NEl8nclcmeEh8uy5z0zrhmGCBOKSGOGJXqkqcZx1Mp+DUjcr+yCMZ
4cuWraxDZiusHHDXrdVNnGiFKbZ8QWMNEBL6o1rc2tOTQnaUP15XZNPZWGioQlMAxjnFeQWn1rvW
qldnE1cPua7ctEn7PDtpEDN2n8Sdf13c5rrZiCoNpMLxXBWOnDrEfCjBQOZhGBJg5VZNj9bivF0X
smX1MId/hAj20GR4oicjhJjmBEzLFjgCud+S79elbAY7xAHRPPod7HXI93yDCgSzVZZbsHujfOy4
Bgrh5pDyZK9EoMnMjT1r6C03f9tUBmv//4jGYxJRHzKvIiO0hRZhGqUUDw+GU5Z+0xQL85wkHJPI
m1i5K80PXk87dGlLvPJlz6lhap8ykU9Gok9sAdQmBoQpc1lDD7qvq8Klk+3H6Zs+k72iWDd989LF
yS1KKz4YO7wIsIXe3BtuhgBlsF+NLNkbzEBLz8/ru6FfxICfH7YSh645XFQIzneji7OxRjtz4Tm1
0gMqHgARiVmrBABNafZGInX55tCCHlKd8T1KgbnfsQH1aWD85V48LJHbgs3oa9U16kMVkSzyVT6Y
BXDHcmYAe2MabqpJn9BRMVu6b5Ok+cWyMeY+SL+nX0WVGb+TqEvD3pjmyeWpRX7YY2ceKj7nt3Ps
sMmL4m55YrTTXppBzb9Ffbs2xiV9CKK0vjwqFaNgnR1rSY5+a2U0ZA9tvA62GsrQsjmWPezUngFW
qFgLCVDtPTRNB05ovS792XGAjYlMkuQVeXHYV9BctKWgnReTJ2hoO9+SyUkwpLSAu3FoXqIKaQZd
1nx4cdIFCcJ9ym3LmDPMPyJh2SDqPVrsJpIR2V94yFUGQL4IkmwYr1cFwypn9LNTnkEL7ahOPhu/
jXao54eZS9zWp4mePSk+JaGIRkBnp2N25ny9GDAR4zlCdMC86efgr63qdgj35ZLn9LB4zePk9ZKX
xGVWSpC5Gs/JLeNUAKO28Gb0ptD4k99y4O0uu/pY3LeH4ROZSLZlF28XQeD6+4nAwhw6yx4hUN3F
T+VreswPU9B46tN1f7Bh9J9Ayv9ZSzGsNZs0sXi3BiWhHbLM7UMT6oySMEAmRbC/rEqQm1/jq+nn
4seP0ZHUruLLprMlS/YZwp8smROTaCg4pGTHaFd7ydfeByNRaEsqRZe3yvnWiN0ZTDMGlNsgx3jU
wnE/3HYB/MJ7sZMFHZvH1vjH0MnqOE4UWohdIj6AIEvdL+B57w4Reb2+/5dRKQJeVA01PCHh9XCE
z2WgwjCqw5IizVp8a5Qb+F6/HoPZeors0KG7nPyx1bC2Jdmsi6DtU+r6mFzPLxWnd8yERaD0Lkov
Wrni0sFNo32LS6CWndvVsgRfAfXAE6sSisheTPtrBSt6IHyBTsNiQa23aDv8Cuw+3PquHWmBM0aJ
C5KwHToc/HiRkT1tuSoEPQ51EILoQKwXDL8xoowaNUKsjHk8aMJqXx+B+d7cRvs137ozG8B5a8/x
1+u7urG8Z2KFPESRDZqRAPoXfD43ywhc9l/okwDnmuTZdNlThmACEwYYNFiVc8SqM5K+44BqGBLk
YweawyRJxjuEB/xPypCOUA2GZmQrb6YfTmWw+2rije6qY440wZT3N9yeuidwnvSxC27M8rVLjfyh
LRT2o6HKIrndL/MX+FbkMYHESkEAeFE4ScsG2NDAAvPII3ujbhnoxE0Arrfc1GE9uupLv7++CRvX
+plAYRPM2lzTxhBI+0cdtLi2bNZ4a5dPNRJerYMRD46CYM3T9CBT0cKKkkiqepnhX1dkww3hFWJZ
GC9E3vlimERpx5alGuITx0L1g+X3lY5c+thJWoA21gvPY4TpGIZFb7Q4llmVgMjjGJPwmMP9VEHg
OXnXFdkKUTDZi8l2fZ39FB9xPNEMPoK7yAOkf6cFpApGRgA7PLqdJsPF3tgc5ErWrinATSC2EzZn
VI2mGCP47gS47dVHN30Z6iDLZVa9qdKJGOGKGDlvp2xGLDTv6DPgDohXP9m3xZfoIfWGP1XsAsKC
hBlu21biWi8zYrgGAZaMlcQYBgA0Bd9m6PkQ5Tk01J7NZ+PGCJQg+2E8/jDvkX8cvfzgVC7bo6HG
Sw+6BxDRHZcBs26YzNknCEcsN2lKnHld5Oqb5dxli8zBbVwfZwKEXczUFOiIFALMn3rqDpGbuqNr
+Clx1SRgPyxZknUrUDpdU2E7k7RIxiyBhSYHdldjbM6PjssO6HnLTeVqj8pu/srczHvTXwZJiLYZ
4Z6KFuJ3RSn0wiBQtXsH2vEhdfzxq+G2AFlcDckbnvLw3zvIs8Vdj9BJeJOgI3Qs0tWvgKBQVYIY
fHPXD7zMPoSXArBTrKFcdapIfrDGbF/LKCO3j/nfQ7Bu6IkObZMU7TJDh7aKQwqqpX76amECUoaX
sSkHnCfrRJ+GLKxgiOaIBPpYQk6pPS4mSvDOd3Cf0CyRrNiGrwc85F85ggFaNO9nQDgDZ155mMe7
nn9VmMzSNg/ViQzB0nIAjICjGTKW+CmLUIUrgwrFp5jvh+WOdI9pdVDp9/m/uC7PVBPMDelzqqTO
6iwMj2Hsg7Wq19SAuguvG51sCUWjS2oMcDOoF4Hht/nSoWtWz/3/TYZgdnO9RCUZIKOLnxZnX3MP
HZky57d5ejDMCcAHPN0vkpAMc5yA5seCtYC9ZqZP030E2vICCJPq6zy7RgpSpuc+AtO1VqPc9aLI
Io/NpxamBtAvBPgJgG4JZl/3LXjGapg9a0PdfhzLsAI6NErtUUldlXJXnY5FLdnArah9LRSvzJtg
M8Lz4fxQD2ZidfOaNgRlth8dmh8LRuJbF3yAbvzF9Jo79WlSMCJ/fU+3ItQzscKmZoqeYRUcPPd2
Nt6VUxi7bnc7eey9fW5vZc/YLY9yqqTw8LOBaj93mo0MZblvjDvMpDo9+v6D60qt3yy8v051soTc
VkdLJxlWKWb3XjW+sdw5Y+MCN6mfwqh8vy5sMyQ50ekTXOHEG2tKOy0tgbTejXeTD4okL/tiA06a
gGd6h/cPeQdLpZ88Pes3YEnLAKDmjZns3Mh0FqKSegK5V5TAfJYvH6mb3y373kueafCbHIBcikGb
BpXD21vZnOSW38Fp1QwLTdMESe9zq10aLQc2KULBovO7DkRftmcrT9dX+P+x0b9CBBsFk6KTdzN0
G8LRN/fsHjnF7+WR+5E77vieySK8rfwEDOivQMFMGYA+CGCl8WzbaUUY7aaX+LF+nxZPA8uVK0ti
bq4hevTB1oqCATqyztcQ4wQGbdd4L60QPB+HbM9lz5xtEf9ke0UYOpBEZjyd4NKMMnPRsD3lsdvL
eOY2XPdZ2kMwwTHPVcVJkfaoU6AtO/eaLPrf8B5IGa7Fd4LWYUvsBijssR+4gwRODyecK38mlN0S
0IhKfOLGYp2JEfQYEn1IOwoxenyMs+OY7M1I4u03l+pEE+GKWYjitHFeloD9Xnzeq24Tv1w/NDIl
1i848UpKF3fIR0AJ1F3QX/cnGQfXlHGGbZ1MgF7ihY43OviiPy+1EykLOp0xcQQpWQxMzxS5gKRw
K92tqnukZiBvMv2lD5r6dWKvkWxCcz2Ggp8/k77ay4n0HPy1GYYLEZ+O2a6n9rM6orMKGNSxbgVd
X/gZGpoqp99dX9rVp10TK/i8tMhivL6h9KI/9dGxMO8m7ZvefejLv46LkTiwATwGolDUMMUWRsDL
t1av2hkwOVXAarP2vrQUsJclksTo5TqijwM9YQZIPJE0uIjzB9YO1WxhxrDC3Da7a6ZnDlB2rh/U
AYO1DxWXFJ8ujRN0aKssFccYuBSCf52a0sIAuJ17BdrZtdc8eVL6b9c3SSJCbPEzmVXRqIaIxmS7
znjXmeX3shGejffrqgjGazBfo1/S3UcaHfBEwkjSornlH6fxyj/UbW573R061/5Q7qzn3K/311W7
dB7nQgWzn5XG5nyC0NbG7GTW+1zmyTdiGohYMc+RZ3Ewvy5cSS3Qt5O0jSAiqF7GEPTCYbarDvRY
HHq063rVXq/e7F3jPQKn9Jjt6FE2vn7p68+/QHDCpaFYlZriC2xgkCsHkwSjDrau8e36Wm6IQRPO
mmB0UESEKzt3ITheQCdgKRRkrya91afQVl+YrEXvEjIN2CuYjUOtg6iYD/2s3J94KrUntC2LEhGp
Wz7lbwBljINM85DWcdObdBf5BXCYvexuDOKwfKbS6HDjNJzJFw5cWyykp6h9eOxmCTW/CI1v2v0c
Erd4de5+2bvvv64v68bFcKawWOJD41QHbH4IjD5MzeVgqnsbbzUXdJ13bAq1P2j7dCUiL90yCh4U
DWNoaV9zn8Kdmqmz0ploH8YDSnnOHtr78RkN7dYRLEaju+zoh+ah0yTydFNa0NyyImeFeEApf830
rst/sr2mMltaHsWwoiIq3KWNngqV3fNF6Q+aGimS87+l6Km09WtOpOW2mS2KjsHBKm1z12i+T1Xx
QuJv4Czez8Of68u6YTkOAUgPHBxQUAAofy4sy5okakFYDarM2JvU79PMXKt5vi5kw6M56xEEIw5a
nYBNeS5k0qahtilDXLp2Q7koDtqPCAEdiVVuiVkJg4G8vvaXX2xT6pSZrXA8sZHoTxGwOP8+lAfd
J6p+KzgiRhXFLoGUpkpJcjS6LFXvE/sNw8VuIhur29oSQISiC3WVhVGw89Uy7CJtuINCm+I8jn1Y
MB/tfNc3ZCMicIyVswBIkhsF2jmhpdaOA9pSojBf3pOOuxmmflCm1ULMjqG4IENSR6MlPvs8rHJw
46BKgmEtaCXW9ZJFKWkSYz5ER3f64qpGNHtlpEYPk27Dzu0EmTQsZmN4tjMyn/KEA9TdQe8KUl8K
GsmQdO09gyvI+KdLzw+cK8ZbGfV4jaQqQNOzRs8Xf9QRUKmlNSQ7xgtd80cEV8e+4+yIcmN332pz
zG4bOzUeLBCUHcxlXkIQ4yS3FinVDzLXGIVInf4A8iKQo2kaJjhdYzG0FoMtudK5bUytP6VaT+Fi
OPOPVJnNx7qPyudEAZxyg0HyWwPgh6EJGY+NE1u3TVWRxC8nOt4YhWW9j+jz25F8TtZ5Cw4EfS1W
qvs6dUZ/UYs+9mbQb35H3I3OYxJr9YFZsDe344CA4mAxW27Rm8ajB6qo+pdsos7ocapT0DtVSX2w
zWR+a1iXhHY6UlAXaQOGIHhu7ZJUX8CC5dTN7MdsRoPoQhLlSwH0sPe8XaLHeuhT9I3ZZguYIiXz
7Wbm3c1oAE8M6eikuq0acGRjG/U40Gk+/yYtAZvBwvPyJWWkQfrMVNWw6vv0Tz+0BQlBAlwhCWTb
LEe6DWBBxOBgbwIRcOKOiZP90OJODzBUbkwuOtr0o5H0yKoPFmirrpv8ZQIFKWi0CyLziEE9TJCe
n6oUsWqigIPJI0DxNsD4RZRht2TqLh0aD1OsvzNFlmf47KUQTR7DNSjVIcCHwxBkjmXbJvEAv6c8
I0FVHd9rz17c8s4A2On9eJt61rN5nwetzx7KH0ngIAwjsStD/N5yi4BJwYjiCnSMAdpzzc0oto2q
xGHX89CKdZdN0vhj44J0TkUIV5bOo6l2BoigUWgyl9zN3g/kkW2XPNDK1x/bQ3rsXHqQdRrJVBPC
u6Yq7HrgkBvraP4pMMtXHa6bjUyCkJsaZo0BZWT1lDhffXo/kcfrArZCKYQUiCvQAPzZmH6+PQPe
H3U1zIgda6J82KNtf6uSGEnE1qlQ9aFLX4RlRIGHYJTWuLhDEqXER9t1+auL9Qz2m/a3TcpH2eTb
luqn16kQGhRxNPHYwHXK2euKM24lkuL8ltWcClg/4CTQcbohr0k7oRbAyVtOql1Lgd0+NzcV+S8k
nV6pwmuDlhU8SoY2zH76yE3Lz1gDAgSOJhYZVKHs8hYWTa1Z3XAFl3c/77XupsdTm3jXLWYjPsTA
hIF4FGMTIHsR4oN0nMkIb4ZoNK/C0qzDcmc9A108MCJt97+JEtZtqtUynxXkvqMm3fP4UBUgTBz8
Qb1L/vXckYHQ6kQrYeEmzY7HPEKhAiOC/mClYHXwi/rNUFu/UizJEm5dBiuCP5IumHHRxEaKNq5H
1lMsIejF0z51G7B8GXva6a45HXgmM4otQz8VJxh6r+XGXCkQN5eo9o/+rP6JRncs3q7v1kaDuLPS
Xq31JSReTHFsYaRml/BmxDMwYIG9p8+/UUP+iSunQ60JvJs7dc9v6b5559SX9ZZuGT6CfKRtyecY
ufAEtRiYPAsTshNlcNHb7aBPRFvq4LqKEiniu3MGhI6VzrhRs6RynQQjqk8WC6/L2NqtE03E5Ei5
YAIpn6GJ2ZjWjgO/DQVC7Q64qhrKylH2/L+JE85YOhtt0RcQp+s/C/tnhQi5iSY3yb5el/OZrBWj
kVO9hBOWtaWjKesrLP1OX1TkGt3liKQZLs+jHaCgBdyVeydMf0jErtW4C7EIOxAGoTsKuKrnXr6D
C+kihlmaETdoaWLu/YmRZ21GGjf1kzocZnlnw9b5XhskzTVTgElqQVWagFs0Xidr9Bps4s0Cqk/G
nhlvykDr7kcUmRUq6Zra8soUuGpQUaU2WrTO1UQkzHV7nQtVuMEAjPkAwipgt6aVemic9h0MCLJa
+qbEtbcfpXSDIoY4l2ixwejbHFdNPRc2+gG0dNnnPNU+SB6BtrA12qjYlRhJ+bi+oxtxAeZPMCEJ
mBI8K8TuXmxxlVsATQC1knmo2Z0dtbvrEjZOOQWDC5wJsI1WvLpzzRQ0XDsGQ/+wmudlYC5q4ltd
P6ET0f59XdLFGgI9CR20yH+sUAL4O5eEAblZ45RVnjEMLpn2GvvVGY9m+tOSgdteeJVVEjKtJt6/
GEAUd4tlYKbWajBpjoBQzdTB19O9hYxZJLkELkxfkCNolPWUISMKjXS7CPHs+ulgshZAaGFe0G9m
ZNyA4Vxi+jKR63aexHF2xZGxWiASjwwAovlJ8tTPsTfWwEz4mYwyBI3tlUSfIICAyCWYx4zJzYLY
oCjNYlRLxvsG9Fpj+mjm/zrQWpfShGWsqR6UfIRAa4kQaaklBPXFV7O8U4oQzD+AugxanrrX7XBz
CU9ECZdA1UzUnnSImhUANRGXlCwoipsYmEN5fgR173VxF0dY0Ew4YHqqJyrt1iUEbF2eRLcx5/vr
Ii6DEUGGYIhlSsvUYOvqzR+V9bRSZiUTqLNuhuymW8KcA8bJLZo96uGKOXtW+srpkzU8oFCF7vkX
ydesC3h2CwlfI9hoRlhdqwa+Bkx3rLs1zNFFRtId0SfeWLc06lyihhiLTKqAJaFE+GooF8KRk8Ts
48qaKLaQKBY4LZ1+rtC9Rb7lCCMAP3ivAAjC0fLdTGvgRqIrqPuoKDi5mqiUbcWmfAA6Ir8LqlI4
7fMDitfCzFNlBafULIydoTUZcIsVe1UtVChKfa+gz2sso++G1b0bqsQ7XBbRsPSOhqT9elWBvVE4
RrXORqtwoP3Iv/LK8iMCiEyn9My4fYsoOdi1HTRTDtOYgtjM3zmvgsgajl1ZV5JjtuU6Tj9FOGZm
ZOpTMWAhgFfbxEmg0t96cqe28X+z4qeChBUfgPuGJzkEtXbjFfmb7uyI2rh9/WIht6ngqTuC77x5
0JNBouJle9vncq9XJ/C6VaQUzjebAqp2bCmWe82J6E1gWr909RFY8dlkBnn2JZnvSxJct/Dtdf0r
c3VvJzfAYuBksRYyAVWxtAEB6EnhW1nJd12RTt9G2vCn6xK3Lm4o+h8tLyDvxqVjhYEgEnDnzKuj
Fje3fVelzyWtPKR0/evSLsHPPxcVA4ggoEDUI3JIFQBcqZmq4n8njpssnqo+mkbhNvaLY/3IuAei
dzc13uvoC/vXQEfnosWp335STJCdQ/TQTiHgRkrG/FJHDjyX+ciLSH2VhDYBx1JxUi+qG3Y3KUtH
IKms35Io7GaPxHfINAOL+AZ9bfbiLTKAvctWLEGmYDn2shSVVkOmlaMFwg4L1fCU6OhkoWLeWu1u
iQJLAYfyd8mGrgdQdMmnugrP1XR0FFZokIsREa+jh264Ny04Qm/gx5Khc3zwoyLE8wTDHJElmwHY
PC94i6FGBeBWAKCcnxetz+aclkYFu+leQQ8KEGsQ3yRvhSK7e9b/dKHniaT1S05O5jCNhTpxSKqB
ctYkia+Padgo/xrGGtu4huwADF5JQS4a0LRxAo6LBoUUpNjtLItdJ4bPqQzjI9eYZKRha/mQ49At
tGagv0QswzltV2qKqlSeQioPWEAuHRKg77ePkSGj7ttav1NRgn3qqMLEOsozSGuUnZ/rgFotnMzy
G0sG4nn5Pl/X8EQrwSRtAAuMYwlRdXXbkw9CHyzAJbbHpPmJupa+fKjamxbtyfgV1L3ahEZ9ybNr
y6eefICYXKkmtCNh+gthQv2rLG9U56gZmeeQhzKVVfPXZRPN8lSUEBOMbWT0NI5rr1/sP3nyllcY
7rdGv0ERxmmScDQKiXJbErHA/1yLwuomS9qU43phmMavTLnNG1eJajcBZ7t6lxWyA75lNn+lwZ+e
H7tIa+eMNLj/7aq+Set+3/QRAs7f173YlhS6gv8aGEY10XdyLkXJLCXvxwjGWZkH2rNX1iQ+ONuD
62I2j9uJGCFq0p2kSDUDYhBF3g61ES4QkU7mviuJpFVtY5cwfo+pSjQvWhbGUgSN0uI/JmhT3gdF
ZFCfq2WHkQT7IRsU1Te7KXHRKNpJ4on1NSIYpAkSJWBcg+werXjrUp/4yaphVlKWSY0qTKo86ay0
AYzqjBIjXI1MlGIgSYTuFRvpE10wwqXVo7rU8TAu2zdwJqnpcV7cPvpw6OxictnVZI3BlyVIoKwj
z40Wf+DmriBb53q19QiQv1atvdRpXB1DdAUbXbbY3syQiuPmnpIlSInh5qZy0BlI1O04MId0NywA
N4/5fVqhD9viwWLZL2qtuY5T7AqahxnN/aaiXg4g7evmtmEDIO4GdSCm1HWYwLpVJ1ux5MgnFIoG
Xh4bYXLhtk5gRUHLvsV6Cz4BibSteBnVYIDwALOGYIZT2JPOQUKBrOLsEnM1PzjmuVGOssxHe9lr
POBsp5jedQ03HC38kA0QUBT3MOcovA7MGp0SxWLUHhAZ/DRGkc8O6vi+c46tkUr02zi8MACKaxJo
Rmv3zflqzhMv2qmBeqjK+02EeDVzi+xXOTxe12lj10wMw6PqgLFtzDyvOp/smj1WSpqP0GkadiZB
ri45xPyF5HhhDnsbnv5/E7d+zom4WusW1V6XcIpfa5q4Gr3Pxi9J9Frx0S3/m0cVtMNQ+oqQq2si
XFnZtOnUq1btAXSmcNwOqews1/yevKWO25uHpb6rI8lLbmvnbGwbzgCOAmBrz1WMCTOnpOC1N3b+
ALDDqvhdzS9c7SRLuWGNADP4K0dw73FJwUCiwSmZzn4EUqvlmoqB2o1XNNIuoNWyRQeIewq4WgRN
QKi8nes0x1PXGSlk2drDZDwok0eQjgC3HxtAZE1DW/PrJuzQuJXpu/8j7ct2I8eZZp9IgBZqu6Wk
Um3el7b7Rmi726L2fX36P2TgfF3FEoroOQPM3AzgLFLJZDIzMsLq/1x3mrWzDueEaQPzXzYaBOfm
M8OMjWwav520lT+T6qepb9R+W9qOrAPI0vnpKDgXS7S6WPGJSc5RWRuMeWPgKxoQlJhn+ynTRAM0
qx/wxAQXwZihTYPew4RUsWOl1xsprDZ9Hd3oSfqjZ5MA3b32ZjvdRR57rRppU1otdtGsht81uzNT
GTpt4R0qinsIXT9JobWxUfZtyVsDVXTBN1zc8cqG8jx+dmG3U2ljtazZJZVXxWB8Kh+l7ncQvlrs
WJRP0AWsteeSCF4dl0gN3KUn3mNzByWSVDWfLFiuq9iVavTPWnbUjfiuNoqXpkw30/A4acyXwh5M
+E+TBiBwKgjnws3n7o5EM6ZiKLH5SfU7DR66anBb28niu75y0n6Xz3it/2hEwMfVWLR0lRGKAKLi
E5dpCuUxJ7DKFDdvn8zmPhg2cf54/duu3SFgYPp/VgiXNSdx0BWSDis6QYbUIVfZzMpW1X+qC/rt
+bqxlVwMZSMopywkLhi/4E5NZE45UcD45djWi5QnvlG+Trb0VMvg4SyMY6wDPa2LBEgERvliDhhs
FGloYbQvQInzArG6GCUHBv0O+WiGETVygb8sAZU7LRhxRSMUbHngIeOfCBiyskO1Rv6HGe+yVala
7yZg765v5Yp3nBnhDoaeGVnQgtfdmcf7FnUcMF1C+gTbJ7ipRIvhfD+SLKUwy8WO9QHMKjoL6LCK
eDtXoinST0yuoIqBAWXe1fMKk4gJWnUOOqskfbULz5o9CJuiXCv6OKv7dpLpcuuxVQxAFDJMlcHd
3P+phiczfNJbwZtqzedApIOPD4jNgmA/v/SshhVqYCFVKjJGi2RnKy+seLPGkert5wz0JWLGv/sD
UncAenDFA3LIHa2pMlIot8AiELdUagNoCYRHBWxTavrP0BqAyk9M8TUL9BwSvUoWUyC0BwPQVlJ/
gCORzoUl6mOsfS0QpQOlByAleoJc8tCACqwcQ71wprZOf+dBWHxYpSK9DWpTPjWmGujeVKQhaCdZ
ekzn2TwaEyi5fUWx2S7pzKKg1hiR9h7oaqXzoplVvStrWS/IOFaiKBrZ0HxfRr3QbuJ2v9THsekm
s0BOBVEtdWM09zrIiFLMhGoFo0P9fv1rrx0YoB4ABVCRpaJhf+5fodGVfdnAHmsrmhRABr+PSCAN
+d6KmCCcra4NbV807VGJv2huSKQuOm1Z21zVCghm2eSpZnlThyXmLOfyNkmLaIvFCyAPa89oaFKi
hbdIfV6+2FiqVRGKmiVGzo3g1YJsxKMZEuVpjkZVcbQ+bd8HQ0u2Ksn0r0rv7F/2yHqv6UEsSEf0
fHYAUetveLCEEwV/iPVoxYme+FJBhsE1qp4xr+6N5IfOILeWGVrjxlKtfIWzhnqHooSKMBVfqfaD
4VkFPzHmlUCkyqXiQQkelSEB+Lks3lVyo9pQwTAeSvVBVUeXjfuGeGhJXneVlc93ZnM5YievNmLO
dU+spnSkFE3PdHaz6ddSV9XTlLaA77Zo51+3uNZ9PDPJndpxGsLRJIvJ2pPBykV88HgvPVjF3JYK
SOLKnR3eoM7UVpu8fCjt1+s/YH3JIDODShJiBp9m4LIFZ1PagWVRvikLt2kfrRZ9OXAko/cAZ7hu
bS1HxXL/Z45PMBKMDJWBgq8ay8A0qtvCvp36XVc5EqbTFgGAwHgtwfyHJo/xe6xFGm5rL6wz+9xl
A01VsDOEWG4472LIR0c/wEkdys4UvTBtO+pvZRgL1rySFZyZ5OIPNLvRlFh2WFUfWP9Hhm5h93V9
W1eu0DMT3EVd9n06jzJ2lUFkuAA+Q1Y2OtqrdrbNZrdevqx33eJKUAX7FahCNDCkgQ6P20dpUOxh
1maQGdv7yYIkqEXt+iMKfFP4zdZM4f0PgRMCqlX0IM4PpV1nGMUJgYQdpZ9F7uoQ47ESMNlldJxF
kJqVOxSTP5htQl6l2Bc1DdKCTQdEPdDBzdDFzI/ITb04/uyr7fXtW/NDTJXgLYHYtiCLuWOv9LIR
9KlSOqTTgV/OTdKllKSEuUPTFjOdGlllFDLr+dGQrHZwsxjjQm4VjpkAe77mngrIayFQAKnLixHU
PmSBlU8xfKfCkE8IflcM0AeWKciNV74iNDEU6DZg3FWBy59/RZnIVqvMSYlGKk3BqCyrT2ic2smH
JmIQXTsMIMjQZEyOoUTP8+f0OaaMCKgPHQvMl/lrOcVUbvYg1suk0c8KtsPFJ/iai7dzr5iF8g6s
njaEG1G6OV+cJdV1WSkFrl/5S058pLRU6SKKGf1+TDaJ/V4Ur6H2GuciWtbVXf1r2ORepGPZJXKr
wTCReqfqQHYgubF9rwe/1LSn1bCJgr1d+fq8jWynIfe1+RaF73Nx2wiZfMj1PeAjwthOWd8Z+CmS
VDs6nHdQACSCCq38KzYbR6u3anYMZzefaCgBu+wE+fgfIi1eygTjKrjMLiYPTC3QQqJV+NOW7cX6
HWPgSyneBR97LTEBrm+hcTWRg/DsAarZqllgwEqPbsSwSdVfQeZbiyPXm3ja13HvGGYnWNplXWUR
vFD+yjUsx/gkNSkgnSylGVhaQinbkNw35/cwuCWT3zah19UPqvxsaV/QCL++2ouvypldAuaJ2aZu
NSvTAKbV42IjoeZpjP+aMi8WgLuCVAJYVQGGPrdQh0qoNQ3mixZ4oaZ4Sv8SSz6Rtl0SO2kkmja7
iPAwh1YDpndxWIE/4i4ufQbtvMUA91aUI+4wJ26J08Q/CykSBIW1nTs1xF37TannYWNiFpeU+VM3
58+a8B17EbqXtYDU3kQvchEb4GJqRIJUs3pguln7ZkFgtQJVhiBsX6SHnIlllSffX5fbtMq+5YSG
F6hmmBEoGYnudCHgPveVCPay+nFOFsQ5uZ3YchUF+DhTsleAhJTMkg4WXigiKIHIEOfWowTAZZ9g
5+Jgr1gvfXpTN48m210/PGvfB7qpmJ1bIgXhMfdjPFuzscwMhakFRlTpvSwrjCnlD9fNrHnaAjUB
h6yKf/kaWsBkfSYmQoOVxOQgB0pHw1aJX65buXypwBUARLfR+iYgvOdBQXIbmznwspjP6KSfXaX5
qqRRCeS7k57QYWTHoUEMtNxqqjd2F3ohjpRVhk7aWf8lGGJAXEOLBEnLBUWeVhoDpozwYqjnltA8
6keaYGq0JgUkGApnkGyQQIG8roxoE89OMRuCX7AEpbML/3sv/v4A7lgYdpVm5jIKY0A+JO82iXnI
wVMC+fUwkz1geSFGJTiJay57umbubOjBgPd9CPSSXY+bqP1oIr8YNHduPwTfeQlM19bGnQ09t6fI
VLC2SYekRQ6e0nIAkYVZ70NwwFM8IV2z/dDmxF+QsLGKPEcTAWFXr7vT1XL5MUl61RqWDW4wkpaq
PhkySqw/s/5ZGR8Tu2kBq0yI33SC5tFavEONCIUpsPwCBcHtsqVNLIESOkKqEm9D06Z2Aeb++Km1
3BhIyt69vtkX+du3H/01x+11VUCdRYL6sROy+Uc+VV5PjH3ZoZ2wiBwq9td1c6s+pCNvWeimMc/L
XxhtFNsob0AssrPcqUIv83aW/XgSJYOry8K4JAhJFlQ3n+yzaC46EsFOlT0th6Kv/FEJXau6sUQa
baumbFA5AZUjAz7A3edlnTGjjiuEAllx5HCrSW5WbKbgV6QJCqxrrrGMp+u6ik47cpbzqzCarLHt
IMntKK3X6q6hPPTJnWwM6BUfm1Zw2teujlNjy485uXeVKAH+24SxvG9yv48VmWLmqN2pndYKfFBk
ikvAkmSuSKbAlDbcmtNnKt1DdkxgY83xQOCCDA94GUwGc19JaQA4L2I4RNmhBtuh2wwWj1KVgIwU
WFpdzYmlJbqdbFwM7aHZLmApxMSUpAGzFNz2/fv1c7QW/k+Xw52juOqJjMk9ZMUkohVo2KqIKjoq
6c/ZVNFmvKsq77rF1Q20CQCCoKDBY51zPlw2YZdPmPMf2S0pNqW8i0C6Ewu8TmSF8zq84OxurGAF
lCA2Be3HTxRB95Gi3qVMBB+5xKxDCRQnFo+1BdWNWfHzL8WAG1RiC/P7GZKFOgclk11So0ppR77M
VNqBbF3F9aPvw66HCIgC/EctuMZXjvQydiIv8BI0W/kjPZZoA5bLTzDJl2p6ALKU+q4vaiqbnyCy
F7jmSqhaxsEAroNqIVo03EFDXakAnFTGgvUeBUdpgwLUMzHGrS0VhyzEtN11nyHYQO4iXzaW4D6D
nPXFmOKs1GOnafias2x4g2F5kOW8bmHlsFmqSqBpstQBQR56/gkB2UqnGt0FoI9/luEtoCs0TgWc
+yIbnE+SNJLNDDg7KMXWYFP8mZjSUbHGzfWVrHj+2Uq4bzNEia6FJTyhjlH9bpwUlCDak9Kagh27
bgfjGuc7BmIZ1MdAAe/IpKeFfMciSCejGi2ifPu+yvmPj5oAYIP4j23ypIoqJJwrrcazeq5B+0q7
eioTyohiu4Eyou9lWwUrvKyrbC8A1dOODeOwiwfTPo7WMqKfDixxZ6sa/JmxeAMb3Z9cTuSI1igU
3lutHWReUseQH4zGOTRpNiXB4LU4a+a2g/itDLW1RvOStFQB2JrHH8Ewy+9x2IRHOyqnn2OYmsFD
0qnaO0FHzC2YBInNQTZD30oV43cQJfO9maqZ6kpWn/tlWeYDNcZwiNHHr7vAr4PW7I92nUggym4S
hflKGLIfNbBGP6S60jQnLwr2Xk6WElEpDLLcsVqgqaC1nG+GuI5twQFfCyfAzi7EDQAuYOCA+7gl
Lr9MwVh3kIOEQvdrJK0l2Y7VsSQeemrXXXbtYJxaU8+thXEXAcQNa4A5USCr0cnGxB5KGtfNrHns
qRnurmsScEvZE8wo2m8le0iCx777rISaycve8P6K/hN43pCZ2siyzldTBzqzNWYg4a8+S81VM18j
dwmLQcd1kGLfLO7s6t4wHq4vbu2dAeLYv2aX1Z+kC0PLwhSvAEz/a7/7XqdF9pg2CTV6T8cIpkzu
GslrI0fqdgLDK1/PXqrhCJogFAb8+dywVc2tZJMWLO9m9EmKn3MPSi79IexfOsgEGeHkWXgGhIm+
G9vbOQHc1wCMkxX7STP9679l5V46+yncHrS1lULqFj+FDIqBHrzuSjpoy7UWDPjAY4BCS3BOVtIn
LBz3kgLct4wBo/O1B0aQRyQbMowXGU9FCgSLVSaOngW3nVR8QV1020zNU0lEBHzfEluck50a5lUH
9UxJBlAFoSxfzLtATpHiWEDStxJpbzBsOg5IfJL4EM+AC+wTJgUHGWx3kQP8APsKJk2WnDYxFEhr
Zv29rE7xNgZpRUGJlKQqnbqgfWeJPr72ISS4aUxYtWdDr+8nWU7v5RjXcB6KJBzXXBi5KHorIBIF
dyGPWY3DuWlZP0LNTOp7lL67G9lqdEQF8g6Ef+LVdfKMOsy9nvogDtEodDq/rjvQ5Sw15qrwWAZX
jYzPCfKF8w9qhrrZjHaXOcb0opfyhinZqz3ktI/TJxvNkNCSMXnVO0pTU4WN9xGA/q0ePbXqE+ni
m0B5HjGHKmkiFteVvYFKF7gWTZwzcBXyewM9ZY3UcgVpjxxUc5XWqk5kzneoKNGgYF45yzSePkZo
LKTNZ1DpT9c3Zu2Qg+8G+pogBZXxzD/fF8JMMGVGMqRtpOyHBuil3ZivhpL+e1IBao+lFobiC14I
/L0zxKOhV3DraZipAanXRemD+RkmuK+vZ+VDL3VG0EuCiwKjAXyTp1HQ91WsCbQ96vuI9zZ5A1Cw
Vtxs3vfyC+k2QUdBvaRVI02hAQL+vzTasXAraw6YtAS/5nJ3l/o9ihmQdMWla3CZoZyChxQHC0U4
HaTvDLgazPeJ9LNWYga+HIIrGnwWCrnGkmWf3BBSaiOtZVC1dTc3d8/LP48+pc7eeZroltHtVpDv
Xt63UFDTMXkBLkCca14msGO9qY0VbqQQsriQ/h4BL1Vfx1YAdbl8HJyb4YI+kkatahaVPjCw0IHc
TraIcenyWlks4LWzEFjJ6HGfb5yeTpGS6bCACXtvkl/y2U1yDOfMXvDPLHjf8QePSfT9gLvie0iG
MQdwBcSfxI7b+zaPILrdZv8OSYKZ02jC7Rn4PPTeaGvIvVb2pq/QYJ2kCcQ27HYOvuom2kwAEtIZ
r4hRVLlb20x0rXBd4tJEkOeuzKIIFA0km4iweChH/Q0aq0tyFIyHOflneOSyzL+2eMxiNABjxqA6
7GhzC0oGC5RnBy06WKI3yuqadA31NCDliMpXIxNmoKINsBl4WVqqyAUFI0w33abtz1zyBYHrMr3E
mk5scad47EkDwlTYwpMVOfkfWUFOvjWCwiHmx4yydkQ2hbbpx+frhlfWiAeYDWYNqEZgiVyap9pW
1JikyJ0h+wrBFavmuJkJleO9acfef7CF4sJCKwXQ3PdleBqphjrLwRyYOzbw6ArxVdWXSx1zCB1t
/72NqmCiAx1p5BwAxPPpa9lOlRpOFWw1vgHyscRG2UvBhIpg/1a6TueGuDNXalNtpCMMddkhYTdz
6Y/ab9XyQMuYo8ve5wd0WmT1tSh2VuN1ieCBcJmqwjxBBw+3HsbT+ApRrttpiGQU1Cj64EpZ47SR
4QxLF9R8yoHaU7XfiWjSeuUGOLPJ3WsaopmaEdicSbqx442SBVtT2+utqI8mWhwXVMqq1eNyrNF2
BwoUfPhY1ERByaTooDgkvRPJm8h6v+6kl2/ksw3lZyhwl0NSXMXichOVtn3buDP5OTcEj3xnjOvd
v1tDWiqDBgxPLPBand9B0yj3NYrnePgXkadNlZPURwn1vQRcFVU3UABoBEnJ2oE/tch9PF3vMJFq
grhBUkq/GQEfTZzBMjYRy8AAK8pOVq2peMGiyaKAToXL/ABPiVlSY30Yd3Kn3KQ6FDqiqXDV8DWX
RI/0i28HUBxULzGetiSZSLrOdzMY1KHvOkVCk9UB17UCjkNmqIBy3ljxA15s17/dRYayWIOoC4Qg
kN5dXA8s0vMmDWBNsn81WegMRJACfV9kZ89BzgJ3KQSMtFURowth+PNntE13m3n7R/OlffkaOR89
TRzgh1xs7uafJU9g2TARUoA0RHL0LYBxEqr7ojGjKjUlmst4CaH60N42xWsMqFqCuYcM8/jDP6vV
cCa5j5dmICzvVbhHOP1M0dvEHFER0zzdlMqv3sKwdSA4exfpOWeQ2121m9s+R7WWjuOtpW406J8r
kX/dRy5CJWeDu16DOZwzk8EGQ0gOoEY5dBQA9YoI1rLmi3hcoVKDQie8kYsjAPs3TI1gpy6fUw3U
0SIpo/XN+muACxtG0k5zViwGxidUJBTlgY2C9EC0Bvv89Lb6pMVJCxMWA0suyB9nIvIxgQl+8rJQ
QKmULdvUAHlHwlfZFnyH9W0CTwBYECD3RrhsIBhVo8foLNYQNwv4rq4fVePxuk99hzE+LBgYaUZ1
xAJ1JZ/bDAYzJKPHKowX1X/DrORrCjJ/X/GTXe43WyEWeNWJT+xxi6pyvZPVEvb6jfKkvPVvqvOY
OAEUHO6Pw1E9mq7sm65gkSq+9rVFch5N2jlhgJVhJ8PEDSvdqWt3tg99By1tkxrmHVu0BABiTRpX
FhForvoJ0NWA4OmoA/JEwEqYGIlZY8VmcFNld1bzr2/oJSyc/H3uNIV938egyMDVMRkO0Xpvsqg8
36QiKQzROrgjVRlaqE9LiCvqlGbKNpBFOABl3Tn+t1U8wrcmnRQPIUygzmGG7s/oYT7220/Q4rKv
/JBSY5NtyheR1J3QLJdYRIEdzeMAs7bqTI8P2ZfsRDRDRngY3n9MbrZ7sd1MF+RO36/YC6fEp1Mg
f4g0g3/BdHInyeglSXS2abXXP1V/8q2b6qt1n+/jlE53DGchdGsav8gHkVbuJSZ/8ZoT68uRObmU
we4OJESAIzHpdGZe8QpN45qOgSf56g8muLm+SaAu1wpSF5R6gFvhkUZFFinFvKQA8bH6ql5VB+Xw
g7FT/PERWo/7mgI9c0hkKvLZ1WUuOGIoqOMfqE6cL9OK53EeRixzTApq6G6JNkN8W2uONu1K3Y2D
20rU9VxdLNhlEeRALIJ6LGezSYK+KyUsNstA/S17eUcrPz/oj5gAPE4bzOM/DNvRj71/RjTgm54a
5mKr0VRt1cswnNi3rUwn5ZkArVjp2+vhdC0QnJrhoim+JfoEKszI6jum1tA/+nPdwGquemqBC2mS
GQRqAJQnxtKciqr7ckPuW0rDYxO6BrXoS7PN/Qdtp9+LzsVKBNLQzpQJGGFQyOBHVdSxZPpcTxKt
mhcFvZoK1Pe7UTSHtnKzwwougwUggUk0LuBocWbraT0jzhEvR/OE1Qma1iKp75XvhKIFhsFlVCWB
PeECthzUptblEDKO7RfbfJCZYJzve1j57FSjAgnmX0zsQyFp0RM6P1y9UumYZ86Ycxhdywm39p1G
LT92g01F2010SLz2kD0QJ/RGp3Xm1/vB128NvDRymt03d4g1h8Ajt7ezD561nUpD9yV1rrvSxU5z
P3HZo5Mwx6yolQDjZZgZuU2GQ2J4WvCvxwEm8A3x4AaBEEbVuW3uQ8wUg76XOWV8lNNHogn+/nKc
+F020NMxAMczTIBPzpcg9XIYZUPBnFb7Uuqnod0PbAMiKBYJDF34/rKQE0PcXoV2gHMRQn5BxUzW
EOwj8ydJPSHFjbqcXn5B37mQpiGrvThj6YyypFZ0WJBrvI4UhLNHjLjd/ixdACuc0G+P0b53sh2j
8a3+kD7au8xFBuBLz4UnappdnBEA1WV0wFC1x0w+uhDnm6tlORjN8oE5ivrVRm6HMZfrDriyqWcG
ls04ccCsjRVjimBAN+/mYMOyXQkcqgi3sOIj6LrB93S0BSDkzvlgEmRKoLeLleomDRqaq9uF2MJK
0VFxry9o5USdmuIFv5XRLjRlhKlxvieF3zX73hJktGurQTXkWycSA978pZ0WjAxdq+GjkE9SQr3i
EDTQHENLNRG4/NrnP7XE3Zi5asxAFcFSASW8OEcXWziEe/H2gIedmuA8zM4tWS5Kgv3amCqNGqp6
gVt6TehP4GNA3Jx/X/9Al086ziLncqE9Nko6wmItbRZxBUqcyskP4bFCqkU+dcsRQaAvC9ecSc7/
WmnGFUFgstvn0k2Jlqnzx3ZGR36DcIA+USVzJXfyry90xRNRqYa/A8sIcAnfPGyHoU9Io4NtFBW6
5IUYXlwLYNDfzTQuVsEG5o3ANkB0RK3z46tJxtzno8Gc3q1uQ2pSa2/eZY9QuXPAufNluNB0c1qa
HPPbL80b6C3AbpDuyOivgYYf19d7+WLA3Ojpj+G81aqzRod4I3MmJ4a6qc1cgjF9dz4Sh320XrDJ
6Vg5hRs4KjUKGgju+5VQdmae82RMZQVWG2AvUu2PRWhY6rSKHwuwtl9f52UXmlsn58DxokTVzDA0
eRrNaHNbb1QvfQZvzmO7Vbaz/9I7ZAMZV4+47a3t2/tui+aMYN50dbka2BjwSkImb3L3rmUNNghu
bIYZTzfWIHDgGtbdLGK4WYlA6BYD5Qw6IHCh8QO8XaSpkTF3kaO3wLQ8R9nL9c28fI1gM08NLD/g
5AKqQ9TzohYG2s8GQc6m6S46hJ61Yx/zrXyn+6GTMc+zd8pOYHntfJ5avjg7UaVWPSw3XpHS/o18
df58B5FOoJtvpJ/VsYlwr4syeNGGcoekV7ucgdIlcspk02T3bfl1fVmXbrGMdKM1/V3Mvkj3IgZ5
x6YOgTWN1XZrB+2tReZm1xaAz1YjE8HHLt9CaAgsPQH0jBGBgDc6/35pOpdJ16MgwjRn8IDxx+xb
6w6/Zmq5bebVdNrE9DV5RskgdH7L6PIIjuMSu89DIH4ARncQvzG5Sgj3GYk1SlDfxA/oIwSbJdqR
u/B+oMIiweWXOzfErbQicZqqEQzpT+nRxAZT4OPLQ7TLnB/qp7qxbCqiUvvGRF1bHBfTkiyf9caA
TYBXn+W97JD3Dvv5x7qLHAB0afYhkvtY285vQVlIMOHo8VQvvalCGHeZONMrnZLYy5k72veAQMqx
C/1EGoiAuqsehGvSBu0YEGsXdLry1BuxNDPMfx41N95l3uDZHm4OdEcgQxZ/hc/mTW85EzXd8bMD
U5HAgVYu0QWu9/cHcB82sg1MVZv4ARnVNtIWuqfK0fpqj2+/rc20H93wMB4wk+ABuV3Q/JA8E+AJ
HXl/285OFVDgMgS/aPUMn/wg7qvjDTTOdhyhuDB5RgPuxHoTIVXGqP71WLH8Hd67AMdDr9JCFqvy
nZQmnbug6yCTHY13CmsA990M5X2nNpty+HXd1JpbgVkWdEx4ioKvmbutkkoHApPAlFV09kOSy+PD
kDaHeUrqbdE3kaNOw4fWTOMhicbP67ZXD65s2CZ4r6Fowg+3DKE2SrWF7dQRmwIz9xrRrPRy4/Mb
CQLA5TGPARbAL8+DYBiDxSw3YsCrdIjpSch9zBa04dGP1pycHsgdE5zl/2FRJ3GXC3ux1kWsbBEZ
ouo+Bl9z+89IZCDsTllRuCynSVsi95oM0UM2PjTzZxG9tdB0mBKw2s+iDP3C4xdjtoYBegxDyhhM
O99A9GXDOu5AwYLXNzJDUyKY6cvfCtt8k1LAUa/v3Yq1RWMXXDlL/gQ8ybk1OTLBTlbElTNa2Q+r
bPutGlm1x3CVPfTBJAI+XCQaIE4EC9lS6AJI8uKYsbCPrMpOKkfGEDrtqgSaNYqa0LHFi+TfVwZK
8mUifAEe8bxzURr2NpPrCgMCpc/q3Mv7fjdG5rbtGkH+eXGqsKpl2AgXLzwenn++id0wgFq9gSkr
breZOfrMbNzrq1nbOEwyIVygNb/06M9NBEyS0dbJKxBDgAywD5vfJpM6V53NP9cNXdbhsRhk0dgz
HGJcREv4OslCK2S/ZVkPFVRLoO8mdwdIYXh2H+xK2fTltr5N1GqvJOVGCURA+IvIiLkwzFjg+iHg
JcAbjjNta1M4F6A5kjvtVkotTyne7fHRVF/Vucuo3oHJqfr3mW4sGNM/BGmiDH/hr3lQOHcxENGV
owaT1wazV7TpTsn6jVHVN+i6guisoZmkuVmm+/nEYsGnvbh6FvtoPwAyDMihxlcl6y5vtUqTK6cc
DOCTx8nEyGt/C85n5pFYyjD11yne9a+85k4nNnm+s07qcRJQFQYzlwvlu58y6I/yFCra182sRRcT
K1rqXAAZEi5wZmafokOgVk4U2b48jJ+Vom9Rtd+iorS5buoSU49tBKIKjXEETbwEuUwhqu2UzEAP
OwWkg5c5UdITN4RwlhK1bgI1equr3Kx/TUCr1veh//9pnluqNUJcKKxgvulG08sy8JqTaEASQSBF
ArV7BzfIHfKWCS/x8MPU42Ng1R+CH7HCAQQ0OFBlODtoJ/CNygidCihA6Kghsfje0CFVP4CVwQ6q
X8qk7uNA8zvo4nUMQweIWQLc0trHhkajDoSCAq14mTu9uVVPVm2blQMmpJuhGR/LcH6UQvmtmu33
6wtdc98TU98x7CRGLdOxkD6xYKotO7eY8uwu7lGFMGoiEjpYi+3oF2DyCzVwHY+r85ikTq2lQToR
NxbUBrSqfB+I/nl9Nd+Vg7OcCa5rAwi4TKCjQ8MH9wwzJ8j+1BKcyruKANeAZPB3l2zTVKN588Za
42CEL1O5C8anSvkd26VTpTdSucnmrZn7ZIJ2l1eGvl5uBm13/cddflXM6gKwh0Ee5MUY5zhffzPq
ISn6qHSUylWVmXaAvE3qZ2w//gc7370Z0A6C44K74Ea713oQhJdOkQZUB0NxDMxUqu1JLlKxXl0R
lrQkwYDQ8k1fJpV1MERp6UyYZGjnR5O8TcHdmAnS/EvHgUAqSqngdgW/K7Dk5xtnjzoZrADMcu2Q
Gk4ltYYTBMj6/33bcBLQwsaECxirOfdsOklvagaKxb4c0wN4+aSbolYNV4UsFqa9GgEp8uXBWwhy
MZW+dLdAXMt9JQVIknEOQDJWmwGSts7XO9MxClHCvbZ3AAIgHUXT9RLGjWxeS9IFxzya2yz4raZv
13dtCcbnBw7LAD0V1oLJd6TU59/GTFg/GVlfYuTd1UoaYCaDsIOi6mgr7Ej357q19dX8tbb8/5No
pShBpKUJrEWD7s1yeDRSEW5qOYUXC/pf5nQhnKSlVmWgq1SCY2jbdBum+5PsSGPmRwZEIgCXAvz+
+qJWPEHVUHFdptgUVEe4uGCNLLb7UQMPLho+9ryRZtkF8811I5dFHxwcG9RRCy/MQorN+VswDsUE
hglw9OuZaxSjY1oSJpBivJHjH1NsPPfFK56ybhI8gFDhc5LLAyQxa1tzK1U0znbJDMH9GPX8OzYD
KCmDJQe37QdpRsRtvRBi3AluI9paP/KuOPSQVrBnyUuHm3GcBBFlZcvxIAQ4DfcQ9JD59rI6om4Q
F+gbZKH1jHdb6IAtrHGSJhUlU0vU4NyJQNMHQkILtAIpxflKi1KJIswM1dDIJhgzlVo40CzfV2b4
qRvdXVKBWOr6l/6GFvMmkYPr4PLCsCAqtucm0ZjPrcFsayc/qj+Ximnkfb7HLpiGvcRhm9oD6YbX
bV8GqtOHfx8gtDCJqWBiBHB1pC988kgsienq0NVOM9GmpuFtfj/DrKt74U3vaK9aSvGqu82etwmV
RJnr4jfc0sERhGG+pcOOehC32yHSfkkroHOi3pRH4DL21i5xfhRvxS7ZiETJ1pwYpESgYMB5wBOP
72KMWgAKpBb7LD01zryFBoYPCtLd7AHYsY0F14XQGhf6WGqGs2FjaZVn7MM9ANF3qRtBsOHunRxy
0Utq5e2Kg3GyOM6JTDutFKXH4qYHcKZgEI4CtJC6ph+L69HLHXHx1U5sLWnGSVQ3lBhHtYOtYd95
HyjW+d0bBOspGJE2450oDVuLhGdL4y56hXSYBV2W1r5hbPGXeehpv8cAF6ElDZ9av355yERn8vI5
cb6d3Jsmh9jYoBSwaT1kW+aC/sudHHa06QbNjcptPbIZ/XfoAW9y//V6PLhsjWO0AgWIpQCGtwxA
z+fbO6S21Ew1bCuf9u/k1ya4UdHP6DaoDsz7YidsL6yEvDN7nKfqUScn5fI5yQ2e3HfQpkXntn2r
gHKZQ6reQS/GSW8sJxdccSs395ldzmXbYbIhwQm7nVNuwCn58aj7six21/X1QdgAmN0Fwsr5T6qo
JVPsHhFur/rdn+xGc5kL4KNjO7XX/4p2v9i+O0zC4dSV5Afr+2uX8yE7xxAXiQdoEb4lv1BlCGlw
rP+PtCtbbltXtl/EKg7g9MpRki1LnmO/sBI74TyBM7/+Luaec0PBLKGSW7WftitqAmgAje7Va/2g
rmSPbpFZz/c86dFNg8irS+CeRBnst2Ot9qXaKmohL44zCPMt2sVv2oLHeqVsntgrG4yz9DMasosY
18VkE1SzG/ck7Sf79PAtAKIOVRJLv5P3x/j5p2ZNb8B/WaHnRzexQ+7Mp2fj7yMxFa2cxAAhCJJm
bMJuiNXYSGQZO6V8qqaHrPAn3u7YeDIh7YdozwQ+d9EmudyMs2qkdZCq1M7I6IB5UZLByhEcw553
FW4a+t2QilcwnhnMbhDKRCrTglAUuu3pEO9mS34jlnqvQYJlsBqnvhVR+5rPnciZxM2rAyEmXrqK
AewEWzuNSN3VzQQI3ej1xq46hwg7XO0k+Og2vH60bY5xZWn5+8pBwbuABvQRlhZaRRvQLwt6kP9g
AnI8yCkaQK2yeyDusj4cMqxX3T9H4BMJlF0d7w1e5LI5koVXA+VRBBNsLEELJKz7CZ4XCrda8SDX
KBjaE0/J+2tVFFcBMkrYzRIIXrG1LicsNdB1Gugarr6P0QGvoZX6uhta2t64jTJrdttDZN0NVrkL
jvqeJ626eBx7zePdIaOahewM+CwujZtTVI21Do/Uje48acaua00vHghnxbYH+ceOwjBw5bME6a4R
dqYDmuh7xQY/lWBLPs7Ih8E33Vm1IgGwpdKNlpKrCQUXp+dpQvwuLn0dLWiokUuQEZMql6PtijiS
0hKOox2b78ZDiEfXLehynelD9+gu+q7MlvJO3fBJ3IGN7yOGYB1nIjZ9Ci+ORWsQiGUWy5OGJIc8
Db4gn/fDeK8HNZoBXAOyCv+wRVZ2mCN8ymtjKiPYCXLFi8BpBA977pIc7YcTpzy0dcUvLB3/HRJz
qC0cbonRwdQk0KMmBd6gmk5Zl7Ys9S9U+8hohW5HTvC2GUCtrTK7RmgLZe4prM4LF0qKjpmfk2TV
6DVGWVEne/DMoKzQgnrGkPdy416f3o1bGG1wJpg2Fggq2v4vHYki5i+SIoAj6YkNmTPI9f79Auqo
MAMJjNQASlaMqwJGC9L3hdS/kCJrgqqg/gZan3h2rg9kax6RiQLvyHIxLHSulyOp5BCQiS5u7By8
TF51IvvAU4/iZ+v2LtQpoADEs7gRdl9YZFZOl6fObEAWAjRWBhSPfB7OZmMB7NHsKI8wYWud1qNj
wsJeTruqXGzFNbCRuj0gr3d9AjcO0IvRMAGg3Ddzm4ewUJl7FSwXQgMpRN6ULe7EnFsXRphTOq9G
raMmcBuir91HTudCaTJzB+dx8vXP6+PZihTQCwKCCahaLX7BON6cN5lIywSN5h9YFXS+5BYuotGi
vnac3zjGNiJNRHUGcBToypYJW5wcYyg6hGrW2LJvnkR3vgk8067QafYdyno+F/G/6Q4rc4zr1Uql
DGpegGiyV5wGkhGSwVuqjdzrxYgYj0sDUsxQyWnABOYM98SPSivxqG5JvuF0ptW6yv3yJKms8jb+
pT5x5pM3QMYbQdNYa3MB651dLqmlux+9J9rBGVpBj+UntaOf1w1uPLsuRss4pjB24lhXmNDBPMeZ
KxSWrEADObAKhYP53bIEJhDAK4A+hC7nMvJVWKmMI057sWzsKb+hoIIOkAL9LGOn5XXRfAU3o9tq
bYk5EWVBrmdBhiXtmAjWcNB81T2dT2JlVbvRCv3MOkDqqbMCt+MVlDeqvJe2GQedKdXl1oTt8r63
JMu0g1Pq9+6vDpDO3fWl23LU9TAZR63TUAbbaNXY5L24jU7tTjgK9w3HCG/VGH9suzyKaYnxmLjF
BmlpRFRqyJ1Blo/HS7YV3GHdlj4zMMkDxswMqIVCTCyl9TKg2QNlTIhcFRTs3XFPd2+RV34zj/JT
9DDdJEgSpD/SiRPabeWwLj6AGSwIWhtqDvgAIwDmnn6ry7ulrbX8UCenAH3V8EHIx9zcoYirqNSC
TDhXo+FrS9Nv5/0zCcyGpPncQb5qmYRjsp/uNV+6MfwRHa7iZ77vLUCfvN4agdCX0Osaezoa3iJ/
PJnWi77/awD05bewDTp1TjtxmvAtM4TRe+2elBwRrd9ZHfZe1BbJKQ2pEBCkMEue0rieY5E2do+0
BEIYP7e6uwgxTBghK0p26KPazWfR5+2drcQvePb/GGaWuhDQWtyMMIy+0Hkv4q0rAiUMgdvljI8r
LiR52ffXBsosqwDe85TmsNdKsjWgckEDS5bAzGy610+F5YeuGGIb3w1hAmOXgTUTJ1uX7Ca4IfFh
qVWjTq0ST4k+rtv72rCzOMmfmWRLroB6JQm4vxv7PTw0tfUTNwh27Wwj6HVEq4M4Kidg441wCUlW
F0lZgoo01DDCLtkVlUMJ6j5erqLnwaryXzrP3FZ8uB4fE04ZKqRo1XbxFPCBic5If4TtmTOHWxH1
2gZzN6pjnXeqBBvo+7S7n8FTdiO8J5Z2p/xDWfRitZi7sWmVhrQSJq/tbDCu5tJd1nM88CsJAuMR
zB2YaaQN/3fGPKjG2fKhcHIfkJ4WHpHuGw9o+J38Sh6uT+LvbM5Xzwe9GjoLQIXAQkXVOktbTcfQ
zEftoN8oryayx4117pGLAXWcV9mvODntDKldcSc60ts/pJswt38+gFnFoU7SuIixihIU3Opb0PNH
ij/y6Oq2IkRUmwFhVgC3VH7P/sr9IXOoCzNygaD9EiFVn1smt9FwcekvM0l0pFLRLwKqBcblI3PM
xM7AQDQfdTE7+YwgzHcXnwUnczN/2IfO9aXbjppWBpmZ6xIjCSITBlUEGNY0WK9vstU8TrtyN3BO
j203Wdlid0CNVB4NYKt0xcDVwKuQWqI9WmTfomJvaRbktM/B+aN6CN0Wxav0VoFACucrNhYROi9g
B0AdAJKLv7Ntq0VMUxpktQxiNQ3FawtlV6dXR5700XKHMcuIfi0DKCJgVXDVMctI9HRuE5OgRFRT
R9B8mn4DJHfu0aDSnSKe6vnWkIxFyxE2xaVSfHks1xnRZhoBiKZl4vyotfXzhCXlFWw3HtJAD6KU
gOIlWDFYJgIQj9czHjS4P0MnGJ2syZ1QsxrxRW6/tZlrjLdQ+515NKIbd8DaKnup5jN0lZpOQaGx
/Kwy9VWmsms0xbfr22DDCqBSf2aQiUk68H6VZQaA4hCD75nIh1YjeItpu+tmNtwCLLnIWC+s0yhh
MqFInQRSUvQRphCZTK/udUhgptAQKYryVFPTeAhIXT/FGZftY+PiBnAOQR5QG4BusFz1bR8FnQFd
aNDh7EPD7cwzRXibHOv0HUJAaXp/fZwbT5cLc8w1REIMXycwRyfsctFNhcpNaor8oiPBTa8b2/B+
NHeC9ECDZwJxxJwqITGrLl/Kl3O978FdmEH6+rqFjQjywgIzHD3L1CpqRwyngsp1kUJ+8YHkx7IZ
neuGtuZtPRRmI0cD7oQ0gSFNvG8GtFGFlTvXN1KZg3LvH9LcF6NifL7S6DSWIsqv3SzUpzxKR7cT
6vC+ms17sWhlztg2thg22IL0BpXPcoNeHlJT3pFqUmGuN++LfE/jT26BYGv6kFnGEUhw6gJ1e2mi
r9Mxn+QZhezyHKvW0O2GFILoj33BCXi24izQlv+xxMzdGECPc65gafIDP/81e+3NjxlFGd1VH8hj
eK58EiLrd907tk6PtVFmBsGmA23NFEaNZJfjeBLPeu+Qzpmih6jnPA+3NtUfW0gwXk6l0YFIISph
qx0f4+Fg8OrkWw9+nOtLiAMQrAiN5UsDYaHPgZTiXJ9PpWGLbn4c/HHh2MdrCRf/gAeM6eABw+MJ
23LDtV350u4URiMSwrAbh4to0msSZI4ocCos20b+76pkH2ZDmZlVPuCqxHPTTysE4Vl5UAyePNOW
Q4AldoGHAxz+RY8qMCG1FhKMRRd/ldluyB/mMrV6CkJv3Ms/rnvfps+vrTGnoAwpnjaNYQ1NHdr7
1KXqTQrVqxZI2WAGM4qiuCO889xKoWqDCbW81SGxvEevUONCCTi2x6xv9lGSa85AW8Nt0+rz+idu
VUoBloc+OTo9QPnBygrEpVJMuTbBqVLZ7dvXDo/vLpKdJDG9of6QdZC0gS8QKlq2JPbHVpmINdTI
eHVvs3HOIroXJHJA1eikiuD3MHnqXZtzuP5AxvtGWoK038QHasfRS0ClFO4yvNBIawc78pjvi0OE
je2jo+n6zGxt57VdJh4dIl2ugwQ1gTJ9bckx5yV1tjxx/fuL/VVQXZKEpITguJCxqxRgBtve0aND
kpyD3jJzTtV0a3utrS1/X1krqh5quOgVQufv+0SXvPmLymP32rrz1zYYb9c6Yx7qCjMmZF6SPinI
36SOPD1cX5etihGaDcDshfYy8CixL2cIeOVjnmEos/wC0kSb1nsqtVaJjKLqa82BAE5Q85IeW2Nb
G2VWqzGV2ghUeOHQP2fpk5rhtXzUeK+SzSMeRzt06qA8vnTtXS4TAZYlnqDpZlMHG292To0f6y5W
y62OgWsg5zdY5IFXttxyDnRr6yiIoW3uS5NsrHd9LhuY0aFK3bhGBa7pX+ZC49RUtjx+bYbZyUZu
BGJawz+i1p9LB3va6md0uoOPXBRTiyicC3nbU1bjYrawQLVmEH875NTaI9jrCRrF8Ji4zZXEGUpR
B6NLdII2kWXWPSfy4M0p4zByBJl6RcScBuJ93L2lnU9HjoztVuy2nk/GWQRZL2cxhbPEY/bQG9Am
MkBdq9MnGvUukESc5dvKnZpre8z+BkCgNYIM9pRHhxwyT/+mQGjusfFme9qjvug1k3N9ry+TxOQE
TF0BOxn6ENFLygLYUBhT4yaARS0Tfk7J8KPICMfE1joBJr90+OGZ/oWlVokz0g4m4FAkPw/pXaY/
iSLvxNpaqLWNZWOsDl8FQXbTF7Chy/Z4g37fB8GOXW0/JNZ83+37A5SJ/PFN+uQxF20OzgBuBIz7
AFuxBYveyEIjzRF/qHPjBX0aW2VTWXkQcBIdX+wsjV8gWkRzGxpMAPm/HGCfJ3iJ15BKDYD0hwJM
fd/xWKe/1kkXG2gHB+0i8K8gU720obe1UPUiKHG19/EE/cba7z3wLfa70NdNGwoDLhAKE8BcucOj
zdi2DeJKYP9Q+QHy6NK2odFRig1QuKe7pLPGxwKwgQisNA2OMltAGcb8OWv2fAy9cbaaGx4I9+u1
sIz9j302oyMmcaWQEfY7O7jHPUdBbWY40Dz3B3c/20PkSPbj9a33tdjF2GTWNB7BrhyRhYIYkII9
KKIPoEworR+pXX+MGLwTuSjsvVZHHpvr12oXKH8U9BwbCpJmYNZYttNqu1Ry2VXGFKaQd3/VA1uM
93W/G9GQaYB0TDj3XeoAXlNoImirOaf2l2ueMc3s1KodpTZWYFrWx/0oudDKc8f+YeZCbJar5+Jk
YwwxHtXGshQUMwyhR+WTevO3/ED2ypGC3wx9AOC573bX1/NroH9pkfWhpG3AMyTCIkpt5L3cjU5y
mo7hQ78Dq/VxtEFOZRf3EAN5lsCIc6g4M7vhTxeryj7wigTtjrEG+9FeOJmPIfjW65fESW+Npyl0
0XqLnnm7fpLvQA97fehfT6dLy0zcIWXtMLZSlNqzASrt9DUqKq/liQ8tC3ZlQVmkJQ3iIWkGDG9G
ybToGtTbq4fGHK2yFV9CxKc5xQtz4GGTvz6PmGVl4owR40oRamBZ/f5WTHZ4rtnxz8m0IHyy9FmM
B/kGzMuO8vQPk7owbyIzC+Hh34WL9SYdmlScCSY1yNDQkfi0fAn+WiNnGRtauUz8B0kG9tiV67AX
+sVGbWr9DjjPn+ksnVphqnaAMnr/MKA/xtj90ZtKivcxjEXKTxXYMBDrhNwOzC+l08sRsZtAj1Q8
wRUYIcJtQJxeu0303i0AmqXyoZHcufqQhW/XB7Z5pq0Gxrh/lMzmJAWwacZy4dAsOao9HvGpWQpu
qcj93wZUzBCZoDsXg2LUywQOqdxHwbnuoS/KCXw3N/RqRIzPR2YSzXoYY6mMHyBkhGaapYec83J7
Y4GzBWl3kEhDO/zyFlJngpZzFeNQzaMgIVN+LInV4vZXdkG2V+MnXQjtULSU0KvVE8mcRLPklhdz
L7fsl2Nl9RVMzI2Gn2rSB3zFSPeiYslARsrU1dPv0XhCFR50xY4WgVCGF25tOs3KLnMHRxQN2FUD
u1PyKGu2nO7mKna0mHOKfH2iwVtgBnlNCHdKYCy4nOVm7hK1CGBHIOirJhiHpNFdEEDcKIDQeLSo
UIqSIzTKIaIcIMPiJuzcIqmOvDfoVCBsykQ4tZLEgDmUcKNwulOEGjLWvFafZZq+mAAPJXr7DTTC
sK0+dYycgSRjeGltHEDs7mQQjxhG5R1d/vuQd8d/rUz/ns3/mkO/3+VsjrpRl5OcoqAD8K7+sxol
JwRzSvNQoReOFtSJSi8vhj0Cxr8/Y9Bm/J9xYkEvDWux2ExyCMNFgrYiRduHMQXtL2SkQ2538XJe
fZlTCVE40AR43LPhYdY1IzorYMuAYJTVK2hv7marUDNn0npLrUZ3+f+0Ue5SKdvhW6FwznnvbE/0
6huYOBGqYm2RDfgGQU+CJ4icDDe5VoAvdS57uxAryRmEcPbD0ZgOVSzTUz5SvwW1Kiettxkro8KF
9g5wLSN7w+wfKcpyQKvxIaIGocjW6btdon8IrZeqXkisUkOPDyYJHQsj74TcOiIIakYqSujg5WDB
1PJkmvmg1ZiD+N1I/VT5NNGqr9rXPWvrrEfrGt6wBjrZVLZzNRFGRSgrusQZ6qHTyl3UJdYw/bhu
5WtuAzsHFD84hIDsA3E548B6VsWSkSCMknscsWNgvBQ6OlfVtgKeucvk50BRvKTNA2gvDz/GqvzW
NPo9lERMW8qV56AlCud02jwaQdchQmAVH4Wu3cs9tZA9STJFdTZtcjdQggeIGu9aMGsJAyiYgvie
dLmrjrkb8gg9NmP1JbdKkBeRYJ/xKjnNh14RMpiuUPUe/ZiSH9mUWnn7MEutI4XRTwO6ItBX6FEu
6Ku3NsEtNFB536gpAjXQMPNIipYdxe56rAv4X4C+RCjILNCkN3XdTjis4zE5pP19rkx+pkLhORjv
yqL3AtDgXfeJLf9eW2Tipqo3s2lCdQj6BnNtKQjXGjF7i8FXrHJF97a8fG2LCZokoZ1HeYCtFNG0
OcSWXr1UAyek2bqM1kaYsImqQtRIJoxMOB+TpLbi0BfMQ4CHPA9Vt/UaWptiHKjM2i4qI+i9N+iI
agrXzCw9fg/S0JHxzgMJCUA9nDN52yQBFwOAZosY5OV2SYYqTnsNoxODGpYSm6byfjIB6tTMu0Br
LDU/pcLMyTH/7iT84pfoCwVDyBK7s2mpLOg0Qc5wPhE/fiUgk8Uz9rY8KlD2uRHcyQ725u3oEFAX
58fKma3gCV3wkFY5xE/Bt/qTcNZ4K6bRiYpwSpMJ6geMIwGvok6RhEMZ+SLUao27OOTGbJvOihIM
qOfRtANwzOVMl0U+Q/G5wZF8Tx4krzyEbm86oy17INX2UqcaLPT7X9+MW767LCqwhAuZL9uDW1bI
HZRNiwBD06fqnE/9AHFknJqqA/KpASzlrfrQNKXOqz9uDRZ0JiqsAvr2hQiPVjnuerFPQbZ/ShWv
LdBYwIsSt04aQ8EdCpQYgW4N47pggRqKWB1ScAt9F+a7MHqOzWfN8K5P4eZIgMHEkkkG4l7mBJ31
ccpwnWKDGPFj1/UvCQWN3zC7181shiQg0NKX5nkZ5STGTmsGQSiOE4JQ86hGrpbeDIU3UZ92Z1F1
S8lV8FDSbqX+6brhzfGt7DLndTRKXTRE83KGIj+bJnulfihzHmx26x5aj47ZYEkYz2E+YBYjnYC4
S9F/LkZ3ZkwKW64K3YurTnLqouDwAW7bhY4Y2nhB4cQeb+pQ1EoDPT97hrJEnBs3va450yycAnRB
FZLgadqv6/O5dZTgBPmvRVbEN2jzuFcKEUdJGQI/c2d2vLrjZoizNsG4Cl54pNZCmDCMwK4gUR+4
UXgOh9dKsyHlIqPTC82u14e1dU8AUQgGPvC6gwSG2WyBWqnNnKhwkx46V+rbUJSoDQ6OAnnWGDW6
luS34jDt/19W2cmEEuOY9j2sGuNprk5Jd5ajFyqcG7ID021NON6ytRdWg2QLMmCb61JBgbkheSyz
m0gBxXjEOU+2PHJtg9lvJZAZWijDBkkbSwCvBIksGUTYdHKm1p3/JT+3NsdsvCk30qkWYU6PvmcF
RG1Hl3acVfrankxAWo7yO55SCH+Riru82pQ0bOsGgYTdTVkWe5Lch2/o7Nc+Yoife2YpFY9jaaR3
gOlQVD1pKJygpASuzCENh9uozrKbVjUGXq/XxnLiOgcRK0A66ldeaaMw46rF+3rBawZoXEHbiNHz
Wou3diP4MkGKpoE6FxE2szMoMBWl0iNROAy1eisYtXwOc/UmG4EKRIHPn3p5cBDDHVEamiyQp82c
S35rmKDUgbo9+GagPMKkL6iuN1We4TEbGI8GOZfGTuIJRkkbXqutbTBHjtJXc2EiZw6N9wQo3tkl
bWkNoNvTA+q2sXArQ88i6jUrBp9vqph2mveWWEgWQKa7qQBbviKjs+ZdR07w+hGxEQVcfBmznwwd
rDDNkjiloWsqL0OHPXQIeRWujVMdzm1A3Bsd+AsRx6WHa33WII2AV6VMf6X0KaLP10ex9ftQFUPj
rAxuJCiWM79f4g2v6fh9tCWjNwI8aDy25U0/VcARjkgJge6XkCyc66BVQzwuSu3GbHdj4xqlnelv
JBJtQIDGASkXDjpxKz+AfNMfm4tbrcodNFI1qTeBY1YeTcmafBXtsuSt9M27GTXnl+bWBB3R9Znc
2g0QxkG3IYhiF3GzS5OZpuQtKZfnmnCbab6ARxu31X/Z0szrRVvbWHxyPSxJBAdpuwyrdiRoqITO
nB+D+FkELYxsdbwQdHP3oaID3hkJgSFSG5f20DejS82I50kHYSnxeYyt3kIZBKw9KDzeGicRFXzh
pgUcgtdJszmbS98/smXLC5F5tDTNFC4YVuQPpAOJDtX4bsSct+Dm7fGbW+A/NhgnQdMk6YoQDyNI
OVvxLnTlt+C280w/srSH0JE4GaLtIWlL/hyXg85Snec1iaNoxpAMCbfCx5Afp5ZjQtlKBWnLexpN
EHg5YE9frlgLaP2UxkJiZ0JcP4P0Xf2BHsP+hRh5teuqQH7PmsLcB3Ei3OlF0h6SXMrdBKD2XVCK
0T5MaPtGxkD8XidlsBOlcPYSQQ2RfdBKxS/7EBxfodwdRCiOoRNTL+a3dGqJrYVjBvcYiVhZQm1Q
oNKT7tjGGXyk0UD/2nTysZl04UTrYGwt0Zhmv5bq8LucSNlRy7vqPqia8ZYkcXvOBNohKxVVJpAM
uTl6cQdN1VCUfxhz2kGNBqRIsiXjmn0CwWuMW6GP71Sdqo0DRrBktiuICaABFloEhjWXU/PSaiBo
xcQND7hSwr2k1pJrBngLWF1nkB2IjsoKpama3saKsnxZkOx7EH47ct0VhTWBfdQpzHLwak2lnlgM
Zu53Yd3tUCoY9lqQx6EtzpHyHGazcRg09P9a4lgosRuQbKoskovkVq7EYBcO5phYVSM2YNDAJHpD
nimOCp3Vt1HScmHXd4ASd7ram16i9bGfz6b2LW8jYA5EUXhKcMW9z2BjPTXVQFxBipQOXS8ENJ0x
dEaIo2Qhgbw2sGavygyGljEctZss76TvXUbln6SMxfOgZ4lbUinGmzKQ88wRijJ7zVNtQEeXWWaf
RaCOh0QR8pdEgnZEWUizTYcpP+Kfd8fIMAq7zXTlGAiThAKsEu2NUU6OcqzWDi1ndDnXKAu9mrWs
3Q9FaCaW2VEFLAnEyAYvyMMw87sqkvel3LT3aaLUnojSdWsnijIdIIY6vOt9JEJFhaKoZAhl6A8S
EQGlidXsDKRUc5cFoMy2SnMJc8wxfAwhk/RQFrNWOkkVVfuurOu3kGgRiuwSHb6TPoF+eiZNs3qQ
o6z9lkAm3EvmrDoEnag8FV2lBHsypPGuS+X5XhqUwsvTSbWFQNDvVb0O9q3UqCjdE9TwXZCmBZKl
FSie2CRJp97Pmma8z6p+Qi9oZga3gyrkOy0Qul0QV4Jk6WNd/igA1HlSMC+RVUdUeAwltSmcAnIB
T2VCxkc5bKV3szITO8xMsbWSKimeCqWvv6sZMo+WXGitYUVpVL+WYIq8DyDRoFlFpYDgXiD5jTGM
AGh0/ehlZTM8yTVIyqxQoOWvsR9GVwLi4UnWYtCAZAaKylYuQ3XCzWMzelTSILnNYzUCQwHer0/y
JAteGXRKZImlmBVWBFLiF4WGwz7IcmpaxaBpN0MlB3eh0mIDl6I6YhdBjDjKq/5mGFLxbYIQpyWn
NcGnq0aQO1Nf6nc5ReLLghzouK+DWMDRodF08mO0nBwIFdLzlMyQWTJJVO9rQ0u9QoWMWKDO6C1r
WnW8BV1e+gmZ0eG5AhXpPjcyE4A2FAtOBdIYRTjVkVPRkn4PjSC6w2nYOQLNpx96LtfeTBQBT8hi
jKxGrwBPm6cpvIn7GK87c9ICHypf+eOI49oTk0bu0U5Pwn1pVrUHCaX0SKoyeRCCKdppkaJiO6QV
NpIWgRRZKcabbJp7r5y19C03G8EiU9S5OUTpd4Oo96OlhWrvUDqhG0+QZKgt6R3K0mTSjVNP6sGN
k4K4ZZ+qg19pGjVtkMCpABMrUmNaQwm2IkeOmixC3oICvqJWAAlbPVHAEazHrQJNej11NSnNnoxE
QSq1aEZhxhGm0smeGzKDa19s0l+RVqBxeizr9qUuzcCdFFq96SRod32Upd5EsuZNCYV2V6s6cNtC
17pUp5UDAsHhOSqE+ZVInfhrIKlh6Xpa3gMmpt+GrdncgBR+3ktwxOcuF4BIux5qbYbeS2IM7HsL
wo8NDlSxCaYGN2luujU0nClk6GvHKHi6WFs3tgpSGTyzDFAeiUz4M8gJ3pYpIlclOMjCT4COjYyT
BueZWOLzVUQnqlOdDCNMdMajCeW6jjoij4KNZ2P5+8pGmdIejCiITI3yV526aXkaq4d/WZE/M/Ul
MDU6XEYYRoWjolZfjfI9yO2B8tK7W8+V9YowKx9LchRqKuwU3UFVnpP+7xMx2vr3mZAQzYGDGRBM
VZ27NZTgGvVFMl6uzxVvOZh3e5LKSp9VGEPbHJLulZqPIHC/boIzTb+fZKsVN4MCRKYUJmTyLcpq
eNXfQ3oQyEJXCvkNKLmxNYVJ7NJJzPEwyKVDPLpCHltiwHvELduLfe2sjTCL0SvZoIstjGj3+XfI
2t7NO8HWnM4beguEwd/F3fVZ23w1rg0yK5NmgKzKy6gGW8Lddp535/4G0Kuz4j+bjnjLe+RsVEkA
oVFEdI8AMm+yxXLRAJmU2eIcm3LgPYazIdx36jGEfCtP9uM3TSg7l+t3AZOtUEg20iHFu0C1AGH1
6Ld2fxrc0AALA8RyHN0GmejwrT1olulXvwobV8QzkSwwJMTchMDyBrn2LcyxuggCpYoRJHavPMyx
JwIOIulvsvkqAjWIoQvgRZg8wuPX3doUgChD9UJDdejLYxZSU1EpLYhBofHrMbcySu3rDrT5PF9Z
YA7zsANfornABc1ueq+kzwxIN1MMLE1BxSv+MLPsTFoehcxmfgWtQDIQl2gc+EJu3SSN0kjJ76WV
QV1nqUg87AzwydjhKf5xfYRcY8yerBs96UA8iVzcItoe79Xe67D5DdWLo90YvwbkM6l/cYwuzsk6
zHqEzL4saYLkfw6jUWwpO/qZH5BWtsmH6CTu6BfPHHPLGL6aw2NDVcF1iG5u/H11ehKxrsNAWMAl
9xRSpNn+R2yHx9bSc8hpy+fAa/YoQhh34YlXrdpyIOCy/s8yM7smnaMQytXIKWZetc9+hbfiB31J
fJ2DQ/rKhobE+doQM6OFmcYBjWCIQKPysXzxZj+GhPXCZaN95kf1AarLNr0LC9AEUS5p92aWAgge
AwlHqF4gzXM5ww0edTKpsKDH8qE9GWdSWYZfI8wCIXtoJ+/lebrBo9p08td/WduVZeYcVM2oNKPF
ldpvhmqdEBZLvuYoulV+GCCV8kB75jQ38Y/EhwAgV2p605FX1pmTLxYUoUDgnNj1y4A32e4k6Vb2
MjjVAVTbHq8PZet6AcACLfOIYRecxeUsx02UydqCJC6DO8hODJrXVj5UkQJeaWkrolkbYs69fqKT
2S8AX4E+dfSbEu65FOVbh/faBBPDJjXcNV6O1lnfj5AiBC/tP4Q0KLOjngStMzDbMFuiNJG1kxec
ojncDGBONV1T5aSIN98tfwomLEBeavJGlHqUDITZuB2M7NDGqSOVsa0kPC6KrbVfhxbMktR4hkZF
tIQWok+iXUgNi2j3c+qXf8/Yi7MEWBoCTgo8kQC6uHSzJMtVrc9hKrhPTrrk4v7pD60dy67yGTxc
379bnrayxQa2slRBAzOBrV5yDHI3E68f/iV2BkUi0DIoLUJ9+XI4dNTkTAoApmuro2qWVptzxrDp
BX8MsPKTWdGWmhEtJZ3+uRg8LbopA19TOMHs5kwBwgz+JygSY2kuh6GLcVE33VIq0P0h9IQ6hagc
J97ZGgmauiGSBJSD+QW9VFazEYUDoCNRVFg5sETaZGWlK/FYybYwKtraEOPNopBQkreLoaatbpEQ
Tg8FEpKu3jbNWYccm037Ds2FGpoNRalxtFn1Mi1WbMj98OKtrZ2FYtxvnwcii6X1yFplLmcZjwQ9
9UQZjVjRQwidDXTejRKnQrF16K1NMZdVUck1ggWYWpp2YuUeGlycFdy2ACEQoI7RLsmGOkqW5Xqy
lFnaxq/KO6XnbKZND0GB+r+/zwY0BZjh6Yjfr4vPpEsgSYpM56IlGfOUo7ca5lCnQlgPlAhAKmxH
FxwRkA0KU0avOWjcQTQqeGoIPjLkm9sZJGigyZXD2A3T8hZNSXcT8vZz0yGr3VsJNH2UWbTiwdx1
0l0XmEhac+ZiOTjYsHL9gYwTt5DanbtlLjrh1dDOkXbIIzcqQX5w+B/Srmy5bV1bfhGrOIN45STJ
kufEjvPCsp2EBOd5+vrbTJ2zQ0G8Qu2cBz+pyk0ACwvAGrqrcq+JCiw3p341H5wDQL4Alx2G7FaC
eo+GtbZZTo5a7EMEd/+9U14PbPmS1X05pzFU6CYMLEbHgva1le5k2bsOsWmnEESEni7qynE8n0MM
Ug6CGBn1hLF6ihIFOXdhcdP2fP2B4Ex1MgsdCQzMV4fuDyfKnO4u90OPeJVr3ncHyc1/sS/dsyW4
E2wGHczV0Ljzpp+hZV0u64QONnbXPqiSjcSL/UM+qa6ERuHSSQTrtenB/iBSrm6D5SktUJ2Jij8m
O2nzpSF+nn5Lm5OU/evuMuu3irsFzUy0BCLPer5uhWpZfaShu6UCiUlgVo6hvbaJiIdjWZqzncWh
cAaYQotFTsaFAD/+RFde07lV9Gkk3pRUKJx2r5viZTMJh8bZoiGNdUYScPpLfWNDr9poH2Tisr5z
uwYdO24HJVrSvjAwm11HXibr2jA5C1W7SpaMDMNsu50aH8f05xiJtoFoKjlrBF9QAS0WYFAwCc/f
huyQzTsryBH5V/3ZFLxDL1zi+VT+9ukrzwGCFoY8FdAyy5M6j3WunP+QkHmd1d6Z6HEUtf1ePnw5
RO7lWVqlxFiNxUuhJ2yrN9C1KE/tkXpInt42fmw3mvM0+V/TXX+zqC2KtEovHBmHzx3pBp0D1Nlj
xFKCXBHSKm3uX7eSi939G8FQIVALUpqLmrgeorigkYVCg1W8dNGB0GNbvUSpRzTBRhABLUNdL94o
VUUWAKic/Cr6Mcs3OQhwB7czRYQOF66ZGxLnRUwUj0ejDiS5+IQSlgkimAovdlGf6vbagLxvkcGC
2DW3sacYnT2pmYAouQEXvYWbhH64vjbbu+sPAreDJzlSZ8uE9c1KbE+ssgdWOOC8O/XIw6ah4TZC
YfLfLQSXXuMPJrejLSOKaCUDEw+C1wQkNHaWQhROpmm2RwGfrtmVLqErL7V09ZN1+pJsr+pjlqUV
MocIWXyo3dx8dmMhnWodHKgy8lXf9TYCiY0U67eMgWDEtpC82mczuPvj0qzdqmutX+kgBy/dJE8f
oDWOnLIadReRX4k6UytpdmKG4T5sSeBDA1wrbKukyS3pw/6WIBl7YLI5vsRte9u0zEBtGo5nt6Ia
++wtiIFbCTX2M2n0n5FcQRF3SDKQw0oGSlnGZ7kk2S6pjGdtlOheL1TDqyX2UFAmCRZ0cw8gD4l9
BnE4NPad7wEpVwkKVVD3HCpvemVPyGMTzdaT00gEzv8y8rpsghUUZ51mPVBLkpC1p7F6MKXYjqDU
Rt8kPXYUckyi0pZ1D2Lb1y12y0NbCxkN9NlRXfJbUWC1ydE5GUs5KoadCRHzukn9CU/KoegOtZHv
ojDeT1kDxQb59Trs1rxai1wD6r4histnXvO+J91kQfklaLDZyWOPzm4YSPMRB/RWVkQ3oq2TdQ3H
uTKUuRmSPAIukR+HtPEa62vcit5aW5t/DcJ5MVJbFO2mAAmLnzn0VxK3Tx+rWsGT+agGpsA7X76Z
MW2ggUbRPGhwIMbOwbF0HsqRQsHDTCI7Dd4Hyy5rEEsEdjJ86bD/mtam+WTTqbUD5eP6+m1OKCqD
F3TIGfOhx1TSy9gqWnQ1qz8QBnbY/NpWglzt5nyuMLhFqzIDD9dFZSGJVJvNiHKoLolxg3hTux96
I8hGbo/IJLg346UMhovznW5pSRGiq6NxoOlpyxHx9I/RKAT3oa0TyAKp1X9ALO5mngy6rEsJBFGq
onmJcsPPa5GEg2AcfIGgWc5S3kkYB+rmvciS7Apka2b/4/r6/z+X5H9OHX4kUzAT0Lnh1MlDTwJX
LIiWshiqANq3CrSn0mkuvpIJRAiiTbY1vOUA/88Zzg8vR1GR2i36VHmA0P4o2QFcYkIELygRCneL
k0iao9MUXrGaPMMAy1PvR8HPv5lC8EghPWxhj/AFxWFF9SSfANLFz2hOl4evs7FLoJQThLuM+VLz
UaPzTPSY39pV4DD+B5U70fRF26gegRo076x6YUrs6v1R6g9a8pwYItbOzYlcoXGHWkoYWsg1oEnS
G9M+dZD+zcKTc7nTX9yAViD8rWss4jCgAIlRodbdq/RulAsbNCcTZJ1DUFMVYLF1k1JUPrR1iK1P
7GXwq7OzjJDwhYYCnGAd7OYRSuMsuuuG8K4m0LBusr+4+FsUVGsUATDjggGdai1lLIY/7JUXREpU
MAywOXatEq+YPhUcL1tmsgbjzERDFFRFYRFuI/1zYD4oVukOxoeVFq5BDlErCIRumQkuWdA5xFVg
Uag9n8mgy0sSKF3jaGq5CwkU4EbDyxPBobV8M28naxRuV8dybBRGg0OrQAdygoAZ2SXqQ5wKYLau
VGsYLi3XDSPqI2fAhHO+T1t91/SdXWuWXy41/ATtgeO9jLb96+5ENIXL0bMyRpoEIR26BVV9o90v
tb1R6ZfrEKL54+ydQSSiURVAdO2Iijyox9qlpb6NuX5slKfrWJvDIcjQIx6I/IPMOY6cpFnb6z2k
5WAJaMG6GXTjrUaW8zrM5pBAkfj7yEcelYMp2yKelA4wBp5uzmjRh67Uf2lhscvGcXcda8NdKGDN
WGwcPg+t0OcrVMdMr6DjBPZHa3+v1iW4a+/AdykY0bLOnJGfoXAbN5/0IkLBMdSs6305t3YtupZt
mDcATKg/LDwYGn91n8yJTUkAAANaCFlM7FnR/aL7MtcGasSkz6jJ7MYSUVpu+CMFHe50EUPVURfK
LRQNIlMLF+HziuDWhJqb0dQfCYpy4/zUnkojFgTzNwzjDI8/U0I0bQUS8KTe1zo7bop9ClLoJhHU
h16Gh9G9vB4Yd+/MI9NMmwhASnUo9YOhOq25SxovoS9k8NUqt9NkP8Y7Y1GQgmKcrM8Ci9nYausv
4Nv88DAyUOGNL5imW1Bs2Kq1T0Qy11uv2zMQzsNnYYfX0bJ+iTR5wQiF9RhSaWNzamiG+1vsdfAm
kTI8F3jyCAb4/4AjFYUue1RnyNyeSGYyT4PagSkXl0YDBPOS5afsNdefG1BoBuSA9igbao/X9/vm
RqF/UDmTlcpUXcrBQTPb+Uro5qqDx6EvV7uwgNZY4oMT4zrg9kL+AeRsdgi0PIO6E9iqm9vKuqej
U42CB8zmVIJ1FcSyaI4EPQI3qEknQQnKb5irzNq7kUajK1dT4AWKlrkjzdFjY6qdTSM1RgfybKJs
vdD+YpxQRQYHHDgNlv7gc0eame0kJQO4nEM8b4NQddT5Lirer0/mlrdeg3A2I6WypcyofHHyKkRD
+rdU3YFQn0JEWCSKcVktBRewhuLmtJVpDUUnjMccvdAEt/8jM16j8nlsd3RM7KH00uQ2Sj80eTdD
EASag5rNGKhb3q4Pecvnrb+Ds5+WWbKV1vgO9Dai0PsllycXd2vwColy7FuWilJGPLUNFd1yfPgg
QdrIiCoVI9YMZyp8tKE4ZeFfH84lZeAyrysU7koU0TJK9RQosZG5qBoYpw9LvunlY1TtAgOMDZkf
qCeW3CrEGbs3I/kVzB+NqHhq6+RafwVnrVMpy0PbLTTdzCMgbRoKp6sMu42IbdaIW7Z/szvMpWFb
1xX0CnIHimmRYKGqAh//TEtoXBnI7xD13WgN0StZ27proNgWBX6A0bCO5xsxjasIfTGYYAPc+JU3
uoaNjBnymckdqlEOs115aHa5AUNY+qveT2gpjV9/ohXpXr1jLiSRbfkVfMYneS8qFti0rz8f9psl
aHUZRiy16sYBH1ZZKL6PkPo/JCI6+y0HgaI7aJbIqCJF5/P54GdtACdBDjLvrH6pZPiIeN9ON8bs
KWolOEm25nkNxfkiNlFlRP82pGygQ4K8BToM/kcEzgVlVQv6vBkIRTbZjVLZiSibtHlyrAfBeZd4
HDOm94Bg8cGoj5HuDdl7JO9jHaJNN0FzUsZ/W/GH/Y+6SBlsbdBUQaT0fIW6OkePKjjbwOeB3kOv
YicqgrisSvmNoeFFDgYmgg74c4xAj/ByQIUNBLerm8ZvdpS6zSfbvU7oYwC3uwuGOhuZyIxA4L7w
JMF5vOWyUcj2DzxnGVKRGem0DJGVtSPDT+NmTPQbNv8NDu761m8ecNj7+TAtc0CbHMMwp/Gema4e
f5jFvaE+X/fYW9t2eVH8F4Vz2LIqDdRQgRJDndKU9mZYOk0nOhaWb+VfSBooRkGssfBr/G4bXzmH
QU070heI01Mru5PkXT2CvuMlCF/Qp6AZxTGhDxnwddA0p2B+EOy03/+eg1dlDSFg9IgvJFbcTTid
zDBS0LHsqON9o4MRmjyS6NUYP9X8i1TZ0ew25o2FTaHdq6LGug1HsoSPoC/0m1OFF8luCN6fIJFu
nFqWflhl5YaN0QsGuIWhoprfWJj50Y/Bja9L+qadqInYadmXtjIZvkGSx+uGsnGmgokBUXRcHZB9
4GXSZPDAo+kNZP9GhPZv5s2zbtfWr455S1s2E/EkbOyyMzjOdZmgvZXZvGgLDLEfSNatJo123eNO
b4z76yO7JLBDGhZUGmBcATmCidDH+U6LLL2vA5qClvamsCN/cAK3sI3ITtzuptj1sTPbhfdhuZVt
PPXQSSZObIfuJ9jXTpAatclbLdgvW3O9+iD+LJVoqg+zjg+aO0cFlTmJXLjsCD2ZfXhb1tNfPIgx
AegeUNXfXFScq+lDo9BJDjxFsSkE6TIQUsTOZ/Mt2tPEfhsySAuhf8gRzPuGVziD5XyPWvcITzaA
fcm8UUZ7tN3tCofaaBh/YCcwivn9MbVHG2Xj3xGiz+x3enhv9kFoa3boNx93xey2PggGvesftnWL
xYdB79XC0xUiRNx+ClsmI1eJDwu+Sn55Ct32E6WwlhucQk+p7dKebNxBDvFfbOM1rHpuh0GYSsqs
ATZsNFvRett6vT6wDS3dxdL/DIxbaE0ejL4iQBg/e1fb6x67K+7ib81X5gTPBmLAdvisf1vK41CO
4N5EkNr99T9+ArfoWZkYYRpmrTM54Grw2g/lpLvF14fs9vMN1eG74TVwsNKSa9mGOx0tgdFtVSud
TQF3e6BqGCK3iimQ9rcgEP9lOcXeMPfW4fNbsZNjO8ht6bv+jNbhHXmc7B/Xh7/18DyDX/ze6iQc
a9QR6QzDN+7vl07B/kNxoZBgh4+fS11i62lOPdqCROvvmkD+AITI6dJuoeE04j0cTUpWQhS3dbrA
a0rfUBmi46iuNl0kRuX2VgpvkDqUY8dqHfk7Ax2qKBGweQZr4OU0IZ6MPz6CMJWkNMmAeZ9bPK61
1k5kNEbJlqNXO00DD8C91dhhhyqh/G627krR+3frQAHdExpeUJcNGV1uT0ujOhd6B/zBOFqomo4P
6NRHPPjl+gKLYLg9PIBOXW1krG8gwYVVxUlVzE+pjp6UNhDctX/35F+sKtrMQSUE6lVw4JzbEppR
WsVYbIneB2BXjXbBo+Wlh/GL9UXZafv+OD5Jt/mvZ+MHbh1ohVL9BuRCo9O8inbVtsdcfQo37Dpu
yBBKmN1kwrbt8QbG0zT2QV0fAxDatCBT2Mn+fEMO1+d7642z3HkWimiq6AhenE/COClypOgxJqEF
EwMZd5JKnbbG0o7ZbEdsukeA9b1tNU9tRM0aW/eu303GoDKAGAOfygCjjlZVE7aVGt4G8s/+X7fm
4GKyiD1BSXWRw+Or5+TJoEO4HJBqNE2jHZYFgb6SEqaxA4J3kbrqxusaVeC43yFqvOiNcTOJxvQo
JzJyulmT2q1En6vacsAMY1vse1+KovDLpYoz3jM0zhHW0DQzw4Uxheahk6e30H0OAuIW5lMyNJA1
utU1galsIyLwAhXDJRnPjQ81O3qeNHB4hKVeU+OdqL/GkK/vMu156H6lQej0iSiptpVsgMI6djke
WQje8rmbWI/71oSwqaO0oD64Uxtoxai5rdeePBzU1JPmFFIoSJq/G+BmqZNDJWpb2ljXMyvirtJx
WDVTNcKK0rY95DVaFhvNm6zeSZhuT9Hb9Q25uSdgsqj2RFseSj7P92NDlHDohqLFUcJQmticRjkV
vIy35lRFfT8IuSzEGhEZP8cI42KSZa1snaKYbNaDaibQbFpbXhIUxz7PbwIw/ks625MafFroRymU
FEFkzQGbnsgJbzl81LZCRHzppbzIzal9Fmp9V7dOLlleObYQug2O2QQ1u2DcK6nq5zl0AodnpTCd
TNZ2aTcdclWxK6u0a4gxGprlRFJx6LoBp/P3OH9PkKw0utLJk/R2YtZgSy1Em1DXfH2hNj0nKNPw
7gEVGW4G3H5IdDWSQhlfrlTfyHACPYPavpXWrosejNIe86Mpi5hntyro0Dz7B5Pb9WZg1LLcABMc
cTZD1UGuSU44eJkm+TJIVOitAiF22qE60f/3dK1wp2twzmyiNFDHeAJ4N0hf2ya+Ma0vjdJ6aLeE
3kEFTqEPwRRvbb01Ir/1cstowJOK4ZaotUSML8pB7ZbYpu6aoQkVYVer93IY2xqYlJvWTuUdk+AN
fw7TkdCfgq/Zem+tv2ZxkKu7J/JiaSiP+BoCiRI6omMLFcNgYxu9OUg8AqWi/JsMyYc8ea3Sn5L1
LMBfSu04lw8ybPheHNQ6kvHL963wDQh1VpHaYf7VLzVuuXr0guiLqh4M064JCKtRayjKzW89pdeY
3HMDcrJKOeo9fG/6HPW+xW4mCYQcmt+P4DkLBZ5pw/mdOXsOLZoGTQopDjWNFN/ypiwPtFVFRDEb
RnUGwu1bnUFYpVjKJlkfHsKQgfHzsTYZSM1Tv9X/ongNaEj7UfQBLtvnfNFI3JJsnHFqUgbmOHV2
LPaqMPalLSx/inFBUMrDdTtZvp8zkzUi38yLa5sS991SsYl63lJN90ETgtH8LyL8gEHVkI57iHLB
8SFBcHUoYhTzSniS2aU0f5fl9+sj2TC+Mwhu+weqVg7qUnsqx/kegVHbHP2l7CAP3TEC74VI52zT
MsA7C2ECE5liPsenjQwFZEWFIeV2L2l+E9zXDARbDhTO3etD2zqDF3b7f7A4U+9ziBc3A7DIXMgP
Ezq7KTMfuxlcNz2qozVVelZ11kDMKsRh0qTTQ4B4j1cZ0U2XZvF9a2XZV8E3bTi4s2/idgbty6Gn
DN8UZPGLVjTfM7m8S9PkMxheMiQAkyCAKlGwMxLIzupg0AZnqGqGIp+zcSWgUK1Beb9BwaBtciXH
ZaihTLxCaV2h7IbqvWtdmrxm0HcWDHfZevxGWeNw7z/EMapAbgY0r7kgHQ89tg/QKeTAsdrG7l26
ndzmfvYyN3yWTqZ3HXxrk66xuQdfT0GATYoFW012RhpD6ooeMvBlXofZmsq1lXH3haIwuthaKu6b
/K6nxo3S6EjtvBCRbtg2joEqJ4okgcWzns9NXiDlBxxQjlrgrg2TQ4EWNmFB6Vb8Byb6B4jbNrrR
j0zrYKK99SlH3c6cWkSXA/I1jPK9lr6BGmCvWCB8nCCX0ryCJ/GhM+hrCWNV8uQunmSX0UzgcTf9
1OqjuH1ToBZilCN8lGzYKjnpuJo11i4jKFVG0884CRZ1y3bWc8AtqiRJHchqMNndhDRC6469W6A0
6W8sB6uJSka0iPCZyAFEsfUIyVfkRCBUUfpBkdsG6tgSRfAC2J68P0Ccky9iM+inuEHPRP4DlJIP
hD2CNdrI3W761IJBsFTbhvoHbfEJqztUPUQNQ9UuNoSmIQhgy7TZSUp9R2WBg99yLosm+H/mjz+F
iww8dUaGauSIvTVIQIB0OGszpzVeQQJKrOQ4DrvrK7YVpcQtA1dECAWqoE5YjrfV2BYR1+J3H8Wc
jfuxGm0FlSE5aG9TvbhLtNGRzNK3jB9d98vIf4L+1MbjC8z01DW7TPAxWza6/hZuVWcDdBR5hqO7
GeLcrlGK4Q6VFrkgnE7218e9taRrKG5JS6NIrVgHVDKEh7RX7JB1h3jOHAhiOdehBKPim4OnrhzV
Ed0IjqFItyAp9SdN3Zvk8TrK5t1gNSKezwNWkxYkAEwggZGY6a8S6B9Vo/UkcAyk0MNKFBQFDuZu
JEhv97FHGFKwug6uCMu7/i1buxNeHVyyaJhH1Jk7I0FO3UmVATNuwsFJi9o2W+I01DgN7QdTxuch
n0Vn1tYtjOIGhgoBBCUvmLgGXPjqyII31SbtK60h6glNA/Be0ryCMKQ6uWGoCDbrJqv8ivGAVzYK
hqBNIgq+iPQwn7Sj5oJz9446pccOzaf8qdrkNO3xqree5ofrE7wcWGeXEIQo18jcRSCgS+WPiuaI
iJX7ImYnU08FG+TCajkI7t3YYM7GOAC5AjWRINQGsBGjRJekAlO5WDcOhjuaqz6pdSXAHE7ocZIh
qJv3dpWgVed5iEW9HqIhLb+vXB0q1NSpN5eWkhahgOJrZiIoYAnm7dKhciPiDlqoceuNDA5oJ3mh
J/1xdKkfQGJ9eGuPgZ/e9E+TLTKHi2ODg+R8eCAr6FlosFboY5WhuYm62Gm4rUyQcZpuruzw8r5u
f9uAKOsAWZKpoEftfCaVzmSjkXZgMfs23EGv5JQ8zDeaw16vw1xGrpaBURncejgRsbm5FSvjCa2E
OnAIO7HsJhjv4bXBYf1qDvsO0g26rSsO1HNsJKEEV5lNY0HVBbJXS6EOH5jPxzkBYTmgo+Ym7yIU
HaFTOd4JBrhM1MVGXqFwxtLHJDGiBaXxoLvyjPpCn92Ur3m5FMjWx+lQPcdfpcGG4N3hOrRofNwS
9nqOmMzCREOtXUx2ddYgEvk3bmo1uuWcWG24KmezMRvAGFFom5sghOkEPnjTEa4QuGM8HMqSSRIQ
sIx2IBVOLxKCvUzf/7bBpYNbQ0zrgvolC6g65+0IdQ1n2LGn1DX8ypn35ouPsgmnvzW/MT8C0Y3l
N6evKCrcC64Pl2k+7gM4GxkNZkHxCh8wureozP5kx/rwMzmZh/hOsyXXzO2bwrtuHJv7G7m1/46Z
M47CsHSzyKAMmFvxlxi8SHaWDc1pjhBPJ9oEqvJ0eoJ0wTsUCgV2KRwuZzSaysbWrIBt3kY9BNZd
eh/75o495q/GLYkcaadTW/GYL6I02fQ2aNMHbyKqKcGDwBlThRxYbC0rzYzwMbM0p6JfhqYCjX15
6tG/n4/yYz1+zO0LdK09XRLdYZaF5J0BQRfYUiWvQoaKO3IHKUMpr4KRZ7GSxL5MJnmv95Lxg6Zl
crKsQvl6fZm3fAAWGWkMaKDDmS+/r/bnyAaljXoMmEa2kpSQgLifQ9HDc8vFrUE48wX2yEodIJH2
yQi0HPYp7kRd/aXpXq4PZ3P+VsPhrHYcqynsO7DrLRmhboDKAwRU1CUw3L5dRxJNHGejuA6ZKTQY
QDdH30H+QZJn8u+7fbHt0cC86CBbdBHOPF8cHeIKjbRs+4q480n3TDc7ST+NG5AeHKPd9fEs/+vC
8lBhuHScabhYcliqWlUNG6DymAfvhPkJgc5NCeUT2R7oO7JEVfhxHXB7Av8B5HUJrbSDunEDQLXQ
PBN1aKPZ+hlenddhtrf0n4HxBSgJgrPKVC04N3XvfGliV/2BBHsPnSc0TKMnXFRFuG2DfwbG3czL
wlBqFd3uTpn4Zu7pupunz5r+F8ce8p//XS+ecN3I1SLrUAThaPW3DBS/pYDMbetYXf//5feVYyDM
nMcQwVMnGJ24De0hFl2vNi1uudZBjQupUD7S0cdNCrIABRcf8lyjiCQeX2rUJlEdCi8HNoFCXdQC
u+mHIHaLTBgS2JR/H4ctXsd6AUSqnFjQO3ns5+FgD6h+aph/3e4252+FxVmBaqWSgaQrfF6NTDJo
/zWBq7t87S/eYYXAnRW5NeV6PQKhghxrfFPWz0X4VOvo4tp1kL4Bs2B8o4T+ALEeBaKmuehSsozg
wmMstc9oiFGti5t5MGSm0gWwQClShhhl//30VWcSpHRqEKa4RRvkTq+N1VNKzOzeDJOkQO+xFt0q
xqzXNlRoRDtv06Ug4A2tdlS7Gb/fZWubVUMkRgINX9Q/x6rXDDftv+YcWSZ9BbFs/hWEltGpYqmO
q2BM7pIOTIB5fJfXIjKJzb2xguHOMRwuvcVmwDR92h4NMqB3U1Ju4hEdCY0R31g0jWw9Do96BRax
65a7ef1aj5E72oa6VCaUXCTOU0pt4171grfGbvO9fNQeM7f21Cc4z73oBbu5OVdD5g4gNI4xoy+X
IYNAS1b9Onkuol0RQXlUYLmbW/MPEh+Ni+Omt8IaSFFr2LUu260q2PwCQ+QdDdEKQuoCCKmON1Xp
qyjV1zNB+bhoGJyHoaNSQg8MywSSDGIB4/m6HWwuCEqJcDlE243BXw3zOM5HowLFNwNlr2w4GSoL
01speIAc6XWkyyJV7Co8z/DOhj9DFRw3lCRV4lQzEawsLbS5ase+R1mYXcR3Up06beEN2p5kb1Nw
WxoPEEcVoG8NFJVii5YhOFNR1Hi+p8EJFs2sADfx8Eh9fVc8zXs0TuuH1jtNLoHKiH2qHaQVRR1N
27iQDQC9FRLHfMlWYEp5LAUlFjBu3usIQtrjd8gE3o/GF/DIeNdHueVRLDSS4BqJfhwwC58PsigQ
37AWyUY0tDjjfMzij1FDrXfhRPmxT0B89vMvABH9ReMPBBoMnvNHKnFFKREehbxGcZyatwaFV9Z4
F1mDMwfhlzlDQPbf94UvhoSmHxRX6ZAv5TtCCeI1JFd6gOpouUwOan+cENm/PrKt3Y3zbpFeQXMR
SrvPp5JaY4c2OMTaah1tcMF8qCJ514SiVO8l8dQymEXMHtTHIOTj26dq1DCYCVkegwwVafX9PIHM
t27uwODnQaDVj6roQSfKE7JgDk0FNRRb3gXpoKXlCBUZKGQ8H6RJ59ys0JONxnpU5o+gdfzxF7OI
VkJQ04OpAKza5wCJqlejrOH6QIJ5t+hglZLsh5DxuQ6zHMj8LQXlJv/AcAe2rKVWQZZ7GMpT7U4F
LU3mg4VKj9z/DWfZ7KuLgVIoQ99B0dMJcIdlYBhMIPSE2lPjX9MYLlaxGhB3OjMrMLtyxrwVqox+
9XcIjujpc6vfd8RFNn3fWIJE66a5I9EGLjck6DVe6qEcOirXFdxjmNxM8zfZ3Cv19+uTtwWB8uel
TxDdxSp/XkpajEi1hBgojWOHjF6e4WwWtSNuWfQahDtkzGSO9SgHSGZaD7LZPdL86fowRAicY9BA
SlFMGbxPhVZDZbw3UsFSbD5mkUwzCEqaQdHJV4Ul8sTCAZxmTmO9ysUd7Y6T+ix1X+PoUcmd6Fa6
RRR8Fr2ht/bQCpV/qUW4a6fGEr9B4zQU0l/amoAOyc1FlMaL6fJ7dY3DJQ3DGnysuQwcpTLzHVOn
x358rWf6YM6fGXpbbCJqj9k0vD/zafA2kScaKrewmRIDCt5N5mjdUyIq8BdNH2cWmdqoISo9cM7T
3YwaLVCFVMTWIsGLXQSzWOfKAxWkGbSRAKbEizNF9UhmfrTDvpRFXU0X9aTwQOtl4jy3PikpUQcA
GYjph9P7HGDBboPyqR47O0xKpJxV3OREfIgbuwvpJk1RkA2iiI9y00jjMG7U5ThMe/mmzcld3325
vn+3tteS0UI1BE49uDvOiQdGMYxQUgYEqe6qJSxQzjaLOhA+apCUrxAOuyFaDn64b2P4TS1DwUV4
YwmhL4EGfrA/6ToqE8+X0Ow7JWMqDhEZDPpDsYuheSh/N9ju+jg3rP4MZvmMlaUgwxHqCQFM20LO
tx3vW7361eaiUpaN7XwGw81m281Vz1rApE18q4Mag0AB+3Ek9LYuAhvKjoKjfuOKC1oC+AGLog3i
QlkhViTwJzc46mOzetHVwou6XxEYJqXhGSYFddgPykTFM5tjXGEuv6+mUtKlwahQi4cd4Nbzc508
2rZWMjv+17yBqKGX8U7AvXYhweX7wEs0zoRsARqmYtdZkd/P2U01iyqpN01jBcONRxvrkAwyYMDI
U5kPceOn0f669S3Lznl5AlZHA1kOFZuZcPu4DaoyTyCD7PQDlCmZR2tEreweV6ZWlFzdHA2KZcG8
iTsTUhznq4MiZGypBWqMFjL3vTZ2oHX/988BFP4av0uasUZ8t1iTaRC8NixEnYbcSdWvqO2BcKHg
5N+yMzTJK1AowotDsbhJC8NRlcJOgspdrOyCCJmNWE/cSp9c2qPvLh0ROGWFYKW2pk8BIZiFlxR8
Ev+EiwcTD+MyBHFNa8kOrbPKJbQffKbNguFtOb41EueR5pmYkJjG8CKqO2Wnn/KeHsIc5W9EPVw3
v61BqVBfQe8g8ioXD+E+lYKUJggCl6PpgetjV8emN9VUcBpvWbmKPlok8dAoekEjUpGOpgVDCIgm
uc2mnY5ZtI4msafYvz6grblbI3HnfiRlczCNGFAu+Shds03y0VOv156vw2wdv2uYZV5Xnk6RVDnE
cAFjzPdkoLuiKAUOfHskaJNfugNAh8kdGGmWgkcEHLpOlv+aRgRvX0nnDcbfGMDSjP8fFM7FsUTR
qmiJEnflA9jfJ3Rdi/gvtzRq0ZOGIehENxfOpPPJKsc+S8DBipFA3jf9UZ7Y03TzRXLS47g3/PrI
DuQG+dx71c7voGh2fJTRISxSiNyy9PVHcJuKZRkF5z0+op3uRuNF6tCr0giWTITBLVk9DjVOXGBY
uq+H3wZltCNRwf2W70NCnhIVHeTg4eMmc0zVZIR6GQKR8fxRZtGp17JjosV+mqaOUVno8IoagVPf
ukss4olLdM4AtRKHaUCodWhDjIv1pavIdzGOjSor7AYdzmbpdZCUEXEabnmMNSS3XD1absJShseo
MnKHijgoQWSffal4GbV8MLgJnLtohNzK6TXU0gITszoVZeG0+vgelFKDQtjmW9HLbzINCy9g9C5D
vaVgcrdSV2BVlHVTRuYI3eNcp0bcR3FVTphdlJD5GmMHxVQdpc+9nrR7HDaIRsbuXAVPfa/50JTy
rPBdlsKHNBL4gkuPgx5MdAUY8kIid6GUOaRRVrIRQea0o+BvPLDye2x9M4l/3XduW/Afa+JcjgSN
8TEtMd6ZKONOLhEvBHdn72ZEeh+L4E0ulNsINezXUS8HhywNumOX0jXU/V/QqcyZOpXScgQNR7zW
NBAszsypg1/XYbbilMAxiQKRHhWRCW6v6GNVjGaB0WWqeSsnpjOlpgsyjF0lxccseUPL0cEYQ6hp
TvvQ6D6vw29umyV+iMA1JII07dzVmn3f19TEHQ+KOm2SYacwXw3BF0TfIY4rsNzNKV2BcWct2MlY
0DQEsTA1eCrNl2RODrQJfUP6m8cM/t0/w+Im1UCVeGzWGNYU6Q7uGUeSE1zHyR7qNfdxK7t11NrW
LNSnFI1w+X11zOf4JMsagBvF5V5NF0bJzjYq1PzT9HacJgeadQ8hFIXVWN4HXfucleY9YUO7tEvv
qqSzlV4WzPrmEv9xF3wNaDL1aT10y/ZBwiCNfBq66OQNkL0TdQ5vbtQVEjf6gdS0UCKMXv8/0r6r
R24e2PIXCZBEJb4qdJqeHO0XweEbKmdR4dfv0SzudTdb24S9gN/G6BLJYlWxwjnjd9AJ5dkuQ/EL
TSLhwh/NJaq7nKH4EjoxgyJGGabpAdm2rCsmhqtOHyHS0xqmkq9fEJkUwfhEQ2oqJsigvMlEo39g
AG8IQbBEyKo3Odm45e8nakM6s48AgIYj6rsPQrtj1Fs+D9/AdRwYVhzE0Y8ChJn/XyuzhOddVysW
8JUhNFR134h0z2njbaXIYEbXIl+ywIsCSwLvVbHJ387ayqQpHngMgNxDYu2SOdv+y0r+iNDPtw9k
n/HIFNiVlrNDYkfo5o/ewnmWiFm93CcrEWxlSTA93E1YiQFWqqatbjX+pBUOenwsiT6slXTRLWvo
qgHQRjSVCWdj0K5VSEQRfLLeBezgbD5lrWuSN9v4GOdNH96bg1sY3O37QApEK5Uu7GeEsLw1GixU
RyKtNB6t6BA53lDd6E2Q9T8tfAnwxDKPAxIkGoLrh7lqRE6WLuwyIHnqvlkSAmXc4HXpzdYWo0U+
y18L6hoyao5LPAlkhk53WvBJjEVVlONJ60XzncmDCj3/Jt/OcYPw7YkoT5nuj4mk92BVkZZe6OVC
EF20yEDKG1RaQmYVRsA24S645oLCUbY9lnh9N1eN/wKPh1kiA6lZQZH4ZOZTqCM1YEYcLYka2BWN
bYaHzGx8ILb864AQkE6IZkDDsMBliTXXqWSGqRgl3hXEbgELk/3uasoBNGTF7qybr9fXtppwXoZS
MdQHBCCQop3fe1ZSp1UxiIYSbwX2jBQEjm0N4pGOjXtM+lrb3iK/OoxWu6PTlz4ZHeZW4fycW5Up
sQ2X+4xQGAObDoIo1JpFYzqUDenRUQhUHGcI9DHbWwCGiDD3m5FvbDS86yu/dErn0oQLOnOdJ0kD
ad2s+bWuB5n9IIVwXxcCxAu0BCxZ4eXvJ05Jj9KR2TQG4Fo+/BpGa3xwbP5aJl0pSfasCIKyLBDt
BIMqpli/NA0FpI4jVkOV7y1lLtA5LVWyY5ceFlCRiOOX8oeN5PZyfieL0YDynGHWDNfc+pmF+znz
MbbY2Jk/pjdl+T6+/fUBLX0/xpIlwTCqJjh0tVORhmNTBmSxQAEwjvM8/32XFDAR/4gQ+7AqfQDe
dAURTX2bsW+1FSgyBtHLgwF1KIaHYDqWuVmxZqTnHRkRsGdektGD0ddAvbNvM2mGYsUGL+Pr2Kql
fwhQc8JudQnjukM4ygDxk1P8qPhjOfrDxD10XkZF0CogJ5Nhkl/aYMhckCCWEQ00TwnarTh6FJch
ZCa5p7XPsdO4pbUvh1BigGVylr+fKJ6t9wlTCxTFQBDc9c9TsbHn+8Z4v65vMimCelfJYFqRg9WY
GQcfZOHm2rOhorfl5bqcS41Ydg02F1MHgDQXLW4dR2WndstqsueBPxbqfW1sr4tYPvU8rD8XITjk
yKxmShcRo/2T2Xut8VmJhqTPWVbHuwxMcT+XwW3MxaEhSWwg69rOVKZleAM8CqyhT6rTS9iqViU4
eFojUw7vJLbGES2JwjhESQ1UG13ybpC/jiOwgoUmkKpIUqB4cq5bfVRNAGpCEkqzX1uyIWEJsJD7
AhTv149kTbtO5QhvIH0s0DU8IHltAZYDSFcMwA9AtqkNyXrW9gvFY5Rvkfk1UaUW1tPhNVJZyC03
FJDW/2WDbJL8K3MsKBeapBcykIWMAK3X5xIsxa7UkeM1Vx0xE7X/rjMQO9dB+L3dTgFwCdy3W/1A
NmaAidPZfc8x7cAPQNJ1HRfZEPRp/wgDhk6RaSt7w1xibKB9EnEMHq3Aw0YQJRikBvORxVTgOdab
lduOL2ofupGduxhjcZvyltJPw0oeO9KDD+ZR5e0O1dOXXie+CgoHC1QxpQXYyusHv3IXkdtbcCoR
Y8FWCtvV9BloV3U8rEIruwnn/qaJgdFZm5sJ13KaZa0Ra+KAKo5biQIDNFrYgrLM0nSwoWdNO1ff
JjtMHTefgY3olVkGeEdQcBmDl4AVY1coOaZWDYODVmq0hwOrGQ9oP2cO6IQnoGaAAgltw2rC29cQ
ueEHs+SG6V/fnhVrCBdsUTTggTsAoMvn2jSVZO6IAp6VeN5NxruaHBtZU9SqCJgPICM5sLhikiPi
utbMNrw8H59RzJvSI+Lp66tYc78YlPojQ7jek6nVrG0hgzYf83cDp4tuXfM/Pf7e88eMNa7Z5xKZ
68sCFiJaYYD4JCp7XXW9USIx5ZkNwMA+YzMwyI/ry7p8R0JpyR8RguMNNdXJceiAMAiDQdmln63p
J0DppYBU/YcA9lSUYIfpxLLI6CGKOjCO2m6Iv6PKd305K3fjbDnCIaX9NLSaChl1DPTIzDXst8nJ
XardEJmVXDH3Z6KEcEyza+CcVhA1lL805ZC1n9UIYszt9QVdSFlwNnF3UUEgcL8iXHzajsqc2sAB
HrNNovhF+ACauIFKbIpMiuBSHHM0ojErgGWY7szps6MPSeEzOksMpUyMfm4JnMouJk0DWmml826v
tvEvhYNlvUiT/zROouD/b+sEu5NnnQMaxwWuOf20QJ4bv1jtIWOb61IuvPFyQHhdo76D3n4U4c/X
ZNqtQ6MJGMUZi0hgVBbzjSmW9Wmv7tyJlOXvJ/FxDGYwXmVAI44nx897Z6sXXh4q6I5LJeu5MAhf
6wHTCzqyLWRdhFtaZnlM0NwOkmNMZxq6p4CuNwfGssfovRLFEt8gkybc19noI/CZQyMAXXlDQt66
ddXGbsW1bgMElsm1BiRFckpl1B3rG/pnmcLt7VO4ccqwzGZ6rnLNjVGbK+ZtpsvY1ZYfOoulsJ/A
eAZx3cJSicfA+ckZNu+7IsbVKpxwAagJyjJ2QdAVpNrkqjM4Hx3qDUSGq7K2saB0M5ArUMHsIYKe
1bHBAMkJ5e/GO1ACRs0z0/Ys/4lgGKNz/4A3u6zyj7jllpzoZ1l0Olc5xNmRGqTmnQ1MsxK1G/Jg
Dq9xvMl7QN7+g+6cyhRuHq8wVJCB19TDzKVnG0gRglDCvLNYoNqPjpRWbrGBlwdpO+gOAZsILPL5
EscRAOWOCfBjGr+ikZd021bZpwVzE3LU9NzDTOno+DZjEqP5lQW5Jli8+0ONKZ4KgnlYHNUGxeMf
ZfVaKwg/stl3atwPouynLnV7q9oCs8cHst6W52TbRqVLab8Jq4XnnWws5a9TbF/a/WdTBO3u6pYB
5RfaPaMfGOXKwvpIRkkUtPzGxfqXPirkDDHBK3YlNk1jhc0EGUrUNeDJLRS3jQbucivrg6kv7ohO
BgnY6yXo0rKwE6GCYeK5PasjAww1kBBfE+Ch2VHvV8UApsByg1y1x43QS+pvlRrfJOYnSedbQ3vN
VMUlNgeRzeQbZD42YbG97m4uC+HChwmGS7VYP3IVu4E2SrdV3vV+x/k2m34ZZuwWQ8CqWzs/8H5/
Xe6i3ZeHgJIGSCYAHCdC7hVJPUaJtuzHWOxMdFDoDtu1RSVb3kXf99fyln5AhNrL8/P8ltG5zwH3
hUvNG5C/ILqaUW7oAJBtdoDjMPQXIyp9DgakaZahE6x5cu2rQfD/ihZsmDEsKZ3FhvUWP8R1vUcK
W6LK67v4Z3WCDSkwbdVXKQ6PduMGfCEwIaBjMWTDY+sm42QpgskYrELVkwlLqRu389Ndu+0/4x3I
f47NrtihGPegPzsuRQu/1++mp39RlT+LFGxCVXRsyEIsMk5Hv6VJkFltMEy5JGZddawnaxRuqB22
vd0ujtWJ9+a8cconCteTHpPeb9RdL+PIkh2deO86ShoM3iDO0/x2uLWsozX+vr5xEgW86FhKwoFW
S3islC8jATFc8A+/j1e4iTLC0hwtaB9pDQSr87KE4r5rnmu6u/77qzEHkLqAigusJFsMdaycl0sd
GzGHmh6H1HKR2ns2qxfLqHYNUiN8bH9el7jqGk4kCjpQ55ZaUx0SrWlvld6kPNTKzix/h51E2VZP
/0SQcPoDVRlGeCAocu771vSMfmFblnj61dWYaEBEM5WGB79wccDBqyQGqRdQGbi3PBv36pSBtUz9
UDGV2c2q5LzWYmB0eQONE6kk1RFJM4y+DMMyB2Z85Oxa493RfItuOi7xHKtagfZkhL42KqviuKxS
hjlzLGwdszK/6QY3QVKUg9BOY7sialxFRlS7uo1/BFKh8S/qyirOBwisy62j3zVN0JX/qeDNsSQr
kwkSXs1McWo2IknjMUDdW50/NW6a/tQ1j8rSGl8NZqL7BRmGCR5aXF48Tc7dYm5PjE0REG+B/g2Q
uIN1ABb0xkKOYxe73E335u2wuUsO3x4A3eX1H8/tTe9nN+a23hQuthz0UzL7q+srIcHJNxnCPlfq
0DTEAlztfP+hBOxAdt1N+Zi9k9vqZr5L3uP9HDymqms+1DfMnxiCc4k7vezxRLQA5myMSYPIHu8r
4QTSpiqAloGx+SnyjAPZjn7kD5XLwbWVuOkDcfVtJMm+f1UML47iROayLSdPnSkLeWM5kPmTzZ52
HN/Vh+lB/aj9b4Vn+5OnuY0fHYwb7PpO1lZ+CZshLFgIjwZKEkoLjgUfyh1gBIIQ/MBbxRs2w4O5
xTP2mN05G9l882o8cbrPQmjE8LwFhgDEKruFmdh0y0OautRrfx3rF+MeaX/furV91de3tcRI6Wte
8VS24LW6qR7UiWC/yb22md03+37c/Hyy3H5j+dpBfVDvqUe2Bnrb0/fnfoMIXdY0vfoYOP0EIZzi
RdcMVohP0G+BFRz5XfA0u+NG8b6uXrHJP6qtfSAB9a+7t/V9t/WFWgitr6oYDY/cmFrGse+2m0C1
2iBye5d/kE3n25vYq26SycWUTu2BehsouBJ/tLrzJ9LFU28zWtsOpIc6EDB5oFMZaNuaBDDP4w6r
wMND1HB+lyoli6HOY+tloL2a0SuVyOr/q1uIDkc82LF9aAMX1EcrsiGJVYhoAQfk1zsY6e4nNOfm
V/FWuf+BZeNlcqM9Jije0Pdy/fzWHOypbEFvjFYjsxZCNk05mHA8VvjgN8YMl0TO/2OR0BBUaoE7
ddmf3DRpPUMQ6d35F3UBAn2f/2AuKt2PGdrQvNjjXvkNCZLBnbZSq7QWHaEg97/iBUUZ6jjOrXHZ
YzDE/Ro/0tukwYSixzhqhY6X/gAytJff/76+u5cVGRhDNFJhxcvoHTCTzrUn6XgS1gPB9gKcBlRm
6X+WfeTpS6q/JaYfpQduSDZ61eedihQCTjsmQ8QTiGyWMVO+01z7vvCLm2qf7gZwgIDb885M4YAS
N34e35IALb3RqyErNS/uXvBB6DcCYp+GHC2eyoLfC5s2j8Y6r8Dy+FoCHzS/R2cXcoqOAwNRL2yL
17d65YCR2QZLHQV2gnPRnarrk1NYWg1O7Drn25GCVMkIE46HENghrotaMQnO0t9iLsiUJjrgzg81
i6uYG6CR8lBM3zgVJr8NVVIkWl3NiQjhEIuYI9Q2IUJrATG6EM0O93zaXl/Hyt13oJ8qBkJxKdFS
db4OqwZ+S4yJWm8mSIWyNACQsJNu8vDbdTlrtwCCkBgDfAvy2eKrjmk5aZUe1DODdhgRHgJkkxtb
EgLhzi20vZPdVtHzdZlrZ+SgL8AgIKdEx7KwNkYAgZOCGA0IEfmmCKt9Zstg1tbyXFjWHxn6+f7N
ZmQVWQoZKajYcxXM4SCFLyq3I5um8+fJZbMfdZtINgS7phwLZzSUHIg4IEk4l1vRooqpMzRAeL8L
w//i8bnsP69v36pqoM1Ow5mBAVLMzatjORUTJkq8rnqpKTgByC87S+Bh367LWV/KHzmCWY6K2Mzz
DnIwRJmSO6O/A1bMdRGXzaU4I/TuYPoUXhwefPmGk2hYAd/iGKqL9uXl45yE1S5My7dmJj1w+Ay2
mxgazBu1Ko6YediDa+EbHabML2aWP13/lK8RIMEoLrCLGKRDmWWhCz3/FM0oSKil4CPl2Qjen5ba
7dtQRuzBzsbq12QUoFxIhgrNImh1Sn3eFs5dlEYWnKaSomsvBJETfrzcFqk9Zm6NuOQ4Ou1ggyJi
6RyJ5/mBUda6sVKN27js6mMVse4VfJRW42ZDNaiuysz4oRgN8zdzUvreTTrqnOMEthU6aJUfGXH/
GIepBgVuXPA1JBh71pP7sl9SVmE1Oa4OPINNmU7l5xApeDQBP0kNGLoDHrSiXtqJtF4/6H3vyIAr
vxpIhf2jGiCX0SpF0WhoCm/MQenmyWmmZoHQ9pzyFVsclGO+mekMwB8NtDXkgFjqJzM/1bp7dibd
jfTkHQ7Dz8EkGuWRWzTfUzQLGS0gQUCQlOlckpdfUWlAagLuC+lh6JtYbc00YJzV5sI528U3w2C4
ZTkeRvv9uiqtuNczKcsFPlHqeHaK3gSbnkfbargzIqOJ0C6YktZVrXjeq0WbPqUq3TI7zDHiPUhm
6lYWCUWm2DiKof+LaA7jDiWmoHFvMYt2zLRmqyrFMWTsH9wgjhq92AsLExU9Labl0OGdzI0X9fZ9
hUnBaQF8NI1Ikjtb81DoUkPFDLgnjo1n+vl2zjVgq+x8sXd0stB+lKE6NVkgzLB5/dwwBI0zK3VP
z7TBtZy2CPS+YC/Xj3TF5iL5hFAJnlhH65jgsmrQ+NRdtdgpxEu8/2wW9D0zGGWDijI5gttqyiKv
iN0gttCzDbXqo2qGb0nmHAY6RxLju4RCFxcWMN6ILhCbIf4+39coHKssWdS0KZEuJM8JiCgTuuHD
68imzd/vH/ob/leWsC4jjPAWnSBLoQfabM2ou1XZMbOV/T/IQX0JAT3Shbq4poTDws8MuhJHuvM4
6QidTaXVPkEPsoAamcXrdXkroQzgThbwa0eHoRYbnIsxjed8cRoUOEMDGZ7yQZYoW7nOZyIEa8IB
fEMnMOp5Q116CdE2VJv8jrf/YBqXFnT8A0MduhHPtYHFjlZOy3U2mp9NXnhj+Jwo/13frcuZJwc/
fCJEUIOcRWabLGpQ2191FxDfjelHoe417ZVkGDge0bvhDd1dT7dUphsrmWQIx5sHfdV4+Yko23Ok
ZODNxQpnzFbZxm4AltbA7lIkQyO/5ZF7fbFrXkBDXG3CXoCBxBb8Yc5rpZuaReWrYR8mxlYbx+/o
qbgpGT8aRuGps7E3yfB2XeyaRupgPgYEC1B4YC7Pz7EKmZJaLVaZjO2208s7NMT+veWHf/sjQggM
M57kxFpUBaPGj1zNn5Jo8DrwNF1fyZri47Q0WCfEYxjqPV8JclfpbPcFbGFD/bmcN3o17ykwOa+L
sdf0Ai8gRAMmxrMxjX4up7aRkdWNEvipkVaXbkZxYG4TmoOv5mljbnhkWhuH1+Oz01f8rgJrpJ/p
dYj/pOAj3ViNu8kFRXqru8nYYYiiG5vSV81GmbwmStIHU8nIrYIEaJDNerWt2gHEl6GqjseQ2/PB
SML8fZz1hLk1Dev3LqR54ERa3rmd1cXHoW3mR2oMFZDh6XwA4EDk866aHRd5EztyyxnDHUiYVEAm
xHMhN12G5MYvYmZo1y31stwphUZ9NkbhgzPoNXylbg+bzBgLz6wMjmbjEbwxeuugvBtFDw0n8UbV
6nCvFOE+LRV9bytmoFUz2RSVPW3moaJoU6PTPdXVebuMox1NzFU3bpT1ZR6QIlUfyWgVJRB5DbKb
AKL/NjWWlrsD8E8fyIz6OPDfoi4E1kyRBQ4G517GbNS2fY1pfIXFmjf1sYWeIyVE49P1E1+NKJwF
oA2GDhNR4gNUp0pbZDYehqpt2IBZr6u7fmi6vYFs5hta20JQEhX96FfK6NxpTg+aN7BDc8k1WvX1
eMLh2YOgAk+Dc70Dv0aiFgq+oktUF326njE8EyeYWkk8uObnMUvyv3IE/cYGkmnMkX1xGhbY8wYz
kf6MPPzwzLkMNkO2JsE0FOgy5F2K+EXNY7enQFqpvCwP6lYSFK7KQas2eJcwVILhqfO96xntiN5i
TaSL/LLwG/O2Apyure2uq8ryvWKMdKopwhllqKlVg4kzQvx1HFP7KS16SaZnzU8syFXIKBHQKIsI
VgOeca2B6Wp0+GkYTY+Q7qkY3gvVRsnKn6VaemHi7CtLVr5dU4uvcTANqrfMHZxvIaWDwsmyhYV2
1GOvVJirI92YZIBjlGWY147rVJaQMsv7ZAT2Praxsuve7cHyuwGt00uX1c1TSxXyLzfrJFoXNJ7l
9dRmNpJnJg1/Wnj9gkYD3U4N5haG0n66riJrazt9GggqPwEIr25Ry0Rom/ognQQgRlDpLwBAk5it
iwODsUJTGUq46OZGlmLxlyfPynDmIdC6MCcyAYbGDVPVV+bx4MTlcVS630Xce9cXdmkmvwQiUYzn
HdKlopmc7MgembNMqCvIV4Mvzh9If1w6BO158puaArUFB1kPWyDVSy74ZQJvEb5Ei3jAmnhgCjcc
xGZIS86YqR459ZtB3Skq3di4DWhM2Sg9eZ3jAbPWqMroL7xiEpt5ce8X6RTvFXwBcJnFbs0CSY4Z
nFoogLCfQ4S0SitDH7hQG0gAUCh6xcApDJ5xYX0ZR+2f8BCoVGFgRPtauxmLoC8+/uEMT8UIBgzv
HkVVGmyj+lbpAXslP9Vvkw8QHIOhlHNd2EXAJixJuHZjEWmdifDT4/a+GZkb1/dURtp5+YT4ErK0
V2N6CSZTuAUIheK5aQH4V5jjJgVDj8sY1Ty706ZtR1FWLswB8VmZgkg9QfcywMPRL6IN5qHN+0eO
JFVwfdWXOUy8NhFq6wuQGohExRLhnAwYvegx2TPVaQCP5QJByQ17fmPXFmqfzc6m1R1SC9vJDG8j
mz1GtQSbes0yQF+B4YYIBf0/wsaTOBwM5NQxpax/Ap/OzZ27UFUeejoAAW/0JetdNPPMJy4nAPpy
BEfwG7gi53aI8BZgqQt2RKWFaJHI2yMNiR1EdVl/47GVbDC9et+x2b7TiXqbOIrtJ3MquaBf53zx
FcBbg1mCfUJH9flXhKYTjTyMMDhfWQO6+NCwrKJHKDdeFJrofodolLkAhy+im6auccniJAX4pVZo
8962kwYtcmk/u51iGz8czoifKmTuMW6Zpwe1noooSGf8ktt2VvtS0ljzq7CKULMouilgs5W/6laH
iaqu1F7UzlA+66KttzRR9DczDOtd1k25n0TGfIxiIweyXRhGLsud7KFnzSiDv768eiimYMYHO7G0
7ItvGDW2VT5pMa6ePvsK5qvx1gxnWY5XJkVwdSEtcrPKICUmN1Hy3A+oYk4Sr3NpF7ES+DlkYpGa
Rvx9fq5Vk5fhTCGjNjFRAcJClNWBchxFsgGsy0tzLkiISVJadKFmQ9Cog6dG+cXqW0qCuXFrvrl+
Yy4iPOAkIxOAopCOGhsRBzyVsM/obMNkAdrILO557Hf2My/vcFXS0rdzSSZn+XDxZqArAimHZe4a
Bd7zHUxHoN3ovMg8RwdBoG4/FOavDhCBGOhwe4dsRhlNwqqvBqgEWuxtYNSBj/FcYsItY+htQISA
tZ06j4T5Rf9e2C8R/9HTxxjAR/A30v6SS22EvYOmYHxAQ8+jWLkcMn0y7QxdH0PU7UYtRISS3luN
IdnO9dWB7xypMYCLoqwnrA4I1M2w4K2UePKn+U8knGl4MyOoHAEpGej2gYOWtNL+WmuwPPTKg3Ng
mf4ROQ0co7NDKwdgh9W9zv3zWB1YcuwUN1Ve1WanyQb119yYaYLeRgfACl4jIrJpX/ZVDhB4gKt0
rzn3R+KpqR/GAQZD7OSDZB6DVOvOkfXsr4Vap3KFe5joUaEMDtbptN02tsfdMMka2i+vOgrcAAjA
Zlq4f2JuE12jnZ4VOEEwD1ftvh52U50vtBelJZtRXFPKU1FCvJWWDKDtmLH2HNYhu2jtHNS21DyT
KIdsRYIPZgnoApsIYkIwylbjA7KoNMdLcfod9bJZtzV7gmKSRclC3H7RArWgprXF0MHTEoQyTzSh
LjUfm/C5VzETLwNMu2zYQ3iBkufSKwI0GaQwz6+bViu8bsgS4CFj32kurZ71GScXKPVjG76BCFgx
bnv2Y0JyydkRjBxXd5FdAQFv6/Ab1fjdoJ02r56zeVdYflzICsVrW3/6fYK+WnVLUpMh8IhBdqa6
fNo09iNpf3axJMS5rKguO4HeM9RT0aCKsbHznSCN02qRiZ1o4KGKGFM6QBd1azQ9d+ljbU1+pBE3
7YpgIa/vs+8VuSlDL6t/meSQjm8FsunWiCrg48gkTno1Cj/9NEHNe70iKABiE+r8ZlJzbH4AXJQm
8Ql9SfKNlfg83ZWKn7HcL2RNeWt3DHmfr2SJpV8A39Y1ED8Aw4Lhnkj1gIblhoaH4vnfOm1s/omQ
JU45eW2nLVo5wAcI76J961BF6rZ2viHRy2Du8vBelzWJLj8nOu1TcYLW1/VksniCOMtMPMdyDXI3
gmSOyp6da9oLMAkVYxaIri6S6v2kQOVKWFuCnkI12TfzU4Rni6H9yGRE9it2A+4SWVZUk+BOxHwF
eCyTPDYgKk6eLQAc5HbjsvKeaW5KPBCp/fV5nUkTzmtIdJYpC75VmuxnpPEHNDLFkeFaupsb3wlI
JsEQel3kih6eiRTOLAFvaGFyiNQbEqhd7w/lrSpTjJUDOxMimJt5SJKwWVDI2JC7dXZAHIxtdZ3G
57Uk0tFXTwz3CegtwLkBbN65zudFYmTGtOxh9hyP+yG+6woCcjvfZIFRvMSJ4UX8d1v8jq1jOO9s
0viDgTkdtKb1HiCSO7ZpwszX+gDEYIAc6N2IbxBRpGi0iO4H+vdOEOMMfz5X2BrYx77QY/x+A6xX
CtRr9DrY9c9BcQL79/WjvuzhxiP/VJZQzWscUEzNS5QS1j9L08fkZAwsINq5aYQxm6CJNxU5Ui3Q
y4fOOuRT4dX6EzU/sjzaVjIXtGZ+T75GV9Xzg2rVLBxUFV9Dsc2AymS3JvdMDEu0fG9hpjgcPvpm
3JrmQ5H7wygroKwYq2WO5H+w5L76iU9so4KcQIuKwrIZDyN9AfM8GJIPYyRxgKv3648YEXxNmUOF
tjHEFO1H3Aw+q3ZFXUgu8eXj7Dx7I9iNCqDXLXeQvSHOnk//WfwFM/yTfQCZdOlsYnUrUaSV7An6
WPAYBNaTg9BeiNw4+jjGQTPxVmpiVBzdLH61yyALD6OBoQD6TpBS6RDiSJZ52eONwBf93V9zsZgI
EMsMdq5MTVhaaKR227f+B4p0P4kf/S6BOOrG+yZ12W9UEt+7W+dG1qa/co4QDV4EsCyCwVJsnkmb
rg5twAAuCD4Our26LR+D69u6corolNVsVHBt9CSpwvWscrsa61iB+6xjr3M2lrqNiIu5NdeMfdii
RAanuHIFTgV+5c5ProClF41WjSHUxkjcLKkAW76f+2NCJHnwtb07WdjX4/REDldBN2jkFO8JhXmO
jWTS6LayOyATop+bE7vqzaKA5fYi0N3Q0CP0fWgk9CkrfgwdxoC4XOAHoQmCb0ktZc5JCv1DUfbY
lr1H6uSmG+KgXBi6eCLZtxVXdiZO8A3geCZMUaFzmf47BcZBrGtupgS1c3CwlzLeL5k0Qf0asweI
ZAFpuuU3yQ+QB7hGsxtT39QfU1n/74qbRuZqKW8tzQrAgBW20jYxWNN1LPVuALC25ZvspdxOh2bf
Bs6eespr7Bn37IhS3p3yHYCLQbVNjj4MjtsGTJIMvtSc808RtllVQ6vobQWMiOiFt8CHYnC3kE1k
Xt41CEGBEglBgKSBafRcPc05RyVoxHp1wJMZvV8rwKywn6TNY5dGBHIIcHxBXoSBHzH8SdBGqFYx
5GjaZ2oHSGPN9bsOKBJuPeb24EWmxMGR5WKdR/3nEoXtw7s60cIQEsn999gjH23wnOzjbR+8YApn
/oiffuVtEHutxwFq07mGHx8rNzuUz2wzByRAam8rK7Bc3tPzTxJUOVOHUpvyZbPDoCl2nB7a7hs1
/aKTqM5KefFUEhGDGOAtVgOG/YHHjmZsJHnDMN7YXchuNZIkm5jmJiKnpvxtRBZ7ijQn2lo9TV+u
O47LkUg0C/45dKCnnyuXOmlsGMD87g3og3SHIPJo0P3MVPdh8iu39mNcmxtlZ0tWv7rNBngKAAaD
x5iYvAwb2pBcRfa5q29boM5n+qNjfxtNv24klnBVq08kCQFObiZqUyx57nSofIoZzNpyVaCdl8Yu
Gt658Wh0EqS21ft6IlGwT44Rgn+RQCKxt+UQzLqNcsR9WP1DJQpn96fqIY41G2NUjNNSj1BtL7Y8
U2tdzpmLXEDTf4bGkxq/jPQO1AjXdWb97P4UW4ToO2RqwqxiWZ8GunGKNrAHiwYFDVQZjsyqef2z
QLEIrrEGhJ8lJClGYGa3w/ygTR/XF7N+DU9kCM5fU5TK7qMIuP4LI2wZ5Ehmd3Mb0DAGSPsrT1xl
2nMZQ+fKyiwNag/QdND1XvBoJRFh3EljxPbJ0dYeMvMj//uIA9nDExGCcY0xOpMME3JUafHQ6ehq
e0UD7Tzd673EjK+kLM8lCTZzrIEqiRIhHqIf6Q/Dawo3c/kbGoI37Eju3HrwDDf6cUDMc98eMM/1
+al+zyT5j69WY8GXIFmKAiD8JEDSxcL4hJGAhfUbARZmLXrX2DoH9Ueduelbuc1uisibD+Pn2G50
ycti5TacyRXsS90jSWlzyHXCh0x9xjSx43gGDHoy7f5eVc9ECYYFOKSOXVnYZyf77JQP6z/0nZZA
JGv7W61+05JbFvaS1a3YsjORghJlCjp1nQSrQzpp0D5mddvQYyGr9Sy/cu3sBAXiU9pieAYLo9rv
if8gih/Spzp6yuJdqEuyPKsrctCUDDzVJYcqPEDVfgD81YBMo4FEAUdVLm49lh1JLzmt1Rt+Isc4
d6zpwHWSdpDD5nvd9MPqhctileUnxG2DwsOCLHlyUwzYis6JSj0EdHqoA5lX/SSyTPO6AAdzJwAO
A7y0cC7EQXbAnkHhxjQSWKn+PJul5F20KgKotktlCo1dYpNVGmnmgEUvVup3WT0Bn+sfNHiBzf0f
AYJ9jzpNH+ciBwps/qiimK6n93b2FMnCubXjPhUjqFWT1ByeCuuI2v1cvNm1m4QSjVqzNKciBI2K
WMuiMcVKnPJNib/RMnAUJOCm1M1qiTVdPRXLRHyG9ixdE4cBndQYtFZFfc2Mj0ZXeW1eS45FJkFY
TIpgpSyXqnIHl4A8UGVKorDVAzlZwvL3k8xB06FlVKdoA1Ci19h4QQ8wxhclJ7IqA8wVC4MOkn5i
6xML56JO/w9nV9Yrp650fxESNpN5BXru3vOUvKCc7GzmwYCZfv23iPTddLtRo+To3qdIu7qMXS5X
rVoLY0Ru0d8riseKo5Z93Q76M+nrJOv6PxPS9ZJiwCvRS5goh7uGAVPs6cBzlScwNYmSe7llL3yY
uViMkShItWHyAITy0roB3UDQlkfVMRzW3Kw9WuDJNXiKeUR85mAnv+3f7KY+Myf51xh2aHVTKZdV
x45sI+vN0kAFtC2XEJXz3+qPX9Ll2bUMo6EjDIn+uxlvOOiT9YUtN+sLemaTDs7UKZbCJeN2BiA6
CvJa+dKVr1G40wNA8Z7jeCHjWjBkSRk4F53IMo7Arw7bNntB1pqWbgtclrlA1zO7aH88kufJAsoA
LATgzTXDd8CxHYhgYZR8YQvM3cgYOoYUK9C9iNTSjlPBnB5DwxNbXHN0Gwhi5qkCsmT/EtPOzEg7
jTRxTMIAZqj6qCgfXPFu7+S5l8QEYscnZkCuILG/jDhFbMa5PwEF+AjIvxIeWJx4WkS3JOwOanfX
5zmwJDTnTm7XC5DvmZYIqgQGOESsKQeGyMml8TjXIos1I0LRHTlkG5R8PbBponG70XrHXwFJ1i+Y
vKZyAq7r3OQUSc4iLCKFgJg7TNJNvoueXvIdprvJu+1yr/xC9WAT3pFH8l1zFa9SHOXz9nLP7RoN
ac80vDn9T1rtBsxV2gjSWrdn90UCmpZ422Hw+u+1qOEkyJyRP6Ayi1mISyfDptXGmuEEYCCb+r/a
4X6wlurPMxCrCyOGdJ6rbMDcjwUjAlQDReBRdvKtb7q1sQ2XoJ+bP8X2pk4XDvfcFXzmmiGVfoJB
Q9N2slrnh6gpwKT5/g+fyMJBwNnGkI9cn6hoO5ZjiQPR9IopXN2K640GpTCO+cfEbFxDqHa2cArn
7ksNyEm03QFSh1DW5ffqQRmEFgls+o2eDw6UsuLWqUuFu1bUsI3RUeqVdRmdFIyZ7eshI5vbTs+F
TMzS/b/TMq8bGsh1wianefEjs3acfRNifdvEfKQ5syF9Od61mNkaYQOkfGFNnK4yAD55SJuHESXi
2vcKZaXS1W2rc5cOKJqn8VUTjycZV5mmCtNECqM6UqlUW3EcOt9OHSV9o/lCYjV7uKcOISr8qPLL
3IpqpokW1MtomVWRN8b5KlAajuk6ijzRsBbun9kvdmZMuhjGIk/9noMsVy0fBh10Nq8JW/his2tn
Q6sOMxXgRblicQxCKwWVFj4Yz6HAqjgW+4GHtWuYUNMJjQWHZs/AH2syhSM3eQMMDBwaIv05ZN/G
6gNqBI9Zrh7UnCFXwJTAMmvudLIuXqO4vlVMN4NQauI5kgkwiphirilDjSkf1r1+Dz6n1gagfGzd
NnFUcUIsE+yLVZUDiiiPGEsviqvPONmHyAOb2rsECcXlyfcVUGl3TQtYHN130U+dP4bBwp1zDRK9
sHFVsx8swzfMCjZqW3+kVDiZ0N1e/QkJ9yNg91styr83wfAtFopDBdmVoMi/fQqv0nPpF0hHH9Jz
jZky/IIJZGkD2lDXd2XYHMym9wxk50O0qDc892EJFBrAuTM38MDTaVKA6AUmuQH83yhGV32IMfDB
5zF0zVNotOUjVxUjA7N3KWrHN0DjfiSBnmytsoA8uEh1dR+DFmjp0X11g2ExpowLxZwJ2CoPfph9
W/SFhllyIzY2ysjWZfTXWeNkwsQQFoY1ZtCfrZklg4Ur3+3GYMcpc2lbL1xZV8FuMgGJOJCwWVP+
K11Zqhg4iLuN3C2zbEt54Cj9sYooqKj8hRA+ZwlUnwCMg54JvWjJklnEKQhmzByQNEgcdYFX2Huj
eAyWropZO+glQQQRLORXnPMsZXoNLAa+S6YeiPpT5Xxb9yrElQxlwaXZI4lsGwkU8M0TzuLy2FNF
K/XQSiY07J0P7g5jdNRwS1JonRf3SvFqioMw9ln7GpoLz725o3huWcp/25xWUVilBV5hJ4ufSL6j
BJoi2p0VvpJx4Ua8zhGxSwxg8PG80DD8aEoHP9bDIBtU0K+UABDoBX0a2he7LVdBUKzLGKPyWndS
wRzNFLavyRJP2pyvxkQpAo0uYJN/f4WzXD8SUI/mPQba0Td+G4zQoYW2tmMGaQz1A5v10AT6wrGY
95jh9IEfS0URRNqtSj9ooR/A4z4xXnqq7pWBeD1p0Mozg6MJupshsfdqqbmG/5mBbul2pJ2hx8V7
FGsNtAbalKAFudxZmh8Sq21wWor6yECdVu9YV7ucDQ4KScxeMZB0+OtU87LY7Q3Msix98intl29U
QMAnFDhexVdsLpUNJXuhIjB08Y5kwmmgUYBJqxCxwVS26bDT/VPfubfdnvvSNhYbA0iAXCPbu/Qa
osQBh8pj4WLgLz4mTZWBebgpT6htPI8iurNi/0eb2M1CHXguZNiYHJios1CZl0FSRKvyNKKQItE5
qgAidyxzuI/6zlFJsNABuErGkB0gNmGuFc9kyF5PicTZXvZLvVKtabC8NX7atdhgfNFritqxm2pn
oQl+ez2vk/XJHBpSNkxZFvrdl+YgbydEMk0nIPV57nXdYZA7KdRkRRjfdPVDa6ugVPLXAVmqrc2s
6YVl6VMqhRnzToHl2n/o/NhtcvCFQ8IJIyJLZ5Veb1WYwuUF/We8lGV4nTKMBrEzxIdm1PZ6FDu4
+Y+hEnhaWa2STMdEQrgu2NNohoexMzc1qG9ur/OssxO0exrUmMa1L5c5B6cGRmng7Kh8b4xTrWAm
qXmq4/zvzweQ4yYqfADjgAxL2j2CZT70oOFpTsS+Yu0KoRqwO/ITOi5bJet3eExsbrt2Lds4bSFA
F/GmnZjm5cqSXloWlLthM4FYQ7GNjD0JNlW61VUoem/D0cusd0M55vaaxq8Knr1NB5WRe7FU4pqJ
DfgdNh7WuL3xDpQiotDsHqx6+B1x6GXJRtdeLOPEKt9NwoOdGuvbbs9+0T/W5KpI2w88ijnif16A
klx953XoQUfIKZdC3lxAoAwJHoZHkUXIhRAfk3SdECOYYFWIqymRG9viKSflIdSSp96uHm/7NZey
4CmoAbqNWgSgVtJVXqu9GoHTowAWEEScpHTKep0I1dHLU565cTmpwvv5W8QiFxCO28b1mYN6bns6
yGfBL2k7olYZhe08cEc/PpKwWdiu0wmQri10DzBYPmnP64C8Xppo67IMmc8KFxWDFYsnKssBWWC0
u+3J3P2MOgTIOzAixECvIe1GQ+hGqzeYg6oru9hEAaYdRj3DzCcLbK81+nSDYbBTbJkwDjBbPQCq
GgYDEsPAeFVw2ezaYplO6dp5fFgV/wcsHdFeCkNAU+vZYOGxVCS1MF08gvwjC5Mx92yaIre3Ki05
GIoflwshePJWWnV0HJCigUVUBSG4VEM0o8QUBcoLLlhuaHXXgSGQjiaAiWCgYT+yGpxpSx9gJuhf
mJQ+dCRyu2t7mLRY7/Hy1a5UV+2zla4kDxiOwNBDEzrIbHonpeomtaHU5tMFeNf1lBhiI7QDDWTH
eKICWn6527IBSVoscJgqDVoOKYph0GzlxmerNQddzSBfiAtP/2FHJmpH1UYXINQi+TbKHipmbhOj
cfyocGIzOvjM3IRUcfpyscA7d+omNmYdxGsmSiTSrmhrCHQPNk5d3jJkc3uRfMS+g06XXwevsV7u
9OiD1IC+m90LxbRkHFdOpS6NfM8dTBzHaZgWlRpDvrpwADAiPyLxiTQF+kI66beVAa47ra4Wnkbz
lvDOBBMnnuW/U/uzKEMAh03FVDKIdbplJNzWbboyU2sh0szdEBZGnyfgu42XiRQBelVTYqMCkTcL
URmst1HyGRXFWs8WcovZiD1xiuL5BSY7mLvcZPkQGXET89ItuO/TVRip2dpQof3SCgUYMTZY70QQ
ss0wiXmsrZocmVmRg56Dzo8TO1i4QWb8xlOXYJ4A/Uz8N11oZ8uLt1hbgYAud9No+IhS9OSU6tQo
6o7VSwNzs+krhthw36OmN1F8XNoqlBJYKx+Nibpy2ujoF59C+aLNytI/DOhV5BjLXIhk140lHOlz
k5P7Z+5FsSigUQaTkAPxqncURJ7+S7iDt60jDhgFdR724S/we0AwZIltcmZlL0xLKzuEZQXNrbZ0
4/wbV4GeT51quO+0JQr66e9I0frCzpRpnbnoZ75a1AJ2FBCdKlxxE7t3lb7eCbTbNSVcWNK5xO18
RaWD0mmYm4g6rGjafIxV74zlcxc9qYpXQM69WBpMAxP3nHsY8iEYpofsjnwLjnEWW7mG1A2VNUu4
WdX31abmaKStEBnMfdVQrq0C27LXEAWr3tSyog+KYYMjuQHXbeR0JYFAT6JhMEeg/has9XEYHulQ
AOqqjZqWPiDI8g0Q1Lq1BSV0/yMhfQEM7BBoq3AMEO0DFiSHmttN59EKJMQON9siXPWGUu1TFR2S
aDqdWk4hBJsJlXzajVpvad0lA5gPbSXy2jDOLbfufXZnKDw2HEIY2PsCXX3hlKQfhpox6FEQNuLx
WKuB6uoR8cHrXDTxTmSdhufQAFYsYoUVfgMTd63la4YDncPgB6mi0kMxvXrWuAZoMlqA3UrEjQpx
bA0hTVcjs/AacIaaayPkdB90oJN2mnLqMGd1Z4SbOlOyXYnwMjo6SXUPKDp1a3MKAHCTCjpidhxi
AyBlzDkisDq0+y4JbeHyIGafBcEwyiAs+ysJSrLLNDvaoPg0eHbqh+ZetQm4OZqhxboVWGQnAHNp
7HFLCBAjNKbvGiFFAOwyaianyBehADoAWo6Z7Tc/CCghoVwR1NVP4CPz5yIqRt8xOOR3G6bYX6mB
RX2yCiu4q0iPodEAUl2a04EuRm9GvmorjLHiJsOF2WHivc192rth2eyyRsT7sevyHaqmdKc2PfvB
+xJMLDQPs2Jd1dhXStVr+d4wBi075UbBVlRpo8CrUpEftKL1TyotlWo75MQKvISqygkMbRlq5yCL
/KDV4INeDKLiQLIOI+deZxl28Vj2cXgwq0HTXfTe+OjkPefo57dFDSLkJAzWoAGt7xRjJM961Uej
w3k7Zg7VCkoeSqPNy5XoiAjQeay0Y9/ReqXhRfVfaw8gzjHN3EAHlppLKuizdxcq5DbUFBDDr9hJ
qqrBnslK3MXqxMe0CfmJdt+S6E5DGyjeasVXNXqDdjTZEhnEnGk8kVEwBMUyABHyPVW0DbjhEqQ9
TWQc67a9M4LPhGaOkZQbCnND164L2h04JnprwEsafWl2ZibwgU4HMwYAfIIXSG5K5Yo6ZiESY1co
xKHuxjiKTsdZVN0wyte3HyQzMX3i8DeRWE1qOXK9kiipUZNGQb1SOKZ5V2amG9XbwX/xtejvixAo
dkMZQ8UgpYEQe3l9lEOHYMmD0vVrHbVRrhd7ovYiBcs+N6AuokbCGwOS5M4ozG6JiW/mkrxIP6TL
K1UAbVVMpB+851vGDU/BAjcYxA20h9tLOvP59Alvhro+xrEhEn7pp9YPdsUG8FbFbb7ywb7kUaV4
VvpuFVvgiMVEW98vjTbO5OoXNqXswwpiEyI1sJmKDpT8GtL059teTb9auvxBVIY8HI8BNNNlnJhf
2pFeDzUaPgZYe3Jg1CFG67MFVrTZtftjRX4Q5mEs2rETuTsKG1ep8hYl9l2Um65ipWsr0DdtoGz+
2jGMiQOtiMMG7Wz5czXaUEcjyH1dHSwOtSqQXvi7NCILb76Z/QcWKagt6Hj/Y3hJ2hUN+g6sDEsk
aaRZVcYWNGPIo14wonbbnbm3Jebh8FjCEUO6JkePwexLrQyiEpoOXffBQYCKyvsw5obbtKlSOhic
wq8AxfEwQmpd901nQOrx3W9FC37fIEiOeUCsQ1i39jYMzHDl+2VwCKNOWRE9bVGhrM3E95KmKx76
1GTcoVWLUZTbbsxVBs62m1xuKpqSmGMCjgCA+Mz0gflftN9F9WpMH8Ls2Wx/3TY383XOd7clVZji
JqIY7IK50D+xfguY8li9Qe75tpXZU3q2u7XLyBAZKGxr0+6uLBTRuhi1nSRcmj6ee/xgn6GiMpFh
IgBNv+IsTbfbKDdUUZVuCbHIJhwBQQHdzPg91HKHhN+7DLILXqaThXR9JkBcmJU2eFLnGa1imBVG
tyozgJeHTSoWjMytoDqxmAPfD1ov+WHXpFo9tCretC3aeYEW3ifB0mTQkgkplJKiwl0ZwESWQc92
8MNHCI/8fakBgYagdw6KpqlRd/mJKq4C6VIDo87U8imvlR+Bn0Inqlx4cs8donMz0q4WUVqZDYOZ
Caea3hdNhgziBC6o1F5p7XtmLoTSmWQCbsElUKNOxDjSFsg4miyZgeJdM4DhuWju49FaNb2+p40P
zrwlgYpZcwx/E6yiEwhBMhePJjcFwXvUR1OKjOnK4KZHS1AtaeGp/HspAhCtnVmT9gVv+14BoXjp
Vsr92NUOpZ91cmqMdYhGdr4Uxuc+HTGBDAIQwbaueKT0JKJj2I2wZv7SrZVtbfruK41f7M73uPjs
Aai/HZvmFhNqLSZK4JikvmLn1rUe7cUAokhR1K+Mwgc7Qqr3jkhiKK1agytM8d9tizMBA0U9vMls
tE6R6UufD3J2hV1YJVrVReCQ3rwPAmND8dr7B8/w8JmY+ZC6mDKnERsGK8JZy0FJsmrHQ+1X4Bhd
hRWePX9NWofm81k9W06SIEZFjDFFkmlVH4UKhvjodTAxJ+Jvh6W21nXBaUIynwHm5BiSM66nI+B5
470ausFTjqodsrI7ezXeRW4EkUt7w9Zt53Ue7vC7Yrc0pHQVKKUfIEWXNOAKDQh+QAbWt2niol0a
2p0hQLn0UbowLUXNlD4GKLBfk7XxHL6EUFHw9D2KKAceO5DXsfZu8A1oDgeE0+vb+/PqRPz2D8Ee
z6KpKSQtcJaVsYasGtjR+EsbFWfsHNRB7PzVWGKCXbIkrSRYL/qwnsCcQgXjce2YkLeNHtsWtCjf
/sUnHLkJRjANyF1ePA2o6bTG7IHCA/GQ1dxV3G3ZC7gpW5yK26aujjeW7zczpQWOfHCJScfbTNgQ
adm0P412lZTdigsMstG321aun+uSGSksR6ESF7SCGWXrn4of6KD3Tzra98fOMx7Apgecy22L0x+8
eAj9Ngg2QbybfxPEXi5hgT46lJkGjJlZP2Ltq0cvj/v3tbmALZnbE1MC/5sjGvA3afeJWnRBFeJL
BcpRBDuV3qXdgRaPwlx4cv3ua1w5dGZJ2n1qZhQibKY9QcrNWNmHuAFHlpZr6P6VwiOt7qQF31AU
Bfu6/iyNj39YUHioghgaUDiZZUZUbBwhE4YFrTrHVnQv4KsGMOPg67ad2Q15ZkeqADAFii56rGJF
2SE2Dnq8VpZQkdegh2lznNmQzldGBqQGSEVc9dF8JLuwdehj/QuDiM3WfG4sT3n1A2d0Iw+Dd6vb
7l1lDJemNamXmvRmiYo5lrFv31GBcHi/jXu06rWvASQddLhTte1ti7MnAdADIAJsE88aaYtakAPs
iI8FzUD4oQ+uSb7CwQsgTHHbzuxRAOMABCcnGi4Z6pANkaAxWuNuMm7B1FNGL0q3qst7Y2mke9ah
aX5wKoih8iY5lIqgLoKY4iSkys6svpjd/rRTABoqvnC6lyxJZ65K/WjwK1jq6KPN0Px712rLBXnl
wqaYvUGhw/Q/l6QbFEOKQK75BC5xdhrbwtFMqGXm8St6/k9VIo6RCknh8IWWb3kUPqCm4CjRuOrY
Nx21zQFAqNGMXIvHO70Nd7e/69IiTAnG2UNVpMjXdY7fRrhX26tSP6khpq6eblu5KilN58IEWgLT
Eughy8PaAbc7SlqQt7H+eyq+2tYdUabn+6F0u8/bpmb5HM5tSZ81zHAPYuwL00mr/AMTZvfgUqxd
5gWNh3TMQ88AiLbivyXVj7lMTJ8QrsBbAfBuSR9ZH2LSsWQ6IP19Qe7rZmk4Y/ZLnRmQvlSiKeWQ
cBjgZurF2nFovJRr63YJGz8bos/sTP9+tiMsWrSZKWDHiL5H2egYmMVL/rv9kWajyZmNydczG4qu
oG8z2RhE5sTJR18GbkJCNxZPbInHZ3bdwHSu/8aeXen1dEGLEbkBtqrSCWEK0wcqRi8WSouzO/zM
inSxhVXdgQcBkT/EkTXjFRS6QE8oVFTN1jp7ub18s9fMmTHphlODtNPIpJwRqScfpJ01eEMhb/gS
Bmi2b3n07ba5hRWU8XQ5ngDUGH4nBx+i2PQY0NReAtW7bWX+3kZaPEmBAD8sP9z0ctDGUJvu7exg
rdsP6O86KlSd0F97yJ36wdiYz8L7MUDa/rbl2R3/x7Bc8CZlkYi8gOFaYZuRJB43m5PfWAuhdjZC
nJmRbjYjAimGH8NMKDgodnOHvt/247rqOIXZMwtS6OOaliW6gIWRfunABfJq29lvuv5E+XsIIj+F
7FmxdLvNnuUzo1Lg68NWNfUERiGJ91RhSBnZuJdEkLS1mKdZnyJCeSZ/EiZeIPa3PgpdRbwXav7S
Qs2Dx4BQ6d3r7YWY3bBnP0kKlYqAHjRGjlIX7RhMzD2XJdh0n6qlrsXcBwXXOmgZAVSaxJ4uo1hW
NllbYKrKbagXQYcuG8eFnTn7sjozcXX0jChgBWYAXehtrnoH7ED+OnodN2KdfKJSjsLQ7ZVbNCht
UhMSyIE6MTLGR/GV7/x9iwkNB22m8UuFzpmjrG8bnPtU5w5KW9YOErPKIoY1bN971eutR2J9GH/d
eMTBOLci7VE/xnbQOLwa0l89VKmCBFqT3xv767Yzc4EEVDQTthQi0uj0X24IsyvqGKRWSMYxNYwH
h6Gvx3iJ9WD6I/JT8cyIHK0YLVUAKGBkan5nwbPNPTt+ZNBpiw91EXtlWy9sirm77dyitCdUGtgQ
DYFFk6/1wBUUZ5w6Q37sPpN8iUFmYQ3lLhCzRQtUNYwpxUsivL591b7d/kpz1IUosaK3j4+E4RgZ
ZNQ0il4NAmgYo6pfLAgTbPuBri0+ftgFSZykY92mr6vBi4KW7pmZfnQFx+x5vLKjnxB4OhpZt9b6
sVnIIeYiqYmGkYqfhjAu99tsKvRQLVCCYq2CQdsIskw+5i5+xKbTWAthe26Zz21J564KClXJAK50
S945oEdzx+qnvkTDN3e4z41Ixw4pUcAGASP5ABawgHhF2t5lSuKM/8Q4Bb4FCt4ZCHpdNfyR9rGw
DnpcfcQz+sQJ8x+3d83sxzkzMPl6lrKqMcDhVgYDAQHdJbiuNRE5fvtW6CuSL+FG524WqIRZDLrt
BNCb6eudGRNMH9So1yd+oO9l95N369vOzH39878vOcNDoVuBr+FFivJtoNVeaL00/RKCaG7Jzq1M
/37mRY6RCT8DNb5bxLvW2PjqSictQOV44T7/gz/QUQLaCbcxOCMuLaVdVjA2kXQDqu/yeq1hLIpa
C3Fj9qP8MfI7+zp3x/BbWqsw4oNMnVkbgD0WAu3cebFAaqpRbOVJiP3SjbwCiWwf45rS+HasXTsH
Vuwp/hdytjMrTCpS5eisko7CDxqsM/LVQ1/t9te4HrDAdQtsG9Qr8OYHnbTkhxAG4ssACyZYJXJ9
h9qCKTCUt4H2JvN3ZfWOE5o0G0AkQA7oGXhl3v4F8wv5vx9gSi7GihJXwLRN5dTQrZjjm69F/dEv
DTLMHqM/fsqjtYEakYLU8JMQzCvgbkif7aXUZfYQoXOGyUqgKDHjeLkn/EGraRujQJPTN6N6NqKd
mu+KehUv1S7nbnkAFf5nSI4JtBiCOEQ5DFVE2p267nVQtnrzUWVbfYmm47dGs5zEnBuTQoNe2KIC
4BRpn3DGtfVsOxEUrR306R6Ozvv76Dqr42plOlttqc8ze4rP3JQe6l0B3ezBguUYCNcRY39ltHCN
z9Kanjsnbf8462I76GFCuxeZVz8prnKnuHwTnKwV9/iudFdOvwqeOy9/1Y+Bt/SenX1Jn/0Aefvn
rDLDUcGeYd/Jc3BXvEGEsXHi51/K9/qBPO6FhymR09Lc88IGkk9DQXuA0xis0ix06gR0JUcmjrzx
9OR7av4twA8hhk1yaxgoxGyBPLU5BraeiikY90mxjih1hWXsxFhta2JDYap3mqpc4K2aDWtMA2Ef
5O4JECNSOqM1fhT5KVLTInJ9TXVAh6JhdqhR7n2+M6Aq7/9CruzE/C6hRyvxmsV5ziluycfm/BdM
m/vsClJY1ZKoxS8IijvaA6kJ6o51mZ7C4FRhf8VPPh68t0PpbFEBiEMwbNrAygAHcWkTPHtNEwkb
jxoQm3c6Os0PUfmgVIfQrF0o7QHmnTgQkVkwO/1Z2VVQFuD2gOYGgCxShEgZy7PchFkb9CyfZTLW
aKXY3UH0wK7n9USXC4bRDYeAhWvFsYYHCe3wSGWjil8GxqZWdP9CBTg1AzGlBzEGAJMvl0LEY5FU
NMBsWPVUa+8pMJ4R5iBuez53d50boZdGaD4OTeaHmasrKxbuTXaPdAm0G7etzIXBcyvSV02H0WoV
Fa7gneFYHGDVJdbRJT+kveqrJFNzAgtG8thlqBrCBhTFwyWAwtwFaUNRF+Dp6WDKyUbC1IKXVZy5
SlC9xZb9UBHlTjP7AzPFpqbN9vbCzd35UNdGhX8a+b0aHeMou+b2OCmmqIWTNx+cfZWAQdw2Mvt1
/hiRU80eLUS9syEswmrhVjrmQ5ZSzRlhJlRYwbFCAbdF01d+bBZB5we5Dz/CyOGZk30p99GhP5Tr
/IDHTXS0Vh2uinFl3oV7Y3fbvdl2NybQgO4HIgjQO+mGJCiUMF5jbxSh29oOLqhjcuLdc7JLvHgD
jMJte7Nb5M+5lQt1RgKBy6CJMpR/oNUT/BRQOkzsz7x8WFQNmN0ef0zJBTuiD6yLInjWB6kXxeMx
6kOP9t1C73J2g/zZ9PINn2RRbIw+PGoNselJ/zji+ru9aLOeYHYPKjoTgl4m1jCJb7RBBhN1+VOD
rlISrrrg220bcwAqwC8BkUbvGuq6lhTlMzOtACWFqGjnjmv7qLvBPvhVbcP34LH8D4VH7QkEKvQT
soFTzx4wtXyXvN/+DTN+XvwEKSEUZh0YXCkzV60HXwfYVFUfIK8cW56eg1pkddvaXIGVEQNgJrxO
6IQOvgzvqpb6WqvDYx2DQ7GCy8s4+gBvCQsAHbccE4eJiYboQauaNaa6Fo7CTJJ2YV66XdSWxomZ
VPiq+lpBawpSvC0mt7irqfeqspAJz+UOF9akW6aGCEOSRLCmaU8Nyg0jYPdgTrfCN6HhYkcB7ug3
/3C1XRiVLh5jsHUdY4LA2Zb3ZdAhyV96Xs49Xy5MTHvqLA8LNFZkSgq/FOXRN9Y1W2lh4OnqyfA/
kmlAUHGqTy1TMNqFmd93TFRMLLuo6rgWCEejQ2f+VINvA39h7RJV1/yamwZFVJ32mEzoCv2QjEc9
fpso3zKovLY/jHHdlWyTVS/66GHzgW96UVJk5hQxzBOjEzI116+4yLTIKNKQYdGHvfpL/8bBNb3l
nuEmL2DvO5AdX3Uq6GQXDtNMYMczXkW1AfBchEPpO4Sx0uQKxdnt18OK/vC/09UIBSDM8wW/8jtz
nd3b2Nm7+HHp+px11wBlL/jXUOyXb0910H1OoDHi+r0Ta28m6CKa9W3nZn3D0wZs2ihpWrLgXaqo
Wo8ZWJxUqm2s/ifmfYegdvt808eb26ZmUrWJleV/pqQTw8GPycwCpkLipQpIlLd2vhmsBYdm7qwL
K9LHgtDcNNUHKyzZ9PS+ZktsCbMf5cyNyc2zU9nFRkHLCAZi6prBa9Suw6WhgbnMZeKMQztkwv1e
SSeEYaVUUQu6fitSV9CfcBhZZcl/GMaJyFGDrEayBh0VpHSW2j5z5/rCsnRPKVoK7WBtEgrgjwJt
8QxQlv9QHBzRpyi9Ck26pfLWrElMEFBwqE0gcfkNRuzYT7UWjRJUadL6pYDEFPgpE3DGDcKJQSym
DHg/eLc348xXnMYW/mdU9lNl8ZBMPLj5+FCYDyr5Mvuft03MXIIXJqT0s/KDUeM9TATMVQenshxz
F4AkYGALt+1v3KT0ij23JDfr6rYxwJsDS1rZvRiC72N/YoGLwSw8YCE1r9G+qvTDJM94TXDzmPUh
6L2Au2GOmsQOM8Jd1JqYda+8wHylvgqS0p8RhKEAonRaI3/oO+M+hq7b7QWaCQgXP1tOUqI2JEaN
n92inkGLdUfebOAl89VtM7PfATq0wBTaoJ6Ra5uBHvol5hlRtjdH/S2y7ex7gG0IyWNdC/EMMRDZ
m9wEtZqK+fO/f2QZUBDDGSbTKBOCnxQuUp5BRi0CYit9LtRDni54d72R8fctXE4wYYBpdPr3s3CU
tSAV9WP8/RqNWgzdYo46Wdvqx+01nEEXwgyAu6iUoE8HW5dmJsCHURjQi0mjp2muPlmr2qYPPDMI
wOh8b4webx3LPjYufzF0p3Fd6hjlelwKjXPumpgzR9oBnucrsHQTliQeKNzlxa8iMY/NoGwGQZeQ
0tfXIliK8B8me000xuQqY5PmhKcNRxFucIwXddN66lu294/WyajcxrFO2WfuZod0v6Q895tr5/Is
wzLYU1RwT2C8SsZIj6oqlFJFAO5McwwdBc/rLwK44QHj/xNTcdoAy99MvMVRodWPRZ9CKGjMSKV5
JIqKB9A9IMcO0jqC+JJdm54GVqNVV1ctEPKmyHIHnB4Bhtl5Er74lqhfurHAt9PUhG2pHy/dx9PG
uPIHWG8QiaGeibGcy43DRZaaelyh064HqM2UllildkpcS2HM4TQ7DlWKFD2FHg3yrCU44/WMLBI3
jAThLYSG1/UYBPFT4MwrHP54R7/7PzSnPCqoUduuvgMP+UeLEvUWE+i5s8/u9TvwtiykI9cx7sL+
78vv7HgqBARtqg37RfoVmAc/2rT+u5EtpFazp+KPl7/ziTMrICxoY2MSwmD1UwJGjwpKnOT1dgiY
OxKY0wXCFpQ+E8/65YcUNfjxS62dhoDKByqMU2hrG9MfcUUXDlP8hQv6Oo8DlhkD1ODLBr3oFVMZ
iDKUgAi4VIGI3K6oQ8OFXvusBdSbkWWZ07UgR06/oJSGUwpgmWtbx7RdtSBhMLtkZxakVHHgQJiA
Yxvtg+Kx9cEs+azGBzsBHcvSzP71HYfVsif1VVS7wPMihWfhtxUEsDps8/EO4wAq3/rhKu8cAxS4
i0jz6T0tH+kzY1cE7shsqnwaB6u4l9FTN2wyvmJgDA22pr7uNa+o77MI0/VbBhKP27twRl73wlNb
Shp8JZtmGmGc39WPau8or7Y7rLrNZ3oyvBMY3ULP2ryTrRPsSodgoAU8TU7ugtdslQGZu/Bz5g7e
+VLQy0OBsWUgvqZ1V/+PtO/akVxHtv0iAfLmVSaVrirLuxehq7pbXqK8+fq72Pec3SmmkET1GczM
fthARZIKBoMRK9aqjjU6mtY2jDgRZC2AnptgqhsksoJAotN/XeZ2404G5HF2hxadxY1gOg2X1nf1
WICRRUG9Cs7Elo7GIk3VAihSJySbpr0T5zc52ZrNacIIXvvLVHaZ+kEEsBsXqVOKPxrt20VHHHoU
2DUDCHc8CJhjGVR6mHQK1ptDDhX6H3Yvc6Ll2gqBzgcAGHzRmERiLIgzIamsU4isAkWY/AZ0lxy3
WKm/YRFoY4EFDZIKCnse60oQqyDFwAx0BgL9kE8PkrUV0puw9UrdDa3UrhoA3fBfTvtwLRCcGWbP
Zmr0Ydv3MIxhNUvwJeUzaW+l6bkhe+n7GP7FItmjmEwIRYQukoDku5l+kFneC1HsXj/xvBWxR6wq
Mn2iw1yRotj6fMqKA14igf4ptlsAnTnW1g70+f4xp60DbK9JRbomYK+Mj6bdJ8P79QWt3QqQmxGp
eh2G2dkXASFaXVct1EPMQAVkpY5/xT14HYdynrxoDGcPsrI8bsW1TaRlOjRYgXoH7eEyTo1CpMQW
BeLl6WPbgozeEcTnUrInC6RbT9fXt7KFoO8HFzwo4cHnyBKTq10vlYIOW62Fwq+s6k+k1edNZsQT
55ithEZKfoIOIx52lIhnuapQDPDwhQqkExexLU3xbVjeYZjpVpDInii3kahsTA3p8XfXZ4Jh3sTT
Fek5auuM1ZlYeioK6BknZeNiqqszfCJX3nUjf2bil5csgi/IqYA0w2MUVaDl2jAbE0Y5nVNA5Xzy
1Bv0d3aKWxymTeaa7oxRI9ANO3YJ+vXSLXz3x94xPU4oXnn1LX8EjaRneWVswFdVOm8y+SguYzT7
0zoEbnMT78qddYP8/Wf66yjb6Ym45sP1DaB/+tr6GY+VZjOq05oC/sFtAipNW+HJI648tZarY9Iz
pQI/tknne5GhQS1I/fhINvr7l7Y3T/MWs9n37TH+yO/Lp/Z2/tRjO1QdyQs4WehlNFj+CPrvz7bY
mKGaKSr4EailV8ldIm4kZZvnxxJApes7uoIsWZqiQeLMVJiJBaCnMGXY2TvI4fTRJp/587F/EX6b
W/WhTaFZf93m6lfEcDMwplQhgIWYpsVYTOZEg7eEhkxnOST6um5hpfiFVZ2ZYL9iHIuFMMNEmbnS
CTMvud+6kDA6PSWG/SXa0W/96RXM8pZTe7kPvjxim2iEbeJP/bY7JAJnl6k51m9Bpw9EKoACgEcx
+Wk6JAZRiAKAm7SXh32hepP5uwTr2beXDcJ+1Cbw/8BwQzJl+TG1LO+mWLTgvElcbqwu7LdFb9Wz
bRSaHrqGFZk34IGNbkMLPNNuXebV7TBk2WM8K/E+y+W89AOAGBIQAXaqJ+tB9igLZnWUkxHDxLIK
8jT0YDCe1wxDE9hJiQKgp8fxJKPMGGuPeFgntZM1sr5Lmqai3P2SULjXl3kZ4aksATCJJpIoQLGY
KBhMaRjUNVappJrogWotcNSmEXZDSw1WLfox8qD62tQNft1XPIzb5VUG85QuTLIAYJBZCePcGIY4
JeizA/tVbVojDd/MSQHhVlDz6PlWTdFrDEVKZN4XynBWIiVFAkBO1vWTbUhFvIuIbtqo2/DAVmum
8OUoWh1kLBZ7QSdEEcohQ1spmkhzKE2d3MtJa36aRIlHnp/KF+cBcGkg5+i8Py5rtp41xi0krQlY
uAeneLJO5RZCUJJLuQAxSgLS3NYLNukx9E1X8zIPgei18HldjZUFL34DE/iktGuHcMBv6JOjpr1E
xnuKt/F1T+XZYM7jlIphV5qwMRenoDvV0SaJH6+buAymi61k5/7rcW5aYYYJsM1uJCnbTlHDOW9r
JpBOgUca/8NDm67y7IowBrWo0HQsHAGFwFg37oYi5aziz+DLMkIinzmzwQTsvkXBrxVgo/KyyEvu
8mfzKO7k0JP2lh/ZEBwA/8r3d+7cJHPJNrER4cEJk9kM/hgUyvvvF4yXi2JcLES1uhSohfpoPEaO
XNuqoz2orm7nm8Ft3N4xT8a+cEQOv9gKwmppmPE7AWk1ZC9ARGTeZ3e9S+G479pBvosdc2d4Gcxb
L9JLfwNGXI6vXL4pYBk8xlAAsnADsW8KXesB2axgWS8h/FM8JW+lkdra6OrQuBo/r3/BlYsA8EwU
/CmSDIk345gIL1bW1S2wOdJp6nuwSIWuGDqjDqi/PwW6L/Kk1dYONBYI/lLICGPSnrl6uiQqLejD
gUwKqZ847vPkR8ebebtMFmDhzAY9jmfHrVZqAR0A2BAKO/7dN69i6CYR78Bd4nlRiMCjD1RtGJWQ
2Um0RmtNWVPHwgmexT151KlbyJvKtJHXc7A4K59pYYpZUDTIwVgLYCfNtYOgJ3YePYKU2IksW9IP
kAGtZo5a0soO4miheKuBkMuEbsByBzOtt/SmRzeekBOIqu0UTIv95KtEcK474KohA20EcHtCdosd
/gllvTKKtAeiCoRpUyzZFnpbEAf3GrV6uG5qJQiL6l9TbM8AClClOLcwNemYgWyK09SR9+smVpwb
HkHn2NBmsi7esJWaI6cjMDH0oZsHyl2Kod8onfzrZtZiPYYMMSwF4lXQj1w0DWJLGMJsyp152HTz
Q5wdhOQllHca4EFxggzuMI9QnLgl2V2VPV03vtL7wSgLpBFF0LBqICRmQqPeakYaBSpYMO+HyS7t
8WjuvNRP/caOJnvaWPcC3rGAbnX2s+B/mwKUDtJA8QM8dHjDy+zTRxQEo49TLXekPASDO45EvLm+
wLWPaNKCDrijdNDaMjFR60Dep+Np4cTkRSv3s3zPTRVX3ox0FYjzqHmgkcaC0dW4n/RcAu13pR3S
wbXsYtPb4318M9+3mV0Jmx/yttpeX5e8dtbQqwPYygTwCqRiy0M9E61sNTBFO7nd2N3+rfHaxM5i
G1M80DS1T70r+9Yt2Sq3wbYG4m2XOykQjnbohBvej1m7YDEQ9ffHyMsfk855TbIGP0brbMmyk94O
HPCy2+1dssFzUnwzHjBDiwdS7Nz+5GwE/dtMqrSwzd5BZhGDJRu2+7f097R3pdCrbPWue/8yf87+
uG2cdjscdcNO7g2/LG3J4en2rBDd0Hmwv8tnInpXqQmp6bcoPetReettQN1uNB9O54yecHMv3xNO
1+xPfGNWDSViCxU2uLaCvtZyxztc9mBEg4Cs1ProOkxec4O616lpvPRu5BhbOUP0lW5iyocOQ7PT
NlOYlvVcAwEypFtQENrzvI0xU3X9O64EdIwNiJgHoyPXKnsBm1pZxcSU4EKT5HSph8YHx8LaZ8IE
L3CCOKgm8O5MLAgA7m2K0gCO77bxo1d1sIMjBIDFx7v0LfLCZIuCRGNfX9ba0VgYpef4LH2RhSgv
zBxGB6fxw61kQ1MVs1Hv5NW4kbfySUvsehPd5AeJgiU4xldSDYywUhJaxCeq+7Y0bljzSILcBHbH
DfzqJtmZ+1C1x0/5DmnhPfTJXG0Xv6ev8WPi88gVVwIUaulAoUIVF8eD7bLkFeAWURAhNyxugug2
rm4gVDHInDi44ja0MQ2aOSAngLphwqCZxkWbFimeztWLpL7p2fd9H3UGSCCgOAcmWLbkUDRdO6HX
B6J3UMUMqSsXJ6Xj5GcrXwnvA6qTDvCsgrtw+ZXkLFD1oaePPcmX8qfB9EvjVdV3ovYQaFBnBwyL
4xer2S4uLKh8A/EPDvalxTjvJ3QfpsJpW38AuY/ww+rdwk7QBOa9gNZOHVV0/M8WcwCEOU3kqIYt
9B/y2/zG/BltdLfbyBv55KAVfSN+iryX5opXLGwyb1mprCgZH2yWXgRkUokrMnJThGPlJrpt7b3J
63dwV8m8bQVRGqFhhrkIAxfwl/iShoBATbvJblzLCx4lJ9t3Ox4Qii6DuQQWy2QcZ2jkUi0nukwI
uwoHFRxuuqO0uV1MPJj1WpZ6bostrJR5r0GgHLbwDGs8YDXReHbUx+KQuHfGffMYutd9dOXSARgR
0/eQ69LxbmEPttoXiGoigmU3gUUJnST1qRp53+3CCgUGotKCUU7k+IhVy4MgioE445GC7libojvm
EgmytTEnw+cZYXyjgr5PG4wwogUA7GJMUSn8hheoLlyeYg8pRQWe4SrSama/RGkY9XEE+DCR4eyK
SzUcrn+Ri4D+xwJsAHZHMU6MhbYjBE1YoO7GynKLyjWtBymzHPHzupmV3UIGAEyTJkuGKKv0359d
mEFZE7wjCcCaVWtn1WgP02v47WcBEGcqxqmAO0D8E9ndEpoy0mqwzjtFpNwrXe9qheTLIScOrS3l
3ApNXc+WMmVD0CUBtaKkO10UfSnuTorRfN+/cH1gv9BTAVU5W6vuRxTl9Rkt3j7Tju2o3BgGmFbz
7h/MaKgRy5aMLUPtk1nNLEDqSqN0jlRRJQcNpmILKefY07OwCGn4MFQoHCBIzDnjxl0akcuqQEVf
x1Cnpm0GK/bQ8feHUHebLHkYBbB3R7zK98X1y5hkYkBiksoYWwN9/1gFWseLCQQIWjcdUbHLNmrt
Y0zouovTv8gsErENLzcLuFnMyzAubsylTrQWHVXTbJBU42kyEA8ARV+fzYc+yDk50uWoBKrUeKAo
KGzpGLBkk6QoAAsLxMyAtAkqv8s8ou9zyy9Bvmk8p+mLJN1H0ZsVcjrja6uEeqQK6lgUPiEpvfyU
yKqGOK9RbFXqfRiBQKe1m/jQjJgy7TkV3pXQhO4e8myZwp7xKFqakos0m6sSppAEQwctOHZZipmI
6ndntffXv92aKRkJIeSMcGvgclqaUosSwm09vEXTe9FuJNLdmNHUHklTCXYbTv8QqYAzg4YE2KBB
s83eUINsNhCkw4GoZd0DlAp8N2hH8goxa9+KKvGCxAENjYsnnmWlE7wHPUTQbhluaoQGBA+K+xia
dIBPlJupKN6u7+O6RYWujd7ubGJdGXWf1ZShzey1X9k0+jJEHOawbuzETDeNzhtJ4tmj9+dZLG7G
pi2NCPZIHv8Wo9ZpinE/YrC7Eap7veblSyuhH8jcv8tjjjgUto0qS7GhZgFeCOFJ0rVNyRthXTWC
1w+k2SCXjmiyXFNRThYGCLGGMZV3lXLf9pqnSzzxoVWPP7PC7FyYd5Dyo1ieMZI3Yh28dW11o8xf
YVxzkBBr60GzFUGRCqdcEMQq85QkczIhEvcP2WCB7F2wI17wXblhUJ0GzgL/QcecvfrVRJ3qAPh+
DIFIbiS+ivFrgC5rETT3VfwjNzjxYtUcpK6g/Y4JUEwpLr/RNEaiqBJ6a85kb6THTPlZD5Wn/yJD
uOt5GOeVLNAAYg5JABIb7CITc0Fb1YlQ6QNWx7K+hAzTsEXMeRGvuQPSMwUtH6RpmHVZLgiHSFTl
BrEWZZyd2BVuN0wf6GnY0GDi3JNr/oD8yUBr6f+rYi9NxVKFN5wB2EpibC0gGzNx20DO9Xoguizf
4nY8t8JcHroa54VFibfbTM1/CrOm74NRqe8wSzI9S8JsbNFdIT5QKxmK80ZzSAh65dCVS6yTDPns
Rz335IE38rf2JbHFFmo3GOa12Cd6l5G5yCIVBT4ruFPA8zJWz9cXvvohFUwII4DgjaUx0UMOtcKa
amohrtJ434u5lPijIlWRnUDW7kcb9bxK6ZpJSjSBnAdlPrjQ8oMGLXjoGg1BOM7yt0F8nVPlnqCf
7qDNsrm+ussKKfNZmYNnxZMGFVQ4jwCgfzb4eufpsxNCKUtP3LJSHBXyq7x7dO20A9WEqxpzSarM
DplIYD4xZsyGOqRud7Gu7Oa4OwbZCMUbwQ7qbp+qtXt9oTyTzJ72pQ610xAmgZiF/KZuj+YXBKay
MPCAuizif4hneF9qwK5SWJXMvAL6aerVUEA8a4vY7wzxrRDJviToyRryTTthNjHnMWSueQ1m9xQ6
44KJXzaoRdU8aomFlMtAA06dRQxhFgcQl9mFqXFKcaupMlXGRPyEQfxv6aGykaQQAIGHBmjdKOlg
q7heDSjDpl+jYQvKbRU8GvIGarrXv+JqqIPHwGdUoI1YqFoEuOycqhQS1xg2aCzv6jbdBCC2vG5m
LQtCdf1/zfxhATnPgswpxFgSzIh16IXti4CmRVVuIqgf9gkneq99NpAf4HuhrQ74MeMpoSZIUI+g
OeUY9BiANH9a1WA4QjtGwFSn/vWVrZ7389jCXH2h1ZsAbOFr6Z1yG9cPpWmUdloOfqaFG3nO3sdZ
A4XeCdqgnBtx7dsBAYGOBBJnFMkYnzEqiBtDjxmXbqWlNtHU31ab79FZ5jHyrt0JwKQhVBtAiUns
nGDcKiBHH8EUBFzje1lZka1wuQFWv5oGCVAMmWOwRKGLPfOQpBvzAdAjOvEFUcZMBut7gqtexmAk
5324+sXw1keJB2GEjposTZmlAH2YGXA+vW1Nad9aSpjdINkko43pJUunvJ6NaeuDnN6qrRY9yJHc
Hcyujjh1mss14zmHyIJfghIK+ESWP0RTBm0gyAKgdW55A5U5LCFSodlF8XDdSS+PHwyZ6D6pQKwb
GmtI6QcNetGo9AfNsdA/xjy0s2KLpyoQZZyTfumUS1N0zWffESMVRBlVmJImEFJbnlUijeKlEDwj
zB3ba1pTSRQKB0a6sPm0hN5Ov81+RAV1kMviPoVPIi4vFxKbfS2OIeAyKaldPeu3OcRvFYFXJFlZ
CqDXuNFMVBEgUcFEq0lCukAk1JuLxviBwWrfCBA/Qoi9XncBjh2Wh0ARUCkaFDQK9HyyIyJsGmH0
Ak3ihMNVM9B3oZcJrk1WjUiw0OFpKh27NgW9I5qlaVt6WdhtF3z/GGOGBYkq6nao9ADWvfxAYVXj
DGdW4cQ6sXPTMw2w4d+YZeya9YdOoo0pVQ4U467v42XaQ9t9eMmhiEtVQxmretxESRDDqpllT6Su
X2SCW1oERkUsGlsTUicPLe+6zZU4AV0npHZYpY4qJOMjvRImWTfHpRMY4qZXPrNp8GfkWhO4H69b
on9pWSGEI/61xHpJEJdhM46w1JrP4E7HFeoJgebN44cmIzXxKl774NJfaLMFY7EoTEJpnr2stZh0
poVetZPW7TNKCsQO5MQtQJbBSVdXoz6oYWgTgSJ/WPhsoklRZlIFAFQC9oqZhHYKibOgiSC6PPyc
LfkFMz2OXBZ3ElfWk7etTI6QtWUArDy2FQKDtjEgjbtNho0uv8aG6TXCm6E717/jqseACoIS/AGF
xG5rZ6idNjZp6Ug60FTR/ShPrhjYvcHJW9dOA2Cf/2MHrYTlGaxLIpJAx8ISSUHl+lW1ZiquJGhv
ufVqCjxmzMtEBHwPqDrh4NO7jAUfGRBjjcIawbLSD/JEoIbx/cYc6AgMOquNLgBNq5YLGqsMhYYO
8YuYsmhP4pB4aZtbNlhGedwna4tB7ViHtiyNJuxLGx21TMhkA8DnkNiadsdNqS659XDTW2hqUXAp
RjTYRKerxTStA8SqUWsK6J9qByPX2o0wJadIFE55o2r7QB6OkiDsTbPeCXL5XFXzDZHDEFwviDVN
dIcekopctt+XYNIMBGRkoaj0nLhzOZRLfyqGO2nbFdkQC+Ec6h4gujQqoeurb4iUb8UICFhdhJgF
2HzHCPNXgSOOX+GsuYkUOlb/bUwxbRUoMqpLCirRQHUsv3xDAnQgJ4GimPdhb9hh/QDGwu9fjzAC
PXhQHQJywZ7LPMurnEwhAgGCUNCIvg56HS659p+mOBPGdQqvAHQKd8ZFwt5k6pzIFo7luNE2wu3n
6OY/GrsGz3TV2P70Vb8+UNB7cTimp9rOXh6Fp2hPPgyXCzK9QHzQXcXbGS8/AyMmbFrfJVUhKSkW
XI6pV3TPxkTHoNpxO1e1W9edCwG+B4mAoV1reCH/8m6htq0/1pHDsbPkSLsrsNLBtppYP6axdUYi
HbKIB3NeOccLMzQWn2e8RY3p3g5m4hKdpky/bSOe/tbK/UGbkyhGYHAN6hZMVDIrsELmAr6nXj+o
wW1fvIG8oR0fzOZNVbddwMkVV6oRoOM8s0fD/tmS2qk1gylOSmeu3LK+TSc7Rhlecod5rwoflmK3
w7PQb6/fWSsFUVilBRBKY4R2MrPKtCdWReoMw/FbofXNe9ErHfkd7yHdVd181/vp18/rJtc85Nwi
s04FOVVOADNEc0Y8TUq5H0PtFAtv37eCxh0AusA6o0jHRBa9sgC1zkA0r2WTV7fTrqobF0NknLt4
LYbCQSSqPIRGA8qrzFezhnQ0xxJf7RQdx02/awC9lT7Ko/qV2NzhFhl/jY0x59YYtwdLUoAqOay1
G8x0bnU/9qVDfZhvMxsP6W/LXCOOKJCTANoVeLuLBsOQmFGFfB6HbCpspfmFt+v1j3SJpGIs0PWe
+byBeepOzGFBkexs175BEMcW0Vq1dclNj/1+dn6gfvz9fh0QLbhxZIBp8Vq6qPslGKbu9QYxSnyS
tL0COqiM5xfUi9kvBVADRvzogxap73JlgVbLQT0OpVPskpN586T/lHfW7bwXH1PXMYEUw1ycI/C4
IdbOFsCF4CSC7ikNXYzVdIpKAAAQs0BdV9Q6NHBR4eBRWF1KOeGznZuh0fnss01FaEQ16RE0TuAD
611khKVjPgFfm/rGTXmsX/RtdbB2Myd0/Ck4X+7q3/Uxp00Dz0pBcqxP9j9GGJ5PkMNC1Nooj6j/
/SLHCti/PoTmsHxC5/xV2Htd52Q/Jhe0ZTsuFH7tijjfB+Y46kKih6KOn9M2nrY1HhunP+gu8eRH
UrrNZvQsV91Wx/iUvjrgb7x+eFaNAwRG2cQR5NhXf6ibpYWSJ06nfugyP28w7j3cp5FbBL/qwc1L
ztt/xaOBNsPAFB6OCjpwzN5nfV2rVtoSCLSLQD6Otjzct+VdbMZ2loDNnEdjvOLLBkZyAPEQMaqI
osPSyYSp1ypUg0onLfrZbs2vPkSqqsgDZx9XUgmKggAGjT4LUI5f2ikUiQRRLNLndy3s50EGHUiv
jZzH4SV1BC5YKp0OGV6cHkDfl2aSyAj1fJhwNJ/ND+PYugZQlcGdFdtAyI5O5857qhV5Y25CHhxi
LcwubDPntUrqqeoq2Jad5nf+Uh/Bc32AUp4JJ7WIMztKZZNn8fW6g65t7PmKGYcx0woOk8Fqkx9G
SHbxOFxWDoCho24C7zcAfGcxinJnpCXgOKUj1B4R0SBKASd5kpojGL7k0J94w4lrudLCIHNbkTS1
WkKowYPut0fpaBzmg+UJvxoXbLCSLR6a7fUtXF0iBZagpgDechaABEyhNrQifNMox31njT66f7Zu
/VaMT7wz7UAyfJDGcSiTVr8bNB3AUWiJeJMx323oi2pI8SxFCt9ujXCAdhyPbXbVI7EsCfwa+H4Q
jl6eBrVTohL8maUToiwuqC9ZvIOqbosqBpQX+mcZcrPzHQhXw/hH1vk9kite5ru2yvNfwHzMVBv7
sSpUnIlgFvaK0ckntdK+rn+/y5gJjQfgrKBSijcEwudymbmgBeHYNARDLo9igWb0vh0PrXoSxL2q
/rpui2YUy7txaYv5bIAsCGVO4/PU/TBUv8AE1niU4huLJ/1B/9DSEFAaZ9+OiWS1kkrwDny7JBU9
Af8E3+7OiHn3G708WTMUC4IxSaAnkUYt926yxCkeLRqX8YpsielII5gc41NVlpvrO7e2oDNLf6qY
Z+mMVs9xHOVS6WTKvM1V8C9YiTcP+sN1M2sLAkESIAPop6PhxuxblkpV0qHd5IToTBpW+DnW8Y2I
0gtG/niPyRVbQOyAw5xSaiHZZTYPIPs8U0LYkhNy6Lrwbp5036hzECCamzRtt6JyJ2E6Patk2xpv
ZelR1+tj2Gh2pXzWacpZ+trj9vz3sFvcVqhyNx1+z6wFr2UveWot7TVS7JM0umvQSMgAyDdQrgAW
IbLH4tvnEFkEBofwiqeSSmwcHXp5SocWKPmiAU+9tBsliJ47mRw7VBeTNw214k8mbnqKxAZSFYOi
S8+d9bCechLD2gxFLM2fsh9zzwnSPBtM+NKCMs2sICJOHRf2HPjFFLoVlyJp1Y3OVsK4bFiRUZQa
rERNfbN9FzDhnblR4n37YCz2i4mSEbG6Vu2wFh3E5iFQczvUH2WefPv6juGNroCmB/0I5kiY0pwY
cEPiZJANlNSthQHayeKEkvUN+88IK0QTjd0gzjX99MJNoZ5yY5tMzthxQAiX1wrcGQVsjJCDh+eC
9LkqjCAZDWyY0CjIWNsdUapjpxJwQ2ayM0iBLw+8rsPa9tEOAKbjkCZjkmzp1FlipLUFqlvg2BM0
Gq2jmBe+1UrP131h5Vo2kShjhhEScyhhMmaqtEqkiVTwBV2+gVyWXwaf1y1c3pO0zEW5pFG1gRoS
8zKPhqaTawXvCsOMc3foIQmfRkPuSU3xMUxJh7gY5pz4d/nBlnczdZuzG4Y2TTu1xN3cgl3AvE2C
ZyvAmP9DWRxHmfNOW2m6AZMGzAgatBbK6ir9MWfGLBEj/ilGK6AxZe7K6FVUNCfJJ0c3wJlXIByN
kEHJHgOLl9Vd7qwsYktFCYAHIP7Y7v2MdKe1VOTHbez21ruqeEG3H9SPTnS++wlhCGV2OkSJsM7e
bnEgKV1TIkMl3duovwf1Luxeank/80ioLr1xYYi9tpoyNbRsQGYg1W/gTrBHnrbgZYIPWTvIKdIC
G/jw2X5Uo/Zz2bY6cqnxMLd3euEL0WsdbqvhQORD2HBmJ9a+0Lk5xg/LsEi6uoO5jEzOJO7mqfaD
+EMYt23Cw9qu2gLVA0D/QA4DALN0w36GwCDiCa588aU1k62qzfelUntC3dmAq3AynsvwRLkhKS4e
6uL4J3OqNaFNwpLeh8OQ24axGczngHjX3e4yuFMbmL6y0NcD5zdzg5RJb07lAL2orvylTQ9Vcowm
QCE5pcM1n8NAFHhVAIUG0oLZN0mCQIJiUCvSvR5A6HK4v76M1WCEqwMvuz/xj9mqTqxIAfE8Alkv
VyeQt/gK1ZOS7HLoqqS8WuuaF+CM/meMCUao7UZdl+FCNGfVjtOdZtxrGrENcdfw3udrLmCgXoTB
aiS+FzQJLQTkCy3CxlVQBsxqnxKLaxGPNXLVigIGF9y8QKlKzO5FdamhSwsWbUu4nyzIpFkPgsHT
C1vzNCQq/xlhds2sBgGRFkZmHM5y18Rfs7QXJR5b9+rHQUsfWTFKxhecqgUhjZHGMGOm2iEHQ8sW
VYXGVsPxw+j0GzkMcs4RWrUI4SZgrwBcwKjTMihEWlRoYoC7Kch/0kSiMZxK2AkDcdvSv+7mq3v4
nynAT5amerVom6Qs4Q7Ttkl3FXguLQ3JK8fMqj+cmWGOqx5oVdcNMBNknt6/d9EDiV+ur2R109CJ
MdDQguAIC8O2kkitAaInjizf98mm1faiFQCr6eg8wPfqYhB8REwYITqw87gRuJwGJcdihibekElx
EmD3RwioXV/Q6qc5M0P//VmGkuWDqUMlgThpl6N47IyxN0m63Zb/EErpcOn/Lodu7Jkd8PVlspTC
Tg1FH6UzX4o5/JfPf2aCOakoHocFGi7E6cMHLT7F1mkeOQnd+uf/uwrmzDSq1VUadeRGSjdReOgg
8hyCrFIt7Z5bOKDuuqy6IFP9ux72AQNq0aGpVBjrCogDaAMd0Zt9QfvQO9NtjdzrZ9Wt9C4B23O/
TWfr/7afbNagG5ihrkLYR3jt5Kde9YOGV/HneLnGvJ3lDDxUJoGNrLZcIzqJrWUbPEwux8fZiZtK
LyFBJcOIFLpW6/XmRpP3Bq90teobmPcFxg61HmjKLD1cEacokkZYGchXUNjV5PXZfRaEjgEC5+uH
dqVmC9c4s8W4eiQN8Wj0sCX70qbbx7flbfmMLtfWmG0QzSB5uOu2xtN1q6vfCuTBoLLDLDqSyeUC
I9Vo8MghCK/ikwKCzPyXwYvg9HdfuPyZCZqQnUWJJMxaxQywLr14MYvPUfqRWk5vPpqDbAMbfH09
K5Uwuot/F0QXfGYtgMCKlFVYEAE9VWzL78Whhn6S4Meu5Ss/r1tbd4+/xphAC7HprBxUvKZrAYTh
cedG4wiSDXvQPkvt5bqtS3o5PP3OV8b4YtqOjdZEMCZO29wTnfgFwrKecdvv6226s54F2/J6r90L
vuLXD7FLeKkZ70MyDtqEIVRtS2xtVGtbgAr68VUDaldS3mVy08v/8OI4Xy4TlgH/S+tQhTW5UD8z
Y4ptgJ82Uy3tru8rz2P+AM/OPAaDUASAQuxrG3p18KQVrgEk0pxsx84t9W0Z4w6NtoHIG1OiC7hy
Lljg5yyNkUbAzgHd9fSlt5KdNT5pAbWJcXsrARtZ4lT1vzxO/h4PhYnNZTA3UZjCaDfUmxxkatUA
4RNfbt4HyCrlw9f1zeWEFxYKgjmsKhVpeCk6DCqB6KJuyUMmGJxV8baSCTEyhLzmPocZsfzSEoe0
e6MLUH3cRoMzWXbDez/wlsUEmTAjkTAqsBdMN0Z7W5ZPcvV4fefoT77mHUxo6auMVBY1MQ+P4/Sp
TJysZ7WMdXa+LlDBZhDqSQ8D5ti+zJPwAGFMm0jRPfgzvUnXDnFxIhlmEXOdd+IuAZSLSKYwgaQ2
5UpMYpjW1fJFybtjkoUHw5j2mRrva0t0ZlLYpaR72ihy7of1GIYs38DziNKcLa+HAtwdndLiMkoE
1cnELzGJ/CifN9IcuHmd3IBOhFMTWvUVJBAYVcKjGZQhS4sKRhHHLKEnThs8vRq8AipRQ1px0ofV
q+jMDHOw1c6srWTCnrZQiM1N06mH+NTHspsrvyKLR5OzAlHCJzzrvDKr0vHyi9UcFdfgQ4hsKluh
76qbehuCLWeHG2ifjLb0nux4HfvV73dml1mmXrdKD8YJpH2tZLd56lid30JuQJyh6Pma9v+0q38b
zEx6pGrJ3MgCGsxB+SIAz2u+NqU7NxuFd7eupbO0Ig8WAN0ABQVzuWt6o3UzwFcO5CV2o2AdcPjv
k1q/6aOI5ypr0fLcFnP8oJpQlGKBMzDKqQ+F76G87+YtqjqeJdhhhFwTk4LXo9mad56bpD/p7I5V
85BUWYzlNdnv3DwI3e+xfQZZrhMJinvd1JqH0Mc1RECATEWHcGmq7vp2zMCv5czpxgjAefEhm8dg
Kjey7Johl5JvLZadm2McMi8NhXQNzFXIiAx1l0WyLZj3JlBGs3U0S4/kvzpd5yxy1V3OFsn6ZZS1
BlHoJwSiafT7Eq8DAFZ0HiXkWvA6Xx1zsSolZrhb1LGccvhIRUeM7lIehffaRUfr87IJTm1KDbn8
XmgSdaFeIT6WZnnbk+AB+QLnwuGZYO7SohSIWbY10gMSHNHZ8aqG91Bc3Sg6iQryZ8ohwzg4ikpV
XJgIFArGlqXovYFUYMJjXV09uP8ZuZhMQiEsNpsRwc+Ypo+5fYotCCmj4Dt+NsJjEkv3Jsg7r5+m
1a0DIBRNXcjLgSF3+XUKQCrMoMHXSaeP2rpTv89igWba2d9nPs0oFlMv0AQx1vWtacWnKAViICwF
L5j+pfYB1l0TGAVgESF1vlzL/yPtunbl1pXsFwlQDq9U6tw7eQe/CPa2TeWcv36W9p05p5stNOE7
Bgw/NOBSFcliscJaethHA3BQsEaAsiDUEDISde2uCnn1s/XN8I8glUmNdsaYyokGQWKJJ0X59p95
YY5LXXUB/2rDxhUi4iYjwksXHfhABEiJCdyd7lsUcp5hK42VWCGAYmOZ0FgDOIdrq6HiLZs92pHt
6RF4H8GjM34WO0DtB162zd+oP+5yf3KSbUDSHa8DeNWXX8hmnGsuNO1kKtBxWqZpaBraYRZhsGyM
7NkCm1SSbga8lu5v+ZW7CmiGCxMkCOUwa8P41jTX4hDzbei4Tt2od9Qe0F2kLhzBer0vaO3liQ52
AACh/XbByGAOVwIkMD3TLXQCap2rTpkvpLMXJBhkr+dNq/5GU8BJQwItnvRDrPG6HNb0RLsUeo0X
WAn8e72w+iwO+RCjZ0jtqs5RUjl3pSGxSJcUrY1DlDtiCMjI+zqv+BMMpGE6AB0ImEZkmx/lvMun
QEJxLA3AyWPNP4cJ0Av3Zaw0koJ0Qlmy0l/kRmyavZ+1Rs86VKr0SX3IerRlQVq7NyUz3wnThOf1
KDwgL2XsJcQftjzHP4CugQYuHYzXEQV5Vvz3AH7LJ6GZHehAAEdgC9HlJIvZqEDvXvvUqueEJg6I
nmD1CdSSFsdpr/ifK2GMU+1QBhZLHcJGOqJ1SdDAFKvXGhHC6ed9U6/cSJCESipeNnh8sGclr5Cs
sBrEdfXUJ3YaIvxPo0hwpEnYVlOkeXVqSQSAcb/bsXi5L3tNS0yYgnAB1TXEDoxjysPAbNGyDgdo
hNucAhsoRwKu483n8sTIzDGR8mkuDKiIbt1azojaUTLwBjVXzuIyLguHAwRdE01410J6C7CZnQ4k
IKzVQwl4+LBKPTTQPDco8OsGr2N9RSe0BQMzCv3WGPc3GBeHHGmqmuOCAtSFblE3n0o72rogcupD
q2LAn4Ntj/W56aNaypTY9QBz6ePyPe/BOSrVDxb3hlrxKUj9LeX8hZsCoq6NZ0R6pqkhYFYCM9dc
s0riJ1EP3+eExm4EhPEsKE9JrL8VuElIP+vHgGYKEdsZbCdBZW2TRuNFamvr+TUNC+NqgFdlTmCm
lVI0V4AA6JWQDCiSJ/NJa20pAVgo5xisxAGIZVC2XN46IsrW19rnSKSETRKDkWbopGPc0cAO8nYA
VkkSDABHEVpe5/CavTF//Z/CNpo9mYtDCjKhViTwuXX92BMx1hu/LYuGl6BasyG40pdDASxOLOy1
YuLcBHUxtVAs9GVx19duaB1zwc4qn4KTtEr9WtzpJRBZ1M/AdEP1I6y3QfcQ8bJ9ayGQfvkljImT
mEY0HjsAOrxi4nh26p+VAxgO+3fnJ3jtbcOD9hC6pttt9BPvebRmBbAlgaAabTHAsmKOat/LVdMv
O8kCu8FgFTPJW10C62It2ZheAL4czH/fsa6KXF5jSJDh5LI5snA0KCacs8weRxA97jBrh7/fJ6Bl
lLza0FoWElO5/8pivKsa6X2sq5A1oaiWheCUjIFsa4vzqZ0dRXmc8LKtBfe+greELwu+84VUxqg6
IKaKZkxBJJElS/Q8GvFRlormexCY09FsI+UsBbr2OxhGs/Ro2wFqINXFYEtFqQe5T5o78yxLmIYT
RnFrSX3dA8m5MTHmo3QS0A8ES/oMG6q7Q0TB39gOMcLVVFbKTZBE9FuYq1PqVEIbelHQa9/vq7fm
EbBjlhynsXAgMRejVs2YkTKxXQWEAJK2wbBcRF+tmSNm2fVMhlrH9BgiQUxv4/ZattFFTsca0mqS
UB3BMKTk16PkmU3oToHCWazVLYLWMwnAWOhquZmXoZreN8MXZcpkpb2bDaH2R+jrLgG2lBwHnhV1
ATBPqvYphQs07B7T+RKhSRa2zn3DfgXkrMrgVgKXO4gsFzz9a5WBqdprSofmAMVD+jjYSg6iZzK6
n5IDOkGve6SusgPWlwDCM5PEu3iLKUk32yAq2o77yc39jnTus3yonnOb925ZeSwtxE//93Eszo0i
FYMgLJ0Ls4ZxQeW5s7b4yFD1B+OY95wW6bXFvxTG7DGgiGuWsFgCVHCyTAahFn9LQ2U+dUKUftw3
+819g8whHmLwgWg6A7oZs9EklByjjBY4raLyZkzNY4PI5e9FyMDxAgqrAguy7Y3iOHQjcJsRd5Ud
aB8qDCkKlMtfc6MI3M6l0RhnV2azoWfLCumPdehKe9k1QdQIYEKAQnv5KXBF5899vXjLxDi6KRKS
okqWDUufWnVbSn7AgzReQWS51oq5p1UNCOzNABnG83vkztveSb7Ldng+SPbDvHkIQMpH1EPkKS71
7mu39tC7Muii/oUL0marbioZors/xsv83p9/ourgI0+/e8j8EShn5L7AdXPC12FyDwkx9maUSwUP
kg6Xcar9GfMHIOhxx7JWRQDBesF0MhAyM5u9s4o4GmoEs6I2ASdXJHhDu0nJgz9cAVbAqqFTH80L
eP0DGujadHLaJXL3tTOigkyT+pPmn1mXHuQGLmpKf9WSYUtqbGtZspkx+UCT6OG+MW9pUJbjsEDG
/G+QzKxekoqtVCvL5kRvqYv5hzcR9H2eBhxgu0pjwI9p6rNYmykRxWg/apHwYQA3OJM63cUD868Z
F5fPQRoE4CrgSsDL6NoiItDFE2UJpGPldyu5AwBSq3mjdxxXs3Y7X4phnABYLKpBKiEmKU5B7JTB
sYuxAhpngGl9gTHbB4gkUC2BMuhanW5Ik6ipksymiRF7PdphYis+xNP0YnVvYZ4e67SzKyB2d7rg
5em81eR3zgKv3kgXn7D8fnE8JSkOaabiEwzqhC9mSeKQpH8mt3LPskDeBoc+SyC/2VrbfiAx54Za
9Lu5q1HgxTAgwK8wL3EtvKdN1qsaIstWRSvsKzYbGQu/jn5lA+eZu6rmhSTGAWJkHiNcSwxbt5pj
gf8sBFDDCCb4qthE3bAtg4GzuKsXycK9hkwa2rNY3QQ69RixQfyKYciRZMk4OXWn8gCY11yRurw6
AFKC3M7NgZgiFcPROSxYOXHybUSSWZwdzh5ZqZ+h11/EVIsJ7APgul8vUzW3hloJyHiAXXcAWM30
2plePR9MFFDQgisZjhE8cWSuLdilzOWIXuxLGgVoMrcgU8bMSYGpV7ia8kevnJTAq2Rn1s9hZU/w
RMJ7Jdvp0JFCdNpsqxdbC7iP979m9f5EWnDJoC2pNPagWnmz1IQXSsBiTy2iqb+D8RHNW0JABvlZ
D8Dk4EoYJajPWrJXCicwsbN2XeeWw0cKUpeYc6uuOSgV82EApcOqI6t3bR1rLJBHSfF80MTfc/Ne
6gbS76atSrwGKHVVEpii1CXLrt9k8AwroGGtQ1Ljpk6xUX2ED57kpIdeJv1G894HInnGOSLWSSCN
3/UEbSH2R+gqdgaQl3Evuck2P5moYJNN+z4hyOhfZz8gj6UTHEP39f5KrZ0H8HpgamCBBbkJEruk
aUZNHRC+4c2HnTNHD+Z/UTrC3Y8Zm2V0HxUX5hJqIrPoogqbIZ+AeKKB6K+QNoLUcJzjSt4W5EM4
b8BnxQgWC2QzJGlBUyAroxE9B0TGPEjiuUc1YFeLVeYodSs+9p3c7bKpFXV7ysL87b4t1191mHMH
ZS3C+5ukHS5aoUaaDI/UDVpIOhApgltbqz3BAymawgk11lYOIz9o+dE0EB3LzJ0rxW1nBAuZMmiB
LeV7ngEFiZcnXnMqlzKY+yYRu7IK5+XYUGc2SAJCyhSFhMIDpC/A6++b7+uL2dvtUhpz52DCMw9j
Co2iGi9MiAMGJ+k/3gs/I4Cw+FX4BkY/UhsZ5cNs77Rf04bXOLl2CYHz0FwQBJYMAOMnwMZVIEeI
T6hnHIZOjkncxZxtsrpwFzIWD3LpqTNhxCUOGYE51z6GFqWt3IQ/jazhJb1uJAEGB8gBBkbQFmC/
r6fGhSRgR6p6H4EafQ4MPwIao2xkTtLM3v2FuxGDU6eBwWTB6Qa7CNt1h9GzaNY7HDyh2tL+Qwz8
jOdW1zbipYjl9wtNqlKZkCSHiAoPLyE4zLobzQ56dzEEaaKQ6f4XGl2kaRmPpVSJ0pj1Iq6XbTWz
juGouVM0cy7tVa0uxDBHuKsqvWorHC8U69CDZdQ1yYU3vXmxhG3JY0lYDZ4vM77MYZZpJM/qAGnI
NLTp+wwOpzD7htg5LN9a0y0KkZi/xWqLCi0nHFgLWy9P1fL7xeoBd8AQaI5LJn1pipPensf5KMbn
6Pn+qq2Z81IMs0kyc6iaUoSCQfJMG5UAobBRHUyozaqPqJmj1Np1gxohmi5k9MaoFnOM1X7MZdqP
cBXvgAw0Q7Tlx7vgaaIk+C92I4q+SH6C8RAef/mSC/PVWqtjAACSRG1vxn4qg4/Kvm+65WNvXO+/
Ir5utgsR8qTU1VAtKzS8zcMvGbiHtZ3V/n0pq971QgpzrORITpRugCItIFrkriFTzwm911yRiSBD
1gEHsKS9rk0FjjzUFjSwROfKQRtzks2OrnC0WFv4r7KmiGQ0cqbMObJGONpG1hHhTSgg+DOG7DK8
joAvTsbSb/PEiQfODliNLC5lMlejnieSjqQxXCzF4Ex+aGlN2n4vZt4w2Q09oXhbD5wNvtiK2RPL
/bGQPIiYvGRT7kJL4zrMLbwoZEyNobvIyn7H00jm+qcSbO7vjK+K3q2wL/ZBwA8gRr9euChNaBfV
AWomtmr3z4NKsoxMoFR+jfbtVvEy4DrmT1ZKxpRUD9bW8rucWI5OYldtbN47ey0JB93/+Ryd6XbS
iyDJawG65wfT1+38hbrJMdgAay3cK7voWXy6rz9XIHM06DBVZRFD/0gn5jYCzBp9BJIWRI2vgZ1u
S/8XR+KyTe9YXJevLT4PWaD0CSQOaK8mAknscRd7DzOy/TnGtXjEnWtPwiuTMscm7IbBzCrIa532
oBzm3rZIQgqSn1Vb/FGcKHnTa+eEJQ4Bcwd3yolSuCZmzlCOMWwAeH59QHNsZA97TPc+6e4NZY3A
QO0cYKg8QMKVfQ02K+SqFsoguCS2jq/RtMuNHt1enbb0AwaObvZkStze0DGU+8uMUQDV3kukjCxw
YKqSh4Q9SYDWFs/HDFnMrtmo48Eynltxq5tPtMsBhpA6RuNlvFn42/O+fCqIJDEOj+CX9Z1iZE3l
nOFT08aNhicp+0D6ohfxSh9/3997i6Wvth5aaxZQBETYAEe4yUo2ljDrTQjOyq4AMFc1qy0BQScP
euHmLlikWNpSPMLNeeO/wFNb6nmETg1gWM27pmi+jZaMudRc//b36mAaXkajLMbikfG4Pkm90gYJ
SKJxP4f0R4aM7ixT+76Im9AGuiwNxShco5UGpLDXIkC4o6TI+6E0VX5MynM7o5kNZQGAqObRq6Zz
rps1yyHpj3QJkEJl0D1cS1PyckpmrUblKKpfNYkezLB+tWjJyTHeHg7ABCNBhswD3q+43pbvuIg6
Js1oJ30cWlRZdL9wpU/hHCQEE4CnEDhLg4O0iRP54tYEZ/pE1HfqzzvzU/wMX02PB4N7+/r8+hh0
axu479DszKxiGwFscw7RJij6oOL0A3+LpAiaEjzpVNkggKSu6jQH5be0pSnJ/djXv/31WA3zCYyH
GudgqiMtb+0u3lmyK+tbkxeC3QR6iwhU0cEFIarogGY2EqgEpEosFi3LX139x1J7Es3Pev/n/n69
8SWMGCYUT8aqDDFX2dopJtX6n+KwDYpjgbzuBDd7X9RX9ejamywqLbwE4BHGA5TZRcmcjHMYQBYd
ERx3v2ZV37fyj5Zqtg4AB0kfbOSbMTmb/G71yDGm/mhpjTPX6lGITU9IH0aavHA+6iYF/GWAfz9q
WYeLra02WRBgshRNp4rhIsvmCji70xb8d4r+PlcbUzwpHUforVuFIUB3AbA6GcZgj5NYW1OhyA2w
aE3xMcn0Z/5L7tYPXYtg1FLQyT5OVd1igFVxQYo7SL6YOEJJt5OwC3Ne+f/WEV2LY3ZrA3pmIWwg
DvjBZOgxpZs2ZObSvqzu1gvDMbt10Etp7AIYTk+kDW28IhYdSRFtYQStxfb+zlhVCfSI8DLo/wIm
8vXGoAAPw4QiNobUVESrdKK27sh9669tPzy0QMOKvA8eQozh9LxO2zGDRrX0J1RAjg6yQhV9OejF
7EkW26FOZN5czdr2QzMXjiCYr0HRy4SwxjzqlalhsUq8iNpaOaVDzZk7XPNelyKYmFWoZMOsIqgl
AOBdCM8p5gOoTpTy2/1FWtsQl3KYRQLfKaxaQk4OvEuzOecNqJVyEhZuK3D2A0/UYtULR1HJYNRu
VIhK0JwemqSsZfAao+x2SKPP+1p9dReynvJSLcZT1nmiT5nYwnybbiItuMKP7VZ1AZx4LvejnTkp
XgGSO/s78xw+fYvtb9ThDZeteZDLb2A8SFZ3oCBul52JUDbL3WEuvKFDiUjaCyCzEX7d13ntuF2K
Yw5C1Y/RVJgQB8zjF0FG3BSrkV2hqYpzDa1uTRQe0ICwxGhstw36hGZF6LrWVitvVg6lejTpj5m3
W1atdyGF8VSWBUwfGdOAdpT5g9lvBEEjUbAfm8wtzQfaefetd9slimtsgdD4P62YSDDHDJsR9NAK
mP3mH4OS7F1xxEflDek09MWX1BZewVi1kU+V13rBkT7f/4DV5VvApiTMkmAwiNmxvaIJYzhBXyEG
dSCN7Ei19YYzDrTquC6EMFuSTnoofBk1ACedCLKvjjedept7XewIeiek74CRDYqM61M+J5h+GTGv
AYxPgBE/5PSjpr4xfkbqr7o/A+NZL49U8BPx5b+w34VcxrsEsoQ6xnLim5k6El7VmoGIiAdVueyC
G79yIYVZJaHus34OIKXKT2rxW50OMkCadBX0iADKbFK30Dl9mqun7UIis2RAr6msvFz2RbOz4o+o
P9LmQ+Pd1StSlu7zJQUGKBmFxePpxVKcWxlSykAAx7jipSjKJua5lyLOLXALlINX3aUoZqFoksqD
keMpNErEepZ6Mm+iIx6rR/UBVYFsS+1pb31InBriijtZuk+BbbqUxgHCeb0ty0boFDrEC1b20QxG
ggTMDFALFeiVA3U7Hh3Eymm+Esco2SpDagwJxJXyIQM4Q7yRhKf7G17iqcTsxVEvBxNIDLhftKeh
Ac6/k/XHLnX6HKyqkSv1f1rVq829aD7W/V7LH5ro3FCng2MLOdZde1JCX/SAgLoBUO5s8kdqRE2Y
hwT6OvSknDusbPFDtZ+iQ39oN+FT52Vg/d4kh/ykk134rflrJEXsqssPYI5JHghlqgG62x4DLxi9
MnRC66O3TmVo2PftztWVuWhrdF2lkQZRCkCl442ooWSr/gq938nhM/bit0Jyoi19GEh+6Ej0Uvo/
/jpfzSjL3I2mWYxGZWHlO0D0qo6KXtc6cyP6XYlf7yu7ErNdmZW5FVMDIxy5Dl2BctcH+yrdTelT
Mz0HEe/iWE4E41kvJbF5aLQYKGpcQ1ItH2r1e5twAurbcU0YDd1kqCqBtw+xO6NKo5ZyoKppa0/j
WQvOVoMEu1cp3pzvp9GBcgrSkrOqcaKlL0BhRjFZsr74DRQUF9jHQkjBcJCOamtbreLU8G8AmRJj
Pwasmjy4qQkmgsSmlr7Jyj3tj0K4x9jmpO115YR8qT48RjmAsCb0V1E/CRwAy7lzQwZxn8zegFLq
jJePQiZ1G5vBvgtAjGaObt9ooKUX7GZ87cPSbdsfcuenmW4b4Notk/1Un41W9MBiaOHBRGUS8Tzg
ys6RZWTx0AyDUACDftcOFwmZohBmTE3l8IC0tgvrmADvQ3QrrXbub9IVR3glinG2wPCa21ReREWH
SHea0FaGmGCO0aSAcOUMNq0KA2UaRu/wB+xV13rReejSTIGwtLfICOwZcBSQVnoXhkPRneKy9e4r
t3IzL4L+kcc4tq6ZkNmVIC8RXkWjchT5hTa6N3fufTk8vRivJpmBUjb6opeGnu8m80z5s9B8ZQ79
0jC35sxDzFsRiA7mpXvYwLPlZlBbkEMzkHWzA3q0K9JyG83fp/Yo5NU5klxeM+SKFTFoCuQZJGCB
JM1e/1luVLNFrc6WtQD9cN+mYEZmwBtyzu5Yufev5DBbsZSUUEVDYGfn1nlMjqn0EvWv9xdqxVFe
iWA2oDIrVqRUsFsbqLasDIBh4oRoq0qAVAoJRrgr1BSut7g8KzrNQxhLDbu3Np+dvgyf8pgTM6zq
cSFl2R8X6YBeMgU9EiElgX9T2owUxea+pXh6MB4/FkJLLmdIqLLfZeUqE3JdSJP+v4Sw+HOYnwAC
nYHlGAEd0mrbwVTheTn1A46tWLA5VBN7Qy2gidhpIPuRHWDhOvf1WEsuo8L/z6qz2HJ1nVStZkDG
lM/HSD9oU4KeVvCkT4pTRvkha1EMCAc8xkXSzoZbYVJuDCUn7HMgoYp+MDy3Ca9OsCwRc3lefRRz
i2CeMG8tAdbNum9m8VxNJ0r3abPv6VFCabF7vG+EVTdxYYNlHS72ZByIfQ6aWuzJaPD7yCJC9JbK
mLr52w5wQHJc2po5w11vAWzGWs5wEj90dbXP8pf7mvB2DHNtFBW1zFGEhEF9D3JfBt7WfQG3jRqM
DoyX0KN0zkF6AaIYTXxBdTcGKdVgks6aHsZecK3E9EDbTtrmyaI8aG6ucMZ5hHTGjOQQ4ECIL1lQ
kxCHvDtn80Oj78bYsgdhnwsyR+XVzYj8EK5+1Bxuqg5NbepUFcLezuCxgtyNVJS0Kxuz/yT9oT+J
7e/7Jl7bjYqCgg/yzIDtZ3l5zFFtytGCvM7q/2R18TIiF4YBVUcEwuV9UWtpG0CY/CuLMejQmnJW
JVFvS4cmc2pQ0R/KH8YxeP4mP9WfBScPdQtAt2DSXIhjXLMZqGkMvtne7j/FU/RqPCen6XdlkXJv
TLbiOtr2VXukPBe3Uiu4lMrCN5eGnNImhVS8Tt3hTw/Cp6O6DdGHQUoeDxhn8VioZlMqgdI2QhYK
nU4eY+A8twFtYPIgc9cuuQtLsnDNoRanSRtDTqZYWz1V9+EQ2cPESxDxxDCOuJPCWskATmhnmmib
wy5Gdo2Xtb8dKbveFRrjfidzMqZuESJsUIzw6/f4JT9ITr4v3tXnWCcRxw2v3nmXxmP8MPoQxD5Z
FqnJX+kPg+jfW6chghv5vd0CceV3uZdf+ppYj+nr/QPHsyfjn+E30zqqIVlRPgfzVVYaUonf7svg
qse46H4CFx2gOntbPyotsB6BubiPdoDI7QaoVLzPu/EhcUA4Ifsm77ktr9zcl6ZlHApubT0cK8hG
XbzKiLT0PpVEL0lB3Q/wUfo8ZpDbrifgL2IUCVCdKjqzb+D5gymLrLKVGlstI7ztz1m6S2I3VRw5
a5wofp6qYx5sus6vJkeoTnHic8y9lP2ug5XlAxZ296UDHRXP6+hhHmdqpTma9KyhJkmfOlmpgUeG
YG2nwI7j7RTq7hy4Ga//RzIWa94TzZycwqRmhIYB0Gvre2qgJoneZ3OTDNsoOQrWOQPrcPVeAFna
eLU00stogytcBUPf0g8dbxSNiGPyaNUJerNEV2nRFXU0q2AzAxbIKF+QJZEF9P7WjoXJpqbsSVt/
H0PRbtsznXOilhtFDlGg3PZq49VIXzSHZk5QqPluzoIrtKo9Tp4kb+IZgIpbrdoVQu5WwzbH6Fa8
1XMw2GbbGf2Hk1/3z8l4DJSzBgxGGoMRKv9Foz3NgCCNqCIrHGt+SONzLju6DEBpuyw3Y36Os208
eWKLeDV/zUxbDDaxAUi616J8VFpkBPJ9Oj0Cr8mQEsesN0b1bLZeliik7A+avovpo14chP5baLxZ
KPjPh6TeF0pqV8nWKJ6yxM+bH8HwgrpJbj0b/abQiYERX+Wc4/yIYFXWo88GA/vteZi93pDdKCBq
9i42H4UBvLMxIAiKEv0YLrNY3/L4WSh+KFPjWAGGJy271SnMhZbQSt01gmNFnyCRtFX6IU6nLD4L
ZWR3KKTIfbzJTA/bDwwD34JqkwXe3P5pKzsG51hwRhqrb76Zyc8BTbJhdeirxSB7bXZzCxPVvUdV
txGbrdBV6KydfE0+p8pAxML0zeQd3UJeFrmZxas7rVTXMCAGLipR+6JOZYngM40GYJnolmYcW9oa
2xoM7Z0LbuRDQ1qRiA/K0fhWA8zIeRYpmXjRzW3ktiBPYE7NkjBOi5HI65NZpVrR1TLEx4fUAQcc
WOjzcy2SgLw96wfq5LtPFI7eGrfiBDpfLdLMwbySzBxMvZh0o8al9tUeFLjyriLzG61IhtDVfjJc
41i6zWHahFvDKZ3YF0YiOtTh3QQr/uHqM5iLLuyboqUDPkO2O7uAaLRn+nDGg1e8f8sJbjjHOCTk
3fp13yfeRkHXhmeuub5MzEk0UC8bMUOcfS9lF2CrpFN4+i3ff8/MzE0nJtlQGRrqVxnJTqqt7EMv
gZ6V0/utG4B5uLN5KaWVQta1bswNl4UYl2hN2DR7BZTMNvcqldQu8o/Oj/Z4Sn3NHji7iaclEzWn
Sp3mzbKNDWunaH4wnhRhc3/B1m7Ri50CiuProxJiWFRPasgAe/tPUdvMYr4t44Y0ww9UnBwrHX+0
g0zA9waGZbO2J2kgQ9Q/JgnvhXmL84Pp939PLYp2159iWalcWktJHsHgI3AGFS/fxk5yCpyfiT86
8xNuNYIyC2k8k/T24LX24OwAtPR83yY3mxhkVipgNAHUhc5XDFNff8cA4L1UlAOEUVPtyWYFXP+B
NMZRnp7uC7pZXwjSUP7HTAdGSEFQey3ISue01NVoQOINwFR6TkrBVf6+O5yRwpxJuVfmdGwgpUbz
fQ2cY1JhVtvPN8FzsVXsHJPbKF5lf7t3GanMCc3LIQMwVTzYQvHYxi+l5g2Sfd98y39x5QQYEcyB
RMZSaMQOigmxKG7TpMreZEHRY3cspuJodHH6R+jikZPHXNsdaO5G7zWwGpaW5etFS2K0yfRzOqAc
6ItNQUT5daj3svJ+X7nbJ/OXdv/KWQLui9zUrMp9VE4woIW4zpFGT/fpTv4QLBtdy8/5U7nXjmCQ
A2kY7/Zcbscbu4KoEL2WCmpoIrN01JitwYqSAcMZOHVbQyRvNeldxW+2sYsojYexcfsOXFS9EMgs
ZEcrTMh0EKgf2wMIPArfsrVH4/vgjX64M0/cdMRNYoARyDhWwDbmgxFCYKV5I1ChAIMP0FhEal6O
mSOePZfPv2PPr+TWxUp2eVr0kwhpoyOdTb//LFLSTK5sL++z2dfPDQKj0G4xKUmmDe/eWnUyy/Tq
0qiDgIxxMgD9KnJ5zgY0VqGltd8MSxZL03lKrh4LwA4D+Qmd5sCqvN6uemsapQWzItjq/nS+aOuu
cKh25c/gwXBrpENO2QP1gHTIOSarmxXYmChdLKEee2l05gxAcoDBIM6RPtVHNNZ7gZP+lF9mW7Or
c/eTI09eW8wLecvvF4upCXLahmEx2IaMTpa2Jeg/tSO/cUQH8D8dXn8cy972Hyyb9ULiYoELieBG
SfVMgIbmdzqRCnlqL/eEnsSeDuRW0pzBFe4L29ivNn9G2/he7oQDb2xsCVtvtrC+QH5I4MW4oQmu
0xLQpsrijNKDKv0xu9/3zbqu5IUAxgWgs2zIaAtf3o46urwLUgHNKBbNp7xDe2pXWuh3QSm/Tkk8
qUhBA9t6RJF7CDe0BO6IohEZ2BvWXJ2HctgmpkKkoX42tR6pPiHiPTBuw/xlTS4+l3EgfWImlSgv
t5u+1b8PP2ZS6F74XG6eStJszM/Mmwcn3im70ZZ0Z7Qn5/mvO2CuP8FiAjdFUMc61WCxbN5WIkAZ
Hs3Itsy3POXlwVcXf6FOXrIcGLlnjjZQ9KoobuC/ZtS68rk8jVyil/XbzgBkJrDjgMDKThqNuYHn
6eKR5w4Nswjqu5On7RVMSn60hL5ouxZgQHbk1d79jbfqti7kMu+1GGxOStRCrhXJW7WcD6hS27SY
3DD8vC9p3Yr/asj44T6etLmlkGRab1H0qkbu/f9/7ZZBlwtaXtA8gKCViUuMpgzpQEEQJVDNb5D0
CB6s8WnIfSlPTxmv3WNNm0tpjBvM9HIOmxTSJuuto17R8nqeeAIYr6cbkTaCGg4xgfmsSr/afnPf
XGvBI/K9Oqo7gA6QbmBxMRiu6H092L3xs9GcovVB8olpFos34Hb7wsJBvZBkMge1GBdgiQSSIkXs
7TwMkXFO4mNGf9Eg8aisoLk0bZ28t96GKFdsMW9fxR7TDBooNoK04ez429IPvscCl5Ql4bZGFMtY
dqJqpfQ5vif5IxHJAtcshi5JcTihSQkJkVbkvATWjhggNAAnsJAWoiPz+v5SI5gnrJrBpqBLm4xD
qWAyV3KLxvnLFV2QaTCHCtAfEEbcwP3VkVGUmobJZikF3sPwomDcjGpPgqrYs8JJd9/oBFka5hbR
8aQudMGMTlGQ9daUqlDEBObTH0FyUIvsxtf7Gq1JWTYohtow9YSJz2vLTdoArLJCW9C2xsdY+akW
47HMTTCOzpwg4zYEh0IAugd82DJPCrDoa1GVSnU0zUAUIBqdsdv1CrBvN1axEdS9pNnj7Oq4X+Ph
Izb2GW/QbU1PhIzwjSiTY06XEW51piqVfZZj6xd2aPjoPwIUEjq6eGXPG6cCLdEUBDAoWVUtjJNd
a2kqoHe2JgiaZvQ9xN1ppOrj/TVbF4GOWDQ5yRiGYnSRC7EOVQ0tudVEt0DaRGNaX37el7Fmr4WT
GHjBgEjCWb5Wg4ZglgE5MdBvtJ8m0MeMjxok3+Jf0wHCWlgSETsPOx2jlYyYLk4GS69hLXVfVNYx
Uw102vPwupdNfBVaMlKYyA/wkYMiRZBSl7k/RzW4M9RfWZ797bN9EYMR2IVmAnEsS/nTRlpsFT3E
UP09Aq9pGpCqcRoexcJK2+mlHOSPro1W6m2hxQPkIHWHspM/j9+VYjcjwRPqoBC2TgWgcCp0E27v
74mb6/9KPwD0XcuVKyulfbDIxdidKaA5Ev2KcWq6/agSVXkS0R16X+LKLrREOEBwExjox/yKkS/e
JfkYRO3YgsMIvgsTqgWJEAQEymswcrqheIKWI3chSI+EUFImCGqUNHs2IkXeAvK5QFNr+T0xQh5i
zIolcTWCTwazjP9D2nf1yMoD2/4iJJtkeCV1npxf0MwO5GRM/PVnsXXu3d0MarS/8zojdVF2uVyu
sBYelfPiQSNlSUMVOIm6TF4IiociaBqLZLkVk/ykAAHKV+X/sJZoVQQs19RC+w0EPGFUMqK4yW0F
z5+uba02dMwcbCPVPzcsYuoJ4xh/gPpxc83cU9R2vMJLHZsmmXsjy0NLp0gAKmyN1mVp084RumaC
zIGUbZdAowFwYxGq6ua9AoYerqys3NLNdQEFNrskez8EQGwGQf6YO0kyohnYq5mrD3ap72kC5JrQ
riSnTgA5MR4iZcU4F9wXxsgA66trSAmiYe7SOHOzmADcgURmxrJLpcSVB9WlcvFw/bBNvnbmJc/F
zINIX21oKqUQE4QA0/A/OqV6VEnhCJluMTK0YiWL0qYbcsKjBxjrTKmor3qpM9DBYmK/SFkciPoV
Rb+CtnYwp+xeV23hxjRlRMggLVMBkPNng8+ON0USt6pbqKZE+Z2UKUdWfV6XsLhHZxJmDqQiAw8y
ExJYjAAc030jFQ9qknrXxSwqommoHIClaeKiujQFEeVD1oKmya6N4J6w/lGJVkLpZWM3wVWmA8cE
SA6zU1VE+HNWaDD23n/wJ3qJ4okBCkotLeSEc1du75l6Yr9ICBLfTGyuK7h0psHUxPABiD3k+WgD
Wh0qXxuG3I6N2xhIXXn3I2pcn4wrZ3rJAysTvSDURNJhPhvJtayjcoR+01hhp9EonR7Vd39At4KZ
blqDWlG2dsd8T0AAwgc0V2ADxMIy0FFdbl4KOs+8U9XcRi7uVQ36nQ6qww+WKodSaKe8qXUMi4RP
OmcPUdd3lpaEdMfVjuz9rNppKle8UqDxJaBrxc5J8vzoo5aOWA/JVQ2P1csv46UGrvkB6D68o+gt
wZSoFVQeiCp9MAcM5lMTrtjx0jZPxS82eTR00c/jvrTRIp0HOUY5APnWfDHm5eVoR2tY9IuKncmZ
RX5GxULJKAAf4bfPor9r8x3ReicDBYZ5oqVXditebckNGDibJlzaBNAz/f/M0UQwXsnvQoTmRmxP
yLCShLoeXytLrYmZlvdMjCpEXFMwitq6edcBnUNgQNUwn64fxaUjAlh7bNNkr/IcBsGI6iwzmyi3
aX/jh6eMq5bBtibxRO6Ga+zTixqdCZttVEh4UWdpDK+jEquqDjLy3Wm5cugXutdwApGKI0itgj9o
HsEC5BYwhwp8W1XVlhYqVoc5W6RoUPPt451c+J7WqdySKmQIMUJFgYCv5aekN712AFNb1VmV9lur
qhWnt2SlCCeBFQTgB0We10/g5v0uDvGgywVzwJyEE/47KetNga6eEdXNU5k51/d2abkBoqEC9xPw
9jj3lwZUMkkAaDvF3lZZvK1IqtqJEvYntCfp/0UUPB+id9TbceNfilJhR35uQrmCjydzAIZ1T550
1j1e1+h7DgwyMPaDuSZcjMjvzo4e6ux6RqZX0ZhrG/QSPLciOtXtr8H/qXTdzggFBrgbYgOw+ZFG
vavJvHQkmVit1qz1GSwFN+dHZ6ZzUmNCT8JljWqCJ02jO3TCvziK6Flu/4sn/Xtw5tSi7aiSLg0g
KqDvpbFFzx2Xn6o1wtxFf30mZfb0080u6WsNUkxjZ5avQ3kL8ra2+w/nwECuAQ4HjyMgCM5MJUjb
OMrwCgswB2s2v4iMckP5ylC0RIXFm1BljGEtEF06CiD3xHaZAAj7Bp0fxYWccQbPgyjeNdPKinng
GmwlZ/OnVjK/Ys/FTJHdmcsWFMS5kgkxEnrzn5tEa0H9VEcidluNDY+q31PfQ4oz1ywABWMKt6Rm
+wlf1TmDSQNQ/BptKtkICWjxYMiSeOkbGk2g8LXJwBzFYWpDCMR4kxfsKxtG86HVUVRDJoAaj7Ef
m/e9jkRwm/n1e4VfATozSnFvaQW6aBEWAfLEktoKSy5J1lihABroPcdkju7g0NY9mk2rwrBlhSRe
F/YKwEe6Dq2ZrE51qxtH4ORwVt6VfjWCRTdOUUZrSsEwyqCVXgU0YNTeQAxfq0UOHMoQ5TYgVHbV
jckFHS1d7/OfEvhr31DFBqJixDASDYQMFa+qXgXcYV5XAabH4lLW90nL0IHLAvLYAaIkPjXqoN/R
MDN7V7QlZu9ZL6e3iRw1DghaAHETqnq6UVMguFuVRPyXsDR7dgozIDrbcaewW8ozvgsDzrw+bhEd
+EaAu6CqjYxA+5g9d3EVAOKwadMN5aLwMtUocy82RQ0s1kjtMD1U958+CWOMx/RS6YaaXKYrnnTp
EJ6b0MzD8bEbeRvjeGTAFK39m8Z/YEj6GP8Bf4sg/kYdduLyQsF7JqiOiRrSKcGIuea82IbMjYk3
VM+GkWCq4eCz3WqT2OIpPBM5i2h6o61ZLiEjwkGmU8pViPREeR+U4/v1a2JxDQFJge4agPbjzF8e
Q7OuxjZPIUf0fNuF6qao4udY0R/KplvZroWJIizjX1nzpowerQoRnVLBo76lxhcZ7gXgcwbjUy3d
cXTr5D7ma0g6C4+MCQoDiBRAFUckMSdBBep8wEHzgiSdeQqqu6I78f5HEH4OhR1r3oADGz3hnAPQ
zZVLYRWyEyVvIv26vszTMl56u8uvmNXuQOtp+CLEV7QJCCH9Rz4kTk562w+drnwNUWZd6wf+bkCQ
OPUSTS98pN9nN1SuJXEfhQITMeDuLCvJUyNj1/lrYhaSr5CDSA2YpDrmWOcz/37X6mU6FrgJO/1R
NcEFDS7srQjNva5gNi2TUX4NFTzyRMR3UVFVrkGIsWJa3+MLQPog0AEyvQGyvXknzGgkZhlNmdio
rk+IZcONnxmNIwZJoEFhQDZWC+Wn61u6YM6T5joWFwzVoOCc3c4+Bb8MTSA0q14i81cSDpYyFcyl
dyn7bIebQT4O41rdZnFbz4Sql+eVZH4acBWG1GvjNqb6mwgbr+BrI0/Lyk0lCOS4QRw7z3oQMLz5
hVojHwAM3Sy74eZThmgjuzUw/MHdrD5l/hrRy3dfhAUFsRSWEyU4ZPgudcNwXGM2HCZbZ794naD9
/sYH2EIu/bq+c4treCZndhh90yyGlEE3Xu+L9EtkLu1WwptpG76d9zMRM9vgsdkAOByqCH4/ksLq
h7Wh6LXFmhmCIddMC3MokWBeBDfFLomMe5YeDJCWWdfXa9F5nSkzredZqJaVRowSC5TJjVuJ/ZRq
3Rr7nYKni0+PHfWtWqz1vyxphxM1MSuhwY3MeSRNpWr6zkCGWRYqutpvh+gmRxOW0v9zfgIx3V85
c0rILqwxsh5CTkjzg05zV+ipM6ZrY5FLFncuZm7ZfdqqDYGYRsJkJLjcwow7ZbbKCDxZ7tzs4IkY
JkEYCvPz93xXdWVEDGRdy6gbUUTpfNWTRYNmrD4RSnYCox1yZkYl3UQkQnspH/IPo8vag1yDd8Pq
OBDZr9vOkuYAgAZGCQCaUQGe2U7ZmqUZEZAnBDrA1nmW1nZQdb7blPTXv0s61312qpnCVTwToLvh
t4+FT3/WTHVYsfKsXjoL51JmB5vm9VgOPnaSda+mAPxZAZbh6h7dDiEZEXq+oWz/H/RC34+MTMgU
PM0kBmWUlKGMFHcUGb4XV0TbF8BaR20zXQXSWTKfKb+FZCyQPOZZSFGnIigmUU2jHLlf3EW5bl/X
ZvFiQTUMx25C9wTP36UzCX1Ado0EdY4KM90ArVGGrUy2ovUwEkfNO1kPLdGsDKEueRMsHzhlkO5C
CDiTKUkmGcoeyW2tDzCdhkmhcdhlqurquVjZre9JQgqMN4BQg+YA0uaRCEvMio+RnKOimFmj5IwY
W6P6O5dPebfP+fP11VxU7EzaLEvIsk6MWQZpIdLGRr5RiEBeBZ1Fq2O8S54FNzIiaRNRHrrwL7dN
Gnla55Neg0YcQxOeYmZOBNYNUU9odtTphlcQHttDhcnClHl+PKxYzpKu+ACkkZWpJ/bP/Nv5LZQV
ZdCDjQuEvbXnZz8aI3QyMMwQc62tb+mMTyDvEwgBMtdMm+mao4fLlMDDYsZK+0aGEbOmfkfRsUVq
1fgs9KG+1aIA+HoSypN4DiJGXDGjpU8A5BAiIVSnUfGfWSwokIwc4O9TS8tta3TeRJgh7jTjqMS7
ro8sxviKo14yXJR/MNmr4qZCVeZSaeAu9BSD+4XdG58jRRR7B3hvq6ahxXonAODTdctdiNixl3iX
TDaF8t3MnuSqKEGdVk3MLUZ1qAbV2IPvLOysXo0jV0EWZCOEUfsrWi4+VxiIqQka8xk4BWc3sRa1
UDRhyL7mvqUoHZisHgGK0Ocf2nAbJbeleqvrm7Faw5ialm9+M4OkcFpZ+J9vLI7UYI0adDoCQulT
UuVDjuxIHqzVKpfCTgTsyFFMIDPfAJ90cJ7IGpge0CkfWnzYFMVdH9/rGXJqm1Dfkvooy94YqXaH
WIq+I5tzfVcXCgp/KnkUJo8XN5piL62oGClJTIlw4N7XD4bdue2BHvQd5pe3/hEoG2jZJwe2kx+u
y/2+upNYtI4gIYimtvnLoQv8NusUldtRZbyiU3BLC/1khGtwwwu14Es5k5c880FUK4yKp5ATZtFz
XT1HoBDXQVRfy4DUGF77UcL4cPOIyS836GqrFBEStOnzdWW/+4bLj5j5BpVlNOqIwm1tAAykHwLG
tnbjVD1KerA3NcNFzcYpIP662LU1nj042kTWerSxcjvhCiJ+THVT5mb67rqUNeWmrzhbYaQMRNCa
kMJT24Aa/bMCU1XeBv8zTQ5+v/a2+X6rXC7mzGBJoSdViNjR5qobYmI3BKzYK1mbOlyUooFr1lBQ
akP99VKrPA0JvF2P8r1yJP0GBIhdc1Lo2/W1WxiXhTJnYmZbNIwga8gmMeppfGONpXzFxEKsvxev
+k7clw86gpFf0tqhn3zmpW+D2OnVjhaFqTF38vVnexYFrGaYhsLpK164iibSPf/NdIfJt21hsdTp
W2Tbttd1/X5/XMqcRT6BqBU2lJCJKb0k/t1rjTVFIPGNCNdSLt9vRvToTi1cCi5HA83Hl+oVoWAZ
r3HoNePE81MTnrh6K8oXZbxv1ZW1XDKUc1kztRpZGoemgCw1DRHhu6XvqEVpSd3KMVvTaTqG51tG
1ajQw8mRNQBUButhVfyMAPYALDBLR0O83hju9Q1b0UybNWmOXdBUPJhWsbwtgl+sfY7G2DLXbqAl
u0B4RkBiinSvPKck4XlKOolpEDOB7ac3ercf0dfvi4Ncbq5rtOQQz0XN9qpX075odIhKYhCSfBK2
04Jf/zcRs23Ki1Kt0D3D0bzfo65yJ5U/KjxhrgtZ3Jm/SzbPgZg1CMh9Otlc1KiobOQcLccYCIp8
Q7+lpr/G4LtoexgDQU8IerbR6Xxpe7ooDY5BX8jr5ZcxjgPUA3qHd8OBpDlwTZRXjG6vhJuLOiJL
i6cLoqJvAYKJ+k3AOx80hMC/SKaLBJNtoZOqj/9hLcFFhQgT/Z7fWp6DgnJMZTBum3mH8Wg7RpnB
lAK7HFaMb1qkuc+FN8fzAB0SJpqULhcxwkhpXY9YxKr9rMsDOjwspdj0AOzjDmqRtF+Rt3iuzuRN
C3zmMLIyDzq5hzx53BadpchOIN4ZPeXlx/UVXMAxmUYiUEzABIaO5/r0JWeSuBx18OxYwu5k3iAX
QV+TbQn8cr5Pn6ldS1YA5Gff9X+ZzTb5krwV8UuX2bn42alW6rAm5iS+9YqbBvyAyK5+pQdpEzn1
Niz+2S6RaaEUrdzIhaD5a7aNcibRVGDSzy7oBh20nTj5ozPIu+tKfbd+SFHAvoWYXEc2f/boydRE
k4cRqTdgaffaUQ+eee9I5st1Kd8nNBHd4PEICBg8cGQMY1zu3NDRsc9atMsNe8mKAMQycZLTg3Ij
701PBJgxrxWLIIVlhXu2ixzAOB0iZw0P5rul4isMEJuCL54wDCZdfgUSGHFGG/x2yp1wdCRMNpZe
WNyVfMVSpx+6PIKXgmZHojOCEAVHqNsrPwLJylrMdH2tLOmajNlh0FtiCCmBMuReHCsbHF6esmmx
rJEtto0XbEK7dAGcZCFGcGJX25GN4aqntffVQmQJYCIQu/+ZTJkezpeLqg6j35EetZ/ghf/QXQoO
tVuAIwC+jbn5Nn7VTnQ/rLR5L7y2LoXOjmKkmX0kT0LFD3SWOwzD3/wYWequ9qQPfjNsry/20lqf
6zgzX2okJJRaiIuHY01/6xNowEp4t7aO8yioKWW5qkfIeCl3xolZ2b1kUYAkHV9NsHOKEz3d/5+U
mo+o9maTCHkSKA+7WNspZCOtRXbfr6KLbdJmj+IhK5jvpxDBHpVXhI8OYAuf1sHnvnN+wr2c7c8c
7rwHfUbcDNP+7DgI2I4ATqNe6qlPOAtusRu8ZvtsuEA026SWH3nGiquWv8ctl/Jnr6tAD3y1nsyx
A3Z2eFRvhBe/gxNgLw79Q7sVOIMMZ5Hsot3N7/5OvpWd0Y2+fBjqGnzH6lrMnBxwL2PFR34M57Fx
FSc8xh4AU3PPdJNj/FW/lS/SJr55DE+dHW/W3l4LWZ7LlZh5PlMbNC2ZdmLY666/MZCcPAwu3VLr
1xH9Nz+Sd+ne2Jorh2da37m/RSlpul0wAIU5v0sfVEoV+P4o8JBYRDapyA48KE7/flrORcw8TqDE
pB8HiOikdluWwTbCaamaNQjzpSsKlxM4Ew02zbEol5owJRWopyIaLTrtMwkz5FMyhmbTECwjgIn1
ck1euUiWzihT0eqL/n4DXAEz36YOviFX/vTeQ0I3DW5GU9+0rRuOuxBdvwKkMMmK41mKOc4kzkG7
/UojQ9NOr6PiJSgqF0CVH23uH0e9XcslLx1MpD1AsQzcOUzjzwwDGeQk8qcHBSaGDkkgHvQsAfpi
pT/1nf/QkNZByv75uqUsnoFzoTNTwQBNxTOCOJEF4x267Bw9M34Y8Wib7GNgzAa/FKATcTSKQQLu
YX2DMckNYc8k9R0QZe5zjXllEjxc/6wFy0L2HkOX8jTT9u35W2gBN8Y4Aj6mhEacUwxMDlaCtdzW
jbUqyUIqHbl71LmQ8qEKhttnPggEyMQsgFtmhzGgN8cfZik5tC2tMhq8CA97phQUE7ID0kLjQ67F
7nVVp5//5g7Odn1m0lWOPmo/wwZQMXp+w2/6rrSLsFrZ6EXjgiZAHlHweJw/R9Cu3TRGD5eQ9R+6
QCcRaEJIbOvkbuy3NZOs61otbCBBLm0qsWGcWZ/XJwThI4kNaJVm70LJPYNW99n4O28xFKOtXWmL
up0Jm93clakHrGohzAflm5En26RGOc3Ww0MtdhT1teu6Le7YmbiZ2+NoxNM4x1KOPrre286NAXTc
R2s02Wtaze7pRtKJ1PpwBz34XyTlM4wciXzS+LU1DmyNEnDRzZ3pNOl89lpte5ObUY0lLIABg3DV
qcTPoM93KeaSrq/emqTZpVtLOY/I9OLX899F4jbAXk/qp9z4944NPJvgRCkgHVD/nBfoARmgspia
yCwoqoW2vxuBxo2wTrbX1Vm8zc/EzHapwmkDfRzuwFIkxAFZHt0OXaC416Us28JfZWbbk0cqqY0G
yuj1EazYnsLe2m5Xio0uYSTp/bqw5R3CxBhgv1DYnJ9drc9H05dg38KQbKnBexBzY0rFrDCXVwKV
Rb1QIEa1Ft1ReNRfml2l91TxdayejJZ3rj8o1SvrJWssHpKc2nSt2WzJKyEtjT5PYBKgeDpfRgX1
aC2Eq8+5ZiX8hoPXDai/Q/vG1X+G+ZgQzZCjQ7s15uDmDcm5ihA/zpGrKAKqbVseII6W42iTl9pd
GsTi6fqeLZkhYEVQ5J96a76xx7d5UaiZCGpb4bGbycHNEPTedRFo+f9+VVEM44C5DTkJXZNn+Ze4
MLIBzGm1bSC5BfTMOHxnwZC4VHRoGkrlJHkCu1rnEiUodlKkZD9EYeh2q/jFY6lhPCgqs/EmGMAc
m+SS8Iw40pDIMaRjp/D2phG0yy0UJ7FMpZJUP3ojq9+StFdsrablm0w0IwQXYCnZPnjNvgiIPh9q
zKTf8NT00b6ahVvaBv2vqNEz5ab31XAXsClOS0ei/9Z7AeAYJQ3lXTn2ktsFY7obScgyR5iJ5h/U
JIyPWol6gpX1AK+3tFbIgzP0AOZ1iKTmnZXohSlv0FqCqVl/zNTQjWmpAFaUsBrPiC4ETRfRWxcv
yfZ32/SgDgtZjL5oM25Mxfa7Md8NVOkPMZWyY51m3ZORjOVLLVXPsqLcQVS77YscM/UDGUegZzOz
sLNQztB05suKhyn89KNhwrBHWqYPDeqj26A2KfrPZQCW5T0qxrZRRLx0VT3pwCmQEX2jaqni6jGJ
dzTNZTel05S70rM9LEly85YD5pm31V5rW2M3YGa+Rc2hDzF2ITXiR+I3NNirgBy18dWlseegDC/c
SuVM2WNmRAY3SZGZltKjd9rOUp6UllCG8lHlUfwg5+hlU8a6fcpKDoJdyTS9vvWLxKqY3lgGSJA+
esxiNFaTAgLZUc2gr22KyRYPrQFxCV7aNnhsxloYj2naN2CX03L5FbSQ2bZU+5La+phhdoXS4Sdh
QeJknJalm0lJ+zyY2C6H5r5eoBdChUwZ2NKvqpRUxl4NKvMJQXe2HURTy6CyqnzlNGIGzbTAi60b
25w24tjLJcv3NSoLqjPg725ekbCwCtPwNQtAQUNrFbnJRquJSiR3lK5ovSbP1ZcoCxLfrtM830sZ
IdsKK+UJhNk/Mb6j4q2UyAxMoIH/pLUKddqeiFOjiN4L4b72dZhXW18S5hEEkZEMqUESO4yIYCvS
Ln5AI/64UzpUUdHEChqswhfRRgWuvMWBhDtYgaZ1gVOmrN21PEEHTh/11JkAB34rURsAm72NEFO0
MuDG0UriHxVJSh8JK7pf5thE7mCOyf3QFWILjjz6K5T6Ek0tsTEekjz2nSzQlPuqphKwIZH8thRo
62lVmxB0iwX8A0PzEaB/szJ4l+MYBawyKo3uzs/zbM/9FPA8BhHpvdrV5qOQq+AuU/LhvRvqgXkk
UczN2Ml+vh2ZVB9DmjLcemhVcjPwBt23ZUoapzOklB4FScsHTQJwuSzp8e9CQ8SEsSUTtT9VrTsX
w7TgUdYTowXnUJen07iT2OsjGxwty2I3weTBsHJZL8xq4DWMKX6FYawH3UGzALEzWaYZdQaH0OTE
kUY0I/WZPTDTMXXm4qp71qpfasoxPAiX2VjJ/msICicvThrpv6577e+YXagSnX/MLECpCSlrMKni
IkpBPolTmGdOzD76XnGAf/m7qH5UgXYMfcRggKSMVjukFt9X5x8wu3RTKqVG3k9Z+y7ex3njNFXu
AJza5pmKMTe6VQE7o6fogkMNFzPYrysLMN1KswfWJB4pCsDSGsq3lj+pimVm4tbS+VcSog27Dj0l
rz+a9LUgGMfnLRjM9SJw0jK0zLJfuZkXoinMrU5VfszEY+J6pr6KLq4+ZRXEiwpsks0Xjsq+zfc5
ytQrmi7dz+eipk85C+ILqRmZaDgIXsvKiUyXxJWLpKbFiT20L3q06cN9s8ZwvxDCocdwelKioRFU
FrP3a4IZYx81PMRUuPy0sXvBHOR2HIlhmTmzS548SMPndUUXwjhMeQPwAwwaeM6qszgkDCRpTBuI
jGoQ2KgVWClDTOTv/NQW8ea6rIXAigJlDglbEFQz8BBdrmmbh7Vagn0Bwz8/0IhuMeFcF7BkH+cC
pvU92zS4QTQRGhDQiCoCy72a3eSd/5bGyYAnUlqtiJvMbX4aME5lajqSHSjUzbZL1WLc29qI7Wof
efcSxq+BvjKMsLhkf0XM+VnDQRpKqYOIXukdvQdUFl/ZlBUl9JkB5P6odroMCQ3/AuF7w57/Q2Fa
AfSrhhzU5DwwQHy5LcoIpGcA1SOgjsLMMhrc8sAWkCh9y+Xy2IbifgwBEFt1a20MS+cJzd0ocgIn
EAN/sw1KlBT4R0Su7bamlp99kcxFoCaFGCxMn/o1hMXF6wH3lKr+ybbp8+MrZf0gYTgF7ukjdzD/
kt7yV3qD+GlX/KyENay0di5ZO8aiAHLDMEuBE3W5rHlTNbUyXY0JfaoKNx2/JHZAXPTvZwoTBmiV
N+Ef8NC/lNKEeOURxJx2nN/WIB4Ai3elIIT49647BW3Nf+XMzq5WmqKLEgJtstAiBdvWYwpu1wEI
bmSlSrt0qADkYiDamk7uvNukl3inxSHMAuHGMTXG45CsefKlUwUoKniF6Y2MV+Tlqg0tUREqwBQw
sB1YrZ5j/ryPfGC5oN5+fYP+PBXnbmhiLsCDVWUY2J2tHN4YlaSBPcYu3P4Nrx309h7EpnJVezyU
XmTrj74HypNnFN2tobD4Pl/JPCwqe/YBs2PWgcEoTdn0AWltRf0+z38l44qvXUquo8X+/2mJcZHL
FTUBStInI4RIW0y3Ve4pc8VXbfub1NN3xQ//qb7rXvnHGr7zUsUZcoGVgWEl5L/myV6NqQ3PJRS2
am59jFuGyf2PkNrB7rEilrzNEnu132Qyju8b+lfkbEOVYASpuw9Vid3u6DZoHP2uxdSqS23pXd+q
D/FevpHuyHatbLsYbU84D0joAWDcnFehZK0cQkX4mOfc9Ef5GXmj2Ik2/hbNBBvZQpdG9Mg33eHl
ugUvnsczqdP/z67tgaYNeNUlbC2I0UDs7ssrwz6TAX5f0L9qTQZ8JmA0WryKAwjgR0DttYf4d/4S
eSZGtX5e12TxCjhfwMlnn0nKc71OIhULmIGL7Ea85cfIldBN6WkbE+DZyet1ecsn769iMzcThEHU
CkBP2AE69ACxbKnA30m7p+tSFnBjQL95tkEzg8T7uGS0hRjhZDdgLbMr9w2zTGTnPxLvs95GK2ot
TIRdCpx5FFUHO2DLIFD5gS7e7DQSW+6s5q1+CkZHWVNvKdZHVhHvCvAuY1589sYEmTCNWQXzQNu+
eKs3oPf4xU7GrbbX1uxj6c4Glh9Wcwrw8Yi5tI86ritzBMyHjXTag/LYOmhvFMf4zdiFDxg+aw6G
Jz7jjblyRywe7HO5M7vE0J6SBKiDgp0hccOX3Il6wEFa/QOasjVbvlE/YskiG0BYrQQpi7bDFAWT
J0i6gaRvZqJ6FFVhkeiIL2NSbes8QYZaEwPIAMNY2oHCAeqPFao/paJl8KuGGj+OFamfiw4jZH5G
+22hjPmp5CUp3OuGrS74hfNvm9m1GA2eAywBfiFvbRloc4XUeddFLJoyMrzg/cDLbmpjvNzxCkyQ
SmcwxDWjisSf8kir904Ot0nW2mWOlgKwZJfkvtXClWzFsnL/X/CcmQDmbtTRgIX3Y+qBZ8XLabpZ
UW7RnP8qZ84eD6GOnN80N293+/KI8VqkX3BNkmcjtIJfR+k0fqa/wcWxVhFd8udna2rOipRiLEJa
6loNHCvyIkp5G/j1ZmRofGMqOHSrwDYq/a4u1ffr+i6523O5M0cBJjC0+xAsaSbdVelXJe1Z+Xxd
xOKKgk8TgQ44GID+d2kueTX0BvOxohnaCJC/1G51NJGTt+tSFm3jTMrM8JtIUpNimPYt+mmUu2at
D34xakIlD7O1aGP9PqwP5t2ORAGiJuUWSgBLzmI35K5y9B+VZ+6abb9WjlrUCE9MxPXToNmfzNnZ
xTvqOcLwAjdGK79I3TEhK+d4ceuBg4mJsmm4dl4C5RggAGQSFGp4gY5jkG1W9+347yjceMyhHRfD
j3jTIZV2uftdF8ITApHFHuqHonOr4Y4nKw55URF0ZuBdMpHIzA0soIZoRYfLrhr+vMVvfAwExV39
X+z4TMzMwowxw+9ON3gVA5YzsTJ/q+ovJFt5eiwelzMxswUzU4LU/HSfDsM2K48J2zWSk6w9AqaP
ncePUzfL/66ZOnt7gIYrBwAEpMjMHuMj4R8pc0y6M3oX1D/Xj+byhYlnI6C2gCyrzKdupVRr1a4K
hd18Go1btW6/N3JL2aT7yAGOOAjfW2cqA634tuUjeyZ3WuqzE0RzDuwYPsnddxt2Kz3gPXcqGluc
hCts8d5sryu6uHWYnprmizG8PUc3Vkmj9wrQ3eyYHqNRs4EmuYv5z0QqV8rHi0H5hH3xv5Lm26eh
vGPgHsb2DXZTeoZ+0MpXOryG+S7JQR1X7ER8n4EyKFhrb1mOu85Ezy5IhdOOgRxP2OYPQA6Zr+Ej
fQDmRmDl2x54AHYi2eGJHAqHsBU7WrTZM8mzOxI8DjgWeQIaxxA9hQ+ZOCoN8PBAa3vsq7URq6Um
ZpC3wHcR9BOi8D95nTPjIXFYA9IcetbMqU9A40WRbD+6wx3blFsUG09KaWW38sN1E1qshzBgEqLW
g/ZPoGdeilWKvEq0ETYrnPYVvt/yH4Pde3gyt+PdiqjF9fwram5EcWeYgT9Cw/KtcfVNdaN9Jb+K
03Dbc2vwVE+7SzzyEbyH1mo+YAorvrmfM9FzIxo6pWgmLVuHWqaVbdIDu8m378++DUzwNcNZttkz
cTPLAa2iSPmfRfVMi27vWjs6tRazlYfUCmx2TE/Z11r38hTWXFNxHllNqFo5xioxanvLpUNC7ngH
Lk40AbnX93Hx+psymZg+BarJnMwF7+M4i0GZYEcmZrRVanXmVxvurgtZDEbOhMxcaaJz0ZgxHI6k
+RbtH1ClvC5gabmmVh8qo/EG83IziwDuZJYZAQ73iGqNGEJ7DNJT0YOUEpC4OeMrVYglV30ubmYR
gVAwn1dCXBP7VqoGXsNPUullazPRi0m+c0EzM5B5HweRjIXrPWUXg35uq1m90x8Auc0P6KjTPpqD
tAX57P0an+iq6GlPzzxY2YNEvqkgWt1oP9AjUFijk7imq97y0jbvVS/dBLvR9d187TWztplz32lw
oTQZVtc0PrNwn7KnIUXbw7aJvetWs2T756s7M0uz6bROCAjS0JMIivIi3MhgxrkuZPEqAIEcBuam
zo7vo9911hhiimGr3A2kAt0vhyB95eoOXC9NfCAhuKBABwGIgmMsPwGq0w9X0n1LC3r+BZMrP9tK
AnRx1k1ZTJHdpsMjOggsdLGg6GqZcbSi7tKaookH7mQq/BjzjOn/sPdl23UjR7a/4lVPfR9QjXm4
q+2HxHRGkocz9YJFccA8z/j6u8FySWAK92RbZXe3V9tllUo6JAOZGRkRiGFvDRzYkz4gNAzHS5F7
LVNHYpVNWSIozeSquhO5WcSYC6csQgJM9RyguJqMg5uNBm2Dl0uh9DDusrRoM8hpDNdInlvOrkTb
z98l5Yi2YysYzdS4HFgMcCt+FWoCpEYARSKEoKeRpqFPEHdDqlCVRBC+dgAQSlMiCzeDhz7xlnEH
VkzZJ3GUKevyMEnQMIYXU7+6KrPMkpvI6TAhi5c7xoaueIFPoihjNuFtUe/V+U2rS+2qiXd+rdrn
z4y1Gko1qo7TpLGBiC69nISHUbjRp5vsJ14ZsRBVlXQUQnBUVJRV9gCAyueAYOhv0ISjhNuMhYWz
liZbyqBnQwSu8bKmgF8e9cTCeLRl+CnBQOlTA+x+0S/tJpysKRw2ZTiezm/i2hvXJ9mUNx1FcTCU
HrJ5+TEq7D7eJcUmD++n0q6DO1/ZNNLNWG77wpL5k8Ti7F2xVp+kUxoJTHlZLgfsburLZsC/VuBc
jwNQPuT8fV50DI1hSaOV0kiCJJ7fulrjSpDe5C4y9Qz4s+kebZyMfZ2fnDIoyHkidJMx2S8jrfHZ
DktAou50DytTRoTLJXfgUdrtG/+qjAKUeb2nPEOXaSNco9p1qcvgRY8fzz/CbLLOPQHlCfJU5wwh
xmqjAZ1Jut4LaHCrBFMTShYQ0OrGLhZLXRJVAiQ4n2GxbajsA853ClnZSUZHYjEBNtDrzywMzSfw
sOCCodNRvD8FSSZgYUq5lUEPnqNp0T0vYn1B30VQtiUJu9LjBogQ0BE6aKQAqdOUHeLOjeL786LW
byAw7X9fznyOC48tiAGQBAQEX+MOhTPvKDj1UX9FJeYKSOjKTt4kJ5ZXFVfN89yADfbRmWuRuvWG
MMRCF0Jmc9vakQWGkA0aYDmfhCbKvOBZT63BTp2CBDv1Ah8coLt76YpNTD5rxo9K+v1BKANQxlDL
PsGDKJeJeR/vAfOSqqbYWPoBk1PmuHmOraIk3G12J20DRmi/6n4Xu0DZAx69vmGl4JTHZAMyUl7a
N54pi3YIanu1JIxzXr+P35dK6VQ+VLHR5/OeO4UFVAP3Eaj53SayjGvhurEBLDe6LOb1deXSAdUj
oqF/5r/4rFzY3bIX+QTuS1VJjRmjXJ07oSdwWHfHRAHLCUbxRNW31dA3E0EE4HdstcoLxukY74Wr
V2rxJNRJB4Ew1FM3v0dhcKw/ygaQSWWMR1dWz2IPWsHMQEy1kEUdbKgXcSGMWLW8yw5HVGW6q+iq
2ai3eJGKiUpAl+60r5x1ijCwe/6YWcukTpkXe6NRA4jmNHQtqBg+aWKrAo571L0FvcxSqpXy7aeV
UsajiLJQVwqIG7mHIVBIW24rbZN6ALaSbw31ClgaJCwZa1yNvHRwQQFWD+UGetKRm0S1zSsI9YCt
PCJdr6vFCZASQs6CwF69MwtJ85MsbKOilACakiHJR+EpBG4FaEV4jWEG1oUAXgW8WjrGUSjvFep1
Eyt82ph9g1BYL5yo1p2A/9vJgYFeCRxiCAHtMfp4P68llzyxG4oMHXKt5+TtU6lEZs0jnmz9nYj8
73k9/NG2fZZGeX9dlCMVDdKIjsstJ9xF1U7pg9NU9VaeR0TSQ/e8vB/1/rM8ahOzdAI3SwV5ST04
qSZdFWpNZB18i010MeRiwtD8H3XwkzyajVBvxETTwhzrA36tN9xW9XupvQ7c9fllrWRZP8uhDGij
e2FUZJDTGOKXOo6AIxll3F7w+4OYpuBJGAbVxtRhbvJFirYssXvnmiK2zj8Ga7WU8axDfYSvwlNU
nCPqVqGJJqZcyIBRgPOCVo8RLEnQT3CAoiPxs5IaopqKBgarzKA4pqUDuiChgMWsHgJvc17SqoIu
JFGGEqhkRjYNkGSI9w2PfXQyoKhkFWljnfg9q7S0uoPo4ARQgjIPuFGGUuZ6AAt18zmWkBSCLTvz
wYsmHtWkZ1QZWaLmzxdGK8LcEl9IEIXGoRtdBGG1MoKoUN1WmAg6v4k/mi5o52JVlE2pIy7LxAab
KPtI0xkIWob2q6z/BKvFZzmUNYlkP0NiqUC3t29Lk5UBh0oMCiuDbpTJLabI0uZq0tHbwlBH1lZS
VgXUugM8DbZyHr5twLhLErjSuM+tPlNYJmUlezevEhh2giaB/Y3uaS8BqYzCMaQp0fCWICDmRf8S
Ca5tk4aPHmpKRKzb9whYcLGRHQKdJ5gBtaISY0xq8iBjFvn86c6r+xwcf3oeugEeCY6s6NuPXcc8
I1BkdRCzJIBBVHIH9YHEsMHu/RM7jjH7mdIboFUYPfqsvFyeKNKQVThpHrhmfKbZcj5aU1FZcCmM
AvZK4gM93AthlFolHZejPREzLWm5l7o9rwJz79CnVq7dhSpJUDIMC8b6VmLDzzIplUrLqdE40L2a
srDLwsu0wUYWVhPdxBJRW8BLHn1+E0c2okavOY76Ruh3QXOthXal7kOf1buxdoMXW0CX1jhulAIp
wePUiv+lj+tXVYzdYvAYMc5sTWlVQrmEB8XtzCdD1yiFws+BJQsxGJB0BzV7EvTpdF5b11zHUgRl
9gwfqdkWcE5g4arB47Wv4fwn7kqI7z3++Y+JopRUNRpdawRcjAqzDUF6wtirU2h7BeOJdc7YufUD
+r5zlI42deCliY5lwRCZPLC/ATQwygxsr3UhQKJBDw/gC+n59XgwQIOIZLcZ1zJBkIF8mLfHQDDj
iNZ8Lvp4vomh1lKFSQ7+NQw8oadwqG6Rn32ss4s8aRyVH0CDZjDfT+bw6Ee9+y6Rum0TmI7QfACJ
bTaYQb4x3rA46QL0L7uQMyf0JHSZ8xPKAaxEdHHPCP10VaJBHNq0A/YSifVD1AKUTcM0dXNhCLeN
xGqvWL1XC2Hz5wtfXyR+5itgWcLLiWQPfQhtBJJCAQiRwul8gQidLQv3uXEqqw3f3oNJMhEY610N
UdEB8G3Bs3ItnsFHfw5gN7BgvOIb3pdBvg5iOGRb5uDBCtvrK0xHX9ba0/l9ZsqlLnyhaSg11ZBb
TTFJEpPvTnlFStEpyphwSUoKtSCABBYQGZwXvXpdFium7n+WdlyUjZBctJiT73YATHU71hvN+tGC
1FJB4AQAhlm1F9uKyTM+5/wWUHETb9WNgrempn08v5CVxiN4I/CY/C6ECuwxPoLJ/KHBoLpx6WHc
XXwwDLfiDql80YFOs3wATEDdXOj5S2MwNnHVGCxEU6E+V8Yy14Gh0AT8ltkqGLgG81uAXhWMearG
pkDXHyNaXYtnUELBLAm6I0HjSRkDpcgiJG8hkStukX4CHI0WOh7mwROpJC0mxFkND+sBxneJtHft
dDGpxwwSO81tRFvNr8Z4Il6HIemgwdR9ReqC8AlrlmRVP0HVZGCmFJAk9JBVVOlxpgwA+8q5Qz2c
Yu+Y+dvzmrOqnd9F0CjFfpuVedtCRJmNwIYorB7UpOdFMFahURcgFbyeS+ZVKOiSrOLc8sd9ELyd
F7J+RBioFrFdAIT/MZsvJECVg5QkDp7w3y64ATegCrUjbzpmiuT26ikTBYSDQc6w3qs3YCGaMt5T
laYTCDAgWrgvBgxtJx3pw3bbek9S/wVUkJvza13V/4W8ecMXFgWsqkrUzxhwijG50jSgA4G3i1wk
qdFd+qXq8i2mjBLBOi+WtUzKTqdDN0j8LFY0uHvO+9oloM8EsIaTS18ElGd7sWC8Aa++SanA1UM0
gwoD4Gs+r7QN5NRoZnCmUBwdlBjvhKk4hkLh6vp0EQl3oTBuBh+PoY0hEFAaoOEa3AO4Mgg4Ttxc
ZU0irN4WeSZllEC+DszEz88jD+HYRsoMtVUObiK210MgMS7kavj7TQQIVT6L6Aq8kE4BREiA3lcu
8PISxa4uszna5uP6IaRaCKKuJdcqGqhsZ5Qy1TNDjKS2YK5GgWqTBbF9XnNWLcBCFOWdRD3Jf8PY
6ppNp570/qERWE7h/2MAfj8blUa5yFTwX40N1qOlPrJ5IF1HmSlGx6+H0iUY6IB04eP1FyTP5xfH
FExdf0AMtUUgQHDHN7aHlPkk2YW86aLSrNDjrm6k8qLUTuelsraUsgF6l8d6xEFoJloamoE839Xq
jrG0VSEKsndzBg99JZQQCQy2gz5fvywG5XdYuGBAtoFkxYggVlV+IYYyLKWoAptKhRiDV8Hm/LUC
MI4PEmg+cjxvYAhbVfuFMCrmEww0Q1QjhJUjUPEBBNPJ5ug/1zlr2pYlaDanCyut+mjGmerZdmVX
Ue8KWJSmmyOLQox1RpRJUgo4gDiCIgDyCa976U3Aj05a1jc/oW8KxrEloIeBaYWyFmWRBykQlgEL
ORMaSiPy2DeDyCK0X1/MdymUocjiovJR+pgxBpWNYAS3Yxm6UWYwXpNXPdliMbRbCbXEb3XA10l4
758CV/YyWwk3DV4nS9+aWG+vrFVRBkKvvF5uc4jz84tABO10R6KQNfvPWhN1V5GsCQz1A1ATmUmr
Eo0gIuGUPocYzrcbPkYypQSZky0lU3t7XjdW7y9wT2bIFQCXGtT6qhIEh6qBmcRU2SM6HgRwJTSW
FJi88DOpTDRRfRNFrbJGn5uczfCGgtQeJH80I/l6SIHRDD7qr12VbDH4bfeFxyJOXT3ChVzKRMl8
PIASnZt5GmRUFuwBYP+gzWMkMlfPcCGFsk0SCvueNK8OFE1Ncl2AxlsA00WjOEVl2D6rvr1qoRbi
KAs1tV1rCCkWlfh2h0RwV7hS/UUGCtp5/WDJoUyUkPQdZkewLLFsyDBHjWWI5HN80+YRK2Kc7dAP
Uc23NYEL77PVzXQu9UDoCV8S3IU9ZmOJhPbYoDWnHm3X8c1kvAP4L5ebzfk1rvQ+4w18IZgykAOn
JgB+g+Cw1i0+eq89w3f0gScNTFkZc25a3HQAQjM63eoRrBad54hdSEQpIGKnXYME7ArgeKzKznmV
AikgtR+NJtddgjNuorum2yv6qcmDXZTcq+qXuGL14c0n+ePuz1x8IiocMh2DScJYFFUC+10lPAkL
s8sxIi3VJBO2Q/Y8JiExgp/x5yAAnAFcMH1ODyMMsSeKYQXjihd0ogV23TzV0lvJAhFaz7As5FAW
gGvHKKo9LE0rt0W2TUNMML4k1SbtTqPgCuJ2KF6r9q5MTqPsWQzlWtdqQLehcIqkB00BIrdc0PQz
z07V2Eq1n1q7QZOGlF8U+c5ogJ+Gho2K+Ewat9ly/3ie3+R+4OUvYpjMn8qxi7HoSQAUD/rcvYF1
YX/sPJnvzXcR1L0ZO65Jkhl+Xs8AKIxVFNpGRSQrRmY8xICsc9TRAUIpwyaxVkbdCy3LCj7poDYK
p+Ho2nswsbrnT23dZ3xfGRVlKCp4XPl6NkX5sUpBNJzfanD/54Ws37jvQijfCzh8nRtHrAM1PiJz
2xphZiUCzREHpg7X6JieOIapY20d5YOTnk+zVoTIzPNQYkt2Xp59Ob+qdY/xfVXUZVMlD00ZOoJa
0EKSrDpmXu626jFsWaMH64K+xxPUGUVqAC5vCeZR1vorIQVplphhQHTAYIcuP5xf1KopXlgQyrvL
eik26qxyUrlJ1JB48X2NCnSrO61v8W3P0IzVpS3EzY+zuLtqUQuR0ECcn76V4YWMfj39MmO17K4q
w0IK5dtrI1KTAryyZhdPW0VpX4VWZETr5xeCsuPnhSR8ZBRZCBFhCeohRCecRCruKimd8+ezel8x
Zw+Mf1BIGDQyom50YhOlPhL1Q37kZOmopvy9WmnX58Ws1zsWcub1Lg6mCYq49STYBal/QClLkOxo
po0ljeLbfGVx7Ub1SNCy5uLXPdhCLqV/4sjVdTvNTgQtVTO8rjdJAGuNLS8bSBZXdmA811nwUkTg
XCk1krX1QdPGgGF5V49z8RiUXkrelEl9M0ckSbsr5GJfo6krHQYCkkaGqHlFP7ivhShKOVNDKXq8
fVVmm74qUJwqwstd4dT9AzDHGFaRsSx6+CKuYy8D/huuW+X4QFiGLGPENATDMq4aER0uU8CU8Pwu
/ll5ZHlQI62HkpajK9dv6NQpcjCGY6KkuauYvYar3mUhjToro9XiBgDoSC70X8TqTu32onHfgxs3
0/ZZ4QComHEHWQKpE4trj5PzfF5eFhFfNTPuKFQiqfKLVLIV1ZZY6aBV+/V9hTTCixIEoCoXA1x6
XSYjMg0TEwt9vVVkIYMKcbwa7T7ZgEXxCX8ywt4gdZIDwDEVMYycDBeYp73km/qlkvrJ1OTprgaW
Mqd7yB+Gl2ElBGZVJZGdJxLA7zrZIP2YpyQCKD7DZaxM+QNKHTjxc+MeWrNp3IQEAM98qoXovpRQ
1q99d275VpK82IgRj+6aeBd0jSsXsVnAFnNRvwUZBCsJJM6xF31tMcg2k20DcAQsKJ913C9Sg2vn
MxnN0tQ0IpvaI35Do5h2gVbzxn7iv2LQ6Jo7ZG5zJ0dmcuIOLCbINW+wfAgqsGokzCsWHLaiFNAg
2QtOLpvAj2RYqDUpYA76/TrTKDyewctKUEI1In7acagbAYr7wi/jn6rBLeRQWwrIiqiINFxkZHE3
wL+3S61GazcrCb9unbQ51Y/qLOhdPp9coso52tqwHE2969QJ/EtW22DuHSxWw4lXWW3d664UAwkY
38FgAiisPsvze23wYhmaAk7QRBtJ3h5S1ICH4HYAR1e2MdCjzDU5yRTGTVk1GwvBlHb4ocElORo2
gKJdutzQuz2L/nnVnywk0FF2kCoIpbCVA8iOsskpVM+KtU0us1Rw1UmCj2QmeTKAR03toRZFxpD3
UI0suFZKO0TDBY+oVLZDAPifD31WtX0hito1bxA7PstmUeVJFnqi1jxJ/b99RBv3aSGF2rnUDwDw
OefquPBgoDEgRLdnxqKNWXVUaG4GLeeMZvVRuVwEcUGPXjGpxvEIAooV4WGMzJz3iVRfGokdxSA4
lRiefwVTYjbOQJpGhlVTBHq+oEi6OI01iGwA039Urscr9RZDN1eew1v8IxA0ENRt/XcEdedPbe1S
L+TSkY1YAWFf+HhHmra6ZgNMMI6uRH/fCtYYnc7LWgFi/bRIus4AkL24QyAMX+kaxLcB/AqUeHMi
6lW6S10w8k7kgSfJXen4VtwQ2cNQ2flHWLsPy+XO3mlxsigiS6EqQ32mwcGs/Tgit3yrz9CQz+cF
rRYOl5Komwe82UzsfUgSoz1Mcju2lsTvFQWdJdKmUp0SI2wlK+krsI6TuoS63vlix2GHa5IfJ4T5
N3xEwH6N4kfw0Nx51/tGIokZWs+e7bOq2xJLOnU5xSkO+Q5IN6ZBAse7Va+ih9rS7NBGFc71caCn
yNIt2ay2ynVpcV8w2bV168cC2l2Y9QZhk2HpoKrcSE+Vw5+4fch6T1oz7RqPUdsZKReZASrCTtRx
ioFvAh82XHjhYI5Mt7VmBpdRFnXuVZY2CT/CeWQeAao34VLXYw4qrL7uLaVQ51wlSihPs4sCEgAP
OistORapKQevUoteioRzDMEu+buJd3vDUUbePq/drEXO/m1xjWRUddG4CPFCfuo5cOyifTDNWEXW
1QhguUrqtOQm5aQ0hj4h/VDpTl0fpv5e5VQzTB7r6I7PN5juLafr84tbc85LqbOWLxbHFQP6vVMs
TgZ+YTxp+z55B+X0Qz2yiNBY20hFVFXH51mmY33aeKUId2N303jv5xfDEEG/AkVt0maaj8WImE4W
Q9H0pMmZksw6L4Z1VPQM6aQbgdL286bJDofsAwKNVt9W4mWn2L3wGgn7XLB4Nd2el8taHmXP/WDo
BD6AWF95rJDC7oSTIj6cl7Fu1b69N9FxqKJHdZEWOKWwRzNpVyK1wz1iVH5fgXI00m9qPdycl7hu
pb5LpG73aMQViC4gsSqPHo8QN1UrVoyzKgM8qkB9A2/MD91XWa3XQj9bELENLnKjRyrIkPP25fxK
VvdOkA3grKGnTaH3jke3U5+Is5RStUYORFNHLxktkZOsUr30kTj/Y/KonUv9aYyjHvY9Lq8r+dKL
nXg8RPpT6p0GtWLETqvKt1jc/PnCUGh8GMW8CmFjN6ExflvFYOCKGf2Hq9ZoIYQytbHf9SjvQ4jX
lzZg3kw+NJBr0C/R1MJQO9ZhUeZW9bNIjHmIytF+b6A9x26mr+NwI4l7rmFUw1f37nsagC4mak09
FomHQEXzLWXsd4JuhSWLdHk94FxIodQhk/GWj5ZRkMgdg8tqM21Qb9+mxyJDBYqghpKT0JK2mckd
U4dPSXLUbZFxfh/g2GcSHjylJU0rc3IV4wp0L5cSIt579C++Pt6KiqlbpdWZigvMTHN80O3WlHbA
eWwcFj/gaqvlIt/BU0qEPPCQArwRExYjyay0N5XrYV+7ABb4Wr4EJ8mOC2ALlIJ9/jauh6OL/ac0
Cvxvo1qXkAuoMp0jyLXsm4346r22EkE1nHdEUn5FX8clGAskzWZia69enoX8WeMXN9ST5Tg2QshX
bo5GihDYO/SRjbPnnZHo1+3euxYvvIn4X88vnCWXcuyRWheKCrJdM+pJiPyIfJw4u2aVrRlSPl5B
FqvTYswjDBJWF1ZfI2+vJGYcdWQqGe+ma2/DC+X5cP0LMaJSe1JkzJvop2YSaG8S3iEMASQk0vsU
8Hit4ZGjZrUHrxqj70f3kc1cSJWzqQq6EVLb4pXzZCuJN16QkFG/VZEjDWvn48T+/WX4v/5bfvXb
haz/8h/480tejFXoBw31x79cFm/Zn66S55e3+j/mb/z2hZ+/7S/uW37xnP74RZ++Bz/8r8Kt5+b5
0x/srAmb8dS+VeP1W90mzcfPx2POX/mf/fBPbx8/5XYs3v78y0veZs380/wwz37560fb1z//gsaJ
hebOP/+vH84L+PMvF2H79sOXvz3XzZ9/4QDB/yv4WeC5JYQIaMDACfVv3z4CAYamgDcI9J8fLQtZ
XjXB/G36r5ipAnkMuhnmKbW5KaXO0V48f2b8KgCNUeQlzBji5UvUfvl96Z9O6PuJ/Slr06s8xPTF
n3+hrLuC/DGeDFUSBVyuoE2nR3EnJdH8xOCKO54r0ph0AV8F9iBJuwRwtjNnplZeNKGXoXdeHOOM
tJ0aoeAsCi5gsqeejOGANt4wnfxDXxk+2hK6tH8dY9CoYWi3uAv4skdBTS/qY1HzwdcJ3I+/ucG/
Se2O4Qumk/P35qzSzcp501Rvb83xuaC/8n+g5slQl3///XR/UDwzf8nrP/3b/u0tCTP///xpWyfP
2Wu91MX5B/ymiob6K8D4UV8D3wr4iMR5yuo3TcQnmMSeyWdUFXnBuar7TQ+FX3WMiiDrOZO68zNv
2zc1FH8FHgq+gTfmKX8NKBu/P+h/Qg0/BnUWDh7KJ8oyIM9VwBuqvKzNlmxhqSY5ijBbJ4muCsoP
BeQp/ias9rp4maZbgIWoKWAEbkDSRApg78v8ZgDIjLRXQbg6ZhIpgx1enEvkZMDvHVhFaHbThu9N
Sd3hlVcGlK5s67JZFxbafrvIlTiX8zZVbIPwTikPKZwZYqdAdbRoV2Vg6Tx46rYPbK9FbcdSGzcd
9sW0DXPH6zbheJtiNr4+Bnvtvr5NX4dn5X14zlxOvhjTUxg9jfI29RhtQDLlqH7YIcodinruV14g
i64OL/hlfNMe8i/lF1E1lQf+DYlo7auA8s/X/Ev+pX0DAU0ck+nr0JDgJjV9z2nHtzG0MAKjSygC
WEq+6aN9G72omMaeSjeajrVkjpEzAqc6dgV/o7RPCfc+xgJJ+wBEolf9aC209a9KsLQ90vxieebQ
aWgRLSlqyfNx6L32WFQnPdnwOmaL7wrxSlbJxfTOnfRHFCxup/v4SbK5hMRPTQikQzObiFGafGoa
CSmu0bg4oiEAZga01/jGP/iYuAVL3fxvekyWgujzbi+u0D+BgrCsgk7lAf/3WYUVowCOH3hv3gDc
AEZQPp95KiRIgaeq5IZZqZMuEcCXKylm7KlWPDasaUuWNMpI/0FpVGiizxbPAAcG/AvGKTCwT1m8
Sp5yX+5C2W1N1R3NHhnwyIosXHrTsGHi8cY3mQry8D5KHXgDZpgnoJH8aJ+WD0CPfqYJmL69NJBd
2QVHul0mZGpNGaOsCaivifKIGY8Dn5BGNrtb/Xl49Uoi3omYsEWrDqD0GsLx4KopbgweUxOmP7mV
TqSv4S4dTMmzBPztXfrmnxrBRB3Dz834jrtAAb3Zh3d8j3c5gn/Hb90GrcK//QEk5sBIlFKCLB0K
Em1ENDsG2Z5nx7WNpiSg6qm3/qF5D1KLu+OO0TUG5THPJe38K/9pei4GlC3N7KK3umvggIJ+9QC4
5EN1ryZmkZCDVhH1UbivXzs3vhwf+r1vpdclURMSXseliWo4r5BbyRly4pcm6MVzhZSRCVy56QlU
5QHolkj4jpZy/714yV6Klyoi4NvE/6WCqBev/IUEt9vZo4AHNqXiLlFNdBQmsZtzZqVYA0YHdJJ9
EfehVesE5PLIqLU3jesVVgiAS+A6o/By3ryzj5my7/865n/GY2ZZE41yj39vazJbYirWQYgN+AG8
DYJzWZpt68I7l90g6MGYyG4h+m+9KF+NQxmSRqunjVFJoslJ4K85r9kskZRz+HuIpEsYv9lsDCKD
OJsHJ5NCuYhYEePSkDLZre3RHKzavH2Y7ODCZE3MMAVRzuGnBYlrTg+0hHgpkfF2gleTzwcXinkA
jO1SdjvP80xJB1hTpkW5Cdy/jRgOg1MXg78BMalqSuA5drgJsyuVGiukqkbdVgSutMRsTLfAHyp2
ASfzwF4CSr06BSU692F5q4uyANC6qsMkR16cWV58O4hy4vBxw4LeQnbgRz1cLoc6oKyO1bAKI9k1
JDM1AyBPDeaEt6aJlBUewUw60DxaSWjBmQGxGSiQj0NoDuUVHIfXERkjJMMxe0ZpSrPy2GQ53dVr
unw+6lz9NOENFJdld0Rkv+VC/MtL0J5iRjfVpf6obvSN+Fjg3UC/7L92x8GtjqyBUdaRK1Q/9T/5
kdPg9//VRz5rHG0ZFyeuUIYZY7MZL3II88rnEqn9mBTPdUuCI6usxVItuo/rH6FarLVStZSfXisN
R/xhh5FSFOc04fw/ymrVXZBE4PeV3cdH3ry8BAIjeXq6u7lhZCU+Doc+vKUcypz4eoaBjVnOuPOv
my1I+Ah4mVx/02y/FttqKyNsB9gcKIZrMhCXcyUTJJwEsd2huMjI8/POsjnX3qn4SwGRaUEeZKKS
jFwAJRadLEz7MmvTuQem7Us16KiRwb7kE4mvYf8832xPhhNcCYEdmyXgRbfVZGahmZ2KXXkJjB4e
7bUl8e607Xn/TLfx0odE1x78f+CzsBSGLlD8rMKs+u2FwtAlCSXwkYpMoTCd08AJ7uovWziZ3EXT
dpEA2IsR3TP3mEoh9FFZ83yF826s4SUdLOMyuS3DmZxGCqwgtODvCglxGIk2Umga0m3cIXlollaJ
aVi8LtWMB2LdmI+DWASC/+03hnliVO31j57YhwacuaEfXZ6LDarV1ujiEBqSpWbu8ngtNkHrCHSz
d8kMwPE4Wdwf1hLKXP7DtYS5CZRd/XtswloC0ZhTLoCIwnAyCk8wnYuNl6JYmPq6kF3L+pKTL4XT
u8cvKWmsRyeyyJtvk9qqLf3yyTzVtkQ2NzcXkqmT0drsR/NxY23uIrI5byIlfS1eXTwUDSyWtI2O
Jg08FO9qpLLgaEz1BL4uJ7hVXVTiOyvo8Kd6l+/rHS7yo3qc2x5RKXrBVxYmtxlx9RtHIvec81qi
K1KxWtPYeGa5AaaurYPfriUnzz7dJ6ZwpdrjDvmSzZYzOfQWqFsk0sxhg8YKtwE7HX7ZDXGvfBI5
wz5w3iazsyeztgr7rdrLEpFvr5Ca4mzEzuDt8yz5qiFvnOluY1ezO2ygSkz7qSExfnxs6q+69Ybm
dWKbFdnVlucEX+Gqv/pu7WB8Gl8suKH5cqUcSXq40tEGqthbdK5sNbPAcwBQldi104AjvTPR1LKV
8RW1Y5ih6x2yhxAiQbx9rV3M6TLB5bcP0Xuza52HDryJWM9LbL6o1uGptx4udPKA9Jb5cHWdmq4M
cRjw3PZWBmfsPuCjQx2CI2Nn6wRfPlcHkXvjnXybkd3FzemUkpg0jkJUe1/b8z+PvRmT/etwiWlb
pzUrq7Yba9+ar/ciTD8a2+DcI/NVwfel+K7Kyg4p6ZzHfUuOyVaB1sFBWL35eNxH28oqbWSHLoPD
PjvMP6ywKifY9rvusXwfMRGdkx6sHtEh2rYV/hOVH9LuIpNzhisR6cPoMO6ky1ns/ISe6eHXfUwk
/BOT14snxQU1DHnevLfk/p4/hVY0EJ6Q8oAudexxYdfoH7ef4m1jq6Sz8+1TbbVWb0273tGO2GbO
HMjWJ+6ILtxNZm5AI894mZfm0PAHs/j9ds61uOXtLMDNqArz7VRIbSdYKRZwdLa5G5LLI8hZnOzQ
2xaoMBMi7J7qrS3s8IjO6NimxYj6WJZCpkL2/xJLwdofytFXTVk2Q/WxP7NSeUftsrePHAGqi/lF
AA8IOC3N3fN4MG3JxR3I0L/iXx12u5sTY3vYRosK8/9ltP5ltP53Gi0qdvxHXkqWfaASsP9I+ynO
PRU/GHOUtVQFQ/QieGKpeJOTG28Kchir2ZlVFu/O/rG2O6dzWru10V2O39P7wRkc1J7M+bNxV8JL
Nh9fN1ek5s9Gc3Ly52wrOIKj7yZLNAVLcUQbsNZ2jJGRyOLsbqNdd5tuw5kq5kZUy8DvISJq5YSK
j9iaWuVk9601mCo5tJbd2cqus59BjQce8NmTqm607W3uBkhSB0zjOj3+tjBTC3UavLMjYkgQ1cCa
XkQkIHfPkvkM6J6PV3wEDe5baupXObzjdexeXQO0CYFRR65z8yBiSupgXJQvkjuZB3jajByuDg9P
KpICAdmgD4/c5yAinj68Ntz06/5eQayAfIZGEAGOpkJOLXmd9+Z9fqCbd7hvfN7j8zmoeH19RTV0
Z0Z27PggVk0RvGKC2Wmdwp63JbDqu9IaHdVJrQKEUJ6tm5rFwjjBeTLOmgrlQ30IMr/KkfnH6bXY
vdbU8Ws+eaCQ2PNJ7jtrrnDOxyjvervYZlvd/X/sXdd25MZ2/ZW7/A4tZKAeXYXQmd1sppkXrGFC
zhlf7109ulYPZi6xZMuWZI9aJIfsgELVifukYj1Yo604IkKP6KjLMC7HCm1tlTi+HTgRfsuAr6d2
gAmyyDW2DCfA8fO/lW7gCAAzIie0UfmJ5/FqJ2ehPa1SN8azwyrew+ctiCXepDlMGtGZYILGTrkb
n4SK4n/1RnIru3dqzKMdLVj6ni1T2RlsjfmwpgvYYLgZPCSsKrQ93IaOr9GG9WYZsLhL5OKm29JW
bnRXckQAQcm6w0Quj+GdAI4x6AAnkzuYmL4qGMuQT2MHK1reievpoJzyXbmWd43LAtu3MgYAmKJx
mYNZAquQUpjndulmTmo7/bo5NAcRNX7ZBp+0P1ktNVmwSfGufGuChLnp2VgiS2BIwjBk4UOH3xM7
x+y13ukQTW4wj00FHTd2g63YAneCASq7mOZn6/gycEMw2jnzABhYGTuyC50VYR3V78ab1qHh2l+z
gEZu4H7sAC2LiplX9lNU/G1FBYZTfSwq5s6uhzT3ODQhKjqnhqCoMQK+g8AfHFRe/KoYPPCSDBnB
n9GePJfLBxQF2SM40HNFNiJLIrMiJ3UF9tLBYQXR2utQYflTDXegtSYb3TBAzwaYMGGJu7GyfbPv
1/oThuRR9EkFDjttxhukHVjgCt/OHAXWM/wLcO/IEPzHR6o3Ij3IT8Ftw5INWTdu44L5HMVF9tUa
pTBrBPWZeeEcSDv7Y57QjQX1OfeFqi4ys6CvVBd9bi4c3TJ48vuecfXY2trL5HRWAbU4OdpTsp4g
lVRISMXicpI/dCZRnbVuYqXYPRRc2ZjT7kZOgH3z8W8fktK3PcuzBvz07dz1N6GdOLVbutIzl70x
JGsG+YqZjm5w5u9LkZ3CXxueQihfpNRZ5R7vg+yVnvknSKvIKfH+wMLZ2CnzLAEb3m1Tl7/q6yvr
N/6KHI/A4d/9TeKEG2lVuviJK4Z2yWo3xbpDnEvilCzB9xgri+3URuMWnD16j0ALYLg3VsClvmcF
uA9UUFrpPnX5/XDkwt+g1csq5+tx+E+sE3eS41X8ypevG64n+PsgbA/dKoXI5WLXgAGBelQWsmO8
TmEz7CbG7YeEkpO2qdfJbXSrPuVriG/o1uZQ30mb3hoc0wVgczFyBnj23JjR8JCs1kU1Bc4H01qh
5VobGgPyW7cTN7/I6NxqDpMN6Y557SM0oWT5K06PA85ABJd4dsEahg4slkejW41JCCjEVmALx9CJ
ncAObCs6BTBOBEuAeueqC4N+ASB49rjCvHWotNEZrRTPYWBkDpXMlTL4y+GqOnA5TmGCvgwrsrPb
0ZLYznSKdw2GhceCvQejYaTaEbHdjW+dc2T9uAlQnsw1byM3tKDmPeg1j8EoGcFbNto0MQ07iZAM
AQqUo3DGcDVG3HJd79BQyD3vS6jKCmps30OHylh4xWLrSXI03HSNDartAmTP+cuzQ17n7SjMRyLU
drUl654+8Ds0sTFYMpZvrdoV4rlQuS0YBKu1Kru1ckBbhW2cCFaAUdw2herrKDWAGkzsfuVBz8Mu
WwEKX9drZVPvJFd+Ul/0l9oaX3xQZm3FO3PXrdbwq3MUoMPRpjKD+ZXSLaAcaz85T05nC3scLSxP
30WW2lHYoC24zd4zyIf394SdXhFOZ+f7w5eI3t/39BVWn4cDY+0qutcP1pZbe2hBS285xFLTO36V
Ev/AvGZUSGOwAeAebus9kBVmCkJQcTIr7X5Fjj5O2MROlbCnR5AWP1INtdEpECngTW6/yrc5DobL
Qr5bHo6mBB2MKGhCXAhWzw6JV4D3ekfZBKsNTpKb4zm2v2ecmBAtBwl5LGKXkmu8IYFwnewSdiYz
3HxtuBI2TtnoTwKgoczFbbGDbGlsxMbsGOYSA96jNnFtxU5v/Jv33I5hRHig/QwP5LXhFrigVvBX
giM0LN0O8DHCAmShXdJf5vDSlUcyh3TUwgyLbqgRJ7mgdaUtX3wSzrDcQuVMgQjKxT8ZnrjvwRk6
P0D5OP5KtjVnsqo7zZFQmS7tJAjY9uBvDfzerEUbHZH9lco47+psz81UbVc4zxJt7yHFrOzmYqlC
qnE5BovVyZx407qoK4Asjk/jfetW58Rq97WLkWD4G5eGkMTb3IWchmSOIIFz6Cou62D5AtuMeZYg
HnAzSMHUm+Ekn+VzuGs/SQdtH+/8tXboHnN3oALeRWwOkQJZPRL4BlwWcjmMGTLWRcpCM8RuDL7V
IQu/fraA3/ydSit4TCpsWJDNCu1MwWT8lDjACNt6K9kYxvPQO3gV4NwO7+mPHdPXwxaS2U3Ovs3X
2KwA2FoA7hobFmx271sJbGzg0o/9Y+W2qHADpAv5FuPzQQV25JoQLxGYeITSRt2b86ViDGZ1BfLE
OeEEA7d+TuDUFJZ8gh8H/ucuUORKa6ChoELApdy6xc/O4SeN4bAwN1qYGg1sX25s8DPnBnuJRJ4K
YCy8UxAibAY3vBmBcQr4xMxNwDcmxCMedgShXYKAuVJusRkBqFoCPt7CrEatmEXcHu5W8X5ALqRj
7DhIa1zEmA/bHU9ZGIqL73A3HG6Jt4BYB+waf/tgT/AVCHwOhXIW5uxKILAJ3FQfO5JgzxOmHNNH
iLm1x1K4MzgrUEIK0cYdXjieyBjlAYwGn8/dnXYtUgYJDnYyLqrosjMrAR9pfOq3wjoAM18eTrLp
3IaRdXYQkSyZPXQbbY/j4qA7Db4IJyhy2zvrCA6AlA6eZa7xdSFFE+mqXxXqQIvHGEvgToR2MC0F
X1y5xvfeWriFYt6m991q2HLFDOPB4Z8gwDXxLkYFjBIns8IVdwYnMNEzPO96XaP8IaTQQ3jw04gg
tGVnJzuG/cIJOYRR0LsBXEAYHdiCdDft25vCXYVOxljy1gKoNnG6LQIhJc6PWCFIuXEDmpWUvYKO
sUF8tzHpyOVUzT3k8pHvNrQinB3Q+h1XQ8Idfy3/q4keFPzf2jpy5VuuObk3GLhwo+AN4tUMZLdg
EC762PPZJj997J8+9m81cNKSOzGD6w3daKakBxoXwfjliqOGkfeFi0l5v5SUuey88NVchVl/Oi8/
nZefzstP5+Wn83JddX5dR8gR0I9cl1lkRxLS1CdcfCPVAJj02uW9IBaKAJeuMQvY/JeuseyEzUIF
P52wn07YTycMdtdPJ+zPd8IWrehZoOq/ZUUbC/J4XqIhimWM2XyIlPRMvcQ9ijUPnGc75YYHVnnm
GOKPFGAForvaJYZYwDc1gBtPlmrLiGNowJom4DAc3/6KGiFPz7Re3jguG7O3HL11Xh+nDeBt1Eva
mtsDNmgB4gxIesSMTqS/cUCGYx5fcdYt94+X8r4W73SW9/X3vdPF8Nclkn7lGf0/DX9JlyGa3xk8
OhoRY4gQb/8981f7qpMluWs48QOtA17HMbeHh9eHkT0DVEWrO/qAPxQW0PQt0gR7fFc4tM7xPuBQ
68l6vp3oTYmX8i6nd3cCvUEqwSa7yW5q1zw2j/JROSj74aTeFXYBQLtE5oiBcFUNaIkej8eXBKHC
I1DNhB4BRU2baSOukZO6mdzS0gD1t04OdDRwJJavRySzlhav+hjgXAcOxbvRY2nzKaHG6f39HNAz
wgBYq2C9htbpHTEABfcQI1SfIs/jgadtCs72YQvge9dSj72+Rgy5H4jlA/1/qKwHhDaAC2r8hpHC
iayQlv/kz/C7Pz1gLy57hE9uHHzDK3hSwen148jkj1H0q5OZ+fZJGJPYjFsVucr8sUXIh33u7cHK
6ZNBnTsU4jx2aNh7O9C7Sy27i+Rlau8o8l92yKC5R42M7VPPChHy4GG7DsEVJ0PwKrJDBCZwLxEw
14dXpNqMl117R+5LZL+PC+mmlxDqRzQ2M6oHZRS0QUY8QP9cPHlvSLN2+41xDr/oJ/Ekn4ZjbRsZ
+oijDSFF6SMakQ0Sw3wKY2+eURyoymgZwqtphuf8RUeQzxKQix2x2kOFF0PhoHzS7a6n3aePT0Dh
aZ4frXtmqJO2NrrCA2+MBylEnPaNh0BT9iIhZmT5NNyHPrtPndRJbMGKz/E52MuUR+5CRIQ4ps3z
gz9e06XA7qM1zcz6pvJVJS54bAURKjTJx0NGYk+zM5HHxeN5SIih9eqSa8IalPFLdo5MIOmxdzbI
XULFFCKbiALWl6AM5rayCEtFTgxiRD1CmMkeMSNYTZmrfUKJ6gIpoBfQwp7ONHuUBaIRClg/jxaY
WC8P0iJusOcpPyNCtjw6wONDGRKXetu/5elLHSJx3gNiP8hHa254Nlp9n+AnD2/zILOH8DMPp/N0
Jh7+5kn2nN5DzOi00SqhsH3VUk7+XUW2pWqVCs0API8rjHlY14hg1la4G4DSfdFvJnvFU35MVkDd
I/CLU+SNAGvE/TrnEk4DCM1XnKyHS1oSsWLkr6k3PF+hs5UNhoOwDIHi98Ltt6+vnv3+fr97S93b
YxbTLKPgP8io0MK3ADx4fidWjQw1jo5zzJvrff69B/KNuDUCBe2K/86jQBwrR3gR4Hp1iScjZPvf
JC95Vq7aqlnojQpIHm2MLzkIqNdd8e3t75VVSXn0LKQBCyFKIHg3G0iMc8F4u+h7kd6n1v39ObdS
53KHkImn19cMtXdcRn7MBz+2EH+TjpcCzSv9Lg5Z2CktFlreJjeqDqsLmWZu5+Y8C8zFpDFr2smP
Cxdd0paXCrGrq/7Ulv9b2nKRHmYp+38IPSwJY3lmPP153LIkdi9JxFeE+1Ps/rXE7sxC+otp9SVD
6dIo4oq6/jcMpSWjU54ZSn8Vo3PJ7J8PHvnrmv28s+n35rOBpqLoKKahMGEmHbW89NF0BKaeefrc
IXPnJh9W65vsXO+lFZK8rTdkUtgJfYv3Piw55B5Y7T3S6Fm4gXmxSjfI7aFI9oF79zKgK3ONXDL0
rHJ1Z9rnQGIiikS9bh9f8ioyxqsMgnsCyzuMWXAq3Dyj0akq6SmBp4dizQVTdvH2Zv7Z3+z29B8G
stFOVpIw38dAHS9O94qnzbROw4YbWOLIsrsWKTLqo2E9cdOc58IOFoxxhrllTIYDEq/irX7JFS1Z
u+d5oJHDy0Q6dK+hzUhbA4lWyNvjxQNWdIMkKyfdE7j8POWoRYScJ1wilYcpOFOfDa6PCoJcor3u
apJDWvtjQ27x5mbWwt/q5uZTXy6tIMyrk5vx3SjGfiarHfp1GAA7tqcH4BoPT/CjkXuHuXLUdY8q
EJeOXdDJo3s8FSiXkRj8kQV3gqut75zVq5XMWKT00Mko0bCSG2e9OX98hou3OdOZ/4O3qfEd/eg+
Z0CBpuSh3laAakqb55LGhwkgjRNCej1z8OV5fZDpl08710f9aLhZHwDZ8FFLgM2ekeyIl+UMGBqH
FUb7s+LWa9VJj/JOX+lbc5WeMalnqRM/X9FHK55px8kjRm4OWDF62zpbAHofH476Qzf/6uRnbn4T
52ouG5AeFUEzKBqPLH545sVk0k5lIn5myMDUVjxDk2eiJ5a0cqQtTxvnHnzgBNZtnTLlvUJVPhCL
fqcwCcLBowpLbie7okhOo11ve7cfL3xhX+bjWdpBF4Vgwr6kp08oHTstOdg/1hq/bcx8LktRDkGj
lLjAtkEV8YSsUHTLYjmwPUCoAr3jlDHB934GruqsqYtKtgx/0JznCejeG/5/O6LXzX1FP2GEFK0o
VomCNo4QBvDCNxW9hS5EgdMZON67SEWk5b0vnK4yGyM+lzDzQYpCMQmRGOAmIFVGLP6J0KcSADBH
iz/v+V86q+TprFDwjb37xA9PcCtqfXxYS3w3n2by1+c7wiXJlVb9vXy3RL4zgfvHk+9M6P49yXcm
rv+nyHdBO5KZDP5d2nFJAF+QrCtC+8sI4B82zDNNBKIwFk5B58cZApnFglRreq+6zwHKk2o3R+Me
gI2PkHXsDBPlHvLOQi0FD1ItVC5IIrf7vleLv118FiBNpkbOBWVAfW3KykOEiqIJtbCjvb909rpJ
bWWVIdmep/MTFFMNaDaFPM+zhkKo52119itqlhhVAEWOxGvUdHEJj54ayqqzvE9ISXcOBxH3IVvv
Ee6ic82tiPBvRFNU5eSWws4Y0WmN68HlpUYRAPvQEVeYjkJ9VJEgSMOBVsxLWcXwf1InslOkWONJ
VH/IMKBlS7Rk6wu3o0s88bGwRd/Nhc2ZeQRjGaILpYeTsQxUUo8opuESf5tD9YwwK/mvIkT//rN4
qabhtTWoNsZfDPr0zygWr8IeUFuuOFxH5JTXBnwmeCfmyGKvv1bi8HpE/mmfS4rnvj6CI38N+gfD
KbxDCRiS+Hmaf4FgBkKGtozgoImKqIkNKO/iUXa03OK/I90fFUkoCzdQMdBdCix6vAu1Uxkl7tfs
fWkjQUEN6Efz8Zb9C/30GzlxcrtiwtSX0jaPQU4ivKSSPvt0XbLbOx+mHkzDGqN/HP4HTiOpna0/
f34crUeFoXMdpmWgdv0VHWygwyP6enrfhKD6gmHKC0hk6WwXCX+ml/4/Ef4P20ZdS6SZUi0rL+uK
FKd4Mec5UsEf/NC4+RY5d+s71BChlggF5BejP8T53j0/lzDMTu8PD2g98PZmovdTDH/YW3MLD/W0
u837+ztqCc8r9i4gHMsPdyNTzs/sjBK9ECU6BerwMhcFbjxeG23OgT3SBZm3eHczjf73urtloTXT
9T+F1qLQmpklf5rQWrQUZj7mH2op/NDQJpIoYaCNJCsXcOJKsnueHibjAF0ILYXZ7mDpHAIere4m
uvmiOxiavFmQ0T9sOWteXXJ2u6EsNHok45KBIb0OoomuFGaFASzNsxqg/LSTOjeNpMqK4zR1sgk9
UlUJrUbVmGLu/VPfo9F+mWY1E8TimHbycxGUrMvGytUMzEkkfScurfiHBsNvK1ZnplwaxbHm1RCc
6ETSoQ4XKTkBK9YKHffABxsU9q4KtAG5/8KTEjYHH/35FzTwBeX/zqC7WsLMoEsrQx11FUuAY81F
9K1v80I53s4uobwtDK8b9JEndIJ1dX5PkAvxsQ0gc6vooxXMrKZ0aOs4KLGCPfeOX0973hDxxkFP
vwYWyu5+E9HTwiWX9n1udvzx+37pZP7RXc/sibpom14QcNeSU8KSQ15YyYB9AeookVZQuhP4hTdG
QCefjvbWAXV83DRM6SlDNkFoIUFiXOFIuPWrAfYHyoEkpfeHj3fqx7Luijxmqn0wO0GQMyzzAdr6
mVuYsMpgdgLS4Cbtk+V2DP2ICnrkTRZfVDQW4m0b3UPF/RBe2L1a3XFLgC+953gMQyH6w8P7+f3j
lS4SMj/zK4HzxxPy4pHONOmfdKRLYpJPLbveqD9fTC5x60yup36s9HEBGkzp/rhbfUw3Cx8+z23+
fR9+GTTxAZdf8iOuiDIaFE30eqgkcEsNBpbQpgSNSVi8jx4buuNV8CFLDjlSqlq0HEN/DbT7KugB
zRl4xtMrjzh8sj++4yWenmf+/nk8LS0YEfMm8n+EEbGgjS6bd3Vif4A2WiSSmYxNp1A3iooTicjQ
SsxHIi+sJWgADAlH61uuEwT6ebDg87sakuhGACCx4x2Qi+gil/GM2ny2YJksrmkuTf8Ka5rJ1z+S
mX7XOMx/b+um+pKEX7J/0LZ6+9L+I3//x7n50oR1E758N5n1Lzj6UlbABv969uVd7ufXgy4vL/86
6VL6xSA6ulcTjD8wJSTIQzj/OnNV/EVSYf8T/p8pYrgql36/DruUpF8khWh4WsNQVVXiSurXYZf6
LxL8BZ3PUdCBP2pA2X7HrEuMcP3GvEQ3a0PV8PkGH3WJ+at8gdfqrhCnUTOidwNNznU36xNhZ0SZ
Ou7bNtcxr94gFUZ1Gfl4ULKUSLugHqKE9SEJDoIspe9GIA/IZk907+ing/cQyYr4OYA+uscQ2ADw
ndxiRraolQoSx31RzmyddM2XXJCRRCv0gg7gQg78EvOHSwzUirUOPSEawUNHCRI0BgtMI6vghKj5
UUnUql3JZSUW9iiUyiepr9XxJfPGSnqU2sgL3KruSOD6URgMe92MwzWZyhT9PCJJL+8zqciJzwRf
0u8VQY5ju5AETOQc4x5juxPgbHZnNDpmiGV5ISm20RcjevrkgdCu9VHqCjcqCXKhBz2TottaLSqV
Nf4QUK8VVH0n+n6694sorpzIyBvVirvR1JGVXlfPQjRMpWPqTdQi5TyPb3LMmnP72gjDYyepUeCz
0ZOqxCbNoKST04dVN95UbY2RY5pi6BVryqkj1tQGIZqcl3CLdmNYZB5TS6O9SyQthq6UM5M4UzmK
Ncah52lXv+ZeKvhMEvTiXqsH7RBmQ9hqTh2EekknRfbbk6Eo0ivxQ6/DbIk+e1ebzN92qTEAgq7U
3i6bwkxYqcZ97hSdpKXUTP1X1fPISNFvoI5t0qliSMU0kUxM7MTkYMxKi6qzGaOBtKv5pEOPpzL3
FNqFsQczWCZTsCaeNonuGEXlrplStE33uyJuaCnGQsK00fPfW6/2C9rGDaigGhMPE4E0oUPDt4hE
aLlUTuVr3Zk1SgHQRR6IeROFKjXEwGjpJNZRRuuyJvdRUsFNzMdQoGaUjhOdIr/XLb8ovac6KbqQ
yUmkfsGgrG1IhqxwwZFqRzOvjc9ll+PG6ljFuLleSaYc5GkkB6IJ4iMmXNb5Nk66OmCdVieYsqf0
xr2utH3M+tGQa+o1RoAedZWfvuqlXneWPMnjZNXEGwomm5Wf2I1e6IcpLMO3KTQjg9VZmJ/kMA0V
O6+n/Dkxfcy9CwIS2x4RMEhPSbUG7VfLJHsaNLl5jvxYnRhGuRhvcheG9XqcSPTskyg4YkByisZo
Rh8JrIwVDAmUAzgrtCt0dCk3uhZD+6JCDdF2PND9dRf7oZxQMYuibR+GgUglrZpQjRZnwo2caWpr
kSHqRytSmn4dTTIy2P0K4/VSMQga2grD0NMiHBVWKI0o0KatcaployefFSLEn4SmyRs2hLHcUMVX
q+dkVFKkkaRmY0Vibsh0NFLDW5k5hjbbxB8ynZmhTARrkiIstRFk/axEqicyfSqa52oyCYrd1C5C
NhHxKpcMXYABjHJiaK7Zi5XMRiJKNfO8JvDp0DTCfVN6pcD6LvTeEtEgpTMqkV/tpklU0fJVUpqC
kmxIT1MrBHs1KQQ0L5yS6G0I1Pg+SEgg0AJ0X9GmSNNbf6wJSiWKUXenSO4S1lVi8qVtg/IzKGZA
d5w4NvNVBolCcMtesTHqFLUoyuDr9zKJyp5OyKHARBot0zHSWsqErdp52lsf9gowIb/Td7nUhiVV
k6SQaVijd6tdJFmFrjaT0SB4YnQd5gkTNB/MSJCgCaMXa24QpkRY6bliEHpRa79Lm//fHG6N8dEf
afjz2/gSvCXJW/2Nnudv+qrnNf0XPtDaFFVd1lVdNYFXfNXzKp4RMeIaulUipqxyfOefI62VXwye
HCeKsqRJKh+w/p9qXpBEvE/FdBpoAlUz8O7fo+e5jXzlaMmSqYmShNHaSKdUkZM3s1ezsa1kj8gY
sJmoAqS0WVHf6xWrGQeyYBtzZOa7Sxk6prnL+F+fFwRmap+Cyk2Pmt4YWIZAEIwyEuMrKb78qz4L
31/FUERDIXwsvWHAtPrWbCnzcuzCMhFoZCqppVe1ameCb7pXp3z8uurrbg4/uIpm4sMxqFyTcQoz
46gVcQ9eUvkM+4R2xZ4isbqpQ+fjq0gcUvh2ywwDOTEmzEPV0KRLusyVU6WKstZPSRYw0xhfy3ZX
wuQZMswfjdAGTFapPxmbIoXTMyY7rfWsFjaN5udWLlZULFG9mB/lQtwbU3D+eGUzBxNkQ1SJSJg0
KKEzuKGDdq+NwyaotdQUZaQDpRKGlDTpOfc1lCSbQW+BkkbLq8Nw4WQvBPLtbhAVZilMZkXCJecu
ZhdkfeNFCJiTLDLXQy5gCrgo12wcjNrVzLSwer3sbTOO+nVHgDpXkn7IAh2ZvUoWrAM9Kqmv+YuN
vTiPzNalGYqBNulIKwC/zkiu6uWRNNDQLMmEcbRyMjpqJcmCpabTiBbhcjpaylArN6QowmMdKWt9
kAHohyR/NCNhhH2FYe5mBF01GVBJnmn4b7lR+6ZVimaFslTD0z+1kyZsTVWebju5GzJL8DrEqDGS
zvZqQU5ZpYRyurDl35M50cBEkE6iKitwU7495h49p/p6EAM2GhPGASth4pa+2lsfE9MP9w/jfOC7
SCi8kmbMNMXKqGuhEjBBEyc7yXUE7P0UjT9zpWRyDPPn4+t9L/OQNY7Bn7Dd8MD4uW/vSlXDsjAG
DVwVJAbryw7zI9NRt8axL/4LG2gqoqIrEP0QGMq3l6qSMRaLUgqYoU8ZVUWpA+/C1/n4hi6p+zMK
1FWDgCmQ24IZoLMdlNqiCSIROzipJDuEvTjcGGZT2ejTjHrOwkDfcSlUnLY1YpYkpnHjRZLsTHoP
qHnfofNrZ/TrIj43QYXcv7FJjwEaF7CwFrRVKUefTYWEVu4LLeo9PeREmHK91TJYMkmkoDuwX8Ju
TUx9bRIvWZCB34tA+MlcNcG1BYGonESvRKDYxfnQBkPAmkRBc0vDrJk8xYllkERmrWKigaLa7uO4
Dheo5Ae0r+sEF9dERZHVC9JzdWG5UvTaL42ABZiJuiJlP1GhjfIF2v+BIIXq1WRMbdV0SZnPWOgH
I6ky2YOvYMron2qOgzsNmLuddQRmbj+iBBVCbeGiP9pTA4aHyGECYAkzQKjQGrGDisQAhkBN2TRE
8U4gZnxOOrlcVaEUPrbKmDjwsMP1x5T6g02FboaZYRgS2OG7ybvgkakfw5CN7dgyIRPQLtcol7Lw
f8DgBKrRvCgKGFIzBjcbNSGKIUIga6IB+SsPK6MUkdMTCf4Cec5zl/jsSswRFomhqKAR0+DC7ZpM
xgBGSFOoNK6kz0WIJpbtYOmCELl9JWMwVV6ffaOpHcGE7B+r7C5Ik54auim7WWgmblEq7XqQE3Q4
NrPod27318UZpqopRFIgHb5dHPHU0lQkLG5qteDUT1O69+pxMRw7P9X5ZTi9Xe1BruumPjUiglgB
GW1pbCUWdIWGSvtxeo5FL1jXCNfuxLwb78oE0di81dDfvQ3aUziMmtVU3suAcdQ0DFVlXRGpdYQx
/QSVgakGZu+fOhL1VDYipMn1MZqlRCk6orfk7WPinMf9cZYqbGGAaMC8dILilG/vA4J5TKpyUmlj
ol8oCcvXQU/IAxg3FK3QaJ8bL0NlfiTHIvexIo31tTSKtB1haxV1kHwCQuVLTAXzInIvGb6NmLkx
0jJXpHOS1YJIx1yTUMpCGnVgcdj3LZPULkTSfhcmqiWr6D2gtX6HRLspjha00UXdXOsJ3KBM+Ng8
aArI7EvL+quDKicv7Y161GjZSkgaDPP+E24LEy3DgGxgdeQWfBmMmiBiZcMz6m9DDRlJJEO7gVRg
aa2pC5Jorvq5JyNjCDdRIeRhQc30Yy2XPonV0YDNkw8Piaa8C6UmAMiafFtXk3HhchKPys82AICm
QlTRNBXgrzNuTZtYrTMwM0XWAhs6aRfrOvoFD7HA2jat3BhGJZ1qT2eVWcZ2HgOJUMiwwJaXYvdv
lwGWgNCHDQvpK875cjTjinsVJlXktLB71NXcNa3eMJjc7a4NsskapEnbywmgJGFqgKsSDL5u0hyd
woc6pUATpS+FnEJ8FGm8CasSIX9BJXdd3JVWo6lvikx2H3PHXKjCFRWJogJ0lnQw/DypWNJypZi8
RqB6NeoOyYSXxJfQECXL44VT+uGVNBVT6IGLw/WZWTOYkVZUXdkLVBCy9zRNS7fQsp6RQFzKoZhr
X9yTzt1FGepCNdR58fJYqCPALGC/YSlpq8/rgeiak6c90kBDKVvgvu9oXTKA+ZsgP25Jo3LxW+ki
TUFbkj6HJVNPsqsGXcBIgjyfwjaTZslZ+v7OTPhlwCTh20s6AgPfXowgn96MewgrT5+AsJpdXtlS
jnHpYqJVp9hMpq0UxNGCzXTxrr8hbDA0WBo+saHAXZ1nLw3qJAJPyzCNMsMQTrG969Jhn3cqIGOy
jcJ+ExtoYBv0O9h1C0z1HdWAnZAvpcM3Bahh6DNfJRm1diT9hOEZQafYileg5X1txrC8+6WT/G5z
cSkdhqGm4pKAT7iUuRKjkVc0pSHDiklQD2d1FYlpMBSGnRU12rVE2kD7omycj/lvPm1VlmVEZBCK
gdcP40YlM9nVyVWqeW0DIxhOmVu2CQoepczflH3vu3kssykjzIiU4qbwG3WH/MvmRvJbsq78+H5h
Ld/JUb4WWcfdAzMylDnjmGFXTgPOkA3NIFiyUSMqQMpWpHrbFyzxjMItvE68KTC3KoOhKWYDbcR2
v7AMTsXfkJuJuBTEkSopKCfFiXx7EGKvqmKdpGjaA+v6CFFS7HW5yJ0K7palEP811irPDao+tORo
kG50r6jdppdGC+iB9jKkintZ0U8g9N849vSvI53nPMnTPPvHuk6+ZK/1NRjK3/hrzNNAaBPmBw4K
8UsAOP+EQiVN+wWxxosFzV0SDaT9TyhU+0U0DVA9j3hKOGbw4q8BT0GSf1FEHaPjgRrIQEvRUP13
RDzn/IXSOdW8mMqyLBGVzDNa5KRRq8RIw2M+jKjqlki2mryErBWVCJtcLAs7JQkKijuzsrW8a+y+
AL6WDVn0NEXe29X2Hb/S8DXAOE/huKwGggx5mYBgUOM+E2dG6g+NSrroGMN/f/LUXMK8W21I7pQ8
8d76MalRdRCle00dBMQCNcM/iaU+jrQqlLSlWSMpbuEr0l00IjBAEc8pfToOUZCzLMn6l4+Xe9En
V5x4WS4BJgi5CBQMce1vOVGJy1aP5TE8JmJDRCvv+uKu6vISNZiJIRzNMShMWo4FxhOEaXcLqz9H
TbavP2txJx/EQZLvu8Ic7rRBmTSMyk2qtyTIPfc/OPuyJrlRrulfRIQEQsutau3NVtsetz03Co8X
AdoFWtCv/1L9fhddqopW+ImJufJ4KNABzsmTmZDJT58tjfI/NB3kT+6J+R+r8+ZzTqdPjhjI1/cn
sipl/v88giU6UdIFV5e0MJ3jiU4mPh3VXZh5eHcBmN/GWb6cS6vVQrjiusJBjvw3WH7FmwvEYU4o
8RCsTMqOQK3juXitcGrbhw4N6r/LOpYJAQtnno+YRtK3rk/xSHnUhD4mRGT/pxiQz5uUPmnimriL
+D/vr96tebmux5bULQhRYlzOK+xzzsLOQ+8aNfhDVvd4/9Cr62RifrnhdXzjQ0ULO8H3AOAhL13t
D+pFspznTiVwoJHHEQjqYbbtFjR5cxSOmhD1CfKZdRplS+5IKHdVUmSlOuK/6A5TSLYcH65H4bhF
McxrP+iqTKeuP6YTupkJDiUoufu2P6ahovv3P846OUMoAPZE48jH/waQ5KtByJuoM5MnQb3IEQqz
j5eqaCnORBkdy8mJg6zEAraUxoENoYGaagvyRj1t3Ngr5On1J8D2MfQ8jwY+Mu7LAFG8UoE/5CoZ
Bf3TN6o7MXhEnoTIxr03y343DJ3cmzrY2nE3lhi5AhJijpYbSvzlz9/MPSyKdChoqJKu6rN9Lwo8
7Fm3W3DvkoJd7msAyi7yfG/p2wXBOv4NIAtKpUqcNmI7PvAf1FYvpKj2bTZtbIBbS4mrkgK/ozDZ
XKfaeF1OWHBNVGK6wj10g+GHuUJ/vQ0bgXZD1D7OC2GhKP0tzPLG3YSsCyyjBXBGqr8uXwfRh9WY
6iIJp39zPTx5lh1Qa4BI4dz1JfmiimpHsxRFAF6aCZxDOX8WVv3o3DKe7ELdCPZ5/+v96L7+wCh3
vChEGgFsEa2Yyw/sD62gvJ5FEhVEfo2Iij4pjo7K+6OsAQQEMKDLpSmC3B+f2lnFUcoMCB69UMuN
BikVi0DqGH1zHiNX7rQQwTmYiPrud319QEs4Oqsu1cfGq6fd+7/k+vOjL8iWkAaAgLheXbij63Vh
OiiVCOHm5wbcikNunOlQgHaxS53KO3I5y0806MTGyNdBjpEBnGL2QAGi9SFfMvjMNxMCb1rQPjBo
vL306+EQlRH/WEnlbKz5MpPLTQX4ELkFQ+sYJ9h6POrqseQZZioHI7/MbMRDXXoiDV4KGhnAInSu
KrXLbVvekQLWilWazRtTvvXZkYWiZUSXBh9ug8voaqxk1jOlSoLGjR6Y0XivCTlL3PSa4szKq7s+
7cxnNQWw3BA+oPtB4u5jotlQ1S0Ew9VqgBOIKxZZ1nJ+rpnRfeNaM9jSJFIaXBZ4nzmAiYeiNZyl
B5d2B0XKAk9nRXX2QEh38O0A5XDbjXWzq73S4uHdkgyJlxZVegANDAqdqlfAbusMpdM51JOP95o0
k1GcmzR87ExFv9eVEPvMZlEYl1NlvgWDN30qVR/2u4l31WM7ueRTMLndpxKEP/C8em39OMya7k8D
oN//65wGmfGyE/EPtryz+hoyMplXilwnNRnoThdIOLWb4pUsPkfADiX7/P5eu05rlg5oCLMiN/SR
tq3qfRYMIXrHk05Y1zZnLhgAVBsUsaodfnx/qOtjDEMtnFDHBdEIX/ky0NDJa60BOymRuJDvSY5W
UKAc/38ZxXeWqyoCDLy+DVvbL49REUzIYYiYqXkhXj78L4OAv4AC3WdLvXc5FdEOwh9YbZLe0vpY
zBmYXNEs93+9YMDrI8bD5dIFlHc5CvieDeXKmMTLaHFwh/S/XLCte/3GV2EhdV1k6oyBdbNqcITW
CKMb2ScF7eFTNQ2/BxBnNqIalex6Z7MQ0DwaxctBtwawDO74yAS2T1TUFXcZt92ZRE5xp/wMgqaZ
oVM3+lvXyK2ZLcX1AkviElkDOX7QgkZqGQZ1TL1bWLaHMiy2Gg83NhDHWRWg2EFidBXVZeV2PJq6
LsnlYHdRq/AwJRYgnjivNuJh3ePAuRDC3MFDJf/aT301rHyT6bFShwObpy5RtcX7h04RHHpgP8em
D9KnlJrokXpigs0zhzuOpBCPZC37XLS1OvhDMP1DR8Pu34/RG9NH8xqsbuQmHqCFVfjYQvqmGSuD
VI1PB+bOJBZNYYGd62EjiNwbY6GWADWJ4bICZ2N1NqITmRVOx02S1yr7SmyXd7HOPODneYdX9upq
QnYwV+PBGxyoOPk4WrzymylO0YIaM7X3B412pQ2rF9kTipMuqsstwsKNqMNNzoDxL58JTd/LTVva
zGmmru6TMuBpDDfy5o6DgLyx7LdC4WKYVY4UBEuLRGAYtxPhkVuWffQE6Y4+H2FbTqi5y8bATRoe
kY+Bk2axl43kpDS6QcrNph14U8Hh/VBYqzaX8IxA0ABFArDOUiRfTr0yVqRoOoxJU5PmUZW6jVnX
BP1+TIcRJuSSw+djrjRErS0J0Wjxqi4BENQ4Oz0Y+G5bnpV43TYUDdw5AuHTnchsR+Mx6kGIBq22
jg6t3+uj4ISOMa8KF7aFA2kSv3bSLZYEWy6ky+wM9yLEBl6Igm65uC7nE1bzlGV11CeyZfqQiw7+
fBZ0uGr0wzgoOXjAvvqtXsn6Wg/3qbkf8fRpP9JYFX53sFWRHec+gFt2E4IBbCnQo6KgX+qSDr/G
qgz3XV3hcQyNmUrO/wjTe0noDdmxloo+VukEO281RqdQhuF+FFrfgUnuHKZA2f0QdePGtXa9wXBe
gn/pLSg8avXVDd04Qb8IGMbEIRosaBN1L77fgQLuMPX8frBcbxMQkbGmkGKg0kJGcLm27dQPnj8H
Y0I6y05CF7/bfHDP/8MgASCi139B9rochLDWdKIyUwKobdzXRODpbAhZNs6l5di5DBMAXuAy4lQC
YxJQ7uUoFrZBMxKFKRmU/i1NeK8CvFRiWiceTMt270/p1ifykK2hRotCDwDx5WBwkuF5WadTQm1X
xBBI2GOZgxLZkLbY2M9r/ge2cIQm5QJ8LqOBd3o5ViStSi3PbdJlvNlFWSjvWnDZj7Qt0BqqSHsf
2Vz/cKVPDej2A4z3xnCqYq5rDW3vWEZmJ1XH4IIJ0hs9mSAf/ygWOt3GotwIJtcBT9FF1Yi/vi5h
oClBgOEWThhobjunj8TOhwRhY5QblRKgAZTIzANHE3G7/Iw3129bUhKULtYDF5zzJdI5+O9u7nUV
LDc7tDm7wOnOKquHPva0dn9kfZ7hdfM005/TPrPu/v1QuBF3QOVCdwGccPmuYUKeZQzEyGZOxlm6
P2YyZ4juQCVV0Ol9MeEF2ffHuwGygWnzZsBVoEtHkbZsMaAJm/QjVBfFqfMoWoWFn91DbQLGXd+k
3yrHOp9NUbDjME3FxqRvxD+SLCBdC9sjAhx1+Q1EFvhaldOcoEsJRXxhy7gaCV4+gL5iY743h0I8
RQtHj+NkvByqn1OZy3KcE/SZAYVEbbhj/TAevVHrjaFuNGiwtNhh/tIXWdCAy7EKGaINNPIZsFPI
TgPg572XedlDnnfhmYjBAwRR2VhI2x8W5cd+YCDPKk6aL2nnbvW6r2EJ/JoQuRbQYRD4X42P3gQ6
abqwsnk/JxaHQ6zdgf9Tl73aybDS9xB46JimBmwoxn523UA2cptb6w77J5+DSYQ7aJ3muUDajRLO
nNC5+GYyP9hPZf1VM9VtxNKNzg7ghjcjrVbdqrqt6EjcpPRt8ZQ6KnKPLtWN2keuMR9nz4ctWZEW
fRtDneImQ9ZRYBFNCfWLCScoXADDfclM4UGg5nA6xNHQwaISYpT6SCra/UQ32enPQdG6ziN2KPVj
vMqkHiuwpqJd20AEuDGn60N74UaA1YmCEXUJtOSXkcQDMVUuJyzpwrw9prIhp0hosF69zCX7cNH3
7SPHdjJmYGo/R7pxXmxeO2B5tWGaH72ez6dARsGfNO8I2LXwpPick8H9+v5p4uF3vL01wa0Ho5At
jC2Oy8VZouBNjEkZ+nZWtU5Sl3DkpGyGqE1vcUWuRwkABcBvBnw6iE2D1ZE1+mXOjOl6wBvqE4g3
0IAYW/wt/wXtIMQpRCvgqIOY6a0NSsvOlGHbdWNCyzJ4zFDQxs2UR/8QWQV3xLf9543Fo6vVg0pg
YWdA5Yd2FLiZq3k1hWsYkiYnSVsW/DR5kadxC1IeiftyAMOuUAE6ADXS7GG3kLVMnBWMq1gi+f+l
We54u05nXRoPg5AvoKlqd++pKhphIK3dIp55L4u4RPJU7gIj/I9uKQtkGa0v/9X423VcMWJU7Fe9
/q/r3OxJ903wIOBfooAScqeP/XlwcCNVKfA16XYgMTd1x0GX0dKgDUpzPaM84ENS9k037cXo2TDm
QEvhcM4Fr/eCs+ZJkrDLYwUc5+f7SxiuDzlkC+CcgCaP1q63FJWXAdj3rpNXle6TSLoC0Kak8zka
Q+eD1/4kgpF/eD7b77OnwP2uIEhz/L6o9+haKLxn5Kno3qnn5lflokcX51DPwVxQSVbEHYh2L3YI
XBgTj4FzLzqrm0cwTeY7mbrCiWfjmf+ECJv2FAQmOuPz4suUYyQSp/O7L6II0WTIQDrf9XOXw8qu
Nw176hUD+yY1pbkvewNpMfOtAyTS5hJBHZEMzwKxwfva91kNpZNW5FTmkITETVRU7WGxQXoSc8vq
nait/trMyoWKsgNKsgMKD/a8rvq+icew58/oAzbRAeRQcW+58Vqc9+DGz6Op4NsS2dnsPBN08wMZ
VUHv6eCZf2heZZAD9roPd1nXKvEQ+mX6RLJ5eK7rcA7iInP+RYT1eCVH9G4XV0XqOJBftKKIUe2N
4S5ned2fOB1RrzZtVt9VdKi/yDxv8aLOCNbXrowaSJbLrOIurJqaU1mVVpx7iVZA3FVp95V6KGHi
vhZggpYz+5b67jQvh3P3lzopYEqo78E9Br2dgr6/bqdrW0raN7RPHNAbD24FtLFBb3KjJFsfYBgF
iBnas9CqQFq81gg0RclpXVXIwb0QmnOWk0OR863C7yq1+79hoOKDsBq5zmt+8uY0TmtT9inpbVJo
3Zwd38yHHPDjTrF5PNlg+sFrF3x2y5xD3aPS1lGuN4q1pRh7eyEsPwHbcGlgovUCzPNyPwrapJaM
aY/+qevuK/A4OgiNYyDEFchovDy3KjgGkf39/jlw1fF7HRd+AMiw2EL3Wo1bmyFgJGzRN9B9ZnZi
IvqlxDIA6idR9KcyzfAnQhaS71Qw+x8a3y2P+TxHCZjw3m4si69uNS7CNSSHB+vazsTgdcshNoYW
Gy2Sm2uEvhTOLdSAoFlcrpGuBmdWvTck0zDAwtRr5Kl0R7yWCTRnl7tZs5+ayKAAC5qN4udWHIYA
7ZdbG63BtZDJgSQm7At/SPrRBWfXUSjtAOFujHLjTAaW6KD3EQHiQzp8Ob/KrU3QOmRMxpDIszPM
HpRMcgbJskRS9d1UpQjjyrbij5EQCe/SNrVbsM/yvVdxiI2G5iOISdDmrEEQNfQFtE0E5fwYzmd3
iuQps1Q+82q4i4ou/VKagH7ZCMLlslkPinQXQD86FhTKrcuJOz56S0Pm2kQ60dkrDEiX1QeUj18o
uvm2xbNiU/NjAIs+D00CrcepcOmuYGq/8TtufGaoA9BzdwCZLJju5e8wbWdw8GaoecB+vAsF9R4i
J/LuS9DH4ppB6T5RAdPcxoUfhed2u4qD4d5aYnYjzAsOZUXhKcs8dtj4YUtCs1ogVLoIvOWAQhG6
WqCi49Ktc/ywECL+xaDiT0gAubRK1mdNcTS2ryYBQ5b/KJQfHuc65TtTIYF9/4fciA7sAo5OFj4U
jvPVAkXgGddkKbqzsacxXtDqP0KD7+wdPrW7jNXTviG2uXt/0PWzDctds6SVSJiB/4dX+mKfF6ph
jUVJBGbQKfWH9Og3uT6NM0nvQBWrYtfLPrdu0R884sEtWRVwTEC3YO8JEz6jygpOfVVBySvy9tFT
3MZEZuYBJCNy7Po5gBWCb37aSI53TKR4O3IIiz0dXHgQOt5XOzN4KyMd3Uf48jEuZfJATYrXCOdx
PMiqKoF1wlYR2wktFoM3BieN1wkqy548OVQbbP3lEFiFAnpiSzMJK8KvKhztBakaCndOtO30IRwK
OMk1Xbl/1fUpar2Ni2ldjy6LDy2DB645h8f2wuB8W6lAAcyzvE8RerQfk9wPun2RC3NQoqtP73/o
G9sP2SggZ6gDEOivqP+ba5hkHi7hOXeSHJTgMxjf3mmIyFaNeGuURbMJ9RhIZlDnXU5IgkCpaj44
iebIaGk1BOfBwT56fy5XmMaybj5Cd6HEotn6Cqe9mUw1M6TtWrhJWuCSBWNmSfoYkurnwa/y79k0
DS88gpHGfYqZfqqzyYWBeMGD9khyz2l3Rd2RrU7krbkDD0ZvBj0atGeWP3/zo5qUSuaKyElgUAQy
Sd7ZHYxztlj0N5KKpfOIPAboHFwQ1jBVzUPFZFDRJOczHswcoszuM6eUPC6iIv/KaiVegODafp9m
WZuoAc8ywiVHBkjAZy3/RQvRk2fel9V/fij0BzYVgY4Df3SjnedB9L9xrF0vC34vbBdeK1kPvavL
ZVFQoZUgrgLicCyu1ZSHe9cOW3bo1zsXoD/Yea6Hkh/eD6vAQ6Efzn5f0yTwcXj0TAgUW8w8zroQ
ZzXO45bI++aAAIaXmxx8kvV+wlWXzRaSlMRPQ7EPZQoqvyvdw4jSEr4sRbTfiPnrBAYzfDPgKrwA
EbhV2zOaVMzGWSDVPmTzvfSCR9VIeXTHOjwPxKQHFY3psdQSHu9iyvdwnmo/AQ+p9lk12vtatz+m
PFSHFu2Ku8qfyXHiG7nW9bGGnwrZNnh7wCyCdcpfeVyB5YKfqkkv97heTdyAOLmTKXQY7y/Lzc/w
Zqgl+3mz6WB9EM4TugRJ5JV4CUv6QJgKz439RQRMSrWVRt6KZuxu38UGRwNjnSZnnlUozkqaMOll
d5l0MCtbjxuzuk4FXnc2vkAATsuVQiNtbD2NUOAmPm/9XZO2QVL50B15yEmOExCAA9hk0cv7S3ld
AaAng90D4TayVPABLpeygsw+KsOcJWZm/m40xR+n4eEX9Lj9R+00KMyjYf6RShJsnBC3viGMVBik
o69tuxWuyHxqscMUSybeyDNObbtH/3n+4JUF2tyW9v/DeCEOJOzdBYxe44N9w3lPs4klxBSAXzmR
T/BlaxZdN3wogAhvlFY3tgPCBTUHRaGNKnSFqAHzlnbqyzlBkYMkTll6Cnv2WzVZvjHSjegErxFM
Zc+HOhSzu/yEqRymUcJnKlGsdU6VCJ7Ag90i092YDsjAMIqJMAi6VavPVbHJC0mIJKnvi/aMnEzs
Z4oOTVp32cZ8bkQGejHgXKNsQGvyldb3dndHpduRhsz4UiH9aKaawbPAxwPfvXVPgAKLjX13czzQ
Q1EBI4EJrqYm0toC03USpWbvGKBge2mL/l/CArwhlk9iox1xAxuBKQu6u6CFQj57BfTYWrsNl76T
+DAOPOkx6p6ZKJ1dm6bOEbsV1pxh68ZNEQ5HbrrqXo852agAbnxO/Ab4GLElb4Gg6DJmKtf0tsQV
noRA9I9yqHv0HBU7MaCsG8t7IzyRuTkoNthipOCvrjAJhZ3vg3mbDJKmD3bKFPC8ztk4x676FBAZ
LU081IIR+sxIxy5nVLd1WA5LxmGDsPnJSI8LGQ6FB16l9F47hXhwTDbe02D2dswzcuePhhxZ49NT
7dflXcHkb9Iw9zzapjpWOWgv75+0r5DGZZ2x4B2LCmshKFylyWEHywrtlE5io16ds2AUj3xUw1lq
+X2CkOsEOpi8L4ryhWZV9RjYhp+aCThw1Sj+ArscdjBdCB7FAJ54O/L8QKqu25sKnn/jRgPxVnzg
q3nwugSMhdbZ5WqGVZtb4PxOEpiwO5GmLz8NgbeU5+mWjOjGDbR0KoHVgeEDVsBqKDp7Kd4nzNyk
MPgqHL2Hp6krqg8w2tegBUfuot1ycENQ8+v9L3JrkrgRIG2HKxU406s0YpRUCzXMLkQeJkUvdP5X
85GfC+UOh/dHumr1L9GJa3bpD9DlNc/VfgtTM+f4+jSZw+ZDjU7Ayc1K8x+uhupzAefPGBiRjjn6
MP+6U03/gRuiPbNAbpw9N1IMnHModR3qLofrasaTkLKeu4EmGe3GGMfdh2qELUwPpGQ/KzSz0sz9
/P7UX4/PVdgvVlQgwi8uQr6z/KY3x3kTDCSfUs6SxpXdorkQxaM3QWYVo31Z5DFOt/tS+tC8hTUE
bnEoOx4c67GoJNo3Nk+qlv9Bf7ETe4qmyiGyTvTiR8T/jyDRJEcBL4Ycf6sBGwqmPdUfpcZp3JWh
bvJdOugyjzsSMHUIAxLOeBsqot/cvrQfLJ/G02wN8Z88rsV90AKkiBHm8M4Oy/IhzUcfLdlZtQZN
Ct7ovaxTOEU2ZBweIE8a0K6atYUezREFXoxys7mJuUtau5uE639kKVpnT25gXRAZUCjVIEGTEC0s
3utpV9h0ImeDUDlBoV09OKSqfkIw5vuxRrr1UVMfTDVIKeHSDMwQL1uYsH5hZHTovkrnEE+2imZ4
aWZZxn7E1K+Ud3VzZ/rFXExMHSzjyqxBS8ZEtToFaZptUctvBTUYQ9B0L8gJRKWrI3dGIyqiSrME
9JyPwdy4j1oG8z9zNfV/POuM9wYixn2Ant/3yknhX1NOjf7gznVxfj/GblwxKIRAM8P1DR/e9e4a
vRymnLDiA8RaZXfoI0KJGITZ6a9HWbYw3CYWHS2lq4usCjRNFUlZUrQyPKbUzw+QUv/4y0EokBoX
jCD45YECti41Jp/WE3wB/ATK9fbQej4Ma6XcupOvTj6MAnMhUPPgPwBlyipl7F3hTU7qBsmk/CIO
VEY/LEXOuYUX6MbRd3W8o5mFnb8ok5F2I4O83P7jmHvMyJwkMIFhsE5sPuWOhQUHLFHvTUHN3onE
tA+9eotedWPghXGGAgNHLySqq4yVq3l265GRxEdL+jnomnFXtGV/kHP5K3QEj1U+m70c+61o/D8Y
4OLIA/99IbpAOwjZP87byzm3YJ/OhMn8OdQBilSgOuKo67l46jWRM9xfZ4IGsdsNT+gFqjPXvDk0
cgbvuITg1MscABd+SaKPnomin2Wtgq9y7tuPA9xQvV2U6rr+AmBFznGT2yo9urDj1UekP/WhreYS
Bv+paPWhYxSeDlpP9X0Lf4I2DhrQbvY4XoOPuRuYPo56v4bze6EDmOLlYjh3cwPD4IzOUxJxOBrv
h7yQzz6JhueixAbc2XqoErctow9dVhU/VO0WOLh1pDPI58D6z4mfvygBq+cYqozxt9/N/Rz7RtPf
bpBOMbdjW8ZmjB5E7Xn6Caeock/abe2L4WPGdhHIDtlRa84z2BTr6dfUc/ar7DLnTw0JMKpSpWkT
L4zS6GByCd2z4ILeWS5zvofiVP/Oy+KO4GTC8Z+lUPQwg2A4kzwfH62KvM+GzwSTlIV/hlWZD5Ml
H6Z9hz7Ks0NQgqQQa8Hhu9kZ1v8aBGQ7OzkOeBN3oGw4OnlU6QMwc3l2SUGz/Vz3AFPCFn37oAKS
nta0OjoZ+bdnRf4CH088BVQOdUReZ6Xuge55CYBC9eKFLayPSSq42vWD0N+Mp9v2ECHfSsJ+Vkcv
arK7Nsrz70XXMxBAm559EBy6l1igjE3jCbz4bCNhv0oSlugFCoGuEb4xcIHL6B01IFOkBvLZ0XBY
nCKHHFyp633vNeYAq16+b/xw2kg4r9FddEDgdbpkSR7OvrVQ0iGtV/l9mD8ThUYcH9vmK9SDdtcS
0pypHdUpbKsCrkNoxAtYJ58ZOrrznLsPgfbl35ag0ESjZAEQgzYu1ODL+fkmZ1E+Pm+Up+Uzfoc4
UC9le4WHpmI9QBGb2TTauFqua0Lk0hx9SjQhMCYUEJcD9kUReSrX9bOr8j5mAZlPKofmPK9L/XEe
Qvvg5L6D1S/dkywL+8m1Of3+t1cP8AoPpT2+w6uT7uVvcEIiQviq0ecgS+uH0BbDgw8/zo0PfXVX
w34C5Q+yhUXEje7E5SiZGDoYeQsPnUnKkfpwfw9O1RZCeH3BYRTca8BOIXGha8UvTi4agJrmJdzr
sqfAS924qDKyT2Ek8P6qXV8zPvBGZAUgTb1+vcv5cDENs9PlXjJrCEIE2h62supUwYLjMA51AMi1
h5936kd/qQ9ffDwWI0QQ0oAuobS4HLiy8KgepfaSjkbwdSeB/pFNrXeMxsje5z6MmSqb1odgnslW
tC7VyuX9BqR7YbYD8V28dlbbQ1MLC9m25Ela2q82N/6XoPcVOKRc3Lu5OBk4C9/hcBF736ujD5Or
7iK/OBki/nt/8V9PhctfgksWuM1ikwhcat0+DV0LsIg16lnYgOwrKbJjlpf021wIcnLgZrxvTOie
Gxf+w1mYNnc5a2GFrxn5jDsnPKS5Yme8chCepdsHB9jx5Wc3bWDpD5Pae8OsPUDolDiZziOQ3ZiG
/3iozz6oEfe0DNy9qriAgwjrN06gW2EFfAa1KU7g4KopCU972On1nCc6xWsOfAYkEDdDR89OQb4j
rKCnhTimRBKTz/+8v6hLRna5psBkIYiCrhIIFahCl4GFa181cM/nCQQV8y7sZfkogym7K20xfqy7
8EE1BcTTeHAhzlBovT/4jZMQo0Pxg3YiiAMgQV6OzkQVRGpCAjzIGm4nlWzOA1ziP1ZjEP4b1LkX
C097KsbPap9BPIIjX827j+//iitIEHvr7Y9YBXiUBv0www4ZfR54I0+Rh7CCoXLMDbwz4BogD++P
dyOOYeDmQzEJwTzyyTUdZoIiYsQjH37SOSUBdU4V+Tfmq/IHx133iTfg3u6MExZw0W4M+4aUyNV7
NFY60GaoFWaHaBgR4gGpimM/6hJ2miDefkNOBNofnkn08S4EqLiwQZY6PyMD5+CBoKiD5sNI8k2r
jhKI3/L+XLjuqHc5aLo/pw5p2/szvRKaobuBkhF0LHBioFVfvwzV1hOyyS70EzstDydqQu4i3UUf
VJn2R2CWTuygpyWYn4LTOXxUCuTpAD8Wtr3dUbvU2eqtXn9r/CDUJwva7MAeYBVwmtbjMNatn4Dz
1z1XVfQbp9d4DkQZPox02mohXt9/GA7BjT4EEgxUYZfxLUF3bCWf/MSFzfAjh4MekKdB3G0s8/X5
gfMQFHEYiKA3DRn+5TB84ZrjZA4SryX8PxD7gU9Y8exKGn2kdYGtSwz5xizRXwY8ovnEJvVgVER+
QfmGwoCWGT9kNA3xzDct0yRKo2zvwFZY7ip3sBsMjGU7XZ44y4+FXhztNZw769wvKBzZ9KH1kzHI
8JxvltGDBu8SakdNj+8vzI11wdmyFNav1Kj1Rsv9ZvRlw4IEb7HMpwyPDp3I3I17SqbijJdPij2v
x2jfDaGzscdvjMyRVC+ZJXTeV7B/VTAzK3iWP7t2ns7AnaYjXrvxD0VE+r0VUGN0HVS4qcBLOu/P
+caZCjwcqSza5DjUwfe5DAbtp7kIJh+2tlo8U6fkh3Jo23tUsM1ettSLp3mc4xx57TMb1HcGt4qN
yV9vsuUXcLzftKT3aDtc/oLaM5w6NYx1QbRBZQgzgh0aZH3szmA/9uBAb1yfN8dDLQGmDc4ZNHcu
x8udMshsEYpn1bf6xEJdnrO29HZDF8JiCR98Y37XNdNCHoJaDKbsEAismQgCZOjCdsAZnEDBPAIO
sDRTd80UVbEtMljLCLy3s/FVb4wJO1jcFkBYUKms7+kedG202l35TNNp+mw5xA9xC8tk7ymzRPS7
tCqaLxCFgq+cUxPgdhjqgsYCHEeInLJMhbFHh3GMmSenZzP77HcpxszZ+1aXHxXrqmLjJ9/4Kmg1
wYgCvT3QeNaHko8Hi2SNNweeSwSB6QA94b0dD4W3J2O/of++v0DLN748VVBigHkIzgGsSHDGX8ZA
x8XMTZipZ17gnSWQrdSecu3sIqDKGxnx7aFA+oUF3VIxr1KmAqB66c6hfAZtLYRtfa0ea0eUuyzX
eiOyr+8PzAqrB2PhxRd3DboOeUuybtLqmc1tdoKYg+yN5/2tFdpS/b8dZYXaEbfsZq4wimBdsOud
AizBKPoUOq17hKxm3jihbgYGegNL1uejSbhaP2cahyAcHPUcWO59bvtm3g3WBrtAkOi+H8UWRHdr
6yyvhbAQ/mvox62OI9E5oVcMECFTcP6O0JSafd34eAaLIpXik033Vrb+/zDJpb0MUjwmCWDhMh4D
W2Y9dA/qeRHNnIsWXp8w0fAPQsifNVNbmfR1Gg/+Oz4jYBx44CAQLocTGSfCM2P+rFxSxQGrHuA/
+rlsvT90YM94h+rRK/mHqa3+1gEEsYMuDyp7OJ564CSsClMBkIS7Bc7CtMfhLrOAHZrSDhuruX7w
BbsaF9nicomyG9fq60MPbzAaU6U6/X/UnVdz3Uba57+Ky/fQixy2drZqEU5gPgyS6RsUJVHIOePT
7w+0ZswD0jyrqr3Yd2pMSz4kG2g0up/wD6FImQpNE/gcEKraLzk8GtEeEhIye04FbS8Szbg0oCl+
dtA6MQzp0RmKEMdFom5QxeduhMo2z0PhGP7caJ45xPOm7a0ZB7R8SE6Vud5Z6HA8eGuhw+PSsM5X
xwTLNl+gMmwM2dLib6ttpCfRNplj3ZlgbJ7Ycd/ZmIiqFgI+DU4FQPjxIoAumE6mH1NVq/tHNMyV
fdz0z9BiTsk+vbMtATaHlr7AiBhyufFXT6MafSsreyM7BEEEZbqI8fWTjfHEQ3/nvcUKgU4i7DiK
Otpyu69G0bNJUotOzQ5I/tBlEwXdHaCuOYWOu1uOjpOLWPgp05q34MsF+ULqQeayCNWtJzEb66kX
uiA/DFJt4qtRLiHLGNg46YlbE4DBFg+34ZCNKlj7AsW2OLW0p1Kec5cUWrNVX44Rio8lJ1IgQ9Wd
WV2p88ki4jvPGiFrilGLOjzi88sjejU5Q4epYKBP+SFOu+TcFGdq7OIwwhzEHu7jo/Wdp82jpkhI
s4pi5RrT0bZIOhlQ8w8yWk9OnQsJYtlNtvl4lDd8Wl5xiJYgEDgVXgKH4zsSjUFCeykpDhCaVADj
inbm11r2x1z1L281rRR6rhfYEfZbCjuYKyZydYkqKTUDTas25dxC8RHK57osog3gqdyr/XTc9DO2
lnqfPsqxBtVbLudvATQ7JxXgoH18D+/NFBgFuqNI0BGNrEJvAc/DAvB7QSAqSuzCjY4ORniKY/KC
JlvFOotYDhnfwuMBDXY8U4hYt4D8rPKQt2rCcoz7aFtmJZJvQpcpqdspZfQ1TOAKu5XcKp/nKShR
9ldV/4nWhHToR3l88OWgvMtnXf/q51PTbCyjjg+FJvvfoNTJOTXGBXFdx61U2onpZ96vT9VSBV/K
zy9yicf3MFuVUkVFUh4UtViEEFo/xF8gsx4/HuadCgSMJ7ReQXzAkiRuPx4nsPRyHFsrOii+j7zC
8LkYaKckA92whgp/46md5MWVyQmgNRgeDPtmEC+L2dh9fCHvHNBUqGmM0mWhjCqu3lcFrQEeaB4f
9KKE+FWU4z7WlN5RYqvZWvPwY8qNTee39YMy5ukJJMg7s0CgSipsgk3Eb28dAklJJcZQ8vJDrfQG
HFJp/KyEc2zDKdK3sSLJiV0qYuxoYhFeDqiReqXem1tIq7Gjh7Xm5apSnNDpfOdMZ/tCB02FLwUk
aO0qAl8Oo06Fwp6BweNT3SSYjSqguB4nvRcyW6jkwrTFyQzQrlOj87iqlZ2KeLlud4Ek+l7Ed31N
DYmy7xjF0EvaavwxjAuBNc59vHGJVsRTHY2XwO345QN8Tj2BBjdNB6RbjhdU7GdjCruUHKpR61ul
CvWHNFhKcAENCnSjEJwsXPIPy0dz3qj2PJFyiyp1hI9mVJqDUyFWn2yqvFO/Fr4oXbbc3EbOx5r3
bBR6ADp6F0MG9IVCcBr2QmiMeicD3Z/k5KYXVNg5Rik0j1KU8Rk8QRO3iQK3qkQd42tziibTLZVq
KD0JXnTitlY8XWodMaK7mL7B7QlMqAONledO75eCvlEq4LneYDb4InS1kpbuLFYGtSrQSnsh6ELx
TJjDZkthASs1goz8oEu1Cl64nuvvJpzhkqtDvIws0Glj4wpVo/mmHABpzNqsfytQianwJBbq+66V
u8SRxXB4EmtDTRzQn0qMSUySf/P9vnhsU+y3PCLqfNeaqLE4SeNrMgzeQEkdVeh9oETjKIhn0ZDo
uIkydu1I7O+I9voGuJMqy7VDm2iVTIU0mL4n8I8qrE0bOqgxMkq6naQoUdpd05g/JhV7GufEq/7m
GFhetQXfRsVTp/izykUVRPcjODLzQa8Ws1n2A0Qjq6IUU1vC2ggG8mwQAHazlW8FKx3Ehxig66aX
c1QAQYpIyTk9wbG0m6JWnuVx9O+1vvU7ei5x4NRzofN2oIbYOUR88p9lj/2IA4tuOId3L0J45RHc
Rh1JndcFqvwYmW2Y2dNcwxRXlVp340kaz+WxnWHlhnXF0CkmWxPAvacol+fPhZjy4lR9VSqun4rp
jYTCFs2mdkpSDwZv6jsFbtWll4xl9lVFb1V2C9lsZXfgjScGsqYBikZqktoZfak8jlHe7NsEHQx8
loFjbbW4n3q7VlX6MGPayjU+X+hd4cEDjqtQekvbmF3ZS7YAY6KFuD5BszHCXPTyYsrcWI6t1FEq
tBiqQAu/+2VQRAAmgzB1sFXWwzO4fQIJQKyEP8S5Db6g8BnfSXhQmedVraMgWC5MBVURsCmiu2F5
QzaDTxvSBKl4AUvp8wTSdO5xQKqP6Nr6bJZdEDz5VQAJf5B7eHKDEcIOF4CXO4JQ+ZdhkiXFVdAm
8nAW+5rYb80J3Nlmrovi7uM19qa+SENwAZyweyzoHnEVaYSRH6dR1zaHIcZsWitL40yV60MjBrXd
ayiVaunwtRmVU2Y3y+52tPtR0YdcRt+atsUiGH28+2E/HczxPNWHMkkVp+iQVC4CGRlGHLW2bX+S
bfbOfS7UdUpIHOJkNKv7xJVaGk3VZ7zUP+9S2m+dr5iAfbPzrs63rK3Ca2Tll7NaolDukUiTViPd
z9Wwsh5I5iz3zSFcGNGLULyX6gjzf/wQ38TwtAWMBYoKXokyyDqOa+aM11PM+oNUGQfM/J5SUbUu
BrWWT6yWdwYi9NGpHQKZZt0sn79KFvwWWZxA7rpDgTC2S9ICR5OWwCap6lNh/NsFQk0UDBZLhBI/
9b/joQYJ1ALx43jIER522BNmD2qleW5MWEqOCwb+4zl8W+6m3vt6wFXSGysFoKVuHA+zOkqeBWfQ
sSao+EoiI37BabiVAKx+1jSO5TKMa5vCeXEimH1nfjU0QBZnIWoh6B4d37RqBHFTm9Z4sJT8R2Fp
yWU+zRJRgGieSPHfwjC5XbLaJWZmzVBeOB5Kr+Ok0mphPIyyVGyFTO/PazzhvFodpnNAEqZTBUN8
mxd+vQu4aAdwWudiHnbqSt675xeRbQpOpCHrCxknfDWx1xrIzlXMd4dK8/Q2LNzECk9plb3R7qTU
zoGKDBsv5XL7q/lFCgb0TlqPh0ZTtkka/DmYZvRYVRWWyf5W6UI3UYLtNFZ7UBDnAKvvW5ahXRqK
cGnUkwibWD8Rz79z+zwAwI40EimCrPOKqFMic+6WR66P6RYByeE6HkA51jKFpV/fJxYxK/JiC7AW
deDjZ25VaT+p1EAOtdaCTkti8y4eDAQkFQSkPn6d3vamKRzhxQVVBEDCokF6PJYODkoIA1U6DKB4
yf9EIxc3KrFXbveWBdcvGuJScKwxI+TNFmXDB1GQhIuoGdHJjZky2Z4NrbipODgHe+p8/C6Ip+NF
SxV6Q+tnigcKUP86QxS9TiMOX6cehx/jXCTfOHW66TwbhHkP/5ej2RjBpl3O/pD/crGMG+Xqluzw
RXZ0ecCv9kR1LHolmPTpoCmFAl2knO2QstYtzYXqRPr13lqhL/sX1Ioq5uqdFfquF6ZEmA7W1E9u
vij/hbi3OcEUTu7Hz++97ZATS0b5mYLpsgkf3xZacIU864yltZHhFC3uPKqAld+QI2uuCOElDBm8
uGDW73geF4NsFSe2qGWE4xABCAslbzQHSDQBLK2uwBK0keB7OjQpsH+0v0RitAC9U2HmjyjGP6Zi
kdvEmdmpA/Wdw2c5remEw/qDTLY6fOhyzVrYpfNBI6+xVWzVnVofKrIjlYFH6dffSxqtizvTApwB
yXd8p5We1r1hTOLBgt1jRHL1oGRKux8HqOgnHusScBxPKtSthetE9EX6qawCki5rmrlMU+0wg6Z4
8C16+rFl8upUFdQuu0fId18I4BDsXE+Rc7Fma5TdoEzA9FSN8fnjy3mb4CyoeErAPF/qgmu6o1oF
PQKiRn9IijyBXFxbjjVg6vrxKG+fJjQhQGfUupbSzXop5zJGo5VcUUNVw2Qz9DX3LKvxXmrNykv6
VjpRkHjnrkyKI9oSjyEguEYLUI9HgiOo1YOIqI895BTB6sI6ZVf3zl1xXIL1sjjGl5b18aLpyqam
YN7oh7zW8rMEMsyuC5RwSx4x7qZeFH8V3cQ2t9SxAcUvT2qtse03VTpP6qQf6KxITkZc63XiEDt9
kFq7tppOgTHfvv6Qf4A30axB/ZJ/H99flgdoQkihcZCsEcYorHT4MK2wDyoKbtJcN9jxmcZ2FsLv
Hy+Xl+dz/I5wHL8AFZGcxfV7dUzqYYuMSM3M4pQ1/FBVgupASPEk64QHpri5LemUu1FjgroXU0g5
Zay7tHlVD5GE6UoKtdSxYuVrQ4SI0F+YH0z0jDd+a6h2ZGj57sT1vl1vnD4kUexYLzTb1UbZJFh9
jZ1iHLCczj0dupBjdE386BfItokD6pGWj0Ef6dZ0UTR5SXYcRJ7UloLbGDp+5LDwnQTf3xObzdvr
AkUBqmGpXNDhWcMp/J7p0IIxuPVlwPDE0rITI1h54u02l87g8eOCgs6OhAgLY+D5crxQwGcNWkwz
+1agMnmwqgoT4HTsAFFIZTs8FaOvHoyK8oEz01cxN3GArJATRZJUIP1XD4lNIlNcpxx3MLHCyPyK
JVUnn5mYJu3yOLC2YRyDJTN9yNn2WEbBQOWrqWZ30qz2MFUa7mJ6TqJti1pcq3jFadlnZMbnc13P
6wxdvtCCDQEQ3V56j7NnhHGyiy2rzx4NHBuQuuiqKrFTQ089ijbFF6uDy9/XYXLL8Zx9N4JIbXco
UuUPVa1aMT6YkXzrz4axIaPJnsSqCGskO/wxc3Vu5hm8gTjb7ELzo6wk2Hc17YTWhDLU9dlYdrXv
DVIl7YF9xN+jUopFTrY0CRwzU+sKCTu9PG+6Ov5REZOicC4H85eqkPXruOqyxC3mRLnKZIQHt4aB
Bw6a4GMf2B2ye7R1/DJMt+mQ904apjrrqqLQCm5qbD05LbULIfBDkFqlijNzE+uJdGI9vCmQU1Ug
wGc1AJqigKYcLweENbvKwO/1Nm6Ro7f0QXaVzGj/aFQBSRelb89qQ1C8oqLdNaMndyJGe7ttMfxL
3Y4OF43NVegQzTjUqD7GQHmi/JGNIeSVMNEdY4h0irBGd0PjZLaHHn3Tj7eB5RcfvQYIrRIkgSon
h0GJeXXfeoRnTQeI4Ja2Tn05Fkbv1qEuncWUxTaaHweXBP3CiVf8zWRrROac3rx5IBTIWI8nW0h5
LXmd5NusDoN73WR2I1zHvKBOxY1WJP6mxIzMzpOy+A5TtzpxJr2EK6ubBhuB0izgSPQS1pWPtpal
gStQb+dQB4w2dqYmeLGsDdejOUlXUhxS7PULsVRsXQ06INm99qg0KuLBZlH1qOjXRXPekxMNmz7P
1avaGlByyrNZHNyS8AilSYwUqCpafr4Z4qABUItUj43aXhd4IDLV2FUL1dpjNc4Jlc9I7ruSlJfI
k1ESz524BnMP7rhCrzAwWo6tjx/7mzCAqWf/4wtWYWjmrHICvY3roSa4ubUo0wLWsjKqI828Kesh
9zACidyPx3uzvpcC2ksZje4qYIrlel6lOwHi2xhFxspto9fJJR5HlGI130wfKrG4T2pRfqyKQXvE
DLE5QV14c5wsIy9eCLSpOZbXvadaEZpGFibldqhH1U4VIXUA3pw6tN4WRhgG2CEqvUwmhffVhGZW
Ng5yWSm30RQUZ5GV4pmpZfEuSyg8xe0cIP0nx1cSD/dPbUr+MFs12iNVfUrj7U2yt1wHSSIZNBEQ
/dnjiU5LtYujoFNuYVRM9+KQFzurpMcXtkLw+eNn+t7Mvh5qFWoR0GWqynZ5m5nUJsdSyBzColNo
x7d7Bek5ATjFPAR0gZYc31BkSCJiS51+G06KtEnEKNuDHFew6JzyXVeW0lkgK1htid18OSWSdGJ/
fJvRAmqi1A38AMw887mKEyJ14KzXffW2VEfTi81sG4VxaqttdQ6Q9bHPxatm7veFWl/3RnRq9DeJ
F6NTCaH6AtKFrvpqjvvBEMQ2D7XbeR7nyy6RlAOquuFln7SziwzFcJ6kZX6VKGL2Z52mD3kRLUK2
dXwqWlzOgeMtcwluF74Yj4Ga/+qcaKzOmI06E27FmuzBloyBRjb6LO11zWc3eoZLrF3lY6k4Jip3
P4ag27VssjBKh2Zy5raMJLearfjrx4vwzYuH3zWJBZs5lwX2bP18miQAgQ087CB3U7AdRe3CDCZl
Z6iFUmCdk01nSPk2N1oCdKaKM4EqRJI/NYESnXod1q8eBClodaT+1OQILdcgMcmoo1Cn2HzIS7kK
3WYSysSTQyJ3K6mS3IFsQqtCQwplvrBKIYTMn1VouAWq1f5h8rO+O6LPPoFg6yTFnRUzXfpfgxp5
9Yw4ky2qjc62SbkSZdF8zi98Ix0Muy4SYVenqvatAol/QWNhqOGERs2jyTHa2fBIysFGtLz/qnaz
+sUSy+iiKkRaCwrZkuUUOcw/J6uXilkcJONnU5laIL1xdo6BoIa+VpzLNiFbKbs1+YuAikk5j9R2
0zymukK315bGLDplT/VGZ2XJoggUYGsCc30rBCQGbS5h2Z7cBWpSy/txBnJjt2GAyGPUm41ss98n
z30ip/fYBjXU6+akvZPbTtkRdKdfIylWASRTIqZYGFsBhuc6vja2hPvOjxPrcNkHXr8gXCtGIwAJ
4LoDV1rnE+msFU0Wc60QdNG0TMy0dfq+kraZInZbVQ6LfSgV2VaO6+RuWrQrwV70rjQkiUPV85So
irR+YfFyoekC8mShZXD+rWIslHajqa4E+U7ATATR9B0laU/S/wxN6hiNvlnkXAr9KZPiK21m5op+
p47JL0bVXAQ8BCxXEcqBcPGi1/Hq2EdpRes0Xxbv0qLTHaiYPIF50rc94fZZ1oiVXZbh8OeARjQi
nidijjdAJaJaqp4v/DJOZXbQ46Oj7VrNN/TMuJvlmyi9bKTrgqasqXQuUpXuYqymos4bx7d6a+Hk
9scE4UtRSyfQLjNjX9Wmp+aSbclf4jzeilntnVgy6xT05foATLK/L9e3tkQbzWEUEik17oDHbjPP
3PeeaY9eaB8+Hmh9hC7jIFRB+4LVSRVvNQ/qUI74BzEPiS07qKI4vQ0JxT4V473ZitfjrIK8SPHL
ftC5H9GR7MYJXQQhXS+2gYb8ta7+69v4P4Ln4uav96p5cY3/VpQIrgQY+R3/9X9dRt+Isosf7f9c
fuw/37b6ruvyOb9r6+fn9vKpXH/n0Q/y+3+O7z61T0d/8fI2aqdD91xPt88Nh9q//eyX7/y//fC3
55ffcj+Vz//6/VvR5e3y24KoyH//+dH++79+f8k8/+v17//54dVTxs99fmqjb0/5bw7X8+bHnp+a
9l+/S/InnBBVi72IRgq0Th7D8PzvTziZEDzTCCrYUX//LS/qNvzX76r0iXVB5AoeagE6L3ZhqED9
5yMat3w/0a0Cyvv3f1/d0XP6+7n9lnfZDfiLtuEXH6/5xWdwQV1hMrckuUC3V2uE6pEcDKPCawVC
qu4OkXrw2yffRzCidZt8N4lbY7zDGyC2dtebrLy1omtZCTyyf1dTEhuP2w3cRVuw6L7V93n1WSk/
a9NDODyI81VY3XRt5cZbq8rteNzqvjOZYN6+mcZVMF4Y/q32U3Pol5Yipmf8f726jlblP67W/w/X
IJocoOKIeUHsIXQKRIAd5Z/X5EMetc/ff7trn9rn5rfLiDX123XXplOUB7/tm/Qp/968Xqvv/vq/
1q5gaJ+AlbBIJKhjwK4Xz4Cfi1fXP+mEeYszKqo4ZAP/Wb2y+WkhnC07qCKT9Sw9n5+rVxA/IX4H
0BO5a/JOFh9wqF9Yvy8Mzb+PeVoB4J8oG8INJY7CAG4JA16daPiMZkEf6cFj1Zf0JGtCc6mJr8id
z4Wqeh44ZIt5vvOncdompurEaubRMKgX95LBq3Pl+6up/vmCvX6hjus3P6+HwjpYGIMod20TN9St
ilpbHzxmSUmhKoDn9PIlwRfEFRIDZ+BO/PLxmKuciCnEKpFYh+hqObfeqEo3ipwLkxAp95MunGtS
7WXZUH+mn0h0VoepV1ej6uRVhiRyHn7Wm1Odr+MDja2N/iIRNvsYpXYgJauHgGoKsPZ6NG9nxMAt
7ArCSpk2agKzS9gjp6vZeaRcTbI47z++87cDUzdZTJ6X9hO5/vI0Xj19bGdC4BwK2bUuSC6ijZyk
bPC24vd3VjNsGlW/06RyVxXq48cjg7A4CjBZwTxgUN08Z3qLC/XheOy4V7Wcell2SGzMNPjn8vLP
/R6LGyfY9rZ/oV3henLV7kxX3+v7aKvv63N9b1wJHurBLi0yT3CW/758X7mrdwAc7Zt61/JHy5P3
8k1rt7bON37rnW83upvvxMf63PJU1+Dj+OvwiMPG+bwF+3GrXQZ78J1X81VwYT2Mh+GmiO3pRt73
tuC0tkGEYXi19+2GX/rtW8sfR6dzmScncg+a2zmmJ2x8x3cG/qTYwk73alfcitvCE7f9pt5kP+J9
5bXu4Fg7a6exoyOVH6B5Y8/fxStpP92O1+O1cE6G4hkX8qWwE7fTGehWr3MKfpu0r19+v+lpeyJt
29rNN+qVsl9+U2f7zo/deWFTnHcMd7kMy6121XmzS507ZA4czNL24dZ3tL1+FW6t+2Y32Lnz8QN9
ibr+3kl+Pk9QV0tdin7mWrY6whfUrzQhPWzc6/vIls7xvd0Gh/5rNDoUNDCLsEovgy97Pu9AuNn0
XmyURTbzLvKKLd/qVU68ed5eneGtZtfO3WQPu8DNncnmP3ixl7gTV50y5fnyz+UkOYN9CG1cjsjd
8wfrBuePiL+7w05wgw0ZKj+7O1E5eBFZWd0nuTk0ATT22YPXptalmqFm0CvZYUytwFG0wTwb+wqV
jiLfDlHYuMUUozcdmF9bjCcv/vqShWdhl4X7l7+he/eYB32zrbIIoWcDT/Uon3pHGsGym32B/Jwu
VeLep6NSyyhQvXyR4vZbKOPGanS8oSIppl1TCbd5jdTzVhquSXDFM3CS4pkVND+/5GS29uwHhvv3
f3v5Pkw/zRMr4KUmuJoZmjr04DjXOLzWnow+4nXxFMF7UFXpTFCFCzUP6T+EF2b2LLTtneRrrhEl
V4ogXcrafNcgBTdX+z4gW2lAt81nsfg9CJWLXB3ujTh/KgrrUCHkKCXWeZe1X7oCV+FmSO38K3Ws
x6bNdsUYulhYb6K6u7IKfRtJn1HaNT0ADTeUN7dVCYXXn8OtrkSu340XY5tsYkoQg4ovfXitJZ3X
tqXnB6pXACNu9X6X+paHvqurqu15rEXXShraUpXeKnl+N7TFGbyUE3nl6gR6eXlozoMzoYyPvcQa
kJDFZgebJwsPYsJRA+C4txHRswfxh9gazXnUbiXtZmr1zRhYp7ycl8z51WPjifHAOAEXRVuYbi9W
wq8OAdMftGlsJd/DJXt0KmvAzHAeAHzUyuxpTdtSKgw9pYmNEwvm+PR5CZs4+yguEJqhQLh+k7Sh
NpsRo8VrVMkQHrNqO+yrbIOD+zU+nYjMtYpmz1aJmEHcnCyEHo+OiAQIEJzboBHQySc2XFWWKSz7
Qd5p4n0lJfIORNhtjJj3udRRd0FxMd2gvArTWisui7LYUy3qLmkxb3opOw8tXUF+Ln9SVXhqAXUj
1FzKb2VcNvcZxJ8TzbT3rxSwP+UjEAdr7+PcxBACXTHxHsL6o0m46GQiUh6RYpzn6N/i0YhjWpW7
6ZyegnW9qHX9vThozcPbQ3WA7AvGC1q2q1xbGrLapABVHNK8c9Nh8D3w8fuNuzD5tlBZOHXkQN1n
ydxcZVGIcKaRP2C23J0HeRXZQ9VZF0bBjl+H7XmvSn+YUz4c2kGut3WdNM7LX/UirDwNyKWTT9Sc
W3ECYZClV0BVr81Khdrclv6D2l7N2TBdxMGZZYT9XSGFtYM99WjHKGa6aM3FTkPH9WzOcyRZ86a9
RY3rStQp+VFCfXg57/5f50n/3fL1ZWf659Tof2fP9Uu+fveUFU+vk6Dl537mPEi3f+JthnhIzRjW
xhLD/5XzCISYn/ALAuokvyjmL0p2P1N2QeIjFawLIunIDog0uf7OeiT10yI2jKIeWmFLqK7/StKz
5OR/r2n2nSXkJefRGMlYMqzjyLNurYrgszfu5FkC1TVJuq0NU+slac6hG7fN/tUcvZPTKMpqQPqD
6HYssF6FSJ+s7nhAWVCsKpuL/h7LNMV3o76lu1pLoXk2W02HEagqX2hVEmzESlV2BZJJW6rtfe7i
JBTCfehberoRdBPF7NW9EinTc152j5mpBYONZLJ6W6tT+mcgKMk2wMPzWuAAoTPQZNF+ivv4aVST
gCJWwXsR6u3g0ELNz7Qi3Ej+Z6MzRwOx3Fn2yrHKHj++92V/eD3Xy61zvIHohZeGvv6q4SPJfoZk
Rt/eJ5DAMK2VQ7eblD/mWtJOlEdX+cTCayCbAEO97FmAUFdP1WrFtFZaPbvPjai9itJA2mNnKLm+
0RoQdYKyOO+G4JQmzvrkfhmW9v/SQlI5U4xl8351euKbUox5OGb3dUU/T446w00xa3dVhYY38noA
RYIhcQBzX+TG+G3Sm/H+4yl+OaCP53gxSEOtA3wxrIQ1UksUg6lelDLvFSx0r4KqjrbQli0buu9V
YXDLgZIMXol+8gYr34MYNt3eGliISKImXtJostcmwrAFgJk8JiqEv0k1on1PDxA/yR9qTY0KulN9
mdaTfCKcXq8PGiLU9jiAwWqATlwHPsHcKUpqRcJdLH7R5cAphDMZLdKPZ2j9wi+DLHJooLAY7M0L
3wNTwmIrEe70MNvq0XOblVt2ge0Yf34Z6JcOhX+sjB3Vz/67nQvLovvnc+E+fP7Nfgqfsqfm9aGw
/NC/C2HyJ2KtBaNJwQmOw4JR+XkomNS0CGzYkUE5Eo+9roQZnxaXkwXYpy4/s3z0sxImi5/4NVTW
0P3k1KCK8CtHgnq8TS1aQCxBai+wISCcr99iraapy4FR4s/cF46mDJRcar3cvJqUdw6C1Rb1cxQ4
w4SevPprJmOgdZ2qjErJJu07UBAt2xdBqiQCjcqxmHL8CDBZ/HjMd+9Mpca3lD3h1KzC3LlAoWNS
dexZVbnwcGmrHUFEj/3jUZYH8Xqff7k1qpvQ51Fi5WRdkoxX2yCc1bbBdLDcFlJWBa4a5aruiqFV
uEtjNnMDCfgRKIMouJjSVpjsGTDpGRlVpG1qqdL2lViNMhrX2ddIxt8dwHDRKXexjjzkVi4NVI7C
qREuwJEK8k0naWxrXTRN8bkKz+2yQ2b9upSydNc0rXACcrPS1+XcItdatvYlTwDQvAaVoXZmdZ3V
F9tmFtQbQZaDySa3lRHKD+UHCMY+9sJl4TSt5W/iWqT1qJbxZpLyLod4bQwnZnt96LxcECkTUTkg
BkqHy9N4Ndu6VQDQNCrk7QVTPwNqMj5GYz/Ys1ggKgoJFluGJRaA/2yPZq64gjiqv6TO8DIpy2FL
TAO8e1FUOr4GrVD9vs+NHH38dPgS6U12CWDkFEH8zbqiNA2qDtcdyCUge1d3KkRiLgZDkG6jsp8c
cyjSM1EXTDuNhFMW9G/eTjYfZI3IvxcIMefE8Q2pWitLjZiHWzXLq/NsbMcvLc3gHIxc/iBCkv4u
BXUf/+r7yagGBTOyLLJRKrHHo06ADSbWTbCFeCsGtghQ8axL0Fz7+AV9M4/4uiydMKYT4cQ3dm+B
bNC7byUkc2itn4URxpCpyduDEvapOtCbHedlKIrpC0aNYsYqEPNLC+Z8M1RboW3i+xDGUiMYv6Yy
yupjkIW7jYIKWylfjqcNAEc6KHFZbiPgiXbdjslObsf+Oqst4pQOF4yP5+/N4jCoa6mo4mHFirTr
G+lJDi9LhxK3BaN0IyvRBWbkjdsJvZeNwjdt/EUlqJcbRMOVITmOEMdbh7M+u+Cc6yb7tqkHDnRr
382V8BQX7p1nxSgWjBvwq6DHV9NodLjM0dgstxL8EExFusaTJP8U3+bdUZjApdIComRNcCEeZ0ZT
LMKHuvK9KR6+jpJxCgK6atf/nDHeYMICuglAvo+XhN/CsGdVci+qMjuDNOSOLM2tXc/S50yaQBIh
5rSr5Dl0cPKNNpWcB14xiKdwGu/dLY1hJOBYKAgsL5+/2pzha6TovvDkhrIpnSa1lM2M98+JBbli
cf51u/SvX+L+Be68ut2oSnSzkbhd9EVLF7WA1o7D3pOz4Y6E6z6sqJtFMJgUkdp6VO39UvpzDMbY
DmqYGYXkC7YV1Ceu6t17ZyNj/mGXo0J+fO8q7qw+akRIdCjdvQA3bqNW06kw6r1BaBuxSbNqOZtX
J4+iNTiA1QxSli2SDyTKDrihU+y3d3ZMrLCIG+DAsM2vmT7IWSQFCk3l1q9zcdclZXSfsKudjY1x
Co24BEevErhlM1sOclGmFIo010v88WrFTDyMvqu7ctsXrWD7uQl4Bpdvt5QRxOzGRLC1rJq8WpxO
WYm/fWmo0kjsn9QWiW2ohhw/MF8P/Fgti3KrD03/GHeQqHBFELZl15SuQnR23hlD8dywgi8HwL9n
qar4jo4Y5YmVszy0ozlAXRVBOmTRCbAI9lcXIkDOLtrCKrZyUP0QRSH2yqlPPb/16Q12feL+4n6+
pAwapSqUhFEMWR/2jW+iMgNRaEtDG7OLOq8C2e5Zvlex3w67JCv8CaVXdXr4eNw3a5dxKXlzbJmI
yiFddDzfraYPdTx0tIrIli6BymLnYgXaCUbAuknFKcUwxOFkXIu6/po2NlKUMUZs6rZpJ7QPlWmi
KQ9GbecDeT2fyqp3zHYaoL6EKM4LRnqFNLtC25tgQO+y+ZGJm/aqmWmlk2qDXrrqEI9eMBXWvdGp
f2RqOh0SbFouyF36rS43PKSkqvZWPLQuitzlGS5yNOXEEba8oHUH0v/eS1AKs/O0F8/zbg7PfRHt
SFMVIk9pgYCGZk7tt2VPSoLO32bpmFyV2ay708y+9suPASFJ6lFkj/xvHbwKVpMOsjHl2xBJETcT
CdGruD9R+1rhPdmiySkXY4oFQU+Cu+aFDLIgpFMy5luU074FZXQ9QoWCc4V4kSX1kZvgBxMip5+L
sweHW7MHX9+GXbCBrgRvKy8vClgXkK3oCH58/292nOXKlmIrkIdlE/0/nL3ZjtxGE637QpsA5+GW
ZJFdPao1SzeEftnimJznp98fdQ42VOxCEfKNDUO2s5gZmRm5YsVauxwN0ZmxspuV8Ffn4bwqkCfX
WnMoOqG0N+KJc5ernAJ6qtgHG+/NsbobefdQNBqHWtckl6GYBKI2o0EpOl8sHwOcIx2JK3uNOvQG
uKIbpOKZcLnX4nFVJ3mYytBuZzS3zIb+XhPzottTeXUUen7AIjZoe/+oz7Vaw9pq29HdoISaYF21
Nfr894Mg7gUDFnycpHd3bMiS0aQyfoZhq9iNvw6q5VbTdKQMcS0qwCXQNINexGNhtzam1sZWVGes
DclFENl6/hVpfMNfuql6whrOvJ/ifnTzVoKA/PcfCBPJ2FBiEtE9j27M03QoypmaUqmnn3V0l3yp
xVDw9ihXLpnNuQvXLgAlqke7nGntogUd3RTWsmjMh7Iop2dOxU10J6W3PdYTah7/DwW7AvhcmVAW
DPCFASlg7GXq1HmaGxUrglAaOyk0NHTZ2zHWwqxCIa8fKKmpo8U9Uy5H3upb4r67ToE7QcaA3BGD
27eZOIVdoMw/Fpj0idY3Ok3zMJNqfS1vsw84fqNQj6qYH3dp41Z0nRyo0l/ZFBfD77YezW9lLQ1d
EWJNNHuianIP28L54O18ZTlRZ+U25RNB1faSplgjqnXUGYxC9eEOo0QFTUL6WZUEC2RDa/uDW+Pt
pHJY/oarYaLD29u91VdpJquuaOys+DO/zKqvE6fCN9tGgBY7MO7AKtFfpMSqPIFw5flvg0lBrIRs
1CAvhQS/C95Ji+WxMuU6hJX/whnt+Mh9SS/NQGMeTTPCI8jkZ6uID07s36ZVl7G0kRdJlRC8AYu1
doePojVTnOJrFDZN2ndPuWijykOl1pIeEO9DUo3l5QXSSk236S51TzwDUH+clkiuUGebnS9zsdre
YM0cG+bSmt/aThktX9V16ceUFZRnlAVLC7fHRtNw5aEHBbVQ+X8v55KVevUw8GxRqWzRljWhVBCo
dtZ9Lo1+OGt5XH0fcHen+8Sua6zJps5+4Z3jq41k2t+02LahBFVT8h1jyvbf20vyNswhupA4Axbx
2MM+9/KGmXoxU53L6AB2JPlbx43t9mlbfbs9yhvsAWoI2lZQqUnkaMjZXdbliK2b1PToEwFwRPB+
lcmx3UgrP9oLModqZzsHp/FbgPG3tgHyDRutGaPY3U3QyGmX2G1ahlT2hrMppuh+kavZZ39QfcfL
0cXhszzNoo5AX1o1e+ms6ShJe/vd27OL65skZXuj7AJeYOybq10kwtHZsvPCGZv7oVntszLH6wLT
IFYe5Mhe/7k93dc+nguQQIdBzmtkX7M0zSiJV0MXIZovkIXqSn7m6pd8HWqHP0891cUks7+jZNDR
Z9KVQdZkR33Mb48alOh4k1HO4yZ+o+bpSEkr5GTl5ii1+mOBne05Tvv+ZE0NfndxQvsUWH72kCX9
BFM0t8L/Mgl//IBdBFQdmUwTqSIctLl6bfDfeJ11fJPTcZL8zDDqhxg6fCDltBaPeiVh86oeuaS+
3V6Xk7DbXsgUyla0aCJs0uEHzVP2e0Nfu4M7+tog1Aah14Du8ffdod53wNsjxh5EmZa860ZddhVV
aAeZx/VRaM3+vaIE1uVJkcT5NNQt+Y0V4RfcK0J910bLodz2dq9eHtUqtQogNpSCEBLbHxXaiB8Q
zoikUZmAi6NPyYe5W3qfKoL01Btp6TXDPL4rI57zZVkg3tDN+b8I+mundZbM57I28rt4GXJfz/vs
r5OCyx+3m4PBTKrMUTqW08Y/Ri3K5RWN0cG/HblXpwCSBwR5SJq87XYznUxaM+CyGZZ6XXzSqIk/
rk2enjI9OXhlv00/+B7oKJu+x+Zfshspqls6d/VChMuaKp4NGd5NLCfBjrT93lvl0RvgaLgdlUJS
udW4XBhORjEUmS3TN9s4OpuaDfs0kqSDibw6HhUeut2AiOGoX05kh+V7k45ChPIYxZ+EVmH30yWm
nzRWDypdRX+dzTGdm9I3tV4A3L1x5BQJk1ZXxovKQXosptg65QjKeo7dLSEWxUdGvle+D64cNWRY
vDwR9zXfsuyQzV0oLSVpuXqmOSQn26h+rMraPVirqILbcblr39vQAKo7iLLD84d5SMvS5XxKcaXm
USXlUDnlEX/W/Fdf217c90EVly+SnMbuuJK8pvljJjX3aWT7lqj8VskDqYofK2p9fj5kQWpC9ato
GyqqkFTMTwo5OVj6KzcvdBICx0FDhOLDtsf+ACTHiNoDYqB5qBeW7NrAD5pG25JZw9frHV+0inOw
+Nve3x1cVDq4b9ELYePuDy4rjpWkd8w81OR2CjHx3BCqNPfkLnuKzdK8j61VBjoxu9PtZdmi+M3A
NsW3rdkZsYFdlI9xtZZSNefhMg2GL9VZ43dV0h8lVFuushtmEwih1YHNhOriLpeRLBmfjCjJwz4v
ba+goBVYZdK9IKZu3U3tmt6rkbX+QLFF8x1lkJ/lcXbOBowcv9ZHGz4TsuG3v/zKQQndmMNrAyRB
G3fx2DltGYk1y0OrMuSzVvZkODJd7VphHxU5rw7FSQL/A6Uu3hKX8YTiog24y9fnyETg75nx8I17
gYax8+X2R11ZTs4ryqng6Rv0s0X2H5Er1IbG3c7OeKtEwq+0pg363M4Opm77vbvVhE9EBYJH/WaT
tfueTl70RdR4w4uRyLFHxfmAyLjsD1G0hmUzJh9vf9WV+dtalGgwtAFKwS0vv4q6+sh7UKMPMFb0
ewogc2Cl7XJvD2Xl/4eh+DLqHtg+UXu8HGqQKjGnap+FiRhXbhkkldZFU8+oqOsH9+fvCNtNI0xp
heojkYEgxH6xOqUahtFJAeGV6aPTJBh0j3kVGvXY+m0uurtWbuW7Fe2YwGxM/WmVzPKsUUB80Owk
ek1SXT8tIGL/aFZsNK40G7S8xqOP/Hvqy6OAd5dTP9AKKXswc3SYcPweX/JVjXwjmh0PB6Pib2kR
CJUjVIKiOsgqaMG2lH8E4CCbedOtfNNMscM3x9p0FwON9tur9PaA1sCUODAhd3Jp7kFHBQmItBjr
NKyadQwqozZPo2EP4axnVWiaUhQ0XEjB7UHfRiGXArfz9lUUxqxdAgKhsR8F5kQhaEsepHgznJoK
vo5ljQfxfuUJxqsH67H/r76PqNHlLM5SlsiJhY7f0FZSOA22Hihar94PVYM1cKKmXlM1/QstBPRU
TY7qmXFbHuwEnTEuo5P6zEY4hrfL3bannow87Rr4SGmIR4uKjFPRo3RkVAcruevA3NIChqGHmGoU
1wN5++WnDoMEX8JxkrCAG0cKEEvKqc3kyJdQMqNYG2l3BQyRx1pU5TmJ2vhlccrvcYSI2DqN6MwT
xA/asjbh7dV+y3rih21SSohXATvzD5c/TKH2Qquiuq2BFJ2ldKI5ZI67O0OsqruU5fxcqmN/Etko
fGTjrLu1rujXaNP1FHUwpG7/nGvBB+gGwXc723nbXP4aw5wnvanwGYs70/gWLYscjKi5Q/vPjQPl
yre5CKvO926dsRvgtdvCRsf1rPVGHqIoJ0BMO5xfBypXKCE1rol3h9vH6OcDgBxBbdfiHnrOxhXf
WtTBNi+/Uh36dFy0JkdWw5FO86xmLgeoDu4yTnc9fj36Ij1FRoT/QL2ooZ1o7Ye/nmfeNIgu0fvB
0bzHVK1pGIZEjXOy8KY6adTo7rRqGbyWvtmDDXblEKObHxUNnS6BrRf/8mO1NEvM5fetpqrdvZSY
9r0Yy97lt+WnzhjxHeurv+aiwPFkR8MmRSeObHMXR5ZZ1kuWc5UuqiZ5raTQqDlTqrw9i2/ZGQwD
KxutLsg1ECL231Y2KNrQuhJy8T2vc2a/4Fgjnx3kSrwaf57KzZBl9OVIIZGXJSyVOm3xh1Tv3DKK
GwqftvRI6eBBqZX68+0fd2UrbTI0VAYotcP82WUviRYXJs6WWbgWyzNN3c1jZo8IYDqVftC5dOUI
pUn9dwnahh6/7wjUc+Q1zUJkodaY2eqaQtiupQ9dcjDd2y/eHdUIf0LDR11qI7nudizJGGrIdUkq
ptEVGulm7Opp92+myi+cW0fdetfidqv00WlAIwkFpcu4RW5PTpASzENekFGwdjo5M/1XsOZFEyRW
XPjjUOgH98S1RYOowBMFKipKvtuP+iOvwBbNaabZIeVEEyuoazMOTIfsVhvxbLgdHzsrod9X0vYm
2JoCuZoQHLgcS3ZSrG7kiACRlA9Jb7pp2z+TgD5iHXMaE+suM5pzl4ONRoqLBdJ7Ge34ueqe7bTz
yxjUfWqf9Wj+ZNXj3cFvU68stYNdEIDd1l1k7DaWZaH8TbKXhSid916e6pZnzrVCG0w6+abIDfQJ
2/p5NdTqzCfGGKysY2hJgwmdJj7CEHayRP//VP3u2tySZQoBl1PVdOREecteysalPqV0DT/Mov1R
DHX+Lu6m97g/yT5scAoD0Fa93Ozn+2I02pPW9F2QIKR1ECfbgPut4KCXx4t24xXpu81dwvuQ1YmD
J6st/Qzdw3HLWkZctZTVcy00qseJY36p1GS8W9b6PyRNLMomVUzkbKyiy/lAwLtK5JHlcaaax7zS
6BgMmuZBbnL1I1HKg3dMxgSecjlKVJVkv9LCKJRNvATE87OM0iUCEXSMFmx7ZFJG/ComXTx3la4d
zPHvr3gzyTwzqawiPEO2fzn+nIlYcqqRV2ah8HhJXrG8d1GrPU9K7tWyfWo0ughYYHNwXrSSEwgN
yhcwwY/tVIergiCobPl9p7hCgWqR5veqXdxjP/fQwUnRy+xnn9ePVjw+Qlz0Gjl/levpl7HUj6VK
oUtNT4YRf8Q2690ix89KqXlwZDxYM45rFlk4O7m3Ouq7ec6/iKb6uWWtVtsEPI7vYaIFPOWeNJv9
sfTnXIpCGafDBkLOVG4vJPucN3WA1t1dZmI1nUYPNB3fm9CVpn4IBqGehaS8q01xlpf4p5RPD8mk
n6QheVHzBSsUmmQTC9s89Kgms/raS9rdaBthNJd0tA+5a0/NWeqaD7cPhqvnI/Z3W9kZ6iUdghfn
o6UNcTNNbMQEJTDMImc5EJgF8jMc5+Ptoa7dajy+YKsB421ay5dDzSkOpw6uo9vxaIeJs6RuPBRH
JP/ro9Cjzn3GYbz36mlyJ4OFJmdhGTvN/UQkoQaiVv/hhsbGhIxz6ySACnf5Lc2sFWphTlmIcd/q
x5Gc+RKWbOfbM3ZlcdiIW5s5oALg127G6tmgt5IibghPSodpVOMpjYBhkNdHFdnt/7TbmYwEz5iS
DiZAe36dMaJuTzsw6Z1pr4+jlOuenFf2GV+bzM8Q4D14K1xZJfK7zSUbGtlbdW8B1NcPKl9WgMLT
YDhkz4sZHXGbr4/COQlavVVmd+cdIMIgZLLIUAwoaRfCME/xyJ17e5WujmJuejK/E/99LFhkqVOx
zV1pLs2DmSLnx3tPHKA+V2MB3JFeLxg4NINdRhw39qoigIpuCVbOgd6LxZ9izM8Mq44PEpnfYNWb
aOBlTfcfhGEW6HKscZTTSUJvNMwWjge60VN8Qmwr7aa7VqmTl0ES1XpKVStvA6hhveGtgMTTfasL
O3PbJFqxjpP1xmWfVKnPzZp/aRO1+Zivzj9GtK4nae6Nz3NqNsUptyTIeuXiFE/KAsHBbWpr1O8H
o1YNl3+j/xDL0yC5iTKNUzgvJrb2paUssafzsvtpwUYN8tSh9UxGQrO8Z8c3ymukto5+GkcxfjXb
NBu8ohVTHzbGOFhuSrPV5JXKaIZFBb/Yi9pK/Sbzbs/codLFGbN4lXLmpls6j8bsaoKKQmlV4qVt
FmwSVcXyOnqLVwRnNePdhIUzrno0V3yve0fdft8y35mYlHVu7xhj7nW2ML8WtSy/782Kpiy779sv
SaN0/1tXKrReMuDxhZKQk39ly5z5L8sB9zRDP2lyYQxowBhZ7znqaH7TcvSTW55BBiyoTTayHM0p
cZvcwjp6sczqtYX9eTcIpc78bh2UR+ZsWO/bOos/NbndnBfg3ncCR83TsCQVtfhVfWomZQhkYxF3
Tmqlshen6kwrbK2AZlpms37RutmmuBChIOjf3j9X3gVb8QqshKI9kM4usqVWiZAhNdJQGEDDtWP/
O2iI/Nht9k5u6+G+6mz9IBG6tmVJvDfbMxiOlOkuA7xNtJJ3JZi61QvJnzsJf7DUTA4wzWuHKrsI
TR9APy6kbUv/8fbAWpT5pHocTrz1yGVUYwzXGis+VYmWpxUV/eD2TF47I4BQkZ3mL6ST+weIPMlT
Z/BZWg8aZueEn14ByEzC/nR7pGtrxntRhrC1tS86uwksR7ECVs1pmJpZj96YZr+XygV4HS30sOGl
97/CXKODc+nafNIMA60GDHjThL2cz2JQ8d2sYTuX06zeE5/jWRMzIkgZDeK9Ix8EyZXZBCQ24LRw
R23SapfDtdFg4djV8QqvE+E5qJj4dZ3+s9J+dPBh1zBDhqLIAzIN2WFfM7bVFePZige/abfiY1Rw
mch2i1LyZp+U6o2F7aP5W0wm8acoNh9ate5O8UryGY/yUTfKlcW9+DXbxPwRtzb6tZYcUcuY58kb
q6r3DKELf4xzmMC5JM6OznF3O6CuTjbyEoDGkIJJEC/H7HvOSatl/6O7idiYkdT+UC9GsFqVdnDe
XAkjdDRI3Oi0QRB175PHsR/b3G6kvGte3EFDl4M4y0qvb/TuJHdg9Lc/7UqzCIWaPwbcXaeTnQ0z
ev5ZaGF+6sbZDPUo1kEJ26jxjbIbcWKOpHOVlWWg1pPm9YXlnGibO0i6tk25u9YBzCFcACmBr+3V
/icMIHHM4KGzNXf4Y9vXgNLld7WY5VPmWCgUdvhnyi060mo9HG2n35rz++FB6pHOo25Kc9AuZ4b2
NJeZpXJmyCUKnnN1qhzbm3LEvszhX8xoT/qSBmbefo6m7Awf5ZEEDv9Wx5f6+tusVF8tNToXpnix
5NGbi+Ej/sbLwaa/cjNsUuIU1zYU8q3mAa1RcbNViCazK7w2K51TPlRHssxXRsHZZqvcK3DFaI28
jPYcyrtcSjE1kgXb5GFQK1Qi80Otpu1/cznjW58xxzOSmGjm7xspZGwOEPnm2dxKUKinxhEnM+/z
O7HO0Zl6sPXoSFn9viqL6CSjYXlSzVYORZf+ur0D3u64rVDJo8/ibKQystvcUzR0ixU1gH6JWj3m
RlfdNZKmhjwJqx9Nox3ZnB+Nt/35HweYjLZSi1BzFFhoyvl6BpML0XCU8pLFAAZom4NO972IH1e8
Tt1BhjMOIL9p6l4OqDoEDQUVPaArKnlf42puoFGQ0wQd2b2G1zlE2+G5q8f6IzwN/K3rzqg+plGn
Ib5eRYMWNIqFiDpCNy2aiVWpPfRJZy/+Cqey8+vYnOxTMmYwSdals4TXaYaQ3TGPlPdRzXZxsfae
M88pqkx9tNulaQBYhyx2k6GVO78bZu3H4BhV72IS3iauDBf5H6fMpx80OIuvqVX1JLzwKSrskLN2
9Pu1W89toqtNkHUrkHspT3j86oisI/svSWuwzIX83qEiI7vQmXv73i6jXNxFRtU4XspUPY5pXwx+
bEqCV4pkrK6COn3tm7Ozjp6BfXnh48SD4UstZjP3Z9Cp1zm3hvS0LOmX3JC6+iRH0Vx4ViTJX5do
1F9nO21qty7nuXigZDbbPqX8yRo7JSg0U8bCyFlN2ECjmJ/49dnj2IpW9/KlzCMvH2TtiG17pWRB
yrpxTjcNGbhKu9NdlYoMXp7loGCgnnNt0CRX0lsnc/tKyzx9WdpTXi1LQMUgcpUut1x+V82mT1NU
uqIRlxBpRbCxGxpEH47YaL8B7t0ZANmCuhi2K7/Rl8vQzOZW7dPGdoLO6nDTRs8IdiPeVaXhV4ml
eOTB7+lv1CmYTRJsvNw16oEv0OEvvDcXGMtR91BbJWL1R1N3ZZvS1Ew1CXkNbiRjOyX/2KZW3SxK
xF0UWKj8TKtmLW4rya9lWulfFInte/sUenP9kasCcmEohnQf4NAuZ437JkuSZk1DPS4nj4iyvTXJ
xidbBwicsxjuRNSd0lz5Ntdrf5B0vMmptsH5ROosm2jxHuBdZ6ENY9KlIT39CZ6p8TtzKj8reY5B
7FD/MvTx3e2vvTogZd/NbocqubzLXlNptZupHrnIxjoKi7zsP5gLrSvOAs6qNwbW83b/14ALpH6K
g9zyTDIZ+u4cLCV645KRr5QHkwxmKhyvjJajmH4TN9so5DDcJfjB0IF/GTdOPtM3gPxy2MRKfY4N
GdhWKpIT/nnDaYryI/uCbaouttA2HkAVoDUgPXqTl+OVMyXLImm2d5z13FR0/QIq2U+RWS4uhV9k
btXa2MoWR1WbN2nCbuDd0dKMcTsPFg+eTKSyK9Z4DKIR5bPbkXJlOrmZSbvh7kP+2nPscKHqRjVd
ICxU5RBKa24F/TqnJ1NeZrQbDzv/3ubDNCujmbkhzhsvYU8Dk+JYUrOoQVq3VtU7cyi098gRavd1
TKR2dlqf+2UowmU0ogcltio/SrUEJfhM+nj7y6/ML9KMCONtLeTUtXdpWD1njZSUcUJCvPwsDS1+
TvEjPN8e5LfO5C58LkbZhQ+iRUYr4QcYRglWtHTDZJ4qdf+C0tCdw/XhUoc5O82MtyAFCSA+f0EL
10MADMHiKPOS3m5P1NJ0f8rlU2RuLVRLclpSKg4pN/osy69Tl73rBUUTCI9u2litC/3hAVDFPHV9
37m3P+laxEA92GqJMD3Yg5cbohnqMbLUPAm7TkJtlSfMKTflT9DSRl/VjaOmvLfPYwIGfRUsYGi+
pWNoW8c/LorZElK29lYcInT6j5UWqp8tuvYup+XcF5Hx3tCW/ARnLHnkAO5BjqIiWEz6rEbN+GuO
7/Zb8ILamBAccXv901Kz+4pO/zh0ai07SdoUoxLUrV6kTsAfhakHdoEm4O0Jv3ICbRUANAc28hrd
NZcTwIsxFkpPoKZd/1rGmfrRiQfxQYEj8FFJ9MYrB8Bht6it6Ch6r9wjDA3kwj6lQrS3/Qb8WZUl
TZMQr++HWFkTN99sGvKpoI5tASH26K2Xxfx1tgbOqei1sKyzZjY/wTP+aQySrqkZwd7HX2aSU84t
SPek8QdVj7sYV2y/a4cnWigyBJ+aH1h2d6dBlP0pxt779hxe2ew0APP63XiGW/3zcg6HoTKNBfOf
cC7VPnCs3gocBaGG/zAKj0fWabPs2sP0gJxpSndBHE48I30iGquVcTmyvb+6KJurNaUTHnh7e7cB
AUIKiKgfQYZZsfFOEKjMC+UsTD6tX7eXBAjaQShcnUD6NjaViU2zcbfrN881Z7SwuO9052fTK8rJ
iFNxEOlvUQISaXY5/BdA4a1WeLlMVRvpmQ3lAKWHrH7RGxMPGWWVT3GZDEGJBbwPmpKfoP9Jn6S6
6b0Gt8gT3M30A+S0yZvGWQfx1o2Xce11n2qgQg7bWutDVuOhOucDf5WKQ5G6q7MDvwTBAlBs4NfL
351laRr1ksySDM7kmioSR+aY/PoP0QXuuuHk28m7u0rqvIpau2EQ2ez6UMuEcTLbsvb/fhSyZDou
oC8Cxe1G0aw+n6hpsdArAhVoC7fesGUFt0d5+3BipTeqzCb2Q8vkPkMVQ+7okdVzksZy9rmZVv1c
yFSXzDVFggeMxocfRuvEBKt5redXdFwsGAJQKXOY8HfTvIyY77awWcqyuTv4cW+gE74dpgSjbL01
1Fcvl1ONKdTHdJ8H3CXDD9hkmhvT+OXJYm3uZaPLeEhzt9BkoLuLWdBqOJhBhpL10SxtA+2yB+oH
NAEi0UQhc49CrysWO0PeS8EiKuclTufHJpbsu1UWemBkmngp60l4iRP9oiglfkV6TAKwjvNrbVTK
6+1ZuRLjyPmR2VMx2QQnt7zgj3s4xtui7exKCupiaXwEthQ3iWit+dtRNv4k2TYUqk30cXfZdZVC
h8WK8pNZqLMr41F6Tor8SFDj7RHKKMzndoKyn/adhbq8mHmprFEA4Q8/u3pZ7lKU+TxVTec7FX6J
J5fqfLCzgPjeLCfDUrrgTqWugJ7N5RR26aK1xtxHQYFDhZIqj7Um6p/Ugmz5JOv5FNbwkh23dqpW
8wbRFe8xL5tHtxXGrCBsv3IJ15b8HqLd8gpPTOISll9M/KA/xKOef58rmHAnB5ItVaBVFR+TRFN/
Npq5rF5tDYvprWMqfx8KRcx+o9uLBIrUC/08t7OEYjwFWzxvo1xFtlxbs49ZuxQRXY2ps7ipSCLM
NzQ4g36nZM7sp5iHR340GpLj2ZKK32RmFvHTuPTpYyuG6Ns8YXYO4FP/SONhKdw8o5HRVeHKvo5D
rX9Spln8Knu1/F9Wxwifr7FsTJQljZFwdlLeBVL6v1zvnecUgSMTayiZoSJg7pkoN2cyMGuqoayY
NLyvY578zOyGHVDlXfpDmhxFuMgPpF9itRo+m+tC5zvNH58V7KdXt9WIgTBL1DIc1X6AIQSv9ees
K8OLmZYOxEvDbO8WnNtehUKdF9aRKj0qrZ5GJw3yzl0y4OXsqpJcfE8ke/pS1nr3WuhYNDeR3GHc
bmJ/ZojHfBASgmr2gPx8s9YALuUUfTTHxnjgdLE+FmCjr02WRScBXNT5beksDxVlb+eul7JUd3Pk
0CQf3f9a/l9t5b3t6pOTYjjgZJijo7/PUwG9NqlzhRQ5U0Cfd/xdKdex8QdFGZ6zMcmXsDVqSff+
T9FniOs0KjyS1Eroxa5151XKzfJ5lEvjU4FKiXBR34zezY3T4whtldjW2rgTuoqQbAAiOY8/2YUp
vU6pEJ9v7/5td1+edzCEaB6nHIY4zJv2gbh1rDnKsyiIO6RBowSBhqFS1NDqzE9/PxLMna0DFQ0M
XvaXW5HMolHbWICOIzbyUHfJr37Im2fZ6Y5sga99EwQxxK5J4mGn73KDKovjZJwTRuJpEDSxaB/W
OjK8bpC+3v6mt0x46LUok6F4w9lJdXY3VG7Xti0RoEEdd8g0aav4KFlU+jkbtDsuksVP9I5KPwRj
P4lH+iRzcXS0/v6e3RryI/gBeBBvpZ7dITfVGlS6KXICEZtrUMymcI3ZmYNKLz+py/BAo3TrmpGN
onrU/SgzG3BjcKqHVur/jZ3vmTQ99H30LbXNBzPRzF9DvcZ3XabVB7f8lXUBSKK3kJcsHnT7yZob
a9XliljrpW4M28T+p+jEcKI/OnJvr8uV20anrgtNi84QSm+73NmOI4hbWhEFkWFW/igMyn2DZfkA
2TJKEIU2uzpMkIMnz9XvIwbgWqKnBV/tMsLjCFtxhgGatmL569grGOyo2XTHv2v+h6mkywn8iI2L
5PNuM1lKrzsJ1raBkycyjuV54kIYatCT7NeDr7oa42SlxLdNjw3Np5ef5WA+M6Hl4QQjNuWDW0XC
OjmS0Z26VXVOBTSL88Tle5IMZfQbuy7PDZnEwVW+zd0+xpHQ4Y2H9i3+Tbu5NeMUBwQMT4M1U4oA
0JACeTLbQbpSsEYTt/3YzLxOCqM8WtWrI1NWQe6JA4XYvfx8QxZJJhXA5j3N3aeybBtXTxr7XhqR
VsVJPv60VFl7Qg/+SHX+bf4Hkc6i9QTDNTDPff5nx8iptDE9uAMs99NS1wr1DedIbepa1Cok3yyu
RTTtWcJTQ5kmLWcnKKUo9bvMjH7Q7fUIu846KIhf/R5eITBmAFXeCFTrJEFNkatOoKdm80zVEFuW
ND0iG23r8SZS4N4bXDJo9e+FTQ0YEw4JB6OUSDmNrdYFmjIXT3KdtU8lyOvBWbMd8fvx1E23HGYO
2NybLvQ2S2ZYRk4glUnz4iyI3sQ1Xk1VNQpOmVH1x14TrtZpyUvZTkd1/mtHHacp7wRiRTX2LIPU
WItEFgwfadZ0tpLZeadmloThDbIs1LtoBpPT+cvt8/Xanvhj0L3E1FQrEUw3Bu2oSv7szCh70CyR
BvThidfF0TE51lrdlyzz4+2Br34tSCi8TFqDeJVfbsbenNcWXhKLS/0M0ZC28m2tKO7kvmm9pU+q
D0hw/bw95hVEGQgGe8zfUpi8JHYnwGAaWYSUEztESX5UBe8XnufJP6NuSt6gLWOAUMraumOpq4GV
xSVOaKRwsdSJIOoNzuhFdHAapYXiifXFkNrmXWf05jPGLo4nCJGAZl3zrtEd+D/UhwPK9+q5AFyD
lom2KnJwJf+pNvxsSxG/v/11V8MXOXH0boleqM+XM6pnc5VUEzNqlFLeuTJ8q4ehc0jkcUr4mRbo
qOZKnDzIVqy5ihO1R3IrV84f0F0uF2zkSWD2/XVJuznco+wR9LjmPslyWjylsz08tZYuvFUrqyfZ
GMWj3VuO2yFd7zZJM72TeMf5pZLLvplbxVkMs303IS3mLsMYnQpBF3W+NIY3yjAq+9WeHlQJw+0J
ya0I8c47VLbQkVyF+ZQWSnxC30L+ZNjj7HZ1hw0dIn8nOe4SX1Zho8z8Fs9cVeUBiUFU0xSN0vKc
rlS4T4NGEQW7m5wCqp70TWiLtXzSUf3/qihxfr69WleOUJQPkfuF9gDwtU+i5aFoJLklpoxejE+1
PTonOU20gyPtyvbepN6pUKF4TT1zFxOJMNJItRsSSkOyTrGYETutlcyP2w6oaMkLXxW9CCouk+D2
913LZTfeCrqfnN48TLYJ+APzqFJlnEYsenhTZeJcJ1ozPtCormJeac5yhApnvXwvjEw51zEbQk1y
dNmK2TrRCTYvHrwP/VuJzd6HvsYFwUPySX605QQvwlTrOiSYUyU9J6uF2c3tX35lH/HD6WTiXCIL
3xcq8iW3pULa5qxUtDspxojeUucaenZT+auqD75paMjN8aAIJGc4IhFe20W4lG733Yby7bmoMVyP
eWkrkjQBxXZRI93t6664M5To4Ai+FoIQtoCKOIAg82qXK5R2toUMHh+qpGMcpDYaerEcywch+LZl
DSSU5H1LgPCtxmX3cpg5Fano1pYMr52mNFCwYWxd+LYI8M2kahhsjtn4oWvb+LVzjPV+ioq0uEul
IqX8AbeTN1C19Lnbz0764fZS/2a+7q78DTCDWwWiBLC03VJ/BqljSdn/5ey8luNG0rR9Kx19vNiF
Nxs7c4BCgcWiFWXY0glCrVbDe4+r/5/UmGWh6i+sOmKiYxSUmEAizWdeE1iZ44+d6dWS82VKQBrK
fb4vQuNQlendUGaPTkCNJNRf8lH+PR2Wh2rOj2FTvevrcT9W8c6Qi/cDhfGq03apNR0kpdyrSBlL
DrT6kAXTa4MHh6dxVaRlNub3wkVK0U/ABiBrCi/U01eIM7NPoTjYPgkSSNcefEpe9fqu1Y17xek6
zxLA0I15E0tjPW809sErkCsTyK/OlWyW035ZTNufrb79EMSJ8eQAmygoek8pr1tjB0X23vwOcV39
DcT12Lht73yVGkpSbj3E89MM2fxbALYR76ppekiozuduZMTJZ1VSELicUUp9zVKjw5y1REN1NweB
+lsaJMoWm/fShjfg8sLvJBihuHg6g1OPhn1UzLbfOV+zLF/ukL7Nb4sKRJk9oNTcyKmJRXKT7rUQ
5sP1qbzQoxXaTHiWUTjnmF0TTLNACawKPomf0A92raS+U4L2RkqaD3Jo0/pWCl/qs/eFo7xEpvSn
DlVGjdstKd6Lq8iidUR+9OP6Pp0DBTnkMAWMhhum86iMkajfL9yXRRzunaDGkzj4fv3FL50+oO1J
h0QUCJzpdMSxz9B6Ii/2K2VEgyi3rV0ZcQRdH+UHcma9Ujnh8GCAXiz82k6HKWMZJZee660L5y+Q
dm0fF2iIKQDEPTXNY7dKaYZXNFRup7RoDiCO+52jRMZHO5ggr8aWfmMqYX2zLKJxGxfjgVZ2dD+j
2HiHGKHmZxXl28mMskdU3X++YSlE1QUmSIBM8BY6ffx20aSirTTbrwc1vaPFp/qyOrZuFOJo6SyJ
9BBK0rRxpFz8NMTIMJ6FONbapYN6+IIyy2L7VGYSKpi1CdiyNjYihEvbjkIlbCnalWR5q3vBXJqq
0YLR9jPFLn1YSyZl0dHx66VMPhpG3N5jgurc5cVgv2+yOtsY/lI1hCKIEJhBmUCQh0+nNmiG2skk
xk/nBKkVwjFiyTS+LUFG7Logct5bWTwSBYyLK1sp1XOz37LzuzjTAvYFko/bcd38lKoY6NVA9cOO
dMWdA0s/dEhueNc3wfVRsBI+fVOMF62JyrntS1rT3vdtgWKAI3UbE3pxFPByCgAzYPu2+Pmbu5Sq
zUyBpWWpKj1WA71ieaGNiMtfeBewLOgdEdICZTsdJTNSLdf7gbUZRyEHsvm+QA1x41C+tDQB4cEX
hOckNNBPB1HtokMymNNwigr1KbOX+HFxCMSk2U4OWmahGTK1CD/UpbrH3HOrUHUpT6XXxROg4Ae3
dM3yDywtLXXUltkakYXOVNIs8LzTHnOD2ra/dKaT/KZr6VS6mCrJeJvLhpTSzg1r/UjGmTou1j1V
iMtOEfzZD9TcXEcqB9sDaGTR6ygMlEeVmfcI61JBba9xYPqaiZ4Nu7S2qqcFnzjMxnv+60ppLTop
lpO/cHyGL5qTtV+uf9RLaQqxNn1jYjCQ/eLnb5YOqIyoGuqMGKaEHg7EHYfhhFsBiuZ4SMip953W
G7tJtuaNCPDSvSdIwnQUOYNgWKxGVtXapKHOLbSE0XODHYRXm+lvStO8t3v7JbKWLVCkiCbWF9Lb
EVcLWM9sAC4y9xBayh5tlG+ZpS4HmF+7ZVykjT15KfjGewMMGLK+8NrWhL266eM+7blls1Eqfsub
cqrdCl3vfd2iVRERedwvLeqzxSx9iszOOY6oU3qTZqe73u7/AF3/0waBkMu51gW7D6QEeOLTGW8c
ye4lmiB+iOrboSj04fh/yDoufNeTUVY7eBmiJgzFwTojSnCDmrjuowpo0lVs2+c0nOMnSf4L+RQa
bDYIJopapN0iaH6zilm7o+SIY1Yrl5FEYJl3pihuXN8r5wJeTCA6OtisiIuTSTwdxsSXUMF/26K4
pA7vjN6JiFfy2psiJdq3oWJ/apJu9uc2aLxWn7VjqRX6V/qPw5NiBNkxSiVpt/TALq4/2IVDk0RA
oELJnmWKiqfPhVqs3g0lCjXRYjYuh2QrPCfJlHrhIJ7mNM80SfEHQ3u15Wb4eH30cxEZB0knMSdI
JMDIX1tW5CQiC82MwCdlHJqdk4TjQxQYQ7WL4W8g0Ye/oZfabfii1EI7RZD6IzeWJOtu6WoDp0cw
w65dkKB4El3jPWZMWeQnZZyJvcDuclM70zce+8LJB5mW3FiQQgFGrs4fa1INKRlFxclRx4e57/Nj
LdX9JyfDSlga0EuxKHz5chuYG9ybC9c17Qh6xVDVgYyse6uprFA46xFFoHbU/6EkU79LhsXeYN9f
GOUHBJKdjuHumbyXk2TJYC625SszXq2uY1da6xp6lbvXP//5foduCtBS8PQ45dblZDmzGq1sB8sP
WifzZCmNXqKkSXCenqybibTHzZ0gffnpQUWzBXQRUBgBijld8SzHqkoVrEv0QG1rd7Gd+bl0lNfA
VJv7slqKb401mRsB0IUjnbIhJExRsEBXbN3mwdMopv4UWT7i2eGRgmv7MhvUFuxQ0dBWpV5aK1Xw
2DhgTqbJdB6RD6n80qSJ2dp0r3Wr+vmEgTIZW59apoC6rjFBUW8Hod1qpp85QXbQ0rq/weG23qg6
nN+cjALPFT0+cF3Q7E6nu8r0KMa7zPRxvMsODfGEh5KIh6LeRJJSbonIbg1nnA7Xak7bsapMHxaQ
uWvlqtk7Awhe2eoDT42Hn4/S2f4ke3TUNIQof3z3N9dHnEmNtEiz6U9a1dxMHT3YrJLGjeVzfuAw
igjQOaMxe1x3mZrW1LB0aE3fDPAK14J2ejdooQYET2I8LJHvLRAHuyWetsiFYr5OAx8KjWCxufUp
CtPwPp3PLKycPJsr0wcBLe3mrEUOT8/q2zi1hq1WxPlQvB5wDiYU4tC6slllyOMQQBp+XI7qLYy8
4Fae0jrZOHQuvJEQAMImg+49Md0qlKFmkIeQrgw/i6TwLo0T9TAAI/LL2io3TusLQ8GqpVEjkIyw
sFaXq95HiE0UEbzuWCqRzlvqHc4jjleVy1Yp6OJQQthOeJUBz1p9p6iN4rYZHd0vjLj0pREJ3HBU
xxsFHuHGYrxwauMJZsq4XghAwBqOTSOt6aJF131csOHZpgHij1FoPMpLnL4qjSLfULJbNr7ahc4E
08gu0GFUQ4JaU+ZlhaQJd2oNHVuS4HpE2m6qbC/ILP04ZGmDDuagv4yh+i1xtPh9qgEjxAsm9qfF
cW6i1FCOC1oinpnpnR/aaeZXbSO7HWJG91YwfvrpS+ZHkUzAaoW12yp5JyMJSAIXeg25bnPYcTb4
Ox0k2qHJg+hwfbALZx55J+1n5kbgpMXaeHMG0aNzbOSfdB9XdO2O0MO4kWZpQOcQA5RZysefRv0T
ZgHvIdtFmhOE5el4Y1aNbGEQucECbLNRYDnndh5vvNWFFf2DrYShs5ClWG8eKxmSuspiRjFn/cV0
snkfZkuH3D/H+fUJFA+8OuRIZCGo0zwCAr6GqeJInhVaYlEVnBvlKXDaEFGCeCvUvgD2RzyLUxwR
bprZtLRP563OrclAslX1MSuWjpJjBy9tGlZ0pdAxSd1Yl8q9XVfTLe5j0/e8bGa/mPTptkEf4okW
jXHnmLRDjbguF0R3sgx9CiXFeyWO3N6KlnYHKNJ8NrJo9n92gmgOU84UNV82n7U6yDqtLjuzslU/
NSiyZ1Xwzbab8K8MIqRcEANFF3XdQ1PqJe8RUVZ9/LwHIHJl+8UM6+LD9Vc53yzYJJPmoS1FkYi+
++lH0PMwTRAjoLSMwp5LHybaLV1HmgCMApXoeMv570KKczqgejqgNELyTibTQuxC6o5z1pTULqP8
+1im8TG6j+D6Kf2wIz2zkHrpycTiKfKRhRo/5zhdwQa3nJe2Leu9FVPjJIcsbtoKgb3r83K+3XhM
2mqifExDZd3w0+KlBrRnWf4cp/Wu7gkEq1HuXbAA2saHvkCJZCy0Ayjicl5xlZxOCb5FDhgu7Lfj
EClEqGeNp5SlspPqZPKDoqJSjnz3rVyVrYdS0+wNqS7tzKIuNs6Y843Pg2BuICq5JHRrap/ukKHB
+LB8HMmGwxigLa/Nzlbx6ELRmmFgEtAOgDBzhlEKiyVrA9rXdB1C6P6QlQ5hEPVubddkV0aF+suM
ZGOGC9ldBRoahUhF2fi+l15VuGqKfiM4ujUuq0wi0h56/n4UWjqeq1G50+Re/+mTlEBfgIyBL5Ba
rFuMcmUrpTBk8uNutLxgHudDUljF/vpaFSHa6XnNKJB4kRASgh/r9SP3zQSLRhWUNgsQoK1MB2Wx
vo+RRdKtKjCexjQ/qsQAG6HPpU0iZM5FiVdo94gHe3PTIinbBVmtM4lLZd11rRHs2yDDKlwptoa6
dE5xOhF6AzFFnEQ7HQpPBU2qZr7X2E+FNyR0tBQlTnBV7rjUDf3nE5kfKRotIhC0goBzOp6C0nUr
TaPlm+pc3qp9nLnZENkbocPFt+J8F7teHMCrtxqUWQD3JyoLhWXv6JpUpOFxcYjz8aM21dnz9YXy
gyJ2tlJEI45SDeHjeoPH1P0i8IHsPEBN+7Kop13g9CoY5Dnw1VALbxdtoIVEJQLwajwdVbwhIX1U
2SGf0OMlUOw8Re70WznRUI3Ih8zrpPgPmIjqA508BcivUR6UTqmOXTp8XjLoFY4CNmEI8v6pKCxt
D+khdNECCT0FKXavU8ChhElQgPRfopvrL3xpfqmiEZwJqo+87ktrda9V80JFRWoy1c+yNPApOzAe
nADaj5qyhSkVH2w9wRxrwluTPgBS/6fLJqUBKAeRbfpzVxbo7PfOzmIevQhPjV0YapXbQo85oLlr
HkbiLx/mCcYAYxM9xfpoH+p+0FwpXGbfWDDUyXp93M0yTJKhzRUXLf3hocf05z7kfqRvYrdHJ7Cn
g20Oo9cvAuw5hvOttTjNDgiYXLoOasKHqgnwR8bZQ2tRrTVL22UU2ywnbLcS40adteSunNAW+I9K
abowbhrLT3MIlJW0tMcs4d5baDK+Xv84l46tt3O1WvyVUkesMRpEraPWbtPl2iejM5SnOki0XY0i
/Q3ycsbOATS1uz7yhcMfPBdCcg4pL0UEsWzenFtTWDp6a8Ucy4NR3/cT2upK1raH66NcOB1Bxwkq
IcVczshVaAVKdkpN2M3+kHXYPmZGdYi18n4ypnbjGDlPQbHjejPSatXluYbUeRZyjIShsdPUYsQS
A5C2tAA5siQscxtZav7KJMKdIAYWQera2USCz9HVbcKtYxTTTeFUEj2DZAvPfGkSqcbTHhMNIGNd
KIzqKKz0ikJh2vQo1MhSgV7aqB47ydjCzF0citNCAGjA8q6NjiOpiUNDySyCzbT2akd9D9s3ObQl
KIXrK+NC+4OU581QYoG+WYBlnvVgdk3Tl0zDenCsqPLboEzvdThY/uQE1RepzP5M7KlzzaGOjrFN
rNcXjeXWmdzc9YX5LQPwvxET/X8ei/4HOnEXqDvdUDhxl+fsC62Q5RtLwTTTm+1SVfdxKZuuDfcL
WYp4nJ+qfNEbNzDq9s4e9ar1ahwwDuZcAj1D56j+Le3kaat4eiFlpPoumpzAg/GSWosGIXDFxx/4
RHpkIj0R+VU53S2O9UVxlqdIAlUlKyQwOsy3KHnW+ukwqNHDKBDPfRo/z5V0ayrFp9LodrMmP7aW
tBsXBGivf97z44Voj8IdFw9sGMTBTr9uS/uxU0tj8RHUD25Reet3MjqAG4vo/G4To5ChC59hkkTR
ynqzhuxANnrEyBbfaKOabCB7CNLgURlac2fJUD1/9p24jShZA0KC13JWwan6IDYgKql+r2q1D5kw
g8TaSh+vj/Ij7F7dnyL9gOFORETlYfVSFImspc0oj9uSFIAM6Mf5zjHCYd/FHcpf+FH5udpWhxDn
E7dayvGAvV3tERdn+3nSxr2EZcA+zefkIGWZ/uj0yXJvjibYd67XfWIuyut/QMdQQMEb2LVXmF7L
hTXuwbXoLoypLWTjBWgcS5ZqP/pgAkG8luGbl3oOrVQ3faGx922u2tJFX2fwEllH2z2Yup2kDeqN
pObLc+QUgC6dmOJHnhuHFH6Mf32CL25xkHoQuJFUETSN01WD/+40J4lj+pHAtrRNjoqRGuo3RqDn
bpItCP7aUrzLhT6hnJnfm6EYIJ5nqUtkP7hjI/d+A411Y3mJ73r23SmmACUn7+TCPH0sRwLVkxEs
+G0U3BMSFe/NNKzfdwNixpUsfzdjqzrkUH59bUGh8vqknO9XmGSCm8kVSpC4roGo45AmZhKYPqni
7CnxtGBWFG/5Q5/vV0ZBCZR6EdEoqoynr9grwdhS/KbRVuLOawT9eF/M2UcdnsY+6ZyfRzIxHC5x
4DEt8rM1REFQNfq4sUy/jwJrH0xa7NUqStrXp+5CI49h8KzQqUWTea5Fv/I20hRppMFUpGnvIqOU
7Si5vy5q7Xgz///LOCO50TTGUQtLdKftB1syvKifPl1/kPPZ1QGa47wKeAtXsHUbo1FbxQyzUfWn
OftMsqruDAkCdOhkNpC0ottYr+exAsPBGeN7UvZHYe30Y9bGgDOyWai+vkhS71JA6t0hy6M71Sz1
n24EnY61iiPJPxtUH1MKgYE83Zvm8IelIqf5F+bPpopAVEwwuRYXycogNRoTZOY8w1G1e0fea3NV
7q2mIye15q3KyKUJNCBfi0kEuK+LkPbN7YUl7ywAw4o/WVXnlujVPRFGFvvWUKb99Ve7NBQFPJkC
CTVtug+nQxVyjqIE2l7AEwp538dAyOTOxnrNCtKNoS6tQlO8FocIVMl1+xNdXwjkuEKQaur6k1ZW
1RGZ32ofAgO8C6qi3liG5ykUdzFFERgqgpy5xvhxXM9pFJe82iJTEhwp6+1jrF/J+Lp8H8h17kmw
Er0pc7Z2wPmhydAqPQKYuMQfax9KAOex2oaZ4mN039yUOJi4BQY3GxN6eRT2MzJHqO+tyz5LJ821
YscKbr6Kvut6KkxoH2z5m11aIfRASQWRHYLctlohVd9UyJfy2YQrACyvecG6s8JERq+bjRe6tEIA
5XDzkjiBWFltZqS0FZhlteLLSZu5STiZXhP1qheS+bsdJOKN1PBC/AE8WMFWDRkvA8kp8e5vNppA
6S2jhMx1pnTxs2QjGKTLoeGmeDLscxZQ5GroiXumE6gHuZaXW12t611TWO0uGKtiY8Wevz+PQ+6D
jIwQdVu3ToKWNJWmtuxTSTL3c2n3oPhSTN2gje6hW3392b1/OtwqFC/kUhk4gvA9bG0oUHId+yP3
pQ/L+MP1kc5XKvE+G18oxhCXrQ+0FiWFPC8YSeh93Dh1MO4zpag3rGfOVyqtRG4e6q1kkDDTTr+m
3RZI7JbOgthcW9wSkod+AfzzltLbVov5B0L+NCYDiYb8EPqxwIJoQZ2O5RR1HpJtyn7ft4G2G+Up
+LIUqqF59YjyjztIbZB6YxYsRGW4qt8lAE0rP2zKqD/yV8ZwX7ZqJN1IQVoNCBNKzbt5srXPg55o
9W4prcWL8Ox7rKOxLzBQWcACd2bXoFJbxHb7okr9NyMZqo94hSWKG1T98posQTO6XdNDiYwGSaVD
kYxZ9hTZI3lAriS1gv6vxLSkDdDXySo/ytmowHfTRv2L0facwZPot3g/+/lN8nmgKNQNBHN9dYTg
6kTP1Bxkf2rz7qaZYpkcNYo+Xx/lgmwWZ66oZ9KxoCiyVj+ICE6hoqEhH0wSfd94jB6LYmkQ0EMV
Ibk3qllK4DkURuJhZVZDMbWH7tlJeo2aa6DN97FkjHdpH3RP3ZIGMAPBWW0lpuIMO104rBtKXqKx
gt3TGnyxQHrKmkrpqChPaMubVbSj/2GjOTzay+RNpS4triGptnxTDxl2nUHgAOltM9MYqYOMeuc5
4ELvKIkEX422iXNhjtVlt5UZaPnBcjpihKSrNbANcbs3WguZUK2u4q80igfnJowNBogQkV3cVsM5
EkqWDTGzBHtVuCQzheICQajqnd6WwUHrqALCfFbVR2g+y31stdaLrE84kMl1V7ReYOEY5qJWFhU7
1Cb7vaIiVrJTAsOZ3KSUB9hdg9rez0mV7RL4qjCF87T42hoF5q6tLCmfYwKUh7jEceUw5zPVGxTm
1b2N9nsJZASk+i5I0CN226jRJy+zjX6415y8JePSIvRSItqRVIIpy19fUOcBBEgcAjBQCyCa9LVy
xyinsToV6exrk1ncCU6rp41R/th0EoCW3Ikgg7fFk5lOW8Kz5+clI4PPoIJI4nDGtMAtlTawQ2u+
MeThoAJL9TS7GDbW4oVRyBo13FW4+SxUK07PMIJMXRoTiiRdn4xIyS5YH+iT+dMAUUwrxN4X7EsC
v9WprBi1hTBft/hh2cV3JhixXWzm9l94l7ejrEKHtIYqrjXNArmo7r28nkvf0eBzXV8R5zcM7wLo
g1iBCUNB4nTGRjsdJZSvmLG0qN2yiTVXT4tlF3LCbSSPPywHVwcFQDqwgpyZGnnbqm5dZ4021LMK
rkPvKS5EU569NmRVzTGT1IUTQcrq+3aSw+JOShtY05E24jMTynMpuYkm2ea+W/Tua1VFw71j61Fw
owdz/dGh7h3tmkqC+1ZBCkTLq3Yk12mWHtO+slAfuwDOrDfUSrJVRb6wo1htopIgjBfAu53OX5pi
EDVTHfVnO7WP89iFtHFaQayV1WJX2K20l/KZinwUWT99BwlUHQODsSKIWROxsmJMcMRJ+HShLntZ
Aj2eErL8V0YRiEEBdrNJFU9fMATXa8WzPfskQtRZjXz0JC3YSi/O40RBDCBf+xcy5XSURm5ySIw6
FIBZiz4txtDdgFPMbkoEgHa5g/Dc9WV/gWNJhY9GjahigBdcB6bjYmZNTy/Wz0E+32WdOpQ7JV5e
Qy1AeJvN7U4V0bAzK8Yn2FLOMy7y1Y0FVtLV7KF4aYqlvZXLcMAKDO8GaZCRf4tLME2jWh/0piYC
r5I/9E6OPkIfKjaOoPP5EqcPpykVEGAL606y2VZWL9f65De6MvpjU6T30Ryb7wNjUjH27c2NwPoC
aEV0tuAcIkyJ8oO+OicIboYAZZcJzScHBHcSh8c4aoPjpMofzUlLfERKIJCgeXgg58h3Sqn3D3Gl
fbz+3S49Bw0bEXSLTj1VzdOFUs9BYspTNwJYLarfgG1lkIPo/j2XVdj8KUkUZQAJjHmx1+pxflco
VmPhB2d9LfQx35KqOD88ye2E1hthoOBCrkLmKYsNlsYPNW96ilpj9fcGQnNePmfqT98GwIUoaXBr
C0S5sbpzrCTCNCpjqGEYwy/DLPVeC3xnI9+4NL1Ur6kHERsIbvlqevHBcszBzEafAvcHRHWCXTbQ
rZ0XBGOm7H7pjONkjfpOUodbo0t+p9ywBYS7kMKSKpJUkVYRWwOKPv3E6mxYQzZHLOsUDSWDlYTH
oho+ZbpWu9T2SpoAjuZPRZ/vunFuj0GCl0MZh90ujwd946QQC/v00uJpqFjR3aH7Qlp9+jRpRelj
kIzBz2NTe6naavHGvgw32IQXVhIa76ipiZ4n1frVNaLUNvSIllGkWq0R4g/b991i9okrS1q78UY/
agBvX0lQFkWxTUiSkrquaznjCCWceLr2lVFWceJLOkTNZDWKkTKOI0LmsFlKt1IHrYOcVeSHwSz7
u0ypv6h53ut7CNAJCV1dpjrovXDJ3T7Uxk9NMSjSEUvBpEEuISugdxAmP7ZdNHyykPn5IxtKPJ4K
XHGTQWbdYP9lbmVM6/tYvBuFOM4o0fMAoXv6ueSqkHTEw3CyAXG2J/W0P0/oM3/rCw0vvi6y32WB
kX2xpTS81cvRetArqXLRcqaDFKN1XelDc9fkljq7SSo7vJRiHcDgApOOIJZfP83Wa0s8LLVQyjRg
jgRq4PRhm6qSzGDqa3/UC2sXLYtF6DIuGyHe+q5gFBYUSiZUrpGvW3fuA6sRKgFJ7YMcgyrak+hk
UVW6QTx/KUCTXH+nM8SnGI4iL+wygPgCCnf6Ullo5xhcA20a29TZ5/08e70+mJ4k/J3txWgBVdba
O32K9IMs42rq5Il0aI3696QZuU7VsN2bbd+6aqp2bro09S26OuoemOpWOnTWHuNZVf4noL3IeQMD
WD0rOLtoICj1y8iMHq25ju+1LHLeqZ3Z3CpSSY+o04IGP4qmfIGVOb8kVilq/zNIlURPKnW3tKX2
bnH0LXH0C2uDPg4NB9Qt8ORZa6MXM67oRpXX/oRZO2Q+LfLTMtxyd7iwXYiCGAV6AWWmdR3DqmWM
YYIKO+q5yR4RaW8fcJsadn1cGA9VUJgPqNGm+wh53Y1U9AwWytxjKICZErBzMOFrAlaQq2jw4Xji
Z0b+KTdLxw01GTmWJpX79xNGYY9BCw1Wb4PPVWqi0ZxO48Z1tz51kZOkdC/b1NNhFlFoOf38WDkb
6mhpgz8smJHHjdke64YKFoIaWyLjF4cS/SohXCTw16dDoYQqxZ2N2tqS2t/bdNZu5zJ+NfNqiw5x
Nq/ipUxyAnIsEgMUYk9HQjG8zCsrH/w6wI5UjjDnsdJUe2/OTbivUwRbJsTzvGDMmg+pXCx7Xftp
SgHPQG4sAjSHiF5b3zBmyGwrg9P7iw32Qovzjuui2zo+L8ypyMBtnSKsjF3yak4TY3GgTwY9hNci
BU7ZBjsSpf4upwawcWdeGgpqlsG8Ulan0Xo6qVELKM8qzR4ESiZ7ih5mx7Kc6+M0bknirXekmDqQ
oewLauZwpVdrcjG0aYxC2u6RJRe7UKLb0ttGemgwz3a1RWtf8PDtfLBCW16ZZ/ZhYmhkpSg4c1nQ
PVu9JLZtWjNWTe+H8dxjHaYprlH1UOudsHGVaCmo10ZF/b6NRA4uLzdmD/6sV5rqbo6c6hCo5Lhs
N8PXtDzF5VBfPtRBkWzkPpe+hfBhF3gbgbgRP3/b4qCTEUTASn15BJhgIlR/04TVsAcybGx89vUh
DE5AQK2JJjgi6Oavkl8i+rnHYr72na6Sd7NOWNSPwdaV+UNL9W1AxjAG5THKpwL1Bj339I2oewKT
CMvK1/Qe7W8gq/MXTWYVuOFs2ccJmx24MbimPmZT22KgHUW4JxWz2igu1e0kRmVTG4N9VZiql0W6
1oAFtDqvgULkW3OW9UJAPahuqgFSu0v+rn9W+pZObLXEOFaHaVvOJLIjZgzoIVbHWe2w+pPjmGND
xjzanZ2xBYKVNHG7y8zC/oNfJH839L77WOlaGHrJ0A4F3Vaoce7SxeVNkg0FGu9BVn0NEiOy3UIv
DOAu5jBEvhMYaHrYhdK/MwYFx91QS4VsD8L8cpQvH/I0AOxFpuM2sa57dKzKYa8nsgRhQIptSixm
1T6PSzvHGyHZOljiU6ClKuIBQfo8vxKcRB/1xKj8rBwmT9bS6mZ0XCyaKiW2NsYS59PqsxOUUdkn
jwdjZa4+O/IhM6jtvPJBvzZe7qiBh8JvCuqG7nVlSYGHHOjWjf9DGux0VNhrJrasonhENLhKaPoK
9ieo75g3bCWQo7GepV5uNsKTfFicJ6POnJ5+4ZgAAw74MeKHjfzNsCJsppcZykpszsEX9HmWcT+b
8fxY92lp3Ohl10a+riJ+GzSBmdKzypZqPyGnP9+aThO/zHB4B1eKIHjv47oLVLfA9mEfOBEyahqp
+7STEm3CYoi8UPXo4EK/t/IuhDAdml3vW2MYp2hIKDLC9FqNsyy+YdOyH+1Ym2+bdJq/yXo+0HYy
y1tdOF7OMi5ZDKP3HyQ2Oibzy+CU3BUGBJTrge9ZedNwCNbgKaPNx7VLVHm6i4u6k3OpalNKIXzO
REpoqeZ9vzzHS5Xm8E3K1FXlRivYR2nUHbqu0jqKaZ30ZclQrLqVl6H8rvVLDPSNKqrb5zkSTnos
k20lNW7vbjssGc2Spe32SVWZ+T5M5KU+oEiHn8NYzGX+fP2lzpJxDiSWiPCG0UAEMu2nLxVFvdal
fRP7HQbZsJUGvV88XZPq52B2JAvzyNipdqkUcWNk0Ogab5gqJ9tVE2yyfWnrCqXroPxH8Phf36b/
Dr+Xz/9Yru3f/4c/fyurGSRu1K3++Pen4XvT9c33Xx6+Vu0vfl/88ZVzpfgf8Uv+/Y9Of8XfH+Jv
TdmWf3brv3Xyjxjpn0/ife2+nvxhX4A8nN/135v55Tv5afdjAJ5Z/M3/6w9/+f7jt3yYq+9/+/Vb
2aPMxG8Lefhf//mj2z/+9quJKC4y7g7dPy4hLgVRXvqvt+P98y8/fs35PY9l82eZpb/cttnX4o/N
X/T9a9v97VfwMf8J8pL+JcKIwhqFaGT8/u+fQGISJFRKXMjQ/fpLgQZu9Ldf6dTxjyhD0faD+0BJ
mGsTcu0/fub8J9n3D4oLSwdjrF//9cQnX/V/v/IvlGme8bXpWl755IDkQjR//CYKX0hV0L8TsdKb
mx7ZIVsfMQ987Y8z8ixu+9uykQGsouXzIVanIXSUrlEWhvDsj+HX4bfsabAYCQ/crQb7adhyNtK6
l4tVWpkiOBm9lvvm8Jz9XDr1z19Pj5jPiPuzcYZFKvoi1SEOvo47nAf7x+UVmZQP1WPsv1lV//xG
b7/Jj5Twf++P84FEzPTmo+jKZJP3TtFrQTM+AlPiWj5xiPN75N8OrnY0jt2xugueey9x+9vZax61
PagT00O17tb0Sj9HvdXaX3+qVaf8/KlWd2mWTNhPUDV8bfBLwibq4JffnX3vd3vEML9On4YvEwQm
ZWvWT6P182FX0XrUBKpeWwwrHxWv+TDdLvcJ3fnX9uNwpxwDt33G8T0x3OJ4tD78hVcm+cHWhL4M
VfnVfSPVUmLqSRe9Kt8KZD8xwvlS7vrPKATpHxqaAE+pH6t7Y3TT36+PfBq3/OOl3w682paO2qiN
jODm6zjvrdBVGnf59K08XB9kdfOcj7Lama02RMgQDdErykwWmpef5RpPGhcHQgbUCcSFEtIOZtP1
cVekuX+NSzEW8Wmu8h/P9WZ9D3GZEJg60SslnaZokUsIZxFiONzK1Mxx49Fk+MrmOwqn2W6ebjV5
QJ+uMbs7S5EySifI34VD3+zkaCofMgVYepemHk627xOp+SIV9ifQQ8k+D/LAjRXINKr0Zzlb0cEq
oXkBZ0G2QVO9tGhfl3lp98pShd71t1xVvs7fcpXZICZvzRM131ew6E/dc/gwvcQ75TF0h0/z78pn
zS23kGniN67PDZKbf8/r6twoknAeBnWJXrX3uk1/yJVcfU8E49pPUrSzf7PVrS8pfuO1EVdnQgDb
fGhqJXqt9/nX+hDsZ3vX7yc/u5d3xGaysx+eFzfz8v3kKvP/4+7LlmPHkSV/pX+AZdyXxwuQydxT
+/ZCk46OAO7gvnz9daqqu1I8ecU5NS8z19rauqtkEgggEAhEeLhTyA1WYI61aRuvQw62dtKtuZ9s
qnXi45/jk+Squ2DBcV1yIADNTA0D8Nzojv7qTUe7lXlW4xvL/bhzjqkbLVQWzEuXKN6XuBOgIIIa
xiyCQ2dioellGD6mBORuPhiCD/FNflO+o8MC4lVU8n5AU764t5/HHdp/TvWjAgJFL3ypod1zAKGk
uRmu1FsZ7lzQ4ZG5gdcDwwNxsI20Um77qyn+JMFPKNI/g57hHdILseJdy25x1bzHVwGJSLcbiCCp
StjVa0eWSI8+n8fzfT6f4cyWIdeMHlUu8UeDNB7ftG52kghwEzRPyOjKXgd4D4m3/Nbe6KQYVhBw
JSjSrfQ3k5SUv8gkwP8Wt9xriOM2S3fE5Ki++7zZFg/DMGa6EvDHwY/2w1bmtHqI143fruvctWJi
136/Vbbynm+1K2cvjIUP+GyT+u4DZucga0Fl0AawgJiIvb7lz4k7rnNa7rqrmN5Z68jtd7Yb08dy
W7kOnYyi2Ba03lYHvip3/XX2dvX6o79OPDwaaUSfGtq62rOdYrU4IFGH/FG9qXadTMSh2y2+qyYD
/eXzkUicenIQ18x7WLgah1KP6tRj7dZutilV1/SdH8ZKcbNVtLLQQUOEZ96OXnMK32ta3zP3Y8Fb
XvJdaCmeUCuIlH95qaucgUbVjMLH8EF9UH9KN/q7yUm9zVIvxnMIdO8a6Zb44WbF2D999Pmos+Bi
rFhsaFkaPkYrcTLWErmq9rXPt91u6QgtDjWLJUphCSeQMFR8zGqSHuARglW4ybzgCMeZLzi9Wd/X
rzObRRCF5uSxlWfho+4DQuDGbnAMaO32e+gUUunYv0ne8CxvKhfhI+k21W3sWm74uLCrFw/m2a7O
IgxrSJPRSjFpHEofaozr0U/e+Im/OUe2NTzNE4c2gnkHRxm+0/9+9Fm64K81MJApQFUOpj0H1mRQ
+VDSAGvQeKMLpdtT4oa7xOWuREMqPrpnoG3cgIitumNuWbsHmwKW+P1HoNR46XCBbhV9Q2C1+gVX
MDQOE7mONXjavKUkJE+3h7eHVXgsSObC4tCJvsvJ2+bwZpFdRRCduCn1VOJtfUE4udroNKUnlco0
3abkyfRfKhKtUv8OPoSvbryYrvfcXcUkxd/bXHk65teStwe2uk3JKdjgFqarHc0oeD+JRg4MQ1Tk
5fpgrXa5/3Idk9OI3zXIyiKGq/syuQZect+vDqfW7Txg1l2aEOoP7tXP1dXzzQ9vOCFPrnrjKiSH
k0wh2UhzsoM88/Z00L2XO0418oGOO3J4eHELcvcAWC35UboDPR1Gom9Sss7JXUIwPlFWGnlaBRvJ
Sz8XAN0PlLv4qyhOwk3+PL2Ao5Fc525Kbo8DeT+8jJiCu5Nc7+ZESrJPKD57466utw8AfpID5vMO
ydbV/fqdrWx8HBIlZH3f0IC+PwXew0uwCUlOrwxcXwm9jfH/c3rCWk7W0e/esB+QZyQp5pxTiWwM
cn24dVv3sKnJnd+Tl8F/2dH33tXwr156TAoUvfCauMsdfHnln17wUkPM5dBVSv0RM4wPNbkxsavD
lYm/klLdxblb4e/XxIOOB0FlhXg/PMPzfJvQfqtReuttjyaJ/c3VqifP63t8qkb9lm4qchUSHXa7
fzze7hJ6JFf7Eea8X28dKtHC9bb7rXezt8nWcZ8Ksls35Lb0Noa3xyAUkRahAczr49V2K4qIFEKm
xH/WiQ6Lu2JevbUJ3PuhIceMeGsDsUSOrWjo8VYla4+Td/THYkG17Q/u+t1K2mpboq5eyfF+cOM7
Rl44TX0TC+fd4H8E2bJp7yLy4BDLhRQE5fiX+58W9bbCD3beVqHTl/3M6cqVYWwtNU/HPQbCd1JB
D6fQ9T48d+v/nAId7/h+aOi28RxyD4cGOPaVl3n+z5FG68I7NNvrgR5aF/VGV1nV7jom64OG71e3
DzjdA8zqcLpr3dVAB6907x8OJ4M8rS2ciNa1fdn31pDGIA+H3TW+PHYRkXmCZmQgu8Y7PcQuyd0P
jdw+vcOSp2NkkY/U9db3D9S72g4wwKP/jOVLycfD+qkjWN3BjY6veyA1yPGZ0edh1Xtbr74eXJuM
XutJfu6CoWkXENzt+I+fEQRxqzUWW2w5YS7+6vT3ID/gGq40fdC9d4+vq71tQG+vn946suvdCgti
EZy8VUXKzd2DjB0zfRtLeG25yb1MkrU4ltuMbpdIGT4JjH8JHs782wxFqwI0GuoF/JsF9/Ik7Z5G
9+1QwWoesFM4sBtODzpVsfQ5fbvzay/d/EDaoNg82mQ/xa6tV6w0evvPokIUvvGQnrgp5g0kIgoU
QwIHATIH2QaS5yENfLFhMUluo1WNBFR3Mtc2uqw8jWYwuO8d/6zW99ftczb87AZ2uMNNPaummFC9
fsmP/caCH/RDTzsGa/NkrsQ2Pi0VwS89dhzU1CeO+glDOIsyZB6jG0/rwkeA/IXHjeDKAeMMkZTi
NUOjJ8lGyMAyCF4tZfkuxW+A6U5kepOUtT17A6WpnXfoWw0fO2/cyB/2h/7cPalPeJGIg3Ul3dl/
hty/lZ/+r6aqy9ckfM3+RZCmfm3+lX/867ZGkrqqwx/V/wcZaCA0zqxqynB/yTj7zfCaAUf6ZzZ7
Sll//sKfmWWAxv8AFxZa0UAOi+ztp4Dkn6llyVT+mPqU0aUGyWRUcCcug79yy/YfyDejuItIG+3Z
CPrxo79Sy8of+AVEKVONepJXBP3Ub6SWkaz+EvmgxUnWPpGzQP5AFRZ81vj5WZ4HHQQ2VMFbTnnf
gmwHkEIrowBZ6oKWvRk4JGPR+NKOin4/Cg5arcxGpZUaSBbjePZ1e9uFPfpYUBHTXipuh1eyWgYV
FOIy6W6IR+0d5WlHRU4h2xZyIG66hEWQhALNFLTspaLfaULJUOLVWnaTTzLXVMrG+Lppaqgggai1
cJ2+NB76OCwRBqL63hF7Ip+klj7owHDFCiTFKqho33ZMRnZKDSL2VMlNfQw5Krdu1QVoypGBDheg
0YurJ4Aogs7VMy0tPLWXrddSb9h1ISCFTlDniX9Cc26cpIuYNmKGoGDxoq42iFRW1WuJbBbSXWUK
yLNhVrbuS+B32kFaGtROqSpBhUAkqQnpa31qtAUtpq24Zqew57pizaGtGUgFAtBN6yCrSYdriARB
fdPkXbVNZRtw1jRtpVM5ohy5qqwabgE95chrxlaDXjdIBht412tJDxU2FqXGRoyyumbMtMSxY1wf
CTN661kBRRmjusWE5AI+5PCN1GUGLiirRRa2xj9AGzFsQ+gxF2XFfdTUnbUwrdjYaJ1xG+dtcCNF
Omv8rtIam4ikVm6klLPERdMH0IL4PuZ2tWU0qFlb4z0rIYBCTJnbG9lMA/QpWAUCUC4Fw4DiGFcj
ijUUGUlSyXkzy17jVJhG/aaAGKgmWqyIdq3KqXFr1CGq2dBxa++6OLGAhNOrAdLOTRGgyB/ZVG2M
bZjFyEV2YTCQvHHwPkk7w3CTuoMd95KlfNiSJqUkGKw+I02hVAgdWBLERO4ctIqBoEvHwz4qzQEk
7a0maD5I8ikC8v5dq/L8JwgY5I8+HyEzX4LLwg8yVcNtLgdtSkWHTIsXxwnaoFRdqj+bUsI3bnZ1
R0oVqUpQVFXtS9uD0MbKcs7o0BgMLwkAJ9aJaaaABhjdYZRRrfTkKiunFuYI1Xx1LMuXqAOHGTG7
iqq52kJ0TY9r3Stsy9wadZ04rgWtmRGq8VxF3rBIywxw1VyUb4MUJMdgdBI8pLhVbZqQIV9soz9f
9wZcRoZvqW0CQRwTsqSuWhk7JdLSwGNCiDtdTjWbZiGHZlekmkVGwdaRAevB4nT08zJqr0uQh0Qb
sNQ4yJ9liaZQWxrtN5GNikkhEK+oxGmV3Dz2ktoAaRGN3UlRwBlKZNYk77ViV4CUgvVnL8xP8We5
72VfMcUQerWGTm4qRuwFatm5+ED3Ov8Zq0nwFFb5+Crl2HqqSqb5nCVA/NNa1sUzuJuFRHIWgdBb
7gZZInJkpEjijVOz9BDw/s5WWyOiXay2x1ZwQHvZqDQvRh9pr108yfXwiEcI97ssPmXjKL1aDZha
3B5tT+9WxVDZHfOgugvH1Ko3Gtwf93hVF7foElWuYWNahdUXyFWNdR5HXlBFbUFtlIQF7TUzfABf
TZjRGuo6NikLWWUrcLSmzMtyVTS7WheOsm1k0fXHVgdvN6k7y0YI1LdNvQUWEMuBZuwioakBCjva
qEAHUCkZS/MuL3isIfkiCoR9ro5W0XoVNGneu2C4bJCFQp39aIgqtLwSuK0QCrixNRwioKr0k5Iy
+U2KQOtMwFwY2D4wCibecqEMhUnDrPv+VBjgZV8XmpDjfQ7gTeYOpjCumkQa6ut8rOQRfYRZGIDf
EUQZN7oicXVb8iGXt1IR9sG2bMA1E5ARTYCNSnSgPMweMIYsnFqSFHQwQj9JvrfGzsSrcxygbJHp
VidTJJlg35xrWXNUbTaUD3iu18nPOIl7TibICmD52FdBbSjqDH7MGvTZKkOiP9o8ta8q2CKe6Cp+
30U3jfLGIO/xluLcR6QMsFck1sIO6DU7re9AQVch7aAXGRTDi8rqV6jkmwjVB86Phhx3W/Qej09h
lAaI1UcnOozAMit+YLdtTqLBlqD33eXiB6vZ+MOo4vKUF3H0Iore2nFuQlEAB/qHIjo+0q52eo3A
6Vili/ZH693quuZeM1guExw3oAO1LADYHeqpHFlmObJLt6wCe8IA6/aj1vYQjDdLCUn7ekzr3ivq
svIgEgrouVrA5TTdyDUSmDm8DWj4tdGNhhGUqq0j96C40c0IbZ5hcwstQ31Yd5UwHvKuSzoKCYnh
XhUJbK+NE8ZIVTAdVcyuy1BeqkFjDGa8Mh3dXLaxgEU5smKrhKyPiTkGMV8prRqiKIXO4442AVQw
ZLPXNSqBpzwghtKEEAgdbegVNZ0W3YdWV+GhZzlFQWpgUmtcFxFGjSD0sB+dFPOBPzahZs5AzaOH
ufqCriiBnAAcCmp8SZy0qyh1DHADG+mHxRwQKUI+QZQQ3NOi5yzP+wewLBsNEYFsvtW2qO9QeVBx
g+p9kpJEhdYEilZ19cPKJWfT1k71bkNV9copGsgRdHqrZm5pQIPXE9xIrocsjPLex20LNo1dlorg
oYmCAm9VVhcACNWS8xGD3eOjlZnzoehChndK9WOojcCrpHFZgehDStciGPJDlfb1E5AuCXc18CLc
hUB9x2QcIpT2GiBqNmGoCGttS61m0Cywy31SaxCCKsMMrQjAQ6qNq4xJvQ4AmENf7qimGuX2IGUA
Jmryu9n14+D2guvouzUsiMloEUs2MrqEY6JFqnpna41+l0Hm0VmpQ5SjNCFHgUwlBlEhpY/sO6Ch
MxPyK3GpEQvNBOCJ7VL5Sc7M9smRs1rzmAk1C5JVmoZKpGaMx6n2gm4ctM1vQjO0wSslkujYACPa
HtM06hTXiFIItbNYjjeREysPllWA8FbrK9AdVyaIIXoJJJvuwG0V+mBWM2grtOkm0iT4bt7XYGer
/BGR01Np8QTJHfQI342RLK4iswsZbWVJBqqexckeTp2/1o7evkMhir0jmh3ekibKX+wxHuGF6mnr
wHas4istbDWwXL0FcKcQFY452FWvQivg91DWtkFg2SAcIx3aoZH6kOL4DpAwUACgIG0+Axc57jK0
XhcrQ+scZyusWkE5pQtqZVOFgJTjTmLKQ5G2+RVzgExa5yLp30EQzCsXdHQCmpFNx91SBwsHLRnU
AggPCmuD1t1WJbUSKdtuHCP0CUMWfjtmLB1RW9W0Fl3TlcUobDjGpam2sob+E+Ahba2FbxyhYOyN
gH2zFRN9jW6WvFeeECOkoAnPESS60BauHjmIw1paBU2Logj0SZBkqZ0UIothKEVrJ6hANitBIwVZ
oXJ0boZsHFBSt63uTo8mDIfmCIilgmoGZfcMZdRMGrqf6DpPmAsqAoRCmWKADTTOpXAX6ymH8Gol
oS7cddZdKiKUP3HHs2NY2iXYKGUBhKGT9b1KpKTHb9uCO8cR2o8aNH1AtKQ10pOWSZa2jiRtVGje
dNkWPL8Fp60xGJu4MPV7cMYLONgSBSeSG1VwajUV39BlAaRW2kFhKtrLOy2mTsP/nUr+rSfv/wiv
+gLJ+j8Ebk0j/wfH9f8GJAvH+bsHMeWAv9bpa3UBhPX5q3+BrmTjD3BsAG0IEmDQ+U2Yur9AV/gJ
6ISQIvnz8Tu9Wf8NulLkP+ABQf2Dbm001UAR/j8vYwk/m/6WgscKOsg+/+JvPI0/2x7OcmaT4gBU
JgFhkKcczS9d9I42Mqjb6cq6EJW2VSEv0ZFCSi3uIohw89ApYN5BGpYrBNIFeJYSQDLk+DVttW6f
liWyVkolv+FqExtusqueaQN1WvXGSXQpoi3eHyABUZ07sJaOP9qiV6ghFDx+cDlnGz2oDnnbxX9y
9f6Wff4vSMnAVv5nDOB/5vclKYNf+cvwDIDzEKSB3QV0PGgP+dvwFPUPdHsCiqwBcAj1RpSJ/m14
+B1kKCcWGuRJgC2b2iz+SslIuvYH3j0TPm9iREA657dyMl8zMuCdmdSwgHSUkY2BHc+JRFiaW7XD
O8j5gDoaIHcS9rR7ygU86kIBclb5+2UknKXz3M8Ibb3YMlp1D/Z0KFEi+7o1gRWguXIsi52kL8kg
zDAYv4w3q+T2CrI0iYbxagvVHHsDHu0AIIqzvb7684CeI/MuDQLSebSKIXEGGPKsfUPowK1LxaDs
0XjlRgmaNX+USuTzfAkiNa3OmX/4nA08DbyEgU0HhP3r6qVWGfZDy9R9VtmbIsR7xOY0XhINvDAK
1MgmBwTmLFDuzZLFCe51I09Br8f6trurh0DQRIYCcpxU2vr7lZsVQacJYaiJuwai1jDl2VDQ844y
lpT6vuhUGz1Eyej2YJdY0EO6sD8g2EAWWgHNPDD4MxxIi5evAkk+fZ91RQisvXHXsI57o7DFYWir
Jcq9WZvv53ECbhYgXAB01Ull7us2tTaD8io0rfYgxGpUBCtWep93uRLhzdWj3pCg5SUhoVG2yJZ0
rbyNY1a+NmBiiN0qdyrDY50RdMhijWVCW0tYr2BVEWyFJJvECfhroru8r1Hf0+ToA2LjXeiGmdo+
s9BSm6t26Jx1JOLY8OIeP1yw9jlk4XPTcBuiJwu8BOgAm1lhU3WyzsZG32uhzL1aKY56HDKXSzb6
SkeL9oF0guzuiwjqcQvlLmRmS1tbIGtUpkM1OwsQa5vuSvRigNVn5klMERRm3WKRVQhFusiqEt2p
D5GN26waopUkF54h6okrb8PBa/UPFgGNzjgiyJmDwnnOAaLnlhwgh2Ts9RilE42JifLgpiortPUh
abYPI92VbRmpZDPaxFKpnQyr/03WgMnS0HMICANuAgCQf2HDqm01SuuwMfaqEhdPJhQaAQmzn9s2
ApJOVdEmksjxoRnGxpeKWnhKECprvDGkzW+eY9xpuMIsWZsqBb8ILQvI32mdnUs7Mx5Mf3Cs/hYJ
xyXukF/3HMNMtNRok5t6zeWp2nRWOUApodIqkKvu0E5tBSMYEcS7E4ODCtEbxQNMkE5BDrgowwO7
/f0Zoq/6sx0A1/EnidvZ0H2uxF3JRmlnK9sSNYnOXIILzu15mtvfA8y7R4eRIZJTO2mnqtfpsIUq
aeNsZGPBFU6u58upQUUILeIIMyGSAiWcWe0lTyylcSrH2dUt0qlKaNzqUrkKSzVyoyiI18xGvvH7
lfvF+86GROxzvmmVXZZpBUXonXVKimdFvbfj+2qJnuSXO2s2yMwyupgzpMdMZ8fkly57NZRNl1z/
9jwQvE30J1CDw6U1u+VRWa1ipOr4XpIAK2A2ddSG9uwabeyr70f65VacngBnI802qauiTAFel+/B
ZQzdOdtvwv7x+yEu2MEUiU6adjZoVOYN2AUIIvq0iPi+Ew3327HY2DHa/zNm7uJADAfo+skLLvPS
rHDZo3NUsXAtztkQwCzS1IWoMSQr/WLonkvTWmiaWhpiZmptyYYiLzBEOeBxr1kA4wsIkHy/dL+E
sNgdoAbAWgCmVMTfs0GUMWhKETR8j4MasHZrS/6A67yGGWTOzi5ua3upQfjCEYJTtfA8AGMRqqPT
J505n0YeCjXRMCRTDzJTJ6uTuuuwWkKlXVy/v8eZm7ginMhqjY7vzbj09U5BdXJAaub79fvlsTGt
H+JKsJ/hyQz2nq+TkZOgBHsPBlFOZublOmkG9P5Egw9Yq1QsBWMXd+tstFmwksaQ1p74APcpS30V
isl4ML+nHFU8R3ODSCFlJajRLbXFzJt1PtMM57OcxYDKYLZSHGDckt+A3dCvnAbcs1uBCqWqPqE0
4cYMCg7oqAibBorXO578ZHydopU+lF668pCGP7oWdTtWHxjq1l0OUv0YLTyxX2mG3+dA5NpoAZHW
rBz+gac7//ZpB8/MrZZRSU0TGWWzDnl2xBRYQreXNGKkr9/bwiU3dD7SzLA7ozYbY4At8Oa6lMWx
GPk7Kx9ZyJGPa6o/wSFIV13ualOnozm7/cBDgAZjUMZBVHbOWwBeBKmzRo3vWwMd0jYkRz6c6kUZ
0UczNM9aa98xPEj74kmK3NRAoeo6QgGZl4Obj5bbZFsUJc0IeVwrIJCpZsYSU9+Fa+zLB85WPoiQ
HyxtB54/h5aTjADz2PTAreugD164li+ddRvZWJRxkVtAi/3XTQ7l3lQENI72SZ6UoJfTTVQC9HTz
/QZf8lzno8yOwdCaPKiNHscgfK2a8tBJL/Wgb1N1CbN9cToT2Q6CTzwI5vF4lEDKEo9jvo/lO3Ds
uGh4WfBbl/YG7Fh/jYDQe75gKC+XLaZSSwmJJw3t8vqfxDGg4DJVMONNzFfabFcaqNiNZTjyfaBc
s0Fb5zJg2ZpYeHZfnAoQ0FOnFfKNc76JPBSZJuoALhimL7UPYnzpxAL06+IY4G9ATmSSH3Smn585
EfDzy2YYmXwfZYdg1MBQ50dG4X5vXr++RXGZoIXnP6PM1kvTRsyw4OG+V4HogZQWYD8m45sxYMKD
xvLB1MSTCDtUzYxnAzlkj2llv/AVl7zY+UfMjLw3wF2oq5jq2FcSlIN0SDL0oUbCoTeAK2GenHdL
SZqLY04aDFPmApSEsxgRFFJyAXphvt+kQ0vavCf2qFNdPQ033y/xxRN8NtDkU8/20ejNpmytySW1
DQgsXg3khXBJjUO3sIpLA81C+Gh6tbS9zfe5c1u3YlIApYa2tYXwvp/RRcsE8AwUsnir4mn4dUa4
2xytQyJln0n3LAJYYbiXgFn4fpCLswEMDyx6Uy7oEwZ6tmyNWmhdKUXhPlJRLR5JHB0dUO/qNV+4
1OYNhZ+RBrr70A8+ZQF+aZvsIV5rlVUY7lvNJMVQu3bqF90hewPVAcmydU9l4I8cV85WlROSJQHH
C6sJCT70B1kaomLkQr6uZtwlUWj100QdFEzvOd5fS67k0rv/yxgz00DTa531BsYwdclHFGxtTUB4
xKoekvVQVL6UvEu2urCDF24U9LbBF4PqyEbWYeZaGkvtEKiycG8H3XVUGNBjROvR91ZycfEQBmMY
tFghlfV18QKrqaUKjUb7oEFblXovabEHIYsFE7k4k7NRZr6iMaWo7rUs3IO8B4A8IDWQpft+IpeG
QBZKASkN/ou76+tEoJfIe9mpw/1oH6CftmLQd/h+hAsHCg/VieQDeWLUSmY24LQ8YSAJD/el/BCq
h67Pb7h60ORkIbF4aUvgGiaVVQ18UHPHGmpBxZPCgD2bP/X0Ruru62QpzLvwKEGx5e8xZmcmr1D9
iBI93Ot8bLYsBkt/A/irj5T+FhRij5FTxdeyXVyDr2Tp+bU0v9k61qNcSA2gX/vKvnLah8h4rp2P
77fqk/JgFmd/md/MGkYIifSgnAn30q5STN9YmwMZW7SugkjrZzoUxFJ8vekInl5WurS4lwzlfHGn
BTjzvLWqdQ3vtHAfNwkZMq8wHsNUJk784/tZXhwH4TM4DDVkYuccGbpo7FjmBoKoJ7N/7UCTVNzJ
8s0/GASFHrRfIsJAt8LXyeQ9EFT6dClq1loHKR9VrF2yZBIXZ3I2yGzFzAxIOm20cCGCbQo0/+GN
WYKGsypjjYY9esb/yZwmVmPcvUCCz4aDSJuUFiocKzA1pGLCNettUmRuqC6ZwoUgCRUCB7TJ6mfS
aeZee10vmtLCvVFCsRARtQqmZDNsXL0vAWxe6rO/5APPR5u5WWUIAEOLMNpYutZjKpWQ+70GhBoF
Jl7tmkgjor/vcrhfy2MxI8OgL6zsRb+CKpqs4QGhAur/1VqyXsQBpKkRDTPkC1RkGWkzdMCBymDn
LRUHwvMFIHrlEHd+HohqwVgvupaz4WeuxSlUCBJPyy05AwEbAwmk+8U07JyeYop3kAeDZMp0yCdO
5q+THFNuSyBUnRx0TSTpVLQhrPQQpU8hrjenfLTulXyDqAhYzHjhUXMhdwXiJIhAgTIOlR9jZrqN
DFx9y5tw/zDkUIsPoZwI/Hce76xeW2mQzvv+pFxa0PPhpoN75sryKGIp2NLDvdwnxLCuk/LnGD38
340xe7wwHbLYao8xRAtmxdewuR6MhVW7dAzPpzHLatgS50XRTkO4unrIVK+Q1vbws1okhZm2fn7v
QJ4Lu+Pg0KufDGxn6xUESqvZA+y/4g1FSAyk9g0TIFBopPeGiz1INwOatRuwgiwIUl8MUZHVxlMX
lP2IgGZbBYi+puTTlZ4Kpm3MMQ2JAwl1F7hK27dkqC6woCh95PeUvVaCOdFMU7awzhfvXbxrUAkE
fRUo2mcLHUlJWIAfFPNXr3NoxEIjCcoMrfYOyNBBwwZo0riZ0obAWHuJ5LfdJszkhRLTRaM9+4hZ
Tk+uy5KFeh/uC+XgQPNVrq4Xi2UXz6GOBm4bXXyoY818gA3YM8SecwRQJWjxALMzN4bJQIOYjIDk
iUYnwOLtQOOrL1z6F015aq8CY6SNiH12H5udnuZtgoFrkYB5qNX9SFFGagOl6lrMsN2w6IeFHNrl
bUUjFx4h8OryZ1rzzKwbMbRR0oAiuTekQ1Pcx2hc0by8rleK5DrIRzb2QxBDkU5JPGSVvPb5exdx
6WLTDbAloug18RfOzKqr7aAx2+mVEgUHC3hZlKcWbq6LRnM2xMxo7Cg0zbLDE0XOH0YBjnP5oJkF
+X4eF63m70HmaS8ogYCWkWMQKRVPiE6j+La3GpJW4XUb/kiSBVu5FFbBOG10P+LKAt/1V+89BoFe
Do7AnNLtiKakJNki28zThVv3okmaCKZkgDIg+DbzPK0CTUcA8GEd9kAA46KW8ZIYGfRVl8/dxSlB
9wL0cMhqwBS/TklJonJIeowV9TYNQ5XW+YdQB3BdLbmyiwYBoKYMRSFkT+b0PE6XiFpUcOV5AoR1
8A4BI0gI28ZuTAK6cWy0Xzu7EChj3aQBIiwza1fd8P69wSx9xPTzs4OX1RYuEwUHL4peAUGldbgd
w7fvx7holMgSTUkAAPA++dXOxkgBOJYB4Qj3DsIzw173kUJ5ccX4yhKrYFwY7fKM/h5tZiwsiEej
KPFONzhgEuA+rRQi+PX3U7roL86mNA8pMhCbhgn2rlYhmB28MPGPTvLZCDOPZGmAN+UVFi1raG3e
MDSVcQ7mhranUA4Y2YJ3+tyEXwKLs/Fm7qnprajsQcm6b6OAqv0pjgsSVac83EyloCbcih4co4Z8
g24w39Aal6MJjcEi4yXIz8Lazp3KxMcehSlmzhM0OFrXAVoMv9+9iyZio0A/8e2g1jx9wZlBoiXN
gQrcAC8ZNh9VY42b0TSesl7LF2Kmi87kbKDZ6Sq6wugTE4vax69KGtMkQ0idoocSrG7fT2lppJnV
K0GpAyOHkbLRWBdqvkXpBjAHN8tfvx/o4u6cTWlm+XaWNaCW7eAwRtaR0PyJFuIl21/an5ntD3ra
5WWDMUbrPuWal1VvSrwkgrA0yMzggRG2NC7DzGxsShx8AHGwGMRd3hX06IB+e3rPzfZfjvQKvVEw
tFRJ/A60n1L6MUB5uQ4XDO3yZP4eaLb9GssgRMmwYlZh7lLtpz3YnlTaC0Z28R6GmBZkTvWpTUD7
em5E3Vn5oCL47hlEiCExYaEjDu0mkWJ4ZRIqO5spS/RRl2f295izswpdIsBHDYzZtK+yMniwONEv
acZfvKGAcgTE2Zy6IGaDCJlxvOxHvCryjzjRiNmu9fBnK9PShBaQvPn+CF2akjHxOAP6DgbeuVVk
ddRETu8g188z6Fbmku4KdDT6IAhIFoaac3F8phJQQNQN4JCRXJ6j4aoGnfYgiAsBSRrXlaMQG5dW
nHgVz/1c+NCKnx6RXVx5cYu+7fHasJrbutG3lQymUwlk2GO9RE916VSg+wMNjgh90JAyO96qDSrw
PMY3hWHvIpRTso+slkjfeN+v8yVXBWVbwIpQPAWecXYoumgQdW8n0T5hNwP7QBHs+79/yWrO//7M
FUY8QOZJSqN9ngHZYxJNiUnMHgXoqktckFnsfj/exRc4sN1AeSvQTAKw/Ov547GhF2M9Tei/STvT
HqmR5et/Ikvel7d2bV1dDTTQDPDGAga877s//f9n7nOHKpNPWcOVRqPRtFThzIzMjIw4cY4zVIe6
SnQkP0zNjcfCOgWlmiB86gReZSbQ1gVj9nGCcn7jI0TO+1PQhm4NeLvXEuialbSFYTJoJfigBrJH
KUwyP9wfqGjhTNtQoOgwINJYN2ugEdm1s1rElzzNXhpe+y7wsPIPDjOOZBNhGpg/wBbfTmYVVdNU
THl8qRrYhjs57D16xqEQK8tvTYlyQeqY40aUJfIYSrJIlFKcJY248kjywvUkFwg+TfJT0Lz0RkoX
3yfFz7wse5qcYmOIyxW2junQqVoEwjnaUJK7HWIEm8JInii+2LH1oYQNqvsUq6cxP9FK/kYp3/D+
3PAOoUU4v+mDBkLKU+3WYqHJUSqltET3zZ6Yp7Bz3i1T6xV6QMrUcoNq/EgT/OG+v6x0oShNMDqN
zgc6DqhlUtS6NdsgZlSGY0Ch4pt10OHTyB4V2HK/+t/J0NAC5oyXajrqA+2s5z45zyaCisBbgs10
/O+ey4fwplvkaJnvdXpqAEyYlkEVXpzp0tEOv6V5LkgNY4D2GDQkoKoB4nw70imUUS9SwUkmA0+O
NoJtU6r9N+YExb/xMozfp7z0hrryNMl/NXXmhkf97sCYpzJJPyDlQyh2bs1XpWVO4dyEF+4aN0BN
eKAi3yu11+5b/RN1xQ17v0cctIARR3B+Q2aIIPitvZQ26RqS9/BS0Z8f9Z+bcvT64VtqoigcH+97
kciWQcuRtVTDuZpXuyUt4WIpAmAgWl/u1ezd/B7OBKDQtLf/6/yhTtkVZCiwNABQawgULbJWmBQE
AJL+I4kJotKzkkQbZ83vWxERC05PABMI73BW305dprQSDBukgtqI8kj2Uo20AX+ZzC9S/l39yxk2
XsQCz8AckiML1nqpK9+aqzN1NBrUFi4FGnC+hNKM/5fuH9TkwUZ+y+z/vr9Yoo1wY0+9tYeekBPB
oB1dFDM9lD58DKXxkIbW0Vb6Dxq44WD8MbefpYc0at2tjIYgX7lM7q/Rria3Du1xsBdJNymUTpY9
usXsH3yrPDfROU78J6cz9k1pn/yhPahysSt7w+MNsLE7BAEBn7EUiOhVkpELXQUENOjYhbFkVkxn
fFBb1dPlz1P8YUqjY5M2nqbRSw/ttrZ1d/4eBLAp0WkgM72UhdftX34mK4FTpBxzJhzDTu9SwqHO
veXCgqQEBQfAjktDAvnFtQ+Tro2MKQXtPk9/y8dQ3pXh5CFF4NFB7E6Z+2I8mMe5P+Uw1jQbxU7B
ccAxS/IdZVQqcWu50uWAqKYgImtlfVPGxk3j93X93YnfxPG3DV9eTpbbe5o1vDK1bOWrfIRtdboN
gxz1hOFLPH0vjFdRVrhm8Naaj7p59u1DUfy1YXPZH3dsrrMsOgQAJcUU9mvSuM2r0DhFxWPsH8ev
bf02NHSXf3SHDNpxw7BosJSQyLqQ9Fw4Cm8HG/g10z2ydcL0ovff5epL8r2RNYSiOs9u3+t2cMik
rcf+ElitR2vS+stS0iHJY+DWqF8odTeNvI/Her8kdiELoyF39tR84xgUYNXAQV5ZWiKE67VMmlkN
ljxaNnceXYxS81deq3ueXJpDz6xXQOM/yY9hGb5R1ewYOm/9afzXAB++YcEp0YnCPv15bFx9A9wf
MHgso+0lSfFqaShd3wIgYmrx/1PL+f8CzoVblDcJERjwCrx4NbOT38xhRoM9rbSFp2vtKS1fI7lk
WKdK1xNoLT4ocMSllr+zED1YqoQ0/V/CeN7Xqv9y37cEVx7j/vUtq7k31T7WuoK6XE7KsMwd13e+
JFCQIF7qzl3mxiGsr1t3gegsvDa6CokQmOqX5zxnsJK8OKW9G3LrYA/f/2BoaOXQlwWMjlfLrVs1
8LrRROKwXWflVNtHrXN2bYvwiV5/j+3dDC9Q3Mmn+0YF0SxPI8o7dH4Raq4rvkXed7DPKeReUtok
+lKXvEzTtkjYRXvz2srqElMLKbCrgeQLRFzHNlRPXfWsDSQetnAAQkMKBzedyVTP5eXvV9siG42+
8zsJ9yCRtgfOVx4Lw/qhswEPShPYG1GecPYIlpFCpgeIfM+tuXY27KEqdLqo4Exp5uep6Hb310c4
oKXZkfDYoONj5XpJ14CklDjDs8rxNONJkYu9FJw3s4uiOENdqmH/NbSauQ4WpBliPYKt0LhYWbiH
YgN+q/6BKsFOaXoT7bPxIDvxN9IOn/63Qa7cY4TKq26Xe9icTzHKC+mbEm4lJZg2ginhci38rdBR
sNGMlR27pFfQN+icIZ7yaNbRsnl/fySCEJneCjoRl8cTmjqra15L6yGlVYTOB3iwKJIik+qayse0
jQ4l5WZr3Lhql+VfX3r0ciisG/9C9PPWAbW0SvjfdA7ELWJ6QGJP7b+vpND7f2Vi5RiTpPUxbZzR
ZWrfxogaNkHqQn61sTRCP7+ysloazchlVSroBBh+FAzBsp5p55jLL/eXZ/mVe9O1CkxKgl0YBxjL
qNZuklZ7aFST8dUYd14Zb7jC1ohWrpA5SH9TauZkLZsnO57ORfh9rP5S4/rt/UEJDcGjQpYVzBD8
trc+0CVSr7SIbV4qedrp1Qdl0p4aGdH7Lb1robNdGVpdUMC4aiNYnpuNUhKbK8sLEC45P6+MjVtJ
uE70pwKDcpZO0WUjXx3jaIgqTp6wTvACeJN2TqgSvm9jymp6Ef64P33CLXtla7WFFICj4xyDC7H0
Zn4N25V8zCb7dWsp3+vGio55Nn015bnY2LnCVYP1ZtEDBta5zlwrjZrpYQcIwZLbAh0sekWK3H+X
6wat/2E8buwv4dHnkI5AjXbB/KxG2czypFcG5lKLXKtRwD3Y02O44fMiDyFzjRDwQg/Ef9yu2wxP
pFWW6X+gfuzhVnvePsW3jKw2VpTYWW8vKJtEObcGBGrOkwm58X2vEM3X0jhBpo8UDoHR7Uj8sgKb
j+ropbG06p3Sw7hoSPGmqpXI0a/NrJYlDjq9nfKRW9dxilMeVxpYu/RzWsfZIU2dGFSxMu2CekZ4
yunMva8m8q73pXCXo9K672f0eIfU1E5KGDkEv3Nwhjpms3VliWPW5+b1Zy7OfLUfx0A1/wMCqpHD
MNFgQkF0DCCq0IyTrZ87/1FzEo/XXruZ4xKvNqAtTbfgnV8jS5TKTx0noqLV7Gm0tqdD/nJ/pcVL
8MvAamyaAZFNhObwhYDnEYihvYdTcA+9U0Z6J3wNZfPGzheGWkt8ijq0/DPTezubw0TJDlE44Ctl
6ezLTkIBZJBRNMuHZJ+oSPhWXZB7uc2jrmyL8lNtFFtZZuG0chIQ8aEFy6lw+w1pPJhd6KvcTspn
eieduHbD5Ov9mRWdrP8RbANkjPD5ag/lAUwgqp9QBLR2snqutGYn8fLPP4NYCJqN8vjP7ONvPkqo
osLtvlhbbSXFKUwZhm+sqfLBQj5jmoiUp2eKQPu+LQ9o52XaRFDW7W21ebg/VOFxAeu8tpDCqzSy
3U6no0RliEI1747+WNve+CfHN2v1z++vBuf3E3tD4vdHP9tBjg498FZwvBybv83flYmVR0jjLE3W
wA2hV8MhUaODqjxCNXyK5feF9sGA/XMreBXuvCuLy9+vTpXWGBY2SgYV69/SUbJdJ0x2MD4tLMLf
Y+Vwf4mEHn9lbXU3ZTLCtMOMNyKdcZmr+vVyaXRB/QeJGe50JLlhWuRVuF4pBUm++Gf3QvKlir/G
8flPOkJQFyApbOpg4CiIrcsYqYOm8sSRNYc7SnDvc3tXNe9RKL0/Y8ItxUsJQPiSBiZwuF2gDhhF
GsokutIY0u2i8OLs/WwC2G1NN4W33oYO1DVCUhRRd5wyWJDvf4BoyUjkUb3VOPh1ebVkilnBYTzw
mjfUHylIJ4ooHabvGxGcUvw6S0XUQl1tXe/StCySc3hWLzUU5JrWuGV3TGNtR9JiV8AqO+QbZ4Vg
o2GQtxpoFG6AdZAEbGSyfIWqNBA4L/bj17rMjapCIzg5HwwjOnfyuUW+4f4wl+272t4gXenKB1Cv
Lhygt2tZS2ZddWYVX2qH3J1pSu+bCPEmqUI1Xra29IQFK8dhBaQdQCi8JcYqMVLoyZjqY/ITl5FS
oiyVp8F+vj8iwfFxY0O9HZER5zQB+HF8aSlQTrp/hqfdDcenoftQR/bG9Am9ZKlTwJZGMWRdpfQH
QkUt6OOLPv+s42etWxl6eFB9OT0U8vBFqoKC9735/f4ghRN5ZXe1bK1uw/8tlfFFaj09eJLtL80W
oYjIBMMyOUpIXPz2Eil4Y8lOOsQXZ7CfAr99JGPejxtQ6OU71+4HQSgNBxRV6JhbjaMx+052AoxY
Kiid74W11UEu8m+aC2h4Re/cIWi/9YZRaQwaJK34skSJUDREBxMEZu6/vb8eIqe7NrO6JRuY5nm4
gX6IUuhr0oNqP6inqM5QEvh435LI464trW5H0m6VVk8MyJoOUo9cRSrLH0ejotinICazTxGeuG9x
awqXL7q6j3OdKoIs6/FFc74Y1pMZ7fsqdGm0uW9ma2DL+XhlxrGmtiF+iy+B8qAPMCdJxWVJ9iQf
kgqZ9rLeOG+F/v3LM9alkhg2+NbyNfx7pkpr+Y2H/MxJ7rIf98clui5hv6OQSOMS6bg1EG9ODCfJ
JR9kTA5Cy8o+wZz/IA/1q7hov1XItsnf6+9GSEpwLuQtYhfhrIJsAIMKHRqgg9tZrf0e9SBNAqlm
A/JrynxnKjlt+HHqlhbNajMcTt/uD3jL5CofBNGWPw8ZJgdFeZ12xCI55IwxTB5N86CnSHQFxR+c
+Qt+47+jXB0j8HXmZa8mySUxY6+EHfpQZ1rhLvJcbh2mp2zokw2TQvchmiPkAn0EYvh2YssZwth6
ARGr6b6jzB6TnmzMjUKC0Ag92EtzFMRya260UWpKGlUow+jdFzCbYfeyWbYUrhbPzqX/CcIkc/n7
1bZLyzCGFJcXXzSoXoKOUi1/XXj2JWCN6kn1Nw4T8W64srfa5olUhHleYa+M4uegGty5PNvzkxId
erXZy77qZtpDkn4qt97Xwrn8ZXjdVudIlQyRg0bCWnnIdXoUTXtP8f/NfecXWwFauFyZ7LfVdNpt
Bsn/aIK9IR9uFec6raGeOt43Iro1oWqUl04lrs514zz0fVbUZhiJDeWS1Oljr/tf7psQjWMB1JFs
hfbkPwqvV25hquFA1gUT6MVDNPBFd15g5fsDGxAo0VPAF/9WrEZBq+iMKCLibc8SnX7ZVLsx2ff7
VkTXF3jjf6wotw5uBz1cNWbAOV8/59q8H1uY5bKzIRkbF8rPVsF1MHNtaXXWmiPaC1nRclGGQf0g
pSiEoZ5F7aULxz3ahPUu0FrrWZZgVKz0zHwTq+lzMwyfrMEKXSmYx2OhIExS6jYCmVNUufLczch0
ydAq1/ZfthnQZl/QWd9ogfNQxRH9fVEaHq2x7S4t0H2oO3kI9UGzxbIidAfi2wUmT71/jRnxSw0q
GvLPlzmOPStt90TuEbpC95fqJ3rotxmkvZb3Ky3OYP9u10rzZ95jATBnIz0Adz47UPzberb0gZj7
SY1f1PSdqi+oZ1Be9XNoxh+UuPJ6842Wf+3icDcPxUMzvIIXObOfAdUfZPUlkFTPyPdt+kqKYAvC
qQ/3P1sAtQfSThALSTGlcmKK28/OYhgm5JBo3Cwf4yF7jnrQvXPxYITxTp7myxSHT20GRjyvQsft
Q2iUi+5YNciDWtFOtbTzFKl7RFTkjdNWuGxXH7a6FxPNjMsGDa+L2Y3eGJdudG50/3R/+FtGlr9f
HRXOGDtaqoHZbtLIkz5U4/fc3sieCA88OpNBay90ReuGyaqaEPdWa2LD8W3sxJ4sbxx3wkPiysBq
DGFTNZMUYWBId1Cf4l6q+i4JPtyfKdErAeHKf4axfMXVTBVxX+RNzGN7tB/y/jyMZzgd0ldxu+GQ
ojv92s7qjVAjt4YzcRCpxitL2iGEFkAIWksOdYO/8cD7oxIlrsEDQwwA7IgNsF6dbraRPajwMkIh
RKG8waJ/dswAPL1tml1cK4888ntp68GwHAa/HRZXZldrVviSUswDCZM63NvQWOoEtChajp4Soruj
OZ45Km6HZN7GeIWreGV3tYrRENlop5HE0PzXMsgnBqbQEGc4+5qI+v7cCm3RYb008SzkjKvLa2ro
NJkMVrK3zmmb+G6i0JWf9qfGj0j4btH/LlP225RemVvdYLFlRL1e46BO8IW6EkQDL0W2cesLI0Aa
IaA2BNuJ1sPqkHfqTDeKkd4E1R9NTynD82x7yvzFp+M6g8UlaI9lJn2ANDev45c/mc9/bK/vsXxG
OWocsD2kb/ypObU6qs2G5Zb2dyf6k2zX1UDV1eKFvVQXpUXPh8QriGdJWhw7YLPPqG1mf4DLRaMD
LqWl44lK6+oK0pWwqIuBRNRjaVSeWsI4LI8btRShM17ZWN0mcwe7YDYoHPRy57YtknPZF7OOd8ht
upT77q+U0BWvjC1/vzor2Q5TAZF2fMms8i8FaU/fsP6WHXN334z48KL7GU4VWAZke7Wbza4K2rCm
Ja3Uancy0telbzyW2bkvigcpmV+V+bl0vOzrhtll7X/bafZC+LZQiAJnuB3e2Mm5lc2YrfxmV8SW
l5UvcGy1/fuxTF0NNUSNEuBxRqbrvmXhVUqVgAQz70rayW4NSwQw8YzKBqoKmeVZiA0/DD5KcP+b
ldXwfIU+51pdrMBXi25hOe38hOPrvhWhj4AEWWhSbY3g9HYsoD67dKy5eCw4a7u9s5BNzxtg8GX9
f1uoKxsrP9QruhuykUeKFofqkptHnDRFrXOY0MalJ+l/HNLKHVvybKbZMCTNP9vDF2WXJFstr+IR
QaRFpZnsrrls86udlXSjEWqIz15k5Ey0HwZEZe37OM/+wAWWRDx4Omralr1ytAkZ02gYuEvSdgaq
8DCF+v7fL/+1hZWTqUGsJara8FqwvhUNiAf/dVVtRjeiDQNiFBQVGBm4l1fXlRSNUoomHmFGc6YT
eQx2doxcoRLtdF5jkzemT0p2kuT6kAdvs/zVIt53f5yic5cWN4pD0JBClLNyc1S/e1ReWDAdB4fB
Hv6xTt93prHLI3M3G8nLfXuibXVtb+3yqdM6LRqTUMnYD/Sue1pXPknFtPFuELXS0LqH7BzCKgph
46peWQVplGYjD4euL3e19eQMk1tWZ5JqMAH2ECmGtpvxftPynTRCT/6+29IeEI/01xesfDRC7bLP
J77Azj90tXGYM8ez4y1OXqEHXY1z5adFEiWj1WLFNA6R5dryxr28NYrV3a+Vcw3MYJnH+hXd/9yR
A9ql931CPAYwadBmGCQ5Vj7Yq71kJC1PXNvXvoaBaXthqcy7+0bEA/llZOV4MawMub805pIQiir1
bBvfWj/fcLstI6sTNjGaXBvmJcaNypMf2LtyVE6biHOhlZ8oMegZ4UNYnmhXh6zdV3Fhy8R+hVnB
+tFBodf0kFvOkpQd7s+a8HigqX4R7gC+bq+2UakU5RTEmAoVc299lKbEHYuTMQR7/Y/mDsAVzrzI
860pfdOwMEhrzUuNWvby4PMCO2+yjaS36H5aUF3/NbLalJreGlxeRH6OGpmuMg+ozQ2TddD0LIcb
TNtC5Arnz1hkCknfLB0Ct0sVWXaNHJiMa5uSQgKyjT06aMKDpCT1Lnd0SibRkG1kZkSNyxqd0v9Y
XV0repiVc1tTfpqb+qw2s2cq8nFSoLYq8v3cOw/W1O/UL3rvHMbI+ZvukFeWEVzM+M2cxGdNel7Q
SgujzH1nEvotPbDUG8CfKuv8NVCASp0dm7Cb7FtiHWs98Gwqpv+bldXgjbRpJqNyuNFk3npUSp0X
c9rKkgv9CJzBT21K2mBXRoYglzMiXfTWVXsH+6MvQ73mTN7cbziseM7+awjRslsH8guahBBcj3/m
ypNeP8tW6yIy+Cen4z/jAZZya4ZHpBw3PeMpnXGnBs7J1JNdukkxvLj7OuBd4Bn/mTaazW/N6E0s
LcAX2BF89UBB9g1t804ceV37tDQM0vPxB9cXtJLwPcBWQCvr6vrK/CSWpYT9HsqvxrdKxpj+wN2u
Lawur3IYwmqWObbC4V04f5/6py7ayl2LnIDukUUwj3Ycyr2306YWZWJDdk0wmsensNBP9FnHRrjh
A6LFAZtJ/zGB+0LucGtFQqw+6JI4uUTN5MJDvU9AAFDNUKTckxDQjeONxREdjsaiYrn04lqGvgz7
6h7T6PbVZr9N6P/pkNLtJv/vYI4sz6562ysdpAVUX/mTExlcF3okSzsOXOW3Rv0xdex+yJKLrn8s
8wOX6VH6YIReVJfH+weRcD6vLK08wxjyeswR6r74/XBYelBD/1DbPfQVnHlONQQnWdvyRrFNnl90
otGgvybB6atBLbR5SC5dBWaawmxxLFstfZidBE2qZJT3PN73URKbG1l0Ya4D2pp/LK9OxKnwxzKH
XvQy1RMtvkoAonh66joFaUEPdFjoqig51fFXkN0b951oexCcLDlMiKFoer5d0jylNVYtjASVg+Sv
MZ+mB31KPkaTGWwcxsJB0nfnQLSCJDFYyFtLUxXaRRoRqWpDuS98Qm7UzJPiYHxtNPOxLz9kg7Nr
7L/vO5Jon1xZXVNIqJNv95lO6FooT2H7mJcSSON3Y3AGqLkxlaJ77drU6h7IBhUyzKWKkAEZaYC0
VfVTEwUUBV/uj+mn2On6Kri2tLoKJMYkJws6qy7cPEr3VQTAaMy+A3BLfDJUVn9I5NTVJ+qQ/vCx
y47xeC6GL3PRvxq2tuqyFX/7GHA00B7ArwLs4XZdOytAK7wgdWvW5Q59qzErD/fHK/JRlEb+sbCa
2IjSGGQyWIBzdNcl1p6J3XwYiP2TPkDKhMSavzUxyb5FTBmNxNChcUzpSC9kmomIOX1/N8y9W2ij
6rZd9yilWy3bQie9Mr3ahHatRIU/81Ko04PC+R2MrpPVkMe33mBuUvMsC/L7gv0a6Oqusq3MIJQn
rg6dF/CrnhlEh7ZJ0C5U5WOjH4cRQktHft3G0sZ9L3QVmi2pnGowqv8GEPZjSw2MBdoVfLH9H0Gw
sTGEO/Dq91dHTBmhSpPUIOLQvynr+rWVH42w2MMOvTEQsaFFynKRLydEuvX5eEqcMZ3IuOtqsR/T
GcE65TjnBwk8/n3fF7oGERiMUQtb3Jr72dBjIssFfddmsrcUclHf3keNva80Y1dvtYAId9qVtZUj
hlqTUKBkAiXnybdBfsClb36+PyLh3BG6UGJCN+g3EeNZdfKmh9v0osfvWnmnaZ9jGFo2PGFZ6d98
/B8j1A9uF8hGWScsJZ5LeJoEDTlMyKoJz8R3KoInSYvddNyq9Ih4JuAqpN6NT9Bbvm5Xjv08rAfN
J90zvh+MN5JW7xYqcgDeBw0taDhjRmT9rHJvFJrlha2X5dW+hOvyXGb/XgkKt4QIhnYAVAOUNbzW
l2IlaRu+JYITvp2jp+LnSQaBoP0nhYtrU6vjpJyGLukS3oyxHB4buXYbRdmIBoWbgFcvnHA8fX8D
S8JnHQ7myAtLa57U0N5BY+9W5uylUexuUt0JjYEfpMWAZitiolvXceyul9oSY3UTfkA9u9XrgxSg
ZQ1vUol+zP3dINxxP2l78EnIOlZXucZd3SY00pDTffatxKvzc4pw3X0jwnMXuUWQ8IAiQVzfDqke
yiYxrCihP1f6bMTW9EaGMuD1fSOifQ1UkcYPOqogql/5AS3nlZFoZXKR59yNsyfSVC2QJ1oy8m7D
lGjSIO0D/m6CgCPDdjuexpn9Mo55HehnBW2Fz1tUPCIXuP791ZtxMLJSiocquVjKTp61Y56GOzud
ziVpNaTHDvcnTjwaMri2CeCO99ztaJwq7Y2846waZdPNCoTFY8fr863njTDAscge/dfOytVyeQok
YAoUftILRNZuCJ+o1fxVgWyD7/Cg2LU7lt+bZOtgFDoGOQRqNYgXQLB2O74+TTMUmDmLgNY0Azx/
1V9h9nc6x7v78yjycuuXnZ/jv3oS171UtEbAQZRnr+vodbMlXipcJzrkYVGE+QCgye040KoGjB7x
xofBsEzqPe1NobOlbCd0vSsjK9fuQ6oSasVWTXIqs4CC0ndKYjag7s9Du6Wa8fN1t74moWH9Z0gr
R/ezfBi6aTnraNSlNhEaEC8HnvKpbI5moV6m2X6dyu/MdPaC4TlsQTg21QNdsHOo7qLgc1Y/Z90D
sCJHITh5S1Nst+TYxsp4e39tRfc5XTzoampQGqHidDv3Ua74ZqMz93nqOdJn1ZT2Rvs3wrqI8Tzw
wAr+BEZ+bXA1M/bQ6JHZgVyXa3/XOuVuwZHn0waYQrjaV8NabQ0KadYYyVhpu+85UiJScpKd90a8
S8stpUvh7ljIjXUNphPS8bczqIFblcaJ47m3/G9Ocuqb8dv9NRLujysLyxdc7b/YH5XWrshiDGWx
Lyn/QzhYenFrRPv7hoQHCu2NJtSG5IjWfY5h1thRo5L7cuLPPhnQZDgPPtReWxkL4epc2VlteLmI
hsCQuGbIuY/9gIjP4xg9QiF0LOt+P6Wen34N1Zeuy71pfHSG8smKg2cUJE75NFLraTYmeOt7Vpug
riAAb00mGI7mMD4NhvWukBq3qrpj0EZbMD7hchLYke4DKUBYe7ucCQ0qptQXbDmHnpTqXPezO2xR
FYhybgvCnKwiaSHuplsjKAI7wzzOCVCB4WMV6s9a1ByomJrFjizcIQZPvxELiWgqNRv2dyoPDA7m
rluTc7LomsLEcAlszRukU5+dfcS3LUr41aNZFDtdh/aOXrTOM61P/95zCcNsinRkGH57+xSDM2VS
mmNbeiPN/YNTQMyQdl4ubwnDifbIL0u/PYDQLG2kWmb1lLk6h7l0QH1gcIw3vFzc/2VMdL3czicp
r9YyTSw5aQuvxPQaoOCTlHWeTHl9Y/FEPnk9qpVPOkmSRaEEW100py6y3rX9Zsy//MF4fiaA6bEE
era2oZDNyjJ2WTscdT18DJqnpKi8dG424hUhqt6+sqTdzpxRS1Igqz37ebI9Uk8OsPO94+8k+hOV
xvw7GKYncFRHJ8veTLHqZVb+bKXFm4WqT5nlU4O6efqSxP0hCBTKDtYxGT6Fw3ya5MZxaeh9CKV2
dgEH8wSUt8I68UaCy9CwUGpGQ2Z1PA55kKIJwufnw/wSGxqSJMd6+qbYoWcbXiMlj52hvzIy+zEM
Wpdu7o3zWejiFrVaemGW9PXqOOyKrhxQFGEzUao6KrFtPvRFpn3QZqV6VUt/IOG8aG4uBOg0+NIN
vjjn1f2GPtEYIxyE81Em3elyZx7anMZiaJ/V030fFMbqdCZCfQbPH4LRKyfszYl6uoStwn/TS+Vx
tuzCK9LyHYn8s2xPL3ZQ702/P2hZ8+a+bVGgcG165ZVt2I7lVCnJJYWjw4NYBTRar25ljYU72bZI
1i1vbOb1djJVkI7EetQdDEiz2clUMbcrOiIPIWMAlonsscMFc2tk9pGzbQqf8DZvH2YrfwiT+pR0
XeMCKttI1ImmDZAHBFFIMpMGWkU/RaI1lZVLPOTV5J1F+lgtmnjjqBVN2rWNlQeqrZSb4bCMJ4B7
e3xq53y3GZMKJ20JrRB+hVl8TWFoV5maGVBWXMZ2PKTB55KSSRh1hxha7H/vac6VpdXyTNBidIZv
Y0n7gYqNK/c/7hsQzteVgZWTlZXuJyHyU5dIPpKOcxPQMZshzNZ8reIJmMNjHxIC7gvpSUtJEtVP
Uw/FdH74g8EA/6CdA+4LcDi3zmwMaO/JJYOhX64AXUAPwGYRROjEVzZW4Rioq2RKQ5wYlfq+QXsM
Nff7oxDOlgW6mj2ioB+3stA3LR1zWZJeqqTY1017bLXnKmn3Ae3r9y2JeHB568CJ/7Phk6bI2wmj
Wy6ocqfjiGmiwVVDAjoJPMNOMXpUVzo1SB77wJfhwaqlne63H7XJf+pQm3s0+iTaFTKcx5YxuLUt
mT/uf5vAMW8+beWYljSOMSpvvC772qPdqE1Nd5NwQzwBC5R8yfohDrI6kqSgz7qxAzECN/guAPoQ
By+D5FZa4Bb+B0rN5niWrN7Vg9KLTPILNMnJbqj+AQSDki/PCCINBdraVYQYWUovWwVZBquWDq20
dxLV04qXfz+l10ZWN+aUB/bPWsllEcmNNGSJ7MRtrS0CXoH/0kkIZQCtP1zL+mrl0nCMiBGAQEix
tUPvFwaTnYQrw03673cKXD7kOxYILu+w1er5mdHUpoQlvgPx2nAXduUBJW4DmrH7U7d88yoLpDv0
sdNogSDWb6LiKEdprdTyniYjTttjq5+tnEaHWWo+kTkqvD4qg43NKdoA1yZXx4BTmllrKGQjAPm6
pT+9TfV4F8TK7v7IRKu1tEnDbbhQSa3DqKRWgnxWJlZrUAe3R0X5VPWnsHttGOmWDrZwSKDZwOOg
70B24va4WZSHqiDmfNanFzi3jfdbNS3B4UyLJQHoQq7HO21lQMn7tDNoX7+koZm7uaEa3ujUW+9j
wTBurKwcXE5L1HwBFRAzHcZudJNF7XDcYlIUWmFV6I1C2QPFv9vJQg6yQsI2Ti8IpIft/JaKvt1W
G5HsciOu/NpA6/0fI6uhqGkYZTZi1peqsIY9yJ53sHsYuzBubTfSi3TfSp29i+d44wUpHhy57oXs
HaG5VQQdh10HUJQsu6yM0U6uGmRzh2Fndf/+AcT4ftlZnRCp5ASRiUrvJS/jk5N/CK3BdYrRs/qN
54jggMAQAMqliRp022q3DnUFrWJdpxdkaE4+BEQ7VX+lpuqplxSYZZPw4f62FU4gHSo/la3Re1jZ
05yuDq06h58yUw88jHcSopCpteEeovZwyI10zusFtcd/3DohFBuzmjYMa6B5hNJI4LZpurcS+Smk
J3zq/FeD/XWIrY9B63vtfA5NcDUQtCTvISuHAuTFzrdGLjiwbj5pNXLDCQ2f/Em6qCL0PIkSlKG4
xxYd8/tTLFzSX2Nf46KUorenqW/SS++/jL5+UpqBdFfh5eMh64oN/xGlCqB4QlSXbvwlHl9t91Bt
Wqa2TC/FJLUfuiyNH6pBAf8FIs2Tsix/tku7e5tD2bWf4yTeoWz8BbKh+Lnqc+fj/aELvcuE73sh
7qdetNo2JqovRTzjXVBTvpfkigvIktGGCzYuHxFMi8cgpGqkCxDgUleLac9qOzsSc+zP6eCSDOs4
eIy8dvXyGamFA7Dho693xx6pAF8+6smPjCJw8i5Jn8dww9lFg776ljVKS5v7JB1VHCtueNUBSwjH
Yr/ZQyzyqmsrq0hvablAwI11lpO/pMLVdRexcs34tFU1F2EtrqdWW0V7xZiF5OYrCpluh9RVffxe
Nt6kulrqTu+s0u383Y8t6hXR3rwe3OpY17UmazSb40IutX1GFSCLG6/KXihwbgRkwv0C3IGM+HLs
wqt9ezK1sekEksxq9dWz1eyomXIgzcZZiR/UZhdK7yRrnyhe3L+7vzVEeSceDL8Mr+a11Abu02hg
XkcfGrPz0O1nzS3Gg9n+LAiC6nL7Kt3YKULnvLK6mtmyq9MgtDuOh9h0JRC+i8Dw5ntIaAUKXYtM
HX0U2mpSgyabmn7GZ1KIxYIG/tJhmztHuAModAO/kQFErhUF6K6VajNhz0PUG2r1MeGl08ClhJhm
ugWnE3Xscx/D0Ldg0BSqerduAmo/k3o9zy623u1bVXkAJXMK5kNrvoNpxR/6fVDtjepz3P7BggFA
5S0HrwSgp2UWrlKhEfF7YEVNdvHLV0NA6W2w3XTLiGgqFwtLs/kCKFkZMWolMxvLyS61Zf7dDfJ7
NCAPY6a+L8FvjWgj3ff95ba/iRY5qEFvLVSt8CvRsX47pmkk0yzFwfgIuyYlS0lWDiHxb6M8Bpp+
DJpxYw5F9hgal8wiHApn6609O0M2dBzG4VHtnOJbbv0faV/W3DbORPuLWEUCXF9JilpoS5YdO05e
WE7icN/B9dffg3z3zkgQS6zMncqkah5GTQCNBtDd55y4cRDyQhdKdInXF9oHylfmrkwAQbo/0Fu3
wUhBFo8HERDa0NYQRirXejA28jD4rANsKdei9HlM9a+xOlu7Ik1PMq1/dUwmD7RI+ocIKkN7ixZk
JcjdLC++ArEN8HC+XW56KIcCbMVMikY/7yjysd+LQrMzq95alS+j0H9/zDexG+9nND5peEqDTpXc
KBT0WlqFqYHFHY8QyNikqvaIhphdXOgrbnR76vMmKLQOoE0Nj86bPF1WhFE6GTDF3tXD8Cg5hhO/
hq/po/qUHKVD81r+aH9Mz389PhhFxhY5FmSIb453aR7zBqp3/oR+v2koHctMN0RK7Txa61BZmEoE
HeAMcTZh84vv3GluzQ4kpJM/AhZh1QeIwXG+2CJ9uz8k7v/CfgSaBkgBrjTJ2/6u94eRl7oyJd3k
k+RrWL9DkeP+7y9tAzATov2Sc8bIN9HT4hQFNDUnv2xiTzLeEmiDon/NScriwcygB1Pgll8Zzkze
0YW9vW99aXRo6uUXUGR48Ki/Hh2VuzkrY2v08dgHv0qYox00q9d4yBfWCtytSAAi2YmchHjVZaMS
NylDc0Iraxudyecmlh/LtknsBqmr+yNaiGcgjkFeDK6hQGSJf8vFmUDIDBaXNsR06lXvsh5Ktn01
AKlZkvxHbMTyAwhdULTM27+WsQC/JJLieFigfQ597fzLLixHsxFPU66NfgUts0hh3B3rv6Z85EbA
mICohewL9vW1EZlKpZKRaPJl0GW0tebACCErmYPF9QLNNF7bOIxA431tZIIwDE27ePK77DNNma3g
cWINjrm5v1QLoZerX1FT/dOFIGaSShKqTQf5GT/TfxqSp6EqlmUH1UJ3eb/WRsIdWdjG2Fr8maUa
IAMRq6YalVgQs3j2UVjY5lX4pZ/zw0R/JzJxCHGU5rXTx/P98d3c9LBWVEMbKkqL6IkRKbvHoZBq
fApCsJ7YgXouzMxFrmTF4ZdmEeEW8G4OLLwhAbXQcxSVsTH5FRpkUmlTtfQzm6pjVxn+kBUra7YQ
MHhZETRrfyhBRZrMUlabJm3m2S/irvk086zrbfTlmX9/kIAAHBwgaHwAEEDkRmrHTC8TVZv8OGpV
t9ItxAyq0VOfItqXCiMraIClqMEZzvEvKgQoEVx7PGXqYAUGnX2lyHdy5dNI+tk3dmOkXlvPHlii
V24/C/6IuwDPyoFUCKMUwlSbdBZEvyPZnzW2iZR5UwA8W9M3vd3mZDOqLqpTKyYXdjVMos0JRNc6
QpRgknVJK4GLEBKTdeQxK99IIxgHP2m9MpcLDgmKUQWAdDDx4VDj2+IiDk6zgSSW3sl+0CrQl5wS
9XsJ5m6v0iNzK2VqdpLnoN7e32sLC8jLIGhb5vrpqFMIRnUtbguDzH48ns2284LMTxXNtgINz8bI
BjXAfXtLk3lpT3CYCm9wVQNfqK/Fdr6Zgw3bruKUliby0gYRxjRlZhOU6uz32t7IzgMbNhbZ6tlj
xbKV6VsIVeiC4PUddGYbSI1dmyo0zSjKKZ989FFtpRZdxXm/aYZgBS68MGt4QiEa8rY3WBNmjY01
Kya1mvxpVBI7Dpoz4KxJ1/usWqttLpn6I5UDRhwTF27BC/M0beIiL3CGVU7K0ldJhc6p1hLXBE3C
fV9YmrxLU8LGKo2J0E6BqUx7VlLFxskSzCsBccEX0K+HMpyGVeI0K9cLpOH5JrNknHy9K21FPak/
ux79EKCmW8sXLkR4hHYUDDh5NY5LwevAQwotxxShF6yutoQOUzJ/3p+v2/QOnoy4nAHNj0OL9z9e
D0aClqcyqgoGE1bnMn4Kwh3A1ZW8b4b/scfHxiGVv9y3urRKAEUh9nHBQFm86sInocEQERwpmjTZ
kEDfUZrGdhh2f3/sA16MMgXWCxRa4l5KaELDwcDo4A5hUIPhEi95aw0EvzyJGkzwxyvsCFvW1Idm
0iWsE1Qv3Un6nQYfgxefCqfb99JxWuuSWQiwKLlwnmQkH7kmyPWasRAJOUPKZh8dDm4oo1k1tyUw
gCTk0EzTIaLS5v56LWxgTvjAdeGAuUIf0LXBQC7nKGur2VehHw+d6/I1jtAwEQD961Uz+Xnf2i3b
FHDv6HAzocGJewdsXpuzSBgZ3djOfl2rw4Ea0JkdUTV0jHQYdhUgUxALSWo7hsK7n8Yj3VE5Lk66
kemNHU8W89N8XpPbWtiKKL3jEoS2ZxBUiKgsokBciTCGy1YXybijgtq2r6s1FOnCxoAVeBDoKXjh
WNiNSB8XYVh3sz8c5PP0a42Fb+GmAyIDzigIBUE8J3hku7gOMNkMVbkccLUKwBcTAFf0bGY/MyMF
sWAmA+fB0j0dy5XdvhAvLU6LijcnVukG5i91CCW6MWHq9NEO2sLtJ7Cv4ShoZ7ebf6w4Dz+3hNfF
pTWxjDU0HQH7UA9fPRjv9dsIKgzPdKd3s3PKPVmztjijyOngD4IMIun1jAZjDR9uMaONwfyKyDsg
CHd1oH+Zup9ZdtKCV6CaHqGbZsxuXfm1vCEA6dc5Ln2hk2vPuRzJu5iuSb4ubVikLg30UuLcQPS7
/qxo1mcgauFHlD6r5DEZEludj8nfc2MaCm55HIQJpD+4b4UDKjRBi0Q0RCJ9eFWtFwM1+zp7LJvf
msLeklh1TOsU6Acp+Ps3JAyjXAc2b6IjaSh4cgjhds5kjFVuf9RWb4e43pq9o2ufzfdIsyNwDN73
q9uFRhMHCpY4JcEEdYMwmWRwxkPdBJdMuTgiRqIA22EFq4eOAG4x7JNKGdxMm1YeCrcBgZvlHST8
IoCq9PVCDhZokw2GUKhnXyW6ZdbLHK+E29vThLenINaCNIZXKYSpbLoM+LIIJsBmNU2xOw0UjCNv
FgSx5b70gr/u84XP8FIrQIdIcqnixbMzslbSVIQDOSNkV6qo/OIFE31XqnilG+K2nP/HFMhbkEyG
ktvNM2ua1RFHyexXP4u62OZS53Zq+9Cw0WZ15EJqxGvDAgCryB/b48Dqcz6D9iRzyi7sUe4fHDVT
VlZ0yZHgsCb2C5rw8M/1iqZIJimcUcxX8m/AnNiT16EmSnZt+MCQaPzr+zDetdii6ELnbS9iynQO
a1NPIH7rB+VxkH5z/bU1Fa/bk/HahDAglF+aIFUVTPLwtZ9/0L9/DwEMBFQOSpBA+t3w80E9Qy8g
+y376ED3wLiErRd1b5IRr2R/l/YBKp0ImkhZAiIvxDLWQUIvDWO8ydHdrG879Jnsq+Y4bkP9fD+W
3B6IGNGFJXrtArMJaTlawxKJiJ0onQd9VBfYI38KIzewVhxubVzCWaAie6hMPawl0uGTMCekjjZt
Kml7f1BLkQoNZkArI69BUAK8HlQzabnGTO4GReIGWeVWKP+N06oqDV+G6/MdkwcuJuRNeEVFFSLi
WGkN7jDILkgIGXpsD7SDbO5UQHyjdofoV2E1L8pYnYY03FIJrDurNLN8ee59geDw2LtFgOsMjgKW
eFLUPvCoaYXWYUo9vGIymb2B1ciLAxcs+ylzRnmt5XRxrikUhXEScZlKYa6DrlWHnmEO5Opooteg
1KAu97eIesROoLMNXCOQhUMZ9Ho9NanPKtYj46EPH8X8DMzTagJ9KXJgHdHNAH9B1UXYB4NcMEih
WLiluP2ueb3vj7dXIHz/xY8Lbp+rpA1nEz/OpENaPlfR46wDr7m5b2VxK4NHDik23IGQELieJRKi
XFnFAe62zS4oHU3yh9JOGqcbvPuGlo4NvF+x5hyvi5bca0MyV5xkFQyhrvMoRfMpC9JPYPvfKNkF
Qf8F7JUGVIxW8odLjoY0B7Y14hWvF11bTaSsTwc5lf0qbZ2keZTICfLqKwFqcWgXRoQ5BO8Q+mi0
RPbH3nqrwm5Tjr0HagKnMoljpgRiDYaXl+lKwFqKi3jH8colek4xuuuxxRBxjsqhRrxvvujGkw7+
dqqeMLNJgvdC8/X++i3NJGBbKK+gtIeysxA0SFZNcFZYs9j43kqhL43tA6TX9vfNLHn9pRlhUIUV
sbqOKtmPi43WO3niJwXy2W/3rSytGBoF/iebhQYJIQaHVgpOUmiq+eEuU46ktvXJ6zeB5BbbMLLv
21qcOP5cRWUUfe9iR8tUqzpo+HB8aQS54yiEPt1XC8fLfSuL84a+cBmtB6i+ip0lVlfULaARsm/G
uwkorZ6eDFTa+nQl67o0GtDVgIQH6SILMMlrp2sCGiZN2+MygyChRmCExIQpyY+/H82lFcHZmoLm
dRcNsj+cu/ZT4UzDW/LXuB0cELhZ412PTCiIk4VtG6N9s89KWfYncpimLZOdoNvG3cqELQVYOBjq
MsDsoQjKJ/QiZSFh9atpojKQo8cCY1C71hlDx+qnzXplkn+ycLJz9XHotCHioUDDQ8aFsWIkSHCN
Uu/P4CD1GZRj7AS0ky/3V+eWYwM1GQK8E44NeALIjK/N4NvlJpmC3q9zvzbeh8ILSvAQPpjkm6S8
NbUbJIfpU30CnXJe+DGoPrLpwXyJpUO0g6axmtqBo/6gndtmK6fMQibz+tOE6ZantrVGoEj98qPf
Z+7zvJ28b/KD9u3+FCyk+K7t8P14MdNJahWBGcEOA1PB/DiEiU1L17A2Bd1H4PP8NqRnle6i19V4
8uficrvI/86+cJKmWHo69DDdlPtY3tNgqxVIPdtEOWjtLk++qiC1f5egTDQFXpA78ZdSeqo8UNU0
EkSgnmcd2dbwId3N6oZYn4xsG/2hmR9D/M+lTbzoNXmuQrtg9a6VDlD2lprZDoqVgPWH0uLeMARf
NY2hb2hv9X4L3Ht8gP6OGSg2GV6ZotspKi2GYSfIN3WRNw9OBMXexzYvvVB6jpNtig7ypNyb47tW
RXvV18J3pX4qCldTC5tVKhBxbjanjtZBqPY1kX63Q2jHYJVIVs7+PxXIe8PgR82FI+jRaFj1GA6+
WjyhODiCMBJi0Hq44+Qzs9075Wv0M7ebvRG4M+JlV9jpSSsdHatQ+xl6ZKJdbBwlJw2/TqYLNm7W
R26avJWyU+s+O8XncR8eyEYFwxuURzBpNpalOSj5S+mVT9LokOmknk3rnCevqXQcwXNtDy/jW63Y
cXrqj3pql8QeAfsjD3JwsnIXbDdWtDIRC71H2BHobILCApTTAPS+nohqMqV2RMrBB2MWWv6mvN3o
TT3v87oEr/dYED8pQbccUv2UTfnwJW87MFGO0xrQ/A/ty/WKEAXvT+SgVVzNIVN0/SFK1tddP8SD
P8Nd0IPpKFr/pUe+G5lVZ26Yb37WkI5v0EhR1soms/QNlffW9B3quXYy0M2o2RNyLMyWQE6YDekG
HGM7nuzNotSuZTDZSg7bdnqzM3lmHzhZM/dZq+/kNWLB1bEIk0q6ktSVFaGvUTpABcZ413YStkV5
on6YbsbQRA/uZhx34NKNoaKaR8gWozRZ7lPllJyoYavSLt7E/bZMnYC4ffmr9KIDEowGPZedjePC
XtOmvL2JYPrRfYbLDootOIyupx8iPP1A9Xzwv6v7J/r013H3+teFCYlphEdlhl8P2Iy1aLycbJmJ
vvXS4dUMSTla/bxhU/6tow9tFeLRFK3lbv8A3288DOgaiKTgQYP79/UQzaRJ5LxLBnSUTCdJlp7A
BwYF4OipTLVDAb7vijRoXkYYK1EwmIgr104QZNuSWM+dOb9E/fQT+bvHqDEhqt23j30d7FC1eYao
JxbViRXqhsAuSp4FwYhiHjaMetT0je55KNAObehOKK3s38VlQycYYJPEQlOOcKBVMu3zzCwGv0ly
9EAmbpn3KHZsAtQ87q/hn4fJzfRdmBI8pGoUtW7CZsDdQX9uwgKgXfSslPoZrCCvVIvdrJDQ9224
Mp0e+yF779PKLZ5Z9Jm1zAbbzK43ZbujH0NzoLnqEG3ckny38pW3dyl4Gu8wwCUHhVFR8SkIe7Ns
o3nwoR1jeJPUe0WhtG4e6rpbSNDJK6XgiJ5xxPwUEjkSFN+Z2ieu1E6WXWeF4sytpGLjdZ1Xo6HE
U0FD8RCFBcgnxqLYxLVpI0rmyLPMOp6MTPdaorLn+8O4FX8AUhSFOKh/8fAMzohrXwXwAYwcVjv4
JUgfDQLSxw48oVKp7dW537ba3jS34/ShSo4VPUInwTMtu1DAUK5M+wo3mSH9IPWa+srt+wu6LgCw
AsQNkhX0m11/FEF7LJ/awR/M4Lmwtqw8K6HqdW2+Q1tq3fvRvCZUubCcMAkcKC9Ncv2Na5NjDbyx
lcowmTbOnBxAH7lyo1kcFOXhCQ1teFvQawsVMwaJZeh+L3ABiKItI0eDZE7bbzPUnLtDOa30ZfNZ
EvYReir/NSiEIUAkC60sYXAYNzS2IY03attJ2/RrO3bhbMd6IafMaRpQlRN7sRtLGodsxOQpxi4p
kx3uWI/aMZSP7c/mrc8CL1wTJ+Nx/HZs/1oUXoBBZgb5HMJinOygm/gT/eZ7qALc3xyLRrjOFujA
ULE3BZ/oQjUFJb4y+GYV2Pn03QokL86fadTvu/x7v1YIWHSQC3OCgxRqPldlhDFl++FR1h3z1O6l
xC4O7YpjLMRyUFP+Oy7BMSaiTnU6wVAPGeMyx230lyE9gKTLuz9/C68tLkL9ryHhtdW1mZ4bJmIk
fc+33WfwLXfobxX4TrtdKW4su+CFKeF8ysjMgCGHqeSpeaKyLW06L3d1rzngADFWtvLaBArxaUbe
tTJGGANf9DNg/MMJLBIrc8dX+8bDLwYk3GQSitqC0fC5O0VPPbPZj/5r50YH2ev2aGjrvq7Y4zvm
nj3hIEgjrWlL3CV85gEcUL/mW7qVHyAGvtfQUbxG9XCbJ7ryDLFuV9SjVarGNKDGsOu7YzvCF9ea
BJbOtkv3E5sX4r5jVixj/3ZQOY+dfFdEdjG7s08KB34R2ZEvbU1Ptl2j30TfV3bZ4hDhc6jloBEc
IGBM+MXLTxrjopAChF+gEQ5Zi0gPEeBiDUi4kGnATF6YEXzRSvI8liRs5tCfqVt+stIdkWnoPciI
WFHoTDUif7QBv5WzcgVaG6DgoYZElCThR6aabkwoY2lbc57WtsHiVkNGGdUwEE0BBH09i1XehQnr
CZ4LxR56ww/ULzNbd5JTw2y9s8t9tpF7WzqrzcqFdzmicMyYzEHcICS5tszArpKCPwQuimxIT+Zd
925p5cYofDMdwPoK1FH1DZxpzqAGK/HlT8+5uBk5gQ0QjhxdIr5Rs5m1FQs0HG91dFazbat/NbJ+
qxYPs3zSKEhnwx+NaqsJ2LDIoxJDATL0u3Y7NF8m/nHWN9nyQnX39ySxBu+3QVcjeg55b6gQJYK4
7EERmwF4Ej9Xw29p/j4NbyuRaMmv/rVx0ySWkDjicmSjnzxo+g7cel7mR0fdHnegmzrrL/awp9v7
NhdN8ssm2L/QJiLyBslSYYSVgmFN40dLjmO5VY3zfRNLlwk04f9jgn/CRTgwaE/qDggsP3hVnXnH
bOs4HqK1q9jSHeLSiuC0Gkil8PhIR4S8F8NKbT2RtnOGhhd928j7lu1WycD+iGSLvoq6BZ4OyPnr
YB+5HhiphrwAq8TogyxjU+7CDcoLxrF+1A6W0+z6w3gwnuIfs6dvwxPd35/UpehwaVuIDkZemNo8
F8CUbXtUT4DOO+iv903cAu+5y6PqzzuIoAMl1tFyJIAUtYWNxkW/9c7cx1u2S7eGU23VZ8nLPXOl
JMCvXzcTemFQuAfmcqqOrILBwRntNeajxRm7+HHh7tfSfDASlmPG8gEQ9/qkjD8iqT9iBVf21J/u
o3vjEDx+bIIpGHuMQ3rx6ufqS7sJP8CxtO9tcz/v4kPtpgd9X+/HbbYj78nR+BYcJ799WrkaLu5t
tNWAgBb0pkDrCf6ZBCojKUasgd37mEmarVRrmqSLpzDwNWj4MmFKFsvXJvoRK8rXzPLiV/aiHswN
CKd38UNzbPdd7634JD/Ub6b2wpxw9NJET8uyqIBy/N3urBeGnUe9eKP41W54Gt6jY/bxgvzvyoG/
6DsXVoXgnxZzFusWd0zQ9Q8btEs6ef0l7VaSeCtm/rwqLiJlLo9FV+ow05s7qXnp59OsHqe1zPxS
mgltGf8s2Z/z/8IMiN6B7zFKmKl3ee6a22qv17ZduFDbcJVD+6LaMwgUn7RN7dBzf1AO5v/ffIp3
myksQa3W1ZhP/V0et1Gk2GkzgsZ25TqxuAP+ULgCAIGGEz7hFyMFWlS2ypaNfj1v0USKOva0Bkhd
jFkXJoRbaG6AgDdAgt8frQTdqUcFU7ni8zyW3/o8J6L93ygEny/jqk8mE6PIz0NtF980YmfFY9E/
o2vuU5eBGkXH/IpRwuvV94wKLq8boa5kDONC9jy06Y/5Yfowt80OLHie8Sj/xIVX/5nsDvQbnhNS
Za9RNNzyovDT55+JvdG5VVk3plbb4AOmU2vrh9bRf6mV3Q5I5thAvn90awTl970FGbFrb5nappfj
CvMMSghT2sbxpmUrJ9xy+IIrQkccm0yUds1DSVcbDeHLBKJDf8vDl/oJXMP2ag1/8RKPXfyPJWH9
5KAe2qDFFkvfhgPYcD2yh9TyrnLAU/KfgjIuXwbwsZzEWDhognaOZL3rEFCIe6K9PUOX7n04zl+t
0NYfjMPwS++c4Gfp4qVbhGvPlaV8AWhz/rEubPIwiAoVmpy4NecORFzK3xZSfvvwMyU2sozmS/2r
LVaLOYsPlUurwr6HDCape7T8oE8dlU0rfJCpS9t9chqp7JhZY5vTubD2YfY10n9YUWRbqRcM+5j9
TMPia1i8JmN/ZBPdTWsgIr6yNzv3Yj6EcFGDfKtUK74azVeVSOBJ2syGTX4W8TnMnPS/vVQvp0Jw
tTIGJ/es9HC1YENrV8GpXDt7lOFxXKLSYxe7hyp34y/W/r8Exn9HKuZSlEBN5hm63n5S77OnZgoB
pfuqN17Yf2mUX3X2vVdw5TLPbLXXYPlufGFaiBWdZAEolWD55XPwqJ9bB2zuTrUZXNOu3fHQ2GQl
ciyeMxcGhQs/szQ5DgZ59EOzVNxaGoFKDCS6krpZvIFcWBFu4DFRsokkA4aV7BpiK3hbWOlBXX3p
8um546NioVCbyjQNOx5qwRyxJ/23XD51imongU0rnZflS+lEp37lVOOuf8+sEKhw51HlKcPwwJuU
OtYx8MzdxOz6633HXDpIgMmGAAuKKjqAJdcHSR40UZKxefTLCZKL47avcGtco4FZNAK4CsB7YLiC
pWsjowSR8qSleLmTg1UpTs3ORFsDx6wZEaJcVIJORQsInrj0LexMW9b3rHi+P1tLnq1dDESIV0ml
9mFLYMMMXoLkhwSht/sGlgLipQFhOYZmAE5CgQH0V0HosIP2TrXR6z2AImMJsNrKgbQ4HuSuAHBE
ERygxeuFSapW6ZQS5qq95KxRQywuyMWPCwsyRlqSlh1+PN2hJPgurbxA/iC2xR3CwUL/7+OFxeDZ
yHGs8fvkMbfP42mEPJFdn5MP5Rx+Yc5v/Id3f3UWQ+mlSXF5TNMcmKHgBRm/ggcIjXnBgRm10+Wa
a7ZgiGo/QXdWTC9V3aBFUAa7atPZU/ht5Tv41AlDBwyFDxxJPgtY7+t1a4JQZYmhYkNlcW44vUar
D9OMo0NCpizcqJmmT3Y8yGgqUzI5fwmiSgV7RaIo4z5tDGvXA6ecuZJayylo2XLzoGnF+MA0qwvR
Jlat9fEvfS/HlGK1EGtuMFBmYmYSG7hbt4AJF10u/SzrOttCln5yikCLfGOma2CQRaM82kBVCiAn
seA5klGOwfiOF1X/SoYPq93XlYp3z69Kfbm/HgueznHkeAHwLD8E5a6Xo4c2SzZksJSOVHXVOtJ3
CWlKBw8Da8XrFwYF7i6wpoPwFm9fceVDWkmdKqOrFtovcp0Czzk/QJQrkB4nPf9yf1gLRxCaXdFM
glQJhzEI3j5ZjRpA5BiN9738FZlXtFpZRw7Jo+VRTmYXRBrn+xYXznRArCAFyFknqCUSY/eoFAHe
rshAMlihl8+p5ZoQt9t3oIBroW+y/Q/m+EQioQzYrPi2jwqzKIcC3cMWKDMpiiQSU7epbH6GRrN2
PC0sHHBJHMtCAWG/YV2NzRyaakOm+GoZgDy4caJxdlIg2XV1/tKwtZLT0topINJDw4gM5KLYClRX
kaEzNLSDS2n24mnH2sZy40TamKFxaI3ivdaVz7+fTU7wgplEXzkIQoVdYISyHOSm7Ke/aU5/56yG
3MRPhWi//4MdLBmaThRg4cVcL4sbA4q2neLnkCdIpw8A1Zlit229cjgu7GqEDrx8QQys8G7I6/Eo
pNaKlPUgWiyjd8OqvGHWXNCfrjjhUgEe6GHAa8HZQPEqFQ7hsk1bHQ1Jik+kaj5rWs7cHK8wTxmV
cWNavbGZRtZ+mlYigSa3D/e9Zq6xPi54J5cI5mRYGqd7Ec7SjqRjGKNW6JtoT2Vp72Vm5Zlh+Mgs
sonSX/dXcOnFf2VOiCyKGpUq5CsU30hkp0JRsjJqVx1/IIRaWbrVcQDpauiMhe5FECL9+0sWrIPn
Hy2O6G0UaWzHSQnqAnysfqmUthHgyJuD7WCZaJd+rKptJqu/MqlaAcEubEic1+C64bgbCPIIrzBT
pW2L2YfXFtEXKOoWX4ue7iX5S6llHtWrFdDU0oJq6GsEgQUMauL+N5UiCqweDbsgdnKLBM3lQfUQ
16mXtyEEVbVgJYG/NDxcXIHy5SJDsshiS9KZyKWeEz+MnFlGJRTtgGH92Idgjm4eEjSw3HehxfFB
RgWwMBCxowp7vTnZNHV6iZqzX86dzYmPrQcti3c5urJzskbOtXAsAZHzjzEx2a3Pw2jWRkv8rgf2
p1dqAJrwqM3jOHpi/ZqeohB3TBD6AH+NhCLQpRw1LnjKTFkG6tWCnhuVOVFyMpAdGsa3+/MnrNcf
I2A1wUkEvCBfsOv5Q+WWGoHa0LM5fBjWeR5aO4wf0mAPUqm+lN371oTV+r/WcIlAgAEx0R+M/EVy
W26bujfISM/pHEv2kMQb0mXtRo0Nt0IBfWb9SgpCWLH/GQR+Gn8gpYh29uvhWePYQCpZoWe01SXd
uUGjfpEdQlAJ3h+Y8ID6v3YQOZG85M9nIW5SKNxlJcL6uUlo5/DSlk1Dpdvet7I8mn+tCM5exYOW
xD2h5wjVU63dcjLJMaxtaD/fN7TkesBo4m0BfSLtZtqyNq+TxKL0rEqyk6O5PC41G9wZ960sD+df
K+R6cUL0ceKQw3BUTfOG9AgIia0rjb2K7V0bjuDkUgTQZanCELwPoI3nqH4zjZVAu+QBYPjkOxX8
BhjU9WDmaY41RrGRWrQQI68b96dUzda4+pa2K45mJKxRsAPmUfDn0uoG3j2nnjvrxQxPmlz2zxbI
+SvSv4QSBQ8RGcf9/WVa2rRA0eOehfQ/ThBhZLSuuqQH+u5cNM3GbD4D6XlGMQPIMRcSRN59Y0s+
cWmMf8xFhDCDsc2SSoJPkMcq/qZW+6hxAm2FjGNpSCak/Qy0gyO4imJlUg/yJL2M1TMIcN60cTMD
UUIeQPyxY2SNr2rJFsfW4YluaLhFCktGszqGyNWgnqMvcf9dxwkY0l856zdJtTJ3Cy4I1+OE3Shq
47HLt8HF3BE1nFRzTPRzGMzNHk2+QJdkUAK/v0IL4+FRDq8vtBYh1Am7tmlMpelAVn0Oi46A50Y7
90rjoAYM8jTkwrQ4fL9vcMElAImGGC4IKoFGEsFI2qymeprkxrnC7nMlyP85Rq35wJwDEzat0Rks
WkOlGVUhsNAR8Yhi6dCWZQtrE9Oi3EGeD7JPo5aNnTOS2fwBAsuIrpweC7saOE9QVeBQ5C2IQlzv
uphO6oxTSqofKSgxZoD6in1SmMcyQPNc2Kw4ykI8hD4T6NrxEgVaVgQY1znQUXmr0XMAniC9/Mij
0ZnHtaTi4kxeWBHOxIKyua5LxA2049Ee7ZS4YA8lSm3/4bS6Go4wfYk8ploC6oizos5oJFbKD31A
CtAI6lVg3JLzG1gqZJEQ41HAu95iNR2isktCcPaycavOZ2mKn+qwB0wgg8LA0aIA8JV2DV2cxuz9
STvRwZVCJ4p2cw62v7qmK/dfPraLDCC/eBADohHgZUKLH7ifrz+oIHkjB1VAz7OFN1rwe8qIEx9B
GTMH56rNoesyhLu/3494UOBVgRQeUCjCuo51SVI9r7RzBvobA0KSffqST58RSpb3DS24KaD7nIIc
Vw30cwlja4vJkBn0Ks6TdDTRNQoOSH3lNbbgo1cmhJCZzFOFggTTz9E8x1uz0PepnPbAPGeajWhT
roxoIUJDbccERZuhIUMocjOG/RAlxATlMynj0LemKrdpEZQrEXpp3v4wS/MOJy4Yce0T5gRdL9an
2jlkCW7zYA5oYnAIrz2fF/YCRQ0ETof9gHApmGl1XOInKEGcI3WTGABfomN7hqxOp77KkIW+7wsL
fg5juF/j1Yybj+h0INHrwBDcaGe8ZrdlyJwBJO7Nj2J6bbPIkyGtk779B4ugRkCDAMgJ0ftwPYtQ
fg97tYTFKSSvNIrSQ5fT17ZhBprDoSBtZHG07ydJcmcwvbr3jS+cCBTiyqAzwDmrq7Lgl8WUhkGc
lNpZVz0t+KCu5MjdbugOyRqWamkHADSGnDyWEpLvwjBrXJMCWWLYzRK1c/J97CI7C1ontc73h7To
LmhpAk4MD0AQPl7Pp24NI1KcgXYGsGrD5E9GP4zmmYGcZlir1S6ZQsxAFYZSAwIGQuCwWhBrIUTp
Z/RoPc6hPTq6tbJAYraOB14u3vqPDWGFmGkkmZIW+tnsJy8Z6tdQB1VA81kWuVOxCALj47YNg6ck
Xgv5SyuGCipS4Dyli2f09UR2xTiEpTXr51yHJslMDZcMgaMx62Qq8e/7iyZWuv4M89KY4B4sjJu5
SCb9rJOgjLeopMjyBgLM1YPRK9ZPZR50UEbG+pOV9oceoKhHqe3S71MvmV6kmEjKBPDx0GlTYn29
/22L86Bq4PG08Deu19fzkESDgnxMpp+Duvw5se8kBEFAmH/Pg1WtXv5TwimLBAxobsGSx8mwBd9N
grr+3zEBgTgb7JmS4gaFsWNMcmbFjora7sr2k425R5SP+6NcOjIgY4oMN6pKoCoURqnGxaSD1Ek/
A7u+zYaVo2JpDi9/XbjMa4EmKXqGXwfnBHhTUiebt9nr/RHwnSBOHvKdsoKdCPSqLry+mTm3k/l/
SPvSZjlxZdtfRASI+StQ854K29vb/kJ42swgxCDg17+lfd99rlIRRbjf6XNOd4QjOksilUplrlwL
LLpnp36KMcA9kuN/eX1ja3DY8TxFtLyZwTCLrqjU2j5H5anGWqDXfn8RSxsFtiSQjwkmU1yq186W
TmNsa01jn1kiuIymeA+BjVWCmaWtwk3jwJ9NTOLZ4s8vXnCTFdV5O40WClW7BINdn1ZVxhbj1qUJ
yZUnCBk44wATqhLvbAcoJDfdRA44K7INaWKfjeohZdwHh+i/l3tA0ySewRAewyGS8gVeRChciLhV
RxuWuYHW2h7EfEk/rMTmpcvzwpBcpnWLQcmHniBmYea5GsAZ8aBoKMgpzFNLzXP1lSLj4lcD/zVK
wwgPkG+6/mq9ziZHo651ptT0gN7dxk4EcPAa6/OKGbmPrXWzzrMZZhJmO89lq/E9BLp+Qad7Jdda
CjlgfQQIH88q0E9KIUeBdmGD4rN97uzYK7vM52yN22fpOGH8GPhgVGAgJSPFnWnGxCSbY8QEhfqE
t1AxOpck87pV3Z8FS3A3HFmQu+PjyPDViY4JenWKdbbVV458e2YnUNNAX3MltV/IOa7sSE4QdePc
lxlWVIAexgkxxuf1dhnY5DzZ/Uq9YMET/toCzFjKAFzeR7wSDqd2ukcwauVkvmPs/zniCdIPvFZQ
J0AnUFrQPCWDq2a4GhAojKDWKwpqy5n5GptajxF7DTO+4HXgVQMtLBh5kdrIJXS305zIISi8NN0v
YLj8Svt0f0GLu3ZhQFpQFoNIKzJgINW+5cVTq2PAND7ct7HobSD5B7c4ymPo812Hgrzs4pZOlX02
u4NmvgOUkdJzC/jCfTPip0pXKvbqrxkpiBuDrimsx1IKK402JgMfIfg2Bq+qtdRv2+lHX/fmobFq
91NS0JVwJ3dtRU5o4NUMBRcgQjBrJbkf9I+TCHNcztkEXIIM074awOj9BS9OD0R8+yT5RMofvRkO
Rr9yyGSE/Y1pKTSRRmnm1IZpHTY1vTsyNu+0JA9sRKlfFdiS42jcxLqxr9ziuY2KlTRgee0EQAqN
gDAGaMnrD8xzCEM1Qw6ALgiJ+jE+QjfqiCIIaGoeMFt6IlZyyigFV5tTh3X+dv+7L50RXDKCqxnT
MCDDvLbeFEY+1LhtzmRoQe5akNxPVXUt3V24P9EKdAGFgQujUiFC3UUWMs91UZcNc87IDL2RfQPX
05YbYQZeHp5uef9+f1FLbww0FsBBhxxRDFBIB9PEgJQyRqoD3pBgHD/lTlDXIHDcUzXaQ2g26CwW
zM5nZRi/0MZjbgJmrbXGylL4xnMOipeQuxF7e71m2vbw1q50z49xt43U/cB8RwmKNTjOkhnQWaEh
j5IC8DFSLpwDPGbHE0r0Crc23B32wMps+nhDLesQk5UosRSMMH+DRz0sWsD1Xq/J7htIvXLDOhcj
BQlMhX5k0ermoSTU2hJodK2czqUAixqCjdYUEH5oG17bmyYlVvJUx8PUxXCPalLdQ00frGnZmizX
4soEeynq14ClyboKDrgeTXfAyqahA6TJBkUArzWviR+S1Fq5B+Wxoo+YY14Yk4682UG0t0VGe4Zc
IegV+FRYe2rWYK1TIMMUgJ1x8IbGaAM9TuuNNpYbk2QYJ+nI5zqqVbAY1NOW6wnxeWRrL8CHNpux
aPQjXkXVXpkyDMqnaxwbS5FCbA06myD1sGSJkAQNW5WBrfzc1NMXEM8csFsr98CyCSRWUPREoiA3
gvKkqSYHb+VzWlh/qNZ8n9RpbaZr6bwIFIRg/BWyOdJ5IXHejl1nYu9N7heRtnP6/jQ6kR9rDKQ8
yb/NEnx8atS0xSMFDTQ89yQPLvIyBbGXdZ5Lrj2auuC4m1y+M6Cs+LMYx+F8P/Qt+TGerUCfwocB
XpGW5/ZTaw0uktMENEPmBIReW3styBHdanvf0tLHwnkB0T8WhpROcuJSAXCV1yINHux0O7k4lpbV
rDGFLK4HSb0OVlk8HeSbg7aYkrCoSLEqvstJDf5D0PRRvMKKtUmaxQVdmBKX2MUl5Zhpqo0W2pAA
FA9BChFHzymttemLpZCGZBSE4Cax0PKQUh0i4BYx5LTObkSJp1hd6yX2PIBYK1p7Eq2Zkr4Q58WA
rqpI6mtrx0vL8foUU2nFOK/kwUslAGiFAeaPHhaA2LLmZYR5wdwyMjy+qpdseFfsLrCKXTFuUzsH
32C+cdOXeI0mY9E1UL9Hvx15qy6/XicNPHRuBqMmrY9lb7wwp34xEtB9Wm34H3wd2YSgAhBIYck1
kibi01CgVqMaxZOeoCWo/uN09UegwOtYEA0IYVe5Y9sVscXccrTPQ9MduMu2WRS/0kR9gHTEz/ur
WQqBF6bkbLvgTt7MDkzlRns0rT+p/pX0zVbgr1c1dJY+khADwX8F7ZnMpY08YUCRxrHPvN7EoDku
wW28KdYA+WtWJE+fNRUz6Ug8zxrx6BzSMUD9mtbb+/u2ZAXATgtoVrCE3FDCYI0a1UpEPNKXD2l6
JLHuTWPjK8Bm/bMlNKUQ8fBIFq8+8UsuQlHszI6iifcQhRqDj0fXG+RjNk5Xlp7jNmuP/wV/QAaJ
+iCqePBAudoUubE+6Sxxz2Ob7qrZRQaCr+lPSu2Pef+n1KNiJQNaCLUmBtHh7TpK4BAbvF5fBTRf
04+1ezat4k+TlmBnGpU1ZZCFJy3gqcgHsSKw+jmSU7QlM0vOO/fMep8U4NiFZ4Cycm48+r2mm/tf
bCHWmviPYC0ESxFyl+sVlRqyCift3bOWzdRTMxJ7rZV+poa5u29o6WOhkGbgXSHa5fL9EblJMyc6
c8+Z9qetji5TthaMFTXxbf3rfVuLiwLdpzAGjilZNhkpOcWoxuSe4z4EyK3SHvM1AvSFMyXeaf/P
hFjuhafnWZJCE2LAvrmGj0bJNgYLshpXQcqTlUO1tHN4DIn3C+qqSLGvTZExLRveYDWD/XPI9GP9
hWFCeRbzTWsNtSXXA04F/WUNbaSbCfeC1ZY7oJt1HlIvtf2k2TxlR6cD8TI6Sve/0VL9AKz+f21J
b7Ipd1g8MRU7WPjlcf4JBKcbpod08DYKmLnWKIaWPthfc+DHv95FHk91rYA6/2yD3aQ9keZh/Gqp
v+8vann/BHsuQCjoV5NrIxhnUFpnMtwz59/b9FUzvpRuwNvec+NnYuTBuCZcsOgb4Bf7X4NSQBpM
bjoxmV0gwmLPscAqpr3l80utPgxNuxL8lk6VBcUuEf5wkXyQyVy4fD2o2oQ2mYtO/Lnln4f6hTed
f38Dl74SUnNxaMHMiQ7C9QbO1ji1Jag3z+BO87XqbNZjEBnvq/rtS2uxMcqCbBY8mTftpQqTU53W
wtGjpMsDgElp6DK1fKxItfsPK8LQAZ4aaJehX3a9Img3smo2Ivid/opBLq9OQ9RWkv/QeREBAj0E
vL/RYJQuDWp0NXdVFp1ZFOSm37teaX++vxKZMkukerABQTqBqRSjRtdLKcvOwOykGmFU2cy22N32
4Ghd6zOjynwwP1cPWpF9JcRhG9TSZp+DOvZY1Xa160tNec4mbQiMOZl3ZaKrG33Igc3S1emRJKCP
6TCTvbn/g0V2K9WGP4AcKGZBtRwoxuvf24CpcexsNzp3s/oYsfilUh6q6FMxDDsTranJ/Xbf3tJh
FMCR/7UnRbQoS+J6AH/yGRB7FxzTaFO38Y94TRRl6dVyuS45N1UV7JdmRtE5MclvN9KgMJSVAUPl
BNAWsONreLpE26zNPWas1QWWDg4AaKK5h+rrzcFx5iKfcsxunVP+A/SDntL9dOharWMpCoDcGWbw
pkBVRXI0G+zOetpl0bmcbNBiKzzfabn+rWsMEIoq1hq52MJ3w9iTmGaBoAnkP8TPuQhsGidu1CUI
OqYZkvS96QdxSi0Il1VrmsQLFwReYwKjAXfEfLl0C7l0BiqYFso5h+ihUYN+spx8bXiYBjGM7Bt5
5M/12q2+8M1Q8wT7oSvegbjar9cXVU4xFdQW52ACOsxLlNhbc8olG5iWF9pkKFtjedc2GqaMmTIZ
yjnjZDdguCSqyNbNN/dP2K0VARVE0Rj3twl5KGn7Yq3BgDuFYxCcrzgxPB0io8T45wGGays3sTTS
XCB5orNVcT8y6iBZ0ye7dXBhAW1fE6PqEJuRPC5SBSyRV9G5ALWh/hbxJFC6x3J4+S/b9deMcPwL
x+65WkZ6WuMcVQo7pa4xH7Wo2teVu0YtfHuErhckhdp0bI20hwDf2QZbTxskgblzd+M/zmTiAkKn
CW1Y1Gt0G2BtadvKtEUCMhBXjGiVkeOr6tYGoioDdWOur2Q7C/mpmLeGLU1AnVAcut48po9dqVEK
L+i2Zf+sToNvGg8TL32l2Fr5S0E+x1zZFm69gg5ZuGeFZUswyJsC4Sl9NrxcaEtNbGbd/tSyL0z3
KhvqC+WWWjuih3OybRsg7FLnOXqp2FZVNlDPcMdnNcnfjMj5zMq1abXbsIVfhM1QdeAjMYgnRRAo
Apl6iho/hrq+VyBiTy1/qI+4fMYvpE/8OLjvt+Jfd31xAxiDAgKmxzAvgpN+vfUoLrIOGXYEyiME
RTYoSZDV1FjJNReCiUjThZoHHvOQrry2whU1Bll/i22eEK7yDVJCr1mbKlzYOYyh4G5BbmciL5N2
rrbTnCsKAv7cjFu39YvhFYPMIhGkUzBNv0r79/29W8gOoO6A+jbAumDrB2z3ellQUTK6qmPK2a7b
kW0aRQNPgYJRGfCnzN340xpYRjzMe5SfFTSmer8BfLfDtHjn/juQQTiwa+MKh7w5ENjXP8Vsh0Zx
KlM5a6WJ5nzT/BiNYW3gUCaxFFEBDCS4EPA0Rt/05mU3DaM71ToW7BQeIeXBsKGYhExInxzf7bZF
BSq4R0fPnzGysO0VzGv9O3gQP0EgeQHrAuu+/DQyK9uK0dhVzpwcM/YVimtO60O/4/6nXXLYSyvS
dlI25Wbk2spZoW+t86JDXZXOKzZuc2asRFSCkKCgYyUfil7pmMbiPA5ROkmL3c7mX7I6mD7V/z7y
iOKMoGwR5A8owktuOoOugM9aGYdZvAN4OMjpoztnfp9/+/dNu7Qj3Rl2a/VtZxVxmGQAvk3NsRGz
e3Tltli4/65WI4XsdG7a2LSwbVk2ozlyrId9ZFpelYCKZu0TLTq8TVwcbgOgZ0uV/KAZG9prThuH
c/2t0Dcg3sw0Z68r2otpHBJaBBl7MYvGG88taQ792Kzh7z7oqaQAjUGbv79A+ngWBB9p3HZx+Jpa
HpAIumfxoDz3p9T2ktynKUpHPov8B79sVm7HpZ3GrSzqAyBWv2ENaEghBOqGOBR6e9Mma/+vxOE4
rZyEpdMG/ns8dVAWxdNXerjP4H4AIYMehwV7pnTj9LuEr/jmQhoI0u6/JqR7jismqaPZiENRRFR0
5ln6k10ku9Wx36VbCAwyQB3bAq4k5zIuCKftJGVJ2L1M6bFN/4zs1NHGT+MfPXuO1HQNHCQScdlB
LgzK75xqhhw0U7skrCzLG+Y/jZJBQxALjAQZwkOtJR4BFXuRtd79474Uv8R8roVSPAroH1ndRcor
+q5QlofhnNFt7phIk75ytJEnAz29R6dfoydb+oSX9iQvqbsS96bdJqHbg3FlOs955Amm2rVBjo9p
S3lHkRKhioRbHf8gPUoaUE2MbcWTkOR7c/pK21Ni/eJO7TH7AZAzpMJ1/EggSlmF2vx9rD61yrYp
h13a/IdzcflDpBXbaaJigIUkIRtORfy9Ja/JuOI+S0dPSL1bqDXhQpXVRQs3G+eE6ElI4SddRHwV
RJTdsNatWvIV9MQc0GVgfgTjwtfpydgTPXOtOIUGV6DV30favGrlPgs7u/uRO5/vO+aSo1wak866
kxgs552TIH0Hy+RonHLtJWEeabvN/58h+XYoNSCPWjsJ0zQP6PRHKyrfaDUUTsiKJXn/MIGG+1tM
GaDgA+0p+WrtcJr1KOPnptq4mbpttYA2YG/Sg2TeuNHKFXvzIJPNSXdsr4EwNJ1yDmUJA/mdT6pA
S37O9q/YComlBc70e0q3ZrqChJEvHGCGdBWcMRjOQdUSYgHXXkKomZpmpKvnmTXbQoFgpeHwkI1K
6YOo6NCl6vv9D7hkEK8t1IhEtxajVdcGS42xwcpLDchZSK5V1r5QX+0Ot52Z+kO6Jvu3ZA2PLRTZ
0K/CSIf0EQmv7YbrVDuPeVr5Zmv/jCp1GzHnrR+mcxoba48C+S4ScppikJXgPQCojQwYcEpatxQj
EOdZzX17MB8qfX5VlfqIurYfF/2L3kSbrnFWaiHiM13GT8msDB6YUnBiTznMIrF4d5GkuGr7ev/D
rZmQQnQGzgs8MxPUf3NyLItui4bnypGTI6OAPwCIjgI7jhG4AKSvxWic0N5O49CNy+1suztcF/uU
fb2/kNtPdG1F+MzFJWpYbjpEBXJzdSygvFn7le76pfapKHLIAKNT5z6iEfnpvtG1pYloc2EUtI0R
GToY1XvMtMZAgtYbt9FWTrPYoGs3wNKAAQUJIjCTaGVcW5lyY6ajCStG1Xo6a3y75T6mSYtsDZa1
ZknyhsidKiWfqjiEyCmqC6O6gT5LvtZWX9w1SAxZghsJxWtpPdys+rGlsGJCRqlywevSBKv38U1N
AW6HQqVA9+DYovIvWWkUqjrGiFyYjzZg9bHitTaGj4uXdlvlycfMc47puQCcEef7XnF7pmAZToy0
FdUw0PNdf6+qqCBi0rv4XgkpkdxkoH3NDHt738rCLqJKgawRuQbYJ+TqtVUZcRvhNgtdUh3AoeB1
WnzIref7VhY84sqK+PMLD4+VhOTgIEtCzXE2SfWFWseko1ulWRnlv3kgis+F9zseiCg9oewklnth
aNRpphslEhs9+pH3kHpJnMCsznR8b9hT2X7vVc2bzAMfMZYBtczyX4lRPuyjIAwUCzYVY27X9gGm
BxA2rlLcklqQQPq0Gr9Mn4DQX8u+l76bmAAQNzM4rUzpjJG4dFo3wUsii+ZdNUDaYFD2tvHy798N
g4hCLRXYH7w9r5czAjvoFMmYhpqZgtnF9kn03KrAP69pGCw5CLoCeLyATQBzzVII7KyK2b0zpaHp
7CBCeEDMSFRIho/RSulz6VSBTxRVdNCdoQcuryhu4ryCXkIY6cl3yPPmnqbGeXB/224SNpToVYDn
4IrYPXih9HVAUgC18IrmYdl/Kadzb4NrX+sOhbF18noL+Ic/N5mHJ8zaUNBHR+s6ygscNv6yIIAp
TvT1FyP9pDqxrmehYk+eCSnF2dmpFobSn0dl3jd2urOp36cnw263atcErHhj2Zp+ye0mA0AodCIA
2gGQS2aLYmkUUSWN8rA+V+Eacc1NCQabi8F3VCfQi/9wy+slVganSmbHRRiXmGU4uBDHjsKx7x/S
Id+76iYH/i59snO6c5Id1G+e3WRfU3JGxFlxpttDiIlPdIPx6sZHNj70DC+iDTNSkOsMUxlOxS+d
/gZOsuErEW3JBDwJMD+gTE30T68XmxIoFLjAoIfsremftcd/RqdhN8H/89eAFDGTpDBr8BOXYWSa
ntKcqKdNSLgfMxTq75+KxaWAWRcTcbhIoTp7vZQpi7qy500Z8n488Ghv1dVTYSiH+1ZuI4kjtgrp
PHAnADdL1yabO9b2hlaGyWQdDfQ3SPETqiIv5fT7vqGF1ACWcMZEZQKPaLngYqdUjaeI4NMUrZ+C
mbR/6yoQreTHum99DQJIloEkMlpDxS0dgCvD0ut9ji1nUjIYtmiY8MYb6i+pcaSjsStK6ueDElD8
LfehcK/j4umnd6SuFsqFbnh/C+RnsPAdUKeh+Q1qAsFmfP1FQUoFEPdslWEz9F6cxV7MP9f8YCH0
GLYgoV7xoEV7H/k/wMmA9EoLB7O2Y6MogvOmTV8M2oHHvKAVQ6l1tA5c1zJ/1qpim9XGsL+/UhE2
pbCK9wcCOtpLSDFkOHlRD8oIJh3QBhr90SrwErADRw1Sx/g6KuOKsaUgDi4wFxehKHmB3Ol6X5vC
ZBBUnyuclBLJCmAnz0ZG06CnUZApnPpll3ZbszS6AJNwyq527OIByjnsoNVlso+7KQ+csSpWhn2W
th/NWZwrRAxQMUmhgmPwsZoaipDuVg9GZH4preKgF9FhotFTUz2zDPDF+/u+6OvgrQW0SDS40JG+
3goTuuJjn1pVaGtP41vCd4OO8D42OzR+m3g3NIlXDy+WfSRa6wmQTP5aHOkaI+HChYY2HoaPBIMf
MFWSo9cNcDlxVNVQt8dA26w3zkaDuNXKdbIUuqDrDv0NNIFxp0hZQ6cZJcHbqQ6dHdpBr4UdqCtf
cCkEX1qQDpBuTozMKiwkSEFS8juZz8aKiQ/nlI4KCkeY+8GgB9DipvCii0ux5R3hKO9U4ay6Hroz
hvIWbQj/ZewcaJZUNDCiPUlUj1cbZh2L4gc40vgpAr1t+T7Vb9UT6BnmccO7HceLyyTbXkWX5b5b
LewDtljDAUOJC0AraR86pQdpr4bpXCubdlMnZADAOZqwtTrrzawyIiS60ZhnRdPIEcKX15sxl2av
VcZQ4WlvlJ5NHfCuqz4Q4ZvePKo/afpK0R2npp9HgbIKXlhwqCvr4s8vPoVbzTOvEtTFVfBVOU8z
f1K0Y57++A+bKV47Lmqi6ElLVTsoDOYTAI4IC5GCh07uddAiyJK1F48sT+l87KV4h+OFIAaTpeOh
VpBzVxKEgnjetxTqbfHzgNp/63oz4FY8e2R0l80cL9jad52wSrfAIIIGzYeYpJc6x+xLmj7H47Yb
fY32HjQadpXzoEXsqPCVVt1CvMDLCNVh0N0gQ5S5RdOOg3uK2FVY1KCBMh3MRPY0XwMFLX1eYMFA
SOQKvR4ZZEDdcR4Hy6jChv+IR3WXgrG5nr3Eeb//gW+LYuiJC5pPTDmBC02ei1a1InfyrqjDxv7k
AvCatu9OlPsTgGjuT16ceWStnM+F6/bKohT1s7ErsgStj9ABn1xTBQ10k2n+TpoyGJR0xdjiIQWt
E9DdAF4DCCk5sJZAomA2eB1Ok5/VUGOmr7X94rZtwFjnx6n1mvcHNhioWRjnJl2pjSw9FpFRCFIk
3C8Az8sxogDiDmUY5HI19So+emqaPEbOsG1s5YXT6XtVx57RD5/LsYWwezuvXDtLzopThSo46MyQ
4kgBO5nSaEgAkwwrNVK2bddUX6dWUVdKCQtWBCMtQNp4L+EylU6vayVFVjQ5DcemtTfcmcdDmTFt
JXVacFVURZA84WUvhtikvWwVq3HtwaBhb7wV8RO0lXeRqu21VNu61PZtDiTE8I+gScQlwOSAagTA
FFeezDTHmtpiUE5qwjLvHN/Sat0fBmONdnThSMAAvANMOSjWfSggXcTyYk6qWFHaJgRByme12KTx
sLdj7qfWn1WkwcL1eGVLujeokTlNjepAaE5oP87GKWmno+nyFc+//VhwehUlMyCIUCiQQY1mVapp
21QsVI1t34/63iCNsWVjdswy+kRS9r3rVLK1nWRtdPM2k4VlkN6KVAu4fhmCU+AgTJAnY+FUHusM
TyT3CZUgJcsD3Q3VaG3i53Y/hTkgEMTALWrv4mxcfDs2ECDPbIuFpRW0w0mpnwCaWYliC5uJXwzw
GgoS6GbJY9cMtjW3qLpQ480JALhnp/2epycQSG7R4vtepxt9Nb25PdOu8HjU64DKR7InRQ7OOIEU
QtZhy6i5nXhGfKUHQPP+9bOwe5jC18XwIaosKFVc795gsarQCqsPmf1LMc+VWXtl9nbfxtLuYfQG
AiCCfxl39rUNl+dNalOzDzNdC9RUQaKaJ8ehLfwjFFLecxoDbLQmObRQrQYu3TUEmwsKCPjftVXo
DVltnnddaJb6c925QCvqB3eIPTR/msR8mNPUy/Psrc+TwIrSYMiesqJdCcwLdQzxK4QIqmj14nVz
/StKiERnUV93IZQRAmvc4KL0+mLTTt8M/UlTVK+uB7/BTMD9LZc125DPXdsV3+TiVCi503A+Nl3Y
v3MncAwvV0IK0p45MJ+SVyjdJJsR3SndcyvfXnumLNy6V9ZlhaIynk1curCupuoPNvzmfBfHhjdq
7QZRfGr3INMCB05g4NK9v/DbSC76SBrYEAEyFIK61+seUd60s4HBcvXbNA+EH3KKjmbvzW27uW/q
owJ5/Ri7tkWubYEMNM/xAoCHCU6mHY2eO+O14qAxgAgGmKGnRvHoz286f67aGBWNh9L9hSYk45tx
xc3WVi09oY0Jff02HrqQJMPBdMEGARl580dJnIfJSFeMLbwVxLpRCkdYwn7Kj1CIMNggOSy7kFoF
+e3oXD2iXuRO0PhV2Xs/95z56RR18yYHuUPvOVGmapDDY1W9NQbeb+YoK+lL06FFFZem8bOtMlp4
6VjYn+qyIhTEDDk3N7NF0rORMdIGoKjPlZ2mFrTcJbXZq4extTL95ChV8pzqvFpjjJe1fD8OEEox
qAVCSQVFGfX647a9m4/EnPBxPXVT78Z99qzv7X10VDfQcIQMhMf7nXX6VP+0YigJB/ZKbXoxfl3+
AMmTU6aPzKzmLuzeaLY1vPhMNmV+Gsdfs7rPmt6zD6wJcm0lYb199+Dj6gSwFMwmYFhAdmrKs7xP
sO4+7QufWlHk9aQq96MdDV/tMorDlVMkNvLmFF0YlH03r2rmgmYozMYGSj/NngCHY5NDbtdBh6pj
Ob6WxuxDTvy+4YX7FS0ODB3g/1FhlcmbcE4hvaWRLkxLovt5nHPPHOZ4e9/Kwv2KAgUCEWp7SJnl
+1UxO9apdtGHTXnq0m8R+UP0lUxvoYyHB8aFDemOsaPYVmNoGYWW+aYOYVMcB7bhm7p54KAsaE8A
wrRfLK8/kfaRNT9iALDvL3Ix3l/+Aum2qQif457nPbL0YxL3j6zVg5z9SXLMRG+6k6N3J8b7z12+
xtWw9BFR/4G7ipl58CRdn1KatMRVWNOHyuyon+oM6QsmA6Iv99e3aAUlBVTi0SRCvfTaCjhq4oYS
1oemWauHgrDmYGKSeAWeuPBURlUPCSwIIIDIRHvl2kzEhiyiud6HmN3bGj+cneXXPiTaX3W/e6qM
Ff8n4mDJB+/SnLR3iT50PU1JH/IUI7dmOuZgjR377wa3kmCmWf9AmTI/Y5QQI/u6Vp10K0IdSHN6
H4Q96Wae4y5ATUN9wvh2hg526RyKsRq2ajLzbatgDtcgUfPa5G7xVKsz6NXjdG2E6DbBAtBf4NXR
PQAy4IaLf8LTx2hTZwhLhSa/9aZI/Ioz7aXmsfYwtzTCHLZegNkAWg0g4KFzd9TAJvvrvofcHHP8
CjyzPkalwbQnv7Z63R7aKSs44OP6IQUvCUviQ9etsSXdOKIwAzdEjQ6ievjbtYcoyQSgFuk5TrpZ
vMVOZ43gdeGYdbi/nJtL4MMOysvgexbFKSkm60qVx3xiPGzQhQ4KvXyvBjACGsUElaq0Du5bW9w8
kNr9rzWx6otclWSOWcVImELLrSLftQplMxdgeWcolPxrOP5YGNpMYsoYI7PSBlZ5w8aoaXmIloPX
kOhYlENgp/PK5b38nf6akS7RBqCfTAdvVpg45meMtkdHMrjJStxf3DYQAIBImIh0X4pKqdpzmiYD
ti1juwoSllbDjtzRNve/zqIv/DUjg7R618idAWOlYUf+dMORQ0h4yD41ZFyxs7IcWdjQzmdqKiY+
jYNJZRvdjKztPasjK2FPRLWrqIc6Es4QypFA92D4UAqy1M1JmkcjD9WsSb7VdgRG04RFg8dVa9gY
wIgHUUqmANJia1WEhRWCLgvdPVBRAL4kv+gLChUDuyzGsFda3ynwELTYRsPU9P0PtrRCEKgiUkDd
Asxq4mdcHKdES7FrWj2imLWhRkhaKFQXo+azBEvrHcDEy7XJnQUfEdT5mOQEXANJs7SphLbgECTz
CNSIXnoN6yH3qWZ/0qTGbMbYTfv7K1wzJ91cDtP1IbP4GHLOt649t14H/gCPRuUYmJGzci8vHGYM
uMNhUB3BzO4NfKojrNITdQyrotwb6rBDc+tf4aNwyksT0lE2esLBF0fG0Cq+Gi0PWuUxN35E0Zo8
zqIH/l3Kx2V64RoV64HKJvoY5sVXiJJstLyBDsm0EpikDUOphWBOBhkZSkqA8csNwASvwtw2GnKq
qJ1vVTMCK0bSzcF9J1i2goYJWKBFv1w4ycVa1LyNejtn5ISm6LgjqfVuVWm5chHKdZT/WQsqY8IC
2Glkzx7zbO47fJ9TDb0p6rEum18qlU0vRkvbTVJr+TYqzU1MHQb/a/MHpS64l43ZvElGsDcnYHo/
UnW2PEg2j/79LZAz///764RKihDpAL7zeg+cdMT0AOHklCQzJnaIRxJ3l1vugWtVUBanyARPdNqf
WnZWnV3V2F48v7Jy5xDUneyVcyIO+UVk/fgxwGoJ7htImKPYd/1jFEXNSgWdd+hD+H37wy0zj9W7
aJo8K18xtfTtLWAGUFHDJPBNVS1BfamtiaKdWsXs9zl8zS/yka748Ye2l7wizMkDZwgfQ+tDiqRF
xWg59DFcrCzIvp6JsedRMuzNEdubOpUazkaXBbUTf60jfGcz4eqO6/3BiPLPoLHrD72DpJNNEG/S
uqbZQuAOAhB80H0D/2YvYxEG7iumBE5XENR4wXbbRlqxcZxaCVx9tvaDCcmDqmq0oOPKq6nn5SEZ
tAjbqr61/WhsAcRNNvfdSrpAPj4kMF4aJiMAS70haW3sOh/4bJBTA+6Zfe+o0cmgNP9lJO03Xg7O
HhqiTjAWTH//D4bxEoeYIzAONzJ9Se7qdRe75DQr1pZF9KlKqi1t2bOtTns9no51scZZv+RJoI8D
nSqAvhAxkDJdJe3ZmBiFfkpQxoWW13Fsp7Xukvw8/thQzJxhMAUwLvQQ5HQQxHEo9OuQNa52U7tt
dslr+82dvTTy+G/rZ74mDCjXjm4MSqtCZ0frSQSDmT56cbnRfiq5V/ywPuWpp/+IX2I96CNvjRBy
2SxqKRoU47FcObs2aG5rDPrDJx69DElQPOeP1sNgbNXe055A3fHav7Bu5RqQ8Vz/s1bgPxB1bFD9
yhS/bWWMo4opvFPb9348P2ZpUPONqX51MpS4M692Pb1+zVTFK7L3VdTcYggGlyZ0zgEXB6JMqhOO
dQRJbh6Rk6I4oKDKDMzpgxp19g0nLg9lDWLwQbXmzexo7S8WK822ie36WMfG/yHtunYjx7XtFwlQ
Dq9SqZLk1G7bPX4RuttuBSoHKnz9XfTBuafE0i2iz52HwQAe1BbJzc0d10LzvNM8l5ISu6bSo8ki
Lduwa6fn25eKe/P/tT+YhwLICdJ5sGNrs5w6EkoyEnKlSm0v36qiG3xV641DpY2iPNCW4WCjV/8S
hYTXWhQ6VUq008ZasGi+mSZo0Tw5KvKHeXWCUxCqosCRz5hwawP841rgSGazVQnWNuj1eW7o3VzI
+1Fq7gGWtM/ayqvVQNHyvWTOHpo5vbb8eXtzN1eMIhWLx0FXyLN7IzlOUX5NtUDv0HDeN92PWpZ3
qrW81yZBCLPEhzIlAgd/S+dQrsNGo8KLQjzf1GDK0STFmS0HqXYmk32IjNjTZ/XeWT76txj8HtpO
m+5iqw7QPbNb8CGNNR5m1L7E129DvXDf8QjDBwGVNY8qE8VOVCZLrgRWUexT43vUSUEDIJfUz+n9
jPYytZbPcv0Qm8cWTbVl9Bjb73IUC56ODecDXidqtDgDgKVdBT1W3OWaPipBVN3jpGF+In9eIvQx
fRInFdkcLgBhegdpNuaiUN52ANi51jsQxDVjHalKYMetayjTvijng12Tt9E0XNSctKjepWDhy9XB
nYzAsuJdWcRPU9s9pmXvS7MoMbT1xLAcAMgV4AyjXMFFYHQ2k6KSLCVo5eZ1UV8SHQPjefHsUKDl
z4B7nZDwcOLp1GtvainqPt/afZb9ghlEvgiasN6PgZjm4Ezwx6gk7Yv5rHTEL8fcxby6IuqLZm4k
55QhV/RvWUjIrmVpbZXYwKFRAqU7z6996Y6667yZodmfU2ERecM9YBBFmBLDv1gf/1pYhqO385qo
ga6BDoXOngNw2eTjKWu/V6jyjWZ8Z/azN6MRrcWAQvQ0gyHltonZ+gSAFLLxQhmtKXx7rGMOGdEH
BxcM+b6dVJpIkVm5qE7BZ4O/VBrVLqQVkRyDm8LZblWfUgy3pAjaaHRQYvRgG9+1tvPMtvItLTlX
wHag0Y725CQ3pRtNQTMs+7qu/ySzcnBggfIxBfLDRwVCsGkpTkqdoINYPoHMV3D9ro0uc6IsoFKi
LQJhAGf1c70GayTp1KBvhxFRl9/EL2nvd9pJjnZpbH3ePoANcfBFAeSEvC6mqPh5fs3MJKWdEGTV
MXW8cQaeUWscW6PyUgqa0r6d8YCPogLkhjMFawpQY6R5DZw675kqTlLC1Ckq0BAcvzR/FRFa052d
Y2R3A9rkrdds+Z03H3rsKyzpQnpRB+T/8QWM/xGzMWC65fYZgCiONEqzGkzpmGHgoTpldRQOMkiQ
7V+F8ieRsud4NE6W1H0iZ4Z3vvToRA+3t//6vrN9sBGQoIkO0CycbZmSvIwZYk1gvhSG5Sc6GKCL
/YB2mMExjg15QivDbYkbxnQtkjMxZVvFBS0QABnSMOxSojV7a1m0b2qfjb49g3VMz/Tyo9MxBNnm
Wu71RWq70lCLuNKZoLWtW38I985UmW2mMOpq4EiZtJ/ypHmcnSXf6y2Vn24vesMAQBZQMdCpiOuP
E1+bOlPKOlqhmztoE32f6eioNvX0FTSCJTU8qXtIAU+uudU0+XVUAYT9Ppfc5bU3PTN6KKa9Pf1G
l8WsoMkTaVvigr5FdCzXr+76C7ndiOOEoJqqqkFcRR96krpgEgJSoz9PbhRN5zp/xlzbPpXfIvtU
FCHcv1i5TxFnDaKcOF91grVcfwr33C4tIBgXbGYwoO/xGQS1iuxR7TTSY954Rb1rM0GGkEfv+5dE
NNRj6A0uDhDz1scD/CUHoLO2GshaN7rj+GCO7jKGbW27maGcVPujyeqjgk4F1EDLft8q32eAtPQJ
OCCb/RwHA/HsWPBVX6ycvILic5D8ZVkYQGmsv6pR66aSaoTPoHfKv6tz2vllTKedPC93baRJD4uR
pQyE1/qW0Q7T/k4p+3GvPCmRBVQ13fzHGvpx50Sm7TVVku9Sx6bHxOl+4n8KHITNj6Cg+KH0Fjn3
Vl4+VUQt7gcUu3cTeto8fSnmEx065b8wOoysirmS6MvmE6XsyTcplb5SICN1kR+cnyrFAWeVXkle
ZZuPmhMDlLKSFccF2oT9908c/Eo2ec+oSq9Kwbpd9KoGrKjApPquaVF/NV27TsGE60qz6YIaQ1Q1
4LuZmIKhnQdt0jhL1NO/7MNFPtW0JCsC2LIWFOYAnl8qt88TtavdkObJb0DRzaGm0zlz046UR9TB
gce1aGFMlBYdG+mMdu7Y+TnWvYKm7ib/dCowTZZ5k4RSE4nwKjYsAZ5+ZG0YRx6mxriXiUxxnjUK
1QJgLR4aXaVu0gzqbgA/g6emkagyf+2CobQM7QYfNCAD4GWvtbycqJINPdUDqf+h6qlbicCPNt44
GAzAM6KLG7N3DmdOAL/S6nE+6kEE+IisanYNyjSa+QTyQYZdcsyJ273dtvfsJ7mbC+heoK5bmPbA
pC+3pqqoqFX3mR4sKOEfC03O7vKhBbphYiuePGSZXw9mvb8tdMtu4ilHqQOuFFqMeFgYE0as1/PU
CNql+gFww1OjJd+j1Dkuw/DQ0CCOQeq9pGc96gWmasOLQ5yKNlrEiEh48GmiySmdxqC2Hjit6px6
AIb7oH8HojaoevcpQW+7i+mHz7aMW4EtYTaQ22n2rDI+FPilCJXX2hNZ5mADX9EIcuq4pCqgq6/t
LHi+N1SUjfAAcQoOMabTOS8JnUxIRKGOEZAWmGgxcGlcR2pEo11bm4juSpRcGOcGYHbWS5kKCQ3d
s2EEck+DUdc8K/k5RackTvx6jpCqFVIpsc3hNw8xJfJqiC3RQcyti4I9e+hr2wimeBd/Y0UW2B3Z
Bed8P6OQ6bXvfwpR+nTjasADwhimrWHICIZmvUq8Ct1QV4UZOOlLWexlckiBZzHHhVeSSVBj2JKF
1CVAtDG54Wg87bU6NfGAIpIZWIN6SE2U5BoFA1bSQSsL10l+/P39+/LvwBGFZDS4JNZLG5SukXpd
sYJeugNss9H7ZXqoKjC1quSJDnbo6LuiEnE/XqsNcFSxo5iAYdNUXynci6elbew0MebICopo9ONS
oR41EC84JkgMp3FnakXmOe0kotm8vhNfeN64FVAdDHFxFw8QHkuFeNUO1JbM+1rJji3JRIS0GxXC
tRQu1z5LQEup9NIOhib5ocXEXRQglEjZLrKrvdZFO1CqPo5vGprcnSToIsmlyQfNUr8WAble6xK+
BDYdnoOsYBqCHcPFNltSk0nyENtB3ch+kd4h5V3Pg6s6CcqQgqzE9Qu8lsUV+yKna6iJtyIok+wR
7FkIw01fyx/qfBEZnY1Hg8lCehUOEUY9TW5d+TTqjdG2dqCwLZVo+jMFayHQ+2qyG+KWeOggVc9x
YaK/AQ0fd2ZDxrfbF2dLlb4ADyAflVY+OzKRao7o2NmBlAAvUO770dVqXT/clrK5UvRQoKEN6oqG
Q06XujHW5aUc7CDOnqe6dpPCcHPtoQDU6iQXhyxqYPnsXZb+vi146zSR9EEyDfkGUHkxzbrQHNWi
01DH2OGqKZrTMk7TkxHLd1YyyXeaOcqnvxcH6BYbryGwxvCgrMURCfSLlCz214soSQ9j+54mCF4U
URJl69guBXEWwJm0am6a2Q4osBsQMmP0yr29FJEE7sRAkjgPYwEJsh6ozuucCFRiy3QyNjLkH/ES
XUGkT+il16VetgMgzLjRB30aHrTlAHgnQ5RVu/ZB2Vw88I4wSoWnna+llAUximmQ7MCp/olKF570
EO/y2ffKyR2Nv5vhRbABJwzjmPA/dRmFZs58pHaLTctNOygIhtP1Kmo9EJwaAiN17XmBLAnFewBL
oLqLEae1ntHeHKa27ayglF6qSfZmu/LyWbAUkRBOmWsCpko57a0gUxO3o7JbK3f/byG8ImtDaUeA
6AvKPPbU+h4jajsAz97W5Y2VwNVCBMiA1TFvyXl3joLQXZ0TOZjT+AgoxSBtiNfo7e62mA2VRhQF
U4MErgyMVHalLoxNq46jkWIePzDTdOfE1UMdh0QHWJL+tuSAfO4mQTfmhnXT4LMCXQJvIsvkrgXO
5VIssNhyUFsH0/hueZXWuo4oQ7O1e+BBwXQjvEb047OvuFhWKcfTMBeLHMB3pkc7zXdEKq19Molq
PVuC0PZis2AGkBlXz3wsyXKvYv/Q7f7emo1XJs4jbUeB5dkUg5Iqul9geK/yrih4moCRhhgNY6qJ
dZdkz4Px8veqgHfnK58FXeC9+6Qmcq07nRwUTe/O7b6k1Kf1Jy3fwA4nqk6zR2wdSoB0nVHzApSC
MZuxBV8eEIIiG3VQOYjv++iub6pdY5pI1p0HQai58SZgegbVQWZ2kE/hNAFkh4ucWb0cSOYvPfoD
nOjbuyb6fe617hSV6MmI31/me7v6+d/9PvwslhCC2/7lpVxslDYpWW42FPSkdtPBaAJ1gjjt8fYi
ttQL+S1Q4wGrHPUNzjY3RpG0dabIAak+c63xgDEGZjaBX7N55BdCONscGYqEdh4VK6EpoIPpA/Q4
NpKfmvyO+QCBK7BlZi5XxNlotYtjQntZDnraHTT1ZzkNLjHJzhDRu24ZUJhocCKxOXyACK8VWZvR
K0pxdAGw6is36l6n5RvmZzVzX4hyF5uqBiuDVwHJXUA4rEVFfYzAtXNgqxkq0wIkeVEzw9auGeiI
BpcJm9Tl2751Y1QWhPhygInCn2qvf5NBpqBlbh6T/W2N25QEC423B81JsAHrtSSSsVgJCp+Bqe0L
3TUahKPANxJNoG6dDrPOKMcDgx+FqbUYm9AxKeD5BMbguMN9r/gScsQKtcArlKBYLfClt+4RquHo
/URsDehezqrVKUkqDSmEwIrAhYdKNf4fvxLRXWx02nw19OK1gWuI/gLu0S4ytBEZVsoq/M1dGU9B
SozZzUp73xtn0xncPo1dBSNSfRWHk5zvIhH1+da+AosW4DQAB4fPyBmMSI2dtFWIEsx97+rDa2U/
OgSi5kNr7qr86bayiKRxyrKYtYnRoQIdpkXitnrtd7E8grzUteP9Is1+02uVwFvdMlZIyYBKgWVm
0Mq2Vhy5JHmrgKAoqKODDmg5e6QH1fnM2tyj+vTr79eHbnYE1NAH9BBxF1tuMkIx2CEHwEBBu7IT
DMjB2PG8yxoXPZiukeYC87i5PNA8AqQQow+IM9fLM7NYU6YKiqqiMVgFIgQtwfBRHJF1hpMp6prY
uhZo2YWFxEMMb5Y7P9vMFpQKOyWowQdhntXozsgEYFwbZWK4ExcyuJteLGnlGAR1KtAWuOj3wvXT
vd7+PirKbtZBhlQeUQ+j6e9ehHmxtZfM94M/Y2CslH+h8aIOaocpN5bGWwAeUMW/R1PyQFYCd1Ng
Nrd2EkgU4DSFy84Cw/W5KQnVhjmGLBMA6hExXsum9vquEGj/thgDyUGAJTPow7UYPEHAQ1EGFP2q
J23AtB5xx1yEKbr1BEAZUKlEVzMSgmxfLzwb5CEbCXUYJRjjxgP9YyzNbms/LpMgJtx4NnWcC1hT
kYzXEOmu5ZRm3Uk6iwWmnCzuhHLdUa06EVHCxmqYmWDJImSMdD5rs+jKPFXlJAf2UEx+rOmdry2K
S+NpF9u1JLCIGweE2AbJRYBhMVJLTtursTK0ZIQvpWfPmXW3dN+ELFHbIhhUBowgygzcpY0QMA3R
gBcagCQOaK/Nu3LuKEh/OsH5iARxa5nsjtQNFhuY9R/g9dbJ02wInPRNEajEMJRUNtDLPZiYh1LU
lK1lXkrXns94v9xSxNm0qWdAt2IoqbggvJ4VUiqlyZgogaZEIHqcHf2Equnb7adiU80QpqNiADMA
mKm1Mo+YbzGIUitBro/9ro4M4km6ER37Jek+UgettbflbdlV5m0CshogQtfzB0vnjEY1lEogL81w
As/dstONJvOQ6pGRK5IS30oLA9ytDRSdZhirUNQa2GWjqANqa+Us3ywjMwbKGF7leyeFzyNlcDmq
zI3Vu86JXmm5M6Xhm2DJzHnhYlOEDjbaOhB02UA4X++xiuHDGfCfSrDsW0wtn3vtmOTugXyHy9gL
NHPj8QAWPesoY9k+2PS1LEyvOdQaIQudX65RH6MZDgbYfa263uv6y+2VbfhRrKMA3YuA2sfgJbew
GmPEk9zhLKsiKMpAstGSa74vQ72ztdfBFtiobWkobsG6q+gNZH+/sO8KStZN0mJpLV7gwgf4Y+fp
H027U0QgeluqgUfqfyVxFr7vMxj/ApIoyIqtX3XxPhqjZ5aCs9qyIhdieKc3H50UmLRwmjr7DVhN
npz8BM337SNin8rr3qUMzurGE7BnQakIfXDtQ1UfBsu/7xdv+BhzwWq2NA8uJ8D4ANaJS8Udz+LY
DSXVBFdCq9Wd3S2lr1tpe4KLOnhlUccPoNgSvZJXy0OPJLxN9M6ilwZlZE7dO2CCWhl6IAJ1WVw1
ik9jTH/0w35ynBPVazddPkaSvN7e06tzQ5qJmWX4GGiZQ5P+WhHlNtVpS1UpkIrqQWpOmVx8c4xO
5IFemQ0mBr2wrHOEBZx8yAA4HMnRIynIi2anON/ND/DqNJiTwuhdvB/S5jSVgmTqxsrwFKCQi4El
jNXw8XpJFgw16HISErQgMZo8urjOKFBJkRDuyZlh/GlD1CRM5VOS+uAQ0Owff31Cq3VwWxeB8Fcr
DIhIzA78cX9G3GAR8cLV88wC5Yu94lRPahwEdeOchOa53Ld//Wbg19FUgtuElDOb1lvrGE1z/LyF
kxjLe+T0XePNsf7Jp308nfvqTwwGcJv+vVqzvD3jdEKhGQmotcjG1GtQ0y0J+IrR/ey0QBy2vIkK
zMSVbWULQ16JzZXgw2XOto5xglJQbyYhfGxPkgl6PjpXKc4z/XNbB67s0VoQH0bJpW1KHQjhQgCv
IPh9K9IwMg8YPPRkUYfXtUYjE8RAgJB4wpquHt1I0oBkaRRhimvToIKXx276168FfvhSCHc8tNOR
IFkgREqAU+VAgtTti+KvLyekYBqWubX2NTJuNBsZpZlehIv9EwBuXpmfy0RwMtddFWwpF0K4pfQ0
IUgXakVoxWiYKkafFtaurcmP2aZ3TgYY6zFqXXXQ/WRGF6LWYsSwbkL0KXpTW2MYSZS+2DpAk8W/
OgPnwbjfWvWTpK8mWqZp6CRhbVgoUx0a0Ui7QAbPSqQvs54lSpKGk/Peyo7H7nAziPLUIince6+T
xKm6FitpzRejq10wcA1q696+WiIhnAUfy26uUyYEHEspyGaUud8ZaSyI475Q2Fa+C6OAQasEenxw
uZAbXJ9Kp6ZpBV7yIuxo7hI7Oc5R7BIdsMaePZA7eaj9CmAUQAYIleoNcK5a3u5pV6Bfm3gk/4Ty
HOVOP6lp7S7tuLu9CdeGDPE5ys74QuTPNf48HTkZa/RxVWGtd2gdtiSyHxSz8FLQe/qzNqSH2/Ku
35u1PO5kwcoSK8RKqhC8qDt96QD38f+UwB0ryYdk6UdShROJPdP8TEXxwrW3tl4C9yxTOZoTw8AS
UM+kQ+u2GeRIn4r51FbmDmlR35wED6lo17hXGiChCCnrvAq1ytgpxh21ZMGubVyGlR6wv1+EJc5Y
tdUQZVU4KIdpcYLFOBtEBHW9KcRC+AjEX+SeLO5oZiNN4nyqKyA+IhJB4fYHrWFDorL9/HstY+8/
QnRcOFTV16shqVxhwLWpwiIBzCdm5lP9HtNhomaojcuDchCcG2SCQDrGzy0rHfq4JYwOhwX4xizP
/jF2mLUUgclvSYGTAZgDxt5n8yF+1+fOkMKrCYnkF7X8BGjmP0BDQ8+6qBllQ81wMhibA/oPahj8
oGw5YhCZmmUVOktZBZGZqHsn7V5vn82GErByp4IcApwjNL6szwYkK3atF3oVZnLcnSZwrv+SpjFz
e6TvRCZ+a+suZXEKN9pERWoYstLlRW7ak2H8M+FN1ksRJOV1WxyCRmRsWRoGXuEVFmdPZ2ROqIkb
akn7HB6Bt5DhULetp2n5jsqgTG3ihzwxT13/eHtDN+zRSjS3oUgqFQwZArcKVXEXuq/ucriiSeX3
+YeTta4l5eGQzqJq1+bmApcZg+pwFkH/sD5IhUSdQtqqCjt3sp9y2U2So0VPtxe3qS3/EcJHqQCI
AJYIxU2WgREc1S9DBhLh0qKiytaW6iNVgrQ+RoOR3+c2EX2i4DIZZmhln+hnraqm3Zw3k3t7Ndfe
PEuhATyEjYaABpb9/cLKqnZrED2Ka3hPqAtKRTBZwz0yYb9TjLW6jq4Kou/N3cMwCPQRnHBACFrL
06pBLwH5X4V2WpU+mZfKl/LW3ldyIgIt29pA4BuyIgzD9eJtYUcGw2w1UodOEx06tcPYa2QM6JG5
vYNbK0JbEYwHWlAxI8Er3aAU+IKqDjv7cTbB+IlIqCuof1vKxmKQPGCtX+iTgn3nzqlPcxskP30d
6vIBOM6Q8F/4XUiMwCUEIjwgXfinMOkzKU9a2oQkrR/tKg+qZPnU1eTTKLW/ftoBd4EhGkQGAD1B
9XatBENekFJx0iLMsp9S9YaoQLeebu/X9amsRXA+LuN1G2iVFSGKfRNNXQxZKOXLbRnXZg4yMO+A
RC0aTaEC62UsCWgqWhMyctqcIhMA6S/NeGfH37T8IAOfRhZoGtuWtd++lsdtG1CFUTZTIc9BvkK+
mz1Svoz2SRZRNm7tHbwhsOIhp45UDPv7pU0g+AcZ/CKswWRTxmaQp3c6wBlu7961FLhDAL5DPgxI
MBC0lmJnVWxK5VSE06T70/yN6uVOmEy6PiIIsTUUszV4RfAi1kKaBsazMRHcj83iVZPl6iNmDeif
NJk8DFtWh67KBeu6foTWIjm73c9qbw0UkX5mSJ4yvlro0oNCjKK0/eb+AWkUqVKke9COsF4aGotS
c5JVyBl1v8CElAOkAWEP7cZq0HnAEE2/YCp42PK5xiNETKsI1Tr3rEhBVFYgaSA/C4/q2sLBSl9I
4uzovBRy3RuQ5Axv6XTnjCKuvmsB6MgCmwCcA9Tj0Iq53jDVlhQklOYoaIpjSbr9nIra8643i40j
seZP+F5o/uQeN+Daa0rdVU4gDa1PpNe4WDDcXZ4ZOvvty3ONZsN6sdC8BOwWDCQh/FsvZl6UGoCO
TYQ2io+y3znyKwoewOyPXHV2pUU9UumMYWfJnn/VyCTUfRi3J61PfUM0QHOth8hnAd4ZbVusNZ2f
1KszZ1g0ugDubLbHsLZo7i8jygStIxdHwarZBq4tIIDlGE4WCsRotXQ4m5G0GXpfSR+hFtIfavuz
TzJf66vjJKnnqcgfzVJGJr9zaf4LoMUvlZoJJs82FotNZzUKB02qV8iGI6DWOkQ5UlBrdKdqYRq/
lLEo13Rt5xEgYkAc7hHefFQB12c7VcAPHntkWBs92jvm5MI6xrOzn5P3Qft5e0s3FgRFRSGE9Q+Y
CBnXsmyjbbSaxmkIzMZfufVeKk+kNF5vC9m4eTAgeCrxRmKUkwc5bLqiJ41B4jCdmmG3AOwMmCe6
qE9lY9uA54v3GFVMqAZv69V8aJYZyWl0290BleVe6+4z/UkpKEhXf91eEPMe1nqIqBcVblCqKZh6
1DjvQi2A9Z9EEhJ1Nt0VSXdCcjrSuj0Ygr28/tOYguT+9SlBHobq2SnhhvGEKEMCl3lJnBQcl/NR
T5bQqKXAAZDG7WXxO8iy00hPYGqbgXPhP9fKkOrTYqVkQJIzLWjQdFKDElJR7uVKgu8M3FAvw278
5ZXC6B0SL5gwQN8P/s1TthZZnOuIQrOwK8+S8sJKSv2f2+vi9Q8iMAvL2EsZQuNVYbGLUqtUSUrC
xMJ4TjXFz7FRiMa0rzfPQLABrCEouooCJjvDC68pHe0MtIM9CSO0sNnorYgs1Z/p+LsCYmEGitTb
a+JVgq0JDUWAD0OzlIVlceLAOiobwHELrQ4pWiDJZ5ht+ee2DN57+pIB0kAHOSXGHsjpgzXYadY6
EwnBHO7NNVpyqp/m9AgsA3cavhetS9v3v5eIyV68JXA7EbxxmcylUNOitkkOFH3ldzukyyOoc8cH
G4Z913Rtdkoicz5MzdgdSNOJELn4a83Wi1cFiE5IXwAxhFuvPAGktpWzPNQd4FdkvX2sB+NHb4+7
YZwO2nIWOj1bO4weQZPtMQZ9Le5Bm9peT0GYkof2AsIWTPxqXjT2e11uLDeXSOYZuVb5RStHYJii
neC+X3kRWDDicPQmw4whl8d3z0qDNNiTkZfhMthwVtOmPRhKTj0ddDE7qxvrg9zXjU/UejgqNWC+
3XjKnFM5TYPmlmY5+2Cjpt+qPsqDtGirbzkI1ATJpI3Li/l8kKLBxWU9YZytpbEB4htNyUMw3RA/
l/T2PTekVpCXuMJt+toKRigJABP0UvKTSIARK22lscFa/FLVf7IH9DtWB/M7gBijO6J6NTgDPjXp
eFvdN2wGa6tH0yPcGVwx7hI7GqjzFgXHXyt/WvqZ3KvSuXjOXm5L2VDrlRTOLdUHqypQ78lDUgYx
nCMCRnXrO/CwGiN3ZRHMj8m9jf/ayP+sibvChtZbcZ1pedgXxuSNahsDu8aQ/SjXFj/u+nh3e3Ub
hhC9IoD/wNUF6AvvXNCYEIb/k4dzBbRGvPfnQhc8v1vHhGUB6YnhpuDX1rbWyMnQ4QblYTXUIE+V
M+cOQVFyLpXceqzUfHHrVuRpbh0amlRgDOFWM+z7tUxkkNKeFNDHIXqcfTDKusryO2n+ZJ+3t2/D
AgFfH3kfRCw68lecnNlOGtlqEYZ3VMJQKRjHvoHMr7uro7Lx51EyTki3JvdzJf1C16yoNLYpnSHB
spgZCCOcskgE0+mAxSnCZiL7JB+BR9/8YzXoz259KrXPS5e8l0SgMVsaCuca+UcHqTKMgKy3dtTH
Bn2sJjIPEXFZ7XNKnqL22fZv7+yWYuKFRi0GzjxgNtnfLxyCMjV6awSDXZj35w5gNFp8V4tK/lua
idHJr0IuJg55nLdRM4ZxlpmM1LWOaF4AZYHVuqOInvJrVOXS42W3GrTRaAVjcQm6p9eLAZmPPjpF
XYZz/ZiCBLCMZQ8Q3Fn3pMmuXAJvr9oXA3oK3tuod6X6oXJ2keT4rRm7I/gsk0hDk3VvYTA6fejG
H0pyBMfruV5EkfHWrl9+KNuxi10fanw+zboy1ACii4I1uNH3CykEZ3utQghmgPvE6C2R/+OH8eWh
mceZoE9MpS/km4aYe1HyI6DJRc/S9XKQnGcgluhxBdoJbwb6ZkA3Yy2X4VRUrgLMJkn51QyZKy+V
xzBBjBH9RH3yopBnW5YQ5xN0py4uHYx9In3cVugNdwG8KWhwxSOJDPFVsFiOGAabzQj9OO1+KP3o
PncO/fKRFmc4CPukH4/FogIzGxRz00dtpE+N1nqz+WdM97e/5KqFAdd29SWc1VrMppZUkCeFprXT
Zx8dTw+DT/d0n5+SR/tMT9q3irqEul2+r6v7hbiYv7j9DVcFNv4buGe11tAPAmxqpJh3P0Y/8Yjv
Dj/6e9HV+2qSWV+99Vo5G5m2vSQVvQMb6Q++sqdhf9J95buzr854687kKT0vAQ36o+U/Aj12Lx2A
GnzA3TrED3+OxXPrYizqSA/VrvSBNry3BOb0+qXC9yHewV1g8ZvJ2blmarMGQKhl2BDS7om24P7b
Vusp+TAcZCPT/C4xI78se9ERbNxCSGY5EhUxg8WHXNqSZ6aaZWVIFsnt60MzeG3udv3p9klviQF6
E5rq2dwXEp5rk1JIcAvkqSlD2chzRD5gjdCruxakWakoHbO1lyaiD9BiIWAFmeBalANbbjs1rNfU
AqzPQLPoQEMtCoCkhn6c5h+DiAwM+3heu5j3xLByMavAT0Msdj6jhSopwxz8bHKzl8ZPCwvL3iMM
sUcKBspzoMTGoaEcR8HI99XMArtBF7L5jA2GIaMeXbFl2C6/neTQKUhgx//kTQ82Ibepnobpd0X3
8SCIKIRyOesRgaeNZBXkOra5t0ZnV3SPVXJSzg70CGTZywD8x/m9AjfIbU3asuYgxEFJklXykCZe
H2+mVktJ5xZXRWozLyFlhkI8ckZKV4lqbFuahPIsg0GBawU297WoRJ9HDEzqZZgagPl1kkQ6DEDJ
ca1oXPaV02d+ZloD4AjLRnBdvlxGXqUuRDtcTnEsmiVHH3sZxqbhaUR/ccz3ftwrTranen9SetAq
6v4CnM1nZ94hvhync6q+TW1+F5ntYe4fkag/qo9mgyjz9gFcjeQylbv8Nu7oLT3VLOCO4Oids2rt
OuUYJxhTYVhe+3h+dPwJMQueL0fwWnwVza43hU22AYYChC6c4NHsG6cpsSnFNyRSTg/AQI9ezcr7
bF3FQ2bF7b3cV93affsHbCce2WHMxKu9dB/v2X+THfwpPxK4MUwJrj4KuSNk01lTtMFZtr7tTUci
IwxoeRjSyqvmh6XYV3l5SNwmc9x2EcHEXd8ATAqyQ0CnKlJ+fLUcXC6TOgC9LczyxXCtNg4iR45d
KWmOt0/62mhfCkLKfq3/Wat1qk56tPVRO4iI9RYDzqvVba+VBZuoX20ik8TalBnALQbg1pJAUTQi
i4JGDWdIfiG7NHg0LxLBI7uhuGspnP50gzkkvUnR2WU5cAJ7T60/nabxENF5c7W4iQFatAHkBpIP
WoXOrQ1dkJvbPDpkvRm2Oya7vr7wwrM29HGRJrajlvOCRG2r3Mnqy+1DuzZaWCRmj2GvNGQQ+Jc2
beyujOSxCscnqz83Xm24S+JFP0gisAPXcdNaEDvTi7XYalNmFvrxw97BWPxOqg/U3Bvf5VZw7Tfl
fN13luHGitZyZqLpTTbI2LPewG16U7Jnpxu8tD3bAMK9vXmbGn8hi53fxZqSqG/sOoasHuhAmj8r
iRc3vjAZcm0zsHUXYthnXIjJhlbSI3tCc5flxaaL0Wn0P8X+uIt7f1L3t9ck2j8umrNjuy2KWalC
M/1jJxkSk99y5P8kUwh0I1oW9zTPAynKOlfR1jVUmOYq7zJral1VnVwV3c603Eez8jBrsWAySLRA
9lkXu9mN4MvKTSywXfS7PNKPIGLfGeMROQrX0gSd39trhNG1LJZj5+FrO2WK0T9tQNj0J0o/DLV3
jcKFMipF6lmPkzIKVHJ7df8RyB1fuaDtY26wqYrxK4vczm687hTpD+a322qybR0Br/rvlXGnZ1K4
VgmA68IsDYdXQ7K/z70/Zu9zSw/LeHTgtztkOCFOx4iUQEe/xlDWryi7Ef8Rzp0h8HlzBTF4HaJ1
vXTTuiOuZBBk8lu0XbqxOf+wlBnFCvRgWn5GHIBZak36FplmtjOLrDzbvQSITwlI3oJtYU/P1ZeZ
QF5ElIQsgs7d1SJ2qBSN6LYr7tOg8STLlV7I4/CsFu7y+N/IYjPbjFIKDQn/Q9p17ciNBMkvIkBv
XmnajW+O0eiF0BiRVWTRs2i+/oLavZ3uGl4Tu4cFJAGDnWS5rKzMyAjB1Rkaaxwy4npI7C3Rf2iF
q0WDZ4ZN77Xyq2ojxim3/8mmgzQeslNze+T56XEy3CKNAV/UbkbZCCLnB69CFRrQ2lHqn+Lpc6hW
bqh5FOKMguUN4GqkDtE+JlzDpaI0EWdwslOZ3yeOc9MqY3B5VEunFPUvYDvmnPM37ohezkBgmNvY
y9auhRvo2VXS9V4v37Moc5P2Z6X/uxLsTBwAbV+8bGegNXJ7wulxOmpbTWtB/DRuPa39UJqnaFo5
ovPtczJx32wIh6TskqHPC2k4QisO5ASpB95sj0fPl+dOcDh/WQFlNFAxM05DFKrNpTLNojoZj1E7
yWGCzImP9DLdVaXCAqkm6q0Zjf1KYCRELX8bRdEX5G7gEDSEi7dy2q5D4nQ4JrVuzrz8EoNebFKN
42Yiev0OCiD9BfjdctMnUtTsLw9ZzEP9MQ8AGCyDvgovPuGQV9I0SUzCzPa0vLWnnaRdG8A+F3zP
0Wbaq/TYGTun/3eRzd9WkQQFpRYCGzGJbhp1PtGejke9O+pSFnSJL3U/e/PQJ4+XBzh/v7hzYAIy
bOAGgVaTML0kBQIqcZLhaDlIudhRvYmK1HRR1JI9LdLXnohLq4kXOprVACEH5aZwZ1ksHfscOLHj
GGvN0Wn6gbgGrU2+cZJxylDztqEPOMYjmHgis4in/zCxCLLnnBba/01D8DB6NqVKztXpOJU1YIvE
t5mzG1r2mUnDq6bxNXnbb0cGOjAowIDaAJQ4yHIJ04v8Q8V4xbtjglhnNCCTgQJwzd+k5D1fU377
tpSzLVS58XwwkCgU01uKNtVZI9nd0ST9Ji9VED0Ch8njvaquzOL3UwFTMycwXDQayoH9PL8airTn
VqPVHNWsLjD7G2zXrR4Nmy76yKzSjbvS7RLy2JnSSswjuG8bnMsq3Cmuo3lKUVY/N2wxKC2nvQ21
9DL2BvJmJweSABYE/ehXHhnbVV2VhUkFowIQoLgq0CtjaucGMzzUpyIn8rEGOhM6UlFSPqgDxTOe
r9zxy5ZQ0AL6DbgTcWh2Quo6Lah8VMlLqQJpt6UxUhbSGgBuYQrRiAMdD4iIzKkrYQpjhQxDMjny
Ma2t21JtA0RJ12hprazabSm9Lgf6VrCVIu/S4E6NqufTqMSJQTpgEI5xQ7wm2cvxB87/qL39S28G
ShjAq3DfYnwAEgp3LUWg2FUjxpZ8yJD4VOmzqVbeqK3cCt+82J/WyZmqZCYdwM10PpqyjZteSRvl
WCbJqzrqaGbyma7c6gm/BpyhS8zg8rjEpCr2PXLkM24RWeQ5jhAGFnMllrVB1484jZsJ+m7oDNza
mePlauZSqLIMNujHuzKs5BTiWO8r5r8vHzISwF1hVmcImzrvqZOHFK8jqTDMyT62TQcBn9u8SLd5
jbo5Cwo5dMjvcnil00O+rbQdJWlgmj8ltDmszMLsVc7uKmTSkL74Q3wz5/GFs+iMuZZHmRkdM6lO
ZoSMdNUjlsRcKGu4ue9+G+h54P5QWsZVhaaQ8wETe8yUzFSTkMm6q1070l3V4FoqvSh9Wpnb+auF
UaE0j/gCQAu0x4kYgR5PE2aNHQm1JjMOcVz96Hui3KZjrm6MXGIvTqaCO0aGqFeTydO+Usy7Ju2b
Q5q3V5opqSsB17dZNjDBaA9Gggj9UUipnQ/dKDVilQq+h9t3DX/s8z5ILW2zMupvRwhWoLcy17Vm
aIk46hR9PUryZ9Sxz35bd9x/G3b0N/H61wIquaVnu1lg+Q51h/tV4sbv99cf63DrwGehdUGE95eq
EkFznpNwsFO3mx4tFibdQ2sToLF+F2UdqCgGj2saQcLzZkZXo80SKBq03qLeJe5fWYXMLoC0JEyr
ODBGMPMZub8yr7P3PttNgo35G05OKkaFGkgyr94PhFaqR30nIIXLf5du+WSt5FeW5/FkRMJekUiW
q1xuSdgFfR9QyTP9zo89pfMt6q9BPtamTziTuiGhLbqDMWmgbqR9kMRZiS5Ejoe/VwgUigAeoAz/
pzJ+Mnta5LAu7rEvkOLdp1fxgxPwAwABPJD9+qbfSY/gDFgDVXzzNfOSaQjaULaBIPIfzfcTo6Ro
LTNVMS6Km9gDY5SfWBnu49Y+NiT9ydS1tNg3by4YFFYtyxLkr2LskTiPXebEB6q+1eYPs+Qr+2PJ
lSBOm3mHcNDB4n++GRtSZ6lqDCQkio5inAmlkQwRo9fb8hpF25opYd9bSaaC2AimxiwcJQhiOJGL
18baBlk8Xng6oCUDGb5v8afJ4nSY1AjHS/6MC2VrJu1Dw7QbMhyyrNxrv3q12kuZdJtaayy+Iojy
r815YluIobJIq9H95JBQt7wp84jtlxuwVNXRWyXdVKprpfuYQ9zXxbPmsldZ2DBgxQahL96ic8us
sI5xbRBT4TgWslXs02o8OvrguBnaGbSupStzvLCSgObNlL54qAGTKhjLihZFM4KVrCHc7eG1eJQA
ot1yW1sZ1cK5m6vyEBO1QOuH2+h8d+a9neFDsJbKndGFlR4QDenagP1LDpV53ebsINDxiFnQYCDE
bpkBjucctIghIvKd5Dyl2S21lZUs07eofjaC/nq4EYgKACZ/PhhU/eqkqzMagoF7otekrX1JOVJl
C9VLdyhbX5NWgmAxM/vXuE5MCm4k1RIV73SQ8Be/AcBPCvdH7tuvn+qHYnmmqzquuWvW2szEXPTf
RpE4QMMB+rPEhiglnxAiJoyGk+ax38Ut+6kH/Xbam16Z7hn37BUYxfK8ftkTdmNDjQr4adjj3cF5
KbOHRAZLkqdXAGdv1zBga8aERczrUWqpVoLNNHGgaYrXX2x71uBbUsicfT/YeFqsySZ9f1r82Tlf
IxSWkRs17TKKEcZRD+jAYyW7Q+qXWu9l2hCk0Wfcb2rkaox+5XZYXUvhQs/MTJOHEXtWeS86uueK
vZOeqngMaXvNoa7GIadp88Rz6G3XrDENzHMpBEo4MF/Dnr3Dya2ro61YZuD7D0ddyoOs5BPipCoP
LnvOpQgJDzY4T2PWokeV8txMzcqx4DSnYX4NH+Gq1jYr9kR1mySoJbefrtaqQot76MSg4NUYoAhg
x8dymt60o4kLYVwXLSXjy8flkYlAlL9O4okh4TqqImg4qgoMkefxdxlaV/Yn+wVqqD7I7hTmvmeu
dni9Vgt3Grz8qHjK0+UPWN4+Jx8gHk1ZH+jYYvsUoxsfIbmr3fQbedP71WO7tfb+irn5HHzbMCfm
xMMJfObEB5gbfCg+/1Q/7/W7MtASb9heO/c+/TRWLK6tpHAwy6Q1GPiHaVhHN1wHND7skWpQZgxN
ciweKV0Dfi5d89CinAlYobSButb5XpUUXqADBCval7cDIEX57+xnXWwuz+PyNH4ZEQ59pcV0jIuG
hlGlQjR7Mt8StVY8Mg5rQlhLAdMMHbHmrCHA/mKWMk9p3kCmjYatQdGUcRg30V677ponwzzE9L2q
d+Mj9PdANi97lwf5fxyOL9PCKK1GBbEDxExDe7iLss/GvNJar4EQcxW7o3zVqH5dvZuP3S/aeXrz
HOuJG71nIL5vqgfDedHtDQWQ6fJHLS/v1zcJHo+xvgJ/MKYjplLkG1XabRhEt3zwdYbS1AeXra1O
gRD2IEfMSGEVuMyaZFP/oQbIuJs5b7HB79sWNfHhYGZeWR6G3wlV9r29G5QNTSG8ClQx8dQJF+2D
pu27bA3vs3yyvmZi/vmJ7wcpIZhZ5tWR2ZV6ML2B7bnrPMX38hqrxOwUvjuNfyyJfGsG6n6GWcyT
YNSKO4418Rs9X2Oq/z9c4ZcZwekXupPYZY8BOc6TagXpNa/dVHOZb7/QQ/J5eWVFXea/PD84bOc8
PDAGIhOQlHRSG7ccVwwLZOcWbM3bgj/OElajuqmcp2xP66e+8a7KD7u5GrtNJu1RoVdeL3/H8g77
+g7xbjWddOhkHa4kN3fF5BmAzW/16SYzR5z2O2beAgLQlo2rGv4AhY6haOZyCAh+r9PmQYp2nfTL
ZK5+XPmshdQWmkX+mR7xXUH5VGoZQBMh58mrZG/yZjcmUGG/w2OtyYoHvas8qHkc6nKXOu8qfWXc
JcoRCf9Ro0He6ejn2JXjJq/8zCD7TL2JWeFPtXWl9W5mjxDSXCurLLvKk28WLvMeXcJpjrpGqD8V
P7Mwfahu2HYI+kf9JXlIQ2mtDrh4C5zYE+7ubFYMgtQ5DasonjZjA7lOvYLkHpp6VuVQl047vD8U
fRzcA9A+OD/tGYPshmLhcOQaIN8FyA5ZvJf5UXP8Ut61yYTE+aM2bczWm2zuRuxxhHDM6OrMaxDs
W63L4pWtuxgWnn6T4ItL9KVKZVthviGs20yvuoTPosQvpGmjte9pZrsl/4kaxuby5lxc6FPDglfu
NXXSqxZnJomvijzUwMuskTurghLAXUE2qE5GaMT1S+saQt+XbS+9t09NC1637CvNohNMl7IE8Vk0
VcfXrFTc5IetrnWhLfndE1t/5v/Ew5tl7dAW/4V1obi6TNxh7cgs3aanFgSXq+tUaVBsoiFTx102
qntWNbupUD3ZSlaQZYtPNIDNQXENggII4Am2YmKOpSpjNE0e4FYMpF+WV25Lb7jhN+NKlLC8NU+M
Ca5gmqy2rngPYzLkc72+87lVXpVBBEbWtNtJ04/RXNNFXswlnI5Q8AeSieJ1o8Fnqpy5Y+kZ7a5W
vfrRuYNQRRETF5kMu/PQtmBJzyBLvbwzl7zRqXUxtB+azFIbeL+osottjJyQ7ww67q0e4f1lU4tX
9amt+VtOdmZS5nVegGsljIsrc/KYfKPINfiEb+zOlYZr3hMvru+Kjb0Wiiy6wZN1FdygMljDlI4w
nFi7QftdIYXheIMLwpctsT6sx8vjXLoET4cpOLhUcoy6xMs3JPltLecBBcgK/YsRR6YonhAN+5ft
LY9uZolDpX4uAp9PKwdJjRS3I5z83pj1gtEM4ZX9lrW+HWr1ai52PnFiXAcw0D/mhP0aayk44mwM
z0F7eRnEN8rR8iA/hngCeuXIQq+9zRYdGjKIKBGC3xS59PPx1XXesTqyYTCRHFfryeROBpIIl2dx
qQCizAx4/2tGuB5UkgMNSHAv0+wu0dAVvbGqOzSz44C6+qy6+wnWHKDgzdwtxsTVVM8y19JCi571
5BuEe2IoHXQvUHxDD83wrXalKK78WeRe2bzUH9p96ZvpbaY82uWhkXKU3tdyjGI77p/49msS0Ct2
PtdxwomUdQouZxlF1kP8xHPXsJ+6FGihbQVJknTXpse0v7Yfipe03DrSgWRoAxypx1W6ZRYY8dR7
Ur329pGycfv/WiMIq59/Xo7OPyRf8HlM3mbo+uluk3bbtW9TusmhsmBvpuhBSq9bme9lCNXQibt2
tcaAuni+/1mkb1STUzTovFdNpM+2TuIz6LU8hGviHIv3HkRaoDuOHTkrrZ+PNFPVrpJjlYTOVUpR
8VDHQCcfzLrO25+07tyuVPzaDgz+ujLFs7cQj/epYeEYTH0K0td+JGGUPnfJb/Z4C1D8QW7dePyQ
qNu9PVw2uLTlQW8Djh6UI2YatfOBlu2YQFG9gd8wKFq07mT21MToUKJrcfeSGzk1JAyMZFMra3aF
WuPQuyXpPcN+vjyUpY1xakE4vRGvDKttMJTUKD0Vmt1Tf51mdz19q/KNwdekhxfNARUNwjZkrKA1
cD5zTCG6ZMwr1SqVV5W5H6WZy5oRBEEG9UCIqvgarTeXxyj2av/xEHMfPAyD1QbVqnOrVJGsEhqa
sOq371II9lgj8u8Zcfmu8tMPLfBU7u3+LQpcNCs2Q6VDOclTBbMdcvNufRf/1I7yZvopv0j/Jbw9
GaHIgKQQlvdmj+IYzSLP5Fea5bfxg+mshAmL0SY0C5EpnsEmePSdzySQLzoftTldnXYyXiDS4BOV
FE/o/r5Wzbx+qMd0dFlVOdegqWnv9dSg+8urOW8R8bCffsJ8OE8iMqexNYl1lIaW4ut16ybdnuej
m9tXkr4SXC8dPyAY/8Be0NEmZiQ7uQULUoV0UGxX9oGVteEi9SX5lwe0mKCx8FrA1kS3M3qjzkdk
NbzARY63iTWGPD701TPOnTb9rj5zQDZB29alLvmYjA19i2S/d3ZRGYAH6u3yZywN9vQrhENSjEon
NQ3ee3Esm1uzKIFKlSEyctnKYkANHCqgWjNtILrkzwc7dSaPGorgPUsCsHFD/EUNwCEoFfdopMK9
7VX2jXzN249hNbv355yLW+fUtrB12mnordpBGGgOd1DiOEStdOgKtmfDkyofuDxXJak3NK9q+U54
5o3KJuXXo4Q68543b6Phc7ozlH1TbLD//Tj6JZV0nyp0pxMGsQ1pT4c0IHz7n+YMjwGgd4H5FufM
NNEY1Y6IlnsG/qC3Qr6ZJmMnuTooLqfnJN0T5EPrcmOtXA7zWnyfLzRp62hRVYCsO1+rdnIgrY4Y
KWwSHRCbzAGZhZZU21GCVPTlMS7uPtAu/q+p+Yo/OdVm1k8Z7yeUa9BBECRtOe3QX/J42ci8hS+N
R3gGcDsCZrOV8WwtlV16SOrRM+PUTeIojOJfUW8HVrwGg1qMikAr/s/I5pGfjIxXEYBLDItnK/E+
hiqAkVPP0vBc7Ygfa4WfAB1pTtdD48p09C+PeGkFQWU045SAhwap0LlxdNPlvAcbX6iDpixQCyPf
SGki+Sk18//gl2eqVxkREUg5RQ5jCXJfaKV35lQVc1vU3wn3wVUVyNwM4nwlAlscFxggZ54NyKOI
LhMZ1socaZKGWpRAfSsBxJb0DfG7fFp7PK6ZEvyino8AtDCWhlWbmdsUz+EgTWOykZm9lsxZdFAz
/ejfwzKFp4zcpVKkUjML5bLOtKC16zZzY6exuk1N+FTdRJPSs/EgGchleXKvQX6uJ30EFqFJMYIU
pUISlKZKtJ1Go1TZs8mKu6vWUQfVVwnFv2Mt1yqv6y2JPVhxQerfipxUyCOa6rAdI4MWrpHX5nhl
9yoor2NzaKpdLZfQn+FcbloXBBmF7eEYoWlr7XJY8AKzUMcMXUJWAETi59vVGVlGKlVLETFVwdvk
Vv5n4xH3Hd3qLgUPwOXDsXTxIirEkwzgc8C1RbGLakrRlGi3WVjbH4pZHyzcSZEeJUBUyKFUfDYl
yJokpJ6z6bob85ueBHr6mPfRptc+BymMjA8ocHxc/qqFEFlDKgZtdUC6gvFMcLq502ftUMYs1JPa
VSXZzeV8Y2bgPSs3IFRwy/71ssElDwWLf/ol5rqrKNCMwLFsRomwsN20iptDCNVzP7Vf01MXQrv8
PxgD7+2s/AdmSwC6zpeYdswqQOMEKp49D9m2q1z+nB08dkcP1QoYaOHkAsPxZWrebSeet0hgS+Xz
uDJcz4ltfSZl8stQ2JrrW9xIp5bmLzmxZPRRBDEyWBoPfbpD0zQqEdH4BKEKEH/tCukmDyD5rqMr
Ey3Gz7b8gq5m9DbT8mlldpc2D7yhAybemeVVvLGZDT29klUsHOqbQQ3SwcvkIXBAOvWk/qiPVRXk
D3E+a7QzeXQzcsxVNxm2RnG8/CELQfoMn/nnO4R7p7aqiVZSwULGWhfEJkoF9cwZWhKvUUItuYxT
S8J+Msvc7NHVy8J8Qx6KtSL8ny4sIWQ4G4iwh6yYjGMeYULJ6FmFT+stTR8pqKWu8s/qrUhc/jkB
kuDJL+Muf7Jveyz8Wsy8VDmdOw7QWQj6vFnZ8Hx7tZmeQL2mxfaK7uu9ad+WnTf4cuM6nVu/1txT
+vf2GbKNee02GgTL7ivuKlurxmMzX8WsLx4rAPogGTkz6jjC2rJ84pla4Wu6wwCB9Sl65dIVs1GI
GstdK10BE5AYr7p5N3TthvEG5K3kYCT/kqxpfl1r2GEg7AaIEsSFgp9sp3SQFI2z8FnRf0ERybVt
iOnwIDNAD+urfBcpoS69pvqvXlu7qBZXBOrviKogqDI3Y56vyFBFVW3bA/b3ES2fwV7fT2/VlmzZ
3nrgwROo4Dz5zfFlMKA1V92KX1va8l/GvyU85YTXealPLAQ7MJAKzRWTV6H18yKK+35+i4KNFxhm
iIKdD9DIxgb01zK23HQwSy/TNw2KHdA69Yzn+smBqLQV1GsKV38yIpesCukhA02KIB2eR+Zzvw9y
n4BBb9Pe6V40uoPb+em9dNCC1317Z1wPj9v8yG+H22Rn/C58VICP5O2yG/uTz7j0QcLTPEFzf2MX
+CDDVQ/Nr3LzlniNRz9uKnQccL8LjNDZQSzts9o9FFcOvrG+ko7vjW8F8dZ5sn1gBfbtLr7J3FfE
c1sF/9/kWtvukbqZd/ljRSLAPyfidM2ETdkWVRurHB8LAkz0mbEHYnpZ2HqSr74EytEIul10K790
+9bbXTb9/doBkhnB/4zMRtFTzHGrTWVRXR/rMJMg8AGiSSfZoGTcwT0hyxYh6XvZ3jyS82VByxN2
JxDFM1hMLK+UWprzqi7b0H7CQPn+HRDN+pn5a/nXhXzXTCc669qA6BVC7oKTMXrdZuiQgyGyTwAw
6I6Oet33umsNpS+l+6pDm/AKNnw+WuLgLBBzzdlKUFHLwo3WODyuiqJoQ50aVwpFx66TfNRc23C1
/H15Hr97Eui5yRCgUmANXV3C9o4GphMb0KowbuRr0ErgJbUmKfk9Ejg3IWxKm/Z5aY5VG1r9sMma
EjW+XVX5xFaAkVm5E1aGI/YD5WNqdgaBraHVj3GWbrRoDQW9ZkLYEHJp0kLp5uGMEBOMDZfGL5fX
5PtZwuLjqQ62XPz5TZolaaKi4kaGNSlHKJigOatJbH8ihW9kRUCr/rcj1yv9vms2hSsdeBtdjiLW
hiyinmZW+9GO3Zzdw5+4HQfWRt9dHuTSNIIsAUQGs8A1CHjOrxeqUSvXc0yjMY1mMFoUjFCm/OOy
kYVc4zyVX1aE66SPaz2rFGzvym2eQAvmp9cvUedOB88g/rDSEL48h1/G5p+fvAFImxeT4eRtOHrj
6JJfzs92BG3d8+UxfQ++zockHCfm1GDPj2Bl2CSPyfPaDbx0Wr9mDBwa54NQeqxC3ML3GI0eSFNo
OBwBXohOjU5fua6W3NypKeEk9WkJwNk0+/DmvQQJD9hpn6R/S4uKO3GeLwu4R8ihwM0JzlTRq6Qh
BFamQfJZuSWKtqk1+tZ2tnt5ZZbH82Vp3vIn6+84CR0KtW3DIndyN1IhW6zkV8AdPUtVsRIBLu4C
NJkj+AX0G92/57aMth1SaozYa1Xs5wnQeMrbhKDs8oiWzw8ia3CiA5H9TQegB4a+VCaYSeqbuAEo
W60Dycn3pQ2G7SRQrfgWXNZeEWs/QLQcDPHwevkLFsc5h9dotgaFjajISGIGko5cbsMsfS0cDDO7
jpM1ePGaEeHgmh101VmiYJSOtEn65CqT+nsmkRUfu/CUhFYT4mnwEMzssorgjaLYkTpLj7BB2GeE
zJJsgxE088D4yGoIrKbMzaZPtQdXswZZsSGgnAVdgXpEQe+MtPBUPEEr8lhOye7yLC8EjudfJswA
0CoV6WoLVw4ekb5U+9GxBtD9dzQF7Nba9QpQwb71ZN0afGN+2KEdNa6hh2vvmu/OB5+BmjreuCp4
8MWGhq7VczsaOJr7UsdL1PtBVa4ydhiZa5irRbf5SjuPsuZMNV7TAEXPBU1hzJIkGWOjl92MRp6I
O7J9nf4qnMD4GVe/8MZ1gfSU2CfYhFbO7verDzAkcOqA8gVxlyOSDNvlAJIQCy2MifXTMK/q9O3y
ai7ErDAw8xPoKOehTXke+Ykjqjt9KjKd8rBtem66TpnKyg1PUem/Zp3tkC3+7bwpkt1pvs7sCVL0
aWXtVAk4Lf/yt3w/WmigR61vfhOgO1SsgMvpFKd2lAwhktQK8cHCIe/oaMqlDx2/Nb6J7w4YxlTo
lcyPgpl15nzcncSUGFyWQyhl2V5nY+OVCnzGQAe8HfO10HlxaBrUgMBhoqGWKZ7mYSo6uymHEDAX
+QAmePN2AOHtXrVkuhJZLJoCes2G14DIkQjgj4gpp7nOMbAR1FXoTc12qlFooKRGs+HlBVucw1n2
BY+d+fExf8rp3rEJr5JIHUJakMaN1V2Sgnd0HIegM8YpuGxsAUY680ohSwkoyNwNIcwhKu89ouly
DOVBcu6d2Gy4WxgxmK1AKORMXmyNZXqPc5x5aRzXG4u1Vn0glZW9lR3Hm88qomyA4LDCH9ueZez5
8gd+P6r4vpmBFW3As1qbEKLUXQeOarQEhhHAw1fM0vO5s0tdmYbvc/5H40nG5rVnOhzhMrem2JIq
TRrDCg1dV+jCHw+mJCX7tmjIo6z31Qpib2FUWF1w4gCDgzZq4ZV0eYa+b82ZO/PrdwkzhASRGpmx
Pobmg/aW7s2Xy79+oTRx/vsFXwZKlxjScvj9KjQFfqZXSbh3GhdNYOUTy+a/V+x9v4LO7QlrYTCq
deCpHYHbhFTJVdZslRdq/hzq7QCsqK0fBylQWlfelzTxUKRz++GhTj4qfa2HfwH5f/4lgjebStOI
y0FDd20caN2V+cssb1Sk46pfdFPlnpwboH11urtfKzMwR/jn9+K5XcEDOKouTajdjGHn/Cgrv053
zbRh0Qa16pf4PdteNre099G5OONXlTkBITxnNA5ZGtbkU0hSFdX3gozAVkd3Dqkil6vFGgXx4n7S
cOki+po5vkWKC9K0M8V/MYWdpvom+UzBrf8Y7V8nZddxG6zjxN5cHuHSaTPBIwOqc0Ao8Ag596ij
ozRE6+UJzwKz2VCZlpvRatcSVfNvEVft1Iowj1XmJNHQ8ym068KrlWhblNvuBj3/bnRlO3QllF06
JdDwASUnnu6434VTmbVZTiGBNoWOHbNbGe8EN2utaq9IjbZt9CLklBb7/zCPJzaFk8mVuu/hpGFT
5hQgoXLYsqqwd//FCkrwSIgByfqtRw2xdmu1BNVfVW9voDP+owdWacXI0qafyQWdWbLQRMB7viWG
FNLznYwSs9oO8U2sWBs10o6ZZef+SAx9ZeKWXDQ8NPBWeMEZ6K89t4b0pVREJZPDCVec29td+45p
zm+NvKtWbrKF0BOEZsgkznSGYFC0hY0Rc33Sm8ieQsAetf0w5JAISZvCg/7D6OWpHD/zFnVHq4cO
TVVDoNnqHXMlWlqcXdTONUQv+EuMlubGFMXqkbuYkDc90BQi90TrRj9F5sRLJvvjP+wYGyjcOUqA
NWExp1RlgxWBVs3iQ7OZmCK7dl1K3r+3gj4CCyiFmddUFFk1mKRWRp/IYWH1D3maVm7ndMf/nw3R
hzidZJEMez9lkuIS3sYed9ZqmQulcmDYEOUY8IjIcIv8ulZq5bbGBlhBBv+AbtvmyrJHZx8NY3vs
ZCTmUruBVlYMav9Mr4EvjUfTVaJ4DCoAvQODSM6mb3pIRVTj5HeSSR7jUs+8JBvJSifX0tEBBwxq
GmhHhA6xcBeilF7lDlNl4D+jyE9xPYW8BeFTR7M0vDz5y6YgfQhAE4hORd5ciap53KSOHDZSN3pq
lvCnorF11xiBBLlsaulGQtUS5ISzqDLkN84dwmAYhGSNhr0kd/HtROkU6Gor/5fddGJFcAVtzSAu
Ao8NCupO3yRdWezNrNNX4ofFaYM8NDh/8aRGpuh8LLaaDTw1YyUEswUYODmwg+Wk0lukpMyVI7jQ
bIOd+2VLJNgudYBwqGTLIUNGARUgu875tQKxi34Xa5PcXfORaBAcbyZe+5pTsXGnEUduXMjTNyjZ
Z0aHFFmmm65MjCZ229pA63OhUzQqXF7h5VmxQL0qW8jaiW9TaCx0UqtEMhrk0vKgtJbxY5T75iHq
Cmel5DJPsBh4QIsUQD68X4CQFo4IIHFW2TqpAnSj+jRMxltdqcfECGMFDSCInmdsSbsSUi0ND2RT
8x0DGTgIUZ0vep3oUzU0sNnXZQJ6eUhdlVKSbACeiFdMLUU6IAOHvhrWHnSW2rmpEeEAV4pSCRMK
Nvur1vSHKID2bN2vxARLh/LU0Pzzk4d3FEWpSu1i3sj5PUuIl8VsJfG0cDHiegJwA/ku0MmK5Ma9
Pj+1510RN/Ehb5stBbuHa/QMwJanyxtwKc5GhXaWbsdZsLA7zocz8jpxBo7hyOA699SY+2ab6Bsy
1MOtrdeS15Kiv25rHZV9w74xO3t8YZJWrszqQucH0iWoASBWxV5RxARymaF3GjK9CmASphsX2c2g
ozdffa5tiCCoilcd9BYEP7Hq9yVe+KN522Rd0GX8jhXFXsrjYeVoLpyXsw+yzyemrAtH6tX5vCSe
qZONmhVXEWahG3s3heRnNV7rayDghb0FmyCEs+AO8MYSzos9lBAWIw1sxszX6b2cr/WKL4/qy4Jw
TAY8uZy2hgW9TqJNhoqeM4RdT55qXiOZQR7KIbqunH7lHbKUQDobmbDNJqR1y6xulXDMP8z0RbqF
yINbTOMjlfVtQYlbtH45Es/RqgAdtbdp4RJnhYB1oUqCyYVutQrMMzBaIkl6PuWIqSX4CKCyNOBU
Sqn3Usvw8l4BWDNnSD5GB2q2m0gZTDen2rU2rAkNz9tGcMNn3yBsK6vBjeKMuAfrPu1+yZKMl1/O
efcycERKE8i+r/uUq/7E8jXh7EW3cjJ84Qo2eztXyDx8C90Ikv2O6NXTrbcpW0smLzuVL0viBVzV
FY0BWYaPDDPIyEPn/RbJa/pcPfZ3+tsab8rCLYMpBSsWyk8agiXh1NQRIQmntRKa7bWuhVKz0ceV
TNzC7XJmQjg2nKtZNvYVvJP5jhGBZVBlv+LexnW2v+yQlxfpazDCQWlZb/SmiYPCJg8IoZ1hM7cw
i7tsWAnIluL7szEJAQFizhHCS3AFHfKzVbqv/4e069qxHFeSP3QFyJtXSjquVF2uy74IbaplKE/5
r99Qze60Dkt7iO47Dhg0cFIkk0kyMzIi35lMdzX9XUWdUooHT1FcKdVuIUS7G+191WPxEq/Rp93U
m896rr0bifzz8vA349NqLZfpWZ2uCt5mSm5gom3lNU48OayIDgX75I1JN4Vyo8UPl+1tPYRRd0aK
1QQvM3oOOYNFlyYpchS4N/Skga9qYEn4Zv7MVWIDqVTdMxEMdjsKrSwuvrYaYl7O8jQu887i0K9q
KCbNzr6CIOoU7XXpW0mDoVP3VSmXhPVPRisIxZtnzMo8F4C6vJ4gbNotkEsHgqu2khIW1akvmNfN
TQnpC2QzQJ8JRsnzUVrlCMK8AmZM21Ufjzp2/wyKrkAlyNaAXMMVPWM2t+jKIOfOECNKUCnDxtGh
HzJlDels1ZeU17yKvXZ+uTw80eg4r4m6tkpmB2tYldUb67LCtVNFIXmWUfeypc0NsRoW5y2DNVnD
NMLSbLR+btxR22+0AzMDZ3KranaRjBJY3IxAK4ucgzj5kKeDBYtWX+zt8DD1LyxH01y/uzwyfiMA
MIfewpVkEDc0ba51Nc1D6CB1L2jgdJUGkB9Lqa5UpIMWnRQ1YZ7ulKRI7m12H09h413+hGUoq8P4
0xfwQ43qpEWfcxng4QvpPkqNmFATZQsrv4J2uDdL+8sGOb/5X4MAKSJNAdpKHo2syy2QZCGGrGdI
Y4dunB9CW6Qiwi3ghxGwMQFvCc5rAK65w2qci8Ie+7QMRuOnNl6FZQRaLBIZgrHwp/w/dpaBoLsY
WVgesSP3UQziE2hnOVHm2eqL42ZK6SoGUVxH3avf+/KhjRPBtZx/KHxYhT2gnYEqR/MEd4uRJ71q
UPgog+hJkk5pACrc9Kts7nLg57X9pIyk/hkmu7re15M76h4TUj0tfsl7jW4Ah4mszJIX4+4b8qxX
oSZZ0Hs83dTEIcu/2s4hLyXZqcCHnKpvyUv9fNlztlxVtwAiAsYbL2n+nNK6URsUC3JtGS6MbXaT
gM4sq0o3T/aqdl1Fog63LXu4hUA6Gi1ucCbOifKBGb0UaVVgj+1j2TzqZXJdZC8F3vGWBGkf1t5d
HuDW1sCxBE06pIKR1edmVamMqnTKuA7Uxu6/DOrUHbPBOmXNpBwuW/oQmeAXEMn8RUIWGRHgN8/P
JgXaTGZjJXWwrFt0aI/RITo0xwE65REj4R64qaN9iq7aIz3g2Xto4usoC2QPvG1BLGpd528gHw69
/hpuppVmpoWdpXWgla+llLqh/ZKG12lo7Zkp7araOEF+BQqAj5dnYXMjre1yJzTT7TkELUYdjOO4
03Ovz20XFDjh+Ig1Vqhr15LnRC9RtlPue/TfljcNhNY60Xba2E1ogEJ5+0P/TOFlMXozDYtqwGdQ
Z/BS6zptRqKMHdGMyNVLQZ74I/3OLb2C6j1gIFCY1qCTcb70TmS1umRWdXBlLTv3CYTIHhCtu/Jg
4P/fvitkQZ9Gfrz752/qvgNX6aIvyg9J5Bqu7Cnu6E8QN5aJJiiIbJ2IGlKkkIADDGc5gs+/jk49
wDAj5kLvZgLJVQjBJK+zMd4yaz7KqYSWhGuggY4DnfzJyA5tbQkmaGM1NGTPFgZwtDF9qslQPSty
e8hZ0A0Q4YH4I2mmY6zcpHgdX/a/jQCDfY74gm4EgET4hudEj+V5QNNRMNhfWrBTaNk1k1u3mE/N
CPLAP3tWLZsM1lAKxTllIKXGbbLUGtQKwnIsYBlR9zOe1yQX6U183snwYfDd2xCutOBiFncrNFgZ
U4b7ZpBFb2rWe/Rgo/8267xMtUhSe31VfQlFdM3cBRFSCTAKzCcApgbyyAZ3HiYSLRyjHeIAdUrq
z71aBBIaf32rb+h1kauly9Cn63Yag7rNnAhSlZ/8BQz8izS5sqDkliTvucfGWWjO5TjHwZRB7WpA
pc+leh76DlSvTtEAqV06dbng2rZEprNNjJbbRXF5qcqiqeqjF2j1gkqRJrOzQouDUpXdOlReRwZe
1j90z8UG4PQLagxOyp+3oc66UbVgI479wvDRKWM5u3CnZ2+RKPe5MYdnppY/Xw1Ho7Y925UZB3CV
h0SriTndGv29VOu3SnF/eVgiW9x6lWqXd5qhx0HRk6h6UF+in2EPKVfB7G1thUV8BUispRUSunnn
Y+o7ebKNQoFfpM9NZ0IC+YtV77OriHrZVd7Oh7F6vzwyHoezbIQzk9x5hoYqScuNxSuq8R6AqqsM
x1UyGp45ta4dQb86aSGkN97JY0TAgD/r7zml+8tfsTm/q3Fz50vP2sYyJIy7tLyS7eghv7YktMJd
trL8yqcNsGS6wPSB9iM+ad+zdK4mFR7DYvQGI1OUWHcznUWLqArMcIOZaFsUKBHDMdkeEJ99MpfE
0aS9ktwl3jX6XYryvpmJsPX80wNmWcnV8Lg4Wqr5IDkh7Mbqe2zP/jzq7pAAfN0KotfnA/fDkgU5
UACbUGLlRujM6KEo5iQJqK1HflLpwBcrI9LQc/mgpEri5rR4RTHmR9miMR20GZU7xcVXDUh0wdm/
NWbAIJD413E6oUx6vmFoE4/FVGPMVK1ORuLbdo9u8JlIAjtbsRMqWWi2QLUH1y5ubjunTkxW2nFg
0Irtu1J9tga9FgToT2c7pnVthItoaV4qqTYZGExD383BLX9UOnUjBd3XCWgGqy51L2+IzdkD8dNS
z4WCJX+j7xjVklHFqBz5lk6vjlWBP9Ft1YfLZj4/eTEwVcXtDGQmuCXJ3GFrG5Fpp2jSD8oeYlJ7
pTXdNAUfEZoLgaQBTbcr3YLIQLARt6ZTBaLYAbAYz3reSyM9KQqjGeGl8iEed0npWt+b0EWCcChF
5P5b/rG2xfnH0MUhTXLYQjHVHXL8WwmCl8gC5xxROKrTOMECqBbBVdyQrPuzFOfHSQBUuaXpwJmj
/5rDTdi47KkZm5MAHa2eKEG/FXvXP74EzdVpnfVTChQMXECuG3c03wzQ8RXsTeBoy3bnI/zaCnd+
2ooRF2a/DAFFoefE7w8/7F3mm+Rw2ZBoNMtirUYjq40hyRIWI44ewZ++r+Wa2Jqo6LW95L8XhAuz
WehkxaRPSTBTgyTdXa7/lyvOeW2om6WdlpgudHO5RXzHlEywB0VD4LxWa1pgKScMoQOn9wT5xDYR
ADS2YpiKqzyOAJzpuFafL4WkKDGgtViKGjpPNSg5i9T2HfZWV/7lNd8MJ0v2TF7IpoBVOzfUGz2D
enKBLW7rRyNNnhzthmn3OJvwul8aUCaBk20es+rK4vJFKy+bVb02qggW41sJWRU9I9VDdjV5hkUU
F5S3fSk4DzbdemWQm8tBRqOqiZRVoFiPEc39GiKDpsgIzy3xEWeQQwBIDg3ZCxjsfFi0KVhTMzkJ
1DsTyLcrOSP6Y+Sb+86nV/mbcafvMjJ8Tb9ZpzQixzrdmQKf4aFO/3yCqoODf8lnoFvp/BNYLeWj
yswkyKbdcDf/yD2zvnLC01zdGZkeTNoTQxbrRvoRxRWx/lDp7ZN1bgJYnEXDBPRYILNvGlDZSSu7
cn1tD+/59DcHE9LmeGuiu9ABJPx8pE5cxkYR6ssWNx2yqKB4YD4Rla63tjluX8ixypDgBkrg3IoR
LnRPUGoNAPk4OE56mtAifHn7be1zYF7R+gUU1pKlPzcBPE8HGIyN0A7eRL3cRS/m9DSOgnTq4uH8
AWKAImoRhTdA9cAdIIOtJWobhbCClvSC4Hq5a/XObQEABynCPPWuFot4LTZffWuj3NCohm2umzCa
T2+o2wyhTJq98Wwq72Y07cwuPob90+XZ3BonZF9BUIs6I7Ly3HHcgjvNDFMnCXDrkpDMjfw5sG/r
fPdXgwMdJtLTuPgteerzdaNGaJcli9PAGkc8hfYo+llTQkzk46X4Lh41kiZQ6RLlR/k6/ccmM3H3
Q6bsQ/6EC9clY7UJKdMk0HDqJDqDsG4OenAD9G+RW0dfpmdJuQHNzUkN76B9q36H6E69a95T86ul
GQLn5TtQ//maj/oVaFBNKNWfz4JkOxlDD1gSTP74oD8Vd/b3edfdR3fDvXlEFe2AiUH3fn/XgG//
OwoUl5dbXdaT92tAxlF2+sc+d5QkNqrlkgb7WUnCa8Mzfoy3gB6T4a4F7u9N2c9Xji/5+UD68Evk
gv3pmB3Mx8tfsel0q4/gjheVgYdZruHn6vBYm2g00mzSzG6TH1RrF6OGkIGs8rLJrUN7ITFCaALV
HB4B5/NeRSkFfTxk5LNZO5nQQre6677w6tjZRbf598vGlkX8PMm/jXHXKScZnDiiMDadkkP60KnY
WqIwuPmWMgEHBi5smUr+GpIoXSeVUEgM+gXcmIOvyGx/RSH0oXXtVNH6drmWag69jsLXBCjcy0Pc
3lYoIAIviio0/nM+oWUVNSGDSlkwuYiP9K5MveIhfZlbMuyH2ybaJTey67yWD9Kr9Do4nsD88gb5
NMXg4gHIE+RUSEqfm7fUTpkjdLEF5t14TKgXPlFK6pfwNiR18fJTYG1z12DvLsUF0P/w/ZExq6g0
ghggaNrxIA93w7X9I+mIWtpEGh7bxjW8R1GT+OYmgaNCNgJ1SxADcCNE2rkqwOEbdN+sQ/dIXYCY
EhdNBIKp3NwZKzvcaw+dT0XVp0MaGMaTM6NaZ3uFE+j6N+nYN6Mg/mweccsb/P9Gtcz06iprqnDa
pIC11vuFtNTX0OuC+QsKlsIU6uIBnzzEWjCo8I7FS84t5XPrhFTC/JVQARjjXY0eA7eOD4ntm8f+
adT2GSXlE7OuVZRJQ1ECfOuaAiT1v+a5QF9AuS6sKAa6G79rYEmLBDFm2z1+/z4XyKnlhLOR4PfV
a30iziLwUVxb1le8eNBRSWqBuf9n4X7b42J2OtpoagcsIiiY9p6m1r6o8mNr34alCWQzulq+RBrI
uESPLcEq8iW9Xhll1cxhVtvR4GT6lzf29nH4e5V42quySNKQ1ZjFfjf54bd2p6Pd5siepBfHs/fR
Kc5IJpPpR/hqvekKka+nHWj31Hp/+TtEo+R2hdr31dwzfEaEPk1Zeuv7m6YW5USW2+OnDYFrM0pO
CrKX/FRKaYyQuWy92YtOr9Zhco2r9jlxw6vmLnmo/VQwqM3AsrLHBRZZL2UbrJJpQMt9rt/NC1sa
u9eGa2O6KdHpfnkKt8/DlTluDg2p6VFfgznA3knagxVO38+VVwcWdY3qthFispcnwKX5XP58Fcqq
zgH4OsJ8Dm7uT3e4SJxY8BPN/GT02fEPkef/XBxXw1tWd2Wt1MweZ8SHtSpQXR0SSf0vw/11eRY3
o9bKyuKoKytaZ0WT3YxpkB/s28nTr4TwTZGF5c9XFkCGUhSxBgvdt/EKd/Hr8Sr3Kz8F+IjuoBfj
gZz5HsLAl8f1oQtxabG4cAw4OJ7FMbxD3ys9Oux10P8yD1A14BLoyfFZhf7oyYu9Z2kvH7TX2K33
5UG+QiriYHjoLnan3R9CST8tKRfC56E2i8zGkoZ6DjuGBdBl3omAAlvbHncWoCI+7kl8gZtVMZBP
sQTtddBNxGGFDINgo29OLlBVjooSwqIUww0EKR7UJxIHT7tdD/HovX4aTvW+/5nts2B8iK6KwEEm
h7nNgQXVvv1VvrB9/hU0kX537LzqS/Sj2gtTO8t+51d8/VHcgaWFahJlIz5Kuml2ql95zEWDrA9e
ZLdy9d1l/9qsnq6s8QQwk5pULMNLGgeJ7iag8q7Jj4LkbgHyArTKCe5s2lbsWZvjYuusonxp5hhc
B+7Q4TC+/FR2MRw6vhm+aTeyD9Wl58bPT8ZeOYQ3FY6t9BrXHZWghW/fPtpkPEj7HLCdy9PwQT1z
YdL5QhK6ajstlPFdnnwt3UhH4OGPWueCwqKB4PbXBGIE05N2KL7h0Xcyr4CPse5iH6qB72ZFGJ6h
X6MfmivfykFKwi+xwFH5NpqPHbeeNi5kszk3pJJilTSglZ7q5R/LfZ2J4p7ehaTrAgfkaXrsqMpq
PYUx+eSQhGj73Qs0H0nqfxO9BbeuD+thcVHbMCLAMJb9l+nvXXarVb9yUaryM9wNibu1DS5ud5Kc
6qA4goMjasY3EukJOON30y7yRhDWI3uzf/p12Zs235hrm1zQhnKvZDgMNiN72lVd5SYFoGZhtm+j
6VCF80nq2CEZ2ruRdje2E3/pwVhfZWD2mqe9ptR+pNiPc3cjiaoZwtngIt44danDJnyZ80ABgJt8
7dBBFC6DrL3k9r7kTS/FqRLs+s07+Ho+uJDWDUMdDzPWWd4n9/MBkIw73ct3tdcK7opbj4uVIb6a
DoaP0JQ7DG/wjWC+0omzT/2BxHeXF3jTb0GKhHr6QlnIl4MZZfIk5RENaNJ4jQKFutJNRY06H6fP
p5j028rHrK5uHDpkeIxSimmgNMck/aWM8cGyDw5eTePU345JRWLTgTBW5aZF5/bacIgVNw8ntwXE
LZvzr4NkkaJr91pY7sDjiCKffqC15Edp47eWdrPQlIZ19uBQcLkwEdfEsrG4zwfyDj3fyKej4sTn
ASplAKo3b+NAR7tC1TZEh/inGj0Wg2A1ttwLcmXI6SA7CGw9XyLI2xHiKdQCFK6tD6Wd3bBml1Df
kfcqfQSHGusjNOyL8g8bToCrgwV5TPBPAXDPOTVDrwleeCwJIoDfmh58yiZuz6VIpExghs9XTZFO
WZe3SHy2J7S7eZMSu62cCbbolhVAGBdaOrCCADJ5frvFQkKfUUfijcF//E5+F5ZqN9wBCMnfFpYv
WHlzLTllqzMUUrO5uBpK45Tb465ppqe5k3eXt+cSxDjPs7EvIW6AUifQicunrEyFzVzPk4qqsJr5
tE88e1I0PxvBRZH6o8myfR/bAkTREtE/mzQ0FQQgQCZaXNIrGfoUj1fM3zD60P0mDR0g0WqSzCkO
wDu4lwe4uVqQIPk/a9wtSrHYaCklsAj64LXmNxp+D0U3ItGAuFcpsJw26yQ1CVprHvchyD48KQfX
rJGP750Ro6tT10VJ/k2b6ORceh3QAm9wTqjEDZOkDKU+BeT88fWus/b1DNl2wZtq45BAXey3Gc4T
WaVXalSidlo36n0xgJYgCl2plQ7jrPh1JSULtkcaRXrBmxtARwLDUT8a77lFy1TozRrMABgiHX6M
xrx31NgbaFa6FG0slx1kcwcgww20EqIvBBjOdwA4W9ShbjHERDnWrga0rOaC1r7ehdX+v7PEjUrS
zUljBeoyaKFSoscmIqoWpP7UXhUCS5vesRoT55FoS2jLTkH9dGnWKnyWnOzCDenjEP5NLFwZ4i7b
IG5rdJsuhlJ5n5YnCFn4eS1AQ21hI2yoB/27RJyzD3XvSHTGEsV6t4d8/a78Fvd70w4U7S3L94WF
cpoZk4hNLmsEU7n89qdoZYKcAwynH+SOnHvoqWQaNYoQ2vw+R3ejqMdE9PucU1hayNoe7YRBlPwy
5DfhWbL1++AyABWtBeEL1VxcZRXge5tZztTmOK0qUMHG2nwaVUfUp7i1X9dGuKtya+RZaVTpxx4C
3ouiAyjVb+3u1+UNtBXL0RK4gAuRgPhUDtOndkhMhSZB41xT+t6oIuXRrX2DBCLIqVAvNw2dG8dk
2AwSx5gs5K7MZtrLkUQQHYiSnyTo5FwezdZLFbeh39a4W1FMrS60KRA4aTwMFLRQIHiY4ghtNFnr
QO9e7f1cpu3XMmV3swVlHOzr4UvXFQbIZ3PmDcXwaNM5EwTETY/5/Vk8M4E9N6UVDwv2KYkkd9Bl
fUcbWaRju7mWSFiBugWALiSVzv2yYfXU9mYNwKY2ugiF4sXcOrvQnvevBW5n9V0xtm0HC8AsP5QQ
UJDGkCTqQEyIrOo6qVT91P6hQsSSfQBXnIaqv/ZBYcgZVdpYWUrzOLlM8ML09Iqx6rbrZFdpl16h
ODpcdqKNaTyzx0V6y87Huq5hD35EoKWDdqTrqf6L8/jMChfm4zjDA0WBlcq51sfrrPuVJdedKXiR
bo4FURYtlaCYBFzs3CVAXqFRGeyjAZizDxm0dtFA9ocMlv+sD3jJDEsFzR36U89sXJ77rYSgA6qu
f3+Mm/wOwDeT6jiXWNqluyJKjkyKo1vWlv6UJqCdo0W5K63yF+0pDVKzBu5Mi56nRpuPbOxErdof
wBLurML3WIvOhrVQvZ0P7j9mZCR6nuE0jpzsqjDrkxx9q2j4nCR058QmMSsk4DW0bs4khdoXMi7E
znYlVfcWpVeZPrzKqfn98iRthFS8yxedauDdQUXJLaoWOW2eaZgjSfKS2Teu6v4rMlexKBUnssMF
0zSsK7Ax4nIVV+UJml4Hee5JHRtHpVSumrTcXx7Wxom3Hhb/YpczMzeGDogj6PwCZteHXhieaiZ4
vIiscAvKLOjfTTEWNCdyePtCradQEwSQbRM6FBPRGLfgXc82xH+U1GjDscG8qWAYGsbT4GXai9bf
/c10/bayrN7qFlLHVkz7DFYSi4xQwQwc6guj1MbBhTXBm3Lhx8JbljfCdD3tZqDPatvuSDoaljvR
UQTvWhz20yZbWeEcGjgZu9BVabmEnCx7cHXQxIbzLZNTYkAQtxXxNm479u9RcY6tWSxFPiBBUd5o
r1KzeqTZW5XdyiYDilvEKXxxcODA407lXGlAebpAqFJNBdUfpLqzjMgvXXlDQVotTEdtRnwD7fNL
gyRaM7m5RLLIQmoIYxsqF+ckex3Sx8uOpy9b5NNyoccON2Do8wCtce55vW6PJbiWkMVto8RPc6v2
Ijsu3ammEpn6Iv3aFbJB9I5mfp3WdAd59JdRYwNxwNVNlIpBg97E4upt/QssIxGBaIfmzkmfu9g7
jgsd7m9GxjrSKsVTHE/Us/I0BA+oYhMWa1GE9k4QaTlzMj05XRW6vRLFN/MQKV5Zouu0qjObFHXf
+EiKgF12NMdAiUEZocuF5SvRIJFCb0xQNWja7vLkbE//77nhpj+2azpXaZQGFZiMqrj3pEjwdNuM
LmgcA7gJnXifqPMQdewOaVlks407JQq06ZDJPTFEt66ttCbOl992lpGu4ovZZVZayrBjnnLHB/2U
ZLihjrvyKfkhHbVSMHGbkWZljgua5ZyiEmHBqeJb0gl4tERTxjksaKpbNVTw2yUQo/pNc5pfL6+6
yAC36mbfNmY5Ya6iNARRzmMzWG4EgZL06b+zwwWuItO0qq1hJ8xObbO3gQhm17Iq2OCC0ThcxOrK
TlZyDdMVPnZf7Nvk6yjom9kMib/Xmrsx/seSIGRQA+mJMqySECajT/YQfx9a3xFN2GakX1nirpPA
LmjqnMOSku3QRtqBxigiaLeURd3U2/v+393C0zyrkTahdA5D0D2yxoT08TU2D7m8/JujQSnD+GC3
gjrM+ZbU2dBh9Zflb+4dAKwks8OutIn1boooKzbHszzX8RfyHPwdhklRURZjAeCHvMf1l2hjTmoR
jmxzPBYYaJecP2TNl5iwCjEZ2AykxKjTwB48DY1/BbNIbsUEzX+1Kbgubfockp/IWoNbGg+Mc1tO
Df26skRSiOV+mvhjvwMCr8zRWOtXIozTZixb2Vo22GpcSMcPqdTBFhRngUyLBSeA6Oe5cKbOfR7q
AyDMXYesEKO65XVRKAgCmw6wGgMX0qA4kjeWjDEU45fWeDfKU5XEgrv45vqDcAQaKnieAl5+Pk8R
Sgx4tSIxhIx7PKPlMFNIk8WklIMhE6z/5nmmQvTI1AEMhgYQtyhR1UndjGtLoKJY4k/9/MUaankf
sULxoqlLXDSnXev2pHtTN1ZktJVKEL23pnQp2aJhGHAfsN+eDxdKvAtpQYkpnX+m0dfxL3pEoVf1
+/e508G046qgDeDWddR6BTWJVXyvNYFfbPV+QQEEq6UhsY++ZG7RtBpcLbGGimA1XGVyXbvIVgdt
ezt2kJRVa6jtJCAMBoIFC0rzu7Szd4PRktG4tRKRHsvWjOKmiNarD/k5mZtRqJ+Z4RjjWxRI53jI
CdVumWU3PRM9hTcNLSQrgOyDsJjnpWKlE6o2COSDflbf57BwfC2ROi/BvvMvx/hlkfjLNYjKNRXU
MVBk4Ou6SdmOcWV1aDgr6WNfdUE13RTyMZ5Vl7GXEq2Mcy7YhluhETMI4l/ocCFCcrNojB0dGzbi
JUmjXX5oIE8Yp+4UqVBVjkgooj/Yul6szXFuGudtqTaKgvxaYh0VJ/+aVTlABkpNGjk5/sVs/h4a
j8iARAwYAXoMzS6f0K5P4qEhhTOT8V5T77R49mRR/8EWoBbkI3gcofoFahreJ4u2TtI5QXtmMe4M
hV6VYEvK7m0I9tkOJPxSL74yk5s6GQSXg61TwUK7qwGmYWNhCTiPLoWimr2pI7ER10n0C/l4CDsP
pfIXMWxthbuCyKkz43TD6Iw+PVQanjjpbm6r3eVl23KRtRXu2pZnziR3GaxY6vSmMoJL3Am0ZG6i
i2AuWxsb3TggvsL9A2k+7ixlcI5Yl/FcDpEuOIBx8jsalWU3ice/qAGA3wrPNvR34mLD6/qNtZ33
4fJGMGcbnJozjb2M1SKhn00v+G2FRwKoE8TCNB0JG0l71/EmBy2MwM82U6JAnoC4BHgXGxxC547W
Fmh+1FpUpozad4D2b3floyx9qSMCzTmnfe/G4/QT3fDG9JJGhZvNbl4eVXZ72UW27g42eiLRa4qW
WaB0z79Cm6WuteoKTcD0mAzRLi6PdfKlN6edFovac7fccRHCgDCUBnwKv3SS1TRt1QDR0Yf5vmfu
a55FbgLtxMtD2orDKzP82sWKnVeWvOAqHjtKzIHYP+XXML2hoiafrTNmbYjbxGOvGXXf4TSjv5pX
mKIjuZ8l3ww9UXvB1vZCmRlRyZRRGfhoJFndhG2wyuMqhFh/0zyAQO7PYS/O+te5GkoDjEEWGvj1
HBiXWQ6gY0Eb1GuM1yY8XF6brYGAvM9A2h2XVTT9nrtbLuVgWVs6tIuxuTdr4z4u24Mhvf+FFVQa
0DJnGDr4Ns+tTDF+tQUBUJC3KahTiT48WFMvcLPNGgtqvkBbgSYZVKbced8NVGZjBnDN2Pg1ihZa
3XmG85WCMzkvoKozHZx8b8Z7sJyQQjtJsrW7PMyt/eTYpol/NCAQeM4JKjep2k+YTKtJOzSJO7sK
2CyP5kVDIimK/zj9g7QrutE/evjR1cbN6txJYV45eMq0Y+32LYge6+GwJE6MSnDd+DwwWMLBBae0
VUhpLV60cve5c6yobtB2hQdgAoYZ0MzISeND1QKps/3lSfzskee2OI+cmdKxKoWt/MnMyIxlVAUW
tkeD6/XSfg6OVC7Q57ZUFczA84wOQHumipYeijJnpDcTh9gWtf9Le9x2nkGUbrC+Ay5EQoeL80sr
fmGHCRlPticOyXGQUeE5aHHu3zZ1VPb6hNe5VH0DdvW2YNkXKcpE/EkbGJsPYWx8NuCZqNMtR9jK
G8LCzu0iwniUrCBqFLtWLhMTb5M6SnGNb4nppIeMobWEfeuqY1tZ/mUX2VpAdK39+wHcSKVcHcx5
xoMwdR4V45pK15o/iKB6GxdeDBOvItR/0VMMSYTzYcoF0yWGR3WQJX7bVAQl0HhIvajOEVnQAqTH
bm8URK99Q4S93VrKlWn+zgsVJ0hNL71kBXrxsj3AG4oo2bLx3kVZW8WtbSHthT4KtwugmJfL1dhi
EjvJN5qD/VqhDx6VDhCDePH0Y5y82uhd8HZrWNGOgmwMch65+nx5LTdQ/effwe0OM6uGumH4Dvr0
zlzz1HhG8D18jXfVk3Oqd9LJvM0frK+RJ7C7RMfzB+m5Xe69X9eTMhkFnAji34Vf6O6C86gWiVP1
JLc+es4KUZ5zI1cDm8gHgfRiIYWVOZuyk5dDCJGEICpadOHrLoNO80j9BQtnhqeur4nWBfEseAhv
9Cec2138bbVjzaaF+IWCOS6JVJKb3tzHnn5bPwKNidtee1/bxIxITMnwPH0XzPPiR5/mGVSSyIeZ
YGjh+16qhIKJQ0K01SWDyM0Pp4v9OB73qjPuuri8TtviNoMgkNJj4NmbUUyia+ESjz59ATQtcblf
sL081UhT9WGdxjLyR9PwRW7Q/uWw77hjPddMuma9/ioY8aZnIRkLGCJEQqF9ej7b3ZzXs0Nn0API
pQek+ymRBog1VPa98WinLpOfm/FogNOVUFkw21uREb5lLjwIOAd4NpzGqlHU7lSUMG/gy8WNVviZ
oMixOZsrE5wvWbjHhKGlIPrHnp1TUjTgnzKJlHRuLQILfn71wW9Xtri7QG7OWjRZOpLbnf2jdXQC
UYr7y6u1LMYn54DklQbECdaLz9VPRdMj2QXngEwo0VrJR/Gp7MGrprwn0rUtdaQUnSxb0V3DCpmQ
cAM5Ep+x1cx5kuPZxG3KwPY338DxpKidIL5tLtPKyPLnqy2fNmUFZn0LD+bcKf3UMSO/d2Qys0VE
2mpj0tR5LLC56X3oFPngxUDSjTuXm9TG+ZEbaTCqT4UcE5s+WeNbCRDi5TXbGhsImvHEgtDMwuZw
PrYExHGV2mCDjRiJB9xkH0yh0Xv63CeuOtCfYHtQBDY3Y/dSmAYP2nL3+HQHDuN+yh2cyYN5VT+P
060JXZ8miVytcNwxO9n1XW4J9trWhOrAAIJUH24C7zwfKC3SvtdsbOcYdEySG6ZIQUu3ELQTHBCb
E7qywznLTM3RyEzY6cfmu1w+MBrvnWeQV+4mKXTI5dXTN3YcSHaBtlzSwbiAnA+qnquSSm1CA+tZ
Ab2CiDd8cTJ+Q69/nnMOrVLVsRhyGtTz2xCFpAIDfiU9dNJJbWN3Gt8vj2ZrM6/NcUtU4fYE8GuB
drLBIOVwZ4OqTUjyuRWk1ka49WFOG9dZswADewc8VbfhkHnKeGeMnmP7NALkSwikX9Kql6aR28uF
1I5jA8XdICr3RXNIoyeQ6pIeOWapeYaIomK8pLN+d3kyN/195RrcyVmB2nLM24wi8QE+LuUeHTlE
UW5m5HIuG9q8ESFxY1k6pE3xVOeyyh1TadjOUIdK5H1jgneszUg0OBAf6eKbSUr2iWH64wBRcXrs
5XCn5LNfPhigCpvl8koOO8EO3HIjUEJC4GlpsEIt93xTjErWGpLR0GCSry39EU9EYfvA1uR+pBRR
SoOiJz9kCFTpyZgZNEBOgij9r4XpOmImURXR7G65K0ppSIBBzQZvC26Hy2rhSPVs0qAEhWN8jHrl
qi2iq2zp+y5O2ky/9o0AELwVVFAfQG4CCVzQXXOviN7SJplpOg0abfwf0q5rN3Ik2X4RAXrzmrTl
JRXl+oWQuiV67/n191Czu1OVxVvE7EKDQfcMoGC6yMiIE+eQCG/SVQDaAgZ/pr+dQwWA0OCOKcdS
VZrXhyWKgqp/Qre9HjGHuUu0N/r017TjCnRXCShN4EXKmnVvtfI/Lo/DPuKGH3WAuenveouUATMU
6fwojFs1s4KCec40758nNq+NUCdQDKCbBn48vAq9zBKqmFTKoK/zvy5t94ux/Fy2F9GJX5daowp4
CCU1v/GHR+QmnfV9uGgFIMuZkBwdLXRsVxRar86In300oVEj4wDALTPug9HaNXqnpUsHqSQ0y4Ik
eW60u16bQmtR+FQR+RRMoveJZkMGFlp7oB0m8EJ2W/ssBAKC030vtniiwbQOGk9sR4mlrPqhhBIV
O4cH1WZklF2J5o8Wy1X+V8ObxRtAR8mCMYi/Hp6A5aqyeXgA3TuRoDjg0JIiPG5CwUrzEXoEa+HW
4tJdWKTOM4u22SCXECOX8bgRSrsdIdkirYRXi6um4IGBZnOIbtAsHVJVCl7TYX/E8ht6Z2pL8jZc
/1IWuHyqlbrOooOaK0sCMtQq3OL1FDZBAmVwVUNKR+mbBz/lmVOelq15f0csjkgFdB7PTmxGOiUM
WXkFKC3EVi2yjHP9A/K6x7YGh859O4vLc2GH2hBsrcThqKKJnjffWbJyFy5uazSRzDSkuKZoGF0n
+W1eBiry2jy6LPlJbwbIjjMPeboSbghLFxW4fiEVDuGHmRHnelFYnNoJOu1w6XWvvjdMLBmjN2g6
sDPB1pubVaPJR9rAn/ZRGfE6iDUCIoqtvCs6xkTuXTbYJBWdcuCeA4aDCFLGJ1ahRcmGGwX0ynvF
ZNRVVL+GzSBZ4KlgiRoiQ5pPyVOXVj1R4hapmIAvTl2E7/CHloNgSRE6Q9KHei4Dcsfm8mgC/RPb
XZ4GOx+/mQgRwFFQPFoTe589Bh31zdpReHaDIg9x0fWEgOS5VHNpivcDE5/HRjwjlSE/JrGQGGXh
B+8BU0krq714rwLhDJgGHleQLqKunMqXCzkUBsQlI6mgkkpEXXvlXOU1/mJ/p384xYgqHQi6+zt4
eaT/sUoXJcOUi1khgtXCyLV6OyjvfvXFCP6ml57vW1o6+SB519BSiSIKCBWu5zSW0O9d55hTsQTg
sGJjt/LKtUlcCtdRNv6hAgAxBB0/IsdVcS0zxmiI4p2heY216oEFPEkb7FJz0qwnbFKSNnTvj22h
5oZ77cIutXghfivTaYi7gpwpSM/GzxMXlqdC8thdOvjZo5/5Edpe+tHoVYnZeDz3lvmcYAxjWmwA
GQhW1nXxnX7xRTSvnQoUXMmgPQwaSqTYK58+Z/G/uw+WtLmh1ivWllwV6m/Q3UQNGG90avhMXXNN
G8CYH6Flr9okKZp/Uwipr3XXLxsC4gdJAJQi6JpVGIhjrMHr7iG1w6L6wDUNUT7WtJ8XDwUwi6D7
gPwV5CCvt2o91mD/rOCHFPIJQjl9m9gr+2XxMFxYoC6Osa3aLgMwC9U9ARo0j40DFhNHMP8EZDQY
QwV/0P9okfLxiaTEUdd3IFFWflcmknyJ2L4zWeNwgQPoNFKXo3qQupwI0AdQEtJla8o/S5fyjAT9
96zOc3IR7CZ+K43DPKsgrzBAp7qJ7dAN1nbIT1r5xndfmJnv7AszI1OmXlTDzAAvSiQoL0L7yg6J
/wspfmLVezRshcYr8oAmygBGufFPnfn8NZlrUL+l8SLphoI0Ahq0bVDj7YQOhCW8h1u1nPQIrDkV
2MSL8mUUzbSW8TLLV07hUjSCEBhJMjDB49VJxVZIE4Yil0YJ2pChiKGx4R80WB7TeC1NtmhHQpwA
bDfa4+nbcawAIwDABHbqx6HYiuoG9Kr3t+uCiZlWGLMmz+kAOsuo1FOSlHkPfUxTek12wRrj7sIJ
5xDBS1C0RVM8bqPrTYKSV1uE+ZDMeQ8RqAGn7KARqfPeP1+SKzvUktRip2Sy1iX7tPgGxhp0CKto
9AWXCDgJeuIxEHQC04K5fhjHKiOPyb5IFGioH+a21Zr9WkVYLy6JrM3gZlS7ZbrJPfA1hk1aOdn3
nC3Vhz4yAcT5L1b9wgTld301UYcqggkgV+psCxPgwL9vYqlqP2O8AIvhZ/oouskCOd6GSVpgcDxb
2nlWZOG6Jo0+On+e1/I/S1HBlS3KyyON3glBDVtR9Kz0W6EHKzhAopqQEzYwMtkAdXWVm33yJCS/
11IYwuLGuBgp5fFDv82Ych4pExDtt5qQcecfuz37PFlI0erJ7pNzGmPYNWZotUZ7jvTEKY38ubWh
ebwbLdGpTBQSwpm49QymuVVPvRCsXU0P5SAzuSqEdJ6eF85gzYFMGx7WFF0mle4Zr/kDC5qXF40E
5v09sLiTLyaGOvwQ3ZmiAvHZPuk9u5LMnuVtdbLuG1n0MBdGqJM/tNCvlgsYkQoX4XXKPLHDK6eP
2sqG/kFTUffd1SzOH3Jx3w2hmovSPBrOaEl5bLecpW5kXcD7IdcDPdpwTnwsrMlQdrJR6tzxV72t
NgEY+WzBAHW6wRqiBQo3vT1D+4u3kkcO2rSBMxIZMy+Q2AitdU7MeW3pr55LjXPqGfcjnUUsNG8s
+RnICh3xyhkn4/7sL6FWAOXDpYs0owQKYOroBR7bKgkDMYUCDf0CmVLLi9F53LzUiemXpEiIIqen
VFm5t5bO3KVZ6szxMlMnUohhKZFiNQOaXeKB33Ny+yF3wZpi6UKAgTFCTXvO3s+E7tcrL2Mb+4KE
Mca8vIlqG1k2LvOtxNEkq1ZWQtal/Yy3KZJ6iDAgFkH5ZjH0PKmY+1LrqtIjNtsht23W+WPIDuCx
/ucZqblf4T/GqNVLEyg3eB1g20IwHiWlPvjtu6x0RliVhOViqxfXxMQWF06DbhW6brEjVconqD5y
fkWGpquoBrRvLEqQLsvoV8oqkSMRekOc+xt02R4SshLEKgDop06tFoGKTOvQruRzm1+bKEK8NhRr
r+F5t9GHDCkMFFNQp0UiifJBbDj4fD13JBXcC1sUVoe0DR+e+fItEDd9u/H5gCRo/VXir1J00ur1
/hiX/OyleWqMYxaOU+IV0FDwZMB2c2SvvOnsl9XTfTvz6/J2mKiAz2lnZHuoQ1eA+8gHshatX8K7
yEo7IWqcKj3z6kfJPSRRanbNGs3E8tD+NkkdPR9oYQBAgJpCv0RtgGLtS2yA8UvlcmVsS8cOpYj/
jI3al76QMhOXYgnHqLIbWTOKsXts1CLQBbkkDDQG7s/lkl++tEdtmSlkPDSFzfsSTEah+NSqf+4b
WJs5alOwfatx3mygcKU20Iv8LEorTnhtP8x+8+JGLCO0aHQl9l3WQp4sAR1si1uOfQDxnhAn0FX6
FoDxuj+sxXXi0GKCo8xCLZRapxHZTYYXAEIuHgZEMb4e904skKb4uG9ncfqQIEQ6GC+jGxZDr2Rj
b5ohbFGtfI5eF+se5x2GYY2yc3EfCHhPzCRuc0/y9RxKZSKpWTPD1YZnuXUY6fxfjAP0EqyoQnMB
stvXvz8M2hwpMeCNelBNpRKQK8CVst0a7cBSgRudUX/bmffKxV7w2DFm5B61DYaDKc9KYzBNonn/
G2k4u1d4wGZKUU8q9R3dVQ3J6gcpBqqbH/YpFtNHd+z9cS/5fR7OGFllfkZdU+MWmKEc436ukCFX
KG2Qzp9ioq4JAS1bQfQJATPQ8NE6QAw0hRlpwqiBDK6LzwZPQrF/EOOV2HNxM4Ja7t9mKGeR+nLf
gFYJhSMwJkLgOB7QD5Ss4RbnKblw73j8axgF/PpPWzz+fL2EYsVz2IwNdxarlATnPrLZRiS+CJqQ
sDS4tF05ytSoaHt05tQbxChupJo7D/KmVsAs7GVkYld6W9aMUOEUgB2hN4YYFN9rZivqMRAlHvt8
f7PRj92bofDXU8cz0HboK1hhH+sP6HrZT96fyvkdHUv4jZWbitpzsy300CH5BEwv5AHpDvy01wSQ
87HcOa8qaa95Hvfk5RL7GeBJbwBTIq1UEpftAVcxt5drAp2kFSNBBRwI9jrFHqXdkHOE4TMgtRRn
ZRapd+q/Rva3JWoWe43Nqx7X8NnPTTnZlBrCwuwQGWL5XicnhG59z6/sQeoK+8skgrYZLIy/0IV0
EZW6IRdG7lxkU79hqwJ1sirLLA1gW7Np2elJiqpkJKkoDo4/iMJmZczz/qMOHYooPPQS0MuITqJ5
/174TbQzRM1cAj+nL9GfsiaDKx37txQSBM0xG1ZGu3AYroxRfoTpkkbOYe1ch8UuZSszaWJ9HBtz
ZVBrdqjYI9WUvBBy2Ok72ZAC/9SWKriNpm0JbbiG0+MWalgQQyBykp2KXtuocbxlg9iOfd7gxs6+
/z2Li3wxx9RdgDZ78Br1EobtT64vbrl8OoRxqY+csAsToOIz1mSiemUWFs/NhVXKnULxL4NWO6z2
SWs1sm95XmjEGW813bhiamW+aXjLwOSRpvTYRA14YHpxelPq4yQqa4kkOs/212n5e0g/yYCLzdpB
qA1wFAyJTb9T5a2rkm3LqWTicjPMeVImjBPgymDlycoZkaAzQZfjNU2uldX88cUXHyHVeZf7HTYX
g1R/2Etb5DKPYiTvpKYzpLLdJAmI8YW1OV7y8Tg8M40biNRQUZgX4cKuX8Yio4QMXMX70KAgRjoy
6dvOzh4LNDKQ7v3+pqUzK/+a7L/tUYe1jMBBiswqFjVQnQJCtkUomHna6UOBVicRySOUk1IwyQ1g
hq610Fqxv7ipQIShzP1+AElS3ljTYqkpO5U7Zy1wA2N06McIkLPuOKGo0mm9LY3IZY3yrp4A8UP5
PoIybejIzERaYQV5tLjmF99CvTyrgWsG8AFyZyGxehY9DaA/M5TRRKl3Qt40/m+uPPC+YXaBmkeC
5Hqpwa1bJuiT587j8A7O7X6yOCg2rQnd/7Q83fj+CzPUqNDTW2e9kvPnLIHWATBjYGssKmDlRTaC
klFboPVTj/paI3UdeXoqAeNVN0VvCmquGbU6xVu+Hjw7aJnB7PjxPVSGcqdAs2QLISfRnHhAP5Q4
nwz0/nRHPy2izf1NQr1efvYoKA2RE2Mhv8TR9eje1xDNiz5/jr3y1FT52W/VtUb5pX2IOjQIoufC
C4SCrxcjVKO2Q/8HZkkeRycUfGWj1hxa8j3oX94fzqKDwzMGUQ5kL1FBpW6KvB9F5MkL/qzEwq84
ki05sXv+yAtgUITWSsgbCfsRlKGexLUpDcipZrlm3v8I6oWLZxpwNKBGwfMW/+D4XY9XGYrJC5W6
dtFXi5daoiMlaHjCdyH7hs8/3Td2E/NDYgGdtoiA8FaXACy4NsaEzChyTFe7XVycmZJ/DAdoWhdN
Swp22jBTgX3P9uzKhUw3A85jhFOZmQDmlCp6Yq/N+mCLnlJhqN16Gi216ewi2VfxIw4aU09WM75V
KLOxrt+YHdfZfb2ZIOslNcb9wdM6Vj+fgfIn+EXwtOKAaLz+jLgGvfWoarU7hc/TKRN0wJ+SzlZa
4qFp3BxtnzGVDOC2fO6n2oWylXJm+1gUZiBtmxFarKTcB5wdCgR1cC8HG7fRDjsuIS1zqs9ruQ+6
5P7X9/IC+ATRhYKYkfJLgVIKdVx6tVtslM/0KzQ7vYT63+R4RrNjHypTwH1UO5XVWL3T7iHBde53
jTGd2OPoRCv7lLtxyrM8x8XXUO6LycWYUUPMHm+3JnLUemv6hNERr+Ni9Mjvr9GIyLdvrDwTFs4H
D75eMICAgApKrvP/v7iH03YqfS1jG5cLjUHO9ZZ/neW0uRweE77z/ha59QgQmYDKMVIboKHFpqW2
SFmPvdc02KlRVzhKVrlZ/K5VhR0HDXSg/H0ec8bEQcxA7r8b5qtVX/tkDZx6G3rMHyHO4DFkzPFD
ndLIa/iOKeTajaHdkcsVEKrRo/8o5UYk8vrYGDnjk1LrTK/s5y4/7m1lFhbcBHJhICkBVgDUqyo1
516YhayahY0rRq8exHL7/Cvy+Y2QZqRVWKIUpyIONsNLXW364lAkvlMFjV4LhuS/hRyYRHlxJSKg
YXzzWRA4ZL1F5EXQ2aZQ1wLT81JbpkLjCjXYzoR9XumMbw+IRoeI5JpkDO13ONhy9FCyAwEliBkL
/EpyYZ73qwsc34B+KeT9QfCHf1HfIPdZlXm4n1w/L1G90ICUVHt+DUNxGwnOZiR0Zc3aSIJyI5RQ
BSOYhbvWRQt47etpbMbqSygcldJKetfLDfR9tu2flTWfncn14GYRphnLDvpCOEdqzTsNAFE2CqSz
Ojko643HcdDFARSp0k4bCSIC1C2HwZlWXzO3Zw7gB5A/qHiOI6cGXNj1CWfAj8wrJa+eDcaxNp+h
iY5lwum6vFtxJbcXAGWJOlgJLzUSV8HSaBf7apMZA/nKiGpMKOqKOjQPdIuDzFzjdCjUdmZoq4YM
wTnODI1gm1rszremh7V2w58W5auZp75qjoguPFwuCa0kwQ+cW33UByP6o26zTQZtR8g9EGHHOYmV
GLn+BZgV8BsGOkJQW5YtxuYtxebJCNHH2CrsZKUh5MbfU59FPUimRGDrucvu3OsgCNYVMyMFgF1r
ilx0hz7kuK6Xn9p4HFji8jz6sZO/QMUdg84M1ye/Xz8q4pF67xGWrOz2H1b0mzlHph/JYuAdgfG5
nnONZfpUyiT1PFk95lxwJGdyQp3bRsfRSA2UYvVZddDYYl7t+ydtHg9lehZkQAwCzA+YFSnTGV82
/BB22jnIXZU/lNALjKr3sDgkqJDeN7WwhEjxosGTx905p72uR9kLnRxUEdoTw5HkpQ7AuY+GrAJx
C/IxBrsmGTh/OTWyS3O0ksbEBRO2csmcFRRAy+gzrf/x1M3Va+hogHhMwEONmjqpHASuAtzPFZqC
CFJN1MICM4COAELn/LWmuduFmlHVoHGd1ZiQKacOgMj4dYQECKwBRuwJIOp651/FejeuieYuGvoR
wsMpx86Y//+FA0jEscuzRghdXi0BqTBTt0D+rHTKcOUWvd0PmDOgxEFMw2pwt9QF1iL3KSlMGLnK
OZEBQxETM/caUjJ6kpOQ5U0w/dzfgbePXvQ+yDOxDwcQs3SzZMj05UUU+5HbQPO8PXyK21H/Zkh0
SnW0RNox9CvfWaOxC/wE5lrBhoZrw7nAPBga0RcDOl44muupVcWGbQYhiVz5udQnA4KdTm3p7evK
KG8erZQZ6grruTKqoiCN3BS4WAno2NEsSaB/ToTfVKZviyQ4tkYFgGwCBNH7c6H7xto9ws/78fr4
XY+VOh0JAhalDvERxZvvMASCQXpHWrjuCYKwojGYDxM0gsGvTgpbJXCu6LI6sSRbWfKl3Xw55dR1
Jkcp58ssplwhI3cSFF2EdGuxi6vz/Um/CVIx57N2CrLlCqIx2hnU4ijLWdxEroTEoJoFkHwWWZ4o
3GO/gfrwfWM/b0N6ci+tUaMq2zYEuUodufVHbCZ6Z2kE20lXTV7ndcUCGIK0VmFyZDAm4/MJwHNb
BsQ9tPM9hCYBB2tI/S6TdsOSyobGpd3q3xWJHMaIdEjVG4PRGMxGXVkLGqz4s/+VmeePRQcf7jrq
s4Mo6qqYFyO3swSj220m4jsKaR8niFTzAGqPOrttjGJT2pHlPz61Vm/JJN+wlpDg7v1IjWw7DOQc
GszDmj7y4vrhdoJ3UEQAbamjOfQNbotw/rRWAxTIadrJaErOkRFnRAJJ2af7S7h0PNC7IrMgvkUv
lkjZ49VYS5mujNGJJ2+yKdFzbyMzyp5ZS/TdBvDYmZeWKG9QtSUedQMssSMRLL+0ytbylF1S2qLB
ILfwxuab/21s1NEPKq0QmKzA2Foo6gQP7XDswoE0K/gxuuyP7YRelPnyBQ0zqpK0hm6YxhkHeoXI
5RWjandp4voIRqcNelSIABh+KyIenXYd4/R2fObABfJVr/n023XEN0BTZWbcQRxFQxzZqQ8kjglj
Vx6dSjl54c4rDzz3eX9GF4cKEZqfRhWgNTQqdhr4AS9vNo7dwdJOwntppt/FQ2Twm9hUbAChTMiR
5KRcSUWvmL1JQPRoYfOhiRC7zb61xcf8sTZaSzOnbWuxVrFVDHieE78y2FuXjQARp3DO0yG/S2Pd
k8Tvk5gfYjdgLO8gHuvYGT2kGLgVlAatjjzvH0QeOH2yDNLYm5ZpNsS7t/DZxJ329eObQkqCQB9i
KBa4hcmT/bDfv9pfD19f3lt/ik9MQbo17uuFoSK3DBEA5K9B2PTTs3kRa6WQsQeBVpm53q/MYj44
E4raxsrWuQ2zUN9FIy7gPQLoCeiweyy40uuqIXPHrfjS/gpO/i/gK2zJYZ7GP43Zn71XONZDzJK8
MKK1Mzp7l+ubCtZnfiY0jIHQmE6gV73QpGUgZG5hDHtUBXa+DYA0lF1w0yeHNcDlT+72njnKrXIj
5JRiSYa5TeqkjwPUrHV2ox2rnbyBGqYjGOWzdKwtyFTYjR2es2fN9UzWaV+ViKhH5j15Xl2AtSmg
HDCrhRFTaPM3AQBfWLJe2oEFQLrBG7nlHddEThfX+2LGKe9bFF1YhbmSuQzTkEl9FJKDNJ7EVteq
Z6HXQV59f4PdRpvXK0xd6gXTKQN4UDOX9Y58lxhCuQvFf0iJPB9VdHij619CcRHZUGpdQ9kfBaVi
A7cGZw/3WqyluRYGAdIEhG2QNMUjWKAG0WUa6CR5LnAl5c/QPDCZHXprkKOFw46oH9VM8DMgTqQp
Wwcp1QZRziP3JBii+cSTeuVBdZuWxNvi0gJ1SyAtmTFeAQuc/4S+J6JGD1xyYEc7l/6ovJW7or8T
99KHBpEm1HDv74OF1Mml9ZvLAhWplOdHWBd/+aXev8RfkjXtks/e8A9EcMbIFDdhsSmeBSKvyVkv
XMOYVR50XNgkgJBRmXIxy4RWqEo8eVLS47HjVI/yGkRtPjiXvgUhBnLxMAKKTAniI9Q5rqc+rOXc
z11/ZEgsHVVkRFemkD67tAnq7GatpzR+ChPZvv9mfmM4L+UL/5Fug3OIt5K0jT0yfSfH9KF32ZV8
5E2i/y/j6PfDTGKMdIahq/oqV8cIxl1hV7wGenCW94nJPOAwBGTtZqBPHG1tPi0XV1+cD2UxzNZA
D2AMzT4JkNboXu5PKB3Vz0YQ+3LQwEK+6QYiCQapqWxFNofrVWWrfI5TfZjQIrVGYn3zsqcNzfvz
YjRl36RpUU65KxBv1P1d/pzsuG1xVJ21K27VFDVx8sQWKg9iJpfZeYdik5x8298HTxFZIz9cWqHL
yZsn93JMWgy3K8OQIuHF7v0p0X8S2/cXaHHTobQjogqMAAiiLtdGOJkRYo/jcrffiqDKJN1n8ao9
g1L3WXmQIpKuFE1uXkNYKCQ7IXiHRCQSdyK1UBVummIOSVzhxCekf6of1RMizZ3wHZ7WnNLC7ruy
Ra1UA3p7P2CS0o134bYhnlNa7esaweL8SyivdGWEWqVAVgfw/MNIsEkeBIc98fu1Lbc4DqADIYWJ
tySKXtdrFAKAzsdFWbrT7/5DOAafQkX4V+/j/lb4acqkRoIrHkVd6OGhJ5guiPNSnACmnpdu8hbo
w+7JtqxhRxApHj3yqj86EWmd+yYX5g4WVY6Ft5vrudStD4bDuPXZunTTJ78k/Kmxse1WiMsXTtGs
goGXDDbb3Ad3PXl+xsRlzjCVy3KHKNEIC2C6769cHEtGUJ4DehroDRb6kNdGQFmScl0R1G7IbSKg
w0BpqAJIcH+2bu8/PJfm7D2KgXgx0Wh+KdGqsigzYEOUAgXHBFoeeZsk5v9mhRoK2zLomQcfNeqN
Z4bPST6MK+O4AYBgmjAQDT4ApQ88iKiLXMrVMKo9mGi57SR+sIxmybwuy0hHPRQjGa1G73Jd87eM
AA6tTZatbInFiRShQoC9h2cRXXPhYjmWBD+t3aGDoDmkN1O9rUZubZjLZoCpB7QYtVQa5yIFrTeO
PuA1FTpvJVB66/mkZ50OLRZAJPk3Nv7VTb/QNQOFS26N6YYOyOY5BspmduxowQaQ8HpHTkwKaJ8H
fEYxVo7EvnpyZI78CxShV4Z5u/WvDVEhEwcIG+DvSu2CdU9P0cfXFejusO9vypuqKD2c+Ssu7kJG
4nI5yAGCkAjoQqz6MHz6XxkovDeZA5QSaoKhUdiO0pPBqoxHnmwD0hLJmLPvPhLt5xZ/vf9NS8sL
bSlQsczU/jeF6mDKpTQFE59bK2HwxGmsZkxTUK+4yJuSyc/IgejHJQK2QY32yso0ToGqMg2KCeqW
26VPhsXqmcXtFGSegEFNHHmHmi9v6Npm5bL+AYBd3whY2wvblO9sy44FHBa2weHxekAxWi+MaiNv
u1NtISNs5ZuP3EqNFxZcKol5/nN/gn+aGe6Z568XPekKgWt9v3UBwbRUuzhJSBGxdrHxEoIcuyXZ
g6PovYUixhO/H47Zdq3qfYMRoGefPkZ9OvSsgBnwVT1vPpXXod56ylsTWMprJOpcgEdebcUlqTk7
YyY7baBqZrDZn1EANWu+B5morOQQBWOMvI7AQ6DLjJFq+K/TU+vb+fAlQZukBxl+7misdX8CF0JV
pAYA2calBAZj1D2vJ1DqIzkIW2BH/EIPi33tmzKzY5z6NTto+7XLfOk84OYDHRTSXbPvuTZWtBxb
lQzbumz70Ykx4frQuD+eJZ+GsASFC+Bu0JpHxY5hFIrKEMWti57QZDs0ebYBU2Cls62mEUDgyxV7
C8EqoF/A3wD9hV4bjobc1WOM9vYkbfF8kcghOksH5wxI2/f9Yf3UGuh9fmmG3mRKomRMBDOjjfba
rXSWfnM7yzpwhvxQOd7eln4Rm5CnjjxtNDP6MJnN4yNLgl+PLfAe50IfyffK0IX5bN37pnm1Lxwu
W9WTpLX4JnkksbqLFEDLntjA0lDFQDURmcTH9BlVrcKdJKt9g3wB6I2AyFaM0hnBMlebzbMQ7bjv
htvU/Kdm8BKp9t5oBGv5r5tK53xGL6ePuhuqtG6ypk5al493dXcQCh20Ct++lemaofek3+FvkNMg
kRmZla3zT8Zjwq0ctR80w735ovYmP3Qsw3t56/apPcY2gOk5+wm8ll/pmsNoj7W01dLHtD+VxUSE
fpcUm5D9LORETxSCekma6gLzNql6fFAqQ5ONUXvqgHePTREPZnHb81bag/H1u9hUPRgICMfYVXzK
Y3NQdajWc+0xKI6D9xDVoISuoToIgo+eJFCa+YpTu92rhTnJlrAJf0d+uFN9YJqJP6xS8dxmUHgF
tML4B0W1uch+vW9qre5AN9/W7tuv0ydAMwxpNtCzfGDIJ1SKUXqey8/I7jOgIvFBUTX/5Dr+jP/I
AFR0PG7NLUu2H4nzLJjgRMTVfoaIA0BXI1LWf/30TqbjDNw/hkunHdIk6PgVEZaClZDylm1Vpemg
jAgLlU3Csr9DuT2Ir9GHwjiyZmVV46rtSxRVa1vn9qShLMDPHc3g0MB76HrGhDxMPGTtGreXuonU
U/lLjLQ3NvIPWjixK+d66UoACSlY5VE6QjqXLgELURVmrTzjdoVkl45uLdVGwYqGgsy0/BYJp7Qj
dbmWm1yKJK7MUsejFEq24me4sHYC10zxIJYkOcdb/1k2euDWBJPTecJsWINDmo3Z1OCkKZ3gnxZD
4ClQzpkTzDO+5kYepFfCQmTAfeny7DYkmmrxkW80z+MZJHeDAICCiQfiSSxWotfZV1K+AdU0HuI3
wA9B7JVa4XSMUrFiEccw0iHnfVLza5ihG9Tkz8guTFDzywQlclKD17glZxdYSrCUdHxgd74VM9tC
zwuEv/1nZ/v9y/1Ts5A1wJxeWKaSE3IR8VoaYHB4xFjVBnTUOMlfHfn9G/gGLCenV7ikfEPDzxoO
46Y+Sg+bijl40c+mNggAjj2I2w59nPAp/jaATwEenn9DbxYoKa1xjc/zBjBI26Ueyb3iVb7KYLpr
swJUI9BlnQNkMN5LQMELKR4kHsmt7DE2NABf+JXC6U2dgTJPvwm01PO7HHTCSEEWe+aoHLWn4VU5
KofBbj+1h+Cwlrb7f1YZKVzArdEoQqOQK5/vZH/AyfEGkr7ET8U5sCZH0/PfAQYfkBSaEe+Ce65N
1iep4R1V8/4+W0hUzvvs7y+glpoVgChIRSx1IZhKons2BMdSJwbzZ0Q8nngntjTZ/s+K1aXrDE0q
qJ3O3XZgZbt2zirDeplQIwzifg8bGf2sUL7/xZqiYIX+Bu3d7AM37lU8Ls9i4rY1ELG83sQr6z37
h1v/8fdHULFYX0sJG8iYfDVpezPg4Kv7UMj1Ti5e74930VPN6sx4K6jgqKYsaf6g8Xkhob1i+uLz
A1s1+n0D8yrdDOXCAOUKNaFoQdrENu6wZ94kR8JDaDc9yysTtnjL/ahM/2sclDvkpipThJ5r3Phb
+M28xV/as7oXz+Upy1cGtLwvL0ZE+b9pzIopFGBqagn/CxKC6SEJ9BJw4R27Hw4aeO/e788hN/9K
ehLBNIQyGNTDkamlvI/CgqwG/JuNW4Di9x24pfd0K0lg3BxeILhT7xQ3ffUzqOStZDwWb5kLw7RU
nFizDMIKDZ0geIRXe9nW3rQdBIXwJPhOrfBhTTF8ye3MKSxcmoiLsCmpdYwydKFmPF58TXnAozqQ
K1uKnivxuSonpxnMHJUlyGgkAK2OZGAdUdSrTCDQ7G3zbZV6ehZnTp5Z+Ro10dJUXH0ZtextXwmc
N+LRIUYOX+4kdJ90DwH/nsVQBjp6jFW+N4dpm0Sf9xf/xiFx6JsDCHmm6UCsSjciV2rQNy3CqUf0
o2kA+ss6LsGndnwovcrkeg8d/Wu48dt8LTCVM+EwVkAFcxfN1RH6tYjCeVE/BszJHx89jTEG8ZQ1
QOxU2/E1AA+evM9bSwDxs2ZEo822X/dHfZsFwycAFoDOt5k9DGCvaz+cF2oQhFpTP7YK2o4JAy5J
9lfCN2aQsxYnMbqs4K11DMdNUm6UwCjTB575nsYRrVvlSYOqzB///0i7rh7JbWb7iwQoh1dJHWam
J2g274uwUYlKpCSK+vX3cPzZ7mYLLXivHwwDY3SJqVisOnWOBtbdaNQ2FuTKo8kvQweSpIDBJaRW
pRdnGCn6RllisTye7FOv/R7Yey4+D25wtHBd3p6Jq7tAmnNBuo0IHmHA24k5e5cPba2BHYSzxM0q
SCE8BGCEcdkW7kxeaxceRrFiKtPt+DUR7swSXv/2hikcBjDAT33MdGSQ9Neq2pfmsUnrqB+PzfIB
KgAbbnV9wc/GKb/wbJz6mDtOhvbnZOyjMm8Onjbsyr6BJJW4Y0sbG0VkV124oERZffky9ye7+joM
H0Aps0vzOG3vbY+FQfmC3jMja45/sAhIxmJD6mDOVeOv1mz0wi0XKGAAgjBmxzllEZnu/rsRJLvQ
9AWwPISflZf06PsFHbyUJZOvfWesoMfKW8gBNfUtaofrLCeWG4IieK7LwwUI9eVkM2vMQaxmDMmk
D1/dIt1l8+NSAKVsH8yMRWCTkJ1H1rGpY2a9TuOrNd8747F46R/KFN1T9XBayLvc3IMCKf9aROWO
ox+2Tp+n/q6dDq0XcvB+9FHfbyE2VveJDM0kABTaCiqFSjtDcXkJvCGpNOMBnE87jU+hyMVrgeYW
u7Wj2n/R2G8poJozhKbed7zDQ1a88ALIYogEVWRvfh7xPhm6mNh6DJ3jjb18HSJgegNoC3po8kEl
5i2BdbaXbSHKvnb4kPQ8hnhJhRvphC7ydDfRsH/n/QSEU8S3N8/KNXFhUvGXg1FmjkthErqx9eMI
vJE2v1oimfBQab7xzX5BuRlVhyHRwKhPo9Rqq7WuAg4SGadsTMbfw4DmeDcMXuv0VbzwmYaIU4+F
s9GQtuIIwZ4AMRW0k8g2TOU9MFtAqTYOnxNkc5a47jj6RTKzguKltyVfK6MMZXDSuyOHjtZjdBko
UbHeBjQ3xDInwFzFnQlBqyCL2v44ZhuceqtjOjMk/362UYzJzGg36HMyDQePdOFQ3o9ii/XoKsZH
AHE+GiWm8hnDHcswGl59ysrvXfrx9ta7zqMpBpS9J1LDLcoMBhwjNLzjNEa52KMtAmVPcOMuT9PH
aSPev14g8BhID6abqIxjcJfzZpsjqbw0n5O2LdpD7nTVw8B1EfuLaIFMN7d4/q/vfJQ30ECDhB16
f6Gue2lvSZ0SkAw6J1nhHYdnYmdhmrJdLcZ4qbDhs3KrC/x60QBgADbDhFmk79Qe7MkGTRWKcXNC
/ABp0wIt31XjbVm5flmACeHtYQHZdTgt9SIQBGyRfuFgIqfeu6Ok9vfAMZgR17sqHmndHWdNq46E
4m3BRPN78kexK2ZvCjMIcOzA4pSFaDGZ9oDoZTu/msnByuhWkllO7+V5xFdCbtSSmTwfzfmX019M
ThH0IK1Ngo6HQVBEOlCHBvdjn+/LYIsFYG3qz60pi82CgDmmQNw79W2cMedos2YDOLo2INNE6yka
26WqgLJ/oTBqj9yuRGIB7JV+KBxso0fX+qgbr7fPpnkd2ME746DY6OZH7KKqplYkLRy7HkWSd+0+
J191uoeCe1gO0fxMX7wM7Q3+p9znMVSGcGy/FuVrnR3K4AFMBx16j6cfzpem8EJfcnLMG6H0tfsD
D8dbNd1BJhxlhMt15VAJD0TPRdJX2alwAAUJehH2ebPF2r62pEDD+3hYIiWLI3xpyG1Hz+TaIJLF
H54ymx7NOv9we6ZXTaB/EtOMegIMXZrwNNCh2hxjyY0cT5bGAPdwr2+KbctAXD0KEguLS0k2wqrQ
MNG6Rk9dRyRtCimRFH7hkHnGEFOnHaJ89MUnp2DTsdFyGtVCsB3EV+v7gVIW1UNpxrcHvbaAeJ9B
wx4vdhxM5dlACG87WhoicZj37GDjkLF+Br3R4baZFXcvBXkNF2xcqGyrkC5CPOwNVxdJwfPXBqwY
1dLsKP0mttjG1s6lCzUlXC6yiK7G+YvDXLO3qiVhU/mLVkHc4F8h6kSxuQTv+4FtlWeuwza86c8M
KidgGMzM8nkGg+Nw4EYZGd0Pu3lPdAC3Q9P/YU2721O5EpvCIqpP4FQB6h5O/3KfLiB4rGsAlZK6
vDdGKzaN+9QlYDQbwgzP6sz+KUZ7L5bs2dPLO9ZkG0+ptXOCZkRQKsrMEeLkS/u8NHoLXJZLAgzl
ElEr6w6g+N0SI7hO2ONi84A3g+MLPLyolOMoaK7VfeEheeFVR6OLJxHTIjSHOK3dsHxneQc0LYOF
69BpwaEb+9hazAcw+zCUZovqK3ePZd3f08F6tzH/14EzPgx9OaDyBB86TvLl+GuTDbRx8GGz9uwC
xmJaUa7tzP7Z+GB1+8L5yrdyvGuHFBMBQBGg2eh8Ut6Vpo1SeWVbC05PttNSaw9MxV1Dtl4ga4dU
duSCRNMCf75a9DKhyzoTfVmSeZ4ImstLsFf4PQ3dHARKPP95ex5XIjIE3+ByQoYKG1kV1xvyrgrm
IdMTox30Q1tUH3yiOZGeWcOpbsr6UFPD2032vNW4snJiYRgMopBMRjZWjUUAd/ZtwXIYfmfe0/f8
YPJoae6H38b45fYQV9btwpISh9R6bRldiSEGdXPXO6D8ALVkLryX22bWBoRihyRCk/2UqkOwa7IE
Q9OKxH8kEc5I//G1dSIrj1o9vG1pbc3OLSm3hWhAfJO2sESrfeD+AowwonpSoX9b99+zaX/b2tq4
gBrCpgfw/JpZLcs7nZcBFYmnk52XZwBiGbHlx8KHorX+2nQokKbvb9tcGyEeJRKKCUqcq64pyMaD
krc2MUJ0JNiJQEs3mOMaEFTup3IDrLdlS0mYkcz3UxLg7tUj/akFjh80FeZDu2FlzZGiVQBYalMH
lQI4gi79lT20Xu33tkhEAADi2D63vImdudynpXtXkVOp7SgQKPzFKfihWYaPGjIO6c/AfdIdUN1H
NBH+z3H5cXuiV5zNxVfJv589nGfN4JpWIAyaM3Q8+9OdWYIYB/xgFYiDb5taneezCVCOYerjEELL
UySZaZOQNaj6mBmEI/ESwc4tOZZ4SxF3JQxByRXi9WiPh5NR4x3RZFVJlgIee9CTNDt0qb4L8ruJ
fIdu+O3RrTkZSbQIMQvcDOiNvZzI1FiqiVrtkgBcNx556ou9ZuMpWFpLf3fb1EpZAfBZjEkqr0r3
qezYVrjwm0u3JBV5R82PdfWLeD+GZ7+Mi+VpoB+J9qnpHoY6BqYSTHbl4bb9taEi8ABSEf2xwGUo
96Dua4znRGBW7bk61A37AbXUbLcwqBfctrTmet60w3BF+LgPld1pgrovEAZuXD5H9av1rhXP1sNi
FiA42Gf51gZdHZdUKvufNWWD0nnpMq11l8TpUXucABL2i10/Zhtv1mvYncxG4GJHSwVelOjguNwq
g0CAntnakthTDHV3Hen2LgmCLw3twpoB6NXtSuc4aTTi5U/K4hTZkeoltcKyuu/ZXW+WIbj/SReZ
y5Mzvy86P6y49+g2G4+StQOL7CsQaWhdRQeIss7p3Nuz76RLAsS2HlrUehlBPR9NFTWiIC+mmIEM
O2r94Q+yROgxQMYGeVGopqhp316wjnngzku8z1A7sE0W+xkg4nd1P8f1p9tbbGXREWWh5I1YElh0
tXewQqeTwONPT3IQCe6MvDbCbmiLHR1Jd7xt6i0bobw5UeaCOjceRUi6uXLCz5xtWQacux43Et/L
3rtEr+M2ReRMZsOMFkEhJgiu8XimGhr5FxcMlc5i7Eeq18cMjuyVFnMDEeyChsvoVg8+ot+9N018
bxVFFlISjI+laTexTwwKAYfW3zV0hJTU4qbGZ2uaxx2yzdYOWIj6hQg9f53zzIfi7NTGBP1eG15q
5WYBt4V80CLlhMKbssu7cejLfGyspB1P9UAfa/HiM5QMfH9jm665w3NLqj+q86Ltl4lYSe3tgV8A
gHRBJER3edMejeLJI2AGg1JclYetne3LryJ9GBsRerP25fYC21g/ZX0lCy3ehDqUvVEPulzfEbU/
GgT4EN1oYmYjwb4FiLvGbeFYnJuQ2/lsCw1avcxBU1lJ5Ty47ZNH0WCAWIKP5sGbTzN78oAERFKV
iNPgisgEO1G5s4D6KV//ZKx4DuFGx6Wn9lQZFavY4PZW4ujaydKmCFrjW088+YS+ns9/bShbqKSj
bgxDZyUiaqyYuIc6aknkHeh9RXd9GpPP/68xqRvJnNBeRWqMqUDq3QEyCxDs2xau8TXABqElBUcC
dD1oRVOGZM20W/xGsxM2383ub2Z/GkJb/Boh/fKjN3fa/ra9a+8Gc2gZQ/lFeh1duUDZYC40B0Ff
gp25L5rnuT7qhG0Yud72UHTVoW7lwkWi8KqEPpC3Y24FFs+E52hdF80AVm5UlTaOuZyZy80A6gE4
T1lLwr9cJd+isdrLWs11kmHv9qCRX05apBUJdT5/MMotfOTKvKGtEj0g6MBGttNTQgFSTRmrisxJ
3L4+9YCOaXFjTf8ZVQu1Og/JIymEjVtO3W909nRueQxDSju6h0g1hW7GABZYyAKdmjkvdq69+Pu+
4saRdx6o3kYvf/KsoT30ZtYeuVOVG2spB6bOMrrukFDCpY8rUbmi6FKCmWjqnITtfO+zpoe9/YMD
bqYdbm9MufEu7aC/DjvDRQ4NVHpXLFLD4oKSnBnJkseOboXtD3feO2KrxeF6HW0gxPHmkvoD6K1R
hpNL+iNRuwZekD05gE4NEpLUCnbIp9Hj7RGtPPCkLXmuLdQBAbXBkM9cc4ArVHeYYyTG8qlgwSdr
LncmSuuVHnO2m7wiGj0WomVx8BfArg6Fax4rO2zbu0IDQOs9teMK+Jvp5+3vumK3QOELbbzYyHKm
EUYrPqB3QfteoHaVcJBoDWACHflL139m/fJ9GoyoR86STCCrzfTIKp/LtkDh75n2n1qdv++BFHEb
86e1+BsPz+vjDDyUjYmCN0SmX3UaxsQ5BdGhmRjavVe3IRct5K0in+b7dvk4a2EnNrz7SpwgTcKa
3HTyGr1coJlnjVHiL0n9KqYaYP00LltShpleRdqAuEEv/XB66oPQraznnO90p4zSybvL6LhxzN6S
QZf7H7RG4AeWTV/gJlb3v9+31cRFbiecpsHO9Kp636fGfJxEz5LW7vSwa7UUaDF7ClO/dY8aENvo
Q+XT743tIb3z1ZfguBtSrw3AVeUxWVFWu5lW2IlnzKGT7zzty4AObOaXoQEGYfI0RPpDDyFib3fb
8vUOwBScGVaiJX2oPIvZmIIq6MApKVp0vNR4yUZ1cK9VLyzfeHetZOzBy4yqh+lIyW5dTWWnvmYA
BEXdJD+1+ftRcBCAH7SkRApS42EzNKHDQxZYe73bgFys+AaYhruD4IPsaFbR0JVVp1o2jW5ieUVY
1FYY2F95ChALnIOeQ8WYgGZyT7udxcLsB9xES3cdlFLT7ijsx6K8yzKyC/x547uuvb38LDh7MKdA
8E3FZ5h+MTSlzd1Ec8yjxe66DJTYixE3rbNP/zsI1nAsA3IUaMW3sdVUXtspN2xuOcJLRrTA9icK
nlSZTSzFvizfCeB/nyl/bO27vBQPnrEVTF7fOI4FmI2OzAnW/yo9O/IGJZJg8pLB2nHQXLrpuwkK
dOM7Mv0k/av3cQZddjOXh0X2gX0CckvMG+3z8rZRjtrFJyiBko4+bDoX3EvcLjK0vVl9BPYUydNH
f3gowRF++3xd332XA1YOtuUbS6Npi5fg+etGvINkk9cJYEn8duvBfg3qxdKiQIQ4EFEmErdKcMab
YcmH2vaSOUdTZfcxR+nNfTAWYLntdrhDdqIE8MKLSfpYjS+3x7m6sGe2lVmFtk8JdlrLSwLvUHQv
bfqaQQV+w3m8nVBl7YDssHBMQJqIzm4522e3OyAMTsOIVb7amo4d0pPULuLMSyfwIDSs7OOgNFBI
HnoLmI5iAF/vY8+M+VPRZV0fluiETo+zzopvPQRrPmlBAFUZFFmap7KeweYwtQJaRQH+5yxudIK+
jKnIm/Q4VKXuR91CFh9iGcDyxlPGvV9oTS66CGy9bR0Vs0E/+A6vP9u50L61i8wG4BQs3qG0atzu
Dl889x6EIdq4t+0OaUKjACYw0hpb/igE5yNeDeTbsDBoE4HxA2SlVgqZJEIBRHLzav7E9THlcVO4
E9o0LaOOmtJCt0479F4TVW7dfi69ecSLzGm1lxp0XuAIQ4HUiQR0BP2XmSJ2/wWKcgubgM/IYAAB
Lr7TmrMmnOvUaZ4W+LpPIxsJSOTRtnGqDEL6qKNpHYN5jINecPTJDIqsQTstupVBPAoZNha7mJsq
5s7Cv7tuzuqI1ROKL6NptsFBWxw7+1YHHTyOPjptvy9aG/yaom4n64NgNjmJFAi1jVy/cvKA/kF1
EBf738KTyuvBm23R5C30LS2CcmmhuclYNFPojxt3t3KD/mVHcp/7EL4ByF+xA86ZdFkgFntq6zR4
KEXgR1Y9O3Ff1QUYTjg90ID5d63Zx5pB/yOr2P+sQ+UAbxhZEVXOfCXqKs16rzxNp+A7qr23T7Xi
K99+HRIReCIjWpMJs8vzVuZmlVr1Up4IETvqDXeFM0Qcxa26e2+yQ+v+NwThlT3FWwZz5veeBnse
9qitVej8a8PNNiHlwr2yosQ8bceMRjMMNKu7M1YoeFxY8OwOw/0UdMey2vCM8tfOfNZf1vASsZE9
B22xWiKXnEgC8hrlidqLHrV1NkfWbCzx7ZVScxp/mQFbCl6MgPUBVnq5VF3b1gPafstT77R7Wz9q
gA6aEfX5YUFOWhASows9ZuVWckNx/Fd25d/PXHLX5ZZmuVgyt34KpsNQs33QvYzd1gBXp/FsfMox
c0hlmG0vxYDnULzjG+/GNWeBxoN/Zk8ehLNRaAEuz0nOnsmQp9S+6ZkO/N8Wp86qFQAgpWoU5HB0
5Tjxzin72dFwWIPuwE0WurWNMOe/xZN/rciZFfUQBU6OHqsM3ZzGRzftosGEmyb6rhW/mPXh9rZb
PUqBj3oNkifAsErneD5vOoObBbPwCUloJ7QcEAxaVaHHJs3KAzTJQR7fVVvKCWvTCAJM6XBBnYCX
66XRrEkNbLOiOhn2rwH64Mido5siuT2yVSPg/kPaDm3PV72EKYZbd35TnWbbeJoc/SkbnKcZtAa3
zaxNILT6IEMH4DQeospiTXU9CbPqq5Mn9hX95tmnJotBHhlXWz1f6wP615Li9fiEhhDNhKQ09t0d
qPLwmrw9lFUDgPJJXSFE+OpVlHFrHrsBBnq93vnzQRfousk2Nveau0E56h8jyhFyCSha9LGtTh06
Zapdm917zWHZSgquDgVXKrKP8rGqK6tiAbC8VDrH4tOd3iM6bKIct/nt+VobCoJ02XiF1x/QrJfb
uFraFAzTTnWi+c5Gq2UaBXiGm7vbVtRX75s7ODejHFEdARbzrIKcdIoGcySZeEQX44shWtQ8l9RN
IXZekxgZqnw3pyN6zAYPLfe2Nob6ADXGVnSR5YnmgDeqthuoC+KNYs7iyVqmyJknaM0Ja3l/+6vX
FuDso9VXKjW6DkhNzA2fTkZ/sJad4W7cy2uxjYSkO9ireA5fFYCnsswmOqCI6z6M44feLp5NNoV4
nEIu8xe36MZCrA4JOMUATxfkKNWOj17P2nY0eHmqg6GMp8HRHywK4pmAls7h9uyt3ZVSZu5vU8qS
U2qXc1mO5YntvN0W/936OACLA4LGB6OXcuEvhI8GlfNG0CuPekCUd0sU8A33u3o4UKL524py3VNL
ZAuxYYWZqKVW3b0jSBSM30DO8u72ZK2OB9sAnRe4VHCPXR5DBrB+J0CrcRqKb46XLFnCyZ8MBuAt
WZtBg4IKS3HJ2AsyIARE96/gdugtaG8Oks3wee0pIlUF/7ajuC07YJVmLojF6tHaOR16DDV0rWki
YmDZgRBbFBigxsw3JnA19ARKHJhmDziRqwYjgRINpAYRPAmni3LyjJzyAZRd88Shf1FEefrDzLzI
Z+h8vb10q/sc7xLgFwEaQAL3cum61ixniyMQIGUZ9envoN3qnljdHGcW5N/P4htksWyaMzzu5vQD
n++RHA75+PH2KFYdkSzgohnTcS2VTzIvXJe7JZ5wfnPQiyhFo6+xC9i+hIDaFmpoLdx4Kxb/z5Yy
Y4xPFYAWsFV1wAu34Bu0nwHJ8my6N50t4NDq8si0JvCYqHio+ajcXQo0niCE8jNdB3Np89K2ZCOb
pyp5vl1v+GnZRYdoDaWMyxXyZtknSMvqhDph4LMQuTxW3O9n/5tm7ob2o/0ORHc6+YT+8hLSf8wK
wbA1z3HHq7Aym/3ttVybX8kKCuiZbIZRH8yjNixiJnV1mvRm19SJCViHAF+eXwM9FWwEEGubEy30
UIOS3e1IFl0OvU2R4i10xI7krtXrsA8ea6iU3B7QmkuRB1sqaYO7V329CiPo0hkaHqdx0O7LsgY9
DNl1VA+ryaAYFgj76yFsHW2rU3xt8wDEARQHIK/oqlECvcGtBqPXkb7RefOuwZrxubq7PbbVxToz
objLarTdUQOz6AnJPdez3xnOY2nRfdOP0exZG4u1ZUw5ebVsr9UcR6aj9hWHYiOYdmixz+z5NNn+
hrE1l3I+eYrb0sbZgOo2jFWdeHbIEruFHRJe77z0iZFmR8zNMHN1M1rog0AoJVmilJijll2mZseq
U82Q5wgbZPfGiIHHFYLvuQkspNtQkIz7dQO609FAF3hpMKi/itb8bteD14dF3gOCijB0/FFTj73U
oirKncNFsZepV0gcUf4rCyggIR5L9ff57BVp6I5V+jISw09xuJF0fNQqMm+EiutjC/CqQdkIdIpK
yGP4c1WNUH4D3g/5ISPMhiPYWTZO2qoR9FoB0Yl/0CV5eZrTDLVfgXTeSUur0FwO6GEMdfvb7S2/
eqpQAHoTCYfvVHehRhq8OCo8Ajm0hgrQs+7aGWD821bkfKgpL/h7zJaPvhioDV4OpfSXkfrQVjqh
YWLkaFIBiO5+E8azOhbgij0P4FsdF8CllXxmDfM8uD+wFQbR+P72GFaXQ/baoEQDXlAVFlL64K9n
Pn7dCT5U5ZOX03DIP962sTqCMxuKA9dt6FA3BV7MDAKed2nbaGFf+Cy+bUXl2/rrisRbVoKdUORX
U4PLoKUAMco387IXJPzsP4pwygBcPSJHT6pX56jXZaSPB+fDbctrPg+wNJQZ8eABa52yQrMAk4FL
XFxQRS12LBvBM+E10GaflvZB4/rJdJotCfq1dTu3Kf9+FrEZo96UbLCx9xq+h9jBI6hAdozOG5O6
PjQIvTlIi6PSoLqEgjHKuVedctuKoaMc96Udm3rzEox6WNONWoaKVHhbQiDVHFyH2OxXUCjo2E92
l03Y65CUnZ5yCBHd0wZsJvejexg+H4P3t1dubRaRSUalWHadQUj5cha9uUGte0DSoG9fiGsiJQpq
irLd3bayNolQCQU2DrByxEuKla6wGqeeNKyVI2L0XgsG7rngYdLrU9c2f+BfZccYiISBPECx5HJI
qMjhKblY0LovwfXXHwbIjY9bDQirIzozokQtmuumyLaYCJfaOSonAD+L/WLNUZr6sTUmt6dvdZFs
wMMA0JYHW9mDrWjKqc+xByedhi1PZElv2kInbBmRIz47T2UbVFxvYKRC+a5c0gP61wEWKzbO05YZ
5RUeWARlTA3HdhjDOT9U2uOWlOeWBeVSmupFsIzKlBIARd0ERntI+hbeBpxQujT16oNE099roiau
RObMmdVjunyHRRMo9ejyBzUyGWAhaYUqArzP5YI4PHXa1JOHpnRDL/hellXcgDjtD/aWC4UD2ZUo
2VYvrRhNPwSWhnE4+u+GPmbFCJqCPzqSZ0aUJekKMqY+8atTwcBK4gCdDtbxrXLIWjCCtpW/R2Ir
1YKqK3ifS0/tG/f9N5I+GGS3Bb1YteGB60gS6UsZqcvZKgFD8FmdIvjNP1nj78Y68PzU2xsrv2VF
8WCG8IscvadwysZjE6NTHeH0yzRteJV1K+iNk8zrstP2cix0wgvWLEtyYk5zNPP7agggoHoI2m+3
d5hc3KuTAontv+0o+zjzC0hXdOi5A8YhMINI7xieKCL0IaVXWN/JpEebAdfW2JQYux1R6R6qGrnw
r2XwYXzywEMC9pPbA1Mhbm+XNRL6CAoAc5PA2ssZBAQH1yXm4tQsL4tvHmcL5MDsjgyRNeC9oofM
/tUt7/sF0DPL3t22vubm0LiMexsIbUl5d2ncXhq80oMZcAQII4M+lj56xcfbJlYTfrJn2ETKBaQf
ahelW+kGC0pU/To7zSNTJwe7EE/eBA4Z8mqJ5xE8ow0wnQ77j91QcmpNlJaQD5D/gYD2cnSQdrHQ
JQPnt7RfNOBV+9Ah94Meobz9+/YgV7YKJC8N5OVgCm1XyvZcQHwh5rlHSyiQ10j92WO/J9Wx2crI
rdvBSHxI0dqeqgDbL1pX9gYlJ9/WPsw2+zZx764R2X2L5+jGzlzZGxjTv7bkt5zd5Zne9hC9HcjJ
G+6dYodR5dOGj1oJgC5MKAtk9pUjWg/DmXpcgHUB9j3TKl8oqRLQ6RwDiNXcXqeVCxcAdtCd27Lu
CKzK5Zhqy+pZa2Mv6vmnBZBZf6usueKnLgwoIyI+YdY8IG5cNASMu94Uh6y+81+yNt+7lB3+K9/2
X3tcUj1A/wb1ApWsuKODYxDIWZ145v7STOcFsuEb4f3qppOqA2i4A52WGqXMweJps8CYhjFqfnbD
QxYcs24jpFtdGcD0wPwEQS7ghy5XZmZ6CkENOPgGDS+T7+zz+b8HW7ii/rUgv+BsPy96FqR9QXB2
cjdE7QYdHH9yYs4syBN1ZgG5easWCyy4ZtIDvkPoTxRT/8AIqkIgnLFRgsI2vjTilJ7RZgT3Re09
dN/H4C7duBPWVuLcgDIKl3fCrhoYsNoQHay82jiDa0cEdS106aDypIPH8HIAOtUnG2ViDECfutB2
MjRSBkdieqEHOlebJ4bQ3zlmfrx99Nd28blZ5WTOYiC86RpyytNHnf3SbOS/0ZaZbZWZ1u47vBv/
HZ9yp85IQZWuifGVxC9OaWNq0TBwEoPJ64U4z0QYz6IIvjbcdlFMT7foy+XPK5HShXklTM6MabTN
DuZp+ryQ92jagAzFCLog4bQRSzdyDeuzioICMjYo27xxcJ1t+WJiOeksWIMITg6QrQmdd3LfOFu0
nat2TEtaeNOXVnY9XspGbgdYPWAslvHeae8bcg8pkNt7RG7tq7kDGRcgPG+JGmXpNM8uabbgGoeJ
lCcYyWapesuEsjwk9xiYx2DCtkfcP5X3CQjvZ7/Zajtdn7B/hqKSVFZegA5pH1dr1UjoC/RUln4f
/JEzQpMfIh68Y5GOVs5yBxBhTydyGvwPfubHcEe86zccxqpDkhlB4GbRgv0m33O2xwyh0VQbMGWW
pjVx3aMYopXOf+S/ertIcbshCvZwQpGquxyKGBqzNTpYYYYbY/FBd98b4NWeYtPY2GZrA8JVhBoO
eHWlGvulKYCtG68eDHIKuhb6Nx7RI+S/xca0re00SW0BO9BAuYIlaYvpTIByww8VQGFb6RfJwkAC
favqvbbT8HrBsUStAwBu5ebupsFvHWJhRwPvc6h46FtR4W28M1cHg9TwWzVChtmXU0aMlg6ZaeJk
IgyZPoKMzGcbrmwtGAV33d8mVO4EYRE3H0ysSg0xXVoexfToZgdD9yA5tJXLXNsBlkReoJ8O/SW6
OhyrqPrFmeoT67M9Hl4y7Xzbla1aQJ4Ua28CF+Yrz0piangz54hFLK0KNdALNn8ArkM/6L8WlKd/
3U2zY709j9k3VtX3zfhbJx8yj2xc3KsX6rkh5XGVZ14BjgQMBWDHNLtHx6mVOB+QZxbT3ga3Gf+D
COvcnrKhy9EKOJVhnJw6ieOgoCnYePmsHRpwUqLfAJRoOKHK8vjVKMbKxePKTK2DRt2wYhAZGb6m
7Rahzqol0HIA7Y/ziSbKy5PT1y31RgMu2tI/tv1LgKxCYaEGVm8JxawdURvQCryuLGDJVMhaHgwp
2FPmt/ciK6w7bIZq81pb29bnRpSDAy9QdeUAp5a5DrIG9yA0+IPVB8eyIeuqePF4cphnt01pj+k0
TrDAa4beIABEnF+6s/EWWZ2rMyPKvWllhuaaNebKLuo4GH/LAwqmkfi2D9iyooS83J6yihWw0jXo
EiST70Wz30MvDbQmG5eNnHc1cgIVHbxngK5EJF0uZ60XdgMGTvjn6bP7m7xrlio8atDnoJ+2ik1r
bhrU26AoAfwJb1JlfYgOSYZmKetTQEGxvDSU/2QZ+HTyXNcS0TTfJnfcopFePUPY09DkAW4dTVCX
ozMyDu1yUtW4SlOUPueIViy0mil2+a/bS7ZmyXGRqTeAMkU8pSxZoeVa3zakPhnOiXVN3OUJyIFD
jW40x61tDUC7JG0ApDWgiX45opnTbgqypj6Nu7SPvtMthpet31dmrGsmzac1xqF7D2N7Auw6m15u
T9XaljsfgnKG0Kc1Nx1kaWUuZ+YP1beWPwCjG43WL5QG0D15f9vemusBUQAAk1Angn68ct8ZKAk1
YHWscWYFCHrscPwDbB+iQZkqBTIGkYhyKZiMsjmDMN+p6lN0+fW7xv1cfKGgLfbaqK62hOpWL1YA
fyQEB0h/eLzLTVAviDy7uoW9lL2wOk9alAgyHZ2tpauFM/meNb95sTfSZWPp1nb5uWFlKumUmkbN
YJjlFB1/kMEupn1aJ2QLGLy2DcFHKJPbkvFVpfcZCsdpRIBtro0Hr71Px8OflDwl5eE/JpSdXuvd
MjP0U53eJquIxHg/Zb9vb72tYShbHZw9ZTaD+PsE6RVe7kjx6M2H/58JxfG4JE8DCnpcOVPok8BM
2e3GAVofhUTHIFMuObUut5vllCDsokN9Mq1s2eMZBrk8y/vtCCPb3R7MmmvAOxHpAtwUKH0qUUKZ
NZ3RTLDkzwM4IXpjwkPOAaI4oLMOWZVseBxTtz8u/WB8XSZzq7C/OtJ/7atwoI5AMcWB1PrJ1b9i
vdLqw5+tlw8yQRxfOA317A6ZRmQdE0fI7yK/hdryEtlbrQGr5/TMiHJONZ/jCvb8+lRk/JBlc8yn
pPDNl47/QTwEbNY/o1FCfJIGuitqB54IhKHoQEPmxWMbIfda4ACeV+C/QSeCYFi1UYGoqHfS+mTl
OnitH5lPw0bXwt1G1LWWgMMdIcuhOp7FVymxBhItTLPexqKZIdQ/83f++yl/3LyR1kZ0bkm5xJ3B
ZY0/2bgBofqQNx/S/rdNpv3A0rCbtl5hcq3VCM+T0oAOgOfgeVVOLwfiGypNMFb9bkFQh1aLByt+
8cdIpCH56m6qfK6doXN7yuCm+v9I+7LdyHFg2S8SoH15pZbabVd5a/tFsNu2RO379vU35LlnporW
KaL7oIFuYAaoFMlkksyMjKAdlSK4hDK1e6PTBwhw5baZ6URvQndE+wAQxcOqtz7Ba+aFvbxtWu2X
JQ92GeucyLU40chwzAyQkMtlda9EvwNbG5SZ9q247UPFa2vfNrJdo937vbq5HrsWbOFhMPcrzRT3
P0CXEKQYTXSu0r1QWPptOYo6UQJoPgg9GrKMOs2huZYnnIDJimHM2S9lhsTP1wDQyrDcPlpqNBTq
FXSP5hbbfwKZCLjCB4uU8u1YlK6l0DspOiRCB/LB16FHRll6lvLWbcIvJeNR7SyEHXzMnOgVDdCE
s+ArvbeEVusKupetxss8rQb1B8iXypzz1Fu2M2eTcETgCGfuP5mmhWImtxT9GlHpoeumJqpKBxf9
WP0abW4lJzLMLstsIYimifMfXPDRrXR5AAogYZ3lmzDJLTrVp9jPnHbQ/lCY4J+lPLPCBG0oi1JD
iWBFQedzVnkh9TI94Xjpwu5Evg+ZRaCX0PXIFnFAbVaHatXTPRjdV4Z8lxbCxqd/sz5nRuatcvYU
L9IMz3uzQxEFvaHRg698gg9S4RwLi04wTxpe+0jHsNnlGPSMhWRgJJ2sbGPR/ZxGUFrFnOTi9+vg
x9qfmWHCJx21UZ78ge6DOLRjaRvrt1QVVoU22n2j3oPQjsjBUcoeR3Fj1bpt1YPjl7WjyjcNHtOV
aw17I3oD44hhritljb28F+J6k/eglpVutQ3Qs25bCK5fH0zezW0pJgFIihY+BUARk+1+7OS+zENJ
oXuQsVXCrtzEL91n8RcoMuz6f62wKcsUctFdo8IKrqC429kxqNbaRuVkKhbHgjwF0J1ohRHZNO+Q
Sqgyz1YyxfZR4JkmO7jzG7AHPfx5IMdxARQ1csSAX8yOd+a90mAIbdOiBKgBTn2XmMFH1VDZmfxU
WGnBiAx2gWPkus2lbXluk9kxUyj0Sd1icDgybD19G6QtbTlnxdKGQTc9WqiQt9TQ6nM5Lq0ZwBWT
0GiP4g/ovw618Z4bq8C7PhJ1KViiXwknAPJwSJQyQ5GipJCDFGZKV111e2ENroXM8TegC7LBtg4O
OGIQieR2QlIv9GL35fG5spXtY+dq6+CusmuZ9BtjBbIbUtnxJnaeMpLZ0SrZdJ+cb8WI2b19/qlM
irUb29CnRhjtaYa7UP0eKqvrBpZAYsq5BeZBIwxdncg+JkPR4xXqcZ4+gE9TfEjk0h3ATWZG20qb
yakNA5x8vAZ3lsL2+0g5M//dNX7myn4fB5naYoAy+J1Bh9ZOpH4F/BLKE7fdm/+reRtuICsfHpHy
uz7yZS8AITGgYwtskNAr6sQoycHxUkLlN0mywgkNSeNsG5Zw8Z8BAp1v4ihDI4rFnJm6n5U4sCuQ
iwmeFr36PXUNPVoXLYnBbUQJ9FYICoLZ6DRDclL7NWqQOqS/0OEZgOBp5BY9lqIUsgr/fhCzyawU
MptBgI5mA+r2FfoeIFE1yIat+sg9DZzDfHn4M3UFdhpoZ3UmVGlhmIogfoZ71aNd+LEzySGJ/V8h
aMrbg3LI3gc5J0rnyV3kDQfpJI5eIN3lyNhAbfH6ii+O/OxbmH1fRlBTy8EftYcCuTH97gVwP+Xr
XCdFzKteL/W6oOtRA2QHWd35GngZyhKIP1hajy57XzxmYJJswobE0kEot/5oeH5Aid84hgXtaXeY
af2gMtF3nEzs4tX7/CNY3ysoqgESWsrxgu93HaKWPdWHgNCcBA/NlzU40mtERjQ8PNQPvN6/pQPj
3DjjZyHwL2qqoPl/DFJn0F9RsrK5GlZzdPoRH5E9n6lzMcnsZdGi1VgOE0ZYbRJcfGV5W2fbPn0X
lX3XvQHa8RcnFPpQgDUFfzLYP+agchautKnILMhlYvM025KiMgnUJ82R9+EhE5YyqBBhVKBqhKQt
ngXKpaUgKnwBELxon8WdnYWnUjLsuZrng+rN6tDEgSiNR+Lp+hZZavABFT3IZmamdiQ2Gb9NlTgy
0hDtrkNheeWU2FPi+dVHXxFpH0fWwZoewWy3jThXZZYz8J8wiZsMgM+4p6EacjlcSQwLJenlaG/J
vyN5QCExdzWNkj7fZWHgVKEKLNdIGsjRJtNEdFqv8cbiZCKW7h/won8/gglWg5/RqNZAICAaz0Dc
2T1oCtDyuYn+kO30e7RwIcDUgBSVsMaXo1WGVDOhpxljtI7ZeNNbk5Cgs+lvE3uR8z5YOudQUkAr
CHBxls7WfaRBTwUICOCpQ7VPCMv1UMaKDE5onT+Y3YcGes3RZIckBvrQLgdUx/2U4kyB22gu5DXD
0lXe8nDfglKQVwxeiuLnppi4AgAc6rQFTPV2/iTtk/sCqFHyF9vg3Aiz+9Q8nOK4hxFDdl7bHhLH
pLOjicjgAAYc7Xjd3OLsQeNKBPWSDPVoxpoR5WZkBrDmG+JmVOfyM4Eq6iCBoQOMvzXHzZcis2EB
JIKiPbY6+xoyQGw/Y4QQNHuF2lnpH6wk+fIrn3f4Ly0VtE2gZYyqKuIz4xVQMg6sWATfSKNUa02C
wEm6m5oVtMilcAdRgqDMCNVvZOsJ+kJV7yWivq47O5weAomHWVraBiY4SQE2xj8Qq7n00CHvxQrs
V+A8U4p4YxpN5NKgljibbek8wiYDghZMzui6YCJIlk/KWAxqtJ86fxUmgptRwPXD2oHAPGmybV12
x8goOAf90oKi2UcG4wPuFfjrcmygwkHzB4og+7AzbbA9GJCZ5R61SxN4boQ5+iQpV6UeGPr9VB2L
6UkNJ86mk5fc5dwCs0T+hISNlmPyQus211vHR6O+luZbEaQSmTGRNJif1WkrbMP0NooPAm6ssUai
Mp6103u0uKkEr3y3TyhgnMZN1LtBMnmqsqolkknVupE9g/L65XlfzSx5PFYCmqfnJY/3Yw7NdxOC
G680sUFpzZmh5XWGQDv4RAFll2fvO7t9gCRCi3MLhySYAIBXokRASjGRvOvRaHGhAZZH1QS3ADQ0
XFqBRoTcxT6shJUJoDm1wb993cLiOM4sMAst1NI0DA2mLJcAVO112wQJd8aDJy1bMYCBQx52VoW8
HEcbqEna1tgVxmA4HUo/cw5rGFfXx7IUuyEQ8K8VZiwp9csQ5APgOpoOsq85Vv+Jol9XJbiMgrw3
+DON7u+bAxTiofYFRAyy+Iy35f04qKkFrhCa3SCflw7xoQXLJpB6wd84G2BVSF/L6CjUmIHRyo+z
2h/+oaIccWOw+kdZ4jG7zt/LXhzQbPCvFWY8GOoEKbwJztYWbtJCLxHiMUKwnWree38pNM8pRuhL
oE8ZmN9LdzD0uGoMHwuV6BThJLdLzdaSX2jVKNTYlToXGdLrrrEYGc4szq5ztl1pZgRCSLGR6rxz
fFn2RqsMiNkF67wJnyufV2pZdEUNyLJZTAPdT+yK5XFaxhNGGGeVhe7lSlsPer3JMug2lElAnR7+
BIGpiPdYmX/4xyKeGWYWMQQT5kAznPP63GLeHmT1E41Wf+OP0LhVAaGbeQplZjYBmvMnH2y5vqWs
gAiNkUWpdc5NbHHJwByGGi6in862wAQ+SKNpg5iBAihplWgzPFsdiLzVfGXFLefSzGpQzJsZIhwo
18yEGHN/8+WQ1Mzv6kZAHDQLSkJpWoOv0sJLq0NFHGKvuR0exG1K3DZJVobuGuXpuoMubL5ZvRw6
viiIQW+aeeyFgSJIWpLEyE0h/Q5G/F9lCJrtvDdsP8g5l5RFY0i2ogMLSWvRZA4vo62GJBZA+dKL
YwZds6Sz8yZVoDZPYxcXUh5x06I9E/DkmfQD1XJ2N8Sm1mt9AwqEQUGDaydt07G2RWhcyzT8fX0i
FzYAkNaQEYCGD85NNqOclqZciNh8KJejeyBIBqSV0BzvqIUfcZyGZ4oJKvWYR6EA6py95CMDQFsi
DRGpIM5xfURLiVl4JmLJTKkL5llmT/cBLUaUF9Bbq5+gUmHnTvwQb0Ti3+b7wu48bSvY+UbYXDe7
sP8urDJBGteCSEjF+SZlh7ZBPo1V7Fy3MO8pJlZBOQpFk5nmDhVGxoKQQO2lNdCnWfUd6GdEKCqF
/ct1GwtHDY40dAerFt5ZFvsaDqEtYxQaOifVMhwgw2vsxCB2pxyCHpKb0/RlVhMTvq4bXXIMIENU
UD6gYx5158tgMvZJlOeKiXso+rLi6jVBHl/grc/CEYPiFjrQkKVBwwQLxk31yogaPKD2TVDbsSV7
YnDStqFhi8Ijl/12yRmA+EWwAPMRxCSY52M6tjrkFWAsz55SS/PoqxL5pI9SG4C+v5g8dAEBMT/z
sP5geSuKSgS9CMYV5QoJfEFcAYSV2kU18hS9F0d1Zop5rAkTZBHUAhuYAhQgNq99fxrN2wp5krLg
HcxLzo7GEwRbZLVQvGACfNsVbZL2GJYVnDro+Ka5yjmVl/KUOLpmtk8T6R80xF+6XRT3odErOEPQ
RUwCq8SddwSeZrRjqNjQelrR9END8tsS/6InduZaxFNeNdHcyzq8IuhxH0RoHi4gMP/SlTae9Ne9
YukIgTINAjqcD3If85Y7u8Chdh9GyKiBF2tMHpJ2gDxXvqWR5VJeGXxp855bYqJtF9KxhRoVmN2a
CnIwVIcGsj/ItqklIicA8kwxARDiXdGQ5+AhKcOvIv3qqldT5YCalucNgRxbF8l5ndm4lZ5aSW5g
NKIa2bmQ2gDIZnng0ZZzXCyPBaCx+UWMjl/Wv8simaoCY+kHt8vXs0YIJzG9PJT/LDBDMZUiqFV4
2t4c7Xdghvzd33S3AJH0nwnmYutPLWSFZ/okX34JC1J1bxPv0OPNExNzQKWSheAyBHdAsVE9DZJ3
6+s7ZSmogaBuJimHkPGPsoFejKE1UrB9QFWiagsoOh1if9Obx4/rdpYC2rkdZjkqJYbqcAY7HYQE
wK8qROnqzy2AFBsJFgvZUYS1yz1v+pqVGwOYsyrJAR5mVJ6u//43SJO9gJwbYC5wVtELsh/PtArQ
PVdqV3bz3EaBLlgb031Pv6ZsE6H8nk5u3xV28QwlMn2CMN/rmFok2kbBpnDALyzwCECWfATE02gb
xX0PYDJm4OMoNFVt4rsME4y0wucQHLlg3KXlQzULBTSQjOCsZcJcXyqD0RkWzj5I7hZoO1A1zn5d
Kjjj5vWfCWYYfiCnVi5A9KlJo3UgH8aot/XBAVL/1o+APld8kUgAPQ7lQ1OZpLyPcwcyZKtcih0l
PGl0VxU8XMvSrWnGtMCtgALAY+vSp0al6OKuxTcFRn6Q9ftw/JCicidnyk2lqBsItvBg6vMofzgZ
4C3zu2fuNWMmOhEnuQOhI/gi8jtJKr3C+GjnjHS609PH6w69hD+DlNrcBwjcHryHuQEUEIfKCxns
WeZB32Z7cW0eFKfxtF23lh3tGNupq9/TQ3M7vYOm0FEJRMEcAbCexlad1DNWIuFLIy962n8fxdbf
ByGFrHqMj/JlbCI1WuPabXeWuqaiuYrH2mlAQqm2h2FUbZPSY1YPd2ZjPgPp612fnyUowPn8sFUQ
VEYav1ZxhAi36VpYxzfp1vekZ38N3sl9tGo3PKnkeXHZxceqoyETXe1gS2aCpOrHhTzMZ1aLbtaw
J/Lw3BWgDedkD5a8+twMc26l8HRZCDHFQ3cvlzbNXRzC8RrxqeFYWqpKqyhugFoaeTvck+bYdX4R
q9ROiQzUMNtSvbe06sMKmp2aaA2Z6IMJqdTYzQBr8CvDkSqdc7YtBUY87fEQwYtOwqlwabxuhVQu
wfG7j5WVPxl22YTekPNQ6Us7FtBsQBkAhESKkpnNQBkVrYyA6UOoIHpUCkBjQoXUQotE0am/w1rg
lKoWDaJeC+LubyVUJighM9U0g445DTfmRqNealfHjJdGWJy7MyPM3ElyH4CoWQVqELWaDjSEpfUq
m5wdtrTX0Wr470gY75jCDgBsXaN7j3CW/puagd1K5z/NxNG2qI24mH96dBMnJfFOWUUFEGqq0+zF
z/qY3U076ZfiRRvVxmvxDmwIK2l4bOjW5EFPlHlBrn0Lc7JZYoXHjoVvsUIn2IUfoa390jygplAJ
T1x/q+wlDwdb5vX7sNkNK2CK4jt1l74Mbn7r/05vm5vYi8nwaAFs4FwPcou3mvOJmoPF2Q7twkn0
wwDehPDmghUW8cANwGrnjtROkfTeFi9WQ0w4tD1u6GYQbvqPxqWQk10bnEcBz7GZ88iQR5lOs2On
SFElT9SJNiGnqWgpwv43Wpyzl6MVxKIJoUIFt3bag+5VB850Xvdo1OAuf59qSS5qApZadN3Avr5U
16cH/QKXv52pfp9r80rhVvk7dyZbdHj9rNd3PRS7L01YQuzjgofP1/WdmG57fS2Zd9dHwZuh+f+f
+ZugT22fzHBkodtij5Ja4qlG8ObpR1TxQ1Rw5nlKSKeAFxTqCR8x2HuQ37g+lqXCNwjX/yeAIVZd
DkbCsRd0Jkw5fn4j218A2r5ETnwjuw/Brn+kJfkER6PsxXfybsRrehX/6h6TNa9rlzenTICJRF9V
Y0BC9pN5yAfc0kLe5Xz22/89hOHycDnQSRKDqmxxHKjAWyskdqSnZoUK5i0kl43bbHV9XnluyASC
HmpqSpXg4M723vDccuoZi9Wbs1Vjkw8KBEarYB5M8zHeCPZwH68SZKJGItvFPR53dF0VN31+GHlX
hcXc/LllJjzIYZWPUomB5aRwLPy1jzoSrOWXelNu+pV1g1a2HoJxHD+d5+vK6n1Dyc/2nNqFaA31
4aYTuJFNklOv1kjnZOOXYt6HLcdZeNaYIFIagyCA8JnuKwddm7+6dbwJbMkO3f+Tk7BohyEU1IHK
cyARnDIsvFhJ3FLnnBeLY4F6CHqAUOhDG8Wl3ydGaxVIvGEsOLrDLdBkihsOdvo87ni0actueWaL
cY4qzEI9iDBvogAkyiATa5LJMBirzgJcphohkvJLykmYpEfaGgBCJyvd1FamnnakiXkA8MWYcvY1
zGljDnLYjCaOAoN2kT0NxkktFC7aev6VH555ZoXxFUMde1+cPdM/JM7kGWvRU/bmHtcN6nUer6F9
8WQ4s8acPeaoDDqyxTj9KUnR87Exeqcw/uZSe2aEOX7yPpasQZz3eCa5Y/k4pgLH83lLw5w6rao1
ZWrBgpW9pv0uF3mIi+Vn29kYmAMFXUih1rewIChPUau6frQZo9ZLYxdYEtpvpbBzckg+mMgYXt/V
vA3HHDR5okdiPTtE+kW36apwpZ3wqCLzs7lu53/Zbd8Yxxley8bEig7VYAUt0KhyDP7frNV02aZt
3FK7GNJMckwxHzU86OKxJxB/7o+RZEJQuJyMCVIzuVKsW1nK6MrPUh3dsA3FcWhlCo9KbR7wzx3y
33cyOyTsUOVFlgIRyPfUAffxqiBuIN8NPWdGFq/G4DGZFUvQLsSWnHRpknVl7ieqYt9Ghw3EvT2/
L51O+ORM/eKmP7PEBDqxo4oZjAHQ2nViRzraZiwIyz8MpwadjI8qBCp0RDSIbSnS/XXTi2OEyLam
4qkOslTGr7XaSoRMSSHZKKeERopEOtNydV/ZYp159/XFlTszxriyMol51w7oWgnp9Dr2gbIxsmEu
r4WiXXZolRqhb+aZY8VLCC/uIejlQtsWZWx04F8eWlA/rbQwBUy48d8tZEdpfzvK+6D3quA2ApoI
oJTr07o40jOD8wed3S8STRL8sIPBse5XYDsGXulmABtOKKGKpGlOOG2vG5xj6I9NYaLNAmAf9Fmx
6ziVUP4AtAeb9ytSsu0o1U+6hH6g61YWjwvoqioqOI5nUr7LYeUUwnrmUEd7z4Cm3rCC5lWkkoDH
Y7hYiQVYY14wdNpD5PvSTg+84GjkGE0GRoMJnYvy75yuRiEhUnWHxlSSl4DS8jCp3yxv7CRCegb+
gcZXlOCY4dE2zDsIpswdfMN+XOvbcNUfgtf+ZPSkPaZHfYNT+F0WyLQr1tlx9HKkf9v7siXVI1Lv
K95rajEkn38QMw9NH5lxMH/QaBue5cauYeerahd58aPqxbfKS3ScuEfdHD+vzQJzmIbJqPS+D6Mi
xh/dvftO5QqryZb2v9M73sNmyaPOR8jEHwNMN0YlfE955n2iuYxk7nWf/RYIvDYeZvNPtapR2sME
ik03FlSab6za3iPTupPvqlO5Lux2jSDkSVv/JdhU23YjPl//hGV/PnMsNhykUI7VW3xCstEcdRVv
G1IRH69e3hNgKZyfTSf7kPMr2U9jC4ZA41M1x6LYggcbgmFP1we0FG3OzTDnFYCFE9TOEN6QKBeJ
YvPgpgrHLdi7SBdMlalnGIdyW65bd0ARxreLF3VLjJv8Rt0E7rQdVsq9Zvfe6NBVkhHVzd4jb7oZ
neEm3PfP+Hcrk/g9XGe2xrkZLPV4AWT4b6Rg21yiKQqRw8T3jdlTBeDfQbWLkNAEkks2vckc0Xj3
rZ2OZ8r1iV+8h54bZkLUUAd6Ch4thCi7t0US2cZOJaaTbmRicjbO0hl2booJPlPWlWlazL7kapvq
DmkBd854cgbEcyUm2gRqo0BrCVYOw8ddvBlITTq3g099QmZjY92mnFwHb1RMwOmkZixpCHuNo7uW
1zrzuHiqELxtyIQcVSxManUwMklEuJm2MWxcn7dvQOuVqMaClTTw/mAY6EZG+yay0gXo0u18K7u6
oz0Vt+Km7ezukN0MTznCd/vxBgmY61+wOEY0dc5lWcCWFMY9rImKkTHhjLaqI3pireG1Vh6NlpNu
WAwEoE9BeyHaYsGkcnkTGNHoFPhpA+C5RsqstSHPFlnOFNhcRenlwxYNAmihx40DkMpLUzmYJLNU
QZeAcm+A/d70enS+mPRpkCSvM2UbJVjSovfCaFXwDKF57qClbykYSK7P62KRFQ176N5EAx2kWufH
wtndMRJTfYh8DFlq7L74CHSvLNwOqhK/qPhagUpJnwZiRambavtJ2fJwkUs0CiqovWeJBvS6Ictz
aR/BPTG1YUanF6rdxr/VcSAquCKzft1/pZHXQ4q030jDdrA+OENfXG1wj82Ng8CasozPohlqahEC
RS6bHUFcHfIXCsoE9CIJ6jpvRa9JVyhCz839uDbajXoUm5JMY0FmdRSeltZ8Kv/YYkAcQBcMDNGg
2LiciAwKalqRzL1ocWaSpBLu29y6pw309Cy0VLpREoWkB/obFFvxC2cq5iP0mnHmiI2boqqEAh0X
ECJzwkp6UJWXLtij+2QzRepN3YIxLQ3c/Cv8CxUBFVhfVHCBN9dAsnk5bGQ5grxp0ZcD6ZfGPFBz
3xe3A4+tcWly5wYWc+bCxY5jvDzLaaU3uoXTpep2Ac22ctFiZOVDGcp4LTVvUyX9AkHc7+vzuuRh
52aZ5IFfT+gvmmBWXjVoTAiK1BX8jPhGeWjGlrOVl842gPbhyRboaoGmv5zJUVeEopkwk3HxBTHB
HP22XOWopfMMvEegWp33rMw+bWs1CUMBCS94RmDnygtufWqeOXHkji3YgXKJE/YXM/YgZEetHflf
dAowYVKUy/yf1pxCQ2W0fgtKkP+XNcmqo7VuE8ErQlSZ0DUtWqgg0HUpI3HbTK5ZmG9FKHKKZ4tT
jE4aEK9A9QBIkcspbgUxUYUQ66moFRGkx1hBR67B679bvHaBzUdDIgjEiHhfX5rpx6iQY1PAngCv
i7Jpm5iIsYG+yM7pIhekK2ph08xG7ee6uy4OD3wrM5sucOrfteqzs8CfJi0NmwgqeJ056y1og+70
PsdNF0cHxgkNkkLwIyDuL0cnS42cKEULdDql+c7MRMWOlTp0LV+MNs0kNx7yn8puLPCfcvNF6Ut9
1yLbzslFLZF8AH0FpO0M3QNOnrkLNlUXWQIyjvtuvAtip6I9gWoiUbS1Ybj55GqCcoBQVDnVTpCF
L7K69tWDgCREPmtZN8H6zyf//HMYT4c2tlah4QZQUyNatyB9mYbHTOD51lIgBA8mWtjB1oCeeSbQ
Q0o46/sSp0xaG65hvY5DtcsNNAfrIHGsgxtDLkmZ81iUGccCyhxJjrmFCTvZAkUVEwfR712HchrR
kxTod8DquEH8JhgD50Cfd9/ZITZbQbYIvz/Tr87MiZeOBa7S0ooDKzpBpv1Z8JsbdEjxclLMPfQf
GyZ6v0DcDyYAtk/dV6QuUAchOuERYXfhLu23Juhgqu7hujcs2gH3j4XcMmRJWPlOQfGbDDDE+NRE
iTMEoWfSneqXG4Ny0EyLk3ZmiNmNwxBkkg9p9JPYvPvZ41Q9Xh8I5/dZ9U6AKXV9GvP4ZBnxuwVu
V0vnFTzZO+w/i/LfGFRm4UHYlwNhmcYnIA0OFXgQ8EfaQd0Nj9bNAGUxu1TxLr8+MDbN8sMqc6fw
Sy0RFAEj018Hb/z079QNkIN7/3l6uW5pYffAB/71BZakOdCFTsfJG58Gs/bExERbJW29wRJ5nX9M
cPj/IwKQbmbjRV8AM4/IjgJx2VXxKUpstFBEoFYiVUrUfbbiJ/6WR/WfMWb6ulDLkNiAscK8Td/6
GyEgdQkxHCcj0Jq3h0OGDKfT/lmU/TFEJhIFVB3lXijjU6sW+3FCPg4YRTBq8Sg8mIvStx1Jt3AZ
A2vGDCS+jEV+Wehh4RvmMfHluwnvOL/QcJbr27E5NukL5faDL+0zGRQWaKPEXQnH2qVBGoHoDsqa
1lHp7yVzO0JZ87oXLhqY3yeqBWKSH+QnstjVOtggrWNt7VXzdgp4T/ylKcPlAzUFBFewDjCRqAWL
YVIZvn/MG9n2pduZhJ7WqQewErB3ailyHvvsBeB7jfD0lgGN/adv4XLKpAJq4nIZCkcIY6cj0RPV
aelT1T8V3bhJAdUonba9t3LUiJ5ESnI1Jb7laWVhRzknSv7cDID1ozAEZgKcYWCnvPyUPO/ivCwG
4Yg+blupBjeF7p4VcTgQ2EQiRgyJUrRuotqBRm28hS7NJEJplH4WBafd+3iKfmn6dlppQDlu6G/V
t+uCW1P4GVF0KLdhQHjRYlRs5hL4gkwNtYSe9AYpcMSSclpld8lXSCUvyDzKS4UtBGWwb+NqMyO4
oVjJ3gEMQRwGvGHpKVc0uw7TlWo9W7+10NEku5WS7WSEhwkNdtf3xpJZkJoBMo48BlpI2baByFBy
EK909FTjOejoJqpIqdUZrq9U/SlKy2xjWD3yKEUfbmJaSo8WHvne9Y/46UN4k5kquu3w/pvFIy4X
V+hSSI/VEz0VdDRtaH9j+zS5sCk0n8eazLxr4UeQ3JivWTIwOdYPpnujG/tOEqPsZNwHNfGGbXSq
99dH89NzLk0wo1FazU+ybjYhEVNwm5YYSMpl5nGakl0SrNGc7/65RYROcE0i+TITcl3OXxfQ1KRi
kp0qcIsFZLJIpuwDy8lbu1NVovMKgEsjPLfHxDtFyyQl1mBPRUZdnEhYuLLmTvF2BkwmD/Lp+vDY
jOP3op3ZY0kL/KSYaExhT5Bss3nTK6K1uxBt/U2xTnO7A+qAbpoyR/xR7fDYAH/ME/Rj88jzN0CR
XMYZhQs6Ol5mHz57YaZ1Inax4WcnvWyItq/Gm05484OD1D6k+a4tftfFu5US82uQjk1uulku2TVN
iDLQXZznJAnS7VSJnJ2zcBLMn4WlR3xEMx7bJtGCdIOirw2flTpCsNfNffoivSl2aBDxPbivU1Kt
tEO/qT0ZKsKc4LHgBzCO/gWwBiF1w6qBRU0CSKIe5SeptZC6cFoE/9VQ4MqAVtPkYHA21s+XBcaK
p8v89gbW5Pt5frYEWYviYKUI2SlUs4f4JJu4BqWPQRGvOP62ECTmLn4Q/ODph6HNF4ozQ3VdNWMk
J/mpb95UtSeWv+sd7KvUffkCYOeLAnNmPtQashw54Ca7kvOy+WYLuHgPor0abMjQWcSqItHAfMDY
KiLVa1E9lW6xz2+SjXrUj/I22gRbczMdrdfw1D9oK+B6nMq2NjzFETbRYeIkuLDPOLtmQn48ReLz
lIETpavvaUlBVuiA2hz/3EFBD+imW2tEm2LHEwz+fodeG/vsBWeTXxVBNiCCqyfZzjYAZwLL1eyy
dbNG28NuWNNVsNE99PmBpVw+Knexl3vyWl4lK56I9M+jcZ4F5CPBuwV2N5Ht4upLERTYAWZBlw5q
8abKWzyaiCJuNGGl5KdG83pQvHF8T8bw2OGjdR9N7jOHFTplLodf6kUxlLTUThqRv8BvCo3SQ7CH
INCdT/JbHv7m50rjooF7JC44uOWo0JC8NCeOpl63sqCffiW3waua2W1E9NvigKfaFDki5xr3Y2MB
I4Z7IkhbAViZm54urcWoFcdBElsn2XLbbpOA/V21RyIoGm8aFy2BnmBWLMXo2B1Ud2VdtXlinbp1
t+ues/vyIL/46JMx1/FttKrdcJ99qjXHLM8qs2/iMUG5yofVMfzyj0L/BQUu0qyMsOLF/fmXLtxk
nsmz8TG7JG2roB5qzGRRoYPgORDAU17qpD1VIlDgtjU+yeErqkRw13WLLqaMl9/+8ebBUxvCIt+l
fbSusS9uv0BVE6hY/9RqgL0ru9gOgtWN/nh9OywM88LKvFvOgoGU+EXaT71/Son3/MdpEGYIzMPT
bHNBFAEjPrU3wGsatw/9nd+SgiANv7o+jJ/Pl9mUgVCugakLxzUzjjIBwa3QK/5JPIrIv/+2vOze
fxE3cPyI2v6zdcdTRWPrDyBlxTsCxL7gXQLvHrhULqfOH8VAbTUpuBfWwY52zrCzQPy9Tb37di2+
VwfzJn/WHM3hjHTewoxj6vAHCGaBk0ZEfvrSrIYU7RSqYXifqh5eK7UNSQkF/PkKVCdKjyezu+CF
IJxG3h8Bc9baZTZcWZlW2Wc0vIeazspISY9ujFs/JSKnM+HH1QMrh2sW3p0ADSJwMTdePY8zOoHJ
Co8GtNN95N09eufJ2PAwuz8dBTzIJkwYcxVjZrG6nL4qh5JYUIfJPYpu5kr/rEQSPofPAk6DPfXC
T+1j+DOgBzDAlxaZBRtkPwDKOUjupd9ZQbpnKJbUKKaSjlej+REcGUOMQ6r9UAZigKHRgAxEOxkQ
eFfW193vR7xgbLAXJ7kzEglHzH13Z7m4iF7/de7qMO4GAkuzjBT8fPiQ39R25Bg3sb5ufzmpowm4
CRJAETgm5y++2E/MiJhA34G9IKgnmOzd9/4xkW0AV46u2Wx9++MIud/r5n7c6Blr8xqexVtL7Caj
mgdYwv0S4t8Bu4/b3nSw7lReu8OSLQuRApxcMoorLHhVklurlGoZa5UTgO8EpFh+j61trufOMB5G
4ec0Aq4CI2CJAPbXYoV5wkGJpz6I+3tTCKPbNuprFGMNHtHOTxdHaEBpBWVI2AIw5XL6QrERyj7M
1Ps4dTrN1fAo3DX53aQery/TTzeHHTz3cJrg1vZDcFXVxiSJhFa9B7+L1KDUKtjUfLlu4+fVEFD3
cyOMs6fppJZlP6j3v+I3uAM9hV7ynD39P9K+rDlunOf6F6lK+3JLSurda9txcqNy4lj7vuvXv0eu
75uo2XqaNZOqqblxqo8IggAIAgf6r+49/nYb6/rC84UFvmi0jmCHWDueocQHXHuT+ty4Q/xD/ZF1
BBdrS/mVeg9xvNOKgSTxoccYGuS8pceZ+rR6raudhT6LltTHhEesubqTYNz9/x/EHLtem6RoTCT1
uXxNRyfHeKJIBX0L2M+UHWfts1JcnnDIGRVEeFWeU45salMpprYWMU/w+dDTNwtNfT9UZ8IomsAO
6UC/1+f398+RPLeE10N15TxnoS+A5wO6OOx+qWdxEyiYF/US6yiOjN79HY9fn62SgntZgoDr+RJE
VLPJMCYZIKfiudj99HbxxkIxlrUBG7d7W5TXiSIGjPGeeAFAehZR73NXbUUkhu6NJ8UnG9Ls0dNL
/IfuTvdsgSfH9ZPyjyCvjn2ST9YkRhBk/KqcZaqiEV56NE7CCQlV5/YSrwIRZoWME7WKMpEiWIVn
u3zcda8CJ8VyHTUyv884UEMa2rjxoPfyY1rSSLaDhzG1W3AVEcOpcSpTGy0vv6bRUblX33l3mIMA
Z2CBghLtJ8hlMfpYKEKPN91Ae66OoMI4eMfG8e6hJ5v6wKNwXtuyJRb7bBFZeVrqmqc+i5vhGNnk
14NGKyc/Dg+394slJ5r1/wKIUckaLTyqEBow1c/V2VUa0hzE7+pDdqjt1jZRv1u9oFqkIMJD7f/7
cOUSm3FHXTkoGMhiqc9V4PgH7+GBTBvhh7aZPhXqB4QLuGJQLtbKKCdYsf04riBUjUyu6HRba1Oh
45sj0WtXfrkqRkXTIh/TchDU555Gu+yhPPklQe8FBKrQ7iXYt99qTlS54gwu1sV4QpT2Vhk4v7Vn
c5OT4+BwzvTVgsD2gCshxlKpyI5IbMWEGjcDymlVkESB1UAqvoE1iiOyKxczIxgSKpbmSlX8d2mE
QytJ5xui8Vy8iZ+GG0U4zEJNRjdBKO7EdsCLlK80AaPtMewE9zLkKTB7c/77wrVUYa6loSL5Z7Ag
SWf0rmPuFA43ptoYkWtWqHTQwAP+1FkBzxhfGcgZGbEeKoORKDbY1qtACf1uSgf/bOQ7EzfdEqFr
335wBHp1y/1CQWoYtGO45rLhpOf5AeaRYH1aGbhK6FToO25qFB5s1Hra6UZsJxup8Te3YdekilYv
vEgilwCuRWYbFRTWNJiE7p9RMEQn/YRXM1pgeF0ebKTol5JM5Dbeld7PfPNo8UL+E+YYo4kud7FR
lKBSRjk4j3vR8ff+TnJ6Tqr7Osk6Y0D7Z244UJizb3+pMIRW2KnBOdip++E4HPRdfVRdlGVyDvG1
a2OQGOl5SjkasaoF58oVQMoFCu59eaq2MS0ctBg9hjtpj8F3vNqA6wCIgWWEGGP6bttPgO33wUO4
VWn2ID1+j+7Knelya9JX9PJCmoxtzIJ2EoRcD87x3dnHtLlnzPF2o1O5zXnSnKV14ayZZTE2sZRF
34s9LEvYmhvDBc3eBy48e8kRt8FJ4AR2q4q4UJL50C/MSZ+aSpBkWFZ4dy99y95zl7eeOba4Xg64
EHGyUIfHFq5mipVosagEZ5H2jr73t8MW1F/3yIPcPlLX8QDkhpcylNfMN98rfUfSP9djvQrPuTO5
Mp3sxAZt3kG3491EFYrDbIcu2ii3rxzga9WYJ//gAQ3NIXjwZ6/bKMnXDQ+F8l/qDwpnvKQkn8ZG
PfDoyleO9CUSs1vqIFV+0gGpsbvdRDy3cL4pTn3IOX7zunoO/TTLJc1qs1CLoM9Db5qXpODadPej
e/jlmrZ2Gt3gyf+OhzGeG+WJkPFqxRhNKFQH3ghLJVDDadEXhYwql2JgFQgcUyih1tHRwxarh0mq
liDxj85Ia+J53ZbuzHvJQUvms/p0Wy1YujMT5UooCv0DxQTdeTgZCUpuonPpVMfELWli/+jclKRb
jCnc9gUZH+R7877caV+8XePT8OsDHSS8WbO879BnkSz2Mkrh1csG39Hvk52Ek9EczUe8f4l0dDLX
d/xNuOvd9i3eJa/RnbVRaINeVGPHVapZOy8twYVAWCbjwCxNRJj4kMJu7JpMNRWemm+/voNy/1Rt
QtdzPCf61wVdc2cYpqjNVcAyplAwRyZO5bzTMAvv3LmoblCOAZ0Ok0dNW7wvj837nkaPxan8JvFI
M64N6yUuc4LSJJuTWcD139W9dJAlvCeLHBW7Nq2XGMypGYogRJ3V16lBRzj5qdvec+ryXMTsb9ht
QxsOuPA1FGUjmr3UH0EOm7HGgKFzph3r6GHUPryRZ7xZyruvw7IEYdxr4UlF1Y4AETfq3tuI+/7r
Tb52QxRYtBtvU2+qrbSfHGOju7mdu/2Wly66vixgzthMtzzTYmqyymjKaDW+Ahr55KyDT3dQOhLH
9LZJmPeDleQSgdGJpI2iMpKr5NyhkW8s7lIzo93oCDFmtj4pTf7vPSIGQIOpftZ8ULuzL0aRbESY
2aTG51p5HFraCCi1c/z+SVDAGSY5GkoQvFTc5a28qUB+CLYtjA+2c3RTFkc9ABVW7t4WwJoq4QaB
IcH4LjzWMapUyWmLoyhDxF7R2sivTnaKkSlO3FXvt5Gu0xA49zOhCC5mGA6Lc3Kptf1kmrneF+m5
/azvpENKj/6u/CW9RCfpgQO1pjiofkXvBJ4GQT4uX0IVcdQUTVim5ymZRpmOuV/8Vvs2FGiLxqjf
RtPkBsYhN9MRHVT12ygPo04T3+tPutTkaJsWrAgXnVpIftWa3pYbzvfNS2XVbvl9jChCPRp9v2zS
c5wfhmw8WmDOCCa0sIuhLScfOXyCqmUYXVvaykswoBCjf7z9CasS0kHajBJhEM+yQxI1MRT6dErS
c2FqewsUt0INQs1/jQG+5HlgHyYa4fLIuLkiTVsfeeD0bIoFilYj2adW3lkcDV6LjMDHY8wlRDBa
msZYCfRloKFlSrNzZXf2ZEsIZ82dbqsoUbf2ePDe6pzKjuunMZhejD/EqCY8OmOoBnMfyKRUFcBq
lJ1B+DoTgaIH/sF5LzZb44EXYK7sE6AM9JmhQAoOc/77IlTQjK4sGi9HDRh94OVX1yW3+HFmHZY3
GNlYFdnZq9v+3hIq+U0bo+pRKNqWBvPOEknsdBMUy0YBnSxqCYOcURir0EFHTmDTmKmU0LpI5lrw
wKoDzt5ev5VouJKjQljBuxlMFFuJ2HjG6Bem0Z3FgpqoLwnQ/wVyqcfS/92g6xjlUNZT3+0iOXxG
xx8pW4wUr89+G9ARU6Y8WxEcS0GdQ3mseDRpX+p7eYjxbchi4bUctYhox7vcGnESy0QXqv4slNvS
l9zC+9mKMNHRkx+gFXzajlntxFpJUsMNhXDndajbwqTGtCQCZpW8DdZbIxxRtpInrq45QbpNgs8W
M4HNexNsYvjXbXUClU7Yoch8KggY9fSxIXnhCMhoiXjUK94EFSSFp7KobdH7lYm5E9yFv9NuU8U/
9ejN6kmNcvjbp/raZWogif6qF8coUJm1rTCiTdRJWn9OUY1AMr3THbFNRFeNws9aLUGSLZsfXSvw
uJa/vD0jbyRDFTQeIB2EvB7jq6UQhGeNaKIYcPjmacNuEN3c3+XZ05g/ieGDYoAh+9UaXkMB8XJA
Cktyinvlp76ThX16FJ8jw45Mk0Z3oJcqfKpJ90GNSs6delBNV9Nt6TSGINgeHo3RKZzwQbZcTAMi
RUWGU65vupCWyov1W7bs2wK9LrdFOICacJxxMCYg/cQEjZlW94ZXCf1ZjAMU+II5SL0HlXutU0Pd
BNOpLQtMhLaNR43qB81/1o1TWQ3EiDbmXRqQIObVuiqzyWRFvfwiRrWHSh3iMfD6cxdmRHL70o3L
h9iitd/Qwko3o46x5zZeRfKjvtOD9+7VC0glPGgiTZs3obMxf9Azt1DG0xg4k2HL6SkDJ4lgSyhc
9rZxUkJz6NgcfLsJeN7/6m0F5fWY0YxxHZi0jbotxu/EfVwMkzzEZ43Y3uiMA26uzvNItAceUfJV
9MQgMQ8esWyEapH18TnyBG03YOY4rabBtHsJvF63teTqZjFDoa4K7SdI3OAMXFqb0jO7pJwmTCkj
tjG6HUWZDNgueXfkK38zw2iwZwrcqQ4y+kuY2myjBBXYgLFQUY8IqaWy2fC82lfO+ELBAAPTgW2a
J1KB/u0SRrLkIjXkOj/X1SBsM1/NwSorhl68kUo912g+GujlSRq12kxJ21Y0UZPQpH08xhXpShG1
T8IUmgXNMB9qpJk3Ykych1FNqP0qwjraRG3b+XehIAQBGdCyIxFF8eTnslAsqCbGDnU01cc6IUWL
6TFUDOIeVrbyLCSkAr1/Tywh8tx2ygKFTpnQ/QhzkNZTsRoNHlHltRuGMBRUpSJPhfo1dHVfCkNU
q6xPLSk5D26zK+8Uu94EbognuujuXd0mA2k5unQdwDCIzC7rXdtNnY+ov3GL4ylU9mlPwx0M3ISp
FYLtPXHri68i3tlVott3pqIDGwdbLdKOVVwoKIjCPeOucfvaRXUxBrm1bt05TfaqHuqPAK0MiINv
H5vrBB2A0cqMbgYVbgMEdZfClQrTG6UwTc+1YxB1fwqovmuc8cwx4rPzYRT6AoaRaGIEY9pgGtm5
penL9+dPXkEZdx2M96stUCj4BQC8jXFoyPFOcSJC/31JIyMuxheJRjcVRT2vwylJBDNjkrsABRmU
sy1r+rDcFsbDaOHk1VaKbUERjIslua5P1J1JfGrsI/JvKbIwFB1agLsOHv5Qd4LB8Jda0FWiWYXK
DGf3TrOTf9c26V4ron/7uL2wq+iIAWLULRimaOyLMD2/gYPm4JPISV2Oql2/sswYuLTBSCOxDq2+
XAxiJDzujDkw3HuIbXeMj8+P3Lzs6g4tUORLlMgsS/SUAQVpB4m40hb9nSgteXkp6CfnMromNNQO
zNTRoPnBm8Ql1CCZcSKFfnYWAvKWD2CAj3yy3d7emRUHiuweWlxEPJhaCNsvQfLKUkpVaXGTIt4P
5T7bdURsNrTmkG6uHtQlzizXxY2tRegrCBlw3iaPWCfin5uE7J9NXhv4mtCWOIxK54kyKFYIHO9R
pjXV7/Gg4nBU7SoOhKYtMRhtxnzPti30JjsfPI2gr+tj4HE9XmeFGAjGrgm1gZRAW0NcyU7eiFRw
hB8KfeY9vc7SYO3zciWzNBe7Ik6NooUSVhLt9L1bHecmxZ1RPakZeQ5eeMnTNW+wRGMUWpI6yRpr
LArdCO9xSOgnZ2Nmwd9YDjv/KUGyUK903NybnWpHe86vr8UHy31nu4GKDCMpMRswO+t7DBDXHJ3c
VXT7MVKFlN9uH0ueArApUaPS/a4Kyuw8UgScZJ5qUtrpUUKvDDcvOEf+t8TGnE0wjndd3lXzviAQ
cOWIxG7oCjZH2zhHk03aRL0+CNUEZWvs4RkD3zcVDW3eTJrrAsDLk8PmRvJkGPsxhuDKz8hVd7+t
ww5NmZoTP49b+SDjavV6e6t4y2JinD4SNL8YAWiHT7/T437LWxLn2LCExbmXiJ4iAuBNpdJW/ZVQ
3osCD4ExA31RCu0k4mCap8PkDgSXbd7Z5/gZ1pkFqj8lsYbN78HOUW4qZ48rOuF4zNUY4I+FQQfd
pT0bQaolG3U3a/JIuyNosj96d781qbD7uL3rHGNwRdhT+ZOaVgoOjR3QyHo8Oi+iSHqifqsDklFe
lwvHf17fFJTal0RhNm2urWEMBy3eUzvZF5QnwrUAZylCxhj4si95fvFlDOY5Hyat3MnWttUB3OoN
pQnlyHEOy/638UEXz+WW+bWp5pUyH5+Y/FAOka3bx5f4nneIbvtstPVewjReGfXNCPkhbajuasw0
33IWctuKquw8H0ySHuSwgu7hoto8mw/BgTrU5DXecxVhPssLl50VddMLoP84i5+E1O5EKVgfCc/V
3bYIhspYhC5TpGzUEUb1FM+cJkUF8H1AQ6qS7j3D/dT4bI/CJnN4F7p13LlWEZkqNAEwxjT2q8FH
dgLW26nsU00wM51jrtcN0R8ERn6pFvaimCfZWXrOnwTa7BU81PJY9HnLYMQnlVpfieCAQFT9A6l4
d6s83NY2HgATSon6ECJrAoB0IgnJiPkrermN8D8U7R9BseUYVot2mXEExKk3bZ1Od46SOXs68mqU
Z1lcG4A/OLOBWCg0yP8RV2VxhhyB+BrZ5v1L4nDOJmfPdeaSM09VUjHAcdZmiwjocBucfXHigPyP
kO3PQhjLGRWdNlZGBBPjmpsU9c8CiTe1Hd0lW97xnD/4lswYo5n0VaqkDa6G0fEAzmnXVEhHv0+n
jG55WbF1w/lnVYzhlMqm6yMtxKve/i0k+jNnKddVP1/x2p/fZ058ZtWhVLXYG6neG0SSbUkj0p1w
h7cbkroVcRJUPz09xb9DagxERnTFMQjriq4geTxz8KGSl7EIstZpRdDOj4kY4jXsJGJsUWwE9jDK
83WzBlxt2wKJMQvo9myTQsObrPy79GmFlE5ALPswnAq65QTba+nT+Tn2n1UxFsJIsyQNO6xqRNsL
SKCP79RJtvvPVwVRiszR/dWL1x8wlrIAubEe6WCABbvgmZbubVO0auwWv85YCLO0cg8GIju//pgC
8pT+er79+6vmAanQmXJhTr4z21KiKhgMEAh/7cG20+34EqUEkdVtkPlHrvZ+AcLsR1GUVSENiHPM
DRzp5gU9H3+HoDDBbyWgBSnwEWIHbxPBABX0sItbTni4utF/VsFOGQb16f+Lep82jxyNXd3lxU8z
RloeQ9Rx1hCQ/NpvNAwkULecfeYhKJeepmgKK0ZzK0wZausa59l7+sslMGbZQ5UbamQAkDx0tLcd
7hV63VYthMRYYzCk9WNgQFVBtPP0M6cPvS0eK8pZB0dX2eeuxKpANaUCZXx8+2m9I8L8+KvDwJrc
wBIaqZUBEJynbbw55m61uY2w6rYWgmLO9Dg2aa7hCemc7PwXERPhOH5r3dsvAJjzbOaFUCbzPUnd
vFa2cjCD2WZg7iznVHMWwppWQ+2nKC5xLMo7TNY9Z5R3M1/ZbJQbaRhRhKInERWFl6ciLT1cKBol
R9iCmznm9Lgk83katSauC5R5mYsor0BLuYX/4WnTUdyfEtlhgAWeakZeeL9yxi9w5r8vcKS8zAZx
Xg3u/7tZYCNPd1c2RENxE0roQZyjS2wVfawqmLWoazlu4q6coJx1KDlbvpbDuoBghAWWfrCtCIDw
frRO/3pfuPVL4Yi29Erjj4BwTvuK+7tAY0RmFbk0NYWen9+8kyuWVAWDBmYK0Or37SPJw2GOZCWb
fZPUMw5qzDEz+456d7yLFw+DOZXwIYKmd5DcSPWN94hMo43a+YqU59trWfGDS5mxmea4MXojnnHA
nkzyjptMWMmKaBKqfOfCUJTTsTNzraaXJGGCrMLX3qmJienZREG8yD/+a4msCyhGZJ7Qg79NBpSG
LlgDlxY3wFRzaEDgjET8xkv4rO7Qn5V9ebjFAa0jpY2jeWUasVyBdhTzyT857mXd2ixAmIhRVv2h
bQeAxCTaHUZnukOe5IUTC3FRmIhl1BrLCESglI66OcWHkvov0ufL+I0DxBMZE7cMxRSjTOJLZO27
tNWfnezH5219vq62AgkMKq9FNGqC7RwDCy7tZt5LfdUb6nxF9k7xXbEb9+mdtzl7dngKTyiFOH4f
XsdjbqMOwrmN/fXbTGh8gc14IB/lyiJG/iGZEdDko7JDu8YYF7sKNqnjq9sWLO8lOvmrft/ZKAXH
HJlOoaIzUnCGDN/zdOYKCQ9o01A/073hlHvFTXJiViQ9mSd5H2Pu3u8yJlVE0p+VggktJHrrj5lv
+9629VOqnJIUgyO34rtnbjA5T/1mxjQY3lF1GFbnZtp0GSaY7BqddD7nXXTF+YLVQkNvJdoWUPPD
xOxdloEAvJJw+5Xs4jBp5CW0OZEKD4I5C52Bq61i9XNOXKaufnx/5jVerEWlF6tgDoIiyPooN2J2
zivyVjoyVXySaZDjI6+3d81aXUAxZ6HF5EZTr7Ca2ol2RULfwIZY0TKh87uLsUs5vnHFzl/AMcfC
CmRw5qeAO4i/UQolfb+t+msm5OL3GdVXTTVpJlSMnqd7vPIbqOgKaEa2r/lWfroNtRIYXSAxMUWJ
ygXFl4A0bmR6qjfmr+3fATBhhBprVaTo0/yIJNKf+kPFWcCKFbxYABM+DFKdZ1mEo4LU8E51qoS8
bz852807K/M3LJxT2Ydy38ZQ5BA9d+7YOqOy5eWbbm8EqgYvMTAht9JzAxjt5ynfqHbx6nEq8W9L
CuTclwixMjWmJ2InvJecdOfeIjS3KcfH8pbBnHmv1DFduMQyDh0S9S/9v+Ukm1kz/jGMVx04iVQP
SiniNSUnp5BE9hNmevI6MXhLYA43WPQzf6hH5H1EPEomNuYVc7r6Vu4KF6tgjrcnZHovJbP5CPeo
E3ZlXtk5x4Do7KvTEIe17HlAEA7i/jS/moBKa3BffJvX+3r7bOgic75F5Oin2sCOlCUxCfVRiVBu
ufZ91n4mFriQGHPKi9zQlLjBnrzhbiXDyxu0PBqve05Idduu6yzRDFrQciVTsZjzriG8SwhHUmyI
C61WrSjBj4ud7U4k/R2empKbTOZI6kszFrYqT1O17gPYw54q7o+5r1In4UPEu+5yjMnXk/sCxlON
QPNyKJhGXFd8ph+5wzG6qwgY/AW6DxUjGq7uOroJfoROwSExUE2VT0R7JP0HJwpaq61GX8YfFMa0
15kyhb4l46BsDWLXybZE9sHFEF0bhNk58fC43W1EFBXnCCziO32zbdCK3377dN7F+z0vj7pqev58
DasiiMVDRRCx5pjkP0r7O+qrOVJdVcIFAuMEcjnP/dIDQtMQiwoPhx7H9bbHX7VuCwjGBaAZssjk
DBCv2DYdKLlHbiPwFsFEexEehwS1gY4nle2GxDwGOikoRzU4+vf1krLQ8KQNSrnvAaKRoCM1bh7W
vYu2mPx8ezE8HMYZqK1Zh2UDcY30RzW5FpoiqKO93AbhSYwJ86rBDGsdu3I+VEcXtYl29Vpx0lM8
3WUcQdj1Q5z3gDDu3e4QbXmWjadW8xIX+1HrRm6VNfYDjcYYZwxy4efbMuIBMKbAyia8a8P+n6fn
N+2pdbl11aum+c/B+LpsL1agRkMQpzNFPbj3dxZ5i+8GgmfNZO+7t1fC2YqvRsEFUDsoaOgVAJT9
ysk9Tnr4wTnjX9NxrxzyYi3MIa+FttVbCbtdOo0tuSLV8K6E+X14aA7RU9pV1Hh0KvL8wSuG52gy
O9BPU4N27oGchSjZdUS+7XuifdyWH+dIshzhmKFUjEUJjGjXO+brL2ljbKbff2dfvl7AF5s0mK1V
ZAZAeqrloN2yJfq9uvtLEObcK145JqBdwbkvX2HA7tIdmq4orzxn7VV56UXZbkM42GbsZoWzB2uD
dtiO7ppz+Ra76s+DuuXBXbMtzLeAhfIxpiCqva7vaijfW3eUdCc8ns7oQnyIB3QXD3vlldJhsLFO
KXY+0T36HzMbiw9gTEXU+okGIoBZCU/+1t+rzyZ5Nmzzv9zY/sCwT7dqN/RZMDvrN3FzGL+KVNBJ
mP+8re3reZoFDBMTTIGRFaWH3RvgGlAH9/Hu0WzDOVNrrxfLTfuKxBb6LsJYjEYAmaGWtHcwvsjD
QE4wmYKURz5FpID14HHHcFfGBAqhFxpojoMA7SYjeUTekUcL3S2Gn/ylCNVL5xT0UTmqIUSIW2n6
Em6+vWfUeOBl1Di2j32TS0TBM1JJ+yr5HYi/6xzx6S8XwhgMtFMOqTYA4pRuXTf6yGqXJm+3QVaX
gUbGubIGU6HZFl5Mdi+HKjcRKYDU+XsO8jh9G/4Xw7fAYE5oEYe6ICXAwOQjDI+n0l59Gw+8JOqq
o/iDcuXRS03Dg7U+x27Rd+URdfhzsa/BWcv6bX4BwxxQ3QT7hIH47WyPNHiwCAZ3E2nf3G1v78tX
RcuVU1/gME4dkxtMv8mBExcbjFL94ZGZdYxQBxyau/1dfT5EO8E19zUxcCMqQNSLjmrOFXw9lbv4
CObM5uAK1YtwXqycH/xHDBDSn+FDvgVE2KQ2z5esm4gFHHNyp8BDw+sIRTmcZHTL2lI3F8nIG96y
VoO/BQ4T5odp3qd5bcxXO7xMkLfO9vfT5+ftHeScLHaUa5V2SeiLAEEbWvl6kHuCmxGaUW6jzDbg
lpqwkf5gBR7Im1GSA6Ih0mMUzX+K9RfCmte58BVjlgZj2c2KqBPVRnPzx9+tgLEOodygvanH7w/o
BbnLuGUN80G5ISHWcaMJfBxjDRL6eqZ1f/pOuKPvkcNjQ1jrbADNwz+mlC28CnoZWTEBC5nrGmR6
PxFU/WLcG7f+n6NZrPfuBt3LPR8rSgmIn2lLgsfXFk3Cwn3wUOwqcdPhVRhtO8b59k5xLCzb+y6Y
fTY/Q8+3cOtZuO/O4Atw9cDmqPTq8kA2Ntf6ociclSP6zyrYVwtGp31tDvHuJba5VnzVAiwwGOs6
9mEs9D0wDvomO4p7yR7IqND3/3bPNNG/C75KUEex7AegzYpDH4PIsVevyRmEy68+CcGZAtd0e3NW
75kLIMam6V3a1qUYzUAG5rmgO5BXZryu4AsIJh7BJOdJSqZ4LkOSEJ2OTk1/DxS+3A4IL8u8qmsL
LMauDc0wYsYW5NbF9A6sfrhBhLbFixnWPc4ChjFu1mROhREB5m2yp+ODft8eH3NOmm9dbpjaiS5+
aDPGFVxa0LqbRgyCyOZSh87N3/t3xKW0tsecqK5sc1VujkCuDN4fOGPW/YXBriOMCxPEIsdldnLH
V7AUkoeJem+Sw/Fw69JbIDGxUGllVhdpQBIxEfs+sFXMZUqxIJ4yrOr2Aoc5rRi52goKRkeebYxe
EODnBM4b/+pKDFRoYCDI3KLOPvK3vdrFfVpB3cAmqdM57pjTzfxK9jV/vQRiRJZ53qCnXjMf0/gu
xMSsrrKb48+BlLb8CxpRH8tzQ//LRi1RGQGKQuOp0wgBKmR6S3GvbEAy3yEnxAOaf4jVvSUQEzAO
UicMY9rmZwN5weS7SmvylJHJqe6KPSdFuHqsllhMtJhEop81JfascRHBjY40nyq3tgtYC97QijVz
tMRirKs2tlBCHdvWzWy5W3Ry5Dbo+u3bNlziacf898XRNWrFwmBvwBR475xZh8Freo9JFVD5jjYO
ppD5MINcWjgeLGNsUSMrGY1VzwZqcqsdSA5t9V11ULvcOMnd8EN61fnz7dcO9VKkjOmNE5Qvx+Az
xEmYctK+jo7hGq711r8H1MdDmWFSUXPSB26rEVdxGHscdspgahWWW0HKaGCjxQEUMuCOLTZcMopZ
Cf/3gbiarKKkiS4n6qw4rjwzpx9d6ajTVHPI+MzTnrWg5o9EQbZ0qT24ZkdCgzYZKGnyITs++dXb
7c47PHK0dP6dW2tirEnfF32jJ8ABC9HP1Anc342T3ckYIsGNqXlLYuyJNcWF3+eAmlwVz/8YMISH
7QxVj9zgZv6lW4tirIkmqLIYlNgow4yI1neuovwe1UcLj4+ZaFeIqytb77Z9s7Ha97Lo/jVtNfKo
GJiqfvGogdyYUcrECMMqqMe56NLAm5ACZ+oUuPFn9PburR+7f3C+POHCxCDi1gS//cKpf/Su5GSb
/1A/CtpMMGSBQN1EgxOzFMFUhSYxhlkP0fs475lw0t75UwzX9BAzXw281Ysy2sIYC+L3llD74LoF
W4FI3Qza8aBtXmL347bEVu3FEodZjybVY9AZwAGP/i+M2iXhbnStjYTHZ9/m1fp/bQCriAs0doOG
UFVTTwYahgqTn8Ph1/S657Elfb2a3AJhTMXk9VUZzGapx4i6lCi/cJ2z9ZGAy8i+f5psF7fXB3+n
qs7wGW331o43rWX1mWK5TMaIJKEop52IL5i6vZYfXg6P/l1LRHLX7xB2mRytX/NwSzTGjnhTGxvC
BDQNrANIZLRvzfttLVk7V0sExn4M6jhASeFU/HfU1nUBNXa3Aa5nLsNCLBGYGMSQR7HRaqyhsuWZ
1GayM9SBG0TbpeTt5D+GNCG9+6D69vDi2O/7jH7yrOTa1Xz5CUx80gqGNfnaHHKBbyBGIlcmnzxu
dx4GE4wYYYpZLnOo1b7uCqdx3n2bt4zVvOZyHYzlKOusGU3tSx0MTD89o4rY8ewO1SYv4sF6uL1x
vAUx5iNIRClPZ/Oh3LszzEBHPHzcxph/48Z5ZpPfjZ979djATyIRJL+rJMXoNsxW4EQYHB1n37Ll
cZLDIQRKD7UDufMU0LvPv1sIYxYydahNQYCw7BDBLonpRGNUTPHqClftAfgiTR3UharGXsmtqJDy
vBPz8w/FnXbxg7q9vQxpVVR/ANhLeCFgmHNYTlhHFjiuvtfpABKIiMg5qeDV77KKcselzSbmSgkW
mIxRj5TEj4wSfheM8DQnOpq15+hWtzsqurS8/9s1Mnsll3lRxSmEiPhdpQKGIsoviRtT/dzR98AR
duLc4NptOFq47iFBri/LOMOKwip71xcKyDYlpB02nR19r2kgkvy8jwbu+8da+Alq23+QGIkKKozR
qABJk6HxjauR05Db06aVue1EPChGmL2h54MUyLOHciM7Ph33oNDnv8LOP3OtI39WxDhC0PmGZqpg
z+p4i3QxZj+rRP0lObSfXJ5+8LAYl4iANiuiBEua3A6M41EASjmF1vePIVpUeDmi1Tft5V4x7rHu
tSwFkyZafcDApDjp0aqQCGg2860EJYOHfIvnMhpsbh/0VcO70BDGI4KVdcjFDqiKuanr16J9MJuN
9iImL2LrpiK5jbb6+oh0JeZ9gXMZyXFGpHFhiIIYK7il3O9clNv1p+OA6rH/8mK7hGFkiRF4BagN
1flubpFWJdKh+KH/5J3j+fRc6+KfxTCyixtQx0s+FoOavpIEb3Mz6NEjxivYDW/LbX2X/iAxMUWL
kb9TbeHSIzqp8zshx/kKyYsxuZszBwKLq1VlFa1fzptjJ8dTZoNhH55ecXjHat13/VkMG094hiro
AWCyB9sd7NapX8qd+Dy89ySild1y0tfzV9/YJfb9TEgwciL3cIrfpowUdwWqOzMux9SXzb5CUTHD
HGyn85jp2TwuZCcJIB8NSmjcTKUnuW+hTV/bkMZbZRu48hmV+bvuKXE8nhKuasYCl7HwKH9Q9SIB
boUXjR/ly0P58Hhb91blt0BgDHuBKsZIq4Fw8E5oPqSw65wd4q2Bsekjht7juQwImLqSbv27wQM9
3H1fb/3+v3TvIkX+Z58YA6RllT+WIrDQwGdLTyLJNo+8bsPZulzqAki8VfSIS5h5ZVx13Kmq3yS5
pbZne8dzs/Pn3frpy+2+vbHXId7lZzIbq03tGPiT0oJRpXbTU+9S3oMrTxDMxvaggO59FYL4+fTA
q0vl/TazkfrQ/B9p17UcOXJsf0iIgDevBdNozyab9gVBDkl47/H194Ar3emugbpCuzuxUih21Ymq
ysrMSnNOqrYafjs1mTxhC++r662h/YdvcC3AtNuzZN3XFuB67J0P5/vw+fB0+wwWZgauJVE+pIAl
5Lp5i2KyBmpxT7YwGA+qRRzz4T5bbd8s3DfbsjF6aDM6An8K0beUifIqHiYq46qDAuydt/4xfNTt
1PwC+PTe6o73gQW697Xphg+22VoP7iG1PNN3jPXn7R1gnSPldMAaG/FdhY9w7pEbZfjNP13N9e5S
rqbt9JEfdfz4QL5Yt3whrXb5439M2emtotS+r7Tnp9jmDumq+EgIMNyjR4tjMajdvvb0uN0/2XDw
XV57KlHwpkoR5w2/Yxwl6yup615yteeFJXT5H//yLPnCu3ZTKxnebKqAHc1q7LytgCoN2zhyfBr2
I75aIYQwsuILecprHaGudxanTWjMOgL0+/vasMX88ZTcNw5Sytbuc9cCN3Tc7qSnRjG1ffARDCTa
RSwofnE+0v9+0f+Yq+sFb9T0+Y6BzNqUSAzWRWc357Vrkrml8/I4kpVrf/9DdaBu9qhpWcfx2NiB
mIyflliqRl3soUDjZ6zit/Eoi0sSn/LVxj7uRnJvWqeW7Nx38/Oh3Zora8Z220iRVbLiWMYnUHnu
23fyT7ol/UpPfkLzCwUPAwHjHBPWs31rCSrckeXsvXVFRGJ/gQXgtjTw7N1WiB/TdiGuF41J6xOo
ZUnWlkHWg8V9xOQzRsm0djmyrhyMFaYkL4ksW/FhjwYZZc3Z68DZrkekt0WfSB9H5fDSZGYrbs8D
QP3Blpvae4XwPiltv7DdyW1XL/XqqPO29Es9CWB3W8mg8F0ZOwl8eiTQSQjyyWFTAtmC6HvhHqgg
xA/Qlpqs24Q0d+q3gC7KNeAX8C9MVrgdwNQJ6q9Vsnv+liKU6PVDZQkPdWZFd50HCo/7bFc0dv6k
ObnZ4HO5X/q7Ev10REQZ6VeSA27R2sx3HpJL6UoA38f+Lp/x0r72/LpxVoXzZRAFE65rVMxMflPa
+x5Cw9gdrKhFTRspDeWDt6ftcCxJ93DU7cBEIhtMZKoZWIUT6eRlXRIQTMOb5eZwRA+vwzVk7Sgr
aKqRmniOmoANlsj7buUCC+JeW4W2rdnISO+Nk78tMpQxTvomtQHt2TsFSufJhwIGvYmM1iCYxpe2
FddyQ5QUFd/DXWDlA1mr4dw3pW6RoDs1oNfsPetTwXSGTsre3L3zH+lq81xuD6WlPB3Fzu7IA+jT
MisF3pO05qyTtyketbNSECCuAtIYpEE2h9B4BcBhAXUN9dD11ujy9rrdPOYfaW0qq8Ay9Ra4MaGj
HeD77MbUCiB5Ya4NLRrQEZAJxBOyd97aLtyHnkjAxM2+P3tLPLqfj/2zIhESbCx1M671ewxcbNAt
65LqS+3JaqNC+SeONHuTZIg8TBmm6xcoms6aRJwK1BXRl2Ya6+iAVpcjsR8qktilFVtA+urAcfzc
mR14nDax9d0KgIFyK7LeSHtzOh1ChyfCffUYwAKeEfjiPLrDYY3/s9OTYsCmIXPV4Vss38Tuu+rn
QUFnkKnjR7ETnPkSWNnHtHKAzp7hfwr2NiUOuJaeORT7Pz07/+gBcZ2gOVcmvRUWtpHYB/fZTL7k
1THfHloTKwWghIaS8CoEP8q5WBl3grBNSGvFj1/wciM0f+ftAB5b7D8xKErkgnzyrkhqd9KczSrZ
5OTe+PQzEnyH1vjiOY/aHSiri8cWNddNjpFjCxeNJ4ONfL1LpNVmzWWW50MrA7s1sz0K3itT+XyP
TaDHSvcz7M+mteraJG5CsLW/kAnl1oekIeOx3iZ2FRPiru0SIPGGhZlp3xbvOMQ78bEg7mh62Jtv
2CrgkZJm+/j5kh6fUmc4Bfvo3coGZ3J5XIY22W9UrP+2QVtyswqAjGRNlmQM+dLmUw0ijeNCr0MP
ruTg6g/kLTzMDRmJ1aREP6rODANvrHFUmxB93wx3xJRPxVTCVEtVIhsd4COF1BS24fnshMDTbx30
Dt3l6wKRs3RnwIxme8YL4mdtlHO/WjsVdalpEPGZDtnlSN7OBlAMQtMjyFK6tzd5obkHEwgXmzw7
xAunwfO+hnFwrju/WKG9B+qNdChfcFkU0Plq7BrXn9m1a3HUG8zXm2RSK5xpUZDnV+EpIlvBwQVg
LWsh/sOyJFCqSKKkAqLuelli0QVi5/n92SCo9me8AwuJUfr8Dr3uEfCwyjsmgtxCBWBe22+Z1FbG
ZdSmvg6ZQHbPArhBcLuEznfPWBsrRLle2u3jZ/0W9cmDlItRVyBCse4ZX/ln+uc69qEOOvBroQKd
2xyAGyS2lYMC4P6e5AwxIksOFYsDgizn6gRyXhwAqhGyP3Lm2/7s23B1xAXZ0tPW5snDk8vCV1zQ
sIt8kPpTa7u4OH5cl0I6v15QzGK9XliRMD0ApelD0XPz8+Vp2zlOYJ0j9JFk5PmMAMS5J669Vlab
p4CYgIr/HM2Nb7HaZX56wCkLdLU+Khj3ZDEpmwHre7Gs/f3n8eiW5BWhpbPNSWqjidJxoOe5ue22
ngWqKeC/+cSaUBw1v1enwbQf7I28fYBrIHehdf8NZ73efLlfBx4e6lki+32AEMzV7dsa/TNJeuO7
6TocZ3Q1ABsQBQvO0bP2673V41PfHMWt8WzAsFrqSGQHBsP8yKrgM27Tz3vgQiWiSQAZ9Zz2SU2b
pW7yn6W4qwv18xy8+HG1D7KhnB8T1tkn+/W80yvT/jijJSYgCNMyq7WszxBvwRE5nTlaUywToZVK
8HRi5HZ/YPxvbfK1DfqXVKgJF4v4GPAuWOuX+2f/JK9fVntrXZr6XUNsd2WSB/w3JmfQVqDaNj7Q
XLkPINkETIbL0lbGZaQrUFyg6Wo3HzoQFVmueF4LvVYD6X8JZKkYmfjDlQSjnzYpSHPxYKkEhEH9
i+5iTJSz6i3rlJes2aUsyh4rAfrKAGnXwWqGduf+8sjDfJa3r8hScAGq6t8romzz6IVpPKgKEJ7M
fXz/kZrJO6YZmAjwCxAA8IYXcijbbCR6nRsK5Gh48PX2m/RRgRIEaLcZgMs5tOSD5ZTYj9+Vc3uB
rF2kUqBtHaHCm/zsIm/7bxp8z4PWE1ZTHEuMfh1jBJExTmGB5VmJR6SUeL9SKEWCG3h7OYuZHgzq
gENUNH5Y/q4FKYEW596gI0bbCxjegj+oXA4vzgDNQRVeEanlO72rrZOvGWGhZFz2pYrCpXTqrguF
VIxhOUtv7+/rdWZ/3l7eYsr1UgCl9GNSV0ItQYCQOulo5Zoteuarv+Zr23gaPQtHxyIu+i8ygQ+p
iZoArnPq7PjJi7nRwKXeG4AnUjcREuONPdlm9vi3VvdbEuVHObC1tlKE1VneUzRZtYXHa2y1Lo8D
4xiZycUU0Dzr9+9l0c4PEOJZ1YVYVmEppAfnpEC8NY9JJUD4a0AlIozFLTmlS3nXlat/xfIw+amA
xSWvk6scVqaIQmyw8R9uy1l6isGS/F4X/RTzgtqTQzyHkEjJXdmSOoeziy1aKcRtCoKuZO8hrsC7
fhOhhq4eSo2wjMpSeH/1DdQ9CMD+UgfzQY5IGMV24+o7wX4oP/7xplL3wYs4DtPpOMQRHDqYHwGV
jvOoH/7GJP9snn9vKuUGIlEsjW78WdCMYpcCaKF3wK61Yq5ovk1/utDfkihHEKq6PCYDVjTzhRqA
zuowno7pucM8PechVoqQpwgxUMmUzFJQyhVkPFcZhjDfcwfQlXeqxa18SBTubivosiv4vUDKnERy
kHGBj6dfipmReJUAc/k9ZHYTibOK3dpHypa0km6AcgknJp96ZFTB+WsCQBgFxgKBrWF6Tgio0VUH
67lJ9tzaP9Yuq5+PcZR040XC1anoyfCto1k/ti0wY1S/sNTA7rzv/3lPgW+ryqKIwAsgt9TRpf1Y
VDmHxXbOSw2QsAqTBw8s37qc/7iQQp2c2hrT5IMN/PxkkMCMBzIAsdUntSWiSSaxQ8d/GD+YUhcO
8mpt1EHKaSLJqQy17JyfmBJvVcFGLtLZMJk3Fg7sQtQfsz61J4Z+Od+9lPCYjVVs0XpgteBKLCGU
HxBUtfR9gDxiuMLYZq8Z8mSNK9vlybifTok+jzCj380sEKjk7nd1Et0drHdGNo/IkVoWRlAtoNdY
vGswm+yXotCrDaB9R56OWTafMPaa183SNNDL8+Ht7r6K7XOBDkCiuiPh1qOHKtptFV7yGYqAZlBD
xvAM6N8p2ZnC+3EUwS6MJmYBvd3uvWCGhz8T7pRVuBJCOaa0j3r0g0JIaacH4yAf20d/o67LlWKH
pxgzvbNPPGS2ux2QCv9u0ZD1nZ04pNDJiEELVvJi6Xlx9T2U/zJiZShrDd9TOXvR5mWyGuzu0KBB
izVeztxfyoWlnFa0ag1RljfXYWJgID8+GK+sF9OCeb9aEeW/ePTbJkoAMfsPf3OnQ2V6otq3dWXx
Cl2oCmXuxLbkS3mEjOLO21W27JzwhmeE8qx1UMYuVoXI5xtkX/fRXWj/4lYVnmB/x+de7RZl3DDG
I0YVj5WUdm3ndmujCRvuPWUTKi+F8Zei6Ib2xBcGBY63P2NGmWhbaeuj5HbIneax2LPWtZT0uBJG
GTljQi+0zGH3hKPwwsOQ7Ncaqp+C5WDY8E3ejHt/k1gq7In12q7N7F1xc5Mzd7YkE5g2j5jlehPs
JdShUASzPeewcbvX21q0lP66+kja4gSdWCTzjugDhhWeQwnFL8w6a72Td26grlqJ5JIVVitgxkfC
MRzJpJjBZFa8maS2F6F4hMb5sbCjwIqmTVWc6nLFFw+Mz5w/44bN0iibFWEn1aZB2YE3vY3y7G+H
n8rnyua3AAh2I2Jigz4+SwCihM4TQ/jyVVM1CUMWMthrqIMcVHVU8gAHOZr9+wtqlT1pUDDPrHDT
7xMd9b3JLCZih2f5CM/V4p/GpN8aVmExvmSW9Mc2gANWRZiji3/QZfIiJ/kcmCURGEcdEuUCyuCo
3n6V67vBDTHK9Ira20NE5C2m4CzWUNOypf5d/OEpS51JlWcEHZ5VUmvGXyAeTde4pA+MVS5anQsp
lJH240IVMh/bzZvVJ2fGr8jKs3Bxlz3BhRDKRCeAhBL1CEIQSTypGNIJ8Rrszzw53T6yhWzIZb2M
RrNu+ZKv5AJygDl8Lz5IeAG6tyUsG7WLpVBWeqpSPW1m9YRT645fr4mbW4zYmrldlI2WFIz2Vhlk
jGDOENxi223qTzNasXgQFq/a77X8fMdF1toPOtTMfjQM2j2suXvV6ZCjur1jy0ZP0SRZRYJMRo4W
1+xCSijzYdYWcY+0KbBFvCcjNqUtekUQVutO4pqv83tMRHeWjCyB8lStPhkqvhxkXnwBpeNykPjN
JAX9+WXICKAE/U23NdC5MI/VRYTfZnv9ABxKMC9nK+ZrYtGYXgindH80JJkbYggfWgxprzPi7WzS
2TbDaC+1taL/WVMVGcSnhiFTiwyjoJUCpepxx2R0KnQhzhRgGuaQgYttH7rypiTKZDXPbUTqM1gE
t0UJs8VHAItUn+MH/KdbsLrGFq3LxUdRi0epR5vUpEPcBM6mJDbl8yMA/+vn2yq2fGF0QcKAiyBL
wg8XzYWKgWsmCxMQiJzHzYRK0qv5yCw0zNv3hzPQ4QZ4XsW0AU117oEUYQi8YV5J9qK+beVTclTX
w/2QkgxcvW8nViPtUj5BwUi8hONEHkjWqAPNMb+ucF7Sn8Pv+GnmnZ0zy6G5c55/HVDF8Ym2F04T
+m4eglUREcaWzj6eXi9ARVGH0EVVkSQq4h1zPh8iPu1hSkfMV1Tn2AZm5Y4HeeuwemBNKguzEbgl
jjKrYS4UoR6XPeBmwA1RHpwBEP4euq9MbqWw4NB+an1/SBPBq6BoGq4Ljd3jZ1VfZjr0pbIGJzo3
qelrpgppiWubu9fXCcFg/spjIvqTsa1LaiReSKaim8abvDzs6v4vWHx0VO3mzAYocD9FRyQlMnwM
l7h0Ay8FUiGnP0pezrVYauCRvbRLiJIQ3mlYRn7JykFVDUnTZq1RKXXp4mlKKgCIo5tNJxLoAMvM
rOVTWoDDmH8fdEflDBOjdqYBrKf84CWvKeeO2nsUiKQrNrmA9sas64iau0KAYX6e8YELs34KWqx/
fyClYLWYh1Ix3yZcJc2JNz7x918eIDNefZN3k5IN+7kUjFxKpLy4GmWdpPvYeQnId+UmqWGVa2nu
QuS8F1VdH6a9gYJQYHaI8YFHwUS1XYpfRdhE3lBVQ1E16gOCkJO0McIHKMCr3N0bGCoYzAPHzOMu
W6rfgvQ5z3thfvW+Gqdm1rEnILtjKOolJrJtONmDAOzyjQxNsA7v4rYw24xEG+Ou2bNyXEtVOBzv
/6+VfjVIndjFfIlP2M545t26/yr3xXO2nVbp+h1TpKC3d+3IdqOVd2AlkpbCKFFWVUxXCpr4ByDu
lHhikhQjntTlnDVDrx+zn2VhOBzqeyGDOktZT9CDl0PGvrnLYnPOpWwQuKwekZckaKHhLFbKY/nG
/BZJl6s8oSz6sZ96FKKVbYpX2Nwsa98BsD3Yc5awLj+Yhb9Fp3MhkrKOnhcXoxfByVozrVl9AmM3
MMcwagytYYPBLEpTJJCkKqpsyDq1p/yUdGApkeHS107Im5kF+CP12O+at2gzMpI7i6855Mr/I4x2
OV6bAj+lhrAnDbkW1IYF0DeJACZKWJHgYtb8UhS1i2qYxMCqFfuzt2o+ASAVHERtXecO/pR2gHLc
8KisJqQd+5ZRaVkqcYI99/cqKW9jtMmo9ilEN45GjpFoNw1Bn0RyatCTga5wVpC0GPldCpzP+ML0
pFmZxuArmXNMkYAUIwwcYNYIh9bFv+O5FXUm9JN0TVSpUDbGm2xMDWUOAAFlgnaq+Q0xmL9Eyw1s
dl/B4kMTgYIs4g2GvxVKO6VY5Tgg0MCqDBIagfWW6ybCV/F0VFNwIJOuzY3GKlINIKSdV4YlaZJK
qECEqLeq7bVi8y1xmvDr9jZIs9g/QieM3OozS7Ih/rT8XWw4P8VcLvTxcE7wZJNNoX0ZxU0ikaHt
iRHkjg5MmeSNBwCrgMka/T6afrUxKaVTghJR8qK8Gwl62pXyIxFOYkbE8RmpO7uu9rn0nYqlmaAt
U/yICxLzaAwncWaq1Wqs14Bq0FRGRX7RcAMgB1E2MKEMei25EvFaL0XDGZSDkfrVPWQ5YEnf4wfp
8fauLR/mb0l0Ya7UBL8SRUiK1gbgvzGJ4X+MwyYGFxZO7y0MVhGyWv2aIXahwKqgOvefBf6MI14c
1hyt+QAnGzDqKKDHDnU6ydw0zEz/UqQz0yajVcMAP6tGxVbRIE08hxryOQSR6XSo71i5sJ/XBq11
lxKoy6BLXB5jfGY4azn6VTmPqKM92lWGcZBwM+0Gg3Tr7FjIpvIiBuskWHkF5lpAzhKSdnABz1ab
omTxEqhF+z2PfFoEbZ3MsVjr/orbgASyUw+JbrWFazCfUkuxMWyixEuygI4qhTaKUs/HaQFHWlnp
977jTHVdgG/FNouvbs8O+5a0+lIcZRKnTO4rTu5nGzy/3PbnDJBgmv0810V0+/sBSVNmkmNJAy5l
Ujme0VOGGp3qPXjTkUc8Ag0sB7+Luk4B3rGLrdxC7OcqLEiexcDzUiz1RM6KNg2nCWJzYFkDD+II
CAWYIiL3iO5la46MeLdHQ2O5zbeVFe1zG1VORnppySLOSRf0gKka6MMp3cyV1kv1mp/bCz4SS7Mn
8z1ZseYtFnNYF1LoXF0W4RHnl1KPq1ySjyNHUEIxQdXXkOYh3kVbrWSNWCwGgJciqTgib8QEEFFY
2GjLX9PZct6sbidb/l23kt34V2AzrNVSPHYpj7onA5fx6OSEvH0BfqWwML+mQwyibxRk5vfZJyv9
ufQWV4DkJAi4mDyIua9jh4aLi3TsEJLJnZdYgYYX6hA2iclNgG+8vbZlHfktinoe96PHi0KrI+W9
kl5qhZSapWFIiwOYr+hMMkPaortRAHEoawCP1tFCc70yv1FDL5CxMguhbX2fbzwL7uVe3UbM/sDl
TfwtirL9bTdyQh8hLBrBtjmsx5J4FroLUELLbKt+4NZoGmApytLD9nJ51I3jy2kI0eA8P2x5sz34
9q/WmtA6kTHL9/KsA7TjuRBFP4Kqsq8lToKoJIVeNKYgB1aimgL6sKZN3FpFltjJ55Du8zw029Zq
7H56ifSJ9MAgyzaSvDd6q/eQIdyE9VrxfaiyWbWO15rGW2uck3zrqXaX/GqCl7rYG8HnBACTzB1j
JwDGmG/neHlVnrLr5SNfH6LB9RIGneni2xKdlpqgGYosASXoWluQONb1BCjM55ftG6+aOTo6bfNk
WN8FxucsZpPST9RB7+mlPOr4PF7K607yBmBzj+iCNIA98oTSnrW+X99r5p39/KqNxFTMxN00K+CT
gDrZP2IW4fP2nfwJuv74DvR+oM1OlBRNpr4jj0F3m+n9eH55Qc5iAoAqcP0mF60KA8ZGyI7Y7xG6
CbrVQ2EWq28wi6MWuT3d/grKWwPhXZQBRArwEl5VFVGjjB46oZMx7pVoV2iIfzsTJ2FOT9ogkTSd
THEyzNvyKIX+tzzAsQggS5Ag9fqwx3rQGx8cAzsjfgSwrBNFGx05qFZnrIuyC3/JkbC7OphfdUWm
TVBYe74+GtGOk78DDpEVOlwbkWOYgkUpgF83VB2FJV6Rr1fjy3HfdE0W7/I62SvtF9DsHH/6ur1l
VHDz11IuhMwfcRFFj2Valu1UxDsZ475j+c1jZFu+m1Ir6yuG5Z6/90Il/xBFuSSOS8uhHrAeQAuD
wrTlc4YAyhH9IYA6lqyOwxaUD/FO7aVnASh4gHSxh0pea3h4Bby81r3BDiOtIrf3cFHtLvaQsjHe
kBuDn2Fhfu19NlpMlHD4nFRuO/FSyVBxOgHy1yIVKB2vaXiq0zpeASFI88FsvOsaWw5O/GDy6l2W
Onp3zPx3XUAeYtprWkAKde/zL36K4TSuN4eExRm8qJ4XH0JFUEphiL3c40OKMDIF8VFUY1JMq9tb
u6gzqElpqoY3Oaz4tXoacZH3fgf1FHwQuIDSKUhUhtYsnt6FCOr0xqkbVa6D1vh1cKhUxdKq2gk0
+TOtVcbhLW7ZhSjKKHtlLvfdvJqw/uYLQIcFX4Vm396xZRmKDLxpNJcK9GtcKWSh5/sm3lV8Zurc
V6Vjep5V92YJoc4+MZq0aHHfdvp04ryY8N2+GzXGbi2aJpR8/7MSynv06QjeOgNCxBREvcWq4M5A
KTWnLjdz//Xv7BoqkTpqoCJqStd6JvLd6DcVlGDOMpXVY6HJpIoZmra4a7qooLaJpzLodq6FdGHa
d0HRxjut9nqSAVXd1Yfcc5oiZtUMWKLmf35h1vs8EQQvx9552VPWgpusPIH1iWH3Fi+nDsgfHalD
NPRTQsYKvQ+e1Me7utIe+0n/AmIPQwfod9pf5g7ZK55XBI03aJKlVAtUOa3HeJdqfkvioDsIcrrN
0sTym9YJ0+auwTUVu2iP0QWz7Gw180O7DgMrlvxdr3qMgHJxYy++hzpDUYg7L1CHec0jyftTrXwV
8dNtZVywSAqP8XFeR4sYUN8oo1dlHdbZQk+ytnUHXo9Wqlgg85sgdOx51kuRzmvPW3wljjKAhWjk
nT/gGNOid7IK5qL/ECb+Uef756wC2HCyjjExhPKelKZ2VqBbTWAc80KgqIBuhtd5LBidNNK1unID
GvuzsUOoE1WEr1OicC0aAyc7EPHUAOrD8L/7lSuB1DHGasCPRjXFu0aUgN1cakgDeJnOkLJgwa6k
UBekBt2FnIFKZzfm33oENBdBWfWqT4rYvq0x9KP4rzO82EDKfiHOaKMmxxmO7X2gnooQVBfSHvG+
chfjrsigi6/2DTgB2o5hBP6LaAn9ORJAywydOjuZT3Q+riU4NfUhhnf2C0cLCR+vYiG0dWUEhbC3
14GTo4oHRIAM8Qv3EVuMErAoSRL6OaiQP0Mfx5jFYrybutSKGzxbQYeU3N/e3oXAUuElTUEVVFOh
nZTf1otElwS9jXbhdwrSwpMnb9GVTZJpJyLaS9Wv2+LoobO/TvO3vJ+J7AvrXda5X/FdF+2C1Omz
dbCL3eDUJlbbH1EkIQkwcYa3WjyP6M4RctuXv6r6U1COXmJmiuXPqDO2cORWgID5h19GOX7RUIQm
VrATakImkUiv3gquLHSDnfFQnH1kpFf6SQDYtUH4ud5BlMDm+bvMS00XvWmvxvr2By24IPT4QfFl
QIngiU99z6BFjdGhEWBXyN+D+pbrjKNYvMEy/gIHMHr86MYzLmqhfAEf7cBUvQ36p7AjInB8lG9w
fRxvL+Vn8pN6H839irqm4hbJ8KjXRrAQfaERQ7yWBRT7uOc+tQT5SWwA01TVML1nkKlZiazt9NwH
FpGTDcdAccqqtTiE/6r6NrAKnotWGa9bTJDIqiAr1AeF+NBgMPBBLb8xupVaALsLGOeOL7612X2S
bEsNtQndyopVKD+KVtG+TbIbJBFgqRLGPV88aEUXdJyEYRjKfFAXV0Ljg3gCsmu0G9TcVJRXI2Q4
3cU7fiGA8oJTJQmZMUCTvPqp1cdVXw5rSd8o5a9K1l8H6SkBgPbtE1+0XRciKbMiRNCDooPILHmU
w42PRuwwkazbQugq8l/GBMUrUTOAESP+RFgXOwebmQtRqkNKEeV20kyqHYOd0QG/D3yt0TSOF2YT
8fkhtkJMGaw6IewYjnBxc+cagoSUCXrOqWuaqn3ZBwEHA1q8S8/QIhvv1oyP0TM0mbp2ur3kRb3F
PTJQsJsLa+K1rnS85PmphxWPsnKEtbKGcSR17ypdtonvBr5hDmjgB/+4uRcCqYvi8XlQSQPyQV2z
9yc8IASW+i9uIGqdkqJLqo485vWS4rAQlFgP453ExSRK3tPWFGoz+1Bj28sAaaCwYvtlgWismpNp
aHKl/CpwDPBQknD3NSWAHZd30TDZcpTYfsqZkWLJvB3Ivnn74OhGkr90Fc8jZGqxUGBfXy+zbJCv
jfwg3gVNn1hlKoSmNhSq1aJas0pblELR6zxZXKKtKsWIXFEbq/vR8EOGvi7dTFROBMUAOCrcCxUe
SpnRhHGL7wAkHtyWKT7fXihNXvOz0EsB8wdcXEpf4nphyHGe6kqy0nff7lfCS+pqTvCrAUzNOTcj
NLHsgIl3r5iSBAjE+BCt0TlQH5P/kezxj2+hYkeNT+okCvAtCGnUlZDztiB9d0rvpNWpat8Ebxck
DGO7GDRerp866GHquMwDSOVuPyakeNlPlTWiqgIwNbznYBbQR80qqC55EAF1fDy9kUtC58D1lvee
0cgDnyBnEWskKL9F9fX2odJ9vv/eyN8SqEuaV5ykxvNGtmaAHl8UTMAJtJNCzKSGrmFLbu2RcAwZ
XoQhVuKpq9qMfFvpdYxEXEciOXsXexujxG33muXdemiOYkL84cnPHv2kJhOPWVyVYXCXj1NUDSTd
DZgMehpOLmu4GKQxdmpTfMVdVhBtFJwkwhRaMxwTLVlhVFsJQpPz3doXN2ImuozNn10IbYMFxGm6
JOEERLpJd4ySocAgMHLyQvCURSlRI9jGiTNTVXRFDJnx4kCA1262EecM8t+xl5fiKe1KOh4boMMF
KAZ6gb3CLJUSjc9CIM9dMHxlSVrE8OyLRupixZS6CVGklEMxO9X2PQsxs4lEnM+z+HOXHAGwyQEu
J+qaLNDhQ5g1OT8KXrTzJ2Co8uhYDOyqf5H8Nz7fpUrpSHLFyLEshiwSj3uK/OXMeE2Z3zjGJG9Q
87BIWo0Q4aUZDCuOXsIUpd4M3L3V3uunU9r1DP+zZCIkBPqyCjUCYSQlV8MIYwmcYaSCY5XoA6Ja
1nN1tqW0lsoacPx5QDagRkXd1a4XxjrmYIQKYy+hkS8Nn9oBNTn/+/Z1mO3nLTl0wBWITcD5SM6D
QcpKGi80pURC4Cy2cCvwsHhPxKyZ6KWw63JtVNjVTEXF6wVyqFPs6OXT8Knnb60lVj1JuvpvnBTC
A0nD8KKOtBG1j34F0p4+qmBq82/OAz6u8nZ7A5cuF949+KPjwQFUm2tvYQxDxWkT0ujTQ1TvucG3
wqZmWO6fAvsfp2SgKK3DaPJYybUQAG36vpEgedGEjeiGnj5aY5g3FnikObPmJMEde5+zhyxEc1uX
tAAkagSzUkqFiHpVvCVdfIoN3cp9zzMDrZ+jpbGyh7zSTa/mUtNIfImx80sbg6AIMSG+Gi1f1MbE
GMSKQp5DaNQMZlyvdZ2oncrYmUUh6DZH4Qd3RPlpGLoIjzjU8rswLpPdFJIixVP3TW7ubh/w0l2H
w8IdFHnEBHT7YNh6KJ4HYbJLkPEXuu8sZ6F0Ld0HvOJhSdB8ABWlY5y6LuSAxyKQKzI5vD3S2jdr
dQ9z3YqolfUMs7m4aRfyKG2SM7xfdaSEdr54qlLZ6fLeZOamlxaFyB+xDsoyMpL/1yobKJ2SiVqd
7CIRM0UxTIow2Qo/2AZfOW0euXLNQtpcOqlLkZQtUzquzqOuSnaF/448tcXrOUOnF+OXSxGUUht8
ojSV1ye7tuy0FYbtRDPkAwxel6W/yvCyM6u8mVYFr+UbLiyQfJGgLmmAPt+yMTBm+L/r5uXnSNeb
nEwJ12oKVhzgtRfrGAFndTAseXXQ6wozqt/s2Gddurhgit7LpZY3ya7JT3A/niVEe3WX7zjF9Bi8
IEtqiZAQJPIGZnUwAHEtqlF1L0m7Itkp3VYUT0IbEJF7vL1h/0fal+3GDSvbfpEAzZReNfTcju3Y
SewXIZM1UxI16+vvos8+O920bhPJAQLkwUCXiiwWi1WrVq1dqwQwZ9QO0FavucLFnaM3lEUa37/K
9QeKyU/GvtfQNi87Y6vrhksHcBaCYoXo/XoGSrqBmsUJR8RfpmVrqq+Z9ZpQ6xAlVcBmEia57PG/
ap64JlRep+Ez/gT1APIBMZdGipOOEdPqaD1UdPTTAq2wxtM4LKExfy1J7pMMddJkDCK3kT2e1uIJ
jKEC3gXPJxc9uNebiGtoiLQl4noni8fLRZ690MzvJucwExoq4My/vaUrjsbGIDmNgxd1W3cEb7aY
Y1XpU4mKrIKOxeJI6mAwP80L5ikWr6nsul/Rz4ZiOBKYgWnb733eF+chon2TjAX2NdFPev6VTj/Z
97q6W2SlvTU5hAOiwDKBVt53po8LOTnNCcrAdnEa6dGMTrltfZrb9tkCGb+ta99vL+FaOgWBhQn2
UBOlU3SEXu9a7qYOGbi0lpQg/hi0OqhbMGzkLHNR3gZCzy2Hw1iQzseAKdtXE3Pc5gVTtrc/ZOV4
Aj1s2gYYiXiYI+xlU2tM1fqyPCms8Yf659IHDqLRXtYVuHI6wa2BSoCBYdsoSAlW2mlVTqepLk/M
RJJz7LzW2Td7w/W1xTPN3xQkW7cVW93OPwLFd+9YtbRJNC6wCdIqRIV9+ap2B60Ib8tZqw3YsBo+
3ZvwEqlwB+KsRwOLsIJttqMYhvAGrh4z6BLfAX74MUaq4euynd4wtcHydwU4myXR0uoOXsgXLsg6
S8sptSA/s/F2UD8rdRpo7uB12SJZ0rVzj1mLOPUmNEZZ7dpmjVgbMejFKk5VFCpqtskzdNJYdrIZ
K3dHswZkYq4uOyj8QhUCcRuXoINcH+B2YJ++FqpzDj0n6soTAd73bmrVFy2yAZ5wo8T1xqKqfafO
y01UONZdHy/1Vncm+jzlNAncbFxCTGDF4/v2nq/cmzaqSGA7UAE0NN4P94WrMMeI6k6UlycaD+Vm
KYveTxM4JDLoMjjPmhkjSH13foByiCgrltcsA6lscSLLb5vNh0E9jAEec9tBkQFT1vBruENMDM1D
fzrmGwqWXGtGqg0pLU8aY+PdkJAojFRVA/YwiUNwBqS7ilZOmAIR4M/aCMwHbolwGvs6LEbWhtpI
B0Ah1PE4LZgDobZNJVn41dWw4aFdDH8wUDe5NobOoKU6z6xE9bWqtnlVG1uLJu4mr+wiXCwzvTej
iO5v7/baAQPQk+PpCPy1mHpou9RYOqAxTwsB6JsY9/P8jdlq5amRTD9uzKKx4y4Hm4Zh6iZKttf6
aUWaxiOFsdfsYNkPRSU7wiu6EBWlCj6wEEVTsfeAGhi2sMTY4tp6HNJHdDSNGmbUyIZKr+wTeIkR
UqrIPBJYwbUeXRojkaLN2KcE96mDFqfFsybFm/Vu30w/b+/PyqIRgOlUhJgm8NSqYLYaLd3YTjSc
Rvop684llc2yXRMAim88rOHd4Wn5ol4c96mleaFl0KataifMDQ2zatqObG+rsbY1IKtBJwp/86LK
ci0lR+O+NUSQ8goknYs2sswrZB0aa/tyKUPQxKY1533kmgAthBRXHpbokgcOQAbuX/GQnHnnv8oI
B3WGGc9FD0E9SgbGtPja9IwE5t+7gyspwoWktsNcRhWkKP12qg8s9kxnv1R+WkkKMbJ1E6KXSLcb
ZTQhaJy3i+obb/XrOAe27HSuGhqgLBbyKjbSEvzvF4Y2zI1hWNTBQGgTlXqGR2KIKpouWbU1Q7Pg
AQwb1XoDZYFrKW059RXK9dVJbaPvbnQfJWQz5s4uLmqJSa9YAWA5yKbimWAQjLy+ltQZLDUwngD7
UzfkyMwWfHyJWe5SMzbCvz49QCBABEf9Iy8lvMsb5kyg23XLk6Og0bd5rss3o0UTBZMkH9cefCj2
coJwF0NkAKy61skqaU3yWi9PPO/4qJhfehsM9iewenqjcnT8xfDH7l7pgtv6rSXe0S5iwHljnjJ0
FLxcMkU8ujDKk1p1uznJQ3N4dOl4HEFhYk/xubIYMlhHYisSySvmAmAsXkYW3B/6wvVrhePejVDC
glHyF25nGl5cvUwYz6Y/39ZwVQ5ocdCpikS/Lr6/aoXZU6NhB+MGLaOTV7WHnp2pDI+3ZpM6lhDz
f9D28uFqiltAs+s+padCf2vGszu9aonEW6yLAMbBNcFhhEaA6xXrF8SrKinpaVJeKXlNgAsbi4fb
q7XiKhzdxQMS3QYcZSWYYVJOTpLZ1bsaFsqIbfkv23EhQPDgVa1OzM4aemLuGQjvZUEDKDtLqyFr
u84rWDhTAKFgjPr1WtWxVtPMqOmp0c7A7BokwAstkjmiNSnIIZgoWgE3ADDatRSqzgMDzyk9acMR
AyU9M/8xxN/S6tvtTVkVgzQvcvDIKgMrdi1GmXWVNX1PT0APb8uwBcNpo3e+20g8uNg6x8vZjvVH
0LuzuLgoZpLnTKkGWFjveobThRC4KfL0AUFjOxz5uycdG6+wnrICXJlLbJ+c1j0sINQcfqvu01+r
DTjPe3gMHBMCsWu1rUWr5y5B5YzSV3N4iexHxb5Prb+/TK6kCJd9XPdjpVEUsgt3PLihlYOltJY1
zK65WRfPTXTMA7OK3lzhHkFnmZ4SE9UrIC6qmWCQJNayUcFIWhws0JekGFZoUAkhxIrDgFDH4Z4P
qCiRECIra63JwCR0StVtAnq8TLnXOsnFtWKbnD4OWQrNwlxYcRoOyrWY0trPaPEy52AYQahaVZsc
DVcRep1v2wM3c+EVcyVKOG0uAzy9cSBqVs92NhxTTBZk6h45L1+hv5OW7mItvC2Sm9gtkVz7iwMR
GVRtpw7Yf2d6bgJaHQmxvRa8g9osm9As006w9oQtYGglEFVbYfRlbqr7zD7S/pXZ903+Erm1ZDXX
UoUuEsyodMIywIwnXMA4FBGbNQDil/YhU3WPKQm4eJtwMY1gThLPTL2x8nWCB0PZOH9fIrgSLpwH
vFFLTa+xlzp9G3XN04wHu/91e/PWYqorIeb17pEusRLH4Roif5YF9ndF8wmY2VTPSTxX9WYFZIfb
xiISP8p/V7Say5UVDBWP5HgeKZTThioY6j6I7Uayftwr3RIhGObcLVGsRsBLtIk/bgFAtMFK1u5l
BX6ZJoJREs0GTizW8tN42EyScGb9t/m8RAxORIpTuNXQQdlWkYtVQo5WP8kuj7W7DJv/358XGaqq
1h60iFfai/38bG7L3+XB9YvPQLB8YuGhUvw5dPecKP620Um0coXAIyv7th5NZBKVjrV3bRy1YaQp
UoJJnun4uP9/tBMOb+m2BStKaAecOCij+azYyjcxwFY27WzNLXH8rqWhFoU0hWABILHotDi3kBk9
o+CjHBOQKrcByv/IvkiWTiZKuIlRpjEo6yFqxAhiwx39OHECjSHtrH9ru33eP9JZlhmTyRSMUFFn
xtoGMivUstm4AajNY9mmnfsddY+9+ttV9v9gIH8WVMxhxXqiwCmb0FLb5t0Wjbq3f38t3QoYNAIN
PEQ4gaywjEldtRGN0J1DDN89PdbH/KCE5Ee1bb2fBmi1HtWdiWm2t6WuhRqXQoV1dOio9AOBUBbE
4aOMj3PtGsZUXqQuTaAN0Qd97cj1FC9nxXQBNtRftOqsqurOLp/x+Cmyv6964H31R5KweBFJNC3J
gHUhTVClk/ejgW81y83t1Vq1ugspwmrhgTXgaoj4xYRh0WPtT9ZxaY9x/qxTTNFiHGchS2p9dEzI
ZfL4Hu87vEUtQTOqx6kD+ndUBgF42Gja+DAyVWYGK0EFl4LcrKq/42wE92fPBfjdiqJAeWyyvULZ
ZIPfGNZWHzSvjX/OoFWjU3ocvkSW5Fx9DEQhGWn092QqIOzCmiK+tnuHAnszaBizpqNiYmRBIgHc
SISI/Cl2W6eIp4FsMPXzWBT86doaz5EpEbPSA3uljFj8K6ZULRYdwJ6iUXdV/C3razwu8zAHrJR1
X/XmWUPWxJ1O81NWbgdKgH/Q6t2s1JL2r1WrQUYPNXkVvVYf+uAUZtishMJ2eWeg+Ggtz7ePgkSA
2PhmlC6rm6ICjgOUTxF9zWR9nytPL6wlJwfhEE9eFr92Hrlj9CUjWEs9Ac9Ta23q9p6q54HeZzOm
wdNDMalePMt40vh5ur6hIZbjzpF2x80puuHZcnkEMkFsEeIJxn7pyn2ZlmGnOoEUu7i6ijYSHoCM
8OMnHLsp02g+TFxYQjyi3OMxLYlpPzp4qMOLL2hUw5Pynbvs4iWURZaeLAkk5ImNCBqTKtAHWVWy
FIRMDFf0QgwSaIB5cjElIFacMKGl59nq/0kZjlx1QHSGFOS1lIyhP7qPFtSQypa3dKOdUokl4e1K
kzUo8mByFs9uAvohPHGyAmVPU82hyp1Zemh6cFs8G++yfmvqr1Zr+HHU+cmcg58EnM2ytOeqC7kU
L6xkDuBxGpU4WA6mpxFyV9qf9TT1HfWsFBj0NwRKDbqU/tXJrLDTmx0BWWQJDjHPllJ6fLy+sRIa
MvbIYNmcoOh6uTGZ1YlKEyfQ3DbsZ5wytJP/ztBZLl/0j3HxtSjhlpviwlKyBlpnjG4jEJDHd3Oa
b6px9ss0qJzS00af/vx7H3apn+Bh6sjuhnkuC56YJeZzNcjubv4Doi8BLgJdDoh+cIcLWjVMrVR1
ATpQVbGDJGzSxzh+js2dvZ2eFUVyOtY8l6Hr8Pdg1AQPi6BOsag1NWdIS+Mh2Wg12DeiWZkhuM33
dk8KkLWiQZ+QIri9jhLBIraGMINaoBjHieH1jl08BoX2c7K2Vv45AQr0tjBu/x/W9I+Wost0mF5n
dg5hY/rLKc/RLPn9tVDhYhVFOHlWAEjaljweqRzPMp9jK/YwHM7TqCSYXHc0OoB6PNVnAwh1fbwI
2GuIOg3FaUYWcezeyri7q5Nz+7NSDrrxUzG2uhGFKhgIB+MARvrb67i6aQaP9pA6NpE1upbOUXtl
38NjG+hljfdIpmiPbdD5zfj7tqBVL3IhSFBzyBSzzi0gPtn0ezB9+5TRsMUQErSg/98EcY0v7qCs
nKd+6aBR9pJskhlzFFI0oUieaWsXHcAYSJuikAnKNm6eF0L0hmS1UUObqXxFG3vanmnydluPVQtE
0ZJD6nEBiTQNTpVMtVvqiPgxFa30NV8W4qzuyIUAQYcBYJl80iGg3mugAI/91Fcl8ed7e8yHY3oh
Q7iqFZUUU2VARnWwvWfTyw8Aah/u3bDe/WZe4UcYmdWGzP9F8br1fcf/Zmya8M3cKZIvWd2wiw8R
7FxdsiIzZnyIYe2z7k4dN2rz+faGiayoMAbcXhcyBBMH9RXL2goy2ElH//KxOebfk5/GW4tRoSEI
pzeDbzGvflQ+O7sm6CV0BOJwxw/iBcPvcycptQXi+5BsYPf+4pUHkBKUtb8cTU/xiF9tgJiLvexL
HTJM0U0DFmCw20bb0u/LF/1H+UMLtb2Ov9xemVUnAwgOpwEAhEHkAujL3Mh6xYCz/m4EFiCPJ21n
70m6+7+JERbAztRYBystgtziUGJ63vjGQBVDd0bzC6jaf/EAFzoJ1+wyMWeJOLDcmmKvizDiCKlc
Q1KeWbVaDAMFh71pgU9JsFozcgvF6SGEJM9o2/Ns5UvLhs3tZVtJtMNuL6QIdquVaNvOdKDVCfYm
7YM+2hnmabReBvKK0mvTOT5o8XLAVhNZUWjVybmqg4ZFAKxBNXDtR40qoqkSYctSrZ+28WKY3uww
LdBK1lCvcQwZAHil+RbKogSP1/D7fSt4PdOJuzGlDt7m5hL0GHs+YBAWuFMt4zzWGHjaVD5DsG89
5DGKNzlQFKbEclZPw8UXCD5RA0larPT4AtUfra8sx3mk2+IA8AbJZMHg+vr+0VYwINdORrwkIrik
BRwlye8p/6xE4ADJvty2obUQF0QfGBCFbl68mMTTQCxg+7qsPFnfEkwrIkFLvtJ0vrfiT3rXhXqj
bG4LXGnIx0xG3IqAjgPXg862a8uZdAs8SUUCAIrLzEM7GqXXGV0WpsMwgk4sL8EPZS8bPPHTfT9X
SYjmPWXndm3/acxrw9cqTPoZu0h5qtzoOyVlj3I5MtZWM4OnAX2lHgWxQziUPfqLaO8c8oSZwChN
7tnRUvcIGGu8v63T2mZx6m6UmMH//4EpsogrpQWEtDgpTrtBNtaru9Tv1Dxkzt8zmWD1TAv5BrxJ
8MrVr1dvwCDJ3Abb68nC5aSzMKaNp6iSPVrN3XBkJO/yMcAIKVgFbwqM2gSOZfrZv6K3vtqiQDkh
wgSnbCtxlauL90eWyCtVdZkJGmacKiTmaXOwqoOl7VVLltpbe6ECIouYDO85NK0LKqnmYpOY4+qX
WI/8ZZzjoHaGF5Muqe9W4/cs74uNxgrfNEsQUg5zeNtGVlO0Fx/wQc966NAXApR5HSCNg/6XJ913
vw4/4sFTxmD4l4wOqI0cDB1FnfnD3DfdacwqVqFvidmSlT9vLFem0eqSAkMNPha01aLod22LqWnX
bTMq8FEsAKPbcuzKTWGeE+PB+ZpjqMLL7RVcC3s5ZPt/xQm3XTYVKfDccIko0v9ixbMWDdtYr0O7
zIKukwRl3BzE+BddbujpASOL/YHkYOq6mrkEu2Uo/kI3ys+ine4yZ2852SegVL9OlSU5dKvqoU0W
9TZgmxCNXq/mHJFmaJOhPOVlF8TN0e7RXoYWEFT/klxyk62FJyYAR2g1Aj2H+p7EungFsT7XZy0H
Br5q2KZR6lCt3EOFQSn/sGMXYgQDwdBG0ymznotBh1CVbAfwnABZFOjRckgXp5PIWz1jHLHEmwbB
xC1OcFSTCFyfBF1CevVl6nYZCCwZZTszBl4dEyVotUXxKmm+da0pEb0WG1xKFmIDvUhQQrWr8jTE
QWsVmMMWWPG07VrlALPz3fHh9tKu7SA4zHRUhxEQ6e/JiYsd1Aol0xsTrRNa+0Dt1KfpOa1kFMhr
JnkpRAi57EnFrIoIZlKQXVJpXpZVwQjK+XzblzJM36pCuD5N9Oqh00DsVtFsVpl9YgHxa5emP2gz
9RcF9JfEUmVqrYqy7XduCGgg0r+RpdVIP4wwS2PAMANtmYNKdfY6APuSM80NXPQiaGPgHYh4CaBQ
e32mK2O2l7mOgPJ1ak/pp6BPvqigIMvr8O/NAUYPXWAL8FrGtSDMDwD9voGmiTk/VCDUVffpv6hy
IUGwha6nnTMbAEon7bnKw4H5ZbSnsuz92jG61INv3YVZZ7mKYWoa9EitjbLkwTg8qqbXPDsRDZ1+
eLq9aqvbc6ET//uFtASM8D3hgHY8BadwSQ00SvbEn2qSbEyCB9VtcSvKwQ40He9ptNEARH8tzs5G
i2Ym7pQ2mbx5OYz2D5Bc6t2BNndlLnEQK7oh6Q/8JrB7SF2LJExu1Vf12HOH1Ozm9oR+8MSO/EE2
RWPlLKGSg9sf+Mp3b3StU472h5gCVXZS0Q1tOX7THyxFdmBX/NCVEGHhUFyYLIN3A+Q07Jk/D2dQ
bdMGlCsSL74mCHU2DGHk9H3gJLnWxpitZXZznFdUDpPYDJXp1VYKr7dfgTaWWMPaBgFkC8A3insA
TAumrutzqWSY3cLj3igPs+oAgsdlkMS9MinC0pHayrV2gZRSO1gYW616evOQyYLNFfALr5OgqRND
wrB4YqWkVxpwpbCcnkodRV3jyXGQsepN3PqkOrmteTLaNwWAMxW17Nh03nLV3GK8FkoaiXY0qKwI
sJYZAZcM8BYgF+KkC/r1RnZ07qiJBkbUo8JkSjzHAYxUYWetijE07d4sfMMN+uFb7GKSdqH9vn3Q
3+lkBL8P8cDlAgeMfmxLcJam0s1T3ALQTfN0W0eHcdw3ypElCkp+wwNunU3czsjPtD6betW36POo
NpgecJ5skCocLeV3RDZ9vh37OwpM76gdBuM3RVJD0Y+pvi27vSPj+VmhyAGdAwcboDNSBaZYWDJW
qkqfLC2g+yQoUtRO7HhXYMwcGnwSH2OTLK+O51DRFp8og4evGlSvSu/y8axNmIy2kC2eq5/GVvbi
5Wv1YS0xARecAaYFqijuVS+ctDrZA968AGkrehWHE4LkbW02naRsvHLyHRX5erSyG7zRg//9Qko8
mSxx6xSAtOKggtjY+I73kkvuZSXwlf5yNBQgccbfMZx/WxDUa1FrWgxsC+7nZDwMyU9CXyiIcSoj
8ws1YONynNr4k/s9Y7+78neSDp97nXm4+4ia79CaLnkKrDgIXghBSzLAQ2jrEr5nhCkQQMk5H3/u
d0X/1i/6dsnI41jL3PiaKDA8oh8WJTNMOBO86xClS9TwWQZlmgdOstcxyhPjwX2XylAT65LwsEHD
Drb0A2mVuaSOWQP2/61zt2NzV9vfZhnwaa1qAMbOP0KE4A4lXIWOfQOYv+4EReT6SvFDcahvxdYd
mX6128xCNmEeNo7RfU6iNkiiXWcMmxj5YGwnkGDKqft7IB0mrfOuVpS2eNuKsJ2Z4tisXgAIXNg3
Ldqk48GuXyZZ+9rKmbySIpxJqtZWhx5BtARs653EIPkXCufdQTs4Ylg+bxo0Adcn0dKGdukiQGy7
9oBG0PJguUfmHN9uu+iVuAVuDt3feCSiO1fMX8+gV0JtHwR0qAM6S+0By+VFj/8gA9ehi9qSA6S1
EJTbDEh/zKtBjlx/spZTGaMLWNZOsGbpvLv0f2UIN82sFmXUMMhAcheASdPP8g3OOtgv3eC2Nmt7
zidLgawPlwPGd1zvCxzFUNsJwKBpdWem4B+PZew7K/Ex5sH+kSBYVeQCv1+WkDAvO3UCoMrdgAUK
bQNojLAsiTqrC4e2bNC1oKkVfTTX6hgTw8INgAmlj1YaziaSqZi5fXvJ1kwZLAP4fZ7tBsHvtQyg
epg+R5ChfSPOj+aR9M9NjI5PSdS6um4XYoTUJqF4epKeI+1eFaA9PTsCG7z6pJLHVhYlrKTFECNg
8BHH3QDzKZhbpdPYWShw27RoPxGz/ezG6l1ho/7iZPaTpqhb9O6jgaWcJOd1ZbuuBAvRsgJmkCKt
4XH0eApaU0d+v/XAQeuZKpM4oDUd+axbPoMAUG4xUxybC4mVAfymC2LGRdu746/6E4ZKaM+G2vqF
rW9uW8laSICqwX8Fiq8O5FL6vOgQEkRVo91bpIs3mUHzu3jqyrBkfbZhhd55fa6heyLCDCgDqBPf
ndjspyAC88YhHTYzEvZP5VikNhoULVptdJBEbjB0bJIU5NeSbFefK54ckK8aTgwCVqc0Ton7nDTp
fRaBdTc6pq7XonaTlXHQT7PnWH//qHW564FBA5T1YTxEjs7EXE+wUhZegp02e4P2w1FRXrUVie/W
uXMWriE+PQghkQM2VnT/Xp/diNKG1DqCFaMFxXATOlnnTZYTgCx1Z7RHozzGmEWHmqDfOnSbJZ5G
NrT5SdNdF7mBWm9dzECckD4GSfnceZlbfzN62clfe+dcfOUHds5ubuMiqnr0o5Th0L4gY+bN86fB
6DcKSHIBBP+aYJIkZft2uDP6/P625a44HmDaMXkQ8CNweIvAMX2plSbJEWYVnDnswY6or9S+Nsxe
HGFOMtH+j/IEyyvqMVeWEXvSpSf0GHnGaO5jd193GICK4p/yT+KAxgNDOmr474/eizdBqiTOlBMs
LihKPcV5VozWs8noKRj6oehPfdxK7qR3fPkHo3snPuHt+bjXr42uhjOj1ozhMtaIqu+QoyUxS73E
6A5MsTElFDM1MdSTPrOM7YpR3aQR8Z1meS7naB9pj+Vyqg0DpMjZp67aVO4mNpwvt7d8zQ9jzi2/
plGkwGyt6y907CYmLEUbjT4MwGcoaOzXSbep9Tm0F2OWtNutuWIsPV9+hNrAoFxLS2rS6xXGJZzy
qgpNzIenwOHY6Ckz4vsGA3DbVv+9UHt3W8eV2JDvOQDKSJzxWsK11K6jYGMCQhjESU8Kod4y7cjy
7baM1XVE2y7v7wI2XkyYVGqDfvwG8SfJvnedzTsaOFVpKpvQsCYHDwFQwnGcCMCC17pEZcz+h0RW
zw61O3sYXu7TfmPHsnQW/yHRdC8FCf5S0VuDxjYC0TbpN2UTP03OAyaYDGa3nVgUGm28vb2CK8EV
OK0AnkKvOgfgC7YBcEs1dO/o3+h5is0zNc/q4NcOOZS6jO5uVRZYWFERB9ESyMuuV7FSxyHuNLRj
OKkJjvexDyvQldbuXZenO0zukvEVr96xSEL8V6Bggizqirm0gadOy1+LsikS81lTf2BiQ1D1/hQ/
LJkZRDjmYCP+h1W1UYLkdBQYYiK8WWjhDu3Uo0XKpEHhmYY/J0Epe0qsQWddvL6QzEHPHfhKhb0D
FbPVZiagnoy48W5QOCy+bZaALL2J8pKjbKkdFUeaN/HRtpspzJzhIdFi93Pa6NZZAzeCxPWunXnM
zuXpWECq0DhyvcMtGRK3KUZg5Vv0WLhvDnuYYllkubqtKNfxZBb+Q8PbtZSmI/bQGxoQROZ4N2Ig
YTWRwBrKgxbb+L/b6qkbtIp5sPqHvFs2t/d2fdnBpsP7L+BNxaZSuhiUTCPBQyEuMPkt0oegmdMi
VOsEj8exGXy4vs43cxoFWT856HmaqN/ZeLgOfa2c1AWjhW9/0+q6A8OGHJONHLj4qlTLqSpSi+PI
+sLLM+It82vey1iu184vdtbRQDjIh/0J59dxadtXIycdbZtgAfgjVLPa9aK0z7ZNX9615cNttdYE
IskFO+I0rrjJrzfatUFWPAzox2sz+1yOL5qK1uezubCDneb727L4x4ue91KWYFSLa0fTwhut2oQP
htUjJYxnk0guxVXbxVxIYBnx/sermd80F9FQZTrFGLs4s5nb1BsQ1mRhkjjRBpxwmOQ6j9POUvs5
NCaNhnaxuJpHacROs1Pa29sKr101vCUK8wNQdcJ+Xn+JUbHZHtCHfTKXGjy8AwCHMYixN0OcT35h
JB1GGLhPY9oNEiexdpkiDAQBFnphCV4h14Jp3CRmFmGlB+ONIWHvmue2zwLnHzDPyH+5EIPchP1h
EkSt5+1kRlAQkCEEOY6Z71AnaIJujmUP+lWVkGmzATVUwRIp+Pt5wCXQ1rjZLAPwXtadcwOjf/M3
PP8l3mftpCNZCigSH08Fr3+9eGZtRmPLGxZK9ogmfS/FlC+9nP/Bn2BwkwHmX1gGcs3XUtBSDqLY
ATXWClH6Gc+F585IyG5x48i7bYVrK4cYEbls/R2SJxxxvUrc2HJQYM24O288Ut1NxU8rkTy3V5ft
QoxwuueFDmnhgOIRFVw9fYtHy3NlVfdVVXgVAMUfDBoQO48A9M+7d/yiyx6SqA5Au0cwVy4pv99e
slVd/sgR34so1lHmUFx/acv4IOsEwz/qXOId1twhnuwo43KIpCWy1MEx1TkuErhDzQBVUhlEMLbb
eqyv1x8R/O8XrnCcFap0FCDMOtrSyAlM/R6NhOo/gMjxMPgjRrBlB/Ef0xk0KYC00J57d8+i37c1
kS2W4EonxvoqRkfZSUscT2kaP1aJxGmub/ofLYRzHwGZopgNp8bWCLgcWRI4aDYDb/y/OBgXwQ2u
XBstj+KMD6DP3ZhEENSb+cbQvxs5+mOct9sLtrb1KA+C3wyMjkh78AW92PrKTmicj4BE4Ti65LW1
FA/tPsGUdRIz5ssi3uqcdQyPXxdIadFdpnY9R4sLgkAbkWHxkA7f0V9fYdJIonxlUxxq01+HLMCB
g/UewDn8+4BHaHKgPMiIw5lPaPGY7xen9dQYWH4934/s5W+XEY1r6Ll5p6xE8kiwu3xqQDhCgRdo
KQZdvs3VqR5fY3Bl3RbzMVIApTNSFZxfWMNuCc5TKfRl0RkSVPo2DWHcYR1qfiE5Qx93CkIQzqMN
AjNsTJFZRK1I6boMiJER/B62GjhquWFDjQtuBu2R7eMGwZTleXdbtZV4jNNVg8kRtKwE2WPhXFnG
OI9lglQ8qGuzdGsZb8YYZR7Abb4CCpzczL0prfx8mU9q9NdnGrKReMSpxtKia/v6FKSFiixQgUoN
Ltd9bYAmepzQOio7Ax8P27UYwc+aVdqZTs0fo03rZeWmQ87f1h5tZ3N7LbkjvT5r13IER2tbjUYX
NGGfnLEM8wbw2/E8Gp0/zU+jKhsT+tEfcmF82iEMBrGDEHFpzZJlypgg4qKfiuKT1nZgQZAw0Ikv
PYeTz1mc/cBA1zKmNwnBidX2TuVm0fh0VP0m9vq7ZIN5upvYx0ixh2n7dnv93sdiXCzgB3HCOevU
RaV2A3GjX6HxxjtjaHHJfBaiXeOLegr1lzuG9Czz/BPxw+d08zZ65SYPDrL0hVhL+fAlwupWVQUE
8KyMT2eHBK/O7/zB3UyR90jqo//81n2fT36C1sXb+kulCreCW/TdUNaQGsSPm9Jrdxa6+PQwAQj+
zQOwQx88uk3ORLLNYpHig7bCORwKizWqg3WfnxG2d8rextAczLHxp8Gz1W/V/dT46Uv3pXtr5tjH
zIJ04z4t5tfszsYAa59lP24vhOAKP3yPcGCTjCR522IdSiSqva26cXa1X/uSkPj9uX7L3ITz2qJq
0w4MYoYgX3y6Vw+k9+K7L5n3fQi9z71nfRpRg3jU/Wm/oHuSvKbb8qx/u1M32xf3O/PYNvJ8f3hT
N2Nw96JuDP9BVl8We2j+sxYY4cJLJMjmC5aIUTx5TtV4eso9+EcfuLcQnDz72P9bUrIPkgTrS6Ox
rOoZkpZNMD1lyNvl952fbyTLLt44H+QI1kbMyUlRj5ieeua9Dvsavalt6h3yYCebyCBdPMGQjLnt
a6uASvY5v+vv+vNy527r1iu2srMr4t4+aCUYE7Pt0s0YtKoDBfUWomLozuBN+l4jHn37PCU7tFjV
h7L0UQVqHK+x91nqMwyRBjpBchGJBaD/fAyqDxbYqDkw4fpidSmyATqBZdens7P4KOc/aomXn+/J
7FWbN2fnL2G7z47sPO4kd/r/5874I1uIyeylx6O6wUJMLHC+T/2R3TPTb5jfhfZT9WBtOqCikTK8
7TLWxWIOEMII1CmQfL1WecptYwAh9fiU55hY+kC6z9mvMja2BjjtB8wgAXXrTwNAKqvey5oohPDw
f1b7QrSgsVPTlJkzv7bcO6X3ncyb5sC1jnONKV0SPddl2ZxqHNkjRPbXaloxyM+mATvbbfrDgkmR
XrMvg1+3F1MmRLj2TTfqMJYQCumHaOseC+9F+1JKFFk/m2gN/F9NhMs+76vKXrj31ccn3G0TYIOf
zHnblYd5PpHq2Ykl1ys/7B/c/YVAwZMuLkuMqodWTVj/Mg6aL2Obl6pkXm9Ot7g6w+zO8cnyguYR
sSZ86BRO21xyvkV2oP9Y3J+1E1xoVBv/j7TrWm4cSbZfxAiQ8K9VcPSiaYnSC6LVkkB4DxD4+nvA
nR2RJQwr7ux0TET3CxNZla7SnCxRxgQhzZYxrm9iyqVO6OuMLAKMb7+0RDM1+lgm2MHpv2iiEQTr
kzBfozH3FWPWBgl90GypWlP3C7Pi59fQfIp+J9kyNiLz8JjgoLA/r+ubHnNd3VkI3eYMepX8gXL5
r+wNm2SbX3qVcwj9g+n4psRc2xnDq2HSnC/H07uHQjR9kozXyGmd0uFtZeLxxNybnvjBWQt0BHjy
i5+iU9ClJacD+R+E8Jsb1ucJUipVQ8AgfIW/zhVJiGDUS8+YcIzEuB9HkuS/AsFY3DgoZlXf4dj8
rxOMrDXHYp/OmJHlv7IUaJ3B6sNB8FgUhE4QABPgpoNrRTeTs1XpS3wMiPNY3sad5g0Zhp9G9KQq
0ECmloEwTOXImpDUVo4v4UdlxqdyQpQV4IZIY08WXxipzJe8zYujce/NFzCOpOmLmVfI+IIAzx96
ISWQOTTy2+Md6GC/f6jWDR3mzR8EXlZpeTYc6JkGlvuE3OP8Ndq1Dq/VhsMR666mWhiIbglKqelt
znTvOuEc4OIc28SjwvirPo2CoC5ARTycjwoNjNwQrP7r67GAjFvA72NjLSDGQoOsD0HG/RS3KUFT
8aduaoZrTXaRma0XPPjmccN0Q5AxgWmclZ4Sg2BjqWSbrivHs8XFpiP6fDmdP+aOd4aMERRCoZ3W
HmjpDlBrIHyyuZJOvKVJPCqMAZR9QGCpgyrP1pOa6MQjwkFdayTliPjwO6yEY2wNy1+AbjBkSO49
cTutSlHqwu5YCY0I3E23MBrfT+0ma3VOWDH6akfFH+M5qIcDM2zg+SaXm8h9EwlYvXFUibdsnrIt
wN4DQyKqPTVTl7hEsc5kqWHh89u/euDc0GanvbFUUZKkCLStaHveuuenxqxfBN3QTDc1HwvIqPjf
0mK0TFY6v9Qz0KrTpdS/RS6JfKOr55GpuUYoPCnoag3npTGD9kn2/0iciT4qF5VpoGbDkHy566Wh
ADbdw5N8iK/QGWTqOw69sWDxlllG9TohiBopBr3CQJb85JsTKszlXbKMXOSjXj36lbqUB8Y2GtcN
oyaYNwFeJ95Q96KUa0MrQTS4oP3a8rEDk+4V4jd0ZhwOX7wVPqORwi01JlLwsVIeaUNQw26kTRbS
0vaQ0Fj0HS8kGQ7rhzbesMV41iL1glBRksvREHujMGdkRhznyzWVDe8ZznayXqPUW54Yxc8EoIP6
JXg6JSuVhBvptxgbGmlMnoDweGK0PlT8M6wMCC2tM21e1KU/r94cw6XoYaePhXHMaN7wxILsYuc8
9lV0IOU9ezkpVxPD4J4bjwaj3F15jvyoBY3nlp6W4eZNNKyz4f+SzTgj9IBk2PNjpq654wdCITEa
3XuaEtUNzMlyW9LQfH/PyXxtvYln8ygZQWfWK8DRHTzDoZc1dRKk1uYfvL3dPIWTGDV30QQuutPh
FteZFXrUm6PfnDqOZ304DQ80cDRivr1IxscWeSEWdQ+WO3pSSbRVDIUMuH6qwWuN410nY0hkN6qE
PAelkBj+RjK8uUY+RI7nY+dT/6NsqgIMxKFqJbHILVqbRVFeTKHX0u9qG83M+rV5xyj6Cg/QvUgU
0zEO5fZA2yWST4CkawnOlZdOHHX1Nx/BGJfqUkxT4L5Dco11sTo/TS2r/p2TZr5/QbLN43X4jQZl
yg09xsKEaVOUagB6mfF8Qucbzf9sKN3x+Bp+5od6YLwRhWgd2G/s2cZdV4pZLONsEViY7fxMKK+k
Pi79NzSYo8vCwO9STMUfjfh3rJqNo5uKsZr+WtRkuU6Rk+F0wo9m3NFm+zdTzNnplV5cBB8Ehbc3
lcwWoWd5ZL/f9wRV1UVsb+fHs5EDUmmRH76cXfq+c84m/UXNy1djevSXQw872D6eIA98PjprxpZH
oYbGglyC0wAi77KbP7Z04z7pm+urH74JEKNzKqtxhp/HAK5nS4fFwtntdpyId1Tjb4gwBjxu1CnW
HYKIEedUMoBhRyGVjzkZ7BN7TqoAmH4AQQOyhY10hWKK2ROlh+if92I4NbJwxnF1Y2EXNmajAxyT
bojdmZDES8NMCi5xd0zawMJuLyrnWCSioDma5/FYaNKr8VKx0H2A0MCCWLbeDoS3ulRQ5Duu30XF
9olakfhzj8YISzelJ9um5kF4+Srewj+0sAPzC0sVsZHd/ODc23Uk/Meh3nwHc3F1dW7qvEGN+GSs
U5KTbbhAgU0i+JSJQIlNC3LAaif8+YrWLbk05pJzrdOfp65geBWr9jAbj9iT9YItdoQ3klu1R+yQ
QlfvolkBPS8g2dJfVaaO8BodxQ7msDiX/VNk78ky7tBViqZvZZCViYsL0OYrjBqZPFd43WF2f8Ag
A82A0UaSXmZnJKbAEhDdumuPio11nO7CS0ydJIfeQDlAJ/p7gA1dhkSzVaIbCrA8f3t/Eo8UJZHy
dfMc8BYnjZiD++9hrM2k6iushwjwlAl1uTFSNdfn01puvzIhkwCZP1UvKSmmeX7Uu0YDVK2o+kRo
65lPXCnFIEkrxQnPBLILl6AOw1cpaKeHag+r4KD7N0YqVoOZC2QD5OJJSiY6kHoLTMxuZtvS2Hwl
9FezPgTr9OWxQfnp5O6JMuGXIALDwlWnqAHY+a/ScrcHhELOYxpjUnZdm42VOoPSMxUTfaa1E4zI
DFLWmaF5NmQba+4IT8xGgjvlP+u5/6LD6HEUV36ZZ6BT08ryn3ureJlu4nlGKspLDEk/Y557Wsxl
TcNODfQUtNpFsjpiLfQ2R8eEagBDVJyfYD4WS4/IwFeusXu2MpTFLDY6M93Pbe9sBL97U7J6avor
3QxcQ921q46g+drAZty1wc1R/PQa9x/LXHJ9CaWog3xDsqJ5bq6PmqGas7lCFpntUo45HZOo29tm
bEoh9HKEvuHhtk/Q8PXvhHIZGk6XNSi3NJjg2g3qXp9IOP3hngE2ipJ85ah0sp4sMvr/z23enx7j
EXO1y89tez29lGyrpWuZgIbjBNFjDuCWIyYQdHMlRasiiOTrqY3OAl4Xw7gOooEIo0Doo2MbvSKv
rVrgFA0NHVvv0/z9VS6f/42Wf1NgjqkuL5MuvICCCi0PjMzRSGx4BtdMDsL68+6/6TAn1dWKWkyG
VhnZ2p4iekqJpb02z7HFDc4He/GIEhMre+5ZLi7RlaOtbwdGTBOCZ3DrcB/B4wr6zRPjkEpBCEQd
q8yPpRkcc4JgvCXSQSFouQlsz8iXPLSJkczTINR/U2TTll0eZ3Kg4xSfy11OP3u6ibeewQkvRh3t
LRXGIgdnKWx0BZUwmfTW+9kQXt3VlKJtTDVCjiPjcsRYZF9JzoI73FZMatNCRfZjMzFq59+d3LAM
CeHagNvIGFNFmHilPLu2mbx5O/jnjKDjGulXwusKG3kd4pJuSDGmtE0uah5Or6SQrbBSen7BPJc1
2XhzmthxSXOOpx53oTcUGcNaKsBvzxJUFIP5xXgP15dFjzY7z9rxgv9Re3RDiLEWqlsmpRQiu5ub
JyCEkNAAktf8sUUaLMEP/b2hwVqKSVP4gR5eUC8/RdCmaME5Lh4TjIGQUzT1uxmyqsto3jsNCeeo
DPGA+a6TvY/YYIzDVOzlelLjqJJTYXX07XxYlxQNc4g20FWzEOh0jp2LRkoy9MjNPqRXlSpEsjTL
fFVq/KU0uqdwvpDnLa+fY+DvwZexz+p6qpzTPIe0rKVFj4f1sOiDt9Ty+qR9RISxIfqlqqtYApHn
JiHrN5dGiFlk7E1Ya0+uZFyoQM7mZrEnuunbwtFIPiObq/Scm74aupvYvFB9Nwr1qyHTibBeo26G
CT3nNZ5vftEUGJ3KnheZj5AcNg5grHZAnvuJ+xhdSqxTqNvjqbeQ4K6c0kgPnKhjzMIMNTP8hxXX
AwIWbviGLxWgRr47tLFgr5OFdILVLOEL6MSOzDP5cunHY41kobaGNw6w30AMjfbYJfdj1jtMpEmX
QJaXpUJjPDnXVoquSgSkHgAvrCmNjcTW9nFFhP1j0lfcWUaO7kgzrE5miS8nEoxp/oUhZaS7Litg
wQxfcDqvM+MNDbZksskJ/nI2VNpasyfpcKG/w8NlIy0pTVcLfT5InmdFtvrEiZ5Gapj3J8O4lZnc
FAA1x8mgz5tO8XQARuBGNtuA1NZB25gbdyPPeSXnkY6LgSpAWDA2iIHIa8Xx5v4TucSWBx8WTARF
bC1BvcaKsIEU7WAqRQF1ccC+ycXEAGYgXmw8aRgJe+6oM95GjvHQLlzkyAV7Zq9n5tRBFG9eFhlR
3xI7fUl54j7cMSsDCsbjsDAZXXro3b8X99DNmtqVwK5MCqzcqW28G4i8mCwGH8d7N8wGH/aDGuBU
BmxuOHKZMdxFVF+aUEVpA08udWlZojVbqCTYFkufBpuJnZmms0M7OTHpa0ewX4Q8FvlR7R7wXP76
AJZdBJXpuRpqKxXenlNEDrGNbbbrtCUbQNUCdYWg/vcvYj5M7KFdGsks7FJkJ6YvvRKfM1FDGnS2
wBSxZSGxt3lCVdP785i9keKHckeJ0egSIzWBL7oosTgX9IJEcIG9lWNTk+gRn3rHBO3TPX3yTXPy
FlDPmHkkJgF11OP0iVubH0SHvexbthn9lTuhS6Sm6I66e7ksEiBcvUlhLpEsb87LIlB96moxhjeE
uLClLJMct0XLO+dEeB/BBIyYYPcbL8fZi4dAn0cY+W8IVn01Vi0bkWy5ryq20JE6ohm6SXW0l1sA
QhJg1Jr54y8ZNfS3x8Godj0T1aiuVVROcmOyki40FW01daSQKoZwWayDM+26jerN/WoZ0Zkt0O5d
FQ3OV4xEgHcSwkSZRTUDBMFUR4ACSTQUA0MFKxebthqqLBFB7HjllTGffcs1E3EmcSEFGqAZoHAp
IqKX18buCI+pkajrjikm6kyQr8WrAEyJMwIkndk0A3CY6c9LlWJJZhyHROqfpvpLrX8EjaX4e786
CoKRV7tYrjnbFUZy5/c6yNi4EKPocpQM2t6nZB2TvqZv/iaYr5N5MC8+PFM1M9Xw56pdGwl5xSJj
w9RiavDyGyPd//gQ7DgBKAfAX+UfE4JuJbiy73XH58vpTVu/oXau/47sjUEQDQ8RsW/wkoBjGds7
mozOZ26gNkIAmsJOhmGZHta+I5nYg/N0NiqnxfVgWsqlvHTBWEh8R5dR80nb/SXWKoBX1dKZ6I56
UJM3YKRKgKYvLHRONmiStOKQ5tFSSyxRI8XslzhdTAIixi8YIDqXlt4SoV+qWUnyal2F86yg3uGx
Bo4q4ABTghE2fYDJvXe4paCgspL73VG0JDqh+mLDy9LwKDDa0GdlM7m05+4YO4Gh02hD9Y/HPIy5
cRSn/uaBEfEpwDB0oRh4IOI7vdg8MRo1Gn//PrqO7s/IDYR0VnXgwOhxSNm2Iq/UfX/MwzWQY9wT
YCGG0iFgP4D5yNjjKEdtBg+B7lguZrZkyqC0B3Qx/VTQHtfsuKHHyLXc0WMsby9VsjSbgJ5+GLLx
yI6X6ApV5p7dWroNiGlLQDvE8TGXI5YRMFzY3IQWDzw12KGbcArc96JDIa+e7ZIJhoz0jVRMSV05
iYf8esZZeDRycXfkGNHLSy/VqwDkRKjhRFOJlOxqTaPBNCV6/OLqNc3858csjqXU7ogy0uhNc+WM
lo8OzQ/pc23X6xhPwz/lSvzlo+fwMbHBjrBCc3OeV5t78zroJlWsRyEKtGevOIbp2Si6s/O/kWBe
91LdzbATEiTiGrtPivcgmv8LAtgLidE9yD5k4167dDUtvXqQCS1EIKqmWF9jPKYwqM6PU7qhwHgB
beKrvu923dFDs/rZaDmqy/v54ZJuLiEStVq8iGDAByrsLDR0OFpf5SnsmL5Ob5hg7EM5qTNPHe5B
joCDUydk5mIcKNGpDiiUkhM1jIwZA0nphhpjHaJppPp9PO2Oy+X6WnJHzvsY/TmmlMzJn1VjrsIV
ecVIJ03MxaFYJzRZfyBnTP63m2O8kzuZXdLAx2cIfUNK8U+LxdNVznsHjmrRDbOMmSgjGSPVkdAd
0S2NiqDXWhdlxhGS67q4R0LImIVA97FiD28QtNGtrXbvY6WiR/TNhQSH/V4s8R5aJWRBDn5C4u3h
S9t/LfXjx7KzH5/oWBb+5mZ/4JiqkypsLjGkVdidny7zeN9sp0784SFJzsNMHT1XrDoYet+AKHk9
khvFkPy4FmYz3J5bJEQTP841N9AadSg3JBjVlgPNV+IOJBBSoSi/3vbzY2IdL0vk/mzbXLVGhk7a
Ck/4gz7/+uDY+lHNv6HOaP4Z8CRyoOJO9eIk5y9JYsYl575GGcTpIQGIjh+sU7w3LpcukC9+4/dH
bDH5Mwt8o9Yv1LuUH3UuVOY0xD4IF6vfHwvJKF/Yda0gN6EMAFz3RKUcjV69H/bHIl+74aaonqYA
1/3faDCM1Wk19dMy6o+B9p7WDdFni4nH29/MY4RROkmP3EjQA5iuoqGiOG+yqZkj/H/MymjshnUW
AHMB1h+QvWb359WrWV9P+7S/VtGWmj0hUzKhrpWQiZ0aQDnkEBxLXA2rbq/4cHhJsbipSEx0qnbJ
ekS86wZpHKwrXRXH2fP7Nt1ZJDdWakFei338VJBufkios3vM8Vhm5+4DGP8gyZcqj6OyPy5PF594
iOSeOnP9nllWTPc+zQ2zNrKcJr/NxcwoUKHytyjK8nI616L4D6N6cw6MoJZS7yki4CyPz8/rbPVW
kvcupR6xJ9TGUJ/3tJlhFC00zmirDfAs4Kj/qG7eUGdEWOsnE+yUKfpjk+0k79BiT5KQ/XLlzJw1
CGrdqck59eFUH7HLiPNF0N1OqMDuEq0bnfm21a33cn0h80+f2maAHHRB08NhNzF2PE8sjqrSN7Ms
ophch3U80wfay5NmvwUfb9KvHvHUnNhmY7bG6+L3YdE6XwuB0NfGNH8FhFcMGfUnV4BoLG0E4CNj
biup9c5xl+C8Z5/pZF9Ix8fny/v94Qhu/JXnt9Ika6DGQfwWar8UHtjg2O/PBOBND0tgAJnGhNJF
MCunl0rpj6qSnsRzcdLTy7+w3MCwGpDl0MwH1MZ7Ftqw6fv8LPRHN/eJ3s1r+TntjMfHNJZVwfl/
Exn4vDmnXtLLIJB7aJ1sKVSIMIhZHI4v8czwniqztdCNWcdEPXLIDlaUlf4BEBtlfUkHDhOj7IIa
xLO0hq9vg8skoK2O/m/qeXqVAlFVyl3Sx6Xv0liEMV4qna6v/WCqRqS6oHOT1H4WWXmUYsnz4++a
jXwXgCqxLXtYyoURb+a7fKUtErRQTGH9JzN6RguXla/j9bFHJWHyCyXXgCz0BaBQFo5TO8/OY/Jj
7000AWPZHbB08RcWvkzU/Dj2gn56NE5rifoLrFIwF187jq0bazy4JcOuFMq1sNDkHlzmZkzQ0xO/
YSXyK7/TZrBhzC3f0WGUxJWjcxe3oDNxEM+tt+8XQArR3jZh3Mhh5/B8yJjzRqsI2jgGh4ZNB4zK
iJ6Xd00uT49oG03JeTu3YUxXgmUuOLr5012okA7MQKIvHLvSBEZtNOyzyP0aA5eGVZLudUV7Xrgz
Etzfk2AsmKt1yaUtIgT3i35JzNVic+g44j4iCPc0GNfv5X4/AZw65kZRGc7pnKw6w+Qc1YhQ3xNh
dGrmI7w4A5n7uJwQ6XWDFgJqoMWF59W4B8a48ImAJkVEoUhKr0XMqSR73mQ+79IZl+12VZrVxXDp
5a47HZQ9xxhzfv/K4I0t1rGzre9T/H6Jp2RCaGUfOPZlkP97hby7iqs83FDwxQYdAQ0oyGSYhPfp
2XGcD95N8PgYjOwNFS/r47yRcRHhb/03UMt4sx8jpdZ7NgY2bwicA6zp6NEVjPe37KQ2jmoBqerI
jofuM9JMf0+J0XM5SJGPlkCp365PNT2d3s7U2ab0fbu2MgzzXDBtuUWUxonJeTrDZpCFzCtKeVD+
6entqSFkZZoB+cXRzJ/meWAOUxAAfB2W6jEKkwRK5btFipEQNGPAMOOBQfrXxyI3ArZ2T4RRml7P
Z5Nymlwt5a/9FkBbF2e/99Z1ZexXu7A39Ix4aF1FVpdDmcOexKT6z80wBz8D5fOq3qPnZVXm5Gz5
duVoONLpfkVezHSO8dxf6DNVX7+8HrNWGhW5+jBSLrs7g2u3zI28ZhPgOBUCDvpZ+/W8hsew5uRJ
pavCfDE3lCe0/2AI/75XdtS01ErdOycgl+eobqAUt9wZ/8pUfZNgNPAiKZhsGxLjRk7ClL4AFi/g
rZUdKWvfHxujfHqFZcAtlpIe14ZlWZ+zJ/tpZQ5jXgF9jjndKtw7YtztRT2rapfh0JDT662tNcUl
2YWTOCvUbDJ0gPIxhn4+w+75Y7xvI0RFm6GGcuyXtUX142P5/wcr+X1HjN+VmwQrYuMSHJ3CzRpT
x0eUZsnZyTYGtw/l52v2nhXGlITorQtmKU7PWF+ABhFYGHqgxDz46DDTDZ4DGCmE35NjjEoaSKUr
SJCM5TImxhrXNZ8/NdT+rJw9ossFBox1DHjwHNs/xEt/Hyk7XNMJJWaRJmAz9qj8toAoamgUKx2O
MI470G8yTNycYueqjDFtZEJTIsyVreG0vMaG2fAbP0OBbxqMk+7izi/08yDvxskqKbpZkWtRDGKa
9JDZmNjkPTp4TDEmQ+7ObdjleXdUfsl4ZVrzmH5Kho0huFeMvPKOkHtVjPEQlWmlpjJEJEkBTOat
y9MC0/W7HeeqRloJ70SR3W4wPYuZ5w10IIawGagDoDPWNqnp6HMsS+blqXj+VGaMRqDmvS5EGXxJ
jAbdqy85fpI/yI/jTUUdzzA+OHbkZ5/TPYeMHdHPkuQrHiiGZG2069KCT9kaHCIcZ81uyApcpGLr
DNJxMtDDdiRz5Pwx0ovZ4aVm8vR4JOd6zxJjP8qwnLVTDSwtQe4N9M7Wnny6lm0m6A+EXn/tPj4E
zlquUXM/m2lYUCZgZ8718XoTBWCIqkR8D0lRa5KeAKX6+AjHNfrm9xkPlrVd4mI/69A68YwJhre3
7RwJPYmgGUjDUToOT6MHjf1hQm4IMqJ4AWrAFIl/qBjKX0ApGx721NLM5vUxZ4OqPqLDCGAkYy1P
U+PgZEcy2pfHPz6SAYMs3HDBuK5MKWIVizKHYwOAJ0ahV9OFSBeO/tQSbig4agRviDGCV6tdqWBx
E8rXEdIGKBLyEhPj9uibAttG4NXeJFUDsJMhh7SFWf8czBGSB4AU4dm+UctwQ4vxU43YoQnSxcXo
VrDNHFQ7z2T3wQsuOHpzzdnd6E0V/ff6xQMA2+3H1z9S/bi7/qu9vfl1rxSaOhqC5eflfzpa30LH
Oub23EYiftXT1jA3m9iILQevPB5rI/nGe+qMl1K1rqpmOk5wiablfh5NMYVeYPjdqigt3wGX6Hw4
h1/CkjsSNOjMA51iRxTjqMDW8uFxFNQ0cl8rUmAB5sw6ixyjxxH4qyW+OV49mSShB5zlo7rV5jKy
phwZHI/bb2SQMQ7FtJ+EVTqcoIFaBqLcLd5WFQoZrUEXncOrW/DMxVWebhgqGqBTA6J6SJmpGGew
/mNkDVOmC+NfZQFueGOshawnkppoAzwEpgRUOrVf6WK3qzjmdfy9+E2GHU8ssCkhC4cj9C9EgCi0
QCzEDPxM5bzIR7Bk7qSdxddv9fwvoVsagik77mKbn341bxhj4nr40fD2hicmvL3403Qa54NYxOQ5
J9XKkleIKlSkgwHwZIanBffZPfzkA5Vik88doHABH4rbQlaKGCW5LIuDju2Kw3Lpx0Zr/GV8wx1j
Nsp8VsdyAK3C62d4/HwCzQzBi0mdr+WOhygwngS7ocYEFoIW9DPZBWMGagVrKzbROjTfl4b9ujAX
HTk4eJ4sPx6zOB7nIisFsBJJw057xrfMmotSZVO8XkXgJm6zw3GO98lsTkxcn4Ox4K+v9prx45Ad
dzbfZBm5yc7iJNNmV7Kn0xbLiLGFwERQT+XNENTTL/TxZugzFxyUZXhFxZH6xaAg39SZN5KPJv5o
VlQoi9FqFRzf1nNyoaB/3Gx46Fz/EC5+02JkKMD2Kk/uQWv5vKyMoTPMJ9berlBqgO00EXg/Ptp/
ENpvgowY5Z6UC8XweB5enDCbgGFVDBv5r52y4dDiSg8TmoqxXmKBzODVBfuEmb71EAy71ottbn6b
iIZNw+FwN/ziT+3/5o7xQ43WBMFliL7hyUkMkUHrhv27sLko//8QM3xTYgLWPBawem4C0/Zc/VGJ
CO2Y24nTI9J/wZ6QnkoWYKM47P2Dm/0myrgi9Vz+lUwtzcpYntGhoq2IjVnXmtIPeb7zjI9nXkcY
Rx1QZ8eZ3/jaqjpLjT7EsoVhnAS6Vp0t+qhL42LXHP7+wa3/lz+V3a06O6txHA9vmTd96xpzIiHn
Tq8val6jmTgc1T9LiiowJqbyW0AdnIfHp2EZ2yFE38e25S/fkOREBgb8rVamM6X04BjAWXN8Yxf9
4qXQxrODf5salZ2sh0lX40IdHCR03zr6BPkY0i+QP+Ce7bgv/j5bxtI0E3UiqsUgsEAmwKBl4uCB
rW04HkPhkWHsiyZ6Ylu0IKOFRD9j+uzUUfFPTCoj8vGvYfQVA2slmScaPmP+x7ZXr4sF3kUH0yTz
s+Uaf/68YIDlhH5YfZeu6IeLR/NiYeL5jB30nOf6eILq5gIYEzVR3DJwh+y2AVi9bI4p5wnChh3H
LI0/0b7PnjFLPqYwL+6QdEgxcksnb4JFdw4P1GuwOI8kmrFI6jRJNW94Qvfz3HDJgHX6mI3xhM3N
YTHmp/Fm1ay8gI2QIHm4O6FXZcDO22PKjFRQ1Y1J/SdASx52Sy5K7Xia4+8jZMuyQSa7ujC8ENeg
WlLdFP7QhVdxYjqOWceG7ntjF2plGGALI7QEmUTEWIhW7YaskJAt6AGgELwSDsekYzXsPcG0u+Dl
GyDltnzLh1FsBFj7JwUITjPytcBuhUNgP75Fnshf3wc39rzOLmhnutYClYXbkukOdkBu8d4w/kdC
jMWpzkLWVcOzOrXdV7h7bDdwDlzBeBwrqmyRNhAuoSZeIBjPywwYKPpGePUPEd1dY8PHHF3f4w9U
7Ippd3N0zWTm+fJkkI7n9XoKl4/FOsQOaeKgNnygjviq8gSE46euLvOGZChr7VRPcIjLM1p6aWl4
xx3PPD2OmrDk5V4GPSDZV2EMttaG7yD1sY1PX/kLlmvgScGFv70uxXl0iIwVOVdim0wTSPzFMt6W
mJtcb4/zvb/+PEbbPXqTOpF8fhJCS7SYA0lMXy0P4aFzHN7JckJhlU3SBSVep8mgeoWxPL1treMT
dvbA6R926jyinGCYp3bXl8DNRXai30f5wPbEsbIzcR3RpAM2LecyOV6AzdPJfoB90kOVG1C4jSGt
tYz0kSHwdJtHhnkjBbX7V8HFsmQHhXSd7gn9vUANH7rHC0E5OnB9Gt8cXe/915As16h0u08AjHus
2LzAk03ENRWyPKUCLetsAwml7TywquUfWP1h0IHX682xWGw27hJlcq9dIAn+4hOj4h8cXnhXwwQb
chaLXj7U0A20bw/uBO3jtjncDCpvzxxiw489UGY2EXe+RC28JXgBEsHbEXlTd7W6ljmW8TsvnfQP
mau/YwAWCrbLdF/MBtmuY0OQSaI4gexEl1WkH8Qcsp5LdlLtOwy88VaNc86UTc4lTTgVminYXLZf
s9di88XR2pH55tucw4+ll3XtR0EyhM3x7zW6z0Nqz621ZFsQxb1no/xMNiYGmVryhQYrjvRziTMx
SDZB73NRgrvUPKFccXyzjKW0nuZGS/vMdOudtqXdi7Fzvg7ROkhhtpb/o3Vk03ZVHSi9hk6Jof4D
UGZEyWj3iPCHw+s/pFn/lqHrnN6NLSkScXoppeEm/d9oI1Pp7ISuNQ4VnrgwjyC86oIUC2zR+5PS
zFFIeux4PeMcmygyD5furGq+EKJtBa9yf6HaDs9K8d797HK7aaIHsleCwmkdbwT6RjLkpAAIbk/m
HCPCMYhsC1wtSlWtDEAiLcXmi5VHQntvP22KPSr3HFJD/P7AXl3TAjfX74V12LZwJ0fDaBXSo4ec
/EYm88wJsjkCIDE5k2iS15XfgyM8JlPA2uKxInFqOpzsGkCU76M2cSJkWtQhSdpSANsYW2xs9cgn
3tMEU6Sb4NqGUGItGw8kfvzJImIjmy5jiE67Cs7NGc68qat6gxnWnWcrNI+K8YlEjYmq/ZAt4fcU
j4anN/QYbXIvk3MZJLgzmSwvjv4rfH8sFOOPvhsCjC5VGI2IMGEOSccUkPX2jkcfqo4RIa8b1Mp2
y38nhTcEGRediGqo1e5wgmQ+t10LXVPENbv9Y75G1eqGyiCkN/ekZXFySf0hrO8N4MTxTPZoUuPm
59k43ouis54PqqTsfDsi15IAx5DyZI2N0bFR4q/HwmkJlK6hOf4Tz/EVLahzQGaIx9NoluGbJzZI
b3tRO7dDdvy8esfVqNgDvVSA5aIb09eSV4kbNeE3xBi3Kwt6Mpv9h5ixjizhj2Pw+Bk1dzckmDA9
UkJd969ZTolO9y/I8uOBygvPr8/eH0b1hop0L2h11JSxL+LUIuMN63w+L4C/IoDnQQuPl5mPhZpL
jLEGudd2naiBmHE6FauYLFsqoTPUkl4FbZvPnbK2OBSHz3/EHmse8mQGGD1QDIGUn9oE2WGCgokj
z3nSzrsuxi5g3xdC6aGhF0V0DOqgJcqWUXJeoViCZ6k+bzH4+vyYO54QMkZiguaRJK0GLZYKMgkx
e8ItOfHOjzEUoq9njT4IYTL315elTi/oH/4agrsA/3NEfjxH8y2MbKhe9xcl13VQe14jr48jBIas
sQcAFv6g8jQgLGCtQE0ElKQfH+V4ifaGNOORw1k4CTodglIApnQAKlWRJ22pfsi2Hume/rRWs+gX
4toLEUI7zmPq49MKN9RZcxLmaRMP/arLt/iztGRI6E4zn3mwGeOJjBs6jE2R+s6bpT0OWCQuIO03
cYvlOwvn4POSseMJmhtKjF3xZ5XeBtIgm+uhPRBI8iF0YYG6msPDfRnv2LqhxZgVKRZjWTgjBiiM
U22izAXHXBGsosCYHEpAnLviaN2P6D31sAB2MP0GWh/fPQRu8z0KIWgdwMZ5rn3meGo2kpcV2Z1U
HajVdJ0Tz5zaWHDD0bvxUtbNATKGRAVDdT5kzutFtMLagy9xKcfEw8K+DXbofHFjKB5TjFW51K4g
+CroXaenI0N/mzw9viVeXMhG8X0oDkyBhLWNTSS5GvIHLb4a2SDVu3PE42NyHJlg43ngyCaa6A4M
rSNjukmIsudmUDghITuUUvttN6uGQ0OXHdl/DqMIJrqVzV3BcZo8QoyRSBW9VNUMhNbYYDv3OWg6
vF9nDEMWiDNRGxLWSwV4puX88UXwLOl1E8ZN4BzN9CwpZ/j5mrYL4zIsPP/TL/I5XfJC9EEpfoYW
Cl5Skj4suGZsti+jQyoP8IbTPmuDpgZ2OfA2Lo5m6MRvEsxNuBNllmoJSFjT5ewpIjOueeExwdxG
2WPe9/9I+47mxpGl21+ECHizLViSoiiKMpQ2iFarBUs4whG//p3iu3eErsawvug7m1l0hJKZyEqf
J08hohaMPG+33XvqKABseL2QwsclNkxDoV7E+ULLgdI3U4y1Ns1saJQLSMrvOc4I3z24b2ub41CX
cw8VR6GAJgvgXHbPRJrMWOqrjsZ9J3Kxt4jHMC/TEuw/YQ8QbogTPywagBk9JnyQBuXU0lXHp+ln
jsUdZQ27yZEbjwSjb0rTJ3Vv9fRTAU8AY2Q77EqsUG1EvQ2ONeN1I5ajMdz3USzFAtgyi0WmnS9q
OVF40M4+keRMpoDCidCo7D12zGQT/lwfsKOReMVWSTd73gDbomrOyDPKf9HDou9ikN9Fe4QoXxHH
kS8XYWYEGN0XYt3spZAik5L4bhvbOy91uucVeRQ/MQk4+gcsX+XPvBLMchVzRpbRfwjbiC6TPj6N
zkROz4mPOdtzi6iWw9+ivszo6L9ndoU1CuLJxO28lxcDX810Lrv6laOTi458RoNJeuiIYWvU4GXj
hEAswvgL2t7a2yeHDP0Sf5jaGRmqKjOjjvusTazSu4P1Y4JjLY/XGUa0rA4XHkP0Ed2iRIU6o4R2
1ZAbJzCU9sAka8828bJfkR9pK15qdW0V/TspmZ3NkjUzrvUJ6rfBUKj+K5OBd60mfhOhel7GBJdb
KMp37In3n87eSLGbvdE4KrIc+P0jWJkd2iqS9ny+SBCs4+QVIRjwK0jxeDhwz+1wtF5mZ7YqYLFk
Vohzg5uq36BzdoLtCIzVnqMpi9HFjCHGaAxpPggZUMGe0tyLioic+5ykgPHtV6pIJGmdOIq+Cdvj
szA9tIo3mCvOD7itqn/iWihtPBUp/apb0a7ezsl9DvyRi4EaYegaFS9vXe5+zhhmrMmEhmEjWZCr
mqxMsSBSZne+/LN56RRbVElSk9Ffy5/jZnK1+Kjz8rzFCGVGnjEy1mCE+qACUPn0lWQkeVhHPFe+
nEnOSDA2JsKdaOOcQkexVwyYp2wDV05wxMZY/1Dcg8NdyuKxxBibTCsi0cjpF3SGH7gxTMvjgzO6
DQlsjmGTebQYc9NHOJpjJqD14tA7D6WL2y9Oeb997ybbPJBydXdXuZ2n77QG4AWZwys8cOizk1lJ
owNk+wztKZz2496FG7r9HHgMsjNZ3amuBiujTuh4DNerxIX99uQVGne0xOGUwSZY615gO9xSB9W8
G+aVHc4aAXadlPRhONvqczWSp+5XRLwqCFUb0NqB9nSb0+XE41tN2dEsM0sxYTRe6ZVkcGPcxcju
dK9AmYxD6bZjl9keTpVouNtKbRyNyy42TtDeVcHPnNCJ2/sfJQ5gO5zodrluNGOOsTJlqZeVmuCZ
l+6L+tWuq5ysubtctwM++Vo9nvne3ErOnToh4MMGvPBTtcf1qcdd6NvS4ziIqz2dERl7c6pS+rq9
x6/bf3l5xGEmJMZwVN2Q1xU9Z9A4neFcEjt7NFS/Cd2+JtWLtcVQVBeUPBw8ruIxNsSshbLoW4gt
jhHkER/mCrNfKOzxlmY4L4rt53RKM44Z/T7Zj/Qw/Qhui49jitj2jVLoiSJe8GG2oe8Z3oljajnK
xc5WmUZWJyqVEub+MjT23wDKdpsBjmZd042ZZmkXQYqqEgyEK2x/nNe3/zonGwMA6u+RqdR3/cUY
6Os4boc1ncZu74rEO+c2ACUxaro/2Lb7dv/oVxrP4Cxm7N+KzU5Y4QyRbGktNTjro7lHplQNzidv
F3Y5ZZ9Roeo3k59a9Vj/OoFBoCxL3jsFOPABqoz2Ce7d2NwJQiqvG/7h6rlm5AAdkgxJRuWZO01L
bJlAjqgWozHJDbN5AmQsgyRE2MMSYBm6hhyP5elQBenLFB5iXs7HM9TsmFUm6G3TUfPWeOdtiGJH
4/OBKG5nfbju/fuXkqUyjBR6LeWCQ0uv9bbuib3nk+E8WXbZsRjPstnJyMWG9Va3zYfM7tG/wz7X
xYHkNsoDd76Vlw+x2LVipoj5SQVJI0DF2CXYZgjsyPvkjW3xfAU7M2VpYiqd6ZMaNKfEGd37w6f2
iYYa7RP+jzkROzalDYo41S20L0NDK3npcZWvd3qcErsA460hZrt2Re+2tbrGIDde1xVAdfa6siQr
ozAHTaUDeMhjTn62gGoC9BDHa3CMLtuMKTtFVoUUR5WsliQhOfOM+r/kV5giwaUW01LZLZ866ftC
tnA0BWghTuEJj9n2zcbdt/Uh8Rwu/uJy2wKgnv8lx1j5zijNDhfeaSOBbhTus82TuVJ/JjhVaDnB
OiXBIdhzXOO/fKxvokx011WiZJ3oUZJpt/FWnmBPjzhm/8W18DT5/lMpvukwFv58OfVKL1BZbgDO
uVuFDkbGKSJVg2ttwNHjElyu5nwTpDHHTAtbQFlWcQiCDcYh6f4bFjQpgCaNlOFX4FawTu9wVH85
kPkmyhh7ETtJnWJCJV82IOlthwG3Nh/Cg+yIgNO39/WGdzn0X6z+N0kmBKzFuo0HER8QADNnYj7c
Uag7gHxxOFt2mf+QYbPFGIh6U0MTj5f8bnuxJw/1onJ7SeiZYe46KEdZrjzPvp11FhRNTgV6HMzz
3osn9UeWkdD7UXYuhy/eo2NTxSgT20KlJ6qwNxRtNM/D6nmwImvMGhye77uVgsiAN96zHEx/y5Ky
P2NPqKRQNUtoyclwQpyfjhMOVzzLxaaJRojT00ZPTQlurcrkqPro7L4Mpq97KKc7HC/D0w3GhpRW
Fg1ovsEQb7Dql7zeVr2rr79hOtjcsA+VqMi0q4lyjvIaV7RxZPSDQm6N2DhJ7Bbr5XenFWZ7csBv
ObmPvc/bP4ErT8aYVK1aJdkIDqu70/1H4cCGnO/uXu/gDgLeWO1iim8YJq5cmjh0ygb7Nc6sylWV
Yj70DPwyXFLwAGmCCvBtlhYDrBkV5pvl46CeBhkYmUJr55pbl66GI2DpKq02p5ajjouD6pquGPTa
Ea6ssSj9QCKoY/1Ct+Ud2Kj+o7QBXwb7b93/0p0HjCdHXreJPP3+MwLgqelyPt/Se5uTZ3xPodUm
+lwgjxuqJSaz4l+3ZbnYTZoTYNRDCpMLwMbRAdxsvQ/vl75qAzrQi9ZmAWX8fBG82wQXK+pzgoyf
kYxToQ8n9AOBU7RR3SpIHoLNy20iSxoyp8E4lnFsVUtMQON49JwR+FRpzcmaF8sXMxIslH7WNkOq
0A+z2VaH9LX+ifmM6Gx/co8iL/nlOSGapM0sbt9JvZlQuAasKYTr0HnAgFBO7mhMGuguR3BUnVh7
NSdGI5MZMXPsRiUZQezsYl3b5XmPxUTFUDQNwP8S+ttstUSKOgmw0yIdczCwkS21xATwWgNe9kJF
sHrB4WdJEeb0GH56GWPcQwJ6SkLS15zE+wK4qLeVbfEJzYkwPjGSmmHsZRBpvOMG0VrnvhdviSu/
nS2SrFoNRf8BvH0FoWinfs0Fhrh6EfarzX8AdXKzrzZEbaJrwgQjkaG+sv2ofYI0UPLJ5AaBxBlR
4n5DxvyeB0FDYwPsgpi7dYDtrj/R4t0FXHKs32KIb6gyesuSbiiyyaTsiiwJUz3Q7wfGjtJ/jGB6
Ty6vPJtxTf//kOKMFvPQLlgwOIVn0HrZGMR7rx6MIN2N6MU5DeDanEPoYgjwYOsecALh1Lh15GXB
zn4Ao6xZhg26QcIPcI7vIXAQkWEEiIYNXsyz9MjnQmX0VY9OpXKqQGcD7JfqNTrcfg+Lb27GBqON
ZSaM4djgz+fIk8RV57hBw8V4XqrlzHlglLCLyxJgGhJkhWmv9xVJ/N5WnbvXAtu0dkek1cAJFBdL
H3OKVKqzRzZFZVmHJSjScsTR8wT37JHDgbsDxeOMcchjog4yLsRQiCfse1ugYq/Vx9ufaNF7zZlh
nLBqXEYpR92aRjVY2cRBepXIrxzDuBh6zqkwbniopCnCAAGoVJhOnqAOJ7vY+O7zOog8nqmgr+OP
54sYDUNTpok1IYaYXhbYs9IUEGvpEQ1XQuMzgEHkSI4q1g0ybBHRCq1UFSUVZOg803F0jHuVYLoc
vbm/Et83R2wh8TzmWmhOBuXI2xYOeuGN/WCTGCH15/h/mMtftrYzgowBimI5k7VIputdWCE7fiiO
6uSYPP3isbY4tm7MKDEm6JSLqZVlkCKeEqoN8cMZqAYTRkg2DyI617CvyUHcgO6n7vIeMkdR2Lpi
aVZnM6x1QOw74cPk3x3WwZe2Mm3e56P+4pamMCYKCPRWNvWgsxnWloeVgNdpL9l7DSOLt3VyOQCZ
SZMxTUkiZ+fagjRfMtTpMWDnjdhntGzf9+/x1r72gWnfJslVFcZKVXpbjnUGVXEaR7sO9o2e4sir
4kV21jxJLprEGX+MtVJiOTLjFg/B6SmOgXJfHgUNVp474M173IwNUSe9LlITNl5E0aFfCff55vzz
/mtA7bLmXsnhfTaVCW56QarS0wgZ1u/KK/a+VIW0Lnl2/QoBfgsojMBU/T0K7TA1NbdCvOimv4XK
zn5XY6omUgPqL2cXJ8Wje2/b+cqJ4ObUtH8TX/cvvMnjZa8zI8nYlxCQoIWI88F0dAxG8/ENVvML
ZyBeuB+S88ZVxr7kJ+yK1mcNonUpvGvVEsFVX4PP269gKTWbWTFV/T0kwEikUIYD3l2t+EnrC9in
XImvVru9TWYxXsO8Ng6O4ZKjJjLPG4GxaU6yicljf7oP+Kuhy8L6/vvMW85aUdZ7HX+/dh3gR9Nj
GZ13cbCHepuP5QB3xgjzjhOAUPShBUIYcred7DFaR9tJtPWONNs9Ov/32tPIGdv/F0P1zRzzpI2+
yVNJAU0N4NtEdHHIGU3onyZZxzX5/OSiCizqhK5AjUUJcjMZYao45NyHVPMaRKYfxe70rGGvokUp
tn2u7Agw1vyVS8rDH55Gt0wTE/2ovV0B0mahqYy1hNYKcV8UYArA/xaIFsSSLa/GBgdyLiTzgn1u
y+Jf+YAZWeY5x83UW4mcTohU8cak1H59toNuEyhcw6zR93qLQ+Y9Ky1u8cgpSDn6e0kUr3BwfMR7
xJLE6y80WB/c17eLJ9kheV6v15g4PdLUBiEMul+fn8Bys+/fkEvtYWg4vndZv2ZCYGxAhIJ/Zpb4
ZVsl0GDR7nFAEXAZ0orzdujfuSUBJproRMCsifQbg7VtuZUVEq3syv5SHsqN7nKILfrBGVOMxRnU
Xq/lHEwh8jzi6hGKCfcSBJjbvPL0IigiTrb9o7vMewmnuDf1CyUFFBzTPyq4SRFlbngXUGSfILAB
btsSfcCiP1b9aVyIw1JY7+g2yMe59alFUzv7NayFMuJIy0UczT0679NG6TzLvrr/+FmNCHdj6Rpq
3vqojHFqBaOVZAXkaJd2cmJv9biKd2ZhoyqWpE4AoxjaphxUQKWAGh/W9OLU/oUXES+GAt9cs7VM
cVBiKUugW/gEg/t+xoWw8E7xsV2P/ia94/X5d2nUjCQNnmcmazqn5iW/gPMwI169FlMiIAbx3QTX
OgLtreNOE3C+rMEYqyiMsW4jgOBG9RF8SCf0XNbiJsEFKuBVfPKqScvlghmDjMVSU1wKnXpKD2Py
6eGyCwKAeXKsD8fwG4zxyapkLDUDRNBAPQFCFG1abv2ZY3oNxvCgVC+nXRvRM8Ubz/I00XbhyID7
ysPE4JlSg7E6nQDfKZzBzQviUdxUGUkEHH669M4R27XMfOPdsbexT4PRY7o3pJMDg53eGdhLgtVB
xVa6FwHdfV597dHKCW3d5UamHDtuMBZGC7uzKDQQZ4ZjHU6yVx7p3iXWT+xCIP+bGTcY85KqeoSH
TWk1ZHPcyoUtflZoseOEKdGcv8sJv1WeLdZWRdEaRUad9PvZz56jLQAYD4BvGohwx6v2LIdZ/7gN
k7EfSRGfqqGEydrCZnkfBTLeYgOM0+QQbP4yQp5xxhgP7OReMgHoOnSIMd5NSKkhQd7iGE//TcZk
jKMlm2VEzbCT7UcDfREMSDqoF/CuT3ApMXajG2RT7hroP1asrmVG4B/doVmw4dp5KpkbL81krIeR
RZmSqvGEhhJmZwBNRUG4EbfwZmZ49tZkjIdcVLmQKtD1zfG87UkRVAR4RDJ3n3lx6mIWsLABfqiW
RXHqIbuLH5cEwVjiCq5h2eFd0ZLq4lQN0cn5DtHS5yZO7q3evv2qr8N8t0TKWBDBsMowvUBNUOzB
iqhuKxtcUs6dxAWM2iqs7RBgx96AwVA5cSPbDOBRI8QSNN/hIyVxdYkxMp0knzK9xqu/rD2vtq0L
TsUDW1lYoUOCq4q3mV8uKX+/RPaCcTZJU6mI0CcUKLc4GLUCwvP28dUkuF1mrT451KjSsKI2VZzB
0BUTd7ivCe0sSqk7WesnI0c4qDjlVsGioB8ku8L+TLefSHM41Jbeypwao8ITinhlb4EatmpI4ST2
6wXRCTdDXapLzskwEfeUlz2mUk7XoEEgGfAgg8sHr8e0qBZzKoyWFnGRFIN2jX8w4J8Aww3g9Ohm
cRvkiwPYc0qMAl7qVMr6EPw0aA+2E06+Ya/dpoOOyB++kLNYODfK+1ZLGdKM6PVHzTQj14rwEmv0
Wx2dXgR/dzHFSUSC9MlTQh4pxtVp5lQAYgWkaHH36FgoXwzkfFRPoPbymR//Ny1kNw4MCdWLhn64
0I8PykT0E/q6tNuQ8vA7Fqej5kJkHF4DFPTIPIOzi19jhWzjYbPYxOULzDpGRLOcGlP0trih5I2V
gRHj8Fr05eLLLMaD8x/C+MMslvu4pS/P2TptS0AdZ8rx3xdqBijAfr5wAtDFIRhTNS1kd5qOaTrm
dcQnQUuE6oygGhvU0Nb/Ii1xviX93X/ar28yzNOIrLYTzL6A/cJuFxbuAZf3TNs5vGiMQ4d9Dao0
Sa1JnyDykGgf4VxRArBDAsHdZmjR+c7kdv2Qs2dnxBgIiBQwBL/rUaSlMRiBA49qHvU5KAtseDXe
xT3OOUlqtWckKw13rMwcJDHYDCib963indbatluJ6MQl8KvObR4Xp2LnBJlXofS9YA4D5THf1YBR
DvYXn0OC973ov894Gi7qlHddBZ6O011WE2ufIlqic6POJ++KkLTsRP9RQnYNJ1f1TBR76PrLESbL
0TERAHijAMgLHK6oNt/Q9uvm+owrzRQjXU5qmj86or2L7bImTaA+Geuvg/FG78L+Hy7D8rhjvKmg
yTpwnEB02r3gngMtMadOtcnusifgqvBGHxcxo+bKwRiOqC2TIpeoNh69/pCGDsI8nOxCT/j18+uL
C9y/HJJ8fzvGgIjnCB1oFeQoHsnRQawZGPbwxDUgizGJqchARLcQb4mMQl7Op1FvVBOlZKCXDXvN
1dZ2Knu5z82/FzmaUWISkk7O1MgEUxCg9ppigQrLU8IKOAUcU7XU7NIwASupOPQimThV+fsbk+NT
0Yatimes+k/Vh/U4vDU1xoY20cdtvV/qI/5GiQkQxkYXhMLUQGlz3HkfT+3ro+X++kmQ6QPEPrcH
onEj44W3hp03SZRMS6fNFeaDhWJc1mVkTU86ajUvAinterBNgOm6tfN8qLaV/59dzk+e8VqK99AD
AziAbCiqiEHC3wWbXC4nKVNLEQbZC9dP9Lw1ebs49z9wBYSL7XfdaGKMym/UGPMfVUWTX8ZOvJZo
S5wkwwv/YXln8hGR1HsEjk1+vTn49qO5Nz2s/FU28FeCDVKt2595KfXRZTAuA4VCMvSrGszMW9Jr
VVcMsYju2WYru7WKRjiiahEUgy9rRQ8xcShSY8Lw/htF5iO34iUZR5zueMof0Bg2DOCtohyMmafL
6x5x9Qu/0LIQ6/5GkXmdl15IoylMRdqK3CpO+ESRz1Bu4R43XookfqNE7fpMmkV+mgDym0GLetRn
d9PkyJ+vgd0F1tMn/KBMAQZtTIvyvJS64DB0WZItdIcB8QQV/p1wU8oK0rwcCqWR0euhxNMd4HRc
nLo3CDxkatPuKKoy2BSoffPNxFTAR/5q+XY62sMmwLEbQGLb8Uv1aJ92B6fnlQ2XRt5/+4XMR+jj
09DgJBZ+YbdGYwKnKrbQt6nxWxdYgRCNTWzz7qQSjd7aND+AyNjz5t6XzOdvP4L5PnWmZqdYhJgA
Z60RLO+iJ+GZJOWGW1Tefyj57HswDjxNI6tsrALcIuvuD/Lb6cl9/qo/eOn9UqfrN44Y1z1ME0K7
GBx1a8cJrBbA4+jWhvvtRiMKibHYWHnZ1sJWASJaHyect7hTAoUQXowssLld46Wk57ffw/h2OYMn
1nv6mR3nQ32bPnQHOCxAu2xJj5VHWjPahBangLOU882pskMvwjmUz7lEqW62l/tkL9eABYydB3Xl
R3cjygS4zBW7F4LDERjfO28+I+ey6T54pm3R0Hx/dXb6JTWieLRM/IwLmoiogvhNEHojrqxaOL3G
MaM0YL+hYSzi3hCVuaXntQj/jOcepk7/GKAwwV10W7ZpM6aYzEHuYrURuishD2XxXCFShLL4aAtY
58BChw3mooJ7a+wqrFsMMiYtAxiTWPYVGCzJxc3WpT0FEfnYeXFFNIze3Oc5KR0EqZV/WI++fQ/M
JrtLAIdFLSxN6tGyN+3s9W+aV79pG2PKqnM5WbGONwd7ekT3CjteuK3H91scI3I1+jNvYqRZBJQJ
SD7cX6SKnMKImOHXyYlSLy5/DCGJJkdICc5pWOuL+s5RsIWY9jcuGRNWVpbaiyHkj2KUaAuJp36q
CaZEp9LjvRuO91IZI4aFw7yQDPqpHXo41I2wrX9H07kuiH2eyaS/+w+9UhRdtExJ1gx28EnohO48
GJBqfvEskg/3evhD3BiG+zfym9Fh5GeMUgjpgc6L54QpQZVExOww1UsOoUVLMCPESG9QxsGKzw2V
HnXw2brz3mJ4g9tklqZrER5+y42x7KgYtloYgkxnt453uVc2IcAd78jPFTxLQYJ2e61c5FtusWRR
E78ps6u2qWpGfd+B8oizaK+/Qi/6TMk02jkMEPcM2+KjmxFjEoFOBxaGZFFzJ7tnO4HfCmFmcDzp
wO3mL+Snc4leo5XZ+86rPsZ5FfClkO1GwiC75r41Pq+AwZMeY781I9Q0tQIVYYfo6g3b0Jh3wfiF
fVs/lkpav3HD2murAQIs1XfdsB35V+gAT1utsKXcrQQn+KSjLsluv+dQXXS5s8/F2GJTLup8SKgM
ezvfmXedJx/be6d6/hKcz9jnnq9eakH8xiYTQp7Mk9RUBggClEByztuuI4ev7gO2int2XFq0izPm
GBNyPheiedIoLRyleq+Jt4pIDqy3A7c+uATA+BtbjBERpxRLCCeQqpzWo1dOk9rGYrFFdDtzhcdT
spnsZv81PQeHwv8y6OgQxwtQCjfs8lW/Zq8BV4Ziy6L6Q/PQ0tZ/vvAm0JaS/DmT13+fkTCBwnGq
W5Do7OsFYGTbwoTV9q8A+Jn2Jw/qZjl0Qt3JRGYtSpLJPIlTpgnnAbsqT/q6qciwLX9l29PzzzhY
t5lz6HbIeTe0ocmR5NJIrC7P6DKPYjS6VKpa0I3vNsfmCQUpZY1Chn3AECHnAS6UbH4jxTwHMRqb
5CyAVEbyJ+ke7f7DJ+eJL1rkGTfMK8jCqKlMEyQqZ7vrXw0Xq3KHIPd59cLlFHVGiHkDZi3mWqde
EBk0AQqTJ5J9oSuEvT06Qyi7jUmkx8btnOzJdSvsoHvCfkCaT555M81LT0GRdBHn09BAQmkGT2Wm
p4kRi6GmT7QYVWW2UhOHFwQt1n0UWUY2JuF/Kgulf86y6Cy2Jn1t3mPYuyGGehvf/toPGELBCjDn
Gy4FXXNyjGgVrUwvlxLkMuK8v09k5wN9Oif3zwF3YmgxBZ3TYgIV4SLAiZ8pa8iBt8fdkwe4az8M
VCCcoHjOjb8Wv9a3KNnkM0fh19Ty/y9K3R5PCIaQaT9F/ugCYvVzH/NqKdfcjjWVMw7ZPDNXwgm5
gYH3nRDlI5vWguQmuNW+Njdr18d63y9yF5L7NaEoQ7q+3jso5X3qj4BF+xEBncThfN0lIzD/PTQE
memrbDZCLVGJiye3OW98/zEGfu/PN/uCUcgvu5W9v1ri1ec0mbBGuCiplp8hg83xGKNITF7v13IQ
3nPCJx5rjAk3FeHU1DnI4PV3Ek5bJeO+lX9Egi02vmXc3ZYkT3dZxH5D0aMIE3Z4+U8RoYfQXCu1
V75PMAKOVK+w01+w4TUXp2cp0lBkDKRIEi0G64w0e/QicTckRLIiAFmZHAE6h23HciRjbaM1w1OY
pZh0To6R6qmHdzqfQQ5BVH83pnYa2PsQa2yr2/JcfprfbDGOMDTKsj9TxTQeDxhQxMbo7b+/6Gnn
jDDuTw7zBIBbAhhxRtmOD5KvH9fqB+7eB9GOu9y1GGPPyTGuMGplPTWpqcFR3NxxKjW4eJHtXry3
erVu3wPu+vgS0iKe2bcEGcN9SgcTKxJgEI3qwsH5H9wgopCR/gO9HWDT7vhATLcjusuT7VJ6NCfN
2PGLnEWymcfS08vFhzvG8cZsIDpP9Tkqwo6pN6V5VsoKIm0PgwNwCgwYcEzIYuY8Y8SgjM7MY30e
qsuEMy8IYChUJQDObbpM+WjeATwCt/l+HHCq+ZP77ZZ6/vNvx06nK31yGUszggCdzhXw5VC183lh
+1Lz+DcqjOkoJllr+gIa8uK85ynBneboQSTPIsHsROTQ61i88Jb+xT/d3z86ybYJR3OslMaCPLuG
SCRcTSc6q4EOAnquX5yPt9gyUHA3A30VFZM1LFRPOjV6PWon6am72I74LNF+1X35YJseD75vadpU
n5NijEnftnKvW7lEXZojRqsES5Nut1tfJJc7arZogWdsMZbElPMW9zMK6MbRydwmUGwHuGWc5GAx
6psRYYyHPoyDfO5AxDFrIv7Ug8PplWOAqaf4QxdmJBgj0avVlGcNPs8AXQgi9+lMattcGe+SvW51
LvTLsrZ/02PNRV2JcjOY+EbopykbKageqpNd1ZUrWE582oyT2w+k8azMAbC+XGFzU0ndsnu4zfY1
PL/BNmtSigI3MxQUTZ82Zxer7lUPq0I3pruIvIQ+dhxI8fH4iGayk3oa4KX0p+SIHbLV2q1Xekm6
FaJ87kzOosGeyYYJA/VTUXXaJZWeKpNkQzBNNkpNF/KlnzhunfdSDMbmWLWGpyLgKxSyE1tYKw3i
fbB+XtcV4WLvUQ26JWomVtHyzjglF4ia1kW221UKsLOe+Hd3b+s1F6VxaYZvbgPYxZhEmE4o5YLa
dkwIbl2mtnoMX3kQcouVCUUzFNQmgG2hs+fO9S5qlS4t8Wzs6F5xaj9cKY9FMD6q9Ohug6QW/TL0
T5TPjOjPt5V32R/OiDNvNkl7PVSLWkIUA3jj7U63d4h2H1vUthp3tGl3PnDUx79yG99kWZCNKpfq
FtewpCetCorg3h4jW91grIIeF/mrBvBMwNeO5cznj6HUKqEEAWOQZdt7JcH5Lat3UP/fcMHPFjVU
V1FkAj4ehnYYeWoKwCfCS0P9hie7uo2E9/EnwTmx9eELQKm3v96yQ/ymxooxkcOqO13OEopLtCkX
rccPuqKaVQ7mCDi0Fh3IjBYTOVknq5o0BZxtt2nk6IOryhiirb3n9v2Q4SyMz/NYy3WRGUXGhqVN
WGhTA+4U0nuFbN+tAW/rjq5soXnjfE6H2xxyPp3CGLK0qcJyUgbpyRv8IlC9g8i5rs39XIz5Sk7Z
JOQDKDSCc3logS+b4YLOasPbGly2yTPJMblWEaeq0hWQnIMyXeKiSYw1SEzL88HRF0P2GSUmTmrP
wC7QzqOEYtLRoZnqk0Se6ufSXpl3/g/bznbBIXcPiD55czbLdnNGmg2bOm3I5KEFk5v37bv3dKkJ
LikSOw9iItJZ/X3AM1u8N8AEUVN2qkK1BbeQqybZYk2S52JDt/8Pl5Yc0nX3UX7c1srFxgNQIf5r
Udjr8rFkxEplgaboI0PHeNrgJlursQXfPlfr3OYX0Rbj0W+KbBGtU4bCiDWo6QvAe2Ib8/KTX6/O
HyYvrbw+qT/8+YwSY1PS5r/y1EqgUqDD4VHr/NK/YSppW3jWo/b46/EJVyW75zEQYgwIlSt9QPeK
l99SNb31QxhTI5et2owS1SWgOjS73CsA6Xe8flQKcYpZDs5X5bwbFr/EiJqmzFO80BaT+957u7LI
GWX7zYBIw1vrH+jScSguZmozWTPGJ2+6xFLGjr5UaYcD15frCJr6NDXcLFvhiZOxP/I5tkRzAq3a
bTx6FOJY3F1sE9jMJcESneQDxO1tdN1XXwWkEHZrcBAXrR/LcTY8QfOUmTFQmqzqehzh+RR3VMc+
zra+a/BguRkj5emWCjHmSMII/Cm0wDOA7FUfsIlAXUtfK/jIwrX/V31lDFEbSlKhGCCW5vZ2433U
ml1VvnnvYCo1tZO/QdjWZ0ZIZcKakmI36iLUdYPoEHldQiwbHjIIUW26rafXcPeGHNkLmdX5ompl
Qj3Ki1Ou4905xdbXarUrnNoWNNL6NoLETW7HWyBu5ttP7lTs9cLGrV/AWKXoFKa63l3gpr3tBldf
truz/ZGQbL2ioPBuHqwrIntvzwfu1hknBNEYMxSdRrPoI5ihrYN53PMrz4EtwazMv+P132ehcNhL
ON0q9fiOvbfFrJriVV75PFiu5WJyClnbYfgobLv31xgB9X/29sPjw8nvMJH6HAPDBwgd/uSLu/ve
xcXz3A5exsEfOQn1YmUVZ1h1mg1hkJ+dCkrOrSHUF5FaKiHAAnO+Gp1z5miJJ+RkWFkv6wbn1jd7
Xn1psSc9J8w84bGPrVaKroTFvUaKhGDh47gVLwBfWHdvYr3Faj2vJLkYFc6pMm+5jnJLqgE29ITK
4HG3PT1mkS2dME2ncp7WYlg4p8S84lPS6kBKopQszLmrdtHaPWS5Vlxpa7zdfseLc6AzYuykEHC1
O7XMQGyDFaSo9rL3eKc/nWKnW9mlAZ9TuwFOgp2ce/desdeFG+Bh6wbh+T3aoGVf8/x3MK9ZjJF4
lw1luokd4TG/ELtaUxSj2/wuZtJzOszblaKiHk/WBH6xRrbb1fYjrl75hu2SNXwb3c9ObV7reMle
zGkyKUvXln1cT+Bt7OwPL0UzAAPbay5GOk9Fr4M4M7NRq9l/VHTTHhT/DZCDe9PmeWoagNz6UEzQ
cEqnSMfHggCt3XabYRcbE7uxRcdaP/k9S/o5blFj4oK0L2s9DkEtbAi269fr3v9Rrfcc7VsK8+Yf
iLEoVtK3RRtJ0pOcrYRH9KOn2A4F3sb30oKQPifDmBCts+S+MKnuvWA0aYfRpNUjeXh1Aa0ERKEN
H5Ca960YSzKNUnpOc/qtNq3jaAB+eMZ89a72Yg3zt9yqylLsOuOPHcIYhzzHBjjIAUXJ8ooNViRw
bwbDEbff8GILUdex9aRrqixpbOwhTVosKUAwfCqnwKBl3NSePobYeV6jhZ8i9uBWcJYi5TlFxjq1
UinEpaQgatw0GCIWMLCAZBKVsP1e4DS0F3VxxhxroKp46rqBKgmkqBa2BiG+3Bbgoj2akWDsUaP3
Aq4NyNKT0JF6q70CcaezExy8/StPNiNE9XNmkIpJzNOkBy+D7eQPpd00hO7RbriobEtR/fz7MEap
jWKjDxN8n00fEkTZ63tcd852+wNFD+J2ghb1fMYWY5QERWjTUVDhq4yf1ZuEgxAnyclEB8UTLm4i
T/MY0xTHfasaV3XYeO+7idRQB3SQAW/AzR54bDHmqRZLCwAHEGLlAKVockrfeBbWMBO8BiF9LX8Y
9Zn8GLMkAiC6NFuNVgy3/ZP0uJadZ+p5b2v5YuVpphQ6MxNWVkljJgXIoKCs+sft+/tuhTUMnDq9
c9GRfLY3sX+bJM8ysQiQfSYUvZhBM4AAuW2Qyspu3Hjp/aZKCZKh/1GQ+v9j7cua48Z5rn+RqiiJ
EqlbSb1a7Xgf2zeqOHG077t+/Xvk+SZpM3qaNZnvIleu9BFIEABB4ECwFQOvO90igHt6Vmx6QHUB
KjYuiyQxR2KZS8iqsVVjQISxPbwTVE04vSbTiHXPiBdjtvRUM8MSLFIwYZBMAsZf3Kj8HXzjYXt4
v4mcHRwjyJccDCSV589WI84zTME4YYIjbcPAxClG+9dr703XCij+ZbHfR9D1u7L/Ek0wTWM7amHV
LDBo3QSt32yXWwzXRq7Kd2TFNYsxuIQlGKasHnqe4fbwADJ+9c63j9JL37o6/JJGMEeRVhtqWLHF
9OFu8nyqNqcxBKmvfqLP2Zdy92Mvj2LWjfsvTMEuYcZRDf56SIV043Ot2W1os036NSjte+SrJb5x
3d7+AhNs06y1ZtimEHABO0WHy6dpNU1s/lQ6kwg2aeyGOE50yMK2byilvrs75PslG466vwLz3RwJ
3Gr4fAYnxC0lp4M/G4BTEE08D5vyPr2qn8Dl4kqA1kw6w+PoQo5MUbwp6AUZwjydUI2BNl7Xf7nJ
XCT20bcoQVnzUOcogiaM6CJIsg4oeEqwkNSn9kbfYB6eRJrVmsJzHEEJ4rQa9KkCzsccGZCNPBxQ
D4t+369fMUhdVgy6Wpx6Bic6qkSbQcOfAQ7cO+42QDzxsP3C7A41LKfpFsUKzP6ytDLYd83LdFMa
9s1m8moMTUVL8D4/3VZ/ge/o8lKvJlnOv0nQnAwjoauwWTZ0dE8P6LC3MQ4WRUOwyCAj/W55knNH
12zXOaDgy4yRJTre2DVEH9oumWz6iugg+4EXhmFz+mJHp7vCSbcPh7s70OmPTvyEHJ/hgKE9s1DI
ulE3m9y+dvB2JmPpW7MI5x8m+KbSGBWtLvBhTzXKQCw53+CafTsHEBzRlHdFN5bLUm9PjZMSW9/9
zWyovsi80Wr64xxL8Ea9NeYNWc4pilbROIgMSO4eHkB4S16+xX+ZdnEo0W7/VPmyEjTZKi5/P7sK
0HYYjX7RcR0z563rdHNZX1ezkeeCCQZIy9KwmT526er5NcTw5zu28aCtMSbNS9MSa16QMcvSLEyj
A3uAsIqsVck0ImR5qLsj+Jy0bbtsGk88ziRB7GpEeQ4lrFtPunbK0RLzcAWOwdfX3AWrzcbaZS46
lyXmVSaVsISgHg5HIwcU2T2d3uhDspXY1dVSnXNhBPs9Gy3azlMglPf9Bp0FC6GERA/WXcSvrRFM
t7UQ9LMAEO5iNzCw9YACHXkN7Orl4kwUsaptnEuqx1a/6PN2O50ewi/v9relwgk9qz+m/T7eybbn
f5jkn6KJFWwzOIBGMnfwSs+nLTgXYQt3NwiRl8Y9WcZj9X3nXD7BHPsa781RhXwgxngobgM7OKYh
iuttvAXuMG7RuS8r+weIz5WbpZr5u0QXV3OZ5/iC1V26fOJZA/60Q8UCjCKKVXELkPneRR3EiPkc
RrC9zGiZP7dQF/S9NHZwapf3EolO/g+j+2vjBHORcrBNxBVkQRoEU7PtpAOpZGxnW7fctc7xB9ro
bn9EmA4gOQtr0d+5cILtKBGr110BXKgLbDx/6ffkrXmTwcjWULAb0/iP6b1y+e2zZZ+6r+2etqhK
i7FrYB7eLdUzEtnWbm/nsgmmJFPHMNUiyIahBycM+yvs8KtMMNn6CbbENP2kLBdnWdjpDcULyEfj
mkw71gOfn9oh0jUbdZ10XIcKQs+N7eEtOaJrYPYQ7lkOjnd4d310uit6pV2hR0KyihIJRfpmMzcU
WHyYlKutehUcLafaRtsrUC1KcNa9/y8ZBWuCp2KtU2es5BVeMsfWHpSliMJFLgsUmm9Zi9dw+TzG
1U6MMx0RiZxnayTE6iDdwpqG2qMPokLMPkM7xrebnfeyCTcfzRiN9KIiORJiGyspjQlP08u6jrO7
PaC0EKwb98rNUt8Pxmrpa7xsHwULkwzzxAod64vSDMyP1feYw944qPJ/WWY1BFtUdmEG9eVNlfkj
keo51ViJ7AaERG8waCDhax/ed6DM8TZoyZct6SoaVwk3dKriRmtSIYC04kzxk0XE07xFigjVBnbl
/mXsjpAQZbe2RLq1JT3H+21JW07T5QIEJrwjkoeN/YDScHfSbcO5Jtujg0ZFC4UwshzOWhSG7mem
GfoSXBrqZzm1tAz7CTOdobTb7pWhQL2UHfs17TyHEE6jEVeRqjcqtNN1v7wN23uJcV4Njs4BROc9
W4FmpABAzmu5ZKAsA/dn9D9t0HOCeUYSvDULeg4nqIZS9FWrRFgyXtt9gFrzdwnAao3rOYKgDJ0R
jmj/AAJejfFy92ZnSwQEEsHLSifFETw26Mh6v+uBg5v9M5gzQ+dhx24R+oC/QAK1fLIY+ZyLJHjt
MJpSpLk+RHJhGNOtugNrHo6SLKO2ejU7RxJcdVdXIebKzotxQrWg2oCinbaL5Q/tI5h9XTnb/Vpw
cI4oOG7O+qJGUgXbVdn0AQGd3KNJjqmYsynaMkyMARDdUqCH2BHRODLWf6FG4vbH0+W9kui3+KqQ
l5Ues2jEAk6bMNpyVT4Qet3a/bQ64ktCoWRNkfnYI6PdkPopiXdstEPFqSOnUsEmyVJXc8vx4bJg
EkMkPi4U9WTlw7KIYOuIQUt13DuyaQ6rubwzXRD9RpqjGxnnasl4PD+bDgVNJUyRt4kerjGVWart
q08Z53iCqaBdkvB+MUbus/pMfhR2ffiCStVsRwdnRnvR/lio9mMV2rf336VHTbaNgv0wmpnOw7SA
uwNmNy2MjTK7sRbKncsn2o2xmlKNQFPQOtHcNc4yVi27ud5jlCyqnCWaLzOIpmA7+smftDRcNOT5
NIKacfvA3budPe4ev0vCmdXkxLlggtFoyhxTa3WcMrC76/vmm/Hy/bK2r8ajZwhizmDuMTIBs6Uh
zAl+V99HNpqD7++WzhOULaByb3c/YNjqlexlV2LqxcRBbozzrMZYxGh3Ky2GlJl3sWdW1fukIh1+
/ck1vl2FB+Sr8RrZP1DDSVPQ3SHNI31V+x/R4E97JbazhanPDSX48CnIi2GkCYhg34LNCzhbvm6c
5iDzzBITLDbQ6qAeH1m8RDT1TXRzL+OTllkpsYktUVmdolBn0fMC8UWyyfaNfbKjwNYDm/bgi+8S
BAGy0yxdR8FglEky6qCEWFQSU67nfegug7u/Ytjw/haVO//xOIsDn0g/ZuZc4gQgvjltVfehwrxh
A5PCDzBV32WmSuKjxRlPvjEYVax9nDdje3oNvwe3yU3yUBxgq/4/HATBgJSmFmTVuMC5CBKfT09k
92xtY9UJCtu/w4NYhKmTl02K7PCJyQNW+zMoYj+sMTIv2y93O/qw2xyPHw16UqY3iXsR0wUVj/Qp
Z5BwQFHN8+nk45m52OyteHMrm38hCQ24cEepsradqf6xd/5N4SE9IHvXWX2ZPzPHYnqg5wVKDpZr
ENjicVkGo/oL3rbu8Vwg8y2r2dRzKOGGkmRVOdEcxww1XSAmw90c6dsAQ1BvuGfb3gvmpGBaD2b1
LIOBZFRCMuMiDn9CNXEYaCoEBSHENnXr/W7nbFAhhRvMUlkhucR8MCdfuFmIeYHeiHsjmQDXOUhU
IzWOCdGjjRbLm539l5d/Rdx1P/11n96WCzO/tONslcThfLGFCCXNmDkyBvzEzlGBQ10/sn/gEiCR
UxYwcCE2AetMpCj6Yjvxtp5tQtTay9LTUh0VbMpkKgxTlhYdxRVj3uu7R1SOuFInLgtNxHlOKlKd
kVoBp94+o3gE986HFC/Rvnt3aG3q2nhcdTbOPlEcWTJCpi6WkPDowTk6Jzqgn5c6nO3bAUPQ4BXG
/TJZdjfe+tudaY+YmeI512h8sJsrxfueDrYs4yNYHKaqIDKzQO9FKNUwHVnYzsxPRxIHYerR4lqb
Hcz3Ub7GyqbInOmBMvuy4RZCst/AxH0l9VxyNUi9MiZ3emXZvK1O2tBIglqJTOItNat5wWkBmXzD
LmZ7JvaE6T2pE8R2XTho0ftPUokX1apX/IwQSGV2qZ02p1K9NZkkihbuHx8rh45tztEkZ1IiOvUO
/ShDOGepR+I9+dq8Wh0KJqb3y4LIQITtaRuM3k11gGR6j6G3d2qWOCZNnMn6gw0yKVMtENcxsIoK
mbIK4pR9WqTekDW2mRxGbhv9+6AaR6YY2zLTnDTLJJhrwpkGMzCzAdWByDF+zjCqtcnGuS9Tj8Uo
OfIPJQ+2UR+7jSkZmL6m5OdAgiHWzUEbtKxJPQyXchJyLKLvxNQl0qyCmKDjQx0YRjiJgYJlzIQZ
C4gWhlis91bbWcHxsjqsYKigFtQwuobpKHISTFSj8y4mDck8RuNtXh0nCy8KsyE5PSv7omoqVYFA
QCn2YSjPSiTqIUonw6KZlw/KrTkWLm+4w4yXeNxdFod+Tv0tRwhADG1bFqOUitWWfs+7HOMLM6/t
xkWcipUShGVnz0KAvxE0NFNSi3LMWBDOD/fbOh5KNfPU5jYZSocHtZNGp8oKto0hod1e2xztH6xl
6T6r8ziZSR8TbE6eWpsh3rSUuuXw71UZAz+wWMQClqovH3G2NwFItXq/1DOvMVnr5XqRbpW6Jx5t
+mB7eXdW5YEXwkAyZP+pSGgX5yRXtD7NvYjs2jZzO+sQoXD+34MYiE0WT6cblrhoETe43uZx7gXR
bVuBCGgZt6bqzh+gUEaxcqbGuMjVQIPMDOHYcs9Vmv2bmhz+4OfRAmJRqhKw6Ag731tD3ZVFkXt1
uFGNE8t3tPiDkw+z/BNCOPkti+mUxJBgmDd0fs7TI+9+/IEUpqqiVN3gqk4EK5mAKo6UOiCicnYU
AstCTYcYEgVeMy6GCR5EEJKrlikGq3GuIsDpgdKopjtEuq1ot4bxwuLoT/bcwvwoZCs0E/OBPp8U
kIGXrAnU3JuKjUWXTenzr5dXbM26GL8gPpIaZ4eR9U1F00TLPSu4M+hjoxu7OTJtgg5QRSk3l8HW
Fm5ZNYsjLlQt0SqnjNdIzli5N0b5Iaaxg/OoFrkbzr3k4K+Z5XMkwcZ0qlLOQWfmnmq/DJLzLpNi
+fvZkkVmNtOwZLlnYEwuPTXhpslOYy1Zq5WNwYwtqDDGIqHR/INw4AwlVnNuhaWSenP6imFNBzXf
zyTaZ6lhx6rk+rUi0Scs4diQyeRKqABrONIpclviNF6qyrR5DQW+xUCnGVh/LUNYt1prlELp88wj
mJFpV0qA0abVN/ROaS4jmS9ZPzEdt/jNxZX9hBOEmqc4TJhZAO61CRu7QYI9q7c08O223tHqwRi/
G7WtT3YWb3ng0Z2puM3gWXrgwIy4ZNorshVYtE5w5Z8+SbwWBUWcxRZWIOyvutybhy+hub98xFYU
HxAMMRwq31GSoX1WzjmtdWvmZeZpExikgzu1frwMsC7DLwAhyi7S3hjCBYCxxo71Q17fDNb2v2Es
Qp7pfsVqfWqUOvM6ft8HjwP3bRyxyxhiOuD/6ccvQRZBz0DUjvYYzIUwRDPMztHUqL3njcVd0wA1
11hU7Re9DIptYqrhBix/yH4oRN1GtE0O7WileGTTDKfL++Tu8ofJdlA4JkEWcJYsC8z5fT59V/q3
//b7wrmISDtRkJpnnpnOG8torrowkfRdruoIXyYfcvBkGmLJzqw0idkRRERju+vvFfV4+wcicFNd
yBLQJGEIW9ePCQuUBL+vhihmDI9jIzupq5twhiBsQq9HOfOnCAwqXe1kEdoGZBeH1TVCNE/+vgaJ
UbAO9xSY4NvzlPhrNB5J/trkEluwfORv5uYMQhACD3BmPtWA6NAyl5VOp23J/cQbiT9cWyud6JgU
gXE2lirSNVHS9HHV4YISdV9J+9roowRgbanOAER2psnvBpVEuMxZtNwpQ3fKTAJGtuTHZa2SwQjx
aWMmQTyYgKE9s1t2UvFmz9zLGJK1EudmTQPVlXHWIErQ2Sp/0Pj3ywBre66rIK7BLYEjJSGc7rzv
DNIva4Xi871qae+mcl2yYMYUcVl11aosGm7wyEuYOOnClUHNKQvxnIx7XPk09uh3MGTdwYs/FBUY
bCg/EYQdUUrDGlkIYfy5+pGzJMEg1UNRNQ+MPo/JaWahDFEmk/bZKdRZP3dMW2RKE5ukj2knczvL
N/8uk24ZmkEtjlGjnxG6LAb1ycAyrw/S3q3V8N3SandOGt3WMe0EuVjC3Xg2ngsyHYjPt5f1Y9n/
3+FBUYfxrTrDnfgzfD6V8zRSniGsLJG+DMNj1dMjy5/mge5qMuaSK8z6gv7CE0x1MJe4P5nwsr3x
GJfvfS9xBav6jqmp/8gjLGejdXNhKvj9rfaDPr9Ifn3VJGDBka1AKy3/aLQ6ixGMrqU6MlaZNypb
g2P+GLlKC5nOrW7Jkp0gy+xXKMbnLdEDXLgKFuReNsVvVYrUcjBuzGaf4rlFlvEVGYQ/oh7dAO8q
esaRmxfZOtWkC4Y2QkZkSPtw59MpsPspmPczn3pHNRTfIYlh3qOlHFUUehFv46a6LeP4pecKxjuW
M3X6IAhc1YqtfeK3KXeqMoocqxtld7jVxTcRy3INDE1oh/y8LplZ1l3VJrhn9YbdvMekw8r8+7SH
htpQtEBgaj1cpRCRj2lBWZ3liCQC31FnyymANcZPlw/dqpKeoQj3eIys1zONAqUM3BZNTvR6rh/5
t8sg68v1tyhohhXTULFqqROmUOYea4+ttY2G+zaWQFySY4EQ7DEx4yEJltVK8s1YHnN6KktHmpKQ
CSKeB+RBlSAEStW9TeVjX1939e6/rZVwiTFiRWeYRw9BtFu85VjqcZ43fwDBLWgXngXQ3yasFc2L
IuZhnXs+96/1yYhsppDQRv7LvQy0uikWLnsYQkQoYu7PxyTw9WpWclwnB1pvVfA256Fqo98C8zMk
Yf2ipqLvWK7unHE06iF//xmJxK1G1Ba2g7W5owRbPrjc/65M3wYe78Ps68R8iWxr3uMcUTieKZ+G
uWyy3OMEA02tJ78qJLGlTCbhaPK+xGBgBQjKMO7r/gYU63ZrHiuu2U2N2tpNEr9c3q81c/9hbQxm
qbjCCKuYBjHJEwvndCS4v9gTWnG5m79S/+EyzppeIMmODDsovdXfFFAfipmVFRRw5vsy/pJedfM2
SSQgaxtkQOlAbknRwim6kynL4qybKSwbe9djlIzHf3CMkADjXIOTNy2RKrzpVDNmJZzjGObZC0ur
GoxpWejFfTdLVEEsQvjwjSZGwDM8GVHdYoIuMB3D7ZUZVsHAhFW7uMUAvG0QRxuieSVRb+e0tWvj
PeOyy+aawYNw6H5F7h2Tt5a/n0UZVVywsgkHnKtq2pRx6FjRezz/++y7jgd5vLxh5Bs3xWidhfEA
9owx8ZiRmvd1GYxbfdTHY9n2vizGXYnbEeCahC55a4onns8CgSymGwI+JV4R+dsqjL7oIcaCa607
V7uRHf1iRKhBBrvVH7XRdJjV35p9Z+cnblV2m6iZrVko1yv87su/PhOfPmxR57OVNoe+JYnVJ56q
Wi+h1dsROi/NKN7HTGIrRebBRZk+QQmbik5jMAp3XeIl3bTNiV2Fx2h+7Lhl6/oXVd/7pWeOqWtG
mzGJ4X4i909EtSiuZhYO0Afl55mohdGT1EemBL66safgh5YQ3NAOmqy4bEV5IecvHMFE471wshrT
SLxsmPwv7ZBlByOaHpoerLeXJVpFMjWMQSE4oYwISNyYFWMo58TTg9w1jNcwrO1iNLeXUURakb83
7gxGsAJ9ZfppqWmJZ86OzqzIQbbBnnN/O6v9W9JT2IBqk7T1qQ/oNSmGLbPaHdVGjEgm84YHnUMG
drj8Uaui4+jCjFtwGSIZbW2ac8UGHCiw69nawfcTO5Y8/a64JZg8cOqBhtTQEbd8PhpzqhSoM1Nx
ZgmP9nVeu6kxPpp1dZuR7glTb4hEQVcBub4ER8tLnSWcxdEfqhA3t8QLlL/CwnDJbBcvoLNyk/HH
5dVbNUdnSMJR1A3ExmYFpGl60MDfEoMPGuPMTI5kP8YoDg+X4dYyyzoSe/iHpAiD1f28lHFixWEV
K4k3xGQGZXoWb4wSnHqpTgKnHVMfc82S1lVDf0T/ctofwIBb7WmZo2o4TN78sh3dEFMn/+T8WDoW
guvUsMSsLB+0sTcIPqvJj3hntqu5trXu/rLwq5p6BiKu9dR1oTr7ALERDVJvUJ3LACthDUWgy/Aw
hpjgN8LCnKd9Gass8eKptlw63XZLJi0ob0O8WW4uYy0bJQS8wKKw5CjwQIAthGo5ZheTsYRtM3L9
ta7bfdg1N5chxK6MxdwAgyEYRBQFpyncE+Ki7wnLsWDtXB1yntl+j0u3aVtN4uQaan2qpyJ5mjNQ
eZvpizbETjCOLsMDxKAWTj7h2aqVfdPKJn76Ju2zAleagYc6Dg4OK9Gf52jepyiaoBn6l3R7GO8z
DUzBau/27XVdN1Bm8jXWilcKW5nQSBJMrJiJT98i2KXWR9U5CVAHh3JCejD7lNkkmcoj60rfTmcl
247ZPOwu78rqxmsU7GlICoAgWNiUPArLoR2wKZURN04ZNrh9qGT+91adomzkJ4qwzJheW/IusBCS
hTsr/mI2h9x/uizIWkz7CUNYviFqrJSXWL5seIwQU2mIvUj9gwc/fMKdemqckOl7BSQ1l4FXj6nG
VctYZt5oYn9O0ml13qEKy6NkZ2bHsP/aPpJGArJmaSHdLxRhn8oCXMBo00o9JTI0lGGM7SZNo2Rf
l62aulGvzlfMtOq/4iGuD2U3KtfIbmGitFKBcFrxY4fHTWcXse9Lwr91Bfr1YcLWpk0R5kMRp16z
6W8UiT9bPZ5nUgt7anbN5MMIomyT5HZjVO40vkcythzZBgpObKCJ3tQcitMFwSYIQKE1/WjAdWvx
UOKXZEiCyyB5a4W5gsLaedwG2mne9/O+1v/99eeTpiwfcRYOt00ydHEAfRy7YxWUrukfeJpI9HHV
VuECp6sGxdMkF0LHpKuQ615qdtvYd4xuC3MZN29WesyLr5eP16p+/UISy7W0rJ2x+fDlKhuOc3cX
R+afGKczBOFomQHy9pMG4+Tm5FrtbwrZIK5lMX5zrmcAwhEJsj6O2xiLpQ4GrOsxQx9nxm5i8rAE
JgGtbQyYubxq6/tjEJMZ4NhXxUy7Wah+HE6ob537rNnNjR/cNpm/CyzfzmCsEMV38eNlyNWziiHa
FE8UFgIWYRkLmEEoBG4TFX1JrKvGjG1DkVUgio2yfwcRZyjCWs4mB4fWaMKTDKFHR6eI3SFP7ZES
u9TG3J5pg1nzzX2HABRMp6E9JI2d5Liz9MjjWlmz0Q1wMxiYSVaPro6SrNZw885HrqW7ZypaPy6v
ykpEjqeO5flex3AGQ0yO9mO/VAPhe6MytM1mcofwm64fU/Lcnkwmuwqv7oGJWNHQkYsA+f3nsx+1
MUTplnic1ycCt7RrO82p6GBJ6qhkQMvfz4xMz0bSZgXiJpQOOAa7ZS1uGsEkWbzVs38mjmDKQg3B
WWpCnITsUUrfSWIfsefnb2XCpuCizfH0+tHfciaF0qDyLK4hRZUf1Sp31PyQ5J3TZniCecgj0w3a
zT3LZffBdbEsirIRFNHive3z4hVpVjaIOxNP024pC06styROeVXrkGT7B0FIIKSMjehFgA/orMIe
dWZrEXmNgiulrFKbh95IZYH0crp/s3FniIJDmHI/KqelNSUNlX1phpnd9xvW5YjsAxsjg/bmcIhV
4s5h+ldTyTLAl1fU+O1FiGopSRjkrc38oLXZvqgkXnXVdf+UzxAfhOq4Qeg3Qj6QfNrdHNzwiH5p
qWnTWNabIBNGMHFd2I1WsixlhPeak+zaKvt1IaTqlJbM6Yilqo7jbn/Z2K0fKLRTYFAxHk/wRvJZ
s/tIKYY5wacXVefUcb/rC9MNp/mQz+pzVOjoAPXb+9rq7sM69MJOVtW/KhwmCCOnSjFjRsxr80Fh
iro0xjRT2tga2lXu8qoe3y6LuVZwifw1qiM0UJBASsH6WVqY6Wmcpx4yn86M1/IRVO6zgVtjoDlF
eYUSunaKbXqkw0PUzpukJ1s/Dfdtotso6NpOanWoY3U7VpE3hObXy5+3tgjnXydYzbLNszga8XWk
Se2g4XaZPF1GWAtocJsny6RmjkBPMGB6x/SkrNALlKWHoG42cVRt+2GyyR7RAe7z/T6nsXsZcy2i
OccUTFpi8rxQ2LLmwde4p06QgEOlfPCxnEnz4zLWqh6r6HVBQYSlwU0Ih6SnaR0zFeET058yFBBm
lXUogvEl6Q1nzs0T7TdqHWzG0HiNkkIWvIn92R9+6Rx+2eEzv8SLOMx4MKUe+sgo48kOT/doV6t2
fUVObXsXKKE7mijcra8qvBDlQ9jbNZIHbhe6YVdvUcS5tRB7zf7s0Fw2a2LN96tLYwbnS+Gx+Iij
hu0QZgYWR522RXSdPSSNJLpYvctjMIbGIB1HpYjw0pskpl4XFm67RYXB5n7o9M2dahROFpC7hoNa
xvc3HJRASi+JONYeM/AM+wtZsGBqCq7RXiMwvsNsR81kh8N13r6P5Xs1vuv6bJMcFWbVlYKwUvXp
ppEZl/8hO7r7CEMfBN66P28+0QJe9CB28DpSOqy6LXi+FOQ6/TQ7s4aadSs7Bu1VHfUS6716wpAB
ohj4hjo3MS/eZsbQ98GARfc1LzPQF9PoTlfUNuPNropkTYyranQGJyg5CjjSGtyxiBiCu2Sodkp4
a0n7SmQyCZZ6jmpTLWiHtImOebaVdarVr2p2xLzbg5pkm8tmYxUMPVhoKUTemYrERLwYKnTJQXe0
2nKiYVNjxExMXksk8uZI4oNkWMLqgbyM5/WSD4ryTdzgPte8TYrd4fZj0qqUnIq14Ec9E0xYxTIZ
4VMWsDDrtwo7ovl6i3JfJ8VZuLyE65b3DEpwXnrUk4AoGhIL5ltWF1eJduUbyiaIC2dibwhd+xi1
8pVXlr0kwlvVRwqGWIoqT+23BtdZMWvTymF0VY65qMOPOqqcoZSArHpO3M40PEtTC++Vnw83T61C
bTuspBryHQ+OTZy5SQ9j7m/b/gGpRLtViSRXs7p7Z5iLKp15E4bqMhNcj6ln1YdMe80puqz1bAc6
/rvLm7cKhKVDTQHDW/iHZTsDQtMbJhy2FVx0Ok67Yup7hEHl7DYksOy2KyR3jtUN48gO/v38LDJx
hG1QV+0AP5QGma1qj31U26YsOfgRy4kXGxXFq4hpKWLa3zrTCKaJtSWs4mClbsub7uAzPMcapepk
HbcbM32sY1LY87e4SXclyil6dRtmyX4O3GLisqet1TW24KA0tH5jjYXNrFuSdp0FLa2766rJZpsX
nU3pvNFjBAGX93NtgTUV/TVcNQmux4KyBoZfdL5GEQWh4hRQff/YS0/8YqjE9T0HEQSiGmmbaDTQ
/R+Wbp0fM9R0XRZjzVSeIwiRozrEg9aGJnawSB2t+672O8yis1u882po/rsMtrY/GuUEQ2nw7ohS
2s+HbbJw0w4QvqH4pHCqPD6W43Rowmu9w2m4DLW6PYZq6DpnqHD+4NM8O24lSkgQBPDUS8zYqTU3
b1BdJWsBlIEIkXDG2ikLTSyeYT3mPYbDRps0S/+jJIIzo746sEhn4LXoj1xRHTM/KbXs5Kwq2tly
CTuTJ2gGKmssFxkcvq8yiQyLFv2mxyh0N7HtiNsMQYa5i2PDmtFZ2JvVA9KrTj0nj11Hj6NGdk1R
fgtCSwK5qtio1SYGrtoEFXafda3XeiXRcRf1oqjyDBOlNfohKvFyiEpnJDkva9vq8pkoH1YZHr3h
Tj6DlTr1q6ZN0JxPWvhiwoYdj/VS4qtW1Q0MtgzNoOh3EnW6z/Q8VMYMfYOJlTuxVlGHmp0Kfzzk
u8sCrZ5Uk6M/Hc4K3dpCxmpUYsuoCVoUrYFuS/pUh8F27BKbxdeXgdZl+gkkDh5sUbHK/AJtbiXm
gNT9uLGGx6QzJfsjEUdkm6jaBnemuco8g/n2kPG3mt+EabXJzGBzWZ41TdDJwnmD/KLxWwN9MhVp
Q80g84J2RsWVCfLKb+hMkCncmnZTuHaEZEi1EHHZ0l6nXWfC+wxTfzUpcLFlUL6HnXpHa7yMZ/79
ZbHWFhAWW7eWVndUGQsKzocsCDDNLvOqunZy/h5ryJ4ozTYfbi8Drb7lniMJpiJjaEMYSJN5MYh2
HG0KUTFtNcZtQ7m5DQjHqNepbg80SHr0YVjvnekHTqcTBdw7lhcrlek0mR78wXk4/yrBmigRhi6O
I85DqT8x/l0lX/GcF2YyArW108ANBBOIsNGaQQXhtSHPQhQnwo4k5cZsj4s3GVoZp9CaNQZFBep0
Uee11HB/tlZmyjlIOdEQqBVNYPPODbrilbXVsdGUTdwhJx2pkmOxpj84E+gWMDhKoT5mJp+549oI
2hzviBkaKWfdDvsbTeeO2mEIxdjJzKQMS/ssHgrKWm4s7WKotnnOo02Xxm6AhIDvz+5lZV07hUjz
oSsfBTuaKhbtIHIqiDIZmadroxcbqueD3Upt2l2amtsyTSQ1MGv3I9SSYTI4iqBR0S0YZarWtMxa
FEFPGai0zM68bsZnvbOuQuNKRwkQ/tfRGk2JhRbnhnwk3FDHppnof2KgHRHOPg1Tc1RCtNkaIbJK
YXvrR82XHEmCjOs73UDGds6drIhPpBquzNm3o6H5A/NjWajIRkpNJZZo7rQpjiaNoQ/XmqrjULG/
slh3yqTfs0r2OrSqPchco2gZW4uSr8/aA51MCtVAd0M+T95oDdcMxYH9ZJy4NPZegcJrDPiCOIrz
ca0X9jNvc7DyTyg05/kTBvI5dTe6Vc5QL/B4WU9XgXATRCAEii90sX2WSVNLI68YdrBSTwY3bvLs
Rz4dFZP9+0unQdBpACIRVUWeQ8jOGQ1PkBZDFwVVyCFAWWNGGrBeS2zxipH8hCJkISs6hg3v0TlR
Im0Vs9vIAAd08Qch6ycUwYrocxtibjA2p++VLz1qMk3lXlPa5YEwbyPXZ61zeZPWzhkQF1of68MH
CLtUTsNgROXSwcPMzk7/j7Tvam4bWdr+RahCDreDQDCLEiVLukHJloWcM37990Dn/Y7JIZZT3rPe
i63yFhs902k6PK0mphGfVOVlVOHRCzvHrrTc70jJ//ABM4cBnfX9D1g6VwgHUvrIW0PfKcnPjYzr
+pyHnssDKdIvPDT+DfiPckmDem7WKiojYgsaqVwQlMYlXSZKyqjxLDKCGr+MLAB8Dt3fESYJapEF
wGwi8UvLkIqoTpHBarZY0imRB4CJjtI4SuTUabVTyXdlnuS7KZTzVTuqBfFS6XfBl0cgalUMT7NI
TeAFoByggghy1xrcRvKgGLGO2RB/WldiQ/yyfGqlwMoy1uaT+cOpt5oC6BCYWnTHYEKUEnxeAWhj
KPv5LjCesZl7SteRutV6V4oYQfnSNYnwY8jWIIVk0KMoJS8Whepx2U4tczvzmg3yw/u4kx7/Xqwv
yVDmYohUAwXZON/VE15KK6z/MHrGPMmsmTdHdsEJdWSiXg9AOo/yXd8lROi+2rL8V2cF9DIdnTJ4
Ac7ycRE/tXXA51oLJtTyBQRU45nvvu6f00J0Mc+C/5cEJdDa0OhTiEnYnYABZBKOXUWMZkJ7gh2H
w1YbZIsriy2Xqi/36S5F/Mj5YkZIQGlFQWromjeAxPtNoykA2cgraWUUabEqQqklodcAB5/XYXoR
aK2GQVReeknDCHKhmXEWSbYeafIapc/I5IsRoJX3P2xJ5zCKraHrG5OOaDanvqvqg95A1nYnluNK
MTQ8RiZnlPb5xMqLLXV/YzcNMPDmsA4uelaVi+sdhK7GgwCqIETKetRLZ4rXUqnbWm+YemPyKKX2
oeEC6cf0H4xGcTytt8Y8fOj1wRSrJ1VmNUstiTSACTRMgAAeANnU6y+qRqBH+GGe77JSKYleyb4Z
yF7H8HlLJuCSCqU4Vd+LeSdB5oahrmA/K8UUAyBB6t5YOPdvc9G9wr9iiFDCRmxkaq45kvJcDIUp
y5EM+tKwgaNHm1kRzkXKngeC0bYQ3EHcYjOkWRjaWi2Hf2HC0Zunz5BnGDT5Hsm/uOPCTyM1zaoc
pcvNKG7S97ooCEOHl84T7zoNTxEJ+5zoPMfYZ0D5bkvcWs1ZYbKaKs8KBsYzhEWEujRlSAEdoYGR
HO1tiL907N8TWeB6i0SQbIArAmwn3iDXt2XwXi0l2gAiwQk5AbOs9lnX/4srQT8MmkBRbcJ5UZbH
6NMpR8hTYCC/zomW7Isu+i0qmEhM/k24gA4pVcYMq6SjYHDNTx0Bhq5pymIXVfUqyrifo/hLSMMt
lPe+nC+4b3gIWYJaoYqG/a3XhMaID4G71ORAyWk8YhScwzX+RtfwtIh6S0l/3Ce3cE9X5GY7ciHV
WuOlyIPV+U5vR+LlH0KMOlNe/r2dwETud6FJR2BHt896Q1rygcdDrtETnDX1yndDJWZ48aX2BlXH
DON8PzImJmdeL3jx+AASPRTFrub0VW/ID4H/XLThXsX46lQXVp5/oJXWzKKK1B62z2ScGScNQ7sW
DC/KaUCR/UYRRYPH9UdgkCJLwrYudnperPOq2mQs6N0FCcGAH3LiaO2crRGlWqhatEkbJcWuqhVS
eodAXvl+RqQ0IN7Acm0L7CBZjbACdTJJ0+kBEE31M11LxgKpEUGaLEh/+a4EAZ5s9+VwiSlU1RXc
HYjc9HT3cutN0yjCXhgNVgOVYrZW+yxyukwWiFdgzk+fApkhlgvMIRZHhQncATibhuVPUffrO4C0
7ZSksOOpxc6USPwXo+84OhlXNY9HSvSzrBGwlsUYjAITGIa+agou3oSBwW3kfKgZGrBwiPMtqeI8
TKMpNE5uVvEtkrqol4T4Hxxsl5Y2ctmGRJ1Uycmy0CBa3kiMpMHSIYIgsmgaikPAU70W+KExWi71
snKXeNUHF8wt6oa3ui8dC1YKTfcYeEemDpOPNBxi6Cl8NQRyuQvqvQ7ojcrAogSMf/w9FeTI9O8G
S3RJUaobK16U5VpU7SSg52rTM0rCFWf/bzQo5Y38QaylKK52SS6ZqxLzf0LMaMNYuhB0DuBVi2jJ
UOkMWNONYq33YQWvGLn6VP1Oo38zxA2oJsyEoU0Od0I/MqVGUKpWKipMMqsrX+MsofTttvXc+6c1
y871wwxM8HOWW8bTAoDG17KV5VU9AckTj3TV31XyuypUpMJu1C5kAW6yKM2qdeE7mqhI4N2DHKMX
T1r0lnqYsVOPMfd2n6HbuwFDsAO4GjzWbu6mjjS1GaUO3v2nMJKG9SRn/TyVZiiA6+S3iIh2XKxZ
imZlscrQERYFKuSSSzX0gxYM9HaNHUX3T+dWzfFUAd49wis4HaDlXl8CGhbGplDx+ZW30oyMNM2L
HjBs5CIN5GqRNZAgWHQXN19mSAz7Gm6gOunhC6CLefH5PhtLZwQb8l8SdIAtVrVfDiqkVh9J1r0A
gO4+gVthBQoVDO6sFnCYtFpgbU4wJrKQ7+J6qEig8u2uEgpU5YsiMgeunxh+8jukuNbDa4KUdhRD
j7EkQNHsqs7Ux1VRWPVzV9qV73CbMNsLHUMQWAxScuxnmTzwqFfu1NyTTF0uvfWQcm8Zj8ZUqUor
hsWchfaWPaBAYIZbQ4g/X+iF8qceF2StNIE9TuqtrMGolYw4QOgrW+w+S6mxBiHniDf2DPt267Dn
c0WDC4/wSsH4+DXhzptCTfLwSkLbTlo4aeZb2Ang1YEZxqf7MrPE41w/mDHVMUBFo51jdCxqMxEB
lqFVuxTod1q+8bC7QU8d0YtIrmtEZQV1t4qA6UJACsFLwGmr9Iq4PM4lBDl8vZOk380Msc1opV44
vqvfp44vEyOtjyX8fj+ESDwcPBL5xzwksc44vAV5hKPDsSECQa8YDQUxQ3Qa0iTWCOo/++QAWVAw
k5cyE0mLDM1kAK6NOIfefZKmtaJNg1fvAlVxCw24KOeWy82p7DaJwqgLzodDCT1cOAghUMBbiW5D
z0e8nkU+bOBbQ5ID1kYO8Jp4uy91i0Swh2TOe85YL1RIVeXc5OsyiPg4rzx66VonqV/u01iQbF2/
oEGFVBz23metnzQAlOFNPYk2JZpbB6yJGEPeDorfUh+ToRFDxotlUbh1DSEvYi1oFiV8VSd76jim
DdBHHrPs1PesnPGi0OE1K+Hnkcmjty8leo5hurxudnz5kAwecjSDBYs0iKJ9/wAXOEF9WENZds4U
SjecZCUvjf3Q7kJAONhSX3brugkNlhOZvTclcOirwZsVlW90QNFeq+GawDNaud2N2WQmRvKSB/q+
EwSnjxuipv3j2KaP8pRtlHClxhtBf1G79/uc3ooK2q7Q3jOj0eLdRxt6+EdUNlWpA3aKl9kBOguc
iBORFRZ7j1RinNiBj9I8VpuslWFM1/ep314oqCNxqGCpBXJJtHY3BcLCptS7HQbuzM6YSMKv4N5J
oTKeZLdm5JoQ5c+ETs8839O6XRy5WeL0hdNjtMffcyrrTmf9vb5TVNrhuFBtBFYxgvRrB1aHXqXX
atfvmj4qY4B4J+WGlzLdzgCca4YTECwNI/VMdJ9XpBh8weH4Ol/dP9dbI4OPwDQNHrx4jaBueP0R
oZCqUQMJ3qWTZw0+ECSigXCVzFD4hetDXhbdPVAUFA3pBPTgedmo9IBj1Hs7eqj9eVRyFxQZg8yt
jM5vdwCAYmsEHj/K/BkXwUiN2kmixRVQBZWS3xZSO+0DDrNOUpd8NBpQudWRr105GZ/QiC4xAhJ6
MSIStYBpxXQOIObQFK7RTBZTN+lDrgk7BcBFo4xlWNO5SPbJZx9Z8daYHkcxInxneq2jxJvmET+0
Gr1z95XJT7G35tXQZGGw3Z67Po8xA2URc4nI/M8HdnEgqZgpmCgOxF041IU9VnylnYws6kpTCZQc
g3kFKjoMk7gwqARwPQD5zAMTuGq6PNy1YtI1yYR1RlpHJIyepQYWUWo6AagpkUvDyhPNHqfIrtS/
N8co2mJnCEYPkQjDlN41v74QJXmdCMJOSjlswYtVZVeHTXm+rzQLp4pmIHRy4fkAbFM6V1QmVYf+
dx+nmoXCmu/UiiM5xvFIK+Gh3QOKgGGUbrUUPgzxIJrIZuxROg9WRtOga1h0u8N0pQjIPhVYWj+T
SqnSfTTkoc6Q5IU3C6pfxjdeGCr8N+W/vEJdI8prYcerVlqasoZtbqSQLMDnY8GbcUgxhjP8tYW/
pkmFInzkKVWv58I3GEbRP7RWrpQmMMjv392CiQBKLKQSvXhAKdHFawmJSzwqkOkTdloqd5U5KY2Q
mkleZXi3JHGZm+jXxd4QvWgmyw8mjKClHKAb73/ErZNB7P2f4RFgQNzgOmNxmc4NXIeP4ARxhRyT
bg3APHOEqNLWyhQ6fSuHDLVcojnH4ABlQ/4E1bhrxgGUPw2A1xN2w6jvRjXYj6gAklwyKqz64He+
ETGYXDppdGug4KehfQ4Qd9cEE06q5QZYhrss638FAYYVgTYppmixBOykm0WxyeU1KeOKIb0LygIv
APWHd0UbDN2vK1SBWIUDbB66BDlbH/rmIxdTw2yiuhsZTnzBEgDAA04c8z/okaXR0Y00RaCJbQbA
ePIfmw5j7HFptyqwiBCb3JeZ20gTXg31U6RdMEdwA5ob91xRdQCEwyYAOfgo1apzRK7iGYe3TAWJ
YjR1Qu/pvjxfwfpnARZoh77qkKRj0bpx0bM6xZeuCK93/BDEAoXB+Vgv3FLfN3mfaJG005N02vFS
+yUHfmOW6KRkWJVlSvOoMFpvURqZteKCUgFNi6M4kXZeovwceuVpVJoD13m/71/OIhl4fQQfCNGB
mXZNBuVolE+TVEKjjQgAn8E3VnO2xC1KfmIk4WYXdh02Ys8icICB5YI1YjfiPQW8wtW+KgITPtmg
McqUyh9lxZtp9yBx3Ar//jVrqMjBagiYWtJkmrVS08SgRSP+rh3esikhBobbRBZszK3YoQoNiUMH
JnKXGr1TmpeTUAFAuAoQZRkj6sX4FqlDzDBIi0TQcYVCy7zKQKcMUh5WkOfBBxG5bnmrLHOU/Xq9
0MN/Qwjg4FByBdUkeiTGaOMiz5RSncE1S1PMUsQ9/pQ1n397M7h+1Eux6gRmHXN/10LHT5UcYcmn
ioWodcrbtaF1pduNCIFIm5VC9Pj35CB3PGpxqIzgYX1Nrm28CphugbZLtKolndY9yYHuqn8P1YG+
m/8EH/O0qESRmdqyBwh1qO0CrtzNVADC9tfpGwO9nsisYVsPmhJoeB8jSdU84Xxt1zXhMx4tHqp8
2meZ6KxJvFv3MBMCau13khJG+/rI5AjlX0+PNRQV3+uYO+dYcZTKTiiwEgRLhBTUs+EZZGybojek
Vn3Le0UACGc1N0y/B0Kvj7F2HsjOrOu5T+lm1WePFk2+5XE9gM2yxeZd0gurb4GGqbN8623AgkDl
vzxhAeT14QVNaeBBCkqStxfy6gAspoKrD4Jf4pHKyIYucwWjgFV7gOum3+J9CTWeSpyfGIWBmfli
4FRF+JCnebbN9JqhuAuGCM1l6LNAlynafGjOWgC3tynfI2oIUJknnOC/aOh0/nVfXxepzJUy9I4g
AqOnrsNYVLxMLEUgE0VFSTJJrFYCgr+/dn2Aif9u28bxIbakZLwshMYvUgDEN1qSWJGBsZ2E4yWz
VIXB/hccYQQE0CuYA0Gv/bVE5KEoZH3dILKTw84ERnAH/A9NZ1Q0Fs/te/kzzAMM+Pz3FyEDYHcn
XQ86QF1EqfGICcvIUbNAt+7zciPdQO6F0cYAm8YjgUh3WHI9gPh8gB7t2tQnlSc/YmGcVUtw55r8
JOU14+hofDxUEWYZgLNGsyUmrOg2AFTu4yrpBPEcE2u/79Yl+bk+r0lpkYK8HRTTdDnrxOCRzgTc
EJ3TmhdHyUlCYYg5iAbrxrLCTfW1cbef9w+SUt0bGtR1DehOiZCMEc/W+w9GMEz3Td78NhXWCY0W
xl6C33b2w/roryOyMV3PZpChE0c3ZCgV6jjRqw002p9f9grJyXEg69Wvhx0xD+6TazHO69tPXwSQ
N9SokLjxpqrS5kvZWq+C877vH4/rx18rm1sdGhPQXyZLDL796T2Kc0h7IQYj8jBxOR+jtRecaj1Z
74G5Xq9J4dokI50tmc8Refoy1gxW6TzGDauUwZhkfoz5aiYMqOYfE4S8d5nczX7on7m70WRP/f/c
bYF7RSznTAZ3HVmPD79+jI5pcm+f1n2JX75BdPHOS+qRDVepEAkt9+1UqZx4fm2svVOT42NgPa5+
EbsggumRzcl64RwGzUUuL2hSqtyiv9bzIk88Z2t+Wh3G3ZtODnZu1ceN2ZOnJ548uS/3adKt4f+5
vgualGqHST9IBjJtZytYoz/VnIj8KWzyTwiL61unE2v8Y9leXRCk9N3rWxz6ZIjn3vRlIlqW65mf
ESNnMP/IjbxcEKG0PfKlfq5aiWfZ5B+8x//10Cj11nI1i/BoEM+FBWmMJ7s7Dz/HaOcmK/fZrJ5P
ickiST1Jb+6J0m+pT7mwQWhwHs08QWb/9ZdpZnttfXI36KtwTkxppJznDUFKr2OjRZIn9KWzpX66
Xy8CI2lAY7vQv093s2nTWMl8CMHb7jlSmzn+rN5EaxMQ12KJw/f80h15uBk3iH1e6SZoM3Y7mvuU
7I/H43n9qK5/PzwQ0/74ANlNT6xPVip02e/8kUS6Ey3gglriBFDevg7WPjCd9fqB7HTy5pum+cmQ
Ehoc8eZQKQsi1G09KDwuLdhtrff32vTJQB7U86oZiemePv2fzKNlGC26iaKqMPnQ8SoY3Drwq91T
YtWrwEIZRvgaSb9146eR+Fa0YjoFhpLT3SmVnksJ2u7Fc+O87PfBwz52Hccn60fZWu201c4UTNGq
TPfzdN9mMjSDHpbygZCXxylU8ec5JD5hdWgzL5GyLmhHqJJsdj17a7AcZyKPqwdi2/bm6YsZqSyH
XxfySdkVTU9DP+shMdv3+oTFhA+Wb7mMGOEflABRIvJPBiafKZs/hZEQSUIsgaN3J7EmCOX6Ab50
E5HCPLmnk0TuXxE99PV/ivCHIuUAMCQ/CONMcZus37u1nJkIvLr9SNwTC1ThH0KFP7So+6rC1h8E
wIueU/JivQvW2XmEZfm1ImZiPz+dTp+M4/zukL21Zn8IUnfmyULml2oE02z9bB+PE2DFLay6N8uB
TGSNzT1kRwb7I3zduE9+QL4Ckpzmp4c7PcQEPorxsF92TX8+h/IURl/IQlyDfyt2x56k6/TJYu1/
+gc5/S8Reva7KTMv7RrwnMdu8UOpHOI+b9yXlvxvzHyL8kUcrYut1kw5mFF+xmfTM1uiMEJLeg6E
ls1vebogUcgVtq+ngXR+sY5qZPfWZmP1xO16whCU5dgcwCX/p3c0qmSaZMFUYJLxLBEFf157G28s
obcsht9h3o58/frosqyJggKEttxT8OS1tkdc/+kU8mTLIPUPrvwPT5QtKQbA3IfRLPz7VyxMJ6MJ
tnLyztvv6XOy9c+nAsGyaSaHN/MpYkzPfCcm7qgenYnpWz31+DqcVe/VeXfW529btiLExrP1Gf4O
f1jysuzn/nBM2ZdO8+tJm2m25ou6qWXrsEG4wj1sP11muEI1zNzIJmVa8rEto7iAbG63o7l3OOI4
61VHVjYekBs8lO+baYbloPc69mVfjpEBalbgEeHUvLhfLI5YoinNHF9oGxpZgDjDzxxh9cBmP/eF
n4stBvAymWU7mLTmWOmSVo767yDMmr13VGBwm7C/DndmvaFY/pTO34+Npxbq9y29jqa62r//JGfy
8OPtrbc+8ABn3BKTLSqqBIYIYOjiWegFhHg63oZmaCWmxYirvguFd5RLoqxIawRJxn87ktd9sX7/
yRG88RHQEc1eEZ18ROQ5QMAwEoQMDLO/GNMhqa8AAWGe8KJYVDCdJklyLuGBUNvTydoyfn/2gTes
Xfw+xZqKJZgpcNERmBt4gSCV3xD+c1yzbmpRfS/IUMZRhg32lJmNFwTD2v5gz4/r+zq7/HC7oEGF
Vp0eenVsgJWUNA6MxN4JSbfVQys+R/tgVVgDozOHSZEygEPse36WZvPliKvGejUIZrgHEy8al+Ve
lgPHC+4oAxi2jYbNeql0rpzKmm9q2FWJ9fzknr5YWdXvodx7QkEFTvrkp70s4yRb0LGcwFJ3NtT3
xGKKIXx0lUKUeXmSVfAUYTDi/PTVE/8nQygYgvcdiVxaviLT+iIFiZe9bJbPHUkwU607TGs+68md
I/s2VRd0xLjEFmgfdMbV9lVdvacbbiDZwXVL1qEtB09/JIHucTH0Ks09Bbez30dogrURVfSkhMtl
5v1Yh0cZh8TjSsDZglJpv1pHxxnIY7b9lRAbEa65fcnd+5e17D4uOKOsBDYSYclogUOUSEpekd5c
Pz5q5kNDHnZvbmLqJvPa5mzpvWujbEZcTkPjoXfjHL6o3Gowbdc9Gef0B9r5GC8/JnOUscgT348w
2z8bC0S8GgF369WjPFdhbHMDi8HwWt/ACvd4oyxGmXvhyKkgiBV079v90Vk3ZDrUv0z363T6FyeJ
ZgcUzNCfMpdR6XdQ5xno4ZMbhDMzzLGjEfkUlFYnbjBQoP+4Lyjfxb5r1q6JUfFMjyGCTohLaPX2
FekrJHbWq5VxQs0E/zA85EIm+prYLEMXqm1wXQnQ8ZkYUpxk2mF/VGCtiX2o27kkxCI3i9w93iiP
X9Zy1U09yGEBe2ONprgpCVCDLW2/w7DOWRnwhjEZ/plFk1J0X87GOAor6YyOvTSzc8yO9/wTunUZ
93YbzVwfJaXgQRamySCAN+sVLyOAvIR2PTqbzH5y3Yljhr239uuaHKXdQsQZQt+Cre3rnldJ9sHv
oGj3ebr1Ydc0KLXOqi70e0zBncvecl4DU37gsSzKNO9TWXD/12QoZR6rIdcBPiKhOrHlgQJk5z5J
zfEot2YrIOBgSeEsZfekkAoBND1qVK4GPUs67qtzzJFpj3wY00oxJI9+BY0TWmQr8fuK0t/VM0vg
5mO5wwbdJlUgxJjUErcTj+QVQgAFRuT067WzZDsNHjUGPYZ80+8fzjDEqZhPbf8SfgRO/5CxjDrj
XiTKOnR+XGNiFQyNp9dtdJZ7S+Wc5KVAYmHLkOyF8PZK5uhnD6eEWjrpoPWytziyJ966M/HEeuoJ
K2W+UHy7JkUZBi0QG1X3cHDo3I8a0j4EoMPKBi3kJ6+pUPYgSHO5yXVQedm/ti/vo22Qqdi0VqXO
D8cn21TJW0LIgXvb7rfccb+1zPKIujEqP/+rv6TRBtQwB7z5MAt+qJJ29RvAVwisXHYfBktiKMsR
84neTiMcc2+iJthHa80EplemEsu0GOLPsIUSZTRaIfLrxu+QoyRbq+gIes1/xU8s08RQMnm2+hf+
eKoBgNj3s1gqZG/pK4O8vx/PZLXC2uiAvDAM7yx5dyyITIUaWeUFMXANpfPr4NsKqXaWQXygaNjK
qQv27LqHzKBHRRu1mFdiAHAwlCSOQbnZoZqqmZbwYFgtK4G3UCC40gd6sI4vxZpP5pOEU/HeEXLn
xDmuUdbx1+F6h94gprdk+TEaklVrvcYve7BnwRwf9yTd92uTGfqyRIQyJ35d6l4zgUpr9pt0JEh6
NSkh3LOygqVEoYFllhmRBt3UXo+jAWxySMl0fNFPJUpVLTMVtPDwu74uKtSogrzx+r6eA/pXa0LG
a7C81T4O7Psizzo8ymBMWM7Y9MZsJVMybTPGr7NM/c1YWhFUfNeBi/QlV4m+CQuz1tcyZqkd481g
+TDGxdAIylldj0D0/z6zzuJfDEf8bEUiurXLKjizRJsGoYv0BDBGEkhZewS3guXw+9op3+DJWEnB
hWz/lSTQSK/tWIXopgcpFT0DryoQK/HniCpXTdb+hn+qMntYlVDfL+ZziGU06Ab3MlNraSzgTySU
OfaOaKOfK8SLKN1rtrFqO2KK5NlszcLK9gxjzPAv9DoNMYvbOJ1dWdLY8mSeOTPRLWVivYaYN0mZ
D8FDSNpWoDPOihZYeH4lDnKWCLEYHC2k2q5vkgpJhHoaU2koJHTsvOwxQt0+KofpHck2H6U3ZsJt
ocR3TY4yIWKHybNyfoChKWJf/NTJHMxtmVXu+avvOE16BB/T/2nKKyDTmy+v2tGxRLtvbRSjJtt2
G8W8b7AWMh3XXFFxRyXmY6zOT+YXRUB8v50Kwq96E+gjNibMTBIR19UsnUV2dv13uKSBfP1EToEZ
NR8mtiwVnmnyJLa+fIcVHS8bZODiYf4TdQC6XTjOh6jq4xHBcWticwB3kmuTFVQt8/KHBhXmdIbQ
jtjhOBuv7fDDRoqDfLHqKP+QtvlDhIptSj2thskDkde5C7Q216mJpqMDOo422cr9l++XP+Sot5IW
98A4GREFbPev+3Rv1pb5hDQi4+hmY3ArBX+ozAHdRTiqqpmkTlgAfH4peAL4K5aFmA/l3u9Txqhr
RD0WKvx+TF72kiUcDniDucwOrWWV/cMGZYjKvBu8YfgWgPrDcKbt3sE/aDJtPg0zO5Qh6Xfm6MKb
6Y75FT0zVHjZT/8hTxmmUUs9uWpB3jk66IC2MQHMCAUWOpFnK/GHBBXXhFmpBrIyc/gKB41G5OP5
jKY3f2WjCR5tpZsvw/piCMeywQXSyYyb8b3g71o6uFjuAfI84UkUkGgXH5I3/rd8bNeZjX3A3lPk
MvsXF04SQyxYojJD2AHskmJzUFLD97qJP49ePWEvl+S/+XGDRfNRwaPGN4XiLteN0Q0NEcvoMAp6
QIz0l1NWKNdjJxQG5JV5KBKb7ilNR5+YoHCcyJ+L+hQlPpEyW89/3JeZhZfS3EICSBQMUcz7Sa+P
Vgu9kc/rUjwP8VkVVBICh/I+he/RH0r3QGIeDPrPsBjFhq5gwkAsKxFhfUxekzWy9u9+ZR4T1Bj9
w3EtbB85c5W5ux8q6a2CgFPRaXf17mA/d6snhjAtMgyMY2ySm2GvaDD8GEDOStYWaB4OkDKQSkup
WVgdS/GIwgOuBlAW2OIEYJDrQ01SzDv7jY/orjFfgVsaEEMjfUHiniBRu0EP/RBZ6sFjnPSCEQXw
24zdK0ka4NApD+7roi+3lQiyskTyzu0GoOQxI/RZIqjrBIwggKKB3YQlunTbEWaGEr/MDViAY/ne
/fB23GbzBXx/5cG6LzhLan9FiXIKsdL7UxGAUuVsNRKdDTsWrNhyty3Rzcq5T23pOYAJEcXAooR5
DQm94TxPShkBAixbTGKyLzO7E8nkIzEioUvmsTNlTFrU04HbDyrpVs8ocVkM0VwqkqBjhZ9hKmb8
LfoCR38YKtnjEDJvxMPPwW1CEroI0DV+la7N0MlMazqyYOAWGkB0UMWCF2HG0gT4y7W0RgrfTCOf
ymepWkeG2/aqyQPcz4wei5Wh7trRbDXADpD75730EMdZY/oLsorZRHoWje+BC6F5gnFGYtzutuK6
XAdE/HFi2fLvPiNKYOcx3xleCog2mGO/5i/lIjUbSgmErHE0rfKDn/sLqpeEHNW1j6ZKjqQfHf5L
2guB+QObkktL2vAE7aTApRMeWD50KdK++iDKPESCkTUJJxrn2vYP+8QJN7X57rsc0Q5JQrpDZOcB
ObE6E+dfvXcMlHXw+sBTfEypn5OQGI/xDor05N6/04UY+4IxoERfn7TQAjgxATb1eeysLACG/HbY
yutQYUVzC2HWFR1KYvXWqGvBB51ttG7t0TC73jEOMqnPpp1kFgb6yQZrje8zt/BuviJKubGokVO/
xYj/GTQnG4A8HW/l3kczoI9UOd+nxRCRGzDSzI8VuSzUWWbFTf8hWX1NIic1FZUcNpJpq6+5xUzT
3pcQlafsbdAnXDSlOFarWnP2YB4y02fY9AVlxHIgDNwDM0sB0jw9RcnVNZfkvWecJUsi2Qq7fAZr
Wk2m/8wdm3X3Q1nVzxFengrRlL0fY2GpE8emjwLdenos3hNSNSROzr6yYiFQ3HIPUFMeS2uAfMSD
eUqo+GbwU0zne+eptNQaw7jpOpcNbGRBm3CSOBoLzPZWnkAP2ySA3jFDS6nUW2HIeCwmKWPv/Mrb
53NgonLxynLW6nxl10p/TYSyfSpaPo2iApGX1+Nvx9nq5ha5LkewhI6kbr7aO9Z2jzGE4xozrb4b
HB/eNhs7OHwcDgdpkz7gNX4C+jnZbELH3GyezA9W8ua7nHfvE+d7uXj6+eHkq56CT7TQYf/zp4Hs
eWflaGfel+S8OmzQNDVtNoI52S5aBbBJhOWIZsW9+QCgWRjAMUCLIO11p9BXxKryPFQDJwe7hBV3
cvu3YiSJmx+5N1YPy+KV/CFHJzxSgIzFU2V4Z1kvzEh9VUoGOMNC+IlLv6BASbJfSkCH6UChcrJ1
WJP3kvB2uSlNwwwO/ltBhpfKFBm2/7s5mj5G4JtgqTVgy3gc5vU9hmWhD1meyfNUbE5KIpvHkDiP
ZIW+ox3E6RkdMyzhWZimQQyBWHQGJAH2yXf19VJ46sSL6rCXz3hUCBYaStGeU1re8fDRk9xubQ2x
3NPHfeP8XbKlOL0iSmkuZtk9QW5AtLKgNTXBWFL427PWzv51+2lYn5+5a/WdW+ZQm01mmicVa6MK
cvp7N3jNPKXc2OfccU2J75CRCHLyTWKFJ//kPazJ+JrZ6g/5J3e+z/qCjbzinNJVkdeVMSpb+ZyF
5L2QiLoGCjMrCl7QxysiVKDiR2Kd5AqIWMbxXf39CMicYYUi2uk+L7fBytXp0b1WQZ1pQyV28llf
BcfHB2nDfd4nwBJOetpkDAvN4w1QmI78e4NEkGRhomC9IrK1Gzb9a0LM555hzRYmKMCWik0PAA4D
NAI9sRePKWBvkxGnh1FxzDD49rnenwk3DwtuH1eauTIV84nfjiTMyNdJWjOYXjzWC/pUpo2TB+zN
VoZZOVI0IM5VHKc0zwhe9uvYfPgxz1gfnp+CTWAja86404Xk6DX3lGoiQsvCCPvIz91r+KFuoJmD
i4ZLGHX74ccuXx8A1BCw2hCWTN/VmVOKiLc+/no+83kA1XKOinteqxzm4B4120ZTyeZr/DmfuG9Z
zCrWorZcnDelktJYq0hngDbaMXyUAl+SpzWZTradPnzIuwgpaNP4N/0Q1+dM6Sg2n3bahLVueMI4
mXWG8VvJaMF801jyvPAmBiWk4LDoFBkVwGRduxXVCKPM1wXcKNTnp7BdrxKyAxCBjXpEaI2E1X20
gPNxTXDOf1y4lDz0tUaY/h9p37XcOLJs+0WIgDevVTAEQSNKpNwLQlK34L3H198F3RtnSAiH2Hvu
RE9Hz3SEElWVlZVm5UoIdPT9O0qB0KFHVX+UdQsQU37yWSkSEKvVnkXTerXOyW24Fgu4AsD9EAt8
yT43OdGOD/zuj3J2TvH71PS0VhBZcrxudnZ2U5UxyRSth8SGOroZbQqr3fQvGdUe/wI9ZNWoNH1c
LuU+wi5r9kk6KrZqxIZ4WDH4y9fnaumzS8vXvsT5CT4kAuJlb7Y2+KbRGGIFu91O2OZkm+lAFrH/
QR12yVW62YPZzS0wVY2TIogujGfg2dBXkVnlAIeX3ZxW+68WPP4bYbOrKrpC27cVO60zfGjTc5NR
SSEla0TyUY5WwtWF7NmtHs+uKM8ITJbnk7SRtinsIPv0tq0AczxNVVH9vtlf28g51zrIcBkPM7Jx
a/YIL1TSosKGjp6pnweMIStmfgEGfrO2ORGdWmLisVDC6Kn7YguWF0IsdBOhmQ1txzQ1Al1ZedYW
ABe3EmdmKPOjKIhqSJRQQHo3rcjerOzg4sP5zy1QZ3anGutEjTtIyHVT2mBG78EwDluEO/B81pKd
y+/klbCZtQkEqRSkFMfV6uq2IjzVzz/+wYOqW4wVbxKT0Rl9bcbRsnNyJXZmcnwtCXkugtiEOPs9
mkngD5m2qhPyRXadjlBvu/HMP5u1Zpw1E6POTEyM8VHxkEHw86sDl8Q0OViY7MIYxPraGYgqt0+M
ntKYhnRNV6dz+xUtXK15ZmLCOq46sYPojPgPMuUIOhbwmOwAkzQ+DPqEVN9J/Rch4LWpmQ/cSAY1
RC4bQtmppQpne07oo225pnXggapaUd21Jc5MTehHsSY2MDWOI3e0RIF4qkT/m/aIm0s4nxpRS6Ua
+SDWP/tv/hP/R0YNlXnriHNaU9Qf+OOdQ5tT7/Yax8hsJEBf/J10jA7ord43z+WO0z/tab4DeXzE
+7g78GjFP8gE7vzOUKw38PgHE/NH9Pn/t8PztFnoddzYTPeVNziC4yQRtXbo2vUN8fG+qAVo0u0m
z+xQnUqc3DfYZNxQhrAfpt0TQgIKdb30Fno0T99rV+R3tfVW5MwatcB7xWwqIWbJzfgIflnWBp5h
Qxld0zvnCbw7nq69MbtqrQjxg5S8d84zgxSGnlTGNRaLyZM6JqXTmtEfTSQnG6twCfC9wC1P9SCg
ZHGPHN152jzRt7cXuCYjfTsAYnR/9xfg4rdbMTNUGDNX+jmLV0DeF8Yng8jF5qzWoMieNOTPfWFr
HuC8MqKyeeUPFfY9+gbjqYGEmwkuLDuwuITwX29Tu6KyQzJD39AP5INhKO9/wLS793Z/5hDJftSk
QyjiUf38itZGGSwUmG63cmaVKiETOq/D2Ya4tgT8bMbhw7i/gJVgARMTbr32fqyDnh1h+STPMQsS
YazGg0/RVsKgbMiQrrEQhNWPITEKbcOS9LJydaYd+rWDYD+UWRTYwVDJ3cpn3cYLQgw+OTvpTvoU
v8AatSJh0S25kjBzfMpBqIEJgITIP/HJrm30gaESQ57v7+SyA3klZ2Z2wCit+MIIXWQp6o+G9fDy
wtEJfAlfdS1gX1aNK2Ezg5PUmOc8hVvnWiNlflS/2+SC8c6kT43qPDgNALVr7OPTxb13UjNLo6lD
m1Yc9jH4fq0wfobZNmuDopZj5atlzYxH6YeVyyUqKrnkdaLBmvgrHi+XiSRp5bjW9G7m1LB97cnV
gA10glQfHVEfVV1f9VLXdG9mH1I+CjENR5ncxVf0GvUsiT97A/QYgf7dbTSQGT2v4hGXZSrIqGAU
oKjOWSvYUMNTJPoSerb0+AhDiIfou3MQxGz+rBb8p8vzWyn+R9i8cauUWibrolBCVKHv9RgDPnSV
UHBXrEpafGIxR+D/LWvew1WoA8d7XiAhukAjkkay11Uex+WI80rGzFQMJUZYS7z7k8J4b30C8ITF
ky3IiWJrRf8WQAsw7leyZuYiGzHadnAhS9vsdQG4LJO3eyN5OzRrreLC8s39Z+tmxgKQEMyo4hlY
QBzSVJp6P+4bI7f1iprnx8dHS6O5sbN2b83uABaL7fc3GAJX+0yWI9CrFc8MSK+5vueWUEzNTKcu
ctc2G5t31kCECwi/252dGZEoEJsmdD1cAKfVwRSNAG1i6Ugd5INQO9rSp5SeTvoa0day53O1vplJ
4bo2doUB63t+3b8qZrMfT4fLpD50NTpasl4TzAezslkRfPazE22bthDcLpbO1Rbl0AxDjZAeYZ4D
W3yFowVn84+j33/epp84v+iY4IERCjxyo+Kc2cBji7wsE0E6i3KGWWoB6ddgPJM3M5eAMYdACaL+
BoL5mXpIqedmCjutieQcKQn94P6uvWGL7s61kJlutI0fM2qbSehPJ/p79REdWPrqJN/7V4x3FpDq
0Yfdf0B/u2Qmr8XOVEMUM9nNx0nsvtb9YGr8r9D17J5rUukWyKCMmm6hlH/uH9piluRa7uz9EbNm
ZLohmYymgvX+kCWBU3JnXMBrt+aULCnltbCZu8pmal2XSS6dx4aqxSFxt+OHH1uavsZIsXjT/pH0
y2mtK6l1MYwT2/kKLLTwEu227QXsg2srWkzTXQuaeadtEkl+MwmKUAkCg7CJfDrYfa0HdDHwprTO
ZTT9wP/9EgDHh7+/SqKHolqLzXRgEQETIVDe9PvPOgvF6gbOHh8MAG/jCgErxJT6q2opKHcrgHHl
jv/ohUTX13byp+nz3sJmFmsMvUYSMIvsjFz9615CqvqV2bAFGTVd/qL65nniqh22+Nc6odP2ctka
I31JY4CyKeht1r5n8am/PtmZtRGEom8HAd+DqpOZGJnVP7bGRuhWw4KlE8VMXPA2oQKEESezEy3B
B9f0SQdBTEr22isPOlnTQ33gae2yLzl+15Jmhyq2jKqFDSSNT3CfmZgqRDNbWBrAQGFOp0Q2gTKt
mJilW38tdXawGj8kSl/00jnUyBDpicXWSJ2ND6j3TGxYPLK/f9bqLdPPnCsT5lyoACZL4HWfI51a
jEqvy0GSzq+vHOiWMgAeCUd8U9L0fFOUuksMCZnYE202iQu+0MFaWfTaB8wOFcNL4SbyonQGHtP9
wOxh/txuWJ96yYfIUuBrM3QSDIUlBCuSFx+w66XPDjkse4bpYyw9rfTiGRVa9k2ju12D1DNcDaJY
L5QFLtI/jWvT0RcD3GvRs5NGQtaTYx+i8y/e6MuzyNsyoO6NCxxcp/Nv6pumUdZ1IqDF422GnrKV
XV9ScGVCFePQOQxXnK2d1VIsfPQVJKJB6nXcP2eP3smPyeXSvfioa/65L2+B8E1DbPaPvNmCkwT9
HI0CeU6Ywz/3OSrrLXHRCJi/AM6M/Pdg7sDLrO0kMJdmhm8NaP3aCP+is00D5JAXRR6jHCcv7PZV
8Do2kkDep5xj9C2xIvGVU2dK23qqrQyb7vN0EkcC4M7aPVu42zdyZ+5DUiq+i+42BeE4eKlBmvFa
oKX1/Dnirj2Ktnj+SsH8ux3ft/V+w9jfymqv2NoXzHyKAtPjhpTHF3gb6QVtyJ/oaT09v4rbV6fa
/vHMYbNy6EtaPnUGKJjJh/lN6Nm53eshB69GApjYuYsegjOvo6AzOIk5pXFOleNb0tt9Lfvh6pgZ
sxuBsyUOcRp4cctAy4DtxiRCnx57PdiwrcFcEvtj++QenrYG8Z9/6ksADQAyUIOwOkIPwcqnTI/e
7FNEjOtEzxB6MzEmZPYpFSZY9lpXMWfVM6M+IaJyVj9LxiqDBwl9Sly+7YS3bFSI1H0nmRk1p7DT
A60nAZuTnP8o8r0UliSECYzBBLqJwl2HEXLpsVVp29tM3FBePZfMwR+NArS/f5M1vOhSWH29hJ+6
yJUDNeTZUOeYxnnmnqpvobZ5zQflb6PtXc7IT4xduLRtzvf3bclNvBE6cxOHUeY6NSmYM8PqJXwn
M/zDcIbkjHBnTErUI+X27PnCAstyWkNjLoXVN8Jnb1HsJ4ofa1hx2gBs/BTFrO49yMLjkOtZgbHB
zCOfrqS9F9DduCL/KMqcMqIQ1ELs1Zw5SzwtKtNVKcdjLNzf1vkEZbDwtyjt5sslX4pERhE2sQi5
tcdgRVfFmXEeYwadbzz2XOBpyNO/j8epNJkbPWOgjRTzKDYrhzzt483lwK1AX5KKgaGYYv+L2kxt
VJZhy949eyo199khfxKN0FQUEqNeeDBoawDRQ5PjyqX80dh7cmfKVeZqKPk85FacXb+UDgbJgUS+
osIGiRT9vGdRUItNYlWmdU510/KsEO5z6NtPsaHJAG+mVkyFh/u78TsB/bMb6LbBRoCcaW4mJTbr
Zdnl3XPxrAVErSLSfqL49Fkkeqk9MWxD5HzF9/mt6TOZM/OktrWb+qIAoLXyJTjaSaLbyxrl1e+S
0q2QXxnNDNyh6Lxzz0iSJRs8egp5dXK99Q35IbLQbKM+KK4hYXAyaIFMvMAo8n2DRoIf/2sNn74E
0HpMlJYEDv9x+xJpxdDGfCpjuYKLgv/x8zgRSoeVnrrosNn6/Yqm/c6+zwTO9pctpNJPWsk99+Wm
rgG2bv80e2U/GuXhkJxhss0A2UF+syL3t591K3c+ayNt89TFjrtnJ/p2XqNDRhIDw2Kjd9d8iYIJ
LAeUwRS9aA+np/j0dFrR5cWb/c9GK7MbpsZZzAmV6p4zibAVqVlSG8wpeYBXA4N9X9jv/pFpsehX
xRxXTcYQ4lkGqvEarWZFnzk7ouWewod05xoDCQ1gmqi4BU04cKYYiuFZI/qB3pJ2qs+jl+vp+/53
/PZzZt8x8ykxO1fNMo5xQSdgRQWGVxv8jkZ6oAfmd2jUBfl2ZOO+zN+NtDOZM41WfYbDuGCPOesY
UKmb/c6Mv85mEJGzvSfduyiQD9nc8M52eDltNrGhfHwM+scFXu6aZzup8tyoYuI94MWYvod4YvZ6
aF7hVe4ATwe9I88ekoDjuT36r8lBpNFWtbp9x5FtbFQIJcWNtq3fw21JtwVH9LWutkWrdv0ps0zE
IPQl4zb4lCreSPVLz1JJcLonjyNhj257xr5/CNy0tNnSNVBzInaZ1o5Gh1uzkqtdjfFDuOXwU5oD
7KjRY9AFalI+CkR/7gv7FbFpGDOE11JRZIw7xFDPW1kJqySZJkPJpJoO4KdLHUZFL9RBO9+X8zvR
+SMIHZIYbSfgVGeC6iBsykIJ4ZAQPXls3tsI6VX5KH1/8HpstJcNUv7KKpnA7yzSrdg5aLCNlAwp
T4z1zJEyw16KIdkVpmzCaV8bsbRkOKax3QjI8BsPB+R2L6O+07Iwg6x2wnac2o0pbLpL9H6e7AUB
mAejv4wn8SU7ol4FWM0nrk3nNHQNX7z09N98iHD7IZlaKE2W4kMKmYiHUNvKrsHTXj01yldNk4bk
3cpcg9/Zw2mfr9Y+u65RPrD9GEHks7Pv9fyPab6/7x3H2eRgs6uOKW6xTI/D33NVkOZiJGduygoU
b3ie0/Uk7eINQjlNlATMREan0u0GcFwWoQAjMefYM5oc/FUO6x3zGkPNzUaz1JjK/SF403ratVal
mSuqPhnJX/cXTwjSpQBNoP94Jj3XRL9pOhhRhbj7FD1KAfVCvTN5cPr+yaaZIGsU54sLxhHI6ELm
OeHHpFwFVWnIRFHWKJheyx1bbC2bpWs+wK/yLn68pCHJgdATo5nl+Z7mrtcPTeNfePUAkAFNQluI
TjnzKosgv01NhiaGDDoA13tOhTfVEUaKDR7yrcQ7UmiMmrvibS7eN/STKwI6y0FJ8GNyrhaNsfVl
FgDTcRmZk1/bfXESu0vfv1TI7uVUzShfPPNDTYTqteX1cFSMdiTjc9h9KApt0aOseJkujCSP/zId
DbSAjpnZyXtF0DElvgzqNX9x8hzmijENBceIeBFDRedQGk/JXQzRbr2LYCouZiHEr6ICh7FOydgQ
MaOqYKSlVXh0QIiWPMTeikvx45DOPwCEChJmnfMgiJhjDpW6S6q4kPxLkqKG96CCgV+HH5fa3Uct
6t3HCOZpvXoe8z1XvNU5iDJkMMsrn1lGAV0Ji1CXzAQsBaZa00aYcpuikTEf42NxSTTKeYSVH0WN
BEY7GKxkJIqJIbOc5e40lWpmH9nySz7S8RDYjUvQgc5perb1ZdNFh/ofF4mIc713KUYOhQkRGNIE
uv/RYfaX++f+FV00V5qgiSogTZNWz3wrv2pciXVl/8KE1D8WJHzlqbr1aaybYISnuEC6ATxiSh6O
oh5vIt3IH7eR+aF8bBRb0mtT23Teanpn4ZFUUCsDi8kUs4HLZGa4E94XFW8QccfGPZeTYKT5Q6Ow
RCq9TVHs232QUCYm2ZOa6SmzkdynsiftYy3TRly7Xb9NCr6FxxRCuMHI4s/d4AFVrnQcwuBSozM5
twdOjz9wwsVfKTSHqCd5dC49ynM6I20nP6gjVdiSASUFLzD42GRsTaJpZHDtS8eseYe/jRESzPgH
dwl+C6rRtyY2ycMiyrokuPg28+qbmftQhRv2u0LofXALkqOpOiMR8zX+TaL3kN1rIZoF2A3/X4Og
NXyHCBVCezXGkgkzfznre7msuzK4xMOD9oTrI+2SC8oMzXBimgAsPmb5V0YGftRZ1SqelHbl3V2I
zEA0gwoLNz1zmIw224iAScaS85nwUgBg0NJqpJlCs7+V+5IZzOB0BRhFdi0pmwPcVaZ87DOz8IxO
Jdmnd4ykvcvA7TOr8Bg+1iWVVpIQk1N3a29uv27SsSsLXfZ+NQrT19Vo1/VpGOBhggke91r26LKk
rfX793ohQFbwIqAiIGCS8sTsciuwKMdmqEc/uYT8Lsc8jA/WNZpQL1gn27uuCRMTnNlywwnEv2Qh
HQvirSEYfic4MWkbI8NBzMOiAsbN3UA3LUO2FaL00lgppt08uG+AeMG66t1LY8cX1lt5VhYu6o28
mQokMoZsuyHkpey3hucOyMn7u/rbn5kWJMJ3hyclY4D47ab2ScopnpamF7BXehgI/N19/gfdaZNX
NNOVGykzXeFcdFXKXpleWtVuTr0jmLWjbZGs9spNposO06zcnUkX5gIFTVUwBAGIFn6eVADeo2YE
wc8ubvld+2ZfP7fZ7v7OLYSO4BK9kjEt+uoCZME0G7eAjNx+rXnCho58ZizWKQdUpe7LWjolEcEV
zLUiSoo22z9XSzy+buvsAl+iGQxku1LwjlcG98ysdhIundW1rNk1y9sijKWxyi7KV1fC7hDW8f1d
FD4z9VF+rRpatWacGfcXuJBnheMJ/1ZG5z9epR8miqvNDJtCSLVAyS8+ZsqPcCCU1yi1W8bE2GFf
2LWVnkQG+yB8F/FIkM+uo7PXbJiTp+0Y6T3gQsJzpPA2KuBYHZFCnU9onG4U5bVmnpvKHitDrew2
QLZlO8AzQYveAD8xpFnz5K7lSn9rH3KUeLymawV3eh4P56nQ+kHXFRc/0CXpPUv3YrMSiPy2vhCB
HAIyCDKPiHtyR6/2K04rl3G1sbiA7Zv0/VMJmEHwyHbSZrDTk/x4/3h+lxw0FQRvggx2KfgNyFzc
igMaThhYtiouSIa2DVE42tp+afnNQbYrvXzkHiU0ZmtRBH/zj1xYzNplm+zQ7YXGB+A2a8jewV+Z
016EYdIlXNBjvT3AdqBE85D+B3K4I+3eraj20GxyceXF+c3pNa36SugsNan0HQv0JoTu+zN/+TQ/
w6d41GOHA+PMtkZjh2lQxQLJyZNk07Dd3N/0pSPWpmgC9x5zx+aXPq9aV+C6urhIo567pOtVK+qB
KtY0Pf0IaipVLL0v8YeJ+dcuyzwWDQIQDryBt8cca0LtFs2AGU260JsZ6oppyhGON9Tv4rkBVVFB
NCNlqMvqcWpwgdlkpBPp+AicDQmcQaYpKm8fRYgcLj/o8MxitBqVGBrk0zKmo0erh/5vmtMekJHG
zsF+G9Bm3Pf+pkw28idf0ZbZFLmRIzZZZc76PXsAgeREOoeFKSBpmysR1/OBOrZSefEFwtYxjcuX
MKFeYZbRQIXuPcgs1n3WfDN6G6THXtTF7kn4iyKTJIG0n6YaGNxMQTW0ZBOivFMBcF3aLWBUvM4i
FEUpTNlove4rTsPpmWbif0rIZ98/pJ/mu9kh3axippVcEecyK8nlBS3tgaYrABwpewGsXOOu+h4/
gZZACci10r+YBe69jaodhianWO5AFXVThTQatzxrDfog62G96VJLGx9idicyRpabpUv9R0k4Zg/K
e/Ao5EYgvHgdJkqisDwY3lH8ql1DyXaYkei+9IxTWoK8lbWTgqDubxFaZaIzwXOkWVV0jDhzZDZu
ZPISLQ8ZYu78MIS5EbUFFX0yWmiU8PFT/C0jkVCmAsTvqsJgS5Nr6dA9+J+Nrxcaj1QOfj10wL76
0sp2/u7tnCnF9B5eWdKgrgS5VMXywm9De8+8HhsrKUiMXJrF6iDv9IkM15aMf3OM7EX0aqRWaQXm
Wvlfmo5tfqwymgbgXYIIhfuJBq6+o2gZH8RkankRjt238pUdikNt+yYHEgjvnOzMFLNmjgMdzejg
EWUvWeEBE1SRnr/E5IWC7RIjiVjMIEOvIUufMcv3spEs3gyO4Ur0uJCCVLnrL50FRkOZCVHFKOWF
VSqaVt9Tu7b8lD5KFk41Mv01eb+9n1t5s/RykfeCUHrYGe5YmhXqNdPE2hG0IKrum67tmtxBPMaY
XdysWOCFMs2N5Hk5UkhZOYHNgG6comfPaaXH8U3cdyqtKiI3b+Ngw+/I9DDaZhJUg3+6f9X5hVfv
eqeF2VXvItmF+mOntQ1PA4/2SDoDDfTq4SaQwERNThfszEmp9ObSapsZmSPYEzjl/nf8L7opg0wW
zWAg5pudgIRKaJck03c4xYd8qmjvpHo5mryM6NPBdWGneY+xnaek+WZf8oe+0AskWg71Hzak2pey
SZKESNvCylojjIhLmIpoBWXAbNSYk9ZEx+7McFY37lxa64neHjyeNJ/hqYUR2Ua6q6ysacF9x9kq
AjAFQFPwyk8p+uq+cd0Qa4kSVJeh0/0ezuO3nGlUTeNNw+9YtqBhwRxK5b+OmiEVPhRyCqqG5Mvs
RFW2TaRAcqHLouHGpHnue58o777jtU/yGqPrQrVpkqYgTa0iaFZ+bN/VGguRBySHCauLj+xO9dev
eVOu92X2AmCQmG/G8EtqA1ILVoCJBQ1NY37Fo1i8ulcfMMvFhX7jd2wWVRcxsmOAROF223Vkq5XT
r1iJhbTf7VpnVkke09IXVKyV3e6ZY3geTfbjCOogmSabemplQ8avntr26UsDKp/ERqxGYprS2vjI
SWF+x/YGkxPwVFHPXIuqFiKCm4OYXSB0DApDIk4fF9lcvklCkcj94/1b+pswCi+ZgvQiAgL0pvy6
pXIqI+1Zez8aHVZvhXSOpY10TCLwryoXeXCKxmJyUwGTEAPExL6okac16v6tBy/iYLHB8f4HLWRs
pg9SENPhc1CxmTJ91+qnevHQyjh9BU944x96s4PfB6+pxgxQZjdihI/EUlUDiIcw7kNMpT/xNl0D
cC7pIEJLsDLKuHdgVr79CqCV5byQauggOPubwnT95zH7cisADNx+JU5ZkoU+WkVRpnHB4jx3WeRR
1HWyX1+Ax66/4MgwyHAjWYj6AzLfK9vLL3gM6oRMBUhFgVM7iwF9pWr7bCzqi9A5KveqfjPgHFYU
kP+QyLMEqaKqZxRVtOWjlfTKUjzIXYue3WtOzpM8SPP6Un5xn5EgUGHQRYlmtQryqIBWpBH17EmW
rP5QiQFNgTLISkddC7QXSsBAhF1twezSZ2mXYahxVV8wWdg+h08SzNybYj2pSBYfFZ1fuWKLBvVa
3uwet2Lu5SwHeS67xbDBiN8XmDGbh6i4nOrOVhvKRYTlqNJulLPWrljTRc9L44QJd//zgMxOXBNG
N2Pqpr40CQoquZOLhlhQt9/ntWSUWkgrDm0ABXHl84quTT957p1eS54d+JA2MlehxegSVh1pUjjF
SkKT0fBYVAL/RpU+1h9p8ZUMT1Xj8JrtDS9JTfu3+5/xmwFmKgXCQxZgU1hW+HGYrixKxPm9FCvY
gAFO8ANY0EWdT2mxH0KiXfL3b/VwklDDCUyOXiQ7cVQjNBpSbSSbX7sC04p/7QjKbCIywRNr5XQ7
rz7Fj4JGKDKY9DZ6H/ZtYSDNqE6ZkaHDMM3xg8mcSLQVnwav3FHt9Czf3N+MH+/v1xeAdRQJAhWv
uzI7E34au85XSXXhXjNDeuiQEKz5mIiswQYO4hRAnCoLeOGqNwcH3CKWG6MkH/6tEW1tyxJ1sOAV
A3f3vkelniqBBfhg253uf+WSRURO738+cnZDc7fgtVDCNpUZGQoa4HVNnCJHmdaj8BrvC/vdWjXp
h8Zj8gGo7HEsM/dK4hLMN61KPIEUBFkysUf0CyDQ1IfX6DzYvoHU30q9avFmXImc6UGjpBHYq6rq
UkfIJiJw9d1DGuqhshIMLBQQb9c2BQtXClc2YYbZ4z9r00A1ku8atMUJOrL2BvoibDCX7gQQncVG
Ckrp+/u6eIgTovenpR3EkLei4zRulbxpq4u65Y6dF9NyhJSwOcbKygM6Pca/dPpK0uwAubHLtdiH
pDoFkXyXMpLpVcXL/eUslHGmrfxnPbMz84SQa0WQqV2QUrswn/J3WGxSYDiEnZwSNrP9feWuJBMX
PEBw1YscJ3OaxGMux+0WNl3giUorgZ669o0QtjHK3yRhRUd+AtLZ9t1ImZmExu3VACRZ1aXbDlQ0
mr/FxIWd682mMGo9fvAc4bNHUo6jrNnSAL8LtLNbg7V79MH2h+hpDSG/oDrQGhD6TtUyFT14t+vW
SgmZ25CpLnH3EigYtd2eWrSlBqaAGLpr+3+zzVfiZvrTBX5cjIxbXYr0b5NhuIr6mUfBynVYPEsR
DUHTccqYs3K7Jnjg4VhjNO+l0WjkficCuimiNUDwkhBOVfGysBwS/NLsKHOub5ghDJuL5xqeiIm5
NcjO19rKFhUGsB+0c6H8wqvzN4QpZZGBp9hcSj22e53Txb8+OEhHtKWWaJM0VDugia0eIxsho/8I
lnHQG1LhCGiFIW54vSTf9+/mAvIHEH/k+VmkGlDlnefBtM5VtSLLmguXksIqLtwn2+ieodHKrJHj
UiiS0mg4FlnQeOjSzkHjlWKK1GnRGNaTwonXHvolDb7+oNlpK9GoNamYNheFewxkmsUO022DKNDV
kHiiRwBHQzrDTFTCC912fOUtGcM2nuVhxTQuPQAYYKShLQ4FEPlXINNzfam2bdlcnASFdnCH2e1x
3CiPw3FANzSS67GRkHan51tuX6484wt2+Ub2pK1Xj48rFGobsTiVHkX1kdvXfbbydk/6PDddGJk0
Ad0wvURRZjZ5GMUqT8amuQgJgGb9vs4dt9nE1YPomisqNhmBa1HahMNBDyNqHEDx4Q+3iwlaTlUa
0esuXqfXr4AzAZJlAViRgvxxj0bOYeeBjUalnb5BYfG+8F95J9QfRPRtAJkEFKmqzFGrY5+JYx4X
7TkL7dcRV6z+dI8g++522cprMFfcH0kyqoQYyoIc0HzKZxs3bhaHfHNuYsJ3yTbv2L0fYpKYX5/C
wQZydmVj50ryfwWCrHCCzaB5b2ay5IDlw7pUmzPDIx+MvsFWrFbs+6KICTeO0jswOXNQDkaJx2mk
Be05TlDp5X00v/yXxv1nEWg+BPxI0lAIn4V4suYzaRKU7ZkbZZPRHgohIp5XrKzjV9lhEgMICY5m
6nNkNeFWBxu54dpxElPqslXuVEvdqtvuWd16G05PdcZQjAAzbQqbo5qV2fmhsf0NTzrYuxWFnD80
05cALSeyIspiYP2eLZgb1WqEs9SeUWgJNoioVNARkITBuCTHZzfsjs/s5jNzKlQ//nvRqoa8DIZY
IDGD75htAhuHaqlF/VlGJSEwhn2G6fDhoXmMxCepOouN3fJ7mX+QUiM8gGlvRf7c5GDlKrBVSI8K
eMQxu2gmXsv9IsyK/hwEPi0Y4B7VC6pRlWhXykrkKkzneWtzJlkCGjuA4wA+dHbeaicynec1kKWw
BE+rFp7Edi+iWMegpxn2HNUvpU30EBGcrFiJ6NO2/uNWhiyUZChf/Gob5c9d5cTodReciLOy1HBD
ktdU5raA4T5x9VbODC4C2rEQ196e3ybz9vNnJyWVbseUCraqVmwePbAcQcXPe4y07zgimkBijcbv
/0Y7OIBqRYApoKAzxQx80Y18v+3PkarX1aYyhMbJnXbLi0b+knFPA3iSNLuNDtJbA3Tgv5GOKTMI
ruGJaHPHFb3+tcKOdX9uykexb2iJ/uPBJbjOxAXsUeAIn29StUQexmZCg8to1j1zar/yHdPG3uqN
hl5oPImwEvA2xZmOykDMILDs2TObRwzNeTGBrzmkK0Zgij5upADBAaA1GP9Z9ImgCnl7E4qMZ4Ye
LdnnWI2IEO+HwezYBy407m/qr15d3DbIQQ3+Rw6s+K0cqJEbBfjrc3/UnrKSVNverijKwWd3pzKk
9Ei7TXa7t84eHH8bcCu2/deL+CNewcMLINWUMr0V3yotJutlEC/tvH4fdEYevLUcyoncBMj9P5x9
V4/ruNLtLxKgSEmvkpzlju7e4UXoHVqZVKTCr7+LfS6+Y9OGhX0wMxhgNsYlpmKxatVa88Jor8qH
X6M1EcXCv1omEJyX5qaejHiNwJxWnWpta9fblq5KAzpMmZe2tt/N1TaBiHJbVses7z/Suv2A/pWf
TZt6yc3fXGHgJgnBRsJDXpp5Y84p08S3jA3Ii8diM2fHRnnKjcVRi0mU9xLgkQbR0WcH9y5N8mzV
JgqnqXay2pU5PdOTSX1HeSlfdFHfT/CGaaYg7h9HRfMAYgryvFwI2W8tMxqRgJ3RkasAncDlvBMn
quyhKrRTMXzO7qYrnvUeJlWwzxcnq1YXwp6rrKRYZ8yrg6YQ6AyQq2uMTTQfI1sF0SD4ULz3AxRs
fj4+7k47Dmrq8FsfAOztvSZootw+v98/UrfW9dy2NNul0epunIiTOz707XtzqAH67+bNfStX+Lyv
IToWYG0I7kSN6XJK+6xMh86m2umIsYEd0tzgnQN5O2/N/A3I/jebHAzRu5Pm5avZA5vdm7HC3x+i
637yPhcphK4erv/5IMRQYPXBUsvoKG5HWVGTSD0FHJTKzD/9PP78/v2Y+7Pfr4dNHRQPzeawfX19
eHgG29a3+/NxVXgQ5uHDoErqOpA+vOqaHQBGHvNWO9ntqn0rQddQkMY3kH/PaA25Q8PTEUE+8/lH
adO9+7Rg/tYZs4HIw6UIsrYrDq5y4jFCy0Y7GUhpFoB3N9smKYBXenb5z3Eo0aj8NurWqrMgVpgH
xnCqS6GEdv8zhM+QT7rgjtXh3QwTwIDLTWGjLSlPzFE76WTNilU9oKr9Ub3r+ZoPbymCmfvmvkry
sj1A8eHE0EKJap7kw5rectoq17QTYQ+5BhXUzTy6uI0foA/fDegAmK2tUQRjtHajoK3esncTinck
34zkZJQeiUNi+SPEh7J5pXIf+nBl8wvYrmLHxuPcUm8qV9WS8N9VzUhsFQSXWCx4JLzf9ctZmsYO
zB4Njg5iheT7fEhRFDO3Ghi2Xj/BhHh/jm5sDBuVQOCShfrvFYEKcG95oUCT9mR8BzIdHNR/7//+
jSW/+H1pCWYS19RIO3Co/0H6w0Kv7o4fHGuzvW/mKjIXNdT/DkOOR1yUVjI+YRg/8QYJpqBfOL8L
0yQDa0p7iutawe9rQRS4R+3H/c+/KtRhzS++X1rzzpq4Sjh+X/BD2vhneDD3fOclqc8WbN24AC5M
SQ8L1xgqu3JhKjr+SlfWMXu+P5alqRIB6lnmp0ojy5jE7+ufyRq1+sU+myUD4s/PDKRT3veW2FK5
h340bw4dtBsFfYi++0/BO7DMCrewib8oW88szlFCB2DXTMgPtVB5c71HzcMLDOCQ38DSrab1+LD9
XAJR3QhKLtZJbPkzo2hRNJqyxDAhXkF85WPrvPy5v1K3LiX4GKSXkB7Ei0l+Y+YKafNRiGcd1SN9
1Xy2517/lEFE7jAsVL1uHNALU9KuyNJ0tE06QcrtR36wV2bq6YclotUlG9LGcDmyFYkBG2rtt76X
PPRLEyYuKOlCcfC6woMAnS94k0tnJylstVMKTWw9IOp8gAY2oKidvCU7V69n0UJ2ZkeaLShB6KaC
a/QUo2xtfuzinbHJnwChfVhieRC/dG9E0pwpeRU1NMWIwMYfLTxFb67H2SikGBAPJIvlGX67bD1g
Y4dwMR+0NE/SGTGZ1VSt0FM6Qdf1BdBxc22gr4C+LB3GGx7gYkHEYT07jASw9mZOYOgQv6x/5b6x
GoKF4OjGeb8wIT7hzERsoVshU8DtT/bH+BAFfDXs1IVr8obvP7chA6wysKOSDFSIp/Sl3xTvbrAk
y3nTAEJsUA0hxrblMNfOYj0CsArhhKcFMYDP9z3W0s9LD2RoFlXMLPHz7Wf2xDbzBGn0+xZuRV/A
nv13BNJN7ESa3kVwAKJhn3nYVS+j93fvbl63xcKCLw1Gcib2xCgfkek8BRayJ73PTgtDuXk6IDCL
yiP6Qa6SNEVeJrzXwGcPDlfmpd7fNtAXdd1u3MYi+f1/RqQl6ehU82KAkSSoVu4/pxGFIzz7dWk1
VLu26qnHrzO8lHV/DbodCyJVS1HwVYEf8deFHWkt4izleUvB7x5AFfj5ne6stbbVhkUy5Jt+5Gw8
kmMfZmOA08J4ROxSQhH+VG2ChWW/6XbPbEguHeuhsjTDWN7fkZYH8gPxCrS8u9jTw+fn5yWo6hW2
T547sc/PHJdL0i4acbuf0u3uaL/4b6/QSDp8fwjCt8/7Q7vpIs9GJrl7NlfNkOYuQsvnYm3uwhkc
bkvDWZo9ydObSc4yp8Nosl3rpeH+8/n+GG6F+hdbTfLzE9qSIaOL5Tke4ge6O51eOvA9eAtmbm80
F+RnoIbUgcO/XJQ5d2jTWZZQJqXojvyLxpg3tsSyd8uIZqGshkserHIyuo6DZSRzWAJiXd/ZTCsN
LyOwAHjNQhxxy1Gem5EPTYUOs6mHIoKzSbd4q2/iBeDxrX11bkA6MVEb20o3wwBQMJ/1m/79d7af
lo7lLW98bkQ6JhEbumlUYUQtoMfYesYz25FHbR8H7Zb9D/f8uS3poGQ1uI7ICFv6RgujLdsthfO3
lwQ1QBu1MCAvJK8P3iOwOo/Q95hd9JF65i6bERMtnJRb2wvEFxYyiMjguF/teWeOpSM8y5vIMPAC
+m4EzTd6QDbGr3zkROHFDpBFff9fLCLn4gB7jvS7nO+f1XjqGGQVTqnHjl68Z+Nm3PMHfwvk4bMV
/FHWvT8+Lq3WlQaG8KBg6vk/s9LWmFiURUrmGNCiCCzVy14pWt/Abhd8PoPf7fMTnYf4q906wKZa
4DRbim6/srHyK+D8A6T9okITldsMH4CZnte4At/fuyA/2ivv6enlRXt4/UxWyepz++f+fOvi+r6y
KyAq6JoVXSfSyaY8Gkq1ysR1CMvorSzfCDhzK1Az7x/8lYbljk4Z6nXAEHuLo771mvsCqfx/69Kx
t7ieZp0O6+/vsH5Ya7kf7cgu3vzYo03uFZy3aUA3SwC3m7HGuVlptaFqoXWkhdkItGDOH7qHYKlQ
cLk/tzcPz9nUSks6ppWpxg2sqCR4FCyko4dnpJYsBLE3cwjno5HuS7vteqXgsNPuwYnIvOPw0h+t
IgC26vnPgg81b13O58akWy3v8k6xChgzjyJRNhSesY2e3JdfYBj7Oayyb1GAcF10fI8YMT+U5Ilp
goO58tMKIk6dpzzRv6AAjYPXz/3bxxtKDQsXryVCxas9jforysAo8FhEco1dNBArd4b/hHjfvxc7
G0kq23M2gg903IqlOO125tOkAYKu+nm58n7/zkFWDhngZlutOsAt2yBbOdj+++2fT5HQitfU/6w2
n59/Fn3ebeeD5D8gDRYQHTIIx9Djgk0lkkDtSn+uwhFiOCe2SdbJt2a3bjetF++i33Rj+Pv0EfyK
AQvQsr27v1mvcNhfHvDsI6RdlI0ly+cCH2E8FqGBZtbitTzmb+6xhrV4nRzqpyVqReFbrtYJIAXU
HNHthifSZYRUD3ZjVPWMlG7FK18QQ/kIpKqFY3gz3DM0Q0UMBjkq0AFemqkGh6GJr4Zy1Hc0v+7m
3WACnhEAXLVa2Hk3A/FzU5Jj0QfFIKXNzBMgavPO+kZ3ia/VG/fnp50BhKl7oNn5dNZxQBaoj27F
T+eGJV/DHRCyGnNlnpowXeH0+QQNA0sO7RoIBwUuXFI6wGmuCiyU9EZr2iwF9sieT1Vbe9b0Lete
p2xTm9bm21gAmqw1nkmXSlY3hoZ2IdS/AcDDv2XoLh3NKeMdV08H11q1m+g3aIPY4xJD942b6MKK
5NcKs6u4jnfbKbM+4w+l9zlUXuZ1Mf6Z/nSgq7CTxSrT9dWL0y56UcBabFm6LZ24vOSFbeA5eqog
NxIVxtqd39sEtXa028XUr3jzCrB1a/qR9Zbo64Xzfj3gS+vSgKuu7seaa8NJ5cGM7oe6M9YRS73K
3FWd6RN72+T6AZRMC3avLxDYdSxQmRlgY1RNKeAYiql3JocBljStC75X7Nab2QzUZrUy84dk+mzc
dRaDPmw8WBY0O1z7BVDeTcf8iP/p+oX77EYogM8BCaDoKAaO9esuOYtwzTjW7dxtxpP9uzWf5+a5
nrdM+ck/CQftwivu0H67RA95w01cGpXmIDUR92omoFmK2q0crV01vcfHsLYhTpltp+m70oEmaOew
4RcLpuxx0EBLqKTeTD8m89jRt4U1ERfipSO+/B7JQ6o1H1Ls/vE018FED3aOi5GtCEWz53OsPU2e
nrFgESf1FVtemwVJDegTkGKSWy/nYmC1xofxpO712LfNF7sdN7FubdrqZ+b8MOx1TcqHrAAn/6uL
fsSRHat2l887gx+Nwi/rp1EbvC45GdOGmI9OWi+EVmLc9z5QWieeoKWtVYEAzAbje+UqySbtk4NC
9XnhNF41AgMZi23436mQVsDOp0QBned4ipv3PHq1wfeMLCj68PNqrZCTjebBKTAAe8IUlPum9vXo
qLQvmfbcFK+avlbjHwt74pZ3sgHjQ8MEiuFoWLu8Na10rhwj1saTW6TOuKJllfuxmZsf7uTMa2rV
fztgwx8bq45WqjYelAwoSZSxP4bCKReSkMIXna0D2hzAmy86KkAkB6m7L5TB+SFN2qRtWNOFRbG2
6u3PKd9E2xZ9MOYq/cec8Jct9CsCNwMgEiDF8rghNDlOUdeHuap4heb6LnX9cm3G08LmEptHGhT8
HyAhICAVGRzpMo3GFk0pmt6HXc/fY2cq166rGAtG3BtTB85bghnEzIm248tl7AWdQNy3c9hYTOE+
MaYCXQeUm7+KqKi6wMoUajyMEPkrDhl6V15cI3HcTc5JYR9ZxNDG4jSGM3umC2k33EYj+WN0lVWt
IstOfzpWpp1YpGqgGRrdDj37bW8+GMOQ90GtaPVL2VB0t3YVc9/ZmBifbGL1b6vT50cAifMTzfXm
uegmZVXEEdRNTNuoXrk+csPrDVawoJr74SWb+vIRPUlgdMxsV+lX3Bjq3zpl+a9yitJTFiUF9Sxa
secon83Cr2aLHI1KrZPVxEEy4NdNmnxPcl1FjY2jkow2+mFa63PL3Q0QcQWIVDnL05PJaMIAp3Sn
Y2M2irlOUl3ZA5dj/CJRpoKzmHWGCj7WtHjmpTLTB5oqEKGZ1SnuVgmSimAoKEE2HKtp/n22Ofs5
2K29y9R6+g4/mINiI+sp8w3aOB80K4p61ZaMg7cTyP90VUCr6zWuda6iNRU9b0FpaXXmdx3F1Vwk
XVt6da+TNxA5jv2qpRkDvhWNcx9Jyqx8248TugWiHhS8XM3qEpytdccCt8WDd5XXmRt5YFMafqQ0
ZvOux9wRz+IDdF+mMS6XsJvyY1GcJXS5Ct1NiFWDfFH4mLNzm+pZ0urDOIQgSqajr02ctci0kiFZ
q7M7FEEEp/HSNwzsYGXhpq8d6+wUE2JAEZf3DEuh1S6HdseklR9RVQA7ZOcgk9QhkAJMpgZyR8yK
ZZJAr4jDVwXYdnO/ImkJoFtud0cnt5E4SifQDPiRYQsaI1xGR7DalaummuvffTQ3deBqc/dXqWKa
B5Q7KbhkBzAJCmR2ckB7IxxyWpbKVuuLsl+jib8ZN53bAKFoFMVIPeA37ZexHVQ1UCYrBoH6OE/Q
BLfaeK48EOXZaKhvGmdaiPrF4ZVcCBqLkF0WvTGglZNcSDbxKqFkGsKBVH43bIiRrHn9VymWwMZy
jkGsJChQkJDTQJ9oGvIT1VFQKOvVeAydLNZeZoWMnuu2ZA1yKBV3Qw0wbj92mVdTB49s8CIFfWQr
a2ZPNdoZXXCcmnW21Axww4OCS8BC3huMfQjepBB2NMacdGY5hgay075hQ8KvIOTz/kUoxasYOV6m
mF60gKL9CCxdl3t47PuW9ak5h8S21pBC9RO72/ctQfZj+guJ3gWHfcuc6KtANEpcW5cx7PNMuMnm
WA0ZkMGPfWRCMqfC5i2biT+xcrZ9AwL0q/tjvN5HuIJEmQIvETQfyZdE4bT20I7KHKZV5q6svi+3
uG/7Pa5zFjA0xCw8AsQderlvhT0sGd6QEPawpX3L25FhURM1TLLU9uPYrI4uVziqsFxZeNhJr8ev
5UMHh6rCRaNTRpVCOHtAgq7RMzVUrWjaWYR+6J0zbMYU1AtmNM8PlGidX2hKvb4/pzeOjKBBRzco
bniRPRcPsDPnpyrQKWO6MYfjWPtura9Uh2+H3n1GV7g/meC7HE+8A/rV2KWshSbYDOmtKloCg8mZ
ZTEDgnoXlSZU/ZHnlb4DMWfr8o5qIej5VZ8zhFeePRAOuQwKCgQoB4KUvyE+XCUI4ucUmZiMozky
7XP8L2PslQP/W6e26fdaRw9lrypHVZ3nt25o0YCdlE2AYkSxo83obmmdVK8oSHfeRKdoTcusfnBi
1r3en9zrk48xCQoow0VQg/ZDaW6rVK9avVdDY5weKr3+1lWG+e+blGCbupg2PE9QaLm0UU1pA+mZ
eQznuOuOOhSlAuzn9Jet9+72/nCuzwOQX8gFaMB/Iqsi91iUBk9ZYlR6yPLa9Fyrm7ZtOZe+OXbj
wnm4ZQp5MCTTwJ+FG0OeOUpYNiJ6CJFMIYPfRhtAj++P5jrkxJSJago6ggXaWnLLkMtLxFvHCBs1
rQ9616Jdk1vkhQL5fkBEAHxvT0CGOZLYd+cJuvH37ctveux48QFojRN/g8lISoY1btFYBqpWoTau
rXyYvMiF3kP+SzHNwJ1WLUhtzBn8L+qw5jHz6bT7Xz4ANO1IaiK5CYnzy63jlI7hlkTMgFkG/Riv
IGnrF2q9t835XVPfaq3eUdsIM8V5VIfW42m74NFvLDNCLzzfYN8WAuGXX1D3sD9xDW6Plfyt0Uy2
z+zCMUF1ESFLd3+8NxZcRAdolRPHxfhKd5x5usGwsy4zOzUsVaNhCNFnqH5x01zbeTu8D0oarVqd
52tqo75kzEgt3Ld/fX2hLdcwEEcIyRygzC8H6ySjEmE3qeAc1tyDNaV8hV3eIqYlxU9KlX/s0hX7
S/8i9NFQonTA3nBpL9IUda5dSw1TmpGtrVG6jyOnWDuxzp+KPCoflGhAPoLZ9VKCWQzl8ubE/GKe
dROJWMEZemlaLyJncDiGWuiJHzH3ecqmdyaoPvsBPUruc8KSU5uht9xcytxd36TCtOPgOSkuNPkm
BRlGMjpg/wprlYqgAPm4HywLTZJ7gDP7abu5v6pytllM84VBscfPtpWRQrPc7GHQrQdPqX/kTr5u
jfIROooeiNn2aZLuaQ1K/cHWFmzfOD5goiFYX8RieBDol6bnvDASotR6SEqnDPQ81lAl4iV2tZUv
mLq+ykzTNgm6r0WZHVmHS1MTGlkBnad6uIb0yUIwKaeVxBSe/7h8h6UV+tnw4tfDkTE8wj069nuH
kuMcFX/UtH3o0Jao5PWuqtOXYU5W+q9h4N8ytwVLlLKKcvQCqYBZZ596DSrZgTzdX+IbB9dE6I6o
TASduAIvx+5MxK6ysdNDy0DvLGF+Wv/M6ODnoDq6b0m4fOncXFiS9lI/x2VEB1iyk1WlgOoHZcik
OLzdt7I0Hul0AvRFIAo46GGe80Dlx45068jaVe6SptRNQ8gZwsOjJAOS+cuJAzue245Ro4e0dR+G
5mfWVWtnsNAVuQAav2UIFyiUPcBqgv5AKVywsnFEe7Sjh0VWBJR8sIpsDWNYKbm9sFdvnQM8LfGW
Q+UWuG7JqbqRDa4dMzZCK+voNrbLN8QRSwTdN0IDSO1gPKAjACMZdMEuJ04D4F6Li1wLjTaK/cHp
h11baPHsNUTvIYxuzSsC2aRt4wiRFUgbryaEoeCPdbs317T5wvReDxolLeHJUavGvSnHsV2imDxp
cjVsW332eDu3GxSh8uD+trz2ZpAmhrACXnegggex4uWg89zG7YmFDEue7WYSHbuu38VkIbK8vh8Q
wMJVGhBvQFZCZr/pplLJ1WTWwlwHqxnkjuvKQhZvPkCL7AOcYs/GEoHo9eZE2QxyeaC4h8AC/Ofl
uErTHVyO/HVoUjo/a6BfD3Iakb1D+jlUBrLE73NjtVCdNxDYoQaKUUqnTkHCx2Fzg7Cu0+khYQRa
LiRBT/T95bo2Q1AWw1tcSOoAmSOFM1mDAnKqjmbIShPiRmbebgYW//t5A3AMYTqgrqisYl9cTl6h
NDlPWlhJzBJ4phEZHdaXzsKpvt56sCJ4NeGjBK2JdN5mu6TR2Blm6IxRHeLpCG4gBK3PddsugdWu
XTy2MawJQS2008hRWVtqc5oVmRUqVZdtrKrEjaVSdVsWurFBCXl6T5R+6fa+NT7RuYd7Fll2EGZd
ziJaiKOSss4K08ZE92TSZxmUbpFhNj2zZbH1z1sDLfBgdIbPh5PE4+bSHKNTX81DbYVzWVu+w+d+
3bfdEinMrUEJoRQ8RZEvuGJscauczzX6C0I7ph6bH90cDCeZvuCVbq0XXu8g18BR0nW51b40wYCp
dyUJUyeFiAA3ix0pjGHrRCzZuh2KASAwilf3z9aNoaGxQJBxoqJkoRNYmkCTjNztTSvMScUDJ0lQ
Zc6Hyps0t1swdSN+BUpC0E1idIJCRFosY7LyxoxcK6wdu9iwclIOYMIhW6I1fdjbTbyjRdJvJ4UY
vjno2aEcJ20RsyFO2GXkAyVRFVRhJhKZYCeTTmA68ljlESWhq1K8CsZ9Z8Yrk/4gBZjzNI9pYFgm
qFx4RvlqLz4abs037nOQJoHCAHkH8ednMXzVuGoczaoVJrmNJt42GQMzgSoZYu9qYb5vmsJbG7VC
EMzijXJpKh4VW+l7h4QOQXP9wTLacXjKprSA0rrCR2OhJnntpSHngoS4CdokYtoyFqYsiqQ2IUQQ
KgxKzE1ht3+rMVIXXgfXgxJWEB1YqBUiZpEiynYmCryrSkK9cZoPnbvGujBQ7vLSvF3CQtwcEeI8
HdwpcKEy0TmzAewrFPBDul0ygGvUaAcIMEKP1ly4FG4aAqkFirlg8gILw+VKabVj0ZZjpXBZ0/ci
ssstpOKrBUoJmbkEjx9xuwlysi90hyPBANsMBR9G0ii0Ypd9d6vS9UA2rjw2Q8P3/WCph3ictT0d
lWmVgXd+nWdquWnLsn+ptWJnZlnhq3kEWeWsjjaOws2fKuCP37Jqqh7tZCABb7r8j43S4oKbv7Hq
UNFEWyiWAsRnsh6iPTR4+qdtFNplHPksRjqVlNarVSxC4q/zCTicX3qCgEsiryBF3b09ogJr6VHY
4fqCboyaJN8J7mpQklIl/V0zUp8gn1pDXYbwBEqT+cDeeW5pS0OW8YditRCgIhzGjkBJXC7msEIH
f16WOGHkZFlQZep4apTE7QInztd1ZkdbDvXtIC8R1jVgNlp1U/SQlm7zOCRDfixy591sMuNQwPEv
PFNvLAfCF8Rj6NHFhpUV11St527Xx07o9GQ6kRhlSVbG1fOMZMvC0bi+FPGag8oj1HtBZIQmvsuj
0fUiy0Wr/Di4pU/K3wZ6hpoeva7QUPxX0StMuYvOY1AUgboP6EiZSXIy4ra3mF0emfNA3MbTZvBY
/fzXC1eUHJAdRBYdfkpOBmMoqK7loDOfKSqz5aj9McGi5pMYOav7lq5eA2gHRn0SrRA4N+BRkFyl
kbvUSGJWHCNcpo9FnorUa2L7RWRlexwdvr5vT1zfFxerAKKAYAkLhuogfNnlUiVCq7tHdf1IS9V8
nZBmCbjZoxs+Gf7OUWcBndLNgZYY7ouujnTB+tVrC9YRuCPRDf+A6oQ02r6OOqPpODvyPDaPGQUV
UqWP46ZNur+5kqSPLFEbP3Fz7fX+sK92qDCMQFcgg3BXyLU7oy+NeC5ddgR60J09w4ih4qVEUQwe
c7COjOty7pq/WTVO/3oKYRgOCplmvPVQ95FcVQpRDE61pDr2MwXOBBHlCtsp9Zxi6BZu3evQTdgC
iytgivDAgB1drm1mUZC6GeB4suohCmhTuWE3IkzTmKY9zYmafDoA3O+jbgQ6zY5T/UlzR7q9P9My
TBAxBb5CqDGgiCiU9sRSnAVPgxMngDJU1XHWGvJqKoCtqNYo0As21H51qHBlw0TXKkg+X0urtwYv
BdHY88S6wpvdnOwB1bfXXeT+0uOZrmcXNAmkgRZY3lUf97/1ykV+fSoqDii8INEme+8q5ZZbpU11
zKPMXBUQpaaIsjcVdYxf9y1dBQ+wBD+MaiZwg6i5S69jlH1yjSjAwc2ulgY14eC3VcdywQ+L43N5
uMXpEr17gKqKMuDl1KdOG9UpqQ1UQKMuD2pOdWR/G1I+d62aDT6hnTXu7o/seg7BAAE+KhHAirSG
5PvxFp8KnGoS1uYcz6+0ziE0Q4Evqh+rkUHL61/NmSgLq9hZOM/XpF9Wbwxz1xdOmA89gFY2qrbO
EazQquWlahK3/4zWEPAznCih0IdbTM51VWbT1srk2GGs59A+i1Qn42sK8s54ITK/nkeQ9giWJTC6
CEyvdHixZeYmp6kTjoD4+Wi3SFIPULH8dYgSa4lY+no7XhqTbgFk8BKLgtop7IHv8fCiAsfpmDn/
7O3xdAOIDykhoG8ADr7cjk7Lkrnkih2mNdc3xtxA2hm7iHupCcD4MEDZgVgdelgbg+QLIKNrh48w
FBkvVH4QLCCkvrTdRtnUDFbihrMzBhWPDumYAh3QnmaubWrldH9X3phPcIOBHg2E62jSlXOVcTex
IUOEGPZ1MdneZKmF4ncOyd2FcOFql4D9Cm8c0KgChClSRpfDMp1awxukYqFK8m1q477We01ZufpS
3WzJkHRTk9oxImoxCPARDumLTzY821W6cFdcTRtGgxeiaoFvEmWBrx6Ys6siiqY2SaORATbUZeuM
sRNV+3Ihw3vTyBfcColzNDaLPz8z0iRKoUQOpAR7ngLIaMV9+qDGlNIF53vTDvhr/yMID+31SzuW
WyBl5DosHOM02g0lpHhQV15iDZb3NW517GmEMQB1oQ9BrvElXekIejLrQCa/QuNh32delK0ae9qM
8T+6dtgCTA/Ea7rgbAe2/3JEA5lsq7Ii61CoT043+nVgd11w/+RchQtfRogo+LlIgABGcmlkKiaR
qXDJQc2IAgxrkr3Ppk3fOZ5E+3py4+8d3qr7GRi9TWzMqe8YrflN7Un8TMYGWnyKQ73GjNs9rYrG
H0vzN2OuAd28zIzJQsAgx6/iY9F1gcf5Fx2//MTF+y7KnJmSQ/xuV6u1tdFW/Mh/3J8SubMOABDU
ppBpgCIrChLIz15OSWXMU+OUhXNAIFv6vHTjdVHX2hqQbLZBRXAM6NRAZ2GsnSBz0vyBtGhBUDpC
Y6QE+2jPdKdeRTZLHuy2jY62krJTp7LuxeUj38KyupvnJMqCpo3VoOs0t/fI1AseTRv4bi/RgOhd
8FxybIJBgcHQBrQMmE/kTSWHAnB1OY8zcQ5mMeFhuNH0dqf0P3PkN+5P35IhKf6s1Am4jtZ2Dnw+
ANoAvVXDK9PHnL//D3ZwjSJDiKw2ipqXqzTrtOtSE3Zsa/KUmaxcmv6szHo1zvb6vqkbhx7Pw/+a
klzLRHqmlonjHDq3f4pK8m7X6246dpbq6fqw4C+XjEkLpdigSdPBJHjIMaw4OCrNy7ZbYsu4tUgu
LkSQDeClgDTV5eTpRZ8aHKhvsEzP1B+Mku5a1jhbZ+ofTHvSFtZK9s1i8wH+YaNfXnRUyiToKjeS
SGMwNzTu6OWE9kGjp3Rh58mtQXhBQAoIAZxmoy8O1BbSlsiR88pcu07CQU8raBBZcQTNnKTj39qY
2xCysQf9ox1a4UunIhn9sUX7jK+Oejf5OXP7U++oNAmaGBTeHvLqRmx4E8tNwzPiaf7FSVk8EwqR
7BXNTT1C+BQb2m+1aqCXoU59MzgBij54zqZ6XC9Vxa6cH9FQEkO3L1ySQIZKB6s0zHG2Mks5AMJf
v3HbI1sokCkZ1J8WJvLqJYuJRIQLonTR/2EjXXG5PaqWZNRx+jgElWW3rh9qj/4Sza/lY7V0/1xt
DYB5UbjUkSrD4/sKjq1NfRrZ2hiHbgZMDneegejfmg1kVlWqeJ32k9dQdzEyVMbKbzP+U4bjbvZ8
NSlL2M2rk3f5KbY06hLpGo2lQxx2yr6Enqne15sC7LcD5L4UuvlHn/JlDB1SkI0HBE2u1w4dm6yk
m+IwLb6lhrLi0ydPTgVUR/j4/b4pOZbEatqqKFzZWE3R1HO5mkqXG4Cjz3GoZXWgR/sRfQ5TssDF
cuVR0JGKrAeuF7x/RUh5acS1GNdVZqdhUzrHPnqPtHwzJCAQ7hdeFlfwJAwHljAWtN7CdzmSg+Su
G0UJJHJCU1MOls2GlYF3Rlcb7HWo0dSXj2xcFZoVr0ms5U9j4rTrKQHf+ZA4fIN+HP1ZHQBbZxpC
6xqRy1OEsP6xp8YL42gcBUB5WGSZvzE9EFtH/IumLbEEIi94FgWbEXpH0iHNwgStN+ZOi8PR2qHe
Wz65ey0PrI/2TxQF6+iZ/sU3319/8dvnaQkYhG28oOF/sThyNpXQKGk1FCbCHqLd0A9m4fwMegU3
24wDhHTuG7sCy1xau6IsnlJA2GsD1ursTxLXu7SaAn02N3Aza9tFJ9J04CD6p9/gSwt7XhjrTfMo
DqMTQChwIR9zOdE12n+aSbWyUCu5Z9YMoLQI5UuLe2hV8mp1xLVgPVnWj7j51rdmkGRA6N2fght+
xD3/BOkoMC3PrdwimO/pI87e7akD/3nAO9U3lpBWN+4EwRUFRAbqfOKZfznaZLRNcGthtNG0HerP
MQK5Kf9ZostRj9+svF94Y13vYrAGYWZFBQCRw1fr1tkuHqjRFY3eJ6GWhtwhfuOAaQWYcKv8dX8K
b9xAsKTj+QNoF6D68rPEidJYzxBBh3xtgUCuPhZe7ScEEmftwoa99o7ImgktBEBacLfKWdtBqVSH
mUaCjJYuOi6giPJWLhmR6SQQmsAKvLDIxSBJJ5dkM62dUUGM03D4f6R9Z2/cSLDtLyLAHL4yTuBo
FEZW+EJItkU2c2aTv/4dau/zzvTwDuG9u7B3AQEqdnd1dYVTpxzqBzvVelRlJ7Q5u7bX5rYvHdK5
KMZPiNO87foUoqriN8dZ4UNu7Nt6JRK7alSZFwRAMWikRPhcEltzUuOxIUXeEF/0qkfplXfQjWfW
mvtQfaZ0pmt5vq0RS8d0Lo/xWJNqVMS4g7xCaKy0tNMIpadxLb15bSovV8Xcp0QZG8ywgxQyOcRx
gXESnPrB+L06Z+Xa7QG+HmEmLLKGBC7rgHNaKGmBqhD0orxoUnbPh4VXaNGjXiduORkWyRurll+N
EFwCelsfp5H7qtCHynWb2/u6YDARQSEwRGgNWAKWf2lCKrjRpZZlsa8dhaP6Q/+l2j8Lm99ggCf+
vS1sSTXPZc2HfGY/JjqWxgy38pt8V4poaNI+66ozB7rGEbWkLbjP8BAQcCDYne3mmaCUVFGV6kPs
q1xs5Rhp1ylgFopXfJ6r8vN8CdAqgYQ/prLOkcelmBkOEObNFPsoOD/E9+oOmNDsMXvESAAf83rt
IgHX/KZbsVhLuzhPNUE7AdL+SHleSo3kgosmWY79kO9MTBsy0e5sIkfTyyuu1qLVmvF+8+QDcOCw
TqqGOF6AmhL/VXHV0Zz2A4Z3p06zRQC04g8v6uG5LObVLKeYCikHWQOILw3zvTFf4CWAlLC1hpUH
eunynYtiHOKmBnEassPEbxzF+U+/HMApVJSBwMHrdXk6vNCLURigx6GJW7BYZYM5O2b2318kYHL/
CGFWgOhQUCdaw53EJGy1bI+lVJiJ8RDWa+Tci3uFLL5mIExD5o1RNhGEI4aRdLEfaxlYZrj4yHPg
47q9nMXnHuArOBUYmoU0PiOFVkVZ1ynu6yj21KsjAc+kMSl2DYAwyhP6z5GTeNRMldRpc2o4wWCs
Dey79trgIwPiB6oIXGXEMJfnhnCeqqgfwg4SJbI5Q9/XaEN3Il76GptSsamM2OL2speslAHrgQ5h
8OgBSXMpMpjkmgbJfJFjw0OyZtog+E2sGKy2Kxu8YDLg3QDmADwferHZMrha8l015GHiC8pXgf2D
SyAltTU30v71ki4EMQcZRl1XyjEX+4qYOsCo74JB8UGI4dwWs/BOz7Em2l/AMjK3QF7uXIgu/T4j
SeKTwaicMsjDwRwn41ONMVQSxUiMvwYjtNnm+hCiy39YhUAtHN3FBzBHN3GkRnBTJH4j8K8ix3sd
rxzTkdsEvDqYVJfvYlV6qcJqM84zy1DiBH4yrsA/E4PSlaYZxpoCmWzf3palr0KODWYHZW707jJf
lRfA4oHdIfGjGiMWaOyk06NWKisZyiVlQrkNVWek9ZAkYmLZKpaiDhi2ee3Noao+IukoiGRjIFHz
98vBPDSkooDMhMFmriRBHorwRorlSLUjyGgP1j6b6q9LOiDkP5fCGuxO0oagyRK/c1RgIKL8WWh+
F+ixfr69mlknL8PweZgNZgIawNYCP8WsZpB6Ix7qKfU50citui8LhKSDc1vIkgacC2EWMyptKYcF
n/pRCmJXMTf/w/3WkK5DKgw94HB/Li9eFtaY56yUeA6aVzH9EYubOv66vYQl9UIlCjEmOGRBo8DE
L0KVBSCUqCAivMuCR5psu8BWs+1tKUunARAsHhuACjC1h9moqguUmiqwiBLoqX+jea2xFAV9ziuG
dylOAjD2XznMS103ZcENQpT45WsKb5CLzAADj4M+MPmwteqK94Is3aVlZU6jn2rRXS7IK/d16XW9
+Abm0Iom7UqNxzcgCZb/QtVK/a2/lftat6PCiR5ub+zCOzpPEJjbmIGXR37uUkMQFZJGGeLELzh/
JNmRpphc2WyGBFS05Vpr1oK6I4GKVAGmc+MRZZH5XU3kUIuFBCOzJ7NVv0IMd0o1ZeVSLWgkWniA
nkXNHxk0gdHInquiIahHnKH+yWM6KRe64KHBIa7hWReXg2QwusOAWLsafBWHelc1VMQz3dWmWITW
NO3GfA3zuKD6cxF17n6a+yglZjlDlZMm1jSYVV2FNoYW39T/Ycdw9KhZA7sjA11/qQTp0MRh26iJ
X9U/yfTQ92AiAytgUj/dVralk0FjHtqmoWpw3JinCEMxMDhOMbAU+MHSEIEnKLSk1ANV18pFXjoa
GIoZu4mAD/QYlytCoQeDQrsw9RUMJO7kFwNMPVr895HdbCpmHO9MdMJi3JO+6oOsbyBEJWaoO0Z4
FKJDla6hSxbcJ5SSZiTXXEwCwpZZDLpKaJNBTpMEJiGJU9dkm6gVxq/6fRHuok7foRHCu31YSyEe
5KGzBWqBF/2qeyzr6nEaBDxOvviAjoHO5L38qINdxe5+9QkgeSuHdp0enfET/wpk1KPkYzRYJbPA
k+ikNvc8ObkjrbwkS0JmdBrQcAiS0FZ4uZmJMvFZ1o+pPwn3CcXgerEE3s/9JZcvK/s3ewiMB6Hg
VUT+EDh/5HuZWxWDtB/QRSlFs4qZOTrG5biYyqv9mH5jxN24VrNYulvn0hiNz/my4pA3hTL2IVDl
n3IIvkm+sdaTo/NvurWu2WCdZWumIhQihZOxg91+0tINfcfTmA9Oq1pFYvXJnsRuU9pdtUvc21s6
m7pbkudbfya5VCUpo4aIrqZDGfnUaX41nal//t+EMLetD6eJhBqOjTbee/yRvE2gJX28LWPJPKER
GqEznH9AVlgZfB11xphmftPGvwo03zQTupnUxv6/iWGeDq7haTRyWeaXjbLJ82g7peO7JsdrbtPS
cuACfoPVEWWwhhBQt0DKpyTzB3RBmx3aa9xkCOdCg7KWTVt6DfF+AOQ08yrCNb9UAaBGAIAS8sw3
pFi1hACNuipmXt/et4W7BMg9IjLgSJEYYj0IGtaGMUywEcgtW5ECIoFGtFAaBSZuRdJ36MuoNDqB
YfQEFO9RpGGuraZXetrpNPXjbtc1kam0d2L6UhVeVwJ58ZPvdyP5zMIPlJ4rQbHGds29WFzrTOKD
ZM7Mo8N41nFQFxIdoO4Fv9EQtJXEHQJihWvO0rdOX60UNRW4fwCuoWfy8uSiBtyO+JP54F50ZWuy
P7Mdhj6ZEvLWuaNYCcort49xeXPPRDLKMiXhmMgDyVD16F1+Nzi8Q8yoNe+FXbWlXm4pKxIXLoLK
a+geNxAMAfMxa++ZgRKEQjF6HqYxSDOvAB8YqlNcdH97WQtWEPws8kweN58XyzzUqSX6Ptog9THA
Dq273pQKVi09tMEPrllJmS88lnBrwdwho/8EPE+MwW3BzFwpCW5bDvIbs8/CGJSAceZlo0y3ZYd4
MkMP5oGgA/M/7OQ8vXnuOZgTCswzjWSNKGb4x9dkv+9/d37c/z2ABO1mwKujxg9TAuK0y8OS+qAo
ozCK/K79LAHD5xW0Qna7DK2rBgrRtw9tQTOQkQVwBPi3ub2MuefgMGtUbhqJP0WllVe7JpQxcHsl
mFu4y/AO4UIDwItwnM3LguQzExNFRj1MfsimzuaVL9VATePv0SNzn9e/chi1IFoEx1BGOUxTHtVA
szvuIy4eAepesY4Lmg4bj7rbbBqhg4xDqAsKrUFbS3xQnjo6AgabKAJK8wKczyx5n/pSWDmmxR38
IxGY4UudkBtBKtF3QPxSSy0Z4b8YP+bgWFUxTug/KMSZJNYcpmWcC3mAkmITAEo18Fig+kE7bSVI
WVS8MzmMDTS6is6UgcTPKlTwpNhWMoSRa8Qg811hjDscGaRnZEAHkaBj7hL614JE0XOAKGqFeoaQ
bHppWAtTl4UAmYhmHaAS2cNJhkbhhxjZLFRhJzX8AqP2r9uHsmDvsIx/JTCH0odh0qUCJCR846Ty
Bxh8rZrXNpxwAG+BjdDOui1waUmIhFGV/w7xWYKEzojRAqxCIEq9xxzMCPxY/7gt4loBpPm1BZBp
hmhg8y5VGpw/ARUy2HCu1K0iSsy2/aRrtZHrjZuFgBpuZgMGNp0R0jdaMnXIk/tFGbipodzF0jNR
5X1E6THKWtC1aJvby7q+qYD244FALRfGCDb1cll1wMkGMNyZjyZts8dDRO9D/dTHf20QLsUw10fu
jLTluiLz0UEAfmWtu5vKO3UNJbe2GOZ1IGXQRnVe4p1VnTRViEkaZBizKjVr4/ftfbu2qVjQXFhC
9U5DmZhZkGhwqR7zQwZE0DEg5Y8W3DYlbbAsYGgj1b4tbUkvQDWABPo8vgyNCZenFPAdh0IBPOko
RmWfIDnG0R+V3FpV3X6h32k9KXOl7vPtRckM3uzcpMiy53Gh1lJ+KjtfTuPabgDRtMHUVWykjq5x
BS2Igu8A5gbgFuDAs2GCBmxVMUZC7yckwKgkmr5STGZ1J03pvNvbeGUm8KQDFjFTfMytTDzzENaB
KnJV1fc+Sqo2p5V2lK6kRebfcGHALyWw2IgsSNWmLrEW3FbO7Dq+cyCxdqc8aTcA78UWx9eiKyuN
YdOECs+3F3idbJrl44lH3RTAV0zruFSUSC+EHE5o7/c/ZfFBtraChpFIOTCeYM60aqtZWe+VYn7L
Q8IEMReKO2yfk54ValLpWC9trOJ3BDQUeOg7e+JWnvmr68bIYdbVV0GElk8RcqgbKpWpiafQrqU7
cbUov6iN2r8rYq6a1MmxGBhYETS++gFi2S35bWDOVe0Q6/mLtxN35czWljb//CzYCUMSYZgOBB6m
n/eRjRmLK4/jlVWc9w7s38h8omqMJ+xSADz2sBkq7N30syDWZBWi7dxWuzUJjDEsSmQcs1kLGnWf
gtY0aBRQm4Ih+edtOdeRKLMUxsCje7sTK0XC9SKPcWOT+l6WzXbjB71ZpiZmQ7xQzB5XMPrw/yh4
tixnh1QqVTilIQQrR9EoMaZ2cKPKehlcid8ou7f6ozRX9nRRD89Obf75mcSprRIhEnBqLf8jkQ5y
+COVVmhf1kQwql4EhB9JLGM3pfuefg76oZDeVzbuKnvLnBij3cAtTlk2K18SZTZov4zIkl/Lxkxs
NIblXiCuGIolEw9GRDSkw39GTMqsCSzpsQTu1d7nCTX5AI+xtDYlbWnbzkUwS2oitFPHIRl8kZrD
Vt2Tlcd+bQmzzT07eQxjyCEDS2jjd7E9xv3jypmsCWCewUgSuKaSo8EPkH0ot2gcqKI76WM49Qf9
jt8/k2NspQ+3ha5sGkvxnrYhoLNaOPhpXtmFUFkF8In52my3RSng2wDR4Zxt0eefn21dScA9kOY4
moBaogkgQL1iS5feO5BM/RHAqBdIdIa0aZPBz38Bu2HFyqnJvL53auLJa6WIRWuHEA1zQXQU+0AO
c7maKE8DEUxCgz8K7/xMQ+4iQ2VGJkas6pb8jkNaWd2S9/JH4NwjzQjsE9rW2izQKiWLJ5b22YKl
ZcBoGWTIVtR8eSv/Z3UQdvUsdcmgx8WAROb4ZZgm/fpYQXIuaAOIkBDjoh8D7jHro+udNqCZDTpX
1g95fEqjwxifbqv1wiIuRDAPUlGUpZaA7NQXhbci/YXrWhXHBv3/90Kxcm1n1WJcywtR860+022x
K9F1jBEvfpY2SHR8SPobxQQRYS0GXZaDYi9Ksd8zLi7lzMZt6CXcIaiAMehWriORh8kwsrGmAQue
D1b0ryTG0M0MGMKo4TK1RWwlmNcj55yTSBYXUFNd2b0FmwfSaB0pFQzRNIDluVxVyI/iqJfpAIx7
Z+byZA7Ift3WhcWNw+ye7zAafIaM8VEEaWqTEgo98LusCl1QJpqyupFptrktaGnfkLBGRRldMKjL
M5qgV1QZ5LSjaPrvTEK3afmi529zfk3o/t6/R3oc5fl5fsSMA7nctrSIB0KkggIn358azswFp6ws
4E2Sv4YmgUjvXBKzKIzNCwdebqiPiQdgopLiyOrqfC2QvkYFzWIANcAfVA7hGF8uCHRPoaYQTBBs
Jav0eScoPJ7bUNWcUq/aFmvduUv24Vwco3aDjhGnHMVRRVKyV39xYmiT8UUMHUHwgDL+SzoXxHsX
i2NOa0Re0qAJFqf0sZ0VvJlhavNfch8CpIaCHl4l4IUBpEE7x+UOxgZH87iZ6AnILswTVHJ5q4fq
WuGC2bgrKczblydRSqQUM/WU13jwQKUyCKBZfMRQPW54vX2d2IYGVhbbPafGtZRxDWQlnM9lb3oG
UrJ39V3MfYKqWtubUbKJ7wr6JI53iGzXql0sWu4f+SjGgsQKkftV8TIieiWB842e0B8OZjk76x0T
HHPKNj6g61d3f9xe7zcO6ewluZLHXLVczTWCQ6Yn2UvbJ2WyewzSdDGxOUctL/eGzfiJPxvijvib
26aerTq3P+F7DOGtT2BsZT/nnBoFY310/i3Vjy2afIq8d4p406BlNd5raLwYBHLsktauize1/RgB
2pvyLQqGll7sk+h3UTkqhg3SfVu28E4ep9xLGuVO5zDvUB+skrtv2mrbqsJukAdrXKkHLCsNEEs6
sv7AH7DWPmhVtesijZ4wXYK3Am/+t95iMCz+G1m0dqnoRTv79r4xlv+fkwMk75ulFiUdxnqVo4Ee
S5GjJwqYm2yXRYWCTjjKxBzA5GwH2jiB8w1N67fFLmvMmVzGjNEqbFU5UempERHd9zbJB1eBfyAH
9yjwJHLiDtyLUHphf+iM7RCCAMwwiWiqg2JH6muWAPWrDBbBJM58X6x8Hduw88+uaKjkghVTRdDH
uK2pjuFbU4+jqOXYVMmvtLxDfi/VUXXagqNIGziz3gWrRQeWNfUfuTPzzpxKBGSXCQRTTkYTaojT
UKLejVWwv4BpRA0wwF3P7cAYzTBMMfbO4YJ9jZyBcCjLE7IWAjggpo6Y2STtNQxLV+/HYleCWfn2
oS1tC6IggM6QVgVTCOvy9OqQq0Gpd6ea3mUYXVSSR+gqlYmV9DnmBJ7C0hxGf208+oKOokVLAh8g
2lpAG8TuilblmJLG9aeJ/9EIhTepXlNULs0zRxr+LmCZTwCyQFwGnhKUdliggGFkaHWQ9f4k02Mp
R2Y//Eg4VxWRld+jV0Z+XNlSJpvxj7wZPwo4C3jnWHrTXuZyZRKk/jQmXfFEaSg6JeSixVu2eLQJ
OVKKQTYEh/kkhoO2S3PMr7z9DQsPI0h6AQACkyYCG3YodCmnqVgToz896pGIDLNs8mii5H6lU22l
a1213wVHxk4DAgxMEmwcDypJ5qlIJ6Pj8kwdTok65neTrHCPqdZymF6YhCooVNpiRztovFTWox22
YFvOUffPR6NzyDiJPjfpGLKoSqM1BiDZgntcup0W61bXVt2+I/oz5kZKtiaOqjVpYPzugzK3KgPG
DENuW0fC6M9aaEqP6yLB5QbM/ZTHVjY7sHe7Mj8iFdx0EuyNIlXTiolfUmTYPFCBoAYCQC+jyDTi
q5BkCdIiaf4C/vUHmfvUhoe+umuk59uHyubtvxULgGEgDlBfxKgxxnNL9XYAN0sxnOTAMeQtZpVu
DQHztqLSLIevHqSDQIO9jM1gZRoHVPFaGZ2FFf3PB8AtxnhdFANZlGXZd+GkcdVwqmQ3oLrXVZE7
j4AtCxvkh/t62uZkl6GSr8o/+e6p6EBwXKmgi3nN4/D+9m4sqbgKPmfMqsRUB4SBlx6mkk9KLyvl
cOKC96r7ORrHpDRr1dSKu1UHnUl5/LNuFJ5QCwdwG4jqS1kgG8uGKO+Gk9jGn4BhmommwgcjR/Vn
z5UWJgB34goaaPmwz2Qyr2lYU7EsxH44SQH3U9K9OPCKEk9ouCvSxgO8xR47sOkI1AzyyRbbVbTc
vIFXtxp9LMZcaubBIn256KlswWYptMMpk/dyvK06X0kPSXfEtN7WIdQq0KVTl3shhgmd7PwwrTEx
LZ7w2QcwV6vuskoeZ22TIs5R0sykSu4G9zLIwztQi2m5vOLjr614/qCz5AmecDWOVRxzPAp3VGi2
VWb4SreWf1x8c3GB/+wsE7ZwA0aoGTF2duSajZBUNo+ovFS3hKMmxtghWzPPe4vcWDEzxbt9bf4X
vfojnM2xBlTUhlHGItvUPaiqVTrItuuvzvT81GxWnK7lE8RkRDz188gGRoe5oEaSvYEsLXur+E2b
POXAd46PUvDDWBG1vKkz8aA0S0PceXl4JAqpSPh6OA3574EcVDBVB4jecxvta8iFFYH7VbRf/2Uz
0YkFvuqZHP/KeyranG97XNIOb5cOuh1XQbhUYtayxRlmr2z0rt127Sb6fVvwN1Xx1eU8E8w8BZhX
paeFMuByTlshegRV5fPEA25SwgbCDkbz/OIiNnmCYXYhxmRsh+FQtvrGgHM3tLGFsaTbWD5F1X3F
P4lBB/pjD7kuiqRaJ/ZmIm/0fiWinO3FrU9mvISmGlraFdgrcAulWx0ZtnDYtNxaz+LS1iCtBpbL
mVMT7h5jtyI6FN2EYRWn2DgobuTknSU1pZn9CBRPDTHe2k7BCwDm4fSzeTbqE5ej8WEKzMII7kXu
gAheLQ4gMtvVwJ7c08kbpA1FfH/7BBeuBvA7PJqAwLGOaIT5SnQiR0LJzbvhZdOOBg+KtMUQdHuU
j5WyxnC4LAyDCUA3jNeS7cMIyEQTLlNwD3MQIG9CacBkAlNNfvLowc/7eMX7XDhprO1fcYx9A2Rc
AJW7PJwMs/YDz9XG/7R5fwSwAIqYKgpmjfPDqUwbq+JVZ8w/wl3oKRN63IY1YvpZMRnFPV/Ot+U5
exYqrhzkZsRy9orZr2zVN27l1i9nTKRcSm2S9/jlYvwUAAgnag3yLfI2Dyu7llu7aY9ca2rtVsdN
CSgPoiYZSJ76WAf1TiTtIRnXUtRs+nN2d7Bg9NkBnYdeJLYdF/zLYoj+NegmX9wbWlDeRWM6T5Bv
Rc3ShzF56wXlN5x7bafETZ2bSpf/JfD6n29AnyQ+AOhXzIK6NOe9XHZGJEFly+ohEh9RS8docDUM
LVnc3r6JSy/iTO7yRxTjZ8QVLYxaUnE7Ku1Y5Zv2tUI+dCSNz3M78rNW7PgQgIclWJsCv6hYiBy+
swMobjEWUUqCoK4FDoK7Qjc5Y8CsYhq3ayq24NbMYe8fMfPPz/S3oXkZj3ownPhxo5PR7Zt9YdGy
Nru3sPPq7tjt9ckENVE6gnwy/xBWNvi7ee1Kx88+gDnLthTiOlUiJIO31O1PGL9BzMTpvMZq74+K
K7nvnDnZh5g3R/uuTzetRb3WQhRRbB5Wzno+y6tPkWV0m+tz6oGlbQmDMetQTUJCLr2jmFMODAoP
MtHaTuvXOPbg/5mN/Fi9tk1rSpMVTHdG99haXfB2+0NYQs5/9PvsQ5iQokqKYspIgbTQsS/MV+y/
8Nhkm1bDcAIvw2TRFCfyqMVWj7hVHPwpeRRqt52sJunstnLBAJIcI3So5n9JJ/XPlyF7jwBvTjSz
RN4NXGBDJ4SepL54JUb1a2z3UfZxe/2L54B+rJlSHozRbHChS+2oCDHOIacCh6wuyJMDnthqnTtF
0ILxcg0/uHjX5kIicNN4cNm7lqPiMWRdTE8g+4h3UjMlH2MU5yv95ItX7UwKc9WoIQWpJlTYu6ST
fQwtDvelFEVuobTG0+0d/B4ldKXKKK3A2TEw4pylSNE7Pq9Jiy2EP9W7rTvuRE/00DT/zLmRV75C
W1z60463/K5xxvFYeKH/kmxH13jv3HBbOp0reIObf0UfimY13RZ/984TcVNrzSFYcs4NBOp/vpWx
AOBnBaKghAWIxcgsRpMKyAoEB8z8SUTR1KtNED62h/+SibsQy1j2AHwcRG2hylx5IPx7ETz10lbP
jwpgYNl9KcDK3D6UxfM/WycTQRaJLiSRntKT1pNxV1BaO0XX11tVJ2td10vJGCwOKax5OiPuKbO4
GizPWUhqeiqcYde6opffCzb3U32aTxe0+L7q5l6zub3AxXt7JpRZYM/RuS0hh/3khmCPiWDEKutC
9usmUsyokEITAGBtxd1bfqHPpDIOZQY2PT2PsFRxKBy6UdoJ0OZjvcE8tTo/gPlIDJDVdbhszWos
n+efPWaDSqGDpxmgsn3ilfYoIm5AgUnnhhVj+L9cj3/FsI9BiklxXVui0GUgzX+fGLrV8zsSmKL2
K3zr88jUhCduzfdcKk0g7S/OXJJonVZYwHgWiInQgUbvRPhNmBmWhpxpSzAxl9gwxluFTlYbuIAn
e3Ue2kAg2bJw3+RvRvNRaVvuI+S+RLoH55qlymshy1Lp7OLjGPUWaq7PEwlXKQucMPaa7qGNT7ps
j8M2Q2uAheHlha0k+7jTzRYUR8bfJ3Yv5DOazhED8605HH2ZhxZxssJPNKcta0sr1+r/i/ES3l0J
I+rAwMQOjeOkvO/lGq9GIL+K40bt3lQObDve7av7vxz3v2IYdzNQw3yawROnmHNl0DSgFCLrT212
RKuPU6FZCS6PCKiIbqfQNQUKoQOuVsD/yLQNXxwpV5op2QtJb4lEWLnja3vAvJyEkytd7Ft6Akec
JSeRlQeuwhUP3SoB4rLhPNtu5jGiQaH1At/hVUgKNyZ+YtxVVfxWGvdGvMnDcj/xb9L0mPG7uN0E
XWeD93LH6X5lrAHWlxYNugI8GPMoyqtpvkSPWqoUI8yLVtEPmfSzHJnatFQFv88yZW2XZ6VlfYZz
gRITCrSGHEcVQAThXaPeS3xrggi3Iy4pdpm4Vi5YeitQWuRB6jyzJLIMJPrYSiItAtzgj7D4bKIt
D7rwrtK84fO2Zi8JQo0dyR7RQEsw23UVcMqgz0xmJ1pV9lTCiHHdc1kPm6kgR11es9YL9T2gnJDU
xPi9eb4UYxnGBPF50KM0OhWal3TPA80wpK239G4nGXujFHYS+TLyv+xq/fbLz8Uyj2AotFKiRNp4
ImAIaXakek3WOB+W1ONMBFsjnxQ6FjmHmYx98zr0x7qmmLfnklQ29eRUJ2uv69K5IWsqAIUARAY4
AC61kSNBJXEFN57aCGmcBGGf9iB2G33oNhEqhX+rJGi8B/Ub7B+K3Zi0dyks1GsaRxGmYMoArNRu
L35I74VoasnKu3F9py/lsFdMT+KUhJDDGbtWe5+01xK9oI+3F3MdzVwKYUx526cYwBgDGQOkQ2WJ
csDvuGLk3dtSFgJ3iMHwtLn6g2wqm97GsMOR7wGVPylUsKj+Ce+HiuCkdSbODhuMFum3xatIfnHj
j0zZa+OvERmEMuJsBaiBSo43UfszIr9lQBvGXa6XG1HeioUd4qUZugGTJla25Vp/L7+X2XugxYmi
DUCdZcX9OD20m8buVROtLGq4ghpek8QcQAagCtplIKnWtpG+TZTKScIX9OVZfMwDrbGC2VvA1mBl
eCCQDkN/Kbq0L7UXi+KihBpYWZIepD7aNKVT909UomY1dE852IJ0d2h4c0gmE6CSWOYtNNiaJPBa
ftv1lpB/xDn4CAeUlLbiWpP6tZ+swsyj/gEOMB3lYebzhh40qbQRR9RBhMDR62o0kxL8wn0S/17R
yYX7NT8pGpBw4Ia+4rWSCkFvAPMRT3KNJ5paAnq9CkcbnwzlEaNuyurYq5GZcE91qKAL0lSKh5J7
aAEzIl+xso+j+Gem/9LQ94aZ3d0rhlByXegW7YqCrHwmOyckFEqYsEAWT72ciC4oaZ1Wq8gOCdfk
PhrbtXaQb06Dy5cd7x8ALjOV6VxsY0IIULClWQIs62lfmEinVeZRtT4/P2Xr895/eXl5e3u7u/vY
PSPFZn4NZmr9+utjgXzkcdDfN/PssK2gZaSqA2halVPkA2dhqh51FReMSIfQI167l7zAlR4zb9qo
W8EpjqrDe1psprv4eZW2+/p9nqeQaTP/OsZuXLWuEyPU1RQzz04KgAmm22LgVAhyK+6t2axBFBdS
5Shr4j0BA8kMFWYnzwhRrJG609QTv4veDHfagNTlLndUcITf3mBhft7ZA57pdkAviZ6Vq7TcyEux
NHaGeirM42iBGdx6PYbmb9ms7Hv/bReZg/njtshv7MqVSLRJgUNm9t9YUjINrREluMjVk70/1Pen
o/vuHuzUGi2DmJ/u9ojWafPkmjArj839ZrOxNjvH8cwYi7cf9ivv6kJAiK0++xrG/4kmlM35olRP
mkmcorebZwD5yCneWFbl012KbNJuDdq0JlRiqsrQaAyipdgCBJw/rPfxs0od6UXypztMNOt/tJgk
/RQ+rez7/Ezd2HcWwMmTGCF4VGHf7YP9fji6x2Nuu8fI4sz3yvycN93NMG3OLLb1nY19f4pN60M0
i+PmQbnvzM2KIrBzZeB6zlsPYhhEKcbMjXf5+tR5qoYjbdRTcOgeD27tp8T1X0TXcDz0/VjC7wfg
O7/GnbYGT1xU+jPBs5U9K11gChDSwyIET4ItWsXBeKp7r0oQ/7ut9Hp72xeyTFglCKK++6JltARd
CqOg7ygI3+KGZebk98bzMIG8456Gh+BFI1b8GGHw2MrWXrvAgAZjxBMYodBmgDlElzJBRMwNhIb6
qcSJKs5z6RWblWVdv82XImZX5mwPc4JJykMQaCfek3cA3DqxSxzO6s2XF1TTNvJmFYqxJpG5qQAi
dFIactqJ2r09WOGGu6v3ybPwKNqFCwXd5IdgxTx+VyWYOwMiVwA9DYwYBucCo6KqUI1imDZYJTjy
+31kGU5lfUY2+Mqt1ET53y3c3HysvGpXec0BaAh33oPMC03efUxtsoltat4rXm3GTvwAlmwzMeev
7/B/pUfs1OSsF8AXrWGvbNMDt22t0A2saFuBJ/+Jc/WVFS1qxtmCGG1UszojnFZrJ7t0w4fn4rjW
x/ddIGC2DIh0HfSMIAidJ9JeKoaGMn2b9Zp2am3ZkvbBPfdYurGLHXOmTfIe2dMm3DWe8NK4tanv
CzfaR2brtV6CQwweRewDyL03wd2w/q4umEDUahC9AFu5QPcQ6z3J9ZToJ0yZczrnvd5q7uSLjhme
UmIFL7fvyEJqDNiIM3HMHYG4LJ3yWD91DvrTAc13NQd5INNwPgqbuLEXOfCpTc2+LZdt3pwN64Vc
5qaEQRPJtYRlqp6+a7fFHTGp2YNG4KXa9l5/Fzi3BS7Y02+0tYGhFWAlYXs3pxqDuOOU6qfAi21p
0+5xsC6/qVZszpoYxhmVMDQMWVOIgRu4odvwwfDiTWlpb7dXswCewGwWgMf//3KYsCPFiGetGgb9
9Jpv0YDjJg9AxD6GB9WfvA4TMjQ8kUhqvglrgudfzF4dMM9hbjpaqcDXyixQhStfpMqon1q/2v0/
0q6rR26kSf4iAvTmtYpkezMzzTF6IUaaEb33/PUX1N596q7mNbF3ELTSQsAky2VlZUZGqJ/qNjZL
Sza11fAS/VLOj4c5bT7WGKQXkL2QgfnVWPYdPnQLoWt94yIVViATeCgU0Ty0Byzpc8xFs8g+/7XE
zKdXSz7E8ELjYvhWRxUfuNZ9JZlR86JanUDFhZBucmH3A1OhbgF2IbjtaRtd3UwVWlfqMUmNS7oP
X9QX0VySPJufuf8YYKv9EBIUBncyoB64NZDhz96et+WFzT4/a3hoQCtLAUsgm74HKMXQWrUwLvKB
/yy24lf5G0RmlvgsLrwpZy0hSpjAOWhSRRLrdsKaxJUbre6MC+gziufwlwb5NBvFTLA7j5/awrab
dU7X1pgcRx2pbaC4jYH03AQXQ5NM9uQ9CYdypx35iJY/ID0pJmTphT9z8U2h0H8GydzkIRqYXVGA
WeMEXoMX+Uv4bpbYj+cc1LUN5nI1slwTgqg1END6Lek+0RF2Kn9ndr1AnjFTa9Bxh6P3B69RNB6x
sAMhcKHClKTuxYwqEp87ZyOeB5MqtNoL1jY4xc5jXzGTKIJBALgE5GLQZMyySMZ8m3J6DYP8ViPF
yseTVNk1uD99VIXBM09EOwEGQKIQLKXNrvu5yIIyO7dXX8DMLbSHPYhZ4QtKEw1dT0SzfFv6Wa3U
zdtRNEHu8RE74WpJXPHelwAHMRXPgCkBc5PMPNQGvUwEkEG5F40fbVfcFKWwHX9zdWc/nuA5O1BL
x9yCKXGSSLg9gqVaVFWTV9yFN/It4tBfxehpa1C+tVYu9vxCgDD9tBsPKSO5ICCLgRcC2KjY5rFB
iiDzkUfiJebghKOuTM0M6gyWKDXSQrwp360b0vCgrEM5CupZE4L2dmSiD3jMMErKhRuPQrHl850e
bnKDaOhEc7k31/0KoGQSHnjATLyXsT8rGVFEB1Ea1aRV/8V7n81ac1/ymI6OgAo2/vwuP7Nsbegv
XUl59Dx5u6GH4phru57ZVGaN5gUV0kng/0tI8xbFpG4ttUBgnqAG5vTRTvIWEDp3VwJGiSsUceUk
bHh358iQZ0nS6UWZ+rprFdUAoVMNacQQxAlWHITF2hdzzyqawV3YOXOWdXli/ocGDciOp511ddvJ
Sg92QK5UL2rPoa+7B7+8J4n5puoxyYFiJCutitInxRiWCv1zSzt1KCExi1AJxRbm3ui4svCgoKAC
fgOchEA4Fxob0VZJHUkg+SHx7SbbgihdDQ+jtw31U2pEtBAOfEd5Ye1zdARZ8k9j2I2jXZXEU89C
AzRm/kP01pFuSaBqrmwue41/B8UhqV30cK6a+MODRLxCmojqO/E93SryE6+PdhASt7NLfS/hb48P
530c/2cHg9VMQeoPzYXMQFUZnKX1iHQcpGzPeD+VwB6DS7Ipcm+dV/Vglm0smlEptZtCqZ7qWAVX
11C8eGrSmKLg6lQxXLNL0t/JNELoxWS0lhItIKKUSKQAHx5pU63fPP7uewDIhLUzgExDPIshsPGk
5IudOnp67EiVHm9A8ZccRU7d+DH0DQIA2NseinmS29tGjrOGkDi3lST8t+LWcFeaokCmGI/BKZPM
Orc2A1A+LEf3koeQcqiF7CnEkZXLjoDChBRYyUitz772GggL3uc++QLTOl7uoBqHKAbPxoKyq0oF
X/Kek2Qrt6PSuhPsll91tRk4Xb0FHFNxv+XFLqtpQ9w6WJjFmCGbg3ewwkqyqFEm8VGVek7YGLrF
cygXdS7vWkPW+qsqECDK21bVevRdeSv6XGujr4Q04ZibOoTbLaMr6qVw8u5tIYNRRTQUaLtCHwRR
P+Mn2hq862HlOWUkI9MWVlTlI4VOYtl2KWWD3QBSaEZ1oa8Mjx+hiValdh2E4UYfxCWEwn2SAF8D
snmU1SFcA9fB3HdeyAc5KDY8R3jRfZpEh+E3D2KukaKhNMQ7Sza7zkoDS3JPgmxVng1oTiYXhE9O
cfZL3Ivo/87XCfS2YhKiOvY1tCsl3GaKpQk7RTIN41VzPJlq3NI8TuEps7RTshK9ObinQWw93XdX
/jZRIM6QJR121KurEt/De1faJ0+Ndixkg1T1e9Z9D7twXCXquOCH/mRo72zj9YkKFf4LJpFb24PU
idA2yD1H1I9wHq7pPQ8coHHEz7eNTsV2HcnnWrF51xTN8jN+4p+7V9kaelMJdwLVLFkk0lm5JLrZ
uWbLWQb495eczv2Fj6W9+kj2QmoKRfOLzHNAl2icuGrVS5akbb2DgrphfRIseQdd+XfJW2tPHLx+
aQqUVxaW6U9hiJkqMCPgFE4g1gm/cTtVEjpDu0bRPafqIit7GorXtLB6b+VmVHW/a27f5qui+UjH
kEjy3h9+lbypCisNuKBeIUK6Qo6htaCPCGVtwudW3JoytxoHtCYc49gK3TOEMuTS4qJ1YxAhtpQn
6QsVUvfFeK7DTQkqiRrJXe5bVp98UBA0wqHZjvWHZpAeMq/BJniJBsixpNtaWcJw/qE9fzR4Jo8g
c0krJxBqctRDpdpodiRV/xx4B6Ol0TYI34qCpOskekNLEy5tNOd/pOcwW0eKOfp7r7ZV5U3szeFL
9TYe9ywDGZ5ttcFs4LGN6qS6MZHKZ3gbkvYO2tCHqXuEBt1ZU23w2Ws/XHmjtU4cbYr0BJShP2mQ
71XNlsdDmu9i4EoD0nIbT6c5CsfZa1qauWYV/a5cBdpT/o4mlcc34cwNjkKTCoA+QjTkVhQmIT5o
Ve3xnOo5dWSrBQU2vvA2YMJvTYC1YiIGK72mwyGr0a5mof2toin6ubaqTtXhIC+JesxdSzefMwV1
V04kTiFm1FWu5wyHREbbr11FZocius+TzH+tByrLlsxHpi4u0WnMnM4by4z7amKxHxOZ8xwuJUkS
g+cop0alEUW1waxUpglBx/nC7N8/+REbI/qHs584hEFPdTtctHdLcll6vlPzRw43Tzj2B9/TSZUD
T5FONIlWVA0EzElbAUFzq+M4+sPG0Bdp7e7eWfgS6Z9GpCm/xrZcJ2EuFnIj+U6mKx1I+gLjqDRi
vypaTaDdUKX7Sov1SyZ0Z6/m611qeL2ZJQNIwXxBfM/UxqADH0emWAjZV865S1Dv+6c9vhDCpFAZ
EEGCB/q927lCP5IWJJUfOI0rrcsgNA2tpICyV9oqr2y/aa2K26RhCyW555B7jcu9UdqRBrjyz8dn
5r5IiWI3mLcQFmLhdE1lHLmay9KgJlnkqKsIkCbhTbOHA5xVJFPR3YjKuiTiR3QCVZDz2PI9QGiy
DDVfCTcsIIwKE6u0wGKIleHHjlocU8MuPXDyrLPorLmOpP4KtUNSERftFvyxVq1Kr8zU5d9z8dKD
McBPJymNDEDT944Hsjp2qZ4HW5iCFmBNJeXL18EV4y88AO/SS8wnT2HD1YkW5FjmEHdFjqgmktPD
DdlhV1VA8cSQECnDlMp95i/ctTO7GUU4RCLQ10ASl81OcCkwvgFfxk4JSMS+WiK3mbYac43c/Hjm
GgnErgROHT9eGI7a8Np9adI2P7Y6XUrs/6kJ3VpCFgL9OgAjIfeNHNPt7Gll4maSH8XOEI9bLzzI
w1YotYPb7AunGGWryz7yYd1SxBYmJ7uXx/vtPgGK9A4QLuBygeigAGX2W/OJyMmN67u+UwoTDVbY
kWhAx6fdxoe0DElSrvil3pX7/XJrkjlc8QCuKKE1fGcSE4nEhsSSgAasj3FUvjkkmR6PcBoAM79I
7mqoeYEsCJR6zIHqk6wHU6UWOJLfxabfjBXhM55ynRbRx5bui/qYS8hCAtlnSPAabGSfFZXXC1oY
Olm6G9Qnrx1B+4NeM/EbGR3lE3ylcWoVthCSbq/qJ6O2xwP4eUhTkVTcRUsV3HuAC74HvJFIoYN9
ehIuvF1brc7DUOTi0Km5QzfRS4g04Z6VJ9fmRpKnm+SkoyQ5kOosOYZ6Lvu1lyPNB1m5dGFq7utK
06fISB8ALjoRpDPnKef7pMzAleWU8leeX9ryqeLOUgJJKN/yAqK6aOoPHaU3JdSK5a0LuT6El2Ij
QpnSerxMc9tvchjAX6L2g8vmdlairOg7AUocTiNJCIeMJl2VUlgDl5uN61ArYhNBwtL7Zc4oyJnA
6YO1wM3CGFWiyhcSP4ic2Nf1tdxW/KZrPoS63QGFNOKJFxoLL6aZDMgf/gSsPATGJ66I23EOhQtx
jgGzOsq/5GEzaAI0GfDekCuSvPQIxqvAEhpLX4IFzx04Bbw9aMHnp+wYE2aJXZOHeISHjqa240EA
w0mUoNelLscF3zXdK+zJ1kBAJSDBAhI/ttlGajp+0HQ/QoID8kdSAOe1cMnMOWfx2sS0rFdXmwvf
jC7/MHL8SiCCHpFmRNz+JQG68MqnH4NEoClVRfuwJ/1CaWpux1ybZoIh1ZMMhENF5Oi5ooGapedo
GAuAJOUanrtapoN2KklW//5saHjho3dJBeKRjcBG3xdG3qgipx5CNMxeXKkwfcmjYZ/jPCZLW/T+
lp3EkWQEPApwQrjJmenN2sgfM4wR7aqCnXW6CBX1vtiOwvgM0fNJyUGLTA+x6lpociDDQrTqyn4T
mDVXggpBH1MrAsbebir1SwsHCdRWXLBLRnGxpX1yUHebDeUmJLrR3gUGn9tPrUGMkSejgOVIdo2C
tCta9YguHSvowY1btKby1Spa4uuZ3X+YIvCqQ8EMmQ/Gg/OZMkjyoESOkVQmqLyhe/7CjTRJL8h1
S6Xd4IXe67uKN9Hzy3tLUdB0VNlBo4duqo0aINVg2WZq3hXzUcxjh8/a4MBlOlqo9Tg+h7LvRKCx
P6UjFNwU3U3okHcf/3ovIn+BuhsQmlCX/xOjX509RfKivM/r2AE1Ebptd5JidoUlp6Bk+fHY0n3r
OLbgtSnGVYJZFQJQUhU74gE9l5t3LbZr13pr3gMKAgErttGEuc0jqkHqLzmF0O9aeyd1sRp9H9MC
8avDmUGKchK0Zo485HilMQrixEF6ujIzUQDjWASJ6X9/Ad6YYRx0oWdxEnZR4iRjiC7lLbimfHEH
9ph+Kdc58466GREb3IqF5/ONDlPSi7gaM6K96R8QT9ahAkNrCymwwO47gtrXy8KKivc7F1hlgAAR
iU1Kyky8AR7/sC2DPHEAN7OQcP8cnOoQ2t/hqSJ2aOoAl3RmdVZ3EH8ddrg/loKvmcvp5gOmD7ze
vYMaAKaYJk7JpwYZVCO2vGhI7cfjnMmmYIKvxsnEFZ6cAbmfZ4mTm6p7bjoT1HEi1HrBhWlz4rq6
iOVWTdcLVmfuphurjDNU9aqE4gkGp52+yl8JQW0qMuX3niITvCmptKXW8PPpsdGZuwI2QYUNajo8
+P4kWq4mlPdEDxwGdeJwEV6UoEb9iUsDShZNG9GgDbhV04k9ldNsCVB63wgA74ADAywkDxwkHue3
S4kKjodCURM7Mdj5TmHd5wKuYk9uqJdzAsBYSjHqL1Pu7dXjo6EmfZyVyj7PsjqjwRAlr74Xtl8R
Z1TtV49d0JyCIOd+4ggq3lpqGw7kHIZe+mgkKcApWwpyXpp8qGrjwVNGMIoEZZWrKEt0xi8OIsKK
3UeZnCG5aCiWEPf+T6kPvMBs+rCMDpD07lOapSruBlmp0858vBCzh3qiA8N9jasQ5aXb+RCzVlGK
vIgd5BRqrjX1iggeiBLcJ82g3V5B6VqnUQBeqI6i0xc9ro8/QJy5lqDX9vcDmMMty3waQh4LT+Zw
3Sg8wKRNAJHqaFtBl12iEbhnf4Gnsrd1AE1RJLH9iig7rgHXcv275N79V8xyXD/XHmY8IEbyUqgH
1F3+D58J0DOIUsFBj1wOs286tMAOeTjG4BH7Dj75dbjnfBn0vKUdNGbb2WpJWp3guUQLr6Gl8s65
xwSY7JYaZUx7hOnRxnUtFCwjkZbRpu03ZYC7nxQa4ZcUFe5JvrDLZRTSgfYFbhNvtNtVbZAq58Ze
iJ1sWBfqrikiEvk2MoUSuppD6bvpAqtGlr8NBdJG7wO46N1tAC2WCI1AKGUWG116NQaqduhrexvC
5wFAh8QsC450S+X3OV+A1xSe9HjZT4+422/l/DLohtCIHdT3W9Nr1NwsksElBqbcQmFVJXGcZOuy
5JZ4smYeNxNmEAxKU2sOtG5uLUNlyS0iVcYsqby3rnqpAuRgGI9KUuQL1/RcNIASJERIEIeDvYwJ
jnOt8JRyDODaJUEGs3UzWKGRvaLgs+WjYqlwMnuTILyFnjfQ+vjFHCoOkWbQgNHF4RM0PAmGHTak
BkFWfVEHG5WB4C0azcFfusAmZ8GEmNK1WeaedHU/cMOiSZxCJWpx1pRDw+90GweUi3Z5vxrKhSfO
PZ4LGx00vsgxo/wKKBmzhL1SVIIP8T5naJGNAMYIulk/RcDWK9KIbyiL6GcfcVFocYPZVlSzedyp
gPcbYLUefwvD1pUXPmnOnwE5A8JbDSAa1KpvNxVfCFzQcByiJN9ot2CkBYikVl5ErlIOkKP2d0JW
eJTnkoA2wO4uPDTnEgUSXJSBJxiK5GDNujUfaa4PdvModSBPRNTwXRtQ55PXnLaVpFXa16vYeyr1
ygqWRN9m424YFeVJEQJZSMZDykICPFELy51C+uKp4lPTgESIG1pRm9CSz2ilvrX1Hl39xEtsRa3g
GvEqzC003I8CSno+5DrBMHbsg1c9NnmXgo/vsRufOYZQbEUwjiQhslfsMeSGWgmFREgdaFZTTtp4
VQt2jIOxhLSZqRQBy4S3tzElKlXARW6XoSgaVc8jKXXiffnCbRJSUchokedn4flXScQlVse57OCN
PWbXdWPa1qUPexk5+Lb8e2rfeP4ej+dor5K3HMrmTgXdxMXbe+bE39hlLpo0FSp9DMXUaX/hRRDJ
u9T/TLWVkuUgz4CeU6kTVzmArYvvXypu5+JzcjOOrB5NRM0uy60sXsCUzpy/my+atsBVaMmNsuri
AZo6KJdP/QK52fIJdn1PBP+76hdpQ2btAbTGg6kS7Z0sz9AwxIFW5bA39GikXCPtSjbZyn/psebA
2FOe0Pww9ctYbUHpuiPmV7JzK/L6eGf/wUwwvneKTf7zHczxS1o0H/sGdsAOhCTEIBJKwwTErth3
383HqjL3KcCtOdk6L93Pp6elROxcUvjGPnONV2krFUIxzTsBsBVshOUe75csXPXbzMXwfTwPA/PJ
+/l43HM1j2u7LAdRMDTgmwgw7oYOCkG7PZ7bNHYhdLEypc1jYzNPpRtb7LUqd0Gs+xijru1a8MGG
9dkdXnvvexEiM5csujHFXKWJHsnZIGFY0ilBow1yMugRbndVh0cuKeVj+KMDWPHgLuW25z3X333E
llgUz0NQ4eNED8I6K0iTUf7Av/LjNvoGRmeMTA4ELJlVvIjqQuZm1jlfWWZ8GLZP18UjZpeXnlQB
oLrQ7iFBtxgcz/qsKakNuldAKFhejbJTOVn1gO5UuN2EflTsREDbA7jwNxwUiLWpyhPZ5af4xisN
5XXbCI/IVCYoFxrlEo/5tGXuj+3fj2HcVdoIsd8LWOcwP7S+1eNdw1HoL6AhPgaCZ5eY3FKGbH4X
/zU5/fuVh5yev6CZwTxLyl4I7RoMqfI7EMbCIqkIezhRGwLv/5VSFLOkZd93xiDV/V4sjwDXqBSP
yvbIJwc84rjW4hY6ZlgndGePuY46V1C7ToFUVGa1aK8PT5mDLIbpkpoI6EP0yVdi+gdj/dgtMFfA
f1sFOhRMPkgrsEemFAClq+qy3w/FLnBLUAYjK1Z8lAWR3C89tuXGX4hjmCWcLGroQwLv/IQFRch9
u4RjUUZxk3ZQ4DKLQ04+t0vdj9PCXG3LOwPMbVJJastxQd/vO+mQKT4p3X8/ZzcjYK4LCelnXm4w
AjXqrS4KaZMT8BBEikRiUcN9kXu5+XiZmOceO6Y/m/Vq3/cgJIkaDiaFAqp8ygEPA8hyLKwM67jv
rDB3xODFrpHL0A8DHtCW3iW7/rlXtsN7bbnIS2Zvj8fEXvv/bQ4PDsh1IrXP6lvWIEFO5A47vqP+
GSJfGwhcEpkoq8pWVrIZIF9arUCzuD+OPcTaOHSlJmgz/nr8GXMHHcv5P59hsM+OEO1feg5Z830U
btrBI6Ok0gKNC22jkig0ea8h2kglXl0Ie6Z9eL9P/9plZzvmy8hrMfx4k186y/1o9vkzv7BX2TuR
mWSDZy5jUK2EY2JAV0+vQJZvCg0Ru2DScv9RNO9SkFk8sJaZ8VOOFDIgDYTSVxctpRDmt+/foTJP
ChecvaA+x1AvZ7pEJ7iwjZA2unUobpaW4LvGD/dEmXBQMQYti6n6hxpDDTlaIY4fNdNNngvfAuHR
mNoVVFUKEgOzDI3vZtUWdta6GznK6Tiu0MdQG8cK6huP99m830MWDaWkSaaKuS2BVG+H2sARbvhV
BUAbGrANVBktV7D+f4YYB1uqoV6CMg2n2Iby1WbbrJcknv6XTfV3LIyL5Xqol0Q+jkwN7oYQp1aw
NSKY/mcLcsMnE+rf9PGY5g8pciUow0ElD0iS20XWBa+R3ZDv94EAsCJ0GMq6JHH73QC6oaGx2j2G
td0ES+AFJq775/RcmWVc/QhyDCXxMZc9/2J4GYnfPNklnLd0SmcPyH/s3KU+fEPV+VKGHcn41ONV
fOba1eCgsXDawf5H6/2ozLyVyFiL+DOgS/3BM2EAcpg8AgAkowABY1IvYq54ITpm4CUCHt07nNXl
v6HGYY+gpheD1uZ6h3M3C2s6nfo7B3hllHGAcdPVgELBKFSbn3QOeEEf3VrZFqgGRdl5oN0TX2Ut
3vA4r36KV1G2EHOxQKl/lhfuHckrDZ0QbDFdgDpVJ44CXL+SpCupvjRSZNVu9UMobJlvrUYbNkVX
ILVq+iCxSyGKEwkvLdqmRD/bRB50kX5oxqGJ3W3iLVwPbDrs7uOmPXN153cltOXAeAe/piq24iZm
bZzdZiX1plseOkzJszBscvdfylf8Y3ZihYNTRqTGPkrTJEvcsZvMuh4dvVUt0TjxDiVnfI69Yuk6
9y/zfncWmX0gDb5Yjg0sKi/c+uKehW2/Fc+FaWyChZBj3nFdDY69DZMg9osepqrEEuyLa6qmsjpa
kH9dxcf9EifDvNe6Msfce2kRpCEA0P2eE8xhpND2VPfcby4x86eULqVzWNjy3TwyF6GvG1GAxvt+
n6fKZhybtVcAaysSZa+C5sI/VLKAf3qVkM5MkQHwIIuIYs6I66iU/i/x6tQJCfosAxrczJKq0BLL
ck/EpzQrsT0o4iWXFrbN5PFvvYeKnjrI8+h4DaOljXHNWZX3kpcJw/4dIAkLHnEpsLj3iTCAmj1y
oPgLKq+3528cKikYchjQvPTClbQCHR3yGYFsFUUGDekPMW8XYtHZMU2qZ/DBaBNjO2ZccDLWI+o4
e+m9A5IrpBAwODcT0OOx6/3TaXY3eVeGmPUR+RrieQMM4XSLtP6JFKO0Hl4lUyDBVrN6K9hU9ndp
QQytQEuCaZy7ny9Lalnzo0WPHgp9uEz+VIKuHBxaA9ReKTHBoko9WlJ5x5lL8If7CxxrB43IqSsY
P49lcDDcokrVWB32iU5daH/ohSWEZrVIPTw7lis7zNmLIJI3lrIy7MMLr5K0XHEJKd9K/qkRs4VY
iG1Bwzm/HRNzMXBCHOQ1rw373o6IbtU2WH5WkM3d6nQ4khFkU8b0i5YWeFJotMrh37Yp2ZZ04rlx
FyPw++Dl9nuYyLaIjCwSEh3fg6dSHNquWkGrb2HU80ZANomAAXQLLIq06NtY8joYUWW7Rpl3GLGK
9YLbmnHY01D+WmFiZwMgwFzlYEUO31LtuVulkBhGDBRLPzrPMrSESr2yMLL7hwH6CCH7DPI/HAWc
g1s/I/v6AFUe2NQiOzR+deFKq4+5QQ20JT8+9jObFOW1iU55mkZUeG4tDUIiS3lV9Hs3IuXFBUnj
zj2VW+P82MzMUoFsTZ0IovGuh2r8rZla0AcjqqJxn4c85qw55cZ+DArrsZWZ+AhJK2A/pjsGRtgL
oMnruu/GcNxr2Sl7Lvc5RpXka6khAAT2oI4H1XmM/1swe79cE8cAqCiwCQX1rhyuIWDUohSj0w8c
OaWb2uatzBrxCOKs78aWfDqAAGQpqXW/dLdWp3+/8pXoARq7XIHVSlaomO1SYGp6qkgXLwxpHawX
BjkFJrf3w605ZqfIU4OIUsPcGNmuf5BLMNGUl7bbus9RvGo0zpIli5v4ln0IG7Y//3/m2R3kRSqU
FOtk3Ne/dKcD4ihDFdiGelC58mxQSwQIwJeqBwvrytKs1gW6QLI0HfdpkFOZfy/Ut+GdRy6o634/
Ht68JQi9ovca2BGd8Zdy1cS4LThsk+Yl5Bze/eGXvyX3O1viwplJ6GEZJ3Vy4AuwWf/I+17tGt1o
myAf/HEfNppZhIEVFQHBhcshkVi1dpHR3I3RhLwfBO4p/9HW1QK7sXB//05fAIEqUZnQyiw2fowB
2x3qeNz7m8yqfTPz10CtlZb74j8bW5e+gOH4yf+O3h5P8X3sNpmdul8A/gfzAjPFYsLXvOFh/w5A
c6jAU6yEEcoIpK5jWmhb8fmxuZl749betORXEy0mTZ2UOnzRwB+48aX6zCjyp2hnDnSSjxvkSxYu
jfmJxYSCpx44oDsGV5BFJJmWZ2CztEFdYB3KE+CH06+NTFzyFaJ46y3cjrM+6Mok4xT0Ruorr8vH
PU+FHSjRtspGI0uZCBYWg72CqfxrheVlLTUvav0RVhorPYn0MhKfjuvT88+WfHjoU8c7ncYrcPeZ
El0Iv2c365Vp5ibW0FVaRzxcQD0WNJBRgx5L0IOc0Ae7sF/ur8jbQYrMfjHUWlAyWJJB3Sl6ppqM
pjLaEX/J4ncQLOW+AhLwlch7NM+FDV4KdKg2dbPgaKeo9M7NXw14ugautm1ZpXrVG9hEhvsRGD+j
fuFczHq6q58/2b/6+fqIfibfL6a1TPJn3X2NpZNYmJG89PadyeSgRwVgdfwGnzHenbeW0lJxq7jE
rultkLu8juue5Ot6HZuafUqJtBUoHIENphq0ybwtWp+7Lq+tM/PYeU3VciGsq1vFRvWAJhTiCody
rVkB7Sk+gLq0NOVDCHZReYcUO1lIZbEomj/HBlCyKY7Eo1U1GA8EIjIh8ypMdW1XFncC5tTybMWs
rHwjDsjNAg5ZawQpZzG2oQya0cVkx5x7AHMdGuwgd4PSNDMJKH8NVeu34z57rRsaPZeX9Cx+aq2Z
Hrs3cYe+X4iQQaV0152WOrbV2QW4ss1sNE2J9VTmm3FfWAUZgAEuN+W537i/wfn5hLSLbAJHtPLo
50dOXxW8ghr6BdpPy1kdHUcnATXoc0w+PfqxulRkA9IjwgH3ZH3uPdpb+2N5FG2F1qsXp9upz0sx
5ZzfuZ65yVtcHZNmjDUxSzBz4Fff17tkD1mOBYcz7X/2pAMuCuQ6mC3xgGTix7xK4yGuRvhuLz4o
mZ+A/KjS1xzPx0Aejtwh6dD9KaVVSzMVVBtaVmySsglRHvIk+/HHzHkddMnhBQJ0GfpMmMu55lth
KAJx3AfFL80/pfGCd733Ohgk+FcBkgBqlWdjjhgAP1f2FX1fyxQgsmafgkL88RBmqvVoARBB1Yjt
juwTG2AEYiXHWhe6e90pXnnw4AEiSGO7p7wtbgZTJeDji63u7bHZGTcHs2ABBN5dECb29tudovgg
AazE0t3buW+Nb0lBNu1P+YKQCnK5q5wMG/kNwH+Qz4BUhTv3Cy+7mcsZ9lVEVjjgcDMskTaXeFLX
gAZsvzNiqm7FV+4Y/Ui/eiJujB/GoTOzS3GuQQlbrRUqnfnjUgPvvZMBJwFI+WWdB+paYiFrQDC5
bi6q7t5LQM0BNYThrHBnJMiQ0OzEhSfmnzTl7am5tcacGqHOBSNTNBcV6oxwp+CTIxOhjrjqLMUO
nsH7aEcr1ewJ0oLk8qyaHjkf34BaPAo0OXeb3uJN0W5XPEABowVJGvPxfrg/SVB9RuoM3d5A7AKw
ebsdDH+MtCzy3L2fFkRG6/KS7ArbY4Fr5dYCs+FAURi7dc8Ze3nF2cp7tcqc3Kqc9s1wymP2kq6E
s7+UnZyJpm+NMpe5m6DdFdTp7r56rncjGJpHK6URSekSrGLGUyAdAnI2UGFBOJS9NPUu95Nex/sH
AvPQrzomlhQ9yUIET/94oeYOrsFDyRPGsE7in3D+ysW7Wd3V0AXn9gn4iQ7+ud1Iu/glO+Q8kTf8
xl37x2GvOPLOO7lHbr/EockOFBXFqcUczbQGCHjQSny7UYREbfsil7g9hxSdF3yleUtiqHWWUkWz
YmGwc8YQBCBLh7Eilc0Yc/lBVLMx9A51tUnPuF3WiTcSPUUL77hAqsC6g2lc16aYnVIPZYm20Mg7
SK67gb4duvULzi4qJOo8qNuFyBLw3tIThX1cskaZQKcfvBwkPRhfeTnpoRkc1E0Eb4st+vPxrrkL
6v6xJE/uHjVKIHRvlw2pSCmF6BL2A2RN9yLN7dgMzXKHlG6MoAVKq1ZJMjs5GeclOdC7Q8janlb5
aseqVSOHDboB9gaUiBrvoo6rrlt7h2DT57+9EeySwdfj4c7OK8J3oM5Rz0Eb9q3FIRNdreIwr0K9
EhWz6HnCv4eZRzT3edhowb8Nmf+MEE4TFW/4UFwrt/ayqBPjMcLmGYP4Je4zs2hTIlQe0mobyfGT
FzFwPHfqay6yUxg/xVpOK3C3T3Ra6D/Kv8UxII+n4C6uYL6JpZOJhb6EUAfmwPAJEownd9scImfo
4CWifbZHQ8Sx2UySt2QRgDh3lsBCgXIdAqQpp3o7HX79X5SdWW/cutK1f5EAzcOthh5st9tTbMc3
QmInpCQOIiWRon79u3p/NzvOwTY+4OBMG4nUEkVWrap6lhULHUZA4tBOeerfx5f2+3he9llFYMKy
RbuJlt5N9M3tvONXbiyf4WA4vXDlf13807sPrFpcPuLiCp4AvFmv5zP/kVayGk7dTUIrBOfu2jT+
4613ZzDJ9RUC4HMIjuvHIToBLsCBAvHxpxBcxtgeF5g6n4jY8+U80fu1vQuDr8a2vrrMpw86EtYF
asFlpt/maqu+2A0/hwP//AhAcDGofxnb/idL+tcn6ydBJxAgYePNzfe200eyDF8Iev/IL/8OiS7X
iBIwTVFCAMfr83gWheMJ8mxDT4BS7sddfrXV/Go6JYeT16Qf00liovGqqLfTeA8a7LmFSnM4oNyA
IhU7Fajp//9/MH/cz6cTgIkc8yogup4m/WzyN9QBSwlYHuhl33P1zU01Fo+GgbD+mG6GpTSgrvJv
CbSd/76P//Hx/HEbn86EvOgyrwvxWBgAvAVa24voPvbA17+Khn2ffHG1v+q3eAsJCizw7QHlJ0Ha
/+e3qjnFVJ5cuxOVsIsaquBlFqVzJWi+8BHYOJqGxyY+rw0Eh9/u2q+pKiVGN6rDf//sv4ow/+9G
IO8Cxgn55Z+4519LzmbMRTS13alYH8OkFNGtJTDS7daSHoYzxM9T8lUK8M801qclmCCEAhP80gcP
zefPHx+smCBbC9cBQXaT7dSKcf6dzq76eNfdr+IQFbtYYQoddiIfZMdLmt8gH5L5F+/gL3H98tP/
fRuXr/FfP92DK5sl6dadIvLDBlM1ol+0nc78rgX2bL1exqdwrEc4hmFA20te/vvB/4+zEpOflx5q
8MNRY/u0X66agkpBsv40pC85wLUtMLJBWw5vEt5rHZz6xPglT+evuA59CdhaMJIbQqH9a1wIHkdq
HJhaT7yUEEhAr62mMq3Cxtyl1faK//vt5913V4MlXG3liy6HGq4y0E9G9DFsiFZ+/eNNtFVbhYbi
w1IWtUViVNU+gvtrUo8QyoCkgjvPfz+rz2IrUuUcqTrqnhCmUuCy/3xR21gMy4IW2JMZnzqPlHB6
TugXH8JfW+/lGojwL7P54Dl9niBklBrSSrOelmwsLTCOA8ZW//tnBJ/HFLPLD4G25xcYGY3wOz69
9GX2LCsodSdXvZ2uTX2oXnW9vQMscYDqGVY/1/KlK984nuBr3JTnnajB5kdfb3V+OoOQWpbHt6fj
O/xU6peLFc3j/X1U1lc3pvr+m5dXdheXaXkHaQgJLKsOl6aa22CP/6rr36b68XtpBhgAsspWv9Nz
jJGsCP/zw+wS/NlK7x7zcq3ycjiy8hYiW3KGRL+/ifYvtv4uym83rGyW6r+fyV+fwacn8imEy7WP
TlRH8ET22/SUeLX/vgosTR+0kmMhvtADossD/mPn+fNyn+uSnpF2iTNc7vr0dvKreiifZXk8fbwd
9w+n+nQ+6gb/ummurn7sb37p/euh/u/f+48D8X/dwafcindrz22AO0jf5lrfpNXx7bz7tdvdNXWD
Pb98bEy5T8t92Rya25vq+XDTlOVdeVXuf9R59dWS/F87wr8W5Gfv0tTFMck23M1QquY1q76EtH7x
fj9T3w1Nu76wuMAMmwv0K+CQ+7388t7TpcEUpsCiP27NdB2fWXePCVG/Fq8wNv/vZ/53TP7prX/a
6Kc8By1c4SbkeOejORe9zuFlgK5EjA5HZfrhtdcS/AYMiRL0/qB0PAjMBn8V3H31sD+FqMK0LREx
bmP3LPBRn17PsvSr66E8getSPZX4+Cqsgdfd7mHG+X+zb+6u9jePL1FVXX+7xxf48dXr//skBlwd
UHeUGyAsY248/HNnbY0p3NgB0chD9Mccp+nbJEWt3jrxAr66nPqa+zcAggh3sm3lT+i2nzDMX2IQ
oei/MiX/zEe5bI+ws7yQ1dF5CMztp28j87LeJt7GTq8e/N3q+UiuRe3dsvNai7xMYAMH64M62OtD
fsQDmvdg27bYLGsQsGu1+92f5m/iq7b///GMQmQViNNA30WT8T+S6r/DBOWJKRB0OnVCookZE/Qn
HEZD3Y6tvy/Cdm7ChKh94Na5AZtufo9FWBxBJ+a3Q8ZYzZygO5GHXSMKx/d2kt7Jz1LSbJ3/1bTI
3ycl7jUGK/8ir0Kt+rTS1zDeMhn202mU35cIFsv8sV+/Gvj+exO9XARv6oK0TZGq/LloVFZQZQpc
JL2otk8YtN+Ap8nL9CtqGOABl7/rz+0S9QWsiTRC4+tlffx5rVWGUkXaW58Q1YB5wtCit8GkBD7r
8UKCHyQ2/ftGV+ZXMPjBSKrnzb+cg8nsHqNJLZxXHRc32oKcWnewoXnTQgW3znndb8mG9OJCawuk
xhFmH9mIcNwWsj1vkPqetbAjaF02AZbEaIMuSqM9A8wOiip764Vk3QfLJp4o0GlJ1ad0hQlFy9Bo
k8Bkce82rKWyXaUXHFli2IsyNgcPO9IrBrJtPH+otc+ftVQ0Oo6A0C4VII5AFYcZ2559NU0TMGGK
SzfeJOMETFEJtJ3f/6ZR1hLM+OUtrK3QYjrZbSfjRMhjtxTc7bohtyFGnpel/+kWL0EwF0V6rvvE
bIgkOgfYTkrmzenSDVEHdMw4xADvpDRVNZu6PrmNZS75cSoEBuKCsQMvr40WIKHShG1t5bYe3ZeD
mSK/MRf3sCpSQ8734ZYu3QG3gvYbj8j5YyZYPehSjiWrUN0FvJ35aInLM/zFoL+k84vM2xUfdTJ3
6XVsPZDNOZAaR0w5rw+KDRpz+jIZbyhLZ1ObMZjuV+6Tl63n808d89CvJPC6p7AfihldTIAnqSws
1L73femVzMWzrQNnkjqRA+hOZJx6oPTHfACIcLH61wrsV1AnmdSshlOUwgEVub7fuS4aWuR+fnIc
Zx7+UrAe8fYiFh7qz8IDw0Tm67YT2eV1r9GSJWXO+EwBQfNmsocdBH9qMx/zSMucYJY2Hfx0nwkd
FPWMif0Nsu1g42ouhM+by1zHiU0XULfVw3gWgrJH/CnJSoLh8m7H9djO5eaYvpdtF/TXG5wJ8cNG
Ou87O7ZBJT0/dIdMFfO1XX13MYQPyK8hlZ13jCTgk8dOz+G0kxg/6Usn/eSjlzqDj4iVrGhCL2JR
qVfMPusI0IyKmqRdDwvck5dSq8kP6iIe6Lvk+fJeRAZTSb03zRjQTlbM1EiRz8/eFBggBNMNL42Q
eYHHeRpqMBDyzfCGjeDl1mlsCsjV8aC/DUOY+TBtKYDE9/jURbUuUgK/LwOZEAitwFXOGYBCeurT
3wlmJcEt0S7Zjz0NgiryMolL+uiGyju8kp0MMPZQL12OdvloCxZ3ZWH+7J0yDMjmp8nD8FoTiE5C
xki2OKxQjjE/VquLp7X103uLx3i/+HOxZ3hLrgIbfP0w4CTCRq2DTl4F/oaCXCfn6HmLu/4b90AX
J0lK2zJcCwhaiyH4/bLFOiuzdUlffG4zvFG4IP7CgIRAoqTBdyR9h+9/xhE4lNGMgSK08M8T7Jha
QL6ALhkLVmYTkxgcWu3wHCzDPFQQrPXPVazrMfC460AwSei1yGihmjE3pKguA2sH28OvobSYySFw
gW79SvcUe9eSj9mrpyKhD0G/MAMxtm+3ems5bXylL8e8TLyT6wMoECCsqm/jmPDlxuQhw9MaOu9i
rhPyDzZbBW7MsuBGuy1leTUnPOgA9uhCuNVKH0ynGQZxT2jvUKiKtJggAHczQcKGsfbkI9GtBZXC
0gI/Ok05OhJbHXzLMMPoaugQ6U+dzQj+tknCw4T63fAkOr7+GK0aKEZ0+wxmJfTyUlnRoTCZ9SPI
Vhbkkcsiw65QhLO+8lqMopSDSLFrzSFLRLNlmx8degxr/lzg55Rh+qv1kyYKFOlu0AU7gYLkWhRw
kBTa0vrREMA6wOFFGFvYtAmC3iVwICoskuV4m8fKB1/xNQ1mGYOSvkhTFtr5RSNWEgJE2E35/dIL
BJr9QJajSGn/TLnKvH22CP5SiMjTx7yY5H7z12Xcg9UmgxLvxBt2TPIiP1FadP09DF9IWHsTB9ga
1Rh7vS6kv4hEmOcqNUvZadqUTPfb6s2PxTh4t9CFB/ZogfsBIcxfZIB2wfjiSRQRzNph639FVdq6
Mgq2+ee0ZMXcQCfofqzoTX10sp+iMjR5cg9Y6qyqXGT6aZsZSiPRuCZJhdHiCENMGffNPkfkuDWs
WCArd2Rd+DGO2wnwnZyMYu91LDVlT5R80gOq74cgXbx0PyWuPa8BjpsqHQx+tBfz7Oc6CTWct0SZ
ueIMgwaPfqJRsoijVo2ndRrz05jC9Qg7USZpHUkWDpXN1bzUoU2Iu4aTHIWbsB/AIWhykRCNIHOB
inqLu68CrM+xStHGhMfY9wxwwxWOywg34LYFG9tku+ZUwZwg1nEOYnk4k7EKQkjJFY309B3d0NmD
7Cz9jsTN9jilAxCCk6Jb9c1kW7UcBu6t9wM6Nfud6nwEQiwpJEo7m/Ma31/glgHwlgUVneYhvvEh
T44hmUc4KYW9XzxjXmTzypzAlqZOhF5MmXvz9kYSHw+hxYMGpM2z8Y/IjF5UCSAAYIw48nBHBcTc
sg38dj0mSsOYBDXCrkOYvjjyCC2+GGq+TIDnGQogEbYlmbIr4gaS3ZuuwCoauZ/NlRl9A/rYpUW7
xn6eoNPJz6jAyB4Wd9UW0/ick9QHYn1aPfRJMzL3+3geY9H4RJPfazKsY8P7JDujq+gin0SZHWpm
PTaXU2oVPtAOLWN1C0VU156V4QLf58zz4dMc4Sr7hSg0PYQe4ppVazpf4V34Zy/tXXs9BQunBxhM
eGS/toVJ9yaQ81PW5aKvTDtO/k6lfFDXpOu8a68l44foE/bgEgPPnpky9BakZFy6piCzBRBMyXg6
Flsc8xvpuQsigQigIcACgP4po9AEO9DXzT2LZ0MeZTQofc7HiZKnZJ7Db3yWOZDXKKBN1+kcOoPT
3IH4hFE75XfPYl59SLpxi1oTwg9sN/OqnIXxDULVys3bjO6OeVxeJNjhvzfDRgF2TBzaA1phO1Ii
ei+CXTsrhoAPgSjaeXhkKFJlmZrdMgQdzG5AAm1kpvIR88ezTQ4kBCD1YRNFSOt8VAIJ2wC4x2O7
tgGpfdeC3O5n0tbEb1l8k5ls6+ttWkay36iWaAMFCbE4IqtBJhysgxE/PFJk5LHFN8RLz0NvWG2X
3PoIswYEUYgW8sy6RzlIE94K3JWsTbZGLzNWx1vYpsG4azf8m6Uz4feyQ55ZFujpfY0Cb6VVhKma
h8kj23sy+zltYO/G7znKh1fS5EhYTMeGR9ImPSigC/cfojVHJfhy6CK2ZGH+AVWBvqHa5dwDb4ec
7AQnCuHDohO686nYxoouAQUtf5SkrzphFC0lIoYTjLnW95iZPC9tN6kCdl1di467VOMdahxiUQlT
vhj/NCT8g8JgQO24XPRvzmT7TWUmmBqFrZFVUZfksDDOMbSHkpMmXdPyLKKl2ThqvU4YgMZ05E9V
12fktkfLEQIXX4V3OENSVg65E9+lQ5hTToVBZuE6i+9oHTaQ9DnBUy5z29ECSQgz7lcwZ/19MLQb
Jv5m/l5gV7uYJBpsjLBGBNMEoUbxEookRRDgpWLBfEHkTkU3USQwfrTxJuxxGowzLe6XNePP4xq0
+0GEKOt4RbIfNj9/IYBz3xhPmHs4vrVtxeIW3mGR0cFbQX3IN3RRPV7HnMcAiybxcIDZWoYXKpeU
7jPiq7mhalnFVbj4o2m6BJ5t5epvwJCg2B/H9RTP2t7iESEI73INbZ0BxYaSkxq9K5IgO26SdVDP
bbhACac5Yv1yY/AkKD26YqhumsN8beZ1KLJm0JIix1MAUCEYaeOuThbpyxoZzSYQv2+oFkFVxygX
y+hIK6/PCvXL2QzPPJoIBSyz73i/N30xzdi2cPyckINJvdd9wo8J0d1wiDwTh3Xo63G6z9CgyfFh
4sxi+5h4pq8x9A3cS8YiVgl/AfXFxNBTfHKJNMKIIUbzVxhAVvCLz/JSBjlcNnF2pq+LEMlLNPfI
OsbYwsLXy3uFJpnZ2Ftv0QUvbToMCQoB6LdD079ZdeUknAhLScatSbBTw/dZo+oOX51EQIO38I0o
0zBarkmCsWuecPyqIrbyJlw6XiCyCvIr1S0r2iVTdNuWW+6NWzn4xYqKY5e9krADumsSbkH37eoA
+U9iUZzXSMZjyRRJUZ1akiEt44kP8I5kF2wnyiPuvSUZ88vIFKyv6ZwaiZGPUdzLYfA+/HzJILQV
hoODOGsmKgDqwDI2WE8SoWoHYFmi4/uJ2Tlv4klnU6k8spJS8zA7ebRIusrFqJaUmNxGkUTNHSJR
i1723xr1G8AgYhNfK/wzeN+ZhJ0xaIbcnUcD/2VCO9wGAyWiyUeNT7JPRd5VDFETqVg3RBmw8FmC
QYpe4J6S2Lg736e93vkhNhrsKCp7wsqjj8bSHIKdT4lXBwUD6pmJUJ/XVRLdsA1jyWBT4QHg75D2
jpPY7xuihg4plMlhtLOFA6v8dBS2Su0ibpcUFQYS9CCjInDbCHLZ1YAabqwPS08MJLzMEesfQNlP
ITZ1CId9OcDaj6OiGMKtzldwe8LXAA+7OMDD4uE4/Oq5DuCjnRBsg9TkhWuKdKPvbpm2h7mzsauj
FjoH/kjfX+PJaoBug1Te8gSZK5565j26kMU/AhlJv/F1n2LYMhiitA7ReEDKAN55z9itV14PpB/m
Q5tRl9Y5MrvvOWtjH3ZvKT/zblvTpvAY/e6QrUIbWpI5KdWIcAg4X5afMZ0rgCVgDrtuqL2ueLDJ
Esl93A0U/MU08ZfGLkkHuz1swQeOcira67VkQRnGOfkexLERV0gmZICQcIF42eUe0lV0V27wNmiZ
kk3mAhI0JEqHw2h7lzVgfNF3xQy/kxCl6SFUQ6QOik9qfBwLwnBYL/4kK2sEOkmY4pzAxkrobpfT
bY7rXA7cHOeA61eAk3OcjFMCVjPn41ZdjtCsjDd/RBoMY2BaER6PwWFjqxr2sAaeo11AEe/mHeC4
lQQ5ZsPhEQUwnPaC4JySHjv3KvzprMNAIrgevBDfPcyjgLSTXkhvpA70cp3oBQkj5gRRJEGXbIFY
Hyr+AbPHdAMsJVguO2WIUdmRxqAm05lHY5liCUJvX/sWjyuMR1NPdI3zSnfIA2oIxM/469Y9Jm4g
O1GSLC9bLuVazUpLJGMe6pVn7vkTZJgZmlRZrBjxuIqSYO0QUc06r+GrkWGwCyshrAIdkwB2FhhO
KLOsh7UBQfqssENNobhO+7D1a+lbdhsVvBhLJEfY7TZfxFFlIxL3VZQRNL0PE5FZ08ptAGiFC4Um
TfiQBNj6uqixQT9sj8JKxJLiMtlSuqj1VDWxFIUEyOyo3udIT375m/S+byqZg12K6HrGoTnEEXyT
MeJeinSZi/NISdFC8R+y86iJLaAVroFAdDngZ8BUCVgSqUmYH1iU8LciUNtz6IUOYx/GW3+HfFuR
y0RLAHZ5DGR13rr2oVAeVrwNB5x/WURwjC9oK3jx+twgv0gGaGAFdCuFL1m43Zhjiy4LUHCw620Y
ttwhnx7RIcbiKT0toHwBje5YBr+QsMMeu8ABPm9Y78EwhLpsmSrbr35e9S0gIBVd0/l7NAmw8mhP
dFwivYbaQ+2y/cjtEn0IF6WQb0QSPhrlJtDJJsRGYJ7G+JhlRmUE0rwccIYWEX83Q1qIKr1E+FAI
NccGPpHo0pMhF1HNc4CRAFYw7GO2Q/LUcud5yLtMhjGfcJDn1rp8a3J/HUkNr5EoOgdru87VgO3g
FxuHwi9N7MuT1CKCPtjJ6SUMEgZmrL/NpzxXsqudhE5TdhRo11MxDCk9pJmZgl3obBTues+gKEwH
LvCRBW1kdij4WABJkgsAbgi1T2rPBFF/MNjb74qkZ14ddikEJkhJWVepLZHdOXFe313bqBeknIIA
GBVtYXYEJ6u8iyunlvk9onMw1sno87wpQnSFVmPAuxyAzTj8mWPaFe9mG5QBr13HYbNFZNKV0aF9
yU1mbjnca3EKgLS/VCFR+s1bvALR67QkQHkLBn9PQXu4PNlgTF9tctEhV7RDHmXhSXscpU9VNbog
ko0nluRQQM1xNcdsQFAKwoNDtiABaYqC8W4vHOd5ifpPgb2UePmtmj34ISmKqEqWZsXWUMNuMMKQ
qMOB7TnoMwvR7EHxgUE3tjLN9v0MtGfVI7DKS+PyVUPzlxGmdDD/BMuSPs7bKuDEh8LMUV7dFUpD
HlbIyyjcHwEtBGLaG2p0dHJoeprG11OsMn0g5JJaqGHFJ9biiEDHOwRNNM1lXM9VoNZM1YsI17ce
q0zCspwNCHrHvIPwWdCxtibsr7wl5R46ZrwIIgweIsjtA05AhFnxeA1TGEg5K8TSW9DVYXNeIGs7
aFjIT3CsXH0LAZzLm5kuPm4hWdBVAJIEGD2b7N5zmmMPJM5/hqgzuDoAERMBk8DkJ0IZJeF7iZnL
GS5+iNqgFM3576ArQGL3pJn8fThmOFp7h37/GiQPXxwQiHBZBVij7wavC1GBi2m2z1zU09cl0u0P
RGSOVrRfO5h9jmoMp4NcAzi7Z8rn3lUfCGV3m8F/lCgnoRCXR4sKgfiBNnWB3uSQhdzishot/rne
JWJKHwcVDFeWsBSzxmOsEphVYlD2mZh1GO89Zkjgl3bzu7DM+wJWMOuALmq1rs6hbrW08OCFqlJB
X4mS0mfSbLUeWnBtM0jEr65bESFJ2dsHuHS3rwndknfV9pt4HQTCzLsJR0jyFOLQdsetHQJ6h7tc
YRXmTwmONsDqwms/acP2zUq94YUJNd4Eo+WmEgUjssL3ZUA4izIF9x7gQr5rTE9hMcQif1I2x8xA
6xuO4MRfW/HoxsFiW+McqF2ERo7ktmKz5CAo5FMKHb7181iebbxO8kjCWQagXclUiUfmvADvYjRp
dx76vvfqBGEu3rSW3QNjskMrFrIl88FEP+cQyFExQJqPTg+e3uhIwDmopZvPd21LvaLCuWeBGFlM
QparufeyEBu2oF7tIVq1V2CEBN+gjs8nlSGB2w+IIuBepk2fnNxm9U/Ccu0wFS7i+TZiPlAJEXUc
CjayRaTehcxRqsffxI98MEYd5nRdWb1M2WquDEpW2KYvkAlEbsFy4pN24/PkUtZBeZApZnihwGP8
cxrjA1sXnx9mI9GkXCb5Ord7dPcOQaP6NgfMD8QECsOaDa9rMZ7/HbFu2pd9PvjAfeQ8QVEoiLbL
PcGQvbKjD84Klxa3t/A0u4ZgN00NItMENHSxpFMZBxotXl4IyaMaZpOODxo5Emu6HPtoDaueVu3A
ySbtHkMi0bc4Q5SCx5Z3Xt3NzL1RGJwihlzGtjXNhkYyuM1aw/rjXEyxuF6DfElr2sM8r06HmXcv
dsOWeOxbhDctND4X0KDEMTEnvyI/9dFatwXpcSbxnJaFjPLvGPUNXrk3je6jm0nWvkOpW7N7HK8R
khAnLu2JmiNIogH8pWIpMxSwOoYoVkCpQWhPvcMUxxJCl6YSkNMW0haqAuhYdCvEMR0X2wE7lfar
rYDJyG9t5MavvYRyu6NjJs7wNlfojfO2CFGanjZgBakOWdWpUWwPA+KQZ69HgFe5NGVPqKSjlANs
q3TeVdEVJn8ZWQgcktoQS2ygY7Gj2/B6qjH3+ViTyZfZPuVWJufCBh2AIuMw/Qy6KEVbrrNsKEf4
eqWHHHDjc2anPi3dNAdN2sN6uA07ETZji5CviSTfrlfp67QkbYEeyRhGjx8hHfzsZKRafGhREMIQ
pKZrWmHDmShA8Ebrh0SGK+ockvuYsuwHBLtk4DEk6TXnUDjnnCIVCTFaYQTfjqHK+yd6IV03zEvR
A7oYeG6oRboHg+i6O6KvAfKCwNmYluMokRHR1g+f8TDzO2QY62mYbfpmCrysUsbU7LNua/MyS/n0
fUuKOSp5whByUZVGBKsgU+jUH7sZAqnV6X0AHZNDL0gzjH4ola8lRAAHawObek8DJHevRCtni+1e
wIEA9EWC9LkYHUwrUMWINe5GYiQlwxmNr0iFrsmwWz9ZN4ofGvLdXW9mxGGer2UVw7vy2DFoT83o
kOlVwTDjnrqYaQU7QeP/FjyI5jIeVfDKqCd/kHDwlnI0K3+IEWDF9YKke22mUOt7CwQJ7L1gn/ey
MIFQbcxF0mzUKZg4XgJM1C/S4ZmmG5JynlKUetKQts8Dg2FAJy5C/YzEu1nR+dAhllW9relqOlub
gaUFvodYPxYoREOjmjuHdkIIKaKa6Fi8Oor2yiND8H+7YZLwkXQGNbw2UDBraq1xZ+ZpSNCBo+YH
aTOE+7Rj6N4IoJxdTaIf0p0NRH9sJwtIMKakNoAqIGXiPSKRxxr14uKAElCCgKbn6Z2DBvCMwyF6
R7MPKkM5SuKosbVb/OT1ON2RMS3jc4QHCSA8x5leeprDmSERXfgjXab8dmJqRAUjUGqovHw22MSi
UD/Phd/eBzEgDPm8FU8ubwcfpR0DInXQaQj9bGFQ7NYu0PeYbUv6BrsjohJOSPKyhJZ2e5WB/U7j
xIcnD+pQN6sV8OPyBgdP3bWYUZ2RcW90lSICPK5FzCWIl8X8QTLUQEqIn/xbSgIBIQyi4QN4EMI2
6P+fimqQzgfbLqBTVCUMQTRyCNPiTVMXXWXgvvWlWjvzTn2BYUocyhBqg8Qqe0AMaWKI9KhnVxiZ
5yiajfHa78ap9e9Uq/ystCt0riqXK97vEvt23usRnj0wZcdg0GpDjlqyYeu3wbT9bzsWSlREzBmq
SP2cPglPyAictkg+o+QPi+rCIgeuxMRyucevDm8JjbutnGxX7PsIEQNqEC2mn3nXPWi1hdNRDTMW
VQzrI4kkEeg3fOROHkbVwz0aPi3DI1XTxuG4WayiSRaQoio/cvn71keYPlt4ax/QJTDccdzmeSGJ
xYqYLlUNJMXzq/RmeQNhgHw4Qyekjojafswq2k58CCHh5C694sFlgMXMRfIYUZpgbEOw9LdYt7Bo
TL+k4nGNUGrDGnTjcZmxrLQfhy/ILS6SucnQaGaIkNdqoWyC4BZOiIf88EiZa7NmihKHdrR0oD8K
ts73MKrDT52RLbsd9Mm1rVYbrT+8WAixc4seX9EqgagnJ0mX1ggrPQDEoQdc2dCBq2ktAehf+B1M
dAbu7LjrEfI+ZjTa1Hf0nS6wsdGJnPg+8tBIW/HMUztvJVpdL1OBSnMaucsq65XZDqkNaXxAvSKk
KJf7nB+X0cB4bE1X2HnQ2dvCQ88K/tLjU4uh1Or/4+jMluPUtTD8RFSJGd327HmK7cQ3VOJkMwsQ
IAme/nx97rJ3UnY3aFjrn1Yc/gGLnf13nLWh/kVtWSCxsET5wH+H5Snw6t7fc3D7vwDgVXKe3VSJ
Y9vbmQeoXeLRRvGrAfNTFGbL4hPfgA56jp8FugDKwSofxtt4o5I9BDDCvxIFNX7IOaPEUbVNhGQC
eh89Od1HdaEvy+0+czaXp22biWeKGuCps6z9dsRkto6AFKnt/2USAgrkrZ4/UpqyjNWe8CAN6sVm
z4aYv9ss6zoU4hueJrlYz78dqe31KewWQPBdV4/qXRWQNN8Zf53eDZXwqr0eGDp6ZIBbtkBHFF14
2Jgl51W7FeojPeiNH3jPmRbJuyGfauaCgZ9znuTpc7wm0X/LuIr8OGf+4O+KtUq/MmZegEWIRcAG
w8Sfkrj27KUuMYugiaYhRdEkyEFep8gwZlPPPZABo0296RhbxyHrPODJEx7lZDqy7EAF4KojxHTb
qnDVG4+Nqlavew77pqqeprgHG01AT1BCREhsbqlbI1LCqj4ntbWKkBHlXLndvo2jSu1DHaxUrmMW
vwlfbkygGlZayXgaG3j7Lh0tzZ4sgdJC0bQnZDBY5dcI3RGsZ6qg6pbMf28C/8pztATt3LjV5umu
z0zic27LeN63paT5Wajos52XApFaCce7B47P/rCPHaKRYZlhJN08FQeiSrL1PWg0N37W2dk7op8a
6ltdiZqFuZXQYgYZRXI0CV3rngM1XbBKFWt4IDy94gGtddcfmi4I3VNhJx+GV8PPbUcvmOrtuAzd
Wj47XSREG00wUM9xiPqv5Dw16fJsQdPsQcX9Vt72g+maJ52IUpxN1Ab2RmoLXN9NtfCe0VW58lIl
rUxpN516yKa+mCnCPWnqdwC8xtDoDLp/DfVaiRXGJxqqH34eN/Im61NIl6X14pgnDMz8WZSDP56V
34HRy03YHyHtWbIridq/JvCWU3twq7TrWeZ9Cn5Xe1jQe29wfxGMAYcxTzg1J7R+jMQDrQz7U9Ns
2XTKV8jWPlrtHxN6y3LyvVz1B9Vnq9t7m2b6ho16VHornwuChe7uuSvNUlwMKa7cT8rm7g713cxc
iQxmdl/GBjhCAEGBXHZWyf1yncW4p/6wmJG6ALNcN28gstmsh+G16EqQei5aux39JsY8MVbyKiwS
NlnPzZjNv+hyipfUFfAhQVpNwX5CxzCCfJDBdZwbZR40PP926ryxKEhSoLD4WZt0xqZXDVl+4iWj
hlMt7C/D04ZiPgx26CWqimCTQB8qH+9lzRjmHTOibH2sXM9i6ubQoSzTY+9+tugVGR+ng8l8bHzL
/mXKkecdl7gLy1ezwJ7/LDKviVCi5aR4x37fUnO7tjNPGu/Aw8iUpvnTDzYzELqUjOw2w+W7z8eK
BNnCn8izHQoCSuUuZzpc9dZ1MDT7PMJjAAwMuQuoVW75w6r6CLooTZtyB4+RqBsEky66VRNa2yOA
deVOwyIxhJpBOv9EhZolR0Achc+AV57frFWhnzxIrP6y4mmp3xYJmPUhsqEMbhVXT/l3UWk23/kr
3uVdnYrYXVbbJPd+n87luchdt+1VufpElSYIUR5y12LURlpJYNWybaBzpZdt9NuQCtW7J9JwYmxD
2svHWXrZ8isawprVFRU2uN2oc0h9zSOt95ov2x222dbQkQhGFsKhWp9bq8nT7J6IpVSeFwe/eGnb
WTZgpQnV3H6e2D9nmOBp2YVdEPknsizr9TiGcS5ZZXOKICOeovJWZZZVaRFZufPYi0T980exVei1
QoRu8yBlByc29c57zyLGMB7rxcvrMyoN1xy82PjDE6dy+zx0Ptdg76eDfW75evKitGvzD8XMRvMq
CHnno3Nd5Q+NzSlvXWeKb9/DnH3vNykncwJG7d3BHjKroAXvJalhKP36r3VJwOSHqQ/1sXB9BHsK
Dp/f1BXAAIqNzcFIcXC79rg52/oMIcvi+YcHpTNfaRv4PurNDE0iIHVe3iyMx/wGibDK2yG6CdeD
0mue7AwcXnuzwATAJstOBydPSc+eYhGTw74GdVbcJl4/B+eYocs/UpVX28Vb66A8GwP/vZt0lH83
SYE8Z8F63sKScG33O7AYgF0kLzQb9McLXqvUG5YDzDiSfM/MCdeH5LJGnKaDq5RkSueL1y+evmOb
I2TIti5q/qiWfmy3BqMfH600QXKIzBIDE/nBkJCd5lR9l/SpuZNjTQu4zh7ZTHO0RY55iDUjXwTT
2quTtzYIRsK4j6J9MMXIfrkluVbFsNIW6JxaemxgYc89AmS36yh69E6YbPYOnVIkXy95gACvAvSB
xkCghc1GQn0eazUm9a+mn8WXikYzgjlodHjoLqTeaZumv2CII8ZXZb3/Rn9E0NE61hFHXz2N1SOk
SWfPTkH13NQqvO7lWTj2ft25BNoqcVzTOkrG/dhozZDKTYiZxg0b+K1XeAGLYIsBt4O4qbfdEF37
K70E4YpuRfnZjcIFsF68ra+hZLuCgsyL4vBaQUz0oniwY3lQObIJ2sA2I5No2QpmUA7T9F/XM86u
SOo6OXZwKy9bn4DWyEUJvMB5un1wcmA3GulDX0IJGXoe88m9W6/E5S97Nb0C6A9PMhurnBZoWt8q
Uj3suRqV3k4tzf2GmnAM/ylWU7wD5qGyqfxwjaBMtwRyMbE+6iKZzf/F3rRGlyJZfL48wR8N6NBa
Ed6Rxt5vSJS5QnU3JK/TCtO2X2Stu32uZhRluhDmgaAMQwQLFYp/8VcpCSyc15W5mW4uP0Ulg190
Z8Oj6RB67xYrRbM3SI79i4Z2++sFUT2gHk86vRcM2y4O8K4TxsK0Hh9IOi5wV5U1Ip8V4uA9RQjY
X9IVjdAfDdy9IA1MWbaIyLvqFpgiGom/7IzYLa7PUJUVrPkjmjE7UwEGLLhGjwJ0YUrcv9S0G9MF
Ge/qnebCoKpwTJrfzijJxL1h9zQHJWNLCcu7gHmKQ4pXPVXBmRRQiTRAZV1wVCHY2mFBsss9E4Vr
dclFr3vgh2ZWZ9VXBACyXbFXp8lcA+lkpbjZwszj3kzD1pDZkMV3Qkh0inpgGgl3AZcWCgNXFqdk
qbNgbwKKDjbYpIbjLALkiC6BwKXFuuoHk2Bx+NN6dEuwCtZfGd+Rs8Bzs9LwUBsJd5m62jyWyMUV
UBwVBIlYNXEYGmjZHimN64snpT88QKHLHxL+vz2m0eIhlp+6JN4vXruFNzVyVHcLc8Bu8DZk1ceu
stQCNhwVOtYaWGifVMXI9MAhde9ZQn+0B+VkQK1NWjj8ZpK6Ouqki/y92IyA5euW8VXXzNTcxWmm
ftkkHpDUriZPLsGS8Zm1mx7Ducn+xX3tvSHJSZ9NrtEaDBNqv1s+DPiXq4O23Q+JNUjOx4xAJ9qA
9XtOx1j9dHoQwy5VazDtmqQu4mfIirAkTa/zugCapYj84KaFo2PZQS77SPHRGh+1mOLtvcyAb3cg
UBW51HNI1GkTDUt7mpItfvR5O3Lfx7oa769amt9A4l2777axmvah6ovXvNZU9B0r6xaihLUfxvSU
J1VN01vJpB5Gv6yQied5LjzQzknkPznvt+xECbrlhy4fgOb0xA7fp5tqxINKw/USblOB1nadFaV2
NQMv880b72eabprOs6lwzhgbRvnXDBN0uU6SiBFqsITXcyy6CaG/btyb50XzujcZkMeXmkNNvzKM
pPARZuv5RPBzEgNlNOtLl68KjVeiGUKRDphLTqEfaHfbccT9gIfJvnWMuvGmzabla0RDUR7GOGJ3
BeiL7aXSaYdPOp1W89Izq4j5UuU6lZ9pZEt74tkqjsE59D7MNKbJsS44h/djO8fu1vZFrlO0HVF4
b7F0GMRYOsTnWMWp3IEibOaUNrlMTqZq+iss08ivdPCzP2oJ3IAKWIU/vE5PP6PRY8Qlk5jW+qiS
fFn3S7VlL9PQ1Ny3nDT61Ca17+FiLwiaQsAxQM+qrAnzRwSZ1XSYTUZeGWVHPL7BpiQE7fUUovvU
JuTKi2EA0Z7XTnwtkSmf66kMmaEVrkCNbUu79hjIjdnSQ1E51DDWG4kYV3MWHK52jxEEw+mPwKpg
3KMPyX9YpmMNCGCrquBK4CA70hl3d106Z1xqUQEKTV2FCwM4uf1UYpj/Uj837qFvNJhNas2SHT0d
9OVNxVv4N8dD03xFAk8ImBQnz8EsFrQi1JorVA4MID5McVHOx6SciuY3L7BEmk2HuhwcPngicLmN
u0MSRs3vgevxSVjhvtDgNvE+22L0S6Nv4mm/TSL5vbhwjE8zJ2dFY5iM3rvfXK1yUM/c0qrP5fon
xMPw1Axozf5oXTvvZkIVLQ7o9arxriZccHvbCqjMfZXUoAqwvODBR5w0XXsDmpxPfymDInGas8QF
t41zanjyfK0519xmw50JLfxIrHXoo3Tw8ya8m9d4yg8IBJeEkJzZRK/x4CKyPWoOgcvGvcAEjsJW
aPGGwJRnvU22OZXRNLaXeCq69NZwRXs3YMQQoIyGhYdP/Gj2D9yOpTgVQQw/XtCMgXlkxfxaTZJu
XcTR+GHLIVl3Q5LB+Ppopt4SOVf+gcuwJTk1wNuOtKKEDp27bORw35LhcViZuE45pSNzQoLt86nz
FVk8ozgcArst5NCADDfqPGqvj+5ZjmlxdDN9/L7wAcJ3I06L6Mw5uC37DhOtd5HCR8U3owrj8TYD
k9SF9b5IchjfWj3r5UVObRgdeyvyP8mE4qRq4zY/WJWXfwsX5eGumMOqenDp6gHI4Msq7wNykf+A
bMg/pk9pgRsn4uy1pdsXSE1QtDXnBroMiTFM4fKWY4JCilF2E+VnHDv24pbm4jRV81re2Bj5L+eU
KO1B6HBcT62dsvxeiDzg5rJZMDwzI6Vk6Lqervq9Okmn7Cvy6BVYpO36afu58c++rxG8Z/kg/XuT
bLA/Tm1r+JBHCGBOfhpsFBq+H5h0OCpMFuOCwqdF4AYKptxQnuNqjQcEDb0/gAdEcUrEY72t/CYP
kbHqZOQ9+D6wbMHu9WO8yBDRw48OylGdOgCBbT9OecDZILvmb8V6K/cZbPPwoeO0IkUAIwRth6ht
+DttwgkbkAwt5jVGvE/EV0zlBvJMFWat0X8GGLB/co0UHsKAXMNXz62qKHeDl7UAGMOqfzT1LCTl
txd4/d0smobDqS2GT43nDdrIiP7XNjjzQ4t1CV+lK5gE1Q+L+hnobon2pput2MVMiU1+MlhgQDNa
oePdBaXrWHqbHQERa8qoYG9dvGanMCMHA5dOuvUnt07uLog0jQ8Cta18smBUPs1yBTazEELcf0fD
BmQ8Z/3MXHV8G2F3nGy2faylzJ47bEqaSjmo0wcBUNkx6zmfi3sTlHV2RL9VNQ+R0Kp4caHaQk3h
JKsODQOF1Yp0snfZy4q42bxDifu/JgE3dCTCw2uP5YzKhQO6TLliQRbsrlALsSHKj8sfhM015mJ8
9NUQPM51T2EeXJ02WO4srR+jMo5563Ff5G1Zf0OpC4A95AKLfE40WXFvbUZe5J41yM2CsDr7NU91
96NJYXfw0HQdgCydq3+aGpmwjvJyDvZIYOd7SF/61qmPukeUz1dntZsCuwv8Nf6lU7F1zzCf1E2O
nOXikPpT9wViFXJ/wUKi+lniHs+ED+RukpqhyPFWJbgl1FXaLCrfZvcoESDZ2iWd0EXRfrX7oqka
yY08wPrnMX/7H8BvUdwk4Ef9qUoQKVFvILHn/Jr98YDv0+8ecsZe+seKWhf5S9Ya5JCtCDv7VFAr
Vjc2rbflLITSXzW8NcmrW7gaOn7fVLu0Lsd/LnbJVynGgQNC+fW+Nlnz3Oc2++ljAvlKvVojQSww
Ox/8NJvig1p63KHa75svbRfPv6tiH4cEIvbKHINCTjeNnWPGFaOSi+/D2VbLz1rHS75j86aM9IBG
1Yc0qdA2L5GH7neQIYH8tWpDWPDRZZ8U1MwPTbAjEPKUFzjS0PqjhJT56nhD6ZK7q1tjLXc8eiot
08zxuMf9PQvK85jxm8PU+fbXMoUAgwy9d8Uli4YIy6i8eu6gkSjl9x7kUYn9ce0CnHGZfom1CR/A
KeYFdLWdv5XLUpw2MRgoQBMGmu0flZL7cNBsy6kYBgrRU5GinFU7uih7CJKyJeSNzo62O2rcss+q
nOkT09ir4JCXGoOFisrurZdJOSAa6RK9n009ktrvG69HqZGrF2ybLDYZGHFLiZ5nB+GN5RsDDiLv
bgs6Xx9qt+Tr45SUHVWvHmR0kMD7BcVXwlnFpkDWobU/fzJJa0r2SwrXl5NUY+DmMveZV0tpPze3
AUPrIKkWRF3XZWqLJvoHUMN7qHFe5hfBgFOqbrY1b8ltYbCHNox5k5FhqEiEJuuQjpFH1Ia9Qhv5
di2SxiLEqDtJ+Eyk9JW4WyuJsz3oqujHWIwj4xuzAAlOUhQTSFrheQvziJblB5SvQo3T4j4A+a/y
/JAG2t4xHaYGEOVJPtGXN0/JnGMmAoPqu33cL3Y5MjlbmN0yXU3SsScgcyuMntEOQjO4AxVZvkzj
G7tzpl4fOtq9iqsvz91ZmatYE/5ZvDjBQ3k0M1zFDYSaGcgInNQ3svmBBj2O1SMPsHbgc6haIUCq
UJ982fQwDCbysRYhaMQd0W/6efKWoT0UbU+v70k+xDGOdPY7DBeMBoCg6M+7KFgowguyZxncuWH5
Zjt0I7qEq6jTeh2No8iUwL2LPHAPoCk/k1Qmf5Soe/4bPPtzboW4p4Gttn0P3/RR5BTL+8huPaaB
JW9eJuxr/i5Drwi+Cyy3Q0gOssKlhNp3AGD+5vQdixMaesyCvBIXnlyVO38Xh+3Kfi8kSeDUSUv6
UG1ifi4qb30uA1+JA+R0N56TTrr/uhEvyq6OZ5jDjOb0HQZjeMd8xDWVhW0TX/wJ/f2dhrP87poc
v8LWhCY+lknZvJKqamj2x3B5jAcI+qsQYIHumMbuLXK6DY6EpKGZLDZX3+aMacOLpwSxLskQp7T9
fpgrxRFcDfKBM9hD9pXHQYaKwPeq4StCiUQADv6eqf5doYVEqsiK6G79yBvtQcexxDJSMG7hRQg6
8OdoVJm+5ewy/xE6EI33tFhLeR67WH06hqDFKLvqfvpRD1HvnSrVZo8VyCR3ayV4sXwR5HRGAIqQ
JBAiQhjqCCqPBnWO7nzckCNGp9ZF9tgpMMyPrYuLZ+ug9O4BOcVrI7JW39UyAc+ewyGsHm06xfou
V+FVkr1Ivzy2jrodC1KzfWMghjmiw6GkoQGEcoYiLn5lE1UT/yKP/wtTEF3ebtkzFZFfA6k7Ize8
6M1mcq/aIH8iW6pajsbJ6cV6DFG+ieGJ/Z+5zsMf0VxPv7fItyMKpWUod1E70KwiVZBzinSia7xy
tzSSMYRpmifrjRat2O7wwfTZC87q9S1UDVIIV4+47q8l2Xw7DWnpeI0tBj98HvBorq0z71APekQ6
WdkwPwai47JAQpVfIAnM+xyo8BPQpWZs0DLX5KpPSZbti7LQX1uWhci7jVjFDrtH9Vtvcv4lVeOx
AV2EEcUhO/0bUCFBIE4gOHuE0c58Wq9ZIPEWTsUTnE8Y3U++oyPGTTTft9heMcfJguOI9r05yLV3
0a7IOsTSBgii507YIAeXMBL4JQjHTE6RoMJ/kdZK+ZziF0Lfl9ri1QMvNE8usZJshpCmRoG3e0ht
sXLmpFJ5CjlNhz113oux1+ElCks0aA3dRHpYofTkfoyK6YdqYoNzbsEgBOeb5kcThSK6Gad+gKwp
U/1r0N40nU3X4mItl6U9+LpKEk7vXI3o8hknSLklfg1mEzDRauiBWuuwu/ggvVcDm+6OYBLxxP5x
W7c3dUAHt0RBebEth8UtTvgcZXvVePYn1U5H6hI0V/XYIJ2Z/9HAKTI02pxsoB3oaJtyr5fr44B/
4MMGM7JZNVNL7MIgsOPbGskIJd+GmpSPm8XtBzXpUt0Q7WX+NiXWpB1SpZHzYUjDX7Hy1sdGrCzC
vuqH5mTGZXh3teve0qrdACPsuH4tXNZ/DQKV5GqRWp5VWXnDgYjuNUDXL9DzppmL3+J8RT0Y6yz8
bMvhehSsad7tsduplvdBqYcCEFXlrhpngnTmCEHYQfI5093KWfQREzWB1kpXxcecl031FqLkgvnn
XG3fxsCV702XuRWV4rw8gwvrgaW4YaNZCpGZC1QQEHxczF18Ej5G3d0A9PgvXakzD1O41Y/zmuPN
xWs2oXXBFPejJYIuR50bkNzCpNEVe81atV/zNmRYLa2HUJWr8bdge+sD8lH1lYK8Ez6FC9EcsHGQ
YKCsSPeQ0/aTgLg1woVY10/E9Utm72XCE+eZEvMBVUT5iQ4JLX08bDXpqiR3fGLuMvpEQnExnnP0
TgUS8akZf2/c49Rgognf6DCzct+FClW/qCb9gurEVbcolgr+d2KduknIlunvt7ZbLuOmNasEMqli
7UYJEmgogU+C+3kF6TSbx2broy8dIDfdpYw+JkNXW0BuT2LlQUqUoJcCFJ5+RLTn33g8uvnc5dr/
j9iOMTg6Rj8xFAh2nqGZpri+jSWo0NaTabYtcHtii7GJDAPU7jgEfbhPm2ElPZ0v4D2meus/gMYg
fYrcqk8OXfXoqAnEHoQ2o1qaquU65b6svjkBFn+HHczJ+5W8CqjioJa3IMVhfEEE2zWvEXkAhq/Z
gwPqZc4oE2VjH9IIXRZH3kCIaDVSUu2qpuXAMW08Je+GWLbyN4aVojyrxNT3CKdCCbJIsBGLFlXG
AFTpLsAq43iZyoVAhbhGPrlPgpqRWmsk0mC/DanFFRAr+feqrXow8AfivE2ZjSnYx1XfXVHk3xVR
FQ3ihDR8b+JAgpo7W2ZPvW+n8RWeCndZl11DDbyq8fVjG6q5OS6pin/OdbGSOUx19pTDOVHLI3n6
OfgrdhYTqA263KtWxYTjlRZZmsaA/fdFq8CMrqoN8HcWAlthxNwojKbeT8fVf1TTVjwR3FPfL36C
A3vHAaebtw7DnnxMUqt8qrS5xvO9F5HwfPFIBgttxKmvxzjPEPUu8fRn6xjHpw/gtghld10Wpdad
GPdqvOUFIb4/+s/ZuuCsOvtlUHW4eXACdsWrXMlWGO+yEE0wnSL9VlgcE7z0cYo1BV94dcMwv8xj
bHPstx51qi7H38mQbIIOEL3ToanMgCVdJWl+qnKm56hDr4OAVNI6o/omAMoI9d8wFSOaTPhqax+8
XkbyDXX6lh2D3loqL1ERoBD2c5rvltBf/4VEt/S3W07BAbkQDeqHrfJuuC05CePDwvCJL0l2k3ie
YPKvPm0O+eyvZzpbPAfpKuFssqCRBFS6ql1uGq9Lt7MKLeOfr0kiQC626Irf25ro7mYdbBleZtDO
4kFasj9vCf3jzAymrewOVtSpe5vZ08whVmmS4MogC+FjXIJ6u5uyJs4f8BbhtApoUPFvwYYig/DZ
/XOwQ4qHIWun2F0xdSvmkSPIh/ZeAU8w7bgG6vbWI2HT7QTpL+yejXQCYoxaZDnFLFd+LCS62dF5
2yvENzIO03YKMZz0/WcyfBs09YvzN0zEEoIAxUX9Hhud/A6wz3BfDFa++sOmmGccAHauUIvYhNqu
prLh3lE04jKPd02ar89RHkfmCWqKO4wdGb1PYcYEzoI9/mg8Y4g64HXLWy/W8tuVY/Gn4QFsxxJJ
uABoANk5LjqZvrvSUj7aqAICTTv4ozy0/Mwq3yyeuSjYfg1b4eWXoBk8fYG+cx9GpfakkiSYzvOU
O/OonCZ0JUNP8GYkEB+yCTzAF5cP+E0J/7GslbQh/NSwAh+3nhv2rkyR/iCb5HQgL6jOjxDd+rJ1
2zwe+3nsX9f1//dd6Lv3MYSEO+ighMXEOqOSfcnvTfellb4DI48bXCbjErlL3jflJ3EjFV3D0sl7
jKxkndio7Y9t5MfpDqUFKtUqRoa+A7pd+gvH+8CZFRlyf7ayfAHs8vWOth2gbhJ0YFfgyg+PEx7M
Nyh8qOlwbL2ntSyBbHXRYVrPjVz+szaZaU/ZQMOxRk9Bqw5S3AMP4kh7LDCH5kQ+9P5y48BQ7rJt
RjTtGNHO/FTSe4K7JRwyZNbFhHZCQM2ObKjO1ccyHCa+WpHP232QAoNiS9e52dsJVJpcEX+jIZlI
H35udeiqczZl5dWgNY7iPjD4CqAOPHC7QTvjDqKj49rT/wq0E2uNFivtJ6wkhSFiAUau3hVTEPaH
oCnsP6Tz9H45glMyMst0ic79lBZYSLivzz3JotuRcLD4tRxJSziQ2WFehM2guJc8p3FCn8c6a9G7
vc/5GEEWy2k6pBFYM9I5oV+IfqnAs7As6PuUnLGPtbcuf+wZOvuZiVUfmiBYzK81hPIGR19lTd0L
X8/+hqfFKEseKPpGbeQOWkeoPSmhRLv4NVDkEc0JGteQcAEEF7RmPl5NHX8O17bnkMfEBPOJk6G7
kdGWv2uR4neGuI3f0kGsB0zl5mk0uj1tCF0LdPTJ/Bf7PtodnCHg78T00WxswL7iSBcvngiakVen
MjzpDgSywauOeds/evibCO1Ah4yGEM0EttJhg2gPOt1+Np1t87usbT2HxrsVh65OCAqQfsaf5RAT
cmZjuz2MNO3fPTYDTOqerV/LTccBJjpsMTsUyEsIT4m2+FT7MPysMznd9cLPAwafSK1eh6gAR1FC
Tf8p3wx/eqBhPoFWGU06iMH6x8SdTo+ZHN1TB7Rld5XKQ/kvER4UUgg3fy78RjK9afXnN+IjkgHP
eNbRFc2D6lAKjOGtizQcyqTisrjpkynbDhIKajhmS8BYnQzV/Z1/jRg6rn1pnjhYTXOEaEKF5nMc
eOfr4LbwceiW1d7hBMAwYcke8W/GCm+YpKlGByim6U+SptLd4xiRyTP4tYzwxWLpSJ0kSsp4LVsO
l2Hp1ZekWzCBVVFa/sYxUKMInqSdn8rCJdNDuLirLs341cPm3DA8kfMe2AdhcgdhgpWlak7oGDIW
rm2wBPq4f78rMODfEs/FM7oh1N4UFCYlIEjideTPQf+QYm3wbuhaTIAveO7b4wgL1ZMFgYUGUKJC
o7bLqaW8vWTEWHPSLY0TO6uCFdxXOvSCQ9LmWX7LKUeQZxx6VxER2Xrk0JjNLs8I8skxZ+EPGWEm
xYbib97HVbSET8XkKSQsOIkry6VW4s3Qe5/DunsFA9rwZjJ5LD7ZWRb9RcYNxkTItiU8bURzRner
hXS7IsEBi5fr90BrupX7qvXnv3YZw+cuIta63csFlOdhZc4gIVQqETlHZrHO4x0imy766RMlAQkc
e559AaIq9QdqyRIrdYqKIDrUyF1QwwTQg2CDJKqojyo1yXfLQYP6I4SjSDcTwffYhOxHJG1pe7Aa
GTpqcIjXUzc0c37T2sSkZ1J69HSWloKFCxENh9yLWjcDWudEEqjpdL3c9qrDjVwaHT44V4hCglKX
fvhnU5G+DxTo/s8UQZf/PCM9JOBrW+fstR7mMb+XmCRBLwbPIyZ949ecRwy33k8/mkzPOF9+2lub
gvdf5Kgh83G/BMjvsIc3UXcI8mJ8mb1ZBTcL2EJG+FIQvNVBVZAELwKK67GxKHu8qxVSQUaIW2re
or5xBTv2UvJWXmft02VKPRMy0KVZ+UWD6aYzqZnLswnScTpWNlkMMuXZK27wFBdiP5h+xc2FCcH3
7jLAe+K6clnmL3kzBN/14BXj/0g7rx3HrS5KPxEB5nDLoFSKlTrcEF0dKIqixEyJTz8fy4Pf0pFG
HNt94QZc6No8aee91jSz88ymM90hCmG01/yOSqlAFqoo1oHjFNlNQrLB0myKZyUtMfnXY4cBzJif
S7fJbLvdydV3W8bfJjfABHxwjM+5tjTApdtOjjs6EYBEAzfKNUjkwQ+830XJFyBa2qjv0TXk52Ne
ZscVFMAwTBSaXpbr0slpd+s4MnnKnFCEz65Khpa/6nVmUqKuS5IeTQvWm5+WWz1dkzY/nWaaSduP
1GgmkwCWfgwZY6sbHU/xZLQLMKe7X7rdGDFtudXuYwAD9xbfWgXBkC4SQ1Yxv6qArZo0qWLT+VQt
6Buu4xd1nwYpPXgIpLlJdjspeo26/ag+KlN7UnkeJzUAvqzcAye1VdqLZLhBIAkRPiE3D1Z2cvgE
SO3OoF1HARAiPn0hi3QKX4UXjQbJBXr8WhE+FLZko0f01hhWFPBQJZbV7K2oXrT7/Bw0BQQoBS1Y
1INb2AWZI6CpwkGrJae8Hkmm9e3AyNpUbrbqKmJEIRxAIr5hj1BUh25S6O4tGQRVEcjcqMHR2R6P
9YLyR9CcJ7v0txN9BaBr4LBvkYZ7OWC9s9mg/tjCTnetUqvMJtULe3OqXo/e+TS1FoYUVJ6lvMaH
ReFr0TgFiME7Qua4SoeIWe6c9JV8AVaYBMhWBV2B2dMfRNRZBaGpETDOd/5lLNoRreUTKidbZbR1
BjZYubtykpgO5NgqaxdXbsUw8clVDf1K5nX1sgMvg2AnksdgDzgYSiNjouAPYSdp5yDrW46r6Vn7
o7bSKDsmA1f+dh9IwMlyf9w90fQnEfwFdHBRMeDZgFm2oLqzivIRJbTFLn9+fNp3hShwN3C/LVMR
LxU1Wu20Z4Bhoejphl6+J61+3ukv/0IIoSplADwzVWQeTw6RVpl62CzAsn13TOU3U+sbe6sNYGSL
a+FZ4IIwDmg55BUNW3ivpuSUsm1koCjFXwrlWbXe7HxAhHhDEKHINJcAJmzgMyoC5ZqSNQ7E4upu
RR9qVgUF46TmpNhP6K54vGXiYxcFCVcRF9qobLyy1S7bVMlzEv5RnY+iXj2WcmfHrpYjPLUYyoJu
Xyi7VVl8qPEv21l1QxxdQzsm4D0b22RPrZId2+teWa80jNc5oAHcLAb0xtBahNPPpFO4PcXabmXF
b6GxDPVf+nGA5mHoUPpPuHiRgLCddKdhu9pwbURLDkXePZ/Lf/haxKMX2F22jcaQlYwUMAS9vQJM
hv1VNzf/7eT7Y7tYSsycgE4D6G6lMXqSSL+BD2TwcuB69Vt+aUD/WgmOpabIKi9HWAn9AZmUyeZu
1aOQuRTOZnLFIO7jldw9FJtivIFRNOlyu14JgRz9zPChrLbZygZLdgfYqBL/KtpsQNCNeeiXoxoo
GM0ikaJpwmuxmoMib8/JfhVXc7IbcTm3a9Cc6R/ssm9ng6wddS7wMUedugqtrwn43lpqeycqM1t6
Lx1gwB4vXcRSFz9IeFunqtPPUsgHbTs12AN/Fhsqpd7IL6SMkTq4VL48Fnhvry93QHhjMGCEZklS
aNU4Y/XHAWTJ1KauObjT/ZmJF+dSjvDQOisnaZpH+1UCfmlKzzKTdnQHAffmjIHTcxi9TE4ji9mH
x+v7vJGiYFuzsHqaQpu3eGNrO1Fk5kL2K+cgrRicpKNuDbgekwAA90kvybP1QaTYzNOZOU+BayIN
PkQzcm+Pbd3uyQxw9nRT2OOdtjXqM717q8zf1sFWgkqFyX7jMLTU3oLcLNVQTJUJAwNiH2GPz4od
0nRY7Vd59UzK1wUtbU+QpnwLXWujjwDUopVv7w1ssEjpYakQN+HOmDIOlqmagkpIaPEqSDCd1ypA
HjJxbAkqBPzMu+bZbF+V4xOJwR0Jm9oa2+rHKd+v+7OgAeYMPFg2IesxMpp04KtubJTwUYIyrOL4
fALy7byuGbw8n15jgBAcoMVqshfKcfR4C26UYi8M31oDWMdRoc641lcZ6J9GGrIDVvRM5sctit//
XIDJ7++ZoQBgEiMlUpa0GBnZed1SxdM0ILqlb48lfLo5V3eHNVyKENYgNSfDJjQ/r/GHXNOeb/Vf
rHmpJ0ELbDdl8SkQIE3uDJzT/0MukZhlGThgjvA2yPmCfXhozuvksGyyb8Ah+lI/tuesJBsYpI9T
DdzkELnbzYNksWyjBUEgPCe4sNcHVjLKklPT79YSYNJVymgEb5LOlYW+HXiT9yTBjK0QbcKQAW/I
tSQ7D8OijXJ5rUdArwMpFe6m4IbTKDVAYD0kSNxH53BK9Ggvr2vQBZbg/EqkK0HO5eHup9XZsf3H
F+auPEslP/8ZzNiCjT6TXCAiPslrtUzcffXi4D+Bjp+n08dybgyiavY5Al1VSY9aqioclRHRm0Tf
i8wAvLWqjGRc5a9RXgCppFOeUdfNUX55LFG91R2ItPBtyEoQdIgKLWW2vdTbs7y2juCq7nXpowxN
+y3tKPWk4H09Gbp2nJWU7WZ62Sm/yPblE50sqA9WbLlMd5S0OoX5YDeMdunTqaLLHfQ2YwaSiFtX
2feKiRdGs41q0gBM4VaUPjyplZapbeymYHpuvzFivh14afc2UmMKBkAsbrxqCDeRZpojAyiqvFba
l8O3XYIe9LrGr4plNnAV77xpYlswIsmzoA4VkYeVcox0LDOH5wVqeJIpo8w0g7ibafbJy0DXOTGj
03bgOnXn4PHZ3R5dr0agNLdRkhaO3fVzO5aJCmvHqVtbpjQC/QD0D2nUpLMt/Wul9v2xsE8uxGud
eS1N2FLG/BUsX9Oti580plfful/KizxzRrtR6OtTddpEICC6zo90Hr3Wr9msGD3+gE+2m5sPUAm/
iVsNw/zkl7tw+XUJ6B6aUbt1O4ueKSc8wRUpLY1n0+/G2fsyXqdQuzrTcrJb0JE1IPzG21BZva7Z
MIob/EftNcSF8ARYJDqErW4dlYA3MVv1tDWNib5LvyoptV9wnsGGqz6OTEozM+ZXWvf133yBQ6KV
e61qJAmuv+CkGnTDgzuyLkuJx1W8k7edhie/3RlTBtW/MyZNL75pJ26NX/tY+L2bhscD87ah9Kis
gl6q46jblVT919qhfLVnpeU5h8NL2v2xs/F/kvR5Cy/2eUvVncEV8/NOH12dmXnq8bO020+llgkn
+/D+WN6tZu/TRvjqJDoNzKNwrgeNticnieQ1K5zVZjgCBBpMiOzZbgYk3VUUpH+Z98UYY/wFUSSd
t50up+ikVW4eGfz4uStfoYXbMewmhZmb7+UgP1pD+unuCi/ECvcGbEEtTQrESlY5KppxXBWeZGaL
/S58DUOVnvJgG5WLKCvAiPZB+aqldhY7SZCRnS+G2Md7r1x8xFgbMpSWATibKdykk3psjuCzyutD
u4/HTnP6A9tQOzklAAQ8Ptl7d5YIyJAdBR4jQ7xJqXow6GZl3Tr1t6QDoHlC42TWvhlMLz8W9ZnK
FFd1KUvIdnXFKcv1fSKvW6Nm3gtOGY/y80SXDm80VSxbVZO8nX6ad3mxoaj1lHb6S7rv5jvQrDwQ
pndBmdIMbQCv71oOaF0HRWOYS15FwERvu2oTxQr4hVLR+UcyiGBbUJgJlV9b2xirtDd6uRoGZtPS
lK2WA4pfuXX4KdWCemE7skr20xEWZ+W7mPbTAqdENUA01qplndRfZKPbeen+AMuTdvgACnl6zPXv
1AYXsb2d7YujygSxNqEvuxuw7Xe/R8MCkCyFQ9gRnDFcTzLgYS2vK3wJtzXUnUdvrT4g5c5ztXEQ
DHhvNMI9cpXX+jarHei2EklZH10QXWft+NgGuxX9wLt8BOjd4xt0+0ivhQnBbMEMv6Rpkbq2C+Yn
MnWeWssOhjU6t+XJY1H3FwZlgEldSJNVR1AIGiCQWsZAz5q5kNYc7Xzr+3YJEBej8m+nf7UwQ3NU
VcZ5dmRhYTREd3FNRpqXQTwKmuIW5FQaDRjFebysW8XCDuLCoskdKl6ixweo0L4zzwjq6hK8FjXv
xhW8VuPoqEUDXvpdUaZM4dwBMMVUe+fzwkZJyjnNagKgdUH9+w8jY7EXxe3hpxmbPx8v6laHsag+
HKDVT3VkWzwqAKkNJ0LSgYYMWja8fTOjnSIFQ+u4HygNKL0Dd63EEOaA0uyYtkIgIqjmZK8nJYQl
Kk0TGWDAdN1Zb9BKTXTrtbK+pzQRxPE7849ArU4SJjy17QA7++3DpmxuEoWgrm1KhMJdOWyZIMxb
KELsM63suDgp1fbU/BcXhSjO0nFlFHo3BSmAmymUplt1jVMv0xmj00+oHjz1+fHR3XvRl2IEa68X
jOLD3Kyuj3uU4EyKN+C50gv2WIpy65eyZ70Lw4q492KNNyu7TAoBo1vvtN9neiOl5LUCSvWQTpL9
bxqWXD2FXJ0e781jwffewKVcYRfPGfl3zTqr64gCrp7qT1Y7UbJq9FiKot65k5dihF3UzExru1RR
14cjmAZ2qPlHWMiCsiD733eFwuVRNVOioGIJjHc8A3oyXSRWEs/PgBMMfE0vTHggMNY7uo7twSyY
wmvUqwMD/21krc907pBrIPIFX8eNCksLAB+ug8eL79+bIM6xiM0dzA8nK4oLKaOYiQ78X7P7roEn
Tq7Mi04bNePGVkz2RPXTNi8H3uCtUEdm1N7QbZP0HmEGH3Wh2xilaRhjS6x1nCsT6eB2L3tt3Z6V
ebJ7ts2ZYw7Iu3PCYFXoDq6gRiALa+u1QC3cneipbJ21qtRBDvZHGW/yZAqEO2B0hZs3tJ3Ub7qm
eBYzvyiPgV2+E9fSpGwzktlrPvzS/gperNhhhMbe6eftJq1/GM6KkVVX340VWuKSk1fT3nMCf5Et
h99ASjf0L3bnhcXUFFBQObBhtZlCSfnLMXL/8fHf2xnLJipxNHhEiXmFu39kcppWHiVcJ4zc0Eol
l/iPMxrTGxrjtxCrkhhi2PirOYqH2JpvulV6QwAcuNJH2vhTIld702kVnbdRtGlr9T0rplniVfWI
BCP49wurPgUO0KyFBPyU042P6cKI14o0ieJy4MndMUo0cODEE5zhshCEX58O0zcMSSlJtGFm0teM
d7kjq1K8HH+q9G4saOCVj5EHyo7fZt+saMD83maRroULhj47GFUDaka0SQ72KD8DcA7cgqN/B+7d
y+j6U8Ih0t/+tl+/eTYbmH0N+ySDNS68hhgaE8bJtGgDeBODhzFdbQBJOhPgUobqNHdeeu9c8Ozo
LNQtsU4Dc1d3ts5WtDEXwErq8fRwWlqt4+7NJDjm3yR74KENyROWpu9gUYGkLdpkdV+MAlfmMK+h
6GOa3wdE9PHjuU1rajSe0GtEsoZ4Gy/3+t7Qy6eaIKDsNt15GU32+vQcLfTdn4YDTHavtU6VHUT8
bHQ2o+W+JYXsKaefOx9UJslTpbEjPZXAIYcgqOaZ5OXtmEnBLVjm+108FGjcnPn1p2pCPAOZIsj8
Sb3bHN+33zhwe53/zt9OQT3dz+hGewtpVR/YnhtPSxApaPkW2lh4C9vdpmy/aTB6178fb/+NpRR+
v6BTgZWzSjPk9+sNcCN27jEonMc/mvrbP5djqyZZXhP7qIkuq90U1eHcnXebqv2iF+XSzlBJqXne
xFErDZzTjS/Ommyd94LjiF2WhWM65EZbSUnImqz0MJZPxz3gozkxcJcdJ+W5bqbMfQ54WbexmkY7
EN4G6gBtTIr++hrLZwJToOO6Re3BYhK0Y27nlNmHeLBt7eZ5IonkqtYH1CRoRLc4NRhUjJtIXpCx
9k9TaRl79kiexANW7fZmXIsRjNrZsbbpToLsup6d/GRC86o6FN/eXu5ehENRg66K3n+63jMntlJZ
0mN5UU3JTvsML7ml/zNaezPApua//ukNvBImVobIV8KY17FtyWTrO546V6aPBdxeu2sBwlPd9/7R
Wf48lzYAdGZO+8DAmai3GuhahvBcc9kBHKndygvrhbmQlKEW5m+eT3O270u4ir2QlbV+vCbpvWx/
OpvQbafMoIyseT3wyG4s7uct/N/Z2dr12VWQ/uZpu5MXZeBQV3A8Zxb71sB6b4MmQUp/gy5cvpbp
mhKIUW6I3wbg1Y1sX//pqi65rIH13H9Vf69HMHpAnqV1s2M9zJ897XzJszbqRPKHxNzVExd33hae
FeDFTBsfOMEyoJvHJyGInjj8aMZD11EZOiFBI4GLAYpwg6Rw40zqoH/EzJdskrfsyVmqU83LR+oX
WL8cXxswWkMvQfDG4K8HQU1FsuptvexJC6LhfRxanaA7urxJcua55EU3ckbpaaJ94H57hyfdVTyA
Sj1z6ayBanVqPxpc3/1rSUYTh4xmVryW62uZH3Z6bGz3/bWsg3C299Vp7tNHMoL1aUCr3AYX/RO4
kCWoFVUNoSCEqmHRH+I5SCbWJPQPk+1EC47+Pnisw+7qlwthgn45GLbW9YNTi+nzZMhC9v/2ymMW
FiJojIKkVa7RCrBouIlxkHLvW/8UeMTlfvzl8TruPzPTtOgeIQlAJez6hMDDSSXpkMv0kCcTEFuC
7ClZZ4vQ2w3ojUFJgorSJbDotxqS+gdWuqEP/tfsMAu9oVc1KElQUQowx3Ler6kNmmnpxgH+oK/P
i/FxoMH1ri682DxBR2Ww0uyjc9brqJOve725tGbVf986UUMd6vPRNlgQuIjT03TnV67yxwPQ6/k/
3gZBIYEH4ig7jQUVI3Ac3NJ1lomnePBKDdyGoZ0TtFIN3f0hTFhRjVXcMzSCD+hVG3lgQXeV398H
JBZWwkyqNdNhPSe/N77qlCK+N6R57mhxugJx2BWUHLVs4XRo1ac8yoAzQrbeDiHnefovnumVDOFg
up0O9Zj9eaXBGfLdynWPU2k6ZHXv7NeVGOFYMgfqKwZN+mOBs9eTMX6wUQyc/W35jUa7iw0zBasQ
gYEQdzHc3bnL+L5XzWEY9Xfo6hjgcYZJ9p49JFK71alXIgXjAD2XDtwUC9NW5qbXq5J3AEPerX3Z
n/0Z0gv37B7lYIfohpwHXWPCPipgA+6OjdXbvdM0+5Y9nXhF1o/Yh69vYGm32b5+N/+WJXZbt7CO
Wln1KStdNmA2P7doo5J0BCxic/UlXCne8Zfq7mfyU/g8qGx7tS1Yqyvxws5CzlcwG/kpvlfre5/2
0c/XnI9gZfC2xHkDSqr/jTcSaXakU5P9pTWYn1/4uqpiKnsg+tjc2GW+/CkLdPfkQfbugW48oOHv
3lWiVfpCSSAauiEY+qok/V6VibJIU4ast5T1zY1BCPa1azdGNCvTjUqHkvYKOa7bMvJtSebQeu8E
mH3A/L9P6O/2xXqVbR4noMwqmDPV2/vO8vDBgHX7LZxQV/XspTQPveOHLA/I/RwhFPf5Uq5gsLuT
IQGJgdwykFZgihd+7NteN2+X2NW5+h57KeDZ0Nb54ar6ASaVXw4V8O6YCQpnjkncSyn0JhsC9gt7
T68nsbUBq6+/fY2f4+dey8K1NErnsLbBObZ9PiwLN/GHFNXdp3UhXjQfUrkn4Qbp6GI7N1aVvyjm
+qyax5PRSFmOoeX9AZ/bn46rdxgP3PF7r8pwTJ0RT4Yb+Fs4c6M9qvK55Mw3dWBMysUWmx9OejWi
uurTcJzwmZO7Oe0LiYLKks3mHGlxpSzA1oOhOGg966Ud9y7NYVJ654DAkoQNqFVPp2k77gPZcNJ5
DlDuP+FU3Lv5aDg+Uu+4wrS6/G8bDMFS7KSY4eKObXAmxsreUN3f1LNuBP8LzhYE9YeP8ick9OPM
g9GCgD4nsBg4iTue/tUnCPqtDeMd2Gh8wsnf+7AS+MdFuFannbebHBZQUnvS65BDcS+UuZIpKB3C
tdKUYMbmGLLMTSbaZ6DNzLxPu0r74kwG1thv44OzFzsNrEIzWs0ulMV37WmLX37ikmWe4w8KGjpP
QaVUsMSne5mFaTyn47L0JA9MWA9wlNaHRXs6sK6BV2QIgUABGEvY9etqgz6uD3Ey0lnD8tJ1iL6I
/lUQenVyQkRAnGUV6a4/OR5LH4ae5qVnPR8mZ5/e9CEvevCiCK5nzwyjSyGXcztv/HQJldHn6bU+
WESzbMggDG2noJROVY8Xb6EiagxRM2VMDR42v/LBqgrUaTgJUQLSxsDFzjyLywM7OLmuwVO9axQu
lIKgqewIGIPC5FTh4v3MC4Ey5TWrXlnpPqDXXrnu9YDjS4PJPK23tQ9eiui6mnAWwvrE+dqbcJYv
UYUBHJvL6Evl0ybNrq9I861oeZs4MMq6zWz/bhZ+58FS37jWrPb3y/0S6tZ/mQO8vHumoKkgSLcd
o+EyHIP3MijJca7HxkZ2h8ziXe+WrmFHMZn3wK0WLjlT9smuTlplYS66n9anxoCnOIAdZDKYyL3n
7F3KEm54IdWtWYJ+8pkGVF5Oo3bcTOHRRf8fJtG6cq3xftmbxR0PGsgY97EK6a/07Xn/vVThyoMd
XsNxgPh6Bg6mR+IYo7cbamgdWqRwo3emFsaAvKOnPDx377CKN71ahMBg9a8ioYsNFU0qul4BaR5Z
VN3Jqzavod/01pPjU1393wV7tFkyskCLLM1lwq3ca3sSTGflr9e6m9sLYOPRFxzetOE92KNt8PjI
7nptuIwmeAw6mJamcGZpa0XpAUrHBbSJf06++q5V09fcV8b5XDoHwC1NssVxtF0cCTSlsTHks947
TLQT0BCWCjCfuMH1GRikFCa1hcPLsLmh9L16YGX5eOlD0ck9w30pS9jcvLblfQX21OI8JmJfON7p
uXIPs/+POKh/Z+JDuJQkuCSAAp5KfceqrBVg8T+aV2uyw6Da8+pP8eOwzEc6RYDQOz8/Pszbto1+
KO9iN4XgBz0DaG7DCqEF3RyXDT6p8RT6xR9rFnnab9mtQBoZkHn3BOmj67uiIPQUlXwYhkpSGLWK
nZPcZnWcRQGnOGZOWn76NwrGuZAlnKAChEycdxW3ZdIXQ+Pf5ZSG9gEn9p7FvBQiHF5jGIWSAEj4
+eZ71YlbPzZw8B5v3JAY4ayMomx7Lph+3xJy780MNHiXLu6BB37X/lwup/dTLgLi4pypFKwblcJu
syo32lMUHMlUNWP9SzwwLz+0JMGDrNRWtTrouz9ryJBqlz5Mydz2oRMaXJNgU2NsnE05XsWm9v5+
FPRq+eSFrrLIvzw+pnv5cWas/r7fgk1NYMk8KhGLKnyGbZZxsKW8sJ3gvP3HCyFo4uOhA2mpv9zA
9c/7nFSv91nUkBrsT+FGOV0sSLCfx6NSmj2XJFa6t2nJRP9xXvZBKmCKPsj6fnccO7/+2y5aQmyq
NaFSlVuE9iVXmcRM6nUzEPy8cEAffY6BCcsDqkXWSFXb0AKIPdNWCgLyXj+rlAnbZTKhmWGu+T8r
ugBan9nwH288tCB/eYn8zWZoa+84QFeyhSMsAdZMGYxQF09fs7UaJE+dCya313gINjzQa4N0tB8P
7W2vKR6tWDjQysq1TD2x4m5O2Re8XJL3EODM0/VpaeJkaq8Dh3knx3a5TDHTUwJspxp7lmm5C8WP
nrLRaroOsmW5fpv8GtjTOzrlSpag8ncd/c/6jsXVAWyxBGzJfOfWE2Pg8d3zg67kCFrfOZ1i8HhZ
01fAw7/JnkRbQDed/qbR1/32TR2BtgmtH9d1qFVNv3N6ymeTj2nR6S+2eZZxUqnOKWcz9XqZ5sVb
sk/GAwd2x0arCt1LOtMKTLvp/Tdc2ICYvh9FO5f9k/+r7JIssqdq2VfpB5sr7q/nb1mCEQDhWwNm
uZflfaZgty7Q171n16eeqMn6jjQYZN27kPSq9o3SDv1+srC+Oj4Xda0U6mJnloxABpL8zUr/mNYg
6MQ9QapMayxdk1oPq3a9kXVaJ6my09WFPm6I5KliklybPtMdG6gjco2+jAkfOLx7SuVSprA4I9Fh
gNkjU1mFm/S5fj9M5UDzXyFM8org8L5fpq/VUgvayWPB9w7yUq5wkIQiRwmmIXUByiiEDaPS+P1Y
wD13lbmgv3dTMOMwxkSWniBBAouxx0O2/DB7kkOoWY7BoVmWzbjIPuqDNM2ML3buF5D/DvWf39Mv
l98gmHcANJVDxYTBQvbCWfL0kQRRIC96+wR4J2q09SljQLhJt8nQy7/XS3O1fsFcNGoNnVyjqQuo
YoNk2Uy1ucJIc+M27t4FQ/jsmyMtKDzU3evA1g9dKsFm6EqmMkTQW6qPxQfAtO7r83i8pjBwGr+0
7lAV6l515HKln9r3QgGlRy4S3DKEXp457vyP3F193/tTMFEwjiaWuejj6afW/fVfN/nz0y5EbyuQ
qZUzmwyZE3Vaye2mq9fxus+C/IA/ieTtZihtMHCnPhP1FyL1QrVOlE97ddsicjcCWJRs+1AEcQvo
BA4paBs9BgCjRpqIdGgVUgxPlNHfH5gkdvNmtBqtYvf37yIoAqiafkTen4F705tB0de4FCmYSa0C
Bz2O2E1qtbRXHGc5aZ5qVjybk8wbrGjdVUEXCxTULYRoVb3NWeB2S0Z6tHiNPp+G+lX+acwkP/Mf
r25IXP/zi3NTdcmK0xhxRnJ0O3mpH3cDEj6t+aP9E5Sq0+xgnQj/723UPT2Ig6PHefUvYD8pvD/w
EA3IvPvUmWJ1oFvTGS4QNJxEigXcAFNdHL5G8BI2fvaFtttcCyAPfrx/giRGo2iQNgy1L+MzhWkI
+kxVAYV1DurhbQQo/puCRl3BHDd5LET01P6S0qPMUNJm8E1MqLbyPlOSTD+8vdN2s1ttqaGDUAYh
gjcDV9OFwGPSTl681lUOQ7GF4EfdiBa20pGsKNpb2uHtyR/Vv7d+R7vUYdS5djM9gDLteX/2i+NH
mwXRKCm9gXMUATBupAvba9ZtmxwqFl78LIMsZpQ2detXT3unK8Opg2K0ad1NX6iZDEnWr1/9X5Lp
eqPAzQC4ZgqvPtakLQTRcfq2137CVnUCe97Mt+6ui+kTtu33cgua5B5w4ymA1kXPDj4Exfc5VHvx
cD4/AR0HspCpUuIV00yWvm8BEy/StxN8Xva4hKYa0IJADc5gpHvn32kyOsMhk4w7feqMk0WxKnIq
zfrIhN59rvzu0kCdlNXTLp4cjPXjKyl4hX99GxOYtm2AN+PowrVod1EDeaKcvjkKHOHS0VaZFjog
epd5UA0O1XR6HXGzFYym48czly+LkD3nQtFz0zHSt/R0ho5hf3D1AuYcWxk/XtYneKooCJXBk0YW
46WCf6adk6PemNXhzaRE9QHD3VFaM7oDlo78Ds5a7sq/ywxM/Ba6pVkyLbYjqRh12IOfp9OYsR5r
5+/DoEsB1p9FMYxRs+SLOtefGfGFij6kcPonSoMu8bft5vGni3Njn0dy+enCkcC2kmA66sObbfrt
KWWCB9ZMdw9yPO7Uk7SbHnL3OGlXQ0nmTyCYmz2z+nFcjYGNG5SaOIEVKrLQgaHpWXAEuK8JzZuN
vwYEzwN36zyuIK1381/xuHzrGXfgwKxIDvwEFrucx/q0NgaOUewL+GsvLj5JsDl0/G23zYlPqkb+
OdCD8+/R1FyPD9jSn9kffYLlTkeMN42ZOHt+fA7aPc3BRNv/tkO4Qlulsra50h3edlNzk/z4qv9Z
xc/WkzlN57FXPEW7cRX8IVHozdKXeGRMl8y4rugR4f+PVH8oQSkmDj+3Av3lMEvPGO8NwJYsHc/V
OU+PbzpAmPkUui8A+6GHTL82jSK/VzF0nb4GRDqRvhofXuould/BmU+/HjVnHw3Yk3t6gySVoTHr
Tgwi+onnLT+DgeH4VlfbbiSXxwOU9OnPspKNl6aQh4bF+zsvXE3wmEHx0TXSmYzZ8/ML98Y5WRCe
l9bxjYlyfWrHijrK5FzxLQnuJi2H43Ff7PWB2ycGOf2Wg7pOtEzHpw4Mu5DAUc9KomR1dXxT975p
uMUu4EkWx4n2XNCkM1bOz7qfLwrzSVMmFv0bBcWRIYdc9JT/+gjqWzowrpYGjtH10rXz9qwaWX18
kyamslBhJ9bdfJ4Dxnh22XUaG6elHhygUKpHwIFmP63p44dw7+ahRJlGAjeSiqII1qVvI9XaGvnx
7YMQM/fS78fXilmJ+GNAzp07hZweSFaH6PfGOGQHVevkLSsN6RNhoWX3mm/hpOc25QlcuJBmQE6n
GAC9Sm5dRF7XBcZ7AuhMbvzT0cbPbacTTQHMoYc9ulk0VJ37SD9w9sWoOs7eZi+SP9PnWxcn5df7
QKbwns5nQhiQGlmTTdD6el10cb+LZhufIuN8fEtcHBNcgKcC0pODZyyhkK1d6zDKJHfINRKKin8t
EXUC7DcQ5IxLXwuFf0FSaphA31o5a30pP1uuWiv6JIMv0JWOh7NrNdCA7bf2a+tE4bhr5KESnHrn
YfO4OGxcD1u+QdZvlHwX8vL5hjCUv5ziSPp1OGmO5h+gXgQnoTiCNY8D1b7CM0lJ1znapbUME8OB
pzRsksRPGM2FGu+0jyA6P9f1bs5gW5n48jlRvxwyTf8CVSrz8PK2bJmPt2IFm2EdlXnU7mXHddR2
+x5mqvFeHMqGXkNL0t+05pANDRHfs2XMecKPCRYjY9Jiq98eItQidHq6WPoazQA+N6sBFClxYbjx
pPxD/cbnSDNVc4/rNofkSPHMj/ZrPjJDz1Y8wNJcU64G4h6x77W/BIAl8D0MqOMGigDxKsSXRb1V
oreeg8ei7y9RaXo0rfEJDrFZxERKCxnb/hR02vLxe/+M3q6VOvOaBtj0NH0C6/yp+S4ufV5Hup3A
L/3mf/1+Dg5TOgaqqeR+P7rf2Qh3VTIKlntHypj2FHvvut6L/2ez8WYM8fnzOWqQ0tne/eZ5kw1/
Jmf35eXgvWQepOp0Js1mM+9lKJ641VE8GI2eGHpU+XbR7oEKmeaaE4avSv4N7ji3rKbJdr09DZie
22dxLUbIHmzDo2HXAEy/kmYLov2yBEIEACEmdp80qNwfH4Q4RMkduJYmaJ/omGN4EqRFrX/2sqnl
0njzJ5svFosRLBTT3z/PjnuanTx33v1J1kOdFHdexrV8QREpTVW04FWFr745ptd7MfooPYiH3Km+
Xn+RR5lr4lDBduSB+T/gx9wGJNeiBSfPVhPbSnrR0Bbq2R8lWSWQqT7e31tH8lpGf9gX9xxKmyhF
rYSv2/1bXuduXA28JDE189cBGloPp0OqBHSVawkSrGZtpx2l13QSrn+PT7NmtgTQ8hfV7CfDPw/c
l9tcCesx8IwR13MyCHsm52bUaEUtvQKd5Z6qaU+9doZENP+ozC+tMVCZv3tC6KbeTFnQYKjXawvV
Qu+kc4M0g6mDcpxa7xrt4I+P6I6P48hAfKEEedwybu21lHNH/d8+SNLrMUiCdGzPbXf2J6Lrdyip
e0+BsC86fe5AWBBoXQsyad6zylMovZ6idHTKZrtSc8tykVf/3GVmRReChH3TSv0INSyCnENL7EYL
hS7DI2u5sfxzv++GNvCexroUJ2issqz1Miwc6fUJDkkmU9QN3aIu8fVPxQsOgTcznwYC5XvPCpcU
4B38JQDGhJ0stFzbdzoL3DtNYEKWZxC3P74Wd+4eDqDS5wapcILrfX1Y2b6sYNFNo7e9WXwp4mIO
a23tbuM0eCznzouijgp5Cssh5Phs/73QELa1a3dNV0Zvh/I4AzhnFRrJV+cQf2j52c3TZqSo8sCz
upOVcq5kCgd20k/brWYfo7fFaAXWPmAD/HUiAz91x1MXY+vNJuFyT0z7MuDtfk4qCYb/SrSgrpTC
MMuqRfTXr7L3bgbvrQff48Rw/dFo6gR8wgfp8sgl31DA//ak+yYDXF41JktYTp4y3/8zkJm9c3uv
vqi/CBcHYEmaszOqPHqLY2didnCNG/I8Pyl+WlReWaoDm39XHEqmj6oglTKFe7VTMjtU0yh6SyBV
VoO4NsDkmiTVU3ZMBx7mPeNKfVnRNUaVSX9+Gv+LpalNUlYn3Y7e6llue2XEhmruwf4/pH1Xc+PI
0uwvQgS8eW04kqARSUGU9IKQhfcev/5L6JohQVwizrmxs7ERq5kptKuursrKJGgvPVRPiSY4aumQ
Ci3bxEUvqEN45xn0tR9tXpD0zSkXvmcKZR/vqpvvmdweUOsFvTbFujY6xZnXXQBohAHZvN8AqCHV
WbgZJ+WsO2OTqxcKu0LYQNbeLgczPzVbmrE+BCSShF3/nxJP/S9bIBtFDxdqCMg63u4hqqvoOA8j
z7ZishsIw+j997f1EiE39d2uuCV6yrmoDYWEf/YmOfXA8YSGBk7dboN1U1mgPAwtrzEkKC7TxHdW
yA/4A7jsIy3yOI3jrcY/MPRrrKzZygKSiSYZtZESHQrZWpdsQ0daiHv+HpDTc379hZOsTe9Fg0M3
gWejZxoahwaKHmCKJQgvv92Numfe2bHDudJ/ng8H47SlgPBWz0ftdWetzvynf/C1RF05+rektaQl
qyV83PzR+DeDUwRvwknZwHuhZ7OCFbCkupQQgEUfuagG0gbc1OmmB8kxW6xZLTr24i5/LhnSfVQn
KlF76Zh5C8n4mYQTzsbVB038AnIjvt+WWFIBcgfOG0MxuqCsOCfT2kqxhdRIwRrLIfdEF+Ds3pSZ
Bn1d5aeQd1CqJ5GzVBWbeR3ig0BTAMEQZCVAt3+7p0Hi0+UgsvRsWpU3vF6aw4V98lX6tdVizXHQ
iEkvnNi5q/Da4uRa6hNWiSsv9WypWIm52pfoGk/6d6TmvaUc5vx0oxDBQdBiJCucnKAaGd5G6DHd
OW9woF+INf5c7D30Oyp6u49IokneoaRRDDAHyEaTCH1wz49v/nl3KIijDhzE7xAS3s5wPSqPQwMU
S16Zg1gA/8NtAvejddWcRX43CdaxHJqsI0EtvlSFpZLkXOCLKjWIDEHZxuEqmngtoREhUZ3Afm8K
JP+FQH1AoBzNqGpoLNz7U9DMn4fEZCPXA7EBkANOtnczQBg3T3rPRq+t4ZYvUAyPHU9r6CPrW4E4
6l2rPvQ82bc8Iy6l0ZIqSC8LEz4X011/xGRLD5kyEtUNnl1L51pWFXnFoFuhI3Kq9cfQO/Z9qTGp
D2I3o1+zeOKLBbtwB/4BN6aOEfhOSFbAfYPObfINYTYw0VDhG1AKNeJIYyryhubSfbK3bTs2Qg1t
C+QXLu/43wx+zCSDPxlyntMe8q4U5MqlRXg8NdYlUExRaHQxG13/ENTv9FNYSB3P3lEIcv6vvcmK
+6XE550Ae/UGYNbiOXkK9WorrdKdqHkfxYrbDxvK3EP1AapZG4/Un+glU5eWfJzO6XQDQAB2GrxX
BZDj3p6xwi1qNo5KHxquZ+he+0ep0CHuxrobSdnH4db9pjbckpLWbJR7bXVy+/meAN7ABlY9TjVe
33feV22WakmM8R58xcs8WfeqBGSP6OtPIhFJ76OYtrf30PUiBbHP/cWqF3benHeV0d8OPQhsvDtu
QQXCxkosOZ7tZ6ZXPRe1lbBvEppBu5QszfroqaezPjoV5PYkBsITk5ga0pPZEHE00nut7hN30+98
IkOhds8SCTpx/83dCccy6sWinwNMsLeLrBQAoHIh5dtp7eoC/+VKhGP1rAO3iWLU4hOdqj4a3NPf
ChyF2zjQIOCtirwaF2akLD2+R2OTsWN2oYzHy6gf3hG5oQyW577LBrZSmWK0Yuhj65iBsBBgzTwj
0DSOTAwMjESjkx3WcQHHQS87sJtqQ3FqxWmh3ntP8vD92G2Mf89kNICrSDw2DSIBxLe3U8vytSxX
AhXZYZ1pQBuDZZbw9drfFdzKZ10ClPPCw3tm/jgUFXm0koEAAk+zW4s+04he2CkR/NSh2vTGYrvR
zOa8MTDxwEUZ9E5Sw0C6H6xEY38yC9gPxHvAFSvP7SdlPJ7C+QEh041IClCQKalnniAEqHjY43vS
lBdB2ifDJkg+HluZKacgMS1yInw7eBTuVLqYOC7YMg9iG42haUEqTSLBc7VttiBj3eJNPZBTQzL9
KQGrTJLo1QuDNPl59fgrxuf7dLtcf8Tk4HsAOLlNjY+AYrzOo5sqdT8fW5iZTdQIgR6kEZty8DC3
26Nla4lpyxxArQ4X97D2wYja5kd3YRfODASXBo9YBTSsEGwZP+Pq6VwkTpT1KQZSNPGLRFeywRRF
pj8ey1wEdmNlMhgwMfEeD81zO1IOTbPhto4fqVDniZhdn75yg1l2UGBcisXui3+o/FyNbXIn1gWk
lIfMixHZh9JZGH7L4Rjk+8R9Zkq8h9ZBuxALzDgRRLg8nAgoLgEumWRYi9RXmiQMY7sVSF2FJAhP
ffdWVEbHAjjoHZfe43d7BA4RhkBKjKQxXi6TxWskFrqCYprYfh+AITfKUDY2IZPkq1HILmyUO0c8
sTVZQl4u4o4JwsRmSkkLIMzn0UYMCLgPkaOa/nq8Ye52JYwhiB7TkqChwuBud2WaSH0p+cAHQStJ
cZvPpii/H1u4f/aNJkbgA/oEkOufliqzkXeHYRrgFAGs8FATal5fGVDFCYb7xFoWtbQZ72Jy9D3g
eAFiATk6qMlO1orLINQCEYcM5W84LLR9U6Akc8mPiK7vAXQfCIYfj/D+6T+xOFkx1OHFLqS4zLay
zvqEPoTZAA38ExgNgdiZeqzJ90oNv7R06bTPrN6Y9MOlBlZBGojAyer5jh8Grp/beN1o74oFKiHH
IC6rfVSmEmiLIPK7Y4eBAkwBhnhcpAIeG7f2XD8VZadrc5s3UxS7dc+AFscQkuynW0hq3sWWE0vj
lXvlLYNYQZpRgqXa/45E7VzT5Nz3CydtaTjj9F4ZEQKKTZrRSEz4Xk34lagQW3a0hYfSkpnpFSZS
IVs4TG7n+gg8DpCIVvTQI8yb8Oz7xuPNeI/+GGcOXPEoMshwWH+3+tWgECcKEL8Vc2x/8V1+N+J3
pdzXa3CgnlsSNUtb8C72gTke9X4aTc88FAwmgxMrr6wy4C5t4F4lYvkfeWqUvHYRE4LWQjFe7HG6
T7SMFkfZZpZFIAnHcrtqtMNnJXitCxvVtZ4MeO1BsweCOgcJWSs0GfDPaDFMNclRm+hcUafoZ1iK
KO8TLZNvmOycxocSWwkFMRvdFPVIHK5lMak8FRwdm00nLOzTcQ5vYqCJtckcZ5LUOLnSFXZhgMPd
WqIlnfPQNzM68Zh06clcKpaFnftrnGui7Qw5J3T51oXainuSnhc1DMeQ+9GIJh4TzXEhm7p1YSfK
ThDN5pVisXuC+Jg7G6UEbJYspQIXt80kRgmkTAgrDtuGS3cMpQ0x4KcXXs9iI/jK0HSDln2Q8Mcs
0NIABhKGClXuDVAZYfHI3EVLWM6xQ29UUEQmVJjcuVUbAoFIxaXNuKcYBFFyQiRmMzhqBdrE9jjo
SzX2e8Q8bkGoNf/pJ+Hs/+XSrnwCYvi+9kOntLviNQQczo4uAlKS8QhTD/YykXaJBdG0YSMbHBJF
jz3STDwDkSj4I8jP8eCnn5wVmm64IFKU0s7q16BWG01sznFGZH7BzsyVASm0EUogIaJBk8fEL3h1
LDNpXNlBcBq4lWS7xQ4bqSVet8DWwY0HYrJ9IQvDoC6joDoDzdNbU8iJ5FAH5Cqb1mvkYD6BM5IM
d+Pbz7ugQIf1x4ZF9gXsMiAbM91Doqr66Vz8WOipRffcUoPiXPyBz0EuCkpwoEyZYiiGvFcEpxUr
O6pVD+qfRpzryda3pO4XK7sCYaU5KFZYrYVhxXqkRb6d0vi9/Bu9FuHChXCfjsReu/6YydF2Bz9o
2kKucKk232gkBO0fYK4ERNIIw1DxICQELs3TJdKCkc5aSt2Mu2m6NAKLPYBAEyo49GRpmDITGyrr
a7sQofrkKNygxhkErR/vaXbm2hOBdMSreEQaIsC73QFFG3NODbY1uxgKAoUg9iUq1qOQIyljPQBt
58oDdZNE3EHnWzMHmLqE/ntAmg+5vXiyFfBWXaup9/b4u/6y3rfDZwBoRr//+MTEfydXBR7zQS3F
bGcXDBFPDvSgzabQuS/QHK2g1je4pseTPlPbfDuwWpvqDHeIAhLTKynR2tACGLw2e0bLym9Hg5w0
r0CXU3eG75Ad1MffOjOHt986mcM4CtOQcenOLskOuxIJhndUDUbkwEgX4OvPiZXtBfUcqYgkvheM
3wdlt8Yn2xRZRl9O86HDk/U9Une9jpxlCMmHzzF5+rxTyPvFJ28fgsmotrq/fCzYv0dij7JrozID
Hkfj82uSlKIUvkvkXOgQpkFlINSHVQz4YVhoCQQFXE0gLXrsHXXB7L3jurU6OR0xp1QyLyidXXX7
XkB8FpVQ0lzFzBIyibs/h7eWJlEaCyVK3i8xPiMmxkF779XOqPUBrWIV4Be6ukWW+hOUjCQ20b6N
jvGCqLSlwluTpTz1fS/KZK7Hb726/pQk7sSccTo7fkm23IUHjfiwOkUw5cEf5WqFDed+KwHRjigb
gBVj4WaacqeAQe12MiancmAAO2JqfICbfzOVlXik4rdhzRM2eQuDbAR+ghKcLGzxex8FqwzyMqPw
N2iFJ0kSyndBB8pQGDZhvgzv/PS+pr6qdWCIJPv44CSgYZ2Ds+dIZNIuGVkpFz7g/kbGB0AoFelI
XPvwSLfzLri+wg6y29sw30dkh57c53DjktMP/22e1tHZRK8gOo8/+f336hdUvEtF+fvOrXHiAU2C
2jB6SwC9uv0CiooC3onj3n6xXg873/qE/s7+gFKVT06ZZZrmXj/3ZLP5KNd7exPpHgHo97h6eTwR
4/JOnfL1V0yWn4kqNnXYCPMABsTiIpUhAUPcwnLPHTgsJ1Z85LYALvx2qIAeZFJRZr3tD7pTSnrE
KPrjYcwt57WFyZEuSicVvSLv7TIG5ZwQEY7DwQ1Nl5E0IcRzs19USb6PHcfy/b9BTdaP6YMOHMtp
b2fay26HYkFKrP74+rp799TDc757xhWvJYx66sh6IGtn7ZJnzlrHqkmIrtspQ2wPlJaArz6tzgHZ
6MkezbH2b6J+a48nZ86zcqM6G1oy0R46zRDy1FigjXHY2ngU4z0Gw3uGruZYXljmWTuAWOPtALgs
9NFulzlwhiGIxzOVIRc+pj5lBFe0CABF9ft4RHO7diyso4UGQC8IPt5ayhwua3ol7G38ppYIAhoG
RbYlDTKg/1+G7mh0WsxdNB5SJX5zWKuibY55fWxidtb+jeVOu7nNS0jVBj1kqMH87G5jPAyY8OJm
S7W6hUmbAoybWnAV3Ka9XfMdHlgJzmECOdI89NaPRzR33K9WR5kcRqFKe6qXYMhp8aZSUOdPq/9i
XaB/iRAXrnPsKLrdALXM8ikdFb3dhLXGRACPunshWEjXTimk/+7GayuTS6KVoEGbJ7CCVNE2Hh8n
r7sDrR+Mp2zVkFNnnU7gjWr0tw+eJR800dCf8Xgq/+plU/98/QkT1wnsROPwBTZgpr1aKZEUuJmd
YRxOuKrMYf/EHROy/YAgzHkFHEWkLriOuaX8a5zh0BcIfMPkSPcsOgf/9n/dASSeJkQO3x+PcG5X
XlsYPftVAFRmgegGHQZYhsAseJrovmTMEkLv/7GS6Gb53+OYOgwhZqUyghU/WMXkZZeO6ITD+iQg
I26f2qcvnrSIPRqQPIBgRR3nEj0YC/5xYah/odjVUKU2gLCrjI+oRv+o/Ah25Br/+WyiiIe3Hxoo
QScxORdM0+W15PY4F+jeLhPBcHJ5nStLePGZlzSKhcD0gK0KaQ00Ct2uWhQGPFezzQC8C3ivsSe7
NZrPtXW4Izrkz1y12Egfmbpaai6byW7eGJ5W1yDmloiQ/BxsjhSeKX74oVW+0095Qxw0yvEr5Sn9
fDylc6EFgkQo7uL6RE1vskFppggqLi0HOwaIqU90HqCAoD7hnfweBgvZm3HapqcddtDLjxZUGo/k
22lNeqj8lC072HKfkDo610ymZRyhX6ngqHDZJs6XenZmH3vXJicrGVRJmsYlN+CxZ/Xg+AZcSHVX
7yCvMlybxLWaAPewhBmafXUg6wYuW0iooq16PCpXR6FlkzCQG3mwh9BQIiPvaNKFqRZzF58iLb2t
ax3dquvHKzlTf2AQMvyzOl7FV1bdWukSJXcGu4HIg0iSRgeIWOLVpv5lVCV+gkIuKADiV4ddPbY8
u65XhidutIianGYzGGaVJ3/DQLskfKPTN48zi028xIA2F5hej3KyiVLJESQlGY25xxaS8MJPlppR
d1zClky5w/+uxxHZR8MLSIghJ/d8iMZaN+aEwd7tStUykEVaNc+5TekmuhhV36A1m1G/ekP/OMZw
EfUqM38DvbaOC5fU7IDBTcyjhxkH9e+ldbWsTO5wfqsog41MPScb1YrzVGhAL1VWZhfxysx0Xsu0
5pUeZpJs1xz6nLRwBAkY3mTlpYKAyeMtM5uCEkH7DGQQAmqwAdxu1rJmIGucebTNkPWa0k+u/nz4
fBfQNHr4XK9Pa5CrGC61iEu+v/ElgNlQMkOODmXUqX5aXtdJXVdUY9MDa1NCpgrckpfj7i/C0Qba
SsGqgECRnmyctHC9vKiD1kZEg5tYVJVPxsJNTJLD+idZfV0gag783KasyHllO8RbfWxWIM6RNPey
MMv30fftp0xmGQiDTIrcsLVfOMIdQP5BGAMPOECIYnMUqqPX5uUNPXL78nA+5ks41XscE47i9UxM
/KBMgfe3D2Fetl/7X/T+qweGGKNxxHfi9uvCH8Btud9Xak+8919U6x+Pf361/63ExCMOIV+KYYWV
yPpLXB1yaaFWPrOLbwc48XxV20aSy2OAmQZ+duPV4NVh7L6qXPKkJyjzbDfqavUt64vSHOMmur1L
by1Pjqtc061UpFGLwLIE9RSNF6mmuFqshGoEIhepXCmR6TGHQniKEivOFruNlz5gcrMOlUwPbYi5
5chruH9HMcbTnrnVek14zdRpY5NtzvCIS1HmTGx2M/BpDCh5Qxcyo12rQWgGnq/IeP45BRcQ4m9U
T19RTys0yz7eRzPJ/Vujk6dSTElBzKYw2qpCTUA89777bM7P4fE53azXpqBfIiSvE0IbbwgOSc2M
JfiWLPLDzVxKtx8yeTD1Qpuk/p9vyfXxOLf6+3v1rJBmTNDsRPU50E5mYpF4u31LBX0PH07OY9sN
SH8Xbv2l0/0Xj1xdTKxS52maYPNTq5dX8F3kiK1E1ViDxxlU+qcfSd/qErr8WcLYm6OiHRdO9+IH
jMf/6gPqrunj2MOqjGSAYCJDdIf7A5PgExA7mtnqiZLUi65vMAPR7uiZCy/o+5v5djEm7q3vZSFu
KNj30F7otJac2QyoTZxEDfKFd+Q959ytK/3rHb8aayArdaeMrjTXY5T0drx+WEPF5UlnNnuVxUWi
LW36xemdODeuzLK6zmASqATBYLS1d3ZJM8YFeFeeAHfabmMNjnuDjv7L95H7Fk9Lff0zaeTbKZ64
OSl0KEjujqcdpAbWCFQAWoHeFFss9Ehu3VmhKqlPlwukKUAhoXM90aETmBDnkBFA1LH0q9XCsk8J
vhEZ3n7UxPWFSZy7RTN+FJSKDsg14m5H+vNkfhE4Pv8JPh/c3t/c+rEX+ns2PPD5f3vkag8MikfF
4Wg3JPwuJlq13RkSem0d7XTqTltCHbEVgLLDu3ThqC3s9D+nfGXZAbOOE9KwzOX5Gvkqo89Sy69c
NQgHI21Y/fFIZ2ATNzM8hbsVRZl6cQZ7hfaaf+y4LeJBYrYGSnRPGOLZNbSFRZ15s92anEZtisdS
YQSTmebsHFMw/I2z4g+O1S/5zYX48G97XU1mFP+fG2zs1drtmu2QksMhAeGvS5yt+YSUWyIS8Cmf
sY0WFSyWlnLitCqlK1NlPFFibFal6aDjPoYU47CmwsU8yng6H23YSfwVyk6WFQps9aYW+OQVV1RO
DJSfMND16UlSv+TzWwo/ptm/R9AbWAvblpv9AAmERBCyGdU9J4sq91EZBAmiJB6E+DVSm7lqnMLd
SX72WxUCVOvwuPaMyuJOqFqkODq+oSbH8bJaycOI2VsEcs5ARrDPrj5pcmnlri8XVYBP6o98CCKU
HVw5WUsD8KOO8UX2SNGdVbwFFqZidtmvzE6WHa2BcR5zWArQU2mimslvsZ+pTm7GjPr48P6hqO5W
/crUZNVTSVCiRsG9Ab7jY/M1Po5pBP+s+pmgCxRLj38Z67nALljjVO/3rIbib4oKILp0jeJle+EA
46VBFtSQn6IiJ3Z9qY23YC9sdJAEaUe0CYCxeyv2S5M0zv2jL5/ceGzksR3Px61dO+y+DmmbYril
+vxMTXzcAEDzAsJEjzXS26gld5LcV+QxbEJGShojFmSjHJx+SR/2QKShq0NHD8sqQfHMcj9X+WL7
2P1ekGmWVkSJQw51bFi9/YIhZ8tGqlCwrOlIC6pqXTtUodJOvGdliSS0FGmPtwQzjul2Ym8sTgtN
edIwbeAlva1RLAl/ggBq2Lx1pDRsxgVT99711tRkenvwVIWDh8G1Km0KB8uSVWsHLizELJ6WL5yq
+/c1jKFICg8z5r+mCDumSaui6TAux1P9nKDfVVs4TTPoydGEiDoQVgs0hpOct1+i268fUIgFvcbY
dP/+7q5ASzCQS3+Qa7JXj0NiPJ7DGR8F5DxIxMCMj/5CtFvebhAFNbsuqNwBcwhlUQDGPg+nYSVq
pQGcb7omqh3oLfkNFtWRZ25hoOl5NEaAJghtC9M+ZifEi4Kqhd4O6k3f6pkkgppoX1aAdIH3Vaq+
QNhAkmwpqXh/T9yaHX9+dSU3LOuxfg6zyJzq+NspBJnbwFWphRDunktBuDU0OXpBXkiNh251+wVJ
tkQ7IB8SWs/gyUPPn2KV6mdpHnyIATLINo7azIf1VmctyA/aoBs27dQQV4252TQmRI3OlYpfm9Q4
04QmPXpvl4Asc9sbFEdIl41dxiAfuZ0WsQqGKBO8wWb6c2Llua34Rth6C1t85qGBSbkyM7rlq9ln
+DJXihbbjd3Ux5xHF8dXRExd34+Fqt9zpKurylidVx+hFpmPt/qcK0Q+EK6Yl1HukSc7nc2zOIu5
ZLBdx1Ur5eBwwKMFFsXFaIeUF4zNPBxGgWCFBUczSuKSMHm9K06AKmSKukCypawMJHnYAhQeDydJ
/USN7iJjFSFKuUP2pDCXsFDj1pr64Gvjk8VknbIo6ggJXjdaiS+ZiGBHQpaX/S3htoocAUi1SDwx
5/evbU5WtlE8pXFjDJjZdmjhzVaSpPoU+I8LjvSohl5y6fh4Qec8CBqQRMj5AaWBp8gk0GHaJGq4
iGls6QKXD0rj1Mh5jVd2je3Ea9zpj+3NzOqNuUmwUxdQ53I7urH5TaChJw6cm0ysUuWT65lOtcCq
MbNbb4yNP786KHw0CFVUYmy8KlFGn2h58ZofKnehTjc7h4gMRiQvSrZoTL61ozSVCJWAqrU7Ooqe
RCHcyW2aE8/pBb3OC2rdBjFDeDBYx7WnmALfL0mRMePOmOxWHBTw+INfbUTUTq5xIFQhM80pje13
Gh2YQjYyWVKb+MKe0s/8k2tJ/Pl4JcWZyOHG5GTUsS8yWePAJE+bWfFWf1LMJ++rmW/RCWFyzQ+J
z6y97o3GMneakO3y5JiBxzYxO2UXOS9xf6gApxTAefsTKtA6TTYyZEH7XeqcePxpJdJFRCVYPOHY
v4O6QOwMb9DiVC0hYiGbUWLWUIo/DxsOVcnqOwBr7iah1by6eNGXKHwl7UmsVa5dC2Wpxs5WzPRO
WvubPGjAcVKpIHYV+yV9mplLANMCZ4WmJvT2CRO/0XQ1aiQFSiZ8Zg3nklEpo+YPYT+2VKXepu5A
5KxzMrjZnxK0YF+6JSzazOV88wETJ4LEQx9xiY+0R6vxPYl/e+8XJeq4MWtxYefP9BeAVwFioGNz
CIKuvz1ydcI4OqvYCpeRzeaGQDLINGcQbzOCQ2MURmJGa0v2VM8YrNh2jCFCWpFTHSPGE/Ysvf8p
Y4MHg1q4N+ZiwJuvmjiZKOsoKMjgq0Bv+So4ZAfY7AifpfRXCkR9pW/Vnqlm9oIvnXE34NShZRF0
5QL0LibBSixmIuiEo85OBhFblFYTCJwnSCnnaNsLXh8fv5kDzzESumFRlBvJAiYhGAqwcpS2eWdL
FeW/NHidEl7snIXdPFM+kDlGBkcfCC/BIjLtVRGU1GMdGTB9CYI10DEwIkdTOk8DVVPWkEKyB5RX
UaV3EOHGms8BFNGqUSupfH8Wi01ZgruuoFaZpzOc8XgG7vk/we0mQQcXqD9cYAC53LrdQHaZPhyk
zg7QBdUZRbzlhYwcc++HBRcGipVgFMZbutQcSs1z06XJ4w+YeZrefsD0qMeBD4cM6Hj8AoYv473V
XzX3MyTH3xUqKyvwuuauyr41NIl7C/9nKQc3c9LBAjACpkcpXvR8304Amzd4bBV4ThXAriNb5LQa
5DWNw0Dog3hot/5TuQ42q4VRz1zhN1YnO69qB/A5sQAuWZURATFBwn1OOCgZPZ9i86ci29bYfkkq
YK3tetPtbHXhA+ZexzcfMDlnmAuEp/z4OsY9wBig9Gm07oN1AdE6a48HOzfDKHzzIA1AOz1IMW9n
uE9pSnR7GhEo+s8EFCq6l2R4HuJVr6wleemwzdyoHHrtACSGEgb29MRziwgVkrJjBtuLVe61/ggB
o0Dy7YmI2tflsm90tMeCOvHnXIQY6dK0Llkff37lyyWPyuVWgvUq34GDE36TQ+MPUZyB9JyaI5QB
sUu4kjyVffby/ZKw9QweB8xMwFBDskYCRewU4hCFoRhmVQ9olWTkO48hsvsLIIDl4SUbOVtXOAzN
yoUsIa3/x4t8Y3g68KKVwNfU4T0VrFhm44qElbcS35CUVb104fU2Ex6gkwZaIwClojNdmdxNSp7V
lFzgWVFx2+aTV36L7lmRFkYkzFxFPDumBWRJAGXI9J2W44XIVApuB4689JB1FF6Db/G32zIG2O5V
wcjJ+2A0Gq0OW9lsPxgodZmANgxq9oFbOt82+vYNbQ4b3dxu9Y9+zeg8ZJvWl0Hdvm02v0s6rDPH
jOclkPGzIHeAK5s4Uilp6DZI2d6OsiPoKpVcU0J02lQQnEHQ/Hi1Z8pCkBK5MjY5ZQWaWmnJhzFr
dxA/Ig106zaRTtXqyzR1dEWDQJIC5zp7aRcd9ozrvDE92WmNwtWAYDK9zZo5wiKffBrW98uuRBdZ
9KKYmw9qLSx4sDlveWNzsuHaMkucSoDNmOQvEnkN1jtmn70EC+5j7rHOA4EtiaAeQYpgurEjviqp
ocG0pkiAJVqqinhzgFKaXuMBWyL+coxKl19jLT9Qa+npW3gG7cXzkpzPTCkMq3v1GZM7sXECp/da
fAYI4xnw+O4rTC67GV51/kDZzSd6LTs074HzdX1m0E8oLGyvcfdMHmKAoOMfES0WoBuYLDHvlClm
ASevT3/KYF/Kp8fb9w9Me28AjwsW3dn3CNQhGFBM7crOBpzjHQqU2rDlX+QNsPsi4AQRVOtds9DD
dV5okmmfURpRtN9RJADkatRTgwbGCupB0KokS6d4fuj/vmxyL+MJnNNxV3W2L9GlFbqCvBfk6Px4
/OP8PRj+H7b76paqWqXimKyAEYd9Y1m3fskTRJfoWkp2jy3NDgftboC6g4b9Lrfq9mhcqHNMtBd4
51xGrz23dOEvmRj94tVgOKEUmsCpO/ul7tUYAhBY0kNm/GGCtvEa7Ycip75tzqhRPx7b7GkVrgY3
XSu2owbmz/Iru9kZo6Boap58E4G7lmv6G4v9sfpV1hGqKkuZtdkl/Gd7mi4XE05u8rrp7EYUVi39
QiuftDjoj0c4d89eDVCaRG50RXXgJ8JmdNOfytGk7sL4RuDF2n9hBi0nI7UIOgin9MddCQKfhus6
O8tcVa4+Xc5osnOJp/djO3OPHcQL/wxNtko8hOBRYfvOlplSjxN0awtOQbCDUpKgcdsDcDj0kUwL
2F8ukNQMzHtNg/KUI/BGLnVrl+VflC5e2MGj1bvTePVVk23ECQDDKzSWckAR85kt5dDwogJAyQr4
E8/Lw2Pf8J8FJXMLUMK5AEcQUPVADyH6NoXxZF2dnBjSII5AoSu6zKpjy/p6nh/74UVIWItWljLu
M7B4VHfQasDiBYz20GkiuksovPpz5GWdEmAZXxMLkihAjJMSInrDN1+htW8TXSowuYCuo/sVY3Xg
wHy4kM+cvcuRbkEvwJ+i4vTkCEKjQLgGKOD8N3ZfHYbXIk5Pm13AfUi8EXQQ0YGqzqC8Lmy+Ma0/
XeaRxGwsqsk86ne3s+15bAORZ5cG2INWU6SJd9Q+I/GTc/EWcihzuVTQWCJvJkLiABiESbiS9F3j
Jmw82BpzYUBq8mnWKHYnpLzUCz5wJhjDDQohHhQJBcTJE0tcKA6Fk6CWEayrWu20Egg4aDhHp6WX
DYij7+cP6Gl0vApgYeCRaL+dvzos+SrMEPQrUCzZKd3giHpZIRlsgN6YkUmUV6yn5oPDd0bEStRn
3vHOa592DWXSctKJxB0fhiT0cCTUlPME0Mg2IpX+dJxXhc91AmFD9EjIvEtoF+B3FTLgYXKSRLcE
6KjIkYfwozSLtnIl+aIuZryS6mmM7O031Osd2oCaHCUjwSqnvirzAt1rBd/QyaHzYmGUHEPHsj62
lCZGUgPJSlgIC1O6AlEIjrhh3/ta17qBuG6HVjlycRNxh1RKu8ji+5R1d4XnF5QmepTDEWh3Z7Q5
pKijWCBWYINDnFRC8SqlUpM+NYFfKOuuAlrSLMqIy3C1iz4wokMb8YbSRRxjpVnfFxs2Fp2xhsA6
4o5l6BzNKa3DMUYSle4zfKDXnePej8qdJwiepBbg/IaanZCDcDYt/ACvPIUH6bki8n71FMZtFhgD
EGO1GaeKXGj8kPVozehjqN/5DhWCiYeN6FoXHJbzVkwhdz5onXI6tFM+apIvQYiBZCfegCzZZ8xm
LLTMQielvD3qA3x2FONW4VdSB2L+o5TXHnrK+oKjCFuxeapHpRT1mPqi8wdVbuM0fk/AWCXqPhIG
5df/kPZly3Hj2pZfxAiOIPgKDjkpqdQs+YVhyTLneebX96Kq+5xMJDsZt245yuUoR2gTwMbGHtdq
qOxXX2rdpj7Qq6ZayLZtrhr93hcELXoFok0Q2QGmYJPnPI7kuGRVjUk6MBqkEXG7TtfCF9Av+Bhj
Qw0IQ/RGPBSo91SdgaS877c6eL1rkkmPft63k5Xgz2XDSq3F74WRZS+xAQ5fuy/8zj/UFRIjfxNf
CpN+X3eJFrhC2xLtAz+mQHtEqvfdr0Zpmgb0dZnxnEzJOLIBZIayXbZpklteCUBmW8ZO44uMSB/c
phLAGd2OkUw2fp6E0V0rGwF4wmTVi7U7JGiE8OBVnpgdhQQJsQ0MCMUPxYT5QZnUVmBp1+WDPYZ5
BkL43KvL1KyrXItNWmIeGPBXdTZWzz7YDZUIzClGnz0VRaFPd5legnAkkYdEMFUB41FbJYtl0C3r
2CSJFUhW9Ba+pfF3DfhVM6B1Z5lkt0KlpIcyFzNsXtA3GthS4dVIGH1rYjowDEsaAuvqPi13adpL
5QkIBImO9t6xHMetFwq1+KTRAS0zk0Eq+svvdT36nPKq0Db+KJAahQ8SdnbnJcZoynLYBY5E/FjB
USmD6k4EKEm4G225l4KRALSiAEH9JqmrJANiSykZX0KWghBB9FtfsybwvX0bSPEEDlgs/eA+qIpA
cKUqk2I7Sf2ysQUaDrkjhbJYVKwThWSyfAyj0L99lgk24FqmtwHQPj5Yj/rhe+WRWXjSAZeMii+w
0jALwmM/qVMX4xXOp5ewAcd2ZBy66EUUd3r4gholM7TjkP3q6HMZf6Ifh5VB+HcYCsvwvsMUOK/G
35XPWXjz/kG+UoDghoI39zxU6ZSh0WQudfuO0DCQ1kkbpJMpkzSLlpvb0uYfxj2wqKoj+YeaEVbP
D0lnhuQJwF0VXzJCU0cR6KtGQycT28iKxDF1bktbCDvw5IHGCl4LED00zjdWqtkB7zDEOEZaaWVN
6Nvom/m4LWSpJAk4LZQP0BADqJafZsMzF01pWhqJAcYXEwED5gjH28KVWmxfg+S89qxNGMRoGAKv
xk58QGoYlZVTapHV+VTuoUc6CQh8Z3zqnOsct3lvKCX41BWJpZNJNMTIoWyJX+2fcK0zhjvIK1mc
QyySqqrkjMpH+OLR3WNfoLP69r5yLjcvgfcB69qfVBJiNQWcFoRpaG7+Qw2gNbJirfduZeP4GEoL
/UTTA10+kmOYwumbQJ4yMsU3xy2y7beXxTt+/6xrLpoiA4iMJY+AooApss61SDmmked0wZ1SWYDO
dbwph+39Y4QuFRtLAQreitw5t3h29a7kzr7bmZqSus+MlEIuignTHUGNHiQUIUZTKH5Jx/q+f1tr
9OXnlv+RifY0FNUAgnZVI9bEPimkOFCO/Win254wsNsaZv2FJwvYAdLR+FgTuXiUKsgnECoBD46H
8qvRSaW2UawckVulCRNVK9NY+Gd8jl6GaO0oZ/txtaWICoH2CqdXvsLqDWuatCAhPbZ/ARy47baC
q7jDa/wcO2hHu31+iwv7jyzgqF0eX9+1k9YbGbZSY2gRkJ4JHNJn/09u0c/bkrj36Z9DO5PEWU3B
B1OM3kMSpabWOQB//FuUcBvWFJILFq7kyJcritWKyPEsR2DiMfxFo5mcBKidnRmfxm31Un/qu15n
5OX28tY2ksvB15Xo0UlJlWOXmlGY2aXynYKaFIABwZ0Qwc95+9/J4yL4AM0shZdgmUBsRyZDLBy9
YvEpeqz2wul/J4q74mJoJOUQQR+Fp/gRuE62ByT451FkazjHa3s4vw5ntsQTOlHym/xnTfRVegPM
cRhizkTyTUlZUfzrdwDcBIDC/mF9gLfEKX7QT3ECsGXjODQUcyUiS5LClov7BI21Atjq/XJNMa8t
JWB6kQQAGsEcmf9kJ85WF5dRQdHC6x21ANTDVWOXHt1lEvARx9bKcO/QwBNXHROiGBTGpxZcNqOg
rsFHXV+Py6/grkchRK2fT6l31OXvMd7kGeZUV7yxNRHcVRBkgO8IY+IdW1V2omSHOKtX12a1FoUg
fwXgb/hiQCK41BXJMEb4l513rP2adcWpKe9aY6VD4Fof0YyGf4B0qSIBwRtHVRsFUO5MgUvjvfYu
3ReKLUZ/auM+wcRMXa0kAzm3EobrUhpnIMccJHdoEwpcX/ENs00ziQm1Wpm3LzPf3QMxFPVxAoIC
AOojFXal+EEaFXoYuc2U7dL8KVRRHjbzhCGssqLiFWE4A4+GbUysmna9gkY8vWBAWr+PusKOSGd7
4xqC3HxYly/e5TdxSy/lQmhiJEDcSDX2Zfak9MbOTx66bE37+Sr5z+rBOApwA6Bmo/OHU5ukncHj
MEjs0rCxSv2tyEAVDSfTDyzjQWSBK4ds+Da0FRPKY+bMckFEi9YEQPShs/4qZphC0LvkbeK2QOpE
scJGyTSzIsff+LZkCXZtUQsNXazapKjcoll2Q8Do1Dgv0h+6kgblu86uvoUzAZMRNcAL6RI3kVkX
nDAPFjYYKFY6lrWHTvqU4szM/ijaJqK6ScFIMDZMSLZoApSF9wZM87/C1KLtQRDsvmRa9JZkT2lg
SVHE/PuqtKLyftRY8kupdjHSB+Kbscoce31XwDEADxB0mCBGvxpTiKZ4lMuKJG6Z5H+ABgzHaHi6
fVGuDcylCE4ngwJgK02iJ66Pfsy82w3EQtbstowldbxYB3cUqt75gOaEEAyPgOlpapgY2UO2VY6T
bWhm2zC5sMc1p29taZyBVrpQG+URUkHiGIuHOrRleSXM4nPts5KBxmnGKUazAJK2nJkRe9/XvLrO
XaEqnVo/SdWTGrdmj8bUbLQSbWcAQbmv403Qroi+djQvJXMH5/VDq0x5k7spffql5JVNE3NW336N
kW0h5rqUxJ1ebcgkK/w2d4vY0SXLp3YZofuB9XTTHEfWBysuxOLKwP1KKUZ0ZlNy+eYVSppGRpNj
ZeqH0CDFpCP/WXwgR8hCec1BWrDJANP4rzDOUoqDmoZSWmBxbWdG0b3S/tbzTQXctpU7MO8SZ/wh
CB2/IG5C6YI3yXpUTlXc4ryCvjRraUeCPZx2HeMBQnSUvKeBnNCwFcyXcMUSLh8gRZJFBrssume4
1IYxZa2UC2XuetOuCgQLdDoiq3JMqr7o4qny7oZo5SHga2HzvUBnAzClUV0F0QyfFwMmaNHTgBRu
+HtystOnYPYnFfSFNoXdlw9mu01e9HUGkWt391LsrFpnzqdYhxTJYb1wx/a3+p12aM3yEvgXdi1g
IHhLetv7kqONSo/9/RgbLx01h+FDB0c28e3bB84Xz6+2gNv1ZvCR0CdK4Qpb0VScyIlfZGBqDwew
ZSRmE4FTZTIBVGNXgJPo2YiiDJhE7fxNXeUVvvbwLrdl/vuzbZnGAu2JBU4j2k1AjEUXCHJcZrbF
QOi7cSzvou1fTEYKJ2pLu9u7sHggKL7OCN6YZxe5TYjkkop6lhVuXuTmqCE6HX0zHpxIRnIIRJaA
FvgXAsnMqgdAAUwDcQL7sfEDpI0Lt9beAaxviv0x8nwL9Y06R6vRWnfvgvkA5jViHbCgIy3Nz/CX
+iR4YysXbjoGbuxlG8ErWY7YuDXWPNr5KeEMiKbCIM40C8jRXA2YKmIqhVVYzrAwnhVvkJxhL/69
vNLQsuTDncvhPWefKIE0RZDTOclz8zwB5V9i0b1gl1YHunHBhjN3RHXA8pzB/D0y/ymw6TZFIz8Y
Kp+M3Rq7xoIThO8xwIyqKVRH/8Kl8ooki2C80tKtisjM88js65WtXZKAwAfEQzCRyhUznFy00aAp
WenWYSodBp0GdqSj7HpbM/kB0B+DgF7OmZNtZnLiuWWMvOikqmxKt9jJ5twMHW9FW7W1w8DufJNs
Jzt5LMyXfu7ISsy13N7yIv8rnXvockNA1V9uIZ3WFXpDCukkB+G4YvV+6i+8lp4vkjstVevTqq2w
SHmfPQvv4RbhncgiC8Dz6h11QjDofqzEr4srk2Xsrw4NQaf/pYJUWQcCUxRZ3XgCYlR6QNVyxajw
VYp/ju5MBOeSaL5W0iYeStfYyvvoC0Bu3gexKru+k2zvQMDMujY4tfiCAtPxP6vizmuqJTXMa6wq
2Glfyjs29DWyqs/sEO5Qmzb20SN1AntmZLytpkveAtK/aOFA/pfM2efL7Qz9KKwDA/dfy3Km1CaS
RZ4lgoFrk/lHCVECjcqVC/j/kQmcaQ0Tq1TiXT4tA2dPjPSz24AOXbadUwJI1f0azNXynhJ46Vif
YaCCdrm0ZMBMvjL2JUDiySbeJo5gwxMKPLO+U0Bv0h6UPzNi/99ojZB+KQLSYLb/n+SfDTh7gStA
tqXSBMna/WBVAFLSHtH1cD+Zvw2rPegrZzir48UlVIFqCBZj8PLAA0P+73KdWpG3RQ1AHRezQblZ
6UG7JSDztitEYtZtdeHR2sBgeymLe3ADTzKizI9LNx2e0+jP9/grADe3JTSH0fAZVe9rlEqKBw9Q
LA3TmvvoF/47flbDvnvxd/XoJL68pk5r6+fOua9aXyopvoko7wAhlvRdID0JwUc5BaYYsHjXxZsI
yICYKR03U2/q0oqtv44LL3YFybvLE1AMZdBlBV/Q9H+9ref9TcHIVt5PSm/VkwPm7nx6lco1SPv5
XC/Ofc66oCyKCVO4IuiS56QWYhN2pG1d9IbYBXnopL2sZ2YCBuPG/3P74K/2GOxoOp5lGUYCfAw8
6GOoK21ZElK5ZZq8F7HvZAX4L9r29baY2cxxS0JZHeAe4PJFMMjX+7NB67UE5O9uPfp2rjyFGFrt
c5TE1kYultZzLoizt3GNrU1bCEKv0HOUFyZNjeOk5ivbtrAeDHTMybEZ2wKUzJdHpKt1gRagEOsp
3ALkpTR40QsnN9ZKzAuqAEWAnwEnF+lj3opLoQq85X6s3PFVTZhqVqdStVvDuX06C5t2IYW7/AXp
O5qrU+XqYmbW0Sm0J+SMb8u4vksadBpwpkgniiCE5zmQgOtToDshql2JCBj77UoFWJ9S1VmIa6w8
0ogZ115sFl1cmobsl2yohdjumnitCry0pwQXDPMy82+EMyti2lV9oSmlK+odSzR1I4ZfsZqZnh5i
Fn4tiXttWbFuPBnANcKwExoQOVWJsqiXE+pX7lR8TP5XXsqocVuKjEIbatBKn2+F4pTkwctQOMav
vvE3DaDjJDcQt5rcmahFEL1Frycgl+6NAbAEt8+FR89DLmP+PqQngRyMIhOvynEVd5nY09JtK2Pb
ZJlJvgJlptH4Je2j2oyfC50FylYQ90kcOlTZFcOxDvQN9exRPVZggk1eb3+Sem0sMFGBVCmALwBO
ReXLy9W2U9wMVIePO5ZvpRGaTayuOJsLGq/LaMpCrUQxwIzG6QCmqYIh68vGLaTJksP9gEGwmKwY
iQVFw6w0BXgGyJTmO3y5jrCt9XKK68bN4700/S0Nw4oiw5SDielKspKdXbBIF8K4O5zkvkQyUjWu
VlFTbu+D4qsrvkPy6/bZzD+GM+Q4EzxLior6Dl6oyzWhwjJ0VZC3Lmk+BXSzUQOjNz6I5eSjLL5o
KMXclncdbiEYAAYJ0ogKKhJQiEuBSu8Xikr61g3oRmki1B/81NLq96aRmWK49Q79YqFuj1/5s3iI
d/kzQAqMeA9NdcmhVre3P+dab1Qk3+B4guVEQm/srLpnDmCSJqOQqGHrptmpId80vYv0fOVGLslA
ehE8XJgdRC2PU/9AzRMBuCutW6GnMwRRX448U/c/zTtjCXO+A4c4T/PzA5hFJpI6aovWnZwG8QHA
A4HVCDzStXD5Wl8u5cyLPdswjJtr6IeGHDoieybaNNpE6aabwBCzcqWvrcYsCXcasTnaUH4U6UxS
oPRqgWJR67YKCcxGGu5l4MGunM3CcpDKlkS4y0AoA0L35XLq0vcnDA50bmY5sYlUM1NX0ryzPl9e
MJBtnEngTr8lpRGhiblz0eICSD5Qzu2o87CWL+fH2WH1wdE8owmI8kwUyBvAUDfyqlWizk3U9Ng/
kx4efLMzKowqhi9p8DC1xbs4pLux9vYJyD+B+zioTk1UE4z3/nOA9mDM/yfHPDOV8ikP8zsyJQ5m
mgTv8faVWzhXfKkOB1UG58/VeCsdWwnBSdm5Hq2FXZN0od3V4/dtIfzIzf/dj/9K4Q62qKqhKsa6
c9Pp2PqgXTaTAO+z+js4qelgavd+j+lUIz8NYvZa/CWBE022Lycr9mVhsT8MSqDwQJeA9AO2fKbE
XU68gmb16KI1mhldCwj/2wvlQR7mhUICbCo8SsCJ8f1aXab0YpF2IxISmHNX3uPH6Ll9He6aE2BT
NsRKACManmhgBZNd72T2h9i3v2C+8ZyCayKcZrT9wg3EmNPlFRKCuI+FWh7dGvwSJA1MKT8kdWPd
lnL9HGKZGMtUMTGEp/fHKzvbSJLkaT4N3uhK2bAlAI3QgFORZW/yWkLuukUBGypjLXNbB8if1flI
zyT1TUbEpq4mdzQna9gph+LJB/rwYPZWZo8HTBiffPNvtJmebq9waR/P5c5/fyY3TMM2E4Vyct+t
01rkPWs7f0bnP3ve3bOfrcpRI2OSZHINpm4+u0MDbDvNfIidta7TBe/4cvc4H2msdAFwDJA0mp/p
JrLyI92pu2w7ber32vpdb8eN4BAXWWlwT1aWZ+crN27hQsAtx4Atqg0Y+4KBuVzrRCc9K/tcdoex
j0309zNPeIvEkKnfmmiDBgXFS1P3AJP9mMuvVe3kVeDEWX8fesCSR5KyINO2y++m0ZbXeNWunxv0
YM08gahOIMz8ianOzqEKALwk+xLa/9Geb+YThsAmmQTbZCgAyKKmxBGI2KIMr5DNbe1algwfGegF
gGPjcxA6zZGhRfLSrdBj0qP3IqMpE4eNv8vr9xAM1LfFXds9NLgoIKhDrw98f94qUV2MhCmKVDes
yFETCgdANysez4InCZQNEek0OORU0xRO1aRRT1FTNFS3CeziFHmo2u4myugm/U7c9K5wZYHFMuvv
qtRSVKcBeaB0kpzQksxuNZN4bZ8uP4bTusgD/2fsUdUdH0SAEpCDBOgreGGhGQ67ut1S0CU/T6+g
axubrewY7e72hl8nUUHihLYqVKHEeTaAT7fntOxHYEqobqkKaPg0FekBMzd69lJEMiPtPgmOcruP
6V6TmD5RkyZOpH0CW6r/vP0l15Wqny/B0wseF6Sr+ayxoJV6SSYMUOpfNEHXN1Obx9i/F8zwpIX3
KbBIhE1aHsuDvA/2qhs9kPtqnzxO35Jny0x+k/QtWq+MrUJNwABNKw/JtT8GxCWNoghu4FEG9Oel
eYirWs6LCF83Nl8t4C8b4yFV/v5VwR9dCgjL327vxnWNArtxLo+LdwQgx/Ukhbyh2+j7/s41QBPw
8tt9+rOyMGV+aC+NPCQBTwh7jhb8qy4vP01mMqZYc5V7kP1STGichsnxHzHqpjmYek02PWX98Ij+
vipn/qF8NSRHPnYf0y+9OwrOpNpy40z6g0a2mTCYBWilS0fYhOoaocb1U3f5pZzL0MRV0+kk1dAk
0zFSghN+2mvqWrPD9aMHKciGoLUbZgKjr5cnLQfS4Ot1r7neaMbVxAwVUcRjiGmyIaiYGjBVxQhL
HDtrHtH1iMB85vBxge8lzSPHnGQDg91jKnSaG5Zf2kGYyUOtrLY6AG2O2ya8H9EU3oqPU7iy5MV9
PZPLuS7a6EmtVjcaLN9rFT5nOPHiX50dnWdydDo7nVzCoGp6YYzzSXPbsHEnPd52tNko2rAS/c3G
+0qZz8Rw/juKhQExhkFztUTbaH1CTH0sviokZROjS+0waYuVJ2vhhZwfKuTMcXYyEtuX6iKlpQc2
W1Fzk+IjroD479Sx9ohRddYL4TYYBPu2ZVhaIdiZMLI5Y7KCvvhSXk5iXZl8orn9kDHVf9PkfhN5
TxnGJocqXVnc0ns8N9wiBQfnGSSxl8LSELOpgGvVXOBMEiZMQC3Ks0xfMUEL3h+aWn/AvlEuRHTH
PclBK2gYZ5ZVlwBcLKNAcY4f0+RV1TCTo9oEijLYBgji7B64/zqwqT7jzCmNeYYbI3OG8hGh2aoB
5mSb2qsJhUWHgVAJeHMIkjFNw22C1oZTK8dEdbMo2TclZSBttgScLwY0AiIzTB2bGvDmPM/Lzek3
yAswdzqDxivKs29sC+3NAKv3Eyi8u/YuCddSY9dFepgNDL7OUOXzfB/fiVCNU6P0FE848A+Zppgy
OH6reutZQMr87VlojW61x/AEJltrFF/qtSmuRYU8E89tz6AiYQd1h3M6YCizCYBJHUZladU+Bsiw
m+iNMEZl5RYsKSY6z0E6p6N5Bn3Rl4oJDEq910c8Wp5c1xskuCLgXoJHcOWuzd/OmxNwY+HdRxSJ
tnrOnOiFgoHgXoGv+AwP37ZV9miYd48+c34ZzPnahOwomuB1dnRXsEzbvtu/2d/s993vl6f2AKzp
PwFQ6p+AqPWx3T5st+/Pfx+egBtoHSzffT/sPfPwsNYytXQc55/MPZIF7bumHqGtzdSYQ/Sij4de
L51OupfQrnF7fxa9lHNh3Ivlpf5U01FVXQUt9kW1R8OjrL+omSN9CqWjqnb6ouzpXVQcPACx3xa+
9Gqdy+ZerZnvuo4ynI2SfKhIXvaVhSn22zJ+uD1vKQBn3X1PLIpm0FX3AKzFwZkRewCgBhgmGUCn
+sznZMf2wKgFhh0fc/37+g7hMSjHrbUQeckBpTowzNCMj4wwf8tjtVWUJMY744+/8mHbze+0z5rp
PqwPouZUWbqyv0tXDDUR4FrB+sMh4nS/bGgpzJgJbumJTMMIVbBSQ/iJLfjNRZIWtktChIEY5PIS
o6MgQxtXQlwH/Ibm7nli38RS2Zdu6+a3Z32fQrO0CLMjdHE8bfVd8v6aMjBmPP5ZG4RbuufnX8LZ
MDoOqjx181q1w+h6So8I7BcaIVbU6eeQbq2Ye+iAzxCMmY4Vp2zcA7/z3QBvwGfNDFbdvX86zztq
ff9w3FiGefrq30HSxAqGBDNQ8ZzfM4xX7DwcclBovrbmGmzc0oUC4KUE8hGASSPRenkcUxnQLCxa
YEcAsaMd952yzdNuRasWd/pMCLcDgtZUoBGqiTvAVlB0WAIKpQWiaP779s1d1N4zOdwDUevIFjcN
FtP6A8i39BqDImU8rvhHy1uGWff5IcLEwPwVZ4kZsaKZMXUDcYEjhEDhrhu3EvA9bi9lycM0cCTo
u9aRF1HlSyEABun8IMuIO1K0TL5iJqF40QdMiiI5kX/elrV4PGeyOIMui8COqqKUuL5xmL7EyCrK
ypTqNad5yZgBsPWn5IzX+4cD4mzfpK7tKxKUxC0A5h0pu7oWzTEorWF4gDM1oJhoGI+3V7bwLuKc
EN7iGTfQf8BpNwUqs18kCnENbRwPVApKuwmlzVSQY40sEZB4whWJCyoIsljwY6uARJj7iS/PzRhV
EHIIMCpKBVyjCBmern6+vaiF47oQwWUJ9DCXARgBeyLFKlPQ1qsibTI5abrGGbOg6DrmDRAEiPO/
BqfoyRT6TSxBUFn+QWdIgGn5cViZJVyTMf/9mVJMjaj7egUZTfwLa2n1rTSstEMv7heSmaqGRIcG
5+1ShEHGLmlGqPeQkAz4HuMzIQjxVQEYXzHGOG6fzpLKYdgLjXsa8DAQOlxKk/0sBW14T1xBzgO7
C3JgVk80Zl4dYHQqDYNNmwcrF/iH/5x7YpAm1nXAxmFWEsd1KbQtvKCVUhFLBED0UQdW82u0ea2s
HtSPJYg0SvPeZyCe3DyeTh8naj2yEZxxdxI448yeyUAA7Nma77K4EWffxG1EKqCpEFgP0B6jeW7C
gZoxbUHNgEIMCJVZpxUqu731S7p0vgvy5S5EFVBQMA1HwBb1pFSPkbxLwpUK7aIImBNAAeFe4Iwv
RfTZkAJRSCKuOt33/tOEMaqertzvJROCBrP/yOCMluEDSD1sVNjJqf8apOZLyGv79k6ReSuuFOZM
BncnGkWsWmTyMVKxH/evtY2Y2mygO4im8Stm1Tv4odr9u8IqB07w83duCrNiAcqVYXghNx+/d4+4
PjuCgaDQBDcN6Ca9gA344wxKCqgq+DBvnQlqJJFtNevh36gXUZAQAfwEmlH4W93V6jiMuY7D1nzV
kf0EcFJp/l6MZCe3cnpPMDNlrezawqYhZwryJzT+AQSN2zT46bHU64nuavrLmOwQAeVg7JLz+H/u
YGDcX5/Z1THXD5DzSyVLx3bsKynU4cZghEHMlNxKOlTf+5r2K1dm6ZL+VxSKpZeikkyrSk0ToM91
9RSp3as6yG96KDUMcOiaGYBL1rm9iTyrEYrQ8wgIOmnQ4fWT87wU6ScUMsNUd98bEAZXCKhekc6x
EjNCnIVpLzO5rxnwtJzGonZvvss2uLFJtUUx4PaXLN1lOFfgWUfW93qwKdO0ckjUSncNYS+QB1H8
NuD73JaxuL9oSyEY4YYnx1NFCHqsjZ2f624ZTJGJGtgJfPJIzWjIKSunKdrcFre4JLD8oOY9c1Px
+NpoXJrk0Gt0F3BwTMM8Wk5/N9PLbSHy0oOKqiny5BiEQQMhZ9n1MVCFcGx1twKrT9AfeqBm4d0e
/w7NSUxYRx2DYjhSPJUEGTp1A8S+xDtkU82ybSg8Dl3MUOdgg+Cz0euPfgDwJJB6tSdxrfX4eiph
VjZcIrSdouEPU2OXytYPTVVXzai7XpCiVVxxgubQI9Dzd3JjaZJJMJ5h1rLxL85BxyGo86wX6o2c
Ca96hQK1Q9FdqQcDta43DwIQ2jYeko0rlc2fygRvyc9FzRp45kBVPeYEhAiiWrNzBvzSUCwfgeeP
dAVGlNBF9pjtBtBAG/AE7uEGDCw2fQC/T5hdTNjJ33z7NrsLsQssMMxg//DQmsa/8PJ0tH2goxO9
RyL/bCKBnmkJEETccCLPcIKeSaWXpjfI4sp9+3GvrrYDzj5oWdA9CorAy+0IQMwGKEcDNhovVbKL
WWdJzmjX7B5lrK1k3Yfsu2NfCbvLdwVA3gASgaqvZMPWMSz89k35iS9ufQ0XWUkzZHXh42sSMjK1
tQxgff4R+o3WbLzsQFI3CmpTIcjZGZjPAbES2u9Bv1LvxtxWexkos4MDkCWwLKEtWzgYyg59y1ZB
DmO9VaIDjRBOx2bTxAAIfpeCfTqErI3v69apBUADI/o1CWWiG4LVTE1rqycge/B3WjGapFtbLHb2
1lpnt+ZMEYUIiODToMMqdBg2BFAvRjdvb+eS3UGpGPXqOaZDfvZSQh3HBe64T119ODUTMDvDZ6oA
AbFdeaKWMjYY2gKo+9w8hAYM7k6haOGHQYZjq3BvcvYOTCZLh2+EmhzDqwRYDAOzf8SEMj2CsML+
/qLs60tl5IdRobFN8Wt2f0ZG7YfYQiaCWZG5VkBZyBCACwYsGjNbD1EIF2l2pdzoShBRV/F/i+Pv
bKiBaPa7zH4bWmmrNF15La/BOGBKz+VxXklUDqXSFJCn00/RP3qKU4Iwr+5dPcCrXZRMLM20Z2pi
GYcw6k1jcLxsF8ApJONDI8fAoRnMRLKVUYECghQeXffImqZPdWkl0scomRO4BlOBFeVj0r3S7in2
mDbF21hYm6xYfBbmfZuHONATwrdyDm2f+6WWUjfZ0eHDA6ZegGLTTt12IE9X3WGl1rqUMtfP5fFW
SY+JEZSQ1wEqdcrTN814E9vAJPdabvrGQ0FhqQGOMIU2iR8AX+hp04qnxxMm/Phd59/A26IAQAXz
NII7ePdiYHrZE2DGWQieGckyjA2mP2T1AR6MqejOlALodLB18bcYVo9VAF4nj0mrU7uzyvAmA3Vb
QCOhXIRGZO6ZbMRArMIYKtXj/F2lRAYo/yoKk5B94m/LaMV+LIyhzHV2lFDhvYMGUeZUuARFhpD7
BXXBBqHUtnbS0Hvm+sNHaTZpzSbgf+S72zZrqZB4LpOvgSPLXnjEz7Ht6IAGhI8TmMNWsAHew06U
vWWwE4BDs0Bw6WIQ20pXauPXY4u4tmdr5vMRIynroJ7la4PT1OTQFQM6Lzuw5Vmk3gRjbTb1PYBy
0+ygyladrw2Gzrby+oz/s+c/nShnz0I7+FGj9ZBfGsVeEd6pYuriTlQwPxkEKzq+qE/wfEERhvog
qguXD0SkBtpIvQrXepQY0KNMo7YSeKSRfhDISVZKM14rFi2bkjOZ3LMH4GrArKJx11UUW930Oviq
sbkoBKPzgZHmrXiRvL+3dWrJy0ftHeEhEIUwF8Etk2pRCeTYnrqhJlpN9i6iGyePn28LWTw35GqB
VQz0SjQ5XO7lWLWSmldUd6MoNUN56/WJpXt2o9amsEas+RM5XykJdASI6cjQIeq9FEaEDv3qNQwB
pr+taBftRNCi40Iyn6moEvns2cA7HAAFClW4yRLYJ6pgW3J3yu9662PukfJYurt76dmfxMzgygEc
BVUU2Xn5c3tXFjUMsRwSD9iYq3g5EIhcZz0MuRZkLvWgwWN8iFsLUYgTj8OvuCoB4f5+W+jSSw9a
EnQZox0UHRmcOyJKeYt6OITSWmFZDG/kLt20BqDXcvgk0kp4t6hdZ9K4syibKo5KDQpNYBIL+VOV
/4yI1m4vaTGGhD+B8UawmUKPOR0ejTTOZCGA6Rde07ZmCfns6l3bP/v+e9Jsk4a1aOwTQ7xGxyhz
U2k7aDrAP3L0gnxGxnGcgQJawFCNhV0pxVvjN5sq3BR0U/Tb29+6cBPgIQD1B2jjwED5Sb6eWbBY
VaagBzy869cjkPM/VO8Rk4Ms7k9VtAZ4tTCLgHY8tJOjOQ+lJYOPlGJDH3MjmU0YHH34JeU2CDaT
vh0rlUWges10NjWxFSNJ17Fhwv+UAQn8rPUr13/Rrs29gcAsk5Bk4/mCfWlqykLoqCv5dqDZeb5J
H9vK1JBYCNAaLT3Wa8/zkpqfS+S8AT1V/SgKZrMWIlb3J+HDz2I7/z+kfdeS48iy5BelGRIarxCU
RbK0eoF1dVdD64T8+utZd/ccMoklbGZtRNtMmVUgVWRkhIe7z9Dj9btO+vceIcntpV0yKZys1i/a
OB1hckwSb1IR17PnIT0V6FIO0t5TibbQqbdkkP/8bC9lGN7UdAM3uPN3WRPdJf6fKniEWIObR93m
9vDmvBWXSIRjxZ14VanUWllpamRwjhmESki9p+amJ7YOFCMIdM33liwEWLO5PXRgcxY13rT3Ewef
Da+v+xzoCeDUZEBkzN2AV1OwKe+VFZgD7U/Vq2x9x2sS1H5OQJ7U2c+NMxl4+np5urC0fLcIV4qJ
FJWFYaO/FYQtlzNNg26E4Djyw9jInhF8yWWzYYZpF/0SN9Ocfzi3JKxpSsoUXBuwlPqfTKpt/hai
ZuumCbJjZGFJZ4elQqcV3Xu4/MUZDrowgKpxaBxRfEIEFa9UGTIteuFQaSk3/AN0uprCnxYN4E9Q
0uQ3xdlqJmU3BVUVGRx9EsVbNAJMxlYvfk9uRz6SwUvC0k1eoMjAvkZ6FzWjAx4IwGHarTI8j/pa
TpYqknNeCXqKgL4hlwSnLGKzqsSqc5IheZz10NqdXmr6qJpeqH+WJNsaxb0SFK+K8nb7GM0u8JlR
4fWWoLagDzmMdvC5ZPgGctFlxXeLPhHULxduRh5XXU06LkQUXHHjI3N8OekSUfQ8grLGUYoy2UlT
IAhJWi1xfsxuozMrwulopyiVuqlEQo7uxgyVOFSDOnTB99DyHpcAE3PvLvDC4F7j8ptAegqXfa+A
DBBXN9Jg70xyvyaoePsg3YnvzMfgNV1AGM0ODVOHM4IXPjQBLidwolWc5nGDtH78YTI4cfWrad5k
sgRqmVsoHREZgDO8F/oqQDaiVOmy0TgO5nM0HU22EGrO7TqOsP2Jh6E4L4yjNjqfoTvCOIKL2daq
jwEkEFb+WkH6p9d+3d7h3EWJmw59Nny60Ipz1RJfKX0cx2hzQ0eoN8m1XchP6YQazEOD9PWSZ55L
rwE6+h9rulB0Qj0klYGfNo55Y26V4iAVYJaKP2qypfmvEKRavlNr8Gxhuo/T0C1rCo6faTektQdB
dntK3oYGevHN1gxfjSGzfevk9w9hAQEVh4DtfkCSO9onUEuRtrwNeGp24J3Yguvc7HBwH9EiDHYQ
OyfoHMnvQGLdjjbJHo0gsuXRvT2zM1fwxViFnCWon/0I5BfGsZHDx56tTZ04gMSjk2qPlp9+y+hS
yWluX0KaE32eSF3Cjwiz2yN6hOQV1jIzYifOpYNJyu3tQc0dMQg3oGEOpxqJFD7os4vB8tt2BE2l
cUwKVbW7VLYcQwERgJQho1QGgbFw6SncQVztTwuFVygNgOhTREMZUphkLfON4+Fds11gXQDFfOUZ
/vfPw1fsfkGV237HvwMbJWmH5/VV/LXWU6d7uT30mZZPBOjomcJjDIVn8Hpfjj0Me3Sby/gUdfCU
1s4MN9P3SbjR2600bbshcfoja8D0vZMAdptCvFtWiN3BksiW6DvmQOAXjwXhWywzUgJqVuaRVBud
RRtSeToeJ+NjAXZXa418Rx7/9RWnxvvqG2Qi41Klei67dPEFwj1S0QFCXSOeK2H6WRirpmm3XQS+
OG1laHbXP/Dej+m7TBM7K7bDEhpj7hWJTnwT/ZFIH2JDChGK2aYdKTpmggwb/cy1vGqz6UkF7oal
T7Fykv0DFOKD+DfL/mrKc9xvx98TWNg1VBvjDykanaG0qdLYtQypWASGVP7DPrKnYUmnee5Zh9oX
St4oTUk6wJaXu6ZVCfS0qsY8+tY73rFB5rsdWg3NvD5oY+aYamJb8T5jTnivWLlT+ptxctE/49Kl
OZtxDxY4BgzUiBE+oXBw+SVdQLOo7Cke3hOoSPJduqT3MHfbwwJ+M8gQLDAAC7syDJSi1BuIwjJz
3UKVdkPYA9UOnE+meih11a6afbTEAMFXWvAQF0aFjdi3UVP5uWoerfxZs754oYspq4WzP+OGLJ4M
A5EV1JSAyrycO+ySrjQLgkyAFAOknIF5Xs3UCuiE4iWHe3K6cIhXA0DHqPkO8QY0jfVBilvzQTeI
btPS+hfZVTgjwHexoAY4MIS3RyNXeUYZVpORA63W/j3R9ilS+Nnj7aHPBAjIAwLSaCAbADojYXob
VsVqlWB6EySFJMT9crJvmw1KFgGiuXAp+zC3mufmhGGNtBj9BupVIL8/MPlXGR000HH//w1JOJIW
Scp2GjGkuEX2H4Jf5YrWii1XnnEX/4t4Gw3mWCaqcJ4lSdg5pszSpFUL65ihnTihz0qLAiF5b+Wl
DTHXT3hhSXCJKuitiiTPwY4jl28peoBGKJnW6rrxV0bf7AvLNqpfTYunnMuWQMuzbg7KQwbcMTI5
wMhdHhBaKI3VRpV1lNfqtE6S+xTiAX7rKPIpoRYqe1utfWTWrlSeCRh94xcFjdZLep/cv4iugDs4
5K1lCWSiwsKqo6pEjdZYxw49/QyEHpOGMnkdOI25kM2ZCdEBNADYU0PUDEZfwVJeyBGLJ2KhISl3
teBuzFqbxVsaPZj96+3dOnci/mvqio0whxLCYHWBf8ykXeODoAAt4wAG3DYyE9zAr8nIOqJfE73h
Iqiu8KN4JDE2T5Q+VZqbp47WvtMGD4LoEPTbFEiEaNtnnwYBZKfyLPAitmvg3xjZGAuQketVRIqD
IsrCH7hIxERHCqAd63ScmLSUPgpavQPkAjUao1+lSrP06J7JK6DDG/2/SHZyneGfxNZZRCtVFIjL
nmIlqeaAXaqsedJVQ4huRqUzpivJVkvv9mxfLylsotUGL0joG8s/GM0zm32CXP/AYv/IEBkGbNVC
GrZfgAfND+zMiHDdN0wepcgM/WOT/o3jR2uV5zYIM3XIGf8miuTm09K7+PqqgJYCVG3AHIGihSlO
JRrpR8lHCeUYKoDg+h9FpB/rQF134Z80vwMu5Z/PIl810D8BTnhFwdKpZQjSh9g6SujTHKddtZWq
eKmIyt9Mly4FYzozIjjVRgELQq2E1lHVWo8qdwVUGgwLrV/yOo8fButN9/+MpFw48zORFMzivtCh
kIxkplgkyXEfN8mEM9Dnx0KOdz5E3aCJYdfblsOEjFUfdus6iNxFDPLM0+LStHBhWVnBLJPU1rFG
GXNIXh4G6NVtBheKUH68zl3zj8VAHNCtjMIj2vPtNf1/DBxpZAADMG7RDxkqRADSkM83zVs7779j
IJoOirzJJ9xmE5KdjhIEL82kLuymGWIEZKkoIKEqmAFxUwtZF10rWR3luDwgH/P4DIIiYJ1/G44O
1RviDKhIQuTOC+zPycZ/IoW9rh/dcW+5wFpBLREQ99XtqZg7TeffI5zfuMoU6GTje/QXrQf9Z+DI
utch+UnlD3WRD4ePTtznKhirwVEPQAbi3Mv7O4gAP9NNhsNkQmchwoMo0taV9N771qquQ8gWr3wV
zoqaTu2jHgVdXuVgDBOed1rjQBxaav9I9cpIkTsC3WWzNpZoC/i+u/5CUCKjLxeiFBK/Ns6cpkmV
JNDDyTpCCfs+JCGkjevg8facX1/r2AMKvC+4+gENFhUqC5qyph9xGViglm7A9BEPj00BKVq8bReJ
jmcXGJVFXqNBN6QhhExo+C9MKNDgoDWKk9AtXoQBALWmWdiNnNsx+rkVcpKSdUQGm8iDY+rropzQ
MpV4jWnYqvkcQHT59gzMXL7oOlMs0CKhGRQw1stZVtM6VI3Ix3UImJu295FYo1C+aNjCcVuyIzwr
WrlupkpCAEVa9dBE+QZtgjsVT7d4oW9jyZDwoIjqEPSzNQyNg6dZNsvWYegsYW1m9+bZrAnhYESL
rLQa3LV6l/wywwQYH+iz3F6Z2Qv9bGk0Ib2n4skCknyMZPIdHyg7dR1g37z8NmI3aO9HY3Xb3gxN
Aw6DiSYE/IGQUMQPaUYspXTM/GNikycJwMfweXA5OOMZFOgMWTZjrYMh7M7YHTsQ1dy2PncSwVjH
u5pUsKP8gKvOTnuqDirH6flHQwvtHLEfukaV/E1qgFXuFtrE5sKxc1uCp0X/PCVdliMc69eG+lll
D5W2YGLurHP+OwPxHvAEInA+avzURyXEP0Ky3gAVcEztdtj7ypYqO31p5fhuEz0lmlVgCZUXiHUL
u1GvcjRDTQ1gZZl0h+DEQeeKS0LyrSMRXpvyndz/rvuFF9GCUZEilkHSu9TH0j+2Yw7UMtKi1r6W
8PIDOzabUnRAG8CYy+FS0DlrF8KHyA+Dzhz9QJcOy8eRKJK69gEgUnesxAG3p9HxqdvstKX35exG
ObMlXJKtmpdZLGFig/xvmTyb6p+K/JuAE/Xd/4xHcMCZ3wREjTEeTQesdydvaw/aS8P4GScHkE8W
gbbg8WfyBnj2nVkUXLGiMNCCyrCo+8OpYwcV2BbJDFBNOQTFY4mcMih2dXo39NmqlsPN7YM+k0jm
5sEABh5wDjcRdmuR6eU0ZjBvohJlU90bs6+S/lKCB6t8otnGYootKXaa7JJRcfN/ceOfWf9xumd+
Zpo4CqRkPtBI1K4AMtIGY2P0bgYNYH3hzpu7JcC2j79BVoE4S9iqca3mCQ3w7ENpCwoG4fr2TM6e
BPTAo4MQEvPALF2ehBGOQGs1uLEI0ZxjsMYdIs1wis5fd503vLPCgczTgtGZxA+Wj/9qtHhgSsSA
oekryywzit0TMacAlyjwUWQzTG4K0Si1emfmqgydKPiM0Fm2igunqt5auigZOju3Z58hbGIJNeZE
7/EZSatAw8lu9aep9AJvXGnrwQXTnQ/sCaj+KswKWdhDc87dQGcbkhWqySO5y4lvzCgYigjOfYw3
LPmAthUwxnaZ1nZDnUJbYuqYPTE/KkQGj4WR87u0F4cG2OUlLDSgG86gZy+duq0sR/V1p8jvGIsc
CSy9tZR4JWoxEog1239xnfEmdxntlyBdFqHNeTnGEpng7NE06dB4ZZVrtKb4lSvLd2a5cLPMed1z
Y0KcbMpd22uUG5teeAdXfYBM2L9xgudG5Ms5NdNpDDIC145ww69rN5E/UwVk3PQt8jOH9sEmQ4Ox
3fbTqszdfEiXzhFfNPHSxubBfEqQZQH35uUH+K3SpGFm+McYuctUdQDAcdEDAdQSEm7ZnnWrNv0y
y0MeQcYoWhnk9Z97jzP74v0NLlF0Sqa6DzFML23w2BzSx8oZpVWpdU8SHv/RYi/G3JkFvAFHB1gt
YLaFhR2lOCadbOHc9Po6S46a/Huq32p/LxXp2ld7uC7DhdweZV9VEHug5jzo1mLmmlsRJx4xLkIH
UFMgAyBcuDKTWAnOawK3iU6Q8Slst2YF0jGQDgYM1JJDZxvgC6iU+FgU9On2rM/0ZvCaAAhxILYI
oh9duBNks68a+HRyjO+42uKwApc20i1YAOhhHJO1uY08knlyv8qdarP0bpl7U5gINZDARjsC3r3C
EoRt39SJrBK+7fU0ccNolamPnZecLDTQeb58vzDemXwaDIJcFt2AFoT3BF85+EaWJqlMjo0hOawi
HiAu7QhF+sY2/bVR/pWs3lEWT9fMIl+YFV6BNKNqidUjxyJ9Gui93ILU2DCBjLTBcrECjSXi1sat
wyXm+PkJBnAN+GEKHhIxmU3DKFSmssWdD0ZdGtnok8omj5lAj9ts36pgXV1i8eMbVtjQkBCC6Arg
SVx6RHBlEY7aYNYwORJwl0MbK4SuR6DtwT6xvb2aMxefiZgNZAggk9fB1n7ps1jR9npMcOl2hbk1
kaUwo32WmRtTjxyqvBlgEr1tcPa4cGoccJOgYUARq55lPDTVqMpw0wRlEBSWQD+HBqVB30Zmhjay
B+itOxBr8GgBHjwDFM7AtanI4CCqdmP5PQ+e5OBFWYoA5mJokHhyQl0g2zmB3OVMhIEWyUoek2OX
QqmKeFqOf+5iBY4Lbz6a283YroNmLWe9VxVLcBB+aMQVP7curINGg6Bt2pAcDX/K7KYBvEg76qVd
dRqI0pagmLOrDgYJFfUSoNXFKn+U1jKEY0pYgxRoGGNbZ+1mVCKEGehQSEvoItHFPPzMXYEWNhAH
oLLAE2bC0ytnLWmxngR4DyjoyXLr5ieLrQr/lPuljTYJUNkibxaCQbXYy9Upz/bFsHBFzg5c5+SY
OhpAoGh1uchK0qctiXJyHPS1WbGVUUWugZIxTnOt/IFY18Junwl8QMQBWUtQcUKkRxVCgkYH//eA
jA+0m3XJtUoUcCJCc7cziiUClVk/RTG5ECvHOUaa6XJsbJD8IAka2EKuwsFe3pBQGrYd4FeumRaH
wELPfpIW2q4vwtEJqb50Ec/OLmodeLqggIsC2eUXkDFMxzaUyNHHzrVSZA1ClKz2LRhjYvYRpm8L
rmTuJoI1CqUhdLei7Hlpb7L6cfAzrGaT7f04cZu/qu5oTDtB8cHQEhvPb2mp2jh3UM9tCiuagD6q
VShsZrWtT6Vdei16OdIv37k9uLm5hFQ0J7BGwVgVx9bXXceIZpFjrfsfeVWsyhSUmaA+Sj/RvKGy
YKFkO2cPxXBU3vH2xGUnPD2LhMptlmDtWsOJWbQmp2ZNW9mRquch29we25wnOLcl7JMkiiS/4Puk
HyY7aoG4X3KncxfouQXhnFc5M3JWjuT4GjLZ050mIh4BWPT2OPhai04bYAncFkhwIlMnnDi91hnN
LIReeqUfBnMTDM+mvy0r8M/TCheIFz7cNjg7LKDQOP87Cmw/UMuzVIemFnHDQQvHfIIkFbEc5kMI
RpHW0pL8z5zjQkEdrRdIcyhQQLs8WlVLSznPEOSV2muv3+XGe7jUCTl7457bEI5SlWI31kjcHn3w
V/te8zqZGyNxMIW5bbiR8m19m0sluYVxGcI2H0yW+lMHm5b8N23/mtap7D5uL9KsIz4bl+gGdYUg
kaJjeyvwQVK6pyBAVo6Sv0G+uP4O3qZ6iVl17kChZRbAYeDJ0FMqhORW1bOoNaXgZKS95E6KNtpT
ni8xYszVlRH/AtOuIWEArVjhBs8iXw7qsgQ4x63s0EGFEfRkhld6Hy8leC6lzZLFuf1+bpD//Gy/
V41f+lQBpKXKLfAze5311dUU7O7WwsGaHRr4XoALRtYdmCBhBs0yZKYZ6SjVWq2boMsqmn5VO3Q9
5D1A9OUuqQ+htZpwyYwUGXj/To8/sulxYefMXS7nXyGcOq0IrYmEBiBY2XcLmoYde6+tFzw/gHkf
bNChS9ANcYfiOESOL9/hS0h7NyVLiNe5aeckiFD50WUAFIWDmUrgFe/lwT+CRcguE8BA40M1WXaX
sAUPOpcIQxLqP6bEa0cPJjNLzQkQF+iLmqAiAy5hl+vxBm2sp97qkI56THIwiZv0oKmPdbuAsZk7
ORCI4Fw/XLdJfMw2cdloeY73TyMdRhKCSmLBG8wsKQ4mR5lxjBku2Mst3OlGYZhTHpwaC3RjUQCH
gDsv+QwrPOmaxSBwZuksPOPQ7AoOeAT2grm0pE3QKml4yv6qOzRbn0CSscu85DA8opnCfwpAWBuj
M3h1e+fyHXFxE0LilOtsADgkgSpLrAAEYxorVWeEJ9DBD4rLUQdqAz0QW4vuSmNV9QvRyoK9Hxd8
7hjGKe9ZAXs0yiFl+RnKqU3Gk9W8QgHRrfNdHd/fHuHVOnIRVyT3MD5LA1xdOJotZUHR+2pw6prU
q3J1U/frNHmoLPXFJ+5tW1eLyG0BNwRUFGcDE7uTsqr8P7aAwgJUZl2BdowZZL2IGVkyJDh0c8ja
IE7M4NT691WvgOcSSsWZbFdLhASzhvDcwobkOGSRONpEhqrGiyE4DZ3ixugRMtX7eLK2hfx1e+qu
HQqfOxwBFfcTZP40fuDPdkYaS6De7cPwBIKmuofsZDy6SHK4albsBiXapymwbeAiQCsP9ohUfC6O
dW5vnn+BMKmcBaBohyQ8AX8x+MmWdLtGhxigmrlJA+3BNHNp8H172HPzy1UnKZ6YqF6IhSNDKZtU
sbLwJOFxCVYJtQd5lL9drG3O2zFArg/AHs4C//nZ7HYNmq61oQxParqRgm9OvALyivAfU/9iEfE8
/48ZwYvFFVpldQYzXTB6ZQQ1vQTMaEnjNBV4WJY253XAxs1xuDGgCkhli+etrKAJjVcYzLHRofBh
H3HU2354DMzO015G8p7EdOGMX8PkuFGo6OHtgCfsFYI0H8eKpSM8NdjC1mTTP8R34TZsjspaXyqt
cd8kemdTN5Gi58IgyJBfrlpVsm4IaR+CbRhNKncBDsLBj16IvA6XNqLF3zxXtvjeAMcJh+QKSxcQ
zexG1oWn/funYTfe6UTtk2X/Wa1O2xV6v06rk/3oPUKCwX58jN3V9zOIDh2Ek+7zt3f//Hl/fPsG
JaF9B0ad3dH5OHr3k3MMvT9/H16t7cN+dDaG3do78N9+bJ4e/oBl/sF5enC83cICzTl8nkf5vwMR
HH5aoPHP4AMJjuo9s+uNak9LCRM+8bcmi7uSs+OUKFOkdMUAG0GM2EdvdQR6wVJQ8BNEXZvB1Yy4
HQBxsYUXFIl6nYCO9ES12NaLX50a2WEC9N34G+rQkxo5cjasu9JDXq7qN2yqHTCIOlLyXOuPOQR4
elKgIUxxgfla33Zc3Bne+jRha6IFBngrUsNx7SCd9GsBijE7v+DuxHNZhWcU0306GdIoplN4SkDY
l6To7l+I2OcMoG0VorI8wMONfbmAbZ+oXV9YOFmpBtdewVWFY125tydpxutyyU9EAhDdQYwqPFr1
IgG83TcR1D3a95ojLwThc/vj4veL+Rg/Qj6P8d+PrtMpzEDzTz2DnVAwsI3Nd2k8m9TVo1eSpaD6
tgfVLUc7KbcS/RumKaKGfwEVRcXsfMjy5cR2rNUqc8TEdl2mnsxSo1vF7xe6zeccP2oQqERgfOAI
sAQrYZd3EYpcuKqTEM1DoAjcQDw2Vh4gkJ3YeHUtddNfQ5T5uM4sCimj3lCMlPqwOP0GHNl+Nt3n
r9N94iRO47wT9MDimWez3dvdhzc43h/T2dm/NsqwcOquey+FzxCOHYhMWBIqfnhSkjvJhFYFWjAn
JDJ5valKdWDDD+oYu6nR2kZr7qkSrgdIWdA9Mf8wWjja+FXKH2Hw3A9o1Fx3sdtqoOoKIwdeAh5o
IfieucAuZk04ZnHW912gE2zQCtyDkhsDStiCrcNK34q0Qg954d0+cTPO/8KgEOckWdBImYr5QYnv
PrR8t5H2lh+6pFjYgjPBIgxBjxwVJzBjiKx2St/IUdgmkIqTPqoOkMzcVSj45Bo3UyCFpn1o0/vt
of3UKwWXyyMOdObgyYvWJ8GbqHqdx3WRRielfqcmPDtl0MMO5bVMQBTuW1vQk3kWGbZ69KIS4rTs
fpIBDOqXuJlmnCfavCgavXhRCMCjyzPeRLXUFAHGPhg0BI3kCMrIrPzHDC98q59ZEfYOy6UxZ5C2
OnXxp7qOtXUbvrLcA2X27XmdW0lQScAa+lhAWyPEC1GLNwlrx/jEJnR5HYtg53c5iDO7rzwLbQv9
pg7ePbdtzp2Lc5tC/ODrfkQyApsW4kc0vXqqF7SHItQciDL8c1NA2KI3D4KAaIXmJ+YsVNGrMcIL
sYhPlDkd1xz3gNSs1HufHchiWmjWTWoy8hhg0UJVVhcG1nUdBVEBg7VM8ggkHLuY1wb7Z1Ku/YAe
og7aq1DS1R9IuKqAsajRGWVFz0OMKe/7Y9V990T5nX2pd03j1MMvKPxW0VuLQuOA4CdutqG+McB7
w7ax/BmrS/Q7c/4DIEHMF6JuPB0E/xHpUzuRuIpP0cTWKIQByKZndxkFV+VSBX/uFIFSh2LLoY8e
yKPLhfFZlKTESuOTHP1BgjleStPP7WsdJVsgBH/SZMLvb6po1KwES2EhMCXdtI2nQ5XeQXvIBiax
Z5CgYP9YexKnCOkkNNujPo2AR7iXY6MBuxfknU65jpYhpbPjeIfE6MLpmZ25MyvCXaziRYSaUI+Z
02PLzpj5B5n6JbG/2ek7MyI4OUxarlOrjU9S8XfIDprl0vxVMjehnthm8REvdV/PxYqgPv6BcwD2
//M+OzuntFdGhHOYOhq4YXKXSrFtqGA+ypc4aee2+LkhYWBs0BoITcKQbDxJWuNRA/f/KTKaVa66
t33PrCmUoRA38RSqiFVEl/AQkanBaWK1K3ePVotCL3Gs+jUm37dNzT3LwQcG8J7CNcWR/r48ThJI
/KDYibeSHGj32ZhvzFqyuRaQn4xe4k+uooHY2DHJSxQt4bhn1g62DbzREBNwitBL22qq9imRYbtT
Hstyk0NoAC59SSF8ZjYvrAi+SQ8GYiGTH55akxZ2CeSpHt8pEKweJv0xUbcLE8o/Wgg3QGQDVD9q
2WhOE0XKRjlSU2TWo1Mby9LeT9LKlVIDJPdl3nqBlKae1vfTeqAVyHRLw98bTRQfQt3wV2itylHm
LIrXscfLkxlttLCzZk4nRJKQ/IeP5u8rwdFA3o36CIURflnBugHRBdLqf5ia2UOGVnDFd2nDPiGn
/uv2pMzNyQ9VEy5vDiMXl4BAz1wdcJn2Q/mcJNlTDkI4RVmKYufeNyBC54xzHNqliGlyTW4CFhtJ
egI5z7gGtX5lt1MMzdHgSAAikFmAgK+woXrUIvIsl5RvZ4YJ2UOcof+l2hJvwU6RlazKuvRUg+s+
GRz9Y4Jg9e2pvK4i61xb8b9GhPspmQyDMKtNT/1oVyNo3lVig3O0suNfhQvusFXo3bY4c35gEB22
6LUEPaOYTYmlPPJ99MOc6tpMPGwW6dCY1AJkLg/fDdpU94GaLXGLikaRngT6kFNtA3yCy1FwS6Eu
+VkE2otTL3fA8a6N4KgBhFbpxjpWFrImVzl0bgztKyBsQjM9h5Ze+iGFhPrEFBgLpI+yBfc1JbZc
QtEe7DbmyTLcjn60EKjKJNs3qJPoC0U5cd9w+xqUP3SQAqkykjeX9gfdt4a89tOT4qc2stkDYCKJ
9m+McPYVLCPI5EXwRobih5UAMX6qtcbWtbehZjZZFFydHcqZFeGWDCbIWUhJlJ1G1G96zF/BuTtA
3H17T1496viU4R9Az/njA8snTJnaN3HPaHpKErpqTIgNhvkLGpxUf0N3Bl1LWr6lmblSCYNSSAPG
O0hRLx1F8Tny8xFgPQSukDOIimhwSmvStSamFAhG02W+C5YthzlAv9tk9/Tnz9/s1APZcXvocyeD
KykgPOWUE2IFGWXVIDNTbJaChY9gmkOiE/vTX9HUK6QlxM/s0eDqOXg3I3mP6+xyno1EDiWl5kOc
oNRRuh3CKyT9eJE8RVKiSYZtZA12hTfJBImFMvybgef4X4xYxrOZM5cAqiV8A8RY/KqGJs5Jwh3i
mD2u1QDhkTca6D32y8a302KINreNXnUJYXGhpoGHH7L66CwWiyRggpj83oRVDWwsxP8spo08FB+p
7Fg9uD3A+t+7YPRUrC9Jy1x7ZFDNQIlb0RYyJlfrzcvoAD9xSUgTbyz+87MAV2oLPw2BVX0wFSJ5
ki85OhRDnWmcAiSoNBBhFlmzvj14fkrPYxiQOSMkA3oVtzVSNT99tmc2iRaSIVGs6KFgY+g2oUyB
q5enhYvlenNxM+Dew32pgPZDhPGoNSfkUmEGxC2s/2Zl5SgjXeUsWuklaAr6t4rtw6gDO+Yxqo4s
ZQs+8SoT/DPQsy8QPS8QbVrPzOhBT8FUk7pk3HfJnaaWH6iGtR21UV5Mhwx6Q78HNDWgr3fXliA7
020mH4i/QXuNsvRN/Bl2Mfk/aQfctIjPDKCzhe1eTiCYz1oseJ/RYhsVcb9OUkp3io8G7SqoFXuK
GwpQK2Xg9db0Q1IWzGVNJK8kKKPeq6HJe3UZ63cTo5NtJX7qkBKimBIub7fM2GuoqV+khTp8ZUWx
F4ZIht3eQGJkzwlq8P2oL8JpaLK4shCDrdJRT9mhpX7r5aqkux1uoHU8xJCNgIbs9ra9q9P6YxCA
MLhhtCJh31yeEm0KQ0JYxQ4hyld59miyRxnRUVc/dvVgG91n3dMtyfu1/9Zs+3Dfal9wX1NoLFxM
P3mh89XjHwIeEJBxUNTS4DsuPySwutzsi4YdIO2xDeiO9W+Q/YHydxU6QRB5agVKP39vddDmJtBX
6e6D0PPv0/Yr0LpVGRxyVd8U9Qd6D0P8jwB9PF1zGl91Qtf9EuHnVcP8z9dC+xMfg5cKuIQuv3aI
kLNj6cAOSOnshsK2WhXUyYY9phBZZM9B0kJb91tH0wnSwzsln7yGaS60NzJ925e7rOYk68ew0Zwc
rLKa9aSNA+c0XYC//Lx4xVlFr8IPQAuBvaiBI9U1A+Nr2h5SIysnu+618iGnXJRXnsIWGKpAilQ3
rfXUstvACPfymEa+XQ0QdZciVLpNtMyCtlCt5ei5KgGjtvVWNXdx5Q+512Y1PcZJix7Pyo9zoKKI
mf2e4gDw9TJo499VpfUBeLLr8jDgQfEZJrWE5K1cx4Or5sycVrmSKEAITNkSGZsYY/AVUpHvwm2P
nhz0UF6ukKpGoJ3SkHVswF5a+pGrdX9z+snCEWQid+ZSp4R42/yYA5eKih5N9OX+uOwzz0+nsdUD
A+YA1/Ir7FR3ZWOtb5/WqzGB4xwXIdrzgOqFoxCCRJ0OoKIOC3IIIv+QpT52X70ztGmfkIOaMLyd
fPp22+SVQ4JJVBQpok/QQkAo63IawylQalR0yUGPd6j1bnt2GPBEjNSX23bEmxN3tYIF4SMzgHQQ
xfRoG3Rdgp1zTBzbXPAt12NAPgg9YYjH4FTxgr8cQztYlaGPeAmRqbZTs97U1Q66UF5XjgvBjxjF
82v53JJQIM3KPq+bVA+Okzk5Mpkkm/TsD2HmQp3rarcJdgT3kzZVF6BSBDtqe4dA0y3zYK8FGVqB
499pvVQ+4DfnhReBg0MQycn+EN2BrepyAsdSTYygxASWdwhmDoPvgltFe8HboKOr2/vgeotfmuI/
PztHnVIobdjCVJj6u/5RqTy/PSTZJyI8RA8Lm3vJmBAxEFoYKsqWmMY82pkQGwEXvl1mGpqqgQVr
JhskpreHN7Nw5zMpZij1oJ1AxgaLavYUJaiQmL47gf4Azbdh8Pe2rZltf2FL2Iyd3hI1Ka3gKAGY
EfWO2t3leGmM+sLDambTX9gRNuMQNUanprAzFR9AB4D5Wl7RcmFfXKVvcLQurAiOCLH0AE4FWOnJ
W6Sbb52fvea+vJef04dKdUkQPco5euC0qYUC4kJf+rV3ujQuON6pKC2lpj52pfFi9d9j9g/fKj+D
48BftPYhcv2hbDzb9Xrh+302keCYWqBuGKgWPbW63DsBrctVV5XFsWqHpSzy3LqBVACoBsAtwVsq
uMUuI9PYRyw89qnU2zGQ7bvMGHNcydKSqTkHgvQJD+6QQUG16/JU63od4VHQhEemVjHxwE2BaLZo
MuB+8Zi6T5ssqMEvWRXDupqq1vP/h7Mz241bSbr1ExHgPNySrEGSi7Iky972DeFpc55nPv3/UQc4
UFFEEbuBRqMbBhSVyczIGFasJQb9HofgxnVYsiUEnBl8Uxm9v/4NWYprCaYo8YJhiP5RIgu8fucP
B2lsBWcq62anEfqhqMpHRZ7XAr7H1A+9h9WiCyO15tFqE2/skd2TfbgfKW2ijxjUwyGZk1Ps+06n
R54M6drtq79tG1AdUx5ECqCOrhdbNZOqzZqUePAbp19jqxBPk1Kh/mYpiTOC/oYrQhIOlSX800rD
4FZVEey8hRvOlTCeaiRVc5RM1r251ihjWRiVxCusvsqO4zxrL01fgwMyrbCojqGuiqmj5FUeuX6U
hHsTPFv2eSbREOFnMFm5+t6t4eeCns+xJ04Kmm1xlZ60rulfRTlgCIX8/EEMhfZk6Jm8N2azcdQY
fqGnu0TcEGqtblY1i5OUdF0GR7wUPBYwuJ2stvbdvDCPfV2pp9tfe8scWS+XC24DCMhXB22KO7kx
6ir3gjmHjYx0tsg6p8IVM1+0p8/6oYLIsWaGEi1Svs8yTrns+ztflfeiWQ/hXHhya7pG0NlDqt/5
UXRO5EsWzA60QoNg2p2kO5kkPKr0mptMeeiMvSdh4wMjncF00SJxQo602uWkCdtQ1avSq6gwlQak
AmFxshLzvqzHzonj7lkWosPtrf7Q9mP1bywWsL8sFO/rKmK8VAYauau8ujDPffBTqJ6q7JvhP1rI
+oIY0OL2HE0vgbzHwr/hrcHDG9S7Zb40LKjX225OBWPnUl55kpr/2xrBIdYGJkvjdOeh3bIDkmLp
WMDUBODm2s6Q+Envm1bpJQkeUk0z3da/+qmm79hZ/s4qpqTasHCCcEUURnOv7cQ0nNGaLSpvaqJD
VjNJTl1OG6Kjmn5RtJ14eeP9NqlwMOuMpjCAgeUGvTuzQdT5AvPUlMKCrHiShDw/BTBg7gRCW0ui
/GctN5+JyHUOU4By9w0rqr1ScWBgPpuTdKri4NI3r4O4hxDcuIecwEVmm+d0ecZXa+KgCtZgIZuH
DnvX2AJj8fdTRw7YPmqn7KCXP/z5U470a2b8iK294/hxrWSDkCDQYlquwnp8QhSHYtKVuPTSnhnq
4IeoBNQg73gMXCtS7Nu37uPnuza2es26pBCmpExKL29RfqmB+O8RD32Y62MgaeFC5cWEhJcvuDIh
1FGbGb2ZeMjDHYt76QGepb/auXEKIJcgz3sb5e1qr1u3fKPrS7BYpR+hMkFH7rvy3ImpDwhaYFUS
08MIhVTC0Ffc+J8yo3y6vYcf7/W1qVX83CFquSgRJpDnNXHkmsZzku6hmfZsrMJkoY6FGkrRlGHI
nJn6voxSOP0z09WLtv16ez0bB/Bq61YfjFbOkJWilXhZUNlzcVelHEDzQVQKZzZ3OLD2bK2uGuV2
LY8MPpP4VOhHbfza/kJs10mzvYHKjSzn+istv+Sdo9KAVpRxhiUmG4vZGeFzsVLqi5MSvoRh7ZbC
SxZ/GmhiB0DUBmkvaNpcKa8qEFPAloqy+oJW63chzQcO5JA7eVB/i5vhKE6hnQYk/cXr7W/4MS2g
nMVrxrmjvMCQ6PVqW2Oa9VFMUi+t0P+8dOVJTdxWOwvJxW+eVPHPbXObu/ve3irfN1K5mDINe9Cc
2uIhdx+ff5f2fMhgXNoxtSTX65v9zpS6Ck7kuUmtOmGIrA0OYvGQhf+OLXKukwPJNbPRjHS2tkV5
uBz7HdNbn5AiIbi45QMy3Xa9qUk9mcqsgMCvR8GN7ED1TJOaZ/472Zv933Sa702t7kWYVIZaF5ga
528zEwESarxyf/QLtOHPRTKdFMMN5gFG4xJmnsqJ/KPejHaDWvPt7f6gYri47/e/ZHVvQl+dO00v
8Dx3lTcceheKx9YdDt1z/ghE63twGT63B3jFkfNLStvJRwcU/+0fsXma32386jQj71MFKPimnhr8
w/sx/wPDG3RT3Zfst5jvFCT2bK1Osp8SnQ1mmXpGcMrDkmES4CzHqrKzP3DMav0em8nHPtGywctY
EEgPZsPW7GELtYovGV3qzcJxPjbMHwi/MrCC2XyW5meh+6Pc9/Ml0tH5zdy5PkzdUd8rQ25ktXgk
cknAUNpSlF5VtBqE5KdYZ4ezCt6a0/iQ/cMQaka/4s882sFeTX/bHu4J5Sm8FLfp+irVgpBkRptm
yFPUimST7I+BncfISDhB3EtLocmoWrpkXfFvRtcDBS5RBMVb1Ub1Pzx3TJ4QNi4p9YeByiYex1as
OOCa2hzF7Cxzp6f0ISsex3TcOchbz/h7W6vLVIkxrQy8nUezKGheU+GzYO00ppa7sHaP1BpAByxR
B5/0emcTRS+7rsETW8ngoj1O+cENTajSYGYbv5vxXgFqyx5kqewfFHzQWK4CLb0V1Tnvq9Tz50uw
yG7+1fW7oH+Y9B+Ddb7tBzafGeQ+DKjVFaDp68Q0CiOzmEQBY83XKbYztLyhL4v7EVpryRaBnQW6
I1TaQZ5/T3ulyq2VQrKo0PODz5uy+PXOFkqdR2GfZJ4gQn6ehRchOGYGcpJd4gjmASXt26vdsrck
i0AeCBu0NZanDhQlGqWRIepIvNeEB7A9ju8/B6pr5PDOdLD23Da45fpgH1ruAVuL/sj1AtW0F6su
UzMe8VKP7dZ/+juF/O+vQfMlUPYwNFvLMxdhDs4O+eN6JHY0uhm+FCvD7/l2AGGPHkDzkTtaRKUj
fylCfydV/QCt4NtR/0R7Ho5KRjHXQ3xGGoCPaoTcm2fgFRQou0LxpupV6R5a5UtvDU+p6V8GxS41
5cDMiiN/CmiGgy4s557BZ82do99CdN99u73vb5Cl1Z1lnoP5IxCwC4fD6s5aQTn7gZ8WnpnHd1Gv
PdRt9Uuxyj8a4GdIJQcOnMYsu9qIp0qQnZpENLSDkPBVUoujX+uOWM+fhfhEjXvnt20EPaoB1opC
EBxYXPTrQ6Ho9aDoo1B4hv539KfHWY5tE32KYnYD4TmHjqV+0ufE7frQHv2zanaOQPVZ6O9mH8EP
6t+3f9Bib71XKCvRNdVAYrJf178nzmrVF4Yg83zTdzSV0VjVyC/REMtuGbzctrW59ne2Vu667nNR
92d1iQVcoTvRCHUqNr5J3czY47XeW9fq8mVBlJqUM3kalPCgMAgsvwhie8yHnWx16+nl+DPwBjyQ
Iup6sCemZmQWFm6sHpDfSdQSIEWB3iW8OonodInohqlynBm1M7K9Of+N9w/bKIACkKRdsO4UwJ4w
xVkfZV7Q1U4RGXfJVL9au6xgH2Bcy003RbrS1G8sOLRWrlpKesFo/CbzFIDsdTMexGj41AUvnfEr
DSy31e1ZV93Bj85BM/xU1dd0V1pwubPrcwpznLhgvxlLNlbJQtXVyjz7Oe5NV1NHNgsUDy397+0D
uvUg0jheGKTB9ujAUa5vA0CZJNRqFhrl/5ppcJeF2UEb9T9TPt5rYF2NyHC0IP+kDdrFFN2mG93b
v2Dr2PIg8igCB1Q/UNHKZa+pVVplTNthrQWrg8BSwMxQE0w7/nvr8HBmoWtYhoVpNV2vVc4VPtbQ
LuAeUbLNzhLgWLbkg+RPe6X4TVNvrwT60ZSP1uEw0yk6Q6GLqfwwBqjPTk3zKaJosONetw0tXxBJ
YVhmV2sik63ayBj4fooKU/JrNIBNTnb6ZVtGGNoBsMkAPlSYq4xZYXovKywCCQHO0UNvyH+GuhBt
vdX30Ftbh55uskyZGww06PXrT+RnRSmWPhFELQwUi56KaNzZsI0YRVtuNYP4Ilpoayljre9Na6yK
3KvnvvDvs7GlD+PTvDmVwtT6d6GgkCsL/mTFrkAH8cRDJWaH24d+Y0OpRNOuQOhqaQKubh0s1lMd
tn0OQutZNalqdraFVPFtI1tRAUSQtK0lsHsWpaPrzcyKNDR12odelLnfrENv/4VE2/nsvX47MPtv
f+1sqCR2Xtet2vd7o+vqilWamRpnGE2a2oUPHw2SEX2kqWgOdXzXWs7Yw0V28NVzmXyto3sBwuLb
696IC6FkkclCgRfL4npz+yJlkklJcg9Em340otA/1IzqQPrMJJaplMdaR7ptVsq9wvvWqwFAiiHO
ZSAImPXqMmbRWMgh/+XxcpU/K7Ed7vRiVB10EYa7qDWXEyXFp3KKRsakK90ZLJAEkRRnT0wYCk6q
5M3xv28GfVaDU4bn44ddn4ER1ca0RFnEq4TEfKgLSzo0xEX3clmJ90FlBYd6KCdXU0Px+bblrTPO
0JCyKBfRZ5aXf39XLxXDqYeFOi89QZuPftmf89iZKvF028pGhEXXaMFcseFkjyvXJFrhPLZzUXid
f6iqn3J//jZo/+6WQ7fMMCkAihBHS5Fl9WXp2o5NIdZsY5nwFdOY0HEU74ZZeSz6WXMpQuwNvW84
KnpIRDlLeoOrWN3eOQvHLE+KEj0k5V7KGaOG2Cs1LoUiuVp67k8imj63N3Pr8r63uUZm5qXSQjRE
37YdXszgEok/evO5S8W7jKpcqjyqiEg38ucZYGqWf6mD4lTu1dk3XoCldbbMDcGfzhNwfWwsyRdq
5oZL8qrZEcYfTbEXv8r8hVVghUgIhAI0qIk31m+MCKQmyauB5nRyluKDCCq/JGk89P3XIf0qTZ0d
pF/S5LCnBboR6QAdJxagaoXvX09R9pM++r5C9tilcnPI1PangkyKkxiRaGelWbq3P+bW+YHVZhk5
o9JM1HO9kaKQFF02TQWBVTdXth6JpR3A2fsk9fR/euuuSnR0jfq4QhBZEHdirQ0nTNBKXAcOHqbw
9fxZQWHbiCOBJqQFOLwJHXSTkvRYK+dByBdXvDNisHFsmGQmDmKiBL3RNa5D8aekV8qaPmT3Tepa
O95T1tpYENVVaZnSZ7gDINj1dsYpYJQetJkXK2p9DiYI1gttnD43Spp4ViGDmhLkAEbywNhpcW04
0qVShRCiSSfywxzAoIxDY9Zz6UGVR73Kaj/13XSO5/+hlYuvYQoTvAqYs/WAA2j6ThqmhLb/PDph
oNuBcrh9JLeyDWASwFVpKS3d6dVrBJlGVsgWEI0gF+5NnEw/t05luKZf20FfPIdGA2uP0btDZdp+
mx7bbE+ofuugyGR3KIFLII/Wc7uTrgZIZAPW8JOINtqXpvt7e5F7BlY5f9+YMzNYaeU1+cMofhsL
f89LL0dt5cAAfC8QH/aRIGeVnGqlECqZz4fK02OOAO0d5DaqWzRn+cjYllTZ5l7/ZOP5MwilCKco
gIGcWlnMwyqLoymovGwhqw7FiwFbu3ooFIhsdwKWre1jbGoZ0uKgkHVc37NsLkWzLJrKK4xaOhTN
LDpBGu30aLbWQ2wiASpQSe/Xh0AXE7loSrXy1LJ2ull2RYQq9Ca2Iah6IiPeyTk2PD8pPPBzVTaA
u61R7nBYjubUFzUi0DS/gvHe6NSTgoe2w52FbfkK9o7EaSkzf2jDUFQWyWqS2ktiszqoVvU4JF1x
zqOdQ761gYva2ILaWUaDljf2XXA3IxIwNp1aE9ylx0EIPak8MbtIm7983iUy3zgSqB6RwoCwAlgg
rW6UXtZhEutpgzRe8XW2RiePq52mx5YJoiwgO3AqUStfBVtJNkwDPUKwY00PXYnhx4e+S/daHRvn
wCSsYRUUlog8Vu7P8vF/qQSwSq7Nh96IbWGGoknP3D463XZCG5YIVkHLMG731uy4/j4C/dZUYYbO
gxLFVaM/bfFVhJ5wl0z0476BRVuUQICKUaZaQ8VkIStztQcErc+i+Thq5vAjqChv3l7Nx1AGK7Q3
weNQlMMvXK9GjOR4kAJCmTzsP6lDnsMggrakErTWnR/DgDCOZolKcCMczHayDretf9xLXC0xKQBl
HAag7GvrDJWXBS9m4TVDiYRMGmtPqm+krl+M1MhGI9xZ7QaQcfHtlFdBelDRXAeKoww5eqiWpacM
AXDgWWilT40Ym3YqCcanscnjx7khFDDrDJiy3vj6P3pfIuGUM0N2vL34jxedj4vH5xdxkPgM14uP
9GwIdZ8sLpKmr/AnflLE72g1dU3lGMaeW95IoLEGUxEEw3QxCJOvrbVNEg7o2iwIR7nI3KYpq+94
GG2w1T6Vn8aioLYt5BUUPLkQqf9Ac6XKnwbmp0NnSGoYLpVeqFALm41y59XdOgXLxDKwVlw45efr
n9ZYfWZElVh6kP5MwVMbP9WRUw87sd7WdiN+BuwMfDbZ7Gq74zrQ4j7zifWaRj9PQeGfND+SDmkS
a67gRy8wUsk7NjdXRj2UKwz03lwnff0k5rEaE060dXgUBSFb1BLvjSounUpvft4+Tx/D6KX4Ssee
+ItAXVl9YSlrtSKXMdYUk730QywIGpGKnfzE7hLrQMV75/Hdch6E67CnkHnheFcfriB8JgbA6TbJ
iyz+KKVDaNwrAQyNjfon1vd8/McXmAW+M7f6gkPXWCLMV0Bd4vYzUknnUf8OqmhP0mzroEA6tVDb
mkxNrGvZahyUlZGT7/DPpyENjs04Xcae/EBOgdXHO6d/0xzv/UJ1zHTjuqbWjULUlROn30ykUxSC
JZ+t7u+smL/E6XcIr8jtU7LpAkm38AIgW6iVrwLOhXCwVlWp9OpPSfJv58rH2nST302HqpUjvb7e
Nrf1zWjqLm0WmroArK/vdpJ0QtM3agnWk8HqBnQ8xBrWtEfiu3XRIGCDUotXjE+3Ovth4FeW0U2k
HihL5o1YupMWfB9n9UVQ9a+3l7SBCmK4mIF1RhwYq2G053pNUmP4oZDIGKMOiyrWORyK4yg7DD5G
ijNrpHjlUZ6+GtaLmKhIlRG8DY+icZmi4+2fsnV28CqMZC8Ckx+K3Xk7FkpamZVXTQdZ95rooam/
GMFZE3cMbT4f7y2tTk2ipX7hh0ZF5dfWDac7FHb6W4tsxp/vCtjAkc9s3HmPRW2jIcpWQ2dBrZO8
DBWF662O2jkpCR8qb0YJVqLoC6PjXVoPd6Kv2akl0QsdX+MyfZ3LvarEBs5v4R4nmFwaeFQ/Vu6m
zuCmS+O58noAfiQXTOzU1aWtv2eGahfxJZWeNfmnyIB56z8kBSSvmfAZha+dvGPjGy/TasRnFL4J
FlY/Q47Sih4RO58xwygdM0ceuKmKuxMabVxUnDhIgoVRcMFgXO80OhxzGvpC5XWy4bUABiP5Ab3W
L7cP7PK9rvNrnNw7Kyt3MBXVLEeMvXlxmt7rugNjqE3t5dDmOwd2czmUIdgwWtoEPNfLGYIi0rSo
qj2z7w6imULEId+1yvjn9no2zRi6qDN2D0frOu0QuqAa/Zn1pIJiMaorA2av0vYUUlvYcdwbj+2S
B/x/U8s5eZcXCiI6tdDB1l7YcwCSixYHThgLL1ELSW1lxXZSwZ/k7zX1tldId9KACooa2Wojo97w
a0WLa88iSE3P0W9/D1C7eSbAG9JBgQwU4MP1wjS/IOyuwiXhjW0mLA4F0a8aW4ek2LlKW5bo46IZ
RwaP01zW+m4Lu6pppimuay8AWRGluqsk9wxBH6v27+1jseW3EC0gv2AwBpmSdUhrNUhxj8FQe1Ih
dU9JMdVHqZzmX7kmt6e6LBCZkdSHPjLm4yzK921U7CkobLmNBb75BnAAHrTsxbu1xnCs1sw41h4E
d66eobM8fgmEYySox6r7Hy7be1uro6kLmd9lbc9lO/X6X/PR6H/d3s+tD0e/C+k9slTmC1fPu1DA
fOgnc+3lyWuQovTyA2ymL73etrI4n7VzentkGNskgF4PgQWpVg6NItUerLRFeVKU77f//kaAzmws
iC0ZyhmYpVeeXLcaQW8TghQo5LLHkHV+z4TiXoz5f5UZmYe0TUUb9dT/PqtOi5L2CPgC5uhY2/VZ
CPpGGPWBQbC0O5TWdy18MpudpsSWd3pvYnW16j7t8lATiQ9Suh453FYi3dh8elat9iCKn1PxIFen
2/u5dcSXUhy5nEERf1286hoq7vxb5XGDeq13e/VHZdlz3zlqHexQGGzeaHi4CWJJd4CDrO6T2AeR
1Jt67dWl/FOIROnYG2bg1KpWuUw0SUdJgdmgyILcbQIAb106WD//+3rRPAbAQZ5M43n1E6ysDyBE
ojLYNvdlZH0igXkJougkBdJjq++U7ZYPtr4MTF5S70QniKOzunIxzZK6j6IWcd8UgSwNNqvUl3be
tK17/d7IyvUHTQ5wVg5br0V8fYhPs/VZGOxy/h/8PsLztD7pLoFQWZkRmOwM/a4kYLdG8SJLmZNN
xn0TW6obFkrs3v5MW4uyQM7qi0YPQvcrb+i3OVMfyDh7HIMKahJ461upHtxUq86+3rY75jY+FF3P
pS/3hndZV/XF2KCXnfqNV7ctZ083K4dWUAKCLtxT3trKAmjSW8xAcyhQ3l5nPoqfWGHdtZ4RliWD
F//mMcDuKFAVdxpny2uZbDqas6Ce005Ujo2c5Y9DaOTHMAtNcLBlv/NlNxZPowGCm4U/B1T0yu1U
kTk1xhg3vHLAzgLTVvrO1ZUdR7N1+WnQMP29VFbIRFaFDkseqy6sw87TT1Z175uHqHpojYbG2l1R
FEfZiLj5d//5GGETjmrydDKvNQNnYxgxg8Jp50E8ZtJj9tLi538/OtQVRdJYRB1Js1YOJfezETfT
9G8hZac9l5Jix53o/PeFvLeyug9NGlRKPde9N8x2OX3tWreQPg90ym+b2TgKGvHjAi0lK+crXT9y
8hj7aZtHg6cXf4bwPpQcpf1928TGzX6j04V6H8SeufaJcKEUIr2FwcvmSxy9lsCq/UQ+WFA13zb0
dpFW3pdyOOgbSvNLQraKuptJHKFfbwavi4HfT2H5qa6+URiHX1EZMqYjGbqhTK1Y5yKTnmsDiovv
feB0MoJEvwb9x6w/FnlsV3zQWqVO8TnNH/X+VY90JxpAibXJWY+rp9u/emt7gP3RRkIEEPGM1Y+O
MhgxZl8aPCOK3dxykaixG+010qOdc7ttiEMLc/NSyV0FUtOUlqludIPXlNkJNpy+Up6DqPg8BWmy
Y2o5NR8+BOkwtJNUcGHqvj5V4yyOY5Iogzedgvhu0LUTVdRYH+x6d977Y3iIJh/3UIOdhIbmOpyJ
+nQcxRgOAr0HJ8N70T7EbhT+rqR/S+Hf259K/bAsCCQQX1g+FZ3ndairoLA+0/shD9dGe8SHj3vk
Ax+vIzq44KtMSpuUUdeHoZ4rPWiypRqd1rJLEc0eVORLJfW/il1y1pjQQ14KJkfgFevnNm5mneAv
pj6S6q0thg3wY/MkRvAiJpkzp6I3PPZJuhMPbmwgVSFtaVowG0hceH0u/NFIm3kiaZXU6gKT4A/J
ynecwEalFjjHIo+qLLv4gctlFBtTTyJCzg4aGTedJcMpjOxRb8PUtSoYZFEqq92kplMlh2bjjnPm
+FBm7FyBraW+AWoZg+EJtFbXuivT0ixESimooB8SIT+o/q/bp3H5C9eXjL4tM3EUwTn7oACvN5PG
id+HDSWusiztLFIy+hU9ha7av5Sq1LqBqf7ry2A6xWrnbfp4vQnlaYwtC6O4sRbZEXpNo85n1F4U
pGeNwooeXoIFvJYEnxT15fYyP7otsHdwtsA5SruTgsr1MmUVRDSjsr03AW68KxWUIGQzjN2wbac7
QynEnQ+3sTi2E4gjGEdCF20VrSGVUEhZX2CvaM9gxr6VPqQ/AspCtjr192qiHm8v8KMHY4HvDK5O
Sp1MWVDKVe/llnGWmdkKK9cAXTVzQhNfPjFNdrptcbWlPPZg4EhoSaihsPiQpUhqoAyj2RSXKpbg
IdXH/E4bUtNRpXh+SFttr2G98mpv9qgEMx8j8fwz13H9CZGJNDVfLMqLwYSfSvM0osBfGT9ur2oN
5nozA3sns5tLyRes37UZQ23MlMYhZmJmU5Bh1O5hxoXtPS5LZzYG5Xc7pclzP8BNKU2T8eBL6ujK
+TDcT5Gf7aSCq3O0/BrAQqAqERsi6lmXhq2SfmUky81FUKfmKM3Ra27EX3QN8hUryNQ7wYfa6/YO
bOwzzy2oADpi7PO6YpFnTYD4o9JcFE4ww8dCCDVuOBDmzOHOEVpj+d+WxwtIlRgBAd6R1WarRabA
0iyj1BRKiXFEz8cHe9sxwGolkUCQH+kJ3KZNXX8Li6Q3D4KEOIddKELw20d69Z+u6YWnpJtq0866
uYYsFklrBebztKgPNdxfTGnnuRjaTBiXO3WXdTPq7dejnaUsarC8tx9i0oF3w6jM5lJLaTnYSRBX
58CYM7coDNQIm34Q6E8E+bHp9OKUCKP4E8hjK9thVwlHoYqhvhOF7j6OkIdWfeiq+9Kvdz7nOoF6
+5VLH2VhRaNis/6eSTKHU5gbzcWA1wPii7h+aoQAcNiYzk5gptVRaLrU0fTQos2jI/WHyOLOh367
Ne+eGX7EkiRTz3iboiW1ur5VxeTD5kkx7DL7CZKNmexrgSuP8zIg7BsjeVYRNV+53353DAEbdsca
bGhr59MY/Bp6XwFgNrQVkZnUV49mNmlOrWnxPaQseUC/xJxKctARGmAzDPX8VzSNfevkENKTJ/SB
8gUeXUItUfHn+ZCOnd/AFzaKX/7r1ZHADcHBp1DBXODJ16uso3nSk2FqL4UsFYe8biTGkkkdes3a
LXMvgfZ6R3lXiI/xwHQ/VjvaVUuSKorYgoXc9YNURtGgiVECtHzTLQLffx2NAgilEE7nWum4CPL8
HS3meOeALYbWPwRvAYHLQiAODdX1ooOijkpB43wVxmghmRN98fU0OedDRKknRjs2bv7b4/p2mChI
M+u6SCOji3xt0WhUrU7Uub3ocwkTtkHY1c4qrP4wIh84Z8MJKFx7d/vbrgKl/2cUnCPJgQ4TxLoO
EfUBqp+x1F5Q5qyfaBtG0BrlhWtU3XQgGmxOnRSqp3CaQsef9fx/MU+4zT1e5lPXyAgRCqWs6/jc
eokKs6plw3fEFiQkM9Q/SdZkd7oqNE7S17JDbXYPbbJuyC6rp51CrMaLuKDRV2mfJtLuNn2hv+hi
E72keoMkkirCV2uO+imCUfGgjNF0GLuicwKi92PTVoJDmPOsAPxx2kqu3CIfgm9G3+5151ahz9tv
I1MHhQpkT6Y+e30cxG5kNEsayksQUHkwW6Y4etVwyE4ku6Jw92TSSPtcppayE8F+fCl5IykIM1bL
3NsH5jp6SWVPa7C+9Ij7jXYdNAx7WoLeiSdf5eLvHIGPARfzQBBLUgijqM2nuF7nbHThEDNHcikA
QDylKjNfqt5MjqmVTHckpRZ9u33klz+4utmMWeAZ3+Q1IBS9NhgFcRjPkVVfBDmej8Jy8Kh973XL
Npe1FI+otVC3XQ8/07QZgKEFzaUbfT1zWqlX6sShbFUKnyM/nYn0BF8Z5p0scsMszXDo2hfiKdhk
VrupRzMYwGVx8vRD0oChAf7OBHh8gnYnxdo4n4RR2nI6gRt+EEk2SsmqySabS4VIXJtqjqG3Bx0R
2w68VmkUpybfYwPYiGIJSqgw0IRhSI3iyfWnK4c6T/qu6y94JutboKXfRj0tDmWaaW6oIRhnjUrq
9IStdoKOmUM9jMZopGrIUPb+HvXixkFCD4UhZVJp/PV6enKMi9JvoKG+MM6rPodjMB/Tvtmrxm94
aEqDcHOimAxCcj30XdJgqKJI7i+Jmj12ln9MDNGdBNiJ5ruihlLMUL4MargToW+cI6pGTCqD8GS3
1455lOY8N4a6v9RB19shgBypzX6ITXiu1PPt+7gRLjMasfCWoQvFW7vmQMwKsvDG1/qLKLXRi+IL
nX7OhLi3nLj140c97vLnxDdLyw4V/LQrlg240bausj9KoCbHQSwMO+EZewzKaPxM8ft7lTTSmRi3
uasTQfrcK0i03v7VWxuERiclVcR5lvGE66MYgA/rxjIYLi1TMYNm9aBO+p/KWJVOWaen28Y27hqV
zkUfg5h8KeddGyv1QcnqfHmnxrp3pno27DRN/7SB/CPsW7cpAWWq7V7ct2UViijGUZkj0cj4r63G
nd4ZXRkNl1rXXprs01z97tNT4hOHtAcNUYvbi9w46PispeT2NvG3TgrNIS6FsS2GS9Pr5zEwoBb9
msPLWiYHS8lP+R8fxbnbJtftp+WRpVHx9t7RhKXsd71Ec2LiJxHT4WLMJtw32WTe9amO7AlkuadW
FfsTZLTFOYimxM008x/izPYgUeu0Mys8aZO5Nwe+cayWRxA3t/znA3peQvsiiLNmuCD9FD/Aj9qe
JirTJxnHcCek894Ez5Y9CF0BdXD/eBOXM/AO1DF3oyR0PPMXSZ3dApS8zc37GSjFP8Si7X+/M6Ab
iWYoyS3As9WBylqr1ZFDHC9dEH+vKOFY87+lNr0GerUDk34jolo98tTewKTShCLjXxMwxjxCsWhF
3WXS5ekLfJqvXRN/F6u+dMV4nh8CObXcsFaML8ypFE46NPUjol7JwRCjCPnoSIszeyrzv3qnTxUz
C1b50rCwo08F1w5jX7bjIhlPsKfIx4Gqw86NX/drOJm8cTTplskCspB1/NAUgmHWTTJcYtWIYRwQ
uvSO1MF8CQLlmPR9fA6ytn5KIzM4hwYEzZIM6nzQczLdKDOOZaiM0F3qitvSNTnVVWwdO0trz0Wf
T+inSS3adLpvi6n5HGax4IZWR57DJJuT4YXcpEzvo74Hfdq3ezwYG18HDXJ6LSbRF3iLNYZ3ZJ7L
qrN2uFQJmm4Ai6KXuG+CLxE9t8Mw9HVmh43yymjx5LSzMhxzYxoP8lTHbt8N86GbgIeOTd/eQ6Ht
35s4KKemwXWytEA/5ZPm27kYIUinVOIh7gp15yB/fPn5/Qtx90Kygc9aQuh3t6YW5aTzNW24+HPp
M74qlLA0ISl62zt9vJtYIYDk0cctwoJ/bcVkplxMcnyB2gqtmyfS/CmQi+GYGmLvGmMn76zqo7+n
HA/AZakREs6s54MkvVGaeQ7Hi571spOYxvAJAqvZVkOlPxhJEbptaxbIHGh7NIxblmGboooCjBx8
2SquS3o4kv0SL9SMpX+K5OA1nqFsHXoNBmhRnj61rXIqm3Gvnv3xyaHhoiwDwtRuZAa+r3dYzzpd
MId6vvTtiQjMhSFofNL05l4STlPpNHssaEvR4NorLfbgJ3krRGrm8u/vzo1BU2nK42i+DOVwkqPI
ViQk+4KnSlKdOd+j99hcHR0QZJQIUXjlrq1N3bLhWjdfYHfo3NqqwHFYgsJN1yxbmgxPAEDpTtVS
ddL1eec0bZxeCukMIi3ZNWXE1VpHajOAEdnbQT5O410cXvr6h/k/GSHLYtQbgqk1jK8tlbTI/4+z
89xxW0va9RURYA5/SYpSB6nbdttu+w/hyJwzr/487A8Hu0UJIjwzg70NDODSWlyhVtUbJhQza6n9
3kiZG6XfB/1PiLvZ7b145csxGgsJMgTywTWsEgWIa4Y0iM18hO4T1k9ifNK6z2IyOSiE3Y505ZGz
4DwZDLO/4HPl888Wjr6gi6k1HYOat4sC3ngXhW6cOA1FCNVpv7ZtatcywEjN3Qi97LPV+lxsv4GE
s2oWnuB5aN8v+lYO5vlIp7V3KNO1g8MdZHqsFu3BGsPKFrSI4pwWZu5kIJAUVn208fRYdymXqw99
JEphOnNAbr0691K1q8fG4Ffksqt89V+ofLi6Lbum7YBQvj3ka9/1faxVZh00XWhWKrG6aHbV1J6p
6kj3Who63DEbX/bKKcczmTIRtU32w1ricZZGeRwLVTxSd3mkAWAO5HUa/1YQ/Wtf5bLeyKgvKznU
VTjbFog3U7oGV1F7H4ukmqRjpKV3Aq+GF4ynI7vMhS2w5uU0EgmLGUxagWvw6c4Xjl6GZdMMvnRs
kLKVP5jV716/F1u6WVOwMYvXBsVhTc2QrI5WzipjlWulNqw0ko/4HLYPeW2GmN8IiteVrfDt9uK4
vOZxm/m/q5A2w4Uvc1tJtRFok3KM+7zc0e3pnHE2twZ0eVCCM6O2TsK3bPo1K2Q08jwTB1E+dr36
ScZ7Q6wtO8Lzvk63HE6Wz3C+vwnFkQJPi1cWcODzz8TLQtenyJCPqKg9K6IriY+YrHjBJO4RWtjX
VG1gu2+UpC4/2AJZ5GlHURFUrbm6htB9GhKr7RUk7H0kTWlmCNhT9OhgbqyMK685Ii1quFwEpMJr
aE1ez0EaZwyv1FvpqPXt976FzNfleullRfAsqbi6VgLiTb2Bc1IiVbPN8RPa81w9VVH7jwJpHGQ0
MYDf0OMks6ESeD7dlPr6QfFF5VgmuV1nfxT/y+0FeqWA/dYmWXJopvjCRsXUgtqcG0nBnVGMY1vq
lAZVEx/VcHXi/BIbuf4SVdGQu7wzeNcoWp2CJAZB1zpNJHTjbujaUXBCWStCJxVDdJ+srs02NtKV
bh3StrxnFt8q6DprnoRVjWEZj7pyNMpGtdMkNfZdUvcPRWBV7gSRw9FmVr2i+Bh+VubPTuimjWV4
ZZshMsYSpL20tHRWR9SgJUY31J16jM0fSrfIaR1yK/MyX944da9sMvSQ8DRlUyMesC5nTT72WHHX
qOjwT0BbehxUU0PQ7bpMi70mlvGurMbUE9I23PejsqnufXlq8VqgLIsOzZJ3rVW2AqGMa6kf1SOE
pQe1iOxYjJ+ntjmMYvQQJAgYKHdq9COSIvoIKHBrEp68zz1+b7cX55V9D+yMtIx0BqrPGpxi+NrY
UXlQjxzXMESkzMbU5QEi+cvtONc+7OJDtjweFrzmKl+yxKStY7nUjhYC2FYz7ydMQIY+QKN+I9LV
Eb2LtDo+5ag2i8AstGNS14DpvkZZdN+IP24P5/Iq5T0J4ZoODD0YMtvzQ6MuS5rI7agdUSjHbXUY
Bwen0M8I7aAp0MFwm6Su/h8+FRIuwJ41wMEXSFc19xvuEVM7jgPl3WEygH6YqeqVbbXli3Tla9F7
odPIwxYS5rrlloaK3vAP9RiU5bNugacLxUet/l2hrX17Ii/TLXXJERAIoTy/EIbPJ3Iqo9AqcM49
Yrp0Lxj3pRK5oYiqvPRTqf/ksnc73JWiBvEoOqEBSZ+U0OfxgNz1ZddO2jHTZrFzezIHmSUvTXup
m8faGavQeggQ4301sxwh85am5N4Qcqj7k1qhCDRIk3aqJCsS7V7HxdVJNWUxdIIOiAqX1oa/VTkL
weEb6VDYQjCLj5NhlLqtxEb08/ZorrxCGA0ZOEMiB6f4vBqNL+l4gMvaEccluYpsw5/sVEj2JSRo
U3RiCRMV8akDJD8No83IN77elVfAclZTLyQ6f1gXC1WF7Gsp7ByNIHbUwv84pHDcmq9KGJ/ar4Z4
n3WD3bZeGspbGL5r1xUVUb4jOTMn+Lr5P1YJgDuUoY7y+COaNQfc4PekeUaYl1YhrHMldnR5LKGf
729P+5W7g1cVBWAA5+TTazRYlizcA63Sj34P1MYfg34XZq1wyHsLgwhZLHZmbUrYrpQj+ul0u3a3
41854XRKpqSGC+AaaMv5V69QMSa/6slFUTR2g7FIXQ0AsVNFSrPx8nobyyoZ5W5ADhKJCchk6wKB
H86aMoVka/Ec75CtdWPrWxX5TwmQTV9xprCBr4ktXtB7ev0SqIvM+GHKD6V2KoM/6bS3wsiWkB1v
KKKgnkoxxTNaNCqUu9uTcm05LFUM6pTAqFFsWo7sd2Ub36B6pOipclSlb34VuVVj/aYT6Zry41Jz
6Mreq0fl0CRbgqBXsFhLh/GNcIwlAFO1ijwXghmTOJHRBgdZCfa+f+CrvZrl6PgpsLBHsUoPaqLt
DaV1/e4QRu3Bz0ev1sJDGuofb8/E5d20/BwyTW51ftRbOvpuIiLYqVmYTjpchd1gusLpJE9fiy0r
hKtR2EvUP2h2XVZXjWTWQuRgjzgzF045I8KfxLW64/HKWwXUL5UQ85+v9kUxGRDmYjnHGb56pExK
bJa+H6HY2czD3m/80o1lObOzfooPtyfxco8vulXk6iKyaTxhV1lELZa6XreqThZhOWWqoE3TOENW
nOZR8cyg492nk120z7fDXl68hFUgBCzZLzt8tbXLUAtBsun6Uchfpvo5HH+lAfXWrVv36ujehVnd
G7KQp5MYmPpRiQuPOv8fCbyKkndP8QBthEwUsUJ3EDZYW1uDW+1QNm6edaQAR+7V5DAaR+Pe3GqJ
X1mWTCBq9uSs0BzWLaU+7OrK0BF1reqlcBPqwUM4ltVdmuaZawpluzNLtDNvf7XLA3n5av8FXX21
Npx1I0yQqexhI7q0iSjH98VrUPnt7nakK6ccoaBu8G6mBnhRLs5bf9KGhHWZWz8irEcM68DJ5Mip
eMjlh6S+78NDWG6tl6sDfBdVPj/hqrLXALETlcMc0DC5bm8HW6iY5Zg8v2qWoS18Zb4cZ/hqFktJ
F8Ig03Q6G640HzYtq64P4r+/f7Xo9VIFsdTz9/PEs9P2JZC+6P6WrM9WkNUal9O6yYVu2Vmj5NaG
bvux9liq//wUYKrA49GjlYDAryt5gRXrCNJZHL5WEOwaqodOl+W/qf713u0Fd/WjkG2QYLLseLKe
f/mgL8dKFkLjGGsAK3UprpwSsMb/EAVtxaXbSPEBEv55FLMS62RREjoOuVTcmYNEA9gkf7s9lsu3
BlK2NOzJ/BcYo7JaYIk+AzT2W/OYixna6VklOqmVmrh7Wc09UjuzPRTVzxS5m400+VpgIKN0UZcL
2VpXNXAmmSZBHM2jP8x4l+mZ7sEpzDAUjubdGBvpQWrlZq8lebG7PeS1VxzVrYVdhhQZKQGp0Vq0
SFEGEOjCYB618mUWv+Ai7GXRcJgzNBmj7yOI3EQ6qJqw67X7fqnr0CCF7m7H6mRbTXGAYHRvIogV
idG90Sygxs0+83Jrr/Y9HjZvKRu1VZTxzj9+kKVxaUQC+75N4z9IuJQvnSD6JG5+9aQKauGYlZK4
lFHUfanPFEMxCkGMM3SQLBRcM1Q6r5IG7Yk+qOjUsWp+jq1BBwuqV24nCT/HbE4+RqIwbKzaK7co
nBD0M3n88Axam36XXama6cSpaMySE0+aK+Zu0X8Nxbu5+NVWz5L27fbXvLIZyUhIgWjWQc5Y44Cn
aLLKyc9RlNKEbielxne/BVR3O8gVUANvcbb64jXNPllLChtVX6AW6+vHdKqOhbXLjAcK+S0+JnYy
24EVevP0U/f/5HFoZ+FTANHIbx8C/aTQdpPywYvM4aHhOVTbybCrzZfOPFTyY9FADt0lIQ3VXq83
8qY3I6zVImJSQJEAPYQVuBY5F1RaGz6n4lGcpYK1ndb+J0mvrZeo1dvMGRNF3Mud0WcYsKlscFUO
rQBscD797dQI5mVFn2/2kCuLgDWEVfHNr60osA3ZF5H6NtIclPOAHFRoJHLryhmSSaGWtb/GWZsx
ORuSSHGlZFZ/xQA4QldWolx0GvLwBi1Sv4ewV7RduhM0lFHdMoy7DJxpvFj75JP1Xasaw7Q1IauO
ix91AqDXR0VATjW0O9pSnlMawlNzT87of8QKUXpVw8SnBNHI1C8KLZE6zjJfMOwulZLYQRbV2qfm
oH4NZqUebGvU6s9tmImxXfdN/jXFF6a1g6YIeLRoVocQZlAmLthNAB2+LASOYEVcjk02NZ07Dejh
3eu9wfuyrinS7rSu0KM9ik56ede0Tfdd7AVJ3gko2qh7XZuq7wW18G960Ge5xxT5gWN0+TwcsJI1
FDudZa3coaeafxI7WkUb5+0bZ/b9aoCwS1WONjAofdoZa5QaXTRFEDhYsAWN59bWk6BObb8BrezI
ciyNdtJRSVWQUBptQaBFq4ZW+mwIuBPb4WxND0UF31ecTdlTeiBvttRLw2+rToMvWVY0G73Udc4K
cQMTGBQWuNEXjuAqMYkaw2rnRqCwF4nlvpDQYJXKMXatovcfokFud34o/mui/H9BAcZSPMIB2lg9
cMRaisSij/TjlBy6L2ahunOxkxqvjf61XLFEQtKYy52rCB7Qani1GMKoU0reNJZi+6H+xaq6O+pC
//i6oBvO0ci7Ce7swqde5RBZVKqlmImUgwQ2rObKPjpjw15RtiggF0WvJRJHDNcJb1GYwKtsOM1L
f+77VjtO8e+xaZ6UuNoP/WOUZ3bba0+jqezF/EObWD+SYUulcn3nEBvIGSDTZa0w0lVsrbJmYfbJ
/PxpkRuLPTqtdp5r90Zc2xIUTwmhvm4jcVq+0Pl2Og+6WisKeK0khSh4VMIfYfpZwPou+tc31DIw
Vj/TinYof1jFSC29SQAD6seuiu2wjd0aTkmAyczG7bbONoiDzBNwUsog1BDWwI2uC31JriXzKBW5
uU8bE6I46HEHWprkyV0ru0GqBw7SHw1wGHN+bfSm9Mzeek0MuXuYskE6Tj6ZUlojDTxprXIUdKwZ
hTaJ79QedX1fy3XPl8ItFeO1WSIsTHSw6AijbofOAmvvPFGKZswR1Sb2j1Ea2Eoy53YoZJ/7QPRE
/9E395X6YNWGIy4KJb7wOEz1Li8nQHadU2auJnwyhmBXB5JdgwmJza3fd1GNpvxLmRBdRn4amCV5
9fvaOglE6un+UZL+hHzEuPKk5kOyU6vAzcUZXxyKYQp3m9Q8FvXWl10nR0t0wH4YAS2FG20NwZdb
DH+UJvWPGZQ3u4gE0Q59fSMDuzpGRDfpHSx78MIpQJBCo0RSmDxjqP4qBoCDWD74fwTfUYRj5Dcv
WjB4WiB5iA7jm7uF9l4/Lxkk9iMK1mRUphAjXz1hwkKm+UMqezTV3A7EzBMhkjdwVm7vkq0wqyNb
0f0wMPtJOMrRZLfaXih/S9jW3Q5yUctYBrNwF3BB4DVL0nm+npsU54jEt4RjbSZ7eehtxHb1AfiB
9q3uEQZPG98xy9ZJp3Tjxr1gMyyhFyclHoLQAuBcn4fO4laAgBIHJ19Cl89wBdU4EF3Tn32pRTq5
tmdF+5kq/Seha59xYP01oG/cqqRo472c6xSwn6PUMaePt+fkIvl++2HAuijgMzn0iM9/WEiJPNGr
LDj1zQ75Edw7HAURoKrwUu3OgOsOTSjIP2aYjOMT0KL/KBcfFxMhXNhcKTtIoHK7+HNc7CzrY1d7
cpzvyvEQxz116NqJynuzUTfM7C7vJJ4LPDK5FZnLCwUT4Gix4sslv1nwJvDcRKL11UVIOsaGY4pM
XWlCpIIofXu2Lu+lJfAil0NaQft6PVlhrGowuIOTFcmnwRjsCTEJTBl3SRbe/Wuotz4vImwyJX6A
t+ffJZWMQEqxGj5Vvmm6rRF7jSrNuyD/DtHD++dYjAiIL4TLpRK86lGmVC6kTJ1TrLGAJdDfOwS5
f0+vb+Febiy4y2+Hisq7WKuSuiGnZQWpCavzKV0Y7P7gFtPkWkgReHlovsaCOnuhmER3gRg3h/9h
oBbJGnhi2jPrxLfyWU5ULtKTED+KgacXj2kduVa31cW6krGB6F2KZRKkDVB9q/OManadWVmcnXib
OV2Ajm/9uVT/UnjYzXR6094ewn2VC65WGBtp6eW1pOEZ8UaXWd7Ua51vxRxT32oxx+WXtZ8Q9ZUe
Mi1RPtyeyXWFiQcPKvq8eWDKIBq8ZgFVSG2YxoiDrNb70f1Ih84BXlsCKBrliMGJyueMOiJO9nXt
byzXa7EXvWT2H/4/dCRXWwN1rHwUMDz1EQscsP9Sq8QJBXRqkKxKZOVDqZSv/z5cwMSUtVg7i4HU
echK6mTB6hRMa3FXjmbWrLI34lfm2UuaFiryl9vxLl9oYFbouELgYf8jsn8ez5SnIldGLTvlPcR3
yh5DGAhuWYxD/lyPRSzvrcSc6wNoo8T8fTv2tQW0yF1hJcvqpYJ4HrudirRqmhnX2gwe4Ty1dE8V
NXf/PcoCQoVixIEAZeI8ioy3GZgkEaPxNs8420TpySqlaaMceSV9ArsCsBauIqBz7orzMEE2iFnS
+tmJzqJtaKHTDlCn+oMIhyAMR0/Qgl2r22FmfhL87piaW5nNlSQa7g/gXpLURXd4vVpFgxaDpU3Y
u0LTsEU9br3KyE6ikf2Qtc73EF0K7aQwOI7G1ndydf5hVO0hrsXJ87GQ2Odt+oI4WOYkPMbsBaPo
BK3c7QwlU72I1uu/3zygYyjB81AH7b3mMFYzHvcJEjun1hI8hKGeRm74pn6uNxWZr90FCNyzjaG0
Ac1crYFKtBKrUpepqT1dum/2wS4a7mNYfTu8aW+vt+XEPX9SajAszIUfjL4MOIbzhQCXSu5Esc9O
cucnX3AO9l1cRsfnIbVUVp4mb6y8azuY1zJ7GOkgGXXF83hGp1i5nrGLxPSPZSU22J+My3y4z4Mt
p+I3B9CLsQHf5bnGW/ZCL0FH+RK0usA8Ytf3IekRsJEDSTxogZU9hvD13b6FziZmQr2zMoFTGhVd
F7xZvI/1uvAUJbMeyfRjB8Cx4hhD1LtpUAsfsiCAbC815mGyWsNtmlB7CLQq2dO+fQqqUtipcV7u
h1gJ7kVlAI7fVv0f1QwnnqdF6uC3WSGzqtR3k9zw0C0M06Oq50OdTNqNu/3arUAJDnY75wmp7OoD
9yl4VkqKeDMK8x+S/5dQ9G1JSjz2kKM2gTOJYHr/h0VF63fh0aDYua6PZ4Lpy/VY5yeUAh5qacLo
51EN86PRfrsd6HI1cYJxHvPWhJzK+j1fTUnbRgLWQFhskzRhCZ9JqdtyeCSz8ZT188vtaJf7kksd
qVc4QpR8UP05j+bPvCktvcxPiv6rNw4LQyir7Xr4qwbpA1j1j7il3474hjE/X8KERD8M8AMYWWxs
zkMGYxsNooQZihbifgZkeWoLOxEi63eLGNJsF9BreagpVl041BzgEAw4sT0p4Vh8FZNC+ywjTjTZ
Rl/OnW0UutLZpZgod3Oby9+Kzi8/WaFW/QhAkfSumGUBNEit1L43OHp6KgDOjQFd+2BQA0DdvOFV
1tdbH+QVuLghPwktHK5StKmHg1ObXhJzcLQu3lIlvfbJeMXR62MK+c/quBnDoEl4ehWAKfS7CW72
McgnL8VfNvTFg6Uk0Dy3vGYvdxyHJrhQpNjwjGDPnX+zqdfxEp+C/KQjGVZaXq5/r8ziHlhCE4Y7
i8f07UVyJasm4MI6h7uygDdXWbWZyZEBQhtLdlFo6UWgD/CaAdC/D4bS/wzfxeydTEnMTyFoc50c
LaUcOvYF8nChNoJ5vv17ro4fMQ82CNQv6AXn45/n1KLOX+VcKUniqDFdwjDvMVTsk5wWolV8CFTU
vbDDtTYiL2fZerdQk+W1gqXjkgefR+7okohiwgY1R9XtdcFJkr0Siv/8zGaaSfRpRDF13CvnUXxp
xCHQn/LTIB1QU7DT+GNPq2coZscQB3ghyY6yxgYg/zL7XIKinIHcEVCodcFJtpI+FaeZs2dAp0R9
4nW8kXlemzykChf+I8x2apvnw6rywPIDa7GPRySiIPdLjulm6//a/lcWtDYAA6CB6yd1aPiSQs6W
nwI8kBM4FpXwcfQ/+SCRgvnj7XV4mdosCgloFi0kCp7wqxy3DcZKmUaFKVPS3dyrJLido+TzTu6b
LcXA5ZuvVx54MFS4eD4u+3A1edFUt+FiSJ8IxYMffBLLz6JqqwE+LqQ2Pybze2NtqbpdWxKg01iE
cACx1VjFhHbcgIbEIJxOpu81hja7MeIg3u1ZvFIdpDCIGCJbCtkDcvbzoU099EJFboqTFJa4q9A1
fg7zyvGnl/yAGbxbmpqdbGUQ1xYjvE62MOQTrtvVkdYrbWLMMvxp1Xgos5dUu6/FrWrEtXPqfYzV
3UAdJ+/DHgP5Jp4Qrr2bS8jwaIojH6dAaNxYjddW/vtoy695hwZFJrc2lDrA1kxLd10iO7lR2kr5
JW7ag6ZsWa1cWxvAawALoRLP3bDazOLQxbHQ877TNMAicUuehzz7Vgfuyg6DH4d4sEWSApxuNaZ0
lKp2zpPyFOh5vmtmQ6mAvnfyfhqz6JAjT7UxiVeGxZh4HUMwhLuypuTNVpyWedqVJyxJQi+g722j
9vOPdtH0d+hHAR9e3g0mKIbVxhpNM4onEz8VdZT9p75DqsksBcPd2FhXVsTCpYfEjzIOkVZhBEDt
CU4Fi6sKVdnhpRzDx0R8UeuBB275nNJ5bpXpbvk3Glw7BXWTEPsaHCjsIus9SvmuH6obZbI3INnZ
SUaVkWoO9T5+FFT41Tfl3dlrDWM+9UY3fkunJIqdMobp7A6TWhzaSolEp6MtELtKlAhuH2v6XlWg
0LlSl1WajRW88SMBG/GjnXycQYKqlW1WYd04UzypH5ATq+Eo1Fa487EbMnZqGw6jU9WwmEk+qxaC
BKLBv4VOVgNPgEyuOzQ+hz9xZ46jl+r+0H0scr0dDnVZJ4pdoV/U2MZgydEuMPqlcpn7CX8MJh08
RYno7saXW468izmixEa5m0V/YdYlJ1Y5WGWok8VWyp2elXe+mFH1bgbxLgfV6Bhza0x2FIaNbDc1
GiS9JS7GgkP0aGIqsKHfcpkAcmsvbCQgNwDrKJucny24N/EWBXVz4jO1dpEqd0XWuoq1l1IF+drg
HvFqb4bsFSTxh3nwNxKii8P6LTzFLp6XIGLXQsdRnkpmZ6T6aWgCL690iXdK5IR+EW1kuhcn9hKI
qsHi50nnba0rUFVxF/dzqZ8KMwcMg+ZMWvOCyOy6hXTfPg7+xh7dCGistqhVWQowr0I/wfSwO/Q8
LTSBm9KVNNU2kj+C9WVjZS05yWplcaGDwAZyzmW7bjtFphG2g8juAxje7zipigclUv/OHbwOyASY
N0bFrL40FYyFPlcKrxwGfS8szj+3f8m1bwpqm4/KWUic1ZLCblvt8c0CTFZLbmftVWlHsW7je14P
AvSFj0pSu04tSNAyHVFJ/dQCbGzocNIT59zf2K5bUVavgsyiZBP4OVGa+5aippHvVW0jAbxcKCx9
CuE0Cql38MfzHYjAK9oOhaqcfCijcAFl6eAnd2ibOUr6RYrMjXX51pE5XyfsNOgldFGW3bAufIQi
jj21FqsnUqjMAQc8o0w9aeIuiz7IyfOkfhPlLyIlalHNnZa6Vd1PHk7Wx0CFPpRu3ZjXhv/u56yf
RK0ejErQ8HMU5VH1kfnUH1vrSyt7Y/ww5Bs9lsuMFJgSSQcwgsXugtk+n2zWfhIbmmBgAS7qj2OS
G3ZQAof0yeY80Kb1Sc4C7gKulA+9Vk5Oheu5d3t/XGQi/AY8mNA4oQuIoN2qMCMrYQIy1DBOKfcj
nS43yV7/PQIdAO5gsGhIgC1z/i5hNBcpK2tuzFMpCqqTsNldMS233GGufDlKFMBLqceg0bQ+Upui
6QrMbjlSu8ETlD8AgB+F6KjeYXzp8kz/52OFiggdFIAbQN2UtaZPH2Hc2gsJ02aK95pMCT3Hr1Ut
9C1H2stNT5ePhwv/BDkLhvZ89jBiLiUZUwMcg/uHvGkj+vPRB8m3NnbiRQoM9v99nPXGlxsaFSJx
kmG2TZRQkugLYORdueWffeWSXyIBOaH5wJ/eWjrv1kPEEjf7RYgo51DwzK5RbDEIUrsDi+z6qS/c
9e3sHxAlRtnMHwWv63KN4yc3d7cX5oWOAs9pFRs93heasiThq1tRRGhSMAIfw9tJsAds17LsSyjv
8kx98aGbVntjdqtyfIq1/FM5ji/0BxfAa5pUG7/korq3MMO4LJfUg0NwTYrQgwpEbCNbJ94o9JOl
vLmrUmM4TEqe7Ei8e8invuRVbWDc+ZMs3d2eiGvhIYKj/MsXUSgznK+xUK/K2MoJLwwWkqpB45YG
aWAeG3jJW3czYuN6jnettjHsi4fDG66KI5DC5oJAW51/TV2IWoxqyan7USU2CBT/YVTtbKPidHV0
zOn/j7K6NiM2fxQsUcQPotM/d5/72KFP8qfa6tMsW3F1lwET+y/QctS+W9gI/bRqNhNIKWxKhV/S
P7c/0+V00RzgGUwBA4gt0j7nf3/MxQzdQ+tO6vTkR68aRclo/mPmd7628Xi6nDKV+hzSNkDfEGNa
A+/8SUhQEKvH02whpyt0+KiMjuB/pcRaDSq1T8FBO3sjvbk8gQi6ILfwu8MEfk1qmQYlHLRAHk+S
9hG8GNkHKv/PuT5tJGtXppG38BILzyI0Gpf//91najoRW6zQGE8V7EvUfuzOzKHpA82XPklRtZFQ
vR0i56tCpbZFoZOCJ/3pdbsd+Sw/oVUxnXqX0/SbWdmjyRnuVKrdqXaiO+jS2Ptvnz91X+u9cJ9+
B4Xf7iMvHO3yz/in/FDe587Wy+9yqfKjWEjIolDnuyirlIHYNf4QTycISo8DiI5SwJgq35JavzbV
1C7h86h0Si7ec6MZ1wKtyenUNLDXh+cwBLuf2y3a2/8uHbC8998HW91gnQkBA+OW6WTMIcvTEYva
tcTgqKTZ31z9UTePvVA+FuUhEjZW1LXZJOlYNDQW+N+aRiwKotr7STudQv0uMoS7PLF1EEj/vPvB
UvwXZLX757yAQyxW04nq7d5QIzsdpofuMQh3s7D13a5sRdDX/I962ML7XqVsI7xGy0jq+aTEgF6j
b0ojO6L401A2ko4rGTC6GWQBeI6A1gImcr4Xa4N9l+vdfBJq6BHG3nwVW/hsbkGOj7z4Lk838rZL
wAiC2u8jru66ZJATNEKIaHSzZ6rFx+55RozNoR6Fd/JYPI5mechHW+43Ir89AlcHwaKuD9Yf6d3L
RyJcnC4S5WE+vb4eI9s7fngo7O9Pkf1k2Zld2ZF9HF1SfDt0KifY3SW7ZPmDHXo/f1Z2Y0s2XKnd
88evjy/Fq2Pa/e6bb38O7cmW7XrPA3of7qhr25Er2x8ObDfXcD/t7I/7x8f7vx8eQvvv77+3V+Qb
v/HWiFY3a22Zo9EMjEizC/vJe3joPXk37QAQO5aHPcoDMJcna+c/6q71vXlEbVNzoqf2g3MY7Hug
7/ZBsTcu++vf990sry7hOKlHXQ+W3/Tk59muLvcZpSyP2r6e/Kg/AMtr5o9bKcbyl64mAmcjdSG1
oiNwkb+hOj9MlYRFXBxTE4+EXVImG1fy255bx0CNAh4zsDxoIquBQTMVE18rxJNkF85PTIX4L75+
Tmp//fwjtEX7pH7c+L5XjgGYgf+FXM69dzdlFqn9PFiEVJVvupMcUldwWjtzXl6XBfsdHQ678bJX
hSk+OX/Nk3IHXs/Wdx2yjaKHPode2Nwtsvdt2NJUvZKhnP201WEvTXESGRI/TUyVnSaUPPtwfY/q
tiFPiXbNFJ2UBt0UVdw4hq/OCbBknJ4UaB9r9JRE11+alFo8GX333BeHPLtrzJ+J2n27PfmXA3wz
cYQLuhyP+ACczz2wy3qq40A6ofrbtI9W2dtZieO3O8m9k0vKzmh+34545TCGy6woWMJwRkKvWm3n
bFbTVkp06YQ6mzpndtxIjhz/HVI0vPIHvbtP+uEOmennjbjLUM5X9sKhhqNDFXqRyFytbEXrTN7N
mnTKHwXzMKsSBXnsV6ZfqOvDgG3zT5We7yRjdzvuZXKyhCX/ATBGc27dmovTjrO6M6VT3PDySB4S
4XuLx3L0FAkbFZDL2sR5pFXG2ZdyK8WjwbdsY7v7IQYvsvglrxI3vPdR5rw9rOufESwc2RCoJRhs
5ytH7I0WHXPG1Uy7+ckiU0AzxtewGo0lVEB9pLB+B1yzt8NeGyPzRYOa1rHKs/o8amShvaapuXwy
DTidlhe2zwbWub7TRT8EcWNCr42RJUrvfXEEQSNndTLVYpTMsVnIpwwG5jC4UWOrkCorc5dxk1ZH
oU/sFBut22O83PsL339RLaIwqnCFn4+xbEN9muNUPlXiEZxplzS7fHoJumEjn7wyl8RZhkdGRNd4
dbhVfqpElV7Lp7FsHLP4EeJJGEcl6DsOfEu7x3bl9sAuLM2ogJxFXH29NB/7WTMavl6R2EmK9Udh
5/0rwBpBcaqx2veCqzYW/qCGTaXPFkILrohb8Md2/NVo1YNv7dvMHip8m1hmTWTs80Dfp7LhaAok
l9C7/YuvrgBQnhwXi7Akq+78WxRxJnd6V8mnUvBin+pBXLu5ByBdqlA2rWzfgOa/peV7pXaFCgyp
KjUSjkqgUedRw0kqQbX0rLtQ+41PmTNa0U5U3JI3svibxyseArXdGUjUZ9bh9pCXv3t1THIlsNpp
j0FwWPNRJa0e5q7uZJJyU0NCqCm82U+TjYm9cu9g+UaCigYaejfW6t4Z6mo2s9BnJcT5J3+cT9Ws
OEXUuYKeI40g8jkVquHNxmF8bWYXBWpKckAg+Zyr76mH9VALVMpPRf8LadKBCJOA172tkBWbdpTb
yp9GkN3bc3o17KI39bbNQAzJqw/aV3LZ1AL9BzjaU+01wuSOemab450uvZZJ+VkXPDl6RG5yI1O9
9jnfR17dtgUUisRIAu1UjFUN/38gc2lxIbs9wGufk2sApRBc3vDGXU2rkkZKHvuhdop9OvAJxP32
71TdCZgjBH2/Gz5UsbG/HfLa1gTusqgHWuRooHrO51ScNbrEbNlT0Njirp0+yejOVvF+KD6LqeEN
c2JLGznE5WTyeCSZW8rxi97sajInVBAEvFzmUyrHyq7rIv2uEYz67vbIrkUBi0JqtIg9XuzAKVRn
pQjL+STP5PdThDUcovH/ajBFPsI1SsmE5gL8jnXmV/vYPyRVNZ90Yc68/0faefVGriRZ+BcRoDev
ZFk5llpSuxeiLb33/PX7UQPsqFiFInr3zsMFbmM6KpORkZERJ84xQ8i6zEEJV6LJ5V12bmXh+Hlq
6YBdeCd16IU/GOijbZF8JbuXTeFoeWq/sndX7HFvUnICJcKs5BIwO1iTnHhxLD15kaJ/zzVr3Emd
SXqgeUFlgyqKVo72nAKch0vy2Hdm0/9ktItANkuAVjzLSLqAyTBk4TUBA5fwOAp52XQrx2w+RufG
YOw3kZxmpJpjtmwHBdkAUhTtyqcqFW1j5NU+8C6PPmn+n8m8V6KVI3a5mefmFqd6KIU+tcCGA3GM
HC0ZHQ6cU2tv1b8DMs4NzeHlwwtQpvOkNr5oAF/LfyVF8hCE0WS3si0bgS0Y94KgzdTRrat633pE
2G6ftznruNjVuR8ClQVPrSWRj2EWuhWT5z6lzM//Hv2j/q1I/sSQRt62c3muqazNw1+MXzOLtfTN
pA6DUkDL9Wmq/J8p8zFcdF66csNd+iNGGPUEC8HrnQr0+VZKKIoOZp6aT1aShg7AXtZEr5nRoKb/
v6zng6lFNqenmakXEFHRPjYz21CLbBsOcFH/H3btg5WFE/b+FHX5yIJML901zYTs7RpN3DUH+Lhn
C/eD5r/OOp8PkxqbTCgyJwUJ0Bqvpp7AyxS93V7QtVP1wdqyHTjTAeW6x7ZJWlLvrNZrN/7UvIyW
/xBX47TiD1caAzgEPWt4KigLXtDNqlNdhZ1Smk/jmG1k+BG9pn6sLWkrRuZm6u6spt2jgXpU5dYR
7+IxscNW2kt5+92KvK/Fp7gz/lixZyvTXpF4/NAqDGLJTRXdHr2NAeUZXrAfGcbJVbuLO1LST7c3
7PLzzH4sU44iseBGXNwhUxXCNw+aDg7LYQI7y90ub5pho3rHTDXXYuyV0p5pcCfSoyQv5cG+cGt1
SApLY+iD5PtLZB2YQE9z5LkEO6ggxw3b0fGG5q8inIJUtttU+GdCCKaKZ3JgkhpSDRo65ye4FmbI
uVAoTx1ssxt65IqtRuIaNuxK+sTEhYktcoeZPX+Ry/ilIDCjF+pPpVLYWY3o8ZY3n/EZHdrqtXez
oFoJs5d+Tx8MNjkTFhPo1N/Hzz4EeStn4sv3KiBSHdIQgll+KVKKTmL8TSitbiXtvaRSApbP0wLW
CTrv7OIibKhtDKFWqIM5jOVtmU109uVsD/CL960l/wQ8GSF5bkKy1CXH1ONcNE281+iFeeFRkQsF
opSkulOlbrwbK+3nbZe+AkhiagAxHDIv0LPkk+cf2Wwlhuq8wHjyTem+F/SHqvFeYFCwc+uzzDMI
TfaNXrcHr0528BSn6oOm3NWSuZU6V15Dj7/nrec34Pxr5kFhEPAzSuj81/TC0FueB8xE/jyQWJhQ
IXyzIE93GDXV2p/hL6l3rJPRHm7vwsXBhjoRWBb7ze0KRcwi7rZ6LNdwiVlPU5dtx+Ar0vaOkJ+M
6RX669umLt393NYy6pbAOGnHYEuBXO+z97dyh3xTbwJ5X5r22ojR7Fxn+zkbY2yLdj/IE1Af5/vJ
EIWaZlGDMUXf1vkLKhi2gOh6Qm8l/7pWQL84WAtriytfkTq/IHpbT5n+txlrmwlPGBG+zSrAtzfx
IrfAEAKnjPTOc/v47fmypEofhcQKvKdEH+2Sa1gOvlvtGgvateXMVS8ssHOYObei936E9kToPRny
JrY2QPHT4N4sVpKXqw4BOhZU1TsH9hLyX7G8PjEwM4E2eJ4OTWX7qRPR0uoSx3/5952jogfACoQ4
qIqFp4tRq0aFEHk8SyrodTZS9lNJV2LKvPsLp2NInfWAsZ5HuhbvYZn5D10sfOFJ09N602u5YCu9
nB5vr+Sdo+DCzAwOkSFLAsez+DxNlKhxGyTCk/dWnaRXVaLp5bR/Jt8ex92d/knrtgwEw2u/Ynf+
+Qu7IHyp+r2jmSEYWbiFoVVCpojCk1g9RHT4R02z6/g78tddk9mqt5ELAHjSistfhijekCaBmgc2
gxRLdnZ07YRQKxTfZcrd7qbfVlPbXfvTkL4iVbZi6zJq0H+h5kvAYHPxlfMVllEXxUI2BW6f/RlC
6dVsH8W43YDGg85R3fRr2sjvwM/zLcUW1TD+3wDhmQA8N9hWQV1NiHa5KvEprX+0Tiy6aK4xhAWx
yvTQaL96SCnb9hPTUojSMj0iNPdwje3DuU30Fdklo4DG3OLAVHRR1gh6rmw+sEcKPHM2xnt34WrT
OOmeFfaha3oPceFTINN2Qv2n8L4iWLoSDy4YZ8m4qPDiV0z2c3yW42+dRovZQ8bDzbqXKPvm9W/T
+DBCGO3p9baX8OjfpWCHvD8YSM9+ZZUrQ8epfukKBaqpSbQVRGiaeb7CX0NkX55sskH8fqbi5cZQ
F44hNkxcjakSuVIIXLrOqJwng2etnLALzQR2ABdH5oZOBxDzZa17Gj0KvZCguJrMYW6aTSLGx/kV
WUDO5wunJi+PbSFujC/ekNtUUuQABAo429SndZd8YR7aEXhfjMV2jHbNO5h7gE9J26Th2rmcA+bC
dUGOz9IdMCPAObXIn0BtekYwirHbBk6dvah5tStnPQf9Zyv3By9F7mkl8F1xRvC3PERpPNGPXc42
BJksJZNhxm5l3QXVq9SeQv+uqR8A5a/EgcsXCH2f+R/AiojYkkicn0vYxEtInr3MDfJuB2zaDuPR
rlhpL2t24VcuRQTc0NvE42fJyx7LofvnxbK3kB/QggK1zRTJ+S9ow9goeq/UngTBcsIRsEUNnRld
DznZmyuIlcuNhbZ37ncxRzW/Cxaf0tfHuJLNkHsr05pdmAqATQZNfvByiUkutVZdtV0VCLluFNZN
MgCQFBfS1EkwpaEZC09hISEHoga96WSWL22nBOS/ONa10zDO9Pn2JXYZ4QHBUWsFWsFxvjhhUq53
UiEPAhUgs5qcrAg13eH5blZE+Lz27Hr0LLqnoViLW/Be6ZoK7xXXgsyUmSeKiKCAERQ6/7DUp1JV
6id+gecHuT0kMMAA/A0eMloDTpdxULskzTYCdL52lsbwxurVgVRW3msNbGi39+MyoTQBYCKdAF6R
NuTykdYHYZYZppi4gThI20yQBwebQAKKdi1/uGKKoinjsYAOqHkvZ76yngp3FVixWw+KsolnbOlQ
MepWDuMaQeAlVw9rgtUKoDV6AATV2fk+vHRzAZBp2EapW6Af2TBTZpY1DLKV093r5CrEDXl44xw/
EES6cZNVxqFJ0n1R7wwtt6tq2I1p+bNmalheOWuXL71ZE4fcAtY7Ut+LHZeULgmCJk1d0bMQw+aq
l/bdmG68gjmY71LVOoa2U1AubPaNcZ+kwj9/cVjvzHkcFQUo4svisBNd1UbOjdT1xDs1UzlzySZd
aw1dHG4GTCBLhcPGnFXO31P/D/vvqy1nAPEr8hr1LlBlp62fLWhpWs2lA7277cOXD4mFtcWSNFVo
W3/0c3cyu6NZ9rboHYth8xbBdwqBjfYkK2uZ4mUSPtuEEGp+IPERjYVN0rG6s4Yqd2vYauxA6vJt
JGfPzJn+qNSx3nFZhfdRF8Iw36bjRhnr6A4CCBiZRSvfFF4k/AgyYa1vfW3fqaLDwgX/HbQli3vL
75SxGbsxd+mc4UWhwZB40xnMPETfgz4pt5O6Tokpc5jOMgG2gucIJKoUzEjSF0YrM9LrvtZzN+sR
aNJqVT76KrPiZZ/6lLJq/2D6PreXIAgbPU69e1Tsv+WSUR77sjH/rjjDnJJe/BrKKDNoC0rX5eNV
NPuegUc5d7UX46DcRwVlJbuzh78KXO52eMwbm9nLNSDtZX953gQWr1POozX5Xg374PGFCFG8Uaq5
O0z5oZR023+uxmJTd7VtIcUY63ethZjZBsG62wu++snn9xF8MSKKW4v7xApHiE0mv3DFtnmr2zHa
eiUsGLI2qfsoEw2IUafs522bF6GcxcK+yAmnEGpezM9qApg5YZpyN6QyzBBWhMRo0QpOxQTY9rap
i8x7NkWDGRgeuR+PkPNIrk9jTa4lFa7hfVfkN916u/33XyQEi79/cY4lIdD0LFILVzY23ueoQcfC
rkonS/Y4ym1T8zlYeCbTcfMAEK9M2m2LL5Wglh55iVG48d/iWJzi2DY3Zeu0r4H6/7Q0f78PzthL
6IMlllK4muUa5jHvNk3sDPWn8UXQNlKzEn+veODZuuYT+cFaKE96n8zrUpMXLdxK2nPww09fVwsQ
Vz7VPPhHhsSNPv/73E6JkFysmSOfCll7OHf7vyUZk+i/QEXqxEO5uf25rnjembl52R+WZVrCSBKI
uQlF2ei1XYMyXHMHUHvAaKAtIAlTzv9+SzDNLKT07yZyZQv1qz7exd5frzxKpaOjD93BxXJ7RZe5
B2UNnvO8MCnvQZm+MAlTY9f4Mc7O6PJUPIZI8sCr9ECx+bf3CpVIbh4jGAjWBn6u7STqSTBuUuqD
D3NhVqZoycAhDmJm94Hgb1XE7G6vbM3C/OcfvlUdiBDGmVhgolDYprEP59hIEf+2lWsO+B8iIFAb
ZG+LWEG2BKxFwQpck9Jroh6VmhnBQzTu23blTM2+vIwVtMJ1CNvJnyhJnS9Ij5LRisO8dH19F0A5
nzzLaWYPxgrI+dq+fTSz+DIdrHd5Xc9mcIQmuwvkw+0tu2aA0SsmS+BQQsd63tIPH2Zo9LHgwVO6
plk7UvqYref681YstooTBBrD5BUJ2mgRFhLEVjXqVJVrtHdIoTBrpR/7TUyKrxg7MTxJ8qEbnWE7
HKz6LQzUrWxHsd07VbvRpB1tlXRt6OrKxzv7RcvIkUVlWg8GDQ6hOYixOPuinQV/O/Gf+wHUyaBd
YPlwSzDXufB7X8hJ9CSjdoddZL4l/UOx1jO8EtzPLCyukihtG2RMsKD0oyN2f3XzPiSflSIf6Zrn
284y/12LL8lwKs9yWpRwIy4lpwZRT8oiLRq3RWDFodYY8G6IkkMSgaH4d1M4JVOckA3RDl2kFb3e
kTkGdeNOveSo8qMUUXgY97eNXPEDqCjmTJyuP4d44fzYHc3JaBo3hRw7TmHDieMfRj7elX2xkgVe
lhXmiqk1yxhRraKOuohNUV8TYlGhcBHqupfq/Wjg/OqLYrwYjB6marSLoQH3BPVQC/o+SNa4nC/X
Cr8A1XmGAAF1wnF5ftBVqKkREylrlx8CHvdPIr96wmZAsP72nl76CO9mkLnvlKy4/MIfUeEIIxSf
a1cSkKLIcgi55b2Qr1UAL0M9yDwWRPVvVlpfkv02KDXIWTc1bqZGdi+95tFRn5xRQR9izBjpPN5e
1RVzVMAYGwVPzz/LPuzQKErTx0pDQq1/FtodIL2udsT2tXKmUlxrxV6eaXj5/mvtohM7APcNIqlx
y7/+M6T+RrB765JkLduYP/n5cT43s3BJCQJqNEPGxtWzX2PEVKxxX5XfJMQuvU0Ykmp4qt1Ev2/v
5BU/VJDZoJbFvzgT89o/XDh9Xg+WkKqNq+5hEvrUPqyBhy7TNlb1wcDiUMPYabVxhAFIwxzdkWx9
o+zzTbi7vY4rfn5mZv4ZH9bhxUmVVqgiuyEiuWp3P9eivGLlMF1xhBmDzUsZQhamwBdrkZK0KMbc
a9ykgD4DspmeAqiXge5/9oxiJbpf+TKzyAqak2BQKP8sjDUddV4z7Ft3jLLfE3xLEaC4apI2Wr/2
Jr6S6EKG9g6rBUE0VyfOd68ZRb1Xfbl1g6P/VBy7X+IdGtP75i5+aP56X7uVfbxSgTq3t4hKYuoJ
QyRKrdvsmiOZx6t6LLbMqx3ht/1nvzhb2bzLH/xC6sWoaBQRS+qb5Zc/Jyv+Pvj/jkehegTOixo5
BS5qtQszraYnOWlM6/bRoxe5muK/VNpWEO706q/eQ93j03K0pEM0pZDK558y/3B7ne+TPYvoQel2
poDm/kSPbfELJtGDA7vNW9cyE4iA7V5U7MC/l/Odp52maTMlmVMZ9hhAgn1qqMEV1sMaLnV2yVu/
YRFMZDn3xmnoWm4BSrXNQ6skD2ZTH+qqZDpm+jaJa/oyV449TAw6xTRQOVwEi5iZt3Ldg9ZuXXk8
BOOfrAjsIt+tbO2VwHxmZPG46DL48814aN2kv+8MEJaSM2iQwYiflGGf+MdK/xK+3LY5f62LnQR0
i08BCLtI0nM5SvUUHlrcNnQU1DkR98u+eNpae+WqHciF4ZGkGgnU9/x4TLoVpImutG4YWT96JBTN
QPiZRl9GdY1B6mqMQTTjf00tYkw7GUkParp1ix1pQbNpTLuodnm+a3s7SDaMB1XNZvi2Jn1yJdPj
aOrKPLIDUBVFl8USu0iaxIIlWlH+EMaPTZttSwg7aOVswNNs+4l2OL9B6jzI1oY3Mavd2x9zXtnF
x/zwCxb+I9RDpYeIp7pJV50iuXnTgrXvePUcfDCx+I5tZFp9BqTKRWthW0uBbXUPqr6yjvcE/NZC
Fp8wbcsRRkisKIfwew3D/e+fgWSHWxmi+dJOASLdd4eE8jFV1K+05OtD8Sf/mQ2OzvwEGpf0gAcn
+rOKQ1nb4MV1onhBmPstrjXK2aaTtka/tr/XvRfaTEbcAPSi23DuRRL8gAaicAi3y7YaM2I+BJvq
+Esedm1nRz/io/zpttNcPZkfDM5//uHiChXYjkJ9XtNdchx2otMrK2+6y67ffGl9MLEI120fimgi
W/OVob4m5WPoQ/niIDhYNHeU7o9aot9loaMyF8Ws1FNsag++7tvaUB/Fgr6+2tmqMNoawo9mv1Jp
uZI2nv22RfaTlORzvcnyy23RlJQnnvVnKX5jftIe9NNYySsviqthArQvJRcDwIokLnw7qOO2VgS/
c9vmkzgCjLHCRy+cEVry4zR8yijcT9QAU7HeV5p4GIJijfTj2hcnfwDWylwHScviSajD/Tbq8tS7
Ql/Zir+v5d5Wql/qmjLLtVgxS7UiD8PAkbbEEWY1FECxJfVkKZRZKK3/nMpxJe26lgkg5gjzC0xJ
M4/fufcq6KhUshENbjmV20h8MOTt0JyGwdsUw3ZNSPmarzAWzNgpjzRaaov4mlqt4Ml6OrhC3Dl9
EO015nOJ6GWT3XeRYZewxIvj5vb5vPYW+Gh0EXErgTZ8ksYDr7U/QbwzDDBVX/X8yMPttqH3Psci
6pJUIlI2owmBfi48s+9g1M91LBm571Rh7WRmdWjF5pXx+Y0X/1Szb1ljl2Hthoy+osq916VvRfgj
F7rvemjuJ0jc9CrbDlLiFIq3KxHYbV+aEmEdMV3L7K84MRhxigEgcQzj4iUhaUGApg/fIhUPbb7R
vyIR6Q9ba0ycNPnZbNNfITPwf+CsG7xfQWl3K4WdeTOWm/XR/iJOw4E91IDO8IVIPpaG8GIO+Vqq
PTvvhQ34RkTCJw2qZQXVqEIp0cpycCcuARRKv5vKk641j2nuBpNp18x75e1f4PJbY9LWNnh25qVx
SOHnhjVwbapx5ycrabVWVbx+dJPW6h3ZHA8iCqpMkiveqxB2P0UF8iq/EfZhKZfbQEQPuzWizTBJ
/co+XDnjGqROwMWpulPnX9xQncCrp0kjfokqfivzP6LVnlAmdnqBybfvorU2IHElboF2pEtPb4Sy
z/L1DQGypvZNN9J6LBzJHw5qse2M3hmCxJ4CiFH9O6B9Y/EjVb9UpeVWP1rfu0uiNeayy1EIlgzc
G3mDuSt5oTliZrWZ+PU0uk3mRnDBtYEtK/dGtzeN7djsOsPaF3BQwUB+nGd6xXAnwk0r/ck0f8Xb
r91aDI+CG6GHjnKVuAh9nSkbfiuOo1vn921BblVsrM6eAF4+yd3WeJzMr4a/xrhzzQXp29A9IJ8H
MrA4Y54wjZBCppNbIMs6oBwctGjloPQ00SoAXGlSYJTt2J/sAjF4z7DWCnJXvgADGDNPGyKtfIFl
HV8P86EyNGVyy+gLvKYP9Q+26L6MrNIpe5iivMIRRKcYbcZlKuHgt9BE+b+7LPsdxD9vh+fLgAPr
IPVjWE/5DozMnp9HUxlROJfFyW0H4LR6OR1hFlnrCF5G1XMji0xNijMtQP5hcpPmLoe5qaDDtV0l
w75mBaw6xBFwzXBpL660oOs1pWoq0dUi38kN2Ybg5m/Svf77hjHqzHcDI8x9PYeVD4mtGaEfqgml
6OrjeN/LRmgrqfl828aVAhNj79yavDeZ27KW50KogFAyEym6QXvnDQdE1kLhsYmeEq+mk6tsFMt3
AnVtLPiaL6CnR4caIN1cDz9fmlxECPV4WEUGc7ThpIy3BkDxlbz92meCJBayC6bFZr7GcytBbGgJ
kUl0c/7+Kvb2wPdeEPT+UQTh9vY+Xl3QB1OLBU1WlohNoomupE7bbnxEzmBlMWsW5j//6A3oHytl
qWJBHIEWlrltKclKbn95cVBDeQfK07nC5xaJdRCFslFpqThjYmLE/MTyMZemlYVcQTTNVv4zxsw0
5DIrCPMubQuD05N1UNVZvIlaW7mTN9ld85h9L1bMXe4bJSmVkgacVCB+ljgfI6g7iUXJro8uQ1Pt
E1SJb3/7y13jrybPoKIJ2gIY6vmXsWpBqKM6UVxxAquXVNueCb8UfNZtM5feTCbFg2tueHODLRsQ
Q0WJNm8m1R0LGHbEY8N006TdhfEanvaKIWIB80YzfwTPkkUMNYRU7vpYUt2sKXeRHp4Kz/yr1MyS
NOmX22u68nF4xCEIB0UsgyrLbinvtyxFNsVwuSntQPxeEEhvW7jibQDYwETTPqT3i5jA+ddpRlXL
piY3XQOcXvrQlONz7UlE7d6y66jNGAIRfmhhD+JieLTQD1r5AZe7CTqFCMS4yxyLlh24kDHIYVJD
yw3qx7YVUfd41CtKeOEK/nfFzrL3NoydXwddYLlCEDleGNkdWF/ZOnbJz9s7epnNzgtC+5PdpJ2+
zC6HUZSrsYstt7AeR/mOQoHtQbjbZj8kXzoykP7ptr3Led/ZPeYHOEMazIgZiy+Y61oWQ7AjuFrQ
wHcrH2rpTsz7U2WKDGl3DkQ48IUxM/5oTc9TEti18LvoFRIZ2GOA0Ib/ntad/6D5U3wIxZbZyEYi
moIrP5eJLXzVGvvoNY7/mt11j9WjsLu9AVc2HDQXDDx04ZHEWG64Ar/43BwPTkYubCbhR9wqh0oo
t6GHsEoPBG8Vyn3hSxhiopGUgNQR/dW5jvBhgabW+57sl7PYx4s1IqAi+JScO0P426Ocfnt1123N
MY2nEQ4ln9tqqrZKA7PXn1pTG+/Cun4za9QCq7IydpGmJCubOQevs1fhTOnCkABYefJiXgPn5qoC
Tdym0mDD7zZFi6SAvu+q7kXVvc96F69Zuyi4zLPC80wIrUngrOIilPpFoTY1LDVPrfFVN750pX+v
VXZjlFCjU7pSTUdt1zb0coXYJLfihNJf4zuerzCpvJxyDJQXVTfBg1s2J3LLfdV5FJ6TUXM0iyGz
29/w8ojO6+RQzANm9JaWcbyPM6lo48Z8KisooLF5yA293ue+KB3AdtwrrRc9BLHQ7OM8+5ZTcnCg
oStsLZj0l9wqkYWsT6CRPNfTp2RTdqv0YBeXtEqrj7ts/u7wGi4hM0YvWCHsO+ZTJDRMA0NJ5rcp
NAXpy8pWKBcOhiFYyMlsCVfQSZxvfypIHSKoPkz8j6z389Ts4avuUNRt3hiJscMX5e94pKaoNmsV
j4vLlCXOvGs8cJkUhpHh3HJdWWrQtQUk/FHS76SKwUWm/syVHPFyQAEzPKVJD3k3sJ2LdEez/MKr
EtV6MsRK/z76LXeNFKjWV0Oe6p9lkxKkx963vk4wVJR264WxbwvEmmI3jD3MJG0YGMkhmPJun1Zm
v6bjcW0bENBBzhutEMqB859/DF5+LabtLO1UTf70gPZVbgfy2O9XvvMVMzo3IHMJgIZpdCy2Qc/h
oahljyFzoynuJ5J/y5aqGFwNWrK2Pun5PjZGc6vGvfYkKUClM73wnaZP261gRsa2aOUEseV4jfvx
IuYA7JyJsOfq4szXtohwdTkUsRjFqZvKcvKshoG0972kefZ8qXaCkFlHJoPg8DTLkbksmDFub8zF
QXs3j9rprDMJ/Hi5/QEc1W0RMIZkpNYm68RwG09eSFGz/Gc4pE60MckcNZq/MtIw5196LMMEKjAz
OCEO0/9OUhL8LpSqw1gnIuMzQfvj9tIuH8sYnDd3HhuYn62LF3msZ1qbhH540utf6vDao7EMweYu
fCtkBNuCcucJjqCu8ZBd3JBIHhOycDKmMYiwC0/zA4TcytgMT5miVge5lP1dNTXqNtbrwg7HbE2F
4iLfWNhb3Mg9inIFz3ZWadyX/Sd0SWOGQDRqtE6KqNrtPX1/6p9dyFgjqwH0zGwH7AbLqNU0QVJT
iT71DuJwB2ubbLoNBL4bc5Ns4AmFxFxwdj1N0W/yr/TUSo6WOf0aLHq2svgVMzWmSDrLVC4i8Oeu
JEiIT7YMSJ9SjaJchjxv1EGTomo/4VL9GQe+uZKHXPmopHTGPNkzDxIuj4ncqqpQtklyUsIHaUKy
ezq9jfUa4dA1jz0zswgGUlmrKA2lCcIJ/p6pMCPz7yU/3OfxNvc9J6H73SrmoZDMlWf3RRQinfu4
vkUWgjJYMhixEJ9ExOW14T5K3HKASe9ED8qGlF+Piu1tT7r2CT9aXDhSL8SNyuFMTtX4JFjVBjFR
/1EodhVa87ctXfl2VLRRkqekb/B4XWyqIaACKYdyelIrCupduE/Dz0raP01yvblt6cr345KBWnQm
EiLHWpJUmFVkNZMc56cxN+Au0xz2MRwcJL6iNELhyMmYJtIihuJWDM8Of34gQDGD06JnwbAb4ef8
QPRVHsq9MUHZUzffy8EZJ7umbG/t5GDbpEcpKe1K3EthctBX2fQu9/fc9uJLWkkDG5goYXt4CaAJ
TLJD2vrO+GVljRdwJSZ+eMDOjqrRMVzyXGdR3phRXOYnQTrVGiS1tb8fvIfIuqdiTE0UpoSTJvy6
bfX9IX65s/+1Op+cD/nJOIaDkeV5fuoIcPFb9aL9jJ8jt7tXN7DUOvkeVPVDvhPvGd11x4fiKdom
++kkfpI/jftmpx3XjuplvD/bhncf/PCD0rl00LR1fpIaYSPAy6MNqpNWR0lEaGWqHFRGv93eg8vg
cG5xcaNVwRD54sTGd/WzLxLmp8es3pXhJuyf0Cdk1GJ/2+BFUkKWBhaFQzQX7KEBOd/zJi2yjowl
P8EN5HSSsPFN+ZBmK0o916xwefA/7jQqgfPT4MNGWnVpWmU+FSfFs8myhO+r+J3LatacbuKviERS
zgLCeG7C84eM53pQngQP9iSaEN2mR1DVVpRa2TYl/60eYnGTD0ivJsqQfmHeJ3Vq3yiOt3f0yhml
owmJBbPe74+q8x+SjV5I1qIVp1Dtea/Naqd3zJJAEb9GWHFlV6kO0D+GOJs+ubn4dnlBo5ayXHHK
29HOxOFUgUOLGBy5vaB55xbHkrcTSGHuY0oeyxkRS01jberS8mRmSbcrAxGi6nZa0xC/4vkMnNKU
hbeOmuDSSh1MZVyFY3mibb3TvP4Oqorn6F4Ix2+SYP4Yk2lf+iun7bL3SZLx0ej8oz74ZdD7Y5ub
dXkahfwYR5/LiqpYdZcKnZ1Vg21oLUDw41A4mSC8+VV4ur2z1z4gQ7a4LD0FMO6LY9HJxhCknVSe
vEbbtUPjdF27bYR85a68amausVAap2m1vLG8iZqWVajlKRBo6Jbg7ITG3I2F/vv2cq6ES5DL/7Wz
uJ3MINR68A7lSTOOclkxDP8qZVC2P+SJy1z+Crxr/tuWbmnOVHPzcCrzbotv57dtGgdaVZ2GOmue
1TzSP7d5bDl0DZGjyuViG0nRGsndtTADaIIHxzwpeEkfZSSUWks1rU5aFBzEhsNd2pr0i9pqrHyC
nYv3VTtleyFZ4668srnwfdNWBaBE51NbbK4ERMEsYEU6TVqOjqL52pVmvhmy+FljoDVsTMOxBDqh
tz/p5dmfmwMyRnmHUEOZXevDAYkBIaSJUNen0ahATEhJ8LnW9ej5tpUrydwsk0pCp1GdoJS7iGRZ
mYpCmKosLh3jQx2M+p1WWuFGETQfKh6x/pSX/fA5Elrmt/VW2MW8fw8rP2K+W88dih9BfQjhOjQA
6Iydr1WPzSZOJKs+KVUp22ifU3OrrB8SdMLHaQTZaHQzf4inpU6etPk28SuLamz0zwOccwmJ6iSv
aXozQLbOf0deQ1VP0aQ+tVQitoBHmsMUpeXKxX/ty360ssg0OrOiaRVSXISCtt/yZoF0bayb7e1N
vTyk81q4eGfNM4gaFlY8prnrMGVPpba8VxovgspJ/xXJwd73fc0J9HYF4nMZ6zAIIQYmQWxzXs43
Ty7DVBEsDGriiLZ5IP2SJS9nZL0yVqLq5T3Pg1jnDSADXJrRCOeWqHAajDBWzamufnfDZwWhzfSt
8lZi6pUNPLMyv0Y+HMCMyu+glHlzonSHQgkMhXaAVDEshxDxZmrMWEhmrBHWLH2DdISmMK0l7mMY
5ZcVvLFi4s9qteoEbqZ3iqKsKJAH6spD+CKWLs0s1iY3RTYNpQmg3azhgoIMCV3s/o+HiKhcPxvB
n3Gsj0y65P/oI0u7i2t36oshoVRcnSz9cx/tm/FtiD7f9vs5VnyMJe8m5j0kE6XVsAxovkpnOKn9
+mTE3+Ua8XngpGixbxlngcub6RpVs9FtXonW74rSS7NEDsAqM8cBJe9zbymntCoKbyRcq7vIDd/k
b/pr+NjdeQ/ZX8Px73IqRqjSO/Ux8e+iYSWkLH1VZjCDsEWHnGLR3NY5tz6iNuh5Hm2VMLG1X1kf
HCNT35SSttFVayV1ukCeL40tonWRBHKQ+lJzshKKSDsRpgCk/LKRsbMOsS17EuLxbhiITgc1Gwx9
K8hZHThNW8ERqhmaF+49yerm6fVCTg5eWRumk8Qh03F6iGD3puhqcTrIegLORyn0OnHKqZv+3vaT
ZRBhFQBA+VKgGumKLFmzeFf6epNM3UkZu2gv0P7Zx2NwzxBSdPDGKlu74658ovlgc9VSzAPBsDhy
YZH3Spok/YnJQPkxTBvhrR5T46iHfbD1hK4mvBQThUWx7hwlLoRNUSjw+OpR5/C8k518kg9RUVBr
FAT5GGGM1CtdnbhZFiDYl5mQUWfKniyLUH7uSr4wqgPUxf0paj3L1uX8XrOq+lsySdVDokSKPVAm
3JZ6Hh4Z2pHuKgRKVoCRl0d4Rn/N7XXgX9yyi/ie9ZlS5Lncn8Je7e8o+zwJUCl8Vaui2YbCkLtt
6L0ZvvIkFd0aH/t7K/L8IM8tJCI/1XRetUvweyKPCX10ZThFvly6VeINO01WRtpHweSQo4i7WGEk
sJWE7sGaENvV0y44APMutqlf9D+iJMqe4kaRnagXoOdMtJ4CBopvylAbdtwj35gEJXG2qIw7RPJK
WJu6+An6w95pLNWzeRBBMpt7mqOL4yc9nKxdJ3b+Qej0l+p/OPvSHkl1LO1fZIkd/BUIIiK3SnKp
7QuqW3WLzYBtwCy/fh5K7zudQTCBqtUt9WhKyhM2Xo7PeZZGqACEzwNBfugPVQcXqrpudp6dG9cD
urGQ74V085LjrwF4dVpKlmn5+JzRf/rGCNMJZqzZZ9honbzSeB4ToLGMCIngK37h7W25sU0uQq9u
CDSJ4UczwVW3Nuwnu0xepaN/HWn51Kq7kqDkfjvcVf67LHe03hfeOzri0Ka/XO4th/bdqLHxWS8K
uJJZYQFRXyBkA2aYfkO6wOyaM+GAraRWtBP7+rK/jL1a51atele69fis3AnuYgLEnNkIFTv25EeV
uIFBk3Cqod9hteVxyCNX8wJApk22B33cmvQ/rxuo0YJZsk7daKHNSowS37vofbBQNeQBCpy+qf0N
xMVO8rE1alxR+LGoAKApvZpxd6Kt2aoZG6wg6D0mtn6yJZV/v44g87jUaEy8n8CVufyunplV1Cu8
8dmp7FhlcN61QBD8ZVFIv7zvfMeN6UMTzgKoE+cVzs7l3z9kio2bdmgiOdNz3olTntm+9D6L6WyB
mDMNxNfpfGe39FMND8EMfWeMdaKZ37in1v1ZA/hdS3a8/ZPWuTjObjxUUXRAEwuFufUcT6NMbC7y
+TlNLLxO+7GFai7gx/mEi/h2qOvPueAlwafA4HF5r1/HFHaeZj1X8zN8XAc/R/J/SBqzDm9H2Ug6
cBXhOIL2DYDyKAKs5ljZNUlzqT+XqeoOjOXdmWtW43PPGo7DRIx4QuMeotBpGqXCdENw4t0Q6rpe
aKtZHXWWuA8lbeoozSrx2DVMP7ra4AaZ7OEemem9GVMI+e4kvBt5IQolOFpslHrBslhrayjOJk95
hfk8pVWIioV1yMKe/rZ63+GRDfm1KSh8eAxCBiMPIbBYf52XfSd9vldM3DjqLn/K8iU/LFP0xV1i
V/gpzp0T1FEWPssfcJeNxF6qs6Qyl1covD6QRwOUsXjer+VRTDqUg27W5jOuP786iDs9LKKf5l1y
Xwfl6+2FsbHSEQsvPhylkLpd0xnmvtFSR0esDvl9zT/DUFXSPfjSda74x7xkgdRi+QEcdDlzkEhV
WVtU5rMs36HfFxVTe2ADDCWzvalbjqWrqUM6Z8M7fGkKrCLlpim8zmnMZ/bNISf3II5TcaxlhJoa
uZubYDjZul/tiU1v7GHUQQ0QkoAJW8qhl+MrhhyLNJ/tZ2k7d5OYrMC2S3r46y+Fc3hx/1xQOt5a
8dw0htwaS+k9d7qSoVt2zJ+kfJi7fM9UfmNNYN39cbSB5BEy2cvhWIZixpga3nNhkzy03bwLrd6q
QtpA1ub2oDZmDoxTDYB9SL2BTra6zDSz7aqscL1nIiwHViaGB7fOcc8ZbXNAy1kOCUog6NZRXNKa
HR+J91y1pjwrZKE5bpG++NLB0iS+PaKrWMh7F28W4A1QRkF743LyXJJyxnNGn1tDa+IySRszIgY8
0X0Jct6ulOh1OIBl0NM1IV+8LIpVDpSD/uZx1yXI9ZlPYZdDk++uOcDa9zj0lW+W8/MkIgs8bUcK
P5XJEf+vgyJoS6Y7aOWrb4n1j32H+xKMIKCIV99SH6idt4ql8dRA9gJGVr/LOd0zGdgIAtVxiBLj
BQi+wbos5wm4qhPqZfGnw87ZsfeXV6teI1THtY+/jIwj2LvGrk7ABQbz4Wcv59aHu8Pt+qYCrzGL
p/wLTpKzbX0iX0voZ7fQlGNzZFpnu3zj2VOdToEhH1NDux+dQHp0J2ne+iGgGmC54GUC9PFqeWp6
1bYFDuO4s4pTljOQaGTHQY11a7/M91j2G9FQh8N/8RBEO35NqiKJThiUGYpYqNnHxgSoUIVaBtn2
w+1dtxkIVi3IwnGBAKN2Ob84c3nZy6SIPY/cz/NwotX8T+GVgZvuqiEsU3Rxx5h/zG7QVzCBosBL
9zKWXTHLA8m2iPMiex75t2o+auq1Z0c1/mMjUdQcv9Bh+wQqx4yaGdCiaBH4Eq7wxb8OYc+3R34l
zoDTBgUYfEvc4miG09XQ66rXp1ZTZTwh+TvmbVGbPqUD9/mQ3dGC1i/jCJdxg6JqXegNuMd2mZ0H
ZQ/3mMosSO12lwh9dQ3j2tCBV17oiYv273JqfVzulMMUebTKOBnYG2w9P5Vef5g05RtvjTQDsznW
aCsje1SelkFrffbZ3jPpOl1bVPRQoNLQc0LrV19lvDAlYFkHV7C4ce7xhH0qyliUx8w6N+65NbAM
CXAuWunf/hwb5zHegKhQgZ+MWuafvu2HkUOJK/VQVSlj5M9+vjgF8N99toeL2jircEMj3UAfBMnA
emwqSzVpAyoZ57o3BqLW8OxUHglvj+UKAo6l5S6S5ZC2hfszoM+Xn5EXrpXY3sDixKjg8h1JG+X7
rDvX9tEkNcSGpoApKGY0o693eSi9e8V+AW0ZSgDCLPJYJeXOPr/qe//5SdC8Q263VB2t1Vd1Mpvb
SQcQLMvYK028s2rkT3uI7Jr+FFwFU5L4ZDpN5r8w7OzKKbo9JVsTjzR2EbJeWtJr5hkhQ+2oJqvi
egQOWB9homSn0OC9HWXjNIM+xQIPg6shioirLV0UVj3oVVfFFcytTJGfp/ltropXUv1X4wH2BCR2
AGBRubv8wgq9S5VZDqazbmBzfe7ScWcRbW0I1CAht4FmGsayulZzfR5MI8+rWII5ELSD8zMZe+iO
k3qPs7e14wG+BMcNk4ebYJ23lgzwo17wOp6OGoRcBicqp9PoxEn+0hvPZHoT2t/vdsjhAcSC4QGN
tBYrBvh1rirA4+NSGTbMJhXxKTHPmvF+e0FcVXSxy2GZjSsbNiS6sV4QnDbp1FhFHVvmWwcl4UBD
QZG+d1AslC/SEDvD2rjhLsKtkspEFu7MprqONbuBusdkqrDn3b/5BFF8pqi8M72U/P2aR0wUQdCD
gReutYrpqFZP9BkxC/3fuWeRbfHAnuP8r6HQS3YOZzzsKyQLsJBaH2pJUhGLtXWc5kFX0EifDuM7
6GY1qggaHsG3v9wfbaRVtoBw+C+ca/Ce91Zvw6T2CtjVVE1csDl9MHMrPyRdqZ6Nth5Dbfba45Bq
Y9il6CJKbliRkIYRuMSB00hajpGF4nXQ2LBLk8RsI1hXmSDaWzQYC+6cxThqi0tEFhqDY/tFVjT3
WtXqJ5oMkLxL4fdVO10fSZxXUU7H6cD5VJ5lwYuHVuS2r8AeeGf67AYJJgX4zwGHeJrVL6XQ2VFW
8BlXPZqNRHRhSozsDqVtfmegvP2pnSUMWdy+P96esuUIX8+YiaY7jF80lAvocgZ/uEKlgdsG/9jE
k1VVRzPR6wg5/xjYLkrMY8X0SElXvlPW763768I91oaloaWFBBn51Do7zmZqtpWFd1sP2QZLD5Ru
HL35POTxaB9LWYRCW647HoHufL496o0zHzcKyC2QvcRT7uquJd7sia5o4sHzQJ/6rHIeu8uZvLPP
to6Sj3FWF6hh90YDd/UmTkRklu/1J80ivpt89RbJcPVPt6cavnWWfIy3Wv8d+O0pwDdNLPPvnnoZ
IFRP70qGyiNWz+0p3LhqUPoBmHIxTVggm5cLp3HLFGgiWsfCyK2z8nJ0Xjw4KQ+s+/d2pM1JhGIs
akyQ0r5yn0tU1bC6wqAs9dCMduChUe4UGeT1fqLM/QWosXavEmpsjQ7leDCgkPNBJn314QhVSDwV
wQGZhTo/p3nme/JHbr0NRu/brDik1cmzy8hrgibJwgEJd+HbJ7xK/ZLcpX2ALNvIw44+TBq7cxS8
3mzAS7y321NzpcW5nK8osyD9x7dAJ3B1kHeZR7OC4sDj4ULWDQAgbWSARDs9aOf2K/gtcH7LpA+i
7+vt0Ftf5WNk4/L7u/3s5YldNnHdeQGfnajlZTij90O8IeKJOGgi+wwa3M6O2lrhoKQtyrFoYoDv
ehnWE5WemQVvYg+0iFZVQVb/zulPh70V9OX2CLeOxg+h1ulnz5taSgNza0tT4mqAPp3OhkfPAdDT
nA15gDoGPMJZtackuzPGddllRM+pJm2DM3msX2en9yf9gQsejvlXVv66PcjNz2ji4F9ebYv51+V8
lmbdz46STZwluc/FpwYM8PKT5hUHg+ZPA3vU5F55Ziukg28HBB8AzvCuvAyJl5bBnb7k8Qx9fEin
iVNtV5Wvm8IKWDZO91TZqY9OPTlm4zyeuixrIkHhgjGYM9RJnfzXPNA+bIXVnTxdsVOdcHUycMUn
elaFtydo66qABBPaOAAp4J40L3+tolqCgiJuqWSkCiS8qjp7DLzgtCEppBnlHsB56+RZnlvQ+AEB
EzTYVTxv5mwmFY/H6DwGf8u8X86Lj399tWtnxkYzT/DXTa+N9OG1rL4x+5wkEOKB3uSxb34oLw25
B6ZKfHse/xCy1pkGDE5gZwfkPay0V++sntd0wibicTfzQ1LeQ6zptTNpYOXeQRj9a1/+glyOM96N
8kWw3qfPM7ufbBbgqYxsf7jPtCMp4QY33EESHZLbd2nhV2RP8+Zq16OjDDjWUvQHIuSKg6DNhdNk
BeGx406Q6xfBmDx66qHVtJNoijcU1+udm3TrmY0xoNyOPgqaKWt9gswaW0q1ETOjUnXM5IhHPwM1
CbZlc1BIg91luPf80RjFqbPt6ckopuqYmz0N0Q409tbIssKuPhQOA3Cmlur6GlRj9ULvS8J5bPH0
IPRTK/wkPdfuXU2C+cV0JzggPpU/d5bH8vmvooKWYaADCUETc7UyUSGbutmreazlegRgfQORivQX
y7jvpfa/ko9VIEbve1lHZT36xEsfh2EIBj7j9idfU8iyWSI9cfK7NWHftCses3VogYwOzAVeuxBl
W/08DmctRxt7Hg98+I5MlQakhXyE5VXd2eCQQjFLD/AwRawD6Zt2pxLyJ99Yzw6+BHo3EP5atL8v
T4XO62vi1YJDmXSGZKgYK9QcCy/tv1G8dx4G4SQLm2WGOyX200kpAbE0qsz23BWFwf3JTfm9ZrXp
F173aPNjQamH0bD4sHTPoB9emeW32190M7//A0LH4Qm6xlpHwSm0VHBLwzoyprvGHs+OSPyiRto7
pIfq1XTusySYpRVAvmonS9iqTuBxAVUuZICQm19Lf+lQzWvK0cB8fS3vme/hPyZ613slif9jjP+J
s7o+u3Is3YIijlP9dpPHzFucPF4Y/zZLLwB+4UAdX/faJ7qX6V9fE9gliwz7Io2D6V2dpoK1onYr
bJcccERo7rjZr2qXxbAXZHUXeSOjqF/jtjDidG589dYmj+ng+UrysChOFXs3v7n2Q4l8E0CysEES
SnayhSUZuFz4eB0C5gN8DPgvVx9S2CKxumnAdWixyKzUm9L2RLs2FgtegvA9QA0QGABs7svNBSFx
TY2yErE+ZUEJ3gtrLB9UknNePWQpBP7cKRDa5ybZGdt1nncZd/n3D29vLSsH4CsR13HuZ3k36keL
Hgs3MPeAY1vfEVXBBURqgpC6hshVjemROq1F3NoUb6esTwJimwJ82HQXrX19jmNQuOZxHKLkAzu9
y0HJkfSQyJUirmHimnfWI4ctvLuw+VJcV4KfeEHujQTytbR+3jlxllxsvVgg2QmRI+gjLiimy9gi
mScxghwWU8BloSyARMPVMgfYw8Kn4GSOYmrC1oFQb9G27FCPuQy8aWjPTSuhTgwT752r/SqZwF0G
t1vHQnsEqJp1iSPBaWdPgyZiszZegY59cVSN+Xd/NvZ0rq365I57J99yEa3nYKnoISh0fLF5LufA
NhS0KoZGxKotDm4GEwiHn6chRhndEFM4ILVGIyYooehbT7ACTeadMW8tNlDIljLtwlmzVj/A7MEX
QfcJi83pkVkyB5r7DjIHGAPujfU6N4eMxIdQy0/5sIGKrmrmUocnimrm7+NYIFX4nQ7sd8r1u9mV
gTSHh9yhgWZN/lhW962ygjRzkb9ox8k+jXwP+bU1djSKdPTC0Hm5kmXsS0FF6TIRQzrF15jmoxOr
+F7CuDVsaMIu1Vu4dONNcjns0mKwiECtJ3YSdWy54bca/Zdb/AS1gsPOltrYzqjRAcK2fFALpNzL
WJbQzHzsqYy9hByExgNNeTHrpD9WqM7Nirw1DYFQtCgfnSy6HXzj7Af2nGrYPuDoADF1GRtdh8aF
MKQE1u2tcX5O7k6GsjGPqPGAyGUADIgrdPn3D8uHG1o9anMvYzCoiQFEx/xosMd0D7C0sSguwqxO
xMzqe27rCCO/mqH13L/dnqXNPw8MPJAMKMWhP305CtlOZj/3s4wZSDgaO0yQJofB138RBKknqvno
MEPX8DJIq7k540DdxrMlA5HBIggt+OFvKW0LCQbwmv+Nslpsok89feoRRYaWv3MsbX7s//ztdVdH
y1UHjwN8haJSkctIoJm/hfHDy/6bRfUhzjpnSrVcsAFx5u7sJRBuSqVPiyMv987ZDSzCMltA+cG+
AGf9unRP6r4YisbA1mRAP0A8x1ToH1R+TgBB8imUmqGrWx+RfWbvSnnH2ytiez7/E3217Fhel4OA
QWoMH57ANFFidCCCrKAMACHq26GWz7660kCxwL0OyhBKRuvHTz1aedK0rMXic7TIFIQdiaGgyg24
CRt0Di1IQ1t866tHB4C2w+3oW/vLhBYTECi4TmHKdbn0gfdq9AakoHiSL+DaREwV/jw1O1E2igAL
zRKQrj+2SkAEXoYhet32hsPbWOQ66I9CRY1pRPDtureNPqIpeeDVCRJJZ+r0YTGbkW2T0+2R/nnZ
X000tD7h8AiiNPpnl7/BcCFnpXuyjaEf/o17jzZw/RrRDhNlPuwlexRceE1CezB8w21rX+jigczm
KZNppOw3PdsrxmzOPR44SFkhFAbgzeUPyhLHa0Zoasegis127isQqLN5p+CxjOpq1B+CrGY+bSZw
QXXVxoTMx8kRvjc9mfKHl77oGnRadj703pCWHPbDpeNlhUEYMHsx6TjomX3pT05cGc3eptnan8vb
8P9P3ToNYxopkIu3cZf4Vv1GvdnvjK/17jG03F7XswdqK6yxoBK7zveVxq2sB/U6xisJ7kbGIc3O
kHzyW906TPbO5G0P6j/BVgs0rxq7slMEq53flH5LvXd0rU0Uj29vhK0DZ2lWQ58DWFlnvexG0SBp
GKcuFngfafVPZX9VgAoO41Er34z0vmy+3g54vfsXgCXemcDaoNDsrZ/zualmw4ZpLLJ2EeRDHba2
8AWIFwDYU+1UPhS9ONpl7ttA2vwtGRrKwQsgZWH7AT1mrCnK3pSmedmgtsXoOxK6QnZ+q4y/nVPU
VSFcD5od0kkIXa4+XdpNtjY7DgoW/ct4Ts+9E7nJUSf3JlNhtodcvdplq2irTIKVpC8nzebA6cV6
0geDlfvC2ANUX7ffljB4gSycCXw9ujqf3JomRUI9HguCOow7OCJgrrgbU434eINZz4NZgESBh+ap
8urmaBCDHDzWm5GcunvclsJHiWcIs6XbfntJbc4A0GTLqx94vHXGRiEIWmYq4XEWWOUvOb85e8pz
Vzt/GfyHCKs5nlgBl7cCEdoc70leRybOS2b78Jl9NNOd4VxX2i6jrfO3Xtip7FtEYxwUVMh3W0UX
wIwsKBvvUWuUL1Fd7IrMx+kgXP10ezavniKr6KsPTbphZt3s8tgmCeQwnTkJcpfvwQWWPXBxliIK
oFto/uDosSGstbobkOR4KsEYveo481NhnxQBc/JcofXn7uzHzQnFNQ8DKAdpxxUJ3ORT0dOxFLEN
GQ0Qz3+58lUM+oGX8P8Mpasf2mnolp7bAeIV8e35vK65LUOFzRBuDSjfAoZxOdR6grBYJTGhmQVP
k+Y3OA9hY3Vvmd3EY0EelWvdQXfnxZn35D2v7pA/kReeEzjDKCyu8rm5aSrdLlMRd0I7dpDNIj9k
S48QpDvfHuPWDgSoRofDFqzcIPl6OcQik1AjkiiEaAyO5qnwzCDzJGAS6Cbu7I7r5Ym9BTIMlO4W
s5J1d0L1k7K8Rhcxm9kcjK5wkFV0e17Ie1FWqUtTE1t1uSPi0QgT4gsR3p6wjSWJ8uQfCUI8AdGn
XK1/wpiD+80VcfbW9oXfjJ4/sCOk36fMDJwkGkXkVU+MfL4d98ptED0n2F8i515UwaDVsTrJxs5y
C73N8ZaRBrAyGdJee0TClGucHCH2YqAb7RSg/ZdDOEC+BFxbuCGBGIHsQLF3AHchyZhK/mJa2XiQ
tfY2Q576NMElNRi0oYoqIiKRaMiKLO2lsdLssZxcEyJLbIBSjKWiXHqQ6nSJ3FkYyy+/PFGWkWGD
o+EKTbU1j2mehfJMlqGEYspDIbMDyC1RAynyZ9T/ejhb+0avDren8/oU+xjTWZMsYRkFD645lTH5
Ur2X3+nn3q/wZtg5v7YWIxry1IGgKxqn67eKDZJD6VUcZQ/4JQZKgxpBN2ti521wpa66LA2ouINh
BLwJ3kXLz/iQrpNaNhA2amRs2Pdpxr6MUxsAjb1I46N4dOx4ETqEQk5tCDX4Qafp/JTNIEnCmsrL
f5pOhbUCElwTcFR7S/aJD1AiQCObi6+3Z/36WFt+KOitcJxALr6+H0uz4mjtVzKuytd5vE/fE/Dy
9B2y/fWVjyDISBalWYhprgnogCuMM/VQkTOSZ9HND0Wugj6z7lBxDmm2o6xwfX4i2KICCOkc3YFx
x+XU1wmF7kspUZ5zAWwqxUkrEqRWe/4Sm2HQJgT9emn+rJsjWYcNarSajDvIHIVz4+Vo+JjaCdoK
e9LOm9OHdyx668BaomB3OSJpQihqtHQZt8ZdTjXIcp0yMMlY+iXtdiZva+Oj4wPVEJDX0YhZHaV5
LkRaQI0r7nPyq1p8HPByHnxNAtqho1Ku8S+a2AOTbgZF8wckJCCnwRi7HF8zNykoDqgJuf0xSaBZ
q3If4m5NYCKHqdxj2f+6veivGcvYnrhZ/19EZ/1u0matMUjtYEEe9TMj4RczsKIpKkPlJ2ETjAHM
Ag7yaL56QbJzzG19zI+hV8szGZyOVzPBxyQJebWp+JHpXcilqHy3GmoIbJjeToNrMyRsLFAlwlGE
VPFyfqUr0rpY6jOiPFsHhiO808HJOKbVLtXxqu6PiYXGKCSdIX2zLNbLUPBb0dE2RFFkGr/nSLaD
woqM0gl1+5x5diS0Fyr3fHOulPGXwxa+C4u2Kc4XpDSXQXnaouKZZ21s62HzXbw379N78Sk5k8A9
QEH3q0FCd08dc+seAXgSr18k3vBkWcX0MqMz9Ua0MVAXANt0of63Yq1/RoUjEwo1KJ2DIHU5qkqm
TW3pY4tU96Wov4/tiYEbQbMDmOCHLK0DK9srMm1dwZBwBIoJUZHZLAvpw63lkbKwJmmibpbad+7X
oumP+guDpjOEaD7jybiTZeyFW/79Q7g2Zb2bJFYba+3kJ3COUQJSS2X9Q5qPunHPUce4ve83A6K1
ivYfSBpXiCmWNi7pud6iK2XPUeqVcPiGcfqxrOvqRIexOzQd+mIJnAF3ztWt2wIZ4lKoQW8Vj+vL
oXrSLKBs6GBm235JSLM2St2iCpu0Y+HtQW6tzIV0tciOoJW7VsNVmRgnmeRdzKZGHLrBqH03xa1x
O8pW3vAxyvIrPnw7U5/1UqNFFzss8fPCPljZS5q+W0LufLPNQLhkF2wXZGjX3TanUzbtkr6LpSYC
g2Shqd5z/UtH9wJtzBssbOlCGAMWHgpjlyPKOZVl52YqNqpiPmhlXz+5SVrugDc2FgKSLLzWYRS6
oJFXB6RiyZClCrYQOOffgQGK5wzum3Z2vP15NsKgKLeQ4CD+Az796s1VsZpKk7tdrPLaR1vdx6yZ
+p6Q1MbFAgwwqK0wYcNiWFNIlWYlE82rPs4cGMaTvi4CPrS/FeCVUQUS4gMfnHbn0NgcGQpnyN6W
8tSau18WlaELkiFm/k+XfTKrJ5LvPOw2lhwuEfR2ISsJNRNvdQxCurYdPQDe4lZDI4wNthESDvxo
D2PDsAUkbWeJb6w8EyAPPPfRjYXE7WpNAD5EJyOz+7huqYimzpmhkgQZ1ttLYutjYQ9B/hj9UvSt
V0vCTmY3ccqhR5UIIl+JfGhmOzBfdMEjj9Uvt4NtvclBEsORho2E0vD6Kmm50rI0t4eYVvr4lHWV
HVIijRhsTPtE8J4NMkGhDCqIETEtN+6U4ahIllDiuv1LtoaNnhQYzkh+Fu2ny20trAJ9brcYYr1z
6qNFgIuX+hg6Xf1mOOWnCct7Z4VuVOUBsUMtDlRvcMogqnsZkra8balFVOzMOe5OIFRDqed5RHnZ
odfJm6e+q7UQuQV5wn3D76uUomShgTSiuWTPTX0ju774Naurh6CYNKrBUfHYaTw0m6Q7KIeSAOJR
dTiWZn7XcxM8vr7t73SV7iGLNu5coIqQTACrvAh+rsJT0eVNVVVDXOOidaX33W0fu8oJ5u73LOZT
lmh7NvWbA/4QcXWQg4hJYbKNiCyDFZb6Jt7LRJ4WJhWE/dyHKftye4VtHBcou4J9jaogOr3rC7cB
46BOnGaMZ8j51vFARz+ZUPvZM3TfOPks1OhAawZp/5pzZ7rKtuFLMcYF5NF7OOChK3dX619vj2Yj
Clq5FrhLNmhH0Pq8XLwecHeSGcMUS9t9MAm4xqnFDqRr97RyNk493Law1wWGEoTgdUFVG7p0hjrc
HBfKIXfw2WhDwQ2xk3hdR1mADhSrD7cu/ne1F4UzTAJisyomeQOApvStPTjZ9YQhAvC0eLyCmoJa
xuWEiSwlaZpgubWTOFABZoTrFgH8g/eOleVleFmUWwIhBwKsALmdtgpUIi1V+tgNsTY9EjN7EA2E
GefiZWn0GT6fv9XZv8nwsx/2ZLqvFzi6VMs7xIPvGC7E1VvHyplhJawd4/FnTg8KqKc+1M2dS3Br
Ghc2kYPSNz6Yvdq1ZqoyHbTaMZaTgEN3BxJzE3Te79ure2M5AIiPJgksnaDfvLauahWBHzms0WMt
/cR54ffzP7cDXB93WApgquCvw6IGz4zL1aArVUinTrVYus1w4IVmoYbijM9A94V1tZgfwgjsMA52
tXPjbgX2UNXE6w2oO1w8l4Hd1tZZOecaoP6eL6fIGWGGRoJRC3IFbALb097e+F7o/+JLgQ+LSuea
AZZ7STlYKptjMfa+NpycUvnjdLw9m8vuXC15sJlQM8RBsXDNVru3RIkKZ0I1x810qtp/MtMKSvhy
4wVlNzuhNhb54j+FtA/a6xAkX9VlJl6Pg0nlDKaGF41MvcyDEw4wC3TJfL49qo1FaMEIE+VnTCC0
sFcpCerB0ss1pcWqYjRwey0LpRR7BswbHwj9OdCksWfxqF/X8BOXwZiFjlqcVkNQs3hOReDuqXYt
y3n1gYCAh+Iv1jxEyNbO1WUuSZcQU4tFdZjmT6T0AlhBwbn8aJpQca2Sg6H9uD17Gx8KQoPQr4co
GfSK1h8KWPCkLG2ixf1ow46praAnXAyzXzri3JVU2/lYG0sQLVXouUGbDH4oa8GKRBeWJRyhx9WT
hAOacN0o0e894JnGek/pYysWxHgMG0cgagVrUEzTG5S3iaPHqMTn+Ri2Yx7kZfaJG/fD6+1ZvNaN
geAHxA5gRmBRNHPXenjmpPeFZK0Rc2Idk/ExIyn0/qTvQKiTa/9MrQ8NfQjE6JFVN49MJQctqw/z
wM99pj/xVEVaQr/c/lEbZ9jH37SW9OxtkGebkRtxyfPDnIdjEhHnrrOOlffeW93ehXpdrFzKa6iu
oWiIr7vmaI6ZN6OtW2oxcU4srfzEfMslC6HF5lZPJXlHkxdMzej2GDc2P64HmIotzq3Xvth5I62h
c2s97qop8wdXjaDMJubOabaxki6iLJvoQ3nGrSzlzm2hx8u4GhvMLb2D6cwcpMbkm8WOqtxWNBTU
MY8GXj7gil5Gq1Dyykqh9LjVIUbPAyN5BC147MKq3VkhG5t/eVeZy7NqEXVZDr0P4zLskmtJaulx
Lt2DXagSfgWFgso6IKw12ytnb6xHlE4MnDZ0AXuvW0nCHurBnhI9pkMbJk76BL2Own7T1XedwONu
iG8vjY2HI/JHcIogS4ieKzKuy9EN0i1ZzYCaMFBQE+ptbn6bdRfU+nS27cPYkMhLIFZdPtCSPqhk
T2F/oy2y5K8o5OKyRca8vjIKt2OOlwrsv+rXVKRfJkg9wjzlTDrnjrumPwGGVErziMwpKnTtRztO
Qeqos2hiyBu+51H2wF/AOL89Lde6uDh2MSeLmha8hPD9L6elZ7CHEi6KB00nQ5MhpvUsvVgfIuZ9
K4rsgNK/h0ZV+W9P/RTUCQmYNntXULRutX8hsP5QgGOW0L0ftoFGWX4YQL6AFlIINK2+FwOyIQVk
DPOFx8sEd6cincIi577r9oe09/zJgsALm47trrPaxjHiIlVBnRdNeoBSVumKLgZmdd5gxH0PA1xF
lAAynex1Oba2GwhZEIWC2MtCIr2c+WGw9RrwJSO2xOdxKEK7nVHKMKOk3lNL2zhClr8PYDiwYddn
cVvkZuaZlRHXsxmWVRoC7QKpn9TPIb7DvcPtJbUdDVmyZyBlxmP3clxVOprQO8GHqwrPjYSNZ00K
Kmw0QoDUH1Gy+E2GrP77TAJushDyQqPqD/L+MmjuOGXmupMBUMVnu3ZDwKMPPXkcuv7o1HtVnw2M
IW4XPEmRPi/vnbUUiSWzvoODvRHrZD40sJHsoSHjpOZh1qYQQgpB4vCTkz+l+Q/Ki7t++MX102BC
gmQadjbw1ipCYQTSBHh/g3y6mu3RGXQxG7MRe9OZtl8G9Va4r9Oe+8RmFAslCxckfNw4q1NCVxN1
xw4i2VrBnnU1Ppqyao621/2TUGcPrHKNeceZtDCbILmHvsQVZWtyiqopcWLFVYvKtzzSMgIiPLLb
8m7U2tc0f6nVT04PXW/5M9UOButCVrn4v93QFXtMzY2xY4dCjRrEZZQG1vZ2cz2MdVEzK26qIx0H
iARVvj2+Qcfq9r65Jo8AJ/Yx0GqS08Q2azaWCGTdkwEIlbQMpx7W7nR8MOvydfJeoGsi9XNtwMxq
Zp+rluw4s228a0DRRqKBexmvm/XDs3DVzCGnYMVznaSHvGvUKSmkFjQW6AS3h7txyH4MtQbHwFY8
10QxWnH1P6R913LkuBLlFzGC3rwCNGUllUqUe2FI6ha99/z6PdTuvVMFMYpxZ2deOqZjKgkgASQy
T56T8wduSJ5isCjeNrG0cnNvCvB+gG/i3ckcCiDQL9JQlk981iiPtYgSb9rn3HaAZrstr1cBluxh
CZFJwqsQ/aWMvQx6a0qP3XPqxsyqlMZUNbdQZNNvVgpdS3N3aWj+kItITWj5OMJ5gLkrwRCThaTX
T7enbskRsNWBlcQJhyaC+QsuLOhtlXSDWCsnFINKiJFrgE2vAJeWtjkKAP/YYKYLElGFxqeVAgOD
NRY0qLcGF+8Fr7ZHfluIwBJPxZ2RmO3wYCjdrq3ui9btebtC08vt4S6t3OWnMBPKz/TlKdATuCET
KxdrOk9qCEkWY+3WX5xYXFII5KGuAJzc9cSOSj3izYiJTRJwgWUggnLFaCUvuxTrIpGNqA6V6pmb
gjFiqGUJAgBNOXlpkyQkFmrEmYWC1KZWdWbuSf5BFLrHTk61BGj3cCt5aEnJW6046HKw1mawOLm4
mNEZC4biXwS9ipFJedZ5ymlonazdd/VBcVcdds0Icw+Cuc4bS9AdnnIRMlnT3gseEi+i/279LgbD
pALDFhg7vjOUUxUXJI3eZTAmdtxKNLPoJBdGmCQWMmlpGEOCAxQWjjhAEuQRCj+3PX7pCEEJ9r+L
wmzwvPUzP6gwDsxVLX/1+v/cEY3bDCsONTMDRCMCe5V4BiA2vFGpp8D4qoQJcNC3SWrxav2+PZCF
hUch5ed4B3HmL0oTD2RZXShnsBOAuqqGmpEF/cfKyuOwPKJ1bG1cS8mdOVuKWhRaPYHkYzxAK+qm
ivhQPfX8m1hDXEe70/p9Vmd3SeBTFWS48ag+hKoTqSRVtI3ebDtXjsGXZGVrJM+Lg0d+aY5OoL7L
pghbOZ+iDJxvJw+vtzR/5CrP1Ko7Y1zr9VhwF6j3/mOI2V5t1eoFAB5wF9UnqLyCzvt/Dz3gKEja
AEOETDtbQo9RwOcnb15HcSBFhLQ6MGfe479wlgsjjNcrM5408Ev1VImHUTto6R7UKf3/3F0OMmFg
apCxRVUciBTGChiSG90rWnXevijTE+xfcJevXFkLKABYmV8hPCougHTP77CLK7ormkAZkes4lUk0
HnrFcznwl5ldCbCXlmQ8OPQN0AzitVRshU7XnXiKQTYOTFZs357VheMK70oRcBVcNTPQ9PpLJKB1
x7xLtJNguJoC4W7VLlcLZYtGZvk70M4AsMcGV2PYD32pNRpS7lvwPUni3qsfbo9jaTeh4eC/Jthx
tH4RCzlMGBIybIHw0RavbYLeF2EFwr5miFm6QAgGNNOU2kmq3uJAN6fO9dtT166VgdfssHEA56m8
3rawU2+nXjmn/nhXhOHfjl8JSNcWh3m6KJmedJWXa/B4tLYOpA50iNt8316eFSPsiyHs+8QT8kI7
RTxKzWg/7sJd6pm3jcxTcl10Qe4TBWA8gFDCgTtf+7LWNp6ajAbSktBXtXDuiVSNR8mq8smgIbo2
gtAPNoHerOVDfyq9l5YRC6JigAcm6nFIErKVqwT6t/nQeJOr3E8t8TxLh2APSc7JodtMr1zp1M/6
FmjffapT9VgfI9kZBlNTwAQHQoFdA4q1wnoO7BQ0yKd2879Ny8/HAUkwQ5w1ZAoZT/LzgdeSsONd
r1Qr2neoqOVCrJKiCDgiDl5B4qnlSThwpXXb8i+etdk08LqotqETCPlT5r41oC4PNvied4OIiKdJ
fxxAovAxfmq7KnYMwQ5BIvQ9IJFFJYiE3oVPQbgSK7GO9/MFQNggIQhGEnTtXPuEDEX0OA413k2U
pMdmTUciloJGC68LViK/X3jr2RYOUiQegWLEkcrcHbxStsFQ57xr5uS9JO+vrfVevxZkVzi35/VX
hxVrifH0ukVjsMSnvJuSzlRITHIy/6m1gErZqI5B0ElFSyKZdtiRXUYeFKcNSfs0miv7enGFL8fM
zG+YaODoVvAlr/nPRxwFsnUeyERr87CLaLaqRjMfR+xWuzTInL9F45dNJv1fg42pEbPriFnSeXyd
5VNK0VO2dl0vOdGlTWYHRbUvSj7Uxtz90f78NO6cnW9Snpw3K0fxrzQSu67MWRz2WtvO7fLuvrPN
aV/Y8pamZnc0V1IEi66KkiIgiHNvk8KS/ytRWugdaq1uTkAl/x5UVvUyPcY5UT1CRxK05p/o722n
ZU/neWwzXymOAdSokY683olJ5IFcpR5411Y4KjxyE92dxDUWlzUjzEqpYoddmMBIsjXIcAA9WwfG
AWKs3DS/HhLsYJiFSiDLNeAZzrulbOcvyZu81Z8BWg7uQTOgWck+z4kWUhBbN7oVaET+N46iQvkO
pGBz/wp71fU5YMzp2AuumRI8/2OZlDIZE1t/vXNpvBYUzwcXu+fAFaihjAkwLgoD10uHlISuo69y
dLlcALnbXkh5+7Zz/GIInyf00gRzopUatDonThrd6ezF5Dn+eLcFYm+rfUemR4CeiHEEC09G7qzN
BiAl8mfF/nwT3Roic47lMYcOWnR5uODAqKyUmO9PoZU7uhk6cb9TYRmHy4bD2eJZyp819ve1CWb2
Bi8MfZroyugWyXCnq/mm5eo1NYd5BLdGyGwNEJupIiqpoyv6dlA3Fs9v9aK0a698uj2Xi4Z++hkB
ggI2hNkbShUo8iRFkysELjSjjeY7n2x5rXv6h8GWHQ8qDWC/mBsaoYB+7ZRQCx/SXPdG91kiuAeE
15G+Vq/m671AngaSUsEnj/1bSC2rIDQg4/7s1g907cheuhouv4JZOdDTpVEVcaM7994rR07d92vU
E0vzeWmCWbgkFNIyzbBwEHcgMcgzpX4kVXuYxDXJs1/v0nkXzqy8UPyQ1Znv8HpOm1AS8yELJzfa
Kq/pRtiDuyT6TLdpQRJIQn3edpTFsPnCHMtIp5S9HsQxJq9rSUv3xyEwB9POzG1OHY0erN603Dfv
/uULAZtlfZxP4OFacdZftWpmyCw7fJ+GfipPweSK47HUOgixn3gddOQT6VuBKPUHcj9cHK5hbBYW
FXQNuH5xnBpzt9z1TIPi149jQZ/c9E59BgJNsNudVu1zO5q2kKS9iwgHdb1DDEFYfyWc+UUdjiFD
4QyKPCDHAhEgi1vVEhADRGXLu53/MYjnPHkBsSj2KZGnjzRsnKl/CFCvC2L53ITdNuI8p0SOUXtt
FVKnDTqxN6Vnps1HGeSm4n8r00T499u+8fM0YLY3wgQUrJB/nPsIGVecJjURY/RHu/Lx+CogoN7j
Xhi+BhvvlQSxSl6Z2Z1PRULPvnl6vm19ySsurf/8/UWCZvTBxVJn4+QO9a597DWSai88Zw8SGtVM
7D5uZU1+pf3nNcHlikIXP78i2TxMlutd1wnq5HoD2KWhFeMblhd6oB+8A/lNJwcQSlB3/FMqWqK0
RtD0qyj+Y11ABR4RIRShWFK2SOXDNmi4yW13tfU62GY+OglngeKZns2uJ2v0bIurK10YZI7NaUQv
ug7qKXcoFVIAztD0NO9yEEOYw2cLVi09oVUGfrTuy/eBq7njhHtuprM3fdXpZacKLaNFtsIAAenK
1pxNs46HxDekFEDZjh52JhJRwcvRcGmDTxPIuw6mto86XsmXLpoAdndecw2ZV8ZE1XiRUXXYgCkB
2cG0MdzhOXFvu/DSG1HF5ftfI8z9GAPH0agijECT3BRpTpFxcXCwqtS0J7s4ZFvlYPcqkG8mHKpx
cASU52DH77NjaK/lIJb9G+1wSL8DVIiOxevzThKKTvS1gnd9Tf6K2tAS623VxxaXfMvek9rbEfe3
hcy90JNMMW9PxdKzCqlWsMgjKgGQhu3H0/JsiKSp5N1+4MjQvoaEb3kKrcs42bUD1D2TngSZYOeQ
meGK5yRaSU4uPRfQBDGTHgKgC3wS4+5tMoGvKsBaeNG5VV+L4qQ67bPu0yCw5Sf5LA3gvq95UJw7
NUjKoP7X3qPHZOWQmY9M1rPR6z4rlOFY/UXNgEOgUMNE5V3I2kj8Q/lcGWa4rQNTrsxqXMmTLgRG
gCEj3wS+cfT1sp29ml5Pcp/4givoqJ9gH0kyaeuVd9DSLXpphLkkxrIUh6iDEaN2BvU5qgiYsdPu
dcV/WEDsfDxemGEvzLgra1HmOPjPqFHNeGu65zTaB8FJV47JYHV9ToTtbZuL0wcwAmjpEUJLLFFw
PmiQn50CwZVEy7jr/JWf/yXt9jOkf36fHVIDWOrQ8rnoSr4PptGal8MTEMGFaPu8mmRQWJ6gEAPw
zPQh9FUKtm3kP4nfgfbcjPBUHIhsdLiZZD8MDbsfi8SKFG9ISG/g/W1lLZCYg5TXuMHABQT6iKbF
iwYSNdAa5PUSOq+F10BlIu25+A+E0dr3ABVPIHSqCTcCUkpgfIZ6ZyfRbGoMkUJbOIZgfd0LmSMo
Xd9QoDOQY504vIRpVqTKPd8hOLFSKZGfcyHTZXMEcr1GHQ9YGKcYJ4Di1UlJIC9dcq9VXw2DfXvN
FqOGGUHy/xZNYg65ustTIwUM3DUb4CGItkmdFGmpiQLRnDm3jS29mJFl/MeYeH2i8r00llwXCW51
EEy7pp2ZbCc73Oh/bZE299OjSJq78aDbvBns26eIJCtQhV/4U9aHmFJ3Cx5wVSlnH+UfdM7iwM9d
3yvSoUysYnrweWsoNjqkMpPK5stXNAmanZqZsncaAztuOivTH4xkjahzfg39OuQupmV+al9EbgHk
BstcxZGQ1BZOHn6iifciknJze/qXrvDL2Weu8LGG7M5YwIw/kkg6aIHVGY6EVFNar2zVxXAdjWYg
C0c8DE4iZpoNCEpBvwYLrRCloyHSuvvwudu2TooTNSLlgT/IG7C+bZJddOo/C5qUc8p5NQs6e+/v
mf3nO5iZjYsgy3kvFdy0M5uHBgJae/2QTcSievVye3YXA9IZeTA3fgsgLWds8UEytGOeCS4/Wqrj
JxsBQpKCaZz81533Vd8XE03PK0u6GKNcGmXW1JvKdBzVXHCDLcIyMFKp8xQDvlyb+n3nVoUNyfHb
A128wAApR5/F3EljMEGa6AcQKW4KAWkvcZeDi7S2xP+V3eNnm17YYIIP3y/qtBBgg5Mof1Izi8/c
3MyBwh5X4trFSwtgPVxXeLChO+h672HNMqVGP7+rJ46XfCrqns9Xwor5Rv/lhOAN49GUhp5IdsKa
HJK8A96Lbp5baPVFXSnyD4VK+Aco4oTKyt5bs8ZM3Rj4bSLlsFZ5zqAR8d6b8yBxQ89rXWmL58nF
uOZj7eLY4qcm9sUOlvTEbBADBw9lZHXdJ8AUtz1u6XxER9rMnAOmVXQYXxsSq9EPGsRNbvgd+8RW
m5AI0VvOQwZb/Tf34aUtZlA5UmN91laiO93ziCaMkHDClwTpdAM6j/fVrlhLqyw54KXBeT0vZlFt
Q0UbDRiM5Q7aSBtJeU3+3p6/JZe4MMHmrPRJ6HIQj4luS+XUmg7v3T571gUzWEmALJ5Gl4aYYKLo
h24ESavoKuW05XwdGpjPnggQ8ceENSv9u0E+t+cyaMkQqit+vxjJXBpnggt9yEHGkmeiGxi7yYO0
CdBZcBCSnTIaFit7enWozA3nGUMNhmQMtQYffEPzZOsXD1y9Kw5h/jjxA00aO2w39VpzxeI1gzIK
ZKnnvim0nV77i1zLZSqi2c9NIb4xp3dMXUNf/6Yq7ocn6Dhn26HxLb0wwXKi2tNaA8BSGQ7t0AAa
SaByhiQrs0HEOuc87FFk4hpaNeesoKMJsWBLyndC5PDqoZa3g2waD0a48nJaSp9fmWa2CieOVdPg
xeoqX3a8Uexpi+1ZHTgymYltc9RDTydoiKm31U7yJg9IshP3Ik9E/Ms5nCMfJnAVIm9we3stXYj/
zAjgQtcrEil12iM7zbsoHBDkX0/aSjJgaf/OSDUIraNVAbiAawM+VxaD11eCi57O0SkgNlsAL0T9
J2RdVwLkxbwDdJPQEIE0DDrImOUdc6VJfHlALGoKn55519AdSkgnj65Jiy0NCpcHynPgVoGgHrOB
QGyVxH4vCC6gJ30M4L+Rm4CAW30Xzy3UJGwekmKVz2WeKvYuBrwcTECAUkImnAleCk/ju7HQ8fre
pFDMAHTRqh+UZ4+kD1Z83uf7tdh+qT4B0TLwPSJiMlDyYSx2aJ6extgQ3Jjsq8OxdxKNlDb1Tfnx
thsungyoRyqQy8Hg0Hp47SbQZomDoPQENxzfe+4vp217/49abzOrcKqIiqCk4a2qouFb1O9LYeWS
XlzPC+vMODm5Hg0vn62r+zZ35I/Sf4n1beXfK0gLr8nuLb0wtLmDEKEbXvEgWL4e7BDW+KsxFN0R
QEMqAs9vkHJ6lTILZO+kjpEosqpjFm/Sr7q0zuA9yZExy4uNshXQ7+1/Zz6QHtPb7TVYcC9gdmYk
MqohIIJiLsB6gvpargujC2FzMpXgCYKM6W0TSzv0ygZzz7Vj2qki+khdUC/ZPZfaMicf1Nrt281Q
HSP/OHBmAO3BIu/tvLwXqv/vL2C2blaNYjvFKHznoxXWnVOB7japZWtAdAY6/8bz910pEdATkbof
bNlIt2W9ApJanGlBRCoaiAK8RRh3Q1d2PbQDP7qj1L0PoGvmomhlMX8x/+IVoiMF+18bTNypa0D/
lRNmenRGJzoE22BbW+/3PsG/TkOGR2SXtvK9St52Z2iCm7cXeqngAPMQEgN64WdfX7t41CrCkAyo
sL8e3z99klOOpk6ziamDyr6Le5f0pN4EzmlNYXueO+aQvDTMFvrGBkANiA2Nbjs5tXqntR999pqo
Ky+vNSvMXtHBFdt3FbwIanHQqCvbhzrVN1OEnBvfcva/mkwDKW3Q6OEgZnZNEfxnMlvamMfjfWbX
DogJyCPBbL7ppN2W9vn0Z62veMlN8fADLMnA9f1LrDwaeGWEACCABeou9h9Fda0/4OegYxfrwgIb
3AvSgI45GRZS0o9UP6oOWm7I/ROcMyHRs3E0jgNtyFdKB/htSDJTtIZtQJ9QV/n7Qrhd4yhUoEiv
U04i/VoC/yfre+v7mGXmkkbxsxDfB7Qd8ovI+iV2ZOdOfvQevG1KHevOjazYrpzUhnQZyWhPODuj
CDpuu8DSTYzX43/XgqX/SPXeAO5hmlwADmUKzPU7BEuP090Y/Rtnu7TEHJCqVgl1aaAQnGLI9Tzp
GLK+DcBJDFTOm48i5RlRIto4nITeHuVPMHhrvmePvHhPxjhNUkP9sf3+BAJ7UgJnGWxBSYw/YdEH
8vDV2oXVkWbz9/AC6SxyRqqXQvbOrPerMKHF6woVHMCbUblHcw7zPbJcS5IXTCPmonrK401+0s2+
upOlcyoIZmhn6K2PR6ptb8/D0nMQtGf/2GWioUxVWr1JYFd0oCz/Wv/1DEJTe7NySq/amY+5i/nu
wl7qfUgyI75rbH5noiGBuj35szKcpdMSLA7gwkMhEu8uZjidJ4UiGNB4mFG+7u+fSmcLfcnInJ7z
DPfAxrtbeW0tbpdLi8zAJh81A6GHxbJ4yJQGaD3aJ0gnbhWzOwRHQ7lDw9vKKBeqVuCqQJIaVc+5
q5W5cTleViFbDSzksTOR+nsPY8eH3BlpY7rGG7C4cJe2mJdOiLywLsYjnm0tOb72OsjCteloWspa
g/lPDYXdkjPzFTgvEBIiWrl2ET0YPaPsBYCseZ22TqkdwCv4IOzSrUMe0d9E7Nqm39lR90ninPbS
07N892yYeY2jcG1V5+32+1uQh4RGAFhJ2Ls9qqcpE2SM+hi9+ieNCjvaOCCvId/Y/CtO+8PpdcsY
c/b3Gihy/Wpezv1kf77b763TO/rOhus+Phq0I8n+4emv9WJ9lPSlcgY3oZvEMkz/vP7e/MWIMkdz
SMDy6IJFr7TCgiT6QY8Tg0MtoOnkbD/GqVkZCSSbANuxakDrd1DZC0xjGvJ7nvNxWXmjto8zNX8O
1YzfKijNORE/aXddHib434rekSZZu6/xD7rtfGPlBFuM/2a1TbyNId2Mz752G24Kg2KCUC3yCqbn
aDyRe+rxZrQxcTca21P++c2Zm72ybYlO1+Au805jlw6U6CBQm+PfX2jrMiv0oM+Rga8naxI+JeFp
5OyAoKt3Zc+vGZod9uL81COwC3tI9rud5r7LbQGOu1OBCS2EFUOL4fzlkJj5jFQpx5CQRtEyYr7u
EY+0qP1a1Ru6hxQLORUFbQkP+h5y3xz5s3leOduWdt7cOjrXTCDDzS5nWnWGn6QwX1Q+NMKOivRX
jmLShiGVuW8Pwi88R+WuRMWR1MVO8K1Ynp5uf8SiTyE/gO45lK2BnmUO9SYrvESPG8HNfCfeT8T4
eKltp/HJg2NZ/tvdbnfS3nDqQFLztmVh4QIz5r2HAjZ4puFTzDqnnKRNFdCD7S4mR6RdemsaMd8V
Ekwn6aElK+He0nIbSLog7TJP+i967iHWExlqKIK7lwIICZGX6jtDk0dB7ghKIRk1zHKfUWn7vNnc
Huo8EmbrzBTaeGgA3wY6COa4LwecP1Il8m7W20b2XvpfTX+AEnQLgL0UmZ24Vh+ZHfeWQWYLKWKm
6AMSbW70JeRHTahMVV9D+y1sUzy00RULKTlZxYF0vXypyHNqXsJG2h3HzppoOJlZs8bRsGaFcU9Z
zesiCGFlqqm/uw9P8Ya3JCJ8iQYI7Ex1gztxk/bPfGGtuMtSXnvOJCBFB/Ii9NIyd1WoBlC86HDa
6uBi8PWzIRzy1EpjC8iScmjNCkp9w18NslocTWo3/7ztNAt4KxwOwg9n0hy1styzYSELaTc1IsCj
4kn7mqEYseUI2h3/CgK2DVAIteVZ08NtswuAiGuzzLpOcsBleg6zkPRRR98UM6Dqjoat95uqIzra
HgvNNkx8Qhp8KI888hyKKR+6ZyM2y2olOvl9RuBjxJlDAlyGSHkwO6fz+zrGW1ZE+LcNSbBfK9rM
///1Rrn+fWajIIUu9Uk7YbCguVG1rRwGFKlFqkz7rDrL0Kjn66MRmeW4zadj06352O+Nem2fmWwk
IcDmM48PzH35y/BQK09ebHrpY+x9TB+xeq/1VPuTk5EAwHp7oRfC3WvbzNYqtLGTSgVjTxKKmlVX
F4TLH4aXst5UAEpbcr1WSpgD6F+zDT4cMPujwxTSKtdHRis2Y6yUyLVLcZMArsl3IE3S2gQdlFqv
yufYE/lzW4edCSUvENj3WaBIJKliVSVQnQe2sEsVaYTEhh7upzQuCjIG/fAZT/34kfPp9CfXfJCV
3p6o30cQ5uniq5lnwTSCItlQgRCqIEvI1+pGAnA7DvbKUENsck2mZcEj0LUwA3dnsOcvvRtBaAo9
R7eUGyovcrnVo6e0tW8P6Pd1hK78WbwMYE5wEbC4lDbReykbuxkDkwLOmNCxrLdcEJta8SwlZp+k
NM/XUiC/gx2ku4BeBRGH8qPbfL32mtEabQtqcneKq8gJ0uRj6II1scyFmAJWoG03kzRDT4TlFM56
OfW9MBBdtQa+P9nVFQnlYwtKmTjx7K4DOVddTabe2mH6CjLUNj2lWUmU6GsNW7VQfMGnSCAEwRUC
4RGWLNqv4xa0yanoesfiqaSlqVjbcFfsa9PSyWRlMpFWYrmFEjRMwnNwH0O6F2WH6znmAn1seQWl
uvGUkxq54ZTKpnA30LvYVP5F/IYsNDqyUYFExzoW9toaHk2aFvYJQAQJbiLAGIs//IdIUxpSXSBe
QNpXFf/xsX9ZIyZeeLmhGomZBeJIROMgO7fhqEJfC8GHG+QEdayRhBtv2+y1uwbJ231j7f6WW+Du
XTwdV95gC0fYpeWf2/PicYK+zDTxxUJyhQ7UxIXD96D0AnTTmhLTC1ZOnrVxikwIwokT6MI4jJP/
LszyTjK3/i6laAf17itLRn+YhwRi48QBKdfqaYtb6WKOfx4OFyNt9ElOvRi2i4ehIWBOMv29hKY7
ygcWhQRtu8f80vTlX6R8rhaXjZYbRPAQY4FhrTDjD5km98pwUCj/hAAjiVYCjKVbEHklUBciNYhu
MVYZKGuQXNONAQiVYT90tDPIH1+xC8MEOLoPPqZ6DRKzdMBfGGQpc8RJMKag63DtAsE/kkEkIuLY
A3rclV1/+PBedgneIGuv9zWrjCch0T005QCrQ3rgM1q3Tqv+q5GBNwKcHjjkfzHccr3YNnEkAW8j
PjecvIWOlNkIEVFEt5SIzm1TXn8Xsu/asxPRFqMN5236NQmhhctNAXkwoKa4RUEiOP/9hdsmQZwX
fJhJbk+HbfLZbn0b87kWO4n4FSaSubTCLmKRDwkaEGFFPqZEfh9MiKm9l6/5FmX8tQT+wrsV9z0e
rnOfO2g22Sf62OCaSdSfIZnpRm4QktPhUX/66r/0L1ckhkDUvXic7tHxG9hSQeTHbO21t3DuXX0D
E7oN9aTEuYJviNF/AyKS8EHaQfW6/wzWdIsX3l3Xw2XulTDhI62dh3s/EfWP4zvkhUi779wyNvVa
MWphW6CFBKCpeWrndOy1t3DV6EXDbOuoWH9WvWT51/GGgyoqgIo/kIULX2xF1c8NKZfcyoYgEbXT
zWPo1CZvW/kb3MS8HdYJC48ZDOYfc/PnXJirYg3Sd/q8RqSy6+/eAbAa1yF/3x7O7aZb4yxcCjdw
aM54buBnwLE2b5ILe4oulEWctZLrpRHpd51kifox+gxP4HAh8kNXPfLToc7ytXEu+qKBbDUOGkAr
ZMYX2wjJtD7uRdd8FXcTnioRvQvI4PZnJI5Oa3idBZDZnKPCLQBWHjA/yXNkezHMRo/bMWgKAEtS
q+DN2KBeG5oJn6CJMbb8RDczL8EcHIoCRJgFpOClk6AhAAt6qxtdIdkH0y7JRVrnmwYgkOIQi6YW
nHuByhVV36UAz0uT7/4kqKMkzopTLE3WTCUECmskMcCJf/31QQHUdK+0ovtsTiLpNtuYdhsehyNe
eCXaTx/FvVlryBeDUee26YXmPUzchWlmI0d9qYDsGXfOeAKVLhr4GtM7daZBlJBIL3xlWW/IvVE5
JG9vzl133GSrne2LPoqHANiUZnF3PA2uhz/46OoyRFzvEomQxcmpJ5CGoiH0tErwvrTbL00xM616
IXDCE0w9m+arvCt9EnNEOPII0DYbeQXt8sP6y95AoCaADhu4B9F2wlhD9k3zqxhXq/Jaf/DP2n4w
uyfpLraeNOocBHDIgGrtVLnns+S6FSHWS7Y5EORzzyffXtmRC1kaMF//8y3MQmvDKGUSpwOOjU5T
cDLZiozlltcyFkuuDCl2tPYDO8f/krrtlFKLR32S3EZ5jAySZo5vDQgNMyuM3du+uxR5K5e2mIth
5AbRG3MeR7eJ5hjjLNPpM3Q5a7QP2YdOdrtNQb/pitWl3NuVVeZE7VDtqKNelNy5BDAS4eDt1F33
RFTzwTocKiLaH9NEg41C6z+3B7zkvCC0QVZABRcL0LzX+yT0mmxqYxUvDZ12nU/6c9S/3Tax5CXS
T++qCOiL8vNgvjhHqykUQrHG4JIRoFxIfErtIUp3wUpEv9BTNj9bwKYxC3Egy8R4o9j4upZyGEqP
drLx2X9B7/BDDUaGbkNIeviCg+JJ/NWRv5z1KdUkGB1hZTbVpem8/AYmCq0VOfCFUJfcXMk5tDXF
daI4mTQZL0YZlG4T5+OTD9GNvyr4y1szbz20i8tcoB0Hf0IvoFF2TQp91zET0CFSjhJRYoQYRC1i
/lNMZQBz8g5FJVKWXA2lR58LsN0jL0PjrRAlyFP5SvaVqHKa2KqXalbFtZ8TWk7uxqAtOtJXU/sG
PH67nYShhSaXwSmuJtbqU15kyYOYV9AcKBuxKGk2gsyJSpkq+VYNRJOPPwfjW5RrFXKlQlFsODlF
YNZoBgDnQaQfY0VKNkWiQQCwUP0/ooKaL21lJadJ1mQCmdKu2emZyG2TItNCkgiF1tFCTFoIKmQJ
31tZhT5MAi4BQKezoPrgIV7DE7XvW4+iUzf+TDFVNZlVN9dkTxdvjH+W7pd8eB926OwE178bPZVQ
CKfK2RjBt5YTbhvsPcvwbT9YScgthryXNtnTRlfrMUPJ1Q0OKg3O95HpnwRHADFEYiWOsrIRF2p+
2CGoIKODGrv9V8cAWlIzI8o8eKcVHMzOPh7jTQlgUk5elXtQoH3kBZVLU00o5XLHXLktlkerIreJ
msrM38FsDkUOvVEdUtmVO7PjTlN+ip9lNApVhN/CpzQJjEX1sR3uxjVs3PzL7KUJZbj/WGYbhv1c
TItJCWXXeBULGhOpcsT8kHdO3T2cbp92iycAYguQl+NMhZrH9YGKnlCIfA+ZjAf3qzEe2w6ggZXq
xfJJd2FDvraRFqMYKjxsVPZxD3YRkAYF5uNfz/YPHSXWbnP+3mjbZ331/bs4OEAmZQGYaryd5r+/
OMo5aeJGwZ9kdx/CzO2JmwOXX2t08dtMxNaq6DGU5t8eXWvnBgAA3v795Q1+YYCJnDRliFSjgAE9
2nhOAGDha96hpCejnKcVZJJOeasSIz/0zUrQ9hNt3hobczWVWgoHLGE6t47H93sbaC3Sl8D7gG7w
cCi3d3c7kZhnLSK+uXYtLkVPM8z1P2vG7LrBj4rID3h5bjs4jt/veI8Q2UKD0PYx2TvF98tb+nS3
c4EgOW2QQ/hXm/4f8ywqlRMKXuojDL17FQ738wPAMx81Ot6fG6AfnWjFixYPGTzYEPfjeQqQPTPV
w5TXghDiSI2BdjyOFBrFjTU+7UC088dbI3RcmttLY8zcQpUj8qdRQRpBtuKdRpPHjfC24rbzHcD6
DtYOJ8rMTg26w+s9l3WxD6n0REaqwi72vE03pz+bdu3NtpRDwJMe+Qpox4HnnY1AsS90RcMJGVbU
+7Y/S5KBmJ98Gvv77VtnBY96Zd5RKSZu58bm+fYYlyLEWdsemkTQCMUXXA8x0dpUKjtRdiP18/9Q
9129cSzrdn9F2O+1b6fqcHHPAdxhAjnDGWZJLw1KIruqU3WFjob/u9doa/uII1r0AfxgQ4AAYsip
DhW+sIKcn2Zx15Cn+T2v7DcAscghfhrm7B6JC5sTX7vYvT6edk2WDMcSiCkZf7krYob14MXxjlxD
mHuXGKjvQr2Sr+aYpFEK8a4eHYff3/abswfYEKBT7ZOFztns6ZgjLWcOvHvrMznU49rvt3DKBoPC
f6e3//ZAJ4PhCGkjXu/r5xs40o5EyOi9SUN/5X6x8k3bZkO16aKX39+S++Y8Qt8LmuwnI8dzVCFc
c0nXNBhKZDoLYnK7rBY3qbef9ys4htyCtPtcnIpTsH+4rl+yNq7uoKXZHMFK5im0/e5/fz1vdTPQ
b4YQ0sloDEic0/X+dGLlDYnsgmFqpfsx2cMfPUZbP1GP9WWzoxfMT/rkvRXrvHWS/Tzm2fEc0pwR
A3tdbEEuqh/Q3zop6k63K0yzeP013mVGJtnmpMF6nT68c8NvvQCQjgBfAdoJ8Nmz7UIb76R0gP2W
3HZ1tHLrjyG7caETNLUZhM/KqUtCuUb4RTC73yvCv3nG/jz62Rnr8WERXjifbn2fqmP0GMATHoJY
ZfIC+bvNO/f6K0gY2wXKgSecMOrj5xW6Jcwnm3Dfu29AhzFbuS5U0rIgrcoBvPAwncrUsK+/H/TN
s/znQc9ioJ7Pre4Q3iJmf/iY7wHlivcHHW+fx+Px+Ch2Oze5Sjab5OG97eKNaQXNAOADEL9DaM0/
W8WVLPPS1w29d14gUjKizJtCrGYi69/f4Bsx3qthzlaM8Iq6MlOHzYIu3XopQzxTwstkztGB+P1Q
b1VbAO1GJAsdQajrnqfshV91dBkkvUctMj5Jpt6sj+tExSy+BZ71naVxWnavDlIcbhgN6+Kkso4K
5eutoFos+OvRYryHaHyRsh431o+sz965p18229MwcOmAB93pOD3no42oxFNVhMP9dKiu7NTdNHuU
xZ+h17XmCd0/msxLdRoN1+/c3ncZ+l/u76eBz9Ye5bRsoWgz3hf+Va4uya3Zus2WsxVQrYN5Cpxv
zZywxN+BdCNWFVt9iZ5qL2uQnkcwFNExrD1vZMr38n7utxV/hD5F7ST1jq1VHusB7AydaoTNWXEn
DqJOhl10b5ePYZOwtCliVR+mbk1lojn0wDbdrS+PCg6l8A6dSVxu2icJDRQdrQoHea636UDzveAA
gZa7xk5HJ22SCj3KuAXCj4bZ6AKO4pi4uppO7P29pE0MYhCa7YY8Qs0EdQEvY3vvS6nfpbafltLv
HuXpHf90akQ5RzM6DIZ7CkL/g5aJa6CHvLOh5oeLCa4pyTTLwpvfT523Zw56UjYa4fDqPD83KjYP
wekF2it2CFCryov4PS2798Y4270Ggea+6jDGpbcG+627dN5b079syt/n/7/u4uwAmqZuDmWBZQa1
+rQ9GEAVHipMkVhe5k+/f2C/Ym3Oxjqb8uMsWzrYp7FikAWp2Lh1Rq+v8riL7USuxks7uY2ad+iK
bz5CQGCQAyN4g2j+68nRzL7UxqowqNH9qs9hdDXb1ZSJcasaII4mMz20zHpPsepXXOjpZtHMOHnR
n+xXzh5sI8omaAe8urL8bC3gqzlgw1y13D7hibUVu5CcnNb+N+7sumfroMIUvgKx178TTJ6i0l/W
xk+XcfbMgZucW6stx1O3v10RtMEVbjnPOPo58tAE7ur3L/l7t/R3A54txpKKxZsMnrcnV4bFNIJl
AC+3ykvNV0HhuQUHAQHNt8Q/hjxrtlWwEV/t52FMGVLszPpmA0UoHn9/Ve++jbPgXTPei4DXp6kn
6k3V31A7YV+K7i5KGhF72/7jyHcVHkkbaz+tyCWf39kufu2znY4XqDMg1INzB5qrrydi6zS6bzo6
3mv/kvuoER/bY+QmRmDL/UTzNp42tI3rraQwVwBlpIyjG5s/Tu5qDrGzZxPILxS13BHm0Wt33Pve
lr6Ls3lrKz2dgycFSwTh59X/Gd0xz2l9XCRsyC/KCS/Qv269rW/WxbSu+UVFP+voSN3bd17QW8c9
JBBOShluYCHzef10XGSVmvhmgn3HzuY3epmSBdbGruTH0v08+RYkfS6Us7LzMiMwlvKjz6p/B/l6
ngqA5AiDghBcPRvJF9Lbs7lbkTzQtAfJ6qO3/ogZEpZx+AmJ5VqsYdHUJ0CqzRu4jIJ0md8AWZX6
+xZQEvr93+8fyGl7+GkZ/XIpZ8+DAFIGNP9i3VuAtbvVGFfWFcDcefPOPZ/nAOcD2Wf7owsJhqEi
GEhB4ZDb36b8GMoOhuVORhVdmSZpLt3eQCzn89y37+wWZ7vTL4OfBXkFXwZPaMu6N+JOPOXN7WJd
8GHD7dQ2K5+8U1w7Owp+Ge00+X+KE2yLhIbMeL0Vmjn+HZyC4JsDrzl1aKr3uB3vPtez5Z7XkTUJ
Chpmu7WyQq+ktWn7ZILgTglat9tu4Cb+rrzG97d1Pm2At4Cwgu1DK+V7wv/zLXI1B/D5hfYtsOjh
Gv4sqxJ62rCLAPrS/vKews2bd3mSNMJWAecdwDxfP9K+tKCKCij+felltE6o2ZTbyN3I+YggktUv
OlornLh2/vX3y+PcDOb7u8TxaqFsCDUa4HdfD7xUMijzGfQzt2f5g9/P43py0FETbeHEbsPmzzMf
mgcSuuXWtoJ505AZNLxafGoW9VLZzbjWgSeua2DhDotwgFuy6FM3l2Lz+yt9ayGjEQ4mk+v4HtyX
X1/o1FhM1DkulOvVySec2WuRuuG7vlBnG+j3B3KKNIAg8U9YqbNwdBhyPaKdAUFQlaJPlJRHqHQe
m2s/K7+NawOde5LRbBes+Jaux7TZWiuJVhnETa+rNNrCtQDxOl+R9wLM0xI+n5E/X9f5DBG2k7su
ritwnv2m3gwro3k2oaxTFJ+DEWmM2yb0r1H/4+v0n8WzOP71/fqf/4Wfv4puVjDTMmc//vO/9XBY
fKr5U/sh7tXzU/9BvHy4NU+Ga8O/6v86fdn/+uN/vv4R3/VjrPTJPL36IWsNN/N1/6zmm2fd1+b7
VeCqTr/5f/rhh+fv33I3d8//+OOr6Ftz+raCi/aPHx9tv/3jDwjUWjgOsb4geIQ2MajVP82903g/
fvnqqcH3/Peb7Da7ecjS//Hh8VmbZ9V+uMWjQZT+12j/2698ftLmH3+49E8QwwHGB48CcxVi+H98
GPE93z8J4I6M0jn69SeQHOZ4K5Rh+Mj9E7kDHKChtg0/aOwBf3zQov/+kfMnTnPXRq0ApWIbVmV/
/P2oXr3Af73QD23fHAVvjf7HH+j+vZpIbz6Ln3dvZXpXnXiYSdHkwApQuilsn2VcdMuGGw7PiHFg
a0GHPa3JdekND3nvp31hb9HnLy8slwFw10O5QdGrfqjA6avSPtJXldT15zCc8mQgXhkjYchjxymc
9TD5j67SLOZ1KS5mG6F7qGbvYFURz0q+vKA88QlogHY1L+G4IyBNxy1iFqtubsYOPaqmYvl1DzZN
EiCT23Z2DbUjY1fxPLbpGEUsj1UENfx4EEreKIf5MZvsAaRkPq3nES7edWBPid2iBDABHND2e0it
eKtoaB+rknVHj7tzAlFPfvLavBOe+8QUv2ob/8ZiAZDKlkIAFbIEv3wl3OBqEfzBRPy6JPYOdZc9
485aQeUEdDnd7+iAGstA3TENS4ieUqcEey6I1p7VO1mrrb3bNS9WXuYJnJWBipucXdMvuxmqechd
JJo3Q9jHo2U9a1Y/6dy/KuBRBk4eIficQApgQkAxGYCJSx0CVUD7zA7mYtd2dMrsAeUOXV26XVFB
ES4Czajeiig89E6xrBsjpmel5UsUhjphtKBxXc1bY4PUUBWgIIVPXT5t86qNcycFiq+UZQMdcDig
58Gh5fVLP6slLrserYIWIb8TQHjPX8QKspuWF5dlHaQug0VlogsoKjszQN+1It5Vq5AOD1ap1h4e
IYg4noIs1gRGox0AHPglaOcS6nSaX8yc3bLCAcUibOFiQg1MlCe84x7uq4+cQ1WEBWvNi1Mly88z
2U7iODNP7IwaxyOQuz4sgkcCrKT+pDWL1mBXx2FQfx1aF7kULBMNc/LMo0NwEdKlTJVETqDteRcQ
q12TYbrXppsTuzKhl5xAIZPTx6K0YoA2NlHQHKpS3+X2kmGHS0sLLRJQa6GEzw3eiGvWEqdXrHs3
6VtoDAMmyYpuK2DapebPcrbjChAUQfwEKIhrIETWKurioekuZQHRbOvTIHQMADvCxiYjeZFMLl4G
NLxlSbE4ouMEqdZAHS0GFz5zUUZQ2bqqoCJS+13suw8ep/t24lkewnOJwIThZFsNs4YiswIUNQfo
Vd1/3x7/rVNiz78qocWLeX0A/D95HjinIsJ//L2J/rL/36u+6J/mn7f773/x1/ZOqPunFQBZeqrg
gkIOS7a/93dCwz9PkQmwgacmBOrJCB5+bPDEtf6E55cbwbADWoaAoyCA+bHDE9f7E38Dsa2/v9T/
d7b4UyTwr0jBB0EpAlHZhXMbAMMn7vfrSEn44Cp5I3GypcFsAhQLAdNSyDtjTUwlPz2ZH8fLz8fJ
61Tgx1hQez61XcCtOyf1z5bFXS4rNwvaQKdV7vPj4AThyq08cC4K0t9WpegTGEy9Zxt3isN+uUuM
iUM9QlB4ThYKJ1c2g8PdrCokQDy0gThD8x6m/c1HicPcO8klnph2rx9l4/XGrQQG4TS81eGE9vCw
r5Z/L7b78RR/GubsjUGeVs9dhGFGNfCrvi3QjJWK3HXY7dE/zMFfwcEFiCSrUfSidfXIl/maTX3x
DgH9rLjy95V4CDJOKpGQk319w2Ntjywc8T5HuFG6qU7EniR8PSR0beN/G2akqxNQSyU1dMTC6zEJ
k+ZLmegLuCBv3xNie/Mdu/+6mtPnP2VhbQvfb4/UbjaMhUglxf43TV78+yl8/o5hKX4CFEM2EmiD
E8fv9SCeN49j3rdu5jsdXRGnrmHaq13g2qf3cpjz+wGODgY66JKhOnIC2Z89Xc/VReOYEtU5Tu1Y
VqDyMWPeSyYBucIl/7w2MA6av4GNOXuyWTsvAkE+bumgB7hklZpKOASTmS0bR/QzMDCM5e3aG3rG
1h13vS+uM0ZL7Pi52302BY0cRHRWaIZtZFkwNqJQQALbIGQ52H95M1XX1SBl4cUgZHoHRIiIGrjb
2TjcItYOseVpmyYzVJz0pYLfmwYFVdQ+JMA6X1z3bmkosL6zVeNAHSroyJAaNIpmxpPZluiLJRUX
81XIgusmorvSWQq0Y6TFoUONVDXRUTHZq7ENBi8dwx4ebqMRfgL8pofGp4cG9Iaf/l93FdfRhqmp
K29dByq9rRol/HJCKUWUkq6NHnLZ5/mhdyFds+4RfDvAxtIB/rqEk/Jr0y4eNCvGzv60NCY/ZeGd
BQJETtHcIU1HoCAN27+URXpKVdHqEsIBHnAkbROiTAFCN3MSq1HeWhO42cRTyeAO09mNvXInHaIx
wHL3I2yvR440lpstHDWaflMshOzrJRBVUgkTfvPE1NmHqC56iZi3MCi0D7mAinptw+WM9hbZc89G
b3sM9TBno1+H3yKrnNxwHURTeFmQGfcbBTNoaMQNpZVVk6mf3NJF1KiguDCvWj6d4IG1lkvcKdnC
4EO3BHa7hX10lMNzoNzn8Chb3R7N6AbXClbEXyjWCHpotalvooEh2h5ZZGjMKxcS4UA8LkPqklm/
sMlVfUoph/mTmpqmiTuPjXcV9Shss/xxoVBWQNsJCb1UdjwgxvqK89OHNI09yE/ca1E608xhd01B
UILBKep9RVjErwqvIXmMBVtIWMCxOci6oCjq2JgC7p4RDBji3p0IoloSdi+Vr+AWB38uuFN1+sia
ZZHxyCc0z52gHw7wQ2kf59rCBlt0RXHgrgsoc9BWIZp3vg2b9VYPXRJwMtxOg5HfRt3xbjvn44Q+
hCQKeoM+YY+LnPIybSwtTvIRo2KxZ6v6ynQcltGg8ptd7w4QUBp8PVw7vVurWLjzeOUW7gQY/MD7
W+VUBrAQx9KQlq+irep91cROHfhAqgMrhXPBIpC2mxsPrFzYRMOdo+lpvJSqyxNetEiFFjhz2kmF
iX5wiOJLLGGAurFIrSSaI9w9acTa7jfkm3AnF1Fj7YkXLp/B9ZX2GtMsPIxyQGvFGAPjlj6orc9+
1AZw5+g5UjLRdt5NlA9Yl3nniRcxEf/JLKh7x5E6hcon+4tDm3fwx1Sy/sYKhhRjLOZxwiorOxmX
2CivysLGYyq93L4BugCJobfgNSQymrGogWnz9zltPDAafdd8nIew2XdmNjTlmDE3TTt1QwKCffPc
uiyEkl/pVpi3c+j1eDhWh3OrlY6/8ZDDXAIAtqgk9MqabioHixuNs05WqQ1eY5N5VbB42axG3SS9
00MYiZtastSGdnEP6eBOfHZHGmAXgJPNcbKZN6V1GMpnyyJ9j7Db4QWUUWzwM/q2pjteSaPjmo18
XgUczZqVlkXkZSONuJVJP6de3A70hLPusBCuu7Jr0d/pxQxFU4Am89QRmoYXue6UihcqIUaS+5Pl
rb1FqmVnKxI8REsDv/Sl4MMt057F1q12LZbkHEoXiYSqVp0xUapl3xXlcFwIc5zYnu3ajZ1WH2jR
l11GbR1MmyaHPH62dBp9bCfvZbmx5lmOCSoFk7vxRHB6YZZpe3i5eZ1OFux9mM0Ri24hMmA3acWJ
B/C81Vr+2ldjiW1Q+ZCREo09DWuo1yxw1DVuPibFLDikOguHmWwC9RnpvVxwAmk4jVnxrKA1Fpu+
a7pVWAXBmFXc6uUGqdh451U0iGckxeONrzoOjE0O9aHLBfXKEfDtGQoVamB1uGk9+NGl7jLR4+SM
6MR3weTSjFkV2OtLy6VMbYGLh3m7cMil3TtUxU0phiWVAXbU0lbdPQLMwstCkJev0OchflZUZR1m
gKh4Haw4IPWY1cbq0aq3eQQ1ckizy8S3St/ZgTwaqkwUtG4TYTG0ZztROubOr2xrTHFwuo90klOw
8aZxim6In+OBkbaV04o5lpqSgXUogmB9gUWAldNDtgnnNgxkOHdJ1gtkGzHt7RbwkciUe2yrYAiF
qvO3UFcRG6srlls76DiLIelDb+uy8oBIyJ0WQeMMHhztu8iPzcQoxVc4tSp3YTiML52ugjpVTQl6
XIPzHHkzsmizDrjy9EVtR8xLT9tOF1u4NxnPbeA8MtznYa4c/6OBvta8I4xogZ2MIO3OSw/mQq4G
X8PjgYHMaV55fzGx/++kn6+Kk4fhGeUt9fxh/9TpD6u+/YYqpmj/P0hZEX38FNX+krLuRf1NDK8q
lN//4kdF0voTXQygTE+BpwVI7d8Jq+P/CXc7D/5EaKlSGL9hkB/5qndKZSHUFmGbQJvVDpGT/EhX
PfonOGkOaO/gFkBGAB/9nUv/yBj/KiG/XZCExczr0j6k2lHYRDMXFwKxaQThZ2G+DCROJMhPpbBY
3JFwyAeo8czmuqzglhWPgy3JGuWsI0EPA5qfgQ0GXD+cRHTMofKsptwI7lt6pXoeiqQKmXE2J0jU
owEhOcMXfnMV7XGUlXJlaZQvo6CAX6ye6ANsnFUiVHepPJF/LOHzuYaMe3mzDK2XBq23pz6J1lDq
1xeWRlVONeTFgc/H3vbnW19333LHG9wVt6YORcvIoBVm637AxJcAvl8wjvCVeU5/v4imuPJortOg
cEdY33BRtaldDLxCCSl3wlUoR4LW/sAtdtebqGWrEUn+hkvUPQUqtneDsD8zVPKmmLilBvG2AFgo
jSR0Glf2EFkbu0ewGLczwYlVUCGhUTZHifLFvB8c+WDmhoAB4sz5TSd0sWTDRPM+YSTAWcQnDmH4
3kOwB7hdRitZHEpt7h1gOx7Dovd2k68hlDRGNj4sZkiAu22EjpSWbYIYGhK6ULrBy3pCPRGMVyWs
IetBLTrUQ4MYJ5hyP6uqKT9onG9fwkpBSsRrEM52vrcxlOSHAqf4cKGKiN7Txg+dDQlkQ+DFnk93
EQE5SnuINmNDqf3Vom2Z+hBGiZDdSH2RGw+Wcqpyyqy2ogH1xX7sn2gTAMelCb0YvMIjMZXY5+sI
7BsZwqaUUVVty15EMVeq/VzlaCuFRQXnWqoCP2l8Qi8HU9FLVipyMFUHqPKITfkyGBsKhKvr3een
i+99PzGFhtC8niuZKVSNbuboKAqB7mHXDlFaGVp+dlADT2p4Tde6cvbVMM2AcXSS7zRqeJtpUFVS
Vv6YzAvCOkomnnooQaPuW/ibAdqeSLlqGkso7cS5hoOfUagKewgZVrrpLycRPha+EWk9F308W8LE
FAJ8ZOT9igI1Ush571eg1nHIJWUiKOGiMdJ1RPIcdZs2iKFEkrRBHSu/XCFDY0monTGRxL/Oc+fa
n4pgh+mVQtkPIlVVAM1qtLljESLpIxYMZ2i7fCqmxUm5wGyA4jGsOtBwTKU3rBY/GhO0Pf3VkC9N
iuTISycIV2wRmYB4kl9E1TVoWhThtGxiyyx97GoIrbW5AXdOekXmuz2kup0RQVIV3VI2o44cWhKh
Qu2kdTSZDZ3qB9sMiWcceBtHNhwPOg8RF0EIztG1BBpQd0U6+XAZ7+piiAPcBF7yfElCcdAzP8xT
voOFQwiyoRlXFoTRikElVMBomdT3ERAE96Oo+Xb0yrSCoFQwV/5ukNA0h4QcFoRyoOgaADzHXP6y
lEuTqHD8snSBv6oHde8oG4UTGVzPAftYREO9F9JghjRLBzPPEKXufpquoXnKjq2c523RVGlYz9aK
QwHqixnKZV24DWCCRAHL0BGzkSQEF7pB469vW3qvQkjoIXsJEqeUPNFYbi8AxKAM3PhIWpt+mJxN
U1gC0VJVQmic1sOq06JJx5xfLQuWeoLFC9NmVk4ekH7zUN/PS4eSgNPrjsbhUJlDG7rQOal2tRjy
nT+P+QCHaZoVXr2e3KZK3N65XgayXJOFhAkfi2ck0eKiZnTcEHBU1rXlw3dwdvxu0xXBfGUDT/Tk
5rZ/KYXc1F3NkJF1YdajYiH2fFwQ7LSY8A+086E7VJK6ujUBn2RM2gnBbFu5xQooMbjsSc/OHFqV
15goDshNxvnkWXO4RSYdZNMovetGa6B6G9OFF6ZW3UOHdhM2SoatdkWxi4ZZ05UmDh048jkkZBos
qdq2UJlTKLcv6MF3WBuAkjJ7C31NqOkvE9rlbHZQK6vBf42N9p8KmMStlg44U4e1dBMg2IzzENA1
JPZAKHmkcVimqQ1L27pBccDkUbO2hk5l9TDlOPj6Ih6qwLnqZNTtSIPIlplquSnQWtv1kQtipoVN
rkNdbCcqB6xtBTJ1IsCUvUFuhMNhGrkHDtAQ8M/+vAQHSDhGK4s21b6gVZ4ENWYbluFeV+rjOG+H
GldOfbVx7RZJg8/3ne8fRS9Fpiz8bl4Py2WFXPsQjtDyIiqHkYorJmgUVUueSFBvITPmO6lTlL5Z
tZirxusSJYFabfOCXDAkxMcaJOCVXc75cdHYzzjcSiCCmEJIB/JgvthxSTFXm/bQDFOdKa/pDn0n
V9WAxheAbVZd47hDF4xSp8hmBgmOWVbTLndkCR313kFwANQqsc2Fr+viJvdx7gT0Fkn+Fx7OLqR1
B7LRQaTWULMLYnuhkIRTcxkhQGcOUGSYejPrrqBhe4RvT3cBY1Kz7Sfi3Za1fEHG/DLYtth1ZBBf
56Vv08CWSBjLqyCc2FqKyt9QzLwbSXDTMSXLbTsg1V4mw3ZF25JVoB1nE/llswtcYR1bvynRg5r6
bV3jwTtNIQ8lml5HUlu4dt3YX1Db8ZFu58PKAt5PRqW350F0F7Wz+OTYkm187WE+9s6DIjB196BZ
DFhgOTux9iiWBMs3faUX7C2dvJa9Km7rpSwekCy99BwHjTMiv5/EmF/xrpIrFjl1LJsegALfvxmm
7vSVPds4gcXXvmncDIytZuuUFOYBrCzTbiLqQprRSqSn9b6lbOc2I6zPLLTQXMae0Bbu7oKJ6uuq
GrtL3xYuFn+7bK0O0VJrl+MetagmC7EbXqigVRu8JZQx2tnGnj054S73IH3YWdOFsIJyh/SJ4BDz
o61fNcNWzEv9VY+OFwuImce5Pd53Ingoi3ZVKxc6LbaysdSi9hgM+ZRxE4jMsDa4H8doPLSIig+s
bu/tk9Qnaqop8xYdE5zrNwTVjMwqBrERViQuFfaV2zAspsulKzX65cUkEieUyKDGJeCfJHqzdmqw
POiaz7y7JFHe3hpDgBeBEGSbNODqXqLK0YjUqGq8xEqqAX3zRf1UUYvxVKjoaVGR+GiPFt+HDrrh
W1OzISNuvTyNg1uFcTnr/jMI6PQGHgdYfWYSD01DvePcR2HsM6ov0Lu6nw2hGxfH+SWUliQKb8y6
jqQ9m7hDLnYHiZfi0+iz4aWaijbry9lKuxBUgbiLSHW19I3cLOGEhNBuh5vBbqEELku+zgkMoxg+
/tYEvQQWwGYvS+E/lw2o6u3o9xvVN/4Kxr9mZxWjf2NcarIAWz98sl0HcDSiUB2WLtqatSDOZkYl
2kV9IyR7w3xBkMbT4K6sTy+8HLELWm4NPVAPBuODjqJVC0UFmhmqJDZUlLi3kACCkpmh7kWg2dXE
e7XxAgAAyhlHtysMbNOHyr1alHS+Vn5HcUWiuWvNol+wSFqDipPFVhwoKBijwYjmwlfT4ySCBFYZ
1bOh2JxF7foPRg7qEvOvO46h+VIGsHeeCsQLZQBJXuKgECyJQJu1ov19F4l65YX8ExqBU+bYUb8K
hyEtWHhfDPNKeFBTd6wL6g9hEooArFxHd+tu7NN2qYAFcCSeoKXv2r64lUYkvmB7HHhIPhzvOih4
ChHr3RAM10WFSgr9NkEtOEQUUkPJPQdEbMmZv55afWxDq9/IYHkSIbniNbCorHX0qiuJtfIQVyao
JvJEOnYG+yrE2E4AzQOTto1aIwzhW1Q89yiqdesw6OGph8Mk8ZFUd1p/dGu5zTkR98g+ioxUKEcR
g/UX1ESm1uxcgDLdwoNvsQ/5UOQZnKvrlAVz+SgYOvAzjzTgHm204f5QplwxHht3+uIGBApqY4s6
L+LYWNMal7LYX6cI+uCzHaUzNp6M98DRQikpcacxkxadV4BWXLdW1aPHzaqLSucvdtldSAZV+hy5
REJmt7lli8y382iHqFwVKm2qob4wlYZxxZhHF303Fquq5AT7Wl4n8Ano0PiHO1sdjHxDbXJBJsxy
t8q7zUCXdlcIFPQ9CoPfylJfbDZ7oF+hY1K5OlO0HVJnGaudRLk3kQESl+nUGED4EPrJbMYny7bL
fUOIe8CG/NgaqW5b6ECsHeMg4Jrhcx/M3mZZxJTil3Cu1wba6IiSdx2eeawi01wUBY9DqwYLJZiO
vQ6jjRi9u5o5p0pqtFFRkAq3TwAv2jY5ypm5KqeVrKIHg10lcomPQuIMaWNv8GM644GrouizjjJ3
q9ClWI0LwTYq+jKljCwgTrZfiPQNnjLhaTC14Q7Ey/wQhvOn0GfNxsImHeSAoCv3xFeBTMeezkpv
0CswKyRNQTLCYXyde6ju+i7LKLGXlfIsuZkQ+afKif4ndWeyHTeyZdkvQiz0zdQ7OklR7CRKoQmW
ugBg6AEDYLA/yu+oH6ttdH/vhVyZUsWgBjnSEul0NNbde+455w7Hau3e+56etnVvLcdklIc4yfP3
VJqqT0l2V8TSGTZduMRcaaaTZ7kuOxmO7jYVOXqVJH3iqJ8Pq9+/cRa+eMQAZHXTY5IxJJRaN3Nk
7fupZUgbGnUKTrqs8AhV+mMbEbHZy3RQAw3SQz7nOvVV5ZXrYSi9l0oI7JTEUl5n/TLdWpNcSDwh
m4ely9lIoBENxbZ0xhsViYNb0mE60qLBQUMTfSfVuyYzLbeJ9tM6xV56pDSXSoG6qJF7J+tuikWM
O2uhn6ztDvhLr251sKwpR482IWX0uXl2/mvXzXElkc2NoJn3ZqaYeASlQ2sphmLjOs3DWnXDsdRT
BJYs2+MqxvSIcEuyf1vD3sXpBwN+Qma9H7NmvRaqDLeFKOSWwtc3lXsPdFarx1A8ZIEtjktf58dy
lB+HzrG2Xu196nm2XUUVaLewO7xJ6vtp/r6QsoJMBAtv27lOhL3rHawPh+5jGc5qG9afStG1Rw0+
uVQLYA7VFLsJv7Wy/mRFLgVHQULs1tP7su3dbUsqUY50hA/ulil5W8SQyFT8Jc0gja3jWO0qehVD
Oi03s1B3y5qqbZI7ahOuJTUhEZB4D/ra61iVVge8yrme7PLcVrfCUfIwV723gcCHSiupySQmgFyd
+TMLul23HB7dVk+uuyO9rW9z2153UyAfZVhNWyHnt46Wf0buWmBdszyrtIG1G1vQlEIfdKkQmwbV
3QbmwLiFDfbI6IwH3gIlAuCTKS+zfRXrax0G9DhI/GPkSAmMMCAi63MoR3HuHPO2hdIQrZJkNpw/
siLeFhS3WjUdpRupzeICmmvVeduOcBXURvb7dG7mrajH20q+xElZ7uZ5XB5c4Ct2PD3sfKe9rdIg
3PY5Lt92v+rrta2tTe/W7a1TKwqjuUVQM1LLJcHE+231rOBxZYdu7PHG6ft4v4py2Cmrf5jz8b7u
lvusmkj+OD3jvgAOAGFP02i5KdI+20V0HTGI3e1cwQhMpnBfZGy/YeK9Kzz3Lge22YRBPu2seaGN
6Qr5TeZODFKvMTTui2Q3rGp9coL0vho4ildKumPcfelcMWzcfm3uJiCfo2WJv2RLG1rR2+Km1yV9
TAINOGHxNBQ1gOOy5K+m1EBAVfMVNREphuBdFdK3bhzLDm9qb8ReaLS+OtA2t9pv9SZq85mytU8t
CCeVq9ZZ3W0RaJgBoTPuhWdKRYVU96m2qbAubm+SjfKO8N1kot4z13yM8V5ey1Te0WaFtotdNu9T
C1vmWolu6znuu6hL75aKc7sNvqb9eBUI66kmEz/2sngKlhHI0a6ehlx6t261Xq919hi3lEicur6h
Ud0hC7IX+uR+s2vAdadqvd2gW9gZ87xs/G5o9p7fLqRvYXg1Zis9dT6ExepTZhDPKuzGnQ7rhz5e
v1Rx9z3I22abypDCSu42kPxwBHIcjtJgvOpdb9co/bat1ZvMiY6j3dz0/vI5rjkJ9LrMV2umcExQ
AtvyfKIi5OvmUDfsCS5J7ybRzp+eY0E9cK2HMY8/VatrMdMFiMyCb3L3gPOy2gh2KSo01L/Qj/xF
F0V0IX6GXr5ePq9VehtGClr6UGCwmqTFbuoJi1yVQmxsV4iHsbce8aFKDtOcfa686rDkSG9cv78Z
Bu+qEy52gP7sPql0jLYTh/imtrPHsSg5FWPrzzmuPuE1/QDs7EPZrIrdnE2HmoaZa5zJjZvXtFmU
j5acXwAdlk3QdajAGupZfpixWMMUXsS6cgrpMr0qV3SAc7BV0Ye1bf8a0p4tJvIqzKLrhyRsim3m
RrhPJaF18Jyqv8p9sBTtZjsw4Am33PGq7Yr6EI5ZcghXhwSCnDIf1k1mDbd2Ie+mCpc/p+y/K1e+
ZMN4UML9vEJC3biw/zapj5A0KKLjANZCNR5wnEO6341VrbfzGt/Dz/iE/8YXpDo8xxQ9lUm8bueo
Q7yvdEe9dobrkBA3VhHoZNqv87Zx5WFtObpiEVzLzEJf5AxP8WhDc7T7bN96TO9KyOcKIGWbNCgC
1jWcNpZEnu7aPdoNB9g39aC+Dthab8Kqf28t9qfSh2maqsJ7V3ndCzlZsuumMEK0I972rfWMHu4T
BaavUaN2mZNQa/NmOqAjT9iUwC3U+NxhM3vRN1gxyyaWHW3PcnEYlvo+XGVFz9Ow2AFIF9vCaR4t
/hDQ1k13HR6vKbMZTSUAaEgn1ZnLbZtG0GDSV9Am19XZe7gPEoiXsKK0lTHj42IzWinzpre++WlL
p/kiqLdNrCYsnRoeqxXjdm4AS3JXfihdnxPeI+0m84FS+pdvLT57XYvEuO4xlk6J3zPbOk4ApSSL
bHeJu/MziX8YXbW2HcrZA45ncjuKVWzWNenBb62/IjFfW335Pe4Ux4TzkKryeqBhZRaj0nC191JE
LrU4L79fRbMZrPw4KXlbjSw57fRqa8ul31KotO/Ltk2PtI/iZ42wD/XMGo7QfxxyO072CQDVNhBt
sA3WhiYNqnwCkthAj9sNfnctqNu+5NNwS4r1hdx5uSrsNzOV3zwZHooMW6hy9W9x2jPocHoDKQPl
6neo4F+dTtzkwfxxyhiu/nPhJiirp0+zn4YvtRzaXRTp6MaxOWNaH9fzPhdbn81nm69TeVXaa7fp
8f7H1LM5OrG+UjJ8wTfhC9XYF2i6+ZHy0Y63RWdNGphY7feY+KnLK8oXVblzYeTKYQwp/rofSRTp
EqjcYGf1Ot6AYZU7mTXDlrm/W0LvZgy7rxSmlx0kKXUDy6C4KpHyXPv94m5IIYJj6Cz3CzjeZ2Ew
3b4eHldaeQZD9Y4mBI9xZ31EtRdvutJq964tqUN0hDlBoL/ltuzv0tliHKZPcdvO23ie7I0dp7Rl
y9NynxdBzgCu4UHpuMdf2h9uQc9vVZXc+l7ypkG6u4Vp8GersSt32xyDs4gzsI5qyNy11X+P9KLW
TTrkhyEM7mksADUrLR/VJCm9+M7GmVC4p/5DPfkPSmQPBHhqP9OGIogXfWzq4F62nt40QdEjvO2w
Kp9D1FCLrI8xocTGEkjgk4IYLFicx3mCdFJH+cZbcrGbinEXpIRDdpOsnCyYm+dj5G1UuFRbOx6T
pxw0Ahh7QWNv91Q64e/+/6gQd9/BZIbv3yUl4v8NdWFjHvE/U5mf/s9/Tc2FGoaiLtTmV6lKEPyB
IoauBkECMZnWfP+WqvAbxGiIVGD5hfR0MMzXfzGZXfsPenhFaFU8F2UNni//Lg1brvOHBx83sE+s
zRDh3D+oDXuGe/kfIiMW0vR2oMKMgY1vGkpfWkq7sZYhyQvGvVGZW28jfJBb5A/NaO1mZYfRwYNz
QxIO/wGrxDnhuErd1UIBP/g+QW8T6n7vpQlwNJAtxdEUyGG8dpRrYZfZS0GS7ViUbl0pU7b2ZNFP
SRKjYYBJA50e3rL70AyR1eymHEYZXK6VkoBTR8O3zBfIjmvy+6d01KJEm6GCYTtWCcrnYpnGo0+B
dtrOXvdxnML2a2YV0Re/Gdpv/3x23/8vm7feLxVY28/N528/sBnM5//Fv3f/YFrF9MEgNIlhVjGd
T/oq63UCn6dp7P2B0oq+Z6eZ/Woc8y8Cg/MHTgJQ1nEq9/lF8E/m6EUDYnZV5julRrTWNJSk8nDB
Xog7bVtttGTPOAZrvX4BX22gycxjwwR7X8fBBG0v6tWCPzJQitM1DzjTJb2kvQNMxOUw08se70fp
zoKQgeB/XPxrP7OyyL6SofbEZ8SV7Vhcafbarr1PZn/I3KNndw5zeRlwQKnvvCwtEUPG2hBqH0Ow
4+LZXh2fywSltXb6OW0mfzykw0Qd8q1YktjLCbcj4PG32Zyrstieb2tcx4SCig8Liv44lWUlw/Ac
rxaw1Fb1lISqHcwjgbBnYDH5DuoUJ41FtBc61g7pdtHYQ/obfXXIVvS3rcCn8QrKWGOgiYYiRCd7
wZ2uUeh1nHHZByfMmiXZdHqcQ3vPthFHzbZsMN9oSOOXtP9iqUArn6KeWzXqQN+kqXiZi3ABn12C
IuaVyNpJm3o3STdt2n3G4AhqYJbM8OkdPA3nkAByipMBNknq8bJDgmpGgC4IPSXyrqoXr0N4GbW2
2hhuLoGvyIE1EoI4PI9RKtMfAunRmAmPtjBJX6fufFOrtCvbvel9ED16S411LwVXZ46+DS20g/c+
75G7ayzbfGEIh4JLqzyDQQFVVlZ8PAjqDHqLNZZp9Gx5ZTTCKOlTaTu32tPNFF2VBNV+cKCNTNDV
d1kDtfDbAFI/LQctF3QEO+FPaRRt+zQmIDNptjXPb2JVEfFel2yE/M8XreBqhFZUXq/6zrG5BSAy
KNZXlSoci/B7ss39F9NU8Ni5cIP+y9/OqjNV6O/iEtb4xZBzAuFxhRTBIYa7FCMMsCbCSizDi/YG
6AfXXuCnermxxTKH8AooU8p8j6oNBPCaUrFmkls4ZkhxdJA2huXx17fDvvLj7QSw6WMYhZD3w4BO
mvz+b2oE4i/pJkql70eYVkwNUt1MQRENl9XCKz/kWIJxukBvyR+plHbh/IZ6RIPu69f3cWHCwVIg
DI9Djkbcq3k7ryKOv90IZaFCYJ0dvYcljvDl7Tyw14irYSiRSzzSeKpIoY1MzMcKZn+p+3bYWD00
Kgl5L/aX9ZDqyfwzL2uy4GI0dYFEJyZm4J77WlVz/KX15JSVd6pNvfIurksnfPz1U/xI+uIhkEch
UGA5o3oi6L3wS8Bhnb0pgB+sqN7mwSactcdr9KelTdar3Bt7b75JrGZs4Vf/+tKIoS6H0vQgpdzG
1HJQ6F7u2ahf/SnXXvY+rJG8p++muaYHD4pqTG6oclHc4OJRMZs14LfwIaHyW+Oc9HeNDsbGe9u5
Gr7+Bn6XWanz7OSaHkFj65h5gT31IHdD7kQiuW+nmijqirqJ2U6Q1rZ8Zzj0a+SC1YIHoLWf9Zz8
mdYlNnVPKBMEq9jPh6qhfXowWb7xs2Ne00q9E2nYH6B4BmbhgoJymwBkVLS3iUe2bO9BLifuqB7h
nidsxXArEiplKmTw4QH6fHKYVYlSsYjifIi2XT+Zte250crv4tO3QGoxX02GUvBcyh/NxqK6vOaH
cdNk5vFUY55ZFAnrXrVjz8X9lv4I+de0qKZlvR09lS5QxWH09l/YRBvecDMC7mR7bcPo73Zp5YbU
BKHy5hyAQ1JD4N5IKpZdcb1mC4Zjj6IrSoakgdo/p49dOTWh9bk9bZAV7e8YPNXLSnV/zg6M7Wzv
rQ3v+4NdxlI4byrhtmV5FKnbCgWR2mI1sMHqWfLRpavMXcd+2vFciYBd8ezPxlB9W5/us7eKxXpu
utGco20QZWSf7uoOiDjWarFHB8o2FcsEvDedRnvPce71X8BiLYbp/FWZ0cGH9yTPZjYpOInqqUYf
QOUqK8c5uwqKSkn33dT2ZnALdH2i+iDnJYZiXUaLI9KbMm/MPFvklITTrQs0xB7TpG7GK/312gh+
2nThYbL2OII4alkcF+FMHqb2qHUsX9rJLzSgj9YJFL/znmf1Ax4y+3AuNZNmaeB+g0k3/cLdnT/i
FcUIwdoTtbQesZIyh7XXQn4rruQSDcvzPKR2Pe4mOh0yqxKgSN5LN8BUvQpqkZlCRukNAZwLRwUF
FS47Gbs2eJZ4qUj9ZCsxZk+LEoEK31DcXG3EGQGYSjTdeqcD1IU8Vt5Rrc24wOk/tJQ387s9zXZE
0ibuEbEwe3YAV3kFzSvqmXkwrAE48AM0isruQphHcyvzD+fTjsxh5YmtrBNTAjkuscFPrG5tGA+O
R8IqSnFFBk5DepDZNkyYfHKjNxm+eyOsRQvi+9GRgcsZS8OoqbN2FnW9MbwJSj9Lk31dO7pRVzXF
KS88lA7ae3sfdJYmW//1SF94nBCy0gsRVjD7n+eF7MQXI93VvseeFJTPUQjeDeSTzitRoNswORF+
n0LD1PdrAVKmkgpcL3YEAohbb/WM6kW3CLP8f3i6xTaZKHG9MUJI3J8DPV10bgB/YsCFzl14eD23
5h/kSemY3MluDronNl/oIgcp7VEtX5MqiboV35J4ya2vqy1tAuLEUZMXXrlLOwNj07Nm5nSpVSMp
0fYDvPTozopF6F8jwie4/o1Fzo+JK0mBixWsHQE1x8YP8XIVqWCxps7t3WdnHfoMCeWs0GmITUls
a8hKqQh675osVC7d1bAiUXTf/Xp4L6IV7oB17ITo/2yEjfalClgPgxMsmupU1jZlFHxYbKUolGMM
WzPlS1wbZtSH4SAZa5oBmdGNoBKuav9P7yNxgwDrffB731hf/Bg1lb3r12Hfd8+nvdENRrMhs/IN
aYukWzEstFVMzIJg1ROOyBxQ3v1N8HYRbpAsAkkAKIQBd0OjjIvbgFEnhzz0RgZktNoa0ZWTWFCz
FKYibvxXKCmblbfCV1GU/SZ1+WkkuDCRDh1OmQq8hYu4Ua/tULal7p5zXFvJ/tgsIo6TOU0s/jlv
Pl4zDWt7DQN6Xl/S1Amq34lPCZ1/jHpix7hMs6oil+nJmF68g6WK27Gsk+65zSfF9uedFlguUO3E
xwpwXThXcdkOLLdzEFPXwL3zG3BqsdibsqH8JQ5OSd8LMhfLJjbEZIMjL8c2lX3R74LXZzp9sUcg
mZOhVms6wjXJgUeQ+fUwV9W7gtLcJPBJpEBtwScoafF5Hfu5X4a3LjVXNuIFmkD/JUD0xyk3RGtr
DTv8hbNieMqS2Mzizh6gLt2QIVWzYcSmBJ0Hkdsut1Kc0jGZDLUJhOimYU6q0/YvZmbfF1qjmiBn
TJZejG/mQHkFRRvHNoeGg57LwxafTTRIDu486vY95S+g9VsH7Rhn/OkEbO2BhnUARX0p+V3ZVPBQ
D34bkGrdwqglTTzYTmqlzgcrQLj9tklb6ai7tArgOmylyHjGQ+DBKpjfDB2eSvBg1jS1i0Mapyn9
GRe/7OZ+58eNooASVxPFjK0WodW95720nLQaMTFuJuSTJbeggyDnFtpTzLLAGQqgy2kZ5St1gKbg
d9qVBk5YWt+cV91M/XIgj9M+N1YZR4z1OoyHnC8L1JrzEfeUqlqsLj55/gOHZc1EaThzSSaJ2cwL
Tr0146uJ/gtixBpdqPU8S98ACbaYfVUfOehNBNgshAvEop1K+Mc9zaixCU2gJVVYcZ5ibGJiDYq/
bKEwal5TUUdZFpfzVe4Ow0EXvCuaANbNCq110yCIrOaPKnLLNbudpraQSCEqEaU9nKGWeMSWFIYR
482NXP7q0+g1enfkyjuyBG2AKRyJMrW9LWQRSTJlIUoocbItBHYp0WlpgElq9iepS6+TVNly/Fqs
N7XOhiIsN9m49va8g0kR53/V5AOQwinxecn4iHxBq+hmSBITt4nG11F2rOOmakeJUKtg73ixfFvP
/Y0ljDfMpmpsQZAN0d+zp0M61pm+DdusLLq3dbqqZH1mxehW09Im9dMkv7KRWpvwlZKnLnYW7DjI
mnD4zHqyI0ltd19nXR3MOzFDQPW2hGn4be3Wwiu5EE22TKJwzm7O4+2EuQmPmlM4hf2E+ZbzqWxN
ltm50RdbvJJTCP0Pz4/YJUShn5lNqIL8/GLToh2Qs/hNmz+dzg8QA0I7jydSj8GiZk4vP1xy7h2v
hJw8so3Qunz59T38dHjEkTk2MGfyAfsw6vjxDOuLCLH6YM2PtjtVUPTtNizv1oZk4sVqPHKdQ5Pk
Fcfary/7+mz/gb85NbgYkihohzQ+wzjkIkcWYQ1elcjhKS/SJM6unDopEgHk4cK63VOcXPLxDg7w
mNgU6vMeaitrEQr/bQLnQOv3SW5hdnJcOs1o7yk0RnF3wDmWwPU4YrnKWOdaOER97GpQkeBOV/38
lK3BAGjZCzsXy5Xb+UPpwGKKuon0h1TPqa4Ktq7O21VeitvPb3IQ/0f/Ao5pwNQQfAAtN9AAfl0/
vm8n7Jclg2rzlDQ6dIbPqBEG4rxiGCfG22sdLrpxYjB2MsNidQ122frUoXcF6y1+J1Xm8zNQHJOp
OvbIQOHPb/OBtlML2hcbupksyYEnAzqI0xfjQSXEcCMnR/nLHsYhACvcLpv1dYtfXFgX+xydT1te
08dqJXyp57HnZcvGMqeR4+HW4X/vIytUwa2jC+4k6zqVD7uxAGJZbhCJwevb21Y5oGRzFk4h6taw
9RTF6j61k6l4hNEDcHckw09m+OKcvqhG+jGZnJjqP+fNRDlPrasZ5U6m+vXZZeHYB9ZuTRX513Pw
MpAlAURqhQUHZjK0qriEXcWoiiSFW/zo4XI/dx/J6Ev1qHMvY62ZmIXdOxc0qxMH5foGRf719S+X
HkgoVmpAXYEJo38KH9uevXYt6/gRgLnSL8Fpra/4nDIF3LyauSIBPHvCP76uF0DNpbqV+BS5LoK2
oFtCLFy1/wjbnOv63Whw3MVtzf44Kg8oPaoCh5/9+roXbU2Z+wbmxr/VeBwamO9ir6nyolHDovXj
7DD1eUbZ116xPYerbFC52960dRTBTkTKi2X9Q1+Rs0EPFvlao0LpfREN122u4HtvXPpyVh+BGGLa
if0mtL/oOsO9uo4NmG2Ta9jc7OX+lCi7RkPg5Y8qjSeyxLjMzUTwh3CMPxEDiCzZuQLr7fdiHsFs
tk22KvGV/G8i1j2nImmHAUm3zRHci2bneZ3VL7uhi8yL/vW7vYA2uF3yIEqTvF2kqyC5P24rI+Qw
aod18ADVVbGRhEhlmEXK91b+170eHMWCxGIXuJNbr1c2homcLKWLcD3/zc38NLFdKq/xa4GVaY3s
9cebMWGCbMHaH5sQ8WuwsSffBFdeMEZca4w1B9zYLIV++fVLuOg+YAbNj3yyIaq+LK2f0n4MVDKS
Q5+dJuoted0Ms4Ffm0b1KWoQGRj4ULfthPM9sWfelo/nmCsbPXNgyGRMCQeWeDWBdeAUmts+I3JQ
38KV5jKOMkCoOyNFLN7SiURLDV24bgkcoKOVQfHXrx8qMCfC309KF2oXByVj65h44XK5Jj4ON8Es
5sczIpt0bRLeT06/xlgbRjqkcd8MmKmbXVOGfZkdC5jwskOwX5lSXDYuPU8jB1ooWJuZvKVqmcfA
VU+686PU2oLKhp4FYWYkdcURT0ECOfShsitrA08mKKfrSPph6V35EmNl+X7G8MlGvvoaLLgLrl0E
2X5uKgcDoM7rPyTD45+5jkN0qToaRab2EcYVlXcVWoUfwNZoQntu9lWZY4N1M/WzpLdMK5ElfTkP
h15ng0jpaTUDN9KA2CN9gemZ8XBZ5VTDYT7h0iBsNbP5jCVXWOrx4BNFohZGitVxprypvNbcX0+F
HyNY8ry4hrrclbHfWOgR7a51iIIV0fA2mp0iH36z+/102lCOhTkAsBu4Rlt+cfBDBc20H5XyEas+
s0J1C/L6pcrThHUKFGzeYeRUqbyGsxf8dvP9+fJmUTg41JpUmVz9xzVJrFUIYP7u8QxlYuFtc75g
rgdZHVGVKXH58Pu5iyoTDPpvHv/COJu1GbDr09iFaicBxU/Pn0sfirnu54cszExWJSriNzBSD68O
XNSWVMPR5XY0uVkP5MAAutpnjuytpG9JKs65meUuBjec2JD5YdpZBsZvTjWBcziPLRBzKR2DwUb7
22Qz7bOt4PWq55mF8YqpcQzZJOvguEZzg7o0seUkwp101siCThGn7Br0tCyavP6d5e1P23UIFuh5
ACamTI+V+I+joSpo9SPFWwgYr1sU6YjPkJ+L1R7pav+lXHP2sDBsPGbLGuaNelzq4bcJwGVAit9B
zHygZBSZxumXFbfUUXiUrpV6VzfSwjOTvYxrLOVUsVUnMfPx1/vZT9isH5kIIAqgvxD5A+H9+OyL
FdBMPYWQBScUJ6Ktg/Jt9mA7gl4RMsLumj8vfmS8LEeZ9hSh2esqhRIFjAKZT0fB5neL8yemA0U7
XoGJB6kN/HxkjaqSEFnr/F2WZGYnWb0SsuehpIZG+HsK0BaKRNjZWBPvpFZwqYGJX88ZjjW/vEO4
vZiTF4yC1xjqgOx6LCwzeqeNskbirF8iMbqCNjw4UyCmXFLKzxBralNuPQWgPbEzq3CE7a8ez3Wt
whvNNA/rmimBVwmRxybHFIvyex1SqNt0kZ1Gb/qkkfa6zayoC3Zj4JmlDY14In/FxLMmi5uX/hXn
GBITzzp+7XB78WSZZFOdwLtfD/dlLMCip6hMQR6bDTo+X/rlT9Ip7IQ6wfM5s6yHSM6HtrDn9EBq
ugo0UYgaWe2/vu6Pp2ZgyjyY/DkQpWI2259iELdbiziNWoXJuJ0oKEYp1ZfqheJIXULP+Tfv7L+p
5YO3/nBEI2gLMX3DdYN15DoGD/5xSvtYA8QtR+oDygZoFBscwGaU3XkAibpBX+TP+O1hj2fwKvSQ
zB+MuhwRbFOcbvinq9KWD9JZwRwGHjY51vMJcJgdD1kY+h9TwAtSyBzQVLHsYYJkbBrhpxCfLX4m
2GXI9oAjTf6I6DhJ81ufYFR4NxibKdvdTXNivoqjUXMbMfC49eyMFGaGrSMm2pouTiE0tEgInkJu
a1iYXropTjdq5SigUQEo1/xxmtlR9TavSN3d63oZQGZ3ndbUgDYleIWyN0p5Iyzfc+EPO6huSCGL
ZklSvYdmbV7EQlak1g9IM+IIYYgjJ9u7p3I7F+tNLcYwnA4yUYHf34ZqpGj5mAF38gCN3/ejD4Wk
zHlnxVgbigLaXmjV0GxnXajjagtzkM3E72GNe8KILxuVJvh22RZ/Ubsq9l6gZu4at9x+Kt8geuoZ
MG3APfs6JwzQ6UPlh4WDr/LsV6neSsJWkCYcmgAFH3FS98JPaRWbW0HsHVC/KYFJOJLOY1DqEmRr
Q4jVN+nTeR0ndhkCijblMubdvvc87XlvJ1vCcd4mtZtBevJKR8MSsIbM3B+E7AYejpNUS50S0KJc
/hRayjwysN0iDF0VkNODclpajDxbvQkkEOtT3D1NIYtIidftNog1rX0qV3+tdy3FsSHHu8nveYm+
043MUKzMvdo6luma8cNzAUMNtmOnN4VN2I2bVome1t1lkxWN2Z09u1TMcV/KwHwRBRTzFL3t7F6p
/F2euvU4IOAoA67eAdPyNrpoCpDkU0VkZl4XWABwz1Xsm9/N3prAGy866bw5BylU/AmZ7hTuNsHR
EgmM9cz1x7C4F31eco9TEXT86W/W8+sR9J+Qm/UcsWWxqj3adLKILkNurm7Y4lX7gJ4OhGinYc7Q
qHuog4zuL33TKkJHT4ag69sTS+BMJ4hPxKE1nxwMWugbg0E2Zdqwy3pEpNAm4uzjkjJ12g3mllZC
NnhCTGEtUCPu7bWq8c5OIKG1OzIcC/OSys8hHVyrbrR5uzMFKVPfGHtzIJyJWYmdg9phecMxVLAh
s9/rE5Us4Cv4XD6PcYiGMy2U0+9zf7Bo89NRqc2usgWfS6zlLHCfZUPe4IGRx+la8We1NRs4t5Kj
wbXPleVeNBVV4E07gOuB9RZNl0Z7qqdLB/3ecfDx+NcfIvLDxwPdDTO23vb9HK39Lpba55/A82Vc
Q9WPlubDOYzLvA6z6AOGZrgkIHFi1sPwOIV4uVuahPVUojgzQtw4NayPQOPZcK+7EhbVJk7LDuZE
I+jPzl16J/i9pb1PW98OZifGCCFcTfB4jiFHnaUWCkGrngymxt5Zt9l9GMp6YHZ2MG8pHpzjxzNb
QQQjZnUPwteBg4PbOprqiduvpkJEkuMNiHwwOMNXAIhg5c/PpIv0FLzi6+0xiOfK0pn64naES5z7
Ntg9AiosNEnGpN2H4s/RAZHEQ2EMdNVeNyUBTLQ9A9oJUw7rm05bFNR/03v3x6QBjIj6OUb/Ea0F
/MihIdGP59pgIsMyS/TbrGpNafOEI9jVRGQS8/BM4zNOFuX27wGyH6NkLm940UzXCIg8cH86w+fZ
Um3tx+qt2/gmk51634Aa52CZ7bxQj1lR29xGQld7czd1ZIoK/y/ggmti8r9vCixIys4UnX06H5DB
XRzyQLERYpxAMGz+tNZ3lWSSLrTXYzewre1Uj55Y8ERvW9ZKskii6LzozAwm0THE1PNspQSURuIB
fIYy0wY92chyTdLS1KZQrxM1ZtFrRW+ymJafpzbO6vmpLBtzpJ1LfwUHcFijTXS69XcBOgDoxZNy
GIGJsp9TTgWuvozQ/VyGBNwyu2+ylprmnnAkbtoDoQjTfj8CQTEKlDjNSaMrKlpvz1t40uZdHeNj
yAmGkUbcl4HYdPY0TW9kGqC3TsNA8LcsFwWl1pvzZuPlGGi/YAeiibdB4YE7p6owLMhlpbUAC4Ja
pnqMMKQh7QuT2vws8VNTF6HTkxnurpVF7W9Hi9Rh3c8TMDN0r2kwXxJOHcjEphzxYP2CaIwIHG+u
kq/qOTyAo5o4Mum4AOyggA3F0XAJ4Wl5xMf9IgxihYQL9A/o5JUKR3bNPeKN7wT3bI9U/TcN4Mj6
xo0S6Lm3MUJkDvBqrl4Jdyrz1omOASotpk2pZvKqw+QiyCm2djCSddtLDsLziJPvXD53C1Td61Ps
r+rSEAmQdJ2mNswhfcDlpG7r/ZkoXUoIb8UWJc5IDVsxDN3tKVnpfNs8fqAsQ8qI6yEs2pt54bxr
d8OMv+hja2Enh2eprQGxpttM1yajwbDLJAhhidz3zre7lZ+FlU3sSPn8FQI9A9RDP5dsCaNTZWF0
LcLeZDBSuTahSaT6Jt9Rt/i/jJ3Xct3GloafCFXI4XZHbiYFSrSsGxQpychoxEZ4+vkaDU8da6p8
5spFWiSxAXT3Wv/6Qxnd1VFsRct9bnUb3qgvOGjxfoEj0eEzCuYMc5O/aZpFr26c3cfYtlV1WXb0
Lakgp/TopcVo2BgrO6j4P3hmDXP4Gk5mXtoXG2ExE4OpcNXAIwvmhOtCKqhu3ljjEhl8KpBBJqjX
YERmxsXOykWNV0SwgNUO7GaswDwZpyj5lMmpSTpMYISf3lJ40hR2zTqO/AFeyplbahouaqArJ75i
Ui6RwSRfYn7sm+KYmegXu9fObxTsulcxoYNXa/GwBHHNhVmCQ9W+228mNBl37c4h3Pl1uLClh2zw
3WqoEnD/cdsce4K3HP6nmx0rxr/iQxx0EA2i0lbzLewHG65rDis1vcQ1hcECZDw/aD4vWTX7SNm3
zjWoY8VI4ZDkFdu/EOXa87NgHOqpD+7MlroTivbpWWEZYYIBnxKszIdxsZomvcgQzPylAUEtqKE9
u1MkfN9WfAphiLZ2HrzEqvEsYMdUO/e+GM0Md2u8ndoEZcpJLKZaL4l+YLOPyGW5avghahgGFjiu
lAqsxoN4e9dGubq3Ccl/FT7YnD5SqX6LZKtG9iqhlJMaG1kDXFaE8CYb0gV0P1MhpmnuxC9MrbCg
uW8ZKyz+2cBsYRJ4sW0UKm/qGmxT5nGGi/ksRK22JBCAYkCz749j/V5u28jEm8V+wNnfzPNHCrEg
wFWXM3qNw4eyoWqZr0GKThF2gllh2tHYWMg2pxLSu4yeB5pQ3slBeup55aHfwgiYNCpoLK0ic0Ue
7yJYTAh9H2IT1mzrK9Zx2BIQ96oHdFKaatKwc9lsFVrPRIWZhtq+2FCYLdZoA/nmwjCRZ7wzoouO
ZJvsaBQIO2B48xm5iP3urYPR85GTpjXHG5a54Ud4IV5ylBMRrh6f0FVw/rTVmVUMIA44F0yjRYEZ
YEdsnoVVwjiFLRxLBL14MmZY//auTVrMS5DwyPDops5Y6nMxjkkw3v89rgAS5rrj0FArsiDQVC1o
PZFq41RtTES9W8slq/w5enOLzmZ3sgv8/g6Dv7RY3uV9H3BXrTmV2K4c92U2GVNsOHh3T90Kxrj5
SFjlx4Z/Bg5xsPRalmHmw6tTvpW8wQ4jHi+4ZTP2VOYZMi8OmH92Nq2b+TcRFOEmMRkFkvu047uN
jDL16ucmJxGmyGAcCRpFM0vHW+uNcITDYlaweLG0FVtBwqdlC9FwTpfJqCkefOrwtv4YR6vasFqr
ibmimYaZ/7eX4/ukzvDNQhKlK21Me1+XIAiHW0r9zhPar6fSZxou20yH59hwG+fz/rzwFFRYjzXm
Ln0xMIChNmxliqdEHDnkeeVmkgIGot3fqGtl4rRqm9R8Ntmk6gWd6o4y97OI0Ah7eAxBpf2VTCY1
T5ypiSUGZtSI84ZXpl2i2AuThp56mNq802zP201m6+crtPJCTo8VYUFdftfM9LnmWQY+CODR6xFK
TFfk3WrRNTLDkeiQKP3PO46THKBLtIowhrm6LZP9Aw4hQ0beGrPaiJ8l9kPYBkLCaN/3LYapBQvA
iXKFeu7HZVxO6i9DYHK5+/uOXY2Tz0fWBIlCI/Vtg2EghNLMMLl86UN3rT9KtyYO8yRFpZadpSds
ZYn0LsVLDPPS6jzqA7KrhXoKUK+2clXTFbIuVkOoZMVQDlK+ZrS3Bc4k1RnPHTWZShAz8JXwKRxY
5jmhBdlxDHt1DOzz40LvgOsGGHcbiLjokfbqjttbFwQLfHHEfUxnLhgBDmwO3jgptuRezed2QlrR
tZhdAE9bU1GqeVZ/JW8HtUTLMm049gO/lKzUyvXUT/tQOtbXDAeC2Lv17JpY5thwjmDR7J97f4n2
m7GvbM8ViubQ67loOAc1b9b+8fdNOApYhs5hoBDziZomyAOnMVigWRIcUxta282WJffvMunir8YA
gYN7IaAK+495aAzcUr2uKiZC6702nn4BwbNZnso4Hqhp7b4N/O8u36SW1RhaK8mk64mZKIY4ONSD
p9CthMqfn/I4PECiiAlV+AXEmZAfi0f1aOwEpP17r2Z6ZNVWncd/ZBhM/BHe6g6wAjfeeoiepqzN
FX5VO+TPnDqvVP+J3AxKHcC3G89vjoRS+10RXflgTjirhdp5IZfIeJLLHZyRBvsEeadsbVxS7KL5
Wo6ZwumcLlQ4Xb/O6s3VsBEFRM8XO1CUaBiw6Rp18GO+rSC5AWk6H+jf4ZTfuwnm6Ix+GDLQNNHN
bd3Gf0h60hID2hp59fOUccyIQ1kGc06kX8GteUcTo94c7FgJHoP7J3Mnf9Dv3b9fxf/pJRXliCk5
5shq6uD/Nv8KzNQgb6W3n0Kn4nXZl06R8jbQdmzz8XyWqgKp9YKt9GQ81ZXRv1/MP0FxGluG9Mwa
TB9vaqqP32cuOUTJtvfI20m9WRHAZ0mVxQ6z9QPrRNgWS7GelDrk3//w/3kWOFT7lkOVDyxugXH9
s6G3B+yO08gdnzx94AYdcFrxsI9wR7eFz7DXAqQ1YIn+K9F1+79fBmTtf7aYvAiWD/0FxxneDdP7
/XGYbNXcFmlfBi9djfAQYGqIY2NMUmCLSGKAl9TCY8YLkRZzirCWOKOYTcUHW6sUfAcilH2HK5Vl
vFsjNEBoz0kISL6LLnZQRSmjJ4lYHzAnPSHNYaaGBQw+Mk8dbfZiHtHxp27O8NtU4G09lSNRCCVc
Spb0RIohAhgYTQtmmu2mgeA4VD29Kxtc4A8RMCR+MqNSIb3vrFNRNnVrEDiHMYy8YjFLswGRqPea
J2Gha6yuRmT39hvyNWCV8+JVTvCK1ajHpDxwjbEvcDta6fAeWjvmMLiuI0SlZ05XLHJOKztvU2JV
QJpMfi2XqI6fLDW+pY/yImMi2jOWTbQ8Y04WOg2chmzldYJrvCa0RdgogTOYPQMsIvkwxzWKM2ks
6hjy+j6cjT+WBXKqOPYOnvuAcLAFjC8ubnoeohgRdUt5KWBX2sE1C72Sl3daQPRgS6zDUibnTPa9
8RJu8EeVj6oTjxlXBD8gc6b5NSEBsQ0OaVEzYTt17aBclEhxVk195sPz5Y/Qs+bQNYwFZOIkcTNt
k+PgYOuIzyQWDzmGb5Bix+4L58DKfMNsIxhpnzhL8wyDvlwEJt5U5AAUb2M6T+Z71Bp2eBubzrKS
Iz7d5ZgeG9AYQLRdGzZsE7wsTEceSFfE41I8yrBR5FwNOO6CORp8VV8bPFLW5tByYL/LVSiWAh7a
imYqQfNHrPCMyRsJNmFzlT+1TCfBlcl4SQN/Aiv0Fzj13WlyhEQkkYdG/vpflhhcrn+uMcbsqBCJ
3kRLDs0LVtA/Fztzt5rNoPFuUqSZg39zEyUi/2JRJqO6qmrsU4laijwfCF7UZdQ1kO/sOLibSoR2
p9mas+JBYCBonRrIt4+4qeJ76o5W8qUsR/TckVsl05MdYDx8TGfXvze5ByOLmQMhKe5pXrANLvCt
G3rzNHb8v/Ra2RiEfMgL9OD3RgOn+jqCbWanVGTyLe6LJb84XjYxyrLx3oHLlIlz2wxmeezW0FvA
enx7uvnU5OVFYH/QnNo4CbB3G2YajJM1FLP1EEV182wEzPUPJpA9lukVMRpTmHh4fKRhg1maJ6L7
xAMWRwxeB48wf+roPNEdhnzYIngp69F6GsGLMfdeHfu75RMuXs4ehirZGOTPHZZfpw5y4utczcmh
IGfWT9P21bDs4rl0jRl3m8FlJz/YCeFSEjJ5iuztsQWesclz8tw1i4hU7KrefARIN35GMnGuqGeq
0wK4daZPTY6B14d3fFbrbBope5CgYvziw4w89Ozi0MCj9XFYY/wgojJYvpqlu16G1nXFUVpl/0Fm
bfOR9KvuKQE8vxTky3weQsO5xpEpziJvlE7G8+oHmA711XTThVSYplT80OAJyXxy1yCX+2I2nvfn
gnXb17gfuk8LFsmPCeT2G7abJP9QVbonkQliv/JpPftz7ipTrHy+mc4wPghg2g/C7q3zOnVYq+eu
DSleNnhbBNbysyGT7aVFs/uxcs3hHgp8+jwFZoXVXZe3Z+Jc1wfGItELnO7y3iKk6iP2sVjf5WgF
sUcqwweTZuZr6Y3d1wjRxJVj0zhKr8Pzp8NjWVllVEfOV8PFUj1073CErF8a3GyxnwFTwWhDGm+J
nYnHCFOqo2/Zwwudtg1sgrPWFAj7yXYS4zStcv1VdLF4x24Jgu0S46cpi44yK8bMGH4+bthLcedk
3vJhtY3hyU8wP7VSKW/phPO2E68L+EAW5sesE+5HdLCYqKKirfkrVnw26IYfmoYwvDwMu+BCQlL8
F53ja+SL8d3ieLtSd0aHArYWkxrlu5sV5heXDfhszEVI7k0Q3DlrJiC/93yApPK9LyGkMPgvE8Ny
sl1E/TZWOSkG0BvEI69mdqT9nFgnNuFEkKdZMmFhPSawRN9mAseASjpGOJC7bh7bySch8MjhzKxf
IYquB7HK/C2tC2KfJrsGDcHh9Bg3sQUzAaEBXZ90GCbj7fnOhkqKoc1/CFOIuYPISzHcxyyt/bYY
AV7+DJ5vxdiM7BnpWnxCADN8mjhsDisy3euIP8OBcMT6xad4xmerElaxpUSlI+6jczPLS5lU/Z9W
MNTPKeKdszFVMjjFEofnQ1KQE8oQ93XKUZvMo/gjRS1ywy/hh+ydV7+sZpTl2KUZY1AcVzpFfA2D
xrhZA7aij0DO1R0frHSOaCmaZyoKUnZKQAV5alubIznFQI0JbNywvdb0NGigc/ONUdt8nAB0fvVu
Y/xpJIPNUKkj/Iswuqz86a+4qBOg5j4ITAK/M3sy7ot8kCwud35KXHyecRjKCb/wveoEPa39c+Ls
eLAWz/+KCKL9hP2p6Z7qtBgueNb7r7bVV/hwxphXB4MX4AUBQ+OXkeJ4xbimGSDp2ThgnFOvz57a
2RlhphLGhFuYF5ADH0AdCL+5yuja7jssJ2tyuO6Rkdsn7PWBGla//yyQCJxHO0+zi/Qi83NCNY+j
YFjFfCDBXkJz9hlOjfHJQmHwSzgL2w8xkI8gbRi7cePN+wkjj3PojNUXZqwelIE1fIsdkXwtErPt
DwJHivXAXWherCj3LvlsofnP4q68JiLMvrtQc+4C8v/e3d7pb9iNBtAap5TkXGKTDjhXxixN5uYX
5CPtfWZn9QmmPNx/t4hPedZkP8MmbY/lHIafOkKT8DVxkzvcK2fsn/oBoNROHqpVkl6bLc9c+A9Y
CdWPdrVq6IdoUEThsHe3znCm3cr4Ka+J7gt3wNIzmIncyrzu4rRTUuEalTWn3DO8R7eZfaIxzO8Q
ZN2HuZgZ5JUE606RpSAM1i6OwU35bXXtFGW5R2BuVQzRXePK7osPkRg5RFFkz0Zi2Liz9+Jz3c3y
zo8MXMfZza7TssR3Ln87PwXSNT6noZRIR2pyHvDQK7L6WiRhmv/SaElLBjOdx5qF0L2K1VLEvwwv
YbAGPQJoVgo1fOXQr1NFknaVgb8zfEePutPDmlaq0YrmDu5EpX6qGSR/3pGJgg0FOEWj0OFQpMDg
zFmQ32FXXhZldJzLZFqz14DpN+VVjsMI/8TTxHSKK9WUBhtJfoX0OdYHsxkBwg/AvAKAKxuS9g8S
TqpZHrSUJlprIGrKfqYMt6j2avcHa1PhR7MxIDQ79hWaydMySrk+IeJMujsM+wziv+CW4rvGqvPr
Z6y/BzkeksjDzmzEhSY9G33ndJgWY7j5asT1Ev4yESDF9xgiWBWgdEGJZ+CeMV3awG3qT+7Uxvm3
wUvE0MBB7EX2GalYrGzvmqK0zQemnrPnX+EwJXiMjggWkdJO2DMs50HGRghvtS3EAfZWAu4eTzkH
1wEGnYK3SfkpnkrNRMPon5HLaFHpnJCS87+jTc7QrmuzRIzksmr4hZy1wAx2AGDyfv6tJLGbsHia
PK9J7hfTZ4mFgWiucRE7FUGobrH6bxRkQYaV+jQa17a1ivrj7vlQrUxNBY8jqddXTV+LmrUN6UFS
bmOQSqv/CyWewsPMBTNQel2vUqAJOBoEgmddGmemoUbfqZbsgtIw3iOuhl3g064D2RH6KHax+zzH
Dodf90wtBS4+7eB0yVAHBc1or1VOipvRL8kVmn7D38w2NJIMAZhXICQU7QWZHpDQt7J/b/iBZjko
L7znilmB/EONCttR8SBS/T3kUKoz34F0MdlK8Z6ak6Jc6aG47iN2eEsPLne6b5vV0PVudEEKNzM1
ZzrQmCaWQgrT1FdTkInaX2qNPvS0dPxyzZ0bpKUgRAaAcV2qzSecrVsaSE8a5HVIB7fIKODWiCvd
99LZuJOLjljryA+6/IG+mNHCQU6+Zzb3a4LBizzaDPYaUElcDljk2hGlxgigR/eZavw7JCFPja1M
Vy2fGGYuT2qJLQOxeWdLYVvo6QtGfNcdBRR4rtIctekEzpJkCD9fx95VMItvhtz0fSQ0EL8EWJrY
dAfDOczQYf3CHgDn8UMQh4QX8Pb4+fo6jBHjqjZKhjS80awjZMMpGNdhvHOmFfbk1RLduGDjoO9V
69rzbJ4xNpM22hao8DwxPbmVtr0CaRiiSBkJ1w41EfMXDWhGBDiq16fuFGxci4bwAp7INur29GPa
AdbEnUIFYMdiVVOVNFIPNKZgIRuRMLqmxBA7Q1YiDsEGNe2jUToLhRj7xKLO+bWamJ9T+8QFGR3H
DG0Xl+La4PeMWepQTV0nwp3oLilMeQNJygpAurUMaVwDoh5AiKc0qRRrtHW/oudR4q8BpQU5iVlO
58D0wCOGEPXVNkAZl0F97H2I47dS0qPMbpSazaFEHDG/zpD7+/d9LCeijAlw6VdqjNzDzsi4iqlv
lx7W4qpAwyhbooVDYFzm7znbgvnFRB/asDtHaV5dGBVK+Z2uLXurlYZ1IncgsorPZlqOCFpnp2Md
9l2bu68pUbjlY0ZWoIdlel6Ty7RtXoPfKdhebCfMkODH+2Z4DAHTgxxMRtgGFLn2XS+6Vg8Gdo6I
1GOOijhS7qhNuNb6ug+u95m53Jp3bNZ4JeuGzGDvABeLGQWUIZKTqDQzjyFTx6r1vk8Bqo8fIqWU
fi884moQrtpYpnh/L9qNt6FRoD42PU47KBQKQx8aSAefq0XE1VtjozMYD+UyzsQJLC5y3eyo96Od
T5xvmxMCWXU5EBLkel2qMFqOcVC7Df3gRs5uoonhh75FXVE0mHx7cbjEvAu0j/O3AFC5fbd6obyr
Xe08sG5aLz1x0id2EQVqZFjPrjrtbc14cABU+OYUm2paP9UJUxy9R+/H/BLkcKAj0rZ+9cRHTRVj
e3wnPu2zaJBeNU4hk4zbai+BsqsokVfaGNt2ovS+6K0M2aualOwU5TI0mRv0GkAx0TgZA5m1G/mj
Gnr1D8d2ghcTYwnVvu/kCXCvjQ82L2qlNhKJyPhhZ9B25JHwzXimCIAN21DF4vOhWdoFBDnYK22j
PrwWuuKnoY6fHXgVtT0LBqvSrmb8dPRG7JvGwjpg5KvGeBbudAp9lPDp8OOOFvW49PuC67byXcmz
aWJLdLB2W199ueCUcJsXUtyQ9BURvGvqeVHkfnAuvWphO2nnXM3DpF+qnQBoUNU8SWmy95GfrihO
NaePaA8YYWfs9JXvbxMkGhqexy6WXGIlWJJMRdltpzBTx4V+bjs/a3/YelAjsFLg97ZdspE8Jpy0
OSqrXjFrAhGoCk/ZFcyfYMOMXGKNUkdFDjOgjCh+N6pOt5Fz3LWQY3cXZ6S0jmeYn6Is74E/w7a7
Wj1eavXHOvLnGdmZX/HyX6HgFyZTyAA0R94XVaqmSBJ9IJPwEXoCnOBD4ZRMZe+YgCtWHjFr2zzP
7dTOiiOeqkqhXDhpcywJmxl+9KVFVNCL07kVeYueKZeAQHdrUTx+E30Xd8apfBaOkJEasOGfpCbg
SC2wcT35JeXjJ387coyyV3dOs3ASGlA14gooR973GdWuDkBSpG4gZBdVATQ+9OnXuJAe98rUkjd9
ePF9n3G4o+ajw2lX3kix1ljIGhCxRHMHAx9FyL1AnsulrWXMa+MOJknHZEhXpVuepEFLeWKIisPX
M44rtKanxEnnoDjtrhs7zQw6NXEnX3MIy2VEKN22kvfXWC/oOpXk1T4lmTGvKdlGoS3a770Fme0s
sBqSywlerhrL7pWOo59/VhmBM7zjp7O9XhunJEmE4NUuIulxx/ygz7hXptupXXefSe/EDk3Xy3QV
DsdRca/2G0i6onJK8KZS0QvE2KkVmsepIl1lc6CO2abbdDJEayk6SWfk8F2Rk/VEwPsQmXld0k0p
O7rRxPic0HK1OezDG6KPFTe6KmlVke5pMuHO5tlVG4ZKX4cMpgWLO72sMfEsBI90TVoXIp7gnTvP
gqIP68U6J7mE05QjmJ9LRLXCmSdFdwSin3G8UKWBGScwhIaKHgrWpg+rGnucgeoIycXM6Ngg4Zlg
bRBnOLoVJmZbGb0r6Bja4VV1k4aTBf3pb1kKVms8F0ubl7UULVyY2MpgfSLiE6s4NYYH/kNGmh6C
e32lpG8LTlOQCfLFJVbtrSDOh8vay11AmI4HiPAEyoLolp6XbH9nusZWKiwC4hRndYg7vBmuWNQz
Y7hmKC+2YX9NOUZVppYNwTKsg7A01SLb7yv6fbVSImdRy3COB7V6zYntxDtEPbQs8zR3zVRVR322
AaUrlTsBfeV0DhxzrcUp950cceP+zuydB1YSWwPSI+W67dt+pjVtnjZNwLVEDU73NmlBi9tbp5ph
MfMP3ZEmAu09JzUZK9wzfcjvaxq3Qf3Z6YnzS6tVM4sVYG7EGRfD4rtolse+YRuaP8CHV3yQ3ZsO
s/iU92DMwRggOGkWHUEuatfd9TjugmkUVEfNC9T6L2am6sjZt2yS5dTePpoIMTwcLjaaE6ktgq+0
OCxLY7e5jmQKTtat2arvnaNrNA6+XA9pRgggyjlkB3wYfaP1KxdRGXKP9LdsuFbqBNg4fLbmT/z9
NEfStbNr0vXq4ZvuDN50wOeFs37tYQJBpxgVRxb3VI7qBRRvNPzDskZhAcKIGKNuDgmTLWB8ICfC
G/d3XT8HZwjVQ9dT0C5MFL042BRPe8m9H+SRZm5EmlKzfwV8oB7RPryEraQOaKv30hBDj9DFBh54
dVsUbU8QfH75W+efDursh5ipXtdakxxSPfQkmkJVUBZYCx9t93XaL3loZiCAncehOawpREd+leMx
5KOE2kogPDTUq67PAUIp1MsKRrk5xq0r+oFL77Tq3pvLrOg/6mbyruzTflO3pMo+g/ud2EJ1YrtF
orSIgyruIO0rrtTaQZJBIwm8gQ5YjrN6GAtbNL9MgGDzh3ZHgZ0btDe9q1eqzmw3zBg1e2LExobf
qdo1dS1bDbNXizKasCkgI0CVxWQ7TqiLD/vaov+iGseuSG3+w1axadAmcUIQzKMHOhgkkNpswbOh
GVV8kp2uUhm8trBkNnHdNNtqHqmL3f3oxvmVKtPtUObQh6S4k1GGaZsMbWPQgmpwc/0NGtHMp50U
p6uo3p3Ylipd6ScuIeQwVPVOUeSjbMBGKW9iMlO0SRzqFfqfMUH1oDZvLWR3vA0t0+/6fu+M1Jn5
wxpu2VecrjUJfFAraaff7K6SzrBsFJ6tfIqhfbfvddHS8ge8G+rxarjLzJoNJtO8rt3Mw2wKiWm/
LHqDXLSe5VU8Qz00V8JszTmyqHpUOyPyTkkQdanNTEGxaj1955w1bBZFszahlKLCVKcpbHNVxpKV
rgbFOz7nOfm2LmKL11zTsjnIFyXOTnD8et15UztNB+BG7e+6FQj1Lr/fapj0G4QBisVTD/xeCV2J
TE7t+SkETvTdo6/9US2bWt477aRH3MRVwbfapuBd3Dcg/EpUXaLxL90AGTPEgScclCwPjHh0JhHu
h0jV2xlku79ZRv/pmGLDF1eLzmQ2BMUPDhC3qHcKN0BElo1lBEMRLwCF9uyI5t7S04upWn//ysSI
gX+yP9lCG3KyTOkS9euwQ5iYhS7QgvH6wFuj6jBD/bRDLsQcDIF9me3ZvKS+oc5DpnCbjnR7kbUi
HJtA8jzgQm97FXglVSx1IpbsmWP0/U6a7eZw6p8qtm/xiba9Wj6ULfYM4cGdHd6yteuUPAWPm4Dt
aT8dtdvQ7nKyk/CzljbFOvtpv3by3moqapUL/inQxm/shWTv3u37XjAJdR7szONWU8538nOz1WgJ
65VVvuMpgqZOlZWdVEt1b5Ucf1JlAzmyymZo36x2enIXl6o5rXXlJrxQMbzTCrxH3AiZUHwmXN+c
sOcgxXOOpEFtVQz3W/nsWV6YDjPMuJiMr/N+tT1GQzSYvmbGM1lWHyjxl9nsrhh0hNZyAqNT4vjS
ChzWJbJ1vvBV88/t04RpTN1468DGeNSkplh8KhaxMs6ZNuBQY3m740WxLaIgB/qnKW1dVWZ0pq8I
m5Cm1G8NqprxDgmbEJKxf27Zyjio+0kVyVhiKZEueOnKx/XWTr0Ke2EiNfVv1ZXU7tqi6F7qd5rh
yA/0uqzZlTEGvrQBE7EhR3hM4J/iYMUrTGr7bvKGgNJx7yUdxsJciq4PrK3FH0fSbZJz2lruULwA
0KjCHOG0egVCE/sDRG0LgxHAUCxqwxiWR9C20AE20CItIcrzD4fNcMDV/CPdMwsCDdiAGpJk+B0Z
DBs2910GvS+KIEGX8R6B6bL6XJwXuTEYSKjjtHdbxYLs6nQJWJlEFIKX7wCEZkXvLlrR3JMAWIVD
l/XMnbZSdIecid9VVbmPgQKPMNVV385EnDR4WK+Z6kNRJClMYRqdhBBtMdX9Il+NFPY2HWVYW9Z8
v1p4M+EY41fluD41WFLN3vMQIe6MFFa6xsRA/0JWSQ11CYrazj8PBewan6xMX3ohfmdWMuKPH6CL
hpTToT445v6wtL8wxxKSzEQcCYtnWm2rPPmkrFjjHz1KKjc84WaXogn11tUJzk0MOHRdZdD4J4VG
WU99Dk37gQwg/I6vUUkn/pGo4dG51Ustytea1+gvz2Cs+1r6YyQvCGZX5po5VHngeKhT92Jqx29m
03biGdVWTLyQ5PpgUTn9kosrpF5j8c79artXML90/Dh3vFuXyo4X89oIc1ofbFh+p0LkNswgYZNT
7iVsv9BN3Egsh8GLvPFkTjP8L6dPp/vOk4SEcojmwnqsV2hxpwZyl3+BrBjB5iSJUjyQcLua3cXt
o2FgWELssJ9d3HIysGjMhDE+GVh7lMsxLO0l5hVjBDgTmFbHU+HgomfWDiFHloHm4ziu3bTAQgrz
XmJ5B7HMnY8iw64rP2QEIvi0muwP/slkGTinNnRN75F8RscWByMtZBDdw/zNBv/gSMuc15NkZjV9
KIVfdW/Cq2G1RDL1pgfLCkZBliOBwfgcluZdlucV8my/kx8ajJqbWwvi6T5FZS+MB0+ga/pBEmVP
UI/p+2S6gggMy/dqhe9Ehs44E/916Eec+0CGzTB490ssqg1cBP5IeRJJTMCWplA7CUMiXhE12vA4
uNMBrNFfM97qwBHfvZXyikCecQZt252vNHAYWEliPMKMsf2PkGS4M4fOjRaS2TgVmEXh18EQKlsq
z71LlGSRBPjRBEUVels2ILGwVHey9V4o6xLf3rYiEpRC+UcI0k5zoBEmkcQKSdPKOFv7o2lzhciO
wIBnB7eaJy340L8k1/NLdj+FkOnfYlmbHTnGaIwj9llGXjlTyApjHcTLad487/YDR0OeekQaw+Td
9mb40rysQagW/iiAsrNjUOUGbk82ceNfY9l2ZvhhJhzOCM/FYFFuZlmgWqTVgun3q8fqjRS6YStE
/7dnU8XRbLXsbj3ZSOLL0IRx/Z4NhR//nMgfQPlrSrP6NJSDK/7S4039aZcdd+qVMfdkRHTA2TKp
fDWvNAebYVBfvgacZMtZgC6OIbIdI5mdE9pShU8UmuiabVVJwoe04XDgfJ7Vj96YN+F1mQeombFp
4+f4oSVDqVyuuMkPWFqNHu1Ej/m1NfWUFGNdfPCdOl6/jRQehGn4ECkJjy0gT3dnZyiIq3izSzu3
jKvoywy2/+eg59cH7R1UHyuSDykiSV8aRw78VEQo2jMyIW332DYSiflcmV5zHru2aw+QpsjXa+k4
xXMzRy3kp2VKckoALywuEJm7izdMaXmNhgV6EqrOILrgw26/FKbRms89e/1JekSE4TJf/lkMmfeK
Ap/aww7HHxw+Q3MKVnM5E3sVQ1ReUv5oGaTDAyAithWdbKZfMgODu6OvE59TUMznCg+T+zCX8oyM
jIU4gC+7Pxu8setTj+0pWb+ynH90LpSyQ7jaU3ac+rF5b5PG7h4XOEAnSLvBS+eF3QO6NvcRNymn
PqxTTlCZ7VXts+/N+fsi2vYDu1vJU85JR8+qyvmaNp1xF8Ts83DpF3lnl9bUYSoEtfw7hmzsaiUa
yT8oQ5L7nodfdodYjCSCJ3A9bzbo908w6PkecV0K66OLTBLb0pSbVzS9/c4IovCebNq8GgX/RLpd
ykCb6O0uAyG3fOlfk4BK75Ax1vJvZH5lBWaVYZJDBrP797WuYCAltq/Y78zv4FGUKbHZdkamYG62
T/ifMC0m0tsuTjkNEnO7VtyCKnNOueVMj3mcWN9CUwTfR0wqfmRpMd7DfHQ+TLPFWxb58SVqbGLa
29K9t6e+CI8DuP18sM24u7csW/zJ2cbJINe++NOw3PqSJqw7Wr2vhHqn32L6IbzOp/xjbUbVZbCH
6Op55nxxsM74bld2+hpnhIt6UZFdJmONP6c53J1gsksmsaM9H43ab59rokynQ2ak8gTDrmqvThVk
P2dhWC992KfzuZBm9wPuK0klMBsBAN3UkOSBFwk7S4wq6dh2qJQwUEPWSyxw8xwOc9efzdGuqpOM
aiIWBzOT18APprc8ohc71Qk5Zjb5ihBDZvchR2j75HHGP6zJCG8wXbwXq27Ly5jHxBJgt3FDvpDA
iRymKb7B3ST/mn1JvITjkjwi3uvDc0MF92lKsumn3QzEP6YyZCLv5E3fnfggzoujPHU/mjPeYkyi
89A8Nihcn/izJTm+8XrBzqv6URpIhr/kocRPnp+4hGo+8FfGmflGEEwd35mG9Mev0QKZyXsKpzkg
V5j2e438L17IE5oLwikkDjdXXBAg9GLDzACV5FOSg+0RvEbElnNeF6Bg7F6Hav6wFkkxPNkTYoAb
9JzGuoGjFdY70ZXRnB/DaAq91wTpXT4eAovVxt5iAxlT2WHOXn0wTZvwbEiNFb4bRH0uhh+thLml
+GDmHzJcPWASDXQ01IP30JU538uOmOaqjsfgaTZz8vt6YZrm47QkjHZricb6Spzu+lEM3RQczMLr
P2Z55IoSLxKCdFTMJpS0Q24yYL9bMJIj2LVkVnTCsGhYruy7rXnjNSidj/lYeut/8yT9jYtvI/NX
WqvAQpKArP1370CWlOwTGHpPhFQo5Cq0UgXwYyij2mfwZDUJ2vuH/0JS/mfyEUZoyl7RtF2M0djc
gt+V5sxsE6yfY+Mx1WOnMohRIZ/DvG06eCrbiHbvf2Y9EBzDVgF1exnuAijFXwhazLE9//dr+10w
Yls0SJhpOAyWHMf73cTQp4bFUC02H/8mAWg4WSN5zSYY0dOUvwECPZDz/j9GCJsu4z+9B2yM27CO
tBksMmDkmv5J5e58GHyey0HBq+muWDjrnpCWWZqflwTK7wj3ZwjMt7LwVTdtOV1tvREFXhcJQc7k
JWAKkwQRAzVPlhSr/80v83erCHKNkdcQeeMDcjJi+u0KzdhEQtuu7uNUheGa/uF43dAUN4jFLnIA
1FXIiwJyv6pvNncIXv0s84jZ35DMlC7PcwDhcDrXCXxNcoG11GIqmfeSJaa8u75Dz4Hlt48BSfeI
jeHy70/8d3EMxF7XIzTQhoDtEcr3mzEZGiaJN30UPO14Tq5R4Aa6M6tCT1n2hhVXn/5irZXHrf73
i/D+md/zP6Sd13IbS5auX6Vj31ef8ubEdF/A0gEkRW3K3FTIUOW9r6c/X6JKPQSIII5mOjpCW6KE
RPqVa/0GQThVY7Jtixc+GqtvRFJrCpcdz9phF1Ivh/jVFlVmlzundWL32et7Cbh+LQ284B7HiSIY
TT5eM30iQlNM39eWMeTRFiyWTNDo1l70zcdOUAdzYlZKi3ij3cD/DLb6wM0FcffAnekU1YPbklU+
2lDkwkS5bKaGFgnlQSxoZEvoq8/6KxkYIp6psONIqX93TMOBUjEnyGftC5ZExkc2HaZE3UKyqY5G
EOegFWS8nQqVOCCSBdKTNW3j7Ppb7sUEJSE9ebZjBJA1tNYq2zVQWq2ycfyMQp+neBsN5OS3cltI
Oea8vHGaZBtNNVnPrkTwH6s+vuhry4Aoma9kCgB1fVMWPvq3ayj2vvz8/uwpb9YQrhicG7LBM5Uy
/innAmdJXychH+xm3Zl86j68QhLyN4h2UFLE8qiLHXTBppSsMamOzwIfxeS+REpaJEFk/L4ZvZF7
gN9Nr5K52wmI0+xvuYde0JExsk33kqzZqaqZSRCBcJuJCpKC7OjpftBwV0NSRi7vYBrnRvqDoruv
pZsp/TjbDc07lScPKD+CZFEkn45tvyUsli/tjmNKi2qhG2ni/mHiJYJx56mIZkt+uLQQvrqzRonb
FFiji3P0SpqAHv8jrp4lk9o0NLTdLOHqdWCyvaIvomDEyyc0krtZ3mumVhblgTiJ3VxAhF+YIOfV
C0qJp0cqR4AwL7UVAxaS9oY4GbWFkFHs8rvADy0OmoS8nvn1d/uxRTHpwXIqoYPlKhDdLrlqvGlf
UxD/MQ6SN7pOaeP40knjwa8HgoHbWUG/40AQ2dsjc49EMUSBpJjQUO/vpjdfgGkmG2iifEuFi+P5
+AuY6HqYON9VN+jaHk4P/cB+ni8/jzSYOJcNKPUB9Y2gsj69377o4OtbF/dpFNotodIJ4fvNhRD1
nY5jkTfchhwu40cM76EL+ZXpwr7nS5dStTFVPKUuLHL1NCqCl8k56qALypOPNXfS78jQWm1MsvIW
Awq/aPaWnmfDs5OU4Xg9S9ulkZJpn2qlrHhToZ10wDRNmf3AVUPKduSiSb2sKgvZ3HGJowJaDJtS
TQR+adbOI6ciTniUwhLWEKVHUWVsNa4WHo9kAbO/tRrHLuOC7vkJL427mcWkUc7CaVfBwOeEiste
GRQD5sCVxsoHjjN97ZqMyiVzg9MYDkFotpDOtWMAeeVWPV5ALk+qHoBqeFs7LWjmBXnjIIJ9yIUa
FaBeo9agZDyZkRjY7QIuw9WlBT3KK7wxLywn43Q5MassKFt8K5Kjp5zXDlKpx+M2vJ0yXniHU6ub
Ysgpvfb+6n3bHGckjwve95asETwedz4MgHQ77WjceELX8/tvuFPcEirXU878QoMn7o2MMVoTsslx
iZekjHnsSZNV5fYCqFvczPXSCc7YeyBgwAAfqhnC2K2Nb/2BrItC0t6E37FXG3JK8QbXLlcubwHt
RqAnZsGK2eHD8Cjz/gao9Ad81FTfBFlJfhArQ6xGHoyxqWMgQXwqlQFDgGaxanEHAbXIJxQQ8YTF
sTEDW32XqgSuIIcc2lStnqvZRtOKooQVJEJAr/a9kpTZ75xi2gkUdIhSMICazIU69BhM0SK1XCgJ
VZsIX5Gkpab6bCmBCCB/x0VlG4wyaa4CfNkSXw8w6cGkvdSmkgAQjFYqnmE4WohyYIlZC43M9brM
SwW4tM0b0SV2Ki1P41CFptBoIQEkxBRmiC7pVFHTnbOa09slFqWX7wPcsGpjl5Lu1YuulMrB3FYJ
ThzOdViMOKBNtSFZ7gCMg73pwJVsDA/Pt4dpsOZn0XzwhyiH82actRNmvZgMrtb4PGvHIW1xQBQe
8rz+AZCvacLLbrJXlVNDHsKti13NoCwnqdz5zWmrjhhMq2hFTW+WwwJ6KkwnJ2T/NALTP5qDdz3V
A/0xBnjSAqVG5EInfur6Nv9FHGuHC4DFYf9tysWi7RcH9cJjuDEUSSAah8hjBKL45qaKqPBKE/AF
XcAy3eRsK8e8SdS8c24hg1bNxxDTQrxpkJgxRmc1BUCOkG5ON5A/qwRJLPzqPA0ItK5DLIeimXyr
GzmwljWaO2axbuVcFJZnvPwE1Qa3LXmI6CPI3C5MBUazts7iCCuOBX+EiEUdhbKxncFuKVICDtkX
BYuOz+MkbAO6rNbuvcjs4mE167DMEAVQWgJkMVdy3QY54u8ADcHxLXDmiPR9KUMKAB44NtH491TV
1AoqnS8JuAH8G/1w9I3nCe0VVQTfPxAxUPTnhoigucevNcnVDZwaaXi29BFgyj38CYGAMsB2UXKN
jG6skDEOR6WKV9UkBTaLxGB3JyBZEO8PgkMTktUqKLrVC17lpsIbMQ8zUmUW0lPjZgbscRqKWsGY
IBvQPlp2VEswZSeRlRl3MWMB51DRGUw9+EQCXAkfp2XdmD1bNjpsXCBBRgHjvrXVKlsDsBPLcML6
uBKSN1e5pILbXLaToueUFIhwKWJhTuCEUFVDQ0aDGaPFcZWDekQmZqZ7zPwbM4SXWK6B+hgNKh4x
tRpSWaXb7q1Io3a4qGYd57QXKLK5p9MSgycAFGMuXk5V/pmjMm31yHZs6RNU2FZbO82hHDLLP83l
3WnjTGgVGR2T/nEept9gpxC+PtCnCZU0FXIhdwtCxkQqmKDbc61WRzWcswd/VU9+7mviGLAVE6eH
wlFRP+WJSoIv04w2QcVl0rmZoDqm3YvVCHoN7MV2xvKPPf4KCNQxMo63Kg5CSjMeZC7pzvwcxyYy
zhZCHrj4PjvPzrX0En1TDnh47ZRjJmC87CtCZ6dQfMPfGUFmjpT1p4MySF2bQzTpM4PNGGW+HJHC
cyS8IBeOpPvjczEhS7vp8w6CN6U2DPbfmFYzuwsXoB7IKDy8FFLKMxxtmprfa/tw6lWMAof8DC6Y
TkoMGgRu3y5FoXmujs20tQkh9xtaccAOzQAZD5L9+Nw2prgz5ltillub4M7z8TDB6mYQ4lxBnzEQ
JUqWrMsUMmAcezDTAtDHiCYgyoHYLU/tZplKpYAfKhM2cKqzwb3TeQ9gvSceev704v7tuXSgoP1n
sQGH8FfdQPYdCXKwgfx9bUovUBg6AESmIHCCas0TNKNzVBQvxuBDSIEZucj5mtNhwFD0skcBD5kz
NLOMRTWphA5TfRMggMqFqRFmQNOZITr1dK7kFGa5tBogUnhOgXk25OxKUWshd8WLAE2nz/kEkQI0
MYgwYfqdMiGI+6n1KXZDUlI8UWY50ohQiXUUcaCKy7hJWXx4UQkooDW5cvC2TZRdKNmDfFdQ1UVt
Kaf097XEe9P/5KEvhqoIyQzpJQ4pOU/WX/GEg5l1qXIUWLkQZymbCW84AfbTEEI0ht1qy4qdQSgO
9CwJ+xcMeEgJup6TRtpGMtH+zahCHCBH1cRd0PNOgKfRitFje4kFh+ulK5NUY1OtG1nGHXZdT4L1
07IF1StamyOB+brHwZcT4Doo1AYFYIzLx9RZegV1Bh/VrESTxk1M1YGFMEE15gN5DhznhT4VNZVo
ELHFXDWGQwF8an6LzuSJWUzRkXDZg0Y1kb7mGLeZgqpZ5lPFbYWJBDgt8B54DYlTZ6LgGKkq4NGY
yotzlmpCw4IZK9Pvn2okyGqIuZNZRzl5pLsq78ZsESpoX+HXeCiqz/KDs0yIPn8i8SGfCPlKZGGT
CcQ1y4NO7AxgCaKaLHMV8K2qicg23UdTkVs6EJ386XSagqdyCg9negQV88Pym5hDEwG0PIh/zctz
Qq9MqExzCkindFI1RbbojZvYubc+GB+EVRGlZCQ55MlOXYcg59nogWQLm9ppNc/AyHCSjgmFsLlg
IbUams5lBXfYurbrtMgCKq+uqX9PpsnODiSJOsSmD2s9H5nZR82Uheaa1npe1X50vTY1MrwIhANd
bFsCmMcToCX2n6reUniAQxnEcowVuaAkRksWYJwKmUwnml7OMmxDZcA13wQuvi/AOiYKIrp2IqiG
Xy8wQwrhBfNfVIBgswe5CzQF4dGJvGdORKFpkOY9hlz+WDYr2w7G2Lye0yKS19WRsvQorvvmogjb
Q1qbWzKi1t9yGFHplNHyQqht0rXVYgMMuGgHfOjCGrwYyuD8pX9DCXtJrEWFK5mVMw/ybD3EDZ0V
+lIojvr9vppUJBHGgVmw5hHSZ/lKB0NVhV/ef96dZkMcW7VwZECWybAxWD1NB46G2WeBl8Y3SZwD
+p854DPwfZgUrGY4+x81rCFBrBskgkjOGxp2nyf5gjjS6sLORv8mjP3C/j7wUrAAweZYgmKNWEh9
kq5TgJwc8+83fFp2IRHPg9bW0cuivoJO1UlFQJJsreTT/au0G3Jbvyb9WZvejYPpKdLtqNw1lr0F
61QqfbUYG7+K06UeDBr2qiZ3aqneRQdCXy0nNggJRGGbLn94/0ue6lJrqgzpReH5ALxafuvBOzQC
0Ze32raazqVJkbaf/cvLUCRmZbvPY2lDzTb3rRBinG3ZT33d5nm+zeIePduFCqpSeiqzQMq8Jbqp
aIwvEpaBlqz1yTi+8JM4pgIbxFIaLxqjRDlh4ROpav46QROD8sC0W4xD7v7Qzf/zo/+/3ks2u2xU
//4vfv8jy4GUe3598tt/b1+y/bfkpfov8a/+87eO/82/P2YJ/3/3r+yCH2VWwXw+/VtHn0vr87db
fau/Hf1mnQpj+8fmpRw+vOCKUB++A/0Qf/P/94f/eDl8yschf/nXXz/wYq7Fp3lBlv41/+j657/+
wsjk1XoQnz//UIzEv/56+JY33/6xf+n+sW2C9IUU//Sp//mnL9+qmk8xnH/qZMBI6OoKVT5h84ng
iPiJLv/TpvCLzLoi48kjfpJmZe3/6y+Jn1hUQKnnCbdyUdjgTKgyRM/4oaL8k/Qz+lAYZuB9TY72
r9+jcDSb/z27/0ib5CEL0rr611/HOUEYaeQDMeCR+UVIBTonO004lEgoCll3FadQuKi1WvqVUl+5
ejU4c7OvmzlOCB6aMdA2V6inwpl8U9RN3DGD3Jfbd1Kdx39rONCu9LLO9uj+pp88Xq+fcNJVr1Fm
lz8Vvmle0NN/20tRA6PEKOvo6juWqP29qiVIyKdVRmp4u1QeazzI7GRFWe3D+3081wjZ50O1mGm1
xRi8aoSNW8cZD6edCnxpKQ0Fjl5qGV5I4h5nF8VIIhtAmk84+4hfxbd41Yo0Dnh4DIG/k3s0xKU0
RUQELupKshN59ecdwoYDqDpZcds+PYWjpmBZl42/C4ew+eFktrSRsWaIF3/eDJb2VJZ0Q6bedTI5
yAsYAy6l/q5vk3rtd4m84KKu795vRTlO7h8GDm1g5l8RjkgUeY8HDn084ECt7O881KZ2lZahoaTJ
iJm56kuHD9WK6Mleaw1wvQ4k3KrtRwiCEPj+fC2ShNYpdvOS5PY4yY23XCmu1Nn+zq/QYUZQ1Vih
KxB/fb+7x0HD1FsME+goJwliCeLnr5YJPIrE7TXV3xWR/LMjdbNwzPzRyO0A3afe/POVwk3NOuGo
onhgnZwiDWNeBo7p49yuNwjLaYjnVH2xfb9PZ5Y+xRlZJyoBI0LnjvvkIthscluGO23s3W3vxMWq
SIaXTna7C5vszVZGfoAKN8pcqPsBoT9ZkklUKrGZE9fUKaKOCxqurlynUi6cGG8mSWchEFwJqDK7
TD9J27v4sETgjTkxxiRYmV4S/TS9vF6YDea0mYBrvz+Ab7ulIGJiiQmiuEgMcTyAg6JVXVn5wc4F
KLgC2F0vJN4N6z9tRTVN1FUVUUajJH+y9Iq4EYleHRFt1VCu0TVol/DntAutvN3PumiGmj9WKQos
1pM1lxn0sAS2tMtNJL3KXpdXoVr0P4M0czYQCNX7YWwfeXVWv/K2RLpfbdNlhmbk5k+7C+aA3Uyh
FH84VTtZKwFBV6bwit5hmz4AB5d+4h7S//HM0UHQYoooK9Hhk5mLKzVrioAN5rh1s3bTMlgNUGD+
l62cdCUDQFjFwG53NQrv6DsDM/c6u7zQypttzJUiNhdxB4VNsm3Hq9AZekhlSpbsEknVV57ZDV9j
X2rWtqzZF2L0801h844IMTGTKn7+6hSUM7uDKiSjKA667QmBjdZdqEVXP/NMxpbp/YUgjp//rlpz
5OrcYpyAoDbAYgFhO25sLCtvQLMn2yVl/NAbtnldIO6+cOsBq8V2CScMiSd07i+EVm83Nc2CV2BT
i1PEEMX8V33UogEsEMnIna140kJLAgFjjaI/njRaQdgUiBYHIsv9uBXbT8NcUoxsh+arnS9bVWqS
W6Dgrrcc6jrwrv94LMEesIUNStaqop2MpRVqY9WOUb4DbKHYazSz4+fYNxt3k9ijvfes0f45SI25
63MpqC5M5NtjmWBE4MB4fAK/OW3cK/Fq0Xqr2GV1raQrCCywZ+O0DL/4fqx99WMZJPb7/X2zUIl8
QNhwnOkYNwKGOx5eHvN9Beuk2nk9tjaxHHsPoxMKbDJmN+839Wa90BQBCO8P0J/cpydDS0o9tExQ
6Tvs2NRfehco+1zG6OrCIJ7pEfENRxY4EkJi++QW6IZmGBX4g7uxUdpbnH+STdJU3rUnue7n93v0
Zr6IPHidENIJLKt9ujYzJyp1CcnRXWkn1Spmkm6gMSHyYEv1la7U9oUI7kzXhIq3rBOwApDRxAi/
2nFCUs7wnQpyk0qHoOSjVlOm3RIhTOvC5n5zpoiuAdLFupXEFc+X46ZYemUvR02zIxpSvnVyHC4l
r03uesPq9ulI1mCROa25thLPuJCEObNORNpJgK8UxSCsO256HNWITIHS7LoolTcFyZqvSOmO+/fn
TpxOR4em6OCrVk4WPsxE5IMctdlpifyl0dN+reqBc5VImfsxDONuObph96dx5KFN4mxY2QDM7JML
SEu1fFRd2uzsyCJnJ33GVqZcS9gvXogNzq4UHJhtnvjgiYyTJyHoSq/VaqvZIfY2LjMt0KgqJtoy
MrFUeX8gzzbF+Yy5L+AxBO6Ppyvtsr4dbLPZjRTerxWQ8J/BBo83QaWnF+bsJD3HTcfAkTHgLY/T
AjvhZFVW8IXgKKjtzqYaGyDAY4f7kZLGDeAbzCmbXk2v+txC7JZcrqsvci9RXywML+9hOCuPpW/E
6oUD9MxqBfzJcwrI0UHc/rj7OdBmlBzadjd0GUgOt9Nv9DZwL1xL51oBnEcKjvew9WY+kbpA5qGm
lbEF7SIVTb+JCEPX70/lmfOMdz1JEtI7XET2SWQb+H2NwYTRwabgqkWFRkPWNSyu4aQXn5uqCv/4
PCPfCtgS9iLZJN4jx2PXDY5fSWge7SjjktlnopZWJRXLUVHz1Z92jUUDoJvHAW8DfjluaqgsQHGx
LmPjVnJsQYJRFTRJyGesJIrZLuJQuK9dWBtvD1EdNCeBhM1pDajwZLmCfXcLVfGcnd4gobOjcETd
SKrTuLweNWSD11Vbp+1D7GhRtsPk2bAufIG3h5zAt4vsEzENV6+Y8FcXBpQZuVCaQNqZdmnfdFau
3A+JVG2TSmkTDJSkXl+FlRvoF9p9u1xhdfGEheDBOQ4c7bhdSunYdKqZuxtZZes0KqtFmbn+hTvq
bSvidiCjgVo6ObbT00CGYgy/3naRiatHeLWqv7aC7FIyinQh3/boqrCIqQWUT2wKpFdOrgojl/SY
iVbvUTDp9cfe6iVMEW3Ih48UVct+I5KlKqpgsD7vPAet5RvglVkmQ8hz+mQDtyVpl4mSVN16dCEU
1wsVIfAMErWL0Ma+atATWWl6J0vXYKBLjZpt6INu0ODKrICluc+SmUqkawZNj6+i3M3xj2mljIlU
wCehMJAX1arpA6VfIV1lB0vHyULjK/DRZFjmbjJ+ilOAkA8UJ9hjapBX5m3qVkEYLzxw8tmTgvdH
tJApKqDH2CZN+C1Ap6XeaC08swefBLFzH4VG9Qt2utIufCeW/Ls0s3P9Wk2dpn5sYi8vUMvzkpoK
Df6BV1qdyJD79Kb6jME6EgSJLdveHTIBsYP0s5aEEBM0HzxQbNrtXaDE+R0AgPi5rq1SW4dkqoKP
5mAE3ClEzN96bYjVvR9VeXBP3aUf1kE62l8r0kuf4ONa8XZ0otrfVGaXedsx6tzmUxwVkXTXh31o
Xfe2S+V7jViyqzyGnWIUC5j9ln0/6q3UQX5yrG+aPij2CqcEO7pG6CIrVm7f2ONVYeXdCD4vyDwE
uVvVWrSZo9fXrR4GCXYhXWhvXFXqnyQkNuMVhsjh5xIZMH/hNFaSrQUWwV5qjaYnCHu5wbfclzGL
KGQj9Zc1Gd1rCcJGuFKqSsZKok+kEM6DWyH5qJofsMwgQUg42QZ3MpxgXJxz3Xlpa5Srl2i+tag1
17wYtq7v4vQ8mlgY7yQsuLtNNFqdwreoiBPXPgkL655KvFkvCwnbk+/chzpK8dTVYNOm1EQhAlqj
hgCn5GTfzdGuvptllgOHq6O4gW3fedFjVAZqDxoskdWvPWk5/2XEWEu9kgLDzrYxvKAKro+fA7v1
TL/ZjL0eGRvLCGP52lUBkW4AAXYKzLzIMhBrDNHM4Q3uF3hHGWplXke1ZmC+bMR2oy8C3Hi7VVoX
mrxCNUECODZ2xbDEbSqqb2FZOJRScRxqvg6DUggR5E6jBB1pJZbfqpZ3N5UjFVW1GDAAT29tozMZ
eAle5yJsqyS4Las0Rk4G3Jzys3OrMc1x6Av9fNf0oN+XWWW3HvdF4arXUHVMgOfQKqVvZptkghzr
xO0qU+Us3rZV4NQYDMTmI9UE30aUlcSvvDDdwjOuKUmr3saClltux8at82uAyaD3hhApgzUaHw04
HEjM8g03pY5+Ax5PiCDwanLXXSPnD8LeGSFxwJnWfVUKGwaqear9mWJylLQLyg9l+oz/DCzyUalT
7/MALhtSMErbfb5KZXwJm+t8jEyN7D2i+tW3PC6M+kPEbh/ukCEBWBhZkL3v4PbUtYvVdO/mWGH7
XfYzaFO8LZZpmMmcWRs5TYFJ3IyGNlxpUfcLO+XvAqy2jJQYHnrd5DdlqiovvmJ8qUvr3oO3hnCF
8TR0PevNxWGwwkMemk6V/KqaPt3UqdqsHPLxi7TV9onkKcMi0MpmW9XVflTVT2mls5QCEAt5qN7X
gaRD5AfS+fdAiIJpvZPdNE2+pURerR2XbLPcjAkGDF6+dwul2zijjoMEQJ9NmOnNQlUw18ATsHgM
4ZUJL3t7EQfFfZDr9bLpLOnKhkq3x9sON8bB+NV7kE+MwISkha1oA+X2Q1Jk+jWOeffQ4NN12/Xe
1aho39HX6FaRJd1pwETWdprmG4OM1rbGRgVqOaWnQetT9Bfc9rOp1VcWVokbuw60j4Al75w2HNf9
ULhAhMPwioC2XYJIfUACN1w1dapsKbzfyoZriT9OFymSPVu7Gqr7OJWx3jU9f62jurbTleSrloC4
9sLhsbBkbym1aE71gVvckuTwPqMsHqE1N3yukGGCqy2jWsDD/AbcT7otgd+MdvJCiX4Tdy768rUJ
Td9Z5kWvVFQnIMZfKY1WGMvSROs2WFDA67InuMOFtGqA0mQPXRI641UdR3r8qJul4SylIlCkG85J
p7kxY68NrpC21gzYCb6d3WP72qU/+jEd+4ehTC1hvFpmdo9Tb5B2L0M5ZO2vKBjU9oODtFS9D4FD
kYUnS6Jt4cP76kuiol5Xc4+hh/JxSEdclRYyAkbtDWLFdvkjztD8eZCzJA1WKFKq4brK0X66SYYG
LB3V9viDVCG/uI0BPwNDCZskAW6l8GRrSRkZG3BBXvYrKRK3gRPPXRui3jKQJWuWetdjduBZ+g+U
JwLnm8sh7a3NSi6atZmGHgT51FY6gMhRUGtXISauwypiRxn5MsdRNUYl0WpNdHl783MbS013x+1l
uQu0+/1oJaletM+q3inXJKlsfWVVrfOc+KjbLLA5y34KCxx1YdfS2N86uI+bix4Fkg7pbAjQa9IS
iX7lCz1AFFfG3Fk6PlT1Ra3KPq+lVNZ/pSg3jIsuMQpl0RCRxusuDoOvXOlauXAco0jxjG/8G7/E
5wtmhRYEK3Ww42RTdLH80De15ixtjF3oaZNJ+ke99v0fRdJF41JG8Cu4KxQn5Rq0uahXGEY18h5V
9zhe2ik6sivGheBtsHs95xng5T/rrsKJKMMiEp8ib6A+1ksQhB7SPhnLK8SoQYYve6nABgM1bmBD
JYqJ/l3Z+3KHmEipaP0dYlseyfHMSsxVgie3dG33ZH6XcgkWHa42xJjFWBdIbaAW2jvViuSX4mF7
W4RcYGZiGI9F2Yfe0lOa9EPukPLhZkZh495PCNtWWWFU+gdEOr3yoSzikPMSu0oLUYNuwPWirKts
7+Rax2lddg6PfgM2DJD2TnG3GM106o1V4q/5mGh5Hy8S1LS/EhWYD35MvXWRIm3goLfYN8E6Jsj/
SpQvJzcFW5IHvQpk7Wfjy8Wd3nutVSwCP1bHLZeFES4xOY7aHlB/0NRLF6+xdNsXam0usxbZyC14
5zJetm0mq8hrRLjZcjMj1qj1FXG6ZIelv8GtpzMh47YYDeDIC2brlhJZNwhgrGpuSk6uXwOepME1
fz148vSqfq7KHAGgRYuSjL32yz6H+5lHkrvU+6xXV1FgsGoMvUykD0hWF84aR2buhcJDo8IGyg4S
bsnVkle3PRq/Pw0RaF63bYpPSQgrjoJL7+VGt1LZpt22yBRt2CkyIvKbfEy1cetSxW22atLivoPk
dJ0sk5AU4Krs4FRcO7XkPwdWUuoImWTWUzrKgb0oUNjItnbjOj8DoGAhbuWodbAsXErOoM29b6RN
ivQKyaQs3cQhur0LcOnhJQL6m9caCTe4Xw6HqkppyTh5fiMXEdhK0Pr71De9fZjlGWeLkt5zkbnr
RMWGc6E3nfan+dJDqxgyEPxRfDwtoRLUR2U2NP4eBbb0ujTSYI1/k7UqMulSB9/kF0RTNtxGUs66
8AQ7fhaSPFeUvB79vcOmWZSSHO0G8E2QG0YXzoqaBbfvv/rfvBBpkKQJSlgqbAlQJscNWp5CLi5T
/X2P495nzzaULzgIZxfSJmdboWJr4ndp0MGT165c9E3ea7hYKaNaVFcA+Uz33hlG2b+QajvXkEj/
Qu7iHUhZ5Lg7LYbZJaDhYF8AG79W42pca0NYbt8ftDcJPQaNZ7UNogSLU1U9GbS8rnxpgPO9B7vi
XTnAERY4fKU7KzYvJUjOLQiWg0EplUQFNYjjDgkdDbZxF+wNufxQxw7HBI7pCLw1Xyjzfv4f9It1
Zx72FvnX48bCzLdK2xiCfVrF+r3sdcWPseqRb8Xo7EJi6+xEkc+SLUVM12mpI0WfPNPqmOSkonlc
smXrVs94Ivrtx/f7dLYhkq9U/zg2SNUf9ynWA5T/icz3LhazPDUky3zWoMTU/4MlLjADIJlIJ9sH
58FXiaSYW0GH8R3ukyxqPlmDiQxQBoMv/dOUjg1cimwO24hfgKId92dE4EodGxaE5SMK5/mKuhks
23/601ETTHfkTxB9ELN00kpV+wO3aRHt7bLv7+Kile8SM4ovAH/e7iM4xGSLYFKD2Tb1k5Rj3FKW
kZ3W2jUZHk4ugJklQVCxIP93SYzj7TI4buokQyVXMR5rw2DthDf7rpBT+57iVHrhpnjbikboAQBM
pFJJ255sINvLk0JPO2eXh5J1XUCXXLg8eS+kut8OGzAD6p+sAVabelpWRvVC1/F88vZ5KySjsgTH
YxQfpX4RF84l08wzXYLmTjUSbAqwxtMEqYVWT9QkjreXYk8u71OwgsmO8q5+4eQ+c7UftXNyco8m
DDUEhfx9rbb2AtrnWqleJCtDkgji5qayvfrPT3ENeAhVc4czj+V3vJOivrYDEYDv7UHH/kqNuuQG
4LUaIPs5+D/+dENxsavQMgV7XwOYfNzYoHahhIebvw8SS0Enso6AEkd9/uv9Zt4uDdLFQMuQnIHx
Zx/YyK9OIZKfcNmJVveVF4dfxqAtNkaDMxyP6bFd/u/aEknhV22FdmxLtonqJi4z4yPYUh3VO7lb
k23xLkzV20Uo0sqQGGErAhc5SIy8aqoh2+ei8xLsa4zFnkkMKBvqq9aFO+nc4IkqHWUq5ulNMSIx
c00vcXXbQ0yorLVidk7zoQTV1i6daLS1C9v4bKeYKiC+BriU08NCRtLUMhqNKKLryAj0fbWslca8
cCSJWOQoNY9cDnl5AAXiPwj1jmdJFfl+o+GidZHn4zEIhKTgUDLaq1K2s7vG7sK7UPKlPQ6pPdkP
JUGl9o8Xis2gAonVRMnaOVkoRhWSB0J7YW9VpMx5so04bDZZmH1SYLDbq/dbE5/2psPoQYmqBwGa
fHLS6x5cLV8qw73eoFTMK4gip5nXS12PwhszbOpbL63UqxLnxQv9PDOhtkyoAYSPCiT/Ox7qoMWz
KkZsdh8OSOA5hRKsm04dLqzSc60oMhQHEywTxuUnJ4lh9xEyenW4D8A+fjJRSEtW/GHgXdje4oo/
HUeFuqMYRkqepwvHJdXhGj3jKGnd+GTWev4Uoiy2NF1eXTn5X+dCg2e2n00Axd5zeIsAuTkevsQa
uhFmarDPK4C3gy1hXVpJzk2NHsjT+2tEzMSbvnEIm+IWRU3mJIBHqC7EY8sN9pFXNRv2hAeGdJe3
qvychVa7Csf2UsHvbO/EhBFVmQJVetw7BBjrOJCCcG+0ir5BGi+9sSQEd0vNqi6clud2ANVMpJsg
RhLHneyAEu/HhqpauG/wxnwyYZTdFrWU3HR1ink4OiMoKGBVclNFVrt+f2DP9hKPLNFR0iHWSUTX
kxbXDccN971iVl+RDQ1hDlRjnVNcQGD7wlY4u0Qh+iAtxfnCCXc8pr6fFINNG3uEXBWIxVi745Eb
rdNWSbFqGPUv7/fu7LJ51d7JsknyksQWea990g061fj4xWtg0yd9GN5QuErulChOLiA6zo2oymw6
mkoFF8mW4z5qKbKgjiQym6473CKqbGOo7jfpF9fX0LJ5v4OKSKCcbozXrZ0sHdJOVLdCNdyjopPr
CAAXzYLin4vKYthv0zD1qSmSCB5qu7EwetPST9BHLkUWinbua8B8EUAW0JOneR7cdkenC7AUbzus
prCmsdKfReSTT6oxEGQAMq+Nl6lJ0ZASVtY9lobqPjRB7l0luRZe96U8QrNPIZ+/P0DnVoCqEYUA
UUKzxzk5o2y76nDkk8P9oDT+GsXuDl9KJSJBDI6hibZdan3nss8vZGnOLgKdCIp/K5BRJwsPaILr
Ng2F8Mag1pOl2vMYunBR0bK4cHacu114jxFlCZg9CMvj5VbYKPvZNWeH1lMcat00XJlDe0le89wJ
RXKLsu0hNDnFC9RZFaVVM4T7DODMXvbN6in22+pO1bvkA06Ozq3m6vWVgo/9BYjl2ZFEkJq5s0l5
OScjqZeRnFepEu4jJzLwsxiLtaciUwzmpLiwVsRHne4lACWqZhqCenQKpuYCawLC8Gg/9uVLgiXm
uq6K8aUqNPULub9h6/v28AX78eSFmmd1ASN4dg9hw6VCIQPQjd7V8UzGslfwEzfal7wJtpKU1FBa
xhDer9rn5RNms/UnKzEwty065WefYGeftvomtxvtqZQlqr8+aiRf3t8/5yYeNooBRgScFjJ6x18q
GoaS1DEhkpxpJE9LNMjxJxrrb2o3tKTq4vQrVYXqg4RI6oUBOds0iC3uXhO0yml0hlli62QycDgL
dSQLDUch5ZCF1MlWZSJ36QpfOQq/CiLu2SpOHKe5sLXOnR2aAwFeg9kHFP1k6UkahvHYcoR7dYyU
+wJoxd/wjMKd0kveqpJ9Y+tAYx8uRFXn7kiw/HBYSCGKPX084ng39GTf8nAfp7hlLvCnzETxypfu
WzLl11qqSJv35/jcFtPJJZMyIOw3T/UevQGJYipa4b7UlAJvxARh+FUMextlmiCOL0U754YVIR4e
bQIAT+Rx3MF2dGESxw5Xll/atNOhGo92dLxw/MDfdHhO/vJ5aT2/38mzwwprklQpdQGk+I5bhTXT
mAFkyX3T9tRTRy9OKJlTc90KomSzwYii+vv9Js+NKy9ToYMKZwIo6XGTfR1mA/6MNImG1L2Fyd6A
B6DX+kDR9ej/cXZePXIjSxb+RQnQm1eW626p2fIjzQsxRkPvPX/9ftkL7KrIQhEt3AfdgQBlZTIy
MsyJcz7+xmImE2qy5UG3cmU2cegs3Vx0JPfMNH8ze9CB53KKs78bGzWz0/3FtqhVclMWU+CxZALT
WZ/m5BZt7TqcJmLgtOHhfKAXP4YnOrLLwVLDw5AZ6sdYaWGETzRUvBab9k/Y2uhLTDDz3f85cm9r
xw0ojxcC1BTFhpVFyTJVD8dZSu+1T38Eedf50N5QnCTecXw9neqXvk8D1Czou76HFq8Nd37BdoJK
Hgi+ioFcXip8+PW3rhkjqiHSxXmnrXFwEQyd3i+DOR+TOl5eKscV8QHYyYdO7Yz3IrZVD4KYnqGE
cdzLA2/5TRDS9IFIySjUypvwS+1lCJOo1sMm9aHWd5BZ5CgOkKzU7/rKmc99H7n/GFOePVdQ3uzZ
xa1wVE4Hg5WAAngTB7YN9OtQvmc+tGcF/GuRML53TtJ/h+cygaVxRuhJH/rIQRMAqhhUT9GVAfzL
RPWOU7vlZcimqGIwCYKhrmwigdYcCUC0xVSp4ezFDf0leA0Q3/FQskz7c5eGwX9CIDy2E/vdWtmm
QQc5EqSNm8ZCx74KgT+TGB/V9lAQUaJTLzrjU9YDTfAa0EdoT3TzXsn8lr9hsli2PE08zppjwpjQ
njFGwcthltl7darHg6EU9adBi+2dvOPWHpnlxMQIzNiqdm1jCK1EMVAO2g2A28/B1BUHilrWI7hf
8a7No29JMSg753p7e/+/5irSbU0HWCC0ir5CZewdzPSfwBIU74Kyyh/v+5NbbwVVS3rW8KaCyZe/
5JcbhIJOXyugDfwAKdnJG7V0Xi510ffuwdaKsEdjRjQ70c7NNRlKhFGPoTcg8ddrBq7OeBJ01/5Y
0I73jG7phccNZ3Iq1d1TOdh7z/4tP0FAKYMruMfNdY0WofS+TnUt9acY3FqQV6DhtCKoHzQttd6N
doykDqIW/VG4zV7z7ab9EFFRVpHRti7//pcThldZCQcN+xFh81QqgW8lE0MdVv9RxEF7nPO9OsfN
RBneiP9bcXW+hWtnKvxsKYqw4GcNQq9jC5fdCUB582S33XCEsvJHrk3uReuQLI+jXttxSbdSNYf2
D9E9Yx/45utNU7MFDFthVlpemJfYVSoPxuthp8Zy87NaLrTdEpVA1fF6lQxN0KXO29SPCjs9m9T2
vTa1nGMohuj9AGT9PMCILEWVwN7evzc3b+gvS6++qhU5JFAItPgt3WHhuRABfq0dMI+eYksQ8f3V
bh6nZB+QlwYAweqLhnGLrBXiN/6MlontOcNAZFXVcCrtROS3tgVQTiLlQSlA+Ht9omiu0A+IZWLm
VCpkWZY5dYB/1ZyCQqOAib+/r5vLEY3LYT+L4vTK+1RatcRJ6GCpFh0HLy6y+g9AsO1/wgr67Dds
ktxOtqZlp0ZfhY3Q5kSigAfd55+uji14/cNSTtGOTd7ckoN3w+ppn6yH5ZkMaMvQjTO/o6ehQNUG
NvaiIwX5eWxtp935XrdcKaEgE/HMMEHwsQr1RUuX3O2bzO9LPf3cwTv/o9Hd6Dv0LIYDM9lS/0aV
iYTtFWPymquugg0IVgsYLpbMN21hE+Pn1WVwO7CIkKaJQxnNxoc6aOeHNxuKy4wryQwFeIeH49ou
OzPIHL0g2EJNIxg9x9Yzmofg0zxHtNpOfnErwmXA9TUZh/2Z0drr1fDYqLppVH+arGBuY7Dap9jI
ssd6LuaLFTbaudOC/H0C8qzyzEapj4jw2d8ztS12rOnG90VJhI4R/Au4uTWiwmoDkeFBMz8ZjKl6
7BsY3bwgV8CKNvGif+mKpv3z/lHfeK/gHZLleaa6MKvVnYSXDLeyjMR01Fn/VsuQmZUmVk65Mugv
jHwFZwDw9rDjCW54OMqWcl6Vu4nczurI26hyy35S+MDFMotjE9kdGMlRc9LT/e3dqj3h4Zhlpsgj
6XZWsRVDiLYoiyb3p2Y20pPauDTgLK3Mvi4oeHcS0p88JEN9SGAbPxE25MeoDpmuhn3lOcja+sEq
JvHh/q+69Z1l1wyedbJ2IKbXFrc0blCTQec+wEL11EGomnlCLesLgzTKI8Oo1Y/7C94KElziWYp/
iBKAGFu90FowdgOaFJlPBBQcuqJzD0ulzUw6KKOcqlAOCM7rCDb2oGIVTuyLItJiZ9u3bA1XSehJ
P4ZHYPWu0V8CHuRyrSmrLl/ievnLEdn8IIzB/lyB14e9nznQ+zuXlrTKoCHPkt16m71oxuqopzQz
xEjX2Xdyff7Uh4q1vKso3zcHl5rCEaKiP1JaUkhbFn04e7Bc6cu3+z/h1tcmHKSUzVwhTf2VD61G
BkvMiVs9qXNjedVYGObRJD38aTfF0L2DyhROxftr3jpqtBFgFiNSYpRyZfZNg5x7aliZ34ps+Ipg
t3jMka17tuehOnaZIh4ixgHPv7Eo5fpXNQ7Id1a50zSZs950Ye7b2lCeGOASF2WOmTPOlBrm1qn7
Maai2zGqV9Ndf2GQjxQzKYcwMroybZF1QdYJM/f1JC7/oNgLVSdCxt+apRwvih7WBwiqT0D3F08Y
QXi0YHY60NKpHtWli05OUxqXsmJ47/5h3PQ8piYJ2gi5KeGsPkFQCoh6dSX3C4cRgkF07hFYHsqC
DpiAg1CZ+wp0poSGeA6PhtbSBEWRkwnQ4FDWc0P5N0p23tVblkhaQiZNCAEhzeonzclcjVpU5z5t
Znv00CRVLU6nl0OIsdLwygxzoe4cxK0bKNsOMpvmz3W9Qu1KVFNdLffFXKlns6m1RxfIzCMj/PV5
QvX0CA22dRjyKUB+vhrnPQO5dReQ36IKTDAI9c7KBWTxGBUQi+a+ZUA2cUQcGDHYQdcZIwDPvlxQ
GjKfMa5DzYQnXDYUvi2GLz2cSnNoRFo/JW0z/xdNgKa8qXHKf1Fsqhha0sbs3/tGI2312pa5dTLD
kd1GjYbj9cMAQVBjJAEQ0b5Sxv7AtIT6Vc8aY9m5qduwlUlf2c/EM1LkXHcg4OiFT0X21rqaqt3M
f5o8glVfPqmZzbjim3fFpCAgQWl2LLYyu3rpXcYVLMC8mWFBFR6V9XIxwrged5z9jeMD8Ai0By9A
8LjGbehVkRtFTFfcScFu6kGZHyFX2KOik8/U6iNpqL/oWDQjp3Qmrz+S0JC5wtDIQ50RBl3Gnirn
CIwk7r0i1qNvuShyJuhawCperbjp8Nf949xeKF4zxABlakN4vMZvOMQVQMPi1AdpZX9wmVxaToWG
/ML3SjQVtUhGj/9phR3ztHRd255GUc5vnlaHQYUapMSXqhICLH/kL3WOOqIjEYsx9e14zk7o2nUj
Tfi4TLkx6gziqXa4LHWm/bi/+a0L40EDfCBB1NyRdehkh6jTEqqQ1jWIGxzgRVtQq2udHOWCnOWP
0WBUb0eEsihIV4Oci8++Rj4U0EJW2sQXb4xs+Zdy4HKwB3O4GJlevycxj7/XiE7sfOYbOwX8ToOO
Roskw1qFDUKEVtX3FD0tY3Sp8xK+wwmSFYxd6pMbMwqVKc7h/une8AsyHiVSVHlS4SS5/qpJlEV5
Cg+8vyiMYx+RC7bTh6zWa91zctF/ub/arR3S1JBoShyeoSvXq9VUA2D2z0kurVFnVLhgvmlxJvHV
abvRp9reiR0HcWN/dCDhOkQK8RXcdb1iCZTCqtwg81WtU6zHpVPq8dTRfqm+wffQvPm5RTfEBCsO
UQfl1nWHfzESyOs1vfDR8i6PChwLPvI+jKdRyrqgGlV+ffN5UpRXyCeAylGfXj10UKalheNkTMIm
VvawdLru5a42/0TGp50OENzusnJun1YphAUsX6K7NOLr6/MUyNYn8dIXPoMVmjhWU/ASQNzh5dac
IWXZu+/cDNXMHSu94eYpD+CAKfBCfLvG5DAPEwGeXQofB6R9FQzM/V3X0fx4/zRvrgINFkSgIOk3
rEoIBhl9AjzfR7utPEV6OxwcMe6FiTfuAGfH6A7nJ+F48u9/8aOwtxa1UU8l0Azy4bMB5bnrjbGZ
aOdFcyLt3Gqzmu5cg+2i4F+ZCISih8SEWZTrRXVI5eO+dQs/Qufpkx0txmcd0oGfSxSYn7OyR1Po
rWfJhBIZHyBRCXNfjyklheSjVfTS7y1LnPqK8fBg6MROH+XWtlwCKFDtOtHGGm1YhIaRRJbDKrnN
ZKKWMQWOHA7Ttw2l4kXTz7+xKwnjAAIiA47Vt0NLxO4cWAJ8S4z6c9QxjKmX884zsL1i/PsQeQOz
pe/orhksOyHosiGI5o9ZkTwh4p6dYOFH16bJNeC2bTx9D0InUHdMZOsp5bKUTmB8ZjJm3WutAsn+
r7uVD4HK8GKGifpEaxxCAMtyU/F28wBmBE8UwjY0iNaLxXB4ozwW1X5jDf/0Vd5f5vDtPDcwSWJ5
8qa50DKsraNmNHx2h7Hxk74udI/Sd/19bqn8ne5bxQ0rJLRGzg4OKKxiPSc3B4URZhS0fE1jnGyo
7PBJdbT/tKwq/ElUe1Dv7XJ4YGr4aOkBrNlQ6M2lAelGuox+VIY/phqdK6G0Hy1zQGU9m/eGALex
76u/f43BqAuv+d7yri4UuC0mXy2FBV4tUKpDoCRdeuL5dt8XQx65MHkh+ngaC3fca8NvLwPOkvEp
ens8rFR0rh2XUwDtR8Nt5oZDAF04DSKLaJiBpzrU5vhSVEq9c8c3x8ujBtRR4lwoMJCYXa/Ymzrj
FrUrnqPGZux9Mk5Cg9YiKhzet0V9a8TwuprNtQPlwPmu3lNVaZlBq1TxHGea8kCC1jGCFnfLAw++
hXwR/mFnxc09p+BMwPeaCCLduq7ExlOvlAiexT5Ubot1nEoh0FoLNPvfRokmc+dubN5UVuPdlkkT
myOWvj5NmrA6KAo5PYMsqWdMvfho9PMe4PDWniRXPuTnXAgkHa9XmcYm1PECsT9OC/QezqwendwR
TyIrxrcGCWxIjr5x3yUx/tqpZJGZFHAlJ35dTtUTSJ7sNKujttNCl2Z9lXGyCkSbMp8j8NmMqOLt
g8GEi8nvKa98KQGMwuEaJxQTuzwMir/HIk4VxOVgYgnf9XqAQKCdNpq7x2x362CJY2l2cXzQ9K0O
NhJKEKYTmHpKjkF56rW6bI/QPJjDc+Ja/W8YC/BM4ln8KGVF+Wt+CY3cdjB72xzI5guA1pqilPGx
K4uu23l9bu2KF0EC6IjEaElcryPF82ZwNgBqMgSHPFq9zr+xg+a1GsBc81uLgR2hAEdqt8ZPB12g
MtHBYoBAB6oGboIuRzc3n5Y8n/c4arfXDSfianhLxgqBXK7cpauEE3qJFNyHuTJOMWQeKBos7lu7
Vq9nx9MNHFC+Cas0boTPp7NGQQ80r10musymi6Gg0JN/GE2PXzQrT9586/haPHf0yaiAqOvAK6+g
TKE+lvt0K+Qc0Igm57nLSzjA3viWszUarXC8EzQwxS8P+BcTHJICjaWG2mWTdUPtKcj6CA/apnI+
2kMVI8CGtne0E3ptHjkW5Y7xvUhU2ebqllkLWWpc56EflobwY0UoZwHHFswvTf6wVO0PrY30nShz
+8wRrMBkgRujUr1pkyW0SJIY5K9vJFN86prK+FG69fiJlyM5igDmx51Nbi8dFik1RWi4goBeSw9U
TulOSGJmfjpR+zi6pd3+I5Rw/tKIGXaYt35GeiF0YByge8Df7dU9qEsFdS9wc34+CQTVNK1RquNY
zaKGg8eOoKQy83pPg2P7GaEvABEjYd7kWWsCjcQ1MsvKu8x3FzN4grsZirBsNrpPGuGj1yUTaplD
H6s7b8X2zhtw5XLfafQRIa3BT7CY9VCM0XZwxwVMqpsAz5zs5s1hEdOZTJCRa8nO6pod1yqA4y02
HczUXn52ehT/lxVF/80xihowKi30z/e/4Mpc6BGT0kmBZlDATJyvb/wCGrIVWjk941ODgyr7dw7M
Sseos/dYtlcHKJfCIhGzZ7AdF7MmilYATymVY83PBezsnxsUKKmoLvFO3HVrFRoxaOnwiym3rS55
t8ATVXTz9KwYLfUS3p9TYujZjuEb0vf+EjnIzcgLTZUYbArDoKs31AzGqSkjc36W8zzpQVeTWjsV
bgOVY1xzV47u0NrTwa7t+b+w06rSA+pivQ9JDnV/hJfxhxqW9qdS6erp1Ba5jghql02IElptLE7s
QRFeCCJs8NocOOzjqEAx9mSUieie24EbcijHvM7OdJ+N8aLNehmdlSzIrZe+GevhqBmR+9O1c2Om
/TKS+nmzYYfh+8Sy2+g5rZy2OLkoUo2HUGkUTsogeXtQgN3Mj4Vb51/TNLIXL2gqfXqbjb+eHVB+
on4qXFyp1SdaNLWCpMlRnuu+aB+DrHJPap7BteYmNaxqtfa2gSC5HkVz4D20ZMj111UZNU+FIfJR
fdZHFORUvTJPEtzo9Yue7NnF1iwcVSPc4dWmSbwOeehMDNYcLOqzknad14egHpY23Hs95QGtjM8B
NC5F5Lm7ZPb8/S+vp2HDTpc2k/6MhImAYbGZgvNot+opVFNx0Ob+vy5RrfI8D4zQ3fcXN64XBykD
LBvw0qbtr4txyOMpm55rs8iPhSjCj4qW2TsWsnLxfDHKmmCuKNzRDKEUeb1BHf5Ma4L45BmmrS8o
C5+iyUFPuIh+osRXeHOwl9lst2Vo3DxahBJAQQv3ekFR9KPVFAJpUmgDH9qk+Dob1d5I3M1FXgk9
KJLIsO56Ebds+y6xau057IDwIyUZnfEXy/H+F9p6dGrjGhVcKkwunbRV1NhlVacjqK4/A4IIyvNQ
LS3Kj8VAfRw22t1pwhufiiIaQ/GwDwPMXW/KttFknoPBeJ4iV/3Rw1z4qDMW/wRiIXyuGc0/T+mc
7LzFN/YIHpZlGV0BZLWm6xKm2s4Q9RnPJMXiX8Npgq/LGDPghX5K/bYoHFsE1M1tM6RqD52qVbvI
HGc1bhLHeIYkDG5zYaZHKSd4iKAAPAY05XZu2Cpi/N/1ZANOcilQF5FW9MvlTnNrDAMKMs9JkI7H
KTDzgz21cEiWQ+9BLTl9vG8v2w8oI+JXvQ9ajzQer9eLkT4UKIebz8TC9nAIZr3qHm3hFM2j6rZ2
/a5lTgewfpan5k6suvVjKFuqPAMEkUDY17DLTiHEGxfVfI6hJD0EkxL8DRAasBQ4qcvUhPMng2nG
w6QOeyRiNw5ZokqB5lIBYEpUv950Qkc7nB24guinjscqCToIJecANlmo8Ipist78Uama4KmloKd8
HVZGBG93XTEIS7XLDguPEfL0ki4xkudxlg5ePczDf/e/6tbXsB6c5yTCAGhJBa43OLtLZGRxJ545
fcPrugJeEKfeaz+sIZ4YK8swQiU3Rt9jw1M0IWpvp5Z4NoXpF0a6HNuh+ms0lf/MTg89J+4+x0hk
H21lfhlV88FJpmnHiKR9Xj+G/ASpzMrsECHUOhIDNw7gk8jG7w2rj47WFFjj57QkGYA6Eol0+GDh
FcgvcHtHwc9eVWGNtBXIFHf87vYekd3RiCHnIq2li3594ouhoQ0bp6Hv1oHrzU1fqfTp2+ovq2IA
t0qYXDSiCRXm+x96u30SdZl8UakkKVrT6w+2O9EozWO/tGbrgeGAdkYKOq8Ur400a4bdUrH+0rXZ
NL1q0buvhVobP+//hK2t0cqgsKrLRhSP9erFse1GseMReFoEydRzm6rJySzqcceit1eWWpIs/SOz
hMGtMVbJZAdpBl7YL4SmeGMyPtE7cjx3EE/gCPZqBTf2hEukkko8gATu+sLirLo6CbvcR0qn+JHq
hXFy3GR8uH9yr9nItfGyKfCTECeqsHyt6+4RXOLGoonSjxNnsTSv5vRSr2kojF76Xo1/loWhLEe3
GCvoRwWk6ONTCCPGeHQK2CqtShnsg5WjmPQZmjf335AuieqpLvDjQ9IqdXmcVTfUH/E4drIzu3Hr
iKg28/rSNpCtg2uDz5PeLovezf1E7a0DzX9xsEsYfu8f0fapB+AklRQZOAJvvClWTijUzG5Q+DZ6
Zeh6OtZxDDILIWhjL+rcbIiiHugtYLyEnKR2q/isDxarKuyg9DvVjQ/jEImDA1HsTjN14ydYhbuC
TZED0f9beeYySPpCzcaKC5vH57rRCSWa2RJeECC24wGGH869pUU7pnZjc5LPgniJcW22uXqBdH3M
LJhMar+zuuXQip6pW0OdTve/1s1ViJSAS+AClXXJMsunOJ0RQfDHQB0OXduFpJ1VfLy/ysYmIKmT
XpZOIO8puinXlge7uxnX8cheoAB+WGYrec4IbY5UfvaajtulIEh6jTWZ02XsbXVs04IUzOAulb+M
rXVpe8M+DqHF2KKI3vyAEAAxesJ4BtU7iYC73hWVmFSH3bf2e3XS/uDbpLCgID14Sup5ir167ANo
bxbtrfGtXBb9LvQcX5GEqx0qXVJoUdXUfqLpDNR1cwKNe7D8CNIoP7t5Jt44rcRUJwsCWiCUJtfa
FM/jrpaViKL2FSerHhxQ2pcoTbtTn9pvbPu9LsVhSuwnHWOqhtdHOplqb2SNylKxWj0oCVSdbWz0
p5Ta0LsEKteP9w1za/5wqhAMUbkjw0P+5Xo9w64SVwR67QNPtk5lbhbnXBVvBJn+766oEHIFgPxT
Qrlexax7xMgHt/ahIFWOoaPmXjZay9nU5monbr25IcqQtMmQsWWY7XopW02tsVuc2l9MNfgLpNX4
oe3mZcfHb10ix/bLKqvPRMsL7QSol3zGRMxDbNnddNATrUEXA1zrv8Ic/+mtIfn6Gx8LVnrpq/hk
68SutgtTZbC78ZfQCZ9GybiuI2jx9hPE3AGxkEfCsbCWcTaNLhBRYzV+D7UvVzlBTiWK5zd7RCIS
CW2W1GOMHa7e4gAy/rpxMPQ2SNKDAX2s79Th9GQjT/Dh/rHd8IgoidNAk3PHPBErGwe4GDK4ttR+
OLjh56xZlMdZjd6FczzsPFk3V6KmABxWYm/XpdyYsp1ZdHYNe6fSH53WiT01SpzDHNNfuL+pG3Yu
NbHwu6BlJHz72s4JYzp9yJPG76ZQHPJKK85aqH/6jUWoRMpqAt3XdQSbK1ZvtVHR+KrM7Lt8Gb1u
Vvcu0yZOfrUEQl85LUIRcuXPmwGe/aofMDhu6mNdwfNfz0iYEKzVj2Fe7KlP3/pKmgTKyCgWnVx5
uX+pV9gxVS23n9lVHEwJceDci3Mh4u6lH8yy37GJWx8K5CBoNEkiQsHuejWdUdMgn5eG8W+9usSh
gviwifbP/S91e0//t8oaGxa4jKbBsdr4bRw3R8r8xaFO0KYpo/Dn/ZVu7YcOAkEMgZkOBuB6P8wg
dguFycZvRDw8JuNiHMJ2Ck6/sQoZIh8J89tAnkOtKCEidBu/gtru2KjzP2qOqsRvLCLJcuiGELGv
I/W4qUcRjmnrB1qEsvDYjZdoNt8epBM88/LxcUAIbrC/MA86bu+UrQ9gwvlT1QfTfTQQ6tQuv7Eb
BmDljBtv+TqpRYqqs5Ygb2GKbZbFc9NJsbymKOo96tSbFgCs9nWmjGaItMVf7k/nmh0DXTHHls/z
kdTA9hAoe3M+i8+WkAVA9pBj8eZdr5L15hQPBtRyaF3pp6BqEY+ygWK8+dDI0SSpDlRUzDFoq1UG
sNFmY0Fglw3qIUlicdSr/u0ejmAEPIlU15N/rlYJh8RCQtRkagApig9aHCv/MAmnfwyXLn2ccEJ/
3d+VjKeuknTKSuyHPh/lLqrqq8fVKYbSnhzA2ItdKf1DGXW1+DxGc788B+Nc1s/FFATWObZR636g
Ed2Fbw7RqRxSCdaJkSRV+2rDY86RT8ZQ+WnTUqKNwlD9WWWoSh6YDhPfIRjq9zzg9hUh62FFhz+w
mXVAYbgJWlmzwTUjgukPRSGM/AyOYbnoJmIonq3l+V45eLum5L2SoG0qN0RKq5ug9AyKJsDk/HBW
xujoKllt/ZEt+hB+FUYj9L+qNAl3ihjy37z+ttdryt/0y+0L23GYqPl2ftcr2vuU4tjRivLu+5wS
g943o+1Fl+4EV0/HXUozr76i4yytIeB49JnYEsepAUWd1WG180DeOkRMFS53amXUfFYbige1G5S2
7v1ZT7/lRtt7SGi97xftsU/KveD21ulJtVt63Iwfow55fXplqS4pJd3eR2iufYJQ7G+QzfPFWRAm
v394m5Wk98KimUGgrcUTc72S0Kn8Vd3U+U5ZiWMCWygDSXrrxcvc7Cy1+U74LV5k0NIG4cxm9iKf
6zK20Hn2gwLWrzRx+2PSVXsX7MaGiAIBgAOzkujplUNu62lQY4TNYD6Ja80Lu/jfKQ1yBM9N5Mff
fHhUxy0AC9xlGp0rmzBQzK5HRxsAIVklU+oVs6pIILlqdahRrtzb2sZfviLqQceRjUj/sbIK4iaz
aXNj9DVn5BnogRoWB9QyrOYBNTKTtvHcoqNFq274VpPy9TuByPZoCUQlGyfvEMWuDXZ0Rr2DT6z4
VpbFp4FSy6FVg/4yLuYe38Imc6VCjGEyqMfdpu+6CrYBNy1RPeY6KF9ERtGiK8lOnOSMNLPha1lj
/53pQfzW7icNM3wzb5KkfiZ1vr4LTjjVdHIb2+8dZiMudIBC8wInu4qM7yDmPeal7X2g6gr9MrZD
t4we6PVy09gPadiVDsPNg3LoItXyFG3XO24/mhQ9oQnPjBx3b522CB1+M1dPFj+LGC0/Nk6Hddpd
6xQoP0IctnPJ5fW68vsQw9K3ohnHSIEc1r3eVKUmUqBh1n2kyI1jVAJ5smanOWvmpKAqXWuHto/p
J1MEfmhrbe8t2NgNpIOv/Nk0A/Eya3obKwLDkff24kPy1oRnZ2xYotXbLntHm6sxERZFkRLZSfRm
zvedweZ2sjSgEbAp1J5Jo/TrnRtqhL5mUKqwlDtVdU4GPVLPbhVF2ombOkxHnl3TOZjRlC2nSrTG
G8l2JGIKJB2nD+5aKsOsEsbaIooq1cHwkwX1OTN1nQ9qRCwVja36GS3WvSbL5lMDOwOTQ67A/+iE
rjxt1+duvCyWyYyUaB40EaTWo1maGW1K3shTWsQI9421DTTC6DSUzwwyZf10/9Q3l0j+CCkqLqe1
bELj61MXoCTyOUtNCgwQ7+CSsqelMLWd3sLmEjECAH00+Qo1Vg1Y5vUqeVstzuBAjjZGavk0znZ6
rKj7H3tzV4b+5lKy3Qp0Hifrri4QnRKSFtUJfNPtjPncoSGTH0KkB5eD0cMH6731/KQMF5BhXrHX
OfTrndl6befT0Nn+5FahZ4VQLddxXO0kfZvgSZLbkeyBLKWKsqHGrjSXZlPq2P5Ane7FdhrtHxsg
y2M1ok3u5oXy5/1dbQ8RoyBbBnfJQfLhrneVDUJfut5x/Wh2UsZQoEM40NDNPlrQrr3V4/E6UXSX
3Xo5y7/WImk0M0Pmsw18ZukLWNbF3BxF1VQnpTVM5EKR+AUqKZxcO6kisjLI741l53xv7JfmEx1P
SfsumzfX+00q06GfgtGUcL4/lGrfH+O8dE6D3c87pfjX2fErD68T/VKz5nWm7Qwm+notS8/ktMWY
vjSBWndehP5xdUn48PpLqtR9c7JiHO4ROUU0Uxoihe6sNE1jXKphnsUDHjEjFzDDlkmMUeqDJnqU
zF/heCmas0jiMfC0orPSd82iN8PRiV3zv6atzdIrzUGdEZLN8mHwrLqChDpKXb3/1syxwSoQojfH
pM/67jhnSQlB08xtMrw0bBirZMqrCL6khhGMD0paOqHX4FCEN6pWe5kpUAcHaIUM/ZIa3fSi5p01
fgxcKwgekx643Ht1FHXzrIZ10xxbt4JPYypiQ38sNLNMUBk1uhwAXWbkfzDfNi/nxmiC6TAny5R/
6W2Gcy9NqIThKdG6djkqJnmR52TW9Bf8LkVyUHQuxCnOcwgCq4TB3ZOTh5Pjjc6i1x/TVhuQeW4s
UzzAKhwMB+7ZGJ45V8U4LSl0PR/7gtZd66nzPLpnJbbb5o+oT6Ht9jKyMR0KkbrujJdGjPWPnu81
fE2Gxsn/nLS+zz+IuKEOHFZhGnyZahTSEJUPpih4cvS46D8Ek6bMn1y9bGcwKbEaPi5jo1ZeBT1V
dQHgZBL/EnlaHwHOOuXD/fu89R/UdqnlgdumMUksc21zYE9blALz9IVwU/9zrOvlW6QjsqBXTn4W
SlXsRILbt5zslQYXmov0ZuAAvV6vmNQFIqaheinHzHyn8mIPxwB68z8oPkdPI5i2Z6BXw892Uqed
xHkbwdB8IiVDPpzXirGK66UD3WjnQUj/b2XaEaWj8kujQM57KnqB7I7RFq5JzTkZvt8/4u1DSumc
7cK4heno67k6KCLiBh2k5EXUyYgs8jwaXuTUVrGTRGw/JY0H2FxhsKeRRwf4en91mRpKz6P2MqYd
d3Aotey/jHnhb1wOYEZNpprV6f7Wtt6RJdkR26OyCXj9ekk90hB4q/X0RaRLqZ015NazU8HE8PAe
2ojF2THW7UmSBcEYKXnSJJx39fjEJTUcR4E7IYfd+pQNs3oO8reOxBPtAQMARCMjTv6Pu7oSxTSG
C8OQgZ/qRnepgE5+KvtleFCgxDulQCT6N0cKLMgHk4QislGwCi81IzESRGMCn6k67eImyFsgFvVG
jUa5LaYtAXHwmL0yc11/q5wKVWFZcfLicste9CWyDrYI7Z1PJO/v9RvmkLdLplKmzKS61vUqaRbm
CAkb9UvBBOvwUBUZJLSQeCyI/My6XV5miD66p1Fl+Oyy0F3aQc5vTYT1yREkBoJuy1rxcrBjAqZS
r14iRC5OLbKYXqWF7Y7db1eBOYTpY2qb2CKp5vUuc7PNq6zPxhcKi/3HKjeGUxJpe13zG6vITXCe
wP2AXMm//6XSl4XaQtXAGl8MrZif4LoOvJzCzM4Xu7UK5PYyvZKLrCGtQUoR3zKz6eUV3lnnIv45
VdWyR5W0dRXUHPAVhIzYOHTl15spgIwxETRML0lTvIsCYR/SLkyQzmGo5r5TelV/vLZBCe0mIyd1
AR28ruYssVHrjZ7ML6i4LgVI/DD6VFszgtp2tmjFcdDGxflQtWGjnIg/zPrDlFqd6o2Mqox/hbmg
flaPSxF6idkL52QG9vjeHENh/utGiMHsGNONk5EzRsR8jA3ze1deTdhZqBL1zC8EQLISmSkPk9r1
L45NNHP/aLZPBPx/xJdcDG4ojYjrjxDqytAvjNW9ENEOjdcyN/xQROPwb0n79YuwxqY931/x1uaI
eEjvoBDikViVm/QgbcbUTJaXIe2HJ8YV88NMffHoLLa6c443DNkli5Sz+dDsgKC53lzQpCI0ujR/
UWZFfejCJTow8JruHOE2iiCCwIfCfE8llNTrehU7VvRFMEz70tdD/6AlRvWNiUnzJKgLei5slses
7+eddsqtrQHBlpTp0BVtUlfJCB9ObseiFYP4VVzkB40a6d7FufGxQGJQ0YI4hcd8HamEzdAnIimK
l7iinODSyLiARSoOo6KnH4x5qf7sIQLIPYbGxkvQjE+TYox/GkmYPWXoNL6je96cwhKYm2Xke+wW
mzOgWCnJlSVmhGG8V5LFX7wh1MqzNtu9+jLkBUUC02k9Rdja43173a4iS+hAQ0H3ULNc3xC6cgyY
hQjxRjOY3SVO1ZMD7n7HVNdMlVw9SuiEoXIeSSJRV1aUkPOWqdb1fqbls+W5BpHpTyge+vZ9uJi1
8lz0pLQPtKRnRvIW26kumXAW56kOi1A7BH2SdCeU2JfJm6xxoHyyzPkesdvGHCSrEnE3Vk7REfTn
talbKk3Cvml6XxNa7SWxDs4OUh9PaKm2Y3rbY5djBpTYwP5TK17XUkERkIAxx+3TSWkOgx2VFz1J
3eNbP668sqwgF5FkNtcbyiAbRre8HvzJaP+HsvNqblxJ0/Rfmeh79MCbiZ6OWAAkZUoipSqVu0GU
0YFHwrtfPw80vdtFkEGu7s6JKlUqE2k+8xowJo4a7aie5u8N5xaG8YLLAWlMuXBtTizraaOApZcf
Z8lU7kSf5r7cTdKVLXRylb+NAhuEOiHulGsscwWnDZx8zSgkMW6XGD87bb4RFcYzZhBeM2w93QoU
sdgI9CeWJt26TGcMCclnpinUup0gdrUUOojRVCGV7kz7cvkrnR1r6ZUvvlTYmqzOhggaKJzIXT5K
RYK6eB3pnpB4NxyTgu/loU63HdNaLHVQLQPGuk4o8MvLOkQYlMehDU1PkcPAj+fqWpf45MngU4H9
hUCMAgmX+OrVndNsaNWZxcNTTvhDV0zUZzrpY6tB3ak1UW4VM75GAjs7NSq38pIJnma7o2lHDaVD
5XGepmarFdQEo7S7VqI7OwohBRwS8M2888cnSunasImErjxGmpl7XVNU91oXXjO2OD8KEBrEyRfS
xqoebrbjNFbgOfG1ag0vSJLqVpKaawyrs6PA8+YWgkBxgq5MjQiJzslm39UW+v0J93LVStegIGc3
A/ythfpCyrwGI+ZTWpg9idMjLlKzp+bx3pSDT5nQPiWifOiL4H1Wnbw0bL5/j7cu40dyYuCPwxdK
yvZ7EWJ10jlh6RtFdw0NftK1WEYi8aLnTSXpxJqnQT650ydJedQGzDh71b6Jw+LGihAC0ar5pZrF
96ALnvB7eKeCxNscWU2YsNQH6GouX/aP0KDJaqNNYvYHQgjBTu36CYyxU9xk1JjeG88yyQVeBbiG
9IIC+PFQacu2mGc2SdQ5qodRtu0KR6MaObTX8phz+5ELFyA4zwgRyeoelCk4N7RrVWw9HVwJnVy6
M2FR7y5fgeduW5NS3AKDo/y3hibFo94ZU12pj3Vg2RtseF4D4BG+HabXmuxrQzU+E4ggCtv0dYGU
0LQ4XjvIHE0ZdGJ+LLQ0Qr90BHs0laqXCavYDdhZ7Ls5Gh+6Xum3pdIGW+qd5U3RhgNlUOuaktLp
8gISJ45EjoNoDJLW8W+TF9pk6LM+P45GOHlF5iC2PRfauwMbElEwWAtmh/7tWnGa3k8dIjOqPhYs
qx+2/XdjrK7JE5xOhWuR/YjoDg2EExVMWr4pVVxtegylUtoqYY8Pmt3qV3bKScSBdAlYDNrdC+Gc
x/l4wYIg6pTIiazHuDI/TLbx0EPldCPku2g/X9ssJ1My6LYgSw1DEkwQkIzjwZwROdE+aYxHJLV0
f8h1bG9y7Zrk5rlRoFUuEEO6O3yj41EA/vaJM/bGo1EblWuqvbPV0+4aP/rsKFRl4a0CRwDhcTyK
bdeAceAJPEJzjyENSxoO92Hw8fJBPjPKok2xPJLIAtAwOx6lBHahz5BEH0NNzD5G8Mqmb6XRvzzK
yXVBSw4uDDK9C177JIQeJ6dtRimxUchq2o9VRtco1tL2F7oo3ZWjc24otJ0gaPJ5Fojm8YTsGEHn
ml/kMe/6whWz2u8snSZj7CT1e7vQzApA0+KASkxE9ns8FHXRDCWpnE6jlEY+/qtoj8jokzf5fA0W
duYzYXi0sELpr7PtVkPFQrS51NDUDGUMX7tA6R4Uu53e++ovE4I9RJGcRIdO7fGE6oh6X6zFTMjR
v8XYQt9qnYPsgD2+t3q4CDeATMJCjlgTgYPjgYoWHZc4zMO9htrQxi7VXwJRuisZFUQ8/pmjkh6Z
AJV4cjfqeacMLLkgllLNzn4c6noSfqna4aHCp270OnplOjBnVVh7HtMq86MpHcLP8SRG+8nCI1K9
C2klDF+yWE6LzVRUiKuZhI+lR5NRfSzrtA++KMNQzm6ktTRAhSL1hqsmvandloZk1y5GAVBV3NZs
RgyT0Rwudhifpo2fO9OUucKWQ8lX8cgZvdQkIt4GbdaYrqImg74R8jho29wZ2mrrKM2Q70LcEce7
rrfNaudYQb6NkROzJpf+yag+T7mYh6+A3WiwmtVo34VppFc3iLA60e3gpOKvjDP4SgCrKdt5SOzw
g1NEerxdBOa71h31WY79oQTP8jyOxO1PQapH0W4alJoajRRP9Qd1sA3sDqjKYhOrFNnoak3gfBd5
x4YnQHVkKP84QLixKPKPZgQA1BtLXU1dgVhw8YGnfKy3lZ7Mz3LWWN9SZcgEv21WRv44S/p3W6d4
sLGnYlY/mr1mtDcxhriqB/VLUl3UISrEja2gNNWNCYKh/N3kXfoEUkRRkAEh9NoWrYFVbl7joLVP
FHTO7qa6HIbd2GC3tE0TaOE3AdkhAhAIo/VPQ6z03ySqvGBleAuNzHMiKdBfKT+GsmfOYzb9hVGb
pXoJViStV4x52XiZmQTW80yI5WyrXi97r8j7ud8ZSmEkN61pjdDxczEN0gNPInxGvdbDg2CJ4p+O
NQTpRqZqFm0rO9W+Rkahax7kvqzcOEOaW09yOmWwvfsgeg4Hycm80mxKCdkluar83koGmY3R9ao/
jFGElyjcbf0+TftUucuHYIpJFCcnObSwlKcbvS7S2eVjSLThG6uyvRyC/+TR7E+iv+YpbG3PCev8
VxA2xbMZ4jrmGsRajVeGQ/LcTdoof8rmTnuY5DHD+ZidpjjokZly4k2FIQkfO1Ux37atnLe+2VAg
eTJmPUv8NtKleK/omZTsEnLLcAdKxIw2syRsdTNFbQcqY/kMX6pSadQtBQLV8OQkGcrtKJJS3oER
6VRPSa2ocml4O+OO/lAyuVGczd8R8TP7xfKD8+TqVaBnfozOzPdewa3Ib8BElC6k/VH1ba1SDL/E
Et7Y1G0jm6+KUuWyF2m1moLPcNRDpcmxeVBk0YjUhZHVfE05t4pnGmmogh7LlHYrGl3+dfllPL3Y
uV5AitFahj13Up/sqjCmuKrQSR+KZ9xeoxcJ5c3ndw7CK04RXaHAZNF2WkNi6C93cZ/Oxb6XaSXX
DUrrlioN3uVRTl5ek4rSoooPVRms6LpgoQzyMGSSqPchJaxt65TxjRFL6ue6RdL38lAnq7YEK1hY
AGJaNDHW3nw4jxiR2jT13ihb8ybqh9zTekXz3zkKzTqan3AaSd0WDOXxKwXtP6Ad0Lf71Oltw8+H
Qb43Rmd8p+03DCKY0FSp+UjAKiiZHo+jNto4lfC8EImEylimUZ+7ABSTF/oI+mYEjbMNza4Ir0xv
SZyOX0f6XYjvABdcrHzWbIssjsagHYjMK6sPbi3rZ6IMOIiFDQTYtKAjH7Wmq9ad9G6ODvhAqNg0
rxEqRotnNd9QRjJpLk3zsSiVcacvlmnoDn28/PFOZ0dURmL6FqIboASPF7XWZi1fFLseNTuQtqak
a/cJvTjfKG19m6XqfRYj3OI0g/bu2IZ4kNQQ1UkCBOKc44G1ruJl0VrncahYvxDE1X2DIdqV2PM0
rQJyTqZDtkNedeL0Rw5SVYMpOY91FyRPTmolW0UvpS9tRNsajYD55fJynoy3nLil34vmAdHUuqtc
tLSAMYOv9xU1gTvYHTXsWzJ+aBhbTAB+Xx7t9HwD4KOezy1Cbkr2c7yGleQEcjYk3d4Rw4Q2nylc
OZSrzeVRTvspS6UTvVmYt4v4yRqhC6HS6kKurf0k5cXgKlKBgVZVhhDNg0RROze1NTvaNGne5b8V
Z1p0XFMpAFKXDqL5UGSpGLdZBXH8IbUyo3NxdA+udfFOr1V+ScrovIwL1GrN0VRK/uEocIY9t69M
1FInfkIo7EbdeM039sxQJHh0l4j+Wft12zUM2bHRKHf73Jh6H1269AXVTO2+FFJ3pTd5digqzKAW
6RhC9T/+wlJUTc4Q6d2+jsPR8rjoKOkYYdgRK8p1ZW6vfOrlTjm67CiiLM25xSiG5ENffp8/in1T
mbWyOlnDvuUr5nuomxL2WHNmoAhpY+3mNR0/dlsYtaW6Quvl6sXW8ewF3VgmFvLfShze4IhOx2RQ
ovhaLeYkU+HXA7TNO8A2XOxmj389e5DaFlx+v7ckJfa0ISFupY32IVYdWk5GBT1zlK51GM6cMgqS
sICgnFNYU5df6o81iTRUPiYar3seiC5ycbwxDgFrcmXtTz/1cpbZUQuN8TQjnzJ0N9N8HvdqR0vY
0yQx77FhdWK/m2Y9vBIanBntf1kv1gI3PikXTnk8K9TO5j0EyekmjjtArEEcf4AL9PPynjr9ZgtT
kjLrki0jSrV6YRyBsW0+BeOe20p6QqsxNG6pmat+kdtavkUOppq8LB3qyHv3wDTbqSJzdb3p2R5/
t8wKgZyAVN1Tfih9SuqSGynS4HeyI/ZKVWU3wxLPXx709AEAZkbQRbF8eb2t1ZVszYhyiz6c9kU2
Oc9xP4f3hWQ4yPXF/YcmT1GUvzzgmQ9JcZIEnSsCn9e1eqqidw2ZYcGALP5DaCVomqAJ/hIEbby7
PNTpQeDBpk7Jh6TW76z7lGYRKNps5dO+ke3oXk1SVAjz+JpTwrkVJCKAL4ya6WmpTehaqJCdTXs9
iKbPlhE3fqgY2U7uksDvUMi+Amo7s4DYR6IhpnIS2KmrQKSdzQYZiULeK5lj4sladrzUmNkl9XjN
OOfMAjIUMjeLnvoCGTzekVjx9CJuKnmvhUOwQdJcv9G15N0VUQo5nDZKlfQMuStXE9LyLIsKBK/3
xtDqt+ngTA/Ucq7pPJyZCxp/1Fu5iEEGrbu7Q9E0tKdrZd9YoCXSrB1hlo65f3nLvTmhHT9IzIDq
LgKwXPw0D4+XbLDiULKtQN739Aw1Pyg1wHOCwgsigmKUf0qjDaS9BXX8NNVR5WyB/jdhSNWolJyb
qZbV1FMDZ/w8WeM0/1CHIrM2hWx1hoc96GDva7WQM082gRjepUFd/7KC2GzvRBX39gu5aCmjLRbT
qdSMKEq2U9RL77SHJz2je7HYNIOmYznXyIkWdbasLyplr+ex9Ug8h65/WsYLKlFRvlxe0DOnayE7
coTJC6nqrTbHWOdcIoms7DMhw9tWDFCxLtw67UChuG42dZao5pUg/HSr8CbSWKYatnjQrbukdot8
2TgW+MZIqbpT7Rgc06w3V7bK8psf7xSq2dCoWcaFrquuZpaqSl+kiDTsHVP0PzOj6bdsXO25mKlr
TWNtftHx9b5VJlm/gn0/vUHITAGSkmijQ8E9crxHu0ADMhSxRxHRKD9k9aR87lIQ/sNEEfPy5zuz
lAxFH5gaBfSnNZyRB6eVGsFQgZYNDxpb5S5WO+sKTuv0ySYioDIBo5QLBB2w4wlZLZrV2MBrewq/
tV8Yg7HNx8J+GNU6/JjGZvbbwTt++96pociNqhoYVpifQH+PB0VpOatFoWp7ujCOZ9Zp/Nl2IuPd
AfWChOIrIQlPG33tkDaViT4JrKP2mDrGH3Dm5ajbg/lgVtY17O/ptqDsAuiUS5Kgmv8+nlA+Wk4p
0QTdO3L0s56d9lbuymk7RM21ft6ZWxI1OgDT9KeQK+TCPB4qMikw65Vm7IGnpxKexhD8kk2aIPx0
q+j4PfqxPpSwjzBVUu7MaJ4bvzIrsZedyq43ajyW05c4Hh2USnt96XCNupzchFYfH6opDSd/qqXq
N57PYfxkgRMJb1QkNvKNWchxBEXJxvBZ6fLYccGsVAH0p6yZroU6y4Idn3AOODw8NOLYAyTYx7NE
n70IBlto+7qJ/xJtpXmW3t2WAQQgNW5+TH10O6U1nmbSlRD29NRB4qEpRycfJRsSyOOBzayZB6re
6l5zhPlh1iXpR2bUypUD8IbDW82PTjuPAJosjLMu1/UostSzXRt7KFG2R/3feMxss/PDpG2fFKtp
9jIqvrvJ6IQ3TkN5wHYg9oXZXvOJO925i20xbzpBJe1IZbkf/sh4SOK6GBkCe29hO+FSrZS8eqwE
1fs53bz31C/Mv+Uw8gAualvHQ7WmCPOAXtpel+x4o2FuQVeE1sjlUc5MCEgxOSOlQww71tjbaU7L
UrIzg5CIGnhuxOGuV2ccsSP2zuWhTp8ha+niE7guFdGTfjTibqnTlY2xV0JL8qewa19MJe29sLap
fCh2BCNwVKbEH7WsvML/Ot2njE2RnIub3Uop6ngxh0wuY1ll7CSOHX+OtYxkR42vvEFnFxM/A4i3
lMTRqj4exeozHGua3tjHc9ntQkx7P0QkYlvM6K/lAqcnnglZCxB8sWoAOXY8VFVLI5aqsrGfgGSi
Hcob8ezEefMlYtv6qablv7M66b4G1DhDNwxN55qC6bnJLga97BraDifvhR7rUc/eMfYlTIePoxT1
D2gthl/M3LhWqzxz/nlyEetjg4LEPvEqEbWOVEWgmnsEfXrrJph7yXLTynRgR1pJYnnCiYbPoonr
nOB1zPqd7DRx9WDWCo5TFYCs4krGd279CZh5xcjgiVNXG0pPJwsF0Nrc62EzUVvMctqu06eyqTa6
MA23CZSfjRNuFZG9W+gXrDy8SWAjCmUokPnHn37G8mRYHGr2hM6218dyACI9rHdx3XZXZnnuGy+6
K7yhLD8sgOOhGhonlIcja98Xo+qCaTL3UmuiUZIG+vPl2+EUpsW0EK5hQxGBUO1ZjdUOeLJX4WCx
n9pe8qG+Da9JVqHSmEv5/DQozTS51txl+2lI49GHZRuk21a03XOT5Oa401I1ulYpWQY9fniWlJ7A
iyoCJcQ1jqovwrapRGTvB7nWH0Wf9w8jaLJPl+d+ZhRyHAQc0UNdLKJWX9SMwxIOSefsraEbwZwU
jfjeG+Z05QI+8zUXHgNEKLJsPtYKdmSKyOpmKbd5UfIU2NE0PQ+GMmyVyNSvzGgJOFbrxjW4LBkx
MkLKq3fSSvTZ6nrZ3md227/0RhTcA6+jfWtlsivrQff53SuIkA1wYOgjdDv11c1bSKJSqWnZe9MK
MrdsM5i9dnvNEP3cAr41MBaZTd7l1QJ2faOFjp06+zQvuk1gd52nCCtHkFe+Zm91Zku8MdYABS3S
YmvNVcMIrdCqMmffjNXkD21ZeijeXZMZODfK4rYAjo9VQwvr+HxHdT2OHdWfvdHifdIirucnlHlu
3v1x6DRhJ7RgZOlDrO7KUYkKujVpeOBVNHaFGDpX1oJr5JYzcwFMxS5gv3F/rEMzEz1hZDaQhCoH
LfO62EpvU27IazWxkyiGc/om8kvbmOBsbZBqJ4Ni5VjqHvTc7mZ/4tKaX5S0KaiLtaNk33a8tYWf
oNmkelWjypB3zRZkdzbaevOEirk6PmOaCfiCwkCdeQTnuG8vMhNS4hpcc99iGdEVt8LD1vGxe3L4
77QrpJssoFj1YNuDANAhWwV9ldgw8pcaIZNDy90SY7hrtrLrdAMyXKgrTNlPgWNn/SAsJBVcJQyz
56JLu+nTUKCRn7qqmei6xxS05r6sAzBBWijFKCzg5+m4qWokv4YUf9HnODFacVOrQjU2OspGw/2I
ppXlygqV4m9DLcczmlXKZN5LeqxY+9jJRHUbY6QQQEMZUJYq1MmhaTo38+TihtGXroREaVr7IXhB
/afS4sXz+s6NZwEtfiuwc+md6mv1hACohUz2viMA8E0tD/02R0b+8ignd90yCsQeGHJLgLIOxRpJ
UlQoUfbeFl1yMLErcvM+1O8zbRw3wZA1Xy+Pd7LRF819g943hRX4Putr3NErR/Cnyj7pYrGtVCRr
o1o33j2rhW9IkEndgdK2uboaDEgbMsIT6r4OrdoXVlJuYaRJ90Y5SreGWl1jHZ+uIjnkwm4GHa3w
6C7n7s/MKpGlzqwbbY//kn7A/86J3Ais9ucw0KTQlTsMnS+v4zKDozeKchig5UW2YAHirotTU+O0
Zar1hHB1nlu+YZXVqz5MUbkzC67fXWVIo7HFdGE0r5Ra3uT+VkNDywHRCq55Ka2vnivQhIsnnePs
82bspsdydLJfqVWkX2trSMOtlardd+yG6ORl6RiOKDw6qKt0TtC9lm3eSLdOhnWUq5mZ5PjsSRvc
oEb3+SUy7UbdkTDWsx/HugWJshrb8ptm5SFCcl0yGV6Z1l28EVR7ar+LDdF+dALT/CtQe+sL5FKt
d+MJhUJXBon4o29o3W4vL/xJ7Eyn0kRTBsL+ko2thZDDrKV7O6MGUJfJ8FynYfeYOIPBrWNK0k9z
ll8Ku/cnZPV/1aJvvl0e/eQRX0p3RHNUeoB4E9Mdb7Q6AsqFpoKzl5I03g1trdR0jNUw9aY2Ta8U
QE9eC5sYiIrdIgy/cKBXHzoYtLZo6sbZOyEgxoF0yYW3+t0cc90tpGpXFOpTaHP9X57jyRVBTgjT
GlQOuBUoYMth++Mw9VoNBYXC1F5V83bbNrDM8hC6yHtHoRAC8oFKKGm9ebKStZXLRhonhyEW3ddB
EpmLjrH6+fIop9+LUWBLKAAtmMm6sGtUM4ZeaZEcml5Kd1auyB+KcU63FLeuZVYndxApOwNRJKBY
QCFtfQc5Q5MjsEbJJXPwkTDHb2MaWl4AGb/t+ujK/XM6MfitS1mLF0pFbmE1WhgVowjLMjzUQ196
1A7oMWel9qjk3bvNCCl8gMymNM6kqCepx/shH0f08XCvOCSjoL1T1fm2z9CDufylTncds0A+kbIE
dUjyxeNRJMp0Qi0q3sA6yDwijuhWJKGzuzzKmWVbciUeJzrYFKqX2+WPvV1FlrDSIUpZtlQL/VI4
5Xd7hsjrJk0Ryf7l0U4eCdolvLHMyEIdmF7G8WhGEA9mPvCuy0Y4u0aOpppTSb/qsr+Xkl7swJJe
U1w8M0HeQPDmKM4sb+9qyI4byZzTNj0AcC9vA6Ol6TW1UsbpaoP+ym145ps5S9+Eh37hIL4h4P9Y
zcgaQ10OS+SiRBM+OMhSf0r0XGwur+K5UWi7qrzvi+DTehV7daIYldn5AZFYRLWa1tn0znTtW50b
ZWm8oljJsaIaffytojBRCiQL8oPa2cEWZor5I4yM5Pt754KMlA5AapEgpwi8GsVssMPQhiA/mMGY
YiWCe1raIk15eZTTh4NRDD4KNDGELNcndrbkWRVNURxEps27HD7XxpnSeYuWVHurS+roViiH37dV
bl4DwJxueW1RIuBCIhdZqBzHyxgMSglyOsoPQrH64VmtczN5hBWjjoeaJLL4NKll99MsAyN5t8T7
mxeDhn4K/UJqW8uv9sdubMqsUZKhEYcsMgfbE6WDBR32uu8/YvTNaQcRFPEF0SY6HieLp8Ca7VAc
gh6lFngCuWfkyJ45mWm9+1JcxBZ4v3i5UGxdR5lakguw5604FOXcbamLmAeRtOJKRHlaIV00HSBH
IXJD9ALC5nhGcZNonSRl4tAn6XBjpnq6jSwp2JGFxRt1KE0/z8ECUxm3vRHLqU1vD/pjwZ135Xo+
fUPh63PU6WgvvYv17uFsZ1QoLXEoMdnZDVVhuvkQFRtNqgNfSemgXT4op4ee8WDrUzCk6H6CfxfV
ZFRGmJSHQMQJJK1qwk24uBaynpsV6SwP9iIGctKCLdRM5/rqygO8ntCbNSfxCieATaoG5Saf5ebm
8qzOnEEIgoC5SVCAN66zIZKWuZ5qqzxwVDSP50nbxDS2t04GvtGeKSoADg5/XB70zFISHyzVzoXx
RP3ueA9xbwfoKy66RIHqeAE6mIanEsHaVz7ZmcWkqEXxGv4W5kxrpIUCVns0Jrk6iLaQ/4rNQjzn
qVl8bvD226hl/G5UKiQxiFq8pWCZ0MRbxSW2Wg/c2HZ5AJ2r3S1q2lt11E0v0fSvl1dwuTeO8jpG
4l6hEsn1RcS6CvfrugLyGTIzCjDapgmzqvcQC4NjVakpEiZxlssv5gRn2+mj9rZOSnHlNzizcagj
Q1UDhcYNuq7oNZ1a9fOcNAfuOKFtuK9rdaMpQ5ffOUIpq1tUDaTnQsiGuJINvDGXjycPaobeKI/H
EgKuxdOjKE6AA3XGIauw0LB4oIwS/VR0D8rwDunPKr51SjBRHyK0zeu/SmucrZ085EnzsbBmyHNu
KszZ/EsxG1HdS6PmTLt2VKtmYSbJxe3lT7XehPAx2Ap8owVasaRox5u9G0Ba97OSHXqraPx+Tu9C
KTgUeviFtvF7M6VlMLA3VImWbPBEYlVVRKdYc1IcItEomL1mPfar8nvTF0ZBtZlLakExkSutptRk
pdrmRVsfMC40PcOQnB1b7cVwSuEBkmivvDnrzb4MB1iPFJ7MgvbcssJ/PNalDmjTtqfmEJeStWt1
3pjM6ZUNvLDeG+wx2zXTYG/q2gw9daqiK7fI+rZieFh5BEmER7zja72brC2blsCrPWgStjNapoRb
yYRgd3mbnI7COX4TeeBW5Epe3R1mg/KvNofdAYEa+6GC8pbfjHk1XIuQ3zoif54eFZa7QjEEOQRK
5eY6TjCbTCqcrhsOFIYw0FG1ZLR3jTPLd0jNzsU2s+fkm25IlfIU1WhNzD7MJZRjAQW0yCTZctdU
VDBU2L1ZGcafkl6T5x3svGT07H5AXWbqEZqBKOokidulpj3vwiA3f6aWnH+KA2oTbl5HCSbLduh8
nZCBhdUgSy+a2ZjJO4MiJkvZgLwXrNZiObhqpGgphMWxKsaDcKTvaq9Hu0gk5pUTfsLOWEaxuQVR
D2AojvnxBtWqULXzuJyoyfaKsqlHo9XdCrzb5M9SgeCTM47Uw6SxdRDqDcewOGQap3+XGKHdbLG4
TtBiqSkjuiOyNpJPj0kb3pkaLbYL7GSOLT1dqiirbK+s7IFy31weescm2M4V61HKO3r2b/v4P3+N
/xW+CrIAcPZF889/8P+/RDlBeoja1f/+c1++Fh/b+vW1ffhR/mP50f/3V49/8J8PMZW1RvzVrv/W
0Q/x7/9rfP9H++PofzZFG7fTU/daT8+vTZe1bwPwmy5/8//3D//j9e1f+TSVr//9t1+i4+riXwvh
/v7tX390+/u//8aC/eef//q//ujxR85P/Z/5tf75I05+rH/k9UfT8rPy36nMIZGxbBL45MsrMLwu
f6Lrf4cWxWfhNZdp/i6+xoWAacgfKX9fOH0LGmlxcX6DETeiW/5Is/+OvvCiW4/sEhUKGub/91c7
+kT//mT/USDFLOKibfiHj6IJ6k9sWwJyhVQW4T8sfY/37xzJMPe6SN5Ys4hvpCqQvkmdnl/h7L81
xv5987wNw3tBSRbBHgRm1hF7wZ2tzBR2NmlQWLcTwF7Aa/jR0iAevkya/nsgf7jpazXflE3BaUrw
4hmxX/5hjln7YM59CFO3AO7eG6kF36XtYVwF15Sllpt29WvCwuP3oIRFvWztoB4TTDZqWqgbVEub
3SiionHz2Qnvu3Z8DaMseIjtvvdbZOSv3FZv6KCToReZUg4oPYo1CqCA1xijO69uyGyyZzo67Zc2
H+RNrEEOmTur8mbRBj/yAGXRLJLbLyKJmi96lzQPuVlvFCjtV+62M1tjEU5lq/FL0bpd3uY/3t4k
Wp4S7JE3E2+B4Y6SnG4zK7/G2Tg3DCQYEFvsv2XPHw9TNRBl9aYdNyLK69ukHSrCiuF9ve63DUig
CjB/0QkmQlpdgQKLhEq3q3EDJ9vxMojmWzqaP/849/86XH8epuPA+G2QJS6W6WSRCCDocDyVoEoH
20njaZORSD1QRQK52ZN5qA2CG9octF7m6NmVy31Zn6ONww1C5Z8MFfgux3hZ3z8+kwr4tGj7QN0M
2fC9TEV8mG01chOnCL+roghca0pxC8u1koRAGJ8vT/nk6y2jc4Ms7DgVtZnV+zfPUjQ2yA1uzD47
GI6wKFn13fPlQcik1pPkfeUNBAtE425hbxxPMiyVgdPYJJtKSEAVjGh4SMwwgeCvZbM7hWHyLaB2
tUFOuH6oBy3czWpOKaKYM0RLm1dHHdvvpTylqVfJYTG6Os6c38NOMeh4G8N9lA7ZXWfHyTaN0151
A2ZkBfNYwa6ckqdCATbkAss2vwVVP8SulMrNzs4bo3XjpMfXyDCxhE9VvTfdPpS7l45eOCx+Tb1v
aiN7GrVq8BKsZ7+llCd2SeJQ8kd94C+r0qVPiSGmbd8NNKT4zJOXcinjTmv2dzreWg/UNU1PmyZt
a5R1guJY9jqFTfnaGcmDlo3BXZfY2rQZMJLZUO1FQ3wUTepqY2Ldy0Pm3GmVmSlu22vzbyQPuruc
n76LgiF5aTj/lUs7flqUFEy0/Fmp3MWLRvnWmcnAM1t86a229kRcZfydUbc+JHksvMhsO7ezwh7m
2tTMoJDVYIs/A1yvuWgpIkz9F2hGkx8nQAykOdMfZSKe2s+afv4RKuCT9RoWi9fnOliKUo/nTT10
Ao0Qtf/aaJm9yaq4RKsEtQA/NscbwLghehVg3bKJJFOlHHVjtUVya+k0bWpB3Hqn8Qk9Mx6/RqLu
N6aGgwTN5PCm5BInfpWV21oS5m2SmIo/D3Z/2+ldueOVtp7LSf4e8XEOMKa3M+UXsL1Se0gwcnAR
K0UcRRb9jdBT2VeHwQ364CPmqs9ATDF2lfEpqpcUvBPbOW5QETGUH3qfRF4AIxnZylK/qSXQGkGY
dh/aUY+9yKh6mDvGTTul412SSMFGqkTz3eraG80MFK+kg1qXCGMX3YeImoDXDfGXTMFIIpXvu1j9
2eVK64a6cYjT5jkxk3kzh3F564jQoT1i57dC0tXbQmT3kUgflSIxNnQ9+hswVd/t5EYk4lerZR+w
n/8MBq12w6m9C+Tiq1Fq/S0BeuhmWEdslNzofTV0BneIgslbchgYMkqfwRs3uk1cT/OmH5txo5Aj
GHPpinZMXKGrHwVImhu8W+UbB2U+P9WpTpqR5AZT+2RPqHToBUSUNNL2GE48xvOg+rWs55vEKhK3
TFNQh2qdNI96oKhuozi3uA5rfleo83MjjeptVPXBAXHkn6ONHUeM5NUD8Lx+s0gK3816J7mdVGc+
ylGLR8b00Jco2iQhxllGiYJ7I7T7qRpuKn381siyuLHj4mtBBgPFCRTvXDxJiPO8OEL0BwD3zre+
q+bbRM72VdE6hwICsofmauErUj1v1Lr/bVSSO2kWv7ZRHsxw3BVp/Dug2+c2Eg4gEVaffi8ZtdfO
4YtQ9Q/CGLP7IGXRHOV7H/8Pe+fRGzmSt/mvMtg7G/TmGmQ6eS9VXQippKIJ2mDQfvr3l929PdON
MZjDArvAHuqiKlVmMsmIfzy2O3c5ru+VPOdoNuHHOSTOGqxpEkwrUYjQ3taPeplNapE2dcZXebRc
t/6ReeuhcoLLrMcxJaP2zWq37tUolk8jDLNdO+eEN1fG0Z2puSLl6oeRO2lcNVFeCad01lvCWWrR
zasTc1eVRERxa2nasveLP3ykq8WT5+eHOcq/G05+27bqNSxyxK9BpfdGPfCAnhfB1TvZHiw3Ba3l
YS3OCqMgOkgr9UXnGzt3We+trTpZJF7uW8Ou4mn99XGq7hazDWO7pHF8qrs4zEnQt4fgMCgC9fvy
oyzXizEYnQsvGzdX1Ov71BuN2FyPG4WvuO3GV5VnSshh/TZGtLGNdbPrZ/y7pvKItnEa98OvzYH3
EVmnwsyfm6F8I/vmP4bB/wWjYgpAHsacz7DBBIDu/S97VTVUpuyLgJwcw9jWfQVOR4G1V5wfCi+N
sjh1CIwRRu4pertHmfrHWa3+eIr8SRW7Ttb9lsBy9ul+0RpZVFFzX6SLY2VJVbftxzyM0XtaMU/v
rcGkkm3S89OI2f9n5vatG1uGYZjHocK9jjpsXL+vRZR/GAWQbjzIVTNgNRzL99nodddRqet3EiGN
cbcA1f9oVsbvoqvqTMy1YS0JCc31z6Ay5PsI/JKJrQ01L1xuXZ+YZtkObL8Y8PdTsdQf3H72rTZM
deYyO1bvKc88bHtGcde25CMiEehLMaXYSYVV20N9UQzT7MXrlneDIMNrqBNjTOVN5i7hg9nprTyg
Npm6E9UVy3tuzFo4wehv79gfl4wNyCu2+xyp37gze9WZSYukLkwid+4DgZVe6ThjLBvEUDdBsJ/D
tP2R1kHf7aPJIGJmVg0Lm5sSQB66JZXZVVt7z5QgVIowaAjS0E0ddhdvGriYRki5TlbZ0RVhakPA
8WVZlOhAXep4SE1vTno9hyArkTk9OD66zaSolNuL2Q46QHUrqjlQmHlaJ1Kq+rogiasVhq9IFdW2
s+gLzNRztFPO7C9xbRZlue+6xmnE3JTydQkMO0+KcYpkYlACuJKQQ+ehSLPapuZwbOr1MgqWqN6T
GpoeAz/zrNg2QV9EMLqLH8uyj9YjKe4VFDO5I16C2rFbYxSt2acXNFOeVGnWe/FM9GGUeIZXfLlD
xVJfT6jb7G6pOvqHqoZBIa/d4GATULTslDl3NVv45K5Cl1ntH/kzfae9CzdjUS99vxttto0bH2mw
vAo8FaaLqN1msC6qcGqaIm7MRaVYtIgeS6ZhIdnByOziVE72tL1E4YRzPOJ0+or/rnDiNEc+uSuC
wr0o/d5VyVJZSE/GEt0mYDhDzU7Xy/isGpPluQ3S5XGeeimTnJ2hE70325qILlKsejs3qySTGaHu
i8y1jjtPSife1sHadWqDiUFeaS6EP/iKxb3PVotwqTDruLukevTbQr/llmXc+9a2vPFfZmMs81L+
GDm4vfdrtbwDTJJZQC5JHxNR5o3H1Q6WNjGzcrpdnb6xxbjVpANZoyJQtqNA61vWk1QtSHBUUkxz
QIAUi2hhxqUGeOfL8PVlMRKslVRymH8MhcdCR52tZpt0qBTc1Z6lLO7XyXso0Nb5gswjhqkCuXS0
ZzkP/MTrsvLVwJeTxl6BWovz5TZdhcRpvRvDNKTJ4lOBI1xrKVaeocF4sdKQC7GShzPtKqufyIet
c20JI2vtCygfLW8DiySsJTNs/AKM2VeNDDqHvW1O27ifdb4RZBENWhhOll6ryFy9fTdrdxRVNoTf
Z6fpudXtYCCQLpDTLdlgsxJBEUnvMOg6kjGy7qISijDXt80MyuoSHYM9XpT5SMDAuPl5LqKwLW0h
R3M5MaSE756rludVtba/twjBH9izG0fvWSa8l3otzWk/tXUnD2hjNxawkUouGyerL5phDT6r1Zc7
CujX/pIoBeNmXs30dYsq27+IuDuKncUXNrPhm3l1sbhltIltyUYODsXCQrRyH87HxlIUMHmbmvWu
a9z1dpntYYiJ80vv+0CjZNEmFmsmFZ4Z0UzBRpeEqpS5N+QZeW748j5ZX11bdB1HyERbvRkK4inc
R8ebsny3Yry+22ZrI8qMpLn+ID0/vZm8xQ1jp5KFKQaMx+jiG2ZRQs6LRu46UI6nyCvcp2o+x3dO
LSFySR4uRJJ5QT/f+v2qPqI5KxbWeHIOhLnq7Z4TR/mWZnmHFXzynFvK0WyVWCRafPjcIqd6KzlI
9GFJils0Y1UXbjSoJh7OixVtZ8QNxlBG6gWRTZDxMJ473xbOXeqyNwG/hVnl80dOtXAtcmW4NFd1
9pBEfpM1eCiXCGppcxzy5nogzA1K/Gquuv4+jIz8R+ca3eO0coiJ07AZ3lPXME9wCC4WD7MZIKYb
b9Kx4pN9M5Z8s+NAlwTWWTAbz6td6Hw3WfTPiWbmbZzWbg4iJqTRo9R10OkPu1/cL9QhLb2RjjHd
6bA1viLPGKuzkjlykqXM5kPYZuycTed43806a/WuJzr8tWbllyI3+6mFsQiNVTRhurVXtaX879uY
dQ/jrAslKq/NODOsYU9Kops1nciCaJtFsFpsTUFTeIJvmimyWlPWsdkZSPVzl0w+Vxwg5oTkly47
BQBltwCo5b0y8559wGt9RXe4OUjkmeTdiskaG1dkjDLbSbpT9e5kw7Ina6jgCchCNiYUWLOogyJ/
1h6pDJyIiBrYsYYgw7O1Y9UnIOvJT+TYhV0st1BX8dYBJQlQlm3Xr/n8ZBdUMZGtuLUPM+sYN9b5
XEPm1pOdzvOD9kdnIVqrru9mHc3MG2ysgXADQw9i9jlCITKtqo98igr05rVZjolC7vgiBz+8dcqS
WEIVtKQhhU0+FaIgsQf2fMqre1vJYBByWYDkI69tOc9kqWIpXfL1o5vsoeWzbfJVT5pzzRJodnTD
mEh7MaapQjgZDX3+5NeVy+Rf5t+M2vIXkZXGdFkHIx1vsxn2NxLg4kEtjV3ubBu/Bscfd8zjanQr
Yp6nwOtivSCRiLMoDR/ZLlwVyzAbnJiKDzPaF/5MeoNhjIPAF5qmeLy68n1Z5qESDR2R4SuHJEwT
abhs2/OQOnZzIpYjuwhmK/02YUmRscOGtOBK69N1B3KpH7vSW1Q8jqX2X8NwdMOZbwcv/i4sp1UM
mzkDRywBnTjastM3SAt26hpX+301ejLcBQwQo0hrrdvE7vXELc0Qd3AmhGk7LKI9at+piPZrua7R
dTcPmyFCg/IVQQamdT7wEmpNWtHmJaTTLQXL/mBWe4cfHLYanGff2Ev/qMoMK01fzPlXQP+2zciJ
G060eb55wmeeGxFGqjHbRYNbfeWShmdhy54OCKaX8iLPENTcUowzkILVFIg//j3u9KsE4k/YGqM8
QSGwJ3A82MnPgN8/Yms4GgM7y/RucL3myXYzlGWFV0hMYm1X7dvetZ46r7au8LV3sdVptRvrbuxj
usR5XKpoCE99NC0n1RFfLTy7kbPgSlgO5Z6L9VkW4fLbe/6dBPkTwv8Hs/JXEuZfUit/omP+LVXz
fyEJE4J8/msW5pC/N2hRfqNzzpzN+Z//xsBYvwAuY2OAiyennT6RPxgYw/mFOYqxm4hB4k0wf/6d
grH4NeR36DlMuiSgz/it3ykYeJszlYOFkAIKYs/IC/9vKBj7DD7//TYjlOOcB3LuQKLQGwn3X1W6
nuwmykfe866ldzPvTMZov/VJc7WcwnhWvW1c1QPBVWLJly6Nm8Gc2EgjNEliXdvuVOcORw/dB+Ua
cwZyvtnSKMujYkTvL6xNlQbYIxIYMa691IlOi9a5S+vemy4GYyMDU9TluFjC0UXZXA7lssirNVt7
dkGG5ukyneyqSDqfjtQib9soHiM6UoXTlKV5Qs4WTRdO5g3xwk/0E4H28MekIhBvqs0v20d/fEUT
OuHjaU9QJHmpun+ViMmAMXjm9KXNZi+PW4lx+71at5Xml36zu2PIGY1AY6SjXbJYDsb70ramn6Ey
g34XlUyziH8pjj3iH106ImnILxPlOIXG0U8ZGXHsooIIonOPbDBNhDhvgW4RjTRqOJZD3mQ7r0LR
IDqyR8luzSb/ainYT4U3pd5XYzV4UbzGpxeoctbzyaLs2YbNzXsOh/Mwtg1Wd9H6fRkBmU5Re/Rk
v5g7UnP775tf1O9maU9VHFKJCRFuRKMgkL9+YDPfFEIdUnzFmrvymRii8ssla7pNjLYrrjszrO+D
oBs7YW6mCwFverm6WrbM6PdZs6ZfBDj2RkwSs/FspOQp8r+FjLbRbCrum/PRDrq7LwiqjVJ1oK1H
WvsmjdJ+52tXf9DLmBKt05bBo2mVHKTNwk6NJM3AAOKotad6R9ZUkB6nFVmvYH/RiUeNqCvczFUf
OJwYPDa+Fx3bkSG/raSMfe8CDNqid7RpsKYDJU0G25hozDzXos4UKcANTOC+Maz5lC7lvCZO47nU
DssGG4GnNiNeiiI3BVhleYlLpbCZOfMiP0nwYUf408hbLY2Bq2flBmnL4K0cTn09SCPeZFMXcRaO
+d22ReWHMxXFcMpoav2aIFu3GN+A/vDTtXlTjj8OO4OBsU6oEybqeMn7+bJjSPmo6Unl+NgU7b1Z
hPi+jZVT8Oh3PimdKqt20qqXjnoTd8GaN4XUDdMaX38aOshXAK3AHs4arIVd2ZmD5yB15SKqahrA
gmWo20vcMNZr5QXVDWlbG64869fSYwSFxAqmo3zs1OBhkKFRpzs4Y3rpT97w4cwtzRKZdNM3kxGT
mjmy+DaxlF2RxbNWzk/THMoGkBsHrpAb3nmx4AsqcbyUI9CdWajPIpok7y5S0yKGtUrpo5JaB/FE
LlwnLAD2n8TgGVWcTXapz8dSvtDCHPqrNPU285A50UZQdyFTGeNZTvlKsohKkkhS43QAclePGziP
FkgZ7HCfTq7JSUD7GmZGbukqZFR8VmXj10K5xFPuqQ8Iq1gqd96pnp41QeGXcWG5c/MzzQoaiw3Y
2M80oDHrsciD+ScGxPknbTaMark02jkhiD4t4rEJrbdQusGbB43Sxkpa4Ysq1ORBiwTVd3DC9s5v
1ZKfR+fyZ5GXdrFPNzt6X30NdRPUTT6KiBimaz9Lsy9ncLvlIaVgsxM+t2QVGyh4L9DNbNtuzBZA
bA7Xw8mWozypWnUrg7iH0mQzPOO+Y5hYX7LaDd8U0YJTsk0Ke0zj5mU8bCn1pFhvZyfWOsqLQ4VG
pD42deerBxgjf/1WTansKVE2gxOrBq1UXhtMyK3a1uHQvbXBa5DaYXUDFGYGe6NKw59y0Hy4ZtTe
ijd5c64tWRjTIZRF9GGRid4Qz5uvnI7VrG6tLsoKoehj3ac5gKPg/TlA9rTeiq3hxUSxtW7O7gID
Em5pRtiLt8EpZZ5edSzHZW1oo5Zk7g9q6uZkWAL/ycNr2caT7rPbYiIrJnaWVD00RrXC2Kve2+C0
jLaOt6py77uyWSIxFVDQca63PqSRcmiCpMBC0IFMVzbPy0wMZlw2Sj+VYSCjGJhfumj7reyGkO/5
1++9vRoxpBXcSnX/yWYQNElheRlqaybjlQVXkRJus9Bse89y13HX+SxqQuOv1aIltswHWWpTnmin
sAZBAnsZvNmh0bNKwizp67XGCnLKuD/n09C1pMjPbV06sewDv0rohXJfkE3Y3W4sZ1tezhTevQb2
4oxxPplVuJeWBcpOOkj5w5+LrLVEavO4XU3pMlgvi6xLIJO65VSnq9zZ7vHIluCYbDB9UhWTft3K
dZkPdUR2PooJDpuLCIz5fIw3s+kqkz3LsuNk+fcSZ1HLJ+gwfOl5/bmEsiYCN697PxXT1tffs7Ky
j5alivGmsQxLvi28LeepsoxNclfgFCdwCrvgrs1C56unklEEs+cf4N/Ke38LwN5DOiGHhGftqn5t
NJGoImis8WkIVhYVh1uiuFKsuV2CfzBvRKrDlIkecOxnWjm8dZdGvJyLnS50uzFmRadwKEFArCbN
X1tSLj6G/FcMwPgeELJ/p7QKumNfVuoxzfvOuDJIhMtiZK/NW8crbS32Zg7ITmKlwzj/JHZp/RY5
vfdZZ3VL+07v+lfZOVsaJi0qGl6UEvrfJHz/f+r+X2df37+euvfqq/mR/+0wFn+Zvs+/9tv0bXjW
Lz7xQtiNKLuBYDxrvn8TQBme+8vZSkPmLSVyiJo8ZvbfFVDeL3iPkQwhPsGndHY9/zF+27+cU6gs
hNY4EdCG4nj8L8ZvvIp/Hr99i4EUHRQSQbR8SG8Y9P/xlNdzBOYZmj3s8OkkT6Ox2Tpe3bAr42iQ
EwuOrZit7AqyLp6Lfv7m0Nw34uuUbULbbLrFLYlQRcIy1p6nKrMGJnCy7OCFq+XuUaXIfUGMVL3T
3jYfW8SU7m5QaxiJAj/qDNWb+e/5agEPaWgsIraAa/fUgmWQ850mBTi1O+Yix9o2KyGR1ji1sxp+
RoyhL1MHHy/KtNPecWPcWOJJ1W2/q2vs1Qd3RV56IKZnY8tOc5BwJn3/YgbiXWIuvvqGyi7XMYp5
/54t2Ln3MznVx3pty09prP2DpHzjW0T10iwycgTeMlszYQzLVBo3QTMvx9l0eiXKvF+/ahuba9KE
bfBjbO38TY9b+OA5Vb0meFQ2+woq13DiAiyCTqrBc5/Jn5iAdTmwhCKaDSKs7dSvX8xM++HLUG1W
n6SGSx9DaE3O09TUixdnAegQk7E3sr7ATFix9pcCOcJq+IjBsTIUd+BuGR0Jkaxn8Hpn5FvMKZIS
YTka/bWkrbfmWstNHcZGFZGI8qy/cO2w/0RNahaxuTplv4fTpyNFlxUUDPmU9rojtbeltmdWrbDK
YRhhbOBtxNhVG2QWpQ4s0dvIMUHXvuEd0siTt01HTMCenZ1zTF83qAK2vNGfeUSk39UoEYWf7NpR
b6tphO+NPbufPsqzWmBVXV/c0sheK3Mu+TRhg0Pd7lx/FJyhZMZgHqHBiAFghi7uOAFfuyhKvjJw
9PpW9oNr7XM83pEpppqsfj0w1yQaDJR5pnaoWLVHrq1o/EJeE9HC/FgwAzl70NDRf+AEojiBGL55
4tSaWUmzBEuZ+Lnf1UkV9Fn+pNoSSEkU1jpjF+t4zuLJG7s3mBfsx5nKlg+bbBsKOablDGLR0PJW
94uVLL0C9sL3Fd63edEae2faqvre0h0s7kikunFyK3f+qXQaFRfVUOb5O9pNHfIQpDDd9WAC5dUr
ZWoJcaxDiSgQbHvf1LXRCzVMHYjvxnFGeLoqyf6qcs28ETSosPqBNhfIMGRDhy1rizdQ8fyrhyCU
ceMHnUVmBeYFoZjgGVdypz3SpNbc6025y96p+o67SXK/J0Xgbhp/KPvYriOk0UHuMsOiGVPk/jTk
mQK1Sm0wYpShPVz5U968BxawophdRz3K2TnnIlPw0cWugfw6bkayF67HHA3Fzq671IIHwycn4IPH
i1ktbSdq7Hh7QEKzOC5GUx+WEllQkjNm3m9tn7518OBExlWaeimTwtGElU8/VarmsEN9tnzKskhC
K9lL8JrVZvRAlI19Z66Gui4pJIirzB/bhLeTjwnzcNsnqq5nP+4ZLkYe2t7/zgpZvJ7rst5Tbw3D
UxiNGcdcP+prZEcoQjjqpM3tHBo4mv3Z5tnMmnK+W6vOckRtjakbUxcpG8Fx1bVjhuaICaWeQysJ
GamXGCAiOGabzwSXrzTyXFTpuExJOI8pd/0E0LxTGEB+jy/6P7GPT19kXamvv6FzHv62H5vPd7Kl
m/8HxMz4Pf/dln73rt6z8X39Ryzt11/539u5C2bGlowfwyS1iz9/bOe+/YvvmuTunaNQEC+fpc6/
b+esMb8AoOKFQSP421/+sZ8bdsAYgAGC/5TkxYjIhv9mQ/8zmoaNnwnjnC37q8vsnPX85+18lfT2
zGxiOyerHptzQwKpLNBFaRb8B3z4n78S+BaArYlB5S/wsDtJ3zLcUu5ksJKwMZre3bxJarEWqIV/
+A7+ibT0n73UrwgmUCSf8K8FCzhNIXc1H8rMrbu8IsTUsLyHXqX/IXvoz7PQbxcP+SXRFag6z1qW
P1+8KPJ6uoUi4ksXe6jigcVFYOq3LjtUH8IrM/n67z/Y+Rr9Hfv8/QXJusKjh0AXMPbPLziVGUhF
Wcid16iKKo3wezmX6trAyLCXeQRonsOU/vvXxEh9/hx/elnwXnBdggRMQhQp5/7zy6b1QH8HXPkO
/39wZ5Bi9NV0a7oDisqPTp6Hj9PSzTerXIOdo4fueM59uli6KbhJgxEuVxHv6HF0fo2sYtiXmZov
Juwhd1uehbFbK+8qX0d1ikwDCVfmB48lnjnOQXAhwzBAum91VJDi03b6Evg3vPCXVn6rbK+mGSWn
TouRtB0AMjqdmJNKsbRXi/VGLCHspSODb5OZ1ofcMSC3hnkwbsPJDX+kZup+d/nqCmLs2LtrRbaL
0KNer5A76PegrT5zOZUxobk3E0a5S8obprjvZIQg0tEl1wP2baFxNu5rZ7kMlaqOoVX5GNAL49Vy
8/DmzA2jCpz03vfHnva0IVheGvZgJHiquEUEbYuKWrWTqyJ99ExgUKLTjmk/N9C905C9mH5rvatR
Wo+dzthozUVCN9Xr+oO5H27RnMNqv3nzeDDcNIS3q1HdG/7ogV8U5N3GlU3vileavYYmWqoPjWY4
TrXfX+Wwp4AsoykTWRvqbaoG+UC71/wU5J11Qs3rJbZB7Py5WI8gGAdsvDAbMTQZ2sItLYyrBfIz
MYBcBRHl44/MR6vK5Gw9GU6HpjBsUzpBIfbLKxAleZzqKj0pcIudjUo4SVU0wEw58pYja3anqz49
AXJvxH3zw+NYm4YVl8TEJ6pF/kC2iesLyD3aHyt7umBU1I9r7fV4mul7sQSTanChSy//lhFiYokN
CRP8ZuUzmEimkc10LqLAad7tbGAianVp/5joXgQErIfxOKch2Q65PmtAbBUerQJRkeg5fexGYqQS
ghhIsmyL22IItoG2kfFTswRc1EuEiMH05wGcwVHWgzax/YyAjJclJewn3+TiboTf7Ith6/PYBCSZ
4AtmRMJ2WSVlpfs3JMzZCQ7XEQVKsN0I4BokztlYRuR6w4ZfbImzTvMxWizvRYPc3dnQ+rs8a2Sc
tl36GqIAQy1Q+m+GW5sXYZ3LFw/6IxRUSHxfSadHEh50h3ILv7TVNHuA2wD1I/pez9frUxHV2UOD
PJvZy42e01raHGN8bG+ZmV1EOm+uTZ4+ZC2pZT47+GFuR6dLbywL7FforVke89QzE9nO6WeBI+p2
8ZoSeVAgL6NikfeGNwxvodMF+t7VXV/tDN7GgL7S7fIdcWQ1VXvNarb7uZm0mQTw4nhX1lylLbFE
g9MfwFr7/hguBPbcT6YN4d1zRDE/m4hMUcbiaUwPDQBZc0i9sGD6iZy2vc4Z7Y7SGaLyGb2SY6He
rczPYeI8sF/NOVt3WWGZXdyHrcyu2VK43lu2yDBGfet+33rD18lib4jiiLOA2TGoUpwv/KKDM/ez
8M7U9TEgq947VBCfGrSwc+dki5DJHBuPN/seBuv4RB6LK0FhNxnsSENyyY7bOLpUq1vPF7mH8Oei
iUDEmtp0pwM2yOW9njiji94dvD7u7WH5MZqlsXEOG5wX5rsouKBKT/+kw3B9tFbIradSprSjN5yo
xjiobTBoZRjSTWpi8pbLvHQsnTARVA8qy0JhFOlzQerbwexcMihd14jTQV95poqIBG6Z64eAMgut
0v00pVmsItAq0L2LLKTtkDR5sKg1fYE/UGNcl+VPN1+3eOpA8dY+6lCt8vH5hx3ZdK7R6kPmORcK
LQfAaGRekjHGesH1OBmT8VV6wXSFyL+7oynXik349ZLYPPvY0n8ouPkfJbdXq814zix5NHm9g7UE
3Ht59DSMw63y/WNKW0vHa4V0KvbDAaX+BRKyPgkbTsBN6lq3tru+gP3GzYbPMQt3Ya8uAz1fIrc+
ESV4WS3Vyzz3bx6k0GFJ1x9eb707U0+goHuw1HRl+d0z3MH0zD506Ff/SElsdfKV8gQ6fM7WM7qo
1OZ4S//RqW1aBLqeISZ/e5GoN01EiATlBNt7VairVsprdskDpsefQ2sdWsdFJtSRNNg9tn113zhR
I8jeOcy+cyiCfPw+sjaIOk8Hosb8UzBtSMybwb2hNf5n7s5PBM8iLuMmiZr7zh5vusBWOIaiVwXy
Gkfp2pJfc9a0DsN92HEfTdsxMPvLHB1Hihs/3sr8x2JGQC0rJoevsVtHpEdRkm/VS9t1GtXNxJJZ
QXtIFGZp6sRW31x53vKt8IMjrq34jJjg3YRosnZVWQtX63c18Y436yqX623tqguVo10zVot5k9JV
l17UQc27oAxu9TDXgqi4G9Ry7PvOeO3BMT+6gdrhsz/00/JUZ7Oky1G1132YHmtVcx/Z9dEbrf36
a0xJtX5LPaOLS7+6mNGSuUWIEMfiHk6RU6PajNpkRvV/GAkMT2ApfLE2HN2sWR3KNuwFmBtdrBF2
jrAyhB3Yh7ZHMleu6s7Iy/7VCqcw7hxX3RJueedMuCPOyuP2im7NXABbVftpLC7cYoqSsofWC2T1
VHiMhrTxXaOQzA6yavbjVpxIK7z0hvy9auVn45j9Q+5myNRyWjBtG9lmxhPliAzh+GNUhwjxM+e2
NMompmcqOvICfPiywYWzJtijzT3dC7QkLeHrmq5fbtcyoHj+GI9tBk+RE2e1DTMZ+9oK7m2SBG8K
bNRo3ttFmKa66bqa+tjIGO9N3UV4JLy3wQB4n4ezZLZM935lnvqthuPqtH6YiCTet20/72sjPSL0
m99t5GLXfbAFF+M636VFc0QJOMausrdraXgnejvbYzFvJ4WKKkGq+91hrz9aHFtRv1jX0+bfN8ss
CbjMFhG5ZflNmiGine4G8n94yzkhxbMiu3YkXm9N54emHmSix+JNR/6wh7t6W31eceYF4iVc7oep
eGmt+aEO3Utixc6S3jbn5k4P3YzY1gqMa9Rr/dmqMzMX5I8LzLqFt8Opu/vIQVFfDFeTRT4rAJAi
ATBv5kPfhtdo9LddaNbfqz679F11bJf5tu29Zr+OQHje8tSt1k9ZzMfA6R/6PH2pKv+BUNabTKqr
oMrvSGFHVrmNO2vdTLiPEcxvXX74tPfCKUEGhqdIq+MwA8D07pXB4yrccKW8VF63OexOKRE0hwVx
yNaHQ7HNNhaHSYMRFitLkGWE3y23f0CMC8/jBrelrHaAzHtbWoCnlYxNpNdWvhlXvtk86c38aEju
EA1yALK7ie2vWoNbds4vBmeFjOSDZ1j3xIpbW/joA0Q+j6T1cV3Yl7YrEKurreRZH5RiLWyJUS0K
z3kIen1j8ZcidEfrqKWh40UB63YdEYe6GwMRdfazMVjYcEJ6ZNUWoP/GqhnNwB6Gsj8pwnhp6ZsR
0f+wdx5LdlvZmn6VeoCCGmbDTQ/M8emZJHOCYNLAe4+nvx8o3VbmISszdDs6etI1qFJIJeIA2Nh7
rX/9RgK5VVLpa5UJ2UfnYBwSbWRoEbUfslLcM5+UHDMeko06Fjl0Th33ykZr4lu9qReHlGl0Sqq6
OCmciE1vDV+HkEjxYqjOvTFKh3iUvIVPm6Vif2qz4mlqCtdsk+We/GBrU2kNwcgmh1MLjA0r11ZQ
p2cf9W5AkFaOn+dcOecZ5w2qe55tlaNqV1tlJ5a2BFJsk2+YOz6rHREJrXSEb/slKKzZm1Ss7mLL
Q/iJcAtfRr8ysH2toUv7kFJCv7GqFXkf7pvS5HCpjD33z60YxVUSV9+zqT2i1IStaEyzI9da7MTk
OUPWSKPjZAvqN8R0uKa1EhT6rIWs0gof+EzaLyj/kk2glMXOSNJiWy4Gg7WCiRc1awjns9b6jVaC
Wi995RIKDRCq9Rih4fDlqVldb7ug16G99wkwXitPj0s2T4eWhM6vqKPSh9RurtoW0g0u7fn90sMh
XyqpcNFJqac87WhE5M7oH+XCVJx0naXLeTs+Fw0Z3xAIIsXLtdK6j8nFchFtMQPjW2TVhWHogLGU
3xUYqsy7Yv1xYIL1wwyjYdvB1Z02Rp5U7hynq1YmxerMwsaBqX0W3UU4qHxJ5WzaNUI7L1oQ+fAU
06sMdut3xgBm52p2C4aHm7EDa1rneKCsdrowSLsNWs59YUWTuolaed7HvVIzW5hUa7sUBU1TiGrj
xBQhOXQy1qHILGq3iLvlJrCMwTdGfSJ9ErvPriMIgblHfm5S+3NJeIgTd7L4HmSKEmyCuKO9MbCM
DFPWaGl35alhF9yKrkxPVZMa981Mhoqs9fpVR3DRplSzyQ/qpnYricQ6tBbDdREL43EeGKgz4+xp
ouaqPRvjYB7bWIESmFhtcMukG7GFUkqOhs8eOHjdf4znSCUYTlFuAQeqBOxfS88kUsQPUrhSRgNZ
RoWc6ni/s2LNr6hjSq/iAP04sQrhIPRorxj2Pk82+jkZ+ZbTG3N1RMAcp5tGR1G/sZFnR6xrGI1M
763qkI5juIViZO5q5CZnnRx1dMLydzw1TD+U7c4lcs16SKZJu65tpb4fF/QpcztSnuXKPtJRkaWD
9W1olMAL2UgO7WLzopkhuJFclfMR98D+rtHzFdUwk6netomK/GFa39QhFqE0hnxgEVWTegMPHurm
Sc6xV7d+wHTXrNLDKE7Sb8wI1/b+LIs6VhC04BOYuGbeyXLWkQFhjRq83jSBfTwyqPGmzMxKEC9J
ObcorcSNkVrKx07ks9joE/ZHGyJtwrtczCdFX4lt+dju5SjEm1mNy3TLLAyG66xrNFuMdUUwMpgx
jdIz+PUUohFUUQYvK3W/PsGrAE+OLebP0yB78FB7T7ey2VPqPNj2uYEwyTbG3dDLlCfLgJBmxrEk
0txyFWFhqQ4TWUkEjCzYaeCE1gmjFGsj+uCmHqmWlIm4B7q2aVty8C9OkqjNZjR5XXD0ttzqdEgZ
DG5p+e+ZaIzrC7b2pJkj++1qD/V6eE7a6bOwlu/IUBHSSYjgBq2TvAHJ3SGqgi0xM3dWSpOjavIB
btsI4Yo5/oT80mXepftoimChV31/6NK4OVedNW77bEHGOYvsECc1kotZ0z4FtvF14nvehrj8uVBt
Cr/MDBSZwTrAL8RDoFIEz3rr93Fi01GoIfKWyY4cJAfGsVMLy8HBZzg3uVn5AUZK+67UGQflgcpZ
uUzSVU/IEKA8QrSSOO5qTje6vjzbDWzFVEyyk2PF6M8KnjUMSfvcySPjVhfi2Oiz4VnacuL36I6O
K7fbsI7qTYma0q0seb/EpXniU544ME240CncCzWNVsPe6mqKS3sfGXLnh2KyD7U9KliuwWX/2Jb5
oG1aUt/3fZM9V2VruEYGv8hgPui1Vlpup5npqiDo0gllUpvjsf0Sz7jbRFZRImO2JD+CW7SPFqu+
rsv+jjGQ4WKA8zjISD9Nkh/gIs1PDNjEppKHwGOoae/43hlITMbsqTXGrfYg+2UODDEUivZpzosa
tlPUOBM4wWa0tCugzvmqBql16SpzBIpVf9TTaXE0uGqURLo++6oqNiUVh5MrLMxQToNNQzDzxmQi
eKRR+yKr6Y/GKI6RxdY8Lnl2lUyzdY7t4NrSiQPRG3X4rNlSsrfnCD5FOWg/cGYN6k0Nt/8DojWU
NXl4W3VyfLKkgk1t0Wx/kJNoh7OX/FlhY95XqdxgrlGbZ7b4xNFrq93RxhCubcGJAmLJnCmJVXwg
TH0vt2h+M1WZ0N8YtgcJfz6Bg+fXyTTONDpJ8SwFwXiLHwrazMTWk896t4pNLCXYB9y811YT0gC1
QzUDhB/sewZTB1WeTV9uOvnOrvQEx3oSr5wwl+QPVt1zWEqagYa36O+LgqxfevHKKxuz/hhK4Yjg
sa7PyVjYeymwUa+KBfpgnFSIMtTErojIyq3gSjImBdZa/Tj36bKfA1ReA5NDR9eaylVVNUfmnX1R
Y4VzGJeBDW7gj4vAKzes5OuwbGX2JZuqzKyLZJ3vj3BiU+iRjypBp26MGGg72Y10gNOQbRYpywEh
yg9pBcy+uEoZEI3hBEkpKBaJdBoDQljnCT6Xoi+fWA4JVKpFeB2mYXAcS5sh5EAJGvF5QEdlpQgK
5VZ5ykVZ7rROAXTWmHTyPd0Y09BuIiu3/D4Fr0/gETi2VRk3Q53lV6IhtL0qMmKCTfxQ7Vg29tAL
PnSZ8kGxSA/G0pZGvtSp/1CqbYKiYZdgSVgItJi1QWTsjMdaghZbwPaR88Vf6BLx7N/bfeGJqfps
JtYuCbQbbbae8on8vyHSKXGTYVuPVncdiembqBaBNWWbe4EwaTva9jkKIS3jnb+vY0wdqlru9go2
ejd8c815KdPu1HDE7/KEuEkc++ZdVIeTZ1Ra6oexKck3qVqmB4gXZz2eP2r1/EVK6p6ObZzvC/wS
78QIwIGHYUjELZNmT+3U66pHorcR02jhGakg/YzHY6/2o1/ohf0xaOfpo65V9FGaJZ3LnuI5g0lp
Vsz4Q8vALF1M98ZgPWLacyyVNPOzPEWFp3PCNegSSOr6XBhz7SJu2VbDdDDNaEfR4ALonmb45k9I
AoEYMBGmn9oNZn8/IvrtJsvN0+XOwJ3ZAYH38T1FVC2XZ2vBjmIwClfTk86BqhDfwvxwAcDdhn+p
1FmLSV/vxyLem5N+hVjuk93IxwRVbSVU5tvJIazFzlryhwnNm5/FuSPH/Q7mrIeA7Bb5/8MQVWgl
e6cprR2Yqh9NBI4Ah9j5cAjb2MUq1R8D5XvHgKBVTHc22ptCWvQnVdXcZlTcTOGwXVC3IxmEO9Z4
bTkvHxMz3y1DwQhHd/CngTthwoSVjk3N11vYR81U/DwYRszDLH+SJoeVcUN6oG/r+WOVLyiZms9z
OJJ0RGu8tjZLeAiLyMn1Clqd7Ato5Z+H3PCxzLw3atTdDbxkTPnsw2wbHwL0IzpOHpnoWUULNNXa
n9OKgjbCFgXk38BvCM7S6iQXbODwYpJSX0253e5GtXQ5NQ6jOlafRk075HqzjYZxLyJO9TiY9mGo
uVEpNqpIKRGK4dRBNqMxZa0G2qnoxj2AgTNFrTPwS9Ow/FwlBFEkicP54eZFdcM09JMpsQ1aIYe2
bJxyvbgj2ZWPWu6AVkhjy4LOR9zEVEDhZfROYsJQN9ttZAwOmMeNplWaE0IoySLmRp3lS3ZanHiU
Z1sPHrquocr4qo3qqY1jf4rTGzGKY530qdtm7YMRZDezFYEuT/whoM80O7Y6+H0YnkK7ZNAU5/eB
XJ8zLMwGTnStU11ohAPaULlCIqfdhhFql8V+mnPY6Hx8IYcH+Ki0m9BDadqiwjGaTmnTnlsLa4re
Okt9dcxaqI0637JU7ouAtr/nG7MnBn94EPTNhlP+tsrCkzYkT6jdb+YQxTHeBwcUhE6EMeYdwDo6
pgpJGqpXz9CNc9+LVUa1AphNjWJymG5JawLW1lMOhC654cC/JbrkjDu/v8gpAIIKtMbdp8NEsW93
x6GI7vAc6TeNORzxCfaiHiA2G+VtHNl+JZTjlPcIGUe7cICdbgo9PwkSfx0jHO8Gfb7HIco1ExVt
LvaEhdaOXq9hn9fZ7KaBVBWbqNR6v4vlXRwF9J6sK3pbj4CUJ80KLBCJ/nMp+sdGsHVKGQTztDWP
Qp1NN8yab/II3cjufyAD2TdjshdotKci/jxE5i0Tow+qXlgg7/1Tpg3HJYVaySziQbBrVcwGmXGe
4Rs/z8N8QE3nB4lxM9vkTFoB2yXDHgWbALcJSPFVmrsRU3xHxUDBUeLpWAtlr6f5Smf6YC3StalS
J5fSEm7aUNz3cdE6AVJ7EWbncci/JyVq6lrdVpNEIGz0xW4HyQF32QeCxm9t5UpuHTf/a3oTV5PT
o55FR4KC71KjvuvJEsQepT0UVXvF+UdMhS0cIqc+ZGE0bXO1o34yLS9kKgjHp7g2m/SER1W6DaTl
IxNsZGTTEWbUNVHMC31FIJ+sRY7vCQVUHKlPpqtlYSpHmiWslXlQ+/slzh/SZERDFwCTpGSdzTCW
GtouCGt7047sjSKn82lU5GGT2ctV1cTdzmr5Lvg+sn071+Y2RGx7lbGH7JDiKB/mdS4oY8G/KRSr
QzKmdvY+mwTqsL4A8LGaAlo+5ewnKZkRtjWIPI8xpMezquuQrLs2q5GYSZGnNM1aAlkGHG4iIUHQ
010KWfg+X4LkOdXU5Caba1Cf1J7rDcbhMqEbsXo3YMFxo5mRzM3EdrjLg1T+Pgw2SAwSjJ6NKMAu
JwyWyq/l6DmL4Gvvghh53gZT/f6zNNYzJ+RYjjdK3VejM9kW4s1OTVWEIfFznwU42uRFc1szPdyV
SCHvtdhePsJ8s66rfLCuJLtWSgfcCG/xOFzcFkmAFzXZdAN0qH0OpEh+GkGSd+UIDX6jZ0HlG7Uc
OAljuAzHRLtmytPlfgDx/67mzXgrTdLDSYWiSuUMK9ow/mLXpgZisfSuMXU4J5SVRj0+s/sk3XTU
+0nzGSeoFHaBfacHGUb3ckvfmFFcEGAtqZqvgJKwsQ/jWQxqfMafBhWzBRvvMSuCCeOewTwM+mh9
iXKb81kFBcXLBz601Q/uKLLpg9x3CWrc8HuYcgqU84ymqCNw1oF/V+1ategPVk9PNMbtN+hsT2an
d9cx6IGnjGn90OdC7jF2aYeTPaXlfl7QgjQ6wGo1xoAy4Kru0iiKY5Z64aSMUuQc5Cdgo2QoCYCq
m8tzwWxw3ES2Pe4nqc22GJiy/8iL6ZtWXR3rsin4gNja6lB2RalckWiW+BOw250tL+kx7nSY5vEt
oyHtLsoX6uC64f8uw+pxJ6vAyZxq+yN2P8s+w2PTU1vSR1xq2MHTccaAHzsPXgeE6qoaUNOAG8NN
HQfWOShN6Wouo9LYmMPKY8MRBeQC/c41JoCMzPDFPYpmGjk7xmA9TWBcbMaK5Ja4Re7d60pyDCKR
3Mql+VQ3au2D/7R+mBrZltrJRk+r5/FGLjnY+7DrruTBLGNWQMuwKYWHeUDaat/bXWoPm7Yv22+L
EsiNE/ZEVdTm2F9blZzTrmHlRTSg2m+H0V4o+infaPFNsSU2u0ECNycM06HpstFowCfnoJnEobXC
7iDSCuk4IYPk6hkIKwaSm6dk1zMAbVw7TAJqf7URDwpuWZWrT9qClE4GAejChaCevEfyXs3STMXY
zVdTCpsf653uEx5A+S4d4gi/jjEC0en0c8ygjj9TMq6qoCVaCMUfz3TOFyiupbr591LA2KnQeXuD
rc4RazmUsWVow4BWoswC5ZNtJEb0SYNMG6IsZLLlmjgGa/t/d5FSYzCQJ144QLBivGGFCrOxrpav
jNpsu+2/0zxNWvy1InAx0h03Ucy1nJk1PjlJNUdrpBI98U/ezv9n572QraI5NXAM+s+U++u2a8rh
X8e++NJS//7rf/3vv4z/tW+zL8W3V8y9P/+4v4SwwvhDhzEPqV5m7K2vhqN/MvFJasRV1JbJDrBV
80+O/n9bkYo/dMWEow7nD89/1YAy9t86WO0P/A4VqGIr206sfL9/QMT/Mxbpb1IWMRc2vTGGSbQh
JmEhl9bmjJ4MVVKSBuAiuUs7SZxrBdsoQ0+eieCsvEjwBeR9XT13SWezo5ul26eC/HC1qoBC29nr
6mLxmYrqV7MUQqcF89gUGpF2HGoIBevlEVdg1WtS7Pt7CJ47IoNpvfJw3sIOj3cYS0ieDovqONtj
eVLmCX1Wka52VKVww1bcYnZHM4QzKUqjeZ+3MVdZ+NPyIamc3Kgihvkod0wpyXa5iWcmc8kWn6Fq
AL6lu5MqQPuqwnFgKaNj2ZWWC2bpm/OSbeyweIJ8M2zsJY6vrFRv9qaVPSuzdgv1+xQ3ybd8iZ9j
E7XW+jfsQH4UuKBtpDb3rXL53GY6/Xxa3/d2dpJkq8W7Yom3xsQUbpDKp8iaQ28oYaAselX5o20y
FBJGCrbXcZRb6Q/VCg6iwFSQeeuyi/X0GR6b7bRReR+aJJOSPoshS1dvmNAyN8Ti12HK8myKZthE
4RxvLbZ0+jA5eYAOnu3jPI6uYfF0xaYrl/lI1sy8NSi6HFkQWKFBdwnVRLjpZFqcPLykhpLrNCG3
7NN63s7GdFPVT3LH1dapFcQhuNKjRbE88hTWv1Ua2dM4N/fFHB6Dpas8tVhLCZ0pGd5huqMN0lcl
VtBqUL05hdKdMV4Z3SaPTC8PUddakfFA6vc3iO7Zpm2yp3oaK9/8OezJmph3Twoy/AIldct+6ryh
kWbEFHUNUU5uzkgFboloaRBTRRidNYMNbS/5gfXIIZ3X39hnT9RcbN6hgpOSXN7UC+8jxrTGz4q2
emIL1XelAuhASKJy0oq83I2A8Veg/y1R1e0ZXqYE1DP0pyno+xPOTphKSUuBL1sLIeaOMUX1jBlZ
fRsv/adq1Ldwri3YOtoOHPG5UgwLNL68ZxQ8EQVXPMELvw9EkjtaUty3/Nqkbj/B2b/B5QRTFayF
IC5IqZeo+bPZp9/mZOWEC0qQWGgSzTOUbJwFhS9wOVnFEyv2Kx2iprq3Z5aCGnG/4H7f1FJ/UBCE
6+hut3pepn5JkMgmpVR12jllwstMzC1VFAlGnuqPQNXFKYFjOW0CBJ5OMmc3aoNL4iThoRoWDIb4
zmY7+qHPyu1K3dpgBcayi4sfekUZkUXoV4WaswiZ/W5jScx+kGNvg649de0c59A4Qp2NV5gUFuUu
S3i0E/rwwiFIW9vZ3VjSrM3hyVj0zkcIjvVjuJxHnTUzwftEK41DZIZlFs+iU07VFE/XsdoW2wVm
JyADYrZKb3Hds1ctdoin3QjBGoYcf4COEaiLNw4Y2oIZYYGepsNvx+lnLGIrOWgZwIfRt660v2ox
6v1Ain8E1upiiXpaMXs3F8wawgFHKWa1z1ifa3ujyAW2mkuxtUMeQG8BOkNh1KnvC+HK0vLIkzQ8
CLHnLJHFrrQw3RsEUceRrpLB10bfhng8T3n6A0f94TFLmImpIm8dUdOUxjE/rbWj3BmTrtj2oTrt
zSwBIVObTziZPDeq/MWCRedKGuSiwiimAyyq1Ff4uDcibdn4RKk61kwzaekDO20xqN6KxDOiK2W3
Il7lAAesh89WVNfMZhbocEH9qS+jzLOsqjjlQ9EA9hs9itFaw3yzP/9cN3oXVevHxuSWDg9xK4CD
lDbzTkbGuWGkgqe1NeMzEMf2Fqn5n5Hv/xcKkv9oybFe66WRx1/X/n/pdr6e8P+5/vC+9l++lc3L
ImP9F/5SB5g6ZhtYaTDLQ0un6AYSgD9LDMlW/5CRmmBygVkl+T3rP/qrxkAhSA0B3gXbmoPY/lvr
J+l/QK7XxaoARCf4j4w2LuxcdGjgqBAtFOGaasH8vkw9k6ayj/DB58hLS7830wetG50m/4EJwS6b
bFhtzNm+FMVjZp4sc/AU1GTdVO5rqd+ucEYE50ye5v2Lx/cbaj8P6wUVff1V1F0wNHFyR1D8S3QM
DKXAqm3J9noZE6VhSgnUbGns2kgDFmRK/46U4Cel/u8yiwtidIsThr0+CYNXcWlTvYAuATMwUFky
WBO1AY51tTqeIcGJ0pWUBQFsxTQls3UMPPkgFeHQcE9u1iKvKlsg3Smss6t+mbGrykOm8Ru5XzVY
o9xKtwrEsI91CpiAE2ti4USMigTXvUmon5j9JAyhh2j5GCWd/iT1pMMBK81z5Q7EDif3BUwGiBEq
bmmMQWJcMNc7MbwWNgcsV0no0dYYZWC1yoZ1fdDq9W1iKpAOuM+q3V0AQq045ZwtfjUpg76NieHa
SsbK/M4w6hI+2vLej/KQDAyAAuNQlxkEoLjWmX5MfZF8DBmia2yBkWK4RVIAzmTD2H+uhUGrlCDf
8qsgwcyqVGil3ahiXo2JhWjyDeppJq2GHeAkaIch/PRIyReM+4YSV2QRCUNnxj0vX63VC2VjB21t
H9CJ4RIV55Tgm0RDf+EW4Thft5pF0YtFPo9XaAlzLKZKtM+DxTgeCoDNqJHRjR45vQSNA55bpn/o
lxr51UQp/ThJKMMdbMGVbhfCerlSJNwU31lNq1DiYjERB2YhGUFBTVYBH/VL8SxoWpxN+azBRdRa
WOGZfWVkNehwKSkr8Tabqn0nrZF8WdZD1ZQHPMne+Q2v3cHXBb32IJxf6w5B73ARYtCqIS4SiqH8
HAky64mBzqDIW2pyWEi8ZaVIY85ga5LraUOdabf+25/whXv/mqyBwo+5zGouxCamX/yCpUU9h8JW
9kbsYx4oXNsb+B+jO/c5Cs+hZ1SWhZgtALE6aAwsGG+QB5BkFLghRKEbDbhwvP2bXitc+El0bULl
F9mqUBT1p+r5hXeVKRlVPMuJ4kZKkJ1t0fTX2PA3H/4HV0GBTVDFGv95medFoImKQ3asgPZMxXGO
C0gtwaJ5b19FWZ/fi1XGzSBtYJnh3G8QymnSIb9cZXUid0EZcDNVmVo3NqjEHd2b+K6IEKjGElf2
bH9iaxZuJWBHoo2N3tmlL9bYL7/gQhiFLEVeKCAVd5yUHyZVLw4N3YB2BDwWTAT2NvYmST0X7wiy
Lr6vX667CsNevMZgZmKMA7DiDlE/HhYq3ENSi6c6YiwOwxAj2yoJ528wFWPmYnI537z96C9Op5/X
JzaGnD0cqhDcXzx5qZCSKsREkUa7Dv1A5IETRXp/Y05tdjBnzXh++3oXKYPruuUVI+DDm0ZhSV3m
MyIFhn6yGLisY37qSRaKkVaGRBllhuzAek/2epbat0MlDVewZabvs5Gb93oWMqF9+6f8+gUBTsqK
qYJtUNJo66N58ehLqvF6FrriBsmMLR8B7XcC6tPt21d5LYD7eb98ofjjmDxexbxUojGEULSS+Z6b
CHrmzp6XfUEz/KBHi72ZS1Y4nC2SR96+6q/3JiioIHiblkChbq/L7sW99RJpCVnFctYxrWMe2qfe
MsTDO3vQa9Xiem8kpvCEiPbAdNRG1/nqKlgu6jOvE6TZbCN/wgl4Ww7siFiMZ5/fvqFf1ynK0xVB
4iBCvWheFDWLFVFjYReBfyQQPqbO5aM0MUFNKwlBJl6376Ru/+7W8GckPpePg2i3iweIs5VeFIMF
cTMu660+SBlV5Zi4/ZRH71xKubg3tmU2PRU9BGlAFNbi4nSJTKOp5DSkD63bYfFCpaAR0iu9fNZm
8igcvOKYQStWjUpuTMS4U+W2LNC61NV8gtsld3Sw9XQzhhBavRQ2kDhPsTmrMF5W+cTbb+LiyfBr
qawNTRXk/Kgozy4qAqB3NA1Y8BK1Ekyu1s2lm3bJ5Msa8r+3L6VenAt/XotABpIbqOj5r9cLTFn6
pS/SWfV6o2eQtGCHtRkDvV3ZDKgc2rmwcDRKowyZCcTK0ElDSxwUMxlnB08wmVEzgeyTa8RwKXPM
py1fpCjmnHzCGxedJspAo2xVgQ26HuA2ocyZsn/7Jn7zvCibhCGbOo+LXuD1PYCEIH4rYg2uvGad
1EyzDovazEdzSPu7ty91sdesj4vdjNoeHwbDUuX1n7/46os6atMGzaMngPi3iyKWW2il8FSXpGk9
pZCDBx12wDs73Cr7fnl6/7ws7P/14BbsBcbFt1n2lsxSzDUvL+L2DrvdgPlV00i+ggpu8QijHuAk
mmLad+mkMA3JVTyCkyDCISLV2sLYdQy+zI0WLMYhJuii3PYMOLc6xgQ9shxcfQ7KqOLIOkHXLbaW
btUJBmkDA6QUY5PRffsxXmyeP+8H1xiwavZPhMsXK5zBytiOMl2K2oTd2e4r2yVoMnrnKusO8qLm
+fMqKmxtUrNom3/WRC9eVgAzFHWbhdaoKzLki73xrWRiE3pxZ0UHDf9GP9XH5VT0wn7oOZjeOSJ+
c30E2TqiUiYFllhdA14ulpxDty0Tnd0zLE5Nox0rVRwis76qjfh73osezMUETq++vv10f93t6E0x
Odcw4CZbz774HupCUmPcl3UvR0Th4dACX7jKRscYiBnucJf8x895zTVWechsIWsM1cV9itpgjFaq
SN775mSXWnYv8qjYp7TRiLziSPNsSZW2wp5HBBgCguzbN3xZ8vCmaf35NmBcUmqZ6sUdB3EsYtWs
ueNoDO5NM7caZx5nqBKV3c0MFBVzAIUwlBGKZ2poyArKuLfxNRiKD3Vs6KPz9i/6dYGD3ZgsOVAA
Hs5ldjUMGYMs5TXLGeMmx6qLH9qCT9/bF/l5W38vcIo8AGmQGNPmf3X+c3Hbpo7Fc1HZsienSYCx
b0j8RNVGOGdbpMQJP2dzv4kLRad37ExLJfgGxRxOhkX0w5iq7DNG04jFgYqXaiPluk07L5vtMWJ6
0vpaEhPkpqA0z5EHLNnHNk2XfMdsHqJEk9jjitd28/e3b+oiEPLnTZH8xVs0iA5dDS9eryY7RLYM
a1H1hozUrVCljk0w0Vb63Pi6TMskbwiElZ5QQ5kkTKBG2CITwQkP5/bJa5dKdURc6LfCktIPb/+0
1+cMv2zNCiTJDS9jk594aSFhS7zrOW1M1zLj2h06S8P+BwTnluGu/vgPryUUC9dcQZgpmJu4hJjI
GK2xe1dN1+RgdhsLDUaPrMiZTHl65+v55bbWXgEXMXpwU+PjudiM7Uh0WMYy7ABO0k7pNJoewM2w
1c3MfKcXumjzeYTrtQAwDV6tzsa/bl0vtuRMCy15qbiWXFRXOM/L7Ef9sEbmmF9tDbzL0oCQSoRv
vtzb6gFHpXRjw1rZaGiIfBybxDvt4a93T/XOmc7BujZNl/YZatcUmtKa3P0652gVlJi1MRp7q5mH
f/ygX1/qouJlwierBbyr1QO48WZADcdk/LZPCTN6Z2t4Xaeszxl8UmFboNO3hPwzDu7Fc1YtMsOC
3jLcpZCHm0Fu5kfEYdLdAvv9dmixLUBlqr1z3v366a5X5cBl5coKM+j1Wb+4KoqjObKHBHprOJr3
KaJ0OIkCbv3SqrsQk02nMom70aIZdUrcRie29PImMjBWRUWp6pvB1oe7JavVf/6S6WoMQ6woMRY6
F3vKUgzI19LOdOGpwkOsu8WdGijLTRzI3j/9cDWQeB68JuuY9V22+2MZlmLMDdPNl1LeEQhgnFVb
Ta/g3GQf3r7U60Pm50vmUivcvx4zYEevH/dCUnjJl82lWsN09EyOyAyZ39seXuM2f10F7Gitd4lw
vrwKTLSmElpgutHE0MpXE0X/rLVhAZUz0RdcsKAJGmWxHC1McN9ZxhcH+58Xh8fAwxQ6jmFEtb5a
UW2ID28U9qa7GFpPTB+wM3ad4trIg4osJwRvIYaEj6AamU8oUban8I+/hCaqunc+3tfF3F+/hGGg
RlMGwnI5+pAJfKrsafVXTaGBIplLv7Y4pxAViNhDK+QZmrFafTBHuX+o2r44vv2uf/NBW1Ch1kbZ
/Hniv34QKdlTCepYfNBwLz0i69AeJ0RXftJ3DxT+va+nffTp7Wv+9pZ1RTVUmLzKLyexAQ2fvKbc
dKcygzpuw7hCaNvtq8iSnjle5+NCbtPjCOV/m+TG9PD25X+zM1sgR1gM0W2ty+/1LWNukyb2VJsE
Nyg14iOtv2HCGpw7Ve2/vX0pZT3jXlVSa6zui2tdbM1yhRukRSCYO+g57nlhpx/KpNW2odTXx9mI
mp2ZIrIiM2y41c0xIIpxSj/DFYQ2nc7R/2APARbh24ZqhPHqBVwxizns45G1Js8Mu7uafVQOyx8U
Q9P/4ZUuN0YG+EUqcaUig05AaKfwCpgeTGvk2n3nGa9/1q/P+O+7uqgzMlkJhiyDaadUxni9GHno
TWRVIm6JYRrUiWc1OONntcn4v401VHXj6KOLf68t/O26WhsGoElgfXX95y9OqR6cEssx7lkb5sZd
dFSK6thp/oRjzTv3/LtLQfxicxYrAmxeLCvcOGYla9m+tGgS26wh9438G83NQHd2bz/e103fn/sT
6wULMIikFmOL13dlZ5WFPoviFCVFsRGkFTxBmu+PwhY5iZpmd3j7euI3b5Ozhw1RYD2LCdjr64Vz
T3/Ql7zNWjGdnqGUU6rq9M4B8LstSGOoizccgWQUxK+vYuYiV+E/s/8vSnuox0W60iKgOgLyNEwH
0tCxu1g7k4BaXGnj2L6z6f9u1315+YslO2mtaTakX7qxDmz/X9Sd2W7kWNZeX8Xwja9Og/MA2H1B
MiIkhaTUlJlK3RBSppLzcA5nPpffwC/mxarq3ymlfgnVgGH4ohtVqKpkBIPDOXvvb62yS0n/ENU7
pJONJZL1ckidKD/8G2fWpghL0YCS6+t6NjYqrRHcBvySGK1Kqy5PF1YvHxzlzUsTuhTLXhb+FHxf
nlkBYb+1XL5aXmrewatn+6AlA3yT+EMz91sPV+4p6gMUy6ltvjpUoVifFOxzosIvuUKEpAziZP18
UhZDVEM0hXEwon214D8M7b1kDPuRXrq25Z2cv0DTDIG87Wt/8z5xLboFQAFokLy6+1tLub3qOLv5
yB6TETh5YVWmf4EMV0bD1A+n/8av+cvxXu14tHSpZ3r9fPnUBybVJwSeON4HF+pbdyOVQYeascOa
/w9a3y/PNBi+ojFh+pNKEtWNjhYoElOq/Rvf5dejvDp3fT1VeoaeKtIdKElD0rj7rl2z3ftn7K17
noW6ufWiya/+tuabKV7Wgns+K6U6W9wkEwHiounbuNA9CxozQ1Mcs2cOXCV1HboWYpL3P8L2RV69
qui1WK7r8Mvx6H619Cj93IzHqvYipJnDcUiHFXQCmVAkCdaX9w/1xiPGZ41F9YxWD826V+96R4uV
NgtmWIHm1d/GUs3BSsmo65r2QfEK25dNrO3fP+YbVwvHtF0NXc62Odw+0y9XSzcvAqcAx0wyTKlp
nutnBOA/6l29eRQ4vxoNMnujp7w8ClP/TOip0ouGrq6h0jY/Cax8ZIt98/Rt3nReRVvr6tWzpexM
Bv90fqnMxLbCe8EDW8oT79vqDsYnysvF9YQF6O/fbpQvtq4uj2iDjd7Lr8ZK3HTSkaNKahMXlFut
Y5F+2Mh947mJPVRjM80qhZ31q0dHZ6zZgEGWR8c0F4dicNXXnmD/njj8et6KHqnDaq4HWZPBENpk
HIrWWE47gzBtQKD7o5LUm6fahjKPBWp7xrw61Vj9tMZ22URT2/WXYMpq4ImTIQ8l7g4e3QyGLoy2
ftSieuNxwFn4P4fdztIvFyvyGlewaCKgsUzdzmjH+HkVrbsD2kKyCRsuwTBT+TADsEkTA84++K3f
2oPytthGQLb+KHfqyw+QdXPSl+gcItucWKo2M7qTcDJpp6MvclZoaGTw7hqjth5FSfMUcPlagTtZ
7USjsuXSg3n/9tXfPCUUNKjs6KyMXr/DeqdPTRj0rBDQj+/KwdGKAG6QuGST7F1mpdDv58E65ESX
UBnFwAJsoG1qcJa7dbKs507F31wXhKrIM+tUkqvZb6aeT6DEJlCXEPk/qAy99SigMUc3gifWNpjw
8hQudim8yrK9iBkXk7Cnm55qMRaX98/LWxco4miwyVwwnu69+qGQZUj6nLkXqRLERQuvCUyYG0/M
0WIS9+sFF21C5tL+4Li/vy0sboitLky1liXb9u1/uULrmkyy67N58IglhSkjPTvlpuU+B8Uevf8V
txfPyxcThwKVR8zEYWPx+pef8lYMPmNukQbC6qqbBr0I8mmcZ4aUPLPaFaaWnw898K4HtxhBcb1/
+C3f8tvxGSFiFccXZbrk1TN9aoelQpUYR8UQD1ZYZLJ4LsTA0okZQ+sSOYqPSWsgim2jp1l3gNNu
BfPpaQA4n8imVaers/O1ofKQPq053ldRuQQTnHZRIdGGPDlocrQesxVUcDivMfltXozGJbmLgqFq
N4MGmLiaumFFblxv9cjHLhnFGsJca5p9VXcKJgiE/E91n3fNBwuD3y9kSzOoATGuxeVKffrlT+3T
WzbqnF1WYWcTGX03v1EUN/92uZKjbNMY3Cu8q14vP9rBzmwQ85Tc1EAvp179PfHA58Ko5g8mI966
ngy+DU+1rRv7umLrMVzodwNHYlK1PXVz0yCEuZp7s1X2Goh5kD+Npd9NwjY/agW8eSo9KmkeEShG
XF7dNajBraqyKRazl9ObYCIYs+N1mh1MSCb3aCDkwXVa1K2e221udBzidKiPPNT0XU52PRe4f+0W
Usr71/gbtaBtV8vmYJvX4i9eLf7gbvFqK0fqTksHVYmNJ2gEhkDvaP9YlzPaZ3RPhV5+XxJTjIHq
PXhaq8dNGM5kLCQZpmH52+U/PpPFlmXb228d5ZfXXRY7KQhuUuxclQ1wvz4OBijAP3RYJpggVqJP
sko+mpt568EGjP6PQUjor8arM6GMlJvQslmJo9cOE9Lxe7ZPP/RZ9z54hL6a0KF8YbOiIBpHGo5X
LIj7l18QoVDnEywVEVrm8sxjSjlozTm54XEznGdehoBCpJPxUPYEtYbcHg5N7RHaqGR+A3is/e5J
K/3RzoZ25QjYnUHZWdkHD9/fXrvbZ+TCYAiKewVi/cvPCJ9VpC1jc5G0iV8PthLfYxXHj13hrIDf
aixnh9ZJ558DH+1+Mdbu8P6l+dst8+oDvFqBqQmekG3VIsI/z5B56n9G0/tR8fG3R8J2EPZdrKd1
w2NK4+W3zHtiMT3vmSj3BDkp56zA3RLOwjxX9njsLfvG7tQH64Pt133xWtuOyewrWy3KSfzVy2NO
EtazIzIReQ6Ly2BC5Mhjz1FsYuUhqxNx//6JfDUO+9fl5nnb4prNl+W9+iltshaaK4AYu9oQR8mQ
2BEpZwBQS26pn/NYyae68W1G+ohBLZLpQQcM3fsf4re7a/vSLBi2KQ3D5YJ6+aWRm5P6ssGCZczG
gstEVdSMmn05YK28ff9Qb144vxzq1fqL1mbCmAwXTl2TtM7d9Gat9PLk/YO89SN6tHb53x9jfa8O
Qr57RFyfi8gwyjTe1WsL3cuTnnZAFqB9nZlv//n+EX9b8LGJ5Sz5PDwYkiTE8PIMim5ZmL2SPkWk
uDuSdl8u3M4tEawnWRasQ17u69WuPngMfHTUV48qSNpgIhdQ2HAgmj3QY+enIZNkLzt/JABut7ha
u/iD1+XvvyBvF0YBt1iQzWjEq5Mri3V15tSII1QP7tHCt3Ou6/Cl3z+hv9/7HIWJFJY4WEk5zssT
OvF48VZjjBEvw4vz0YH7ZPpo1ILldaCwLFUCKWCBadHkZfbB9fP7cIC9HR3/HspofL7u9ul+WUdj
sKrxfNtxBO0uv+xKr0OsWffyzjG7c0NWelhjDjpdutS9bauy+lG4Gx6HFv6Z0v0UWLL8aKP/1glh
qUe0igzANiL58iMBDs1UDVIuypXvMd/XFCezazpfYoU2iZBkY1/I2pmqqDbW/KPng/n7lUbayqdQ
43sMsP42CDrp1UIwY0x2qdl7x2SbZQuTuYEKnLutprHpZ/UDvN/+lCc67k9l94hVtWyCgexJw8lZ
PAmlggJ2ln2ohxYFbG5q5VemXNKv9F2vMJD6Q9DS87F24DaVjRQU0D08cLDWAXXoJdshO7buU/ji
6QGQtcs8RtOpKxAjoCk3E+21ZY8b9F8VWZBrFch3vBE80fxOlEUkO28kb4mfgr5aZTKK1Gr8+og1
RvMHGYv5Z83M/Tn4+85HA6Pyr3OPySSoae5SXp9X69Zsl+aLYvKF79Mu8otduNpFPLpzjYnYr2Hh
mqDHwLjD1oc47JZlWDPm/n3tZyMNbKfHdUb6x8mItzQWRDFtHPugj9WSwjOZ2pkaODAavyqlHbqr
BwMjdTDKnQvbWBhe15R88h0PPDvxd+2UCZXh68xodL7rWxPnhdN6TXotJqMD55gX3l1hLqoYd3KS
qkYU4nlgdmycypqEeosEbFD6GrVrpVzjs06LiI2Ry/er4NEzJSCn0EZc9TlLTDobmac1d3qaEOE5
DG5fVvQDN3dabaZII6y4msodPBffDLXYLZzIdgZdBUmZ0iBBguA+YjUtHtRIzyvMNV+WoQmBbSU6
4+ENgdE8oRa2Z/b9q54h+tTdbH4ebVODEu+5z+lUuJjinAqBaymSZAOHIpX70nmw1vdOLePipHMs
EvQksvs2mGf6QVGrC5hJavBYtsmlG2/1DvNZpJfUsCIk1exaMQa6WE5M1a87l2Taesba2QPa5ZKR
DlpvMQx42mYiQNjoDAH10DR/LpJrYLZHnfKKlagrKi2KWmnhxohvWTqIfQ7wi0vdHJ1Lz15XKywH
jRBx2kARVS2tGwCfHXmmVCw/6AK4ebSYbnIjSXHPKJFj92pkiLEjaj/XiPMWk3ErYVfF/VInLA9G
ZZSfWF561/0i21tmEYChrbJpqXIatX61tBIEV2fMCrKpaU+YC2IIm/vJFTp/PjMEkFM0IN0BvxxO
Pt+etW8GN9tnKj3jtEOwbJK8Shx1milNG3G6NpaKWB/NT/SZx0fIw/xBNAFJFgqgLYCG2nG9teNE
u6XfaTzYlAPh0Y9FA7NoWNUd3EJAYdRO8TAWZuw44JgzOJ0A/Fdu8dzLnnszXs7ykQo3OIAsvYKs
OPdnpl5VZ4VoyWV3vPXx5tqwpCItFRPTgoAB6I4njH5LmoPJuddZ841Qwn1Yx8K+sju3T6FGp8QW
S1TiURXjJQtSdikXlshXjM7Y4r5Pg5/gM+NEaadCOISpGQkEO0/UGUJiRRtzpRyeWpjXNbMboqU2
rWfZF2t5NQozwVad5mI6cbRFB9zFns4MXGNugJMCqPgmjbb+Btzf/NKJdMHRLdVYBG5n+w8eCmjY
MEbcUrpokxLkUTXF1O7wF/Xo1OCjBk1vsyZTJpApQOJ3zgy1qbNTQXjTN9egXc+Gosye5oUZsgCS
YX6fIj4kFN4WigewbaunakxaKEcMZYe958Ch6UtHP3Fsd3G3B8PgYLwo0s9a4jifMfIU3d7y8rmL
YDJW8zeqZuYcjbNlF7slS43rGbzSfOCmiPnUmakN3zMlYQZVC3PUOOiBSB2zBOcwnDBMIftSUZmC
vD3T4/a7GHW7scSuCFvBXNJuScoi2xOLaspQ62ftDF0i/AaHqrmg3FxoD+g/1uFksZpKD8ZS9Bkl
LnY5Qe6M2hK5nbWU0TygEkDxbJCdqFEaO5jce/dhnNEUWTbYT6qkaRyH7TgQLFtmTXRRgX8B9TxC
A9SLUHztk6Jyp4OXO7kXEgIphhOMSeYXQ2zuFmLrqjrt3HEAnsmUkx8wLxTz/+CY3f2Axik7Gs4s
DinI7Z8GnFxtB1u3GM5Lu5rwWeasqIFsWFP8GShKV1+ZBu2PQ19uJhmXsVn+KcnSPGhH+nVR6RXT
/QB/tg4wlxd+qJsSTnvdEor7bBJ9rX70sM6mqMXVWweV07VHffAh4DuZ81mT/npvsQI1dzxBrTXI
4GZ/hfRDjjefCERcFj2BpV1h1XX+FAveOoFuEKJmEMGnH6oNJbVaUyd0D9kKcggATPE4is6vqMNQ
mgCWmSMbWI00Q1jsw2Kr8qm44dKGu5AmrX4Ckkt8VxjPhlP0582jRoukCMkXrzBEHDRueO57fzXP
sgHZU9DUotd58ILU32McLOwds5cMEZAwgAtsL87yNat6/YswYyzPSVbwnBCsQx49mGjnVlYoI0CB
w6tds3rrLnFicS87a2TLbs7sB0Q3miOEphz+Zq6K9KsJzj0Jm6KrPwOzXgzcMaP+U8ixf57MdflG
SnrixpNWfnRj5bJkqBd3Y7pY+ApTobXHVVFJhmvdLAlQ6aw8te0OZNRc19YVhZTywQDCfans2pjx
JTRN/9lUeXbR16sJR6pZ5WXHvxXD+WpbZ6cB23hKTT1NN20iXP5lGVnOOYg5nw194mWdaLFznrda
+zA0agB3oekFGJOlJ3bsNbN97Gu/60+zbJX9wWrhPYV6WQMWXwfGlENrTHl++utqqz1xG+vaSvEi
bXh/dXDbzGsvx9WavMiZKIOyjBvgfBI1YiFC8KORvEkZZg/YBQHWWgiKxaGDce2x6OsauVReCZCR
nJcL4TZMQrsNSXEC5mWDmCyfz2JDTTQsqmdzTGdQhsh0LkozzYtopVtjTw6ZZqybxL9zakjjIYUh
fyy9Vnp7DQbtNzTgQx+Og4DXW6t2WMOyt8S91+nchAAkuke1LFhlR3bwNkjK1oNsYjYYj4RGplJn
au6xnr2DZgJuTUY+b1BVhoFQRWndUzW7iQaauDSg4XtVTN9i9rccKhsEO8TWA8+5R5x9ZuYTrIt8
FdNRiSG9ZGSsLiKtd62bEmo8ZUZM1o5t8a1ha7E8tqTBq2Qy2pIc4Njw+m7itekZfd3MQfHc1nJn
NgmOthyI5CEXzAvsXCxCQ8CTH9YJnEzsWKiA+9BJM/nDqubhp6dJVkR14lQXPgEbG0crAmOokTl+
jK73RBWybVJmqIxVxSyIiF1jw6FQF+gSK0VIQBNeCStfHmc+PXtS7aB2ut2Sc2q2TZbxUdX6j7bA
y/oK8ZfNsugyUY762Xy5jakUQ5zlkgokCQBTEMIzxxfEqmmPC1WkIHYW84yLeT0RshxPPLefrmzo
3tFcZvFt5jTiVCA3O0FS6t5Uq29TmM7iY61GjIbjaB6aoewPeY6RY6o1/HzlwMz6CiE4L7q1CVr5
+f196hv1G1KlRJlJ1WggKV6H5iHTr1Pca3G0jesfdGewThGZ62ChLPvC8TFQlXqcX7LATq1wJrB1
2Q1O+sEI1O8FHCLzbOjZn20n93Wh2J39SY1z6UeWUfbhBH/lhmcNy/F6kX9/Y/7iUK/2oUL0UjY5
lY6uFulJCuv9ViSlTnmjUodyIR+xtvLOYnn89f0z/UbdgVgPCSrbM/Fz/rFF/WVP7gBlBlpT+Owr
FBzgopA7AWBj9/5R3jyTTDGzw2bo0XtdWV21uvDKPPcjcmHV18p04W555NYOVN0+zOa8fTC200xn
uxAPXhU5fN7olsqo31g5AEDV0CRl5XnjL+yb3v9av+/fuUAoZvzrSNs//+XkNZVCLeLyq9EQm09S
N25OvAUm7Wq7DOwm8EDBqaR37x90+/iv7nXKmgwNkBzlZv+jvfHLQe1hitO2HDC1rUqPFsMtwGBf
pu25HiOBef9Y22X327EIHtHG0R2iw6++oKqTpgef5UexNKznye/sKTLt3rqlSa6hKMzqu7Q2y3tj
WPXDjLTty/vHf+PqpHRqbw0DHerf6+tmcmKW3QZ1Y9OY3C+w2rHbmdn4ZzvuL1DQ1Z9fqPsDvPe9
4QWLhLB/9bf//E/xQ7/Sh/756f9bpzHzR7+c+g2e9BdS8fKxev4f//Uhq54en6bnX6FFf/wnf1KL
TPMf3Ehcbr7J3CK5WF4wf0KLDPsfjK5sw5vEVqGza9yN/2E0trEW07aitsa7mrIm1be/wIjCMP6B
61CnNk41mTck2be/QUZkRv/FlbrFdnVyRzynt6YtHc9XtUXpsdbyRywbmC1ttjTNEPf1bdLWYxdf
zOuas3tQWa5fgI139pIF+hFoh7qbaQNAT5d5QNtC32cyB8aLB6c59SH8H2Fd21HdtzOvdU2/WVzv
q+3bR5cKwIF+NzYwz95mEIYq8IjUhghV12ONvOVkwm6XDL793aqtJnLb7s5tJvwDw/wFeY4bqpiN
9jXbVDZQgytxoLXWUn9nz8c4KHMhJ8phU0Murz7N+fgnLf/KbWttJPQJJ9LRaIRzMNgGUheDHVZv
llgn0SZ2yTqERau9t/T+CSHs0XSqa35S+IaDpwI2P3EAtr/CbxED8baWqyHX9/5SX7vKu6RQkodm
lg5Hd0m2pA+jqfKwUpnOfpqztrAdStKEOkIT6wermdnlaWvXnymtcM6RIdmPcmRMN5+9Jpw1pFxS
F6cTNMEDSy4jTCbP39VVXe7RsZ9kbq5XwWBj5FT6Uu/V5AKCNEdwjcaGY1/H7xVRYipVS/tJMjSP
WyEHn2NNTuSxc91pXp0GRRd/Hup+Cekm5y2VHUg/okmZ5027q9XvN7yOOZ/qWtp90uEwB3M3NscN
CBQOcyHZ/fXJaS76IZJ1ot+NZCtZ0lCY/g64f90DI9bv12oEeOmk5kOpfHGoclWdQL4eT71+qPgB
UTeReDJMKls95JPeih3QRQgsyLQzr0FBJS0qiiJTrODys9ZkczstJ2Q7gRbRjbMU+QutD22KPXfU
BlTo9U13tuSufV15qThx4WkDOhzsHWaP4ugtnRZovW0dknLgHDrG3IV2h4qp8ebmnngYOFxvqcKV
lumpNZv5XU5BdU9oSQYFwllg/kWDhddQRz929FPTr5pA8q0vvYytDM7dBE1L27MpnXGu7YdUt85Z
n4ujk/voJqqkmxDmLrZ+iFXZPC7TNB4WW2gHSVGKOsQ6OScmzaERgGLvBpOvqNX5Mch6KoKnRion
rmuvODYgwn3ouGsQs4sK6Lib39NRgPT0D/BD4xic1CS++KVeww3FOxQPjf/Y1J38LNjT33LhrFwp
vAU77DHXlt7gB+oaLUjdvvuerDAmtTwZUcmuIrRVhmfVcg92bQ9kYUHxa5sWZqLPej5JfQZaWZn7
VhBd58WveInD057tRqdGqiEapsKWuj8p/MqDDzvw6ObLNc3MJDDqOruGbQUkVXxSA8ElBaOyo7R4
OSvnrO2BejADf9JPsr6lrdEeuAxw4Di3uV8/NgYlyUyqk8np0VbU7XbCxofF8AWej+TGGq0nxs3s
YKB9eUgxZDShbxa3uvDdJjAz/dJT+r07W84X4tv5nrzScGIo62R0q8cCWdHeqEFZz2Vphphkv5tK
jE8TYOki9u+apjmgK6Qo51gEi5NP6bp+RvFwiLviuhqWx8lI7pfRxQ2stvUpINW+ttmFIrFwuh3Z
gQOLx5+Et5Njo9n3ejl+d4042VzHMfqr5Ck25CdyoelDRksqaNbSDSCGps+x0974qXuJzUAiYBVf
m0yHBqs1NILSqHOyYwUSH0PrvRgn98rAZrHLMvl1RHDtIERozS4Nmza9InR/Zrau2Ne1diaAx+8J
PJ07nn0YO8wvvdnuRZbkO7mYPC7wWciutW6d3ugOZb7waMScmt3N0rZ/tpYs98JNbk0rpn7uLEev
5PyRO68pU/iXwDsEAryZbOfKCM3iTvbO0meHgr0/79YBs2z1wzKLdg/rkZS6k154C5jqWPjl2eI0
xlllGZd+krpAtzyAcq2/nqjSPncFVft+Lb8TinrOVnGwhQEk20ov/FwitcopS2LJDVw7/Z70gLtk
cueNmPu2qERqzbvMiy/MRoIMn3in9Mp9ZgQPbWvtXKfTdFeV/nHmzgjc0TDuB8H9BEr0UzW63cmc
6kZIReV6MswdNYErYGH+zyJJ9cAuemef9hDxGyUQDvL2zB1yGRS86z2qizl0zOaAVEULkpXRnd5a
EfHa2YjIvCbbvbrHfKY/otL1swZqhWR5O/C2rSteWn13m0oaSou5PgCvG3dx7pXP4DnLGx+X+J6i
zjyGRkPtvsv7/qAblfyOdWcOMpDiQVwW6scK8QXJhdMffEOAz3HxMUXJOKX5cXJl718PwOcO7bpi
ECYK7U97xt7iS/Qr4OXi8Q+ROx7pp6Efs1uio2MWKa0uB7yBA+LtYWly4OfO9ZDGzY7pPCaW+tQG
S06QOWVnc2aUXUz1VY47CMchyfbivOozzMdrLIhEWBDWKdrv+bHty9yTB0Nww4FdZqTNkMXewRq1
0/t5fgQo7mSktE0C/wqKa5B0EiUG4jxjPut6UMTRmHWbBtfhNXiWNbQndkbl9DG1rHnAoLxZqIKx
WCFDyDacaDDuc4yNCM+yk4TSOIGeR4weO6mSyECFy5sldNvimyY7emKjloRLYX2dCR2ecmKuUFmF
rhwoqGkDvgkJvA2xwJBcxhit/ZJOSJrxBkCGNFKNyfSjVi5P7bicO8hCImhy122+NGHaOlfowqew
0Xiz9jFCqnWUfEfJtG1cVJRclg3aT5GHUe854idk4HVa/TnCJEsDoiwfc2exgiF2vBA0OwWHeZfP
CotnbdzhJuXehMfAU6Up9/YknpZmzgmtduoAMPm+aWDbDZ2PIsKuk1CYUwU3yvmcyeUCcBSdQWlS
JXUpVpeCSeNYq9pdXHKVWkXC4DH65ii2lxHgRWaeVBnY/FAD1xsVVjLBfk9SZhPw1pbwuA7jspX+
u/obrCWq8i7gfspDTZbt2qmPzxsL0ZalkNt7AOm/TLJajwgn+tvRtR/cVMq9rJnLWcb+p6yKvZR8
FIiAkaim8ZRlmPOQQ2/c+bnVU3hXU3fAVggmpjlQwOEyYuzSmb8WUI/25VQwqJrQRcyW/ugL594G
WbsjQpzfVRU3vALgxSXQQD52gDxPNiDkAb3a2VIBSwkdRgZDWajxkZ5X1DPdxeKGgjEvNuq1Oycl
7I7eLTNaqoQuP6ro14oT0DSDc1Ik/B67XAhR7QzG2wteBzQuJOxLVtNVYJYVbxsL6ZUC8T2bTmQu
+gwXOWMaB58qVA+5BmbRzN4e1nKFCy4Z7sHVLsNOpIIqb0VKtbrA2UZdcyRAnZy64PyuAfoJtHuW
06l9pa1ZeYWqxNQfOjp9p5LRhK6MVLZUzZc073INdVdVpJc67fbM4QG7uM8tbEn6OWZqxu2ZX7pT
f5BFN/1o+sQdReQYZe5bgebX81dNOcnPWU9MPC9zpqj1cxch8SsTo8zOqM13fmRyVvo7QaXiWGta
Kp/a3hsAJTNyqZ+s2ZriO2JoOfvcsqw9ax38AAU0FdDZpkyzkxjeZYiryzrDLpAHHZsN/dhRkrR3
NfTr+MHpUBVmmjd7CSaecVSXk1UV3ZFCfHrXZSinrLrPdnRH6uFI4Tub0RqXegB421MnBnjM5jSp
/IrvOlgZL3zaBfCOOMSj5y4F9KxqGWQCGt4ppnN9bXMsUiPDuZc2lHL2JIZQGJPp0tz5hW0/+RSZ
Nd57iEPpgTv5sDMXGitBuS4duLHBWuFnO9a6Glf5mCfp6TjmXF/Mh1IU6tO6e6gX4dhR43iZCPO5
1a2TZcha435KOuGe1cpxeBLV8LujjQZQ0BructXiHlSzuClSCpPQqdAs3dSZI/2vutvxqDbdJdP2
0DdFf+Du0voscAbA2KHMqBAFOS+1PmgNwkhRPSopDnXT1DUv/z5xLly9ysyzWTfALSd61peRIQqH
9S/PDPXDHPuJ9w59U5dX0myf04ZdeePFPh2yvtYfe48HL22YWH320LRVES+FajphuPBG65mUidaF
rjwA7bU7yZj/0H945uh1B3iN2piEva5v9FK5MHa6jnlzSaNOEcmmoTqdNX3sBtrsifxgQeofv4iu
19ooR5NaX2lygpdSVwsbY+KcLAb6lqEbS3RTsHS6vRvG+L6pPOcm04rqlMygHfbb20Z1WcU+dqTJ
D283curc3+X5Mp90aFDDmYT2qbea2pUrteLK0NSI7NTnd1VtXLnoVAz5DfiqfgUewvoWp+lndkxc
n/qgQWVP6zjF7luAZdX96n4anfyTno1DSpdSMKJXq36kEenEsGHpJz76pWMtkUZYB6GV2/snklX4
V/Z6vYgUyZHurC2pBGKqX4ajnGvGUYxO7v14BtnvSD1uwgL5kn82+l5d0ngYC5q9yWNfGM4FIk21
l7HuhwPTvwxHIW/kB6iT4cLI3QnyX36NwilM6TLmZ5U7zCW7WL38pJKceYW8i9ykKfz90qYJTRgY
q1Li2RpHI2+ocXrDo6BR9+c47f+NilX7XN/26vm5v3hs//t2gP8ogf3z5d9SEfvr+P8v0dr6Fob5
z9na4f/6n/3zf/nx307HJlMvqlV//Id/MbapLZHq2yBZzHQREdjwTH8xtj1KUpQSIWmbVKwY/qa8
+i/GtvYPCllb9gkq7Iab47/6l8fjH6ZjmOTpgCQA0YW58neqVWS2X1arAKLZNr1hQHMbxMx4DXbK
S3OOS6bKhypO+rs5Tkg5h8MKvv2u612NvuACx1R9c7S8zh6GrCqMmy4ZjEWdlvlAaSLKW5JY3o9Z
MiUf79MW1uGPlfeN1V0QvhCf15iMaOinshXnBLnUrWRD0J7UsV9fjcboPSXdWD5p3IlfAYiSyB8t
Cx3akE1A9+18WlNgCCpZglZf559+79EK5CMzvNtZuttGCOrn7JwR/2lGtKFjSBxWXnyV1CmYrejF
0NVNTXGtmak6bRPPfF4TDcNhqnTLpNng6sWnBeSyedfoQi/uDV1lw2WC1fOE4eXqwU4rCW67pwCh
wrSflp9prZMHKVeepKs3pA+WFDWiHi0ZEbdOcQtTuufzxkVhTElAXM8ez6c1t9GYOxvPf+4ye73m
xZ/ZQQ94hA0PL2L9C9MyWXuetWbOmEPZUsPZEUhHFUpNxRxCq0ymr2yUrOK4YN9lNdab1hfi2w5q
PT3BkaraBr7PlNjtdMoCaEpPSZuJ/gI/puyfKjj77r3JHp3XpkwFapNFpcxxgVrvQRGNC5gy3WJZ
Y5q1ve6dRG1TWjg8iUDoNtqIpaLMFY2mLn/EbjJk+8EsW1SI8ZSFa6cnl74D94sVlVmieKKadceo
WoW4YnVkEcKybNZLYeXLHfzAuGJZTl2ODfrMQ81MR1Z/1FaSBChYqhwm04y1iAaa6ZLJCXCIh5x4
ZxGsVp0TxOspQLC70/mDtT4dPvGjT9WuKTTi87h7GcaQ2sDrtLZq8Ok5jt1vcDeMbbPcenitOqP1
GJAq/C91HfMKxnWOZi7xVwG43CU7zSvZi0Np8JsFijZ0cTB0LorQTjt62Q6bux940LjoSr9UbpjV
6bBEyhrcDK8Fr8KjZRV1srfc1b9io7E+tvPUMZbCPIkeTE3a9QFrcYetQmvND54wZtLUTNF1mPh6
eszbYPFYUL3YTwPt+GAxzYLOdzLGj7nur4pFQ+p/yWRvytAz5hpYOdSOGypn3X0uqvp6dEvKQYxQ
Fs+5NEoZNdWUPSVzZt0ukzdNwTQqkvFjRwJCdX7O7UOK/9BlbrL+b+rOpDluJE3Tf2VszoM2wB3r
oS+xgqREiRSpJS8wSSlh3xw7fv08UNZYM8DoCGP1aaqstsys9HCHL9/yLj6rU/0eElUwM0t6z1qU
5GCbTOdjpcdYSQGRaT+lUSzf5V5S8DgZMhJbkRSYeuJHjFg2723Y7fBL6b8lcFgnUH+qGlnWjG70
EFXit1GL8pGmDY55qjHFgKfiXNsbSrTtl3BCO5I6Ymslh4zWC9+DcPxeGxXd7S6hoJbOjv4ha7DZ
2+EiLdJtn832/TACtzoodLz0myZvEFXvNNwOwXYE3yl7JtpeJZ3CKc1skzth5IvLz9gEvPUqJmia
dd0LtiJMplubmt83fWjaH5KHPd5Io+NVNtsexKg71wqTkMgaMJXW8+fZoHC6aSzSEMxGVfsu1TT9
B4hR2IFj5zj1TtfxyWRQsJGZgnOO0bzhfBD6GH8R4CPZdEZb3xFU2D+wSqfC0tX8/zZtGk2fGwCx
900dVJ9qrGnqTTk5xXPY6+2jE5jybsRkUFCnTo1Did0Pygp51H0lrHPnJdMp6ltU7urmkDeN9Q1C
j5PcBLWGTx7grvyhA0I7MuN8onxXu3XA3YCNKByuqgQiBNWzlk5a7kI8TT/lMh6HneBF/ERpS7m4
krT5HfMu1S7WcO3cMpQH/tEztGTrJrXK31tOnn7rlFvgS5wrY5s3NEd23mDrw74PwaDucYuL31VL
yra10RZqt6GNsuNGLrYhALBE+EOTGeV14OHwEZ1AUz9Rekimd07naMPGU0n2Cylfa9zYsPjuc73m
Lp3jqd/GqNt9lCGA3E1X8qs3wi5xCBijKPqJklPSk1L3wIWjasJS1+5qvA/msLMFNYnKcfayCNyj
wICn3UxYH5ZgibH5FqRG32RCW3yDfu2cbsMQuCvSvpZ8QgaDwmK7KElttKoX75tckrhkbomEb0Io
8NymgXxkpwA20YNI/g0AelB7gVLi1zDM5FM+6phbguJoPmfxlN6kToP/qEhH4A5JWgc/8gG04UY0
Mv82ZNbkHKFmUaLprIptNcY2nqR8JiA2s2Pnm3ZyACaEWur+bJsI1wwvzcq968VGcJdrplVueQ8Q
yEkqhXMn/90iCXcd6KWkMsB1iiYntJ80MNmJFouPkOyQJMQwiQ6DWVvBh0LGebnFaAHQh2K2VKah
iPsYCkkP0ASXOWhsHZCjhmPMHy1k0B4WEvzblvuzwdDXnWKUl+RwV9ltCYhudkeLcWd+T5ND49y0
Y6Y7m6Yt7WE395n91WmUus26wPqN70eMo4yRBTSmzIC/eKmW1nvXoL5N2o1p5y61gfQiPJK1xrF1
HQKTrjSxFS68Sj4bSa39aoo5eRpsCa58hnlJI0SMOV7G1G45+GZQYFzeykLeGVnooHlDoxEz2qLR
KF/0HAPUhajAFgVV7d1QkSpsOhDzf2kiFz3lWGF9D6BVVBuwbVmI3WQqfoSVcoatAEGPL5TliofA
rI3fhZMkjwY1u1+qKsYWvbUg/R2VA0I0SenQjqqyebyrjE79dirZ/aSWDdhvqOwENPFi7kc4Mwcg
pBM1s+xtj+VF08zvwkakP4EIaiFG6o21NzqyHizOc+UdvHCYui35QnLflnSIFg9UNk4fuNlP06FG
te8E7Nq9GE3gSK4RVd+bhkoI/bHW+zlYXfqurTP5mVfPSe7Y+cFAT2fGuius2uoIz8LL7zxymu4I
VHZ8oPE2/03Hs3mi4pzHOyiQ9gcpKmKlslBNsQ1VQwPTsRrzV0WzBgNHRI0+GGbV4M3NveeyqRdq
pA2CLsK0YwJj1dmJ/qntQJrf0iCqvGOJagHFCB2+lTVl6kNGHbPaxOwhaOFpaNwnOBu9r+LZ5q7N
ScxBVxqzwCvNxflrimisbKPZacFMC/cOkez+Oa6cwd1qTpEci3zGlLVgxxCG9k71UVGfm3dceIW9
5X8Pd00ncGXljsRfvAyHO0FM4RBlFR4v9+CRuxoxzyVITk98yYeJo9F5nfYuGQUUYxN4z3eF66N+
qwqjuhlTXX5HTkY9hhi+iV3fmjH7Rm/cT7U1hZRMS9GoTWlqkc25UhMt37ECZOlolnXHtx6eDWV6
v2mugiD2YhtrVzlOaXckJSSxLwKn/8tKuirbzK0W8wgErbhF8n/4Fk6TwnlGr4qnmnvmk9W2M+jc
wsRXXmYjxqxDlfiZpu8d5L26zWRr9o3eiuyXRMr9qUsDTcctqtW+jLCBvoDf8O7spq/UFld7ugi8
5V2K6phNZQCc7HAbdiasjLIL8ztjhO6+Jb3QfsGqIDao6qzwdqmrLFzBoyyKDqEZ04ey00nbjkUT
hQdvMLCRtkqne6RBDImk0Oz5nTuoEIAzCtpk50kPQNzrZlDvmR0EiL/mtTpAc6DBYDVlZW2qRKQf
legElQJkrpyNRZEHokkdY12Q9qGtgRd0eTP+pJBvyqY//H+WJy8E2gtpchRnJ9nx8pf/Kzm27f9A
dAdOHUxcwBr/yosN3fsPPBxQTQNQJ+Hd/VdejAIJ+TSQC/R6pI1Y4IvEmLoT5peU83UMZsx/kCFv
wHEwyEu8EfAwACRwoWwycBLuNTdVOhkPPJygOyOyGraji3PhQ0sGETwLPP+M5yhMyh8vVuZf4J//
VXT5xzKmn/Sf/3ut/0HGT8ZqQE12IMahq738qBeAqngkyQrCzL11Nh/CzeOXd/efHtK3AalejbEC
UmFva1a2lbq36ebrX0/h5l2wuQJWXLPrXg2xQsBMdpXXs8cQzf7h6/unj8nu47z9Bsj8ylTW2MxX
Ay2gsRfrVdO9mKyJge4QZd49RTsmA0Hun0P53+p4rbzIAPGcfpa1Y1AgIkNPSj5LGoDEp8WYo6c+
R6Tl9EAFYhKSOqrre84noyQbhcergVEOMDaCPkL4cJvC6IVru7u8XZbZvYDEvfpZK1avOf2/ZZ4P
Hz542+O92nj/wyHEaoGxs+px4HZv881f0fap3dyDv7+yvJz0l9NgxwtXCoC1YFupdHkL8u7FR6zw
NB+x6W6pW5vDniJShMWDlJuaNPwKtfW02GX/GQr1WgnAFY0Sx1x+ysuhtEAAogU3r1lB+RRaoMdJ
Cf0BctHt4A0w9dJav7JJVxeJiWebhFvJgQZEznUiT8dMJzOZU9vKfYgdzQG6gQ2QuaNpJERxm6My
cry8K+R6PZcBEU5Ztgdo7leSPYFGsq+EYMC8izZAL7CTpFOxLSEz7rpqqHdAa4Njm0TePmpr5w72
EJbnBqFN6oU1qrft8L2qdFUt5f5uG1SoT2VxPJJDxUBKtTFIHjU7p3pi5d57vDVtAqi49ENVuUca
sO2e1rBzg1FCfqeRsewhVMud7OgoWqJxt5OjR3s7lQb/Lc/2dHCsw+U1WLbMi5MBnM82TccVIPpA
4AFPPV3zss0dxBy8EHGRSD94WMgfsFrv3zoKEBFkO3BHlBA97LXy9UTbLEj1uT7gagQc3Qr6A2wB
dWWUV5/TM3QTRgyCe2AbKRmfzmXG2VVgFW4eKECqz5VbaLeQR4dPHZG+f3nZzgyF5ocJuIYXFI77
atlESsckSgPzMJHk7FJGfp7yttu7s3nN3eTcUIC9pYU8Is//uuxc5pNbwiozD7MRWoAArGRnzkV0
iETkXblfXm0GT3IgoCMssElEMlcLmAjkAYI4sg8LwH4/uxU6txl9xctrt75aoLGDKufssRUIT9YC
AUHTxU07eJ1PU1T8LqhVR1uVmfHvLPC41ubGqT55Te9lV27o5S19udVNELAINcEMALq6iI6fbg/4
RHrdmn1wDEPkwDc2sn5fM+xv0wP0iPhLaznqW0ysRScYdZlr78P6cuN2IxSjQYHwnjAgSJyODrcm
qnqzyXwjhXEMm7Q0LB9kD5mto1L9UfSwkN+40kj8ieXIEQEunZO1a4ObjypviemPfV3GPrdu+BWV
33zbKEfeze5c7kP6qFeOxnoTIZkIqtfgH1wsAqL86URRgJphlLuln+NcvYl0q3xfl1F8RZxkfSr+
jIJeIqILJGBM8nQUxH3DiQNY+nXbkPzkwL7sDGPjtBm1N54KhqK/xObhQPACr5VSw97CL91lQrYi
bx0cA6Poee73l0/FmQmh6O1xFdPecnR3tTsT6GHOHBWVT5O8JEhq5iw+hJ4ZQcSruYfepmbFe8eb
bvEfUDvIG9Z6np1bBjBnkXsddFAkpSWjO6TK4m1B0fn+8sxebwikgi3SEI7eYqW5mtncaW0ZATvw
UZdT9xYdqqOOavuVUPrcKMjVLsYKtOgMfRV/aegDhU7eTD76DNqhHWIFb6r48eapoA/DcwGDieLk
WnWwadlsnpYMflUa8x7qG9BqfLe735eHeXVXsFrwwZZepyHI7VYrBhp4rE0jG3yNPfnBAd7zjnZ9
/b6a3Bn3r3H6eXm8VXi8bAZ0R1G1XNRFsAtaHyYrq0Igc6NvF2b4AKZC2xtyqaPlqB/U3pDu2qoV
ezcJ7JtWxuWVT/d660ME0CHk8C6QPy5shJexZsp9CYwR2F5jxdo+qGItpusBxz+j0/Z8eapntgmO
hDzcWBJKmsbrPGjS86zojcEPixgL1SnzBI62Ohocl8c5NydJDAK7T2f3r6VhgqoBky+9yce9s4AT
qgHYdIsmNo4lg5U3l0dbp8NIc0Hz4MNRt/zjbrTaMU3cUQiVmeb34SBdcPp27X7UtbD8jE6Tdj/P
Rd58g5fsPg2B6z4WqpTuvo4ga1M9Qln3yu1svNrBNgUq2uU6JTksEtY6cuFoJ2Yy6Lofsg79RlBk
946UA53sIOZoEU9oJ6vZU9ZLafhYxHIHmr893IlEVM4xBQVSHDILeO0m1+YkoxDVap+NMJ4+0r+T
ye7y+r06APxcqItkHahrcQRWyzfaToIMyjz5CYzNvwvKcMM2EvBrIwxQ7oBSJwcvdymGO4sPjz4N
V27jdUjEDuH1hWa32JHaqIeengA6tBX983ryJ0lXSRSU842hR3Uvz9XXoDfjdwVzv7JpXm1RBqVy
A9wKahqu2atJYzKIFEuhTX4cJ/1fqdcDnw1TOCKb3qClcOUVPTvagsMg/MO4xFv+/MuEckgBCtrW
5BcYciJquPQJgco6WxEJ/cr2O7ecLuAPIi2OnruOezj2wdDB2fWzlj5PR8rFNT3Fne+VCESWtNH3
o7M0ri/voj+hzUmEuaworwPvN4KngFhO5xjR2J0dhJx9CM001eco645ohwQfZewOJkovhZ9N/aGq
nPQLbZ7qgzna+7CQKT198ODZ2MfvDdIWuI9Z2L7RjIA7gkoZkRe0UZ3C2XpVtNjRMviwOtIRaOSD
2Zuesi6kK0j5X92hQHQtczn3GRDCRZOBEGqpW5wuR+Ak6OQMue5bmZ2hP1R472vZlGAm63DfKWke
S4C2bxNl/GeWXIQUN1FnJN44HVTPZI93uJj9Gnw4AH+4F3urF/UnQS/+MZJ6hBBLVUrnysc/s78p
XqDHuMT4FGlX4nVjDRTJbmP4UYNXIcIaobSEaXTv/m3zcb9c3mlnVhaFawIdG5IekcLqwdZGDxS9
40yQjnWNXdRm4H9oZ94PUVPs+R3dJqi65q2B3PKOETFCAbSQtV+769q9LJEGsmdfpy4KJ8Awafzo
Q+KE+8vTe/VI/xmI23hZyMWi4/QbulEkZUZF2c8TvduRUAHTHvXuyhc7Nwr82EUzfEGmrEvIeh04
o9GWxmLDWfY7oDlQHwzHyvMrA62rvMuelCCtqdkBx3rt2VPYAFiDVDP8Wuk6fBMFNndXeWY4byV8
vXBvUAcGRBaa7m6Y2xgmmxINoPcIyWJ6VEtLV6+sNPYR3bSuEaLPrQMROlqP7F5UTJe3/MXNHHhB
UcX5olCCvIS3Q1jCag5QWOZr5YVzR+TlQKvPSq6aod3EQBZMnHAzFzUo+2qsM9A8Ndo9lzfRq3Sf
K87kubZ5zgnC1geyrtuOZnDB7aNpDpJEUvtiJ624acYx/5RbjfMhVmiBeDkwrytDnwknTAvyrInH
JNzb9TswBbAPEEDhps294gn1PlgsqvbGR94FE8B36+nvQJRMtyANq+3UZ9U1mboz35T0jrnbCNXZ
r+TRHVF2NQgz3Yd0kqFLpjfNgLBMU3lXtIrPDMTOJv8kF8dMdV0nLqZs/mPi5tM9Rvk1Q7etmdr8
Sk3hTDhJhkKExNuK5pa9Ch4a2Q2wCAPHDyzNpnYPgBGlRyiXP7mIsIDA+cv8enn7nNmsyEeYFNb4
jjTQVkOKtIxA/mWOX4IQ36nQaYDET/otKWBwJf85MztMWNj+RMrk5Ot3ksiIPnoLYr7O2/avPA3R
QvICrd95EEmKjSoddc0AZd0PWq4kj6QBtQ7qpQj5r89iqWAPGqHpAx2scQyZZnhrEeyVj8qI6rt5
KKrHsA6732a7MG/sOTYeSvAk5e7yMhsLpf20LMcvIcVlnyIPz0qvwlCK8BaUj8T2+7bzEgCJRCOH
FojXg6aHpn1vQJVbzI+rNjnG2F+jnDgK62cb4sB3EBDdEk5Q0aNxE7vpZ7gJdblreEHKmzgRCPe0
mYrcfZ/IFvhiDG8tjgMRQzYzExS2ijn4VAoj+2JocX4Pr7Spv8o5VdL3UmP8gGfggJhQIy17h6BM
bh9BagQQE7NEyu0kNHO4i9K6dbezqcxh6/WTk2wtNzf+Vgo6EAFoXb6LhIUYUDaIFGBXlGPAmLdA
puKsKR+trgfskDSajnhZg57WvhSt+RPUO2besR60+aYuDJZkAFj0ddGZH7eWOaYKtfNecw8jJwMW
Tw+zCoUdGXygP9SXj4l00ex0ZO+hGE4NzsI5tkZjzyQJNED8uiLYzwVoSqONtPZDEnfqfT9YEjZX
ZKm/gM2jR5VR6/reBFBub6YckPFOedb0ue0r3PRQOYIQ2MzGk4wT7dekhPkzIulTR4xg5wcb7yvB
xwTyvJkD4U27ICWzIwwfLfkAUxEyW4/S24OKdQ1VUzO0H4PKStACwNTvZ1S0o7Ppk6C6R1Cmd3zm
1D+XXQeKyu5CXg8LwEe9z0qV33fAPlB5pJ41bpUcNLUfrCL/awBmLo+ycbPncUDdcB/UQ/e3CaA5
9Dv+HukGmG8ESjXQrZ+4xQ7MB+pecRflrb6AX0fUNqEJ0BKxzU7Em6DjBwGACN36EAODyh70eSi7
TQ5fXlBPHhv4hxmkmhsNyB3iWkIfxCaSPdjgMI+En4I61o8jJL4AX668kbuwHmDNjX0qf5ZQhb1N
ahjoDCC52ee3rlZl38e8G38SQs43k4PJL4gjAVPbErWSB+WOwQ/MW8sfJowoMI2qy/StE+hasS8n
FwZuqNsIuzWZeqgII4giOp2fwT4L967eAiOxAC017BD0FXdDNubmPuSR/P1/eixnxyapJc9ns/yt
J6qfG6hc1TXD5DPvNFh/yzIcMlHkKpY//yL8SGTlAbFsTN8cpIo2Ss/qFNPqMfoKDGXoNqGlCl+h
K0hM28OavHIBnbt+LB5IBG74CQSDp8PnUgOyplfCb7km7xUdi12eQWS+fM2dCdjJepf5kR7SxllN
cpy6VpYyF75otB4RSOKDRaQM1P+80XlBsy34cOdH5ExN+fvy0OdeF55n+mKLSyav6OkEza4Ml1BB
+FOW1PmmiK3pCK9ufrQq1zmOjf3t8nivp7p4gupL3YdsU6xflqAK0J+NBsufg7xFXLJHb2zrwWnq
7rR0XmQeGmseDxEAu2s1htdbaTEMZmRqiPTL1m82TScjrrUxuamQwfD2ZevIHyjj6ZD19MEFtlY6
RQdEj7t1I6LIu5Z7ninDUbilVbckLeRm68SlnSJIT3aS36A5GIV+b7sIexVxgX6DDImzIVpTgkKC
LW6kTx+g0g69qcCBJo3ePiMgXaRvLrvQyqOmBVqAEJhtcPr1Uy2uJYJh6U0N4BTWQKO8u4VEdtur
2P1++cu/3mmMxVn2aLM5cHmWsPjFSa5CGNOlnqU3BbagyCPDO3YN0b2PzAGvDLePrszt9U4jZwEy
wJJTuUYH63S8vo9NmHmz6+NEkB5BBLkb5Oby9zKZjGPcpNAlddlcOcmv40IGdbGR15kjcIzVoBBS
wWYA8/e5ubN7HnIYvZM978MOcbvL6/n6asKrmAuDPWHDX1o3TlQY2U5rNZ5fWpU4aGaX3rbJdK1r
fuarLd653sJuopO9jr+MYCZZqDpAOVhD84QE2qcmGvp9POgDpxTBi8uz+mNdflolI5Knn0ZvkKNC
Nf70syXjLIeRrI3asEDkVEbAjeEtpbK+G4daPpR1gdX30KZNvh2gmiACGBnRh2ZQzsdYM0u5cYeR
1mISKO0pmJwm3BkgvLP3iTCRuAhkPHfHprLah0Rv++AecoL5rQ0mjBlCQqHD5emc2Q8AAcj2aN25
lrHuZseTILS02sAfdbEIyhpBHe0lmkfOZgotaJj/xnALxAG/pkWXfZWWaI3rVTPIH7+qO3eCxVXk
2p6qsXoys7zUriSyZ3YggCMuIgPJsuVePf1UNeprmhMZgd/mDeFl2NvfOjtXV7BG50cxeSpAS+Mz
sbo3PMUIWTYFfmlrEcFIKpPuWR8hI18Z6Mz7AHlT0F3lnVguxNPppI7Z17ZZBf7sxM68I1wWRH/o
yaimQ21ABfawRz4WZf1phs739i+3lANIX9n2kGNOB0e8H5mcRgS+DhP4iYioFV/TRBbPULHN6unt
gy36XRazJKEUq2pk2Ljh4I295sPo0TZ9nXjJpqxr/aY3vPjKCThzgbDxqe/SUibKeAW7GWfEU41J
w0zey9GXa9udHorh0Krpx8TxuHIrnrn1aVaA+6SSRsN3fStaetuOXm5oPq3xCFoQ2in2bGfvmjQr
NkXVazfKyO0rO2f5OKs7i0E5tdZSzsHe4vTjtX3UjrzdGmSvHEXRMNeRqkprKCD7zm4A+Nv5YHuI
+hTDdw2WEkyYZjLfXNrGqRVMBaAZQW1pXcCHEGDnlt1pPoXL3PAjfAIMWG7WMBxk1k/6bvbQgt+6
waQ+Xd5O504ofgeYGC/VJLAzp9PnKEZ91+San9WzfZcj97oNSWevzO/cKC5nk/4X4Sol09NRGg13
PuWWfFlU1RFTog8n0eX30M++PJ1zO9b9E6DR+qZBsZqO3SNAYAUIdGUO1aQEtbGtF/d/myE1V4XG
1r9x8jkWWImC2wTztBqu9eIkq1AWARHTIJ8hy4b2Uwt7L0Fi5/LMzhwOeuhL7xVYGltldWG7Vj3p
ossCv0tb4GEdWv8PepSbIBnzLgeRalZMD81S7+2XAPcpgoLEvhgKvroEMIAt2pk5IuHX+pRlYUcY
s/2coRMAN9F5ozgp9atlLXlv0bFHaXId11oIJGVLMulnBmQ2ERh4BkSupPjYXPObPrMtabJwjWLM
uhQ5V2efVn4hjaz2/Cqx4nt4sdFthxjb8fKXOxNHLCEYEwO6yN5fbf4QaMBQEsn7YZqNdy7KSfuw
NsJfXmgVu8tDrc3U/iweAQuEAq40l51yetBEViljQBDFT7ymvEERzzmMk0iW5NsOsawws13WBsU2
CztQek0Pl8r23C8KxZRjgP79lfrnmWcZd0haS8DieJnXaVtGYSNX4/L+N1VKo9AtK8SLVX8bUkfb
xpAH97Gyifh40Oora3Fu2SWW6ciycl5etYrhBDdOlzM2vRaVvBvsETgUjB1QuViWQQ28vPRnhyNH
5drhAn+VjMcSbcpCWkSLmlfdRPYo0f4x7eHjUE3WNZPWM9ecZ7lE9fw7ygrrcGdAun5wez7z7ACl
NsYRy2aJGUMA+AI5aP2ad9aZojKRKZ1BCrqCf65jYeTPh6yw0PrAjKSdofAJmW871J7n/YRhi3aw
yyBM7ijzN+kRMcK+3KNEC2ndy8cpu3Kg/iTbqzebn0ItAsEIcrb1FZEMZmMm6GX6TTLk5tajCFPf
qjIvow8KkfN5E2WJG+yDWevHHa446V2fJ+Mve7K7rxHuMRD9u8wON2gmJAbvAs4bR73tnNuJsvqA
rtVQB/vL2+PcF1uiiz+l+aUzeXowsV0PRyT3At9LlILRJ+NvepqW38DLZdOuSHpLXNn/r88eqRid
cqJipFhf4aEczrkVGbkLKGAe6qPZ9Ma3wApqROBMlOH36KWqdAcox/w0N40nrpyH13crAjCLPC1k
pCXPXb1XndWk3hykLnGVVN52DO3EOaQjAL8r79P5gaAUc9+RyqzBv/DVzK4NXcfHFMw9alFW3HQt
ki+Xv9/r4810eCUArFFsYc+dfr8mC5Wdlg2jpFjNGnNv7nIFVhtc4nhle5+d0GI86S1wRICPp0NF
iOVG4JQdPwsA0eBCmfsVOjhX4omzEyKMoHBIVYeo7HQUQLb63Ey2g062KnaNZ2B7gG7XjaOpt0dJ
rB2pNMVIDOReAWCFDK14rAZK/VwVW7fQp33lReN2nkrj35mVCxKG15znb/3+FTkBNjLHjj9H4xcD
sBBAbETZ3LQarjxtrw/0grBCJoyYmW7sOmSPLVCGeMQ5ALtKnCjwRD/oMEy3o1cIuE7SevMFwpxI
jgDA4ocLmv/0e0GSF+iQcp6K0tZvkYpLcfqZm30hm35rQKa9suHPzI/dLjlULsbrwEdPxyvSIiJw
aLk+nET/2NHqfiBvq5t3Qd5bP/WgTMSVTOzMjoQDAXgTwN7CUlodsXBoVYpqoutHGvbZcYlhEB18
hC2qqbpyN54big9HcECoabyCczlt2YIfk64/F7N7G1lts6MFNO7QSemvDHXmNFM15CAvIdA/KkYv
S6epV0v8w5mV7KnStqpJd6PShiv7/tzXejHKn/f7RYFWGphft1Pj+hwNwJeemOj5Tf3T5OK0Nua2
/W/sRjY9FXE0cZeg53R3DIRvE91cvlWJyY2JavfDZON/jU0NprVmgkzDm+9fyivwOzBK5F/r7a+5
vUONr3R9pw/CvdN43cEGkEeXa7zGJln22Wl0QREY7uvSRqcK7K1OWmch6ZjnBWupdLFtKxpTqcmO
RDE63c6D1P0KI5lNDVNhZyVK/H15pmdieMYHnkAVBHAd/ZbTtW3LOY2kzdoOTmJWfoyq0S+vnjtz
l8auk21zYTflR0T8FBZOSjg1AZBsPuW2aG4rSmR0m1FbvWbDeSac4C4A4QnPBUzVOuYq1JR0apQO
dScLDQHwAoi3q8D53nV1M2xpO3uLiUTfoWhj0QK+vCjnThFdLogulNhgEq72W75Ao2uPgNdW+FmN
GXZ38FW1m8ujnLsW2FwS3BjUSP4GpysfhUgyxRptByetp3vVFck+6SeM5sfq5+WRzgTU0EGIo0nR
gKKQL5wO1fKHZgo8rg/kof+Au7xAf5Y+hw2BP7O/mUWDXh1+T8ONrpNse8ZAt7fVrjWRzqwrFEnX
XXp6JBSvojT8FCHYTJ5feFF636UV4p1T8WZovs1keUzoViECR0Z4Olllm4iA4RnqB0WCrMJSHQGF
PbkoU11e1mXVVkd3AaZDsaDLsJSbTgeK8nDBVYSBD8mgxFa10WS9U5lKP2dZYMe3Q5LV76XR6teK
92fuX/HHW8GGx/m684H/JLWEMmN/ZqnxrmW1b0cnwnsPHaRtMbn28fJEz+6fBW8ItI9Vpe98OlOn
RPvSSA2qJKbsv6VuUL23m8ilR0LvAHXscY/ms7mD7uodmzTJD4PRXts85yZN+4D9gzyAKdblk9Fs
57mJ6WJ1ykq/jUnZeEfbQQsZZW58p/f8gTm98vCcOaKE4Mgl0HDnXV0/PJQ9BokYOp3B1um2ao6Q
pim96pCo6ZqN07mhGIvSzXINEyWfLrG0pq7AsIE3DiDDcxZ75i/Ud2ZkpvPFqPDyBz1zvYJV/a/B
loP64gHHgwLxsoksBkEz3dxqROHfujlrbkbgYwXK1qHxEbCH62xKEMKjf3n0c9cA6cbS2EfNR1/f
RoLeo+lNmutrYijvYxNlWZgC4krIfG5ByaGWi0YsRZnlz7+cY0o8UXUT1+tkqb0p43A7TjZOuHUV
XFnOcxOiUkoLGaAoz9XqJjejEH/UjKgr6JL6Jg3+iLWgKv32ZQOCuWTXSyP3FSigTeDYFantR1ke
Hec0L3dzXFf7y6OcodzgFk5bkLB40cJcn3UK2CPKvbnto3FWwbUzmsdJah4qPSY1PTO1t1UwRcdK
jPGuqQIdB1XdeQd4jKal2Wk7XRuMDfpr6j7H32QToMJ45cuufyIqHQvtgPjWWtL9Vwxcpdph8gIR
3BRdm1ob4WX5jQz6wPs99V5p/PTmOO54Wgz3pgXMEftaH03aZrYaDTG6whQfhzRxESwrrN/mUOLw
PDq9je4xmK8rV+fyBrx4I/78VAf1TO4P3iRa1ae70EMwow8dFdzkNp5r28odAnwWKIYMmwoeHbpl
cSycreXNo/IrO4z0ZyNuTPdte+efn0H7FYc4z2ALrQKAAoVfS4NefqPgkm0HYWcfEYaurvBlVlf0
v0ahdA+30SLvXR25NkU4LbZj7WaqYn3YWZoXPY4h7IptOZVKHHAuuNagPDMkMCGeJHAN0M2d1Rsc
ZgH+Mk0b3MjUdtVOaZV9bHJ0NfEdjr1PJCTO8+UDskxi9UVtTKwh/VGi5ApdfVF8ETtse8LgRnXd
x1rm/b6VqB+NWXoNreytrullPRdXeAp4vPb0z1dvgoVoRIp8Ox46o629NyP0yDeJk876Nq7G8Qcb
bjY2jUiE2JgVQs83KeagP4baSYqdhljgdxlIWW+Qq/Sw2xDIDZqabbyHq259LKQckVszamqSs6GP
uP7mmt4cVK8V1u0kKs4uHrCJ9cvAkwN6VQhYAvm8KqSBYY3qsRviLt6IaQyqI2LK1bMVowy5IS6L
8m2C2Uax7/u6Hzdj0LU/7KEfJHpmmvnUGzPETFUhRqslmrxBtIIiL0bepve4CBDdFZTXjZ3Zm3b5
Xozz2D6AainExu2SHDF+cKF4NZv1/GAqvdYo8Xipt1F5oSkfg9+q4I/U2CBpCHHQYi3C9Oi1uZU9
xIMm4RBi/oAKvOshGKNLJKWRLBRYHBQgyz7UeqvAtpWO8w7Qtv7cNbb+qUsWsDjC8/37GI96GAcY
19nbeRzj2xIu5CcpI+q7kHSce6zIo8+u0aCsWs6jE+zi0qnNQ+QI2eJqAGhlV8wgQheLdH3ceWkZ
osrFuuCxHU4KQ2VUeckBIiBfjIMRARryfdLtOm3EvrcwMGgEuFwiYWcJYCgbJ8UGGawatq0wJZPP
lzf7KsRlBy6xNFUZAtw/oPLT66tXLUa5vEc3+hSF+xZnpq8Zbk8Un/qAn2GNhymW11Lidbj5z6hg
KHVqM1S91qT8iMxjQiLFvpnoEDobZcJi3tVILuLHWffYL9tShb8yJcNm3qASxCcRkZoyvD7xpLyy
BK/PO0vw4sesYiVyUz6O5lg3RpqHO4Rr3X1p12I/6m6we/NqSxIK6hwQHBHLWS67FyEL2pEcrEGY
NwY35zZ2oQl0VonxUJLO3mHmoLwHRW9deaLOTBBJFcNYUgr6HGsyetbC+e3yXqLFj+1SYOv1jppA
ue2H8Ovl+Z0ZaTH2BLi6PNy2tdx3L+YXA41dOKLGTRfWGdRdK3ls9Ui/qwl8rwz16l1wSNJplgv0
twEDWctPeTFUNmgxUqChd4NDwePMst6S0z55TUzdYJbhtUfh3HDEs2yGhf9LS/R0uP/L2Xk0V4qk
a/gXEYE3WzhGyJXKqqo2RJluPCQugfz196HupoRO6ERPzMxmekZ5MknzmdcY2LwhR14EcZEm7lFl
o03tRjOioEisyK6VE/3HlWR6SOAAl9n0VWj0vBxv7voMuLkKYiPx6s8bnhldLK01vopGaf2VwV7F
MNtgRIIgqniN7P2zvqkVOiR+fgxzLE9uGoznnAgD5PrYURyaqKx3SxrKOsAoQsuy6t0wqea/QS2A
q2yCP9TzLdBxPLy776lMPMmM3PNijInXh3S1veosB8PEA4ce/h2yAsunt5d4z8L9MyS2hdSZdZNd
u+nI/72FbG5vbNJEEGel7w43gHQqdbCsIcGeW/c8eahzCCGNkTvmpiPZWAcDmODvoZnNmHSxde4y
v0w/izwDGe+IAa+Kcq7G5r+GdqzMBhTdWh4USa3dpaH5iucH55q487Lmk4kT8j+etMbj26vx6uhu
o8DtM11aX4DBdgFkYMK4ncwyiPumW76LekXPO8GLPkzRlf789li7dOrPwnvoaWGJRmH01WFqLdwj
FEDkGLjUciQmnrBizK91LC/NCKvIgMonrpb8uZefl+iurpPVZ1fjjh2Vk6rPdYtgbBK01+rllw7Q
prwE4BeMMbnAy6HceVB+hexCPBiNnoaeI62vgnf7PZTy5LnyBN7kqLv3hK7JAovQLVrqKm8v6qUb
ih6VAZhvQ569uqGq2a5A/cLAUQrFeohSnYfi/YAbYOU0mh5vkqlXLo4LHxI0JqeWlMDmKt7dimvV
GITmphuT0vgHIKbdjVVh+vL2zP6QHl5E5EhjUBUi3KVEtQmxvVxeuzcwQNFTdMDXIsXyplUD8s48
6cXHekR77ligV+YD7u2GERVVNxNHBW6lfwLIsSaxyh1c2EFuas73PhvspykpgY2BdMYTSjfUuD4G
IImzx8TL2q84TI7anUIPvYzWwEt/SxvFhXDUGnVKFWxt3KFS82wnmmdEE5xGqDaDYVWxmNvky4ja
8G9/KsuP+iLBbEAZokJh2lPlRHPfye86zA09XOx5/jWPdnuNzHph00O5tgBob8Ufehsvl0qfpe+V
cxvEnt/DsNLT4YRgOnDtsWxOb3+WV6EjQBGqFbzym1BbsM/MGizJe1czg3gl1sZuysJq1c6Kg6HV
6uygjxsu+noN+PBHEGS3Fxz6eVh5IHuzkcxfThBzqlI4xsilPc7aiby8IR1AVOBji9DUbU4oifJu
LtXDIjvnnRrK+kGrS+3d6JZFDKAPFd/RxmgrwKgyu3l7RS4cB8iZQL9ggVJS3O9THi5HofmdxKbm
tr8SzcGRIl26/2XdSSfgiSMV8Cp4xjHKG/MOOw+tNVVcUFJtQcWjlXLvJZ01YXY6tL+6ApfxKzfM
hVuOUGR7IEgINv2Kl0vfm1Uv+kImscxwm8PWLDgoBAYiiCzNcS5aOK9IQR5HI10+oC1/DbJ4afit
KckC/4EY7La2GtK1TAsNG5PUmWIBWjLSiqq+qfpJ3FaLUd336Okfh2k2T6JyzCsE5kvD09XYuF+E
ZCjivpz9arhFhcEsEaDv91/wmbHeOcjps/SeEaLx3hw6o8LnE/X9aMHl5cpV+7omxnHbelYbOwei
+j7gZb4r3rVVEtslSXroLUPzhJ9iYRzGCbetRZkardOi7/4p1Jyx8UrvW+dk9l1RjLNx1ixlLTdj
6WXfkwTfKhCeefqEfhSWh2+fgktXEMDcjQjgUgR2dt+J5oW3VJLQFRJt933BZwn75GIlD5+tdD68
PdiFI0el1IDYg7ri65fXSwGr9SlpgDkjr+9Ag/nXXfTp29ujXHhbyZ90QiTQ5Lx125T/SjaazKh0
jXZxnALSuAkAVX/OaFifQEBiR4dz25UC6KVZ0bElDCMwBUi6W0KUvXsx91kQo0uQnBE5zYsjCrl9
fSUz3DeHt0iM0JLgnxo6/dg9DFiZK4KbBYELzGGU8SpjxZkFwx/ru+YDafgYJKv8OZg2mvA8BOMP
jO9sjXqs3dVHr8nFbeEJzEDfXu0LG+jFjzJfrnae5p65tJ0fV1O/niiBJ+/NvEqPnY7l4ttDva5E
bAtAt4mXDMg8wcXLsTqr8fpWwFte7GQ6z1muAxUpJf63gUBVRAuiEleIkCOTR2O2UKSamupau+/i
hDdUG2QnuGJ/5Gf/2l6i6FSpiYEIn+f2wXY15zD3bXJbqcq/8nhcGgrcA6VG0EzExbs7vMG+eXVq
dlZrj+m/w4ghWjIs4xdcVD+9vbQX9jAbd0MKgqDf2H4vV9ZwqKTl1UxMjOnAEQ3u9oPCbOSKINaF
k8kYpOQBwiyvy8PKdxq6P0S9SCKqL3o2Ij1Mm/spZ6lTxHcn9+fb09p+9i7+IJvgWgN+SRtlrz08
FvXopXrjx+0gxyX05i7/Xi1esXwFHRngC9sG2Q/Vo5G0VBNPFPKk1CTf/g2Xdu2mF0JvGCAcRKFd
QGwUA+YKzezFc2bN3/GmSs59LxwQE9KCbZ+QAoDRDqxG0ZDo+zu7sdQtPG+0pd7+JVtBZ78aW2mJ
/ptPSXSf+Kww9j170p04yCh/ppNvhYYzl3hDZeuhFtX4fp02Z260Aa48x3sK7XZ10V3kzIJ5QJx4
X7TwBEbTc9q5McYqmKPay2CfOiuhLmtK05L3bWKLHsfxLr9pAyv5hJNG8qkIPPW4DmVy7QhfCIYD
UnPSZy6RjUP9crcnpFgZoAAnNmvMvrNkM7+Y0YNGd9vFwVX0AufoXv14e/kvnDH6nkDSTeRbyS93
p5kLfcFhoXbjenK/d6pr7ryyyq5UZi5cGSDejY3ctzVa9+85aWWFaRBTGxHFuK31pdPDBrfKn8pI
8Op8e0YXBwOEvkkuArjY38dJkaoKLzLq0UXdxk0wWDgtdQqZ09n+79E6FWjw9Q5BFf2e3Sfr8WNO
KndxYqo4mzWaGE+r7lxDNVzcpwStOhkLywjp5eXOWPTampO1cGJlLwgW+HpTL+FaV8WHpANnF3UY
Xd1POWpKEb3a7HESZokc2TJXVYQPFmIT/32FkYffKAyUT4kpX/4eLOWHoVpLdqrZZneSwhJG6JlM
y4MuffuaoP6lHbpRoA0m7r4uLVKrtBflD26s0d6LRnpJkURI9r+/aiT4dHqRBiUO2Z8+ezHwSm8Z
xbaMBu6CM0el3a0nI8U85b8vnw8pE+ga+AIYdi+XbyLgcUTDUL5FR2Yzq4uDApGhJO2vqTJfWju2
Jjco+qBING9n5a+wIMNyWAnTxfnF0+pbyXjHvlvElbW78JgYW7aCdBFVEp7r/YagVOIH7dYCyuvg
94gOaRIlasS0SLn41EQ49A2/iZHcY9DWqkL3pW3Kg2XPFLXeXtvXjzm/xASTACKHR30fnAwpHXM/
N5zYW7r2QZalxNVudFNoRY1X35vraF7LHy4NSVHJ2E7CVl/aTd4d8OZNCRFjsynTGx0d/j6i77mc
0napb7GIvFbNfX3BUR4wNkgmzzdFmt3TTRFd1pafe7FmTPJQ1H16op6E3XMPNvnt5bw4FAUJ6upb
8XjfXbYW3cIl3HHjCmuBU1vr1d2coA/f4Yx9JWHZlullHMCs6PkQTcMhRqX35VYlAqPRDCYutgR+
93qyyNM6yh9GvtjHEuE6jIUwfoRe2N7qa2FeQ85c2sN0MsGRbg43QEp3q6oXlpYtVuvFixP0YCDS
/iO+6ljWy2Q4G50xn5XVo8BTJjhLh1aTzY+qaa5hFS4tOHcd1TAgK6/TRFn0MP/s1It1IL8nsyvW
yLZWlNwxpbrybS/UwTYZNb4ubwsb6k9z46/LQbWzj6s0pdcM/vAYYRNu/qqKbCVp8bVPFQgGHDnq
4GPfL26MW3RuhBMKqPeq0ue73re685TL4oM3lcu/b2872KOvdwPb2+M4bR0s8uaXuwEyFVMH5x0n
OHjJH4Rfwn4/O1hTRZZmed3JVi6KL15Cc/pekYmY4bBqK/auAqOx05JNvSfCxun04UOO6FnhvhdC
awZx75S2Uz4R8Q/5sav586HslxZTTyC2/xrYybf/rI07pqfOwFfxHnmmwrzvArq7n5ycjABHv2X2
b81WpsCFVsxTv2UY5jWRO9h5CdIpWIsjFbC0+AHop5sP0lonC0FiCx716GNYFwUicTGM7ucp+der
MhdrGpBSi4zoZKfFwyDnfpOckA7WWImLyWhpt9OPys2K8jTO2NgeoNkOBvaBTrZGjY+jHBQql57E
4PXZ+i4rTLyxKi1AhGvoi+52WvM5CXPV+EuYu0kzhLABzScfb2u6NUOnituyXI06Mq18IPYUHcg7
4S7yZ++00o1yM5uyg95N/D/7PMmeEP3rptsy79BrSGFwmcfZgLxzO6TBPHwpJ+SH3INHcdz7oebe
SE+NPXjJUSCYuh4XP0czJxS+oapn4Bm+uF8K+Cp3c+Gs7amvSAl+zi2Oi9Gw2K6MmsW022PeTLjY
thiC9u9B0qFcWym1fu87p7FR/Eqqj/jPVdpPw6pbjIJLSz9MiPA4czzggitGzOhS3X6o1m7So862
lnvZGzwPnRydn95kOsmT4Q5Uu+tGdM+O28kSjzgH8Bi6ZaCwaqGZuCU5uNUcTNHo8ryUifmlFW72
j2FNARGXuSz3dWcG89kVbJ8PTpvUP2hxeF1ItR6Pe6lnxtc1MbXhXTmuC/I8RjNa9/R5rEdHuhjT
W8oufk+Om4ovWYpSxZl683w/+qKtnxRPQnbMU8cswkKW6xCOjrvc1rUmk9OsWvnF47UPDmjFzR+M
BIs5XS+1L8HKvyJbrStvcO5Bk1yz5FtLWueEep+U8jCPq9KKMDAaD0uk3MtUFExV+6Oml5tGti2s
p54ih7xza31MQ31ljqFVT9YaCatTWC9wv3z25mb8MQ7+ZKJ0iSjcAbd2e7rDWr22zqgDWdMNJu7N
PzC2cftosKL8WQdT2YVl4CBJLEhHT2p08x+5s2kTIgjnhK5e+Th5anPwOR8yHSdFqtIIdclpea8J
jViwKEQ+hIFDcw53Vjc3TnbWZsFJox9zCDTS8MOSJPRYM+kZ5Hh53cRjQSUY97taJPxIO4c3sCa/
x9k3MIM2xPJ5wug2O4Ab95/cBNdeeXA3qsH7xUigd1p5MjknuutpCfBEZCPZ2WToz9bQ5TyVEDnb
uz6YtUSLenf01oMl3Q3YlzkgrRqx4RER/yK/nocsSA7pNDtEfpNlaR88W9R4/1jW+Lke6fP98Ney
KsJ1mJLswegLw/2yFGt5Q7Bag0ra/IpzaFco890tZYokn2fmef9QOMJrozQfgzs65WNxTLVgfRCB
vvyUhaIG5tteIaPC6Oz3iFqO+pPyAhFwFQJT5Sat7F8GLRC8KNH2XG4tf7DlmUbkcL9QCHDDSm8A
1GDa6JaAPj19fMqLBSRlIrvuECjTyMB9GxLkWV80z3Pe5e1ptic1n2VKbe5pEgOuwW0CVEAmopTH
iYoSduTQo51jZuftB9E2xqe0WlmxzlHdx6Er2/mLkU1JdUy5Xt6paSy8Azo0+ndX+N07SytGTK6H
QTfibm6RJcbtHDgapmrKC/1x9J68xc7tmMfOm+4NobL0vTOv41fMfDgfVur3D73L3j5lvAeARfvS
j3R3wfQyMCVm7C6+iu4BD+51fUbCulxPqQWc7a5VRj4fZiyc2+dMG7AztY2i/5hNa+Od+LZ+8Mhj
j5mnm7nynUjadInABM4zJgseULTBrL3xYOW9KsOUw+GHOMwOdWh3elZFXlvJ7lSVppueREM4zRNn
TNXRMov6PQGJ0Z7w5O6LKMeDE9AbvkS/JmSajbCZzOoWUoNthBTy2LxrDQTNW6v2wwLy5aehTfk/
ntdbT1WNzFnozE3xOx/6+bdeem5xEDIdkMZYc6Uf5mm1P1IpL0CmGgp9ZI3998yDPOAfMrXrN5h4
yUfpLsNduzTrv4vvLnSNq3X6LMm7uSfwTR1D5Bu759lUVXWrId3Yn6raaD571iC+icTIP1JLzm4N
3BLEsZtHI2dVpP/dKakZh/zdvDw0kKr/dX36AreJjjt5jIV4i+mpzPR3ra+VXdysc/6oJn92UU1x
UzziZeBmEUyQ7HNFRRE7aZddjUS6V4t4BP6Jy1E1uus9LqTOcwYkCL+6ZvL0MMMa+9/Zp2PjQrhK
sE72xodeB5UQOr2jn+vKddJ7u2pEGVqYQrfP1jr2h0QO3GcwHRSlYERc+WTAA9/X9Fvoco7poiIN
3skvHJCUfSSpyDEkH+3hu8SpRzwvi19/obc4a6GWtwtKGk7GTavmQvPiaRVZ7KdZgvfzZAXfZ7mK
X7Yz2faRq6jWv61y6ZxT0idGfyKY0+3jiNLko+nV/TdL+fi+m7M5PuC/bX6lnjBi520N0xJakvwl
bE3+3lm0a+4eumEB9rK5fwr/1ivUZEXMTCKK2mM8xtsT4P+tu23zflbp4lD6rpH1x8oziQklva8u
yV4ZUWJLPvlNQTPPX7uhfyKEhFoUVLlAVxQGVXtYNU39ajypO2E7OVN6gJljkjt67mrdLnBXioPn
Z6txXDS0uc+mdHqc0UbPOWgYwGb3lempD71sO/uMrhR7HNjT8qWvwFNG02hCy8h8/JX5Ih0Jd9kD
zQWK5JTFmXhBPC7dhB2DM3o8vyW+d5/HNGOWAbjaDzUq/kaEakJSYCds1Rr+UYizur+xkuz657fD
3telULAmW30M4D7uMuYu6JWS02BnpRFjlGbHpVZMmGLpZa+H1koKFKZ6kt4N1lDcF5NndFcSsAup
hw/swyBx3hBq+yTeAUpY8aIZcVAFW5CW5k9OW9QhLsb1lYLBhaEAL1LrRYeTbtg+1+NCriuUqew4
GYgEUuIolEST4WYdxTXxltcVENIoFCkCZLioLu8z2NbS0xbXYCduENY9JgZpbDrX6fu3v9yFGgC1
a8iAaPJvMjG75BVru0lHAtyJwRBryGw6k/iycCd9tJK5P7mJnv56e8BLKwiwlfTt/3m8u2wVJce2
xqcbQCZx5dGQo3k/N94amWjbRW8PdWFXIscESAfaCn2uPVxikTPKWvANuHpaozsqtI8xzlmTBva8
NpxdOfrVsR7nhrdRGPjEvz3866Xd2hPbjqQyAHtmN9O6HPImbVsAoWjWnzw9T+7MCmytHUj9QIl/
vVLTJf29kHu6nECENbem074+VxPmK+mbZmw7mfZDLHgRI4nPr0CaureqqO8nvYzGRiKphOEi9NZy
GIb7LrEgGbvNPNfHNbXHNl4COIz87sL/gVv9sMk/ZVYR2qkuIQHqvKk8FZD10UjWgx+r1as8An3S
OofKK9OUINEcn+1Uasvz3HRmGQlEB79KvUT9mXi6BNishHuHjQpBm17bqjjZWm2UoepHQdwkkyQn
GcDk6FiawZjc8lcSdSfs7aYnsjf6QybozJShP8z+uwTcyfoBnxQ/P2qyxjYSvfzsqRf6an/vDWux
Qu5UhMkIKI00EhT8ENHNeODSQyUCrQ71IDeTs5v2M8nRxgoKEP0p+yhtsJh6LGpjWm6AWphNhE3K
QpulqzU30vUxmQ427qL5rV/omnGmjIyaodRSxz3lwWI0B4KgZvpSSLfDhg0i43hKTbMQj9I1cvcW
NkNXfPYcUvwQXaoyv0MFGtqTJ2yRR7D3k/JITF26n21S+He4i/IEF+5oTZGYCqWi1CoB/boD+AZq
Pqv+tNS+rB6AczsflRMUbZQFuMYeZYY0y9EI0lYcFoSZAJXTHLBvhGzVj2VRxpdkrnue4lqI9F4z
vKEJ6W/x9th1Ww9hl9f4YoPj656mYINu5Qp2AHESTkP8DxerP5qehp6zR7E7C9cE7i9dwFRoxxEV
1THybKToQ7lRwqNGBMN7zfJrXgbesfGk4RuK1G/ZrtanRrg4roR14M6bgepUdY91knf9v4Xqm2dX
z13SB8de/bvc8NN7yFyozJFLlVMEcie57SCQ5seg0XzrNOhVO9zXszk4Nyu23RkcEaP+EjSYZkHj
MB3OASCAZzlP7q0QiwnDczWKu4qLdr0dKwcVaZHjxHme68JQh9H1q6+4lqKnoNAtyXCjKa2PkyOC
b6Q5xccl6My7lEakFk2ZU1f3wgclizh9owU3FaneQ2WvE0FpqTw8zlUwJNFQ0ig4jVVB4FADRm4P
htNMIuSo6nM4dqb/WKIZPgNKbhB+HLq0EZEr6/aHbSuMaequCn7ZSGfPnBsl7CPBlk4/Mk2hp4xW
ZqjIhAjjHEoqPx8mvbHLe70yXS8CxZY823Wt6gigXv6VGBFOPA6B6hOaSMG/UnW6OnZptXwq1SKm
MwbW+nhEcG77m8WSl6cSu6IPqRo3xobujRSCGqd5FLLqWhqfjvWbFEBpDytOlh/nZtqIa02AtXvl
510JjWf1vHPiTznlHhxWh1MLVuMfrXLFCsMFoGAorRrlX69y1g/uilddlFFjNNEQVFMdB6Lp0bCt
gyAajUy1kb5iUxYRwtfN3ZIDVIvmQMcphJQLaU4VTPAWM81KjnkpkiDUNbcrT2R0FtmdD/xBKQ0N
+Dmb6G4YyXI3mXIqcKXADSM0R0FL22vH+ZPMe4SS58AcPhUYD5gHYAWuC+mc7IvOUzWFaqm6ryjl
2ebZ6TCKTwop7LCji4NVSTrocdlbizzWPQ6vUbmCbooXM/Xy0JBJ8UTO7X6vzSnrrzwRr2MKKOom
zy9yOJsI5e61r4xZ1yUlvlhtJRRawcPBlOk1F88LbT+GAbDFo0ftnc7Uyxqo4TUkJV1hxyBjpyKc
nWF4FzQFtudjOTf/4HTQvFuHxjmXmWYYYeAWwg2RxjNvNZzQvr39DL+OAgDP4taqIw9MaLqfsw+X
tPCogcQBbbL7ICE/1UxzuqXu572nxFdEqgqm0Lfr8vz2yJcCACBzfxAnFzpzY9UNpjcMVjz0pv9+
mVC+TYa1PtmT3zwi2ntNiPbiTHEro42FUdkrQIKd+bOYRWfFW6gHuXlsD35n5acqab8nQe1+JUWq
qVX215yLX8d0SAUQ0G1Ac6g2+wBcKySkRKzGYrdCrrwunOmwmKVPVUtfrwTgr0OcTZUAFVzsw8Bu
2btMg9JGWRROasXAHdShqof0YeQye5cORnEqLVqe0vXcK5HchWMDknRTnaGuv0kCvtzP0kVwflKF
Ho+YOcXBlPxyVv2an9OF3QINheVzIPcgerfrxgmZtfmKNUG8GKPbRf401z8R2BgfRiTquuOAqdEV
RuuFz8ZugbrDf8AQ7TGtuTsNTpBamCaU3KC6k+W3C1pMp0nz6yuIldc9MhzE0aCEGUUbGgnclytY
5LUpW2cyYi1oFd5OrvkTeFRyhtNm3/Z4sETkd/2xsiay/MHWrnSMLqztZhmIwh1i0OArdsPnWVl5
Fe2aWOJDeuwlEN7SLRLCUlVE02z/DwcCXMoWhjPkxjN/Od26pBOGP4aKpdnrkVBle6a5K2PHkdUV
ENgfuZ6X7Ue6xpt+BVyeTfdgt296x50bZ3L1GPURTraOieaPQcISDY05638FGOZRnUNDWYRFgS9r
RMq3jDBFe+NxGrsSqqOnyzbskdv6z8klP42sEnWvrcW+XwYb3Uh3IvaKZZU7H3rLWn8acinKw+wL
+5cwKJxcOakXrgduenBRDpf+hhR+ufAdCr9IwZWQMkBbxFIflsOqLCTAHTHd2sr2owna6tvX/G5M
iEmA4Wgycy9QbCTreDlmIjewRIZRdVCYU6S3dRUah6PeZPpxARpyBYOxb/e+Gm67rP5qfuJ+XOd6
mrqE7tL4kYy29RtxDVmfpranckgQX97A020/Ye1ni1tKGdI+Bonqrhk57K6PPz9kYzzSdd5oiHvN
ktY2V1e40r3R5mL8GmRGHjlml74rgYMd317i3QX8ZyjoTHDvIdzwvuyWGK2GzG381cOIWbOiYtDV
Ic1wKXp7lN0t8WcUOteg+fiU9PF3o2B8Nuc+wiA3WbZ69JZ98wAVd0GYsG2eOlteA5dd2Djc9P7G
BuPifyXpCopcEFMm7o0n1XSXyCw49qrWHlmBJVocpzkh1Ps/SLFsZHvEsOhPo2q5Ez2H5Zakvsag
1lhx9BthHuZZc27MycmvXPoX1hPXwA00DuKKuHO/UzMlRwqXfLVcBBEIqfwgRZueM38oI2x3xysH
8cKGfDHe7vBXOm+0LArvJnVz6hG5aT4C+FrQ9OqKK4H0xaGA3G5wR9Zyv/fF4lUTDlnuTS0oNKaY
VL2bO23+3LrXbpdLi8jbtflp4+tmvVIssejNYcWSxnML2DzJ5+7YD/54p2a/iArilfPbh2D3Um+H
wILMB6DSh9L3SvdJ5vXGlhjT2Oo9r9oaY83nojHg2ZQteFu6I0F13JCpaYgwv3k3lrKI3/4JF047
YoRALoG5Euzt9TSBmuso5vhpTLPNOHJz2wfSje7Kad9Fy38majNVQGbgiIkLXt6jDnD+quusFFmg
UdxbdFkfXOq7D17vuvdpMrbBgRWiaeyNQfrh7Rn+iRj/erT/f3BU1bfIaxMT2b76X5c4Ffu01pYm
izPA9h3aPTilod9cA1KZhhlTMKOjchgtAv230JFDltw6lUSbXGq1aA9mMtlnwC22Ormy6lXY0eAB
wq9Rbjg4vujhQBqbt5g32901079LC8eDDmkYSCwbcrvW/vrtE6mrJZwAKwOEV+FGmJp3SqYse6py
Nd4GOvYifjnoR2+t/ePb63bp2PEIEOtsViycv5dDJ16bVP64aDd6jQRLAPfnnCArcCjbZb6yCS+d
A2w9OHImAODXqmAcOr1uVI4MT1YG5241pYrKHlj3dzexzO8UeYxvKH7gGZFntn9fGmiWXYntLk3X
R3qYyHXLPfba1FYVjL2dT7TNjIWSlt8nx9VLfw1rpq5cnReeIniFNG624gAEw201/vqmRVmAMFlz
rDACMblhlqcYm+a02lSU1dSayaqCcT7m3Uw95O1veuGCI2SD5k+Ajr7yXmjOnFEyteSg3Vgozk4P
tfSLLqQnhkpfyz/7AK9y6q68TBcWljQE/UPoTGjB2rs6yJLlpgiKUrvB1exz1Y3NZ72qwS348soX
vLSurCYBIO4f3qsNW3nOpBlmm9xUVb9kFJxq9McgRdx2s0enTmIG0BwXj3bjlQ96aYZ0WBDu4nOi
FbyLZVbdQPmimpGLr0YkV0ogZHoIq7KwYM/16koH7sKVQG2Vr0fTAYu4PZXKmyjZ0fNMbvpFmCmK
NB4G0v4q/fGmLSiinluu+38yr0o/Nlo6rFe20MXhbaiZm5IdJsK73VuigMVx9RMsFUzts0Gpgx6z
BxgkHAgzlvsJ7+32xvaLto87NUvty9tb+MJdgRwtZP6tIsEZ2m0nyHmtsfZFFhe19ORvHBDH7LZl
/8mDMmesCoWPahGGheWUhTA4UcIxgkH8D1K8m0EffBA0nF6b52Bd062lwIBEW4b0rtpKbz40shDS
zrV8fq8fsT1gNu1u7mGOEAn9tv/+ujDaxq+oW3vaTd+5WvoQCCvVTzTdsyakFGTHrdcKyP6TNnjV
KXMhUTwHdVoskW6mlXfqZN0XZw+H41tn0bTpbta09XEBEeFe2ZqXDgJfhquN9vTrLMWpZ6EHfard
+Pk8OeEkyvS7JmVvRwn99Gvu9pcuMzYhXP2t8kkk9XJZanB18GuwFMoal8TIoSUW2n6mrDi1RPoj
5/xcq4hdiJZ4EZFeoNsIHHYvOEh6NlI61qk8g4M8DcCnTmp2zePbW/xPzXYXsRCooN9DU5pS6l4G
ECxSvlCdJ2Lpx6z+3dFvz+8Gx1hRuzJVCTzTQpHmdh2DZjlPuqe0uAVChB8lditFnJpWVTx3NiT5
cO2tfr5LGjk9ZvPWzhktKZxoVYW3Yr3oTustxFnRf8jR13P/0YjCkJeqxUJUg2lhe2WH7MvV217+
c2hgdUOufnV8Z9ugi6MbOcWpykJ1xlXeAhyWznLYrXQUHqZCF31kJltzYVIDK1w79mCewL1VjyIo
Mat9e7UvfVPUHTnLNo8fOJqX28g1tEGfLTePDY8yRt65IsoqDHjeHuXC0SCuoZYKOwf16X2+29Fa
kj2IJFAbTnGrEw4/laMSZy9vjG9vD3VxQqBD+DeF4lfRlKqLHpQYSwyydjkvWCVEBobBV5btwmu7
/W2OOcUwIsTdPVzpXamjM5rH40S7R/P6rgrnHvl/oK7Dge7x+JAamTj/L3NjEanCkX/uc8FKwTvs
Rg6gmRppHQarrRUHKLzVlTW88MqBYtiUVmipYEK4/fO/rtxk9ofWTasiLhGNsWG+D8iKQhe2RFhD
lV7OQeLn4hGdXvkZ1Y4iP709zwt3G3S7jW1HGRUq/rb6f42fdkosdpluF01PWgYxMerqTjw2vY5u
0jheU5S4OB7vKjkgNVSKHi/HmzM4MXAvM6ApY3FSGHnd2EpYh3zN1md9Ka6xmy6MhwKpBaUeqjuI
m93uwYcFJKnq0hjkhjhWWeGEc5E350Tky43eNf/Dy+RuDyhWJpvS516I27PmtEJsOI1XcPwRPVQB
b2QxTxg+X7OTvHDSGYoXcBO5Cl5Fg1zdxZx1ZRoPbh5gbeOad50uDGRb8j5+e5dcHAqBVbbqZh2x
zyRAKBhVa5Idyhl/aFUM1V3Spf6tVk/zFZPMC8edjh41QToz7Mh9Nqhao57lVGaxWp21uZNDYvWh
ICG0DqJTeIKvWVEkXx0UGLPnt2f5R4929xzCtaHTtuWixL67zWmAyDMd9OTjVhVld4aNivXyApfs
95CN5l25EHieJgW05oDM/VpFI2417slzc5CxbjFNa6TBDHmWw+aa3k2Tdz+5/BdH1ynyxxTqZvbl
7Z986cNA2aPbg/YecLJdaFLiJooPhQxuwJSl4EaQuqQKVN2S+WhXHpZLNWrKSNTgEU6j+brf2pqN
gQEy7GAeoNU+Anm1CYTb+QhCtY3qLsuOcz0sxy7J8wNqb7AaUOm7kgFduC63GBWLXRoPlHd219Uw
+HNf6P2mlC7kv227yNthWSBc+MqO/o+z81iSG0nS8BPBDFpckRLFoihq8gJrCS0CGnj6/YJ7WCYS
m7Dq6bGeA8cYiRAeHu6/mM1k/OhaxT9hKoadvbFx15FQUJ+QEqoIPK7iyBIDA0gmJNqzIeyuIY1R
8NujtzfHOuFvvQNJbDlndJnQsJTr/Vs4nua6N2C5ebimmFnp161ihsc56fr4rBdG8wPjivRbB8Pi
m9UN/B/MNC55a8ZVVZ2VJc7si9MtXnx+vMs2gihFO0zjaWTKN8LqXOTIwMRo7eNu1TTZ28SJln9t
L1ou1TjHPti7+vvj8TZWGXQdE80EICp55/AzOhGtJ9Spx4a+i2f/62jJ+7ix34rI/gb064+qxGDi
8ZgbcQf+PfGGzgcyBOs0ox2x8WuyCcuwyKh+tGExH1S300/R5FCmXWpQ6La5E+s2Ti9Hl4cFB5eP
XScZtlHEHakv9ohe+oNKE6y3okQdvlmanXMjV2i1r0gFCWuY+5BorE0KbRqKcIdMpOgTc0BmqNNh
JLRANCZfCE4b5InOGo5VrIk/o2YBweQVjfJ6AxvycGaXJaV9tg5WVZMrQyIoKGhwl8D/ZKr9rnWs
ECtPuwNb9HhBtyaXtruUBafmfJcIW+0EmMukWAL7NZcwnuhrY8UQE4xB/JcP+20oGTx+O7VDogzR
hL7sNWnT8iJ65YdRp+N51rLxP5xEKZOFWDXQC0i3tyMVIw+MNOxxuSwmBaXQWH1eGoKDO1fdwUUx
4vIfJpGcm72p8jxc34i1YVBMy0V4NVSQr35VzGp/0tuu+Ae4GKyrx6NtnUHeRrzYaIzc986SUoUg
2dm4M9oWoPgOdlT6DlqmBfVtnmsKLKnk8sAuTvZE5Ld2C2k48FqCvGxH3k6sZ0z2iOI6x99NhxMi
j+47uB3qwajMVypCyJcpdxezCSEcjfV1nVKZEnt2Y5xKRRUtMHKQTGgB4V613t2rAG99FZRsKiSo
qCOwtrq1unhQayzlnCtspfxDoWoRZ292DkAKUT59vHhbIYbEibagbLfeZdqj45XofNMYrM3e+SCU
aAn60FRfMNMD7Kd1Y/uWZ1YbYAU9/hhpzey9r7duDQ+RQA2bCJnErXKhyMyUZSwsHoZxGKIOKcKy
Py+UTf5R8yj8V8T10B6jMTe+kS3k0U6E3ZpqJANhSlPY5xesNxA9PNoOnnN1irl43xX2dK6RifAp
7ljfHs/05lBSsYdkRGoVyj//Ldw4lYiBr0butephWjapsRzFkGRPaqv/B1c1h9Y58Ch4YbKJeDuU
oc+8rRSGaj13ea5tYzh02NIcYpFOkLuavQ27sYmYPKnKgnPLfXMkslLwpIvrXqVfVwtrz1q+CHyH
GipRVfRjtjJur6aEVMYjokL0vU3+eTy5G4keoASuZKKs9CpdHZk56prFqCAc67XlHJq2y49D4exh
HzaW0KWIJ88JtysJ5Wpe3QmAW4zBWj+5znkUJoww+LqXtEEq5fEH/UpNV3c/abtK2KG2a91nU4WL
sm/vedcB9PFwtcYkM0q/o7fxJ4rxo/dNq/PQPeZ9nzf/REpnPS8wE99pdWjUXxezpkVkDrUzvhuN
UZnOYyfm/KsyDk4TZN2MZqgyVFHxttDi4lNV03fx06ZZ3tlD2yuHeWyy5XmoNfUTDeCuOSmTs/SX
ZQ7nv70UfNwhCVvdOOvjLI69NsJchwQZJ0GVa5Ely87afGxQFImfZkjjDWyg75ozztOLVU5Il0IR
N7VrmbT5Jyjfke232LwPR731qn9bREqxJavbujukRamr19lOuj+USujhsYl6tpIr2vijnbnz5NeQ
6sog7wYx0GcAqY9Gh9fUBxXhVCxDVNpkJ62orcV3a9d8l0Ksz75VIHXU086Csfbr9SKO/joFbMD1
8Z6bYUl7eeaoaimHcUzrQDFSDRKgJbFn5R4QcmsvAmDmSkPjQb874wkpaGiNGEpbo+q8VGi2P3U1
VimD6u2cra2RiIGYntqU0nnl3+76blASISC6BrFlZtXZ6Uv0arUsctuznqSA2x5P5EY6wc1Hfk1B
RqXZuj7KArADb2fl2gMMOnM9Rp+teWrRpo/tY2qa5pHK8bgz6OY38rci5UX1566RLuxGtEiz0IUc
xjZg8cJ3ulfZ77Em31O43gqWsLxUWqwIt92ZubcQiOexbehLAFgZ6AjpEUULq0lsv1Ga1D0a+VyZ
hyRXzScw7850SGPHENfHs7z1weCOZMsVWby7ex8zeaS1J6qFdTxGX/C3KiH3N+5XiEvtTkr/6xJd
Hw12KbVzIJHog62uI9gqYGfTjgYVieD8qffK6if9ULQ1aji58TnPl3E+9zqyom+WREmfo44Gmp/2
mf09g+P4roAZ1AVGbinl0VkmHHRAyC4DpqGKmb4kke2Vh2SywOwraHZ8EXkJ63psOxU+cpcpxaGk
N/IH2I30K6lqqZyxT9eekMnLoc+j3PumiUJkN149w+BZQIJCTZSaiqt9PFGTUzRbV66eWnzJMsO7
1LNtwHqfjJ213Lj8wPLCTqSayHKui2/YduheiHvEtc+6HFpdQexFpGFnGbcqSZSaaTXSmJFq5qtl
rOra9JrCZBkTc3oWldEcbcQp/MFDavmQlqb5Zz3Y6Wmys+/QFpNT1Gv/PJ7TjZIGP4EqEnJzOlFv
NadaTyET0grHtDJwWzKzfPSrpF5OAIW0s5aV0Q5oYOOYEPYo8HPZm1TQ5J//lrS1i42UPqIw1wxD
Or8Mh/xgekpy6RXu3sfftrmK5MCEvV91stX0imUyQOsbytWKnPKa2GjojF5j7ajobY3Cw1oCuhz9
viiUQAGM6zFUrhBi5kOLXMBJ73Ddevwtm3tFguQw+qCkTgJzO2+Q6BN3mingq2HjBBg2RNdyMsz3
g03l2/Km5V961qrtm9Dqn43CWuIjCDD75fHP2LhK0CRwUackolPDWG2XyRuLLlcSyvrZFF9nfKEP
Q9+kJ1LTherN1F9oG6Y767g1qMQqAT/ADQ4xs9tPF3SmCjMa6XLHkX2KVCV8MpBlfpvHmbgOUSk+
6r3odioMG5cKtGs2KIEAwsk6M22kaMg0VQDB4qRG4SI2TlEnACkuRnJEmrh4M2Etf4gljwu1mD11
wa1zySvchEwMcOiuaqMmEEQjS3AuaXK+xfCrPGpe/U/oUmmUNtk7U3y/ialrAO5ATAyBp7v2V6p1
Wq3Dhr3Gi6N/dow5PoCYn3fO/t3LlFcpdgI0aqgs8F/5K347+7MuOtHR1bh6deu+NENTv+/hmR37
vHfeicJwUFOoASWCX3r1Q4OhsZ7jVUp9UeKVbocuei9MLTQHrtMQ93Dh7Fj8bCHozj5aROGeqf39
aSUUUNJALdugXUtb4na4CHmPBVvs8Qoag00j+grnK0wOluj9gAaefdRqCqGHBYmK2Rc8PHQ/18eS
nNqy0nQHELYx7TyQPXqWUleV33T7Y5AJt9UoLQe+vfSgRQPcL04Rs/EtFb373UVByjxHreGMNJUs
HhOPY8bG8FSU5QVDeiSpHLfD90tsDCMd/itpi3GoOgpLfrfYrV9myfDclqA66zx3nvS++Pb6kTEt
ki9L7vK7ZoXXuxVFlmbkAgibQ+bW+RsYomKC9luOF22J3DdNI3DoWtIweDz0WsYNy3COEyA8xAAQ
BQTCcvvVoduGA0qB4zVdnOEpazozO85lqB/1IV4uk9Yqz3XaGz+8uR/oGiXtOVWN0Bc2xlj0MBu/
ra34rz4svZ3AdhdN+WHyOuRfIIfQArr9YRXawa6UIrv2o2J/xVTDQ/xocS5wEJbPDVT4L72Zj18e
T8ddOKP4hlwhBQVGpAK32gNCoZALGr+/jmhkDCcl9NJgRjDwM8JFuMs1egEl+/GQdyFN1vvQZZUd
Gzg6a+oQ1jAcwKgerh7aTpA3kvmkUgY//YdRwA4ht8plcQcVax3kcCq35WzxIv/T8OLyXacv0c6a
bX0LbzRuIfACskdyu2bCzN2ySShaNKNrXdphqs40IPc6BVuj0LBHKhQ2Gy2SVYrRzjVykunMK6Cu
FKSBUvswu42zEw7uEUksDLAckHXcBeTyq2FqQaXCDovhao6Oe+lxr2kwZ7O1D7mBk87RSUfqDBRA
rHdLUlUfRNFX7pGc1MDLO+/M8fh4Be+2JuwNcCQ4MJHQ0FGQ4eu3S6lyurhGtmW5IkiQQb4uqbqg
rqNWsY9Ujq7Q+J7mvx+PeTfTckzKaw7nEMzLXT26ruKhBQB2VUhPP/Rm175D9Gzc2ZubX+ZSZAe9
g0jxOllzqwRKXmIupDAwVyvT669pn4iPtG/1i5bEXrJz5O4iPf1wSYcj5QYWfOeEHE3IMrLq83XJ
zfTkAWd7dsom/YSWde1PaPZesDQR16hLotd2EOXI9BL4hzuGWvLtItoJzSBQIOpVUUR9NpGIfDFn
egm2p3TxzlfKv+vm8S3H4j5j9SQodv04dA3clbtaWa5Am9GUCD0kqho7/jQ2ZrHnT3yfSDAYCjnw
jEh+yWDkGv+2Oyc6hE5n68t1zNHoMkY9fkM+6ibnYmwGlOHMFv3PrrW6v8bIM9+5gze9T1Mqgjs5
xP2OlQ1a2TUFfXuv/OlGHbpjKUm+LvTyA2SNDlETnJR25nZrGEk29LDHgPGprg7jUGDSlDpsWTYY
2k6RmFv34OE7s/f23htolRNlml4oIjeWq1YoOKk0gzgVGdoGj8/5/QlEXf3/PmetFYC6O/lhOi9X
7MER8CyH5aU2079CfRmOQtOnndB6d7XTSwOfS0OUE0jDV370b5ulWXKqio66XO3ZXk5VYbVBYprT
ZUwXFA4H1QjGgqLw42/cnMnfBl3NZFnOmrWYw3J1rUm7IDdaPEVi3DPpuT90GgUSzp0sCLMJVwlE
pvO6thfOAXIs84dYn8Wpc9LqGkF1ePVWJ2H/X6q/zOLWl62ipHGHsKJxLZUsPpoxCB6zb/eob/cf
JEeRR5qKM67gq4glK5ZgDoVxxUtAHPQ5H3HRmepPSU/1/fEK3e9CACtsDBgEkke9fsqmpp7jRqwa
V9wjVN8NM/U0L6176ooiOY6gcXfS7vttiJUb8HnsquFocPvcbkPynyHHnt6kIJBLcRlV/KyqdDkW
UR0lpzT3IuEDZVV3CjFbMyr7BAjgs3rUl26HraAIO3ERmVeAnPERpN5wyDWa5ZWC5uzrZ5RajIRT
MK133O+Sl5xAgdi8ihxpw7jrsy8YVizPS6rP/yDrSk79eEB5iG7vHLBmJE3cBtw82HnefpvlFVpS
x7A/Rz1p/siTzBFP2LNDSDDqotJJb1vFuuRNgd0zlf4Ap/Tqr8c/YWN6ZT9XyoDTSLizuA31sc2R
23KuS6gpfu859cHMQu3kuul0eTzUfUihfSzZ5nzyRmN3nmO6VBFG9ktlxBdIcfZxYW5Oj0fZOBZQ
YzgUAFSppa9ZRFBArWIgjJKtCIfWnFWcxxp1D4ij9WXMJ6yuHw+4+iw6sVxsuCWQY4L8oQByu4gO
KICSDlMeUFlxn62wIM800cR99ShQoLlZQJAAMF5vFUzTMIpv8xy+Tla+06KkOS6Vu0fyXJ1x+S3I
wZO60nChi3X3LabIshroZ2BqZe/nfaad+iX/08EivPZNJBlDRFO9vTfd6hj8GhVADI86asj0cVdV
nL7rkMY1mzwYraT8nNLEehpCI0WFp0wrz68yIWnEfQJqXENH5UPm0k/bWcXN3wArmr0pOQxr6KVi
mPPEpZoHw6y6Hy2DhGsKHccXUZge7GRp3iqKJ3x7TovvudnUXx4v79bEA8+jncdjmvem/PPf7vg6
p/U7VA0Kq3AXD808Gj9Cx8bGsh66g67o5VvIYUS9V48qTYuRD6BPL81VbkdFLXxq0W6r8Dqxqpeo
U/WLQFX2a6tO7lvkyf5JwGB8fzzmxnFhf9Gxd2hy3VdvtKrMu6UZysCrhPFeVIpA3krNr49H2VhO
4AdcwChDqSDuV3UaNMkAyAmlDBABdX+ib59mp1GMWX0ls2miY6FHZeWjKZfaflYhiX2q27BJdurq
cv5+i+9yY4Njo7RPpk8ba93aGjvX6zHWwhgHwc3voTn8NWN/hdBsr39+/L1bs/oLdEiGSCBf35Ix
CstLl2DBI8KwO3t5ZJ3xD9xTh9r8HmLcr6uC0vLqvorbJG7MZimDFt+fAy3Ixq+M0OGlorwS7vRr
6hyiP8cRN5X/1Y387UC0FnKoJV5JgeNM+tfRyGGE9uj0GW9tZZIZMMpwdhClcVofKURaxeuPBqUZ
KhkgShzK9auYNOJwC5mpq4Olz5Rj2w9zgK99fxorszj2hU7GM3XGTq6zsYoAFBx0vzCKgJizml88
OaOyTNFZHiPVOBthX/neNL7Wc5ZdiQoAPRDZxwc/t/o0ox4U3vphGWCTaPpZUqNBbOiLXyvKcHq8
LddVIbmMjEVBBE8TylxrDHCWU7tXFU57K+JmuhhNKPDcFEbxIR+xKDnXAM+fI7sZ5uNQ61P2jJOg
q5ya2cGWE5vgMj8+/kVbU2zL9xnIFcpC6y08oXzeL9rMxw9T+ZfQMf3CpUHbQ51sDsP9CcKKwhut
kdvI2k9tJsh3qiBDhfklGjMnCAd3TyNqVZn5Nbv89SASZR/kjmwvklxHAkmUgTV4meGXFDPtI1YB
qXZGVnl8Mud4UnAvUNJLpbuFtrO6Gx/pYSPtUA+HgsSGvf1IRPchqbZLE9D6MD4rVjU+aV6vHx6v
2NYewjiPhFyKT1AmXQ1Dp2HkXVI0QaSY6hdPacL3daM6F6XR2kOdmRQ1u1g5DMPSnfNO8w56NonP
FjbCO0/IjfBHjxbCND1LaWO3uqSTqW/0Lo6aABRIiRqqVX6jTCR814iGy+OP3ppaKQZFNIe7elf5
wmZhmTQswYOentYJOVYTAU7nlS1YCVYiGZc6UNK09A43D905xBDayXCsKtEHzdlpfM3oDZxRrk/1
TCm+/RDp4binHHf3fYxMpiOxCZCA78DyuHS4aiogBlKvjD4aHbxv6Kn9Dk12axTAQ1wgFGPJK1cL
FmIaXboaRtKtjcpeCe0RJzxkVB+v1f0G5WOkJArsV4MH6nqDFnmE58IQJkE0CM74XEBC8K2m8JDM
zYox/KLH3aI+jaPeGucBoyPA7AUe7yc6AAuagwhypHqw86PuYgM/SrZFJSFXOofKzfzbBRpieqY7
cZsGZT0bE/eWSvo4o/FGb3Riw53UIpyDuqkwbIjd1PvLIPvFt0aL1PRNGCeykdVlGaYlGk+myTba
H9oMOem8hEX8uW3qrEQQKUv2mCp3h4zfjQoEGHQIo6QYqzUz+wEr6tTIAlRgpjepXSbBVOXhS5MX
3s51uzkUyQVoaiRE7uKX4tEkLrwlC2AjZVfcTnV/qjLnmiz5l8ersTUS8VnS3QGq3vFto6ICwhZ1
KQetsP3OaLogD5F47tESPj0eStfXSSdzB92VZ5wsRBE1bxd+aFpcnNQ0C8g19b8rkz4Z1DXD+6LA
6Jr9vMuLn4I1+JmmapY+2bBuXV+LevUHJLcmP4imNw1625nSv7XqwXrp8s5STk6e4HIy6W75p4q9
ruYP7WR8rVwE+n09L0CbjpEx733N5sT9qsyDLrqP/boAyU/DPQ2cscJfUcfnQqiNOKCYvVeU3woW
POENqq0aKLR18hVNY4xtBiHJTDTzumDj9Ax065U9v18hlysbnBtiVRolo9vVAZDbebnj4G2PjfMx
jZE9QkPTPj7eBFvfwsnnbgbogpjZ6spsUWejmN8ngYXHyxFbMuMM73DPYH5jFCI42A8JdpWsndtv
SeCrxNXMjI2ZHn2Y3K49WnZfvD6IMwp5JIByUPrrJjMa2GNp9BGjqHNzgoeUnc1w3BPe39ho9EGo
gGm/0ql1+6dB5JPqX0YsKMXsnJwoays/nFy39O26d9Odcs5GdGY4oBNkZORQ685WVsRIMHZLGgAP
ma892peQSHJYed7gLd8mLW5PCS55f6h5uveykjvs5lHKA5ESJ7mpDHt3aml4OtuyoJIGldcYR7z3
hALzSVuM6+Sq1VstnsavJVC3fzslc/4WqvX34725NT4lJv7BlQJ+xeoE2KGVlWXjZQGuStV8Jutz
G9jDee8Gtpdl0dtUF81LC/yuPxGxmvKIkwpqpI9/hbxG1rOAYTugBQQF71PnHD9bIxRdFsTqUFyM
qSUQm0C3PnZaWn6KszTRn4TZ7pWYN7aZQamW5weZpMN/bo8MnvQjTuVWEdijhc1MiOap5SdUv8He
QmN4/QXHI5JAI0tKvNtXL73KcFontsoyqMSo6r62mM1H4Yro78mY7b2UbmNGbwaT99JvCUdmhsKy
mpAXe58VbxQ3jY5W16p+m35RUvV7FVrVziFalXplLEUegFaLRw7JB67iT590o/BqMwusvMEDHu+u
8XNbFkCdiilRXamkVEw7AsTaxvVq0Ny3ZKOf4sAa6Vq1yHkO2HgFhSuWF++XIVsyYWmTD8YxwpHi
jJJ8dpxSW7tGbYXvVySaE/lj82c7l3v0l61J52IEl+7KrMlc1bnYPcnU4tkTqFbKB6tD/zR5bv3c
R3F6DHk3ARfHomCnOLIR+GWgJK2mZOuQP90uNTpOWWkrVRaEXbG8dBUAMKEq7p+Pj+jW8tKJgUIo
BVIwCbkdBYkenNY6EpkldpVzqYTtGUUC8akBffAxS/o9FvHW2eSMcCw5Lxz11XayO9LzFrXhQMUI
C52zqTpZWKRfgM8Ux8eftj0UeTl1UC6d9f2sTvak1G6RBXajW74lpj9rE4OC2bO0ncfJ5lJBewEk
SIf1LgSkbaIoOaD9IO7T8ll1lPEJr8Jqp9y6cZ1JRVGyaMkqw1Hpdqk8tWl7Z+ShZabFMrwvwzaa
/MlLFnFK+jJtAjuJDJwKw0k4TyWWgf8+ns+1tpcMBeh2EAkQRCK3Wr8aFhwvnXYhlc9KFzFHkOPq
NVLQGggwPsvG74aWOPm3UmCFfHApqo9+osxFRKsGg+0vc5La5jGt06Y9LFZqlqdyKTP7jEufNrz+
7PBLMZ9HIRz723XSBM64NOKGs4Otd/iC2VrxhuLGztHZWHWa3GxiSA4kNOvIOIQm1V/Q1UFC+/7C
wybzrWWud+ohGwdUvi3ZxODXqZWuVh0FoXKQsqCBNTYOHphz8r61puSPuXbzL4JcPd+Zu60BpVYS
9YJfHcvVfeaAaFRiDEcCparEsUvQ0uymaH7rKssPg+b36fGu+pVarpIEMnXphwRyQFZkb7d1HbqN
PlZDHHSFqF4MzFhMHypfbB3peZeftDEcqrduqNpwBel4Xsd+GSjvm+P8ZM+Lji9Hn+GnVsqW2x9p
ii0IuAB84o52VwyGr844oB26tJzMQz/pGlhizYijk+0lBo7dg2tQh4Hjo/glVi7KoWqiDAFdKcFz
ztWiOntOqjRPInSNDi30PDWO0jeCrvXoVc650bBWfH3goiBOQsH9x/tyPSOVXpouNFY0ZGZzPo1u
NqI9YBjHEOO9naG2FpuuKtVjjrUsUN1Ofs4fjZRX4QdM3hxgBF1+7roq/wl3UT0kmaL/l91FLZOy
CZpRXOyr7RzCqzCLqFeuo9Y7x6gy3kWayXvTbIcnXFb2pA+3zigNT2r9BC/K0avNtRSZ2gPeUa6h
qrbHxLCiY10t5U5k3rhpwEkjRSU71PfdaRUd8kh4Nj5SeqdC7RLam7Zo2o8IgmSfHh+XrQ/6fSi5
oL8lgBDEUGd2kVFqjbw7mEpWXJwKMar/MApMA4oCQCYQUbodxbaXKR4kYybKG9wRqYtf6OKlO6Ns
XGg0DQEdIv0mmcyrXCBP4inXzDIKQgdfwzLTcPXCMewMrVZ/KuwmvkRurh7xTE122BRb2977hcoz
4WygDXr7fb3a6fCOOGH9NCeHliN/qYYcx5mMzx1xUjw8nk+5q1cxjtKlB69BQsvuNIc8ILi8Qx0k
y8xZecHp2j1nlP/Oc6SJAxoqOcTZeQ8QuDmohusBXSH+Z12j6mi25qnlxsGo6eEpG5fh0DexFSBJ
4xxx3eiuHjXVndtj4ygg76RjqCOLtZYn9+9v+9NpbREqSovejVtq7+rM7njsOv1XZfCM8+NJ3RwK
HhXoXK55jvjtUBgM2YObc/+WSeKeezvM/UIponeuGP7+DyPxxgNCzgVs3aHASq+wpP9Z4FpC9Act
wUCBBltV/Cj6cNzDHq+BqzLPguAjLTOpxOjoON1+2DxFMZbKcRy0Xd8/m3jAnh0zLwzfdSP7U4t9
a32yigV7LjNszZ9mZYhnsRTFXnv2//khsvnFYaG1KHfYb4sZ1cIRVY4aeaIJ4xhrIrvUYdqfR72u
TvHgKbwBBYbjiVa5B1SziEph35weT/7GWZXRgTsK9hyPMP32R8DqKUdrQo+9zXqk1FLn78LQ8ce2
M4vCiu38hw3M25MaJTULOqurx15ejaYeVii1KrK+d6ymPoGe2MV/duCj94QpN6I5u4k+F1VkCtbr
psZULQL35Fq5JsWIU7rWNk9zpqrB4xncOigSvCjVWcEFry/BuRB2b+WQfyeMxYejBV7rOmfQuvyh
S4wfjwfbXC7eQejvSLGzNRwjHlW7qnQYhzH0LetQdhUrF2p0QdJKO44L74KdFdsaEQoCglsUukw8
oG43SG06E3cLHHaYCOjkY9jVA2NIo/Bdrthzd7Tywtnzk9laOAojtPAlKPQOgipqhYcadoRBmqQc
w8L0IAnYe6NsRXDSMvIKKg/3dewQbhGtPVLxplR6gBi2kYhLA2HtjMp896ajC5H7ixFbl8druLFh
ZKsZfU0Yf5CdVjPqjRSX4lJlW1qp9hRjQHXKjNHxQ2ADO4unbayeLYELshUFq9mWf/5bjEH1e5m9
dEgCnCgLrJCLsBPHosyxdO9HvVHwn7SEfcYgvUiupW0p4hCWLcgYfQmBxqip6n5S3Zg+apQZ1TXr
i+EL9l+pfU6t0FJ3Eoetmfn9164iIr7qad61BdoiAEeO5jwgXjd2uu/whn19zgCGgt4Sau0Y1a4f
fnmb0oOiR039Zxk+qxM2hlVJ69hQWvG+6mvz2HZdv7PycmVXiYokSZFBgq3mtb+6epBebkTVkDM4
pZe+dKM2+7aixYc+M/SDa+fKEQ0M8wfLox6H3iteHm+8rc1AF5ngQa1RXoO3m2GoYrsb0ygObL00
ymPU5NLp3uoK/RJNGHP4s+rgMft40I00lOcBICgSXV4l63d8gSAZQEzcFDxFT95ofdWeLTyI/UXJ
NTYRJVYtqweggvErqTfyoidugaHjiFGlX3/uFNVppoPBDJQ6tN9XjlrT8Is1PDQbZ2dht2YW0g3K
UhKMR1vkdmad2QarV8heSBrKlF4Y2qWwM/1iY42OD7dYdk7K1qzCpeBVJKUR7jSX075IDRCCaRBH
Q/RtbLMawJVIT42lzc5T0vZe5RMyvTOvd6XYGfxX0X21jzGtJtHmzQfYdV2qsnotpKstmNk+TnuI
o4opjjk8jvjJQPSkOUVpNdDvHKL4aHQ8eemCxKruN4ZbvlfidvwSNQqw2CzS2/I9lNPGOtSRFj45
Rt9lL9gQdy9e4zZv0eRV9UNdu/VyblwL6/jHm3PjooFuCo2JCIlV9XpzTk0szFRQHRF1Or235lqL
/B4LqvPrh/HomfA+oWF0V2WC9pShQJjHQTko87PbI6pUms6eCOhG9EQ6FskMtiBayut80m6tpbdH
uwhqC9bL0YCBgi62UoOQMykL/3z8TfrGFpQ2hgB8aJ6CoFpdYwMmT3UmmyWh0brRGWv2afBBaOmf
ksIc+4Md11hgs007/TLrc51i/ocJN0jLac7xWbXS5cx3JPlxTuf+bwPNt+VgTnqTX53K4S+YCgUF
+t5zw/ZSLdH0gpWtOr431TgaP3W2HWX43uLncehFGClPKNoKbqyhz9+YUV++wGxaxM5CbkwxTD5E
dIDeUWRZ7xeEUIre6Y2CbLkslkMohvFiRGZcB33Kv3fuqDVVW0Ywl9c/0YsnAvf3KmAvedkNSwKC
NEwGDRO9tMu1Q1+oTeGXVh71h1jvip9dYmb1swp1XL3UkZKOvo2nrXoAV9q6vjI0Wk993kCXcVyK
WuzE960pgUgGrp+cHiGM1W8sVa1YpgG8fZm6rL9a92dlmlvfyvNXal3+mg5Io8A+4ZGB+F4N1ZlV
HOPokgcIpWpnxNC6v8IiLA+9vpT/Pt7dW1+FejRcD9ldpT90G9Aj2d2ukYAJ1K5yz3Nm2McOnZOD
nZWfH4+0dYy4nwDIUZ5FUndVLBnDrM+WtsgDqjE/8yJxTx7qk76KaMqL6Y3DASsXrBu1es+hdyP2
/XL/QaXJBgS3TkbCzorUwmI2q6qrT8Y8O29nwF+v799KVRiqMgh9oRqyihJ5a+Zl27RsD+zarkum
1Kd4wu9L6bU9ZXeZHa5uJYaiHsnNBERpndIlnRoWmpryQW4UP8XFWB4amxdZ0s8aF5ASH/Jarb48
Xr6NjeKBgGCHAEe4xzuHnTRAGaDOJHPTAoZqwzephmFb5SQ7IJKNjSJ5hhgokWPc6+x0ie41ROMs
GCdlWAIPK9H8KSaY1gdhTLA7lrSapncDUFP7UxS5ergXjjayHNmNIShzwdzDHrq5KdSoUiHwqGby
V4jVe3dFbSf9rNl5LvzWsYvPiHVRqUX6L7U/KnMN0aYh47X93jKT93qX29VlQJHhDRgv3JLrMYpM
Pw+h154er8vGZuDRQ2OSGxFm8LqolDgmHuIZ3bSalOxS6JPtV2q2XCvLWA55QX4fJtOwQ/beXCJA
mrwmqS/RZbiNGm5djWroDFnQ43v7Q/Oq/MtclSPvcjO+pG2XPRfML9ebagWPP3ermESGwSnmOubF
vB6a6tFcYgaZBbozx5WfFFCxfZgqOO3mSLGLIzdNniMoUtXlASdezcDmzjWgaA9C+fj4x2ydCSgA
EjpOckij8nYautLg7exYOeqTtnB93vf69yQyhbRuUbtpZ6U34hgsGUgy1GJl+iN/zW9PXF7ZRVzV
XEBA/xxoDi1CjOjLHV//TeS7VCMkfe1OhygiX6Fw2DNKrjkvgGgNP1bn8hRxL+580NYxIxmloA0N
W5ZEbz8I98FMKJ0Ng80Ks0tbFE5yMKbY+TZlY2zQL+jLL6/9OFi44IjAU5HMkdncjogoMKR9Ly0C
PUe8HVN23A2RXqw7y6+Wxd4ZbaMoQSZM95PCsk04WxNTSpMyoBISR9zBRVW8r1K0pMvCyr5mcIDr
wCxaVxw6CIL1i1eNceSHoQd8fG4sZb7YXMQz9eFoCE/laKfxyRbmWJ5EqXehjw2FMF+9ICgWI80k
sw7IbevXnd6ia1Ii8xlAJ29OiTdZT1ZW11eOVPa+87plZzyL6b69yACW050EowN16M7MAzxdTd2l
SoMQ6eADaUdzSF1sHUpjcK6PV167L0nI0pcskFKMguaxup9RDsMvTevygKAyt8e4HxBkt6UstY+K
hPq54tn+I8xbUV0Wp0n6wwxdY/LhqKYRXGlRZ77oith+Ayp9esqnyPsbEFPTIwQ7qfAYonGMjlBd
7fE4pCO38c7v1+/niobIL31NYKI0U2+3rrOggesIAFQJTuYfQsptf44heR1UT32xD01omf/wcPRg
QRUeEShzzPRTkWXF/GyXORrJMXyaZCfpuT/ByNSwvwHGUHi70ypnPnuc5uRVrVX1Zy1RbN8YPe80
FIP2pe6nb48nYWM4Wbkn4JJj3WvOJ4o6jvmQ5DDneI/EqJa/69MFQJP3P4Sdx3LdOrOFn4hVzGFK
cu+tLDkoWBOWbVkEAwhmAHz6++nObqj6J2dg+0g7EI3u1SvEgDqErf8n1cz/vVw5unTFEALS/4cr
04aUeKeL4P40a/NdCzjZxnUt4v0wJRrUblewNtv/0P/83zoPpxlDdmKJaFjZqf/Pbxo1gELD1u3X
Y+dOpyNd+i+f6eQ/XKQcsa9H5n8dP1amDLV0Oejn/vfmK5ZN5e5dn10v9RyIc4yKpX4YbBKdMs86
Ipfa0V6hhUl+eatWy0lEZklKbBN2m8vU2T8IYRn8L1la/LaaqH4cq17Ih2hayFKbPblPd6hK1qXQ
g7GKNfMsaig9fr1cKlthdjbVq9mfFj30cd4c5IwXpqt60oc3V8443ifZ79ntnbdwiuST5JatgfH8
6i2ta3HkcU9bVUI7dD4PnM1sORy7evBkvf621vTyLjuM+Rt5+94ijYj2oQg6dB0Fb0X0OY57eAZC
GFtevo6wyA2waHSe1kjY4sgS2z3hVNb/dAfZvSWtr948c7TzRfj98iJScO2T1xzHkfez1qQBbVXX
/cMiRqjrDWzIydOsFzofIzJdf+hqWAkQQRvZhRetY1YnmbPZ8XfdBGCE1k7Rd8dV6Z9GZ1N0aujD
9cUnma3DRqFb57vOYVV6J5FL1eUWmb673aRj3VtI40HwZ++zxskxV9LHXypah9vW1PvQ1b1jqIom
s/299GOHG2+eR2yehmr6ISOnqnfUIiZzPw4zZcOV4086uG8DxW6WKGDj+pTmxBn6+ZpMbYipH34q
triAhzUY+t0g+mCzMMS3DPD20tljWortKyvnyoA47Vd9uvcfovK3NxbGdCoSOsPz5mLBfWV6/kEO
y1IPZbta3+Q4LCYEB8G5H8nCE3oqIBDVn+kwBmGB3rE98m2Q/buytUbcLWvN0mJK0+8YG3s9jDAp
XqeoGickZnP/a8XRtS/8dKEnt1x2GRw3iHsnwkfklMPm8Y5cHj1UnX4eMjhXKOY/qhr7tcLzIHtA
x69tXcJTy/oSuNe8VFZ4D7Qx6y9IROtwEuPSzae9r/Wcz2TdbXmM3X9fpBlWv8UcHcsnZzwqd+gV
3+ySDU3e2DW+c4YthWqXsHiUyuu8gkmkK9pqjLdiz0TzzVlmbH8j/JS3PAmn7bZr014Rtqnml3rq
+ts2CoaLM8jxjw1imV38znpjuZCb0RcZJsTfmlXFbe4M/m4KHv+uJSYRR5d8PqLkn7cH1dtBUt6N
ak1jTqhqyAYb3D7oy9XlnrkT0+QjLunG8EaAV6vcHfVyuzU4k+VdUlffvMNt3jKu0B5b9ab+obqq
/elG0/EunHY5iqgRni1av6r/koQknLzx974pOlSWde4QQ2bLqkuG9Gr0VvMS+FPwlI19sOWNqrsX
0x3Rc1aHmy6OycYPm4RZWoom1X9V6Fg/33YFfjmnqRIouLYA6f8ythh4J7JxS6F2u+WZOnaHP9+y
U5tuc0XShGofMWitPd5Zk0xtuS0qmsrALo39i2yPo7xkTSRKxf6vv3LWKbyTrMwej0pkpUShjpMJ
oZM2h3YYHgUexbsqFcs9mUu8+wrZL/q7E8TzUtpV+49hHfT8JxrmUo5HKgtz6EgUMtuGt6ab+09i
cwNkw8Po8e3aOll5CofhabKk2heRbbZXUfdLXUymlkdO/gkHZJ/NijN0NEx/uojQq7yimMlyIaG2
Oq8ijl9it9WfS5z2L8Gwdea0xvsaFdkSi6cIf7n6Ap8cIZAdpq0uRT9HGxQtgMCShj/z6HLqasl1
7fiXcOlkfQ4US6R8r5f53nS+21HppH6ufB/wawjpm3OVtMHfxm1qcbIzhlHnrrMp0A7bl1/BMbSi
TIHKiGvFBO55cUS1FbKJo1fwvXk9tU49qxxd5vHpsOf9krGZ9MgPz7GvBG8Pc5HVjryaQ4bqQk+d
h9kEvqxdGfPMZLnnjMMTGrf2rR0yOGD7su4mzzJ3fa/raiI8aVDub/Ii1tcergUWBovfvfeRjadT
ja1fnGd6xfcxafhdRds0XxoL1GZR3lbN+KkbKETlHMWtPO27SZJiSt3+0UcO8M1DlWCK1QixErom
gheU3GCQbrOl43O1uvEKI20ffh9fBBOOo+fMp6MeiE70E5IGQ0+ubknS2zoXaSLMy4hKh9aUyNqI
tKeBiOoOb038UEgx8PJj9jHOBLTF4zcejiM5pY5O4OAkDvQFeKqYqIbhaK+VW0XVZVHjl+IvCRs+
FN+A+BdR1/lOgQukJ0+tdvwX4AE1YfaqIehtSgUfi8yye9RHyA0Ti8Yln6TaBrIte/stMPt4F3Vi
SfKwniE3cUV2j9af7XOouuNZ9RPPKkZh8Wda0ced1EE7Te3o/BvTdni+9nOdTufQEFuXZ+O2WmiV
2IHmTivD/i6Y9vC6qTfxu1aUBdIRhegK2+7T8xIGoju3OyKXHZhf3WDFc0ysf8Ll2oyL95vwwZZ4
jJGfsOH23lDmN7c+DXOiP8f9CLDURtgDmiwXyqC7qOwekUNVl3azycXzh2UqgiqKhwLPz/VfNFR9
lB+jK8S5tWsiOWV19omIeyZClmri5IfitiwkNEBBmGtDFCg7aPm5NfF+0FsIBRat+tDmHrSCtfDq
ue5zTw/Zo6gFpimujUxhe8Kt8jCY2re938Q/Nfp6L6tEphZU24m/1YGrOP+REw5snPqIBgNXUwhK
XKzdxPech9uwPB6pvy2FpWX+XjnI4c4Ltf96i02VlUZWNMcjN5EPVmi3FDp1g/MtUj1u3Tiu5lc/
VP4BCafufs72yPrToCDA5qRJpY8jfgN7mZiKZ1L5q1muOtRq/4LBGZ46ZyBQJ5Kh1EWdpmNX6Dbb
TWm7r6rFFsN+M7Vq4qvWb5t7rKqwlVyI64PPEc37U0eChL1Yhcj/TJVwn1IS4Q1NgWdPapNj9sAI
334j3oLZdw6nRJZDZKG6WeeLLsF9Y6nIR92PJ7fBmDIfa5drh8Q2kWCI07vNnePUo8rXWfVjoRFb
cD/uZuSIUu3/DcfaPmGXxvTvhYLMWFJJDv/qWAfzkXlbfVniIco4L6v5qWKrboUN1p+uK7kGsdxn
/zBMy1TlyqfCFuRJSJ3L0OXyd7oOm5Q0gXcQzzr+1actJ8w95uCmamW68g6APvNqpigXXq9H8vMc
sau89lV8zyzXmDzBwHYswzbY3NPRKd8vjJioi3NgoqiEpAONqMedweeIZOkjJCCSOZJKVF3uaFsN
PH7CuVswpZD5OC07f9ns2aPq2dtxzySkClc60/qyr+wM2Z/1NF4tqQH/Rj/aGpT5NLHQKSVBpf3i
86xUdus+yL81FVbJwvsh5Vg/O9GWvSWLyyVf99T0rSXm6aKFqObzTEom1kSx780g1KOjSLExscMD
PzisUOJBve2Zu48gd912Re6rGK560wQ/5bz1AfOH1wT5OPtwGrNt9oazOzkhhO4IjkbJVgPzQ1cP
1WOYfkUqi5BNMVykCKtLJqyesE7rC30WrGpWPMgcbKAN8rItxwu3+7P5wzFfDaFwvkvpYlK0QFR/
9r4IIkU0Y6CWtzH08Rx2hH81SMewv8MBlugxo7cfWTNObtGt6f6+uF59J8iSsUU3B/10xZzstQWS
Cm4Sh2Gnoz2U4cMcVgO7wVR4N9o6nr5IaHdL3qd6+4lNSsSrdqOeoC8bu+/d2LY3Oq50VwwJZqXF
Oo3mdYK0t+bCW2JNEHBgTCG2eV9zbGCqkcRx3YmTt9GIF9nAZFPyqHpDwSpp/iu6cMetKGuSNueW
cdx7z4EIcstwkPS5j20ao9Tuy+9T06glx/rH/4vsPKIFyQbMqpNplCfdDjxkIUEtOsfwY3qqoTSq
HOeB6k+weevLMcrZlIbmY+Bz+poEZmnkXO62WwHOU9PNecXSEvbNNDU/lvbIHhEscP8fsZ31eaFN
CvN2yuq/6xRUv1l7erKI0sndi7gKR34tNsIPij3SxxxGdNjCjb9LDAPnfHDm7qEeXRawdojMbwKF
cIbPPHTQRajGRZeWzutPGHnz65fDmHPW9CNvzuFtn7j2yQ4N6ZZ+FWlp17yje/kt+5235y92B11G
B/BQsY/RZ9/pm7+MaOazH3uxsBDoeURDOc4d08Q+6bwVIUW4MhEvWGsP05aeGUMuQExVsN7DaIjC
ohvG/i/hUfPfsM64NfoQg7d8EsvRlGvrhG/hxmxWhCbRbwy0FDIKFjzJlPJ819UybArrNbsoafPG
r89HYimyHr19j0w8jTnxPcyWkX8E7whF6XycZl9N2UVZP6Nf2tVbUzX6I9okVI5WMjrlkFOcRzr2
iPF1m/rqsk/S0/m2rYavuY+m5kTQ/IJ4Abhh5VY09pdsMKHL12R2nYILvr2pCEOh2syd/ePourlV
vlnab4MHFUg5Mn4RCMW786hthhhBjVlwiwF6M5bpIutLWs1rV9J3jhBYPLuPF7ljz5Cb2QY1fXal
Bmgn/sbkLEOfYy1NX7hV/AUYy5prnGSW+R+huWmXa3s0zIBgf/3p69J+P5zQrHkMNagrqdHVg5mC
5jOO17Ato8Xpv+++2wzl10N9q8hSoXGfYncq0BX4RDq0CUDbssKe03SPP1Ibb3OxaG3cAkqIw/Xn
dNtHVx1o0jLnUFHOkGuuhjabvJzWan6uU5uaImlxoMideXZ+91wafyoTq/cuqI8s1322UfsjFTER
x3RdXmi8lPI3OlnR9uPyavskaojVMXNy5t63P1pXNb+hyUzf8F+S73N8eMnF7N60Fhlm8HW+xHbk
xpDDpgpxyITyL6ED55IJh+G4E+HvbZvXh6Dh9+YNiSAfZuxkz9R96AofgTbgquGujgp3Mvqp5+++
942TOZdYevZXJWX2vdrXNisrB+IVJ2GauZlDAPz8vyVCuYDWcL231SEKp98C6GDpEfml1kPz3NH7
XjKZZu/6iEPqeDa0EfUOm/p8HKvsH54/U5fTDM7zKZursD/ji5C2RZAKCqqttHyla/TuNP7pWx6O
kUcae+Ity1m5U/rbVK19D7W/3kTel0cd0a32g3LNs5KuEb8wk9tAlYQxWOceEMDHaqP0cUuO6Sgw
j23+0B9lYW5TZ7hBlLEmoBQbjAPwgKm6FuMBjrRM7qEvbaZbIHu35faIjznJGGgDeWmZzM3VTMaY
gyg+cryTWPrlHt6KtUWzpo3iYpqAoAan5ttvp23u88Ufeq6zwOr01hm1+7yJeXtE8k0zdIRS3NE0
M65Z0dcDLIllJ5B69wHsmsMJ6Ath+vW5GPHfP8nIr7+55IZcDb6vvutjWRzCLIidySsvNarUlUjG
/Eh3PWAQkaZNIYTldGxIKoDLdt+e0lD0f47dy95dZ51bcvcyj4XsdGRbvqfWr/MxBSQvtm0Mfgbu
rt7bNTOEnM6p1oDPy+heMzdumo5Vz01Bup3rFQJguc6jFNvVOhyZN+J9Eg+uk/XTl9W4cM4IE9l2
oIOMvrci9oay9ze8dAMALpuHXozhSZsY9RH3OzF99Z4c3PVZurx0ram+axNUVcmSwf+38G4eusxH
T5h4ffrNNKvhNcr2S43sJ+8VlCyZdy1DWb5UgNp5OGf17xU7x7qQahq5YWqRTqeRqf2fH+hUlOuo
FNfKugdHHo0BslAFsfihCiR36gRAs5y9L4XdzXpM+6PTt1LAB1yzpzGeNwq04x4AG8kcrKUD2jqc
jkg5PAxsvL3clYd/ozYVh7zgKn7DywU1W9rv8psTeuKeeBATg+gZ9ZrYbQkLN27MT936NZ9XbeMb
Z1ZOcgP9OPVYLG21weS2TuIbcszN54g3G7EP8Oc+x9ACy9Shi521hI5Cv7L228cY6W3O7dr5d3Rm
drvIL6lfnjVgPIUZRvM408a+D1m84VPDMv45Iy5OMJAvrcIPckvfya3rf+5kK3BVGGxS4UGmzGLd
ofanLFOtYNJWvncK5SFjJFWJ+4OFoDNfDyuzdZ5VfvzQR1Vwg9Fw5ufpXm/vpo7kHzo4/zOQll2A
IEeYcLoxwMhnrJJO0LEd3nyphsa9RUM6zhCrK2XKVNfj7ybYbMoKLasXTByyeDmtRz2/7GBtPs17
3Y0negGgxWQ7GgyjpZg+e3dyF3ZAlfy7zzXlswezTUudKoeTdxj5tHSe+IShw4ztT9v+8/AW82hD
oX/xfATfY0Lo/ghQzi43C+xQrDGr6V3iF3Ff16r2L0e3178tHWNazK1lD5glDGP50fnqtdb78Ovo
PPdtH7zxx4xX0Jsjlzm+aPiDj+j1k99NU1cjtoi2a8sJBG4oD8czF3hpsAppMv1/ByzwXwsmRm/9
YKQpsDpicKVT9T+kBecvcZKKeeY2DsmWBh3Gea7X/YzDCvu8zq8glYTc/26eYc2c5Vb22VxErjHm
ks0gLLQtan1hce1/a5NM/dgioW69qUm6q1W6rig7vEHCQnOZmHwVgUsKik9OYm51WP+snMnW7OH8
9lVnwqFsGu0GJ6Xm6N/gJBY4lZXP29FsOG6KvhlDoO3OHU/sfPTNGGuTwHpI1hev9sVEUauD5DJg
IZ3mPJdQnnl3WA3Yzb2jEFHemkpVbF5Hb/+ESkhVca0gP5LlknLOfF5f2z4e8592TAzzwsqUcx2M
Rke5VewR8zHrTJrTeuzvE6qBIUf2koLFtfSyec9WYMinsQkJNlmpMLmEgN2wMtl4sILa7/8tAAzg
2Z4LGXNeguEcwi30inAldL20YkaOi0yE0jg5PSPxMeKqkkcAhbZUoKc1VJK+f9q6ichqoWWsuHNV
lhV1O8032sfejZfY7m0pCTC/7yeZxQVhTe5LZeb4c2F98WOod3qMteP53GD6zuCEkQopT4uTkdfX
D6/+ill5bpqked63YA+eCXIJv09QycbhnI4svV/ZWS//tsl3qPFLupGMelm466ILeQDjfednG/PM
JOc7r4HPcYUB3y5PdlfV+0btuKYzNPLcjnAoij5e1UfYVC2+6VWfzvi3xkDPRN1ljM5q356nRQtQ
Vmq2uOzJut1n64oWnBT4/VNM+mtiY0D8FtlufLKNlww4HcyBpvlv5b0ePf+p243bnCYEWk2eqsV+
tjIObpVI7M9o9LpXyVMa4XQ86Sdrgvm3aqf4ZWDRDoLWxIybQ9Buzz10a3WXkJszMxH1mrFy8mme
d+m1QEL7HjFLUEib6WEEXZ29q16lwd4BwkQ2CoD2XatWFzZT4ssYsGBe6hNbgSGhy2ktnbsLMbg7
idmrmLm8oLkZyf/jjwdi1HInNZ5bztTX59bpgqcU5JR2AyrOP40b6OvWLc7bzGvx8gEPf8teaPGQ
JzKtfyRrELJeYUQOChgH7c0KpjWWYhm/cECqzAPGsr1CheXr6dRWvBy2Gia+QRoxhGdXIBD66D3U
ynnI8nvFda7a6WQyGkocuZjoKQ7Q0FY83Kq4qR4iE7qm2K3Mfgx6MtOVj1WvvewSl9cvcMEdr3zN
EHeKfGn2Ux8M9evgwJMFvpiBdIhRFHHhYvvalsKKY71147qtTiY4kqwchjhd82YZE10qqBgpbck6
fEexYVsW83aCip1oPogum/UPgAi1FG3Wu+mHcPuIrWAqZvdm2bwjyhNuT1EsY0B7tqZV33GYaNMv
LIYIQ1g2BocpHidZTlJOFvwU6cYp8AaXAbCpXdy4MgvB40xcrPGeSMPZoW5yx736tkoB/4foy9Vx
DAPpngh5MS97sq1ZqYNkRcEcs8rKSeLRxyNf3+QXa8zGrVz3dLzl0pZv+6yDq6ztp78dN5i42mHm
dudUW9me42nKHuW+yK7ksAAhtH4yCcaMuMtOykMtmjdbRIPYALCP56/r0buudaOS+5ZB4W/Vh4TX
TXvwS63CqrLtvWHIDe4sqsh6tCq4zh3eZzSEdDY5cNgaX7xk9NcnGzXb8QboYZb7Awg8PoW0MSKv
el3/Q8VX24vH6k7eSiKPGAk2kcgXhQepf/YmrDBKQMFwuoZa3NbnPZmFegjtWJm81kcyXGvg9JlJ
NCQpnHNBEwwa3dgbGYSL90bZYqLJRlQITd7oeYvzvuEOfjBu30RPTobxSZA7mTXrCfFo/5Ouqoqv
fWD8+jGedga7Lo2sX0pXHR+qAQr8vX2JNy8rD9rKkXdZ3InG9U4BJa89NTV6v2JfiUyn6g7SO09p
vTGb8vywSvU0Jm4N1sEr/1JV4Q1uVPF6m3013c/khqTmb9s728IJpvjkHeMjn9fSLOYB79WN0qbc
dsartw+C+8SYuLlh2pVdgTyiBUjXWuAcWnHjx39VHI3ZBShf1kWfLuxHRFRn+4ndRPYibObABZwO
/29gw8V876t42U5Kd13GVnVYl3sd7vgWiCyc3EsvfN+7x2DW8S5O27DUc0hTUWfq3PRpAmd2yYWu
sG1Y2YWe+8PTH2PdgoN0lTWa5iXzPnd++H4HBDd15wAQc33GZ2zo847oZXMnonYPihFxAs0tDjxB
wZue9jfsebY7jxTF+YOLJNUFm6bBe3KqKQ0KkY6Z8xTSsI2YMxzb/pBVOmUlyXnX3zy1zfoebDoJ
3zwMQJLTYpaQzYqyvr5pbarXe555by2YKkd8OVcOQBkqVPH5vi+R+9djrz2XaQMUfx3ovh+vgXFx
E4Bvz6Wxoj9YqFNcDldztI6ijOJGLxd/gz6Uo1Sx/s8eOGjJZaddwBwX6LyYrDLD/ZAs1P6euXUp
9TxASDd41ci8x/m5zyFGuLeut7eATE0w28Ifw2xlFMIQ9SYDaPs4RstOGS76sp4YVKvgXE8Vzn81
9WG/G7KJ54aV9mHKlVZH/Wi/xBLcTQ02OGYzm1MqIqQ7XuZWtdkJDkBsikqt+7vfHXtYZAihj5wH
bI2v6j5p1/PSHTFTQ0Y+/ckf9mEt5pCs2nIhkdCeKhzl/FKs4WRfu1T6LsvJcIt/RsvoJTcZu1SG
QnwMi8AZeOEk3a3P82QqFC3EUqtiR1RqioUs56Ns+n0n7Ha162puvny8bWmOsGlPqGh83lZ8oJ8R
zqzVQ6aH6Ds/nAtR8eZellUvXnmsW4adBXv8Dyan5QHTo9pezRz2l7jBHzwnSTx171xhXH0eM00n
EWn6SzZ0Dm2diGs53rT1yj3YCeeISxgfB9vuNQlGWwCbTsENmUXhj5BxFrZdu2JolwNOdgNjQrUd
L8q6k8wJWkwr1gkDm16VbVV1dnc3HJ9ZPCx8MXsr61uAC7b+S7OuYMrss+JTbwTEQ3hmC6vruvf2
F2B3UZ8PU+EuijIinsqRrB943VG6modhS5z7CDpFeg18EI+5M7qNdxuBdTxzG1V7uYIrUN/BkH74
fAogcWEXEoiUQDQsehvghL/4cgSQ82QlzmtSxzJvG4bHm/GIsAAmBND7DhDLROHbDG3LEjtIIvkm
2ncReuoolT6aqpDxMS4k46mwKdsBus6vUUoa3YBtVJsnQT/0V7NqFvcx65BMnuUuU/fexd6Ogr2D
ELDCZC1Ck4MSIIhOeKu2uFSy7OpPqRkQkW3zgpJHtD2YrgfR13kIKtjm36IvA47XbhVCsPvdWc6e
xrZizA0hWkc/xrhx93Lb8RP+aNcqndgNUDZ72nHgGrBYl+d8cpm5LuEMQvlw+F7blA481+C0Rjpb
r4Y6XLZzBh1Q/NhmM9M9IIIbzsbBOHzsd6uuNOHLPyX207czidZz6TfrwRIRWkcZCC8a7pKgVeM1
l5qEWGgaEJFmXdgLzk2wE1YfNPINeKuKi2ZKK0EKTLR94icD3Sfs3H26HesZD6Yd5cfHOHrLo2bX
9YaU3fw3TOKC+6+rDc4gw45PqhBowM+0zlJLUluYTKU/tk6FdRAdsMHzmB0XZILgPAw4Bf7EqgaG
ekL04L92W8xxM1AD9cnRTQrpg4qH7f3IlkZz2vzv0C2UcgvZgXb/U73u2wsC004WM2vrpPSHJN7P
U8hWHhWZcbZJ5cnRdqR9u+6+j/c1LuI77sQgMndQXJv9HLdqeudJpaPDK7ABSMzcAbcMnDwrCmJN
+vriH+jx+/2YXxke5P44R5m4Q0Q81xcx2z04KzBhQIG9Y027ZIc3wKoZgqoc/a4jaFyvKWSeeAYD
XCY3TPIIEZrMjRPo+4YVfXZpNLWk8BY2hEUkjW/J0poZ3jZnabbz0E3jZYVbVRcBuVTizmdHJstq
QyB8leKHBenWDp0tSVbexkL51jvKtY7UVrBS4ILmVm8C1tjh5hQ2Sup7Q7oQvumDTgHysk48rDA2
IQ6JLeKNNd5xihtvDS42G+Zf7TDXDzsiZagvDa/bw/9Xng/GphchpvjB8rqHIqvSjWG7btSrNr3/
G8+D7nsY9eN7XXkSosV+hMfTF9EmvfeCHYwVqtKCZw0Y91iARakj1xjGvgedn3TnuSfSsHfhF14O
4wz/vIYTfe5NtQ5n8g6j6MIpXNOTL5K9P+MQARlqVdaOF9+JO3OJYQ4sxdLUSXRG+LNUP/eNobic
w/DrIhhW95Uf5s13K42p95ts2Sy6KOV4fqmEPsR5TOMlO9uW0JLvW7U3z2EbcmYbNVe/ujRbQCpM
GLyz1oGv1WIP9mO1AIMnU+vofa6RiuQTgxw7YZoTzjoV6WUBWxNFJebpUxPvK8uGHdADyF8HfSZe
kycsAGZIDGm0t2e26IYj5IvKzd1ANfCK1OYOmALWMQi4dIdnoUz23Np4/IQdHPb3oXUbSMoShYO/
q14WiRJgaZHbjGjXJl7ZjzWalLiCokWGodlBqH9uyddygo56+xbryf7x4NxITCVTZtPUUdMHi7i2
uSP8kIu+iuMlvA3suixvGl5kcq7I3wovs6Cw3NhBTc0FYR4hxNMS7HBjfC2RmlYMMC3QkbnemmT9
gQUvz6bjxOO7RLP2R8Ow/uZkODYXQ42ZDEeR1Oir1mALUMaJHvVzUA87PKpga+yVsM6uLs4+me+7
0Wx+APUxf1nZxGeln1p2RLXTr8ByoiETYBwZYyFtaLtcQVjadMn/6j4hJQIVU0gW8Q9lrhVnydj3
T+2pYQllE5bOc82j97cbzFzngW8OH7RyN9M15D4+BBqIMV+IApHnQKyeKGOzhr+YI6AGAJZZ+bKp
VXNzbzuXEYGzbK9zNCAKH+TRX8RpA2xt7zvVNi9Cd31XTirz3FOXbLN6S6ZqiPnSArYlAWm465Xr
raHGQUi6f9ZKQ9CBdB8dUKf0/mdZnQPXhKnZ1qv/ouzMdutEojX8QgcJKKiC2703e/LsOImdG+Q4
MfNMMT39+egjHXUcy1arpb6JEjZQVK31r3+AEUQ0gnJdUtO9kdSdnbIz98ZUcTv+yskbdjZaMIbb
jmaHUjgvjbiCydXKZB87KR6yPt56uPCJuv422jha79uxJSmXzSgTAf/PmY/QqpWcxxbruWuKfkR3
miyPVpyG5QEnXzzOoOc5fRCyUIF3YdR/TfPIVFeNDCM4CVFvRcEU92Dlpm/I82zoGlAoVk3OrKZd
K1PML90tkW8QQyIE5oCokRnCPGLQUp7KnOiX3VB60bSD4xbH0Elq4KqhjnpScmsPFNCqlPFtLgs6
Jh7Xk2l4BOjqGrkYE3zGvLtpiBkHwak0ITuwNRPoGfGWd4vOVXtMGKI/L10CTKbAiAfqtyijwkji
5mEYEn84TfFk/ZZdLMOgBee+S5cOMhFnZIyColZyHUMWOkB+LZGOTLGzY27oPjTQZmSAdCH8jecg
HJzVLOd2kXaRHvywMNWZfXPIdpTZwuZsqBs6X3cx4QrRt8f7iHLRO7i8+FeT59VQ1/YqOeQQkvPn
rsURf0Otwex5k6jSPgL/R2cU8IY+IR71s5XvstRbWUz08TZQY3NfSVDzjV16gHld6lnTBftmOm5d
v/YCb9WIbXomB9bRxaC1ONAQxaj6oizOzzCUswnypdshQFcgantWeJldWRBJC75A0IwAYX54Ltu5
vYp7Xv9+kdr8wpBsuPc94f9oYVqA5+MIVJng0CaLB0Ki+Zq0vpFtegaY8Y6BjyX2mT8xxABtz2F+
TQDeuknaezU65rgjHWdCuqnL2tv0EORGCMrdaAeg6xnDPSux4YmDxScXGdklLbI4q48Y2INfPapS
VMZlIqgAdn7DuHfrmBm2dHZsG8sd3AwQtr4Jfbkbc9O9yuF6xfdzxS9OyasuOr2FfZJc5f1klTdi
GVuGed0c+wdhJMnqmN9Z9yZ6S0z4jMSe7hq/ihAJm3X/e6r6dLyYwHqrG2qRefUu8EIK4dKszAMj
VuoQR/aNfQsCVfXkI0vYN03npd+rbsycjQhtt31YwHmpo7IIDDikhDC+W01jDJdzbjGFWxCRuNfA
XPmwJzXAdb4aVb6IHfStCYhYJsJbu5MRjQbkpHjXUdEmm2xMe4PHVPu3KY0ZMDUDUPMIcdl/ErC8
032vHdaN7+cTlEUh5hc9+DNnYNYwYo5gzLCowj56NerWH+4jYTCTQ2BUiFsn9mbYooBC4+0i9PAD
4mzWQl2FobdphkUWB6eH9BREvW90uDfPXbetJjXcLpqEairYsHrqqYAidCaV8URAMVVi7tqol3xR
DOODh96jf5GAv1DGnbFHBFMt9fRlISDEvO0BhqBG2NpxmmMyDhxQEcy3O1vNjgPe4frfSys3nxu/
Vd8EjHy99nfNUxHlqf/FDlNI4vZSpP7laNZRfjstYkWmvMRrDjb0Wri8As7wtrYZ6t4tCQjSZds2
jX9p1Yo5gtMP2RcXPam8NnptpwdKn9AO7IyBCYlE/mCAZxlhS0cro2S6TF1wp2DUcnjxOWqHbRfX
NVt1V5klga8NLX5oWR0YPz5vNyncw2Ijk1pDsyjpgG9ngKJqh6dXGW6oNAoyWuslHzbQX1tcMIme
A6OfVtcCGq6BqqVeyDduew+KXu8sYb9V7VwBeVW2FtuI545FlW7GiupCevXWZMNda1f0gbtqZsYN
gA9X8hzyCfrbOQGr3GZN4VXUL3VTbmMsh9ke/NpsX5cpFXa88qD1HLS+7dpbC/j7KcnGfNyg9RR2
oFWsnKuurXiPTodJ8xX+FVCla9+uu4ccLHbZz2SRrKvRB3xDgZHm20V2Zb53oKTMUC7XtgbHDrhP
nNccgoN0H60aQGlLiWsVh8zo6vZiHLLkwWrrotsOXTobOz3BxmXyKuAmO+DUNwtJG8aeUPNCBGUd
RfV5tJo0vnC8eqBSFQNcTB4N9WeZjPN1iTkCVl5NXuGiOqVVSrfZlR01tz+f0X2k+SPKZnXEGVTf
NyKGJjQ1df08uip/ZeboPZBCA/St7RCaPUGnV7bpZjc5Cufbsaz6NpiYSMDk1LN9n1MIM9tmrH3v
DBxCzC6xOqI2Gtt+G+Y2NGdTd8N+LDvhXwJHWmqnvbj7wdfQcJTS+jMCt0bSGyqq0KfCGwZEEXML
7W2OXO81mnw7CtKky6YtBLiuPvpxI14LAxprIHPIE3SQZOthkduktWTunE0/NVT/71PHGbHOrmW3
d5YmM2+smX1+y7jCbk8i0eFyyKCmP8GGQuxgz4X3YJFw3N7UkPF6oCpljeArXljdaG9mk+68Abu6
YfLc5zjJUnUA4mAqVkVdchZq9hEv4FSfHznUeyimKjID8gPbIoC7CkmuQ2t5sdQLk4gUr8j4XFi+
dVf1XXUMywrikt2E3NScjCGFTGU6Z08V7LKirbqnoTBsc6/ilP2dhp1Nlh9Jd5QluWyeLQ6Ur1Ms
u3YbY4MjAtONhXcsEgr8ANWTU1PllC4eUGFUKfQtNQyyVI7Fy5R7+vs8G40+G8ocT1kfDc59bbn1
7GzCQtu/IqWYojmlDeQ/4hn2NCw2aF+DR7OxX9i+dtDJ0xINbt34+0W7tF8gtVNc7C1jshIEC6O+
jQ2j/IW/B+3wbJrtjyrJ02oPMQt2cjoMAPkVWe8uVXppficorYsfUN2MX+lTUNBN3uzv5oXTE46E
MNHStJzGMwX7T4INx2lnVJrtjDhsyFim8CA7F3SY1ykMy69YCDBcc5q4eVEw0/qNl/n1hRIVmdle
qMFyuiVLLkA+WEX4207d1ott9wcx4em3OfEStekYj8SbdobUgdI6WYaNk8cJrKt1VHjpkTQzBVbY
UV2q3oIXjsQa4sYoDBsApZvx+urxzXhwliJiSgEr4kVptM0nNYwLqmlzke1e2dDCt6E5ieYgKNbC
dYrvJ9uBsUXQGDE1GH711UvC5xif+xKRGlCibec7YxRss9qoHNAqbii9LAoGGPD2G5gk8Aehy5c2
bUGQd57RBbUfTdf4JI3y58KTxFWFutG8qJVToIlKtT3s48TXIpCjmLNjrian4Xm57BT5kvfoe4Z4
SnY0N7jVbybKSZaDyeQDSL6ufuC0hcSLVyGSHZPQlV5Um/5Ps4ZntYEnnifXi9nlTWBIDyYXdYnj
8HCdkh26bIZQ71ukMd3RM4DYGdwucGTb3mLNdTBdux35IZUPv2aG0JtQhCPTiwgNC/DvtiGyxP11
Rg93pVTfRTsV95G6lGK2fooJp2LmqMPoHMCVpvnQJf5YP2ed6uxtMsCIP6/csHpHCAYQCAifN+yk
EaHposDwvGNnjWl6tTRW9UKLPN+zq2XJAd1McmV0UteHcYoS9wJKuP+AGVXyUvZ6xtIMTrMDCbhs
CfuqyiSmrcewe1OogQMaDlWZ0JtAMt0iLUB8xLA2AmOqaBb3+KMR3tckggMa2p27EKE99M4tMior
2Yd2n15iurz0QUfBm1139Bn7UgtctnyjadkzCTx8JbLHSc/QDIdH3wmTa4d+g5Y5yvrfkTTVYy0Q
WV17/thWx6U1+zuVTyJ7MsEhlq9LNIzF0evnqGeNohnZlaoZfAqFTHWnNFKcMGyB1tfJwuN2mzs5
ex0lP5sv56DGRZTeqcN71iqdgzFqx9ihTCjvga+T18oYjJca0h7dnWZ2CFFQF89GUVInkgTYkOVd
dTIJ3DjPKKLSKQ7IUV0HXJ5IoCNR01624ArlrjEh5aJkF5kTZJYyXDD7Rf0sp5hRnTWgC6KGabJl
N5VoSoNcJbAHB0zXxFEa8EUOqV7sJ6XhT+0saNj5wZQq/ClHfmqrQ42/EdO3GzQiEKv0BAlm9b6B
udMX5dyfXJDvfSbnqYHfwFoqkL+V7fc4HQz7CGkRv8FWuON0aIA+GzaFwntGMSzuIFPYP9nbB7ky
p7JoD9bYxF+s2NQ1TH5O6v4uzsaK+Q2c0jBIi2keOYTcJDtadmRTbcuZFhNSe1ntDMDxx6qJHX0Q
Mw0XE6yoKq5im8gUlHxhpW/N2K273dDMw2U2ZCXsUqiQNFCCud8VMovKhASbLIz6C1GTI+n0iZ6O
hgW6vQFgtY52nUsTVteElgeJRpfusP8pL9y0bJwbEibidi+NFYzpBj+55QeVP2AV83w2C1MxqrbZ
igEWyFWuv4hwYuShl6GH1IuBPRqYsZq7c6oqvwh8Ez5ahroO5j3W5N6BPc4cjkYMXRUqhN+xO4KV
P0BHn6mi3caOrqJWl/316C+LRvWoFrgKJuIHBhc9CpdOI6w/FG0Yqnt+VAl8i1An3I6hKb6GFWPc
bW0lNL0qjv0Q6l3JZuzHEARnUyMyHyALXIa24ap9icThIstY9HfKxCfpSLcOHZ9OC8qcbCwjfMyz
SQOHltX46kI7WE40X+10MBjqijPkeMpNWWZiD7E9ZyGlSXalK2uEiwoj/gGtFFwv1mmV31OC+i8Q
HDNUwirSzRYBl03fih1o/CCbOHqGVaTmfY1xp0s/QRIf+ixH2fum+Kf5xBdP8N0Bub/YY92OG9iz
6RVIUZucyXUohu1UZN3rZMeA3EBCsPwbLAJZQE3J204o35e96ep6OVd8ytEud5LkNomKFD2G4lP+
xulcwvyHBxBdxXCjvTM08kTsdIb4FGokQ9tdOPfNRZGLNNyC43nfGyymsgNKQeoZXWRpfVKtlcVn
y04qsjQpMZDjMGDCK5Og82QThUy5t23udPX3scr4ymw7xcISczRCD9zS7PsAsNvLb6Dl4q0vpxkt
ymzX0Q1BcRWn7pBPATMAJwyKdAThrg3hfSVFvYJ/0sxjeMVHBqFibem+mJFj6WO+eFQuofLYIqSL
LEki7fV2ndVx9PuiruSlnhQiAwUYwOZrjepqzOTymLQu7LgOTN7fFiJk5uZnJp2NnQ7zbcF1eCro
EhI+4Jp+BBy6TLYmZAE3EORsjEEhUAEGpeUYJjss6N5Gt/CqtjKynewA+Sbz9nbiFc5hMhiV4sBV
tgfTSyDTNt0skqMjw8TZD0ksVraYm970/RhWMNoyWd8sRZuUd3y/lTyFljFOJ2QTgMa5o29ihW52
W9XxAD2Uh0hFjlmVbdaWvsIPaPLOft2W19GMfP3kz3iMQHbJFjqJZPbguoTp64KutT0x3KSJApjy
E/O2MFyv3mColjmstnTJd0Ufu9WuZYj6sysY3AeqM6p22yiQJEqsJbrrUAFMz00viLlIqNiyIIQK
Ig/1wLDrWA+tonIkDOFVcESi6FCkMe1MaaflYdDOMN72VpVJpHz5/E2NuPZzCVl4yBNEe+FVU2Qe
zB6W60YvEdMJDB7Y2MsIdSJoVMPJU2QQXzZTJi1+aJgy9gCiyyEnm4b85ccqareRPcXJ1mvnxgoK
DKxPk8/2uYVbiampS7Xccn5Nbfe1G6JFMqYiS6miaHIQZEV6/tploXcXMeGxKB0g8O9MpyfB24KG
BLu5ihE5l5g1o+HI3W7cuKFqnpmEMLT3S1/QyToxxEIeTgJyQV2YHaGOW1lgC7UA2EjtJAzBkBAH
mOVEam+1jABOM8QZoKsSsiklWGZ2QIKQ6XaNGhNjm2YdZ1uIz6Nzmhbo40d3KrxfTB6QXgEKpVEg
pmYSwVIV81e+YqaJSC/njWfNlXUQJc6z2CcMzkMD27C6rPxx7s9R4w7f+MDXPL5BR0HhV9Uv0Yv5
FXJugl6sMWYYYB7Fs9TwOzk0PNROdVokgelXPfNuJHT+wZi6pd1OURguQSsEXRTL/baCEfXKCN3f
wfhblUfg0+3jMg9Lyo+T1MIj7QZCkiFqbphRNZSHEwyXE5X76FGXt623qcKFXU/4GDpsEdqUVUBk
hwvbZW14dlOMCfyGonb+Pvhu/0U0Vvc0FWo+5pgSJecGtPpC4Yu2SlZHpDY5sSmwdhVu/yBbYXrZ
wHh7tOPWKyktK6uGdM3GzZJXzRTgYBWCaxKuoo7eaHjZbhYxQiB/xGcj9qA6HGpofRg4GI0HH8GL
yltiwZonzG3j+2TOjCdLl4x3CsVpcokTVi4C4MrB3UJz9y5VOiEbIV/HgfZkEuEnMgU9ogjt8bjO
QJnsQbEHXYdPd9U5U/3TJOx4DPTkYDuAfQIKceVVkTxMpHX44IIQjO77Wfo0eJw9G5ol/1sH8y5B
JRNqialQ6D64cJfTA1jC9KCKpfkunYyQKWFV8XPPrjcFOSj0z8aA37WBUhxNBzzozWeWBD6htCkm
fZEapxvsJJzVH29xHVJD2iwLOl933S2pLi0UarFYL7JZSroRpnHlrlJ4Z++iRdVfErx+RNDUOrpN
MIz6xWGu5M7Q+WzTTlsCHm2Z5z9L5nUThPNG0dcsowOnTmQMttqhgjy0CIr5pUahChPWy9yjsmnO
tjEseyAkG8fljWxxo9jaVsxcw5kiH0eKBPOinjGNPmRRNYQc86N8JHd9RM0iCvcmUhG9kJX64nEI
lc30v1LTXZrkUX4hoa28SjUkj51R8y0XfFv/AKWL3uFvV6gtRkjxN1VV6XBskgV1hoqUfzR8YY/X
qMFI9Rr8ScOetBMxnz0Jx5TicQATqTISSzdZP8mneZxgCUza78NDxlT6wkKil+xrslJMSqNuBY+R
PzqHxVjmS930oz7ZCO78ncxoWtEXjr66YFbaFXyEDb/C0BVwNKrMNGMSioPEzrX6tL4uoxBDC1av
+TVjtygPELRIdjJENnf3mdTpbdbNy4uFtuE0WWgo1zE58fP9UDURGfGzuyBF8oCt/VD69tapqQJO
pWwcEyKKgcOck8RZdHBxYmAm7zpVtJsc6ssDuHxs/Zi6aXyonMHo9kgY5dXSR0V7kBhAPCWazgKQ
tS7uoW+W42Z0eXAsA3wJtpyYeGuMoVzuq1y78wYgYYar2xq4rkWWhMuijZmWh25/jo4RSGVgmxMD
/jQpLIfCZWh+9bZHk9DDLOg3/Sgnh25nCe8KXQhjL5ALvJh5LuTJGW3xWy+1WwCtSPM2XLICgn3l
6cc1MLqDHdbWlApO6bvnBVolwe54hNyUOFU5yPojltZqgXLT+BD2g7ke3GWPyryEIouMZuNiPfo8
opwHRffc7tmXRWycNHjblwZhQrpBC51c99CHU4ZCtXNrgY2z4GbBcMCeqyS8QniYIPDMWv+ms/J8
OiDIJH3XXkc0cGmaL4bVg1SZpe3HgdvnDV+S0fb6xh+jKQrmMSdDrMPyvTqyU1F8+YVFki8rMycz
aPKynKWlMBFJSlgkccS4jE2p98Shth0XJs8/YFGxSkKBOTixtjPC7gu3mgYWXwGdiRoqZjSDeYuG
E2gxxPqZtbF/k3LSYQvDmfJDoutqz0kcRnZgTAooAmxiFIHCXCTZoblV93a4WHDdRR0X5FS06raP
Gzb8TlPvGUWDLBYvnJqtHINEnzGBn0dit2RhDeBm12pvMqiC7FTGwt1qhjEAkqZZ3VOvUdONlWmh
cevYsQ6LK+ab3GI73Qwzc7XRTZO1mm4BoJdBpoBkVRJvkwkC8GYISVG6ELWZd6sOharyJ+2NUliB
uPYNz5ljxXVNosIQ0s93DkZc38Oq6XBdiAUE/CVhM9lj19W3Z5Nm5j4aVYb+3q0TyEIoqYZNlcJD
vwKBABOLqs75FnpZeNtHS3hlMroJL5xKLmqL2YYxBr4/WsVmmS05w95xME6berN4JXawfjJiHX6b
YY0up9WK65VpSEKSWQknYuP1y4AdeBMDk1mhX1ziC83+K5wh/omRUawOuMmRkjjP+SzphPBDOBmq
bm7CuLGA5CU9WOC2zP54DXGJgMmVoTgqA/Y8QnyUZzuvbVqGEpVn7ZyygOhKyqB7ZE7G7AKeTBru
nEV5sNigOBO6keW6vEfsoG/nVA93oqg6dmyY7B00/Hj63jprq4JwZDhjwgCBzMsKNV6w3YXmF1Yj
Cgo5i3KAu+a6VhCF4CYoQCGybehRV8d9sx8vQm+CNOkaLjaZTPOKrfQiy4w2GdlKvxtG7it5DYnx
BhR/eNKWB/WblqW9j/sarj42OBdVLxM3CGdmchg2RQjRQhElv6JGW9MOrjieL6tZhr1Z4ICEexcI
pscpQPjf3dCOv+HRXn3JpoQPJ3HK/jjLyjSZy8TOBcqcyN6kLBo8/yl90sDNBHYSc2L6h8pPxSVj
2r4khhvc+6bUOewckGv3ofe9odvUWrR8CBCBQpCFiMPToZLsrpcwafxNhEuVu+2scpVvR5Q4gRFZ
6aPs0mbZN0xe9C0/dbpvOadw5DcaHzBVuqIPFnQGECs5xiSPy2XkWThL9w2vJ8ZBee7VL50/qHZj
RdLj1Mg1kg1YHZBInLY3+k20piJsUxEWyaE1p5qxgW7J7AAYEt21vfjJA9i/dK9ZiDlmobbUYWA1
Lscb0wBm6ZGGZg1+6TZRYGYjVjD81aEJ8D3GsCBVCx54CBlx9+fZIrYCSQKDxdNBpbt2GPt03+Fl
G9NrxcO1bQ/m6h7gxVfLIgzvSxQ680OxfowgFSkNb1358sGEEoKvgVtnF1Hr5QJrHb97HJiCTocC
cf11wdlAjlpJHmzEHKrilNDjjx5P6N9YJTiXjlE4eBopL/S2kQN7+oyEzcS6ua6mE7ZE7rltyVrc
oGiBJrFQZLFeafndHxbY6HcLqiYVFCQksE34leqLtHNRB0M7SCxuOJu3HeqiEw4UQ3Pgz+Js040T
84LclrW5E0iKir3n6PlHrkZA7mWI/Whn0wwXP8BnvQBt74ruiJYSmk7PEEeohfo8iAFIyfAalxJF
uf4z4zQ7R31vxev5gC00Qol8FA9YsJlfps7OXwzWyVNXTNVV7ETzqhcJ2UHdcC5fUOibqzTZAjnz
ca/7HRcGKXYMZOS0mTm/LnxW+nyRO0V+a2Rp5m4XCMLpxlVwDx6xxIiQuRFAjCwNX2Yg/IWmkXOG
6fOun+rxfkrTpb+vmN8hmPLb/lsBPAlJFAf6RygXo3eATyYaaEElOyVpkMrdNA096HE0K6P7waTc
LLf2mDT1JRBHda4otZZDC0/GDmIzMtAywOnCnaeY4jtKEvuHFYUUouUCjwTydg8bbjHTpsdHh8iH
TcOgqQJhFnV6WBZ/RkpW5tTRtTR91lxcOlTMbIDTvqCbYxeoOqu+8Usnu0ZF06aXY527cIPMAhZW
FokS2nDqRIELrFxTTQ7rYLTBfvEO+zM0666VeOUJ2owUW4ha4TPWW1F6W2u3TfdkYNhl0Nr+CD3T
s5trkpubZmMlJr8ahY1tn20PHjh0bS8/5FaRx2ew0ooSjlwiGPNlN5uPvVcbv2jMS57uWKm7WRYO
JMw5beUGv0idfGmipduLaJp1kNsTzf9iDx1UWBFWe2h26a2FxREeUVVVL9dJ0wjyZtHYkPwGDzcq
rv8HjqA0+qQfT9Ib4jO+nLW6Guwk9DeLmidr9z92KFoHemxxWsKBiCyrKOsSrx2nzIMRO+BpDx3d
rPinFlgKVVrPx7qdSxXkmhNr1rw4FBPZ+Imt5zsOopICB19NbF1pV9Y//5cnLtPQmZlPrU84RZvE
G1YCoghMXpuW8zNX6PfsEhX5Z57Eg5L/3jiIpqtNKFIefdL4I+xC3I6CRNre9YwrzBawSP0wwoXW
wqcOZMgNGa2iMEcBmIpPbDffc4hUgsx4JkSKPKY3XqAGSxrkzNSnTi39XmOEiT92Mhw+dtt8x/xS
KlzhPFuscQ7ijQ+lEYHoznQkJx22X3iB0XcR0zbyF4wTUAL9VJOjxP74ota7TxnnewtmM6lBb8NM
SrSPYwj+eBqHwbqF1+AdHNsytg6zmT1VF5ZFEG6CopPLrh6zZkOqqb+tx+qzNN73lhZ+Xf//Q1Yz
0n8tLWyWWtVKHvJQFNjuwbvyPCu5QCc6fJLN+u7rhL9BEtTq6P6XtaucZK6cVp8ko+SD8IR7LfGL
+8Ss+t2rKEfxtISA6fbmdQ4QVrTVCTpYYlkBqhz3WI2tG3z8/t5dNP+6yhtLbNFHElrWpE81augT
0RRR4DEo+o4FV3lOW5iV1HzDJ9/DO6+KrB+T9FLLVAQKv7k1kuN9MEdHnxRGiAEj/P5aZ2OIaxt6
v4/v752nCDkUmo2Ev4RN/Rvnc43LEgSRVJ9IqLMRzvbS28OdZI7+X69jsxpMQeyNhQft280mLtnO
YbWw+tJOXFeLDXd0maJP1sTfhrpchTJSOApx5F9Ws7g0whB3WXkhPot7r2rsr6E/GdN5SVL7BCQY
2p9ksq/v/0/PWYKoTIcIAVPhHP92rdtknCiMiLoTJYL+Fru0GUaaZ8FUyggv5dXkP5MVtm+hbX/i
ePtPQsebayvSEnyJ2ThBq2p9t//+ohnAoAhLllM/GNI6ZTB/8VxyDJ8GuC7t6jQoiIinVlOPHRkQ
yIY2xXLPWqNT2Gem39BXhYiJGddj2OLmai62iCNC91iio4VPUGAAytDV86NzoVwG8jV8702OFr8I
yIGCMltgdgJ1MF+cB9Uuov5k+/x7eWJvzcHgQKFxCK15Ezto+XmVJIk9n2Ivkw84REFpWGLz7uPF
+ff3tl5lXS/s0KQivfne2szIHMYbM1Mr/AViY+y3xhDbp7FeusPHl3r3hnzpe76DdyJ+TH++MxON
6uJFiksRlB1kDiDtyiX85Kt+74ZItyA6TkhHgrn/eRWco/y29R3SBWEXbefOxfNgoalDxPBZzOA7
HwAgpwnMStejGND9eSnIziUCRm86RTRI1SYvRoyh9Lh6GeFcaMeX+KvGz6Ov4eHauTHHn2ws67//
5iPwuLzlKLSqjAjebGAAq2mhnWY6AZcYoIkFo9tqhLcH4nDRNGa6k6L6LH38nefrAQa6RJSxzRDZ
/OdN12GdpKpv51NqJGR5yDEPVKvHQOB3899fJZdaAxIcojtIkPzzUpFMcY/PWJupMz069qTReTH2
lcIpPrnSu0/yX1d6s2j6xsA7RhfzqacIvYfGJa9Lv5rRytjDqcHehPGsJ/cffw/vXtRnsChI0DGp
OP68PZRxNNAeCo8OHsdPvpjopahpXrwSCW9haft5Zgj78+OLvvf6HM48h4fqeOZbo3AEbBHznWw8
RYhezk2B2spwkECAVrefPNT3LuVJ24Gc51s2VoR/3h+m07SoYz2dRgc38NFpUCMlw289jf4nJ9E7
TxIehekyAeEsIHzqzys1s1OVgyXHU9oN/S32oWI/kxrylSlvc+mFEXzGxHz5+EG+e00yglCfcQZC
1fzzmskMomitk9IBnnDBALjLL3K85XfJhGMS5gAmvj8z9HLn+PGF/z7ohWVxHhBEa8o12ePPC0OL
KzMMkRoOPTdGR83cPSf84ldV6Oq3wJ0k+uQ9/r1vc0HHdDlnSfiQb9OyWj68Mba7BhN7o6NnxESu
yJLuk3f4/lUoaSmebfbuN6vF6kpsHae+ORXVBJPEh8d/56fS/uRm/l6U3AwhtB5Hq/33a7OATp0h
7NtTO2JkBpGnWw4SPHHcxdgWv378qt65mFxPb+K48PJ1vTevikHXrJok7k847RgXPbmD+3gKi+vZ
rD9LWlqX+J9ngZA2Wb4sxTVN4W0klz+6LgOFsDvVddf0vzBqpouy9Zxf40wIjXpgDjmcUf2Et0QX
5XS6Fkf9x7f7zivE/YjPj7OdFLi3bQnWj0uYAame3DDWl2avYb4gQPr28VXee6hUKz7dHMFB7ttT
z0uWilypSp/iwo734VI8o+EtAuVAP/74Su98aeu3Tcq3onm1394Pw4UxtibVnmS6mAc9eVEKho0L
NOPnQR/wWu3/e9Y0PSEJviYtEEff2zOhrkhREHgUnMzWmG45DbATkot/YSPR3X98d/8UkG+WDAc4
5w6f9EplXXe4f9XQSP9iKDG4ITmIQYvzmlTXMjxHr7NBZuGcO7etfiOSHZ9JIbAD9kHzwcbf+5P9
7J33yYKxbbJHBHXb2xMJkvNkN/ZKYYDe+4BpLRNLL+mM41zAt//4nt95o77AaZjtjDgkjsE/b1mp
Ipc6SfQpgeh1YYy1+zVsdIECsAMowv+RcJjdf72kA6OcrdOBq0KC0Js9ANJOWeZJ2p3IlsDSwZUB
Y9huZ+J3vi1HtOsfX+7vb5DLkb5IqorJGFG9qWSWEbgr7r32FFuxPuF8geyTe/3kKn+/M65C2bsm
lZlgdW+eYw7F2AnHsD0lvb9c47PjHfLIh2e9erx8fENvL8WbMpUEq+PkkcRlvTkXjMbBsl8bzNLb
oTl3leggrapqH7nJfy1Y/rkUH7vwMBv0/8pqZAADoazNzRMRIuWRouURJeG4yrSiT57f27f09krr
Ov3Xp2dh5ZBlfUUyRVyP+1GHcucY+Hh8/OjengnrVdDUmLTpFl3X2/5kSGeLk0JbJ4tqBKtVV34T
wlcnanYVDL2VBthB+leEpXTBhLnhJx/bOzdJRJfg27aoU2jF/rzJjIxkQovwirThX5xLw9PHZNUd
fHyTbz9pbpJyiGwSom/AN803SxEXL+kk7CynMnMRqxcIUxP8OwmQSSB4kwPzHyN91uv9X41isybR
5fx5V3oxqIZCwzwxGDSHbbFk6WPbKozoPr6vd9Y9T446yIMwY/51EgwQf2ajlDZyFsJbkVGnC+ZK
PUAuohucDj653DsvCxIqDxA4zEcf9uYwcKsGCjlSBNpmF1VSk6aXvFx1+vimxPp0/n3m8PTY6Gk7
/pe089qNG2nD9BURIIv5tJOaCrYky3I4IWx5zJyL8er3oQ92LTbRhP/FHHgwA7iaFb/wBqHaOOAt
Lw4hrZhkFkAeJ75xX6MiDylwGEXzUpUKcDAHW7eImkoQnnKjGbG9qITguZ2QxwTK2om9EkQa0idO
a0enwFXrM3tba/a14wJ2rqZwxP6AaxWeOv28p6LOpXJAWcd6nIDtULpJFd04WX0Sud9QZB6b72Ep
OqDYUAsETTEcTm4HX03aPVIyebjHnkcFRg74c9x4f9cW2MGiTVPpedgULN5vpCEQCNAgV+qFqhN7
EwTEXaykBcUE2GfXp33ljFA2ZdrxcF8pJcUxkhYIyU+eOoTdFxvrGg9+Wn9ojbb8bxi7DZvl+Y1Z
LLJO60DnoMz1kWXC4NR9m08qw+HPh8DQFGS/cZh0PgdYVOxRvRUfUfnA8jnDqOT6h/4J/i6GNklV
yFgogy5f2ywN4qaqQF5R2w3MuzI3oq/gIdznTnHM2WTVQcwubIOPU6tUX0XWVicg/tZL5RfiSy+7
7GNHyfB4/VetrPSf+i9gdSblolyfDZoWRImB/2nYmOegls0tCiDFZ8B08cYErA9Fa4vuqzXX9d5v
KteY0DZQLFZaqohFFjVoHTPKHwoFgMn/8FVzlV5QBOJ+XzzMWScqDNV5LZE0gcaEOrY8pEoYPkNB
l4/Xx1rZwPqcP1mUuA0cphefVY2EIHHjTB74gCl5DYjtPg+ACR7aFHmgNyFGZePxWh0RauNcedL5
YzFiqGRRoCX55Gl9aUO6R0sSABwWL21AHTYNtiypl+UELkbeSd2kS0DUdpG/NZ1S2lUiRy8JA3EY
BDTIrgRJBTwjAzQavKmubv1j5P1nTPYkFzERD+3HxWYJgXRmgckFnNvFM+AQCJ6ggW+KPo3+P4ea
n5+/Ah5Z0L8OOmf0JuHE0THHdeApS8AG7ZRUFePG1lydTBNPWdvSMTNcxgRoBFtOCAzEc5teu+tR
9r9pjTT9PePoz8FUlq8I4pYbe3Tt6AkIXQY9bNpKy6dtBuWVfUu10oR/9GFAWfBGlnWEMBKk7uvH
Ye2CpWzvMJjhWPbylMdNDfE7dwd4+4ImRVBUZxiLGszJBA2wnugHPyzsScHiblRptkaej83f64jq
aayMOR8JMnFfZTboJ3dETXTI3bMxaO2vLmzAFNRWkW8Mra2NPfdwOWx42jrLZ6Uyy44GfMKqdnVd
8JJLvwPROEbdAX3g2NnjMRIOh5y0qN9boI29EYprjPa+796iqOVoOxUuQLh3ciNA2xq6NMKQ4+A7
u9qsGlyKJtFDlO4RAjpeX7C1vUEViOCHvoRxEYlnYeZrI8JnXpU66al3FfuAlkBK9Kg6G3t/7eIi
oFAFcRz31jJfUju0nY1+mryursZTUITNGZ+c4qAG43SPXsh4c/3T1s4amoG0AQnyTUq973cEyGA9
CFB99TrXd8XJaPX2AWyLHzx2eiEcL/NnmQktaeTz9YH/9IuWbz2IEZgIPPVEyouRrYB3TkXxwiuU
QZSITUTGj9rF/sWTduXUNwY4COeERVcSHfs6CZE7qGDCgLMczK89Ogr5RwgoiUBTPoLZ5BdG7xxK
rNowtkRvIDk10MDVc1F18ecMTbRZPMcvW7gcYR3cAsefPscoj4JRGk0LCCnoNeO7DGBm76EnybdJ
ThMCEg4QoQNEmupl7GMbVWanGgDot2jf3SGjo2MYdH1iVnYA1VrUwlxeE6LsxbU+xDmqf/PtwHmZ
Bc1KLVXu4iTsvwO3jdNT07ZRdfr3MTWbEhl1fkr+y7irxEwi7KRCBb5Q0ZGpynxk23EzHAG8+hq8
1Y6ix/8yJh1ow3R1SrqLAKQOqA4PNWOOhu2zCBqAZsndcDKVYfjUqe7GhpvfqMV+A3DBU6nqlN/p
a7zf6UgV6p2P+rwXZJg27HyJf83eRLF7CzizcqQMatMmKZJlERcsFtBFGhYOWjZ4BvIPIZITqqaA
ic+wKUWkNUHfP5ym+7gZ4x/XZ3TlmjIMtJWJn/mDpvD7L5z6uLFUk96eQF8cXwgrGt0jXj16d+yE
KTbal2v7lD2qmYaG/g31uPejGdlQjhWcKq+SU4vYkUQR1IgUMRxsOSFgYqFcvnEPrzwhtDBMtijJ
K0WexZZxijCQelhNIJLQ13yQycwUtsLEAvKY/UAr88HObX3Y5470N97seXcsdw/t0jn810zMgBdD
I4+Wqw3pqcedUp25/NNjJgHo1Y4Re1jJGmcLv6pDXsfKtCu7qt6Y7bW1tVySaxwKdGp3i91LCTgj
ONe4FWT+5OAh5OF08HPCfuXm+ibS1kayEQ+faz8u8df8//+KERKEN/o8qFhXwiTxMYxNiqoQD5T8
gGwPHZGdO2Xlg2630IQxe8m/V02VnwFpOa9qluugECE5/uQUVNZtBG5FemgqU0e6/jtXjjPPFXYh
hiCKojz2/meCUZG2mw2TZ4TQOEUrkQBvICRvjDIf1sW6Q52BaE9dkSr3MmpRhIZ1IAKRnsarn974
XdaWd8Cug9sWYyA4y11f61BstPjOxoET+acgn75Rxy2wJR0SqC0A6PMb1Y4A/dtwi381KshuJJWF
jrvJJGy5R2JMyW8Q8IFiQoqJx5efjdA9YteN7Z+W0qBuixa0Ku7ID9Px7DQVbsuWYSc9kqaZjVxw
KUcWKUpKlPcll/V9N47xz8EIyycjCoLforQyefB7LYDI6+O8tselFIcaJPLrWx2ZuuCQKdaYY43T
i1tdbbL82/WZ1FYWzKJ6r82ZIL3IZRKYIh2LbkJgehaqAP4XgKo1jIqkG7k2DLfs/2tRAvoC7Tps
HlWjMfSHKgvd4QwBAM3YdkBMNGelwj2VtfG3DWo823iRVn4hJX7OFgU7otRle8HRkMBMK83w9AIY
/C4wtc+4vg7J/vpMrFycJIg0v3BO15mH+Zb764Cpbp33RWnisKlw0SD0JiuEdmIbp+FAwid9pucQ
/nt2Q02FgiSYGoZc3pzBFIkIAwAdlYjMss7EEG506gVONF9HQ7O3Wm/z4VucGgeIkIm83pz2L+OJ
sBnpNE6a7mU63G4dCsNNbWEEgP569gUsd3/K1PLp+rSuPA5sLirJlkFjQ1sih8gj7U7moUGL2waM
igzSbDDuZP1jXbmE0lVHzSqYkjuo0cEW+nll62BLD/IRHA/3s7tY0z6b4OLjughEFd1ueE+Ia6Gu
/u93Hq86MEHaprBKlrC5PsJBJRlzy0tas8eh0sZsO9S2XO9XHgBnhgfN+E36+csSeSxN1zeIzrwB
EfyDi9IXhmtSOeoFbcTra3bRxKSGQUJoImTluhqzN8/rX2cBUD6MXoyavbqzYZ1bmXlvODI6Roo5
ne3RHikbZ/Kr0Xb6IVSc+DDhfrIxqyvncYafsHJUcfkli99gQUhAcSq2PRMO0pc0NiVS55p/Kpze
/IJbeLDVJV77ahDGxlzkEyBlnfkX/fXVTpNaJcwfaw59c2ztTbgzUw510zXLA40l3PtGTHKSfkCj
NYh6LBon+3B96le/2iHkJ17kxyyPSzKq4xCmqo1wp2ucEti6ezxz0LECX3AodDveyv9XjoirUsEW
PAAzmHsBiIQQn1qx39oeBKjYQTjETdCxNfKDdDA4sUtjNr92omdQEAhKOWqDuT3F/9GM611H/feA
Kr1zE6FN83p9JtZ+GEVQAzcpgXqMuogktAJh+l5VTM6uYzzbxLs7s+2Cje9fuRKZ6f83yuKGMBFO
whI9sjw1QQjWDdvvuNOLL0Nv/OiQB75teqlvxKx/uj6La5iHhvY1bV5YNe5iZyNYT/zu8OSWddYq
u9JW2vpU5EOJKQq+wDuJmQuknRQxgY85OhcQl0qEhx5E3Ob6faLK7htSruMZrxu/+xalioELhMgR
5hlRUEE8BNgWAoxwd4N93ffJs2/1eBolorNQLjZnFr2SDq80dBR8EIOgMfHoMxv7EAFfuQkTiTab
jgEw9EPE/TGOqWPNP+BPYvrPjj8AUir0ucgYgMsPDk2P5gMSvKax1c9dPZA6dT/IqbAdVEO8P5A2
olmoTDcWdbFidE9xTCR3U1e2Gp61BOfXXVMbrrLTxsg+a1Y7IswggMLCzgp96+b6dly5fuc+D7sR
PgnI7MU5caNWm71fLG+i7XCMrQCTtFhg8eVm6sYdsPJkMhRl8hl3PrcP3392YiZwjhzBqxVE4a8E
whOqxiUuhUE9PsCCG84t+gS39PfNrbiav3m5M2eIA7U0LgU6sYuRM4RB43GyvGZCFC43Rbc3hmir
cbY2lTRESRmJsjD/Wux/xBnHJHJs0+unAcvEQMu42WL9CzK2n/990bjZ4Dc4YKeIHt9/Dx4aOMXo
GS+zi+tzkkTFD/C3+kMkwVZcH2rtIqFwjK30HKjSFXw/lJKjPFiW7I9ssPXbwFSqFyvLxH1EBn4v
BsTYbaveiK3WJtIl1aJYw+HgCnw/ZhAjxhbjSerZetDaR4UgLNtHZlce0V2JNzKF9cFIEoBmE7SK
xWE0arfKMPExvQhPc26GYlY31+Iz0k/GxgG4HIocViVghJ1HeKwvtuEYRSZmzFzKrkinu6oeEbP2
zelTOYVbhd15it7v+Dld1vGqoLpLqLEYCh2IhEtVmJ4J6R6qNI98hhji6frmsC6PtDZfYwB2ZxTa
RSXP7UI/FG2se31gVu7NQAtDPJlt0Yd32D9jA4Q5V3s376tfOe4VaBvzrCIi1iQvGBmqL64ByHBf
Z3GFnJUWC3royLjZiMLiqIYFQyO1+hD70nkdbAsiuhaK/PcE0eFTVwLWP/mFZVCuHHz/zUohNu4U
Mww+QxsrsnsHlTRnF7cUIncwLhRt73S+9Za2ianfRIgHvtkmwgtoaCvmf/j16m819n0fcVd1fkq0
d4s9+SwOK0knSuwPK7u5Cd2ytV8gnlHvSqap6p6bIY3zuwTjhqcpN/vk5Hfl9AsfxTo7+wXS/oex
Bx+EzGYlXnqo8gCSKiC/e2BeuXaiQIcfjJHmvb4L0Ax4SxM/7I7FGEsURAiYH5JSsbDSyyqp3uLG
iFagpmbqrrVnsfXU0ltr4xlfeZ3owvOE23PCSLljcSAiqap4KiS6RxSMTyPyV27wU61CXkPKbpED
jTaJcbQMLTdFJp0aJ3roKEcis+CUbr0RLq0k8hzKOYfU2MmavcwlO9n1SEiqtCiy8JODITPaHzEq
ZXgJD/WDM9ryiMUzIhgxTaxCMdxDaIQxOkS6TrdJQVGI+vLL9X2vzXOwOF4zkA2OFokErdjFBTxl
BVqTaSE8Ix3bBAERR8nvoxxlDraaG3yxJ9As5yGPkGlp0ESP95mrTsotLB2Z3mZlNsQnI8qwqdz4
YfN1vPxhtJeJ8oF7U7Rc/DAaYSBOxwINq7AoOqTK/DI+pmNfuQ+jq7Y/JsVNxl3XJE6xR+NRxSqA
lhb+KwZWYq8ik4N6VhCA0g86ZrklAhFS/qBRP34sI637df3XrlxSAoSPM+OrCT2WqZCJvyeuqLVO
2zxTPyWYlg77UUfdcWNW3MtJoRQPxhgQMKNZizesa6FkOaGqe2qfu9/SLsDbATjnR504FcEbLGwy
1J97VImGJkUJqcJlQduACFy+ozwt4P+RIaGQCGqQ3/hXEqbAAkc7qOJC5l8+saQOErKZQHgEMfkA
vdvRPacAJDfygLUp5hWgvwNMXgMJ/X7YqETaqZGT6blTJ3DhzeJbsgaxcUhXHjZh6AAD8NzS6Wgv
JthP4fTDTjE8+gH4haCf4r61bhk8GWCl49M/7xqyDOJIStOw0Jb3EyF9N+ToZXtFmZneiFfI0yTj
YKMCvjJxZI421V66sMAeFp9U9U4eI6ure8SUwa2vInYDrav6cP1b5r9lcVzBcIDbEy5FX9KB98uT
T9L29b7qvTzyffe32wsrOcAwMJDEbDiADznd640xV3aiAasByjGRwWVnPJ+swbELiGBapTffe3XG
qSA8srMR3DmUCArejwVmftc/VJ+/ZPGleBiYVD5golCtm8/oX/u/0XGujga987oEt5OHTFSg5lDt
p4sCsKl+ZHpwt8JtVM6qsgHdbmTAzGNgNmE568fD0unLEFORKMti7RAgsxh8HOAZf+6jiY7XDNl4
sNMqx9IgCUvthVpqQ95POoDtcsKF+0PHdyX5VpJa/VBkqBXnhAujAdIlIvvUpwnqsRmhdfCcOl1m
7cJim6a5NvfsKRCa1H5UVv79LNihq9tGJaUXx/r4ycfrBQ8R1AYBtkhxGqhk45qiVf3z9dlf2WZz
kw7cPp06GLjz+f1r8sO8QtXNAMmuQad6TAOE0VEIsveQX50nLiu5ceHOt8pysSlQ0pUku53pou/H
o/7VEj0DKY+G0Hzqc615Q80r3KOfgBppLac3IDfVHh2ofGOfrRxbEkvuIJO8gZlebDOzFE3p13RD
W6NBGw3lsRszMIeb6/OprUwoI3CK5tsB9bBFeF1NTtxXpQVbLWoRL5GmrzZnK9aEZ5W9FbBhi2Ta
4WOkKIcUQaLpzmzYE59afEiTHabKvvxVB3gHnLjoOhTPRC1AABVK/1ngSG1s/N6VbcdtSYdtZjFd
UotwHsG+uI5p5yH8QKPYKh/HNEWXv5N60u6i2k+9YpCpe7g+T2vjckWDLAD8LMQSXlLGOhIy6P97
SmGX57SV0ZNRF9gCd4n2kWeyQaW1jl6vD7qyNn8K45T9ZqLkstPfdQMy6zOTUHemEtlEFeMnp3OO
Q1u8+thPedeHW9lxeP/RpuV9VelPL450nSeq0eFm6TVNiwiI3bk4NBhlugXUuBDIAJlMN3aONqEb
uFwU7w/VZFY0BvG19ExQ0dOhD/ToR055adb7zUeckcPa8DREfTtAG0n0SUWEXdx0RmXifS6M8cf1
715ZW5uQRmeZCN6AIb7/OYOfK4jMqo0X4bqJo3ca2U8l+/hGtqK4SxAcE0ctDYt/r7LMkSLHQp/X
9qLZMyWJGtGPgFvYoQ7u+zgqpknQnDvCguP1T1yJG9FjpvhBYkuVZZl6jO5IohqVjVdMobY3A0vb
VbXq7tU4kqdBL/0bzVflKeIsnUIM9l6uD7+WibGpaCVxl1KgWEI74gmUeyRK6SGiMfkHYbeIE+V4
FzxGKFgj8NRVJmJDNq/GUY9SgxJrrAVf1BA54I0bfSXCs4khiWBhDoJLWNyrAyk2+o9weAZcqA8W
aB1rZyhDWx+arqi3uu0rR5gbHC4D5wpQ2vKZJNkFxCUbWF59AXZPhu2ZNKvdudjrHNDNzzdy3rWv
s7kgqWSw2kTK7/dyiGlbqbux9FBvhr5d1To2Q0M+Bt8w6mjEx+vruvI60pElPeOhYmstR6O1X6Kn
WEt4Za3ct4qGUr+pFV4ba8rJHpANHjTbfKrQhdq4j03Bh7x/mKm1zGEznzk3aBfLCNAl9osUKhFc
v4Sj2hGqHzSzzaYdNQyV/hckkg9T6vSf3DjEY7EwnPELiuBKfwDN51NidxzfOgbT5DjIQ5cqblKO
3yOl18sG54epGqLdiLGCdkAXqqyPTZ8iY9cEwGZunKQYZmn1CZnQQPe135mLLQ3qjsFo72y/tD9p
ZaOkuwlVsw9+q5m/E1tTwpM50DLwdAomL0XgIw/c1XkL5KNpP7k9UhQnF8oGgoDSVHQWb8S3srN7
t0P/z0qA9eJTdjDhJ6KzE/r97yJE6s6DviftPZYwZn6oUZ309xo2wkO4MzOUmPdBFVrmxja7XHiO
MqhOamUaOdkS62LFI5Q/RNk8BLVL49MsyeD+xnmrDW8QTQdXEmY1rJOY+9bfEbKJLRDc+g8gLqJs
oWoXYL8qCHF7sxXeY8uQ8fPUgLJBuripHgKiuRsaRvEHYB7NxxFu6dfru/7yTBMvzf0O4g8utT+X
3V8xaNTQaJsSfUKImTdBtVEcVfGY2/XIqZzGnrDo+niXZ5qAgyCQqSbdQXfm/ZlOEzusMAKCcWA0
+TFC1vxo1up/smv7DYTF5Uv4fqT50P31ZYMQeYSVhepJvNCPcnBbvJk6lPF5E08ixBfIHMbq5vrn
XYYdDMopdjTieUpRiwhUxiPM9JDPEz4V1D7SndtuSOqN4Ib+8OWNQRT9p2BN8/bi4s+zsZfUT+aW
eZz3r3qH8O13tyoS/UdpQ6+4U41Q9DfwzvBXl1GN6LiP+DXa8Slqi0ejEW7lEaoklKSAscW70hrl
dMCgV2ADXGSTudM1WVa7FM+wWUqvLOO72E2piAdWUrYo8YCyPXDRtJXXlEbaPRJbTAJTAKf7VRo+
HNkwqiSC1KE/KXgCaDhnVslgd4cqbLhbtUaTyIGnPr7DAUZ3HXyaUW8fldAmCgXeHQ4vAIKUz1YU
o5IZpEEb3Jmdg98cvvPBb9+yE/tglOjWHqo2ou1oWGGzm3o0CPcThtjxDUX/8gPt7Cg9ztWlCQGX
yPpo0CgJESCR+VtBkHgyTF97coDBP9b8+DvRu5iaBmGgYmSJf1hzmCZKEYh0x3F1D7XZpOqMEPyr
JjUn2YfYkw18nhQfeqlN8ddmwrluR1lcUmb3MVTleczq8rsTt079U6YFRVHEv9zwzkRDcPwwqUr8
Kscx9A9V1fTFCfFT96YTuS7fcMqJPiEhmiU3loVk9NnB06t4VAuOzFtOTaDme5UywLHRasB0yUl8
QuAfVa+mb+P0WA5lWzzGFSS1vTqYTvRDNJRHbxun5mlRmBh9r2W1QN/QzDv3jBuAH3kcXnREJjw4
4JOXEkX6pNbGW9xjHWefh5DxPqays3oQ0jnOEg5GIP43q4ytWykFFl9Uxqnt65R7vypm3XTUw7Vk
eEmnUrgHBx6M/tGPYqM8wn/Ikr2NkrPz2gdACe+nCjzhq4Uwd/EjSBJF2wm7lme9RomNWr9qDzsj
Ri/0XpF+0O+GoSW6muhXG3f1FBnxOciKmnyqAVO+Qx5Y0XDHHq0IH+6pak5IJ/LqpU5NA0CNTb38
0jWR3X9pTKURu7QS4kdQ6WFzV0Q5hiBBEyJtNHD/qucRI9EBi5E5nHOlXnw0TYtrEhqmrZ7wqVCR
drSQ6h0y4L4HFiKvD5JafIQUraUZ8VHWeKeDy5vSW7XAFnk/lab4juuej74u3noA4FI5PuGthe2e
E+BU5SLgrPOv1vBQZMlYIbKZh+0+AV3x0/dri9pQksXlXe64wy+3sSPeqL5k2SlUDdikh7apeLaE
tLBLsW+NMCAlxjmmmEVYOzIInPp4mkW6bzpHaphsO/rP2gQEcaTtQ3sfa1HUl7JQNtkhELUaHfJB
ibKzlrVaBlbNR8M/Kt34tcDX+M7C6o2OuOOnT6opLfPoxKDWb2H4dONt6WpRc7In2/e4g5P+I5lE
9IABiVrcpL0l6z1W3hwsOxzpLA7hmAX3qiZ7/Zymav8pRYPpDRo8hrtGihTpfjKtNjz0fRfgqFMq
MfqPVt0me79BLvQGE4LpYayd6o5ZY9JpX9PHqug/ZbvRUXPtOMUu/o8gUaz2dVBlbf+C+NHiTtu0
eIDxLvj4WNeCt3c089lPDzwIhC6erF85lh/a2yDU7nWIZP6opUL7bEKYCW6iMI28fmgy7TAW+J3d
VW1V1zf8FbrXOWReu6I26dcgGbQVvK70Y6hVzu3LOb92L8qvTlKaUZxGjufLKKiI5kLnZGTC+GEg
JfcpMUb9e2ma6UNd6vVDFAXOqQmE1e/s2gy/B10++EfMQhGux3tA28hJV2IMxIOQGoD+Ly77/IoV
CWdoFUjrvl/t2fblaXDd4S5X6/FO7XLz319+pAA5eFS/QUuL+ff89fLLAJc7WTIXMXnhU425xrDj
FUvPPns53OWR5b6Mhd++/vPbD3BUIyE1qSVe9OQxHkIsNxltz0We4kCS2t37NO1O10e5zH6ZQop3
IOCpc2nL1kELTFm6vmZ7Sqq76Y6k0MdpOu71Dzne8691FeZ3hll29xgN9s9TPVVv13/ASgSH1JVF
wUPAEtGXJXjU/GIha2YXRxl5aHRAiGUAWWPAMut8fai1jaMDQCQ0nvPbJeJAhZyqDq3gWymO7Xy8
vEnJeBQQnHc/aJChthKxy6hqLsBbFA+RIriI3kTcNHgZ6LanifCHEVjV7ZS61nPqT+rGl63EiS5H
lT4u0BSqU3NK8NcWpT8uEq4TgHdBSHKU9toHs+vH5+vzdxkCIxxB/wIbTwhWaMS8H8UfLVF12uB4
ZqOod3EcKFiQhjaTKMszHYFi3wt2z/VBL/cHxPEZLT9TJGaSxvtBrQlP9KSjoCewUkKaEXsHGsgm
8PROO/4vQ9GzZYfQw1ueBZw8Kl/ta8pcI0b2qELqu9Awx5ss9sONY3e5YJScwCnRE+VsX6BucfqK
QgI7x6tCoPYzEv2BqLfaqEFcbnhGoRWAUA1IPaos7+duSkHWxL1he9zkvnoEsRmkOz0wbTyiFLzY
kbVEt/vfJ9EFi0+1lGo0r8j7MdW44TTg64a0qZhjKk6BtuchVvaWrPqNXPtPKWNR6vgDTOGlYofQ
6Ho/WoaLK4JajuX1lRMoe5yVzA90SE1jT1fAfWkjEf+Glmdilghgu9zNxIl639R9buG2AUJwRyHf
Lk/osCrFjeV3vXboyiBOTp3TYrSAy3LtHALXKuvHPpOiJZQfg/xToECjeBinCYkUOH6zFxa1TBwH
UKbp9wADHK+b6pHmS5zob2BIWrFxb17uICoMKF5x2F1YJEu0W1V004gWle3JKo/PIeaad5Oat4fr
q7nyPCAMOFOjEKtFz3Ixv64bdaWrcIUVaDA/t2OdfMMlsyh3upCajrulHd7mGb4EO1FXxQ22bdWX
f/0FwNItxGTRgkIjdNl1bpomlLgnmV47+1Ps0P4JwnNfpTHQ5h64+mEYdAd3eYJ3vJVBeR5o6g71
xjz8EfZ6v9F08ClzbX6uhV9ALtQmimsffT9P7+1cHMCdWPmnPinr9s7JKZHuwVW72T4lRXrp8Dht
8JJScY6Gwx/JbyHqsv1BKvhUnaG2YSKmouRa3VVxb+vHUelxLtIwmdwiSF9uEnYGjWfqkHMfeDl5
6WQrJVvXoGihTcco1jLsxbDSuL5EK1f0fKaQf6LuxbGff8Vfr0+PDahbR67p5bMZs0xoEuzKiHM2
VanYUjCad9xiIXTU+rg1KRvPnIL3g8U4schAhRWhkBPvW3cYv3ZTb8fYroTjo0GQWu3b0FbvI11u
ClyszKfOF9KYUamWMKXvB9fVLtATC5B9ZVO2C0Yr2cvR3HocVmjMADsRT4M5i/QD0Pb3w6CO0th1
1ToeurXyAWYenzfipf7UCAV1OvKSUaGwpkpRkaVzNKG+JGQFSa7oPZR/NdDwvbemH9C5QLVReQ04
q0WsFTukFmSGo86UYyRCTT89Oklc35YSXPceJ9XooaKXDgo5aetvVkfEgeFU6LTdweb1V4/Q8tw3
R5PobmGYq39wM7J80j+hFHuUfDDp1qcczVvsI9x/vvFmUfy5oAn6nJLY4i7KusznP8aO57RNesTR
Wj/rwHD+/f1CBpIeCLcO1VOxCHIKV/WtYCC7iGDo7wdpJ3gO5DgsVePW67W2m6AzIS+m/lH6WBQv
O5HyimJ1SXzYqAdq4OYhJFjfqO6tnc6/R1l8EAW9uDKMhGkT0QRqp8xOweB3LzHWQhtDrQSIRKEI
bMwYbCKPxQr5fZSWSRA6XqtqPX7MI66TvCBYX1IbuncrmvWQ5u2NCHElyoG+xHGc8e2OWDKY/Eni
SaZRvDRC7GjMdOpPao+BJA2F4VjjqfR4/bpbWzbaOjaGYuyvC1hgptZDZ/S97SXM5YcJy+094DNn
I7RZm8u5BcfNSujGPn5/B7gpiKGoQ5qNCqT7rcD128XHk7rKMInbsukVDyupbkthfGWzwK8zZp4d
QenFg+FQ4ktr4hkvHTD9iEol8HB+w0DODZ2NaHtl2bi9acSR5MI9W2YT3O7g9HLVRXcqzMk5E1O8
KboyfKDLkz7Apcw2wHkrnVZAcogBA9rn5aDp+35KB2weAswJfY/qb/CA0pb9C6Ck/oX6lPsygH88
5InkQpwS95CIzHqq4sIfNiL/y4gK8A/i3Gh+WIAmlu8XkU6BNlwR3BYWpXWM4OP+borHAcUS1Ape
Q8I6F/eqMAn3rsgDgnQtL6ONS25l7mcdHByliCHRvVzMhB1mkKpBYHtSU6dx56pKNoICVcbf+eRz
pYZWWGzc3ivvNiUbgQIYgAIEwBb72TCREg0HV8FNZ4q8AfzGY4Fr3r6LxvochdWwy91w2nVkFDf/
fF5huM+oTLgv+sWy90Fmlu5E8dK0pf3YWziqubmbbpzXP5fbIjBBsg3pJLLVOUpcPNoxLNJgcisF
74NB1bBfR5uq07AA3SU9GIMdWG71P1Wxk8cYhjT2Vu4YfVRxIP0htMmcXrIwif2dRXAYkjWZ0/Ch
iLIi24EvR2S21CpL27tKJ/FoCZRIO0mp2T7OTbGKk1AbuBQ6cZyfjh1M1vsGYiXKJW2q9bCbUpzC
Qmt0cFgfoz6571L6DLsO0Lp5LoNAe4HG4PZnDXQ1vY2g05+bvvG/oNgTPcs6T8Uhwa+7OdJKCeXN
CAn2aUIJC4x4P9uCS3J3YOpjZeBFm8y2w11kDJ+sBCb/PkGMb8BLvdU+4j1hYVxmZulzl4eZdcBK
NX/piNawfXRKIg3pK3hXmRGw0n09ZDVwzErazSHr3DLbSwzprJ0MNHznTPpDzzwzHdB+xFfaXdgO
Fb2cYsifzCLEuwlXBhzFnTwdxGMeIz4EZFzHRTVOnPE2Jxn9nZlS/G4DAN7lyBwf+6DNviNPmbi7
gXJ2s1dpXP+EaKy/1FmU/aSl6X9r66B+c1JcGG7jNp4+Q6zCHs/hU2tEOFrnHh4tLK7YVtITxmFk
nj71IbwykZdK4bXFjvE5U2wr3Hh7V27uOfoGgEXjeeaAv7/cxtZpdK1tFYjm0ZdxEBbdgVpzjoaR
RxsP4NpQKEojl0EcTpS0iCgqXI/5GQQqap4PTwixFI85flu3EaavG4/Eyls7QxoFxR/IARdvLQ2+
2MdOzvEkHZNzgt3nhzHGOuv6DbFyHTozFcKcUX7k04u5s7CYws3edjy8S5SvLGB1F0auGkFT0R1S
psIpusP1Idc+DBwKyB9QVSrBy2K54iaIafBRJhgR4FDsrntIBcTV66OsrRSxH/NGeXCuar0fxQl7
rYrAi3t9o02HpMuGg9H2b8DJko3tt/o93LAQ1mdCrj4/e3/lgIalpJYV8j02HtVnnCixOi39rX74
+vf831GMxfcosEDzNAeIRrEz3SfoYNzQOIr2EgLs+frUrX0Q7xVl/1n2Bo2D9x+E6b2TYOtHHUvD
ur6h3PWrUez45z+Pwvs7G+PNzLSLKg6myE6q1KHrBU2XHfW2GE9aUeT/foogEKo8SmDqCCkX0xaj
/ZBhd+fiDxA5Ghla77tnrKZ7uTFpK+tDxkSpaxYvnbUo3k+aVCc/y5qankXZti9JHwMUEDo6anTR
q2AjiFkbzGCnga8C03XBRxB+R/lFkthAxvAPUOxB4TbdsMNfbMsdbiV4cYEC45RGi8Im033/XYGV
E7kIejEp5Q9lj9Mn/XE/cWJ9NxZKKQEEdM7PPMQXTyPvfrq+SVauJ7SSWTpSHEKn5V0R6mhZZRN1
dxyts50yKniD9mFpQLEtxxdUTYKNZVz7XNCIcHBpCfHPYu9PKYW4GHCGhxpE8gbuF+vbrvGnA+2+
9IOSgsGEkaF+aLoapbzrH7u2qtAkaJAiOUXFfzk2OmVRO2dXwHunW2l1JqGOWdsPwD8MsXE/rhxy
6F06ridkBKhrLQZruED8yf4/nJ3XjtzGtoafiABzuCWbnWY0kmYkK9wQkiwx58ynP1/p5njYRBOz
DRg2bMPVJKtWrfCH0gKVF5p+ozn5k52r2c4qt4+EJAVTEwYYolO7fp2D1mOz2LbBxQHucAbZ0Lp9
G5XvJ2vXCWSDswaCGCUyA5aOQ9d09UQATBWm1FFwKWoaPQeq9Dk6iLZRTBtDsz9TUjSjh4WsOR7a
Lm8nr8yxQnf1Si8wyNV18kPfmlpzD2Z7u6fED6NVDRcDztpaAURGa8hsi1jkJ0sYHul7pj+RGtWP
eBErFYJ7bad76hw2sZuVGKT697fV5vICSMVkgmC7PkOTXWK9ISvBJe57I/ewzp4HhI5Af7pS2JYP
wyhrX8BFZrHfjWicvTnD0GXSPBojqHcTrlYBpGywx8R1I0AiHNaPLjnOoZCrwS8CR3vOw3RvVLdR
63KhUFfbSMdQ767LraapayarZXCRNUzVB72DTorUgXmae1xPe6WTfUNJ8AOp7PEDTsYYTepj9Xz/
pW9tfAouECQ0TK2b+ROeC0PbOo10iaZR82ZngjmbdYWvFpaxc8ZuT7K4QGmZEjMEj331gq20NcNy
LKWLOmFWoSfU05aaa//DLmJGjWIaF48QLX99D1hL11dFYYu3msxHWckwdOyKxJ9SNKR6TFQOWTpq
h9hCzvH+qxT/59fVJfc3fhFCVhPE1LrJFfUQ84JFDy4oAJtebWr6u7CvC8+WpeK9xARi73bd0M3W
oX2Ls8qat9NePOB0LL8657IADxF1W56q39EKC+tnY1jM/FjkffHF6jrtczsUeuZZeNtbXhHYcYlT
ddn8GaDufdTKlu7O/ZexFeXAQwKqFqIWILnFaf9Ptmmk9pLJTQUkIzPS/DiMafoim4mKbCs6fV/G
WVaqI9zx4rssOaHuIpJffNRiS20OY28li1dLlZLubMHbzg4QVNIRTp0h+kyrH9WmQgqlsaxLEsvP
c58/lgiSn2KnNa5zqGQ+6cG/uG0vhzCrs6/338htt5D3wB/UMKhF3DgDmoUaaWZOtzBUzHd9kR7S
qPEAImVPWRkBe0N383x/xY2zDToIB1yuTZtpiPb6E4ThkEpaXTsXJ4gAgDvy4EeZIv9bKfPb0Q10
dkkquc7QN+YGeb1UX83wvZjfXmIrVz1NavoDlK9u5/NtPhBMEzHvRHRrnXiksUaSSgvmAkwPW1MK
PyoMqIYvy6hRbLz97RnQ3PnfMCkkLX/9SAhQqXowUUKHJqBCsKfFAT0cA8fnYK8GFNtuFTkAYxOw
uPcYYK7HJnIJa92WeueSG0Yfn7sBCpkbTJhkuNhPTaUnmzFIdHWwwxcZ88e9w7oRuVifNIuagL+s
AT70PmxSLOKIbEvLwYYY4C9aVx9Ka8g8SGt7St8bNwFAcB7YYmALnWUVo+Gfqsosivm+NcZ3FEM6
+vrx3sxz66lotkDSIiHnglvdN/MgMQegMLmEs2PGVyNUypc81gjDcmUFvY/S0Nux7kRhm2EukgQb
yIoRc8lWDanirFH7rcpt81jlS/COTly2R+3cOgsozSIHQ+MFa5PVO5ylvHdG9uhlquQRoVeUjxt6
kp6MzPFOd3ZjKaaD6HcDMhAKoaul5AUEjDab2iWyQNH7y8jkg5aZIf2pojbN/fvnbuvmoDULzUoE
LqQ1VsultbKMC7JFF5Cd9Z8x11ACA3csp26SUSOf5qUsp2etGRd098MGdZjBgT19SFO1oQvbwmb1
J7mSs537fWPX2gBjaEGxl+jWrGIc6id1modQ+DNdar4scvhlMgrp+f7TbyziiLKO8g1lqptJmRwF
moJzs3lRKjX0FDqFF2kG3X9/ldujIRpaQDXAsXM/r1PPNqiVXhfAxd4uq4+S2Tsz7l2xCQRnSX7E
c6jvBNPbCMeCQk2VRoqB9sXqLKbIXFqtgtgePL7gY2fq+XGKneqlBDfiLnM0fIVrVHhOYrQ7Tf/N
RxUXPj08oNnrMN4qQacl8mABcp/mE6iximGSZnoqhFsmkdrbVRHQcTcYcnJvMAi/iTqpYzLhr4Hl
BsN0KqdAOTfDaL35akfrRzSjVKSJyQFXe7FXUdmkR2RdIC/D85K18LFolp+OOpRvf39IltIoErue
ifvqGtStfkjVEUQm+tnqk9o7wKK7FgXaRlKOixwbO13K2zSJSSNEGkTzmBijvfv62m2sIYlMmFdA
CJBBT8y48SeUJrxBCqarlOizh2rPW/3LdXBDgpVtchtxDa8nfgAzHHVpK2aqjWMe4hKjEDZU5Qst
+M/3j97tAQe1CHxBTNgc6pRVFxawT8/6U3CezDj6OLRjc7ErZdwz2LqN2WIZrljk1niJa1bwrHUI
XMLtO5e2LlWepCjlAUoibryymu6NADYXo+8FhFac8LVaMmLJOqExD86zbGantq9wZjLr4Bwp9R7S
++/c81WuhGYlY31yEprlxg19TcH2zM7NJrpKsw0uM0Kew/LlPkUIqZn17tecV+N0KNFgN125ydAi
6o2u+FEsTlL4oWUUaPlPU/2lMMr891jQdDr2Sz+XdBqy8mfEunDF6rEOPN3orcxLlhq886TZkvVe
C/lmqhuGONe62ZLoFkJHcZ95ZVEir5urSKMdlj4NgwOX6fxFq4P69zinCahGgF098lEAOojsM6LG
gtHqaahx8S+XYiz8ore6wavGoH5vSAstrnwJI1wrFy3/wn+AQtbSFMOfJQmbM7giQzlEhaPg2T72
GYQPeUmfp8WGBvPGDSteuLDTYTJLp3FdM8FAzIsAL6RrMLXhgVFPcSlUAA73V7nZQoBsOYGcQSou
kISrMCNHEhIF3SRdWjBhn3W50g7ZovRPUcCdfn+pmxP4d6m/ahGsdANXtiNkIAwDdIbVtLGvDY36
sBT5HohgcxXuAfpJoi2wzumXrO9N9D1opo2Zc0JCUvIL+Gs7z3JzuyHXgnyJEPmEaHHT9a4Wp0kG
2wguDBdVP7C6zFMkNf4aOH1y1Zsp3nM52PhOdLkRzRXANy701cXDKKw1F9yKr1h8o1fbytYpAIvn
RtGwVxXdAjp5OEznmVIwxRQq+K+vglKZ1RpYpnRZoqD+TGWpdQfRTHtUumQZXJobw3CIsz4boTou
I0clMrsr5oHhc6Im07NaTPLLZGhdhDfdJPVuWaqJ7XNwi5+Mnpu90dfGJycqobMi4i2fY/VulMVM
pg4q28XKi+Sj3PTxd8iV8o5skLb1CViCaQdjUOA5qxtSCVMpq00HYpUtxQzho3B0uJM1Soy5gSt3
TofJXtw2iNFnnfG/ks4hQ3vcwpXO/pHHjhZ91IpQGtB+H4yveALBmIqQitLOaZE2s8v8sbP8USZ4
Pgwo9qSeERlN9FEJptRALCY3EzRk1c44SXEstR6sg/RHMenD7LWDAV4RWcyCCIe8oOYbVl/Xx0hD
n45WtwzWApzR8ocucA33LQjUPa/ora9AqqnyJ3URMtOvd41kJIqBjwF93ESPCLb1fNWCGkLp/Siy
9RUEuBv1IJTOb6LI0KqjUfRFcKl1qfjVG1r0rlKySXfNeDDfjPniJAAwE1crQpzOuiRSBkQ+aM8H
lywZUmiHi+oaapY/gqQb/PvPdZOpi6WgwtCpomd4M/VGRb0PtIDpxBxPujea6D7kaWb7s7wMjy2N
rZNUYKpTT6b5+/7KN805VhYCdAQXGrg3/eEhQqlSskfnUjtAFN1qTo1znNMWQLix9iQbPUbVzIDX
5cbiwwUodzLPrY0DWoLCHVEoQs5q44zKInOdts7FKILoOkbm4qEGkB/vP+XW+wXBINO0RXoAhtzr
7YlY5jIYgeRcdKtB4g7VxuGUGVH2TXD5zpI0/mhGq/UA5b25Y8D7ZeIkriOmHOSGr1eWSsBbeG4H
F2NctFPVaPJpAuUEurgq3toxIH/nLHMymKXRexGv+j/N31YfUPgT+zWwm/SxUOXioah769hUw15l
ufHV2KogQoSS8W2bbhYtOjRXwity4u0/tRYKxmc+7Mj3bXw1aFWiLmG8TK2wendmCadk0hGg0wY7
/ROqw3gqBhi2ftWMzvdFyTXimlFEpzytgp0ds/WEgqjzF64rJkWvX6aVSrbdMQW7VmVvnODfa+NB
1mFcHe7vTPEMrzNrgM70AijQmUnRq369jtMtacHYILwusPt8cObnJR98J+6mM+4mew7bG29UUNWg
idLqYDev3uiszbGuRmF8jbSq9rPMco5VP5vY65jJZ61W64tq583XDgLJzua8qTAFSQWeDMePMMfQ
7/VzYkPiIELZxNfMBOM3KYNx6rIs/QRjVnvIluYP/Phgp+HyN0KvXi5gTgS4cKhgMLWO4HNuAjO0
suwKNaEKfHrLEhJCdhm2rjXa/eR3bZknxy5OSu0cTEo7XHMQbcDWhij8kuHsO7kzKnG/YPKrhjvo
cVH5tP2xDVGd3nCztmw7VxvYpm6rS+FJkSZTcxunMWzCmCG/nyJNya7NYHbVtY2aoHNLq8M+PUb9
8l87n+ESSE58Gaq+Ud2qdOInsLXhVxMH3q9BKI9/4lDGsCuswXq5Ueeov8BbZN8KnApC30QMKHoy
DJx5u9TQnxnQLk8WGxay/iKbs4fQcv3p/n7d/I6ce+pbEKs3/d3aKZR+zNAsoEfO3CtflE5xc9UZ
DbfNw8o8jTM2bt4EJ1jbOZIbVxVFNQvjoEqP4i875D/xDb2WGB3zPLomVp91p2xIQ3CMbagbz2Xa
Nu/Y8ONPCbz0e9LiXn1E25W51v3Hv+2Tso//7imRjxOcVvdVrGhZP2pxfJ2TtEs/ZgbXNnhGJvYQ
SQhLbo+i6uJJ+Cj/hKE+fZhwLpIPcHzbyFNqa3hZBi2RdiqS27E2Pwt1Q3D3SP9BkVmFK3Mag7Dt
CJVl0baDz0Jt5Q11BbNlYgipuE6uxMZJUYaq89q5NjLXaE29cO1MV3aqyq3vBKQYQSmNSc4NUkXv
AUzQDgivKlzAgxhz+kk1B09ZBsYqyE2cWqWiOMQTbLSUofGv+59IPOr60ANYZO6H3uNtARPMQzk2
Th5eC72pXVuajceApHrnHGxkoqiL42ICSo1NuZ6rzzYVIEQrVgmpNIE9oYnCKsexXvZC5/ZSYnjK
aBe09ip5oQxtrcBJuSJS1fG7ftI/aokyHtCwqHfy0O2laLbzWHBw1/VzFfZkMUkYXpN87PC4kvVD
XiyL2w/93lR4c8tSzuK9hRmmABu9vhGaMYuKEiPES1ak5gO6M4UvBZrxSZOK9mmKSxTC5CLzZBRC
j92kwPTSguyf+3tl8ziD+BdETsEIXFe7NR5jcaSQyPTKbH1jzBmTA9dN9b6VswQlE8xj89OU6pHQ
/Sa8vcNMo1wOZaiN30pdkRxXNQttz5p6K8iyg4UrBTZLN/BUOc0XiygSXrnbhp/osE9A2bNQ/mwF
XfuApCa8XnXEEu7+2/jbn1wdHUSjqETIx3El17XXnwT3yYEJohRfmbogQF/jmvKzBJf+o5xm+Vuh
9vXzMFtZ8awmQ4lySS33sgvbL0FfJ2soSp2us55RwEk+L8joZm5uLdIPXAKHwiuWXvmkVc4cuXFR
14Mra6Oke6jYKP3BNqOZroJUNceh1FU43w4Xaz1WLWy8PrFeMETIjKsG9w+fqajBwTZaovY744si
e8ixP/wX89+Byj+zKh9vuL9QdWRuPBSAImDrc5Y8J3Nd/yslcTl6JTwAAPLonaCNlEeJ5qdFGbRE
xrn80dpKqbio19fosiVa/oHSUCq/trZRPgAQbbWXcJlSP9fbpX2o2yn5VUeZ8TsOo/HfnQ9yG8pe
fY/VEanC2Z5Tjd05GukPdYgtf26s2iv0dDm/eSVI90DWYXEy4FzHmH6mcBrJg66zDujNGDDtKsbB
OhTxZHy4v5T40atNJuYawjWT8ZC1LlOKtkaAWeri61A65UO3oIxglk15uL/KRiRD/ZNaiLkXAtbr
C9ECBIvfwJRcaYn3X/QgjZ8KJ4iPBdY5O2nmrTYpQEmSTJAtgAn4u1WApjuLnq8RJtdRcuof7Sgv
32eYhf/IaL+89FU3vh+bKv+h1ENcnWM5GjFZGrW+8kfdDr7ff+6N0MG9y5ulrEdaYz05igwQxkNN
fgL2rXmyuwUNInxZjkx8Ld8oE/WrY2TmzifdKGJsm3YMUQOE6o2gR+NkUlGXSnSt0dryISNA7kAA
+Snsm87DwCT8/D88pBjE0abc4IohzNUvIU95TeKYHpNQK38JlcLib7M4+Mb0f1pcnS6UthMht/au
jXwlMxBAIzeIG2Ih0k7MbK8R5W7saoW9YEwd2c/3n+8WY8aOol4RuHQD55n1PTzjUN5Z6hxdmyiA
ogxAcPgk6xmi3V2gI3tWhdkHCQ7mr7oIpks7VBlSay0+rf6Yj7XXdXKiHOtlqHc+9NapEtxEiAxs
9ps5YahClWj6iOxfVdKnUbLG0xjYzmO6pHuztI1XLQT3KBbJQ0R36vVdlEWDWZRVHV3VaJC/W42q
HbsFFuT9N71xXBwEZuExECwwDFsdXeysa2dx9PBaq1w4k7Yc4j7wZjmZvSCFctWjo/H2yAScg2uW
lh8t9nWoHacC1c0OU9PCyLKDbobyyVQYyJsIuexE9Y1zCbYW4Xk8F1hx3VxATCyR5GyMr9XcSg9D
YvdPS5xIs5eR9XfHQirVfueEbHQYKAqFQLFA/zBUfv3ZKhC9SqhwQmQta97VZN4vrWXPD8iKytco
jvoHw2xtiQlfIvX+/Y+5sTvFoWGeJY7OzXx+UBfTymWTNmKl5Sfdir8NtVR+UOv69/2FtvYmrhJw
U0CvAwVY7c05BWU0iONZojX8HrjQDxm4wU4ZtbUIST9oZSRG6CKu3iSmMqO20Ii4Ki0mOxMKopEf
aXqzRwPdOgJcBgIAAwrtZpNIhlLEUcfD9N3wUtOGPjG7to56l8UNREa58uIGbvXOPtn6VtSqIMWY
O97isM0CPRhs+ogkkh58aKox92wFXxiznPfsnP9Gy1XGIfjvtPKgYRFYVzU7jA2tDc0qu0LinYKj
2rd18h6Z/P5PoxsoP0IfQaFt6kL9oNFvtFxmGN2HCrUJwLNL9C1JBtQkrTiofrRAhX7JYdi/FFmH
5mJeGFXtjk5l7SXjt5/fYC4jsgnkioFlqK8PEkdIb+d8zq6VZuND1AeKj9ZwtdM42FpFzM1k0SG7
ndvYTk+ya4V0yMYiPiToovhznVZvPphsY42uDZ8aIvdNUOijKeq6GknGxcyObPjs1DRKdUkb2BZv
PZoMa6CTiCEwQ5ubgq6xE7Udx+RqSWDpq6yt/KbM9wSkbs8M3Ck6QBwXhWb7ehqYz12fh12SXOUO
/VdX7eql89DHsN4HHZNZV60mpfEHICd7UIy/NdjrzcxEirRAzIkgSa5nwSbFFMqScX4FH6SJRKRV
bW9Q+2Y6VNiCRG6iLLozUmSFZXuiH2uariRP8o8qU/vPBfKgw2FMeiiV3KYmw6ahzX/VeadgIlWH
aBpGYALCR6eMI8CvwMR/04ac3hvop5oepAj9ve5E8XOtmOil1KrT5K5d5tp0WDolw/Ov62zTR6tU
A1Iehep84nsVsxdnC8rtRjDYGQzmVm9gaCt559mNkGbJ2lyPvbKS9X8WrYQuPTgGIScpZwpAPWts
xIQM/vH9vXIbg3iVBnk7vTOUDNfzBWDx4Ck1leux6JJThuG3r5ZV6pVW6uwE860NI7j28H/B6twI
5FTBHI2SNsXXCYFTF8Sq+VNPG3C+1tC8wEnBnm1q34zF5RJkHkuMpQuHEvQqhAx9p2h1SpoMckQ5
tzOEF7l08IObVOkAnLPeOXu3jT/gKhR0JsUdmOabjk7bdCgdFclVsUsjO8RppP9KGjNQBBkwRSmW
G+hozU4x+iBerF9qWCNTfv+b3uYfwmyDdAfDtC35ryRKpTYYyD+qpAi8IZjDT/Sis4d2HvNHs5Pr
i642PbIy/P6dtbf2E+UmYw5e+y2ivAGINasjaxdZ5ngC/yg0lHVUcbO9hu9W3BZOZyZ1CJ349atO
pZoSJ2c/BYgI+5NdVOfSybuduH2bPyKvTTKF6gkdIZSdXt9B2awtnFszvapS7pVZnp8C+u+uXCPt
AuxiJxdXNt4fnkOiaOWRbqUwwiRLJaMEQxOqvYoywBya5wT02yc7KtrAF9FgOhhhC+/YHujmuE2d
So9DDqqoiePMKyR8C8/miGyYF0BUf0jkcE8s5S+sbhV/6SyLCRYQUC7O1TuZQiIeumbcZSHOAKcF
+AtIGCYC2DJ1yIM/KqgLyn7dV/37MJj0zgPnNZR+3FfZJxn/xT/4AOfLgynH5cVQ5U7IWjc6DsVx
YvkmFLvkIA+xDQExk6vyktH/kq745GSDZ9vCDypAiGXy88BsU7CZydDubOONvQXQCEUQS5Se6FO+
/uomnYx47vkMCmogn/Rcd1wNHekdDUZLqDitXyTjVZw6YTqAmFy9yEWLK+5xgEaO3UzzNUYvXnFL
k/mYi+JK0TwA6ERzu49rQ/loVKUueVrK+MJtDUFlU4Hl5ah5zWPgJZZcvAThoiPqASN9cqde7mjp
tnqP6t1gl66K7UF+dHrAiV4SFlnjhdNsv6MeAcI4m5W8eL2cxr/STu8ZRS7mz7xftGejnEfNVYDI
xa7cRnHip+pkm4ewl4z20GZQunylr031MA6Md+myWNM/ZaPlujeMc3guS2Ps3DxW5O91FQe/8yow
nxRzxsXBAhT7KR4z7ScUeoQau8KpnIegQLzZrWh8Bsc5XYZvzRLlkksQR2khC6Vk9PMeQu2jFdId
dMtxlJqDg4/yZzIsKT0uGI1d5jST/7WDwhpdSW+6n3k9zJxfsJshWiioort0NmLlXaLX0z9Kg+36
0YYAb5AXzNpeubvRHaOKAaLFU9Bkv7llZzPCiQgt8EvTTkgz0ys9JHoTeqGcT+9Fn/DJaZOSiVlX
vMulrj90zFA8y+rVnWj2t7Je7zjQTqKgAsd1C8APVS1Px9m+IFqi6b4TDlF1qJO2bp4WZ6o5WWoU
hw+p44zJKe/IDlC4l9L43CZTY7hd54zOCZhWMB81bUSDPreQVknRQTZcg9a8/cjYZO5/y0oTdx5C
SbS9c7bLZ7k32gz71yVCMj5s4PdM0iCXz1VvD9Wx7NLxZ55Z2AOge66U72x7cd6Zy2zqhyYymw+J
ISVf7Qp3V8gYeprzn00tv7zL59mTWmtMXAk1gW9xucjpMbfkDrj4HFOYLJGej8+QyjkwM8LoxXWY
+/I6tnGPpzABZjpkzqy8l7UFuzjLYZ/tBJONxIfiQkB7OOYkBuKK+c/QdqgRz1mm0rmoMha5tZrX
jttRYx1GhT0gpW19iMh0d1bd2nQsi0AF3HIGTOvxXFAKwG4j2ZcIeQI3MUFvjGleHuKqZ5rVl5ln
523gdS3pqKxW4wOqW81Ja+c9iO1GPsL1TDnCb4Hpe4MjQWM9YfTBD4FadhjrdHmS1KnzmUUZT10v
T6ja59bRMPYawRuXqSq0LRCDlIUW6iqKW+AGHK0Sm112imPQJrKX1I5+FFKNp/s510a7kouKmSGd
ED71TatiKhi16vgAXOx06j4irIPnb2KDwXZbbWEGbObp8jGJByT3rVpmkgkhrI8/9aO0fNdUxBNq
xBlhO7lhHMjFmxFm4P7JYgRDkkr6plkzYbkyCikRW2oyP43z5apNY76zytY+F5Mz4hskkRucF/8i
z2dI9ngbJhLDLYCzn+bUacTt0TvXqU8t7JiNKN7LBJWNrFswG5i1G6BfbxB0IPNHq6sj6RIGWTv5
WhMK0cTcMcCu8K90EPpdhS60Mcw/JyOefhOLumf2DcPVIp0VTHsjrXN8UwmM+ky2maqHwKqGLzNA
M4Z5ViId7alhfp9Qkz7vbJ3NXy+qWdJtINXrOQ3t5FFRQ/jp1UKkAkfKTNtIshaQgJLrj7OGjQXk
z/BYlYr8MAWh2rjUxYYHH0x/GvFK8VppkN472iQdF7uXX8K5Hc9gUaSvmt5OpyiT9jR9NtJiBPO4
0aidgaGuq//eWazWiYAcE0eyS7Lk0Wms9Px3Mk3ppziXlJ2XtHGUIcgIJSa6J7ftxiit4ZR0rAd9
KvuVwTCpvXLomw8hl/4e82BzMRriFibYKDKs29Md4v0Y15nSZZ765EALCpcW1KLPSLEZx/sffyPR
hKtOaBQIrVspxxL9N0RieC4GyZOnLKhIl7Oh7VSlW19LYJzZ0TwO3+31DcQTkk5FBTVCBvSkqpfM
12kRnUISoUNUqnsYu60XyG1HFxxK2kY/FSpKgz1IcJlysz8YZFa+hIm6i5rG25uoRHYhAsY0RsGK
e9XY1IPAmrJQPFo8d48wU2Wkl21Mv7Ih3olvm08FUJf2neCJ3UADupExa59KF70a4ne95EwXupbt
91yJLPf+tthbavXBMJtRoilMOF6Ishwt2aa1Bpf4cxjEb1a2p7POtWDyJ9NSsA2v94YFBnCE5htc
Eix5IreftcbD7GU8TxZB5P5jbdwQtEVQQhAFNfMzEQn/kwlJTacmYErgm6d96Lf6kjxF+ZAcLGP5
XvfRb71Vxp2LeeNN/ndJe5UDjMVipJOxOBfFjKGH4W43vZRopw4kp+0ehGDr+WgXgFn5i3Zep1y1
gNjI+H1cKtssniQcah7SutUfCrNFfXYMRy7Bxdrpq209obDHEF0X+mprQCv/cOnaPrDxWJXTqxn1
9F7LRT2GxljubMuNOIIXphDWYriFzu1qW874typtR0pZDlJ3WJBlPIxah3GeHscepbrp398vW+sJ
UVaBYcM4YD0Dhh0c9EOBukPaD8kx7sbl37E1vuldp15jc3B26vGNN0l1RqeHMSjp6ppvHitxIWWN
wJpEEZrEBq4VOcY7J6Ql9/xGNpfiW/29P295tFMZw1uEbXAl+I6PWmHMT3R9zA+9Ddfo/kvcAHgZ
6KAh2IUSByP19TzAMDNcz8xAqI86ynGac8mrpkI/TOAyTpJizRQiC8RaCGpPjVZ1/+RjWniqUkkP
YUjH+/7P2Xpyxr4muAX20s0kSqtZv3RUyFWonvozBLgzOZ3kh3Rqd1ApG8cR/Rl2jrj2uP7U1+Fm
aIZgtAa4fXihzY9VW4ZnJZbkY7OEmd+0xodJKpMd8Ik4AqsCG1QA9xDjevqnf1s+/wlxcptnCNvP
0iVpi9B35iL9yCyi2dEr3nyJ/1ll9WSVnJcmLhTSZTCTmHocW0s3cerYRRca8NL9L7ZVSYLPh/vK
1xJu3qsrog+yRe+wf7tA87B+YIpuXEakKA5DAEOAVNTRPtQ4tj10weT8o9SpbnnxogElq4M3s9yp
LiBciGkFZcZNLa01FO+JRmpWzXJ27Uwruzqhs2dtsfl6kbgT8jVQ99cVqyQnVpjkVXhtNWO62hkg
GtuIuifHyf+HYR3vFEoAaZLgS6/e7QiiMKlrQLT2FAHBVJ3inA35y/0vuHkQhOob7Qca8+srAiEC
p7EDoNEBXiDubM14kpgpToMJMrhDFrden0Y7Vlxb7/Bv4Aa+w/W01gkBnKRMFgK5V30OW3qDaok5
LG8zDSAN33+8zaWEqATxjb+si5GS8JmhX4Z+NAw8b55TzDZaOb8EyLft5Ovic6yPN6AORLohkNwC
u5mgNaVcU6sh0Jqd+t6WkVzp0yMiqskh78fkGwWY8bkLp/+hJQ040ST5BMki2Byvg9k4IaCDWDRR
PKqcU4nk1sGK+3lnALEVviiwaJeQTovZ2etVUOhXRsPmqAM8RgukkeRLqqrpzh2gbG1ICkehRIDb
Fqy/18tYvcK41UGyTGqMJXSRqKpB0XbDrLgmFlXNObAW7TcDMgapzaJM1aFp56E55dliiL7VNFQu
k4DOOViOBZxW7I3ILbMl/1culqb1aW+qe6OgrW0mRJSpa+ikkMK+/tGqukQThmzSpRjk+brYTfbL
KVTNN61J+R8OrAV0nykeooQ3aEJ0sppRrjIaGmVuHwSMyo1NuT9VXTEc03Qu3Lwskx2u2dZH+evs
h3YbXXp7tcNANjpRIwM3k4JxQPtRwQITIwg/NaSPpj1DV4CS9T8cXUGGNylPadKtO1OOCo9GxbP8
aimh/pKWTeyhxN38mq3l2/0gsXFynb9Nb1ahKl3v7DxZlKpNgLlJBUpJjBP05kGLQ+UJ7zsHe0kj
zF/MTq+WE9DSvcJn41hRmxLg6UTS6VlHKCvB3woH2PBqTIBvXaWRwWyigCvvvM7NdeiB0QkTOJN1
50IvAzOqWwOWfJNWozsYo3UcsW3/+fZ3KRwgwe7J5FfrdxnlKEks+kATE6WkK8NmRK1mwKDMe4Mr
svOd54TQBLH82Cv3tx6Q1iL5rAPO7aY1ozLsMtuANmvT58MzA60aukmzdylvZTzUw+iXI0BjcQZX
YTDAF8WaayirUSQkWZe4bu0DZAWhsVvNC23MsagsP0+cPHChpowT3dtoZFiyaL3laU2hVTvJ7NaT
CyItGAbQmjfN7NKeQiMpYd/nujw/tXQfYARMe9n55pNT4FEsCDAoz/86yBkZAokVZJUL7AjlPNGZ
vuKZVR5CE4qHlkkqeNA8fAJ9M7lO1A8XuXPqQz/a9U63ZfOXiNk7tglADG9odqPRSwOH1r5kEkom
hzwCwgAv3IjrQ2HOlnlGgqhHxFGucZxWKVT8CpGW5qgBNbDdVDLHZOcnbVwADmh6oCuiFr1RJDGA
VjazkQaXdI6zYwNK51FLJuUowIP/w9cGkybULgDw3+gC50sZIC4Ws88tOfKNrk58aar3CEgb9TXS
iegpk04gbLi+0aa5CLS2xpfCTEFQRXUVngdZSYEANcGhWpJf98PG1vsD+carU+nW3zD0HIrpMiuF
M68JxV9ukIaoigEHmSHN3n6XCatGATMS5OJ154D+RI02VSghYhYHp1ZrE8nVzaZ6HNrF0MhEI0Vz
UyNa/rn/iBt3KGk2UZHUBKWlNc6yREy9wyCXUgkfhlPTS83VtubwIUhsrC+QILhOrbaXmGgbOAIH
QgmBgZBPubW6uaMKejtGouT3lVToflwhvuTFEVoszD8KyjGInP21x9NbcxMtan71jY1Vl1UDkoOK
GXDRy6kuHSChWPO5g6qRuj0s6NKrm2bufTvKxo/z4khgT5oUpKgS91PiYsWR/KC9ODFZz5c8PnbI
H33FfTMNPfi+zTe5g3nyoXWGAZc5QFDnpGpsyxsIYeFOSrl1vROy0J1FzBIE0ipuWVJUxXVV0XKW
ohJR+clKH+u5co61ldB5zqO2vERO6jD/qeLT/Y++FZqB0Nvw8wnPNwqrmQGJvFBqRLxVNfb7WutO
eRzsoQi2Dquj0QsBWyWWElvvP52FMme+Lo9cfVKdZGdDbmRwqpg+B5WBxUmppTt9xb/o6lWtwyX7
/wuudlVT4d0I8QDVU6s06a+3uScEut+HEwBB/s5x9f/j7Dya5ES6NfyLiMCbLVCmaSM/kmZDSJpv
8B4S8+vvg+5GTRFF9Gy0kUJZQObJY14zY4yUA3hz1RCdLythUnL/1e4+NC1AohT9RorX1w+Nszg6
KvDSCBl1826SnPacLJHqSY1muJFTHU1Kb0MU/B2GCeSjNpKBvyeNf7xkqelSEaMZg3+JwEBa6Cj/
wEo4mWF+VATdhopXS6mbR6tSAEZOuso221b5cymW0XNQU/KY3WkvHXNq3nFxJBW0dthff1MeapVu
ZmS3WlhsvmlDhs10k286pSrvM3TAQwJCOdlJmAs3N7vqQxbR/XOkDgOq3Hyz7/HKGAZRqnBEIY9v
C7+sM+xlUoc40LQifhdPS/lkD029PKSAW8ODHbz3MTknyB+gL3srhdWJblQlnOyDLIryFy3setxU
wul9XvXpwX29txRVIYq9v8kX21bjpEeznrY54FbTqf0+tTEZQqrg1GWoX98/EntL0f/CqsyGcXZD
b5PbspajHmZsMifS46xI+T+dJnrfmrXp8/2lbk8fPTB6DaRgq/Ddtm+UD4U0c+0Asab2lDpuC0Mb
o3MWjplPk2Q53V9uJ+VjvdV+bTVBI/dbf88fp6/t0jmJRjRzkUq0P4u2DN1pCUEjS4VyEsMwg0Az
tTOODLOP0VX2VGNj5U2Zoh20QW5vE1otMA/ohAAwxx3l9Q8x8zEWteCHhGOfvncqw/E0k9oU2QLL
06fZcJNGAvtdCuPA0GOnW/966fWy+eMdIHKUG2KYs6BZZLkDqdPVvXGSjSx7Xmw0+ty6XRLh0nqG
QFworRYMmArUwZCH8rnjYu55e412FDh2bgOsaNC8QPyQI3wjaTANDLEE9XmglthGlGVnXnppSc6p
mCj3irx+1ESX+r0QNh+tjS9pNcr/Yeuv6os45FHj3tTwna5gV8EeCbLesLywbOXvyjD0nom72cF3
2Nv69HpWd2zasjeQEiFHDS0kiFRZvXxFSqGUPRs1Gl/qautTSSfhIIDsvl8SGJJVZKfxeN1cB1qs
o1VhSHEQpkN+VmOFDlcyF5o7KKHpV1qon4yWuFWpSvzOaOjZYkHUHvQP9p6aTGbF9JK/UmO/3nzo
1NtlF8GWU5rU/ltue/OdmLPyjKxG96iTwR0JjO0uyPvFoBN80A2Vw1LSNMwd4qZis7WMQs4/zlJa
PFqjFH/I0YY+SNX2Ll0KHeQWUHgggm4iTBUPmVZjdBsUA0oV1jjiMlhOGNWVQzpT2orQb1Nd+3g/
sO0+JeiOFf/5u83/+rXGEZl/KtAcah0xfZ/quHdLKU5fRiNkWBslR13qvVueUc1vbgzUpu0tqzZt
IfelHQdWY+K+NyIVoxTi+2yGBpr8xYJxYJx5M9WyW+bzP/cfdm8no+KEpDzMEuL5tqdniIo2vYON
ZcicCnfBSEHkUlFQG7pIvbmcC2yzArVVrTNGAeMz7TLtYymW2Doo19dIucl1FPqxsOsQBUP8efOt
zcaY4nwaoiBnnu3mCCx8qkdJPkgydlehygTGrXFotugtmzds5zazojlptH/ozH1pkCT8evBOdy4k
6nScsxjz00fc7luNvkczrBY5cikthkubiDZisiT98yDX+DjPdAgC2Y6tb5zcPAP7imiqWwrQpW4+
gPl1pThcWnd22IwutqFD5C0mnuO4QTRG7w+lWL0lqyyTji719a7cfoa1VUcQ3TP+ysmznaRQKMVN
vXE8aYyXp3SKO/uSDIkuX1NynIrUU+2/RYUsDN+yJ/lRCbP6R9QP4ZNZ5XbhkwtUb7YfWO3PyaIQ
fAdYdtPGHOFh5KUhASqTovE8Nb12jsHS/6PmlfxhKpcjIby9rULmQkMRnYSV1/06DLBVLEkg8hyo
8NIDQw0RHxrg0L6/v1l2+HFo85NAgVKiWryZh6H3I8V0waKgyNPcdiHJxT/i0NS/dIvasBOKEDVD
qEnRD3WwlOlZmrXiimZRK7wF9mv3os1VZp3UYq1JoHdO32PLBCFQ26pkXy0jt1tEhcT8DZS/9bMV
aS9flIkT75t22iB8sBTFp8oOMRR1menY/XVEUcw5VUOF35sBDdV2F8wnxvM4IdFwnXt7XtxZr6pH
0H1O5I5CyT6Vc62az3KcDjVt2CFqLypYib8t/pPs3z6Gnw60to2sU1eTIp3gyzTRp4M3ubN1yX9V
vBiBzd1EMktdsmqZexi68qwFoLfNl7Hryuv9VXbuJOaGBEyiFc2xbZwSTlIhAMDcpU4r+bGtx+bR
LJMuyJeseIF9+MWpQuXb/TV3igjKIkIJuBDGidsJdy/qTi0qtj46C7U3FXrx0DAD9mGQJAcBYOfy
AzoA6ZhZOpLB29DFpZ/mzQJoaG6qX7VjC75pNn/C7MN5F0ZOORwkiTvrwduhZ7BegAy911D6RwI9
h3YEqKQAIhBqMwTKFTJwbnKJhlUkae3kQbeU0y/33+feogwl1pSJgvNmNohLb97Mgwgf+kRSTsuo
/rTipXPNuUaasV6OLCF2Ph/8Dd4lzFEC67ZL31hJB0GJ+cTQViP5drRGb/61oXtVoqUHX3AnbgHm
pHPLPfk7N3z9RiNdqyO5WfEfVYNChIwpHphB7eAi3XmFSHaCg0VdZAVzbxNgHRJ2bTJebWWGKOdG
pTvxyRydGAi00y7VqW6ryPTvf7edF/kbIUStSbsWbMTrR8Mw1uhQE5QemlFv0DxcpHNWp4wHKXYP
3uLOUsxVgEKsXAgGLJvny7s5jREtA7DSiOpsUb4+i1qLC6/JDwOXuvPJ1jSX4mUVF7vpf0MBNSV1
0fLAQne5PIlQgY5pLrIhXMMQrekmlJG/2sFK/k6KYihcXRFTBk0r1/+XZWnzTMStF19rYS6f6kxF
43mKYvusz7byF1we2/Rip1YdiFcDHCFp7LufilDlfzQ7MjFMqdLxk42b1pE7+d5zkWSpdPZp6dy0
WvVpoEMwSVlQJ06L2P1c+yFWIgcReW+V370Vuh5Yr26Pl85NZEwRNbihL/m1HpG4cbT5qBe2twqo
RlhhJKikH+u98GegipQosTWRByAB+6cEXpbXVf2RueLRKptwODQsM6pdHiQGUAJtMuOzajbyf9jc
azhaeQekONv7BHg+THbIJUFdyJI3avSLmL9VZx1w6kGcWH/w63wSrABBAjHc/xe3ev3aQI1MXbek
WaCEUdJ6VBPtKTQL+6NQzCLytdGwzij/XjUriw+K9NsjTJZP2/R35xK7lc0RdsgLTXnSs2Ap9RJj
p0R2NV3MQSwN80HxsveUoBYZYFkr0HaLC4sRnyupuvNAiyG5XeIu7YZza0125OUlBPpfqiXQK9AL
LQz6aYaAez8w7q7PnBnSM5kk5LXXbzlps5FJNG+5r43yUV/G6IX+qezanRFfi3hKX6CxyWcYZd3B
yrsvGVErMP0UDTe87l61+gScOCsvsrJ4eMTbPw0Yn5Frq/XRvr09HagCcfwwmGHJmzyoHOt86FDy
DxLI2HjMz/ETzLzhcv9l3mZ4MAaAIBG34PffeIekWjky5y0hTCOpV6LeNxmFjw5BV7kibIitTdyH
zyaNl6Oh0U5LdSUroAeCeh3J5XYftXJUDp2WFUGFBMWXsGqn5zxPTflUoBb2K+4N8aHvSstHYX94
zDQpyryszKvcNW1cxf7Dp6VtB6saDM0tmT4CUZ2iqZHT26w/N3FhPcRGrPqwjuPPb3/jgCVWlOia
B25ln0AZq/1gxkUAMj1HW9iRP8xQ1l0nr7vPrTOUZwsU5MHQeafzgcAOyk/rIAAZwW186ERD77aI
iqAUVX2ezQiNCcWY3o90mv3BUv+Zm8G5ZG2PKGPelSd6Hkez4L0NzZdmp9E3WeuWzbmVxhC9AisL
Whrkl6GxNS8F13sQ7nefFFQCUFKQKLcTZ0m3I0UOjSyYnDb/gNGpcFxZnZzUzZU6XlHm4/xU9VF8
ss2kqNyyNscvCw6GR+Dk26xxBbSuNvYAru2baBGqI3R1bO4CPFWyxa01a/xZZ9A+kc6colOpZP/l
MDM9IygrQKFvaEDtgJbwQF6wUoixarK5XB/HjqG/l42h2bhDlojMa1XRGgfHZ+/b/rny+vd/JAy0
v/E16tI8sCtpedHHxgwwL24POt+7q1Dt0qJgTgf6+fUqEw3SqGhCPm3nGGUACTBE5zSJBse/f0Z3
Px2gE0SeAP/diPrG8ki14XDFhbranA3tH5SofmL0pXqlg3Tz/cV2QjDRgDhID3YtDdXXTzX08hRZ
mZYG2aiq6WfmJNlXFccM9V1mWuEFI4TqQZaH6Xp/2Z1nhNrHSIu4AC942/Lp9VlnSm2g+d4NIKDF
QnXghSktsETNuke1HMRB9+e294t4KcKQKNiiHXgj+A6sU9RJS6/ZLEe66+7YjGrzZEu9BCrWrsTH
RVaFdm7KJI//7VCk6s/FGPX657c/OGDZVbiQ9v7Nx0VRSc1YOglsANHPUForv1ZbAUyuip5iazgS
hdqZm/HcAOnRo4bvfsMVEgRERiMoz9jagElWHNa+SGb9qbWX/tJaJtYhcYbk0qx2Hl45rYcV7mMm
Rcp30jpx8Nn3dtt674KuWsFb21sXkfZB12nsBFWc0dHMB10qzkbnzH81rZ34YtC7B6dWordLD4J3
hi8FfmEFWm17HxEqbmFWMLWKorDw9aXM/dY+KwVw/0Q8id55r6VWeXDt7QQMklQMadbewO1AGqAQ
CAbhMCqTQ+Rb6t56cZbqiAu2kxayCiqAq4TCqpr3+gDHjlo4FEoInhpS4kHOaM+LMof+XOBZe3/v
7i0FUW/dRSs2edvSLwG0VNaCiJOzjPCfmr7F9SnrnRA1Z4GD5P3V9kIEFCUINjT4V0T76wdrJFjG
XSylQSFPOLUloFt6AARXZ0l+LuCq3h51qc9ojwFGojuwzVGidKn0pFXTQO2K5oExt+2Xo9Y9UCJm
pzQ0uoPcd+9l0oRb29FU7DeIuBIRkUGVWE+MXRzEY7icelR1/Ap5odP9N7m71IrMZGK/QznJlWmW
EmTSA6kgKamXUj1lU6d87fFhOniLt3seQpm69tZR+STKbXZj10WOk9ZTFqBKT35J5XlSe+iQ9x9o
J81iGR17GW6QnZ4REHyTja+yDALDHjaz2WUtZ061E9nQ+jX7PfJhzcVC0tSVlEn3Tb1tD27O2wtl
/Q0Wjl9U9qjubTLKKe2REprJKA1jYMMQxa+TkOanlO/tjbUzGS7xvHJx/UJbZ06PuNDr//+63md9
tAZRp2XH3rTH5T4yURi0yUfUrk1d02wfM7trTxHzPW8A+eOKepk/9FaWHJzM3Y/MwaSFhnc7+/H1
yeyVbkBmveDtF3F/WpBNv3Slrr151/5ujDMtXYEmsD1erwKctEyaDCGrKZZCr+JfeWOrWH7UtdJB
YNt7lQoSl8xDyVxvwN0rj15y+pqlwr66jpbVn3tjql1LXhx4U5N8BkU5no2+M444WjsCKTwmdbZK
VQbjZ1uRdY3eKxJtjKARpfVhqvT0VyEM0L/rJEJcaE1izpHHUvLM5K1urk5vJScugsE3py753C0x
WBPEHd/c0uFnMXYBcERqfYPziDQhSkkzyAsjs5lBbqXhxwVZyM6X2hbQ8P0DvbejYBUAH0eHAYLh
ZkdNUZ1b2EWnQYh4tuaij2V/buy+e7sEIE/FYQUQu5KstnsqsRi8L0mVUvUPrTinSDp+sREHFuh1
2NNj1RfU9pCT8whFQi08qCBUZefIojyE3iyQzVspfUsXed07RRosy9JkH9Win9As06Il8pVVefBr
MdUCKadSSdAWG9NRnX0NJJvmqgrib25i63WML0JaVq6UgAz0J6Ozu2u+LN23flJrKBlDLdBznEPz
XBfzlFxlWWihu8x6rB0EwNtrBWW2lXNBOcTe3fY2DVRvi6rM0qCV1SIosmnye9vIr/2iHe2P3YAP
dpxjgpIOLbBNsFVDR2k6IdIgBkz1rhK6hlIZKlWnGX22U9Ik07NtjMg5QXD7n93HIPIUbJPevkvR
MEKSDo4ec6ZNREr7ZIgMAwFZcIb9y7QIybOKwjqIe3tngRwVLzqm8OSNm2YqksRx2dvAFoqsEQ+G
1UpXNMPsowbB3tdjDYQw+XjocWze6CJsUSE3x3S1VUw/lhPT63oYm04eWQes7NtMjgYEyDh0voCh
3yhuEbRHiCkjWc5S988KAvFYttOynIQi/EWzZ//+d9rdLWAlmZrR56KLs3mFQzahvbg6MeWLJv9E
DWgWp94qhf6YK1ap+C3N8MbNURfMXafMKut9MpT2OznroTDd/y17rxlN3rXNSUJ0U3nQs40ke0bS
PYYk5Nt6GwZx6ljnFIe6g8feXYoanhkv5+RGNVEHRQIZFFhvBVZQ+Eoud8rziM6Xh3kLc9/7D7b3
UakraZ3yQW9BIjHWKLIlZZRUvVF6E5CmxygFe+Akof4LEOYRvHf3o4IPgWlEvYMk9eaOUGsU1Wm5
4XwTjmruonGYP2q9rtdXdI6XzBsrugeoU0Wf5zJOm1MdttE1m2rtqD+z854RV16b/+iZ6eRfrxOT
jrcyauh10TJZJq9QFhxlgFulV1GOzcGVsbsWwZX6gFEsDIfXa6n5wKfGiyYA3qxeTSdtT44Fny5T
IKHc/6A7cYdRL/0mVmGEvn2/0djqMTRitg9agZei6OpzKIdHfJS9O5BcB2NRujFchb8/8x/NOm2e
oO1CoAhM1Fp1F0HK6Re+UsrfAJvsF00pK6w6xlAtH4dK1FyGeA9OP9BaT50Tau31l96Z5eGkI99/
rdo+kv2xTsdMcTVlxhZV0VGt9lIq79bF3CRbATy2ddLnOnfefrSBwFAMU3uji7LN3PAcZ8KMenEg
mRqWvI2tuHkRZdfMzI2Do71z2FiK0Mm1AwZ1W2sUItGEOiZ5UKEv/qxIQ297LXSk78kgTWdND2fl
4HjvbTwoLpCGSInBfK+75Y/PFPcLah0F2TcuFfPz0On2pZGiHtHEwTkoJ3ayb1w8AJ2S/4LJ3D5c
PVeLgNbHFMiOkvdS6aQPS5uZ1YWXrz9DmbMC5poNdpTwDA++4d6mp4ghjwFlRO6/vvg/HhMtKaAb
BWsn6HicZsCYp95I+oMn3HuZqzIWVzrhkvv29SqVJpSwX6dpTlM0pgusyUCjXUr/NRc9Pegr7G0V
cKRg26mZbklXaGqmyNz3OT5tZnpK1Lh+nKToY62Kyi8tezzQBtpbDhjFmrpDCmDHvH60EfGhegRO
F5RVofsdt81f0QC9WdJFdik042iAtfcqaRmTg6EZxWB9k7YYSWa1ul7kwYIuvZ+pY+izJUu/1KS3
j4zwCaAdROsQjv8NBoZ6BS0VUFqBHIrwUalFc0qj4migvPtAiD0wNAEkdaNyCLx6GHSbNlc/R5Y3
0Zt9qWpHdxf0eb/cj/C33VceCCoOBG567jetwkxUoKPqPAvstl/OEnGRGVhsvwM6W1y6rsse8iaU
39wFZVHkLMiXiZM3CN0SBF/TRBmBpCFVNiJFcJfV/9x/sr1dCCmFviSZFmOv9cn/PMYFlukqlNlA
A8ULBb11K6eZz9EsGl9SyoP3eLTaZg/qTdlxLaCCLarEeKrz4kfaZNn7nqPn1d2cne4/3N4OAcxG
rk6bB631zXKOOsOrKKMsmAU8gwHIgSfFsE+jihNwf6ndJwOUDFQPhdibFBIf3gVBYzajLknOOdHU
/Kp2Ue8laSKf2ngS5/vr7YVf9j1sdlDGt7Q7TV0cq7RpvDiZkp9J5esgXFWV76+y9wLJnRC34Jq+
nXHVOla+zlAhAmcL52RAwz3NdCqv0aC2/+FbMWGgQmXcQpK4+VY2LeN8NAmHUaom5ypMYs2XpmU6
If4sioPF9r6WhaQugx26ZDfN1iparDbSiIVSLENSVOLRSyyEnOWFeZ1VdUcIlL34AeoGZCqkQQB0
6+/545SBOoF5UnKNzU5RfmmLvnMR0E3OSd3JX9CXWU5qIh3BVncWJUnkhqES5uttsyz2YdFma5+c
F9AFVY5qspv3Zu/NZh95plRgZjy03bf7W2Z3VWLkqgzFxb1VaZIsFY6ptaRBV2J1mFBBX3JGROe8
ja1HZHrK87JUytv36SrYyWzSUNZe/abCqYWziDptWXTuspehXOKPqZJkfqFO+gFYbOdIUPfTDINf
RG2x/ZSqFeuOCPElnKxYsc+hmTfvogzk5ENlUtoclBY7G5V4smI/YEWuKhqvN86Em0euxSH1eJZb
fzdxE17E0HQXIxmlzmXWOh5cOnufjyEEJdoqr30DO+YlLqUQWDxCi5O8JMFLRNXj6KrFqjiXwOM9
XcYK+/6eWc/2piG/lgPrWPd3QrT5fGpjD8LEpj1oSqV+bynTC2WseU4sfDmtuEkuc1ROlwmzrs/3
F977mKxJeYD03W1fSinbIQN4QiMOYa/Uw68H6d9ihMUkTDP8D99yBa3T9idu37SnZpWUAXX4JNDM
Ku49NPLrzqu1OqYZVkGpem+XXPQH99LOPcEFyL2OYjtohW3Wh+dssWa80OHWWYvplPmzjQfXwQfc
WwUdMQosMj5i+OYDpmYDLaqn590URu1n89purEV5ELV3oGecN0Z+FsQfCqvtw6RRPtZIZwPkU0gi
PEHd981paul9yzFMvQzVitLtyqasXQUmkB9FuhH7SwLQRLa0/qDDsP9zVnDqSpperdBeH07ICVUB
gpH0QgPrEYmq8Er8M56UpTS/4hJefyvRKcc7SiquOXM3f8ia/jmaUI28v433fwmd1VXNbYcyFjtT
zslVKKjzzGi9edKTJyOVEra0mTtBF0b9S6u0+nmujPkdys3yc9ziKY+LTv92nisgDdlhOzB/RvNo
81awBjaXsqLX22bxrxzNGaq2tHMRXVUvYyo1/2HrkXUR+Qn7tzjhKO+AoBgmKaWSLh8Nq8nexUAV
Ds7uTqDQyPwVXB1WsbxtAxvxDXOO0E0PAJ+Np06zf81d3J9JleuD+2UnFsL4J0hwjFbe9nrU/kwV
RGhPVilDxm+r+oceV+n0UNhd/iLDXqjdLi5KMC8NpheDPZnS5f5O2ludxi/yrmg1AVjfJCrRYtdd
TrsikOi9MgAGbpM2XXVW2im+Zo1uXlp8B04qgezgO+69YdqQzPQJxNyt6y/747mHKFLmOS9odcvZ
fEotyfZjK8wudKqqgziyM38GPAA8Aio+IXG7Q1FyIQp3YxRkS9cHsty32IgUhVd00fTZQsPfLbFL
u1gxXpEuQ9a3swQpwNdLgBuHwLwd9WMbMWLezSeeRXaCobKcl36BZ9N3ic+XPXixOzc6EZOfCfWA
Nu8WDYLneYUGYxs+lKmDGpNkiCfbimevldvZz5jbnuJRjj7f30c7jMGVAYmmM+gByspts7Ij866i
nBtBxjVkOi2RxVTYXMyiOC1NhcOLAC2GerWWVQq84dH8mBp9DAXfMEPhTVatfFWUCNsC2x7/lcc4
b3w1w4rBa5tCesrqMMrhWasI1La4X1kXsUzRh0SZeh03ob5+DKtskV1kOaL03Ldd9U1vK2W+UEtl
ucsQvv/BuKiJzwy72r+wqE10PjqKqf6cO4l9LQ1zTvxCiar3JfTAwR+Qhsx/0R6nuEPLYTkt/aBH
16mpIuWrqvbzZ/xnuyOkxM5xRDEWagrjXV7mduqaIZkIwTGJAyMPm0uBU8NZDOjg5VKd/i+tGcjM
YRlDxknk6/0PuLNroCPQwEGxjsxzOzaMQ6Vpy5Ehl1rHVYCvJOzNKR4+0PVAH0NELYKo2RF2fudg
kr/Do8dWBLTzNrducixzBgd2ZDFE9clZctnPkMv+2qhajkpPXl+mqBReZ4E/E1M1fL//zDtZDN2C
1bQQGNMKnngdgipLpBm0UBI0hMgfusRKznK+tAdKIHur0GkBxEceg1PDJsDXBR5ZzpytIzZRRS4+
vsKv8nI6aC/uL8M4Ym1HwDjdpmTdwvUQg140xqUs3GKOih9lXB05W+wUKGgbEbAJaL8zzNfvLFp1
atj52D3GjvFc2/gRJZ2muh2CCX41Lkfz7N3HIplFPwbSDpvk9XraiFOUU5JEl71UB6nd55+mXBzN
WvZXcZiDOtzF/PF6FYT9jSHiqqffh8q/H82y4UVZnqhvTyvwOwbWyX1HFr5Fb1gpNHaQSIgXjXof
uUKpqLcqq4O2PEqA3N++v1mJbhG0KhlwyuuniitFTYsGzFxeYn/W1iCy4/ZQaHAvZsGygQVMWgYq
ZbOK2Q9D3YBACvRIk144TpafIu72tNhZh7LlZPlElNJTlOntItu/rang3agocdy0kBbJgSuWARtV
FgaYcyVjS7dIwwdYg9/uv8mdZIUJ+YoKhpPBKHOzC8fY1qa2KJIgMmvxvTLKhidLus8TQOmDj7Z3
wFalfajADJVunM1TR2h20uPpjP8nc4jWCXo1zz2zXP7q4/7r/efaXYxvRj943fbbXAHCvS1pmY7Z
9xD1z46RxG4xyPa5xp37NPEuDmZlO+dsfSzEBWjh0+Te7JVk0dV81Cokaop0PpNIzA8LXFL//lPt
fC1WIZ8ld4Nut00tkz4fp1mZMONWk+Xd1OGGYzINfBq68QjFubP5TTA2ZJacsNtky5TxDsIAJQ4Y
tDh6kMpZnvrmMrTXypYcA29BM720bNK/nGYxD0L+3nMCHYW0wUyJunRzf5VahW8MPkPBNOZt5odj
oXwK0zGtfTlW5/P9l7pXc4InAJnClJOm5vYMSHkUlmZjlkGOhuFJmbXQz+Qpd1Orl87CUsNrojif
KRTxQDZKB1KyEvv2kB0cxZ0tu7qx4f/A9cOocP37P+oGtOabsE1FEeRqFT2UKOF4E1j1s1E4JGki
PcpRdr7wSiJcA9yKMdo+tipXkt4kVhmM2iS3SIsk8Td5ktTOt5RwJnNJzHddFif+DCHxn/vvfOe4
APIDOgJWhfHa9rpo7JHLPNSLoCuA+PGBQ+N9JFv9kYbSTvIHOI28D+A/xiVbDrtaLL0hwdIM8lFE
KBMLqLHcx6eyA+TXIOntdW1XXP/Dw9FxBPOD0OlN4RulNXporVIGeih3j4XeFg/tmDYH5fXeo1GT
wIKlDQfeZ/28f2wXcKh6nUlzGTAZMn51YlGvoWJl35260mDTREg5oT2cHWHW977cOlKmMWIAPt7q
4gJTAb4YxiVd8Ww4Za2VILqpjgdwsZ0AwKQHmgETISQctv2xkMY31KO8CmStrmQXGI/2vU27SmBL
GR2amu2cBBrSnDx60wrGK5vg3fRkaEIKOQmh6QxX2xq7Z6Yt4lvnKHHpWxrQSQ+f3UEBfzlPlXG5
v2H2AMD8AIhQjC4pGLY1ih4qGbvGZoqzTJBTlkHPZBecWPuji50UI77GqJerIGzErpVFxT8arvV/
LXE3/Wx61U7pLfeR4kpwrcODW3vnS3Bjc4QUQF47kCv849EQNPlpEVqqcmTPZ0vL9SuVj3zwGnYC
ICkIE/DfUemGECYB4TfpgeXkck3tG0slnjBHHLBGW63XoVwfBKHd106kJQgB/bh1JJeMPIJdDPJj
cML+pUtN4z25f2OfcVud7XMyydKCf+CUyX6H5LMZaLnZfkJtFRV3a5BS+WEpMu0KBh85y/tbYu+1
U+2s7UBoaRhsvz7dUh2PlTKxI6rUKH5JyQy3XULiIxwN/e0wb974egGsNoI3zV9JtfOJfAN9Ai35
1wh158luB3HWaD58eftDMduChkILcrWuev1QE4yhMFGNPMjmrPJnOUmorhCYK9TZOqhHfpe4m0kM
k/IVbEoRfptC47JpzHHSFEGfh+nfY9kuH/oxX0J3zJzsQRkd/WLSgTFdPS3Q3rEr4zT2tG/efHwc
AgsjNpsC+Rarkiql5KSVVgSNpoy6B7NwyHywbiuobVbbI5nQ223j0Kwng1jLvZXs9/oNV9kgbDkG
XW6tYbPK5vyv2TR/IPSqvfmSYyUmlOSjEGFvmuOCW70MEZ8PVBy0XEMOl4emyo/wN7eXHKugw4Sq
JQ65N4GRNvmoCTthMIH+7hf2iXwlict+aeDtLFeOzeEkZDTmD77abSQCDoarE4EPXN9Nzyjjzk6b
dEKUcDHzTygBqzCaq+7FnPUmuggtUdTz/aNxe62yIsUsPXl4ATdwZatqKdAMPQnGJMJpe+wLX6ot
5SDC7r1OdgUsixUHcZN2aRXBrmNcH3RNHl3bqlJOczHYLwneamdKgf7TKuf59qPI2B6h3N+FH39s
MpU4oVBRFqrZJC1VNws5eoszxB6NwvlTi7LtvyPT0gdlaPMzIoSRW8MZLw8+6d4LJsoBRFqnOSSF
r09Gbesj74RhDp304hLGTvhI8nLUBrnt+zE0hBdJp8oEobwN2+A7ZgXrhzSoJWkeLnOiO1eJy/tz
pKLld1Z7Icvw3+P8IwDcZPCYpLbv376TQBjSaVXZScSd1w+KbF/UF2oMdyAU0YOmSYo/IpZ70Pvb
OyEcTTCb9K8M8qPXqwy85KHHoCZQ7Wjx5mIa3metih56FP1Mc8Au9x9qL64RzE16WACHbxByJSou
OPNAH5AVgpvUahquNLH90CM7drBR9s4ILo7KipBby7HNRhGFqrH9LKDdcV77g2MAMUeLFIaJZcar
ynIfXZdyHv66/4Q7JG26IpB3V44y1/625h1mqR7lioI7Mpop9GyANt40hfJTBOT1X6Po2t6DM69c
jCibHZdaUQ9PzbLY7/DckhjvlJH96/5v2jsz68ddGbhkxduKtEAB0W5nEQfdmGg/s8gu3+viPxi6
rtc0XSgglkCot7WgZEswNVpGA7bRh4E1IsPiqGJ+Nlv5SDL/90DsdVbAh0UCjwDIuOoGz0ktjOSU
Q2BPsyTHzBU1h6emGIvZXbSmA6ORRdikRRayXueUK/QzboJF9LONqhj2iNp9FWY9vJP7vmj93myE
drEttjwtun4x3SWudMVFwlFjBjOBij3bvWOccMypu4s0yPWp7mw9p53QJN96zRlnT+sEcwBlWkBv
OUpSWd4CXldzJ0XqxEH03/mcq2QX/VKUqG6FUhGdJteTQFBMlfNZGXLzOUeY/aAs3TmpLMIexueD
WLiNgJGWq33Wa0kAuaj38QtnJqAuzaMhRvngztyJQYBzwYSsn/K2alLjrJ6bFfOij7KCpvwyvht7
NX62lkX9UcqTOIgMu+uts0726Y6Ql7BKJPMt7mgpRyQxScxv6HDmV0H38h0KvvbBvbn3udDloC6k
lrplSUi1I1DHiNGpa+WB+ZwynWCo9wer7H0vngctYjptt03uJlqUroJ5GUxznj4qg1n7laQqHtSw
+qCoXyPn5vCtkuEkAKt0ODfU6zujQo8RFxIADnFrzL8ytCa9gfn9dRrywaslO32ycIp636eHplU7
D4lqIvXUOpWnna++XlnpFYaLGuJkDm0g44yuZ/aSFGn7PU+l/u/7QXNnlwBSoo8A44tXulUZMltt
Rlp5pRPIc3LGxqHqvUFnZlxmndS6bamrBwXczkbBmJeqirkLBLttAM00bSmnpC6CJZYqzxSldlk9
Z073n2vvHUInoD2xdp5vHIpMyYCTuCRF0HY6He4oTgKMek0PUNqRVMfeUuRQwLjJL+iVbzYKuleD
g9FoEaDDtfzAUTAKPQZy5rcEjt4/9x9r57pHEAbQjcG0lAt/s5YgOOupgWFqpY75szKNc+uFRad+
SkI1Kd1JVSrUUqv8IBbvL0sTDau4/+PsvHrbVro1/IsIsJdbkpIsOY7Ti2+IVJZhr0P++vMwH3AQ
i4KJ7J3r7RHJmTWrvEVjxrN+07+6d8PKTq5ncLStK8vBHwgrtT8muXVIpKlYQYtq2WVWJ2/Pbu/W
u2UKA+oTHDlZ6tXzzpyS/9GIJjnYYYq/4IfSwPm0kKr+7uVXe2uptelKX31lI15nUoqwdCkKh6ug
Ly0UZxCY953azA/FZAB3eHmxW8GF+wYULtibrerEhEXyXNj4caiTZX/ucqmhb2t0ztnOW+ucLbVx
p8EeesjKzNwjBd96UFrM0LN4qaajG88/pglydjZ7sgrLhfZSNeZyUJu0OaapG++c9VvR5e+lrvZN
Pkx5XEuNqbFbZMcyc7vjxO3xezFSPIeaJPr3USsIaFwF/zT/VnLF82czlK6p0xIXgkGbfqfmGL3K
u3QPrMU9w5+5uhvWi47tQmuIXtxVhEYIJWXMAGgqqhPL/FBQ3iyVD1tegZc76OoxX9LO8aNIF32A
mI41BAkK/pTLEEuwXinLInC0QZlPduPadTDHlvoWlxvjs9MVsePDrMla/AQKaYWqmXf2m3kR7W8B
RSnzXbf1PsTCKss7z0Zu4mS4jRYfuqSsOl9BoPuSaxqu7l4hIjVISjn9ttXSxYGlctUvml16ehiD
knw7jlP0Toz20h2mQi/r0NYlAu5eFo+vFOl1/bHxMuOLWypyDE0xxE1Q5sZShDljGi/srGYcfEx0
FQWj0WV5LXWjts/1NIB1nxQg94EHzfWH1VFYvovotBEzIltoJ71uO+iP80KfdkRyLpjTSuRBHymO
9GerZyS/AFvEE3Euyu41hCOchpvczWuyi0p+LxAcROGa3hLIlDKWn2QsxUeilLM8dp7DXMoH659b
PxGblEhBdFrytcuadDoXtemdihHOyFnRpy4+kM1rWWAI1c0PkZoL+6AWsYmLhBnrBnEtNZSgMrL0
9QJeIA/xeup+ET2kfa/nMtUPsaK04KKmrBw/ZjNFTri4ZlG+Waqme19njf2AvF5c+Is9yfbNbNdJ
7eetvXxxLeH9mOxlPnoSDyt/SBH6uVM0u3VOpdoUKBxO4/h6EKUuHqZuGicf/mnshtSVE+l9YYk4
XIoR7qjwJnO5U/HGi/1Y5dY7INPv5KE2D2Yb1JONs2FNb6q7E+qoFX6c140Ztr2X3pfz1A0Yfwvv
Cxpkkxv0srQ+Np7Vlb4DWMd90JVpuli1NuUoC8P5DVQuGnk3JtXcIPvgFmaKvUlXaH7vwZyC6FNP
fZiDj2rOmkhsvLe4LBrfHeP+Z2Mi8+dHuWI32NUxcQ46XOTV+7pfrE+DEiUAwKysDPKhRFTRFsyo
/RmUW/xmpJjs/MK1G+VTKVvdDmLo1Rel7pb3RobI/ZsSm93FJ2fLRjalN49nmTbtx3HurN436974
XDf6oh0RWrWr31hS6kWgY6ax10C6cVdSF9L/Y5JH3nFdGddCxjD+IGJYQ2G8AYgbffAaz/1RUJu/
bzrtZyvreec62YT0lYCBBBQXJMnORim9E+7kNDAIsNOZ06BbsXZ1qmSHWbG+v3xxbVpGdPhRa6Yk
RRuTta4uZElbX7Ump7jYnZ5/daVXvI2N3gZz5GX9lxp9ztMguoqTN8tP4HWz+vDyD9g8KiMn6ija
j6SrjBKvIrzMZLfkU4NudONVb2UiZxwao4myrRXH/7IU2hlAu7lSrlES2ViWsadCBIwm+JpFGS/Q
E2rrqCvRnk3V+quvLxSyOUaHKNhsOQppsgB2dEvmvc3U/Fzdun5oA5Oyf3+gVRuXG3LVDLruKsYp
2m6A+amejJFj2y4y8wLXzaxvq3zssrMpb12SFLwYnwK5W8HFz+9is6+N2SspoARM/VdeakynkQGx
PNmGJG1tvFSezbHUDpWqyb1TeGub4HxNW4xpMyCUq45f2QC+o0XEKeywjix6s1V9nXXPpdL3/66G
C4gGXAC6vEDXNnCa0k7VPlnoo+oanH+hE6LcXp46zEh23ukf5OmzjbJCF7kqeaP41m7qGt1W7ApJ
VgbaWZ5N4dowvZ9br/u+mKX7y05M7iu1cIXuF21bPgi7TdyH2awNJewTxc2PkczTr2pUqoxsJwrb
l3fY5puvPw+7NZgIzEY3OwzLztnErrS4JFFbBniqc490y2SEee19G2PHOLiuzIMoKvcIVJtUk5Wp
FECXrxBSZDqf77ZKS5MpboaCMiSSB8Uoi0Ne1+PJEs7ySk+tea+/stlh64JUfCt9l6rhOhIiPdxE
TcKCJa7Gl2pWJceqfgclJd9pUv0JNNcfHRYthQmDSFqC61v/q/zC9WYGoeswidSXaPT1KQaxLfXJ
ikPT6FvuxahxK5+MZWVVNmWDpO2ctU+6yKq3KiZOH3QrNedwmWHE340DYtl+mVpdcmd4jfOx6Dp7
wgiiFk/ABfKvuR6BXZolj3cY9UpbDlNjLD9KqSD2WY8R4AYEV7Uc67y21T+x54fez7pFjm/bhE7d
wekglTJlg2Hvk/bYNNVA6X1t4tiSPuWAkwY4jGaez1U49n5c4f7ymrAl3rfIQEW+NrvT55c35ibA
8rXgDdKzRgEPfqT+/BWWZWLLpETWPuVZD/YS9R+tVBH/iqtbV6ELxjgTBs4mEKhOhvuVmhcXNe91
4lyqPLRFs6dquYWAsQzzKeIXRch2OpRmWW7nYEovixOlpzyPpgP5jhrKNBv4/loUJLluPiZpn+Iy
Zy1PSesYjxNz6/Dlt7rJddYfwhiQzA8SISyo52/VniKVThZz/1SY8wEzIoK90jGbVg0ZCldhTxIc
d47DrRjDchwFE//RDbWOk+YtK/CEHkhc/oqtYjxnSuw6PvWlc4zMynyCH5Y9RIhy7xHubh169HxW
ZDf4AzLg5w/M1qo5ZHV5sYd5um/VfARvFmGNNnp78r83l0LkmJYqq23UbTKlptxboUuIUbs0OJUY
pgpiAVIs7k6ic+MzuioDVlRZacrR73/+VFQRsTGj13OZO686zaaoL7Vw7IPGqCGom6S6V52o3Fn0
xvPRUEIdBtwkE6TrZKQ1GpvMfCkuSG33TwaOlKe0HfrBT/XF2UPWaTeuB/plSAXRDr9heknjjApi
ZNO0lI1+O1ra2W7bwq+6HHHCdFZ94PrZoRWD+3tiVBjWKZg7YavdXQaJ5qSUi3WmC9avapWLHzXq
nprRjcyacS/dIISaVLCGVxfYqhykScl9kloO8CkEHguCJSJ1R6wdqg+YAXVfFvDDRynQiEJtI5/v
Xj7NN9/ROiblyK4Tp6sY2bjAXVpK7cuiC/teHaw3GFSgzDkVMKVwONnJZW4tx1yHZjBjy620YW03
5cLEqbjUrqZ8dKsO4QGrQHm0HvPD4sy93Flwi7KhDQm9BbNJMErboWU31qWXFz2Y1ciuX4Mjig9F
XyfoLlki+4o30XTMm752AqP05g9Rn41nuE7VTo50a+PTcoeiTxW19QfVpZK3hQnIprC79L6A/YRu
79j4vVKkO/H55ivGOYs6jVwM8Njzg13k6tK4Yioubm73BydOvRN6KfmdV8fOfb+0zteXd9CtR6O3
bwKMA5HCMz5fT09kPU32AB82TronVrKWAOVl86M1jq258zlvPRzbh0PHxAm91asDM2A2HWNhJdBa
wl1baGI5aY3enCqESYLBkcl/eDiqbBwxaWmya9eH/ysLy7VSONGCU0LNSTktUflu9KQ8pFiifvr3
1/j3SuuT/7USqBItXkiHLj1D5hBYmKDvRd8N/9i9humtL0Y9gTXSSoi0rs+83uEC42mUhHNXV34F
ju8h73pcpWC/ffwPT7ViRumGwm+7ThZmeK+Y8YKOytSyv6QOhz2sXOLbhA2bslPqrjvtKmVeIdsG
U4M/emdXr1DQKlPpEmWXIYmHYHKN+T6p3WUnFbn19lZhTVJz60bhN3V2avbAYdGpXoyP2ZKIg+yt
5Vgv3V6L59YDUeBQblBZrbPB53tizD36SQ2Dui7OUSWinXwBvLOHYLuRW7ERSF65Bph2Xw9BMOC2
M9ngNgZhE11UtUt80527szXaySFxac+mzdidSAj3QtWtV0mGDoUDHOCWT17YOagCLjVkubIUvoY6
39GFEkEuRXV8eSPefJXccKBEGNhuqAudLTGZSuz8QnoN23nu0dQcnT1w483bhmwKxhc1MfPBq+sU
fe1Eds5ackTecMi6bKFRqibvZ2PJjiSXeeajj9QfDLHQqZuGDsNip9rhpmxRw9x5KysF+gIX3yZj
jQb0PCl+crzEez0+ZHpkS3rpmXkcM6QIAJW4BaxgBaK9X5VeO5yqqkDRWAgcW6m2i8IHSjCcybn3
ml63Nhsxh19Gz2QL1m7HOCsjnSFACVz6frIbhhi2o7wp0ur7FEn1m4dY29PIyGHn5ri1AQgNFA/U
aVt6rx65tmJ4dX6R6mg/OP2UfkaqZE+a6lZWzS0PeAe+GkYeV98fMwq9FHVRXJzUiX8Ug4y/eEo/
+5qE5A6ESPqeFHvu7reOEY+0avKsgNDrINubWOi4PXJOVmGpD4U2F7UfeU5v+kCy9O8vH6RbH3BV
gMMZxKXffY2QttvOXdSCxfgxUGqNdKpP6EVE5MdtYp7QBEpey0adQrrT3U6pvQbwqwC/YpWpLyG5
0/FZlav/uiOTOo8R5SQeMlAy3zWa8lPI3PuNFVdCDTyM7c4o88aeebbe1ddsk0gfvXUE3ufamPul
3s/fvUXPwpdf6c1l4ELDIyGl2eTghH/ojYkh4O9XyoPSwFdmiLuTydwKTQgwrExKoB/mRiudr6ky
t8TGbEz0cbxDaIhWEnbtdminua2Fim2nmm+Vg637Sdu3pY/LTpqHBX5j/zyORrAK+VYAvpSfHJSr
m1p1REvwI2dsquLJsAQuwu5gB6BOq3+/rbE2wQKBmIwryPXoQI3M1sh6hCaHoag+9ZVL16qsYAfm
s/0fMoP1IyJouQ4qNgDekeG+MeQ04lx0Jt7XjrAek6yOQkeOzk7ZdqsdtDYFCTU0JTj5V6kBNiCl
YneoqlmdOcA9mfXhdyHq6nurNvUrmWnRUcu7BhI/HmoHKJTjWTfKQfPxsjN29u+N+MOOwq0X5Bkq
FJ73/FjOXVu7ikaSrNtJ/HloZy2wpqq95Hk8H14+Ki8vBVDq+VIVNsfj4gGTSuYoDaphaEJEq4rX
ikHh/PJSN0I5vAGUDOnDeCv+5vlSnYEZcLcm5InQwCw58BNkkqVnT/bi1KCMfjcne9iJbSQAuQRc
kP1KAccN/nxNqadNn5UtrXQZ4cAWxdYH6kZ1TxN4G0dZhs1IA2jNy69LNiOJHWvx6CWOozsf0jg1
HrpJKcNIKe1XadftCQncWk9H2hBKMJuWjuzzx9JFUxmLRtsnTWrN72otetCnRLzWjdEGv4Rxzsuf
7tZrhPEJUIOh7NoDfr5eaUuv7xp4ql00Ou8HRROve1VrdlbZ7kVMojCeYCRpkNFcl1GpSS1vI4pw
mUj9f6CZGx3FkMgHQxU7QnHbO5eVKEBX9jbVzXUdIEzmWXMCfA5KSf1j8XBNCpxetU5uJBkKoFt6
tixmr6mLYeTOMbj1LllzpX5Q8eBL8fxdguOAbWwAqquwVTp3UmqvUlnvIUlv7ZC/VtGvvpgZJUkx
6yU70urVN7E+i2OdzPPR1oavCsDn08sb5NZy+Cuu5gVkhBsEZDaQmMOSR+p4rvugnBQn8zGwiO9T
e+hOHf/Pjn7ZrS/IXJSMVwNutplg252hRROsxEurNdK3EweIDRoKSP3J6L0Cdpum5Jh9xdjd24tj
fyz/nmdN9JzARbF/1qJ/U9+B5x8oqIrLlM092BCHDMrvcQPXgpH5yIe6ERpRVAWJYkTDRchBeQVq
HyMrzCA/k8/Z35BYFa3vyiIrEKqKxp39vWUWQMplmMqJJaVcLQiebzJXF9bEsAGCH1iQd7GoxHFq
x+gDGkbjKzyjlzsgXphY51iKNIWr+mg2G0E8du5DXjnJzsH+s6ev3xiAHn4RRTHR+OrnWCpoqLQf
YdtC6C/9wS6iNsiEYV6mYnJbf0isMg0xPyzmozJVdRW6EgVQP9WM3A2ANZmF70at7QaAeXGejrU+
Sd9kWds5QT9m+JE5xQL2Kk1cOvyyb3V15xHWU3n9BNzJ5CCEBGCj6wH4O1Nu3KRKPbu4eNR+B5Mm
0nFAYQhOqNs+6BHqPl6OUNxcTyUarO2elu2N82VhsIk+/wqQ3VQkmPB6+KXr5cUdW+VxUsf+qFm5
dWqr2QvoCe3JPd5IbjnMBuqLFCZ00q8jJIdLKeMYg5cm89TzjE9f0FjGZ1N6VRNY87Jgk1RXIBAg
a4+vm8YqPsGDkv/61kHocspWkR4UMDb3alXa+MQzzTzjJPulac3iDfR3ex27Wndt3RaPxtKCAlOX
fMVjWeeXg9omYWE+tVKEoeSuGvHXwxUezMYqRNpnT4ELUoEbe2R2ND4wepDHQsfilObpHvn6T/R4
ttMQzF4BtFxQDlRE66omk663uJmaeWfPRHbwlaHbkFS6SZji3rSk9wm5aReRp3xIfbt1mzfjUKu2
j2t9loQCWa9Henmqchd5M5PDJRLx+5LN+1q10UVdzG65J3vQ9+qPzf7kRyNKgNgynV1Et9Zw/dfx
oFEtZV4p7nlsks8ZBnMn04nFsYPqH/Sd2exkrTeWIy+2IZwCft9yejAF7KLVMPWMWqN8FzldFzAh
xv97jpXvbtN++NeNABkVcAJNtVW483ojuE6sjib+r+fKKA0GWiIaXhmj/kXJI/NNgWjlHUjQfudK
3WRDOHLgO4vnK51bk57l81cqi7oZqY28M2Cj+eyajRuYM+qC04S44cvPt0lJWIo2HSw7hokAja6C
2zhUMo46yZaz0fELXdTl4jsTDMjPl9fZfjaoCtCEVjIIL/RaEW60OE30qpxzM+VumJm5cnYG4D3R
kqbHvm60nW2yCdroU/HZEFRipkw79WpX9vrkNoXeuWdriNu3nqj6uwZAxV1s1dVFk97oK05VvXYl
WuezUey1z7fxA5kOih206Ohrb8AtjZl76tJrzrkw1OgRaYf8K2PLgVWt0npC2JBL2XOaOHz5LW83
Dssix8VlQYK0SdaHtkc1Ho7FOXGU5STAFwfIi3pHtMSznY1z44NC0CQJo3nE6ON648RFjOqgMSoc
e/UjAG39PKWqc8SOuwzHWuafXn6yG8ut5h/I9QAX5+RfpRGoFRbVqot+zux2KnzoXt3XyRXpa1kV
CPFP8z/joUBHwJzjIzLWXye6z8/g3EGgoxPgnd2pdN8rTa36GZqPX4CdM93R2t8vP9+NDbMKTq6l
P2GNffN8uQG/P2pVzTtHa0U3wbV9PYtBezQUp/FbTxvOi2oMx5cX3WTS6zMiVMCkZ2VrX6eK0FCA
pyytd+4L04tPMU5nte8VK+xjAWUkzog4Kk9WXmrfqqLt95yKt7GH5YFnrKpuaxi6+qZosQ6TbRPK
Wx76OLuGuIt4yJ2u1a1V+OvIs3KPcxjXnfXX/eRmhjFEveudm7YxPzdoiF6qNP7nvqPFZmHgYwFq
gdt/3U4t4k7GngJ51klL2vBKpx+GWuxl0zfO97NVrt6Y25pmTJ8fUbXZ6w6NV4MbjgzVp+uwd63f
eG3ghNmT3Al8neuAHVdsezNGUdfplybUhlk/G4Mb7QSsm6vwaYB66/S/r7lfMqm9SSGjZz5bLGdN
CrDy8fLPvoV8HKZVDnMciBVcCM+3gBZrWtG0iD0aWflp6aP8VLRaGjSOPe1krTR/+VvPczjy9BWT
gfYdcfEaMqAXzaTLFMvkbnKdR6dq4i8j+hWP2qImmT8YAomhtExN6U9VgcgauBA9/1SOFpT6aBxs
kJBJAq7XnNI7BD1wXDBpSj4mSp79FnoMB4QjDdx3ZZKJh9RGPSxMskH9oVaJPfhQNfR3Tu8AEi1p
6+EsmY3mQ+IW+ewXJv1nX5DSYuKs4O/hgLpNA69PR/2Ya32jfyApL1TfQoNnPCA/7pBo5oWahVWD
S2CA8Suzrtmp7Df2IkqVmkdx8oMymdxs3qC5P01XqDXshZj7RrTSfOPOA7VRFy/e4idTs8yvSXKt
e6trUYwcpat+q6SX/U4Sw3kLxTeOwklBb963cT75ZbZ5+S7PkZw7lUT/RzSSoiqcbAf8pToowghG
XF8+Z0pZPXXjUHjBZFmFG+ZjHU04YDrJB+HCrAl76HcHI3Kn4S4apP2AI3w5vrUX13hfW56kEO8i
40vWQ8SgX2+swJ1EKIdpMGTs24gxKkehpc2rQk5dGkxCEU8pqlXpXYn2l/SdTmu9I+bYSRm4ntIA
Ik1RfIAEI9EcG3SrecTkTGvCSPZ6HZh50ZjnpUPZCVGn7HOFOHyDDWMCz0VJl6Hxra53bd8WyaiE
0MqcIcgq/vNdxaofUS5WRNhEMIZDm9xN5UvZCm2Inlv49dwChGJgNBv3TuHI9kHRi7l728WG+qus
Fs0IRIP0gj82zdK80SMhTpldYbER07hSfAAv7Y+ajz0G0yKiLGi6EuKI6crq7eLIyfGtzGvaO0XX
m9/IEeTJuWVJvocOo8a3Ujfz3thZrauP42jTn6E66V4RcNFRAA5XA8lycucbDimJgCk1Ftm7CHJp
tSNYsT2F66h/ZSISlreyGJELMMpESfnM7W59HeOo/8TVMoYv35+bVSAfgrzCYIn8eQvXqZNFYRKO
ZRr2QOJ1horUk5Na3k4qe3MVAhjpHHMeEP7Po1cxCiVyFFtcRuIvcJl2uADpye/+8VmIkfQXGLiD
BmL0eZXv2GmjqXDy0svcx9O9ZnTRwbLLdqeuvnWBudzGlIrkpxtyz8zlJTF3QRxmmNIQUtTC+H7I
wjaa9pyGbi1F24B+zar0xpT8+WvD2RD50TRHEn5RMFGiYANbkooTxWO3Q3W/sRSZKRxwGlw3xhuq
3lWTlTXKOcp6I8iatjjWjR2/MvrR2wMcrV/76n6BrIRlAFcyhqfX90tv2ZjJgQTHGMMcDvasioNV
Wfk3pYjzVxNmiO1Oor/ZfqRMtKz5VqzIYOoqM83hC+vVWEbnxelkWGBTETYEpr225c1l1tHQKuO/
VfDqgVjneMaSppGAhnkzeIHXYuHuohDi25Nu/rDGVtzZc2GEhR1X92Mzf+dw5mG82OXdVOtD0LfV
uHMsbuTlNK+RqaPkAIlwnT0yWMLHZondc2fX+BfEXgK8v1EPveNWT+ZsWyfS2D2AzY39xKIAw1fv
3C09NiKELzlo7PNAqzmMEBA5jksMNmBQnJ1Aud1OdLLXaQi99FXBfP0sf2XH8+KiLWjV+lmL43zw
k1hG6adWhT89lUmXfqumaE8YYvt0bCdG8wwMmLnS4Hu+ZFxCyJXdqJ1TOblhi3jmIdIBvWdlsxeg
QbVfHxcWoaLi3/qQGxBJjabz7DYMljJzdJsDttH2UVfjyA76BOUGf5a181uUOLIfRd5nrq+aheMe
jSqqswBJf+ejzkwvDukAplEopxhiKYAhyT1bOZUvDL1rwmTAyxw72kp/TOHYS8yVK9I8NIJNcVS6
yXrjtbgOn/Jy7p9ycNu/tEwUnyxvjvWTR4veO6sxlgKvDEKWGRRMpLlQPan/tPvW6o7YaExfHBQC
57saaSDnENEO/FriAJRCXs675dgbeX5ctGlkJNhWlnNeqeP1UfOy2Q3tEUWQe2XoSFViFHfM0DLz
1AtUZRpQq8AKJjoklQQvrJEiPhUwhyusMoom83UYBFaYukqv+63pte+7DtYzqYYLpgGFP0cLqmig
w4A2vOEgAT62ia/Ivop8xbNn3TfzWGhfZVHZFUj4LoetIozsu5W2aRSQBYgfMSMx81imnvdFqV2I
LF5c5ved5kXtqSXTqYLctLvkOEC6/y4KLcqPgyX7d5qohwzzg7SSfgkzLfcrYzBeTcsyLfdG7SXx
gycUdwwiQF1frCm1SWYTBw3qwhPLfaLOUx66aLr0wai2GJibQ1T97DGlxdOvQicw1NJIKJC1jfqV
6+ViDFCZmU0/k7Hxa8mL4kn0vXGPwUo1HfQ8lp3vOFnc3GWiU+9w3lR7f/AKgCBTqfzUbfQPXa21
nubJU+7EqOffh7ZrvrQlFg0QIN4hoFMNUWre5ZHhvZ+FMWeHLq6G9LBGQ+jLdpGVfrJk4y8+evOQ
GcOivUHp37YPrj4O+VsssHAyHaFAtmGjK/OHMZVQjop8HE9KNqfGwYyKHnGGOvUe0XpSGkjoU8og
xV76Q+HqWXIuByOqAlKe+inPYUb7Ztpa/bHzFlXcOXZk/qpk7TUhpaMCtC0h8wnzYYHGKoUVHRs1
rstA780hDctuiNkCqiLb2Z802b2L4PKvBuCV0bxSY6oHvy87ywknNTKEj+cgzHO5KP2dPeaLd8d8
AvVGiQvsY6MkJqfBnt4tVeQ9dJWpvp8TBpx3ddznqV+Mdv6RQVw+8zXNuD00vevGp84xuie4LbC7
ajiN47dYXyYtLLxGo/wQs9WckhR2QJF2rfCXvqmSINHcegrdeizuZKrVbUgQ1t/1WmItrz1Fdl/b
yva+O5gSKPdYwqv9fZLE1BhKnFb3U2In7iHuswnMjzRyzYcR0T+2wsghNMIlV06zgqwWJOPI+4jz
mpzeoynFq9QzdjjnkyD/WJFC9O9RBE27t4tednEw5BS4F76KDq5+6T9HyJVZJ7Nc6g911TZL+HI2
uLn2yGxXSBHzOjA4m2zQLZDrhmbG1L9JAwnnEUXWwTzkaQtBf+nsw1j9M4lmXZJoAtx41eq6Zpg5
FQNCgAxg7YtpOvYpXhl11yYhTYr27CxOGo5mNu/U65usY10UiOGq2sl07zpJLOvqjzI1zEDZRZ8G
XZhvKe72hMg2N96fVVaPXvAa9PiubrxRM1L8jWN4E7IpAiaiWgAPv3k3mNWe6tea1T5LD/8sRZd1
Ff5C5unqPqfcoRmOlvKFa2VM/WmocTxpBfhFlBYiv8ccCIBTlR+FkcZf/sOm+TO3YjhOC+Rq7Sql
l9cN4Khw0HKCru4dmuymPOROj7KCTIUScBGoTy+veuPlAmBkTMnMhKbLNXqrKBJEN6ZVCqNO3Vc5
Ttl+4yjZEyqoe139W0sxKOED4knEx7xqv8H/7Uu5vtxlMUUwzshta0ZRhgO+FP/ataQXjBQqIgjk
nNu5k+FGnSlznC70UntMyXzvW9QXdpLuTfJHcgSmZz10Hnqf25oPYHK5qrchugZbK1az8eBaDGTS
pjR9j1J+p5bYvkC6zOqqf8A4nZbsVS0xqQl28z00/ThjR/SKatyjvroEMXTnnRd449nWWpmXR2q7
lVR2xkiBFovJXRE3xV0jSnFo874/NZVaByiU7A5vjc3J49kIXFTQFJtglp+ntUAsLLtPJ3Ex+zSf
wwaBRwW7aiN/WyjZ0v7SNUFulBj6xGxWJPObUmL9NCazpvnznKF/Y7G57gZntWp++YhsoxwhHMYW
Z3NVR74OCpGZFGNi4ies5G6Hm5UWve2iYXj3X1YBJs8HZvp2LerjGS3tEOHS+Rz0OlQQ235NxjL+
fHmV7RbiYKzgrVUvjPnTVZCxethu3B4oPXRJhHViFPsIeycf+kG2O9j/W0thkkggpa+PdtfVUpHA
tEDAn7hEvZ49zDK33kbFMkm/F3JKd47G9hutXqn0eBgzg0K9RplAhTW8eELuVLeFGkxGkh4Nrd3j
p9x4JO6fVfqMmwjx4aumyGyLpaKVn2GrqzyJrixCqRT6GSHSaWc3bFfCnnSFRTKDRW7hurM/Do01
1CWycaZVLa+iZv6ZOzOu7anxz27Z646D5rve38ywrkf0ZjYtHTqlAr12mMRjSYcWQpvi60m9h43Z
TJXXpXgYmnHAkjeglB5gl4omNLdrhUhjPLTOVw/a6TFHavNzVdn2Rx55PNdpDANXAYu2U61v2Sjr
DwC1SK+OqTY+vs+DzDg6VlXV3EBz7zTyVJSp7flGo3r1wamjMvINhnXO2xbLxV9uX2si7D1GDvh7
RugU5MJF2KZPbMePNcX6Z3I3P44BC6AdAsDWCQPFK8/oLBqVZpxpl3qxzRNdeeVU4fK5E9Fu5ae0
R3QmsyixsaGfvwfknWbSOj4E9rsQfAstf22XtvCnCRyIn0SMAqpu2cNl3Pr8oEaBn6xD0w3FuMcy
AM11tPMxS7cOaC0QyafGPhnU46ee0dxHhK+XQEzJSUv2vJu2FxopHTYjtMjAGm+CuGNMGP/V5DmN
YlUfMU5T/Bg9Sz8qDCF8LHTUna7mrXcMpBmCFxgU+n/r2/irNYR5oRopPSQHaVnRpzGJlQDbnMgX
/VQ8DHW2rH2Peich34YNnvL/FyWhe74oDH1CZJaSYqFXfrIQCb+fmpVO3uzKo9+IuOAewEiugRci
8dUeAgjcDC703ssodZoh9HYf1UjsXSLrX7lOyFdDjVWxcxXTXD/rX2/RSAbI0hEPxJRMf4fbbXHs
RqsMENAyNb+ShX3KkumLonV7c4MbuxWxIsA23JLgZDcFVQOcspnn+NIIffweI3+1sF6rMdzXAe36
CId5zdu6dJwfxlyq7T06ptkeOvjGS9ahp9AbXx1oNwoX2mg08KfLGCNwewa8mcRHU6n2yI83VoGP
sqKLCEDaJq/sl0qS6dLrz5ApuPcmmViBk9Xu3u68uQ5tRMSDvNUw4GrLAMuQvY3AHZTpVMNTN48f
c2iBO2fgxpYB9YgzET1+e53JPN8ymitsfSoU5awPRRkwqPXw9tYWekaN/tqtMz1IEJZ/EwMf+/eM
h+rQ/kO7AY9xfWnrVqKOKQrHlzSO0KuzlOiAPLsbDvGS7ESXG6+SliyHHQUS7F2vsSexMU46wRvf
XNQL3rSTo32DIZftrHIjhtHF4Cey1B+G9vNXuaRNOihDFF8qF1PJg9bE+i9L2B6SPzJv3SOslVqe
q5haZ6e2uhHI/kfJYs4FTuoagJaXY1u5OlCNfqJb5iWiDdN5qUNZKsn5n1Ni8mCX4IK4LCCiqxAz
aV2aA2ZDS75O8TylfigBKsbpEZMj/T88FhfCOlQD+7Xpp4tRoHceOTGShvGAvUqe2HczRFTGymk5
7bl03nqJDF0opwAiw3xfN9FfwXNqLa9V0i69iP/j7Lya5EbONf1XFHMPLbzZOKMLoExXsR39DG8Q
TQfvE/bX7wMend0uFKKwVChCIarJTiSQ5jOvqbjcLUSadn3lGzs7krYaPWvrcU5KAexZRKzLGo2t
KsJO1YlcOPeDB8qL41HS+p+3v9Q1thobeNDMRCwga2geLSZUOLXRm0RtZ7Kjch9rSf0W2Sj81+te
2w+xqHb0erEijSVz70e9gTzn+NtoGJ5hVkdA1A0NHk7ny5caRlYbyz6ReS9n1SnVKuWo9UiqV0Ez
bqyWtZfK7p4F+RQugKuVKUWOHOcoqiZpKO7sIR6PQ2JHG9TS1bcKGRkIGb0sJFwWM6KgSAcUGsFZ
LhV1FxaqdSimbHItuPBeK7fprkdVzCtQonHrsc3eVr7+2wym+a1CCQFxj3bbFR4yGscuDeQygk9b
FIeIAgioy6J3Qb6kG291bVeQx3N2QooHfb3Y7yFW2GXb1Ji6DwGeYe1oufUw1F/GZhPhsDoUVG9w
c+RWV9FLZWmhbkA0P8O8j/cq0mg7bYggQ0fab2NXkVgBacnmoHgAQWVRP5kVxjQnVTKI9m39HuCM
9Ql1EhQTHDM0N5LT+Q0tgrIZTsFw9NAR01jcsBK729JzdF2kVHQHWZZbd5p52GodS0c5L+2vt/f9
ymtkPIb7BUS72vay1MaBKiOc05ZTFqJArIp7jXTsGcyWv7E6Vq48FGTmoWb0+BVLt9PLHuLCzHuk
TR7vDGK9HTIJTo56QpLxf+hJfETl1np/e44rUQskFW4E8DCwV5f1L9kotBIFWSJ3tZj2tVpGnG9y
+qR1jYzQbdzQmGrlpzzN+t+PWihkouAKa2Wu1Cz2w5BlErvEQAdB9MPOCMJwh0Fiuh+yTZPgtaOG
NYoX4qzQSPawOGoac0TOK8VanA6vXrlWZA77UlWGQ5ybJhR+Ta0OrVlYZ1UCeLUrhqo131SO1n7+
7bc9h4aUHCmoXl9XpWREQapKeBz4bf0QSknjUXuj15v4PxIVS18Z+5rdMEA1uz3wypHOwCbsmFn8
/GopY0+vjaVJ1hRmqvMAX1x/EGUc7W+PsrJhKH5zoiP0xNVhz4v81cWfB2nFHUX1VqUx80GR2/6g
BuMsqLGpdLo6oVdDLc4CDEM7a6D9eBZDae4cZUp3ltxuVY5WdsdsT6yTkc0iw7+Iha8mBMw1LJs5
mU76PnuBuxt8VOHwHEtijpMe51EMjdDI6duabf7x9stcOe0uxl7sD1Ubu1omtT3rSZbv0eayaD9R
POX0UNyId7uxRK4J9TNpn/IMxZk5tF8i1ooqbsZGQlkK9GcQAiII0lMsEvszxSusAPsWTSu3AfKz
k0c/YOZOqt0bQTE9IB2YbYFA1tbSrFtAaR4hYtRSLtdSrE98fXz5zlz9CPZbdFUfTLAMpatrffvh
9981PHeI7poBaOjX+fHqO1MIHDQHWAPiQuWXnB7bIYxRV4bpGO1SZfhtpBBvGrmS+V7hqL/qXzrI
GIFOHamGR055DnW98WJLl3ZhYBobtce1FUxGStRIgm1deWyrYeX3oYalrlaDrgAu6odve6lAOD1s
gbz0VkALo45Mf9iBNEp+fw0TfcxFV46F65gHPMI4GGgKnuVoMoHqVD/kEb0bQy3bt7EVpxtLeGXN
oMqCpwt3KGfQ8kpRes0eU+DH567uxDPSUfrPKuirv8tOardO1NWxZnopBWXzGmJmG3SDWhM1HWEZ
w33um8ZJAYp2ag04lrdX59pQED4IyA0aAFc3Ze7L9B4UjtVQdOHjJPXTwQyy7kMsVerx9lArxyox
Lic3ZBYq5stwLsl7Uy58+jTpYMTPA8DgOwAf/8F3IizlzanQp1a+k0/TubLluedUhX+Pjag8AWDn
oWsbbWNC6soGoMHHdUs6Ay9mubUldORiH6mHc29PlgR4ubTqPcbounMYgNhEnlZncetBOANnpeaW
+dXPdVR+41qTv4gJd2ZSk2IEr2koyYcmG/gnoehNHFKkrkHMNw3438IYDTidPYGwlWU2ylYtAmKY
2I9x5zmhI0U7LIdY8EGRaT8wte7jg2z4uBBEwga5c/srriwYGitz7A8Tam67XZ6doLla4PGwGdBS
rfbQusa9g+rkU9j0z7dHWnu7uEYCB0ROg0Rq/vmrg1OyE7+p0TRHhEVF3hg85tEezOSIUUOBUVuW
eVobDBjy4YN3e+SV6xGYMB+Vvv5MhFzMsbVE7WdqgbFYF2f7mPfhVknSH2MRCDfL5W5jpis7A4Qr
7XadG+kac0Kve8S5CQx0a+rBvij86S+Q9c5GOL725X6RxucC/gosQg3DCQxjdPYnSHpxp/bvpB51
MtR3tyL/taHAPmNiBIKUPH/56agTGkEgU1CozWJXRUF9gCiSugmM/Y1vNcd9i8SNruKMgodsxWU+
v9vXq2SEeS+rPhYteiz1R1No1V+qhJKV5xR+dMiGOHsL17QM/oN9MGMJEAUjgLvqbVe9Yk1BbDNu
CDAQ0tTwd+YPj61vVe9ur8bVl8mtAyyJCOKqjkBfFkCsYURnSwpi5OYC3UNyVPdGpdgKstcW/rwE
qWVTsbi65ET/q/0xRggAjZlnQph9Sf1U9gwnGO+tigLK7an9ckZafj0E/gmMIFWzXBY7DUMxE2wn
MkBWHxp/0XRQP1cgZ9/KoFo/G2UWfhjSCoeeyKrDDjl2X/1ZgJ14b0OskT25taTRI97BqNPqqvyE
IEE7unaDaV6PC6o4tLHVvXRGY5e0PasBrtNgVNmuVgvjjT7l+pab3kqHhdoBE0HUiP9alie5Kzod
2Zj4nLd2R6Nbyr6X5L1fCyuuO0+fdJv6T60Ou4kO0Uett5tp41JaO0vQAprLTjN9dLkfGsMerLqy
oPdPRvFZM0GWFUkwbGBp1nYdqCd623y5WQb6ctdBEhKdMSM7pHrMASpGzXGIso+OM1R3gIVrz8Ez
+e72YlnbBxRdZ5w4HayrRHsi82x8HfBFZ0lfoRwpD2USh3dqKtqNgsnaNrBnUjEhGMWnZX4wBRQo
CLhAx0yy9MWWdOVFa9IkQNxsKu77Jt8SHFu76hzgOL8Ah9AEF68zdDDtMI3Ztjusyye2xOg5EYZT
pWTrrlz24pPWSOM+TVm7t1/q9YfUKGbBtgTyvwKKajSIKkXBSS2cPt1jw9wDmraHvY2/rDe0mFpW
mRFurJ7r6TIoeTycSOTcrgB6U0UEE8cYd0q+yO9USf/am4nupVOg4naUGk+NXxg7Ff/LjbrQClqC
kdmZs2I1PYvl7rBHQ6ujHl8RvSiTv2i4pobbR9MEFRFvgT28ZEjPcZ2gQCAcqefcMZxPftMUjxXG
TqrbEMKqXtOl4dbRe63SQ98LOsLMhNBWIFmIoKsqSSH5jBFbn8By5OCY0FL3d4bS5T9wGSsM2AVS
/NSMIv+aBRMBkS5U7e8E0Ojk0jnM0o1L7vow4ZkQuYHvQ1ZJRe1ymyvFUEhpSzAtZ6240zo0Ts0a
TuLtNXi9sSkrgN5Co2BNodHKY1rfBeGW42fGuZMSO/TKNJJUt9WdbMtaZm3xkcKByKMYMUtvXc6p
VbLIbiWO6CSMpDdZasiuI6fDnmRSPmayNh7aoNDf6Gj8bIQqq/MkmQKfjHrplYMOtBOYjy1QKzAp
0AE6kNN1xTUmKQgv3X6la5OcRbWhPILuu6q3VFoTZzApifWCMDuFEEAiL/cdSd/ZqZRjCTf69qfK
b8o38YRu68ayuT4/ab0QriDtN+NxlvFzEAdmrPMFz5U2Nt6YRslbK7BCdyr6+KirSbhx51lrpxhd
VarbKKTM8jyX3xTI0xhVxWxU3WnxQ6SKvoAIXOYCokWNBjzejFnNx4VZ4U2FDTk1pWP5YiVOY+8t
ux2KExSNsX6HwhuMkUmzYc+GfdQ/dtok7M9d1EtiT80szh4mSy04FVtQNjvyO0O6q81k8I/YD0eJ
2/ij4uxCHQ+8w1A5jbbPOjCu6Ln6eeNSqmg1SAVd9dCbXSwwjPJNpL9UxX+TJR1Ug8KezM90o+3A
lcMqn+kyhf7gl20oe+BiuxJmvyjepVaEtGg/SFqxR4Qpi/b1BD/CtdKamlnAvYithZ52MwhJQ2ys
o/EnMemogHQDiB7frXbUBsSbzO6rAepW3fXGYNHhrLuUTR7Zo+XlzYSfrGqIGp5bI+X9bpIbAStj
6BLTLSejU3dp45v2QW2jUHHTUs4G9m+ol2cpxhL+0KKIX90Rx2kfs7yU24cMuke5q4ZOfpbp8Edu
65tduJtEr2jvbm+BlUVIWoCE51wGYE3Ma+ZVYjCUGKWoJXdqgq+Zm9Fr8caq1x9jnvu7GVjdh9vj
raxBnBCMucTpqGgyLMBRmVJMQqqi+JwWrSp5unOfIWuZur4caN+7XG7eZZ1dbtyka0fKrE86q7rR
qV4u/BYVC65nMAVjHGg7alf4LxIDH6teiI1IYXWo2aCFQxNxp+WmFnTkq8hMwRQ4U3bglK49lGX8
Nw0u6bff5MqXQ0GGJAR1hvlmmG+lV1/OgKY/ZVFH8xY5C81tazN+R6ZlHsVgi69GJW+h+OdfeJmF
IDlCOZhCJqWcq8hSWFMHMKqC6ZxZueFKflDhXSlxXmwcy2szg3tOIXwmcV4pY8lma9IrwUF8kuPa
6+k571qlEi5lx44MZtySTFv7ZvTf4LJQ5Ca2WJyLg6+jmG7jF6TJU3nEOKraFUnXvGtp4O5vf7TV
oZD9InXEHIPS0OVHC7hNOzkP47Mpt92bACH0s1JqzX4cTf0/WIlkASQ5GmRYZWkbkY9AKdN44C3m
ub6XmkR3qyCs96EOZeH3ZzVXuui/mnOJYTErYZqDFpZIRo/ZgOCg1A/xHYJpvk+SiaT77cFWThA4
t+jsUQP6Jb11+QojXRmR1pjt/TQ78bTJsVsX2HLrIkNRHgVS2Y/UMbbAH9cpKz1DmEga4Fmy1uW5
VaYF2qoy8VA26NFX2lLVPtGVynZrY8BEnO6FTz/GhGoFzdUxPwZS62wGv9ekXDBZ/HOkkulaIFJ5
OXVLrrl3uD/PsMwsSlJ5JT1KTo/eahlW6T2KM3b2LoCwXKPwDzrfw8un/JjJckZ8EaFMs/EpVjYq
qPjZKWou8NLEvnyeQcnUzowKpMKHAsk/ZCbdOi5U1wjrZG8Kf4uPsdIgm70hoJWzyKi9yIsX4HAz
gcMjZArVWHXF6Ax3VTvZblyG1i4xquTOtIryoAdTsE+mKabY3PrnycYV9fYiXDkLsa+n+AlYfybC
LR5E6Qw5ymyuzThN2zvLN6K3Tqb7h9ujrM6XMjLNI9rmSCouNlZNuxP5Z1xSYnvGW9iZc8C9Wsfm
HS2YprPzk+WU8PfJg7zaQD8laADy6BTYj7efZOXcAoBFWY0OCI+ynC+ifUVhodVwHsYh2KFpyGFi
JJOHlfhWtWt10kBWeL10Qeae7+WqyprIjzJodmfdr7TOlYvGNmC6qvV3YsTyCQZl/LGIWuPOCMf7
Hnl8Ur1cPTVhs6X1v3LUzG1Cps1ZDXB9ub5Vk+BkKpm10Uhwa8O0e0N3q30226g9kozXn6g6DFsn
98qwCBjALeM6gtO5LI8FQlCho6J6UvIBV8JiskPF05AyPdTQlXIPJjsaQk1po+F4+zOvjAx/jm7h
XBvjdy1QGqUVNGYnEuekG8I6qGWen5zeGo6SDkU3RusHh5l8S5xrZS8BmZ29V2ZmyFU1UENvxApz
Bo0wcziAkUn3ZkeN4/bUVlYwll+0ZKhOUHtcsqwAqNv0CZGPjoGu7qQqDna1rh0aKNS/fzZg1UcZ
mrOI4tgynAimKQSqyIFYgrpwB61Wn0UQqxujrCBq0AVmNjMYkYGWGTo+rIbAWQWhVxzLeq8XlfQu
VuyGiKkPIsmd2tLUH2SQ8zMjqqxQnw2bIrivKOzEvx/W8Ok4oRzEIli0i3WDwKxv+bIIzj7J4qFA
teBjn1iGG1rTlr7gyrxn1jGoZC6AORCYk/pXcS9RbwrmDZS3meOwmjv+NHLPKcrXRs2myosVpxL7
spz899GsDeHlcdM9OaLWvt9eUOsPQrTIhQS75KqvaVdd2LWc0Gc0GnwcpYrIw/pWi1wKZT4MxkY5
NGE5emqkjrssGlRX9XXzx+2nuF7WvA2UOn4xNq+d1saqMErcr6VTK5eIPPM8CEXZJsrDRraxg1Yn
zELjhOAGZsmpl2++LDI97AJDOiWzW5mnBVWsuVGhYQ2bgp64Q1ZAFccilKXYtfzOCA+ZEdRnhJDh
Nd6e9solAdiR+VIYhfiHMOrlszCckwjDCOidNSGw7aI038eIvT1mQdl9iyUtwsZp0t+NaT2e2gKt
6z0Oobrm5lOIRtftp7kODi8fZvliFJnkeYIxouZy/i40LBS9emW07qu47L10VGwEh6CQOXbwXKIL
9vtHAaEQwFZ2ICKKiBtdvoyqKbW2Q/7ujKw3Cgw6Ef4vZPRXHBwI/dKkdB7HrvAPCPrNKneSc+Zd
SPnGKXB9kM9Qc6IhaIXWbLh2+RixzmIMzDY4J4Yl7jLDHCVvSqOm3RjnOuzkd5PGz7hFWivLb18I
ywmlXoFNog+QuawYXKZRtIfJMEMXUTTp7e3Pu7bHZlMRSsuOzq28qFmEKKVNujNwumWltGuGcjjW
U9e6SI04G7yLtaFmXh7gGaZHfn/5CnO7C3K750yJDSlyA5p6u8CeUOnLEefYiN5XxwKTCVJwNnHR
F5/Lio08y/MkOIs4bCADA4o0GnkAW2ZstdtWh5rpATYZKU2UeeW8OrPzBADBEJqI3qZy+BYxGf1j
ZvbdI45fzl+3P9baIpzx0NaM1zEpx18O1fgSFuxmDHtL7/q9XvrSwUrSbCMyt9eGmdkxQEkJJqiJ
XA6jZYFR+P3on5yoHaKDFemyeBghpQfPwlDaz1GdpIqXWRPd566sxEsEcyc+oqiXJ15YOIXhcUGM
ERg+J/6QjUMTH4KOWrFbiVH+PtRcnW7pD0WDOFAdJZi/iFQ/1kQW066bRiqXTWgGPyM9rkuXuwgr
mlCLhtgr6tTqdqKR4DhOlhGFnkqx5WcO0Z7UwDCGZzyKBt+lQpQOT5VfsJxlRDGF1ztqTs4Y15Z1
F9hypXtdGJo5V2qqHdDcyCqk7Vqz3nViGJw9OX/SYcgAluhBVif7Y6wkQ3aPl69ArRpZzP2ox3gt
Nhhl3aVWnoEPscowvpsSU/tipjgCuH7eBv4+GbpsOlppLzV7RRTIdpZymdr3hPvjXRAg2OnO2i+P
mlSAiR57qf1U22nmn0Ktrr+T3jrhXpLL5EGtRIXKUp8hnAMdUrR7AYYc3Sc/Qh2yRtKgcBu5Cd6T
MKE/EQYYz7qNit+bm+fKiHhUU1M3iyS9eKH2H8UbF8XKPgANNDdNZcWgArqIXfyIdrCK/s0p1vv0
Dfc6lr5pAORjotocbuzv6+4GufDsDsNVjeyGMz/Mq03n13WhBXkdnR0ziPb0EwYX0fBpl02y2KMw
sMuzFC1BK9wa+DqLADlDBWKupRkQKBcHS6sWrVZbdnjW5ST5FGO/8LlX+hgxdtUWJ6yFuYtFGZgb
8125hbFkMyjSzKLsUHUu52trod9WiU6VNyyaJ5uXcof0/FOv29Ob2NG/0daUjvXQUYgv2mrj4F7p
mVLOo7wMMQhYAbogl6M7xqTomWijMzKiuYO+VlceMWeiLtUKOIhNrXfFGXVItXERJMm+gDNqn1vN
IZlEszVxB6XWjlHY9ne3z8OVJUelYm402dxfVwBqKwuyKaplUFMFVppcneSPcTvsBppiG6t77btj
bcihSxbAtbJYcBHya+oU1yFKRJEJpXRqvdTJfshaULhx6zh7esZbnfm16XEE6wqMlBnetLgww3jM
0t6GqAhzXz1wgCgnH1Gy+1hStlS/14ZCTpQkkux81ky4/MKJAH5GgMWyVmi3GvR+dl2tdPhi5+Px
9kdbiXDIh+kkz/Kls//L5VB+79iAU3QusXj0NbdIneC+b4tO0HaPxTGCGiZv7J6VIWlHzv3I2ZyS
gvHlkAFWLdju2QFWY2W4x2jA+ED/KTg4IaJoiTFIGxtmZbHMTV6aFxCyrktbRaz1VDDQyY4clSu6
Hd7ndVp8AZdtehPHpGv04/gfnEyAk3mzM1kKmuniZEqBg1vm4JA7RlXr1Z1qPkljTvI8NKmH+LLw
hrL8bQdHvqJiUqtGwwq5eHMxqImEod2ZxHSDUSCUGFCStDyfDWH9B59wjkaIUclJgcFdfkIlaAqU
3ibppOFM7dLQCD0tLuzdrCN3LKJU2t9epSsxEEVxKD0zkpg68GI8P/Gz2BKDdKqTuvxi2Xnr2Ymx
tVDm33LZdpqZyFTe6aZRFVtuOynqpthKbOmUNrl67Mc294opt72mqI3f33Z0COHnmCxKUvrFDh+H
0WlTh6F0NSgeegnCR6Y5f8VxZe8x+NxSdVrbcq+GWxJKYzDMJv1hcvfQidwwNJTjqOViZ4Spuged
tlWuX3uTgNG4HA2K/9ZSZ0xoYTNa/uCcRn3qXYTpijO6pbrXdpLYwOquDTWzjyE7z2L4y+LUWELj
UBC+PDVjMs+lKO/0cuAttrDJb6/CX42sxQJhhcwANPq713WYpmZvJVaIMVyu5ncmUuMtoIK4P9k0
7x8G2Seu65PaSfZ4Wcffa72te7en9AxQqR3Zkbo22tOdyDXUvFOSZ/O9HDmT+IBury72OmYysoc+
vV/tsmKSjWec09SjnSfG51gXRe8ZYHPehGluvreKyfiMGiqxu2lOqfZIUc7yD1zzxfcy1TJENTtb
PPjkQsFXm8BzdOF9YO8VDQDLvEFVwmhngWGX3V7ybcctdSDyLlr/wv7aTJ2Q97BYgy8RjiWjmxq9
rJ/sOpd7z4/k7q9Ejfv2iBCO8Yl6HJcUGQpS+VqIeJ0uKUHidlYzgj0YrfhnRumcztHtj7ESc1KG
4D9z/spFMq+LVzHnZJqxGZUoOodqYr5J+8TfjQpK63ODiOSDpFkCJPIjheK7sXdXVhxFV5hDEOyR
mlkeE41CACVjx4sphlEcev7GLg0b6j2jMby7Pcm1QtgMIyDERUmT8ea77dUsRSkJcGaadJJw8Lsb
yW2hiEnJSHzNCpTSUXK5vHqvDk39Sc+1F7Rvqre3H+J6vji6gE+nPaHTlFk2CTLsEFsjB5KYidLx
TGC8nl9b0wdNJNPGVX19zs/iPXOTD3FlyFKLYzHL9NwKTFrVPY2hO6Jb6S5Nqvbn7QmtjWIjzmQz
xEqVxZjA8JQ54TvOjsp9Mfb6CRVbdQvzpVyfusgtocwD+MScAbKLQEcMFVpE4KxA69ntWwWIy0vS
DZPpISOXdh4Qa0roKGOIJ7JZ8RF3gek4RtBio0kxXyCvRt/ivnYAK8vhhxEbgbue5fzx9sv4hd64
PNQos9JyQoWP4Paqvkm5JlXtvA/PCFg354JazejKbZj97CQ7uCOtQGhQhRp4P+ZBR96bTR+yKen3
ZSxZO6Oz5ENnteZTF5rT6fajrSw8ujVIc9CuocdhLFZD2E7RgDkMQup20x2xGazvDB+Pm9xU0t3v
DwVrAMivSr6MUNnlPrMlmzZYiqyKkFp5J6ctngt55e9TLdmUkVtZfsDRYWJwjYDlXDb4c8ICEHHE
owGk75eOEmrmFpQZk6Ovtf2Lif5i6bUkr4FbGX77BPyl61zQPuLFpKwh7kWA9MWgN50OJIxqz26Y
HPVrCcQLC2YbsoyLDOs0HMJAFpT2pKJK3KrTmg9YOEaf7TrrQ1ejzXs3qkOc7uLAV+bSSzF8cQzA
uDvZaNvncsZi7zRzQlS9kRRUUbNsQKdMCYzSgDwlay+CHgzl37QwarfjDvk59EVouwJhfZOGxBhX
noqBiE81uojeV+HkbOF3VlbIDKkkw6YaTUto/vmr41Gi45U0IboqmR11njpM+V4Ftv120Iot6M68
2BbbZG7C44pAxwFrkMVibJ3U0HyH9G/K4y9Kq4XHSTKEZ2davVPtRn52YEPssKSX3SgX48b6vM5h
4ANScKDdhxgPDczLiSogDuw2pTBca4m8y2pH7KAhV17gOLgLwwsB1lhtSfOsTVkjwp8tXBE+XG6K
oLeyREIe/DzIsb2v6b+chNnMWLq299/lvj8CSvEz/xiWBXWFqq2BCP/mviRfY1sSKwNwQ2R18dYL
Jx8UY5q0k+EXYq/0uYrFnuq4DiWGjVd8tZaoTaJYCUoWQAB3w+IIIMA0Iz9tNHrhhk+fp29T/Nla
c9wnLSYG3u2JXR0C82jo88wOibP21mJidGmBlUu2epo65L40EoWHCQ+cjfv0atkwyqzhxCFjESQt
axYxFJ8qrQKZIEmOHmqD6nukZuY99snUdmV0VkcEsF9+f2qYhgFdAgJ8DfSkKuVbeiTLJ+gG2ZtG
r3Apc9qtFHRtapBq2PmQuLnLF5/Lhq2u6nBQTuiC2k9qXmv3WSWaZ2SV9A9V5ci+O4ak5xsLcm1Y
qtakbKwQ8rblnR5kIpqiVj4pWim/laKY6y81okNnZlDAlARxSbdw4q7aGPc6EmSyVBL+u8xKd2Nx
ArCQVL0DI3VCaMmiiCfXSoZutD19pj8verdCisnfNTJGUWU0kGQoIst2Sd5YW+Cw643CkyBgolN0
hdm+jEklIVGBnP2RUMtKDn5iTSdVxh1CoTt4uL2UVobi2KPvykhzuD1/jVfne24JEWV6RHxWlY9+
ZIvHRBGcf7mk7m+PdL0fARuh54w+NVSEKzkLpRFN0QCLOqmdY84aT4Y/eUaRKRs7cm0cChkGb5AT
lbDmckbqEKZRBkzsZAxxcT8Kke/GTpU3zrKr5IgOGPrsGvJ0VBewKb0cBZXaHB8qXT6Zg0KLZhrq
mOrhGMfqwY6rsvMM0cZfsUUoxmPX5MnW5tTmbXBxW/IAKshk7kvOgas1Mqix3hLIKyehK51wG5ov
vUf5si5cUxFp6RqYO8iubkrqO3qvjumqWMR+I+N0/nLMUvsmI+D7lz+L6nHFSNljWwkV8/dwbk72
hql8SbRe7V4oLTTvnDodK2JWsBMnrUDxT3Py+CUJbePvUo3CagdtW2o8q7HaL7UR4z3RJEIiEx4G
aVeCuP9t501mj03wjCqeFd+WYDojtosmAdt20oBJ7IiyaHVKiHPWqTF6Oa4Yv1l5pxwNdovQgo9O
yr2MDkC+qrlt4lHSdmH9EUWoydOltPSkLCxPt/fJVQ1kJnWABiIUAZ4xHzqXS4v0JLNHrR44h2JE
mRpfaR5TyRrUxymh5okl0CDe6MUI9AG7hfBvrlysjo3O0Z+wkLHvh8nSMjeWSGf2QutM1Yv7oi7+
inV/tB6rVM68GjL4y+BDNf9eG6lzL/eCbjGtx9A0zyLtDcojHQx9lJMCI3xqwsEI3b4u28LDZCST
vSA1/eAuJ6b4exqdCW4ENUlxGFKZuqtaVvWwkxrcqz1pVMwYw440gQsCNSK4awd5+GxIGN15VgZ0
2hUZLhX49/Vl/tz3fXPA2aQbH7HpaGGXUDh27vTeibTnSkUy3Y2CLrE8HN718oRkexQci1Y05l2K
2A9cAJuSzcfbX2R5I/FBuBdw0OLgclDKWkQSCHClEvuiPUV2aZ8UidwNuVu/Td908WB3d3VWqn85
RTgE4+/eSTOTiUsA5hZHNGCsxWUIFAuLEcnsThquMIlnhyUYzbAvgi9ykVidF4JHks6moF91UoSk
fGK30i/N0smaNrRPVt4CgRtbbYaGEa/OufirmwLBvF7EIu9OTYN/CVaEsRsrsfnN0RFlMMsMTz9M
PDYO818TfH3M8QJI5ObSDDh7cNLz/fVqVGAIlA3Koj310G66k5mazpOC0kRFCtmTMsX6ECN2jAyx
/JANAXrOVVAJcyfFZRPuIyWIt4oOyxsTTRTiHeRcwTgi7rE8CkJkilC498eTnhfOU9BK8cmWe203
Vc2W9OPyKpvlVxBoYwHM/b4r9eF01jYzlX46tThI3ukCW4nSFMnx9vJeGwVrUCDYiOjQXJyvulev
OEucyZfUTj5hqp7twimpj0qd6hvh+FV49UtLZvanQBBoVkhY7CIDqDdmxRzZEfTquW8pU3Wwm71V
tcpOTWbiOwjhIqre4B5pPip5vtU+vV7BFLBnPvUs7+pAWbqcaNE3BVY9o3zCF8q/i5omuqssgdOD
5VunRKtHrzAxsbn9dq+ayfO86UCwg6ml2gjuXY6K9BtiaT2lG0gyCkJQvgXpTRq6CjunfJBPXZlU
+r1Ek8tT1LEh0dfl6k1RR6GghgB0OrQCyaLa2yN7cvvZfuErL3cXz4ZADQB87pqray0NHBqToZhO
qZKqb4oYXU6XxV99tdDwHt0u6bKB3HMa4l1j6CSjleFM+Unuaj30AJ4ESPNqUBUwQe3zyG2sJlPv
akG04eGWBUjBlEqz9jRBnuL5YW9+1rTGHNy6hE+2a9WqeTYbsx08OQmLv2EsNiVdu6oLZp/W7KVn
9z+hYBfXrj+HM24tKsxX5UDufwKSibAKFVYcuYYIAnCLnRY+6/TI/5Zb5Ng2wtdlwDd/RqqzVMv4
TNelRt0s/cgRzXSqDcV/lI3cus/iAIyOPiXO91zL2p8wJNv6YBW1+eH2d1o5BelvomGCtCco4avY
GdKG2rB/phNQyajYW6Nq/EwCo9Nc5MyQh0SYwH+q4jZOvYbDEXddgojPqRhAhii6qI2Ne2neq4t1
A4YeQzlnDojI1S7XNFhNyHCVkE8c2L20r4Ix7twqB+2taLSlXBEmje8po25lu1FHAcztZUnbyIJX
DmK62wTgHF7UjJZXwwDoMfDHuj9h/hSf/EYe97KU+O8JBMuNI3Ll5KCeSDwGOphgedkKQYXBJ9if
BgzIR+epEkm2H7Oq9PqglM85J/8uS/5Hf+t/fRv+d/CjeP7v99n867/487eiHOuInbb447+euh+1
aOsf/3h4KZt/cCB8fxFRkf/X/Ev+7z+6/BX/eoi+1UVT/BTLv3Xxjxjp30+yexEvF3/Y5yIS49v2
Rz2++9G0qfg1AM88/83/3x/+48ev3/JhLH/8+ce3Ag+d+bdh/5X/8e8fnb7/+Qfa3q+2wvz7//3D
x5eMf/fwY4i+FVf/4MdLI/78Q7LNf1oqlX+EQ+gWAtlhmfY/fv0IucR/ctfoWG+wXZA/4IvmRS3C
P//Q1H8iwcBlh1oWylx81D/+0RAi8iNF/+ecSsF7A5XOdoN1/T9Tv/hc/+/z/SNvs+eCcmPz5x+X
JwZCD/OeJd0FVY76Aq38y01Sa50SgW6vHkKiV2tXFeqoPCUUa9RvUu2rpptydupvBGox0sFP63j6
9Opd/fuBXj/A4tjgCZg3mSG3HZVkSu6LkC3qozQEndXdF01VqTu1q03nvR5oSnsaDScsYQAhkvEM
umxoJDeOB1M/p5kmiswLlDqgsWw2ma9tITcWV+LsSYyoJc0AGm/zjlo+Fy0dQ+B7q9yrvUibnV2Y
UeDVkd13XhInHOVhPNXmYzNoenNIssEJd7aWAbBMm+7/MHdeS3IjWZp+ItRCi8sFQmVERqRmMnkD
o8iEhsMhHHA8/XxR7Nlucna6rGxuxqyMZVVMERDufs5/flGU91JjTZW4bm4ER08Mk/UXW/2fRpT/
3N6As8C5rwSrq38hnl/+b0+OnDrX7hyvuyUvcQWtF3gkEKdohPfGYjbdx1J163iyKodcSmVjr4Hy
PGjDbxoTu36TRV7/GFV2iCjUHpt1V9ObFfekbRfeX4zmfyuqMLCDd0jWEugjyAp//vaELaEt12DU
fFrNpV5uVDt26Y2sw5WUS0nQ9vYqX3nHF316qKq+0ptyloN3kC4xwH/hQH39Vf9y03CzuPJ/AO0o
8dj2w9/KyLbIicijWj1R4agxkVYz1Od5Xh2PqKep7N4KX475X4lwfz2JuAEAdVw2mneIEOAhv3F3
cacx/LbU40kwdVKbiRYzislfMTEPGFdPPq9eX5qx0brFshc2+slEG2WoHv/9Uru+Eb9e/J8tAa9L
BGJKk/jrWkfiXOe57JqT3Yuq0slEeqaUsYzafPmLs+jXY+96xSjysJ5kinsd2f3+cjat2wIozfKE
gtU2MJxQ/nRDqv2yxpIuXPxFB/br0XcdicDKvwo1ryqd69b465XJNINI5trLsSoNPW26n7fQyn3n
1ASD0bz0LS4NN3oUnnv49zf1v/xqFwQUTycu8mrx7V7vxL80JgZzUyfSgzz6hlUu+9BvZhqFDqKX
KFbuK3GeKSGXtGD9X+wAv99j2n1Y7Fw5GNtVoPrbW2WYOht6p+2OQyYtM5EY8A27n9tR7s+8Sf/+
QukHrr3Hv75AnGEWdOJrp0CdARL767UORQf3Ghve/SAMLbaZMeiP0Vm1OpC37Hpb1rVghBg1K+BN
6W/LWrlYuaBW3aad1HdU4XQOFSwd+Dq490oXA8VChKe0L5jo2BDj+hE3sK4fFcZxjfMqI38+4Czg
P86RT8Bl31pbZxovi5fmTyoN5s6N6wiMyNiRGFxU7tE01mU03lUNroNP4fQRjWn/DRt2tcsMq4bB
vXoXXodvzdQZe8+sxrMFASDpPBN7LDu1DjWiZkab0g5PPTjzPkTx/WwsXnhXMIhKGmxo4qUTwQ62
eHPbL0JuCsNcc2yo6oqbYrcJh+oLZID+MQ/sCml0U+3EhJgVEke2b9PmhSyB9YFgjWXrrwJ+uzXh
VBIBEEGpy7920/hBw+JDynErmURztcKsMWBSXxtr3LywmvN6Fe25DRBOMPa4IEV3Y8soad66zjqM
TikBSM3uU2rNqMV93PxpaNr+a88Ya59qL9gx3xLPmcRqZTXTdsPxbH0LZxsOpJa93mqR6bPrVfcD
gOqDF46AYGA4D2GbV49KmOpDld6ShKUXtUcGBGFcaW9uHxAwuHHAJ1GxlWlzgObgm3k8MUj54qVW
JhIEzvLWFtqDeTECr+fpuMfxJNpjrvpUNq1zxG192bI5zXEgZJrkdH9JO2EauvWNyDFOdjast2XZ
TM9pWOVvpWrrdMP2UN5BmvWfrDB17owsV58aF+RY5CrayqkyTtJ3DfItQx0lGkSnj2UTWnslJXT+
uhmxxa0Yn20ipcvvWNKdbGuoB39Dw5wRnRwg4vSaJ5kZvFyXxV286ShS/d2zOi9Z/AGrlVIPN1T8
ywmgM/is6IaXOMdt9IB+cCJIsUCnJMz+k52Z9Q9He9YNolocLAnfweqqVhcSMYu4u1qFghomkynP
k17GjIfqtS/Q6IrNGvGEFDOvXY3QLyETvNqV5Frj3jyopJ/1enZT0sg5AshRwRShiZnFPQW9dVva
HqzTQPzwJbnPqH5urE43T5aXv2oL7BPnuHEX9M4cXzlUb1YR7pXXOMmYTd2tziYzcYvpLhVq3mMd
v2yduioPS7aobWGTq20ZKQA89Pd5pyyQ9lmV62WGAb637bI72E0n7uG8DU/+mjYXEl+y+yLFwRCP
FAllb5lONOLGlAyB8pxkxQRTolaxWJedrXDG8IIm7eNA10wu0jxf3p2usL1ETFUUF9ZSn618LKtT
mM91/Tmv0tp4K5Ru6PSicPaIEI+CMj93UdeWP6y0tD4kT87+tLZO/9jq1sO5p5XjeAlLRJivESqY
9FPfcZw3McM+XJsUotjqIxRKTYkBDOI/MXUxf1ylIT3l4NSv9/gMZsveLqACbBzE8fXuZ2HWGtiF
11g1jMq9WXKXTzXokiiR2azMAqhldosEfgvaWW2g8qTGzKnqhmla6l2Ex0EOuFinYSJ0w09QjpH3
saGL6pxbmRskaumm8DZrTWLJh6XFssHT3AKoq9Ui+tvFql11CdiJXXcrRVhTNls9+8qnKa+WKm5S
UPK4NSdS0Zy6yQboe+viIwUSs3vrdbVXnSWORus9uA8nrI0jcfq+atbHuekq96vdUzgeOz2sL23E
K5bBJOkpj/Ha51QKZJF6nxdpcW+GkL0jGQh0uAYQdMRTOClRTR7ORcBQookXjWdSioR4DNRj08is
Ok45vNV7Ml1D/7nxQ3Ft4aM5wsO3cZTH0BPMO+bBpjboDyd9+96udd6QrU2o4ckeij6/MSPVZWXS
GGEx+7vV5Anl24A4874HXPPbsz/OtrNrB+k8OjRDZXErzVa7oES1lDhMWfXVbPDkTVB0g0TOi2Lv
Ypc3EyYhs8nDnVrZ7q4mr+2+MIUaWPuKKfK2xfh42SjMajs/XvN1sNuNVZnBj6gpwxzajwU/kuBd
NWpjGyAfDvYeXjc7UeSIDTcu5KBpjyH0HMaGk4fi1qstZHTRgijyU7SEc//etBCVN0ZodmqAh5jD
ikxm/lj2tJ9lKLeZGIvy1kZ/N30ZZ4AwNj9h1uH1eEqF++5ixdQ5sbOm3uhsSrqi7IPqo+8eVmrT
9YZN0h0es5QNk5BCyvaDQIpcvHSjPfgXNeiVO5Vb0knfWswn2bLSqSnSRwltk7jswZe1G8QzTZXb
xrXOZflRULaQTg+RVUkjabDdESSrD9qmKNXtMpXPhozy14CQwq1RpEtch5FU+2Wo5E3W1+mQTOTD
XEbHW7547ZC+WFpFR4Id/WQurA5PNcv/RFn+KoesuOHy2t3c0gPFkTP7aByqk++mc70j7UKncdeI
8T6alq+SXK247t1in4ZleDbGJk1mV/Oe2d3AKDU1njDMbver3V1z2tw+wQRA8CsX86FjX9lA3A7u
ikA5uEVG/saacm+TS2nFaJR8L06jYNoScS52leFFR20b07aLstVJ/IWNJRRLtVmVOdaPXpiRfG+s
kx0btKLLRkZkn+RhWGO/5ElxDrysrm4iLAdv7FUBFzeVdXAshZ4Ctu2uyOdPlm6KIPajbEii1pex
2bjeSUHQP6KVkye7mWegSZcx0TVuwBu51/B4/BB9Wud9s7Ou3jtl6sX1Mq3x0EztzdiG8kGsFqM4
R+ibfi2GbTuU7+7a9I8y89qYCfq0EWs6JRjp54+i5McNEB9fvHqywqR1w+62N9vWgZvRBXdXdiNV
guORnm6uFrPDkdB3z5jUyzp3fbPFWm3hzAM61YkTYGi07XEm+4hSI7wtge4+2SnNcFy3ZAcNnSGv
1oFlsZuKYVQxvVUvt3meep8qsGtvF0RZE765fZSVFzVrpnUhmy9dpzfg/hQNpJK0XojHW9eGaOS0
PfVI7CkPZFzWU/dUcFgfM5R839AZpafrBPrGXmpBTn2Uqb0DmzSKmZXoQzVm2tj0EEEwC1L9dFyy
cX4VYy/uRw9ILebqw0ey7C3OfOgcz21TimWjM2W/FpjqvRRBuRzzfhCPY5E6N/m1sd+4aDdvTLkA
NfT9UGzXSi1VUhSeuzP9rvO3Ws1jmkxEJ/8Yid/85FmFDBN/6kYzngzN9wHwEDPTG4tsY4mjYlxP
5XjgB+NvJ5VZ1JthdKdkWYLR2k09CusGpk/cOQ7nlip1hMaz6IsJClg33eqi778oQmuerHrBgynC
IgcMHb1di6qyBGxeIucSkiI9xBZRVijUe1GevYplfwwxTX8Zafgf2NDrnC+oy7t+SevDOM2ksC1m
rXfDrOYCNZd0ytioVZ0wIPGnXYSM9ZxhpjscyiifZ+6vNpo4WhCFxKku65OtM2OLL9XytVFBsF36
wnrCcj5KMBBsk7zyst3QL96+TzOxG9KmeK7a+qslKvfABXoqEbRYr9xa6W0IhRs2tiisYGOukb9j
Oqz3WT60J0nftHcQom8ksm4ZL32dq0tEfXgvC3N+8YtgbtmO0/llQW9xhHxR3VZT1Zy7tjkb+Gl8
n+WYnv1awmFS+bgzF+0dXJEy6nBmzHV0QbIT2XdgTBU2S1FV9reYlfGKDfZ1GmOOxqHzm/6ODF/j
a0ijsiS1sa7fWayk25iO377Vhe6+eqQp7d0p/IHvfVVwOVM4bY3VcSfKlZnmqogY4hW0Y00fGnJj
Fdm7DEufVEzWRd8W1r4cagjKyurpr9rhbI91v7W87ts0VnO4W0Kv2hB8ZT35dMEbRez7gZ6828KL
f0fVlW+soTllwZTt5JxGD2Zqm88jPcDRpIpN7D6aL+OMmfYaYuyU+uu4LVQZfPaGdLgYpWLXMcZ8
L9yKhBCMhyB+IXxs3CvzCJHapg6JFjBcectAyab6GWQiUWgko7D51sqvj2JOWSOytd7cGd5W50KM
q1vXTIgDLxIVDoc0xXU2CVUXOTsHnji1aObuwqJJsVqsvvdOkCdlbURbpQymu9aoD62f1hvtT7Sj
RpVtmygb5X6xnPk7vPKXzsVAthp80vhKkcVUWY9+7QQf9Fji6WoydMHc1sSVzddVu51DY35MXQrk
TTigTbYHsw3OmuzcJTbsLDzlzWIWRRz0oYe+wRtx4zOE9u+L1jOeoY5G4T5k9FQeyjZg5tGFY/qF
2sfahGNEspr2m0dGrPZn3csBnRbj2jjMKpoyy6o+hUvtbEavRoTXpt6jWXkz2FhU3xTCfptm1T3O
ORMl5Cnqvu3kfNRrlLFnB9Yp9TWiAOqEp9QMVVIKJM8Fpl3xAqf1Vfo9IiqnNu6K0v5UjpZ9gA0B
CGiSTbhpSV+bIEztwn4MTnhO8SFU13xnKxvwWDCWV2TaqkrcOahv1pb9Wo9UQbDAfWNbh2q5LH2g
b1nbdewobB4XeCLHMq2+0RqXDxVtSLKQnvGAuzjvOifUYWltf5eZGUUZ70kOAAFHsRELUQ52XTyV
UacujGrN7qBMbSdQOJsvLnHxnzsp5QVKp5NYXSMPdSGNrwCnbOJYxex4o4PqENrGugOyxiwmc1Lr
o59xNV+DoN52LmkCNTjWdoiIYYmJm3ditpxgoMtjZ9y6olW8jHmTDJV4zce+urerun9k6oOUn2SX
ODe02catUZ2jgtrMbOfhgCvLj8Kt+jFRckDtMpDgHXdB1X1ZgxK7aq+gQW05t3n/lkliEpB99fix
TVLowopL07q3BiGO5DTnsSnt4eS4MjwvynYvYH3Ow6DssiV+LbAPKscYtc3I5hNrTUhROOZOvJSW
sx8LzPi2HgXgU16G7d3kWMXXqB5ZgMVqfuQAGlT2MMbjGSvQDUBd+uSao3kRvrLtZKEmvG1de9z1
RafMxLJa/9ilZrAd1mjeZy6ODmZnxVltmLusG7yGeCJrdWNa9PF9Aiu/dpNq0y5K7LFoXePVLf0v
Q2XaX1ewmCEOJvYx6n1uWDgEu56SdcsNeK/d6BVZl5FUjRs9uqvVwTPGCVWnTX2wZmkllqyG/SwZ
42VuD+c6WxYd94Olb40aHTR1tOe9mjgCPCwqUEAinsdHCE60tN4LhuzLV38Y2h0IcOPiZdCvdFFB
99Zks74PpfYUQeQNBk7RgEf8BrgRw4+xqr8Q1TYPb1qzyqmOIrWz2ooLg0Tnfo+abHnnsFQJYpHs
dlAG6iuBZdJVzeo+TW4BXQFqtbiFnIVRdmBPqkucMJs3hVBVcQIySrNbzGIhjVYgR99MxoXBwWGz
mza0Xd4rbsbzSw3zYMZLdiXXBLF5afmjvJ14safxdfEtNUs/LiCmOrJIRiscsZbdLAWUrIXScJnP
eENar6WCsm127mvPSXs2+6p5Byuh5OgyLL/vq9GSC8ZGdkj2VJf4Dp/tqP7sYfocZODSVpJeMldX
XwoQmNGP/XWJOBoCyqSTtAv+1u66rj3LKuxlvOqU/6OHPG0N6kaPEWjcmQGWhnEvzOiyTgHuBK1U
rnrOotE916PR+udu7k3/y9Q6dnVeZyw3tqlfh8EmKMyx3bd1aLACVxnyXVrWgIh5IavoNpI88Edt
OwuTqdZsIBwVfDB6hKIjnHHf/dk+s3Gny3cjx0wItVzqyfSlr/zB2VkMAoZdOGdh815Ew7g+BqtZ
A+p1K05QSeUznN2vU9Pnp3DN1vKUuasK7h0oDD2i0bwA0BcawppOXEtqWigzCyWb4dKYQXYT6gJ2
DnTm4IKCgT5+Lb20+LKSTQOkiaUVT1s7A27Qgil+iEULAVl3NjHx1bmC3WifZGctFXtrnRuNHetB
AE90xPTS/kap09zPq9GZOxG4AyhIRS19I6daNyck10DfZjRj2DSx0zDbUGkGuy4r2xA6iWoHsWUq
kbr70Lr6OVGaAhZk1WJaN7qAGJIwFRqjLHY93RxN4IVp45I7U53ndhHlh1H0HU2QokK/6axWWrt1
Mn0socCYR/2xWmFP4BWpV6H/EXgIlEsc9AfeJ8vKryMzIbjxjtHzZxopXz16Zm3Tl6JsZrLnp+5Q
3Na5KctTA3Fg2rQBpe1nNuPSvqcWKnsqZEs+2AIKfZUj5pdxQ7fW08NDkNwWGa0xK6djIJNeaxkT
LYEsRnUFdnuPbF4nMvwPibpGPc9V5PDoahWa/CvwEGvChtWu58e4vAiKpyZI6Ua6FLv3PKXEfB6s
NAMeXnSI4Rp5bUd7yAN316clm5RFxrDzQCo0Uacy7XD0o0zW5dZd7Kujbuav7X1ZllwnVm0VwOJq
l3l7rIvM+pyitdZLPGSzl1PHMSVLfF6NA0fgHN2ulLrG9jr4cs/tCr0/5uBf7YfcHQxomAXm1Hna
+DSDOox2VTUR+yHNlasG7IhOVj8tCGFrdUXO4OpXZx9SVLtNx6tkqXD8GQJnU7bpZh4s9Eaz7Kit
2PgWeWwVGrDYDVQQUvMxczsOJD2FR1RSbX5DxaPUuv05FXX/fKy9Q5r6k11PUZNIFfgSywbPlImu
DLXeGkPtw+lqOhwv9dSE9jZa1dxe5kEOyKKWyTjxchnRZepdcQPnPegfXaxnuq/RYBnGRgekHwFk
l92RVtPWJwZjU7Ar+9BvDzXR4OZjXgndYuQ0e+smMkxVXuSK6QOwgjW058Vto403NF26Wyn2qWHb
yI9uaYxkEYdQoJttB35cHrE7KwB3icR7VVHTpjG8PN5aYJoxSqplFcN3t6zcGjqNkt/05Kn7rOER
ofCy+uEHNBW3oigVPO4p6xu9Ia/Ofg0wtvE+i66jmbLXrPvh8Ki/ghFVzmGMFqF3OBgQ6GwXInU2
mo0h3V5XGFt0SFN/qNvrqzGWtf72c3GOvcU7Gpp9JA/muAZ5Fff2MK9461u13uS+DTDYTGIdjjZi
tXmH123r70YoqhVDoQ51T1UO5cnCm4q0LMeBHZ+b2aKPvrZ7eN1mKuSpNNrajClFpxEsNRclfeVY
WKGyNu28gj/6As1DyYsb7IIxqqYkI6PmpHQks5vAtLqPYDDn/MMRnrWCPNupf+UhYQi/l4btBEeG
Ik3zGfdN1nxhE7yxrXqsZEiKEYi2MY1wuLh72ybHZtcFbl3tsVnJ9rPd29lmqNUYrnGTVbLee2Mg
9JGOnfFwbLPjlh8l2A7pblHlV2dPhaXQG5Koln7H+Bdk3fA6v911ZaQ/Sd3qW1tXDMUZRPTsn7CN
2L2g0VN3l/0ss6SKAr85emtpyt3oFgYstLETdvqpCHJP7iPDCw0CZyYqbfbpJp3vahdM7C5ailyg
BYh4I2xEFs4eRSrzrNwjYwQft6EyuIauMaomrgpR18ehCdF7zmaIq5IdFd7ByusRcqlKoxfXFW4e
s4I7jYmYObJeS9Hn+P8M8ht59bTd41BY3s4CEvvcy5C8RTJuazv5eUb8HJVCpavLrShK68krfJGd
uUmeeBCuRo7VM0wdP3U6H/3Lzx0zkHZlvajeFDj7W2bhJZrOwlkxcHJUvjeGiQeH8SmDXzfHAYod
GD/sg70ua3mD60J906ncLRM9OePww+/tdNzA3b6O5v269/eaOuwF49XQ3ZhtPbx1VmCqrULAj/sE
3r+zPSb5gpHJeeEhwxTXuBQaBzQrvBaWTqmJcYYR3f0MzywF+cS/guRi9Pd3ZKqwhguRTeGXGtVb
fSZGx/8OzCD17WCMrrspORbVMxWRpx4zKt/1PrWVo56DbJIs30WoG/K1fHVbt5m5PvZwMdWzD7Vo
AgbhTSpuUqPP3e+E3mrT2hUmh+TJWVct3zlP6ooDBV/hoob6Vq/GZYAUiyF5WZvmwXOHKyBsTDaS
3A0tdIrpJ3aM0v+eNvC84xBWprgNe68R+XWbstaNYYZizQnTtY3U3FgRA4X51EqhUY96oZg16Dym
BNitctJ/6aHvz5t0hs8KOUXCYv68FBE8lNgCNqce7rFpVU9DX6vugWZCF3vmsYgHgnqa3QQZS9Mc
OjxB3qpeWyWv6BT2Vwx7YcpxaBsZWhfwJ1zE6PRGhyh3rwds70vGHv+okTzkIlRdOvPdw1BULUcX
rIxgZBU3zXrJzEr9sIgMB1qHF2sg9KSo7JCP2KMLFjCr+pyVRrc8EV5RZJsim3jP2rDloZll5Ikb
oIuuOxiGkfVJ7S3V9LSa1DQHs6brOag1MD4xaBoO82xqyOlj2Za3OFkqLZLMx3ke6o6RvQcBs8+v
9KxG+zkLbPNbYNil/G4SakEfOOPuEJCpITGV72JmlrlZxWNjZ98iNcz555n4p/Srh7GPek6BN6MP
BiwkQukxT9VNr8ti46xGtYJh54wiTk5bOdV5yCjkt6nyB/NJg2cRcXG9sQdnIALptm1AUC7Yi0bd
bm1Gu3r1mPOz0VekW4jYynN/qHcIH22X8SFF1488L3wVxiIVoZ+0WjJSrMuBjmqw8oz72tw7EsoT
88k1UnvNR8YkbXKqcn3oUsbSJ1EgO/3WtFOP04GbzQWcHaZQ0wmibicOUF5D6zpkKdbbFXqvfelA
ytvYCGqldSxm2rM0Jjpj1J9JoZcF6EjrzWfkgq37qDBjdw9Nb7E3Szr06lxG8KGPStUtfKDOHMNg
SbBcGIqbghyk6L5E3hhcwnVMiUGcqVh8QJHOuq760TH0iZ5hmrZkKOrxNcBcMdoCA5M0s61LYQ52
Ms1eD1aIGxs+H9MI9NKDnELuJmYSToXR3TmGGq3obAinyMlaqyl0p+16VVX+PRcNmIdkPsGVDZAW
IrGD0fIrscOjpu591S97JRrfeRpdHQ2vbel21dcl9xjakWBBWb/WPKHPUR1x/PxJLvlbNNL/lhL6
C410/y6utMvhd97oL1/0LBr++f1L/hdSS+Gf/Z//ZG/+F2Lp/21/iL6HcPyTpXqlovL1P3ml1h9X
QTT+1aYLkIDkBdHNT1qp9ceVyBnhTEIYaEQuCCyef7BKXfsPxGhXCTB22xCzrsmp/2CV8lewk83r
DyKwEWjU+zus0j8JV/9kCrEDEXF31cgHaBvh//3+QtlRy/HVkxCYonn5dgVw791FEHAE3SVZTU4n
dnVxk45B+KKCejzgpGe8pLK7lY6Z7SOso6JRJ0xVbspGq7vAZfbpqqX4tPQujTWk2m1GD76DEA3j
aFHfSQX5sma12mA285B2tdojMCNafmJWwZy5uql97OHMgUwnBX7zpbeKL3IJ37p5xZhQOCe9pC9k
sTMBxndtn8r+ZIWNAXjcvnS+NV1ord5T+mkp8LoSGeVAPTevUiu15bwmR94W496xR01PYgVbpG14
IFjL+N01zEc+SnNWFUMAMVOOYP8Vt+7CAKfT9h2dKYmYli5jon1WirmC1oQgok1qYGJTzeOJitrY
QcBotzSx626ce7Yk4fwA4Eo3KFbKuPKa/RTmJATX3aNDEZ9WxquLAyd3uvA+jMUiM6HIn7Eldw9V
MB8iYdcHA9A36ZpuPa54+//kWv6tNf3/X4i/rNX/2bL/X7imSWiw/u26vlw53pDlv7//EG3xy/r+
x/f+XOO288fVNwYVEA41rGX//1HHbfMP90otwFsLVSzLn9/3zzXOjAkB4FVvEJn21afnP9e4+Qdj
R9iKCOMc1ubfWuK4AnIo/OsaR+kRoS1Dj43iBKOe3+ikpvalnY9LnRiBUOHB1DkMI22/F90lz/Rn
ggThxAw6Wb3wizV0n/McGzx/9r+uhqH3bd7/8LKmi1U43VNGXJFc3xMHpwli7fUpQ5I3BzLdjpH2
PkytB0sPG8eT99DJP3de596Jecw/vBbmFAPemwo+TOF1TM6Gi6g/HGehcSEGa1ubUfE00oHdrfnR
rK4GYc1TlXtVFzelF5drkxjMZCJXV49CElcz2JsqbPbCL++yZdxErOGYOba904ziz7kuonPRMK5g
P+qT3CQ/bGxfatF/whPnPFbV2ZrzbL9qENHW2JX42TKB1/EkWmerg6HaLEL4d56X2+cg0/QCDB0i
BRM4vZn6+oVqKdoPDPmKwv1OT6KxWepBvJuMiEEh36MoC+JmWBNFFKRhjd3tKKfbBlZXXlg/ZMgg
0KtX8PzmNWBSjiWK9SzliqFuRnUIAeIJYLWNp8mIddMbu3qZX3vp4Ea4Psuqe3dyQ4Fot8+VCN5A
+48eksUdYNePdrkOu5x8s2jjoS3Sk2gj8sx6FKUtdXYCUh5dssJxN2PalrupKzZz954CaAzdB6y3
HbkLw3uDNnUj06s57CDPK99s1ejqHFJ9Y6j05jaYPKJWyETyAKl+BE1fxf5cBo+5XT/n/SPYXBWn
dSpg08nlqVjCANfP4RmX8q9jjcLKpREUhESWPR+1AVeFP1WQSi1W9OYh3mzUUZeht0dOldXdKD2q
fdEoa5tafsdHzfzEnrJD3tf+Ni+rrYP/dxJKQzJNaaKEHsraL7Oh4wVJBcyKQG5t04Ca0wpkX3Ji
EjLnX3TBG00FV8PmC+49I9sumQpPBh5D25GxO2NrF3reasfoJ0dWQePi9lZmieiab3TlN2jeh0PV
9QcMDy6BXu8mEk9jy6Y2xg8ozqb0MJdZEftLkJSFPyR9wyB/6qrYtAVmUW24cZmgkWWHdyEwW8pl
qdR/w6XmLSDXmvkhDIgytrN+2qfLQy6CB+rx1xnbuDiFw+kM04meYc9rvukZCCVuUD5jPalZH7X8
Vs7MrvCf8zeZZ7hvBl6l/CeTDWk8WaWD3D8yJjIIQLoVjGyeAOONe0/c1Xn6JuoBHkx3DNtdub5O
lb2J8nxL0OSNVU72ZjCC/OLl68NQu/qQhlZ6V/YHNF5tEk3wuNsCQJlerm/Eu9H/mRZKDmswMNpw
oi9ZQAYxK9ci5zcuijdPFWxSmdAxDwW2jlm5W+wKNtVoE9/gLvrgB7o7YC443zuNF+zFdTTVDCA3
yGOe8NnbTpEZL3l+IB/F3Jp98OGuzjmyRXahP7m2VsEl7wD0UnEJQTPRNvOj/azfuHO2W8romKrb
IrOdg1maLeScxnqcVvkf1J3Hkt1Ism2/CG0QERBTHJVakEwyyQmMTJJQAS0CwNffdar7vctEV3Za
Y3anZVVRyDjhIdy3r40WlccjRTmR33S5js7eTsUumIJ9HjuXFbqvcNTDS6NUOIAmO9YAKF3eCLsS
AggZy7OWxq5fyPo7ex95bKjMXygIkcslD+ek6kU+YyxoT9+DPikPOH3vYlpo7+Gl74VlXNPrSMaM
REEwhLJqCZkYa0bHsE5GMH2zGkuFPnmSvyhRF03dsFZsFyULNKyd6PQXP0OEq5siHBZeofPiXdGt
/+xMyclcjHi3ZPOHkZzyIcjxsikzcuCgAK7LCpahO6ExVZ3cqdy48RVoCNnoPfzL5ZuZG1e9432b
i+J6MuP0rsXW/uDJQqMDmhGlghvrpxsqgONuFtNLEJvoWapjHFikJJZbI0H4J1Xt7bDXvIhhwaQD
L8kzonRXD7zLcY/QzbKr3W8x5YIwqRt567knbzGeJ0iLZHOWi8ZAu2d23/3GP/XN+GkCbOTP0xej
CsYD2puv8zDeZikZuVnRDhw3+yUxgtvY08OdEqVxRYv/Hs0odixjWe77BvmKLMvypUIZi5Z7pJWo
0N/TJU4onyyPXtfNe+8s2G2s39bo9NcRLpP7yrNfumlyQjf+rOlfvHXIBn+j3FQc4R5+KekrQ4EW
PbjjJ5gZ4mqw1TkPDzkvQk+EaKnpH3ydfBRF4h5hTMb7OYjPftwevyIUoMqIg0MpOApdt7kn1clo
P7B5GaCBFV898gah531FCTaeUP66R3859L05BjtqRCR70jtkdg9Ifa/Tyv0dI/HfmaR2wjIQV2nG
eg6AN+zzDEKZh0lGnc6SYljQ7wwzeYrRFp0a132Zu749BhQ5Pprm1DzGghN1QLZWh1bvx5d53wgk
orXxpHqUZkNpGQeS1fKsUTz7a7LSApHUnzEs7G+7KB8epGkg+0qL5s7luvthSjLjLi5SeYkk03yM
tZ/8jlCt3PTuXD40KiqT68SIO4T1vfec4BtQhO6wiBur65ZjkczJlxqXx8ugqZddA4XqR0CrJQXV
tOVKQcW4mydWKx1oKGoVE1YOX6hqVt/bxhBXjUPVpyEhd0U11MTONs8/+CNCR7S6PT3FpSouOjtT
H/Ilsu99w8C6fvT3mY3ZNCIMeTGkfX2kzA9134Ez/ptUfLAzh6zcYWmef3cF0lKq9fKKZuTuvi9a
+3px5u9GEPU/8wB63EQG7FMwdAMIEn7zaGqvMnfW+6bM9KMZLwgfzCJ6GSYdofDzhXWJIMnbZ31j
YnVsU6AgTV5fO3mLKlg25r2Jtha7SYon+7pt+wdZpM2tScs0EDh1lMN36U+7KA44nMqiV+iNk/vC
Tob7KUMchNLbRdlCqaR91KCRrzpqJ+E02PJkLYkew8wV+i7I6iakURbV4oL2yYhFTNkZsW5YZZgU
hFEqq8OgUve5R4B+n+TN9z4Ixj35Vf1DSxubDsOuTgjwyCOmpaOzvXJL94NLQfbK9qLmQzpwpet1
Lr/mjV1UiBntToWpsaDpqtJrLzFJU1V3SBWuI58CYbR3OcOC7vuINv409MWLmjEJnlGNQx71ZqSD
pa0uy37sn1I13SmmWPr6W1aoa2PGpcdV+tJudXY/DIXcez2SoiGu2ZTkXxNLObgwT5Gt7H3fmjdV
4mFHn9hXdY+Nnm7zG7/L9t7UV49eVQ3XtVoOQuEZ6fQ7NNDWwe9Yt4iPjgtM93MO9yfUH9JMk6ee
5mj83EW8f53coQthSYrDgC7LKcv4WFXBdRVb5bGp7eoem9LbqvAvfFc8oVceAu5WzcdJ60M+uo9B
cq1tghAWQ7kjrQTRpzTvBMYQYUEisPCnh6bpd2Z7i56Fe6iO9k1KIKeGqpD+GNWTNOCyVNZO2PMl
nmbnevyxVjVaWyP9oONOhKSDp2OszSvUw5+Xpa/2Xg2mJ0O1dOWRaA/HoQoep3goDq4dnUQO7FUm
nx23bW48zV5ZJ5bKwqGcn3lUPHNIX2duPZFikxe2/7uh7naPEiS+nKqz5od/97sBNiecSk6JVHf7
dpr3rdu/0FW1XA3BpymPbyptHAvH7Q7B1OkLlIyhk8pDMkxmxV9ehAvCxLz7MtFKh5mDTw9osOdd
93BmEe5NnjRF1dxHvr7yeg+9bROlvwItAu5A2W3Tnw+X/rOVNMYNFpO3pUyXA2y9OsziW9k9OZ1f
hUE63pp9fkMPyJWzwKReKpWGtso/BtJIdkF/NTe8Mryq3JdWcKUs2gh2Zj9b4y+y5aGlp+lb3jbp
SZjLtaWMs9iE3nA6AQ5DH5SHtk1y2ljHBLFWeUWqxS45u6gQ0zJf4G/lArVBKsnBwBDGhK6gdc9K
cDpgFf97sdx39E2FXslnBv0xliL9kqeZc9POmBL9s7X/v0ot3Ne/yo99++tXT9v5/4FU3zlD9x9y
fW18zvKVr7MB/Cf/aiOXzj9cmCQ0cMJYQcF3pmT8q43cc/5BJyvgHf6hoOB7tsn6VzLAsM95QozS
zg66HhzuMzflX9kAQ8p/0NxMho4ec7iZtC/+Nym/182l/I8EZESJZdHr1LFoBjL6UaIOsRq+0Jv0
Ixre6RB/a2Qm48/OSiVjSogDI8O6Z+vnvdj6/1xH5Jf+vvv9raFXrZPpMveiwavtQEvQg+kYD8rC
h/uP3+/hn4mQPxvb3xhbrNIi9eDZJaT6/ABvZ7mtpM1ZOCt3v210fs8/JyUiHdOp1M8P+ECYePrE
6XttpW9996q5s8roUZl9Kz8sUzmCNzWHvcrn4OO27171gNtRu+jSo3EHdZW3S0W27F1DfNk2+KoH
15sTTwtaHDnUclooy/67NnP/nXbbt+bl/M//aPBd/C4VjWeqg9Nxt46Xm7SNL7Z99znD9sfQ8J9x
zqbR46CCExcLlW6LHLGKSX62uqYfNz90cWffdbIcXpwsNd9j4b41I6vAjHyEN1k6qAOKscu+nT9h
v7bbNiOrwPQa3WhXleqQ+cME62ewbiPfeAcS9sZ3/xvcqfcEtUOmJbFfmjrmff4ecuatkddR6aLT
8jKbHxKFrFvjvCcMMPqb5sRZBWY6dnknKi8/wLm/p/wfX8h6Mo/bBl/FJSWmqu6sWh3aeVYvC45V
l11mB5fbRl8FplCC7sOxUwf5vJCb+dc14L/dvtco+ogs95wivTvoDisDxHdnwNF7gI23fstVUJaO
7+KEwSqBm3RqY0SzxTht/fJVZI7oF+ombdVhxPmWnqqU1jJ/aDZO9yowE7qgF563+cEPFBuKn+7w
GX4Ptv3WvKxCc0EPwf0cLL0XpwXd4kj7ZsCs2z7dXp2aiGyGYkFMDk/+phs+VfU7lpVvfPW54vnn
Fov8oMwWYwamb4+3RcTDoC3r+02r214FpussiUnvXXbwBdm6HBZYUknn27bBV4HZuJgtT9rJDpnr
5t9a1wTcF9Bwsy3uufu9mpelMGkvEW52iLoU1WElLmbLeA8Z8dakn//5H+eaqubBik0mxlaq2key
zC9GlyT6tplZBWhmoZwpEUbtW1IiptCktX9uG3kVna5nN1mS9tmhGwQGlYP4ebaa3Tb2KjZL9KGG
Svz04NeQi6f6W2JleuPYq9C0IulR4Gky6gmuCFPkRIVHo+CmD18jyvsRFXDb8uG5pg3QkRmUg/xx
29ir6Bz9pCxsyYdnDGs65VNXFA/bhl4FZznh2OKXDN3y5L4koXxltpO3LXr+svz4Y4Hn9C+LtmNw
sH9YMuxbsfGrV2E5daJrC86zw6wQ29ls3q5H4nzblKzCskOMSdtkwjIhMblDJSYObjA/bRt8FZUq
Mmpay4vs4GZKqFNkBbP8Cj2gqrfd3qxVcHpe1ddJjzQ0WZDhGV+S1tn4a65Cc/aoU0XOWXRqzFc9
RYFzefXTtmlZhSbkjWwYPXKsNGT/gAFyA6Ov2bYRmqszszIxsZsSJzmMzuR+yMzpScjYfgetdF4U
/1vl///v+jVwNSqbNMUskq5bK7lFzcO7x9TdtlPZXAVngO+JKdIi4TX4q6U5pdz2oDpT8/48eDon
Uc0YM26kKQEGxn4a8m3Lz1xFZtkrnpR0Ihw0DZpgFAN/48XKXIWlHQsro5EoOSAMnfbkZL/yoH0P
Z/fWz7gKy6jO+Wzaa6md0VnqG3jKVbQJb1rca9O10iBPhZ6bnzH9CqmPJntz23XQXIUk3roZfXwi
YfXRJtLWVkC6wHoPG/bWpKyCkhqsrLXP6FFc3xBAjzbdwZs2WRmsgrJvNV5JBkE5xd85lJEqDPm2
HxPM9+vlrZBy6KE4rxRlVwc/7j93ceBvih1sCV4Prse0sO2YwVGuh5mE8LPt6oOX6euRkXPwdphZ
Jjrrdzi56nBw8/ecjv/+t/w3OjBUONEnkCEQusB9yIrKxg3H0JvWoQxWsQltkqYEGv0PNhCvkN7I
bFdP6XjaEj/yL4XVH9cICUcIYyRGr0x9p3L9q1mM90yK35qX1XGZRW002glbYWvg8Y3m95Av4G63
ffgqPEXsa9DQ2PsiAcv29Cf2O6xAkk1HD447r9dLj310j70cIVRHSFPyudkB5Ik3Bugq+GkgGmJz
ZmJ8o94t9YNbP2+alLUeri3Qgsf4vMFQQAqT6WB8HLXvbxx9FfuGtusM/jR71gxcXyEA8jddwtEH
v57uuNKlzqnRHrIm288t/Ltl21T7q8CnWSfQUKOITYMWkcT5AdPnPen6G+vbX53HnmfOyjifmrlu
rX0yy5JSZ3G77adcrcC68R1VncuD1RBM4bigKsZkfeOsrI7khHbDIjFAzlX9TTqfinHTpUr6q4j3
YHn04zLguV3NN7VSt8t7zqdvzfUq3E3shSYfDdGhUjD9wm7T9QHU7uuFVwo9dHgfcjfxp0vXojEp
es/N640vXrthBPR0+EkCB8lZ3KtC3zpz+g5J9q2RV3GoZsfUk+Awa5Is+5A43VM5lPnGnW8VitO5
r4oa93mixcfWv62baNv2sTbGmJAD963gmBTzp3g4lMm2RYem+NWNG6yc0bZUgA+WsF5mYIvoY7Zd
jDGbeT12AduqQ8fHbFR0kCPij1C5GduOMG8VLciMnblqSgaPy/q759fWTSIXo9sW5GvvHxW47Zih
BjgMzeKHIyDYPjacjd++Cpw67k2/odfyIKnof1miCmmWg2x22rbGz7rzP59RsYkGL4txZW8V5BRA
X5k/X2zaWd1V+FSjl6ixY4UjgbxI1FzuYJZty67LNfG/atzRa/U5fIqTJ+b7eaq3HQju6iSD1ChT
jLbYT0r/Igemf6JZNztum5NVDOVg+TvXYR+ce7uej5AKZjgl2UCTyKb/wbokbbKpNNNS02IN+eVR
Gs10oZAXPWwbffWTplDdPbBS7lEPdPZlY+8/F2IYts38mZH/51psCyDK+aDcYznbGQ0rifMwNn2/
7e4jVr+rVxQByInMPVZn49/SBMmlId1vjKPVNaI1i5nXMT9sa4jlOlfDz6yxxYdN0762kBvqpXZs
DcNSWJ8k7CBr2qYx+EtP8ueUD5GytTifFXYSwBtCg+cGGIRv++zVXcJrqtRA0ZoclK4ukvR2MdJt
r6k1D1v5dk8KmeMi97sHKC3WEbyUt9/02WsHUvT3lh2Vg3cYg368GUyzvIEk8R4o/o1LhVyFkGtC
HoIE7x7TrI337SjKy1k38rDt21chlJdWxiHdw7oCqHWCrrjQeEfnybbR1yGEOm+y+pQTCFkzmJ14
huefTRu/fb03GjRc66B1j3nQDRfYPVhHgBwbD1K5ClAzKoygLRuEzUNd3AUSYyU1Z/3Gb1/dX+Br
p3MEmv6Y5KMZSqdTJyOx3lvu5/n99wQt3V6vN8aSCwa4N7YumJHZiwfPABoN3IOqabKjVafutg14
bV/u5snUo9KEmxm11jW3JhPxbRxtjKvVVaaaE3vSc8VfEbjlYyMa5zJXwX/nUfb/kthSrFaPURpO
Y3ocTTh5oaGs3WZBRCmNjafHevl0kTBmkFFH0DXwdQz6zws/3iZSk2K1fDxr9n0XON+Rxv5HGhKK
m3r09ba3179JhBwyhxkGiccc/MMVmKfpIjLReG7aE8Rqk5emVQQlpIijhNfzSVal/RtN9Xv2om/s
lmK1ZtIxpvErZmKmHi844HDVxcCtb9uhvVYJBWbneNU5ajG4xCxSV27Yuou7bbf8y+zsj5Rf4dB9
mOhIHuMBg8bJV+IA6ynflq5cS4UEer2sFez0cNDtY0cfyaETxcYFuXbESTUJ+SEx+HbZTPve1MX1
4MptojW5tq9y86bpMsw2j1KO9gXXAp++7TnfdsdeS4ampXE7H2jRUafdcA/TIN4vjlVt2+mdVagW
OHwjdAIr3uryQ2NIOnFK4W57MjmrjX7I87K29UgDT1/9zLs6uHT6rNo4+CpSISGDNlt8eRwU/PvY
ATQOamqbFlY6q0h1hiZdcndyj3NpJt8arFJO8FDSTSU5udYM5YIOT5ygXIAbvnGClONd0WgxbKy2
rKVDJQ1dNWQ03gbNQBOu78yh8qZiW6iuxUOR28/KKgN5BIEFa6icXRgoWbRtm7FXl7IxquvMsQlV
kRfGxwih6d6qfRoVNu3va/WQ7w1iAkPEeqe0fZ1BM9qZxTRuS2+svYVtFfTFlBNNTWq7AMvz9Gj4
yXvGPeez/2/uTWuDTcwd0qqQkF+HpOvCCcjbdS6n8TKvGn/bpcZeRezkJcUS1WxlAuD4cw3l/jEo
Arjb/3n23/oLVjGbYkhEZZ6/oA2q8q6NFC4Pccnib7x6euf/8cYZu7asSmrXZ9G48ujUk3sZ0B/3
zDGuX/7zX/DG6GtNEazcEts5SGCuP6QXNT2dp663NiZ/zzCGP9+vBW6bNkBReVwWPzsBDCmOcB2j
bSeJtXpN2TEfzrEnj36cejxGIg9uZa62ZYDXyiJ8NgYeOiydRBjuQXR2ekDMbW+LrL885f64fcjE
NJpeLPI4u4k+lCUgJSdvgo2jn3/tP0c3faBPCy9Bo4uLiyoF4rDIetl22bac16Mn5z4WL1XeccYr
aIda0T/jTDeWqtbqIquHNhVn3PrMvqh/TnXnXuu4nD9tW++riO1lHo1Wza2vd2z7gHlKgAFt6m27
sf7lv/fHvI8mlmrUwtxj1o/YahmZ1/6q48repgCUa53R5LmtljPj43Nug1qGYn2KRprAtu01a6nR
ZNR5CQpWHpFj9F98E97qgp3COzecc1z+zX6/1hqhoh1T97wqOyen7VpRI9sFAa7YhZM6+yjvlnCg
mBhvC4K1BGmkQpHB//aODgXbfSfa+q7SVrYt17pWIfFoW/wyIlEU40kT2hkOx/Q9i23X2LUSiaZ8
dzJrLskzgoQnTvU2RLkhPm4KAnMVwJIFQ78+9ymwm+M1db/+CKdtmzxQrrVIgK3aHGt19wj6UNGY
iPssdPK0daJtla61JMmiLK5itp5jU9jYJvmR+N0GNLxum5zVTVkg0apHm9GR7wcH366fUwkrdcvg
9J2+3jpz2p/HUXoMPk7Tx7EU1j34T/VOgP39YQ7c9vXohV3ZuYcP7rGzrf4B/Ja18wpVbTpugZ29
Hh1/VsgiJaT2oNdVdAkLpPqIi4FvbFrzYi1OMmgdq027CI6yHejHpbvuaMxcprbN/PkK98fWnDVY
bYi6Co5dlzl3QMDMm6DLvedto68OXJFjU5Mk4JXxsoJQOXjBU9zWelPiD0Tg62/vTPotrcHB9040
2SXM1SKM62nctODF2rKzjOCH+4YbHKMFuKwpneIliZ3q17aZWR24Mw0NwTjYzLtrzJ9Rm/UFDjxx
8WHb8KtodUEa45Y8B0cjh/e/l4ty810QBfOm7JxYS4kkUKkJn6/oOFN3uK3yHm6+2TrblvzaBFc6
g+4xAovw/LWmU2PSpV/JrN+22azlRFUqg0rQlHx0ctr2oV8DpOpVsG3m15KitHNSRSt0dC42qmsI
YM4V2pR+W7iuRUWFoh8uztvomAAsOrimcO76chDbpGfCX8Ur5sNBAaMvOuK8Zh4Mx8i+FzTX/9i0
KP1VvLZOByHQBjmWarSK7pjZRzlSZNs2uv16N/CmoIrIhhjHJCisJ9ep1L7WSfdz2+ireF3q3DG5
eWMxjqXTYQD4dNK9YW38WVfhWpRGm+ELEx3jTkGCauf8wYOE8bLp29dao3nCYvFcSToqR9nYMRrN
J97/ardt9NXpuphJ0bvDbBzHZpye7QlqeOTh+bJt9NXpCtGrtvMB8Hy5LPZR19ldGhXVadvgqyRU
VGir6XBbOoK/xU0FwGY4LWC+to2+OloBE5e1kY/GUYyyPtBQkJ3R69u0R7ANXi93O3KGWC543vel
ihfcyuvmIz6V9cY9eK1tiouecmDsGEfLyx3UJFrXFti51NwWUGt5UwYi0moE34+to7snPx19cbD1
2hZQa3VTLody6hK2mgELqetknrNLgQ3stq3GW4Ur57Ttzb5kF54HdWnTjPc5d3Xx3nPzvPz+/UEI
WvL1T1vXPAPnM9DFTwYsByMgLida6IZj3iQ5mJ7K9ZZtwbtWO6FkxhpWTLBbO7AvVezgdY9Lw8bR
V8ELc8vEqGNhS3Ym58oUcOdaEgDbrn9ryRPOASowijg+dVpqfLUd6T5VZF3abRd7dxW/SVCBwvfN
5tQPVnSkHqQvsrrbuDusDeh7wxYVTEzszXI8NIcZ9m644Mj+e9PmsxbfiEEC26Rz/gQjrd33iez2
RZJn27a2M9Dl1ashmQ03tQvjJAZul0ml9Ann6W1tY8JdnbURFk6R4cjohEsXuB8b/4BfMB7jTdko
WDWvP96koyHpcL68yG3DLPd1Sc3dzXFC27bq10qcsWuqKvJhcHi1MMPRHoebvs7jbatyrcRZnMBL
wd22F93QC2Nfq7iGVJIU2/quhVzFbI6tVIFNQXMBeAxfa59ftQSGsm3hyPOW98dzs5G+a0Z5LC/q
DKQI4oT6MXd6vSk3LeQqYqt80KzLybhIm/rLrGX5S3m6+7opotZSnNYfM13ACsPaWqhv0srqn3Vf
vqcMxXmXKfibXV86r6cmH0x7FvZQXyZz7+DiTCoqsk5ejwVOeQMYbzDgyxVdZl7XfuWJ21xrwz/Z
ljNHv/CFNs/VvzJrU7zxuqoeYBsbi9HfGvgJj+XZGMDBZsY1kuxHgxUzICwbD0/sM+bCta8SPMoh
vWGuHJjHLB2d/IcxOTi0YE/nauurd/5PJi6QaYMz5DS36qqMgrS49RIvK68k5N7461AOzYDHYNVN
7UfsoQZV7/K570UW8kdE8Q/D1lYcYWBhV9lPQxs9tjwTjsbxUzQnuhlDIXAN39XV3Eb3lQU48Kbo
p8XFyBPDDXiposijD/UIAeO2oii8GGAI6zn74DVDbkHNnGJz8vbYu8j2s2oxOT3RclDWl/gd+TKM
+7EYq/1oKlXw9ycATi+XVgBKtkwjaZ7tWjnlnV9ZASZxuhVufwNN026KndaT7/8sRG01d2fDGvMZ
bOBom/sRS09eXxWcHK+FdZrEQKWd3s/n4XJkzKbZdxixWT8WZcoE73m/ydJ6NztThGk7gmjbg5xm
c1VsSe1EY32IIw2jNcOfUD62WJMzgi8Nw8bgmAKznA+xz1F0n3Vlnt0FmCqri4C3Sc0fFAmskPrO
4t25+H6qHrOpwP5lzwFfLadEzrK77QZHNWeKICKGj0uATYja9YHnxk0oJ7yVLhITKu3XwunnroSF
2VMrDMepwMiMHMgkNcY9fq1hNSLaw3JvR7/f7ACnz9RIWs20ZliJ0VR6MjuBrFK4OjdLZ5yNLUo/
wvPbcgJRfx+dTuunIbX95KnBZG5swQ4A00l3wrUnSAyGEzvJpTtU0v2WdrbKfvemZyzZEZX6Avlt
dA3+s52bjNl0gQWWA/N4LqIOblwGesEyQ6v0+P8eygAtGDGhMZL9bXZxAggvzZqIxsfGH0rj2Vj6
QWa7Nlmc5cUC3GL8FCaWU3uaKHBqTbI6KA5OreHsX5dzfg4wr+mT5kCzOi62+6SsxmC6FmnlWO0x
w/GqLw9GkPSOuZODg7ff3sOsUP+yyTcMH/wintNu31c9vON8iL+6U1tB4+96vwnN1mSZt42X9i9W
xxz9bLLOrmMmD/z+VWmWhXdDh3xnf/Abiqk4dkOZeSxcN73SGLY/AGlX4melxyrHGIA/yF6AMjpi
9mAKWQC0RW7p+GeMOZw4xV6QeMvZNSVpolusDKD36T6fhcZZWUSgOZ+HhEWV3wpsFe30ClTOBKkY
D7g2+dKxO4jq0GaTlyZ7zKl0daWyeB6bPXo/rJD3Qs2u/uIaZrf8Mpwobp8wjq+DLOwTMtRYPTui
Xx4TK+I4xhbXNa1yp7QHsBhKNXqyJqxMapj1EXt5qKEX+BqBzzrRR+l2UViANGp+0xtWYyYVg3vp
a/TpUF9wNRCzb2MrOWRZ8zUte6QRx4nLnIJ/bI/5WIGFDAZ4nQs+vCbTDpnQfJZspcGH1i61+9WZ
jT4GDQ2WWvBtetTit+pbp3pMk85vnqeqqKwiFJOoh7vIzEAY63jMFBy42QQWqSI5tuCtmhoMVWgO
SZFaRx27HhqEfG6d3L7JR8sERQuMt8EPtPUjB5GCso3Oep4GPYMZF7krfg8GjzB12VVxUKmjl1NF
OGJo0bV3zZgNmEXk6TQuR0mVxfsIClbgvRMA2IxCH6dj4MkcDTp4GMre9pByVQhe+G+8ctI/Mqdq
Y1ZzhpFhi9deOdnDKW+AWTbgimo3vsdtAotlu5eLeWmmoue88PDIiUMDa+SfM1Y6yWPuKT3cV1Ej
7RNzE4sX5YvCosHQl378xEE/ZHmo/LyIcdzrilJf+hjxNROibV9DcKX4RIF914uxtPXOG9QQP4nA
qvoL8+zK9twpDbB418g0yfVB9VPT612tJ3N8HLC0zG67LFFn6o+Z4oGKuUC+j9USwHrELdZ69BL8
dMNSzamN46LQk/piRAM2H4/c7fGE27c0BGf19ezViwdus6una8qIhjShSZfdcEKTbIkZo5CgUH5Y
mNVc/JBqEtj7lGdT72ifNK2oIXom4Ibys1dYcp95Q8uWHUWT+A7ZTJXFfhmz3tIhjT1tjfO4zRhf
Ot8Luvsiz7OqPCVmluT+qbTG1jcPVmwZ6bVdlWY332t/zG3Y4t1sx8utsyz8VmFj4WyNOqGfTcys
KtsosmJfuvy45Q4aNo9rSKqOUT/WPU6yWJ3My2w3h0WT5MM9spVx6d+rRsdf8fHAuhJiZm9Pvyz+
9iUKPcfOxp9C6wDF29RZpQbeOpW4sNu+dnaxYUb6bGHaa/+DOVg0JsRBl+KNRVmIJ/3vNFrGuYGd
uizBEzugaafhKNLAOGLWMAzuqXWxS8ZSpEzs+cfcLHV7Hdn5bF5lDTaRn0q1dOOtMOeqx/ka1yQJ
opafyMTctCYel+QJzy8WCKzn3sPs25FOn1a7ebKL6TO7emZ8G7zZs+MQHy5EEHEWOMmvLFBl+6n1
B6eKT6JyEt/aNcptghtpNj5o/WGo8rHbAY6u0ou5nFIz2AejBWI6xFfSyz9ow8OamLtKI8oHfCDd
4RKfy959xHrbHGOAKClGdzvs6uIS6D1zAnrfih0kJFxJB73LEwCzU4g/jaM+BmXFUR5WMpH9N2MC
vP2rzrD0hLpuFnqYw5FSf/Y1yGswNKGhVeZ8scYgg+bctBUPmDDyB0yjoL8DqLKwIS7rnHibuRDK
cARPn11LrJPcD1R+neBjusgGnPkobKshCQvpuCT95buM5y5xDvFeRDL7rJZBli+endb2HIrSmSyc
oILWcl9SGXMMhHbqqvRLPMdRG9Pqa3D3CadaRs1l0SUZ9opw+BP7c4ePFWZfeNrh2hA2bt+ztKI5
9eKTTLnH4iIBEzRjHxylYdG8AGBm4AbV8iwOAcLX0WWSDDjVcIGdrBvuHML/7Cj2xmO9WGdGWbnA
n3ueKyfPj1NjAyIORVc40ddiCarukU+RbHLRoIruWptVZz+4hfCNMED2Z4Uedl3VzsADwFJYpgMo
+1BFYmovrUkp+7gIfh8u3GMVPPVeMrV0PHbx/DVavDbHSi8xnALzjcSsxK2xEBOP5pyhbAvrJljy
KkxjV0LB9TLV40TRYKeOowfStLLAiUEL7LAPTtDF3q8uB71WQxuWAf9+kVG9vZCYeIAshd0PuD7D
Yu85tthPXpaKCXvEclaO9wn+uOMdvuF9coXOyqOXj+ez9q/6smv731a9lPDgTdxYBrjEVlJdRKOT
Dc95DdPjo4PiMfkwasMZKgzIWmv+nKdd3lxQj000uHrT9arPrUnN9OdS+FZpHZx2nFwd2hQJ9Sfc
eWwu9GOsa3kJRlen3gU2IIq+0zQxMFGyonqQv6whzyTnax4XnzWbCPNDRi6VzMFkRPwKxHPTXE9L
oZbvJsrAx5mnlrzBTq6lu7kfzIepGuiscNI2DZ7SNMU1c8cLqZW3OATl+VcbdFV2n5OEsI9tRhx+
j7uGmNzlMgokrUe4p9GgaYlfY1QZweMMfmDi8aQNU16UJhSgS4rQfv+pUnaf/JiD1ufPZ6vP53tP
g0An2iB3l7exMWcDlhSJLjES4BqJJbrrmZdZDV3+pjWTyTmNQ5rnn6SskyIPMRiwi/+h7syWI1eu
LPsr9QO45piBVwAxMYLBCI6ZfIExmSQGxzw5gK/vFZKsW31b1SrJrB7qQddMuikmGQTcz9lnn732
cJJr4sKp6V5HrF7NwxhPk9z1+aCB7QD46GnP5PwnxpcsBjXuuPnaOahw5+kB16LLU6nnRh+JYcrF
qbPG2H+tmqqwOLM9u4n0bPSal7my0CP5lFdegn51B1bGRoeS7Kr1akB6HiXck81kt5qMJm8a3Edi
5WfjroM45e7zVRGPzrDAL85msco1CcqV0+d59pfZDuuqG2tumwTe/erkwDcEuevOIyGBJdz7uAKT
lWw83RutR2Q4OHNgryQnobKIidtaq2uLXdOXnrsRTT8lfcSGsqU2pECk1YniEya56yW6syn7MUm2
uckbeleulRNvbGvNaXbdTG+hD0pxSzod60wes9JSIAX4TcrhIJZh9CKDfrc4Tzi7+sOYAgFlzQqA
K1R5vkNn71ZJBpzU9jzzVApGIpENi7nhm2XHyQ3MxFvFMe4cWX8mTun1P0YX5sGDXlBF08Cxh+M8
AHaX3aaDCzCdHGU4zcGK24EzXx8nccisTof/0KTEWwROPlj+u6yzZt562TqBreEtJtUhX/V218Eo
Xh+cqbfAQhJa6qYTipHhl/eFrIz1PAHt66siHLVZGPnBXhJLWyO8glmVhbG2uD6RnoajmcG/J3L8
Sdizy1bX6twie5wbkWgYUsGx2DA3fv/3vv6fpL3WIGKc8iY9FLNoIW874iwr2Gf/3lf/k7JnlMPo
UietB7uGIwC3sX0GOh1f/62v/uclVfDsXVuZtTq0TqbfGUBg324V8z/53v9iTf4H+o/1pzlaonQ4
RUsGB64u0gYCtrMSBqlbXXywMTqxn0VSZBINjqHx2C8lJklBYDcsdkmvldeJfYZf2Q8IppRe6xxa
jd8tUGa7xeQi8tixi6yx9PgDfWMl8c5oa58Ed9kYblAATU/uwZtU/V0yZXrKY90zExPrAtvl///5
3TS+f/QD/klZxIm9DEk+q4Pv0j5sp84f5n0f6wr0EgnzkSSh5Z8NaG5TsH/0d/1JZ5xbCdmoX/rD
RKieBi68BjEcmcDd68ivV2SYwI5Xy45QEzRvDFPcJUuA/07XoI4vqwD65Juq3+j2oHXbuYj7bu+X
pmGfnCnWZAgDelbjxhqkBpzGbbui6s+ZUTgUZMPQjB60hKTvm+4BNyLMFZJiUpqHPvXau5t5rdYi
aKR01Zss10ZpbwpI8W5kdOmiODE5d4yddBID4mXS6eq5rHtmGwEg8BIwFXQp0r7oZunfl11r2jpC
TLsmfRqKeGlBYd/wsJsy0eZ+urO82Z/OpeckhI1J1asqi/7yK/2X4u7/a5i8h+mrG8buC7pc0//H
dqx+f1CUV/8T4vFtwin/7kn/f2iYh774+o/6m5+s+nsipv7X/9/fYvKtP8xbEL3v6u6NPwn+7n/H
5Ft/eCY2It8Vpun4hITyt/0tJt+2/rB04iBdD1wetfjfcTH5V7g8PNslhghtDBvhvxKSfxst/p/3
BTKdoBZ0HM/zXMcy7D8bLDsKIYOQIC3Aox7vh/hj7hqi5OByBgPGmaub5DueJgIMANz8k3PBvh3P
f/rLdd3wyL20TX6UP3tHhaH5paFMkoOSLg9v5Wh/0IDjBE1PG9C3XNZBp5zhrkwTSprRkmE2Zvqu
uOX+9Z4p07AuZU9laIEF6R1ZHMGn8ErY4se0lEmUpmkrjny6RtSYrg4eW8aXTC/nT7T0emZTr4aM
1Yt4k3T28NbRsi6Bl5fDvkQ9+J3pk5rDugfbvc0mOj1Ly24xZ8XSQBzrllPM6OpaLmX2PqxWWkN4
kQ2nbaLmV/S2raMV9gcdW1YEuTmMWQjIrEhhEFlr2CEEfwMGt+89W/nWXz/a/473838atMLlnvzP
qRXnr+aj+L/extuf/+u76Hl/GLx/rmtylJuEm/Fv/kqs8MQfwjEhsRm3fxCOzL/525toAra0GI14
YC9teBe3/Ye/8SoM5w9eTlN4Ni+oaQC5/VfeRL6V/2QS9Gcfcq6VSzKovNu7hd1d+7JlHzCFPNf5
+rqxITBdGaDQJbLoX+o3Kd/3d0bXa7s8ccfHmhspbEXdbuKujPcZPMiNbxrjd1lmwFrtRf5S5jjt
PenCTwOwB38lhRWDu6ngpQNu55K4tS0Bfu6EY6VPbZz357RGdrFSYJahpZsw20Y133tlnDytRbWC
utXFl1S1H+UWYbxBJ6S7NynQr75gfbeelHhem7zW4WTE3qOklzw4PkEck7ANCLpF8Wu15/xnL8e5
iFqtbbdObUIuGkqQhLqeiwDUuXdvtDEJfQgmkddp1Z2aXfdguVl2aMvUfYzR1s8mk6S3liyeNRgU
GnZoWYwCIn2wEIHbtv7K8mq+tkZq1Wg9qfaTEaHPjKOLm3ObLe29IyZ7A5DRvoDUDr1aJEfI6/p5
KNlBBvoNNC5vih+lYScvmQTXw4TaV/vWp/UPrdRc36FnDcey1PSUwqrMfoBoaueNsBxvJwtrODH3
aN7/MkvBrt1/s4WonXOrHH/LdRAnnGDMorPERvSYUwFaj7Lk0Oar9zY7Uo+6fjXvSI6BXmWMaVKQ
cp4bFs2U1b3FJN/1oWF7+iews/KzNsrqsA5981vajUn8oDaZwTqpm+wmlqjXHZO1A4teZuqf9Aqq
qDk8N4lvBjUE4aCV9dtc6HtnAc/n3AhXmYxbQunG/DER1bWx/INuP1dN7kA7U+5moXHfubJ0kJNJ
xESSaRMW41J9OJtIwuPKyA4+vP9YZ4u+j3NlRlr9nZimvsswToajySAKNWJDKPovZ+n3ul/uNMjj
kWt3Oc30rbQpUDKsx76ysqBFMdhDEt6kfrJRmf+h8lyEuXfBqW5/55XGTEqfQa3e7uLfyhjjqPL0
7wbB4VU4Xr9hOMfbUiBNW/zHm/UPc1bZ3i/SN2RS9dCbnTx2nhfN/S/HAIBudVM4aP7OVa4WNiTg
CINhMN+WlOsmhiCbyXznan71btA0b73yUbemZltp8kUijhbieTTzqC7Te4pE51BI5qGZG/YVJSmT
2qvOklJglerCRQg4dhh3eAL3Rlp9tlXmBSCfN6UevznVfCDqOg3TbL3R6q2JuZw4gMF8sFotu0vd
LEpq+6eXJb9dHaRX1zlTYNhfmetcZBaroFQNuoE75JG1OA2iFPWpu8ZehEJzZPpxItiGy4uBQ+Cr
i5v6G5zoIRUNckrHmM0qs8c1da9Iq91L62tNFgyZ3HVjvut1Mz4DtQxnvYpKhzWTYQXW5PoqKhiH
KMqgYKDbZbGOJ9GxLACEWfkmRAmDq2y39TjFQdHY1qG0iiejrb7H4kXRl4fM/MagY06DjG5fKLfh
Zw66tRH6UN/NsjQo3s2Drw8i6Hjrnt3J8C5qFTwg85ezwh303PhFG4rqMpKcGVEaB03mgunWSqCw
5QERYpuWyK7ZaD5VrRYyIrl6LoQ7UmHEdekS95uo9DhIl3gzTuUMJ06aZ0CtH27cCBizTel9WEuD
nzut/S4L85S9ZWS78up03fgxW/zS9LnqHhRhyDttwNIojMbP8K6vw7GhLoymRo/vZC1y2rd11V/q
STRRyhF79FN+v7YCqalW80OrVfbJaK76MkthXpKutw5ZS28V+7XNRM1qolqpV1oYbEZObO+RWF+L
mvmvr0Ovc3OaHc8GvuX4qrtb0QRlgFuUsaq0nG9vNo9dUltI2IkVrp6oiZ0f3gsPP9FSNRFKxHzU
zTK5q4jfoIGxCNkc+rMH3Tscysl6bvxmvBrWfKwqt7kwp/oYc11eENrqEPRvz+ypjh9i1yk/QTS5
n0WJuzYwWU0Hr8erKmMD+uiQdl4V6hm+W0/L6+u8VMQbJ/kyBnH/rKkJDHuiX8tE/1ytddimNrM2
O3WM50lrJpi1OkMmUawzx5mcTwUzZ8iiqwuYr31qS4HQV7uUukSINGGTM/zC6bGbk/yU1yQhBFwf
HKlJaW8BiHHn+HqxL+UMXrdUgJ99M9LBwqkom3tbj0D92A6NmdP9apzK3dtFrY7DZK2HqvDU2a21
Kg+43C0evlXpzYZjrIisbKz8QCqmEhFm3WsHoC4b0C/j6WAZhdiOE2xMP2/tYKnGcJLWCeHZOY/D
j6Lpyl9115hhLi19A/sz3syisjeDU/F+I08TSi63/CpKLuNKhbnmFlsr1xhuNPzq5bKpU0N76GZ+
UDLuxzXQGRaRMFm9x7q84eEgsslwVv4b8ynTu+3XcTX4mQqQLb0u7Hz2lE0WmkJ4vn7EIGeT2Okl
sRMTdmhyX1lxOCQFA65eG6NpAMYzQ4dkirtdve5HJ4eIxMJvD+8Gg99ZJ56nj/l0phdg9FzSa+ve
Z5o5tQGvkrctHAClZXfXmBqDBYqxo+d4E6xoaYSsdy5hZ3NxrLevqpU/2ZqOt7XxW3OHiYbY/5hd
vk+nArZpOfwOR/WrlO2JUYQblkxao7lQX9Osmj4AOAsOdFAbQ3H6TZbIAJYS/WBqNiPU+QYvWe48
qUKftT1UQvSV1qHvMOQWNp4fmmbCWNUWd2vhR2kGerGZXsWivSOuVWemFzbDD8YzC21FgP3gG0L0
w5qMRcQ+1J2pWTg78vscY+Aw9yWzLybilSM+6VrwMCzrACDZChk2MYFQZrtxzf6b/PzzPD84dvdz
Ks3LbBGjVDPEvZuEzqTID1K3Lb8GRKA2gb8MTYLV7PadImc4gtnj52hktvNJG4xWU92Pky2vCUrv
EtMTtgwd87SBJfkcyyoOHL0fQ6e9Jxxu+pFN496cH/WRtIAx/sRSYJxuYi4eymgoBhmxJRVa/XCu
tHQ7CTdMimnbD9VbWo1DmFXlq26XIfO9w2Jc0JDvi2E5AO28zQN1P+DXEtlp+pGJ0jvTCYf1QEcn
zfVqO8lpyWowf+5lGiaAuaW1nzij97ZRvK0MCLbePBxs2d97maNP+2xIXACCzGOgtx2mMgtmKoA7
t0oZV2nWU7V63wYw5qJ7Sr0U/9sgfzTzygmdxp8QgNeNKE9SzXk4F9MvVjevpooTahEeVk0SHm2V
757K8lPb2qEUoglWHZ9DbJ/dQqLns9VZifnHAvn8oRmtLrp9TDaI1a1T2u09JijrLJ2ntshfvbk6
2JratG1WPJrj/D07sR5YdY2xsNfWAyHh3W8ts499wlBljKuXKRPPysV4KMr+xDMrKbrKH56f5RwB
yguXgpVk0UqCF2rFlQd02LHXi+dUOoxlG/jmDRHla9IDAFz8ZLgf9GDkE8fqt7qtjEBfeNMCVhbw
Z5apFS5522xklZ9VVZ/wG/Hzz9XjmDiMCtJw1rxn1nmoNHQnfWJMvM9VOlNjVFGfMRJJ6yUcs994
BS6jKXZYJKLUBqyrFPtQ7eKfmGDtGLVGjj5enKQ4St++T1dEiXhKdKCT1bRv5ODVUcLztqx5inoA
cylB3Qw1RwuXxs4jJlzWxp5ZevWnz5y3amsz7Q+MuUp3NvPbzmtS+prli4MfS/ERGmpxGJflzkh0
aqp1X1KbZlwrveHPoa2L5gkpXkM/EM6LJvE2o8+cRFMfga2v8EceDb4afrViD500xfZ1zDXB1Dnf
G635C7sTncJgP0w9hyh+ttBY9YfYZho+5fWJO+kk4vpVIxQmFIZ3hxk/8Lx6V4tbJCU0Sy8fHoT+
kHnGoXeWa5UTC1oyJ4FLbPCyGiuk87U5xq72BIvG3/R9+q715X2+MhJWCefGENjggdE5mmenV2WL
9civzpOCvx4Dk7JzQRs2qV88sNzDS5fuskIGGqPYLRfot22rIeR6POVLNvBhJ2dttlzmhT8oprBb
eR7442yk8CFNfeN21ZObuWdilnSO1Vq+To7Ng2nptzMJPLBamWQ5tXGopmVbV1p78LvfnROraAH9
FWTp+uRyt4Rx/KrpTImcwtqXxbM5NxSuhVaHGPjGyGn6MMaTEsTSSCPFekRYeYb3WWGReR8d/5xp
d5k2gDBwks1amidD8O0Mw9QEi+EhyCYtBdBgFVGae2rrDt3Ol/WLNjt75Ri/5YjuCz13PZjSCrXW
2lVN8oJDhDLEb7d+D2uKIW0eDiaeL6avT6UyU16x1uPzHI0toKRrJfGfGdnwUPfZpztoV1df95Nr
lzuH9M5g8e/0zkh27ShCRfZEwcRfT7dpNoWTyQdRTmcj1390LUWaadSnOh++ZnfNzo3f54FlVL8W
/sgApDeaprjbSs2Ala7/wKtYRTzM/aOeZPNhFiV/uqdHyAoHV4H03zPfMTb1nEyX0ivXq5fySOmZ
CJ0Oiq6br13gNtWlbofHjH3u0C9Hkuan6mQ2TneYmrGLCDP7VY7p77VNP5jP96GmOkyDWCgD0+l+
uHXT/aiU+wCEN4voI5ooGXx+jEbuHL04CRfh22HNj5Vuy3u0fe251Ypln8cojRiHj8pvvtjJVlGO
pn80TbcMY7M3MOboyY518wDq3J2pBJReG/SubUM0z9in74clwAbqRaIXdsjjWd4PTPsDaZAw0SIQ
wJ53YScbBxxeQTW1RoSw8dRb81YBdthpGqYekguObVzunTx51ruy2c1tNux6oxSR57vXlUoAivhn
DzE48R/yxAuT0ftMco44f8i/qtzzAqOzNuAAMCMm1V75xqX0VTgulNQulddi1Xypmlq2fplqrH2u
p0N6zo6YlJKgS/HflLnuhTM+S6VUSkmK60Mt1hAMueBFNVzYZEuYdy2+BH+NMmb+0So6nayqjp/U
pe1siyh2FsZB09BtFs0yg4lpz6nRnG8yBo6lTSS3NiUPlqi3a48998aFX/itBl371nFKH5RuT1HK
WDJKmvgnR+3Z8uOnwmCU1OZoR5ILw+jUwD9SXGHGDwYll7FVcuMo1Z/S2LtrGvErU94XA1zAxIue
h6PQyi3F+RWHgRG6OfaMEr074F7dasz/r5XZ4noxX7yUW9eZh10bj9CN7Z3Qqa2w14dDQYjKbD0z
A9wY5JFkqgfj3qYHLcsultH/Gkr5kkucbXl9QS0bw4QYToyV2XOxFFfm7d9EId6elBhI/FrXHLJZ
qCWattUwYLN58y1dpw5x4z2yF3kRzcqTXmIeYtgYOCMXz8rdB6o7stKY93bVfimNs3Zd8DO6a2Ej
5Kj+s9cxjJW2tU3AKpSJ7W/Fat0TM7hpk24bW+l3rmdbBeJC6PPEuvS0kxrFKKxqNxhrupNmaV/N
zPhVkIwV4g7iT/awgXJhPJREDu+aVgjmq7ExAh/T0quDlydafOoHGqcomVaCclKQ3OVjWbabQVob
rYW4EqdNdYeDqn2bTJDkOoJ6UA/Zz9FbL8tS95vOdJ7qhA9xNeZoIRU5MFL7tZlnGg9iTAuF6DPK
9gk33iaNsx+Vk8+7snOeO929r1Z1j6+c5oDRtv1iYTmKZFm9ZZ1xkNry1dv+qde6h3QAksolujU9
baW/GIeNplk/y8qKNNfINxmfByPxsOGg3xQ8inDENvVUHwjF3eOKEjzo5qa0zZT6MmkClcR3TtPK
ALVHRoMr8rfudriAIYtt+y0r6kCfZLp1tebQV+upd9YtLDHMUk0VLnH6Ksd0W+oi3zJuOLbtdNZH
nJx6ex2TEaZ8Wp9loh5qb6XjUHHIZFWe0AX4XKtjB/9860s3ale1FYV/mQrOHe7O0DW0DrtUPge2
qM+j5j3gpMmpn+VDbFnZLl+SfVxV28JCrOV+kiJ9LNbqzZoBazpEtUQ2IULcXSpYpI7nsBLXhB7B
zLshdFWsdo3G0cOQQjzN/dvoVPvM3BogmkNWyrqwRPtZ/FkEqvxEENuwVjBsxlR3L8qWC4tIsO4Z
EefM67deR6HCo87iw4O/5kfN8k6uXz/QeN6Vg/0bi0+QSv15nooe8Iv2mtZIWH0NRbda3sYk2xu2
QQ3QPDkMfiO3fvMllbbI8qBnNr1X85PAFDx19P5jnO3WTF/wUY/9e6Hr77iHjxo7maYWd3eop31Y
C1jo3WhG/JfLQCZquKbLc6GWh2lgNpTYJ3OVL9PkO4Fy1WuVYc1cuiyQS320K+9cr97OwaQdxGuj
X5d6NOivltCeyPefyijDWqTr5mtMT8CER9ubeXPJVfcjb6jadLcbd4bjp0lgxs3RYLtQpsh8tvWA
QfFJGMWBXYMH3MtBZ8hozosvd0TkQo6UIaGnAX7LO9O49crdO9ahoBgdZFlD7cpkJ4zlzM4Tp0Bf
3RG7tkatQQvdGZT2id1t3LZoI0GhbzkUn6vKzq5J71cueDT6PkzbNsyVvPOqm13VLA5Trn/iu3s1
h0rgCIVUL0z/K0sxe3U+z7eYOOsmYHGPYw9IS6uH5g1t0cwJsk8VnUxCdZ6aSdTeUGnT8LOgWYoY
t8lTPIPKIYAhOXt+t7eluiO6NN+yFAaho6bMIsTGKntzX3dP+Ojv9Kz4xoKfvjjC6baW7Xb7deWX
Mkl/ulYr5sElW9A7+7bbOIOndnhUfWZv49E13CHQCnkyY31fuT8k7cdm6fuaZvwzy8cNHj0ccxhn
5nnaaQ6VUte8sJ35syh9PUJ/CTLx4RfJM5tfJ4/l9nJ9LAwKx9aOxOR9J1TqFpMJzzXfjaL7rESz
TddsM9v9Rtram925B8dw8M0We2+eXleZHtYq/83Kw9diU64M6ZNmXEFCUTu6R+EUV0MUczA45mn0
klOcN5vG7fc5xv1g0LV84xsOFvQcORXHxnIUWWLdZ06mWELgt+AjTC2vudEaIYK14ub1L/WaP69d
cWE+QnnrMRSIkY462rstLvA8mFXy7HTI0J7PmYJixHlny6i1jN1YpR+DkJSx7Dn7hbllFPnixKxu
2L1+kbM24hFpTIU3W7GZXxDQ24/1dkHS3LTLvZF5n3Pz2I1W6iKKqsBdqk9ub1pC3BwTDYfasfZy
HshSALP8MSh9CAdFGq+QuKkRR9yeumQIsSenO0KUzDCtxbnnyeqd+YkG7sHmnOBfO87J9uqDj0XZ
z6hdbctITvZUuBEWjvexk/fkJIWVlv2mpHz1GEhtZMMzI6nfDoS6uEE3G/FGGuIuLW8aaOcEGSvR
UVKhIuoMCDL/y/A4m9w0389pdnXmcQTOqdsRRtq9gfqNTNx9D2gdGjdnhF2ZnQ9GLnMxRhnkpmu9
Ztmejr85+hklGkI0FS73ZaDhpcHJ5ocdrTbrSsLZMbPDfjc5+95Lt7XQLs0oUFv6GH11Fvs0JiAv
b4ewy4x3c+TFwasd4fw52q1th7PIWCjWWQWLCqOmbllYpLifbLvfl1aOnpOvznPV+kMdZqvXXGaz
xoKJwvPuGvpy38VV/WH3iGgcbomPF17Xx+3olAMFaZ9aUS9nLzDr/IhEdFVEWItoJIFnRuyfneei
EdMQaXHZ3KsxJ5OgFvE0bCvdYmVKZYgHxrg1suxXuYg29O3+4o91GulO/gn25lTrBM/lLFnNcr3X
NVilU1xEvec05xW54FfbxNVlZluE1zP3rok1IdyPC1JawW5AGUxJke8I5eB3lRjdRy6milecGtgI
RVf221jPjKjWq/Wu1NzcpYFh7asgPRm3jJU+VMsontKUFRenXQTRAbddDQQS/zeuV43RDcJ1N+Te
sTaTDP8cYe+xO7bb2cizW5mhb9gJyk7S171zKhj+NGocEILtlpjNqum+lowRKEtmw8Yd+R5lNQoM
2Ksa9jZ9xJ0qEnkmC048uvnkylB5Nonma0XrR2UfZ6Ece4Ijk2wcDtPqjL8Spy0Ojitpmv12DUXS
b/6CYRQaJWXTrjw25aJOfKLD1uM+NrZazgpAOPO73Q/UOQaLLfA8OLAt1vRW9rmSsCqwuApWQB5Y
N/NOseZ6Q5g0evc9Jy3ORNaHXH7bbv6Cg7pk8wrvInWSrrlvY96qTS+bet+xD1WHq/TNQ9n6t1Qs
aqttHmvcRHZaZSwt95Z+ahNF3TSVAzVTUmyN0cve5VpqvzV9QWhJuxsApNOTQ6yXzdbmr6uotP2W
S9TzP5J55qux93PGM7tumdS6VYDqZvycS32+Wiv+injyu+3AKyKDPI773cK+zzFBCNrLufzptWp9
1vEu7kyfLoP7Kj6tSzufPeqZCxrGcsjrudyyopVsYMKgMtiNdXAIY31UqFgP6TjLjWCRbjcVNPFB
ldaWeqDXYSznDVVH8d5n3XrQxyFBUeft/9WluXvul3G+2FiKHz2Thj0UlaPds9dkb8CwLVOg5X72
c/DT7t5KveJB6bV11MmL/+n7cbfcyd4W+b6mKj6hsbPVJNxM638SzzaEK4vK675mte870Rpz1yRa
PG+Tijng3ksSfWbWlE+IIoQFYHo9FhWGa+AlWhaVclhprTCrMi03ZvvCAeKg0cjWOxtY/tN9UQ5N
ErkN02yWxRxja6Bf7FZLix9Foz3GzO+rQPM4FmO9Ku/WwZ9fVyx1bx5a7qYtMM8U7pQc2kbO951X
mzvDe2czy945vZ76mLb1266ByRqdYTZYr4XbbOwhS6843UmG8+vBaoK6K+Vu5Ih/jBXcjIWU/nrH
2x4nJ2tStIIqm9HaPaWcJpiryT8UZrweWzPFgj6OXauHjocis/X64WI4RRxW+Zje34zqXSA0bdlM
ZeuGZszWx2/+t8b8zAVSnjWldbfrCLVF5PCTAYCMKjA4CDU8J6bhmsxklf060ly9tY6rEDfcRd2N
1jifUNmGw1Db4lQTGPI+ar2NJIJ+jkF6XSKPfbb7zsVuXktUfJRqqgiRJx8gR+Sj7yzNdKu+vWPC
pt4PYsKTYLJKLRBVNV5bt7X2poe1UxJu+tq36ZMnRHrNkynZ6lmH4sn56f7EMJCorbIci4lg5W4t
FkjFRevWUXtaOuWeXeX+tIpWfI1oxUHWKyZ9tsUEBSsA/RpLr3ao3NI/yNlp4oteVM7zaqbrS8ml
5PTzTXNbXphX+k8T6+aozRqqcMMaYTGTr6+xZI1SUeVqjfoZM8TN0fW4DLX2llmLtVFFDZ7aG24q
Ve6PERnIyxsfd3lSlo+gp2mxxD2+WmGxIONUTtuF0yDT09KvcUqrZZk/Bblhbytjhp1NPmqaI08l
AC2iCrXsbfRL94pFQ7hEv/KZBgKPxCabB5ySubLvJhwvG+nU9DIj4Vc5c/v82axHlO2WmW1m6nSO
KR9qziroti+HHNsBYKvIbWUZ4XjhDvc986Ewpv7Inlt87Q3VPy8pXAEc+uV9nC6COZ4h6WnnZq3R
jrDGOLbP5qmSjAhyNpbPjTQweM0VyylBU61iCtfiBmxLeF7uO6sbuv3CjFEGjiiny7o4SKex21j3
y2rGVL3kn0alcFnrqZqGbsMxScBn2dA60ecNm6StIPhpLDAXPuorkbssEoFDobFaYpOzjwmK27Xq
VwyalJ93nh7qxbIDh5yYB7u+rYVXtl1EnMz/i7oz65HcurL1X2n0O4XD6ZC86DZwGYwxI3LOqsx6
ITJr4OFMHs789fcLS7IlwZbbD/ehZcGAqnKMIHn23mutby9+ROLJex7rApWeQHAq8K4kzbucVq/e
2g61UV12zFuNpOhTyom2CifBeWSP5DF2VlHnnxdfswVR4Ve5LHoc393ctB6ywkS3yk0fAxwXzCtB
FqQ2m2wgUeacjh/pt7yznEF2ByvQIrK5xPZrg0cAQ6C6JcVrRwyJqxNRM/1DIlCFU+2t95YrurMz
28lRUJ1uiX+5vxBY/i3f3HNd8u8fDapf5//ztW5oGxPV/2X/vb59L793f/yg6/f520d1f/nrXyff
66tz9Hf/scWn3S8Pw3e9PH7vhqL/y3/xmb985P/0L//j+1+/yvPSfP/v//zKpdxfv1qCufa3/jfs
pv/cLfd/fyTqvUq7/vcOVj7nZ8ech0XVD+hlHdskCW072K1/dsxJ8ZOLXomtFbvcLwbVXx1z/k9O
IKQQro/HzoPJ8KtfLvgJ8x0FN5GQq/2Ov/r1977/2RbKS/bz6/DLf/8HJ9h9TWC3++//NHHK/s4/
SlrUQmXxRWDi6LMw2P4hXDA0ieiIysdbsorZ2bD979yvdiTW6eykSm4KdzqR0iAoVY/JyRjVG4R2
sfNHd0PnbW1NretLLeeyCLsYsrQBR3mg8x5yb1PHwqnCgQv8fnCHONl2Y+ql4dQnU3FPuqkb2bdH
gUhuU7fgVXWYzXltfXXx2utvrsvEep2HzvjcBFadfKYhKl/J34wXWsYPbzCHByKiPGfNoCuq0KeB
QZejg0rQLQgcBPQifZxHwmCrpnLAr2BaQOWnPCcYjO4z1RpzEY1zfw78lLohdcrNUDfc3H4znOB4
jExbCvM0qn7YuC1G1t5I7711FpEbd2Mo0va2NPjVjda+UfHwZdGyjobSoVM251QjmJbnzr2aV9fE
pNrGrx5VlpZ7Wa15aJrVVnX2janw/xS5aDt4YH3lhoEgqEPArjLL7Ri79aduJbO3WFHXmeg2II0N
DsDrE5xi4WzKtN+0dTlvdRmATkgKeVf2zM5FaRKFXi4QMKanpC1v9bB0yW1TwqVghubpT1o7HHH9
NQ7MgmPCjHjloHHmfN9FKHVn5RbRffJu3MjL6Libts2baactFZiEJ3sFKEEiYm9U535iHRE+uilJ
Vial4oqpyKgtLGvyMSe5y/RpWUzkzMDub7SaPrXpxFNJIvyy2OY6KxROcwO7ML0XWXNkwx5j1+a+
RujeLiYT4sLyrCjRLAYYu/e8pnB3zU7sOalCaQV5t1PFoPdjMPVZWCB+W75r3lXeMLi0t6xxCBsu
mfHElBibhZ8oTmSKjenYsLDuxaPVkwxom9vO9Q5xn51qqnNGnEniDJt6JVO5VXpFMAH2osIhZaCU
IXhd4rg46j7vuxBv5NQ8kHpb1alhI1AZ+bY/0ZITz9eRm9m0/46BxlzoLnSyAoFGrsolieul+85I
jsM8xV/gWiSbVHXXiQx9cITDkzyFjWyOoeRpLtwSe8Q80XgWw7NJpPIuG8YkD3lo1BCuZQock6Wm
vVk5dzZGLeRtfEAN4GtMEgz9fVo7h7NFp8sXpnY/KjvdN2Z9AtJ8XteMKjj4kLk97/KGEVKsg7Nn
pvGnSalkE3B0s0Q6dqOU6CeXEO1Gx82UNmmUyTru94RcjZJ5wYSjqLOX+USIkdppXfOTdBnNKpjQ
T866Qs2ncBgu69wEdDrX0ga/azvf4/NnRGtko4+nKasYiKVJPYRzgsNrXrPuZFiifKy05z0lozhL
VAtmko2xnAY93sTJlNGfViTd6jZgiKVo3ueQgRH91wTAcrN0dlvsUCq6vZ/ie9iknlDFfkarexet
0Tt72wlww6/dTDHkUEmfUIfzBzEUHTtSO91ckrpOrbATS3VvwW5hAdHcKGPfe675gbye5DtPT3PJ
Wokas4oMlg0ML3+HQzn5sWaL5GG39FFZYrBcp1w+GAt8DWLSxY9gcrLXIhiGeD+mzOYGNaBxgTlE
xfDjfN4alUofJ6+4zazePFsM1S5trnIUF9t+zgs1nTzajb3oLHtfpomO0L4m7HjklfOtsfT6CII7
ENhumy8OazFPwdJaN16zoOF4Of5pHI0MEXqg5gzEdGtPu9YFAOG2PZlSq1QNr7U2AE5M731BA213
fQIG7eqiSAs2eo46XFaIFzdGowe9M3KzouKRiV5JuJvrqR688jbznOY187rJvLqg9ogFGuE51QdZ
43vwu0FFs/tsyNjHsQZ0HgbrrF8Sx2J67iK8jj6KYksaX80+qC77leerPnWpN54DZAKHsHt3SJbm
wt4ZF1JFQVjaDVVDbnbBHJpg1yzbrN/pWRJO7Fwr6qU7nBXx5BvDmO5cDIOaMSrh5w10oTTdlFbg
YM1IU/mQG2XDZqW0eiOHr17WAYNy2FrWmx0gbxj0vJXCIVYyTuUCZ0no6OHmsxOKOeeBaSONwKra
CwHb79mSf7M8eu2NZwg/ylQsbosMwTsMkgqZQZT0uBur1AN9R2tXh8x3Hjmi/FNaXQd8iTNfWtGU
z1VpgcJxcLnahmjPjRksXMHkssM11qBo0NHXd5RkbGRlVHfmEAHwhyiiK47ctOxOeNArBPZ22UrT
KkOdj2PUaG23G8NJqjFsjFVGBdmvbckqIqT76Vxb9kUw44x7E/vg1DkVT9hUxvHnthKBE6VZycOi
uqKAjWpfrC6OYctIDkWa5tTDqTl8WU2CnX3qY//trepuxX9uYLSzMZJKneICTYegWBHTq+fYAz8T
FgpFMAyqvKsfDHOlARUAP+nl2TF0gliRvS99U5absreV3juwfJ8YTvGgSjNZdpAphq+jxz27c9qA
zdK+bMUneMVsyqpktV3cjEpjNO321Pcpe+MQHyXb1ZnedsXG8gJxntkmsLUndYZcBFkKa1XPKeBW
BvyCrn/LPVeZGwElwN91QVzey2WwnS2xs+LS4+/ub/BOzHNI93dGuhrfPLC01nnurFsIJdl9V9DI
s3c4IlP/tcoEsgoGBnyROW2SVbX985rmYsZCFtBR1yWTD0pE0vAz28NlmSX7PPOyk9XZAf6hmfix
n+Aql1ZR7TKOSqx0c4oqaz+mseUPIZcJSB4ksOBeESRKdmlMuUpQbio+ErMnq+9LEtRhijsRt5nT
xc2GaKiqozQo+T1yy9F5JKVpN/t+hk+xwU59NbQKVSXPSb943wvc2TE6Wbmx7N5bjk5DZRXxDvZQ
spalqT85jdckm2zuar1Dv/DerXQS+LxnD1QMRWl8q2xfaKb+eGPCBibAHILjx/cxWUEsD9C7ED3F
kBrTbtayY5zpGBOCsAchwtDGJ2bQfrRwKR2MTlg7SYEyh0Zfjbj43VrejRY3LUGoCJkcU1xd+6cu
a/pdWo+ftVJ615hXhzQPUzVswFzFEfN3MuRcadhOJdgI4AXcKDIbeKvq5vOcizhh9CxmM3Iccd+Z
8bmqrWXX1G58E5fWuDNin1E5Sm0+07UNhogSVZKCnEvVb9CBlyYaZ5eYQqvX9Sj9GlRRhuF048ft
oUc+2EGT1nhNiu9F6kgCqbZ1mwrtXWKMkYQNlgStx2DF1K3gFP1wPVOzNbvoLqJs/Y2UXcTKpuxB
zaXbcSMsycmxnZtr77nnXaZot0saattV+4DxiGawnkSjl3aIVPW8zTL9YiUgxqhiFWbq5cCOVTyv
c9d9Ivk/kwzJfPtjsOLpwIo+8wdvbHNgPi33wWQ80HLMpCIYhPrU4PHnvvHmbW7YwZe2he+zU3OX
kqid/OmFJ7c/nHrm/idGxxPt9OS/KI5o8gwE4klQoCR/jIZIX+y4KL9MK+sqScH07LIoMOYlGF6P
QW0X7wrWxaYXuLLgMJgNQAhgXKxZdX/ASGlSwhPtKScfV4dLotNmv84uQ/nB9nhSZm0i1yiYsuJ1
ncfyW2F743Ia18wp9tU0rMHRNxpjazIyaKNmHbB3rcDhnk25El9gWsPH+VY5VJhQTBRnr5hlcvGt
1cWXR/AuYe5VpfZBZ0kFzoM0xWapIKXcOjqB+ZMtPK5CJZlKxRNTu4iPG+0nADw8NDyzrL5XPBhx
uCTBZFvhUlj46Wx24C57y5FXXznbYCqD43ljxFMWWf4sP6BBjPeFIhy/Y5jCt9wS8c+qJUxyZrZP
wdi5zRddYMJA9NNHHgQT/I2gbYb3tepN8zCkyZKfWQ2DYFNmxkYMBuZa7ebtQyHS+VvuKeg1Rcs6
hXCJHfe5d8hk7/IBy/i2aSGzRcu8XMrWcbpnjpFy4KROdIykWjyhVRT1qU/UOu6kNZNUCAfEzpl8
Vt99a5UIhh103btgavaercoXoZfuVRIqAQVNYPiza4082DONdMwx0em7xqvzmxiwyUfJaMkLWfnq
vI1OUfVbNY0J08OyrfodaeN8U2p9r2uPm9hWwXta0B1tqIcf8BYSxmKKzga+hCdKNGIMIFZR5TMj
JjcGHQFIhCRUWWS5AurXpJB7OLsUtDze+j0qMGxaDlWFRzrPEqbYsS1xMvbS27XkcLCHD4EEFDTl
DpP7xJRf5rFrnW0Oga6JRNM7n2KjlPhwi6VD07UqHACulO5DmdccbSqZ0+GcqoTB2tgnEhkhvd6o
ZVn+0LErYVUEmflCAaMhBDrjtUpK8kM1jtUtUbD6Y148xvemkQooZAx4kV9UFZwF1tf7PGjcYp9m
cUURZ9dIW8Ied3Hm1tkFSk8fHLM+Mzn3u0aK14BAUBs2ZmNcINrKw1iP8a0WRoqXUqX1S5UQs9sR
2xsfitjsP7Q0xaZhiPejq9pxl5uLxHSpRMXVMlPMFoyi7xDSSQZB1qkT/t8jKipVQhpkttvpEaRt
sUlMd4UwsrpijGJS8v62TyF4XIZgSVtKUuhXYau6mkT44NMc2aPJ9FX5McM1N+6deDe0y/AZm6R+
DFaoV+GIenewR54Br3UQi/hEGGOC1GH4RR0pq3P0BobKBSqF8+jk46kgdrc3G4qaUGL/vh+DhuDr
Ei9DB1GQogCSS4EEUAU4oM3V7kVkdlX6OVv7uTwFY2rkR9RQQc2rlpXZ6ZokZz8IaH8mPdt4rydp
+kuEF4BZd7HUSwTER9LwOSk+tdac5HQ0sIvPBwYnTY/3l/bsHrtzkEVGkFn6NNBnfU0qPdW7XIl4
R5nLSdZNTf8WOGTDwn4w5M2c+dYWsgVVDUvjjYdFFQAOZxAUHITLIzZHezf4Io1ih2FtlqXOreVl
8sggprvXRY4MZEBbKwxZvXr2kJypQPxjQLvypE1bfSmS2aFmKHxUYXp0jlJUB5RMNbZJ6Nc9aSgf
ZECUW6V1JuAjqHLKeitBjJ1EsKx3qcP7oOb0tleCCayhect5HERzBRwTo0fm9AfLRE97KprC+aFY
727f5O1YlPiejPzAzlGPADRcGZNuqwo0KLBEVvd+n65Bvilq6fa4u725Cj4MeyrR+qjz8y/jVDZn
3XLf3XmN4ZaHKTWCAO9YNRyc2N8KTHgRQ6ynrKmfhM9bG7jfjCEWn6fC454EsjGTBkdu0feVy5cS
xQNYtwMRT37xOFvuBsq9p4ZKmxG7eyEgdXB9HyNbnHzqc469yj21I0y1zHg3svYh6LAbWOZ3GHJn
ayAokGflFqbou6WQthyvPybx+hgAkEXNKN5bVJyI7M5nw+ZuHN36HjnqwTfLN1c7T6kw7qbCcc81
FEgmajbFjKrvyrm7Y3CDp5SLTJvru1vXb7UqcHNC79oh0LB5j0c1WQL3aytz6xvOLZoClDx6jeR9
tvJtXeXn6wZGhu+MUdi8uHExO4V9wF4fW1jXCwbnaU4zjZkOaaq0s0PZpM+i1Cz+WSk6udq/g8YB
kzRajyqDtNTRELksfCKRN9CXk/NI0rzTR6OhzTmITNRuytVUTO5LUDVriy6wDPwIbMBykpd8JQWC
KefM+XwbL5ozzl76MFjnO7cNDmoF1kPwEOH8OFVy62dMPAqX55ZJS+GiIrLq5IB9sDtO5ESj2Mpw
ccw3Rlfd2pTwcZ5JyD8jRg8yh7JQ50ka5YX0p6AwqO/EWFCWyP6tgDy5g5R5JZanwdFieB8Gc3NH
vYUrmGmAcqtpW5J/JHXcvwSLd69NHGWNnZxRJTDq8LAnLji3L23v/iDmZ595sPknsl5tmExTe4OU
ud6acr6l1LJCFIWDrwmYurDiMhl/TypkDjAo77Y030xWRCNJ5Uc2u6dnSIr341zvp9m6HfvFebQL
xEThYqJqxBCcIJ1iBSSmdXAqzibZMKBC5bdD2h4kmK5Nj062vAbK2DUNPyCnf0jdelJUq5t4NaaN
2Xp76GG32nTno1TZY+12XkQPGXPxtem5NtzO3trX9zymRV3L8SOeeye0HPrAJeXVrIu1icqsiEOr
ILriOdUdvqEn+FgMkMZmuQvycfnoHP8ok/jTQOQ4rYcTKpu3tyFWMUxAWa/tR5PiXawNHLsxS/cl
7Ce7Md1DZiLZKxNbxoKav4HPiWs5Hdc7eLTNYfKaPRsocW23E5cTT2+wlGX3xLdptv7K7XHtpw+e
Nt/bguLXRCAN86bxwsooxQH9VzNqti7QHIc7n1laiGTzrGX56GYxdlLVRAEnONUGcwERfy+YwuSB
uMiSwjRO057XNeUYGoKHztfVqVZORTVSKB0Qwhi67eQtSdQpGx7aIuYdA5C7Xvlf7Li9qU33S+2N
RA5M7GPURcjUQTKFfmW/dUaJaSldb32v44I1u3Mi8/5LoDAS4blkhQIQ+R6zvlrYZ3NXJt5EG4nu
GG/T1lHGoRuSwj0w5mdOWrkyqb7aldUW38jlT/uVjTtnPEHrE9RJEbbQnx608u1nuWbreawSa6Mb
8Tmgy9oqTGmbIYMBkywGcdCpW6YD7K3u80zwAgs6OquXam83WP3y2BFWPNlNzCbpFVL/sDD7BwDu
fQwl8wwkk+3YUBYBquWkGck0ZpgsdtqZk41fqhtvmvIjrgFz52VouH2TPiJvnuq8fr4a/W3Pfk4o
88MWmObN1YR5IFl5KChILcfaU81doP/pjeC2IsSWjqEbsAVMZgoepO09mzmQXMZMGDZSy7xpKVIO
Pp5cZpE33LgyzBnMhfaKfVys2THv0vJQ9gnhmy6DZNV45dZM1wNpxgv5tWLDMtW7IRMvSysPAr2R
mKmM8Vg27XdjpQpIhplgP70TBADnnFbYnxc1HyHlHSdvPnUl1v2kGZYzJGaT2HhuHxNJAwnwt3tt
3IqJ4ZrdgoU4ZODZLnYx9VsNFPaMJV6+pW3x1UF/D+PAEjjw+5fVnNQzSpCA8tkQ7PM1LL5Z48zv
nrVXVhul4acx22xSyLe+jafZSr2ZYGH9kRjJR9NV0RTT0EMP6KOgmH7k3CR4A8i+GGDJdqnDk3al
aaSbtBlv0JHyVXNr5FYaumRXJI4OJyJd2Bj1t2wyvnhLf19oc+/yHAE2VnyjweGANwRIp/LQ++p1
9mNSSstLUmIJZVj+Ip1GviVrYu+49vjh/S6BJjrmF194HysmmW+TCyJ69r5AFvs88IL6psnP3LbW
fl7Am+XyOOfxZYzX75YY1aZsYRRFU4pTJ7LmITmih5HeBm4XCsblzi6FHbBr5yWNWMtaJxHiWnwa
eEx9ssXwmvVuv/Vb/5MXZ290Jz/sdbgjUrnuWqu/pS7El2q7DHQGe2MyG4kqxcCGr/nky56GJ+at
03p9dxweQLiVvPvWgzUAhXGE4sc0wXSsd6xlpgxjAWx7l2ATcZikJxR9RB6qsBy8LnI07W06SyDY
aV4H13GbdzcpvMEgH8npdMo9B57tb+fe2DOA8bYJayFecQjJC/u15m+uiLt303BfxdqBkQg1e0G4
q4usu3ORoQz0RjdOI6S94JaKq7IP6xjH1jF29FxuyeMxwYjzWH+a24QRRpbt6iWZTmNSEXpZfW99
8W0iouFUTNgqpwS8PWzmAiQ1B18x1ncjQ4WE19hdy9i/BgP77BGz9uxuB5Mo/o5OalKPpWG5xcbt
UWsWLE0nzaPjB8n+5SIwJ3+3ZJ8M0DLMdH5xCVAJnghedfBbuzvlGt9rOJjT7OYXfjtP3akW9u2p
YEC7Kxltofjnvb1naLZwFeZsVEhSdxOn/pelLC+5MzNpxW4vmyvrprGWTU24LNRuvbOq3GffuWDo
PrZdcws08FLGlfE15Vq7NzvgOxgeIjxo4y6YYibNPcfaKk4oxPHOTIxvPG5uq9XeFl7v4i9MvOtE
eo5GAg5VzDooBghBvs3G3vrmkuKNuHWciIR7/Yq7m0NgmO4we4DqqZPaD4EG7xu7bKi/ucLI/FuB
BYKd9A07/ubyh5JiNbJzT+tsSZpNGxhcndrJLs/iwrtiadeOaqC6LvLk5rYAgHv5uhuYiia7xhnj
12bN84/MqMA1IDvPZgg9XG4HWWzArv7/g3L9L4P+OCj7/9zFsFHv335rebh+9M/+Bcv+KeAfwoeu
GwjfEn+Db5n2T44nLQJ/tuDJfv2UX+wLfI7jCo9Pc/hbKQVIxF8MDB4oIIy8AX8GMwvwj/x3DAx8
6u/8Czgh+LEcItuOGfA//49rcmucoE5ryhM5wxbHsm+yoOqoDRU0RzKV5sand0R0Lfy+zJ/toFYP
VLhk0v1AIePGDNYVftvgOTAT1zkwGG3kLi3tJb9ZWYckbmrmgo+4nNdpI+mfg12GBR7QBlAWGhXG
nqDWO42m/6LMIcArirRhYVaidrRJeyUuQZS+kDBRN5In+Y2b6anrju6UA+7I7FUb0Qw85+BA3Hes
TdHmQDAaZ0pD5dfVvUobvedJiMyIALzvUttW+8lgsmAltgwHhz5O5i3dUEkc/XYG8CNuSQqYyBb8
VOKMtTJ/XUHxlgc8WKZ89atCvSc9C1CMGRdgKNrKupeW022DhdXj+rbx3DXSRfyC0L008PdglVAw
GKtrGp9tvkTEYtDFfmSJwQpQPS9r41WTO5XwrYPkkYOYCnTDD9rM1+jn0BJTrL3SVfSupX1XUeCp
R2EsA/kFqq6Kxcypm30HXi8yFAswDTyLROUkT5wbvfvoGtqp3ppEs6hhWZW9aRhWfgP5YtrMRnT9
oVpv+dEXi3NNETOwdbfw1+SdsxQCVGLD8E3acYkw3rkD+KVqze5c6TCxMzrLumu7NDYOq1QM5Bm/
UgD4oAa/Z5aZo+bHUumcJRiT528tQtLP9GbxSQMRjcTiU205Y0oUY8oP08IyDbdfFvSdrJu3SCzK
fgLt05Fx8LyrxTiF4Iwnm5NIwiAwS+waF5LOAR1rNZUBBfZcWVjdMaTO7MogOu8JBz07mAaG2tiq
8E/3VgveFmeBbkaa1CZQM1MEu1/7yKtiBmRVUl5Tc65TeNvZqS3/BruNMiPbQSY6JqZ9jRZghzBu
hlSWSN+xhPwTs47utM4ZRh8ZN20cwowaRhqGoSdg53tDQe+StxVNHh5PObWYFECZRDXd6X7s8TJB
Omg8sMmNbM6cYerWKDGd965DbGMIdHkLpmhheES3hxHQ8PRuLOwF5+WS6S0kdX2YzXp8SBSdWiY9
FzjQMhu3ftcODxOzevgXHWdfVBJR+2QatJqWql1eq4pbYtst18VK49A4oRNr+Dd1QHmOQaU9Nq3l
PLAzpHlPqoSkNpeW3qDfAdmFkt8w7xfr6m6KCkwx8Zjabo6uXZXQstJcGSGwswqqdpfnxjkb8v4z
TBj1PC+tc+vnvNJ6hK+Fu3WxFNSxl57agOG3sjC/YPFhnqg8nKptj3a/0ObCf+/HrzwVHIBNYCdb
D0wDYHK7S6KmnAeuTyyCeVBY+0BXM3FWW7QsFNkqdlCsXyzT6ibrRnVE1J+IL5NrZQ0nZ+wGp3Nm
QVOa9VqD5Ak6GN0/Gj3ZgLdwusTkN6KuHNLpLPCgovAznvZHXbHso586cA6syQzKm9gfQOQj/LUz
AffJpMfe6UoL2qTZnpxdE0wVLeXs8eKHKxmZ5zgR/JgXe+pcuDklyM7F3ji+BuVIupjx0J6Gw6Bn
T8j5EeMYWcMXdmCb1EuNLbIG2m7JSb07AXXmJ7rPSr4Rba/zZ98qpnmHz6vWlyDvU33BR0zIiCic
JhMId60a7rUCRxJmOqs104YJmL828UvE2pXvQ+tSaYm89Q5lkDr73mY/BZ1m+UXx5tKUzUY48eqD
TyhQ9cfCePKh128qBYHsqqjmOznzXFgsFzHR4gtdVrfV8Euk/wjXLYkWoghbndpIiLOPLIlcJqqD
N7NBybYnCyUBeyZwLtKk40TaNoVJgzGrq8z9XAbFJ7W43h1KKUFlUYtga9UdZk5YG4SzPOdY9YVx
NzBO2Uwk4w6xrOR+aRL/KBo228NGn90v4zJ4hIdKFZUD1mKBfeWg1VifAx7nBpiOdXnOtavmTVDQ
QJSZS+80ltfIsTVbe2apHuaBBeSzY+tsn1rKpKAtH1fBVpo6KTHCDeKHdAzz2WvofNlR4agQ+QBm
FPHXT8WCun6z8FrvY9v7gErb6i8g1gb7NGC1b7/Fhd3VlyatodQgUPOGS8/rPs3WqLJNDot9eUvL
q8YZVVWNKBC6pcNqFV04yTfI6tk7Y1bLeCV4lCdnPAuVj+SQGeiwnHCRPXHJwIu0vHETJISsNk7a
VQ+ztzCRYa56TSfL6lbmV9eew5ZswNe+Vy30kDGNOaZiH3lipeM0c56lbbn0RDi7ZdPqHo9bwpx4
0wblcs9CD9JdNrGVIJq7PAuOBFBYEbxdF1alGGVdhoaJn2sNxnZf2I3/xR1WEbWTww4Nwd35UHat
R7Itl4+9XvEGdXkA7MZ2qvmjYLp8Tu28eZ9mA2YXEmKOc2JaiAG4S/40o4GzZiFW/fsoBe/9oVIc
M2GGI2D9Ssul1C07wiZvt5BW8veMhJYbhnQWdBHX9cIswce3eIb6saxXvA0bD1iywANywD3618Lx
3/L//g+5tv/LSmgGHH9WQz+/p9PvTcB//YSfy2jTsn4SwoNpwhAtcBgW/moDxhX8E+FF/tDm421x
XW72ax0NHdO3AwbfAgujD3fjb3W0hXkYbzDD91+swM6/U0ebfPffYGQNIP4eRiXQnPz5b3bL4Vcj
rjILaAZn846k5315sO5zK5Q3/Yux+82r8Q/cxv8Qzcn3+ANh3Em0mBUA97N8GG7Vp3DaGW9//pX/
0AX8+uOL4Opu/s2P7wV5arBCwjzbZ+Iw5/EzdI+d+Eh+OLf/6jvQ5vyDV0gEvAW//RbT5Hr9anXi
zDM1v8fDErM1h5IlG7TeolMQEC4DPZ+KCTiYRWmPTh0fpo4hawFqEvhT6+xL7CxQSTJzk7NzNmyv
s+02ztMIr45/ney6h6XVcsO6MzPyx6bYkbTztzw6umi1yMIOE8taeBaJfSDUFHnS8baEUPxwIP0b
DUB696aW/mffLNyd1fvJV1P09Y8pyOXGa+hsqnYoIyIoyWYUGFcYR4Ktyyo4Oz6Z9L300CQUiWcz
eey76sDmDaJHNlI0q4jUofJzP8xHGDMSy9E2we59LwrxtffdmgMB//IT9jEi3UPgPyWaEOFI7ifs
26n/JmrGz4wVyn2ZoaPTSjJIwB5CLE43e6tm85eb+/ntdQ9ZRKNQ77vces/nCU9l76eY1jrzMipZ
PVMrwl3gGX/DVpWGZVA1VtEYYFqydAHfgkhSX5Y+rK+hjiiAxaYcW45OMO3HXHgVuEy3vbFUzPob
kKQIPYz6sU2ZBEB0s0WEto+Z3b6VZjpeMsvwtxiw2/2fX0nX6+XvwOa/X6rXu+M3lyrGEqzIC5cq
seWDjARLjfYQkMW/AEJbv2+I//71Yez+9uuztCdpl+utoIcN9m55IeU935cs3TEGNOUoo2C5YR4a
xlXYjuF1uBiq9IR3bR0f//xXNGnv/+Hv+IddkpkBg1LPrYln+Gzwe3o3ej2QsA/nzicNdgPLZ0qP
fnBMKM7//Hv+s5eVdMVvf+0grlxVGwVrKfBybxI1Wpt+yVlNR7IB5xuj2HiY4bMos/sX6zitf/ZE
uP75b95J1v+2gHaC9ey31KJJBzqs3K4duLo2uyCKbKsyuMVjglKTQej3vDegyNnVPl6fNPGttdyn
HMmT+ZnYGw4vcDtXQYPI0NtkYIHH6/Lnr83vMx5/vySub9NvflCv7yWb0rr/x9l3LbmqLNt+ERF4
84oHgXyrzQvRs9dsvPd8/RnonLihzRbixnrtjlBRUJWVlTnM5CQlnGy7U48+KAvxD4BP6h33T0ub
r8ehn58iIJP850C8iFpEAJMtJ+qMqrp2PTCEMo0G2Qe6XDVYrOwkx6KWo7ECni9ujgp6U+WbQByb
1qzSSxH/bw6ySmxZWw2Lo6Zu0IOcRmJ0WAOgv7aHKKDDF39gjKZJvfV6tvOJ/WyVi4tDB0QBiaKS
eHTQ3lTj3QFwPgcSQiq3B9veguKlDMSw1aq50mukBj0MmdQHZV+qkiGdSv2Sypk1ahdcQvd2otFy
u9s6aal5oz0JMuL8Xh6+uEjiRhTVeDRKNEhSk+ZGo3vHndVq/gtLi1n3trfRfpdDSi7/vH4jK1kE
KS5i2zDmQOpzaNn5oQI+bVkD4ioBq8fIXL0H0Aeg8B0vRoeN4eb1+2yWi1BXt0Ta1G2BDWj4JoRh
ZUBRFch5q4zt61vvci2giotgBkhYAjYlRuENz2hvmVU50FFRCtO7SG+Z2dmiXihghbhArFmRsjG3
eQ7P5raMZxyDBIpvJocUgRTnvsPoEDFahZI/coJg30PvS+CuAYQyQ1gTwbavhRwthJjpjdUtrS2h
RXTjBZDjvC6fnAzImKZNbrh47Bk0p0TgpkSI9UaC1Um7Kv+qoVY96+JmgKolnGCUULhCCS3RQnwX
rrfIqPlOKmifNpygpfEuzj4lpoLaxqiTw+QU49ckhgpSX5WWBD2oOtAiQZOuIQZjoWNQ52cxu+Ja
B6jbrpwYMLNsooAGzrkF+iNjTiH3PuvZ+tOtJ8FcFk80njCnei0OSc2j/TM1HhjIyBB8DGbPjzAm
Su1BUuCjFcG2ondUkh9hAQOKZLQLCE/vhUZj4Fw+iWhJBjIDmhDbWEMNlVrQhanQ8mu3yXhz4CCb
0p+R7kDOHU520FUi4Z4T4kOxkMThL/xAvTdSC+QejjkIgmlMw+0BG/9BidgtUXl9vVbWwq6w2Hbg
rCVNOyHsika442iZdJMdZcYo7CnZkTIbbfoWf4Baf+PfG7e/0E69EfDX4oyw2IEhrNdbGEpgwxNH
ekL1QZ6FxSvLSzT+ltO+Us9igfb8psbSJZmvgT69nvTds/vJBhEW2xLi2xJq+dXkQF/EhbO3MpGs
Js1mY23QG3CcPk4RZ0l9LrMd7L5mVNgkgwapcKLBtle/Lj9q6QwxC1yAvwJwnaNw0gbhyoEz30ae
TlKlDlCxPMHOpm4NkBMT1JAgY+TUnQd/2w5aYbHSViR6f50GHpme9+DPxdCyg2JWRRQKlYSaEO8n
34EitQ9hfy/+rAZY0B6gv1YwlwC9wTQ3Ua/W+KB1WhoJKy3PBoSvX9Ha1xEX5z4pEoMIWafJaetc
KanOABA9gFlQn5EyBC2B8mpiE28Kdn426siywPXYN2Axphue4msxZJEPeDCiq+oEe7zmOQXU8ax3
GIrYmN5sJPM0RC4O+RjnbwHxSNoJq5L8GqJgMqs89DXQuTwUAqVOF0Ca1HMKyjFVBKc2IWAoO6Fi
CbPtIVPAQpmZhmUcRJnjUKc8XkCfoAXNhZVgpO33LZAoBBrzMATWJ4lvtb6h6jMNOh2WUJc0P3HX
A8nx+mutzEZYZBPQ+4Aag493NbMU4DCBQxNMJEgl/7z+/dlk49nrmr08HnOCQUygDY6+vzPa/V7S
c4XTCIVQKsQHSvsl/gn1wM62jq/5mHq2OxfHFwiUFCCZyegEvtFS3pfIAq6WnnD38iqEiXMGY0GI
5AAVz1a7PDpUWyZsa7NcHFthAFnwBF02p8zAcwHktJXzWZ97K5dm5s3zbGaLTSVB8SOB9+vopFr5
RWri5w8Qf6pFyfxNT21hF+mJDL0NTTQz+QglfYVWf1CcNwS1/YP2tSL88/p70vPCePYgi83FdwXa
LZ4wOjHlsv3PmOtUbkKYPvxKb/WpC3XeEHbgIMmiXBmEnXZ6eI1cAF0q1CFIdZZ1+k0/O9+saTmw
293GY619+cWuhOOWT3QA+TkRIKxS9BWLtwZQiqkzpt84roDDQAG6/GH2ZW9whY2CeBgY9AjRNQmX
eKuGKUBtT4E2Ci7olSm3lSzO4z95Xfxif5U+kM5thO826YgHxHerQ9Jcpd95ZG3/bur8Yoeh0T0B
j8hj0Tu11jj9uXZLA4lHtgPb25Rc/qM8RiZg7ApcMI30BlM1GdIkx43h5+P+2QwXaQAKiCScmhFB
xuRdCgzYEcs5iH0cZM7BFQMcDUbQFDjtAeD0IsSyfhLow97QvINiCYsuuVyXJzb8hN2pCvWv+o+I
Js3otBu5ArOyMPh5xz7cSTiQnNNB5GanJ1LjCLc5AMe0n8ZdVStd9wZ76BzAzkpQgk5vOts3+Erj
RvA1DTLcM1B8DHQRLrXZLctNjrHB+SEyRk4y6HV2bs3ZfQpLq+YIvG0ANjv6RhuxbG3H84tMIxMy
CXoIeHB42amiFikIXSonCyoAMypimFrLvAJZfRVydopvgS1o8aoRW6EyKYWNu4HcKInxLz/yIrB2
VA06EsS7wEEMdhU/GIIIs16LgKILaY49OgbMvsolNJIjrUiB76scdLblqKFn2iSad43uR19Ti9Nl
zEwO3FCAw2SOx40CAqPMCQbNkDaEwObr56XWFuUiHscE2M99NW875B4KUn4K12Rfnf6U+0gFmoFk
VJQUsz0pvPngY0gqNdivh54Np57uh0WkToukJOHuTDl5qrYmXeErTTak4nIAqgNVtOAaDh8oxbvV
7/GeNSNoBsgwO09Rrzn4GjOa6aRHH9TOb7ThAkrsJT2lv96ehxhd9M7UlCZurLC1RI1fhHK4EFOg
neBJRYNRoXdgCjokNxXGxjMfYjWzA41TX7+VtaoVv4jPcHcTo6zFWCBLWKwNq5Nr4Yh2ilSAUMAh
lkMDmtW2fwTw9VooxE5ShY2xV04sbhGC4SgCGdYOQ/M256ASoIJBaE6usJFtrpUf7leFhwgTll6A
PiN+X6Lk5jpcBLN7J/7yKH64MSiTW62AlayWW8TZEP0YIWQwDKoc8NBJBbWvbkCRuIPZThptCYLa
7JCLzrg97fVXY+bt8iS2c4vgiWb50AWpTzsciIVQ5v0YCatK9dFof+lCYWD+jZRjgJTERUT78/Mb
tw3xAHImSKlgrcvdLZKnPcSjQKCFjurgQAKhhsx2fH39fHMj6unzLWJkOrWwbgHBxhlaI9DHsVWA
rAY1SlC5OSUqWKUEOfoyiW8QLIfWyPCOak2h9H99iEiaQAIyCFMnsHAJmGLss60qBjWHxWfvbf77
w5KgeuBSQhrPFXQG+rXscKIR9S4c9OBbDvXIQ+gM5U4gtRpq5/Gf12+DWnsbi6CXguBDMKxHOb0N
Y285p+F+AylN/wOup7OVV878tN0x5DIr53cJ1AFK5thaRQpFYT3fSMTm3uTTqS/CH3iuGdT3MfV8
MCHumJV27oGupaN1VKhFI+e47ULG/Jc+kjq0B4hOBbcXVG/OgBNO5UaAjXa/JH3sQe1mIf95An+z
TCFArjMprolQh4a7kAlBPxE0jM+NN7eSpXGLSNgQIJ3Tc3RiDt5bobbflDl+5jQOiGhjK60FoUX8
o3uyRY8VI4gnSr1C3uIAFN9mKF+rFv6X0XFFgKI4x7jIYoEFcfIdoFV6ZzFq7YasjOIdqKEK4qs1
HikIwinpxqJjVsLS0gMZCg8gwscYeQRibB/eGL08F2ptZ8ZoFiokP/T0OzlSO15uboTLH3MjfBuU
7ibZMOTaY/Wrve67KN9Z+WXzZFvZf3NP+3H/NZk0SlOCh5IuENwXUFrZw1deARaG/yDV3MIxc9jK
MNe6wOwiSNIkoDP5HP/BCicqlVekc3GDiiKlRe7/ufaudhbWIh27iHQiBU5FOmCQTo01sDR1OD8Y
iQ6XOlU0JpVXQes7j1azg6ugAxK/2xjkjjuOxleiFW//bpuwi7BGQ/6oq3o8BKPHJqn9FYxOkwzC
2soS1tI2dhHBenoWupnjeaODi4d51QavitdQAVdRpRTIAKuE/k+wsSfXAia7iFU+HM1jaf5ygfen
EPWpdlHCgYygSkODk7HB5EzshrgEBqxOYN4ZuMRkSOrGy1wpGdz7Ow9nREDEWV/MeaJ/y7/7M4yB
fgdHMPkL+ZNfCQNGW7f2kvx9Pdpa1YpdxB/fq6H0BxCVQyuQUrevZxitoHFxhpIErhOUfgBh+wD2
kQxJLbXWbr7qKeLGe145Eu4icA8zjSRanKQKY8OOVINGmgweyUZWxKy8xXsW/vDbzVhHIj8vSQjq
oOZqQFcUpQ+QubTKgu3iGRLGiq/XGsANJqNTMpAT2DJHXq6+IUesQ8PkwLnDDi0yXFtVcuPjLvTt
/l/v8346PjwWy4RTE/3vdoW9gT447a2TOxtaoE5hhSaMkjTWaGFootU32EvJw2/ueIdWT51BawwT
FQgLxhwGrY84JXozsHxdsDaWwry6nyQn91f58GxTEldwncMrq3Tf7JxWa43JhB+UQaJfCFibW+1h
v/FRKYkbGLwhKqH+euR72vhsZO4/w3KRhIEYVUgnQa1pYSYE60VRLeGdPsqAQmYhro4uELENdKpx
+h+kyiXyY88DaCh7N7q/+BLUq2TBl7NbC6bHaaAUVHAK2KiVek8QEMgGeB4+eZ8ljJxryO7LDHcE
M0yUzKE2hx6SZzIoJGT0t/XgWQLbCjgtMgAuHv0GoJCDf4YFr8go0It6PWNq5di/VyUe3jUDagzX
wcLRgYCfnhxKA0YUGsZ987V3VOmMwWB1Uqfsere109fqBvdc/mHIGWoAjysMCVaLBUUI40bhO7da
p9JKgEMQ3hjaJP+l0A2uVbBD5cKApYj6NmiFQSm1FciXjcmv5KP3J3x4kqIMo3ycbyzUYXJ6jTdY
pTiUCrTZZZhgqb7SW8KpPBZu5G6MuBYNFnlcTED/zZtHLMBWJCFOR9iTfGQ8I6gBwVF9EL+w8lKl
U2JNhHnP5sG1knAwi/BKgusJxRwMDHsfLd1DTk6xuJMG2UDtsrVx10pZ95Lsw/sMWvjGQs4CMdwg
0EByJzDAf5J21wTahC8MU57+SOw7a4B2LjgUAEib3bmDp4MCZVj6Rllx8gmzSvQjyaOHXow+q6PB
DaI/tsjLm601v/LZ7ynMw2MKUIIPKWCynemH+JiuaGyhCgQapF58zwbshyKFMao8Wsylt9g/5fvG
t18bdpHzURLUSar521dqeh5/J7VAUAvmUA/DHxWCxipMiwA8qrYW2xy1nkSz+1H7ME94zKPiJwBr
NOHU/usxl7Y8QXYFUf0EFyfsLbQb5KaCt5AqXTcmuTbmIoLS8GuJEgbvdjxJEAhQwXEI/ukaZYCp
A4psMvNVISLGwnnk3TDcKGKvDTov+oeJ9gRTebNRKpR7vyjuJoXQQovGreUy781nr3GR8zVEFAtV
h9fIUTLkwmjXPxd67LIXEp5pCnV7/ebWVsd8GD7MYRhgbMYnPDboCPE6doAmPWR8PoqGrBVJ9A1o
/OMkGaKN4dbyrXvT/GE8KJmhohdhvPImtHK4h7jDrXSjQ4y8Vm2vlVk7kx1aEMD7hYayWdi0jpaV
2rwFyNtfT3mt9Xa/LD48AxNGoIm1WCz9L6d6Li6GzEd0BKF8MgYoJ/wydnGu9sGJP/+7Ae+n4MOA
0sAlfChhQH8v/UjeFcwIDMQzcg+1ur/0O30JWxj1Kfw/vgd7yY3b+1pt8Z7ePwwLNfVkCkWsoEN3
yc/N/I7rNwj3q6k1/Uq2f8mMDgtrl2sxhOpwMy0PxVtuvp70yua4X2UeBm88im29BOIMYM8rfXcO
ylsLvtrrH1+7198/7cOvl70E9k2OZcQbtN1YoZYrQDfNJWUU/YPv72/SnLRJm3PEYiN3vV8JnmzI
e7n4YUzoyvtjN2BGeJdOEDksQJSenOJu7+9ggPdVsjKKtEp/IN+9d8FuRCUrbqHFnfvehJUrEDdw
MEG5j1dCd/hlbgmc0GzxT8Gp/TsPk7ldcEo3lvjay19EpjyafAhG4VEBQNHia7hxlqxkbdQiJBFt
CzWd2SOD5z68Qk+Er6E5+5+kp4pwhBqNjY+7NswiJvlClsIKe458P+GZ3lMW7L44ObIgQetp2ZWh
Zf7KueKBlf03CGDKOFJQxtkDPotLgpvr4Lfb0UbbYu3qfa9uP3z1SSICtqyx0kYNAGGsr0CBiIgO
Vo3Mq38ZpT4EWqiXG7tmDTy0JM4SY1iL0AvGtpFDLcTFY9IDHe5fOq8eC5lROg1JjMrbUFTSMtff
WNtrKRQ5f4qHWUK0jIUtBL4saEX3vIQmTSisxnso3IQ76dztWoPa0Z/0lXDDI9yhT9VPvQu+ihMu
ZKgA8DrH6eQHPMvc6gA5uB3rb2z1OU15suvI+eB6eDK27uBvFjZYDPAHF3FHBuyHBtwuIkl0xoKN
Ufi1Yea/PwwDKiTnRyRFOVDQscgghr2BSLg1EWqx8OPxsD2MRCirWpAbh9p4qUFsDWYqqI3kn1V3
aWhCowGxhHcvH7cm/OAs3OeUJv4DTz856KBkmcyO8vuwUZvorUD3KxTrEwEwEwN34in4w0KAAPZv
Ga5/3pC1s02ZDo9iiMvqEgTx4D+ViZZHQgkCTdikAwnAjPybJMg8QLyAHg7jVxXBntD2ePKWQdMu
iCFw1ILmLNE2TGOMKHmPy0MMvWgGhpgeDx8QFsKDHRcqr7ftPQo8+1Lz5ePhFRZ8QFKwhcS15odl
ZcidEH98qNZeGptujfSH9GDzpuXvG6OtfbBFxpe2CQVLyAlpLfFngAodMWiAucgjeqXw7huyIz+Y
tQuhKwI169JqCXBC8S/gLCJaf/0M88SeTXgRZcmmErjcwyO0Fa0MMc4EXaAFsymzjQHWrsnkIuAO
fZ4m9YhXClquOmpwnEYG2JjdH0JjrZ/oPN9KE4PeEVfApl5Paq37OYsEPH5GNu2DKvNbZLXGqNX7
YUftootvwxHL5nWQ8CC/uMuM14OthTtycTFNgqSfCgHUhJ4er9zoWYw/XMcJrqEjp0rRXICI9pAp
MiixUKaR0QYvlCnmnxHO30zDmHCzggQt3DCrLxbg0JBHuRz0lddP97xnI0jL9gdPNyCggpvoRKI1
SRZH/9KQJs80FoppMFrIQWyHLQBsC+CVCvoGa9MQNoshXQ8SrFwlNoFyGtRoKydEhZ2LGaxFGxom
CjPJXgQxOFotAYiCrqEWEPB1+IyaT5b5TvHa0aYqi4/X06BXsoEl0wuGo3CHHxnUGZEjucynYDKX
7hChB6gy6RefOwKagxDJdfDUHtRWLkAWU3oKW8Y32DGAjSlBOXtj385747/2zCxF8Z+rC1qeUdx6
WF3i+F2J1xYOc69n+TRpwA8vzolQzPNo8ApcLGBsRkELAKrA2a3jrFp648JcSyvt9UDzDz6bwRyQ
HsIcpMziqhkwgzoEVQd+BT1DaJGwa8bESAK3Hn5fj/M8nmJGc9h5GGhqCD7ycuwNNGsO+Xdp92/+
Ca5F3+LHdOu+4o0vQs8b+9mEFpEUQPK6TDm8Odao95WTWIGSqKI6KRKyDR5wGtyMIB4nk7viDRZl
Kvm+lXY8jzWY4iKCduiIplSAoasjwypwzpuLwv6XcM7MwaZ/mG8RZgfsNox/7dst4ilVhUPEzVPt
FeKAm642qYMZ6Akqb9CBNkL1U1B8BSoRG3nV2niLWAqxg7H3RozHoOYoyddGLp0tatnz/hpe3iJ2
siLRcgmJH28AUhn3Ptgj8ILUaOSHr1fgvKKfLYxF8S7IOwp0LSzAJPli+n+4U2lBQDDoNsonz4O/
IC0ZOyGbN1D9xk7q9NwezOqQ2qUdqZGOYt2u2zVarvYH0QRHy4aRYr+D1vzrid3Lj09mtiTkcF0N
OxIGERFf5SPRO1LmIHzuGTH0LTlzKkyCgrC6DG1yAmIJ5yzR6kL2P6G+57caGNwI0GrZoJM7JtDr
VAQ1PDDH18/2vDqBt7KIL0IPV0nIUSCQAbOu8wrSvn+gikCcwV7bSSda7dzOSNWq2fjKz284GHAR
Z8qqqEQIfONee5uc+ItR4YmV6II7Gd4FGBUY1eHOum+M8DPdymvmFfTs/S9CzjiLJFPzkKXmnWJz
/toh8FXgbfzLoCYuIksZ09DdggoSwhkKj/2psVKbeQckSI0dEITNwhzVSoH013eGGgFpCNetcvTa
vhQXQUYIIVNYzmkhx2hSfs0NKKkiTSig22sHu2DjYjpP5NkrXIQWMh49QipxSY4HWhkLBu4f5usV
+LzQgQWxCCzRRNANRIOxIBI1gtSeEp8ZSA0fPOYzHY2qlSO4KXWaN0GGDYXci8+eJeqEm4rw1vVX
2vR2WbJvD2BZQvIuOlGzGaPm/9Z/gxA5nRp6OrBGdoSSjQlDE7K6vH7u1Re/iFesD/tImBfMqwqV
Ltk3Ip22gPc1xPO/G2HJCkgjBjqp8H9CUesHIpYsU8hpX8pZrnYjFHxhHi7dNqnJaxtzSRGARnoS
i3mP7wAeq9Z9CAdc5c6NlemxNZ2Cm3dp9gCTFt/5xr5cOa6WzCXo6cXwR4jmWkdpQweS06CkM/zd
rIM+LWkLcN7DWn7IaFg4aVMjThVIDmBJvQdoMxcuqSKoyf9sfKGVM2vJQ4q8EGIiBCJ7R6kFtnqk
1R1Mf3gjw725QKVQcugLJGXp3sbprLPHaozRJjWrjW25Nv4i7sDkhiVLykcvCheD3+TS2V6idFut
lflFPdn0wiK0UD45Qj2UIJ3pMBy8787qcyU58m/92bf7XoZ6DfRwcsiPKPyf1y90Ja0WFmHG4/2B
FGOMCDcxCZUhpIJ2bjVw8T1ucRSeXk+wKpbhBuIIAVHgleHa/ifZBaz8+tHXXtYiHIhwpkg9+Iw6
Xg+Z1Q7GzcQ+gF1rrL7+/bWTeslhKEipkIpBhAYFHJ332RXuz6jeONIJRrYOZRNGpqUH4uptYDqe
oycFENr/c/tAs5eGsTwMbxIuV+vhVDKl2vNaw+/DANIJ6oR2PgXO5z6/BtwVHqyv57mypO8ls4dd
S9FTF3LzewS66Q0bxi037//PMcKY0iIiQCWTTgeYwKMzAp/4Y35j0J5kRmX6jg9b1/i1OLpkDCQQ
NYYbUAI4k8Vq4LfvhI/Bim0aikclysdsJAe78oDzU4TocLGx+lZiKb8IBBAjmVqSxFtrLPRd8jfK
SMz2j7D182sfZREJRq+LBrJHfiNAqfVCQqQU3K0/rbDx9GuXT36x72sYlkHeeZwbqiM0aFsFiuAQ
aAT+XJ6ms6fDrq2l1LbZaFisru1FEMi5CR6GUGJxBMKl/nBuDwI+FOOt4OTB8F1HFdQBNHFjtJWI
swTdj00mdGSNc2i+/gFStpE4rXyTJaBehNFORREeojNfy814I6Bmz904TpGkDUw9s3KCLjH1kDKv
pD4WcLzYBfAqkPe3Q7u5ZkdhBwyNzZ0gWXuAUR7U/QqFBNsFsplqAIAZkP03cVdrrSxYW/i1581c
1MfmF/EQGdBlEnspmrsGwJFlOmnTBvTHLe9a7FoHLRkFhS29sYM9b8JxyCRU5H8qC+QU9/k6NK2E
+CUOP/RgzEz1uEFW4xFie2BYQ1ZfI7AnXv/+yibmFveUoo/qsCRylGBkxiH2EEmRiaN3fv3jz3VZ
8PoWIaLNuwYHCH59Sr5CJ2h2g2cIX11582g1QJV/9s+CPJixMdzKqueWIYPgiUoiBlyJwPOZNPEU
QYKwoiz4gqIHGSK9jEU4zKqgR92CrU7tWiDhFoGEaGD9Ws9d07L/881Uek/rHa+XVlSoNAQSzLZ6
975wvX89SXp+d08yJG5x6DeE4DG5gElGzgTsIyS187OgQ4ZIrXZwIpOLK5qiqGzxx+HX/xy+w0MN
VZpbfXw9/vOKPQRwF/XNwR+EyIcslDPo5K29tXvfhnv1gVU5LXciGxXXHx6AsuxMqsm/zAqXUHO+
Ru1QmOsoM6CN2+W2oMenYheiRdkoxCe5a04w3tJez/A5qgAzXGx6WoB1VAFnFox263Tk8m5zLY3o
HLrcn8HxrNwJzNwC3BC9HwMWcvv/D2bW/BWffN0lpFyqe2ZiQ5zkYGiZVIfauTVllgBHxVwJRi2F
fFI5/rtMfoksp7yMlqgE2Ra0bYdQ6y5e8jlIN/r99XucX9ezqSw2f1G2nlDDbBPZqYo22ShB1eMM
zt241Thdi85L0Dg0pqCQVnH4UCr7Nln0G2xyUsM7Mu9zdooKEhDqI9Dj4NphX9jR/LGMrwxXh3Zj
N65sxiWOnOD4souanHVoNupkOvPdvO42jsK1KsUSJ556XMRChRqdhByKxYUFrxVax52ItRhJbSS9
E9+88siXtz5TJ7DpCq08i6OSle95eRMnaJWkH2JkDYINvWm0JjkFnY5sgn+cEuM2xTndbIZiDUYv
yT5h0ughCumuqHT4Q0hlt7HKVk6Y++wejtCcz0Lcf5BnTYfGf2OaMzx461BnoI8SbXyFtSR7iTPn
C6JnqDCkHPIWXBmzQRFswLVYTlzkBcrr5byWZC8B53nNt0LdNkiyW+EEf80fKnij0a7noPGqDOMv
C+OmuA80NDQ+YZxxbjmITxHHmgatmcsPhbR1rN6zjyc7a4kxbzORC5q59EfGO4h0KtD27/Jr2Z7L
8cB7MI2E5qrwzh5oMLzCCFJrRjVOer7nC4MBgCGADNZUq1kyC9VA9XsEhJQ0o0PK/i2iRIdUXwRf
SRKA6UGXRA0C33IA0Brx3kpyxBohBagj3DEwLZiesXDF+kuCw0qFEQy73QhazB5UxBnWzkK3gr5/
C4HhCegBkFzFBn5uX6+/x8q9fQlmT+pJ4uD8hJegVBfe/tvZmd0Z0UYusbKxmUVeNLIjxLa8CnGY
+yGbT8/f2NQr+dwdnvKwG6AkCD90H59uSg8oxOeBKeWwPtyUqFo5P5YY8ImPIBnM4rrZRxbnqelb
ZzM2pSFjh/foVgow51PP1t8i42nh1UwIHYqEnQ7NExleChZlplakezqqddIx2dhyK/nc/Y7w8LL4
nIUvBhvjZTEgqSSfAjw0u9Z6vX7WuoJL5LaU+zWJVYQFhOvfgYJqJFTqkEZBxdgCKmmH8rmGFV+Z
2Q24Zbu5VUZ83URdrYTFJaSbFqsmYPMApU85SRVkcewt24lOCB7/3JiQlNCYtEADrFj6FDYuE2v1
nCVAO4dzNGIHVnViwT7RgIK6E13DXaqJKmeIOqR4xJ/REf7lOqEXidQ4kqiqZNiivT0cRDt2ASli
j8Q5keFW/C4dx/PrT7myWe/5wcM6Caq8i1IRi55NfJkBZCrirq9/eS3o3xEHDz89NHXDiD6CPtW2
bszUqKQGwL94B4GBmhg3aEwtwMfvbSB5rZzQQvYYlSPALIGHN583DuTWNbb73XialY13vxM8PI0H
zVVuinCfatReq8+tm7p/G7xMWhXNzg020u21pTmP/jBKDO+kvIZXrVNRsUPSnVIPudaV0y4dYrVi
Uyurh41NuHZDvG/Oh7F6lqTn9vysRMDaIKnYwP3IDmHkoGhxG4M8h4cI0r09+zAIndOUJMwIu8yi
NRi/YxBfi136k1WBODTAFqp2oNEb/iUxojfhSFgB3HNxpZA2nmCtcbMEZAMBBKDDPE1gNsBLK5UQ
gAOwUZWtmCw9D8n329rDFEcx6kh46qFZVulw5fDhQBGrtU6B5tPYbbBxKq4VsZaA62qCYq4w4E3C
YE327p8MnBobdDZoj4xqfNjCTa3NZxE6JmJKJIZGcG5qDbiNAmoCoRUeq9MWTGf+oSdn2D1EPrww
zoPpbCxgAN6uZWTHp8HdAoav/fQid2i6uOWiHD/NCG8Me+s8nYnBKD8UwUa9emWD3r/Ow7OXjNAK
xIABRspozx40VSQgskow2BTe2zh71+7593LHwyDDlEUE7ld4+SkcSCCC+B3A+Ag1UrjWy/G4p3DB
qCE3BK9r2M1q5S8tqVBDDiXIQumv491areMeNR6egeYYZuopPEOMTiwcW9ODkDiAPQrQu4thV3ET
1Zy45WGvRoPRNh/iCBs26AO4og4LVwZ3n8IlHIhP/fP6gdbC1RIrPXqhnxY9Hmi6dCqxy/e0Fp4M
uLtxMvgUGwWI1Vc/J3cP064CHi7I8HVxmvGdy61q3JFwDW6gJzjxX6U4ymxrhvDBysBsQv8yoO1c
NEdiJwxX8huODmG8hZV8TkMQpCVsmsgEwacl1Ai4nj62fqWHn2E2Kuh8mh2nh0zvRowbMifYnvFI
KqIb1P1SyiIbXCXclAQDc+dlwcaaXNlYS6R0W+TwrCnxMMSYKS1skGIaMucCeJ2Q4gw2QDsrGTq5
iDy4raadECDEFYI5zU4q3LkMUOvZOApWclpyHvbh27ZTDLnvAnPIWrCRqBIeHaBqclsdtJUMgVzE
HvhXE400HzQgPhuFM8ndjtl3CljOGmAuKH+83ggr4ZmcM7GHWRASkKOpiGE6vf2GsrQ80xNIZ6uh
tZabL2HBwI52LDVf7mgIch39y6gkh9jmVeEj/e7e6Q8BcjOQd/JdCpahCqjBMXz85M3m0NoaWFxw
QqpIsrabpwdYSDxYkGWXglQtoo32zEoA/y9QcMQQfRDO0wMjv9wjHVBEtJ43tsla0rqEw9YTrAcb
Amm+GCM4yP0t08ULpN81sZdbdbIbRbiOKGFyp8R8vR6eCyoIcJr4zwXRTsGU5/N9mYbXJwKDSZnw
gEnAPo3kAT0a2qwilYc5nxEfiTlYjhsjr2DsxCUsls4aMsxpjDz8gG+XVCoFMBe6xZpvsIdEJ5To
BlUMzFRy42sMmSukXtpWmvJcFBHzXkQLKfSlMYZyBdpV/leOrznprOIhQF5801PHz9gY3dYFuFQF
eSc7E6epkqGC7UY7Xs/NVgHiL/i78Q2et87EJZwWrmVsQMMoDdjPTM30bjedah22ZUZtb4m+rH7n
RXypKDYWAw7YvXQvfcDRNg6VzsFWvHlqqUAu2fF0TmN1kIw5oJ82tsvzmCkuQbR0NtVkNEyMI4b0
L9EAtCeOkBousp/Xb+75dhelOZg+RLMRFf8g5/HipEMAMmbtbEEdVxIYUVoEkriHDmzE4sKWOfQ3
iuDYGe/ND6OjXlY43bF0wzcsUS008mPu0JWZhEpic5+0M268upWMRVxiaIUSKsF3QHAFjYNvqAXD
tgLsg5qQ4SqjDH/hoOxvFeRX6guitEhcxnoqg4pD56QDiFaOOqUA6v4f8ijU8mRPqHP9QCm7fu/t
3uY367LPb//iEmQ7CATpjfOSbD7SWwkaB9LRH16F2ZTVaOQu1jdptfM0/vvOIC5BtV3BUHBrBeKh
PRMQSZHhHI6TNXNLhLmNu/faZBbxpBXHjprCBr1YMW1Nke4nuDWV1caxvXIPFZdIWLHkocZHYT36
39CIIrROgYabr7xRW6iNtXAsLgIE3F7GoG1L0hEu8GQEF+na/7I3QHlgUxDCuHrmElLH0c7cXk0S
eVQzd9MzZ95Vz77PIiuJ2ej/8FDT/3B2XruRY8u2/SIC9OaVNpleSvkXQipJ9N7z6+9Q35ez63Tt
As5TAw1VqZLJFStiRsQcFAH7zt+MSxlYXoURQQ5Q2+vc9i/H6g8R4/cJ2F5asmJTRwaVEMM3EVKv
fjZHINHV38wU/j3DAsH0nzHJyIwuXuWf1nnkY9oNrnNN8LctGeURKqfDFjL7SzX5x5fi5z75n+EP
mNA2GIQ/Y74tqRt176OhOgYG+GP8KrwIy0v6N2/Tf098kOT+81epkaVBV2OAtUpdhU3TJhzKz9Hy
F8Nf+sL9P4Xz32dY1VIyQT23yjGSEuldz5rSKZYML6BuTka7Ka3J/u+/6E/x7vf51SmRo1hqxu2Y
ONnMPG6eQTh5KSJ3ZJawdLH+dhWMPOvWrqtQhaA+vYIhdZW/nbY/Xce/z7MaptkXRjbBrI/2c30Y
V4D0+LpU4DDhJdty1LEiGbT7dAnLKFx/EfbH+Kssjk0p/uX1+acd+S+n7veZ12gwSgtffuxquwf2
BG2pydx5exVBRyrHbPG2CAc2czuPzTkf3lYYn3kKhbR+AY0atbUzFe3jvFSOKrK52VZOsxr3WbFT
cGa2ltjrxtYrldYpox1KB+atBSVZoGM2LJUHuWkAC77PdKIqGYtA0ZPTh974XEf///gV/xbPUlFJ
2yXnCQuHaC9/Vw9MV+wNZ/WLc7eT7uoHAI237PEvv+0Pp974LYKlQC6laoL9MTrxTsQMdfbo+/rx
j3kW7nXJO1ovFt+4Wtt/OSz/7hpkmL9P3NZSBLtYUrBJZvtbfuh7lKSqusgxNoXFY6+zoxFfoS7b
7fZQZVqQ6GynV7lXpNVRN7ZL2z5gSwKogCOAIbGue7HCtEJil9niYLA5rm6j1vYkVRARFttIPHU8
r4P+lzP4z+zZv71+vwVK08iHzVBmGEDRgN0E7ZRN9TdtB/ERJeLBZPWl7zmXSDSjvAZy8pkL56bu
PjEHt+Pi15a/j7UUrPGXWTyDx5zjcFYFu1N3Q/YsZJcRd3A8o61blAc5qn6Kk4WWzYeSU67j7Q1I
XokKt5WedRo5olZd1DpoGsEWxDsl+cLlxGkSjOUSwS6rF+iSp0kICsvrAWWs/HU44lhKdWJLwTE6
T2eFd67/0iL9w2gSRhj/GW6F1ADrrGGGLKIFSK5wL+0qF8H2qQ0TBtaEvzQ1/xDVjd+ieqavOhRO
dT2aTKKrGFHbMRiMuGY1e32wptf/fjj+sKxq/j6NnPJCFbOGL/bkzie4KZaff3cBw5vaTg64e3ub
/uAmmc4YZEfjZZI8iFaaYctOPTe2fMwRL/174Qd91O+mxBl7xEx8NKbzgGOI+ZcX8k+Xwu9DzKMk
qbAhOFAE5Lz6wIr9oF42T/yxIspfQKYOLMKzZOJImfu3QuMP+17m7yPMWqQPYrxkIpJww6B8f6du
NBfY9dMv6XNjQgS/bNLD3Pwae1+8ayNnNQHHvqgS1OihfpbZTWT169cYbVBgj42Y+tN8WlcnKdwS
0U87ZYn+l4r9TyXJ7yPRmcw+tKCQIkr9vo0338p4JrgTYrMgeX38arG1z6R09wqA+C+SyB/e0N8H
pLdmAAou8ivx47sv/DjUd/31b+Xpn6q83yehs7Xq8+pnvn9iMyGg+pbPWsMTDqcP9QGZHBN8HCQP
60F7sO6q7+m+K5ztKmE9HgBmD//78fiDamzqv1exOpT5ov857Hf6PnuFNRRkJymU3Hw/HYpLeUL5
gBN8V36q/FP++y/V5H8m0/4l/v6vOWpTZaxjkIEQlNmDKlp34vrSCPlHNY13taIPBlMhiWQDucV+
CI8CaXxRpPtUi/dd2rtdX51qeMYyUbC6W6Ormfp1dzfVt0yDo1flTkvbAXSirUB9ipflGuHtnJbr
ZxKN+yFez51W7sya7nzWQP/JMF6WMeDOexKgjmLTipyyBUOZdoctGlBhZg+Qtzfj8FkknhKxIysO
94JkrXZngZKfap8Gotsuqgs/wDblsCqPxdieZuvWsiWpiCEzbd5QmbCItYsUecNiOoL8zpXnDtHs
j2b9PqahqE2OxMfVzNcsUxnJgTkh2tH4UdZQYIridbUapzK+497amUvv5Jvculw3+eA3y7NY+sKA
pl6bXeYUMbYI+ZTa8npN1KK0Fak5x2WCmeY6M+eUzo2/Dbk3jMueZMnsQnBZe1XT36K4OMDtfJ6y
wrXy6hEYc9Co6mvyQ9Luy49kmS/DkoSSFYwNvqdDJe6GwbLZFJD77NikHUZKKqdwlbMKByU1rUAe
1xqBS9G9aoPngMWV/JrnQSnvs/iz7kdXxQFINFU7yUyib2UbEzuu6sQqx9iIw10762+9qZyhRGdB
Z4x66Rmlnv2aSrn9GOu2xJalhRBRWQtPEDctoE7CUrkxdMVQiCF6lG1v2DzF1Z46g5+cZN1b1cnW
FIIXG/KQxbG4FrqXRO/iF62unrPybSiG6ajlWiAtmltPubkr1PVN6tdiVyta/5IkeFJbavW91W2w
zT3+kl423KLkMo+PnX5Jkt4RQGk0/jpgJzntYAmQ0RtVck06J48sT4mDXHKyaL9WJYiIEsSiaY10
aMIuAdh6l7crO1qfkWrL6VVhDzc5ZHFYZruh2S/dpScVTvLIUcbGjbB7Wmw88xLw3IOLNy2vbkIc
1l1w8ws+1UN6VMejuDqjeoexeKHuKEQxgDOF+2k5Jj0jLXqgdQ4CtuFB8lWcKH8StxOMjXJmSrIT
3U6yI2E9FGJ7ijANKemjYIV2Nbfk3gLYuLLJUTfnOb81vLfGyyqCGGuheN40czzW3VfZfi2cObUD
KiK/NwsviTLd90MSmLn6TLuO1SqDkkRY3FTNGPcTE2w+R4cq3Uk441LzUKnXLXqoZ7kOjUq8YDZy
KTrp1Mmd10L5Ctchfh4l04919MTtPpfOJRthy/y25fWBj7HO9CYFjHv6p6jdnMkaDqsY4zVh7Wcl
ssKhkm/Kqt7DtFUezGjudyUoXMDqgrIUBy1DlODwNmUFsKnCyIpXQ6WB1eH1lIGpFx21eFbaxF3W
7AGT0nnlO09A07aGX7fnadtaxzTE0FC8ciq9JQe00vnlsj1PLZvdoN4mSyAXheZ9Hl+LVeehlpdp
hqEr4CeVTEjl4LFr0DBCTCNr8AReFa1Ifcozti0B6cwPi5T5nbG5taY4tdHzJYltKLVuJXviz5IU
ri/1sRKqGP/Sk2C4E6qKiGW0BzXK/fl7VKiQy7HSoATIVpClmuW3Yl/vlAT3DktvXttGvTbyGh3L
+DbPl7H9GrLOhjw8rEHePph863qKWjS4DOxzOkq9doxRdHrloAu71KwitxrPGxauZtoehaQIS8T+
WMxLp0uthwi4sDtxGyqCfpOHHl6AkO95wHPQFieUJyv2xsHujgaR7SIiXRvXacDDlJWfpLgTJ1so
3lgvNq0bxBVx+tCtSLMFxjXeCisQ1x3kEW2wM90ZCkf64E+2W5gNTgOQxLSl2ZEYZaQhoNgTjvx6
ep7hF9VHcbPj8r6WrimeV5U3UMDErW9KhyG6E7bvpGS3rfollfhewAwxMKvNx/hx6pKdkBWhnhSP
Q9ZiSJvXctCX+4RGR9uXgTklhq+wvqZZEIAXPei5r0ZFxuw+d/qxW5wcB14sSjWuNI0o+GPleIiV
ByJ5uoJTWrEsetNoJcTawaK+UqsZ7wajcTRtl4jb4FR1w2+Ih+HUVkb6Id261F80LypYktMd+ac9
y7xlGSiGEbBFhYH2YjiSntq8PF7cq45QM4GSssATX2dNdjdjsAUTlKJx6gEUmTFBdAvL72LDFIV9
ifsGlkUOPSEc9NwZahh1WTW/qv14WQbQEBApkD5WryqOoORyGbsySHaTN0r7RvGExGsVesa42gz8
XtNykjkdsJPhqb2n+bnHjjanLJpZXjxVW6jk1JLqlyKyoq+6a33OxMdyE+waJWDYG7on9bRYukes
owKtP8aqGycs1LXjnVafm8nrsexSEQIAo5ZgsYbbdjcx4JMN9+wwVlEHOa/ygLKYhjem0AXUx3Ul
HlWLr7Oz3cujM6wLwGp3FN/M7NOA7DFQxvjp12gSJFhBrYlTDLwwNAsNQwprS3Fk2Zckz+oeuvhR
q/fKT6iw9elUVwe6UXF51levw2wbhVq1a8NpGuLcq7Dcyu2hpmhRR3eKQpllsDGohp0F+RON72WL
D/QfVQ7HlrxD3/JN2Tpaensiy4PbO6PkG9LgjW1JHMrW+2bVwphvtInFi0oVWjTpcMzAHVVdRzuK
9pyjtptnbcs+w7XDi8WeK2bNL7qJbiQlXqbr7+Zb0nlptfHSZo6iy7u4Lw5YUe2nn4ePomvOuT9C
CG03UBq1PxHoG74LlJthWfYYXjhSO7rVei7o0k+tce0Gxxr2RTK48tIG6zhVTtu1Rw0dQIekrSrt
pR2OsnCLlOLQy+8ApKs1Yq19mK5KKlxZOXFaDEJxmXwYDTQlYa8L4E9bLCaXWbLVxcnM7DQvrUJ4
qnQYnXV3GGWjdqxtJbOSdnL8MhpIRqNqkFSJPckeSVkiG/5aLuXHNnHhZ4biZqXP8DJmyFYdqLHu
r+qIC1Pvjptij6j/iJbiyWg4v3nIJWCobF/X215dTV+uKCtlPUja+bLML/SL7VbtHRHvwK6cXRkG
41qrTqIdrUJjLrtaD9bWgifGi4OLLdVvzdz7bCTCj4QmixZgCSX4ZDF5qSIjEKJ3EckAtc3erL1l
3EE5DaxYBnz68zKzCBRVqm3edV2gldG+sczvVYkVd8qEa1mFUSO+Sxn8qpSvWpvaQG5mnhjK/ONA
22kLzBuD5Jpm2pZxYOC7JQvZurd1XQKrwx9peiqtN1l8GrYndSWt85riboO3Ig3+CrgDf/coTPCs
JBVwZD27n2Xla2IxyhEBoeD7NjKVVl7atDnVkyXbSiWEesMbK3Q7Y/LlOhDL7JdqtF5iDVjo/rQV
6w14PHDWrtK9udAzm7XzBc5UfGircj7Oeg9MsBqSMFmX/YThts0W7P1USyd9WJOdIk6vNXf4jqVF
K6i7d2nLvCqzvpYFxmqdOZP+lOmk74zso7OnV9DuQDml8iPPKEymEmjgjFXK1Lp9wfjWOu7JZsM2
Eg6VlO2SJgrAjD5h33dQVSFYZ1KcqUq/FQtL5RhGnwbU3jDfxNUgSeO106GwEy2ZkqirM5fzQWG6
uO+OW/aWWq+iRqg4G7mV2DkHvpqAeoIoyL0GkanXek9oCSXTgj8N7e5Dvy3gnVnFslNrTI7LYO66
SLk0RnfUaLrFTXnYFgu7LoqBLvKLOHNrqeLxNeJOHWoa5dt6XOLST7fU0dZnUdXfmoUyTaoOpcSB
QnHNtK+sf03IkIayAafOJoDXapq3jf1FTgdHVPxE/ujp9ZpKdROk+wbXkW5+hIl6LNXiugwxmwYm
fxOgpPPIb5D7Fbf3YiVpU577rn5dFWtX9/lTlcxPMvrMIl/b8bhUyRfcC5ihEONgi01rxL1I/6YU
8KWxo+Yhhigq8QbeBlginIXcy5szEbauPbk/5DShJX+1grK4WZQD5Bo/Z1dt9oMl76QK5hu3fzvz
lkAQfzDGNmxTwm6ruavAZKj0PosP+uqOGZtDqvQlF+OLNn/yErrUY8QPJypLr0syN8oXN2p/6Qa4
ceWrnrzNaI8riVw/p0dJEW1h+NJNwZagUlePinlXpm5p4EiO1F3j37CgpSrVq6JlVyuSYDoJebiy
TtLqKzGOFupcu7L+siXFfjXrxzZleqAvd7LolCKG1izRFJprWHuDPFH5lcUusXXI31SDh+SkrGFk
PLlx16Semj5ErKVWL4nimjhfiMLRFHflBw3GTnNiLMOr11l50cyQLGFbgrxHyZD26Qw8qU/2huVr
LTc1ZcpBW8brNpunGKcJ9o3EvnIF2r3DQEqLYeqkOxM2UEOOZyo50fC5bDCxoJspL9EaZMAaOvas
0zL25Oystu8660vmlAGUpLSbfFE/5Si3mGDCaRtyvzX2en0menbcMFN2VPClE+9kjCUXzk8zuKYI
6QnGo2q6lvkW40XTQcaWQ40eZPS+PiYMJrQ//sOl7Bvb08JKX184A6ITlBEpbDhQ7TlSfC06mRaA
IodKpyHjGwR3NM6DUhKLDsWA2+1mnU2yYDVvPQkjJQThsctdKR8hFxGyybL7Mg5jKi7Fyr2YakHO
OdYiPbX7tUL0HdxmjU84xAX9QEWxDHthSHxLwjMz/RESUiBRrRcPXxE01rRY/XaqiXG1nXbBFAed
VuAE+dipmNMEpeQZRcSH6A5ZEbt1ppAbp64uLpe5NkItpt+uKp9ijItT2e242q/CrPpC4Uc4LC4v
EfsbXVWEq+gp+r4uvw1Cz1JRdngScmmUhTKTlbbJvjOdnHBs3ww1nBiur9f3vrmqbH1UNv2lAdIP
EaCwyb7zyStWu/qC9GC3tf5U9qGcnAfhBbp3IMzw3ky263Fh4+mbgwv/1rROUkFmFB0srtqpZkkt
a2p0slpLP3+sIamWDWO8S+p5ftVacXlVo7ZHqjRHdS8Ita/MS5BVg4c+0TpJkvs6dOhooPKV2ZXO
6m+TsxZXHYbss7ovumU/x2kgW6Aj9O26STIbU7k/rFNYSd3npuvpiRT4wRLjaseoiYPV0cOgNPdt
OX/HMYUbPUw7ihIjGJLqvjHZn4pM615cLd1e9ITqZY2g/wp3tbw6PThqPpcrruOHWUxJEEfSt2BK
Xj1Gn+t8n7fnrXeaN6X9RY9wZPWDmmd0lcIpfuk4c2VT563jTwJnDIf6WZDh4GDjhrebGfw0W0wq
MvXUpCz4eYYALcuVZnutPGnxh/q9TvnX26r0oPZ20TiJ+rOeEHJi1dpLi70p+VofO1HnA5VDYljL
F/wpSQQrRn7dQTxIKHZNCww+hDdgWdeyxhryW/+QLuqT8iqsPnBvKZBGV9LdpveL9DZmp1HrHTrH
2nXgstZiF7GCTVZ8sZMkyOtzx/8t+HgLapvdF6cxCyusNyenyoIWx0vromSBDjyboeLK8Fo4blTB
8V4g0akfddyYovuplb2xtKf8V6r7EVPnUqieFCYR6w2bwg8jy+0iouX51LK11u8y5VCWTZjpARB4
Vl3n4SMZXTkNo+xLSN6j7SEefk35FjaS32Hj1LiUfhUyYdzZsmhD8u1bz2outbERThlni9HA8j2J
3NbUfma+W1N2LjRYBzo/xvHQAB00cIbVylkyXo08zG9KE1OB3reZx12yZq5c4R2VJSemiYO2T46q
edQvWnPEMdPEgYaxmca1fglTS5XtxcZTiTJRXfoplDaI8Dmtevy2Wp06/NBle9IEgX13Ec4BS5XW
Y2mFjfaSSCwgFvO9rv4yMOjNEJiA1M8Es+pF7WBiCrqntseychPxs5ex+60+LObnyu9mump0/xV2
y2sPh0xJQ+A4yeUrOtOQXKImbLVblZ867VjjFMoIeIlTKMNNouBx6a1dKMkhCcFWf1aRV8AtL0rX
QLQbPOxQbRmtKluGnzVEHOGTSXeTb66kCETjoj5WvUqY9UcBoQV283giHWnYMvtFjue2zU7Cy+y5
rG3zg0ulf6q/tNaP24dCD1X8R+Hcg9UZ2OzA0nhQrOkSlfUd5FdbaXiYgOrFeysKAH8m5iOfxajv
qpuaPMXLBa9hYXvsFDKbJHWytDo3A3U8RbWelIwyjYEu8uG2U/RcCRsr0xCTtFDFZC1vUG4OhVUE
RpVx4vHWs1wpuQp7FQ/pCufwY9nWTzq3ZEESJicUs8WTVl/j1a7Lu2jglT/plDOVyjfASKCoYv8M
r3R1YvO65jdr20j7TnTWp+7CuJptGMe1vlbKYxudNRLami5Y4SuRO8m7sjik7FmPCuJh7qNbZVXY
39fEQcyZe5lXlrrm1lS+ob+N274U0HiD9q3PdzOLv8a7AiJH5NJkbXB543MZSTCLMB2lX5W6Q9y0
i3qvpT7uJSBILMMfvzhlguUN6o4O6EwGsl1T47GpvsbiXW/7O/R2phCU/tgMjprz3b3wb62y10Xp
7LajZWjcMyxq8fX1lrhL0CKa+m4pX9f0vGGtEb/0VWyXyl0WBRX1eGwb1qO6uMhu1jnr0MGUQKlC
prMcg0g1UYghAhXwT4xnqT3ojB3lyWEilSWO6E7X874fM+79Uaecl4gpm+AiDZFSdFVIBkSxnHIe
gQ/xLkQLG9U2zuyoXhaLbJYfcdfF72r9ay5e+s5R2SnCvcW6VHXlYNGro5VIh75GR9EvDDFMFVCj
wMiu1E6VzLWpF7ahPJmkFZFTb47IRGx/12LCWHJ5fOfaVamvZeHocRArn5pVuJr+kMdOkYVJF4zq
jiYH1/BkODM4h+YR3+CswO9LOK3VrYdB3pzH7Jr0z1qFgHvohdmb2BnIirfFChXxm4yuFWJHJ0uR
yWOSQ76xwpa7wsIMjtO2UDHsinee7EUkH7GTzgznSL0NdUz/hM+Hwwk4W83uP+d6x0lpEjfrAjPb
dR3Jy0MPebOPvyL9oEf7jSHYxDWKYPpsM1I1rI9Y09e85GmBX7y4cn9hb5hcsKfAkx8sFPejAj7a
pERBXBI5yylXYKCjkghZ2MaFW3RPuQ5FvqThcchGkkYjFPr3zTQcPd2XGAX2tSMau4oRZ0gbMtdp
YJzzxVPlp+1LSZ9lUPQCxe9zxJo8cVmvHLHk24cf5caVaxCxyhOjJIL22SO3PqyqibZtlz8wG+Jo
AVB48AUWJqE40RFYPhfVGw64ka8SI0DIiw/cQEaE9Zu8k/Vf+fLSXWsulmSXYnhCmhZ96cXzzCQw
UlZBqFUdZYhcZnQmnfQc2RH9w577cGVaUjNeY+XUq1jN5P6c8JCWR3k+8CYULRqho7CO17pWfxYH
RjsRe11ZfU4RH4zrtLjYJinUkdKTQL9bRUkWWt2dFiQxhjEM22i/6ug8Yyttheqrjp6TkDbvVvNS
w9Uabd3Ed+BpFmqXuUd7Wz9/9MBXxn4N8SgudwsjRZT+TR2svddkvjg7teBGvdcPIbbVYvpmTmGe
Ve4y0wkTxztliuzNMIM4xme+v6sWThjlpwbZgCm9S9bcx5PXNbt23nePLRBQHOa/qT0jRiHV55hp
RdOLbiMD5a/G95i7ieTUIg71O9my2fIx5920H+gfjJ7MHf2lZHvpq1Rx7seFL45Ub4zfzOFlke7U
BwUbAnm661+UNaj5Fynetm5IlfdVLO3IQSCWOVTxUfq2KaKjMLKFeYJWGSFXMroM1QLPIch/JDtC
7yXW3qWUSOkN5QGx3pK/ktgt+o+0CFBaIYuby6MkHPrOzZddJAYUfPq3mhtO95qpn834jsgLatvO
3mRS6ltembxkzc9Mg1IHJcp7cY6WNuz0E31su1iPKreuMKLC+o2CPriAmH0fcQAw78Tvur6nlCj0
nRrXdrsctJpreqFuDY38Vyt9Ktr9j/6PgxKRTS6v/whLP6+camfHNNlhHWM5Wr2jP8AUl4gwlGwf
ehaKEKzFx4KvfOYPbyxI5zf0ZpteqxHdxBt9kx6mtb4E7fKoFbeMdyppcOHG43W+V8OhOTdKYKxu
tPioJQyEAQPAvbpkupFahtOFMVDQiWEr+bxvxvI2ci3Ex0HzjMgZ4yBqKhckbD3ftgTLg4PV3pCK
519j3Dr1i6re+NrF3i2w+NaDqfORqmdWHj42/ZBFYA1AM+Py15LUCC3f2vqk0Z5Jn3rha+scmRfH
WOl7HH5ABOrPHJtjxaWjNJ4l1e5YfuL2YMRedt26Z0VFX5G4CbHef8FkTch3ZNHN6k3MSwlc/0Gn
MgIA87r7AF9raYdCC7J8V0iORe4KIsfElmsITJMY7ReUvkQhcPNCucvHgKOplz4KtwCfDzmp8EXr
KXlfByr1kt6U7EzJTjPOEmN+8mlod5b8a+Z/buFkhE1uV8Jz1Dw275Uc7aPskc7JT9FjjQzpd/hj
9S/9SUXS7xbFUYq7Tj9IE5e5xNryoxU9LwlDIbXDl0CuJpFob5qb0RIjEvdkzjod8skWpx+z99TN
a2a7+a+1kVE1D+pSHhadok31Z96tnDVUW3jQWXYov1RFeq0ldm8LtLyFRgbbVZ2scHMc1sod9OZk
/P/rHWJDDQFqnWcngdJU1+8q/AM2V/Q7o5VfBAQIW9DGnx52XTp9R9eea8hEedbKHJUIWk3cP3RK
u+/XJJSr2tHHZtc10beYNW/WZH4Ichq0tJbtXE8dtd/pee6Xs+oZpifrExeLXcW+SjV7ZZCJAVLb
lNw6+ZSTD5lpBPkQmQElOLDBTgml5vAjwyWuqH/Tsi8/LUHZpQpu1ezs1Zf2NraxN67f46S4TKD0
XFxozjuVv1lUPGlTxmAZ2sTB98yfNK+T/M30K1ot2ph+L/pepnWymONrpXoU423vqOZ8ylvMi4fp
sA4c4hJNTGa9BpFaTs/1vdW/xproZzN+aG3ux0Z+hwTg5+MPvku+n6afwh6hdgGR23Q/ebKILz5X
0NItXtwSXpvthKYWbdOrZN5SJburozDjpzVNuFeFG6acXc41gUP8NUlO3Jvz6m8WOdZR+47nr5lJ
6xgFwCbBx4LCcCX1MDO6qEAGiKEHOITan6SXzvDwoz6sCN/DdY531bRfUWJpVtFKUOI7q6J/QZ8n
1KTDpiO5y16TEwW3fb0iE4XbRjfuxC2cjo6p++pyqzCq7uxI92oWNCMoJsEk9mG9nutPg5mr3Jiu
iMuoFNN0Fca9cL8NR3AW7FBOxqtmxjxdt5CD0thZTcxsw5eOVUp9kW+LEpY5pnchkDs7B9tI1JtG
n4Jb7R5U655pF3yYGScQ5JvMq0+ezHc0q+4SHzKyDJEEAb8WEw8yGkYxRlIw+CZ+EPG6/yiM13He
GXK44lQErmv5nJgJLGngXSZiuTqSrZVeTps4WjDqVpJdP13K7MnST+t8zumyIvRqe3Vg3g5xt/2B
AC6tX4wpav8L1jh0T24keaQoEsaGj9N6aaXb8G19Fqluj6mnR7+aBQErTW+LPr5K3Awrf3hMnuvm
vWASzJoP0z9g9Tn1aYoqgyuw3jVMjnlsJ4lU4jUneySNLHz0O2WxrZ0FqSq6FHlQVDdrOnaTJxQX
kd7ymB8g15uK+by+tKieXyK1Nrpn0HzW0ZdmOrlF0c+sci46PHdRO2+Lq/G8FwfLWd1ZVRJXp3pK
Z2hJUukl6WvTnsQPk58Zc28pP6P6acQKVc2vlIA0IekeqeppqzN3ULk/2RjspX1c9we1oweIIxEt
xlIMt4lKAuUYqc/nLA/kTie9eMo32umMs4wMBxS9r/J4i2esbxZ1PbTkcbLuWsNxky5F6ywzbskB
Rhu+eoiMH8Sp6q3t6yLS53dU5Wv9GadgosbyqD4UxlZako2f+iaXSSyYIimcGsWPlIFJH4tF3+y1
f5AoTRpnUHbL5in31nXqntrnzHJ4HxBBESukmOaW8F1Ub7iSNaVvvVYkmtJLh8wSZzuxsty1smMm
ZEtXMewmEV35mla0w92f3O11Xf0o2rEJJJofLbzVC+o5K9Z0ii4W10Et8dDnQB32zUhFYwHN+H+c
nceS7MqxZb8IZtAITBNIrStLT2AlEdBafn2vfD1hn3cvj1mPSCMvWVWZQIS777W36/uq+8SSe3AI
yzbnlYKMOX8GPbRE/ji8KfckmPagQGnUJVts21XEoaFuR1qlYiYh7xgaULH3ewZVQS+XQXecw1My
vVXRayiXrvquItFF5ouduGvrMKrL0UZ73KdM4F3kHzZeqJH95GrqZ5cp+7DipglISHwWzPaV8tWO
OWZ9yUZ30sP7D7LmZeLTa+RQhuIwWURc2Xw5gPrmzxjsslhZq+jXMtiqAx9QfOv6auVmybpy0HAQ
7uZzCUsXIoACYveHMuCcCH2bV7ssvmJ5iphMh6FXA5GE9UbUmTexnY2GQdaflvJoZANw0ACTj92T
NyR0KN5BH3O5iuecGoK5ts0tVdlLJxmWkwWPk4YMHozk3KbDotScY4eiTzCy4hn6tQtvrJhE6w5d
AKkF9Xbv1LT3yYMsSQToU6uGgWJiopebxGa5jaALz9KVpFdEeWZi0r6I8kNoa55LmnFGispwrIuP
1OWZiBi4UJ0KWZw0oXu5uCqNf/+o+6vZnjN+YJh+8P/mxGCM4pqa30FJzPRLrILnazTg+qPCml1p
rca5JeaIZpc6OYAK56jINtqvztDelSsmI9U0g0MGuunn9otS8qHsS47C+aNwP5swvP9P9jz/MVSM
HdImHE2HujvydPNhGCXkV/bGlS00xomOvehBtDMneW9sRqjpSKbNC3MQbDoAZAgDr2pzyOVvgw4/
0e32v7PZ+P8Dqpxn69QhrYf0aBVnoirEa0FJFNWvfZrsDAGTJeOdzi8eCmfPWsx9Nmq3jkyCYZeb
j0FyMWEZw+BZbYbGn13t3LV9sKz1e7VZvMk0Xmd7ZXxzNebXgG5ex5/SPUfug673qzHdNTM6VXDN
QyZKxrUNd4WOcvigKRtLLGc38O3+py6WEnXFdrYsd6XatfJtpDxFek+l/WUXnyYjpqjdWiZyyyKu
2TiZM3lPiFLNHtqhPcWZ/pCazKpZXyaznUWMYvZl1uAS7aSiOmconfPH0HCRSvdG/jPv3Fh/2mP0
pLho7eVsrXKtR3+CfDTqYlt1vOFtZ3GuOV9dy6SEG1gbFLHpEvERyGnHnr7HsNuN+pMDVlxgIYiq
F0sJrw1D7ZoGI3KU/hih7jNOE6qXRwi7CUXLyjJUuSp168Gxw+hmmABCVUhNn8/F1nTDW+Gw9cYE
HC2+9DBZ6paxVSpoxmx+mdX7CIgjJ1RduP9TKlFyAaHM4E4G0jeabv2SuazSU0S/M4ceLwC5agsz
1zedKwOvip3E69SqX8vW/AxrJ1yhhEItTPIoAgAS0+jZHapR3efnQFm16cbUXPxtPr6DwRieFe73
wLpM/SPtZx3vXYF3oor8HCIp/7Rs03fYIDAvrJp2KiGFXuCE8erwN1IeDLb70IRilXGN4cpuI0Q4
DbAh0fCYja3BmsCqeEiFsq80ZfCEYiwtcjl0XlTXF+2tsyJfyzeT8WEJ9C99nbY8DfpHPdLiZ9AU
ZY5WgmYp7gId8b2F4TkEGc1ldapl+WLbGiu3e5QofQnMbu5izTr3BG8yJpioYgUjLJYeUwZvIhut
wHgzJRmVUvbbuskO/dCZqFoBahfJvFKsq0rly8Qw5zkiC7xAacxFXZnaUoZ83o6LTNLp8eQj8Byb
vL5kuusJThFlLE9G8+7GYpcRNFL1XcHqI8sfXThUyyi/LeXgFNk2Cju8cV3EfD9bq8HZ6lcx60Nc
bFkGe+An5WwIkmBJCshPsUHh7FFFOtqG7Q0Gt8UYHvEpRVSdU/Y02TulXunurrDW4Xjrxd5kmyn2
AN62tmyvPNbhqmXTBXKWOTOrjxXmkQYMmAaapS3j0WDurzlPbAjmms8JaYrm92asd8xX6EaL1svq
x5J1EyHdzRl5W3H2pnywrWVD1ETjuxFzJoTeiJulo7NI5w0dgItBCkurEMsOR4OxBH9YFSzr6ibH
N0L+3HIbVmLbTXLVQSB0Oo1l9SyHZdV1myo1tpXZmmhvlEwxzCHQM+fvc/VQME7txJfDuU3x2/Yf
aesSWGO8lfU3g7Ogzk9tGJ20YpPqw2F2f0zBsDujQ6n13WQ1q8nmcyiVrZCfhsm2E8XHfkZa1C7V
mtJzc/VDddesfPTrEvzFrYOPOq/YPBMHQCTQeKNm+kphf0SONlP5sBiw6V5aTd3osbxNQeIFlWDb
nelZQQQJUShwuH0zrZvaIe5zLDr3u69Lddmpk/AVLYyWmhX8aAU8Ki+10TUslCxbsOFYZVFBZhkF
/wXygSy5yedMBelsWKXlhO4eBNvwUQB5O5ouWyVxvOkqdy/HESWPrTFQTAOCfDGGzMZKa/RkU6wY
tRWFCXLWM74RfR7v47FiLiUvFaa2ivFIl+RHBTHO6LXNDIk4dsXboLmrSCRn8NxTEsXX4G5QNJg7
dZT3M76VDOrGtm11qXZ5t7LLOyF2Gq29asbiYQbtLAbbXeV3aBfO3Rsk+fKB3Nr9YhbZxgX1tyio
TLqTGG9SAaVg3Fpe+Qp5KchqSrZWXdr9Rz+/m9VGp+80wMlqSBtJeYJHT/FD+6HRT6PjUuuUPput
A91a6C2/4m9TEv0X2IcEAqGmUM4dqnT7I1EqOhjF9sfsJS+TJ01M9nlC5maWkNKa3+ltLTH8tD87
5cWWz0rNlHqn5sX9hcsjcicz+7O0edCMV5iWVZdgR1MhiKVR/Zag/InXi9coDNdGhFhRMYVLVNP1
plZs2bfDyqLfhkyYZqTGcW8gHHV/7vPvJPiUPeNOXmEx/QAZDFTYWYwfv2VKManasrZXc7dqcEeo
l95cO8E10E5G0MpLgnPTgEK8WeP8HZX9sIubZ5Gu29T+sbKI/ST92gIXY5ffClK+MM72QOB+nyKs
+G3pJe1jZOueTT6sM3gpNG5itJv2Tt4RFA0bMrowv2IZtSkjhktRHScJ8AS9KvQMlT/zbVlvbAmJ
vSTezplYgcDTtRgIl7oXtTn6hIqyp2zcVME8+crlC3YCwlVDgah03eV7RLJfpnG8mss6H07zsI2C
vS7OjRV7IUdM0j/39QOiE9LykCGkrtycyRvQqYst11M0a9WrXGsoNLJP3ntFnhOqcbPej8p7N7gr
Du1rZFYrZXgyDZPo1QFvguHniWJdLWq9LAVn6BtO2vQa2sLatPVMBgjl/7IIOnRT7cr/f69LD4iJ
ApmXtkjaQ0QnlmXzMdTYSsicwmAI1PYxsup0Fql9p5i0daZu0uJjnkj8GE2vnnVP097aoNi5Y8rf
gQs2+XAc2Cn+h819HIgOqf1mHQCs3iwcZvItXo3CSCOfYfg82VhOmXSk885lf7U++1kpEUhYWpiJ
cIAroO2NlZ9M2BCk0I2A9lG8luGqJB+mYICdRJu+nAT93bYS/WVUJ9wtfROVhKoiaOcpwrXZ0n5W
BKLYzcTMwVj1/a+sHPEAGVAtepl3l04y0efYH9G1QqlNvqri83AZVMUHtYsrry/NZwcMBYNHYVuX
MjfWET6XXY0rGeOKkm9Exh5EhcK7mwQv7AxEOeqB9O+JTq9lSe7vNL8kc68Ab2y0Vs25AJmO1FG7
1sPjyAqk0jHFotLjc64sUwCRriBgzjBoFx0FZUEVuB7TeqP3CkjryAyQQuzaKeEt7FN/Gg1xaMfp
Y1SYGxqWWvtChx4uHPeh0tg55o4PTFyT+qW+d8qNHv4WLvHskXYxKETNcki8wnUueoOqnJ714BFK
PV0m8XvFpo7xpau5NMvqFoirQYA1PGGnEsEvnsfkK6D5qqsXObxpHG5SPLb2y2gx1dWeVIaG8Z0I
eolNxGKDn+Pz2JzcAe9AIKvq4EyITIGVahsnkvpHgFs1QzgNZzS5Igh8l+JK7VfGvbnrEM6DuXKZ
pDrboU7Mj3auloNeYWgOHseo3xiB42fJqD2q4jvoFI9rwaqi6BlEioUGNkBGbZQORPCgfNZqiAMl
/mia7CecJVOyl3JutlUcPCuMF9TuMRoZyUob4Kax0mQjnVHn9YHqLVQ/4/FbcA4Jy9EwAoQH096k
6tck2c4nDLhi4yuLxJHhRTcLFTmZ2gRbDugb57hVcGA66zz/NXIbgbElkmjUur06So2w4K9ieLE7
fELM5E3T5b5L1s2UbWymeGH3UZCS3slHnFjg7lCIPR83x8Pw1A2goaaa063EvsVERZ9Rhxwz2rSU
0UzQmU0N978mrld5dUWWTenkXfHWOOpDmLvvWZlRQDO/tKdMgS24hzsAPa6zrH5ubco7Bm6x3R8J
JI6VFdx42I5rB0MUBLOJICL8uqbbqeM7ps5uiYVUkDcQtDMD6sWywb/L2ApeGfxygFU/tl5+9nyz
cByaBB0lbC+5EGTMmER5ULqTYJ+L19Bf+FP1Qq4jNIsRetnAlJO05A5bl9ZxTtLMZYV1zfhXLZmX
bd9uOxUIZBZ71oMusBWPGlBLLby0jdZRMLHHmPGM8jKFfGOVdiydAyPIY90z+Bb2RQuLDfh0Fg71
68ge2bwr8A9Bq5Hw7LT8+xz1g2Z5mtemA8VX82JZRBuWv0PAIK8Y3dcuqZGeJV23gsM5s03mMma5
wpwwknF6Amuvtk3qis3sVoxfpXnIY6Z91EKqHxZudTQ6SDOh1cDG6i7QKYbjxo9ji64u5Cls1J66
FCdKY8GmSxe10Ayu9mAzQHKsk+KIm5NUnhaciqk+2FT0hpCrRjAsFh7H2D5xqVcQwMLmpUqAU4Zx
U5jGmW16SHdP6JATHov1MPzolbPPYndpCr5h9C9+3iPT3TobNmFfbSN+La2B4e+fCm1YWfE7B/9m
KrJ95DqboFnTHMvuaD0FMDtlyW5vqJWm0LyA2e7s9B4Y9k4Gb0HN6ciDAlwjo/lQhtaqRd02x5FR
rHgqiYgrBta52Bcb1Bu7NdKz6lXzjwmp1QbdtsrfXZYYEf9wr5wG2Lj82+1eFPPWOd9wYDL6CFWE
FDi2zo+Uj4GcbtN2+VOZaNSsyU0mfyh7TGQx9DiaGyP+xLwY8VswXChPi5YZVslbDHShOCu1VW56
UW9caaxq4uO96a7FGGO4pUtfGwICfio2vfIyVMnaJsnWjfb6+FxiRtJ7FqKZqiei5i5z2Fpae2mv
MIy8v/QDB3tMYEv35VqD3Jh6sE0s512yGLav0vXomKwVx/CWY7zJAPL0xIYyA0ywtX1EHWRi3gya
8Nj0t2GI1uWE9c8udwYWAkyBSwIV7z74zuSTUnrETrArx1zQI/fY5wumZbRJoTXuEmgPiyldJm+1
/alEN9X28ReBr71N+qdefjno8lpFqmv3VuQzHtB4+JrGAm99mb9pRXwpI0JsG6O9aKPzJGeV/IJs
9kp32ivpvnSJmGtYCye2GlOxmK7y/jmEkl/TwYJY8z1haFFD+Q2UxH28Z3bMu8XpWTjJOizAzxOk
zGNXXmRwo5mRBaLwPgvvtslV1cXL1oq/LAanw21Snqj3oyq49BbS1UgAgBoOwNZBS7/BSJ7+f9cm
cODWMFxVkNQZ0tad+k1LcyJElC50kZ/0avJnK9tN0tIfWDQFE2u0eCajdlyKDgJX00LO7lRbl9b0
pQvnM9c/nPQyi85LawXARW9AsjI3PAlr/IBgLxJ32QdA5MGoMlUu7tVREWRPWs00nxbYD+O247nI
70r4Pd2BymYsJ3pdYjeMHClroicuQ2ejipVWs50wgi7NTyyaWbV67Tm8zWTjm8LYJxniciuC3ZgY
NzOWq8Qy/NAdMWKsy3itKZCloO2d6ev1Oo9PiggeMEO00dcwONdwerXCb6y+SPl0obal+Lp80Kxr
rBiXhjl77ZQnZVQ92xSrwlbtB2dMIKGkY6xo4ghwyoYVVsT3aMB1NZDQlonY/HCChLTZvmKLZjr8
33JdSYFKtYT2RFQKwlmFFbjr+J6scTVLmCMMk2P+IsQH5N9sfJWIBQbIQ++PCjUMB0r5LOz5kZ5p
a3Pr5BraiBuqpx4TlNJ+jnNyctL9VKF0hIUf5SnWCgdoaNok47SWIjwpsAbVGB+tuNzpoYVHZrRW
XanrPv6fZWpVTJ3UXRUwNYhK+Vwn6tKEaMNhy9p4iOGiWbXZcAqbwAuRV4p5gsufY98Qjp8WAwxd
U2kf5ezaktEKEa/KS+PUXudyom7Y4MDgeqsDtw1sA7Bxq/lpyJD2bAxvHLyd9iKmrRnwpXnYLCn2
H2ZJfAvU+gMFdhneeD5M9wrPLZqtS8sciMcyt1FjbrO9GotDSyWhVQwNzHY9iODG+5WrxOkpPwWQ
vDEmXm12vCVpCZjolqBScan4miFaLwobPmAtz3ZpM5BFx5A3jv2azj2M/Aq9phqGnVPaD2ytKv3G
Kq5Nc5vk2jB8MzL2JRNizXhqq4ISOqQRWBZpYCyqCktasVJRXQ0xeuk9fYluxcjP8dhhHH/B0rZ1
1Xwdaom+nrX5a7QfBmqzcr64ync2viCH06LfHaEsxSGY1xKzFxTxCrk2nSy4TbGrIB9Es1Gl9tk3
JZBxthsZxOj5TvTfoTGDn0dfjp4yC1e4+1xywZ7bIjqOhICzyU18yplmLTDmvYmCP1NLdOMZvwtT
lGk5cZFPZ4UXu1ctrAjaIurGVyxDrfsdGb+avZmb5pJZZ5RMZOIJv7FSnWSd+waO/Niqj+l8qc10
zbLUZY12ZGTXOn9z4uep5h7Eay726QDLXoOLG6eabKqkFgwp73rFqnCwTkV+eqcQ0WctilYotGZ2
jrXyaxCZm+IbtmtsMHdIqYtKvPliiYNIkkvXtBv2DHlZJJdIvBOrBnUctyvgZ90WXtj3fjGfTDvn
H0aRCxBEIu5WpWK0CIiKJTFPN1N5yPSDTn2jrtt5R2Ysg/3FTA6SM2JonZ/vwle4LMotDt2IqaS1
ZWBkmuu2P1edlzHmCm9muKxyimzobPOnui+VYjAikicFugNOAlJJHoDJF4nxKeifURPgq5Qe4bXG
oaucOgmKwt7YBBjPpSnXDb4j1IHojKKpWFyvkBVVkHlRk6+GaTiUDeLGMer2zfQ2mX5sW56e7Nv4
2oxHG2BUj86lqvBoyuStzMytIwSf3pdbXmol39kOKm/tQmVijVQ+KTu2tOWM+zBqM0daNqn051bs
Ctdlnx7GLVrcokXXHq1n1fy1shyuy95F4fwUVx+u1mX4VrA6VIPm4071J70Ff0jWSgwgK/bh/S/q
PmnT+ebhpZhOY/3rzGCZt+WT2neHCDmmcwiOrvdKH2ITU5ayDh/D+P5URFfLjXYVn7QeaCtUF8+o
u21rHIU6WSSiUsLGYcOavGSjts0JszHF3aMIi1eMGgAACAIr9pctY30bJAQl9xZQyTTn/tR/WpbB
uKhjPBCWa3KxmKfWdP5DR1K54+nutNXUafKrwSSSMz8UcUoyi6QKy/uW6Yrdh+MqEC1Lyira3mrs
1nPBACKpcXcyeerG5imqC972JlRZDWeRsWK2un4JFc1+uuf2qb5Nf++HvdVtXY3BQegySzBduE0x
goligcKSokwv1XwG7Uy016QuvLkhqQAevkJ7fnO42sfwViECWRgn3HoVxPWH2V5qG7PEhB9sGLOf
vMHsPDUBNWoH2a9Vzw67euuso/wa2i9p6Ie60nbingVRZpeS7CK7ENGm6K81g2M0tVlLFiFDMIFw
7Ghci1hmRstaVfY3y43IOYrHbTD8hFiUXUkDJ4Or21Mm5WIqz3kNpIa/vqfzZHGrhbdv0M7BvXss
kUIM9S3VrFeij5Si22Zp/GaE+HHzbHpw2CVwY2q6ofRsTWZe/WVIAZ80XA3Lhnet7h4EcT1g+5H8
mtqtHilLVV8Kp9uirqxLgp7KNLtJ8rKom2ZQNbIFKdHZzADdN5nvYXLOMj8Ez4YKjSbohukSkWq+
oM4mPwD0VyrOJZtnzxgCL26Wsmm+9LZc8y75fSP3HZ2TkSiehfropEjXVbDWmQzJ8WZOFGb2TTB1
9Ztgmj0nSymxScdSsv43uz9w0Yq1ZWvDPgDsVMFtMNlmKKp1eS8vmLpV5TuW325YiQg3G/upbGbk
/K1YDyp9BUQkClRq8owK56zC8MX0F1pCmLON/ziox5FSAssb/kUZpf6c59zjc3NyBuXuibwy3Sni
x6paYbzFi3+JEEMnurcneFHyA1T+6jHU8Y0xZFiF2aPolsH0oJHJomx5LbG0lu6qVt6HFrAmXnWW
N9bvcN8hi3HVhybYyeFx0rZ9sElCxR+jSxAfUthT1x/1W1qtpuE7z5Zu/hGhytvvkYU49dyiokZv
krNieFbTpcMSquGoM+BUcuJpcvrZuaG/zy5jxsRcaHfIMzqEDoXNOeHQcPurbfn5eNL759y8id4+
K6H1XnJ3puJEDeyr/QlpslG7p0ruOvfFoFgumYOnfVAsG9cOzqIbPL3hS4vweHQ6JjCalYrVJEPn
nN2KsMMGyr5IHXNv3E21VSWI/EQW92oyzjOtoRJtTmw79Mc55oiaM2aMmXFua2gso5g2nSJQoopm
FzgFx0I36eseAMursF1p2UulfqXxtK7wkkwl623reSYAp4/4h6z9ZARbLa63dVltUgW3VKqsNUwA
gkSY7CDv+2DGpZy/pfBEEJ/VonUZMdu7UlPpPDToaaaaWxfRv2GsVw5vMmEDfK5TwNhoG9racJ1b
X1DFgwPva4uCaMKOV2Xv5M4dpEoTXeAJjuW1d3KO32ktyMgZs3Vrnw39rBtbwUgIBVJ1DimtejMd
haUtrKqqd6YjAz+W1ivaBIEjyNy1JEIKYVHyjfea+RXqYhPj8UpmFO0EAh+VQ/YGr7ixsHU8WQRk
qfFnJqBeJdLMpJtrxrelSVEr5l1tJMfMaG6RCfKrpE9KGO0D2AxLCU9WExkLUWJCa+ONK+RGnzFE
kLA2FpNP1EaPAJhfyf5ZGPVzGeNnGJaFcgg6IqOnzPLKu/0oQSW+djyqPYercXcq2wkHXVXZ0N22
YfB3tg9Mt5Hmi0VAtyj1EbNA1GSLrlJflSp4U2JkYZQp2ybtQFrfNpd1nS41wHy32Y7Ryo4oV+T0
G8bxPnch2DEqUEFZBUO66U525uvO7ZYOGJvU8mVgX2UYHVvYHEtlSnGvz1McuLnt7rSaUKdH3SFG
zoEFShjsoqy1lR/jiWf5t4W7sFGeQ732XZSBNpUAG9eQ3wisO7Yqf57RdvPpu3LBQBQkGUJf+glD
lMgODlPDGsC0i0CKoAIXBnpglubLxqwegiI/26m8sDd5O2biUnbHeCBUqet+AGliZSOUc5hYPpEb
r1og90Fmq14iMSdQ5SNDugtmWMckgHGKR4Di/x5Hpd2zrv4pjOqPwLskzOfMcQfsNgvV+5xfMDwv
7pGJ12GBZ/AvkYn/Ekf953LdMol7S9UtCD5zJZXHsn1og+e//AH3X/Qf/gDrHgz5H1mslSnVKTV0
ba+qQ3kHRPX6OOkyBkW0UIe0qazeumTAGmvVFhW9RHP96UKBrGTOEvrgL7/HvwTc/rmGN2n1vO5d
6Jx5PN3jc1P87EiAq9mH78KnpC+r1GPROJpnoBxj5g3qX360828fwR8RyHVr2LPtcDOMJsG6ZHfZ
YaBiyBuXzPKgpW8J6znRbrDXZl26743toG3t7mNsCTpoeMCUat26eBVxg0Tta5Xqy1hxv7nFGrnh
/WUwl/Np2ouK2YPZXHVr8vSJSs3lj6oe5PSScww3H0albSL4D9XFZB6H9occnrhDMT9hyfQEDrOg
HFk90W1iS9mlZgNeT/L73FHRYpznwTbw4mcLO3xkI4lTk3BW8WZ/qD22ynxTdfVGS9pdLhVYJJMl
rVSF3yn9gV7tdP6zMcV5Z6Di/vev9F+2ZYo/l6gOMmv6UFbGXg6NAgmetoFBomWuvEWFiqM8YvLw
PejQImbv0Gbausqs1SKGx2xTDIaOOX7VSXof3qfl1ib1kYyevMn37QCWWyV6fR0dKha9CJrHwbVj
FPhBY4bnAmZhRYoQBNMZf2knmuAvL7xxfyj+6X25P7//8b70ZZIWWa7ObJeUh7Of7YJLsY4Wn/5z
s0nahbqGl1EXL4qHXxAAeLEbFrfOFwsm7l64/g29L4xVRxXAe/m3j/nfXp0/EmOlUPRGcULjEOr9
huAtFXBFqV7JzX+tHX1RugYz13DJPPKu7IHqgsJG8YDtyqDZIJMSSSZtKTl3HRpcTz29qUjx/4yb
l4iGIyOm1bpU8uJq6cYBX+9CouQnpLOBVFbV0k+wu5fhSy2fUms//lrT/Qc4pJDNmyx/iI1nhejH
cgmiE55VSRTXnXk46YPAtfXSAx3m9g4Tr9ktYTiv7J9eOjdG7bN8mqyVSuZHQgbqUaFK63yHuhZZ
nfdkF761Gpg7jBOOy+VsYiRf5QNz/DWpiw93jyjD59/BAeDBT+mxrkY9Gl/k6pWXofswuGy4kHni
s2SfomLN5RkheSwJL1B2UKa1GBcDyWz9IiDgKmeow6hseHZe0KQt42BwN1MEd/0GPQYXXzNsbcKQ
uuR0jx7LjMeRhGDYOP27KXmzaewDGAmWqc1AIMOnZQJZy24VZfMJ3yXXppT6QlVt3t7wktYhRifz
OdXNSxQfwwLQxz1nMJWkLMTMvZplO20b3QROvQn91AU/bOhpx7MxVkur+pzzPT4p5PfnGmOZzbaS
klOHdCisPhrjOf2WcE5o1a02o444cXHTy/5Sd/mnnji+SyOnUcdkOY0r4XsEXkz7xHI92qOoXo7E
H9BBU5YuRPypB+xHH8uVRDhm83UZbrLgo1FPOd0Bs4jSFATykuelE9ECq7VJUo5S48TFPCM5GPDE
Ob9VMqxBZmEN55hwlpLK12Dzm/Ey4XDAhhY3T/W06/K9DjZRA3ADBlYxXvYo5lKwul9BEl2g4uE0
B8/Sf+2ZEQfb/zBmOOOlM49ZdiXaRgu3rk3uT7Sk/h3Y795grkuw+4VvjR69Cimfk3yTq55bPiXt
tcx1X+vDB4ViNut7fNzsN8uFJzvsMo0h12ORLCC6S7jOLitu//19Nv4l9N/84zrqND2OVfLVjnZn
kznkUFcWq4LoKGBwjxXHDBkZRanluwLBY4niOEUkFUzn0IjuMye0qSb6ybvsVqbT2gS7yhD4JRu1
BHuRQtiZuu42Q81ICrfNUJcMIAiociJ2Pdt/WcH7z6nSjvijKmqVOg+dKOKc+zWXysnGpFEeAcL/
slXA/Mcz2BF/xP+akG+hxsiav1yHyPhMm79VQ/9czjl/JrkHblPYaVOkR0tfFCeaDno/Ugg6Svnf
6dGk2bD84CX8y+anf/mY/kxzVwqSBaOJvyOhrXmuH5UH1KF7Zmrx//kD/niURlEPuUnmxhH6aIbV
O9lv+iNM/Pxhvf33p/VfCmDnzzD2pFI0YcT8iPBj/Mq/kl/zt7kqD3Q0rbYWX+1R+9tPuudr/++b
l3rs/715My12dAPS/Dj8sp2New4pEX75QTeJBvfqnfzp/hIY/C/1tnV/7v7jju9IdU3ZCKUfgoQh
d6RwiXJuQwYVhAX+989N/PMzLKw/wnNz9V6kpMp4QCbCrUQQYE1AHGgscbVWGC8ExGoWpitol2MO
w1EmByX6CkhHV4IZnGz0s/40QyorP0nFHDxKtmGD+FQrK5HvZMIpqzGdLmHgG6aOWe9bmesbwLvR
3W1Q5esACZI+kJy/pBEPMv3StJuMe5+5ncedWmvHhrgyo2FYm0RvXX4qQMjJ83BTrgztvWZPZzeu
XOW5lF9aol7rGekxzvxewghqpEG7MZKB0rFL77kyrz0bv9vsBPAxlixiGN/LiOh0djJ0yDeTu1Nc
WCMq7sOQf43zk14jG8nsVI+YaOhEUWpjRLMoLR3vv38F//Pg/O8HSlj3B+0/vmbu4l64U4khgCwv
TI7k/ir9R9QwJYF177FB2PAiknZ/TrWrYp55BNf/h7MzW44bubb2qzh8Dx8gkZhOHPuiBhanIouS
qKZ0g6AkCvM84+n/D7T/YxbIKpx2REd0qykigRx27mHttQp4h0FRdX65AiLZ6/StR2TMY3ffFdZv
RdIdk9RTK99zzt5RSUqSBWoR6/AfaFuBXufGpx2GzryoAf5ulmu6AAqLWBg/JLrSqopi/75Trut4
r9jXbXLtmBrgvC8xeI0YaGVcPeTD5RBWh5ZyQuxQ6M2behdT9lsZvv9gBM7PzDXWmf2rcm9cwKIq
zWFJ/ZmK4jav+4eo737obnsp+2Gtw77Sx5DNC+9Ojt/79Eqv99Y4LjjL2qnIanYPqDUpF8OsKCLV
O1+BwpCu6ydFeo/So1Xp2k1gFIbuoF2IOD62p2huHC8oLkc3AJ5Rb2ovNz9bZVTdU4mkYSTJMgee
/TSFJCa2NsDrIgjybMs4nN9KpyjY5fRGb7aSqowqpmnQb5SqpIo7uulFNJiflQbHMAUVmFq9R6vk
vaHW5EBfkkLdtkoFnrcjbdKQ5c5InjpqYC+Zl1NOxCxM6aXjqiJyMhimOmphAHfW6rP7DK11SK0B
rhVbp8XQvjR0slMbsJc5gPAX43P+ELTP3aNCLEDR8Ed3x+rBCrQbbxQwUZx4AOx4FGibwMbzwyzh
9ri0wmeSorDYipXzR/07im9BsfO5LzEK8GRvuNH+KNEKwRX4ie+oAOsYVuYLuCWl2kbXFUwFtFAj
ercDql6nMLGtiu90TpfqKjlAhmnLbVQ9wIYy+h5AxBty9umCYMErlf8HNkDOLhUxaEU2wh51Cyv8
hX4ZXVMHuQW6ufKRq1ZWX2y0xuTavEa0de1fOKAuVwpiZ/mFie6TSVwXbdwVnuUlibzptzbJmi7L
DXwsa0kq6Fnf0kW3i9e0M97TN3EX73B2b6FXBo27o/p4Fe+ay+bG39oX9G4tnLuTLuTsAjNtzy3N
jK9CtnlNj/9O7NQHel8hmEZevNvA07Q1r5jmVb+SG8hR1y/fHr1NdIEfckNbebFwkWonomU5u+WC
sYl6zLdAIY4y54Z2lfU0ReYKeO4aJoFVcOE/LpzBj/0DW87MeUkGIIqmsdy98jm9QgfhMPyE0Xud
bv/DRJyc2TOnBnlSisG6dR1Q6UV0Zwvgf2kfiYWVOxHKy5kFq9W2sPuos241Zeq1bJDWKcIMQnbl
womLRY2ZE9ZBn5mrVHdK+N1HkhiUV/Ou2cjhkesHnIN10ZnIJFQ3Nm61s+TtnDDM+qSS8MY8NlnX
Fm4Myr5t4KyHClMprhMyvbDYwdbSbXKBxEm6sBFOeG+vmZs3g+mUcmUcU6IjN7Qb1WedxnJzaepO
uG36zK560syHSOqo83jWQ1vQAwgb4/kNfCq1pM9skWUldmb6DSnQMoMiKSop4Ue+Y9ZrGjbg1e7N
0diqFv25OXCee62ntBwYsFqhFuBvE8PHeURAFlZtHZKCpqjJXGSOt+pHtQGQLGAhGUBfIo4DF7uq
BDdmJdSr2PbVmwaKik1f0y/T0joOu1Vqf5MCUkikfV1QbcHoWLd2okEo6rpwbsWq86uB1XYd5z29
ArHMIEqA++78TJzyG9SZ2UjNzjUaqSX74SEEDYkQwEuSXwiqCBOsfw30isr1+bFO7BZ1ZjUs18+b
VGGoLPS1KzstL8Du6pt+grKeH+HEmdZnxpjicTkCz0Qmo4JBCGpyLOIaEoaVMBZusRNBmK3P5iso
DZO+JIbw9SjYlQAMITP3jW1rgdczNEvddr1V7UWbu/eBXzbXcUJjHry0IR1h+bgJMdMLof+J+XxV
fXpz+vwhoVpvmT27sMBNDa5tcGBDUCws16nJnFlgxdTNUO294VYp9ohAiP7CdiC8WVIXwR594A28
3qdvXr5qXZn1OnoGQVySaIfCttq3Qt3+RxtBzKyuWgdJXADlvTVtiG+k6nyvYHUVVfcjbsOlo3PC
tIuZqaVD1h/FqDLIgN/fhADdk6y9DhNJgsi/sZ3xftQHawVR+0ZIMDTnv+2EXRSzTEMBIU5RuKKn
Ye+xSb5l4UIGY3rtD1bktbbwZkVsi4JxWfBcT7uO0on5DyC5RmOovzXHzX/27jO7awZ1U6TZ9O4K
5XT7IojShaN/alZmR7+EPsMqE548UbvV0edOXRDAOnEMxOzAN0ieJq6i8eB4AyvyoG0AQ0P0d35C
TpxhMbOJZdV5niJ4umH5KxQ6XAGX/ULu7tSCzg4wOKLeC6c3d2hLVWlumhrp00+2XIPzPP/6pyZn
5kT5ieuNbQz6Rgp603Uq3SbsED8JtM8//4Q386qH9GZPBmk3erD0ZnsTNLunju5KsyxxJVsYAJHv
s9mo2F4nBgCQCahKz496wpV+VWR8M6ofgw0bZZrtm6D5kUW6QZ5eT3ZRDANEFjW0ZUD7e36oUwKd
r+78m7HMpsloDhrDPa1C0Z36OCZ0T6+Vh/5RXy0lcU+s0mso/WaMPAjsHKHUcF/rGSFHWgTQ3Bb2
j9ACrprT4L8kEnxix2mz4x33gaPpbgVTLLh7WoHi4KvV3ygDfXPVU+vnC8mHE2ddm531IlFiKYGk
7lvVDh4LFv7GdTL38vySnDiSrzf/m9nyvdBzvLwM99K7aIMvYXuv5gsn8tSjZ6edYnetuDIO9wo0
oonVQ+m7LcqFG/XUWZkd987CP9VaZiX5CpF7StMXZGwarIfrES7ZJTt7apTZiTf0sAVBOs09Rbd2
V/6iIhMiKOGuenhAXs4vwalToc7u78HW6naIGSWEhqvchC2qDRA8rGjWa5Rrl+6GYsGCnfgeddrK
b1Y7CuoI5WRGAnsMeJ88Kg2+drWFlr5ERWLhg04svDq7sx2Ecd0og3pycP5o429xXMHQ8fP8ZJ16
9nTq33xBnRiO2wdJArvCoaUhF+puvw4WpufEiVanQd88nB6xShcg3/dyD498Qw8cCfCDWmxltmAB
TxxmdXaYZd20bZsyQlN/hSqNFsKFVz81L7PzMKS5nfudQlfF2EP++7OiqbResECnds3sFKRK2YVA
cqJ9KDaQZKjQVsA3N/UybApI+JY0gD+eG8uZHQMZ50NqW2O0zyB1U8S9Hl+d3zMf3wjojx4vK9gz
WZpBE9GImLBdSDxakqIACFMjFV/Pj3EiVLKc2abXNTI4dhhE+84L4Ro303a415S0ARyMOdJ8spOj
N/E8O1m4BarXbZ0x1S/xWH5Eta1cal7bLdjGUxM5OyOO4fpNaubxvurvFXmLCNLCJjsRP1vO7IBU
/hDbRZzE+xyeCYe6Aa0DdNevmp/uU0WTLcplS/CTUx8xOyn5qDW+nRTxPgSVXlhf62rBgpzaDXMX
V0vH0TedaG+Pyk7CIVOSKw9QAbCW7tSPPSrLEcf7rYllqeQpIzQKkgI15CwHV/ldl9Cx6uHm/H47
9RXz8+4FQJIMKuEh/dmN/By5ABjAXmTjkm77qQWYnfrIzAZT633KRSL5Glc1EGPl2/mXPzFB9uyk
+6GuOOUYxfvxZ/tF+5H/dp/olz3/7BOvbc8Oe63XbUwTeLyvB9OAJE78UUplIQdx6r1nZ7yGQ+af
8IMG+AGakV/NC//h/GufevTszPYqOMUi9DhZaF5QtgQRKSRUNmNoogkHPbIbO//hDM0OsZUnZuPV
zBDtOSh6NTBKnP+Gj69P67Uk/fb6LBBrgyaPHVMD77lJL9SDk97kz0v30Knnz06u01RGanvseUQ/
tS/U6CcV7pKW5BXlzvOf8OpVv88LWPbs7LZ5FvjqhDBpjFVyVz3nB+UTF4b+XV973+zLtbsFQ3x+
rBM71Zr+/5vpChXVVG1XjfZKCkjN2jq6svDkU19hzWbK71wxxNNV6isw4GQeSm2VQVQHsxwoyEql
dztAmyJNSPx29M5tlNrKt7ZZNXd1lcldFtfZNYbS3Z7/1BMrZ81mVZpVVuu5Fu0LdGTBpz15j8YE
HlvRZ3B+hBNOtPUKwn0zm5Xa0bmOmOE+/UmvN2jD2F7Ff4if1oP7REhwfpRTSzaziU6RWSqSCvHe
8kmzksXOynLhA048eq4J7udqB+ad91dJsicWkqahu/DWH/uG1lzHW030oaT/h3Mzss1Shc5+vc17
mCK7YnN+Yk4NMbOMmWpBDzG20b6FzYs+eSg9TDL6S3HYqcfPrGPSpAN6uvgdSUJ57GYIdp2/kHQ5
YXjngtqJqtdISvLo7gHKbgR1yk3/nHw+Py2nHCZzdsb7IjAUuwNqg2Zj/6U9gHmZ1KDv6+/Vffu9
+rEwzLT/PrBa5uy8x0UA/UXER6DvhnbMMGlHrKAx03YBxTBEm/WFXXriIJvi2Gb1geu4AbjVPdgD
OLiMGrLBXeeugp/50gV+6iSbM9dmEq+WsN3hHfjI2yK4QscPpn5rlRfAreH4t5fKh6fO3Ow4F01S
IbvMtBWIEbrKZYPRP78iJzbsvPshVLV+dAsS/q0ClRuyysq3DKKs8w8/8drzlga9U5rRoQP6ts4R
luAGdLVPr0/+r5/9f3sv2eGfW6b6x//w558ZtGqB59ezP/7jS5bwz/9Mv/O/f+f4N/6xD36WWZX9
rud/6+iXePC/Bt48189Hf6B7NqiHh+alHD69VE1cvw7AK05/8//6w7+8vD7ly5C//P2vP7MmpT3t
04sXZOlf//Wjq19//+t0k//X28f/62d3zwm/dlG+pD/9v0wzk75UwfP8N1+eq/rvf1U0Xf4NJhaT
ljhdwlursze7l3/+yJB/s1RNVx2hSk3VDGxUmpW1z69Zf7MdGyoh2wHHaGraVEersub1Z8L6m6Oq
mmU7qqPzb1bz/7/l0Tr9e93+Asb2kAVpXf39r6/1kH9bAMPWDGFIR9OEqaq6rs5rQXXYazUY/GHf
BY17UeTwe9dd2NzbLXR5Udm1+6avYVnWarpjLX0E/JyB0lWjeNOVNlg4I+/RGeGgqXTwACSDUroZ
4+S6MOk57/0A3qbEVDaolH2FhPOxGILnDh4BWGMbuVMNqNIVBTzwm8X412e+/ayZLeCzTMswNJTv
LJPZg8nh2O50hecgFpz2e+rv9lXhtOr3nNbiriSGe31RFUo6rwr8gzSD4TovYE08/wqvBcajmeUN
pCUNxybuNa055MQMTCfEh1ExS+3Fk10M6SGFxgIWmkjZpnZJUypkQrDzSjRaNTdEL6K1Yb1SRy17
COHpI2tvDvRv1lCDXSaRCV2OZVvpE7wk4U+bKv19qEcNet8Vt3+qGuFVr3c04ULAdGUalbwtS6rp
8Ew5FbTEtDLTU1ShQKCJ2EGEvVZCax3Zi7H+sZVh6tmSpqVLR5UILevO3BwXIAe0ArgkqTf9U+zV
tBdamkPbRCar4rcGrxhkxTFECaYQEuU9JHaue0O790XhoFqNe4nCRhJ+ox9SbxdM4CzdMr0d54nj
6BhC1x1Tnb1dCILBiTtN7ENDd57T2KenwqoiFxnfQX7To84YtlGpe/ehh8cTI2MOnZkgcIBBo8+Q
n7NjlEW6yF3Ilb2fNUtKwS5RpeVIcw4ZrALaGyMKXlz84fc6gqWgBYCzsCdfYTvHe9KC7EXw/bTp
We+Qpq1reDTPFWgcpCqJjLKD0kYqnF3D/xwVRX1tm/r4ovkCsoJRNaGFiaGETfI6+ZLEGdTTZgb7
I3MxcW6oU+nWkAg7Idqo7PR6bL/UsODQZ+pYIYC9MNjo2kAXjQ+LdqIBxl9rhvM8GK9gEH+gG77S
AvlZ9nby3UpgozHaERH7IKGBya18eAXSctPFgRFBU1GTTaysjoEjs/jFxos2qhRxujBHsxho2iGY
DUyvKQyHgowzrdSbwKAcOwEEo6dHp8nqJxEhgkSxICX+qDRdQUM8qC5cs72gcS2ndDA21mfTL+Dn
rKyEFvDuC1pYZRj/Om9OZh7h62sZFrvDtIVpmeIdJKCq6qiDrWmf5ojkgb0We5CdCdSkOuwCnTqu
FaXrrsas7b6OI5QhQ2hYl0McJU8Lb6IfOY2vb8K1YQrTsBxTctyPJ0gbpRemuaLulT4rNrUbI3Yo
R51FCiskH51KNy9CL4MoQ8vU4buwTQCZWTUFcL2R5duIBmGaa2Ho2px/s+PclgHGzRQWBH9kYx1p
6PMottbj2qO3r32wovQ5F0yTbfgIMRv0ZEe9WMgOv9br3h4mhtMdnfE4TDxDnQUZSmOXnjTs9iER
xRO3gLory70flgNky220CQvo5P2o+aU2Ep129alwftjpRNmmI//SlxUAbQXm4fNzMLcjvJRjCc12
MG6axUk/XhylN/pSdqYKa4pefJM9jc9JWKaX50d5d78K1cJx0VQJv4VqYbpmwyjCiFB30R4GlWxH
W8WTPnHi34yuakNCElYrosjvOYRS9G07wfcw6dLdwjsc+8rTcrPQtiOkRtcCDtYUc7w5qKMTD16V
NriLvQPvIQJwFx2Ns1tLcDZ8y75rHWtvV2Z4ablCrAyndfeWHd0lPBcaJgdqG1VvYSaS7lJJ4t1p
FaoNP6hhWzbL4TjzrOIYkj4Bix+j4wLreVSjQBzYJBkiCQq58wMdsjNUAnK/Nj7BbQ47In7abYUf
tV2YpeMQb5ol3oS9YONIOgZPOZ4l6aV9T9AaP2iJFu8Mjxyh3lfaxt7ctUZYrhID8lYjoW0e3hh1
aY2m6/T4jByPPjsjUqSNLpBGeOi7BE7qHInlXoU0rkjS4tFFiBo5+Bx6pizUINDuEIhAhcQOHW9p
w76zDfALsVEtOfnOwpyH7X2kyT6FjfXByhHUc3HW6RZMawTWdHQwwzTbeH6Fsgr0KusUCj2j/lal
aDiUZv3Ywd10CJtA35tjT8+LD3HCn10lXk+bdrMhTe7l1/30Zi83ioMQnhUGD7oHMrV3rfKh08dL
oze9Gy3suHtKtbkLw9q5MdvGuNC8fAlLPB2Xo6XiFYiUdTrMCS4ICI43ih2koa9nXfCgSveuGAz1
k/QGpEZ0y72qak1DxQUxc7uAv/r8x3+0NKZO95xuGaSsXm3Nm28X/G9UVF0GLmBV1xu2hz+R8aLT
59N25MULe+EVlPTuS6UmcEOESXPxLDgY4jCpZRmGkDDFKGG4IXTFpmtA9ZCYV0ENRCqvoFukx57+
GhO9rnK0ySCpKT1CSqFc92r3vQhhmx1Q5t4aLcKfUvMglgkzuelyd/he+Ym5Mfr6q1mireuZureQ
ffpwzvBibR0nmXNNsPrW9rXoGo1l0AQPgkTdVol0VFLj8CnU6KDQEikXbpVpRt7NmGlbXK+Inqjm
bMbsXoW+d4zDh8K3vrhV1O7yBAJTdfR/ZKFzmzmoHp3fFO9vV8oVqmrA+ICfbsk5uMmIgjH2VSd4
gI4N5WRXPKll5V51E4V/A0/uGFj1RRmh+WXDSJPdofle32Z1sysF1KZiVSnM/Pl3ej/pkk/XCL+F
yX8508/fbFRqOa2vZNgQrUKzQmbWV4GQ4ljDEjy66NCeH23Ww4PlZgZsDRfLwgvV8DGOhxtp8a+b
oQ4e0NyFL42iutTXiuEJ6B37sfwlU+0ACdrFqAS4XlDSQO7gK3aFLr0/7tpAoeVWwDHlDcajDafz
M9MN48P5t3x9i+OtwUmydPYg7OWmM0cAEg8kRQBE60EQBSDZpY2PddvBw0R7XrFOcx3MlowzOO8a
O8bjp9MU4WSLs7bRzFD/3Bltc6c5cfzT9oqGnhXU9lAZMyfmyyrV0Yw3ilvPVIaHNDbE0/m3f+3F
mL29bpo2i0m6xTKnJMzbJbVsNyMESb2HGPq0CfZVbGNori5TBzb1oEEFhwiDrusGNVUPnK87dDoU
GcPwZLqaczl0Qk7M4JdlAfE+PM9o4Wm1v87VHvJ6C70KO+rgtOBi66ciV4XSQ4A9dXq4tAEZQFTV
IoJKRP7ipTTbGeUn20yjz67h5BspIwATsfKZfrF6P5RICOhRn192BSIURWrSzFM74krEIWqKDYHR
wty8O/OSg0fqhOSQhoM7d/GGSPWsflQOQ+5NNE8wSKbGGCyURmekHK+7XCfOgocR6nUc91lA7niV
lml9MoniQPomjdyadAvjTcRdtCkbzVvlUVFvK0UbP4eksNZVETT3Wd598d103AthZ9foT6PXKPNn
YSWPTeRAHWDIL+bQQxacQKToJVu1KrpdIWp35wpyTrJlSVBgXqpnvHO/hcRsTSG8DdW4bsy+xlab
gQyophz0KlJWYynigzP64c/zS/Pe/SYG1ExdGLZBhKHOjaOr5CS/VBNqs4CD5bYWXq3XE7RD0imr
+j50fRpo3DTf2Im6hzAnWbh/Zo1U07LxBnygaeKwiHfgG7W2BY2bRnIoWutLkO8mlms6Q60fofS3
pMe3lRXdTOTs6COWQ3+rFzQ+9s0+93/D5DjJwy8kUF6/+fgo80ZQTeq2xJMy5uHYWMCG6al9cphA
sRP1PIJ/9OVfjKGM112UJjd2FqhfWmiPMTpVuktr6BlUt802KpDWLUyr7abLxvCXUsHxNiQK5E8e
dLO55oU4XNFST+T7vTJdJkQvQtdUUq/6zPZYnSy0SCaHVujGdugqWqIdOvDP75V3URILRYaZdBzD
IB00uX1vLq1Y9dV6MPTkYPstDJsNhMvonVYbd6Cp6/xQ7+9HkzM8RZ2mo/Ofc5hGG5gq/aPIxAYJ
vG4DeETPTZJVYIkQ7Q91acU/+LR/j0chdXZBCghOytYMokMY21eB3WID9PqmipxLH4WlXPf3qZ1f
xzr9neg/BMpl0aa7Th8Qq4G1pb84//XT1x3vP/L70y1Clt8mgSeOJ9pL6rrshzI+5BFqb7lBsgte
512XoVgrzAgfMbCB9df0RIdKvxjnfTS8nPIQpD8gjp2nm42yTePC6MNDIOW4M62y/OwOhbW39O7a
V0LaAxWh7zupNOhLaJAb68hnwoHk3aZtFSEcGKTD9RABOvJUUhMpPRSXSj54e6cOg9tac7+cn673
4Yal4p2QQ3CkTiZ4tnhZbrq6Tm7vUI0Dnb2xTTdmC6tFKuFL8+IUxSNLuc/sbCkJ+oHxJHdB5sbR
gVpJSjTHC2XFacf+cCcKt2i46JLgU2vL8bFtxS/V9sY/as2BRr1Erzx0AjpkYyNZcJreb1zeYNop
2uTaibnXIYpemGQeYDKqqk8pnZyHshL5qqNxfGGW3+W7hWAoZpgTyV2uzWECQ0jNPm8gUHP67DK0
kLlR7EgHaQZfjJVUd+DOzDsfpYVcoXCDtKNXgpahjnDXDKBA/vSaa6qN94xTQew17+cQnWWOjY7O
rT46ClqgUXVnw1rwIOzxKYCTpzTT5LMKVepCP9p7S4sTQ/5jcvTQlzNnXp6pa0VhiSo8aK5h7Ojd
QvhNtM7m/Ne9N3+s5pReIC1m6OYc359V0h0jPfUPYdm3V04I8y3px3w7mvJzBaHc+dE+2ENYdkne
kTQsGabp52/suizMqKtTeP2VwvkSpyU01iNpVRIJ3UKi833wR5gMaxr+PWVKHLXjkUpRdH0VxeGh
7bRfWT0g3eyK8qtnxz/joVZ/GVS/tn/+4xhUYzYhPzDm/c1ZESSiC5XgoAH9uzX16qvnQIIcm+rL
+YE+WDMS/dRZNdL9Jufj+Nv8rG/HirsZuhukKPO4Ni/NoH9pRJffDCoM9ueH+yBamnLm7A1cFGZ0
zuuj5fC50OKl3Y9+akHug6KIjcDGHUUvEh6IFxZ22F76kTVCXZxBk04J6wkerE0ZFNYVMgTisvSM
caLytDxUJxF8afL+t+730aewyOHKGqNgoeXtg/XHVE2bDBfCYVWO50j4he2aEnmvsrTg/mvz8EHJ
5G1t4WxOHMiIEmbVfzJRFskZSmEkhWx7tjCDixZd3RTi3ojS3aB613X1JWp+64p4waG6rGE0i+lC
kEmyVltk/0IvWFnZNUT8FfrTkdE+AtelkQeZEOlqUK82Czbl/axgTMiIGJRCLCnm1FKJS/dryPV5
EJl6aBrnU9Wp+l0h7FuplsmnDjWIBffqvRWb4lSOwxRckNGduVd5jlQzvY3egUQashtOam/jWGt2
57fo+9S1OBpmnnZI8fi7zLS8g1lcCLQkIye+bg30eqkMPZnx+DTaNdziym0p+x/0my1VcRZfYLbf
jCHw9KB1vAO7A1013QQC6MCemCHfnaMcB1BaiZ2nxL12ofBOHKRUzk/Be6OAW8Jut6eECJjK2Qt0
bhHJVs+wPoUOfWrIWEPzW/Po6kiqP86PNWuynwKpKdFD5KKbFG3e1fXQJw2DQKjeQS/CT6qGExbn
QL6GNIHXSOjZhRzC8jeRi3czJaO/aSriA5CGp5eywhRHmg+iXkjnFjk19XdY5yiUprFihqvcLl7y
yiXH3ozFV/ILHYLjg7dDnti1VlL2iPI6PtrQbmzlG4v08zbwhLlOYOLZh7bvXAhjiO6EHecXbos8
oa5AfVrng/tUD/At2yzSgqn5aO05UXCFU18Ukuzssa1x9aJxIlryDg1KbddmMr7Y1KtRXFIu9FY0
14bVkoAfAzJblpdtqWdrj7meL2SI3/umFFkJqwmxnamiOLtba1WS8C01/2CwDdddGP12xgKW6rKL
bv0Wlkqtbn4lca3+Pr8ZPhgXBwJIELKpOoHhZHPe3Okw645eClfpAdog6LVx9B+yxvY+uYM4qDhx
EA6b1WUa1tZC58cH2VbqeKQbidtwKSjtHo+cKU1TFNQUDqqgdmfY9u/aTcJNoos4XxcehO553LnX
Tq58VfvaeRgE1N4axug+rH1UHKsAeFAu70Pbejg/Jx94sOQVsa+kQqW09LnTGChpOeWInPvQEc85
uZB1/ocAHfBkkqmnrht9NuvotjGJNjsBOaEVvVSRhphk5Jl/3gJPGRdSnQKUgDmvOGZl5ZWmETr3
QRn1z6i5owMIanphF0xzfRxIUjjkasH5IfetzWtBGR3DdTC69n2SNfdt7Pe3VeiUu66lKWnhgz64
xAyHGqVBChdDNyd/E+moI9HZufcJ6bZt5LQhlBsetN+W2W4KHfmeOBfawqAf5I444Mye/uopy/mK
poUIzDL0nXs1iUA5yVKCMc9MOCxl8C0aUO9MWtPfxc2A+Q1T4W660X3QR6jNHVkgC1WXFtLvNfyo
mmo1azu31d9VI78u7LzJzs8WAuQeuRlOokaKcmaMxk4p2lFN7HuvM5PLDBqSdTSM4bouRfMHBuQ5
1fT8tkc//Jq3sq/sQkVst/F/LrzHNM7xezhgDCTFEHxHSgHTffXGLDiRomg1+kaHZkyRqDbi+IoA
MsQVK7vNQIF3YxKsXQrTRZ1l6LYtfvymHfp1rvQpIp7DVvShcdspcG7WYxxc9LmfQbneKzdx7Ct/
9vYk+4C3KPDadErg84SuZpA1zzAm9EHC7aH2JZn/Onx0RogL0cn801uY4XTCWwH2Dd90HktHhApu
5+oeIXQTgmIck4tesYuNDd3khemn1YZLN16wl+9csWlQc7LTXNqICs48BHScCbttBu3IxKzJTcer
sk6GhWvotTZ/tPD61NLBCVUJ3FVrTvJD3Gpmqpo791EV7kiTkNaGThplswZllcCCIVHfJN6ua17i
9gaqnj5S79v2UWQZdZb8RkHwDQrmn33Q7bIivDDyRxfGeRm0/FsuvOw73BSuC2carxfjZQJRmoeJ
KDKPRZIp9zWFg62VtJ+ssQx3Uxz0BRhddBkHjbIZSgfl08qAURDp9zR2qV2pPXSWZaNal4Fjm1cL
p+edjdNZiQmfQ+himaTIjk8PEXnU9cPgHRqq6Rde6QaXHkHSVdlCreKb0aXMqQYTMiADh3zWztE4
VbLzG7STMsBstW03KNAwafUQvHhUIx9Ag4278685neGjpZbcb5j8CTc5JWymHffmjEt66mvN18Sn
gdL8RZL+8OqHSkdlPQ66ZCFR8f5KJabC0eCAUvySJIhmg0VjhLdIHJcrtnlfZvLeCnoUssMWt9HL
rWsfRqabyd+VmR3emL6GGl2i/kCsKqFZWAkuzn/8+7DYIHiY6kxcRCBm5xAAe2wcXBDhQJGM7mjf
VED5CfpIUgIe+tSMXYAaqPPNBiWDRppdbq2sEMoGqSPWsECjozBedayK6osNJOhnXihkg1W3Lout
3njuanDs34CWtaX2oXfLxouTQqQGgxevvQtTZZSPo6a68jAiOD/2kxiFyB4o0HFdUAA6P00fDQZy
k1wWTsg04PGygcfyZFwakq6QaLg1jTRduynVxtrk6FSOLxbGe2fl+DiSL9IwQBBJ9srxeHXKBky6
ho9L/XqVCyfeWK26ZOU+HIVdCGMSOxHY3vEoSWLmhY2u00HYqM21MMIil6Mv8TS9ZqmODhgWgAwg
16gK0RSZpeNhgEuHMTS3iB5por1Vlbp5zCKv2zRVZ3yy9VQl65kQYYTWqKx80uxbLWxGY2OJzEZc
Ftzss0Tgb1xXvhZ9yvBQvNXoD+5vqx6sJxsZqs9dU6Ka5KHeV68mr5U+FHI4hHJql67avrRht868
OytKokdA3wB9gr6qylXo5jDGu6ker9Uhi9oVXklyhUBuv/IU/rwGyZk/O357maukcdeOWyImOXoC
8vLCbDVlHbax2FAggfw1AIIZ5SYnRFPqbY768gWkGmDfcy+gDb+1YnejcG15C2f43ebkphJYsAk7
y404942JWka/yR31IJHi3lbggFd1XkneKo42OoWGhc35yg14tKDg6iEvmeCXOMv2/A6G2SFqa5S3
77VWvbatb1qrf68bGz1ViNlAY3jhdWF/z/zhUxdHqJnG2Lf4Erls5GvWJEy3AjV60TVrxaLV5Hcs
XygKUysW1IUD6A7ji5qqcuAqm1g86NQootC/oRcWCctJ2PDRbge0CkztoSmdiwy9GjVG9r5bqI+/
Cwamr6T+ZwNVJ3E4789ocN47BFFGyOtbIn1RVre9V8S/grH9ct66fDgSrRL/LIxQ2j0+IB2sXK3t
y/G+Da3hD4rcN2zqlH70Ot6eH+l9tMlHkVAmyKX5BED+zJCBCNRc00H+LTP6T0Elf1Zx/GCbAAGz
troMWgSB5FD/Dkp350N/F4fxoeNSjiaGRpsEvrrEb/IeazO9EZcifqSYHK4pMn9z/UZCBOqg+mhp
VBY0h42QV5lo/ZVVSxhSgcvl21L0JipAmn0btgm1GphYE7oW9B7FNEsjW9KauX1n6blAmSwuFwru
76ykTT7CAueqkhWd6v7HL5ipBH9WZmn3yuiEV4Zd4AFG1WFhYd4lIBgFv3ZaGeok8l03c+fUNGEI
9R51BHGhiQ7R8MGJjStkrbRV7bv2tyZzDnrmCMgWg37tjoh8dDSo7MzAh9G3zhtr3/rur86fEFFB
gLqFjFDZaxWZLGyjVwTKsQWwqRzSbsKVCB55TgsQTSL20leae8vkFmydMNihro7UnDZCcqD2VXzt
GMqwDzwYZXJkanZE8P6hT0v/q+vp5eH/cXZWO45rWRh+IktmuA0nlSqnoPHGajr2NjM9/Xyuq45T
itUjHRipdWbHGxf8EDu6jCN2aXJLgaVT+jTCLr10ypVSNvh35ZVzHLGCXLc02PFxsfx921iYLmh+
yidlOmUzGctm3AeTvaMh3Zsm1a9IrXBdBwriHQvD8zdpPdT71InxWVM66ECDJXaUEdQj+7zbBnUI
g3RQxYnm459kEM2+xcf4Fb0GeyeJ4NkeFHwYrVwR37tedvAhzjJsu5N+67XGE6/2udJCZ99IyRKj
Uv1g00FKMWhmT8knEdr1psujUsiRhp2Hmam8bI5R+88+Rvad740A/wt501fD50oJvSe675YrdH14
AD4oLuVY2K6Gu/y5SSyxL4K+2o+akz3UTQClo/L7pxx8ycPgRdYfBDa1DQV/GbuYvDo4VF8XNvZN
Bm3TSCD45y+QP5Q7rj+kNZHRHIKgc0ujw3u8IxFh+yLQlCryH3bXr6IWXrKqh7beRT2K8wvnarrQ
ZjtVB5Wv6LpCTEoOfz1+UtDjqOSkdbHUsD4rUgXu2ertU98RkRKADHslFMUntMaq75VEltL05aZS
PKy7GntJTe29tT77NRCzgFzhUzABb2eX3eBratvkNd6KdPWOslmAc7VHwzqb/fCCO7aMWp1Viw12
Xxql9rD6kTRZ80tp4uGFhkP1puHmvEoIDh/DUnaei6jIsO9LrScJIUk30J1oB0MMa6FcTjb0psNd
jcb91sR1cZc4Q8LzWgV01RO9NPC2rM3vg1UEr2me50uiFTdhyYTWBANPdE4t7ab1m2k+Jc/SblxN
yREJT6rQBXMT7kEAK+uy6Jb0xW7TYGfqMVOGnBwvQSNp10vdAbDPFTW1XcWTqh3m6+N3EgiMbZ28
cpuolDdhqTQ7dn+71/uxWJex3v5uAiv7AQqv3HKjqrhyQZq7vwdvzjIFBBrg9KXBAd1mKkOrhXrq
U7vMC5qcbZSZx1ztlijG0zN0tbXomkzJNr1i0hR9jmnSlDSUVUR6XUetH9tMxU1L7U5wGZWf9z/n
44HIFHUSFGiysxMVJoERt8jyuEnb4FBjFdkaCd1qn1dquJCa32anfBRgvqnb/l4kn6b2r+DAhCU2
2Gpsoy0/JL/TNNSeyUHlb2aZVK6D1NU5HsRXTcLRqi+yKUBMnFcf+eeVMybVd0mSMO8IcvMwJANu
R6UUfjUzqT10JOG4XFFShAlkOH/uz9DNW/5OEKa1rTpsfC7A6189NLEdZm1tu3KK6FkvKxXez5o6
ES7b7hzZg/MoGenwaSyiYOFlvim5MPQE2WYjUM/gKFwP3WZGQKIXORiOjuFW7l6s3pI3mJtTJcPE
MRq8perTRx9rcdSnIo+Nqf3sSisNX2hRJNkupzPajK2EGTWe5k8sa0MJLImCs01vqV6ZQb9UYbpN
LflcaugwqEHZyPyK68/tyxBz4Kyy3VoMyquclt1KC5p6M5aYIkVto+xE5Tm7wS7rfOXb9rgxYgUr
La3yd6IvCBv8oj13Rkmrrhjk77CHoMkIcyxWw9gkZJAFfgnlCCOyiWr5PBpSuTJCrD2VmFcr8Aap
3CCzbG5HiJyHug6sd0aCv2UTYPkbDPGurcrBleoeLxNFrtZVKNUtloJlum0TLPdy4TiYMEWpOJTI
2ZyCccSPZYQ9rNve0UuL/Bj6bf0YOpG3zvCOxj1bhaOR2Lh3mI2svd3fvO8qotcXCZz4CSlE1g8f
xZhVBcIyUETcRJqbSRqyTKKFy1gk1SM+ZRa+Z7UarWum9oGY/lNRx8o6rE2xyQ2QN8SKr6JWwy1C
bi081gacgJd01aPl6WIrK+oSWOH2LuK3glEA+0hhTZkbZSmt2WAYF9P9iivlh2enW22E0+2P4uX+
rNw+ZjQhUMmWp/YQ/3O2y/tR5OB+as1VxgvBKiDVzrIOtZq/DaayEDLdvhcMMAFHeTMBq80vWCvr
s0CLDc0FLYexcIUjUNL20uafv4jHmUWilA4EZw70MXtVp4sgaW4xYHFTt428jZPgZ6CjWWt5IA/u
D/fBR4Flp7XPVQ4CZ660VihJU9g6fcpR6uhzWo1HS83rmoV1uoUYUqTluxwaIDxOujqLN4es7BqT
/MCVff+70QQA6AcPY91KrvHiMfMHMfThbuzjcotfpv6sBtHr/S99jzNmB4iWCDARInhwTXNRzbiv
x04pRsyZxyjaakncHcZU2Jfa8J6BUwzfYOTxJBhlFn9WcrNYm1TtewfmdxMO2mOpBl+EMWBRbUfN
QzF0/U6qZRuf7yjbOblXXXwFEexg1NujF6OI17bVwxAjQuqX8LQrNV/bbfIQ4k7/FAPYzjBiNK1V
CYN5U/oiwHxXyRa6Mh9Nu6ab9CF4p8mW50lyGQxF6TiN7oqkMVejZfVnjMELaBOx6vqWXXwpJedC
RYobj04BsAbFar/dn/ibVINoAP4eoRZJNOzU2cVlBD5F6UTTXBty0rExjGbtQa98yBJcI5O0/lEb
dboDreyixa0thCof3ESaoU59N/J4gCuzCyLDsg9XrVxz48A4q22txqidKY+NXgJJvv+dHxwlMm/H
BKNF/wsw5/Wjp1hiGKQws92sG8RP30m/F20gL+zij1aUZSSO5IGlMDF3dZPMXJYkjVG0wYRgE3fY
9ji8fnREpxZSFZ4tqc3aVZVaeyPx/hQRvJ37H3obWigUheBTaDrkDmcuzROFkmYjhYZtjm+dVX14
UgdcHE2q1uuhyJKzE/IkJnm7EEN9ML+QGKZ6D/H0JBBzPb9jXQmdaqPjZkmk7HLHV7Z+jkvl/Y/7
cBRDAWlJvuKAEb4eJVGSFhsGz3EliKeXWMhnTenj5/uDfJATQQ/jfE/0/KlfMgvWjcZ3qqY3bTeP
tQtdQn+lQOA5aUGen3NTL160TB8edav9HPq9/GwEibHzKqvaxXraHSPLr0+NUS88cLcHVaWkChMY
KQwD/bfpLP0V1RfKQM8IXJbb6sN3qa3qh7CAPohWdhuuQ7mO1prZQQ8PSYBOCFPbC2/R7b7idXUY
XoM+z/xPj/1f45e27CuRQlahe/Vw6tIu21Q1rota9FxUm1LCt5Si5RK0aVrQ62cBjgCB1dRvQSRh
/jLFgZDtoVAs1xqzr3HUAjdDzyLrwhdatz80qW0XrqT3Yu5sRIVcmMarA7WZXXb9nVEbKX5VSqNL
bNbsh9IQ+9wZxQTfLB8V099Zdqk86KHINnAVkq3dGMqmA8ewpnG/5AF9iz2ZgAlE6lBUgDNThb7+
NbKUdySoXM8Nou9bOeSRWtkiTL5HdFYeqnTI3Tq1ld+y40voFyBnP0Ybp++BGkEg1z7ryO6tVG9M
toUuB5dc0yglabzr/3wwVcjq/D4CFS6+OcE3FEkpFyoxpaIL82I66WPcNMHCEXgv4M3WhkCSC3x6
tMA/z9YG0HETKnTLXD9LxngVBFWwDkXd75KhfgiwyN4Y9Ths00ZWd47WvFZjjs0fDsL/LdwQH2xL
nksZuB29I8LBWcboSUNDGCspbjcoGEiGY3bMdYMEiBJS2K4cKde/e8HQbsy0ifZxZQ0XoRXHBvrg
t8rP7UcnR8iGnK8krRnSIjn6aoJnYbOUVd/eGoQWMhwzKuTUROexvknDt5JCxXRHVRr/+BX6SVmr
bFIPK3PNOgR9+ClWqvF7hvTVwpZ4L55crxZjUz+kzzY1nOfIGlTctLBzetN1nBAVZetcF1q+ihwU
taTTOP4qk99F2//KQly+y+iYms3JpiCxSkfiPOgsjn3sw0erRu3PfghNRAXqAOHF9o/kGMf7C3ob
iLB3EVsAQosGF3WT62MWBBnYQD/QnwJb/y9tRf6UxH6+cfQ2WBjpNieasgcY8FO4A+9yFofIflhJ
Sd5pT7ky6DscNLVdF1vZtgJwsZ0S94Vw4LZ5xVgoW4G9Icp0YA5cfxrOiTRE6lh7KjvPpsyf6Hsp
FnB6RWz+UlPHOJlFGqy6Kd43Ipt/eMGWkoj+FpuB9N23Q2tXtoVYZ6G5FDTciI5R64EoTi2CDTJB
hmaPmsTtng1abbq+9wQoIC/zbTYEvwL9q5QoG4EJVxuZD22anjMj7tfo8SDM/rM2xmfTrx4q6WDa
SB69SZCOpbzHCfKpVB+F/Wy2IG6DmERc25ROt55UoHpQuH11qLN9Ky1qAn8Q+fElRNGWZqmEDO+9
ib+eR5L7MTX5iwJb8DkojWgjjYin1mGTP/ueHW0qtDq+NqZSrRGmyvdVLi0wbG7vJDIJZLJoGLzn
irOdhQiY6vihqbpmJ5RzHkvPieZsm05/VHDHO9qi+3T/0LznBvMDzq4C+Ey/BX2BWUjgK7VZBr1P
NmwkJ90oty2NisDINlGFQWXzYoP21yUg6bLYjUO6bgKgkWZ2TIrssz/Jno8vvZ2vZeMUeOdMx7BB
yt2h39ZRsLZr9RBr6z6qkSeqX+7/8g8eEuYK3hTXiApW0pmVwAo5s9Ig0lSXtLp/CpIsevHbPnSt
vMKCMpkeeKv1t4Yuyfuq0o2tJ1SxqUaA6Pd/ybvD6WwOKfBwDDig5L7zJ61XRWq3AS5TgTqCO9Af
QhvT4kS9RAIJ/ehFCZ+TJtzYUnAohvrIIQIpMGwlo9hSM7o4wU4NpEubf+6lE8hJo/wcSvsSddrW
/iXkJwNZvfyiRdmbia9Y4aSHzlI/i/Ro4ija2r5rhdW28568Fmm1WvgrPwAIUUe/PNXYF+r4DKf+
NU4LCng1fZBRsj6njfM4KQeQuixx+Cd9yVm4p5EHv2u6UGGBbHx9WZnZlKzmreyWiDPpEtc+LkFm
9EXqu3VD6COsyxC+UfCraDam8koTbqucg/6/UfvSa8rax9/Feu27YJf7sOZhUmepfGxs7TsSfebK
SuNn9BzcMd3V9acMbSHZONxf0A+SB8QlYEaQYnK1adZsa6Ebg6hc2YyuHhjjOZBUJA/IFi9J7iU7
MarxPqyy7rHJvHAvS6UHGD1KhhV86mYjGXL8YLVxcwz81l4iK9wmTwAYiCS5aZEAM+cmmV0baUMO
Itjta3EKK2xFEMk2DoqNlPSoWRLF3aT+TiA67Aji2l91Ooodbs/yynGyt8xL+q9tWS1cIh9dnDR9
4daCYqBxMbcA7nrV08MYShuxkHKqdPUb4W1wDOnSP7dJIPamWUpbrVTBqFFpPlmBtqSyePv6U/rA
a2piIjM1c3nhVnJCI9PAd/hadFCQCQAjAGPrYQyCpUDjlvY/lVko6pHT2JAD5owRwzMyp629wa3s
oT0ht3Ue9SI+GdDWHv0IgbyigyZTpnLwzQdMW4MCStiwbTA+8AonmzTEu3qVa6J5dFpV+eFglXZQ
S998lofRetSEt+SVdttWp5TAlga7xDWvouV3fSgbJRJ2UTi928jJCVpF74qaxvcqkFXqgcJYxdzQ
K7O39OdKHoIHWdA49xzRn+o28k/oI4qVagfDU1Umvaskof3UGZi251Z9LqOg2JJB7X2/Qr8gLaJL
U0s/fRNhloWr9qPIC7ULRJvAB4DEmL1WSTPq4Nca7Skskw0iCd4GGI/b4ii5dnJ9YbDbs0bURZ5M
HwvIkzUPbIDu2YFRFNpTLzXKupA0a1NU5Z/7d83tvoX1Q7uYO4WshwftemGicAhzoKix6+lB6hZ2
9TIIx3gco/yfc/9pIFqk1LUMHs1ZnQ7mu9fqahW7li+lB6dof5excwo7Ea47JTqnxP6rMkr+WcYJ
uLpBMxDyClBZdt/197WZFzmhnGSusBz/szYa39QheEMJHDCLYzeHKMi83f0pvV23aUh4ABqsGfKB
2QPkwcpG6r3OXMm3zTOyP3hBG0vgqNtIbUIAkr+SbcAXtdTr75I7DWcv/IDcAegH3tKDTc0V2xzL
TNRVr6o4HMVttBAe3maCJlVWFHKgq5EMzgGPOJr6nhit3E0Ho9vzBGP8kOvNUxnaP5xSP9MeV6hB
a8M58yhxLJyHW24Aa/n38NPP+ys+FlYojWFU5e4ol6s2efaw0QCV1bXOVsNImaLim5e0Bx24e4ZP
n91STEM7qExfi7CmUfapIHaP6v1YnFtLWlFW/27n5cVBJ3vdKC+Bs6TX+NFOIN9CzY2mPQSq6c//
+sGOnOI5hQErBWMUpGvPwXHRyaKFefloK9BxIf/hCeRynZ0s3BYItAI5RwYn8rHYC5icKP082Dg5
DWFTXqxRX4oDPhgT6SLY41znNh83Wwq1GMxqNI3Endr7JuhX3aheDCnZCG3YhoW3LtF2btqfiEs8
hflr4tgvWSutebxPapdcdC3Yp93Smbi9ncElTGgjtiZAvnllF2/fockjJXXDrPtSm1ZGRUQ2j6Oe
oKpR5Itp8e0kgMDjdiYcogfDxXa9vLlaTt4FSePGrZ5+ieLY35WFPX4WgwrkShVw02M97J6iSvWO
te68pBzoT6koiIYsdAZLD4zZyjF97SWpU3EMc2v8kThG8Hb/QvogVZkA9Fy8xEeIJ80tCTJhAAQr
cyTOCV4OlaV657rTTCxVzOhr79QXL612ZUaJb6VIZvqpGI1inZFvLLwBtwtEYsvLSUQLJo1a5PWE
hbbid3EFelEuUSfVpE7aNZVT7LPcoFuoZEtKbbf1ZsYj6JiuSnrU88YUiEOMsaFkuaL1I/S8inxr
1DaGiKW+q+1eOWfYia4a0S9ZTt3STSYMCg1RMHhTB0WfnUnVGjXJbq3GjYRsbEVaqft2MHAqrGB4
JHUnPQd+D2Uor5FIg9L7TfCnYCSE4Y5A4zdd4izJ5XywW8kPAUIBimITvOdNf11GkVb2ckLTxk1q
1TwQyXonwyjSDV267BtgW2fbxv23+zvv9gLkrQATMxWeDSSzZq9vPfhdkYm+pRBOSmorkbUeFTTP
7o9yG8OAVHoniSB3Sv9x+vO/viwsDCks47JwEcuowA8m1d5Wcvl5DDCJvT/URx808Ydg5wIQYI2v
h8rruBhs28vdXhA3eGBaqAmV48I7+96SuM7oJ+ov8AouV+ZtrmAFH5R0JpW9p7CiC20OcXokgDqn
iWGu1UoU2zwzfuaD3j+06Mj9cWoo7ZpFhh2XODU3dBG2UpxUa9MYf/RERrtO9cQKCr2GlkCMSnVu
JttBavVf96fndiXYV6QlEIbBflIzvJ6e0qytAQCF99QGDXWaCN5eZqbVvisp394f6oOkjyBkCihl
1p4rf7YUVYKkL3CYwoXq8aMmy3sRZettu8j3d4mwsd7j5j5oskTz3h4nLca6Wth40xB/L5OmTH00
fCTQTqCoMP/cum+sMjXq+ol6p7TrbOFvhTPYn1s7FocuysShNarKbQPtnLWxvyQ+dtPZ0VBymm4Y
RI45W/ochSUGYYnc7qynBs3nh85Wi6Mo/F3vTVJvcojnK6c60PSR3Dz6JhrTO0ot9L+afOMll1p1
HcVFsBsC9Wvvpd0hE0qzvb9M81sHMVPQcLTdpmoGj/J0oP46m47vwxkZdHFpneJ30HUGNRe7PMpG
lLlaCWBWE2nz9f6YN/23aVAKqcSoBJz8azaon6LFDqc8vCSa7r92vgO/yAhRkMGj78Hu4V4jpxoc
JE2t130lpWck1JN1ZI65AQ8qX0oI5s/e+89RJ6jcFJ2QbV3PQQOUAEieLS6d5PwM1fprohn72OZE
pkXWLuzJ6duu9uT07X8NNjuC5MyCcr0lLnoj7AcPHW6QAmjl3p/i20+CuDi1cgluCcpvXlal9dWh
b8VFrZ3kzY49chBWeV32vXlQyCgXTvv8YqHMoQBcJIzhpKHMM7viVeo5wkv5qs43fo6GHh2NqM7X
wSAtPZMfjjT1b0hRebnmN3ymS+RvTS8umIfYxipFu2sV9602rkgew/X9aby56N+/i6gXVO/0pMzt
dLsIJidXPOwBpV7nWrjT7Kl7JZAQ7Hq8QkeveckjUEeUw2HiWFvDHw5yMu7yJHocxgF+BUXxmASG
wGaFrMrO1/wzajIn4UcLQf88mpp+60Q41ydAHu/5bA2Q0bO8EN/1S5APKgSQ1H4ZsWTc5i06FJks
uk02GJj/5f1S3vnRmtDoMpByJJulD3h9gNLILsu0Y2SRGPpKaULtQcSet/JlPf1H0tH0kXSGp+8E
icITfz2UNJqDUQpkuAJhJesOx4a15HTdwrrfHtLplALJY5sRJc7bml4QSXXY+uElh9dIsyAiDINJ
uLu/uz46pDwNpGdsLQRMpj//6+41ETmEotiJC45kT7HvtW5JTfZUSF3/JNBRO/4/w008XZQuMHaZ
PcgAdzA9yTmj0DwQIjX/I8Qsto5k/1Rjtd/eH+z2XWEGqY/TJ8NygEjs+tuQW1XzsJe55vrWWPVh
8KeQC6S6mrDbx4l9CdUlM9zbTaghtcBEvleYQb1ej9iOah40ekcbXDfBFcd9uUP6s1m1WtEt3K43
lQ4CNFx7dIodXLATzPp6rKg1IFSlqgFkQ9uplbfrqYJueruCjtzVJ6mrpY0d2D+N7FX11UMvHmP9
kvWfguRSlUAO9ZMChlkNKIfG405IvbrGYvkTrgsedkP1zo41lKSWHLtv8kx+NvU9apWTTB8An2nb
/7XhulyYvUN66UYY5azCROs26JQTuwahvYkKI/8Sohi4MuvafFLktj21CiovoeXUCzv/g7UiyYGW
S+phEArM1soo69IMI8S58VZTHqbW/KGXBJxWwNsLa3V7lK3JQQCYApcTacis2oeMv1E4idS7aeCj
2IRq4K6Xy/TL/e1+e5SvR5l9UObnuVl6/kAZ0wabrqkYONjKPtJoanl+vr8/2nvH8DqI4K3lnYOa
biGW8B57/7WQioTwjl1Wg+unyk6qvLfcVr11VE029XgCnIrumxT650Y5p+HF7E5h8SLCz0PoGt5Z
7X/5tmuEFzVKV8mwbop2nZsXYHJunP+oop9VeUq6337tr0cZAZ6dqv62x59jg5Q9HgPOlpLLqvG+
dciLD87JwcowqRH//lrnF78/C+dn52iYFJQwrg+hFK4d5VUznqXxTZa3ZLZS91w76IWFe6P4z2mP
nfIZ2fyWciTmGysr+E9y1pmRrNrwYE46Qz9T/0snRas0/EU/PQqgsFQ/LPEnTf9LYMjbnk6YcRqq
k6J+yZ0nuwEBpW5SpIRxfV5Z8RHfk9X9+b/JbQiWQY1NKsbU5SkfzM4/YgiiD8ilQA82tCgbR/mM
DL/xq3Z6/6FQAx95+EQ5QpfQzxmwvhW6u4sm8+9h8mwXkFZMaEEidxS+p1P21y5Iot6GzOV1bl3m
mA/IpzA/DEb9AwsJCkVB/IcmYLwZY+OXYodrWfkRDlT60lUDEKfASk87tWI8x9VXu/89Kn8c5RDb
8Dmkp0b/IYGsyMb8Mcoe+noXZtYXPVOfjeSH1dM9RhljTdlu4Va4DWCACJOb0uzgyb2h+hpyEFid
GWuuKuBfa8GbROV0LSDp7PTUSB/Q7F9pTmEsDHvTztXe23TgQSdzOEAOs5BcKVIkzox+cBudRQqt
qtj3I+KXseHVez0EkYf2cKt8FZq3r5M0fo0azXgUWZxfoqzVH+um8dYm0Nh/frApy2AXiN4omOYb
YGQWRUYQh77sVgjSZohX7/Q2tdfUzFbFBES7v6lvL0pMXrhLKPtpzoQAvd5Nsp348iAyRkPydjfk
TQoBtl8CQ9w0R5lsXmmu/klCE8Hj2dGxoOeqSq5Ca0+ko8eNXB+BMq/i+LVNEvZgG9BKM9a+Ivnr
EGfWYVR+hl76y8xybZWW1Stao/syitdtD+deG63ynyOXiVnHq07dgsRpng2KkD+uB+QNKqPunmHC
iguxr7lubevFw9TolTaL9t/9ub99D/k/ZfqRMwWNDLT7eu7R3ShMyuOyq0qws2snqHatn/VbzVyK
nz84YzD1eawMmokTxeV6pDHRx0DygS5YSJ5tfAG0Eepvs/KC8ewHewpr3q/OaD7d/77bSgirTtwB
kgjANSCw6f3866rSkgx8URCPbgdD/HMCUPGB9leG6L4yuClFbTdIiw7jG/J8XZJ+ZbWEfpUY8nWt
+cApyPX2LazUowkLfiXHZYtvVBd9v/8zb4NWmzeV24B6yITtn8UKAoePcKhM9Ds0L4PcVSnPaVGZ
T7k+inUnjHCrtc1SB/SDtacQAgoZ7DUZzRwtkCLnVnqdwoqQNY+9YlPxxhMCOEC7sMtucIKcPdjm
oCCh35BCzcUcB2kAqmU74FbU0NworWxe4nL8FOfRCOrSqfU/Q4VOl5PHz3QBViaWmd9yx+j3OtqK
38o+etP8tty1tab9c5QGN8Ukn+PnEdnMaWRqnJRB1eelS3vDRx/JkFZ5ny/Z1H+0Dadu3/v7Mq3z
bBvGRQ54xihKV1QjyKI4GB5sRPxWSgGErtYkfRf2xVZWa7EjGDE3wuqQA09LF70IbQswK91ljfwN
6tm4jicXliHq+4V7+KY3oU0ydeTvdAyZCWpz12fFrhtw2GaTuXXzVSD6dVK9sjzpsdF9TVNgM6nv
QIT0BuM8YshzqXFg2cpJHnxt5O7UJf/sPvn+e8A3UFmgi0aGf/17rFpFLtwoczeAmvZJN7r8abTD
r0kvnK9SFVqv7QB2XxL2WSqD2LXNwPyhohmKCWH3JRQlfZNCjv/9uZpEfYAl0jMhR58/V02NAU5T
0VWN/SB/E1UW7No0Grf3b4TbR5HWCE+wSg6Li8E8UWnAcdcFUHvXspPg3IwC5V9zsBd2/7TtrgM5
0GETP4tm7ST1Mrt34hikg1xkBWR8ciIIlcW2sI1xY0oBQPs+/McmybSgjEU9muBRA8x6vaCdYedj
n6uZi8NY/SA3MkFgZy30Em+vNe4ZGr3ELpMdy/yoqbXsk32bOUIdvg+5vHrOeiX+5aDCeH+JPjov
lJ6mNhbP9iR9dv05qjIGViw5lctDhpBHo3gH1Qr3ZlgN+wxdiN95qR5EXQ/f234Qa6CuzbpRtQi1
aO0ttNIljbIbzCzzO92xEIWZZ7gMsxAnr8FhhHjLulXQHRrdWNlhrjgwBhoPQnMSyess6bTXgIO8
yRx5K9edsxnlpvmC+eLE/tSdjIZ91q2cAO0aBwXeM/+tvYqSut2GHaK4vI1G+91OwmaFvOTw1taO
fKwyUa7luC7HVaAJIHRxov28P9lTeHC1U+noEJ5MkG76pizu9VznTT+i+DnIrlwBYdGDUSAHmDmn
RkErJElscWxBZL5lSi6OQpbGhbrc7VrTIkUyjWa5PpHf5oU5Ow5KZwxjxY37JHrzbOeQh2N/8GJt
B9oSxHtbeXskv76neRitjaw1NxaWDuqIZd4wdulCI/Bmk/NzJtYSrXbsCG6cbHzFrGkwJYpLAz8+
xaofnAcogD+KxFvKOW9uomkoeo4Q79hfSOBcz7zXBPVgOJlChSEbL5JhVetepU9+f31vwkNGsbFq
pS4DWwI2yfUo0AviAIl72Z0IwutYrZODlikdmmND73K0ytfCMNptgej6wrN3wxOgGURhlyyW2hpU
gXn5GsB40dpOXbm4OmMtl0TVVwmnkE2fdOpDUSvDwQqML6kMGDHMfPCT2P25QxPYr4OFrywN5Rb7
EN97jREcP+Qtlr9ZWXwHt34hU5dXSuTUp8HpE1cKKt5xSjP/6fHEOUEkUT3kSGfttB5r1i6Xdjko
iU2cGtI3WifqbsC3dWEr38SafC6VWAir/E3DZBaIx5lwWoyv6T4WJdKo1LA21ojnZzgomAVoToO2
lRUtFY6mq/36/DLq1KYBTogz0I2jpjXaUdLqlYvI3x5kh1V9NqgCSnkLTHrbEFsXerRWs31SvqGN
s+q6Uw0hQ0q/+iH48OTZr6rNdM3muk6989nrEI1Q80kD7SCF+Fk5P/JO3UV1uImzpzqQcEHYIeEc
NHRAlOSQexp2lojtiHpt69HWV5n+AO3DR3jnfmSspTrbBG23C61wBxvvYMXdFi7uBkW8BIhCUCL7
mQaHXk+3VRhvpkAxjrp1zH/mGduoP9S6D+gTyAoYY3urGeUutfHE5t9+J+MEbe/0WGw86QiCex9b
yjryf8r8ml7fN6q6r7xhn1AnQUSqbIOQhxF6/P0zdpsCU+SgR2aRW06143lbOjUrmX5VKbteM65y
acSDF6NB9Nucs6QNvjswW/ueWGyjmnEJ/wWJR5wXi9NgWv9JWpEdYyO1Nh5tijWe1f5WgnWwqUpb
eyR9WxIWvtG9AFGO9BflLvYMV//cbMOJbE+RYpUyk1FnhzQXxRmlVoXCYSc96KOvPAVyLFYBsG6l
s/WtXNbetoo15QH762/AHNzUok0+CcoU6zEKu52nOelFS8all/f2jgRnQJufUi+dB3qR17eXOeq1
Vg3gpXIqBpsh6f3doFrF8/31+2iUibhAw4bAk/b19ShOLhst5MAGup+NnViGGK4po9J2f5QPnjqi
GVBryCNNZbF5UFg2aeDJWtVcsEKyTnTDvqn4IazKRP3Ty3D6ND3B+7HdU5tbR2WFiI0Vjhh4+5F4
YH6VhRj1tnlAcgpKgLYy6RP87FlUkyWlUfpSlF9KJ9XWWhZ1rp2i3J0K39iJIviBT3G77QD5rdOM
0EsqU2stovr1/rzczv4E5WA+qLlAQZ9PiyH8PsT7Jb2MjvXD0TFpzn05W3gGbwbRgcPjgIGUE33m
m0ZJ6lQ+hh+h5I4Ib57hJFIBrPps4Ta+CaamUZA2ZPNDUiIBuN5IoWCbasoguZKejds6bvNtY2bt
wcnBQth2EO4a0ZlHabCtPRhBaSFCf9dDuHoM8C0DHDpJlFOeofZ5Pb6mjqkWGp3xZHQCQXYsWldK
j2NNkQX+hsxTh6VFrXDlCKr49oCCmkh+D06rrUQUYyeJXFmlRsMaUZwvYdsCJvKlFovF0lIvvRNa
h/9xdl7LcaNpmr6ViTpHL7yZmJ4DuMykS1Kk7AlCrmB+eA9c/T5g1e4oMxXMrT3oiFJTFIDffuY1
Nq3nW9GNk7vg+h68vRAuLlCyP3hdiHvhO7NpAZ++fTUXRd/3hjiKolF8qk8lnKqMgtHU71olPZjp
IF/bkxfXJ6Iz3NWbnixTxsydPrPV55ZhpM1T4KTk9ViaPE4Z8iHWXOnfrVRLD3NFfVpZV+MeTwy8
LiOzPnRrau8WJB69t0fgIvqkPskm4GWICukhn1UzHHT2ozpda/gW6AFj1aR9bBAV/lNaJP3K7r/c
EDTPVKx0adaBlzzfdcls6JGQgCw0UilCa9wgS0gpXnnKRfTJqIHUhYmyzSqtldPhHeA4LNQKsmNk
DWWYJXihCiTMQqTO4w9NMaUfRRUlYUvr68qTL083RMEwD8V5C67jlkWePlrMU6QPZl8fh6k3/DmR
h3tcGDI8CLOw0mcRxnA73TZPqoOFz8GIYKOXlfr47e0pvTwSNoEjLlxANBTizxFjkTXp9Gu64mgY
YEWQFel3vWF5SrZMT3W2LEih0+Sp9AmZ5ahTr4zC5ZYiqUImHwDlq9DHWUw6qThFrPJUHKHXJG4J
aWqnD8boswPfZaOwg1LJrvmqXdbkAEBw/tgyWQ01lvOKNJKoK0JftvrAxaUHBKh1QKRXF34v9Phz
LMnFPpFXSP4VsqcuZZ/EreYBSfbYFPdlLVSv6teaBqQmfzHqgU0vaqHdarns/NP9trGrkcWAYU3T
FWj56RrJ1nK063mWH3RJfU+nfKTipKPfE41Xrp+LeQCjQRIExIUyLbzubTf+Ui2XCjATdcWDVulo
FcVnC+vJskJ+om3Fh6iIrvWTt3/v5CLYnkfnYStAbQr8Z4t/bfWypd0vP0A/7d3EmlPPjPP8yldd
HFfbU5CNJteh/Ez19fSrSpFHCMZN8oMkFWhh4w93UDmxXcrs65UK12XwxLN06CyvfDYOkrOjsZ5T
pSjWTn5ITPVZ28C1GLwITwcV9VMf5nE3dvJ9VKvPqdm5Klj7xhVt7Ozigo5pOds/3t7Wr0rV5yOM
i8CGhqW5QOh4+u3aYLfp7DTygx3Xi1+aSRQgB5LdKJU2uLkcObtMTsR+jeTsz9rEHdOFl5x8cdRV
Q7i9L5wAU61u18ZW72I/XoYRrYqdaefNHrXJH7OZJ3sglNJOFsbPSIjab1p14ZiStFtjEsVDulbJ
18aMlk8t+u37vFKN2yHVzWNT9orHeY4Fqz42d1xkzotSDlcddraz+3QEaGQC0CHegMWGh/zpCFhW
lWWDWsMwVAbTNyfo49OoPIlM9ZxqMnyeafrd1KLdp9mx17RScyVguOyXU1bAr4moC3TQVm49fYXI
tDI1LuGDqKV0oxnS3aDFXdC01nxboNd30yX512kds9tSRkcQk8ka7kGm4bchivQuzxlQLV6VHe60
459mn+t+1LWYNOdQ8LM63rcEObuMKztoiH6CSZnlu84u6psm1XpPllDe99YFVuW6aOZ9GaW6a1eF
dKdoSoPnYslZb6HblJaPb6++3xyxiINQJ980fRBuPz9Pmlmqs6ERsGwWTQp11OgjU+sQ20iVhuMy
7Ye7QnJavxXrPp/W577J/VzD/lYeO+NQZPRhCQL76Jn+p+NT1DgO9qRdOV0vDz1eEh4IaRUxBhfB
6ezYMViq1u4k8OJ6c9MtCbKJOeylzAankrbZ7HajJl+58S5PPiq1NJ0oeTlcfOfqe1ktzfXGyTg2
cbw+oxvW3stJdq3Ft63tk7W/EZA0cJmbJggiaGf3KhrODR+BiILM+lcXfQqqeRJBP2UNoNKrPgSX
px9FBUS6CKOo7wNr2L76l/vDNjlpjXxRjpmo0fiuO5OayDB3n6pJl4ImanEn0NKHpVPUQ6Ylhicq
tONVae58NcvnZ6Bv10K7i9ndXglBL2ILDjYaKqevVHbogFgLajpI0H3if4WXF3XxvaiAqsS6nL5f
omti7Bdz+/pIUO0I+JDnvGro/jIKmETP5lJFynFJjdjrkT71s7ma/mkJGCUkepab0CtNIoripx8m
y0hXCxqiR71V4tBec/vTgHz7vpAq7fntfXwRHBKZ8Rg6UQwgbLGzHZLVU4b0MFJ6ciuGh1TcDk6L
GaDjSLmHwJAme7TYAxXF9xuIwlcefomSwejrVUCSahDtlnNcxCrs2k7NvjhOSODtkF+M9sKwWgoS
igJ5E4srOZga+UW2kzoYu1zBqaAag4KiuFtPRuTFsblcOdIvw/btpTb4BdRlYotz3rotRomLPSmO
qaZ3B4rasl9VlbMTmKO4gqbRYZTVd4kxe0LOUG5KxT5S82tl1Us8GK9BdWSTuCGNIJE4XQQasEpM
fqb8WDbK/SKn8T16m1pAlA2YSWkqP4fX4TuDLPy5xOA7F+WV4OpyfxFVkDqQPFBNuLDKKNZYcLWM
8MQH/VnXpfjQZyhnSUnd++h5BbnWXNvSv/lqsFqApOHpyBjl6FvA98sGy5Hs7Luiyo9LXbZIsdbO
lzaRcKTrBaXLyZaBd1A5yKiYsUi7JuhmhyLB25vicpefvsRZXFFQIxJtO+RHSaRS2JhSFuRVFr//
x0+B4E+PhwYtRPxziFjRO4okiiw5qlMCzk5WJH8qITK9/ZRXRurpRUEZhpYh1G2EAKm5no5oush6
0y9lcoydyecydwvxIddSH75SOBufHPUxM2567YM+lZ6V6S5AWtfJB3+RsBseHqxoQZM5xatQdvv0
q7qKB628MfSfQ6xjGv+sJu+jGWcJAfxymDy7A2rS5Hsi89Aup/eQoe7sePxQt18qfNKCtv6G4vE/
ny9IgNyBYBu4CM6ZyRB/hnhI1fiIr8qtXUgqfhHd1Yhny1jOB9IGSIic4EYUOI+30ZmdiVCa5CgQ
r9/XxmJ5ESy9/eJUYSJZcYBNR+tNduZ4Fni6fZmrigvuorsyo79ZnRvzC4wz+FmSubPboUPYwxnQ
GDlOY6bR3MBwUN4qpG+vm8vND7+MdbOdAEjWnp+C9eCMcWqV8bFc25dJXp3nprP6F4mDCieU1CLF
YQG/+8cPJZwGpUJcD3jrPKBPOkBUiY280Cp3+WHFLOIWcDkeLNEc5kIafSLRa26nlx9KSsxAkqpi
qQ3B/XR/dPqc0BXuS5RVwAgaZmZ8kO219+1yVnyWUXybNkW+e/tDX604ThcTTwWcBNAExBxKFadP
dQr6aM3SlsfeOa5V5CkJHodGjupY4VawDNYpHOBply8zOFx5esklsjk9iKZDHe1ralWmeOiHA+It
rmU/jekXvXE8c1n2YtkrGg41UMDgZxVVqE2Jm2nPSnGvJQ+WQxk4Nronc1XCRQa33uXoPHZuyrXq
pEUY9cWuQy5zVHq/RzLT6sTXAvBzsOTgZu1WSr2kxzFoaqf920OyZUq/jgglCSp0OM5aG/IGkOTp
iFgre1ue0uldyeWwb2S80RoMIfdSJWv05tBR6K3RCopBv3ZEvkZtJ49G7xYwEkH75ulAKeH00bZT
JCuXUv4OsUzV7RGhfR5y47FV+/iAhwsttJixjuwiCrSM7W0Ok77PetDkhbkgmTUWKs68ZnpTARrw
SlE4YcORaWHg+rwWWG/N0Ye3B+ui34e8BJm/vUkPsoou7B7nORaJ3prSE6n3HiGV+qYCLnWsk7wL
pNpo99LQ+bkh1740EcAss2wHkS4pj5mdOvu5x+V4oKRuLiqW46OiPS/22Pp9FYvHQs3UK8v9ItDb
EDuQ8jEo4QSl+XG2ySrJaQZrbLWnSIlJFFS9CyETVJ9AmX+RogElMoQMPFmNqvt4tQ23MZ3BQ4E4
ChusqjzuK8oQ86xfaVecH6XA9ujsbWnsxuKgUnw68aJapcqpZvUpquIkyEyp84c4ia5Ujn77FGgy
WJzBw6dLe/qUuc6Tclo3O40lrUMs+Nh2TdMf3l4Sr0osv65iimwAr4B3a6+Zw/m9MBZKrvS5ZDxl
itOEZqsvXo3aK5xo+SvqADeT0EQg7PzF3HQ6lm4IyjGrg2VG+Nex+zaoilnsndJRbhBc+dji5OMO
yXOSpAlyyfb7zJBnf9TK6oY6u8npQAaEukrjqbGSBKVuNXdOVBj7JKlLT1klEVKcNTxdLizUO3uU
3/Cq9spG119sYeaeLqwmyGQ7v3JzXWxnBoJRoKPA4Uoc+roYf4kh03panR6rwCdincAI0Xz3Fm88
pAFl/tvZq+4TH5rfsf7S/0yfoytX2LZkzmZhQ9gD3NnKkWSJp5ON2HKvJm2vPgH43MPk1FvLN/Wd
Qrrw9nxfEMZePxPUBaJUkNFBep8+CedFu2D3q0/1nb0zd+JhDuuDEsK2duNAceWw8LRd/WEMrCdj
Z93IfrmL/cSVwrff4/z+PH8N9fQ1ZnMY0lFu1CeUgl0DObjc+KLVu1Y1QZVeWePnO4lYGVzLFnsR
mSAncvbJurZVUxIU12alNO4tO/7QlY5zJfv+/UPATlPW42I+174loGraKC8AT6c4KlZplgagWNMr
n7Jd8CfrBG0SIBD0+jf5Oq6f02EzpgQ517Uuj+YQ4+AM3xpJ6Cre2PmRj2DGF1oDxWMDZs6TxHpt
8Vx+44Yl/KuaQ1n7nLVHcXiBi8rTG1mYMCiXasuwrplXnj0FsNeGMsCDd2uvU8LTTr+xyKn8FIhP
HKngFoO7AvPd5yTUT2+vwFdpjF/G8q/nUANHB4RaGHv+9DlWizwG2L4CgUbwR3lvD7upqp/U0vgh
r4aCMqWZLm6yIBgFny7yl8kc7406rQMMlcw9eoWd3yjJ5MqjknJE9j4yggA6Jy0JdTnfkfyFRZb6
Mh7LnhNbL4ol7jNZOL7T9OGiUWqvHMm4ktWcBUR/fRW9IfpYGzj7XEZhgT0e9SVf1Tjx06JT8m2Z
KwNCqIuaT+rqMVqVtSLb/2xDvz5Xp0vEKU5URYv2dDQXwJAWWuYUZTrFeJ8XeXpTD6R1vV7Ebt5Y
H7v6mi30bxYKqBRQyhTV+Nxz1ILQuUymJs2PvaUn+2hZba58KFKv6+R/fZ//M/5ZPf61Irr//i/+
/L2qFxq4SX/2x/8+1j/L5779+bO//1r/1/ar//ev/vfpH/nNv/9l/2v/9eQPQQmHdHkafrbLu58d
5kKvz+Qdtr/5//rD//j5+q+8LPXPf//xvRrKfvvX0B0r//j7R4cf//6DBf3LZtj+/b9/+PC14Pee
x6/5t6/tj4tf+fm16//9h6b9a7v/GFJUx+EVbljz6ef2E0X+FxkkZ+mW3W1qg5w/ZdX2yb//sOV/
vcZFQJHQ5qUOxtHVVcP2I0v/F3crfQ7qk8DN0EL54/98+snw/890/Ec5FI9VWvbdv/84PQLx96Tk
u+k70L3YDqNz2pYkzQMO3bISLFY3HZXK3pIZCYc7mrGoh90pTRPbqEXF0sIxDAj5TiLIsT7+MmB/
v9Wvb3HWyfjrNRBj2GpOm2rTOXS9BJHV4dbHa7Qp6LeIMNM5VFBaIndMp+hLuuKzCYWvzj8NjQlE
eWgdsC2Zidnifqib6MgBa+kHvDYtzdOTuLsxRSuRti3NmPGLGNJd676cbhjohPiH00IAHcx7A50+
uz0yUFlKaVZaYCcjDuBauexweegfKlOub9HpMIDZRMm7ru+zQBoy81DItnCzRldu45H2ZJtFjQUx
NoIie2U4T8skf70a70ZPAjQLMfX26r9EX4PM0CmSogXGpBS31mKir73EWUCaPYaQXJ6yNdUOqGN1
/ko1YZ+uRuvjt9hcqwqdnp9/v8jWrJBV4kHahKcvIqamWZQGxJG+OnB99SIqfy6tlD8aqCHAxbGp
Q0XruuI+tkRXgrNt/P/nRvr72SQ9dKUpI1/0pVskE2HjW8yPqcEKmseZahkuBHIoRnveqsaGgAzb
DIP/z4d/q6UDWUSpiub7WfzZDW0kT3atBZQStQCSutO4EofuvkORPXP7qUCJp7Qnt8Xy/N00LIq7
DHPxZInIqa6Mwlk1dxsGpJJI5TcsEdfVeZBjrnZrkFmrgVpjqxSmFqJdfqZoWKNUaGmraEejSXHT
ZuoC+dec86+1siqah+tM/PXKwFxOyWbOwdlFYM6LnXeLJt0s10h0cM0bfUlcfeyakAswuo8HESO9
QpHpM81rx4unOn9I9Wh5P0pp8zIacpibJcRQdVzqz+C1pLsZ+Vp/cTZx7bWPrhxIl+v29VykIUMq
t2kun67bPs2w+ZMnJ5AA7WruDHjMg8pZ3/VtfK/mUf4A5EB/Xhbaw1fG6GLvkkkQQOHoqW6QqXMY
atWs0dg2XUrPSZYxRq6XxKsGB2PHSarlz2nRqR/xR13/FE4y72cs429nfU5DYVv9FeWZ1wLjyRbi
DTYfFdYQPf6LmGDI4kyel3gOmzTNgTM3s8lWrTjW7sAAr+9KaOfLjcoJfVwXqpjwNJoOhHs6247f
28r61OWNlt6WjaSMHxU4sFUZG1LYtSuIvrUa2jHU5EW5kwzQd0GlFnO/68rKyl3dgj7liWWG0X5l
hLfJO/0qVDIwIwGWREUewY/Tyc1yGIsQZMdQR0NsPw7TsFfKMvemZEr9sam0UENuGzkgNfs+j6O0
t5V5vHZGbw85fwkKSNQiFG4m/uP0JTiS49QE8BSqZj2vLn48Ve6OcqbcO731vixyfff2Z/9mMrlc
qYCQA2C0R/p2+kRtaOdaWZwhnHG8+SxreDsLwA4vqpyXtt+k6+DVXT3fNWtV3zkwJW4WY02Qt+6t
p7IqfsAMyj+MK5CaZVGzD3VlIqQ4GreJslS5lxRdsTfkPB6R8ioq3Usl6p+mJlnf3/6Os7IbB9oW
JGC9SVTFQUK1+Ow7JE1fbAE4q+9om/mtLveBWQ3dJ7pjzW2ljMY+ckCTpVJc7+s1XnyaWdbz1NVE
8G0dOptHHpVU853OtRcYhL1uIzT7GAlt9GtO0Cv3wRlx7PWNaf6olLAB5ZJwblv+1+vYIa1b+nYK
bWDHf2pqjn05JLqjseTLUxIl6l5lw+DgphbvLGn67pSVc6dWXeZ3cWOmwZot0p2NTOhLZZv9UQVc
5PeSVkjuHK3Lx7WadVdfy/mYzf17dJ7FYWyje4k6KX0CMmhXxmzpAVlucSUGulzE2zaCtbVJGQAe
P/swtbcbG3e9EdiSvNx1QhqCURurI5HcgnIiUKa35/7yeVs/nt1LNovlwnlaZAz0irPImEN1nstP
Wi/9IOjYEsd2+ibHKUZa//h5mxokWjYbn4f5O524th4LkMjDhKuqob9HFlz8lNbZukXAM3XtqTGu
HLhnNdptpVAF3/yRKNOShp0z1S2RlXYsx0tYtxVqeZoV41ReFc84HzSyt4z4XifcO80gjYE+WQqB
8FAawnUqWXkcrD5+0Xpd9voeObi3h+I8UXh9s609g4AW/a7zXTf1tYPzKD0gJ9cEBAWkUeIoKWlT
msPD3NtOUAAP+9n3WD1o0ISvIAJ+93gqT0Ry7H72/tnhVTWFnqhdtYSrLOb3slQrXwxH2Ul6YfdB
3/WaP0v9D7sz6pskk6wrH3/GsP9rXpgcZofe2IYlPl0Itk0RAP2FKexob2IVNTjGS6vXjYcu6Tr4
2dq9OGNpPfaxdUgTRz+0sjXiJGjYwsts9A/doY4k18zyfpcO5bU29sXoQCsneX9FgpFonrdFzRxC
QSE3WmgSCuxbPVOPVVxhFq02zafJ0L7bU9G8S9hVYZl3V60TL0KWrSAIUMAGPUuqeh7vpl1TrZrT
aSGscFV6J1VD9X4CMDmho8qu8vO2MjH4mM26Dzrq2pmXxlW7V5REpGiIdf0/Dv15IeRVN94hClHQ
OE+nK45W/A5EqXNOTHrmjr1UuJFc9fezJKbPltLfDVKpH/7hDuGh7F4CfthULIazClix6tG8+WOH
Iu40Ej1nVP7sDVRNsC+xdvo4Fd8t+Dt7lJD5/ypJra8FNtsqPIkpNo0XagMq/XdC1/Me2pxMppqM
phn2EXwzV/TrmnmY0eAZQ4+puWkrOSsOSzo0NAL4K1icjNX0qPXK2OFO0ZTb4o2K6srePWsGsHt4
r62QRU60Tcurq/Uv919Kh6tX1MEKI9FQNFvzZjQ8By4A7k7yuCZITxnV7C0MTOmXlVlou3TsOsMb
0948zCUlQa8fVXvZO0q1OmEpFrIHbZRky6/XxHhO0ylLwfQPa7TrJrVAVSrBd+ba+G4zeDq+kDKo
fcDlh7tlnKtLt1WRK7XSUw+hKRrtt2pJDgm8oeSQjMmiuVEZ66aXaF2feZGD5llVlZbsWUI3RLAg
yNrvpjTujkrJb3o1WL/a15aluQaeuTwPgFrS00ahFgo9paXT9W9VoFgxprVC+MSaL/LFOPSD/BGX
P+deTZd8byNe9Q0s+m4x1TR8ex9cXNIEOARoW0d/I6+cy7PrbZJEIk2t0Jk06R34yPHRTBz5Tigk
D3IbNVekI8/EPLflBXuNHiyoBdjrznm7hwJDZ9K7t0LMyIdvtaTNu5yc15cyXb6LUP+oaLsaEy17
gLp2DDNfzBjmqjkHkQUI+6FaLeEbcdLdaoVR7wqsA6SgzKmGFHRCPyUWHiPT0hFfLTBK3x6tM1Dn
69tz1QO1Ql2Ai//8Yk0SOZPkIZXDkhX+oOEqDE5b626rWIk/FJsYUj5LSeFF6dLfOSh9ekq8YKsw
1xbVIy0bAUeJuLwSs56xQ7fX0rjyN04EZW86s9ss/7JnW0omVb1qaxi1cY4wOvceJGI1qt+nph5V
H2c9kavDtCh14unqaFagAlrzrseN6AbjZ2PEOFeK8aEesvbeWdQ4CqdCWqbbqXGAMWltOhp3NbCr
/58XRwKeg9ak7IGa3umLsxLU0oTIGSr2bCUuIoFTiaOZ6TyWlhl9LnuQWF6k5CXlQ/D7ADQUZfoy
dPAdt6sa3L4hjUripV0JYxtMkbUforki1pa3iLtTBuMpsXAXu/bil6c3txWuQkBRttjvXINhqnsr
WRQF3cgGfVU31pT+qyHso5Jr8VOpINdWxLb0RW876SlWk+7FrnJMXOS5fMh6NvaVdfmb19lSUzhx
YJzpIJ1FXL02knUQ84emNS1hHKE7Magz+ArT6O6jzoTJ0yXWjV1Nzk0l9fNDrqzFPf9xsNQlvtK+
vwzANugcuwO/N0YIws7prC60f9Sim4lw0mqXa9EiPLRxpneSnkRbGUK91WLRhn3fyGj0tcP7WczQ
yPVuDFb67F6XtetjpWu553SgKd8eq9+cQJvsEm0e+qFgwV8vwF82i1qWsdXKzRq20Sjp9xXla9cx
o7R+lOY2qTbsRGJ9hL/X7wxVmuTQlhZt/oJJIgFQXoApDhMYmso95XpqyZFh1iYcQ1tetsZjUtys
aqlVfm01cA8bVM+rMF9TwsyUrOXaUP9m4jdCC9EkxREOgLOhtmtACpkYlbAsUY9PE7UlDTXtcM7i
jSpndOu9phJHTGMMFE22H7U2M/eaE3U7kXOxXxnby0uXi0wGmgkSGIbyeZndZPbQf2UdJmaxHjK8
XR7KntnwUbxbXb3XlKBftM4rMXwNohk1PU3u5Ee7mMswaUZ53/dTg24iZwWZSezoQZVoLfQIoPTe
mhYTDTVtkF4sY1TdrkiyL43ahFWc9d/Sas4gulvmh7e/6TdnPinsJoeobLwsSFOnq7nNxCKJ1tw0
OA3lmCgChn8bt6FT5uLraHUwbgWmGaqcLjQ2IudnGk/fmIjaXyFQvOtlcY1i/9tX2lr7nHBbZey8
RpHRfFIF/RaErIf2rjW7+i7d4KeUlVdfHZVlZ+b58AlcVvzAubD4M0GcK7WKGax8CmjB8poR13bC
nIZbG6NqYxchAbRpQZ2O0thpzQxTPArRtzY/LkiRw7Ayqnti+jFAl1N6r3dWcSXVO4N0bBcfJd/N
bxfspQ0m52xuhJGNQ2GTOyRNrO8ofKr7vswtrP+KeackRXGLPHv1CeZKdlt3svnnpImviTGuGYY8
RrWjdd3eS7kDu0XVyltDRWgOKWvhilXRYV+CmN5VxagEUiaBryzr6KUa1eyFi+auw3j0qjLja9Hg
13GE0wxSjXuFztrmjXX+RXmrbleiHNCibx1Pm1dz9XvaBi+Zg5q8L+FlvLo9HYnY5xCu8bQYVOcw
F32nufpCdxwtjr6BGoyycP2hVFF+8tUyW9Zg7sDhPywynjKuLI9z+wUxqDkYaUfs0BNqO2/MVJQ7
RGm+GCJZPkGMN2m9lOIDPMjKRSFx9JrawIFcapQeoryTE71nWlPWbsQ2EW5PfDwQu+nTo8DPjvpz
Yk0QGRN9/mKUdodEqkgVqpoiym+0rosnLHBHBcRRIQrPNhtp9XVllhy/bI2KgMDU8/wQ6fL0YKm5
1HoLxhlPDF2qeVnWip/tkCIIL4l5IHMdMVK4HYlyEJ8aobH5hdpDccPHCrVVIgTxRCGn/TNV1clx
Fz7OL6ZlzX3aAxOSnkq+BmnVNQ96MmLGmNddpXnVLHUzyAYnHd3GMhrFy2YpJ1fQFul2iPrmUxTp
telBa0I1apUmtPuqSHZwYR0qLvtiaR1SDXNo953RjAeYtn2Lgn0m3DWKLZQ6QPkdnW6RZIiI9NgC
seaJ6Sex3ch+0hRytJv6vlZ2GtLC7xg8jsNWbAMViRi2iWGJ3lcq0/pRNCU0MffK8bfdIGcLkuNc
RXWCFirCfGdlw7ox2zLhSA8KJVVA3cOakHD0cKFUpPfaWqAHi7BAHSpc4jd6pUEo7RXlSrp+UWvj
AepWbNsa36TN54gVWYe1apMxBljx9YdcRPFNCb4uyO30IR6m8qDF5jPENbSvOJtvi7k19ovlSDua
Ik4Q96BO7SHtfr49OOfZ019vRYxjo0ACUHFL7X4JJeqG079Z4yhol2L6mYu59ja7k8cRiNInI86v
SWJcxC6ccJs4LGU9oJE89SxXrMWYlGYLqtd2QNlmUyRuWvhGn+0Rn5LUaNgbMXL/61AAxF1hMboy
yiWkWUo64++qGLQtsmT9YC5t8Q7AfPZsFHU3ebVl3oM44oxoxGq5zjjR1JE75ap4A9j08/VEYAit
glgDAjvh1xZC/DJmjj4btTrkEej/YTWDSrda+9DkqFmBlu4H3TWXJLkBT9Z3OznX1ueG9Re71rDK
TjgZynQ/x3Y37cSEWCv6mSS1nom5w+e0yybLxVbw0Cel0LAz7uSvsRDE3WOZCsj6dou2UyrX/Ye2
1G8lLKVQb7EmI7lpuq4tEUqpkvkpwespdXEdMyt3ra3yU2KuEwdf39XljuIduv1xLafZvpvivguq
bI7yYBzGaj3Edl72j04ULa2XFbZxs+XXjq/KrWIE4A+r8SDWsfhW1+iOhFmuopUYkUl8s4amzPdz
l2nCN52WwDHX26FzzVRZ9RvMeZFoUux2uVsFpTFfxMwXRbv2BwdE3r9QhGm/JW1pMpPgcUmnkkIp
bsq1LBd66bT1fBs/lYfc1mo2gpwCysjGdfqqy0uhhvqcZQVHmqlMu8HcGkwgXcAigtaMZ8+kbasH
OQifzhMNTBe3xlolxXtjNWp3zFN7ws0kzcsbK3f05R7bz0HzAfDWu0meontV5WhfZDBQjLX6Lqoc
AqKl01rcJaNc/86NaD8ahjMgG5Klha/NJerjKzlEWMiFtqcu1jzrWl9K+6haySXQSxGGa1CohQZX
1LOnGaJL3AEOSOYnQlY/26nkPHZZbGVeolRCDriKHLTNy259KaWpnQIEHvJHqerHlqB9HO/ncupb
D4owtuETbkz7fM6MzI0AibcBeGtzDjpJLtWQnzqOayQUht0hQyji2WqL9IE430puZpg7O0tp4/I5
ldSmCNY575oXdIWG7hH2dTnuGp2LKViqRPohMnLXQ2xwZwbL2ulmYEZl8x7svDOGTlOWEhqFatvB
6uvz2U1GnSpZn6btbVXXWOPlC7wQ8nmRAJCoOieV3dR0puZRG9Nc8bR0Kd87GdWlu9lmEHwrEnLr
GXI27LC6hrWUtrrd7+osm8Y7pGMUfijE0FLVizHuylATRXdjrfN3+CynKFCU6eIbBb6Jj53Sm9z8
9gDrUZ4VtfRZjQK+2WDF9yXw+yyIUHR7B9gJgnU22NF8p3baWj9La21Obs7enA5pC3/WVddpkXZz
adijq9uDRXtshuZ1ty5W1Ads8IKv1uo5362qgNytmOPoTxT0i5/CqBG9kic50W9wbTNppvD3m70z
5s7sKak0aJ6aNsrgohJp6IFk12LwJgqy65GlV2duMel418DGRppMahYrNO0WIFWn2DXs0ajhUCdr
IcmbnC8TKHzTK5Ro9jE+ae+YyI4+uxjmwyAk4IwRVIFnFJcU65EDZURjoFfm2B/XrRUz0QV9ySe1
5fayEXCL48ES3qhwb97XiiEK8ImEsiGcqGj11yXRhLfE+gRprOnqHB3AXDG8VF+c56IbdOWmLBbj
ue/S6YfRDhXHWzUWjgf9V+tCdcqLZF9EOl02hMm0zm3atf2sq3VueDAUywZ2aK2UrqTkFVJ3USy1
BJWOMh1kNRuGYJra9IOYBvvnBKztgy7asvEMCXNyNOqABdw2eVno7lBMthHES1kSMg9jV3p6usnm
aVaRfYsqeeqDVau6Dybt3nYHeGNaqedJ6+qPsaTbAEWtIgmU/H8Tdh7LcSNbt34iRMAnMIUpRyOS
8ppkyDUS3iOBfPr71Rnd1vnjaNATRZOsAtLsvfYyxVK/KFbMkmIOMSyvQvFFT5BdqBh3ty7nvBL7
/jDGdfOzciKrzZe4DyqoDoHxX+1lWG7al1R8jW8czOp4M+GT8iv1zWprWDzuWnJO9Fi5k0U3ONOS
j0HYXKa5QJdVNCtbHSQbB9BiW+wlDZpoebXHdflo5kmSPrhhpvcUj9U85At4gfsx9mb/H54ujvjI
5w43nymSPt29nccULpp51Jgr/Pa8aQZuNmSd5Z5YFvtqWaa55wSoKXwrgtiSGeZX2j3vZIvheE9F
jLlosxcf12loMS1lauddw0LuV6uqyCuv17F/P4MDOImHDvh42ktrXlmUQVifGsvRW1LEpq2zUeCK
yVE/u00yHtwzAVjakuKnh9kiGNIiknaKdpV5QR9kdW2NBf6stqsSWayRnZFcxAJWc+HfvMltu5tF
dZoGcTvx7DszLOfDbX2dhIPtfqhFP6MMsEqu8rXR8XTr1WqWS0dtSsW2rB+GuBkeGD9DzK3Zo/kR
Vs5Lrdrwy7aIfj/Xtn2sCHZnhO/erFQ+t65n3i210SHaCOFWpDv5HLHKN6GV8l32inleqUW21JOi
9qv6CUrUaMPMqJxF3lQoWs0dXbqfFdkAEzb1cUkm0rDPMu+DZnnTm5AmReekydLg5yYO/d0RubN7
Q/TK7GDvT7szxL9JZuG5RO4IROlG9jAnaIRwI6+Uw2/BkG+4YhazP5htgzEd3U8vJKAFt+BCReDC
a5xQmOm2BHyLV7DvQ0Opy2o9HsWpwtqvPy38k3chI3XD6muqnNvkknuWd1o1n47Ba6oHDe59XKdI
NEdauy2Gd5rJ9K1cGmqdqCGc4SpDA/vDWpspjdfOXxLBY32uIRdGqWg9l+KHEuvhED2t2laJVRFM
YQIbo8/QeehDyzD6LOZ9fxyGiNmsaab1NJTRAUC2AzDfZL1zEXZMQqgKSgAvj4DbN2hHy5aGAWY/
H9pGYS7TMjZTD2hMwx9w1+KBkbe7qESRUFWBRRRTi2HluHxXi1+rJFg9/hpdvvkqrFYgXN/iaUuj
3sxB5hs9L6nnmeZItn083qojNEveGGv/te7C/i6c5rVgt/C5xtU5Uk4XAKbVa7ZzOPT1mtjo4V6h
SOM4fEe5ofQxgXKerMoOyiQsausJKxLwchHvm8XfiDE7qjccOk+731tjUkaNyNpxI61Hkmt5W8Rq
WZeqa3g2ttMWH3H55SIBiVsv2p9V8TSTr36PYm/3lhTJPi6TaoHVcgWT2a99X7jLm9m7wUqEGf3f
olO7c6Lms+xXY02ix/dHhvLUemp59WMGUflWz6xUSgqqow4la5HMs6xiOnVT9Kkal/jGveovGTTV
tst2mLDbpbM7sZ04NcI5n5otPFIMFUs3FRuQ3EXqA4cXuXr+6zh6esIeoLYuS6DHNR05yJM91Bp4
vRn8AVfPIfKvokOMxqeYkH2if7Iu6xSZ5TvAp/3Uh7NlJQdDyyYpIjP3L0UbrvJsD6FirOl4tZ3M
mI9uiTeUWBdS/8Snsrd2c0ZXvQBAzLMKznLwCd1Epx9WV75gKN/6tXIRtg7SPI360OqdH23BBK3P
sexzTYzFP4BOnr4hGrMttFODlZNR0Lq5WHYGlO0cd5980v7EpSudsGWPlt73mq5jTWcLDkG27I2Z
nrV1UFn2g1+MFyKisamQoyP6jM3ei7zH4aHFi9c7Wg+TzRCPmsJpxUc8wzuNQega2onrN6P7EmOy
IXkvBfz/0NrF17ryi+hlGIiZPA2y5hyKhkptl3Jcw+ILXuR2cQk0avNlbd3xgRMcHEYod3/WURvX
N0/7A+w2RoQmFfuoq1ON2yf5O4VZ9WPls1EfPQPM8U4Pftlcy7YoZe4yaXhR40iFoYYpIolun3rm
2mWk9KOKV189jKXSFXRo+E3nfl5DCoy5tLIRiytBQrXXvrHkYbSUUGLhXPmNoAlDNtKfyCBuHhyX
RjPbAuxQcxJb9KPrSJoI7mDHeSq0vUnQFy/6vqi+D3J52P2vSjYIMCrMeEhncsYiayog9IuNXdLb
6I1uf1G+Z3k5DYt0LqpTZHMzXilM0je7V6T+ovkkuwgRlRxtZbCMrS36kFIVN/imMf6xQ8UjtEau
bN2SZYp3jreNBHt2lpWXjIBz7Rwl9c5SjL8Lf2PwtTeW9p4rK/QwpTDtDxyJ6Up3PZCMLpe+Umln
tePvfaJ+u/Zls/bnQHWCRn/cN7x5+x5VjEViSItT3NaBGfrH2p8inAwSfx5nP91qOVtvbbeY9Vab
Oy82aP3pw3036HRsg3VJ73bin5hXju8dVnSZBfj6NQnZbRj8YLG822lT0IoldlRWM5Yafhmk1ezh
VdTvZZkvCmagdpziH11PWJKM+AzNjBs977Y0og1z2x+G8mZVhPSdRtEEfuZHMEBCTi43awSt1SP7
eX0pdBdFp6W1u+9ONdfleSh9u3rg7F1eNa1EmC9VG/waO00yTGYbz34fb377UC5FdwHn7lLqE6dn
AOnZGIMGxn7GcQt5attM+6noKx19iBe4fllkBuYVM1ZRLrYY69z/E+7HjJ/w7MjpXFpD0eRr5JsP
G5ZE25WJknxsifcK08p1Jj9T0GDnk+OM9LNTUTZRHlar2JIyNpgWlwXrIZOYFH9fxTAGpCpPU5zt
Lj/j1S5fuhURwW8STduvcrXKT6vfbiET5GF/D26n3qaxt3+yKuqabFji2RLMUwZzpZRf1HMxjF2Z
TcHW/JodNV/8QzRecoQW9YE4VH9kvtDz/orZlbAz1+0XSNKtau/2y6PjnpE8YC5WU8CJR2U6N3oU
3cjH6Y95i9PSjcEMJsFMJA1dTSh3hYRqfucRHjikXAfVRuVxODgkAtu9+XC69sxsePb1bBc5WmRz
ubJ9oQqqH9GGW+ujElZ4ianj3CfvWMVK9dySFGlpd3EzMue3HWs2V7+NdglgQB7s3bWfq0V8ZMrT
TXkMGxFhRmHFS+4V+0g+Qn0E571ayQOyLfJUL+yY+KsHDzSX0Mm5BChazDV26wAE3bXI7hmlmoqP
qsDRK3abYqDEbMVNxcd0ZAQvFH46HbMtc8prp7/5aipFNsEg4XhikHeJxG4iYGFQIGwFN/957k3f
p1UJMyntKw8DAH+O1YN9KPu7Jr3XQrOLkSrMIyI57qJdPwV0KB/vsFSROLp0DhIe3CZ8iw8Q/sYJ
NWyVweXUD8RACG5gy60/G5JhmEiZwu8zXzn6QYrQTLnfr05zUnhWAPtCowwF4pdNk91dkBOWwPcr
J+7DOsKisgF7nhMcrcf6Ohx13DwE2OODk8fdCuJcSvk6zdKKTlLp4DppMSGok3L7pgwAw2lk4n9k
K6OA8Z3q46b/gDjcip+9RsS4C1DIAbZDwOaajPRXnIG5rSiyKBs6hr5Zp1YyDoqi2ZZkHYTsXiIy
QsLrVHXSvYrDb+bUOjrulNGZFSGA5n5mYvnZd5QfNMzXqF6DSSVhO9ufdnrZI180pU++OcNAympV
OzqZh1p+r6qIc3Bv6aeYOcC8z6xIVu+5ZMLwwuzZXS8sK3tFvgJs9mAFpUeKgdzED2V1IfldUlZH
Oo3DXr1zdhQfWWuM87N1QOXTBu+G7VUOskQ8HXR7d6mIgj+LuvcqMnv0vUmcl+ZW+V1NtCaDkzmd
jLOT3xLrKd37feYebAqoA7FitaaDo+JUd6AH2RrBfyFpxp8+m1ChfeRMCqYEsTZnQx8MNK8rzFr0
0JDkuJuCfV2wkzCw3iHWLJl2e6t82sWmHepFFY1XMdEOv+sau/6093X13dtq8vTcsVLFxa3CaEsb
wqHG6zbjw5KoWasvzKaWdPHCjT8fR8cH0zUFgwW67h33Or0ywetXmXd7T/QPSJW6lfGwWVm5Ks9B
Jz4OMhFIyxWZr1X1hFRHPlRiEsMj6UY07nLcBv8WcHF8XZiYYgCvtP8jBvEr8haz7uHJ90BFTu5Q
FkeqbFr8xDY1roQH8OT+EMe7b16HOoaWLjp0KukMIv9Ft6KaHliYmgPZCjfx1Zun9otzKCaSHXvU
f1dalQlSuRyrvjq4zzzVymqjT6i+K5geoZpuTVfjZt5TyrYp+RFggWFYbCtvAIgHg40B7cs+983v
TeAgyBkRVf/Q2PfdeSA4ST6THMcMtuu192PrdnuC1+5Ezyrm1yZ8NDc6O4TgAHkVqpaJ2wTWKxRA
fzoDHZU5E2pJ1bY32n5yjB0dGS+FQtwTlvfaAfY4lMdF/Bsy3OrmhW4r+1INFcPBbRMNWb/BMYNT
8CTpDPVKwWvWmP6p2x4mHNbBuwTZFPl6xHI5xc4x6sTiG5H72NclHffIVD1h9D1jPkCk7m+YNuYa
NavzA3AQHksjIzRotnEyi4brIHth7r4cpq5d2qajlC9GDe7XatpDlYUQGodsX2cLY3rZLjsdPuIO
ii1rnm/Knv0yG8L5H7BuLV5jrySjNYi0Nb153E5hPsEP6U6TEdHOISm9JgOUiP2bvRq3ude60Z6S
V9uqJ6/TO1kvDY7kGRa9rDDetb4GkgssE300QDBfDOXbTrf+fj4ANG73JJ/2NqjRJuqpL99rb6Aj
m6MDwbDXxwcWcZZ7ntwpqjNRRpSYR9BYgIfDtsvML2raSNoa9VIMonVx1YsM7meQh54QO5fj7e5+
OZ+UZ3f6eYgnMT3b4giCpFmPjZ7GGevl+2rVuGwfkZ7OvYIq3gy29a0N/TqBcamLMyVitwCJDMMT
5NQjvkp4qRUlg3UEp3irmp5wg2Ya2foLyYOAFiJKQfdMcB7hW4t3yJ6R4Sx4DGGcIPYj/AyIObT5
6PUtWEvZjuOFb1wNZHdG7pxLhFZEDmNFYb3Hjdw2t8V11vKCnD6Mr6Laqi0rIluCQZSY7jyW8zbV
p0BrfSSSE808bB01qjcEG6U2Fh4jpUS7umfr6O9eNVaMsvzdMCr7SmG5AKcad3qnKZuci25dAYPd
iSnCY7DP+ds4Q5151o2nm9se9MMXv67ED+jArkrxx1T2OWxG54P0puJ1kwgyUnuyZ3qGqa6OB1Se
S3eeCy9Ip4lLPRntAfbWgZ+5nTpttx6PAeXeZ2OH3E268Co3m4M+YrwcGr4hx5pfZz7A2dfYjNFn
0e13jrwEgspaOsIDyHI+8ppy+Edft+qHjZfVN7lV83GJLC0h4YRt+QuMb736enXEabIlDpZ9PJo6
UXG1vkcvVGA05bchgXK8GTBf5UaQJwoscYFC7Tn1x2C6upUjPo+1bX7V5bRM13m4xwEVdWtXJ/bz
EJ6LEog8c7bF2y9jXWvx0Md3+BNkWKsnZ3e3Pld8qwi70sn+Dcrqyy93r6vwG8PbQz7SPvptElfO
6pzqriYtfICU5NHpiX37HboYvWduWcRe5mgf5mrFSvRezEhRktZeCRBONTeTmBaK5okkawaAzIfr
732s4BsFh+qyZvfFuSHAswOI9CYvuWtDzjwM/szoSHp8N5jAEqYhRqFQyQNP0o6X0zwrEer+ZBhK
f9t2pBUvSIVK7OzEVosHask1C7lzcoyL76ZvAG06SLxRyvASqK39NbhzoDLLH7rl19EvmIkr3R5V
YqZis1P4UjT2R9fONV5KVh0/KZCrV9nV4cCQDMJHGjMH+eyPY3k8EnGy4sJDrZVxRXEjaKA2/0fL
gv00S2cdcnzCm0tcIdC/levCfN8rC9cD2/VXN6uryW7+2QNDHpGGnzmcgqALzUNVxkqZFIDcl7CV
Jn3B1qkZMw3v/RftdHVkh+Na/3Ab01ANWAQ1WQld0X7fGVbPs0HlV7GJ4+FSlph6P3YTrgsMUUHs
U9HUfZz62HC5meqO8W3uOjZs25UAqaUaoijvF5xqs6qUbpWuaidSap9qlrCMvHY9WyUPIHHkppHF
QpcWJMyN3s1qi5hfYId4lnJgT1lwVJ53rlob4qkNbVJkVc/8m8xjdtcXPRnl0nIWnvzIAK5/B11k
CRK1TgvmlduAY2ULobvEBqKO36EbC2ViitC1Ur0U05rzD3NSIRv+GaFlihNldv9SO6P1WY8cXMnQ
mlrjrbhLSd/lcqgBLpMJrKF0vBWKoTMuESTOWI0OMM0oWi9M19krnsulnarTdsyLPvOUuG4O6XQx
lwFiOzYY+b5g3MUwX+W2bwQh+QdI5xzWEF00uXNwf/0jDDPAQ/wGnQ1OfNYzCF4zE06Ac5uzj206
4eFOqzG1/StyR6c9eWS9iO+7E84fRo6+L5NTr2WOhHB0mRgt3pNyg35Om2g3nw41Rs4NQrCqmSls
WNGzgWwr9wah5mu0DgqH9KGOnEuAt/NPcAaeFflh9+201FubNS7mOue2baLzrBjNkQw2NfF5gchM
P9WXhUiKWe6f5lb0P+WM30eyMbUUqSeFvGgIxlPa0eUVDK/FVGWejvyHbRwMo1gLwCwpkGZTyIlZ
hWd2++o/UK0itJu3IPxNKzTu6RIdfUDH0ejohgILDonsMammWJ16QOmqgAuzO2uVM1aK7rio6xBC
zZJPoW9yUGLtCcsAlHl6siFv2/mgnUJRog7HSTUSb7Od/+W1bZ2tSUXf1Oqq+4Y8IVFu6jEo4+n3
XvvtiO1XYzU3KrcG3AI9/qnmJF5PxClGGINtADhAa8xRM2W07t4pYUNU6vme4VnAYfVJZGcIyBCh
nB6ZHwIUdod0/6mK2uPziGYP3jeTJ4mNDBf4C2SzmItT4s+Ke7cHgJ1O1iHtLKRpJT3jiEBinHvS
seqxLcjHdeeJt3sgb/M+2EU+j6H9rey2IYBPrvftb9y1P4U4WJXCjrjLP7BhQewZ/ZsIUdT4WsXO
Gue9BFSaAVWyZQvWm22VGwLCvvhV2HJnVO3giAjy4Zz2PqTdXo1HCFEkE6WNe1uNCS91PzVpty3q
48CepYAviq+O3QS5P/f447WymT/+b+bL/cP9ixWEDwU2nLGL3SuclD/zKJv2aMKNccmpR/+ZNK5b
XpUQMXOdzbs2c8MUpRM7wCnTu78wkv7jgvPvv+3fqZa4GTEeFv+VwsaUyhBb1ZvTFrjzuxUHwkQu
+EslHW6oWANxY+3Qwxl/V0RJRVpmU4jt3LkV2vNOqBvwcCjdNpwv09DZAVT3CGyfLhuOnJ5rn2OH
Irt84KIrXmfdagIKXW2eHcKsqoR6VePU5QwwmHdHrpKBRtgWFHpgdLnfDISzqk2Sz44bHlHehilN
kE9yb4fnojnU5zLw7yJtDO+uu7XBDz/GRX8sUWdjhWeWXx58phREt/sMC3Z9YdIx5XZU7bjJqi2A
fDIvIuwSuKXLQJfGo+YlheUrJYoZvyuCeaLMXhjDJcgYqu9mN25/JBTbBIiBOiMNn/3AEqkK+vpX
azoI6s7h2S/rJuG9ML+ttjdVTJs5Oz68K05o2X8L9gjJ8dxr6xvUFejldqH8FSzbJ3zMZmODaHu1
dE7tNo5fqxBTi79R7v+LOMSrhv0F2zVEuQZ2/O/94gP2Ar8L9J2NtZw4Y8liRI90dXn8uYd3fKaF
2X5Mcf11C8fyty9bceoK80TSBvPm1t/e6ZLP/L83wn9xcTG9cgNsy7BRwlsEEv6/P5YCM3HBDvcT
LJThmcvM/hSrajn7uLO875ndn0dWQwLCMBXJtkrvUxBqmWJPPaeuq7Y6cXXr/YUv9ycblw/F1uAZ
uQIuDt4i//5QizuMq41K/2Q1Q3Gb4p5QObmO1VVxKCaapvMaQLn5mwzhT/q3jwMDKg7oachhsXT7
gysYioXCyWeaNQ+g2uU0U3nW/vQMmR4+CYJnRmh0z++tEY+k0d8+82u6d03UmUsRCvs0WU78EtT2
nJupplb636/q//p0+Htw1pLswgv7YwE5sKFrxqDOiRP2na67GRdPcoueBrdZt78w4f/zVf99SCHD
geeGyICVAeXj329AMWVW3lpwaFuL/2OdR79AfnvM+bLZ5S/3oFYby97NS384nrreBhJvBsF4Wv4t
Pve/v/Y9Lwm9J7RJG3P0PzQ2CxFIOFqq/SRLvbzVtO7ATWUcp9Foql//+xH/97UQuTAh8ask0CqC
svnvbw04uUKvUObkiYHGXMAPxS2TQMukJ36Gg6dWX9aIjn+lGPjL3/4vMiYUfSwz/8OMRLov/ni9
8x5Jxk6seSI11BsZzHYWuVvrJRiAzbmD0576y4JyXb7Ov14yYnogbRfNFbIH+89tNtC4WFHpyhyF
HtyVCIcjxaFk9/ni4QoKBWvdrmsR2hvsv3rs06Vz+jMAFi0+LZF97SKfikSbzll/2FZdz6ljGQDK
mkKA9cIQwMslVWImm4Zmr/SXab4FZhtxUTA9g5X//fqcP58hXnIOQ4kouHvQsGj+ILQu9c4qGhUN
PFznH/Q7pks6ZIsfOP67h7EI9NcxGqFZtgdnWitUB2UsBs2Y7gpZrt8gWT2ixuaxsJ/W1fK+7aKo
/uI3+H99yHvhgWCR/yB7/3uRcdXvbcuc+7z2vcCVtynX46PdW6JM7WV35hvqt3X5/pdH82e5xqNh
ieIbCZEbU9Y/ZZrwl+zJx/LnPPTreAX5GajM/OCNGk3mhon5kxfK7TIdTE+Ikbw3jJqYsgvT6L/p
/f6jTv7/1x1u2jhZcb7cdaPof/7YZgV++73N/OksHRt+XQ898KGfZ/cpqAsjHofQbcsHQ89XP7Mj
pHNGgleJ60TvhJhYMMVISLsGVUDKGG+PMF4ZYkAim5yHbcB3Lj2amX+xp5lj3Krn4JkBS2NOoRfN
41W7HGcJBrC2urjzIB/jEgZHEpoZ2HjY3XJ6amE5iFvtc87dKqd25WNAfnmdzRp8JzG+xiChBJlz
mTN4VpHQgJqegpYe6xH2/fwlwEvm+FqYiiCyfuoAdPf5MA/DVsbhg+dPvvfsLjCZyqCyw8eCpYY/
6qoQ5PXWSmMMHzf8KBB5y0zHbaBf4LapPQW+RBoxoYQ9/2V5/HkUhFy32DET2cUi4cT/45Q9mqUD
b9ztM8oDW2IyEA9lAu6JzqywxT3ofkT8l46BHW0onxQZMLpuIuwRZbk2DzZW6ZB+Rnva/lIK/Hn8
3026PYEP090LAv78H/UJOk8b97XiOJsGS9llKQaUqTW7tbhLVf+iR+Mi/eNIxH0DMQoOI7Q21B/i
j3uvPyqrncOlOENdE+OdAeb072Q/1v+0njUcuYcqAi5XBT3sdY1n/SleozK6rQCEhK5uKFLO9VoE
9rciWum3d0JWvVfwN/Uct/Dq0iIuNv+hhpTkfO2trtk/jKocm3ykTN7zYZgnOw8iZhxZoG3K/fnA
DOlJ9uDtKFn+88B7XMCejS2LLV15+lUudl00Z1lryy34saB2Pq1EXB6XefYb81E48L8TPeKMnPg4
mjiXuI67s2+hacvu89EvsSOj30svQVEKR+BkV4DKUdh1y2HlGLW139y2cM62E8rw1jgHNFxUWtLG
sBvhEkp7LE2o/b35HRzuKWB+Tm11ZiLWqmxWxxoyjyrWOV89a5MfZ6b25xDcvUmDo+1/7p69dSdI
SFMEMXkYP8STiyJlHK31n6HHTHgwsW5+cneA+LSxt7ZfGNO4Y7qo0vlw7GUlU8ohb/o81EFxLWif
2qtP5tyb1w+k1jAb6eXVE3L/5XGycsT3aORTr17XD5HXxfqqmR56GWPq+cv9yoqTEYqpSoNKO1PS
+ypqEmKyvH+cxsUjuS+X43cHjfK919ST+FXXEXx0S41hNyarlHWFtFsXRVLODolDDovl8QCQrNNu
1nuIfzvi0hy+DamEgy3Xky/ajvnqtIMrMvyhi4H7s1qpG5U29ml1WxN+6fVjz6cIbI/LlCeOgCWq
inNIw2pS21m7r9EODpyIdnPBs8JBfuOCNP29bFNWde53EeRuBffmQvrp4X5CPYvk2DXLdvOdqbyK
zTJRDrEvQkjNuI7zjESqiJivdW4zbPrn33u1MXdsnYI+csTOwUpgwDF3gLm26IeRC0id9gLbrcSi
/+0v4BKie1DrUDxozBPHGxi7QJFVCrUnvafKH0vVVQNaY40JnOOUbZvWk9MzvdiMMClnNq9BdQF5
0sd2dG7G+LJ4cUvY7+A6QVNnlqcrHNDb4BhSL5zb9zZc5yBxur18iLbaRz8whsFvU7kA/UhToiHV
vTzetfx4lfUcq9E7MHKYMIWxXvZeTN/p/sP4jkwdrIB2/uHXJnBPlFH0OgLJeTr4/k5ajt8OggGx
2vA82pw4dbuW8kkr6RZ5NXnlLXRqp8Y+dINvZ7XdhzisjmsHj+AXpJLxGtZRyVjYrWv/NHgYplw7
jzeIgwkxYQlCmQgzd/pYk1Z+f0QJk0LvsXSDmFt662ACL8E8QNVBIEvxjbnCbbNG9Qk4dp2eimXY
32ynEZhatoPzCKfTmrJjEWP3CHCJYaQwQsg37RoVP1TbTBAn1BYWaTQZ92vn2CBqc4mCMAFQ43F3
8BYRlWHnvmcTZeyeh/W+M7zCqm5i5i3rF6tp1HHBej5sYbJVLrkiBUgHGh6ECkkTyIWnEZh7JmVc
cArFdz6PkP78SCD0oXNsL0sPJNrqXqHtj198QDKR9CYI3sptD6fUi4r+wdzl84lNiUDaeQ15JBn3
Wn/W0AH6WxRtftahBfjSrr3p0uOwOpN1hOHu162Kmi9gWjZBPr3xi9QwlGlTdFsVpk4xfvCHCySg
BxdzGacrvzY1ipdL3I7lV1SMaGhkXOjx7DZm+FRUEANxbRM7Jx/TRIJjoZhVCb8++qjLsiR2IZTV
537CZwjDs2BvcgP152SqvR1z0dYjEjs3tuWpU1VpoFu61fG6+O0U57IJ/ZduKBhxdL7q32YZBm42
2d2dH2IgS6f3Wc6StLjSlOD3rv9zqKnb8601Ak9wfzFfdKgoQ7yZlVpi5xV+bmDkwzeBs1RlQPjI
Et3FYpNvmgF+fwxHkfa1R069BApNnT0OclL+vD4Vg4CRq+xg/BmqgBppJw7Ey2DNi1dd7xw/nVrk
t7ZlVp+ueBRx/EQxTMdFB4hMjsp8NFh7tcnuT+576rauSsMNJOKKVdid0B4jWEpNMPVkpjJFBL5y
LTfZbd/qEuWS0/DArGn/VO1MSznH9129BcVc/5q0cV4bux/JLeyw4OTAsoj3LHbpBJ8d5ipDEk3Y
BN0wYLAQVoYF1xHTtc9O3SHT3yD09TmjTtJsDkY9RePsw+dpUO6WTVEHLZ1jimmzjykhBh9H7JuX
sbOLkxXDXEqNscvyciz3wGyY3I59sgavpTllCuCeCWJertrbo/Ck/EWFp6p3ojFVs9v/RvI2Q4hp
Bp6zGuFEQLdpwghOosjRMN2OCQMG5JUr0jDjlvsdw+7HnxFDWBvI1/V0Gh57IC5b6En/wzBH3g7h
et2cl901UfhRhiy9e1wSlxpeTmBb8SbHRAQQMLKqksWbW6HmQQK+7eeJ6mHmIEerlcSw2ngiC9Cn
GFZTvDTM/Z7jGQJQxqNdv3lHbckmqQlpFqeSU4Kf0U6MCV5hNTkpiIhD7d21Z25TXNWvW2k15YNq
feejo4+4vQLbIwADrl9+1hC1OsQXo7RfI7slt3XF2SeDjKQmOGBO1SXOMH5egrL2c9XBZjs5QiH3
OIisPCC41neJR9wyPGuK4q3mVP4J+ftu3+54fnjWMyIO+LtdeTrKff0klC1/Bo6Jdxyniz1XdTt8
r2kUzWks/x93Z7bbNrZt7Vc5L8AN9s0tSVG9LMlN7NwQdhKz73s+/fmY+oE/ljdi1O0BCrtqV1Kh
RJNrzTXnGN/Iil9GYKLyq3kzM6cMEGDhWSiyzq0wF+csTgm9sGGIDBG1B3sXRgytnZ0eZ2dnD0M1
7g2OPEyDpbkfNgKxu7HTcgTmTAzR6ySn8Hoe4fX6zG6FsTK8tiv0+zaJs8DT1Zh1LNUV4ngb0Uof
jXkaGrYfaz70RQKgExpQvk0JUvF58Tp+am0eIGstNP1Q+sAkHdHE8eD5s4ppcoxMvH7mKKN9FuI2
hs1bttN8wc1XQh1sajV1+2hUM9Ias4k5OzGiMdPtQv051kFl2uRWyOo6HhOj5jlvaOrPooG4szV5
DqygvJcyYjDRo3XNY19O6UzFqKlOJi8dopD3LHKCqWQcnsXtKKxUWme5PVvVWHk8KbxBgcKRL0vm
qT8wzqleIVxhPZBGsdfuBIbKBEtFk3SaUdSx9MxSObp5LhFMkbd5V9t6OvvftT7QflUsJ5rdD7FW
7POpl8+44Rjw4H5uE30v5Eo+unFZjfHOjGB9uknGYn0AjFGWC+OUPAz2AzKD5UFS/RMv/WwinOvH
ldWyaB0FZvDHUelbFYJxpOn3ahEIOH5CaJ47M+eH5C5HaWQkodmTvyCiLPPkuNYOVMnz5FqJqKLD
iQvzWQjGUGRxQgJh55BhzE1IpgsW4CmaSXBASUs2h4C8N7cNxjXWKfQ5R7iSLEFHJ+qRFIRE08n3
MBW/M1dU1e28oUD3m84Niw7jP+wHyY1l1A0rBJOl4PZjSqEYiLhVnkskJJqX9kUlsW0JguI2stoe
YUoL2S6jofk6i51MG7iroh++zs/awV7TtYdCQie7rzIl1e9gHun9e6P5fb9K0PH32zye1YsQR6q2
pqJqWPVRuI2dPaH9yFaUNtaLFKr5Zgwj0bT5U1RMTg3Um3PUhCYjiF7ORULuZH53LAjY21QtboND
pAZWfE11otI8ndWr3w5mGoQPBm7MxQ9ZKsEqSmKR1D5o/v0xq8iv9bCHBMOzRNIBx/FmIg8VETTs
HyMN/X7NEK8Iril8bPwBVa9IHUMfvZk8Xc/8GInhmJqMZkMJ3yVaTImqv0KlgpJfGM4AWuslrSEu
LkHboGM3AN4NjjIwuzoEA/3Sb2qoFhfUj5jd5xBpAOVllD2LUxBZzRedrs89JCp9dCySSeiJBUbj
Yw8pDwhjkTlTrZGqFScoEN9LHHyDzcxYdMto/IrOuzTO/uzYgA5hTgBIhChpnrjbIA6Lw3c6TFO3
jqekf2qUKHLYCeLrELadx7TC7xwrH54BzXRH6t2vjOP/7fI0AKCL0TqiU3nzdTtTp8NcM5UQowH5
UlcIMC4aVa0fBzVsniypCd7TtkA5VUTNQVCE97+3R26vv0xs6I+g5uZG4Fxfuid/mL5pn051jVtq
TbumMG0sXHRhqMe2yJ/aFRiPajWbRb+o8RDVU1tWX0yPbtsSSxeE+QzFjkRXmqSSjx+gpJoQobxP
8MKQk6O5DnZCVIrfLL76wdS7/kVjL179/Vt/wnkvV6UVtEQzMq6kzP941QBvnlz7Iax5IXliYhPt
+iFvHRmtKuEYMS6HIDbNfSxB10jRfV9hS2Rf9H8+3XoweNpveoKhMhGyll//49abJskeKALUdUgZ
Wuw0HarbXhy6fnAgIFbzvgIdlV/DSq1/ZlYg3sFUab+M4Pv0KeQFTwS7gDmsTpPs5k4AZskLSUIn
Pg1gj+mc9vWbWBPo8rPWqqG/olqRDaemm6ItHrn2XaYQj7wUWFN7JEVTSo+pOsjCOcmtonkf2jLF
BBzpRrBnd7EUvKW8TnZvtRBg+nJOV75fGiNrd4gcSQ111luhnrpVQsjwEgIopeJ+Hk30tGMVFoNX
qqLub2JgVtkj9gu1eEYnbsonM+4wXmih3wUbWsAl4AsdPNUmNbpBdRKdJojXFZaaYiHHcWiPgpqL
A4ZhrfjG3H2SVl0nZz+xjootIXCoB50ScNgD3XeJ0w7UlHSfZKOvfdEk/zSXNCTmygBkNAU2jmb8
TkP/4+cuoqGdjGTAWQbW2R0Rxnh+Yc6uVsnRU4wO5KClxbjriqywC4rrO2jy2jopl9F5N0VOIZbF
5ov34ff84M9lkDkY8zcCWhUCC+kN3KwDLfk9gQCHzrMaE87TgNNM2LV5LAlP7ZTBBTD9HmckMsrK
CRRrzledQWF0qmmX8YrksEKfRhIq6i2qtklcI96RKlvt6Xn8xFvdPJnY5oPN5NMvWg25UL0YxDwg
9hxH7bnsNFOndDWqb0JTp/FujBEAp4ByKy/IxNnfqDLWArurZEiwo5yjzYCTgeAl8ydKw4Cu3yqN
/BLZYJf0xh67xpDvaH5o6mVQ4rH0UhW67L3Z6kG1pepsRWY4Rah6GN0HwW6F2Dwk8A9Vl0Gq9k2u
5jpF51uNNb3yzs9fSskgHmNq1Y6DLgCP2itiuie2hRWOE3JP58mR2lZDciHJbXyeqFONHacf5t2A
p+eYdLK47u50uc5pIOZVfVVjpPq4GKR+2uqAgPSnToKbFQixgnYKeYb+GPCDehr6QnltBK0r981I
92UVhvDaUMDKfujlM9MVBNINstxQLubZS1GXRaehrQfOx81sPqi9OhFiXQbzteHFyp0CiIjuxpQG
oZf5Ak01Q8uGiONcZ+EhjrEpoGVgFsaY0OpPWh9bhQumgYY5fMh6xU9h9l08hlPiNZrZvZZpoJLT
AXJlN0oBmtgujBuvG6dYdyji+AphF+oImAZ4negD1MYmX00SVg1Y+eiO8E9Z3hVixmOuoSfqHSMo
i+EHvFPE+zYPAGxmaKstaB7mYIJyCGprOb5KDUGaTPHSNfJVczqXSSOWdiQYzTMnMupglC8I4ZpE
Dse7oLEq/Sp1RbpDyyQhHCcJPMS2E3VrNE+F5PlSEoTrXBglbY8TkC8dAYmLTgAN/Ges7jDQrcRU
a5AM0KiyWvJ/qWGLHyqdBvRiA9TGXZOORrObhBolk6Dnw1OWNJ1h0wgWuy82sdtKCcAhZa+2hN8s
4SnKjZQA4nkphtEcQNcCjheMVn2Za1JeqGbmbc6D9i/HuMv1KBMWqBc/j09Bn9SiXdfLXE/JBOUe
fvEPOD7IThGcvIVaPbz9fU36NMPlejqJPhbBEcgWYLB+3B8NwSpTIDG44Qzy+UajHu/CwPJqfJAv
cQZZBqhVn+6Jdy1sKxpUyW4teVwzajdfZD14TQwx53ysq4xxDRCzsKNj08n9IfJdC6GcQzlUHJKy
zw8htmj8ppH67e/f4XbqvnwFvoEsm0xeJFO8WVU5nvlhl0DdC0awL5gNJM/AF+XqxkzLNZABool0
AQ8droT13y/9O1Trw4pOQAiaevBr7Ouw2G6GsUXRIYvsfN3LIxw3qBcTALnNkOMg80Wts0653GMn
Qm2M0rXRA6QewhDPz2NbaZ0rt1DAHWpGyE4NR2yMekonbzhjYm0AvzX/0FOdZ02f6Uvg9OQM42Dv
sULP1Dq0zEElCccyMiywObSfevvv3+7Ts88MgHuLaIQlSFJuqxYh7/0gL/oSd/IUuzrtnvcghucq
SRhNEaIL8RdlqnJL21rSXxaIPSI0CkZK5o9PYwBrEPxQUK2HSaTpTfqaBLgqg1KH85KNQK2HaG/Q
jcjWclDrsh1TVykuBiClW4ltlEyOWoj4S6BzWIx19Dp7yptUbREgRHgGOI7hQzZCBY/RzKz6Sci6
8TGQqyjYoiSiVx8VoZNyKBY3uPkyjqxq3G4TJBw/Sg6Hq2EZHrP6Nk+/b/X/6awxKto/nqdPWWPH
17oJX9P0f4C6veY/mz8zx37/p/9kjiEa+w9vD7YMuluYERfk3/Drd+aYLv7HWuDMLE2GiGIJTcL/
yxyT1P9A6Fep7clDp+BZxEzNP5lj6n80QzbJombXZhrL4vZvMsc+vgKmyKCRl0DlDLHwxj6lRgxS
lmYDx/Ars+3awb5qz6J53w8oUcOxMr9YTj6uZP9cjdAvS+fZold5O0XXYxoBqVCSrBE1iZdd2Afu
qKyYdbXHZd5lc8aJNn/8UM7/rFV/5pn9l2vC99R1BGaAK3nxPr5yON9CuSPJ9dpPxt0YWcVmbMd1
2UQrscczH8nJPrKkL/Rh/+W2qoyff4dtsWzfKuV6vbe6QkrTqzxr86ZvzW07Wt9awdynkf7lOfQ3
tP3/r9LcVxK1kGRxweW+fopE0A0lR3Yt6lfrTutZO90lzz75KTJdHYFJxD/pPdFUe+6Ceym+I8Xe
bO+UfENBVPvsvKzTziy9WjP+EKqun2bw0ywexwqyylnst23/rqhbM151ZGCHXho/qM2dHu5ToIra
KqLQCrGxr83mZW4DOw9g+jAAf+iw1ISueogvRbiaFEwiFJH3YX5Kw7vZeNGFNQgx01z72lWBHS9f
RPVqQuppJOTwsmwP5aUVhXWCfdPYROtR3ggMKAQT9fzVZGBNhivuMnsxVht31tP8ijsu06AEpLvo
Rf2WvMklKvrzrP1IhewY6aWzSDaK89BEjpr9MsWXybzXzNcq9u2p7+y8vMjVWxUjYwHyWMq/ev87
9GwooaAxvUbZ9vjEYxJcFKCQM1YWZveeOMQATuAMYMgQpmcDX7+kfBOifT3udBjrzMJsS9qL5a6k
I3POI0cmiQfyVxCgdfB4FnBK18mevrUxvDDUJhsXv11UgOP44pm8aVf885RARDZACYPA+kRGruKg
DoAg6dcBixoGTB8UV7PEf4qwUGs4l57ZRMohH6CbTEL1ULTqV7rJT+8FLwPpqpIuSbBkP6UiTECS
kmTS1WsLOmJqQwdTJIyeEkMPSjD5i+32v11NYoHktV8S736fof84I2uCzAxhrvVr2lmPFLq4CHAH
oKSPD6Cg2y+u9mmhITWOEQYJdxrvvcm6/KET4w8oBHBxpw+jjJJEGStXbY1Ho/S3hMztAeo8km//
Jb9z6Wx9ePW5Ko0vRcTEpFKn3XReJioYkeTo5KGetBcwKGHWm49W60P2MJNqBeeBVly48O2SYYM0
kGe5DB+irL/o0CBsPCHKNmuTYjWCgNPH+Pr31fdGzc9DZ6Ei16l1kPNLS2bLx7vCPB5ElxxY9/iP
DfqxYE4UPCsbBrYWmgYU6eJmSjYIabfisCp9tzfsEOTGL2jck4UdwgZtrN63m1hwMJEe6720Q5+3
M9bzZAOzCyvHOuod39HhN9Y4/CJbGtwKZ5UD4VHBsrvTPdGOF6uiLfwUDs2u2EA21E/NW3Af7uR9
/T3dBV64Rue5okuFvEw2bCl2/av28ve78Rsm/eGn9ftuUMWLaAcR7N48I0FJXQgmwLpnCA5e6UdQ
AbxghO+gdQtVx3/HYviYtrZ8TvfcCBQo6EfL2qssVDl2/VT5NgSy6r48Dvv4V0FshG3gKfrqqfrN
Ff/b51yeuj/enDoQh2HuQ+s+3pYHRCLwc8Mt3Yp9sREg7djVO/0a5Tk5kUlw6Z+lu/ww7bqVYfv+
KZHXfuj4x3BrbQLfka/Klin5FMED2ljdqoAaULlp6JaYJxIQN8xRHpGu5di+KpvBrtY47GA98v9V
ONjGxtj72+EsXcbrRI8FudPSWHJHDRy6W3XrVGcgfqeC59K8xj9axXnyX8XipW2vMO0UaGjP6cm3
C0/dlOv4Uh6LOxkU0H19jNdfZX9bH1Wk/zztKMIVOqFIhmn5frxvCdmu9EN68z56gvd7J23nu/jQ
nLITTMmN8E19Qsd06SqeVsCCDLtsjUE2o3bLEyAPg7X5no2rNAeO5TQjqIhzTQdLcHLJARvEf5cC
KjBXRuRhRg6rVV66SAyjzp3itYkjsLQ7NIgq8zenOcR7LXHz7+w7hrkSgKCWvHRe+r26F3ZAH77F
3/Vv0rE/ZZ5wZuNRyHS9xKOTMeNh8bjvSC9X4b9sQ83lfaiKDelBTC7QSg2za/WrNOFEYmehHX/h
M1DU2zWNt4S++uJBQl2PvP3jXZzwAQOfk817/+gfgbfslG346DtQUw8VnYJxJYh40b2wcfTcWQxQ
R33beek+30fryrUuxRb9mKd6It3cb1Nrp8cvW503QkiT/gVKdBZ7Snemb9qtFJ4OMtpPv5oueP+i
bF3ATraQU9BmWKSXMuv/PgHYQL4mrN4g2JXRNjUuen+J861o7fRh35QvqvVotjsY1mA1tclBuzbR
pI6c6kdpekFvt8WufZ/uQh+hkw2qoLWhQ8uSrf5MKtt6Dc7lu6yvSHgKpmezhqmx4teV2gGmBtlo
YkrcrXDaDvjsaBTTiZLvgeo2lTsNuyI+KRnkMNfHGxri7dy0Rk5tEzpL8rel3DFN6MVHAxHGFJ9m
KJbVGtbXsho3d1Fs2HN+atXI6QwIuPmjrpwsy+XF7LtffPiqXRviKr6aIOfemoVmeJ90e5ivRXLp
hbU+vU3UinpO2HjjdvidKsJhE5ICaw25CF0YlQ+jFuC0aipBEnzQ4rFGol3mEc3DxcvPdNdEWuzq
sLg4ttq1ccjGqxGe++7YmJHXm0+R8SDnI1N27tbwRTl1W1wApdGXYBYRwTRdhNuRn5/JjT7PoXiF
xFdDy4Vopk/KqvLlBk6h8cXO8elqoJRJs1qUxwSS4y38+EqIWazqRZTU18A0fwKtVG0lgdkjLsxC
4BBfTRdu30ANLTzJHujhOR7SrF5+/Y/1v8V+3DArCe7p7yLalKrZjfL8h6KrS51PrBum/cjY5j2C
7qCqYB0GoPyCemOVBtFWylchYjeAcF437jRnNwoIHNaqdBtkRE8Jyls4ildihL/VQ4itj8KG8fSB
jITUDgN/3SpsqkJ2sRLhFFXGRdPRwuSBeFkYOP/yIMvHoazRiKEDksxhXPl4f1ibRkYK8nz1a9zN
WOdCdWgZh1eeNUuCO2eFb3OLvzJwLMXcn9sypi2yQikfDA60mANuOoEjAGPDLDrxCu+0WYk0qiHM
Bg1gNJ68v5cqt9WshvBJJCtdM8Tl0Gzc7GQCzvowQN5zhcUpgLwHjApLlRDSkJPld0WJdRdQmff3
i1Iqf/qGjFPJbbP4nlz299bwx4M31nKp1GUpX5NkR0JUtljafhJziCTxNNMcjDf0HI3gNV9Qg8A0
Y2xIingyxaNmJXZZvGjVg9pefaIRxPM47vPxfiqfpuatanlKxvswPQyEieh7tT1QLSf5PpmBdWzy
6jjNG5iNkkoUUcghDveYmjnPGQTSDCLXFrV7IhcsfpzwzDsQUdG8qVGwlxcj4q0/591R0zeZ+CJW
LOCqcKpmyGHHRHgvOHPMMqJEObJ9wTPYetVnPbh21tUoniqDk9AGHTDxQkLgycqPtHjSCOAdT03g
DjraPac30PFtLQ3cjCvl7xYCjLo56NadafClM1dImfz3wLp3rPyzsLKEb2b8KM8nObxywjZ01+c7
EaqQCDtZ/eV3a61/lYpTrlxIdE453uotRo51OJQucyQijNBrO4irDWgkbeeWmbmqTd9VNHAoXvcj
LATHBCKHBCTUvjfImRj2AMwASx02sKov+cRhZ1MzZtS2pYmYe8v5WTce+u4h5LdGie7UCswYZzSf
OssjHV1WNvQoIp+D87JWQ+JVgKJqu78/YLenJZ5qdm3ccjrdXuxKN6elKsqZsWi+eg2jIOXAjhK3
LE04RoUCrUUjgSKScBL8/aKfqmkNCw/v7DL2oLChWvi4WoRzMHRjLirXWf+Z9yjZZ6eYVyKp32ax
T6r3RjiJBLKPbKbBRWl3gbLz87XkH9Xqqc2gLrnN+AI/LDWO2XiUs1Mkk5mjXRBMVtplkr770BNV
u6SfQNFY74Z0BVau1ndTfG6Qs0JUxxC/qwqvt9x+JxuH3M6UR6q6+eyD5bIuVk97GXE2torA6xVP
9l1wm425m8HqlOIuF3dj8yvIvWVCl66Kn76+Frl34s669MnxNCt2PdyF8TPxMEBFaxvFoC11B8RP
pVHYRv1kKDsMGVF9xyiGwX0efWFNIaHt09KBZV0iKonDMEOS23B1rEslmltFvkbKLiGUpLb7Q7rV
zv4KWsV739vFce7t+lk1XKlz/MnGggBtFkr9Bb/eWFS2h3uCEdGxJK0T+gj/JyDKMMqefLjgvQsv
ay5dqCPkI1pU7PcTaXW72ABtcrwrFieDI4KN11R1q7I3K9OvsUf9omCJ5BYU/O1QjNtMKjFz4Dr4
bkWvE9hpej6W4xP/F92H0UoeN8JbeZaaoyG4UrAPeoJ2nnzC1zGxmgGp69NroF6UsuegdFRnxIl3
UPoU6gBotU6G8Kes76bp1ewOJNFyYLqSxcg5+tC7RQWk6wrgIuoLR+h2uSkjDncDBIKzW+vrUAGR
+ACuByT+mxQNbiwktlY/iNa03LKJ82CXbES2AQitHK5h+wC/1QN8LsRPGO70JB06+Vgpa5hYunhS
o2v9OriBdGaKXM6Ix4Uj0m3GOneaf/LjAdrKWqt/Kqxt4VHuRhDVqMgHDdDKudGepMDfIKW15fIO
RyQBbHhOurdiZNTVAiRQ+APHyi7Ht1jCn/8Lqg0KutJu5hCI6TqvG3sm0779IUXwkX3WdXyrxXIU
gkEJMHhF1IbdJyCH1Ies3PnTdkzcsqOv18HKZISS6W9l+lNTHmS77l1hXGvJGphInW4gxwQmewFl
PogE+5Ef5jr//iS/CaUXzuvM90TRja/CY4dC8WcQe3gVsLMoiPgLx0pW9Qgjbc1+0F/a0zhzBPYg
vTUuG026DrfgsnxjjTzOLsBKJbspdctH3D20Vb00tcnxUNl4SNDaiu5hweU4zDZz3vrmGHWrEMz9
hmncahFUvySo178He8srTsmrcK4QnUp2fx1X3XbY4EIFsUAvVd8a9F2u4fcAeaxgi5vqPkJvQ0o3
e5kTbct9/E21Rd+ZLuA51W/5F2e+G2vqUuAZaEeQs0iLiZnk1I9rZEEtnyHAkK9xHZurHvEWzpTe
4YAImVBhTt9J1iomooEXlL4WUHfXKqx9qtPYiSr9FCKhbgRim8Tkiz3jUy1M/xAsgaJaEiZRcjw/
fjJ02lkk+N14jcO0cwINznaS99G/rSj56mQ5S4YBrwBh2c0eobTIVMx4Eq8I8uk+a92TGIpndbEW
l/MrTIzzEFtfrJnI1W7XTHqVNC0Zji93nhnCx++m6IYgx/EkXTMMQ/ikIGGLYHodDBfIrqvcpf89
KgjGN7kMRXeNzbyfn1LWWLrw5db8Bc32jeWnRA1bOBgdDekaxAWU7hejqpyxP0Uaa8Z+Cn91+nke
fknZs9HsxfSt785VfC7iJ4aus4lLhy6WQ0QFah4Qp0waktjtNIeaU6ILbxuVxzMQI1UBIDk5FuwR
KqkYx9Q2R/4EpRmCEAbhhRfMymszeQjTnUlb2dMcdSPvaWhsKEQuUCQd36Ff6NK6WmMvdshK8JpV
cDIv/vfi3X9M3svnYqW5xZ45Cr+PqZFXrfRV/5J8y96kl2ovbeXv00Xg79oZ1gPBHCZJTQstGGuf
i0BpBn4zX3thM5FcZBzG4YLcXNmU2Vuf/Jiy4yjvxd4T+iP213bYCuhtJaZfUbnptfu4OojFc+bm
1YEXfJY9uHdSsrdo4gTbNNrkimcl6xFcMKy8AG+Vw//2V/GheoGGmL0Qxwvb0KDfKbGysQQSWmob
L9Hb36saDrqfHx7DVEQFTglF1afTCGp3TpBpN19DyVUAi+qbOD6oKlFRqNhXFJX8e1UHcLZlBGeL
pcODrX63KrdWV335kBtvXXGiF2/Ox5bCerJVad0v2Eqgah50qIDjG+l7pdNc0xfhucyc4tQ4FNd0
CNAe37f+akDQna3kO/9+eiZhKJm8orC1i/rcP0nv4TV/yngaLsGh3PCBdtUx9BL+AOt7Orh4s4qD
fwfrcsVn3OZP5av21K8LQG3Y85zknuX+HUiowQNHOo/uorjo0AXxATfhnbEh50F8zRvX2OjbEp+X
9KDf6R5Y/e85IZMouFbNtn2nE8jGKdnNi3ZM+GhH5aitLEdYZetkrbuNFxx0m83EgY6x4gQjvMY0
aHihoAt8p9ci3vsH/0Ek0Y1791P8KW+DNZIqJXYWj+Gx2A0nZdNv9J/kFParwpPf5G/xnswT7ZLT
+nxAKsAbNzPcWsUz0MPVMO00eqjSagbpzMyq/1kal6nfTsp9SIaPNh5QX8SNw69hPV82BfT2V/El
/5Yc9ZduIBXHDo7ZY1XZ/AXNn79q39WFjb7EKSBfs0lRCRMHHMLA5YaN1ex7AbPhsRhEunXPzbQb
6GGyvr/1G2NtZkAh6dojPVhjWesvUFKlR1JPfvVHLHKRadf8SdAImFEmKzpIsGjgRKfQ7XuvTNaN
tpbbU5IeRdMzVJDC2LSwhdnhr1DFeUnOuzNiAARC3Hm+tvNhd2FAlTz0NGDLJMkzi104XBJarMFG
797ViHrqXmFEvFDc1w0RouBc4K9zNIlXbevyL9FimeW6KNwWla1gAz9NfIfGNkNErKgW4zsmkV+c
Ij63QHT895JMtwksgoLg+uNarWp1Zhp+Nl+zzujwQPCG+9GI2ahn3hEmRP0mV6k+6HJ3zouVqWWy
SyCC4GSiRotXSb7YsT91pPg4bBuKziSR+dptwHmt1GOxmAGu0jNI4mklaiUT1oKxxmh+sU8x6vu0
1ODgozIgbpZR3qduhJgSeZtI5Xwd3WxT7brTeBie5FXsWSu8/ySjQoGXnCzcdeNDmTi1vJJoET/K
Z/UBJKF5pkse92fwgDEdc4IZwCsKXgSMLnfkaG1C3vwxP06i7WiveGwVzdZbJzVstPT0Mhue7TPe
s6y9g6U89LgTlw0KA+hY4ITzmNeI5/h9edHvppeu3yjxQ6Cepn6lsDyfURTu5Zd6E2yzA3k5u2Ad
ra1rshZWZHWcVTdZ01v9xu+7Y3l/yl+HQ3mSPZyfK+WkKnYVnwweSd9t4pVGHm29m6J1mxzn9ky0
UKbyOVz1jHCUjq9aLcuhrzD+WgnGRWLLkRwVsKDmDGfhcVkbj+KZjx98LyjDH8Uz8zXxWXkHEnVI
9/SJSQHwX8jvYQ7DgYg1Rj8rV93V3cKRbM2bD9S3HgncruzK3vxe4+21bOExf7NipwSsqdgJngOb
yWL1ixu9LDWbeac/h1fgt9FD8cBRSNiVl7TiBe3zZde0flrngWwHyYEHx79v3iCMYGv3IaNDdH4n
JuVY3UXPtE125qnbWRv9Gv8K2J+HXX1IH7Qf004+Jm+WQuPYNs40hfm7MO7iR+STyNLUjiO03Up7
TVle1Vk/pP2l8fdmcyISSPCSYpf2+HIPY3/p2nOkHgPVi2qv07FPu6XkRSaLDssDGMQ1UGDAGkK3
maN1FHoQweliqPCMv9Ow1sEDQpJdnGk8LXbyzcrtRVkg2Ppqas9lR1raBiaePF1l9Zg0Tqg7Dd87
PwjdMW3vhNZ3Eu1oRU9gnSC7Gl/0df/LO8ukAhES0ksD08bNYAXkgmH5Yztf5zkr7wQlyvd9BhYU
AqO6qlpt+tdrBJpLdP/GYo5B9nZT1AJCneJhEJKrT0PZaSOTFbOuEOkmPydT0L/oyEufOgA0d6g5
UFxKEhp086ZnacWl0nehmVzjxieed8reNFTeZ8VISBZtf2DGJLidU1LYFisL4QP+1dxZPAjrWF/o
PRmcAnYr3CzCuu0RpZZYFTywBz/+Xjrd/hi483SDlu46ZD04Gjfd9WrsRFyHWXSF3FAw2ul4THW9
dTnsODP4le3fL3eTH2+Ky/VMRWEmucgg4Ch93DmS0srmskmjqxnNwx5z6GGMfdODFtO4UTT/qHRO
VFBGo9VkzgxaQtMge0FF462m9b6vOTPyfWpbiFV/o1tCR1uvhEMTfcX+sz7dGWnRTyxGULw8nE1u
7kyTEe6R1KRCyt+xMQr4FDHGPwh36lq799fmLlsVF+al4X2wK34pAC2WoWj0HVu+kNGvtevI0+Mz
ISaEl9GuSRFAdCd4sErkCRFAStCvK813ZVo/EiBJ5b5TT2q/sa5ZvA+kfe47WrWnyqtSJ4aTC1cP
JLTp9ORrEV8Xplup9bqaIsJj9GmB+VbdKjvmMs3biwAtgHI/XkXVip4Ahci05x8VwY7eitV0wRBR
kSKA8oCMD9QKoHoZolAuUcuxH30D3JyisTKciFjD2EX+WhLmNnxVRiyjiT9nCMgKYYXx7DFHgOOi
3qwBCaQb2q+peD+XcDY7ssSUxaQPmoBjpzAiOS301x7rso1nft1k4p0q+e+xlRRbhiLnvz+at28s
vimw42ipebR1E1PMxyeTozDWnS7M7yFMSkxx0jtVHeAeRT8kuaNqfZz6YhMPo/XFUnHbB/59XdWk
X8gAV8S49PG6uVJmlg6+4b63BK+VEHWRSTDbEXDcjKgMmlmkKv39q35+tBldLe5zkU4CDL2bNoKg
Sm0jKVV2HxdxjxV8PwGU4pBHNR9nifevL7a8SCpvEAAtvu3H7zcGoxaVQJDv5bh6jkLsC4li/iqk
7hGc1leV6W1xxh9PEwFpA+Xgsq3ctG6UChw7NMLh3p8TWm5ow11RZmTz96/0e7P4+OCCLKSPzmhI
RBb7W972x2goVpWxAYjc35tHmm60Xu3xAcbEoEPO5/Wn6HNMDr3RxkzPGgGMgIKodxC05o9dtC1y
3BhXwborx32prWJ/XVhI01MPjCq5W2W7ImZlqE5K/VA2bhq4UrMeBddSN03itpGn+fsW3zAHRWsf
qKtJXeESs/yVpTGidqV3jpNMrWElUDkC1YkesgfpyRgdUV8pkVOeqL349fQpga1Z2BUeaSxQVJ9A
ilqnYGSYngpl1ZK0kp1iwxt+H+LnwCHnpEd6UxETsgqMdbxvsw2Z0cmw7o8g0r64ybdTP36Ui15O
QXyMFgyl3sfn5n/ZO6/euLUuTf+VRt/TQ25moKcviqwqlXKW7BvCkiXmzRx//TzUOX1aKrlVn+9m
gMEJgK1AFrnD2mu963kNVcmjOFO7GzWdPdfqL6jx0ZguRq9v68fOLMD2FodWpGXF+fhiaRmkzsww
WgbrW/D/7sVKOxpkRuPiDdWbhGPg6E+g59aYw6Pt6hvDpy+BlFA/HkkFiXpVlIfKy58/Ng10tO7i
Retqhv22Lb27AzyoQqxZRnmTKcZ9FuexVxtR4CUVRpowvOHqFK8d7OMDn/zzksASjB4TjMkCGlSX
pfrdZZtuws+J7vibyYL7h0uaghbPjMwFIaQcyC9+Un+SUyQGsFkVYESC/9tbEpRW7XDvKrjY4NxU
qnbUyAzCT/UaDZeQtkp22y7zZpcSUlYWBwLB31wd5akOOwwVIEdXZ2/1w3tYAJqY6hsFJy9qFhBb
ZXiGC0vlQ/A+m06HKkkoAob3VOYev145Pj9m10V7qEOqESrn1b1rCyMuwx6O102TNydVIzjXqC7r
BdytEQbIgSn0eUvjaqTFINksqv79RLY7qDUSP7O5QVrRHpHIGlpAwHO46oR1r4uIjiFZThSYU+fA
cHqDjn6YSPipkY1bimACVYouPo6niE8DnYwKWJ5PiNxq9RYOgye7m65VTmDXM4sFJemxtTGRYkPw
UIg6ayPeWW6IBBOLPVwt1I09GNZNQ53969fwKTxHoW46UNRYWBiJTLePt5eUmYIYN1SvISI7tJpN
r1Ffwb4uymaFVTZ0cUw9ka5TynQxa+FczSG6ih7aWFDsMnJj0zpdsaZpK/VK/VqYWbfGjJrGyeTA
rX4aMchVXYJzeoJg3NGx/PFOezkPFv2+5Y1bot+eGyombllpXiDS56hCUfb1k/m0gS6abIu6B5oL
jdBsbx1wm67RJIY0N5M96kjK0a1kGH8cmIPmp3UWpiQSGvI2FAJQ4u4t7oNZ49UrsvimQqxGR6Qr
vuvaeN1gRhMBqz21gDrAm5kpAhtVeWKZ3IcLwPFs7KyLQA3dyyJwUxgqyHugpR33OPWdl5g8naTY
sgOIfDScnNJunVgXboS1Jg1p2mYWzw5CXiUKntwwUnbcBtlSksIiG8/dyiTbLV3Dy7AJsxWVQKU1
lGMlDYprF0+QRG95AfNsbEtbba46sqNB6/RXuCVkGNFcIyuYcGi9tKt2Om/jA+Hp55MTjwwZIv0x
bE9sTntvpokNx8EVIrmZIfp7oUNJuMfMzLdxuPLUmZRfnGBG23XpJYv5Lc0/uK+o7ovaqmdgMdf6
CAUZyKk31+QBauHWGwNp8IElZ6/JkQPecpvcIvNr6a98+/q7jaQSMuzwqoxvzEGJt/rQ6xcaXa9r
7I5xd8K5J+uCAjUB7e1ZQeIU+4GtWjP3o4527FLXAMU1PWrAIN/gCBXv8NI9ze2ezjCj28ZZ05zi
8HzSBpo4+nrof9p5GYj0A7jL5ktrgLUXiOudrJXIhBCArsvd6gyNUyps9PUjYMe0i6ZwZ+z8P78m
y6RG1AGpjqXy4+weBARI4fQ1lKf2ec6alzzKHmAG7nInYCuk+qWo0YGAnK5JfuvHxZmon4stijp3
WVc+XjXV9VpYWTte4y2oS6jlNzZWMtp4L+UqrLtVqD2a+RndSG11nFsod1BoxjTMu5xUQ2+oqvUb
NI2ungkfEDozYqdZGrzhuKAuCEAMzQgyxJONDZx8WkA4hX5Sk/ajA0j0Fz2g/szA13Y15dfYj/Zo
fMqUdvnLNvPtaS1TTpwch+6brPL68i7XnoZq3VDE68yd4W7c6BXxbxaRH7S2mFmvcuPOKo6cB2n5
g3zU9ZOBdhtthVaquTQdzLCohyH7oViK8T34kwQq9PiqlNcpOfK88uW4S7F1ogOxvgvI4lkPRmas
nfQi5Ibr64nMWbEpQ68eyceeT6UP4k/5ztpL2SvGDNne2IvYlF+1TiUtFmzqyCG3QM2+Hi2f9wKX
Y6hDuwzJdyK1vVUTW7oBlpBgndShFgQjKc4gPg8R1xZDnx4YmqzEvxkmy0xw2RNo+9+nH8dmnqtx
ZQzXnbEZxFVhrYL5ooE2mqn4czdrMyNdYD7azk+3PAt4iUVwE7WPUXeM75tuvGjGywjfKSix0HrJ
lLMI64N5baQPc7dF+dYVJwF2vsOd5tzBq4FQ8RD2wms7fKnp8o0plilwuQLqGkgrepQjQ7oLumv8
jgqxDZ3HDrvnqfwlGshXOlkM3lDTxZ6GS0NblYznBzc4nqJ6ZdLTM1iwhjFNdcinjE276yPMVQaw
g96AjM4YOhIomL22pJfT1p96RBJU1Fzc7vF+ozGbzKRqoBJm6ORAM/UXzfyFeehKapfu48iRqqb7
S0HOL8kZhI9VkW97bn0iq13zVdpeVwMY1si6RxuzUjH+Uxv2lJQyN0SYHzQQLA729Sq575EsZRBF
r+ryOkl/GZSQU+GSFdjhbgin8dYNr+L6e2Fdq+hmoscCBY+FYT3nXdqKkLvlyXXAzRjuDoZ0V35H
RIWYefQzHQ0FIxa/H9N3UKeTj67g4qzm+4KdzwMCBqudbAvVtO5OvGo3mLZTB9cMJF4pxmhnheHZ
3HC07sor5YraYP+kn4w54DE/3hbSM+r1wIrQrkDQN2Rt0LDh+omej61S9VPnaQBmig0JLoAYo0Z+
P/hduoaSUuEm123t5CiTW5cTcnAcI2YcfrgNicmdsHfVtMHWeFh68iYIzcpp8vbX43QBa5YnzN+P
D2o0UZX73hXfR6q5aHEH3OHuh18zMLEYk9ctLYaUaWtx66bHAT4m4jhsH0Nnl80/7P7nzMh0aGFx
CDqWinUXrVPWMcYJtVF3W3Rr3cFzHS8n8JIr/pX9aa3cpOij0h0ns1Ecp4Ct9NO8WyfluYVcRDZP
6VJVHvGU30ntyuDmlfJXr1312U0w3mBR7DWYp4wnTr2z2NeL9E5GZzI41zXarrdRfmyE2yA5Tbvj
JDuuuuWQr89HaCTlfKHJE0vzpbHJzetpeKCdT+/vumyT77riYnK2I7TS+LZOaRC81rrLjvJ/8ABU
ZjWPO9Ndu84pcvbcPBLyCNdUzBwrSBLHQXEg3WQswf7efmOjhVtA7wCpaH/9uN/0smgXEm9/DZtR
iVGYZgmO8SCLN5Om3uAbPuzmyhrAUFbGqsnDUwna2w/cINpGKrkUrBDJDqejy0RAN1elBMF2r7ee
bcFmd/KAQsoKbMItjj23bbBUcUWxxvUSDcQiB5NItto8Gre4tZCH6Ut102NzvlDkU8+MHtxWh55h
5xWa2Z7uEyx+K0wlMgvV51xsIdyKA4/k8yGUyIi+w+U0CFgCsOjHR6KUZpNokZLdiEAdLq2o9ytd
+sII+tXca2zGPS0tTviEuyJ2jCr4sK+3Eu3TO+EGli7BpQNyOYMvEfq7OM3stN4G15rdcIQzTsPy
kpwA7nyt8Ro3CAjbtuto8SFFXE/j4Ml0/kXrOJWnkoH+9a0sb//D6FjuxMBFmSKQayP9+Xgnw5xF
bpb0+c2cqd9DiEhoJzh3FQS8W0ucmy7r+tdXfAurPl3S0lXKxqrJIXDvGC4h5DWzMEiANkPrO4Uc
vDa1n3W8qC5zI6R9ohM7q5Y5qtgmWAdGfVGP4lZnMzyunAldn5WDMqj5MWeqCYFk77V1itvwiz2y
adEDPR54Sm/aro/3TK+BQ3RK6I8ybT+wjucA5EJcpYjhGB+9JqNtv8BNh6DrfTyG2zWgKuC0IYcm
ED7bxM3DyxahRUjRsZNZv4HTp20nVe22ojNWZtVgkrb4hoQgajamLNytYy+dMHmCJKNpm22jldYR
dmXSj6L4GYhsczppOcAIoR74dManMWBoNGbySsC/LMfyj2MAx84xKIw5vRG0VqwGp7md1OTowFv/
FM/oHy+y99ZhNKZCpAFymkal3DHb+SbW6hI1Df8zMFCSdiggDGYkZDMLNmnjPlbdhRyzcpPYar0B
1+hpg7gAFYtNN+TJpfbkqQgafJBIqF3R+gYjHUxYfNLipzhHpRHSnFAq9sb1ebv6oVD+8yxeUuqC
XBb+IAgX92ZxGTtwfqNZubZa5E2FHc3rCsI1ngvhsItKDi0WcUEXnpoYknphGNY01zoWMq3BOfAK
3xL5ewOU+oWFZHIpZHBW/fgOW9cIJo5JyjUY+q3Z6v22glS7VmZjhyULrQoCGzfYe56Rmp7ACOrC
XbBVJd0S69AkCIPZ1G8T+5Cc8bc3pi2gB3APqv7JKkaWg0yyulauK3eaPbCT1/qMHTJG1j5rGy3A
sv2OXZI/BrzDPFJOVLIJnj2hleqVsfF0Jbop8vHxwHD8dAqj+MIBmZnMe+NIv3f2q7se18ewDG/w
3JXnM+dZS++2AcYBJ7MMdlbg1j6Of5CCjFHF3TFwPKsprRMQfPA3T8biFM7t2lClchQ2bU6sYL2C
nZ421SRVb6Q74u2G/4ibchY/10VTvLb/sfzYc1FONT7G7X/+x4c/XZQv8qatX17as5/l/nd++MHm
P9++HL4UC9Pkwx+grRMTXHUv9XT90nTZXxf5+zv/1S/+28vbb7mdypf//e/PRSfb5beFcSHfI1II
St69u090lZuf8t8grACd/fRDf3NVxDcmIH4tZBQx6CGv/Q9XRXxbmrPY2VQbvyBMO/7hqhj6N6pU
CygTSAbERofl6r+4Kvo30jcq+zMdGrZNN/2fcFXezmn/PTFxMXvTO3DiN7CHQlaxF361iSmFNRgo
V+2JQqY1IvpxONCYsnH8YmrcrYgw/9GS/kLpza1WxTtIPOVGFeltloh1J4cbM6ZbxAT6fVoX5r2e
U7nTcyCHCpZH68itQr/udULYLKB0bGDH3lScmaMUQJWtBC+ZQIkj4Dd5pcWxeFTtV6CLq7h38yPH
lQ92mNHuM+LMaXXaTW+pRwrINOS3gtaJnO8xm+9l2IHk/9EVIVig1qLVyAhu815c/Pkwvy1y/t0f
uR/G+L82E7YvxfnP/KXZ/1X/F04C6FNfTYLLuH3+Gdfyt4ih5Uf/mgqKJoxvVJKgf0JxoydxcQz6
izEE1Fj9tjRw2gxtCj+whv6ZDIpgNhAQk9jUaEZkVWT3+Hs2KML8htyOTYUfgg+HZuRtvWEpuPxr
mLOK8G7++8/vGTzc2btoE74XBD4E/iqTgZmhmXuTwXJJDfSdnPFxJyuZE+WqNRIMTChSP1SI3d49
pL8v//5ye3H2cj2IaQS1qBIpZDKnP+6KtZGPseZG4lyRlPahzmZrLJVoiu8tTH3FD4wfik0RtBAA
gsscv5SwQuldielAwC8+htncCBU3SyzSRfYadPZLKPEu4C/m3GqxfS/OS86l1SzQ70m0ilo+RlSi
fja5DLZ6TL81Lir2UV2br2Ez3EjqS74xduY50d8V+FG5zfXh1i4aqOqw4hGPBUctqN0NHZqVX6HF
xIqd7vE27Mndwq0rWXLioTigw0QxtP8ijSXYWPqsDDRdn2rwpVlFuTlW4iyPPNh3aHRwHtSfF4/O
uNkY+JWqRwYmsOkubDd1e5Q1VzHZvEu33CVoVo0jk26nl+I4pz2t3jblz8bB9mENDmFEymOe47K9
as4KugxPk3gDZRJtZaNgCb8KDd9chzurQq7ihcZ17q4wXARGZ8mN+AXJCEEn/T/zOUCeUh5FD9qP
bPImAE/NsTadGcTs1a7AluTClfcWaiG9eJYajJ6jzt7Z49qUfnBU4GlQIgoAb+C76pawm/yFXm/I
mnSdR0bDRjcOJRzJNvUTw4tcL4798rq7rIHUO6vsqryzv+vf3WhF+tO+RCGE2zjtP3nzQLnPpd4a
+HBhldN+Y22fwrVLVgvWyENxpTy4DlpK9AKbMd8Eynpqnsd23ZPKic5m4qXnmBRV4OHfkZ+UfvCj
Uo9olU8z2hZXab4lx4HWQZwlZ/bO9O2byvH0bhW8NPbGSemTWhUn4RNvzaQKuu2So8n2ECTZt6iQ
tsEWfPA2QZJ5Fj/MoR9MR8RqZODci+F+A1PjtDsJzid7Zd4WJ+0mOx2xRFoZZ1IS2Pl96IdPM/lX
bzquN2Rmr5FfgvND4zSWZzTnj+NWv+xprQUr4Fv5Kr1wv2db5XT+nj/JM8fc5qVPVz9GSZ7YDq/g
mIIr2nQ999TdRWvVb/pV6JU/pp2zGe9JCNO/YdGfYe9S5hROxWua7Ui9FaSNXpNXF5fzV5Rbibrr
Hc88rlch3JKBJPhMu2NyZhQ+D/S73CJw31Wtj9IefaiX/kp3xSMcDffaOZ237lm/HnbuS3+enbtX
dBHgdpOdzz+ZtjW5sxV8GXoD4kttLa/kFf47bufTlBWjMKY1HwMK1UO99eeb5L+2A/6/FgvaHKH+
13/tJ59CwXXTFjL++T4OXH7gr71PON9YXVXyGMhWiPeWovhfW5/Q2BOXZnK+jPiAgOyfnc90v1kA
mjgKUC4T/Azr8t8bn2l/I/m+nBJI9i+oBftPNr490f6CYhecEbm+KehS+4QymUUp2prkgS87VZzY
c/NYhlazVTR4ne08ucexlssTYljyALgRsdjASSZmzMilRzNoDRP76GMkqsndu0f4mz3y45b8dmNY
N1N9Q/GyyGb3DrE20P5kyAzVr8ayOpHtkmAXDYlamZKwNRU8vb6+4Mdsw3JBnf8w94XCRyxgLFvL
u63QUIc6xm1H+BCxOk+tnfoYdHV7//VVlp39XdiNEgjAGbk9pH0oa0CG7V2lC/LQKWvHj/VOJfM6
6+Bfqpi+MAild1KI8C7sKnFZTkN0KOogWtq79iJ/Q3PH0WL5pHufMHB0wm97DNf4S6c/whxGcDMh
lwr7Eclnnels4601bPC5omrROBL2T9QJfO5V6zyzG+uiJYf1/esHsrdlQ5WkOgw1w6TUpHIa2RcX
2GRDXD0IAz8YMSWEMGEfVVrR0POusEqW7hyBpR8usI5uThak+CqaNAyDrF59SEGx+sDVrvC2CSLq
g3ZeHxgVe6Ha37eHLhmnSxjy4u3r74aFM9sO3BBJIiB0nU2bIq5X4Xb/HAvage0p1R6MXMHyDbN6
NmQNRpJbm7C6Rqs4KZuwPRDi7E8LnhanStYM5ipB735e1JqtcYqaOlqbVAloQIgoK5R1RL9SqSqP
kelOf518/sfQ+O03fhyxFqJGFiGAF+h39ueFsKssidFfrN2qyDbz2NliheG7elPX1BgRTRFpyWF4
rXgFK4jYLbVQM10XQiuPlSBS7tRhnA+8lY9h69tLYSgLi7MwKwPCqY+zaGwasxJLNi6wLfuqboMF
LITtkxEGiPDivvHsOj/Ujbq/QJBfRWwjaI/noEJabW/qiq7U//JrLOwAf0m96bczDPsDz/s3VzGW
dY8jDSovBNAfP5q0lNqNyUeuxxQLZ/p8oItnnZ5ffz3tPj1BMl42mf7l6E8Zd//EIzF8MdNkgaRY
E/gpEWGQYwVZt0q7NtjOXWxtcdK0Lr++qvVRfMaLW5iwmspHI2/9mS/XGtI1Kzxj/SKfleAIaYXy
amgjPi8FSqpNPuAE4k16ZlKlwS+hXgeyoF2l5lAELMpRYEQp7I3A89y6vUnxy4u2hU6TizMVCQQT
UyBMrY2pvK5taVdE9DN90YkZnjKU9ItkSLSrClc1c1221D9W1RQ0pyTHtRHXAXNCcpCrkOGcoBi3
HR9m2+CDV5zzGE0gBH00rlu02RtSEP1I9VRQYgyRRyEuirT2PipH6xyJ6iA3PZj6Y8ZJQnhpu3hB
pUZEeT6N02JYic7ObkBAAft3tCoUvhw6bEEy0VvyakR4eFRaBdwuXZvM2EvnPqPF2IRR7epTdj+6
Ig6Qxilg4bUkosM5UPF7JiM52E+0S9e1r+T0nOE1u2tKN7gBBV7dYw2Acj+vqV9//U5/N5JYjnSN
RdLWWJw+DtisSWYRcMb0bZErfhGTKDfRR1Mt63Jfn7P+PMJhff31RZcJ/mFRWsbRcvInuYbWWl+2
uner8hAEYaeHpennem1xQsvddSVL4BeKtP50rWHtI9PAlTT+IR3x8VJNE6aETi6XYlacaFOtboKI
/tFSL41jxvlEcQD3368/328e6iK1s0gNoABCj/jxovih9cE4p5avFW57lk7jBXa2GV4AQe2rNvGJ
1WI0+/U1f/NM6b3A5JPUBIqnfceOApKBEk4GHzSOjY3LCwdI6+DsWoX20deX+rSLYYWH2pYio84V
CYQ+frwmMXK0/oXpN9aY++xa9U6VcQw/wZ3PtDwfD1xvT7Xytu6Q4yG/wfWIq8298ZLZJj59aYRM
gXzHxsV48dWZh+wpjub4tktzgTRQdgOc+lqb/byu5mslatIH041Yf9XU5FA/lw7m6UPaFz6TTL2s
Qg1EpEE7wa6RinMI1/qb10FZD9AUriA8qv0mrKBxy0FpsTyTleSA28W5V5WIRayyGQ9M4d9diqAU
Oyqqz+yne0O873tcIxB4+lqEe9ngKPEOLy+HLnHt0Jv4zcB2EJQvKlsKe0DKPr75KRKNk/SJ7Tez
GeAIQBPhTIiI02MTW6uhzeh9NvT+wPv/zQdcZHxLJw0giU8aqcJ14zFSyI90dipxPgMLWIsGPms4
iu2fDm2OEYtY0MC7iVbgvXpiNM42Jnq9BS/UMXwa0lq8obt6a8C/9rW0PaSa/RwvAD6AGIVuHHMj
dHsfH2iAKyitQjl1PszOaAWe2lOXbfbACPk8YfnN0PO4Eks8cs6PV6niVildozH92JqgA2jIhfQ8
6s51C14M3XnOgevxK/mNH1d4FhjaPBYSOwKRJZn8foXH+M7lMCZVv7V6ulyTeMS5SmoGKFINVrlc
kFhwJ5spKo8bUJfo14cWoHXQaFO/cpwyubYDx63XDZ5kmT/iEXdbxH0i/UnRg9QbMro3imYkluir
Vj9y53bGudqs5CqYyuwZW8NpG8X68NrkcXERdm0mNpXdsX1nejR0m2Jgg101jhmGa4gvMZicvP4x
JmgLfMU28suirEmfSYqY36tkHK2VgWIDpJNady9RUZAuQ5yGv8egi+EpKIjBMGMv7JZzdVKdcFJT
n426HJEXWlp+B/Onukt5269p1AAnEiNoo76f6ULGNU+ly7BScMPFDxPiqdNoBtxvdYTAWxgIgF07
WxyyY+SUphKD7jasLAs2TRpT3ZzyqD438C/PVonS2TiMIHbnBNjG9onepQUSBhq2XkRbwQ6NQiv/
aZVtla/HrhS3nBj6hyydsJ9Ns0ELT7tMRyDpTtP4FPS1la2a0jHoKLLm1FhhWNQ+RL0tS5T89L2u
xkLk2SaNK8DLWjTN6TZGuk38NOqtvuKmWJDGOsufsZJUrssUmSY9IQE3MpjYsq+6Glr3JshC/oa4
0HzOMTx7tUQPZ2pKYyAfdTxgGjhlQemJaigvaksp74nf2nalBDEd63E/L6DpvCIBV+XKQuvELgQI
XCGWrJ+hYRCNrRKUwb4ddZqodanap9k8Bt2us5z2LityC5trKKEw/6izHrdCYhqQzo577eqycpEY
wVMlqY+UNteMaPJKzF15rHFDxjzG+fiENwicghCU6vw05zA+plCxSVrWLd9olxr0myTQu3NYXS1q
VaW2b6ENKQgVitRxzgYnL3aKKaNfohDgVxIYl7u5HayJ7GMld7GOGxM9nWp41VuzuOVC6qJ5rIv7
YZTzNeM6LlYwyPuXqqjdbpsWI3e7+MaXK9MJqgurju1s/fVi+fk4wCSnu9FB+I+RxP5iGY/4gC2C
ZL+KVHNbSatAciHFWWcpw5rYgyy4OmDcRGMQ+Qlj9/XVPx9tieioelAmWFqyiV4/rjFSaFUl8kL4
pVTAiGj5DPslEzM0Dq308tYsN51RhkQpivTLpnYvXAOWv+CF+47ZAULQlOlAuPl5q2I6o5dYQhXC
sf0O4xb/lUHJF89phyMGqFF8uR2IMhV6qKsDn/83ewex1/Lh3aXbdj/EoGVW7wy71X1ykMNuLPoJ
UHMhTzHGME4ma2x+RqYt/T7pjZVWxwAhsJXzJigfTGcY2nY3sVA5htx8fWOfhwV9bnSdcQamGdX6
pGrCNnSxD7Z9tS7aU7UbqFPoVqmAMitZHtPFMTYONC+uADoqbT8cGJafkz4IEhkbRF4cxXE22tvu
ZjzLYjMaLD8P+vC8jFn6yQqWOwnXbWUhBNvMOruMpaT2pR23NlrRrllY6HHzQynn/PHr50HL8f5u
SP6YtiQKpXgjAN/aC5i1ehwVvccztZr77tiIMmDiqcUpcVXpiyGcOk6x2NZ2152HYcLpRJQMJKTZ
KlhDRvOvfiKF6uFoZwOR02Ad5Rn+yahGTUNdVzWRpheYaV3uOEEvBGMwDMdh6VA1qLUqA5wS6uZ9
2qnqkUAHI9iJK+imeaPVRyKJQrhDQYEXeJdobKiBYLn0hgnNPIbjkgAa2Uzjo7SiMydvu/g8EwIQ
Zy+0IlzlTkoRiiya9VzKkeWmzath3OlWVlsr26yHu8KodPoIlFKhU9UYwp3Ge3jUSz1rPX0Ii8av
q9yZ+Oa4yZ+rECzAGh2C6oAbHTN2uFhxtGb07JG6qkGzvS0uTL1s7nCFn9sNBrnVRccKrIMftLRw
Y8A5Q7yMZf1tY5NZWHcCZ6ujwRHK7LemepYXtSUve1aXluoR8kWviNTsvupQLeM57ljbdpTkv6IS
622/Uug6Q7rYVsh2pik3qXxV0FGK1vyFs7BUtuyQWf6S95Pa3iJBU/W72Y1McVRNBYWjcKoTda3L
0kbvGwfNbh6C6nxE9tOfVjZGc16q09rsT9lYGLtkaCvwgVGbxhvb7GvtSqROt1EiQ6/8rnZUiGmx
A/rU7MqqhAqE6W/cV64FJC0ZblVasx3SGdQfeJsh9cypqxVoK3GpVb6g70Vsal1tnqMgGK7YssNn
JKNGvJrT2Hwi/LV0BONywjXAUMpH+i3ZMmWkNt85XnbkspIab3N8Xqtg50woFFdWM/Sk7vKUxIHb
QvWL00Yx1gNWeLdNYy2bwDhl23YqnAZTxdy+LarBLn08FEekzHGBQNrWl5p9EwCQahXwFZtZMkyp
+abA3yKjty+SKXYE8JIkn/ASaSlpS9E298QPDbYLiQsusajjfPJnZh8wcrps71q9UMDVDINJoKf0
5QsW6EWEfq/sBi+XIAC82EphfWVdDfm+yiITCXrtUtKPQ0ecunK5jj0pzZEcjahbmcUkwIgZjbUt
gzaOVu089B3Obe1YnmJBrN5FmmQAkjBXnqwhAW8l3byx/XpuzPSoMNLoMTRH7MlzxHzrOMDJ3re1
TH/E4xz6VdstFgTYoRkemkY0nxMo7nSF51usLudXvBmmSZ0qhpQcfwzYgZCiGbPxcVZmgRQQm1zy
RqpRbKt6XGIcGiqUQhnjVdcAP/RRb1TITMtGveuaFrBzzKA6HmcjeTHtBkhPo/bk7LO4f9KsqFa9
wUa+m1auctuPsR0v8aVylbf6oIPzE/kNUz1ogQj32XdUQdZjL9zu1tSS9HXAo+isDksQO0pTIkzK
jWa+E+h+n7LWpkG0U7su9xLa8UbPrCNBsV3Bqmw9yaHArLDCtX1FQq4CxueYENAdaxwLL8B/01wN
9pjRt0TdCfRvCHZDBBkQTkjd2kVGeJ15Vbw0a0gOAD/6HHiVl6XVdOz0Q8m0MMNE7BSl6vEHbSUA
S+HEznMzmuGwHtI2xUo+s42e1sJmugzGangcc2mhdbKkc4e61jymbwnbNJH11KEr+LtnWh8kOoRW
WwP4l+Ez55dDIwxPS3O7Om7kpJtHbCy4iAzFIOQuzEYV6mVnV8o67fP4PJc1dtZ1y1nQg3rnaGta
WWcofZoVXJVlUdxrUaRaqxhPyXktRN/80qFvEeuEiXLRs0pS7a8kEFcasRETVHVCe5cypur90CrU
/nVmZb11Z/KdNHAY0b0aYFfKllJL1ysgfG+LWC0qf1BTqlmhU6Qp5m0t7VeO244T7pNu+KpjLmId
DUWnPPCma0AkQoeIWkUDAbcZZrhiRr0Wp/RbaO5jx2lhVVZhAlfNSUgSZHmCsaqbdtZdH9Bs74UY
Xf6KtZlGFWxmYZSoYXVVqdQdfK2T8rTCnF33ymBG6NZ0xhh4rWFEmB8brUJbir5gumunGJ9CS9Ay
I4igHwNo8k91pAT9UVRIdtG211Pp8zK709GoCkpOtknqlgbGyV4HlB0GG8PSldMucVpXdNpjXrdl
fRRJHdKCKvI+8JMA70ZPwdmOhHBOLeGvhOH/12H++5sG9n8uvl8Wi7nd+9r72w/8XXw3vhFCU7Zh
zbIX8jKB3N/ednyFKs4itaTRAcoReZO/ve1M4xtaM9KFbykqi16Mf4rvhvuNUj5ZHaSbdNbyTX9U
fF+SXe9zHDgXIOfU2P2XpBu/7+P5Q7VnrVbDXvWUuZxnyrKJ2m4SLZSYenH6s6GMscmhILfcy7mK
IHWkKeA/0QkKyF+HmPvHDm6F0rSKf8Ob2H6/7NQb1VA1ZLZgpNYT9Fo7WHd1fT05ofjDA87+lfZC
WbuoxETiQPXyMTfXdehS4Ujr5MICGn4ojv/NA6ZIs5C2DA6XtPd/fMCiKLNGARXkybmlWtc3tA1q
RgkVGgS5jNh6J6NqV4nL2huKUWzcrp9+/PmTfX8Pe4ms2eiaxFK5h8iO4gt6NF0fjZ1yPWocOb++
1H6Wbnm0nFzo0qeYzrl5LxdoTn0+BCXjyZmn7lSrF3jEGGTWSDuYC2IuzMehOZDvXF7X3hjGMREj
HI7RdHLt5+lMhbSOGfHxEt5ihPsTJ3ehKGgZC7DxSqoKsgpYEXz9ScXv3uxSH8VacEkg2MsR8l0B
aArJs6RdDFNR9MWDo3XdaRh1GFA3eEMGm0IfAx0/d474vunU9DS6AQ4FVBSd/sc0qzmu7KGBZj5X
rbryCylnODJlotw07axcSksNy4uyTjHrUqao6C8xzqOr4+sP8bs5h0kmYkmyxZ+1/lmKtytMFM2z
jZSwsA6jfutmObheXadd8euLUa3//KZIF/C4kByxfO1n+afZcEdJwhqaz0zDXMO5mxOcHcdXnEEi
NvguWuzNjIxq1hAK+5SiCWCLtjRxMaTTyELkqBS0r5Zjg8GNFrXlqabAcmH/a6m1dqbU26Oe0cKR
p26NyEuIa2/ptdUwv3H64q4f7TG/m2MDzYAbdmBsErMl92aHRt8fBUFZvYpSWsBhNUdeyihP/w97
57EcOZKl63eZPdqgxTZ0UCU1k9zAUhEOrdwdcH/6+0X1vXO7ssu6bPZjtSkrkYwAAfg5v1yRd3S6
g1zEFrEzQYq5NhkQRpwcnUMGp9WIKddVZVfeT30SLqdhTFHOMAx59CfgUCPtdh1wP1ahH91OqWKC
ws/kPE2RDr8r0mwGYtY6CxVV52WMzw+8yWWlrjaZddIfXuECg4WjNzlgvWP66K2pvizarATSmwWL
gRhpoIgdIRVjFWGCu1V59VfWyeye+Tonh20Kh5eLLCi5ZdPpH6J6jBBE9qrnDd/YhDq8oWCIBWbA
bD6P71ymqNikJO39xIiXGFCoopwgIPOGxqakiH4tIXDQZmFqrLe6aeYfcWiSt7JV8VdgpdXb9EMV
Xw2RtD9mv6KJjjyI4GtUI3GeqqX45Rl/edD9hJbDkmj3QdhKn+6mzlqQ0MLIB4ZYn7rKfogoJwGW
xuwem6dq6pCgDrYnnc1xAL4hysm7qof00SaaC9Vo3yyIK1OJZ9NvaCyJenLu/OaiqV7c1GYbk84y
JYQjYVhysgTvJRcl+RF3a14dbe2Un7IKIbWr0Klvwnwkp5KbmbB/hrBFf4mK2b8aq3IhSpoX1SNn
JrBkTChaoijazEL7uuaFq4+xs4bxlej6MLwqU+1fmKZ20dURHrt66fKJKr20CGfiLytIPQq7MPrP
Pn6hTVJn4XAKiS4jWkC1BAcneka8ix0MX7HSebTicm5h0ygXC+fSv2MthYEIUS/kdCSTc0jwy7g+
FO4lEH7mpKEGgJcZhYJ5wOu4XfvmRyDqcsXdTd4aPnEX/XFmtPwYllKNh8to7m6lTiJzMnBlPCoh
q/6mkol8CTjJWGsCU5LHKDXh1La0dbJn1Jm/NWNeeDdjGJGCOtQEDWuLkG6rM9+5K1qR4+wV49Jt
WA/i5bYmZQ+uChkgPUFa2fWQtgN+d2AlbgWMjEQ3cj4mWXcdLVFUvfQj49RGOlqFFD9YwG1Tr6m5
zROzOLf+pIx5W1FTXXLhx2g8DJ1c11/5LKr1XCyCv1APQp1sjc8S9t3nIQu32dLMd33Ytep1BljU
X3zp1+KLOxF6tUEY2V+HBbKnXQnt7z4MoxO8Ra7M042NTT8d84UOOldyd7IeIQHAULJ2EBIAn5O8
4xbI3tzBDPG5AjjINkmH9AWzWZ7Z87pOstw6ScUdHGPTQ70twidWe8KZ/aUkQQDiy73V/uxQ5Vq7
0EOyNIRZ9yy16kTrN1U42nN5g/DS7CPvLXICcZ8MxfLdi5TVX/OWgnCyVrs8Hz/6OJ4seWqLqjv3
Vvh69MkW8qaovSb0ZExOfVzGOtlqLeOu3wxo/gdv43bEW35pa0eZCN333BQNg1OJWOGcI/XQu7Io
4+dGRRS9ZhCQnIJdFNK/IMh7obeibvFnhgM3oaLuEtt9Vah0u3irfB7DOBUnzJ3UNTRuquVW8YfB
vCRr/WYi1+Ybz0B8A7OqOKZ6RRXHPl/r9jach9o/zUbO/RO8RdvzHNEEwm6mn2MNZe14k7ilINoq
xPNeTplLFBbX/aRWLEB04cZFUG9XF75FWD28ULeeP4Vi1QgSRx0BingxbmM252+5gKtal9HbmKUz
BAIB3QmFBl9ntKHHS6pfc8coHueLjDCJ95C7cr84620jxvUOL/m3HvtRgz49nvbdMtjdLCe7kWSO
7meR4YL1lwQ6CCmOkBfapZja5nkutaZkUHnutSlmei5S7NcDSc5L9V5UrHZh0BDqoYSMTjRREeE5
ZdnXWmUkbifFw6RlVJ6IObxps4yeQAijPTTMIdKElCyrG187U8o22Ft94AVUX8WKnhxr7BMYxS7t
ElyGRJIhaBoI6cO5W++DUO91Mh9NltBfE2oU9fjBSaoQej6UNSZT6Q6nPBnfRiuo+AqHNcXEMZM8
3jftCSecOiOfbd6zlR6XpQ81ik9eXOsapcesaHirJJ41+yFcf3RZ/1bXeXOa/qhHHjkCfPJM6zTX
A8DiWt1WK6lsZRLM1/U8BPSJePlHuITese2Xnk0YnuC7ly3nLkDqVXfkLC0oA4lC9D7G2jpbaUpO
87mitKSdcPj21YLzM+/f8nWJ3/LZDs8Bbz3Evpb0UnKf9q3uqTRJ1GclhnjvZOJ6nscfa4IqRo/N
Q99F56zocc341RuFR/dLVq3HpuWUri/XCqhO0jxEjy/d84pSG5c8H1g5TQEAsh4g/6u59J79Jgi3
9NoP26yjMW2p5uQEkR9dmdonvaEEJy4dDeHMbEBqRxi6X/MykNMunwpz9Do/uKvS7sJ5GktOqr/U
xH1ozK66Hj/CbhRPna8VgIErx2g35WvqU7A43DexiQ9y1PmZSfaZ4knvbikjThx/7L5gJLqayuzU
DtRGp3P/XSw0XpBl4k8WzK/y5nMqqfvpi+RLGfa4E9R8I3xs8nlChU/UXV4riyhMtWP8vRl0Jz6Z
FNPvibXOrs1sTgxJRh6kE9rrysaE5GfKp/NRE7KN2YYGpw5XiukXiUJE+zfCaHqpsfXtw0mch9Ja
0p2CL6qi6Ebx/0gw4BOBBlvdu59LFx8Y0uSXwXHlVnfpUfvBTIxG+yNPq4luvpTS0SD8IpZCf12j
2TmHVjzUbL01JhpocwJYnZ07OOTruvTSwIh0u9g2h2BO8L/AFSl4KO6mca/iNdp0ym5Zdnygf7ln
GszPZbTgVWlSvS8789CHOGJE0n4UM22oAU6bOh2WrYMPvhXw0lme3uZRs5HJ8A1emSXGmZ8cXZ1l
ZrZzIb7KIH82qjdbPU7XQ+9CIoriW1txvoFHwKGP+V3bOPu4HOhBnUdxPXisR/kFIpLejxkiZzMu
VMglo+ceBfLAbYDNF7tH77Kfhs42Iwkw2+gizI9FVQWXa1/GFFglcgef8uk2WHtEZ3bIDy3FVd+H
Nog2fu7TDxRTbDYMVKYk5iN0BZU7sdpbJ5M3QWp43xrCthiIKUsAp6YDvFheUjDieC8NGB9JfHrd
ufGyADaOsWZcmZyO2x0cbwtEX0OCMDuCRBegdgI++7uvRoLoVml47Y05/s6U5MhTqxz7QGZt8WSQ
b7xBqJFGAkkDJqvbAoeUH5CGvdGL7/5KpPDod49VOW497rmRuhT4NSisVkLNRopL3zULGTXtEHdn
T8x+uomcyKqv2ZgQdg5jN2bnwSbyrtKGsnAvD/v72p1I4xzzLCDGY6ZNmROYTS+PEV5Mk7+e3brJ
Ts6awJlZqygi6+auTtASiOB74aGS2EZuMyNNC4Lpk8vYJBwRyFJmYbKfk0k9AMRchcsG5UUBC1KE
izgQIJF8ZGoNYa06E+nzANl5N4P1cBkdN4e6b7ElNSLxH1NTNj3opVfdudIQ5jqR2fjNWzqPgwAs
yuemji6V8F6Mn4hvWeUovn0kNxjb5QJfkTP5+mSSIH4JfXg2nQ3uK6vv09AORbrNAHHKjbuMTb3x
O1ER8FoM/L1GS0PCiXbE50BwWg3GHxYrPLczyGPRj2hKYoUUzAs0BU1BYPZLlPuvMoukf6iUM78t
WYLYdDUdVynxEclvlqxO7HZIi/imbALpgprqiX8suok7naMLj5an2tc4MeVrWbTcqJ7fJc8efZUN
CGqdlhsRF7rZ2TyfPuZhrrhWpkWlkTtq3GIA6O6FGbOQ/hYkkfRKkcRI/pBsPpJqTGlLg3c7eX5j
1Fn64fgr95PyA0Wufshid/lI4RLPjRpMwL3dkVmbNFn0JmGESpLWR3usZ6+XDNuWbNxhATLb+NT9
EvxCVuB3LcrsLcwz3kcNJADv3dop7C4wU/wyDw4uw4kbk0jwoFkew2Tsf4LNo2BJihFOQUFG3OBU
BmUL7UQ0WK/CaNwjBQm7o9N7/a8pNeGH2+bRcxC3pE72fhj221JHNPXWiJnULlHOwosLQgwfYNYt
P2PVUahLqDF8KlIp7zFsEvlQ5FFbXs38kMdmYTjYAAw5+hhGsua4XKiikWKmLKUMUvs9b6P+wTgF
BTYjGPxr3vvjD9249kuNUJRsHCcaaJxQxfjcVqiA+DlE4u1GmWEYjJwFz0yhZkvXZI9mgJwdWwS7
LI/Cj7jLU8P39ssfzow5ihM3J/mcLzQPwEKy/OzKNXhQwcAOFMpknneMCPZravtx5phJyHGbJdz1
cfaH5gWGzMON2LXdT0epsOJFPI2PuiEmhIzljliulDdtsW+azv055kNoqdFzLxUIfhHDKJY9tYYw
sEyk1i6GwpbImJsy0M6yGyI6oRqdTt7Gs87Qb6cmJw1Ip+tcH9baIa+urZuUiywNS1WUT86l/1ut
01Y2ZHiw+XJciKUqaJ7ym+gxaG1FIhwT/ktjkpA/diYddGPlIIjicINWnkTsEuCLnX0geEKb4mBk
gQmxgoQmZ9eQwlKLSq4HiwtAHmvIMXNLqKgkkiv2q1enz9qEJLJQPCSMrbQpRQToUsKxzMNuHFOy
Z/qgpXwpmy6bkTPV9he2BSWOWZ9TZw7o4jymwl0xds5JIzg8pqQ+RMO0vGBDiClpyviaDNjd+ODZ
soBIX0w9nwgQStqjWwQN3osV/tkSnpLvp1rokhvLB0HWtZTVJllmXucwkCPrGnxYi5Bsuwxx+oby
qtfbpOeEOhQkZarD7OU1Hrv/ZgIA/k3Rd3/yWV8Azz+BkwQmXOKUsMoAiIIB8+//BSWM+zAecoSK
xLat7qONhurcAgq1PDr9sncChWdUUhzFtJK61bxjf8YKvVJz6iE3efbnesQgaoX3NwKXfwNq+VwX
Ax9eCEQuiCT//LnKLJrrui7Ezg/MO4kflDwhCOR9UJR75jH3/j9fh7/4cci6AYUxrnggjb/B4HUx
TrFa43KXRcTp+7nxdhrw4YSw/jOl0OZvIOHLVf3tqgNC/+EXQi7q/i4rCkn7JLEnKnfSinz+Nvb5
lL62BaU/oRCO+UgWx6u/jXrt9zaS8d8AnX+BqgLMMB2DsqCLjX67tp3b4nFr4RcM73DyKfOJhNHY
PTpdt/wNafJv1zUhpMX3YwTKgQ+L/BuVoeOqturyo9bJ2MPYEvkTVCrYEUSxnMauKfb/+ff4F1/t
8qV8F0F4QkDXb7/HhKRXN7rg+34ycaLnYr3muedN7ND9+D/8USREgy3ieMiQ6hOI9ec7NMBTMwnR
8KMKkoESl6Gmi1gPAutF/7S0/S91+V90WPzLVf833/DT8K38LXKG//6fzGX4D9AbwmMucnyeISis
/8dcOl76D7jJP1rWsTpdcun/m7okPgYrUngpokouhELIv/q/vmE/+QckqBujvqc4G4VZ/D+iLv9M
JkT0SyA5j0iIy2jroBnzN6ppAUgvMAXSJttoTJfQlYs9Jbhvgq0a2vhoi5ry72wxHg11GkkOCmxt
1a6oTT7tkajQwVutWGp4HWH/2KN/AmKBEkgpro5EEm57M1GS03PSwNe1i0gf/+Va/9XhwHf/04uK
L4GVAOSMlxR1Q5BXv32JwbgzoIn+VLzM9AM/VNPlly2MravMZoDK1rKzxQwMe88J7M1FLnwElqeh
OvOb4j3vckU16dQGNM7AudVvRTJabzf7HWdOjZqZVQYu55si8wcMYGSE306B6eNtNCQEx+omUvEB
ba8/PQ0O4ZFV2AT9PTE3XnBcW6DAPUtENENdXqD/1Y4uIoV4RLrbEd3RbrPGSSiLiGn/LVt26G3p
DeO94yPf2grf4UXvjtVEM4xb0ZhlKzaVHYOR8yJiM3bboi2pmpVp1H0GTJB4kZkrxrvSK8f31KeK
5RrlRnYEHWGuYwzISGSQDSkVqFWIFcWUYtW+nBMfuUrvuD6LrrgBBQn9fdMt5nFxh5b8ScQh747f
u8VunbVyniwSvfpQRTqjAnpdFrNv6qp8Ljl09wWb2XIUXWGQzKUT15FBqxMAduu4fvB/O4iRhlUv
FHX3sfOQ4Q9H5J1HLipI0buPVTt60a1muTCHQM5LvdM2A7wd53x8l+5FtOXomV0FAGP6OYKIJ0+i
69iv8XwOlK0rV+MGXNblPSKdpTkI9JPkO6yFsBA63lgf0tFBXBaNHhkxtvRgsEPpiato0VIRbpwk
d4UbjMFjYkeNO68q+RbUNAzvvULGe66X3H9YUHlSBUiO1tVwmZj3TGO0lxokWFTaYske76QIBsbk
ZQ4NKp0MxX0QaZf1JY4Jjw3c1l4l/ghY27oNwbczrtKd1pecpSBS4k10CaBrEw51SKfQ0s1np5jX
hR7Trh3fl7KtPvtBNNTvdmHh/eyjab1nC7fkTeg/NF9+F37zxpRfEubJJT/kBIqlWziB0uznWVWI
pXmmSMDoo0K8AO0t3zFEKpR/vit5khp7UVHWOeWrUZ4rn1J6EtmuitXjDwvLfiZLbTLdBVotEfor
RMUx90WqQeKv+3XkBUK2YuodOrwg911GKcRuTBbtPDWhTMNzSkqBt5NeCpTSt2w4B2W85pJOu673
q++SGMnkf3kUpZyoy9pUleaPGKJuXj/WngXlxDhiCX7uRbCSO47eT7Q/wzpoiAuR7O8Owaw1W8Ol
8FZk2esq2HBCTDArP9hm6/CezrX0vzQ1Gh/UyZfbFSFdHn1VbLnwZ07Nq+GfN920iDY7pBzfeufP
FnGSqJeAp4O6ABbOOf2WhAW4d1jiaiU4q4i+IvPo43MXLojgCpMgZIqq+YFrgtqoFCZ8p4+tvolY
+L7E3kKgfVOJ8PvqLCHu+bz/WdUNet3Ar65FwVtXz350VvDy27gbSNVGoqhPRdt9FmwxO0seGCEx
TlvfJY2fVCTyuRTIVQD2hg5yGVycWtGy76rcfVsvcaRRU1NxSMjh+zqkyR2Gle4l0yA/HAdF/7E0
Lv3HpoSkMk4nlq2qlb9VXd5Sgtk36MeG7DxGS38bQRqRuY3Y7z5Y5AA3VNFGW+AjTjarScRLs0ZP
qVjZzXpByviW2mEpH1J/UbQs8yfEkOdJ5XN9ZupQVXcRBsQR/li/bzL0+7mPfaLOCpqTTDSOu8FL
zCMmdocJ3OjoHoNNf+OlA7+DwFHPas3G7ZzPIL4JxYUptDFcjAR8KqKpfDSDqFeuYWq+2E6NNwWB
svs0QrmXNfKlTmR1h8zz062WCWVC30eMuTkhUkR+dM5Zt33+ttbVk7JTcZajmm749s1Op0q9rzBh
rMdlfq6zBY9po/ojAZIC68kQ0OWKV+TKhjzQpRZEijtrivR4yAaIxSzlya08PS57W5MJ7UaN+ASg
RGSJX6EAWM8IqKyGeTy61GnwD3AKfVmykaTFZRxJxilmILkmhNTbCs4En36ZtrqxWUiSUgpc8IOo
aXhxm5QDxUPg1N96C65GQAhtaC00AX6dZPxelk7s7vPcNU+IimKAuWJ0wEuwpewSI6nWyEIC5Poi
JuyqaeqzO7fpkTeJuqEdPtl2wFBX1PWN5D4n9uOiXEfn56v2MIL6I9Rxq/47R2M1gblRSAR/Kk8w
1dPusqkB2YK9+1coU0mSQDDoQFwofmOgk7X+6fRr+Itk3c/ctdNtQdvATjJNvRgEIu+pWycfTrou
5Q5267vsFggOhMP5dnLzFCF2oj04yDniR9VZcl1VA53XbqPHxzCkr48ldC13U7YMv1Byz59pNY/3
vOGJzk559u7YBCl792TypATao2nxnEs+uk1uVBfa4eI9aUCBSfkefJN8ayczPlROXD7ywmz3c1nY
t9pbomuZspHihchv06aG4Xet96aYuA7+PMsHsk0ygDJJFLVrKHqNaZd5l3nZ8f5Ismm+a31hn207
XIL3oHMYx+aJMtkaj3v23jNUgrY3TiX2Ve11CD1KslDo99XmFk4pfq9ry8PuW/T/Nog69mhUJ9NF
0NF8pnIhpbdahvk1nWLOfl4HaUMIlbUl8ILtN6IEPUTaodXWlyGHcbVwExFA2AW0SpUY5Q6cBvVb
HUsNG4L5/TqMOp3sBjdrjrOcU7EdEx1R/jf20n24qMJPUrbRr7Yq+isreLlvqDJfkZoD39qj8BJP
bK1vyhb/PIYX6Eh+B+kL6KeZQYzUxSzfJD2vuaKK0q/+yIeGmIwqrNDRGoenHJFwc2mgEBcBOrdx
H/Jw7TyvGzISszrnF+ID4R4WgNZ8VzSGTOTI8Yn/z1Z5WNAj2C3OKvpcJzPw7vacBJeEq/yWWPU5
UzeoJFS5q/NpVmQk+rHzuCQlSG6vEUjsU85NELwYr9QHAcjeBzWZZr1XmUFERyrycIxKRiHOABe+
EpEE7V0TlKq6j5mUyhsvXz1yaHPjy6siUgRQ+bzO65usyuavpQmHB07kVF+FJLJh3mDqIAGsKTm5
zDQMP5WRUYMzGo/8sV5DhRpiDTg+GvyvVMkuLfWUmsxWJCmEk2mbEie/LFGMYCagGHcT5lXsUaga
Nh7qY63vo4VUbeK3vIGMhTq7bgdFebjPgDfvVLe4J3PZO3iZlPG1yYeIWN56rU6ExFSPvlo5V8Mh
jD4Zju4uscQUPcOUJFdeMK/QC7HFhpcNGX4PXvgO1cL5Wl0veJ2uIUKH8EjPlKrpZ57r8JoEV+5/
B+IbyschAYg66Wx8h75HXBBa+tZqztBoC1bxEJKfX6E1cklPCwaXoWPVwSp3ucMoRlpNCKac1oaH
vXHDaM8+w7AOPiC+TV0hn5rKcizbeapvJ0/FvwovmQ/GwQyYRyjs92sVO9REt8NH5hUZ2xHbN7+N
UcXAheGw0B8pdUWOnOnUjChiwGKRW/y4GzFjeT91SHM0Whog3UtoblcfWteO49Envzig6iZyiPOv
0nFnVeR4Vyw+EoN/oMrXTFdzhPi/S78uLS2yZXRJpF9Emb6OgStaPjTvnq2MLyl5WgRX/oC/lqrs
hMcXIwwfUwS9/4rntsPzsHL9TSBhehPIwJtYX/a7wlXhSyDr/j1sBn2sZVZ9hGXAMI8lZ/3pS298
SMe+NnxjkYdn5cTBGSZ1Xs5u43YksivlfuQzHPVm+WMJEI23+jemrl+rIkhBHzM72oO2cGonCdN8
cY+GgnY6fCoo/umIDKKlvHZLdz1z/qfwGile6bnDPzI6UAK7VgRYJqDvXUQe0KdbYf3Avglvsq/K
Myrco0iwT4mekpl40za4bvCg/sTU1MvNuK7pPRnVdAV0+ObhTXlZRN4U+LSU6vk0+cX0xPit6TEj
Uu9ifTlBu7AQir6gJbDlvsCI1p9ngTJ9SBJBVLP4GcX0C7m2XM88dIu3bdJCb2jOQpYeSSc+iTKv
D046iIcQZujXRAvVp9KRQ/5gOX1kq8ieCpPjUOZ83fmJ016oYAs9605dch/z+P7Kl9VBY8DK8lWq
osMSJKwIduQzNuNxnEzy7k19oHfx7JoNuiSI68WDFYz7dDT0tmQ0holeEuOXAIxnTT+h2tBOTeA5
Rn4avborI8v1yGFJ+Tg7ZdrA11DyUyDmi9313mXyIJl8eiuhmV88x4+v/QnAvAR1O1nCIJjezJfQ
Gf2v0YB4g0qVRVyTEYUigOFkOsbG7+59J4DN526vCzoOVnWGI5kPwnj6ZW285JgUDPCjGxz6NtJf
ZukrgVk8yG5sk/zsV8+h2ikX1FTYzLbXlBVVJ6ktzwiaI+RCWemnV2W/+mdOn1/Q1MXPGAfIyQgv
2Ke8VDt6QZz4xq0wA+yQvZQU9kZV5m1lI8Ujb8nmtr34U5ahzHhFDNydnPUZ8HxAutphMRXkbpkV
WzUX1S4YPEZbmORty+K3HSs93ZPL0e0F7Um3xOP/iqBfDtpI5zzFQXMdVo5/0nm8LTnQKEv2nPZX
Wg3BvoQT/5I1c0zVW9FPEZUZLYG+uCjlXdjP8wPCpPqIw9i5mpD0NXvkfkyWKhEJqoXCjTYT6agQ
XpmF5XBa5ut8bhB3pn11hQhLP/hz980Ww3rFeCFPNWWBN41KyLYhAeGL387NKxYaPe5XXGeczRz0
b3gMcddHOd5mWujkdkqRZB+CBmGoz/15zoepDE5rt2Tfw67sH7vZlfzyA5oQSLtq5LW3NLmzWcrR
zfbSr/RnM40sLh5TDe/JDKZ0ov73uDix+Z4sYfNlHoZBXdEtqe/nxOEhEr7lde/YavrpruJSFF5L
yzArg7dJshOGk/K6Y50k+NjrDka/Yurg6YWUcDatw4LCbWyZyaewcNHzlOopTFvnzDCO6AE/c74N
hgIhhmZt2g9BJ8I9FhR9GHP/PcT/c91VfXmxkclDNC4VuZqO8+GSgnz0MchvvaoC3s2d4ryyf1A7
5gx7ZhTO1qmSJBwgqTqPRrAbeEgtTrDG3ssqkxJqz4kJ4Ioln3klZeZtSLtcbiFqVuCorL4v1n78
uPgyaQer5/7ZrPnzRFTZl2aNk+m8TA4PTlKHqnqeOt0SEZ0pVBsqrhbKx7WTf4HSTrd6oo2pc5sJ
3aG7HA1BOfawFpTzsa24ZjeuVfPIPGgPHhEHZDF50fS9jrrpm6qLCcRs1D/WRdbTTgV2b0qnOeq2
CY9Mnk56KdcKr1Y9Dvu51c4dB+D4XXlOfS+iYtxOue5ZwYiFuvVZ/fujA1p4XhpKQ3qWpIdW6wMh
handJYVpvttSDsg2pjpDONBeo3Y1KEhycfLClheFsuKEQIrjj2FdbbtYpb+mxTX0pCcsbTuZGMUM
ACcmj+i27ENitfo6Qh6SyIrU7N5MtTn0Qn5wHNMfkXYrRVFtc98acaZ7rTgqR/Ggp3GtfoVLvERX
tpLWvSqSdF72Y7s6H5boia9pK+9wvNEiDX67XYOk/FoWnfs4TRWcla2pk5nd8j1Db3VyCjqRqsR5
6vOQSFGwB3NiZkaeIgOHaZs9mSr7JW5vkHXWZ9bJ7hhMefzhtKVHAUQgbmHWd7KHxtjJmIp1dHhR
dwbrwZE3++asROg8zhUnETNPxKMQPHqJUleAfsUWJmc6TI4T3uahNDcQeY7Y+1bC2GI7QEFjU88w
AkS4fd0p895zxWRH1vCEs6R2+uus1yvY3NB9JCJghmvMJ7HDy2GkAfAVCZZisMrhkLKoulozMd3W
hY3v/KR5sbi0aFTqfiZ96j5H88wThMit+9JkC6VN6/xKAIoobxwSDF/nMHKuxi6V72nn5kjLg7r3
7yvmiPWji1J01zpRBITIXFXqEq0fA3ctZYEYZWjJnzgA9XXjfWlbwNSk4eTZCXecn5M2ZgIMUFPb
jbkgQXlYUu8lAg1wOQYobXeZ7OmFLRvHfTFjqHajFmhyCqHDa1pG+Q9Y7ON7Ey7tMyfuRORuVzJL
IZ4rok3fFMADmmWk3XnoQIdrKXtsbb1gqNogm1nKfbR6+EaZTODhRwKhov0aJixd/E4prmjRz+u/
cZj8FWJOGQdFtyGhLJAAf6aFRmSUCzHfv1Aa44ZslRud8BWgnTF9IbdhT40fgP5k7pIa8+9/Buz/
jXLAIpWRpH8JBHWTP/L0/5XMTWM9Ewxpv9G+0t2WGbUIhfFQswG60tYxqlMfNOrRyesQWygqm7/h
bH+rB4UtSHFq8Alwa3FwxQSv/olMFkkknDUGSbYuVkqcIx150SIrS/MDUUOkn3FxX2w+dLcC1Tuu
+72qUIcfpgR0c79MuFO2zPxjtSPVbb20ljmmuUYPkvvHSFzC08J6Htf73uJZQ3VbBc7Nf76Cv6W9
8hWYO8KE2O+UakHKjH8jPBxByqPxwgbJcV7HRzEJcHCIUShMrUHn9rL2vIZRqYbTEZhFGNwb70LV
OOvyGs4XIbGdnJXguT9YG9w+cfM3ZPVffUjMnW7E1MM9xuf883VGaKSiJB+bTTxMFb1pgUOUJnIp
PhcH9wOW6vJXVku4GuhXLvIfLFLWI1XY+4TpxXtRFThIVwhMA3wY4Tn4m8t4+U3/f4I7ossBnxzD
OKoCMuiy9JKr8S+yAoBtnDIj3iCpmkw//vOhm/0ZsSmRYEN8CdOJKI4twet3SU9EzblYZxq0s06s
pOzQ0Ioba15rxodm7Lhd5jXgTsnJgDHXLQJT4qDlIuP0bypW/8hw+/Mn9y/cOE+RTx4WoRJ//uRD
FdkmEyNCMGRC4SmoTZN+NMU46L1jeLC/tURqNGQvirC+LUijRTRLMFFFn2Dci+soCYro1DQDtpPJ
p4n7AAU2F7slmkO7wYXNS7O6sEEgAdREL9L4r1GE6BoJShNfQr6qOjyMzM14IFpWDWbpkVrptG8R
3PAIfLIxVY/Q7WCt5Qhnsl3/D3Nnttw2snXpJ8IJzMMtJ4ikqNGy5bpBWB4AJKYEEvPT/x/I7lMW
q8OK6r7pi+PwcWkAgczE3muvYfa1bzIZ/OFxUIn7KRgteDZW28rqg91hvh/nL4/Vxp8ZKxoII/zt
epw/M5hAbA36BTd2TO601Ke1wWkCamxKzVRtS8yUrJPCbzTeNmlqTkfiqOPs4KDymI42Tds96L8i
SQPNIUCmAQn/hkM0E6THTD6RbK7uaPB+baLLauRr1sovYr7VHH0MERAm6MGw8ZtO+N+kW2TzHtRF
vALw69OnP6/h94epB4UA8epib8Ji0DmWrpZwMhjTZGeRwH1jKJcKGvumdMz3hV7Ig5s24AE6ih/k
0q25nTRMCD7YRGcWyN9LkSvgJrsOy9DCfnQxOXy/FOdkdKZSoKSYE8LFdm5s2BSRsw+mcBnpcJs9
ex9EdvKaalU7rvKkWU5WIza/E0IuMd8n3NfemICzOLPnYJU7Ygi6v0rBS5DuM4r2Wo9VxpYgSzt0
uow4EZxFaGBLZ9ZQfhcmPvaODVAZ/vnuXuVykSGhQ51AEWnA1/Dw7zPffzgHDqMeue0POpP6BNJS
kt3Y5Vw9CEFwoovsolVqeNYh8rLkm9RL4ETPa7Joi3dqZG0HrCOMVaW7wf0EMrrpJyGezRGCLTMl
w3kOukkcof5xpuiRg+CF6U2JNaQ+GKd09Mmfmg1gc3+yRIa7UYnefOJI2haBbJ7siGZo/edPfBUf
e/7Ei4jZ9LBzPHvXvv/EuVZhMYYYH140czWLqQc9RKUW7AxWQrn2gZ56jL7G6pT3MWkzpDfrMPga
2pq2tnBW/fMFXQ33lwtaQqQNvK7xmTSJuXh/QYVtpxQRsJ3bgdf5vuqkRqpgsEQ1dEZUb0bLnV76
uodw57R5lG4HZ/KjW7xL0sUbpUUYNjCoFisjdoJfCCRFuxXIRe88K7OMXSez4leTOowqHVkXp64v
6/xZH/yR/moZcHLQyK+mVM4npwOvX6GkAr07/yuBOhKwXu81bz0RidETMuKTEqlQ80SrCp+Yld4r
2jdHVZm1cmRBsTgVhpKERChEIlh7pCkyCzxgqCpL0LqcojzhRw72tC44RdrXAOfcaJWfJ5BmYVvx
Tel19c1i8rfzGfvTSDpRF20rGOE0CgRaj1tL5IRHl14RYAc8iWXUTnrpLWRT40UFE4iwU9H7rDLR
eMgZiuCU69I1yMw08mBrtWiRmArm2BJJ7q62moyOcdP5wf4rutCn/4conv8fU3aW3fRfYuM/eEL7
8kdV/lTvEwaQd/9vrhATmf/oGLZiWgAHDYo3h/3F5SBw/sPpTjIwhpQAfFSu/6UKOSQMcPQG5FN5
uPdS0v+XKqQZ+n+ov3gPUt8s9C/7X3GF4Cux1f4+6l2ExOxDfpAPcx2Xg+sXa4GzdunUwkV0YE1K
YSAJlVnb1FODqV7lxkDMiMUdEhSlnfaIEjpiPI0aos3aK2xXbScTaO1gRn2/oODVNG3QHMb1qrQn
zPnQqljzWvNjCM3Ye+jzLk7s6C0BtqbHMlX8Bu8FQdKAbbiinhmhIA+wlmpv71uDFGretghPtb+6
oNLlm9db1L2eA2kIgCkZS8BamOmrUQZD8ozTF2DK5JtWwW/2cZRcL59/vkmNrss/LZ8DPyE3a5W5
5kOW/nPsR+JzRMyV8SYHr6zmU0+ZXRwpKfL5czJgUfAsgkx3Q+yvy0eaORmJLWW8yddQJdMMYrqE
59Iy2tGLo2kJnR2mMZxznY0J2yo7GQW/69mxOtNbpSNwFrwfffmWbEEkjk0elLpaOUIYpKlQ3Jlf
B08M1SOXyb+4WLzbx8yukRfaWWMyoTD59tehZSR+RFcd289YJgVfO0V7tcZ4rMd60cS93F4hPhCg
bTiWD91Pq6iQlrRpaVgYssAxiPYeLrAFJ2yT6ltdEzpEl8zIxkeLOMT6De10Vd1blCKERQ+5kYU9
5RbTzMaJvzAxyrSHRFd2e0PVT+CuFEiDdhGsfBLizsyOmf9zrPE05nUI1DPs06HnrhbFlA/36NyF
+AnVV7dPs6FKFQ6NhbM3HP/S/Vpr6aA9D5Ht1m/IJY3s3hF5GYQD1sTdcfDmeBk1SFFQVUDZee5F
VH9OYigi+7y3jGZbkeGYoWXMTCIe0yrFO8YyOqgBOG1Ipr16PXU/c3yzimMZEx/4w9IbZd0mnW2L
b9znZH6kom3PD1YhVaWe8T37cwenBM66Vxe5+gq42LnRWpQTCy3L7HQk+NnVZXVfCDmbeBG6QXJT
mlEg8C2lsA3jtE0IyEgQzhCvyC4vjrmfccdllChrQzWfJw+xQhW3IYMXZtWFwddiU34PhteXxywO
wFkN2v/bFPea/Ive2wJ2eFAilely/C9Xk8YEh2JGaC2RRw4hbMmEAvMnwh1+X8/Tbp+k76BJKBEh
GBtNz4IvRZRVXVjai4WrtPzkpAN1mKE3Jom8QVHQG7dDlhR2aLQzj9k8/5mmspg/k1bX2j8mhCt3
Y2M7GTT4M+1QIRINOziz2clLRv6eYwWrf/Y7E/R6wJb0AQa4Jh8jArAKivB51Eh0HFNUaW47cuN6
fe5+GucVGZv4DR3niN7za9VkYnxE2JKCVplppvHyHCb34ApUzn+pLEl/VDnDFUZ9sS2eSijsBGh1
Tkre2cotp9I5xqjFxkd+FaSbCZeCdNvoGkrERFo4uUuLDGILp6MRcpI5YRoQYXsf+kYW68zdobQw
sxIQAfcogsX8uTx/UsavxfjYwVCq3+QZY5pdo9UP1dTqDByF0v/qfdiE+DI4wxBW6Jmyk20VfPYo
03kyomq1dIOAIbLQeyIpClGctPrr2PbqBS8WMSF3ctWxREmUHQGTCUf3qpKTyJf4a+wxVLWyU2G1
1XhQsLCCTxXhGMnWM3u93dex1T8CsqklsNmVeLERMjA+GsbscXfUhDZq12WBX+3SkSkPMQMcyMxn
Z4MdmC5Rfp2WyYiN32dhFAVoTwBy5u4hHbofszSr5AlbLjEfup60hzWaylrdgA96oIddbYWDacAj
MqElcSJi31A/TRgnJN86kuCNUE1jvEQbmMa3OJX5EKDnbsrxkXiLJUSQ5Ld2r41o1p7tIZjYPEXB
dR/K1BLVwTVlUvKzEbZCbypjg2ArB0iQg9iYai35PAqoAug1knK860mvgRpIeVci8MUBJo4fYGF2
/a3jj2JGK9aaKb8YlkLPFADokglPBAlpY4tMc24hyVpumOJG5oa95o7N1h1NZ9wWGkPAVZNO7qKO
yVDN3CMt588411LO98mazDrEsd7QtixJN4Bwr9RLYSMnRF4jy93ly+tpAG247LKpmVgdFKx5/pyO
zLuOl33XcgASyh0ZTH6TCbu0R/T8XrwiCaGdX0RtYgYtc9l2d9PYZPpjly89DEaEtXVLDhw/jxME
F0QUfFE7xv1GImoEU8Ajq9Y2nT72/mPQQRr5SjynV8CkyvnP1M9FdW8Q7UEPIy07jW4Su0dIDJxT
83wum7/PZM+rrzr/RISHLMzL31UrYQdOvNV5pWZWgNIvrRAHQY/IFqA0aJPT5bjKzy++PPAzcu7P
2wTHfV7Bo6ucgQjyulw2NDQtP4a7pDw8PlZV3A9F94GG4H0jjrs/gSLQAUw0BIvZ6LmT/A1LGkjq
bRI5VYeYV9N8l5njLPYDvgX2KqmNH0GskcIeF1AFbzoJLHUTy9bvn36rJ/8PXGhraff/rtDwiqFT
DaCOQ+dGy0vj9L5ZUik5LjW1/vFyroqKYc8B61/Z3dt+T1yxpzlkh7lo9ilKFHyTA9VQ/tcM8zHb
mkFh+Gvamw5Wznkfc/aL/M5NlSMf5Wg0z5nbsDxYGBwfXqZn7D7YJ8O0UsMo36yuaeQhjxSHQoGh
bHayYBxQNswlfCBQK/1bASpLsNy5AHCHmKB7JsNVjb1zlJrPbY4r67GwsB/8II/lqpVfbo3lIYAg
HxIskuSAK8y0Hp221YgOONb45RWh4Y5WiBk1dMQVxD/LuDHSPjPuTZxLsy0kVMO7U16CulM0k25g
sV2VVDgCdGjD45ctAnafAdtXzBx899bDWu+gYytdBOTwyQROp2lj1DBBAObelz5E0yaH1bcqcWCB
zRUZpXVsBb/gdvJq84CzVGtij1EMGjeTVvMjlyKo8O8WByE7eIUAuyN2QeOyhJW9XxzlHEe5yLz8
iDNiaoWJjq/ISx7bo0DjqDdozslcAD+SRZDtqNk4uxbpCGrkWcvszykqewuyqZ2l27xQUJQ0ozJK
TEv7Nm/WGAJS2sDILjzoMl7Vwn4QgVOtoMcRhDdFnbuJG7vt3iRqyOBVE20xUJjhegKakacHjrf5
2a54zYre+yFRdu9qJ79LrQAzyKCqIdVnT2M6vzo952JLKbDmfMa4FcuOsnXuYGh+yWforROUpcgx
dliPQBJIHzjq16OXoeHFT3Hl1+1dXmuPUKoewU0PjMiwqm0nZ13EwaM+Cv9kdQ6v4cDsVtK1+/VM
dPSBfbcb5g6NXcf4vr0RuqHGLafBUxR5ZdijAT1EvH2hZeBOWJpDiQ426x/71t7PRb8vS/cvVw6f
FVSlVTSO09aPjSfD7k8aEWMrh5Eb7QbKU+V6+Vq3l3PDcNVPjFc7IxxiJ3U3gznHD3lU9u133asc
cZe4iY9Q81xTG7Hvt8+FrO8aADQsCJwbws1Po+c9wOe4iS3txDTtPtZ9bQ1hpw6lnN66Jju6gNUQ
uvyfYgy+qdJtHmuVj6HT2CkyKKJ9nQ6iQ2zBVkomkSy/Tq6Mvn3RAeE2OXHx+Co+JH3zzLjyIU+q
H9YEeyauPUSWufWpSfp1bdAhurA9AitmLIe0IQrUwc27g2kgSRh78Z3hYTjWiwpTkFUSNO7KVPUd
ldNdqtkeJvAegMz0l6u5z+OckiHm9VVYxbOP3adp4VeifvpDdphd299OcdlvEW9+9gP1C58VtSUA
7QcB6S+mhSdmZ8FYGcfhF0zGRyZgPJDcf7Tm4oDpxzbJq+hZpnQs2vTqtQBNHJ+I/LP5MDizuRF1
3beYVpgpPMae0gowhzEAb5w7I4IAK7yjcvQfYGz9LUUyI37GRwSMDqe4m3eFLU6JxC5ZqIipdmuB
oDu4dijP+yZs4+ecy8c6s56dLHqdBu7SqgTS0begjFsMQ/sdbnuYO4xCrPGj4Cwe7Dp9y6LaTFnk
ELKRf1uzCmtVzZSetkvXEeVpG91WtTYGh7FyJu8+byCL0Gi06a0daKq8MwnqGeHEGsYNgxuEn/DH
xQ/ZmlgGN7HTpsQywxFtdhLIHol2IU5FDFV17WO1HH2EKS+w6t+vMQ+xFKdX4HJQY+aOT/b1SdW3
huxaFLNZ2jPeEJCi3UM15M1wKm05JTc1olWXCAgXTeI20OFovs2oDeJQG1LTvBkGzJ12VTY7KAfc
MfGeNLvsXtUUwcKC+WBFNy7GCW2oxSUvsn4eG/FiUKchEAikO9zF1Tz5+z+/nM9u4+8/lQfTiTrB
QzNqcRK/P3/1Jm1az48ZjZcz75gZkuqwIedAECjCyYyWI9Goo1NMFpKnXuQEPTmxNKJvIp9FPGI7
kmtQYE2Clt2bYkoNdzW7I91A6w28apNzL+h5yvo5BbneIVfv/b6+ndKGss0XCT1EAkQdPBGqYNQ3
xjxDnUaOb8Rf8Leu1D3leD+Ejq1Rof35sxtXPn8LhG7iKkhQMuEmiFevnmg7+5VhoB/bzXZJr5pl
DG8OaLf14QYxO0NCJLOLNMXzKY0ML6P9GlRvQo+bsIPzP1hg78ffrC9MOm2LvIIAm0yC067GZwgw
CTXHfIGuqdOrzyScIaPWcruLdjryl2gHNUkk+wzWeb8m0CaqPoDZ318Av96zqHP4/SbrgWLxqhhh
Nl5gupuUB9so2corJ+iWzy3IjNumpkVGkJXk5XTfNvh2PKXAGtkHI0Tz/R5bLgEs0dOZffrstWCR
GP4+/GyEoUMQqsp9Bwjsv+ga/HxKtHkaX6Z5WCBnZAT9U2lnPRdYy5rhd8rbjFn5LA3zB7wU67MS
wnMPOany/mvhxphTwQM3aHtxGTOoCusgnfUwG1SjTgr5PG4NZ2bDhVhRk1aNtufPS+399G/5XNR6
EOoY6QZ2QMbq+89V0jS61rh0sbbF3nZg23oHtxga96Aa8iheoj5A6vPnX3q1tyn/8a/Ep4P0V3SI
/O/qblpDYquxiOyDxaQo2yp7aIu3yZv85JBKNWK4LESUHIUrGnwaz7Rz2EvsduuM5V1wQzlL+jmd
3Ov5VtpV+yD0sY2fEs1SGG61U2J9iv3ZhZg54lO1xR986nZ9VSr51R6N2nupCoFTWe9lFuHD+qDF
t/Ss2OoN3hAv+s1xrD6YkC1n1t9n2vlzA0ZhFMAYcNlKS835W9vD2cIhTlDTIZgEq8XDqyM7zeS4
DS82Rqz125/v8/V4ip2LGhbsWXc5Tyjlr3YuNj7QvSPLCfHPid1XJprL9kGRicTL1xffgjGq5dfZ
rOBe+LZTtKfLSyIVia4dZqgmJP/824vyANdJdYBQ4/kkAV8d7KIA2/UI1ggvcFw+JRygovB5mImo
OHYRDPGoDVm08feonOCA18QU1b8YBaj51gTPpev/4KKWI+TvJ8MZ5zFL8Mhd4ngBuveunkyrTakw
jCwNYcsl7fdOy0tkkhBeQWeKII/DGBbnvLbwgtEfIqv3xE1kz1Z5W5Tw3kMlzZJgarvjwptz7/PB
9f3jjeCZjOpdOjFe8CauBu9XjtEbOuzROAt1plTqU+uVswKQrRiCUvQ5MoA66JqKhBvLSY1VnLW+
91hjiTodcS3zuuzf3bBlKXMgsCTOLygMcK8Ojhyzb2UCwFIE4jqLJheRa/CQE0+IsWrfMvMV8eCR
plF9S0y8Mtd5Lsyeol8OztvQSypCtGlA6iFAO7OAP9+vs4j57+e5XB4zAlwwmOQQpgKt5v39Gloj
H0gICg5WkeKg5rd6eUTDDEPP05RqdlMVcdy1JlzWlbK64Q7X2xHdqOu21RZWpRPcxkT0mrfwUuS4
z4w2Sgi8Q7SOK2yHnSX+X6hLT0EpC37opYn3BhQ/t9DnB3sXt1HufZqyZdj45892/TbklMb/CB8E
fhkP4XquhEeOngrPGo45eCfvF7dGBzHKIfKhhnY+ipi44l9yUARnW4Hcdh9QRv5ZnniAAzCpCOR2
A0bfV5slzWzNjPDuI4SU8ME7fFGSYd8OHbGw9TBB5LQRAsffLuAW9kTgGyYcunZvUXT93+xdqgOM
Gxj3MfDmwb9/1k3F5MesDBGmvkWlOMVASzs5lNaJ1r7p1zooO0Nkcg4iz1vXHAH1mztDiTzVkcFV
kV/CNr8gYeh4GCz9+YEt/ge/HS5L+bR4GSz2BZRyzLqvTrzYQqCKgdW470rNdL4NmhNJEI+eMt2x
MMS+YbKl7YsOqGM7JbPu71SbQlsY1ODs+6RAaMEcWoQJ6B4ONB3m+zVBcMOxsqzcPmlRaXzUVCzb
9/f9w0yVpFyesKtTz/0DGvPcwszLKouBgCfAxaBEtsX7OKi7re8lerJjuFls6rylLCxQXj6kzMfU
+s83jqntPy6DhYbEiisAq/vHncs8u6Y8MfS9QziNczTcOAg2CXJKta8mzP2eGhij7qsqEf3hNXSW
bV+IaRJQ175RVq7MezGPM0Jnoi15u8i053UbASfS88A8jXZaGs2OuyppCPkhPlEa/BeCw9KTU/pJ
wJm1fK0wJmq6MehYPaXeufWOAbMXMN7De/NwUT6D57EjGyRmwwsJGa6+Z09gfubDIlj5Vd3KByvQ
XPOZJeNpoUjMrPpeV+XwwE3ozAd8myAKX64TaQG/NfbbeHwxgJLJrbOKMX4G+XfU2kKL9WW0MbhZ
dbzCoQqaqd29TKOjqe3lI8QKuP3F0KNS/NIze2H3N65dOAcLyyB0yZYO8cbNwDUfGnvU8m/5QMIh
JNJEJSdNiRJP5KXLiB2wqifpJjE+8r1rRw9g1kYo0waJ/rosCq/a6Vk/ZycFEoLSJgfA0wEJClWF
ressLI5z52lWWWPeS/jszVb00UyZlzmJwXAtGvUHlpXZMAgVSOYbF+rZSxynM9MH3J2YbFy6NmPU
Auc1JmMiO2mIcfHPtFk3twF07jGsSq2fGE2kFsShVeqkfN+lV5jUwGrQMOxwtpDDM/eVEhdnVct0
qW6FR3wUQ3T4oxBIavoaqPNcpB9hzIyZ1VIB+90iJm8x+Jl2zBrwooiMeIx2GD6wjeHz8DWX70XO
5PRP2MctgC5EecaVusPjy1t49YfLoyQNjdZgjCBq7UYP/fMLQuaoeYXQaeq7wmhrxMRI/9pqn+UR
3m7ka3BBpEVxcYafSvFrGLtYCzN/TsytoZAE/mpjqQvWJp9+09kBX1nXSNLVembslssQmkz9pCc5
9q+encTpKYnzMgJZM0UQzkFhe2EKXJYdFSF03YHqslPPkAOh4fkjTtVfUSFlDoZxORBYUZN+VOqk
8z1HsMq1fQ79YI8RWfA4ithxx9XlQV9oQRoaEQ8tI+uvWsET7NVtg56sPlmLcOizlTWZ5295YF1y
SmDSY9gKqT/AV0BOtfjl1inuAiXSt2GPNtYtT4nuLo5gHgAtX1RiVncAyifxKF60YdvF2QKcwJNB
uzVLJzexkx7G5gaz4a4OmdxqxLykZTDBwkzKbIt3QtrcFIiQ+uemari9rtdzw11NDV6D/j5jXO7k
wGU3+nkv5iy1iMEXVC8XnxGHJz5zTdh2O0Et0UpiJML3J8kS5qIY/rZfSsQKycayoVSJD6qxMyDw
/rimP8Xsilcp9atlXr9hAkf6RK1Y+zkXwZuPSxwFvvBa2OGttwYrBnWy3J4/Ve3U+r6ku3kVVtnk
gLJl3+0wDx+MEFJDusyOwYkrUju1l9L07XGDBwlEkmUUXBwmi33zRApNlD1pysjq9UzHloe1Vk39
vVV0eb1hwDh3a2TjwXe7LlsPBUarkq8ziWlIoZhGE1ddDejMVnldOGLjEhM0oTENjGitZRjbrenp
RkTvvVMo/S5JUvJv4B772VNemiORTSznci9lMU63Oaa+7kFO0UjUJfABLsYx9msAjL1BCFLl3uWN
kG7451eTc12FERscONzoxZhqASauWljfnEU2QSTaX24uO7A2V/UUfR877i1ihEy+1RlupatMAzCQ
RRI/RRb8khVuBbOxjiPRKAbiUgthB6FxrPqK93q1/AMZWZX9UPWz15G8Tozvyi1yEoVSHCUxTc8r
cWuNiRXjFlRYGB7akBBTLKzbjmSIocdbArlFMjwJze6fXGLCWrpZHasAVmj7HPe9D2CPtyi+x/QL
QA1299jj0fqtxb4o3Zv95OzGRkc6P5Z0qMjieMKbLKkaNAb6QLgvu7b45JYJYDUd7UxO5dQVw2ZM
nPo0RBwfB0r+aA20RWVlz1BrYe8RHboBHbUrIJCsf/PzoNt7jWw+iB75R7UVGATMBAbDKwqKf4AL
RczshNLA2VejNn5N9TnDFjg2GBHgiifm0OAlEK14N7bq258XhbtUmr9vQ3ypggCKPJRQOM2oDfjv
v/X3Xd1YxHgX1mHgbTxspoBU6XWQYPl9CppxEDg6+IN/g5K9S9YUpy0lamTKb1K6HA1cEWN4I/OZ
yFotFugLNcquP9sUHv4OU32yTJylw8TFhZ9YQN0MaLBiWEdd2mj1Q7WgTCC2kjPRQyc/HoMECe8X
AXQ50G15DtNdmQm3fzaJu/4UYSNqQTBOKIIhEPGTUftxGvZGLdMQHlNc3GZ6S1AhRqQmvA6QKcbm
qZ3zUUqIu+OjN0LmeFSopKwnt0ibH4li2I/rIhK5e9w952ezm4KvtdsZ7Ub10XCYYOzdGQHC7V+G
HSGxVOz1772v4QZU1DP3ITmTmVyIDtNeUiE0IYSU5tbJOiif/lTrxU01OMH0FzTy+fXPj/DCAX//
DOlOKH7BaBzqzutivbVqqeZGMr4wNam+ekUBPAESxoVdkOisUfy9zZq5/E7ZJrFN7CjH70WlmOKT
JU+749lM9vYOg71fWoapDVOxIJq3vO+r6SEVUebjhIA2E3qdmasvuShGBzIGymQsgrIquGU0W3pb
gba0XGmFg7sqKkomZ5cupdIEnjRi4HOsAMPt6D6QoxU/qy7Q49uI/i9eB17mmmsKVVXdIOQncCQ5
t0cXOh1EO/AWjvFGvs21VUx4JMTzjW5hkckEpEJDZedz228bZxb2nZ5DZ96PpTAWhogzscDwKKLZ
IkPRSBnZAYJ+wjkkRTNeItbdBzAe7rF3nECNIU1hHuFT3q0YpbPKBhSAybqI0uIHywtBn3Mm6wBp
jJByHW1O1lFiI4/D0quyFZbFHSbNAcOTfSaM+RurSXAB9YyROLGTTbHpTRwRMPUeYWOlUAqybXB2
wIzV4lJzISVVWc3vJhqw/iWsIXfu3H50916kZXgSS5U8omntyvDSyhuOonDlwmLcO2A+DUh4Zzwq
Qg8mTgRPTidVSevHoVzrRcP4VDTGBgNeHTwR29s1rkcmWpiqcffa3Jgi9KE86FtcRia8wibEj48f
Ldyrs8emE/cdWKtoXQLGQFdnD2CE2/XFPO0ugACTEtMKSxVh3UP+Adr8PIVCdfKwgWG+xuWqY4/r
2F56HNfpBwXJdfvIxSwUdN8ldwX66znn/LeD0I2cTsYYq+/SoaQMotfuEX9Yyjd3prKMO60gvmVL
p2VNNykjmvIJmlSHidafb8qV3MJ3nSWVXseqzzBhmoCcXR3IEgC4iImIH4pS+6VH3qhta0cW9+YS
W7GuJ/gIods5SXlv2e3QYBJC+p2CbhSM+XxsnRgyUkTEZru/wNDe+SDwRskZTVTgQjFDkH/XuXLq
TpFRCHXXTE5XPmMTgRnaxmCQNN0Fk6zlG5yzUn4ApcPsv3ruC8YVoA08E5qRO189d0Z3sRa3eUJI
ak97qydBrVAYdXryMLGv4S6NsemsJe77rD/Xa+s7NlVb3ICm5iN+obV1L3N2Pw4IBukrZM7X7dZl
Csss38CV+Yb4ScfA2tgaqptmmO/tpdQ/COosETpYZzB0rUedPKo2C+56p1ok6rTj6s6hpyc0eQgw
/4obo/ni9KWLM5FLIZOFuZ3nL5OiaD6YZdDJW8vsX+Kxjr86jOVqHKh5BF8YVlIcwebzhlscmBEc
9QVlbDAnlHf0f0ReNEbu9TdlMGPzBqVWPLcD9rhrN60JjEOKw8dJdAg66A25QNGifNlg8Nh2mDcE
XCCkPLNkXAxJD+s1vV4RhERpGmvJsIutyOMggjnmOp+hWs/RHeBmTm8hWDx7gkt7xsG+7vMOxlLH
3MUVpVKUpTNRHDHEyGNTj123GzAWRyRKmom3x++gJe4cg7UNqVPCwXcqoS7sNKRfz4mpUzINA3EZ
MYRTGAR5jbh2U41+8t03C3FXTtGUP5C3OpsAbRgUMNfMu72bRvmjEZASsq6thhwGYy58YGFcIH5c
eEjlhM0jIap+MKOZaXmfX2qNy6FsytlPmQ4LmLWM05HEF4SkxidGe8vbniT7+ta1nAauy0JCxbGQ
d97k5k79xmnQwdM10UjoUSB/WWYWa9u8o83bt43QbgAM3PZeeQXZHl7nDrtKRTbJQVpZTXtiUIcH
TaB6xPPbJZcjK/x+2EVt2Q030USph3SIGASLJrRgmF9PL22pMaERlBbTB5BTcH1yBWgCgBMdm3bK
YTa81P2/nVx10yYtxMn6OExN8YPtL8bn1IQqvmECXL9eml/fr906xMIO0k85tLN7a0I26U/jmZ04
kCYBjhTltdhjM91DRYHCC03qzPQyLkgo/Df4rT6m42/cLi07jlLq9ppoAyT9bRo05h7ybp2/aHxv
CKnKnO5QAkCKE/rrLJ2BfSQ1WPn7aMAnG61eVI5rKkpezU0dN9oz5Ystl5wdhgF4NVLtFEcluzI4
+tZIp4ALc2ztDG4tWbkyHpEj9JbDkLUp5j2ZQ0gUHZSSxNGUIwFGGydK+RDIPRcy3CQWrWwULZVQ
a7MG0mgiETUSzORPmIJaP4uoSFHHWF0J8TWf64owF4i1/6tu0KMM/uKFnjvwQWHJNS5nbXWuhC0Z
c7ENHOnyKxYpihPmTLCzdLFgybxbodFCk5vRKTX+0B1rE+btqgv6ZL6pMPD74vV2E6xYTSBa1qRn
yYbJVz+90Yk0EiJu4yZfOmY3r30XDdWO4QS1QeNribaOPanXRzduF/9MfxB6trXbucPN5HydyMgo
KWYMDEWIdwXzQtlParxJR4FvEHxfzpRyY3Rj1d27zWSqD+D/fw716PQxM6NyRehFt3/V66NOBURG
OxdmxPDWa3YdcGWiBv2+FKniKdJiqIPfDayEC+cVdMx8KJygj55Yffi8fPCWfd9xLcMzH/EBnRby
yoUzdwXAe1GXTEOX1OHUeB6ll2DtrzKSix/rSV8MZ6jUFJyeNL7NYV4zjrw8TU6SPLQrvQpiKGhF
vsvJM8dmCuphFNIesyoWCui6VSLVtqPfGuS4l60E+xW6HpZkc6fr2B8t/Ubao1uTJNySkZxhht2E
ionNronzpvx3D2ApKkwcxXEqhgng095efdxOgg32o4h2Daya9EnWUN4R9xixesHnkvSvXpjR8HLB
AS8YX0aYRvtJKCwN7pvWncYPet5/8BMcg4tCmu3qru6jbL2CI3rN73EscwVEUgEqKTUbTkJRKHIp
iVBqHjH6KBd9JKlkLqeWicRY2nq2qyCMm68seSv+FeDqWZz02ee+x2esfPLo7IiwYaqzrohhRaVU
54oEuzMRyLAxPdgONosD8xMtEHC8/7yyzh7tvzdjONMQkKDzA0yHpt66Km7aplEWngJVeBlAuJ4m
v6pzUVb7kmoWPbxUh8rLUvPV6HwolYJ5IB3yuVEFi/LvhR/I6TAlUD3DaRRYspDT8zFl5/q9wZXC
TkGA6TGIglV8tSiahFUYQX1BnzgXxbZNsFDFHhkq9VeN4iZZp8JV7YaOuPJCANY+hzTW6+oxCuiz
CSSxjaMqrMDj8uABhip3yUDJcrPatQLJyj0SFkRDgjgNqMeZ8yFZ4IwR/n2vz7sY4io8MhaSS8V8
9eYTJgjpgFglLLO+UIdLv1WYXPbufyh7r93IlSza9osCCHryNb2RUl4l6YUot+k9g+7rz2CyLm6X
Cqg6B43eu3sbKZMMBlesNeeY/OahOMZEIQ07D3AuJxvppsPDcqTq6IjWm6JSBdYxDlIRwUq8m7eM
HuARFjqM7GaokPGWzkjZ7GWFlxzzzM4DAv9yQG9uwpO0D6rWYehAAcT7p0xYwT8K1ll3+vua4mX+
R8UMyoIti+0KWwdz1N9f8Q3q027IoY0WBWlu20nTILhVRRrHN2pIsubdS90MqfayyhefTW0h9nkd
kNjyN4y+nu0HRl4Ut8OoS/VaEa6Hs4gEAJ4BO3bpieQO7YkKnJ49jBeVObO3QqRGwzui1CdKqunq
QbCcprSPaR9o5mVRtyza6WWgJDIbUf/iWTE9XDt0YlBVRObK6NKg+4l0Wose8bEZ6r3oTNWdsi6r
4q2ceCOsumtPR7qMZM9F02OfCfygZ13a16aGhVEB24ExiZEva3Ve86vPkZbZ/GnVNI3mPQZzv/pe
m6FUtzJvFN5F3wCOUV8fQBvwCGcMa4za5iNhqFXcmXYRoVnnxNI9+nVtuh8JMkrqxolR335pGyyL
aCQKB3tb3kNABsihWFcKginWrevruOpYCsgXZjVI6ABAeQ88RNhbF6+f+gk+QZTPlme3BHmxCLAI
kgcmjhjEQgIi8TZjMxSoOTZ236kYVO38c0Y/hTOWNM0YnxYBoeg4OZJ533OWk0099yuXKfXyACzD
4eVT01DnvhcJh/CCRtRAFcLJ0dQveukQuAUHl31luVkGbBMudHktauh5NuWxUQSor6exI4SOGaVy
SHm5+oUSO6bRhBMnzcYVvhRqYejUA983idDH7uO+9zjaLAJWgImOdh8x+3d32rJVL7aepc2ItgHj
mNN1Hkp9FMYi+mmUPsbBfBo1ZBquoff+JnUmskFW0uph7BEbC1Lklb+vJSwo1Tcocudz7yJnyRyH
K5k4PlfeM+IAziWscLai1nRC784Ice0/ZVevnV3jcjlJnJzFtmRnt/fYJ5PmXUWWmvtGJFnxJ1yI
JQ+BGoP5/40Mfu39cqYY65jiZDmUlNebP88B+IeW7TxHLG+SUNM37jEIMoaGzA9qhmUk2pBOtWuB
WY2gIsMG2GfYiKQJV4y4EIbqV3MUFeNcoQkZMuLnZVlk724BbeNBAE4k1ma5joJXBP9UCmiVT65K
nXvdllBLXnV6NxI6lwFp3a1DMzuDE3FpqUo1OsntoPtsEUWIdqMgIs63XYAxsU4cT00nID6Zlaq0
dShKrOyZrYtql0G9cvaa0jmND0HrkqwESji9XZb/okG1AU7OJknow8EPPVPm9MgD06Z73ibkuJiU
Uh6QXDE2Dz1NiJRkHAaAx0JrU8pmwdC2+FYEWU08YFETb7TSdVVQuxvRxKcdk3I2TDKwMesnT2b9
Y2IEUXYLAwu74/XxbI2yKu6SRmmviRSR880PK7b+PkPW+Mh4C3j6KjDJOtgjuRhwv0clXo0q4flc
jzC5QBfXztht6Vu1Aa/nilhsxbQTIW4LxhZOg66i49LY7smnLc6k343qQWExXKHtkCNTZ9eettk8
1d05KAt1kiNnMXdDpb2v0jxhfzBs3jWKTBxtlRuVaW/YDeZNdoZU2ddaGEzztXDP+fTM5sjV8mqq
PLA181/Hmcq02KG9yGMLl1+jm+qqTh3CGHs2QOSS89M6Z3w/3eOUxuFFv2HAD8eYv3yzLTfWnr2r
anj5ecW1PY5ZzXffCT/oSMITWNQe0sLVJg6Ns6d5aSnlncn9yNKOmn9eKu1wDFFno5ZxUU8dwSm1
2ZpISr3kV+pyfEdkgn3Ta9Xkv3BODNqV1gXBbYXKaWNHwLLXhuYl42axwZa20eFMTFWc7o3QtAXj
0tl0Nn/R6ZXADa845GhBtJPEVNTTNqn19gaHObtlkdY0R3FuxgVrZOy+sEW43vHXM3u9bsv/xhXA
ZhhiMdZ3bquTd829qfwdCjEgr0HZe+K0bLQpcOP/IPb15UYU6BC2YRYJdUbyCtU8yVNKuCLRUh1I
rUvWXacpqtFUjglNGKT26B0WNSw4mdkPjtRgtqzFvWR0QhoVLmg3cDp2uqLv2I0dNn9WQaHPNt2g
0O0bV+v8DnpFY8yP6dV51zkFF9SJHf5tMtB4KdIw5V+20Le1x0BORAGzbXFkP8VCMnqx3Z5W/8jF
z86GZPbyBGaNTaW6bvc4ZPkRy0PcFr1wMZY7rX0Yy4n3ppeyM566sgK+v/J0jr1wMdO687+IQOMV
vTiDdBzzfAklM7IdYe36iFEKy1X3i7nUn1ozvbURERvt1rrWYpkb2VwJiww48VTCKpL7uBRDVa6W
7c21eo9HvSKImteWP5/ll4vTc8aibnZgGlJw6qxF4q44rXQ+fiUYWCl39u8l2CfYFYIoFNTziGXW
cgNW+3xaaQshpBYXKdNkig9kDT4bhJklGcByU6vZ35lD6OoOA/Gg/qMMmbUMQx5SXNG8ZUEkDFmL
9UCqdnOznLACY7DMw98/p/NZfoQUV3LUo6sKc8YyPxsEZV2gjraN+rQ4d2GpUx5UKe6ePTt+aZ9i
6I4PBVRBAi9gAjB/R7Vd78EaaERqxFO9WYqCtFHzJoo/tt6g/8kCSJMeMamzWzrciqtLGQlC2O9b
IVPCwSa91Q8Fxx80KrI18j1HPh/5sy0TcjGbEScLkXruqcCh4PFE69ykLp5zIApbEle/ChqFT1AS
64hGR9m8O9Ihrrd4+svmJc7g4s/+YTP2Nqmbd/umdFX+GAdUzqcM2d8M6mmmYZt2iceqGiPEYFi5
wa9vC+Eg+1Q23dnXRXE3N0ebnbmY75eydkR3gyf1uouUrT9vqsvYaACfR5vnaj7NNVeYG0WUSL/F
5Q4XDAfwDG+WDa/bbspZo4sD9pdQz2Gb36uoYL1W1/rCpfJDwGfm1BAcTPnrkckobJ1mkRr/4Vmd
sSGfprsAAC0SqJAUcXbw5tXyP61B0MvFVJUmzkWoRhT413nSdK1fltaef60j+jbL6Y9aPhuPmRAU
91G0UGm+qdz6VrsIZ4Ehzvol0jpdXln+7NkK/fEmRinvr5FpRQbpkl1yE0VN8hSTc+oTYZtow6a3
i/n757Z+F9Id17Zuxpt0rXllvWqaLJqzC3zuU+M08xvlap6vNEtCTAWcfSl9x/rQLLIhboAREd1C
e1mL6MJWk/ePa/XnpcJWyxOD1l1Dmel+xhDxpSDrZOLEzF9Yb8IvyDuhizsOaC77+FLbLf2JsYwV
Qq3+qqn7+6P7yb45C9/nhxcNgAerFFno5y5ZXY4AI5r0DBwvG46j41VvTeCGhI6OSFXuYGHSWdJc
w0RvQWUMvwIjTQfafXYkwAGer/S1bZs6kQz3TeYMxYHmG9fXBnVNVktV6nMQC+AyMCxzBRmkk6Zu
9RHR1aqtIaAeGBmaOu92q38VHrigfYp7PEH2MZMy//GN5+X3/5/f+cb8R866g1m3iQlu7lD8z/KM
c8MczcJKz0E4sDzTUGcctNja7QB+/wxm0SLSGktaLvucoMjqG6GpmvrZA/rnMD95NS9U28q/9xXc
/f2vqvtaniStRrnIDoPqe71o8aSesIpNxE7ulhUo/fPyZGZhSHGnGw2//u9f8Y9VNWucQFxhQWJN
odf//RuGsuPgZbjduc21UGzICU0fwo6m5z6SLTLQgFe0dnAyZaBEM03EWn///VeV/W+XmCY5igCm
rJ6FAvvzJYZ7hmllNAfuvYlyzwFUDFsV+btPL37uuDVxpsAeq1CkvJ0q5olNaHl35STC5MEFq4tS
SfMpNFUJp+4fnY1PrE5WAL0M5Cc23m1bIir81IMi9E8YoQHSurtukZ3P2/y8NFcg8QXFEzTlADqc
H/ebxh4Z+WWWjElc6mmZhZYGdtKfzOyUMdQabgwLr+t2HKOJdxkQ/elSAzmS5IEX8xNy/RV/v77G
7y6H+QvMRhVCK7FyGIT9fXpoh3Fwe4EG8AxwMU03jS4COupX5E2WSq3f1WXqGJfyWtpZmjm2yBSI
HkYWUqTNj+z6cAVp0nG+sVL/lJF2Y93/ejivAyuBalQ8Lc0V9FLp9OxnLdbbSLhtvUckyyskofmb
nUVhWOeGY5K5brMpiu9AJ4m5GTq/fSaoLvapbQbn298vwbyEf1thCDtcjzYf6iHNcT5XRjpRcMp0
a+scQy+rvsm8TPOtRrIZ7Iul0FGdyMyHAL5A84+y7HMLkzEymFfkgw7wqz/b+ApndTXVjoCXUpj9
f21Up9CxvUCyRxss7GbdJHMwSBREZr4hFcfMSUeiyWD9y2Dw+1WgFQmO0pxdn+xoLKnPb1ozYgdt
pxoWvW8M8WMvcP8y/dWsCOQbMs8zginP34RVY7TEI1A/ANYfy/QyGqT8Pg+1PsZfq1pl7jZG0omC
cxGFh3VVvIqAtuRezUrFfz2Ac5f9f+8ec5mrApNWHIc17uLvG1SWceoXtOn2S3sA1jhPSlRRlh1J
KKyij1+yG3vkcGygLXQeW7MQ006GZhVA7W7/FQZrf34rMCvHP2sh8DBn39lnnWJdITMKG7pIYx/z
zln0GLJoneDeF6WdvBSkBSXxquuZB2w7PIbWKWhqREBRGm8VxwzjwAS7Qz9fQHDwV4savrvuXxYc
0+5xkdrjkprqfFUFCtX54gsd8iGgZF+ksMEgDPMwXc2SnZeB4L1K4pjgXRGRzlV27w1EDG/NcXbf
Lr9oqZVaFbHwam41AKpreokzVAwT7SBD+dtmbK2nHmMsYz6dDCAYuaH0N8sEhlnNyICix0Y+vFjX
f2GRDXeNspN7cPy+cQPGRsWPhR67yCZiBpvrvGyq8nZKaaERRTHPRATBFebBGjqk3suzGIosxACq
gtmhbIWTH5xrVcT+TYmB3d/ZBp70HehZ/19b/fW2/bbSXET6V+8kRc783vh9pfmBWZs8oGJPy6fL
n4tymIwnssuoyW058l4WV43RsiMuHQm7MiJPQwCMTGrbVj3/0JQC7npoUDrTnkBvna4XhV9WM9kh
/zkwu03SDchFRZwk9XOYOLQtah9pwT9miAA1fn/oORRiKCN2V9oQdzUUE582f6IOx1YpyP8Bh/p0
XFeZVnTa2RlkmhB+NpMyHm1KNZsDitfzTC8C/D52uMje1QodxOhsN4vpA2I392YZxdU52qI7ESAy
+K+capZMhnDlW4J6sbwwH3KfTEOrKnjFlfGe4PF3+X1zdZNMRpccdeLRYNNdXceJz0HsaSCZor3Q
qGApFNdKw+vMEhA+zcwt9qOEzM/rZwltD/0T+DT04/yX9TNZApM+YzTqYhRS5oUgq8DhIZo/FvBd
u3tMaAiWG/iaZrR1Q9hWm8mCBb/qe2m0D0sx3Tizi50R3txlvz41cgr5NI5jgVV0fNsQ/6H7HK2t
yR+jJ1WU4NWWj5Mk9ui/2G0wr85kDvEjJW2+oovtYXk6RxVyAWg94NNITGc4TIFZgZrHo2IVr5h9
huTREQMsJ5m3+Eu3lg1V8L/Fx7r41p1Kd3pCmfjCO6IshPYmlWvm/yXhnE693LKpNnlqayvLNLRp
NUMvRKmtd/JiEECnrhN+/5xVg/+yeKqXQ2QONYszUKWxHTQjqj+afhExDrSppTvdpp2M0g8JmLP6
VptTTCMyiH6WQe7k9xqFormzpHhD7uN5x2WnqsySxULGETeLyZjXnq1Mz8jmuFaxywa2+LytsGS+
2kSmFLe+ItUiXLVXz8pSU/QCG8e2z1qKmHAiYBL1bJftPaPvjIOdg69b4WMWer4ynKrkj4SvH8G1
NNW3Vmd5PHJA98ZDZoR0lAMMvHy1xc6T5eGYHaakld3r4gPpeDDGXV8MeQMy7OphidlxrZ0TKTd6
CmpCK3chQGMaU2bFeAHUXkjeih737GmLucfAhzxCVRyj8Zj67cys6wH8O7b+hU6lfdTyuNzak64/
pa5ZrQ01mUCpSh39uukQk0hvDv0H2h//kvQwZurMM34GugjXDa+SbV+KWbhTOrgEDGubJyKE9D2W
N/T1p3WrB9yaxISCWEL4a1OrBZnTJsM9cmOXk6nVBEfGZ2Tbe7V/sSLnJ+mB1i5z6xaR8vCYdL35
rYgFLoCqcZ9gWSsUat5wqiwItWEwyFt41mhh8egylquDLdiS6UKVHO6qxlEPZTP2aynHEc6VKAo1
s4OdW+oM4jn84gAnU20Z+mHaz+HVEo8kYY9NimyqIA0/mngOI0VRsjHoWG7z0axvNUINbE5Rpfmm
d5H8ZsZDD5vW8dZk0hoobkV4W/YV1rSqNc6jMZj7WONRXnWyz1+VOY5Hq6qe0QDXqE9A1W/8sorP
il39XAjL2HW8ry41wM/9OIdK0h81t4MI9F2N70YnPkh99Lwu1+QWuQ9+JeI3E63cEVUyjG96+Wrt
j25/VoaSG5IFxjtgxEmCwbD3940YTokWD9twSsOtHZEdXtX4bGelgzzImhbU5I2psaF81zcYBMzv
bMK03GvgKCehE+lOGdY8iFYPj55BmSXTQW6KTv9SZUVw54alvvMM5KZstzeFiO7JQi7PvMGGrR+P
wI2cyJxoG035To4IWzZhYTNfwHCltjVOWjJ6jReJQn49hk6046wTfJv6JF2LXktfVDH8lH46AOKh
SiWQ5CuGNtI+eoda4qkc61Bfj771JXG64GBpxHfhRWK34To35qYEqb+qm/5+mtPVAsCP2HpzfeMF
sYuCcDCmvRqL1t4qNBb1ZhwyDGSkSqXrGi/ws5bpwH/0ZPJ2RVAaeD0nl/NU5K1Di7G5alPQkRH7
29TYKMIMxo0d+RcHOB/OB649ubG0zDsQp/SzNmRwamKLFCanGm9zyPErXZjio0jM+AUjLSTFrmpv
GF7FX2JCi0rmTXp+Nn09WDOJ+Zq1qLgDo3D3OciJDTQjt4LapOBpEX+5wTuqMqbQNN5pjfty47i1
81Bgqu43IWrFR1QGwRrdJlc+1b0tcm2ygIn9y39qqg9+9JH5QEqi/yOLneHeIlJxhT9teFNdkIu1
YffettCsvvyiZKJ/8Sdy7jyaPPaK9RU/O8Tx3OBehd/VikcfX+yWqOVwUyZzjnDo3AmH7vdBV6af
Ue4LiZugjNcZDgdrF0AR3Y9kIxxdIM8X3DLVHs3P9Ab018Lu48lt3TnTC+6W9Gynns/TbdcHEk1N
dKIivSltH26rKL0DmXmMQmNrPtgAW3NiIsxS/qbTttV/WeAEd63HHEnTqvqUBfarGVXGvUFFkhZ9
zrEzb2j44KtwVTKtU8cn+8cYnyCz+O908gZudoeCM9Gap6JJm3ufmQ+80DG4D0d5b1ZJvVapqo/E
RrbHrGk1EKn4ohpSmtZNPhGmmOpJs+9g5G/KsXsakzR8MFr7p9uNA/tR5x0t3xoPxjh4B7L9iETi
LeYwu0qHD0LJdg1qgZs+isy1TtDXV7vSJn3Vqr5bY00lStvugmfDQLNpWAWZUG2f6a+VNWmXoJLd
S+7F9QuJUsZjZgQprhLUv5ews2nQ63nzvU7zfA+2mPYHjwFwJSfZl5oHcchGskrIs7G2om4k8tWa
A1uVna7L0XKfdRjxO99nBDqxnVBlBfGHF7TTl6lEDjJrsNOtR8+SFYXv6S03cw5sJkGubhs6q2IS
BeP5Xu7cvOyflO3eupg9j8R4V/fekLR3gFTiPSFD/obFbdxZ+HUJLAzLfadDClpxvO1u4sjyXpMI
WBTSQv0Voku4k7FlfFe0wo+MtosfqlHu2anqIl8LfSDyx8nzdSlJ9UFvYa5tMbo7apN2nQogdUYU
diSo9SmRrWZGgqnMbuIqBgXu+p64IaXJXCUdZycgMfFeD3tM3N4AnGoou4vCKQIlLfRu8yAMvpht
7e0AskxfFJPcd+J/qnXlhdOep2H8SOIu6RCJJs42qWQvVzzJCN6y1Pnep/oFMkH+no/SOGZlr9Ub
uy48puMBY/NMqXBDb8tjQgyjZqfFmfbVCgLqOl/Y27TXiYLTA1GjfXdVI7GppQbjFkfMPLVQ3ZEP
3b5VY1U8pCnmoi0e1Sjg+JG0u2QI3Cey+9xtUaoDGczm3qea+SIxsVuB0W3TMXPWQOI5xGulN0dE
oFvM2dh5TZYPvB2bA1TVcWNnbXGTUIuulBGQoakl2Y6XTroj5GbnZXa4NkPG+YM1UUe3GmZMu4n3
XKeLQJX0rCH+blc+SqaLKCPI0ZPqkBjJylnFOC72mWrfLeaMe4U/54iUy9vmXmjAu4G2l4Tl+8AW
g012JMDbslvIj63VnLRs+AChYd9SU1zGnn0B5YLYVbZ+LEM4+lnlUDpTfq7RrpPKCi7zKycZpNdj
fPEpztb4pYqtw+h25zVo7noOVBtKAGdj2EHzXhV+eoHAJ9f0FtLbomvEhXVZU/m0g1q1No23Af8a
7zg9YiBX9M1/+AjzveuMpPeRpGOtEgs/52ho360gll/sTLzaevKhCgU/cwA/toqQLL2oNO5nX2YX
biHt5l8T0JUH/Nbug5kU9jPCVYIpraTeAfUPyP0dOBGERX9HJ8paVYMbfcevZe09n5Q+P2KeSEyw
m+5cLUdL1dr5hRnxcMARAMbQyHg/heoCVU/S6M/sMyaQ5pJaZkgUIpmmXttpO9tRqb5Khtp7Qn5U
j4e466JbaQbmPT8rgQ/UGEyk7XcBpXhNtgUKus62TqLt63xdyVwRwOINlJeDph1rs9P2JN7621iZ
5AdHdnUpkd5siSd9j0yHHbrCsdhaGRmglSfvdXuUD01hE3iOkOSuTrTuZIQJmSRUQUzLc+OFzWa6
jcG2rZoueNewTqJGsYhKdosP2/WhtzMUXIPwI+siJ5y04RjZVH620zvCfgOL2TsHrxBDMOTtXVvG
5BAxmOmOUVxSe8bu9ES7Lfuu2bV4zzPJF4CKeQZMET0bXkWqU0iNRMQ1J4Qc/9xBgW1+88sx2ivs
FB8eesDb3qq6mynSxQZDeb5zMObPugjyZsFUmcPazHq59XJii1bSJToS4Q3bWeTflllJ7cdJ+aXS
faIaB5pB3A5iu3FsY+BILOwxfmzxHu5PHZPcH6IqWKdOdNdbY/kx5HDaITBkb7keWhTb1A1J1QM4
jHqoegbPiuMi4PDQ5dRep5/tMSxP09TyBmvTW4uz1Cs87eYkhZEz5jedbxWObAbivnXpwhgEuoia
r8x40ndyTXVSvrhOqzwkABE78biaLD5wNRho2Etmfh1oaudxRKd8wb81MOUQ7tHuXfemVng6CkPH
tJ3V01l3m3pVRqmzkgxszwxHyVFKTUh+sUb+rpd7m7HJv0t/9jXmpmx2LuklGzI7x43H6JVx4+SG
L1rmpqdYCm3j15O1cyenw21WYndDhrrpp+StjpwQzWRTngM2sXwVlHm7afWWe2h03kumd7jMI/Bz
SNWs9qRhcNvSF4boPA2yvAfoEj8nuoMIECjvmuZ16a5SMup2Q6zIIbWK7kaGtbmHVVCq9ykxp42P
XWHrOXG6zVqqPcRW7ckMiyp8TFRm7TAqVJsga17HSLp7O3L0Td+GP8oqaImcz+Kv+Mi8TYPQaw2V
SV/jI4yOTp+JLdMDFa0IJ6Zd6CDXMJ0SVuiU2uN2wiF5Ck30V9sgSfNnKyk9OmNX7gOSR959emQz
oM86Vu2j1zgawYYd3BbaJ6npnZn02y3WmgSEXdApvVhhl+XDw9+N/H3tJV5+WWBoEidRdt8nUyV3
JVbmDPG7K/sN+vOg24Y+psNtP8WGd0hg5yHWLFONQD0zMpq14oyUPi9shKWnN5FTLc4RXihq/ySO
3R1pBPOCb8JRk89IMooXjYwrUg9ELfIXwLgjEciRWdnbfJBu+Zr1o7hpOnKbV5WHr/OxJuMPbTjN
wOGF5gntACOyCvLn1eQdJ8D1wT4y2tC+E1XokYWTICc/OnGc/tC5Rtu6obeKG8KK5HkRNSxYiYCV
ou91zDf5ZWl4Rm5iN5ukrIBpz9J3OkfYAmgxoYP021Nh5HaxJ9A4yJ/aAcnxnWgUn2bpseZLFzUY
bA4YYTyIO9W0Kd1afKQ59nC8IOznFSCFXaDN5BPe3u27N7m1f47GbL6V1yZM6jakYg4ulmEuMtqq
t4WfMFzbR9OVDzikLu2apUEyWCGFnKhpuN50vFXNg52NLAMlh9E4YRvt7LuFneGBJtHv0koHxrXO
nCtntI1tcbZ70NlP5SSdGjVPOWwHH46ltZPQGfMXC+/ydMSCYMSbxoloRtdX7F57vUXLXW/RUPrt
qkQJOCdlk2eFJX2GKSFcpjkXERH5dca/xZc4SPLhHFHXAIoa8NcSyNHZ9IpENDbVz4y04qGkgh7Q
oVALioMReFY4I0dxYqIH46ctkJmChAfrjdTCnmnKQo/4++Toj+mfy/CAYzijP8PS8IB+mv7VWlkI
RdPwuAikZMBL7DaYpUV7ryv7YN0gMiJ8DOmde9OZ9BtueaU33yOnqqYDkrfMQTlgGeXJR82M55uS
WaIY8mg7Mi9JaaDf1diM5AHaiRvue0Ikmt3fv4T52c0ISYG3h0cIC7QVZuOffAzDpPfwN/XotMyk
S83CGpVlfagIUJsC94HsK/1BZzlYF9jKathWDMWHN5lxgLvFjOoBTZ/Bcu0GxSTzbL1ikLbH0YWv
b0pUMT0sP5kFa2e3QV/B5VekX6PzsqyUbw1UoG3cdT3gS3udOm2Wj10nnqMZ6d5GjOW4CTpLf19U
3AaaVrVLPI1yMc2t2jmasjNupUoD7Vb30FY00AcMho5VRJwg3yWi+RcEAsVKc7U0G2khNRgLg/WP
ed4nThfjVObUBgwiGpZkxyNh+n1IwGDN1QpZ83a9NjZFFWkMQpau9bI1xyrQ5CZpoYetQXbNA5xF
myAjxCn/GI+Zf4x3kTiAk2J4D1ocwOmnmxuXWl60NZxFQdekvuShkwc3dMWKZAddWzJbyiy3+7BM
+kEPXRzO0l+JoFH8qPIKQer8gBWr0K4T64GMM0YXi7560V0S0AdehFTuOBrXpIbRRs0l3hG01Ex8
bbK53v2WbV7qFsnfNrIaDMCdqTvbKDVRgWRdGeon2BwcGQtHOAmbiOvFu8YsxjdMNxK7gg7Aa0Oo
5X2n0YA/thap6RsxgP28RQeB4skaY8ZSyy7z90dD++PRmMES82ARNBd37vPzXbp2M9nt5J3tyqMz
b0apym6IHqqTozbYEWkWyntsNNvVNjo6oOeqJTdpnQ+ZU9x0mZnTBMGPa/+/WnQQHDCqBikM8+K6
on5fZMloWao0HP9sCIf+f8Pgp1jjjCDMaESGhYQwjVX7Tad/ETzkjBwJz4hL49lQA+93M3DIAgVN
njjtLXcmM3eYbBFIuJXVcqz6+zX8E9DBR5UaUDXgdVLjufj9w3bR0M3niuqm9wcVv9Ii6Yj00og+
LNZBT6Vzs6A4lkCAhTl6lRCj5kQTYF9DX5YXGY4DxIC/FKtXP9uCftB+SYRmb6gwtHjcM89yaigv
YZJeSBKq63VH1eEfFEVyvyHqqJrmI6JfAeohAmEfWJ4u1kWjnRYBUlhhWDlafLrypjGMgm7FvCHi
pCy68Wcvq6RfzQy1nzn+HrWZdHd65Wmq/RuD43G1QYyCOhApa0tOdBHQtUCKFrXHMZnscT8NnqQx
AvIiJP3Q7PtVnPfEderCIeEWRkOT7mwBA2xtEOSJLsFMo3UX8xCuzCAU8lav407PVrqsGnVj9fQQ
1lPkMtTBXsLmGdFZ+aeA9I9ZocWjMOMPpc107Y9ZoSJ7JIvssePYWSThQarafRzsoWzOVCz6QLqP
SooVGthsjr4eforBxJJYt1jb1y7wLmI0WAezjNSa2HXKNmbkonq1myYKjc0oDEHe+d8X358PsHQR
xUmGxDNHWLsmcf6PQGu2EgCO8avTMricmdrZTVuSvQE4yB7cXSEqfw51jttoVQz06lco6ttwB/gn
b/eFSzNns8zL/vHJfndEsTaQWmDHsCTot1lv8Um3ENQVSzTT1WkZWoIwauwHLyAMc7UM2RYs21LJ
eFqWlMfK0qxHInWMd97W0fwOYVa2/r9hL/+hCgIfwa6FnIc/EYP8mRZce3in0Lzbv0CNk4S7/cW0
a32Hz7NUWA8DK79FQ1kE5xgAlnsKK2fobzvpKWftwg6bgajpZG1VYT2X5BWQSu5VwN12Du01HEtV
K6ZXQm1LjnnWbBOSomSc4NBg+EhGtIF6ONHn6xGlFGcCDfDT8HarQ2NF+INjfC/T0Sh/Bq4UDFqo
0P+1b/1JeSBHjjvEQJKpP3v/ZyK4bemDx1mzPym0nDe9B7jmvpwqB6q76Mm7XOld6jI7Dcccy0KH
tIlasw6wSngEMOlP3N1SPyzhX+TRlTQksth79yzRd6+mji/ghWOiOexghMk7ir08oqfST82BYX2i
nSvUK8MDA00YnxKaYvNOZVSrGyp4r9n0fQ7Ul+Z9NeM9R+Y9WHr6yjfWVe2n3lmRlPHWAqKQW2af
DC3xX8RyjYu86r7jTLWrk+2KLse7nANcx/FSbTrWLJfXdoOdW1hB/uIXZaT44WOWr6JQ5uOPtpSD
zrDVH4WLMDyBGxPUqTCOoNYoWQlCQ6fgVBbqtkWyuAQOLyr9JvOB84BqjL+6kTP+f2rP5OoksK2y
mrYm6u7oNJhRUa0l9LlsY7M/jPuQmCG+Z6qKnIFSzhI6CNOK8m0SVBggOj6XREsQ01FlJ09O7lCO
YsfrmSoTTEvnnSOHQEnQR1f/l6DQcfYFKZhwb5bSG4xuSyuq4Zj5qhtTH1xmxRYJnZotorVL5lfJ
wJB539ln+5ibgjQvtggrfJP9DTzPWhQ20LSu0SrzJrJwSZHYFI01iVYiPXQkdNeH1iuRFmdO3upk
+uGT4qG2AYCQq5buEofj6ZFdWODbvMpVGbbn02YiHuvBy+Ks3UeTbZCIE7TVLBuNxgcEj3l8QA6U
Q2gamxAUUYxw5JQ0rWfsFx+ijpQGzQXtLRC1gGxfxl6b0s0vK4KlJmLL6n5gpOA38HULfcjTj2iy
VPSEBSczVnlWFO4d0MTuHyiVP6nkGIzJfJEz9GneDz8VB9DTUop/D0hxkCODT4umerA4Rj0LOUfv
gVPoowNDhlS8t24OzsPX+nHgnlB3bu1+RE8cl4RSbaJIaIreJh2i27ENWJxQMgktxWSVZPccdIv/
Q92ZNceNXdn6rzj8jmrMQ0e7HzAjk8mZUkkvCIoSMc8zfv39wCy7S9Vtu/1wI+4NuSyRTGYCB/vs
s6e11j30guYcXceJW1mcN8dsY82N81p/UBdB86HKaaqg4eNeGDNgjKw3G+LLf+z4/wAbPxw/4aCK
qqZF+Rng/h9yRm1XWoieZ/lkfuBk2sxKDDiWUg57PRtbr6Muo4WUgcj04GRh8vEKTerkLStOkqll
j9rWDVuodisSBZUgjFoEq4YBBB3jYrgyXaGF05SxD5dyn4sHAGBt8VSWlE/rJM6SfznHUOD6Qe0b
RVBGz039DzlGLy/KZBSxdFoEZLaifSzaJugMAZqUDlqrz6vJDtdskcojm3GrevpfkHdc+naZKG41
O3wSlH91Inq26HRTAfcT7VSpi8kfNiE5Gaif7F6rmSb8dlTMv16ZpsiODwjGB1yJKRbg2QPAeES1
NBOQUbCzE39DqNcfUk/WlvARuzhm6p1OQ/kZHIrSINSztQ2CMSNQEY/awkBLiamor0KZbvF3NpKx
I3SyjMMdsvSN4PwTe/g5QzuCRENhclFD6l2BNumPfEnLpu8SWF6JEcBDKrH4QDtV4lL1FwZ7kLFE
ravLTrQcUXRq+2kybT0uJTNqx36BD/QDRbvLyKHcojZHrbyWmGVtGZPRIKfue9p6ZZJYOC+MuXlH
fK6g7srALZneP76VD9P9aUIOaBHB1gHI58RE2PXnUL/Fz1ZQH6B+IgEIe1wkpo8dACyJ4mUINXPh
iVghYZKgITPaYiLUcnBl3s1bU5kfoetl1CwnFkoA8me9gazoR41IGyTgSJBMM8II84kCqhpmk9g2
NGasb6YUf+DGYzK09lX8utfhGPHVEU9gm2jOMFW0KGXsXStwfV0KQmQUQ1Lc/jWxEPPBm2R9lJ8S
6GO0fwIUQBiBW//90uhM3xHqyRoyNeRBCN3+hBTYB0NQaXPEwTa2sNDIbanEgdROwucrALr7QKl0
i5qqodxmeXJ7xYWJG/rPUAYfm2Na6LOglUQF7b7uSDRcNJzGC23pFk13Fi+pHHVNkZDKDj5GxhLM
vfytNKVBJaWFU7yivTLIyfBt3idV8RotNh+uWoTNh7bDNZTKIEFkp3ykFKu6adsj6LdhY0qUaryn
tWLz5aB8Abf9wUhXTDGFgaswWSNYoKGvB+81mYM9hAcGtSBHMeyD1fpNHph4Uu2j0Hf0rbJiUv3f
kOcfI6ZXVkb4TY5CUM500hcJYu6OWtPKe7TLwDQRHMwzs2YdCQCkeh+b4EqGF5sQPp4rMR7MW4iY
DmaKDxKZa4iEtgED+tdJVvwAceeVbCmndUwD4AoqSpEYH75cY64rFveKy71C6K9Z6JXBqQZ3kCKb
m0DUEliMjBfelbGQsPUAzJMZV2dC4G74EssjznFpyY0e8g/FxSsLJA0Yi4k2hmuq+nz95L0FpSy4
qbqtZIXdhxTdVRbzaq6TYHFbeEW6OBUNsa5wNkHNRIKVZJSlYB4N8r+FWBpSAHnnCIGYhkuTlDkF
/F9k2+iX66HwaZVd3VCfrJf0waRma9A0s5aBbQZEsYDdXh059EvijfZhlmsy23pkZsVrl81AcADa
v8OY5ZZpL1ejBsA4EbOEu/xeSQToLyXVXsNNjWTSI/2Kf9zpSV46zeRxigVdwcFdIUoxPrdaDIlZ
kzbQ1aaCMJM9t0BTj9m0Sb9RBEWni4esoDl4wFFKebaNpKKjceXDKD5AWGj58hhM5i6BkX8cC/MH
TC1Oix1gZzUfqrIoJX/JBEUZv6UMiP+qTkM+0RkDUwV4f+eE4qAFcFR/EFVcy4W6lB2I1yvkz6qk
GgNfhhRmCHMlVHzsdKMfdBp21eKBFCPt5ey34JivpgSdDWEckLmFqxdcKdM4pCogQdgwBq3AL8m6
tCHwALjjrtYCp5Rh3k6Qx76JFHP6u7FjsDnI5S2enw44//BFFcyjTld9FEhk+mXjeQcKD1Xsdex4
BuopfK/zRWNKsC+yT3BTiUh6tMy72ZYAZ0q4xHqOvPuyGGIkMWtbn4yZYpcLQUAPmsZEVyGoiR5y
5zcPSW5woFe1oQTO1KTA51s5MeTnFTYKbOoDXLjWfcFuGLqUc1n88B4G+u9862rDqDYfULzlKCOm
OfzHA+Q2eaZ+qiRtcCiVS/doflAvNADib89LjS09JGA/QeNrprLpUIAm5YsOoUPyIC3LrDMGCDp6
+WZQkN4crERT36+kNGiBwjNn1tupAZ9gQmjEiCkzGgcW7AoJRBq81FjXo2L3kbxcF08FEpo4WZpI
K76hQ8m1UQdUrSxADRgBeUMKmeOeCmE8d9l2MQqNILHfWiW+ZcRyNR6WFd3cc6qrjPSvMaclXT3F
atavu6YazWQPCDX2n6sPn2X0Gq1w6ImrebFBUpDl6XSN91uF91UueQtH3KdrMlB8CDxn0ySZFxRd
m7eNeYjmIiLFp/FykwGBWFrnUG6kw1oXuZ9ku1WZ0ZkcuuxdGupsB+3g4FBUzW6lYoDoUxqGLWNa
8+DRIJPTqgD210m8MYqekex1nro1wFPoQ6CTb9Rn6o5VE1rbuJc4DiPtNOgLmxSFG7rvEKurSu9e
fU45DYcL1BSM6Ar1h7U/Fi8aJIGtR2tlawKNo+ArsfIGwVQ5Wfv3DPJXCQgXwsFrOJnGKNomPrZE
tXSvurCn9Mo0wEh3PShmqB4Chj2B/Dam2KgORD9W7zKUvClkWgffAZ0LWMPtoq2r+UYl3ssCRWUv
nDctPsLNDwy9JOf5FMlqB8PplnV5CZFfDnezpwvrJgYiEj6pCuxdwInESq/Un+eBsxH8bNN/qZiX
SF1JYzIpzBeMx0fudgbWJcD258C4oWHx+dzO8GJA02CTlh+8KfnGjMTckRiZdv/hDRj95JjEjj+O
Sf7PJIloPDjeKvkbagbHNjp8/PqAOKXSfCbj0aZgF2BdR6PXmDQZTlU4fY0HkM9qXN9C24U0uVil
e3MPt0xnPMKufTyLeIcCxiokomQbJYRk3XxmcOlO2DR5CvPdEJdlLx1lLLvt6QpvTSV4Np3UmCqi
Sngmd41zCUtQIEY+Kg+/gTQ/wpRrCHGFu18FrxeR4gcTM0zU3sY7CLKHhPmp3K86rVAfZ45NNejM
vv8n2MX/RmVl4mXB4UjGwZQGDuAPNTZpHoxWWOr6ZOmbwqycUpQnEVah5wFgW/liqMhhU9FdUm+3
6iwL0dZOpFumDNHukds8qx+vmJOWjpT8CPhoubsiEv5x3PwHejmaRopxFFepJxzMoiQdPweHKJvB
kiKgAlb0Jt1iCEzBoVWMaxaXVG/of2rKCnRhZZKc78yIzbwksOlL34ySssD7Nar9x9ek/BFXBaZR
1jnKodWyiED+mJkriYjHF+LhdBUEt8jncBCF2iHnkqfDMQm0tLFLOD9sJ6HdEFYD/dkyczQDxYSk
uFhLUHywRjMppQLWV9ZKUs5XpuwrqKWZMumgPZ3HzL+SXUuMsxJUZmMXTN20wSjco2ZbV7vU+HsD
40mgMTpVMpB9wCyvAc520I0kH+wdV8roj4X4t7f135Mfzf01Rh/+8z/4+g1ENt3UdPzDl//53FT8
7z+O3/nba37+jf+8ZG99MzTv4z98VfCjuX2tfgx/fNFP78yn/3Z17uv4+tMXXj1m4/Yw/ei3xx/D
VI4fV8F9HK/83/7wTz8+3uV5a3/85c9vzYTsNe+WZE39599+FH3/y5+JTEVat2yZf/v9h/z2iuMu
/vLnp9c6+Z9/58frMP7lz4b1C3V3TSXd0YGkaweocPnx8RPzF4PCGeHaQezH3/yEQ29M//JnRfqF
PifZEoQNR1tdI1Uamum3HxHO69YxU4xumEE//q/X9tOD/K8H+6d6quBgr8eBO/qgRP6vpEz40MIz
CRz/4BcWwvVKHxlykeT11zmbJGjEMLkRlFVQJOkh5LtVnoZHPmU7wurUPKmT1iJdnCTrA+5mcqg6
lTcUPhnXp6TqCoQ2sODUX7OqkexZFfcTdHnVa5/EzJ0JDKdJGvy0K9E+w56DDh3VxECupMEGP9Lu
tPNCe4HF660rjd4vE7m9LYtphuvGGl8za9kuithUzrbGmU+8D6We0evLt20ZxdNUU9hVKRyc6s5q
wJzPsrPAA3JqOfA9s2t7CmOWXNhmpZq0d5u8dmlMSPaymvQciN9sYnD9U5fJk1M1GrpNmQhd7rI3
LoSwqcdkXO+0VlU5er2vES1t2Z7n9rOQW+NTk6oxDHLd9imzQJTsWbr9wKdMVMGNY0qvXhyI6XUH
EurKRrNV9kijKE2U7TthKprCc9cyEWZxOfpkSPSB52BWSxR1xMKZNHZ+quXZc1Jupm2Q3OmOZMAw
KvfJY6lqqUed6ILuMaPFaydV4ZQsZSjI/epY4558L8e2+lrmoL3MOmawrln2iyZvswsN+3pTZ8NC
2bURfNOch9NmZSHx+6/mWqQIvKSbo5EeOO0owgMUq6W/qSgp1LveMkCJfIo/rQAOpGV9Tjvoxle4
8qumqGHx6i96sc6O1ieQCcfMqJTJelOx3oFirAazCOLzbq5UMPMYnoSECHDSFHszx4pptRIt3xlS
zdpck7Cr5IdKVya7Yp70BvrR4kHvR81BUq3mFkvr66CMisO0jHJK1pb6CI4yRGK+/TQbS/s0z9Xs
psmErHhBQ9kuFfI2ae9AJsE96OaIsHyamL0OjH0ZPFXQqxDpz/Lzv+5F/3cu8n/2tf8vOsijKfb3
feNNNqbTa529/uQgj9+5+kZZ/+UofeNhYbOREQOlYnT1jbL4iwWpgGwRsVAhxoH+zTdq+i8Ed7Dj
SHTmIB08+p2/+UZN+QWgIvwITCocP9D+Fdf4B6wrGHiIROhu0P3DE+vQA/wckagxXABJq7WuAQmd
BWGYhIsS4d17FUwycrepABoAbZufkfH5SmcG0MeeGQUqTnsJg4GUGozJaSOAmwHmG28fKhAzSiOY
gifjbGvIDDrEC8EibMN5XSVhc0mh10+/W/LfXP7vXTwl6J/qbtQhKbwwlINlg5/TZPMPN2IOEJzu
Qj+7+rKnFoDKLp0C5B7i/VTolCmpO5fZ90zurbNRid0PqN1giEm6ZSAHbLOEDraRKQwUQ2QH26Tc
Ji9j1Wf3eqxWUB42U3leZYm5txE2uUcxGTPkIWicZhFTi2bhd0ol0xkymb8OBUNfu3CQx42+pihC
dZwvSULpByLMX+NpEU9LNQMLMYclh5K3zxf53iIh/6QiuGzYDLKjYp/uXQ9UqhnLNybCqtlD2QH6
87TcAFAvIA9JxbKRzmm+0nux90TPAQHCuVXaGQw3aEAwIdHZsw73ynFobFCA90l7nyrgQByrLSDS
GeiUtP6QxEtH6pTOtBxH84F+VXaMqCvL7EFiYy3O3CA/Zo+VLg2hbiXC4lN6629qGqbmSdPgOwkk
pEZodRll+52WX3eC9waihd6EXi3P6z4qtbn/khs5cA2KngqLJHQd3BKwvBsOpA17CKdA8kXbl/F+
TkdlonAlgwuscNi3zP6CC0RIekldsBRgKqClRy2yhahwt4UNPSVq5RI8EtmsQGxm1fv3GILb0Sb5
Vt7BA1kDN1Euz1I5zYJTKqkMkpL41kmLPvNG2HpupRS+wjsQn/JNt+iozVdlww5YuGJgOr3otIAh
KlsTl/0ZJj9leTQgst7tbKg20qNOG8jBDvp5adkprzUKcbWrdDA4mIMmwU4YM2XgQisEQ5XUq9qn
upHNN1TgNh3QC0JMTg6jFGJFTKp3jtTXM1dHPZ/xWAiKOp5eClrTqvv1bqcOOroCEmGdu+f0PG4E
AV6wYC3BTp87qB7fF0RLVA4zWlSOWDAk7WOJYglMZtpNW52X9HUB0G14jJRZXzZ9ZH69BM7c2KiU
NbGXSO2SuEuuqU/yOAeMV+jHHPUmy66xompuK3GpQ48vphsSdRtgSCfLtjLC/jbSVMbIAkEFowa7
otDk1FHi5TOg+x7McgXVGjikoUHkYxw/x7lkknOt+/LMqHD+K2m5oduZuS5f1W4uP6qELZJnNWUO
R6trPY02YSUXtpqW0KKbpLdJSMfW2SF4Z3K2Mc0gYQjuvda28UKi2zzr8uwUDOjObAf6NHbJJj4z
xbN8QzqKrKtS0S5KzCbmKDa/jJBoDOFOU+h5GzsedooyOQMK7fhWtmJrRda0DfDuygKhBOmjLrqD
2JLPGUYtfdumHKSEMHTmr9Y0zWOYpisqU1bbVottWbMCfDRZDW8cihkkUEwl2EHKgVLUhNqh4lHt
AHW19a0i2UCXgb5ASm68kyRIeTSz3q5Jrpj5k2CMkjdok2m6Yt83II3x3bWTivKBnAD2bNi7lQyx
Bwp8+AZh0fCZ4QzkxZVSjE/JXHdFADxIgLRZUcfGnekeDQ4nkvw8CgWbedNp27n1ntD7TykmIeCx
GNu3Ipab2ovXEtJ5WU0eGkUaKDnzeQUUB03d4kPHrfRmaBQ2OO4wGpfR5vFzgWu1KFRm6gi9/bTS
uNBSA/WZbF6Us0hBCLLNFdklvibShP72c7YtwuZDhzYr9rp2FdUshj8fUwveZkeCDSNxpMGs67Ml
IgNip9oY5zZQ+jhjjjxmCBEVT4pjvb4OjCVS3qXwGCOc5TPi1NU2Y2xV4+tAm3YC4BnU9VhIVeaD
FoA4rN+7MRR6NWaFjMUwbxhIgePJgiX1VZb79NlkiADeyrLQv8uTpa6eOJfzfKPj0KvvepbuoMno
XNrIDzIGQKaDLkPZy9Z+EoSsBACa6xXYWLAt52SRzcpdTHF9LUxmi+mMtEBc4kV9gztPpnlqmkTq
MeOYNMz0AY5XlBOfrEwfz0tHBT7dlLLEyIf6gfTVvGPATH6AIXJ4p7ktf1sY++z9oqA3CdXBVIxO
PAyM5w1WIVvU4aHct0eQOL1X4rgnDqw0ucsRBikdMvsahDfWZVN9T6Qbs0XdC+oigHI14Th0vcqW
KU7ftuPmZKMxvoAHyi1Gunek04bZAEkZCwL6J82STR01qHn82qVizsRJnzfM16RFBlB10Yq3VNO0
1aWNOwE9Qckid02Y9J5RQODVTB7P5mmcNuTZVPbHva5UENVqiQB0sls20DCCPE6worbaDHMqJubG
KLQMjgwdw27P8CUWNzLAvfulH8fntRLTkUbHEt9vfUe/skDrXnakru5N7/9WXHzX/gAz0P/4MV5e
2/8P6gcHMRYDVL+L144axc/lgx918VpMf4qG8rX+Pvybm70220Q6+6eHqf7+2vw+cv7b212jZ1iT
ftEIT0WFkQPmsw7iwGv0LMnKLwzUKaT11wj5v6JnWfuFqJpUkpAanSQYr/4WPfMjqglHNUIhvjOZ
F/xXwmdi8p/Czr9WFmCy/DluJkxRjWzOKdxH2bk7AYq8A59gwyyS2+ZFPh1fqrfmre4RDs8+fjXc
TtJTr9jSXfyQ3c4+TerL9pmd4a1+5eV3S5CdZKd3h1N+U7yWUd3YimXLm91GajCdcy9xV5+c2I+d
wpVd3YPBI0JPLlSdiX+vrhy0bvEYn2SvC9Zz6sDyEnZnUj1H8Oaz4qaREG7O7kphFvbR5o2+GKin
LiiC3AWb5TehfmqfkhPCSm5xC+8b8rcXyW0jBJ99iCFuk9uZgrmvuGOousJlaeyOGPaG6nrY3con
404PutvtAnNQpLr7qbzNojls/SocgtJXPSFE9/TUPMT3wm35VJys2+ZShd1pDHsvcyTukxEzT7ho
geHE0TEpYtiwJd/R5oZzU2d3vsT3kwqK5lt1osPsFR6Kbp7iD/aPyBvc2H/mmHWkQHczT/bid91h
Xf021D8uQ/WkkHdwu0Bx91C1m2jwPfTmb9YTOulB4QnOwJ1NAfRb/uJ30e4pQX+eXCnoQ/1Lfx7c
ygcw6Sqn4sbwFt8IGA4Plvs6nPmt5bF6SP09sB6YdBki008fFhfEeFCdJhxnQI3AqYPNJQp3Yjs/
QXd7Mn3lXToV98V3+c36iqAo1zG4qBU9O4mzuChLOrOnnUCa+/od4Gw/tmcPLHiIjK2bhtON8RDf
bTdAL13RF13FgSLK1e/yR/Gm+r5/QjSzmW0g7zLqmbPT34oucmG3yq11GaLiqX2pvS5a30V/dLTI
cCveJLtPzwR7IeJTUe6NnuQVfn5RL5pbBrESMRjdEr8/GfdG1PNplkObxSEZLO6poLmai064K35W
w/Ykn5fP6G67m8soqWt641vGv1EiDdVHiH2jKbRyCNkd81Z9lO6xxAAGCr/0OvaJyPe+T+fyBTL2
b+wfXpk/GNEWZIOtn9RA8LO74im/5DfyqbzRL83ZfMwvBjugv8mj9ITOznn4JyRKdGL/zlY/Cui/
Gy1eGhBzetNJl81ZvBkWLH90mUJxhnCyDRu6lVPvvr8zsucb7MoyaqPdVT3R2xxC9GclUmzkxl/T
+8UpHVrP7ugvHuKBTmF/ylziOHtxZIdiGdMcoeT2ETvML0K4Fkc7f0NO2MOKHORmHMlVfMOHo5/n
rWDl41lNTlVQOCt/RpvZRbcK1rB50M5SKHi6mwTA4YLsB1jV0jjReR1+7N+qlzkcz0VQvJi5jbRO
sN21oYX1F40znx8Fx3CET6rb870xjL+kPgoKZzViXN1tXswvyUWOoDHIbkxs6aLfYZBREsnP+6P2
CMbJn08GMXeYRPMJKtTzfguhj6/eaYHS3Ju8OrYhKrelCxV+B5Exbz32gz87pi3x/XcOeef1S2m/
1XiFhb2w2Zo7eOJpdBX7+3vO7wNHdI/Xxo7p5A5qyS7v5A0RDc+bPJyDHMdq3nbh6DOr7s9RyciX
u3jgfJ3MJ5LZQgt7FM7JZyzObZ1X3RYjJnId3T4u7js+/EYNeCgX4Vzf7P7sTt7iNN50tu5LR+Or
4nb3R9/0zEeKvGVA2QTTkwPNNdzMLdzSK73a0ew6Eu620/G55WX7ltzpJNXAk/jI3KPY6bEFoi5s
PDVIQtFbXWC2juz2twhOuaUDWtFdHHqd58ITHcXOfNDt9mL3/hZMHDWDJ9iQG9jvcD44s4vXtwmc
Is21XEoNVpTzqi4UH7swd4xn40vi9phf9mvPu2uuEgmcQAJmDCe4ZzqGGz8aEVmdLQdC2PIm6al9
Sdzpn0zBSfQE/s4+Oubjfr+PjKxg7NgUL52nX3aOssYZAmj53S5k6ljgmfTu7veu6XAHLCVo+puU
J1FzVsHPy3cF96ngAJo8jX9mrManztZ8OK7t7wDYHaBFNlO+AbxqtuG2ARTY4XSe2IajP/vHlgXx
767uV5C5wexzNNuCnfuJh4o3NkY1njYpZnMckvzATTyukMN15rf1QPL7yDzFOKreN3HlsUe4bYtf
mSmJjjekMoKNiU51u/od/0pxmp038Ad6nfVsBpOHTr1zfAsLej3seQjBSvA11E5R8ajyRp1Hyx2T
oN0d5BGa8Nzs8eadJ0U5xjK61xvJCRRmrBtlBdd0S3fHKvOI37qYzuLAPv1p4u5kzEfnZjCtWxaN
Q5w6BZZLysXfzWv+zPuzriRIDnL1nhiM/s56Sm7lZfyBdcGVT7wfy41NCfflC5LmXsclbe88Fqd1
2YDfRNFOntDZSV+AiGA7QAJdnZUrXcHRI9jiHeim8J2rX/M4yQtci1I/7gz2FMcMRp7tdhi6C0ei
SyneJoznyRw/O9ZsstlgQeInnB2ldxyMGoa82AWOU8OUjajmCDpMufHQWmGzI2lk19xDRbXmRrLR
DHTj6LidI1Qa/emMMKbPL/FBccAC8QrBPkyvCY/Fq6P9V/OCmi7LMXDVVP594okgDtqbNBpO3WGo
LjPwd8eTNlywcPgAAwNOfPR0vd55ArLDPWwYXO28I/JsW1xuilco2LPHWmg2XKg+nIAfizxy8QX/
iZwDaNP7tB12DJbLCeXzGOihHo6cyhChe1YonPFBZ+F+CYdww46Pz1KJ8o49kri5l34YpsRRQa2F
B4TCne6gIY+75ODxDHbeYRL1Db4phKsmAJ5oi5hYivOgWhCMLDFxh9NyYA3e/uv+axo1nr65aYC7
CocEH2Rw1BvYtxqApymxPJFTufsGb07U+zJ7loHPYAkFdvFhqdmtGYD/84Ww90PKl2crGsI0OLbD
yEuoWtgUWTkONsKQlFAXF+0IYRqNbypu2Lo5fFUZkDBiModZLixt5tasKPksH2FgVTJruXmsaMCW
ejBflgf1Fp/Gs4bK61K5x3q3XAyUaiHhr8u72dT3eCIKhwkxkk/V1Ual9lgPJ+M1G/ff4BHMYOG5
LLf0D/ElJkYJxVM0sRNifBH9HAeKCGyBY4Wg2rxobyiYRuLDFpgcMb2zue2rEDS4tYbfmbzmExZA
1I9SGI4HpgqejcgmPD4ZMXifth6BBPGrQ9gWxm7ttj4MVw5wDRwBjE9u4xLMOSWLPPosrCueaC/y
VMUPC1996D+C4+Q5dutGjeTDy9QBO9WBftSG1Ipb6G8G1Fs5R1LWtHNmO3YlW/Ykf4Rdjl/7OPW4
lPkG2iEXaL4t2cVj+r25PZa6O2lcaMky4D35eetZhORmkD/HhNjtXRV0BCqpq+CfumA/7/qlvqse
th9reAQKI5FNRrjSh3gOtjpNWl5m3VqVPZ/JSrySfQxPH3RMOGkp5MtT7Ven4pScmqDcbiirp3fr
ubsMl+EHiDgbUHig24VDECTa1Uvpk1KFXIvPuKGj2qKPgdmpuwQo2NvZhazIRoiJKKkJkC0MqeTy
KqIRF1yqndmV0xMVHWEXUw78TRHMSX3Gmb+jY0jOYDkM9hC3tB4PyN8u0+16ozu5b7qjt3tWMBKo
rSGUEgNvL3sKWUmM9oJj3TIHGOweCgJu4YhRe9Zu42ctsSFGvBWfjJdOf9mYSbohEPNSv1rtKjBJ
JbRAp/0XcYksi+lanv4840yi8QxDzAvri6GornwH0C6oz/L9AkVSa2cvaiQTwSlf1e/ms3qfBSwP
r82fEi5H/5L9sG77s35fBTAB+lVhZ4WdeEniJA+QUnh9WAUckYSZRxwqwQjjJQE6v9xnRaSY8G2I
5Ph3ac8Og2n22xjC7WNrAd+wO2ew74lNX+tXykTj5kG8f8MksOFAZhcsfusR5oVUDdQupB2RRdZX
TQMW5wy/yk9wp2nYCf9onnkxMd/xeIUj6SMMo5OKJZusYRMdeZj18dwgHQpRWn+FRlz4SniKAQrD
TRwOrmnDyJXYcpT10R6kPjhaN/8iYQ9vSHva8dviLv7qvdKlwSnQmGA+1ja4RsMxPMpfto51DW6L
7Y58BfEdYSh8N7b6ETXSAOcjqPih1mSTc5Feiq4VyL4kBXx3E0Z7fB9wq2PnbA38ZVyO/FZFWdR7
6S30Juv75vcevOesogQ01F5Jv0BqsbDwe7BtKdofV2FbFKpD4UH2db/zj8tADNfNB5sW+CMkzUmg
+g2H2xHWEQTh1pCbcNqQRPRieFg7bj3xcw+8FfthIudDrZTAsw44c3hw2K7zOjoKBy0X7xybpuXT
W8LuI+jO/CPYPox7P+3Oy3seHPHssVxHCjLapNB8yMYR3TriZwEfhXzhiRaGDcUqZx5htMPfOCDq
y3aOQyI6JxGQ+R64JJZs5Fw08P+b3RBJH1EdpNkOhxrJaI2zc+GS4xg1j/tg0UlDg9obuVjQuVxI
68Q4+SMcRH2DUBdxMr97bnD+VlQGa9Bz+bsnBMcrOX6d9U7jBtTQOmFHz13EenEoLd7wafcLYo/e
MTl7c28OzLAl2+AgDY76yxikhxv2jlUmBcApExbcwNnWvA9EjILf8kG5x6wnET/KUO7IBRNI+Wkk
nrLbPDpibNNgQWWbDER1kYsmEEu99gepNifMkS4KRBW/K7z9D41SVT5mzP77LAyUfT+H36awZtXW
tNKFIJVIs9qdmsIS57r3nTjFg/9r4wyB25AEgAdgEFnR+KMWROUIn1bgAVXH4qgDi0igwgRxWN4f
8dYagX+jwgEBNqeCRC2JyNTe7+KX+BJf+hvrro9kb46WQKLCYRGxDg41JoLq5aRRMxo+lc+bl4So
7RLvIZKExxbx/hRqwuo0XJgCO/dhzX+6ixPysst41qPDIyIy/TQfaRtXOH9eP6/2vcEhVAXDy27X
d8Mlfxp+HMeA9Hycb0y1uFBJh5INaskZHozzar+hjYOnR/kIV2XZGn/Ew89z2qmYc+pqNIJs8E0c
HUzd49UqJ3dTZzySyuNcMd3+LOANJdc86e8SgS/1I7el84jfrFk8CksU6Y4jZSexXAhR+XyHyomz
+dTcyTOQEiOrOQ6llf2GfAAfLvHq1Y0fVv+IbjQKDUTNtvxpd4/Y4CjfyR6dWxzZsRCcpYEQ6H7j
AqzkCmlEExR2uCmeyMAxQpfBa6L9VCsPg852txtKWTMefaQbwJEJ7xvYxGCiQIT+5BO3jhuI7d2b
PwkPOxtN8VZPOWWk+hqn9hxyMAcb/lLx2BzkWZmfEyuZwUr80/tHHGm5NRHiEWOTLXAPdN0cbbyz
7tuL+Dl/qNoQZHPq5ZeF7X04ERlRSMeBlI6NAhdbhgnCBIpNLvwbRLx4pk3iv8CX70wRAsm46c0u
H2iQpaf+cCDhkdqSXLNnIdcjBcTBeMvdESJOxD9HiKd4MBuhsteeSg8dOucIDFcWboo4WvElLV7j
COlawjIqOQR1rXJzJCUG+xF0BV4KP3YTv5W3yT3gO3zSUXKocDM10Zj5z7Jl7e/t1j+MM4AC1+Ck
NI1L/EO6U09WY1OGOOK9F/Fxf6LdIV9mf3ePQNbENR6hpeTX98LdQpUZJr4oe9LumzNVtYf9rbzh
++/FreErIWe8Z55MQpL0LqZ+fEQP8X1yqp9g/j9LgXLa3xvqmwkxz+7JVDk3P4ug6rTHGxJowhhS
42gmJCaJ82H/vCuJNfT7/my87Cfqe+4QcWh6xanBRLKb6mYgxbx84XDE9bvibYHD2z2P5lsk38tf
xlN1wylEQAv5BzXciSJnR2lCD4fIejATd3mDRLmLOl89d2frrozw73jx/8PcmS1Xrltb9lfqB3iD
ffNYJHevvk+9MDKVSvZ9z6+/gzr2LSWtrR21ox7K9jlhp20IAoEFYGGuOUifk3lTruWr+mDsuHqv
5gt+tLG2HwHzX8LLv9SE/yP5/H8pC/3/UdA0p2SOC5q2KMH/12H+2/3/vvv8NIMnxL9FTciSECjp
/BOgO2QGmfePfz3LSOiTVJG3GhTZ/+iT/i34lOX/0igbRBQjooRScCD6P88y8n9RGIk4cUas8KBk
Sv83zzK8/PzHFqfPmvC/tzjRD/DuqDq8vch1xtPeyjAOFE7soMcaX6xIOORpVsq9eKB2w9bb+gnR
0K6z5H8eCv9SIX9WMjGkX/Z9IVXtjAbqWVyLBwvtSCnYHsYhn77ivyby55bnDi43/nlUFhWJpkiN
WRu0IrSmaZXIg90NtR1N+QZgFHY9Tti9f/+Djv0K88h9SvBlyI1kb+IHVealVF0YanniNzg29PMP
/NQwCfhJDmVVPLQyxw2ZtJFgObk5napvPjJAcwz+1HxImZnQl/MADa5ePBoFUr//WT5fDPy8GL4c
+fnPPzWMch9D/6KQDpI6rVXF31vcfbpUWPdGvtXi7hpCBIgj8FjoPwW5vDGq0jEby7a04mKwtGtf
Iu+RmAezbC6jIMMHZg/ON8a/r/gnzB2ddl89bsyTY/G4kVNr3Rm5KB4GLXoZPY7j1MZM8R8LVBG1
LpvvR+LYzFikfqWkkxovZ4Sl7BW5mz1EJ1bNkZmBTvyvEcYSu8L/mRVviPBWY1vnLdU8UV1yZN0s
pZH+kA+NLtJpmFerQlkZU45V6JsRXIuVvAXD+/3YGEdmibRY+X6TyxRGTuJBU97RqRxKPICEOlyN
2BbZmpduEsHcK7nhSkAdcxGfbql9TONsNcaW41Mm2Y+iiybPrTwO0FmxFozputQBP4SxG2j+OvVJ
YKgZTqu9a5qxz3NqtR1EywHpCZVGWFNpYU+4dFW+5cC+doPqaRifi7ZZB4N28IrLDAw13iIOqoqr
UcyuqS/Hc3Va44zh4BN31Q8xPdHw6tvnubyeyTySz6E0rjYEHjeU9V0tkkyP+yuhfe0sVJrVb2w8
7S4cV2rFCd74PYBsNDzqgI3UNtW7aCKhpVS33w/ysXmyiIEZOrbAnCKOkNl9Wb2q0YV00oPoy5sV
a0iaf+inZR6huQN4xBrSS9K7EzmZJiF91OOcW0fbATFXg505qRdcP1s5AMqtrZTRdPsQMswQ25oy
2jiuPyiVvzWbdo8f535kL3OBqjhj252YaF9JFuZuLqJoVvtli62AeEDRv+rlF3gRdjW+Sji65dXL
hCow5jnrxHjP8eOLTWdZ6cSyHCZJaMSDYnrPYyThuXGj1xzbRKSqlrAbk3cpMlha2nWjI4ZvRMn1
deOghOTCfd/u4BknrfhM8QVpPsoOKSFfVRJ+BzoV8EplxwmpGCiulFk5XTg5aCmdKNpbCgUT6g+8
Rmws4y5QpTpa8UeikarrHayQqL9A60qlJF4nG3kGZeim44v3vfQEcX6up9S9BzN+z6XaTpv+xIH+
SAD8sK/6NEVwysUACzrnQW4NOxJ59PROtCwfa3oZwaUEjDcVxYfO15wgSDAgQ2sGZgL1cCyBrxDQ
krLvZ44ovZrj1pgoIpdIFLbcyvBw1afnweAyKmlsLxIG7reZ7lMMjAerjIv49/PhWCcXG4CeR0pJ
vc94oOpp66vsZsLb9y0f2cCW5WsWfBjqx2W2luACAtJKUJ1Q+U0FqZRKJ84HR4KHuDj5oYONEEGz
yTQYucZPXf9TEd6/7/2RcREXsT8u0i6uR+aFZSHR2I6nbCqPjcoi3lH8DFtGol2dMOK1LdW/pDh4
wGyCrVrdf9/5Y+My//mnSQ3zr8aqkR+Cfi7Xr6LyTY9O+AYdG5f5zz81neu9PuX+KB6Cys2o8T3l
0zGXY3wVl0Tl74ZLq4Tk1g3ioaDSO40qXKypTBwTNxPJ/kTmzgh/VDXZyeoxjHa1xJUyVx/6pnGN
gkIBoXYlss9CiAyhircYqq+tWtuHKiIEuVr7HgyZqdwIae+UMcnlSt+F7Q2q1tvOuJI1JJ/pz1rN
VsKIvyX1RsUu9FcwYArgBH504kx3bPCWx87OGNLRMzgUVcJa4VXLEs5seRFr9GKsqzBM50vKXTRe
KPkpZ5lj83URH4rAS1IKPKYDsA4yUniW4qMf6LeDRy0YlhPfT9ivB4bywsXHb6ZJkDEuPHTBRpCx
tD+xEL7uvW4tAkSb4jePMlw8xCG5Df9iip6n8Q9VCdAjpLMiKH46f/ederRGCyNvOiT+WysdvDJz
zhuUZaiIcGeSU3bqKlhhm1YWJzr8dXQA8f13h/shgMHpydNBr4u1LvXumAVg4k7E5GOfcv7zTwFC
0bQKfijDkTYYkHdrJbdOjMexfi8ihB+LXk7BxHTIvfu6FmzV4xSO1vH70T42VRZrEw8HX63GisP+
ByzkYRBvApXKD/Zsuf/9/c849hssVmk4KmkLX4KfgQ+d+oj/kR3CWPi+8WMDv1ipYZ5U7diyUvPM
LVmjp+74R9pdusfiAZk2Zkq77c9kti448TWPNbtYmkVjCmFpadOhF7fBuPIm96xhMBfLcYAgNlQU
wBwassm9dF/rJ3a+Ix/PXCxHQS4KrZ0b9v3rTryVuIMpV+f1ebEik3YM+65nLLICUDH4r7vz2p3H
/tNalK0aJ8L501nca6atpp357ZYrMaV8paEe75AFG+Mub1fndXexBCnHrKsSGBPR+pKyhW7anNfu
YtnFJYfEqqbd1L8dlNeyfz+v3cWKa2JgIuxlRH7j54AtRFSdN77GYjsUBzg5OP9PB3PAK9oN4vMG
wlisucQH1pp06nRQ9Xt5um9OXWCPxM4Pge6neYaj85gZDQMRFbd63Ny2dUomjNfVytwNVBGeNdzG
YgH6TeCFUc5PCUS0AMI+H/zzQqexWH9FV5fdVBfiYQqoONwNw3l74Udp7KdxSYMw5l8KEzrZ5rj0
WOctlLnG4/O6boUiakuVdkcuDcgo/bNOkfpHIuxTf5VJKgUlJl706T5D1H7epQHXiL/72zep1FJh
NhxSJIJYsp9ycPw6cYIR+9/tmhRxmWXOOEzWz776o7bJZmx5w/Zq16oeVL9ch83NWZNvSRWIJYhc
XWVM3JNJJbUPUvbr+4bnOfaf+RhdX6zJtOwLoylYk2IRcs8XN/LINqCtv2/9yC6rL3bDOPXwhfM5
6w0yCoBEdYLX8xpeLMYIQ9kiMxj6DkGUAYrvzA4vlmKDK3Lm4Zp4oNDenuTr8NwOL/bCUQEFykGG
2FfcKOmubU+UIRwb4cVarIBKRviRzXvhAUSRHYzRiXh3bGYstsNK9WvFmqMHZha2wcW2lanWPxVN
P7LlX028xaIUDbn38TKYDlL0Wo/BTQAIG+DIiCE1Pk4rS3vMqVIv49rBJdQeDYRR0l0CqUtdKwIa
mlHchqF/4ndd0Dv+KdvSTTwP/l7KYRvmglLRG6oSHQ+1m1rAMAQG0FArzcpootBpjbuhM8+L+dpi
j+3ykJ9ASfTBS4Kbcqa8nAj6Rz6btljQQ1dBS074TYwWyG1s5941SK8TvT7W+GI9NzVPV3CwON0q
klMm8doU70NBPvEVPh6XvpgT2mJVJ4auVHUlDwe5IpfSUWdW+utMRzOfv3p16ArgYeEc7+WxPeiS
bKdahE926EKXsZvCACMjr3MpvAI+4iYRkk+D+hD8Dc6KObMrx+dtb8LkQE97lvCMtdGiHZbSJ4b1
yCLWFsFhmIwy4bBC1EGSm+8y40Q0O/a5lL97jBGMh5MZ7WIuPOQlhuGjTV3+ifGQj5y7tEWEKKNq
zPQ5pvWYQIQR/uWjIw5YTlLraMjTZoiUP1b0LHbWKup+ZcaDSi1Mz2fKdDcrfye9eujU9Vg8qxMV
3nXs6ilFbLLuRhNY2UTZFfWTJtx9//XmOfTV3FrEmwp/X6vu0/FQ4A8Rh7d1X9ip1DiYsZ35FRcx
hOeetgS7BjJ6dnNK/ozNeTF+ySFINK0IQrz3gb6vRi4mZ16t1UWowFMt9qFEkqflnUSA6Tfq1eb7
0T4yo5cGW2FSDBJGp+NhzA9a7GTdia94rN1FhFDw0KqqViIAGfgfmICAkzMTaepieZdJiiVGmY8Q
jEHW2u3zeSOxWNsWBLRaT7TxMNWujLvp6rxmF0tb4M13lEx1PPSZq12d3exiSVtR3HQU8w+H7mEK
u19FUr99398joegj7/7pbI+TkN9UDQ+tXbWNhB9A0Faekpx3cVAXK6+NilAL+mE8AK3jzbA675Cp
LPfokaNxntHsENokcMvzejtXrn/eR/DAB0SW06xyod1Fw3nRR1lszb0ohAWEek7vwY1mGK/YHJ96
pNPmcfwidiqLVVfpIBU/Vp2HN4vU/bDYmrXGAaK71qedMI22X/u3YgTStUIpm1NL2aDnNd9rL3Oa
vFjF3r0gFOs8P1jmLRPXwe41lB/i6lkvuUw3HZYXI5gR1J0TpcfRsMqit74Sdpo0bk1vq7V3TQ+u
ZIvJigcZ3ibTuEokKoAr1RlLynJ0uJsoaScKPMTKtgLJEYLHSnz5fvYeCTvKIjY0mpFWZtePB9Vw
agjxlft9ux/P3l+N7CI6GFYYlqMvDgcMCfe6cQ+NGqteyrj7F0+4FcPfSfIupPdl/6x1rz7Hn+9/
7rHfZxE9gkFsvKzkpo0bV5Zt1fHivHYX4SMOeyzCLIGMw88u345n7ibKYu82cDAGuDw3+0fL9213
4nh05EigLMIGO540JvNX9aJnncNcMt3p+huW2CcOSEdGeSk7VFK8t0yFbufek4JzkXoiFXzk3PXB
VPkUSzFZxaOwmgaetjO7A+HXIZ5Qozst+9Glpw7jxzq/iCf4QWNIO5AElLoNZSte4X4/RY5sBEvV
YWmIdVep87dMN1jPAT6zHNU/9bh0rNeLhRqPZpvqMb3OEXDkmO3vvu+1Mq+MLxbqh8ri05h7SYGm
DIcZvuWF5Cu38rj3e9X1xgcxeAwQY01q74qdtk7y6CaUYEtKV5KFIQHQp6gut3hqbzV13Gc8XCo+
kIACcXNu3EoCNcsCtxSk99l7W2yr8EGUAjeTagczaTjylZvEw4kZKYnHhn+x8oF1dybV1iSja92d
fMrfC9U1eXPuy9+Rh8kY+SXfV3geplpANFepBsJzgEoy7IBd2Vpr7AZO+3V11RU9krQMvn27BnK9
jdnYK30lixQIAC0ZE9VVkG7hYnShZxeDpjo5kBUrBpMsPQ7qb0XGvSF+waD5XpW6tSan13n8S2ye
jFZe1QMl276Gu5C+VrJqlVFAM6pvRXgRBAKKFn3d5DdB8IyHtKnCheioihjQh2m7TGRNTLcdLvU1
MIIcj4hKk2zTfFSK1K2Gn0nSOp34IwEjVYtUclTUPsqVI4wqJqjUK5qC7aePk3Zj5LIDInGjxVQW
mZ7bJ6tJfPRG00l9TEZE7Uo3n0zlIs6pfhkt1xqtldFvBM90gki8MSPqUXUq5WTJztM/kIBWQfSq
NPFNrbSAP+vzYq642Jwn1fNzGFLkaRSHF7IuPzVX5uj6xZT/mEKfpjyPymZiAIo6FMVDbl6Yv/OL
CppK6IRUP0hbP955+YnldWRWznryz0eiUPMxQ9O4SXrJHnALIOiNTpXK92v349Lx1S+ymPOdJLQ5
VFZynIJk69VPg2PG+CdRLorkIclxbdt5ym2TQPo23mr/Pi/6fVLfC/E61Sj8DzBb0cEPlKVtqZdc
mrZmUt6LLcg3GNc93v5mUdieeVf5+VOAWQB2W3qtr1OZ6jUU1QKFRwVeOtG+R17XruSsRJzWu6q8
D6Kn0LjN/E1DmU5xin14JAYuLYga1RiAs4lMCDG2PXxFutsTA3lkQiy2YS+pwqoXGMeUKqXxpuoe
vm/3yNf/kEl/mmhTgP9aOSdWzPoiqvZDtBWGE1rd+aj+xadfypiRh5famLJVdrGKVPA3vHUnaySg
SdG6I2KPUPB6M3S//0WOHCjkxYHCU+J8xLZxOMTejVY/VABj9dpuuhO/zJHml6JmUwqLCYYT5xUs
mCohXBXja22FDibCJ5bKkZPFUtpcAx2J2/nEImYHNUtty9xhAM/U1eMTv8ORybkUNctZI+BqzgbN
VW328uxX3w/9sXYXUVBKwkSJC9qNKZml7rg5EQWPtTvP2U9zs1dkfJl1Mp56vBugJ2onLoHHvuX8
8z61mxVFJWWVPx5IqLpGlSGfTp1avWnJo534mEfm/lJqWwkYF5rzc2tfPiXlqypcVUBrFbHmnce3
xXEWHJ86WBwbpsXBP9fjVsgiUlRDkzlya24Qmp0XdaRF1Gkxx83UoB4PuPj54SE69dp4bK4vFqsU
J9CB51fBsKkvgQqC6aWaH0NPWQQSIaju9xNTmYfgixC0FKJiydlAKyK6GcpFJlCnolxYRulM4s2U
z7hmTAasX814g1stm+tWUQdbrK+1Dk+fcrIjM6M+fu1Vki1OpdsL4aYKLWcopoeifMzUZjOFOMtl
73F6KVBiLoTVuqQ2WTfX3/f/WJZ3qXKF8AuYsWJlZc3LbOFaYmsetdyxsR7Ogl9Ris8UpaM5jwww
ogrvOtFvDfNXVVQOBHEnSlEdT1RGx+UB4DHboeV20brxY3b5Wyl+SrH2ME5F4CNbyVI3OwyCWeF/
yTMbBh6Y4myU6LwkrLiYLvgRR0I7b1J+9asdWjeq2hPr9Ou1Axzu71DgNdTFBeU8Qcy3LL8R+h/f
fzmsEb+cetpSfzg1YtBOoAMOFY8l2FvafnUX96+pdF1l5MlG/9XnRSApXm81u2pxzMFqqHiS/Fel
pPRbjpySZIcxYcImh4Bj/0DetMXoJelLh6oBnLN/SD3F+MmqLjcRFlaqEAGiwVeu0VadgS2BL9mD
T2HJML57wkVSHYLoQkzvpOJSA0yWXYrTZaIdmvEdVGWhriXhhx7fh9MN3vZ4vjUzpoW6a2G8NCX/
zqgwJjMr6TlWY+53+0r/MfbXfhy5mvnaVBcVxmbdc5aUWHUE1moqsFeb/hjNndpUdhNcTnpvBwBb
RYyPJTD0iuHCZQQzWV8GUIbC5sEYH8LiRu4fyv5uwuK29W/E7H7KLkpvJwpXcbb104uivB7L+0g9
6JTEhqYbTJhSweguIxs8TCz7ZI8fYxVO0u8aYpku7cPR24RR55o1NAIMY1Tj2izr55Gip0B/DvrO
qYVbuq62v7//8se+++Lu3uFBXeYiBzUKS6LmKhTOWgOatdhk1VS30nyg3V6mGOVyOhWKFzTYfz+/
aktNaEkxSOAHAw2LVPriVC60GI15t36KB432mGA2EL9Ezz+8tTZdCMYPQXvzYkymzZ1lPuvhuzak
d0WV3GrCVuvibWDcSxHV5txOc58Cu/OEUR80k8+btic2fRFKqDCAGNqacRD9E0t1Tv3+5x5BOcLf
IaCcQiWKqIw5TAn16aEblJtueFSGfSe6A/H9vGmx2KTDUonbqm44v2Neg6mEdNYZCVr437039SxT
jWJWCsQXEa4Xnft9f4/knSkR/rvhONGzfwQ2HdWpVZStLONn0K1ltpRMiN1Wuhv8N8V4K8d9gQHz
VLdun+/TDMeUamsM1MtSY24oPE52M/LiVzVekdJIzMFuSsiiqqtmV0J9pWCpJ60aGIyil6xC+Y9s
RdssfRfMYtdm2VVReXaCH+cgOJ45rbGhtqfisa6uAYo27aXhX2vKlabhDq2d96WWoldLF0Yp9bjT
l+VdLF1A0jmz4cXbQ9QNUqz6zGAJp6a3NjxxSDgScJaqV0XTFSGdcxCigAGD/uKRufp+DhxreRFy
RjMpBPzPeSx5E0BzDUZ1QvT69UlB++C1fj6At4DR+3pE8WFibc9NOcA2aehOjPPHfeaLFW3Ov8+n
5oMsUMRAw24oxke9CoyD2lNMlYgyWalm7SvvYI4Ajw81jkW4hsUJxxUxtYHPXTW4vI2+8GpkeDAJ
4nmx21yEmAnpekqRw3gAfPRbeQ4U9fd5X2gRVTDQjlUNtAHKdfA8rnzqKHfsyy+iim/KYaFUtNty
nA3c4P287i5iSojf+AhqaTrI+nMlAqk4b6IuRbO5kuqlAFyI8bUHc92efPuYO/bFTFqqZiHOt0XQ
0uHZwh6EvW3pjyZM9iK7iI3ZxvdPNnKxaNwI1IIa3JLIdMBXQSa9y8y3IAJO22PRp4GwiKhCSV6K
sbvvKaNsEs9ll/FSKvqkzWBKttjg4oforXuZ5CuggX65SZJtK0HS5rbeXPf1i+KLu7M+xFK1G8mJ
qJQFA6a+KsW+7M8LRUuZbj0OEQgahkuIr/1uI57y+/36uqgtRbpBp0RSA4HhMKnXvTbGdgzvywpw
vlLNgOPleatpqdn1e2VsKcYjLMmZ2xkYTRoP5433IgDkmO6LhTGvJ7iatWuc98qF5/vfkU7IPX/K
TdqVxIv2pT9V73BsvBfLf1CU1p+MDnV79aBT25vlvJE+tniv1vfnDcgiEii5XOii35IbbNLLtiYF
2544zh3ZW5ZqXa0cwSvJ9F1XfkCDtmXlosI17qxuLxW7CtAFs54bn7RVO65r8US7xzq9uDTIhQoC
L+QMqkUQaP8kPKdURrA6r9OLbTz0cm3oZSZJSTW256inOn1kk9DnX+bTNmuInJuNHNVDs1aHbVZs
zuvu/OM+NTtYYyLqLd01vJ+ALVT/rLcaTkV/twuHqrJKuSXmzSjrVVue2d/FGjSngUyQGBP0JFeu
bS05ISY9NryLRTgaFHYqRkTGeePddI/nDe5i3YWtVomTTqPdRYUT3lmNLvW0PRzTKVH/6Slpn+8b
/TitfbH3LsW0Xp1xB5CG4dDDRIxiE4VJqv/qpdYBCb1P0trJvEOjS+sowe4eE5oQ+zwvw5TRvCkw
Q7JrHe9+bhjRrYBYLcsuy+wpLV4S1d8Ct3ZDbXJDv39DLLcqMYkwgL9UXosfWj0Bo5L3NZYHWvho
hjcRFSfVTuuuFJkUynUud5u20Byjek66cpcqpKejHyhEYC1Oyg4KN/JXPcGokdIYZxCxtPaLnRen
O5hd+yDAXWIYi8u6uerlbG82m8a7GwYSKofAx3gT2/Iaurk0yEhdNd8lcekWXngz9fkhFFYQgKBM
15NdQxBW02ln5f3OsrKN6ksb2J3rrLcerFAHywNHaZsryXmnrKV2KvdhzHl9zlMRtsg5cOvzgt9S
PQWG2YgGg9tA2FzU8otuxDhPnCdK4Lng71Vv+S3cZ4XVWWi/W/l+TE/s6HOQ+2J2LlVJdRGLUZNM
VFeM686UVmr7UjGpvp/7R5a+Mv/5pxBYp1U/QpRmm6GOMXJD9cTDx7FOL0JglUKw6iRGOug2nMTt
NF3Pp6jvOy3NQ/rVkCwCYRUmoDFjNsdywLlbkdwms4i0T1WQ21OGaXILWlzy3TSV3db8I+gvBbrX
uMa+vevgap/yOTk2eovAGZm+1EQ6gV40X4T8KT3zzLKULEH/liwftcNBLp5q81ppz/va2mLzlyC1
p1FP+FTW/uP46/uvcWQQlnL+XLREJbBCHoXW/uV4Yv4c+cLaPK8+zUu1Lqyy7YLxYEyWq5LTnhoU
MoKO9u9E1J9/5y/m0FKNDypMKWd01kHx9HWGDZIIeSrhtB/WD8n4ct7YLJZBiKxUHSIGHG//y/Pe
KDRtMftjydPVeNaAYvTwWPKXf39ebxfTWahFTVfJwx8itVmlyh1suxMr9kg4+Ej9ffqcZdtXg0gF
8qGpdu2g8oSELD86VaJwZAYulfPo++RBaul3ViPKuRepQvt+QI50eymdl41pDPyB6BgZr6Uw3ZoJ
kAk5SU+MyrF+L5Zj6pV1n4XMjnK6rser4pSmx/p6aquLnUgY8yEG6c55zsQtE5Uaj0JOTBVN6sWO
IGIdL4er6lT99xF1KxC1v9eq3+aT3tW8CivBZoIi2+SvA5k2TRw2fVJv1BSTXlVfFVVJUpZXmfYm
9s4LaOo8sp/mlQLnua8BTx7iO55sTkSGjx37i9CgLlZtFSEyswqCT2b6hwBmRJzbraldZ2TUvSSE
BI4hsaqtCs5OY5qvYLySqd4VKqqTDMqTaVJz8oMWnD7bxOZTKl5P+T72qVfuniKz3flUpXgoCD2p
A833M67v43orTru27NaDYTqV9VswTllLfjh8ffXrLOJFlCpjpmjVdACZ55d7FcV4XqSrHgs0mKoH
VDhqvBvja6oX0lpyauk2lO++X0BHguyyHiAKNEqeI26baXAJU932pl0tPyfWoTfPfFddVgWMmqk3
zAMkIU/TXbz+vt9HVuayJqCqojpJFHM4JDHf0lh146k1L/OPr5fnUjCs9mhukjzjdKt1dgPiPP+l
9xe++GLWbz3qwlTZ+t11XFhOZvzsAp9H9z0aEjxBK6eNDZDs28AHwzjgVfbcG8+mvu+lF2asLabC
xpRytxaoZcRuzRJvpPrCAELF/6W9yTwU9ZrTKtUGovFGQOCX61v8Xbc1ZmhNsLf4K9HvBtXbF1Zx
kKo3w8L4usDSX5Fsb8BrRX3PtXonGw9CZV7lDSpK9YoU+8rUcH8Wi40c4gKRh26Xj3fTILtxsW+8
m17KSD3qrpd5rih4TiVsPYOrlV5Q/21CIM0uc6t0fdDkPDk7lMq7VXSXkphIp8IZcC/r/P4uKMS1
JjxlxXthwHWZ/5O16S3DScxkJXv3mb/3Evng9eF6UG6m6QJhs5PBRGOdGsJlnu87FRBvrzhN92cU
LmSgu7m0VSPALWrKaPZ2noPo8N7F/icQdxusN5Cy6E/BEOkdQM4WXIYIo2Ir9tGqKvNtLPkUVFXw
aUW8PUdxN0z1ZhSxNBTe+3S4GYm6ZfanFPdxU28V87WflbchQIpgrfGWFsnPaXGw+vdQ3NXhkwwr
V0wLEo2BOwpXg9lt6kh7qr27GA1/VaV3WkrxLwvY4inb79f4Ibh9rLta+wdCLTDLgppFcCzajQUx
M1SuygRCMmHJ7se15FvrxIerYFSOQjQSvMppIBZ341sM5q2QNqCknYLqB2koXDMEZGbckzUjY2TX
MO29sXHaEHo073SyfKhw5e7id6MMr9QJ+yyqOXvlasIBEeKxgxYTguHPZNigPwajrG+mQLKNNl2x
kaIGqUW3tFbqKlLvNfmmth784aGLLrrkpsNZnP/YzP9eE2Y7SacscZZ8LOIr/p7x9+7Bwix+Kte8
nFbWyokDNyJvnvZA84xNLVe2zD276646dCgB73f6VQoZWX6ByY2qhkCc/THlH3X8ptSvAIM778fo
/ZDaPwn/nSFtYqzvQgOsRSJcJtEqSi696dWTt5GGTjh1/O5mSK6L5EpOdhynHYEBlSzwYRJqTNfr
L9P0Eq50L95ZoWjrVLKUwpWHliIKipU4XpPHWfsCfEYMruv0pYsy9hcqpThdVK9ptMva6tJLIFHE
GKrL2bopEVdQ9BII1tbMhm2qXiMIdhrhSusue71xGigQULSk9KepPWRj7hp14o5V+zBgXSaTk8Al
75Jz0qqRrlOfDtf7ahKcNH6e8p3WDOvOP7Q5WEm/tENtD3zaVpmkQgyuiagjSB4UPh5my7VMIDKo
9YsMu1ZjJNkMeR+BSqhnti8Ckwmehly7pblRPHAirKkgaS+t8EZTrw3xBvozWAEE6byJSW2Ad8JP
o7qV5OHCV+W7IUGFoqiQpp8i8qoTSqeMt13u6WZ2Hzfh1qoEF/sISMGrTOB9GBVu0t6lxe9qiG90
U9uDj7Y9Jdooyp1npnYSV3YuYBLCA8lQKyjNe1uGI5ymrWv1D5YFYLNWV0b5Q69iKlvRnxe+2/jD
Y0Iypc0hKEn3+PLaGuTJynpsazRQrD3TV10rGBzDvIoZASv9GWoIb0rDiQqIlxhLCjh9tBQzK9qF
jtI/rx5VCV1eHW6HZKdRd250LvUGCK3gjShPln7vyU9tWF3JWE/61DtayDpkBfqmnK2K+hVi80bN
6pdKHH5JKPoMS7gcajaBbEpm70wn11Pbq9ptJCaOrzS7ihtTF1ODIBY/ciTwyVDaIiKJNsHg3py9
m+K1Wj+MgJCt1lsPI/b/E7b7mbaORliuzaFI1oG/bgRSxPomG+6njrJUrO5hM9YvvXrdlk+6TAH/
rZA9k0IVir3GgYf/xQDFRxFeMyCYzKDSs7i+zZaxqR0hqY+Va4kZI7f3fs6bvOyv9W4TVCszv456
ElVPUXivsliCDNqOt/dk68DjmJNZkavHr0Ne7AnWFjVnggINWYWaNUirQrzrJHkTsfN1yqNi3E01
YsvETXoqz8rn3KPW04r5Sbvev8wzsHulSlotWBny8BAqr1m1lwTStUHhpqCFNMrLUGnhQCv0r3Xx
W5N3Ss2hr9jl2m3hv0kTvAhUTkO/jeCyJb+kZh/RpdzfI5ba6V3DifDQafBEood+3AgdWBTvCQWR
lEuupQJhKNaigfYqfBsosrP6W612/freKl8qE+rPtdDtWzncNc0dyR620GTs3yZVsrsqWsmCsEkm
ZtEPHbQOd6lAqkjSGfuOEBsVGCpAg4uoqr7MMglXhZzDF6AlIOHwrpPxKp/xyhnRCxiHdCPF+SbD
Dbasp7VnAGLxcf/XbigG3CX+1UQGO6m3vfCu42GIaEfMWf0SiU84C/l8M9Jw6PMp8MsykHApmAri
zZTXIKabh5ZNvr5N4/XoX6uKO8QXAWWWRrgRlQ2bMdoxJw7BFCWuKP0Uxe0gHzT1cWqvJfVJSm6U
BMqOcVsKCLgoYG6h7cjXnWmuJd6g8MGI2A774LmBbphteUrC1OEu7B4F9r7KxEm9KfA/niqSt/wM
Sj+szL/2fbTUkXComp9+J7AwVbvvYJS0kJ8QluVg6CwOZN3WyNtLM6ntqkkd1eRcMJXXcuUlTOir
JOUdglNLGscu9sKO3+wIz1dGcWiJTpDpnRCIUmCBOOw1RzZ6jlrYqmbdCoi63Rb3luCv4+4y6uuN
lQk45MG5C9fUkd0EJK+CmvQsz75h8EccL/+bs/NYbluJ1vW73PFFFXIY3AkBEMwSRQVbE5SChZxD
A3j683GPTvFubVdp5LIlgyDQvXqFP2Tqvqj+IBUpKfd5jAP2JSyGldH87pfQj7r7pCEGT8c6eV4S
JHEXTBQx5qBtrSe/u+IlVdeZyDl61wP8GjsjgkUc70O6ttBqqQRueulXm24gKuG8kbCILK+jhlmI
ANOL4zzm1mbpT41ReU2CB8qwr5zipNTilEXgtBAGmqTk0KAp1oO3lxLOF3OyqIz+wFwOpqp7qJvG
rcPQSxYsLMb6o5+azYRFIV86dFq3CptDIXDXkM8kh4QCew3axszf1KJaJUnizb3kdVW3xpse9M+q
jDJ3sQ+j8a4q2yK8PlftvgtVHL47r+uzfc8jMKkwElxR0hE96aCU63WZfSycbwXZy0JOr2GPVbCI
NTLsRovXIjM8dX6XOOBM1ICHFjelt4pkWkahwoo32MGvyqZzY2O5GwzZL3Wc/KC6xsMm6pxjD9FJ
Mz6ttltnFl6AEqywsNz2s7zSWsdtWDdpXW1y5XUqa8/MexIBVzkqPe5zhuq3fbJWEtMfu03bNt6U
QyaUrloYu2w4ZuZwSc0vU78PzYesuCcB7bsuaCvhL9neiYCXKI1bpRtEYlxzwPZgGYjvsFGKY64Y
np7Gq8I0jnqVeV1Dblipm6KeV91SBBW2l22TB10DHcxQ2BqVqxKee52nNuANaejBaHwKB62/mcHD
aNUvmnXSpqd6/kXOsBll8YoZBB+v7SMFM5kJg7lagN/6mOtAjgw/pRW7mKdptFaKSjo/sBhJy+tm
vE8KTAbVcymw6DJqNkbvSiRUgzkB0hYUBFOgWC9xoa2XoTyMJe6Q8YS8U3NuUauMW+VeNzhyxLDq
mmyvatiw2LiXpPuk8UJ6EU7uYEGP0WCBSJip0xGuVs5CdtPabpdg7iVvm5ZsMeMCBQ+l7TwDQ2Nr
QlW6vp+Hu6Yu13XWHROrxNwr3gAjdyXUL2wuaoHPSGuEos2FIZ+90ersMCL4rfGYF2k5OCX4Md34
nRNQW+R1FJKiRf3qIfqZobVyqmLbia0x5W4Dg2hyyPARolGN3MfY/iFbRFCyOe1qRIRlWI1k8lMW
39vKdFx6xDc0Q3b78tO0qjs12bfVW6dhnGKrHF7CM+duY3Wg9ONTV8Fxsvd1Jq0QofZR0qO2hedW
BUgbr8KvMcRZsn8eTGcjN+Ua+fK95uz4HrnyEhtxEOOsh9WPNvkhskOjFsyF/ScdkcpxSj+zJi/G
v+fKmD4Mol9X87q37iyNG4fVVwqA6sNwamrLN8WDqs5BTw+oku0VSnzrKVHPbV0cmh5AZAuEFZ9B
yhgVOyqjf+opESPzOYortwEcT+aYRjiQRpWfLBZ0VbEd7ebLQht8JXpCmzV0x7q+oN6yMtXzUCXv
hR7fz0QaWJBlEyRL4gJfKAp0kadDqYwkd8iBK0TtpJvKbYGwTK9VJ8feG/DEENhZCbOEs1WBTrY3
Yf3QtUcRmUTHX4nzjjBfvaoR8sySmCONCijpgfATxdEE1gblJGz6PEsbuUqDJaOMC1mrHQUaA5ai
eeytoF6eStiSEQevIS7IKPq1jVQ5jnfCmB5l9LuHPHMZ+kBsDDolyHU+cJFW2TQfHAlnRmGt8YoA
KOAOIvSbeMAo/VGJcg93FHeeqScoJEW6uIItOIWlPyzPVkdKUOhuYZqYcCsc6I4UlIAgC0Jl1qO9
3073jsbpqii48xrh89LiqmjgU6c7nipv5Sy7d5ovu9FXOgTOTpu8BXryAtZ8mnS3p1iY7e6kz4+L
dleKcL/0qq/iz1MbewdDIoryOO6D0KEKjhpP7XUXn5mgjLHTTsdDXelfOqr0qPQ31X2P6XV5ipQd
mtArR/mtJs9jfB4dPI77A3ELNHubHJuUtkYzgIRem0jrm/L8KMWpG4Yqvtb5PWMu8od6xZg3MGfn
rKXxJpydbZ9FR70QayNSPzMyVHOMD8J6nseGaRUZg1PQgsEYstXWTpG4JdTYMiN4mFKgOfFOBorV
jTMFOQ0GdNsQh8ZjSkOBp4hWNbUEQ961GUr70DxpVBqdxTBZPA7Wgj8NZb+1aEGkHUcTAu5Vy76a
VrnZ+ip2T4ZduxnRTtWVu0SKj4KRsZA9HSqYRKZTYNBoqJ6kYjQwm6+T/eXk8b7p8EdO3vsyeWIq
c0dXBPEGZVfGnHD5YJ1svX3s+jAAbke1cG9X1V0dn9Pp4VqYugXJcNJrbiqOecmA2VKPpsC+S8db
nNAz1/vIbE91yDGwvCGL6FoldtGl5C/2a0pPUbCL6BuBx81jRuQjvrpMiMvXKoe2fu3kxA99+5bS
rjF1HMZqLN6iL9wv6GtFbsde6xCqn7W3CWCkytTXdD5CK77YeK6TQBuDvTEHSpVGO8QZBqMmhjZX
Kg0GioURFI7fcmeW+KosXCI7a2PUJzqOrsKrR0r86poYl9bKzEfXkZK1SetNH3UKfPYEtgC9DUcb
D1kz3moRxrr1i9G/hGZLkP1aCJw9lM80jE6FNG4iktYcD4JByUAgp66a5F9T3blA0zEfOF/bIgrn
mND7S6pu7ObE0A0WDNJm5Z+keXO6cJ/IfaA0nDvKfN/EhW/lX9ISGAWWquE2t7Vgih03XtpAZtWm
GvnnZGwMsgdqY0Vb/HheiHmytm0srBe7ykuLaFPk433pvJbKcKroRhkGxmcjuXoknxZurYfe2mHF
kFi/imUnWy8jEJ1I+lPN97Q1ZvtiYFYnks9WtQ8OXaHMOs2ds87IqUqRwfJ+VY23ItwJOu3tRvRl
0OnrDi6ylB0zMrmx+5WW24omho7btHwMExwhgcWK+L1ESDmNzVXNZmoTfb0sXxMJy0J1OSHGrXWH
TBF+Q4M4RVTJgO5Efw3YtrgrhPTSImw5ZOUpJU43OeYJRb6NGxgtzrJSUuBo9bkcMblOtFVFXbpM
XkGlDfb7EI32wYrxESSFK8xo5UyvRT/s5fCuTrBqLO+qyPakZvB6503v8IiNk2PK6ELmfiPZ5OmP
217P7iSjITP+KmwcP8PRHxuyv6rzsnH0xijB1yekXfkULuHGsQObGZeJq09i5fuifa5LPF8XcqvK
2A82lBqZTm5/rSONYxPPOwf7cXRoWwtsulm4Ug60pCvcGZy6k+mHeiKIO+3KjPEiriZaTQrkB+EW
ZAVTo9OxA4iK4UozsgAbBd4LTGUyp7b60w3lsxVdpenTu2i2fNkgapiOZzShV9SYQcuDF6c426ri
IGwWSpEdovk0qflD2kz37VTCtCeIpdJaV3D9q0L6AHD7S7HJCFWt9WrhRNeAf9FZLqpMGiIlXI24
Yb708LIUSTk3uvNsoOpCd+IJlq6L1vuxWZynrBRbvVOOvT4e53AKOqC0Mp1tVdoWObL7NCCvv57q
Etl46VtTuspH3DczV53bmBqTdCwaj/38Pj3Yvbbv+/63KoCiqFShQyjWkRrS0q0M+MDSJR5osbW6
vFJojhixei+3GPMu7cIBjyaDNSYbMbcfslMHhbp4jQxlr9B3hSL5fWVIgShel1DfG8ANZgPrksxX
kwyL1B7yvxx5c/V76gBFN/NJDRWvHA8VIh3Tb82aVtnV3PdX1Dq7oc72aNv9jhcityOCdsFNM2WD
mC/2iN2N8tWMLw3+HHps+YuEiU4f+nFW+4Uq7ro2n1aWGT9QlIAO8MaSQt35Fff2TsTl2ySA7prV
cW6MrZK1KErIUrZKrZ6RFHMoCiFBIMpScPCC9YVPti65VnOQFHHQWp7xfInmg42necor23RxEbty
9JRafmWS5js9NgU2WhVqZXq60WLmsshu054NNNwGKY1Iogx3CU8PTbJ81XpQtzVWKhLdt446w2n7
taDuj50nuX2w0uosNY3vZOqu7PCwzZp1h6xPpIGGmi4O6WrXOLu2VqnNWGH26CAYVK/M5FV0l4LG
ReioO7m36Gw2+Aq3mCe3S+VJ+inNtpGtI06kswDaaqOqZ305xWDxbSG8CpMGX8ubHDj1gxFBYxnL
N/vKbMyGdeyoDMHwFOXvmMWsNWZVDX/2DAmuf79yRcNq8ReSQaHg+wxNrU/Ka92DWhIXLgaFFDFH
U1K/4rG3MnItWnPoSRi6JT5bKla2BtacivE1hRXqQkjRdIXtmj2cFvMeOqOXMdbJ9qKgCdOSSk9a
e+kqK5gErpNMncNJXkcD/SfnLko0Twb0MsiN28/DBSuXt9qBf9BimVu8hoxcpy+jfbTCj2XgmJSs
dW/UQaPTDkbrY6w/rfqxsXaFg+m61vmtOE5xue6GxNeGO9PGA5Zfr5c/VMf+aNS7oRuCztE9xF7h
UDgrEoB9P+AjdWxaXIDn13Lexsa+UItVUR4c87mRO78WyipaZE+ia5DKvi3D1VRUNzEtqPlvHWu/
psWrMGNTHfLwiobxDJdCAfWlxEEitb+SUX2uhZGzHUVA6+uhsHcSdsZW5It+OxvLm0za2U49QlMQ
IKNtKDZh02wGCWHPUl7HCV2qAVdJxVjLbISZhz3En1NWviVdwQ7LPckUHLWf9jy51WQ/Jxoyk46V
XewUZ+IMML0E/mxJ1SOCMOsoU8itd6PYc2xsWeBB38rbViEOZOOXSZSqunqzKI8R1iUm99/w9Odk
oMUY4khq6299P4KUS85OZK60kTPaKFHTqmggLUu5KUe78CwZP+DljFEQpte0+6Zp9kstOaDacsYz
5iC67GCbyyZO1G0oyRu5tKnq9EOclGcFIFffd0FITTAW+rrJxo0+4jzC2ELJj5H2lM0vVfrhpB+p
eIs4AhS0TbJDr71VglZ7fxcZJ2GeR2q2Eq3giE4kDRNJyv1s+Ui7F2d+yYavCbpVOZ/0cUMPH5ig
bK/poGqx4ZsZNIXjdXzdKhEUzHsGikpbcoX7SD3bdGUceSv1u0mcs/YY1Sc9PyrxMVGO8vwxqVc9
7wvL0BvrbD1I0hlR0JLQtMipm4cQkzMx/4ohdnbWaTTu8usJ+NjE2cNsUpA2hZ83o8vD+Kyqj9bA
vxV4Y8eJO/lT6PhT4hKJbBRc4otJvmvQhC9jND4jr9FqdwGagkDgztIpwODKajsNp1fKy9m5z6S7
dqB7VB6lUHtYtPZgcKRFOqPADbLkjN6CzoA2TPa/3BtiGxZfiJQCtzgM8ociRRtNY0OJY5r6nfQ8
JU/t5KrKjlZBiWpUJq46Nd1eNYJac7yimneU/7l9fd/7wdJOUnLq+jtDR7qEaS/DtIju5V5ku3Kw
td/pogawi/Z59apOzkEbHvQOZ1yllFGjcd6GargzcBr0nPHNkJ/7WFlTaa0jJ8HxELurHmvtd2L+
eYmcjS5px6s8Tj6c7filGAC2D09S8lwwL+ovdu2ltb3T451Nar7RrU9JXIzfZbqV2s7vZj3o5JNS
3EHlZ6zhdoE9AjfFUj5EsKfTHudCcXPisQgb1u1Jy8dzgjVth/P12AW5Gv4243NMRJANBH7IERkY
UPjZyaq0gnZLOVOYujvYl0HKt5JG/SPzQTXOTI8gJX15oCspXeros4iKD6ep/GV0DrIW7U11Oag1
o+eu09zGAtuLAGtOHu4ktm8QvpNmbTJ8xAkloQtwyShJ9TJdix4Lnd4e/DYGtxRrnjo+4QuITnDH
zHkv9x9qK9bgplYqrY+cRoZRyF6vSJep/oR+1XT0Mmp+UqZPg6gu9nBRZMn/EU7hViNMj6OuHQRA
wbzzpJL5/V+0x77BP/yjEvDx9pCUUff//o/yf9OpqDj/uK7drRvnWFs/Q8bfyoLJSSJXxsx1UwaZ
w0b+IWBSvYEglViYqbUNAmxuEZPmFf0FAPYdwe9WECwqGm3qC4lDSTO3afI6SqOvmApnLBNZVQ+m
rHGjXF0Xzh87nC553K1q+q+R03oRlPfy3cyyv9zLd+/kBpUEy9/I0+t3bAxGU172w1d9gw4aM2Ha
WcUrkYvTzCiLAfjP1uYNmtBeTGdMigLGkOINqZ/8DfDzDTT0Vn4n0Vo7C1X4zRw2pVEEmn2ibF+F
+fIX8M83AtXGrQJPIke9NCaSQMWUdl3jDksfRDU5NsPxUdlaqbyaJDwINW1LxbhPDMPX1ZdwzklD
70qH2cpIHKYzooTVSW7Hu774C1Pj21u7YfbmY7bIcQTiuKDrjV0sXPUN2gNRXR+y4ZMZ9LYZNmX/
BNpHN481EuomKhZSYyHjkK1yaggqIVwBD2HxqBo/pO/eyv3wOiqaCQ4ytYVHzxmn1B8tIeUGyNjY
xdB1MkjXntHsrP4ZfqbLbtx6doqqrax24cJ6IPUrPHx+dr83cERLZIouOSaSjaor41P/Q5jjrcaP
1epZI5KW251VLwJ9aNAG+dkt32x/HPHUchlgIpb9Xs7XyfSzSH+r5xNjJ1BG4zzvlY/lpfr875vV
vsET/iPs/7/OJSVRJcuYLcKxDjoLmMdoXNVoaZ9MS8LgOr9LCo0UMDw70nVmjTBIy3xR5Ida/80I
QpIOerpLyCbqFFssVd8yiVhnOOU2y2c5IisrptN1Op/ITjAqv+TwbWweHFUOTOkxjkYAUTtlMZEf
ZjMVysN/f63r5v0XgOatdpClprGi0vHf5+Iyo1Ui2hEvhk781urmLan5inE4/WyJ3ur8zJlRmHnD
UrLSu6VdW/bzf3+Hb06nW0kerdSHUtETon10qNJrrfDf1/0m2t/qHpr6UKO1ybMZpYpAjAujFNJY
snEA/5tA7D9c5H97/jfZw5jKmtwY7IFUjd2lPJfVQdYfq/G1zx26jCED5O2oHbrqYOWvZXfHsV6V
L40kAXTLVnQxaV3nbtV8FOOrI11C6yVRf2Ovbs40bHHUwAm9u04tJWR2Ilo7Vb6umj8ac1KcsE21
5jh/SrJnI/HAMq9sRjapEyiIL1lN7PbWUR0CS9zL9BHl9yQ9G8qHs/ym++yO8Z0y3S/m1Yvtvmid
k9Tup/SUVMAOqoYh42tNf8ds2vuo1MBFguCJHpAztNsFj93qMumyVxfPY7hrwGc7u2j4C+v7O0z4
rdSjCSmsTwc0ia7aHBSDAJ8Y1aCtOU80+k3Aj45rRAqOG5VXUwnrNN+dKP6R/Jwh36RK3eRUkoDo
tZ+aYxRuxN+g1N8t8ptgqVaRHkvgB/bDl/1Y/+VM/y6oyTeJ0pxIlT02wPXL8cXAXhQoKO0xF9Ut
PYL529GOG9r1FCmeMpsrWV5wmGYiEVle3W3jbEu1L/rAyGeahjxsphqWoR6javklJ92do5egDcyz
XcYeyoKBQnN5SsxttGyKSHPjIjnM9JMz7VDgzZJof2N2f/esbvifvZ6LcskUcoIdCgTiZyo0+q2M
1tgxzW5jLpucmMYlf1NMuW71/z8E6LcaWlfZ86woWDGhwVjuE+LExmx/dhbqt+adSSeGtkF7bp8s
aDD4RfqXRPW7m75JjxSpgHFdc904KlxnpNMBmET8zDtRv1VrkrHrKOQB0XLlg+noj6oN3bmulv91
gHeSWnb5BFfE+hU+mu//fUb8+1LTnZvtnplRJ43AdK7aJF3qdT+ruHTnZruboqtCcX0Cy6/l9Del
j38/0PRbGaVisB1HDwtyOacJWgc8OhgkSwYmYffez57HzdbTUwKKyLVpX70OXvnnRxe9FStKUWOW
E5vF1v5qLJ8uzs8ue1PQFG1iOXJFngiKkTGX8xdthm+e8q1UkWpErSRUlRJOGzYWAOAiql2r0wIt
/5sA73cfcbP7MhVtTRskLrryDCX+jOY5xajeyf6iXPTvqa5u3yQlg5zGmqT0xM9ZHKZoXDm52Nu0
M2f1HjLPj9J0/VbAKM11YU4ZyrlqAcx84/TR+mfv9WZPqo0+DnOnwKl/jh6lny1s+3ZD6hUDW5kR
gaGEW5r6cNr/+26/iaT2zRFshhHSm9dqJck2GSAn8qsqLv3/vvg34cm+2Y6qg6VwAdvx2q0V43bW
fvY0brWI6jk16IzziLtuPV/x4qv/vt9vVt6tFBESBo2KftiMJRyg4B7h+gzM3LmZUz/Ul798yDe7
51YXSDUzO+pTPoS26BXXwXxBB/WldT87aG4FgjQDv5CoQ9PBbLpkZeqKVwE3/O8H9M0LtW62ZmTY
SjbYvFAjRA0O5Ye/ZM3fXff67//rcLTREy/mmXtWDU98SGnw37f7z3f+l+Tm1slT74XhZI6Y9jKc
sBlNwBRM2hQdUtRZpelziUYQj/CKOrgac+NJkwyFa2uCuZTVlck4K69Ac92Zqg0AGJpHEwdprTH0
LAKxPOnlfJ3072NbdQFLXtVBtTp+cgrdt2czqBa6slqgmKNHw8zVkdAIy/crO0LKZKAKrwtFFm4O
BxPBvmnJ97rcA9W8dEC7E5P5OWqyhfXGiN5XqLIiWn0mI5c4L4Mln7Zq3/o9+n526UmLecijeeuk
/Hj4YzBM7Z8WJVrHMJPG4r5Dzz/UH2wVZEKhwkd9QsAOdMH7fz9mw7pGi397zjfhCaqwopCbCpS7
e7i2z+H0ZIA3kgBQVvalmnk+4atIpUB1tO3s9Os+a3dzZzLD2Fn9zFxebArrWIYol4NP1VEunxxG
5fVqtD+vXYms2rUWZCK1Cq4SJJPmZ8AAInkHVDCIdAg7/HRe7prsM1XfoD7AcHgsGRyW+mZh9jwN
60kHx7JEyBt6oim8BJx3Ij4qeF9IGLl6161ywMLWNMED2uhKus6YbiyAknIG9cYnrtGm2GvD7zF3
gsIWgRHTJAGhPb9X6nuKU8kktim4DOWuz9eSA+6GmW2juG29ndQv2vSuMIenrCvvaqnfzxlDpZFJ
JSTlTqvcFkhZCMYk09CAFc9zB1J6vJ+BzEcFTyI9WczkIKiBkUIFLUF2XxoeurgBA6Zv8lh3p1l6
qHown2+KMq8Gis06rtbZkj1P+H/nyXO1TH7V7jVzXcnM6tFzHJTWs/ihKJ4XrJCFIc4SDPJG5z+r
yQhCVpI9DcD4MKsrtkFtntDBWk31xqz7VdudMdBwy2TwNf0jbw7GbHipWbqaUF7KroGmCCaduxoT
7d1Exh2rqU3ioLouxmEtLzhbw0kp4u5hauor+kszuod57D0bJsWgSh64jWBK7sFNW0Xp5wiUW5Li
imTcjqDwIyt3sZVcamwn4mUrQbDSTxjseTlwdMfIMMqwXYVbMPjoBiTLGAHFug4YfVUPPT1st0rY
rUdhonTq7BSonk44wakq/NjqNwOztj6J/RywQtZOQWN+9WO4ThJnU6KtqcbaRxkBnYagFTGgtQvZ
NxPVK/PL3GpXiRjXlJD2bfNTrn4m1v0MlYEmqUs7BGiqg39e4drWsO1jw52vvMMlBEz0K3fqs72g
ycQExVhJ8BEk6eik/bFm8NtMfqH/mrHfXZKDhfzdsKEQuqdfdmcv4qA4D0r8Z4pgaypAEmqQ7Ubl
TvqjLMTOyQI6SsxFw8AAb8FHr6ZozZTOckzXAYMOLMjpsHA4CkUGLlYCwmx8kS+Pgw0hqAE2Kuur
kjemly/t9CKzEoFGTQwJwjF0i7ACKlWsukhy2xkNEmxfFsdaaeIF3eMuid1sgmJSgExdirXQdjIw
B7OPgbMxtaxB++aQAN6qTINWuG1SbRVbGj6JyPwVMBvbQzJPa1SgkB700+ySFTbAgT+jZq9wqFG6
nVRCTqdPNI288NF0NfSCNPnBgHUNcQf5cBX5rM547apiHTPNsNPHYn7oZADmkePyMsBY7VUYw04J
3t5hHdOM7LMXqWhRJtLgYqibXNjnyHAuo7UHvlUAe66TnUDRvJ7WZmseBwK01f2ScjiBGVzRpPPk
GrHmlNQKxS3GJqBn8zjz8/7XZLA/B2A6OI6M2h8UG11VhoA1615tvDWgW/vpuZ/KQE4sZq/nzEY2
094ADlL6zB1ivCOv5Mcx21XLncIRpiQv3QAqPn1zTH1T1yZww3bjWDLduXFVQeXMjXElyWw6CD93
ZnGuMpbxZKxscP2ys5mdY2hh19ZZKEZX7tg/2QroTTD2XpXFf+Q030XxpWC+zl66HojCAABlveii
JESW/tJHLyHTrh5YcOEURzN6tSOg8Cy4HvycwB9mNQMaqtmisv2cgvQosdCpsuXebOSnAkz8XEAv
nkricuq8FhIRMZ6yNsgn0zP7yW0Nes9GW/1uR3M7ygdAqTFqMWg8QB1GgdQs11qy78d3pT0m+VGV
f9tiWqcVp/LEULK7SuaKvapz7H/OfbPtai3I0gewhv4clkcqAFfnveEG02YXo0aTGRpg74Cv7Rke
hcVGsZxjqx7H9r1hIh8Jt0e83uzRMYxqf7a3RjutGuupt1/pLXlpMnqN+WwUX5p5GdPf+IZ5OlSS
iKRjKN8teAwLzjtqZ53b9L7usEuJLmn7XCRrdlQgQq5m5MkxyuZ7gSdYIu0yYYGlIwKDwUVb1WXi
AhEPVFOWdnCC7V1Xyq4oAA8UXeoP6UNY9fuxhKcBFscE5t2A3TTJTCimTMf5Hc4PclaCwwXAEsWP
0XLhNjwZ0JFsj+/aGB5a+SzpTyIJenrCUKmmRGxzaWeF9ISdY8YIqQbEfpVLKWbrY6g4ccY/Fdy8
ZM7XxTAdeguqm8P+bX6FjrKdYqasHchOicWayzJ8mXBlMKS7WtpKyUQqLEjUHozhbwp632ha6OZN
hRNjnhhCiBF7Zz71neIlxOauhRnefOkiDUpSqx6gS9KWmEBBZ4c/gPuvH5mSK2K4b8nXohYPWcjh
Fl7aovAKIyLPU72K7ZlW9B3tbT+MgK4gvCe928bSph0qUOEOXM2Lk4MMLau12QOqAhj83ymX/o9a
z7+lXDdfq+rjIavjkU7vCF4xh/WOeE1zjtVh00mNlxCMYRpvhBY09XKwld+t/QkGdqXmpmdV4ype
4F5CxKpBeUypASP7DoeR1QItQiwQSCW/0Yc9sMJkOqd17tdIzpvZ/VBCWk3VfXfFEtYkqIz6eh1W
vFW7efmYKece4YOlF55dab4czh616mcBCdXJlnUSoUrF0GA+Y5i+riByJlsBTyzp7w1QTNqMB5H8
NCLNaEEmScNjHn8ApTXqcSfMh5RzKhWlH1FL2oN1TDMQaXTzQzIrCGzMGaoMm0QBdbrboRSkrIom
gVK+bqHcC6bTLaAgwsHSvi7NHs0fMiHoylb1IktIX9NKvMrQDtLBaKKHnsA1wwSYurXTHB3j1LZe
n5zVatnI6XbmvXewucIIVLFUbTQ1cgGnkRfswjoI860qOtc0Y28hnBkWeE7IFrYOOFupfd2+KwnK
cjOs1L4iigP5hEikvenDgygeYvhndGGra6s6OdcA5VDMcFpnnWQkoHYgmfDUNPmQ5KdFeuXIAJEp
PI3MqR4f5pQ5abSWw+PC4dk2F3uxvUgNpGklHqzu2EzLKrzOWuR9tJzV8tFS7o2s9TE7XukMyZPh
OFi/OniZ+XYirJmky+AEVv/g4tETyHjvS/JqIzaRQfvvLqF4luVzHL2P7T5JX0K41QlroWD9acap
jt6dFi4VF04fqza5Ol6TaxBwbaj7jLTwVwgj+z6GhTNZ4JYxQvMHiIhtIT9O+blirm7hPADQ1rcL
deuoyto2wwdMuf3M2WOEYWftuq6B36vqoa/ibUn1EwIRr3IT5BSvx5kZFzTPVfdahJcueVIKZwdJ
CEFA7TGchl+SXO9ztnRlfSzmdB7x/sR5AZs3r8T4rKP/NFSPek+EkCEyxNUuBP2pJTwA2NKJFF0A
eLkdNNFR5hCYz1URYlU2rcbwNOPeWYN0a95C5WFUq1ULEcOx0C/QnwwEaosEtqycHfT6acyDYfqV
ZrNXDTvkyq5GoaStoLB0AqOiHUu2olafcR1escngwMNjxrqBzf6mpA8D6YXM23ee4HfhO9KLtzbc
a0yF1XvaJaT7vgqQuF+Ohn5Iximw7f9h78yW40bSLP0qbXk9yAYcDoejrasuYg8GGdw33cBIisK+
73j6+UKZNS2xUlJXm83FmE1eyExJMRiMCMDdz3/Od7wVBJDWPEysH5n8FJN0GL0Hqd8tKv1UVKyD
vrhxZXCfE9aOwIzAQGnBwK86H2t8yAqUcP4MYHtv+Z9WCtRhCreZ9ea301qPbANwhS9ruZPhdhoq
kuwHiyFmqjj7No9JXBCITvDNdYTawTD0zb02moNZUBpThS1nZuXvZrbXRdc8hQCyldeRwQq30gNk
wJRIkUHsW3yeWbsOSB00srpTnbeHqX8cSPW7E67WdJUp8GkWwTvLWw5U7MSno/jAVoj0f6euHML/
oX88pWiAp/h6044eszlu4wFpZcAC2RxuCDRVnAGG02aOWj3PGDchdt88GFea0ITbnEXmuSgeRgQ0
O50IiszLxGdHTpbDUvqmnOkJOb2f3rTN+13T70+LkEirL5FMd7FvL4mcL3VNIELeTkgIGWqTQSRr
ToMVgQ+QFfuowwatduN41sT60pUZwdrowraB5KaYCqt2HQbbGOiKbrIb35LbliRMUHdHX9pncNO2
U4h1aqDsrR53s9R7tzMPTcrnkTuSBsQ8OM8GsR8/5wbV3AQY/Ov6U1/7GzfD33xHZ085+edT7t6m
ybCzNM5DQDi/WM5+oB98EApJLvFikJk+TAQLyUWH9fvPH/irc+kvlsmPqOLB6tUgRTUedNfeczM7
+mB6RsU+1AYMQUfUxP5fZ5g+9Tu4BvYgakm47DAb1mUy6r3ZzA+h/hJ7wdHzv/z8Sf1Ac/1IOK5n
r8I/r8CGpXKRsAk6WZSHsviFOvrVy/NXv/NJ3vxGTZOJ7vsqZaRXmvaqnc37ITjLBVVFw5fIuA06
i8H83hpwGrdnA2tiN8XH1D1Wv6zf/dqn9lfP4MOEAEB5ofgM8huio8wk7MWUkQep1jjJzvzBI3VB
y2RxOdKjEJF0blirMsEqk5+35QGr6whVQQvzf6b1f6QohwTBooTB+CE0ttZwP0e/0BdZXf/6g6s+
CJeuyslvsF4dCN8vKjp2UePIJe6wRtxyeCYckh/YAFHlkS5zpv559FalgOqtlTk3twUryhzKVUVI
jbVgLYlKj+QW0pzj73VfPtuB3Diq28hZnoVlvw6NZ4lDvLD1pVc8DWW/nIJonWUP1ewuh4Q0XLlv
mnN/esjbagXdyCMRa7WXdRwvM6AiNUJz5V/Z+kxzN+WetizVOcm/qnpMzA55DbYNZUIjgTLu7k1B
ICiZl275DCok9UmznbU9RG5zhQuky1w2j8TkjfYx5EY5kjgai+ykJCx9o1mcKANVV7KreElCNosJ
Rl0AGmlLMjTUF60a94bE0X8idax1eu6Za0KsciauWB3DYt9M/tJBIhToEKOd7WJAXAnHgqIlTG/t
ZZksALqRUS2m+7gtVnUX7l1PQ9p6dm227dE+qc5KJDaqlqLgZR6/5EVwKAn6VCH+aVKMEFqEvXWG
cw9cdUGvASOy83mOjnUUsRqzb2dVHayYayVbBSMJ8IE4Y7D1N4FjQZtyeauJvo7PsRQXefHFLqpd
qqdV2p3S/WdleBfV83MysPlR5AaVtebIuSwjVhxiek1+1ycXIrnAKArcyY833vRqZ9Z6MuMbt333
wjcpwlU5AI/LXISPmLNWsqiFuRzznVHetG65mu3yy9Dku9aYObM9u/KAkZy4a3ue2fYangkHebmE
qrToVXY1EyYfyBvV/bgZCh8BKT0n8Pa1YTwI02eNsSBMCzpznxIE4u4UrwSk6M4xMpJ7yKxjOF+0
7B7rKbh3jMcprg9e/u6GpGqdbDXa1XoiV9AN3lGG9lkb2K+RjQKBccMz343eJntMrVbjgK0tKVp/
jMltQRfryo0HXyPP5FXsmr+Yg/xgmKM+rClVEvd8ZPyBXUePang7BuHK0FhIQtJx868cDj+4l3/k
ckNrzQUQoeHQJvcZNcNOc+4Ra/35QvGDschHPLc35xxS2EkdCnMXBxTmjdOvzo9/fd9yPiwRbmBF
EmV3OIzNRdffsgL84oF/MN36yMRVnl0MuYtS3oGH6P0ZMhgQOcqOc/NXy9sPhg3O6a34Znlz3Dxt
ktnhjSXJUSYtHYIKuewsBlkSxfehuZ1yzX0mWnpS/2JY/6O3+cN9Pp8t051Ov1YdvtjuaWdIpg8E
wM/f5x+9aB9GxjoJw2zueJ8Dx6SJ/DCKlgAqELrh889/wNeYwV8syI74/jWL/RYnrWOzAqrpdKfe
R3V0TEr5agWI9FTzRtxZW+vN7UeOt+kx8590zZHk1IRH4A7K0qorAYcF0y4pOdGaxaunsn1L3pLh
3aburXUcp4ec3fQvnvEP3mX14TUx1RSYfjkyaiRhqELGCqo4H9LbJHweyqdgbKGsBc8zSC4J9MNL
YPq4BkizdmEMuLpKop0NYSRdmIyUXnLjLQYC//PndnrT/+LFVB9ezMaPLehyGi0R3yGLyIQ++PNH
dk6/3V88tPNB1ak4B1ud5JPQ5vFV5kzbKgvWXjvshZq2BbE0wyoXTZGuANdD+YHGkRcPHgEhC1E7
yHc6Hpax+mTFOCkL+4xp08IP8aTGy8J9DWLu3MltdQKVIGtaFtsMOkFNEsIDLKigAadlgnTzk12j
27UdPif+S+KUa/Jxu3JKHopp3CXYjdPoymaYn1Oz2nmffF8uG2+bR6Af5vFVjvKG1mhUAvsXr8qP
Lo8Pd/Ip8cKgAsl/sNICESRdjgCDKXtjkvunf/3f38b/CN6Lqz9e4ubv/8nf34pyqqMgbD/89e8X
0VtdNMWX9j9P3/Z//tn33/T340tP8L34+G+++xYe+c+fvHppX777C7myqJ2uu/d6uiGPnrZfH57n
ePqX/90v/tv710e5m8r3v/32VnR5e3o0IJr5b39+af/5b78Jiw/ov3/7+H9+8fiS8X23adG/59HL
P33L+0vTknlSvztaStMDzeJKxzpFHIb3r1+xf7ddR2pPUCMppH0KKeRF3YZ/+02q37WrlKslf3hK
n4wCTdF9/ZLzuxSWtFxhK1toi8TSP57ad2/Pf71d/5Z32VUR5e0pgWV9rWn/r0vFNdmMC21Kfj6T
Dc/9uLmfeQa96kh0TKWZPdh+p1/pczV60FaeApsRGBJJGUe+XkeQ9ErUADsrls4s7QEgaT68NZyW
ooXjEZsGaCKstQ0C5Ej6ImtWrSMDkoeQRBAKZ+NYWmiuOzP1AwD7ZVOJrbZFhjfJirAW0MRJLg8t
nUO63zDFJElXeo0A8ZJE94FurWJdSrTbzZBVvr2oZOm/iDIG6tLXNgDHcpYuQ++5Hwukw3G0V0SG
FVOzqoBG0gDf8GHgZECjEiCTl13QkA9pHLuxdqHyczCLuc1Tz2OhVhaV7oz29JyegWCoD0lgZ2Tu
q8H7VCekaKFvxRFYqwKcxH5MxgCIHx6jz7V1Euhrv7FeWFLhQvjtcA5+oj93Lfxq9H13HByaKScJ
1oI2JbJtWYa7LqcuMA62IUgQuF0PfsQsnUasR8pYn+IgsIyFI1QfMMUq2SVWczw+iVlWNzY1cbDl
OhNYRaxF9+SU0snWjfbqpyxw5LNrBQ5Ah3H4lBDbuPRVhNhpjWrITu1yoQFiDtMS89H4aAMPjnr0
M4I5INZmalcBgJSeRmct9IMXNIciZCJk2Og3VrShgA4mu3Hp+k9Aa2uZ0n0plmxTVwQ5djJb59Vp
Ih7tmxiuKTHwKRKbKB1fdJhfm9Z50ZMp1/PjHCaKyhBkwDmOWCcraFbGshVMz007e50Nca99PABO
1iEJViCnEXCm7sJy2q3K5sux6+5M3zsLDeshbd7jcriqggc0zHdZtSeSyVMEBiyD9ZTP+rKDbpAa
44kyurd6g6GPtLd+2DxVSdov8vhYAY6pGQdw+S3UQK+LTXlJlcFdE8WaKRKcdNYLeHujIsJXg9yg
oXSLdH8+66zeCjtZxW523pqaDLd7a7Z6T8wpyhZBK+48in9uVToXb7HZ7O2RjyCTNmhYbooFprCt
O79301UuLThNpkugNGILXkKSQdXSjlzTj2E8KelGC1l1XwRpaKXjK0fr8pA7zemc1Qx3DRJB7RKF
9jsmY319dHvINahyAX0wrXdeI0hq2QFkMDeRPa9m6T16oBSn48S2L/FgEpXLwXxUlkkcbXpMmfNl
JznSBZXhX00CITsFUae9mU7M9laBDTQQ2bwTeAbtrJ0/Kdlf+3N7a0MxNGK1LANClqW9MjLcEmgm
ytlojygazL7Ggyrh0LjpjZuEkUqk1UGH5makiQ71+hCQApzBHcJrgloVrzzCsamZ7xw6S8nQneAJ
9a5oC9K992H6BpPxQGULpcRPQsUcn6o3F1KRGUEaSjdcsksPM4UVvIXwT8sAmCekQCTqpn8OYYSq
gFNbeDt41l015sU2lN6rYXgvfOoOfYYyW4Q9YzeRrYzkmm6hbhnV1Z1b4dkxh5EOx8wG8FpeZ6O7
8RWIo0oNp7z+k2qBE0vIFJPCDjXGFNGXYg9kEizHvJVGO678HuWB30yZFbt+AqOxII8xvDsdCiSE
HCGuo9oZVoJpD9TQ5CqSEIAJKo1ZtTt9pnU6UMfkUBnJpzTDFuAkhzHtxpuRHzNU/bNrFHDB8NpM
MXipOXkUCi8aftelK4xtk3R7Z9a3GZCRvoHG59EKOF+SwD3zSEoWqQE6lU9y36RHM41evRAgijV3
izKJgL7YFQyoBTd5b1O56izpa4ULiKuYbsDe+lSBv3TxMdzmQ7WVExUdmX1dutGlmZ07qMBBordl
n96NhXt08xoiR8KRuIRQU9+6cX8jjGEv2VxZzZUxUYIUBTeDoiiqIs/evvQ9Io1H6OE2deeL3vii
be9+susbgYMDoFxfM14uE6Ir2Iv8ZS5aEBkJ9oQSjxtISpfpVm1wX7bi6HKOq/MZSlDqTDspuTAH
3JJMCEscKIohVzavvZM9ZZcR6R9C7UIMg/XV4NCRPRkLFwIEBTyAUFwKzhfT4HmgX/tabOKq1EzH
J241adYu59jedML/0ozOPtbJLhpc/5DnXv1CZyrT/l7v3LK6ZJlmvmiAeQEfdC8HbD5hpW1nMUMk
WRcJDKBm2I4xjPa2PG8BHDhUA7POzu1l1Drnjf9WpyaiOlI5A9W2zyDqsgLE47rusmUUiu2cdK+Q
Os/NSV1ZRY28M28kJgAHOolwXmcGSHN+6Y6XmtnN3FyZ1OQM5kHqfqHsZmWV4Q42ITAOZUgOenPL
RNQY6JDokuYyIYrWpVjWJyDpUdmc15PxKuPySxZZh24irG/LeTUpyYEg2lQtvjZrJGiW7SuGll2g
7gaZikc9QIcQ7rmREzpJysusO91+6de872rnWc+14Gp7q1xjFZvt61x3m6Exitdk8qMzB36YFjjG
fK1PyIGNnWKAAKjyFBr1QIjKvJpmMH3TfMWwPeuYX5l4VxmyGUXImSgCeTICUZu5C0YvqFIvwsdd
h7Y/a3Eh2nFXcTO3LIS/VsmK0NZ5gG2hCwZvF7jm2ugJL5nRU224vElAk4bKujZSHn5iCtg2xnJ0
GZWi+LL4M71aG+3GqQF6edhvco1zpHGgk8/pbrKfGgZ/B6jZezU4F6Nbf3FY4RLiKKuxEosWadiZ
hh2cflEkbB31pVU/yozRsC7vAewfgiKjIRuoHYxgHbiPIxOyyvM2GcDRcXzVFi45WYwHMNDr2GFO
H4Tbyo7O0PLv4g77hWB0ns3xppNoBV14wnzmw7qOTdCv9ltWF9zHpl1dN8eutRj1cfkU7T6ZNB9j
29nYXsdEXeml40QXje4wT0HiBtxDmSM2yGGy7hzF7LKmn3Rvt7JgNOOcBzZON5f1IFuqud4ZuRce
GehYCnRCAtvd6s2roGbJBycWWes5/lz4KUALNnQBg18ZZ9xzxxcYhliW+AWn2xSKf5VgD0s+2bHm
p+TPZcBc3JtutKoYqn+y24h54ojsBXMCZwissWWePDvAzsdZLOIxOlZgpRg4oc4CqcnREnfKsT53
KtgJbvBJb52nBbvajE43tGQX748WcEAbe+NE+cZBtrTwHMUGAMXOWbc0HdgJPBaaD2ZZPKgiX8TR
81w+hnHDkL+OMuB+FmuUAAIFEn6algldI3gtqaAziuOQdbSB9LIVvGXqTNOeDlsQNnAkqn0szNXU
84viWtfuU105t4Mw/UenZD0OYcGaoGRRaH0BcUMZ63CeoHC8dRIyR5ajGQWfeyFXM5TImo2kmTbL
0+I62qijPJFxLta5z3xeKT6eKDGTOd9zLlrPJzle19ckTOpr2mvUqo84ZmBBxOzBBLmt7IsyEQ99
9W7IYDsVlzA1shKClJ/DY22gDctNWr7qcUTROHf7l7FYTyfJunH4eFlbmmrt/N13+n2SXTZleOa0
BT6FNHjq83DbgHpLp2qdYE7PJmhENUNwYLW3qcdmqw32ijyclQ7du3Q0N5y2XFXAdgsHNx32Ynhg
RbC2A84aSZer06QdtT99siuL7XB+FcUDPj/RPkRDVe0d3JOeiFc1TwFv9MmtZWFqceGD5CjlkNfz
pNoNdO9l1IaHFc+PsOqL22wdkNVRvKQACra3+7lh/joZ5p3TsbLNZQ6iO2xZudOSm2BbQjDm9DS7
zStsL/ou7M94aYbrHKuXTZHB5EsmdP6ZdN+lnj5VGJUwE/tY17L+EOvwYrKcXUS3x3U+dkuTfjtD
vGe4QprCWI014wECDgDUOU2YgoucK8j3552QTDXMag3BaX3a75wwCo2aN10oGKXGd9HIG+Uw9xxf
h3TcpbF9EYf11i29bZM68AfeAzNfOyhjyn/zw+GytcFu2WgvcKXjEwajyA84VPEFYvUEL2X1N5AZ
MxjdEzdltsnLLHQeFCtNl7rXwstWorOWhcgv4kwsOu3uZACNt/9iR5wvxHRXN+qiD0zoR4NzlFm3
dWwOoEN9ZQHhijOAUtrG4xfaNmBz43pS4YvV4REwB3vl1FZCDrU/mZMYokweCIfZN27tmf5C18FK
6nwapz7bBbG7w4zr7wmWtXAPjUvP7djumAvXip9S9ybV/SoNTehQzso1QBziFatf7JxJj6uvcqiT
WXJmxfWV75t0x8wnGG6aBflZnoLmDvILG8tQEYIrtxStHHH9ZWYoZjAcFDa+KlToMDGPfvAw5c1q
iNaRTU9AU8UXAZ0N9phRIimbbR+a1BILnGUEbT+Fmvu5yOvdzPYw45QcmC9JEnMbsFNzXQt1Mpux
57HzO8GVnnH+mGo4cvhcmXZE/VkqOBByujkXNdcg441d5HTNznOaHgZ0eptNMZNLZXABa86rECmt
1ZzVGFZP64bpTZ/dBOtPUfo1CHzY4QKv9jINCuPd8PC6RJYBZ6p6q2jhswWuYE5uW2+wQ5DF4bSq
quAQ2z5IWWngTygTbjS6Gs8NXa3dGrM/bmkLKjt2LvvgzOZe4k9NGn3Ryfoxn6ZddsI06YJRYhXi
qMGBK7zmBUbg1q2wUZfTKNZDzKgQc8IAObKhzzIO7P6msvHtCbHC1Ed5yI4GkFVO38Gkz1tf9jD3
aOhhfypzU+2j8rpstl1YAuoGUeqRkpi6L3O0P71/3WbWJQ8Sy4jdC37MaV6w3xkfQs/zG4q4dfMc
VTDlkJn99ouPAVvspmGIMaZ4JhYDz3KorIiTudMr4Ze0yBhj9zX27vFN01BM7KOtSV52RcZ5KhVt
xmuQWxmFAhHwvVyaJsTSCkB0O2G7Whi22ZyVgQ7EMmPf+uT71hjsAmf0ARoUCjxVW1XlZZ+NJSD8
ObXOfTzO7Dq4eCNmflZprEdrcq88T3M0kHFngl7sWvEpttxA7ZvW9pipNTbmFr8oOBzZdoz3TUnO
wdPcc/RMvDl8irOIxwPcPANzKvFB/q85K0y/SQxyKO5YE4sVAX9mX//0hr6a/5gd/V9QNC/L9/y2
rd/f24uX8v8BXfOUSv2xrLlFWs2b9+lbWfP0HX+omob43XI8jGseV7klGNl4/5A1+ZJStjb5z7Lk
Sfnku/6ha3q/u+ic0iW9SkLCPCXE/qFrer9LU5uC7/Ic+1+WNb/T/x1+gOtK6VpCKlMrS38Ih3Jv
a8cZxWtBrMY7KMNPHsDukQIpjPDQ2Rm+jshx8SyW7YVnNpTaOB42bydyN9+8aH8Krt8JrN+PT/94
Jtri6fCSeLQg8WJ8O21r/SxHk8tR5rzk1G4VffIVRD6vmq0vUWegsGoRftKTE17KJAzaRYdovOWA
HzxzHsDmHkytA4uSMH/b9xlOKq6+G6MkrPPzZ/oXT1Q7NgKwFFq7lvthRNcrIPCDzUtW9RQ8GLj2
t3WFUxljZhbiiNYM1n7+Ez8YbL6+NlopEwnaZiUTH3FJBmz9npsZ5VlsLTCK7VyzCG8Ni1Y85lfF
JlBMSQy/e4pYUFeFCLhNtKO9aHSEeUHDX+2GJNrSv1D/MTb7/1f9b9Yp3Pfjy/743obvdfqSf26+
vfK/ftcfl777uxCuh/Zvkl8TJHF4vD8GGswzlOCq5iIWlqu902T5zwvfsX93Tl/hG6VD6/pppPLn
he+Yv7t87oRn2dpCriDZ/y8MNMTpevp2nGF6UjIw8bRQJg/3EYlj6bkZp4RtY1NWxt3UOKIDa2lO
CXyDqlm5Scsll8imXTduSBxRmjHFYu4pLDAIsOQm0P8wHsQZNlnvGY0dXss4pgO1AoZONzOTCIVz
2/PvpN3Ve68kA5NP7vSL+wa3z4+/hsOL4XiuVrYtPrLKGJ7oijGMRqcDAV3afdstzEAiRAetv2rS
rLopRhlCKvKSvTmb5vKbd/0v7lsfHFmuyeuIYGwi/TnC5q784XYwyao4VTyj7flpfM6hPrlohwgF
qq1akm1UjrHlDwDAlBTM7dwO520YGLcpSIV9Xk5sXmt3aTNA4Fkij/QJFTjeCHCkrrxtqZt6b0tp
yXXREEQMqdG9pw3YWEZSec9x18zyQtYWmvHk4nt3htY/++OlzuZ/EdH39VdV3JpZxRxpS/GxhjRH
mendpIK3g550kzSxd2xG02mgjZfEakKSfzQyeGz2cDTqHrsNZL9lIvGdptoLH9ljpXSRnaDv5mh7
DVa9YEjFInA6hxheTKhv8fN355+ndiZTQeVZynO04Dr86BMZbNmnVkvEp+2q9GhZ4zvDh3lt8Auu
PZH09P4M/lnrjbdilPPOzegDaYPWeZ2yPrvs7TFHHs6xm1kjdS9+7ablMUo83AAA1e/nMNJvzLMn
jr9zTaXCVGfVvUSAJ+TpDWdTZHcbW+XmleY2TX0V8M48rjZG1tKXUUJLGKOkek3Gtr6wPLt+TFCr
vxS2Z9xUFtYuOi8I4TMpOpYGopcspLHGOpEsrTpp6A5q3EuNCQU27ZDfuk7vIeLM90zdZup1qvyR
aVX+YLhEMToLiVEFaXWIgsZb+101XTVhnk7LiDEv0NdsPEOjUsdyKpuLYs7zy1oAR6r93n60a+Gf
OxbFc56X3Lg9zV9+G2HkLtysJL8KVcu2DWISoeHvq9GhKG/mwaB+T8MFdolzLWS7p4QjOo5xc0my
dTPWzoxvBhBwZz6L8rQnjjV8jng0xmBB81y7lqlnXlvRNJDGy3u1HUcHygT+tIsgpF5J9ZG5pOKC
a1sxgsc5XaDpJ+Wjngxv06u+varcJlljODyrksra1DA3/9j0fjfF/27X8vH2Y7Emu8oG6yC15bGJ
+n7XUuL0xeUyUa+gexjSamQs6BQMereiLOsv3SjM3dRaWOvjaLocTEZQk3IfW0MY2apG9MclUxkK
8JDsKV+zgzzlzBPtIA96W+EyGJ4YmP/CnvoVDfftvZ9nrWzFkJ2ZNdzUr5ykb5xNOTB0l2wOjRQl
yVuS5mQyofpzU5+8HZWe924W9e+W3wPIDSziNcHUICxF/vPPL8/vt1KueXoe0rH1aX+sUB4/3DtH
G7V4dkGC9WNf3WHNC5gGVtEq7CZrI+pK3VGZ2f7qPfvnn8picdr2ml/tAeKD98W0VCCMbjAQt0SI
17Ufqifp1sFbR3yefhd0BFLX8ZzfIxV6W98kD1guGJz6z31FCqZFZX6u4Caec+ymcsG2NAwE6hHM
DB3o56+Q+hob++69sljdWN6UwzzbMz9iFurB1TmcbkVXSp8vnc6lA6B7DafStheJcP0tc6WVVVeT
TUzUKQjQqUMfioBEbqrDZdNE1tLIxUspZXHlRGl9TARVBYqx5pZts7UaiCi/5raxg5JFNVnf1svU
yR+ZmplLaREsj/LGv1VKZHtVZeaWSrP72ggGxAntT1tp5hbRmlLf1n5I1mPgoN5YQ54vw9btjtrk
LwgFSiysxpBbjMLnY4jvzJAnsylBFuSEvntshN3DDgi9K8fC7lN3PoU3ga80iIQ5/BR57kTDASU9
5CzrdUMhxCYJknpeBrpwNsZQqdtmwr5oVKG/TVBw6Qqi6cWD3I2wE8pnJxzI5zOJZSATW+ppLIwZ
M0Bx0gamZACpbZyA/YojziDqK8epmmtGnf1nGUTWhttZcjRLQQ8FksV8ltEhNy/iUrgr9Jdx5Y5o
sqEjrosmHrYlrZJPCi/FMvAD5+hA274yYlucEeHx1zGbv/0Yp/56LHpGCIUgz5VkqN6qns/qlK7G
zPaCywxeM/dsMyDKyGiFMD0iWrFTri1fG0436zZQs0YVCew12mtfbDq7jLZ5id+k1sRPJgmicWw0
MZkoifxVntflixVQ/9Ta7VKbc7zPmBcfp4hcm4788Txm/q4VJUuZ7zwhddsHuwofVBAbqC3MN5s+
utATO8WKEgco/XlzTA2nOOfY1W4TZ/ZeM1abba4qTVlvWgB/J9xVEBrreJ+dAju2ru/nKfUvmqLV
l7qfvWWf5OmF2+fJ0rdKZ9u45hX1IJ/CJhpvJmoHGGs3lJyWfS8IqaRqjTGu5iNPF6U1lyscME9B
YhfXA5zdy1Qh+w/she79arIe2EaLfRFQnGYG5JrsWW+tKWyXoU6mu6xiRhukJRbnaWT2m59ksVg9
5gZdD0zmhivaOKarnjobgt8awkPGdjYtNMG7k/Wva7W76jWZ17LvMothLsMNYBukB7H7kAQe20+8
h8Nt6rSfKC5gMNyO4qrvmRw6WVOcscy5WCkcucBHQ3RTZfSGBEa8srv0fTImY5sV3egyg7d7dxHn
qTibK6/ZZOHoUyN3ykdV4TuOHcHYIyPKOCYk4MoeY0Q+kXgI5uqiM9mdbmpRGNctF8z1wODrFYf6
haUlA01ZF2/sxcxo2XunT5BW+syWmbiRoVPTAVh3D4j1t3EZUNYhGmbtKd7xpXD4IM8RUvxClCEs
jo7hb8obcKTnUr5Y3PQfDdVmu4J7z71O5/KybETxxFY1ZL4RT+eNHTC4QaByYyoEIUEQ+2V8mZPh
py6qcmm8aGNLkGb3Qv/JaJXaILZG77Vb2xk9iGDio4ZOzaiQAy2aQqBfTtWrMeJgqPDl6pq5keEy
Z0lDT22thPCEGwTtAaFsvmxEDYbOGQmOu/OjHakvtMVUm1g125OGswlMAc0/jq8EoIZl5o0eVbJA
4TvPlRj21K7wUgi05Vjv2M0k7oPrhRXFqF4O+b6fo+HBFV1FHafnpCuQgxZODSNpL4eqCN6mhIY4
vG7homwIU+DX6OdtFxDVrJ3GX3tlS81NPNFnxFbgGIYKSEyTDMYRU0J+G8Y5uCBVNhGJdfqxEmkG
O3/GUWKrGLuBReaHWdL4ik1KH6qygKePtaFc4ro/xebH9HOkoFA09Zw9arJlmDKVfO38qaPFxeDG
P0FxaQz94vUSmj5wyx0XtHVMvNLD0+PxzvSOa5xK2spcnfV0LS+DxO1wkeSOImQrx9qHp5kmZOaV
LJ4nDEg2A+vhpFsXUCxMKb76Arj2yxL/tkgj7MC+ybAuTQQdbdCnPPRfW0zraMzFeB8ph9OdmWft
aiSzPRKdNq3PQzcX1mUfN1H5x0+Kh1jRwMD8DHszl8GkdXCWVZPpLLrOonCMZWSgEC9SqvjceT5M
UZ7xkWgvDVCFhJW/AMI2I9LKadVxra2bptVkaBwW4JhGvm2Zd+PVkE8NjYeqiLbxOFtHJsV6Ndem
vY/xPtMBqDKCViPk0NwtBDdivwalXWLrKTdNPUp7M/RRNTARZI9yKKIu5fOK1Lxmg4hMQ0Xodsw0
/Zuh8B744WlFfj6M41d/zAMb7nQluqVkM5KwC7agB0S1bzbgOHR5KqTL2s99aQ7sZBrrWMbwGb4+
1cQL5L6kBnM7icG6K80MzHGeWv+bujNZjh05l/QLdZRhDmCbE5kkkzN5SG5gnA4CYwCBGU/fH0rq
K9XR7apbu26ZzLRQFZPMRMbwu/vn1+TnzbltEvuaWeVIUI/NmMubCakFZauK2WWu7LIiI6PXvz6d
xghASD7fm2hePToOsRK9LBQD013NEcjVw3Tb+bxbopPBcD+J3xMdGsmf46T3njWaR8OeZpmAJfVj
+wC6gsdgzAEAtPH6gyyEHEqeTXTl+y3dlq5bvNZxxO8x5OmykZapX6PedM3W6LC+d2hmaWjfSDrU
xCHjgdXKO/Ypxkh8JmAWqT+jqmcH3JjcP32+qJpZplEwQj6kwnAj6gtBicKsRnNuWse/0ZwT6bq0
o1KxcUb6spismWoSZEfcfZq3bsoxTNXGab88LaPneZkZ/1lLaANbnSf/vYht64cNNXLeaHua6JnW
3nCbMRL5uYSCOvhIhwffwWmm64gHVJHydMqLmpo1OqSVH9E1tggI7BJYlfRGzWgf5E9EW92+BaV2
UBbWQCDb74VvOyd/NsdRkHFql7a6i5pJXSRiGa9VrwZ71w4LIjXR50eXxm74B5n/qVVng7PkNkUL
RzFT/V3k9Epm9V1fON5piWiT0QXWqqJzzcUIh2WPxrHe1FpK3z1OEodQxvLDJqTP6lOP+rxpi/oS
pp6zk3FafLWSUwfe1VxZdDm7M625FHNDuCCv9pMW9elUxp31WCsgA1TEBO4CPsJgl6yaun9dumI9
qmCF3YzaZgeJcU5tUmBHOK3cCudh454zVSFCBBYA8laFwnIO7QUagNvD6HCQgihc0fYRvZTUYVDb
hnfbjnuOE4EdrxQQeZm3YkL1zdodthn7aFxrQlsc7PvMQ9XbgthT59pbKDLM+WZvi2F+Zhj7gzPm
g1TJnVEIviCkzGU7WzRI9t2950psb8j8DH/MR6LhnHSS2Jriib+pJw5Ss1+KOzHOnNIp2DubF2pY
RivaRoq7pAj8ec+Uuee12Og7x59uEtywxLcyfYOsBmKGYfmbqyrntuxoebQwZ91kCWq8Z1aLhJ+m
W+q2klNb5PE1gPr2rlJN9jQI90etLe/cbUN97Vb9u0BlezZ+vcZRFSSJNKMNuMBYdI6i9pzoJnjt
J0HFq5eYL5rl0t2yhC3PQUcPy4Llk4Mh7b+OqNHmUo89s+vuOlI4pL80nR7KduWZ7h2PT9/9os3p
KXJm2lWx6OnC7P9XqhM9Zr83SrWwZ4YgIQXgFXtOok8Vx850tm6snKx8NXFjc23z0Qbdfdj7n04O
/mlgTcd3c08P5EMuskelZhKA6bujrKffb2J/a9L9qEv++6tk9Qfz/v/M1H/2rVdTfPvrj1p/m/8K
Avy/4eq3vT+dg199c1BX+g8z8PXf+McM3EGs8tlBQxd7Ppf8dQr9jxm4I39bZS8/cn3LD/kflKd/
zsCFE/7GqM5BkkUz46q+zi/+OQRHT/0Nu7/lMjRHFfu78pfz+/zvX9drBun4F3CzUdXoosY58pcB
TiuZH1ssi8wH6RpsMvxNfYW5PhlDrO+9dV2X5t72zN6bh+KqsJhLdZATLLfBojmwNw6seett01J4
JfKBsQUKLhJMv23khPc2jXZ9FN2lHX2PEdiKdx3X22QqN02SXcz4BYs++MGlu9rU3sp2SB9nmXY3
om0OmGAAZcovJtyfQ+lYGzMWh7jsbk1aHIcue0u8iEqz2AEp5/UTWVz6yhiW07jtmueYS52SNPml
MZC4ahhv3EpdNp3r7ZSnr6oiPQtEexvkACICZTOdb5ZjRaBGr6alGpGNNjZM96pvv326Kedh2udY
YTZtOh4aMfxspmA8FPhrymT5yPLiJiAxsBF1UVzgJd/5MnsLVphC4GJOVBX9m1hItO5fjClv+7ms
4MK0hAOiTz+98vzkmKrnSTTDW2bRBim7sNnASSGNOqKuFzO/5tDh59kmSS0eq4x6LJaFqWvIK9ry
PswBu9Q0nm3rhdCn3ywvVIDvumLyzixZ7QqXa4M7qUsyDKgDfXtTpeOdNzg3TPe2i9Ox0OtTHtEM
V9ItuBgANVE9ATRL5LazqpOv4W/YBm/jJDQoA/C0zB3i7GyR5R30n32RF2dDiEAC8MSLi5NrymsR
uRetUf1GivrBQEqiW4KERyJWUE+OnV7ITzHFt5xLLiYZMu5bK4ZDjF8oeHNzJgqv3A2oTOtEtRWX
fFc2vR1aLL36HOTYdZFNW9ut+9vKuA8iJHePpsMANYaJZY+Y8R0KiXGJMa/WD41Z8Do1zQfBAmvr
T679UzBc3vSczc8HSXFs687xcxrSZVzRS3fQaeoenXm86LNs2ReTgsBWQKeYTUtzpD81FOp5Z0HQ
3hoT/2xs9xT09Y8qrwz1mOiVk5/fpGnjXOFfODiDlGSP2/kgYn/aZk10Ss18PlMCvPM7eaFK42+o
2rueJemwrh6sgybMcVctw72XdssB1oCgww4bom7US47vluAPDJecGwcMO5+CFvNiCioQBQOFAiik
aiymWakzXXtVeSwWv9/NffY6gvbfxaYZyEzUz3mf8210MAPWYCsE6Oh9gl/bzUhNaI6oGcEYHEIW
d7JTwakbrg1Xzi7DAFP2XPpKb+RAQlHzpcgaTpotETpPIRngNMNFOnGpUGHxOdqYwat0LSXsoNbh
ALm0TfoURJRedGN5zjSCLzjVBPg++Ney6TOqaDvv+pZyCt861AgAjikvGDUBZZw47qbORzU4Z06b
5tumLyACpKRNVOifRykkspyZS5cUe7XSWYpmX/MFUd1dFYtDFOEvaZCwm+wzGa+GnkY0NzW3ysOX
WWQOAQjaRa6IipYefTYyeXCdoT53c7u5CkTQbv2oLvdmwentWIk62qo4ohQMb0VAL/1sx/bLGJkH
v5+v5oR8vTf1tLZVzMLqLgJEOPnVp6Y8eNNXfbAbSzc7emJatnOV09I+DnvYjNWOy9ONu0ynfEku
Gjuczj0q6C8Gykp5EOrbMRKXcz0AF4m+Fjk8Ztn4XJT+1pQQSHALfqfBEO3T0ooZYMc3SVBvvcW5
WFOPrUYY55TVbwNCT5pzKS+kxTl0BYuz2TietRilT85MPEHQip6ujjONSVgMIIT660znrAXgsM77
MVWg1sgh++EF0wxnR1IbLkNEK10pXpoAcgHHUOs7C5myhyHrV+2E2UdecdS3KsJDXA12uLGnK4tA
wBm1V+SvJOOjDJv7wW3kYebS78viNTf3enbPq1EgmWWYJAvOSd1AXnvJi/kxLo6LNqzfWHu75zlw
2pNI6P8cadTsqws1jy3+OpeMjvCZXY5rg2efkttJif1vGQvVn1bO8jnnAXXDgboRNRXUQ0GO38K0
vK+LbjqsEZSxfHdyYta+5sov8/m6mL3gfejrrzTBGWpsBfmm889NRFhMi8PYwXGg2HOddjA8Dy7G
BFekndK4lz4vjGkZwZcXuQAB5rP4+oaQh1gnnzFpobn7nmU40WRdXAaUBhBQxdo5JSRNK+IO+cDI
iIrFoOlPKUdGE7AbkGkJ8vHLWguQoa7kPn7EGA9nnVjfpi2ebBkve+1RXqgMD5P2ixJUxIT1WlX9
Lh3i/DB3mMWqOt3QZWdvmonOJ6Wi9OCanobifrz3But1Sol5yEptI23ec0vQBGuzAIxuHhzIy+Wn
KGIHGpbxNZUx9HV64e0zYMlUTHR4u6cwNgcGnP4hEz39k21gnTuVWF6mZfkRBlC/3DXU49cYV0m7
TaQ5/fp88oFOqWrKLjBKZx9pBubPWwSAJF8q3JJTnGyaONdbFaT9h6Xc8rjMY37OWK7/kXrO/OzP
tOnOAFLvrNzfR/Mgcd/e+MlhZgRGPBFYx2A9uIIrTpW3j5nFJWqRP6ra7446bryD6nDtodyS49Ms
siKX3d4v6P1sx/gtamW4kXVNztcCZ+E16tBG+mKyiDpVzffYBu5VbAMSW+h8Bh3iv2d0sQyV9I+U
AVsPTdL9cOaAvUzex7I/60YESC/B+eIbcXITRp2J01RUNHZktRt7oKOD3bLI6+6ItegwYzqdcrWN
dUKNTHahKMNEhoO7sfpebciOVXOeQtkzEpdDDUBJ6qsST3JGrtgr/GeZNldxjG/ZKbZlEzF6p6N7
ju32UECYReirz+fcfiwjTzPpGcksUfVSx9NqznXOVLd+H3Hh1MgbOckji+KXLJPsmXTe9Lj9ErWt
CEUyBrgJVf+QOO7bTM4ooh21LLjCp8TMPO+JEoetS1yI1IuALQYhMwP7EjEH7qMCA659DSKbfR7D
RUGEg+rx0nO+nbY4084VTFr4g/Nmhhfo58m559NPk34WTn25tAHV7gw1B8AjdcIXQYI+E8lZGffn
cVpDEXOoxaTrekwOfRBcCCLoZ3Zk+MgZPB7SmcgOlPL7vCIUpQewtSURpWRanvQaLsgwDtMq3Pfn
TT8+Mwxxdt7MhoZf8qav+Lt96yORwaXNjJ9w5/JzGMZTig6DeQEXddWeF3ZyhHt2w0PNkS/VW0ZL
m6CJQIkE+wIM8dDGp7Q3H6a9F9b4UHsBPtUYsN2D1sXrUCc/Km2f1V14GCJzXERxxVD9KBvrulnp
IQL1QGcFftQRBldtMTZvG3dTGpT3PHxh2rZZ14Y8aF7pMPv2rPjSH3vInPqqTYuz0enPROqdKbzO
BA6RPcavYSz3aTBeDN7wujTnkZWc6SbhNG8ObklbaH4dLePbMDtXbULz0T3CzZ2eosu+8IFQt2ua
YEWdXa1ZtiYe8o3CiUsDsLk0HmebOYGWx6024Kybk1XbmogSW7+uPpzGOQ9azLe4Tha6N62k8XdR
CCygrvgxsxX8rHIebE7T3hXKM5im6NQ0+kYTLRiEf2D9oEycfyAPb32Mz4u5d5mHbKyS0IpT3BTp
jFbXOCcrnXedwT7NjOmCcxURERacYzS/ThzU4qD4kQJDXacsfmtfSkc+p556qiuGM0uSMlmziZLa
bFppf6tt6zVNmIwPa5k9hMlzBsQ3cv4cXLULUeSWiQhFRUWqmaJjX0XPjP+hK3f9xWzIOjquOetd
cTe49lNTv8gpuJqC6JMnKd2VXX6P+kkXaqDiDZcReozV+AHBJ9qHNN46heedKuRThLLynHzPdZZZ
t2OAN7ad1ca0QbxhPpSDRP8O1qCe6efnlAkINwqK39nGkIe3wxC9TpyVMrYyqxJXRSXptn3CK3BW
C3QNYNBwGb3hvoLOOpN7aiZ7mzg9wyYQ8GKiW21gC+hJslFqv0Gofx2GmwhzyZyYkyvCB2Avu9y4
L17cbWyWPfYM2G29Uz/1y0cevGe++F5ccgj+rRXsgybR67J3N8/+ebv0J9307p3R2ddEslpb/nNp
k6XxvZlYRwempt2qWFz7eN/zsLtwPEqq0/pnZOs7mjD2un5xMvmt3Pa8zEgYpNZ0ndgMsMb4pm6A
5bWDe8GmzW2N8lr41bscEkQ+Aa62+6NN4CNdgq+KOe9WtfootAuVvJAOHMb2VNTiLHWWfQLs2cB+
Y4L3w9TBlloIEnRWl+/RbhipsTUU5XhkLHvtG46ki2CxcbmmEz+l7SijwxbQ/bgXFon4fBzAhaj6
p8hgxTqx4WOy7nNBfk3arOapJIEju9EFsgRoOpUagl74GNfqdSUFZ+3QXyU2PpumeSY3RoOTW40X
dRnEhLT9Z29Nefb5sOzwX390tfeghavPqi5/Z/xHhiTUDXV21dMwzJLYb3MUJRGjnoLtIW5esc6j
3raYsVs1lVs5Zp8ll9YtqTTrAl+3BAYdksMKg49k1PdWW0E67MNbeFoEvGPsB7NubxyrP5G6u0bx
Qe9DxIYwSj170S7+HqMZCkVLcjJvEgB7LAOi9cpzGaoR854f7HQ7LWdWCC83HTTD9pqQvoqmcRsF
WXVREODjLU/jH7adPKpGVtxVIErx0/qbnJU4YQMT545RaImkkQxz+42Fh34T9gzzXRiuRcwJXpjk
rgBrOI3OfQWZSwWYjVKIH4U/7qO1lA0QaGGWQ1xoG9NaXKyiQF4fzAgbWaYOlwmw3DsZNgRrhrk7
qEBHW6QW+ZAOntrzlk6sD8fZKblDJpxWJo3awGgY6QaScKpLjGVuLZxLCvOqQ13WDZ7isdqCC7WP
To58BbCgeIvDCUeDILwnp89E8N22ssMMGS3N5YsW4dUouCi1zkUAWjlkr3Xn8k3FJNb0rEm1N9mI
gcEZ3krUvjiroIwRAQkT92Jp2dqWiKZry71yBh5zNKxLjqYFmGsg04b0a14PmxouWeCzwsE7eOzt
2or2c+HzjI9CQayt0dK5edgxm5/vcBRGLpCwBN7tYrL3tKEXNCuzWSeMybeT6ilZH2oVH9OskOXe
WoZia0JyZRbfPlaP+DJL4tPc4hsxzRIgfAsEXuk897H66KMch5t9Ocjq2uNJDFv1nvCoVVI8pmEL
fYzq5ziDvWuqg6qgiY+LvfcVqLd4pmWvY1vOSg1mMM7N1o/7PXWFBBkSulNHOrvRyBGLDrWNV6LX
VMZrv6K21r3OOKqVtMxAxfz2onyfesNFlLrnQ6kuveajCOInHAy3wzhsPYcqgdC5kKbfDGSf2p6w
cTq0bwADtjg9P0w+XjeFuizm10Su9dPzHVXzN9hcX0RVX9UEyXwObYH2UXQJuYbWXagJq6TzBlAz
Mo8Yrzyd3bplziSpv00GLK3ZPW3c5MmXZe+H9QtTBe+ID3LkwIjPi9iux4gA49YB8ck+FNmcXgnF
8TRurvvYAetZzKd4Gm4KJ7rja7lTQfvoJURHF/Htce5b3P7HqIDsFK2+RPm7zydwP8OUBc9Nv0IT
yci2iwYBW7g7V5jXYqg2VixYd7V9JTJLgutEFhmD6DJrGfG3CeOsZpwuWpXexRSF7H2rSTZg9hmv
A3y3++VhKSSUUjSXfBI/usq+SaZYbh0Nl69fvGpbmQZPxTwj4Nr3Imph9pri2dENtIKGEQS6zCL6
CAg3lRk4xDihqJ9tbvQxtsboREPvzCiHaOkhy8Nzk5JXdRgoblDbaMhoAWR4yfLkRKycQ05TV7zI
IzQTit9pLRSlCtgYXCvhlpilZ47FIQd4CQADP0mOalFcED35kFTTQ5YWL0PDkfrvD/v/Z5P8/9/C
LPZa1PV/t7Xffpv+D7P89R//Z5QlCH8jixvh1gvQY1Zz+v8Z5ovQ/o1Rm4uLD5st/wewnf+a5lu/
WWvCJIoiubraXfzw/xrn2+FvCAAW9vjVowtVOfo7pvbVL/ivYT42TDSBADd0GEl+aPgrMEv5cSIS
A8K5wTO2qbW/nAV2Hv9F5+WaifmPV0HKiFw39Fz+pD96Pk098kXIE460pr4XGRyGKH1Xkzx5FG7s
0ny45Wjw898+hf/GZv5Hz+I//jKJ0CuxuAVoI6sP9Q+OzRrzluKgP3Ia2VsiFvdJ2GPKbZf3aRjc
EzuM8xfWdj6W//g7sYnxabs2/3F/eU1qKRJOHQOXC5GiY6uOQ0ICIsR3i78w8f937ygSEQZQJ6Rw
MkA/+ve/zl7zRECLxG6e2vFZV5bYuYlVXI/JQIyUtp5z1xo7ehuq4vjn7+t//I28HkZ2R2KItdCb
fvksI5ASfu45zX7IwoExldfZDyVWIGuVVVT/F+/ofzyffHd8G2eKvzKpLOuXv9NvG5O0q5gkpYQM
DEXlUNpSnf/53/TfvgqvJFHPuHBYv0haHSGLomAggKVhik9hVcCjVE69/3uv4kOTJz3GN8130LPt
X16FLK7bemls9kVXzbfR4IiDszom/vxVfv181lcB/OWEpK18Fp5fXgXp32urImn3fbe46wxnfNBu
HFzUjR2f/flL/fq28VJkSIhSWD4WyuDXgtLc9Ttf4HLZz/NaVZO4VCuUjFv+9qsQRIgcPuBV9vR/
+YPorCn6EKjHvub8vxMWafURlMbf/3BCWu8cy3Yd10Zh/eMXCkOLzjHVo9MLHMptSTKfWsy/cr//
+o6xMLDWswRGLOx29GuEaPYzrykNWJSmiYhBQ1G0z+JOMCH88/ds/Vr8+4JLgsMlYsPi4FgevLdf
DNt8CGboo8baS6ulmsiibsIRVv6aeKCusPx71e2fv6C9/sQ/vGLEUyA9wpk8sxYZqT++fwoFkHtm
aO2hWHDBalyLAAXDr8CxsgsvqN8Tr4wgkygouspvLx2voClppEz4L34R6/fc47//KhLvjr/ujpbv
WSS2flmFW08ugxzKYY8K6sktQMGBQnYi79WxzsoaSA8VMpG781LowIcR9a98xmuahOBKAEajII7J
N1yFtrhABALD2kzjuLz4DmvdrWYvLS8ifJQ1147SsLz348iwkmCXuQeSBGPM4eKSoH54UESKbKxv
W5vL9qEaa3Nl6YHh9OQqBhqRU+ePLt+vEkRcK50z1IA+pS8sBao/lAHKedb1jKAs7D7tvhnSCFvS
OM5fbWxQF4cuXryXxG7aab02limW3cbL70df0Nzc5sl02Wc+TG9LduWA1xCr1g4f/DIzCV10Li6h
iXXhlcTO7dNNIfornWpGh0VUhc22hSX6RBsBk4/Uaut9VK23lMzL0susmk2Gkpnnj2Mq4R+PcTJf
xVgM668qLBnkhv36lQ3yFFRWMcTG2i69rduDXyiECl10wBS6KYCT4Y69/NFK49U7h+a8cC+CiUIr
jSjCfMJr/dvcK6BDSCO8SxLvIty4S59nO8unY0CLlmg9Hj+AzGXUJNWGQahP/ZcntA8Zw1mmvdNO
8t4qJQQnDHL8FIu0lSGa581I7CZSO8tL6X9gStp+ZsjjwJ+wqydcA6bkTdltdB+6tfsm1Mgl385m
BioThUQ9sfrRGs+s3IH9mWb2ON3hlBtf26SefnIrYGfuveSlbzzznjLOx6ucjmS7mLT37baNp+DF
y2ZqV+Dbe1CAvFZewaWIcLeLUNxAfqw/86F2FeAUSE+HLjAzBsw6kM3eybL2IjHwNzdYBnkYY81j
zVRStQd31qm/HRxuxoII2rVpAvPMhMT1z1z8QsChTFoDqwatcMYFOHCZS9Rxg3vBjQFPTEOaQ6BX
5ZnIM/nWJWn9wnAm+DFSqFWUt+EQQLO5o0O0XU49E7C+33fSqc7SOGXMBO4puucjwxPh+qNgXsax
CIIJluDnIO/rcV8KzHV0/E1OdhmKjmu5kcFSkYvKewZP+BiqrZP7DTGJvsWZPCa+JMNMX8KmMF4q
cAvOznKFDS+zKX2y8y5+JcFlbhJIhNSneUnwtThF/Vh3k4/9YulW2zJtk2JTedglxEh8bl/Vtryb
dYZhgpRaigF2IBOmRo2srIiQ3WjtdByKuzVe4aikyrY2jMlHfLswhk2YRY+5Ggv/OLl9fq1M6Q3b
uPTcBotH1eQndwy9V7EMxP/IjNvWZSQUqHKSKY67j0VHBLFfLBYiVSn/5JSl/S1pQw93vSdjWnUc
5JRI4cc++LbpxHaMaE7ZitwEbXJqMsiO2zBdelD2sQ0Gz9FhvBOpQ/tZUFXEJDolFAViqe9eypz1
CmyjjJp9pATYuAyihb8prQrBpa9E93P08NVtZxaZbG9VZNYvlC+Hq2EgKHPhRBFRMWdcJ0naMbR0
RWEzmr1tLO/k17X60Gxl86bqQlr0Zn/yv3tvgPlpPKjspne81zn01FsOoup5oRL8tVgmqrpIwfjM
tJIyyHa1SiaAOQMA9iYTBdHTFk0inDPOFlaKq3JPagxGx0xQ6bUY3fljnBt9HypM7jvXirsGjtqE
jTBRSKTbph0Kj85QJ37EG5U6V1og3G1rlUfEMT1pfWrE8Qb6V8mXh3ApOAuiJz6IvrQNfnJBQ2mo
DADS89ib1YDMmkjoOyj/GNglxxwGLs2PogVQtJFyZLY2AxD9NkTvL5GXQ5vxV2S/+otcXkqTT9E2
44RBj6RwCoriknTUrB/gT5GYAQcdw3rwkIJz6REsaKb3xRpbjKROR9YQ3X1ooQtYgKOqPPwZ4fb0
WIo5BWDWTxexSwbwRT5rwBepQoH86Yngzmk6n5C9l7so7lEEAnJgD9o7rtP2+5Q4GywyBx9VPMkF
+kuuM7r1UBQ+egAB6dYL0wjEvel7RsZZZJu9ju2cXqG1lCfOHDGcpaZIyMq7ui8va9vLb5hvwIvv
QEKH21kVfbGPlWl+2ip1B2z9GGBlJ9MVlcog7hbDmn/n+vV4XVRW+dlNQ02pn2HOL+vfg06zMe9j
ZWEvG/tMPI7TMr8wuAOy2cT4dKimqN2vhD1oPhbWvA55Y0JAm3ouZ5/RJO7VbeVaVc8Mp2O9zJOF
caXsVHY7FBVdr2XW23fWUmOKxHklmoMbOt0Ibi+rSUGrBqe9pXyPqflU/ISsgELI1Il5jwoFiYye
lMkBC7e+c2j8g2RHk5pi5h+gKQSeIllJ2BFTj7HBAjaiS58LXTn0WUotJSUGRFe91rg091S9NldY
bsCviGBFx9WLj8UkMBaj40ATIr5subnch4Xiqz2bQF7Yk6CWlJrQ6obqQWqQQE8Vd5Hb+8G27Ao3
ODWFi/8nXqyM/sXOJrrbR2jus1Lx3cQW17HW9tbJSGl7myaP2yfWnJyUXJJH19lo0RBgySH4biyH
XGNt2m/8xtBVipmp3VmisZAyVlzoJSw6lZ9IdEztRpuYdqa5HcWbQQR46S251CSr+vY+dlPvxmvI
3OyXybCzhLhgYLKwT1WB7ZAvZKV7m4N59SdMXhfzhnbej4Ax2+dCY/V5j2uvAsTjOBCvKwQuIsTi
ptZzwEw6ddW3xxH+hmOA9eG5uUN9Ej9bYXricdjVsWfhvPbs2zrtmm/OdiuSKPG7JxGDlkSutNqT
k2CL3ndhGNOwMXQLPidwxHd2F4tHTPmlTdHVWF/1Ri7Fth/V8LFQOdvsegdsEH2xc36Mmy7MdpPs
OPjlIRPXrouohygahJ4qGZzfVYD8ngvmgnk7QxkRFCmaFX8FjIbal5zjUyAg9Xg4MatdXQ8lzjrX
QcsMxig7Yo+zsF60zDc24ZTxvEqog7dYfCIkF1sH9R7kav6Y2T6/ZG57xUfp2GVHg0lr36qxAdmU
L24MZMmMC9xCUkIw99wZiwoGpfapa8rwBHEXO10jmpgabHIRzWO/YJwEaWWhewvODTALA8xp4N/i
IdjFOSEI9lBRKA6ydYVjnjZY6jKpiLLWkpEUAVa3MF3BKUGiM31QI/uROyDS3Bmv4eAhQnQQ1U7P
iStpMIGLFzclDaWE/WCoRCOyKzZ2/7ULO+umWzTiTThmHMRmkg0c/eju/bCsuvGgFI0rtpGG3qKz
aTybGhtwlRU4w60sUQhAhOUc48jQ6YOZ+8XsDfb77FCpiXJeCwMV8kWTwyDi3kTv6kjW6wRUe3J2
wCbMZ2OUy5rhNBSntv5MrApxY0GuM9Ha4VZH5Vcjh34hr+N5X5pgGbDixvbDjQ45Ru3bYJQScWNV
6LwJZ/bB6zDPQihqwbq5SVbPh7xp5D3nOQoZ46ZKn3C2pc1eh6179GBhkj5OphnVacmrT9MO5kr4
VkQxiA+cauMHWn0H41TdDNq0L5ZrpifetfK7SevG2SZZvNAAI1X9sbTK3CcRDo5trBTn4LSoojet
Gdpt2tW3uKlmN7rm9mNRTAgwUO3GFMfblsiUhFjrTYSuY7ezbLiY7e+CXvloSeZuEHsb+RyXYfE1
xQ5wul4nzTEaQhbh3O384pj4c8CyWYz8HSlr08lhgu/TBJLLByLuykbyaVwsGSItFnSHuHqzjTcu
NLmAQ9viOgjCTWsX0QeVlWBmo2JwuDtk/fTE94sGsExU009VDBx9wT6174FbjCFuixp9oEYQAgfa
jAQtjKRpKs4nBO1ZZPN73Y/hgGSTEapoQvMilcmBSy7O/JVMVk0esgrtU2XndIYTunr04UJ7QNdy
R192ncjkvhqS8CvMGf4DH10gVHpO/0boj/ZgB/TdFYat4iaZfffRi+rxRgVBD0xSZs0trB42OIBk
Ludq7qHnykNQA5c+wUEeWjpb6VqdfigdxQBmqwXbqMGpDCd3aN3PnieB20gKmp3Uj5O8p0kuboQu
hi+IRbTTdf1aDzCUGR9Ym2T+vuxSyMPVaMbHuerl45Ct38wyE+pnyHX1YbL7gqwtngrFUXz0uLpE
YUfBdqehtM4EneghFnN1l3lWGe9lqLHBTQkUMRBfOjpWDe3qeTgPSJ8BubhN5us5p19rJsxv19oe
0FrIX26VkNWnj7uUuGRgQk5MQUdyjY5UziF+a+b3GI4unYNhEr24IjUtG+dC+M74JU277AseH2Ja
RxczIXA+/DRdLoMQnuLGjePwcyxiYGRNgYt0m9mF9b+pO5PlyJFzS7/KfQGUAXCMm14EEHMwOA/J
DYxJJjHPkzuevj9IdYdUS62rRZv13UgmVTGDGYFw/4dzvnOymw6pnRupGhHLnKgzmytLRy+kjaQY
4u+sNt1k8CA4DcqoTeN5xnOzFM49nmpV8PfoO5AOndB+NO7c//LblV3i1vl4y42Cf4mDurxN2k79
WHq/fHZFvQL1Spl+o6Xtmi1OwOFTELf4a5xkzia6WipitmONNY/vzO234i2FQD+tYb9N5HBldqb1
OBu0NQST1zBAS2GwiHXV9O46EENG3SpA83YxU/YegqkBMHRwEHN5fpTunLF34zDKfHEZKkCzAWY4
OjZNtcR8secEwDE0RiMDsJ6I0pJ03Vf6lcPIohtqi9BJLncEEU6Z0IrVNeIw7J5uF5p9JRHFqX56
ZM6ZYXc2NK5nHH00caJteszNsDT5IvMw5IfOK+N558q+WF4ArsXkZjuljlB9RhlHh+G5v8iWpDJz
U/lL05qsx2EvyVsqoNCSwFjFoMDRpaDKnHA3FUE7OVaG3m3J3qNWdz+sbBUosV42uk2PetQJdQp/
EeAMn4ptLRJAHSMdDL+WOxTI3LM2Vs0l9XsE2WUTPVtZNFfiaTDayDGf3XggdZKsX78bkeBKL/Ge
lsFOu3tmEIkI/awasq3LP311W0CACbytmJuja38u+Uol9E0dHdOU9lyIHoJwm9zGdDjo9dzIUCYY
pgJiEBhtNqjA5Ql2sZNuHWfQBrIMEyjEpSuzT8fMioIL2MF2nS4Z3gX0l/wnGjcCuJEw6zdardoX
TW/hMJqNql90uViPWV96djA46xdVl1H6iu6lw5Go1+qC909+m75mfg1ZxUVnslAHM+1JVpgNjA5n
g42ygPzrAgHeFMbKKzSzdvSDEsno3SCSu0EzkDc2ZdLdFUoA8onH0SdwEnjZmxw1O9/iFymAA9ZM
i4OY6wbSYqcSED0kiHDPYuesjkA5nfbNyEZPv8CCtlMEp6XiBOzZXm2Va/BJYZ0qKmA43K8LZ4dl
6mj/mJrMHC3wZDNBTxh5GepEMLEduIVy8gikTiYW4LZXRsS3YhqUiit7xegQJuB9VwW3HrpMUQ80
nokHLBgl9pNMk7G+ZpWovdAuZMFUU9fifjhFi2ePT10yywbMipBZGS6kN6boEwdrhHbqLxGgGTcZ
LglInC7FtOqO9tUvFh5KnIuTE0UYJaxGe+kGd+nvxdBU87vXO05xjZt5TbOfzQgXmIUWREfWwtu3
JcmqY6TJl3agmqnyGK1XWiVrerlTVAtxtPhudSizA2bs0RX4hlEQ+j7bqCFKJNekZjV6W16MZpk6
FeiOz5I9NHHH12oD+8VnvmH2jLWQlzgqrTVKTrq2Lzlij9CBCVNVoIpIZsjCnrU0BW20kL6LXFJD
49IuawuiF4XzKzF1FFnTbHOstVW1bA3YIfZnYmbWsldjTeEokTfn3A6CuaSdWi7NN3+LimFN2qKf
04MJwrz9zHGIlD7QFksNOSEIGDNF0DWcpcR2itwuvzx8wS5zT5g+G9YRdfmrnJb1QGGMVtlno3L9
4qybbca71sc1q6MMqEbzmSItFkGlT6mBrJFjpr1IL27nJ3vC4DwyTWMFcDeCr3SZmZmFHQU1Oh+k
zQggtBHml2ZV6SP3Vp+/ECjjmEGeOEsSWpWNbRCgjlnvI9F67TnvwFA/yEwqA9maFP6q/Ym8s6zV
Iuknx7FHPqEi1gD4ZvXaVBsO+doR4Ug5V0Wbth0M9yBAw4sjUSH1mlXhl+Yb2c3RA9se1Cpb2Qtw
M/vY7rIcqY/RS2NB6u7I2NunozFoE+HOaSwYG+dIsiPGyTRMbhEIvR/QUKrZ4bDdyKYpQM67neBS
Ru3YOvk25pvQL1vHLVlI/7+TDUy/umHsfv0bCMz+38hh//oY4Cz9T/ADQu3BzMcK9x+rCC4fhGx8
FL8JCf7jx/6qJvD0P0zbhJrmsw5lr+39h5jA9f9gp86W24Orxn+ttMM/nYGY/0AuWqxsHXa2IIxY
k/9pDOQfsb9zYGLyDwxTsPL6F+h4xl92Sv+5dtFMSJSWY1t/uzzF2CzyqW21vWlgHxA96Y/SIzMh
J+C7QfTTyORH1Y97Sxk/JJvlVQJ+aWXDKA2RW5SXDCBF/YMv17kv5Q+njt9UvQX7dvLM90T11j4b
783OhbZslN9RuTxppnpLlpnLOQONjqFvoe3YWAOKyLhnW9GL5FpH8XGNP6m7LNn5g38dZzyHvpsz
xwCunrgVWQ2q382a+rDQEidV7aIedS5LQzFrjA1Ykm8/W9Hc6SWa1DttJIk1ePUX48ns+SKQYJgH
jqdjn+ZuzRCudtNDbHRvSe98yoGJp57+4h48Q39pgSKbr9m0HGhvwnHwfhYtkmEBv3gdvu11IEWZ
V4R9Szx2kzzS21C3rItIzFOemc0hh+ZHXRhPGGeMUNndr17MDwXzuBverCrBcqL596bEjeEtzLXq
kvxGfyopEMD7xTR1s5k4hExMV32lOnilwQA+jb8aNnobi+ImsXBaNCSDaQilcgTkYdTCsCkGrudV
tGY82BK59FomIxQe7j26703uXH0tN45OLvaa7ibP9FiBn/o/ugjxIpT3TeF21yrVva1sCH5ZNJWz
LVYD4QHDIVY5WkR9eHKXYQbab04D+vpa7FtuRU6tVF4SG1912+d7fSpxovnjdLvEnf0lPQRamfhM
ZOsd+kRpBE0DZKKJJZcJ90XR6HeIsDSsQzQ36CVJplBtBUmoyE91ZLYHsngLMPi5853kNWIG5f81
Mflfsj//9xRRf98k/f+js3nN+vvHh9jNRzF8/HaErf/+X08vw+K0Yf0NQ5Om07A8VuN/hpVZf0DT
xNdsegZyJrHqp/799HL+0IEnsudCO0T/7nPk/fvpZf/hMa2x4U+jRUEk5f0rpxcv9dv+mj+fnTWG
ZotgNJRQ0MN+31/rc1xq9MkDEAISGTx3a85WOHLrVw41HSFJqfoYhLgzio8lufPG5xFwmInHRCX3
+pjtYUCwT7ugpQeA8jiDj6+JOtBfoEJiAgTxAmQgBm/VZUUI5t4z7lcDrWO/Lc2NA5R/fem5eTLl
fjDyYDprDbCJ0Ne2hjrEz46814u92/EkhSz3g0RWx4HNHyOo2lyLlSis68PSFnun2TuAdYukO9X8
X26hh056ZCUbdmZM8gf6z+5XUa7xAflG7++aGO6mha7yjp6O4qt7nCo2u833MtukdL0pUFpG2f4k
p+kW1inxvAQiMSKeY4IcxE2ul2B68A+Vb17+07XNADxB4GLYooNmk0LWGYUT9JMOY6Cef7IAudT2
ox7h+yFkQdQvthdvZQTAiMkXOt76UEYv9N07Eul3ZZ2c0bxvXcSiaG1RxU+8iQSiGxNGV0GYRRrm
bnOAQo4W95uRHwT6TcNWL3232uPELgqYzhifV9IQAJ4NNEGcuNcy5aLyYyTgCPujT1bRpZJEoB0K
/ZexfHpcMf6HAWR96IjqJRcsUT9t4jjYhN75UfI0eiQ3uge7i7dMhfZ6TzSF+6any1Fp3GZsODUG
EaM93EQTnSsajzoB/RpQlIU+4TLxku8nVOKSRVxKmAsL6l0uCGRKxF5N+LGdcds109aVzZXtBR1s
uKaD6cW8RQhA6WkGBgz6pP1A6ROs+v0ZkIR+nqfklCb9Plu4BMcMr1h6bnQzWOpHgQUw+6owbrcZ
+3J3DuFLSs/aYCfQJZoFgqsqm2o064DfOXy+kDZ7nm+72FaU4KSnbCr+KAGEFeSTVuuQmqq9NbOx
JvDBBaBckTbZAOJZvNuGK1G4VI6sfc3iFDsv0/SjYeBYFjdFH/EX5Xfgm7C+Ymy/G+OqPV6DsH/k
yuBt4kmFDJR+unLeNp0KoYqGLd82j5TmuF3CiTEOuW4bFVELW9qOZn8Hbv7ARbgpfQyNcRwshgxT
Uq8qAmPy9FCVc0zfRAZ0FQcDJjz8JYzTZWhhsijcOweviKZfJuOxyeUtWLH/chL+PTniKoD5z/Lo
zwPG1k0T/KVO1/A3AiPhIj9KBrLGzOI7nUO3L5/zmc8ywkmJtc+8A8K08TUYgZ13sdrsqJCkGxMu
0kVi/573dRHtyNnaYeHZTbGzia27Mkp2oFz5MaLGjJ+VfADQxwJ5oAXLgpSfoSIzMBhZqgj1eseo
nJhRf2NORO09LC1eTBzZ0CQV20oLB4+Lsw40jJAbT3/xtXpr8m12wF7i0meEvvGWi2N9JaSVgtQ6
O/25Leuw6I8ZkUxwkRmeTvlem58KfokKR5xnO+zVbvvkoSRzyZb/RIBmcJ38X9/Uv5EHjq4qcyLD
CHArnrHB3KFFDxMK0EXiRqreVWPQ4r05Lm8KFLtuq9ryn3yuq4T3//gV2MM4HuqnvwA4fr84qknT
vJlks01ODg08sY1iXyFB2d2hIsycn4jwiK9bEndrd1uiW2xAcc6xwujsHmW0zetbjgrdfNHTC996
TR2lfaZnK0hRQGWgO4dGX2My/gmS/XeB2F+exlXsxrO4/uYEAv3+Wxs8MXjtWZx0Psvegk7Twdlw
UfnyT96f34Wq//5C9B3C5O0hCPT3FxrjsRhxtYJzMDHHhV6xKePAk/vUO8TtP3utv6A9f/uSGRQJ
Oj2NqdPvAET5/dVmT5eaGTEJbyHoVs6DGxlHrE+HuKwP8G0JPlxChqJoeMTb3IAstMXesI8UgHap
b/L5pmApMzB1wIiaPXvYv4282MXE8KqifNVj9uzc84nGjEsvD0VVP2ZxGc7iJeHLO6fDl9YR79Pg
ECraYzqxPl1P87HZNPF17j8NK90PtrpbGLx78w1Lv5O8tfT7FuyPANwXK9hIaHgMHInON6uBoBP+
OhTdaDjIvIxcC9VsdAiQftS8T6U41rq8SGp0y+AomeWWGc3BXNMpPc7YFnYZU8hEO8A0yJbvUrtj
DXfqkj3+lICngm25DIfpSq9vYnCKmean4DJSLkQPotaAdKI4pniS7IGsmftaKE71ZocXbmO4jIR5
G9wfU9zt5uZVs1/Wa9jt8r2tXhOLzLVWoYdZDn7SBZP12LgrORl1iH4zS0Q66svQL7nXhs6yGvye
VIZoo/hSyOv0cutk9gnRAwSYb8/4cnkLBCFngDTm6gNjZ5C4ty68KYDTw2HUj/nwMHFzOMiKWu01
zqdQx8rODVDWrwOpLC3zT91Iw1Frgt680EOJLGfu3YMuQe/mjRum//tFqNBJGuAu7taiaBs8FAMy
7GvJ6ak2mjMHVn9p2RB0jo+xg53+Io4siZ+8YtgnMWjWIrVDa5rDwrXgk6dhP2RBVh9QGBO7BU2P
q20ZRx6pT5P2Si+MM66gmlGUnx7IMYphJGaRscfZmSUtSdETuVAtAQWc99x9I06h+FLEUGMxdlnU
ZrxclThbv7OO2cRYsXvJ3QXx0Mns95XY9wnbO6Q7kfNiRPF2GtuD69wNI0vfxT2sV6qYIQhI5DcU
MhpZPboGww2dke9c7fQrGlEK4GMiowpO1Z5Hj93ojtmTR/9o2vwYhiUBMCa2vWCyzxOb71wlJzvz
j+xkNjM9bA6jICGbuovYVfYPi2k/FuJ5sqcb5mCsIJ2T0aAEeia3ddN6ZDDEAtPfdu2Hc9w3ZYRx
Wuw97S6JjMAY79vxc5aC6gtTKWNuSz9NipIAYevs7mavP/V+RA2ThWb5Pc4O9Yiz9WrMdcjIi2Y+
GuQzms036Fu4WE030UeCUu82EcO92TI2eY40M36jjeRZzcKClRlKsCOgXcq/2fvFqoL9CHWdH7gE
kpnGS0vuq22E9nIQVFxsZEghAqgttCc7fR0lAiT9qHl8OnPymDNEXSZilioYC+ZtpMMnJ2B07D/x
fO57620eLVL5kpAUnlMSxY9rSTln6Ln9CsMtnJFk2iXNZ9W/NnlzMKk1VX4LZ3s3jD/0NHm2ZB4u
vR5gcN1S32FI1WDH+tvYe5lcbkpoOmn8jW5mr2zGwCkAFyPwVvpstVMUpExfiSuht4Dchp6KR/WO
rQsgIJ4V9bBQjnpsOUyQ4qgsp9dohfdhT7MNKxgslvtMQiuPqB3zrdZPvbZtAKyqaQyT+ogsbYPw
bSfMO+OQJ2NoWVszeWk1wHtMcDAJvqwokxnKpJfaKJRi5AzFrevG2HVhwxFk2hIzaFdEoLMwnkYr
LJMi1AjykYXC44Vr2PCC2JGHDJBM4RxFR93ioOly+Bp373Gndn7ZHvm0NnJ+GbNnA6oetZK2ehyd
IvR16xgRx5RmL1B1t8Ayw+yxkF84OCAfjwdZNrz0g6Y5+0EtAHicjQ2dSk+6e61/aPPlGJnUvDBF
nM4KHAKrljk02L/F7HbMCqSvkFuveuRq6FEKgYB40udzQrbTAqAK+Kj2YUBvX3+VoSZJWbvL5yIE
sADDSbF94zetGWXYxAvanzPcAM/ga6t38IIhhehwYpqtycu1NhSREfAEVW1sVMHIPZTT2XpdsUXk
Bv3v1VaPpVWRfFgES16fMu/LGJb1yBuj1Y2OSzJFysQuCLLUT285Tf5htmzYIDeWaZ6j4TnXYbkU
m6nb59MBuMfMfigfLm3K4gittW3davZeMhef7zuNqcwh1vcNgXHDRchH9r9tdFgNzp5xcQGYEBwF
3co/9K0e9tqvXr5F9F7UPisPts9NzoJzk9ubzNnP7ftSvTTr68BzQk//joAHwmr7jhg8iFAIZS9t
3YdejoTGNXe9fOrIy0wVjQQPra9j1s9MFmt6MMrb3FbhPJNQ22DYbdyrRv89zO1uYdbXTfW7lx4Q
tYXwg87DTJAbuaX0sIzFdflk1MfauU75j8l9N0w4KZ0TWMY3dJ6NWnZNVodqXZRKntNlh+pqs2DR
WxKCU9/l1CHC2UHIimiIkvQokLNp0dbzMEF38CJKXPCr2pEDPOckYtnk36MpDrOFtS1OCMnOzeRR
leCOFlrXBjfzFEqUyD7ED68bdm2EanoiL9s4dRymdrMvB8SLxjNO23uztrfsMfmy5Pu8m3bSg4Dg
a68tR/1cTztFe5U0j7K/jIwvXTKMiqi5GMVjz608aDPCm2Tr4/ud/avwmJO0z9G6q1XXHoAKKOjA
RImh+vwbBeqmHRoatiOsX6YSfDA/0DZsBt/fVqAWWK8FKy/MhzEaSQ7ifAztiHb+aYa6XZY244UR
vCP9Co914+Cllnaw/v09RX+EfsiwQFWiTgEhsR8rUgLxXap6veTy09LxtR5mpGCAxKW2dfQNhOUQ
D00gq6Dk/dGXaNvxsBMJRhxjGuCY51u95kdWNyY2IAeWT8EVU0w2PgLucxh0NQiuSj8kZXZCorHJ
GxXmqyCqoJKrz1PF5VsHBFtTnJBxjxobE8YVSnYIVH0zQP6SZdibxSGpotB276R/ata9piA4nNA4
R8AmWfaxpYUuI5/ctPdlt66eiOQtl4ug49ei7Neko/LGxZ+Xzb4TDbSnYlfq3hUL0KUV/W2WAlho
9DC1DoYqd2znQ5jagaM3NygxQQxZNO012KsXGZXBSP6og0QdPTTUyxDE9LVA8+Ll5U0z3JY55UfZ
4aKma5XVBzvg69jFR7PLow1SwjCfKCTGL0S74eQUp3EyjrETsyqcaVe7QLZ3i0q3OGtgRi9Hn0I0
8Wno463rlF/CTXYTx34LO3Xo3nspdyZawpzPsS7sMEJ3r8DRIKDdAQvaeDY0Fm3HYTzoZ8H0mgyM
DaqJneX8KL3HcUBDi93Qq954mq0oMJS+R8O2yQaYC3CY8zgJi+i9X2F9WnmwFK0yruEZsKe57AC5
bYv6mTgDmgKz6Xc6xCGrWDjDdvDg48LdV9NNuWhvcZefRss4t9lb7L2VOSXlPO1ndSOASBAXXdyS
UXydRX9chhaEw7xnCAfc+jRROpVYl/8yZPiXRs5/f5j8XymZ/+u/N5X+H0TcxOzzV5/PP55Nn1eb
z2/Qzf/4ob8OqE3jD4Kl4ALim1rNeT6945/gTfy4hoVcCsfWOp9ed2h/Dqgt8QfDZyF0TKYUqvbq
n/1zQG0ZfzAScHC7GiYLOIIz/pUBNTjf3419rmm45Cbp9trYmmiR7b+xNRVZlJWLA0UNd3f3gN5s
OWljHx9JSuXYXHqESJwuFbcBemR9NwE2enHt5iuuCzg64mSOw0emcwITNb9sCa0ZUCpNWARtR+PY
c8W9nBjxgN4kSdTsP8hpAUznogs3uDg9iSZZa+fbOIMrKKroZXYnco8pB6u+vNcMQf9CjkwwIy5U
DRAxPTZuTeDXpQ5Yf5qQQQvNuPG61Hzs5lPtGScCxeMTGIFnmQ6/zAzqhJbO47Uykb6SI0FwBHKl
jWMwqUbrRc5IEv00/BmzVHutpH2Rbv5musYJp0F8ji3g8UMJS6UpaXT8/BLhAyJXFta1bpZ7xo1j
6I6yOMxLcV361jxGWnEm1eXiUbS7Fk6GNLXvR2U9VgvaWJLK60D5dU2Ec3abaarYEmTPTVH3d6Um
tBMaGRoydcjYk+8tQ1R7n8AvL+/3qLtRsOFAoO8n4dd0XgZGCTiN6Od7XENuE2RwRJAwiEcsK9eW
/QJwrAcSS7ft2BzSlpyBpTumUga4Ro+ejnZIF4RSjBcoJJyl3iaCpox8fU1Zb55gFvNvtu4zEVFg
OyLxolwgx4ZGBAbL371fds+mNBmyR9phWMzqRlkrMpjmQ+vhc0Yw2OUcf8K5prNe9sQzsQ2tErqe
FlB71sM5TaLH9Q6qSpuqCvlwECd5WPXc4zaNVZagf0KEF6ixCAsvPxKyAZutPbS2c5MW3i7Ns33l
tnUYW3kaMoc4N8Srzg12KHQ7/kYDQoiPon4j4ZO8+wr6q0bR2hnOzuzdX6kXUfM2RChMzNrqFmzj
mGIgycbPyTIuGdDRjdED/SLhJYBPs7cYqvDoFnvdRHztEgGYtdzdulAfOAXe/ZkYaK9Flkm0OfSa
F+SYd6Uz0kCsbKzpCSfPJrJoQWW1NUwqY3Mg2C0z9mkDxDzN0G3NlvcTjveedbe1cypTY8RAiks2
owCGNniaXf0QGcODnMyjLpyLqCX4FIo5RhXaJh91Amgske14fl6iyr3qS9GG3ug8GB5iw3yuL1pK
Ewda4pBL0QQRycZqyeMgpZMg2MYPS+bsS2aW28aKH5sq3xEdsnVV9Lo6ZHkrhp+oabASJJ+Wqb2o
qmpPkP5DNVmfi+t+dP1wjs3kE5coiFVpP7FmLz5HJ320u+goiVEStroIyiK4bMyVRjdQqg1nG4q/
Y9x2VbN3c3nva/aaxe1f6gLZbZvdx61J8yYeWzO+bwztIa14WvANmPD3GSxUT2ZGrx0hevYKtSc+
IAuswn8VNTr6RFytPvpYWh7vRbT3HbnpTTTcDE1zAIeLxjaDLKXpB4DjGNl8+xA19RciviMdjFnE
oAL7GoWkdurXMOohtuKwg0G4I7jhHOfjQNweu+di7qrAKa1PD6vsEdt2uWvkCwSNc0Rl1Jclb3DH
M2VW5hP/A+7H6G5VPwbzYqJVYBNO7sK1dK1ym7Ut0xEOnFbTTmyNdqQwFLfIF6ujAxXNqcendsFa
MTOsMuIm6Miqy9fJ/KAPZQjy3t7PvmAu1CTPnjazr2MQBvk4ZS5BUsDNhBQk9Kb0UJ4JEPOdF796
Trzn0lvxn6LeYflWoTaLe2KkOfyX6UaneC2l+ZJ33X7wCfXz1GetGOhZcQ82D7tx2uM/7gfyhw1m
PUOsbWyZXvVsrb6takRp7ZwZ6t5g693UI+Wr4KuLxH0JsRw/2251566Z0OOS8S0hz4RNzEBiMcp0
exyBN9oYAJcAYufBEM6dCUhxJNMHlbiNzyEmQ7HsONZK64oHJoM/PFE3imYv4lJsRJ3djxJKUB3T
6xFcxOfnPXcziP6GxDCFyYnBbfkxo07De9Dd162+oxpDEWpz5CKFfZ2Z82EBhfClV2SDDZr/cya4
AeWmOM16dcdRwIpDm18d9KSPk0xeeqv66cTOBWfVJ0rtu7gs3jjOYbTqxwKNCTIt9MTG+KJ348Ec
ma9EZDS6dcW3OeXtzpRJgLyCL7hEM/07ydzo1uHMK3ly2vSn5mARcBLoDAu7N8igN8r0PgsEwOE0
j3RSnXhBZ+tCuyEZHm7QrZwtbqaiC4zY/54ND/WGySqywkZC/Q0fDsrudKHjeZez/gYm9bRY5b6r
8f9xuSHC9N3PRbLpGZtbWLwWoSkg55sJr7DPybBx4+q1MojWI5HtLhXqpdS1X5ORmIyphiNqnQcA
hEztHPcQ+e49CUHgOoY7xKsf9cKluhjYVLzpahnIX5BwhkMvz56HSNdjN1rPzIW4zvttKf3D4IIs
HVHNzyn9aSbMLzcz7/g4nzm4OjK4m0MuNNZMkdcETTM+uDMuLk/TiUxiTutDWw7I9fklY+NxiIBi
o2c7D35z5erAWQO4kMeCSPGMHeLQO5vWrFlLq/sCr/1m7r12Z9X5Hfk9p7Lx7tOaOcKIHxnhLGrH
xWKsnM7xz16yniC7CL51/olqmAYFNKiqluyGiibnsGFk4/juK3OQLBiWntnIrLZ1gj2tSesH+FNv
hmgHLvfiMLFHD4jQxIsDWMIzpmu5ll3DeDGL4rmo+29I14eanT3aI/Fd1nKL8Y0BarIcy6bkuzXT
s1gg1kUMBHA0R+MmbX44WsyvzggPMJLKp+Ng69d88KFoYkLy15G0aywcDyibSrWDAY5YwB+OdiyI
QMyX99TxfqLYHwI3Hj1W1PqtIk7Ib5YfdcTn5BjMvpxaghDP+Ejyj960AIAreU4y7gjTnx4EviVI
ReVeNOsGAaNX2FTigrSZAHatYYk5op6SdTntCe5OA7+0P4iRYqCVsl+pFn07OTaDfdGjEAaMzLQc
A/SSPSPQPaLR+UTLbcBrTG/aGASgUc4MSlEBOeDldsaQWBhc8ict1S+mDUucg2zcRpPlbWIshdu4
hnua6B2dboydp7P8Ajh4z2FrWxeGh1iFek6NzDipqWPuEsWvs2yJSVet2AO0MNkzr43soMe7BE7o
xo5n1PMJ4zML+/GQecSj1FC+zA+jqRp0UQYJNWq4cs6dJzFdOMkVR2J6Qwrdh1vwcaUaCwPm0kSQ
olPC98u2LY42UELpYPOUoVkm7S05ILeEElvbwvaeB1M9OGP6Y14UxuD00vfZhzuif+7cgd/Gzifm
poDJ7aEnJgimGdPehlIgIp1Sr9xsa8Tur0aMzpZzMQ2zXN3O3LislQ+j1d60TaQzu51vNVNk4dyK
e3zSHDSVfp1x+A6WGM6eHBAda9pjOcu9ksO5NMUpBuQG61F8NS5dL9v5x6XxnnvL23aa942XDO6c
hJpYNLuhjgDRAVtY7LLewVvgq6W50Ei5wmH/CRY5qL+m2mW6h+aVa2n+oQYGvpifoezNF7iVzMtQ
Pa9g8zB1VHQkAe5hJlWAIpmBuN9lH7kcL4bRI1IzVkCuOV8dl1+izzILk0+/7IgmPOS6xf3djvc8
fQkmOKTubf0cRdUxU2OYlWLbTAyaLLU8oa8k56Zonyo8/NtciXOP2FBzPZofkYMcleoJVOJFZuKp
jJxbRowPfTWeeYZLPtb5yfDMFm+J/bP3p5tBz+YA285JZMVB2fMZrwBDEcvckEVAxeXaW5VRUFn1
iB+VoXFXar9AJd2UFcUwEmu1mTL/FosiNNhiOs+scgJz4YFUPQv9cQFZSFJakOfRgZSdO7Pxj0Mf
f0fQZPe2K7YFt0qmGTh8+9o+teX8mntxRkRl+T5qORtpn0ld5V3wiJQMB/PxhIj5avlZseXd23AW
7eI8u2la+0DZtQWN9la7klNHb8ajXpTDAfrItHOgshxaEm3RbST2MbE5rgniWiGlA9U4x+pJJYO+
HaJiPomuOi22JG3OOiuIOJs29T+mkcK1B4yzVYTBgYI5NaMG/L3otR2G6oIyRVfAYyHDDz6Paj/4
JylYRWHXQWA/q7e+aNgw6zZEdsizilkWoel0oXn/KobyYtbpC1iBcxqRqAPnwAXunn+Ihm8jWUQe
gMmYhFV/5qc6ykAmfViqOjjTThNqWblRbVfcEVMGCyNZUw3mNmVXm/00zGQBm2ifSlvA/m45EhEi
7q067vZ6NsLCdGhH3Vi/iqS8SxL7Y7A7XFtudh00i6VCV++QWRMhwSvO9r2LzjVfvKtFFcu4ij/E
4rHQWqQD9ZtJTA2NH45r/DcZ9iMUOA7NjIMqvizTZ76un3hnbpN07S+6dY2rui+/SRsk9MmjU30q
Ubw6xCzsOlHuLGprOth22RDmN6Omguqd54sB8qKuWHEBwnMM1OhLo5HIlTfFhajtD+Sj1HAGP1Wm
js7cJXkcFnhy3bCKYwsvdPJVdKY0Ggh/2xqZwSwzhaB8UZ72liX3JYXgwOLTrgwbTXr1tDD6pw1J
2Zm4WB/djWGC/UynL/g7CxPuaKIEIVUL/EoDP7Bklswy0zokU/7giFuMC23QrnY3EycSENFj06iT
VbcnR5cQMDyYvZAqwj5xzr7O5NowuzdcNUxNTPZA1uiwWdHgpw6LdT/ob3JugaY31q6iyV1YsjsV
yxvLa1/lBFggapeX1mXYLtRNxOkdzepaA9TeRa64NaHp1767hxV+lPV8X+WRHSBBvS41rMJev9ER
zQ2UYIlTPfd191Q2/5u9M1mOG8m69KuU1fpHGuCAw4FFbWKOIBlikBQV1AZGSiLgmOfp6fuDMqta
UnVndS7brDayHERGBAJwv37vOd+Rj35SPGPDQseKfElazQGiIEKv6Yk2gkNTvrlXpbaoTARVkBhg
WYuXoGjJtWjmmsNud43jc9ZUH+sMDFcIYOUg3OlrPTsnpLPOzqECC0hnYQcnQLrsyPuWGMOCmVGd
xOyV1oPmYJwz4oHqPTcIhkKeYzxz+tQyzjKCL7b4NLAg9nN10f0UoV5LrzeZ698VZXbX99bJxCGD
2iH4ENV9epRecMp5nTpD9ifd6FujqtsS9YtrAhUpOU0TWHKrYGo7qPIoM69z9lp197J8dcjUGNsk
32CN3bUlNYkZM6fBu7DSVnDM2nNTd4r+fPEwdoxMco22UY7R44TX/cYcOhJM5JTsqh7gLidwsjGc
JyjVH+2GsUjGX8A9XzN+nJeScpvaxVekfeCc8/lcMwydRTfsu7o8IDM54zRZE+p7cOvmSUdFvcun
VxnLV1UpdUzG9zgdjzGdhCw3P1RlN5+hPWByNb5avKNPBMCvTNO7EhODdb1NvhYBn8Lrp/4MdBh2
uuOuhRshBqvwBbd4arcEOCNg9Al4U0m2IRuObl2Mdcd1nfVQdMbeos9HxDbvveBB8XMt3rEiYbds
KXQc0QZ7rCPxXS894yRhU9y4rQ361KINMIgk2ThwMNEGyse/3nn+f2sr//+Gf0Sv9/1S0EEPvxWb
1/b1b99yDD3TEkf1j78/ouqZv9Xpa/71R+Xz95/6Q/ls/uYs/WkCm2xhk3aJBOr3xrL8zUc0BqqK
fq6JtWP5P/9sLCvkzRLls/Alpgqx6JH/2VhG+SwktDVPChAQiKD/SmPZ83/R0JkWrhATxTPvDCOd
6f7CV7N1E1YEoxC64cxkxAAOWJsipo9iOTGZY1gJm7WfsND0gmyFPlLVxhoMdY/tMgAtCmSsJDEA
BVLYnP2mLR8je/wMDLY4gtOyPmRj4d8kRhre+hNTE6CFtKkFkLA7QprxKc+uc4etciulEkf6xoD+
877pT0RFeEcvAWTnGuXiZsSpeiNto9t3gZuc4rptd1ZTzC+jii24x9JrjoVfTDchXu8bKx4fiSDU
aKwM2gr4mXx+7WCvwiasry1pOludt2SxlOUllZLZ6kgCj0qZpi001RABzjLrxRK7SZxOI5uE5QJw
HrZJJWw8oBmBQJe45FitaNbT3aKEbZ3K2dt4N0+qbZcg8NxGKqN6fMcwXGvbIUtDi61ZEMNe+I4N
48iPT26K+XowOPUbdt3fWU3Yn6wU9AA2FEsdh14gBB0iD4sjVHP4CGkTXeH2GG/CmJEIlOCi+izt
UGDo6TRyDONsDxtkCWQSbxlZNIe2tZFsFiQCvISgQk61nkrmuHa4mZyeoypO9PcxFOEhyRkEY+VH
f9NNh77I82NUBIHCl2bv29rMDx4AtY9D3cwUDjIkOXRWN4iM6IA5dE0PRdQ0tEp1Km8KVaBoLuv5
mCa+cba1uZCJsmLvE2i6gbtkgO+2M2I4OKJwZCecY1VMJZZuKd/hBHCcqju2I3JQLnPvyAutOEqE
MvOORWf7e3DX9d73m+aGsozzPBkiJxdH/25pqhwA8iwnwpy+NzGVG8AXyc4SlthXecPpNESnxCYl
NxVDiSfLMQk3cDiKc9gKV64EMI+Dc0/yFGpke87PAxNWom7UG9QG/lYBW2xyKHPUqD75Iqt2Q8u0
IFE0qc24UicnHGDmN2z+Jn4bXDDALyB3c+zNpDpm3pwdo6xqD8RYorEe/H3W95gFmD49OW6Awt1f
8E4QtphEuqm3BQNH7noRO9ci7aJD3RohwSNEe9wEfo59CQl6B3EOUw4Ktdi6RmmE1ZIO6Zewd5Dh
wUdDvTsIsWkANR29RrYVvTEdoTgjejbkFLEdcqW3YraLlPIU54O/ZK3ZIrEhKnf848R32bNZC3K0
xwGPJHP7z6KekbK00fiWi0g+9YQ2JAbUndRK7bNV9zdp2Ge06yxrbxvS+uA7dUChT1DzgG58i9nJ
3OUZlwivonVXVQz28zwrD+7oR4RYQp8YV42MIgXTJ+2eq8GfUbMJDEWB7K4EJgNFhnewoQMwgEnO
duY4FofcaKyNMKDOQbO9QswwF+ds8IlHtbuNUZZdCIR+VvS1Dp007C3Gau7Gmabkh9GJH1JCddFB
jXqHET+5Dwiy3ziQ8ijNkS6eKwCpHWj2mGI0B2z77IpxPNje0BFo0qtvFYbuG9zczhrHZGOvYwrA
tV0FQ7S2sDvdZg4yVeiEhgB3AZkPSezQVJvR9fNzlFTxTRRlCys+qfcFUfMcuOc35sjTHdSKGaxI
gd7JydxpX5b0ZEagJLuGZubKIkn7mxUQbuLz+4C3Te0pJxDgRiQtaHULmniafEwMR5YbjeKNKsrA
jHeC1df7HzRRSTOxnF3yqeJRPxfKBHAPP4PgDSO/88IanpsXMsqQgtpZjIBh1kODswGtY/40Fq5T
Hk0zzPcRKJhyE5O/w36DwyEzTkKFwwawISllkuUurfpyGaeLlJmW8UwCqAszK4ufROfuEPB7t+FQ
GytVF2LTCm7dhOSe/Yg6AasL5t7e8Ek8cSISCHpzkUY6BGqWrbPxk/4LHTh2rI7mrd1N/s6ycMjA
9YBSRLgaUn9qOgnuda1hKN5pN+63MAT2Rdbone/kX9wEYniTHZG8XFWachLj5GQsJCxwcx1zHoI1
VngdOyQGY3lok/KV3OXpzpiK8FZay01i2+godYpmz26Z24S0LQ/AftQNxowzJjb7agRWSGaak50i
LxcrewzKJ1iJ02cNemcbT+7ICABiewX3i7PHXLyItLr6/XROBv+D17JA1X39lUjReteKjmgroD+s
FgP4cDWeZ8MhYZqv9ZjC2mzVIvF3vItNUMxOGGR7DEbwqW3KaGMnOdO4fJ7Ztv183UB22WjP71jM
og4tXMzeaNie/xAGIvyQYuTadH3iXdJUA17pkluyDNIKaf8CceImREyhffOx7FXyms0LrCP1Qip6
rYMjeL1q32hsABnYqE8TuBWESda894igX5uN5rTsMQGkF5DT5bNwEJWqcI8WYsW3wCrLHbhcjZCo
tdWNnBr5tYhSQQZIZl7qMiKH0OCtfnDgsCPtbk5wHyaOAGHwTLyyjG9QBaX3YxB8sYYhPdWcCUlJ
GC+hsggCJOlyD16s2IVNi15JlQqNCkYNr5XRS4WCx19VJaAPcBXlERImY0EweWTksLuwLnv8IeWe
G5NAn0KON1KM7odkMic6QKlVXoj7Ua+YYe57yzX7HWXVbK2irMnv+IqRr7Vqyu/p93XP2MU+NQVP
1OgxA9N9WngYGrA7dmG6K2oUM1iS7I8iMAo09D0kkJzSk+wkx6w2VU0RwQnCQO+FJOxaao99sLTr
m8CsgjsXKiKoQtyqcJXHI6cJ+PpGxSAp86ZyXeAPXwl/NL7wHlNnZZkjWW5AFNQ5rJAFhmDPdn5I
wE1DJoqQNfjOMAtuZxiS+yg1FgUtBDFCMPxsAWwE887vor3RlPkBkszd4MXWKlHwzU69Q6CI0S8k
q3iaUQl3TrKFzIZxrkdShAi0cwCESQ/EiIe6J4/R5RGOpL7moh4PXu5z7CaMZD+HiBMhrNVPce91
bCHWRH+N8Lv1YJnVfV9x3kRo6MrNyMMuD1Hs2hX4jcD67AkvAQHmWYjVjMzbg2kKd7C0iIQEA7XS
RYA0oh3c8nmu4+qltrH73qbeEHxL7aqzHukEjUS8lIpUszS0g/Ws1edak4ZCRp0GLpuHmsgmVeV7
CTLzo0PXv7aN96J17cfBD7yNl0Eui9j2UbW2Zfbq05EyN2YaV6Qk4VquHWIZENR5z7M7G8itW9M4
oRXZW6DTqEii4tFxmnqPu0hy5KUbKWNulQowJG+8X8ddW+/g7HCG1BSP8KAFCWNybHctX/gHabic
UvNpN0ozoFeqIsBsY/zNy2a18bBmHumkEeHtJsmBSDsyPJFBHsZ+nj/m49xu++xzBYZ6pYI8WSuT
70bp5Db3qcSQkVGqyr2VveC11uDZlsjS+TGsXSgnzG9e41YSZtHW90Quh0fqlEvtwM50y3NdR7RB
SR+a8ofK9L/l6fygR+eLnYjFeaYw/M3iVlIsDd5wTHFvBWnJKXeyjiOhn5zl8QA18PYQS7vHOsRg
NY7huGUhTNbYFjfJYG5SJ9oDO5nfwKBGLJvDRInmt3G8C6DxPkwQw2ibaAgtR4b5hE8XqpXqYiTY
0qhgL+CZ2icaNAggohbfD7KV8AIhBLksRr11obC7zKOdPQaLHHT2x3nTVYujoFkCluZh/uDLaTIZ
KNVod2cduDfeTFQkux7sGBkaw2Uw4RHv/BS6e4T29yHs+CuMF/3amu7MoSR+0Y/1wStnTgsRQBn6
G5AkDYJK7pGmYwIpoICfHWLYvpkO4da5Loq1hh51ZvDRM9TV8t4RNXj1conahBlhshjb7r6jyhn1
uE/hW3I9U6NhfgeKDc11HW1tJ2UVzsrokJBBs02DGMJSzhcsMZBiZejs6iamc4RLMRzvMtR406Cv
boHYYQUoyDjmE/QQgGB7UqgJbesy7C31FEPmW0aOsfAe0rklzrK75tiF2Ey6x0wzOVLdnDEIIgVw
EayHYGFPedaik7ftdj/UaX+JiE5NnererboZyFpYfTKN2kaZPSFtEiSW55OI7lySqbbOAGZWxQg4
aiAjRymMYF+Y8OkIZww+KO2JO8A8YldlrrOXKSrYKVbVJc64vZk0DEe4HchmppFui74o2Vu3TjsY
xwFC1F2A1YzmT+6jqQQDk+xa3WcPgGi/dnFhHQZmBZCzDBBrEzEeVNydkd9KHjsopA1RsToa9Ucl
Bh7ZMPQfLAIJcRKgOaCJ3ofOdhjM5glEFuA+l2C95Rdk6jbUDn8QX3bRgcgx17t5SegCiITIYkUw
ZgtEAqmx68jJr6Ht+GeLpNtw04dGfytzcms2YWlc68KLt1kGSKoJoGR5VjGf5p5uqEiX+Pgyv6/6
WnGMjMP7eQj8LStc9iDl3CI4N+d15SLhyXJ3fKt7a97ErcFtN5ll9bUsMeRIyG+o1UfWIWCt8O+g
TkMWk8iWUDZZ+yJ2k8e+mszNABN+16LgpZc8J3c6dp64GSh+unYyT7PRVGSqlk62LohBPrZdoCGe
TxgNZMz3G1UNITEsLMtniWhjjhg7p9Z7rMOSmlDoZtFsTpA1Bw/1AgXGXWcrc23X0/TkzbJcoxcz
3oJ5AhiUN/rdal3vCpkxPiZw1Z/+p5BZNbfA0LHhWNHydBEShqLpIP2Fg6zMV8uLh5v/6RSQYRod
Elur3x/Mig7rRBDTuYzdc6yZEihCbakW9IVjZ3y2Rmv6HdD+X2no01TShvtSdHlbTw/fQpgwPzXi
loCK/7ss9GGgcfcTs0AsP/B7526Bp/g4PnwlPc7blk3r7A9JqPcbWSkg9l3L9JCMOvzMH507wyK9
hf9AegvHdVvyT/9q3RniN/62ktwRLi0/S/613p2jFs3n//Y7wjYkvEV6lidNi+QCjp0/+x0h+AZT
66vHNoGpD0AxRbYYBv6xQijzLETrbBsfqFTkgusGlOfdDTSm30xiUdd9DCpDRSS5hZ3dnOu2H18E
RvzHCbnkk0SNswOZMh2Xo9LzPFlPhkUAkTUw6RmjJrwEacfgqzXlFvrG2K/snq3Krfj3nE2do5ej
MB+06a2tYWplrFqIsVKKEGZqNaDLkun9tora/ooHcHJWcUQdtQHDLj/LzBo7dIKzcNepi45dsCDd
xJWs3VUQNNnJ7Qa63TVRwWohFs3eLnMXlpGZ+gnBSwOpL6Ci9QEfNoWAL8HuUV455SWzczdietl1
z427pEtXzuRcMqhze95KcwchTK4rqCr3TjkRYu5YFPeTLI/uSGwgeL4WnlyFX55yNNyAyjvR58zh
POmz40bmTexYm8wsx/tBXX27u6enz6ZB9epW1Xtlf5YRu3qIsatvPMK30NaRnhFkN3OhT0PfflQZ
IeNJV28xXrF71I9mFHw1AmDcVT1cyyLIjl1JAHuNj98B9c6QkqQxgc1YUKnfNm114lKRkuo8jn5V
QmDtSPRGozIFUfgWx1hpotL7IgUuf/De46uZtV8JIye9K/Otl1E2L7ryj4MwTkQbYAAhduthsKZ4
L6ux+JqbLkPE+t2ZrY/A3R4J2T5MvbVFZ7ZrAi9Z5wb/VImGQ6K28Wc4ml9NB49BarmkwII3Ring
PNDFe6ozorFjMbxKe4nN0sGh6gnMZDy1Gepk3vcZtusbu4vhCRX6qYkHIPIAcZfO9GCKLcoA873A
AlUBDnZctfg5qdqhTqQ2RsKk2BNOQo+hO1Z2Gz8PTkB3VBGaGAEw7q8of9zuq6E7dgPFCfilkm2H
kqlnIt1kONnJuG7Etiojbz0aTh1tAFmreSWRRoIa46gDsTSYulMOO48Gg11l/S1BfM0rIJz8vsGi
v/XsjroiWjJ069LC8tQi3EI7mm+gNCA5DSuyCunryiiDPRd2Z46Z/Jvy78GA+qtharBcNZ+YHGyZ
1z7Yw7TJQvEYzyDSiZCmNVJeOBTqnRzRF0s8FTcg2ex16ugXc4p3LgpoTCNM/aC9nZqUz9OV3W3O
oPFQdvrWXnLcaSZMTGi928QVHOl7rE9Obu6iRjbnLKnZZm1iIxMSQjc2l5/jmWGu2I75w2Ha5SSl
2mdicd4BAAYSEJClOzrrJktvjXamJM1rIt4Nmn3KyP1NlHUTQXDhYxZpj0JwFHCVZXhhQhEsZGdw
gOANd74a2LL9tvua6vBTpuujkb63U2I9pd5cbbPKNdDLOc3RqvxDVFafyE1FgZe5LE820z2UdJ3r
dRzpuR7IMCTaXUadvVsvzWBvXjVGlK3n1gTJ16C5RWvqHJwx8HZWPtCrJEUE5kmodl3EMaouUX1O
I12QJD8EBqJ3WcZ4d8a3MEsuRTQ42I/cTRRvGJm0j00/+ZyoE7qlJsoRmaFTIghi7TXxl4W1jr5U
NahaYeL1CZqnZJNG0XNYNl+cqUveEiJ9Y85CCALwKFXdkiqgN/g611z/D9pBIm/JB4NT9do0GP3T
jTyMnnk1ax5HkHEHvUikBd+Bhm+R9AF47To95HnAgUul5T0fB0NOMeszqgUiPaw4OBgOlPfCQ+PT
Ttgtg+GgQqhzTqSfTXfeFLThXsDoD3zjKgqeMMmHp4bG7S7TwsdjqTGQtrh40yD9FDMHaQnS3tju
i/I42yJfdPJDKbTNwT5RDv5w37+37dL+WA5EPgRe+PZ9BgU0nQs3uXQIY0QRs+r3Drm35DwjWR56
pDIzJ9+VIHjoWPowJe0xMnAA9Wb3miZtduMAen8rRpcgzlFI+QVVNr0kFTiDvbE0CRioE2mTZHOl
9trS/ZloxcS7o6NvfewSVdFOjQ1jn5nynKIsO2f9QtkGe2rf02NoMSfV1oaV29+FxlQfh5q+EnGp
aOkq6nhsYU16rvMh2g2oOQlrGFIezIaekBFiLut9lMJS68OM6xDduKM+lfiUnCw7k1p7IPRxT8Ru
MTKUsUScH5DN9UQ3sgSS+dAfMVEc7NRFOVhUN/ZoMuwfU7dfIVzsdrpyjIOHRXFXmEmwQ0gCpref
b+qssu4JKMbphxVV8xn6EUPCOKDUHHX5MDfS5Mzx2s+x3gV9qT6SrQ5qREF1RqHcbooQgkKMKHsb
eJX7HJpJ8QoGaH4KPQYGY0BfB1J2/IzaMzpOSY76xdbhaYiL6JRAFj0bwD4vBhyBFz25SI0jShF2
z4ls+sRBpOIwPHloaw5AmTbz5xb1yVtkufOjHu0AZvfIqc0JzJ2XecG975npBnltcGysaf7y3zF2
Ox2//uPvFG1/Vgffd98A+P7tQX/5ySP1/ad+L4YNV/4mhGUTKSZsnhOK139Ww4arfoPr5UqKLEEQ
jW3xWn+Uw8QV8lclMjAmy9LBJ/Wvathixu1B6WAIDhKMroL6K4Ps77XuD7WwdFlDGK7bKP0ozBlm
/1wLExtNBkbcZIRUuLjO5w7EEessvXrFvKTLMYpXnqlOk1CPntk9alrf29KOo1OaspkljqsPStdE
/La0TPuYPFs3jd6mou5OUVQhKsyrG6ujuakNxiWhsMwTu3D7H4LIFtDYjx/Do6oXtIB9DKiYhpxf
yCxD6Vg6oDTFgRhAJJq6ZpMF+h4+CfDvCqJfF5OQ8sN3ff/7b/9b3mX3xTLU/sfff7aWSWLVkCY4
IB3RO6FCsH6BtITSMNp8ygFigUzfABJ9Fyr/7JvZsPnzF1rOIz9/uJ9faPnwP4QydjTBMPLQ/8J9
9LmGnbL2Mv/pr78Gn8bk0Mbd5SxHsx9fo+1sDQYKfbxRGh5bKPpko4W1/eev8kvg2fdrBomTcE8S
z1xXyV8+CpgQExl8ZmxqDyNOmKY3ReZ/ChAI+B0R1nX3sW6srUqIuI1n64Jb4z9Eri1fyi/XkjQ8
n8rWsxRtiV90G27RW34Za4Z9SXGbFkNyN7fLpKxvMeAOwx+k1t9lLf+He+R7POG/vZ7Hg+8TrimE
+uUDaznbzZwHwYZG4LQu8DREGQYLwnPnVZCqD1hxQMJI5yK7+L13q8c/v+DS/Fmo8v2Kf49L5VRt
WSZmzZ+/WJvGoTM7tHi0X55KWZ1TYxZbx43fw66cL4krLzoZcoZLiNAxMr3Rbny3dXpbihafb4a0
gA6LvyqIOt3Z0ezcd453rvD84Vu79Qz3PMe41RsHYKWHm3JKSekdOLwVHdg8K5HBKfOb6D5B8o2G
0Prap4Tk1CZ/TIF9oUyGgTbrR2lVn5PAfWo851LU8uKZvDKZxx9je1iQQ/Ebw6UGyTv4+uXVhhYw
yvI2PJ9hAKzOp6EosIaN1sXpQgZf1qKpN1+WKKRVv/wvUgYkDL2xZXCdcpqJvPrgNqNYRzEvlTY5
yQiTSDbGZM4XhxPhRjf86rLPbhGZXeLGo/+0fDKIzHcA5yaCo5c1T6MJJtJ5PJmK/CqdNNcExbG9
UvE43+VzBg8EGaFBLbhFtnSu7IESWrovhmryT60/BEQCMF3FdQdGNAN4h1AdyU3e+HsRFLTIq+zN
TdV57L2zjNvikCDguUsTcpEn6T25gTuuWMPnO68kS0vREVhLO9S7XOeQqk11tmRuAz2gfTYailBz
TKtlkr2h034WSJg2vmquAUiQbaZ4C5bOJxxV7hn7+G3cArSH4x196Pxgm8Y4NLvSa9Ygo81NXzoG
/UKEuU4DXWlcLvL3yziipljFXuVtojacPoK5W/Q7XASMV/4ut3J/P0WmD65Enf0o9feS3uG+msBt
k4/yBiKatOykLXemWOZw/iC2HDzmHRDt+YCK5EKkF1IZj1thnCF/DVyGiNnJrk54pZi8oTuyIpbs
IJvYwgRvbbAEfwQ5WxyR7O/eUF5FpI7f33saqnyP/P+YZzMc2XF+HXrx7pJcU41duYvixQ818yEJ
WH93p3DeJSEnjLDhtAJRov/GwLjdMjTFb9gjkaCm33sFHjFt874TXzPNC5or4HlzI+nRAovyx1Wa
Ds3GwqGw8iMd7myyAfdobLhr8vY6S24AQ+p3I3TyPR60a4trF/CEmy+aJzqsGV9mXpOO1fjIlFPf
uvgWSm7oOwJjKBB/I8hvl4fG7PnFA7GC66DkPy+PexfR7pkIrMJa4GAPRXiwHTsfM1CWvMuehyyd
szddu+dosO5EMHxgmvSUdR3uyrFJ7hD/JDBeMp/kOgF2Y3Auc9D764qCmvEXYe65NWzzVC9QMHrl
k30hJpZMKDd8s30uzFTA3UqD+ipFcYv55WoYXKlJ6U+qMTp06XxhqDJKjDMQrmJMDHcRgU0cmgO9
lv3yiKr5C0Q/dz163pM5z8kmyIwnU3B3L//FDov3tknf8pBHVjnqqYksY7ssvm2rkk3V1Nc4Exfi
/HhoBQ9Hvtz4CAGKlYXQJm+p+1sxoHNCw7GyHZaMWdXjiQSk8QTMxttkUMVXc2i2IL2c6Gy3pPys
8QnGK4QSnHMb3qRpGPGdOfOehtTjES3TN9kS7yCziO6FnsOdUXFMhZaSfcnAfCQkh639kie+ietr
raI3nNPXOquvabFceweEuWKgtYoU9wncJ1zoXvSe6mrefX9OjVI9Zak577vY0/jZSRuoi7o4lF7P
UxFKrlvPTeL1xhNZ9dxchn/yE1wnHokCD70Tp889qR4oGQOCqlI/+GYOXFqBNB80Jz8VmOKSJpgN
2TKD1yZmEiGXsi/wl6WxGnG+qsLA90oiFc2AgbxFqQZytvguiQYa7z2bRTAerGRbk3p9dPKQfk3N
rU36E5FIfClQ13TtbdLaeJ3GMLpnxgvbi/X70AkW/EQWV1fnxEP5dJlvnaBB3hDO4sFiFLjc0FN9
06uJldZOcEK0kWEWK9q8/KTVGYdsGZ5gNiWGy4SpXE89K31m40kgNWkeu36NMCXhZK3j5lNNe+FD
YuTpVtbyFTACOmCL493gN95GRDaad8eRN81YlTviM8oXywDR5+UBqpbU8eTGjKO3JjSSB20CKEKZ
gmEuXr6/GBPIKihnA16uJbY0jxxmPAktCMvu10nIw4KxhSc8BEE3ToKgIGvwdqrqzSs0yrdxZHte
FqeSAMGTzYbtjfzesq+v37dFysnLNCAzyGnfrDEKsS8mQX2TLcUGoRZne+Y+zBWPQcmCYc89HyiT
NX0AEhObZvgg+1Z/LnJW8O9rRKLds4kc4RFA2FuYwiMqQ5B7bSH0jiV+2VPSp7RHAxe7RKUs6/E4
d0CMCv3eleIeU9VdXagvTpS+5Cq5SZbop3lmL21GeCZFDvgr7k2xrjUPnGCJ23UaR1hhpqCiNINw
O8mmm7Eyk9tpVBxUAq/eMNMOVjx0R5H0pHX02U6kZKDhyhrvBZIcdDnNeMrxya6pKK8k2vAxhdks
J39W4KSaP3faZ1QSvemQ65fU+r3ECby2quWhXQqM7+VCbtXXyU3eqpir6enG3koPk+qfV2o/Ix+X
Og1BM1QMOl6cCpVa6rgfiny4YbaLOgBdmMdaRcQVGbF47gSF2qBraLSa4Blh2vo/vO4vBHpemDh0
OA1LkD2xmYiZf35hsrCarrGANCrV44FRm7aNCF/qL0GSoh+0MACHsMhXJkQg6pE74lWeLVVdY5QA
KslxBzjs50vcm2cmuBnqapt31S6uUS0MmL9CDm5rBK7HoDW/SK81cEgYSHW6R1nWN5DHyh36xVNk
hB+tpvsaC7o4oULnz23dp8F7WcfkRmX6xFiaMg2d6lkayHEJp0PfErBw28o9DkvtTqIhDzr3HInR
Zztn1cFuYmwx3847dKgfJq8kN6vW7JvSsakaU3/xsKJoGrwpW2UwbNdGOSPdNMTpz7/efzuguvC7
wdguZ2zpKsVZ/8evtyhV6TbaMzauoAjp04wizXKPswrfafJTmYF8+g+v+G93FC+pkPbwsha3lP3L
0UN0dt6iNjQY3nOl+HKcI3HU88WOgDgjOH7pPHWsYnaVLHX2mIjPSzkpZhb0zO/FmjgtCviZPXep
mcyBEmj5lmuKgclO3saIrTRjDelz7zjpftPEqj4WgHqrsr7aGMU2OHIuMgaRQvIUXJ+kBGUJWGnZ
9jEuQQZpIWo5lI5LuWnMVA4ZRXhj8nRq2v8oXlkDot5sqdo4tHyv6ZCt+thNvCesoU+Dwf6UJLVx
sAa+bcJ6zygGWVHd6jrGVvNU+AJ+WzMwPPBD9uQ5YBv/fWfkzBVib2deAM9jHCMGDbDv/bUYkMyh
l9akiLIr+P5kLIUdYUt86M4FJrCUW7auromLmIfiOTiRBzZ//v71/Xf0/B9GzwRi/HCf/5tz5Ba/
evZWwMj6cV79/Yd+77i5v0nhAW40KS08tfTc/tlwk78pgPnLiJkv/Xtj7V/9NmlC03d8RsX0JIT/
k3HE/21p0nFwhiTkC4tW3F8I/LCXft8PDQgFE4n3IG3XxlJoepb5SwNiKmUUMuBywD4Aa7G7cdq2
2G1XxBSTj1hyc48letAozqzLBLB2LTnFwJwhMCmyiE1ErZZtSTJnIlZ7Yg/V13v2BaVlM7f7GY3m
xl7wOX7YvurMfS0VOs7aeZnHbB1Vttp5HCts4T6ZExAGNyLBE2viEhGF5LbNb9tI+ic1hQ/K8L46
CyS6IR30ONL552wWqY3rjfivsAfcoCVkrAtdqBr94YUZLzz3OdKPJI5N6xLV71Igq7vWCuyV604I
k0Izw3QhOipsLLljSZIJu8+880LLhHSZOR/MAJhhwBzi1qcHheqmiYHB5ntlcybNg89h1re0x5NL
FNjMMUze5dqXfbWPca+dOgTOKwTBJLl21mfli4uI4nHfQ6dQ0Zie/BZxTtYUOLuCGzKXEYmHtrfL
i+xN6sHe69Zv1nkdsnsJ8o6Hxp2hmGHs4MupELKCpZ8JIScnhOa/63qvtOBRTWJ2glkdtadxBKnU
tB5GnhpzmarFG5o3mHVBreTBEVkNEABgf7pYt8NBfcxNzA05KeF3tESX2I1FO455AAYRCE5kdpge
jFsKAWuXVnV1HorJ2pCTisB1mgby0fKHyEFMyfGbyRizE+Q54g71cswbBTsEnw+PCO6WNXvts00T
dxVUEwV71WIj8auP9hLI54RIdcxOPrtd8YQb0QOVie6OzNznssQwlKCbk0us8kDReRaBZsbGHGLN
lSZALCKgCWrEQQchmzY+W5SZ/ad2oH/iiOqxIQsO43V/1zr4QfHGQOSvYeNoojohIOzk90hAL30N
ygDEn3UrK2T3sZUt2050nuHbbZpAvJkTo+H/xd6ZLMetnNv6ieBINAkgI27cQbUs9mIjkpogxEbo
eyDRPP35INnHYmlv8vgO7ujMbG9uowqV7f+v9S1KSry9CnqLI556YnWh9RgrM4/IoiOwO+tgV4L8
JP5NmaiocKVgXr8ywuIenO0uLV2aYCMCx1Y+ZLUR7DpqJ0sRpd52kL8IkRkb8LKFtc3tvrkbKnHi
20jgm8AhLlkSIl8AP2lRiSelMA4RwD2E2j9N9T061/CuisbgVlJwPonDxMYNDjTaVi6uFwu0sA/W
ha3eCCr3UNYemwvf0tzFJQZulTlk11RjexCFCeEvbp5aDy3xQHgi1ksvOEn6KcQurE+F7scT3dkH
kfj+iZrsfSWLZK8ZXw+ia547l3K0WZT9plx+hDCyB7zmkGBj7X9DG/ni6/pe27SQRjeEUZYJFOx8
Jnb9We3NvnShWfE5M51dVoqMPXb9mWAO7yztTXXQkCzOxyisTtvCWsDgroItQawNTUXiZs34G2tC
RNQzIysaLZLY3PShAaG6ix2IuF473NoyeYpjvNMzfgbf0sTg2JwugwVCr80pO7A2WnunLb11KX2y
cfI60hsq8P7ON7pLAgu3k0+ntpvpE/uwvk4kuTe7uuJaFdJp4a2lzs3ktfLOKwofcCEIyX7OIHbP
rP4b05zOcrs7tIkFv4HIxW2C82dlpS0cch1/EZZ9ZhUDq4oRw8L/TnTqeFOH2SGwuT8bpPNQbwAV
pWaxRAR1l4i7n5tgACrbzehHZRC8RiGcHbTv1CgBjNEUXZOTxvALA/Kj+/m+L7xnHeTnmea+WQPt
IX+VPIYgqB+yQcEIG6KTIuWkltfieQ75lVFj05yEaLcLEmZn01Fjpel4lniGhMWqYWsHfB6zG0MU
uN5bimAIVnaKhcnWF6M1vpZojoj3xJ+EA+VAjdDbelicf/VF/vfk8unJhaPG34vmzuO3l6h7K9ru
LX4ntjMd/r1fhxf1D84FXMEI0+Hc/gua+Es7xynEo2XBOd4CxcEApEHzb9erxUEH1J6iCUbJkbvF
v1yv3j/EzxYATaqfncT/qFko+Vzvzy5MMa6JDi5aktE4xby/xKC+VS73O3dVsZWhFJnas7lzrso0
STdD0AFol/jXItlAqXWg8dm4NzZ2MVELE71756V2t6kLp7+YSwLKUm7amGOfDSd+9HNgp5YEhpO7
8kqRkblJA5hHXXquoY9gKGseUndQqybzrQPiGcK4CHvuVrCKCDuxuVwz0YKaO11e/gBBUwGo0JSH
8yxYxwbzzQDKRWXK8g4V4uUV50CX+opfoInOnKuppnTna6o7iYiuDSJzuDDBeE/NAZEePtB9VxRE
oplFtA/qxLtxajDa/3vi/+n5/mTeSIby30+bddliHqfF/k5vuvw7/+yw+9Y/pOvQ/HVNLvpKLlkj
v+aM4TP8qapIKEKe6XsM53/1181/8C94tjBNz1MkAP57ykh857TCFT15xZ/QSf4PjvtLC/+3GSO5
6eM2lxJFKx1+WvpHd3Ajn3uRTSrdDSVTlDFFq2DgpH9qdFi82dimclNjx7psKB1sAaRD2C0dSiR5
Uj6nTVs9/fbu/qofufTzf+9HeqakIk0DFBkgol1/meK/lZlmrOJOijNpO42+eRe1vn1o3BaBmVkN
1wWb3167MUxCi9MOWvLgobA88aWIm/nu40/imvxk7z6KqxRte16N71m8cnFUeHLxlbVRTUEYNg13
BZ8ocQxxyNCn0DyjpPEaNSCux6YhF9t3J3OPR7Xl2K4hLOlAnM+gUK4lGe/rabbtR5xd2MybMd/N
YD8AVGao0DpSWkBdqIvOC/F7ujhHsN7eoFp8oXcRbsn37s+dNPEvAkiaEEkQyKO8wMptYx8iBzHG
aIOc/caLyuLSyj15pnquS/jqAPllyrV+2FhJ93naB2eZTIuLpfqDgYTG9tC1+0HgLY6NHEmd7byg
582AN6Xf+CD2iSGj6VV3c7EeW/ASVYu3ncIXDMDsDG6s8zXr3HqH2Xv8nppOtBujyyzzu3Ut7BfP
SJ/cBPBUhK9cd94OBwCStiK+wPOZwbWDNoO5J/rCcQNA6MgLVq0pzxvB3VCY9bQd2qa9mGs5b+wh
IEgLKfR9AV1q7auiPbQp0Ow2M+2DmmaqMaMz0SWxOJ+ZKeyYoQQB2el4CwgFS/OUvOS1D58FVo24
CvrFhGMiBVmVdrCcq8T0hvAtXA25wLRR6pTiUizBQnoYdJzvGVig7FQCzjTMCEVro2BWD4QmueVJ
i24Sw9vXSgoSifj5qhCNZ05aJHiP/Jl6/6nd0pez3G8lYuRtmtHXUkknTsIOEZmuyuYsEa0LVMkv
MAtnL8oPko0yoQepcjhU0zix8BM6Vji4YXqJU1JP9Bck4CnoTdG9RVsbjFlnwJDPuo2eqWaW9nOi
gh3JZKRWs20RmWXUqwGC5Z2nsOWnUX2Ombw6MarpNcm5uVSDdoDFYr7HSSrWDXQXM6lOyql4TFs8
jVaCko0ewLBq06Q7CVJ5G44lQR8Z2SOGgGDu+fk6G7wre6bGBp/Hrw+iE2KbjtUNVEVrwCaBC6Ns
xDUIrGnc9X6A3o70vuswCKeTae7VvSlxp6kalc5c0YJf1S20miAW5lXppiNAw65AXTJ51ZnZtO51
kRX6vOgwlDOSm8HZVl4KqKy3KpySveHOUAbbITorWU02sQVMrCggyK2sfvoeC5F+MWp3b8hlDJLo
bXgXhAkDVoGK6AZnrtJVdFVql8R7ShUcw7kAcaVY2EB0SEdH2ISpV7SVvgi8ofMJzayp3Hly5OM4
BBFB+/PTqwHVnQzTx2IuDzLJ70RcyU2nQ8hE5LCspw7TFNgaru5yFvxpVFHdHuTNlMwdmXJlsbPQ
Qucro24QAJTW98yD18SCl143Msogt+WeIA6bPt8aj6z8lkODeROR139Rfi/uyAguLuwg50YN86F+
NcpgBjiU1jsDVwMHlAnyvqgiCiFQ2epxtMAsIAtMfFEegiCOAGh08x6VA5xKADg401QyP0xgdVfD
KNr7KXbhNuCAsUwkhTQ2vB9px/axEebQPpWFrm8jTp2IKnTung1NhXx+rszhUiUa5hB1LRiczkKD
k0RpEJVc7Ecom2sYOYgnrWYQK98d05uCEcaaxnC9zkfZfY3SlijYWUdxscPvn2Bh94L066wG178D
RYv1czT9BiyRz5Gvepv9egxWBYa04DJ2nGQHZoKiatIl7tZmbGasT5W8qAo6/3ledO5XHIHm3SIz
sKbAuUrjoLj25UDlowkTn3avYz5O1ryN65JghKZoepggZk9WhGcfEsCGm4FO2oqmld6XlSLpp54I
fYULOGwTehprX8TOwa68eJ8WONsZ7SNcahK8SeuAT0FiQ48ymtBq0qJ1S6yR4YWSRJRmHK9DGX7D
YI67u5n8mXWiCM5rTLj30Dspifdxb5GEjVX7ZfLkbdxQWVzNA3qlQjbguz0xXuPLVecFsIZqVReR
0VB0r8w7DtfYQmL+SPmZPAxB26xrzYIhgIRTi0n7W5Qpw4kUKr8Npzy7pWNwzXwfDhHv/6J3+qkA
8CGaC5x84TZuDUIyWXPJu8mykzjvyXBJivC7BEG7HxsCaiw95zeuu1Axa5vQhyTz/HOV2IdqsMXS
W9PVXTPX9tOElBHn8qjM7jYmWXvdmVO4C8tFS9vXnZuy9PmNWNmNU114keM+VKxDGDX6hZ7EK17j
ogyRrHiyvaupa+pN3cfBDf+pxmmIdjzmTns+lFX6he4ErALSEfu1Ghr3Cx4TGK1ZZ1C3GuvCJ7Oy
mq8Kl8JjpB0Sx2i5Z1syc7MbA9Gd5VfpPTIUGZ5IInCuBj12d/nknZNwYe8YhIKmBHZHbhk51RWT
zC6hh1KvjaHv7/D2ptchPaovhaY7qmZb7HM3m89zk4D5loSUtWGJvQE9jRkcyFMT7+kWCHf9lM10
RcHp2k9WVw7UzRJ1UhJDzuIQFXdtg+U5rIV7EWFpuZ78TF9i3VHwYp1+z7KseKfMuxChxA6yA2sw
lzu6LQ6ffTWZ/UURJHDj8MA8EpeV3vQRZ8KS7ss2nJsA3oPf3QorhcTg9mLBXuEfBzfT29O2T3oI
gpGHOJ9qd/Wk6HOeB0N9J4qk+o4CnnEIXQ5DTu9/TyeLrc5AbnwNGxx1cOC09W4EwHAyDRHhqWZB
LFhaWO4Xu6kXpEw25Q/JPJrR2s1yeYorxyA/avFva69k73c7erJuOzObfB01gLTQVW7s1m5fKUmE
m7RziU9v0p1jJME1nDV/N1SyXaPUAlIssuqCfpb1GsG9wcy9zEELNMf5EBUkprUOrZoJWN5JwnZ1
lgQEdfrhJE4gPBDHXhNaNkU6A4CkqqefC0QYw31PlAqe5gzpUQbS+bIy69zmBCeYaQEMByLfjYjE
IcMut4EYgWIk2hHh6TzgxLoQZWbdNVi+N62Orbusbx0Y5bzZUW1UgpbhNqiz7jXWmqXAdQeWGb8b
r9ERtPF9hCm35SQSEWmmDZe5huc/2uR+w4Afu2Dct/imSKIsrPH657Zckz1Afbyt1Y8iCtW5gsDy
WrQCrAR8P8e8SxPBuzWHUmjMzI2JtcQzl/iymlb1eqY0NOJGD6frhhr0psKg/6gsEsaEDoNrQpdy
tYJSrrCAd9WTXc7tRaBMDcKzdsbrn/8jJw0GZAIwCmZQUNlQ5oeheoqAR+pN2UuaYkYi+QKlM7G+
KQyspOpW7guJR+kP16bFOGYF/5oDJBxSNQwPTFnmeC0Mt3ry06l6bAf8p0SKI+/c4AzlH7m6eppm
La6RKqHkH2seDvse+Gxfg49qE/ah21xDZGlKPbdbgA1gOpD4Grc+Ur9rlTTtr9cfKiTGjqx/XVX+
vxW0lge9lNXUxCF2uP/7f/754KW39e6/0PaIu+kLonIsmW2fdf+6eS5/+T/9h//krH1y51Y0i//+
zr1v3t5e3n5vsC1//+u+bVGjWuTnlIDQuZu/R1Krf9ie7dh03lAV8if/vm8T68FN2scXanHPk5Rg
/7tEZTsw20ysosolO/GnCv5fX/uf91ne2P9UbwvDwXd9oGcUwejZoZ8/ut8OmPYLRPkG6c5TeRqM
LsAAUUcnxqg6ME1Nf+l4g/5Ci8zYd31P1Jgu5clvL+ufH+rvheG/PsNiV1XSNB1QBsvF97c7Nq6e
wc6bmmAsUm6AVYv60qOhc1ZBk9l8/Kj3d+hfj0JSgJiaKuLS0zx6VG60Uguy9hrUsTjbapzwRc0V
4ldN92/fq7P8H/27bsCDFPIQWymHH8vFy3D0oLQLfHJC+U7lGMhtP5fARIB7xvsMBNXl4OUg7bmL
J9S70QF3a8H51TjUXj+9SA6aF3oMjfsQOc9ib2qqeg21Qd2lE6btk0EX0lzXQ0ebISxNELr4Xrng
uZ5O060wauUivLVZe+uUZWSMLblFUFHE2xS+Uw3qmzMmRwnX27bkcRBxx5JR0oHwkK1Y0yin7ez3
4ObN0K3OmqJzUIoaeUKi8oCwcIv5vnJOvdiAC/Uf/jxkr5nUlzzTXCzRx83ekQthwJoarqNwfHHr
McQqZKSfSEvMZUz//tswEZmOLjd8zCIM/6PfBhHhYCFCJkE8bM0TNKPD2RRgJuQ0598rbTdb05DU
Sn2jTE5UaJpXA0szJCdaQKnZ9Zsc6fi68ys4NJrR9MnYOep4I3qhy+0uxSbkKMJSyz//bTo0cLSy
rOLjzdDhN1XrEjBRGdB86roR2yhLjF/r9d8OVut4sPJEligQjQ6FPKnEUdVt5PqCZ24yQM7p+N7M
Uz+Bbg4EI6SP+xKmDiz2wtE5gYzAwQBr6/55gTzGWzOJJWqxQUanFgeGfKdTCtLrrOHMsk6IKvju
B7MV7Ssr5Woj2hb1mqgqkmU+Hjh/8c4clzo/gjAwls5C0/z9nfVzQel7JnM7Evk9JIduHzshQayd
c1FZ6vXjh/05fugreNRPWYFt6amjQhx3EVAxcGC5cdnBRYBdADRrNl0VRmCff/wo531B1FsGw+KE
+NndEBgvj74YwW2p4fYG90QdixJpVqXinWaGb2Vq0kWufTfgIq1M6vGTdMK3WTbqegwnf2FjVCYw
iCwUHFRdI/EPZhSl960aCSJPvEiinK9tayU6naK+dCgFbQgHyi4LbY1vQmPOI6rSbA6Ol8eAjji4
XZc0xp2VpneJHMmyaMJPQSum9ZCDQIIiUljXHWATdcU/dL9AmpLPo/SpClAQqk7LAsg0ILqW1QqU
IfAe4h/FJVTtKTrhThcN+4/fn/VX72/ZSBkXDsuxPPJrpb6qLaIR+K1ATBJTblU5AXjWCPbPhyZ2
X1BcfkSwb+zbyZ5e5rYjJFObQKlry1NXjZqSV1iYHKbj3m6em1IFjy3QEdAviXvtuZrroUyGFFew
HqbXcQ5JMK1rP6U8/98Hir/YI81lDr5ftFgSASwtNAbboyT9foR3WYOoSmZsKFyiczKWCn1mG+Tq
haqFq1xEECMhQfhEP9fdpnVMWu2SO3Tj1suNg2AqvN/aRb/t9/e2W5FGS54l+XBdChfx4w97vMsu
g/b3z3q0gqE1hVS7LLBJauMGTajiLpTg7cdPMf9ctsBRwKi1keHRMPCPftuWSpGOMgI1uzyanmvX
jjdUq6ZLB8nQPbqTjERSlmr2wmys14RpjTH+Dtlff/w5lun+/pfhY8DiYLXmo9BTfP/LVDGygICO
9Jq8Hm8NXX64aWYyC6tx8M5zmYP9avAycJ+xPUJr3eaT5/+59nEMBL22dG3o3VhHb9urAwCLDmca
LB+AGNqkPpdlXa2cqSDkEXmE+8ku/VcPpJ2JERKjpVDe0Xsf50JrW0CNs+Dto5YsXSI9aiLcxpZS
ROfln+xPfw4nmrHshr7NmqvoTb5/wR1DB1AsqQ0DRMdNZWr0F2Sw/seDlqfIxUaKLZIpdjTBslGp
BpMJW0ijnJOW+u2y+HmfnHX/8rvAWnbR1yywl2VM/7a5Dz5Vw0nxXZTC3yYNyHgGCI7Nx0Pyr57i
QY6hLw5Ii8Hx/ilYObXWWNrJozBmkLNEj8oObfz/w1OIH2QlNyU1gqM3JkMQo/7AkuRVPbos2dnE
3nX9ePPxY5b5835+0XfkV7FsFj/btY5+fmGNsXSXHLohHYZdaY/2ruJP93TR3QPTafqqEqcnd6aw
P/mCR+3IZfeFrsO0lvgvQekca72ZwXbdBCxkJMbYW9HN5V1XG/0OEVexLfFNrcu0m9dz11PydV7a
TGG/AWpLmfozvfvyMo/eAuVvXBrLHdK3jjcyOVptTOhEvLxs0kHrkuqX7VQnisrC2ccv3Ppzr8Gm
C/THQSWBwv14kLqo+0fhUDsp41l9ZbarFhRNr2nUVR5qLviYhKDHgxCnskHVRvZNEpzndoly0Qz7
6GvVDV5wlfP/cjM6fU4SMvxxcmiwUtEHaXoaONMcL1nMdpsUKwdYfbMiEhmwMd3DNsRWROeXlBaY
XessUe6+FY194viaFJ+Pv+yf79XhEGchB1nkpchJ3k+VEaTnMAXAJWC8alCKtklNtutPZtvNP5mV
f66bUuG1prfmCk9BU3r/KG4OZDSbHaE8eSXe0CZ2sEvClGuo+lHWRffJ2efPb7a0rYVjcY9YEkeX
X/m3pUbJPLdnXBmraZr9VWJUY7FCom6uwBaje/r4NR45lZepwpdCVoONyPJNygrvn5bjhILNTUho
Bqx5VUGnOe38tjolXwYB1gzrZchs72uOHuWmb1VzEBBIN6kp08PHn+TP5cIFtovoh0oComF19IPa
2o+1UzN4PT1VDxbQ4308kkGyQhAKRbG3A1jhGQQp7O/yk+P6n698WdcXXwoXWOEc0wHSCcNT3vPK
uypF9Ljk1rWY/deRAWnp4695vMQvE9MRnGgda4lpPd4Uewyo1PmQyeVJ/2IWZDgHnhX+h0MI0YNL
shq/q81NlL3+/Y9qei4V4J6AzAQw3mU4JyR2g0I517YsP3nUzyva7wscv5ZJV8tiAFGMso6VFglW
NSsvBclsc66RMHkq2ON4pjSlp3FEe22n0j7R2STig+HSel9j2DAmoPyjKTc0wPCmOB1QzfXIyOrX
VVPU53WXKqCVw6i9L6w7st8UMpMC5bYRP+hMLVz4Zh7K67CHhb/LyryK/+Mfiu/lcjtl8tPx++N7
OU4VLrmBa6MlyWg0DLXBVJ998pQjMIVn8foQ5COBExQVl+Xl/U8Febpwe0SOa0mD8wkHMlBkalBG
wtVPDlc6kTmVbaX7245oMdZzbbAU0HRvH20ilogPb7DYpxm60CmSybYla2JdDU6Fu0WXBpCIKO7Q
uDhDTh4UxhMC2foAj8tg05laec1QpWvSlOA3fjzQ/zjm880kciCKNSzQbC9H30wt2RhYyQiWzJI7
k5DZ7+0AzceZYgj4JCpuy1FaN2OVx3dBpOtzF5Dz1cef4c/JxnRjmv1kILhM7vcvt88zD2sViv8h
AP0fB0HF6jGHn+wPf/EUDoXLCcdBZ2Ufr1whcV3JUBYdfroIB6JlyYMGaLf9+Lv8sVJTYEVAZHE2
tDm0KXH0PmnwcYA3UW5zpBgearzRPwi5pRNaB/4dRLV001gtQYEqVtEzWNloQ9ORwChFmGH1ybA1
l5Po+1m/7IXsGfhI8NUtdfPfNyksGgqntwTPat0Q8Y5EeaXDNWfK6bMnHd8WMXSxLLOucLSnzGUf
bVCQ9nQeGhnVKlXK/nwGE4yssZBUG9sGb9Z6iFAmrBsw89MWcqebbFxop9Y1EnDr7uPf4I9fmnMG
/sRFzLW4GI/pIYJsLKAabYZnLIjPXfZ+ogVavfv4KdYyLN+9XB7AHuGB0RBsisc3U7BgqvRAWa79
lFSiyrfUkh7avMrcwiBpReqiGAvCiBpgdeTbuhf1T14T9GYnRSYwGjt31DQiR7PcTwK0AZQ9Yz6L
CrXgbLx2T8NU3jruRKsXYtQn02EZh398err2AFDwESHwfT804tKCICGQq0nwiRSwI/roAQjXVraf
lQ//HIbU2Ki5csngCAP142hwjG0UBJNnEXsOanhYB5K2CMiCQREmEsb9j5YG/QiBcRHKEjFindEj
MamqcdgD3Ico4CuyYgejd2X0n5wpEPkdvwgbKxWFDkI/OTQyZd+/iB5zThcSFctPlrR0ZYKZ3IZC
ZbO5GzNikrdcBMDu0wgHS8ma/5R0BWnUaeoZT3k8ifuuL60Hp3CTW0C0zXZUBdmgPd3ijTL64cEU
YGZ5fHAXSAdUp91McAyyyEbLQ3kagJdjG3d4x43wumzB3iNMMwgiqbGc+qdyGOUFJBf7Wxqbxo8c
Z0K91pbssy3SseBrN5UjdPUKYkRrduqFQ7BPtJx2Rnsb+XS1FwkyLVCfTryzijj20MlQefLMmd0/
DRZK7WqySpMDHQWtt9iqyYNMOiegsYmTfTXUkm66HY/d40De9rwrvKj4VssWJbJA0jes6NZTwLbc
hhBBpHzypfYUyrTJJ+kckZrbuLtCToLifomtZNOV/kjaiGRTPB+1yGIas8iYZATPnxJbVHx1aEpA
xQxdoU9VuDgGNKRmGsGw6aq9pSM/IQdcAfAbdYpFMre49m8CSsn3bUGmzj7GGX3Toz27D/qQhM2Z
nttCWJk4F5RBn16mY9x9tVn9q4322/StgtH8zY+m5LwM2gjYv+j9aAPCo3gR4Je3Vg7P7kDKLRYe
+t9uu0FX0Zwpu1BkPJSl8VajuBvxixfzVyMxMtIgwDFbh1ZaNDTSIqMvTj/dj3edLmdjxT7vPZdy
HjHGB+qL9PphgJRuWpqCb99/70zGD+6VZA7XdkdyVS6LCiJBMsNwSfMWsmYvukvqQsVjNLjJQ12V
KZ6OqSG2perpw+2AKtEZR6ZCJE9hUyU+IwCVxFsPcdhF2eRqhKduuQAuFDBqFKrw63C2tP52LlDl
bAWYh+ay7+182mRphiDemAKMq8hRx3rBqZCRS/wCXxW0oDK3RF5GYlPaitg30gG9t3KWhl4kbABm
yiJtIJ64veuuA4d6+lVWDInHBtGaCBJ88jiAcINlX8m6Sbv1RMF/A4/O5MY6TLAqLT/gwISDl4Qn
qyjtS1RBzfLyinlLih68/USKGd7qFGOJdQoShQzimVC95WRp7MY86O4qmF80YfKEAMymItRymGcS
qoOsIdPOG+to17tecDEEXHzOgzmJ7knLipqvvRaTsZY2cbpblTp9u67zFP2oTewH4XNeldDllFyj
11FqUrQAzaeaM8rW1X0c0w9amygymJOzRU4V3EUgJ1M8vY3ons/SqrWyvVcM+i4FsgkerOIYzcfJ
i6eOIOcQ3KjXnqPP4fxn6tw4AED0nrIw6h/HyrfH1XJ4EjQnko6JbZLMsvJmld71YnIdyAZuRwBH
5xfneqhUtIfTQ1sABveITtaBVLnuWgHRAVjv+FQiAZ5WXqWnayS2osLQ2PTOaVVllji1lqjQMwGv
nT5q0tu7cvRtLAk6LW7QWgYlzHRjdDfMYIWopVBEQ/jCJ4c3aNDLb2riPvedkSLjycesIujHHQm8
wgWqGwKwovJiykYaHuOQqIlLdJ+bmzgJxF6ZoekBvqmGae37U/Q6hvUcbgs/aHcGeqxTF3rruWVT
91tPuNmeubcQIxJQYb0GHF6pDU0czrcp7I6XMIJ2sLYrw4AGhNhKsnQuC2xCTqgRygjR3qgT1F6h
OU40Lwv8TRjTI1JxIuyAqw5XRnUiBEGdXWc50UYWOR0bLwActWYJH9KVrTpCqDSYNPrERIyROxpx
Mds4BCKCZVWNuyz8tQ12serbV5JWwhIL62DjuMtdpMJjDd1yW9uyuPHmenrLCGTIdl7X2Y9ON0X1
ug9tNo+hjRVQidFS+TZ1U2AEZTPrDUH3JVhX7RXYXuZY43snP3K+Lvwmeu49ki/OpWLTO+l80SK7
7AZaNsiUOK4lXHaDTdKLcpMK7XerqI/nH2QQDLejZXBJtJAhLpxQGk5wGzeh4e910te3s0gkjGLz
goKSJMVbn3kN0ad1Lpin8RYd4zM0mOdcGvsipPmTIH/Lme6IpsdthcEAwfpdEXvXY1fc+ZoxQ8uR
rPOruK6eMic9cPmDOZq+iTjZcdA9SC3WlEmuSghWgSvoRKps45v5BojtxkdquCJ7ao+e+zap8wcw
tmunas8mM0huyyS+JH/4TLrZMwCpFUEKF7P5VPZ3aZhD+30xMULnhLaRuEnXKt5lXbSNc3vHzurt
SBQAmeTAD+1btwE425Ad0vE1oFIE9rcwYucqKgrQpDNfkXmLxTgyo/4mKDzcnhzGxhNaBmcURPlb
u14tNg1soa3IkUV7iALreh977V0PPkSETIw+Ly8C/IKSZOFYed4XZ8wOpM7OfMP8tmuaB84bd62R
UibsouEb6KjmREzevpzmb260ZFKri9CSZ/z+N7aV30sSZ2Ssp1XaWTd+FX6BkXKQ6b0fXthy8VFx
U1vl7HRnjLIOpfiPtA5PCVS5C+Aw0F3s7s0qvHAiC0PUOCAVBhbUjrZPs3G4zVtzP2jDXFWOd2iE
fR+Qem02xRpnhdxkutoXg7UL6BWtyqzY0XV5HA3r2owooUU0WUQpbi0MzAjlinXlS8rQoED4mgjs
Z2vfldGtHRHWgd4NfBDazjyatzXJhHyMazeXj9ocHoz60YbdHxrJS9Jlr20w5BAtCmb5eB4m6VYR
4uWr/Cog0m+dGeYhCU37mx/zw8MfWdsLPc2Mik0YTGd4LdfRTMC2JTAsmuDOs/k1tr8NtN0HSSR3
iHmX+bRCy7aZXYT+vaxvBoz7mrqUW4bMdQKJ/fLVMdOTadSXXhFC4q6JZg2RB1dd82QZbbkp4/Q6
i5uTEiuAl4RiLeb+mYl/VWJdPaDML7c90SYcN8abvhnqFRF/L2mfwpaNDWjtuHebhQbrEfJYFhdD
Vwn8FYG3Y2P2HyKGjnMQg7ywUQD6QKlhydikjjTnqaZnjAK3lk4JQ6eLV5ltXLoJ5uXAtemIxuNJ
wDlmH7XpK1x4HLh585ZYOcEt5pPXRCOMnu9aE9KIYr5CnT6EI5dN2TkiQJNcBucQmMavbmEb3ywE
H6+5BUljbZneRIotZ5AQFzy2UdLNQoWKvbLwO3BT5gzJAUttunaqb4iSA2pOWI5VEsc3AXaPWhTo
a7cpW1K9Wqj08K27+TGZcxOdfTTFBXpQgnfXDYDmSw/srbmdUPM9ZGSVmJsWGDYfDxrpG9A719/Y
SQklWjWl2HcJ4Po1kcnmxmnN+CpQMsYLyKyIVhESGm/d+4usSLEaPI+0p5+FKGtn1UFXdLZ+rkER
oG5pOG6ifB/BCkD8Wg+WXeOv55B1yt0xmLZibggApno7sEb6KcpfvrX5nfyX4kttReON4w46AfAW
Ub/viqQhjCVLA1LlWrTdm7rx/deoT6JvnaPx8Y52WX/xNJNrU2cp4sjGTweWr86QeOVtjPaags5p
V4x1y+iZi2yDbYhjYxp18IZiMjlKzsdpufh6AaKtnKau8/XI5nLjJ+VqZh+MoFWrdjuTqmWuitQ2
qk1fuxo1z4BZZW0CJwORNJrNCwaikT/JffdGSZSZeDBdt8PvVLJYVmikM0rIANV30UAdbJUjKPqB
7t7OmWoNQdphDS4aZY7y+o094NFmGxk43Q4W7CXW3CzRZ7U3I/GaTG3f2BkCjsuaBRZgGGc0b0t3
KTxDjRmbG1sMLVpWo5c/kqLm5yvrPnxwNNUMSO0AYk1lmBVq7q75anSmPi+nlqAlpEygCGTQ13zt
uRU49Qk9vcCYwNbukojSrNLQm6N1meDcIPxkCOt15dU5Y0dV7fVML7LexiTy3GcJGqcNfcvgq1e3
xbM0lrRWA8/YdyuIsIsavaiuHKrbF4AQzfyQI5LnWMa9nxyZeunPRUWvkh2HTR2elnWu8Mr3oeoZ
oTUSA2BK4hxzYeefUPFJG0jRKr5JBzM/M4jlfPDSSl9SBeDLT0bHW6adiJeJdjqO67YUfoZug3DH
dT3TYZJlAXq6TwPrG4s3EeyBObOz+73m+BZijiOVKMW6saqDKjwkuY4fyem0NTHrsacBwrrI40ZC
Vp+FE5bXogG7QwIHiUOkNOZfhzSDK5dkS5MW+Qw8oCxgNpLzUviPiUJ7syLoIi/W/0XZefW4inVb
9Bchscm8GrDLldOp6jov6ERyzvz6O6iXe4ytQp+61WqpAxg2O6w155hpXg7HRhXpskOSs5sIYh2u
og7+LfRCP1qymiC3Dv5E+zUyuvgBWodNhDnpe9jw57q/B7qPLX+A5/2Tc0aEPEWdoUgQQl7cAY4K
K9yNUvgTfbT6H3J+RDlyZSmEsOEXpMxNHid7iEYqdiZPu30kmjH/MdspPbseLtOPwgBChW6hE47d
SyZR5Wy8f0lsnJ8ikQH5z81MWIesgWfHeQkymlPDP+xcP1ZCnujAUYx0nE7AddDkVN0Ts1O3WAB6
0QBA7nX9KiiRJD7SjSQi0xzmDmyVJreulan2ixEM+SP/2/4jFQVH+QSF0QtEpZCDNgfJZGc1VftX
VLn/XBVx89HWBqGFE0g/4GgUDTgEleRr7SjM2P1dPLTkktZglvcQ6cgKr7G6wC33E1oGth1R9pim
ZirdIdIW774yt7FH7Er0Lsg/evdtZWbWMEf+2VQmNe0oI3uoJeiSfP2YBXdSGZQVqEizh9+SzfW0
U9tsuI1qKUy8HooCmSYtR3ZHDUa+l55twNEKONRwlChzZE7VLP8eTBkuWK/L9XtRakVLyTEl8ccw
uvB6TvxcI+thQHJugkGqd4E0jsJNFIKqFr9k3GTUT+o+JqwIbe6NzCmV/otu3QFrizo+XNH9isYe
khiAfj0F2cHOsZElMl7TTurIZWMmBdqvKp//dlI/0yzhCGDlA0GvcTJ2b+xoydoSms8uK5hxkWKD
0MPHCTrzayAbzbeC1EYWsCDDw0bFgjFRgUysHRujZeq20mQSwkRcuEr83WgfGXMQq41sLPVdPSQ4
gwqd8PeDXljytWhRC7ljYxKAB/aF9KdhtoPH0JwIMlLiSaLD08K6JxVC5yzS2EVvQc6S2hvUC6rm
peR5VG6Jj/VOBptPMCG8uY8qN3KME2Tl/ZiYz5R9X9YL46Se/yhTX/4EfkVuwzxWEHUGAyiJOgT+
0xRGtnJIp7p9kdhJVE7aRAwxvzbK1I01E9sNh+ilwqXK8R+RdoLBEFbR5A4N1aedinzoZ8rEhcgr
LaYlL6GyI7cJuiUao+3ag5r2BMLCSOsazzK6efKMLiupr0oGwMXCz+MnygGafD2xdNV8ysHcHCoz
md2k0YKHVlAN8yzZZ3MTBj0kSTKJUnKPK9YvLAVB8Ih3jMFgNJQgSUCMINwRbUiKZSfNc7ELa5H+
h7lO/y1kFhnWp05hz6yWrOASVfxRmaP5oM1G8T0mP1H1zLHPnAnKcXXVZVPyiyK9caeOSYu7FyIq
LaG+NCg01sMPa0iquz6wKTJlsvXZ1tek7H9UyLDEIB3Vl3qsRrn+E9D8T9tawehQ+HG0OCXz+GbM
hvGOw/GGxOFCAd5G2CFQinINejunJVXR2zSDiU1zOHpGXk3+3C7JinCjFS3Om5oGImY04AoGWYv+
w6p0qzHjt2goyCbGKPo7jIV9Exe5zVGkknTNDaZkkFBPjLVCZF0i/67xMTe3EFNhRKqUP0JHDwKQ
V5lUWu+GiPORkzx2FQo8JkdwLJG+xDw1CU5xscaR1IfC+cuMiPal85xrpVdYWmMcKa/J5MkQAvKh
hqlEvEaUECmHhZBjEdVhYkDMqKxHx/Rbi2vYsUy0SVJCnU6qsb0LW7PSvD4ZzBfRzW3o0BU2Mm4x
V+QbXugyIarMRpBOZfakYC+Ct66zlb8Et3GAi0PtvYmqqCdlOG7+Nvnc/My4SHdFF2Yc3RyWa+Vk
dWb8Qf0voJWq1kgMB5Ou/d7XbUEznTQOk6zqQlfcMe/IMtVxEH20Sl59sNq2jwmr4eSaupa+hx1R
VQ7h3yUKE7aYyr5o6CLezio+NmoEGtJXkVK8cv1cb20nTbX0vzpKUC+A0jaBMs5M8VcDpxkJxXfY
SU409/BvSsv+rZl18RxMiCA8YI8kw8fIxHaAbHKxJ4eVDbiCo4z46bEn89Zn9sLmTakVKlFZvctC
G74pWtFLFB5jalxVb4jKNSmd9/grdabvepQWmpDU4OZHtC9IVswj35vyeSTPgtkAqFkX5i+AzWDA
hmyKb/l18d8I8va0a6esl7ym06Ahd9kSVwcRYAdzNHyNyVEnGHWwghvyXptdUtaU74A1ccBv7Qqg
EpCd9KdozNmJWr3faHqJZbCfNnQ0bCs6cyTfAx/3qotaJENsxSpoZQk/Fwnctu6/W8hGfE/p8xmX
RKLiViU6YGwexdxF8J50Wrs70FPIhswEMruXln11r8wUzXY1UvMHZbKM176JG4lNAPSIHWXI4A13
lDFs9KE/m3Int4+ObhHmG4qGp8My163KtsAhl6etk5kjZ4/AGnj8rZnULxrNjA9Myv1DbY3NMwba
8Z5z6PitHA11OEBgBASgIFbBDSchJ6NYLA9Y9a2yPPRpKf+t+rm+82c/BbpFTESwJzs3++7X/cDZ
PlWiaWdLOrHS0DnMb8xoPSfP0i/v5YDsx11fk7kbhaJ9p2IRRDs2myksOGhbd3NSE+IVjSSiODRE
0o+4oVFy1EcZvp2fV/3PrFTnX2kxkqwj+I5oa/R2/i0lgshlKWK7+HVP8sLESysfdTA6BfT6a3MD
B5hcEhPKL02yqz9Nnto/w5K0mK+vct7jZuuholcBXMgKQmDI6fyeiWoQjJqCVGwKyXsx8QGNsdX9
1cEGp8eosmkLLAcEe0/uIpOlRTWx8zThSzcl1J4tEciZ5wT9x/J7oZki0liWtdMbIsY1rCn6lw55
FOXdhPyOM0GjvecjPQklTMVNGdvqg5rTT6TpnHtSmr0q3UjFmDrJdaXZujs1DUU/jeP110/rrL/4
eW/cFuYbYLrr/uKYF1aeURhxJj2CrEAU0V4v/Ofcikfv6yuJtThreQxLDxMxL5IYRGOnjwHJW6zU
flCykRzaFM5dbf61MUc6elbEqAH7wtWXoz7hnO3eYCBhakyCj1lY8i5oaO7verOVb5tgse+OSX5t
tTKdDxhdZFYr/reN270wY0G+ZD+CqIuxupZKjCiOUhYKIqS1MLuK4gqhi2k3e4gKyrGLwnrPYhq5
0EPka4Ob9zhWdtcRGBg7C2yCIKT2mWYFceiFKt8RtK3AhM20kG421Nh0FNXGwF/2LSdzFM8XbwCi
VRk94xmupsTvP7TAyhBRFeZ+SZp2ArvgzSrGr6KTo633ea4wQGHI90UKCud3mgSn77OTJQp8AjKP
ofsYt9mwe4WmVR4iofqI6o646A5+zGAqpUP5fHHg9vWBiTP7H0XwDCxa5EzMgEcRVazHsCymjMgz
rqKLrv0jxQAjZmvI9wZ192M25saGXO3CN4NMHJEfBWB+vbboWv7ZpY6+rIf1RE2FHJb8wdCa/L/M
6M3bATjOxl710qUQWTNvwJ3mpa50EJYUUmscaFbR2io0SL9y6yQ+m0PCkG17QzNyPj9T5NJ5kIaF
6YiXevq7NL0bwXfxgRJYBuGrzjSXJN9w4yoXfhJzIYw1Rivu07VdSyqjiIogwRvCnHWA+aN0HxFz
ceuLznj7+hs+/yJAtFBWQkOCaRb/zOkPqnq/FgApMqcckv4qJPPxKImsJK6RJn+ilrH7v19vmdmw
mGLdPbte7BMX31FYcTp/0g9DF5DaiMTAg05hPUQz5rqN2ft8jloIvOxKWFZQy6y1/n0rBlM0rKgp
vgWO1or/EitWdWfWwjwkTUKtugval0lYM82IPEk39CkXHjDyEht9C81Sga7s9AGXfk6YFInZThaB
k1YHIktzpaqvA1WmQaGy0f36AZ+J8pcIMM5S+PxYSKAWry44BIUcWhqTmnCl5/lK/y/dZwf/av6b
XhNkDZd843oXHvDic2HBQpqDhHP1SRRx3ndKB2jb/X58/vN8PB52nnM17NynYbfxqX+eO0/nb37b
/19r7U+eSNX25eVaN/vXPRc6HA5/X26eNi5z/pGfXmW1EaeFlclwTkpAWu+knu4ox208tDPf3edL
YlqU0W+hwV5vlotBDhrOKqVTec238bZypsf+Sr9J96OD2MKBNHhAi3GkDR6486O0tz++fmvnM8wi
FyU5C1k6dlp1tVmncFHjZi6RBFOm2xEfaB1tAB578DvW//w0uRTUVshQ+IZUYzU+Sr9TpbqCJzRV
SvAOCE1m+bP/VzU/07LMIkfugYHFDLP86WemVBkdTJAJHJ6i9LUKcv0Z7BbdvgRE2NfP7lxxu3hd
4G1/psOhvV3Gzz+L22wM8Mv0KnI4N3TXI1oSp+4p9lcINFIaM3LwPc0kyEHYHfZxroQdMKvSuPv6
Ni69QuKtIQKSfMamZn0XpcQsy4ukHC1aj1bccNTi/M2uQ3ljMT//HljL8bHh6MX4wqJ0+ntxRsWF
EXHuh187HFHfwi8at4XM55vfzyBvqAPYz5GDry6DDAZ2r0lWcbKQrpymV4qnBWaouFJXZb/UUck8
pZvqt6JNAmhMSSZ/wP+3XrKsDF/CQFNu6YjMqEZ1s0HLky7SDZ3OU7sr/QF2WVG1WyepC4+GYiSH
Amzy2BzXj6aJaTCh1FkKZeD/xGKkBF5TbbyAZco+nfbgMfBwBIB3JAbrV93JwPYmGi80skkP843c
fArVvvE4h8ffagU6PGKAsdkYYJd+m6FQSmKwm4tt5fS1W5Up2alKEVAPOx3Km1m6k+lnG7/t0tek
YGnAScEcweS+GseRQElGpy9xYnJ4CMIak5iYVK2KKVZkBklmk1KGpDXAu8E+VcyIkK047W/scpKb
jU/7wjelqKSmUYCxVaC4q58MF7YRn2Jnto4AgRTKrIg4p4OlED399ed74ekqmHB4o0zB/LEa7dWo
RHYWhVh/yY32UA4qngHxb+MHXVhoeIWLtQKuJr9rXckFYZMhFkUylk1V7TaSkfyYKIfVuwzd0pFq
fwQ2Oy29UfJHJ6+i2u2xB+HDKAuHLqR5E1vNeNeiTndKdFrRTjSBfItpHuVlbZdum9XtNX2A0q2k
gkjfnm7M1w/qwjvhdMniQcmQTcba36iiVwUSJUiraUxzT0pZtUNkdUPj8H/XwCM5B+SKeIcEG8GH
djriMe32OqVcJnZ1Zo8/92i8MC2XDxJHxae414KjMof1U1LPxhHFPi1L0rTvv/6951YV7gJuwoIM
RvtufoJO/1leSmNEvGNRWh7bBObThDr3Ti8moqsb8qlciZCuegxVJG4JSDEAfk/MQdpvQogIJGEI
8JfKdpsiwwxcpNqxnnGDClQs1cGH0x4QX5iPPQ4iutQg3iKvlxepYFbFb+NEoPrXP+fC3PVpJ8Bs
i/kGbsfpM/VFxaGU2HXquer0RsvEeuG8CAWZ+okn5MH+Bhoh3HiGF8YMjlgZNyFxjfy5OtWkBXkC
FhhQBywHEpBOxLdNV6HJs0J5Y3+Pk+h8djaoJ1Dx/JThr4tpdLGTkJxFCcwcUp2dLnpp2IUhpeoe
NHTqyH1Bc77BighmIUuS1yiZbQ9yavWUh42N1kB1J7uTbutuSSrMokz23VzM8ets4Dyhb5YiEO0W
gbBXxUPaHDACC41YtULVrwOAMT+UpBA/SmNWfxbUsTJPaiflvkcwL9EM0A3Mxz7NSzxfTQb1QxQA
QEPSJWBBZgQjaGWhGjtTVaTHNhTgM0Vnp/c4XI3/pCQ3b4qk1BFhQzS7J+SKqmFvVeIepXnQulqv
SKFjtlX5pwPbV+zGTCnQakPLr1EKS2W6K7vYeO1aXbz3wVj+p1JorRanbDk9SwQD+HuFeb9zzayS
rtuhpLvJTBZf23YIwk6jd/ycyoGh7fDwQ4erw6Hud5RNJB1SOIgRMHqtAuhfD9CshG1BbMdMO7cK
puou5CQN0KeZS1IxJ6vha7IGsN9SKHPXy3HToqyrSuY+g7gZenaGCMvB2Y8K0LBzan66EsRg7xGQ
+wBDzOjBCnQ92EF3hPFpN8N0D7c8gRAo9ejc08Sooh2R6PFbTXTF5NLfrn8YRQZPg0CHJPbMFKPY
zkhz/q82AV2KywavvkV7RZhTOtcg+DI/b0u8Yi1paCS/0bRgdJUIqbWyHx1rbJdkljpAo4hOfi5c
gVvmerAzf3LL0uq/QWdBtyVRMKncYYzLY6r7ZKtmwJCv/YwWM7GNWvOb9s88k7IIom9h6YUAFyOj
8DAGdHdpZU/KYclLQk03yuirUbdaf0KaaLxbftqtWcpK6WkpOZ5uPiaNjgayB41IXwqG5jhIBaoI
0HaaN8mJ9Zsq0Zhc18pE9JieoujRu3KSXGTpo+5Z0jB/lGPQEZMIVDGCLKqSqKrl7K/JKY9Q4ypE
rCA4USyKn4NuBw9yOxEjH2q+muNfBNvklAoNUa+QYfIyo1BXqApi0HfzsDxqcNl9e5CioM08kShj
uZ9xPVZeVzZVdeVjKwMQSgE5dmhYE++VGYNW0u8BJ3s102GgE9cIiKC9FaKDZyBmVGfh9t7MvaRB
oZeT6TsIPb+/1pWy7RwpIWLV6z5r94SKleVuVu0QazO8evqHdWrrThUGyXyY+rE28G2Kory3OuT0
BxuJdnyVZD5gX4TOpuKSJGfmx7nsUQoHfL6TF9fW8BKYRaBdsUpp5i6qo+G2QJ7/3rNg/Qgp7tde
wiKJpiuzK9lFW1oKTwqMDuByl4DaikYlwIcRBb+jVs7Ju004s5hgnUnRhMK7qA87Bkts0MHzrF7r
0IPXvv9Tm6b2rTETxUL9Mph/KjZodG76JiGmE5nr7SCiQv7oLWr3OyFTG8ac4NsfaCJ9xEF9/Kij
1fkmsaF/DrOB8oQ8JPoiTM1zR7LSGc2G3orruMtq1UtkI/g9Ya//hsSiePt6cbpQLDEptWPhRV0l
w0ZabfiQSVHSa0gE7vs6lklWjEhSazohCuQyuq/teITh40Cf/EMKVeNa6nE4H2wtqLwSqwn7/mCO
NhavzwX+dLtP9Qar45LXzklHX21DitDq6hHIFXKQRvs20RhBJaLL+o1BhCJzT6Zpv4YuJQwkRc9F
dFAgUpuongEdSier2Q89lKf/iFJXJ2eawvzH1w/tws4Vtzwde3r3nArXtQsdF7GezdQOcElYYMFD
5T6T5OT311c5X8Ix5S0vh0Ab9uPrM080BagIR64imcRJVbcB9Koq3n99kQuNsNOrrB81HdQhElwl
2/183h0/HO/paeMSWz9ktRepS5P0seUSyQ58s/sH/Z33Bxnp7iXZRy72q40Nl3r+fk5/07Ij+2f/
aMAxneaWC4Kd8ma3dUn0vVOPoGhc1c331R0hugfpObkar8I9gKq9fSj2qSe8Yq97OKN2+d10ZXmI
bzYG9qUbszQqNQtMka9utRUUrdpSl2eLU+Jb9MyqZxZW7S1D4IXnjWAKRx1D1Nb09dcTk/idhuCV
KCOk9VFvdXlvEJr12JRF4X79bpei0upDVQSyRw7Y1LboLp8+6UTPOXmBxUG4XCDtCmp0HmVvFD8H
fzaus37EzANjAnaxVAcgmONA2njZFxQ0Jg13W6PBKaMgWVtl6bVPQFvR5xONHue3yFkW0n6zGNFS
HI2krZtW/9u3fBNY+NS0v/XRt1IvLyW9ddpY7X9gAawf+76ZFxW5Qq7ayPYDq7iY50OqJGqG91jH
/mZWlVQdJDtMjoblW9XCUsecUnUVcedfP9czmhe9FRpWFmbTJdOBpvDpg81n4n1xXeI3TRLcrEmb
qICMm/53PdXDI7vq0ndIfrOBd6tT+QtceRmBHSy1FykcjRatmEpczGBb0lEXSfccGlTfd1YFLNDJ
sVpo3sYNL0N3NRLwnyoGNXea15a9DP1/vjmqjFUH5pouw9J1hfU3v1gqAPbKzJOXpu8IBaB89GtO
5uh7SElhPyW9km3NZhfugrMrDR242pSk1sShroTHAxc6o5Qy2NKN2VHxcoikYFOZquy9nMROp+8j
aXnGLirncfAyilU/mjlPfm48kPNiHschyDEapzAa+2tmYp9C+0vQcjl63cZ3uPWKnQI+9SZQtPE6
BqJ+FFZF2kAeTY9tHI7fGBGYfEQiPZi577sD4SweTavpipNUQlKObxyQxWh3LQ2+jeG2zMCrl0cp
nIkJDwUVmTVBQUgI7QbAZIQhqjDKc6k9omTBuDnN6aumpFsVjWUwrK5Hs5xWlGARpXW+WnT6Duck
AfKpAz05u0f7W15V7TRebbyCC6OBw69FEjDUBDpCyumYnKsgs+MgSklJTSnu+GOz5G0EuoQEdpTI
G9P4Hgg0N1osaemS7E42ctR+BLNsbMz850/YWpRBVPc463M3q++ZOOdxohmIe7Wzu/8iUViEsbbT
mz7r6jV6z+jbxm8/XwQ4AdPq/lQloKdYzcyVXxdqnVNLNntb+pM2kByYqcVTFXO2pqis3RElU2E0
0Hq3jfX46FsmUZcpFtOdNEnZ4yzS6QrcESWV2Tc3KqvKuS4AlhIHflvR2Ocp65613eWI2FSqcnlt
Nf6ekze6uDaR5L+xNRDanNW28ctQia/gXNvWjzrmjL9GktVkrnOqMnaNZQT3aKuGGkmiCq9kRhPL
xF8sNjO6JNWPIK2DJ22ezJ/1YMgjGTfQHTZWnwu1WxTdTFy8VuotTNSnQ2yKa1sJQoqYBLygdCWe
RervpiIY4aEzu/+NJql5broheKup26KlryXljpzPYty4kwvvW+FW7GUPT19+XeZsFLmJSTan9j/a
+hU57QZ+rla7oU2xJQe6sDhZtLEo9yA6WJbc1XdFAvCEjwVoYzPHxl4erfY6n430RTeT6EWAmSEc
B5H+geWg2yWWaB5SVQ9uGmGUV2Ze90fUBfl9Yreg88miOEpSPF8Jzl3JRuX0fA62FpkwFFYWBSa4
1X6rDRGetkAxnUkd5A91bFosiXJ7U8SgtcxGCvHn9uXRhiqzxRC+8MGzJWL3Y6kKWJH1etjJvlrP
aoGswKz7iYkcOs4+QTAUIAwszIcQmwO6cjJTUFWalf2zj/vhmy33jez1aLItPHF5cys1VkegiW0C
T037CUmtEdRC3Zj/z+dj8JAcuZYIKzam6/nYbPqZoFkmSjWx0lsKGIFrCOJnv56TLr0NKqBMf7ou
Fv3R6bdiV5zOux53k0UAxkuSmTh46bj9HtmxPLZNBWxf9huyRtlUbvB5LvA7WNXojoI5Ae/N4nN6
bQPZfCqRYun4Nuw2HQ7QTWPEvdPi5vqLGCkGelEQ24SpeXpIbeQzu9hXq28YIYxDlDX+U5XM9VZp
+NJt6SDN2d8RnoveZfUlBYpd08UswCaVFobDQR5AX2i5TxkisVV0f0r8U6t1vEPZErZd5+K1S+Rk
9IA1mUe/ykpMfUGzJbG/MJkQlg7UkGYnQlx5Gdz/bOakETlWEmL3meNufsmovXjUCPVjYmlb6okL
l+IsBOlyET/a4nOu+edSxJCpAFV8smJtWBY15AdXiaLkrhiMrV3HJ3f0dNuBcYB8WKbqz7b/6mmH
ftf4Vai1JCWn2vSA25AkE3qu8TEUQXmPqbyDiBmW+L+koqW3Uxs+PtTGVt+TuKY2U2Rz+FohPyah
V+7CR9UqAlTzJv/Q1Uypx0QYz9W1acbT+wwxgRoK+xwde08mm/dW36rGvqUF9R0JnHgH1tK8p7g8
34Qkfil2Kb+1ope/kx93TRs03c99lfTebPcRDJR8luFIVhoLS5tWwaGIzUbe+1GrPjV2IxMiRYRu
v2srPgBsnBEOJmxM0FqkFCWtI5U97cteysJ+N5a2/4cgRl86JKk9ij2xsgRTL31XlUThzMb1KQf9
SCU/T2anT5WWUi+SubfIr5UKf1Qw/hwMHt8uHkZiU/Oon9/1aYSmIDKsXvznkcRi3BoV6qZBHf+m
ChPKQUP8M2FQNdJXNSCNbGMaWyaQ1ftF4amQlUDDlhbSajHGNY/NS6MSyvP0jxSxNFer7WFfJrpy
Bf8kwBo5Nhuz2gVJDvnmiCmZW/hUQICdfizJMHZzU7OXsidceTqy/lsdt/3jHMvky5ajabgNhlDM
FVJ/NdDYcun4doeUwOCnWrbnPWYA7Rjg9eIwJ1ckHFGu29h+XijzfQrqTRjXJlESa4qlqvuZ1FFD
d0ws/Z4pE4hLHTL2cpjB36PA7O8R0lvYSOg4qOxJHwo2gbdpb4wHEfrYCL9eCj5hWqtXBeSWRAmg
aegq1q8qKQdZicLF06HHhXCpofW5a/Ht/emGEjdUVWl664WjrD5PWHxeJ6uIFM8SuaAJiN/hR1IV
0Hbw+0cG/pgI7opdFvErcXfTvOvIU2Bv24vmThU9lBa/rAnXETqADhzUHD1pcKqD7mqkKdnEyQAy
dHC1TpFjRbb6O5oHXKJzksQP9WT4v5o27whjtY3pQdOU6jqPwpDAeV+V/rQtuuyNzcOFcUw/DdUj
RxbYX+suLO6UAFhM1TjaLHVuVajtb4qwwq2zwCdMRvT0scItXeLZRGxSBEZ0wr6ON8IR+nQY+02E
fBmIiVOnUnb0zbi5xuTH/qU0t/aq5xtILkCvcGlQcgZk2l9dS61opDC5OFYOhMrzR6n6TatCvEZ+
GH+XtI4dpB4AiQfUNrxggSJ3glqrfhcqs/hdK+KvUZPFnE3q/KpX5vQnNJr2iZbA/P71OD2vRFPe
ZWNEXWPZ3iNhPL1Ttv2t2ZRV6agSeqjDHLTV4HTDNOh7TVRTdCdiEGpuKcocHEI9+wO0hHGgscm+
jTofOEfC66jpT7sujrriIetLdeswdbbXNDnfccCViQKAhSavbjJnDPL2VBzTk5b8GKlQ/Z30DLOV
nSn+u6mTJ+WYozH9Cso4futnGVoSPnD2OCCMLLJ/BJ4/JzVTkuULMWTBUe5LpNJDBy7xCIuSvbv9
eSprkY0f+H2ATwKtxAIGnibpXSBKVukpWkrLyJIQdx5s4pC0jen9vFYNaRm3Bp52izeBVOb0ZWhm
m5tDgsKo6UlD6mNBp0WttL0Vmj0VltRysbP0XieghYUdnQMbDy7mPdrLG8Pi7Pi63AlSML7NpdS8
lny2LJ1qmrPShF32YdH+3Cl6cwgV6TqIAnFQ+nGPjOdoTlAwqzmjkZZuTRKfU/bJFPp5Dyx1qLFR
Fazfus9MRYb8cg9KM9wPAYJK4MiK8UEymuXvmiATDoIRtg6mTIspgC8zyILEFHQOj4ugxG3CfD4O
uW9eNUEo39kanUefWtltPejdPsr9CiLPOB7SiqrQ5FPNo4UmwwBIyI0rtHqPuGfJU69x5Ddttbdy
YAqF3IIsLyzlxqrr9u3rB38+SfFDKfPiKVhEZ5/L3D+7xTjGXtXYOtuZxvZfZ3nsvbbozD3Q1+r5
f78UR1sGmqKCy1onDYPBSeo2woDRaQMt5tQY92WLiRw/YnH19aU+edmnr5Jz1xLdS9mSX/a5Wv7z
s1pTmoKqilmy8hlgbTVM7NSwvWW16D08zabLlq3SdmpXWQ7G79EbU4okg1hAYxKBq7JZyTEOc+O7
XKbdcS5SrOdDUb0rKp7NyOJNWoHQHrMwkx4odYvHgF0y5OyovNKqPtiPSdYRgtrl8lE1puqYEyxy
W01FuSUWOavJEX20LGrLbgk5+PpILiY4mxQGMycxJ4PUTxJRXahN0mPiIx7Zo7/spYNMBInq+Rho
ZhydPbTPIS3pfXGGwFoMT5DAMk574mpsuyDciVzXS3ccNPmqFBZ20WowwwxySaq/KW2p/vr6dZ0t
z/wE0nCoWy6fHsf702lItZnnwzmBCBT30b3o/PGh7MzhaM9KggzVpiQyR1tTzuWLgkXALIw4ar0n
IIujjTRClpDcDu0jB7fcbfygc1sw0z/mZJxftdYqN5TL59tGfiqpX2w42d5ihl6dmKICYCJlsxz1
Q1JcEX8grsqaTTzeWnY9fqIVDjm0hLuPEgDDaQHhDHIIGaMTNS7UWNqq8C9b+NWXwszLeswgoui2
PpmqGuTKIYXDqUdcq6KxfyCFQt74IC/9br58ArVBsYP8XLuFyLVIErpXKNGn2rptoiz4NinkImKe
Co+t3eiun2TafQHc7HHSkGXCchlvjbpv9uCepo+vB9yFWY/7oJWHJ5K+3hq3383RMABTyxwRdTEx
1Rng68Dwv8uBzc7k62udVzQXJeo/F1vtzSbs/AwzPtCAXFcvjIxrrDh76qgDqJQmpzgcffCGwStZ
UByy9LBx/WVIrd4wuy1uQKV9YhOXsvq60gQBKgAYKjXxR2xJ9nusV6GnQYNBZM4CU87x8D7R5HwY
6R481zalMYCS6msz6NPG1urCcGOyQuDOQWUZcKuykVT3lcjVMHcSgZolMCT9SgcevjXcLr1gvK42
O00OkrAATn+zqc2hEvY2egdOi8QHWc2zMik1YExUkLs+h4YRFwxXryDn94CDUiVk1uK2xkFuwl2j
Jin/gQaiKMlJvaUkm6WV9/WLufAoPtdBNP9LS2UtRwg75qXc5L0EOjW6FhLqjZFU+vHrq1x4EhSw
QTDDeVf4m9Xcih1oMrWIYJ7JAsM09xFRc2mM7tuwxcYm7tIPYifJaUdbWPzrI6hV2DRZbaYSsgfs
Gw2AXQBrJp9fvv5F55ZWDnKf7XHNWCxCa3m3HkRlbmuggEZCQl7ACBMKLfuxZbgxqpXrKRwQO2Vj
M/X7sJhD3Nh9OJg7UgNNorLC/kW1xyg/QN7qQk/qSvR1c2BNnARzTdF2xuC3gNrCkqLt13d+6QGh
9EPmg/hYPTO3kkYB/K3FuFXMaGStRrNvANxsJXBdeONUPykJYyDAJbZWnBdhoViE1xdOLIIckJzc
eKqkZRXy3FlsfM7nLuvFLIKAFQsonj9j3XaqdbhBIc1zRDsDBwUJaCt7rPwhJ+Z1lxYCwOCszq6V
F+adohKzmBS55PiBZj/QTZTcTu7ZGNd2+zQi+to49l+6O2yITPFQBFRqoavVVpSTHWJoy0GK1n63
o+8m/1HmwPjJLl5Yd5Mvm8YxBnxwX8aqVngtafLPhmrR2zT5VHw4UHLW7CxzZJekKoy5XY34eEty
cWFcWArbwyXFgySB9cGjCCJqhmgmHKoX9bFTsO/O6tZCf14ap7lEmo/FpAh3m+Cq0zmRZBcbeWhX
O7lcg/bvR/i65dy5CtmBKGqjyDUhgt3HRRPeFyB3UxdSfPgBcfd9FpLqIq0qt+bp82MftghCWrG9
MnY4cp/eE7TVGiWrBn6pMIenUmsXkl2V/AUFPe+1Yequ0MJ4Upz9aTlke9pol4dBUGX++sO8MFBo
aGnsTkyq2dzMar0YsXE3WCoqKCuGjIY6TT06WvFjTVH4OQ9mGOB5Nh0CmWBjUcWmZ2Tl5Egk1L3U
coUpHTGMZ1TFfBSJWm1sGs93qjSdId1g20W9pumrUQwg19bLnHcmSShe26aw7qCw2jepOhKChOfu
IJEfvdHguXBRXgitq+WJUFFa7RrmMu8bvYPX1PgzqxPwrDsYPu2hGovJqXwpd4sQWMDGezgvvNDj
UzAoLyYFhZ356XjoQyNRIPVVzlhnzUfImHkpkHb9Z5WDdg8jEjoG3Dj7h2GEYGkpsyjCyXVwWTBm
/PTNCNvwZwMN4F7g4F2UUub00Sm58f71fV64Tc4pHLgQE9LcW7+RgqBtqZVLNOdm1u67Qgtvqhp8
4JA36nck61sJOxfqeyRy4DX+P+rOqzdubF3Tf6XR9+zDHAan9wVZSTlUSZZ9Q8iWzJwzf/08lH1O
q1iaqtEeDDCzgd2AIcuLYXGtb73fG+CGkZzE+9h/LgUMiyLUGFBtoVWzj5AjGEvq+ISMyCPhWpeT
77kaDreS4PVfBuzyJsMilWBwN6+1ZYAKQN5kFDvhsmRnOy/dMHrFNzLBhSnssZ8+/nwOt6Bpd4NC
xolUpBiYkTNixHSQVQDrJUHsKHU9/9qrATUaEwumzw9FRB2gLt8nTJvZk2k1KnhYqawgWBQtMV20
7NwMW3vAC/fEXX3wSbBwohii58lb0Kdl/B2o4EcAeYJIX8LIsBKFnZ6Z30dF9s4FSxxwDcY1G7K3
UoqnLFw+eJzw1ijfprpKZ/D9gbH/ijFHFDF0kMpi6VWttUjVNLIttfVOlIuH7D8DOwsGmmperA/0
6SG8u0kzDaHwqNNYxM+b+O32/mtaIiacIk/r2o56hTMzDtmjteoNV+uWBivSuMljHfd9QcA006bg
JHVWLywBL9yEVqSemL7n4KBXymceaYZYc3tNsbQ8uXAXAl6r33Idu227hTtvkajAMeHEyvLBu6Mh
TJccnjGC4blmKC8saBKJmztRr/mPJEs2FwobwqVG/uA99BFxkYxheHd8bh7u69REGqxUylX6Z3Nj
NdMDyMNcCGuHInOXOQCorYSdeKoGU3gl+we8N7uFiRuHyozwkf1X1ktNF1WShbg8GGQ0CoN+p/eE
1wuoUUY7oBN7hhGnBgatqtdChugVKg0OIjllE0IQwTzrrbE6yeQ5nLWEEdLxlphRACzzz0UgM2Pg
GFk6sm+ybYacOBakMGgWhhrSaDmh38Hj94l2FW3VU4xVIzXFFIhUxDGeoK7h2WkVG998MYluArdq
sJhs4sfjr+hwJVdhstGNoh1BKN2812jGKq2qXERYRFDDNz32kUNkqroYdAxq7TrW/fXxAT8ow5hd
7G0gXnB9DGO6oncfGGsusUMC4aVJVihL7Id07MshToSYxH2jEvZDtMWlSdCzWpxrcd+tyoqwxbZX
vHsYrPoFbeeT5LZpldyfQoi4+D5AZnQ6VvOvPhFSCYtiGUsvDKhydJGm8SPK/fCrr+XjaxbR611Z
aoPJWpQjLlm2WdNsgaiSbOW6JiELMQ0TFKBYW34Rylp5gZVdqQuzGiXR6UdIwhJthh8nHuVh9UhX
jRWR2hmEhRe5/yi7AhKeWIoCHnctgSRtFdNKGrT+TKYjuVSVQUWu6PcrqdS768Iyam3Rirnygmuy
vjp+LYeTXVN0KB4AznDvwDH3LyXHtZf6Gr/KysufUTlLF1aj/EAPVJ8oBg/XFAaCU8qmClEMyur+
QIJvBAnTi4HKznUkKQppo9KdOH47H40ynUdUmFY0TQ9E6LIb+kXNQSeqfCZFm5rLPsMi+vgohw+N
tZE5h55wWpLnmkq5zbDe0KXICfysdCam4QqzTO+8krWX4yMd3g+AgU6bikcz9R9mT63gTDy50xMC
G6XpBcAg8H1XnTRn+uCGKEVov1MhULCb02W8+7ZrArsUqXDR2XaRdRXkfffqgTwvygoTmo6p+cWL
69BGa0sucTNCqJeadoFBa+F4aUlfE0PEi9gLsI6PGuPE1n54cZwdJPjTnCU4Bc6Dv1imJdeNY0Sl
avHiRrGMM1ql3IdmVH87/rQ/6CtOMAc7Le08jS909mEqGDayhESCTeRWzec3SpEdSnJ1DqkzXHZh
Tya9wJbhQCOVF67uV7umKr1H6lb501YTGClMSiwTmvBEk5u9kzAFGuhoB7HdwWxQxbE/02Uv2py4
5cM2jIUXDzyoCelFxTS7ZU9oBjcqCBhL5TJ6sNj77cCkFYM7M/wUVQxBH3DVj+q2eVGqrFvgfdN+
P34Rh28YJJ+zE/9DbY7z3f70Q56MjpE9EiGDHqz8gZMhwEWDjX9x6ql+sI1N3jxkEVNyEyU7F6qQ
zseam5BPaPoZiUFaFk8wWhDX0gURKil+vr6m/Yyz0QhswCr1ahioBxxXVCFGqWTQ4gYotjQ+xsoM
Def4g/jo6kgjpdLDXo8D7FzhP8Yd3mekLEK1MvGPbDFoW8toenc1Gvsdzu/leSi2YuB4CgIb6C7e
GivvezM10YYMnB/IdhlJFT1+WYerENAfH4U8cbQxBJq9H7IpYl+oo8Sp+iaGt6YmZzqO3Z/diiaW
IUoXQEZOjFCp9meB1Ie1yAk1dehACd/zOMguaJiPNPU18QTAdnBDDEUP1BRRCTHefBJgWarmKRwi
x+oILWxDxVtzRP80roybr4Yiib0eUSV/2L+h1BWw0+zwe0d5kG8gL2HvXZrG4vjLmR7LXgkE3A4Q
BRzFFwyDdPYBB7Ex9i6miE5spv1DEQXKg4KN7KOhVOIZ/Gbd9nSx3PQ4uGN5N2aff2tAwlPmJd+w
yEXs32TgtlaW6hytoKRMQKqVrnOzIUMmI+vp+J0enIV4X+ZEGp4a/tMnvD8UJDKK/gojElnOcO9K
7FSWSLE69ynNlfrzSX+T28vE6X9jp2GmtD9chcGMlbeT1Yypp2cJu/Oy0DuTDueoL+QobNdR0agO
aXr5Cj0bZyQTwoNE89dm3wyWuHm398efAND+4dvmomgfQBOgCzXfocyOjccsiDIBJiDuomvwbnZA
8kTIL6ncWY4W9URf9Ini3XABZO8N0Mmf4xKIzjYzRX0JPDiIa1/zuuexVoYLOtjNusA5RXYSSZfh
6Scp256XawNGA1WTjZCDrLFmg4ghkY6e1NxDutBr1CqFqG11vW5UG6EDFDFwWELDfGkod76LDbOj
eh0GF27dYZhslN2QnFOEQgtNWYQdlN+4vIieQAx03ZF2s0xrNQoWvp7J15VguSG+I2110WBkhXN/
6puviT+0Gz3vY4GMpnDEwx8eK8LsVi+vaVqZIebYHbGMVtkovgORQHgOjaC7sHyofYjuA4U56nkE
djedIXzLMNv+4hmuTJRfOTw1RqW8eGEmfMvFQEuJTdf8zG7kyLDYCxrhmnxegXR3tcsxnqZKKi7b
yYJokbc1fsRQsnB2jsQRbyVYNqFwNop+sO5VXJHWiaf7o13IOS57ZpZjLED0nbgQKtn6lhCTwA0i
THvKidxVbbERyeASBhRjN7WvslBJ2G1DA0x60pyaeND1ZaMVRGTF4YjpKOaavKYexC9c0YDOv7ZJ
lsh4tVcj/ml12O9gCsvqwujF8qFMuyRdNFZNzgps39KwM8jvxQKhEC0OTRpwlKosQ8ztbsibx5FU
xh0m7vSjwryo01XMLPGgIOZ9trSIfszOx3xS1+VjmtB/aNjciFYAzF+02MS2NrNM1xZkmNLHK0ud
cK4+zXH84wQt9wt9ksYhzRzjl3Csej5s7Phl2+sJ5FGkzEptz9IIR4K81Tw2VjKKWFS3VJpgzxGJ
w32XvQB0Nv3WEpviMcIdDDYhBCxmCCfRSxoCouTUUgWLO6CI8uFiKe2tWOPc7aS+UU7CfNoPcAj9
fApcjzCs4Hvybc/tjAfcRMLMUXzLvM7Hsr1UeJr8c4Y3ZeEprTouRwSVZPAWiFudLJ6yFZiIxsTy
i8zlkGVabwMMswwfXwoOtzA2S8olFv6JPzOv29yxD8swyiEbe9j9i2LNNmNB9T4+yiGneVJnwbHg
28E3kjPI/iIo54YRyNmUBdMF+Nr2frSNO1kntgBCquur8QZgwLqTegVb6FRD5iILtY8Bca7dGlIc
PvRNQZgSkJy1U2JLp4dddicu8nAHRKIwmcoCImkgnPL+Nap0UMcm5iwiFeiQnGCyJbbgal4WQaDe
jb02PMAawh+GvEg7AXo/O/6QDl8F1DtO8eg3kGaCyeyPD2lrhEqh4kos5uZNlsb9tqpE68RdHtaG
7Ecmey0HFH0qK2YbPUCPnIh+mDhCR5enG1euahH7LO40T1sZqfYIeeoyNEf8rQijHYjlxPlFvCmT
9gRwd1Cu49SFbgKJGU1azvOzjVGSc7PuZDRarjK43y3SMxZpNlYXhU4Q1GcfLR8fYJyJ2RVbvzXr
q3Rq0cVU4VPEQ26scyV2f+aV8emMBxqY0wGTEwjaVwgH+y9QtQbNqGieETFaR6tO9dRdEFTeCQTk
g8dGJQj8QWsKht+8/Y9ZPYEWOShV6bYRoSbluCIHbrLrN06cYw8nJLz+yS4CdiQGs3MHyFKBvWAQ
Pe5oJqVKFBjDys2hHx9/N4fcKN4IPWr4KlOZBCq4/9garfKrMCCv3sJhhVipFPTKGcVoNJeNS1Vk
I1DsyCTiFEWGWDh0X2ItzEMiphRY0G5eNGeN0sTtiQ/lg7vnmEJzFvdXkK23Q/47MKPyi1jFDx8D
lTLVl0guzWUk4Wt0/O4/GAXE0Zx8OShIoers33wkFxXRnaDERiwROGc13bUYx9KJZ/zBnKHDDgQP
csbZaE4v1ppIb7tQmgzYsBvswipfgTCjTiuNU4e8Q/Bj0t0D8dJrmAhmc0Jm7mYZ22bBQcJoxVuf
XJnHcLSGhybQ/I1M5MBt00jRned6Abbmsk7oWKTtipaD8vFH+8ab3D/ScCUKiyodXItJMlvQ/Rz7
YjeAKKNjFxacD+4oPvlRU3+HoBjAR0MGX9ld0aXmBUZfyqPUFaF/3urBEDuJWatbl97MgxRlxAOm
EfqAWM6as6E2en8Z41b6A3k2xFEZfPcitoa8Wo1jJ75Eddcr2Nh4IPhhniQ/Tbcr5UXmZWCJgTrq
D8fv8/DlyrRY6LTAX5z8SWe3WYd6n0uwgBzMfMMFUKOK7WAoPyGZNE8MdbhFTviuSvcSWQqcyRlP
QAM9RsyD9fOgKIF8PopNszQKtfLsPMzU6yIhwnqZkdn6BCqRQwPvtOKU4/zh8Q3vTDYNmDcT3jS/
Br0sBtxYCCHqiah+TENCS0iOr1aKUSjfZD/qV6pbRI/Hn/HheYmVAMEGbxSQ+4C3R4xJxVzCGtYc
K3iibqdpX7Dr0q4qNxjZSaNTSuNDD7xJOMOywwulS2LNG7sRhwwxVhFNRJFUbBNzJExZGhPi0ArP
bJSzwVO8kjw3Rbj3ZQtNoBnl8daw0obosjr2b4PO5XiR5QKWXRIsr21EHMtCqREWQC/AU/eMflPx
I6vS8t4fu4wWoOYHX0l2sjA/JUzktkLbTB5kSvuK2CyhgS4uhPEy97IouuzdSBdsYiML1FBNTuRL
YQqJtNBV2DILzj3qT8EYqnQTkhutwhqpcNMtSgJNgzEankqhNPyJeuk2m95jl7RT1q1TsrCDTwMb
dj58mo9QJThrTD9/t4aXGuGlBB2SYTZW1SWAWYMygaBlFVHC4vgMOWghgVu8lRYIfPgO5x1WD1WV
KQZtA7BtxFeRjDhuMuAqN+QVFBuOuB5qCUO+drMI67/jYx9sIow9xWiwAACb8v/920TaJXgoJjFH
oWNyDvugcPgF5extlP/40f8P7zW7/bVyVv/6T/78I8txdvb8evbHf93kr+m2Ll9f66vn/D+nX/3v
v7r/i/+6Cn6QM5r9rOd/a++X+Pd/j794rp/3/sApPaiHu+a1HO5fqyau3wbgSqe/+b/7wz9e3/6V
3ZC//v0ngRNpPf1rXpClf/7+0dnL339Obc//eP/P//7Z9XPCr62ey+z1j7Mqfk5fqvmvvT5X9d9/
CvpfrA7mZPcP9o0gnEWre337ifEXc48ayqIzDWQ8gZ4p53D/7z91+S/IecxOmIrINcTJ9qvKmrcf
SfwImbSlswRMO5j1539d3t57+ue9/ZE2yW0WpHX195+zHCRkkRKYPBx/FGU04mH87c8PTsa+pDak
AAZGUN1VuGifqaW3c+FJLtt2cM+sMqiWcjOChGBjtJZNEqFDN5bPgzBKaWB0CzPX/a0nRrjjBf61
2Rn1pQiWeweQcPvu4f6++vdXq+wv8L+ulufCd0RJiMfJbDajWHfBTlLF6V2penTTWDKcPCvNXa6Q
u21nuHWwsVpnspx3ZH7Tlr0nDZZwuNoIpbOakrta4hOerEJfMTeKFsOm92PscoikDNHbBKxwNimA
rxFQ8bVYJPV1WFAH5YjdyNJSw/EOQhHczGzUtrnpeqUzGWWOCPgTlEJZIo6mnREv++AXWkO8F9ZY
t5Lsig4gai7jQOLG3yzS3U4VNDPm7/Rk+D9VHOc3YsU4T++/R4QKo6olhewUAuF/YU1TutOTr7Fs
CdXGMHAmDE1XxOHEl67zPKgN2zDSfofikgO1R9Kng8mcsYzFwZeWqZ7Ld0FB+C6hq1qyGHC3PLEu
vdWV/1RgbxeMloxrpZA2JoXF/gXDjapMDGolB6tOYVvj23g25an9qAGZS7ukIjxnF3UfAs6eJN24
srnBfGUnVxKsEc6gmGT1qnZphA3Qge7hnz3lJA6PYqHUj27CPZJ6EXWVXbuVfw99pr/r2wbXy3KE
kdQP7cDhxWB35Nf68NsYRjpum24sLGt0Kijta3xHoGYo/ksz6qh4w1YFsBMpCemk10O8INMqvxu7
ul66Qt7AfRKGqF8gB9oZuAw8NYqELEX3k/s6wCSyEbkNMjZDeUHcbbNJe48s6D4xha++3JSbQTKr
lyrOBbvuY5+Lz5ISadaoWySNG8JtZ2GNnCVDjPoYD5+741/WG5tj/jqAeGjPQhrg+5odUAXyH0uX
uDzUN7hVUvtj4WWEPBIlNqeurVfq0bIjfdcWUt1coo22VkbTqPdhp8Qa/EsyfivRaTkX3eJej+kX
fF6J2h1Skx2bSnHjse/Ad1IwNMTK0guxpsllhB6jW07ysny4atxsk/sTelPmAS9JJBPU6SuMEjpS
hge3IkhPi9HI2YVAxEEx+PHS9yMW51RoHolGGrE9iTK+QDSGVyl4HhAb6N+2xgQaVN3FlIsoTTey
q5ZChZsin9VRaYFeGgVuTblKVUTUdLZUfIITcKjG166SyQT2kuoKgy9NXxWtUFwPUYXbLD4nFw3G
t55NjFkMbh0DBvpJTGFGvLlyG8j6DZ4qJAo2aeNviuhObgoi7qEOr8ScIKYUu+svOolf1UrPNH9L
YFtJtlwgXAgygLZTeBgEkof7qBdxf4n0B+XFaJn9iRPgfnny60uE3mtNJhwki8zPmbE8RvAHa9lp
8Ke2AxhflxE+kdcFBmzrsVP0hanF1Xf0Aif5WfvVye+h2Ro55cN2RpCyvwhAijHdpMOIvpJz3HCF
vEeGw2MtNfmiMtv4TK2bYq1pbcKH5wPno8kBUPavsJlQlxb6MLurxPQEjDJzjHq7LJ2ONVIB9FwT
bLN/WVKvZj0yakKKu0BZ+qrRrvEzIDc1MKDKT8CYkis6EefooIuu9GxD8OIHMplrJ/MrxdaVVlw3
FNIL2VPEcyFA8u9HrnfZiTHcyzhVflAVQKmugG6Pf8jGfrf917VPmVM0H2nYAaruXzvm5BhX+Zbk
uIIaXuppOPRLV8JqcONG0jZ1KeycMCytJ5HYjNoJo/ImyvOffhK6sh1pPnQho2vIQokBZfhvkog3
KueMcMVZ0lvKQdmv4o74HgKUyWbsOip0G1uVYllKUrMcgrG6VlIdsF8d8qXGcwSTMQaad5207LLJ
WZgcifyCbsjwIottaeGOPXYXVSnchG53Qz6R0DkIoYOdXOseLz6yyhv+XvwMFjjBPJJvXIVuHyxS
M4nPlFB177U47q+TNGDmigOUuVK3M3xALwR9GPEY6ywTZosKfkphEKxoq4+bMmKlUpVqeJJr09/G
big9JYEk93Dw/LZ1RkGO1mOF42saIg1FhI0TtjHE1kIaKp1A6mm/aAefnx1/gzNG89sb5CTOMjyd
3Cl2ZogkNk2yNAAnQgExzZ2MtcgmTtNmUaZxu6xqo3K0ETNcVh7xQunHYCOJeP/icTasE7Vtl4mI
TjUk5Nke+yZf1gZWxLqgq+vj1zlTEv+6zokUB0cJtAQK/v5Mq7x2UBqf1kfXJtGXolDMCwGfbsVT
pVUa6vqKGaSsRT2T8GYm87Esiq+YWHbnltmFa2wALOYYqc21QLw0RiQy+aBtcUG+HuxGlGWS6asP
xUAoVzXWkyIuH24h3glLC4OTr1GLMLBOYCFi7pRsSqE45eEzkz5wg4BUbIbAfPhMwn5Q9m9QCALX
TAhvZPuJ5FuvVKNzsYFwSNBtZUslgpRMrYNLKSt69ioM7ewW+dRS13FVTxuNlMBGfxHZz0595DMg
7deV0Q1nBwV7mDgA+1eWm9iWizqie4kYj1vVSNulMJQNPbwW4yQp3gQlWZy1+aSLbJGSet43ZLIc
f//7B+i3a4AFDTMXBQbrjD5baLDwqPsC7rmT590PLVDx1bZaaZXI3nhqPT7YoeiPT85m8JQ5Qh1o
YdCrhUIsAn1WXh/funig3gysaZiGBPRb6lTLbys5rb5lhuI90vH2yoXby2TOa5pwQfJIQAFpxdL3
KEM1M9bEkgLgtmj+BrG2AU7GdYgpP1ZCrRKFa73Nxzszi8OdWIR4nwI9P6exQUSkJAY4LnlWb0Kh
DE/ISrRpOu2VYFgFTgRsWh66Apw0m24c0qDdpAWB3ZQ3+LwD2wFgpJedb44PzaCqS8XrW2hBoRfW
dtWpN1mrGskibzoktELnbyui2alZk4k85Ip+/sMtCbgPxvJCbMpsl2DSWMFHhYUEucEsnwt1NB+p
C7RVK3hZbUvIEwpHaxu7k1wyhcNOV22rCJqFqec6CouBQ3liKOcuPqGPXqabT3EXmRcYlhjfu1ql
YM4B5i6jQtYzW8CDDVtUjZiGCh9baaRDbCdFjP14Ye7o6fdPeS+l8dLKHjh3tdI69yEjqVJ4o+DO
ttT8ClP+t0n7KaDifwk/7EEWR+GM/weBClSN777fCQjZQyquMs7/r2X5XL+HKd5+6b9wCvkvWlNw
Tid9Awk2k0j1N1ABHIHGCvBiIo0RZjsd5n4jFZL+F2wRHDJgs0/0aD7d30AFP6FXOfnEAGNMAJT8
KaBidvQnuA0yLHs0dEUFNvq8JdhCStV7mQNWoyvVAwyE8SuA7rpRYzF1ErWTzjuhU+6SQs9e+xGX
v0AY+/NUCYXznP41TiWRfBEFUXMhx0TLDIEc31MExuGvAuz/xgxrX8u6KV//AC+r/lg16ctzDfr0
/wEoBox5bK5dv3Z/OM/x60uWBs970236vV/TjRCqv+AUwK3HUhuJgcL5/9dsw66J2YYkBMCMAwly
0/+ebIJk/gVhdXImAKVBhzqxlX9PNwLY/jLgbIHlMnsJ5iYu9BPA2P7uBoqCQh6NDwED6M8xH50d
ATLTqD3Vy937JP/ehQtd/OJnnyKb/R6C++SKNYnm5tRYeIdACyUsG1/t3XslEJdh/lRbwVK1niVv
V7fqiWPBrGL4NRgcPqTnNKHBW2YVgxtYFMGKJNx3xLQ7w7VVLPtibUo2AUyJuknXsnFiyP0P9veI
yOunNCm073MbTDGsOVBnqnDf/My+ZQ8qoXH2yUGmZ/TPnvlrEGsSu9N3mYwdZ7WyloedqaSae5+H
pt3SVUsmSA6O0sgm/24OfwA+fnA/EPBkJgVABVy92VAuJi0ezXD3nvwOMpgf8vhJz3MbUMPWA+nE
YNP0mt0XJwCdJRfOPGvnrLgyyj6bGE/B1jfbpV7eKGV24pgxn+B0lJndiO1xt+I/cxPfro588r4H
b5u74qUpE9+uEf3XLY8/tP3KDe+G2SjTQ303x9VCNomcHr2t24KScTD+4t7oq9YsbSM9cUPzRzYN
BT0HmjdfLmzi2edEVFrjmpZHFZS3mK9Hq0KTT7XeZmSlX/fzhgkQs8WhZ943xl9SSWncgtW8mNFi
6J2BGM/0rP+encnffWz6M8dHcful8234XSdr7vl0f7tH803KBmOfrXr/ccq5kqa1nPnbNn4Y1GLr
d9kmk6IfXZGfeHEzb5bfd/puqNmCUdVBaND19rcW/DrfNu7FVXJTrOTL/io5Ud9/+ObeDTV7c1XZ
wrsNGErS2zMMWRyvPhXNN/94eXC0+PBjIOoAFdLc7kDUUdBZccndiDhvDNqFFvjL0Eyg7UkbPz21
9h1+XKhSKVno9qEVReux/56qSlPyAf3rtidMMbJYXOsFHrvHv62PBuG71SYiO409jX3y/bfV+CNd
EnzDtpkf/RTkzaiFD7j3fPqzwicCcA5CME3MA/1/aKbwYLCM2Ra1Fu5UyY8c33AF/5MLHj2uqa1F
r5KnRd01mwNiP5RKbgKCmklgDyPeY5KRnUI6P3pi2H5MpQWqaH3ec6io9tpW91hVu3LZxNd+HNy2
frg+/l4OpzMMF+gWGOJD9iKPd/+9JMWoj5rWYU8O3auN6HCowil/67eo8PcbBM9rb5DZy6+xY+7B
UYLt4upmp2wwZ7G+tDfKAofFzff729EZFmQaL/Jz9YIMrWwrXwz23b9xn1RatDUnneFbyfFubY9K
PfMntvyWBo6HoX527aX18v9sDHn/WfpVHFiuWPDG4IGaQJll9ymhxrTO8SDf3cXs1D3Q7at9Ek22
+DiUS1/D5qwsTxmefjglcPnieA9QgnXK/m10VZt1ZtIEW1I+N2HgjH66+Xce1D8jzDbaug+zhKYW
I7DAwc5w/PTEg3orEQ+m3LubmNckRmOFXdAH23Ilr/uVvh4Xgb1LHERcr1DxjPvg4faHse4W14M9
fO9E2703HfWEu/CHT3ICReFsElpDkb+36Gl+19YlnndbZIBn3hgtPOGUp8CJId52xnfz2kOSTmzg
EGytG9MM1lUqrI6/qze258GTxCVjSj9l+Z67FqhFbgB1K3y83+NFs042+apaZ1fRlXbt7ozlj6/n
G2PBe9TvoYussKdYIadYDvbL8ev48EbfXcZsVgL5V14QScHW1LdpM5Wx2uL4CLNOyu+v690Qs2kZ
SxKRgJERbNG3rd3z4bWKkLhgLk4ul+Ho9rBIl9CG1nGziFKbgMjsxluFn9/C0JRPYAT0m4lmvj9n
xjpEJtVpwdbTi3XXFMkzvrHu6/Fbnf6Rg3eKTw+AuAqCMg9hqPOGpouoB9sgu3aV0ImFi6FRnKz3
Pr9TQqD8Z6Bpk3s3PaUU5mEGJXJrYiGt4OGfnBziwwkqQ1SCyicS1TBXfPVYZY4KO+P26ntyHq+k
C+mL19vtxlgWi9FRnGSROugbl82Ft4idxm7su25Dw/5i82/sMRT0GO1M7FRM2vZvloxWaoIxCbdq
RlspTK57KTuxxbxllO2/OWSQML+h5ijQYebcbD1rgjE0omrrpa3xWo1Cu5XCnqyMTFGqztHUrv/a
Ftr4EzlO/EQ/on6uIiV+yNU2vNKnYMXAi4LzUhkw9ioHgZDMLGzdH6RzFqyOY5aodhLWBf3tUPzZ
e9Lwo9UTkWDSPPavOlHDf2sYJWV0kO6hYvKxHqRJKFfqDklNFtkok9M7PdXEK1mHI2ZrpH1YTpWg
O8cTgjQHuxAHtXcsq+or2wqk9Note/LYa2VU78ci8a9MkgAk+kEmXqd9rUUZRualgToHZ/6EPEuC
jRdQXAj/tJpeA1NXXVQ0uIZkT4MpopmB40RDKcS0nRZ5X5k/j389B/X51EKAdYDDMUa4cBD233OS
opako9BuZc29HvL7TNV+Ep+FVPaaveCzewhQ5SRuo6kw7cXmbFEayXwgj9QTGUy0Dam2hfLEYvAW
S7M3p2gaMWuZV1TmgJbT0vvuIxVzVfaSTA12ZqzwfoY6zr/qZqe8ZMOksjJJmbyno0iIgoYtjoQy
SzPOy9APfyZB5N02GE2CltQRXv6pMMTlQ+O19PyCXjUe3drlpElfKCNqTk5uBXgoP2vcuV7kamy+
DQkiPdt1ydO2a+LOeydpzLxYimOT5jQztege/xmtIN5dkQa7knrvwtPk5M6MrP4BERayNoOk0tTW
fAV0XnBTGXO3KE+vvDKlCxInxN8hn+YYjO4oDsQTC9yM9c+mwcoDD2ESAoPpgOjtPzxDKCq/Ltpg
J5iwQkQzR64m4c7WeDGZxwHpYd90oxLOTTcTndr1lHvyKn940LWXvqVn6+NT843/sP8uqeXVCTpD
oizBk59dTp5ZsGGzaEcaSr4qEslb9Fh7bIRBzJfkaXkXgOkRhhOGsi3z3LCbQckeIJoU8Iyw7FpW
hdlel5rbnxMpTrIGGq6tlXtIiMwoBYbrDKwa45XQDdmV4soNnpqFhM+0NpyzImVEOjTjVRsb1gJf
mNZWw1o5tQZOZ5L9ezQw6KC4w3iFnNG5I01Xix5Og5K4s3BmZxGgsfmzNVsP0l8myRdBJqhfk7wd
zxSJ9rydxbV612Fa2G5KsU5vPA67u9QcyudGH4dbDIsnJyFF2lVDriQI7iSddNSsy2/rJGFXHCgJ
FKIF2kzaDSEW9loQUccZSRNdISWW0MsXLqy5xvLMV2w4+ie/rJARAn8Er23mkxevm34jOr5QFPGN
AD+rcAJR6AkvrkbvFaWB9UWIQuvWrxo9snGRkWu7TYzoSW6D4sfQC7jnS3kuPhYgmNtOCOsrOYLP
ZLe6JSzcmNjCUwDiAQbLhKZVznGDjsnkoz5bFAZDDwq37SwcHSzPWtQ6hoJXmIsT6FvhGbBrhmgI
CEyroCGNDfic0xSVqcLBKRHiuoPbPB6f2gcFoGxNumqUNUBniGTmC2Gk5m6DxmJXNaG1YaPQFtje
n2JtzoINpu8ZNopMKQFCx3/npx/Rk0hoQWyxQzAk2UXX6JduKLSL3BOhQIsoKqwliSn62pWDmg2z
7m86GtxOUA1uQOC0dlvxDa4+fe8EwhkwaZHnT8f1/a86qz2CdZUu3aWdaa7KOtOW45iMJ9ayw0qK
fgV0TFYyQA22ndk5PYkqydelPNvFSVld+DoGfCa50BtzOi7nQ7StsyK5lDwIc10s8N4FGEeJhwFz
o/bRcmiIvCmUMXX6mDSczhUT6B5YTo5JdG9WEHSark82uu5qmwaBGfkibX5Ra0grzDCqHGSDsG5a
GHyVq8Qn6uqp+NpbNKZ7Y8eWJht5UIDZ9PFIZy+Mqsh2XeF5i0o3BKdSRaBdaEQnFuFpjZ0PxcMD
TGMW0U2YrcH1yDRVizHbmXodXqDb1pdGjgCyD4k5Iv/ScJI2jnYkV1rwEYby7JOThTtFV0IfCDo2
6P8MJND1OHMHvc53lISC0+u9e43u+lSY7puMdH6XNBamygQrO/pi+3MSzqpY5VZd7DAf9R38v63A
jsZ6XEYFPBc5IdYNJYR4j3Oczg4vXZUKUuFWUoWNHMfDedIMiZ33kXQe171MqExg/AwEK3SiEYpK
Sv1KNmmSkDwjevKqz9P+xHlveuOzG5Amtgw6IPJkYPXu3wD0n1QgoKnYWQQVOZJWqjZHeM/RKm1b
5xoUaqE+0UU76DBwjOYc/WtYcgJnr8YnBpF9eyx2kaARjRFI7sasRwVGKS6urtAgQclxt8Fr/JRy
7qObRR2NuorkcACw2duqZauVvWIsdxC6JXij9ZSEMY7xUi3TfBGJarMlmuKUafrBms39IvqZmuFk
L9KL33/EYpmoYiUp5S6sMhIZ+sB11AFK7fEJf/hpc5Dl4IcsAS05cq79UaTGU+ucybXz+hDhWO9/
r+tpP+oi99NTBv8h7gnxAd8XfPD9kRqvatEPaMrOS/m0LCt0l+z14xrbBUyQEEcuNEHxTkyamdKZ
LQlbTEpzmA5UmBxxZxNVRicl6l0m7MIAjwGVvDlyXnBccKuFXnfnNYRByf+fzJ3XbuRKtm2/iA16
80qTTiZVklKqqhdCZUQTNEFvvv4M7m7gbkkbJTQuDnAeeqPRRplJBoMr1ppzzOGRBLJdv8Uvz6N1
TyCu9GORflJ7fbyhnGtpR2NIZB2T8fD2ArRGZ2aGPSuPac9IScud15nwnk+u8rYW3z6YJnM+1gxg
Ioi17wdHhQGsuU/z5NKS/xjZmBX9Wk+y0KjdMhrzONn/ef18rOGpdf4axnOuw6XygXi+mK6C4t15
7DL7Ozi/fRK3kK7M9MscP1gTEmz6PdU0+FklND+1dJTbn9kBP/7oLUYO2BO8Nhoy74taGkIcOXG7
PxqVZwEXWdbTQnlCP75eUHw56idviX8s8DDmbCc+5Af4o9/eyrLi9cXb0iUaDOxpmK66/g18oIE6
bQW82jJMuTeX1Rt8AMUW5kC9nlJy9QrzV897/7NG5scZHjeBoQp9UmQGrPV3e8XYxYWc59x7FPbS
77qm6aKGesvwFQCkN0PrmGcaYcpVmebrDSnetS+70nv+81L4uL4RAfHOdnjmEDp8ACiiXR8dS3qP
NhkKG4tFCdZCe/3zh/zlZH27wBlmb4pZVOxASD7Inlu1LbLYLC9ZLEf6BmPJ6nbzngwRUJ/YBsb+
uHlbzH1v4iAIBFFewi9hoTBLzXK4ISXQMVViKg3MNJ2T0DUnUhJkpjPr4gB9Vova2nFmF1/X0oG2
bA0Ey/mpZpEzT0KGe8cRsXqW6Sb3ZDbSeuGkz10IdFHc5RyNzvpaAVPti2XgGK5k4xEjYIoeT8TK
Ewd50gFgwnnfMlMxJp+cWEkIpGXLMlREo9yb7apfyBEgOaD1KsiOXRpXfLNYDklYqTkmAqzyxuJL
4XlnEkTyOWAnUFCey/q+UBv1158v+T+sdvIMUOODHMA4ztnx7WpPjdHuxqaXF/Apw67x8OV4eE4L
H5eBEZi5VwZWXNQHJ89P1kjkQJJLcWni/rOx3scVBosbVdA2p/yLEv/2i9SNLNE4y/yiOsSHLXYi
fVQc7Wdb2oczMmNDzv/YRRHrcD/ePd2q1alaK+L8MhGgeGgy1b1KHFJyHS0XdAljcSAnq4uyQUnv
Ac86Pgut+6/38Y0HQAsbaRKgy/ectDouMNHWdnZRvda7YZg9X6a5VW/LGvjJMmO1/fNN/riF0pKD
u4A5kRel/b7wlSRnwP2Zs0sJ4CBU0mQ8rNCh/NlS552VpJ9N4z4KLKgGyGrC9LhNgzmgvb2XNBqU
ucu4l3Nd9oelI29i6MwkAv1pB13VNLRKsfZZXg2j3ya4tI5dI1TiUfdNt06D2cmqB4JCu2OaJGlI
doHxyRzsY8G5fUPeJpznOD2+vySV6aQD/bn84mrcAgssLXllo45IfDYPvVgxdY1Dc6myT9vy/7DO
mbJ6KJ02OgsH97fXRm2sJjdWN7/QOEuJ99TiHf3Nzwb+//Dqxl0ODgWIIRspbYG3H2On6myOro2Y
wKGZZqu9tmNKuuwsGhb7ZMiMHfmu+MAxQFwv8CNOwJOcsEpVI5xQbnyy4rcb/nZj59TlIN6g/Y/m
5r0xrdHmplWqSlyy0jvPYnm13frRjpNvxEbedvX4488L/mPhSzWK3Jycvc3U/3547/KmdDIw9Zdp
teSVrSTWveKuX2mkap/8sI9HWuSPHKCBriJfo2R4e5n7BKReiWz9Yq3ed0FU+J03OcVtPplL0Grd
FGmxMR1LuFJh5mb2J1XnP/xOzi10JFwAGMRPvVtL7kDI6RaIfnFWRz1hGaoiqdpN5JTWZ9pDYuU+
3EOSLLBRbR4v9ALvnSK4SWs4H3F7kTyi8qCORJap8DF8o867MiL4Wsigrozp+2othrqPFRqjfjPk
9UuFDn+4cqCzAifJRh25+ypBxuIXsx40t0nuFk1Zk8g2Vn1n2HXBqCKb2sdJV+poJDjZiBSzKm7t
jDsR6q2tvmjjZL7mBR2TUZOtebKTIX2ZRdxLkpYdTtZOSbnkV85QxTzLVARh0rrZN68elmHvTGj/
Js7mP1x9MBmGDJl5NyPP/1ElwsuChQc0Km1jCxIpnOnaIJFn2gqN5T5O+d/5I42Ge6/KjceCww7x
9UXcXLoE3xLRckaYbjq2kyorpfctflrnE0+LIt+wZG+D6yycB3DAzY1jDZYLgKzbQpYH8mFv7KYq
Fd+iEXLAWWli/2HQQf+MEu+IVVM/JfRbH+tGiV85houJacKgknLQKOPXFfZc6a8WaYtDPagr+jmH
SLKsqvlPVCQzkw9QjZG0OmAD3AtNTjLAMpDihlkmCpq1X1LK3Hpy9jiOcYMSudtAthXLem4ToXxr
3F6F8GdqcBBSeByez6BpccOpznXmPZbRWCHztlTfLAKmGtIIE5EN4+cZWrqtR8vIMTeYuW/2HQgZ
pjayy3Xdrzx1GH3Xk4KUOiO141CkdjH78dhWz+zUfR0O+lw4vjtqSh9BXdXJrJ6a5SquEu9HRlv5
RzyaJRRWgin5Q21t40RMqgbLYbmagMX0OAsH08qOmTcoyExLM7vwjgAWD0OVADrPGY1bj+ISy2xR
c0JmYVTfoMnlu76mZ67OcxexBcAHa5XscSUtgGSrbA711bSA/6cxSYz6NN/y8KnybHeiNXxk+mYV
ZrUjsGaXbXbvMdJ70MFz4Q2xQUGnwPBukDotL1AKTRvWDGbiQ24N8Os6xSEfOxkWbddpVfnbtUp8
dzNd/sfWiz1uo5ukX3oevG+DiJ1vcnCbOwVT8+8BE+h1awK68dPErK9mFXBjqNhd8qPpu+SZkaWC
IZTkkbsVUXPtd112MSdT7LWiqYuwNZDyBZz+yienNoerxl7SvUvYL2hbHScLHRIVwE7TyeWpXugp
cInEagdtanYgIQkkOS3ewmRppq55zjvZ3NeQj783XYvta1mz9r5pW6fz244i3V/j0brx+qzFyeji
q5WmrVRR3ptRu/SCID1zvJVaNmECrJJenjNt1XLfQlrGJ9hT9r1SXPucrFXyo8ps+CiOYhvFqRDZ
dqO9M3hv+yucgbWl5FE0WiG4Cr4zRaVzsLozAEM7MfKwLQqb0AeJFSyMFYG1KCEM5lfjev3VOBMw
4nYTl2FpUgzFAtzHuFkVJ9X+lbZuVSEbHYxn1VinM7eDlZfQ+rOiWRlJXAMOZDxl/Hdd6Km1R2ZX
YQ+P60yZ/yimVZuCrvfWX7MmtPPgesWvRPdqxS9sKR+8pHAe1bhbfzjWbDL30zUr6KuxINTPSaLE
NCoaxY1cX0fL9rtSuR2hJ3hquRyEGXe/bKYnoVkKZpGoAZ4TU5BcwsKGjgoO1bhREk426Mfj5lQK
s1c53mUtY0dXWyCEJqPRB7q7qK/62MR3VGvTQxIryxNkmOXkVVTreDNBlPgzXUKaWWmz/M5db+Xy
NYOJwd9i15e1PisBCGudWxYXmQn4tWlUn/olT0JzZe2xx2V64rNP5oQhi+xanbakb+5d5cKa7s3n
VgOx/EkT6aMgigMHTVoqcgSlHIDe1aqmKXLdG7T2ogMqgMZIugQmqJfSM9pby2vUiAinKjCaKtvn
xtTj5YZeOZVOEfE+5D7YTs+EpzeuzWlk+y6W4gB6zvPRseu3eDBGcHSuth+HXI8mrFrHfk7kPd2L
5GTSZf2kHvlYEWwdC0SY2IYd6EnvWuw5u+xMPE57GWFV+2KpPeDzyhCAeLU+GRxspc3bmu7vH/Wh
yPL0WkUz6LSXZUiTyMhIRycgz/vk7PIPP8jY+mmMnuBfoex4W2DNqpmC+LGqC3iGl2n0BhAEbkO6
tmK9/rlo/Iffg0AFFT2TLoSy7wchEln2kGR2fWn72fFnmpy+JczP4ir/4VOooLaCnGKKzue783ZG
jl9jj4m8pDNbbF/EvLttwK1//i0fjzceGZSUhrS0//LZvL1qfd4rWiOW5hLbXXlKOqC9tesWIRsS
MYCF4sG1HZfDkOA0/PMnv0uZ3pqyLD2mo/QLOd2CEnv70e1sGyJZiuEiaBnlhHLq+iE1qyQSg25N
oVo7LvksMawF+B0LhZqcQP4FilFC+sXaeO5iVdxAadFhrMPvOKlAX1+o4Lrj4nTOuKsmDYgyc4u2
3hel1Z89ig8n5IIMiGWmNrsUSV8tuMQ5VXWaw3PAQKlI96k72wq7dleAhp6Z0EAV0ZIvg13Yn8Xx
vL/LtqrbsPGg4xGhhZ7z3UVYVCVmZj7CmeVNEdSDmQWyRwby52v9ztuMk4+T6ya2pmHGXIvpxdtr
vda91S96PD7V/vcQg6a/+nUATMd/TSNwz/+/H/du7dq2zOLZ5uPUwPLh4IRdkEVKxF7OZ+XRSfX/
4/TEo/nPZKP3nYvtBzJWQLoB24MV/W6CQSGAugc49JMtvXNvUJkbMv9RiOG30tWfNH4/3rO3n6W/
vZhx7hWdbirj01hem9bPLH/88936Sxnw9w3z/Y95N+TStYku4szlu/L8xsfZHQ7RGB5/mEHhu74W
3KfBnldLqO9SX4Sq/4lB431LgNMbjB6OibznNgD7e8UUVpDarnRjvoimwvAfi3qhzbdAxAukILxC
ExJJmazyXo1EnekSMdniAFSaAdVFnBmsc6F2a/XJIfYd9Qh/Bd+L/Z1aeNN3flB2qm2WxkrdLJe4
zOavg9bDFrc4yjpKuh6HxgRRVxvxvVNnBrMkrz/2tR77idJN56WS9m7w2vbcNOOXSeuK635p+xCq
QkIqhRD3f76H79bIX18Vm+w258IKixjo7RpZOV9S1dnzxVsdAFLLlgkxc7T886e8W/U8ymjZN6QY
kUUab6J3K7EzRzLIxsG5LNTaX7JSUQMhgdwJ2m6H2J7kvx/s/w23q/wDHu7/oJ+aPf5vl/6Dn/ox
fck26tvf7a1//V/+Y29VrX8xkMAw828r9TaP+Le91XP+RX9pKxtRWqEC2njX//FS6+q/wMFtDT6E
kNu4hrv3H3crfw2HI3sZx0rL+Ssg478wt757noEDU7hS6W2GHt4AJGe+XYyqHKS3zkp/EHm23Fn6
ONwolnBTpIIzbTwKGiXZ91ZiDAF762z5pjla5Z5BJRnRSb/Qcp1a/BKfrN63LbHtazEr5DHm3Y/j
lrL67deyyNUaqyLla5VDHF/RQiCrzR5ShaMyZ8Jr2VfyRkljuuxtY4i7SlfhzvztNt79e1P9O2Pu
bdXIhae6whICWROpB/Xju0vj1Dw941DP+4RkcnsPSrNzfMsuBKYGqfLz//xx72Z02+dZkJSZiCAR
Yl/4APP0vEWvmtTZ4wTu2NUd46vQybwNi0xTv4NEn85FjA5EVhMYfmKA6HSDTmiLwydf5G2T7q8v
sqHjiO1kH2VTfVd4SEEeBuNRa08NVA9h7sz6nakuyS/0ptqtV7hmGRh5IkjvAXL/XVVk9VAYa6JE
A8AaABTemMShDS8v+2RZbJf8/739+GYoEUg3YUBOa2xDaL5dFgkNML12xbinQTzFO8Zztnlo87b6
DFD8fv3xQaRXbnhi/L2wGd/de82rMMzKZqCXwQdGSUNZseulqz+vzWS9Qh9g4Jb3DNzQQ5YxqRNV
3H6y/t7u4NuPpbHPWw0/H/X3B7Gc3ngZE7Jq3Neru7h+rug5Tdl50cOpAZXH0Tb771rs//5IPHco
q7azHzSut9d3stJWB+Qz7ElQkN/yqSizsHRmUQcuOuwr/lWkoZsa7fwJRfzjb2UnA2ePVnk7Pb1/
3pesXOW6DO3e6Et19BWpsuEIhZlnAIedkJEki9fP4N3bJvJ2NXFz6UZT/cGtwBj69tcSt72ak6G2
+8ad0kPntVpJuoeYflVeK38BLoHLJcT4mVhuq3DffSyyHWp6ooPJOX/fA08IldcGTlf7ZDF7I4jL
oX11SlbUfslJpto74Oe9YBkSt9qRx6fb+z8/38hp3j5HjKw2rSPudU6RjDZIf3r7y9Opidnx6nG/
VBjWq7j/qo1JezLGWr1Je+tRTs3OWWsZGplnHOa8SU5uGudZmDDEvmrbBM24bVShns/GF7NtumPS
a96h8ebiUaS0n9pFl/tuEj9LJ+dcXxnZgS7lFOk2XOg4JjXcaoueeXaKzYcTXOun0O9OSg2OOES1
1RzSRUkrf2QODyomzZSX1SvWYETZjdKqedWbWodNs15Vs+EcOy1ZTo43dn4ikoxcexFDjVPcsO6r
8msqSeLQZ+MV2aB27Rggy1LBE9XnufsgVHvd2Y2VnouZHw4x6y4xrDP9cPuYuYl3ytAD1USxNdV3
TXhf+7k0wy6x9Wt08OSET3bVhHqnDljax6u6GfqDFw90m5xSSQIydGiLOULHwWB4+QMtQKehI66O
tIbr6SvQrjZS2UbDwhpAnTu8ASD1jxX2vV6C4HE7jXPf6oyWLP0ECL3XBlPVN066q7UpF0vgVTUb
0Aj3xLsaexDQu8VtBnJvClcU6P+pyLdXdc6TlQMrqxip0s2fxWpGA6mZ3p2rAGCjf5m76I74Hr1r
BbbTrHwdS28tWm2N/Cb4i/JaNScd/Knb565yUzhKzBQWVV+13uE5ZANkFDOK56WDFnQoEMOlYW0u
811XjppN+y7ln5Mj8+yLafX8e73SGVsXTLftU5aatdhlf4Wy6oM75jkXFHdT69uE3GTbhy5c74bw
XQOr3/ZGJtS1rPZWO6nma59o/FnNrs3xPlbo7cLWnOU35Oi4XYzBAebsa6XlxlcW/CjeqUnHPpPj
w9HCAuSQeEaTwPdlDMc/WxWykp8ScNUFCmtIhHHp8vW8alL5YgTlNgjMO1wQ5e1a0YkJgBswAhJ2
lrsB7TOnOs1aM5rfDLuE5Bzr4OXCbKwx6SNFGa7NBQZaKFvFcm/NeuBPT4pQa1j7attedUk5d6dK
HVnLatm6y3XRdvJbM0D0OgJKa6bA4HnTQp1yoWbMUV1XlTrsYPwlU+DgoO5CjWCk5WhpeXGvlbNR
hJ6nWM51qdhDvJusotfPWtLMykPi0Ur9kiFR6HdLSyDTz0zRfq9ZThwg7WTzlzZms3czC0ueJa0E
gqBgTcW+vca9F7qEMaGptBb1p2L06vVoyCQE9p6+9h3XCmfTkiUk35nSCkBPrdY9KUJVfVCSxZVB
KdzR8VXYXV9LfZvkkHB81ZqlPpI5BYAV5lvb+bKxtv0IyXT3QndNqlda3TrLoVDV+dGxU0/fBABj
vGvVTUrV0HQORxqrzp0oMDJadpkk57negnwKTwOTByqWvayz0IMGeTkQiJoXcthZhdd2gXTXua39
RtjTvM+3pk/Ye3U6BbZF2ouPeNWVh7gczTuDFAq5E8bQwKL01OX7WjM/OIDyVpJQiIlXmDRIsCTh
kd6ZNCd1s2ylCzu61avMAknX9PZVWVLKDMJyYlQkq2ERKBXHhB51ph61Tlk0exg0nRVqqAH9al15
S5WduKl6pzrACeur65Ljwk5T3PheeKqy86y6OmuaYp/GuZjyoLe08rUqujRoPE+csZNN16unkuLH
k5v+GgFIapdaxl4ectE4KSeZMgYqM9EsyPq+O9S2TM5xUqRGiLLIi4PBTdEOTswffDC0NShGJwY9
X3cT5PnUtH4sU7U9S0057xAqLZE2xOZ5nrzkqqiQApeM0KAgt7dqbnj7WULqRxCcKAdpzgOctTl2
otJMjcuAIpUpjb5+4T3aHVBi5ftq7JvduDQbJ1ik1rGULmB4dc0Pnl0ppwIAdoBGt0YNPk3HTjTL
jyxdjJ1ZedkVwrvkptbWZ1UTDQTWAVZeZlTwYqxuXfaEAE4PQAx1H5U31rq0itV+7460E/psnXYM
fqj8OgojNFVdo41Br4xQP5A0VpGYbDmzT6nm74EDi68ghH8Rhv5MIvF4a8q1OaYWSZfWmnjHuRnc
aFWkaMKuNXvlpVBitqiuB4BZanUauYuXmLsiMbz4FiWY+1ApjXUntvB2zRQyckcYmBFEYZuY7gTg
WlqI4m5haklscp57X9uy7tITHqOkCrqFJyuovCS/nqba6G9mt/N+Lp01/JaUXREAa+CdZe+4kVQ6
bRc3lThapEa43HHZ8O4qlmNZa51N13ycgMPixvTjWpFfpiFvDrwjtOvFkKeY9gc7p6vmt9k80lfN
Icmq9cpba8ytO65hHialnUSbX+xQ5mh0SIstI1IimPfZUv1hWJMHhjvl1/uUDEqIEUm7M6q+/j1J
fWH826RM/Y3WLCKRVUSPFd6UHwkjKB+ydCp2UybTmyxp+iMN4C3ATzBIUXv4XkXdXXsC1lTENuX+
toVpHLum09iyO+xsjFW7s2iHafM+akogbYi+BPAuMNGHVNKMNpRD0ns8G7kt7lrdW7Mo7sz0SWWA
d7CquY0Q5iR7q6NOMFdG+Gn3a1rlFBJ34J5VwtHOo6t/sew6C2pQqfu5nK2IDVgP1TJeQ6odWmM2
PPVbsMfK0UGwENpTqf6kGOyuZ4qeELly6gXxQFOtXUbjrLntKSVS6KTppNPFOvHgvcsc3k0IffWr
ntsdNHIUT+ZidShtvbS+dXQhzlM9bQGjbTLiwba6aVctqYfRxMRr6rtU/l4aa1squgIesRzZ+TJO
paTp7fpOiZSC0ew4ijNyN+3ZJMk7Upr5US/kpSimx56Jm1+OW6ZavubWplHsbtdFX09Y2owTORlP
HN9f89GLWi355UwJpq9UvxkGRxxaNsYoc5ebeUxfrGStOffkJa2HBKyJYvnjKnleYSHazXB2Ia6H
iBp5IFt5m1emftPNdhak7XxAYVFglR0eTZmlu4QogaDux7Be3MrH7Tju9GkoXgfRI8aY86hZ+zQq
lbQLkBRBumn1CkW4s1tSuz96KY692KmgH+btept19rTLme0F6bjmT2bpvvaDmx0ZAH8Dla6cekCt
lV1SbDmQbccxfYZP9wKtWPczcL2QH5jj2l45Pc118YMt+IZd/a40GjXM3UH4AxKDIPOWhSVYWbvV
KH4TSPicFWO+s6ppCXnL36xEUEeC0EA/tRG7Yi4edqll7irBnDrpk33bttJnH8pA8s8/ZUx0m02b
wR/Y/0Jv6fPI3ZzG3JPNVtaHRrc6YZ+m3t6mCPKntUtuZ44oh1rVlhBK+kM5AIBUMu8Awvd2VFQi
GyUlqqnI8hAP3eK7TS5+e5mCQG+RzM4d5MyVaq5fRacC/B4752amb3GwLPPLvMTyis3T8OPCYvRQ
juoje+IlX0zU/zlocVcAWFe9Ee8s2+Z8sRog/TYBf4B47TjwzCIPSjtWwkUriVHvnZfGa61wJRFx
FlL16wmQb1s7P3XIrValPFiLlfi1iyRDnxrAznn8lI6q5vNIMNpHZ3vnTPPBkOpOlc50GCVba1Z1
xn5VWrmDPJIwz5bKkaDSE51t+6DZUhwVpo5+19uXblEPY8JLX2+a9LCQkKtjJlC9cNMMhYKUweMa
y1tnUmPo5HDIm1XFFq5k+sxBRy6jX1XpcjBW55yU3QNk3fhWX8f1RB6iCQue1z0xjHk0DwbAKdt6
Qu66/BqNqT0qrWrcO7wF7mF6KSeRp9qOborYKe6cPKZNVT1U+bpGSaEbX0eZtz8zta4dX0Hp6lvJ
uD5DvlX3XelQYZjVj2UWbcOrw0peysp+KnmznGcVIYym48hQkUlflcWc3OSd7QYqEvfdUCdwOAaM
bLspbnq/aZOv5J2VWxPBDGQ70cZYlDq07dIJ0inF9aeNSpTo7Vd9KozbqtTkfderRWilzd6smi4k
XDJ/dkYVF3RX6pk/6WZ5SwuoOlfasOsbxbhlFJEE+tC7bgj/2D7OUz4tQYGwLchb6n5Vw5m8ltqX
GDeFWTD+9dy8DXtVvLYcYu2qjaZUUAIYjlOcN+hb7jNsIMo9a0hJaRLDjjiedxT+RpIGfSLS2Mfj
X4G77jOtRpc66Cj9uxtzKpsdFsXl1AMsCPrW5dyiee1Vnyb27Yy5+KrOcvgCU8frSK4jkTaQqctT
Kurkh5k1ZtgPHjAqemfzEKB27KJ4bZ1jjhQsDmprSyxwl9oO+m5lg57GxN4qSukXSLySAB1CU7GI
PXNfjJzBxnkuvxdNuXYBEHMlDr2GcM+wVbgI9G2Vrj8x6rGaHbBZ/UYt+vikiHZiIWZG9mW0Jqaf
tplBrkqH+nFUy7zaxwszST9OXco4Mto5AiNpIQ5EztadIo0kdIxUoOzTiGlL63rasmrd6hwPs7wT
CEor1B2Wx/mBVR1xkDJJSoiVBl0VtctuGe2nqRDUmLlMupPa2s1XBF/Niv4uaXYetZqxL2hUWCQC
SoeAzrLWj4XWudOenEodX04rJz7NXXat1YwFvF/hXC+pmry42ti+QDUYTuijvKhJsT9IvUEob2br
VTza7nXcKeJIWcclEKKMMsr0137JzTBeoPtVTLQI5605sy2LNoV49Vfl2GYt+Q48YvijsGVOO6mM
7m+LdNmTPmflNzdpf6Hm6F74We6RkmoeAzcpvUBr7cO2VFnkbqcelFS3Ahaieu7BFtzBZHeuM5r2
X90ib3iz8+o5U7ykR47m5s0kLJ1vqih7YBbul5Y5vvDFTHcUndrqDjsCItAx2kPHC7Mtyf5IFa03
wplki6csyecdapr826rGc8R7mZi3BA2aT8NHv8t1d72xYQeRDDUmF6005hYve2F9RaWpXZexrAmy
lsO9MrvTL4GN4YVT5Bnh+PCl6arxUNmof8exQL2maHJkCZqPoq7zB00315M7GNZlSwp8VGe3iqZB
MKWHxRzQbJ0DSY0ddWjqHrx6Vk+QELC2Vvhxc7WbdDgnELWChu6RiCy9I4Zirdt1L0c9O4oGZd2Y
qm6YtqrdhspK3WnHKQcUzvyYAp21knrInkWqFDEavFlLy19b6+c0uvcMK11aNZruFwowP2/17mSB
jXI1ajqfplf4fWtn9D9HFHRJ5jwgTIvZ4tTmh4xbDrkN7pErzRunL5Ziu6eSPcQn3uIlI/LWN8rR
DVwOrn7XksO2n4mF2dkecrioWlb7nK5UCeC7t6CKvjJhz+vqY2NZfViuzRh4g6P0e8/o4l9OisAh
lo55Qiz9o28xCYa6Pac7oyyNyMvVZSeSLjuMuV3OVx6yux0uQZ0LsYwRprAn2clDP1hjUGjVnmFv
cQAlqPtG2nvPliaiJJ/uJjbc23mG2m4O16PigK8p7sg4DKZkQNze99+XmiwpY670Kzq3UwMI0+7Q
aXG3clkQTzu5SbiqJiIKFyniJXW1Q96o8Y8OWg3XBUfhmJpRzrgWYAIqUsQlalLsG7hSE2UIOo3b
NlHdySee2msPGlo1zu921/ccRTvSWsxCMNScWhQk2FpZCWG90jG/yzpKbl+ve887LUlTxqFWqL2H
ScEQ6b5WJ208mjMlxDmtCfZAKyqckmhqOYhjZuTuK9PZcTrVwxwHq7vhMeLG9j3RhWvbcg6sCPuA
puFPmXieKjML8bQfSgIigtnsrkxp/BDamvb+nDVkooWDUV6n9KyWWT/NsxLKbN5llvOk5OIo1ulr
t472lbmaZiBIubwOq2wie60m76AfTdvPtPLc8Rpl4FH4hKE41zmgC9JLSL6NPY7Ebu5FTrr8Xnry
YfT4iqX/RL7ofpzS67ZG9qsoVbyLuxogpYUraprv48aoyJJUd7HePhhlB6zb1V9EmcP00ey7suam
mbP50K3eUUvzKjLkFskG+pwSJwbaFNsWJ8Dxijoddl5p/6ilu8+R5CIOMvM9tPT7plEee2tgxxI3
EM+u9U4S4mp763OTLkdHJDG6muyEHPrXYqPCyeN0uK5dDyQobFgr11Ab9QUhgupQ+X3HG60p66uO
DSdSW0gSzdAmnBEo5NWEvApsCV8VN3F9s7HlLnHpz+2qyu7IGABKn2mN9HP6vWqUabPkpezG107R
2qfcov8Hux9YDo2eWOWCAlshEok6WmrPxGA9JDLR93qc6E9JZwaI2u2bEfTP/VAr+dUI3SPISvaW
yrLFiyxlhhY1dZHGWrkJrKFA66REI4jV9YrmSf5Mc7teXjWhNt5lifP4Z21kPSARpvPp7dRx1vDF
oJnjVUuXduDs7HHFF16Gy05zyuRXrshs3TlmXQ93iP+c/qUwhrwKrWrdSFPSpFvhj20993ulzbkA
iaWlStDnnIr8Bpx6HalU3PIoxvnS/g9z57XdRrKl6SfKM+nNbTo4ghSdRPEml0wpvff59P2lqnq1
AKKJYc3N1Kk6okgQgYgMs2Pv37TjQxEJnySz/0wa3ymbRNqqWQP9dIywViZo8AYNGmMFknUIDMMX
8ax7Ifgx/VAcPxMipn7bkGkcSuPBEARydhD/j5nQ3kRDqH3SxzmD8rl02GcgNSPYQc4xh612n983
IUH4NEGv8Xp5FL+QwmXFydaoOlIQ6ckWdntzk2hqtqsVQ2xI1ITJQ2gUa/8i+TVkKCu7TC3KoTqy
/A/a0JYBO5Rq7WWxFSCBp2G/AyidocCaEG22wMk6AMNxvVVz/Usnz/p8AGgbyXury9VnMQ7+Iuk8
3AbGZOyDCiaDkw0i3F8pDHuIEVzouScZ4EIGcXwxxQoAGpvhg6H0vR8qXbWrpkbjGWUhlslNcrtg
cPpgFE2PPVKt+YDoWOdy82POk36nZ0L0NWC/p6oorM7Vfdqg51+JpKbFVDM3Ym6Fd1nV7eusmUnv
1qT1k65NdSfLyvw2DmMFfFuisRCGfNv3bfqV0vKyMQDAQDodCxc0S+liiPSV/XHaC9yRtjknli0g
UZWw2rvwBuyXDJ/AosDQUyW7K8LQcppYkvZWJJFSyBos3PNhjvfwVSt/yBVtF6CtScYpHAMcoA39
uSD9/bnui8THCw0DmIjAV8J1fhthD+zUIMI3HR2ijJhBbpTL2B1i3IbcxGpNJijsMYUTzpWVQvUj
nAK4UxoUhYQcvxOw4GDxPPjZkh0q1chdadBvtGDIv07YtD3W9fStnsrOEyDS3PeKNRMBzeHTNMaR
wxR7yIopu0E5Y3pIsjyRbKvqNIg1IledKVd+jtOU7ZXIwBKN7PtxGfgp9g6VP07WsM9wYvD7OAx/
tfoSHaqirL4JnH0gtYfpRmj7HwMJ0PsgF46pURwEVSQCs7qUYBC1oOhBZZP2RYohbtZRqjdz7kqp
3omKPZeyUdkSMbLkTlLyOZTqZSRpmijA1rV5g4FxcouHhvG5w9LPHuq0co0Z+PxSmAkKeWTi6XX8
MhXkPmbCHlIXluRh3fBXHuWSF8MN26nt+DQvk7it9Ea/RwJi3sjdYv0cg7L+IlsVDlNaEWzKTLMQ
X9EVMhIkTavKQIFEICw8GI2ifxf0cLo3gKk7oLbjZyoLmh8h2QMAG+kBM8ok0qMyNhpx3zxYK02e
A1D91ci16ZlRPTtJq2GLIgvjjvDIdHNClc/aMlS3vbYUtlnhzxohNbTBbyd2u0pfiwyg9kG54sZV
NMNLNCjLZrCm0lWQ+HfMKsqPRh0NNylMzIc5qx9lHNY2Pcw0zNwQBdGVZLYFArzXQsmTO572+GDq
tfI0tklK35Cjfh4o5KiYuMiCcduYWuzVDVQTpNhBsJUDF/S8CKaMY33h5qHI5Q89RUWCNEAGJ2nQ
4s7V4ww97p6LsqsmEZeNEjCtnc9qM8E4HNofIoUjEXfoQL8dqxpMcFQJ1XdYA9mXQrbiW46ogrx8
lP+YaxlwJ1U8+QF2jhq6Vl5JyOslEwyoHn3zXQ8/eUs5Dw7kPHZ+kNbIvolDcAcUXvDwxRvhCbXC
zkr1sncMM46/DnJlKQehDuE9jNROcnfM1NTPplq/r9JpZkEZNVlIQz7G9DvfIeCiH/RQ6DfpUhoF
K8nsN8Ushc8cU4Ibj0Vm5wq11xllmc9UNOYHqYWeIgpw2UkJdM9JOaY7Ue+Fo6aoiZ/ovSbbOIeY
viIrBj53rcFpOn+fZVQLO6NLWOvWclNVsKWVcVY2WoZbuWK2OEVV82jLAN5tLmjQuXCN3oEIlvcm
TCASj1RMi6qXHlsG3Ulzwbgjl6x6RjJ0OFNZ8Va1RsVWcax1MakVPFaw4fZN/mXCu/KHyCyHoFKS
IIvGSmWXNFJ31JZllwdZ+EkurdLXB93D8WrYUqQjwVgECiFi2G/J1ujuREDkcKsmKzpYsR8Lmekk
UjK8VE3RH/VYFffZkk8bEgqCI3N9ci0hTbexxR1uKVLucKFBgmsIzHuQUIujGkN8Q+UgOmqqZbhZ
MMxf2kgsN5Opt2sK1SxfjEG3GPv+B3EVLjhAzV8gfLcS1d7uzqwW6ZbrpfYriWYoVrGuuaYUd1tw
F0xCvTe/9VIJTWPuPyejYXiFGWHPMjITNlkARWNUzafMFEnFmvlXJTfge85Tvoln/SeFrAJWJxf3
ydLhd8+lanM7AhYmRE/4Ia5lptrcNGbZv/S48/g1heFDhpwgGp8cOFT3kqdImXD+EzKyZpgU57+k
xESSOOMS28ZatmsTkaBDm0Z8wSWp8MF/KE5qlrJDuNP0u2lZkueMNMni1lIecs3U663UBfOnuQdM
Y89Rh/rXqCatp1YkqD0p0ih+LFWTBc6QFsWuxw/yFU5wThoHAE7sGZ14HOJmSQhfc4zl1lTbTd4v
oCImHM08YqeXXO3bXde2mI9bfRjcxTnumkrTz/caiZ+dWLXd5yrt6aSMCeTicSHDZ4gCgG7ndSiL
rh5yyf+VJOgkba3e1MIN/qUSh2wJ32zNaKlOhy7woVeU6NCZ4fQzG1uLxFOdKjuTeVQ6o44KYwWP
i1NpMn+JYjg/l5EGlrnXpL0EBp2qS6equ1jgodi1kIgvHaC4wOvqLPxW4jTqGWUo38FaFu8jJQ+8
prPSEpI8LKQurJYHSx9RYwUZNq2CaJHOsmhbSHhWZrDBtlTi4WewWJQWD8OJKfqiN0H0I1XHykOC
MLUp/n+LjOjHbEjkoiHRJZ8MLYGDhqgJ+dWwF9gTe0wSE2Haj42J6GQZa/VGnkf5EKap9YyHVQD4
XFA01DIq81PU5e14qKJK3ePpqB4w5eRGFOXGdyUvSNIij7WdhGTmOj/03XFkh0EkM4JtJteNvEXb
SN90WUiRQqnxVZchzH8xatwpCSbG0BmyNniUaqN7UpRU+CSmU7Zp5DDt7LnIOwg7nbHs2ijs3IWx
A1AtFL3kRGsqaGoTZSuVwkBy1ey4Nxm8vmQT3IUZqADSeJl1aEwpcpoM+1BHJdT6EieBCUFyNvI7
fM2wwJxnRNT1dG7CLXKmRczKtsaDVBWLGximW8jwoloylxsTPzp1g9xsLtsVVV3FW1JBUe1abtPP
RrJGVeFa7eNeY2yxuyT1qsvDljhdaB1Q/zw2fdZl4qGhLwPAO4uZOiKFzo3aJ3coWM1eVpiDG4Qm
qkXBsua4o+oRBRkiXMEspMVu69y8X6ywD2/JgAmH1pCagYSrpjz2WP8hSpU3hPexuBKF+vypDRLS
pIaqRj5pyMktW25s7DUhuoicyNZyBz6AhR53OkZ9cL3IUhh17SN9hbuqMHfT8xAbysDFRptnyhR1
vEcQIZs3MOASKuNFWOy7gCqjneczxpFtZj0OA5W1qIZOaTcwz1TXXDjUKjab1hXbUqHOXlMUCeVy
VxYoQ/hKVJjSw9DL/XehaOL7ZNKN2eVmaKxBYGfgj4U8810ZEw+1CCB4AlUD0EvCQKG8QRBzdOa6
wxahHip8BBYAXYlMsQCi5/Ig5O20RUVwgsCbhYz+MBeQbdHR39RwxHYyF6fRzxR9tLEdq2FCz6yy
LIGTS9qgC7mj9/FtOwAVQPk82LRpR79SMTtKRvclHUfta25NemTPxsg1DFGGLaHKcoisPBQdNYsW
3U36KcZo0So6VgJZkxB6NCTfOfEWWTnixr6QNWT6pMgi39bcaLiJcpaQ9BiM2qOU0pNhI7x3Wl15
0OGpuwV9+Qw7OvNTSgM+sAEwJ3hA3uN5HPkL0qZ5rHfkfjtoenXZutXURn7P7FQi8zEx0eVCn5z8
jQIaq8Kpte6aH8Ykchuo8kdNn+PnimD3PsGN1xMlpX+QVZNafZTqBtFgXgvxZgmzcd5z4aVUsbqL
TXvsXlLF4x5Ahg82bjcBGtQHFQxGUxAUbC3EbBsvixqgK5k5xJIb4+c8PoxSzHc0szbUXV+Uwvg8
jc2cfvn7O3mEjeZWalOxQNxErAeMIi21zOyJcJP8YZ2BH5LFlLeGogkMVcjiFbmYTlbjUc3S/5JU
pA6dCBVWMExLTtp8V62YKCmuk3I/Q+iGH5laoKHEmV0ZHVW1nl5Z20r9XYgmkEGo6VVfUd8QEKUX
8mh6Flgs7e1qRQvToy0q7VANLTvdolR6cPgbTwKj3FC3bU9E4BpTDRpjELOWyoKkJcUQ2xS0dA6L
lIvjA6olNZFnEZido/wGI4mTPhSbPKwiwGsrPA+bXxMUWW4IaDdJ1jT3O4HCcn2XcybJd4FgRNTS
oCdWX3t4szsTMmPvAE8SyUGb+cS0XeQ1Mx4WIM1bHUl4akM3Y6dpP0oCcnIe0mRtQ0VgFw2tDkKb
ZNwqY4UUV1V1vdcsLek/UIvybdA34kOkc0KCEIvGHZeEQrIrow5/SFk3PnGbPHZUVSgE9Wkyek2j
y8DksDvdKG0hviDkYz20YxffYlweugFhy1MZl+lO1YhwB8jDt1I7xY4QEV6bVZz9VU2wQIhhpW6w
R7R98BaSxF08VLMPGkD9NvZa+r0ksn3u85greisb69UTVx2DutiifsfYNvkUDEF2pxpqSMg3Jwco
o+OtPuQz5fpu+hKOhV9htYccl8rysCl+Ftu6Fx6iMv20CDrlfkNK6h33nYXMbdhVn+GWvHQ5yeFY
neqboSMjPM2qctcFAvvjLJEZSpoXuAfBxhhy82lUBtUVDFQ+53HUP1Pslj0unaghaEa1jYkqX3uY
DV6mE7l0laThGpFn7Y3cmWCYZD3ex7FQHvOJi3tcWg9pZIjUDkCgmYhkfyVD+y3r+/xQp1l6k7Gy
v0Z5dG8S2d0AUX1pA+x/PJUYz2kXOYMYJAKBmoDH6ZDbXfTyAiBia/baQm8jSyQXYQ7V14ZMvknk
vHEi0WpFVyiF6W/+7oe4K09lzr/nlmsnRoD/d3aBm7/K22/5X+35W/1/yGxZeZf/57/ZI2+ILXbz
DX7vn7SW9fX/eATK5n8wpELtCYKAvrJXQND/TWtBUOA/q/iSrK62yTpIZ370D69F+8/q8IaWIKwW
APzKKgH2365tivIfQyPTD+cFIiLIZOPfu7bBoKCwDbZaQqJJQcLGOkOyw1opEjlsZrvWumwFW3Rd
s+n7Qi33IfY4nf/HyFzliqzNEXthXg2pS6HMda4iWIF/A0WiTqBtqZf/nDJKABnA6lhQH0lHNsuP
99s7BXD/bg/UurFaISLIBOPtFMBNTiptSHqgCCuIxUNnKPpTHSPKc6WVM6A4sug8XghIsOp4zLp0
rrbKtyRclqX7w+7Ov9u6vm/b/uHo+67rHx3+fnT5f9d17C1fuceDv7N3vOZ45K971+VnW3fPz7w9
X/Jqf7e7c7f89Mgv73ip4+x4N39j85a8/foSv+T3d0/+3W7Hu9m8ne2tP/Z3vvPKS/gItrN+h6/5
i2fbztbZ0i6v5R0/be54+4Pr8lavfGfn2Z7HO764R3u3e7J3nsPveJ7neI7jrC/z+H3eb30z54Yv
jvSET/SwNr/ZOvvP3n59qbff2Z5z67h8Ta+3m5LOO3w639veOI6/O/rrB+WzbfjNB+cb77rlpfvb
x+32cR0mBmr9bfd4zO212UeHb7//yM4Iom+e2Lk5XZ6AGxUT6f7o373u/Cc65TnfnO3eebzS0plA
19uWzpZY1zaZ3DE3fPf+5ftdaN/Z3tdbSLxX2jl3lz6fg2+YjCiEcKukHR7Ry+7hgefsMN48ku3h
6B4c5xrHdf3g/0PQeNuxM45tIHV1stDg0X19YrbwnN5/RuxzV1pYl/cfpgCtTHabEPT+eH/wD+uE
9o+//8efd68+a+OOuXp8Pfqvx7vaZuEcX195lvbNhom1e9jsNpuNt9nc2LfMsL1z2DKdv97c/J6O
N7Zzu+V5s/JYFq5zf3Bs1qe3v3cOB2bffnuNL3atNyuR7o/eqOJARZzxcl/cJ9YNI3ZtVp85c7x9
JOtH+KOJhZ280Gji4L/ehR7LkuV+ty54hu2Bf3b2hq/WVR3a9HD/a1s5o/3L3W63v0b7/vHaFPmt
6PHeHDnbgHM0T5J8nZR3u6c73/m13cW2v/HXQT/67HHu43HdJnkwPAjPZg901r+6d/6T+7R7OLov
JXvbxn45fPd5A7pyt7E3T58Ghs9lF3nYbZh33p55Xtne7bfE3j/yqF1Xtt17JsSrZT97t+wkvmtv
Xe+efWh/XDeY96eqts719/p5xhRKCbYUiZnKhn20X9hzB5vP/XXj2w9/78x0j0304LgHnw/hse++
/wlgvV75COvP/3z2xjzCYWaoX9jej4zCcd3Xjo/unescdjt26+0rq4XNmh2fU2LjeTXbq+8z5hw9
2/UUcF94OP6ru7u7Y8Nm3tw9hLb9hVnk80w4Jbw9q/CFXXtv/97Ldpvd3e7hr11o//Wwvun3p7tX
PK4W+3to79js2IfuHvjrX38xG9nzt87tI3ssf95vH73H7S+HLX/7aD9xiky2HdobluqXm9vbL7f7
rfe8229/Pt5zUjj3HAeO5z269rcbDqLt/cF9ZIna3n5/w5693zL0LqP6e5jp+S+Gm8OVFjlbtkfO
5ePB2Xq3LPXfL/z8yLfXTeHRPdy/vDARnZ9Xnsj76x2y4OkDMUNw3wZHDKfkgf+Yu5ujy5HH0rcd
d//3IedcmQfSb9mZ/30qyufkz3QwjKGkWdpkOI53rH+W2trqenrXNqvI/r6e9WyXrIudzQvZHfyH
9VTmQfPg+eqBX9jZtwQEPl+tv7vbbW75c/vIoLl75/53YMOw+uupyYq6ZeXufocL2/2eBblOdX+d
g3f+up1G9pYpxPCzW/su+/FhfYzu9uVIpONu71x+5/0HsJ4O/zMQiFgQz5qyZOhwx4H4nEs4Dwjk
hKAiWtuU8U6Yu2pwUDK8Zrh3+pT/aQXNHAMdFvRVzs2QShxKAhNwiB0UIEyCfoWRUUh9DaelduPU
Ej7kxbO2h6w/zHZThPqsckE4nVWZtKDEOOEH2zeW6sfmOPlRNnzMTvfvVhQN4qWJKAK6H2f7mQRE
O2nAP6wC1BAz4jrfddW0XJmsb8dOw5pa00DeocyKsuJpXxrSQlFnIFM2pSo5gIi6JXoUjaZxu6dy
0tpSPUZP78+KU7r6755xlddWBjn3KGjbp23CWK4rqvSYVdWFvBchi7hDmyZHsTf1K9270BQ3P+45
lrbqWJ9PDbnKxRKDFprKhgpxtGIha9tXTpvk2RWN1Qsj+VtFG2UPkKjcDE97pVUIdwlF3thD3FIB
BWG31bm+3ailYt2N4LqvBDNv1xbyolzm/mnPONvb5q6kRjDQXkPOu9rmUlAJXjLo8ZV2Lg2hhnqw
BOADQXLrbB5SFV7mGPVGRB+pYjsJJInZ7eJ+eVXCob7S2KVBxEgClZRVUQmNz9NBtOpGN9tkRk1u
lsksD418G2EU4qABMLv6ZKpXNqiLnUMPWkeu1YRgfLaUBxX/ZfAAIOeyHmS5hWpZ3IHqCmMKCx+e
9ToKSQqSEfJq43V2CZGgWqTCROltbkCNd3Km37bJAuSefPCVBbaGdKfb7ioD+z9NnS2wYTGqppXo
lbaUd1FkhBu4CfVn9OjUG6Tn6s+N2b+837tLs/HPJt8MZCxMYyoxkJGYO2oTaH7cAhb7F61ICJDo
XPQBU57NxRYQarMIEShAZC0/pSUEYUo+yt2/aIXJzuLSVeTCz1ZWoAVqHVmwn8s2j20k5nUfQuw1
cvulqY5uBXLMiFXDrj9rpbGMuIlrhASFxlJ0dM+zdJ/pefArB173ZLFfdVcW16XJztCxHVq8Iw5v
p4srEaKsiXUFITDyZcDu+6/YQn6XaxKpHx9AQ1SRBmGuA4JcP8gfcbCuieCtNLYMlI4M1ANbEzID
nNn3W5FOb7/rOUJSx1IxWkRZjoPkbMeNBDPuMw2ma60A327R4nW0JUq8qqrCTUHS34YFvAmCNN0o
SKsJVL4KMElo7F3ZRd5OfhwSkCrAIgsxAYKe0/5aMUoQEMwaAEBdpt8XEO3aXaT0oMqudHldRqcr
m5Z0Yh15RY9L56HH1IZmJE1As6M4SvdiJg9+XVfKUzk0x1CnWA37uvSaFMCTQvvONKeRwzPopM7a
9bNQXwmF3u40FocrKxKyJOhm5WzZjzPxkTDAB6rAP4PwC60cGd1uDBHboaaNOnEz6A9t3+XTlaf/
dsxpGfFHlcqu8jY8mlH2ynuJk2LCDwR8AvzJRemvKQte7N8frZxNsXkA8IOkCi5WkTS4mPmhmY77
xCZXQ3u2vpZAJT+8xdEvHjADh9k3jhync8k0xkIhooTIOpsNAjWwkQa1K66M3tvNh1Z0HKLM39It
2tk5WyAplrYGmoBpaOkPJSqvnpK24KH7LPmONO3ivz9xL40jUxbZTETRxTc7AuJrJPA1TiQdrfDK
HWrK8nKA5bNp5u1RHmarc2E5Iqf7/9buWT/1PsTQtFRrLKSK5pCMwLLgMSzHpBeaA/gWMHVpIl3Z
/i4N7hptoqNFAK+eW5hMlYkcdIMkbhpL2ksnwOPxMF5KNiPCz2BVkMn+8n433+7s1lqQgGKDAiXF
jLOdvVeoyWltWAN8bqGJ1XUD+DBBnaaYPh52EkoTwegKMjQ6mqun8zNVlyVFNKMCbdAjs50uvT91
2seDaWvVNMLhFsjHWrQ5baWYIQGoMmwxwajGjZKquZ0mxr1YpxooX/HK7Lywl5y0ts7eP86rMZR1
IOfsVmKcBZKjxAa4ZRgHy3xlZqzxyen2baHSb2D5IhO7I6x32hDrGOx+BOcDqHa7B3ufb8oiF/cl
eh9eZegDUGBBwOOFNNL48aWAShvVKuJrLuTKWSeNdDKXtOP0X4TOesxqDVkNEWRuJWv1rmz0hfp1
FGhXenxhZlrkXTghZFSiEMU67TF3Er1TJEhqmhT0dgU7364kGMuxOAhXTuELeww6UL+ja5SCOB5P
mzKrdsZ1oyKgAvB80Pu63+VKp+1jfKy2XWAA8sjqtr8yrBceKSkO8g4EIqaGVcBpq80K4ek6WlV6
XQ7tLI7Rh4/Ldq+VSn87qWitFyZQwjoGy/D+qn8zbddDV0ctGANojozfmd8/pq0WjEWFqnSFZA5g
LVksFJ9czHB8v5U3T5BWyD5Y652McOt8b2kCzH7HhTm7xN2qnd4nC5D4NoN4bBRX5Kkv9YjdhfBz
tfOwztV0UzVWYzwD4BdYxVTBnBGW10GQAa/+iz4hJMsjIzOAFNHpQ8M7u0LvqK+YlensouuuHsSs
z3f11LdX9pZLw4f8myoq2GmKVJRPm+rGoCjLPKepOkS3YpjhVS3zVwhd85Xg8NLgEQuxBFBbxmvp
bHMB9BbF0Eoru1HF2MOApActDOn+/aG70Mp6zHA0MngiKuKn/WlDI7LqOGYL05bJFnXU3usyN688
oEutMLWZA7QB6visFVaRZIYZwKgxnS2HUr3wfeit4sN3cuQLyFCCAOWI4Zw5250MOQdsGaYVXCy0
hroUm+tUQcaZdMiVOszFDv3R0vrzP9ZqUaICs8xJZVv68Nk0CsXDoqG6MtfWU/HkeKE7pCbXvY89
l/L+aSNSN8E8kzAlRl1KvMFNq37MlbHcWaGmopUMHnfz/mQ4E+XkrrO2iHzrilbHeef8CrbUWZKN
NS2q4K3huKMBOWF8gw72gKB1pAXRtoAO7c2xhn4Qvgy/hFnYt1pR+ZEyfkyv9p9Po+oIG0vkZoFT
nPY/Eim8mSucLjWiV6NfKV6ITVzJ8116kgZiqMCLuXmShzhtRK/HJW4rDSwcFvSg8sdE79xWtNCa
eH9wLz1Nw8IKD04Ae4d1dp4FalqIyszkLJJicpJI0W1xFHxJg7XcCfOV1i51ywQlYeE9qBss8dNu
9VOrT6igVLbRacEhRbUI9J+iuO/36WIrJDtU4h9iyPOktpFB0plDdsOkzZubso9yb9KU+OOP6G8H
QXZDHtT5yKWAI7G1idYY1Yhu4VdA04vRzftwX2iFPCUnFhep36XzP5a0uQxCJ6xzP42V/JjDmnWr
oDCv7LdvsxxAjNDW5CZBHYVb2zqkfzST60upiTnmfUkfxDcCOra+VGf7ctRAFYrDrTlqD5UgBsx1
dLnIde/haldXzpY3sRUfAmEctGU1Mi0YxZx+iKUWe6sLM4IAfcCduUNjovik4qg23Gj9OCoOilkZ
kjID/tVXJuaFZcBNAByWrOCT+CasE+AOIHWP0BJERCzrkc2Y3bGKbxQ1RGUEqN61Bi/MUQ4e9ENw
qgW1dH5i9zIuQogNsKdFESoerdL4Ro5E0vuz521cIPFIyY4xgxD3PL8KkG8Op2b1ZNQj5DAy0yh3
c7EYO1h419xa344gTSHdrHDvhsl/fplir8SfHvc5CKgrbnQus9q0QUBLz1araD+jEVm3K71bo5rT
k4g0lYzFtgrajBV4tptEaa1NYY2cToW/k6tatQbncly+172RuRBm5O+kQCb4EkoJy1Nur4i0vp2u
IPC5vXDLIYpkVzudrjkiIeEwglcWM+QOMt34mTXGq1aQnIJIt7JHr0WUbyfN2iIXVippqyPu+vM/
Vmk7xkksSzX6QcDuN0rd91uWyjXx+DeXDez7VHK3LATkhSl6nLYiJx0IuBJZoSYRmgWWVxy/1Ehe
qW5TBeqnOsUHxUYTm3yRkWXw0j48ZzUUdri+qtTuuNGdNt8slZEWlLbBjgc1KgUp1C0rkKKnssXV
+0pjFza+1VOcuYOvxrr7nXUWDiaEnQ6K16y3n9gX0yeMLVJ3UJtMctFt1B5TJeeaPAVj2/lyEGAu
IrRt/Rw1avGPaPz/as1wYeSpxYLPxNUHAsv5jUHOWqQxalwc0zpiucLh+T7qxPIwWi3YZUF6bM3P
Uh1GHz7KGARK6GTNwGpS8TsdcmjVmVZXzGQNtbMSRZ8Adqk1SMh9fvzZcukCf6pwlZTUs2gjLwqM
3aAV2GHbB8/AvhXDmyUrOHQIbhqbjzdmkbIi+4g1A9L/p73qVFmOoI6U9kJWfY8FVX87FgaQdr0c
n95v6sLmh4YwzVBMNCj0KadNSYGqzUZBvwwEI38mnTQ/m50xbNIiy7YUM6Mv77d3YV8nPw/iWCMb
YAITOG0vU4UYS/uSfb2EFyVg7uagQrxaV3+8eMmpQfmXI5GukSk+mxuxDqWh7RIkCGHxYiU19T38
kKVQdpJckAd8v2MX9lSU5ekYuxy237/tyf/Y4ZKp0DOIccjR5UjFBeWqMoWO3kiwb7byT4woBnED
LUe/cnO61C6pRppUfgNJzuZK342I7SgQfKWxIHsz4V14K88UGZsijp7HUi1vzCESrgR3Fx4j4ARC
AIPgiy/OlsNgYK/XCUj9MU1nNyhY5QhgwvgzWv1KGufCDIXACWhAIl+MlPnZDF2UEfX+EeVmPM8W
xMAWeTPrg7ntmwCZpiIUriRZLnWNK/VaOiFXzGXxdIbWo4GaroncYdmqMLuERXZhJ5YPixlfExBf
Z+BZGICFu0KdAf1wxvLsHFYxb+vCOViVT5BfQWVicRNIzv77M/NiK5y76OBTCUST/LRDYl6l+H2x
m9RJVnsIhpuHSIBa834rF4cNlXtCUJxdZUM+baWF4dToc0UrmTYZDij0bN6qiMTV7qyZYn1li7w0
K8hOrfcYggr1XOBeFBe96fGyZAJ2j0O33OdlPSJSTPRi1MnHbOfXmzOpFpFSGlpNKnHb2RysijbR
lYrF3cwoqBdxo/h4/hmrDWR1WMalv9K7C4+MHZksNG4BtKmd7ZKpIUOihxCA6XlVUZONRHlww1IK
rkURF54aTaxJMfKzKrJ1p09tqlQp6mLW8TQMBup+4AZcIy1NdGHjoHl8f4pceGYMImVJquyrnc1Z
Y8EkTUWH/qmtW5FWuHyc+gciwpiQBQJJXLL+avTx3ZETm0wpMQkh9/mxvZRQ1qIJmcxkiJEjRs5Z
xfqTLK2GU1XQTPY0If/2fjcvjSlBNcYWyPKTZ1qH4Y+TIOoQ9skFlRizzfYylUQvy5XQTlX5WnL9
Wkvr2fBHS4js9iaIoMKu+g7zebbqLkOELB0qJ04rHuX7Hbtw1FjGWhRdYxPOlLOO5V1jZhHmo3Y3
Ld1mmTXh06IHlltrbe0Jk4VyP+TWL/+iUZzxfsOPuC2dNdqgxyXFpgIXb2QQY2Agz/msP0eIPfoi
MiD+2EbqlTYvXM/Y+ImqwaYCWVDPxrU1F6iMSgM9sKiRRokKtKem7MscRMmPEsmTVy0XG1cTxGYn
j3jqvt/jt7H0WhFiCyWihnN1vvhFtTSQeY/RCjEm6b6XixkmfBN+Q6S/Py6mEHhtULdHoWqvnHzr
+js9jtbpykohjiahcH4cFZ1qxR35SbSHAQ1Rzgi9REnk+/e793YX4NaJKw2IV84+wrPTSTsYRR/H
ckTCJuij13CJBnTZy7YsfDWYylf07MJv77f4dkDXey4pNQNVe0qyZ/sO2gNCJCKijSw23jvQPwvt
k9UvWKA2lFR8TSk0BPtCtJqCKkA67eOt/47iJU011jj7rL9CKcaSShgqVlWU4TbLwkTraRWiRwkO
1464CJALqiaxSrcki6W/3m//7SahcIbA0aMkochkSk/b16lGrM7whS1PiFDw37cUBfuNHJmm/+GW
SJGSGaKM8zvBftoSdweEtDNOySKwjMJFvHKckdujno/8ioa2w/vNvV2l+MtwjSAu5JmSVjhtrk2E
NEEBhONEzuqfHCBuio+GK6UBGbiuKDdhPtdfq9GoNsmsqJ/fb/3tYqF1UumAnTHSIyF22nrX62gI
tbQOaixB6UEX0bor5A8vybUV/OQJfDmd9bNAgBVigtAeiRBHwdojpnw7mJOw+xddMeV11YP0xND9
tCstOD8UB2gE3ZDqE4D0YKYALQ7XcGAXVr7JzCBVaeBU86acRO1Uy8cCFcBQVJHQqaE5Wqi/7MD6
TQhedMKHQ1LAZuJa7DBgkb5Bg7WhPJf1+ogEASmubDCzW8SRRy8PJ/XT+0N4aS6CusT1aE1Ygkk/
HULk70XuWzNnvjG2OzGpVYdkQu7K85jtqrYR9zW19nutSaqvcOCqK0vhwg5HGMeQknUCDH+OC9Yy
zI0akeA7mEIBkSYyip9UMzPIY05G8yTLgjbYGno7T2oczs2Vzr+NC4iwoK9S7CEDjtXpaedLYang
d2fU1ZZS/MrDiHW7kFmMDl7AWQvMEevFUJi0f7Hh0DDYAh4y28557r+L47YOBy4Bs4TkocAn3K2s
/xfJ6NMrsevZcmflWaB5JIMLAHs4kd1pHwN0H3NLnWNXHFcHDzNrN1KJgPv70+g8qfdPMyb7GbZN
bNpn86jggMJERYlR0EDa1cp6FwlywSvFRHBqhHxvqScW+1QRPgVTsEozSRZi2N0Hp/Obj3G2I6iV
OHYEtyiiNk2OFqzRbAgMx01p5IqbWotX6gpSKDkJPw0go/f+KJydWL9bB9wHWkUik0oG53SsGzQc
sCftY9dEq3Gv1frsieF/cXYey3EjW7t9ooyAN1MAVUUrGlE0miBkKLiEd5n59HfVGf2iOlrRd3xO
C0QhzTbf/ha0gr7a/tZm+KfP+n8fdd7X/zeCNm6o/RarujWOq8Piyihz1Nz/5bN+OPj+90LxuTAc
Ec2R+HzYIGIrG6zLamxJqymEYYwCFtNUPTTTpavr2PocDkv+H6O580NR0SOTZL78PIv/4Vd0tTdO
fh9Dps/L4nYBDZl1rOC/BKv/8Goh9Twge5hhheHHUHllUCQXFJgyrESi9nq1pdtcLDiOOReM6s/M
/4QDJ/6/L5APB87/Xo3W5VmlxbNJRn7/an0e5hgdYdjbKgvmQVcPa2XS0MwYNGGCE6oYUzCsf0/F
Cv7kL2/8x5Khn8/aRxeB0J6z9sOVPJ3tOUSO3SAAg+LCwgM6DRC9/uUpH050D3YfAnHCKD6gSy/4
w1NWWTG80jt2WlS62FLtyv6uHlV8EIHC/w4sD8nJ0GHFZ4q/HOd/bD8eHdF8RguHYRkq/99/3bju
rbypWze1LUBf946Pic8z+CBHAEYownn5Szfqn57HvuDOJ5ZDqv5hD5bGkw48dyfVjbclcgesg+WD
TP3VTNm/L5x/eBS1e5CkDuIm9uGHVxuY5poa5DRpTtZxgI1jMsW9zJE2Tn/5gB8igvMHPCNhEV+D
5Ttjq3//FXHCGW214nOuZ6u/LvNuOInctCkWlcXjstHjzwHuQK1S7s3u+vtfPuIf+/L8eFojBHUo
d1ipvz/eEXFMDFw6KYs0OokzvAKXLArTFm66o9dbD//+y/65K6DY04PmIqaniU7i9+cNBaS+OudY
c2TjXTSy2w5jVS5/+VH/fKvfnvIRaNqA1xRY6eV4y1thWkQBtmP4rTFVEz9sm+v/5Zz5p8dRnT0L
sxmi4P1+fym/o3ZaRQEmweFgnS1xvUnjB1T60pVrEnUeAJaDXnDtPP73XxPhEGUAQn8K3x9+TaxF
O/T7jkjdqA/eyoY2Zj//RzkQHwmnE64GKjp0gNjxv7+dBPhdBpHlpRg7y7fY6ruMLsbwlwrcnwuD
4QegN+eRjJBY/MNvWGMpUOw1RDLHoevjR1V/EMjXLv/rD3Zm3rPaaYlSmPpYmsIQbi+HSNTZ4DlE
Zoy7Hitr/tt6+PP4ADOKgAopHCOhdnD+3/9PtECpHmbGGNWZ2HSflKXF9bbbNdAsmvX//kJ/XHFn
RRMxlUvywqDQxytu6s8TtlXVZCNjYj9Mgw+f78PNGGtfZXPUi6uCIupf1vs/vR9KCBCqlGd5/of3
mzDJDwocJ7O6KkdaxsjYwSiGiRL2/ped/E+PYkdxv5CvUBf5sCx8WW4VY190cIy73A1l36b9Ftlv
HgLD/7yZzpN7aJCoqJ/Leh/WuWXGSg9r1GTDbvpTPEtgMcHfpAd/fi/WA+0INP/na/PjeTu7Nq5B
TLWyAEP9Ze2NyYzwyhtmXudbqxzkbWfE9Lfe2J+b6/enfjgn8kD3jGvlVebam4FwVC2nft6ci39f
i3/GIjQ1qaBxbTJ+Tn/z92XvK1014HmqTERrdd82q8GnUHVp6w3ONViBvE2qPXcvvHLJv/37o//p
BbnEyGwdYiBE1r8/Wpl5EEIp8qEgUHDDneamWay/VZL+8SkUtenuU+1lhOz3p/j1iuIp96ssdLbt
6A549dn40v7nJU9Ow0Honl2z6MV9SKr60Go7eynrzFpNvp76fZido6khdV6MrbMsfzkSz8v6/1Rz
eQ0exzAK5llkUWSTv7/UVnTeOBoPVKwZvROQb/PQ+ZXM6ulcq4rXLf7LMvmHLUDVDwnOuW5OePzh
W51NazHTBAsYwTpOlsWmZxWKProgUVmOYGaimy2c5/bw70vkz5ME0RZT+me4e8Cd+eHjLeIcfI0b
NEIuH4BqtbnMq5WSbk8y/7eB+X/4UQn+A1pybDzrj1JZ3Fk6jIuxzuZlKXpGzwj9UtQHUZBWQTyX
F43XQyf9z29IUYUyFhccFmHRh1jOC/d9nvHjyzqaoRClvPwp2Bf3Ap7N9uPfH/UPO4HGFducQjHz
ox8VVMsKk8ErtzZDQx+mm735qcRk/v/nIVSiqXMwBvYxHbbsoUDPt7QZAuj9UHaWlXV7bP5yg/6x
LiifcI3R96Nmcxa6/r7+FckbzcW6z5grHx8kZXeMY6f9VGo7ePn3F/rjgGS9++eGGFEiozwf1W3d
1E1FJ9sxq3vffcpRZuWXFRR0PFb7fAIZx829R2Xq7cPYfK33NXb/skRoof7x6cifkEoSIJ+VIEy3
//6+pHMNA5/NeNA+NFWQC4AGHXm/Sch/eBO33oxDbACfXeI7Hk1zLRMraq2gSW1ad7Ae4sqyW/uz
aV1dfqsatBje5S6jQTyXYUeF4iXXTd3VFyEGqeJn19Yij+AH4seOLS0ctwaT1x17dhdj5W6Dfrhs
tHvr0xLXk/u0KdAz4D3Kcj///0szum/Ar9vll71Yw/5iHBO4n6Y2nNqfY+MtmI6uurIPtegxWE1q
XMfbqxXk9JUFFQCSFObw+lWV0LWB6a7FVIdHx6u6NdV2s51x2eiPJlBoZ6eE2i1l9Ex5x/HwxN9m
62c8M/cECNQq3TrpGYmysReXcRtmmxT12vHH9yq/Gqa6XVI6t93+2dYiYFSyX+o8z1qa5E1aw+qZ
vijPneq7qfeFCyw7zikQ8i69/zZKvbomc8ddhf7FNJrCuIdlq6nFpMCrYw+L53IW+wmid83Hwc7W
CTMmU6oqBOIwxu2ZvJhbWV/mrn7scTPvfsqhC5zqtOAS+DLOpLMbLsf9ID6hl+3zT0sVG8TOqz3j
n+xvM39qgLLk1V4Li4FW6Bmd+TwEA5pWwKyRPqjZGpd0DX1ZP8xnD5o2E65Y4xcfPsr8dVgnWa4p
RaZu/Tz3NUXXZOtqOWGxLvLYvihdZ1GPQaWWhiyiMCscNllbAoq2dKbVvAQqlMWXyo+2URxxD9g3
eSnXbS0fwnIdtg1cKFHbw76HvdwTXL53XafnriwxNob1qn+ZMJ/GbLSEL7A8G+3uuUqqDWTbQzS7
hfzhcWM7wHIF4CDgTvsE94yOv+Wvn/ugtPx3B+/WoqEoPWNkm5bFBhU0xTF3sudUr2M/LVkR93vB
49nI8VMN2AvNOoDMyJx04XfdW+Q3Vt0k6CVKzd0i13D/ylm5OZDrVq8x9+MaIYM8iTnWM8Caupv8
Im0K7HPBTkbGyd/nqXN8lnIezIwtCJg81mvkaTMzr+4pM21pUYtRvw1lbOyr3Rk888WDOFN8Bh28
dE9MtiqAinEu9pSxCBMmkbXkXYZVtrZuW+ycGPanGG+epUA9skCqDHg4GEC4eboOvGdw76s5RnnP
CZQiuwNKkM15bxfiYtSSzmsCxk/rt85r2ajH1tJYNCRhYxkkIl2NsbZ17U5OO8Sgo/Dj3E8wh/xQ
plYZUQZMjNPQC7heBVOcYPE2/Pd/+qWgi5Xl5YwKKIFaYPV4wQJWj5iWs4XRNkA4+MBvKCxFXSRM
lOfdjeMUApUqHj/IkiGsREXzzR8nBck6LCxjPQblgHECUzsa3+oEC1yGNRMOWIgKba1rcDfCKWKg
0Gc9xDxfhaBrvOVT01tgKS6nRYIJO02KseA53UgKwiAb3CD3bzq3DtoV36Kq7MrLhdO6RiNtxwuG
+fjX+KnjgfhpIAnj/e9cGrfl+PoC9VSv62PXuGMTH+YuDnf7y5T35D5Ed5Hv1ueepDgTU41S1xGi
odk5DKD6sM6N9Wof5lljCQRZYq+newheerwY8fLA89tulx7SSew7e/wzah16HscF2/FfgHz38Nq2
4LF+DStn7p/akGl8VH+IlRAeMkTa/3RczuTE2YgW0l1V23ZtBbgWPmkS5PXZWvpJnqQsAud6jvCi
gqDsW99DaIxQM1c9XE65kafdz20MIoCK2AkQhOI2yJ3yLmby4OiAxLmjrzbQ72nDePafMApumwPl
pklhck9uV94Fw7YzuDu4oydeHZfa9w/eqXJfwbzMlAUYRgJUO4S0HOyyWXWKDgHcFHJrS17Pusv9
LNgJ09Omjp3x1V2dSFhQhdpxuBF+E8tHp6nkeGNzA+f3o1cpfcN5N7waz9blc9HFY/4jNFXUPtSN
iMKHZbRM/IoWaOyPcy+qMCvtYdMnYlUNokd1iEYPo2jz9z6e7eke2WrVHlVRqfg7S7ZnzeU2cpeH
KXC67mece6BqJgGDeTj0Zpvc98rbqE5jaj45rGrWiKUefLelPSU6vQSfgQWO5qoUtcdYv6dy2Txj
2r9Y3YW3z8EMoMufCmVfKBKFXKVmB3X6a4v0br1vjTd2O5gI2wMtPC/Cc747k4Iky/R8pwIDatDa
ZpniglQUKonjsvKZ1eihXtXJVLqjOjMLurF7D9fWsiQYXWAKzN4XzhJ/G7F2Hp7DymsrLqWehV7C
EY1N4KRNr11M/Vd7PWMVyiJS0ymKzkA/nM/j8RaC3g4QCQScl0SQBoH+OdG8vrXoQgEmBqpaORpt
iCcwlugL9JAXaCSpvkJWZDWVFz2rgsbpc76L9mfRDXVEtVJuDdXgwX62BRWz1GUtuik24VP7Y15N
9IjAixs7bq1SPQQd0N+C/ZXfNCVQgJTTZ3yNbBq/8Cu25m1G1PModV//DCp/aS+GXrkPw74HDwyd
Fsv/roW3IrInxZzjHFx1+1iun4kUIkrSAE/b02gwtjhhZpIvByvMPYXZOv76F2a2kLUg922fezvk
Y+kzVHTSOMtTGy0tkEG4HaQI8bAi8Ecpz1AdP78hu4FOiUO3+VYJ7u/LYXFGD0bZvCPBXpb2MI02
9vGRtr2jZ3XFieQDx5BBN5CsG3RBYDParrfSDdF4NtG9WE8719ubixZTpmPOHZP6zcZHqbTEFWhD
1bqkeoLYeTlXWwi3YYvQjuEUFxe4B6l9yyotZnVVYHmhk7ruwoumnRZ86ts9sqEEcQ0l9vlRoIwd
nNSB+OYeMK4+EJmrHGUjsivKR44752V2+w6OMriNL14dFl/8QuW/Sjo7D/aE9Qm/iBDWsax6+khW
OFnsh76GlRBHoCAgn8shuBnyVjUPfW+6+eR4cz1cqp4ZnePqLo760jBlPmbeGOJtD0Znpw3UszSD
OW69Q64h4UCuqoe783egEq6bfkuXPHdgzjt4j2WeIRZBl3hGrvAnAkkPutX5Fu9+e124vVEZyuaK
d7DU4p4qYeDVOaaqv/Z8miqtdimOLlPfZ057h6TI94cO2V/bOCnJTnusYVw6KWVYYvCiiboycWu7
eJ6gi+UXXpHvThISqSDBqKO4T2NbDneNDKLyGDo1fjbxvAbL0e1ni5Z+bJo46c0MAKjcUPYmMKtL
j63fWv7BrO3wuIdz639um6K20z0Q9QLhNxzmpClHpW79EOx1NhRuXKRdsYd21vM9h08ArJ2Lvqhb
/7J3JUjUVgmP6DJcoYa4TAaBjgfzdCaZVB5UxnYTdw7Sqv673TcwuiLOTHAlai2yshj5Z+FxwqHf
YgCyl5DLfTz6O6CbsQRpcIokZ/iayLhr3hvjqv09wHTltZUD90ldVpWbdXMMSXgxhcW72PDniJY8
3Lh35B5XOXy+Z8fXcOe6nDmAtHS34tGERWclA8r7a7XlBJfbvhPkbWaInSyAxgX8iZlnLBdLVd2f
UV1fZy8ubyowfF6yWG6xcBjGdZV2OaAFuOm292VyLP1V9E0eJ2LzKvvRWRfsCnwkDu1rM40btbFm
hhT9iW2pDUaLipsvAKEi7kvi2iezCmxd4JNV173tr3Ha4/ptzhwSuAVFUUbuBZ/K345mLfeZpdrF
jxvjJvUhV9WSJwU96vKi2sUYHBukOk2yMcYUHvMlpxxsBCxGMHbKfvV2cRZEMc1Zw/A28yF2N9Sg
uSrzk3E2YHW7XxTtCbpdObxAM92TIQqbKp2LlbOLzkbYtMnOiGR7MTHvek/tDYd/+kebfQlfx2ZC
TJCzsL+CSmwnMIOqvui8aBrglVZkbQ2fpb6gyMC/Y9WrP2cz2DUFlSIs4eaE7btjm+JnOfT7T6xf
ym970cibzkebd3TJ0u9NvTZPXS6kyiwW1OvqdtZ8shq3e5rgxHJmtrZxj6EC2pwFVh6LzCegcE+B
rezm0gVW+ESf3S9MSr5P9maWzn2cmLHTEMCKISvzOuAuENxaKTJevLFy6UUVwWBHgrpBcbmnK48x
hWGYKT6i0bemowinUH2puzhqLhevIRxeNis8GFhjIxui6tzlMOBVVyWBgAVZF2dMEaI1q32qV73P
2daOuXviKO5vEVHkjPi6BmRXuMZB4pkanwCEFPEva3LUL2sR8a/Z88lstzqHurdawKHOgyTcZwjs
ZEUe0jqH3Cc9R/dyNotU8FS+7fvOpEtRum2TzLFxf9AsIQdaYrshRBbTF6hC/fe208K9cplOP9lW
EFUp5expxIeDKvCRyZVmSGs/R3tSwgJ53mBbsV16U3wNugHShfHyb/GiBYRGZ32IRbw3UJsnF/nk
4jNVHLY0nQ5VXY/H3Wvn6hDbKsqTcq307T5KZR2lt6vvIXakDfwdvfyoXTwScHnp3CDLlROepDVt
FoWbwnybLQ/2N80dMFFbM7vf992D3Rdr3X8bODzMIVyj+tapHeuXs7b7p01QBz+64xx82woJqszH
IYORRjlfrUFBiOTTTNkSjcZnu5CIcHU27lX7S42W+N7NqnY437T+XPULlixzb2R5VwN0p23abt27
LedJp7uOGwCDwpMS5aZcr0WrBrhanR5/FYGXf9XuUDysXOH3gSzhZyx+1CYbv9qPcFyma9WONrF+
xzdP8F9RdgoDmThQyvI8tuvNyBYsT0s4BGW5foon0vAEgOBCVqXLc5oA5fDedloFbMSqfCryNm5G
x23W25rUY+WHJzqX9lsArfOMc5zFnTf5bHeHscuQQhU5fKYYa58SD0QqWSlKgohuk9DxYXcVIxyN
Uv2VoefrHXeHxP7gjAttz8VbllNY81tDx2yXIO1hLhXgbkIWGRg07y4fo/IZ5YV82p2VOhCJ3zon
7hCP0GJwYICmBjv9sZGF/771sbzd52ourlQJLOcQRwQxxwmw+wJH+dxRsWCiXdpjKJejUnH8xJ1+
xo76VXddM+G9XE69DL72mytuVS2Mf7SjsnwpCFjXq7CY4scyzrVi9rFhxmB2wQcBrh/HQ2SrsLkY
bQ/kXeEN3s9odBUioC6XYJwn8+zt67Ckkz8HHXZHWuwJDKH51NKK3I/bVprXvFBa3XBa+O0xdhrn
0HrRAtQcyQTh7FCQ3OW8PL+OjvUrSbf75Ddu8bmZGPRNqmX0naQQxACZ02jrl6zq9ppxv/MRTvUq
OE5bNYQpUzTLfbicUUt8QpsfwOywmxnLusPTzYW4OZigSzZYxeOhIGz3IfN51qW/7bxmzBAEPpDt
HsKs5G1/0OHLv1iDN794yOm/0ibQ14Vca5UupYxfon3rf1IJhBK+Du332jfuZc9rAmC3XNJfRZcI
tww0/+jg9ji/dLtZRjx31awokS/7AbrP5iQAk0Z+Wc4M6iCOPz9KzD1I9h1UEZye4Xi/kaVCxMqn
2r4etPC/bnr2b8Ognr7JqvFe3JAWWjJ7cvnezLhOJUpS/0zntg9ajr1aOsm0ztE3OswEyWsZFzfG
H9WUaH7EW0AeVsVolVpvhrUgSLHs1c50Hsqesa4RAJ0m73gTSLPeoirw+LudgZEQhBv9yRvqvEn0
NilSIMZKSf5N1Y8n8LD7LXQfoCABrVjwbKUTFulc9tF6IGrSXerNpn5Fpp/fO2uwAzUjPzJpW5yj
ttHbemiH+BEm2xCEfVq4DOxfRZOevjmgd58CE3uc3cJ0D323RC+wzm0NCLRonoal7n8sSKxvsY/o
9bEKqhjoIi4Yr5aikJo43MAM/1ej/Si3jisgL7HN5IgNwgfYsuHLCnS3hLDtec/ltnF17D0IuyyY
AIddLVbtXkMHZEQ66Nx+zdzOFq8V0Ebs4fg1SEgjDyOnmajlpjXdMieDJ8ctYYsDlhW7LA7luGN8
VJMRAzZqmrvOJZ+gDkRP+STHvL6ZDEYJpxy87WU0N+F70XrdFfp1ohi5EWLYS6SeqCyHY4YMOd9T
FYmozCKoqT1/hccR5TE3f1vRbPqxyyUOjsvSO0c/2Ijou6U2VQqMbX6zxj2+DxD3obXvsCRJGr+V
Uxrj/XhNK7P3Expv1eeibZYhHRYAfRiybsReEaZRbrK4Rft5jUW4p+0+uCZdPFvdeFGhY67CpXqM
cOENk3ZYqvDoRqt95BsPhsiNUefWmcUb4iLG3Rl6d+bMl/DgJdNx+0VDl+gpFPtUXuEayeVYElaD
MbeVuIhLS20nC65emE1+xJS6X3DIeBTLrnJbmrt5kWN8MKpsrnWnJ58EzNduEgs931V7wK3WhQVt
TLlO3UUV0iiCLuiXr34+mG9jrKwzmc5rbla1OECZ9pnFLZu8fVlEM3yPW+kVaUCE8oMmg76twx00
PTlz92lRWsh76ILFUjzGA0XgTPXuApUHdCvAKFe3hB3V6q2fvNwpgizqolF/b4yw5qRrFnaBiBa+
gkWoTmY4u417OgsAGHGupvhH4FdTdxin2exve77anyMahxd6s0o2jtnW177d4x/t2svyGNld94xx
uvdy5rZP6e6K9s2quHVB6GrzxYg6xnQpAPpqTwGrNA7WXR7EvMbRQa35UF1M1LrnxOk829wUMiZm
MaTFnwNvprxoKwdnAJcCtsyqoYFrilVprw5RVIPGRILUfm4UxglYp5tOJGoq1dvi1YShTmh34aEF
NF1k/TbyaBWNIbxCo9UtwfNILqulHtOWil51YDq/bampDSMc6i2Iih/gHikpaGscH6IaHOXBiVCc
pPs+6j01lX+GR4frAgFWKzC6VOemIe3paf9yNFh1ymu6rZwL0JPD1zFfcTnNw3V0U2rMpDUatjmV
HhH0w9XsOUJi0em6VIcw1qNKPEFiTjtj/Pu13pubzRJQx9WykwoVBtleWqoJE/lyWob96DjEGChg
CmTA7dDCkqsZ7nuspxU+bWG2/pPt1sRtujZWezRUfb00AGP70EpUAwnYuYGKW9OGn7Ckc8PkTIr+
yUC8WhOKIbALAz7zkLWTKClYDXFxv2mMcRIKJY112lDt7uBlcedM/TaOJpaO493KPJ8faaq05Pa6
ByXH8S2/VcpbOaaZ7+Q/r4imE5Hb2xNkyfhuaNWiTsj16/u5K2wn8/GIeFhizBvx815wfO+C3aFd
ZZcrkYA1O7Y4rjElo+cWrhsaj7rY7LSH+GluG68hVfO5BtskWlZfHQYjMO4U0uzyupoi+2IaBshz
A/3/p5JVtaCskQDWG6a0Cw7jig1VoZUB2onci0Q0gDC7Fm5kMoyJB1qZeb0USYTpeJ4Ga66+eZ1c
rFNJlnpJTdW968M9+FVCNlw5t4oF2CMLKARaKY11bEzRmGzKne1p90UrEtuu9Iw3hidDmjBV2KZD
OyD41nhjqQjRhWt2yrzoYZtPO/5pfkqfdh+J9vfolibR9CVHImfR8KcUgpftbqj62QuNgGofjUh1
PqMfhcu4JNL2JBjEylCU9OLmKadDPxzAEMY6FeQH97GqiZyYLprKxLJmuL2Bls1l7jrM9S6Ktkzi
48zQZSGR65Su9PggRuYGkmeoPH9K/XrwPsfAQk1iM3T5SMvHpoQx2iuB0Lo2ydJE9KR0uAz3a0XI
m+HH3Vy2TUmMsRViG7NtL7fvIK0tSby3Dzd100r70gHD9zQZz31A+wu811/ymAqr1U3ToaXbd2t6
nwJYWfjLl/81GZJ4i4d3Z53Unejy5VmAaJcQOMf63XcbrtNhU+b7rsV05+qufB97LDxIDtz8btBd
wBGU987zJj38ejeqTxeh0zs/8pUjj1dljdEXNWu2qm76GnaCwrwxG45bK/x2RpKxcsGvrfYP3HPe
HR20+ZFU1QypW/j6FZG0+NrRmeAii0s1J3K1RX2LWyn9pGIZt8+DjkqN3t+APRiccHqfLDxbiNaD
d4GJo5WSjEafHGevqfROav4iVEtkXS6rdSvr80mjyjJ/6Lg+AVEv9gbt12f6FiFzeObKznZwq3zj
BbRmWvmgbE28yyO7O0cBik7GjfsuCjcOqykMrMcx6urxes5DR9Fgajc/K0JJmRIL7ci5WEcPqywf
hxU/W+xO/+IXOh9WhJpNOlBOfbb3kmJpgz8eWHWPskeBNYl/wSVoU9ducxrhjmn7h+bsNHCMO0ff
cOy5kFTxINJJEIn+Vy5a2M5wIEdS4c3tH2v413tKv7yaj7HXYfriqMp+mAhBrDRA5XM/E/5PHAdR
SfOJ8RFYzuS+E0F2oXB/h1+9JQ1nHeNJ4HH1pcdE4Hvk17WXtPbqtSmLRL9uay2eCrueQArrafrW
NTnV2g2QXJOsahvuA6xJf0zcPHdUmm3Qx3Xv3I9o4XNKdm0DeuPcIVZ1Z08vOZU/61S7er1vLXtu
r/NgMSYZ2V7BkWFE+n+1OBsen72GD+08E8u7URVXqHlmUaVIbMvvXUNtliHKiYQWiGhDm2hoynuH
aVjonss2HYp8psUPatPl99UOQcUkreChsZvmTNYuiBV61KDfrYbG9KGbOYpTXStWbNRb4a/FtfSj
p9dtvh6igCtHM3Njp+Hmq2/UwUMvnREhnwJsb8vLykMef77m8MMcBtD2qdMX1O2woXFyYM2hea3V
Zr9pWLh2sgFfvWbovX8Pwp3CMybPmK3WtIBfVhluYSKtlh6+X4TjZTsL/uV22kZCWi+Ufjo2kf+L
vodPtwMVwblZ3DJz1XkzaRam8dYPaieUxTsOtS1taB86N3pqrS9SeKNzEPAKq3Sv6PJTR85pxocl
9d8ML7n+sdld/V2h5HrjhSC0kGzI7hAyHRKk3rjNy2nHO/2Kgo+1Jz1L6DPRUiezws2FlfaREe4J
UKj7BnO5ekalWn5dqc2+YeVplyf61O3zWFf++2T6UiUEPRY1f3pz34d+9G5VHI37dPC32P6BcHww
iZPXmABAovCaS6uR+0sHusu/csoun7IFNQgLmcHOX+xHNVI9HOkTV5vUhHgob8ZD0IhyOMxT5V3P
uE3QblKd9567LZUAu4/yrJz2YD+GlUFNWK2+JcgYejEXt4Vft7wznQGRKtarPvbr6sq05dtddXZv
0UtmIPO9GfblAcA2Qa3I59xPNeVq9wBkWtXpYEnXuja5nHKAtaP/JhxFR6grImc51iSwj2Ej7CGN
fSH0ZTWVzhNyWJwBLLskNgh7PFz6xaY6U5zjgKTI8+FOdu4gOdz37rOYaI9xS0P7SIw9hA/WHGzF
cRdL+zUciI6AQ1OsTqQofO4zRw5Py6j8n8xcUJ/pmrUPk2lhHsd79XAytG9drR1z00xeJRK3yak2
bYUf3qHVHZos4h42WblEI4eS8FfG6zbcIY4F8BZ5yuUY1tcOxweV53Jc7AOcyuoJJK6m3OPvojr0
6JI8ynkOZeVhCUzq6BX1sN2Y5pm5rqBNWvwsCv7zyWRB55gl4Yqkx7Fy07zPGOjCm/Vj+yrY27zB
wzIOroImEoqC/q4+l/yUz4MxDBmrOq76VDScfelWOiV2w10/DkdKQsX9XJ79OeQe2M/CKtcX5j3Y
ft2aI0DRLXTprPSi2UsLMSDF8PLIuZxr9t83dAIckF4I/XhwXA7bhjCLzdk505DYFSUGzE0QR+Kb
OJPEVsG4wAVqbfckF3zfuA3C/OApkojEwzH12G2LqG98vedBEilLVUmx4UyUyo6C6kWkA/998Mfy
peNIKfkRwvWytwmJsggNlPdoGrneaM/qqxuis+BmH6ywO/kbPObU91tENUQOVGtse7OnrN0cQQHG
FCye0vf7t02vvMjoVsVDS9L1osgJGPERPQYHJhryL01UDJppShMiA+LqqA+0eqfrYSBMObbU1JtU
DnpaGZ91p0/2uvc/hBR+da2cwL9g+nr9EWzy/3F2Hr11I0sU/kUESDbjluQNkpUtyZI3hJyYc+av
fx89G1/qQoQePJjNYFy3m93VFc45pe9kNeyqG0r39LxaSJETTqky/th9Fv2a6K3+Tqm+PmulAXTC
L1H0cUUSEL21FaG5x1hk7bYF7gFCjB4sOkr9NNJy6LXEnVQkyBHdHOo3htbjBLuQajkvSWvWbpxE
DZ9iMDn6rVXmmpOHjfZsAz16C1NlfJYr0+qcTM3HtxyBaMWLw166J56YQahU/HjTyp40raufk7GQ
bQdfrcRwoMCdgBzTaoKWKSgjJI+MfCZ3m5vWiRCAodSAejxlrtKsLUfpRu1NV1rtSchmd69JJKhO
Y/XNT1UOcuIRkqDS82lrXmQskJDO78SXiJDUYJh93xRgVtCsRuxTIEzbl4AsuPpZeeAtDH+Y2qC3
SEtPs0DnqYoMTwMJE3k+G6i4wHJN7qrPOXAjVUTAltEMo39eAthyFp8MaYUPzDhtRkpd5RblTjpy
SfmMwFT6Kxn7ugCFP6e3eUrkuZv6oKStRXs38+y418b9GNPWrkYjq9zJTDRW5sMS3c0+Dwy9cWv8
XiZy8kZCAI87yqT5UVUmGdaKVA2PWjDFD+rUKxSNlIEuHM9HUbrgNehMMzS+uO1bv7rJNFU81TmZ
/j1lJ6G5Fcir7xPMutegmLKvjZEQYoMAj8GERb54DvWpgIE/ReJGos0dHos8qN7CvlgQiOQgiTMg
49YeOjlPJKfvbN4Laepi2kk0Ex8NZn3/iUNkLp2hytvfPYSL7wYpaEC8IbifDJIHVFXT47J3hTFE
rVs1c/CktApgopKOzjJRI6RdoRcD+xxlSE87Xacq96MYxvuMwWQlpUstfgNRRxIytf2vEWQxM+mb
5RQ3jRYVx7lM8peChjAH2k6XAeIUBmSH3kFoOxSdKEXNRhJeh22Zm26tqTXv8MD/tK9CrQsZ7RFS
HE9laUqPWuYDHGqCsb0PGh+IRbwA7R1NG8IJPFonvZCbp7dCp9TNzsfSbVm3wR10GsRzfSXXLlSl
pQZcLxAlLpyuIxCZFJ3lmRTVnikqlq9yMKj6zpRT6rJ9HSk3YCZzw4VXQuGKfM2gKx0r5uTiZwFv
EHrl91PHeBhPqgQfPGxpJXtcAVgeAYi9FykU5eiJcJKPg0T7HR8ejG9WqfuPOlEM+2RI3Q9FzHT5
IcRHjJhR9IlEXRrCZ8WPdP8SSdbhNq9QjNlzFXBsQPN4KwudOch0YPsqIHIXNfWmrDR4KqaivpI0
fItjtkGbeG2qVbPD8Hf/Fr5F/9CrVvuj11qtPipohnzJU1rxRG6FT1tS09+o4w24P7MOjoWAYU8t
NioO8lCB7Bk1qfzCUhugDaYahu4E5ep3xPnBAvrt+0bOjD+lFqbGTqr7/G1xD2Rp9DzQ8SaSuDD9
MUPWkH7pa2UNCnyHUAQ5L5RkUZ6hRnGT1pALgMcY/s1spkzzmynEgUUI56L3bL8ISkIiLbqc9ZwK
dumDU6eAAfpjX0lTcpPYBY9nVmWDyvGpxWWi03NC80YuUnIoI3mQ2zH+ORSz+T0EDw4gMxTyt2au
SIr0FNUdbQxB2wSqDMcw6GSfsNzoxTdOYXwFFP/n6Ddp5Yq8JNozI+Jzc7ZUFCHzVD7GagmeaZxp
cuKw4yrcxRYhu9NLZKJOTLsOsJE9qBeAckJrh9Idc5mMXBJvOWA4vJXgGY7zXj6GTcWVoPBv3zVq
Ke5KKtC55w9ieK1UXk0Onzb8UHNGDTlxEhtf+gbsl5PbRfQ8TLTLqEkN+jUc7IETDrgy3HUA+2q0
oUqNbN5M6GIYtSJf8uFqsBrJKD0m9hgAZFsAiIXOtKFDX/URDtfPX2tIpC+DaIqbXI5GcYzTUt7n
0thqB5xrlbhmW7ShBmqCkiCjgKgnpP1lktP/VJZOIpg6yzFhlPbH0dYz+g1ZZDR4IJViL0NSIDqg
k097uxcJ94mP4NfgmFrdoPHRW9fJEDHNrBGUx68hlVE9yMfEMJkrU4PPpSxBtYJ3I2x3fWmmYs+U
IEracSfqlyJWh99DzhuEIhcdZy9up+qraStSegXQN/oS4y0y1xyWrIoeMz8CuEwUOCax1ws6pNIX
WIu0sc15iN+0UBt+0+PDap00ie1Rt0qt21rLKAgz3XAmH0D/lq5rbun1N3hwpf4l1IvoCdBB2xJw
9WUHZCaSwIyMUFkSty5BYB0DSmrNFXTa5roHaN65FuWu+ch0xDIKb+m1juojCIv5B4FXDx5+NDW/
eW6DBCrIrkaCy7yQaOW/ofI9vIyBGLsDPXmr8GyyYjAWnYQ6JPk1xe3AnKVXG0k0ZLssw74Ju8QO
QYOFFsF1UXxtaOMDrJIj+YcEPCL35ijR/R3gEBtoFKlp5mkNGCE63csF0LoJsUI1t/rKtXhTDCJs
E6QZnT77sS0q637uxCDTrJxZJgzl6gDSdrie+2am/DbjGTwaI91DAGi6oz+kJBU1TSt5jpBHEF5X
FDWqP6AACTKTbKJW3Oi4nFpJSPotgCEKkLG2bcGlSGFCi0Hi2NC/RcYxKWfTP1bUliNEighw3UJW
aRnSgsuNPbJjJdpMSKlZeyr3CW+TUGnNacDI0YyrZ9LlvO5VmlZCCr4SPA79LkRB9RIxGYUKi5xL
Eslxw/EdRhlVhSrOJt9JJtw7fUQKPheogpNMAzgxwXbNsfKmJ2oCfzhHRhO11T4ZvUz02q9wzvGB
UsQkGkcSGTVaOwYD7HQ464c6rdIngImi3JHVj899EGbhhUTgTW8jKsW9GagobI1KyYlsjbxV6Boq
yvVAcPNWxb31FblgG/ARk4r8XWrPUDpnobY3tRWp38NCNXUvjkf5YtaDoryt7aK+H6Zcl8FuWCDY
iyW0z3yR1K4md6DCiMglmNe50XzLw5Q8N0YWFCcPiNP3qIxr97gDekhwzIDkijyVJMBvUneHm5p7
V8QJGMcyRtFoqP6+A1pr904hF+01rpE+MTgi/wUmRnqcUFYdPQAPtAeB+VSvE/y4xqsAvFWXzEyR
/wRjbomDLFHjcykTKDwlssH0SJyLZO2UQZB+Ijze/soCtRkIqJPgGY3d/n4K654XpjSCt6qdpj+B
Ccxun9R28sPmka53BheLTkQVWxUSNLEJLnQi5HQ58TS7tVDi3sBiIPAj9U5+UqPP34rSjAZHQRr+
mS4uNZqhaafrohjsN7RfQPPQMdYrugBzDGRZSNavNM7mHxG5FatSUjBtXWb2mhtHsd4u7Ty9d+XI
TL9HaLsytEeZodtrVOroekYLp6PpbcCieTFngE9kmY8f0La7bIZJbR3ZVAede6BJISijOKh3VmkD
u+ZtYZySFWhz4NKQrW6YOiZPnikb8pUe5AwbiJQhLQ7Ej8m3qsArE8QBPerUEtcP4DH7Cdw0voPX
2oIzjNRM2oEI9+9a/FPoEuYrpGlR0X1VwYo/lfRuHnWDPoLG63iVFal4iFOh5fdVPHRI7dhRPx1V
qx+/NmHTIIM61wIZoDJt/cNUiPihK0VD5WmYIK1M8ky1kdgF0dRZtRJrR5YkGbtIK0gXx6Yyak9t
uTW7oI1G/KM91PlFro1qBx130Cyb2qqOf9BFy38OofP8LKO5lFy01goUDWJlin9YBcCJAxIZvX/d
k+MA6GJK/cMIbu63RmrAp1YWMZc8oNbuayFwsgkEDPCGVk5/DPXoP/pE+r8QhVrKrNM4aDgCYsAd
VBzxCh8EpEcGPei1ikYe8rpV7EOVDgldVhhC2XEE3/lArlIy1DhWG+DzOuSgQZkrxW1SmIhOoqpp
CsKEIonn+9BkiCNN847aNNGmDivgS1wDv/MixktaNA86nifANeJZnarox2iB7HXT1CTKhf1XV24l
W/5dHmvgjIj8CXJpu4bJvhCZ8VXKVIA8HaIhd42ktLNbWX43ONDfQDOVplw8JmY0fbc6Q/lq0NCS
d4o/y5IX2jbNCeZCBZGb1BmhaSqJ/F6xWuuByY3Fqyw1OoCloghUF39I+ZDJcPkVlDQph9dcizf0
5AF8AsfNLmqIV/1OQfe9dfk98qMP5/lynocCjAgF1F9NEgWvKtU0ELXVmEV0YjlijioyaQIp2C+4
SwBugAOAwH/z8ynUPBBJM2140yoPIOz5PwXYuoJ3j+4bwTGQfKcT6KTtgro1b9pYl0Zcdaro1P7i
+KUuk+jR9hP7jrYhFZfB92dpKXCNhWMZEtSWMdII9yc82xtBA6mGCsrSaQvIDg7EKv+HEVKq2Dd2
FWveBBbCBufVTpfabGRoXcjLCxPLVRrttD6kLJuC6BA7JbPM2yXv1HEq3XzRFE1Qu37XU9tDv0m9
avpZewoSvJiDwGXE9CHSkr1Vl4QziDfXfwYIf1dRlbWq19cy/fLIglXATnMgXb2tgtTp50l6gYDI
Nx4nJNGtaFYexWgi1VKBu1QpjRGiMUGnUCHeJLl93yb+rDsk6yFBg68oXAhZlZ6GSMxPftR3CoDw
pc6MGFz3psWNqNx5oA7jzkyg8BddwYmGGzWju2wqAwn4LGm1MwlTuYYuVt9YdgDg2FQyIvtAM1sG
RdnlMOLpac+rzUSrdx6Twd8DFNWCY6o09r2Uh6ho2DYd+y+iH+hm0A5vPB+330Cx4K2/UGPNlpym
ZY5ym9cSuWhL231HsprH0BDjorhXJwVYAJixBhKNL9PvgiPX7aoxnEqvlkdFc60ZCrQ7yl331otB
GnZDVyvx3g7thDsV2gaRFgDUGfhcEMSeQkkw+jUGFGZ23SwpvZsVEOAJzKYEyIVdqdEl+mN2dj30
kXWnR0laeaKfU2haBRi7Wyg/NLU7eApsRiWyX0qSK81+Cmd/9KaRktU+CAmMPYVdrL0ZJ05sEdOl
YmPTUlKoCqn+Q1SZxBIVoy8kgJ49QcjEXf2d5iPD1CN4Hw9FO6HwUjEG4JqBCO0LmFmNJmTRGNeV
Tt/ZFfNUAi22yhgtRs1XQN7iuRyJRsqN4itAXkYqqSDxBmDZXgp/6Ffhl9NTkSrxrQYqXV4Ag9SO
qcaaJKJF+cfye5I/6rrUCqkeEnHFOg2b1kzl70R8Q+uSouSEoH1t3SqlqJSDr1nz90Aa5Gsopr38
BTKZ+DXoiliKMynwTGYJBRcUhsOZ/qic30IuEAoYftGFtNkZcOACAuJGmWMs34cMPUjcQpP5YL0s
649dU9NWrjqD9m4iN/bFJAXtcBj43l9nXvDxqFHNuIipnty3oqeGhMZZdwUggleyAH1yQ3TAc5HK
TdE7c0MR42BFVU0BS4VN8JWaZEoIUvQqeKk8se6NrAAMy3MT3FYpSGKnZ5e/gVDvb5dEDyiOnMIH
k6SiuYMn6f9MSirIbi9GMgxttFJgIoxUebXDicsclOFkgs9KKVdkMcK6O9TwtJ8pxTaUYdUyfAy1
vCXzle3qFZ0hI6XIlqc/A6WqQUH4CSUl2NxpCSY9Lx+VAgQAThb8haajeexEDQPJPW7x9N2ejLkn
jhdgQQZKtTooHMJGcNJa+qBFcBlculDGD92qzXveoEbsCz+gz83RrXdyG9SE+HUpSnfxztNejSnu
7OKxpYytWzPAyNDKbhcM6uSFYzVeE7nkjXEM6GhPu1BTrAppuUq6bnpezWNSFOLCoiaiOhYC86Tw
xVgqtw1kwF+1L8+3RmSlrTMArOiO7Uz97Q7umY+2qWQW7E2o6cWOKV6teTW3Rlo+kxdIz5JNYZQ2
UCmDzzdiotx2KJXXNJ81mRiQ9OinHcS95JB+gVH0FUhTh7ICNf7NZGKoTcvFznWchKA0Bs42oAgP
ACiankCX9szbsKEu7UUJl8cpuok5tB8zrhctgX/FDRgegPQncg0yImdUIVfk7lSZdLsC+ENDWFO/
S13hO11SdQczGcY7SUoRe5X8gE/Xdl6adMrhY/Nrwvdinjmt0PEtZGzpgp1yreGw1i2wlcyBekU6
lAJl7o4yKEEBu7O8pUdhO7OuBV/qMQUW/LHx9VQxhsthXZVluo7CWPRTTq0zJ8zQad3lTuLz5O5q
xeciZYwE3CVkFRGwJqpoAcxs+ucRGRUc0V2SgzYhiKHgXRnty8YvWnPP179oJbEC4Nmv6ozPERQa
fpgWphcHtuoSKj1XhMI4HnrhNWy0XdoOOvpe1nTIcyoA6hAADZ8oOYAnsTd2ai0B8PdnMcBwUb1V
xDtlsWrEQ3caKXGeBZRb4c4FADtSqpFJUxiF9/EurLUhFmuLwoe5qJuCiVnJpJSDljPiHSQIcGDr
hxaZAngcdCnCwlEffzDkV91QFDl3DJHcUwx9OYOKvpK+ACDZFElDHx46oHpnADMhzFXA4rbyeAF6
zj6UOdztQhifG/+wjDc0QBobywnEvrI6gVYBAxH8C+0+hPCgXFH+jcqnTOMtuKASRGv74619v9BT
e6vzNRkSxJSyhHiYy8MiqjpdT9j9Ah5DgBWvWq+yqurB1tNg/7Hl9ycby4jP6Igam8yjWn7ZP5JP
zaQXSqRxspmQJF8GYFt5eMvik1otf/eTIYEcGxgZFHFOrWA6EnbFjRaD0l7qC/TNypRLmvLDVxO8
9ca5eX8vUN/GfdA9piHI1zw1Z2m2b2cSJ7Vuec1aSsMuFcdvkGuU48fb9/5OaOhsmEwip92Dvu+y
vf9sH1Suuh4j3ga/UqsLIhi4WNCHIxeAJ6zkmnLuxsj1sxYFQkww4KEmrNULFTLsKuu482UoDT/9
iUKX3cZLJbEOkzvUGq0NnZFzJ4TRCRZECAv5p7W6+MBECI3OLd647shX7LlsSq80mz7/P44iI4jQ
hFc0ja+22ssIMDkRBXs5V2YF1rm1wRyN1YaVc/uHXLkCeIopKGDiT7/YYILTTUKstCAEDKiF9nyM
Q7XejdRY6eBTC/v4iJw7jLZsgx4gLMObrW6YUdR6MFnLEVF6+37IEQZxxyAwpV2XEtRseJK1SNFy
02xhyuyihmrEekxJYXcpMTDM41oJsreIhh740AToylxeWU2+jCOW2v754yWecV88DIiQKfhKBr+p
p3s6+9YsdECiDpoCMDoV0z80E/VWkcX7KvUtqhBCO2gCwOPGcs98TURg6TajyYRz0VaBSq9GRWhV
3PTG76xXFeJ1zFus9EeGlXX7AH707uOlnrkNS0DGaBah8CStXUsz2C0Yu5ReFvBQT0fZct9JYmsi
+ZmvaKoouhkKKkVIP6+WhVxNEOfLnfPVRBlBvSdNfBBNo8h7pV1yCaWBEhUqXWxvrO+sZR4CKGwM
C0Qv/fRT+uD+x5ZpYDRLevkFtlVCfSfxo9uJyRg/cO1gXQeYnP6GIz1zSzAnE1ygdQ28bfld/zjS
Gsa7CcGUfU3K8bLJ5X6HEKx0b1NA2XBoZ5aI+p9gfgk3ZZkUfmqqSmV1HvSMJUL986QaZNmo1/Bu
I/pH9yUo5ZdEsbfkis8s0F6k4RkfpFNAkVefFL40Esw9dyTi23lyDRoJZot/CGRICp8+ozaQD5sh
G0y9QQPzdIExnHPKSSzQRw/Is1tgTEOlb8m9vb8Jy8AFmRmrOoJvxloRUO4thnhUjIGR0A+4TYYE
OF8Y9xuR2BkrizQef3CeKOivvGcHXSXLdZtetAlEtFRyHbBOaGyc+jNWGGeItDwSiqqM+Nnpjo1y
2I9E72AswIxktzXaOoVX1FIbbhzzc4YIKBGzl3njOAmnhmgoaUFO+dSZB4RJo0ytXfCKG4LD753i
34miyGUxHZ7oZ7UalXhlGHNqnCw3ucR3RtMuaoB/lCOk/x0E63J6/eyRQ4uXWY0g1PVlssrKbUSg
uikfEDALUZKxhVa5L6dx9D62cmZhpoVb1GTeNoM073T3BuRbgzqpyMTtio5hGppXzJJp9pbZhW45
Bluzec7bIwNgjinh3VoUv1flzjQp64BAkBraf0wTpbnqBxBtYjku7ruxFj8/XuKZA8ISmWLGI4Pk
/7vMG3l8SCts5BTmEcTdguZC0c6fP+9I8lAX08Xide2V+rbdGFDc4Rw4XSr7d9YI36mJk2ljeOX7
sIBKlM5LYvJUwohf3V3fCFGbWtQzBZPtAGojygJpZvgKYt8+2IMFBTcJRjp4TZsdPt7GM1+OaAu5
QJ1RhQqllNOT0kdyVFXMK3EKQwteYADpLzDztGafFqh2OEYComj/scn3zwpzKdjKpZHD47l+s8NB
ze2BIdqOL/L5oAPK+p5KNCSvJJXs/M6HwKs4RRVSzv3Y8JkjY6HqaXEBLe7fWmqWsZfEr8gNOn3Y
SjexrmVOU5bDp8NYlmcje6nCt0Lxe/V+FeUIld8C92WnVn6A1uij8SblJlchTTN944CeOzo8zRQD
lx0FM3f6/TrBRCxgqqSl1hgdkPYCWpdGEqL0vhlfI0c4XevU7A6C2Prx89tpso0MG7E4PvpytP6J
RMyI0nVg6ID/wTLdKUg+7QokFTdS1HMH1FRJiQkhdTLVVciM5FMpEJwHmGwkptOAV/guRkQ9gd9W
R2gizfHjVb0PP/DLZNLo3JL14KpPVzWjplLAEITdk4U60EgtoCVp0J0F6oVQ1saRPLs6Mv0lAuHf
1irfR50KaCgqDai4+PAImA5M06Qp7DE9JpkuNw8z7J+tatgZo8ugFHIfdpR3fPU6zCpQ5XKGazMx
tY0+FTSuCSx8gbZNkGXep/cTaAJypeSqPA1i5WCyIYFpi7QOtKgWgpEbzWOVvsD/MqsRlvg0qFuZ
3d/ZKKc14WVsCtmVxb4SQqw+4ZjZYWDQnnBs7l62i/pWvh5GVMTsqM2PvkX7SImq5hCCjmQOoESL
ygkmk6Zghk7exvk943RsxE/w68LAwa9jzHAAncmEqAJ8TR3sGKYLjC9ALf7jXT6/5n/MLMf6n8sY
G23ayz4TcPx5Hg2n7haBLcZFarqbCbu95TRLF/JAj81KUa0tU9rRiJdbTOaJ5Y1ZVefOF1/8v+EK
uIfVlS0QlPNNjSUH4MddDcTqb1FXCbAwObjsG/K0jxd/bospgPOg8Hwug91O164ZM/MpkGZ0TF1U
aK/BIjKnbNhY1RnHQNhGOwSBfMG3XFb9zw6DDtbSsSNZQEavevXjgF5ipQZvDN/eigfOLojEa1Ep
B98rrzYQhWRAAgpRR80gcc+vQQXSrAk3oo6zViCW4Hiof+DETxcEt8kvVUanMio4iKw9UkVa55Fu
wYL++Puc2zlG+PC+UnynALGK5WsifAtiK4akVt5LoNM9s+jN+xLW8Nf/xxTiz/YSXTMH/HRNWTM2
rS3xkcqxLW8tvw3pclpAeUEUDfHT/2GMiVeU4YizlXUqjqRNiEI0UW9PE2bfdS3DL0GJe32bZvuP
TZ37VsRpvIJIMvPMr9YFjkkzmozyjRB6do+chXVjWL214auWv2XtOBFKNpcSES/EWo85T3tjimbO
Xd6AnXQ68KIXOMfhOaRKtS87GD8fL+vcyaDgB0wRxBJ9rNXzJ1qI45lB+wxNrdyNZyhydcygMIL7
cONjvV8bJRONQ8HDRzljvbZBU+y0AVe9MKrrQ+hX94VVXwKXM45yHfUbCztjzUJ7mREKzH1ZIGen
53DohMTEcVrs+iAZl0FmS4+Md4K+o3TzHTJ9/kbQ+f58UF1XGJ5DHKHCdl3d5Ug2AO1LBcR2+uyv
pTJP1N3U4eHjz3XWCpMOucbUM+h7nq5KknpjnFFoAtWGCqvWB/UNMM6tuUpn9m6JhWi2kCFQeF7+
+z+OlpI9DCkLbH3eT/2dovgLbALm76WWDcY3tfLTP59eFkeQSpOKYj1dntWyhJHWURCSF6AyRsSe
qb+i3PzknGqqCyQFGm4Jh87jsY4rVQnBiXzuyfEKgZJug34MFWYtd4FjQFKT+WYbt/n918Kv64zg
JLEkxFw3Bau+hIXT22D60qq7MufYv5a7QQyf9u7QKmST6eUm3l21Vt7dysD8AAJJUMdoi12WZL/n
BW5WG/HWKKx3CzKEQhpuyuTJKhPMV5cKtd9a6mTIiEo1Ra9ZIZW7pA0/XaPHCvkp4cQyMIEFnR4/
wKAgvk0kh+tkEJWT5BZyOMM0JOK670qge3FjA6SDK8/lR+2y2uyVnVvn4jZIy/EgdB1Pf0FKurOQ
fkEw1Sl4magW4ZUW6dln33+ek2XOFg8zLzOu8dSMjER8py21PKhhlmeL4XcO0Pj48d1aYu2TJ4Wy
5zIyZOmH28s/p0bqKG/qtjG+d/CEy0K6N6JjJpv7QlEdpt4Q4ED8YmbDxpl8V2JYrEI4orarLaJB
q28InhDF3tH4PnaXdmhdZf1OLXw3NWJvnl8+XuDaFAVkmQ4Eg3Iou8KCXjmPCG2JGXgozGBjDG5Q
PPHdbsj6LxKa6zsr8wGU8Zp6Hxtdn5C/Runz09dUCTHW9b0Y5SF9KMbQQcMjuYcjkO5ma7I2rKxf
5/+sWMS8QizD9Vb3jUZ0gCQwSwuhOg0AS6SlHouSkgu3fAs0ccbYMjAELhpdb8ZkrLx+XRSMKtMX
RGLoY2sorQceNF7MsfU/efBZ14mp1cHXDd835wpT8BMHiAyZf0Bg5bMh22KF8g/zMSiu4UlWfrHr
lBD0PQqNOBn9MNA5puE2m/vPngQ6tDAh8FOUnCiSnN4vWAdzrBsQFP2oLMlimxCVxfSznpf2z4mV
1S0mIUEXYCR5RBTUd9DOepUT5fXjlbw/AJQjkGe1kHahqGSuvsqYSq0azMipMbjI+KWMaDqkkHQX
bQlza1zS36P7r1siwMAYJQJaJjSZ1lPqBnQStKmnlUUnHSUZYkYJwrbZXNVSVt0AwC32rdF1RwRg
VXeMYvUCpdx0wze+u8XkyMw9UUBwWQuPc7XirEJlPQvNFzuCBVAhteiORrIVTZ01AsqDPaVtY8hr
I0i/ICUcvCZTldk7UQn9MmdenX341NdbUDEaiRB9FAwxA2XlK7o0He3QGAeHgXgh6OXSekI7BRqp
FocbOd5qRf+ZIsplXCt9bEYanh554ZtRkhPcOkYGAbxhgV6XSsrnnMRfK/R//i6GMZhrNMJcFEhJ
5SFsm5BRHDWs6Cshz1tduzWE7z8ztBiWAXykq/pq39DO6WmiSUDpe70+xmM1XaEk193oXaAfQhJm
2F2jDhkTDteQMEgFsnQXXOhot7h80q2LvrqEf3+OQT9guYIExO/qkVauIqOHXEQxjanTaEn6ZUTS
YB/Bb9sYyv0XG/bPHfxrC6icysGhgU9sfPodNS1D/nniO4Zx/dhB8EE+SxxmPzkiW3zUi/p7Fw3f
O4UROpr/Nde7l5E29ETUV7XJBdr0W3WKxVeufhAPucWDbqtA6daIIWgWMHMtZPJlpbbF7wwN2OQy
b2h13qGfmSf7JJoz9QFduOjnHKFIvYFYOrP5yyhbGbgSoAkE+E43xK9ntUMCtHeAh6HjaxSFB4a4
9KowTr2Pr+uZO3Riavkp/+RYlTKp4bQcu7A1pIuEA3FFMNp9/qZixeaOgmZb3sJTKzXUVj9PuUPd
HIR71R6lfamiN/V/rIW0SqEPSCfCWJ0jm0kLKfJrnKMijr/DjG5upF4yHj62cu5wAPfgSlAfoYG7
8jqgLoKyz2BWJ5ESHxjbGpqwQpRgF2hBeyWXKDuoXVleij7unz5vmjcKZBmAj/cXBXp1rgwZ9EJB
ce56VPThjdkI0gV0b/0uQ1kO+TTDuMP3b+ED3x8TwPPkW0CWCKZxCacfUBro70h1jIaHpVXXcZIX
x9Butlou77fWog3Ip5MtmQRvXa8P5ao35DKbHKh5D7Khv/Wa9ejPxmWPigu6re3R1OrPYVtwPlQk
VRQDKLOqwHRXzyIcpIG0O59gnyJY8GKXiIMfS0VEhovMbBmi29gENGGQ6YyfP/6cy0k5dTOWwrsF
qIH2C7ialWkQNBDKEkxbBqBsMfrxrijDase8IwgPbb1VeTizvdjTaIWASwbAujq5kzL7WqCiiYMQ
cuKOeWEc7ayTvLFMyiOEz0cE/8ojmsRbcwDf+7OlLwhWCXgpp2ddMQ+ZOQhBGp1FhI0kN5ELyUu0
xt6X6Gxt+LOzpsjbIYOiacirfXpQkRMazExCKydP6c+7IRoHyW1U9uiktYvgx8df8N21YPQeoApD
49QuPfvVoy2NUKgtHSKGPiLhIdXIXJUJ89M+tvLunCyAdUzgQAErklyersn2wZ3NSFGhl5dZzW4a
wjj3UiPUf0ERs5BEK+OtccPvtnFlcrWNIoUHaDHYwIXxWXqKlvyOTaX1sirtNxb3bgv/ovGBOhBg
0b82Vk9DOE+hjDISkqJT1V0gWZK5UITyjWPx3gqlDbrx9Dp5VZFwP91CxEX72KwgK9tJo++qsJ8R
bjLmjdh3+Vv+vdCEL1wsrhaHXLUQJD21AkFLYfQTiJfO9+WH0e6ZnRR0F5Mwe4c5RONDX2x1iN6Z
ZMfIXRb09gLeXqd9qWKKUTTwKaKmVrwRGXPdtYtWulMQWLq1rXaRrZva3ccncvn8JwslNyNSW+CH
GAVzebrQdBy6Xk6YB9XuI6dzh11xENeqF26YWTcz8RmndlbPDgFjZ1Qpdkrv+3PuMYLD+XV59/bx
Yv6mJB+tRpyuZjSaEAIgVtQDwAKHkR475Qa1F48xKK6+o/vmfKmdS1T0nenbx7bX+ee7FS4H95/4
iww61eplspZ01NzBBQvv/DSvzcvPPq3rnVwu/D92xjRHFiLHjnbvHyrY9c/gmi/9jQ+2fmHWVlYv
DKz8OJWW1cx7RoS46Ae6uVtu3OV3qdLaynIn/lmLiGpFi5fvdV3tfiTu42/98Pb8dWuA5t8Zvx8d
i5XbBc+cTkqEmWoH/NRFhsB5RnPzdnbNJ2Q8LzZOwnKWPzK3crk2gytxH5gb3B9ovzo/c+fyj/v1
ecPMGYfx79Vd5+dZkzcmiqDLqhDCcqkXuYwOci3P8N4Or433hGTQ1gfbcBdrHlRridIOF5u9R27H
BYt232bn59NN6Nw13htpgYPm5sbDsvX91hh7gVaHmi7fb3J/zHv5wGCsXbMPb6IL30kPnbOxsctb
/8H3U1deJNGgUsIyXBYZuhl/NAfhTxeNto3tXK7qR4ZWLkOTmEgU0rx0lByF796HEVHU3WWfmFtr
2jorK6dhmXFj5ctFs/SXzj9GSCaXKjPP8gRFkq2e899S20frWjmP2JJUHd2x/zYwvWVcg2fuGQXn
PkVe5P2Be48jlp0/W6v8G35+ZHjlT4YgY6RAhWHxVb1snoub6lL88O+oOKK+Xb5Nj/lldCvu9MeN
E7O1vSsHE7RjZBTLiRGcGQQYOJ/9kSjP9R3TLXf5LvAs13K3oNvv6i0r/6muPM2k5knaLBeDHuQ+
OireY+bOzm/fKdneYq86m+/4OQdATxAw/0Kag2dz6rGbxMpyeTmyzCLeKdwP4dlEDpprf8lcJvnd
N3cIWx/qg3ZlX2zs8jm/+q/t1S4jKzOl9EiIVbxhZzyn+3A/7Ccv2TcX6nGrbHbuk9JSoG8Bro6+
+CohiNGrjqe6bJwaEXhZgYSLSpU2/e7y2ovn+4+XtnYEhP2UPql3CAHYH9zC6a4abaT6YarNriRa
sUcmCXFlpY4YtTbNGz5n8Sn/XhFMgfCk1w8VyTKRxzo1lVqqMao9A7R8yOpfCjvPwQWLdMOHrndv
saLRxCIbWEiz69KKxrBqxkKietRCzr1Fe9K8rPu0ceVJzW7jMsueYDQpd5/eRYo4pFUE7fRBjeX8
/BNNFOgl1M3/ODuP7biRLA2/Sp3eowfezJnuBUwaWlASKbPBoSQKNoBAOCDw9PNDXVMlQkrmiJtS
0UUCYW9c838UyEZwJ2kGeVbsqa4gd1Ct787Nxe1NDi+IOxx8N0jI91CFtVkHgPKwJQoMnQS96qME
Ehj8HhpwkFJi3uC07zpLCei+kgDytXBucyOGRCLJu0YXD57oxQAdAaXUcSS+fYeEkhGoIVbTMKYm
8Ekv98tPxjfCrgiP+Ra8TUgNQ/jqece4YGn0IgjAsrSUAnrE6EqN3RDStVU6c+BeoQbtqbnZAXSq
HhmCj19KHpVhaiFAuOwa6vjnCt239uX6SA7mByJcUHwFzuj5IxnQaqoBi58TkBZa6A07dgwmBfkI
3z80CSaqwgtNbRy7tZrPmLY/LzYHg4YMNbiE4aR3NqcTBF2NSaNKJGEi/DQif+NeQIPoFsKb5xJF
f/FJa0WNj0g8vApI53n+kiVfyXeRvUBVr/GRTYGap3TQDURDEap6enmQf17X8GLC7QX1ANRsmNuo
fBmYMxmgaJUEUMTJBJvBeRrLMxGUny45GDYUVzrIykQMGUfA+sY/LLES8QmnWaRKCqMq4hlg0bgh
pRNjQpGLWi5DFnRFl9lm414joN89eURbZ3awn5cengGpN2vVEjLNts42vaipHEasrhCSzn5WDoXx
1m1NpAVGApI4R6gYQ9Hlt3t33cdQ6INsHwvO+ufvTbyKOENXoN6eDxDC0W67IyRwDr//KchvXuMF
SDtAwezzTyknhfCUbhTUXoD1hCASxIbB1P7t/nNNBy9iwbGGcOX3Mf5hDFvttIFAbkhST7S/7lxu
pbUBEZoJIqIpkXOx+923WtM2kFSJIAhmjruZM7Y2eQckLWTil7q8aAZjORZAs5y5JPy8oYS2h9JN
vBSibj/lHaL4F1E9HfIEmNg+NU3I4HTQaj+YoWcgacObIBA7c3UsDP5nVtZ/fZn/u3wa8v+cnvzf
/4OvvwzQfFozxzZf/vu6/sIw9t/E/6x/9tevPf+jf9+qJyYke/rj+pHyP3ay//oo6qHf/s2zJvBJ
fz5J+igen32R9aIW+k4+Mf3mictOfP84PPP6m//fH/7x9L2Vd5o+/esfXwbZi7W1Eo/1jz9/dPz6
r38gevXDqK/t//nDm0eCv7sZmKj+uBzYE1w2/2nwr796euRibcD8J9Yssq9gTKFCaM0BnJ6+/8R2
/4lhC5FRBF05WEL4Sb+2969/uM4/EamAvy9ag/rIY8VDYIGtP3KCf/oBjrQ1zQ9hEPz3H//39s9G
7O8R/KOXJB9qwMvQMFbW31aRgVm5ZnZi/jxfcdCvqulUzuWbKCDNYYTWzb4KF/NMFPBU65uLZOAX
mIfFaNxBc/YjEeCAaggp/dDPf77J/+fJNzsStyTiZ9DkfAN9mtuI0DDlCE+8snF0+4/bvCOoGImt
AHrpmk8UORfHvhxU9ron3xz9DuDlQMbgyaEDDDRyaF8a2BLPbNjrpvKLAd1a0pG3uBTmXvnGhb5x
JidjeOx6c5XEJfYZG/DEqG4dtQAhUQNJLeUbS8v5EpKEO0h/FWdC6aca39iV0MFsZyAZirul84FU
Bs1vFibW3H9tJv+PU+ZU32Cd/TiqvFDNous6ugvUYELSojUTz6qrJKzO1fA/34z/Wk5b7RgxzPPS
wxq6KwO6XHcTpeCxQbB29mpxOwN9saLEPxtm0O5ffqVT3bV+/4ezrEO2NsS3SHjXSHkDsfUIek1A
c7yu8c3yRXlX3/fIWbkzS/+T0akugZ7F+5fb3vhK/u6qzfpFBQOVAZfqjo8W6Kt1NkGMMSyOtngI
l/sBQmMo823a23ZsMqP3ESg+dPJLURwDscN/h+hLAZGVlx/me83Br1bNZr2Pg8Wh6sjVHXAdML6n
3VKCevtmaq79sgWCGaqcEJJe9ebsowo/QJc67rFku3G8KMwrEqGi5T//jJA6xe9AOTCuVLCDvGUG
whJIkWeedOPp+bvbNpuHGTKw4iul7hyjOjrOZx2OCejphTNfsn5nTUiSBxwT8TuoCu4MSRPbFXHQ
zYnZRxdQ0z5jdXx3Pf6ix7YB7i4CyJLZmtyZCHILsEcm9FxIxN7y0UPQuoPKcvihoHdFubOGOUb/
AOkeQGuuYZDDhN75LMQBv9y2u8J2Ymme6aHgxCrfqgYQECNqadD6DoIyTWyz4AgZ6A/hCKfUyroQ
HRzgbIBriNK30BuHwhnkbO4Kr3mAOPQVN8dvNY2uako+oHge1ZLGtYzqDzMv74FZfGKSpNqaLyZu
J6zSl6FlXAcSYOq54kdROPeQrfzcghsH/EqV9Nb8aVQkq2BZRlV1KXFhroviwMLmolqWG1/Mb2EX
XJhmsZcyQIZtmVSGebH2WG0hM6jSN1zJ/eJad43BP9X9eN1D4DZ27PEQKRR91N1d7UPkbzTCHZIn
Ut11D1C43HVzmwFWXiViGnd2N19AxOoCrLU9V+Nl2Kkbx+rfdB3dlQplKloW4MX7Z07PE7vgNj8P
iR0l1CfbMbcVDrhqnsGdBZNnLzubXJu8d2+rxeHAa57LkT6xC27LK4D6xNGvG7wDozu7ZjvIJL3u
sDbXWfbDBttMdu1GxKa5O2FCQGUwhtbyx5e3nVOPvdm83YG00Ol1xhxFdzSugFcIw/rNy22fWgWb
vVsZnDQ08MYcGSocgYPZq+6ajjW3zeijEvjlDzn1AvbzznF6RwfArfBcT9EdKOQXjdnmr2t6syMH
jEOGZQzGHOLMqPrshjfQu3HTlxs/1TmbTdTwQN5tnJLnKgonwJbBa7E42JutMO1XzRt3646YIfBI
R99iuTB0vhjGHNt+f86J9Ot+hwvpeb9LuAd6uDBZPgEcF0ceUAUTa6tX2RTIC3ve+hzOCJYAKZ93
c/fxOzLZL59e7vhTD76xwFDFjELaSrLcihQ8sHrJcXGmZ86kU42vo/3DUg1Co4PnA9tOV0DzN8KT
Jz0JXrVWkXv0vPHGAerLjcSYt3P0ZelqRBpr84wtdOrBN2u1s5lu3KEWOeHhvmcTTbk1/l7u/v8Z
DPD5PX9wCItzsP3QuB0VOwoeYTIVXKevG8/NKi08cEpaJ8QuA5zDQSExLW0K1p0Z0AiP+LONgfyy
549OFGm9qeYij6QLWfhl2KmufTu2zSWA0d8mEGfA71E5pD7K31Ie+quztgos3Pf1YrZrZ9H2G+YT
mDLFOX2EE6O8rU2OhqBsJ+TC5TZDWUMFT2Y8uO7h5YE4YY/9VPkk7BpS7tSguRJB/9gTz/gIPiRg
YqoIs2WcQcjFNAMEbrRvwiACOnDUxZC0nvUGJsN42yvgepZAy/t58Z2bDun9cU/bAOAIy4NUjJ6u
mJZfW5+7MfCj/usmULjZEASiJPNsmCKnYfhUziYC+UqcafvXZshPSpCFJAWLBMFggod4IB5DNpMT
PJgu5MWmjl1JUskMKsH8VffinzQMF4GE1h5AmXwGXshiZgt12qp61VELX83ztQB9oqJn0sBRqyFw
gfoRAdwboOMvT59fH4g/uXctxxiXTmqRe2FVp2B5kkt3EiTl0joXpDo1/TdbBZi9HILDLcshUYEb
w+y7WQDC3Zmt4lTrm62iGB0KqETI80BoOy49/tXX5bnLziaO9Ne2EKwb1A8nSwhND1LXbMwjK3KP
phisSzHVX+CehyU+0gUK2Mo4hmHVXmtuRwlvINoAharodW+3LdwYgg67rM9YvhD+ZqDsUvbRt5dH
/kTHbUuUEBlzGSNC5EPgfqGm+9Xk6uvLTX+PO/5i/94GQcHTc2QR1ixHwqA8osLVjxsHwUJfGKs8
CStVSpvZTdsmeO9XQD5MI+LMLTarC0MsMvGhtbiPUD2RBVMk3wakN65JHRa7KSIDbjfaANSqWMHe
kAsdipbtF9vvsp5CHLirvHejKkhqLRMgqiS0M0i5gwcH0jdoG0WZKEuQg+g4T6N5Ap2q7haAdMbx
LtQePVad7mLUS9U3BhDIgPQUPCX2En5oI2PAza+odo5u7bcoKoHsfgu9DGv0aApJZJ3p0PwC8acm
MSeQuHUL+bBlBepAcdHcT370IVBkziZQ3+KFKWD9ZvV5rg2QPkj9ytMm2CwIPhmd1vMw5kDytKnW
kHIEv/XMTnfiYN6WJ/gV9OJVq2g+lzVJdB1BScjsnwI/gM8BeTZALdMCtYhrrjuYvOUZw/TELvX9
xv/DMlSscnlp+jTHVl4d+SoNY0RkPM62OvMJp1bD+v0fPsFGzVfrhybNC1ZcGcQCdM1m1plNdj3T
frUcNlt4a09DoUyX5nDFy6SK2JQohNDhOQAA1tJGe2Z0Tr3ExuKbEYSnSPHmoHSPt5IVn8x+ePfy
kj41AptNfK5bAGDHacyBHXc+hswhb3oTQU/AMs9F6U48/VZaUi9QdAWyhuZmZQI+q782bXjGzj7x
9H7wfHRRmG03E/i7Oetq+1JIasda+ua1h8vxmTE+9REbe0Y6dhuYWvi5XZvRFeWGOjgBowm48/Or
POTQdnj+FtKQgWbaRnEMtfx4dvV9E50TBjrV+ev3f5j/S+CPIOOibcgdAivUsGvKX+fZd/3t9NeT
LH1Ev/KmSxgKAV95Gd5mvQRANWvPbf28U+JIoumxdKL85el+qjs20x0K1P7IuOnnQR0BQ1WULUBl
/JyO8anWN1s0Q2oJFLsjLx8ry0yjYQYp3vo9RaS/TJZt9QgKRBRYYsTPPVScp6wTN5ALH87M8nXB
/GIn22oRrKL0tuTUz0dT0ZupQCClBJYbBTcWS1DMAmJ1MBnpy4NwYkltM42QKsAgOO54kKoc5yRq
hhp4K2bc+Gr+PRXyvztrs2oN1C6tWWlePq1cFH98MOzo6eWnPzHIPyWM1JO2KdMY5NFoodjErd3s
WeOZvjnV+vr9H9Zr6IuqbZTEg2vUWFph/1ZV1uuOka3WSltFJjDePgN6bOU5B9BMoO6Hl3vFXuf4
r2bQ5owC9CGsQJLw87m5QmrW3gyB/Z53dg90WJFyej3XyFS39jN5sp3PnfPedJdLxz8GvInXr8aL
eml3S3FGEO177PJXz7NZ6S6ykHXbkCAPodTgo2w9nMEiHiE0E9lHs7hCoMKVt8HYHFt10/dQ7l2x
a6O7h0Z9M65BjNH/PW3Pv2fjZl+YmmZYfL8bwLoxdkPnAbPFmnOpwidmzLZCuXdFDdhsP+RF6F0H
w3gx2ca5nfhEGA1KL8+nI7DT/gQdL5KHUkxfvKqRR0LLRzjn6x1dHPhAR08f55p+rgr1zrXoA+3N
8M0MznhCPbCeSOlzcPbKGuAexK0GZdWpQ+3pVllueTdw/B4XYXAYBvqx5qYChsz+hGDDtTOO51I4
T/XQxkqYEfz3ADvoc8Osvtl2NcZRqM7JdJ+wAbeF/gsZ/BFVjSQHv+V60AIZEWtuYaTJIyB1r1u5
24SjCRGkWk1TlwcgW6O0/rM/Pby8bk/1zWa/WQI+OKOhSF7MUUaiJgcR6Fy/f0f8/GINuhsDoQac
dKyWucslYpZHsDitt9QZmmvbWJAMBvrvMSIQt02g28FSURrzTe+IDhAyhyV8ot0OYgJ1Gk6N/xmM
S3UFGVlzV9ZwHQrcBJELYb3z7NneFWJ6gnizGFPwCf2UeLi1kPp1EXl3K55TdksBLXuFzhdWzOxq
jxtF+rre32xS9bL0DmSo2xyraA92LRJpuzMb8qmB3ew5yJbDzbUTbd6G/VNEow+Wf2ZrPdHyVhrZ
nGZUMkpASUuwMDKX+wzELr5/VY9slVi9gEGfdZnqnECgKLPK0Uq1HM8t1jXL6lenlLPZCpze8Ohi
zWg+2EG4LYFVA+fYXS+PCLlDyzbG4ZuZw6OzHu31E1LOIY4c4WZ/XMMmrbWkVeelAmoBjv8QutXO
IzP0ywEmnapksN5inSZL9a4t4Bug75HYABs5Rirw20KNGYd3Ep8kwg9Aosee2P3nY63y9yri/zpn
tnnAk2nYjeV2XT4v5ud2wNZqGucW86lR31xSEI22gC0Er42pAbHyeTfU9ivHfP3IH2yeOmpLH3yf
FpqD5dVg81sqX7dv/iTdWALN3C5k3Tfh8gnBri3n7v51M3Vj8HTYYEAC80nu+QAd5uMrz/M1S/HH
3hhIByEFf25zR3V2GiGt7Egl+z1Jpr+nyGZbaIu2R1m9ROvDeF0W8gP8cu9f1SHbOox+GKGrB0R7
bi6tl5QQS9kbXft71dJ/PfhW8Q5w99Cfld3mS8SGFCSxG7ewo/R1j77ZFuhg+yhYkE2uu/K9BTn9
hM8oKHtd45u7SLFMoTMtc5+DPdDuSkBinWDYva7tzaoE1wz5b7Bqc6uJeKamEBZXVNiH17W+WZgL
vE6lb9Ukd0f3PWn6zz3FVf/ltq3v/p9fWAfbosSipG0r/b7Oga3dYyO+wrL3/Afstd4YHgHRjWty
5PNx3aPnRWSVeO/DF2trO9HlkmoXV2xi3JVqyRzp7BnwmBP/ikoVtNDBMex03pWNVnwBURIfuElf
xi7RR8e6qkuStg4m6fB+wO0TadyxAzCqEMD+LTk2cNp7h0EeFRjc2Kp5MKGKpdnjOwumBbCnR5wf
o1Mde8j3DUOAwotr/NBuV8CoAyEk/TksvprhPYisseve4rJ7hcPAWcKvbD4GfpVi9zcwWOHgJ2NT
rcfCAH00q3L3+PQxEG+9EiRXvEhN3zTk2OJ9jOqp0BTj+4VL7/vnoEkLvmCjQIpac41fg1BKhufw
oF4dErhwyX+6kXexyZy9cGG/zEfKeULUDd6tKZ6kojt0CE4zZdKLooNMVW2mJECdChsvoIQcFSW+
3K1nnA6smChUP1oSqMjxfQEuO0452zu2U3klca0BLDgrbf89nqGEf6XsyMG2PjBug7Lqfaxdcln0
EIIZ+8Q3q2wpV2oqOLdXAQJIVVnGPjyokncAo1rZvKCAhsnD2oXWbCa4lElzJ5mf4smF+NhAX9+c
9GVv8rSrkD5I05Ye13e05Yew9a/hBIjNxUzHVzoVvkdqfzinqgnhXggINTlvAIu1Cu9Tyc+RBNad
5leLYbPrlxVXkGfANSIQ07tA2BMiUFJkzoChrKGtDX0N5Z1ZeieO8u9X+B/eIxyYzxRyQnKwY66U
N9y7pX9GueZE09tk5bEdKdidvM19WbnHcCiC2J2D6XUPvs1TpnKO/HK96iJi84FM83UryBkf7KYy
+6/zxdocASOC1p43OXXeY+5Xc5VYbLrAAqukB+Wi3Wrx8PZuwtRT1aFarBtLnLmCnRj6rQJNN4u+
m5uiyYFg+oaYl5EXEafviB+231A7Ft2EUp/L7zr5mpsDg+nCBVbBr3MoNY6XU+R5dz0vHHBwIMUv
pTFfQ0oWgifNKBO3kBH4yMyKjtThYdJj4R/roDyHXTz14pvjJfCdrmMd6XPQd+g16iG6G8HD7kNt
gibhAsuaSehsv3LuOM/NqrA1IMGvmz735ulx7MIPRJePLx9lqzPkF2v3uybED+upE85CgA5ocqts
PezPQRlHrYqSRjj10WxZdDCiTqfQBhtedwXbapwEs6WLcG673O5RW4UEF0QboUj+8uucWsMbExGl
jTbxECzN22n42Pf0kZj2p1c1vc0xdirGjdCVXT62+sHy1Sf4O19nq2yThLU0WtG4dpOLwHwoePN+
ZN45N9iJHtmmvw4N5IHNwerySJnvizbadaM4Y8B9t3Z+MXm2ma5WEQ6yi9w6Z4FNLmZtotDdI+47
iNkHWdXYdRkbfYjo8gAESNZN+g5UyqhBjiBp0krW1n4YKjvuGoOkhh5VNs1DndVgaqVwKlgHRkoX
5PbS37V4iXSyLSgkQFn+bE3ciSv1Np+WgSo4WdDQyOUMqqjX7nrsJA1i5eCqx3N/B3tGI6EC/5gc
nAOFeAJMLYikozIza7x8tagWFBLhVOdLbrfvKLloZgNv1O7xPVyqhU+yNiCoi3xfMTdbTQcVFslq
bdXOJ9K+kVyljouYPHcPQn015Qclz5wLp4Z+s0f5JDCp1+DtYPjWem+dW2Q2ZKZ/vW2Ymx2JRQOD
dB1v8s6i1VtdA3EJ5+ly7/pTeADT3s8g/s2yFrpNmTV15b43bNDmK6j/7SH3BVFg2RSwcFifRJ4o
7ARpFuShtSv4KwzugkjILZLWfGI3E6vh9B58P1ZBo/aOrBbsU5O6mQevvYJkmYXaDE8cemVDOJ/6
wtoJOrWXk+h5wkpiX5iMwhLhTa92FXIOMUKucR8O0RuzM1Nvtm4rAaIf9J6quPOQkAG2e5cEK048
qOjSQMA4GOK+B9G7r2vnyqgiB5Y8FGxNSZx7d3KX3ar9kDmdUX8z5NQ8huBvPalB0aeKNvx2cQaA
T9uozaIFD4EUbm9lg8r3BaobM6yQIB7noIdzObSTupnNqwJJ/Dufzt3RaYwwhaL9HaTgPoNkpLPC
AmnXg6b+oYFeyQXy7FZIrd1coZio3Lfj+FgDyBHTSbnXoUueUEBcPlRL9TEaaPd+JK536dq82E8u
KGQedAETkzRI/OidSd32Zif2k5jlQfvSTzskqCSLVQcXLudOitwKWKrTYiRkqB+6mtGbxqBNanTF
+IA7UdDDPU39R3e03NtGsDsc14kwKvegR7fM0HYfW6bQu1ZLC7+AqDQUJKakoUObdUFQ3hYtr1dd
OQeXcGHEsobg5ExJBgWDOdMEiFxFtJ0yaOJD8I7zt0YTYJ1S9xsSh9x9aJf9LZpFpgcz7mWHhGqA
3ZAlqEqJrlK1PuqlLoDeaHzjcyMiO3V6SdOS1+LgWOMqDODIXU0CO+VlpQ5l21vHBoWufTqzoYxt
ocuj2XfB3nfI/NGcPEhujG50bPrZ3AtIdcadBm5KDXWUmcz3ciOU/eeqLx0r4UgI2g2SNheF35Qx
8rthlQVav0Pp9FLFplHBv+8AkjDGnR9C7AJ7K9LHqJ9IESEDiQvcWqQVSD+OUDIMxZiuWa4inKF3
TLjlkwCYPINwjfPZLaF+hXthMXxulWx2keGxDHX15n4o7DDVkTHeDOHsJLhkOO+Jx5024UYhHpvO
CY79RMuM604nTWV6NS4lin8D6QgzdDDbixD1do81C1XiatwupWo1YsVGu5ejtnfKL5ukdowOAPrW
h8QNjTpo6s7isHScHlk/yMfCY94FnYK+jIeOzlgRwr2YguGoIMMQOxJXKme0YmF/8MAojuzqyNhU
pVCcnw5jHSwolYmiO91V/UUfLc5H0FSca2uRALRbOqovJBYmTM+uPGpDi7uK0ygrcZrszSnkY9aI
gDxYqneuPMNl+6FWLiJmnQ7iKOicJw+yKn7SOKbcIcGEXzIJdw0cp7V1U1VRWxyU1ftQsDHn9hK4
4cWAl7SxjqG0+9twNNsogywmckc9jzxMvdfsCSpq7gVXLkf11gh9Vmjmz5ARJ20FDl+NCpplQAHV
Utm4m41AE73VERbOPE7LV+B1UbESdlT7qfBmU+8GFG0DmQZsOZJfQwPHj+0O/A7IsVIiD3wWXxoj
KNaGPPkgoxZOrZZN3yjwsjprpDUj28x25F24cD9Ttk2WrAO6JZXuOBmITvQOYPOkSaZqQelgIenN
aBO1X8TgZB6VqK5yA07SBZCti6a2F8Qs8DZ9ZXUx4w7gEVOIah9dOVdk4eJy5JaRkYHBiTmEpsgW
CGCkfjCXWdRP8s6EgzCFIIOZcYGstlZN0O/onQI+bIasjDYYnhohlkeO3LjY00sB6fo6keOYFINT
x0t/RScbjIVpQVJZjwk/Q8bZCA4Nl3YaGOWUaj8akqL2JghHKd/uUxuxtM+hGlHJNJle7pSWvwDv
N7mpjwI7JBoLe+d4vE2CUnXZbDssk550M8O3vayzqiWxVAn7lU92QivRATYdVSyFGKfwbyw+2ImH
//0kJiHfT2D8XAFP0x/GQM40E0XYvlVjVNxVAny/NTPXjD3aham0o8qISYGqrNiFqk9MGsRsqDF6
yCuDEKFV+9ajoz3xGTomcF4AjHEjQghUN6IkF+4890enmuFBsPogGQesI+4B5RFxx78FdYjPcesP
MG804vJ9YZcXFahN+9ZWbmZGpL83RtYfKterb6i2yLcGYuOJOc+3IS9gt9TcucVbOUlF5umpKLS+
g4hslAgaqc+kccPdArnj966AbO4kqfNREqvD7JJlOjs19jZoxcRlY36y6uaLSYLbqiFu0nDLuQN6
CWRnrUbUv8oJStjF28nGAUDcTsUghS+pirwmhWQoxcybZSql9wjJDje2CR4otOdu1/WIYYSVsaQo
4CTXSJMTt5xMUC9fYFYq5QRYowtsLouQrAPvEHvjHIFcX3kZc2Dbja1hx6RDimYlCi8BbTUxYLXG
muD7pfNI+yYxJElAJCDJhCPjDvbMF7P3zbjxBh+/FxnXqJxnR4Ls2LSjXgijdUaui72Lxu6oK1bv
CXAjcViKcscqy9qHEFb+COn6fh+6IrhhRqF2UUvNN5PfWRkCd23WuoWDrF6zdfb1JHt8PmsxQ3uT
vusp8Ky7gVsd7Cxp1IcAaJcqHaEgeSwWE3jnWbOdlP6U2E3k77QTfmRKQnPAKPda20XWDS2OMdju
mUNqI+2cUGLyz+SiBZsIl+dgLjLbnsUuaGWFCrnBFdkAXuVO9eWTiqhOyqDuXOAKegV5LWJAMU2a
NXvn65BisyJuWllRkZjUb/c8GvQemxF8eC4396znGP61NrO2jOUCUjhBmNAJVaOUldFRdaNzhdy1
N27dhTHYLCNEWgxw3FHAjEyH8Wm1bG9QqCvjoLAnM64CUXpx6OImMdilSHnFmtgwW5nUHvX2hlO4
Rwq1+SQYsKYJGEgxwUlyQQYbSL/eNy47I/pQLY1/7GvXuCJ0ui9NZScmsn2ParScjxAqLtPGbb8x
rYJDK4aHgDpl7MKQg+u0RX4IWzzj3jUa4xEeUDNh1Ot3Pcy590TXzc5jUdpUeld5ofzI8YAQQrb6
m9rwrEM4jMW9Lyd2teD4hAxQeR/1+i02kykFNVvdj4tZfQnrtj1qb16O9liOOyi68BQrdojnIJyx
OHhU750OSNu+5iRBkb1Rxcbs2Ff9pIbd2AdlNjsKlcIRE0nkWG8XiMfEFADcD5QH/tVAgvKSQhwH
/sfeuWhgm/SxYH0Yw3yYnyLS2UEycV2tXQbRgNhw5wLFaqgkp243BbBoItyhjFAD0eJ1NyO3+RXE
lGD9lpaS+RLO4buBMSnj0q6dL5VtWjtfsfJSLfQWNqP9rlHqQXGQjSak/ad6KU0I0tvkTdMOsDSQ
L5I1kxPdsoLJJ9Ntp4syqr/5ETUzh9b2/eIP0FxHaftwAATSOlT+QpHZ3wTX3WAhpbkw4XkfZKWv
ihFXigTi6eN6Zo/xIJUG6wDlDBGqq1JzGk3IlfZB/7HtxaISgCPa1HTrFnthi3rqJgp3suY3eiyD
y0UP9SfXH5o9ipz9eCGkS4O60oc5JN/gw8f9RvLqssW+eylRYbKbhW+mRdE/dV4gEqRhAIzuddWN
hmQLDHxYfNRWDFmnlt6xxluSEfrvKIBoWQxKRHeAlBK2RbdyEbWdZAfv1/KlKhatkyFs5kQbdVRn
rSewjVaRzXYRGIEiqdy5XhDwFjGp6AdiFuFV01uwDmHEoDS3/TKMagEuexgzuy0HzCgT1FTIdi2o
LO9NWBcssi8nIOWgV05oVq61vUOg58yo2yfXnPw7x2E6k3DQ7mYgvkQsuUHeRdQlKIEg8Kzjub9K
StSxLkojbuwm2M2M+nsoRZDj2AUR7F3Z78AcRZq7mOjH0R+cT7T2wsQJFjPB8Qn4ZlHPB9TW8dRQ
k9wTWvCrqbbKQ6OW/lrO1nBgQrWJVWioHiInPml8Gd1I5bj3bBD0yhNMJRypABApwpSCXBLS+Cps
b6YYO1wGqiobBhw3jaEZdqmhvGklVNnCugDPU9Hg6Du0fwgnutoNvnll4hEyaP/5SD+HRexrVkEH
vGM3FqCsuMEidja6XGTuPFRpD31ypCTK9m2j8QTwnAdHlNBUNcbOiN5zsWLmZtV/JFy4ThYOZfgw
ikA0UDqyUOPtmeKaFdNyCxV1kI9p4H5b4FdYYrti/Yx7bMHfKW3aSWjO/teyaK3DYAcsaaGehkyy
oEJqQjXvas//MMgpTECYN2M3Mr65ADfsIAjj7Oy5AE0HVWEyHVE1/S4qcepVXUkuS1f6l3owrZQO
UXM5df/L3HUs16pr2y/iFogg6BJW9nKOHZXtvS2JJBAggb7+Dd+6dV9qvd6rOp1zzg72Mkhzjhj2
B3x7boe0x1+SaE5Ofh9A1jL05Eut9avuYfnSv7UzvlcHt9ah3CuPo34+xHL6gcTgM25ilHBtthXV
6LI/lglZdQFKMlsSLIdpwo09DwM+qGXyr9iEHWTwsFQ2eox3W4MTKl2m7dYsON22YVWFrfn2gFUq
e0CmmixELdZq8awsex8/ILgekrJvZwcWypGdZhQODNRn3vS/O0lMlqzSa+8fPVQoVaEn9Uml1OVZ
sMWPbYqVHqcQlrzNMyiewtP3MExKVAwGByh+DMWbkISPfTgaP8fK6RehVnCskc4rUojydnMQRDvD
8Fihknl8qdcVug0c5Ghlkj+cb3Nh5gHhZDYNSriU2h2Kifp93S9mr0wSVLaGM7gna51zsw5XQ7Sc
cCQPP0Ix+dY2kp9xUdJnRHI1Ry8mv+v6GOUBYgX2jjNWRJ7G9ugWdRQk3a4qQ5dR2Lpoj5aq7crw
p+5X37gDZoOxDFLIIJmbt2JYNpXDamTvwdHiw1fCO0yGuD+IIEtKzwfF1g2Zu5PoG6lM3313KMm+
T1rjVYNWyXPqOnYYMH6fR6C/eeqwTKwdQ0b/6jB1hKlE3B08UjDLxk/d0PIb10bs3mgEPJoY/ocO
4wmm/FbIm0UF4UNAZraLoG868tFp2AFj8wxPM7YKbBpHExldJaN9s1ECW93UA2zSNAVRSafDjAsq
95DLcGagFHK5UXpNLBjWZezTm8lf+su8xhaGm2xbMGRyc9gCSA76LprwXPT9PkAtWJFwI99Ih4+p
R1TZHdCPCNkGyweTEbx9Q9K9D0k87XrdPWgT3RKDTiAEibdlOsv6OsGOl1NlyV0ixjuVdn6Sx94a
nVC1u0wlmsEoSFTqid08pi+JokHhqHxLF1Ugz20u/dn9xQb21gr23kxt95N2XBZ6oaWkq18u60K2
PBmVQCvb+uEzFR9T2MCrBtV+RUi6tJhxzz2BjeblDCBnN8mhqZRYDUxBRl622IMNycOrzBP0ruJl
R0ShaHJgFjHeqewvQ5kHoLLWVsGMPXYJJ3kC0HXfQIUHrMT1lWyoxrs6J2veYiqqFoEoi3Zp4ydN
NDmpHqdV1NvDto7LQ+BQXtLKr8HHPppCUrlvou0O6xE9YPE2Bf2NJ1pa9VoLfht1aIGL9GSxnSXr
6zz59E8zAQPDO4deswbM85nUHnkQkYS/Mly6F615dMdm7ec0HNfcDBrVZ1xD5d4EyQnASXCVMRZk
5VNUdvvZ27S4ayiiM4vA46esVWWzEr5rVLKdmWhkaRHT8twBbrjxMZr+qZcaOJKH4Cozb1k+i+mm
UfUzPjNZttHwp52DEXBStlS2S0BIq/llm9NHDGR3yBLA2hyQT5m1T3PX10eIeWnRIYPR5CxOseYy
XDWrBQqxhVfsKgj64+NNh/OF2bqvnHXtUU94P3OUktc3i/SmiwdPD/CGfr2b23T7oGv4O2TooJhr
uRVs1eWo4p2csgvS2iL0MHr0VBu24PfEW+6WLdlhfPIrLiTA7mwRL0EmSr9OL3NLwmqekzdUKz5H
Uby+oLKZHmSg9CXpRPIEqF/uvF7M+98w1Vx3LMWPMy7ZsuzVlHZ/Fr4EMtfUKjyGvjqJpE12tp/9
Q6TCpMAyMKJrDYV/ue0hP0FXPCTZdgjvvdDL/T5Nq7CXeu8hIOXkhRMSB7DPl6qTfAcAayh9kUWH
Tg/IJdFdvIvSfijo2ImqxRxUJp5Hy36OtiIY1+51FFlyWgj43kXEJXDi+urQAJFTWmNpQKW2P0yl
0pPAPRrYXQ833mWpG+/ekbF+Dmt86vhJZ+eU9GO1ZDOmAI/cUjSsFjaO8XqlHfLAemyQmAa+41kB
2VbRVGDCv8W5lZQjLs+b0UXnhakLDWRwGfgIcUVvdI5d3Ltl4fZptgb51wOGFHT8mUKtXbv3osZg
AnDfyS8KBbXfI9VLVgxzTXOa6rAEr4Ro9VV/B3p888SvLNGXV7NC6ge6wwElDe7XtjuTEDUYwChf
XEcR2zJk+UjoZbQwC5FpuWit60LjMcmniVwmFdV5gxaGqjHBd4irbVyHAvtejYHReNgNlg8DNCXE
DBqs7D6KMyztrtsOfqfla0KBX9djL24HLBRHuylyRqhcXMyoritQ1gEn2iBO1JFTMoHTJcEepWp7
VBbkNBifxUjSO1Q+olaT+OlpzGZeeAR7HiKCc7AMSKI0qV82SbLs/CQ7SqHWSgiC07bB0+zHdrqH
wLT+DpY5jwb/GU8ErkBPIh86nmkeEP9gZ6RkIbMGs94hMe3F+fxzCtkJnQlXZMTWeeetZ+nuJ5eU
iPrcSyFH0BMWao/YQ7p0nOgdxLiHkbgOEYhZ7tC8gbnvDfLgx1D2WWk2nPRb92AcO6Wp1xyoyNDC
izHzvm1cNYbZecYFN8/pboM2mKPZtnJ45nPRaUT2hujR68mJdsszyNM7ZOucA7beTxN++n3E4BZo
4qjoWmcPxtg7DilUrmq5lFss+7umydTOrs48pjwBIi7dG+/JsJPepx7qTxcC14+QdlAkMYiRsbHw
jW5U7lKqk6+4cye1GXMQgtW5rPGoCIxpI/Ln2+FlWeqnFpyXnulzG/XlOHHMrV7/TpvxL59aKKlx
WaC0Kvh1ZV4kLnqPyuDG6/kDKJbCde6eaL87EqK7ciYg09y4cUiCxMvqLT+1CQ9hAvXrkK1YgPQD
4IJmXycoWE1dj5LQ1Vyw011a689l74LDCh1s0TRMFHTKmhux+t6VCnz5gXVVVPvnEUpmHD0d4rJ7
kT262RfQEeEzQ1AxgFDkdrg5aotxjCtEGz3Gy9YXi2SIjcq6MtNAkqwYDrJBIclMugQYZN+iJWeZ
X8d02qpIMKQbTOLSjP6B+u4Nriq/sgHGJMx4y2HlU1aYlgF92tabYYB4N1i/dDQfMEh6OcEi79r6
O9GZOblZLMDB9CFd+30/yPd6lBfs5+d4w92PLvbhiQXheaR/0P38qnx9Qt9sqddbjAZlIwGGJFkj
z3U9QxUMaB57jfWtK5J+kq990n9PFsdFFjQ7Hco3y2Z6jtbUnNIZmB/hY3jTEfUALDfOIVl/aoCw
59q60zTrGQpV2KC9wHoFofZdEpwuYzjfNAPo0Hi+izZ1mhR/B/aJxt3sM+sVALChEJDNj7kOuos/
YqXWMgiOQpO5sOFNwzQvjYS5xSzklniQ23Md6N+zCb3pC7wamXvtMh/tG3bYbxC29Mi1KhZwaQWN
BnQw9CQ6Ocd3nD8i1OQcoL/FYq9d0w8c9zcs/Gundsghq8a0t7j5ZqWocYra9S+PsmUvEH6Zb5H3
04TeAenT4xEelSNWnv4IpVcNqmVpvyxTrXcywZbGe9hjagDZjlNdQheGLmPbxg0G+XDJsaY/D162
4V5JQ44jk64ZtGxUf0zE/pk8UFNgOcN7Qcwz+31Vk6xVIBEo1rdgiDCseAbKniEDQGuY/NvAwO6N
y3XTWNG7ERME1v3mCfj+X6/1hoMHV+mYCFK2zXDvr1h/Sdz+lqsliD724yo0yTug8aQkQ/AztdkD
MrTvgh7hcFy0M6Juk7EKmer2I/tC7DM2nkWV3opGyL5vXtHgkRZR29302QX6cb/wjamaCe+sh16v
nG7xgweKy7TD3wXzn0+QcUZZMGKS7aGR23wwP3608yBZ92Y65CZOzu3iF4pjuXJWtLDodGeDj8hs
S0F9eW4W/0wtfincveZQt/7j73VGxvW8+Lq/XZP1AVaZSoTznkbLK80kzXtE6/5B0ufeT3DhMSxC
4MS/eRfQ0trtb92g/ayLAUinqin0BMPahig0r71LNX/wR6zcQ9hTkJLruU7YzqToy91YfegGjyHO
pxc3sST1PiPzi500LbYEEb6QROEYAk0SGgSbMAzUQGe+VAsx3IK71YG1WLhOgUXX74C6gI0lqHhH
URX++zKWkxfmiTJ9lSRiw9nTPXpr8+THIT6f6RrGEEiw4WPG81lM4/yUTnVciX5xcJu6jzHIvlrZ
fJBs+gLH6CoPvZZF0K/oYMWUU3i1elwcudT+nyDSFDBpXB8iqKovi23a3PE5Lrw+i55XDOtVOIlT
gHS8sk9BatReOD5sYxyXw6wOnZyxOglpQD0DF2c1aCMvGNs/ctVxMbT+62C8ufRqgA7j1nVF7CBO
G0NcUJT0w8MisDjxmVHskpt+xRb4wJAitW+GEBJPujY4lbbokDJPF5KaoUALMIorF/MSK2+6+kwy
VDIHkKLGPdqS1mZ9bKOxeRGmBjAciekxpYDihOD2BsxfUnlrmjzSxdD7QS3vo4g2zB9pgMADodzd
qmZ2g9Umeuw86T/hJggfKFcY0uh6z0AWIPFHpztCFowoiaBvqCod9xS1L/iscZYz34YPI1rSqn+O
qtnY8LCE02e5DLgCLwEK74HPbuop3FRUxXH9oNIF0SkIpM2xlfSlC5bs3iYuPZOxx0mCJKpcRvIT
VtZ+32FIRmCzRZRBABoLCgSyB7OwgXqO+cGN3dM2yhknd2juW406LrX2TZ4tyOsTCuA3b5G34E03
BqPBORko+sfgWzgojzVlEywMLqRhPTirdi7A07uJ2qsSHfI3nNgcfOz0YR2yN3M1g1LJYN0t41iR
yk/4eA6aITp6KyGVXDp0pprh3HZkKvqaZNeWZwRIIFtgOoF17kkEUX8hxEnkkyCVkjbbPVkoVACN
D8NdGNRIaYxrXJQMmXltHd5CmLDeC5SNQ33j/4Qzfl5NH4dPEVpoytibQTzqxZVr572OK7gBO7ca
2wRIepuxR/QTALZDDacYCrwe4YhXsN5K4AveM1IzACyt8DjjAaoxHU5xe1jIMh4CA8wA6GISlzJN
3XkV+BDNFusjZxZPMmQynJQRrvhymiL51DfTdlKxN5Stje2dpb+QQ2RpMbG2xyDlyRe7IBnTbVN2
T6x9Arrg5xo0eoTznC0HZ2R2XV3KL2Seux1bW+gJrNV7I0d3nxJLRgxuyMkaQslukNZdH5NVhp+j
jFzpWEYuKFCGOH+OwGQN0e+lEAuxR1x1UjTg2PZgfUP8zIYuOqPqVQKGZWk+2qT7w6YI0UCmCzAg
QkdCoBB3PvuyI2uOSRaT4zxO7mjJggaRhLoYwYB1923xWt3iFw9RIUbfvSRmRnpTO6ubLZn8B6rm
9iNqSHhabY/tVLDhNUpt+AWSLIEGhnW7GkxeAXkX7gogplEp0Vd3A+STFyvn5NqnOsvRm9EBQU4A
pko4YC+kX9c9WDBRDZLCPtdM01EvLeC8zaR7sNDhq+784M7gh3IkqHU4a0w3Tw0m+YdsrPUfbshG
4ZyXYel3/vxLtkGPH0DiImdIZwI7eqXzFnG3AjT7iTzR7QMHuLVYmbKmMAyFEnXLsr5UddMiLmb0
gOTPC8M+h2MG8up6Vy+QJeTBoujJmaa+rgN1f0LXz3hHNNI8zbB8an/EfqH67NBsPk7GRqo95yz6
i6d+uRgedTvoF9MHZ+apSEM88GCZOoGWUOh83zkR4kbrtN81xmHFDxTidnMwtBFsWmpexX6jAl+D
FclUbpPUFxuu4m7ueXChE/fKTlJV1dG8q/0alB3A0HQ/4vuENiek0L+Na/q5REl3CCYA13JZfuMG
Ohd4AKgJ+UiSdcC416vtL2uhDQVbCLKU9/zTeNQeURRIn+jY1qg3opEtCZlW8DU4eEFIA+MDGpD4
Bg9ABhhQpeNPjSc3qPvpWlP8MCGLi9LPGFzrPUjR/pPIxP6ozKQ5mnsBsJE0vps1xUE/rvxnTaLm
Qc4dLemC+iZQKvaUCbx6rVZgcoKw3nURxlyO6/6CcH04cDZ7bpNQH9skgnRibZLx1SlcPln7JTjl
6LMRU3vwyGgLO2rEs2YROzS0qSxU7hVbNwVUyYNvQNkUTvdUXMGLvTQDbs6sifCU+Oyxzerh2emN
w6YBVENV3dQl3xG3gJY8/Oncru0pIziH62bWOxI0waWPZ78gFnQQShtUxYB2f/pexq8DNaCZGqkL
0L70dgkjRJyM+t1Dk6nOa2woOBOFi/+i79nA3gacpa6NgBJL0nsbYEZD7+mMiimwJncKsrzdMhHx
OE0DJALSg1ggw6/Gsoaj/le4vZvWzu1Cgy/HW7g6DvCrlgJF05XXjFjVqQrPfcrEZ92AhPRF+8pV
7+U9TgKvQChYLMsx6McPyhP1avGZVDRecTvAX4xgNUiANgNZTS69vtmPYvq0jeagQvWHTOm6h3d6
umtGi8Y+xAceCJIrr22UhC+0madDhKpOsHAhoKl1wKQ/xRv2Gx3sfMXmipoWSo+4tUXnBqjVuAAf
HmCYHdX2QeIt2W++ZTuwOClW55RWtN7Csq+DBmp88MUus+suSz3wxTabbybXJCBMwA1xhgjmwIZz
PoK4+TMw6OtsO2bFAuFPLlt4WlyWin3IVgBdPm9uOI3RczWHId+TMMJDKfu4TKbsJUb/J7L2wA69
i1DrW7Wm38ns6wuxHIfC1Pu4WUj7jDPfVCIB5jk/+QiBeoy2AVCBVuGRLbTNI0Gb8waM7NITsOZz
b7wCQM9P1yUdgqjm7mJtPWK8rZHJae38aKHPBK8e25cYjbggOH3wG4gIhyG5AVATosTwxpFmKwNG
sAkyvPpJixg+gmSq2zjS73j86dEN21piY+sOazf5703KzGkTFnQyhXZpmrn/XGsPSs5meMA4NhSb
JR0+P+Hd2nhaS4L6mRIKtQCLX9uAZoQYVrJZ5gi0xF7NJ3z7NSSdOnIfC7cOgqAkxGuh+4oKpao5
1djXhiG7QvRf72aKadoDu12wpP0j0iHdmwyglRB+dwh9A1VEskznBNeQAtNmydkoW1+GNSIPkmzR
cVUr24cee2NsJvtVNN5lFQv5ZCinR5zCvF0aauKjgE17H/lSHBut9H5Qhj80K3CB3NjYu8rR2CIy
ofmeu3pT+N6ix2wlI/KGjYO+RshhT5kDja/NdxouEBFj27/jKCAawCynwSXmtC62GIzUiKKeUwSx
z1B206I/G8VW/AgX7BFtln03S9Cf2ylK7pDTCWF+470tfGsv8whakkSkq0YGwMmjZj75MO/tgfpt
V1d7S8m7vi9mN7u3kAtaClSmFGG0TY+dzvTTaDu9szqMjojkJKXF3fAubb+D4i03WhlAJ6KIJFQW
nr88AEgHDD6FUb6greSWrUFTSZIQnoPQxp+tlC7mTuA4DMgtCKA/HHxdFRlpdqhihhK4O4IIL226
iTxyU38aHAKQhPXNk2m3sfLMJp+kg2iMcrJ8p8CoALo5fRq3Ia7oxvCvXIKBwAyh8niNXvBbp1OM
O/eAZOdvARUlPs/Z7BMm20+HXLxnGzXzDgcDu+jFiHMP+ScCJ8KsShxsD1vQzJ8o6Rk/vGhKE7w5
Eys7478s+K72+HSjB8aVfsySdBT5oBdZjcqNJVunkq8eGtj6jp0Dg6gxMpPtEUbJDRlyUVjSre3v
dTBACtUM0MSTMa1vOZp7D4hDw+ytg+UE4cL64OJRlfW6zaUhY3YzgZR6xaqMDVNEYfeNWmRY7tiA
PWhA6+4hW8h8qQOz3WKDfqZht+0RphojPpgv44UH9nlw2GvJ6MbChOmnQZnTWSMPGyoYAMsgHhtQ
kVBFwm34gAydj7hW3ynjNaAACXwVYQ2ALZLB/vjEgfppumXDodrPJXbVHgc+dgyk9flfhLJw36m4
PkZDNsDaBsqQ5YTzcCzkRFaNGHj857ZV3mGLeXNIw4RePdF/oPsJGlCHjLpDkkl16eQGXVQKpyMd
phrM8tCDf43vwyaRdwFTYLio1Pfb5NYnSRFSN4Ctg+UOjLnoGrtvau+jXdO6gBIrPsQDqJPmNzty
j9REfm7TWJQgRcMy5DgcEDpqxiv0y8+bF6u9job22CM3szC9g5Hbxe8xpCtn2ZnwLU4hR6mFEbts
ZS9Ju35JhPeVTddFFQQRMAMqPFKahexBNenBj6/WQXCRyOHDSzp5HVPdP8Q6wUWZ6hLilcBJD75B
4ZBRD9U7B3eRJ61369pBAskPv35bZQvc7j91muzmeM/Hez+c5iuZ1XRN4E50S8IrRqFOTLnIbvx2
+5qCoC+DwQDsneoUd9fS47YFbtd2FCtO34XpdzYiiS2fKdRUKBBPqi30p90qR+TyAaeo5hgi0CmD
Gg9OqzczqbbA9I/QHZ9Rr4ToN3lMcATekqkRdyMUEO+1VO6HbKp/Ij6EGHReggcIOxocREsPvN2j
ucdN/Rp7UwhFfd05jMfeVkJ0D5Wmh7LAxRtOXoYNsOpj0t7P6EGGXg94DWg/RsevjMAfC7nOUA0Q
YR0CULDQaUuEZauIQx7cBgV0sLg+rIr2G7ypoLi84U4AmjuuGZGHTTE8ziKYLsgFx0iJQgI22e7c
tpasoLoYaHfO7eMC4d0eYi/cWLZlVQZV4tPoq7bEVL8dBlbzIgDWfhHS5wVkE0B8DBacBHxK/s+Q
WuYBluBZkwGiDb/SmQFoo4EHGLFxXnZrVwziltfZHnVcy58RHCvWcQehEzEoUTWyfxmTSEF/qH9L
ARc/q8s4GckeLgI/PYu0AX3XYre4abYJBRAwXEqobZL4XtIZdyUyHmZsEz8TYPzrEtWyLnli0h/a
p5CoLdDtMDCie9a55OrDiYN5SvaPtiME+fcZUMm53r4yKFNPyoOdcGgAH5oYdhxWm/rZQDgFQMrY
86wHCCFYppId0QjYClAOhG8ECmBvy/TNBOUqoPgacgPe0gfqd5CUeIbk9Qo1HyYVfz+Q8Q3go9gD
PcUfiiozZE+YP8gU6b4yf52v2MHZcwdca5+NTp2Ua1bcZxJLyYAHVMtkO2AjIkUQdvqULb0sFyxG
L0461DdMBv2mNECYpkj4KVHNdDLawgxAa2g5VhKbfdp0/NqzPvs0BqieTiZW0W7VB9FgmlFGrSiv
AMNxctaQAywbBsNrgnkmw4omNmgo1wYlgoCH0/Fdx5GrVpyFeVLL9UIljIqYiBJxiDE+oDAB7GYY
SCiNRDz/nYm3yiKalHoDXN09rCgSL5T02HlE/FFFQ3C9LuDyce4Xe1kXiCkRKgrPTIedJJxNBg6s
TR5oIB6FP7K939fg47rgHUKapS4aXIZpqNkBilm17y0LjvNAoeCKeFjniifRY8jT8bJBMYdnXzfF
iPcI2E6c4VUHoyVYAiTfW5PcIkL4FS95fWURxKdYkruXOUPiQE5ssgG/SSdRZUtob8nI+AfH/y/q
1GArrnF5qoEhxmOTyyno0rqaEBFcDRl675E9yYs2BqrBkcyGRCucucDrH2NI20vkZ4JH5HL8mlCZ
gX2gtgcO4XYReNtyNoGDe13a5thn6bSTLlt/aMzwLmS4Qfe4foZC4SoHuWrRpuFNBp6UqXa8gh0H
5/IkW0A1fHudUljfgQ9/O39ZKhNCWemHfBMFctvRGZ6MH4KMoC0hMKog3CGYOltu4RFB/wZwUlg8
6Lj+sbEbct6A/lyoEWVtpdiPeAOvfu3gNlr8+Q2UcVupBo5Qh2X16G9pcmqHtIaSgPUfTdO+m8AH
0ClwhkQUpg6mtnfPUw7WmCiGNnzyigF63ocGDgZY6Fu8yltM4wbqEZTVJHzB6xCN/6oN/j/VqO3/
qt9Csel/NqL9t061J9Xhn//5S/4flqb9JrT+u5jpf3WmFe7vt5Bwzf7tgYttv31pv7/hX3Vp6T/S
OCNRBnUWLDzY2P6zLu0fPtrTogziOYputAROuH/VpcXBP/w4jlNKkzSOI7xt/65Li9J/xKio9ykK
BeIEConw/1KXRhDl/N98eBRfUZKl6O+MQ/w9Mf5Y/P//YuPdOHInkyTrC6lV+qhQQoYakgwzVfhc
9950HLcMWnbgPTg5EbQOmdDn2IRIrAX0rnsfY9oYNkdIoJHOmH5BWHsvUYLEV7QIQ659MYMCuj9H
N07F/TWOsjMK2nqcNLZGOgK90kXAxTCpo5vW3z0I78S0nls9HQaBwHaXwSxZt3mmbjRX4HrrvBbq
BjbQj6Tzv5Vlh2jWP5OX3dAphNyCPoAF28FyIdoXkf1V69lkL7PzDzE7cXvqa3kJ0udmDK9T7W/5
CH7W77ecQWE+9CAZ4u9s+MJXh1v9xk+aPmeBqzqEgcxgjaFgquATz+X40hrMR81apcsuZPw8xSgs
hCqkdo+uvcGYgNWYWciyvqG6g7YYQGjmrkAk8hULsJc92U7kMIXc1vod+Pgv65EPG6TqKCfm4sRX
4KFRoRO5p8lXJDBgvfBu2OOztEC7IRxaQ4xzJyCoxQw8DfjYX497T/OIWIjNY2XgTU+af6YxBHy/
V+kj+5VzoUYRspXdFpCyT9gdbDpVjHs61f6NiIYDtAqgubIovsEMuMe1+V3rdd8Z+MHMGpfbaiGs
t7di0znUaDBryq9G79bmUw1NmDfAIxHBn/eeBHK3l3y43/oA7T4eJBK30VyDgrXdjE3Tr+85/lrB
Q1QZnaBi0uSlxtm4xFAL2rt2PtU1TIXG7LYF0GIrMnEUi7qYJiBFAzNozPQDbyVqmO5YDw6LwjaB
VHEMLI86bVAihFyxKQT2OdT4N4Sev6+Kq5wm2z1X6Tk0fosyX8wTKVroZ5cVKwjFwfoP0294n2ua
txCrVEFiVUQu+An8v1GA1ZRgld3qFxh697D3FBOUrdq8olT395psihp8rV83CA3dyPPEoKfNcA92
pECVU765Y4ZEFlQGA0cf6wLjMbw1N2ECYQJdr1PWQuURQ+Cn9myRedy8dwP0i4stIXo6ywVEdX/e
xKMebTmSuYSRZQMtDMfDAdNS3i5dGfsGGR3DALPUZZoXwL844yeIc8QfEbhdFLSvWNUemeyPBG4S
49LSC/V1rrsKNon7iYLuwx4Dwd3BhvYGUt3vrI3fxRbgOUBn0GECT8Egf806fYzUy6z02QDQVv2J
K7zNKAA0BKLU9VfR6Ud3W2IOacPumel+BLTZOTARDC82CPB8L6Uj8XUBTv1Jif5GutEJhY34aSAf
TPgIwYGwd/WiLofG8ZRu9bvw2GuW4vXw4vBnyvy/UNuYHJBYBmMVDggmK3gwzgTuQThgy5p3d5kT
lb+m9+viIRkP923hGv+3XGx9pDV/zyBjKvnY0FsP4nmwF+lRwFCEmJ1tK7fU47tVtLcrzVQZmP+g
7syVY1ey9fwu8nEDSMyGnELNA4vz5CDITRIJIDElZjy9vpIUCl1DxjXldcfp3mezWEis/Idv6ZeZ
B0lPnAqm2pvjrdb7QUMgdd33HNzcmO6bmB0bjf2Udv+Ijy+rrljWbAZYITd+W0FzJ/2Z4WcAmd1D
3smVX0WpwW4OM3ZIZPfu9Mghiijvz2frJjppiZYQVIphHe1U+c0T0dlz6pjOgTPd2TXzS1/m0eKI
4Z4qwXtsFUSJKucpR9wA3JZuHJqDFADZCcv16okAKSrtLB6wHq/Z5CWHQI391kvqZR9rmuaVZXhb
ruv20e/HbDPm6Wcu2lNF9rOv4mswVAbh13NQOfOzW5hvWs33eZadMt+9s6hMx8TQDBhF9ZD+dtJ4
XMYYozf0fsm8ZtGUZ2TZ5kzuw1lw9VXsDtNOMVECnO6HnkUfdhcOil84gb3ZFQCIZm4/g86ardeQ
liJItCIuSWhg0ehmRDGLAdGd/siZOa7Zx908snd7Lru7rnHSS1oQjbmlJoPURpSxjeEgiIci5tkv
fp0Uhyw2vUPQhd6TQeFx7etJcmKbF7K98Tvww3aLYZG+akrhW3eW9QNfDIbRLknPfpFOJNpDl8g/
jRFPtVVUBjXbEhKqXwUn65o1AVzopowh2Vouvg63pI35pVHKxijaJbYRcZ79c2lhYGLoeQWCKH9K
grjZ6F4HDPx1dbAWuJSi+qm7hOaqsbcZuKmMP7ZpZZ9jp0vWbGHpN5qj6h59g8dlCL3yDi2OSL3s
hm9phND5lTNbh9m/dY78kFC5K8o7YrHLesSLvrb20m9m75l9UvVhynwOxrnX2Gl/YMCRCMQnrUIT
IR8w22hT8qq7aUfvkA+ZqdJpYnKCDMF4LtT9SOut5Zx/4CaZW5nRRTZC+abwkWfTPicTuCu6v08p
0/HF8bP8X2eibNTGSLU5XwDV48YBh5pq1tOxks8h2sMnw+V6pHaz5XNnEPAExUEkaiex+MJ6jdoa
VXvvOsawcUtS6Sz2JOvIzWdbNLc/ze5NCpy6uJal+LItNe3cGr2Rssa+aILn0RZX1+SOZ1duc+5N
RgP/VfhhSO59tiOdTQt6wfwtsrrndJhSmhT4MWYbzPvcW5w9Pa4mMprLPO1M2gHp8pd0qbUODUwg
5em3pSx/Bi95yN3G3Mig4AgQ6mLNREDT9tAm80UW1sNi+FubUkTn9s+3CJvF9biJl3+Tn39WwKNS
o8a6D9ZpqnauHew8SncpIXvnPE0eXt5tSnKPaetSltORTIF8W+O6KmhEkcZYChStSvc7dTNw5+YC
A+EYTgVyYh+p8dq07r4sjbuqrnexTehhyNMV2Yxb1Qz7hkfDseo7PntGhyfDycJjrUr/o4rb4bQM
S4KaIvn+S3OwrsowiJgUY4bU6pttBCAvNAG2OGy9NC18jkRMW6p/E9Vo5IJVNzpluuloqlEOHkO1
QddFabLbwd0nPpEsI63SLCKBHB6b2vZPzMfed24wMkry6adBe/ktIUtHvV7kg2f5vBKlqNQWvpSx
hk9u7jyWim5F4RDgHjoyTK2gVQ9GLipRCU4DxtyjJcNs11Mf2/cSWw3pOvtEPW4eKzZGU35aGI/a
dImfiJ7TKbM8cr+BmdlOVDbTcHWFnx8ASphEjOCEaWeinDraLIzHTRhI9pblvjbr+ZntrdZFh25/
bJ3O/aOxUkXkI7qH0KT/N5a8TFWTdXdBdwvyY5GB18Ehu8sKmW/7oEyfzR4Ym82PTvnD9B8Im/nr
bEjcg7L8muBiQ+zegDmyxKLj5JP22hsnNxqtsTgCxeCt4Tf2vOX8sAlF1vZ+YkvtcWA/pGjbydla
nem+WUqQYBwsuW59IIEhdEYQPxRnsYwlGO2sDmgeDn14cIyS+E3SVzSvY+aTuRwjq2iNU8lCkdWS
hfabnRXxe2G36mjb41hGRbEwI9az/7UMjMJGY+EhOn7b70aiqZepNLJ3HargMFkuWW4xFrAASlUj
9Kja2U+D4USG7D5dHDAORNtY+0bvXATedxq6O+TXbpWQXdResMWQWfemcWwSmjduOhU7PknSl4lx
Aat1F+jp1clJuM/jnZgqh6/SME1QohbKFAi6UTYjEvR5/Ikdt1WWR602L8+paZ3ZA3efz4E6QIZ9
DsbihT7MNuu48TsTx1P1zHv1aLfBxixZBzXpSW3cJPswWEe08gwQ6qlfb5AJl82Ytfes7SDdhyrt
uyS6Qs7Lm3N9UaK61JY8hO0X38EqUvlYb0CCvVZki+oivraNIZj8WAAFFEcesyAPV7SzMREJ0t2i
Em+01cWmHwQf/q3OJYLvcPIG3gOypHKWpsdsdupnIRoWPk2L88xiuB5QCJ06DyU0cjLKHGyx1wQX
9MuilvCRTmO3KpOFMojyjoUfknz1Ezbaqura6B7GQc4XP0hy6jN+XG+m2jgmt5pLTbnK+qxSN2LV
UeSy+zM2S3LnExoamSnpRKND8yfpzsLnQ6IDuwqRUHqDdtGcR4Hl/pUzBko4bDsjOOYZxQKdXRrr
rbaa5ie0hh+83Qx6RFeCrTU11RC++pZrGiNPWar5ifkAuAxAejFpsa4nWnprVhnf6uFkpd3aKE5l
lxwDS9wl7Eo90l+8ryUR7dR3A6w0zNyUZGBt6DXLoMC8Zx4durhsp40aioIbi/bLLW8LxNbBzdnm
k6R01mx478QPDq2Eir6y8tbbOgVyP7E/D5uf5WXSpnNiWaw/LeIkOMEh4KHAVC22AsNvW5kKtce1
5dFIVfkyGUa4cQJL3uP6ZlEnbf/NZvvVzjO13nVxjU0wLVNImjhZ7r3BG14yb1ZPvtsLbIahAyuI
fxoFKnTBGXbqIocmu6jSCJ9KZUi8b+WIVRuwJc3MxuZAAaB4Y5WJfk5UWXyReO2+B+aNY7f0xtH0
UMm3fWN1L+Hg99c+L7OjIQP1CRphUhGLdoadU2rKsm5YhHeAbrr3zhXxU66z5NEiGR2sBoJP1BHj
tHju7dn+RPiS+TrwfKtEfG1imgHEzahQAEISpf/s6kZsgzKf7nK3Nk/wZriL+XxRPb+wnmJBLKdK
tXEpWe95KLTf3MU5XlaEysrRD7IEOFS3NN6Zl8BC/41eMN8cXb6x0S3mS0MtdjA1lmzoyncC4Vqv
bTm3bz3sIbF1lkm8IiFMB51kziYoctRPvKylM9IDO4XINoedFo8TRXW69wy5a1HOOR/NwIs6IL4t
glS+qsxxbkphch+KQf71zhDiCiUOff24Wnq+Wr6Md1h8QyRiYW2X3ueK6Bv1fMrpVwJ2z4NjOw3s
Iq7KTdm0lG7G8iz51qbhdLCmLLLbBRYAsnY+IUs4nfdcGPqe9y65t4FpIXbjVdY7T2Yhucfk8VrF
3GisySgiRk7ydQTif1Cy2V+t4zUCUBoNU1b8zn2K4K4ySrnFAMkjlJvetXDtjWADtegdZozaCV9u
ycJsMpsznK3GD5nbhisZjIxh+UdZYVIbs3jXRXFXu03Js24mz4GjKX66eKIDOT3mCDFGNV2Gkxq5
Xsq/BbXEoYE59OZbL+ND2KvN6Fi07loAFjQ0j4EZx+tO2cepZAFCOsLJKdQIallth1u/LOQWZtdU
BWYUnWB4CHwKwiGi/d7D0ljPw4O3vNCgXs0K2QFFKXDyWwP82QTxvqKwVq2ZWA+mX+1draG2jFbC
rc+qL6JGqb8u5IhGuHswvQpu2bUfWblHA24yq8gYkTR8IBtesA7DU0olXzSKZ4gsZmsmv5lVblnj
8FtDuHspC+PSTiP6PoHQKCxih0h5y9QtuF/lWX3lZnXgo/wxbJpu7CozNknbbcEXfXnsqeGQ48zv
Fqg+9Q+u08as35G958hDN8li8gdlxc2ga26XNMAKHAi5u6O/xV/f6jkuDeO1S9pNWzRcTMP61Oul
P5m5Z20bsoJt7FF8DZJpzcKmAV8TvdCNb+zVZOsEZ1ttkyyjjG1dk7z+RwB1XKdsK1olBs6NMuJg
XZDg2PEWClZaAcPSVdFvwWvkDBK1DQCmaPYNj1BEhaB9SBbSn00bcLSQWLTa57yagF4FTJl59aoT
FlTXwZfjhEPUlWW6s8z8grMf9v4TWChWN+TLhW4gpi+95CyEBm3aUV90+b7JSBdQCHc3rV2ju4Tz
d6zMcx/GHmFYb9wkZXuiFYgJqatwU4aUBhF9sSPk2bzxXrzEyb5wdvgSUp8kGzb9WWPnbimwCj4O
Yv9JIO5ygEVhEq4RNb5UmppnOKRnyu5g5NiocO1LL7xM5O6ueav9HZ2DtZDzCUdk06e94K3k/pke
NiaN94vH94Cy2RPBleoV3LK/cRRS7mh0Ix+DGimDZ3plyjpgX/jkng2kpyfb5rNJGrAnHaawzped
lyYPRcmIbw/idebufatT3wH/4vMqi8VEmoFp0zrltqAbX1bJC5h1tQtLGt2egKPZlfLQsteUrSN6
o+V0T3aMMi46YxrYxjYpFnbSsUgQal/jb0U1ZxSTiSIx1wcPhsz/0WO7F4tz5G/yyjvxYpDuLPzg
K1REHZNZcBRmvBvjJD24qRPR4k6jCW7chrVA900cojO6IV2fPN2JWNFWKWmeYrCdIG/QhpsoMdKi
ZNZnIweS0LnPsRlD6rCkVWZ9P6RWfWU0uFgdkZ/bc0ELzV6zg+GBPXn+sY2TX2uQ+Wbwbo05iome
ldDAVAuPfV7RLdQcknrqtwnxwQcvxxOXCsThqrKGAIQqjbTard3zrMLkWrE2cM9e6HQLmQVtZi6r
iLQHLTbrXnlxHaW190rUZ0dGsCP3VNf3vHh2ZWOGe2sJ3GvnppLmMwKom10tr3gKXGK+g/0z1MSA
eCvxG4ln2sWhYB0Now1JtebFJRq/TxxO1LnbmhhERUYrtG9ebe8zddCi2VtqXyWohbha++JhkIC4
zC/KmOZTULm3C0/QHC296BU3MedpFnO+CyBcPLNctlqB6OivZPlhX1T5QQOSubiynzdpFnyQYWZQ
TPVrgy6G0M7B25clyW4AfysVslesmSU/6VTTL4DtHMb8w54C7EnWdAjM6yDc6ZgZFX2fnEuXP2zE
YKCYNiTJScXnkgci82zKs8asGFRQZ3vW2YTxwWSx/UjAbMCzqIMpEukLQ7CIBk3JTtMtdt1uky1c
kNFf36jutxdJt2HlFL5LTaKnoUkBXnPm5hkR8hjTNhLc/u0CUgQiCU2BpH3PG/h0ZHDcE9mLfk3C
zNmXTihREBi7qq5tL7wuwczQ3tugbv9Jo1kTEWk2aWBKrJIl23qiv20FkoZ7NHO8iZi25rbtin8C
TkjelGckO/uQ9/k78VDzNBBvPub5eCiKpN5nkJFWPUGxnDa9WuNaLKuxb63f4H9i+UR/VreP3Sh4
Suy2OUJa7DbWPANaAkk46O/QiolqGPFEPcUdz2PAlzyNfXLYmd4W7Elc2xr0U2G1/3rlt89Z7P1K
kolkjo89UvIoS2M7wD9e5Qk9zD7reUlSy7WILhXtdxO4X3lN7pH2p/1cByNoj/K+L7yUaHrye/NJ
z3XYHe3Rc0+Ta5zIfYAXTJCCyd2mm9KugY+BFTIVK/osWscSMsMhoWUTiYULZVXQ+somluRaVy9J
3ox+RoJwip27JNmuycSR1Fe50g2zgCrkmRV6R6cAccSOLEAQjLYrlM9+NWU2RxX04yI75u2ti5Nd
ZE/oc+/n5PUvXa2vXFvXgfC38ex7vPtB8/lNx7lYYAsbEBl1JdYFt2E0xG1Q64tjyuvgWA+9gb4p
db7pNKVb0w2vtk/FaSHcsQ3VrxGs3IIvfmVWBKYneoVV2u5ts7ufuuzJ7diJ4PbjlULuUY/VHDli
vrsFAuvG/Im9lJM+Td0ddY4kyvgfXH1ikKvc6+gBuoAxlT2vlf9pavOPUXvvs+ESr6jfGnPwRMj9
zLXq2sX9T+mAqgxaaMRpBapFJO54JbVw0jM3OjLpb/CSTBZ9VLy470A3PYQJmQmMbCx1KtXznn50
tl7CdudNxOTCNlzz8aeRNeKnN9C/AvNa884bzZfG58EsZZQV467I22DtqmRT6PaJXys4ahwlNojU
qzYO7+eb6Qi4aj1QQ0sKnV+dajn1EB19fptJgkBG9or+WCx/hEwuAF/DlTAFgrCqDokbvvm8Nlcd
LqSvzXWQ3Hs3kd4y3no39TbmnF1JcyzrwObhJ7W0XCF++avRruJ13vvuAY3lPWyqh2rgZ5mm8AC9
Xvbk+xaDNdiTQY0g/LD5I3u+06NNHaLrfwboV35jrrW7Vd5dGBYwEQiC+eLSxE3kNXKruDXW1KOV
9QG1hGaD9z3K+DPh3ebV4wYYghDW86wvBMAuztQfsYbhsxh7YvHXNI1PVRw0vIqzjBEwjQAGWhuN
9vbkVfA4nQpmo2zAWrfewlfAXJ5CPN7npp3cp9qfQZMBsXu2ibZKTETSEisErOrEZfnolEHOVS2G
B9Vzv5sdd4Q3az1k3D9QrEESioaiq7UYh6Qykn1jBb9kJ7g2Yd+uSrGotaoI/2XDPFIN0MRVC4u2
2gxCgYhZebsE1X2pDg1M33DorwTVmahMEAhawXWOK+Mh7/XRUMmDziT6unOlYZcfNe0KIzfpYIfd
iVi/PIYOOKEpSN7yWl5nnR+sRNOyUJO/Qc7zVwnCEsg4NfD5TKcCTfElq5o/00RinX3undnCv4Do
9hPhtolORofoVSqHApRTnwzR7TNHrathebwFngJuKg9URTJIfBInLTT4mer0lrALjXMt222Rd9fl
luEl6WKky66b/3VxczXdx7KK930xRG6huMdpPGFVbUUrds5cPt4SyqID8pj/tJ3cMtbvuyDnZOHo
OqRURG4wF5Oua4r8duN40bXYhpnNlKFXrAsG0nBLdUIqO3VlDeDr2cvbq81xnsjmLhXGeoI56Nsj
zIjFcD5Cu2w3fZs7EcQ48Wp0XhLZHkXZ1TjG9OuWnp/OpIeVes8yoaGlXx1oNbGb30mHaqw+ZMNa
TWfXlzsn+RdyDe9nN2qYBowbP0mLlav+BFWZQU/8VOGGgMu7101bu/snnS1NtXeV6S9WOt6DzSJm
YK8TqqqLRBHKb1Xws8oBqaVfkBOimutmxjEMhTrz2k1H/7FAlFHeB9AsjoshXTPQR8yAR9/lt++b
at24afxcN1WPj4+Sl4NjjbxemYcl4Kq9imvPfMyUnzzppG3uywKBsIb7d2i1Ee5IdYhI2Dr9NiHX
7EiUKawbzqEIfoi1wasHT9YgLeBDpoTsSKQ7tzQBP+osZxrZfXuM7XLcdYNbb6qidF7LVHB5m+CB
Q7BCXwQ5k28mWV8dcFofrs8T7NZzh5Crkr/W8SHG5hzRmWNWb73VDTPzKlAinQX146Ri79bwvqqE
Bb95mhU8a04wHyc/o20kKEMwDjyDCRFRQufNtlqMPfcdhOTeL6on0vYvfhczaIfqgx0bm7oyccEU
h2gl+ofWdAJeVq8459WumslKxyMwnIJrQpkakRd4N8RGFR8Fi8zWeaz+icy7x7x7FYNzoGn0N7o5
V4xarjqtkAm5yffeY0eDIozReevJvVKRTPAm7auZ8rS0YZjA/OFZit855SmeVz0asU3rDmXIxRb0
43FaNSZPyyj3Na6GI6pxZdjdwzwSOguq4l6P4GJD+y5RzrVx/U9DuI/2aBwzuzsvSu8yd9RoBCML
RPrFAKsCibryfObC5Gkys2Nhd+8Ob1eWFS68wR3p7un8kd31xlXoyKdmsu8Liv6BgUoNUyqikHP2
e2wbuiBxDBAr9ftvF9YfUdXIZLiPuKWSJUHypQxKCbL3/zqJnhWPvNoSG2A0gf0g5D/ME8OpGqjK
GfLOsQGtwhhbxQs9gyn/BMhKqzihFh3Lb9AnjNdeetQTlCc2fO3jxO1obk370rB2ttNs/SU5hiDn
GCRBNlXJKYvDVwbDO9syMiaE9H4yQ+bN+c4xg9Ucu9SMi+Kc2bxOKxv0Vke7xvNvZzJEbS+W63ik
g162KCRVww/KWqX3evF3gRyOljPdDMZ4VYOoMMFF72qXK0vcfc51cc3ilnd/IJ9M6cH8aAJ8yvix
t5fIVOKzdOaD0/XXrsy2CVpFLOs/4cC6S0T4nILIHNsGsdffaFNQ8uibXVAG9h7E4LwlB29vloxl
9dIBnjQqh94cadTCvh+K9uBlhaYqm3xZsghWpmd8Wj34z6G1/jJ4v1RNgyMueLJqgv5eAvSOw+lO
mMnVGGNKN2TwjPZaDnpr+POjH36HEJ6VeYd9CBWmyzeuR4uEcsWtvwmPxtjcGuYqS39d7FGrWjUW
z6Q5JJFgralhXRSGNR2BKCjEAXZ9NFnqce4pHIPSEPugLB6m4olmxhpGzi0P4CbYZq6OuKRybaNZ
mYTTqZnplMlRwFKQLj5MmZ78pVWbxoqvRKq5CVmoVstSYStxs0VRZrg1O3Z51I2/y/xQR03OzT0k
P0tXg1xO4f0YS3EmBvLk0k4wFnLMYA3tlYla17XgzY0M/OSEbj7wTouspHuHK3xUvvOT6O7ohdYj
Vtvaz4ILGseR6+q8smd8Tu6X5K91dWNK+ju7mdc++AaaGLs+bAO8IW2ts64XO9BvCOzGQKvFx5Fk
DFMrWLTnPjB/nAxqsWO/NHXxHfvFaQ6H3141P4ZBhLVnVQ+JUhmJXv/rguzBcB20qF4/BlAL5OAd
0hqwnkjOYdZiS6lo6jMcvj/T6IaN4/+2efCipxyu1nxTvApxp1Vz7rruKsfFjAo9kGgIi4j0KpPQ
Up0qiQRZAb8hX6TeGXIPZqO/VC/fR5aK7Lg5nqbReiU+/1di7K4EAh7yt/Fs8mhbCFC7Zf5d3JYd
eRWnZCJAAwbeF/JxQyzJ6TepbO55Fx/BrN0HZNIZMHa3lIavrC0m/7h2CDDzIwLKCPiNujO1/LK4
Itn5kcxhbIZjzdp3Iky0kugUWfNf2uNjaSbVbgz6tTJxamFqQ51KzrqtYRqhmK1aGOVYGymZ2h4F
r5qNQ3DD0Xk34E9jgUFPiioaKOTuCKhYWzL1V8sNgc7nwDP4jIqX1lNRJYzvpetIRsnn3vB3Vjrw
Jw4sfLLzQJ5SSXOnqnHJEmFXfB+tU4nxEOkmgemkiTDHPKu8Hgyy3iZ3b29wolikf24WPs0OnVmV
CXS7Yhcmw2fn9evAOZc1Fsys+aBllq79QX+Wejo73BPktnbmGF4PEQ3PfQ3ZrYlp6qJytMMG8jCU
o1J+GTp7oQtEt4fY/zoXyv22DfMPLhxnqvU1UjPnYl1/iBRa/jwp3Ijk5kp9d634qIhBujip2Y2B
wLNAqqjhhHtfQmITo2KIApt2jicwoll6cAJxz6/rREMTnonv3mfsnwJetqoFnoQiA6Himib9tW8v
obybutcUnNS687xDJupjsuh90wyPgVL1wQSRF7lW/Ox2HmGJnlDMbBFrDMejZ0/vbtYQ15+Ev8bR
faKBx9bG4mRNw12X+s+N4CO0xdaXMIdQxFbgxYxdZzDlJPZHXD1oYFcYdssWCK6JM4mfVchHKppb
JDl6hOED/OtDl0xviac+m0WybWvMnloj/zeQPIz9XxqnqxbTd3RZtsO8LzoKkrv6xqKtSS/gwubq
cnsssmqrwGMn2QtF+m3Y07EDzw3FeD1r7rUmJkdNzRJFxIZNPM1oRl2RimPp9uYxGPOz9ImGBebm
RYaRdXVvjntRIjk/NNKTz2kj40dt8oMSSjWPYu7SXz8vl33R28Zv7lMoVHIonxZykH+2DHjDCNaM
5byJgIbLu7RwRypzruVgvc7dW05S645AbbErA3MmYdBnp9noAnYENMDvZNmeYd7Jc+Hm8jsuwZFL
g3urHWuPq9NkbovY1HuDfaUr9mvF76OXfMUh2RY3+2I7s7O5dXXwWjqMHgPMMrnA+jzIRV8Uux3v
fLswD1Y7vLYlH6MZo4JuYPKBFc5dzHLR20dLBQmGZv6jEx1x5t4oMDAanPXEcgZZWteqlW9zMBBm
817blIwppInmdom690sh1kbJ+WZjtj83mWc8sBPpn2d/VQwWER36Vd6bl6zOWWnjQs6L9wYCxB4d
ydjhMNMkdBZ7nw7dPaTkR4Js6SNtMMCfaOAtZfyjJjO9nhQ1al/1d5Vnvadpd6rEvwySSzpwA8GZ
oRMxdvjzrEQhBL+a8KhiE5CheRlhzQwj26yTrY/nknj3lT/sMclXDYOdb/0aI94ioMmsN9az3Xza
2ffCYrQsfeW5jdCDQ8JDy6eRDvO2N1D7kpZOlWiJ1ATz8mX78akzyZ663q03h+HOtOgfc0ChKCV3
SVYfXIGJOycEB0X6psMY3E9mN5wqyXrJWnitjE0ZxHgWW1UBNwYOPpGuHXGoiuK+8Z1hG6T9xlZm
/M6SpmJLoZa3LKFHQJUs/mPpS7kb6vRUpfNDdhOTpqyMWXEStAdgENxwJxPFeXhSPRidIYC900EX
WIJ0OoglS9iJoT904X91MRKw0Pl3bBrBK9qghLUaMvnXoGNCNnsNNwB6R5Itr/Mbsdf216EfbKz8
NrXQlonoHJIdnjyfGt4YaVdeEqitw2S9LZ0+tR0xXbAj6ZwQWM7Cn1BwSCKwGB++NVnRLN3kknkN
4ryxnIxq3NHS3OUGmHDQv7Bssmlg0hLjClxfvPLD+EcKPMCOyKsRDpemlxTDftmSTVTHYUhyQPkD
alJfvHR5eCCPzNX0Xi7VpgJGFQW81DHLcxoo4JpgRq1VYf3zs3+6pkSG2HcZfW4APf/FJTwKKqJ/
YGFLRx8QcB9YAjpaROM2qV3LO7J1YBt4MxY+VbS4r2hoJc9zl1SbILD9XziBAJ9R3NaJVR8JAFx0
ar7icVMwd9RI+Not5k2uWHpAj675X6uq/ktFi2v9Wz51+ve3u3zV/x9UKW5Vhv93lYLaiE7+c5Xi
9n/4X1UKx/sPX4SO8NHnPcdzgv9TpXDM/zAt0w6DwHN8xzND/sn/rlI49n9QsGQGsUnTO0Fw26Da
koeS//2/ObeWRegK08cusulZ+P+VKgV/lf/cpOCPxzegtWGSdMZX/Z8bj/6vJkXRZKE/2L0GLtQ1
+U5Rmhi2o4+XkxITue3Ui8nCEUKCQeA5enoRgwq++BtPB9ZhZYJEticlQIbegd7mLQKtDySnOrW5
Hb67xMLVCshLSAiG5cHurmQxI1bMMgxX3vAt2MtE0GEokjb4JJSDlk1MesZ+DJuY/XZh24FcYzk5
xPuKqbDI/fqW2h8nZl2LmxtMOQZc3xry6ziAqkoHMzx3LDe5S0RTfTkME38VnKJ1Zkjza1lmTGOd
BvlHFZaKfuasEHh9Jc27NM2nj64Z/Jew5PW5k7HEW2AADAmoApzjTjuS9eK2VrBZYUqK9gvLzPqR
ZWHBKFqImcB+5TpncsCOUI4WQjWTNZD/CGRLXMzqdP7O9Xc5lWnOXMSCw2aXWuoqHI0/w6YRfRTS
KfIdWWeDed4lsB1WWfYjoW9Ct3Wc+ai9GmKYOXS+x21qZgEnn6plRa7o6FI52hiGtWuHbYqZhtlG
9jgQ1FGUbccbQJV1ufVwJS4VxWxUU6MnJtvCROe6o/QDMNXEIGVoVu9Zhy69NnNcBfhzXXDVuc0t
WCUBA09TtJScJ4JAQDIMR7+RQQXENQ3MmxRrEnOFlmvBR7EsHSVcYlGjgSYcB6kDbx+bMxsM7Jo8
W2SJsusJDlLoWhGhI/FDxNFdlcTa6n2QsWMEGTQvIaeNpdgPEwDhtWcSw2aD9xJQmByZ+40484kY
ODkHaNBZM+hrH7Vnxw5KOryOA+jnSAsYuLFyuRuiflVNEdVViL4K064WezDoTBFOWIFuM+0AEgWt
UNreNGdJD2ZaPAVj5z+WUycPJf/ixymeJK8BUdokEmy+Y8T2Zto0bTu8TLkGoO8D2+B3HuIWHZEG
M6RcRPAvRcEddqHv+Sdu77EmwowARKQmZvOr67kk2t2ixiWVixFc/KUiJApbCYCIqGPUmFgZHrqZ
3y7LPmtmhDAn1S4bcAONDjqXNtsLqIbDFJ8da/osuyn8qMGENpHTEZFgwYjTelRZZzw3NIR5yyU9
/Nb/g70z240bWbP1qxT2PQ0GIzgBp89FTsrULNmWZN0Q1mDOUwTnpz8fXXuw3XtXYTfQwGmgL6qA
GuRMZZKMiPWv9S0C7MgJoG9Qf5n9gN4UUIIEaKqOGllgMFnNbSs9mLwkDzFS7kNrmr/lk0i/+P3S
4uwZum61/ml3PiVeiFUuBLjPhJUV7xtz50JusxqA6064uQBzCFsWGVRaBK4xUbmPiHs4PCVbkGzT
hapdo0lKs1dMi2/FMFrP4OFbkkS6id67pvGwbZZmvHaBcme7ovFcDBGmRqvHmNWCzwo1ecgoFckj
zkJsOKNsPbH1MXgjtACW7LewAdmGhUVWxDuzqMzdFiLg7DyLql429KX4FlPFzPjnlcJnggEpUQmN
eAMHqUaN3KduaC23wcSob9u6eDN2dtCVoK68pqdMLbAqxsCJ8e2TZ5jKA6jSND1QfqP8Q73Uznhg
QsWjCXCdJ48zrEpEzLnjcShjjER7htaV2qaqKQmBEAPWB8Ii/nCIWohZB3vI1VONl4zJSoDjn912
+FZHdv9E4k/BmrBTZsCAZmNskH3XfQqnGSxgVgy5d+wp/an2iB1GHCI6xcD8ziJuePLYMnvl7UzU
hxLkn2DKGvU8haofyVMV/X3i53GyLxuqCI667hd5FmMo6O6VTrhCLAvA7y2JFxXt3W5J2bbaQuVU
Mxu2oz6GwTcLHXwLzyE8ZLBbdk0T3zENAHrs0+oNJ6X2kYSHvDniKWGnQ6R8q5eU71XC+Pcnl6BO
7GKV9tzyLMX5ernU1VU2OmrTltHJ5bsP0uoiqGeMaXIfxhwsU3iXouyvcyB1Hvdx2Qw3qrVfTZPe
2S4bSLA25zk2c9r20hWqBPar7I5DzuwoqEh6Y2zNwP3KcLnB480+K24ujHafiLW8zXAUp5z569gc
BqDWIr4dOmDV+Vxs0vkIVPBkuuzUxCEH95L7oUKJIqKTzvuyTZ6o90U4c9v26OvxU19FgKIJVR+l
hyOkqu7xgvNsa8FJRMFVlUhnW4BmtVdWAJyQMq22BLp3Y8irFXZ8xgyVAUOEXC2zR3eW8NQLIkdZ
VuwcOGTWgjCZS4XtqdgZOZ+nS5OfKyOtcxz+n+Kc8JLLkKypRypF8qMDvHkAWHjKYw4zSRUcqRg8
FMFwbyiYHbzwPBQNDx8MK2p6WQbgYdXozyd+nra/+NFkmPUi8DCg+s8HP7kIcnmZDzMTmmCh89me
4Q/glsU8Vx6aWN0lxfTqWjC+S6aQBLRdMfg4N8xDBUKTkdLO6G5vKeeQDAztp+Uia+zzohIXI0ol
h2cqpFx10ycom5pHjp1Xq2biNRSItU8akl+Z5e815q+WRFSf4SmdgwfaYCaaxamomQFvP+D539pe
c2McgM44YHGJlFc8jABVTrRmJ1PGwXQZsVxX4gH4GwNase5kiu41rZ173UKb77kbt/1i4/AuDm3d
fhqc7InnKQZlgoHAjO+GEZtA13ESsFKc0woEuqQIZP7YMglrW7gNRfI4RV3wqmshPk1VcugZwG08
apfwEuLXsoLpyoyMP7K1J8+tJ9wv/JkNNxDV4u3IKdxy1EWJxBgo1HOOm+JqFEgt3fQE/YP2wsx7
5+V2uK+vE6xE/o6pT0i4KWKPVoqrTKi9pIEUx4y/klOtt8Vyd9U64qWK4NxpdPORgQ97E2fB6GCd
W/mtyhAaK3mfUY8KZxUtgAA9bQr2oL7AeVgulzzeQbzCsdciJlYgEXGol1iiBWgn4o18h1mlbsuK
5IgmvDHEJ7iG19WSb4nInLDboZtX6cuSJlcL5+2Fw6Kc4mvLc0/d7N1SHQKGiVV2YrgIA+Sj41bz
NhnHnQNBJFE+1FTwO4wlLDA4iHsbu+0AHGL7JABbHjuCN46VX80U9eS5d+uI8n5tmjYI2C6P1NgO
bx0WGjekr00Is+0jrHoU99lhexbPRI5yCu2fk9w5WNp8ZpfxlEJ9CZPXqgkuVXGXztcWcT8YUB/7
WQLj5+t3h6/sAq1tSpejLNKjjJfxto8fiu+JUQ01B+dz+GbV3eXs0S3QRXjstXthd9mBIqpyGyAX
9s77KOS2qEi/tAnCrEnoSWKRac7M4tAXt3a0Y4qkGtQGNMxLmbR6hmtxq5qYQqdIMm6XFIbEuUft
1ZgjSbFI06ZVmIgns7O8fu9TQLBZdsJRtKtpdiP20r1VJjnUYzPsGLSzR67UMfTKaxhYaJPgPvOC
x4lJnwiZ6R2/GjTzcTX8u+1X9tbDMay/To7V4C5gkg4ZBpbSs9/xBZ1i9OE3WXQ3YoxwHiw02ATE
Wmw8hJMJSEbWjNvno/bK/DmkjDDYZh4pvQNux2nPeJupFxihcdziErGYcRMv2pimT6/VMAKbJg8M
dKn1SvWKjFV+Faqc8WmFONr2nh95mnFrWU54jXF5EGcFw0/AtRBH1xtsb8uEjSWx8x0frTYyF01Q
MkCxJiPPOcH073y2OQk+QjfpzkujEbMqWI07gp7lt8IVIbKxrZt7bemFrWeAo3AzTXH1YBdAuy+t
if3VDUSn7tYHWpfsMQOoj6TAGJ3WTch0P5lK3O7ZPDVv3FrkuCZdaIS6wYfE3lf9nAN/5hdjsNxF
BYOEMbobR/IyW9F1M5mnZuhonyHXw5SdqrsjS48dkJqOGYGMBKYIQ1XskAipe9gOSNOtO8uwcLzz
Ok+tx3GprWt2JnN7AaA5JxEw+2+i81hmmCR3FPtY2fLy/XT9bykIVylPPVN/635VD35iNfxP0xkc
5w+ZDZ90WqVvX99++1q9/fapfvka1z/yG77/9O+qg+XZH2A0qDAQth8KW7je3wgOlic+hBJ6g0+/
mMQ2uyoSf9UdhPggFYVaoSc8NleOQC34q+4gUCuUS12Y4P4XMKPUv6M78BI/1K+jbDg+htT1D4Iv
gc6x/vcfVAfb9+OpjQGw8FTuz4YB8z92sm73gwxz+3sj929VX97WadWZ//hLsNYy/6Oo2/VsKYUf
eLbDHMOmzcn5+WX0SNkeATC4w1EWfUrZ3RF2IZ+nN8Goky95oixrM6cWQV2sVBPuiCHlCCs6eiBn
t0rnw8KzmVFSA2wNbFrtmQN8F1xHkqKPrUlsZ7pspOpvyqGdCzSUYHpRZdSdj5a08jOAEt0DTdcJ
9uFK2vgOWwcCnimE+bK4jYZpp2I4DN5CKC9it3ZHhMlpN33Ro+0F9PGwDAuLpzv2+sw9RaBL+xN7
5+E2I5UGjR5c8PUQtCGY2RbT79nkzXiWWvA1lyVSS8tKWq2G3iVKiAnAo8u3Nhmxb8iJ+MadLK5v
citJH8iFqWzrGK9/aB1gvltNuJHyNaui+6PwM4l+qzFIZPlyznEHqpBXOgN8GwIebDhbDhVsu+3A
3dZ5MkwwXjFf8HDtEYhgIH8ql2Ah1eIq7zrB60/kfHSTuwYHFJy1pYgOQOZRW6NJUTmmKHBZ4FXg
zKe/KXeuiXU6L3kMGhan2RS8/fFl8svFuJJMXIYgMJtC4veu5B788WLMy6lz/FlDfFhMeAQkwhFX
Jv2ftMaLlUny08W4vgxUFBJohLCE4//8MjPFYF2IZX7LgWE85YwYDMeFXQ3F+CKQjYELGQHUy+p+
y22bXUKtTP/kPXDT/6e3IEPkPhFISu4EsuKPvykTgGgKObphwU7MVUGpwZHBqUPXJPTzPvWcP7kB
10/u11+Zhwy/OLciD5VfXq9TOEAAZwD0KXFaqsXtdkWHKb+qfHH2x1+i80++RTgwvI5D6tn1vgud
PzxS2iaJUhNwvp67VftpndQ8WfMAUXSmAbCDx12xabFqgBccHc1tHdv2+wiGLj9IyNuX05InAS12
9XDTDrzvs4itBgMXSdcnMVe320YybjH+cvsEkO+zYD+x+l00kOHukir0mRfU+vq/bakb3pmr6fff
UNTNb4e+evva4Zr4dXn8/5BTtN5v/1pc51kXf9U/q+vrT/y+zjnBB75xxcUshc3DY9Xdx3fT/cdf
HOeDBHkGwshRdKhxTfx9lVPqgyM8h7pD9X1lXBfdf6jrzkooYskM0OV9FsD/+3/YUsTv9e3vF7b5
5Z9/Wn+cnxcg30GhZ4UlXCuhKCEG/LIAqZEtX7+GlcY4xqorcweIO/C0LWBb+8xvqR/DMxj5xIkY
EbznNO5FCB19KXapbbJHsguU4A0N3kWt0shscRIwn0uXEq5H5oA2FcpKJSHzGsWX6Rcg+oB/TcvA
5DoYE4BRhqeGuvp7JD0cP2EaUwgVBQ0xoCQRAe5u18cOS68YT19do5FWDhrlVoaxeAMmHH8lATA9
UOQaXXbRwssOMSvqRjdYFU9YFjn85dE7SGdQOHnc4GXO2abrsXokVXqwfffGkeUNHLgnEu0MCoMr
i+gRpvc1lb0jx3eIoIu4rYVne9oTG+VwNh3B8eJ3E8QXJhx1mRz2JIHs0xoK3Vq+K3GXMz15cZ0H
DT8ANSFxrjJIk2RlSEOBiMTjbuzma9v515E17qogu2ja8LOdT3cQydiiUwqzCH6yp8CSA9Ie5ywf
Q0AHNOdmU7e0o9ILCqKESX4S2CMi0by2eS874L7bRocbENxPsc/5vSpPHZQkcbDwxnXBcpxSvLWW
N8MiFdb7vMxwFKfyIY0h+Ob6LvXql7i1ffYVI3ihojo16P8wLk8Nh5Mg/0QBKRxyRXdemdyZxUbD
KTBKD3cqp9djFY28h4x9SW19YVE8ZKY+txeaT+RIZM67smjrsVA0lrBGApBj/BS0kT64BpEiiCkS
8e+xs3weUEUdAG4xPHmKAsD510m2C/r+0NCYBAWm52zFOHsBdes253Y0sOOAiE0Q6lTO6lZFId2t
9TZQKXIDPAbGoXXq3Xt2QXOJ2GYpci22KD45MgwlxrG2BgThj5fSnBtX7JuMOQ9oooLaR2+gH9Hn
t3Y+96u41mEeCgt531nPlAEyr8iTs7x91cF4w1K+Eqo3iHD71De3JtbACN37bKqIocIPmMyDIqel
8HDsgnlYJZg9HoibCiStgRCbgWieaD5WZejvieGfigmfcYHfJbgnGrSxepe5wH1Etw8te/Hl6Be3
4WDnn1E4YRsAzSui4ujlw5FyKLHxbfIGtsU5Pm2/6Paqt2e5MVMECAzvscX/5lhYn+eIbSJAq4k6
NT9QnwpguwjGoHHT4QwO4XpO3+lqto+DspuBoYhR+3LkRC68ameK8gBR8cJtsXv1rdlHOiGGUFc7
r/BPROKPGJauHLoIRTBxJE+D6xHXwxCn1AqJo90U5OE6yuI7BJKG7G9HLJRGro0X4Ulf7es2kns4
5tfRnJzIKR0nz/0G13AXlONhFewcqzzZY0UFq752vLFl49iFt5JzK+Ghy6E8nwR4EgcXxgDyCcQI
DvagQewYL9jxjcUmG+2jReIMl/u7p1sIBeSh8TN3QPXhBiDoW/mXmeDyRhMtyNQMh9TDzmD6fNvP
0TGRfKKFhveEz0+n9I82jBOx6MCbKkJ1M2qHPLmzcwhcTQWQ/bSk49J4Fsoy5bPC+1h2XH+R89nN
K/wRGqoIv3oQn/uiPBLvxcmHeiyNSC+krm4niJnztFzJmqhkP+0nK9xVLW33XnhKBNt4pY4OudEk
90oiF8NVGfNgIHvFjfttIs9kYdPygu4oKLbPl57T9527Rvl1S4hX1ckTw8cLFc03DtkmTFuABKA1
CfsimGP2ylQVqOyESYmvB8leG7xD25lBWdDNVLra+1wOPXINtcMk3V4WHeAcDPiVQtvbeJ4Gketw
nWMsx8Npi/ZcagyBfv6uc6/B56Y9ntzxATFgFxrAPHb2rGzIRmlyKl0M8Wr5aMcdkLXVUCunjY6n
rRzP56HmcqoYKPXkQ5S3pXf9zi7ktyWoD+4MN5hVbTrOnrwxBrAWIInAnR7h2R/CsqaHOIHI1nsn
IkLkrxazrekv4BvgPBUGZxHBxc7v72rVXq6PowkHr5u3zmlS71ZEPZJL8EH6b5NpdzYUVD+9de0J
N8dCAzzTQo1hocH9ay3Wtym6QtM4V4t/7IMMjzADuaHWpx7PsS0nysCSw+CU+c0Uzc8OXSIk6sqN
MentOMkt1b/jvl7u0+apbJvp1celrOqPqCnkwtOLKLevSJKUOxOVnGdCuD9Q9uGr80CcaqAP6djy
2PO7cQhhXEb1WzfBDmAM2jw6evVejzpi/gRmP7xjB0ooAPcUSwv7aP2mQ6kfpiUsHu2mo7IrGlz3
dhpoVSbDHfjPdVKaRz2X7stc8dLkhfQ69sxMdbl2cmEpyjvuxtJu3Zsoysg3NKSgX2VJUyWqoBN+
Buw6IJiXPuiCqEjMi4mXPtgmc0xwLYu0g8bd0jZOBAgONOnOcLwEKJ7RQTrZ+TuqL50FTjPpSzMq
jHaF6fnVB3vmmVI03NeXgBjKd1844yvQZju55iuu9QtDWu6dZDTVWWsD29nnMAHoHgsUI1ifGgtC
Xm2M5QvmQKd2/BXpi8nM8qnzCL2v+yIOLG3kkryYOHlsUoCH084fh7K+LGi6T0/w0jywIp2fBySq
Spcp3pKLOw7VVNiAUsBT6XgWXNHEN1jz5y6fgVRZMYUhSxak3tmIFmZgWGgaqZKOOeb1Qtmotyu1
ban9FGdJtCPVG5FzxdxYra4s+hZ7MQgmFh7h7c3koc9hVCX+sC2TUNKTN41xch0LNhQ7PqoW27cx
uC9li9MQSpH9ZVCwMvYtM53s3J/h8jAYTYf2CC53dfB7huGY0yDdWbVHz13uBlRClAYTD6K23TR7
XLIqPJW+jm7aLiFZh/FMzcdiBr6/Y5sH5jZU2pbHYEkpNyPmPbUXEyaLV4EpauBtNdgU8J0yZJq6
ynB/FvTUIqjaCsPmWPjOpdV71nJsQEiLLTnnDNWXQelTSNHGckyGWUKvGRlmH5hgDOLk2NWCmh4l
BBitsHJpbQtcqzwncibJ3dlEZi/LmDzVPqIH/SzuMbPdYrGT13M9G2axmJywhbVpDK9spL0PR4Uv
rIOmrAyOpYgahyCojAgP+LURmwp8HiWx3pRkhx6sdnPJG0vegWWQ7rJyTAA3vleX3qU/OCJBsGmy
kw04x94KrN7uzo+bgJEHfBD34OKqVZtMA0g+jZNbfWWkPFxG7UiY3gmLnmwmhhWetpJgJz84iMM8
GKYqy9QNF01Dbeg2Yv/OI8Xu0gmXMGCv0wr+LuijWnywld7EVK2zcvWsq0zF+yweyP8wFdM4wKqp
3Mls8C76qcFjN1o58UNamyiziBJKAjlZKOyjos/z3TJMQKJiR1M8LiEHAqlJyXRtQza//JtSkqxq
J38NMQWj42+R4cEs43eEWGhCaZ5ngL7MKJpoHNlnZNSycJbOV4v1OgOKFG2Dm8FLk3A3yQT8vMdn
TCqLZLzGubbUb6Vph5deTi6z8L4ntChN5F6mYd+8mzYmGcmwMJy3abVW7iqIB0Y4H9uQP1xQoYvV
JCOxnWNsmzdJAe69B/Aid1qyW1qos3lUqowDgma45IWBm2wY+b64pH/Wuo0xHTmYC0aMeWwuioGd
396Ddl2cAWJI0zNYstbd7JRLehhiWhld/yHG5Eotg+rfoGDPxXUwqOlzPmgpd3Br2FsRFQpfFcK9
YguMVj5jlYW+0I9wP3lEg6/MfNZoq+hjAkYSwJjfKPkq6w5svzO6XU8GfGxeiX0YvY/I11IaQFsL
Jj/CQ2xKRGCfknYyy7ZEJ3yabQvaBtsljyxdJ7zXugnkNzca5RuRKp9uOVI8z84o3WzfKR9DfA2s
Um0U1hqeggh4+PW8QHyLxwYTn2wGZz6ErkvPHURxErsklX22CsBKmELntX9fGzUJ4CG5eaWIpadv
diRWuu1aD554Vtt8SRjUWJjgsnd7idE7AWVEvsgvintJKBmUaFEwKqzbsG63ib/A9jIkNWBdzEBM
t045ApM31dSyMGPjPR8aOZMXBsawOjRzDBCNH6RbcjUWKCtZt3eoOBYQLDTWZ+7Z8G0xC12n7uJR
K+rOgR63WZwMqxVlHLJD4yTTPR3H1V2XSvEVTCCw2XDBFbRfFs22i2FGNO8XVs7zGtrqsGGMuhY7
lc00kdXMwLX45YDMaoDNqP1i163ahAzLXgJMYi8df++2MVUAVCyVOk02yNmgHP7bVJ7/YcZJFxH0
X2s7fMy1rs2PM4z1B/5qnFQfXOlLRgGrYrlKpn+TdnBHOg7TCeYHpPSwGoq/SzsYyj5Ij+kF/zlk
WiHDf2g7lnA+KIegafg70lrCu/5FzPkjcUet4uU/xM1ASE96ru0KXzF4QTv+hUGtW+PY+Pgk6bae
rbRtufOxw0B0DyjVvpfkzQ+IPxxzlWiHV7tiVxDlDUGpyqzwBk09EZXwX4r1Oc8OQsdcXKpPdoNd
gdZLsFVmm3VTcxsZjVMOlpN/VQnCetslII26cU3cf6JwO3ooBG5/WBFd8dzoqrysK4w5PLkBn/al
Bhfrqwn6tAqXHQpwcwWMgF7exFcf+yLHsBibepeWyeeWYpFHi9uQ6FbRwL6lt807s6Nsitmkw0YK
xugxdevqdQo1ZsAfvvu/qmc/qmXOzwL5+oG60pF0ofCQsolw/CKQ47MUc1HOPMvcQnxaalLUmGOB
hNHIHNyxHRBvXQ5cHnglp4axG1m128i092yA88c5D8dvS1ssx4V2R7Epo5JFSC3pR+0w2NzVlRrO
s4TK2mPOofpP3vzPyvr3967QDT1wiUJg9+Wy+1FZL8AsFhAEXZhTU7MfQzc6q5x52ntWGuzJz9h/
oqyL9cP4+epzf3rB9Q39IHcTbUlwfGPOLBnA0zp6U5bRRpBhlr26m3FcaZ/NlpqCc7uXB7pnLoul
uC4K51xH86MTDXsTAALJx+Mff4s/y/C/fxB4ygKSbaEfBlL+/L4cDfOJC55szMQTm+rDGk8IB7H/
wqswQiGpyKfg+r9cKo1lWuP7dOyklttdwrHSVIj3w598qfKffMjrmJL5pMdswZW/3OJS5kvKDJyF
MQuo5KTF3sI0K0CnO8UYPSR9IuCNOO38aHvaftCuBxCp9+zsKxZHPA6+OtHAyphexnVImWm3JDvy
ZjkYaLa4XJwRI8d+8pL9xJmRo4kKGrpAAYQ2BEOcsL8Rcioz7Ltx83EoTPXEmMM754ytDTzxYh+n
Tk0/NAoI50LHgDOuRHGa7AE1i8TOcpKV9JLN9w//f+fvf1lv23+9XG1qzKZfvw/fj+96eY/JoVY/
NSisP//76iXCD56gbzHwhe+5PNq4tH4fTAiXQEDAoubLgDwAFv6/r17K/cAljbdfOgqrtS1Z2P42
mHA+cK07LINhQKuZYNDxb6xd8vvg4R+PD7IDvnQD/kCWQlc5nrsubj88PihKalxMmhntBRrKXsrc
1SLBWHBgtgEvb8KqMdCQ+zjfLHS1wQACn+ZtyxbIP+4xAnO0aYaI4cr049e4G8Vnk5CW3IEnoRmg
LrXO9tMykj3CUSZiLvAOi6frFG1wajwQ3jtnmGgnmGg9wbXischdI+TgmA3NbH+zRcGTvhu8aAIB
WhDD93KreLBcQ5qf6R9jAKy5HKEiFUL+dkC/7lP2BA+kTtNH1tL8Uoc9REISZe7HkW5Qfj03J49c
L1PJIL1B3IFVtGZiY0es4qmT7doqJJc3Yw646sIyWM4o9tUXwTCyXR+CwtvHfq9B4RfhR7sMxVU6
R8WO7Qh/LL7r4ZoTWXadzrLAzZ8NyJScr6hyAi/dnnU5Znneff4UxbGmM7jGe9B6M+PQNB9Jidlw
fbFFEVRsEO2zFlPQ2H0zxAuii0LxuUMw5PDIAyQN0x0QKnDb7cDh7biQDowuc52vwF7XjvYCcyOi
E02yjGOaMH0ele0PaL8+8J4kd6FkdqOL13so4isrM96zpcsAeJVfDa91bvuvlmpg7Q1V3l50bjjB
ZtKpTy9NhvdQBmWCslxEyWffkpgpRr+afPYteX5dBmV3bRxjEwYJ8AtvgUBylSE9M0DJhHAuvbyJ
nh3dR4R2AUs8kDWzT/AAeZiz/Otj6flEx/nw+w7y/XoqEaVKP4NrLNoN90XzOfPL+KVKPA62fVQD
/m7h8j6WgRYIXnFTWnt/Vt9f2iaBWeQwWzbCtt1b3B0M1urGZ9BdIZtPB2zWTgQ7red5SfJc+/sg
8sRFNs+cyxsNmYi0dJaQ8faS7iPdhry11sfUIOcwOxV6rjH2zm3/Ai1xvPYZlbzgn+quJw+QzUp6
R1EaC+grvetFH7sQEjXoIINQMWBDHGGuCtDkjsWhcu+RWkHPabPyqqss+7PhtEZNEcbvZ0PmGGrG
ZDREuqqcBVtAk3y0MDhD7knn4DXNBusR7D6TB9ln051TR+K2pyGig4OLGLcLSf6NZD8ozauwcFO2
6GeD2Ek4gXLPFk8u51PsiQe39T3auwbTfQogNQ4YQWbUIz0zst+S4E7weM9+TU+XXTWEO1orrm9D
zDsS33yo3uwiY8ISrsZ4hkjVYzoVzis4Hv1e4cAX+6wp+eDm/A4TxPhUumJ8KmgouZdjIvECG7ua
tga2yHhWD3mAdCSigKZ0ASUt8oVZw2lEb1CBZo/4YRHocJtVNiUVhYiqO1qaFEMnPIOADryNln3z
aJluecWFD4Ktt1Pqn2ZhNz7+uYpqYHcYCPrA0t10tlLngD8KqkXAo7yNTa6+0ADVJHtnjnDbOsHo
u1uFiE4GFJwlan03f9YQGZI9/lng+RwYZnUIZlI21NqL6gXlTbzEucSFl9isyvtJ9XSKkcwJDMyQ
sQouXDCAD7pvF6KExltDRn6YPJQkLZgdRHns7ti7IVfVPYmb0WkB9WdLPr6yTljVzq3bZt66tgPv
J1zYt3MT0LLreFmR7K1ATI+mdoBzcWilC6ebe4INzTjRPJjVCaJwOCHYbK0p43ybLXZXXpexrl6D
MMjwTeDNupvCFmU+X4x378CEejdY3W2sHAAtd14gWQ0o2FwtS+Gy0B9uQp2f+3wa09anP45ge1on
jGjshZ0SYhsAsLAJXZ7psWcdsV1zoE9dri66AWPnQYRh4Z8lvuNBoqO16yPkJCatpdcU7oGgtH3N
hVWGW0+DJr1r08jLdmRu6AqGxC2+zRUbH8JqpZuRG1+K4lzPi2V99kKL/z1hwQq3PuKY2GPY7IKL
GFRFsxsbEVr7nkX7ORx9ifCLwQlnsu93/sHqLeeaTp1l5albKx4/6f0t9rbpBRhg8ej1qu6PdR35
FxFlJeClU9O/dkk63gygidoLt/JjxK/wJrH7atiDXKQOJDV5nO+iPkmef9iR/JND1M+H0nVdJ2HI
EUraoevL3+N+P6zrMN5dnuRpvQ27zNwSHUhOrNv+zvKRUZ0M9F0xhHSyZLjq/3dX2H3vxRJrvdS/
3hZefu2Gn/0p33/g7wYVB+eTx1koDDhG/GBQsT+EvsDiy1aPKGegOEn9rUkr+GAHgv2jQyITlXOV
Pv66D3TdDxxFiJE6SPm4yOx/y6DCKv/TMRIHDBtQIBm8eogeIgU7zh/3gfkEj8YPMn/HPrX6VuJ4
+lKx3C67OqZ0gZnIew7mgkNNPAVfoqXIKSaZ++mKYXELcT8s1IOnl5wdi7A0HsbMi7P9LJvlLFsa
BuU6QHtAi859G8KmI8ymVigeuwgo3ZdIeG7Ps9P1PEodehYY3dMEuy95VvPMcSPcKD2D4YNw/ci5
kF0O+TAfk/wTn9oazyuW6XVSNfn90lV4vJYmYOIY18KGkDiOcwGRZWIIl7hpm+1rckAHPJ8MEaiE
XlN4ZZE9sYaAGVTeEFIPjnmy2UuqBzjID5YEdTsBp6ioXec5VzM7OTpjbp1HQsIDN+NyOwD9/GaW
xDqn1L7cAf6b7pmo6Ts2mz6iNoey6VBKp/gKZjvoH2fYxKQDeju86pxyvnadmcVhZNgNwnZyOQj2
DdB8omDlgfCh+IKmQCWC16iBKpYqWp7Y0zUUsbJB/zrlBuGpyy0mfTyVwa6yAhWUSAyWFnR+df6b
Hi0yWAvJtZW1lrpXTF5xFDCcUfEuJQ/wjaR7+hArXmZfyIC0YWVWtTNjWrUmikbrioYJfwG2r+PP
c7OmYEJcCY+wOImqV30CgQmQMQUqaSzYs2Hwix86e9WMdFmTiNCgE1tO0B5GGmJ7xEBTI2kgxQ6o
7H1VJHlJCoM1eRstlX8aZxKhgHcy8dbT0XkuIdsHm1HoOCfplPfXpmgSB38fvw5fr3TrjRqpjD40
y9Cfz6XTN1sdwddhuJ2OioRpSZ97Z3w3Br0KCPNIr6d4CrugDTeTr8nIWs6w62u2NXvR9OT3ZtXW
8KAcbA3ghHL8VnXFexiYS45HnqYzlBW3elI6q7lmghrPb2PDSxGqo8+yV4oQWdcroKRdH3EpMZpd
KPVmvbhkgMhAO0lNe6csP3/MxJoHqws3fxujyoJ9k/reZzCeaAJ5sEZo2jamW3bAeLEZOR0+dVSc
5OiFhcdm31+/+hXq05BN6wHLTnVvPaoZUtJxYDDxzUZkZ8c3kkJFXzcps24wrURyQqcCtTs181nS
UlOxBdgPy8tzdPJA+XtIQk8xBD6LdUOVTdbJ5YGp+toiNzstIwLEuGZraQ2FISlXVDozLMZapRKy
A0Q5dpcmK0g75PGoLcDSYfc89a18jAINil0KHKfbptGRuZJBTgGmkLlfnuVLnpXndelX6hTHCIAn
2OBldjDA5gNI2pPbnRVZl2Y382j19nH0xUIhiln4zoUFCYMAdAS0Vxfh4m5nuh3GnW5V4J1ZQQEa
sAnDqdq2jlkm3CpJ9Mmfa+5ke6nHZJc2KTh1HdTiPLWIPR9pvlDjR0JEuXhOK6nKPUaiesLAIyam
aXoxT5oLgTFyPQ70OmkOe1tnzrC2oHDO0CIbL8sZhjSYdyA154kb3cVM39JNEtHUuXM6zVC9nxld
UFhXqeSazHz6DYhWMuAqCQE9VBPSD/6pXJozMM72g/x/7J3JktxGlrVfpa32oGFyDItedMwROQ/M
aQNLkpkAHJNjdABP/3+gJCsmpaZKy9+sS6WFRGUCgQAcfu895zuABIJtmCn5NWsZ6O007VRwok7l
xF9oTzFJrOb429B3zjeQkwyUk7J39XnaD0TGDZ4J6aGzXaog1pFt41mG2NNxyB6tCk37SiSDhGTJ
7AtDLrKU8578BH9Lt6B7pBBFqYPCCnFbN8AV3I5tRbEqBNvftVvZoMWcCCHhjT0VW7oPChdfW89f
wsGCyd1oZ0b95Om+36iA6Hdq5tS5nz0wJuvetJhIQ31mf1vJocn2NpCRU1dZpYM8gfCC2s3bL47O
ugjWOt0//O0VZKjIcivifjqijlbkYQUkHY9RzwYv8ap0hwEvIX06t+TRMA3/XbXM0depjBw8ZhQV
0zEijdrZCm2xXqUR5lNupwx6VODWFINgf1lklCo0AYcjxiTs+6D6sOUGT/ARtAVr07a+NOaiObQU
g/JNQ/Jve0poQjMPT9m9HgewUV/bZqEyj8QF3Rs08e9bPwjaQxEEz4ZfAXoqXDnv8yTGLB41+ovo
Qd/1HgXeSrYoSOmcDOseccl94wbdBdKB4r2vJwQzZlIydyBVhvWTQ3xFVKfeR2M0W0oi0+dlonNY
ijCPeJNp6lRYhHk8vrB8+zQ2uUWfROda+t6QVnC7jBYeg5pGMuL9sb/2sT0CNJoj/Yjdp2Kg7fYm
C3EDysEv+F5WSQq7ep6iGmG7mUwVo3kPTErpyxH/dTahB0MfSyveIpweV7O4gzA+xkTNEwi7TUSO
8KsuDVROtmmGz3RNEoDwYZS8Zm2/RGspSfDhnIVVC6k9sHAVqNFxF5EPNoace+WM3AZir9jTgtSK
SlOCFS/R2WwCaFpXCSKOGISnNdbrOIYvvzIJcUrgB0TmEtdeZjj5jCRJ0aREk/dbC/n/eqX/sn7d
LD29lkjRp7fyx+ne95/5bWNs+J9COxA2bVB2nt/HeH90SI3wE1M/ZnguNgVniZrFhvT71ti3PnG3
8IOUaj+1SH3zU0DdRavVCv7ZaM9fhhT/7o6y7UBTzhJtWb5YEC3fd80/VFGpG7NQGMa8Kby59NZt
NcVHlgt313p+dkh4lQSreEirpZxr+kucTH1KLI+5IXM0lnGOzDFNwZZFjo+qqxYwR5JOEwRvuAnC
Ad8P08dBcM/Dyvb1S27x1t8lXTTSCZUmxJTRMnEbSjvGiuoIpvEU7iCzbeVce2ZKQsNZDTgODiNm
UQUkpG/9lMQey6vRDKryVVKU+2Q0yv6uE0TP+3iM4R205mftirjY4/0szrRhzksyjDHt2rmmhjdI
viK6ogFRqj0hv9p6PrI5xyUp7TE+KSQm7DmAGzx4iHDQ+UGM27epHnf0tK18PybunR/4iMEIoMZM
7hUNDGlSn6HKYKFEE1Xs2Spbr3ZjhcSN9xhlJ8aor6OS3QsNVJzkiFZXQMOL38ZS//cc/sumZPvf
i9PVWx6nffHjQ7j8wG/PoPfJBWaC288OkIQuz/Pv3olP1ITLDJ0HDeugtczF/ihNrU+M1SlNBbO9
xSHx79LUDbEc8igzs7ft33hG/2BE8XNhahIXv4ykBc+6RyNjmTP+8AiarhzzuvAEFuHJ3ALx3RRV
/9jn7hmZiN0ODPH+h+vyF52T5TL88ND7vFw4Ih4l26VQx+v40xFTkMFaIhRa9bX92bWyVzTyK2nI
+zbq75jF3QSqZ7+hncewF19Np7mVqfoyFYu2xXB2TS/eEiHOs65ce3X7xMYy37YEKG7dNvjNFvTB
aPLjqJyv56eTtRamFDNWKmSWK5wuHy9PP8WRR1KQjShXz8Q65OOq9erFxB/SoeU7hfPjJvLQBZ3N
liGbb6ga9k3SaArz+fNUld4qj+FEop0j3pYh0MoZQ3bqtt1e5k7yLFJ2dtKJyCNwaucl6MObhnAR
BxMk5Wtin+YA4XrQbYlV2qGiRLTd+c526OPhMyEZDnrDYtpUEXw91ENLCMr0ZbTpjNP4XhkFNSiq
ZFYfqzQAtkk0CMZ4azfKXfeNU+8B8ZPdzapzrhXdCZPYiHXjVy/4CPvNMOcWhVdiET8MWWWTCGnd
1N1g3ACygy1ul+mO+tg5sH+g1kVpt857E2JNd8lrJ9hFcDcGxLKT8xZlBlpWlHq7ntyYTWcjZxe9
sTUDiDmBn94xJc93SVE+Jh3aSla3p9lVd6JF9BSj7WxH0O6ZmxINw74IR888n5vsRo6S+TB7Spwp
TLlW9cgFMsO42dDZAUzUpGqH1KjdxoNxCof6czwV5u08AFYoZsKOLGMwLtA62F+QhMh9NDl7vr/w
UFdVfxWbNQ6EoRSExbrHIpHfdGoU1zlpwueC2DcLF4yT7NMUfBXoy2wvVboHZ+9km66GIQodn1RN
Azo4QvPcX6X5jL7ULu0tuZjMNxL0ZdIgBBfZ5rob0GtNpvs5zUggRGRxDGf7tQyXqE8QTBCHwnE9
A4vdWrlzLeaUAriby03Zkn+VJk11KQxMQWz2SHdUYFKHDBdgkvfIUCaMomUQvVPsxt/iUbyidCVy
bcgLuV4GLgflFdUNGgK5KWJSBqCUGiuJAm2D6hCBNpbVDdS6eCcC/2tJePCrHRgPOsmdq6XUPZ8T
q90DrXDOEit+haWUP9Vei8pwahixmz6Y41hEwE7A7Vw0PSBk20cNtxIyIV7KVyVaCXWJ/Fe91GPk
H6SFjaMMYjTftKiORkqf35isbOs2KY5Z5V0l0nLuoZRKLo4oyG4rKTrrSl5GaFJ2GZLGL35K4WTU
NN/xFIAwHZPrShBr4gOpWMkiDA+sffHn2hxvK3OWPKBxvms6ZLxA+NOEbA/lNZS1VtcylFNoAOLk
0DQFathaR7eE32WXogdVbJdudWmY4fyMllg/93Pk3uQTSgmszwX82IF4NjtlSOmHDGPa/qzx0MEV
YtIXbojPbBUlwSa3/Wjf9SZ1iGMw5gJ/zrgTOnjebE1yUFeRPV2k2v/sTsgUndY9D+G/7Ft6Xey5
zbld2bLrboYictaOoXZOE7h709N0dLQPb5beJxldqYvJC030NxAi4TpuXO+ZWOoHWMDpYQL1sYmR
n69aoiI8/FJR9eCW/etsF+rSygIXcI73KB1bImDy2huiPqNLtMDxBUtQCky6tbZ4h8tti639quxC
uJbVZF8H8xi8kG8q9yn36o2qlTpXaZlfY3Je0giYcUaemLZ2mlHwpCUpEJF6lbpo95Wsunc0zcwF
Jz++ErR/wHD5/VpDQF00Gi8TolI2ON1tN8HVSFoBhkXQcycl7qqLKbZs9xFD24PI6MysdaTiiyyv
k0PGQNLDlz1Yt61jjidBvMZRBNhwchbIN2ss/TPgxRHY0Ij5oa8suq6lKkJGDDK2EH8DVmkGtqN+
l0QTVNEmPzi+4rlm0O6i/a+dg+mUE+EyCOaI6iVZEOhUra5ULfANOGOtNkyV+me/ayzU/1HvglFO
Ekw4gNHN+wpwJVe2Kd9dmmWHuQOyZFqRL8/92Np3PrS7KM2/2R0hJ2kdVGeuAiWEkpo2X+hH/hfU
ANXOMdJoMyDNxqGSW+m26JzmFIuGtKvcQ6RfxeIicBjaRE1OaEqeT4d4dMnsiDD6Iw+1vxIVXo9b
AUONWrq31mmfMM+sJqUv4WMlp25uy5tY0grgtj5aQUimNfpv6OCMm3YG8aUbcAA20SZooLeFQPxd
hLOx7RIRXle0kZYrlp/oZcG7IX66SAQo3LAKdkNiy4tMhdF7XbnDdRN5OtzBrlnNPDU7szdmzFJS
65XtToTPwidJSMiY8/AcBv67NtrwoWracAvW02W2AO3HpkNDpw8g7xn83Uxdqt5T+6VY3/gV8O8N
qQ3FlZKR+4WICnMVkZp2GN3hzqYlfEomvz+LheNuVYqfQoX9W4I0/bIdi2rr+dqif6ZPjd9mhBlm
3XVru+GuFcVj0xAFsTgVMCuGVXKY0tJcxxCaaQwGZGqauAwYqXksExOURJGH5g0xYN02o79AfzWg
4+yoevkOjfFZMESFrwfmFDhZWBAM2s7pZaZRzw9ZdB7wBrpgZ0A7bCQwaMUc6ih7KbNN3uT6DmiR
2hldCgk3GOb2Mgqz265gdsADEZ3jNHMeHfYdBF2U5ZUIavcw9eJAE6EhiKfTzGA7w0yoH/zgvM4d
65i5VvTe+yQZBrwxzow2aQ6YAJtDZct3nOLOMYWTe4bFNXxIW25SlmxjpA/Y9kwBTqZUw3ibEoAn
1ngmu1PguMFhWiQxGMEJ9sjL1t3NMxYlZqPjhbtMZm3v3c4b16IjOIe7vBivJwQraBCsFrKSGV80
+MbA7tnhpvWGYWcUckK/3fNWU8LlleSJS90Qi5b3hnqa0zE6IN2uDi0d7rNkjJrzmADLx5h0ll27
eEYzXn9nzTAyDKnDftwFdSNP5WioL25Oyo7OvPbNQIiHP60A/2oXlSZXbPL2jkiaW9fTN51GclqW
8Z1urfI4MORezy5ZFaSsDOsqKuKV0MLc4FzuDsyTy20fdzXI/EqeVZbhXAU68MDXOu45FXV7KuFM
E/rpX6cRXpgcRxCd2+xNkLe+E8TfHHycilng0JrrccfFHTqVEhnFFu1ntekdPa0186bDIFPr0hrz
x2wQ6XniRrcknfn3uhDtmuWlPLmD/a0EUnYCUoqfv3Ae1DB0N/EwH/KEw1YmJqq421QzWGYc2GAm
TMZUMD1vfLqk21QN/U0f9MjwHLAdQHNz+TD0vDxbxHqsjjXKFx8boqnj83LhZEVOq0i0bOyHNI3D
xwACEzsF4hiwJwQjIcOldw0EWF9r5v1YM+Mx2cwe03xQR/3AXFiqMwHNH4+sfMKjw+bR1kgDA+CJ
9N6bS2sCzRQbuWTtRvVrFfdua+CxskpcdLUU0OlgkRtTepcp76LOYX8Ku9l2dKXPHWd6kuQ9rjoC
Eo6EOQ67qvEYA0NzFcq/Y6UjZslPCbPxeZMNiXxXTT9vqPK+Zb33CrPkfqrUDeQ/H31w8FXBzcaK
kNxXmBJXVmxfZEFxr9hknzAIPuXu2HlrzmyThla2MUleA/ifs5ssuPloT8a7rB70UaYRlHlLqXWe
i/6AZUrsCixiG9CxS573qK7mYr5rqjLYxUlHolRLg9aMcfKk7jXfJLZRYqRUbqpbZdsJgDbeoG6v
0LZW0TdjUUwokB10JIFRBaR3ZlPSbgW4FDROfPWyw0YaO6jbwJurew+3xHnmRcZeeNkuxkks4no4
mvRTL3KBAztWIMznnpGnQxAbm9HAvqYjgw/IJftHd0NOclt3iC2QiVLpYJejNrjV8JccurWraOpa
yiZ/zQQMs4EIOwxhzmnIO/OSUTAij2J2ttg5XnxErIwY0vHKLYiy1nm3i2UAG1a5Pc5Po0nIXYS1
phk9Om0j1llubOLJx8dWsUZWnrvxXcM9V41TXCcp3HNrcfwB+utODAb6gJFMXj12rWGuy3Q+z0bA
KWFHwmdefjHRm2ycmgIHLyUdYW2bA0KVZe/rO/md3S2x6HkAss4fRXNA6QN3BvWIu65Ku99MOaE+
xMxA6y1F3B/6OiSr1DhMpcJ/4SN0IPtWwkMUihKTVvh7nCHQY+DNckw2CgntHepkXMbTpmnN57ol
UGIcjwP9cNia6fiscU1ejfgUv+KUmjddU5GDzQ4Jb0YOoMeKx92Y0U5KhXvbFh7TROXcNFn4pWzM
u7xL4hP+Wm+VzpSR3eTfpYnsDmCCrKex9NI9UayXY+F97kIIpVqkLwXq7UtzWen8EJd7IqNxH4aQ
4orCDYo1zciCcB0rq85RqR+DSeX0xPwSWVX1jTZ1cZfFdrZqS2GSKZVd5Tx8G94sM0ZlkR110UNM
SDmzug9PnNOzNz3kUzztSqvCz14CDfTHvfbyEt7WON0KIJg7xvLtc2VnVMlB7O2hzCV7s5vwF8ul
1BzJC+9CNG/NTL3E+Q07Uy+XKeCBZbYmN3baQQ7N+QBbop5PqsiKHTfQFmdBtg9HtsDmeK5tQrpb
6nByim7DKcsuCEzilbWAM5EnfK78/ODGmJmmyJvP05nKdTZDfESsi/NguHfYo40H9tx4wNE/HQvG
RF/9kXrdC/DILdQjEJOYVTPyCDMStRTKo7UfVs4GemiwMYRWJ+lJ8rZcRyF7Swe1J8LWuJjpbxy7
gXxubKHwL6ll32ZnUl9np4HvJkE0fG8B/aMm4X1V8P+fsSkfqGL/GXsMKvjla/HW/vyrlrPBujU1
KesZhpPfz27z2r1++IctlNZuuunfmun2re3z7o9m2vJf/qd/+F9v33/L/aTe/vtfX6u+7JbfFjOv
/rEjSDPph17Z8vt//7nlA/z3v87eyun1T//9by1EcOS0Dn3ufx4ecshCGlG/NREdhz/h9RGiRbLs
Rcby7ybiJ+pFKOaL6uSnJr7hflooPsu/Ny3P9Wnz/xOhs/Wxk+/jDoAuJoiXt0O0ocFyej+2EUF1
pBNQ0C8CZbFlP42I4j3WvKTr9BOyViVuCUHQxtEYevkWTpNDNRWygTpnuBhphp1gq8K96Qs6bmtA
Ct30/MOl/Iu2I03WH7uO308w8LgWno+fCSLNxxO0AYioKOu/jYlnLXEYkVusBclwA8SQXvl/0+T8
2Z2BGJ1n1sFks4xXaOB+PNowj01DaIqEnQGD2W3n/EGNmbr59Wf6q6MgNzGB7tihgzjn41GShNhL
dkI09SYgY1kh22Ne+sPfNUE/XDmmM3wWB8CPbfs0boOlE/3jVxuYWCp8u6aesJAI0DozL8Mx6cEG
C7idiRFuiZB+c9t4+puP9/Er+/3A6KFonTOSNBd+3o8HrutwwPJeSQSScb4nuUYfm9bIdtbE5P/X
V/JnW9H3z+gKjALCpTvx8yBqRqAh6pn2qCCWY01jrVslc/2qjfnddAhp+vXR/vTBmJ6yFoTL8Ctc
zAsfPxjCcgblJnkkBJc8dm5tbgO3fZs82ny/PtByA/x7vsYVDKyAQ7jwlXwLmNlyIj8093l9ZY1b
47GNLMvAQ58W29LV7pZAXY2aVZdnIS6lq18f9E93JeoYVN6CrHFsF9yYHw+KlpnUDrLLVwQQQFmf
terfLXym2d9cxb88DhYoAX2Kv82fTEPDglX0JMdB41KRgEACLO0r+eXXn8b6063Bx7GYdi5/oRb8
jpv74RoKKSe7I0aU3QAE/UShYJfh4O7TOLtXjUtoG3oK6e7bJiK7rjlwuxwybzhicb2YoNKvyIO/
pJ1//evz+qtPbwWuLWxsLAE25I9XeUgx9yaIZFEpi/JoUSAhJo/+7gb6izsV6YMAbcknB7D103dJ
X7TAr801LjS0gZVpVfTXRduqak1gcNb/zVf6V9ca1w3rjb+8Tn42taFGyAzs8EugHHlE2g1erCE4
awNBy6qK/2aN/uuDMfRmksZg7mdoHls/RL41B9NuUR4Isu9uLJxnwFrQmgDIquu/u5X+/DjaPIXf
LUELGXBJG/nxcYzECDWcGfRqCHV9KZPgqbWCU1gBzSX0AXnU3uieUia2Y2tv5kjNtAPYwg11jdrP
IBswXuLZS/mQGLjR/un9ZGMKBZwIl9F3KZE+nhuBnUgFyNVDgYrtglMy1/DEpuOvj/Ln+4mjYKta
DMcCv99P95MVpcky7ASb0predDYijho3g8wjvY+jFEXUrw/3XVb7cQHkeBiD+HpZDfBiffxUjkZ7
QuVE7Wo2bXEaBm/RAsxJ9u42FVUiioH4SYpYEnXctDFGHycwHs2EZsqmiXT1D+2UDD0ddErLhst0
HGysH0+HxO84KBo+fpEhJTjoAVPiYSQqxf6bD/7n1eHjgX7aGVQSuagmPWJV1jI/VGwTyHnE1PI3
l/fjdHR5v3AYYnUYpjHXdhZp9Y83dD5qiOuSyxtDGLnt0hwkNfOu5L2BwjqiHHO8Bz3KPj10dqqX
HE+5RP32GYz5X5/KX91YC50Q/QOpK9bPX3RlwcdLUWfhJkBOMrE07ghy7jahgrD160MxZudjfbir
lhcCXx/IQ47JP3z82GZLmhpBqHJVxrqtDwxJoYS4TQjZqNBlbG76NAjvbZfKF/ZB6w9reyT1gRcV
MvVvVmQFn9MCFSqAJV0O0BMSVc0EA1fGEFRf2OrX5Vfkx71/GZIxFS1quAQuFFuvWK0zCZTnuVNT
b5E7X0rEbti7jHWr7TG7MbSVA6Ru8sm8TcaUd1Cpa3ztdADnqNzDwMamCC8MdfXGmsS8jADM+RIU
YMxEWHJOa9rqDP5Du6+77TB63bDRzQhSIwiNBbsl02/kQoYdk0cj9s6cKpzjTWAVXcIpdFm2b0OF
NrUrSrJZbWdyBiKaq6ihLwvtZ9+EAQn1PPLihb2RU2Cnyxt7jxsthbFVMx+gU+sMOvcYWPgJIaHM
tBIA8gkeXB1dLHmUcX6TGAPsljOzwlkmn6Uq4f2guksytJwDzo+QvnVojQay2abBaUjiWNz0RySA
3atbgzVURZ7e+IECwEJPqoKn3qBcWNekgExQ1K35LguzOt7Tnzb9NU6j7GVALvOtISYT0F6WEcsL
g1tCNidvjjBlP3pOCxgu+7avEEX3PHjpyU6UFxwtLITZNqAJ5W1SsC4kvWkw44DsnPR5gDHdnGHm
DCy6bt3kNOuBLWHzZCLRoccV58Zzi3h+9mnYyxwE2hAK0B1IzetTpOOSCbIfGe41DKnSP9UF3dgV
QQ293PQK+h6ZA1FOpuiiIpdlN6FytZz4Fejvkmjmos1ncmLA6AnjPFVnyaCmB1cUQU/8iVsg2B4j
9wCQFT1V7FSFg+G50rW1achrRyrlKGvRpXtVtZJJP94mTbkkBVlTcCVRft+A/kMzPjOizBBWY69s
N422VY5pW9OAupDETeGQnGejwbcqwyBuOXBOZtS+8HXzGPcWMLWy69QNETYD4kfHA4XVungz2RpZ
/n3pzKN5qwuJtqJgdBHulWsxBQLuEg/lwzi26GDJpGUeHdAu2Qb2koFMUer5dK/cysAdxvClNdKj
5K2VHiluSu9QEPqZw+/p82I/ysC89g1TftGW7JKLakxDGJhDjoQMu2xwyQA8Z0pIvRBji0CTSTfZ
qvM1rK9FuDtp+qLkFiVvYsoZEmRJO4bbnOCVAAy9aM2NtKVFLhHI0hDNOGIRwjwMjzinQWHzDe3O
7HcJCgt40GW5WNbiYPmVlgsLkhkBl66vrS7igUM8BqKnGLMDSDwEyHYbzOcSUj7yT6AqcC8QAzUb
hfLjirKuCrcKNUVMaFBDyGeN3iyHoxTn515RAhLtythVm0jlKgMw4+iROjO1JmKYy8le454LjFWR
dvMrjH3xyNzbBVyG3/WYkn4IorBUTJ4skDvPIMh1+JzN9dw+uhHGOVQgUfa1zgOyjYa58ey9hz8i
PINlIpxT0PgKo4DvF82u8Vpq6SYvnJch6si5rdXMW8cJx9rYINCRX5MgzId9MSU4RyhASpiXtOL4
OBnSJq7SyFibTla9Y0Pge+uEHguiXB5o5iCqh1fH6LdwEJKnNVG/lftEoIZ8rzoPTLam8YhToq59
Z0Vib/GUhea8THrshQvmwNPe42Rpk22vByT2WRSN2droqqLbV5iAbxfslrcGYZWJtUceBgApLStn
PUxYP87KvKunu86zMtta4+qt3T3995JOvtElDTPFrDHReuDLpYOKpfDKmH0rZnhPszl70F4YB9mB
/T/72W2d9o3iW2x8hyCiN19GonkuEiU6LL3kZiK0EthL2l3Pth7+1xDbR6OdqxcdS/I1QGmW+PxE
nWWnBIZ4yYqTj9O2TCszxe2B+8oY1/TBUS1uqEl07O5DezKz+rdt4j9qEP5n3b//75IHTHYu/7uM
8O61/5b+1/80r18+Ot3Apf8hJlycafzPD7FkfN9L01P8vRPoIgyEk0PHj00vylD+5Hc5oWN/oq3h
+AGdIhv/WUj763enm+V9QkyIQJjOIeR+yvU/GqC/d9V+Beuh/P6wN8IYyXsKVSJNmyUSACb0x70R
g5M4by2QODkJ58YeD37xlrohbCnmiuI0Cot1u5kxDtuGjUMMH8v0QFwg3f5BGnW4Nr0if28YU96h
Ii+cnc2mEaykLfc2EEvodiZtd9S8vGPTMK4PymUE1cqprhADNPE3Ucb1MWiNz+UMJb8hueQMZGRn
rknmax5TWZNaDLj8WxS45i3aI2unqcvWFC3PlAtyTdKNXIVBr/NDUpdOe1RNFr+Odu49T3EGozj1
81tsJ7TdIrY7BDa505qvhPUyJ+iFOhM0bqNs8R53ZYi1qxn0pu4J2hGRVyDOaV3IyY6+oRAjOjXr
Yzx4TlQN+9Ydeoe3e+Lup7Yj7Shh3sy4nIBD3O81aYhnERMn55RlOdaiIGnkHc1ve9izLE+kfrVR
BkY0G9N95bRwmg1FMjebAvFkdn5KpKTom/I4s/ae+WnbvpFVkO+BqJolWToJQprcrvPPY1Kl7QaT
eeLcFTJevFhkBrBSZ3WV+QNu+4x34kPZYosYNpGG/0NuUTC70f0wQ1QVG6FUzYbCHYa+Ht51MmLM
lNgOAuQxMV3XPoLWbIWV0V/btRAFnNcA633IQkOKaoNdnD2bMi/GQgRZsY5nmcaXqdHDTV5zexsV
ssfY9uDxucvUFkCEDALG/xjTmhQNoxsRuYBA75vWkOlXBXcQychoCY+auZAH21RWwXkwt4ySfPQB
0dawRu8xEkFsIO8k1XxTz2NMvI4Owte+FzD5KpGFZ34zgMFReedimCBup2GTlJBER95tz/sox/G0
7ntciBedm7vDrccGilsLl7n7LEQybQUiu2mF4WoIHzEfBvdBnVWXnmLrtDNJQrzB7xwMt5Y0SnFE
rdS0D9oIPKxiIemUJuaoK2Lv1cs4ZSVCdJZjnEtpHq/rMQz1eqwKcR0sbih2rEZBFE5NROHnVvsZ
nv8+gKsHQ0J/9RiW0TA2adpvqtwPvrZ1whjKV3aXnEU2PBHgv42Y151ARXPKdTY/dXRqL2o2OvHZ
bGvsHUaYwV7wx5T0rqZEU7MxqIeugsSCSjsoxC4zKt9w55D5cKMKgNOCLHre12k9PZf9wLGHMgDB
1WZ9RghSwcw8CzrrZCFhWfJ+g540oMG5r8F/tOuBPt1nmcy23NYV6GS0ZZr8dESP0VrEGo3SHNd6
fjWhiuhtQ8IS5HV/itWJKVzdHlrG6bAhcweDfhl36gqopVkTpszg875M8Doiz+JeXGmrtlwI0mm/
8JpB4LIx5f1t5LyvNza5iPd9LuMOlnjqzThpi4Qoqtqnt1rQ99ullo3gIkJgWGwZpyaavrmXvKqs
cA+VpZMr+iyDuytKIMxR70isPWXooj/Qls2XElm6PYuVy+MvQSK+zR5eBGWP9ikUGn9DFdfy3Q9G
9oM6r2DKdryB+7UPjjPdJEaeVif8CmozxSaj0bH1i0Nh9qqiJo7Lh8CY7Kd59iA7dGCEH23GTc8j
dlJzBWksjTdWOWnAvqg1Edn5PkQPlRLutOKnSSN0Rs9JmHKDvZpqt6f976hoM8dxfTVjono0WFjV
Soc8Q9gs3OJY+VBRUMuwNV1jD61hdegwZF8m65kSAGlVWezqokspFZEEluspIl1+17lE7cmoqqtT
2Tg4QGvhPVo5EIFw77RV7B9tSIjkgxswYijgDDvAtjmQ/JFUqDd0FFFoGaSr7bqhIUfViApzYLus
kWVakFG9GRyCYZqDd64qT1YIH1GrAxCFaqlfgO+EW2hTDvPz3jZbIxhIs8MfZRPRGk9GpK59bTsZ
UNBaFPVA0IWuucZkPSk9k7wSuSYFGDlTJfX2fd3YLbWX4RpLoD0Xe4mP7oGrbEbfRVtSUhShXHZE
3WRHKYya4oHXpHVewuiwzW3aW/xeEtoHxs67yW0BWw8CNZEtCn9CyZHFxQh5M58hk5kAX/xhE8fx
2PfbPvEdjSCSZLlmlToZGT3XBjQsguWVi3RsK1vL+CoSB4B3gzKgPnfpa6yNsrReCMWdsrvJN8p2
g/pvgrIbNOVdWod+tfaSHpo5KiGMXGZUdM2NDHCyn0cOu8KDFOE8HcTYtmRvle29MYbduO0Ibo45
QVUgm0vyeIctve3WlGr1tK6c0X4hfjzBtqd1UWItLWbC40s14UhowYNe2ZlDfRq7xJWv5UjmKY9J
wuQ/SCPE1xT/zLHWgdHaHbIDTl6ueCZbDw1xMIinoRCK9tDUwBi96uaeaqsvYhxvxONqJt+0Tch3
0HU5I3uULM+OnXTAs2f4J+cgJeLjlLKwnCMxWBQWQHfEvAeMnbuX0quZ8eMvpoCAh55kuxrxg3eD
NdsCcgrx6CVu0YYiT5tVuEaaK9tLNu7ZIdCUyR2fKHyIg76i98JbQ0CPiwb3RJwkbyxoQwbsduoV
s7zqMktPKAJMcWWW5D+s574rQIgu3auvLbw0mNhFr59zaDGwfXrC+gTajzuhomjno+5q13ikSVdd
ubYsaDxZNsHEVtognGQRcquXyu/Tp9zqMLPT8iAdiLim2TsCuKjTm1Al5Z01EQP1YMjRn8y1MWSQ
7lhJQhd4sKeRlcdW2Ly7FR/qoQqKMtxWkojJTRt0NfAl7v42OmtyhtPI5XU+74I2A83URS0MxnXK
EwHBd8kpdk6xS2Gn8sFT22CIZ6KpuRen66EYk/iFGV3+Ir2RONpZepyoLGgCknIC+3hbsQVOj7Se
WnFPg0Qgvi6E6Iode0VadcWIhE91iRWd93B55ltokrF1n1I9yu1MSeyTQxrW9ktpJz10DyKqrjs1
+i+kvZt4v9vMdvZ9h9l8VVq2arC1ujSFtFN0RCeWs4bW4lhFOrz0kikHq0MLVmUKiGg4JI1BXOZA
m5LcNzOG0ppLJ3+iE8SGp0iKBvlZGM3JsQvUBA7MQ75E1UijyUfK2fERnRo2NEOYsBm2TiwYI6b/
j7zz2o4cSdL0E2EOtLhFIAQjqDV5g0Mmk9Ba4+n3A6t3hoHgRgzrdk/16crsqk6jO1yYm/1CQA6H
PMy/kPpOfkrjPrySsbO6NzNzQLYGGQVtWRcdHsrAIcnKa1qoN2JGflz5A7bjutmWEDhiVYHSiaPv
E8ATHqCq38AhHjrNEJbxGOnRVaTldXQlSRqMmCZKrc0YDEK1xagunGjjfbDqY7HZupVovrl5RXdd
0ArztfAAUTsJi0a/g7WbAGRzDRVSWjQ0K9Lb+FOvc2+DcSC1q7BRq89M1PqHvGmldetCrt3EgNBv
6UZhpKwM+BvGgcHRqTOEMw+n9GXrBiIY5rG5KgWp+jDQhQG+JGJzsZhySYqagqix6hWEmlCoZL0I
nc+qB/CDDWOVBVjgVlaHdBjSgiO1xHacKC4mUja70Vd7EXHpVvE/gPYUKFbHEVL0supr3LxJUlln
BZic50yIQGvWLdI2nit2NXI+mdkuukjs37SyGBALxooGx3DyRyyrK4p55NluaZxTP/Mv4Cvj8pGB
QZPA4EMpX6RZY1yTtVtviBlmq7CvWRI1TKLKHuSG/YIiNpKbZL3tPUapRgNM3B+u9bbh4Bk8NdzQ
+KIFmfguTqwAzfv3SAyt7CxpNY6+ShCUYmVlkoFrqNY12RbYrZQsu9yAcQAVg7Pl22v2P+/F74Qq
XqDfKueI/dCDnuQ7oZzC/URlb/91mCGbnRVpni56+DwdZg2adxeiH+2gPAcaDCVRHEHIXK+VoM42
Ixd7d+In2O+MfP0E0D4lHtSSCkbjoGURecWI/3OGVRZy85WQqCu3GqrP4+OcNZ7+GagCfQ+ekwrN
VZ+1+sZ4epx0WLFo/ZhXjlFUIMQaPbDOgeZlgm0JGVhVd+yZBXIrtrVU6MqItrOu3iOk4OcnejWH
4wYFwIMclp+OKY8865ZDNMrcWEWwaBwUBGV0HtWpO3gnIBs/RVG0CatBsxz+8CxKJPkZ5sPk9JqJ
7C7PFfjjqpvujs/uvMZAH48OJa14E7yTbkyWU9/bThqgea0KzZRaAa9pjlFZNnlLFMNDOCBncaJP
fDgmw1CJaHzpoPJH7UdTTN7tNcRI0iKLTTNoao+QW95WJ1bmfj96WjLwIRGk1E2YoPohZigXGy4d
9obrpkhuUxYna3QH8LbipPAQKXXg/lNn+3/zGw+2owkYShGhoNJz5xW6PzQLnBkX3GRqq6fVJ+0J
mGW+3+5Ev9HvxbFL/nDo9wtRYJ2eWI/7vXBGO521kkxNSjLB3SizHhqsgV7WJMxTI9Xi1oQzXX/2
WscEUy7g9KqhkfaTCfXYnvieB6uHSUa22mCatS/++/6g8XTILfTjqCtEMXKuXq8h+i9XCQbKlIzl
E0JhMzvCr4Fq4M34nhNrl5bEfjg5h/oVSGBbg1bh2qmtnoshjIfhQWsT0iziG6gY+dqjWZi06LTS
cC+DPAqej2+ag+WlypD54doj8w2KcI6mgs4SyqiowDGvgfHhHDzyhJBKcqmFiIyNAu1EP7mmf/jK
Oue8QreDoxC14v3BB66SjKhZcwzWmvaYALnwYBCFFuY1cSq23prq9YjNJ/IdXnICt3bwnTUUBUxw
idN+0g5OPCkspzexn0DhNNydqI0+6tuCWX16vsoT5lezixmihsiHqIPAnGRordlyHjD0FHuVDl7M
+3TXNK0BU8TUX2IaF06JWdCp/TM7laaAXF4cteAaGOE8YI5TgC83OCBgv0J9NNRaJz59ns8WDWVk
QH/s0ak8jEzuwUlrBrGfgzJa1FGCio0VSg4iqL6BTLkcbnSxP3VxzhbMPwGncCxWHGXnh62eeG3W
uihOlbSPXmMerE89hx8VFM2B8oxnRTuwUY9/vNlKISicIl4c4MhUcpN5P7/SjLILh9yjONt9uJRk
FlbWfOC93J9YJT8EQrjcouoFYk1VJr277xeXPwRSDgnbg10BBSCe/P/iGE4RHI3h96HAvVCfVwgI
ulfeD9WJ3SAGPALs3s1RC54GFZOeOtb0q+PTN8nkfc/qpvlDqZK0AjAaUOCvf/4NIhdD3wwr9K8X
EHwHiiBhalIAhcNxERbaGG7d0fBulKzC3ifhqQVtfqw93JuS0V2j2q3HFzSR4255/Mc6nGwVKJkK
1wCZAToms8lO6xYdzAorDXnkWYf9d2TT1Q6X1vSr34cCzMk8M3hA2rPJhmns43fh+QupaB/Qm31o
k+ZB5Ne/D0Pyyt0FhAhk52xEYRCiOeJTQq+lUOPpGcdLNTQRka7L+F9MnklbCJwSK5VFtL98gkY0
THRhPZqftEj9YHQvTRKfRTD96vioDre8iiYGDhI4RqCrOQ9FgQXtUZmWJllWuKH6zP7ukb06SyLO
GPodEIwF9JKPR529RFizpP9cDihFskAQgdofIIrLeFUrFWJUsQ9TWeStedlpTXNlVTXr1Pe7Jzj2
zRmqhcMCDbvkRKb8w+pE0wndD8RbAeHPvyWP5c4sBGW6/9tcvjbwkHvNAFRhY6Un/EDHR3sY7Quf
r0uiAtxRnb96kgQdbssoEMIuhwchoYtb6/XD/+IsOAxE688gs1LpJFq6Nls3UtiZXusPFDrH/msn
0Ej7VztB19nc3OqyaYryfPbqHAQGmpb0PfSxdQK+0WPRNy1tLH7126nTyctV4KgM5zCF6era9BQp
Z+oq7MIYTSIG23+zt1kIKumixKsUesds4mJNIwMu6JuaoJl31Fs/EkVNd6Fffxwfz0HioBvk26SB
rDnSI3N2iGgwNcqwptwRqlK4UbWudU6P5ocgk9aUDrJCxYl7HqSGJRVkAI/sGL/xOxUX7E92lLr6
9VBA0nO0W8jI8Oyc7WFMjwo6Q70L8lnxbrhf0l1RN6fetIdL2pjmC3nZSaGKltX+SUF+GwQqolG2
nIGBdNSJAbZuVCCWjhVVZPDHB/VjuIlOwyvdomk/C+fiWu4aA6VSOeuGh7jDXKIYKFUAV+qXvw8F
PYBMksc09h6zNacU44A4I6dCmURuj7dnkO1QrcQvpwjM/+gW/z/fmgdLgvIDXBIEeAFUHr41YadY
k+UWFGxXVFcC7z94Iyy+40M6iELWiIkIUksy60H7MhP6looIOMG2KmGQRGG5VVRcnXwwfz1xRGHS
qP5N1zF31v6SaHJU4PUSd2aPRztSpfAGEKBREuOWXFItTpQ7DpJwogHq4BAi4Sd1nO3YvlEqdCIL
9MyCKHhUlAwsg6gUt4PU0n8Pde9XKGUuYOKhGQe+hJuCvG4WTwwB7tFit+yvkrKgo9raI1S++fWX
Io7CcOCooT43W3wuT5ssLJBk9GPBHXZi0vMcNN2+wBHgt5EQLKfyRX5G3QjY+f7XGuoRuaOgY0cl
Beoa9FJrwIpmYp3C0H8Rrv4HGDzNHDpeE9qcChXnxXxdVF7XpQLqoxx7nN2tFfUXAeTK9wR0wnmO
Gi9kgy7PrnKL5qeAZnTsSN4AeWQoxdC0waWHuk2DREREWBGFHb7BzTl4B6QopDoJQMMNzWVTt9qr
lukKrsl+XCG1lIyPvjVQO6DwOTzoap3luwLR82hlFCEvz85Qgxta3FQcccvi8Y+TbuGdRRWdhg39
y6fC7ZRwi2me94JnVu+v5OmV9dDjnHpJTR3uPs0bLGXxIqgeOtSfvUtMcl0UWRtRuS482RydCoDD
udVLKAAg9OyGSxWhU+rKUNf+4poIbpWzvJMdr9T7zegNmXlZB5X0GhpoYiAB1VD0+fV3p+zAk5za
3VSHma3jKjYrsOeGBaWBHLaKhJTG08l1fLg7MWPiLqW7SKEXT+z91eUyHWDjuR5UM6OcpMS9e5la
SOOMneCiNZCPJ4p28yMOmicPLUBWIgk67JxZwKzEkcRwNQEYSVR99lairqExetvfTR5ROEiprwJH
oFo+L2DjwxSMGvAPG+w3qXhAmjVqQnJ3PMr8siMK4ndQVxUOAkpysxvcjQO5qXzRpXffZLuwyr3c
rpDCgXCkn3xo/DBxvNDYoKT+JMLzdAHvkyZA10uwmw7MdJZwLXg0Lv85bX6FXfz/kdxMUfXbtz8g
Nz/+Tf+Ozd/47TvB+ev/8x+dUs36Lx5DkOzM6dtMdYT/i2sUDOW/SI2pl/B2gVfIFfjfwEZcntBG
5M+hqkKbhTrOfwMbxf9Cvh+G82S9BKQD2pHxG2jjV+L1P4c7bSvMEamHwYOlbIwe4GzfiWncJKgf
u87jFeIB9sdrYF8H9pVnX/r25fXf9cP28/lje2KDfB1Sx6JOr+dvCQ2YDhcDqc51Xgv78Saz7+nT
2s/85v3vuWf30+//rpcvT2+Xu8fL87eHz7uH3cdNZ5/6OQhz7MeYbVSR9yq5FYPPskdJfC/9E8/h
r3rlsQCzS1ru1VrWpnFm9vPjDcbz9uvj8+Pu/S8a6vYz/3nF5cm+f7+6Pbt6vT/z7LNb+/rs9vbs
/PL29nxxuTxf356tb2+306+W2+1y93p3eb7Y3m0XL3eXi7u73dXNYvu5u7vc3ji73eeJn/8rVz7y
88+TJrKozMBeyHUuXi+eb7abi9er193z83p9v7t49uzl+e35cr09X97eXt1era6mH3F7c3ezu1te
bk9kVtY0V8d+Fml/zWRBFpFsfM3l+7RsmMv39/u/1559j/EV03j79z5gLlGZ55fZ9N/rv/d/md77
flrNT/ybT7l9/eLbn28vl58fL283vr19u2F1vVx/srpu7j4fPz8g3PLX483nY8GGeL45P395+9h9
3vn2zceJ+Z2kUI+OaZYu4ohOOUBjTM7qwtlcONPfV7a9PFut1gt7YS8X/MbeOBvn2yl1/c+sfe9Y
T15wRwPPcv3cQ/Y/QOsczeFpGd58fO7er2ip2+8IQNi3l8xVap+/bB/frt8uT3zJaVcd+5DTjfZt
89fwZSIT8ogj6JtCfwrEVy+6DvzUrvPGzsTH40Od8OEH4XSq7qBj8A+AoLofDh3BJvaiEERfXiA2
eE7ih3J6Z7fqZwGTG2HL17F/CwRlmba3avuEVTT/bCuMb0P00PX3HlrESnCiPPjjuUtPlCRuks8V
J+j690mI4jEV8Y+bTob7d2AJ9m1gv79fv51fv71cX37cifbjx6ntPOva/XPYfw86m4rRL+neoNzo
TA5rtfZkQEuLpF0/3JkWSjC168AakuoT1Pn9dIioEJ8pNsFfJL2bXmH7Qx0EGXVUPKoQBvQADUjB
WNpm0qEOV7fjn+Nfex7L4AkLyYWuM5U0wI2ztQUqHXRq7aHqOhrtRdUNyhsvZwRyUAm4/hehqAVN
reap0jsbVhYogWi1ISqXRT3eaaNXhwtMvmNbB7P4cDzW9GN/3zLTsDQqgv9onZMs7E+hgTZLo5aG
4fAK0ijmau6Sh2F8YlH+FAUOhgaRd+JgzHnMbUnfdCorO5bWjGsXpOwaXVTLOT6Wg1U4DUaHSENX
irSVUvz+YHINzKaBqigkrl5f+aqiPHVj7Cl4MhruNkhKObdhNGKoGJmaI1Pr+ROmmhD+k9L+L0s3
mvb1Y6AiM7WwAVzosyPQaPxCjbLBcEJh1B3famW7q8Z6cXy0B3OKkAmPQdI7nhvUvmaZToVSnpGC
iHaaqgzWYA8nGnrur38bBTwO1Q1aVhrc5XmvyuvCtvMppTl9IYqL0kJO0vct78SXO9hcSO5QMaRu
Aw8HaZZZuqRXekVHVu+RFZOsLQKm1qKpFfrtHgbSxwckT0fR3oqfxZrtLpzcLLpqxBrQL8F18jYx
jUVR1Zumcc+QtlrGQvKUmbVdtAZcihxZUm0pFPoK4ZuNpHcbI0bfsx/fwIc4eGitQgWXFXQMHvrw
lwcBdVqoSZOC0fRWBly+v559yeqQNUTjCqBflS/MLOtvsGRSso2IJHK7PD4zP34EnuaaRe4+dZf2
oyGWqoSdzMQoaZitalN5Vkwg2EFYpic+9+HS5XNTnZvsDHDUVmdLN6rNJMYYpqfPmugXkaaK5wJt
khMbZHpgzD/0xLOnggU1mlrW/ngyJGTLvoDeGZitsUT6pFvFXStf6sMITN/0tbPj83ewssxprzOo
SauBkoM62/fw6UHiSOXgSOfltXbVPKYX5bP1oV5CQK2fyl34OFzDHX8bP4Nra4tfjHPK5XomFs+7
bfYjzMbc9UUsxB0/Qvao3MHXulIvs0997W2Vmw7b9muzsYUH8Rr1k+Ks2qBHfa+eOOrnsz7/CWZn
cAtV1G+EYnAgXthmnW5KT13JWrfNCmN1fMLny4jtQWF8qihPpeXJc24v0xFwlBHrqoby1SaCTae8
vCu9VHw+EeWHMABHOBIw/TC4V2Zz6uWKK+XGODiqn5yZBYqsQys9m70MYQYYc1pKCwECaP6gSN26
r1W7sR6MpMAsG9SvQP/ewE7TKp7HbtVogS35u7jsNolagfC9oEmywNrYRi3AVsI3C8rpUL3X3Ysk
vaBHa7v5mTQM61H8kPmAovCEDqId6ehyT9Ti4COr81fu65VWRr8TxZgaoFPdh+IP2ZVJrWl2KGeh
asWoqgBERjX2vYe495olpxrnP0zu1C6c6r9TzXFu+BxKelPL8tA5Kkrzq7Zsbwy8rH5VnPsaCUG4
lmkZ4imtz87RHqXlSlCrztFqxMzhkSHzW5vhifPzp6EwX+CLLFYLv9hfjrqFW7KBwDJyCJVyTmNj
WKhDY544ZeYPO74KQiI6J8yXOMq8nKl0BPYLOJJ9FDV23eH5TF+6vuiLsVlnHqSMaOjlEy2O+cPq
Kyi6Ucwf88jhtj8010uymJ5457TYym2NsnwrUhkLqjEWBBHtbiuyJarxQKqaU+JfP84qGBEJNCAZ
+Neh++1NpymJkCZRyqxqk1FAKbgg7HV5c2KTM4Dvd8U0wKnJJgFqQo5vLo6lmEOA6YzQOhEyKKtQ
QyESQ9/xRGfqq7g9DzOJC06AQppt1mwesWlry6xKOicE7mmn6PwtikH2rttuMLeRC7sBOmqyqvRU
5l9RpCXEnOoF7YWNitk3y6kz7DBG77YzloEqnR+fhBkw6Z99QnuY1wDvAbAl09n+ba49uekjtFha
RwLpIS/cukzfNdhxV2WAbQCuWe6trrfpZuQ1zDNe8qobxLzxnhb1GNlcYZTTP8d/pGlCZhMG/HKy
dpngoLoyO+JLNdRzU4JVYXSNukkmHUQSBX8VN92p7Tv9UfuhOBlA16LlRBGUXvL+4DW6NLkEpdhp
A1OyZYA1dh0M0QY+DRjjPA3OR0XcIFh8m4vi75BuzDz4fvBgQAD427TQ94PXpYuS7eQQZqEi4S0M
NeZeKI02ltf4RuCaeXxa55c04WhSTI1EHkoEnV1pmCLpCpI30B7D4ipGRSuHEo3F8/AaV4V4IuM+
ODxoY08igaBpOeXBR+2PTRCStMdvFV/h0KiX4iC0F2kzNmd6XbW3GETBFsy6eO2GnnkiQTg4K78i
TxkJ08sOn0WOBfrZKNpHjj5AJ5OF/LxsgC2OGCGUVr5Js/QUGuHgtCIiKTTYd2BDLKLZxAZK1VNX
1ydHk1Jc5IMXQxzNYudXnw+iADuUS5lNofDXVxb4bZ8mGnS82hgxRADYppxjrBxXt3qiY3bee2T2
6GignnniDphtRYKic8aKmWICIppnW/DEvNSs8Vcx8rz6E4DDXCfcOZndQIh8Oz7A2TROsSY4AuUI
7hq4C7Nt3/IscJUIK6+6DqQbN8zd+2CEEfL7KNLUKAEQpaLpOktw3HGotbzqEkcplWg9Sn74VmKy
+9t5Yz2gOMt9D86LU2y2tXHq9XTU3hNHw5fCxHS3Sp9kEaXmVVMW1Ynse/4AoOhBZ9WatLYMeqwU
IfY32zDKTVy0GDQEgAnMMyNXqYSkHv6deLBrsXojDoFmoY9dDKN+lXdl+kJ/Wpiouc0QLmMpzeqF
HBiG/5qgNPUueFEa/jXR/b7IYj+FV5sGdQchMpBxueldU692LW7CpoMdrHXzyw9E2j0xSci6qVFJ
X8Ji39a5UDVNWfpIymDp4q/MkRKHKyHxcDzK7JQA80sUCkcA8FgNyjwFhQFTZALyIYsWOuutbDbB
awGH+UUKcMy1PQsTeLpl+v3xqAdLfAJHTXQnmB06d+1sWRSdFQiI27D4xtDCaVdMkSbHSud4lNlB
Py0HwMwcESRtHEoHOelgFe0glLEz8TP1SdqhTx2Yo+iW1WIhvEoUFrTfZdvEBB3FDWoAAAMoNR9Z
zdzViGwmEK7NYtmBY7K1AOuD4yP70tL8dl9/hdElhgZyklrCV3X+2+KA2ov/KDQIp+hRl0AZwbvs
TJQcxLYYt1Jn5ndFPMoLzw+8VdX0GHGAb7CRmerX0Mu8zWgN0tPxn+nwm06Z+SSKC31iOiT3N19i
1iqaZn7iWDEpWxBqaPELOEL9iyjkqBKvJu5uWdmP0vdDkOAUliDBpgV3pu/71x1SMCdu7Z/GwtE4
lU6AHJES7UcRKlNIlVKNnTyQx13QCA12K1L6L9YK2Y6MBSS7gMrcfpQI2SQhBt5DTg+Hy4SO68Ce
/Y+A+v+2IPu1VDgLAaQCBAGVOvsuI+J3BTlrzHklxZ+ZInbLyitOKuweHCQsfNC1EzGCahOP2f3B
kBNUQj2FiatMuBFCfD0QnSocqfbrNTXH6AxE2qmXy8G1PAWFD0aBEQVhsPv7Qceg9pDewHLONN3G
kaJe3KgRyoNjWCb3v114HCDkx+RyjJJVvh8q0rQKlB/2IVSKeYZJaZGeh2Mc5c7xOIdDYi3AA0Wa
kknk0tyP01WDKlaoaDupF+nPeceTo7CrKpD1paXVsvL3eLjDzybTmpjkXCl9AsaeDSuWkEsjFSEc
ZMxtySkB+bwbsK7KU1ddR0MXbUQ+7fq3YflyXNRTn4dCvjh7bIUoIinCEAsLXUyLbqlLlVCstULI
ruqmHFBh48wKHS9JyhNV5dlDh90wLRlWI2KcXH1zGGtfSm3di77ASTnZ92DpcBYZXrgee8jvXjoU
ayGOhMtCUkJHTNLuxLgPryTqSROOCagUVZl5RwHEStnHYBgXhhgEOFJZo5+skkQKW3tA+Qc1PsQi
pBNLavqG+5cFQeFI6dxMvLulaQ18uyzMVswSVXddFHJMYSk0EWoCYdifiHK4cInC/E6yxTDO5icz
HLOwoi7oLvqyHbvzMkipBtY+MBgnCllYJy6Cg3BklGivk4oTi9bk7Fjzml7VGowAFmo3iusmCR9R
61E3clH/jvEFH5N1wi3w9TRl1cwj0ZG0lLKRTawG+nSb6rFpV60U3XQlzjbHt8XstTiFgvRJ6w3c
mWRgNbb/pfSA/2lU8Tv3ZaN8NLBmaW/0JkZ6yQ4jBa8qXrSGuq7D2kssW2nRov9tws6jY6rPUOrl
TzLmDNS4Ukt6VfhrKR3XkZArKRq8YlI/ZoWp/vahM8UCtE6Lh7/kOUhqEBp0OMxEW/hhk2+bSMgu
ZDU49V48WChEYc1jIAulfeJA7s9pOCAbJFDZWyQZ4oNLpHUQW/Kos4qLAiHYUyW7w3DTLgD0BSN5
cluYVVJ6FSksjxtkETZ6uwsjVL7ctJeujERNlsdXy4+hpmIN3X8KanMEsRcpqR8PNSMTChGBLK1Q
X4YCBZNV0cinlIwPDhGNcX0LNluaEixjV60HFa/HtlvleGoh91kkJ87Hn4ZEKZw7ncY8227659+O
Kg6qQR7kFnnhxDCw86lL49bzsY9DCEer/8X8GRxak6IhL/s5LXYMYrrTDfPnK662UutYXIqBKpzL
gz6eGNfBuQ/Pd+qeTIrpVJ7mRfgRpgaqrYSSjKa68UfFdEYzErdNEOO2lKXJiW38w9eiWoGmgjWJ
BGhfyovf5rGx2lIJMtQDs6A27ttE9Da4JWXO8QX4YxRYkxxY1O4OSqaVZOXYMyOsB+klvErDWD5L
cA/89UOYuaP+TiueKjXP+/010fu1jMpOzDI3st6OqtRfS904nFgMP3whePdUeTh8lQkJvh+FP3qs
1FRUUFL1jA++YL5sdHTukIOjgymn1Sn2yQ9LfaJk0yuh0U01fBYwd70Scl0KPgOlIuQpxspAnoIK
5F8K3bQqj3+q6Y7fywEmCROqIiozyVkxr/EHbWxohUc0rVeshQ5VDGW7trMuPLycnVK3rloUhk4U
ZHj6TqPYi2uCCIHNA+6WZAue0v601m04ymMkt/Tvi/oeg9Si29QItpwD51EqR841tDhTuRJelDSL
LxD07Ki9D7m5TIQxNFaRhRSobWR1cOuFyoDwDmQgwGahiqdlqeGM2CgeTl+5Wyg26mx9BVuxVOIV
aVydL9pC9e/QS8KqSqtruHK5EJcLD/NIZP7hfFLAE3r5QS606gUtzzFYSF6etwAwMlxIjdEFSVOr
6h+V/zP2okg5OpGC0SI+bMhhOKqXR3QkG6NuV76bDfdJ20pnpT8hLDLNy3CsFI2/lmBJZwh+ufU6
KtzwXAsQB13ze8tb+JUWXgFlQcXMK5ARLYUu8tBfEvX3TKWYZTcNpWK7rnA5q/ISd14/KARjNZSG
XGAsF3ovhSvmjaN5FWNCuEHZDbo4xNvObUwqYZjl5Yt8CLOnyG/RQdURtbrnQRi9NG3torHH9Yjl
siBJtw2ydeiZD1z3NhWp4Bkf+Gq0qSBmw0oa++rDkwQsdrSuiu4tE1OPszStzadSGNMbEE2INCWB
oN63ShY89VVcB7sm15FPCFujLe2iArsRe2Nk2bKUJyPWvXUPFSovhGutGsNn1MCGdIGBMT7FeEJD
KDZCra9pI6P7hj+50F1g65kUa6P23BxAGI6rdtd7GDuqY95tBOS1eqROVaVberofvAxIAbwoQiHo
dlkhIXImRCb7uAH/8LcC+3VOLsykDVWZXYha0Ze2K47eueB1dbJUQsN8C0U1llH684wEIjUt+UVc
Bcg1INlZvxt5p2HPEETqU1sO5Vs3VNpF7Nb6a0Fn29ghvomiI/IOxXUkN51sJ5beSrBc6urWc4UO
4VHVnRT8qiFHkVI3XMnO8mJEVnnAdW/ZVrlypgWjLzh4IUy9dAzuNaRICLZQMOw8q5o8eY/kPr62
ujb7aPzYesLGO8T9mwIvmndl8irlavVEJ014CNCq/ONhBW0gJpSZ4UKn6FcsDaMVz/xAJRHTg1Yd
lioCtLTblUbBCtxvMUe2xk5fVLDn7816aPEmTq36umqD3FiQ4Jn6Cv1epAZzNGJ32JCIn74QAg3t
PQE2ko45NF8rUry7lhP+vh2s4VkwkcnDOLAZGjse+g7BO9WsOzSNCnkpD6GG/hqOgkjb0B3NmUR/
fI4pNXerYRSqSUlamLCmkZGSqTY5jo6qOj4mcVvsPF6TwVJQcvVjMNoMGz6pN1A4x9J9WSq95i5K
cjeV4qaLj4LuldatgDZgsxUpJz1RTRq1VdoqwkWRxfor7g19fQZ2Id2JbpAHzqAr9U2AJyKUQbeG
GTUWYejQCjRrFP1E5EkF0D3tWSeTUaxG7LwucHXQ/sa62d/qaAbC2grbUraRG8YCQ0UQUXRkrIjv
hcL0H/FBVa/kbpKbxX++9YCRJLh61nFgvo5SX1wmIfvRHuIE4Ul6lhnenaWEXYnS9/iaV8KAHqUi
c1ApRm/gRqi7JXqOWYtat0QxAbAjeQhzp7Xae4tNKirF4dg/cgnpxrqphraxe0lI+5UkyNpoy3LS
p6vejMJrefBNVFQbTbtvpLYanVzB19Pu67K5rMYEy8oWwUlU7WQDg4goElBgVtn00qLLR3qmXVJI
omNiAbozRNzlg1ozcTqP/fqlqarqelRymLlpKrzKPMQ/Rz1EibLo44YK3GS4zMKJoqUYV+WwCFCK
+ovbtKrYZYakwlUhgoal3zQMdyECaDKw59D7k3dB8pmztAYHYWG13UhYl+MB6usW467bR7luKgyD
hMmpCQbYvVpU+hsJfBGslCbBttpLpE+3T9IrASUa/NyHIXtDGbjFNhxO3LuVZHmP12Yd5HhYRfGr
HxdIzSaCZay9nme3EyhFlmzrIGj+KK4aRnY+Cv07WKVeXGHsMlwgMGxBalITVi2S78VKT2jVL10s
IHJMXgWltU3B6qK1jErgDS6Ywg1dWeFtQHTpcmoOvHaZ23JHJIr0mLaIOtJIRZB2Ieujr6z6oKc+
6ms9XRB1LOg1xpGvbpU0af6QTNX3XY/Drq2baXsnohrxB/8QboS+65D5s2KpePN0/DNsN3S5STQp
kbma0zjgWK78dNGKjSahbCu7jwUelKmIPUXAPbyukYG5UcTaTZbZUCmpk2PtFy6i0IquS7WqP1ol
dc/6vq7++NBj40WT8uFYbyxeOy/l+p6LTX9HWVpDcLSS+kevVcKXPNbzcqVwE2GO6WnJp9CX+qsV
R3G78qK8xG+jUXNsUBShfZWiAJ20XhD1JfsKHX4QCPF5ZIQeHiGYcE9atV3J7BhdZfLmiKKHaDQ5
b6xaCNDsBmyLTGrBybeQfbV5RLrD6FDk5ie1kWeOfNT9+p5PWqInvO38odBsEQ0aXGVIZuXVqHsZ
dgHGiPzrGElEtVD49FeqnifdgvNde3TNURs2utA0d7IAmA+zYR/SrgvCbgTKj4SvjWy2hyNyUbWv
GBMzihLpWuyQh8SoFmrbWxmHrmo+VZVrsgw8H7+JJsVZzVbByGKJF7QJZqzkIyKtL6t56HEg+ajo
C5eO4MFYZFoqq19YCDL8ibtUfiqK3tip7RC+UpkqrwSsKf4gRZf/EXwJsVCaHG2GdYrrSmvu/fCi
SAW3WeRhHsEBHHwfVduAFEiWm2BYuVEbWCs50EMRskAe3Ud0aEWnxRxFIxPocGsQcNZ4b+pYfs9r
KWscfAzwZBaL3uTQidUnEVRxa1c1qkVrPWo71mHluUAa46j38bIlrzSdgIQvnAwA2zr4I1uRath4
PkTCKmqzLHuxeH8FjsD9kjkiiNu7AEMnzEQ0D3OewZe0aKEEzP26hiD5tzPFEnTraArjSmiS5Jm0
E0YTD4R4XFd1xI6RRlpb54abBe6mb0edbVdM52GTNah394qaC6xms/wTIqDYrOgxxqgLK3kziReG
A1SaAJXLbUsFVnVQ+LAwrtE5Rg0KE2iAbikkVgw6DsVw11RekATA7TrUvxfIm+fWrZlnkrBEOic1
nvsi8e6NqEeqmPJpGXlOlpe6d0aPQxhRci4L/aqm5zae5SlqylsjjcGBRkFDdrEILFOOd0KsZ8Ky
abLaX/etOEQ3vuK3Wy8UhhqzZlEQty25trzVEi2qP1SfJLO1pRJH40VCCzNeNlnSDIu0qcNh3TVI
7cokEZaFYroY4Frvt3kbbNUIlsoLCq25229otBSTa7TiDtYW+E1SnZe4wXgLjhO1uYvJb5pdj0aI
eqPU3JOiHQC2wZYFsbBwhRZiZz2gCArYrNNa09p0HBHqLQocqrvo6NGFd1nulcmD2SGaFPL4FiPv
yWhQxLYRuTfF5zDtq1BknzRxwOWp8WTg39TMs0ot2gJjaB8zAMkDMWRHObZF1NxwUVroGABrNkla
IvJAbFptFRhcl+sy4Zy+lwo+3DkGxL6+RTu/bNdhVruiMxSB0T5IEubJ16pPBTA/8+I+B5DXgckP
DBSMDb/9a6Lp19hhkHfpqlCERAQYXmPna8hVEF8VgIuTpVF6KM07OuLb4pbHsGKt2sargtc6p/+N
1mfHs0VaGGqD1ZI2eOjr4lw3LL0G8ME9IiVCw8nR/R/OzmNJbiRb06/SNnu0QQuzubOAiMhIxaRI
FlkbGIsCWrhDYz9PNi82H8i+1gxkWMbt2lRZd1XRA4D78SN+MZqhKGNzfp+NXmsKf05GhWiQNM2n
btA4WqOVasXBiFdJpodyEwVZ1xPSDDygWJjPl53adlBIpzwnFogEk110j61ajwRXCB6lOIxNNa53
fUwP4YeneksZGXNu6F8wp5HuQ2NX/fiudUvLOPYyK7essRPjR7gUznb9T1W5/LFo/Yhot+MMsXxT
rTUte18ouNAEdZlKSj7UKPpvauEWpGo9o346Elb62OQg9xBGNcpTM2bjetJzxdK5szSEihBAF3V5
yFKI9Pdel2YdxJbcGZ80dcYxr7fN4bMzQmV4Y0ga574hJS4BEDmsOnKtcfxjRiNvDV1nMkVourJC
HrBcvXcMibQ6MpYMp/d0ARAcCTWf6uOAHr6e+GbvUFGg+SXVA86vs9P7Wja7aZTLWLSkdGIdnR8x
6nfx49wppHfjshrP8TxmU1CT1S+HoUeU9F2lVw7Sh/o6K3egA6BYqJWB9KynmPkMLDEf9Q89H7E+
TCSSWhjHea3+pXmlad84GDUYPdSk3mmOq5ib8u3SuZpEsBKu/kOBGkv2gHUY6CEUnIsx6hWo6+/p
5c/i86AYVnFnjW3eP2O5WiNDgEfRirh4KiRmSWD0s1MyYPyAjPhkKId+ku2PGInvT5qzro0fK3Jw
TvZioSyvJrqV34zJlLzzvBRTtMRkeBcI1ZjKu0TB8SDI2gQW20DP+5aRrNEHXjVQRtFJU7SnrmZw
gzT1TM2KyP5MyKknFN0Hm+yI/4dHPJU9ht9UGUnGTe/lqAswUsgzGTTzMv612SPgyQXqL/4rW7U6
xfi6NHCSHBcXQbmCpsZdlqtLfY9vj249jvzw9VHBTGl6qJrOovr0SjnUETmtWaKDDGrzplVn9n83
tab9lOJTlkt/zmfDIbdbk+ojiuxK++eai/l7Nk+WVaOvyjrvnKRfYlShM4R1MQ9Sbx1XrgQuciB3
eR5SoxE/EOs3iuQm671Oe7JV3DWwlMPPZx7U+AnNL2r1bKjjCOEReBu8sPxHwpHyIqyfXOOQYl8r
fSfthyzk0d27EjWJHm9XlfK9hHl/G8855orFbA33tiUtjkJXu3UkLETLfKAa+o9+0oB10WDgZuiK
Vny1xgSFVaNz5qfcAUnH6SmXyW/sIrbo2DVJeuDPA2WnK4n1iRK3WY/rMJfPGsrpa1QtLhKbrhAd
yghWb94vedIYUTM2eofTCa1HnwKkHI6dwuEBNOLoaSTRxf6BDe9xXPSmPQ52O943g7Z51SNU+id3
czX5qzbFXbTQSUHcrsiLO6fOsP0YMq+YkO1vRaSJUf3L6LJav2mwQHJ9qQq5WTw5mBEwoVzCDMrW
B+YUdBFIG7AuREijDlJr0mWQi2X8ak+a/W12krpE43xe37V9tdBjUzXx4EgD0zhv1a0/epkPFuUy
4D8xV9j39phhfBExbdqDyMbZPVJT1u2jVNQW7ftMndXER/Rg+eY4HXhXspPYxnrStoov1lpZ97qH
nkTgzYOnRpaaj+/pkAgNlTdNvi9dYzXDSl8RSJ+0dvi4KkYJ6HYC3Bti+9d/lgiTIKM2mVIPlqzo
BO46rfoDNfrFjGaNmUWwTGq/3uQKRq4+Bmftdz5c6fjLoiDvAdUs+dO1SoXGgCmn0Yd0n3/SMoyu
AkfvuTwTr63/bDqtMA4YKy5Iqtij8hkt0RyNyKIpNO2mtwZdi/C0JAvJKRKHoOtqTfPHedR4xXNn
0sGum/Yvx8ibKoyVGOu5YcbhXc86athm+IRLxuBseqnolC2GQmKeUjI8w+PbxEU6mqFhh2tCSi5o
Zx9UrOlSH01t5Mz1ZfyR1jR4ggXvm/bo5Yn5TRpJjTAne+eNEc8gGG0yY7qXLvY9Ps3I4W4xLe2b
YuUDzlyeM3zQJoBlc7EY5BeCdt9NOajeGlhD1Wq3ejmldehNSfOt7guks2Ujs0/4wzu4rtQk/aGS
q2vNXWwuTZRKb/wcu4UmCioF8g0Tc5ACU12k6nXnbjWk0aLRmOSYaBoavTMCS08BjAbc51nHOzgw
Y6VleILLC/WZ0Y8UpRXqGKGcFIKtNpPVYhCZuNg6mpNFM1Muk0SyrsrsIFuX+NuMF6HtjzGOD0R1
XIF8z3KRbRkF2WyJ5M6K3p7afRfZzMpmUyWI1brc24Di0GUFs6gl+BwhZ+36dpXldiTbOPuhYOli
BRZazJ/mwsMyKK4GRIrMAnmNcGg0GsRCYL/xiMFOVkQxIW16yNyyJPpUbonnrWx18q6ibe/JFQVW
jRUmL0GudusfpiGYxOIcM4zoxQoOSdEPYggTSF1I5i+z8z0Z4gn/NWKqfuNZzFLvTCmhtiHu3X1Z
1m6m1zi2Whb0JkZqWAgaXe8XDNcwt1GR1QpSOi10ZCyzfN+q5VI9KkqKT6OeetmfbMZyCVyuXC20
KYpweGvz4TQKu1cil0Z/TeAghwCfqiV6iLl8lRwnr2nXKI7dWB6GzkSlnaFibYVJP7c4ORqiRvWd
1hyhqPZoWQwz/jBksI2G0Welq7iL9NL0obqXczgwSqsjRZFZHzpebxvYNJqpvFHi2vROA/LQ34es
V6jcUxpVIcaJybup1+f3XlXd0oYSbcgfD6ZRZHEHTdSTpeabAxY8oTpqlYxa3RuXEA1ZGYe6MMc4
dIvVVqPRWrIf1SjcDJX21UhPJQS7xA6pVsb5vYwLrGFGoHC0jXC1eIxdKpgAWKD63a1iDGla0sU7
1NXn7misPXYLDtWXFvaGPr7rB8d45njIPpBMiTH/bDTLr5RyeITWSh9DqYqRAZeiRo2Vt/jRTBnH
h67Xc643us5ecNXPMXylLPLwJ4G8aQBLCjovL8tjps3813NeO8xE1pxOuIYTxOzLNFOV0C1RWfbp
lijvZY7yMpd7o37Fkth2fYXOTHpa8a+Yj9nGh/V1nAvfzDVdgAeGvupAxTAsyB3oo3eXr3C076qJ
hDyg+FXrm7a3KlRda7wuMFft3GcX1VyuP/KpLFxB7PXJOwYbafUkqTYeM4fsP3RMhU5RvDRfW8Ux
kwDvv/KHJ8T6wWJKtfpD3RkavbWsvM+KUQN3NZsb1d5KP9HRg9hcYOd14+DmknGh8ZLpKS3dm3kY
MKYg5pMgqXNa3Mm+FF5UuTZprzU7t0TO9ZOw4LL5a9JClSbHm8YjLVXlpp9x0PSb2ZM0rpRJpr/w
cf+ROs6rnn1g4L427SIxLuv/z5vxuwQc9P0fD1/a7h+Hof72pc+a+n9vy/373zr/n9jV/evXbBo0
Z/8jIgj3y9vhu1zeMQwo+/92utv+zf/pP/zH959/yoel/f5f/+srdPJ++9MSftbvyjYgDXHLRpl5
Q+JCTACj89twb1vvX3/O45eKP+f//d/yS/3tH6du+1t39Q/6JZmja//UkGTe+A4I+KF2zRK/nAA1
75+YuKpMisFtblNwRnj/cgK01X+C/drQwTbNdnIx8Cr/cgLcFHhgyYBOhwEMXM36z6wAz6aEgHgw
AjS39R1GsPAzdlNCUxZCy8ZsDXV2k98P6OR1vX0rctp5sWnPV2A257PeX8sxE+dNI2ChAU7fDSVt
wf3vpWuYe1jPtQ3X4diX1ENqFUcM6q/JGZ6Dzn6tBwATxJnL24Ice74efWIokFapho7CXyb6jg94
uw5PKoaZ4dJ1JfSiZulP3uZ05OmrdgUIfT6n/7U+yo08Lr+AgLTDShXI1WsuUZbbqbVPAuxzUEPz
uoJxOB9o/1wF4O9m6Oio6Bu/WEUmLfe4xkekcxHmGFlxSO02QAP12rD+wgvFlMNly1jsGL7h+QuV
LY4ORrusIW3P/qanxxVVlvB8d2nKGy1LtQCMNjY2eOyGBtbsV550J37y61HBuW1Kohuu1tq9UNTb
1lpY0xoKHGrHgIJRe2fzkwxmwRw2uu2VPAoJFoImZps/VGaKPS7feKCnpIj0/WxPxsCIxCye16lJ
8yAZRzzZKrjuT6tuLt8wN3S+qrgBXNuL2qXPBARFp8bl7aGcfv7uciCHQyVVNn9Fu8HGRSgQQ59E
HjJuT9WsYlaoKg9xHWthmlK32mNundjc9Q3A3vIN5ya7gSdQhkocK6ffAtnTL1zA7wI65/i3X+8V
2DzMgI2cZRnbP/8NtoJBcF9jP0XjW6OROgmnPSYDvl9jTGbX0a6mgxaHUujXSLIXIgIajEj2gu6F
Um3sTmhjZhicOLRz4tYZDk6/IKQKLzGsx/mbOnbvX3/MF59gA/ohmQmaGL4dCMPzx4xN1LFkOdP1
VWP9UGPp9VTh9+m3NEOvwCRfHP1tKaRb2KQ2imR7xqwW253QOmpBq8uNsFTy5Kb11OT59Qfa9sy/
UR58N1aBw2zxdwg43GLnD0QD3rThqvBAPeKGdOtwizPlN8+SWeCQFgXr6gzR62u++GTbmmCCUFTZ
cITabh8r2tAxm8itcGzi6WmqS/EwmvGmsyvxmK+17sPr6+1ten49JCg4CJKgWQg+5w9ZFUBOKS6s
MKuKxS+xPAtklWQhpNos7Jficzcm891gi/795s11U5GSRYpVF1ei+eUfwu6BK7kp4BnG+Q+x7Kla
Zlfhm67Kip1DJx6S0jGiqYzRQtTa6lYZlP6QdAiHrtYsTrKYalyhuVVffyUvPzugIvDbmgtiFCz3
7o3YbdummIZaYSsqJvyZGh8bs4+wF6QdnKkUn72eHF9f8ycA/nyvsagDFpFMCaTgHjVq14ZYCpoN
oa4w4yxcAMdls9D205fALnOMJyezPia44/nUORFasURly8RbNF1xL6MLegPsQQ1Tx3g0hJB3np0Y
VE1Wf2XDXHg7HAVoijawNdj3uw06CLO20W1Vw2EooQ6X69vEiKt3ZWt/Bs4kMzzU3PTKmi8uRhj4
qKUgX8DLQepwtzVMbDljgLBq2BRC3I2bIJVq2VnYEFY/qOn8tUFAMfJcER8SivcrwebSt6FzTahh
T8DK2Ktm2nqTLnVHtZeqncNrdsWzVbWmzyCcNkxpDIesVLQocwsvjHU6On1uNkdmpZ1vgzNEWabT
D2BabBoW3ORF0w6R7ek9zRCYiq9vpIuvytk4HfampbVnVzPHb7NyXNUwR6oXq1FFPq5Nr6OnMbZh
0WQnkbhB1ZXfyRWLK1z4F/fc9pnAupB8UvxyC5+fYCfzMqxb+Ux93w2PRSxpOc2LvAW+QdlIB+WQ
cBN+mK3WuPLU25+8Oz1nK29R9bcbtmuXQe+FzaacZBG5BvkZo+I8Uurly+vv99L255az4QGTd6LH
eb6SgDSvQZFVueSaPhKyJZ+YHebbmpYeIUVlt7G+mld24KWP+tui+8TMm2yPcSiLZq5RHTWzdeis
119X1XyyW/CVbrFg45uMNNPS9gqd6+WFxH2OLxf1FZ8UXtL5Aw+D0+VgpDl7rWGEgtByD/6zPhW1
OR5qNbOubKJLnxJ+MJhieB2wjnZnfekmuxRwH0OzqpnOFXFxjAv7LwT7vCvg0Qs3Do+2lYdQycHr
743aFXxgG8n1H9ZV1TNoT8awrkf8HzuzOnoLfVthN84RO+o6nBWLYZY3OFGtpvqVd/xTaW6/fy2I
D5tUAO2vPfERtaSqqVNdDaXbSaaxiEiMsH2Dui7KiM6a+0YZxjboq8GM0AKMfW8RdZAtXfrGKBr1
YOr9fNtQKp9e3+0/mTv7H/aTtIFA3pba7b5GugwmXlX0YEaQmMiE6Sfptm91OMm+jPEjzZZqOqV6
ZoWOBRVnkUJGniQE1hpwxdd/zKWjZ8Pl2pKDjfqwO3r9mqvClJMW6mWubb64ZtjabXaTL4rzlptK
fZw8ECGvL3pp+/+26P7oGaWUlc0ABnvkMg4GJ88O8ZpQP1gjI058xp9fX+/SUSf2o9sLiBpU/XY8
fotkNpBA2qOaht2yTQljju6NXS0PSu81PmiELKqtCY9XOSjMeODrv776Ts1kS3mhXVABmoiFUIru
H9fNVmogpPjDpKntEwr57b2mKgzcJjBtSlymkVWO4Ce3ojBxJnmLFef8yL+2BiUoAbBzbXsYQTOd
gH+0QU2Z+Dc+iOtAWSQdoPjf0xvgyNtdCWuIHVZY30evVIPSwQFbjA0oSunaV3bdy0sNVQ3LhkbO
yaTPsCvKJ8qCpbAdLZzTNA7KXm0DVdbzKZZV4+tCe/DsGvislnx8/VNscfX85LHulh5YSKSAkNpV
U2as2wwUKVdpV4MS99QG/3fDvfLBX243VoE1CFUJeQtslc63my5AK5mxpYUDwf/JBdcceAYOAWlp
9qe4WGxfNCmDXyv+5s6ueyXWvzxc2+ok/GR3Bh28/d0CqGNqgPaH+Kt5pK6WHqY4Lj0zMDQ2sTHl
SsS/9C0N1AhhxpDhw084f9qyV6RZVJ0eej0sfSFSD7xb3ZJqV8BITQyX0P+3fRVpxyu79tLXpAm5
lRX0dey9jKUR6xIWOSurtTk9JORvjJjL4coqW3DY75mNLwwPcyMO7wVNB6BfblcPPB/FQqRZzM8X
sQynvMSd4PXteXkpOHUboW9jK5+/SmQFAUIJHoihEOp4VTse51XtmXr9531NrmgatnCNNrUZGJ/n
S3XJOABBYGgzqut6mMrirw3yH2Z2Ty9sGa/pvVx8MvT4kZ9DHuVFtr/a8dqPFmpNIu/yoBMUozpD
VBBU/OX1l3ghA9E3RVibQoquFWo654+GfI3gymr0sJtUVIrc1g0Sbs+D0jMDF8XsRcxCER0F8fiH
MmG901aoLmgSvPzf+SXbxkH9GBDSPtzoqyiYHI56ONdgvcG2j1HqKqS5mot83VTNMLs856lgbB0m
XjL6drvosBoUsDmv/5SX1zwNc8hKVHoEBlpX5++kUWxjpBehhVPljjdN7QW92mMRrj5gAF7cVFAR
roT4S4eT6QFsQ7J6JDl3YWgVnsOoi1DbSdnfOMaoBgwPi8N//lyb8BXyrnTNVXvbd7/d7O5SzBpW
KITaJctOhjrHEc8y4FFfv7VwuKeiuKqMeingkURDldsY6bzU8zUzWytqGljbJbIkkdIo7a2up+Ox
MUz5lvHE6DMqUI+2cN0rX/FSaEcvZLtZkKOCnH6+skjBK1ttjuZZq6OFAv09qiatDoe0SaMxuarS
dOnUYrdFEwBKHX52u4ts6uec6Txv14i7PDKqAfCiVacHRsv6ldD3s8WxC7NUDGQD8Gu3jsRuvxix
qk9WnXFqO2V+aHtx6lUlA0qXeSEqHtJXtPZQLvUJnLn3sLSqdy9191mFpnXoLBWaQze5b+1kwj2G
689PNRtxBwiuxjrnNxOJ5lFFLCwcjexZBSR9o4JXfNaVNb3LMJ8/WH2i+7XqTse4yROwtB7Tgo5u
kbIs0ynLU+cERkbeWZO7BovTuxuuYriynX++0RdvAZbUNnmBUr0vDYqsUoGw6ZQGnaHcV94yBPCv
VvqItjgBC5Oht3b9oTUU/MVjA8Rfl5SHPC/KE709WF7CGI5l38oAiUhsy5Z0iMBD21d+54WNgZvG
v3/m7mONY61jxMcRSKcK1bBW797SjgGVIpL1Shy5sOdZymakyDuh+7L9899OeAyGFyQHxRIwa+3W
LdcPspDFx57xGcF0Xa9R+C+u56I5hGwMN7C3i5SOkyjFtCVvaKLFbyt16m+62LMOcqiMgymm4srz
XXyV6DlTlZPEMNU8fz4FsTBQGMoWJ7XkIV/KNlDoKsPoWq7JLrjbn7XfXZt4x9YTpR7apzKgPScF
kAGcEwlNf03jEmnW1VDezVhkJEFTpNlTMTvOk9er76ZiHkOrKLIbI1a8x6wU7adWm/1U6N/zodMe
5Ox1kAIB3UGLbsvN8b5PO+O2bWcvUOImpTXW9pFXqHAHZg98zAQWYPDXamZOE6OYCszFjkf4N0oN
sEmI1vmo9rPOLZ3G1m2sQC0INKWCzqav3fQELUXeemVdrUyajOG9cGiXwHosncdkEz861Bu7pyz1
UvXLRLe/WCXwYYCqhjaGk9WU4qg5dW0dUgdBfJ/hzuD6IJ6hsFhO0X/2oLv80ECKMZwYkvYozMz7
w9Tpr4VObS+fgNGOo0/0kofWGho9cJVe/6Oi0CkPiJrKgTjZdgaY+7z/c8qFeK8ulnaYhM5/1mml
+djWTvvZw673XT+Q2fnTCtqCGY8a1XAGIDRCGJuDKknhT1pAs3z69LEaIOtEIOioN45tgvTolWvl
QnJA8U/w9aiOuV12W3AlY3AG0dFiZBJzU9T2J1EOWWQMApiIXdT+yFj6ypqXtj1pAacMUz3Std3V
YuU1gH6TNVU0Dk+G9Bzf6OBC9IwJrlwtF5cy6HDYZJ5Mt3YRxBIidvWxp9kG9um2btXumGIL9Wld
+TivpyMX4zcpgaPRbEO8Zc/U1lMeZ2hHNURN0QkNr7dwoEv1mzbx7rvGGd70FfTdVnXFwVsSDZIh
8E+Tht/tgo5UAHsAVgRIMV/JCe4TVlnHWB+84+s/89IHxzAaFWFM1EkMd+F7RboHZT2INZtgbbgU
sgxofdt4fvcSH8Viuh/zayrjP6+uXfDZQCPIFW4WnnTlzgPdNJj67IydFtZGwbB7hlR7kIU9T35V
5tAUWxBXz8gLgRMyqzl5xthh/rgsVfx+EqVFX6hbyo82E9ZrWdVOj3zrz+i6tmnMWZvAHVXD+S+r
9L4X0ILUsFgzvF+7ccY7u1xAa4Z2Xcx/FBTvSAroBmAIZS7zx9QwROnT2gOfmbbyh2XX1X2S2S0y
eJ2pPgLWL3wdLO7nFM/uty1IrdaPyU3+EkrnPM9tZn4bjEXaVwqOC3fX5lmFZqm1+eT+bET9dlda
LuGnrmb6XIrjHJxs+bNrBzMAypkdsKzQ//NthKgcXEiTGScdh13c4ONrMY7jfNFONaPSmQU0OxWk
cJzaT0XhbFoIHOnX9+6F06yTiVJOEa/wytgFDrm6o6idXmOQiGCdqTddsOLQeOoHU1xZ6kKjlnKJ
rgYQKLLuF9J5jiOacQXoH4KDKcNkSdoodrktgNlpvqHoMQDNLo68aaWSq9y7eVLrA5ru+Z9O11yT
vr3QVfpZu1G+bQIue1mGvJs8gKElOVftCeKLAuWmStfbNkOrO1cnjCHdXAR2OmVha+XXerYvwSCc
EiQhEG1lAEZff/fiJwj2ep/SRDWk7XyrtCF7v5qrddfF8E29yjLe4ldAO7uo5LPrFsP7dm0ZU/Ut
ryq1IVj06ANZmU3h0qnLlcB7aeejxvETYwOGYb8V19kr47yh1aVAHD62av5gyvmoK256Wyao+L++
B7UtVu1iGR8A+TrGHCiA7EFoXiVpcSx0T+YubkNmZBD/21UcM7XqAgmVJdQRSQtys/8olfiod+Z4
ZbqxhegXv2CbrwDU2CR7t2Py21HXLYDBJhODMNkOdzZBFMqm8Zpo3oU9hzaMzmW2SXMQJc9XsZ0S
/lO5iQ2Wtva2WfQlbJONho8y2gGxtjos1FGeajNLTgOaFFdu7kvLb8KmKGlhrfJClZPBUFqOEILD
daT1Fq/zCquyoXUTV8XBHEsrpMngBHkpPrSpozxd+coXQo3Bw1OHGQzryFPOnz4tC6TXBtpxWQwT
vxSlfTeooxcurlYd+tFdbramPD3H2Y1clCwP9JXgJscUkvlkp1HTlkVoZBb0y+ma9t+FK5yCAZfy
rY8Nkmb3/TNvRPwrMfQQxWb8yVdde5JkJSejY4pUGNAtlxWB7NffyKVFGWJsTokeuL295BLkb6BP
dsqmWyIUZ4tHY6hX+IxGBpNhde6W/souv5Q0bKKljrFVYxvm9fwTYK2QjnPLih7GwSD16vygw7mj
jSXFfeqkxjZNHHzdSKvjimK2P+be/KHw5JcSirKPwJW8sicvRBoDN1ayBDIFPEx3uVNZ1fbQiBZq
0ZzJ94pjD0dlbJ8RXLFh3UNCeP2VX9qDjI9+SnPzBvbzuSKhvWWUtRFmmlVFeWtREQ2kkLY3uH/j
66KSSv0CRopcWT9/12DKrbIXwoBgbCIPu0CKk4Ns/KJR3hRq2QJCQe7m9ce7GEnBBNP48ViWXOJ8
USSWnTLxSiNkQt3fZVbLRAbBoWCatRz/kHTFrKmzglwqtMGrtT8hHFJfuTwubWtyP/wM+KjbUT//
DXktYHMO/AaUYcQBTd41nKvC8VWEtbtU0Q/V6n1+/bkvLgkYaoO+IBe49wzJtayZZ3MmsK5p/1iT
apI1ScAriduE4GYWmEeT113Zu5fucBL+n2BUxKteDEIbCfOm0GI2b2HEJ4EkaVTMg42r87IeYQRo
PgR4N8IAokx9DMDcwwpWz0/6WqINX3uRmps2hn2OCBSHD/T6S7l0tEgu+AIkGiSwu8PelysVYZUa
eJxoRYQ009fMbZLQszLlDqKqdy24bHtrf4cCi9tcyTdIubmL7yjwd8Ar9Z8fwT1pBY0HO4fDHLuQ
BGOj/Z7ZxXxbJFXypi2a7hRXxKB2dOuHerYm30MiiVx0Or3+Fi6deI7fT2l8Lp19gmu104AlbGaG
K7DINdYBqHUov/UOuhivr3RpE/4cBmxITLRxtn/+Ww6ReF2WZaABQ6Ekzj1eCgVN5NU59ibEH9Fb
6h22i9dQRZcWBSuEiOOG/nqhyZ+Dgs4SszdDxUQlfZmT49rL4oBAtg5Qo/kACOrD64956YWCrMOo
mxYiuku7zzxrY5nXMgfYkKATOMGKD4ZOJJBNs/VKtL6AagMbjFu3hQ0LRZGxK3IzI00sTU4GjTPV
+NNOxuzGUr27IU+GwGsH4lrlZVFKbXuU8FMDTLDn+7pe1INrDT27HKITmPv21JJGR/WKXnE90vxe
IHS9/lYu5VakrwzfPfAJzALPP36edEkBQd8IIfc4zNyTL/WgydtUShHEY1HcIhqAZkOTahHwO/3K
6hdmKEwxGE47BH8TKb3z1esGGYWkSUzS12U8wLoGftGp47t56Noj7Uv1Qa3yD8ggLX/jdHnALNmC
EGleeGGlE201Ky5ZOLVov6hucufMyhRSpvR/ZymXQgn0HrCPvbwnPvVJGgt2ehfXMnDVsYL2ri+R
K6prw7af1+Q+lNGvZOfRU2Oya5y/z9QtIVTMNC4bI+8eYfEO4N+7NfIU7a/UrcXDDJv9Vszwr1EZ
J2myFqhs3nzcpN+rbojURlGPXtcVgV4bVC4xEvClRJGL5gEIpHK6S7gtjomNjEWTxlOgKMKMXt+S
l0IDKupUtxAOqLl3h2eRSrkmOUITzPPnQyorALq1KW6FI2SAZMVIViCvibBeykCAwWISRS4HamJv
5oO29FDU3cSrE0N2VxC5/AqZvGB2miyUPWqpRml+HCo7OTZNX96hEKNdOQ0XIhTBaQMCggJmTrud
1d8Ccco4LS4cdkqrTB0QpKp907rO52yusmvWRdvB2m2U35faD4ItE2y3GvOO4WoUJxA2RoAsjeuP
1gSRqvPWJxtZ9PtVs3ogYcV0U1defAut0biSdF1+73BKNpssKrx9dUU325tztIswrxzBGffAEFpr
/oGFlXuwi6Y/OsM8BGq10HGwEWqfPU+/ckIvNXhoSLLdGFMDR9oPl5CQTZWs0MwwxRI0MHoH7ojW
KP6k91ZYkwL4qHesB/TSzGiisXsqDUMGLV4AwQI95MrHubQNAJpscyeIANxW59sAnrQqR8DoYcnM
wXd1pTjlqceVhe3Klbd/IfX5SdPbRmu49O4RzfVULkxo2HEIiqU+itZqpHfT3+i8/76KuTvQXeIs
NdIHZijVmLABm/zOQQzEn4Vy9VNuEW6/sbdezEYNZD/tsRaOGzudO5E2LfXSf7FpASFAphZ+BwD+
1I0FEUvT6pOaGPXRNVDz8xT6y9kAthKxqPToDohLvR7PLiFRttYJJDdG2+5GfDw/17PsxLxdNjYz
IqBR4PZSo6VjoEtx0O1Kfs3iBeXztV4fkMxqTgjUpMd86vUrkXVLcV68HBsiCpNDukV7jFaSS0+T
QjWR7re7UGZTHxZeYiJI6NVPiLhdm2NfXo8F6RQw1txj0KwFYA4UbM5V3qKsUYn8wRhaO0i52rk+
imtWKhcPMiQXCJq/uoC7ndYaVmzhb0IEVZ9Mo5x8q57/TJTJOuLW4zLYqJAFFVbhQuPPxQMEZO+Q
zV3xMZVTesVt++LDw/sB97PNO/ZfvUVBtlwRVA4ZtWaBF6MQ3ZVChKJzmoOVOojdvL7PLsUNWoHI
lGysLdLO822mLGPTds1ohKqRJLdViQkgHFIZOKh4XlnqZwK730modBIuCQpEqd1ajokMpKJJkIT0
fiMVfhGz326O0tKS/lhjL440GAoaRe+FzULeWA4V2gtFrBxQKxEhbewk0gvNuUVAq0UUVlT3rgnX
EZHM5VCgDodYjFX6o6nXN1NqLb6O/lCALAsqdlaVBvVsuIcUbbY3JazJQ4oaC6AU51p/7UKCajLU
gGi9zUWpPs7f6Wq6dT6Yq4HnWpWFKCd5oZ6m9lHQWwrbsqe5XKTLSQ5rf6Uqu7R9yIlhnbqMHkBP
na8MQclzpZmaoEed7ji0TfeU2Arqw3oeUyWo6pXteulJTUCqqsE8EMuC3XpGq65WCrAY4g86JT1q
4JFU0ntQMD3SZlPxOEgD6r62yCuSzxcf9N8L/0wQfst6itF2MMcSBInOWfDSmm1fb5DZs0CN+Vgp
2DevH5PtQfZbF9g9wEDkxxnR7q7X1MoZjqkgLQABFz9cq3Zv84XM0l2X6ZkBbfFQsZuCTDjJATem
a2PGS7UhX5OSFxdDgM/7uKBIRLwLMvhwzQfPVxED/ByTDt82pTef0hp96r7T+5tqNuPDZPb6jYA3
8SU2LUxdKi85qBZ6q9nUOUHjqWhI2Xpyk3CT3YxZUV95Vxcw66jBa4iAg8jit+5dHnMtZ/svQqcL
oec3iMF+M2ZB7eJY3VFsKPTWcSc/XvIKHNqsH1wUGalSS/W+023pT4uTP0yiNR7VxO7Q/nC0969/
zYuXK6kyb5K4zw/douJv22ezgdEcVg1roWS1P6+lGTWV/i1bjeWAjNgaAvhw/yjxxjkg9jP5tmOX
b9Q4lVcu10vhl9kIVGCHzAMcz/kPqVJLLokHcm1GhOg5pnKHTkJfzyfHe379oS9t4d+X2tK6354Z
MUWtn7H2CU2Nor0HiYihQ2Ge3DVObu3Bto/DaH5ee1U9ZAs9zGvR/0KFtlXs5DSbBxzx/3z9bMxV
z/r/zJ1Xct1Y1man8k8A+cObV+DiWvLSiKQovSAokwAO3IE3Tz2Nnl6PpBeU2VXiFUuM6uiOqKiI
ispkkXDH7LP3t9eXVIixMug0oz4XYT+qtFmbVnXoaVm5hxfUXulyKQl3YDvGapkcpLtkwVRG1j1h
/bdCFx8Yv+YRfSYMm2oyT+aYNFfUgOYXyJKo44UdBYVptL4+Zt1V0i/ap3428UFQhy4QlcP2bmXV
bvIGRDp6XF5FVEa30BHcbQ08HU9hiIPwouotMKQ+1DV7DH7/Id7SDPD5XBK4zFhADRejj9dgllqP
NJItq79LEpp7adRz0BzHUQCOwLgaZO8c9WKur8WwyK2byPGECxXwJMNcbipHDCH1pQpYK6iUXvbL
Uz3a+k3cy3Jn2KLUcJSfvy+ZrYfW4LxXWXlr0NLvARiUSMW1L0WsZIZGTS9c+DkRtz4XSbNDVZ0B
FnOadzaYtwYN3S02Tdirj9FlHsQy08HtB8poM9DcrYbaBXVLX5ylBI7voAPZzPTnvuNq8ebzsTho
5ONwCTH01yMVNkFB7wFlGsvJ+60xWMXTODovGuqw/4tTG5KL9Zvi/vaLT5MGhDVSFa7UNGN3UG2o
eHiF3GaO8V5k8NYzrTVuSqEUadDQvH4mmi9q+nJZk+EJyYNelFW4DFoU6s6ovDO+37yUjdUOuhiy
I5c506UmeYZujm9mVqjt7DrfOi2BUJq49Ttp+DeGB7ErRVZ6HiwCn4v4o5gtco4RNYmmjbtDFxvx
ztLAdSJ+pdc6o6KK+897ta43ns+il5akC5N/VTO8fpWe2UIhlJ6+sYHphjJeaYwqSCcz995LtP7o
LruIOzhjsmYyDFcd9cUDtlBFwMdT1hi8ptzNNhrKFN1IqCaqfa2kRhNO9H9v8wVUWN4reiASfNwS
dwUUuJiF05XSYjVWkZf1YiSMAEI27NrWdsF+8wqVoHvXoGpGDm1U36Xexaclj8odlZx4l7by8+9X
vrciAwQxFMsoglI0uFRLaVJP/5Ja0GVU7VOaGnwJ9fkKF9T4OESSQLkXpe9AI97W2QyFeVKzKzMv
Ktyh6RBSR9FtmmI0rtuhtH3Fs6un39/iGx8XSSHJ5dW2DWzPxYbsgrMe1YrB21eJckySXAQm7f77
LFHe66t4I4/y6lIXGyK5NG1t5EW1PqN8Np2pOYpEjd5ZYt7Y9qkBU3Ze8RXrsH09WvOxSK2ONBbC
B4umbycbdm3dS0RADgR/W4/uCG3FvVca8oAGt3hnhr71PsnHUq4kY8+ed/E+1X6mPj1DPpiaFYhZ
peK4mN1XMF7t7t//cvjXAmwwKIFxlH39oFpnoCRZZTxJFVcfKsMZd02fkMs2jPGvWOb/HTHsFQzs
P4P+xZvRKCewWP33z4ixV8ivh7788hbw65+/+xfly7L+QMCPlIsuAxtty3qS/4vyxU+QA7Pqmys4
hOiaQf035Uu3/2DzIYHEXawgFZNf+pvytf4IahTFDvSdbPLIbP/PPd7+tRryDv+lEyl/5+ezGnyY
tbOGkzeFADQJl2dDQpOFFAb1DEcF3NGbEH6q5FkY2ZeiJ1TxKm3a5vU70+yyPP7jqow64lvDw1zv
MofIv0jtWSTWRpNd5TPjLDiAOafEFNMMMz3PtJH5pW3sRJHfxqRygrYoqBk0yaMoPaDuqrUEainM
7Y8v+G+N1ev0a1O11Z/dayzdj3f6T2bdbxl4/4EjmgwZUQaZgX89oK9f8pf55b9OPWTQ//U//meb
rf+0a+aXby//9d//tX/5UhUv6Vsj/h9/+68BD/3gj1V9jJiLJmfSHUyjv7F2pvWHy6kGkec62hkG
/xjwpvEHyhB27jVGWAc1K9LfA54fAZ5aywcugQvaEfPfGfAXSzw9bHRDk29i+K2dGZfqTuxKmlwv
1ebRjlZ3U/W0+oHI1t5U9DDyy9uskLDh53dic9poXs+0Hxcmv7Umh6nCoCh7veRiGajXXWd0jxKp
buOgOzHNR5jHoZK3IMmgS1OTqlGTDdd1TG8b+Nzcr1q8YArDCkzP2o1ltmnN9rg6qOtJ8VlguIbg
eV/qw71o1DAX8FVVeSAdcDtWX7TC2s2rgim27oo8ewDZm7jt1iYRSKwZtoX9gBEjHeC18D1rQaBS
HezS3nTLtDOE/cnpisSnAvCgdrR5GTWY2mgUXxJT7tQ2P8Ms82czfTFooDgMjfsQF3kYN/ITO9wj
peiDUXebPE2/JWUEtja+s5vpfrD7DI8z6SE0cs9j7jyk0BnXP9l2zQEGkPBbZTxkjXszekOEC1mE
M4duAzZbQVa8rKzd9ra1mXrlKKhpdchNcGjJruBKfJ3lqpEcIXcr4luS9GKbZaO5c0b57EVRKI3l
8zR3lo/WKNmqk7LVlyFk7X5Uzep2MgkGHaNR4M3a5x7UGNYO2UaLsg2tHBwSa3vj5O1RUlcozeJK
w7fVBtdjQtLLMZr4aer9vU7/TF37ocH5KZhdh8uq06KNwiUTgMj89XCp27ro8fxpaLxrN+pknRKr
3WJmEdapdTevFiKGPd6ATH8Y7PhE9So0mzLIaNHBXmzTJfKD7JxtPU+Rv6TtM6YGTzllqA7FTaJY
e3y+SJtHYULHjpWae6fQ75ZO7tLIO8y1UfhFlZ9Lu76toumpgAGeJHx2YV8ZVvOsRXTgjJHfw9aq
yzJQcMDAcigLF0ZxVeFdB9kgmLT+HgwC38w1qAa4KVX5Ichza5cl9sZM8s+OmwD0ta6QhQ3BoBSf
MYKno9SCiuz0m36Wn0h2H5chO1NZ3GN0cefZxW2hO1cin25iY7qR9P54cbTBv/dUZ+ZjklZ7tpzH
Afiw1nGiiYpbh2kyJeY5o53IMafrIf6KUGJjF8VtvPrsYZiTA9WvOeChTdgaeXFwy/7IAL2CEPhO
iEfd79d1gHZDlLac6tY2mYsPO2QwOcrRbh8b1XuQtvcgsOlwc3c7981zo9LQP2rTTTpZoezEdTdK
nGyq+4i2V7PELXi6IZe6a2pxlXKgUqt4u57udalfS7L5Yylv7Uh5oI1pg+LoCq30oTfsjZovGY2d
06mp64M1WTvTGa4xkTrM1hB0DvbjsvsI1RMJBXUG2p8wmt4IZz4Brg2kXWFQ1KwQejTp4kuU5Ffj
YJu+ih80uqynxhUb2Rvc0RRWaRHabb/Juo7Om2pnxCxWoJxnVd8OwKDrrqC3Y3318pb2xv1s9dfS
g/orbeZwFjqsQlVHh5Zsr2NjuCmMnlrG4BfOdNKbJVSSdis0MP+evitlArJdK4K60X2mxKaqvHNS
P5n2cBONcl9l33A/hLdW+sqEzND92ug8gq4c+QhHFDD71qpuRcLJqqvsA/iPHU5Ot7+fyT+O8Jcz
mWQCXFbgguRJ1qj/p1yicOzCtlLZPvKur/GJoA5v7eLZos+s3Nf1fENL296N4rvciW4lBw1FyF2n
gCGfeI0MDvwDPpmiCD2T7pYkr/ZysbeAx7eNae4jmgJbigerxdRU9R9btzzohvEIxP7rOkt05i1c
hW1jD3g4ege7cs+N9x6N6KLE8GO1MghUUVWYOmS1i+OZmeu1Y2dL95gIJIuwtnej3m/mBt77FL0n
X7wMH/+6Gqo2g0mEYP4yETwojaHIka3UrDqsb6otbpQbA58YJz51tfUYOeMJS7yrBvr6VMa+2hco
rAYo805Uhr//vD8OuT9/XmTz6wOvOT4a1Y3LrAO+G7Fj4L/7ONJbhX3EQfF0P1831bq0rwbXBjFN
lJGbCNFMhOxyP3ZWIEkrFMwnNesp5Nln0RlnquM+6/UReP5VldTPU1neijI+1ayo4KwPlddf60N1
i6fnbWo1HykRnobaCmjmfiyU4d7ueMxy7j9i+HqGvf/U5MYVLkPbWMTfCjwah9jauHN/rSLoN7L0
e8uurdvTTSu4CCFQ4ZYfoGAOcMwxF5udug3caH6iGjr5dSQ/xYVxZ/J/8JWcdV5XHlrVvpqM5ERT
6vjOBriOmNev9YdegqYIFQtTKiSvZw1tYiY2MLxWWzH2Dbu4kUd/fbr/D9H+vzwT/AdG+iwzP43g
X0jVty/lS/HyM6H6xy/8FbrTrfYH1X3y1ATna/Og+4/YnU36D86jVF4I0ynqAfn8R/Du/UFaEZ7A
6my8Ek3Xit/fwTt/j4Mv8TaTxINF+u8F7z/6YP45KkhfciBeoy3UYx7rjHWRtyg5Eremh0ioxmNv
u54lPujOPO6Xxa43Olb3Z6UYusOwzLqBx7fu3XvStq9hT4krQ1EzUmYYMItOHUK6Na1d18V16xdT
p9CGnsKSSPg7MRycwHHYHX960W/EdD/07Rd3765YFvpxDWu9/9djWssVitGRZ4Q4dLi3RRKlJ8+j
TEMj8gyutLQ+VaJVMfMQABkc4BfHGRkvxk6ahb+nmVo74SblFirxdhG8hMkkmmZDzY5tifxjtPvP
bVLdW9RdnxHoYqiVlt7nKIeIpQmgNxt9El5QT/O0q/ERI2pEdAcwptsUXmuHXZlUZ9ST6b6qFHZZ
Rxm2We/qW8yIxKnBTHL/+xdyUVpcPydaMPIO/C86DEl5vX4hJS3msdu3GsUt/msRnveIOH3eVLgG
baWMtrnT5BunLzCGHIYnZUIuO2vy6+9v43UOZL2LNfFBdzQt0rQ/XX4WC8R41UPlCjGMmh5ymbb0
zvd1fIq8VRGcGtlzrS76BLhs+PL7S7/Oya+XXvdMh24IFEOEhRfBYJVAxMBmpgvHwdAwdMH8WB3z
PxXHfTJJzUAfh0n6+0uu4cbrQUhf0dpWBGqaStFldR7/26jvagck7KjagW67z0Xd3BM2vHehX1/r
ypFAJssZhoD3cmMsJaAUa7E73G/yOScKWwgjK6vbljUHt8mhdZcNSD8KYNbvoLkuNI8/3ittF7S6
sDuvjXsXpYCIQUWA2Xc0/XfVrpC1DF1ajDcuUrkwV5sHWUaRP+XtptWWpzIS70mF3np4OFaUb+ml
IsW2fvifgj6YofgsDU2HDUb0jAThZapt0moAE+oRY9xO25al/fD7L/t6y/zx0KD/WbPJ9CAluJxN
qTLSFtunXSjp5DmkaQxaN3Pl4++v8uv4IdRhMddW0RltNevPf3oygMv4ATleEzpZmmxmzyxZsLrW
LzMzDX5/qTc+I9dau5ao5nmrivz1tRx7HLO6tZqV3XDqa+ex1qzvSlKKIFVBGeNKFtZYHu5X+b7e
tR/fufyvs9Nd27wttkNyT0j4X1+ephVqARx4w87QvzW4fatT85lE6Wcj7vdaVGxxMox89DQbqDUf
VMUDRuGtem9d8m+tXY1aIejdLA0y59Pv7+2Nr/Dq1i4GeEf7Dhgxbg1JyVHHLM0zuy98mv3vL/PG
Cs0roF1sJQWRJ17Tcj9/bRsoCJ56SwM7fPrgdO3OrYynHN893+37sFXENlGTa3dEuaRn8eyPcPbe
WbB+HdbcAnsDTVxrN4tDSPLzLaSi6wTSFwaBW1ehY1L4GqVRv/Okr08w6+RZr0JYQbiJoli92JvV
ShDD0mMbZsJ5jGfnAfOJp5Ldtpna8Pcv9a1hxQRCp8ry+OvxRVD7VMm5N6GxyGa/xM5zihuvrwOK
2w0W+anU1d/rpH7r8UCOsDgA1CLDevEdvUbT7Em0TWjK/iH2PMyFk+ZLZzrHITG+/f753pq2dNCD
lXSopCFvupi2eLsvejQ3TZjPIoeRUE8oNUiVxTPN+iD3xp3s0sEfO/cZu9BApcvzna/55rjlMMrT
misK41J33Y8RIsgOzXFjm9ce0cUprQex7fAxmOb++8xnudI0gd9eWu2IW+/ToXkP2PjmTXAiZP2n
yYJN6GJ3R/lb1XpSNjC0q2d6V+5nTb+GxP8gNflEaHfL3rX4tfWnCYjEmCrC9n+k79+INy+EcH+N
aergLFIEN5STLr7DUIiCbo64CQeME0MxKFcwgqpdFkFk76xySzI5HLI0Iyfs4cXndZFCHcZKNoqu
hOSqTU6TWoBpL7bLtZLt0TQC+a1KdfP7G/11cCIjXyUCBPSoQC81JKqLx+pCiZmNi5R4b6AX9Nyd
485ImgflPUnRr0snWwkVCCpyNKshg3m9nrSjbmOHm2uhZ7XDN7hLHyyjMv4clPfC2x8p/dehFpOc
i4FyoAWUY/LrKwkRadmUmSqdJvpByeXzgic0LlPt7RQT0mJimPtxM2MpW5THCbTSBn3DuJf4qvdq
RgXMMSpfJJO7wV31c2dDFOxGM/ZliWUaTcSqryXJXTPwfSj7g1jS4ZbJboa9Bo3EUaevNJS+k8C8
/FbI2lH68CxMbUbV5WpMz2QCfqVewp4DVGhZhXs3UUn23cWMNulYvrcuX67+f10P+RcnTw6S6vrz
n8KNpOjEoGJXETYcDE6VUK07bKbtd0bg5ZK8XoUOChB8FELXmPX1VXITd0+YEkuoR0tOe3LyZZkw
7jXlVVuoa8/Me6T79Q/+PDS4IComwG4ENfDYL5tPJzkmMEOzOdRjJ8Z9M9PDpK9f9Eb7quUZNZ8h
TX1ByvedB71QlaDFWScaObo1SKQOtRaWf36fFsaionNJ1OZ12fiSXUivjIeoc7BSHIGK6YMMhSUe
3eXPxHY/wEi/wYb+KiICWqriGWm88Acvqd7Z5C8nJbfFQYE1ChUUJMtL9yCydDiaMhdCr27dDS6P
5gGTPo9ezlm+cwz/IZ68ePerfHs9ACGupE/79SvIkDl1uZJOrIFxHjQLOMfYkBuUU4sfc0oI8TLF
l2nRXqwxQu04twGHTiUwK8hrS4594Zh++f0K+MZwoGBKPZ/tgjjrEjjZ11jUjlE2haK1u21LLBIY
dSsBqC4vujE/iz5OgzjNk+3vr/vLVr12zFBt5T8sweuh4fW7IGfDej4JGoTb7M+cQhq4NqfI8COc
yjTUXbFcjTC8TtjvkngQWeP4dVF3335/G/Y6i19/EgIFZC8oPKFF//JJ+rw2hrhXhtDMR+MbwvRP
GNTfjKre7yKn+56Nvf2AtySinFbz4vtGyHmf5wtuql5yp7jNgcIXEi2sofdTgxG16cQ4PJZK1Zxq
c2q2prJUd47SJDdyUSy8MBft4JXLGFZqXn6yitraV8aifu7kou8is/J2qGF6Dvxlva0dWDMt9uTF
LItN3g7FucI7uq5LI9DnugjssdQPkym+lOTXjiipjZe206b7rqi4SbQVHt6HWArpCE+N6X7Ol9J3
x2zY63ZrnTFlEBR78+qmaLtll3iFA96Rnn+CUZy343GcrvOsNs+dK0hH2Gqz8o+07BHrUmHtpNMZ
73ZXr1/99edY0T7YJqyZAir1F4uEAndZWL03hnFpPFix+chL/VI58nPfYrmagjC0lnZfY1sSz8o7
2ZhfN5i1hRydDNelRH8pU1xq4ZpZ3gzhSCXwm5vX0aOO9e2+WNQnq/Gmd4LxC9XguiByPXcV/ACF
1Fn8X8+AIl1KN7HzIZROHD31yO58HL6szSo3/ZoOOk4tOX10gZ4r0709RuPHXDHEQ5I3zil2KvvP
AdkxwHssv7uilZSa8hQfsaau6HqP1tUsAwF3r86eHnhljZ2pwx9SrVbdSQPnULPt093vp9Ovq8na
/4B2FVkaTeeXBLgcXq7XjCOzqYnL1ewpvW281L1x5cTYwQ714A5THHb6anv++0sTCKxHz4vBQ9KD
3Ys7WEVKFy800aIujiLSEFEiynSbiTLzUfUWB71yu8Snfi4/VbgbY2kbT86hkSkFX7tQipvIKspv
k5umH+PS7jhLghouW2u6XSJayf0FfdJJyGp+du3EOOhy+DOnRn4WyBpOtDrl51VrPVOqKC3THxLX
23d9MQ1bJZ2p79fWJ3yMz6qTa3tdr8yTdKtmBas+Ll7xYpRlzLzrKsg+rf6xcQrn81x59F9UVQ6H
wpgOedQ4wOT1+pZuCCcgYvHuh9mU59HUWzeI6r4oQomenhJQ3uwTV+gPEHKrajMoRriw3+5Lq5ef
kk7VKDSu5P2pR1lRylXuwTbznBTV+EjexgtxodObEG/RNJC1iEXgVeQXkDCovIiiaKqrtM3xCsXD
OcfEbqhOkRjhCDjtsLwoWa+8EGdrD+1oWC/WVPdwRLyMXVtrdeg2nSY/TYB7Nks9TncZTJata0TL
Qe2U9CaP3PmOahmAGKlEvtLqkCo6gZFuAmrvJdF7DeCPMahe7LsWzWmy7Cpj09ZlfW5isslrd1kU
JLOYri2pVBsrUeN6K2SSp0GkKLq9m6OOd2GP7UMBCVH4I7KVT8uQyy2yhyr1NQMQqpZq8rrtETBk
TVp+do06OVlJ0m3zKnY2XmzrvoszsU97UyfCpsroK5VklD8Ry1gYy9J96ScOTvb5kmB8AvAQV+uq
Ps5QEfd6Wmff1Hjob+eZEt2c4a2MMXlyzqnKHWdTT3e4ZYzUEBYRuKowglYtGGpYSoeJ1K4TpOi9
r0By3XQDylrfaF3lqOWJ9X3qZtyCY1vF4HrhxBuHbkeaC1/a2TUDm5bUXTdEtXHA7wFaemUP1CoA
p2TE7gYQNRTJbr1XvQl7eJS0AZ366S6zI+PgFnW6w9msP6uznR4TEbv7vGmXe1XRcUhOB2/AhZqW
4+PizPGdYxO0QGb2rjIDet4i0g+IaLWr2qLzoZON+tR4RnkCp2iF1ThH27ZZZUhqivoBsCKNlKXt
PWXCG7ZT4zqf096u9wvIgDoA55IEGGwXH/G1X9hey/k6wmg90HUFYrNKdf44WlGNgbUTarPbb5bJ
VphkWnov9EkezcrxnuZh8EI6SqZ7iAQGbraVW183cx5tqyEP5DA7vJFOO3dlXAcL+bDryEbLgVzk
iFW5c66qxsXAmeYKLIbSXZsWPYahsnJtH8mycuzmsT5btgAfNUefeoduStuVuCRypth1je4cvC7z
jqqbKnsIoDj9WgqKpKxzwimOvGfQSNP9lOjLV5nzMYeYjnnJonmfkV++7lXZbco8c89zkdvXjhMN
17QpOl90doGvXkkrfRwV4llamb778U3HNrPDnOalc5ROFee4bq5OmvSSae/gZb5pwQXnmzkduuvI
HKlW0cGiPWhUCO7nElNNxGVekKZqfXKhw90oNEB5Rjvd9oU+3VeTkZ6QaFTbgcT+VneiOVR0REr5
6NnBRM/IqeY0fMwK8TLak9f7XSSUQFU6Y5/b1p1dtGxGsvFCPbXFbcoR9baMs6ilKS5RB8jAynLT
VYtxPXYO4O5SqwgWRWbh7UJ/VFr4Vm9c26k1YByWj494aqKPWpYP6Si0syMYv1yiIW9KY7otwLbQ
yNEYRvBjF+y6knIXApGIA0mqV2MYsdd+yh1+F/cyVGV9I04tgMNvI3XxoKvH6mQ4Mt0V7og5cllo
qQ9zCSrmyIt4rlSTe8SPvTxbVb9vumg41nkL1cqNbwYaP7eltOojQiB5TjOU/Yoo+w3F8/q+d93l
89K06Ud7Nue70ks+lGOlfLcXx2TtSRHjyV47G7NaBLkYykBgtnTrRG2iHZRY6+drWabC7zFE1bBx
FtK5kUI02n4ZSveeZIo8LkWmb+0ZayZO6abzODjDlIaT6kEAhNcyTPuybOK7NDcnb+t0KF55w6PF
EVErtQ1ZWjFtsK2Bn1DP9rDr7djZJtkUUw2kvDsFsPGXg1wAuUeyLO9kZg914EJwCxrRPOaTOgb0
gtg3FVYJ34WmTB/zxFO4dDuM20Gboo9wzxN6I5Qq2Y7tUD2LFXAT2INiAx+frHnbek2W+Dhoe6fO
Ub8tPXYd/dBtu8xafGOo6yzIIuu6FZP4SBca5t6Rg4t9TrtNwC4z3pIcHz47mZK9ZGqRok6c4m1R
IqcIvAksBKIhvU1ZxZXlk2IOZb0xwV7KgD9f7K14Yb1R88PoGfkd9dHqzwXabYCQgHYu3heygcmY
b6UykBWJRzx/aJwrfF1I46glot7iENSfBpuaDLCVpUABNXE8eRkxtjsPljE9RpEnly0KvOQcVabx
XVXTLxII4k3cWc03RebEiX0+WI/TyJpCdXaebqU2EdVkIEUel0WncFlZ6tp9lR08ga8J2sPpgXOQ
47cyy09sqfmnflG9YBga5KBlW7CYFUFTxR/UbIAyqrWBMSla4LXxKW/EnW0Npe8NtXelTEzWIVaN
A1lH5HVovqiuaZ1CmRunX3h8U3k/q7m+UzUYBAkVyM+TWIr0yWmXT3NqJiodfBHamL5ZgwsYj7Sw
VMzOJPGO86QfY8J+WmSxxGI2t8OuWazbfFTQcjoWHAU/0Wt2OaM1WIJNo2Frd0rqCLwTd7odxyiR
dJwQBXl9nOyGRFqHamizxZ/Sot5rU3p0ucdrwpX2loU0953OeSqsNY5pcu9E+33uq2K4G7U43bJ1
i9PULSeEPPGmw/DhQRBNWwWEaYDaaaCAz9wOSb7vx65gAaWLm2Ne6/e687GMinBMqE31kNTYkPU/
I8bU3rJKrO7Vwgpd6YSF0ttbmRSp70al63vV+GyLXtnn7cQtj5ILWlnyxBtCGF8npZ+VqrPNXCc+
115NdO16h8waptAt9PamM1370K9Jo6ZOpo+2XaTHNo9ZgRrkNKoKgK9ymCpVUWEQiqhLo41m07dT
6cdThW/c5GYH1TB2dS+GwGjHKpR0AEmcqc0YWtNQ50EWL+dMlm7gqTIL29m47exRZeZr5p0babTR
W5j8HaY57bddmpQ32SjnW32RbbFtGpmcwS5XJ4uC4V2DAm630NB9XmZxw95Gezpvhgh2Jt4oGsLR
0fbaMEXJFngsdHfW1FNLzQvrSrRpfT8aULdhdX6NhnI+5TkJrI3d2y7aIH6gNh3eM3Qj5lCuQHEn
iol1RNq6YTtlzZ4zUO87Qz0dkxHRox7H/SN/5zQwu44D1bY1a691L3HxMjuptVW7bNxUjNpjn81E
ZEaUAJDPTeLkSFzpvWWzYkm+YRzVYRoV58kqtbNCo58viDEU2Jr7qI3gHrVe6Ud0N/Hr41fQN2U4
Wcl8TiI8hy2CwYM6ZsYj+Jb6Ki/j+X5INaxPuky9jXvE44Oucsip+kyxN5o6gnKjYDqxfGrzlbPo
xa5uzPnRHmXnC68S96awkXXUhdkGzqBXaL6r0ro24jLDnLqACufjHsMph4ObD66uPlEjSRvM8mbD
8ZvUZPL0iybmQEMnuYXXmYSxAVwsGLGM2gjFWL7bwpbjprC9jL8TR0iYlbqzb+coMRg6blN9FlAg
PwxKJg+dmKZqG0ejC/nPNIa7VnLODYS6jOe6i8bzUOnTtsblJ/PjOWKZqpqleOhzoVzlIA7Y7heb
AKDS8Mf0yGGir9lAcgDAje3xlVqY030rhfUyDcWfiqgtc0smy+CjY1Ogpyq+62RBZIsqZZb5bgSa
cEUqSjnGiyG2WL+I+xRdta/VmvcpKezyYzEonU9NON1V656vJSXhS57yUpdmZuHtnMrdDDqRoMku
eFBaGd+odtkRYi8pTtl6SSbXkuGUK/V5KrygHCzPnzt18knEuDuhuGkwUAuaOyTDNBTLrQa8Jgra
LovCMTWwT03iLrTxjvg6M7w2auxYUAwVZ2sRNVLb72bRc/6clVuriNsdZwR59UNM05mNFmZLMSNE
jCr1pZqwSLEbVztGAuFiPCduIMlzo7Pu3G2Lr5cvUpRKdb62OlsEdcaUbFQRjS9qFjfbXOfjVKN9
rL35TGlPe1qk8s0pRfw0jEb6BQy/ul36uPjaKwXyDjWrssDsyvsx7+MjstfkCoorazv8EVywZgOl
/6jHCIg97YNnxukUyMXyZ2W9pdYm0TPkV27XaJCaDITmPer8oFGGGoWjvhsNYrquk8q+llkdlrrT
H1Wy17vJAmqlLUaO+W8nN1oJ/D12JZO1oeJER/l4ord78ifZcH5RWu+aBD2ktGRp0ImQdN1bnTch
z1VSh3pIFXXsr3XcPWDiaCe+XWnj6GdFUofZmO8aUiLXnkqGtjGsI83o3Q6ZLOFtjIiYo3BlHsap
bzCUwRoO8MXw0dSz8SClUutB1OaM37IBttK45UkpPPa7Bt+u5GGxzOSoqFql+gjJ5TnKXco3kv3U
H9yG6A5sbJmLhxhbsUOkqfGmJCVBBmL+ELepfcTmq8H91IvnNYfcHyJ8MralUaRABUo0VipLkpdX
Reur6gIQjZB6R2agCjxi91CIMYPq5DqRnEnYs0eJVnOumqw79xPHRbadYPCM4WtMpT4ggv7k6e10
nnObZBSCvdvYjEpE5brpV3ZuY9weXXkOgjO7a8ftEgkvNJTqsCwNW7apPE+NOLR28r3UCpBY5nqI
G7Eh6sRih9Nitz7RgrdrOnkw+z4JxqheHoaSXzYSgRx7wscTmG4oVIpXnFUCmFDDphrjmjTITNsW
eYdwpUhvK3XZkt+PqTmuO4JIgQxMeCK4ggSjblZWELmIh/NofpgboJyqk2Uhfo7OtWZkVoCm+soo
szTMUoYCJkNQM2aV0kk6XZeii1kB8/socztg6IXHEOuId8HJ2OojH+Gli8UTL+pptrL9aDa7ebJP
Y1/U1/+buvPYsRzJ0vQTsUCj5pa8WriWsSE8IjypaTSj5tPPd6sbBWTWIAu9aGAGyFVkeLgizc75
peJGdrY4CFpFIHXQJSjm7JARZV1CNxqI2ooDx5gf7KroTsJiCFrXIvI5KadIOa4RRLldLQ/BqudH
J1czAv6xMZ4ct1QIawvrLmCj/85Dz41N0byvcJQycspuivFlI5qnlmm7OH0aJ3ky7Is5dH7xPoVR
cTv2Fx6WM6YC+pdbwKI4ZbdsmrBHt+c9JMiOIy1G+30U9kuwWg4xmHV75yLqi1B5vee1lW+IfyjR
e4n13GiFupzf5iGXlojzkBw2Lxw7JiF7iiuRss/ndvjD6tbXqktZJdnauUVplWiX4jfgRBmrMH+1
ZmNAjIm7gy7L30NS7DjteOQclmvgTevBtUZrSxWrec18J3i0gyG4yzMh8f8NxQFtXH2XGuJYsiXf
3VDvLGqmoeJ+qPK3hFZoru/Sveuz3rpWbVrdmQp/bK+Iapnsj4By5tgmKXabIL6/erOuebkm7+C5
hfPhi3k+iKGLR4jyu5HRAGFhP/8MJ6N9ksUMa0BNLpnnYj0BM8MfeDZomTv77c4bVHegk6G+M1SR
XPusCn/6UguKdHKiYXA1GaBptEQPOk5JVOKmwGqev/aAPB4wzpxYv9zV54KqhNemtwXZvhtNh4E4
TVMitIbsi7RZcVa8E48+v4NzOqnm3Jj2EmyC1e++8QNnfLqsgJZY+v7QFEt67/vtdOdyJ/+ei8J4
bomt+yNp6+UyV2n72dV2+dT35igi3wTR8hWE/TK5Yt8n/gDhT0IEMVHjlthMHh6JKNzWKuBVtPRH
anXLi2hyTehHOb52hJ8/8tvtzbgf8uyQJAw+aWEWF1+n1Raqvj03skiqLfsOSZZi8c6Jn6fs570T
D+48adwAct1YfOorxQS3AlpNp6OaK3DHAulW52B90V6BLHDs78LSo5t1XLKHITHq51qP+qBJq542
QZlCl6rCIk41Yj+an3LRzMlOhQKgvRTa/UrXHKACRWW4HWnnYBlhZCjOFk67yAr86meouadW/GDU
omBefFFe5sa4ndp4pVbprVns9N1gtPHJhtoGpZJWBDhnbAKlZIs2n2uiXg2yiQkJfss7Eu56f06f
OeOfQPRi02ElhvJnNHkuQR8Z1Nyd8tR+xjaD4Dg4puSSREGgI5/mulgIHpMhrH70NeADTRY+JITx
h12iKjMzkifa2o7WldpkYO0D6ZXgOHnTbIwgBfQNeOdU2b/lgTry6g6/9ABYQ4Jot5GZR6IjUuBW
KhDBxAAYyOi+KfnWI39xsUYIQ+4zPyTZYq7w6Y1lTxMyZIXLJfttJlzRvVtbO2d13e9lFmTCD7O9
GRj0vDFjMMGed87pU7zcBKBH8HoqW1LL3eh1lF3kjDU+orCp4oyPO9kKiQU/OpA+INjueTA9MwK+
Gq9tykFhmYl4KYcBPxNmpS3WjSZjyk1ZjLqgSpjOTCNCtEqnsD0Hj4QaMireFu4la6bXNGvExbbp
v3a6oo9MInwPQVHR9DNOwTnvvBPBjFgrbGu3BD2YlULbvidqd3gWjqj3o0MyLmB1ZUQIoIu9PVbh
wZmGeWvZfftZaOl/NUVefmjRd2/gal4ZTfmSFpvCyuS5HufudwJLcG4g1Y6zAUy8MPFc1Oq1D2Fa
FvtmSR8Wcs42drNkb39PuPwzSPTPdMtNQsa3gI8fbv+vIqMJMqrMTEtthVM4sdEp7jsRvjYlmHTV
3jeJaJ9dvqpXOJdvrieGFqs2faR6duV+ebdxekoDb+8rVv3KrF7FVMhTJ1eCm/MmA19zw//wNf9f
GHiXcx4hiU2ZLMTvX4RRDghTMtkl6k1ZOK9LTo9Zho+EJaAt48pBqNXdThxrkL8zmxepgzQ4FzSg
Xdug6aLVQvTJcKT/gzLg33kz10eJLTDxsA5i2PozFWibDbV6fqq2FpB3h9IEPuoxYcGMGkVOnJOU
SaQ6o/oPMtd/uhb+8itE4IJH4sZCUp/1F7rVd1ee6D5X21WK6hTKBBuwN4/FJsn8l7awv1DGvy7o
ieNAF+OtyJy7BMIg6lXQPFRrW6FadL+AHohW40q7I55THn1FrstqwLbVqyWRz5o3kkoLyIRZzBvI
jj804tsIRNtnUms5BszU+pVodZc0Ax7MVmybbAr39Ypsz4Wev4RrU/8yFlwDflVaJy+sS+6FVbJ2
e94LcEx2NMd1/NSlWDc6qalsKGgVQU9UMc3Un8RMz2S5F8L7tfLuRLx68oyNafn++5fi35R3dF3f
ZP3kJ+As+HflLsZDFKMTctHWcJfNpJc97R7hHUh8uaecEjRIeX72MgRGznFT/s6FZ8Z24eJX+/uv
5N+EDQgrLCvE80xqJCriv/xqR/5Pmw+m3PaL7T16SRrAVdjTwz8/y/+Ck2n/Le++6u/ub8MNXmTN
f3/9K/8vep1uwv5/SSL/zet0GJr0Sy9/MjvdPuK/zE6W9Q/KtAgvoJYA7S9Njf/KKfD+gX+fP0d+
wOHEyfovq5MT/INHixxjsnypJiEX719WJ8f9B7HWgl82AdfoevFO/SWI4++COdC5/1mFAVh6izxD
kUzkAZ8JGeefjyOM1N3QhCEbVGD8SOa9UNVzhl0HKKNyD7ZVNfHS1yTad/PGtBJw68zEyL0S/klh
y86Xwo2pPA42RVm/Jtbi7fxpdbaDX9TRzSsQMe7aO2DhaTuQT31t2Srgt70vO8iLB6qb25O3tgne
WHKrKSb6ZIj8Pfr7eki+dGdV9O4EwzmVyfqAq0adYGMhMnWTna3cMLb4aOBk0mAOT6iFUzSPHCN2
71r7tUiOfTsjGRfug4tsvliamzBgveTTfMGmjFfZ6o195hkUgQ3C2I2GYV9hEG32P6UhJppVbtgO
/V1VJfU+M7vyafZScwaYKIgiyKTamn1XblVtBm/zGCQHm22AhOsuBxXTXk5qkceL+dIywkOFSeOl
DewcBF6rJqaLcnwvO1a3Kk/6KcqpKT4Eg6aLFsi3Ild5MCFY/NAADwNj5MfZ9lAIbmaji+xdaibn
NWmi2pmSc25kFJt5iWCmMXuMXamXbpYln+pN2rnOHGFokB/gefvGl8Y2k0v7Y4XM2RliSTvC6RwD
Rm30y2cnHR0IebkO3XYAaT4tZpGGW4NvtIjWJDcurFJdlIxVvcT+mudb3C9B5FCvYUYM7AmlSWKt
8qgFrI2Xwbfex2VmGs+W+qhKtRzmtvoFSPctq/Xa5yz8FXPWH1XF4suyw14ki1uq77pCWz6K9FAI
8Pa5dItYqmqMs7IHUh1oYYj8bFg+FpF155kc+i9jMM8Cncfazj1Cts7er8qJ6mBxnhe4GIKj3V/k
Nu8Nw/ic/fXImPUTfvG+1Ou+mc1DLeonuiv5BipyBvCneg8DSZHfXcYNpuWqT5otn6wL7un5hugF
FLixKrRbT41nqwiq/SCAdJy6Z5pPGf/1dkkOYe4Pl7S1630gDLVpXP0T6TAkt21+zaHBPYHmKl0j
LMmUf41mc3Q4AO68tZnnqBqs5W2xcIpFtlkau9BqqkvF/rk1S/XYKRpmATiDl0V19SNLoncDHINI
jJNx6J1yvAtRmUTEmYGuOT6Ju162nEukvhFlHaGvEZVNMt0WgKVke1Tzq1YwfAVE9WVoK3+rlZkc
PYiFowUi9TEaEm52vKUCFwMFQmbfkpajP8EOetCPzmMrK9gsBgQT1HsxsLM9UJ0GQz3VDIuaQrew
sINN7fggU658HVdmAbNJ6RyzQDvLCrmk7C0dzbabX3w1/loQ4PTRovm6kmLJ4mExOSo6cyQK2mFu
ErzXfa6dKKzMLM6lMDcW9+81ybv0qXaN6eJ2hkmpldtcyiz0PknkezbQmcSdLJ6hLU4GkhdQ+rE5
TZxqTzNb78YXbXOc7OBeNuGe6DFSJPolSkqLxexKjj6r7ex752CYFCEHKa/vs9Q1SJrj0RpHmwzR
+3+4a2FFYDZUq4Hk7yjElPeJMi+DOXl71MLz0V59/ym3hYhuJ/Sp5djn8XPSrVvW/lX1lPLmgDhl
aqDpLrcTyfbFGBw8aV3ZSffMZvsqh3U0vJFECfua9Lxq3fTrJpuKsR3tlqlQERL9NYnXZNyggr+4
7SP8yBCFWDXWgfCMNK99iiVLj+xNFvVFfKtgMiK+ndO4aPiYZkrBKKv2VaOSiMzOe6rbOn9E3eju
KlFWpzYJIDI9W/5259SPqracQKfz4mDSG//imnqbN/MmL70cUtiOjaF+WxzIMQ2AULruqRnZ7hvx
uQiTUyLwz4hnndiUcBOW04XHGaV4ZLte/pLVM9ta05j9Ubn1aQ4a4sGLYGtN1DyYZZP0sR84C2Z2
/xUSn38e5cWWzYbfQVnMsRy6jJ9/cyUiH89UWSUHBwdhbC+/O4FrxBzaes/7Nh9ye30fx4FICcNN
N9Oihnc3rNG9y9GNAHkmnt9wfCh0/cXgmu4W2SNrHvt8269urMcJtim55b1UdbSEbU00vHW3LOLQ
26nxIND8PiQqL+NWNPf1GjyTEXguheQLQ5Xhd/mDgR1+opmMkA7ifDxL5R9uSrmKk9d8kxw8sQ+q
YPl1iq+Hh8fu+vHeM7o+glTbOKvclvyw7wgpsvfLZK/XsBDz25iq/qZrPQZTUe7dDFtiPZBLlFnt
cLIzjARo/svhsgTQHdRpFYDzQSuAhsgcyFRHuSu3b1pIwAIkUEXdfozdYkVg789oL4JTs/grje1c
mamek+Ok824vhzrh+NbThvqex6aDJaGU4nTL769lVx3GtjOR0qzOC1Kc0cJGPKyjtyF7vd9mTmGi
oQ2cS1d8rgGh4ouZ+D6sUP9k9+TMJAvPlu6N96xDKsVDKA4++/cD3F3OyQCIzPXgHCiVXGKJA2JH
AEqeoXmS3h73H6CKocF0XYN127PHiKms3qxkhqDGau4H7b/aRU6Ma79VDoW1NZ0e5N7fh2n9G30P
UfAVV0aW/Kr4WURD0H+CkPF3ixnbEXfMDmYo+VDGOBGoy52XFKYbe1Rh7FdUOZfehLwDWVU/MqmJ
I6pXnWx9ZjDgbY6bzRrk6FKp9sgm/Neh5Gma02HHif4+qX639GIPGX1e2+Iylx9pzV1ZfIR9dee5
1b1auq0z4z4qCl62zH7ygEI6+32Wy3NTuI9p+TOsncgOqx2GrR+1NjaivIYJCK59LOXwYQ3cq2O3
GXt57wz2QdXjpi1Ji84URYkmAWsUFPZPUzKbJ6Rcm1TMmE58ffSK9N0xjXGTQ3YpauAOrHkyCrT9
gFyNW0pujdE2t/04wvq2e3sK4dCqk5N/LMrdDWao91PdfJUzOc+giWghno1w+mjN7OQ6w13XO/da
qoeeB2ad2N97HcpNZ6/dtvNzZI2TBBwz3aPBxBo3Ai4iGRMCyYVI76osPaytRegizh8zGNuYKsAf
AYJISOPgB6Xx1rbreFyCnpthlPgNUWi3c1SaPtS2AkwH4ky2CcFU4IyedZhKQjob83NVbROHrljj
ZE4eFLjswfHQ0wxGggtrdp4HiKIYte6wpWlRPbWaf8tTbforN/QPwiiKrWVVXNa6dM/0kjf7cEDs
5jcLZbA62eU6u9aL8Z2F/lXfrANQyhtb6d9LFl4XS0UhFF7YZ7uSDBxClpytnWskHrcvy1f6g1mN
f8OM/0k8BAxLxpwtH5VANFsWY/3Bg0azkdG+UxdzNwTer2Ywn2s2mDvDrL4ZzNqTdF3rA8rrsTZ7
virkvVMGTWY8O7V4DMaOR8kak3vRTU8qE08D8aWs6ftOopr1a3sHYktyKp/oYJqp/IK4IkO6Sudj
XnwP0olJMt6BQzfXtWLg0bBJRAYuP4C062swllak2za8J22s5F2p1RPv1ENQV78nUWylIwwo7to8
jgsYKc0VMMDAq7SW4Ne62Ek3RYPjuFh607OkIWmNKsd/7umWNSOXgNPXIG/9n2zUQUyNTHlJVJFt
0pQLXi0+hkZFf3w2NhzmNAyBb8yQmj4haoxSyGbKPI+l593Tt7hskzJlukizIyT3jaEtrTuWpGHb
y/JzSJInQBpC43V28bnp+xZAOWsZwL2sUudawCFwI+vYKfkahbSzWE6D82VLfIz15BmRn1jGUQYG
Ry8qXI7DdOQPi0mdU1YGw3K494mpq89WWAGjyrLYCh+DpKXd4URDjn6es7W7R93qRejD6heDor6N
51NoFaWo8XCGpeGR21KdTU1ifU6EZCQWBMIISPNhG5bhj6CltrlPLRl3nOn7dXIQ9NZFF3NOjqhE
kSWXoRxObYUwQznWl2in8DcUlxijMi2emkqZ20IVBQVNUNuTmX1mQWnvDC8VR9RgzYnUhFWQkjro
o9apeJ2Ft6IAaCQPaah/WcmodmW3nJs21RX+cFBJPXAPj6HhoQfp/ZMNCrSRQQ1zRzlA5NfjEg98
VW+A8K6MJ+X693PGkWRNwj+UfuccBpowopF4GOOAkybBSr+8TwDUm9RvkVB4ohruC1jFQ1rOn9lK
ScdGhQG4cKMWdaUwJbnXJW4rXfnLfuGk3EJbr9dy6MKNWFu1X7rV/hHCeO4Gr59OCC46zhqHk7hS
lhmHOiVWu5SxNXq0ma3wt0PTqVMXhsYpHFmIb2yZL0rzfRoh1dxumN7WG04/00MfTyv8M6d7vRdB
Ux/8tBlimeXVkzm74xotKYmECMk7qPJm3mrENtdqIYJuHgpxr0JruT1H+o/R7ieot9K6arvfQ4Q8
zeF71cBHRX39Bp4nv0RWJwSfKwQVdmIdLKNCYNsohKmds58I0keosSTURaekNeEVtC/F4iax1wnn
Ic/dTyyh7qschY7ntaminvfsfbFadhpa2C8U2s97RF6Q6Z7hXstMvRTaHSONjuNIGVXN04oSu+b5
SvRMEhRcqVfRyGJ1aJYWbQZn6/ZGziUKY9GWj4NtzjtTlfSNO/mDnXZ/NHPPaGfXzUX6SMVYzOcH
NYpw2w/Nx+h2Cch9ml1aqItNY00rx1E6nX2Suy/FlJD6Xpcu8nC5Fq+mXNY7zMgm9yyzfkd61J4b
ZM3COQ5Gy7mbhE4+AvpmDxiwvW0+EnMfSq4cc/L9w63bkkCYTBCxEkaeG/QnQ/C9JKPXn0akxkeK
/LxHxE4Lppix3suFaZe+hNX9sBBoPEpRWJQTC/enHej+bjaHfGAItKd7xZnOSZQ5vw266zy7Ho94
0dRWJUn9WHu/MnVI8/ZB9eJXOoWbWh0t9ZTJPg68g903Pxfu9FO9wsOHsq0Pod+pHdohpPnWhFAn
VK7xWFn4M2HNxjfb4ao1VNr84omcwRC0caiDMb0YQ75xjGJ9Kmo7/eAHj97O9uELEmeOF3JJ9kEZ
Vi84SzhYcTPBoawvVo8DyqgICMxqEX40U8/eMlnqcx5zkuUSu/ihnSFglEpQMjqjnjVtppiiloE4
f4lNaxxU9VuGBQ9CT74QqvlJUGGgh2UwSXqTPpGTgb1mnzWBlJHjpf25z+zU2noBcox9rzsKdJ3Z
MVBpi9teB2v/4TgpvHTtVsNnOuOsjTKKjJ8ar5EPJd8j+C9jI3j2Ul4W25n8rdsocd8y+h1zu1ZV
tFAcSKkEioKrNbf2u5cXqMgqa2Z6EI4RRlXlILdv8AI9D3MzrRubT0kNtfLuzFxUb0ZLQXQtjPWp
7jo2U+ETI6/tQIabOVPJSzZhBke7K/0HhPTudzJk86ZiJOYSCyTdlejEkY+4hX/2HRe5k0UWYqxU
FmxuoU0/3cq3InOm6gctDNuzsnAKKsPeLGL1WRbgCe0ipBzEJx/NbAc/jwAzVHn2yklS8EY40c+U
Bro6UdarLNktaqp5z5ZOQGtYrQiZU6G/IW47pUoq8BCvqCXLN6Jau72VBF9UUxzHIZSxOaCJqYyG
GEwwAJLLTPSKlWyvJCvOR3cYT3PBwlQY5yazX7QWsaNw6HT4QXrWEdzpyeOQ+O3BYfaKVSO7eOg0
m/uKJijUerME615D+9RmGee4Iq3EeuS7OFpu/+F4fpQvzrYYgmyDN+EYIEwq0NV744ciUbLwxb4O
J4rCvTjIA4p+71JG16eFvp+N6xqRW6xhlKM4LrnWpbJpMkNyjYiUrqONmTX1Vo9FbM5vZeU9tgss
dj3R9xG8OGa9zRV8zDQfpuq77LjQRofmE4hgnHHyhc1w3Jtz8IcJvx85JsvtGLi9Ew12DioyqvVM
1JR3CoeSnoqi2AVm+mtKs29bLMvFycuDu7hTjItXxouFaCx3KmINuxLVB5+nSByqn4Jl78IH78nM
RTIQsCtm7jmw3V9oVpjpRuJZGqJwmeDNuLqtng53wmOZrXaMluR7sRi+6V6sn7iBt367zLEowAD9
Kbj1eYN3WICVmWPtGKLu69uB51ZFSTh+sWyCRjiR592oeDf4slu8CoW1A9jb1iFiZopIolmj4JCW
iuc22QzY2ZfUfXKbcVMAodRTBiPU/bZm/34NxDVkjR9aaMsEv41ROBkeT+nteEC/KFO2o9vzKIVA
IeUud5JadGrhsXmaC0/FLQ7G/u6GR8Nads6E0KJMTabem8nZlluA92fU39sgK7h93PMcpiSPHlQ+
xKsao8oPX1Z8TsMYnAWhpiFK7bJmkvXb8xpAwrlZQNmM+6QMkUYEszNyGPe2Ze8HOX+ZWXml9Q2U
y5pZBbwttPQPDzMEc8NurqgQyuq7IrnoLJujLk9OU6WfmFTvSkRZkay8YtskwSehrtNmXW5nevo0
NgM1XVD6UZtYR+QvtEIFN3O92yOLWjeVMvZNYXf4okQYhawwkdTKOXLrvxVJGxN9iQ5y7i6F2T7N
6yatrKNg72dH3EiTiCkWPHwkkBuRO6+g247N01gj8aNHZTKdyNE+x4+WD9JoykOf9jB9kvvMTFym
JRnT8sN5PcZLIA+T31w8sz4gQAZ0ZOyf5l1LoaeTTKQZTg0uXH40YGD9qSrZb70OpWDne3E1NfNB
L8gqWgRz4+y7MbjfwxRUu67seddoYO9xNJGBTK4puYpjSvSBMT2tNjltyiCm7WuaAhY9nXCZh799
WZFbXPZRVX63OgGrd9b+ajaW+ai7Zdz4JI8wUo5U5BRB+kbwGlVcGL0ObTI0PMtOG7EHfVUEVzbU
giEuNK44VvYIWwqcZuNGp8iEgNiG5pRRM0f00afWbyJIkd+F94TjxSrHrqEobRqHckeQgBaktznP
SX7BfrmRI2FeCOo2XnsKJ7p91HsrvoNcfDGcQ3IL4kqMLngoGzrDU3c+06vEC6+G9TxTJOon5kPd
03LjgrZyyP9szPmeDeRYT9N7N+uLubwjaHtqVMhduSJqQuxUHzq7fC/yYp+xpqAOhmfJuhgr4ykf
SG1KZ+PVsK75rQnZn2NtDmc08VFQr7RnVSgz+o1bX5ayORp5cGg0kZOavzcNR1vgM+EOSRfcWntD
XxxwKoYg5xSEDXmxr+AOUZm8KpTEHieKvz4LawDk73d5uB/BRVHRMIJ67Izg06YfJ3VwhU2JsuFc
qHeOooiZIwKDiOiSgr94yplIZ2faLB41Zqv94LmvGLFiYX26y8+ye4VpYdljHeQ+QJzD6EfgbR83
SLm64AMRSdy3IhbgHeZtWOibu94AcyNED7UxSXiqeJ+NTsSBrM6riTWzzcP5pXPg0SlRLrdkucgY
B8vLmIXOrpmtJ8fH7qM6zR5iYZhc+29n9k91KbeONdxXrHi7MNflCcfQJWV+2RhZIM5tUr04o7hT
hXHUKr891RR0EAJTszT2XYzSZ704id6sNmUQxeAfMpM11ELeYy7BY7HSDe8ZC1oer2e/WwiAtsTw
o3FtlFeGHvyrXfcvJlEhh6B3lwtwloNNpuq/uYJAP4g2jJ1suBDPZ+Lgup3k/RLco0Se91OH53VF
PEIq6Q4y4yNJU0RT9do9TuarbzR3pShJQLB5lzPbu8/XkOTcRQPhDs9OCTrssdYoZEf+vFLBlqQf
fe8sF39yd8zWUHXjR4uQNaTNc9dJpAPWw6q5aa09STTLoZuwPBEFNm3F7L9khAHS5Xs2C/O+bd8m
sknNrn4pDTw0I8W5PVrfxhRwA85uqiHXmvUGmva1Sk+N44wHtwqSHVB4cWjWFJsmWuY7x5y9Y9m3
19x0AXPbDRFWTy1ALjBLOkZhEz7SYlmwy7gzH8soZoC4m3Z78JMaTClEnipZkVChQXF0OKHAkIvq
mibnwnKHQzUu9K+aicL8IvWjCP2PIk/zY9epYiN0Ht43fpKccr9EHcVm4fqtfw1VfaxzeU+sJYI0
iFIR/JR8GKEulbk310ptXGt6arTfUBtoVE9zkuEg97OzE5RbOwsQVrsdvfIoxzF93bKQnePoVMdR
DWg8syRune4NLPulR6QeySlb3wyf2CkoBbK6wxGtf8C8NPVbk1kjGPq7lDn6ZfEaWrPKgtHUr5/I
j/yqCWMV1njB95TvV6d5XyoDC7R8LVHSYuo5iDZ4XIuUsHH8OriARgB/97RmCD+Z9IYO5rYa8Dz0
dr6tVf9aq/pBos+L7bV3wIPzPq5LNV1FRz8rsnQy2sf5j4ypmsS3gMQsWf7MloSh0eUKI8AIB5yZ
fxXBl7+qRx8pPijE9NKayzUnuyBgeTRA5Pe5zSCVOo7Ysd4fVaXcYz3jqCz48cS6Vc/JZOC39oO1
OiH5r6npzn5VAcReBnxAk6aVms9rkB0bOjNiWTMco0MKALvJc5h54BOJgqa8GL69cOpM0Arou7OT
NxbEqiSUDcpx2Y+K9Jqw6qo4dew9Bsk48zR/Z5Gx5w3TMZeEDazVar6m1IZhPvKQjJoMPB6p+bel
ZcyobeyaGZwT5jXOETgvWj1y+WKXay2aUAdFf2YzfSMWZ+L0CgqBSlvs1g6rF9IcRWqDq+/Kyr6n
wIe01ITHWPc49Hvd1qdU2RxBLeHTyaCHCIuXf/BE/yPJaFcDw6AWS1OZZGAkwpz2zPv4oHPQG6Ct
jIHLElu19jC9K+BYYpbzB25QFPnTMrG8aXWeKrP47WkUSoHKiHeXKbP+SGARzDcVoyI3Ni71jduc
Vted9rLpqGa3OxKZSk9Bg+JIlvo28eGutChPjI017Dc0R3dxI9E+YF8GRMobtdWp+buc83ejZszT
RbEXIwoEy56q2NMGAuKg/UhhkR4Qp7boS0X4FNACsAVJKmJLVTSkBoNxtVcHCkOO5j9DHqIuLJ4R
/L4sPvbUwTTQOq/hhWkRAXwPEZ7rdcCx17CvUDsl2YnzQOuzkRr6SJxi8SrXMbh0Q+tSagrETWkM
oPNiPhCtE96h5bqXntXs87CXv3vfGQ6zpc2LhV3y5zJ1xrssm/kjN5t178hhAQqlVs6v1Q9hNB7b
z3rXetk9ouEnY7RuOC1fQCBX+Twrmzo/HxKjQJjfzEpvQhH+Llt7k4UjNZcY02OQaeahvAwRLDBF
1Izna4RGrzo6VYCGwJq8pzSnhqn221cvZMQprACtgZOMGHuC9ZA24fLSzzo/BGXdvVpGd62Fmf+A
V9GHOSVySOj5Wnv8DKVd7Ek5ao9+nrhxoYvr0KBrQT48Enlb78CltlBz9rbum/qY9fSTa3vKjzIr
djKhcxEg7CoJpr+fpuErcbtqixCCE61brS6eMiYJPLjdJmz1KTQvS2p+9QAKmSF2Rodt325ucBVv
T+asM1phxNkRrOxzZ3bDXlbkrFttbv9XMun/SKn1/1t3TEgTJWrov1NabYjSl7TEvHyVSC7yPwdM
/+vj/7sfxhb/CMi9Qu+INI98EgJC/rsf5vZ/vP9D3XnsyI102/pVDu74ssFg0MXgTNJn+ZIpmQlR
cvTe8+nPx+pGq8RfmYlu4AD3TnogtZIuGIzYe61voaDQUVdBjDVR0/0ViCSdPwxQTQCb6GBAhpnZ
ynXeNsF//5/5r6ANoifFO2tJfvAf6a5mPMlPMeas/7TIY8JtBg0Gceoym4gcxynXrCR/9NMfiFNx
q62quN6QaLMekmyL85A9Haj5hKEEFCDzqguSwRf167kzWAAvA6+Jpao4gxLxVUIlBDIWVfJo09+O
R4tMErd8DNvPqd2sSSYlX/1PGtM/GqMnieckS/1MQfq9UPCX/+XkD/0/KCd0zo7x3XMSJ8/Zt99G
IP2tKtQs5w/Al5KBQ8aipJTGIP5zeGu2+EOaUGFgQZoMf2MWD/41vjVL/KEDoKPZPUPWnZfUpL8G
uGYZfzAVC6zc/CRjk7i2f6Is/JWwpM06VBOLkJoZbK9QelXYJl6XxskhHizaKmxliwY2bWiFqACb
Sn5GRae9p9jD9yVGiA3AqN+lhQCP4g0jld5RsRAtwm2HXv8prrpy82rOePhziL8OvXkRWP8c+T/P
jFv2+swCLdK7GuzTIZEBTTFzLG5i6v3rCOHNrZHF3po2F41B3wF52I3JW5hX7zt0dTsDtAwVW49q
hDkl/gZztbHzoLts8BmIPY5QikD0499cONNftZk/z3ShXNfz1gZ5EMcHbIvuWlZ0c+jIojlw4uCr
Tl342qanv+2mAAuuRYYBNqU6v5Sfduro89z16glKCnuqC6r4oJeGtbMdbDFa6GNhLy1jXQUNu/28
wHOBFGlTiL67tokBuaBW/1Uk//PKF7NSnslwIt48RhznEztZ2F346Ps5CzOrxozXKx2tVDgqbLhs
wc/f7l/pgD+POd+HV9fbAT0yNIiDhyJuUzZ4LbZNN0v46ut/znknc/AWrNS/D7GklLsmiGMsz/Gh
E36AUqMMtgOi2XepHfYHEpICVGNk4ODdpFhapDOHDMqFO7vvk36jLG3APZ0Ntyquv2Slbe7y0GjX
QhOXsimN+Qb/5uVYSsjZ6+VZbfcwi2aNVFaHEe2PvN4lrlQHOeko46wkvkIjkq4xpwTvCNaItr4o
FeZ0eCijh4p0pN+5l/EQXOm9MO6KqR2uER6MR71WLdQACn4pfIoLyfMnnttSuZwi32JnbmWHyRvS
daSskszuCIFr4bw9PzJeQL6/uyvzJPdqaLRB7Cdm1EPY6/TkKnDkLAp28QsnxXDdpeWwMirQvliK
882UjdWxrUrCBVO62/rQIoaoyO0KqsC6z2M0Q1rQxR/gDJkHvwjagxOxg6N9S+LS5Jd7aSXaFrt8
hyZrlvHWLWbuZFzTNh+2KZm6u45O8LVJP+s4FMS6EO9SbqqawCXTN4mVj/OCEhKfCVuqW8Nv3V3v
V/JCxtypu72Y12nbTpFt2vmB4rm+zovQoUI2VSu9GJ3d+du94EX+fE0WM3RZzRll48DtdqJ6F6IN
QGwXpOsma+8KP/3Qe9UnswkyGrYOxetUjhcetJjntt896MWMC4KsdUx2iwdsvi1OfWTcNtZSYT4B
2Oq+p53rsP2OEsfeuM4IX7cthNrXimSPVWkPln6YGkHK5IUbcep05j9/Ne4g6BXspixuNluTm36K
OwQmkKcOI0zpVU7cOqSxZIvhTaL8g2OkiRhPU41osUN8fOk0Tk0Ki9m4y0gSSXGkH3zlhyQAoriO
0YOuEXm/Z6MnN2GWltsRoNsq6Et3O4Eo2SOyaC98DU6sJZar5BmvqnWRlhzcvnPQtWsuCfN00eY+
1MY1bH97/n6fGNvzCu317fZgJDXsl1EhRgM9rZHU+tFT7PJF+e78EX5FAP89spfoX2gzaiJMOT7E
DQliHpYE/BIoaUpLtEd6ggIB9ig+nD+YPDWcl+Bf6HJtJh03O7i2Pn4jVQcGT+k445WNC0ztagRY
NHZqO3FA8yTJdeLrrPyb1hvaVWGqhM5/Yw/b2C4qG8RFfBvZPXcnbGhyJp0b3w5JhUGR9pP+1TIa
77lMPdHSzZTRJzbH7ScKsP4mDZp8Z7W2XqH5DXCtWhaTKUR2B1EsZgwV720vdB50TA9o+2ngw49y
nY5wmsEAyteNd9KjU7KdklYdk7F2WX+EdLy3Seo5AOCyuBg24KKCvZ0Z1IFDKdsHzSjwGNIxgqIE
EHJcyT6IrkPVJmI92GlmrbLa0D6MZhX/UK6Wos1RyKJuxnLwP1msK67Ddra3dSoTW8seTBqZcDbU
qpCVoVZt1Ef2WgVOaSPXyvwdSHW/2WM0s9/JNoIrOFIh+qGBPfvaRyGgM09zrUM5ZvKxdCcf9SyS
/5sqIpRvrBFCYan0woKDjhkg1o6G0WoWD3wEakFBGMcG/Ya6VKQjpK6srBuEc/TGqCPXBh7UlkTb
RJ8QuWF7FqjSbLQhNCva6DnS5fAOt0l8H9ddcSyzpNlbPui8VVPR3F8lnYRgAw8xGFeGbfbQS8aa
uhiBRlXPje6s/RRn4qOtd51c9Yg+ocAIO763IzwpV0Fj1d9zNKY/+qhQZP45BYk2BcpeFgn5Vrgw
2tZaWDUlLXfIaMQKttTVqMy471J34ilDG0veZGmGmM4qDJduQJjaH7UJqdpqFl30q1KqGC9xJ9KP
pGaDhRqn0BTEC8QUoDEoaohRhkB+jACUHSRqObwIUfQsYtv+miLDAM7k52P2vmx0+6tC+6Tt2LUM
pFJ2xAU+YtDJyjUAkDxYx5HLgtOIjfyNmabpE5o2kM1TYsT6IQZtWVAsb/SdR3/RPJZdbRxjqm3t
LuzBhqdpbWPEGfLwprZGeqpS62JksAUaH2iAPXdmCPT2ETYKawYUlWWPWKA23rYmReNN2KDWR1qX
JZseaxRBSaiAbAL0rq0qJ5lQkqEphNc3qGdTsXGJeBlWnh9Nn9RolSUe6AnOp+ENzduysOiGWuZI
aAZKdlJgXEgA5tBjq6H30zz6gnGNWsFlsCeN/8MKMjpjptUP1toXkbWFceljTm+n8qApQfm1Lovo
vm+E/bYJhvZjpWuIm0G0MQ4ZOv7GGiRfa1uX0WMdoDID5WerLznv2ix9r5y3XltkPzRZ219dvxPI
J/Fef8c3ihdAlG1lrOkedO8jrYb6DcRcfWm6ugkQtcnse+6b0fuQ7my08vURwgq0usFE8GiOYlWK
NntGyNnetfD+P+AyancGral3dkUU4qr2fHls3NzD32Vpnlh7gXHngoTyB8qXq6Jtwx+DD6snwn68
cgPkCH4yDijQUx/7SZSWz7BuaEoEqV6VByNPyXrtyZDeJLkrP3VgQ4Nt5udXfaoHR3BGlcD8Isri
4A4JGUs+fm88OOho1vjLpi+xogl5GJEVg4D3EU559dTXyBj89I1XJigJcdN80oUzpghqPP2WlILp
WLYBLUxZOPkT1nMefKtG90aUU0zwUFXuTFfrK8a5F96JkteXB1keLJCr9gqkD/oDFUMOEYkzbcY0
RC2RNWN46IB/pKtqUOq7leuht02TXv+a+klJZ8dErnLM1NB+KVmyZju3YPJcFY4AHGebWnI7qrxB
OGtXNmCcBtBBha1k7xU+hc5eK8xPumrS547uu7VKagNFsYIqSicxjhnPdUczgDmcOXMdlrOSQw8C
64bENd7D85/AE1/0ZX5Q2cvWaok0PXCx9c7KpA9Y1x5p1kpvc/4Q86L0N0tGe7FYHdq0pqeU5web
sMI9ClF58KNxPJz/dePUFSxWpCFuajU5MHsGQnK3Iov1vakKOi1oytZmDN8gsRLIOiBsVuyLzfXg
SfuqrVi7qDxE/i0sD1ZYK1YRkBvoNz0Zx9BZn4oOxRLOR2wCSR0eIotgBx4hX9k+nq5K063v9Coy
/+Uacq7Dvl5bDVGPwLiZkkPU9tGNPgHMs0ieo6Rvdjs6OmJb+/n8tqn6WLJO2ideOdyIApbL+Ts5
L+J+95wWi1gnsKqUUJ8QsRP93Qhz4+0Am+OjVmpIYfu03oS+9A8amRP7CJf4hc2McWLJ92K8fbWG
H50x6YLWDA8eovlvkSSQcxfOrYnA6YubVqY2dLOZ8bbqyrR/jzSxfqYHUVIwa8cO9UkRY0WZVA0N
x5mGdDuIHgmjbnYhf4Ds+YmtKUAkAbARXi0OvXckZtJa1klvVVs76OxPWjN01wkKPb7BpvSYQEz6
Ef/qvs6l+9cPNjOJBGZyDQ5BO6DhGoO5koG/f4snvrZwr4LcXdlG4RPwonvZt6BGNXfh3Tvxciwz
sybiBBpbTv5BZXb6yfaHcYt+dNhERVTcnr+8E3sPZ/7zV4+vGvCwlG4dsXIz0PJo6T7NkCkHWvgN
6Kdz4SaeuJA5q/71UXz8s5pfFvEh7KR549cDAqCU5XcPZO/CVLjAFfzceywmqgxxAeDjITlIawp2
FZjKNfB4CrNjLpwNjWgfGFg0PkB4mrM6cnXs3Snag2nwvp+/l4umw89TWExmTqE1qqOEwlsG+7yA
trQ3VBY8iLgJHyGtNQjjgup9JrKWvbe0bqMytR6RD5drhPEj4qkk3Z8/lxOvpbOYjyDe0ggcGkQE
LJsx8CL5THWrRyWHaFWkebQFXdX9u6KJs5h7KNc4MZCw/NC6sK5s28exKrFfy8rL35y/nlMjaFG9
pGGZOwPgMqpgaCPx7mYsdmChxT2GyfOHOPWlW7zpxahIR6cKS9mLFqYE4bpBPCf+UebP32NjySVx
kfCBxrXnlGqrWjtKvZtttNd10kOPGUnuOn8Rpz4D83h49T5nXe+iwBbZIRiKaas3en+X+BoS4nG6
STWLas/I6223FkuczruUWCBPDDd7MY1kA4iooIb4lXp6+YQVlQuytYidiZaY08dQ2ohIBQ57Nr29
T1MaMFkuyWXFBQjsX4tvGuDr+I69MP6RuYgv8crjQaxRoWv7KO/gvWUvG2ptRhJhomDGl1aZ78ci
7R8Kkgk+OkPoQROqMv1oGBTTN56DVGclPZabex0bG0g1rVTsINwRJVFcIG5NzYoA6aGpu0cAcTHU
KqIqVmZW5tOFB3Kq2mctnkgLixv3FpM4xQgJc86OH5PYmY2M1EZjYdcbgA/BUTOLH21rAnsdouzt
+cGwCM/6e9BZi8dCKcQdxxL6Qzjbv+tCk3iNXaDFjgWigmGytWShprXG6oF1reEDvxAdMn9p2NYX
He1BuWooD/kbxALqLhs9D9I4xoUDGtt0p1FwOYBeFHAWWbV9iXU3/UjUdIGZTw+aNTgIGkpkGRCl
FSLmxdvfF+M9GFXV7M9f4omBZy2+LKrp6WYlcXTwcFuiVkVWUxD9ciMTt14Dmoo+lkHiX3iHT7Rt
rMUnxha9BIhfhIfYmL5L2TxOE2aMIojuEq0T+9rtk8+mj33u/LWd+qRZi++JbkdjlLu0qLI2uBFu
2z7qeapzQBdytBEWO1xrapeo+NmbHO2jQuqzalkMPZw//ok511p8Q2LhJcWE5+CAM31aRz4q2JB+
4s5Ik/BCF+7UIRZfjoqWizt0WXCgFQfLM8QUhmomv05sRLPnr+LUCFl8OTBSx2nRav6hkRDgYAJ2
W6bg+AZHKobpsoMxixHl6/mDnbieZeAOhBmXwojrH9iaE/hOeMBRAavC26A72/OHOLFiW+YJBQ44
lIkd5iGlnveAzU5bAUSAX9XE095rkI2fP87LD/5mR2EuJi7VlKDOECmTMmBnZMWM5HbYubcRuYlg
V5PabevWxGXr7T28D/UA0Rrrg8iLpzYzxHPep2DHA/EdIRK78Rz/r9vocF2j7NBho0VzmGCzR/gR
fwCvYu+mJgFfmurALjVtWI2tH++0CpVrnlLwK6CLd+hMKCt18f0orK8RkxsFhLBhc6epQ5f7cqU7
kPbxEnQbonnSRzCILf5UgIEYRuNrjInVmkQaezPZ3mcHStgOal9zYaCdel3NxWzbJAXufd1gk+XC
eSawBy712FQ23mEAxXAp3X1QGfqh0vAzwx3XPvl12a5lmugXttMnxro5D8tXX/+8s1M1SVgyder4
nw1nyt5OiO/WRquLNaRqqh5Vbnbfz48QY56HfjdCFvMh0BItb8bYPyTEFtw6dp1vJSEvh6KuKujA
RrBv7BqYgsTXbjpwU8OBkmtqdOYKN66H2yx/rwIYkHWKA7glPBzLCVnsdWpOn21aLXOLENOIkRgb
qhx4VWGRXXiNTt2qxdyqOtiwTtj6Bwe141YaGTziLhvvptT60IRx+Dgl1I/O36iTI2Mxk44j5MK0
KP2DkVLqMOUIzjppxi9ON2JZ7kLg7HZcXwdJELzt4xTxexDVmzIML13t/ER+96QW82wUqzDU9Iar
bSCsj2GlrdPQ19cXrm+eS3/384s5FtG+6gBQ+wdf+FTHDUHs/dRXW2fiK6yGwbkutMHYGukUHSur
dFbCRM95/uDz2P7NsZfptLqYwqIrWCXqYLVWoOqAG8eE0faZUV24vhNT7qyXe/1aUdOLzGnUgoMz
jiABPGO41Wvva+3iWF5TmrpUzhMnBuXL8vrV++uCvhlQsQfYsxF/lGoYH2U/pdd91SDQzz1j75JU
uusTHzdANISPmdFq29AOWVHbuATBelTWqibJCvG6I69Gy8g2GIS8f3mvFzOc9H2JuYHPdVJl0aMH
PmYt5nCOUFri6d89zsUUhiMwx/vUhocmiNW+0VpIWLprAeWAJXv+ECeWcXIxbdWIpgegFByixknt
kP93mLRY7QwrVXuzCA0wRKLd0pIrLhzx1BhdTDZaKsupgEp54PE1a3sw4iuGLD5eu0gvrKROiW+W
wb8SozEWBUUB0NGCd1S4obGqynhIqqpYj/7saC3z7i3HLY802YODgX8W6y5AI3wQ7WYwRUxG5mCu
JzUkGzMDe0uNpiFZCMDL+Tt/6kVaTEOtKpue3lvI7tSiWN5jFx0jB9OTTRPNCady/++Os5iPPCxt
huMzf1ditGimp+P1lCuxC6hWroN0TC588k88V2NRMlBphkastEKK4+10TDrMbZqntG3VY689fykn
Zu6Xrd2rKSGn2dqICXFC1/XkjjXKvG3KbNye//VTFzBPRK9+XdjdkDHqswMUP1xTJBFuwW2g/pj5
F//uEIs5A/BzI9sE/VKUESNq4U25q4vp3rVVf+Hzeuoi5j9/dRGQAjDfjwkXESj3vohzJGbkazx0
Mzj5/EWcGLjGYsrQAqxZxGumB7/0mifP04ttMcTiaOtYMJGCNsfzxznxAXhZab26FE69Ig5GkrNn
GW+xd975UW2DRdGSTYeAWUe5feGKTt20xZJksvmw9CPbCDOj3WJkcL8jp4R8ogfqwiFO6TNeVHiv
rgZgSoYvpIsOUYSOr9cG70ofQg2yW2bs+75u1uXcETOo3mzDWJA3J0zjqkpdZ0sE7cV1+amHt5gN
3MCiLJCxjQ7yErZRr2ZfoLCE+OyVOVYTY4yqY2d4LeTkqn1O61x8ttoacy5OGvm1GbX+SsUW3vOY
PQfSuIRtBKR86lPnn/rLQuI3a5gXLe+rG5VrocX2Hs0uuHyMc5P+djRbpBHRsDMq0M7NQDUb6SGi
Xjt3AVuNak2bHmi53/bklVvWBunWeBcmPMY+Iek6Qjr2ofWFu28sg7i91Bu2aC8JV/V6MIgwwVZt
HFxXfX1TdoRl5DXa+BZTMNTw6QbTnf3BDtxun/oy3rV+hRuvJaan0dTGDH0D7AZYFfLtzt+AE1/k
ZWRzQiynUQgGCvIK4xgJYKGVitDd6hWbxcn4oU0Fe/eqUhcm7lMHXAyJyIvsGnC62kcupAzSMb+a
PRGgCt7eMfU9k1oO59DFrbrweT7xus3k3NdzVKXhEyXPQO0NSyseY2RFP5jW7aOThF/P38NThUZ9
vtZXgwizeR3M3pO907EIzMBibPI0iHd2KOovje1Qzm66ZFMArzuEiBc2TZIPXy4c/MRnSl98SCBV
azYWSLXvRP/Ot4S+HrsA7Wbcg7H19RfbYrjVfIA/hAAkx6Ts9eu+7F38lOBdZJ0A4NC75/Onc+Lx
4mL55VYME7T/opvZk33uEY3T2Tuiyes7FZLOhQwCgrZOlpefCfvCEU/MMfriG0QvsoltI0YXqEXx
k4EsdoPz1L8KI9s4Uv4d/uU4WnyIRN7r0jB6Z4/7ONsGiZHc6qKFVWeE8eP5m2fqJx7my/bk1UhC
xRzE7hBEh35SQEjMNof9X6Y6MCo2KNMG5o4PKSOxSW8gWeJWhHnX0jOktbCFZoqHrglRw8FpZwtG
kmolMDAXrDb7iLS7CjvFFX3/bs27sIMy41OpzZh3CD1I+s9pMmd0gV719k3s1keDoBVER7R/vgUk
WkLkY0X7AKKlu6eYLt8mmOcfcGla34Iygw5c611SrxtyJG57FDDhSjU1SJ9IGt59CodpThBW/Rsf
VUe38Qs7b3caVDoaA6QqjJ5xlzUCrgglCdqfxpReOdIooo2aGti0lqRE7gBtJ4IW5QLpFGGMcQkK
Cnl504AgQXM0nHwKxhhBKLXU5crV3PS7TZFzA5dBczbhIOtPVYfLlixbRMZAmBWtUN0CBd9pk/fM
Ax2ecj1902DYvLJGpB21UPeFT8YUaC+A9WYVtIARRlujqVk7xg0h6jrwGD0wu5WnaqRAXF/4jdwX
ceMBqgXEKFuv3aDPq3Z2mQfPhlOBuLS8CBkrtN8k2EoyFz5aTWlcJQGOz4DYpXKvkwZK1hw2smgV
932Fob/AjC3x4gLRIKhy7bKsCx5SvpRinXltJNe06YbvuV403RtUxeWbyIk6VDquAmiKvk59LcmH
kuvJUsnB102Zb3gPvXZFkyol/0z6VX/XKC35lhWV9TEZqdDAvIgdDw6zGT25UajDfjCC+EMfBpAt
hp50GECavfu+yZshWneTX3yJ2pEpfIqTiaROf+yOYohki8+ciDDkUKWxQx3YMqQnw0YhgQAIoJal
9YCWida7CkXnvi8ML/yhoboM9yRKptB30to7DA3QsXVdZSiCgO6jQDJ7CSCycOdkbcBKrblP4rF/
x248Qz7ZhmW0Y7duwYHIiHLbx70ZrqTspLEt8HabaytwwtveDidBFaPXH6HXTOBObIiIoaGC9z7g
u/DWJaNlXOvFoMtjN006zNfRn210qUI4WtZa9iVsTBtITNuoz72jiFOj5bYuhowIJbLvYDMkytl3
OsMScLTZr/kMQkqDs1Tf9EkxxriQq/LT2IX+c61P4U7rkmiu8AaYeO1ah5NLJz9fQ67l1Htmvas+
xL++llQBH1vHL1wYPlDTUfBpDpk2VcEDZWVjflFR0JL/V6fDirfCuYoMwoRAqmd8f6WjR/d2brUf
vRbCNGqHilnbrXAA08hWb0HhQKFqSf9kxAJjit7QhcnhtmjW184eiw1jQUtXrZeCymniMnzfZp7z
LW+tmAVtlBLFN6i69rdhk+U4CEqalLuGTFKfFY0HYKkfwnjHZ6l+9K0MDo5LTdCC3KDgylRu1QI1
xwbkr/JgspBxtX38TisHdKhUNtP32AU0czWQuPTFFcQgbWLbLCdsPLM0ECq5BZVnNrjkcWdj8nUa
D0dyWwVbTXnWtCsptM9R2XG3GphBQkgdE3Qcq+igaMukRsnaJqNG4Dau/U0icdRs88ltdibRMu+w
k2GF6HSHYOo+dneAL5pvXSdI45sA1ezGUOl0mEmooOhmgn+ZTAOfvRExGlTT0UMCf3fbATIMV/ye
uzYGzz9Ar4qMq7adSO/i0lEsF0GVfFOq69tN2ot2Bw7F+qTMSmfqghjNHSq7zj1KE2nmKq0troDh
210PU+y7K3SB1r1OfADxhlXTH1M5ROSDqtB65K2HTiIDVUbrlJE8bkbf7df5lLXV3qfD9cWyulvi
up988qCqjSBr4HowNP97yr9nJKAjBFWYhfdm6sivXuBjI+qiApwe317r6GM9cXZAHcikV1OI+IMk
IeexGOo4JDZt7gjAFgLbUbLYxPRP6BvbgIaeGr7zcaNUxJplTAX4GSqX+kdv7I3k0KTefUmK4X0q
O/EuzBE6TDEpQSv4YTZDMUoUEiUKox6yz8y8gVGABpI8We9h0BMLLhD4lE9ODtVia9WoHJFxlve1
ZzS3Qzi+Rys9K7ZUlL3T4glEEO2M+lsy2Pm4rtGU5vgh4vRzAk8UKh+sD7GGY1VdUX1Pp7VgyG7G
IidEbQhdXYPtEbcASt3+TRCp4bOfAxrdu43UoL/FFliXpAz7kX1ZoojF8zSdzngODQ3YZbzqVJJ9
GcKqezflWXpHrjrsLV/3SafMsr4MN4NGAhZh7IN30HPSU1d5nIP10J0haInYbkO5LzBrfg14dz+x
MKiMVUqXG0xAVHuInUn0gxmblSCNdOUBWMfG7x3NNqMQjpikvUFSY5HlCeiezpIGdiK6CbuKRL7B
gtHzfxU5kyGrBnffZVH6AakgpxZoWfHh/ILo1Npd/rqanBKviKvCAb43jVRflH1PTBkKYg+c9r87
wmIzXkepIDZQd/ew+N43kZQPUSLgKFmjfqGwcGp9uqi8ge5L6JkBsXHC0tj2bp1eE5spdrhCyTpu
3eHCVvZEAUNfbKy8Spp1EQza3o+Dj2xij5rokXKnwbcyzMdjbDfOBdHRSx/yPzfNhlpsqewqqXQ8
DwSptTg2yzzxHxxCye7pNNmrqantg7RhplR1lN3iQZNr7OYC7hB8QMiR7ZNK1I+0B9Wdhw0kEG8Q
T1Haw1LpJTmqrP62ro84xMy1ceO3TQrbkK+5kYT2g2yGAlAsvVabujSCwMw59lpUrZvRTLcaXchd
KUbcAcpI7v0JgD20lvjWc2x6qO3Y33RaMWwDBwg8fF/aw7DteQPMaZv1UbqNcQJsnBYlCqvtBrkm
1NTzA+1EJ8pQi01i6ScRCsVE25d2Vh8F39JtPiTBBhNjDWfMjDaZC9eyiWPtqg4b/U0gBB8dF/Lx
+TM48TKJxdasjYWmBo+BaOFHWOdkpbOoHpsda95LHX+s3L9tCYnFZqzF6wqha4oPFWSEDdc37gp/
DkMnOoVMJpTAOUEt2EzLaZtnnv+ptdE2R4MO1M6YxquEDAhgmZUP6bfBlFgr79bzIaiwN8Ge6KuH
3EzI3Gvyr5VFmMX5O3Oq+yMWe7sg9yDYJrQ+JoJptj0CwXXaxf3uT0fy1DgPlbS/Dm4pb5LRtAjc
oEtBoIXJnt5VD1Ko4Q4xLqPQM9VbM7AsGH1K/EndOOnuPTGDvIgeX20KXX+YzElxUz23cB6V3aI7
oGy4NtSE1atyzMP523BiBnkpJr46DrjBNPZtw9kHanwgUyjfx6om1dq2vBUPcT/5+CfOH+rUJS0m
RWitrahyw9vr1dDdjCjQ1iwN+53h6ljwsJVcuHUvT/B3U9WiOhIbfgkQNIWy29dKbsgLTe7pjEtw
GBi09o6wS2PjNokSCJjr+rkzOqC/g93u3bzo2BmMsHz7yLLuVERP5sLl/36bb6jFqygDH7i81geH
KiGuJINb94g83Ni83Nz/BQLGffe9atrq+3/dPhf1f4F6/vZM9mf2/0F21hwUeDo6a199R+QC7eJ1
eNb8T/5kuGhC/AGnxWQyJpB5plUwj/1FuXAMcrB0Xbi2sBwD0R3P6C/KhSv/gLgO3gK6CsFsNMz/
prhY6g/HBYBB6BYMDEgv/wRxMX9Gf45Zi8WxrXCg8jumLgyxNICwCR2VbkX9bTm0JTxP1grgGEwi
TAE9GbUvNfcGx00ORi6pYUge+1Ta5ZPndqTlvrptD38e9Bemxa8jdT4XGL2O4DR0sv3ksg3jWFZU
K9MRtyU0XSOCkIXM8Kpqwp5lExgl+1ZiGQHi1DeR0xKUPZZd9CFM8OJlbHAadjzwBI+aqzRS7LpQ
uo/smsPpwiLrP24Z4BushMTdw96xrCVloEPs5Q2WTECl6WiahGo1mNuKIN0PuZmF4yYVoR/t+8rA
gNUJO6g2NYki+YX16u9OA3wKT44NPTdsvpuvZlJJv3cc3CS5TX3SJ79UsuuCHS4lrF7YMnJn1/J1
A0hM2A3ORrAhCUklzZC7Xy48tnnR93oIEQBpK9ewJBwXi3NZLDpgIWKDcXsFzJHwF3FlUyxt2B62
qdKvQetPxjskN+yP7HKEuo5iNi6OkYFCaPDYjl8onS4K5JbB6biMIxZftkEVXPG6vb4vA3xcr6dB
clWkhpM9tr7EGpp3aTACh6VQkJk7H5cQKDUFfs4dNlZHbBhh8zGWzce8juQl+9OvdWrLsGxoNaQa
QpmQQudF+/WMEkmCGcYm59gSQZWPm9wvWXwgqceRC+A5cmhb6QnWYAMgnZVGP6yGvPhLSr+FjovT
IMCPwoBrz0gpSeTjr6fBfnBCnyamIxk4QYZCriLirbqx4FpY2C89LaQGYuilGYd3ThtNOTtldL/w
XUf4KY1HnE5fRj90E1LAOhvJNxtnLV+e433U/ADSMOnW43jtN45mPwfD4NbbyrWENa66xinjZ3Bq
3XyNSsvZf3cm/23awm/czT8bkdKRkt2OVBQAyEx1lleqsRNNqxAZnqeUwIvkpIAm86O06pizTGuR
kUwKraKb/y7pEgCoLXWaxNmZYaUyjXQJJDnehQ/xYhhIclx5BIa0mcIM8nIXA7OAOTq2udHt0iZq
ED8aDTEkmiB7fd0Evn03BLPHEFC/5u5Ll8DGS2/Gr4tyixNQAJN0yzCEgcR7Zoa9fjPIWcFExfdn
h6BTUImA3sheHRrDNxOYcXKL8b1uIBQiyEO7PzRPiDcLHaZWElnHBqx1j7knJeVGZ+IbiZvXh+nT
VCfDJTX9rys2JhK+hGAp+GhK+GXQnH49UcdN6rwmPGXnF7AMd6KOaXIaZVDXZJY1yVswtd1wYUG6
nDfm7EpmDsF3x2HkkML160Eb3EWa0wftrs2RLUOSnEL7vQfgAHVSUBOawA3I/bfkVpjlgZwUL7kt
K/xu8KxT+O8XBssC8DTfA6ZTUjUxz5PvYi6tWx7pUXTXkno32bq6RzbViW0r4OsfJ9wYfPyGoHu0
i6mqDmlQirWtovYxjap65tA706c+jT37u9Iie47iAspi2mScUeeNpckmuJBw1oVjZWtJ0rb2z75N
88mDpiMqVJFFQK7rYkUsxtIkJqmudrHXut1j3A8R9f2G3sjemobGeALgPQ33XYFN/kcPPxvzduxa
3y/MA/Mb9erLNJ8Gbz8jHl0u4pZlp8tsiG7Cm1HuQsx9VwNkz8e2l4aL2r0rfQSrfu+IbaILq7hJ
QiL/ri3g/NAeB28Y9mmpeeaP5H+oO5PluJE0W7/Ktd6jzDEDi95EICI4D6JEidrAqJSEwTE4AMf4
9PdzknUrxcpO3Vq2WVrSSMUAONz/8fzn9O0wt7+zUO+PIldmCPOI+oTvYa7e2QJIkceSkF0dc8ef
UP4Y5jncg+oqEY2AfbtOLJ9Z3FPV5aiewJ07don2fWRqKhgmw4+e16ZovcAorR6qtpKQlIGik7fs
7Hr4zTjEy7W8W0UMFlxrhJsh3DXvrnUEfLOGGg11NYT1J03lIj+QTdGuyu1ByQuKpxCgEq3agEPT
2d+7wQpI2VFjZ38OVwiWgSW4NSTI0G8f18HPj6DyEA3PUrQ1PYrpSB8ynDicawYdnuUaFMvFQof3
wxwKqJm6IoJ3OvOn4KIoGs2o8KQWq7yOAYEN5FhL1j2E7jwWgCQ9viGkCxAfbAgH9G/av2bbvluJ
yPfhLwz5H4fyXaSTEb/0tIGG42Jva3EvqPqWu0r3nY8MS9UhLr8ZtUeBhPjf7+S//GLEdBkbZEsj
e/zONkVtVk+TOx6ZrZWGS4venR8j4Xmkg9eNyI0JahrVYGv9m/rbuyjTHKEoJHAQYQyxiR+Yjfyn
KDNsIEZxNqxiTXNkeaiZtP4cL339Y6sbHT+Fa5g5CfUyMtgaV7zBodVX8jfH5S9un3DF5uZRDRYk
Ur9eRItUk2dFsz5WBUX3YzcuNmS2vg1dr6IVMd+rOIgS6TLf95tK2l99s0/eZjyRYO3fuUy7W9Qc
RYoClmuPwbGbSPN/DpzpfTHMATwoOrLBxaso7n/nj0x54t1mI8FzWXQ8IHL17/xRK+VIQzAejiGU
I1BWB8Ni8h87vuhhKz7FwiqBCaPW3B4zO0yr0zDRy4RxS6JN0grB4vzHmzAOfTaf43kBIe27p1AC
hqxROR+wA23jX8koVj+qqI6vOsey1A+wbcHFBrBg/M3Tfx83gRUUIhZELbGIQkzQr08fcJegU4wn
9D3okZN1aaKPvXKGj7PqLIh45w4ivx6qk22XjYwlHv7+tt+VdYwnjoXtEhdwABziyXennrZt0Tub
Go5ypYZDI5u5k8MkQ8jDvBINHltIAfs+GCcfnrPIt25buk+X7ay3+cLFDt1OWsUzqqtdDxppHcCr
/P0l/vsuNcvj8V8URfx4d4VjH42Qf+VcYVGsNChlEK1ftsW2zmMjKPTFmqVbJFE09b95NH+1NqTq
tsAkxsSV7/kBvDoPYfLY+qNy5+7jmCHxiWiJ46KOZde0QxsI/z7LWLsDHMRVcDmiwXEV2JlzL+pg
G7Mdk78+Wq6tBLNAby76jfP6i6guNiEdV0a8S376znmpnFY60tI0hItN/gERW4lEJkD8+bA6tUBR
xnfKp4IH/wF29/K8yiJA/65tpMH//hn9uyGNTS5CsY8KECb83YXQo5uUUnWPQmWQW+zlOipgxGyR
v2uc1i4SJMPFQp8A3VsoXJwXOkWR/ZaO07iKX80KEaVnmzzU7Jb3ZiVWkOAhWNYdR8hv6qSTIALR
e0VWFOgkFHHQ/KfTt7ab63BniSl9aiRx0HGtquZawnFd0rCQzae5tsPxdybPrMG7a4O5SLjkSXgd
MqVfTzqjYCMj81t3JBoJ3EMOm9mVJdb+phMIHRJa1J9GXTafrDYCFuBbml5jVvrNCeBU/aNHeul3
FJ7v8PYcfhKm2HYBLXmUnsR747OIqVULrfpjRIMSRq6h7T8BwfGqxLfdjE7UEnmnsQqKb4yHLtc0
DWs402GbkjsanGVECKdZvgnjDBH+EqJ346GgcdCypZS/1YjSj6MTp7+x1e86QOa6bRGEL0868Kkg
vnNczroNJf6gYuQqUG4JtAXuqU+jPdY5erTDGn7QC/yL31HxbeRzP5dRfte4aumfQFVAhefULrIZ
u78/A39xVcThAWmFMPU9933pzFMNQ8pBXRwH0bahtYPwYyTPtpwuKm6NNDfkL+NgWXj3lbjwsWq3
cPqwzehS+Qf00LZSHxcP3cSHv78w510NiyuxqRhwQHH2hm77nW9DT3ybQhAXBx9xOcCoLhkdlU83
o0ODPlM4+d5Z66w5GkBTuNTyuRHOTPVgzepgOMJQz59KoaholFLIG963+GfK1r6+UsU8exd0dDxw
m6m1QKeE9HwpvgdB1PFVHWBUq/6N0/o3j2DQd7aHw4TvO+A0/XqS1i0uKN6K+MCIVrTAtDqK9tLS
UHAfkL2F7pNZfDdd9mNI1/83fRCU3H49xx5rGJr6As1Dth7e+9dvT51+QQi3Lhnf7+DEuV3ksLFY
8Wwt/CjJsYy2Gji9aflauBMt3XOJO+haqNHK5jbo5kA/zS81o9JFCuQnwLeZfWKPuSmSjQXQ1mhv
iSUTaHMrBBdHkFVitBTMr9juxwXNh/InXVmr+piJdvOfyg5/nO6okgYPg5cFZcQFiA5VALsmFUsf
IKtNUd0WKmu2R3flG9oklpXHoxm2EuDCoS7bXnC4gZhRPpJeX1p6X0C0wUvmuhWdOooKmT6on8dS
8vZ17SXFLeyl+WrAQAW/QeCQDijHh7HZTDZ51YjuWFyZrZPXDfUpBsBNTWwpPWjfEhdg+FCcYNpS
bBYq+E2wfKinMJiXRIGGXL/C4bTqz6DaVru58AKKSxjxqTHSX4uA1tg9pZNlQYibRbFTB2jyofcC
67/TcRt114BKT3RuyaFEOzZl5RJarObfFNp6wU3vF7n5G+md7Z9FgHiG7Vx6eguzY8hio2xs1UEw
u/dWjOCgOJWdRonrXAVempbdDoFS5ZvnA44luJwthxN2J+yJ6Pnm7WqLjo2E6sa2hNTgymX0wWEF
5N0O+h4jwLnHdKXUAhpxy23LR8/bHzidaY/OWYNAFBxd7aWA400++0U8DRY0fQ6p6TFDCzQbL+x2
dNl4OVVRlh6mN8GaC8srWdjcWbaRjL/X3DECz+X2SMlg4IRDHFn+jDM0p5H+fDv7iMHw0CVoQZYE
WXRzgN9+QzgTXBYIjLXm7gOnQ5zVyZzK/xANbrU9Tgwp6Js4SLOfAa2B4VMVbbN6LibEqa6UvdS0
XEklx1Qknb3lHmoYM3IqEZIylvnSJY9xU/sgbcJnrwMhe48atKlgLsi1cu39KLHkdgX+6VPgUHg9
qmKdkCBv8nV8DJyq5JKr1yvPPeq3z2GbNgjc9KUk5LhXzsyYHDN5wh7SXTlurVoTlIUiToVuhbHT
ns4oHO3AeaHfCBkowmvnzryaiqmcM9eJL4TXINp9DXg2dZkC9g3rR12jEHGJwncAr+SUhvNwh2Dj
FDSHohAarYwsnkBQM26sYT6g8rch/tPBFz0hve67WIXcptjrg0XFs3yc17pvH+3enpZdoVssEGpx
WoIiDZ2tdb+iSWAuueQsEfQubYC6CsI1E5zYFyRLZhQwBK3C0QKc6k8fRKUybHzjd3J7ZIyvYa1n
RI02cN6eeZnXsXmo1KCMZ6u7yC42tmDlcLTU0WZcQrnMaIIPt24QyGuLDxs6rqxS0QR0zcsUwGh8
CH0JHfXJTyfzQzKXxXIOVizLn6+nzNVAnlDVIHnm3DpbXE7Fw+bO4Cl2FBuVfB7rMuc6/bxYOSuY
GPPQC7SvjFlre/YqwiBu+cW2Unj+4g1Np68Tps/tk3xuq/is9KBQ+dBMTk3JUOLx5l2lEMn8IZap
9NlHWWbOxeIrbGdGI0HLXSF1MDl7VU/G280ZaOf9WFJDvAfQ18PDxuy5PCHHVjgRNJ9UGNcdkN+1
fMACTvEHe3U3/iWU7laWYLtbp0WMmhyo2789p81XtGOAwkwC086sEA7/9YaLXIbA7PzCnuPrcdUd
/b/KU+MfoUY6/nMvsyK0Ex/SkeB6qNZmEbuIiZ+tOdizGtXBy9hD31uU5axru+8b2RxpG0b9vR7i
qjwLFKg7AZIMQgFgO5t1KfWYTXkSVaVbn00ZbbObnrIrvaw0lbo89JVl5K18VaTZo5f1DhecljWF
2rcj4aY+D+qtp8H6GTib3cC78qnYwhbg4Jb3MFMmztqbczTrcVsvu7jT/JK2men5jLBpsdLRFNnr
pUYCXj6j42G24YLWIXhHCTfndEwB5scfNHAC3krrZeGZUqU3fY15TiULWvu69ZmEaCgZA9/sNw0H
A7rY7ZU7oiVzxYZtunOEZm1AtIZYkfrcjET8BbSoEQfag/cVL50HhbFxCoEp3Bxiw0RnSRMDNaWK
+urYCC78ZTrlyh2ygTJlb+d3Vbek87cNaBNr9BYreXZqzPWbL5dVCdZy11izOUf5Cv61PnD2TYfo
zf2WeWsChTcn4aR+xtHsbc+ES6+Bl68D46+mxu14W6gDY8RrpMQ4E2KzjS8uu8I41QaFP+4DOFDB
46o0zLYslReao//m9VrXgSVoT38XppJ/9uoCKzd2MwyWPrZgxZ2dEPY6RhyXnf/aJKqQrzKfrB1z
ouIWskBTrVxN46mJIou1LCtBEKNrJhbaxIcxg7/1ATxvP/0gz4fswyrSrYL31YIsCRInIdvumNvo
zWKdvWHmVHaRlWFtwXCZuJT++MIN9wgdN2vCrJOM3Isy5ff2Uuuux0AsltfyhpCWAT5EaJ+m116k
8BRi1V9dnwxrs2+Ia8zRKxoI/pfD5MiXVt7rN4RSNB7SbytFB3GAedM4UD+rJUyOsbuojMwwaI17
qjs/QKFMOr2lqse+H42xilN4CcqvOUB7fuu2sMdc7scFeqiaPHxbGTm4GWvA4NjGSZtt7qIAjYkc
moW6zrF1m5qXrBPAsvogZGzugoi6YiEVW9o7U2JyN/sOHoy6L5+R7XZ7+zZrfMlStND/Cgvhs9ni
0xH11oLYrwARP72sVJOH5vvzKqUdWljB0FWPb2EBkx+F/qaGNRo/rZbrchi9NIeweAFeB4YcgnJj
hos8BPiYuMozMaFrEBJMgOeeSw+1KHPcfjG2mkXWayB5HG+xR+H0DH3uoaYxN1nnSKW3D3PfBdOH
PuoyHubE9HG6Y6+YD0z7euR2/HFsOUSgCZi1JF8H9O4EdNQxGJC2wH/sxmZX+KIxzcuic82lvX1E
WBPstudwt7Zcmu8Omleu+VBzRKwub/kYuy28EO1Nt+z6CTmul/3MCLR5dFkszCl6A4SovA64LBh3
iAPcYnr5OtAQfKSk9EG7BO6upvzZD3kP9IkIP2PggR1ibrOsej1s4J1G6VxWVcawOgT8hUQoGNaZ
MLsh7m+Lx3Cy+uZLnKdR9yOM+b79aDfC0yeEu1XzxVOMw6xUS2SUlTsh6l5NZ0wWVtxxXfkDyFCP
yDMpafXIz2UuOsaUlhqlNCfJO8qc7a4YGIW6ayW438/oKSOfngDb3xBOZJrUIQyD0pKY6zrXkrQD
3D5EtHK3tatlaGeKOcqrT0uGNnD1CZ6zukP8BezMyASRTBf4LrtxgpcbQm5mNXYrgJG1S5BCiMY7
PtendJHrymm+FzqfdM+srLNBo8nayNC+0hPq1gqRtbET1TEW1eTrWy+WSzSe1NRCA8wQVubf2zYF
K30Ghs58v8hQ8i0PndWa37zKVt5ZilZ2bR1qxxnrW4XUsYjOlk5Hw3YBtt7okhPI5a592IZeFikI
tc3r7CO9wXTFRzZlW54tQ4tG444JLJAJjFwhV0n3p3bzxuqve0YfMXwz29tYvLLFgUPrbKLmN5MN
50IMLIbYBmGcQxNAB8AunYIY6UodwYL1PAwKCuddnQ4dIF5NOlQ/lDVyt9CtyyqD+dUf/PhzyQge
T3YekTBgbIJBinq91nY1BztGr0RV721L+Wg4R2Ex6+hztDF5tA+KtIenxsvswr9GddKEq3Xbm7TN
fXVy5YKfgUcH5ltuwX19SSMy9CKZFNssDaU1PQjsKAnIgMl4zU39vjGf5Q0C1EPf+JzeslncbblL
08UbjmzaGJfORiGY3F7SkzIuX/xCxXsuRwWBJd+3UhZxd6+ZruNlxnsHmDWE5uMVrVSmhB0vLYub
N3MBCKPBIzAwY6w+gV/aIzDb0sXM+6uhHhxdfCBPTCfot6VXNv1e2oXJV/pwMqZ9ZdyGH2VUGwcc
RhknFXsVYtnz2XdS9AsRD6h0ErTyJSZNa7Msb3gJEbSkWW4WGYMXzWOIz2BAhTuMGa5gTZ1GGbBI
WVuqmY5yhN9VngUBLNvRKQZVthitlaa7d7ULVl0XI8uG1WDX+CKVCCD7tlroVL+58SYoF2zk6gcv
6/KaxliM+9gdSsTB0CT9EE05EpEWEk03YovZZTDsxBvvcltAXGfOq1lmWFOSIL0GzjqLKdn0FhLs
K/GMMPasfjV5Oq9i4pk355oqC3GnnYxQl0E0NUMXlHnqNNrYw+o18kFRwNg8d0W8vIXvLzNGVb+G
61lam3SwpVtjEooV0QT69a4pNdgIveDporEYcRDRYJtAS3QOxLCHqrDi/HJWa7o6X2FrWObt5LPA
C9h1jzz+QXidhom2CWOR/UAcXqcP8bR2cJ0UuZVuexQnJph3Y/YPypZe3nnrPqNEYfdnlOhk9IMy
gfjYtfAUfwUSb3BQecZjPHn1hNCgM2Xp+qhSWc/7Ldjc7ZQplKQ+ElptaGoPbYye+sVKoZkJkV62
m3xc0OgVT05awzvoTLkDi3cnEYBFOdmGmUvtulmO7YeCcdmg3BWVi0oydW+rwJFtTK8ddLt4z7DS
Lc651eiu/FZqx6absLXhqXGXuGsudLVNwfmmJ2t6qOnIpbdTVphzie4bMzmnpSPA+5luU5nFSTBA
Dpd4QFYCcpZKKv9sbbFYOhlqJRo3wU0yiXNtUjNAwjaDfw01MlaO4BFA8nB06Tfa1ZUPkdn27S3j
eouyCQNM1PNaJHjNVyw3NQ7XG3OyyixWBPChS/LeJGE7AqBDKbQJ2ZTDa6Kecb9t8rr/mfwxn+a8
nqpl3Sg3zlSP2B4F4Ev5/Jpyy3QzoeZbnPt2JEJ/MmF1hxg1u9ZydSeeKBuob920FuhLrZ557sfN
jRRDQH441srZOWCBJow2ZJnpmuSagdyXcMSE1gW8tVzZILe+vNKUyMpbNGcZSUWjFYbCi3CCoA6a
qWwxJoOarsmDLBIEvj721MLhl22dmmQmFaSSqkNIlRB0tGMmrtAAMsEbyIWUMyOL0c5+YpcqTNem
Vjs+yG4plmJPVjZXHzlSQR7sgDoyDcK0HUiR89Rb6/mGB6jmm0xCeBnsCgHVIOWToNsEQ7vZMvyA
l28cfhBLjOW3POq68rEoY8E2HPpVl990yegK8seQiA4SfxH03rgfNwg/yNzX2eCetgY1pK9qrk35
a2laFfwogZAgEM6c48TrvFUYIyiyxdhvoNzCZpe/FI9CevkQgg8NCEdGay1llgOmTIEh7YkYiI0Q
sucXxNz64Ea7qfEEi+00PKo3G8aJiyhP5MPEdK4o7M6WySr9NIYI3++hyb7raEXywIJXPzQKt+Zy
qtdwvhcMM1OjWiHeIS0Bk749+hZjnlGiOBLelvzTSZuiE8vOWBfvhnGdMkgwO2PQn1ZfAF2kaBop
56rxYdNgcTqmwEjURyJqxjiRN2CTdoEajFgxnT1YupfQnRCICfwlZWMub+BBisBVTM2jZq47aTcb
NRnG3JDGiJP1tQYAOSAVE9uOSaLNAOZ6mTa2FyFUYutVn0ca9uXPqOpRcQdoqYKbsFAOyxZVxFgf
M88ep49vPlU06qV4OgP0XA9pmKr1G2MpHSMVLmAus2jZih7GcaYvwm0TcptlSpltwjJbglPe7njr
oPa4QOM1e9tZNV7T9SgGQzXr1CyGKHqklxGtWqqxOSyxm1oDbxibDQXfV2gjzVgTaVCAkBiH/q2W
Rx2WyEHr0Bz7t2Qxm9KBlALpNojUmMVn7tlPig7aoW8c0DVYT2HnThFh8rqmRkVm8GdTHcoGKmJn
haNmnout3cDXO0qjUeYgdFSaH1Duck0U8zpEdNhDec2j6wFwcAuZFZgAH2ESnnvRuuYXK298UoAC
fdka5ZP1taJWyCl0IbUPWnVTaep9P7YCzR1iL3vZbrzcmadyj1Yp1ICfX9oz/9GQwf+HgObpR3vz
XP8Y3o8U/K9V2QxoIv/PgweHbnzWbV88V//nhErzD8BMPxpd6PX8+3//l3nrm4ismT+ggxmHABmA
/hryitf5A/8foDjIx2KHZnAMJhUIyj9FZBkx4NX8U+jQQA8F//RPjU0+D2wib6MozziDDdzgP9DY
dA2C6F9NX67HpRtosNqwYvOd7yn43SUdrBkh6qlJ6VdZfdq5p8jdVABbaNFAk9OUfaI4W9dqFTSl
SYkawHmNrftrSrfhnNTAhhiG8ucNlseQaftDCuHil2YIh4I5bbFU5ArW+EdBFPbsd76oLj3MKvQB
LrYMDI1vjYfe8qKPAg5kzI2YPX0syUtvU0/Gzs53IkaUmL4dDxZJVX5MvXw59xS8klcEwG6380aw
bed/epp3r0vw53kI06P7ZWG84KXxDKI+YOLgpWf5J+hVhtYynROKp2goXYiiHb/YtG/Pl2rLryrc
14lkgj5Jyizv63n7H4fAfu3f8Uj45tjAnWgdghV/P8WX29A9cF90NxFuHwOlb9bF/p0mQfT+wdvC
bDrm3GIDu6U/92uXcJ27tR8DSe2VJs0eRqN53gHS8O8p2azSPWcapJkuQ01h/t6axHRfQktR2KZi
O8oDiFw4MJJlhBGsRrRRzS1y1ll/BZgfbQm4nOA9sqoMSPVYOUzC14jFQE3ZhKPBvw6e3nt+F36y
46k19VHg37vNQpZnD74dIp1Rz2hd6Ay1Hng8vQepWu/7qqoO5frcj935g9zC6sM428sTvEb5jcxz
52cPX0SBgxXrdoEEqHiGDKGV+9xZSZgde02TDlnOZkeiqb7FYKd/kCSpbQ8Iwe0uapfh58RaQTdS
bN5Eeb0EbrwlXlvP7X7oJ4bcO090T7KcvY6MPep/RMGEAOMit8g5yC0tOqYfh7DCLcBbtm/XMRBn
XkfH/z5lt9/FWZWv+8pppxIFKsf+4gz0PfepNdo5eNip/VGPzracTXO3PGyNFt6pVrHT7RHTzJGb
L+0iTjKEfeDbTQFqmlbJRH006m1my70Wb7MxX76kfvfN81EiYoIQ3PZv2tsv44j/OhugERmnwqox
KIhdE+I9I721UYqphu9tlLcXftdb99OifcbCI3tJ5grFkU7BFMwNP825XHYIgN4wIy2SuUOKq7Lz
7BW68h95qP9Rv/kX//O/TdKcQbM/ma3kWT+/eRnjav/7v871c7X+2fG8vP7N80T/ADUMmEJgv0iY
jGzOq+cJ8DwwncZAKpguC0GE/D/P44X/AG/p8IRp6oG4M47sn/Ll/j+YuIpFDJgrftWL/g8cz68Q
CTyawfgD+QAWxkhE6Bn85Z/Ma+uTiGrSsl1e6PmyDMUzlUt7X2nHPducctjnvp3/hlkVv2s+9l87
lxEDMGA+ww2+AyoNJNg7ZIbjQYbswe4GEQNl0E/AS8vmvIZTOkzitIzHZJqGMrhq01Wpm7KM2vB2
m1Pb30lwL91l2Vh+fwFJbdUf3amPXGiIQso/Zlxhoz0ALa9ibb8DsaNSXMqsr5iMz+P2iO7nKp6i
qhXumYp7Zk8EYpyUat1SNQfYng1wUKbupZL1UOxK5ajPWTau31GvdGnXDaJIMpCO3S4Nh+nLJMt8
OkJ1sznmiM/9HTqK6iFAaixNplltwYUdB8hz+UOVuufVFntf8LOQslhRYFCCcplHUv8IePyBsVnu
oSlhm9l1MjBxpG9bbr6LVzlDjyFX6of21hfhZT5NcAMkGlE2iXBt783AxuljfBjiInWYrZriE5Ma
432Z2/atk2VRvgcbKJ6AWt2SVeRDYm3ZfK2KoTnmsEQFu8Cdwy8wIQ3ezm8Hr70zczL1ka71Yj0M
1P5dWFJguUT4KRXOLqIiVZ7s3JZPs90EnxdhpYfG6QOYfiAme4pU1N+KJpq/jYNXoBTlMxeXpLQA
3UOL0ILaI47m1N+IPer5QCufm0bNOy/hknKQytZW7dhnQiLnTOqVx8lo1bCukHjJcLchJpLtU8d9
mFIZ+ke3qVy1T6ElOmTK04dtnCviEbrc3XhXrOs0PQyMj5uX1N2T8BEnYwxvZexjcD3q+iD6Lkra
6DeSroJ3EbV18TH0qMscy2yYG4qFafmHIAuIIBuBC/UgrcoJTourFTVrsJVCQZ/SyP60TQ6RyX6L
UCe7BRszzd+Relxs9yKmV9xsFGA3oS5WMdbtUXvDWO/HriiHO5jHEIybkBO5k5bHs588+poANiun
yIBb0au/5atXaJb6NG3kwSIi6u/kYLvyrnNHLU/pWi8K6Q9K0eVJayb+EtuvxXC/4BsytWsp/Ixz
MjuOO9+JbmzKT1RBcko7bHt2ITQpvHpHHwyfARHMyx+pHhfT2RI7pUxyEfPJKQCVUJLERcHg7gk+
o23b2XOKJiNsLk02ntNKDIOvXmZlhujGYMNUCNzzc095Pzht+cRuJtNUT7CCg3C0gFn2aKaM3HVD
96jcZ0pF941q4Cgbp6EbnlZ/IWfD1baQrLutn8wR/e/DuGZonTSTx/utsdfiBIWaLT9NVc9REWpZ
S8PsVpWPoUYG/W4OPFUzh9nWDOXVBXZDDyQLhzKGOzwpg3L4WHidVZx3K3N9MIm5UfgHuUMZMqk+
DuJE6ar5oQerYCLGpvXstMp/QkcaYtGxtfURws0LKe0eurUtenSRAo+Psz94H7OuCG/a0RbX3Vqd
5YzddBB8LRjKfd71ZeIQXe1KOzwVQ3gOKzNKW1laGkmw8bhl/ifIp6YzIokrXyP75XZVttfTGBLJ
tNUdwby1H4HSil2wFQh1I2vxOG1osR6kYxXhfeA0Hxu3/kmlc9Zw6Sy+4Wa3z8dtauJdU4wsf+He
5FhjCmCxNz80Npawgv/tO3NdkHCBobqv2vpMQpJzDDP/81TGFIKb3IOUzAYxQsjEg74OmSBMcs8+
s5Z5OBHfpecQL39rdH1LThYdHD3niUitB4u4HSBpCPuQeTLxigqLFXUX/RonnbV8QhH8pLTIj0Ne
5ChszuH1NKRGXWo6jVBnWWthH+LBZt5lbG9CFK+8L1FEYR3wQAGFQP6IqPSh8LZtX2WOPoQtsBo4
09UXO7PdvUQHx1svI+C3e2FnF+MGMY3IuwtthoXpGJyvcXes+vQK5Ea0g1UKNrNxu8zQrzyCzi0p
68GKIbqFjq6rL11dYcXG8gMubE76ljObefWFo7Cj5RYdsVX+5y1cP7pVEO103YizHF6tHWMl/bkH
2Vmmq2FXtNtVmk5f1QZvCL0UpH47T++cgEYdEqsRXaq+B98PSRBUxlsc0Sgek8xxvztRDA1NddYU
jsEp1OsTkhAob6ZwbTGuIMRuEs1R2dYV0s8f3bg84vo3GEiBPm3AvpAlgn7Kgza/zNGGNbMutJSj
+05AJ7ijnHoNXPACSar4ZkxJTkAS7ZlkosYSj5+nKbwXBMa7cQBSEftnU4QocSyzG7AEWO4FpXli
eqrna3lwpbOer2t151t5ndgD9EyB52YXsSWB3/gDnsqSTXFuqfhbOQ0L3K+6KJu9NwWofAkM5I7D
Nd/H0QJmA+Nz8Ofq3u5hkEoyLV6ah3raLxDNPzN8gG2yVFhbJM9TdWA0iRGhkpnXgwqq+TTZjX82
0135BPhgrrnULGKpe+T5dl6QfQHVT+242CDnsOyxUEkOJ9VFny7qI1JN9nPc1dnXGFAiAhhhH8uD
vaorTMd629OfTdrKj76EILYuPODiz3lK24xG97ol4JgQ/VwRNhmXPksyoFFnWSBTOralq8rD2DnR
x0GNFnihcs5R8tw8i3QPOV7444prhlIrjGO2ZQnApeFpybV91os8/KoA3R3atiru6UW6+Ak5Tcdg
WYNbSs/Pwu8qOH8sD8htwczcid5pG3zzmU6wr2LN26CyAwK1q4kWBH2xSZ1UgIAMMJ1gn21WftvZ
2fIz7gonidsWWTdawcVnPyJ/o1+M1l1nZGcTYJID3D5p5xQHDz3LKRmCFIYdMzQ773mM0WdRVvoG
iYZ53DdOLqJjwwzJfVZr+juWaLhpCvRWAj20dVNveUDMpfrwNAJ02Q1Tn9/Wlj2cUmcOv0HhSdNH
zOIikjLcx2HmHvoBYvcqy0vQqktNCgbomLSnqNB5B7ZGiBH796HyBxLRcXPplCAecm3Tpd1X+RSS
QspBHf1edg9dt25nDn9d9lHa2ueCUcpEMWSE28+y6Q8UkteTO5T2F3pLiMqOW1Vt+8aDfX7XVGN+
lrWl92WgyXeQ9aidYwY/57BDdEE8hnN8AudHM6ju9BkEZ/W5qAUs6z0p/I4JYB8C+9m7tssuZCKi
bh+iJYTvoRdAICYb/ZlpOJPo8t4UXoS0UBOcBuyi0YeWTtK7lv2xh3MNcG7fQP3SqP3WLfOJupZ7
X1SIWnoY0DMoMcvzwm2rY0rkjjks/J3CH16GndWfmtGlreRW07nuR5SzChncU4be7scebuYGIOQl
g5k/F4pM56oyRriLpnTcVSNdvLKGAg5IUGZfl3IUFwEwsxs6YxXznTE8l0xA1vUfCDQO9aEcpuY8
iqfmZltiZpD79BRKQGv7fBsHjrarJZh9FHtodQZlekJBXCeABKxvazXkX0QP1R11CVUB+XHj9Cyc
7DgBDwEsz6ppiPZBe8n8ptgz0Zb/wKcONoo9ej6F89JfrAASLigHxXsXtDpD4f58j+lhphIn5J9y
oVYC37wfz2j9VyeITMdorwYI+7QL4RKNquUCVWnrWDqb/qRdpKMRo7bWs3IQ5aXOwO3Xzuw+xWQ6
7Q+mVwOxd3QQj5dTsGm0veP5UQkoDI8KLDFzMZ6lpt0apvohmrro2u1Dm3imAhvI4cz/L3fnsRw5
tmXZX2nrcSMNuNCDrgHgcO3UDIoJjBJaa3x9LwSzykjmexEVPeuepKUKhztwccU5e69NpcYcNrJP
rkBo0bx38BEwWU/0CnM4qc14M6Aw7nmhrfDdyGSGNHIC8RiYyoL2NILEBfKqInagbrTuKOpFbj/I
9oYsdEp9xmhZi/ojcSm4T8/lIMp4bSchbeYaEN65MUh03iEfRvXWaEmwRRUUFOahmfXLtJ1DgkMT
GPUbPLLmHtVxdkP9VXPDFHMu/PdxD3U1RulqwTgx45eyapVqNbdKjxHKliTCjsPqUhqnYY+kz4ep
qKaQoBAw4S0IJCcNBsTSWuMnrtozqRfY+UEGRhNAhs7vA83r2e4E5yGPP3CG0rCWHAab0w0kTUfV
qizaiM4UKzSHypba6VPTF9MVItY0WQ9D3NB2aEzqY22ZngY/l3ZExQXHLgS0i3bwh2+E0WFJVT9Y
2ayf9TRB6CYY2sa24K72ne6fNGbxc33ITU9YkcQeIIhu9aHKXbOaQ69ANHPqOWOvoG1oLxYgyjvd
kJvjWKf9peQjKc0L65aE8GpHXnZy1PUsv61HvJ9zOUZeKwfNhni6YusLUQdr5qBylaCPTB08XaVT
WmI4Ja1goYZuA08TvaNezYzmzhyYnKrxau5HYwMNlI1GVFQgWhCBNd1B50TphXBlVirlp9KJWPI3
o6j6nZz3anuUwWSsl3LH3srR/Lq8MtKW5NtiDQx2dCyVy3PRiB1iaZdF5Kpdof+g6QbgPefgHQe8
tZ3eChbxuVmOlUri+OR3bsiiDC780TDWGbXgU1rl5g968PN7DKakdlpZns9J8D7nBNnYbsW39ey0
11y4Lkrv4NFKCDqUOvvgx+wVJQPJ9sGy8pgFx9J4WmXk1lE9X7V1rK9QpgIrTxF8X0AO721E+mQY
uUQpMoEFuk3WFnXhcN8hrB/d2hzJ+q5idNF+Gr2SnghEo9MQZYSRVtNCk8J2nVeG2rsF+hEGJOfM
w2AOlJAJ8CqOGE/M3dRkvlMZae+WBa+8hrr62Zg6/XoaKJamTWMksFeRnvdRp02ePMUCdxcnjMgJ
a6sHa1/IyWoUanCnBklF8HvQotTS1CtF7SpPnwJ/Bxkm2uclXQunbtLsphsaxXbRiKJ+mJPCfteZ
im5k2XzLgpFVtw/YBIeCDqvLk7cXJbkv7iCUonIScam+1HJrrlCq4I0Y2pQD6BguBOI2KQ/hLJJd
U0c9MWZhlQHftajOEuTuImmga4omo1hz5dBNIoB/+KgXsnOnYu3vmjsWt2zXDLV61gFEIDSMFrcj
M2bI6R3y9BouaXJKESDcZODBzohXpFdctjN33zqYPJa9j65mXalU5j2fgBLwOszxLBTEI73CI23W
PbA59WXq1OQpzSTIvMFkPtM+GvdopMpNnOfFTq6BtHqAFWOFLmYSTazF+Knb2jczJw0RiO66XtGv
Z3MQ/bYUbX7X9jx0t2AeOw6JLEUOx+klXoLN1CGZFrnanLa2jG0hSjZAO6rInVDmXMaCMxFxbcJ4
TJUgJX5mzDCjLc5aFHxT3KZbUySzsk7bxnweSmuojgk9HVwf0zyqu7AJ86c0n6onWcrmWyjlYFXH
QrJrXiP2pdy9EDnagLUhcPskybRDAqZ5nWFtuwsNKvds5hN53tbsON/ZnEHLLcxQFI6ECGWBZARQ
3XVesVHNlAfKU9SxW30IDmak+ndVZt6wfpO0K2MCfEX4JIdumdvVQhKemqeEcv9+CJGrcp5YClx6
2vP3mVzmL6wLfbiDlWNeWqrSlytmy/o2SrAJOQLqSuhW1Fy2c1iRl9pGZb+XrBlGtyIPN8A5CGbM
dNoH2K7Cu6600j380ExxaxTRT21ZUFnQJR97hYPRh2IDyeBquutUK7/rDZHp63BWKK9JyMmnVTKF
Y+ApZkPfGl8ucEggsvy1YlKnThFqlLFgvUSPo5aywNQdOexOaOcUo6wMswxsHARae7+xIW1jh6lf
+NNs+umZWJzU0vIBL5F/yBv0HRwd4qRMPM5ufEips0StSIqW+3Vamho7+6lJPQ0xwi0u+tllZeJ/
451UGbx4QniHwFmBYf757xFsLz90KZ6IKFN3SGL2Aalkk2NDAk53JCLLwMyToWa1RrKfdXKJzg82
8TZtxJhELrXBsjjPAhIoXKHEM+TkEHFTdoDmO5jCKaeBupOKa2xeYzZMJHhRWdBcGLNNfWayx/IB
MfSC01RtPgKtL38FQC2yA0VrubilH9gIi+Ovmt7SD+Hx1y2OEsKusN95UpxOfEF0zWpyauiKVc9Z
Tv/NywDsUv/5WcuhgMVNEm1MLQhZWJQeQ4Lm9VVemX7h2RmKxa08YH1zDb2Lx8vRr8oHSVf5AKHT
smQhXoo7asl++SCR/Nqsh0bmGRhkmDdrQ4VBzY6UPojX6IFioPGYK2peQ41EZNsli5SwbVQ+Hx0R
HzqWZV6cS9izhEOlTckOVV1lzUNq0hiG6e7Pxa0sunS8ZLqEetbItpacJK3mWYUc15NTNo0aQHVk
RF1ypjD1ZMe+S7o7Nv5N+wM3m1/fKuDI0WIUZrEsaIHfbjpZMyu3tko+LWvQcW7qAT/Dmf3zp8LG
64wddUBMtRCBkGNXY5OfxXXDjNLzHcYDIILCprCF43tDf9XH8YYgscOqU/ATxxQ+EzjQbiAxpoTG
hZKvYM3QsqNkTETV1KP2IxotDBydFW8zXVknuTlnN5rfozb9X7IIc+pthJYVra8TWylP/sxiFzfl
uTbkSrGzikZ/+NRZ+RcN4cX+/Kl1AFAHCoalWbzouCvxV37tWMRDIGw5Uhm1Qq3OUZrSDG2z3hgd
W0ZZv0YQl7W/MRKLf1yUP2sLYegKG0FMTd/6FWymi44W7OwYplQ+UL7rZeI1FPFWc7xbiW7W92Q5
LyqcXsrJ6O1ySVpPlFqcdkiqy3TI4tKF4ax7sSAYHZdOtp7USn+sBqsdVno4cDQmP43FfmrVPOfg
0lq3WBH6a7NSwrWN7mnfFpIClseI6+w3luTl63+5p7yZmOAXK7wsaHx/u6ezJHDpDvXkcAaOGNtF
vQvCpFo1qj5e1IM2nFRzyN0YZtvNHz5NbOWIH8BLUOT6J2+q4lXro3yanT4WbCyT1NhRNg7fQr3k
AGHTgop/8yy/dU1Nxg2bVguIx9KRo/2+dOQ/tbzqPGrQpFNGqrPUP5u1PqfsJNn7MZ5pnla+bR2z
pDLPcUuU+9yqbYcCfgPrmyhYaS21xUD3PVRJe/r1rfimBOB7WQA2+H50BOm4fTfZ51UtUP3JnJoJ
X7zAYjpexGHNdrEm4OB3ONhv4oafF9Nkk/omfCrepm9P3EbhURQNrKIPi0WYlmpHimWg/Ua+8f1H
KQJcgICctIwsNDT0MT/f7KnH8cY7VfByNszIMrWi1KuLkCwVShmsDb++h98HMpdDxoOMhhYpjYDv
yK18UiLEckxi6E75cCSUNB+IJl2mPz9h0kcCsBShWBioLM/ssVa//gIo7769SzQ7sXuD29PpqRof
//3T8IoGEcHYamm3zG3V3YVNOkterGmtQQtSCs7Zc2i9JzUIG9c6sssHTE/4u/Sg6ijombVMcVAO
qJi0dBXPmgBksoPb1Sq9ViQG0SFkg8Su36pagUjD7ymytcwfbhUMEWeMWcxb/DWDyYE4nAoKwDk6
iEkuCOUtg1ICfNC1zP1/W8f6loWWRsKyB8WyWJwLatPEB7C7JapAGptHK5i06JCzkRVndCKMciWl
xjQB1G3l9iIdME/hwRmV4pazBQsqrRvag1U8sui2vcwHW7nMnW86P8/Wo0xMOx54n78WROsmSC59
/VBBgb0k5I5/W+kgUJ16UM3OgUuuKJsB1QwrMcZPlvc+48tjbYs2rdryKJnXgqegHEt/HcWKtc/q
hkIwIpfuGFuJ/S6rIQs49zhiD+DTZth3LU7Gu9z2U3YmYRj+mOt2vjSlqWUxFUS7O3rq05YS1N/T
Y1SXLOip2bMJaS1pnLchaTXdm55q7KILO+yka0JXSMebip7lvul0LHK8TnCJSLCIMtxbFp9DFmeM
JHwm19DR8Mdl7lSThQuvyeJGUaeJNlARuJc+3Zx5i0VNasENIoalDlUjt/3YjyADsqP9WGjSuI7U
llIqHrFR3rbKIGeH0RywtpP5TPkaIk1ZeZhvlj1LpHGRjgZNvMJQXqEfC6LI3tLc+3kTTH40MjGu
XkgFX3Zmjx+7Q9aHzUU72uUD5v+W5k05+lSaB3sdIUi5E2rNqIll+hzEx1VnfguYyyNIwF/yFawn
PxlPgOnpLRjAPs4UQ+MAmTbxJO0/dmnjEPcFD5asZImEtpVGZfMdw5+4JExYIYBhQZyu/Cyf0z3H
pvx3y9438QP2D6YKtlA20y54YQVlxufJycYJUapYUzFBRezpA5qKl/xG5ilLIyDCVarwLLY6buCv
J4nvky/ZDtB/5IWCg3RHfN9NwMyQU4IqaHinNvN7IFFaXhWcbi9+fZ1lcv28rCMtoKCFVFhfQChI
Lr7+PuqqWt/Ca3A0LGU/QlvJ3mJZxRdNQoaeEYhocnBFYSVbB5/4zfuWl+L911/hH7cYjIiBQIkW
DsJG8Z2oPuPdkXKoFo6MkPcCSzRXjArzEh0mqghVn17B93EPfn3V79s1fjHyGIu/qtxr0G1ffzg9
uBBNJxWgXLPig0oI3cystfS707x+wC3RK7+Z9/+xzi24FAPUiLYQoBTrm44GpkcMEIU+8BxGoD4m
fyhXwai+2VPNVPLrX/d9+EBLZI1BLIhcx1CQEH39dTmqFZsIqAo/IkcRh1N9Il0WLZ7v519f6F89
PML0oDSC7jUVU/16obALcq3WzNkZ5yIhombR1WkhLmkHuWCJI98aXz8UHb++Lm8+n/x55ApZoL4E
+62pnBnBe3+9MotebjS+gupebtNzWW4a2DFyjRqdDNTSI/7EeI2gs77rUaG8wkDqF+Oa1Tw1oRq1
nmRN1aso4lp4iFV0PO0R7fzSt9NLM+vVWywo2dEeqW46EVqLHzbN6KcsEnK7wtRkhU5MdY+lFr15
SbpLid8o6PunNLIWzU5kj3udwYfLabCnJ/AJGPmlWKriI7MzLabKKJ6BnUjVZlbEuEOckVsXI0hL
UtSiOojuC9vK2hawcGXZqmNIZqZuzJ/n646NAd5eGmkZjZ2MjJiWmlj3ZouWaajBcVXuh2LWTNpp
eS9tUdwwa4da3HZO3UkgbbSfdQK7Lvn3+c/ikqRyrjhlnPWtC62f+IQgLaP8TG4L/yoxA4U2LiEQ
crbvDD+2vMaC1LbJuizjzCuajM/Mw4KopNaeL4JGndGVWBpqFVwI7KjoL56qvs6sdTRrTGTEe0jn
DfqA6/FnISgMiL5J6dm+xoSKUWEjrem80bOWH4JOh5rzxCbBjq1xg81Rq1w1R9ij5P17mqokkhpJ
H7DwT5bcuI3Je39s9JiKtQ5+ZVXiMwBKVOakhRqS7t9FYZ6b6ynr7O04B+p9g0/6h26xs1hZkqHD
Gi5U/UDklhbg/I2tyMttq9nU8TIzYbXStrSrcVsQd8QSOMVaq7nWOPT1ASsQ6rRy0A8fa4JOdRDP
Li3K5PhRFIq1KG8eynBYHpWNZ3lXBhH7sY//n06QFRzkCOzXMWprSzualCzvR71QUY4aY4k9erYN
3LGN9CDRn7nR0NlQPYLIND+ii0kOuYKplQqoVFE1Z5u70SdbX8MeWaiQ8FozV567zj/FOQXodZ21
TeWhAsmyUzQ0U+8SrqQBi0Dhg2FT1RnMH/qXuZ74ynneBuXGIJqWDczE0kn5uwQOUfOOZHTglocb
15E6u6VRF/YB8vq4+fnm/5GC9L/hcfi3ItPlQi8gWXDQh23zHz89EMFbsQg2v/yD99MicNm91dPV
W9Ol7X9KKJf/87/7H/+WgN5MJRLQl6LL2+XTAuIcvkhBFwT5v/cv7N/q5m36xx/40I5K4i8ZaB9k
+2WnYivoNP9TPMp/QjVuAbO2VAEUVGXz8rdtQbP/EqwLtg3jTjHxLbBYLfWJ8H//T/4Tmw6N3Zlp
8udoAfyJa0F8lXHCGtI4syrsMfgKssXB6+s0HfucCqZa65mm+YL0IzFF8aoXpTdpg9wD9suTh2Iu
OuyWBKtQ21Cs1qkU6iLyMIyvDdjKh7HmmIuePbmhVsobVbERv/cHK/jhj3XdkKCW1Q9DJT1poem/
/Pl4+7eD6fNY+o//1xTLGuPh34+66zr6H0fgTU+fB97yRz7GnaX8xaYJz4MJt5qMh0V+/KFZNu2/
0OxSrVkQhWQJMbT+HnX2X+RAWBRssdfIhszg+K9Rp/+FyB8Ns7nsyZi0dO1PRt23rRb8ePqHuk5T
kSwBg3P210FX5r4h/B5yslL3OiE9Y3VoDQVAUhNnw/rTXbn42HF8dp9820h+XAsmOvQ2Ko5shb5e
KxpTpEhmPnomcptVRCToCfNptvX7MrhIYqH8WQ3o5/XQiFuKCV1WYzP59XrmaNhUWHGHA4AKEBBr
mUMkJyejipbtr3/atzrFx6UQnTOLLKeEnyXPT3UKLTIlwBkC1RpYtwuFBee586fuhh6Xoji0Vv1T
jfB6ontRN6b35xdfUOTszm0k4Pq3ZzhKkd3A6xo9Isdzmu8NO+d8lvPzWETFSdaV5kJmP7eLIXJ+
vPL/XVvPz9/NoQi1O7V5aoEM+s+HPoH6T9JNMXq+FGcnYWQkkpdQBn79A5WvU6O5XGapfSHsNxg7
IHO/XsZMp1SfSGr1UmVM9kXfdkdrKOJNmVXiul6GVBDlZeEY6UT7uemYFinhX8xx3/XOr7/Lt830
x1exGE8LR5/QnG8WI7/VWg4nMhQOqUpWUmFIcO+K4neq/uVjPu3Zf14GlxaeAn45jpxvlwE9PEYx
FRJPWMO8BAUkynGuUpSQsSZNj5pt4FubhyYP1y2upUVxbgU3ioUQ9Tc3/9u55ec30fgezDoW09H3
ADigVOTetHwTzM/G1uqz4IfWDtpBQt73Eg3QrXKsNVd/fpcpOTIpLeU/Dk1fH7hlVbRWZtAesh/z
cO3gTZns4GN/9CeDl7MlZkGkMuKfF6HbaCZWqvfeAH7LAV+WuMxH/xcDRrDjZPbHk8hE9O1J1qga
4BYtA0aFv9DRKyRuzUh/QyX+F8NSsIKoOhubpT68PMVPE5AwBt/olWr0RgwXK3SfuIxFZv9mBv8X
YwGLybJVWsrBFAa+XqUm2QQjig9jZak/o3bE8I+iq7idDMLjddQiG6o17W9G4PKp394FSjsLeZad
EXPNt9+mJj4CgbrhDgLqW2spudtBz5xD7pv6m3n8ez9jGe2MBG0xsao8K+Nb6SGtSg3Xxtx7XSRp
pmPnkQopocBDZ83syxwFlE2+GZU+ocSYEgHtFuYUvylN2ZyHSuxXK+DGwUivTknC34zXf3EfbB0b
JW0WfJRAsr/e/Tme1Ah5cuvVeqvsM0BdazCU9n7QqL//+v37BrleZtzFUcSKRiWGgtfi8P08nqg1
9w24hMmzkNVx5t2wvtxEUr9X5OCoD1TX9dj0sjI8JBDG/nSOpdKPdZe9EoFl8j+Yvn3nK5NiSY03
mHrgzgBAvMLSgt8Mq39sRzCM4ddiPKls4q3vgN5+tGuIRyUGF0mN3aIkVBjKGaHoeHk2qiV5v76l
1K2+j2OD1WspHyIxx4cmvu1HCD+fZ9hlhScmUyVCF4d/hV5e6D2SyNZXER6G4pWUy5p8JPz/0QqI
XhRt5dKskR8Mcoi3vmE0rjnmTMFeyITvweo0umOaKaLcEs9cvPhBmCmErk1ThN8ojy0nS5oEGFDY
amQz6343uT786dSJokUmA7ITa44PuKzaaLGG4B7bYzUS4pKpl6Faz7FrWhnS2tiiFQQ8LLzPulTB
ohWxGKO9tsJg3aaUK13sM53ixbrViNu6lkbbUULdghSdFxGSYOR5EKFxvU6HOS8M66IaDV/1Jnvi
DgxaHL6ImgnUM5FuP5ewpn80FAD3YEji+3y0u2saI/E1zidySgRsldYZ6Ndn13kfR42LtFSojw2S
ZM0pyRIH+GmBrHVLCI6BC6qphc3RGEHudmjcz9FjJVRqAOJdoKKTItfqjOop9dOFxldEueyWJlcr
wspH+K+b8RPmOmygtR9Nb00A4c6N5bR586kVzx5iZEXeSoEWhjsfOfcxBiUFMZFnrsMgE/MKASC6
cKA/Ca2mpJsr7YxOd1AcKl1tiqNuEqhKbd+a7IinXEEROiuCWkP01Ou16rR2T2r6bMVl5i6Aa2Nl
6qijnYEZINn15KTLO+FL+aOhtnPuBFGCIBU8rP2MyUIJd0opEpMUcEDZterL7V6zFHEmVNTPbVv2
kVPrph+Dw2PAXMHq7eO9CZ/x0pISg96Lz4nYUYlJ6FfgshAYJjV7D9AerYxiyqIHvIb5EXUOjAj7
qUSFm27qsUU4KaVWDeHaaCNp3ycVxN20mzowN62CpjPvJ/8w9Wz9cH6l0r7iJi8aoFhDHau1fnFQ
e8KlV4Lpp1tRCdYuSORQ6z18b/rLKnfzZkrnsUA82cHSUOekbg+FqXXnmabjpwmW5LzViNDgLonH
SbgWInbZy4NRnEe9Hx3HtGrw74Vd/s5eYLpj0gvzTUQz8SGYci11cN2g9W1FpxrrEAl+sKE6t0iI
wiJ6aS0zhuSUT+2Tlpa64s7LJht/QVa/Y1cw7VWTlul1ZIx8xlhWsfAIIJ7jrRm21RpRf2Vcj6ok
oRu2wJatBNoPw6vpuI0X8zjPC2hJFEqIJrrT1rZeltQzUdm3jAjquJ0r00bXVzJCn8wVVSHwnWty
au0KyyD+R2ZyGNxRpJV01k7pAjoNqjC7bUYS0xzb6Mpb2BvGeB8GOc623sKl0DIbMmdQ+mX8Isbx
14SfAanOxzC0XR98DuMXQDyV2A7+NGozvz1qduvf4f8zIK6BTbLWnR2Ij9yYPypn/f9ZXmB/bLPO
fVpP/mGKvsE3W0vHt6Z9+1xl+K8/+bc9Wph/LSpixbQIkeSozXnso9RA2tJfskZ7g3OLQnNlOUL9
XWuQrL/YVyGToNfCQo+OgU3P3yUuyYbMwX6PY4hBUQrUyh9VG0zj6w6SpCE6+WzrOS+qKl/y+/5K
E2AterUsD93YT3dWDtrKiVDTUp7ujBTxLfQMjoDAOwIx2espwJkxYglax2Vnu1FpNE5JKxr+jlbv
ZmzId9RzVY5CXWOvUXjL9+Pgh6/QNpobGwvNey9NiebgmIw9pczT3CnDtJ/RI4bhRRvX/j4yFg6x
XIt6V9j5fMq7gu8Ekjy8KExz3mq5abxgj8jOOqmDUqRpiacJM12LrnYHdHg4C7T6EhjjyPsWvdRD
10Gc60LpJrfV4kkf+BZ+EWJuHUpyCjEAFBldUiPg30yQEmovm9T5HMkybRhdWG8/v0vjw3zEo6GH
licPaYmNRp4vJ52/G8c+uizMSrqpmlHe9Xaa8KlWp2oeodP44OoswISdRPPJbM3iOJvm2PML+/AV
YhY/rugJWMwKPbhXSyNZwd8Dd5ZA4qJz3KDLyufqFPc4hVwtTqY1tDxXmk0RYL+JxBVTrHFEioz3
MxMlSSeF/6CMyliwhAKaWOBuuX4h/HI+WeSk7OETCnfW8KxBEEYuF+CIgmfBQ6SRYMMlLEb8wkux
ss/z6k4RpERSTfFv2tEk6GuQI3k71QETqAIDau3LVXKl9+TPkCjRaz/8PgsvhkSksJBrtaOTpo3N
XZlZ+mOMb31Lunx4EWLrulEUX7rD40ym/dzYOzohuYdASd3JNI73ZjOyp+mMm7I15kfdGLRX7A8E
xWPmbM5HQ1/TZrMfqC+PZ6wR83rqtOHchMfLw57pd1RWdqHJRfhqJZO+U+RBPBCQm1yMY+c/DIib
cYFMrXADMyU5XYHWGPjdhqpzv8bfEZ4tB/7TnPfF/Ri08n0VhtNthOH3Qu7pdUFfD8+0REvwoiJG
hYMmeZY59G4n1y0mcEXysABCRpYsa6OlU72r4rl3J8lALDvW/e2Y5+dRXDarqe/hpBej+hRiLUSS
7cOg7elEbZuG9yEnTIbMmEQGJ+hn5YOBktsh7W86seEILrKkCx5nSxo2SNx6HDe8m4Jl12vnOjl1
6OhBatfRZarM/n6C/sSRCX2JFtoBG0s1QRXc6QcCAvMNYEnrlNpYHeU4B6SR8nmoZvNrwy9wAohO
vgjR8FyE0HQWULBM9k+NixBPWUQv/KSKKXtP7Xw8M9opPPmyab7iap42Buhvt4ljeQtyF837lCAj
nFTtRwq+LqKyTojJkKLbJx+v7mF8BDWBBVghCszEzQgVk9dU8fsRof3QaY4wkfYvSHjzIiB3sFxF
PIhXuxIMYVEydGCUrPJR4QhsFJ1bZdMJC5Ls+cMQIMxOgbbt+uCKNguerHxNI3IrZ+xYOXEELO0p
0VsjeaFpuupLPtYx84NlvJrKeRJs9JBEiL7bRobhJNEhnp9wJVWKoxo47+KrWN0U2Q3FWgCSt3rk
IpIgFepYNdt8NJ14jlzQYr10kddP+XhbqSDFsp0ozuMRk1e4jQcvjg7gYlC4KJRIL3txsKMzMO0j
0xLd1/IIQsGjEPU0Gus6gMVu12yDgm0bnXclAr51MPWRW3b9WVEWqzDxAL7GekT6xjokrEkcTLO5
Cp5Lc6t027a4UodVXgxuYu8mJEnyRZLjjTNXSHt8+8US25jJuUP3TZSNht854pcFbCuVJ79i62pO
bmib61ocUOD79bOaPirquPGhjpX9LlB84gIxKCHIXflJt+m07hUi5g2HK4flb50B+I8Hfd9X6gF1
5JORK45IriLcduQkRRLqU4WjRHVlJXstLLrHmmLvzoADCuwV9/eqHQaUX1bY3qmGX3r1VLkUkFal
re5VSzlKfUa+fVFjCCpVV02km1DuF/m55pA+uKrs3MkTbWVzuMyHHCVafaNilmgq41JniwtqrXkR
NAynWTubo+luaNtTWhs/wFnL/N/jva33xy6d0ZKauEmGamVF2slMsdgY6oRET6jv8zDcy7l4UcN2
lehXuWE9JLpdcIi/KVW40pH1o4qeiEBymurEDOL2hkbVouvOJx/HR35a7qJJFxswr1sN4xaFzQGL
leD0lDtS1rIXBlGQ9/skPe8lhG04wCw/2yKpdqs8XukSczCrVohszpZ2CnXocZtWb2Utbfr82Sdz
cAzVYyDp+3IA+GrT0F4cJ+ZeV3YMkrkjzSA7i5TnEo4AXPWXpSnMWYaWcvGKYIyoSMObh+cIbOoY
nUyRb8fseg7Wc37QtOeZM6ihX03Rpph8jn/wDqKNMpBMozAMwtlGFjbW01Gfh3w/RIJfZoLP9zgb
ob32MQeB/9ly5oUA4McqDU6tOqvs7LLmDORb01lbqOtIxKd4tp8F+XhV95DJUeV2k7QdFGwosWkK
L8jN67Sb8bg+x4gB8oukwAOXo1p/Vs0buV6JrIRKdiyGdR+/1HV5jLLzXr3J45MVell+nzUn2Q+8
ie58kwXnZDJa/pFRuLXNXfYcRzVa9o1Vbtr8PTQVxGaYQIa9UV91aeJ29jpV4x3xgzHKr1cd8BSq
Q8cMdkr8I9PvA/T5+g6KHzud7GD615F6bOGal+paQQ4ReIVA6dS4kl7Ij3YsTw+gh887tXD0/AjZ
AN69p8935I0JiKMKYc/TRW1vZovTuw0WMNiYge5p4zl5Ok43JU7L8S3BPq/cgzYZ3yT/vSt2s/9e
tXdGuRPyc9UdugpixI+hWfUIA3vMpyGIqhAr6Kpob3L5Xr2dlAvo3E7X7MALM2PeWOVqzMDObMHZ
xOUhk6+m9KaVh8cEkzqPTdtpLG5GuxnmNzs5SNoKPs3ceKn+5sf7xX/L1mUr4quRv2V9wrB2EFJ1
hE9DuDjbtPBBJLoT+BIoaQ8Sdq+vWN00MTmkA2Ft9RrcxcJ+UIetacJRTHZGc9aO+56pasa6OO8N
+DBDeCh0H9EpuS8c7DMaX/ACrKPcvQ/dj543SGo2WbGv+4es2oIeGAg3n/GyFwN2y3pwCRN0pXRr
jdkqr9NtZpobSTpL0FNHceeAepCNt3DMV3JlIs7FZjI1LGs3OlCTwHKtCqMde2rQAE4W52ekB3ng
UckQXwG+gAiJ87kcPLO/WdyucukpaXg5W+89RlwTg0O3zYBfBfyInu33rlPiNeyCkMQ3Nt0BctTk
PGU/NszCGYb8Tq6u7SUhIiL+hm1hGGDigzyNUJfo2ZIbMzFCkxnS2nmaYVaULo3kMZ8v6dl7TUQs
iuJow3ta3laQlmGxpsFWJnM4fKrixzmJqLb8pjanqF/r5z/PJZzBKK0SZU4ffjkefa53wmUqA1Up
0sNY+IzYuEZLg8JfpFBYKsYWOoWpdHLcauc1sFhYS6bcP1ZkewPHH42jAcx13VP22xbQPu5LOikb
WOjdPQ6aYROhqWKRSsVdwlxSDtiIaskQ13wy2QHTLFnnRqoU522H/bfNG20PZWJYQczD01vHE7bf
mGeKOxOUUg2MxVYfrfa6RkdUZryD87JZC7FjIl1pbeOMEKXXqBmvrchnLmbKnnJAIihvR69Wm1sA
9avCzM1VZ5bol5TxmIeJTFHd3/psTJyx6bdqNgGJx3lYVZtUvJvouzcQRoMewuo8QDeRirU878iq
gvjDW36Ssu5kFJ4xPU7yrShfBa5kR7FObXaFKPGAsqEh4oYnmcRMImWHVnmlgy0R4U3qs/cvz5c8
QLy3ngqUpck2wILcrgWmAq5xZ7OGGLYfrvv8tuVJmG0we+3ElHiJ8Px1js5UTbqYtKcsbHf/h70z
WY4b2bLtv9QcaYA72mFFT0awE1txAhMpEn3vaL++Fqi8eclIXdLS3uRZWc3SUpIh0DmOn7P32rxq
V7AXsPK3+QnC7XuDDN8mwzvIw9R29rZLclIeeJAqtZ9c59poJG1fuUCiu7DjG5TXi27yH8Oi3Mvh
m1G92tOdEZKBVdz67kZ3KECJlP2i6/2mkP33nANQJZNqtt8SDQhbdEiYH5/BSbfqtLaqDnJYf49Z
TQf+lB7qun2k3pzOEiNBA5djVu7Ru1M7OSb9olon0tz8Mx73H/Va/l+kQx/UHv8Jovr/ob4IIfGn
XZgieUl/tO87MG//4k+BESP4P5goupIpqSfm6fC/2i+a4Qi0HgwzSVNFk3DUf7FILrQ92Jz2LynI
+/4LOhA+mYhTXebfrvgnYg+aNe8naRZlBzoInWk9QlCLRsz85++nhLST6DKU+rUwrma/V7DyN3F+
NYp9IfZ9cCL1b2VwGEGCEOSX2eclSXXxZuZOLup7j/EomFCPWmZbsGzYzRqLbPBarNjLWDe4tosV
qfFdfOkM50FDFb8KzIssXA4GmpLLrj3z+i3Y40EeoCItBIX1BDAiXrKp0NpF7N+G9Xc9Wmblstri
ESew4kbDIaGw+xrxqZVfRtGjZny3c6LJzzy2q9VFKi5y3lkddohrnxnJXUDHtqCiHM3dGBzS4JqK
H7PporpoKupL65+9s39eUaaS3HLMPxBsP17RXhcKYmSmXzeR9WAhhl5h+3H2cnIenaHFTeKtikrb
9PcaNMkzR47dKu5pUrx7Cn+jrDmOR+TGonF5mw2aLs29WUn0/sbmeeOWsjGn6yQUd0ZruN+sQI/2
hdxbUfzQu8UPuzRvkS1oS5JxtkLHFD7Hh1xD+1hNnXH7+e/5OOniqkgwsyYXhH4hv8c8UvoUhSuC
Ubr9NV010kjLyMMfZD4oOW6z2D4V0tBO2C8Z67fD/qNV639nh1hILvF/VqDdtHWSveC1Uz8+yCXf
/tmvxckGkOl6CCpsviw4Joy/VGiW+ANmJYp0LKA6vV6PVetf4kfxB3NYkL0sQnPvd/4Vf3aGpfUH
9B4kaG9EzVkW+S/V55/PK4LR/6jEOBrFosBAQGniLzBZkzAxzs/Tu3Wp8wOgg4zHMMXUOItMwPkh
c/Dl2PfWtq/C9vDu6vzmffm4DnI2HM+1oH7iU8HcdjxJF3bj5V4GQQ1vIhskTfkTgubA/8qbcjxG
/3UgvgigjzHG/G2MLuLKhXQu3HWqD2O2i6u2SbcVcrFzNUfNncXABmjaOIE3M8ls3zhNAU1BFYp8
s/hikZjXgH+XF5z0/A3hvlP8znqqYzmcaUZzd9721zSSk50LeeqGzNJ8n40TRfjnF/jjAvB2LNS0
PFLQnnXEG0c3dKidtmpHl0iZYdDo61b6pbIiPFg4JO8NVYd7En6iS010zReKtGMFx3yaqBk5KnIR
PrfHisZYDxPLsDtvzfy2P6SkMVwpw67P7J7kFlrI+gxVMWx2aLB+LkKu85ahdnzTDFacgTm0/X1c
FtkXK+JRcffrivAJR8Yi8Zsgff/4iDN7YKCNlnhtFWQEuEno7HJJVqwLt5Me3QBFSUJpkjgaVlrZ
Dls1aflelhWxGKbPnP/zG/S3N46r5CKl4zq5VJsew6f3b1yegcGyFDcIbwbm9DiZB4VRXE8eTjW4
40UQTOkXx/zbWzcfk1eCYoYXUH+jd797yxWxNbaYNI45VOpATheagDz9Stbxt0ePHGhmWCx1s1eW
Z/DjmWVe0bgaUMa1w8gFForRqfCq1BP293WoZc+DltF87PBrlbsCLm31RVYxuq6jF41FBbm45PFD
y82ncH4R351nDI9C1L4BqHNAik5ARYLcaCEdfDrLOmnaHx3tvMcBSPxjhVXx1kx0oz7Q12YO5Tdl
8SMfZfqSBn6a0p1nZrJmr9JOm9A1AXD5+OvSBZ5Kej5ZpIVUQMJOL/q46sN1kJjjTRpkenU7usq+
Ev2IiikzA/Fq5t6gLrQGiAUpR7UZ3MY1ed3xYhgqHWdD3o7Wrd6Rihuxu0rraaeFSVOfdLVwk5VT
oQcCNoPMZFlAAztEcADxBoFd0Ba2hSN0AXxLXcZJFHGJR4hRFWroEBidLvttIZoQhJlWVA6Nwgr/
4EXFwPxOFk50cMaB+8OuM6u8p6ywIeos9CKXFJw1So78UoW5V69g9WAWbxo0B+DiRNfFixJ/8its
J3O87tAvK6h1YGouQ9JuX8n6ojWlWVn4XJGnom1kaJk6fpzUpers8XAsOpkpA0sIS8qyZzTz2JsO
fZPcD6fHSEAmJU+wxRvKQuJPm7ov1XeYLJ5i1ciY+2EVjb/3EN5N/IazK7cSjgxWo9EB+Beu0Ny9
HTV6vujLKlDLqmIxBFMnIw/jikSnIAI4I0j88bVt4kk4pLdremOu8F1V2Za4LVPblZbQNlkm2vFM
OZDrBGlcNGvCEpRM6ztWC7OlTHcpYkoH3YHFGK0kuilcSFmRf+YzO/Jx0zb0P/3C7l7xmoT6t4Zl
0T4l36cYnG1dpeFdDRpOfhckeGPgn+yemZmlF/qaYU5mfWsMP2ZSAa5Mf6KB6pFv0tdFfj2inDT2
lgMT6axgdxE5W24PPKOYJ6O/b7l6wzawVNptdb1HlrgAuSHpcBcRzfD91AeyMRaTwyLUrJnQWOU6
bVRnskpmChs2SQ4FigbV5WwUHNUA2uyh7rSJ6T8T5xclNKGHKqCEhUvCIJN9NQIGQgxW9DBckPXM
ZzjxafToS3vwD8gDLVW4nayUuDeAToa/b4DzeMvYsNjG1GYc3RhOa8IYGQuSjj3TYmRlycBZFpFn
b9IMVvOWiCvXWLkkmiVrvbD1mn4AQX0rNEbVecE2ICf7MmxPWEo1zsUkaAoBUIoyUrpT+oOBItEr
HrwGNldDmuoXBJwWOsOHWOwbe6K1YOtqxF+qxh/wsw3S23CWiQceV1sdRlxZbKlykPWrhOy5ACGw
M6VbFoymI/08FzzgndMHT0Me9OzNYtj5UPYKO992bp98R9qZgH+zm0Fj8jQxGjez0tbZNJUNhJyg
GPQ1QcH6sC2IZx7mdayHzBR3/hbxjZxWetaP/mJgLCZ2NYOUjWWlMaFwTh7KVdwqkjYY8FVwd6s5
b7cJ465cqtbSjHVK9NtIyFUitk6WFqRPd27kIJHvgeoD+YK8R0SW+zDhqT6H3Uv4T1lGJDWlocvm
KbInn23mWBk/U98UJ30E4ojPl2kcCqJwH0PylOQ2ndyKdDOptFet6OAD2/U49udVEHtE62jksJ0H
gTHi9opld0gT6oMHiwmzvpsq38ebkOHNj5eTCgBtYzNE8LPkpnXpQuAZv87tQPtBBph7EeURGEsN
gqFDQhXymyU07ljBrDWjO9eYLPbI0GRZyHx0b9cp/kjmLiGBVftxcpm7KsOIx4MTpyojdbwvbqbU
qq2DmGSJZVtpnY8F0EiZsEVliuDJL8t00wwT98bNO689dEgbh61mO4ivvERS9zR5mt7nXSpIxhrr
DsdV0DtbPGjaC8syuh/HD7RyU4aQbr2E8nhJqQzZwYiUMS0CXXYPFN9VvXRyk3khy7Ch9lEuc39X
D1Ot7SYzb+TJBOagOC3JO7UWGhRsGuYOGePJlmTU2sHomdcl83ShkRlE6OO09MxChgdZauol0I28
/DZJhUZJCxLnqrY9GuK5klF7sBmHncHqck2UFX4YILkLg2u3TFuxzaxKBzIlyBfUaI6RY9oE1YUH
eNTdQ8et3TM9wmOroZCsamB7bZeqcj/UE8ACKxq6PTFcNPcyhYYK7OkonzN9YqDapggmF0C5BgV1
zYd/E+N73gGdjySYpkZAr7eJBIbBGnsnmCuYPqi8EIeCesPj01VE+iouwma8cOip6vsR8kB0T3Zw
XRwqkzyocwLtwmQbpJ5Wr3o6uRO6gSJocnGRgncmkaNkndQ3GmS3ZGcq2XveKqzx88PclaEQK5WZ
tdOg3exFxdUMYpJVrUq1xgNfCtWtMI079r5gkjQBWgNJPZyC3g3bB0TjVrI0k06qbVQOwt1C1c5O
wCvW8TrrKzU+j07j5BeGHaTjQpVaizWZyNQebmqbY2UdDHIJL0pCh31g4Sq8r0u+e0wHydI9YaSe
ktZGSPF1XU/BeKtCKx/OEPv5zJ2Bol06HfFpi74yZHRaZJp1RiQPqaqUCqm2QI8WBdcwKoPXrJ2y
6lAXtqdWYqgVE72uTONTQKdB8wybtvLXTgpv/6EuITUsB8/M+0u7MptL30mz8HtrRJhWTY0sbuKi
0fWhiGwtoOA2wgMytwz0fUFiWY9logfRBmLDRGkY2d+UMXCdB1jYzkZPjCDnXcrdi7FmVLBsJlgf
S1V6gbMYKyXiC6Me0wcA306wxF3DmuL7flQurSpIYDVSE4kFgwbGMBDBGPmAQ6za5eiU3rMZxUgx
ki63143muZe8+eLJgffMiFVrwtlUOv4UZccwpIwTe6H5sr6OK+I+2RNO1Xnsk322DzDIpy9mVwTf
aPdDVVZtGpSHHpB1hNOZD9JCTCEcVxFS87WJk1KFcObG9z5XCELsKFP1dWOF+llMvutIQIDZFHuD
do1aRLWC8ByKlEFeiviegkIPs6sIRXi2iEn7Yy4XOPe6rg3aGuGvy1hRJhaYEhwzFQphva5OrJFv
+7obHTTDcebpA8ZX1gLGCXUIg5dOPnmzgV6STeMkGmhUlrp+RcUic+QWHT7h3PWjdJfEpp4D5faY
o+uA5zzWehne4STj7qZD1N9orayxr0HafjXcwEAJNWbA9Dp3eohb26uWFp+8AjBtaNi8LwE/iJmk
fmtHTv2DeGgEE6USxsNUxCEw0XAKn9iqleosmKjOmHdlvVNfYVBXJeNrPyGFDt2yuud5aNyfiVlb
mLf1SrQn1I6eQawbvFQKVRJgRUxrFFLZCUQyr+/4iHvWuItSKyx+UBoV53nsSf5OR4AcRXoqvWtG
gXa4J+PRNdTSAjUqVgaxzT6T1c6Hb0fwkFVrJPIlkcc3Mg/0F0vA79sEqEq41CqFF2M5U3II265/
1BiXtZsISdqtFpEMcO5Rrj5phEW3myqTSbIJxyHTVzWDy1uHjFm58ho5uEs5msSxW9SvjHRoYYRr
x0iRnGTMtC5inRidNx4eq6rd27jMx6x0FqVmDsmCbZf/oltxkK6SofEORCuSVqy/0ZhQGSNm1nPk
AqOVxMk2IryE5TfL5EOX4uZeTbUpHwO4M9/52JA+kQ9+2i8F42CSoMuoe3TMuIMfZXmkyrlN5I1L
Y2wsMK3BwNdE4q6PkdQ4tdo49tjgTipi4DeVK4efyKqhFYOPjq0NGgxxxWg/jbdjGpPTUdCbrZcQ
zfkqJ3pDc3IUngpWJSPVZ53nhGF4yVu+jSroMYx804EPVDA59kLwNfsJPME7mD5BEsu8tmS/kMWE
ZDEmqrhcYQ9xrohNTMrd6CkkBr1joCEZA8fZFP1YMBEjLtcm/5qnCR5rN60DMhBeVJETqVHkelss
iYH34p1Q9cTs2VaTfqo0zfxOt0+Sycx7fB6q0Hm1RMwZGFU5Rss49ozL1ip1sXZJYi4Wk1nah9Yt
kwHNWRCHJyMK7FdYeSw1jYyAsgZB5UVbaQ7iXnkO8HAXBCwqIeJSvCUSCecwFYabbGInyYxTmCHg
R+3e6O0zUqdTlAmKvOiVSkwAiWu88dBQMRMl3bozq5I9kyIlYWn24ciCp1dqQRgG9JQpIk9u0VmO
xriAg28ZtWjRRhDgpa2ZwFY6ka9JeE8rBGWJNlhsYtMigO9VgUs1wQ43wQ8oQewxWyCqDqKItvve
xYkul3nfTU/5EHfeikcVDf44xgNyvUZMRIhOJFVvR4WKdAVvt212IhdV+jOzcAo8o6Qe0hPbqnVr
R95tqAF7wS+7TsmICza5JUPzgvXJ7pYW/8NeKZXA4Hnr1PxfU/u/6ED/55b2f+eEbfx4P2njr/9q
Zc9SZmZi+ILYOdHE+reh2jD+QPPMuMwyUaC7dIH+amVrJspoi2425EHaMoZhib962Zrh/kEfjMnY
PP+f/0j+o272x06rO+ukPVZmyW9EDoq0+mMDqAh1JWm9bRwwfPq2JqgIDWCGLxZXhCtT/ZIoW+t6
JP+MNPlhUieD5llMZipv/El4Jl/YPHSzHySmIPNqiQJ9gNHeX4xWpz2qCEMArJSwv69jpzKXDWDP
c4BoobvHGFJnS9ND0bUwslp7poEADcAjHoQkjywH3VxpxJ8Ri4AZYJmyebyOLaoeBFAuVDDXLEZe
VGgscjszA7x7PdJyxNVGa94UVqLXGzMJ/deA6ilbJUE2jChF2t5b0naJ7nivqmIN+ZYjOFEZ3zhW
zpJM5gV0lyJln0uIW0uMa1fTIlgN7K3IN5KCLZ5bggZlz2yoO7MnbBdlWAL+qmmciEiQoLCosViM
+uBMS+p064DOLohlGwlKILxdE2gUCU+N89d3j9yXcwJuJJXx7EHF62vPqYJHTdu+LCcx2vZJRIzs
RaIzlucTSfLR50c5flwYFtOHmNuwEiSmfjxD9NJctZ0wLvqOvSuWYmjqu7pom3DXBVMUXX5+NCa+
H/qTOF4tns1Z8A+8z5upTh8fzzybEsrV9gk2P7FXoGPTh9xzsh+R5zUggyOtCE+9gmVw7TSE3SyF
HSJKJUK67tfhEJX7AhhTvphU2H+PQa+EZNT0UdW8pKp1IV8FAZKNbQmS+XIgnxshEHna+tZVZMzu
5Wgo2hlNMw4LYfs8ewFGPLmQFeNIas9hOKWeQ5fpZyn5VXkWlGdAijV1KZVR3Lsmcmy6G+yPVpPp
uOtpCujepVo1kI0y9XxLQPcZLvgLSUWSUk1ka/pLst7oblmvzDZqKPRLVZe7tJb9eOpEdgeGryT8
e2PFRfsTyp7zAEHcTZZW7cZsS0ezC3dNpNu7FrhLuSNnWXO39DysF+WG1mlvEYCwIos8AVqdaFHn
qTXS/GnA0FNB04PPWIiR2BUCxKwLRKyoxetJsCcqkyl7SubQKzxfKsoWzQCmlK1cSV/Ooz93iWy7
8TApRHNFMXEJMPIlyZMKaDJt7M6OXGRmTqLjBzN8il2zyOgiM5P5QSQhRLs2yUYDmg/cGRoPmk8I
GXJoVPwTUwHcUKFD1EBZtOeNzBrrYKuMBAS9Q7ffWH7gLcK0Tbx9LTD4LQlcg8EoibknHdMhHatw
+Z2naF0xCVq8/YepJ5HgJK619qZOLdzqWoDNE3x3Iu9J82pcYoQxCcx4KVutw6xxMBOZNBI4Kzep
2UhXvaKuAfVHV9kbrkuGchEKslKysWmVjjNS5jQ8AOWi1iQe2Eeui1s849GhmjqVeeIcCiTV+SqU
ctBOQkWq3CqArgSfHCJ1SVsjRGWAeFbP1yjZUHtVRWTcJUFXvfTBmLyEJvEBi05rVcjbONnVaRkQ
JFILjb1k4jalja0MdqHCWnpwvQgTNN7glH2idS5A0uanZQT9fOPKODklH8TUlw356/f0/ohiIpfv
NNMR4BFr3r8Mjmjv2ZQTneCwHWcPaZvkcgU9yT5IkuBGLUvYmAgWRVdf2lgL3GWfTnm+Rs8Xi4XR
ujjwlbDcC7o35rPNNb5P2Uxbe7ckiAu2tpEQ1kBsm7YlyzSkp11B3136EVZSBFmR66xIgq3LRS3y
/nrUGRBsSgmDCcXzGLXLKMgJC9Pbvl6mGDaSDU0b9wSPRPWassDk4L3oUK0qZdW3+AJQ8uZS1DcG
IZkvVtuzveql3ZxYg6EFWwy/NeBmvocv3MXEIUycDiWbbS0ssYN0hUlvz/avihSG+S6eyg4oZcbO
mGCcdKA7ZUeqXnWicJ9c0aZn5FajLiHswX0dpGVfAFgvX8KpKGuC0OBdrfQ6pccQUCUC1+pT2lA2
OT63JKDUZ1guh9cWp0+xYCjkP5RZV6F3JBHWXQVGyTI1Gb249sym/DaWI3+NlwgFpWg9OJ8jExB0
b4kIyMXpawfIvKPlG5d223MemOW9DAGjEwc/EepQQyX0VpNLx2tpdT7P34S+eIfpojM2hV5433zA
ntkidyL2bz1hcfzc0dQRZuN3ufX5PCIRpev9Yk90JhdAW4U9CwJ1RJ1p5x6ImCzc9jkf8oSw8aqK
ScPiceXv9IT1HUKy46/0ZihJPqhIsNt5aaa3GE2DifmnhCwkpj3xWcqlfaHYjiBGw+xdETxEPxaz
JTmtuLXRgGed4yzMzHMQ0CNcZEdRl1diLCEa0xmO8YfS8rmYHKsvl2wcg7MhjgJnXeJsf0wCPXN3
GtS5F+xP0trYAR6XutJ8G6WglhPfhi13FkCiNJd2EhP6FMSzYIWGY3nujV1LdlyTR3q6oKFrbNMk
wA/bV4VdnoaSWmDlh0kRrCCi0hRpQ1dHTayMFxKg0UBnmLIWCn7tBR0x7WGAksxD7pM/F6NWmZip
pYis+yTzrKXTVObIrrGZBf1uy5glK8L2NQdXiKlUi9pi42YmfRZAkwP3CspwtYa31iDGjaIqn/WD
Ez2voUIezM7ZFIvOt/0RRLDH6h+NU36D5FR7rmPP/O5NSl1Mdujc077Tn9nv46kn5Lak6pETnclU
uDla+MboEXrWOiJkAoGxj7hc92bp1H58HzvsBpe2FyC1NbuOdF+px76OPpumKdltpnwK7QwmtiXG
nhJuFBhINF1dMMsqcpwwihrLDOm37C28YXeBrqJrxfNeY/q0kqs6Eaz7JS3Ai0F5ab/yVDuFJB0M
moHvI+2/l0FnpctWm8JiNTIxC1eMFbJTCwlABngqxMHPRzC5JA6m5aMzeoW1jJJQXRoTteQKfVz6
nMm8rBcGZdJr1bX5AyYtH0MVTmuEmYH74HYtN9/INd1eMYULyHNzwBemoQU20B3K0VxIT+VinSaD
fTPVmDxU0AbfiacnIjBvVMJsMWkqcME0gYAXB1M4LCNNg+0QwVuC9d7lHdGdvv2galbtjRcmnqPh
UUiqId0nfT/HQkdRUFAedHrxmhkjQULzfvd84C17LEpHPrMdVBNga83v8B6y1V7FmYQXk6WJ0x1K
l6jR2XgY1peN68UPHZsAnIlRAhfemEakx33VVidOF5LWNFQd0RsOeLB07SUu/hhiepx8Hfou3UZS
kdMWBnM0GQdLDpOzZXirqT1J0GVJ7siMqR+Io+i+ARD0OrisfX5tacS9nvdaM1TkhEyKJzI36biy
2ygm3yT71TLJDlqCprOMpxzTM8NWHU2XlS+B9OgUZnY15hZODSzNpA22TOLpTgmmktN9ElFSnuLP
zuYhUeMGSUisVW8Ri8RYgltPXu0UPeGxDmeVXiphEBe+bx3Skr4SRJFMOEDNKHH87BJ2fl+OS40y
QixlalkMNdM0Ia56mVG14py2MSUi/Z0I7zi4pLL7wXLQIQf8JFYiZXaam7FzmdB2tH8CneN8XD+P
InOdEh/jnuhup2PLMcIhQc+PJcSbw2fdItqUvqhL1Hu4zhdW5I5sZZKIjua2QdwS3TYerr10hcIn
bu+msSK1IGpx4G3SJtH9mzbOEOEsEjlF+MYln8Rd4DVx1S4Y0briKgolOr4FiuDa/hZNbD6CZRQO
1N6LPnb4imoQBGs8E4wNcNFDGG9ux1q1NDSb0KadKwM8mWtwHGZzpoVFmB+Annf9WeNUjoLZrbkJ
6vFwYON7QhBapV+0FcPMZYY4o78qy84X16IpkU1mdUADf6T/dedpE2uakfgmbrMxo7wBP5ThhYtN
ed+Hw/jaGHUDGTGpO2Lko0qQkhjI/qExytZfW4PX7St7jHDLJT5MXgM9y3OeY1K/0aith0Ue65ON
RyyLDQo8JYJDbDtk2/VsL/Rl4SX9FpSFlPh2evFAIE5ZreqmJQOzCs10WrsFXPkTzwJJe2qgDNOX
VRiRi+YwOQp5voBA0s5lmsGHacSdPmVD0V5UijTctfLjLlmPNSU5Ez7NLE9jmQXROvZKVKzE1xPc
7OZI0ou8qb/pVhZNO1qLmSBzT6e0H41UXQI05pcV+xgQksmn2yHQk5KduJq8NymDwUVkcgVuJP3W
G1b7LGjx/pzY9wYPml5FDynREFdBQSN5ERRdojBuNTWm2W7ofwodRMalX5gs2ARr4XjlEW9HTr1o
15nNEGZB2EHzUvNI0OLThmjn1tNEVhPuUDYT+piy83atejjpQqe9HUyp7jAQU+KOsLLBE3cRKoEi
avorF2J9vDAHJIHbsJE0e3FZc8F6PbcuDLp79Ma8ILjRazv7PlEu2WS7eEpb4X+U6aYKtZBXKAym
pwkySLAoh5DBPAl79BE6fNDmCVhq97liRnI1p7qTHF2SasMkNoFcleKH56NEmh3gJYKa1eZtk/t/
TbP/+hyAufiRB+mPny9N+L5zNv+bX60zT9Agk3BokOS9EStpgv0CBLi0wOBGmbaDcUAIJOp/tc4E
0lEB/gsCJhJQaJj0s/5UgQr9Dwu/jEcrDrbxP5SnH2nS6OOhmuLIJiQ7fsibhO6dbirD8U+wsRft
prgwGXKPhJyG0lniJ0fcIBPz10PyH1WnH1kEDto3unMWTUEahbOAm2vxXqeVE5RGQmIe7OhLDEvT
aPwbNvrZyTh18dnohvpBpOlXNO2PzZ5fB6XLaBisE9QTb/LFdyfJ9oxo5sLEQFtZ2qFJk3BF4rfE
/0VS3uedHpqd7wWf8/mZdHroZhIHwk0/EmHmHfVLaYtoNxKQevAmk6kerS66A8x9asMyEWk40Hrn
/2KR6G//0eHRfRuEE1g0VWmpgnA7ap5BFJ56GCj1LlEtkadpJjeqmLRLETYapXUByJihnHkeR271
lEu4wZ8f/01n907wyg+gzWUZWCocZzZWzH2wd5c66TtgR8Asd3473+RkELctkSyPSRdlq5Ag2p5u
RGjuS1GtAkr/bZXllloiarHJblSNce3YCDFdo+0feiR5XykVj573t98nBP1hgIYQOI79PlFhqYh5
XbWr3JkikeXEuloDjL20G9YqyLUvOn/HGMX5gEg5XIM2uEvffO6Av78gWq1cBTux2WkTh12YRotS
iDOzQUzw1fkWFrOjvE5WCaGE68wlYG6RtM54GIqEgN3Pb484ev1o3tMdf1twDNrxIPg+/pqsdSCe
tH6yoy9kknRUzyLozhHNaSUMZyAoJowPXekVD1Fb/rSjXG2b3p7WDRvjGYDght8kQPJHE6sqedLk
SeK7lhhIA9WWJ/UYElAbIAImvlgZGF17lxdu1lsfsrzSTrLQxX0sKH02flf4Z3jm9MfPT3E2D71/
A99OkYAlg7s8v4fHb2Cp6NchEcp2NAhRHU551UiGROVwi6s7AR1XDncFUfZIr8gTPtfTkvy9NAsO
dWs228S38LJlfvNEXp52OakhvU6ZfD0O3mjvxi5Or+PEKL+7+N1OHEImfkoqlCVRKeIHRAovWAy5
6qmQRCfvzKahsmvyqTkjiqJbV4GXXn9+ukf63l9n+5b9YCNxRmH/8YYywPcTVwtTHNz0M+3WTOh7
Mdf4/CjHbw2PDbx+XYcggy3qbfjz/iF2rcRpaVgS7ZfU1FQhTw7QKGSqk/XCRnFYfH64o/V6Pika
5sCwWMjIPxBHzXKHjmQ41RxOZkVwlhTRKT9sWHpy6FafH+k37wMfhvkLyyPDGGv+Je+Wq2wQVNJN
g/e3CwK4GPAaYltPryegLKetjNLrDI/nt88PevSNeDs9EgMYEgD4RJc+//m7g2L68FAK5dkOkWXw
xCjJxcGdVLyJsYXOFyO/Le/ecuoSpB50wCzCZD//Cb+7wlBOZpMJYxa+FB9/gtbbTtzh4GLm4Wir
CNUpzw0BkHSJrcz/Aqz6m6eHOznPQBCIw8o8OlhHMiJD2qDezYi4axMH9FpFyOMKqg163Uo9f35y
x9C/+QIj+BfsWdzZ0ymOXoqCNgNS16zY6RVtfoLXHYvGt1OoZmGqAhT8pCXTpeEENKy12MeRV7jR
YRR1Tg+JTmSMm1V4Zzmy76fWrtsnmDtEvIS9Lzd9ZGsH31Tl989/9G/vCN6Y2YrDm3b85RaZndgi
dNEqRIG1SDQqE/RV+d4LzK8iy3730NtYXykdGbtC3vx484lirZqKU6Icqn3ywhvjrCWmfua7uaem
TPJ9KDt794/Pj5A0IE3wtXXbseYf9e6hn3qzSkSugY2QublxUDaejT1w29zytS+cRr95vxj10tzk
YJJS+fj2E/ybTmNJrLCCK7fJ7Dg+ZLT0ZjlEc9UqYzyB6KnQkUEKPPRuFnzxwP/mXtL4ZuQ9I8Yw
IsmP59rqkwMlUeU7TAAtwkfO0BhL76JFrnL++WWdz+V9vTU/6iiszXk+7Dh/K20p0JFuhlO2M/lm
nQ65bE4RM/NtdvVJ3gWicaCoFlNzSj7RV7f0N9cZiy2oZCRUlLrm0XNUuUk6Wb1d7iIGychX/Ohb
yPy8Wg5OSoTDNLJ2kSY2kN5VE3aAcIdq6/PT/92jPLs9CFph1va3Wz01rt91rlXuzJBJYQAE9ITc
Ep2o6OYqCzS8p6lIv6rpfnN7WTEht7E9s3EXHRVRLv4TvWpYPIPY9M5J/aSic0RFBkhE/Mjm8zOc
L+LRDcbZIhzC9WDLsUv7+CyV7JDcBDPprqJWOyfh6rZrvqxSf3MQMW/MYNixKLjiqGrPPFlbUxay
IgQDKEWjRM7PGLH5yqL2mysndL47NOyxzXjHVy5t8AyUWl/uBgSkd0nUNHRQyrl7kdCD/uLZ+M2r
IfiWspNCgcKW5Oik6qJPumFQZLtzxtss9CKx8nQq2sl2s32oVdql3xaAlHrNRhTzl2zm8tfteU/d
/931nK1I1nyyDivAx5umxby2asjrXZrY2qruzCct5qv3+UF+8+xL5rE8/OgK/v4N92htOYOOt6fS
LB7DiaJhQvN7Gqg+2jRJ1TPy8IKvipfffMx51z20PmwwGQkcXdXJDIdwxFCwIw3cvMuTUbtkxFrd
uLJgeGhnX73hc9/k+AWQ7GRxsPH1mOOwPl5LTAFGlk52sYulzOzdAL4P8wEmrFdeBud2Bn6S7up5
/S0TSf/Sy3sPDEtUdB0R6HH1WppGet3Hgl1AndNJ1kolXWYl4ZNlRtT+iaX+h7Yz25FcybLrrxTq
nSXOA9ClByd9CnePecp4ITIyMjjTjDTSOHy9lt+WhL6l6pL6QUAhgUTeivDBaHbsnL3XnpyYsoA5
VdhFhO7mnT6IzlbPFC7y7V9/af/kCQDujMjlevaaGGH//G4c31SD25riYEvDQOha+2TnINp+G0pL
/zu88z/ttfyT33XdGDkYMMsTQnX99/9w5KIvkjgdK4pb3wAEZ03rDiuBQuNAL+K//LYQtXACWcRu
ULn/w4m3oCpsF3upD390PJQZwGVMQyNBOlge/vWv+sNM+OcdkVB5zA206YmCoYr589tCuW5MJnHD
h3pmHrcZfLxumEvl3upr86OFlOUlKITFejfUC4cPnlj/C4dq/aSMidlOzTq7X5jpnIdANi/uOlt6
y1eC5IHwwM9//Wrt62HwD6/2GjGDOZYEEdzA//AlMNFU3pLTEGmmNjtJFDI/66A2zlKhqd9MDLU+
RzPvnwdk0lBtwSUSDmmvD1mQd3clCEdc2ebw0Asm2k3AXUTUo05yf1A3fqHDhyls572J2jjpU785
TT6elH/9Fv7RUE05zQWTE/6q4eMY+sdyxpI45MwwbA/w0iqigQVqrNJVTGhqk4s928+tAcwmqRAn
xWZmQbkr1+P/5UXwof3pk6RpQT2HW97DQ07ehnVVIP7H5Ry2AucbYvNDMPRhHZd9x1R5Ak9IhHop
aWwb413A7oRIaoKcXQXexuuxiHhzXnzblXide1ECzTKj4WlkPMfDgGsoq8R8CBfCQhmx+SeXtDbd
9omxFnKjMm9vTN7nlBebNNcnmjcMRvRjl2f4RfMXP7guL2c+Zk20x4PUMtytAkTaLYP56mRCql8r
iMARuKdIHnSXb928vZM4TzMcbUouLyY5mjr6sGeTfD8AglX5sExYZoJoPYq1TtAg/uiZx+hovVto
YqCEb/0jvjy8T8zOGA8e1757DeG/yclHtxKeMc7EWdQfh8KMHeDHA9RjhOFHrAS/x9TYmk2/J8jy
2Hr51gv0D2dQcVhQDdO8yGuU+rIi0hK0Zcj0tq7wHgGjm73mYMLA2bp9SjSYRuVRDk6sXO9jtAT9
gDV6JuYrqdp7hmSbiuvSWiNMx55zi8cpO7SrcV68/NHtIyYqdfujLQlRhy1aeemnE3QPy4Iw0Yve
r54EaZu7wDtXQ/rF0IgPMXvuFn3MXftWBuvO6u6yzD7psP8xLzRYfBTIKNY3/VTt0V1uFwQElhFC
Zk2347qcwKJX2BW7zTTAv2uvcvLHSZ6U6b1r/8slQZmJtnfHuH/XL19ktpLZRGs69qV9A7nldzh+
r7ZzMyqG/wumoDzbAw3arKF3DEpv67fqhBfxirsMX6VFomFEi3ed+otdC+Q2orqxOusRpeghqAsi
TUX2bHegHTFLMtHZOGabo9VPoYARTZbhGaKHo++A875kV51DUL6MvQKfKxM/rY4N2STKt34NWb1D
MBIm1pzeBj3iQOW/yEp92XmPl4rcdTLr3H3g4Uv1y+1M3LvBuC3CQouSw/xAcXDL/JHbb2rsXXmr
enA0NGmNKI4k1MHSONL2iXPHO6/KgYLEMdv6p2zwL7jmNxAlSa8HEtP1NU5rCl8dvQQDseKl+xTO
GLwIrLzgDMcwWc1D3DjofIpi6zj9D7cSv5hFXDRZBi141AEiKfqa5oSv6eIJt4+zZtrOVlNs2CZf
yrV7MqfmwYrUr9W6hhIy/R9SZnJBLHtri4J17n8VVnW6OkcleYilibwS3hmPSVHO+6VgzKragxEp
8JV8UwUpfU2Xf6tQHVNhbRwDyqH2z3baJ03PhzAXAL4RNGntQgEOT/DTr+6OQ+anR1H1PbTcuj/p
Mgf5N1zgOb9EsL1m4T3DpgRqBWETOS5PSsfPsPcltnIHPUDLqbhpRgbtEr+/GSIqRoDkMhKnJ2uO
+ePKB4hb7oRmYTOGRYQFt5vQR2j5w1nyodnXIneaGP+sBeitkmO3w4t8QYvxw279DQj+bevOsMfk
IwAr1CrgJpB3Xa0azlb5V4GVEljZQ2oP5hSbKIIrP/j+E6kHDTYecdv08lNDP34Nyd7jRr/rzOhn
0Oqz24+PnRIPdDP9YDDiRrvToSRxj5cX7FvIY1U7nIlCb+JsYAsyxuyurbj3bwC3Nob1HK3jrQfA
jkDiw+odxq7TrCiQZKsiqnKYN4XMH8zqyxIl4mT9riLjoMb5YRmGnWyC95JtNY28TbqIX0gm+oPI
1jSxgrWPbYzmb94aWMfFdlMYj+Ik+76+q2ev3UXdgIwA6oDa4PVItwhb1HOm+y5nwwGZXmZcoOOF
If4a9yvt2z2CSPHp5TWgHsEgNRmCaOLRd9E3rWVwk0ZV8GLhkAbUx9tDzhUhfZsPqW2p7dxZKR5J
Q4CgrzPjK5QpHsahrPVvgG6QnNtv0xJ2opZgRdpLgOdSRSD6/AxTVDquP825N47g393NUIkAP66x
btGIy2dv7b+ilCfEkZEJOBjZ4IaYXveFR7T2N06d+0c7UoRZhgZAT2jAqBDYZu+yvKsPtrHIejO1
KQhrsRTvaJFs2Js48Q65Nxt4WBRywGhgM8RpuQxnr6ij56Jz0ru2VjWli9sSoxH2oYwlXs7dIJW3
bo21dLEfS8SjKR6yCypCNnh/TPXPCJmzudPaw18ipw8lZu+TmTiJXIPXLHiN3OKIOsMAdsh1ej+m
Tl5vwt73ALWq8pEGSj3Qn9c/KKObXwys5yPjFofgDSgGUabHzeKNw8Un9DfbVHYl+Y6m/Gfjpk8q
4IFv6gZhC7F97s52Q+FvSsOa79TELBwrXwTCDwGL3riRipyEDAuxy00iOmcEl4m92sRmohK8N7pW
nQsuc2+FX4EBJIziJiQl4Wg4rblrGze8oK1s8V2LIfwBtxZGurruPQZZ5/mk3wN43xu/MXKkD95X
CTNhlw6zc2h8fGhcFJ7cWfwMhqEhC1UaT4Ou+meCXhzgrvQjR1KpnI3oG30LRQJjUmYiq1DQVrpN
39mfdK8UkSFVt1m0W90w1bGPWeeXL5YBnnqlqXk203zrN+XzmuoyGQvEvozu+haBMsDFtoQs61vr
tCXTFZWIQkMWi2ru+JD8qMh3/Vguu9TqEKeEV9FBljPZxCatx3ELdkAimgvgOgNVMYc0DiNVo8cw
9haC4s+5Kyq6Xm6482HPxBWeeAIysCFKpJhJtdbZeVw7dNRBri85ih3SQYpaJ5kfWUfU0svV/Em4
s+NiYyTSfYQl44Ufeiqp29twTFo5jipmjVvHhiIQoa12jNcQMvWAFvCtnxe5n+fC+l1gc/xOMy97
QcUmPtfuITUCpIgDRfTeisZsl0q3vJvXVJ6DtkDjUjVDEcQ0vwT64I6/B1OReNMVIFtM8halv/kp
+2I+tDneCay55qNy64xyyLC3up7a4yJnMG4a9UeEB28GRW9ROw7a/u2PeOKoV0mNMtFheK39pkyH
ganRYpvd9Di2IjrR4MqrwJ0I3UVymeB1lyM1SRe8pJMxvrkVHb+s9QnT8hCJNTs6KfowD/byKwxm
JIrrzMW2msyu3gZSQ/pvSk6eLlscbC0hyXxe484PbRqtb2NhWwccxDaxHaOW9wANCKsZu9n4xCtf
7HE4wtEudPMK2T08zWSWxF3PWktcvc5J66R9FZvThGFPo4bd521RQqozioPLvRbLWqqeDS/3CMf0
MH2wiG1577VObpBhqy2gbU3q7pA/Vpzmag3ajTd1uthxNY7OM7jcnTmuVNFo0p89GVEq8T1XR748
u9uJUep9VjXNl0/f6knTMv1U7fc8VUybCX39zZjK2QYF8tnpPLBBktXreg94Li14CmlAMizscawy
AXDQJjoNWCqg9vptxavQbOa506U/fa2iu0GW8IuF7m4G6Rowmz1zfPenZr5YzeAjTsxPHsquQzOX
ZtxaTgVciIN6iWA+W13f7Xlsx11g2CMmCpf36tkwemtt7Cys4UeSQ68nCNfJjwlBSYV1aPKfCjVG
1XttlBTLgT0cLHdqtix82Wzwkf+G/TxejLl2j0u9yB9kuzE/z8fywZZev1dhIJ8wsE7bBqPf1+K2
66ucynrbkak12Hb9MAbuq+qR+JnGhMFjutaHuT0v7F7EFMEUJPc3pWJI9Q+3dt3LGHrZTeOMfrxm
1SQ3s73kR29xTDi7jPNK0AzOcJJuXzy3TUtuDcbS6nytFu7QmffiBim8Z0MeMT1SqWfNl5DX2cMK
BiR2ejizDSmsLE7QIbwkr3i2p8DcgSubn3tcsXvciHobeugJAlveGq62EGBh5L/uEEP4tAbCXxLm
W1jBa1+Gz3kwN6SLo+eOpW3kxX4agP1GKnB+52af7fAAKzD3S1c8+JaXJ5jaO6DMucioNCJ59DxK
FD79+uyaxmFh8vwJUC06zg1xDeASPA02ZgKWg1+2PhNPrb7ylCSBeJVetiYIlCXj8IlOXZIFhb2d
qYPiJqvb79oYrVvp596Ljtqr0NvS2RlLrkNOlLSvmG4BKViNvvS35ImPDzqT9mFFRna0mwxLjSjs
00Kc6SZDxXMrF+e6tMf11De8TUMJOmWz9AH4+BYAbtf5qWgJxSGFOSEFKuW0dcwKhyb49qXzmkd8
fwjvvBx+iyu79cSG9RvvSbtdqVZOqs26gyh1+1PPGQs+wKgrDH0chijauGGnzxk1J3dOp0b9F2Rb
RoILAmFRJhIldKmn/s3sPe4mKwCFAmTUYUiDV0taELsrwM8MFCBN5Jhrj8WMfW4RTRW3qAMP/ioA
LelpSNLWMw4FidGJZbXOGevwrQ3Dg1BpuogUnkCitce5T850SoxElz+hqGj2JTaMyzqUSJG1p9td
F2jnrqpy59GppvXWkNh2zCnC/z0G0WMvU/XUI80Y4sqe9UYg3Eelt4RH1r7AjtNfsfR9+jqXnXow
iMWERiMCgfCVj0gF1UKvpByToPChmve48p3qndOPXbwlv/PZtaqVDtDCxZVZIE0E6AfFJVP+0eJD
Bq29/iSWrN84agh3NtrWg9UKHacT1KCN0Zs9MCH97RuN+NBryz0k799GAOs/AsKnaCuQQRGwB2Ln
PUwV2vSmtz6IkRf3DvsCQUzN+hhUw6sxpbBIbaN4yMcrTUqiyd9nXQMxyca1YY0+NJ4eQcpo02Pt
o6G5AC2Jtq4/dNu0a/pTiPR9l4s62mUp4mBV9keXSx5p3eN+4YAFNI35bNd0a/bWQ/s7Lg0tAKd5
rpece4Ma5A33yiWewa2dI+cKsIYdlnSp+zmSFUZtN/vbyOYPis1t28jiR9H6/g03XDexej8lmhwi
D6h8HMqEp+xmINKb2Qcu1Baz2tpNey00+8tSjqTJ98MrUAMuKo433oB+lcvGtNIwtqyirDaWT7A7
ou+UrAnDfymXhlQvaXRlvgksSZwAetVYVVm0bUfDv8CPyWNrFXqvGwOjTwFD0NNNcCEIvrmbS0/+
km3r74lKfRpF6u3Irzd3+Vg0b+OU6f00u0SNium5i2abeb/0XuuC6Iw+yyCcV1N1yQx4JGZxKMjm
ualNaR7tejJvYeLrPfmn48HqshB7SFgknSHVzcol79dUOOZu8EsVZx1q1mgM5xfXxUjO548RS7r5
DXqfcQs26AMsgk5mB41vPUyscCvt6Q6LQ9/AviBRglPRgv0B3qlob6NpkNuq98YtUBD3LhROcLTy
+peliuF1SOGGs6PrmxR+ysYqLRJ7Ri/7nBbvKlxvcyQxTvVKr2b8CYdbPET4695tbW7czmv3YxM6
p2FKVYJosN/YXqRvDG210aFoaSsLdyaSG9wq3129ApPJdfvtRkGROItUbCj7fGTiWJgH0+7zW+JU
OuLnOHRNg44XSWPdTb9QTecACEGLwX3iK6tjiNo9JThAsmgK96SLoVhCt4RaT1MoKVw9ReVtPfhB
ZQVOztK4C7HS9LsGMlPsqEg+zhWkdFmwF05I7LcSoVSMsTONfe4wSVk34kI0CjnBJqb+OCoqAiSH
rtsZaM12UJGcFGfPSKdtKit9WequuA987Z9o1/e7xXdW1ql/g38xbJPImcSdVXjWXUsFeDCo6o5h
NYI5GZx0p7ose6y5M234BSQKhmG/QcHV55twDg+1gVljNiW9DoWzP0zXcy2KT3Mx/du6c/VDs5a3
uqXA18b65XYDEYRNdQmLNtrYk21/C0Bk8di1ywNGI5KY6Ja+O8VinGohYNAv8wjEzvTHlxTO37kT
+ZLApLkdtP5gPAw7W5lvIKj0nTGKOhlz29jY0h9iZWbTobZUzV12qB6kFpzbzEM35mBdA97wYPap
O95Y2i64mHfp3rSLnKd9rra5m0avk2WX27osflXetJLCwugqFuUaxEHBHNzVw7L31rz50tRWOzCY
5dGyZYkjRuDpttlzA5NiZUO7YAAY13Tuh6sr1PFNbWxTy25eDKXSU6j8cFelPiFZi+WjIwF7YM/Z
cod68DPM5IITtrDIDMoDzKVSxNybrAMGHPd59Ljytg1YZYveOe2WpsT44tcBx0e5fuBsmBKsbzjt
3CJ7EVF0tqqRpnQwif2k5uG2Dtf2pWmHlgNFpImWToVlShQ0dBY8arXtP/twwoCnqSN2Gn8vIt3/
HMZs2Jr9fCvg8sRGewVejJF88LPGg7LQvdru1J41TMa4WGY4eOFc3JDK5MOZUEFS+YU97WZfjece
1MPTUuGjGxvuj5ghZ1qXci6qk5MuVZxl+fdqMmwfGyPDnU586bpoIiJSRmz0wuS8G8Ap7UwcnJhy
yoMgymQrQ0YatgGsMRsVXbZyrA62567fMxXp2UgDazut6cUonOEJYxqdtpXmTQNTIFFWIL6cNMNv
1RmK6oAnL8pDjMgBs/J75P9woGt2x7egmKe9h+1grPIOAOxE27ieP6Kq/50XJbiAnoHC5PULYP3I
3IMDg7ykBWb+Wvr6N4MPqwWXJfRLGS35Wx2W/ZfXfZd9wF3TE+bBJlAmofXWxIG9Nj8y0RWJ7fjj
Db4Q9wb/kr5f8SHjMPHbYWunkYIbYoW0O4fM35uNhVXoepeXeSZo5fnpYzaxeaWgQA/w3MonTtc5
tgmNT8qsyuIUjojYOIErdrUYeJIqYyXqA0ECBSPJmh9pQ37M2A0kZ3QVBoyxyPlYreXGCaLP3rUt
CFVRuq/qjrEBos+7hZzPZpOXJl6mKDtPoi5jtGsi2vUFkVTc0Pt82uXcMKwNZbTBOepJMePC60GM
+B3hDVvPhV0TW1lPbmRldHJKFBYlqmPUGCSJTARvcAV5pmXcghMM6JtXFbDDwNkSuJnt8pWBjrtU
THWqtduZcLuOyEdB8nWhfF0bgXGdYpYMUi54BBDbdbbs/KEHX+dZo3WNeM8t4oOLR3pWDIfxPAxy
oRwMAuxaYTT7iQP4PM4Yyez4NdNtGqp0bxGBdgvrxoR1s+KsaILYQpQbQyy5BGPxU7creUluMRyY
PRU7KzK2HdbkjZWatCe6aDxNTpQe6sm97yfR06XpKT9zW76YmsTRzpxtspFINSYrLJ3fmJNDWsdk
AqPF775JU2t/Co7Hh9LQCz33kswOWqB7kGDOZWSQ+d76AR4YMEOZs4FHWf6WIPT2Qep+RBJOPGnE
9mbEQ3C0zKo+BoZ1AtvwBpi8PQaNIjOrG1+ERV+8dh19iBr4TV7nrtsmCocf2h/9cL+kV1s0budr
Ypbr7acg9Z5om1ZJ7Yzd3gEBh520r27g8Cy73HbzD3r9WbWZesIZOqUlU45UbYNIMWXDh3lr6C7c
c9PSiU/FdzOySk9UBuKASy86KDcz4n7w3ZumWU1q2MF5oaVAizmEh9/nvrp4eg7uoyhjdj9FrEJx
jVIZaWnvfMUjy3XK3mX1PDysaeHfz4tTbdacjo6X9eO1FvNOatZE0ASVM/4E+9WDs4xmNyQPqrGf
TIB3pJ8tGcl/CHyKDfVLDzNt5sAgXe04UDfcYB1SFw5rhndhGpy6wb/6gCwjOIx21RxbA+LJJujo
73SeSt/XIBfHMtDmMRSZ9WrRY9phItMRlUROZOGqV67IiB4/+hSxeVnIYWeZ0bwtgqEhAVBNsJDa
oHwDc9I/WT2BJdkI8XNTl9OKtY6dTGzASF0NQVnFrCQr2+JnJhZ+du/jikqWMJsvPoKIxGHu9mvI
yS7xu7zeV8t1IJWKdbpbDaN/EGlln+q0lc+llVVUE0TULAaThG2X+/pU+ZNJRFs5jPBn14j5yVpZ
1tdUEF1TZlPzaTa+iOLcn8t7fYVixiY2f//cDC1FALG/5VmFA8KvqhvDPAnmwn5zC919q5GU2BhO
a3sCRMDBPMPSMzYYkNP7dipIp8VxlZ1NkCndpQ9aw46tyfMPXWcGX9AgyyvnoPvOFpGFJ+ow/wBz
m3MVJ2yexiSpaaI7qr49SR+PJKlPRvdsZLn7iut6+GW2UtItTDNiVsWAXGZiq/oYlamTtdG83LE0
inOGz/WpcgPntY6q7tt1XfODLznYMFKN+u1kGy4G51LKBLEKET+RP+ADVWTJnlN05uFOcaWjf09e
VJo79pOse3W75KbTcDIWCxHBtnAvuWqQLUzmoKiXwJQ6SQ7ydJNG2fzSriHa+Q5g373t/vG6HLA1
sZIgE3YUmN0PGB6gXopK86cc2PEm7Gk0HYPoDrJuesFv3dMeifL0sMzB/CJSuzb3U7NEN5Cm125j
+2PVXUjKwn2L7LNQTyWT40OWmhkBUg2KmUKTyfKkS1lZO7cp3V1TMt9PtHDqJ2aVWXW8JlIXMWER
vZNgS+yx1jcEWCxp5NLZsHnq07F0+kQppq0cCDn6eZAYBMIRWnYKJlU/YeEc9nJsgEYPwcgHohbF
R2qhPMXt70nL3bFKITqgnaCyaBQqnorR1biRGd2NOIW++kRLI3unDc8NOjKkuxutyfwQKlA39M9J
M27K+hXsja5IosNhWxti2KcEB/9S0zjcWsu83PheORanCOXPLQ1Zfnyl0GyuV/FKOESsU2706WUW
LMwYq5b8wbBGkodBZRKVZXYJsGnsUrKbD2GKJxGawJJ9gl0oz8A5FLxj7CF62/s0nkCRcEHaYmgl
VloiQxDMGBfxFDTM9eNCYf5MhmJkNWYpxllTETu+ITm6OI+0xl/pCBTEDRWyZ7Oo1fxTgP57LqEL
/oISi681DR3jp0Gaz7snnO6ZribOQWcRflKEFVQjzC7TS286/VsX0bCorDZ85c5AdJGTwXmAgn8R
vU990NXK55BvDQaKiv0KBQ31OFAQBHS1zMZdmZcIh5VnxybuWbZXNlJgJsbQxDPN2Souxxo5u2Mt
mUpsmTI8GEnTyvZjMJnvsq4gqIBuqJ/oYLGySFpyX0M69LCTO4cvois9hhLwPfgyKyLGdIFTg7A9
lT4ituPcpRnc3BUYHZJOh/klqqP6Hgt6Wu+slL7qxph56Am3FjRAm2XeImZb8hu0wt6r0zUsAkah
P2p78L98Jy/PUAFs2pDLxPZgDgjgYTMGAD25mTNWX4oSei4mWkCL4ipZxFXpjgkomugZuzlLPohY
gYaERb1pYaFhpHOJkUp06YE4aO0QJa6OrOZAj2p6AbRSHky0bncOA4OnrEDHUU8sXI6F9JIHfv20
eEH3XEVhrm4KTwVfXHamJhF64NkoBtwoFASrgV/BIMkuH1BW76mjs3In3NQW8Uof8R1ShE2dJaSt
jjCy80eOIsD2YQ9O9egvY3nowyBDicLzAc+BEccH3BnWN9OrW3Qow37xRLUTsmbXrZbsnekUH2dg
2Ut7N6lwoejAiro1mRiVuz80TCNa5G/s6MLeilSz3ftATcg1La/P9yC56NyGV8dPu6hqd9U1kqqp
WsABVgVPKuaX8EOjZXqDykhbeIrs/mlwMIETVFMOu/K6M7ccALtoneezCSsnjsgAe2yLFobsag3z
lqKeE6jy+Wc6zubeLluCQc2w5zPAAnKvIDZ6H1Xd1wVXyNyniUpf/dqh4kuam3rYizbnMtQ3oIbj
xS7BvOfDrPfd0ImjaUhxjIQBBnDN+S445KQf8wXT5A565ey8mT+TfK3Y2yezSO9qz2ePxGvOPuel
gk3EJGf+lSulua9LhD1eZuSPPev7rpur9DLhVNwCc9UHI7MYls3U1GAwVj6kxYYgegq0UEsStDAK
r7mzqXFDMhoUJyFYcLb2HDfWS6n3ts3MNWmrjmLbpEu6zxnXoMAZYeCWBPkVcRuAQWBiWuN0Gcbu
eZYWz2ILFvhOS60TPgf/kHaREVdO03cJ8PGeiYjybgTzBCb2AN03tiW9Z5fVva+U0WTUZcL7WXOg
UCVba3eAg3wpG0RTZ0ahHFmDj9+kJYM+oXgoD9FcOoexnD0USh5LRTOhxYbO5ANhF+eFmS/Ti2sO
PnVjzyFFZApSd2epnyi0DCzWYcbiHYA0UpvK0M7jKag5MKkO7RPX+PFu6fSwmWSOKCJXCkdXOVv3
9KjuRgs+CAAYrOQoJmLDmHHDyNm4GcdJ3dCa4N14uQPriNa4cZjrjhKwAYBOuCjb/8PI5UjTop6V
eYL1VqW3a2phoDEmemzbebYK44LyQNTcWSST9rIDVfSHKO7/g+P6P4sD+1Nm2LNo+N+/XX/9LyGX
nmzc4b//+a8EzPzPV3dNS//TX8jkLIblYfzdL4+/1Vjzf/13per1v/x//ce//P7jp8DH/v33v/4S
XHKuPy0j6e8/equZipmoof+3Ivv/SG6/U0Mv9F+Ow9iP8i//7S/bQSCQHP9yVPXP9uuf/Kh/d2qj
I/gblmT2nWv8AA0LtMYT8e9//6vl+n8LYdH5PqOpgJgJRKf/K6/H+xs+7ACLv+m4lFlXXaIScKr+
/lfX/Ztr44JFGQvzDa9A9F9CHP6DAvJqZnECXgAeY+SWLlaqPysg5dJwlzFq/wWixhdYD0p8E2FY
D53sItbI3tp++Z13bXqswuB2tZp1BxnhPJiCfpOlL2O+uF8IckAtE+Zc49G0H6bU7h5wwHW3zRLO
xwAE9GMKUGvvAv64M8vGu6s1TDJ3bc5KQxUBBq2SdVyybRZFCydx+qs2nYdAgvyidn9vcqva2cHg
JoGZfS0WysLZQPUUhfKpWTIUH+EPSzvQMNziYPuITqaWZ7gJrnDuxnnI6vKTDiF9DJLOFs5K5jIh
k79AsaMYDIbrAdhavZpoV1bqvqWkm7O+2l32YufNh8gYHAUyZEJm/Myt4OiO9feYCjTjpnsLomhH
y6k/OoKUQ8dWb0sP1sHupfXedNVnAcVOkWOGAYI7os0vn5V/m7rGjTkGBimJ0tmUbX7KR2RthmuH
Sdr1ZmKVIVgda2335qDlbsx5deXVT8ss9fXaysFpDJ7ER6XDTIbaCmV50rX1d2pLMxki8xVR5rJf
tFKxBaxvG2T8MbnlV2Aoqg6T9w3IQt6lduZT+k5h0pPNplZGtXBU640JKekrQ61POG87Hlyt0o9J
euk7xHIQHaYe72td5/e6lqCUBDmtFtNjMV+RQqNUseoz9yYa1v4YkZQUq477IApcLy4Lfn+wmvLT
x5v4PkpWAM1uTHVrLXfd2qvEN4svo3YfAMOAB+FNo1JuYqAq3+1VpO9k34Wc7Fg77Zk+TphUko8o
C1wFPm5Mj+ZMhG+hjXnLMuFSEWXmIZskAyrKQSUt7wAEkasK0CZWrdvdLDNvn2cBZLDWl6EuaLlw
HCbCpo2W2csrFaG7p40cbrSl+2M5LNUNG321a1XhvNWLrRCxsMCyFJWmOb2mRr0An4LphsXoQbnp
NXsWHGdGa9xQ2rstpNv9wrtGly4kmD2TLgOzVm7NwHqoRPk1lfNr2fG6yRtYL3Iy5pdmBGvGYBQO
2rj0sQN6yve1vR1rZnKBz0+RhSAh3HmoCqjpG+bDNMCR4nK1JPKgzdLntCs/jVU+MWwCJF7yGVRS
RfEfnzmiSWRalvdg0EnddCEjF4DlV9L+vTnpC2KPs1VYKOvWFlxRyZMUiACQXstiV2CMN97s7YGa
5pDkWLoeKO/EMKbsHDXhMUIMD4Svve+coHhYS//W5ttEMyrfjZkgFEPD6ncEsauDeDJbvr55FR+d
Wl+zAKXhYtqv6cA6WaaW+JkmHBIamee6x/dXZGOxl0XLsnOJYfkfzJ3HctxImsdfZV8AG0gk7LVQ
VfQU/Uq8IEhRgncJkwCefn8panZa7B0p5rAR24dmiCwSQCLNZ/6mI1LbCTylH1BDDg5kGclDN7K/
FAhl01L2DpWl0NHi2ZU9XaVhdQnJA6WwNXoYQJC0M/PJjoJraJ40DDRXzzK8DAdtb6cCIgwQgXGO
Ww/rgm666gnf99JJAToupGCFDURgVBZFOb9Pnn/sfyAPKO43VXBY09yPlc0sqpLtCUkkkh1gXwfP
4KUprXR0DXnHfbVEsUsNzmgivQ6OewtmAZnN0G8/AX8ARLYFC008RPty8rODjdvMTvZIwdbIwoL1
F4iVpXPp4KaIoPSuFfw8RU3xDGG4ZldHbB5Brz43Qn22alR7AoMFxrco3C9rcx8ADoeH7w53pXmR
SCgjsrU4Bwv/jD176hMEJAzQB8Q5yd93MBOZCo36TBnjO2L6L66ffa89rc7IKMHndvN4+PG30RMs
EWr2zpB/e0jKLT2oCagARa3Xda6owLf1gGU13sR4w3THTANhhkdz0mTrU5IX350B8BRKAeI8Qh+p
FwBsABcDZm68PG6z6rJfy8u+5vc59q6jQV9JZF4Pm+JYwj/7GVj/ZzXVzjlinwIYCKCVAYUIukPs
1l644gI9gd+kFxypY4PaLhh3pADXeCg2dRVhVnPM6W0h6wcafpnDa9nJWwAIQErSDqfk5rm3isei
p4uTZsyFso/SfTDxal1S0B3mQ3nsbfjG47RyLVIgPQhA0ocou+DgjGhGOhbv0uE4WKbhc9VrOjKi
eOtEJXdoPTqxNpKbGrWMc3qsOdREmr1Q/MQDlEovnrX04nFzb7UsoxMPO6IzonEQDsC29NDxbhP/
oa1QJ1yqjjG2mC/DSJdlbu6Bm95Qn30mNUhjkGHhnk7ta7ryqymdt6Jfn6zRv55bXIQLZw5Oc8Qt
dkDoyv2Yqs/1VkXGdYztKbS+RSnfRlr7rImqZ+bB52Yxeoxu8BDVESbw2RuSz7SpnY3dO9f2Tq5b
cpcszU1Vrk9p1X1OwKqTpxTqSjYAej10jXaRb33jpBnwZ8m/W7Y1InxPfaiq62dhJedr5+NllKVv
VmqGHvep2ANvs8sbmoJ6GT4vGo+sPOUeBcM8U1c6s4L1aaGMfo4aW3tol7q4tcqUo1SkF76dWQ96
XcuDchW34JVvgLy/r0t6hOb7hkYsWw1SgqdWV7WnawcKERVxQP6asw67DsDsLvqmrr05h96jsyN7
XiwHFrD8VBv7cs0gWcX3KGe1KYt3JzRnYE49eiem/BUw2nlNWyOOaot2H1v5NEXhbvPMgPhsziiT
IR6F2JwBtqOWy27QrCHFBl9RCqTsHHfZ3O5nekLMb7ttVex6yXqlZuHigsxoALun2UEis+5d+rae
5OQdreqma6S7p0sVK8mjRwW6atJa4FZOeEqVXL+jtL1zyuQhc+3bkXIChWQF0tdjYWx9II1Wdned
0hzdqSrLPhkRhHOzU8ZUB59yLCFe1OzzMNWARF//ecjxbMpL3ZwUG01+m9gqhjnBCDtsOQ7E+yNd
SnuPOnwdJzZQPYtA8ICsz+VQCxoeJQLcc/tct7gkEDefjHoEMNmkb3k5MP3YrsqS3d+2QBD1KZGj
TJr21AM6dmW3gTyuvXLo/EYDNQ92yGLmf07H1AxcqjCFy95tzWq+1j1SjrNn39o0DSQFnss8YNUA
4SPjS9Z40t0N8hkNBxaomsxvaSPk0EERyAWKToUbOkb+qmq2narm4MVM1ni885t08ts4FT79rSC7
n0HzHVfFRC3dZY4dc774Mn1ru/I51XglUJzrb7Oq9q9oPaDQ6UflPmvQiU2WWqOoGD6EmSScxs98
t2ziLFUdpgjzyfaaKGcmW1+t19TmMHM7dIYHi4WOD9Ny9mMzzF2gLwj2nteZ932kwndAyGmNCXqe
ZkQ6TvXiwPhLZHnI55Jj1wOrM4/MYMcV6wUgBGTj2FhSzfunwbYSUAcP20C8jEkVapW57+5zZwFj
oziJCrLny7z05bmdZePJ/1U6+y8NZ3/JXf9/JKuO4cX/61T1EVDit7f/uB9fxm/DXzPTH7/3npda
GMlGAUR/ZLMQYIHK/M/ENHD+0xNIKvzDFPafiWkg/hN1j0D60jFSKv+TlSK8j+SXB/9akOpCwg7+
naxU/srPdTHXFoYHL6QT+BH2wx/omJUoVCNAmX0L4T1Mxk7W7YDW2B36fE+eR8bwAibeG45Nv5Ja
oZu8eMh/WrSNX9NGuQ2ERwdZ4vMo89ZpX0bE2aca8P5wVXl1h2wVaHSve/XKsWAaMlZVIU1n1xXf
goUW2F2VITjwglxal3yVSH7610gWmx28FrSBaCyDg60/GRqlxtYGr6+y27WolteXIlh7bjmtERS9
cNBBJU4cyByq+C+v9H/hg/9K1UYvB8qiEaRAa4XX59iGL/5XJi5EpinDLeBbotum6E+xlarcU5zJ
BhWcwn6hM4jVUFfl35F6zZ3kD+xc8SsJlesHAaIEDmULQJA0Fs3P/3L9rUDpy7f9/A1YFrU/2M6U
GlB5jhzQbUe10A3DPy0bU7qmlkvS0dxoqmwDPTh387U8x+qgQQ2gbXvwzNeRFwI3+MMYMYX/QpRF
OA3NFhdVEomcRWSm5a/3CEnTgrgmLUDcasaCB5eXNOiPsHVHaRvono+YsWcn4x+YpR/ejbmuG7mB
g0SNE6Hd8OG63bQC3OQkeUtX5py/m+2Okw5kEdJAgLLyKQdthYANwNSsRcRv9/upYWo2/+QHm8dG
tYLCE+RaOOGsoV8fOyU4tOwlk29o4wS9jD1t+x7YnchCh2rLg+o6t0QrrmB4rBMdMNtGAHjI8opB
+XfvBE0+H3RUCPIRuv0HZn8WZElVrLZ6c7HtxawGmBMH/NFTGnjOIQ8T139WE0PAGYRShf/c2rj3
RIeZ0x422+9v5lfuOsPiUThD4DBEFJFXIz+8FWgZdoFmfvIVdkIDjB0D3zpZD2jpDxGFklAtTJHf
X/IHSf2XV4GaIkpQZqECMgRH9OFVRFvhRd1ovaJuGtRktRA9WRComWZDS7hQwBSNiX5WcrUlQg2c
CCunv39fd77pEFlCNaQWWa2afe/B4r6r57wZXn9/m2Y//etdCiEhksPmN/x3VsuHvWTSSajsflte
qdQpJoE94ZzkHmzIHsQni5Kzdd85ZW8Wzahb8yWnZ/eH9/O3wTKUdteXtm8syrGw/nAbIfoI4zpA
pcFE3GIPL9i9oFvMsIBWD1iYx75PJ1WVL3VBJ7GKVQcK2TsN4ZXSj8WBTv7Y+deM32ryrYJevVA/
qf+wrRiP9Q/jxSBBHA9CQIOY3H44nxapmy5qNuDQiQNi+lCMA5iWm34bc9wUNLaW3JwV1DM/a1dS
0nUflttq3eNEkpwN2HWAy4FzCxkHYkADGrpB4AhWCHG+Vd0BNU5hD6JEsrAlOlaxiuYcLFnFX8X+
SeMv/Pv3/0FRkJ0KjUeqzL4tJLR8Juuv05SZSZ7VzN0zPm9eQY/IWKpQEk0QwVAAkgOsC2EuvO+e
1eTyM7IRtpMOqDM/WvQo/f6ITcCf15D7cRd3iDZQo47QeJFm7X6YFuVSDnWStd1zp1hFEEgHDGeu
HJHJ9UIO08pwRMlcbU81wsbQu0AroCiMeq2j/bu03xIL8LFbbE/IFFJ5DQk/mSaLO9cVLaYJzvJK
ZkF7EDsMZL3mu04BGXvaKh/A9M6uEJh24pzR5wW1TZTxTfrGRCJhvSy8O+kVK1+GzcYfZd+RrQ5H
H3E7fqtc0tzEuT8uH4WptcInxACMP9ESPHDnGPOY2ADyY12+UBhuqHyAtBTzvYvx2Hip6K0qlLJr
hb841vb1cpq6HK5fmrBJ3KfZngWTLAhT4oy5p3Mp/zA3Pu6ajH6AIBE6py6NAvlRKwUwZpOKqKue
qf1T0oWaYwcdKhNt0VZnwLk0G8XvZ+PH3cgJ2IscwblNi+Tv6iyDsodM11J/kdtkJqOeXLP9oTtV
cngDbMSCICnkxiTUDuUVABNsLMzT39+GCWd/WeU0RpCH4KygNQSZU35YFJucp96K/Pqpdpt6lLux
nTzrW9sjSOVd4KndCDwCgza/mdFGZ8fpMoxAD2k4OjM+hUGgKZGgjN0DjQr9+0UqfDd2gxb+fEeZ
BO+I3tuW9oJJhIA9nQRM6bAxQHKWxW5QHXfoxxBdnCVFSVYel1jEyk8oSAVQDGSpUC58T5b+pbjL
x30tRE3NJtzgqXla+Td5o9JPskb3Q/CIZL9NEOsZ8OGFM29m3rpGM+w0E3ghkMiVkeQLlE0zey2/
M1NaToV2knvgaOabTp9vtTqFdSTNFtlvgy1QxZy7Ice3eS1ZdYmuTUwt1rBmdQYChOkfZu8PXce/
HG0hEVDIscmuxhsU4qOyS4+zKY6QjfMYjlDuuuOIByg3MFpyMkv3xzp2bMp6gr4W3YIxZq80WwpF
UA4aKwPlcSEWz3yr7cuhfKmiInChC2FYTS676pZmTr/wKaTgzSOuaY0Lb2kFSh6p7c/wF6ladzzu
H+bnhyiTR0MsCXAtSwX5Y+K9XzftcSlFgHLK+iip9TL8o+qZWlu15e3X0Q6RxqOR0/bbU4BIHpsb
HDjcxNDJqoG6HjaEyHFmjSS2gI9EqYaTo4NCMvskBKDie5NbEVPM1VVndjc8SXlqiiJsayMRCRfM
kUXjX+RYgqFAR52hGMcAk6fYq6aCJZFBuONf7+NjtsLyD6pYH9YoCi6S6IryZkjaaf8t1EV/yPVX
v7ceIMm07A7v4S2ih8sMa4zmPRbefxj2D8eRuaQrCextjiUb0PKH48guWqJWnH4ehkkwQ0akBJhQ
nP2Mj1t0busdYFLQw9/5FX6aaArNwJegkLtmv9dqqcabwEdlroCz7YZsBizI+U5VuLe8LEBN+Q5U
WyBU768t7XXDUC5VaDqFrCLzOtJyMS/CKnLBFxqW0Xxnt3XLnXhlydlU+qPJU3//7O4PXZ5flpNv
DgE2CZR+xd8zKsLBwUpprwFSWn1EtcF0QlFKtJ0U176Dicx66DPld/Rm6TUDUVeqz/tzu5pAq+w6
oh3rQqWI9l8l2HPJuNftkn6188o+1cnk+nscMdrqzS2qTd3VLejTF72JSn+CkmmD9A+LJvK6uCd+
HKaj1l44XyO6kCwtdHiQ75fSViLaN42KRFwsNPMTWpK4iKMKipA2oIwU114Ww4wLGq2dxfIKF1Sf
Iyb33q9G9BjAn4kJrlkX6UwkxG9JOp6NWUBkFgMQ1NtGWstU7M6WcqXW34Ok9I9zBH5q79XWsj1o
v3XypwnmdrKX7ugIMKpuBLDUT8ch2iMapynaepB8AkfCTGttjWsPLTL7RGgBqSG1BmTLD13Z1u7j
ig99aT1Grb0sDwgWoA1iDWNj3XFiBNObp3wfxya8mSn1dW0rsuEWM/iqPElyqhvHrUXpAKRv2Uqg
LIHahj58FXURNm+gyul2wcoY1/5bNI0AxmKA7IMoIFE2vRfuyQOQgThJaqv0ryMRWGV5MiNhM1TZ
NzwW5MgoL2iyK/dqk+3MlN6EGpDckD4AG/tAD7XrgrMpSnL6M423lH16wPd11POlBmuV58fErfXk
3SWNI/szv3CzNDwyV3B63mGfbHOsVwPseBgdluv3I7VNtRXrmU4H4I8nOq85beIy0gB39zP21t7n
1pp8bzhjcmgribUkbBHXE+0E/siIns7if4IMFPDFiB/xTQsDa77YEVk9wOp2cPvXbeojZz4vfJRF
nFOxWFYQxGvhoaN9soAhxQnSc2dzLtqelfM4qfQ4VF6WZAWzAdEti7z0E54nugtu4A0XujoCHrec
7qyc4NfOn3ykGxBj6UGls3EFavSy8ilIUc7ZLly3gnp1sNaeLRtaLFPcu8DsRQWmCdvnoropCpCF
yYE+sZFQwvlMcu9sWeaW1tmCXX+wsWXK+73dldj77ZuRLmLz2aGhw/WAsUbR45SGfQ/cOwgYWfyR
ck6QWKDezx/h/glZdj2ARfJiNxt4eloKMGRh82TajJisxpIv7ZCN1n1TB2bLd2k4hLhFInfCBABk
5vgngF5rPoeRmXnUbPQ2hq9HcIoxhTyfcLUqEySZDY1b3gvMyMzx/gueoBnnxgVaOu6tCWqbg5xB
SS/+W9+T0KD7kmN8FsQ6RNehj3Nc/Ca0nVp36qensWimvGG8EJduIfMB4lyukLkyt5zzprvt3mdm
cQXJj/rXxEJCctz7CiQ++gKrxfeqqDZDM89YHWBhOYa95h5oqXHZ+OfzKCVl/0rBLeN7HprW/n3p
wSKT+ONGFIB2XZAJxuLn7MFPCgzXPkA5hJ8lI+I2DMbErEFz5j3GjbzNM/+Sg1deSTtX1v3Pobbe
P/6PQX7/HJUCB3aJ09XcAJ5K2fxa5rAL1EneQJVdrnpnA4cIkEGCDAVv7adwxrz3F9Vu88hUI/Oe
VHrWgJUEq4BH77z6n6J6ahml2akrPuJ01NgU1Bfw41DOoDvwuiF+OXyzClK7f43eR7DtWEHsa+/P
BMSYHC3uYJtrgYdBaLJz+/3Vvk8PFKjgdx1wzOM3Dl4ACFbBYFozJksqlLlMBgWNb64t0P3scbPQ
7RjPeVJphvd9Im3oKXGXPKT5KyJXA7+Hli9gT9OOMLf+PqDWpjf+0Vaydenr2B7I1DOArcHSgc+g
iGQfIA+0rOmoSE3lY9C833xGj/UVHg1ikLvBI2Ll4dVMsPtpoJZt/qAzmy/unEI3javGNsuh3iDs
U42Y8EjTj9i7VxjWN2nI3816KVJ5Wg4YT40X8n2u5MUQjcHJzyGPillxOwtOTPwRToCWixf0/Djn
ZwFxyH4kcivCed/1iGfmsT2kCRf3iqwlZRor2jVnFQUDSja8pmwCvJua5TxxvvK9cp0QczqWBIvg
1iVCK0uLhHhr13VcRW5Vz7tkSMnzRSQmPg8ueOALQaNXXdf9xP+NLbj/7NkabXtQI05YXWOHg+4O
oU7B1bGvbOcnumO4hx2SdTNzX4OKo0i8yN5hhwkVIOHQUKVsPkKzDkLbmRdxVC1fbEgh7DdAQMHE
n/4sJ+OOninwwVlFvvt1dQdXylOwYgzHifyxZvo2rBiwIdElQAuZha0eH3upM1gJ4/ujL1E6MEQS
QRWYmVGZatjgPpRDdrlRuWb4BPBVBpN6lZni7/XTEBY1IyAmxzwvZAmHL4oJzuf7nOqjtcuRFvWf
I5rj8FwpWax+jbySUHzCX4XJYWcPA4v7n0WWTXiVSvA8QjkbnZ0ETCd2fO+lt4S0nKph77klJcpE
lKS+dU3u1MQjRrzkoTU+8zzp6OqcInxahiNbpcShjjMP+gOmBEdyPTN4Uy5NqcCZsBtrboqqSfl1
tVY85RdNeAbsF640xItrzOxNkbKdOO6ugjKR/njrUsZa4f8lhbVmRx8gWDXgyW4JaI0BRSD/2U3R
T+85THXEy98sd+Op/KY2xwYSWWa6KUcJJt/7SBZjSyVa5nYuZ7Ru0IgPbstt0ta9IpimqrB1feQ/
s98yvxD43RgBXO3MMyQdPIL+SHppqlRVTrxKZI06u+6efTiVvXilb+tX176Pf3pyBJU0jNZ3nYti
SVApicAh7oaK+reFdaoI1BMVSV2OD3baFyAgEm+V2XIH8EzI/i2aIRs5XxBNpjRxosppRgrAcrah
fAKz77gwfTgdkHQYhcDecoeaaTQh68gNFbiQzXzTCgClaDpTy/7nk7y/y74rKBAjGUY/lsf6sd1U
gI2ZbhFsMr4Q/ZvFm0M54BPNj+o9WErzPU/YFp8A4W4+mEiqE/WBzN30NvIq6VjKGPyOgIjHVXSH
goVqVmUENQQ6/vuUJaZkJ4rAovKj9xK82U6tNEbnSEHwEI6yw5spC1Ls8jCVomDvAteInDMNKJRf
wr7MlAMH+kR8cQnLxrN+s5nfSJvwgqlbmjsvc49f/XkhT0UcaT1Txbp/z9jQ9tmCEhxkN7m35fuG
Vb4XGnskP5gNVgXInXtUvnKBT6Q1JFFMMP3Jup9yr+OZR00Xbz7PndSEcaCzuUYwV+a2ph8LzmpL
zpFd4mEXSyjjmDbjvtGLmZNBgt98vvOyoanrQ1ZUrMbj+4BQBzabXhn6JsRykcAoLjJHVrgW/z69
+pDQU8thf2AGo0SA+PLfysrZSA+BerUDP7f1uesgTRdWg27ZZnsLxJqN8xeFl2w35725999f3iSu
f8ntzOVRXPc9gGWe4PofEls1La2lh4BS1fvWCADVrCvyAFbS7y/1oYDOarKNqxFFGU/y/48Kthpp
FuheovnHHLEhIENu7RLX/RRE9KzYkf3MvNQpL3jDyDe6vLKfm+Pv7+XXEoIH7pmqEGZ5oU87nHnu
/FpGSWbpUL4t0vuIrpr/jBSCCVIHRI7kYWsJnf80zn+/oANwm4Y7uHCKix+NMspM2QLb1uSuX8Ca
PaclJ/5ZsJZscz9X9u8fUJgm0z9frHlCareYGAtEyQXtqA+FzKUq3LQZK//u546h4UYziVCCWD3v
uLhDOB+LLtnU7aTlWuzrqTH7OeAf694aNpfz6A939OtM545IpTBKpzUKSY4S3Ye22BqhCxUg639X
vS8qTVzHGl8m1BD6Yx7OuckT3Ancp1GoMCdij6wpX3Ct66ctRvKK9Qm2u/XAJ7O1rOAnu56Psz4S
cZ2vknwy1u/9rO59m/39Q3x8jbw4/LhspMUoyaJR/WFUOXf70Vms+TobSrMzbT8CoW7wmul2tcLJ
/YMFxf92Pc/mRZr/cPX4MGbBQjSCx/10/fPYW9IMWB0uKznevmrI03+rtOYBNA4F9lIsDDDeqEx/
2A6kTqhEz3lx/X4sESSbtxGUFeuiGUB5ZX+YFb/uP9RnI9pPLisQPAqC5h/rmXqFy46sWnkKU1eV
IHLrOpDPGA1mf1yCf78Ury6k7QXlgSTz47PViVOvU+qnp++hyIwcF3vNguECX34/TX5CMf6y/qgV
cinjifejMR9+bBfaNn2ZIM+GE7UhcYKCkLcYNMIEYW9qvyPJSA89BttGbTXa1YglIgYyesDn0N6G
YN9OkPjLjsrPpeNSe7Bv6sRLU1CHxAZee50gmiGWNca7eCBM6dEbAVpbOG7TH+oK7uAY2y0iSzVE
PY9S26VcRCv9G1BZZqcrfZIR+SlpatEvV2WazWhLE+T4OSJodgFU45REAylXA1fseBU/A5TA4tcA
zL+HFUToIYeF/2Mbe081Sm2zdWu8VNm6SQ1NGKBnxyKgbbEwrK4bZ+IDhFj+FFzLoTLBnPUe23Q0
R1ntdhcKzCzLYawFrMdBRdgn+12AsAf2l+8lD4j03MbPQOZHBEVnTTO+Wx+aQzzoZypL5BYlQmRd
2HLJuiSrmM9tuhVQSSpkjMmnqOdXRfUoCXuBD/vrGLndWeHblikGDLOizrq+52GRXgfZY5Y81ZRd
qcBgPVPvcCQK2yRGiibVgGx7CXrIuYn6qAv0Ie191+sfvDWat/aBfoPpaBED2o5/jYcQTYSHvKPa
DGA4cIETHDPVC3TvakHQ+X0l9RzCc89ftPMsvGUdw2vKZkl320SIVziHohksEKIdGweyyGrM6KUf
EJjg3e5B621qBftIZQIe+AbEHxaii0jDZRkN44COBpIAOdl0FCr6oghVDuBWUW969e0a7/N9gvwt
xIk6aGrAvFReLNyx31tuP/einn546l/ihR6QcDRZ5TsTUfSPOIvCt4kT12Y0h8771Kh+RINNgJcF
EXUEIqbbzcr2a8FOluIfFS9OWeKgXlpz9MAm3ob3HZDs6ljnHl5GGXpW996ae8V+zXVykruzPM2R
ukayc5lPqWS0d4HynXjBYvY6MPZ81Ixn9ZAwqU/d1GsHePJO9lqorvqc2nm7XyJhxOuQXj4h2aWk
5DTeRdjB/S5Zjo3u/Etf590+cKED7HrbUqDDFxdoZD592hDusg9E5eMBzVLQyuXg11+zbrp3hNtd
KNdKL2qkyQ7eQAka7Et6OrdTtM/QiILmhDhLmXf5G8SYZF/BHN6hqdjsvSTqz8PNqY9r0tAFbjrP
5U+HaxO7RRMcNX/yLCQfe1VLO52gmZi89VGJQMMiKnxuowIhtcJu7zs0+CBjU6IZdpZs00e9bOFL
ZaEoHcmpftChkx9sZ7TPYR0gTN9alrx0KdMd1Tg031DISG4pHubglUYZvQlaPeQzohN3GN1m+bFb
G+sghnq8G2aXggNbwR5RgelcDgohGbTzQhhGESqLnyGqRyvGv/70dXAQ8jygtDmS5uR1hsqe9MJv
4egha4jGljrHwb3FeEGMxe0yS4y66dVfeMMoELMJs/bFLobucgmwOh98YWZo4pkeKqJ+5wvh7JUd
lKhZ1a11npeIBe1Rn6/ehNYSBjaqCNALwBV+0V2vv/WQNWMHvtXLMBQtItZJB3xw2wZmblZ1MFRE
q6Z9t+lyOfentMd/HPD19Yps0OlKSmXw95U8d0Pc/87V0quj003OhVchfUel98nT61eAzcm1K1g+
8zCNcCl6RLpSRB+Dvbe28uCiT3wNr1R9QeeVmMymvZ0Ouwmx87JEeyr1sJCepPtCZxoqvFM1GJ5p
Cbq7Hm8X0ZS3Q7aigFQCUX/s8az6rJaudgDhTkucCAVMueD+6LiG1NxYeAsKuu4S6pvIGbIqbnBM
fSnqbsOox66fmjaHntTN4jaiiXDWOSqMJ2Un527euC9DCCMavDYQ8Y6CKxdNxl0yWT0Z6ZReItTS
ovUvyuhFgda29yHxWbHziqG/8bVfIhLY+z7qZVtwir1idgNOB2yHztSj06KnP0+LOCm62X9BruBR
kyc/bn29hSd9564wk+r0m7E1O8mQepgOhIHr/agiL9kpt6djW2Ipb2fzfAYyujvpiUPFLg2GCE31
MXqVSycfCjSoXmd0VL5NTPD9HLTOlQuw4MTmpNj3Sz/eE1+iyQSZ8NJSQ/m82W1zIisBXhtOvnud
rbbLWbawI2EPh/TI6JX+aUBjJu6GpjgpvUk9gu2S3P+M0bXdyGPhy+ELdbn+JmoydSrWKrqva7Vd
pOhWH5aALZc0uM6vGzjK52py9U0zJOpBQd/8KsuZzcHBuODaXWsWDzWtT0KO08WiAn2GDZ5sqduE
zQnGHe6e9BiEJWWP6GyzVHKZJJm63ZwwewwpnXzpt3B84MBPT1lswdUmrBEMk58fqwgXdzrcAhOb
Oqr24bZCtbDBoh231GpvSkrwN+nSIn8KMsQ+Kl30X7pxQsw88bbtUkXudAFQCWVp9CQfEBYwalBp
vRxkUIangp5fPCN48CmcU0llXllvVuKAQYNM7m55FK/1QqwLeYaSdnhZenIO0B2DK44SXRV1yaW2
uvSGKkuFWOvaPFWjeuF3Ugq9uXgaaiKYArWE6yUqgF+i/IEKGaoFz5OVTBrxfW1fAfWZHnNnnvuT
zKmguEcwOy/cpFXhMbIx7Ab9HuIbvxhT05l+9z6MNiPzvY3RvKshEFxj6mCLi9XqA8bat/WoLnuo
SQhGLEros8bt60/wqKzbAGQ+IP0F+c9DFnXqrkjRPT7Q8l2zizqH0bK3VOMBQkwSYZ0EcDa3O9T5
1JSdmNDD3kf90lYYKs5dq9PyvCQnV4hjocg0xF6NMvoV1RL0GeUk0gcdbO0at3blXwLXS8ReC6Or
NpKIj09eTvan2EdUN3owQ2zw+mlyig5EcO7hGdIg6i3XBJLAuvTYjJw7bHaIELl0BE76akWaLJsH
b7qPrLQsQOCkRvZcWUlalbHlRst9LkHN7Bx83m/bVVjbiSbRhHIb9I59qaNiaWJHUce/Ciq20z0A
uW3fUtk6Lxw0/rGtLs9Ha12G4lO1Wn60QZup0WOp99Rp6tKgtOC+15/G0S3gAa4+egoOBfahZT2E
tDdj1Luc+uCKqcousViHAVejF7fF27j0UFnqlcZPMBXlKfLfXntIaRReIR8i/X2x5MupTF0RIjRl
Z6j0+IUSZxhNdrQjJy9Yd46m++2PznhtedESxHWRQPsJ3FJSiqNmh/aspd7miNBEqm51TloUjyU0
rMyZnJgQLoPoQW8eKJo2tpx3q+W2AYHZFK45cms0NvhAa1v5kn9lE+pRUM+6qtt5aS+W6IDtugiy
Qwd/wvOuBMTJ6ZFmbo1saR+6L+k8P29blj6mWfecIgCKoEGv63sNtuOA4LI6gbjbQ3SefEX7K9gu
IK9W10rCnEHyNYq7vtu6XQBMs9vVtVffq6by90r5qzGPcNlf57HGKCTZjkGLBUWPvdsVHcbQjsUy
6H6/cdi4N9GQyfsAAJHa5zO1HuYDE2YHHk5jxtAhyogGfngYgiC9HNqmvZ/QxkwP05LOyRlV4zSA
5rlEZzX+Omjh9dWx7FERa0pbHKIxay9w1bWunHJxL5yOpmWbDjSvcbo3AowYBTRTMJ1sC2LUOzvg
EN7b0dwPh0747TX4QQ10UelkB0sQq7i+TIsY10MkJSNRG7skAJHT2eDzcIeVIvc91hD5W0LfG/4b
/TXkZRTa1KjkqWtOeQ7/3C+rfV4QX3ALyR2nTn5E9tePIfVmTwUmQ89U3pYjoJ3opLVRHw+6oLix
ClvFc+1nn+2mfqwKkGApidsxcJLiS6udEYFF2bZfpJ2o88mRsG4TtRRhnFMcPU86h4dObSrcOTQh
kl35CeL+dD5rgXZlJoPnMknF51JIfYnyKQCFDskRScn4ieI7ND32tKXbycLur/wkgQ5MZ1+bSeh+
dWFMQQVvanNqw/h5befQyg+Vj6DsjmJy62P306DnOqBYP9Jr2iD49IEuRCwr9pGdb+WFd1V1g/Oa
wewpd07FPewKCE4htOG6N1RL5kS2dt5Z7U9OgA0OQE5FrFUiB9614391ZG1ZXHZS2s8cvFohyhRq
lEzG0t9Du4Lm3XvOo8ENHMWGOAfWF1b3yfMWGP9zaLS8yTyRc09AQyGYKy9p3amLbgVUslMpIc3l
Mkzda+mMCOkhCEJgm6Pm+HUcV9YKi5I8beqoYr7NdK0MGw7T5aaY5TlF6hTIVL5sBPPARr+5QEiT
I4Za44W7kr/tLMKRcV8lveUdrL4G82tvs/c0DlX1BVrsEpeDHPYw8Xv7etKBuKe7Fkaggojhdj5G
oxW64sl4zu7XYF2D/jfc4CUi9ATFYeG0k2lhxXhcgCtCscXrDqqD9GYQKUyi2M3qrHDL+ZjOPq0U
dK8L7L8TdTBpLMrPqJM7xNTYpm6fG5x6/5u5M1mOHNe27K/UD/Aa+2bqjSS6pAiFoo8JLVqSYE+C
7dfX8sis++TIUMoeRmV2R3kzIToIHIDn7LN28dpurHk48FWRFIS0yG+2dt9bY1qu14YJ9sZ97Y8O
3XOF1eXOV+D2tMfuJyNcRHJFwaxYzPsia84wN762F7fF2iSrhnEfcOB6sFupXwH5HFFzu+uhpgez
Km7XMLEdE6dgPsBaiAJkh2iAReYdjfhEtF3+KU0Lt4GFy1ahjEI3jlP3u2npGl+C9y/8Oh6z0ah+
YcayTN4xQ/9U1Uevo9b2NjFtai/XLUIpUKf96hqmeBBjW/AeXJjw+Ugj5UgNYELmzs//WRlRYDKP
A5CfQ9Rmi/fJo8qUvf0rWWu054ID3kLn1KhtJUt7G0W06lByJY6Tv2AfbsGP1E3MBUxzZeBNEnfW
EOWfx3bOjGxXhyS6aEkFmTSDkOwJx/LDmJFQCO8kF8rllSkiE+IvuMCxK2BAmzZviyNPNOKbE46Q
LeBESeCFt87Iz9t2oE5smwZyb3Cq5K0jPeh5Rx+hak5P3TjiwIMOKZfccfh2SLurtg0F8dgAFlag
Qrq3EXNxdW8jIuYKvRBCuHudy6BaV9qw3YlMKmgfbiNQKY9pjcdKeWxnFDcRuYO6Ce82rn5YY4ER
SaiCTUnUAiF3u8g9BuvmuNfU/aoPbTiW7w3UNXJnNzSf7dyRvXNEbVL9MOuCWxbq96wvjo0/RKDh
enQqy26zO4qPmz+uv1X2pyhPpwcPdewNeeD8rjET/ChsH1Kzta5YGDgVYq0J7KrTGviqR8scxB1X
uGAHaGMFuF3PRX3dSxMV4xK2M64P5lT8aDfckgitWN6eAaGguKSzrY9DbuCxmdIrfeQGyhdiIlrP
u+59V1aHpAoXaAoJhiDA1mfsuMICtvNhzuv6ew9CABsxMfFpgE8ZwCCzFxaGFz0CqZsx84rpR2os
54wLN2q7xpAsS6/o05oS46oarRBxjt1FuBOZbtMc3dUcbqyhCT7D3HBxUAjAdgAE3uwcL641WIdX
Veib4wGv1FF+QvqAbGIHc76iod2K6NmtRwt8kUty61XKlzc2Px338PuFgtuyo2U8wC/cL084tDZI
2UeP5gq0dW2FdMNex+EQ1l5EScqQGYAL2Kl0/WPK5qCtu+ngeYn9SMLs24ZggbWRRG9GA+g31BII
m1a7PKy87IMbJXSkC7QVPw3ESyQPRZveGYTh4Qsfl3P2JhBVf751OTb97VkLpRojwfwbIdJZr53J
FY/N7MDOAwr8I+0tZj6ctwW5WjKSGdm2fAGCYc7vw8UbH2aaj/kJtLFRHQ4qyMesaZoVCi96tEgf
BjgbNHNskbTIDzPamI+zgxcpzMfBvaldIZAn9t7bDijwlbRr85PfD2C9A3SIGR3OKPSHbT0jJdZX
dODbQHrHYaKpqwSlsYvyKZriFHMKwny9IQcFZ7/wuBGdwXPP1/C+BexnX1Ehos6Ky0U+HNLJmQi9
Bv0O+Q66GfJCJ8WMeZfCN7t3xna8S20LfzbTS9vgCiFE+25eAonqWNb8StQAwRcXimoKbj9zX3fG
+cY7hC79zNypV1yUiiRCjlJ0eQb8LRQor0iXPGwVGYDd5rfYQhQTAruDY1b5cesW/pvUQ06HbASz
uMlpf81DVkMdHnCfkd76OSBaTLeLrPv2UHZT+Dh4vQS6b3hexwdBThaospt7p0zs2zDDhAyZULJW
u95KolvDyGy8HfPitECbf0CrJ/ZowOyvdMWMNXWGgGZnGsxhCwZ01kPEntezQ0YfAiMe8VUvib+9
U94Ky17xj/Jn74ORYDbxisxVAeLDbaoV7nJlfc4jFA+7CiHGqwaFiXkMZm/loyCCbrjrsDKojhXM
kncFwLV5z7nJrY77+SFz+i48z5v/enZm0tCO3SSvwrJyPnWoLICbj+VnZ6iaT72EW5jlNblHFJUI
pdKJJV/2n1PcRSG7DYuxN7h53Pcj7T0DeZcvdToacY+RV3no8yJ4LUfZnKTX0evRB8UdeYHgxkjM
8AMZ4xxPjjr1v7X25hwX1xwep361YwiWsCHEFNKuvtZmhXSmJsUTDEN4MzhZ7R+2yODiVOEneI0l
yFQ+0i2bHyB3Doeepe7uO7wLjlxfrFtQeBnawNn6lCXr8ilKJLYlw2jSOukVxyosk1/Iis0DsCv5
PuS6f225ifWtQYH+yeQ/waFvYeKQ/H+i5ya8XyjyX7eTZNeF41cEyvKhHc012YWyMS32wfYQpUAX
WA1udc15gOfgGMK7w5v7liyacTd3dv8R3wTrEAKKedVBdwSwl1nNByMs3bcic9xq75LVj9u2tiiF
obQsHOf7OpL9748FaMuu/8YBVeAjTA2cLqZPfNE2VfvYu0Pjeq+lyDqiPGjMszap7+h/RiSwrKLq
qDVQcGxeuytSmvV6tunVsA9OYy4yi/HWw9MgRsi9yvdJvszed692m+IG/k0l3X3i9qYE+Tl57twT
vArULNS00EeIyMp984Dwztq4NobmCoSz8Htzicd1IYu58234da5bz+EXv64lQaVrixIWwRx4GSY3
3PPQKRyM1U8hGnQuGivkyFzjUVVhiUk1KEfG7npIQbO2+Wl2xhqAVSKtDwFhaOe1yKhY5ikA3UOb
Yslj71mDHWWQVKSb2b2ZHFDq+VXuLH7ff2jC+Wz0RSEWyP8VLUP5Il4J0QxjcxhmP/Sto9k649B9
G4ttAp7NKC3guhmTBU7Arc2IDDcJbZIiwitmPf8S10/NqLzG6WoKuo+jkW4Q7XKcyfn/0MIH/nJr
yIEP5lux4ivj4zQQhcF09UJ57tICluIfDdSgdbljUpX2ET5clv9rk28OsbTRd1PQRfJ31dv2C4/y
U+9Anr2Z5nCqgSxWbg+MM+hLRJo7YGGcwtKpl+C9+F3o+vfnuqz28lgBdXraVSPqr6jAQ6W5I/dW
WpPSPPhRnBHX8Br/En5UBVxSbuMN5bIXCpWXNfnzX6SNm9k49w5T8j0jBp42dJM0DCX0zfpn9ddf
nP5S1The3VOaH4LMhQwtJ+istHzkAH6Hv17F/wo9+Gde4AU98FlQw8W/9Ryd8P9HmoPHmnye5vAh
/ynrr9UFx+H8X/zNFzSj/9AlB14QKSv+cOf1+zdf0LT/Q0cWdcUzKwCKIC/8b76g7fzHOVfb+Z9N
0y+Xk/+SHML/uPyzCHVicNZmkFL735AcLuvsfAC5NPRS0Gf8p2uJpp0Vp+FmOSUcP2vw1Vidmydz
8PBX9fz/1GP1QDyXA9zDC03L/4x83s5PsANL7ls95Zj5lMmZdHjx3ejSL3pDKwKLVtD+1RiQaqQI
+KjiPg+kdHqphebPz61yFhEERQQ9MZ+I39VhaarXJcLKF4LZM5Oi8jIisiThbGczNOLxLrJIxAJk
ml6ID88Nfo4bT2Y89IeSyhdPHjZ+cuUURn3ET+QlUdRzoyvhdzmrFen7nk4oJ0muhxH5OkKf5rOf
o+yTZ0/zTFB1rqZTl3b4SrR9chsV63zQWjD2+Tc9GR1sT+4nfJrCj2pPCBrI7QcvvNHLXtj/LnPb
uRx6Bui9JMU6nUq7Mc8NB/kAWNAWRfdVTttGDZkUvdgZyWTcurVLtl7rJ1nK30UJ19uyJ+e0kPTY
8eU/7crxpc7FZ971b6TIk/miX8wq18SVJ3/K84eqqrr73nNv9Z5cCQxtgYdgbtfjCXL2fdKbzako
0uUF3eJzT66EhhBX+tEfqcedc9KPoszGd4ZR6YU0WwmWSwg/uD5Xy+t8/om/0cFqhh9ak/K7O/bJ
jNt21ZYDvoqnxcLh8o231WWc21s6v9Ya31J2QDhOvaiijE+8zpTX0Of5HhihrmmNbiuzHrEQAyFb
JkYa94PlH8nvvdMa+ncn9JOJweBlrKmjjKcuCFbqQ1NfP7ibnDTnRbm9DQbyurHrxtOYtuLRBDhz
g1DA05sXS4nIaenKzDQaHr7r6UWp/ZQk8/ZGb2aUgNy2W+pvKY/eR07UHdbEar/RpP9S4+55mP/R
xP03sFlKRM6COfJbiDsnO0Vkgp87+L3RqarHDp34cEDAYb6AFXlmzwJKvojOi7k5wYBY5ORjLXBr
QWu9oheh0HsHal95HsrNT2eHJiRMbGj/FXn+esmDTfNcPLOpn54tM2nxGTAP4w+g6RAokFjtxu9a
7/iM/no6OGjIoBjRjJxapJifDcNaP7WbZb9wdj038corpjwu8B/nFbcZPnK4mM77vO4e/v3Rz7//
D+tH7b62y25tZ4QcOI94868OzeBt3W7BA62SNnK5Ee+wq6h2PK2ZAqh0OVNmZvdI9WR/ggRBCovc
9diX7//9p/x5nuzfvdZPYpCb4nG2BWt/KiGN+slyWLvloDe0cqRIQYa3MJYeJ8zhIyLsI1/SJ72h
lXO2aVEgODlPTUvdfSXLa9G7WgchzJfLycYjloZqz5Inp7V/zMV6Zxuz1lM7pnKvmSmAkQXlKMGF
Mc6W7NeywX7WmRGHL6aL3dTTcILMgmtNGc63ThS+c+32rd7QymTP44xAEVM7iLfZnTAnvE7Ta72h
lckmF1IzdsrllTLfrhqNz15Pp6TO4GifL6ckC3AZbk2io4Twi7CoWK4pZrcf9UZXTtcRoeYiRTqc
oh7FDHoohDF6IytR17NxgDSl3Z8M4ZKvnQ9JHmhuSSXm1hadJxnC9hMg6Nfjkr9vQkvrVdqREnAX
kgMoszeeGunIrjL9d9lCxUdrSkLlVW6BLPAwyvsTxds99g6ApDWn5B85rshMNsuv+1MaNF8jSz52
6II1H1t5k22/LkaTtv1pyWjyBT7XXVMlLo56k6K8zJam9qyjW+HkUONwreowClsvCIbKy5zooO2r
uuhPHuWhA9YmP6Jg+6X32Mpp5vlBKR2f5W05zpdsbd6Iptc69LEfutzxUJQbvwjT/sTc7JL0J1V0
zTdpX47c0jQ3YCPanzJK3Y3znWSB5ltUoms4BNRTUB+fAkjBGTXZnTO/hNZ75nD/R4fTvPRidJr+
RMmg3Mlq/Jlgy6n1GgNlS4a4Ceb0KgwnyofXEk/TonwJBfXMYwdKaMU6AyaXW/anZjYf6D3/lIAZ
feGxz5vjn1c38ovKiwwNWo1pdT8tI+1eu7Er8R7FSq/7iYeiVx2Q8/Va3+u/sbdPL7hhUaH+TL3+
BJVFAp2HdXFFnn/xX/gpz02Tsv/X2q0W+ij607Qu995gfwls71Hv5Sr7Hy9GtN8DL3dokdxFbZPu
DAP7Mb3RlQhAcd+Ui7Q4KqI69sPhNf4gWulTHG0uX++8Yb8Aq5w754oVbYid9W6oxlZzxpUo0Ihl
q2hRx6rDWo9pRl08KfXCQKCEAZoMrHTD1PrUBvTQLBHGzSgyPuhNuHLN4iKE0HMkLoZhSMn3LZes
g9bIZ4+gp2t8iDajiHpG7ls4Sq23a4J7vZGVIJCaZ0mXlTDXvk8h3w+wDdjSF1bgeR3/IQr4ShQw
J8dM6WMaTonVFXIX0M8ZPdYYbDYfEgS277V+gqsuxgZx5yIH2meqjZ66nPjuT+4LP+GZ3e8ruz/q
Oxn4gpkXS3oDPWlPM7PmS1V2v52V3PAD2n7E1B2mpb6ZuIRqTYna84hMgBydHQLjGn4MJvbzQm+J
+8pcm5s/4K7MM7tDdde5Bcg/bM30HlrZ9siVJo/mSaa6Ro09Twl9+ELz/ukrG7925xkFIHfEAMXL
TXeukK+NsPVu5Wq/7hjlEQVv5jusgz38M+RJhd6r9JStT0fiMmcNM76EYFA645AvSaw14Z6y95lc
iayTvS9rbBRK587iO0tvaGXnI3b156X1mRC8s8XwNjJ9zflQNiTGGWOQ0e15Gmb70IbhVS0MvXPH
UzckPqYAmJgP2gb2zUJHbPDSfcj9cyT0zv/8Sf4HZaZH9PO601gWh8UmFqaW5lMrW7LDbaiQmO6Q
SXH2o13eIQPRXCDKjswF3A96mLqTsQn70XXGFZmEsLVG/12YfjonCTACXwJiOiGzOA7G9LCm0ZXO
8rPUYx49X+dKl2MeZamxy2hwRYzlaR2ZVqAc81swSSNsKAOapbgLt/5VmQm9KVHP+UwgH6873mUY
CqRszXALL12vQAqm5nINppi2kmBaWYNyFIeg7B42uAdaq5CG4MvBe7yeytUUJDgD5wSv5dE2ja9a
L1M9gp11NM5t45w5boP7lJFb+2EOXvIP+PPOtHxl02NXQytBlrPGHfeqL+R79P1aFxNLPYUHZ0Yt
4RvtqcujtxNsRHr4tc5hSz2He9DANV+y/Smhv7W20J1OLxFqnpsQZdOL0Aq6zS26U4nz8T1KQ+uq
plNT65AHPXO5TrDZjrCqm1saXIxr8m8/pRF81Fsnyr5csNqhl4d4IhAyDgDSsD0+ag2tHsJYRlJN
lSm3ZBk0e7wmaDCVnd4yUY9hC6zHIm3W92QiLq3GOzd1tb7TsES+nO1+NcNkNZruFDkVHQ7V47Ql
Wif8b6/Tp9Hb7kRnc2HlXhJk5Tcnq7yj3aDt1ZtwZVdayTCDTq051MINd+Wge7X20tM7HdTDGBUK
mngUkKfUfhPZ2bU7lJojK2dx4I6RJSbid9G18007yHnnN95LThPP7ExP2ZlRatGD1rJQIn+8rqft
drG6a735VrZlAjdQ9AELZfPEFYz0N1ERfdIbWtmWW736ZDksnlo0v5YFG80ofdQa2o0ul3fVeCHt
wgTYQLTgvrdhuy76arrRG109Lz2QufRtd3T4e3d0ep7aMn2nN7SyL/MICiJG8t3J8+0dLMzrFaC0
3tD+5Zwk5iSCdGDn9JlL/3RxZHvqnfGusik5g2sbij37xvdvANLdJqZeCFT1qKQE07o1eJFrLj9X
NIcdyhw6s96MKJsSNFUj25rtvmXmvnHKO9d86Qvq/L7+meDA8ftyshcvLynz9OTBwBe6Xyo+LoGK
2UN/RaORt91E4WA+AA6gX/jff8t57f3hD6pasWEGIERjanFq+BHZPs/T9G5J++h2m+2u2NPO2DyS
Zk3ysyFdqReMVdESpCTbWvOee0wjxSfXhxCw24pOaK5YNfaAowyTnJcfRu5Dl9r3jdXoPfk/PIki
3w6h87YnOteqPR8xX0qvHQ7//i6eCceOEn0St5T2ZiVEHz85ljV8y2DVymlbZ7vwp4crxx+2iAPP
PQz9wRwCXE9oadO7gjlK8AlkPmJixnzLMf9VT857SYPQC2OfQ8Ef1qeKn0szKDdz5jan1szA4vr9
4+QI/yPUZ72DylFiEPnsyqYVv+W6DqbClc1XMYmX6p/PbGfn/KaffKXbvp+v2FZ16AppId7gMP/E
ZpmGPWwkZQZxtTMekqbRjHqOEpjypO9FM63tyRHDRzgG9xjIaonSMNe7/CX0U7VpNHrtaYuAiBgV
6N06n/QqC5aj7Ngm7/NkYFWeanAPvzLTHE9lP496iUDLUW4MltNDOBGURVdvXN+bySI+O32V6W1b
VZ3tlJ3fB1bN1MDuj20In7uGLqgHraCgyrPpbFvKbTI52aehvvaNqNpP9vCSvdkzIQfrxYsFuhUU
o6TL11M2LZR1vAfDmfRCjq3cGyKSGbNvkaFKMCKmg9Dtpn4Hb/iFE15x2vl/YsDfhpJP91btOamo
86g5zaO0aHnPivWVBNefH8DSTpjpBmPzjhRw99jDdHtfC7kYXI2q4Efo0jqeSSeANlbICMJWarzH
36bD0JZ7w5tcFs3nIiz7ftfl5vKDbkSjveKgH5I7uGrT7WR0jDW1U/JuiOZFrzRAJ8Xly6hpvXdB
1dWnzelu+669F02kl2JStbz0l014sUxRzL3wJxSZfdMY3/UWqLK5yqjBL6NgaNe+9y06A/WOWlVl
i2pdTnnPuOmCBXfGCirzFy49z6x6SzkNp4QOuoEPwtgUWfjmfFq95fOq+qI1IarCtm6waEh9Ru87
gSd6egDOpjeysqUsOu7KKW2Z6rMRd3IbVnqKF0tV1oITaCM/aaK4HoDa41Uy6ikwLFXlbWe+CVqS
kT2nPa5DeDfLTnOFKMcdJDavGxuGtiJxRTv1oQxbveNO7TbIWjwCRo/FV3sANNPUznchjNaj3ntU
jjtvBbhq06APG2izDuZUP0x16GgubmU/imTcaj9gcNfod4F35ePArfXYqig6zUpnWCgdxcEZBhPS
Fy/e6Y2sbEhv622vtGreZCFADgS7aP6sN7JywAmx0IA5gJsJXK8E4nRuEa+hNeiNrmxIV4KtCCoR
xC4I4kM4nvtis6XUS96bytU0H6ckBdLux8Lz8tvA8zIY7l3+wgH6TBBUxdALvvJ+GbR+HEmnuLeb
MnnXdYvmElc1s1Fn2O6w+F4cztVu8jBvE7be7lEls6IvIVBOkxdb5nSwmy9wf/U+HE1lX+ZRGGJg
JP1Ywjhr4GGCj9VbKMqmdJMRRgN9yLGUUXuAEfYorDa80hncVAWzCP3Lok9cLxbz9DrZlvthHt7q
Da1szNXZRGeBcIjNLktpIkgqzBt9vWs/UJPLC09a+zDUthmAk+e8XaV46Ac9JRSC5MuhrXALPbNg
aO4mMaAFWCBa91p495cjz5OAbdLUHsF7zcGqjONNUmYvNVT/eVeaas8ATeLCqsfIi4kr2VVgmMCx
mirT6nMDpH757LgwOcNUsXWmSOzoKTp5stCcFuUDcZ7nlW7v0YvbOTokRrTPXa1ARTfy5UOnbifg
OK9evFphdQzFaB4x/5RaOxOn6cvR28CIkmJk9HCGgVU2ubM3uWXpja4KoA2Sp4M9swyXzLtrRvGx
2Vyt08FUBdDSxY5iqNj1wxiKr3xeBfN+HoTxd2f9s8aez6zEQFnna9aC+1i2JcY87iaD8SDLSuvi
Bjfgcs4x1S3cPlmW2O9oH5jX6J2/6DVEmqqSsN56K0ytcYkXr4V0WICskhitXuvEQ/vcSv/0o9Oi
/zcgA0jp2BHsoD44fwC+MCvnqPfPVJftKSsxWIZsS0caq/AdwcjAhQB4v2IiA5R4CaIf07auCxwL
txq0FieN+5c/pt8ScH+g9E6S77bZHb4lltSLYzjgXo5dJB32c+vcnwoc944b6KbdBsNK7zW4ysHR
jZbh9yE1dniapyrs4rLX+wi3fxtKP0nZrQLOheMydDMub8zafhvl/gtmDH/eUcATLuek6nOMsMDf
neTWnfyy3mGNqHUFsNW6Qd67EO8jauzWJqDR4vF1CCrHO2iteldZ9T0F/MSpWnJQWxLsl8CDCC/0
eolsNaXujttCxZdV2Jwp9RHLnWBQ6S1xNaVOP0GBAzEqvagcJVR/s++t6whDsEXzDyjrfKxWQOQV
WlHU0XvAhuCsXzLRfma5qGl1I8FOZxOsxAA7WpoiH2Q3aZ0dtppVT8ZWpBDeKaGW3a1Y+gM9x0et
taLm0wfTjmYhWYmYChwiP71K6+qN3tDKsbEYVm+nZtWfZm8o9ylcW0xLS7v+rje8cjkS8B68pCR7
jhOB9ciBvdwM3CJ/6o1uX27+0E7wPRYd8gZh/xR99skIQ71bhq2mz9dNYplgUZAshuSrb/SvQFPq
jq2cSlivGs3ssQrLPvppFXgx2qNe4chWM+fmNPqN6/NCG8NM7GO0RO16WFp8efVWjJo872Q413ZE
4CryyN5ZU3U9DUJvuaip89xwytUCMHzyhxlbnYQcgK91Tacf7HKtNE5XppmFOsg17I+9F57G6SX1
7/ls/8Ml43c2/cnxljmFbyQtBea+XAfvDa7pv03+DNYL4EhIk122eR/EJCE+h14r4cA7wzBp/jBl
BwM0cMqwpOCfz90v3Jq3vRN0enJEWy1lGwKj12k491/KCORoa8XZ5mrKvdWSdQgFD9YfqcuqWz/U
TviB69knrcig5uaFY2Pi0NKdEjWb+WvK5+Cw9Q1sY73hlQ08bcPqDB0iH7qa9tLk9lhJOOhag6tJ
+mTAi6ComZZ1yB6mpP2cmY7m2a1m6U1IKVndsljC0L8Zk/r9Jm2tcoitpuh9yEE4/6DEWZz6uGTp
rQyHR70ZUfauNLa8LTbkMqODg3mSTiWMR802DDVNj6NW6Rj9+fYIIrvlEkO9S/NNKlsT6nMpioBy
XW56n+wpuMITQG/Xq1ygaKzLzbBQ9s2pezN5c7Vf60zv+91WM/UlzXRwXigdN3b60FfJPYB2rZQG
rvWXYbh0h6GZcnbOVk0J7iSdv8st85veOlG2JfcYtwaYzK6Pmi9l1FXjHgUU1gtaw6u5eheQI56h
dDXIJXmTJ/6OKqze5fEf9JLOtnrrfC91cWTb9QOORZAB9Zahii5xrcTHjokTG7FzssP88Wflb5pN
Eyq6pDNSOQLN7k52UDwmznJft3rpL0DJl2tl3KRVpwFDL31+ahMu64OeKNFWE/Vl2E9QpZEFRTL5
YC/i0Z4cvWClZukNcnZA4tn04SjuknH4AGBcMwOgpumXoSwmZ2TXe1P/gxhw11W13l1azdMP2Hvh
rcyel0uOJAJ7rLDV+5A2lW3Z5Fh3LhLFjr+hdCwr2PrNW50taalp+mUbpBBWQZuHkD8QpLxKN0ja
emMrn6ESZHUebTy2G00nbHZeAa7THFrJtRhSZnRFsSMxdDzbjT1GkXGj99TKWRm2GG1uDgEWFv37
zDXvNl9vP1pqlr6JJgzdpgotXWe+70xDYo2BDYvecytnpVzsWRTnA40cz9XaM7icqRDrDa58hnpe
g9tD0fPN0oTGcdys6JMRzIPWZdOK7Ms4ZSUe1E0A4ifPTa6XOXqd0XSt9+DKcVk5OG9PaddC404/
T6H5tjZKvXK8mqSf8Lx0oo0jx/aGHIcrY9mlE1biWg+uJunddvElDjvcT4yoxHNljMBW+3prXE3T
c3+wHKxMWnzf6rehjN7JbPms99zKzswITVmOePc0T/6wx8cHP6M+0VuGobI3g9EWYTqzDNttyndu
VIw7v5JaSSJL5ZQERkkF7Zy/NZbsOBT2oQotzZep7E0BKnXFb40FPsy4DokJdroJaEVvypXNOSdy
loW3ImorygFnm+ih6wa9VIsVKnsTGxVvSFLC4Tg6wC0xyMpzU4/7gT3v5cb3cxubipH3uQzLVeqK
932qVyS2VFzJVBT1FOXcInw3a3c2JuBWOn3RmnAVV5JaaGi9kS8eMWM9UM7VdsTartNb5CqxJC8N
PIOaoT3l7JvZzL57s6V5bqrEktlMRLlloGc44ax812LRUR2wvmpfSuWcV/Q/UzmW6iEdLbaLWYHb
npKkuw7W6Z2whFalgkLw5WKZq0z61TmrbXT4lcpsTA+YQWgqlNTyX1Z6wZZwXJyyzrvzTCfGMExv
f6rVP+AKjlEiAzstjYPfUZv9wCsv04paZqjE20LOZ5Mgi2Ju22bXmOIUN7203ussdFONt1sW+rmZ
GV6cw7ISSS33bu3r3cVNNd6G5cTE2AzepJ27sziC9rM7+Vq7yAyVkBt1fiMsgnw8pwJ6i9slBosm
B+Ov+QeUqEuFKKBE1LtxteEisvV7UslaC8ZUY27ZWGFnNqUZD0myt6wkdmZb6z5kqhF35WtwJhlk
xvlEaWgR+8yONFei8pXSwsQr6yE1487o3rZ2+a6rDK2tb6oBt8J/uWizaYvtyv4A9QPkXDHrvUc1
3PrO1MpgC9cYSveEg0T0cQ4WrVQ/mInLkFVU/bR1VbbFCUUcG/V3Pr0bikqPLWCqwRYD+8V28GyO
/dG/x2LwOESm1jXOPPP0n2oKqFFE0MkE9h1mgL9ZeayzROsyZKrYAj+arQHVDHaiLYp42g6LHTZm
Wp8SpootaHx6xcw8mmOKlCAAvHt8VPSeW8UWJHYrM1zqxpiOlkMwZHERuNdacVaFFoxtOQ75lE1x
PmC/5No7w3vQG1lZgQ2suSWwkhHf9+WIQ9XVlPzUG1m5iwt3bbNmdEdWyDw/+l7g3YSto5dyM/8B
LGicanEyc4wnqwsOGQoCnJT1qvuY0F8ubqruuHGJaYzL2TtUnnWfauYhTRVZgG3jkoeYB8WYx7w6
m8mAodALgr6yJSenS12vwxanq7BKwSkiNsrwl97LVC7iuAVhhAsQPs68IJ5745D2vl4MVKlBYYRp
ZZKzAhcXFUJZr/VVhouQVt7XVJkFuGJasjetEeqEMx2NKPJ2aSStg9a0qNCCqhOQgc1ljPPaeNzE
fJUX/je9oZWNGaBEWDxTjLFlFDFenm/CrfygN7SyM1eXXGTuyTGGMPWQ2NEHu9b7RjZVeBAEzwkb
PHYO3k3X5bzeBJpCJFPlFQwiW5fZ4KlLG2uxOrBv0zL4rjcjyl3NKkVCdrYdY9v/lJrz0apzvUuP
SiuoZSlxro4YmTL1Vo3XnfeS9O78uv75KWWqsj67Ls8ukfMYB027RscAH8H8OCW9/TmlI9THD80V
eiJzU5X5LXI2zSYaCeZOfmtDy5StoXe/UgV9YnSjDCWCjLGt3+Oxd2X2tubQ4WUcTzYHO+rGlfEq
5uT9YLb5XVJhsam1aFQ9n+93AYcQ5mZOlZk7kMHBrbM0q96Rr0r6gmwSo/ByIm59FjVEhyLN9SKu
KunDCSvE149pmaV/7UTDHcDGK705UU7OhiZFIOzGEG9DhHFYctMWgd5Hjwo43Ao64Jw5k7H/JZyO
TqM5rH25RjBdE1Fb5jK2JmPvBSJexkTv61hVIEaBIPqhbY5HI0BBJW7Q3b3UYn6e0D9sflWA6OAy
Z2Yls5EHMrmd2UU3hi8GvVNTVSBWi49hXhkMGDV67501rHZ1NIx6+0Zt68fLqjPBZMkYG9jyNPb5
+zbrpd73q6o/pMnYiZDDDnGI4bgIghuxeFqKAFPVH2ZZIPIpxW0XJ+23wu7xJF40kwWqANFYHBwe
sG6Kq8n+ZQnrSzNaemIDU+3n92XYh6KUQ2w3P72lOBRRrnf9UVv3vXLsbPwyhzhptj29zFfojfTO
TbV1f15Xu+3PCzqthvnGH4v+6IVyeCG4ni9Rf9g9qvYwMmprDFBKcHQKfM3BFX3t2spLAXrknXuU
xpBaO6eDeqy35lWZ1zwss2iB18aVYfSHvunNg1/qUb1NlRRgrjgNTEM7xFlqbjtcp7s9xlNaqiOE
sJfxsZKda4RTOcS1gbNx64v2ENRVrffNomodC0MulY9xbYyJknlXWgFXgF4TGGyqaseMCnAGhqaP
IwtXvqyqPnmy1NMMm6re0attIO1218dNFLyqxZs89d9qHaKq3DFdOulC+utjTOt3c+T8wGJeL/2h
duvLLF/6WjB03wA/JBLv/HnUKx6YqtxwLrGY3lq3jy0LcVpp3smh0TuQVLmhEzrhPI1NH4crVtBB
sqsrvbq4qXpuzZGJjtGt+jhvkqut/WmbiV4MU3WGJgbAaW/S6GHZzoFq/j6Umt9ZqszQ33Lc7NFH
xn2BfXCEy3Zb612IVJnhWjUFbMLt/3L2bUuW4siWv9JW7/SRQAJkdrofgL03cY/IiLxUvcgiMyMR
CBA3icvXnxXdPTNddNrkDGZVZhkZuQVbkstd7svX6q8aUxRf4nkpHzdS+F8P7e29+KwwKpbQw+qv
CgCkeC2TZjkYEu1xhvG0qtZqDD3Hasr0aqs06rrl2A7cUwIYazzwwGL0nlYXbWwODqVD1XayhxoC
V18Uoqgb+Dp/yiCS1ObKgm/n2IzvAtzunWwy2NriioIKAKHcU9wd7ObbYw3LueGlJEuFPnXqaCLb
ev7UjFtzjIqY0F3FAMeJlKPC+G6aadZv+g/r1QcziP8BNlRxAAp8j+duFNfTCv1woPkPTfkebKjK
ZhscK6PceDaDhDZUDWoADo8NvksMrQAIWa9jYc7GINlAOxDSY7a5RxqSqWR9X5Yu70vHzrEqtsu0
xu5YsLgHG4IZZYgKXrhce+Gtp9RJuO5YEnsPNjTxSPmEJHYOpcc5IYO482V5sFC4hxvW8zz64HVx
eTmsLwNUSJLOEwfj/j3eUHgNshLj+6TYAspxUXwFUu+jb75L2gZQu2LzImwuCnRLxf4cpnj/Y0mE
Peawkcp59RJhcCmfgSv7LOcjMWEo9pDDoenacW0Dl3t1l9JKZZGLjhgmht4lhKjqV0/NvsWtUGXO
j0EO8HrAKjHyzirtQBvHwtXlhFe/115znvVwcD526Vo4yXVQZnY575ebzpVnsR2C5uOt+Z+D+w5l
PF8pCNW7qpFnUXg0ccz4Ry7MGH2XDIKsCK1Q4nD5sERZT6qPcus/Hpvu4M8v7hqNvEpvXT5N9M4v
CnTW+fRQeR3vvfOYCI9d3VqHDcj7eyy1QbZ5OHJUYeydTUYtKU2vtMvncUvxoEsQuYP7ZOctx4Fo
Xmos5tYQL4l8c/L4diiVGoo93NBzlex6UrvcjChzrHoLT+jy/n5oNfdwQ6g7OG5BRpybpb9sTZhg
ko54Hbz3zi5JPBnkyTF0xHVaj2XaFYeUSzD0zi7lQNc+0hh6WbazcO8M++LYUu6hL4PtCbp+YTkQ
cp0S01YfYzJURwIIvPfOLHtwIvJhaV3eViTlgT214aGYCkPvzLLipHAU/+dilj9QvEpVH74d2yM7
oyyZqLZ2guEEGzsbYlwSI9t+cEp2Vtk26zhUlXJ5Y6pnX381XnQEBIwZ2Rll3xrhjwaTHZAFPoFf
in46EtiHYg96IejVMtWMyS5HoNFqdQGp35HLDobe+UnDgNClKCVDhr1NQihqhCDXP7SOe8jLQGEp
uqlcXpRbpqOrqTPHnPse7VL7zvjO82y+KCiKW5VAqPhIWQPzsfOTpB/WnrQ4/Yp3xdoyBj5yOyZd
gsF39iiKKtS0wHsLMXytN/7s6rU6ONs7g4xq4oEkC2Or4NbSOCXbdnDknT3WVG0hwUUht92arPKt
iz8f2yA7W5wKFfJpwQYBniYDjVMy1/0xZ7AH/5AuVMPYxjbvFx5CCQCAvEmP3rHR9/gfFeuwsO/h
9kipzQBO+cxcvRyb7j0C6P2CHc0DXn0M1ku3rJfZHIKHh2IvWgJJGn+JoHuWo8LbJ+ZdN0IUB41y
L1sylpFEciOw+cC0SG2z9U+LmMdfRFP/yL78RyIf774zTDFtuC4ZMuYESVOSk1UN3r3qhJUpp66W
zzXwxTGqkMOsLiBsH0BGw2c3XAaxmOpSk6ZkCVnFou/VtvRzCUHMmh1KLYZiLzzBa/grN9dj3lEJ
HDilPyBH9vWQmfBd9OG0x2UD8cF865rfGS8qZIoPqUvhvXez6kzAVOTrMY/HMi/ruExofwgWhrF3
p922Nb2OQQKVL67zk753a4JOk/iYmfDdeWdIUS4bLd9nXOskioJ3dtztEPU/3n135lnXm3HqMecW
tpgUVJp0ivmPYwu6O/dsJR26R/HqkqsvZJqvgsG7HBt6F4Q4v9yUYxLv7RcZW4JcRIfoHkOxR29M
zdTM4Yit4lPDUhDu0HSDyOGh997j8KTjIQKQZcxpHdzwaskgC3UsWNjj8GJH4qESI4YWs5/M3LvS
4Gk/6Al2+6RsCu5Kbx5zTexpqfAAdFEe0pjCkbfbJ2ERWNXIYcyLtm0y7tbmNIshOBav7tF4Ukak
AWbu/RIZ9bh6NGwuQCg9yWM3mz0er6oapSlp8fZY2auy6tWtmObw4N1mD8izYi6gtQsj6t1HiCDd
aVsdS2bsucHI3NW8xBbJ5WR+N0vxiDX4xVH+fqz+xIntgURuDv0ijmtkpQRrbyAt0l5bEawEpLJj
dKQlCXa6cxcULJhkIhxHehvFydyO36TrDqWkMfjOXwQl9F7rzsd+59XFH39f2viYJe0lUeDdPbDH
YmQi1iKtApIS0I4ccxZ7RFExdbRrNwyuov5O9jVKL/2RqjlmZHcChIs2hoMyOQ9Z52VNqB+8Qh5M
POxxRU3I/IHMwZjX7xgCkD7/0ZT6YBS7BxZNwbwNZcfGfK3KOzY06TDVx0xojyqSPYQlooBiDxZl
iUSpkil0nA4RA4ZiDytSQ2A2QzErcTflrQoy3OmPFOgw9C6JFBqvajyAinJR1hcZtmnchEfwShh6
Z5fELGW4QrMJrF0e+ihcospDtQUMvbNKvoxxDWZ+bJOFJkBsxOHrIbe8BxT54dDrwcPADrRMd14h
ymSswkPaJnjtXQhXCRuTwLdjHslmLrKp69si6VQH0s1jr7+zTR/SfjFEyd5Xs0s7bj8GwSECX7z7
zjcL3vVr2SNgqZfGz3y15LMV6thxtYf59EPUQXoZIUtTs8s8iUQJcmyD70E+Hq3R4lRj6KCOrpFC
yVR3iD8yFHuEj4SywOYChw3uCXWnZYM5r1EaPbSWe4TPO2wb2n6kzVlQ0GvlWXVu4ik+Zpx7iM/W
MDHQvsfopSpJYurRNOnSFP0hcnpMzt5EvbWteN21uWybOulxn+jW4pjH30N9mskfeqn7MbfDlgC7
daNL9fHYrO9MVFWjGHva9DmYKe15VnxLPYJu/mOj7+xzRX5wGmqx5KVAApybx7CajrnlPYxoCzw+
6G5bcrd4ZQZZmuG0GHIw7N8jiYD1HVU4rEtu6vhTgbRv0vLlmO/cY4mkBtkA9fs1B8veCAUY519G
oQ91IIfQgvtzOW3w2YCKq1zyJlqnJgGmI2hS0a/z26El3WOKVGugybZgST28sp2rU9j/CiPy7oN/
EjzvAUVGU1suDkuKwqv7IbC87FS08/DN9KyGrA7oK6tP3hY14+nYd9nZ7LaQbo0EWfJw+uCNHlRe
jq7CPjXSNgUDlHPJOXgrJlsnEz/EGYAF3lmstzJIE8eYJTWPD1VEL/QYaQ2G3plrtG5eM5V0yXHF
gNqZ2eqkHA4mRfYIo4JJSD+Pw5JLVuqPyB15NlkHP/hVhoH+k3r8Zxtolxypmh6s3lp0eYs+X/YC
3mB17ULn8Vs1gZT7A3SNaPcyFroEUe666dG8LuEcrNAdlF3tmqRE1avtE2QSzXYNKhnoaSxboYZn
2oS8v6FDbcvrwfXrdD+uRSlOmqDd92qCjs+QtbXP7dU6hXN8x0AhRk+tDMC54HgBivdEclF8YR73
47TecARktezNkI08BPdlILx6zqcSyahH5luPn/VEWHEJF+CmHucuZunG12U5oVJ57RqffUIQZb8y
YqY7/ql7ak/qA9JNaizi8wi08zeLp60pB5NHmIN6DdImQUziHx7qkdDDYCws0N9fRsU5WA0zz7Ty
3Y9tgZYSdBabPgBnCbgdrswS8OY7bTdUvbhXNyZXVVRtn6pO1ct5ikNvPUdoOx2u0MJUxzfeKFx/
xxveBn9AE3m1eQAehDKNw6n6OBYrL1LJAUlMLTVdfdUUczHcN5DXW19C0IGWmTZo8Et1IdowhSw5
l+eJbnK8fqcKVxlp9coeUGEu50RI3xNfV0z6cMX90YKvshZB9bmsFkmuvJnHUbaEamrOcdj4RSoC
1AdOYbR4DzPfFDuBimCNU8asDB/Wsmw/zH5VmVOhbMueDNgV8DZT275rEZmYpH0x1nGyTFWrzwRy
F8GDVv5Qpz1EpVGf2hzkDFXboP0m0jMA/zOzhZeKNjJTti1AoadknihklnsZRleMMmMusQDALumZ
2D7NI+BaSRXEnZfORBcs2VYb6TPUZok4NaMtqjReBvvZ1jWFAJ4is70EPPSitw3yNUEeyI4Wl4CC
lzyxXQAyHg/aLTaVvTdfR0RGUO4FZKZIt77zX/GYEaTOUe2ucdHvwgRCad34xVbxqBOkdSORl3wk
DiokPjLpC4MVJVMbhPbRCrZKlYx+4bakakywZnyRXnu2Ol7LdCxABQZmmm2TqWkN+qbnIIrH09D5
gM2ymsgy9WOli3MtR7ZkFGD617kqFpd4xBiQZrSVlVlMtHAvvWXRZyQOpMq6mYshaeQs58uIv65z
GwfTlpR1z+IHlA7CMYEm6mwusonx516BJ1wlXtjXIJXXUPdYssFatX6hq1DA8UH4ujJvUSkGkZGy
scFtDc24N38rF3LxYm/5NoDf5I+10P4LjVsdImdResMHWeiNQF0inLcbrmYIlKYVGzp6mqQfsse5
WTk526Kp26vVSt9c1BzpPhm5dQ+9s3V7hm0FNjV86L7PJUPmT0I/1+Yg9/Gqi7e64rMI0cLdWcJ6
aL0NTfRx5sa71g5/k5SQdIg+T13c1N0JonK10ad5dKx+KkNZtz9QzaPhCZoSfmyBJZZBeL1MASRV
k9YVXLWpRlmoC5KQBOWa4suuw30XEuYuvcf8+Labu/c94EUFjqWiK7BcuBfKZ7SxlfRZW69swSg6
StonXV8gixZWTfexpYSU3+M+aIrvIyTo+4wMEiF2WdZhc1NCu3e5akO61Q+g4Q8/1Yv2glQTN/Pz
YJQd73GaekvKSmvCMyqnkZ9Ae003H9E+EoiPhaHyOu5Q10dLtByL6y5cwh+19Rugd1nUzndt2yJc
8Bs3fg65sKBEU7b6MdVuejRqkVHSdLAoLx03XzfPld08mdENMUYCeaY5yErES/2FdNgTxAtVfL8I
WZCL9mxfnCqEal7ax1ERnCJ0mRXZGJeeSVQ0cu9Ued78GrZx218ZvWXBhrMjmVHvfJ/eD75w8DUx
AkglWaLkCh3O4WErxlNXjk/aG8R2wpEQ4Q0LyBagPyuWjJynWhJ65bE4MjQL0OHyqV858mU0HMXr
QIPoJg7MfBcOXmWuRVQ2wYVD4N4/MxjBdAcHeN2sXdpDB84u5Z2YwxJdJRXb7uKw7W+R1oJ3D4Ab
8dM1amV1NjqaVbIyZIwTGKj4A3J9671QrI5SaKD+7le9+M5FX3z1O9K1T11UbtgJJVU0DUkZZ0tP
NRwilPKgu7RKCJb5oKjSdfmVufjsmLbXbUv6ExLoKgOPTXsyk7yUy5IzUpmMK5SOxii4DAEliaDr
g2yWIQnk1iQCylCJgr4L9mX1hDDCJjU6cVO7eHOygZNAi2jLZBTaRJrI3Fa+f7dQnfFo+CJnz519
UpWZBVtRBgrx2y0aVqTydOxlEyjXMtk4kSrjOZFQiGhdlgLiNzid6+hOxPWLXQeL83z5Gkk5nSFW
zLLQ6fklcoXJ+gratmAWGPpUgJjPYtvGBY4fvizXkLPyEzAkvWiGG4SHEx6urf24xh7Ow6IXCcPi
psBQ0ITR9Y6u8kKr5U64gZygeb2A3LRR6RTpMl1Hcl+H9ndMY3jqIduWI5H1VTG5nYJgzgBrlVmz
Vj/ETMqTZ1FRjsFChgBgqc9qUZe1kX1aCDKlpLNwK5Y+kiZ+sGt0HXTACpYcEB8exW0SFfbSsF7c
dqy+K9QyZ2G4PtXt0OlzuXi/swUOQRf6ZnLbHS2kSSQdP5pZx9djGA+nYg5/6NLdS41ycdpiDnlt
JliCWdKexLe4cm7vHgD6xYszOIJabwI/lS8HRFsBD8azCkKdxItyqV8rL2Vd/6GIZJT7k4R4sCFP
DE0kkFap00D5XaLtkFQdwWeiFl0Ijgf0VHOmr5CsCIuEzugx0Ug6J0Nb80eQyUfwNEWGLyTbbAPh
pkq6aBsffUnDH3NYTEUmXOm/lCawa9a7GkVH6le6uqWccuQOnKXr/cZFlM2kleoi41rpFN+P+in3
moKeodFCl2tiAnoXEk+ZhEn0oibLYOJvZuVt1lWBF1/FdRF+7pqGL0mwTssXkDiG5CyGvvg81/U8
IuZDX+i1gLzJgp05uCGRXbl9RNqeb6cYqoBps7b+57EtzZAMVTl8jrpe/hgkKj83TWMxO1bDpmBO
fQQ26LLa4ECQKLsPvaVePwytkO11JMFLdB58SYC4bryJnTo6NCyL61YC7dTOxf3Ii9Fe6oDpP5pt
0u+IdcVaAJEVtpXfjeuM+tIqbCanGu/K0C5TPwWipN/GCMxvH5UhtU38DslW5Ejn/gupm94iqIrL
Oi+Lrv1kppV1v5spmn9MYOUvkyEMgOQfEBGjdjW3lGVQz/XjR6caY06+rSFSpdu11nnU9OaZUFbo
U2cUNmRvY7RzynICv6my0fAwzbPcEJoMk05qs9j2ses7WaWNbQOKg6UiU4IMKx/PYmw3mgxarn2K
pmf60EMTWz/3oJsYH4aRkP7cETuqc0ULxIZIMIfgslp8dAPjW7TT2XVBlTFDSI6g2RdrhqvgLTSe
RuCfKb0GrccY3UDK2Ec8xrdtONU4Zz4TP9iW73wtAPc0rvemy9BBwDZDX3AlnzSoQ4OrPohZgamo
wiBxjiqVgsunwbkSyiWZsZ51ziFIC6HSRaP5jsuq6p68dmmrB0rDtsw4Ql6aTAYMSI+4t4DCm40b
i0+IrR8htFaiq4nEcKWbW9cts5EKoc3BuLqOqZyArwkjqwADHOMicdXWPy82Hl5ZD0WsSw0cvZeG
FTjNU6bV/MN4sfIThd7gj+3qQYOv7cNa5hC7RlQSLmiiyNyE2D3xTDzcTJXxThqO/JXZgL+Mvaev
w0jgQlG1yzWOQqrueTAxl2jtFnYtlKwYrgAO2rls235ox8dPuNXFUVJ3QxGkg09yv5Dq5Om5mTLn
xT27BMxbltQ4RpeniVbTmgamdhnOuvjLZnUBSV1QBkMWp+vaLx6J4uXU1IgFbnucvNuDRriaWDAi
nouwNeQrmcZgS3HZqdrL5K3anDZB5QcWM1GeNs9z9DpaGBM3srPrC2gh1Q/gPJxMx9605aVHuFWh
njT3NNtYfTu5ZvYfav0eGLVQKphzCKWZ78KvWPgYSbadurUdoxTVv3yBnt+SjCDENEnhsTs+bAI3
xKhC/hGgzXVEoo0FLLMhkyRVpdaIx6KAP/Vl533Qg1PwRJOOnuI5UvZh42M3PM50bb62c7v46Cs2
yktW5cM9jWMwQG6z2/x73ir3WI66Azn7XH5R1br0XwoaGpcGBdrMAhF7XgYDAFOArMf3E37tB4HT
Pp6GdNnmobzMevOvXTyVFYjaNrako8FdmIC7qf6CoK4Ok5b5FZjO8SLPmxDVG1dqfkK6PPhYRnw2
J7VN6moEOy2CpClcaxhk6JHrEsifrFqoOxXRpHKFSl2ils2vzqS1S3Gj3bjI+3Ig8mPv+AOIrFli
fDTv+mpSpwgE8UE6l4DwncJgKfXN2AUzSMLqYAKlnFzR5SI7oU7TwmR1b6tg8y7EaXLrx8P8uZgD
7671IjZlQQiBiaRBS1KUbwPuFSfaB8FwV4y++rpUrdIJQSQ7nwZObXwT0ibKV6FroKl81wNzQUPV
nTree59WTVmCJEKUtjGvLzZo+neYzbfOkXtmOwjee3G4IaaoIy9rIxrIiyz6sUqc3MSTmOvt1XAj
r+ks3b1WuAkmYmlodRfDh69fQQ27utO2wgdeptZ1+UK34o+utas59XPUwtuopXPntqCke0BODpdy
5yM8BDWo/I47dP2sxwlI23IL8z527nnAYXnlr0ER3pBlKvUj0vjNm4wbAd0WtU6Z3y/NdcALxDd6
GO4nISHqxiMPx1gnWPClB26LJT4IArdTv2zmfuqqSZ4KPkcPFJSnU17ICdfSZiX8Gyz7PVlDotX7
MPRLbXGhFd1tWy9dzn3LvozAYzaIr4SbTw01A3YVnGKV6LEUVyE0FFmyVpHx0kX0zr+RmkuR9VH7
7hLq8pmW5l47FmRab9fVtvYJeHTJB1b1221HFmfv/CBeXjb4iv5Uyxkt5gOIEE49NVF41dll8a9b
aaMXNa6ewaSrRqciZPQPzBoLrstAtxsBtL/32xGnzrguWTH37jFkEc7Rknrjk1JxATpg1YgbU89v
AH2G2+uI/va31neQ8mSM6ESrdU0XDyqQl1muK0lWgu7DNppuyLacOKtpeWoatdwVfpUvRfO4NiOb
kZzwoys4f0DOQIZHWp566If6vsqY5m7dxueS+lan6Dga6oTWdOyvGMTOqiwe2fbB21pLE1sz/xXY
ef27823ActLAJ6Uu4Et/rlY0Quka4uhy9ee70boB4Zc23sVy5DvSeZg3dU0gLGtv1hFF2ZQNvt/d
eprEmPxZkRddEDfeA3omojME5OL+GTBpM6bNvDb2ZSpN+QNFhslkcMEOaRhTdBhlQ/cO2A4tr269
BfPvB0v4yE1j6rPpN5DxMjusPOdAkPqJFJAsTuaSsocq9g1PHQ72O2Lk/KrKuokuke4AQMMpVEFi
F9yENKuK0nRn8BaNvzO1oMpLjMZpM4FnQ6eGUXi+AQlfipq48sO8i1qnr6CgVfdX6EXpniMtKL/p
hrLGpmamzFzL2ipp4NBUglC+E9drYH2ToM4DsSNNGqs+x+9UsRl8RlckHOJZ5sx0w8ZsGBpRn6Og
Hct7UxiJW4/vwu5kJ+W+TqDjIil1PuqMTsU2Tmlfxs8gQ6tk2nshL29JgIzGCy4BYr0KbLDSF78A
qfD3SAGlfz/HerKQRZsL/9K7oh4e46bpgretaLW6gOBP/nAT+GVvKG7rGyxXD/yBlkgQZGooS++x
8DdQhCRUoRABSx/jAU6Uor03s2uD6/SioK3+aav8CEwwk8/vA2Q3/SbxcOqwR5+35Jq0VeSyOeqb
ILEEk3FToTkmuFS+6PWZNZjBT3OjR/+0FMvKMhdVLfzbPDXtFzutON1Q4uqXB4p84CsqIf2ayFiT
IoVy8iQzEJ665yYouZ8Z2YZA7My4TidwIupzaKtxOFvpIXNgJ9sh2A1H2t3rVhR+JucoKp+Xlnhd
Oq0xmdNu2JbpMbJVf2pai2sjriCNPsu4pOIHskh8PrVRzXtUrRBoJyPyUd0HoFtdB8ZIfOCqjkno
66QwVrmzjJDH/NLTQjGaIH2B5g4YWeA99MbDQduMKgaHjteKcoUERjO6W40gSy1J6HxfvhaBECoR
hOkhmaToXpXGnxEhVXxOmmbD94Cm9vCKpHcIHnnUQqe0qAYsUNNG25DPeECdmYWgaa9CLB2+EuPG
Nq87PvIPYm5meQoL7PHEXyPzSGoy6W/x4IH0qaurosqqlagIiAIfLR9jBsGRhf0x8s0T3wJnOiQe
XG+rE5C/Hq5PjZ5YGpmRiGRBKL4eQ8Hte4OnQOmqlKbLx9A0eSuG+AG5MnawGrPvDx5oRw0k4bo8
nsiS1a02ydYq/k98w3/9SQR1/Pt/4+dvYPgaykJNux///mIa/Pff75/53//mz5/4++XN3L82b+P+
H/3pMxj3X8/NXqfXP/1waqdyWp/s27B+eBttPf1j/OLNvP/L/9df/uXtH6O8rN3b3377Zmw7vY+G
E7H97V+/uvr+t9/894Ltf/37+P/65fsX+Ntvz/Pb97f//MDb6zjhs+yvNAxpLCiuVz4H6dpvf5nf
3n9DyV9F7NNAILvPcGd6B5m1ZpjU334LxV9BGQhIPGGUUB6+F+hHg0Pwb79x/tcgiCNfxDxGiIrs
wW//68Ue/1lW+udaYCL+9fNfWts8mrKdxr/99l5g/T/FJ/QB4gWikIYUg0WE7Auwtg5UK2aE4x6w
/aeps9FTrSO4DjO2N2iYrr5X/aTOI4qcv+LKf69X7h8dCx/M7THDO+zRZD7gDALROcfNNQZOyGfd
XenGMos72v4CR/HzR3GsQozJxITiVf5Nx434TFF/Q8gQz6xHKm3Z0rLv+sxzCDL/beV/MqHvtdL9
txLQig79CHVxf481owXUxYMR34qWil3Plq+4srH1FyJLP1s2IJRQeOF+DNrhHTDMNkWBvki4/24L
RT4FK/hTV9KBCx9pXelDcjtZxiE4tRZ3jF98wz8XvP+5ZdAsFLLQp6B83aOwQL0U1lXVc3jkaQQJ
CBvaq4bU5uyawEvNXOI6Nce/UiH62RIKrB64+PFcsScdFCjQzUOIp5ZTvaYFgbpvb8s27wb9K/Kx
d2ah3RJCkigIoyCkMM893ilGgm9FCZWlvb+C0D1sQnWpNt0/hYNeMuaXLlNxLU8C0cEdAuHg9P+9
hbBx3s8DSCbHfI8taiGtSaH7h9huGaob34gpTLGYE//Fc94hfvvv6QdIk4IxJwzYvkvEETQNFVXF
02Crt6tuCkAmiGLUbdeiPow6R/wLrNRPltCHRDAq4JShI3HP5YgilZa2ihgqKTTIwwIX1nUN1498
2n4Fw/7po2LCWAS5uxAJ1j8bPMJ8EqDmxNNl7r/VQxddirienhTXv+pL/tlmAXEhQzs28TkW7M9P
kg5g/oGXmMQ17k5RUNEyDZFVvYsFGV+aBWQ8KbTS1SeiJb3tHWl+gVD+iTn6AUUJhYYc0da+iyoC
pVjl+YqnCjXLFyFtmUaRWq8gfOeVySqCOvPR/f0LjNRPDiBsUYq0Fo8o/NAOMmKWtVsKHxNsShom
fWFUiiQCPxegSr3WnWcvdhD83Nly+PF/t46fLW0Q4dkCcEmgPt4X5N/OcpR8eutPgBiAm+1zTS2/
bLXmWafjXzU6/PQ7CoK4E8SUjO33Kx0NzlAqGXKJwmQTchngg1nXH93owrvGruWjQyZRI0XN2K/c
yE++JU6fICQc+tkk3gM6y5JVBek4S1tV1Tli0iobqdCnkhr1C7P8B5Zldw4EIVK/YMLmkFLYn3dj
ICK0RuBZxRCrTPTIfQP8bs9wpRt61OrbWpb+BXfg8DloDDnRKvruEfUriq1/sOr8x3tgnn1088T/
w9mZ9UpqZFv4FyEBQTC8JpB5pnLNruEF2WWbeZ759fejutW3kkSJjiW3uyyre2cQETv2sNbaUmyp
AiqKzMMS8TsiMXGcg+jzYBWOH6NSdFoQAfCSSOYufOzvyZjXZ6VX/75/tHYcIiHaKrxgWyq+f92U
X45W1xdLqEaG4bZMvPQmRabPIgXZaRoTfXDRHAFq9zbZkoZBlkRoIpz19/xiDw6AMxhy5IChP3BW
4wq1LhnGPnX1Ix7DjpsyCEOJFOTPgG+ztIXGvEo910CgLwvd0hpsfe3ijR+RYWseg1xSE7OG6m+r
GrO3zZD/Nye4Sgl+jTN3lmpohLk8p6bhqNbGTZpGXERalnFrwypAAUXKk1zMhlw9Sg4c4s5SbXuN
ix1AAZzbjYOoqm4gx41Iz3iC3s6GiD0LzskpGaP2nIWG7urkkH5qdPY6Z+Z1xK6f4dGv5rdEJnJq
JSxnyuJtsx7ZUE3PdTsfyUpcH9WfkbrJThILCYt/2rIwVXMeKVGKyi8ol52EnptfLPr9XumgIhdQ
3zmAf17v33/tCXaOuJbnZivRJBSk9UaNF85GEfOiZ2P4kCI35WYWWg73b+H1/v00ZQv6FaZtWZoD
ZOD6Vqh0QtTE6jsfgSL1lOiAb5ZF/wN8ZXBuB1V7Npyq9MyeMTsRMfaBN7x+Tv9rnYdtHZVEkrVF
6iq9prZxZnR+ILUOT0RXL6WK8tSrsvHjbNSohLfigEa8Z3RNEDm1lIusLUxVA3w161rS+KOW5I9Z
MWa+ioi276hL+o9lJ+l7a+nHgy29ft5+rtRBUJv3TdNVqEKbGImBS4mdplXjK7VcKN6V8iGuZtNV
64UyCICjCTq23p/DpRIHH3nn9DrcTLqcBE20a9ef9ovj62l2zvk0NH4O697tFCV86SrHcandaL5e
L+rj/SO1t1SNoTrEgizY3vI5rYhZkro+Nr6m9pVLDdR6suRIlX8yzZeszGpmPTMq+EOVdvrBad5d
qkXAQo5L4LsVawESkFtBxNbO1pg8W0UtT1HXTb/3/AifltTRp/0Je/3/V/Q/26o5Fs4NWSUc/sb9
qYNuFkVoNH7F0ItzARTUR36ANnEol+oztf7aZiq9pcanBQH0v6PCdt4lAa+5CMTsa8MIWO3+198E
GP/5SZRQqDDYPKrUO663G2XuLF6WtkEqfvzM/bJRfKLGECayczuHAuLU6OZLEgrhIzcz4alHcYar
3R+8DDtOzBGE/o7J27AGrte/QxcKhUL65n4hrfldXNBDm4bkjwCI2qvqd/9ZsWTIi85rpxJPbF52
xSlUwHZJ5+eh5bwxRoB1zPvuvt7/sHtnS2qWEGuFaM1Artej8chFs1l2PmyR3NNjKuuZOmufVQZm
eBOF6NdFpf9dlrSliZuyJQWAa4NdENVWrNadPzUgA/tFnZ7Q4hkfR6Z3X16/NpO4yDRtW9c5y9em
ahEWM+LirZ9l9Ksq1SqAKHQMoQl7xwvnrj7ft7d3NkxqbarO8lRnKwXVNnM+lsJsfbSxxnNvye6h
Mh1UgfUgPXAJe96IgA+2pGFyPraazMaEJGsbRZ3PsAQdSPVSfCpbO32bGaF+SgnV3UTLwghkBEDs
+6v8Wc/bege42yopP3/ZWzHEpbItcwZc58MktB9bZzH8KdZ7UHVDd9ZhYH2K5zb4MccIJUTZAtGr
C2P0tbsSRE4UZMHbLlLpaAE6oxucrYgOg7GAQITpmZuZNdsHr9RONED+JSUgUtXkRm0SzUBvg1p3
+tYfi1QD4Da9TELV3jlFEb2lgdK/VWNF/MF4ouIsisk5cl3rib7+Xo6qUuuyNCkIXbfHIpPJTA0z
wHVFqXLKIvDX/lAnMvRAVJqay+AlHYBzAMyxahTTa/u+a0+2kdgXBxTa50Qu4veDPVyJAZvfpPFq
G2s0T7iw5SYYVVUPwOwqP7BB+AGJsE8A3bsnNQjisx43Cv3BMQ/dVM/s93nTzu/nKja/3f8Vt4d4
fcFNvgzVW0KIDXthMAAcOAyD9C1p1a6sEVnhQ4mLDrj9qS5L+wFeH3i2uSkObuomT1y9EDwSfLgK
b40S61baZaGSYhlIkfp8H/qVsl0uPFuquKAwVv1jKYv52Jpj+Awmtop8MZg6PT51/Hz/A9w6DEfj
SBro8UsJHWHjfCMr0JayAHwglMryjEwHrDRpyVtrLufHf2MKT+qYRKRiewi5zCXgU0yli9H9SctK
+kHbtNGJS2ke3Le9fTWpJdmceAipW1GoMU2lSBg950tVb5fTrND5c01FH6kIOuKHHTfF98Bqh9zV
a0hPR/5p72zzbOKJHZ0gZDthcErydk4dICUNhIXnAGizG6uh6rZRt/iqGlbPTlMlLqChwi2WRj4Z
hXagEHH7qsJDI/Gg7vLzZd1ECQkT3q1OX+HqvV38FlYDCNIlMvXnRaoliiDp60NEhwCcpg7fmx7F
NmEd5qEDLKfkfmI24UNcKwOCgZPUwNJOy3Mcaodyc7f5BhYd1bZWt6qbWyW+QFTWGAdO7g8UmTz0
3KI3c5JblOva4DmpKATTH0//xb3VOVCUmrFLfrfeqF+ifpqoQBYGkGdWB5RaZDJ9M4k2PE9wJd4r
sreeamfINA9pudZLyi79zeyi8a9X3yWePRtRUIpMGgXb6x/R2joTRcKu9Btj0P6ctSFHCXPKz7ps
mgMPsXOQeKzpBNFjo4S4Ve5eVI2ii9LU/oDI7t+t7hQAbHTQsx3MT9kmy1Fbd88zrgEnOc5a6xFb
JbA208twBtnvUwsepKfUXZB7dpB+CqQClF/NjOF7jUet/Jha0AU2VwAELAyszH/1VxZrtcle68NC
btVG+TeI9Mq49vHgzuRmTkMvbDLgBgQ1Ncb7xna/M6gaXhpKaTxI11u62AJ9JDSSfHgz8k2f5+Ld
Yo7ygd/wZ6pPzsHLt0Ycm+cXBgN9E6Qe6FtuhQQnxvEyo5S1lYU2P4yDDLzMNqz39xe144ep7GBj
zc6pcm8WlZSDEstZgoxBY8edO5EyRTsGZG0Rlrli5N+dkqnPqstiR8m/OLmEwTgHGlDCvulACbOJ
GM9I3C2C9iWv4sFlCGQwuYUxaRczKpcjqeidPSSMWJuZlNs5vNvldoNVNrDCfNvK+1M0J1lzstOl
OQ2Zab0fyqE4yC/We77ZRW6kQ+uXcrNUt0Ip2YDQaT5T/YMZMj3mqWP/1o1L8aEypP31/lburW3N
fHlROJ581+vzKSowOEpqEUOKInWrOtWASebKsxYz3ygE2XcQLjg7S7PAZEnNIFSyty0p9slKkPVp
fT2JKuhe3AcS0tlyYxGZHnj18aXRGsCyuOEJROVsHZSz9n+ATWZDxZAztFmwHKyI94sf0C9B8b0J
sv5FRxLgZANUeAE5uTLugGX30A2/Jo3+5fWf2wbJIB16qEQpG+tJnyXQDdvWJ7pYgBLZNfy/iq70
MOjTE34+PzhKtyWXta0puKPUePjDVqPYyimySZk5nr2k1kOcrgHKNIETVqZPRVKIxyHqJxe+snKa
lDz5HWZX7CYTgMiaETevLT3wY2jpomejGiBLtvVnNR1rSI+d48Urs6qZEunNcLTO9z/yjRPECqki
LlBoFlnzJkgKHMgM6WjakL2y5Zx0yXKqh+aoNbVu1dUl1XVCXptWKX0DoW6fERgpqr6EOlC3bmTU
iArLMQ+si9YACSsjET7cX9SNT9AFxUHd4A0BdgNK8/qiVqGFazNV3WucsPg2cjs+2zMg9rGOj3qL
O6YI9AzatYTaKkiRa1MAmzsqb7Pu1UG4zCj7x5AARRICaptKY078+yu7/ZBsk1w7tiB2Cb422Zps
bJucEHBwM5t/Knkw+HKcq3MzoMlV5aNy8CFvHACWaKCtWTulFLzQ9eq0dA7FYgHNp/QZeaiX1b8l
SdG9VUc5AFZtW+jqTh55DNlYHoamUY7mFd+WHNe1so3SRkWSAHc9v7/EmlZVVhKBKt0bcLKti2Si
ObtWMBlfosFmQEtuNOILYyoNmmF5PcAurhME7YZJy+F1pQ1cvvs7sD5g10eZH0ROpTFsmxro9r0Z
K6aIaFkugCMrxne70hNQt2H9Tg+zD7PSLh8BknR/R5MmD6pNO1tPFKpRCDYl/7UFJMHxbhV616qX
QV97GjNhIokfds8Qc5RzsrTmgf/Z2XtqExQo6J4gO72NQZ1+Ef3Um4tHNY26SS06IpWxdTLDM4rC
fOOUTPt4scJKyy5OHNBfGVSdwt79z71zv/gV4D8E/SqD2PB6/2cNsm2BY/b0eU4eyxqKUYXcqs/F
PpZwuN1aGL4GPSv6VZRDNndZ1wutCVV79gQ9OWZZR4M/lunwPA9Gcc4dKnmDMhT+soyzFw9d4gZz
e6RZs7PLBKTI4zsrJuvmqw+KWlhDAbu9tzSIvYEG6gPpCr+qyaXHPgsPHMrOLlNEpFEvJNgIIu/r
71tVVtcupVS9nITjBHe9fqMptfLU2oXy95QWjPxJc6cAlG9OoxsEIWSn+zu8s2KgCmuUQzGaytym
fZUEMYXUhXNNNSx90tVOP01Bu3yGEbT8PZYcs4OLtLdkEgzKEtRgNHN7kUJAb06C16NHn9vJhzQU
0ZPIlRQiAnIbjUsLyK4B9ecpIOJF097FFFYPNJV2fgMZBw+HSnjDslcv84tbixIJPsCOVE+xF6hC
2YKmwNxk5qUy+0qi2mE1HxFEDC61PiwuJK5/8UQSWxh8dFsHULD9CEaWNGASm8Ubx14/JT10iVIL
J98W0dFskJ2wylCp+K5oMSJJ5CGuFzuFQ4Y8im14UCCb0EM/SfiMTDRe7KgJTiG8rW9tIRgwEyn2
Q5rhYQivNPnb3FiNN8ouOhBvunXhvGSCeqNO3YA/bh5ROK+aNtDA86QRVm/C2JweCGabUz8sGWTx
tnL7iMEalKaPPsVttEUtimIvTwg9NGNba0wF4TQqRtKbWiN+AJI/PMG1Nw5Qsrc3ishnBRyvp0uq
W5XheKaxXcWGROHB0D/aYa1fkEk1vETUBqwinMjBFb510pgjWtVWxI1Eb+J6g5WoBecM/cobljT3
igAalRAtfO2KiY/3vcWuKfpklPYsUyfAuzY1Zr2twBA2Pd5gzYVawr1pIwuVEuvINe5+RoIOnJIj
wEtsVrWETaxoUSC9MhUvU5+E51hkwh/sYHCrODka8L13KgnpAAHTK1uLBdcrU3VlXEyNxE6f6+oT
UODszNWF4qG3yYdqUaJTvlLtSrM40vbfXSjkcLIs6tJgAa8tL6jMMy1p5JvGWuMOlYAXAQ3qDUD0
7IF2yVEzZtce7RgmyQoqtNtWumaXAZRjDQF9OpsPljnmn5xQktJlQfFoxlXz1/0zc+tsKaWtlx08
j04XaONskzyMoYNhbzT5gHooYgoTsnkZ0ec7h05qMnu7Ml27cdLHTpNHKdbecul7UtjC31Ma2YQV
3VTlAuYqG8uU9YcgkOICmCl0RecYT8sUHnXH1+26jlANOmymrZtyhWptK//VPKZGODSmlwZJ8yaj
hf1RaU1ByAjtSLSdBZM4PAqLd42SxZkUAmnIb8tcYgGfKu3ShLjTwpQOGa8doZviV/YcPMzKUF/G
qtPPr99Y+KUrJIOED3WD64OrTYlw6rGQ6KIEZeNCCGvOLYgUA+LXgB6EGuaDq2pxCjQmLtST0VjR
p/s/YW9zgf5RHOUV5S1fz94vD3kXzSPEYF16atDJJ5SroLZqiLxUytJ5fd8dJUR79ihBkYzxjFD+
3ngJZ7KzLKei6Cm6mH+oeaKdwXmW3zQw9eIEPzn98/4CdxwuFS+KBGt5wAQ3dr3ANFOrEjqx8MZW
Q3ovmuMzssQtdOf+x31LO0ujSiCosFPx4SHZ+NukS3MGwC6WVwGwTtrij3KRsR/HSe4mtXnUvN+x
BtoarDVRCZCtraBdmWbKBP3U8hiDQwlLUImwesGQyJRRdy0sxoOg49YeHghyDAj9tVzgbMJcpDTh
hitx6E+zthInq9gdkfCBDZiM7hQMw0EQ8JMLc+0GTLA6dHaJ70lntmMHUZazF6GSMDTFrP+YjNj+
YS9t/j4f4XGrizC+I+U0vINgGj7GyCinl8ByojMDLcYXcgGV1kLRupkd2F8IYElz7+/2upvbn0eG
A1NYJxhnJ67PlSOQfdKKKPBMPUPYoyGx0+dsfLxvZe+rc1MMfD8POTH/tZW2HCZYGDN0ywSNrqot
40crtz7lltM+dkp3cIJvnSBNOB4YB8iQBmRo/TW/OANBt4/IsQ28dGpXGRnFcZ2gFCfk/aZzJK3c
h6V1hCC9vaBUgogb2GUeOG7PtVFDJG0SmUvoG1AhXW1BuydBye1MmHHUoNlZn0HUTIgCDm6tr12b
KgdnATrakhtn0fTUhZZ1MswaBYqsgg4+qvXzUiKXdn8Ld9YnyQ9xP9AiVijwtVEGLU702cwYkJ0E
2gIR1w1Hq/+Yd1130DG+DRSAANAKIgul4Ap0/dqUYyNV1od65A9mF7vZ0Msz6gX5Ny0PnPBEA1ec
Z/TSat9aIGs3Uq0O1rp3aSWvNvgUskP+sLkVZIPmOI5F7FvFVP5dmUPzdhyXPnMHKRWk0hAuU3sD
EOBk680PtS9Kvy3CsvDGcga30PH8OKPRf57DMXpTA7nx72/Gzyh0c20lRRJgtdxclarn9Scqswzi
9qRE/jTMWXlqNBE/xXqlvE1QsUzcdsyqU4x29btl1Kvf4F3Mb4IC5a0KVtuXWpTzWwchM7AWoFQn
xNraU1I0/VtdiYpvulSEfiKSoKNZK9PRt113b/PT1z4Y1Ii15q1vx3tVBkCfPEB1o1eLjyVCN49a
nUYraSpyCwtUUJS33SXtmSqDdl53QXlSgarQ279lhR764Eeqg695453wfzALaQvST+fvm8B0hY0V
Y7QYboIgyiPc9pZx7QbFxNRpxQepBvn5/vbtGeQK8SjQx1oLPte7F3RFqaBeZrhU5I0HPWrFU9Xr
k2dlRflYDVF6uW/v5u7CfMMMiF2KaiY++NqeVS+9IQNIVUY8juca8gogBVAJy2hP3n1TO0sjusYK
5AQBKG7zLQmElWSQheEOYy2bU0v16B9nKbOPTq6MHlP02gODO2tzDGIw/D1gHiKj67UppGVtXtUG
Ehi97UPVyjxBz3rV9uw/3F/bjV/CAreOoqC19sa3bVzRJQ2FKUgXcL6BVSxk1RoapH6VW8tptMfW
Q4Ov/BDpyuDZYX4EML8twmPfWnEmhPcWzaLNsYmUgOov2j6uCa0HoYc+fHaWrjkL2bUfKkURk8/d
CdpzrI3aJ6cd5zdoQdUPKAuO7v1PsZq6usTrTwHOA6mSAgdd7euvXoF/0KwQ/kuoO7lbV5rlFW1x
JM28d5joANqWLVaK2pa1pdbRoAcW84hA9A/n3kFlVQG7iLDl4KAWK45SxN1VkbPpK190zYuvVzVD
EbGmqTdclFj1x7EIi5ceCbiDb3fzfK/fjuRhBbnhBbchqDbSc0PfzUAuTgR/2TkAqLHoCuo0NE0U
pJl0490M2OiA47z3MVceD3PgbGjq2wlPCVGgZsyWQFqmM7+2epEzU8us1PNi1Frid6I5KhLtW+Su
UOSjsr3F2TV6PZiaBXWnHhYajClkiDkaYTaKBaB6ErxugCZARhwPm7eiZKif3MzkzXULeakCe3qv
KxeZoI9Bu1Ge7x/92+3DCj1GkCoOAdiWT2OgDBpRq4YPtYTpW72xE180iGWOVZ+B3JwVJzkxyU4e
AAlvPybRlyBN4irgf7bjokiHuNQ9d8GAUfjQB02CcuZo+7EdqM/SRpH5/jLXG3x9w7FnUKqxdIvX
ejs7js577lStA3i6MwrfsKbisXd0y3e0ibAooHhaSrtF+M844rbt+DlMwy2x160EqrdxLnNoKCN4
auFKPQ28sBstd+qk7jetlXsousyMbBuac94jTylzfTorpiI+qBII7/1vcPu2CJVLQcwL/4Nwe+MP
ugHEKwK3qDloQ+oHdY3qnoa2qinno/B6b3s5V9TnCenQcNiYauNwVPQA4Yiw76RnVWJyG21WHnRp
DSet7Y6msuzak3zblXO8ZqjXrq7NhDaCGeU4cbD8UMn5gL2ZvfTsKiTZdj7Ig/c+JeARbqYEk0Tc
c22vN0eTvAEdh9RW+5OmJpk3R/bg94hrHuzarRcXa44CHJ+gh17HxlTcKqkpCkw1qJn6DtGcJwr7
1QgrnA3YBSqJxLGUidcF/5JkhuMcIn/ZSBcVcxutNLTrIrSx3SZI/mTQvfbqR4OgimYM959roW+b
N0uXR4kysl8tU90uWVoojOpo2qfSKkJ/0ELHnzLtiDq45+p4qFRuAZQR2lPXa9SqmU6whTJPbDBO
Av0GA9UzeG5/4jTkG2UwC3maUnX6ev/arRu0dT0whokseCahba8/65dPW0VIEk4dvOEmLjM/7+v4
oiHB+YlMtyJlKRxPMavxfYUawEFysncrKNUS1/BIMi91s6liaovSHDXDtbOqPrdGV59iZMYuTth1
p74Vg3d/pT/Z9dul0vVFv0Gzebu2Y6XRpFVTUw25hq0zIqUUFiZUybC3/3J4SCQKy8CtgDUFZu6Z
IkSAds7j4jf058qvGhkdaqt5VRknMRVa6JdTZZE/xV07nhifNwwnJ8rG0bXB5H1pY1P7B83ZsHOL
Ws/bB4D+aeuqdVEN7qzVS3eyFDP9gFoVSqP0AEBuyGTpC8Snhuq1qAbiEKhBwNlwB4Rb60b8ssVd
GS3lsLDF9QQ9KEpN8yScrPNXbSRURvvCnR0TvS2qdaesQ3rw4Luv7m3z3UHzUbFBpYc7tb29jmid
Sga2QPBFjb/NwkDnMTcb9ceI0l3o9knTf+w0sKgnQ6ZoIeax0D/V2oy2/NLFxtcSNVZa5VFTy0va
9cE7Gfd1cNIpbwNIbrIaYcbKqh7DXNbDKaT/Av8oyqkb3F/IjlulPwze6ae2AVnB9XdM5iWXUUNQ
ZymrnL4zZx/HiWkIZODzgVvdMwVphzeD+wHQe+MMRNZXDGM10CetgV2yf/RrtHbhxciOxvrs+J2V
H/Q/U5vHsDAqSzNiVoU4oPY86FX2dVmzohMJYMQ4laKeHiZZLgcfc9esXOtOJMs6sd31xzSMEDWV
mBVmdOGyU1PJZoY8yRzKk1r11VfHiRU/MBr7wO7Ol6WFqq+zTKBkEWxc243stpgifo+rNiJ/SMFC
n6rOrl8CXf1x/7is12pz7HmpKAAQ062oxk2yXKE9O1lFikLCOGZ/Z9VknR2jRrKtYJLCM9MQlAOH
uvMWXxnchBlTAdI47AmWozZTPw7o4Xyv1g71/WXtfkA0oqikEDXKLfWaQSj2mOkV6h5aiE7nVDsf
+lIvnmIk/f7FXmnslE5KujIvNkczmaaYK019o9fC7m2YN6NvxC20qaz46/6idk4jcQUdEXp55Ilb
4OmQWwjIRwHZzNyAgELO4qzYIwXeaggvaVJrH+Ypl9/uG93bL7Bt6+Ggu0USfH0UY7t3rHJgv7I5
5zzGg+1BQf4XcTWlIVKolevFnm1cCTXT3pxrltY2jf4tbIq/K9RIP5h1enDe9w4GSyFIQX+KstZm
t4TFeGBzmIRbMr/iTSlrnhM9DCuPASXKQY9j1xZEpzVJA8C7LepVq2hE5sCBdnqn9tCom08UNrLH
KQuE9/pdIphG2QVJfJKuzbKiWRtlPeIftTaZzksZRhe0LF+NdKSAt3J3YVzzlTjz12dB6GNpJ8nM
gpLu6zz1qFqm+nJm4IbiNjli//9iUWtBlLh9TTs3izKRIDUqu6c+QX30pehbsq0gQ6H24OPt3SuI
/P+zs+7jL6HH+urAXMeOGKFoaZqsTrpR98CAnOWcVjOTDBBu/v3+4vYcL/w/YCzAhhFq2BiF1RKa
WbFgtIVvegqCNv4yxHN3riPLepN1dnnUw1g/19bVk59Q7ZEMOCflul5moqVt0iO7Sv8/l14mi8Yt
QlU/SOv2rXBKVnoLIgCbp2u2V91ys6XEkw/dk1Mn4PX1dHLvf729LVvJZSqFMwpXNw0vLSnyuNOF
C6QpfkF9JnO7LGbo1hzFkIXt59EJ/rlv8nZhlFp0qjugIU0khdZa8C+nJNE6vdJGDn9GquA5sjI/
aIOwP923cpvprAUdDSj+2iOG93ptpc0HHX1zlTMP7v8SVabxMMRt876og8oNAb2e6GMiil4m/cFt
u/2kWMYJUVDGW8Eau7aMBjK99Yb1Fbk1vBGKiL+Aau6fy65GvyjM2rOySPugsbee8uszSSVpLT2u
iFqYWOtH/+WjUt5ss4jbB/9qLNA7lDZq4rrGINS4f7j/ZfdNAeqEIvSzaHZtSs6lRpsLqEQU9qOX
WXXtJs6g+8uUH6k43N5tCXOZpoCDlwRgtLlpnUzoiy7cbUY0MXkFYJ5nMrDspMH0/5z2uXJQyN07
mqsbWbmQBCBbfHSsoRE0huQuZFehS/9yfFAj2zjYq70DAiKDitTPis229pU0COFBOwRr4qAtTe47
XpQxSVx1GZnnEte2B2eu8O7v2s7S1sAAoVZIjmAltqeSankHFZsDooTjc8YEGN8Z8C73reycDVJO
m3Y9XUj6fpsgx6gtZidkWOkZ3wZDrohOTPRq3yL2lR7ATXa+Igee2gn/W8qo287bSAVqMHMuuJ6o
gUeHJjkx/GbxnKUqXc0oeneSYXkQdO+sz6RRv3apOCI37T5d1MChIEG7i54Nv9PIKr6Agci9OGuz
gw1bN+T6Rq/8WHAW9KXoZm4xvJbMac8uMxpg9jy+M5Jx8iEZW25mkEVndTW6EN7zpymM8g/MBDkS
a7xdKZQIAgaVzgwKNHITomTRkDHbxwKczzTB77YZqLVXwIrzlxL5+Vd/VoytJQs204Ruvcll8pGR
of3CxDabsdmXOp6NlwZZ7gvpqXa5f0JvmcfIzxj2T8o8NVPEGa7dF8Mk9KxEI92LRoaUxMUw+SrX
wXeSfn4OmfHyIif0j6ZIQgRWphdjsJt393/D7V3ELj2q9WVCOGYLMQBDo5hiQQgHDd7pUY21yg/j
JTr/Cyvr+0qUScxnrDv8y5NAGp4iJWrn3qj33UNMaAuGQhgHN/7WRa/BCQSatbbHqvRrK6JrJiUt
qKGJlhq3iJfhUe+G8Ck2GSVw0squPdjAvY+H/6IQDUvoFvsdGi0CyQAHvKUWzYdOS803Q2W3B4/c
3rIs0B8gVfRV13Lz8VCwR9d2iQrQcqnxEDHt4Clbygmdsyk/dVp4ZO/Wm/EFf7G3eenmkk4y3JTC
Y+jGmww01BdKsDPDIkvGQiz2986JnINLd7NEuMQ0vFb4HMU6QHvXO6cGRV/lISqvk94YTB7qHXc0
rObBWHHnzOg4Au3feBTsQQig/GSjFkqaf23PioqFEXUDJ0WJ4nPUVHR7BEAGfmV34Dt/9nSunOdq
S6y9Aw4JpOlN9DfhHksEfHOvbYbZcY1xCr9ylqa31tIPyNbFeUGnbc5cxl04fl054g81ThiP0KRq
8tItkf550QV6onOCFG6a5RSQpgFwMWMl/0Dqg9+f5+UXMvn2QTOb+T0F7AG5NsE8PaVsDhqUu18O
n0XXhdeVFun1lysq5J0nrhPDFCfzZVSt3pcDGY7dtkdVpZtzuH44zADCWNVFt+iDfrLENJJve5k5
f5ejXfwxBvl8KZJuHcXGDJyBWaPxkerdntUVCwb/kf/cMP8KJ5pLU0y5Vyra7DvLVMF+kMopQCfn
nHeKCkhf1/z7/nHvq1IhgXkMPxio38ZzLSnzUGtTycjgECFrEn32WoQ3KRAWRzDuXVN0eUCVoSNI
Tne9gePSzlYILMDrwH4x8oRRKWk8Bl5E3fu1/pgNRE0PYXeAAWu16doUY21GY7SNzOvG3L5YtNK8
QXYDA7ui6CycPPj9/le8fU9Xg4AWDQgI6EBsMRfKtPbyAKx42sSQixMDeJ0zMOfsqW+U8mUMl/ZZ
mZIWLd60/Is6qO5bjKU8eFF3DhBWAHzAXKPtsBVscRg4V5aFnXrtEFteE4uS4cBGdZLMY/rNCZwa
bXSjODC6s6u4TuJB6uk8fFtMS5t30BVtI/XQL4z9IAnGT4tmtTRegEfc/8q7pihKgdiE3UFcdr2r
dQFReR4xFTZqeGnbLDwPtt4zP7DJXu9swOmsiqIr2emmMx/nghlKhYKpgUmaZbDYZ6Wume9WNEcl
jpsQl+hnFbID1IuoM+nb9arCPFnBSUzWsYOcYcFhKi8VGuWuHBznhynrifYrsqnNClNASuooJdr7
qMCyV4Eu0giKEdfmCeVJPknIvQbB39PQK6i2Vsxt1aqgPyjm7Ly1AEpBO6ytAZzAxoMzQS6qc9ln
3iIGFf5YU33MgsXi8zZMlstFdrl/XvbuA9VSoj8TPAvlluuliZ7CiJlOmZeGevWUWxINmEovzuj8
0D7T8vyUREl94HrWRWweXYTA/9/o5tGN53wZGhQ0vSkQqG71eTZ/hMltXsoitR5TIaKzk1oaAx8M
Pf12f8G7tilhAbgAoQBA8nrBjAWdu0FfSFcYyvy8FGp3IjKUrtqKyG2K/o/UKbSnfjKP4Hp7h4hy
8SqFi1orIJNrw85cFLbCNGZP7ZbwYSbv/Qz1NnRxV0cA0F1TRGs/n8lVpunaFNWsrKjUIoNQoL1f
mM/2sRys0V16NTioUOxZEg4IWXKTVa5/syg+2mTA1Us9EHWxu7SL4o8TcMxksprz6zcOyijEd4I9
cIibm1FQC0yY5Zp66IMy2TtPmvrkZPmHum6Ui6jgLPNIKkwda6bP9y3vvVzUH2myYN6CN7cJgM2Y
TN4aJZ5uUTRPdxJxrhu1fbRnM3L7ZpqjkxXbX4Y6YgqsvjbSB+pqB6Hq3k2lVQ6/CrfAq71Z/xzE
6VozSb3OSBgprUco9BlF5NZZ8Ydmo5NN/+ZIxu0mhcLvrvASWkTE/az8+iBVMeO8w2rGZgz5czLa
/j2CP/ZBMW3vSkJJQbNorWPA+Ly20sG3n6LWSXGv/fS2MNhPe56CM6/ldytg8KVbd1b122yiYXHw
UfceFjh6MLro4vCGbRY4FowbTZs884xBbyrX6OLRn9o0fJAybb4kXWX/YTvhFJ0aO58ZXW6rysEv
2HP4ZI+o966aHkQlm8X3aR2hPJp6Jo+cS/oMNCTqEyYbU71JCuOI8r93Y9cXlOgdEDXV/Gt7TIOn
aapgTyYyc+3ZWTytNpNz5DTZwY3dWxrkH5J+qkNc242ppJmslhnOhD1OrJ+c0jYh8gftQ2YWsz8y
+fbgHN0uDf+6SnfSKqOyuO3hm0ajLYy8Tr1hGj+ETds/dSqBZhaY9bv7HmHPEgCMdVFoJFEHvv6I
2ars5Rht6uVJ1V9GlcsOPH44581gHJyPW8mAFefBX7Sg1xdz6/eYh2xQCM6JWJV4+qa36VCfjD5e
BzS34/JxppP31zhlzHF1+vgcm7JHW6wwTzqti3M+juWBN7z1Q/yYVR0Vlwj3cosizNR1yOqS4oeV
OPvEDM8xdTPZGg/mSLnqFORV+znsqyI8CBp27VJhQWbYBl+w7e32Oo3+bkhSD/XTH5OixD5wA+ul
l5TBybZnL++l+Pj6fYa3wTCCVfTvBmLv0O8ymG2desaoZTAFx/RsJaP6ZhbM0fgXpnjVEMjDC5An
XR+pZexD/k/Z5gZI41na8cKNqU0GmDRHc6du76X+f5yd167cRrOFn4gAc7jlcGZ2UNaWJfmGsByY
M5vp6c/XuviPyCGG2AJsw4Bg9zS7urrCqrXAZ8Ccw4stIf0bl9NBPGoJk6VGE4nLIWPSvSfGDZoo
Uh9Am+mPr9+afLWA1oAFBa+53lqb2EIv84bbUlrvY7etTrzl5cXt4+Vgpb2dkShgHRKhefNezWVi
uEypZRQlEklIxLDC0hSRPyVJ97nPx/IAQid/+TqQlbgQombGMMgqt4dm6nOkOJWTBrbWNJfBUbr3
jdvqH1///YC6SKp/Ocm+7cprekWNv6jTACrTwafyYZ+tjDaXwOec7y+1t6Ffl5KO75dScJmYfRkj
+YtYXqa9z/owvcLePfzGVSaPovkIiJ959U0MPvEUahGiNzCFZdOzV/bu27CFStQapvCHUzLgXPeH
zfgd25DyIpJ7Bb/FdV5vLerKQuW5TwI6aP+EIaWbYjEc9C+YNJtD9ai5u/MlfxJsgygl6YdcZr1c
CBUVgoNmAgtA01262J4+MBf1Or0zxi1Akf0shBHt06zYGmDr6YUZN6wiinpAyz0Nq1MDm/CfU6xM
70CXHnUkdl4+hhGoKxCJctO2tTCo91xWNKQtTu2JsS/rZMexI2Wcj0hH9pbiwaOwQD2T12/jpuqp
zaKs58DysGgDBB+6y1zy2IAZOeph7T2yso7JHBWxCtHuJmNCo5RZb5xukI+h6iNbov2thYqJFH0i
uVVyqRKDMkEQT556jcZCP8F/kl9LUZansbDFX/ev4d7WJRRBxUxJrbatJ5NJ89FS2gRGdiV5ry15
+BanB0ORGh0BH3eeVYf2KJ1K2pSSAHFtpx2iV3ax1AljqeAtDadpAeAIoNZx0g4QFGnhucq85eG1
G+T1ARQAxgjeATjN1qvGOm08V82YtGoT76xPovWzCYdgpUl6kKLe3nuDIWIwYUy+0wXeCjyA43dq
NUuSoJjG3E+6ZjiDUkOnpWKm39PqI7O9vfhA9mRllWIfm9zmacwEAw3rYdNfljb+Sq23ODMrqFxf
/QGpEpErcTloL29hHCKb7Jyp9jiY+tEIiiZtYMrqkNdB+MW/v9TehphaJTGDseqWqn0soZsrNSUK
iNgVkG7MJI+U+YP7q8jbvH5KWYGqMEPnWCHWvLYIyEZpCw7xFJQQUn1UWy+92BasUy254TXjP/Od
SCk/ds18hIjZMRAecaqLREOy5bRJU5gxdyYPxdiAFxgZl94Tl87o5n/LJUUqoszmA9vfXY+y6c/x
Cq7AJtJDcCnsrJ71wraYgU1V+alQRfTo6c18tXOmdw8O8PaKkzwQ6dF/ha6RM1x/2rzuYRcqiJC7
tAmvNYO6sJsu+ilMIJunWWU+GYlID4KWvUWZTMWHkdlDMbaJJIbMIDKfpilgRr4865lwzk6HvpVm
C+WNrUfVxwRNs4PA4tZvSkDw/y8qP/0v4Yuqt2AkAEDQCbXDE1Lz7jNNqPHU9nn06b697u6PMB1m
f27GzSByn+XtONTYK6K48w9NG9HMcBOlvCT6rARdgSmVlfPqkTHyQKYPufLUouF13RylCaVQNcX5
FGQWQyp03eZggoOcEaTUo75nua93M6xHiIZ4gEzkN6dYi8VDMKucgtSZmxOhTn824aA8jU7qXO5/
0B0HQGr3kwaQvhdv0frswlDphkrUU9DRu3leYFY4t6HBoFGappr2ABOOcg01tXxbGWN4sPaOi6O9
J7thlGEoimzsBkb1VDTeMvLejZ+73pvfT42Zvtzf4I5xop/MvDHsTMQa23IIUZNWot06BiI2JMGi
SK4873WQJXNzkJfsGCcTfvQspWODcGATznhJls2Vh/d0S7rzbTYsVCTV8qmw6PchP9/9oRRDfrDo
zv6gN6CEJ/2oxoO7PsBZVRZKM8kY2N7k+XGZqwEE691D6oydf/9TyvNYPxbMbzMczlg65Rc4FdZL
2VYXat7IiD8WmfypAII7mQxIfaKKVwQphf+DytLueiA1QeIAPqL6sV5vBnFRjy3xkDlb7lORT8nb
OI9qhoynqPjReKI4WPDWINkgvVnJ0kbSvO04dW7cjJO2DIHWoowSNUP/nDCPd/AS7awC75wEGElC
IMgw1tuK4yUz9EYRAQbLPDMwiCfEicoDp7zz8SjaML8IFAer3BaMlsHohMarGgyxMRpE1ONwDcco
+6q0InletDY8qALsbEvOR0l2COpTvLPrbVXWWCU0dUXgVaZ6rZ1BOcfHk/W3d4ywlUYE9DhynS06
eXH1rPHsRQS91SUforYPn5R2TvDMo0Y5WTgfIDFpD05s71vCOkGYApWTTC3XW0sSRRCvWAJMU+H+
gPk3P0XMwzzEM1zb6TAdkdzc3mkyMOqOkqKTmYAtTLPzGoa96mJABKqYznqcNE+ticFQvT0ifdw5
NforIJuotzGJuUX9zCL1lq4vMflyaJ6a1NCuWUxKct9z7GyIWwwcjEtMDXH7oC1WqrSuxoamMM8/
6Gnbn1OzQlkwPqJWvV0JvAgYa6bogcmYW59Bsyp2+rQiFnHV9r3ZqdaLVxSL7idj48UH2/o5K772
iKz285SgSsYFb15PyLaGBMW8KRBJXA0QgJcSlr8kruNDZkF6tdBleRBRMQ9Xi5gGnp85seCPKlOV
FLZWrdwPUST+u18UqztlXl99Gcd5/ltxu+Rljs3hb+JWD6BeAw/aw0yJ2fDzUTeW4P4B3V4rhv8o
MMCPIYkytiiRgWGGzIiSPkgi6jV+PBXVl4y2UeQXUJT4MKszeeWNB/fqlu+AAiXVIQYJoGfF5DeP
l4fH7Yq47oOBqa6vU7go8B4P1qKdayHm/pqI0b6YUlv30o5MnNtzaPynOG1t+0sWm96BC7u95xBv
kztKCAfE6lud7ikG/T/SYYBxvEueOzLl8xzl+ckYsv45S5zo4L3ZW4+eNKgRWuPYrLycvwTOJhLv
mZb2BF+FpZ8KmHHPXsPkbQx20heoZh28CbeXnTI3OuRkJTiYmwe1G2ir5AxCBomTNGAdWm5gmR1F
y3urSFdJx5aeO656vSvEP4FoA8YMhjL1rhXytxdaUu2Bxd5edElFJCkNebCJRzbBwbC0WhUhLRtE
upucqbu1H82wyXyVO/hqdIhcihgVxmYawVsMQToDZM+9hvAfTTHUpovxz8JBiJWQfHqwwyr64/5l
3Nsa3BRQLsF2KbnR1x+wVguD8SXi4tqc3FMLLXnq62UFU5lh53+/fi0ZiGB+FO8p2azX6pRaYDAQ
VM2dGT/z+oVnik/Z20GZyyNVqR0ng0EQq0qtJgKFzb7aaSrxBBHJmyrUB2XyHD/U48qvASE9NrM1
nXTS9PP9De7ACKAwITiGjZqHAWT5eoeh1kxer0ofPTUCtGISfy6yUZzikvvlzpZ4mGEIe9RRhzt1
jbpcunnQvt3/EXKN9TshkXfUb8FsQdG6hTJMXuQtS86JikbA2TdK6hGegtH9cX+dPcshUIaqS06k
wZC33qubO45IRtaBeTMNClqKfl67Nbqx9XTwXfd8F0RDrMMzS5q6WYpewjwqcwizGffQT6GSu9Qp
PAap2z7b2Th8v78zaYebL0hUCU+MDPwMoITrnS1TlqAZK/PU0tLQCwWsKRKvbvxhWbSHuYeRMI6F
5w/GcsSztmO2MgYjA8EDsONN9AdQQ9OLNiOkiJYMBXEjhy8iATZg6L3yjW5h6U9OPV3vb3jnKFer
br6vkUfzsozUHAzIfx4yN5+ftSiaTrUnjghd9jcoK9GSOxSzWX9bNq006ox/m9QouUymPYNqqShv
CJ5jpNPHZzfTjsQu5P90e6ASkgqsmO66tYVMOmE1QcmhQf2XqTBFR230LhyX10OzeV1pSsrgimRh
y02aT6MKk2zCi+dF3/o8dT7lixNeWkPoR2OnP9Pf7Y4o9VH3JpZCC1F+5l9ec8gLwqWvAMvYnVu8
t+JcPA5RaIIiTqp32jQp//Rz2wd653RPEENXn4wx65cTziH7lAxL/FEP7X+i2AxPhBvdfzRcKcHm
1hx4biSOWo57Z84oHXka3W8kvjbl0DAaoSaseT71eJHUUrCD5y0Iy1RPwgdRmN6ZlpPxct+mbxel
xIwfVPHGdD62hjbavdVnjgN3lVons9+4Wf1RLdVm9CnYJx+0ZXa1R8G4T3Twgt9eJsoxcoKJkig6
EFsUwzAYQEZmir/9bNuXpW+8Z7L73F+GMHy1X2QpOcMHpTNdpC1dtd2roT1NOKp0Vkrmdp2hDpR2
tN9bStV0ftYZ9vX+V93dnMwTAYcAjtmSkKtK00LYInhWe2sMksSzLwUiGn6it9pBwH7rhdkcfVWI
e4CUYzcbEw+FnpolVlP0jnnp9SX7N1NK9z0yvd25Hhj0s3qGQFU1O4Lo3z43rIx7ojlH8YTayXpl
IzKaxva4yHO9TCcvm8I3VcHzFocjzAZlVref73/V3QVRWKJ1TcULyOp6QULXZvYSGSu7TvPsMMLn
51VanYp20i9xAjj4/nryAVt7DxfWUDpYyLLIDHbzaSNTE2ZY44QLNNCfktYYnzwN/p0ZuacAeqb8
cwWY41oN9eKbS/vXq1c3HVlPN/gBwKA3iWyk542gJ0j+Z5v0laOEoq1vFC6Oy2v7U8Z8x4URs/Jt
moj+rOnNEWptx4hXP2D7yI6NohWj0wd9QxOP9ggYkr4Y3nTWdDTodPvyEEnQuuL3Amil+7w+2UnL
HA9FIRGgdd0FcEBCa+r2R0iEvQ3h7biQVBJhhd0a7Dhadj00ImhsWvbhjKOZQ4EMPNo/p/uHt2Oq
svNJa4IYRVKtrzeU8Ie1ZgoRqBkSqaFmZn45Qk5Yz4V6ipVDDqm9rTFKSLTAzgj0NrHYULZTbdWq
CKwsKh9cBUca99XytgapebC1Wz5qCixkHRBy0AdElmprF4bsgra6APPHuPIpnuwqO4Vms5Q+PS1v
8RH/tS7ILM/lddZVZMRjCHfeuyK2ClptAm4h4BKaOFNirj5nc2i/0c2syQ4c4+4nkaqNkO4ZlMfl
n//y9tNyoxCU9yLQk759EAOUVFMbvyRR7n2+f9g7NRPiQkRj4RMADkiVer3UNLiR12h8EbWqu0vb
VYjSKVRz6zatz00bf04ZlbqilzNxbVX35MKU+8S0VntwNDtWx+8gdKDURgKwfXaamQlckWMFlci9
CJexWH6uY2xktQajipHz6uSGJ87mAxP9E6puG6qxngx1kUZjMMWJeHTcgVLlMFBvs0LlYG87zpiZ
AaDneAoyxm2nQy0q8HjzOASlbSBBwHjY45IWaYDGSB8wVZgwTqAOD80SL4FRJEegyx1rosRNIY61
ZRa3MXphM0WbVC6NliRSn9zc+FGguvPH0B7erx1fSPoG/pELRhF4i8RuoGQp1SSEtbmsjbPos/pl
CZvkgAtgdz9gzKkvI5xEM3htslaTmzG56BC0U7E8pcs4nuM80aiXKvXBye1EKJRpYL9g1AV89zb8
ahyvLGi+DIFlx8UXsXTlUx56xidNz3R/qNGkKhNt8ovefH1BCnw3VRRKUhooO2/jAhwFiwJsPgRF
3mgB0zaEuU2Vnue4Nw5ihV0fwPiHZIUByYPTX39QyIxF11s0/dreay6qVkTXokyr85TFn/vKyj4M
lt6/wRcVwWAvmS88t7oKcqGDr73nA4iomS1nTBmY5MYXacJ1G7fKx6CaYcTz86Wj1aRq+fQ1Lk2w
0vEMX9h9/7eTQwCEZnSYAUrausbmbpizbudLSj/Xa/qEZv9goEhlO8/ujL7OhPTYSQnhh7q/6N41
kQdLDxx6VRLl9feemSIUugWdSkvW5Of2pHwy5ir9cH+VvWtCUC0NiCiMIfL1Kk5qJJbZIn9n9JF1
DsOh8pc5a95NenU0XL77FbEbnhEKRWAa1kt50ZwKJL2GAFVjSBO1kOnaRAzVGRLIf/upGL7kqnmU
8u/tj/cKEAUW4/J2rRc1C80SdlWNgaKME0YpuipQha2/E7l1JLawt0Fq3CrWKRsM25Zd3i6hPsYz
LkcbYvfRtvok+dTAGG19MSb5SkUV7LiWPuZHTaG9OwHwlDIALo3XYxNejstsmj0cC0GtQkgfEb8H
9dCJi0i08Qyc8Iic42i9TegeauFk1CnrJXWfBmozxOe8aauLOnvuJRqMIxaxvVNkkAUQIf+Qx7k+
xVlBtF7M1RAowNe+orWHKrYITXFGCTw5aJAcrbUxU2Ni8j/TQQCAPtHP42x5T+VM/aua4yN4/u5S
lInpKsNJRfdwva2oNxpYIen9G3VhfekF+ivxUKjnSbFfP75HcxewBh03mU5vqxHZ4CljpWObldJ6
V9js3KveAgDwuB6X+y5lz3FBg4MyIjE0Wc/GOHiA3NLShyFghsrUziXfc5ADCEdeec8ISQSwdliZ
wF1vXFecJRTZTZeg1LSTj6aS2zQUrPSpdsyogz94Obrfe8clVVsZgyRtZdZpfVwuwvBw1URgZYnQ
LqotzEtTIsQWTkJ/fWxPDifpU8BS3M6I0NSNSn0JCXTVuTxnqIW+YBiCcoCVHiy1d1wAc+mOUBQl
adx8xjZ0dQSAkyHwwqF7LEnrPivKoTrB7rcDRm7zjNLw3eKUJKU7gWWMh4rG+SG1C5Sv7EHw2kz6
UT9+zw8DMPvfWptz6o3KcFMH7AJEA/mVKSb32VEm968+Z6ZTUWMnSJkq+w2rp1UHwQLIcqqcMkj8
JRvL07pvRIqLoqpR/VtoLcNbUe+GB1HBrtH/nMCVM80gbdbLDGbE7Y4xDETCAR5qeWQ+uZHJJe5Q
gA94lY7YkXZPjjksidWQGOTN29IC8aqiuSYxGDoz9I3aip/mvlXI9zRcvX/feeyuBiAAUko4ihDi
Xu/PHCJhIfYJaqMa7Le2Fz2KZpKCPeKf1y/E99NlFgmv29bsQy11NIURu8COVCpA7uw8IAPyJR4q
5QCWvpcekH+QRpKpw2O/CUHspWntMuED1mhafVUmiAWcSs8k7XVyHvpe9ctJyU/LlH+9v0Vtz1hk
mIxUI5Q33Lz1x4xsT8mKkUwLEu3l2R5R+a6subqmYoDkXSjWNS/M6UNTD8k36JPC51ZPk+UEVXd2
ruKqu9ppZPyphqKw3+R2XP4rjGH+7/6P3DtwqQotoxb6lVuDhny8TjWPN9BTR+tzGo+Aa3Ml+scb
0iPFkr3PQV8GkAV4SdmFWH8Oq2QutXF4mMrQg5QWH3Gxuxlqfx3oA/JdRzPVe1uTyBaiXYAJIE7X
6/WllvCcTDzv2QyZWGmnX01JgF717u8kggwU0jaT+Scsl+uluLkx7Um2ZjcpMgwoP7VfodIe7FNS
IyFyev2ZyefChQ2I6a5tChZVTHq0szYETW3qT3AQ9A+dZX2XsczBSntHBgZOpl5gVkCbrvdlK6pi
51nYA0OLOmAX6FeDO6xBRHjw0LVRpL1a1pnQhcImlQPQWiQNG3c3mE3vGkkqIC8zlcco1yGBLod4
4ZL24UHytff0wjwHyQHFA5merHdHQu9Us8la1WAOn7LM7pWAlHBwDr7izjqyy8rkGBOMtKQ2b5Oj
d3NZQFAbWKMRP1rF3JzzsCm+37eK3VXAAYDCIde66a4y0FMMqA6LQBFRuJyLyA1fbKDW9esDFhpB
/7/Oxtap4gBMzNkNyKzJn92pBrkVJwftu1uxCLr+sKD9tHGauNucwzK9ZNBQgQ1q3YjnJzuvJs2v
6hy3NDR59k3tk+qvca5a8WBUuUZCImKG7U1AJX8hZqUbZ3W2ukdNjZQYjh5Hz/xWd4feZ0Sr/9Mt
vOhDFInmXZ+UuR6IEpItfFJeRu+GNiulF5yNwR/C0lhOginajEpDaj66HdnEua2y5aWd8zY8+Lg7
F04O+8ERQ05C4WxT5RntEeCYiYxv5LqQBhTJ/Nmwq+HBrNISdv75aLppz2iICDnOn2DybR8hC0vT
q2GDCDor9D7ORms+grswjkL33W0xTMHMCHE7J7u+acwfJ2Oc89CHtele8GjpC/GaGiiuOzxHSRIH
9+/CjuuX0xQ0nqk+ktxtXP9CR3Exej5jocBZ1qZl82A0A0ql5WQenNjeF5T8lTR8YEIgBF1vTeSU
VNC+7rHTzKL6VWRfDfrBB0HM3iqy/i/5OOUU3+YD1oo+6EpU0qxrVOUbiNIx9UdK4wffbQc5xSFZ
tHjwwQTR24fM8vrM7HS3h206EWpgu1P0AV0qA9JYgVLNu6btovHt2Jb9Z9Ta5x+pbSva2dQyhE3u
H+HejgnZKOegasToweYmaFNbLWFMyy4009lfIk1/6ISuHlQb9gwT+jcAWnKUgpG49ek1ozqp4YIc
uksV7HtkFdXDNDUlfq3PJ9/NxIGTlq5+0/KFwId7TUQq/2VzjtkUZXlnKF0AlJ2qWDMYc3ztSUQB
4CZGOZ1ocyXZJy9V3NyH9W/6cf+r7l0MCqg4GPopPBObkHTu8rbTELcNnGRUMvR0FOfJcDLrHdPo
88EJ7q7Fm+eA3ieZ3nLaxJbimooygPTNcb6KozhQKUPhX9t6fWC3u8dIVCmH9inDbYkWclSuzWy0
+qDqzf4xM7OWwTt7QVO3Fo+W5Dz+jc8IeBf2N9AC9DjWZtNSDiacxb+Y3RA+x5ViIJrjaU9GrB11
N/a2RlNZyqFTPQJCs15qgJ+oH2ALYGy4s65imNNTXDvJxenC/g+F9Q+Clb1GA1O8FAlkrYBZ3o2J
DoMzwmzK5ENBd+dUDML1/H6anuupXCJ/LLrpS7mY8991YYoayvbIvoJyiD7aRlaWv/Gdf/0tm+tJ
RNuZEVX4YODbQIPPxCZEwRY0KHF0ff2R4u+AuPzkS9iCP+LYGBp7YHgGpjaBBlipgdlMu0vTTub5
/lJ7rg0OYHn/pODX9pHX1DGFHI3cN56V7JTp+viGwqv67f4qe310cNKShIFyioRCbSzHNdtuUiY8
aFs5NpJpeXyZcrUKgPszY2y74xvLSKs3cQkar2usGTcbiqm/tJlwGGGg0HIF6l29lKFlPfbkywfx
909qhq03BBwLQBiyT2x880zrkCaWsIsJJsna/t9qSZ23pjrP07XkHl/rukMMucicbrjqeta+AMf3
vsWmkV0Q3U3/SmpDK6DFnVzj4ID2PBc9SzJHjfMhf1x/ubKGIUij5A3ytHWSUzOG7gOQTOvPjsHa
3zBxSQlAbsBLByxyvVabCpgeppnkIErF58iZ/0XSyntsksT8eN8gdnbFJBMwYbgHmHnbXuwqVuKO
5gnEqng0k2B3NDpEzwjZGA6A//5gYztPHaTQTHLjSGjLbsdMTahcx8FlzCgNXdO3BbzppTk6/tjU
5VtgvPolydTv+jR2B6nD7j4lext1dl72LQzH6SpGQ3MmjyhDjoBIrOLcwFp5VQf3iF1hL16iyi4x
0SREcJdvTq9kKGk2tIarXBrJQzML1KWcWvheinKx0rvOSQu78WOk4ESUMUFRwJhfrdLEyrQoGeiF
143sYOuwQ8BNcU9rSwhPg17M/os2W3nuILf4nSMlGQOPIXUmtqq6VSiotU+U0kp0+AafwS73yRuR
QVHjNvNhmNUfPeShL32lFgfPkrxyG1dByPS/pbfgVZeBDNr/0MPXetd+m1Q6zTa6IZ/hLyifxinx
PnZpcQTx2XHUBJ50nLkspC7bu9mFXqwUBZiQoRtGHwYN/Tlkeukgg9h54eWkAn0oqgNSh2XtAYxK
VE0jkSdiTJWvUZxW6akxe+fdMs40owSTogfnuLsvzk+qMLKzbfiiqkknwk7lY5rxvPiF16qVr8ee
+e/rPQ6Dyv9bZxO7MAIYo4pMcZG2Rn0ZpyI8T5XunozaTQ5YvXa3pAPdQZiEpG8bbOZatESqJeh6
wXIYpEginJihPiop7lkhfKqwxWCKCIZsKka2ARtlncqjMonhIz2Uca05ncXcNkFMxvJQzPbRcNWe
PyOkpQzHXDQ0D5tFXbuCfVP8LNFW5ZM6Q1DdW+iJIYoQH9yyXVOUpQBwzJBRbvNmbQEL0fc0o+wK
bvMSSWTNX1ycGgN0eRCVXff5NyxEUg4ZDJWA2tfXtj+68EJHE6GQ0RgFTLGDeUqLqf9kIIb5+DtL
EXaRjAAp3o5YafPiKrNstGldljHHO1dB46bu2amMo0HsvRNDhQrmdP6m9iyfxl+aUWYLM7ymSGfV
VM0folmiP5HosN6MpRa+3N/Vnt3LKF3OfEM4sn1lyc97R4yyPaSm7gsj0fkfClwEB3axuyEKW6Ss
kL2RlK831KsK8yI9zxxlOeWCWkfjj1lbP4ylevTG7JkgIyKgkuFugI9xYxERqiOT5vJ617mILnCn
Kw95m2YviyHaC7Rb4YHj2LvS9P7ZlOSk4TOut9YyWh6hPkAMms712XOy5F0cTZMv6Fn5iMsKX7GX
8Mf9U9v7npwX5U2gRYQpm8DXTpW6ntA8CaIic18Y2x9R+Rb1czjCkH5/qb0w7JeltskGeTHQ15o6
qurGxXRJ4kR5l1eOUvv2GHsnp7eKt8hkgnnE3XnB/cX3DpN3E2pSQgZq4Bu7Weo0MWuFIo7UAXpL
Jvk+t1o1UPV5eZvo8ZGY+t5lAKnF1IAs5YBXX5+ljuQhLK8jMG9TZeLHtFBL79QjmqbdwyNrkwNi
eMptzNcg19QUGTUjK1miM7Jm5XmM64bSc9gd3Ls948QoJd8cdQZAYusNxSHETMhgkpQuYgZ9M89n
FKlLv28t/WJkBlIdMXzT9w9t9ysCSaP/AaAJOOx60Uwv9DTqqAECysuudY+2BHMeRy2zvVXww9g+
9UbwHBvTCGH1MOwkBz49FTUAAURj5j4szvf3sndWhKoQkQApJw2WBvqLJ54WBmutAetPId78mqRU
9pjUmSPfyewjVNbujqSImGyX0TvfWB/FaCcXNsUKp3atS2pVBeMy7tEU196VIiDFPRrMJhOFrHck
9dnTWKhM/Sh9D326KaMBq7jWRVY8Ok4VBfe/4F49iFCAEqREILDm5jGjSacCqWAWEhFk0JfJ4l1z
JbHfmMoSn8cQWXJjqa1Ls6SK32d2eSLdC6+LPr9aFV7ywjCNSZUP3jcaQ+udz6oX2U4x06ZBz+yN
YebpqQDEgpwZ2hJRUirf8iyyDoLzPQOCqUxqhCBaDNx/vag612FY2MMYmHmlvB1UwShC4yaf3BTk
//0vvWc/ND0lKgJuhFt59CScXW9kYi2eWu8SeV32ZUQT9Xp/lb0NQS9FvAUlICHlZkMaVSBDmxhy
qkNd8UstjYJZcYljFe83ptQYumFKDfORtCYbR1K1uEUUu5mLs/vQT62w8hstHF7yeZwP+iM7jpJO
AS1xUDkQdG7r6l3WUf/yJElYbNkXI+1Kf87r8QL/Wcu0guOe6LgeERDuPK1SqJMEBz5+KTiwto0h
FEnuaj0GaSjpn3rqGg9VO4iT0bXZf/TSFgY/k49eKIzXg+tp2QEkpHFN5r9tktcgG0a4sMdgUBKG
tKDQOlVpXZ9I6v66by03NkmxSM41ykEc2JK30ZE9IIROe66GLDnvTnPHEH9FQ/XT/VVufJpchTeO
kwN1RNNn/SHjrCkp0uesMojxyQY1865EBeRCnPgpHpRX05fL5eBaYKYcgyGTWy8X5cbYDnVSB1Xs
uldFFW2gDGaK1qpmvPa2MSdDlAC/FB6El2HzJugzTcqw6uug8SbxZHrFEnRzWjxDpHUUo8v/1apC
Iun/+CJMTJGewjO63pXaR4VTRMQhhj1KmYja8p3WzqByVbyHEASvDzFL81hT3vZHb3o1TZ9cnvQQ
flPmxCgwrpcvYO6qkg5gTwGX0ZlKWfOpLuTYKFFZ0JZNdTLb+ShUuXFmclH6oRKfz4Ow3XOttiiG
FVETSCmjU8eE+aVSkOw0kjC63LfR3aVIvwGrUfTGfNb7sxce3s4y6sBZnOXapTrOxSZur1tnPngI
bpwZuyKEgEaSsrjU21kvJaWp7EQf64AXT2199Hi67zqt0MmPalP5WBm99ZGxi/jL/R3u3HUARRIM
IBNKkK/rZRt+SjtGWh1MWgX9wMyjl0RV/xvfUW6LvIdHHDj0epXRmiKyYOykHPryaliKHriJq/n9
GHnn39iQhAHgwiiRbrVqo9lRPDNkQ7rq1J+MgktKYc2GSej+OnumQekJeCavHZTo2y31lLrj3Kzh
7kqKs9uk/03Ci4Ni8I46R3sryeE7+PjYELX89ceDQthTqJhUga0t7oMLIsVvUk99M6RW/do3BiOk
Q8UZAW2QeND1UhFGoowORRKrTka/Gkb16i4Tj2ln5o/3v9+O+6cDwiw7RsEMzHaSEhNIBvjJyyCq
bNH43Zyr6VvdGcdHwAbuIPkosuLgzPbWpDsAnItq4W0jHvE3I2GH6Jt2Y3JO0FDy025afA0t7Gvp
ukfN8L07/et6m1hhykNOc0D60xIar3XdK6d00udHV4QGNAxxfK2b7IjFSJrD9kmgrIH1azx5NxIk
Je+11alNGehKWZ6pj6unnOrK8zS5tmTYLvwxVx1CTTc6GZOtH9y/2z0zLSr1QUglGXN3Nnt2Equ1
6xY/VsIl9phHixGMPZMdQ5T3n9VsbB4dnQtz35hur4gcUaXmQLrMtNyW3c7TR5N+DAwM/NPwl6VU
niZyCl+HAuLVrgyb5S/qG7Aosdz6ioiKAA2Lbhj/m6w/umGa/ckKi89F69QHV+S2VcqEhcYECd07
EBUMHK/XSi07VxZ2FkAR3idoSXRu6pdKlX3Pp7Ji7g8l4FPTFVF/EpPWvQVPzpObMWCm82JFyXc7
zGBNcE3ArwdX6fbdIMGWUho/B1zc7fVthopyiGnzGRQj/ZxSrTupaKl8uX+utxeWjhNACFiVKBdA
GrX+AAhC9nnsEt6kqq76WaJYfuQM3ovI6m/62LsHTcS9TbEgOTtVA4DR0sx+KRwss92aDSXPwLV7
89Iy6N28R3jcPhqW2NuWHJNlohOWkptyJwXvcsFwGkaMG5jF+jgHlWPbkV96XfSuE8pRif9nyLl2
CtTGSJLkGCBAjy16GLImlRocVuumcfQ4RVP1ziMpfOkVxmsQZazNF2cOmRAMB6d7GwpPfM9srwvC
zKu+pqVrP3d95D6rQ0k+Z3jN+Fg3sYlKbhp9ymstCbSiOQTcSPO++dEI48oiLfQN2/EOJyRhNsyk
Zci2Lx1f8TL1Y4Pi95OBqOY7z+nVN6U1G99mTfEOUsu9EwKhICFoRH7Qt64tYYZMa3IHg7i6N/8T
U+S985amPCeu+UcLsPeouri3HLAiZmvpPEpk8no5o0y8UG2TLphRIPqnVKzpQaBuAceD4fqw9BzV
d3b85U+GMgdnSQSzLe0npW2W/aC0EHDow7u4bzWfKqr5WLvjUdtx5z1gKZniEf5LmPd6a6oZ92qG
CA5g03ZYLm4j6nOpkiA8RQ0XODc6N+hAgx5U+G8rWJB4IaDBSwR1GbWjje9sKyRl2wzQ/4JiKkRX
aYfEmhaOrZ/mUfglVur5U6WKKkjHMGzQtfS66dkyZrf2WzPKj7jTb19lfg500bLXKx+ITeWz7MLc
7Sq9DdRRiG+pMKFNd4vpTauN8SWl6fY9dqYqv1T6mHyay0xc7nvSnbvEW4UHVam90nWTFviLa/O6
JWTOuuvA78/ZtxplDd+Jk/ixcZTo5Cbp8jLXYnyoK+eoF7Fja1JfneyUs+CJ3mQYzAtaWj+JLqhd
xQkae4w+6GoUP4NgyD/e3+TuUlRnaG/LsuUWwtMzCE1HpYLspUSruFgi0xeA9k5FAp77/lI7N5ba
j2SWcWWddNs0rYTGSD5kG4FQEZ65Lko79jzNlpP5Wj8X506Pj/Le+0uCnVofoZsa6C5B5olGskPf
1HbDhOTQspVTsijzm6GzpgOg7N73/P9NglNYr9g49pwqStgCTF+WILJb+kX9vLyxMkBEv/E95WWl
H/yT42q91Kh0WhKaWRd4pIRvy0pP3i1DrSBCPSdMC+We/X+UXUdz3Di3/UWsYg5bsIPUylnyBmVb
NkAQJAGQAEH8+nd6Vs/21Li+3VRZo1aTCPeee8L9f3/gv20IRIgA4UZPirPpt++meKni0MGulKe2
I3Qap8vGdT+6tDP3UDxvp2oumluYHvxNyPMvRQaQC7Ct4PgB+XH2W4EMS4N5zjpjdtT25RFNjmlh
o/W/N40QoAGQOZODzkP2347dTQ82K9F171isvk6jDDdZklCoM7dl/98P8l8WCXL6MEQF4AU3jt8B
0XlWU2AOTVVJkSUJ6z29W1ekQsDg9m/M0H85RFEG4WthygcF8u/T/HxL0hk0ymFnsszOrU+EvjIW
Sj84AEXzqYZn1it363ga87G/FhYEu//+rn9Sv85zK3w+8C40yNj8vy7TUFeuGs+sBfxyj/De9dM5
gHo6mvKjyYDbJLys9wwVERmXsjmibM//8jf8yzGAKTQaWJQl+Bv+MBAT8eaXDiHt+bDKQyny9W7V
DUjJft8Njbz472/8L6v1HxAT2nJsFXAjf/3CMD6fPe3xheFVwa/kVPIXZ+fuL5/yL5sRn/IPBhUX
aLt/uyOkTXiFIgTfCWHBHy7uS9Jkg75pKqWuekQcPKKKUagDw9/OnX9bUijyIC/HYQCTq98LPV9v
fDUxIAGWFBfcqHo3CsyXWCfWi7mbIwzaknTnQzYdqtrL1/9+vP/2MqEsxoTrPGQDnvnr401FL8/q
GKynJAs4cqp3jRL5IG39M454+pdD9t+2KsY/OO/AXURh+9vLBMcn52OHQyFg2XgyzeN8SkeQHwKG
AH9Zpn++Uszj8SmYwKQoxH7XwU51Y4TTMF5rVro98LKg7YDQDAI+X3GESbvC9I5C7UTxh/z3M/2T
A40yGjQmwB/wBgIN9bd3qimbLWdq3lUFQ6Rfz4tun9rI4KBF4rck8ZbmF1VYi72sTV3vt2qWhxmt
TX/oJ56TeNFGEGH7KiU+4/PO5evy9S9/5PlZ/9rcgPcLpAKR5wAQUR79+ubrkompW+ETajzbrtJw
volsPxG7+BF+V/VyHcpHzPl3DctXTmJfFhddZv5nchueFRg+cDQ6q80xGfn1z4CTRKkgiYPb1ZSV
l0vkPhhE7fvN5fKQwOV0L2j4G3T656KHKvusETnbUUGDc/73/1eLspBOHaMzdE3InhH7KHiXEAnH
zPi4Jhu8H5vFbOL43w/8z7WP2jfH2A6EH0zRfu/oQDerMmnRc1tkjbQYRrLWu5LezUIWf4ER/qEx
/PpuK7Sr6CvO3t4YjPz2bu2GLdEMcJ6i0ZKPB5plriE9Zl1Y/oqvp6WD//gRSZAazfQKlkzrxtJ/
CyZy2b7JBLxc4lDUN7U1ZmijyrqPNTXIoIjqrX6F2a3aDogZZguZx3i+m5ys/9Yh/vmO8G4KPDD4
Rpwnnb9VKSGJJioFFqUV6IXytaxa8KWin2ziEtJINzz/z68H3QlKCKBdAGB+b9eQkYxfX/VmV4mc
lXC+VM1DgLnhsynW5q/n4J+HE+hsaA4x0sHBi//4dQWqXohiMxXyzCGN0Dd9mtHiY+1XJNXXXA71
LagwxUoiJO8uu0hGyJgsBivoocIcXRzkevah3oxUbynGiTOZpjLlpI4nfsOGDoC5dZwCQYnCbWbB
FSK8Uc2LVmmXEQBqiFuga13dizDy52CDSklcwWr+QEXB7ypa2+u1jmK2mybUQ0RLjrFyLzMYI4Jb
OE/7pFYFcoopWH/tGtmiQE45Av4uHKReW+vVunWHwEehCINWlp2GXtqM9BO8ydtG+liSDfZvzRWS
XJhALHYn3GGJdG2vHCo8/m7ABEVGQbqwFFaDDVxuMxbT+8z3ibqAKRnSL8ZEmgroWFl/CQqeR/9z
fwVSBMAX8LABW2Ec8esbAvU05WkJFJtVXUMYEtjbwrEBHslNs5cbr/b/6/qD5Aiewf8QJM4Khl8/
D9EoZTKD+H3mmfD3Oddqv8Bn6X5cYSH/3x/159ZCb4oeFbZJaADQEf/6UXD8ZxqyTr1LVz0caZ3w
q2pLwLyq+u0KspO/NeD/jLx+PY4w18OqwsF3vml+R3uyZctAiAK3d6MFcku31IS3VNjOHnv8D9dj
ltFvMzx32Q4VLGX3cpvyoZ0A1YS2KmlDX6bary+4qruJ9BgG06vcmORzUtpogstFv9klF/edn4Ce
8I6F+hbmzmj0tWPr5RAJuMWh20p9a/pSx2RJu4bDxK4pXqs5Y+8FErWfdWJGSopyKBR07NIzEqCS
eTV8sFMLkoz6PiKb9CkWY/SxONDmYB+x1q98hrENMR2bLzHIlWHXjdY8MBHFP8BCh0u3aqgIpNpG
FOznt/GW2ty+wuetPMm5T39sDuEkuzIP3TfUd0btE480F6IkQnrvAq8HjEmErh64k/MrFJwBgHpE
56FVM2TkV0Of1C8Bsjp2O848LsiAdaqeguUrv69oli/wMphFkLuUxWNxTwfYhLcNyi5sPFgDnGTd
+Nds4cXSRtArv0dm6GaIsky3AQ0qNSw34RYE8AqhlP3OgmE2ANWg/YPszwHTeULt7QpbpphAz75N
JHFATQ8TsIlnGwm0ryMSQpa2pPkmiHWGXQXbTOu99SHaM4aZ2F/W9+837dkXHZUshubYu5Bv/La+
V2wz8ITBBPOlUadkaeQ15CKias2Gf/jLh/3en5w/rMJVi+IFShjwJX/dTMvCELpjiwRRp7FsvbTV
oab2b6SfP9DE86jnnNCHm+kM4BXZrx+DaXyuId+DmFyMPNqPNfNXQJrovmA4d4lJG/9EWWGvSqdn
2OTKOl+JrONIQH6e6L9xXuHtcf5i/39T4y86P+czM/vsBv47YROGgWnntwrxEiPKuufKyshhqFc0
Bo7kZVe8rQxptvmc15jRJBqOCWwtxnAB0xQBR9NR+wXMgjRCsrtajHr1CHnPwJ9aOTgVbFz5Lm1M
X5FZWSMuKFIZgGypJU5b8EsW+qAK0Wf7aU4HTqjvaLLvh7I6zDOkGPsEbkn3xs0MPy35+chp5Ezq
tZ7YAezF4FoER24jsYWrfq5xp8djk7lO7kXUJA84KapxLxff3LGFrl+MSvJAdEeL7qgntrzLGFrU
1uURtjenMx74ysrZt7yc8q9aObA8Oz3bWyqhnyfMjmt5KUbR0T1NVfTRT6y8rWAghixi6F6bHSgy
2GYCZSj2IAMQvs91Ol0Jzr27zmNbv09G5xsyZ8xwOfMws7YPXMeH2NT+A5O/5XIzXoAX0tPk2eb1
UpAIAp9b37PpDlOkSew8CwiA03XdU2JtPWUtSytxA803VhWmadtzr0R1Qi4Ayjo4SGOaMkB7VRPE
IgG/XiBxsUe0VDDa7OUWrpgcRpDIkXjSVrDV+YJ9gL8wBSfgZGNbMAhnBwSfKBlN60GzfIM+rfbi
CdZLRbJzfaFRjHIEMxJTmV7tqBv4PRtRrTzaWpsvXMTwe2bIHHzBiG+siafp+jHCUTLajakfP+N4
DuXFBIfi0PbRUL/7jpkIlc7M+hYsiOIdIO325ORS3/IaSa/tFi3N94A//skbhVwG+GyUH8uUiKGN
o7x5iT3E//u55FTttjEkFdhDNIUbb5epcQeaCl3araLsziYjT1u/aDRzyCZmAtSczHdkKLdmfp2G
ev50kYy3PTjy6hY0M4wfsi4proeg037XWD1kxGiofEFQhN3NrpkncTBDBEsoA9eH7IDhYvU5LnL7
gea9wq/Wqc2WS1kXkGIHmdifaCZGs+e1Dy8FdCzbS5UxhJQibj2a2240a3S9bqbQbcVrIXauq8qH
eZ66JwtRZHFV9Hh6BH0zNHTBzB3cRseyG47YP+zRZK5GYthowiJwFy7uGhbMQ3MqWD6tret86fch
bBUn6yLkuB81hh0IutlcdjnOfnxH4O3sia6q6MjFgowAWNHwb50f6e201loi3EjF78WYLhUZsow9
2DUEA+uDNIckNUI7GK3FfJ9HhUzbkm/ZD2dktZDcQrtDPAxZblNeGyzR3sknBs1xeoSXlLzqHa2L
6yqhIEiyLVfxJQIw8qIVou8KQdhYjWlbIET2+jxE/DJEPsVe9b14HOkZVvN98M8UGWkUDF9WKjLQ
fnVt40G/8lmqNOqPJEfuzQSV2W2JRohdUNepO2jwy69qXCtDloCUlvacR2UOsKuxjmQGi+qUi6y/
Z1HOUI5nVlVvTS/qg4vPMfL9vJVtTvvY3UF6J7uHFBG+up2FmSQcaDHDJWiJknoXLc4/Vllq6h1M
ZuoFzq3KP1UYOIztknEKbg6r5YSRaokPTrzo5CEyI4fEqaY8XM35auRpCLn4HlG0q5dSsGnbI8eH
xwddw6a0TZiomh3FIwuk9p4hD2qL1kcknLJpv+RdfwsLcvBJUo68tBOUp6XqjoKqiZOJhWa4caxk
PzGhqKo9WP1bdohyCxuBSm7xV79iwEvgXbIWO5P02Sc6bdRA0yayY7CAG9uzX+E9vEcG2mpFF1Bz
qrUC3zsVEghjXizxKYqmhmErhmxtRYBw5ybFslP417p5VDyt7lyV5F9Y16zdRVBqLe+hCrbyoKeG
D4dR6vhh64uwnS0qx7tq5XgnCP3hyEDpZMCyTqW6FGkxfI0H4VSLDFL7kLuh5kfk1Y7+tDk/QqQz
DclrGMyCozn1/OTg5FlgTpFO78Dqcgf/qHF97Td4mJM1VMuCmDdEQa8mw3aZoErRhyHv6wdnEkRv
+WSpih0IxaHeRzPlhmTj2mE0OI/1T+NtYUA+0OMrtmXsCOJcInm5pjT+LvKg1SnYIXlAbkZm92Ke
ylMPDz11VFLONR7SZB5pWaJqjE1ahofVCHYVoTRFRUHxWtgMy+zLiin5HHVRPOMinIevnXdTSpRW
8TeIbbuUULotN4Zime9WDw+vE3yr5gkygLzoDgVvmovSu7DuO+TRGjKD50MPfF1c0yqD0tiOEJPs
QI8z+VXDzQLneKG8BtFL92dYrNm+aHfmhTfJsrzl07bcSZ5sMSmNgY1jb2msTlOi4OaNLLHuA9Vl
jmj5pJmmtnIgLZ/WzvGuzZH4rVAVJNEJ5WkBYRVWfZBHhOxNPSS8nc2RHrpNMJIvhMoR8rxkr8Zo
nIVdsN0n6LssJZHOJbvUtttSMmVOjvdU47VcTsGl+kbUcGt5CSi5u+sJkxROMFUJDaItR3Fmv/Dk
rg/J0JAyG6jdb9jWrmUukRk6gqWGsleGzZDSbRj62DWd9mCkhRkoxzxvF2f/Gb6T1TS8xlIISno9
qbs56quvNh/wY6JkBZx/vNnulIBUomUMJ9VBdY1oCBgF4q2LhHpQmEEue9cnlT/ANnVNEUrTL6LF
5UThbV8pKEemck1FixbcHKRiG8AHlvKYuNpjdZi5WG9UooMDjccn63WSeHSIZy1K3hZK00fEcgMu
T5iij1GU2LFloNR89Uw02c7pmMLuXcV4TVtszG2ip7g6rp3pzEkVUFK8dV2HCq4StnibRRwtLdIr
q/c6APXYpYUUA6lSS2HF1kl2A0t3WhOAx3a9KXhuKxLwW8EUnIBbNEsaSQKtbwbAg3VRvu3sVGPg
XqtYoGlHPifuUYNv3rIh9XeV3QTSvGhc3qOhqi/n1K5RO+LTPpFPyuBuzGDFMWcyk4dcpF6B6kSX
7ahCUyFxWRTF1xiweUOoMvQ7GAXQAA+qj/lT1as526syU28iqeRARO6S66Z0Ae9mSLJXDnQBdj9R
H13AhiiqdzZ1eXbEga6vqxDyhugtiX8ALSgQQ+kt6oG1pjvtJWqnOKOcXvh67eJW6IKbVhVrIXbw
rEg+IVeIzq+EJVi/Sdbv4KNU2wNsXMbHbCoYokK3dFPg0HQ6kBRC9i8QyuLy6OccTOlEIukAV8U4
8XZiol6vMpxS4qp2wk/Y0DOoJ7DKq05hACubbKs29IB9aXQ7lEu4ycc5pbvaMrmRDlQ5XK5VboBq
gGa2ttJZxY8W6mULUYbGoBysCMQFM1u7iy6NkuqQTGP6VozAgI/w+MFO0D6OH9Abdf2+Ssa6ueY9
ohdJTOV6I7Oi7y9lghuLqKyD0yzFyOQpnk2y7LkN8VfkqZn4QFlqzFHIVb9VscccCQ0Euy9WdFGt
5jB8I0UDyzoULRvmBUuMPCVWjvUJ5XUGjTpw0uEI1Coqdxrj0hjG7Bk28IhkP3/AsCbipDy7siHH
B9HY6OSmEhGKGgr6HA0HoCpkH4D2UUCR0iJGY36mTYHnM8NV6H1mMPXBCuVb3caW16gqx+JLP6eL
biXCgHAiYW3jPgd2cm28Vjhn4hlUrRSTqggQRaU30qfLfDN62TuiYYUApl45S9XWBou3LYMsskPO
AB8QWjRgj+PdQ8qFT2agua7KfptFV444f4bmVZS2hr9iY3LaEcTjlOJIyxW0P4x1VI1aDLGbpAfF
+QXVc45qLS9dTfTKsu9qhF0YSRETNR/qSCvxXI++wTgDBmgVKQrnHTR9Crj+ACPHva2yft5PYBgW
BKR0KEkGaHpwpjUNokZMiIb5KGFIcgqZF/gacJdKjkPRD3mbQXgSSMjGPrTQKvqkzUbr7ovAV7BL
Qbb4oRkrJdqCrro2k0ZKSjrWY4V7MObynuIs/7DFgmtEYF0G0ocyXON4QG2dTQb1CYJ80x9jz+mD
GUb9PochGq6z3m3RHk5zHtLLDJY1Z/UKbQXkuy+x2zbdOrqmJUZKdXMl2FY84I0kWWvQCxygv0ir
fTc6/8rEBpJLDwJb0uaOZqL1BauuUt+BJA79jbop1g03vOnqsYO6DWPRHV3LXKLiUtFOmMhubTOb
8mdZhKK5KtTCXzlCRvD2rfPvFo4cSLpbIvM55Q0wrcTl1WUy5S5t6znL7n2WbCPgPi2vfR/PoHT2
XD3nE0Ot6ZjAa14XZCS1pUbUPDFZOizt6BW9SjV859q1F0u26zwfZOuY5k8OdsEarFcDvkvXwLPt
SnG7UmTUlOtEAGouT2byBZyxZp5PJ/jIFz941eX9rlsUevEyWRmceKEKm3ZzVy4rMX0TvYQxNVNb
AC2cjumgLHRVdqhJMZZQ1+InAIkNMdqB2Q2TJaFyHkOzrFHdDssz/4b7j37lkagYMV5ZpITjUB+Q
6U6Xz0IvNr2phiDnfdYs5Q+v6YCA0KAk2mlUp2TuRSd2ayMAt/XI/1G4uwf8SMiQPvaZRCH9bjXD
Mo6FOPsVQA8wYzzSbT822vETgxOYuitGWMK0DoDYm4lykCwR+j5go8VjhINxtvlLnPH6Z5VsBTIs
kqXmO+H8XF2vQ748jLbkH7BmK+WuQ5fQE6C2czgFpOn9gO//clmj7GpaKWP5PYn7eMUl3AFTsKa2
T6laO3axxCBZXtQ0W7EBYz/+HNZ0Ffse1VkPFHTM3v0o3VdbiSlqEWcSKyAwQwMERq7GX5yFb4oU
KuSaFC53urW1rR4iU2BEAmPoHHRYChM7sDbnyuLkq5MbiFnA6Bw1yyoC76Hup0RyAD9fl7DfHsFB
/1yQX/TNipn3aKMwldqBLGX73ZZkkAVi6jN9Wyhi+3Y0keLIPXd6h8pMCmCKsM5cK5rjZSDuDnhQ
5VKMEvDE10OsXfEeK4cBQdkIWG5m3VRNmKJW2bg3Pi5+6rJET+G687gTTgzovUUHbjOWV7+SYZzX
V2hQWNcyFFFPkVfRguLARxcaw5maQP9mcDc7K0jUw8qCZHRFcu2MMv9VDzpDQLt39jMamb6VumPf
h36ib37rui8WFTNwapg9v+gErswtHVl42ZBUnhKeR5C2yrzeSAY3EdamEhneFfqzjiQdS2/Mhj5n
B7lEFe83n7CjQ7Lyo9mm5XGrO0Aus5pFj4Za41Y0AJ/hxcpxQbTw71bPdbWtEcnZ5B9wXANHED5a
v6oon35qtU4KyqWuMq0LeT+SAJ++B7h3ZU/w3Okv0RHYn0VYskeODfTDqwmkPQn4ZELbHwO2bXhW
Qimk43IlFFa5NYnRhyK9Pt/qF43u0BEOyOFrkswT34HRUom9VgjWIrA1njFVKYK5B5azSdTXi3At
BjKjeSjQhnanrAkQCIh0yD4ML8d7m6bua9Or3l3rTdYrxpJrVZBYl0xdd4bX4x4tOGyvfbNOu27W
zXTZY2zw2QHmv2qQ+Die4CNZPcCY7Gwph5GjavMtJPEeQkB1XS/R8tyvUfgOX8nxGQrcqj+M4wjE
2GJ2e1PNYWJIZyphCwzGVj+T2Y7F2zDAK2cXdK3UGd+aH5EERlOS5NFoLnD8qsOSDzwiZUpxgHvc
YZiJxVMUtwPO6YeQ4KqGvnkBGAm+XwFPpziZgIwKNj4mpbHbCbBG/hRQJmPM59Ax78Ei1R1hwNwD
YEbpL90AkLSVXTxjzZgIuP0wIN2OCLONScvrqJH7bcn80Bor4XGWglV3J02mtwvWNH19m2Nm+FMi
4fZlgiObbdftXELzra8vGR1WgTIt1usDtgBQIcTh2NuZidHAZ7pch1Y28MBt+95kL0U+YVyxIAvi
PHCJxuRa82w5cSAYlKwGet3jZljQe9qNlUQvnXhMOdegvq+b717Ay530Do57TOwoL5AUMBuboxjA
4PwnXVd/vWkXPmWPc/QmnpIV2xIK8OWI8tedijCl88WmZXRRbjGzmASVlh4GIKzjcUbN8rXxHk1s
pkJ6UDTTw27ItXhALmx0l1cqf5oxPO2I1WX1AMny8KHhV9ntx74qFJmjFL/Sb4gcb8vCjegJ15wC
A/AbrguDhrFoMxze/Y4v9Ew3npdzYOS4LV9QyIo3bmtchhWNFMOmrzG46oywFwBFgoXGNcOu6HuB
NqvaYgW3xXiEV0avURw0RfedZq6YyeLAyIKvmGcSI5h0HgiU65Mn0GikLyhJysdc+mpuraz9iU0q
aYiqiuhSum3Jr9YStHlnB9tdyC3lL0MAgnTNYeeoD6xaVIf63qEtyTNVfAQ0K3yP1IEZV4KYe9wl
VU2bdsOs/wXOQIU4QH02FTsrN80PmNqyB1CkJHJTEqBSakqaI+jz9qPQvroxPuoxVevT+BIEfzFh
pGSwEfqh6a8TDLAWkrq+u4/SBPe5sW4W+3EZ6VcGwp8i2hmchkhmhiasliEfSIwS6okiPxuloxz7
ZV86Or8FOYL0ahSOCgJTRfMC4WL0XWABfF9AZeAthhT0Pe9TcTcvqBrasOoMA3H4uxxtMAD3eKdG
u3clmxFo6AZ5kqON2CGJ5+hU47Qr9zBLycfd7Co6XvSzDENbIhdhIKorcdvMc5Fc5/liqz08ClBv
of2FhDmtOn5oTMqmlhudXAYg9BgoTNoeBUZhBbHIG0SJO7i1BrqulxHAWZnjcsYRiwqDgc7X4PjZ
MB1uxE1lpgYlURHSzwEkjG9TDoPXtk9kgjpgga9FA2MCIi1c4VvM2+aKNBM1d+sQumSHnTFU8PLY
EOWXN3bLj2UiY4bGgYe3JSvWuO23csp2SwSwBxVEYkVbTT5/myRI3Fcc8UopMWCW3GzR1iStbobk
zoVza4nDp+BXIJdOzzTU/MwiSZPHAsUzPP/yAnPcQfYnTDlq3g5iiZ4qDTsReGaJ9E6iwxkfaDqE
zwEsh/pyykf7Uncduy91feiYiucLHyWAxYbSpAAE8q3PwS9ompul2dZ3zCpqdQF11HCFJkh/RpLh
ZECKKv6PfojS+7CGuUE96RaQQ9EC3CncP0iiqgNAW4rKAWhOlUu0mX3G9+cm2+2Y6usdDlbWALVZ
rb6YwO4CbKQkBkAb0t7ltZEZx2GZr+J2y6n/0LirHzO8nI7IaEl/TjVHpXt2y7tesmbyR3zH6S4X
QqF0FZ4CIs/wb3GHcKyz5TBcnYNsJFrQCsucIMYihy52cCAB4sU+ZCsFqA9Mv/hS+gplQ2po9x1k
CDg/LfD2FKSCUUdzg4ku0L56zIFMIb+miHcbVmiB41tGkDKBWGLu+MiGmEwl7MOQ5F4ubD+NennO
G2SCXVlMNOb9JiGcQwtcQp2ryqAQBoKk66+gj/TqsEXoq/dwFsVlkxrOwrEB2v4CeXR2xosLdCub
w6zpYgNcZcky91CRcZMwkIpYNeQEAHgN8CfC3YHroWTjPg8jTAVR6SXy0IUe3Md9XNsm1iTT61Yc
XLYM0e0A0BmZtaqXi/qhuDH81rN6pRfr3PWocpBTmW04Rbu0T/dS+giME8fA4TS3tsM8emvLOdP2
RVutwxFVi2IRETQDmanxYGvCoy7l0VO6+LyG03zagxNF2FDiHNxXOhnFY8ZK7SiJYSUqYRe66ew5
R67ueKvHyMcAX3Dp5BdzXEJQhdjMFJX1GEfRW8yHdbgUftXIMoB7SjddcRhW2KcycQH1VVSHevpR
TV2KegbzPnzGohpIF4idomJFax/WOLkofJ+uNzoHeo5RgXLjzyxyLkwt5sdovg5GlYz+pE2oEA0N
R1l5NY9Ivn3rmWTLZ53g7ryN64mWrYervH/FnMXEz4Mreyda2pRD8jFFqojLg5QYDl7QxDlMkecs
1OEz8tOZwYMajn8dwZXtj/gYgzEiOydtb7gSETzwnuVRjM2dVLDFB/sM0FkSkdrkM1yfJjASgLpg
lAKXhx5PB2qJ2VbFhSuCjZ6GIp1QadhVFdXbTJ3ZwGleYo0tVYBoUX8rdVZW32xZ99Vy7DAgZZzk
vhRqBurU5cO7qnHLfDZoV+H+V/usu/JdJ5e7YtPJmVPLJay9oXih1ZU30Ggcu8y54TpGV54fa6Rn
rHsJzDw8lAp//0TiGjMC+PMjoe+TdczL55LHkf9CN49rA0OSrbkwWN/4amXSN0fg4dZdJovDlcnj
FDMUQGqrOW2RhXdzOVe9u5iHFTkhyyi7FVelncUtGFBcH6a1stPJhDiIvSuGrP8Caw+q0dvOtdkD
7szjCwNuSSBiRP26y6JtqDDEAMDSbkU+1u89dswj7AGFv563Ai1MiHG/7he/wBYBts7bh2We/zA+
JOayxCHQ73ze04+ImSkmLHLrSzECBT74uEFm/DRklkA9LxGihOsv38PQrJ++sLmnFRqsrPEXTOGH
WtwbG71k2C6fttACuR0gN29HMDGTFyiOgCsVAOsbYhtgbwQqmugeI1Qmd30twpdNV9Mj5NDJ81az
uEKXNHf7WfNuxPQANSLhGkJbgtkJvxnRb9/XYDSCuZzPQ0FoSfmXBYEhSesKszgCs9DtfUjDtqKQ
dXG8S2yqv2+yiN9X2/tTBD9rCR7MVF7aGZ726MzKfZRhXyDEsr/MhNAgCSzhGvMfJ/cTc/nVhN2z
kpBazG3URhHAm3drfy0rhGCu+YLJA8uUGojjqVownxtAwlAAfr4NIfHPalIVINNKunGnJfjsu8Ax
8n0UOBGf48jMAKMHBYacLSq+YaCRgXUgkxIsD46n+9xpyEl2/eTMO4hG9SPth6Q/sJFW1eOEUO83
jcBKMHRyX3w2k+s3ADDFjD56+z/Ozms5ciTLtr8yVu+YCy3GpvsBCIRgMKhFFl9gKZjQ2h3q6+9C
Ts/cYiSNvDUPbdZlzEwQgMPFOXuvbZVVYI1THnaxN61sh9yBxRznlNXGiZTby15oI7iOoi0Pgzom
+xH1cn2y8C6lnKMtlm+vq6hfQJajUQN3knrPqKvJJZ51qwgaGWUx9eaefF4W/oqOZxs5pt9aTvfS
xqxN4TSXCDgyzuusxrlHsq1conlPKSs2N73bl8kR+ZRSklyYlkWYRot8XNAH9CFnx/lbaWvJ90wh
/spng9lfGHFjatu5bdOXTozok90kyW5EY6b0LHW3Rqg4L4L2itC7I+clzqwg973T6meIA620ExEg
7aEBQ1eVNq8YKsINmpJcVZ9A0Z7FaihMxW+jRdwnCcdhX81r8PgOO51uY07zdCMyY2h4JJOl+gkz
0OLHnVMw42keCqt46JnOPQ+C+k6jjPlMRx/Jw5ADoA4YlhSrsyVtjvHEFisc8OoMTG5r6KC1pO2f
eWuYD6o3RYXPtM+40ftZ6JdK03Wpr9IC+hLHvV1wxuvRcNd9RyuZychNtoSlJlupNooMHLpW2rbQ
vP7W6uNlFftZ+qmOO/sGtA7E17JmEveVJXfnMEnn+SZFi3tvpG1bHjvPrpMwMocsDlrUBiKMrCh2
afKwydi6He3wtW5AKX+wZNxQv9SsdqvpZVZuZWN6FH44AFJ4FdMQyFmTLxVrrxkUGhycZzwV1bJp
VcRu1NoSJw7VxEvhoDtGf6R7MtdftGxx03AxFferU/euEbRkJAwhHzfwhKwEB0yQXO+Zh1atxWmY
SLAKQCFRWXfLsrrQa4WydaJxktuyQdCfWmvoXplD6WrlqbpWiKhmqxw/J80Nuoyw58cs65Z9hoai
oO6q0JNFD5Q/dklnPWgTaOKjxnp3u5SazX7gY1Xmb0Iy5OFwlVyoRyp7unPoUVWIWbKpovbaZN22
nBLrMGSfXuXcDQvvF9wRyG/4dB7MozPpO4eU1i6Xyg2ahrqzU/D2rVpD7JQj5phmIw5S8OOf3Npv
grz1or/0n1gwqSKuP/+L3l7GGitRBJbaJEX4CDK5vq9JEtiV9O7//qVIRUadCz2KVeXcoQWBRyvm
vHGCRkNQYLip2MV2LneJ1lafsErOZbQrOnlNYf+V/QCP7kySl4xNxWc3uEGUoavPI0IRcqdMd3wL
OYrN6tvfHh+rQJjIafBmKAHP3lw+N0uEdMRDNzDrh2IZpoPLPPrJ83vvplAw42HVAaH+Nj6ws5dO
PmVegGSPPNkRxbcRafmmGCzavVlnfSKffGdoaMS06+zjcUfQoX87NHQU4X2PyT/w7PZbaqr5Jh7R
lKey/owL8s73RW6ZCqyKeZ3BeKYKxRLXNq2SegEFkO4eIYBzKtj1fvL8fuE33sgiGRUevjwGhA1Y
4dyX21idxeGQ16QI6vZRJa2TPkZUoHWS5wgVYM5s3SHQOssJ2kjlJNeieSnzxNihpzHXBqMMdfQy
939/+HgWum+TZRRXzZmendOeg1WDB913yOeD1EO2gmLLIGTn4wv9LlXF4bWOU7iJJonPxtmV9CzB
zk3IaYAiR90ILaVCqCQYG1hytqB7dd6ubiW+gZA4sJRa23Son/xlbD6jff4+uAzYkTS+EOcysXpn
X6iSaD39Fc78SpJP32iy0AGd4Sh8wYqXfhY6/fvMysVWi6Kxkuq5/bcjOct6LaIXQoXM0dxT41Rf
m8ZWaFwxp+K+MDd5PIyfGH3eveYK8uBrXQXPZ9e0J7dT2P3z9ViDtW0I7gpaaTrb0muajRLbc6Bq
pbb9+AWv/+jbEc6NEl/MaEKKjD3n7Y0iOZnMNqfxJKh84HRHCI8ScN6u4Z2+MPM21LUWvWklPwv/
ffd9rrkiq/vWwR/09sqV2QLjLCeP0dvLx6mfpqfZKKi7jtNYXn98l79PFxh8ISWviyWL1zlfJjX6
rBlaz1t7Ne5OHed2py10Gj6+ynt3ZHH8xXjEbKGdswk4w0fUXB2m28nq8BPXdLZkVR5n1POfLFfv
jRVLxxeG1dRZu0VvH96Se33rQGsKPDRdV5OYoysThdCfGrQGNVwqMxp9dgyZFX58i+89SGB5gGiJ
VsRkuz6Cvyz+SqZSLJUcg5dRL18KnbirTeEJY9x8fJ1zI63GtIPt0sHuadFoNM5Wkl7RyEyYbQ+j
AUZCqLF8cZnQNrQvclStGVvGUVo/OqSSV6PhJp/c5u8LJ8oanACgYkwoquc58HLQ6d/SfQ4i4NqB
CeTdz8j824gxA4Sois9wfe+NHACPK7nVoMh/TuNMQHRkMybXwJXqsCUh5jYiQ2hTpbb7yYT+2ZXO
Hiy80SWdWx5sbNc4VkuNoIgsjzYlQaCHj9/hu5daw1p1oBagyc4+cGpfUdxFpheYSmp+A2NBEoWR
Nk9NmnwWWP7e+8JO8T+XOlul2I7Ykq6UFwyJB99az2PyGikWEfhtIdskZPLjWzufNXU0g6vFG4/3
CoW2zq7HSQjwm8xlOCqjtsObNKHdmr1tvmYOGMY0bJ2Yeo8xF/0nM9n5Q/11ZUBCOA7X5fjc2Zjp
EsejrsvQ7XP3Z1nX3iGnPwxQX6s/+QbfuxR4RZW5GTShZZ7NMTbA/mIWqsRSO7g/Ed6bAaaJBzF0
ymdnivP3t94VZrKVJgxVmFX37bRSFLLT0xitq2JMJ9oz2lNXjp1PJ8O+K9ziM8/c+ezJ5VbrLhwZ
lI3QMc/uTBMyLjPXG8JJSVFS2u7O+mWtwGlBh7Wu+T1o9X3y5s6ntPWiTCfs2Mz1VOidbVlTa2iF
U6PfdOmIXuqKle8HQCWPHU7iLbsNK6QiVF8ksnW/JvM03v/tIct2hrfIWcrgns8+/CGm49bNpQjL
uRM7kW/r+s4oY3lTJq4V0pet0ZTUn930O2MI3z6fyBrC6uCpevtiB8nWn4uIMO8ymjq2riwBe1f7
Z9ylqA0+vsX3Xuvq1TfdlZbLYHp7sVYiHWFvJkILMmPglfZ4VXdJfxNpc7IVLWo0panVT16r9s7Y
1XiuDgNKJRTkHG5epE6sxnkj0Kt3+pVOjZcWjWuLb4WovX07jOODkyz5RSZ6/ZbzYPFMBdkIW/y8
Lbk59NUir0wpY2HqCKM6MnyNlPHPds/v/pZI2FbOICLU8yE/caInXjpDuqxi32uFu/iMEmvfFUq/
72yr+P7xu/i12fnrxnId7g6OGPzqKB3U37Z3PZLGbp5kmGAiw7o4OY/Ck8P9WEvjKtUpE+txlD54
PfXfop2qI3Gr6QbbU3TM06LfD049ettPfql1kP/2S3EwNWFKwpc5p8t0FEn1BAJ7mDd2eaRsV24d
stH3Tpzmm6afl6DuhXXq1aUJraJG/81LD1sJsp1E1vqT/eJ745XUGpetN3QJ85zdg/I/jmqdFvUy
JuURwbnYNsIdrjlffcub2KFHNbWfDNf3rgkjgu0wkFkWsLOVC1inuihjLEIsRRmKGX1YW1nCuc1m
d8h9mn+UI8rIdD5ZTN69LpEDK+MSWcN5oppGF31JKNMRbG7Y9B9EtYJnJUmldGMSfLaKCrksb81P
Xvm71wWLuE58OL/P33gtkimVViVCVS+MvZPlto0UWWTHCJv4ZqhnjaYKLrRPpqL1MZ4PNL42VjWA
2qAfz5gNI5JgqRtYREBtDo9pOvUbXdrW48fj+Z0lhYwgfOZ805Amz8ED6E8LS3hLH9pdnYUemKID
fgJEGH38E5/zEPT6pAfsFgxQrdL4ZH/3zqPVeZHkfJoacr/zrQhbh7nLtYShVGT2MbOR27vEO+3Y
tPahqHTkf23/GWHnnXmMi1KOYaOw2t7Pxi+LG6Baj2VMSnrQzpyzYM8U5XMnSgPHGoe//43CRtLX
dZtgZvV82XT7FdhsuyI0i1k59nbf3SaogeutiqkyDdRCxNvZc+abj9/se8+W8g67PB6sTlrz26VM
YLWwUOCLUJGL2M21Vu6F1aghtlz3RkfjjrOwm2//Fxc1qXasSUbrdvrtRZuyT9XCYrG286Q+TiZ1
8861lO9x00w7tdKvyN+d80++lHd2COwMGMI6z1GH4P/2onOUOXZhRiKso7KnSG7IezG7mHANr8O7
+vEdvrNvJxkDszOjds0TOt+OCF0f5DCyB5sxIxv4zi6scTHuFfqgvsDuHRgwvrciX7ovH1/5t1Ii
6yGNVDJmV9LWmoz79j7VamHVnz30SBQP6G/M7VVLE/Mnpo15mzQGAapG01nf3SZqMLuja0YMoujq
RUE2+CPdnPHY6GOVbFBF4TH4+Ld776tipebDosrJueLsJVjDqCrM3KyLLmI3V9Qo/9FEnOisq34U
D38XBfjrYVD8poTLNo2wjbcPY05czWlbTjEJAkvfEuAOdCqZu1QX+t9fAFayMGJTQttUAmjeXope
k9EnGMnCCF36jl3wU8VXvmOC4Tjjdda1p5d5+PcfJ5G5gPJA8JPic/Yh4YWrbYTfMiQMnPKBVsnr
Ma3m0IsQppjExt19fL33ZgugfK5nsL9zCZR6e49upS71MFdDOJiRup8SqWG678UjtkkNW74W8Q61
8ZMd3ntjBhIqOTAgMlfK4tuLDmkCXBEbQkhV3Ahsr0WYVqTKBl2hsiIMjE9e5DsThYGq2DR4nWSJ
nF+vcZmA6VqPoTXH+amx0u650815R4Ut//Pj5/nOrVFVBx3H/VEAttef/6XKZS1UP5clG+liot50
3NbBfmxjXFQkgnFI88snu7J3LmjizmYNp1W4sgDfXrCqTUwr+CvCvI2jbWWPr6WZ6ntC11A1I+z+
ZHy+8yjBb0IGpkEMg+L8oEQfXtI2VsewZ84KEQbmO2QRJop0+zPq+C8K3NlOaN0GkaUGFoz68tm8
Zycoz+x0mkKRJfPeMqAdtKkibwkt1jb2KHoOpGp1k8pevegbLDlW7y3X6ijjlxSE9jfc4CZkBKPb
D2uei2NY0X0cdfLK5Rh4wXjI9hW+l30c5+IznNkvrNxvv/x6bKUMaf2elLVoBmGcyOdCq+trFEYR
3i1Ln6wjYXfVc40QhE3sPMVfPJbjQ92mcEpQGimvwqhTfCSABPrNx2PznSWM/gBtNo2tjkMD7O1Q
UZUakGrHUNFsoaBVKt2V1jRAcUEQBtoi3y+K12PKrI1PPvj3rky1ntI23QnIRuezjCVJjU/iKcxU
5wd5FSb79UVc4US3Qk3oxbPdD6k/9p78ZKP5znClKUILihMbw1XX395yjGGsEo02hdDUE9Rpdu6T
NmiEVktu3sdP952ZFE73eh2q4/BQzu7REEVssBpOsB6iVdtvjuUOoc/kN3JCGzkv3d5p9eGTG3zn
819nGhIs2Beo+nlVfdYs2eU1hvhmhoiiIqhF6g3mY7+MU8UMABKkCT6+0d+eKaOZ/aW1diso8J0f
UFAO1NrkypmvL+2vei2pdnptjjuUmJ/1EN+7FAMWsgWbGPe3ULsmKwY7c+BnrJrNC+x6qZ8PLjIl
atyf7GPeuxRkKoM36NoWG4u3I6XSmjlzbWUOsRBTsy87UwYWmpcEldNYfDJW1lX8zeQAdJBSJZx1
Sq7ods++RBdrDUJacAspausrBNyZjW2uBtzy8av67bvjOhyz1pwRFab7eSQlhoYR04sO1mEmwRdQ
c3yRWg1hSBjGcM+QHZxIaV94Ezrnj6/829ewYhVtNspM4BxEfqEx/7IO2rkHyWCtqGN8bfdC9k3Y
48/cCKnMW2rj87OqFeP244u+8w4t6nfGSqPlXHAerZWA2MPuqiFhQgwHfkNP76qZop4jkNr+by5l
EGWw3hw7p7fDxcY5p6GBXNVSgvhbq6efD74Ogb3n/FfD7v98n/4jfq1v/mtc9P/8T/77e93MEMIS
cfaf/7xuXqt70b2+itPX5j/Xv/o/f/TtX/znKf3e1X39U5z/qTd/iX//X9fffBVf3/wHhgpcRrfy
tZvvXnt8QL8uwG+6/sn/3x/+2+uvfwVW++s//vhey0qs/1qc1tUf//rR4cc//oDZ85envv77//rh
1deSv3ecYcAvvfj6+196/dqLf/zhqv/OdMs40zgMsK6scL7xdf2J7f07vgjYPuRxuwyGNYeiqjuR
/OMP0+BHFJXXA8R//6iv5fojw/t3xDzAwih1gv9WDe2P/775N6/p/722f4NDdFOnlej52/yDb75z
mFhMy/Tl8IOw5ulk4LwdJew6c5r/ZrLvu47wTyddFhSNhbKLsKbsjQYzPo5xU6ENu8g9Fojx4BBc
E2Z1q+zHuWqOIzq2HwV4rOsi7tMbLcrv7URbsPqbSsvGCBOJgHBn+LCmxAlUS/ezRTlbkBcPZduq
CvN1wPCNsX0ola0kwuEhr7AdB1OfDDHt5rbblZPx1LpzgwOgidIbZ6qqwu+tNBO+h1nwS4wP4LvW
espFNrhdg2GV5j7/oBJdVyVd/97GcO0PWNvLOt6rWu9uZVFcOeg1ITIIS39u0sx8RfwY7wgOq7ZY
M+qDPnnTAU9Qh98lUbMQz4V9WyaO4XupvoRd6fTPSTr0BytV3S+uPf4cvKbDLjsUzZ6WkCk2OTDI
aiOlmjysCX4Xam0QJS/G9ntflvYGESYuhSm5npPFCTwqlinc8WpvCvEtRYfjx0WzbBiAyaYzsnRL
Frdv9na2xQZ7qRoz+sFi4AMvBz+L7WehfO/b8tpl9kbQWsgXYPC4sCUWWLfBGS3H+AUwh3WVLifN
3COufB2FUGmSandz1Lw0TvalEZET4K+nzo+W1k6wr8QwK329cjB4uTb9dwBg1UoqwYzybfTwLqAE
bT2nRUBcF3/i/oN10bnKzk3Sk9UYXYjdLcjRCnR2LSBOtPMTFdMD835Y6TPHt2VvlwZPcQxNdd4X
NnUv1U0vEjs2L6oq/jGOYjNkXhqAbyCioH3RsizE87frC1e5bDMRB8o8orqulyoo3FeQnD4A4Fup
s7EVrvVVNl6gtabr272HEbNcjflGhLq7nPf5mHzxHPWJYEzQUq3CMETc7NIJN0JUlxpApnI8mBgq
sCxqutyrSa+Eoz07/kSLfoZvlunfG4pdia9E3oznR2UI3KKqUoJ8NHaZ3suDh2JUNVfOghTppi46
uSlnDWawDlbVN8s52UVW6T70aoGQdNBJmjHzu0WniK/1Aw+sHbPvRaKiuR0byCNtphyxacmtYkXY
xkEgGsfRknepbcS+OhtuaNAD3OI4hJialwknWcM6jZ15D0JlRlZkTbtpnA4pnGlrrvttZNntwYpS
ceXqfGJLX0ZPMjbKZ2HdWckc7ZxOZLu4sD04ZcvqoLYI9itdMgAafhI2a16VYeaG6UM4y3kjQwfs
EesyPr6NqVYVWmacMpjN5UWXadpPJxriQ6ZGAbkQcl+7fQwjVZ02lLWbQBPAZVC2ZreNCjFIN+sl
cEfP+Ko4WbVRmuk46dolDePV21bekctXBK3jzYeob+2Tp5JvaEXNvqiYQpypO1l1geI7E+pj1UkM
NGXbf7VgcYA0DoocdJPmORvdkAHEx6tOxU4Gb2+vRJBMvPgqJ9Oar6SqQ1wjnj8V1/SbfvYKJyYj
Bk7SMqosQNT4ZcfHbJ7UgCAmppz5wG86nUaSgVJRbKbUza6LrP0zNrgdHDMXhKvda5IHGWOaQsYT
FBCbAGwcKonStbhcnOh2wq5VzNMFrpPQiJOnuVi9UeUYXc3aBAwneYFH6gXAkWu/LJon8DhkXBYX
wq5eQX/BEsNdmp+8aVlwU7Y7sFEd0hpM+p76pw018wjgNLujq2gOo8bn7hC+hg52I1TlFJWZdjl4
lX5UWNQ3wnQR4NY7NO/GplSh+/C1MuJLABxxeRK0lrBpb2YdYIVjJ+VOMbUNWmEHf10x+rpb7cvC
gv+FyUhdpmSvqg+KAJKvSXVhNsBM3S1f8OO2m0oghm3LrvIxhnxRU/lsV/kOT0IDgdQteWEQ7Qo1
2RDhnh6Vyl78Uvao0fs/oecBJGNu2RRWzBlutWKAwQqM1Oz34xjTG55nHBFde7048bHO8zBJOnBA
HAwfmrR/LrO8uXSs7nZSv0B3ZkKM5K7HvEQ/Z76Y4AJF9RByhj0pEPmMTmGZ8ezrbGgs3MV65ZsW
scFcZNvYMrsyBykuypZPyMtf9IJymW+1YdcMM8ybRrzMelkAYNEg5c3GC85BcHe1dbBbKw/QJH3x
tKgKstx6ccskBAAEFlZW6pfGPuJRUq4nu5wZwElzZ2m70asubPGz96b+ia+DiTC156vJ0WvCUEZ4
6Vl/IK8DZk0/7mLVi1jb2iuKjDfLnG1QqmN99IxHB+LboW8scCTw92A9GM5zpI7Hpc/n1e3/nIzK
0Z4qVPfG6A+YnTdRK4eLXJIq3DetDj4mtR5LFHg3Br7ym6XTdq6ZYX+BCBti7NmOs55DuRVfIC/l
us+aZ+6SyDkMeFcT/CzryzvFeNuD2hvnAOTUaAbxgqmgzvt92jraPs0TsVupYXlaeZskxftgqZmE
C1fmfl87O7zuzwVWnMsqK+6MkbZcNxtH/Mhi1881jcj2RZIo3Q5Eng8JnIYpyZdtEndXmL4BuRnX
M6FtG0yr81ZEINWcnnRCS/spMJwbNbC0pJmT0LEHvFgEImS2RI8flRpxYNpt29LLqDQF2knWPqLz
3mOZlH6FvO3EwVu/tztd39YTJIcE4/gGS4B6qTHbBnamBcpU6Xcx8YSX0YhRMBYi2/SRXe2XSW2e
WgM7IHaP0MbGJuJR+FHi7PWy82uyxcNmkJDM+mxrjGYY17gTbInODF+kd53bdK/KcVs13nBhm2Xo
qQgkPCVfYFSWO11R7LAYLbDYNvZErO2QTtkOtBoksIGiZB9Hu6mrtshKRrzOS78xhfoMnyvbaHrL
Udv189nQtpPNyqS7zRU2lYdILiamtOakeAOPMJZtYKBqDNRBiTe4Ihq8zB5T+NQFeHfFvlrwvrk2
HB9V3KaY4HyBip1VvCD5onMxqRXbxIywO2nXkRvnoczYPwBcPhR5GgWYJ4RftB580CUPzF6975Tp
0rbojCiadoW/Ofa1qvUumxgQYZyrz5QM4EhOlEM6TS32ozFXYcx+5AQi8IW594qcZ99NPRglU3xw
RjYLo5yx9TvDQ1SxZOGWfBnY7R96ZYBtPCR3RaKHziLNY2ylSesrjsAGn8TqoUmiLuCM6G2qotee
47hFUll3T3wze6SXG/zc+kbrxuw1Uy2xTZPU2VtmFm3sWTLkUv2bdJC4AFa97ekYBmY+OmHPDgu/
AdAPCqvURWAv37MhxWYeSSjJRuqbpOhUcfKzVqR2q5Q6K9lQnUTRHlY/J4wA0n0wtKzbnoJKDedg
tSy6LbWUYTtW00FJyld7oYcmE2+vL/KlFLp7xGvThRPnhS32uuTrSJ17K4GjAy+su8jXQV3s4Qxi
3AZs/dLrqekTeh7t0ESJYyrU+VJZ2LARcBvtcGRpj15rf4dM0e9aS6jAJJGOWAv9yKxTUdSClhH3
wLeRgxseQqZ26HDul9O4wWOrvZhWDUAGdwUQuLy5STV32mc2dl8vPQitvXec+TJNKcVSOWnvy5Qa
Pypo64fMoPl2tVVdKkRIQgvSwJRNYCThe7Vw5ftlb83aUvmi1V9FVkKWm72uv7DsGsSi9hPXz3dt
qeWmbeJjX+QbotJerLSObuqmQHBR986u9Ix6X1g/jZFVIzGNGzxpzyJW3QAkirm36vqpXM8mdoUT
Ou8rkJlSDNvC1L/hkN578bSc2CTusLCGdPsl4JQUuUFuH+HSaGFveWXYFm3m01UfwMdA/QT9WJXG
a4JjmZgdbOmEBB5UVzFvYOEDX74ZPCM5KdTiQ+EU2W2WixWXyfi35jsIpg9ABcQJhRv/a15c9auH
HN105A+NTt5NAWPbb/P5acn6b52b3fWxATgPRKXiaNNNtNrISJxj8Wq6dGM7FZsOcySDaI4rwCa5
Ph2pD44XBruYm8WVy3VcDQsFV8BnVuwZ+8xhb984oDaIgFOv5Kht27HFLRxjzqpOYAKwtSVNGOcd
OzXW81gu48bsErlewwjjIqlPo4zGL0bkKkGRKMMD50ZIXzX+Cg6y8meK5PchqmPc/zjrfiDixGvp
ueOV3qgQVzvNLr4h9dQv4YmtgXyAOsIZLuOKIWy+JLNsIYrqxnc0cN2xMOCHJRnbl6FRbptC6AdU
INu6K7xtTHtFGs1Pu1H83jRBi1q8glwvnvDnpgSZUJwph+ZPU8NXqUTLxoqAKdTdVPll1kQbOBFg
1IpsORjovOfEII2XowkgvxlyeZNtxZwXe1fqwyWsyoPEkxXw1cmrQY2brTna5Mi0E7RUZs8qktre
SfvvwlyAamlyQ3F68SXqFaXNHqEvjDBaDQzDsh/V0zJoV0WdHuZ87HeNUtoXVhw3vh4BAfIgPObI
DQF+AuZHknZqPHnSCwIMRz3wjHEO23j5s1pQNvuWYrfXHi6aC5MqfzMa5rM7ZvcIUcuDKXODc9+o
HcYSG2XCd+jHffUjj7p7q522TmuwWGcoh/irXozDWlFy8yrNbjkYHACUKPoc1PkBwO8prZrDTAfs
K4kYFmwQ7Tnp3L2RDFccURewxN1rV3rbqWemBLHPwZJCABxleg60wzwKdCNu8EuEF/axrmN9wxGU
PJSqM4IKFFxSY0xJ2sU6QsyZgl6tpt5HArq1JBaSubmuRUUykS3vG5sCCoSMvXTNKqiX8lAhzlIt
djHjYk0XUaJYQaeo0TMSUsWnOg9RzmlLLawhBvqDEEDQZhyF2hC7pHmiA2Lj7J0yyUkzr412J8gM
gs83/gB4CPWPmPnN1HjavVfZbAzG9YwA0YCUi1Eno4aG6eRrYxnd4/es1CAqAINRvRoup1ZvHkoh
4TvM2AgDA2zPNgdwcadHrR1C8R63nCbr3ejl1cEtzHFPSka0kYMGMcdFsv4d3nfYdCYN6Cb/ShSI
FWHdNfl2NWcckEUN9023uMdYs7uDpQo2KahD9SSpw1haxXGe82caFHhj2zmAo6OdSm3o7lunuRwM
MJ+Cb9j3QPH65aTmkGedEaTc0F4MMh6DRrWWQz7VzU6ZUQdRT8u26uS24Ie09CmaOXHrda3spK0O
P0wIi0lIcIHvTMYL4tyEKZ7nzSaAk6uW6M92UbDdbG14301BYsCUVi9TFO+8yPQrIk/ZhMoLmlUY
xcdU48guVUgNSr2VmgQHbCpEiUyTt4nNQt8pS+k+wdZ9TiY2akVh1/uRndjGMvi4Pam8TA0rTdno
D4Bkj0LPq53sKMzMnbniFOuTvvBlopS6QIoOVHzKMo78ADQ4pCrbubHTx55JDVSPzrJaFScZ/xhs
g8UopotUS7c6qFkbbxqHKomW64+qxObDuAZb7lqTTwlzPqiadxp7FgLwPHqgNICFfSQfaEcyb6dF
UN3c2awua63+0ifxsJ3hnnPqkKrvaC1I5Lm5RO8HV92DJmyWOrOJd1XbUNf7tPw2FSo4Y4q5oRqz
kcqc/IJAXcNPpQTnZaWnZkSMs3JVlP5VFvlWzeMHp8mSp86z8o0GEiIg8QJ815Lqt6Axbwr0aU/u
ANvTGotxrYKVcEp1a1NPifKj1pRsh0rw0XEmza9LBwL/muWduUejtLfLrHkbdvTzZjbzYwlxNSDa
hb1OHN8TC3Fd1tMpLZIklL12xz418RvNUo+N7T6RIq1sp5RjsRFfRlm6KWOw2Gnj3lCL/9L20102
zQdW/isS4cKpt7dWW28aHcaGzYesEzzhuHpgLvnesceHiEBowCL2tDqS1TunhVBijVTA7Crr/YGF
gk884TxrsEUDhHnptXHylSwwSoeimbJtWqTxn3EiQUT3yexTWolBwfbsyQT908XGGF8sd8jmlK/k
FCWnBaJiwv+5aEfVIRRAedKoj77CQVoCIcsLS/A3uibBmI7nbhvlP8qpOnAM1DZQRzmBDVs7IxEM
QteTJCCBgkz1SnYtv14Ut0ENzWZbVBD0hFI9pF08BFPmOuvmkyB5T7KKIB68mqwJW2FqAMp0AA6U
1CgrPKpkMUz1oTZWolDFb1fF1BmQ9wbKWFe7CHPSVu/c5LWax7uKIkSQTyxgzqBs1yeywQ0OzFmn
oCCW4WFsKFQRFhwxvzugWiQIrxR4PwgknhHGlGuD902Far7T8QL7VPaGHX7AXV51P6jEJCEWXWdj
WGIIkUK2gVURwrWM+fDSMh36zDYPVmce7L66y5zmFnhVs19mp73Vc96yN5vPJe57JaJWMxAJtUlG
I4LzA9JUjmZ5J8tUv0vB5XKaSXfmGP1ZN/FJMn79wlDuZJToR2Buya2ziAuI256vZPNhXCrIlpES
eHPdBVkMnbdPFWpe8BoTbbjoEKJafNaP5DM43xro9BSpCup8BsVWU3qXtjqCWKrYtS+Q3xql+Qbg
IKhqudNqQkGWiPVT9y7GAm4HTr0X6sePlTH9ZIqnOe1F7VVdDRuX/NaxMbtLuh/OxtKa6bbSC88n
rwyr6AgvyWcP1AYpdZSwyyBvWLkUe4VaMNIkwQlzHm/asj6C0BJkPowlJ4lRHLyyqQ/jSBBTemEl
kELNWpnhcMBxAWjGrojJHpYjxaY8ukxcuMGOleHO7JfNoLUvCnkdYWlNB7a0gCLpDlxwh8NVxOkZ
9UUTdHq0HoWgenCDZGwM9R3sDOFPY6WwQ2/HRyVq5NGrl4t4iPJjTazNFRvFnvJy/piMlBETSx82
HqT9B9CmCO9z5TLPRbftF3efDt7LMhbxjW5Yu6i1rlrPHALl/7J3HsuRM2mWfZdZF36DFluEVgwG
NXMDo0po7QDc8fRzkFXWJcamzXo3i9nkIgWTjEC4f+Lec9v5RAzJR+KJe1Op3wFVroTBvanK6Niy
oQkh9NLrMn7+XUXGre+Mk2CkGehNsnJEtG3L2Aqt/rc9LMB7jdeVfr1fW73+IGzzWs+TjlRTpFu0
X2SD5NRioylCve9IINLb4gpcrVj3rVV9lz5bDFM9kAezct0JynlmULErAZKmcUBdprp9cadIB0Ju
thuCFSDW5JW/qdvu3HmNjaFEcMBNoJjbviZQKzJRqOgrL6rna17xsnOppsBh9JXw3vGFNOeKsKZV
RiJDJOW28Jidu9Shj66vNfdxouEYiGhgyjIZoP2lJ91ulkEXnUwGYtgvzQi5+PBYmN5dtDhbiJql
EMd+3JXFnihAuO5RD99fguCWTO5yTiZ9uHkuYQcuGSu9Hm8rRHksPzOocbF1D/q3PAXQUrfY7+ia
Koi31MWmRjaoOZkzNHYKMbYa7lbj668FpGDbGi59oB3oUZmyOOqnsrIfq8PGVpj5jfuyOJTAoJua
GPbCa/f+KFaT9QIaWf/NXC2nbfDzDc1f+uMP2ntEGRTCWLMPUCP1VR8Zw6ofqRjydDcV2k1z4mZH
ntIBrq6CHjgWCJm8g8yumeftraE++27vrkGfhAIwRwinigbCSKtdg4p3sTNfIMlXV05xuFjAvvem
M0Znh+Hf3qjiVN8FqusZOr2BgY+PA0McHkNpPTd08OQ+ZCe3dompbedt5rfsIYRoz7QXX25hPcYp
CzVe1sfR9dcUacSMYBteUtQSIR4wGI4rlmnpplPkpfjkSSYJ0VEThU1ST5RUJMR9lEK5G9WMaF8C
HjTTMMUeIAmn3CS7l0EWJDIlk90+6moYnlihnptsuJoi9X5oLx9aFEqXQUxpeQckt6eUc5LsIzWd
Q03pJJdtpqrjcxW70YNqandDpYmrOnJAm5PvYYWYBbtdtKwK2rLQHgAE33u9/oUYGghMVpYM+8c9
m4I6HFv7sYm6E+PJmeNz2DmB4ECtPedDs/U7D6e4bpyRKq7t0tcOsi3oTrqKBdCY64DUI/kJNnuG
tDe/mXOldqIrHxjOchYMzHDTkVlY0j4giOrxRpf3QVHvrZxZ6WR55Ej7Op4Oaw/fI82aNZOxB85E
bdW3ChV8HD9VJp8dmcmFrDeOG9MX36kfCXo9K39xXJuGdcy2I+RaXRC80pvljbZvFXWGZMULJK7V
svs8A7DfaOMjklwQZgRDNVG5JVZhrzVY5PVgvCp6IFpfE7BDPq3mLGLrEc9fPmXbMYbsK7p4yzno
NCuCF1me6M2dgma50zRAaEqARJvTC2SUYI/uj6mhBsc5ZFg2gGYa/UOORZxo5PkO5Em3g+PH70Oo
DNMIEFNBERWWnHKl095Ffv+q6wzucMo7pE74T0PN/lHZYGa8LFW3tAf1lZYYhXtksMdkJk+NlOQX
3WpjFCWxu8qtcVt790Q2HXEZ3wQbXyJaUnPTM97DpQQtQw2eQf9fXvIouGt885oPzLWTMQOi6tK8
xGu7h6g6WUEeJvq8NyZLrP3GAJ3TRf1qNhlRzcnMJAHrO35zH1otudBrKYJjEis+7F65YsRIpopt
XOjuYRXW7t6lh+G8GYbQj3FwWJX1u+xNRhaSCqWo2Im4wTYiUYtkCH/GkrlkD4TeQPLiOA3JrqZI
hG7tkaDQ+bm9DzppHKqIQof1U6RCRVEfrw34hnCB4N75bWY+s4A9xbm5dSGU9152z5W57+Em8JCU
ktSIWOWMS7y6AJvd8/FXmr6jF+HHtSFAVnrzbjqD+ejE5RvR0tM9COe0AVqKWyKvSfBYidggzDYY
JxiZjZ+h90G5m2F3u2lZek1MAmQr2xTrTNrmfTQ16leHeOejbyL95GvlCxPbZk2JShCl5qWQG5OE
3RPZW8A/H3JbYuN3ow9Ts+8MipOpeuOdXQXghhGUJxiqYWgyVQq1BZ3D1UaOxEb3lpi30tlTaZ7n
dlkJDEeNYMsYNmAY9RXz0Ulem6h4UBAiHtoBAVtQ0i4JuYPEvAnIQ83GOcz07N3lXtKL8b6Y5TVQ
eQ6LV8iW9NT4a7A+BhB8rGLyMQ6tgKAz8eXYd5JyanS8Lfynm98wHQCicyy7YN4HBnzcpB0vvptS
rB7T3NsmVn8hAuQkhxJdG37tlAkXxDMTRl47XTQJUOvPt5wraHLg0e1+XXT0p8DhOJGG6R5qFjYk
kB7Aw0OiAL7AKr/G7p4wpJ1Byiw6QJKHDfM9CtpkDUTyMKsa2KtnYFYreBlYP1T0eQYTwGBkQaGT
gZHb2iHI63ZXWRxjsZWznS2C95IYno5kSJJJ7gopf5W2zRwbJU3X5McUaug01w/44fwjZNqAEFPr
6DS8HpOKrFNnseSo22szs2r8M2otG3/B7Tv3duuwbhqyclPpjrb2TFdfB3rL0RqkVlim/vCiqomc
sgniPZFI1QuZaWJFmmOywqpxSh1xkUO1993ia3Ksm6YI4hLcUBf80Ad4cigVpIvQtWi2roWHkQDe
sPPKZu1r6YvwDJo3AHWXtreOXtvRbLha89upPLaXYwCHO/ASA/OF9iZMWDteHpWIaGkGaquI116V
MsLTivkbjj3g3S7utlAxpqfFJIfQBlrqoW9rKwsDOfmHtGutV9uU6CuUOyLwN0ztMv7ZUQCEcTPc
poq3cvCz8p14APNVDvCi46R27zob6ccuNVoer1J7IUPOu6nIqy5Zz6CRKAgabomZOzRrU5D7JZJz
PAC5C0azfyeZ3rnCwQ++oxHGfjhL0HGMIIinmMH+haodYHA3OeERqk3KAytJ4v1AoZ76NPKtxZRu
P/WjU++MUXpshD0SMVSDmMcpZlYnyt0p3cm/bXeegPZ4zHaIoKh2dQYGKQTSPO2GdARvZxV4c3gY
t4aVuldCga232Fy2ufrU3Hnw18LSw1YiZXomKWD8YpRLdlqUbAuWRqXe7Ftp3Dl1m515tZqzwJ/3
Syel534exbAVhlVvapK+mYPD7461chWNJlypPJ93SgkROq1yHgglMb5LkgU3RlVDXlORogTsd74L
1kvR8p6jwn0NHPGCjsBkuRptYe2129Ye7c/Grg+efgGPdgG5ypbDM7JfmYPqMPfuHVk+wuB8HUsw
wNJJvJ1saAUCmxRZ0BEPUcEgkhQnTjEYb/rvKp7ia5W1/JAwxM5BN+Z3Svc3XoETfMVyxGu3UTFQ
buvPfePHJGdgAidJJiUtoul7AnDHfqWydmR3krCLaJF426VLf1KU8pQZ6oT2NF6xLwru67hfOzUX
mqUlm7Selg9bzyYYRde3bbaQ4Zwc1YyJ/IDrYQ0asPiVmjS5oxxBUk692Jh5Zt18xRQi7cAPpyLb
D2k8MrPTICqPtksgCn0FAgiDhgBB+FNSFyNy1oZvmlOaHYGZ9hk7Oj/9SdpeXFVvGGI/NTWz76rL
GOf8vdh21n2R2O+jI0e0Ig0bBcf+Gktv5ZVOSTgAA5hkHuOj62nVmpUbXbLuF8dJsB7zOia9JdFv
RwRr2gEaof/aduOwqZyW5bWntGMOLuumW/4sEKZq6q6TAe5Hn00Gk2SAQD11dDwDsUkVnU84iK5S
oTuY1Rfm6XIzaO148qZ+3jZmWuyKyrJPRjOmcA6U/jrPzjeX1S/PCg5gvJ0zMwku/9bS3A+Vxv6p
K6qKa05VF0Z+LlvPIj1rMnYuw9jKx5ohNW9voDF/sI1nbTJb8iyidjyPQ1N/ZxgI9xAXiPETwsUh
X3WnmACuKqy0rL40lgcEMoqGb8Lv8kfHHYY3abZOsrabAcswI0+m+OY0/yEMR96TNN1pnw5dumeI
la29WDxUJDDccDMap5YP/kEaqj4IDutT5U3dOUhtJEiOQ2S81ZfykhMp8U0Ubbbp8iH+1FNf36dk
QLDp0yUIaU9gm1VTJB9ILmzXE7EW46boZXRN7Mrcllq+pIDAN9RFz+WGiIT2q7gaKe+8aC4mJTVu
0dF7GY14qQ299DDljG1KN2puXQPvR7ioYGzguI/KKJODI0rB4oquJ5Rgg68V45Q9rPAZtdg4WYtZ
7APNLpMMo0JDl0/Nwcns4hVVHtxN0QV8z853r6XdipSp5oK5AZCjZiXPdjEQP+bHWkp5llyRa+lL
RUhmcOh48XioYjF9ekPVPBHoKy/IradVXF+QsvF+G7q2imaruJ+DdHwnuK34EUh3o7DzFySUhZyH
0YOejG9p71eQ3uH/AXRMGDJXw+8EOD6hnrO+YayLq6FDQueUbvaAAQnmZVEiG5FjdsNkS3Mp8jLb
Z4PBBCCe8uhmThxDPdGIazKEMREX9G6zr3vEzzAFU4FrH6xBWM0qjQverR5u7QW/4bsmPHWpAg+h
GFOTsHO79EAc27xNBXzdGdDS1nTs4eRPnUaJmCTrhCCaVVz0UE01T96aNBpftDYtb3yl/ESv5346
7tTpbI5SOwuLrjSe0Q1kzCFRiF8T371PvP7VzgSpjuhv14WbpJQ8frDHKeY/6MzPup2mm/k1mYPx
UmZq/iXKgSVwPpfvwZjlLA+t4M7NUVZ4xizA4SP86dxM31p5V941JJYzHOviFbFtTAQ9UZ9LOg1u
dOJb06yO0M7lyb3lFw6ipCbZz5HpMVYYylsUaXI3wePYZgZhUe5ce3dG0aenxdq8mVqcoVlvreDy
o4IbVHLuDZ9nSo7OymWVxsGVs9rrbfMtIOnl2qbN9Ct2JLNCeKLE7vQi+BwjGT2Wsdk9TwQnYUtu
g684dZzfOTzkm7RUdO0d2U4b9mHFnj1DQEJA3AR7NgJLieT7xY3c8iRd+1VTfJfzmL5orO02BNKg
MSTZ9o6Ujpcs0KGT5YX3kQ2yXi1tzibqWj8m/KSWZ8tYMgpQ53xTmTRXRUjAqi+J0+IWdreTxlkf
GJr5NDtjqoMCTYlZGyi0TAoo9Fd0uo1/Sefa3hOKRiCmNYrfFaGPW6XXnCY1kzuOQL4FTDrNvqzS
9EqAkAtFqOzXxFAyNl2itQqkuFda2iTdw3itYaaag/cQG5xefWmKbSZgFm4q0kYJq2LOOCZ11RxH
V3Be271lMBSoiX3xx9YiB4MTDXYrMaLMxg+z5g7rIEa0Nwf5IqAjndsaBu/YeE6zFbKLDxDbhjM5
SXgl2sEZWeEJe6NNjf4WNRgN2KWxkOtvVhcz3qex1XiC1nEqb63/aEC0vDrEKjwp1+nP2DrJtxSO
vajzqvKmChs151gZp4z9wxK4znBTY2KfGoW2reOpPxkjMdpVCng3iCjsRoABTNmqdp8T1S0I2HTi
U0n6xJ4ls0Y6J/ugaqin19SUbthMgb6s/NBBpXr1bWWufyPOpfySDfpw8JvLUWszXulL/TtzJpMx
Xumrnd/V3RagzG81DUvGTFYJolSKoP4yR1dbkpuste1aKFecsXjriS++V2TjfDISQD+DyJBg5YOe
ftWTu6oBg4eKhNPfhqjLda2N6gLOqSVNBAfmzUMwuDxTE2k6uG7usui+T+OJKa3VPAZxhBCRnbH+
nLFqBgAitOCJXR+K20YvN2pCWuO6kQNQHjf9T4kRAwaP4cyPKTrOFdh6+d1YSBUML9PBm9BVshBi
XDzXRPRhGn5NBw7cIlIJkpNiRH/aU2uCwLjLy5glgam6H30yzee4nIZt3Bb+WZUDRYVbzycHzcFe
7/FgaHWHvkdn1RNOWD9cluMpY5aszm8aP+HRnZX4NOBLPcSa724xGOqL9gvzWdDRhZDSTGynD02o
UBNFUBkR8YWEjVjDRPDMjtLmRtE6mqLsJqW11iy9fVAp9S+6oYyfFq3dGmyvRQlpueo0EWyMKmOa
SbSKa6KGbJ6JJGQkODyawICJoZp65+ZrLND6Tg3PGoT9ZztdbJVzw57WSTBzwxYv5lBVkpQQJrF2
01Vfg02x6SpR0jv2w64y55zLoA2eu3Jwv7WIujdq1U6rE2NT8AXX8SD7ExUdMn+th8DtaoyH6AuS
Bz13CGAvGcwQxkUsSqB4dkvfgZodxGfaj/rBIOCCEWi2lJiynKHTy+AW+7l2q7s03UweMj1QmsWD
Ltpffo/kVs0Uch7RpBs+7sBKo1qyUhHpGdar90hSBSvOTl8W+n3jItdCC0/3lDlbq5iyN5DGR2Oq
6RtTNzs7jea+j01DejHBAT8IvaSNMiwWByU99Zh1hoaiWBgmG3gmofdZhfYJwYB2LoqoYGAOxG+f
pqK+Y4Y/f7Rlkj472AKvnJHVzPPvGp/APIMvp/D7T8Q06jCPnrsb2Ch9Ob3WveWCBiofqugRtMKc
nKIuee8Jbt2yQjAv3ugqihAhhns4OcZrmTviQVZ9jjJU4zDLK+eK6ocQ7CYxDtD2dA5B41NaQ/nU
m9MwrT0BNSqUvHKrBnaXg/Y2ca5BMIynyYOoYqb8XtD57tNsd+4DYcTguy2vquXGaJg6aSmhVJ3D
IxLOQVBcs6jo2aR37FR85thPbs7Bth4YaS4J0osgTMqO5I4q73p9m0ciPhlkjK5QMGrRxSwBvEw0
CMledbLX7qqE42xUtr6tM3ipepIPw9aGifOmkVV8jlAU38p28O5lWiCPCzTayj+huE8ujJEpxFGI
IrkhvVOnnd4Ad44foWD4G2F29nEc3f45QqBzwh8zhHZbiDdmyzlirwHdsYVkc01MPNNY7CtAqXMj
9H00u3LoJGoOjzD2qXz0TXE1HS06DQT/baQfzSc8YuVrMzvRKhE1v3jMDXtofOspXlCHo4Dcw0bl
Y8iW4FTYEctK38z2HX6uDex/ksYqxFo5Y6CnwrETgOzOvI5csgqkFjlXQ2jpAZrqeFIpX1olytwO
M+LspPei1ewResWvPZ/yJtXkU0wFfWoMTQvL3jKfyYQCgs307T722+g8NEH9qFqn/K5HzElhqY/p
xXYMNr89gqKN7VfuspGykUDNsf7LQrF0LbtIofjgqlgch7fMwLXIYF//lfXwTGy75PZTg371Y4LY
+04rr6TcVfctIfGvpKyJbY/W5hxUZXqdKCqObPMZQpugnUKLVo1LgyV77OvphsmATwKS412DyZPr
TJnxE3Qj9do0DLSV5UbnMW7UNmtd/7sgY/vdRoL8M1XgzGMEOcRPWhWdk11ugwILUlgQo3Fnqd77
5XaguskdyPHKKHJrkbvUVGeZlzyncTmDBIgYE2sTgl3l9ECBAQsQIBlH73qQFbfY8uWuIRnobXbz
cl3V3vwZtxacldwWp0ybvH1PhB4P1hwrJs0jyXgac0U95RvXHC37KlGvPjnA4s5jY5DNUFvNMa1m
rn+La1CTGpYbzyDjEl8Oynl8tfR94mdKZHaa7CH7msYi3si8QxNkOxBRqVRSjvY+SPLNDAI6DgdO
lc+ysxz+BlhUZrUMEBsusw+jCNLvLs0fqPzkvp8cAdqrqL/QqPenfMjyQ5R6LuB9l88f16tPBIoI
xuTDb+txlwSkfAa9X2+Z2ImjzxxpxanKwpoP5aXHBbOqBCrH3JXWYcK08os6PvnBT9w9LxzSZKeV
gXPU/dhTYdCyeFgsStArVRk/xdnEOp+4jmBvedJeK4//Eaioz55wkju68/oicT2uZTcTDuaRU0hI
qFfTCzkHTZHnwaUFiYYuxHuEBctKD+dZbE3GRw9D5qUxXLGXg7GkrKbJk5HW9P2yd5ha5kxl2jpB
gNbEIy8oYQb3Xu253zBnVbeueGR3k1R42b3oyCFPOjV7zGuKAPI34bnMRISRkFejTZiNSAfggYYw
L9Sq9MfkO3XIZLHq0d+ayKHZyQTVntTJBrJ1T85bH7jySHw6S/ZkKAnAW7oqxijq6HTt+BUFZvQc
J07lMKllayc9v/3u7Nkj+RqVmik7XgFdGQ9zIZmMmMtMuJPd9W9WmRjEHJjBzo5j9siOq861jfiR
NZb5qbut/k5uuNqPtZyuMxHer008ybda5PhJOh0Vx1maQ3OYlMo2k0jlBp6RhaPADtZei0gZr40i
cnGqSYAUNQwRBKmrrmqsT4uq6lxhhzhkTJvi8G8ssYOu1pN4D5O125eNJX5nM3IchM4clcT3oKxr
NLQnxgSIWictQSN+eTMAXCPnodN2VRL3hx7d9rrpzZqx1vxDYld95wYV+s2pnNjvDJVLIegbFntW
uyyeBhajBagYtdgGK1bGpbAbNsHsgQgVpyw6685Q7FWu2eduWtroPJ+ORayqfSYs0K1dzDbG92T6
OnvEM4Y8h6ywqI9ulBQXn0i6T0NN5oMj8vwlFQiUN5AHiDWxkDaSxTucyxbhvY+gbD2SILHqRZw+
llJ7cwvqR1DG5hGLcXKs065/lnMicW+U9i3GNnSsOrtee7og7JdU7tvfLDHSjdteuu9nA85bqwXb
BjLTFgBVGqYNet/MeOZyYjMvFsuDiFIEXZ0z02NorfgiqztdF0aOc8JqylmFccWT5nlm94ujodrQ
sMxbPMPWelCl2YR/S5HWyFqf3B14iGyXJTC0AKdbq7+JPnH9xCLlUyK4u88i1MWaq/KNYWfTLqUh
2Q34hv5uMP+HN/jfTK//ZTj+T2/y/9Vx/G8u5f/Wwfz/oDcZEfd/502+1JX4qX7IwflXQ/Off/R3
b7Kp/2U5C3MCcEHgAo7GIf53b7Lh/2VbxBIFMH7wBdsef/JPbzKwCouUY8zrFvZlwADcwH9sy8Zf
pKwCRgRSBrNtYSH8D7zJ/P1/syYDp4eMjDHag78DW9T9T3gW9x4rRavIVwVBtiT+1Z3O+G0UKKeT
REqyjJC//bJFKszNMKrFLZuNBUM8AiriPalJGUtaJfvNiLBS3wDHds99L/p5w4YYE+ZcKP3Jpisx
MLB13ndu+RMo+JK77eyYYlpPhVOW69YsljGf3f14tjTlztYCsOVss1FAMQBZodKi9WnjabzalZ01
ZFNETFdtI1PPxRK4EhFfHhHViGRs5w+2v4W/08+gbxrruSy1sSUwfpDOSofKk9FJdb/QxLsXG5V3
wg3t9Qy8iDfGxFJ3dAqRHRn0tDUFcEEqcAiepkS1bThNE5INpu8zS7NuKOjsH7ctCMs17K4+2gQK
ZCsMiykJ537qvwspaGwDSxDhCabMQ1fAlIZMasdpzkGg50dfb5oB5yEejx1EjWRvdWwJSPdzTH2P
VTl+KmYLXIM+zJI8xgKjlpdb5V3uzrRLCS/3u1YI55UPP0okNaj65M1yRMoy1LRaxAM27YaScmNM
Jo1kmymMrfTqLvSHyRzvdb9pnbC22/G51VzuT3bmjCdiB9wmtu+eHJ/BIz8nbIjX+50Pjn2Rjsyv
8Whbn041WMOupEcUoV8PgYv6rwy6i4pL42imI6PrqRiMPYmAxdrzA8npPPrM/GdZHszc6LCLT4mr
hanW9fd0MdsWtZDB+5zkNJx2+toaTfDimkIHMBvpbAPhVNhhkQYaP0uBeSYsneDBy7XihQe8SEI8
MTTrvpaT0aRFFTqyPnIaVKgEv3d3uay6e3KA5pPZzL5cE8wzDmubh88/aF5jvJRQkHn8HSNmuTKh
aoqdts027G2pCmIt/tDdCAeW1k/Gs+1q40cKu2tmAwTXe1u0HMrLykW4K0WEt8MaK0A/nDRe9w41
s7DDWQzyEudan6ziChcm6vJcPOSxiC5TpkBFxYFNvlXlEwu3YiuK2KlyyRBKvcwNqELmpf/2h/y+
DypqKG7AiigxvantFSoFLwuXTkquwGpBWE60nv/B0ThKFnW8e+dXGHs3eLQFeYNjrW0aOY3dumX6
8ZOYc1IfZhKTL4HWQ7XjBNp7ppYVIYbyiklRrrryWNtWc8D0V7ZbB/R3tQoQjzLP0Udch0hFLyqa
dMT9rbx5k9/TrU4tC1vFjANTedLrtzLV9erQWDjFSiubltQJ3UlXZgtx+UmUHilNnKJkB/w5l///
FfW/6Lj+uyvq6SNL82Xp/2/4jD//6O9XlOf8xdEf4D/gQVgyV+Cp/AOf4f1lWdBB4a0alu4Dqfnn
FWX8pdsgXbjRgOwHXGD/dUVZ7l/IxEjdWegaTI919390Rf0f8Ax4bQtKzWaCafnYSf4dnvHPYrki
Pi1m2a/EgeOqOLdLQSvamodHX8rcDLUDWWKUvv5SBKP0RaGQuOZzjdgX5wwhsoEseXr/VNDNn2q6
aFL5ppYSm78zXT0NTMK8FODZUorHE0Nmw1LlOkCPgV1t6jCHU7L/y/vxj+LpXwkhXLrLD/FPEtBC
CFkyLGzXhC3Jnf+fZKzIbHVvzuRCgvfyvZH2zTMvrjecpBdFxjYikpK4Lc9RSLfcxa3WRCflVtVG
zqr46ju/4ujVrdvgz9OOoZz3EjAdeNQDn+iysposTgMn8bc2kPRbUgfmfjKt8UZiELco44zOWCfC
TtCTc3ncY+dzP6NoCXouUvzyMXvwxufoGaKKFwTAQlQm3adrS/o2NLNbqgv/QxYmLn1NTIaxHVsy
cJHtOmI9SCIXjgE6stnRoKO7Rln9SNtPf7NwKMRBcFl0OyQ8tEu9yT7HFqwUOo8CoUHrfjHwxOOq
G10akdxsrlYmXewdQ9N+BaQAPiKQsOz1YLTJF+nxwVtLVDbLesVSvTewsNkidlBM0rvRm0f5aKwb
2/GetWns3+wCidI2L2aaD+Zx8FFixGPs0DD+rfAPli9werpVp8xAooKYFoVF6V/8Gq0+EgTyGAkL
2ceDkawtHyp20ykNw06e3St/MfDT52xLXc9++xgvwBwm0Z2PJBe+SGwOZ2fwzIspLJb+uiEvRhA1
T4WXattp1rt9HuX5/YQId533Y7Wly0exMk3yHecATE0Fse1b5rJ4IyTBOCl9sC/juIxTaW9e7IGc
F2w+8bOIMm3dpHNMEw5KM5QGO7cUswX50ixqvwN3cq6RTWgcDwwdqkbcPevTOl4X2mDXyK66owYM
/q4Z+nqnikiukaciM8LC/yEw19IE3gV6R4NBkn1VTvUeGXt/gKDa3uBiWNfKwBBXooNmZxV/cxJp
x8Jjc9XOiz8AdDTGytJeCKbaIasK4wVezxJDZokdCLxxlWFq+cUMx8OBhaq7TC2CGu1cpY/NnLCT
7UnJw5sOCAbm03iefccfjlWtq3cvJ1ZZnxlqhKkIKEExGcwboCTltqxiToKZCa9tfgkLyW5HZiWj
ne6z5YMLl0Wx77dIDrOXDGxDU/eOq/k/li8uSdathEFN5YxULE60EAdjXJFEajYzLxke/ex+8onJ
wrvvsK83NkbsdhjJoyMKvYemt1nqEmzs1vZhkNGmqZvhnAU93h2SGWcQn0FONWeoFquGaRyZNHyB
SDbXlh7/aMZj22h3s+dvSsQ6oRqTmyzSl1qoJ3bBxz8dX5w85mn5YCYtG2cuYatcYx7bYU+/WKxw
oggrHfrlhMabD1OOMNuKu6eq6j60bHrpPAp/ZD4VMZqYJ2NjV0TPKnDWTj5+Jpb9lOTmL8ac4uJq
bn3VOgAHaL6s+97MvlVCIGoopLxjfXbOlXtchChGb6BHZTHfsRVadsy2dmyA3aK5idct2o4VjTcB
h9WGEwm5UsVDOLRo4hv/LFJcOFrWPdmqODPlQJkEsWxijT47e72dwg50Di8qeZsd+5kNC/2vwkW5
pTWuuAxWkhyKusz3lV89EWvqHDvpNHuRZO2XlSBVyco430rDWee5Yphbv2lkVv2wniU4Hl1rBn9/
YrW0YbJWPxqsHM2qiF9NiXIeKfkKIC6+tuQ4shAh2H2qhdi5kHBr158h8rhhwURzbn7hfLWYkMYr
GPI/ldk+ZCXLfRFwvAv3Tk0FVhEGnaFTPnuO/5T4dwnTsMxaBFh59U285xziH4QAZEYX4THIZCS3
yobpAf1NiFJ/R5eworrzV76TQv0110Oi/5prHRWCfvGaLoTQfp5Egb7NncaNYjTBm8vYzt8n7Pdw
8nn49ZL+QcyMdnU2qX3db0wW8jX8EJxH84Gi/NJ2uD1rnGIpe3QPOzp913xnclJNWX0zsRgz9PeQ
FUWcbG76Fqfum9k0FxvfR5h21msmfExK1W1IyiuAqpuB43St+9mxcyFG61pwzpYKuYxGjM+QF/IY
NIOOgpWu68qH+lEjhT5l1IVL1e1xuhyMHPBJjfsg9JlL9bPJZGV0ruOCgU6b5jqN47nRhvdmqtA1
OysRxR8MklaTknIVJYGHVi49zX4P0wn2pak7FwP5J4+r+4BO6FREzV01+6sh014cqzobE3ibhDzW
pBxvDCm51epijdZ10yf/m70z27Hb6LL0q9QL8C+SwfGyzzzkPCtvCEkpcWYwOJNPX1+kym0pyyXD
DRTQDfSFDcOCDs8QDMbee61vYaePJV1WilXgcyEDDzADdH0KhAgVvd3OfbRxbZGC5nOwn/pwSzsR
hE8cRoeO+c1UupdT7WV7p/7G/ZVg20nFesH0fI5Akqwh6oBSYYNHw0TVTNmgUzWnh6QeyTgyyQVd
SdusqKe66WEBZniqPOeucFEthiW9444hymrJBJ6UErkknTVWD+1f1rfJY9BnscZdcMgWc+D39yIG
LFReDKzn/TChu2xhPnbicz16Gb4+Aqnd0PBwc8/aaoaXJw2MSx/tMgsHr2ebZtVugEp7b6TsMe26
npbPJEDdRbJ8sjrvehGleJr8YmKUGwWPAY4QhEeorLEcev5JO3qLwt22YbYrCabApj1dBuKiU09B
DS1qcPiZ0AXdaCVil2CIlPOVQzjEWFlP4MYfUXGsl4EQptDJPoHcwtwYJTnVS42ee6rK666QyWoU
7avvURxOEXPZucYV6p3ihSfSQhlkdU/MZkitjrPPfbOwa9nBrmvrNwX2cuX7+bBKRybzDUbZFead
t6HyHyVyArw+NaqIuvjilxiNOgNFcUmScNtNaB2QuzBz4nwVF/d9bB+Zbx4qld60eX2fZMmjFrFE
hkOEXEIVWd1MePSuqua+N9tDocXYJeZtoomKpHpALgqeRoaSlRLukzE55S4qUq9Up4we0EpG7iPv
+BPeQKRocNcaBn5jl/DdmC9TMm0Yb53mnO5vVF/Szj41TrkHSvtpytK7mmGVXyMizFz8VnF3J2TB
eGtUzjqp09ckIEmP0h4freGfGCGcrR79SzmyVwE8wDBaRntJqLdKSBhvFosORLJZmKLEZboJJaXh
5FcXyM+ajY8pf12zUHGPHdMpUVuwLhdZ0KNIZgfzFEQinJE0g4zmxnaqLzSs+LUcvH1xjf3YYPJE
3Y3IrZvu46bSurqo5oLeLujrM8BG8gY9+yl2EcPDZLrLBsiNaTBCk4ti3rUE4dhiXLPH4TCYNLxM
pgk7p6QH0i80xwbHi/fSyh4nV1UbivNd31tbsGDaAVXsCVEv15ltEaMb4CYzW8s+pKVVr20O22jK
k5fOqvdJUZyMorp1Eo5kSKR57c5/RXwAO2dKIJAITMM1/SjIY4g9vZRyGzHFSqbxF2hGLrhAdkrL
srehUpjCAvMJhuNttGjmnDtuMGowLYlwaswq+jbV7sYo51uZEolUN76xL4jsrWabL3hiT8S0x96E
VfMFgH96YgTYrFhbZ8ud26eSoxvOs4D5U2quh6bZmXWAmlfKNYEc360w072M5ik3+htwO0+OExzw
qqyJ7mLngD6EoE6uGcmdVTKWuBH866kI1lIm+VEzpFa2a14aZLjtRFm/2liYV6aNBslsSAqQBUOz
rAB9JUtmmjB2YlZyc7t06RNaSshW7iW4SUzLKAe7kk3Xf9Yxmmxtg9gn9kRUqTQP7ZQ/+ouZItCd
tnnJQrXm7skr5ksHobPyYHb5w7MXwwsr3Ru7DyEfTY/jFPBAN/ayc99m70zAMv6ednZoWi3nZZjO
qTC/qTYYNkih9NnsbEfdJwHbkP4d4TDCH9etGzLAVsNBtG77Ge3/1m94D4OyvXXfzK+VqscV8svP
vNfPwRi/QNG5UilibUvSKLSFEa3gq30JyuJWoF1rkJkhNykFFCRXo5TcmOTqBqZa7AP2Msh/j4KY
KYt1QZ8FhYnaowe9qKAnrB2Fi8kDggf6fFrlSHySpiG425kvs3igsRlaW6BpFofpfu3h04FevGnF
XRA3p8b3NpaXLrs+6xOHfAe2HbPx2OizB5F3PXgKHDuu+E7HemWVw0WGsdez5wfD9GBT+N0envVT
I5q7Ilec69lye+bufYvCzjG63ZhPw75n4PtQvNMc28LF5+N5ISb+d95jnvQUjGXwEvqkPOCIz/dF
0I30ee3wWLmDd6s4dm+bd5JkBGLgaM4RjvzEL3dIbOI9PWnxrdYYyuCdSGmN/nKoIFX6SbNiD8Fq
l0242K3JjK6zd7YlpOyGVnNrGqdEwy+xA4gXE3Ed7c53OmatQZlUVEzFKo3QnN9pmsU7WZOuqHjw
NG6TsTCVZThZ4huGKFRaBXqyFaeG5vuocZ1s9Shgqc+to9Q4z7GurWnnKohnk+Z+yjHCwCtT42BY
gbPNh2w8jpoUqpbOuGLcyoxugpixIqauuKOLInYRc1qwJqryXlI9eHRzdD74FkdJS4ThZBW2/m7W
A0tMdupCokBF56oHmp4ebdpksZ+CLq9fPPqGNHFR42GLgo+HpGrIkVD4cu2PVnWwU8QwWSeDHT1Z
cejNOHmz3yesqd/kyAfeJ6+pWUJyoisIahzTP2CvxLgu9bjWZm476QGu1KPc+X2qO0Anf4v0qJfj
BIStRg+AYwPGy4q6xT2RQ8ZupUfFXe4RA67Hx50eJNNqtD5LPVye0vLbgkb2ftGDZ0RkTbdSU3zV
CXEskvwpSGHjqQ575tS2eGlVQMCwkHBsDD3SblQfUGEx5s7aVjcXGH2PeHtZtNIz7rs407NxPSa3
3ifm5DC7JwzNNoNvPVJP9XB9XIbhNdMD98Yth12jh/AuI4JLhOHGJboXHoXR2J2S0JK7+H2Ar0f5
05Akn4v3+X70PuvHk+ofBpzgNzmmsaOlBQFhH0+7eUzcY6OVAoNVTwcs7hEjAlc+K6aGn722e24n
1r0ctRYd79C77ABbXvrFfBcj1O/ChOhdpOCYRHIyqke6ML2rGLSewUlkdnaAeo+rWnBoNLX6AeGM
HqGiiPAYSqxpPKDtbAd1qRwv3wQU/Lzt6SGDr7RvrE7t/DgAN+a5V0pQy8kWTV5pT1fduxgjf9dl
xEN3lt4od0vbLl8MBxc1wRPJixysac8TprhVWueRacWHF3PC5x/7DjNveQkPj+wliDXJY6j1Is27
dKTzVAbZwwPV4GhtCQgP92rKYd6shNaeeEASN4nWo0gbPaRE8Pat1GoVSojgrdcKFhrZ0YXUqhbG
EfNzrmcxCBhAZ2r1i9ONwTbRihgm5u3W0SqZ5V0wA95aca6J81Ok9TSmn7NrT267a7TaBqVAdZPb
Znntay0Ocmvz2pH+eJtrpU6C9/411+odL+nd20QrepiTzGdHq3xCiaya5wPSH1ergHLpkB+Z5EiD
cCeml/W7YAj9c/UGaJsjpNYT1SFqULBSDhJn1EZK644SrUCy5mZ+QLnNU4ZKD4kSnXystAu6JcLq
7N2itUxSq5qoVtJj6Nfedag1T3ZhLJtS66CCxbQfaq2NSiKZ7ZTWS3lTiDpQa6hAf2k5lWnVnxGZ
5hsepea2tXzYP1qBxUwsWhe4IphioM+atVKrtKTYWlq95SPjqpFzeVrXFUZwJX2t9bK16qvR+i8E
VcOa3Gg6oiFyrNWklWJOvHQviVaPhVpH1jC9fawn0zlZWmWGsje5X7TyrLURlEEEqFf+uzCNZW89
RO9yNcjdSNfs2fVvsN6p26aSxQVi4hzxXz30u0or3/p3DZxWw6Vl1xtXMp0TnN/koILU6RLubq2i
QxuMGPhdWofXGpndDBYJd9K7/A4VMlI8s6m6h1Lr8+BBI9WbtWpPvQv4Iq3l0+pR9kgt8OupAKng
HSrSQCsASxRtq0GrApPMwfmilYIFpxP08bzFdSMs2K7wE1KINRrt1eacfzxSg7YgBIpTbasallpt
HYWWJNLilNdeaPNQQKoInCW/QuXV3WGCtJ4DLWlEI4jGCLuxfdloyWPvZZ+Q+VnJOXcQz+TDUu0Z
E7cvyAbFVyM1vT2i0PlooXD4MuVl9JUJJEy91LTv6yA1TsSVYCFn40OgExhhxeGe/my9U0U6Pfkk
GkK7xGZ3Sc8DPqk9EqPdOz01Zao0Y3L2QuM1KGL5uc2S4gup9E29RfDYHIYQjS0jpw5ncjSG6SHJ
i/ABN8aCgtwHn13h4qK15MeevWl8hWhrmLH5gGCsoiOULLYoMwZVT9cn7rfUwAJZ4TTuR2N2b5LM
Dh6YQnAIUEjTL6o+tXejz8FxleRhgZYFrOuhGWIGlyr3t10BpXGhQe4BIVITG0ZdI2/HmM6hFkM6
em5sxvYWubN9HpegQQpVTACuqnFvt8J5jbrc/uQYQ7/n265OmMpde10jgKfT6M3lW2z17XGqrOh6
rDPnyeCAcu0i7bVQ33OTljINmNhlKNGsuhaPraJ/vAvVkj7UheXtxyRVcl2SPbAuMgPxdWatlRcb
e6uCmlAphAuruXabe4XVYcsIycQaRGLadbPUBgwwb/oaiwRjNwDqeyQ4MtgUU2xf9XU13sToVZh5
+6i4oYXKdV0Ujb2eQgPbr7Dz5AGtjHE0zaJ/tOfOQMjLjrSCUqxegqx/i4c5lDxzQ7rHaJ3qceNd
GIa9tqDvBkN1g9+6PhgxVFtIIpQTeGv2qj/EkzOhX5dGTgs+MhmW1/7ZmfB102VJmwt0RvY5Ii+G
XxS18Io1IdemQtpmZnSA2MHeYthNu0Ra4lK4U/MAbLV+lLFJ6ygxxuW0dLTj1r6RGlsrp5sV9CUy
p653luvRj3yabMlg76pRLvvGHpHmOZyvqsatNu2SY6emOfxIURedB2+QZwrMZmeTUHI/hoZ1mgpl
WzQ2hHtL+0yeRC3m9YD9+tyELQUNWinquaSa11Zbsiog7m6TWvn3sYxizvzYrx9qQhKfG2mgXuYz
PbkYtA/dOK3LYgYqjOYTutGSGMalHF2/vHST0l/WY5W9YLWDcBOqBnwRI6gVWNFQHzACheG+zSES
pb29F3S8p6e+V562SgIJnG1yzTfRMi9IHeto2pG+i7kYEKK8Zj7dk5WWV/nEjS4bJNNu9lWpoKCU
r5LknNZt92RnRnDbF9pf0tbV1yWrq++l3dY7EAX941jW3BNFiP2wxbbKGFAW92id5GESpX9UsUUn
1spy45LYwOK6LXqcWQAcjq0LqrZIneRaukpcqL5NVo05wOsuzPqaLhMrqwvtz9j27Wpf4ABLVrbj
kjcbD8MjbTGQXF0aI3+tIOcF2Mq21IflLjb65JiyK51zzjyPrA/YcB4HA7pL+ygLuzujC7uHpR1o
vkwOxsGSrSbZWOhfucnKpLpFhhldmHQuN3je+IUh024ZAlRvTBHUHuNCOTEzwZ1q9OBR1q2Cz7Ny
0MNdFBVd+8jvb5ue7pcFmuuhSwj3c6rQPjEWbHGbBaLY+m0lH1Fp+zs2u2bvhIHapAg5MJ0Cpvni
joFdbO2Ux4M1qG2P0/8kVdd85XcVlGR1980f7WLTdYZ548G2vupM395BbrM3/uz1l9WI8YyNtO1o
kxTQzi34EZxmGmzwuXGTmcsDqJGHJsNoWPqYNEETdhOCCBP+FlxAtYuluzwWQNc8iopxhOvvYs5f
R6MTNCt7gPOxLExEsSpEG0sG9V3Dw28tG7/ZFEFcvWJGb1/ZZMYLx5uXSzPD2Z5Q11yklbM8xrao
V53v1a84we0XNDUeUCeGGEUmrYcqat/KMKZLK5MIiHTRXdgOM7SVqUSBzLxkuNQP5XC2MBVfD9kk
Ps99fFgQGp/shvcKpLtvVvHQqiMd6enGqwKnw8lAB3BNHy8vKLCz8iKiwgLSXtxkrskO5JT1uTR9
TLF5Rawoj7H6q1F5A3Q5eLkZJeqe0orTlQ3OyArkxhSQg5JKvAFIBqaHkVm774iJIMNxmtOD4Fm0
85YUrSyHFflkNI71zfNpJGrf+W6K4CpT3o6QapZhm81Rs+rKtjpNjX0u/AzMaes9C6fxD4YYxG7O
regGbzVcSpU60R6PLAgC3zXLq75l/GBL46pIwcfGnvk5D5LkKZT0vRoNKinNbu+WtPEoubyLOicF
hRvuGYxfW2nSBlBiY2L25PFj0/vGgJAtIU37WpibVAVPcUhbM87JaZi6bO0P/ZEoh2adj9XlWFgb
+v8gZNpGnIecfhzl77hKIl2/99Z1TfjXc5UxT5k4eIF/42P7DE03uar4qvsGNPjo3U92jPoE4h4T
+YVKlMTeJNvYfvlIKNijKpbgmDmzeeSQcZrF9GoMmD4wYnTGLVw7yPL11ZhBLY45FkrzNaqqc4BL
bbILTLkhWLrqFlXL5YKllq9CAAsNo9u4b/wnSyz4J6shWseBMUF99o4ZJ0845ONkPnPsxK1noG6q
urvRU9AjXMPcaU06xQZlfSH33siJuvC98utCu/m0ZLPIV7bXAPzIOAp+SQEajAyXQ2DqUyr3rePi
AJMcfGv0yDlUdUPATRrb+nlk69svCRiZJQ3Ec5jm3TpOQJQxg9Otpnq867ilS6huLlNQ8sBpZrdE
bazaOXto5yAcacVH2cUE/5bmBtE6nQRCBq+9fGXITU1dtM1OCQ2Q6D0m8JNzZVJb7jvYnYeQug1q
rrC/ZyASaC4AgAeqbfT7URjskm1S3CJ3dq4oSWn2EnFZ7S2NrRnYC/eTX554YA3PWY9JHfVetFny
jlY+lfnRnpLoyVSwkeFTaH6f41A05CZtl5VNbN0KAP24s9qKhxRW/fo2loMcD6bNyKpRTc6XJBmu
jaW1z4IMhBhCzX7j6fns2orHjvay2TUYagQov2HJz7NoZ/DhkYMSkq5oRalcrIxk7F9C5odvuUzo
j80q7l7N2QWEhnGQmREgKrGU85lWMEgj14VFj9IwdbktkurSNAzM0B0mRR7V4yMZ2w26Stl/JkGw
pcfHKSNcu1bXvqm6m05T5iXPxO605wl1PgPfOXWPIcPmfWU6g1i1aDHw1qa14AgGG5KNoqdCGcaA
5+2SFkVPEK2yabDMo3VP72147KshWyisSw9PmhNWF/NkGUBEu8mGphYL6GgGLqRyxxy/giHGMPa+
CIbsFCy+c+kHY87QPze0AaBnqjRZd8wOFe2EatlzJo3OSHMMj+5jXJ4iUwOBwZl311HuZlRVhLRs
89wJngA2zKgPk1Zyx1SJfCqwd+wGaAiHQanq1posy12NHXkA9hJalxwYnSONawP6QixtvgppckBL
4K2Gu7IYvS3dW4k6yEFEALW+2XgdMYBm7T8UhXYMuEmcXTXUpWBMVLqLDIs5FNUtclaHB6xp7r0o
97/bTU6AR0H465rCQ1yLnhtwPQijZz16xdmv4Aoj7FPXWc0OyNBt2KVGYWw8+Edrnth8PgaLjP/5
eOnoDLdDVDFJTmJlbAN/nB8qt5ePZAfGhxlVxYpI2G63eG50ZYKFPkTJbWLLV1Glz67y6EoECdxW
1xzuSwjZ5KdI68VZpH0DNo2InAqcYpsY9p60D+OirtoBjpWJ6bquQ9zvXZLez21f3w7B8gWXmUFy
JbcpuIDcNaEiWXMhcJdlTLsMr8IIyFHzrqpy70Y55E74aal8HB1++HVM3eKYAYdl/u2AJ4dhtDOU
aXy3+A3XpgtrtKQK3bEdiGPcOOY6j0sYToVYEsajlncZthIeqQ82v+5LSpe6sb7URuRvmOi6cHON
7iSHobqaS1SbjArjXexXX5Kovi8iU2Kyol6ku8o1lF5LvQVfI+8xztVtkKwdGNfbxgq/t/myPBDm
bq97wBeiVu3Z8ItiSwU+XwZlml3TNQ4eGJ2bd0nQ97czUx1wpUCHkghGxdQzGQNJlYf3wvCVg042
Cz9T4FM+KarfVdiV3u1kV/SclgU4m21nFJZ+gIkhGSHrunPgfmP5o/ioO+ephdZ9oMhPaDVhIKAe
PYRZuhx6dJZQZ6Xn7wZjSXYirBiuwUqIViphHOR2TQLbciZBrgq7aEOj3Ls1MTWgMVHUH36Z+tBW
kFquCgXXcU1mMEOVAnDDkSaWdVNWgbyBzN5fjXMhL7MxEbixIXqBXAisIzU+E4aRsJm0UO330kyT
595wcTryDUItDEcDamFRPiKotZ7pxtE6U9K5wLJFobggP4ZR2GzxeeGXUoN/kYqiu85GY9jVTY6G
tXP7r5Fy6k2TYhJb4PJeDIskYgD702m2G3bZ0O/uevD0GMVAwaquQ/JXVtYAv53Hp0DQ52xsDnLj
ojAFqvBWJM68ScNC3Mk6n0GvV/4a87t68setQpuwxgJz40XjBNcHemldEyaDtmkLmtOxQV4N8OTc
kK+M40l0rha6LP1sTj14ZLhY2MSLszd086YHqo6UQZfMMRD1SDjTqVFt9UxvEYlMnDGJk/m5CpPm
2sKpsqeyzR+XRUBZcUeynmaz/GRR5e1juaiXqE2CZy81vDenbPR5AogFCrVpHUyuRW6zVTw2tXwc
23IzUUdcB3OrTmY5+Fckuxh8x8q5tB2MKX3aq/PcQmJmJI+JsBjkDT1/PqslJkDktI3MI33l6Akj
9rTHc1cnYMaEwdNZ1dfESBTrBuWjASWX7GGyNMLPCaTTgyVUB14LPrugBsvuRcPvRe6B710yzxgP
YWchlPeDZrywYxvOs2TraOCZpeLNRIO3odl/GQ6lQ+fFiX3EEHRtaltP0I18dk/9wDGza0fmLiOs
qpXHwOvBspANOEa1HYwm+pKXk95azXR6k8h3bnoK+WBjFSaWILfOFOQBzDVB9a0rOYUky/wwmDMi
F3g0XEecczpt2yjpALXmnlSvLTKWfYTykxaoY8M5a7t1SPmMZJ5R+AQwLdg0pXTfyJdgok9K43JF
dy27GtB/baENq61QzVEVPkaBmOMPs3LHgTmdxw5ze+TXI6h52Kk/FM2/5AH+LBv94N3QolH67abw
gGyZRJHbH0KGuxL8GxsTHJUoidej0VTymGY2W03HUGyHRqXZOigNNJPZvgiCPkHM3yDMO/9ev/pr
jCXvI3AdYZnCRKZokuL1Ifv7TzMSiROwgrUZKdW2pP8v4IbgSv6hh5IX7tBPX/p/yUC8brtGDv92
n6S5RMn9b//+538e2+Jz9faz/eh/v94PfTey4n/hJELdjZL7hx77DwsSf0KCs+uYeiUFjkB7/acF
iYhsxwwsjk8+a4vF9YcFSfzL1xN4PEsePSjX8f+ZvvtX7bMfQolyHF6ProogplR8zNC0o0LGVbo8
Gsp6xvJyauiNZI31tSiLcpO54syQbcfrnO08IoGlkN9IQL+PAvnEU/3SKg1SS1r7YqAbCVAiAp0d
IwkZ6Z8yFXmCn++tlWZ4Q8M9uJTxW06PeJBkfOzD+X5u8ttwrIg+9I6+ml8DCVMpiB5mhEt4lrCY
hAt4jdClmy7ltyGnGM+yuli5XfggMuu+ZGSbesaB7AAEGvQW6Sd4360xuO47gVPTPwaW/yB94wE5
/XXE9lgF6UHhb+wD49BM5aeyzL5UDEDXk5AR05koXdMs/dbYhsTHg2W5w168cmBxEbqCxs2M7BND
ZbQocn6VVcrfmfJPhqCfRr+BBIo5/RJb0z2tWzRJlsv8txUbNHC4t4R8Cuja8LrBtcP/bV2LGBSb
dlVrHDKr3Y2l/9Ra7Nw0AQGrJPbOcaJDWPNSbdMKDuzjPfRclN6LfQrn6Ls9UtNouLExUG1RK4Vr
DEjwE23ihwJp7oLQ5T2TX4c6v1Vr1RnDfsjKW9vvoKKqkqegeuLv0qAO/MOM6AvottgBYeDzkvNE
yIx/lcih3EYp2TRBphT+XfUtK3jroQElbUgoc30HcRqdZ86SDb/E0qonipJnaODb2TSuvcI8F1mE
lnxRd8ZofnUlCrAAIzGKdkqIqm3urN5Dg9pfGe4DtvVv4N1u4Ot+qizCEtsWH6BSBeXjLgPlv4oC
ZsxlA74pQPTr+QwEiiJjKFVQy5AKFR6mbH4OM3ExZ9MrJy8SRP2rwjfClSuM733S7gu53MeE6VBT
tzXINCPlVAi41SC3tgZugi4HcXGm7hjbHazBfB4K9ZRb7tH1KYTA7zG8pfVa3dEaQ8yIoo4O7L0d
IuszDDAkZCBoLSIoEshNxZxFPKnprnnJMGwG230ZggZzdBQdzJzrJM5FaCeLhnLWG5U133KLX5gm
kZHkt0MYgRN11r5IDhG/fK+ab0OQH/LA2oJGvLRS/RNEwe3kDLRLBt1VirZGMLiAiLr94Ks94VYX
STcO676PkPGTacI99snIuj1vDyXL/B3Z1H6wDahJxYFB0xou3aeoNl9HMmGC0b7ox+LWmkHwjqOu
R/rwQY3O17C2vnahe6y78v2tjahnKyqOPHFOfuEjq+PLcUbrwgmTLzARHyyBYH4AC7SMzqkw80Mo
6rs2n+5NZRzcrDzMAavCcJIviVHfmfb0Ksfg+1AZ16MSJ7K/zxpwlUnvmLvz61iVKKyY3bgIgn/a
5P/CGWL95d7ounbgkEcbQuj7YH6BW+vi/V4eqyA3CX+rXzIL5V1QZRso2F/HqbrIoGcvUXURM3rL
SgD8o/c3ecqWzqH+053yY4d2w9ANXct3LbJxf30XmteuwHAS6xiQXCHiyIBL6R7UAC/GLi44p99n
dflaWvEZcOMJ+M6tHePvqMofTpn/ARPXf+tG/r/QY2yZeK/8kG/13//w8v6XA8D/+tL/G63Szz8/
5//8ez8e9K77L9NFEuUHjouBAxDbH0Yu/SeYhj18WT5uZDv802tsu//CxMUhUrCLeu67++s/H/T6
j3gZx8S+o3920pP/eH//uXZ/eMD/Ogf5fa3+tIqE7/qmcENKC2xcXEwfI3/KAjf6Bb6lTAT1W3wS
RINs2ZCIxhALuZXAtQGL54xck/sQdZSxQEAkU6kjGCLfORDzd+5izbjavWOlZZitG8gfifb/A6vr
/zUXu6UPVf/94jp/Xj7nyUeL4Ptf+rGyAoyA2KGJrtY7AFU/a/WHRZATpBMKoL6OF9je+xr54wjJ
otPnOv6S42rFiF50fxwhzX+5XgBslCMnHMPAcf7JytKb4E8LyyLd23aphAIsxIS+a4v9zwurSpyy
B24CIiEG8s8jPcq/WbUW1VI02ucODMkVsFhwpz99SX+xO3/Imf9xXf3mfU8gW8Hn+Mt1U/TPdH3N
Zdd6EaGltRPtwH/UB3ssvNPvL6Vf6uNHhP1nIxMInAC45a+XKpckW/rOnHdDPfqnQvRPIXEaO5uB
zqqyjZvfX+1Xy6X//sHYLUwcnMIWXPbXq40Ka3rW0UAzfNgouW9BfTILcq/gZu3qcQQmmSprjYn8
/vcX/ouP6XkuDkhTsElZrv7Gf9oi0hFYcCbRacjAl6uk9czvPU4sAJALyXsFQdP//HqhZ9oiMAUF
NBvcL9cDOEQKY94vuzLRrvs4MzLUSc0y3HpNAMEZVklX/s2q+bVa1l8uwXZsqDYLlhvH/nDN1uu8
LBjdBlMEWc/I5BDoSCvY//6TfbyKZ+LWcHwbfoTFveF8WDCMACePid64g2fkbYMarbTKkHj8/iof
7wCu4tMH42DieMC73g8OP/1eidNCJfTGaTdAY1jWogDIktU1ERmjs5jHf34xzkCOxYVoZH9clV1i
1SJC/bczIxppXjIx3gW2I1L70+8v9Bffne+YtHXIIyKW0vqwCmvEkVXql9MOCMV1XrvNXiUk6/wf
XMRx9b6Fcp9t69elx4r2sTnSqqNn+JVI7wmRJqD231/kr34f9PZ8W+yKpic+XEQQMeoBiZ12VuAN
+3pZ7lI7lBcFjqy/OSPqVfvTBmXrG5YdA5O25/NvegK/3EkovcfAcIviDANkZf7NLfPhxYXLAcm3
TDewHJ49ofvhxcdkgIdflvkOfSQiuSU1o+ZOEN/b3coSk8xhggPvr6slypDE1XKon2QB+/Du99+m
vsxPn1G/DRuFqePxD3eU+fGeMloRLJOV7zpzzJcXnB4q0DmxLWFLUx7UB79KxOs01In3z5b++5XZ
9m3t0icXRnzYkN0FP0iz9MUuSoNiP6eVi803mNeMT9yHf/4h2TZ4yvsBfBlH/xY/3dJOgkuxgkyy
UwnmKSNum6/saf1xiJxlj6+uv8tV0F/984vqW5reoxAUO/qB9NNFo8w2U39oih2GX0ztPQzF5yHM
a3Icu6nBAAfuaqUGKb79w+uy/3ohfUuOzJbJIeLDdW1TVrS+UfOEMa5Cz1fHPqmqT20xIsBBl3dD
2pbz/PuLfthewAEBU8BB6FmCriknll8vCnbF8avQYnCKuuN27IKx2JCaLYa/uWs+3Pw/rsMpy3NC
7nyOWr9eh6DucGxbo9yBmI4use46NzTaURXHs/ybu//jnQGewUM8g/tA94B93Sz8+fdzksKbcmzw
x6Rbd6/p9e+/MFvYeqP6+dYLOT/q6sXh93KolT5syaJ3rNQTtrMfusT1t+a8VKchYQaANwGs/irL
B+i7+KdCtfFlZqOSqwIUOmywJMWM2K/pCrUGR0K41sajT5oruSNYLl+cznWQPSct4tbGb4ljHAJy
VxE4NzFbjVT+Jwli/ITWZ47XSH+mb0i4GMH3YkifCEvoYHUaVXnIxoq5Ek4DceoXphaXhb2gaIvt
UjG8SEWwLw1vfPZjn+S/tGbQUOWh95K3LilVwKmvrKxzv/qz67+Zg1ndYtFCqee3nf8pzXH5rApT
YOrKmbODR1jqcIIvGS/Oula8k43XyRn/o2xdVLMOdDUEid49NzEJiWBgWhp9AeCItMoruNuYLtdD
NTi0QcUQH92udd0t4/e03TgWVNGDl9YZaVcIeB4KFHc2JE01eSgOYr5+aoTJOVTcoDb+X2P+IkBe
viSFKMLVXBF6g9E0T+c1lAPch2zt8zayOrdbe30va0jGcQcndYwrrMERoGWU1yj8kWl1jCwtQZK3
gvRRZO4SHfBGY6NTwcjIlckaHb+YPmN/yHHfxWhoHNlskLK0D1FecLumAcne4ZxMC11AE8Uezpds
OuAnD4CtEyiFXJIcaM4nZXGES5vYG+V1Rr4bi6B+i0p3uXbTxSRme25EdzTyuriE2hmJm7yJx5u5
qOhfjTFd+os+XaqJnX/s0R/MTVUdnIAQiyX1ME2Lqio+TYQwvtpWOuIXSv6DozNrjhRHo+gvUoTY
4TX3xS7vZbteiGqXzSpACMTy6+fkxDzMdHRPtZ0J0rfce248kUPEM3jbYzeswrNB9IzZgDeQiDHX
NQlIgbo55yOLbxL6sG0PIXb2Z1tVfXHwAbuTaFeSFFKncdNsc+rHzzQCSnqO2qwrH3s2eVf9/0gS
iCrUem7AbJmiz/HwKxalOSgCrXCOZr6eyMy5haH4oeEnnD3AJgv5rOCUxJqSoe0N8XrORo2BB0hz
sG+rsEZD3mok/KII3HlbAnr9wp3myO2EoP02u0a/3IVuHh06Z2Rg2oyjfOLHgaHSS7QFWwIQPLGd
jHaIjCCZlS2d7ggsyTA8tZs5CqEdMmpF5R96yx/Chzt/42YRcDESBgdzV6XE5x1FoctgD42TbCR3
icxOOYFBl8IESkENBqV0jvKaXBHXWU32JP6f4bSw2bvwSSAirqhSr+ncY0pM2xGRTZwH9ZuTJkG+
FTef3CWFzgijHLVlsF3bchB7ZnPIWWoPLQpxgwUi/nxaCdFgAsm4Px+MBjQ1NTcvbsbKRLF2I3oA
V2oHNoppRfZfj0Yr2Cnyb/1DEcyuizzKm/KjAmbSvCZ+O5Lw1t2kxP5qU0mGGGvDXd73iri4Opo+
kIOi0A28fHx39NoHb6xHo99IFEjdqzziiESCt22z+nLwb2CLlaSheG6Zg3uFucw6IsOrRMr+mao5
Hc6ZrHEfQ9Ls32vOt2pnYVr9K9Kg8XYLPjexqYoqHDm5FgEPTaNshgjRpdMhJrHy3afyJ28Qj+Y+
aNwcuiLukRa0qsz8wyRVO2wbwGjHfkGIAyejXdC8hsLPDkDwx5/JziTNOkVR/UpdnNiHwNTrd6cb
/jHfHYPfnaPQR8Ed4xHojIdtOoqG/K9N8vbZRgVod6eGV7mpW9Q0V1IFUAMSP1uAvfTDftoQoTxD
g2XQHZyzNBHEGcLDoFdeV86o0En7cbN2KFIvpl70SSFdYFhNN11vgG1ItDFu2CCP+P+jZoBdtf46
tOesGqEquGWKSMCZ22bc1blCu+/mPnYo39Rftprz+2GJ+Me0LC0quLWqQRQIH3A4ue/B9yhDEd1l
QcCTX2R5kuzJcAbuVTM6QDTj1+xyi6UpEID21kOUP41kumaFnXF2cA+EJ0cnVXBcqH/lRqHfZqXB
ES82hJcg8L6Fz01GLDviJlK8I3OQbhrCTT66HnleXSqe82AcxK4IkuYedSNAWt/7R68wbYsolQ9q
AgHeFBO5iGtdQcejwtiHmcb0zfGza2uZjztKl+7z/0OWbVOnmFQjmlo+2cok94ZSgZ9pmfW1Xgrb
HXFUjDh0lL2kLMzuRsoxDoZ2PwbJ30a4DyaAPoAf4l8jGks3jEaPr/wfcaDry+RWP25MMpd0T14R
v9SYig7VIj8WNi+obz7Y8p/8DtRnhvZOakwvS1yW9160agjJwZsf1xWqEqDrLOrudN4vhISC9gDS
B0WHWw5pq2g2ZHdcCGfM+RWiYxJCMq2tAqZto/63NwxEtVTqMYjmjG0HC7fK9LgZyJuF9IZjvI9w
bousMZdy4Xsam+wgOugyTq/yB7T1YDeWbjV7k3PwAZ/um34nA955tDf629NO9y9Ey0+GCGadV/Tp
Gn3jEuOhp7vb3kqlowkdsZuY0X8ZZF0rvzvPGt407b5g1RqefeVRxxbJ8opxKEUg/P98H36R42gn
iYuuKR9wAK+/feP8SdikIl9N7cPMG0Qu0+rA6QAzGxH5E2NBitMbhQatOWulYfD/6VAxIEHbkcpX
XAi5X/KBhMnbZJe/Ka68lAyncAS3U9nhbRUsS/PcfRliSdSXmd3nhoXBTMjgos+h9aLnqJi8n9ES
rZl52bKXJqf8KCRQAG6lBhYB6kjHIfObtUMPiypBLGNcky7buJoZ/662l/ug8hoydfkvsfPSyf3j
GU/e4egrb+peV510ZHgbYOs/xqRgoFkf9C9B8fNfmYp1+j2oZfL2JBj22Z6sv7oEE6CX79U182WZ
1+82iMC4TDi3UiYAOwuo4N1msgBsvQTfxsbDTrcVhcWILhHpmv8048vDfV9LHrdShtPFZvhgNrr3
3M9OImdOJl/+xFnxZ04atiSIeF6WYTlRHtV7RzjiR1RqBHJDvC867I881v07HLb/R61fHC2J5a2m
bOSYIgbkF1Gf51In8TZCCPSkielcN9AvGyqUhEQmj6XV3JL7BSwT62zp7quBDDVcpECnR7GSajZh
0a4SxFdV42V7z/eAxGqk15KMm++SLcNj3IHedqTGMYHh9zksEPnI9SEWK3obtn/RRQdtH+/Ihgi/
DRABrtFW4ObqRD3+nVJcQ1uvb6c9ValEz6OGw4K+aj9Nst4VLj4DwGac+qRCwpmu98jTA2JSoluQ
AcVcvoU32V3SVfHKYnM96JFgRTuGCaK+NOjZtEr3P1bUIEjy+Teu2uqla/Gj3vgJy0XLyYdjKWF/
TWnz6VWj8zokMTmi5UKxSgzdYzk23mtDXsWzLF1ruCliGCCAozE6U90+FKtBCNsOPFQKVesd4gMU
Pn03XjqD4bf3fGxJK2FS8+JxpAQDr9xCUtxJ4GOEikDEqbXLlt85P8w3CGQBqpd6Zai2iSGcklgi
xHSjGpsLrjPzQBFIyJFSBpFaAPkgRYSAStgT7EvHOnjEQGB/g0ueySquCnbhaVhjOen0/Em2S4wU
kIRs2FBc6Id1dTPyA+SaIE1dFEjP0hLL4rYLpwY13mXiWzrgQM7FliKQyBJviQ43+RA2y6b2KJRX
Igu2sK+APkdqyulDpsx9Ip1kHU5lMQZfmDZtcVWKULqzB1NB36ewu1CJWW2nO48k5JXASbSsU+A0
3p7xrzZ7qOXUH3HFlVe0wnn1UXIdiclpeFlIn8m2lV+QWxc7clVYUTUUN1Cf7nKDk4FJ5XcYy7Ac
HkZOfWpXFTbyPCEqP+sQ58E2ifv8NQQOOD5p6XcPgH2+EfkFu2XRzt4z5LCYMRAHz2sVP0Y2vCXU
ON+6TUZ1JFiWOBuqOnLrjHyY/PJzBN636+GeFgJRA9ZzHP/ED5NrlsU90sICZT6as24+cg6V464s
8ww2y0jBtVkwNXyu1QigTJIvf5ynBdwUlyyK5x5no43R2Spk3Fy6AthHcztoQwYeeeZEZ0R/981a
vgMf9Qk0TbeaQOR9SPFzqQGL3kdSZ0hfmvElFHncHH3cr7i8VA6EAxCArXq4NEXYFduhLgrz2CHr
vStGv4In2LuPvcJLug+7EMZJj3mf8ifk7/sm/BXMTrcTAX7KW0TIWmKz25Islz3SUSHnb3sDdGrQ
JzHzteBhqMlMVuK97+DEedHifGlHLb8Dr8rpSly6o0AgkVCqW64e5xOZXX7c4YpuIHnMIDs8Agyi
TcOGAx94UkGAmYjA8DZZ7ZPrw7vQnCkNo6PXawBibdBmx7DEW13G8Aqy5AwC4N7HNIXdqrbZzQtT
2BM4vXeksMNb4QgLfC+WjzneF0ydlbchRvS/cNbqoXMC9dDrdv7Hk/WbSVvPmenkxFBCDb+zUxJe
lPaOMUFgz2xHztFUIDoinILPlqR0eSbqmVy6pv3MM8hQSY+m0qljjx2G46xPkPTp311vldcyIzTL
y/D++xyK26ZR7jvFQ/E61GNDxEHINH2TiyHDy9qn9XRM8PC/xqTRklS72OxXnaVIcW+V/R9uxpx/
6UBsJmcplZSiwIgAeaDGeZglXta4D/XH1GmZb8t5aN4EMJSbonRA9NwM6UuW+vbOxDCe0PWpCJSz
U8x3uQfMJrSVeHOQUkIKkSkCCqtUv5tG+eHz1y91G5K6MdX272KcNyZM/iGrCPZYMIIjbwlA6jS9
Q9QodeQhjuq7ghwaSnSbUlu2N76cpOHesN2Rr0Bgpu/CFsUJjfC7CcZJbImbgZwrO8tFWkW4Thpq
ju+ONEa98fJqMfdE5nbzm+z7+h8ulvTAHLj5zKLefx+yxIPHcgPF6z6P/4uARe+bPuz5Y1b86AMM
nAAFupW41aJGyQfC6muzi4v2O8QguumcTNyHkYjVJbSZeMKRTO9g3XH5jANXUY1TRPxKFb50Ytp5
YfdqWoK3AuAubQXV3R+CFCAlKOLkXKOre53Gy+8psPLFc7poMzIwgniBgOwG1y1Q68Qu5AcpHMja
a9nED/1SNmi0Bu+a5t6YHvJ87RN+VjeCFISQc9OVK1jHBhY/KRM38K/g44Cdb4al34iZXIU9iE6o
OOB242vpDWRJ+cHqubsK7XwAKTocfo9xRqlPEnJ4MZgW3v28ikgDH3VoObHjsd+bEcX+JgC3cAtH
jPR9NPdDduABwbWY1Erdu2ElkYO4Q1Nt+3Ys/o4EiBTbouvbx3SJw5mtkOtA2W8dB9HKuiwEBzur
/CoMh/oumTvSd52JMQpYZ4JwiECrKUI76aIVbuS07sJpEdme0yNz9tAZzPM0lyCRXTNACow666pt
HEcOeQ9SQWwzA6lGgYnAQJGUiOQ1xumJEp0gPlTElAMSHo8PnLOBb8JVUIZyX0dR95OyJ552qYWq
iEFrWu9blrF3RHzQBpdlxKke28U+4hqrMODw2D8Km5B0HyRjjvRc97QS1HLzcJfM2dyfGjbQEMij
hq7QLWlO8tT6r7auaFHmVK/etrcl597ijwSWR3CodmYyw13NNw7ONSVm8wA8IuBztQG5dFzg67Gd
MbLQycw5lXufQOKAhZWz+hgbh/FShMcp9pcUxw05yyQxD7j3Nr2/ZM15UqNj9gSKpyPVoxPctdPN
apkN+EgzrirBIGamwfM5audNE0VQ4Rey6MRV1wvc6KgfoJ/3edvjlDHhvAlnwaQqmmvy8RxGt5vR
L2g8GP0Rked5eJlge4XdgywllyZqO06k0AP3ha+QacWuQiWSU2JZ9afwRs0BCtPUIh4cg59bYvqH
TgC5bUyXlNisaxge8MXaMcCMJiE3JX0Ho914+iFaI5JPK4ekS/7E8KfNAetvUmuyz8Ad4h9DjiMu
O4XjyxMKaBkwbX85LkmFn6VfDEjxhq0jhNQCKgLGlYmZbSYZvm1NWiXFIRkj72Mpqgz7VChkcAp1
A7y8WAQMvET6zB0qSdxhMGhnuA3BmG6kHTzVPZMt+wBSfY63AgC6wpQgRLzTfWuYV5PMgbacqojX
vhGaVg1krT43o84CJn61/5RXYQHzxAnB32c2b45BShA2hFqNOP7mcI8eo6Ak91Ew3CJLZGjZSSVk
Ow4bRnGhxFcTLn+iqAje+J2TlyJe0Otr4jZDIDlJ31+a0fJr4c1cuDijrvKvJFVU85kQEf9DwuxK
NlAJSRwfqDL2awoRaHdLS37BMI11SWdIK4j0dYblIWtKq7eYqsbfheyF2oXQTvz/lhgBxS8QDxOg
qaHy9KZURfeND8Eptt1qHXczITf274aOETkk8KCN5w32VunvtMmlOaatdvHCWo9/Reu4Z1Wu2Id+
qFKJpd/Kogxg/QN+jxz9mFUheZnXxDgkUJIREiVTu5fWpBCIbMAacTgVFR9ruF1RUYrs1LbBzYFn
u7pdthNuvfaRDKBm2riM3emmO1j7W4CKut7VLHXCPQmElTzHY4zqo/Go7XeN9Lp11/WSvHu/NUq9
S6/p4TA69OfHrNI22o7JXKdI+KASb0Pmehgcagk7rKo0KcmWw5rffHBkjIaXIOmLsbS/2P6b7DYK
X6MyhSVC+bpPAVbMH7bTznp2hyqGCtzQau7yOWJCTdRNme8Z49oRAnPa9cnO9214xNTjte8DKSDU
HwWtNY9/2bjnHINt/tkHU75epe+M9V53Ttf+5R4Zb4rrtv1nnQxl4xIX9GnLJFi6MBJGwOCZjPZ+
7qhqj1VIPuq+6DGIvjM76NNf1Rgrit12IRm18VBW7gL6HugKFXt8xgQ209+VbzqBLTduAlj0yks+
y9qwSK002exMVvwm31X8Rjmm9nJ8J6QZlJBAWtZRPo2EpgjUo+oqloVoc6tSPzF4T/hGHtYciwmO
4zTGYQ38+dULuvr2YdfzNz4y+dwBUmk3FnawIFqanDyiBQf/OpEIUxxTZ26SO79kcMOhlkcXEXhk
bBfWRvjCbRKGj2PVZs/MfQuO43w2QoDFS92WuzLOEp6pkdwW6CWJCzsBycxH2giZ3fmB9cdHn5lC
dQyjlBQDT/hBtengsv0FqhDDOfVgFTIyQyGw9wFN/ZTT6DBxZraRkA2OBpdOc7ShD2CHiK/L2Kc6
etJhVGmu/4oSe3JCtuFyKAEDtV4Tiz3zbFIF6jSb1anjlRwO6ay65jRFev6h7C587ph0TJ6Kacby
XABHTvdZ50jAzc3atPtKzAMmPY13psZ6FXn1PzdL64VCZ/EAmJKJYThgc4InBHgyWHPgm17ilfJp
FzuEANJITBhTck93+Tf6IoJxROuZlyTNAer5S+S8rH7VRpuobcULCV1Oe2wxxRNhQZICRNaVZICt
jrCFwwGQN9cqctviHE5Q5DBOJvpqHMIzN0au3qPyO/+lDn3SMhypxn9JhojpurI5KzYkc4vHziN0
eNsrFb74NMN/AxfU1f0CAvvHk43F9lRlnXhO4zh8Fk2F32gZTJJ8LsCj50fGqdPLkrg6vHRxqNdr
4kdddrILPeTdKHK/OtSDbJMjrumx5VqpycXa93UZBw+6KuqXOYusczDeIkFruD0O+ttIiGYaQXxS
khPNjIwOfO3zNT7OOOujQ8ppCbs2HzNaeZ40NP31CskKAnbgo4bs6ofVpD1YLZIySZaL++aoO2TD
UIGXcCJXDrTJFq1Q8Fl4BZAnll+j3jtoiiXu9mjindRl+kXpMl5Vy+W6WfFWgoHr+9weZrxML5lO
uJkT8hpAeg4ATSstiEIyK9XpvtFZ9aZNWeTH2cXvuFGjFEx9wUMxzXEU4EW0bf+6bDbkCucSk0OA
BKxod36YiubKmVq5v+iK2YpIRrUDL7rjHYJhVj8yI4tpFyPyrnks18Y79K60amfY/Trnainr+hCM
HQ7D0KlYKW34x5U9dWvNjxp2WbQGd15TUvSXg43mByiglsESmfX5ISqwSb40o1NP+x5jJ/uPJYWn
2CYT1kONV/IDh2RTsdNkSY2zOnLstW0UbXbEBMLHPBFUNW35aGoE60H5B1BG5+x63SR/lIIYvJfV
UOf7oWdfQnmWe6rmpUuL6VfmEN25423I5XWoBmZsgb+G38Eq8eW3/HW5S2U/DvcVuSEgVFZPkzUN
0vAy4KulyJLe/J+P0fLKIq9ihwbk6apKv+OVn2b9KcM2ooG2zK0pC6f8zZG8nL+SnL01+4GKaFkK
ppjhp8jxuzE5jHakf6wnBPkhq/y0DZZtrtdE7EelSHDv+UWorj0fawbFMPRI1gldftFz4Kkjrs2b
E3wByAfGLgPGy1yZqf8kOzpow504QThosz/upNgAs/tgzM60hzkKK04hN3as17c2r7W8JKUfk+ua
0oCe1xhjDvDPoSPZMxCgvHDyduXltv9G9FkyHvXDlmkf9CC7nqRR9brPBzyN+8CfDCydppCnCbzT
tzQuasYcOSfedp2XdpN03Zxy9ZaQJoOMCrmHHnuX0j+T0ruMfGM2BvtygpnpM0oNKLIPLbtb7ECM
XiPiygCq7EHTJAJa60QMsU6BEgRVs2YXMPPDf0uSzRWAw6BloGWGW/3FFEbti46MJwhKnuwOKFhX
alHu3mcXoEK8UTgcwp1YQDgeY0wXCR5KDnNu/86bHmvb8UQSuqKdT0Pl9toDNnj2ZAqoMFyB+29N
lteCG2sN2t1QVmp47qlw2JulSnyvZEf4BBVgmqgb7eJ9guyzq7nWMZaWQfrmty7ENj7rW0O6VhwO
i1OApRug5y37uHKX9DTOFpMtsC5HnZnSk9RNwluRm1PF8/YesX1fNqVhiLRH1GHnzSBr2AkK0071
UkSRy4o/bIAj7YowWPvDOoVB/Re8Qjo8BVoWdynwke5u9GJmbauHngbkr1vMVwZIwR9YQs6wuxWT
6Vl3PisETQ1pD67fBuFLUPbJw+gGdtrXrm+e46pccKV2dQf6G+s0PEIyHzw21+H0WjlymY65HALI
8MKP05NAHZicRj3xI1LeLPmG6glbGRZkbzmTXz51D5UuSn7ojE7+l63VQphQNQnKPGKKym2Rjjgl
RjE7jFyXm1R9zZrorqzTPjpC1jf6T6crCQRWNUwk9qXPQOcDSYD5M+fQsbd8jizsy6gN9X4ddXRf
paX/lWlwqyvfHoAJgISk4wXAPxFkmCj6tdQZAShJCGXukMdjiVgmwG12LEAneucWeCTZ2mPABGjv
LdPUcv3J6D8d+xWxQV2dkQ0xK7ehTCvbv5kgCevUoPgBC1l3Y3m03KT6AvyPsfiqkUVe1iz3AaA4
uXHuRB6MeKJgUHpEJnSLNr+j1WVIfIfAGNCz36Uq+x3lpIVAw5qyGcdPGVvjb6dI0X85bqGmK2Zd
kNZ2rtV4GKNQm3M3t66F+Embt4/gDU8nIDuVVQhtfPebpOmg2025V3Uboq+d8kyO3yS3bhyXXyQI
syDt+ozQEdbsfXidKNb+VbAXYKBoqLoY4vsgehrXAnZFZDAVQZXrC/xwc1h9WyQSHusI+rALKAr3
e+gFDB6TMIPpJz3pEyqVsTsyzOoBNlKih6QgBNOlB6wzPpOuNX+y+suJPvY9fGfGWs0IX+Y+7IFK
iF+8UvWbma18y4Nw+hMNRfA40HtR1tqx+w8xE+FLkxf103YKAvVkPeqBXejrif1AtOLYjjrGE/DM
WZ1tCteZf0JQS9mR7zgy5zIL3AmkAntxIpVhLmzg/qXcUYPj/6EMY97Q3ih0d4w6KZyQ2+iCeBCl
PtxF8D8FXR/S6z722EUVUElYRfR6BNhQu2UBppEcuDtwgSVha6jC+nvkkaB40Ir17sbhU2JSNxMC
dkAQbbKtVqPh/NPVCvXJBSNMKHXg1/uOqf+Hnj0XiZIDP2gbT15WbkPheg01dcQxDFwRq7jMsop+
Ngi56Ipcz8kdqu3QARdEaMiJojn9YNCANd5UZLbvQwSF/8JACfalU0g80NCncu9VIK4P2L6jv0Y5
enmEZEfhLEQjAdOleLiWU52MoJdMTjTXPooHygkR9i1L0ptn7G5xgcizrY8m97rWqc/Efuraa8aI
Xe2ArfjPicDouVUwU658+2VCIlzGvV0Be/1XVKbpMcVT0xLmAB4BNlnSKaSj8H23TcF4cFtYqvDt
WoPK3XNy0//FK9/TtfQd6t7GLVKk+CP/73O+Ert1FA3LzG3tjt0DREXcrtHNL84fX4FMcsoJ26c/
VQA6RB+zz08keKwpxzi5k+RLf8WRmRXl9Fi9R2ahyu9rk2KwAfTcbsu+dO+zXAtoT61+QxsBazP1
q/rHwaVoDoOOGdRNYKjZzwbL8ivPYZA9IMFlDs2PVeDtqyIgRZIkAJgKInycLRXgrmna6c/IOMLd
xlROz0NHEiDssFgDZGs9lxBW1q31xqPhebRZE/4a2F3+5jFGFzOVE1Qokc06w0Ca02QxyvJefb9v
MWqy/4052oeJFjtsm0eyjmcGV3V8K2kI4yD7OpT2I6X7b4Eed5m57UvNQ27HYUYfVvGAuXAQDkXo
L18ycIOnyKu8Tx3UrGtKQSoettPZPFTr3PmQoJq/TDSjczWN8/Ju8zj4O4V+9h0xA20Ishn8u3SU
JI1CP3SfCdmo84em04LR4cjLtYO4H3wJX1Xero9X4HZjpsKvQC2teOwTbwBeRJCRe/LLNPyJVRmq
rfCUOdQopBBBrbalDFvc4j6EB1BsDUdDQgMpnPQCB6LSf0LjYR2WadkQcAQPA6xFS5g0JuOUVG5H
DwvL41VIyOxVyjWeGX7GTRqkiUJgUobAA1IWsjunMsLesrJ73lXfaqCOeRfcx1XgSxQqEeUdqmKK
jB4++4/LK2wJyIg8s0MlM4CgCj2Abn3rhnzHpmA8A7jDxjufkMgTLlGf/CHFZOs+mNkBwcMpkq1b
Ru5dXpbJdFiS3H1slSN/EqCLCQfqAgPTzUx7j8Uc8nm2zutPoKrqTSBitpuSqf4/rrMRNYXAwrAZ
QBmv+wEnWYPcYCBSZsRwAIvcBJn3r/drogbW2wT6pyhKWXzpGIrbXqm8gqngtzN4V5UU/7EeBd45
AuOaz21GBbyJaov4Kk+AW9xmNMNOjVN5rxE/lchMZVu8uaQiUx2YPADJ0uWZ+4W6wI6QEuDWvfMn
LiHZzTNtTgqfhL2AkiB6VoikE6z8WKFXGQcCggryjXaiBlSotlDcFv/E78Es0AZd3J5VEs1M/k3K
SF8FGa3Gxi167blwVvnPxvhpme1Fn/NCMN9j/8bWJh+3gWR2j0whDd+7MFXBJ+YSHd8Jgm4yRDW4
g4sZEcbGdfsASL6zEIfsZsgYX2PWiPdzPpDeNZu2zsHfcRCeDO5lKijbuwdIg0m7i70ISULFpKf9
5ROWMuzSoCAyyw9JyoR6l+ZiE7sNiizXLoV+h9eXooGaFsbTHRNfJmmQ8DPqvT830sZ6o7zK/reV
Xes+UOBgwyq5yNRXuWKovihs7/29qGfwpvdLXbQsQJ2qnbuUxqyN112QkVO+E1XducRF5n5MInBb
Zid0em1zJzIyhAfWCEub7mwqhvbeGQdUg1RKMV6aLpRC7qYkllm88aj7RpSweZNxR1aB5dg7sKYr
4UENEyQuigjRtGgsQr6xr9zX5XDpvBXy+MbMU0WMTT83X5Qitj/0MxRqPZfYDMZuZY0w83y8KotS
ZDewgWJgL+b+L4FwWf3o8J1Ee1LShLomIgfxWrdAFPlQ/Tl7Wtqpnz7Ac0hM4o3bjifkfnCnmmlN
EZoCiJPucalk8FFmmfdjeIjVVntEf+4gZ9W3naQdiNSLUUWKjeQ67Dmr8Ns/d7yJ5dZFVDvdQDQ3
LBN39jtP79wfU3Ys30Q2gPhyzGCRZi6mYfJb0++d0zLskUEEZRjzRqGo2ZYTfDa4xjSZf9Wcxf5u
9fDGwFnlApLcIZKdv1Ad10dhidUkiDkiTC6z6fCOjg3dm1dWbMPJUy+yU+qS7A0ClW+Xq6NU43/B
qKAUOWrtwltsHTFyzDkaSyhOF8Yw0Vg3mdPqdgHx7rMtmugJUYpiKrH63lfK2Lfcy9L3JeOdhg+Y
SUZWgI9pDCJYCSMZBSlEvrUjMAmJ18GPbPSRFx4KhVKhBQBC1c/wm6IQ6m9QJ81yCDOgQIeBSYm6
ZA5rkVPq8+vsOlXV3PWiKiGCzouBOR+NhDuCzlsSs4c5AB4vGvALXFEVgizK1yEA3RsuDfogl7C5
zZD1U3JME9RVn8KZKWBof5b+5C5K5le02Y27yxcN+No3ZMLtWS/F6x6xo6I0Whh4bm4Znd7DKAfI
+qCApETnNfSGoIwAWSRftSyvszsNPsrG8bYXx+Y5vfA2VM4rTvnbfrIWvaTWWMVT6nZdeOeIVPoP
tl81NtSYu+ysRT86m5ALHUzbest7C65INizvTd4or/lIwz7TV9I/NPMbrUT1ROjVUtDIeYyAWrcT
6t2YlTE98vfM3FLLFvFYdWlrfveEpDiQDMoF72LSEQq+haNUxP+KfmVFdMttsqFDOaaYUruTP7Pu
m5qmeTJT64zvY0baXYP7wxfIclBDExnn+JArPkOmitR47Oxjb4sptgYQslLj8PRP2Kc/JkQnITVg
16Zm57rkAbzy/EtbbFNZJwO0qmR21S8f80J9tEuNHkjk4wKyN2D6aEmjFX1/LqtOZZeFBIDmuHRd
z4iCNX78D4xzW7xHcI7EeQxpw57WoV9Qr+i0yp2HdXLGCYGIWcdPkuId976TRRyD5C0ivd7U4ojk
KWEzVsA1geLDcm2zMKsqiHyZadwHm9R2jRHGC/CdDZTi6tj5StS/GLL17R0by6B4DyNUNFfSO8zy
MJkWwV6jIKbfbj73Tq2SzBBjTHIuQiiIm5AZKWd7Upbetoi76ET/y96woIhDCNKjVcTUgFhwI2mK
vuqhQzZoKxrjTcLol5ADnx54AHTSXUdJfyWiE5VhRrCuS6zSkh6HOc/8+ZhOFKvdC7g0Jk/nciTM
ojmxB3FV/xdEf8sbCQEcbdo17hycAWtg+/HJSjm6jJJAZEbDb8uohdAdq6qyW76UaWn+DhxtoRwu
PpkMOj5M88CUbBZouLOd56yFT0xV7UIdWdJiMfXeqiVEB0oqSEIVm+sAOYAxcaY5PQkcJtvNzfoQ
TleZq8XsWnLlWUPmROAlxX6SngmfU/DBZb9hwxl75ow+LJgfa8+VXBWWnw3WXFikE9QYsgDg6BNN
sIvrRvUkQ5qYrAev/K2rkS1wITP5NEGY/CkwxYyboJyCb641sm8CdoTv0dqkfxI0uuOmQ1X8Wo5x
8j/2zqQ3bqTd0n/lQ+9Z4BhBAt29SDJHTWkNtqQNoZHzPPPX90P5u7etdF3r1qJ3XSgUULaUTJLB
YMT7nvOc7ahqc73LdCV51OrK+pErlnMfNnnY44fJmrjY1KHD67pvrTFdYyTSMLGAD3bnnOb2/7fj
Rz+BT4vP7L9247swerPn6OlX1MPyGz+t+IoQUBngMVh49PBnf4Ty/vTiQxL7S+JahQeGKxewk4O1
7N88Jw2WA3+wmCcXGzkylf804yvmXzoJ9Q7uO+xoeNPsfxTY+9l2ZvEPAAp2mHLJBSb9+sRzqhmE
ZhKBnm2i1NlOVOqRa7Zq94W57bNT/OMoC0LCwBOmqpajnpjbInvEsMNmf6PSFKMidD6McquF42Xa
a9e/XP3jT5fZr5y13w4lVE2gIKEaxxpVFyfeM78xjE5NrGgjyUwtWaY6NCHUeIfodf3nI312BnJS
J0c6sdGJQY1MrB3RpjeuBxpY492fP/8EwbEcgFIrd4BcZsAL3KHPPj2KgoRk1TVAjSIOqx9T0wvW
5+zEix92gjLiEmVsYW0sTEDVe4Z/RNyIhvCQfYL5fvxeYosUtOjmYmrO6NW3/a4YO0nBDzZq/z1z
csMgCqX2u+Ofv/hvY0pAn7AtDMYUXlUhT/yh6lgopTVlQFj7uyk7YqBf5eX5n4/x+8VnwBoaFlsV
t6EhToyv6Wgg8mo4Rtd3aI4PFt6ZPx/hBNj3cfl5YnHVanhcYWOcHAJba0w2kg9U1mpfy489KBLq
1j8Mfn+HjISarraqTN9T8i/G8PLJP0f2Apj7jyNL5+PIoA5OPKdqLfAj0XLbiIvgerrwj+0hOo7b
4Qtr68cA+v04Dp1V3cI+f/pYWkCy4kJHMWOsHgn/OycAzwUm6hWus563wa2zrd38CwjBCSTp3ycn
VYupQNclQ+XzqCbmyW9yJ4035jbdF5fWrt35m/kQX4qdstf2f76J+uIJPj1FapgqWngH+Id1MvMo
SoJHShrRZnDF1jwoV8VlvTfdcfXWrodNv+7Xszuu/RXt5VW4Tr84WWP5+N8Pj2RbGCy5eZQ/n6yE
PeyjlWehvBeHipPFzLYXe9trd/1OWScX8trCC0NohgtMFdGRG7/Fb8qrcbQvxaXcO/vAczz1TO6t
L67Mx3X+w1c7nfmHMkCu13BlMMmEIYEJqOtINN3a4NBYWdERJrEEOkC5ym5QLDbxV9fms0v450CA
P4lrHZewanwMlF9s5EtMToz+OtpQwtoZG8dTNvZBd4edvU4ulXvlPjoDMF2u+Nc8+lfmRj8jfMQb
zovb4sgOcjetvnpP/T6rSJtpHQSODobBPr1dHdHO0mEju2mbIg8vYBzU1zhi4/EfMTiXU+cdSLQj
+wymFqqwn4dFoaR+iBSTGbLoxtSbqAYnMOmMaFz/efz/PhUzEVmWYfPm1TXbORl/Q6NX2YAvbhMF
5ovIOhtjgWoQBQmz/89H+u29Cy4KiDq4MYgLUCIX0/kvdxPqj5LbJTmyrJ8pZ4q17hzyKHGN/Ks3
/Im9nKu3HAonPvgBli7Ox0P3y6FCjYpZ23Qw8FbJ9XTZXinP7Y11Vl8lB2dtXyXHfF1dzXcjsshH
9dn+4kS13wYJyAzdMD6c7XKBjnw+05JllAI0SFm3m3Jf7/1D6IYeHYS9vikvM690X/98ZU+PJ3Qm
ShUGDSQhYKHq6RKNHMeZeLOIamJNngtCOMX78xFO7x1HMNDmW6w1yX3RltXmr/cu7EKdtPsp2kxu
4drHdPcVuee3UzD5UFYjGgtM0KWnlywAl1fJSUnWwYhcmKIqSTUU/L8Y7KdHkeCuWCnpjHXBlGIv
k/Ev40JJqJd1U6Z5kzKjeqbVQNpL1P4jFAyDj4U6ggNDZXFgsgJf3ji/HCVWjIHBmZDEUinlRSw1
/zrISHv48y357VwEK2XeWlBEIHaB2fh8FCcdGojVRbbOYxQRQ0lXsSK044sb/3dHobtq2WBzUD2d
Dq2ymnsU4ijiR18qBaljPN+u3qrqV7PD6TzEe161WfqbsL9YUZ3S5NrBcQJfrzmdHtWYppPxgRwK
Cyuq0S+ez787J4eRgOEQqJLD9ujT/ekpthe1wpULdau6Uzq1vCSWdv7iKNpP3MivL1AB4YbHkeUn
MZpMCSfLXCDYUZM6EYI2P0gvSX2RenglGsKBbKjn5IOgApQWlrGmNBn1aNTgOoyWkikIvePhNp2J
TvHSrFbJdrbUWVIwD4nJo4mEPaWUg3hvJ7IKWAhreytHo7YlvEYD31AQ/K5SiTrGwigLL5RBZnsT
IpuNrcq5JbTGoqBqQtanZFNQMXJbaicooNGqt6tw6q1b6rpaB+vT1rBxzB81ykXk7bSdBSW7m6gt
omJqfNKbI3U+kxlNSpDmIFo9PVWr8XtcgXeiJ2U4I1WOYNYoK5Hz2rqxERqQWtOWBoqFDRUUbpX0
34gzwNM5x1V8TLGq47iZTedq7qLh1k4IN8T/7qg49cmPaqns1ulT1QU1FAg7Zewnvt/gWA0szBkq
Vq9UZqZEWYe6yxNd2mhbLibl/Eik/lXXLfml3D3AqKmBoNODYYuixFLL/tUISgOVhzrIS1F2PZRy
HGNki+eR+Nbj0zBdiOFqtiHfFXs5LdviMudLla7DbvOHXxk1kXZhYJDoVKj03aOaXugmGusME+0M
FcWFnRExS+OZxYURY0EskDJizLQRWoZTi9F55olHYWPqSroysyovKSCWHG2YA5xHKPEQu1Dvzim6
OkP5WOEFjPSdNkmV/CIq4O8kKTZoAmd6VatOdgTzYZcoWjJbY3rLGc3eyU3iWgl4Zyj+MSEAjQxW
idE42qeSXky8rTEaPaEJpzUGA6SN1pBuyV6HgVESCTxP45LsYDfeAEauwcXSx4HXxVYhiReJHcXD
24NgIkEIv4rJaqPX4BgsFO24oAJu0Gsj5CxBGK6ripnifRnIzIqjfMLkjjXpLsCNXRLd1RnzeU8p
u1kNHaAweh6jT9jCgKpkHeaMQDrGpAxaWkHzI8tJ+kaRjQIlNclVcAc4BsgB2tmg1Jrn3zU4Ia+6
nVlPElEF7ve2yww0qQSA0+tU0Iwhpr7hmZ6tXS1wt69jfvopow5Ig5pu6EsXObDsAoxZ74ytufIo
vOGVmNGrLV6JduhXjd6oyMlGK5R71Ll2ugkMQ7Hw4KR0YDuG0+RBukC41g1q9YCQbGR4O6WjZG5o
N/ZdpUOtXVWQDikHl4lKLm9VRq2LXcsmyxBTlu2Feu+clak/YcwUvYpxPS/r+cIgG+gqtvimWPja
dNwu7aVwPwZsyFdYWNSXBrV+sFarVLlRjZZmZxNGquLpBbXJlcBPAu5lDimJVxAferdFtZJuI5oy
ED+KKdFXyoSUfY12W31I9AL0hSJHeYfyq38orbgMPMRGYEWULOld9EHpNsc5fGnLCfFmw6U/x5hD
iBt+qfauM/T+2m7zXuM6Lqa4Cgo+oX9m3J41SolLQvJWetNH1FtIixp5GZeUFDxDcRoyspVqHG/C
sVMC4qz9wAr3VajTM48hEb8nLK7VtZ6Yg+8x3ng3VrqDul/rtaxeL/omnZptkGGNBVtTrqa6wAbv
YG4pPT/LDlDIxhsr15RvetMPmddHrUKuY6FYb8jETGePuSKsd7ZDb2VFmnjUej2Lm3ydtno6eiKP
gJv5daajWiJU51JvojIkltWhlT3mS6w4cjdsYSFyhmalqTK3vC6tGemKb/s1WWp1Na/tgv7Bdgq0
QEf4h3bYpWm/+FxCVJ5rE91kByDF94miKDEytXqUokIPneiRfE8nWTumMmeXgUyym5QnipBw+C4z
qpy6G1z8HS2TaZFFtWv3uAXdecag6MZB0TwFXWda6zEzU+Osm8ICxUKljaxly9B+G0AV8qjFTb24
YysRuzYOA1TMRlUHmz4S8w8Hp4/mKhO6TFci4z1P61LX3C6zU45MWiDONq33h4uh92nLV0gLw8su
sDXkn1nXKx5qitLH1O2AMaLUYt4HOSJAjM1d9F7Fi8SVJ923Vx0WsWRv5r0deDgKmNqHuVOw40Jw
R+nYq80bCjYaBZUyF2jBp9E4pmGsoCfBYrBgytVIoG2d/FdMDpFw2TH1iNvNwbLJ1w5sfaWPNlNr
HiHlWCVmbi0WaBrZKx0UOUgNOFMm0nSH5M2GBsqDkDF8kNDQxp5mQkCwjNJZOjV/rMhnTCg9A6PM
WjK9FRpoVYI0tXb6h6AzRjRCGZkybmjFbeeVfiUQf5K8ek8XiInHH4KCMG3kh7zWslI7hKOw8bOQ
jyx3oLyWPu6A0aig7HU7Oz3xfDTQtdeYmBl6cm2SrJSYEbWiOkryZqZlwxWO5Sx0S30wXucymcvt
wBa4cmN/cnpPi2rs82PWRbdVr2IcUWrDMOn/NwTOY/w1nzIrl2+TdPyRQ4edZDkTYGZ3+poFhAzH
aVtUyx8PiBWfHTnbS+LWsixptEnVIBINE7OXKCeGVtZo2hoKjKbtRmzSSugaolceWkSaINQbLTFw
t5f5o1LIjui6KENYxIiL71uCFIG2ioo1hznW8SOkBOafqppZWXEm5VsvUAav5kFt512bov5wq76a
zTWaQ/Vd9Bg7YViZqMYaSq2Ba6pz+1AD4ehwpTSZsWKb3n0HAhYBZSErzPSsWKtvYl602poQ1f7G
H0EMrX2yQjAvzcxzkkrQEx665eEgk9TkYYA08RojC0G6oailQNlOu6e8rMHB2FvevkWzIX82eqpH
Yp9coFXdvqtjPHJMrNaPFBc96ZfgSy4qYBeOK2tnvp5kkKcuGYPiNW/D4SWyBh1FIW3e3G1R/14X
6egzvv1B3qLNnTw1MOxoE2mJ1W7oG+f6bvYJuJ2BH1JRPq+csHvsKy7It7xT5ftM3SFcN4bIaDUO
LRJUpI+atir8wWi2GMkJeS4GA9p8VbEe1GuVmLkyhLu1Vile3DktzImtoQTWfYIii9zxognDTVEL
H9s/hIGBaK/ZJtq7kXTHetMm3y8zqxeEBnPrlQotX89CUfhehROW9rEmW2Et4EwQFBjH/XmnWbGz
KqeMKi+qM6a4Co3YGT1a+4zBDk1NE3FVr3qEVPApAsRGays14nffLmuxCbucpKCoJSQ8pVt6VHsk
O+sJUcx3BE6ddoymWEnQIkxDXb23mB2nO2rlZBe5LIzUQ67GysucaW1hQWdq+8GbWfYPW4VU6m6H
C70RD+yjSnEZovYeLvpctctLI0NS8q1vMe7umrDVBzxXQ0+0GxBiBAeU/FHFK7Qn2Kzk07ZCt9l6
ccKz58YI6lkpDDECJrBOMvpm056v8KUQZ0Y7QwOFgVghyTx8geELpWL7bQRVgQ5kLEJtq1RZYn5v
Ze6XbiZN9QGq1xDsURPM6oVRNbN2oD0ANMBF6p4qwJManXuPYKYazyNwco5FwHAuzmcKVyzJgRAB
AJE9VCThQcpItJo51bedNW7HCXnV6Bjrue3mxxYI33eDcn25Tdji9CstwnNygenVsskaGvzaZeqG
SofVjvf86KHX1CnigGmItqQIaO2P1urDieBw00dBIsNau0+w7sUrHJVpsKUtmwVXfd8bA7LvpUXL
Gl+SENZZYt5Y6FeHgyBCji+ImRlDQlNhrJElydTM976TMqv6zm1rIyK+z4N8ulcMChe0pHM5H0ZM
Xy8OmVUI9GJ1QLyMBRhIYGrVfUPXPxysbTxDlAFbAXFl02WzVqyBFk7aN6pq5DrpeVI5615XmEVI
HTQhj9h9kHq4ijXzOs5UyGl4GzOZ4U8xmzcdNey4rWvWOYfcJ1oF/h5sH0QLvJyvwMxm+haolY7e
WUyx+qMHVWh6TqNYyJDKJEmsvc3iUDxEKreFgARDIJthHdpeNEgYl4xjo6mfSARo9TXFBichRCmv
xCbVczM4QlQOlwb/3KG8j9UELyph1slaRceG0HHWcXKrWYKiP1dEw6NjoBlzsUGgKGQLlxBklpYo
E2t0zT0SXuadB9Ii0szN4Rt21xVqu/S8jYzCpmlS4bgWmVKYnjByeYOEd77unc4+jl1jFNtMqDUy
Sjl3B6unvvKtiI3hRxV0jrJlNiDAsnWIMl9NTdZqF51a9Ooah9nMG4943OFBHyYzwM2gA6/JMzy5
wN18Tbtuk4jg2UKPtK1u+867Fs1lSi43+6NLYDRK5Elup3qQiZ6JDba3QLsCI5XMe4hSAFp4nJtE
rnACp1rqjchxWSUquOnZDgDJ8mzMUQD2ZGK+GkaiVIcKdZxJSR/fwXBWzKROe21klqwEQQpFt8FE
yeVSGJhz4GY1DDYCbYOA/CrQdldFGpHLQEb6POKwp6Trmh2aMJtSPAKEVaX6WHRWMO06/4CmxTa/
F6bKqzEt/f4ZrA6LEOCV3/EqRgayedHfGRYy8BurLInATnsjfCt9dswwO6rmRVdshT13Ps2HlJD3
ZAvrYr4pUANXrgkU5a1VzaH2TCVLjVdUFr3/vR7i7H6qwhBf6RyVF04EtAb1b0KPgEgxdiom5YNX
e2rHeJ+pOcrSZq4QS6M9Le71QjU6z7LJADwrslp5UFhLOfuxgh1HVleZ9exFok6c5d2IW8gCTXhn
5iCA3GTQh/pIfSm8Sy1y5A9aguV9n2dtrKxQX9o/0GdXPzDbwc1ki1oRJWqple/hmUKU1VuKrrB5
NiEXCCTgFDYEWqTdMkORRNoL3rF6XQ6YD+rFIzyN+nieZkwfqzAmYdPFgeIsPv0Ec7CDrfkuREkK
PIkPv0lUtDnkyVtNe2Fqo8hvxqbNo6Pq1Dkgw3kGh9grbEaQigjgg+clRrxni3Alqilt2Ys1Zve8
8QBq4AlpddQeG2S34beM/QKgGVnQmYewE1suJfYsdnurVpR1VQ12Rcmnn3ivFFBbLhKi3rWzKGCz
+sL6LHF2U2Ujm8NM1Lfnk2aRv5aGNsLdAN81ClwBWmbVgcN8aepAHIXQM38L4MWuWHzo2jt1l4lg
YXxQ5FHbcRiuYoDHgL86x2JG4TXbMhMYebrQL2AfwF2BqFdUXV+uQ8MnoKVlyYkAX7BeWQUT6nbs
hQSIIidz4uOkF/V8nqIcRIDXK5kIHzCYlbdTaCgxEU0Kmyu0hgkOxslSm4OEFzmsJgX02SrVJxTi
rNZ7JFdlkI4uUaclQNk4GAj4oRH+2LR2n6xqhXUFRubO+D4A5n8Qqa7fE8hUBXtbxhoKGxU+3kqB
Jz/syG8NsLkTNJweJ9LkeAKMpvN6ayY1KAVXMK9w4CyuzsmYUs9XhA67lHqFug/YRRmrEY39SwF2
ArhklQUXetQRmNv4OVjVrtLbeDf1iXX0a0U+kunuXwsQD/4ZRKVkJCi2ion5VdDCm13Ckwcr0rYR
sZdNvsUskh4gY47toUna8Bj1VZhgpMlnhGQOMCjUktwgNhlsl0uuNQSstKGcN0K4vY3IYGYNVuVA
81TRNI/g76wbs5fzjZ8lM19cG+3G1XHi4z7EhvBUmuX4jAPDIlyeGiVIlSxq9lqVkjY4azxE2FEx
GaAfUR8MsFcsInWL/PWyHyt+WKJoxJLXtwJRCRfonPQi9OtjSVbRSrcn7WhgOrE9Ja54KzZTVd4M
aH2/1chyr8acTsGqbiEGOhOWJMb3mIM0bUJwHGroSzzBcT6uRkMG13UlJdGNoTK95qlo0lU+BOIi
6RaPiLSwGbsyF+IySn3CunuRhcoGBRoW6CZDv+E6oq6P4F54l49QIFfNPCrvUYAwfXF/Bsq6wPag
e0ICe1xpiWpTYLXpl+z9WrUtglDanP19SIGABUtAZaYptXJ02Uc5w4HHZ564SRozS5ObAFsoNmEE
6xoZeImaltkKLGdZr2wRSR2KlxOyj8A4Zm+hx8BsI0EmRO4RDo9aZpAzXuVFsCMqVoRuU+vmTeEL
+YjBXKLojk1uLuue6h27MJNejBsccbvuU3TQYXy9xb3ZvDh1RYpj1oXRuzCKiSq1NmR3LYjihypU
syunSkewv4PVXpGH2ofL+6l5y2tDeei7oUq8pIinlGK1sL4VdBbuLEzqbBy1TELV0ruZEHdHAUJs
iMFSVyYW4elM+FNx31JxJTkcUeQhSiCzusSIsVYj0sp+IRqqp5oaRfOZqCq0O05UOmRnAFzGxrms
mNp8nsw1L2xWH7PROfdU6qjc2k6T4pkwo2Xvmmsj65MaQ4+ZLFTbNKiLlwaIxuSy9iKClLiRaiK2
nlLXSgoyrriXE+YXOfb5czoUzt4xzR5Dk810vUQkEDMKqTP/NkUqur2xLVgq1+y0I68PBtbQageJ
10XOmYYHp+izG11SvwB3xgsfkpO8jQNzuO06nWDZOoCFi8BZ1RYdNrtEo80cZTF69a9haKMkqeSw
eG2CJ0D11AJZ6cU32sIsTY3KPCCzDTaVkYcd4mr6UGC9HB8wli+GH5IlHVzPIY6vsGg5Dy0ViHcI
sM1O1xWjw/fSti1gDKlgRJgcIKibQAjIVoZTDlcFO7LbOezTK+ps/nlrTVCHqjDtH3UQZQ1kmyrD
QTjKV0uFpLZG+mQUZ2ZcMskA3Z1va7tVz4Lc1i4Ia4MMrSjp/ArijIeIEi1myXlE6doNyL1HJZ6e
nGTEqKkD01JWkWnF52znU0RbVJgXx3I6oIRw5uYJS6PJQyuN8d2hbMGnxd14N/aJgf6GBhpJ2LPq
PJttz4PHc1eX7sgUOXszYLNHU4nS2SUZ1OjJ+gvRfprVIG+Mjk0sb7Wyu8iUECevmbKYWKk9UdAs
qG2TaHfQLPt0bHLW032dvdpqJb+rdNgRHRCXdxupTX6nt9QzPM0cswZa5SgnFl8xXv/Rb7LQA9yA
Py5OIv8SPEcDK7dkJQwfGKe5g/FKUh3yqWcYswatVYblc8D6CXJ+HS9lCiXO38h/G+/k5NT3FuFh
PJlm+EadkinOp/VVeL1j1ucx7oKXjC7x4l7KgBqbuWbsY60nXNWp8uguDgFDuWoBJw9EBfvgaPZx
CoDc4mkMcJVpG0sqfbEivF3CdLMHg5TXSrNY/EasEdyuNM3XKdDbGYKTk73OlDt4Vgc8o25SLgwu
YYd57MIeMHiU/KR5IYFo1Pl+fXEhUyCCK50yvkLu+xwA3UL8X2wqGC/xRkm4OOsY+x0rHDgjuPdi
nWdO6P1xqDRWRUmraTz9GCy/ycIhuVgtKxNep+Y/jx3dyxXBLWlHW0vCE7F0U72ajNx6MPVlUcbr
rBOIV7QB7Dfd3EYfV0OIOq4YFRv3Ipu0aumR4ZOvuuWZNUxqeWtN6yAoDnoRY7HuhkhdFdQROGc/
wnSdchHbVZR38eQ6SaODdsz8XniYPxp8m30ZRnBKVb/btbOvN65tsh25YPYX+hciNf23xir6A0ln
HUEVaRP2aZpSQHcLSk6FMVPa6zHZxrG1n6srU4sPjXkntHirT/BDhghWMdRPB3uj1aw77YyC3KWG
f7gyLw3KfnS7Mdl0G6vf99Q2CaTZZ/bFrCRf9E1/784aKp1tWBAkTCHIOhGkVFDtNacDnwqr379H
NSIvTQmO5c/d81NBg2SvSYgVl0VYOiWO5ar92qNvpAlP3IrXVpvOt+pQ9xeUCYj2ZOmHH94a/qGe
5+N4wISIx+LcDOu0FdxSQGEFFK9Lo2b3PsUsKlG+fXGz//asEFbym2hfUAB/PquOlitSHzNeY0JH
O6Yr5c60WFCaRJ3sSoSvX6gDFiHLrw1uGvbkyZJJsaS4aLiQPh8Pf0xqEcFse9ky44ymeani0GTl
TptBF8oVrJDgi1M8Hc4cknwizo6wMYFN5+QU40hPQ9BLllcUkb8rFEyHsiUkAcxL/sXZ/X4oxiEC
W5UXiC1McSKrgZsxCTF22PN0slzNqqTzHtC8HHucrX8ejqeDniwYh7wdXeiEZZDvcXIophXAIZyu
p2AXwGRZ28KrK9wP//DhWo5jIghnOPIASF3/fMPSySgCBxCDBwLC2FmSF34xSv0LAczvw8Ig0skk
UdhAl4TI+vNRSsJP4bcy2qj9G9dMuJJllaJnG7Kkk8eOKA9K2934VazQ7xeRzEOaLEjmsaPbH7Ks
X5/p1Nb8YaJ6lAtSKaieaPvKKsPNP71VaOWQjUuUEkhGxckljGJeAsCMTS/E4HSwIhMF5FD/0/ni
Q7m2TIFwgehwGicaImtMQp2oBaBQiHPYaYNESeN6/EJDdDpfcBRkhkKXGBAwC+jG5xsVtWxqurY0
PFHPIz0LX9tg4slBmwaEG6hRdfzH1450HhMvgSmkLk+VvdZQAVQB7026u9ZtasXpryVg/7c/H+X3
4Qd5epH9OcgoefedzEpzgeqb2iNhK7nQr6CcGdvOqkgUyaVyxGgHkBUwsfjiEf59tlgkqkwVoE5Q
ytkn19LpZifoYT0yF2qwaALqpr4JFQcA7vTzUP8vgi37t7rt6rd/XTyVzb82Xf761EZF/j+XQ70U
5VSTSND+78//Swjov7+J99Q+ffof3htYXr51b/V0/dZ0Kb/6M95++cn/7l/+6+3jU25puf2v//FS
dDm2tuu3gK/1q0OGiOZf7vry+f/+vcunjN+7gVn2VBY1Q+Pnxy26+I/f+Wmr0VTzL2YCMtcEjyjC
IIb+T1eNphp/LSAqVaDfZZzYPFr/Yar5y5Q2P7yskxAhEnT5n6Ya7S9NCAM11/LfZZbW/knCJUoz
nqz/++bkazE+l4OzfCEhEX3Y5ycPKAh0jhpGducYL0VzhOdgr/CxzhRHqCdICFQUuBRCaeJ0bU4O
0eVNcKfT9vHnKnzFdrYTRfqeK8yiY2W5ajjo9D0FiJm4dHuRnhfS3M0ay75oUNkG5m5usy12yEAx
OhRnFpXCQIVLKqlTD9AO2I+tB4vmARhJoLGKtSNQ5kio2OW05C0bdnAGr6N3E5p7xiKXk7XkMwzz
WwxBiT2ttxxVxNmR/Ij1bLUXPeD6htmLzfnagVuoaOJYG025EQQM5868QO877KjGyu/KI7jDDQtr
l8ymR2FDM2I1pkpOPPD7CzE9t1W2NuLiqNjmNjCuWzJEorg8jjo/BkGhCJHOm9d4H/uVHvq3ZAUB
TKuX6NneTPf1KPbkOBIhquSkCnUxQKbA2VpqYW5isH7bpnsu1GfwqBuovedq0nuhca06GQ0J4XI8
NSETWyospcydxdcIUvWS3JYtJtLV8tNtmxL/jXwi2DL9HTRtupnTAp+wk7qO39wPBSL+MJpv8OW4
VtVehDmwCipbLk48d1ZJ4471VauQdG4qP1RuBt/IGrTvlgaGRr1Ou+u8uFa5oaE9fK+0bzDwD8uB
ncjaito6w0J5jbDRk/NrFfaPBJmw6fB1uJsWNn2OqYpN6zT3dZ7hwq9vFD13EbCtQUOsl1HRatxp
mE6s3pR1Rhx0FoaCzXR/UXX5I+b3dFXo2QE7yL5grC1QBIdITWsSYOOCTUEcEhxo0FPJumviZ/ak
t2Grfv8YN6nJp/EzEjTDVCiHKrK+5ZbYdFqpMt6If2pJQLFqviVnG+fq97Z2btNi3CZ+sYZuuk0j
sa0aMGh6f5HL4cwufugRSSR+fejHdc8T0NtynwGrUyr/rKlmwojyahtP1jahI2XX7NUc1BN2foNO
bYWwag0e/yIU0Hy66NXMwbsXprIetPi11MUm6a6NqfPmIjxDX0sgSG3vY7PaYFo2z6KlllZA4SN1
yZk9kBwMp1g+Ztg/r02LpoNwsnM6TPJmzit5nvN3DtVz/ECFPKMOmnszQeBeWmAkaEiPwoYpddeZ
CvSAuml4TVf5m4padxnwY+WCkf74y9oE60Xk1xEkIVQ9B+t9JcsGSrI6htwKZCNZ2d0Ho/PW9kZF
idU85jw4K0q2zToeg+kaCVGDZFg+TgB29oVYRgG0fXfo83eRE9aRsWA4UxyeXQPgpyc1RImxZSFI
MUV6ZrctTPrMifbQmgv6n0W4CQ1d2Ua5sqO7TxVOGWmpoOLdGXFkHQOk0lBq84pegPDs0dmwN/cS
e96qJbAckrDUpHgUTnOWGYCocv8edNVaFqTiQr6QQAmDuj9TqKH/8ro4/pxqf3UB/v0MjHGSpQgK
Xab0zzMwqVfQiM0BcLTCM2/TaAT4IZ4lCAPbIVxGTa5TlkIwD78rsBu/OvrnxerPFwCNbmzlpHFj
EzlZ4BmZ6GUKdJQgF3ObOeWBSlxPHcWGDc44LVDhhduoMdbL7Do2BObQ9t0BYmlcpSxQNY3VgZay
dEeUu8CNk/ck6WIPC+ctFBJLqW6lSPpVNstL0gG2y6fEaIPU7FahSUAI/TfoMvdguem8EJfT+2y4
AQ73dbFSCUlcqWV+I9ViAwj/sEzLbWrvW1g2Kc1q0xR7i/eS0osnGgjnpCOtTB7e5cGZWzIOluD4
Pjjze5JgnNCLIgFApAcMFL4M8o7uUoBGy06LfRKQYjVeM8YQMSKFq7vnwDBR/kI67RZjIHlJUM5m
K19JggAiVCeYS8AqY14cihvHTt6t2LzUDesyGAUSa3kOxP3gIH1DxNiDBkfNhZ4aH7y6RlS7a1mR
Ydq7Y9ra95VNu3tuQ/8ddMR+ZLpWogwiIXMxArshfZ6y8mY5IYsXqzQP9YhcFRrwedvkD7LId5az
LmYLYV99KI1vfx4in9fmPwcIBQNVYPBc8rZPNlFNmgEit6ZiG3f1CPEwIw8FWm4hnI1aaM9/PtjH
euN0PQLUy/moieBgONmAqk3Ud2hwiq0o5GUXNcx6FMfDIfzWqARbBGW3rVAFLMLOnLI36RKj/9UZ
f5zS71+CXSPFF0fHBfL5kYQqZuY2cXvbAdYxdckd+qcVHVpWFVv+gmmo+Lihy+sMgTlCflfGxjpV
aPq3YnguB7EpLV4Wiu75cuBFGq8iSboif4YWfTuUzVqYPtIP5iuh7ENFvfTt+Rg2iwNf7BHcogIe
iifduO+BSOK6hVtme3oPCSkybn39oNAO0sYLsy12cfhqms9OpB5Va9hSXfdiJbj48335SPQ9vSQ0
SnF6YodchsLnS5Jruh72agFJXNHQxKh7I1DdUXS82WaaI/V6NoJNkEI3+9Fo9YZCs6vPR2lMMLx4
W0Zno6BUyuND62cnq+ycxEWVoZ1vAR0hAn1tleHaOM5aeGaO6mU599dT23t/Pgv978ayQ/lRGJaG
cv00D3YA7ZOYHXNtNwLcqqBPTOZWN7OHDw1n2u/Abj8jbzhL/w9157Fct5Zl2y9CBsyG6wI4OI7e
Ux0EJYrw3uPr34BuvlfiEZN8qlZVRLZSV8IBsLHNWnOOqd+N+nwhG9JObtjDdupLMdNRZpLItmDg
KWKZtyrqiGlgz6kMexWU4rr3LMbea6Pwi6qdspbl/nj8BpHpVDNwtijrUfO3koJWSXEx6hPs4l77
Dv3pCFUG6eriqAosyXJYCYPMnB3YpghVsjJ2lzXEeWI2FijeK8F/+TW5VZAjLDYZXywj2se/z+C8
yYFappl48vuyWqPlQ0AL8B82jx2tBiZzO6m+RRMoFTM907AlEwZyUQixTyRlG7KAKGy9QbXtUcVf
2KN2b7SyX/UEERWO0t70KXmHKhkJRX2NcRwFc/Sg5GJLL3LDYrY3QjStRrONzMEr0GqUpXYtFBqc
SeCNbfoDBclOj14/H0IfTlC2iQLJFKzYVHje32lGcSIFtFtuoeNfr7sxVR52anA2ZLKfg86dE2M3
xOP5uqIAUN0tYXP7xU/4cBSbnD00fIy6Yp3UcPWq4iSr8BMqklMr2dozm7oNHXB22YBSjwrIEI4i
r4iv0JujsJ3KJz3R/V7kb+suG4795ouf9OcxklKHbFLMU5Du6/LJU1nUsRiChfGpy2fEedwAFb0y
kTSKqrwyy/i17nnVaXdh0pFLxRc5vh+8E67O26BGxY9QxckWaqxVVESNzuhj42lKz2V7rxP4lJsg
khNxzTnVUpvdwm8x6vAojcYXMdO/PG7vP8/3P+BkdqxVAOhUScttujTuQsKWsPQtyXTM5t/xzvza
zVADIoKQHX3S7lPiwBr1OTc4fi3zDicTtcLLhe+ZTwaV3Y911g+BrK3j2voF9sWL0EXQ7cwLlPwb
CFtIHzjqjiggbXB2v97nXxV27sqc/70vyfwqs/xXveY8/kGeRPnWnf5X78o6/zPqOLQHfhvTf9Rx
9s3Lu7LPr//8nxKOof0LVyMYANY/ajGWzg7onxKOoLajmcx3THwyxkGTgffvEo5m/4sSjtDxqVLZ
5K8zJNqy7yKqQ/q/1hYYBXAKdb/+2t+UcN4XGU3syzSTVYv112DbRB34/XyENt2EPE+zKE+JUT0M
rRofI5yYwW6ygL1/00uc4jto43Rivpj110n9t1H/69JiNRUC7aO4/gtL8duiVNQLQasC+CnCvwS2
RDLfjWJo3X6Q2bb+9jY+OCad3ibVM0rqGDIxpK+slJNPfECPr6c0J7xozEe/bbXXeGwmH6mt8ajU
XXURhcn4Bbnjw2sqXIvKNMwJcfJodXROK+R2JlAM3RqN/fqn1EXho1Sl0kVaVzfIN8QX1zyZ28GD
GIKCNKQBIdifKCe7bcBzptySS+aJKkQzFXSJdpnOtDccqZiy25zGz9/t739dkW0unQqVIzAG0fcD
aETb3mRROXtUxdOjhrPiaNAu9+VaGx9kkqe2n7/JD+5wpcRY2KUYruBv3l+vzZLWQkcwewB8juDD
8PtE0UVjhPFek9Xxn5nsn2rv/9+4oSPIsqCC6gQid7JWNq2NAGBS8RpQHKLHNF8qUnYOIlQCEq7v
IAvffn57J+fp9XFyisd4jUaZbBnzZCUkkSe0sjmdiaA07tshsQ868OkvnuFHFzFY6TAN41TH2vv+
GarSZAPmb2aPTkkREu+Ehhl1i2XtP7+ZP78AdjlMcDw4RayO+PfXQQhRwwtRZi8ks6CjvJcP8aVm
lGro95Jt2psqgap/XJI2pxP6d9dmWl3999ijNfoY7LjeX1vNk7wgVXfxELlKLlDN7l7hCOIHrUIG
Z4yWENwd2qjPr3r6ZNerckJgbqb2zus7GS+oPgKkceCw46kIco8ICQMDFqj4xf/LCzGTMXebqqEw
VoiJfX97nQT6OULz53XIQBF6RMW1msv1F1ujP25nnS91DQAANipG/8kUZloS+Ac9kr3cUmaKp3a7
iiciipuf383pQGHbR7eJe4GdwJp0+pkNNWEYSRmAPyUn9ZXSiLqRUXtcsg3tjwUrCYeVkKjNz696
Aj6icQxXSUcJxjpqUTc+RWhZKPjDNqH4bKjbykAFmW7MdtoaqrZj87sbE5t8x34ro2v9/Mp/3C9b
f97f2o63kVOensdEP5PMk4KbrskQPBtJJ/I6C9VqRcERcrMgItLrZqW7+vyypyuuKejOg1IT7Cos
Q9PWn/XbimsW9jBCgZK9wGpmYyMabSF0DVdZPblZUUrxF8f+P4YP16MlS2McOAsSi5PVKC+RedUB
RNoQEYCXGWW5C2xgMJ/f1emKQNcXvJypWOyGFC50eleDwjdtZZZXEX98nGJzvmrmYtlKsoQ3e4qX
L1a8P54i14MiojK7yGyaTs9PUkNOEohEy8OdSnBdQ6weetgxbgjnZbn4Yqj88Qy5GltDqtXrRo1C
2vt31lMKwVdCLGlryum+6azAWcDZflEh+OiegKOsfCzUurbBdvP3kVHFSQRdzTI9M6jMHwWVmh9Y
1ZH7ZirZr5+/r4+vRd+Qbw68yKmSq5vMqdIzw8RlTM2hHtv4nLp2fADRMX8x4D98eDBXoJqt4I9T
YQBu4SUxFh6eihzwaJHrBa4gb/92llxfER8VdvxfshT1/cNTUeCPfZIiHzKH8g7jenLIw6T44hV9
NMx/v8rJKzJyHG2azrDLDVU6hgkPa0aRS+hZSGiOFGX3n7+mXzW53/fn63dlaKuwbD1o6NbJd0Xm
CFI/wcNrjG68r6okvsW0qx3TmKBgBXuEw5+qvpW28gHNdE+EZ695i9qP+Pt0Xw6H9PD5T/pj2lx/
Efswekfr0Dkl0kRpZZpzzsgx2yGnwak0Z3mpmH47ku7dyP0rChb14fNrnpSmAJdwTX3l77E2QalZ
R/Nvc2ZP0FiJidX0Jg35ozzCSbczKd9mZi89hFp5Ewb9eA6hwNx9fuEPPxP0b2zOETixYLy/cNQE
hFjkuulp9aDtFBgCm7gfFoIZZPOLU8M6D//xpn+71Mk8bRVLFo8L99hHIzm7kXKj9qjqo0KvHEUj
sZ30slv8oqpfamX5xUv98BuFykcxjBYWjeT391naxGCOuKO8JhnjLY1IbQtj+u9EcCz1v17j/7uK
dTKN1uFsRONgmgjqh+koegD4hW2R5lCJ5ovNzIc3tE7ZzAg2hKSTGyJUDXW7JfHiwDRsCSwtv5l0
SG8/Hx4fjksGJuuqzUbm9KCAkTQk3ILHNulGccCGYx5gEISPE6rDlxID1IHzvL61cEt9MX9/fGVL
Z1kyeKynCiHSvOUxR1iGiTpVZkzKpbIz5Fjy9b6MDlMtGs9ApI3DcEh/fH7THz1atrxsEvkkVt3L
+7GyxHIljdLApbV4bUqL8hCrU/jFzPfRl/f7VU721iBNRrxQi+lJlZL4AUZOt1baBvaN3X9R+vvq
hk6WDlwRuWlFfHmFORCNQ9Kd33a9+GIP8dHSAccLmBvHS2Su65//NoeZhdyWlcoNEdtlezRySYu0
2ZEpeJ1JLLTK9osh8uET/O2CJ0uHrGE76GLV9Gojy34Uupp5RDTGD+3Ya/+Nr43y1QrCNTg7nBbU
axKt+4mWojc0jfbDbIZ530DE/mKJ/+iGqKaARANNJ4S5/vlvT7BuRUT2Ld90ipsbDYoSHFUMAkhB
rGjz+Rj/8FIIs2jV2Gz4ToFoTUTcfVUmhPGCGXRifMSvZq/nuz6Iui92sh+NPovSDXI/9rJ/jItM
JEvDocD0OoSw+IZo+eQ4rr8YDB9fhd4OAmRFYxP7/tnRnDY0tQlBkBAo4yuaVZ0RAdHvP39sX11F
e3+VOW05x0i8oblJmOVD5GeYUPL/1lUs5GJr+wYV+vurEJgukwbN3FfWYMxazLMY5Uid+vt7QasE
d43SIbzQkxUkpRcilpx74aQsHFsNc+Z27avqzAcDjaIrq65NddrAXvf+XvAw9n0yEgkJCN8miIjg
YwCxMwm6OqC3f/cE/mMl7c+rrUWgte2FDIAzxsmUQBooPrVAV7y60gvVRRoOOYWgUw2VWqm3xRdb
mj+HA1IDqvBwthWdruLJcCC3zZrB96ue1OQKcifa5yB5tC8m1g9uCiXXuh0FwbcW0E8eodWjfKbs
CH+rzmYHEZPWOHoTEm2FgCxN/3pcIOKHbMCtAfhF5fD+cgOmY9VOVcUj4UB/pcA1C3BZ0/hVOebX
736/IaQZttbkQbIjID1tdFcgVucKkru3DHM6fg8gKdTE+WGAnfepPRPMBJ1MaOkjCbnC3MqDRvbb
kMM9RJUScJbgLMCf3FD0BglccjivfcKRZMRp4DQSlz9TitwPZDNSN0E7LJkLiqXRtp9/R3++nhXF
AJDeQiW7ilDeP6+wSdKyazTOCz3frG+a0ALdXhM1LOAUGeLnVztdZdHa0sCknMR0CrvrFAzLG1s4
9+iBV+jUrpyReJDnvo7KjEAEw7Q90sODr9jCp3fINfEJ0Danq89FTytYfYseOYPhBSpjsa1jhR0C
dpaF5tZL+1UG9/ktnn5V+Iw0YdgaUgKF87R1MpXrdjzV5EkGFHQik0KEbIjnBubQF7Psn08SAizb
FQYfimeqgu/fm2QVTVKiZyJQyqwTz8gqwEw5ulI0TdU3Pe3JWvvbG0PCvP6PNZ6axCk+mErwSK1Y
DfiQxwZ1RpHsK5Irvnh86+fDT//9y+I4xz8vFAyU1Ds17eQTbpuxLegClZtRzYr0JUMiUu9gpzTN
Tawu7egTyTeRyjgH/RM8BuLTezW9zJrcugwHDcYkNk4NYAxSaok4pKi7rZM0eFnyXIrdhvRjh9mw
fFrS8GiHyl0RliRxqSZ0MWLaNI1RaQcXkDXSH4aRj1dsdOFKdVReHqKl7lBZL8kthtz2BrNQTY6M
EjXhEeNlVR1HPW28aU0b2c39RKMOutV8UZiNjmnRiPM7vetHBEqx2MvZqp+NMbk+EiLSbDO8yBeS
Wv+scDVXDlQadK1BpLzmCSblUWmTb8B+gPcT9nQ14qenX1U20Z3Wx7lvakVPXoyCrM4KKk/o8/cU
23xMBPrc3U52hhoXHh4RQlNSKIEz1ID8nBI8YeyBTgsrku5HA8DLkqNKRhqkS05mVUihOrHsjDG3
jnUngYfMNDNDMU6acq13ywUYkGRj6j3AxKGtiMtuallzOP3M59rQl/5MQBTgGQJ7FsyUuZxsRJtZ
DhzK9nwOc+JW7bSQn81gACKK4tVPVahvsDMQLlWJ3ZOyE2k/hTqsRlpJAuoZAQl1mpKFcQjVDmUW
+92HDu5A6EqKvj6pIgzNiygZx8jVR4B4gAmpRPoBXEcM4nGkm48anmISC+1afhhLQfwPNB9kiJJi
g2wmR+GFfCACPwl8DN+yTinQXDVhf4dcvCS8rgGhC0a1LGkxEoRrtQYxxVFfjT+RYEbKVRvyFz2t
UY1Lc1bs4MA/21KcxElEwWAyVNCsGeH1TgK1UTmvtV4dNjPEvB3sWNFsalJz8J6W4QweM1CMYyjn
yXBQymioLmsmHX1r5nosvw6wTSu/sGvzMdUi6dBgyo03vRXmj+qU3CjRXHpz2bdP6qyaKIMlQqnW
VMBK24TdArlhGkr7x6J06dVc9Ys/4FtXXFKW0/NRUjEPm0kjoKORWHfdtDL5EdhtjdGj6LmmN+IH
Die3GHP4al08z+FOTXD5t+Q0GbVeDn5sKghc61TM1V5US7Rm4NnZRVgSGO6Q6Eao6Fi31UXXcjEX
O2GMEbu04swjuLBLXVyqFuljVYwc6Ibkm5BaywRKa7rHUqbwHZHeSTBShjPEzfN6jm5YIPvEV9Vx
0TfA26vkhoDinC97hHscxl4osqHEOp1IcBK7VgKxxuNQO1IjQsgeC/gyYtxJvRROT1TiwwpVsfAp
2FL4rZDTQtsBYEtN30hCSTqUVtdeSkQlSZ7CvNQCsg4JiaXlWeUBSv6YnslgtgvKffTwUEXMDhpg
TxxW4JtWm5gbYsxmycPrBtEI+IwNzQdfny/4VonmlElk8IvZqq4ssKjCj6ZsuQrtxSq8wBgK+kyk
i01A8ULjNQ8ANoPnhBDhFUxjip8Dm6T1W5NQ4UAAiWH6y/1YeZYskZ0UtSlq51DSUcJqYDU2ZpyE
wKWzKbqMCTZbiK4qqhdB0vGlPuEZ9nq5lmavVFphOA0o+7OIHCXNs8Yx3ZtEO0kHC1wRfhVWP+Ac
6mJ5y5xMMfuZMINSViSj7YGdXb6PSQp3noT74XlY1NTcikShySKVbfhitNEovLwMyZ1ZInQOWGXi
hN+rpNGj0Ui17Gj1OEobWvwSkHKNEKkRx3rkyjEIbaebSiN3mkWuIeBq9XwEsjsUuDnpUjmoztJh
U8kA7qDeaLk64XSypoQc6ykx93D1RuOctZ0aLWMgVw7Ib63Ul/PYPEvnGAqf3UnwsYienEa00ZP6
SD6sHW87aP3LBgFmQuh2McxvMmKJaA9tMZ38IQqNMxvrP7wvHRn2RrMm5Uqtq5lgw2ZpYTHDR37r
QfRcsHXSEBjGvf5sGN0iH7SugRlSTURx7UTVDqXblwXzSEmk7M9qJCV8I3K9es5ysCZuhSmydMQc
mijJTaV7XADjEVwf44WDvtOa12kVqywQ5dLbZH1mcCP0AJ6j23FuOwvo27xKaWkS9q2M4BySugOr
GeLOr7YK4KHWzXrT+MEg60KPdCzyr2GUcQeVNoPRXFAeCIfU1CzZRkOjXROOhiqODNpcduuxnF7L
MmEOsvDGRwBQzQYqoYAk7RXhNJpEiMJVwaaPM9GV1ZU6aYmE/WjLaPim8S+q6AsCkKKaOWlAjJtW
epYboX0bM7x/3pDn2lNCGqvOEyWoeavQYN61utlojlJP64jKR9NG8K7aZ4AE0bfHVRP8rCUxQQDR
R3DkdiP02sWQ0bV+SqFDdaAp9JcWxgygkaVELYPKXVtuxCwyyyViaLLgWUHB9FppTu+7eMlkD5hk
mrIqjzUuejFO35eAyfrCUKP+PljSuPftleIicJeepV2G1EzEJOCBNQnznxJegQnsUBfZ16UxLiAl
YwlBqQLtDDVn3hEArrVTZDmlHLG+DVLNC7Rz9J0ePCFT2pZzkA8brUhqgujKBb5Cz8PWXQJkucVR
CSsZUDMBbk5Dd/uHbk2adqxxYpCAVhSVQBRnLfYhIj9dANvKCEHnEwNknU1SbzlLyjz7ix/WMhOE
WuKpqVJeREMAMjilwgChcQE8xWnC1uddM5eyXzbEv7qmDYv2SQ2Y6fcDDNvEm9tRV18CIOPKZhFq
m16UxULDHsZCVJFhXQyQs6MQ5Mn1UutL2pNMUkaYjtQ4Ll+7STICyo9m3GdbMRrD0t5PHHLa5RtH
JpW2KpoUkawBgcuoBv6gEyWtbEgDHSuO8+RkU3JJVaB+kJxgQvcbuVpqQ0Z7D+Qu87qFXMnXOIvU
9AmoNLRzZ+pz5klk7YPpANgYSYk1CQv2q9yYoUqSyxB4epeiAgYb1FWXAWGDB42fYawzfEIEcyuy
n0zXHd4X4Ds9/Mxo0cGuUoVyBriykH/iMfrZJiHOkFKd6ls5R8rkC33REce3MiHx9DeJjCTVXvf4
ftXznK4Oa+rA+3Q05j0ofRX7oPNGqIntkzXYPAv+bQm7QyVttRp05VbKO0xkVsOeFM64nlqbIJ/G
6yzphHEk3FR6GhQWSV+EplJ62VIs42bM00axfTiEU0M7KexuSw0L7gbNGPwL3Bf94GdwQg9yCK9j
35fVtNw3zRABRbFEZT1mpdQACCvN+AW/swyQJe1Y/MDXLjZWLLKggcdSHAUOOVu3U9YVtcsT1Cs3
wugb+OFEQoWrqYHVO1pcKMnGUgf7Jqzn+kKtjEQ/wtgbjohmiCuk5Rg9z6mmPSdJUUZ3SQWTcSui
JbmMppYJq6nj7tDM4whawMbguIHll7BjpNf1bGZEProq5YrQbxSlTHjeCLt9WTTWVUFo4JuS5rPp
5m3by/ivFiIQK00dVU8k5nSTmVXxnQlRvcvBfXWurgZNuF20JCGGC+Mp/dYFW1kBx/VtFVlgDUrV
/nWW2pLo1MiiuhlUc7Wbk64KNsjgsjcbvhOCbLMBTNWk3XA1idQCbl8qwc9ENUB1jJXBzh3oc/pz
sljNNmVUN2fyALXI7SWVhbnsiAj3ykBpDkURsSscWs2s/IwFAfwK5SLiEROY/amtEZCdcuIZnRYW
yxPul8dgmStXzsIXfdSaTZuvNy6MrrU9MffgUmFBjMHIvxxkw6ViTvFlY/WvVWfHHrWm5HwKCYd0
4raxQmBlJH5eRXzqd9U4xW/AVNR+Hxl9ARSur33QXE3DdAS532UlbLcz5X+fnorkJ2moskGul/x7
nw31YyKJ24lzUOSMHZsjR0fxbjpAprXtMNQF8a7t4slNjO82MlSMJn1ogK1L2QFH4Ks9JUqCm3y0
5JlltVaIzJb2S2JF3jhPyp2Qw+lsSYEJNaQ5nFuRWfvqbNsPNv3Ho80WgdzuYoIFJI/SXYU77jkX
aXE7Vr3kx2oj7hp1HK4HK1cTh3zXb0WUUwTSF2ms8WpweF1fW+NViJMPEdv7bUzYLcDKxHyEaj3e
5jbBzYG6DBeCwEu3qBv2VNKKzdPzu2Uqdkpf5ehVuuVMhQ/vjg1fNvkDq21ELnuXnU+PZzIRj3Gd
xTulzJOnhQVkI3UpbKyR/A2Cg61zQ6JSwthUYfVKAbdVpvNta7IcRnUvDsQhd/uIAjbgK/msW7Kj
WYhtZ86zg0QVMmEgSlZCKn22AYInHTHkIlxQH2VO2DvM/+m2LCf1eRFwSfUmSx6KIgWabYSkly+E
K/iYro7THBT3s4RNcSCS1EuxHxwhdx8kmjFv89DW+3GInwCmRheajL+2EnLrVnEGTC7TpcdI1uoz
hOrFHUmM3c0sdYRzDyLIOLCOqrwjr7zbyAxFbRk0X0vNZwB8rbPM8p4uU/nY9FR1l6xINioGXYDi
dXvkDBrPdF1l+zmuEzPCehNgm25twxF5Y+E/IA5hHst4j17POGaQ5N4sS9J2aZ2xo07V2LM5RYOj
/mZUhnST2WmwU8NOOpIjHO/iimqEE0lxgt0ovCo7vb0SmRLf4aVra3fo0/NomqQ9ZYlpN5sVc9kw
/+wRavisPwrxoEb/RDkq31R9ShIFhNIfAfkih5Ku41mmly8FWy8OFkRdQNQXXktK93HMi/hFCvPy
DtWveigkvKJ1sPK/Z8PgGVsYLURVD37CjjJzAyFlmqNTdPJJVIZhyCezR4l1vWD3PooB1Susz6Jx
lqVgABfpqG4iAwxSRV/2ALBFOlSGchiyMdgLo0yPfao/iECD0mCBBixaUR11OZIZj3gcHo2oMi8g
JN0wYZg/c4hQPoxK7cpMg7dOtI899/DC6aNs8FRn5TcotxHxGVZibHTU/7fqkneHbImbnSaPV1nR
a3w3TKrOXAdAJ6mFX6HGYNcluvE5HgBYTQsH4KknDdbVNA4irEsrYY/wajbAnPPLgFGeB0+KNqcE
t8qUydy5bwHFqGpn2E4hlGWXVTVLdkx4Mxv0uCFRu5HbYXLZvvU3uMANj7OocjOEpTxt+Pl6Az6U
ooLXB326AhkzSXJmSg8306izaYWSqB6NkrqtU41Ce6r0vFyAUxrqdwTZuR8Juw38VJSA3JbeSC6m
EPa7Q3UoA8dbh2MI0glEpVsxReDyzUCJ88FX1g+FKZaUsRCH5Wz3KoZ2/BBotNKU7VbQpjITSF8Y
Gjy2gorsGFHsiQitsJ2YMVQ7KWQ34Ys8ok6sN0Seg5dswBHEldYr+xRsWE82FQ+PCIlJYiWOIPYD
aYuG0jOqzLySgpgc8XqRiAROLW1+lhIVKnySGFhsMinUHkspVMCQ5YoRcwYEWehYsj6el6I2SQ9R
cvu1KaX2u9F1HSTxfGydQBJhiGFjnn4UUmylHmtbrvkYzCGCL0jtQtdKTLXdYDwU90UlMbUhqSS1
Z5QgvOD7owd83lNFITGlG4kaGTgR2V47Z0SJJ63R3mJ2Jj/ARo5B5Djx2gwF2nYv8EfBPMV5Y2pO
N3ZTgHy206mHjUVKGUoJLf0a51hwDiSOSPOCnlNAinsyXth6pQDEBW1Mvcmoq3uzmykbF0sbPAo9
JeEaJGQceoKt2FvfpHrilvlQvYDIq/P9pMpIh5sxUM1zCb9gz+6gA7lTlEGJmFikLDRqMbOl7Nn5
994c1PVzNeC8dPKZoqkNOy9ymGl5empYCYiROP9hbk8V9NRaSS0Q5pl1s9SD3fh5EqTA5Y1mhtY9
cRT3TBFL8r4eFqKAMq0ZfTjlNCrmpksSX+kHpsi4QNXvofUg5dUuLKM5qFkj59tSbqXdHOjPmp6r
EZD2MEk3I1VYojWGbE2fmZth2bHb7roNmNH5wSBl6GeYsPIQIVAXN1Yct9GZyqYuwQNKo4aST2a9
VnQmh01odjJDMASqWgYAA1xJVZeFmh9inY0Ua8HiCk5b99kQUMhmACac+qwQcClCr7JyJOrEtQNA
foCh1wlCW4Q6a6kPNXo4X+C0g5MbWupHlZWbNZnN8DlYM0j2IRMBSrQP1KJX70pL6sO3JEnJc++z
XIWZSs3tvJix2d7KSymqrVTySXEYqRHDbgrBw/CtWB4rCiQgJD1bl1lAIIrr8ACWyijdqbBjyyUt
UTqanFleE/o3IwFAs4qprwGp4M2oQy7qtEhelMlOCreOo/lSBbJIgIYh95ETLAU2/UDo3UUfEXcE
ASOTGJFRruApN0Nz2/XzIDwUfSKBJ41A1xVhEAE1bDiRHepC4cV7dTRWneEogehZfbpqEvcdDaD0
uqnboiYPzSwN4YI3yha2bxlNYEsbg7d6zjj8LHZexk6QV7LhhLAMwHeUTT/fW10GEqNgrqNca5jk
knOaSq7KPoN4L8Ej1ZzaVsfa68JejBvbGLPgvJ51U3GoiuqobQIYA9uiSmF9OijpVYRZVTv2sIvH
BVP4nPQ2nrmOedQRwHwtN1/ytLqagdkr5/Jc5MA2h67kVJI3PUFbgHd73NI8NLwxNc8p0EKQJdNg
EypFUaKTHmeqg4MH0jIyfb1EhFY4AZ4h+WEi2ELX/WmiH3C0Z+IjD9Qxh+6qbdHibpjy1eFWJysn
bTa9qgHypJQZJ8YW5llT34GbFjkjRxrH62AGE/rWlHIuHeCYtNXBmsg+85lY6uZ2tIHvn5ERE9nf
S9CLMGELrC0AYJRYSCA3aAwV+5Zdrg0UVzGqwuHLi2tQuBOZz45dRVBvoQbQRFKcqcLDK7vdUlYz
GGz61W9dK6bvqc5JDXd2NVGlk+fWyMRhqCCj7qnOdPZ9RlQeCtI0lxapcgs7MMD/chaUqJSTzNUa
9za4pulyaSXTvomJYE+IHYFHHOx6AZqZ1rDQOAfMtp4SSMNBOn+ifJ6NGykSLXzyWkks9tqJtOjp
BcAWmcoU3Upt2Sq60qS7UqVYtKYFSRwhIQ3bMWfLeTLY5xU0mxxq1+3UOgTwJPW2Ij0NboEJfxkm
fSARE6PNBNHYHlvAMH/I62nst2Y9Dey2JZZy6WZUY+jMDnYeCfQowPGo9uQk73LJbWa7HLdtoJf2
VZ5083wMSjsOjwaH/NgJ+0GknkajgEC4amgSkMaUbNKdlDVddUNzKlB9vUj14SIz1JI+vE06kXVI
A1wji9O3hVVcVl1p1i+FQq/rdiZ6LddZ7iapqv7pCv+VO/E/Wg/RM/yXQfGy+lncds3Pnx3cqf8F
JsXVyPOfA9y38ffmJetemt9ZU+tf+XeCu45PkVY5+kA65vSTV5f2P0ZFiT9agVH0lxEEU6Zd7Yj/
16lo/IumDNp7zULpIP/iUP3bqajxR+wVIUVCUDVQGf0VbErhb71rnuo08+lzy+svRAKBYfGkLxyw
4vF1lm+K4kT7ZV/d5TfKE4BXG77p5FSesXlNDzkxpcuZsmNKhMCwTXfm0T7OP/Wz4bXbV1ftRXGX
7aXL7DV5VTx9l0ED3pg/xocucOqXdiO7xX52AcruVLfaQ6De2EcSEl6j0TE5Z7nhIfPq6/pgvERX
4i3elef6mfpCY6LPdmCX1YfmrjtrD5C3N/Zl52U+86qb7dMH9bo6GzfBdbLX/PJGdUEdX82b+roh
dwmX7l2+iXeEcNh+cVlej/cjYG0yza6XM2s7nfUP3b6+kS61H+qBRccft92ZsU0vdL/eBmQsE2Vx
gK3iGm8sJgd+5YV2NHfBQ35DvdL+Yb1JZL0RtgayZAcmlkJ0bTBnedahPgRctHOaSyBIO/k+nC7r
Q2Vffe/P40POPxteRFfzwb6cH3iEZ9zDm7op/GC/OPGBiKmNfiwuqfo41FlugzuoSlt+oNu6d7lr
blg5z6jzn0Xe4Mp+dGHdBYfCTzelKzwCALfjzyLwG0psT/qOpAPf9kmb3fXnwTUKAEc6Bt/MXboV
MKi86ZpTUKc7gc90xbG4c6lupHA8+O/JEcqc8HumHDUQQEd937uGW/jTkWNhNZ3NrDuu9dzdzrQu
Bc04R39azvJdfF0d622KaGVf73QPPAP31TkZjyXZR3vTz3flNjxygrxrv0kX+bl1xRUebZ8us7yJ
9tRULB57uo23hmfeaLu6dZJXDtnSY3ocLset9TafN50zPFLEc6ZH7djdNpcWm4pouwyOkHckLRgU
JHbyRewrG9mrtr2r+P2LdZgPXeFSbdjkR+VSumV8Dm4cFZdxvjN9xSnP+fte7KKJ8DmWA1f3Td7I
lgTCZxgGTn09XJG4EXWOdsFDy6kzedMOnnYD3uFuCvyo8KXcl4kAOBvIDIdUkn/XvcmrtxEhZW54
fpW7jnDLm8SH+++bu+zV7+5CesIPwHTD5Hy0eEzfSrDwDsVVt3fbjbrBaUeCyLb+lp8vx8LvLoFc
h0SN8U+8koJwAPqxn0xHKJdY6Z20OEtd3DNN7yvGU282fMlvkmo6s/2WBUd0BZAJJm03aeedc/UD
Orc7TZvsKBzTpdTsEQep3Q/X861+v+6noKLlR/4/kpPIjuNg/3+oO4/tyI02TV8R+sCbLZBAejKT
nrXBoamCdwEXwNXPk+qeOb9KPdL8M6vZaCGJTCYQCHzx2v5r3NCz9Ew4lhbsRBOSDrnoATCSWp6q
blNPI3gPdYI+aWszIeyqPyw79Uvyls9Yu7RgbU3hLx/dYX2toRW8QxJ2G42T3CH+ap7GC9RKSocT
NlR56PZ1WDgf5SG7t566Xxg4QTQe4zuHfWmIlkN9AlGKDPWn9dyFer/p78fHFuFvoBlRfz+dmT+J
8TkDHURaAB2xAeQt2I6iRotqhyx+QS8DilDSVQEpQFqNdE+mzQz8Wpzt9clsYYm2xpM48Aj79rOq
BxSXTc11mjaQs35JVhEoybm5mAQa+HYoMUIHOilmkK97pzyXH9mjsre3mDpqhtGt/KVs4Kq68LVp
Ao+Zzy+uSshDvad9gXDlwfjg+qpvvdjo5qu9gaipfrbilcheorG2LRMqDMK6M+nIds8Gc+/nTAi6
vXM8XAyxL44S4v6dPgu/CueHLiC3WaOo7mhoO4/SLWQuwh+4fJNfaK/UYgVEbOFqBjQF7C3jL3K1
I4Cux3Ell+0CXDRMBz0sXrDyae/mEeqgfuYgWb2OrxksRJv47q6dOXT681Y9C5j1H469dTK/fynS
yLZfhiLy1FdIfgo0aY8Y4F1DmBLyBde30dvg/WiIiWOA++BaL4/4At3d/Dg/Oi+sqaBmdd8ND4QL
9pyxIJIPw7XYPDp7zQqg5+qgcaNl/k7dU+JdE2Uzv/av6pWA9imCOAVQBYUnICfYkdpQPysX96Hf
fXvogEnx2pR+354V88M5q8oYjG/dPUya36PVnM9a8lBHxv2YQPVTBe6Mz2MF5945W53OtmZSAvmF
6G5LVF/lO/tsUwakDj7M4RJSVxA453wDYJI+8XvegI2vGEvRz0Q8HNpGSQ8M7+1Z9872J6o2P9vk
4cSYDQMcEcw/BLX9agAyGduOo6nWhfgYS2jZ81zR4DTSlOKTsKK8EP5WvXuYhgaUH+fsTa3ftHsx
/NCSvTMEY3Lqfxm0/HXtlyWevXsLGO1QeSdT3W66EMLp3iKvQgbPUxjOXxUJSLnq8yQSG+mbr8n6
PZ21cvDbVt8kbJRhe56AYLZFwLKXDhtrwX+4jhEFjCCfHPWzTL3wxqp9+wuhF9D6i5mZkV1UrxSM
zGc0R8Uj6BBjszeF9VaZ/fww7mdqz7tP98G9g8bLNsO5o9aQpNlP/jGcy8Nyiu/J1Nh0n5DPez6K
m9oGdlieXIBFmiJ37d7m7WL+SPfjZ8sp/Dh+Gpd5Zx4t058pDSBe79KcXBCKt9m6YK3YjBvs9L4G
M6xFDn3CMxl2vrqjnzdOWWjIKNIda7XNggyqZ95ZbugU267d59kBT+3Y7AbrlazD5HukyoNGBkJO
aI46xPoGBr9xtoeUQ6/Pap7OJuB97o+7bPPh7sh+1ZrIdqPZPsTDRW0O0NNy2HyrIlDN/4ux/P8g
NGT7s7lFp/b/P4zjyCf/Zhz/KSpSn/40jPMD/5X7at2iQW4RANS8W/iv0Qn+5yxu/YfLFK5jG2ba
/iM743+N4hY/RLQWUn6q1JHoqsiR/2sUN53/0HGL38zVaJX5eev/ITQEbaZOVDp605sByCWJ/c/6
zNUB2DCQYwWIfRKHDkibIhp/IMsDtYkpLYHOxJJfGlVP/6AM/U0+eftkrgoCRItM5Jsb8s+f7BDM
RDpZmgV9X1W0gKSq+tnZQ+yEidEiK/Jm2xv2I/2gP/tqrJp/EnDeFMP/It/k83HCo+Q1PB21EWjZ
nz8feL4lFDzndQj8o/prXpKt5tokVzW99J7xbJco+m5aRKVYeYsPrdZsh/5/Piz/WzX9bwrZ299h
myhkyWkAM/hL6mM7t/M6KX0OGBGb05MbLwimijhXzoOhcx2mxpKXf1md/00Uxp8PX4TqsSCpYbu5
hP9IBLjdmn+xwMC2lV23KDnDz2od8cSnb6Yxzocxlco/mZ5vZoDfLjMGL2TuWE/xCzi/LbD+pjId
1bwAoynnjMJUaRX7cpgouR0yhSJBiRPszll79fPf/5JQdHxZi6AYXN5//pK0oDiL3mpFoNSxsO9s
mccIHCQwBsxE/2/GANwuKc8xzw/ibT7u9zaFdhwMFwa/CgppW8cJfDlMJuz5wMXfFVKEfXG71H//
DW+X7rdLC1On42LCwYeT6bcVLFeVqlKjg1xULfWTunFuHorEf/qYvz6oRFpZ2BFuydWYFn5fLQsZ
KbIQZVCUpXWETf/OzXEYIyhdn6b6IlKWVfgInOv6H7aIv65T8Av2TvyJ/NkkgPz5FtZGT7B+KxmM
LbYHXylSyJN6XL/XGzf9TxvCbcP58+W8BQph1bFM9l5gkD9/Gt1fRU18UhNMuZm/OFNlJygs1HGr
adnYh7KFp9gMJYUBfj4aChJeKB0XAwSxhnQBUhtVpTVc+d/f5L9eA0dFe459jCVGyNxvz0/hqkkz
UEQVjFTILkc1hvagXLCYz1mWev+ey4JVzAsH0QgbA25wfFF/vgTQy2YqE0Kj6VeyjkOnZuCxBkeE
Hjbu/e+/2F9X7+3lho8I2xKr6pal9a+bkM1ul7OQmmDORm9r5DOrt2rbpP0HV+Ffl+8tiQ67JBYi
arOt377TEGuyIbq9CQTJdOd8UcrtOs9EHa/dSDGI5SVfpEtUT1Ws0KH199/xr3s7qTV8JHYENlpS
h/78HSlZSwYg6iYgTJm325ihkdRXO0sCWrH14jy2Oq+ev//M/+a6kt9EdBT7Eckkvz80nQY7VKMi
h89Y5UVZy/KFndfd/P2n/GVbx76EwfsWkqBi4v89UWB08jVf+cZ+LTSONzgSznHnmgc0gzFtVm77
qPHw/oN18/ccA1VjA3LgxXB1kDHzlzjWRihUiE1yDFyIdO8Iv+Huykq2ftGnqwtEvS7JdkJsRJ1q
M7KgltJOvjPcM7sedZG3z1WnQPAwUln7D7f6j2fjT9sHN9r2iFnAFwIx//s8YzSFNyyTstz45Gbr
6mo+bXObiB1f0ycXJN/Jj4Os00tcASst+QrLgWiUxxgVVOZ4pBFb0uoauCeahf/+bv3x+vntj0Ol
xsSD45rQNPM3r8pEdIqbG9UaDPASr2KYqh+YjDQ7tJcyu645LcLnrFRYmMyJjIHaKqQeLisATs2A
+Go5c73TRwe/Np0S+sFx4nkOTQEHt+lLIRdkQS1bcoFTRobUg0+dP3r4Nnxuoy03C4q270awmIJJ
L6Y1WqQ7zNFc39rSaRZlADQpaaEnMZHqebal+3OqtFrueqrK80g2XTlHLTX1lHkvtDSFulqUhwRN
QBYlt2cLrVnC8SyV/BF0NT1IodFlasR1pFdZAQAwy/LL0QCTKElGneRK4t/pi6UEC5vHJC9NsSoU
cknDPeqJyRmK+lGmrwGnSfGe27m8Q7cth/Dvb8zvmxO7OnM81TC4pDzyZ35758iygMucqEJQ7sop
AtoDWjE3jT3+w6Zwe1uw1/zLEkB5ye/XMcOTYwCIb/62D+a33jHi2V1fNzM7/aBa1qNyWi5YE3Q1
o0ltpamSVGctC1c1b2n2HoxLnInEj9WYLuke+vZky8S6s+ukBTdEXX1Z+zUqi/SEOVCBebaBa+Y5
p7xS1eOHtajWjhqkCVg+rdaBLPWq3OokDtC3Fq8imofsx6pPiEmqleLvfs7ssGnnMsxkq37M/bJr
ZJe/qaKAcHPjYn7MzAlGm1HL9V2uZh+krT75/aKteMu67nrbErOoa2JzF8dOe+lW3Z1OhBOiLSFy
U9ATS/OxP7gpe38yxgYVypgK09ok0Tp2nPoWylGQzB3PrnOdW2GdizIN9EKhq2AknVlsYk/pYMOL
1t6m6SIjHOYklGujtr4aJNfRQGqsH9x0LTB7Alkgn2XZbxUyiE1qOudZREpZTU+qhsI7XpFT9C1V
zeOw5FdtapE5DPwVC+gL0l6wM1c5qNXabHKr7GlYWNqHznSKR0KYq59mP/YwomnXO75WWj3pvm0u
t/GY3I9e2xlbUbqCMoi+936JVhMNj5pivcUTMsCg0VakLpkhnWAwegM42ZHjRc3i7qpZU7nHK5ud
6i62DspgRDb9kZEwpHHk4qt32FUFmjYl32bueDN0aNYgwqTuzGEHGfQzjZcfSn7rsMVI5r0JVtQD
BR4t/MhN0NNkKL3KWTPeB7XTdrNH3mldxi9WPesXoWq9j+HiW8uTOswz1519d1XASpplWiJPlB71
IeQfnQmQyY9VZVkPrafNaGcQTALR58AffJj4JRfsLEGjMBRvJxfjwl0Zt19Oaj9mOUDRiOBx2U6y
WpFOrZS108qnvbRzUSfbONH1qM1b9arnFGPnqiU3StJiMsjWLzHf/A0I84N+yuhHKYzxwSlb9B+F
B4njVWtB/goZuCbm/8BmIQ4bdq0e1HPkCuaKYoekhg04rtyhCuuYyuIgy4QDbJc/pXo8JGhTBVST
UI10gwSu3+peSzfcOizlay+HlStZWCU7RpLwGlFuJim6Gy7VqqjbUs7qZtTM9ZyMtjxwzMbtIbJ3
YpBxj+XiMTaA1wa0iN1oRKm6vojceiEFCJWso1vozeHNZCzDmfc4Mny6BnQUFBtbqYqo7EbNCtfJ
s76RbK9dUDUDHeO9Uct7bE7TLdMKRxjseRYk1kzSTQmstxZShBPtBtdJasq9LtJLg30MuWhiBJOV
Pt+MtnvHSx7bbuiu49Jl3+lkV/u6KU/50D/RKZJs7EpnmVofiLU/CgdpJjR5Mf1g2vn2TF5uUpk+
Baklb0SRO6xnAqYlxh0MydWD9JJ7hTqLo9qZymser/eWdOagSLJ3bf0WVE66iQc1SBnr6i6HRU3O
bFJIzcYpdAYyd0mqhMPp6lD25nuSIC8oLZ0MyT4LBquNsCI9G84gg0qVx8SW5xpZPG/T5jlREPha
S/FrXGjOcPV3tFSfapo9exbuPtsGh6aYAz1OIj/IxaYIpmiXL+a7B2msT65aqJHSg3/oGoS+1SKQ
a2qQ2LxPTi1rrEzxSQrtoYsTF/H51J0aelaE1gLOTsRCiwbZZ2pr96W5cIdWgNc0T06Mn7TdlA0w
T2vrm7lZYMUGc/bBm0ufnEKDT1Ctg7TJDNSp1/SrqjGhSJSgIyvprtY8kuk7qq0Ho8WsMRg7pS4U
LBn5UzLbW0YdLD/C6kLJczJmEDJlmzzqBs+QWzdEmapwlVS0kBf2001Tc8/0httcdLoJ9aZZ3wWD
R+vnlSK/h9Ia3iwcjoeY5+yELagNzJroKlxCG4QF3k5pp/uiR6I2Kbp8NBUxUCJSP6vLdFwdIULh
3Q4ZCUIo3ULO3EI5Q2SsPTyN1wHXrVpLCI5nhqVeHSetf6uL+NCLMt4S/wiFYo7hYAIWgax4gWVh
o0nEDZqe3P6udMpnB00ymkVN5cZUzlO3rsqm7sfnfNAixUquJfMXejxD3oq3r0XufiX2gijTzJKT
gkc1bJX0q9fx/k06O2JdU8zqCALxa4UqQU8vEgyG7ZeeigMN2u7BG6hllWX9C+EWxqymyn5xPEwD
k3bi0F2a9HtAB3QUpVVF2PbKRzRU5fMad9wUPcXA0SrQMi0N9sOopZsiKSLcjtAK47addZxctv5T
r7xbrDwn/7FfMqJSa3cv2uUh1TAiz9NjVbenYWwf6l7mb1J214xumEBJ0T3qN+3mQm0KoaDGfkV8
BLi05KGdxRA6nQjjUgoozexuZXd+EN30oFo38+9MZqO9BGYjz0bXwU215nNTcLhwPSifLrnkBQi3
Yp1wvFz1FG3fOE53ulncFU77FK/ENVjgJbtinn41K4IChEGnNIE9E3V9mvSRStUEt6epqL/s3qMI
jT4U45gZECqWPh+Lprd9+pIh9cv55PbJtqsa2EhsNPu4l1cDCaQRaVxIGli54dXw7iQTrhFpbhU2
nI503rS4U5OZjmoUY/Q01s/eUOFFo+faFD20WaGjEhCgcKzF1Rz9xFnuuh6WWECVGaP3zgaOCSrD
HITkFwo44SVu2GShpEpy0jJdPZuybH38QPBQ63idKxYl0EXlLwXZFenNwkcK+4S/cIABwWYVoI6N
EBmFnVpsUxdnirnw/wzZQ6F7vMmtWQ1EW33MZLkGxVp/EwI1+KABXuSOKFoxv/lo2QXsqnFfM0cH
8xw/2XV3svHS+bFOxyaVMR/JrB2xicv7Ii7GnZWY2iY3+m6jLMrr1NrZubxZUYizumuo/Q01AIay
KjCZP8VOsovnBWdYi9pMO2ZqenbSPFQRrm7juh6DmfhJXLpdsxliI5zK7jub0i/byfbJ7dpSc/9k
qaL2l9V09uiSYXMqwU9UYFVCL7VNkbY0mq02eqoMEogiX0voFxc3uqU+dpYZR7Lrt7ahvMSc2uYc
/l43qQtyIpXmFpxXLfpG81svp0OfNcdVVdBN4/DACOf5dH5HSbFEk+NSEtM8q1X8nddmZA1WCHIU
kowdNo3zOFsVqjKrRLRXvDuE2hKu/IyZmK2bN2zfaKE54aEddFFEhltewE9LBN9TE+oVorvOgHyL
ayhXbeR2kHi8aaiDustzovoGu/frlP0d0eXOu2UPoGrdpta0+MksHruOrHnEY5ELnuZbRHXQgdm8
qAMyBkeqp1JRHzDI3pkVcJMtlaPWDHlYqsVwsBcDNd6E8LYpyc03M9o6rJULNCg1/Uq29yMD7Qnj
AtcKrwLUBx6Zhkt+hIw7Fbac7qa6+XIWSwludd+nxmUiZ5p+davu4rhzfT+uNiUNOuSj6vLqxogv
CBjYGUusPGecSp4S1/u0xxa4yNlPavfg2sqTFdMM3gMQShsBD9kLHEMNjm6O80P1INkzm6762ek0
fzTWc+ZSLUWRJEpNZ3oH6/4YB2j0WDhtaNfukz1rFC5pROPVCEHlKvODWxlPReI+piktG9Lsrkip
rk4imztVRxW/NusPc8bRPrTk4NhEOBI88CDLibmhj+OwStqLUmTIF2JZgs06e4a07ZJbfeRJYUF6
WOUG0Pw+iycn6BsbP5FHQ32XfxYCcQ/9HvdNWzJvDbKUBLV0v0ytvBKBzuYPjkQFcvvSq/i/uqX9
boz5qrWeuW/dxXhWNBIk9HmwgjJOlmDUenmY5vV+cKxhg85xigidqwpcWJXju2n3kVfjSS/bc8YL
7IDiPd4YnHo2vK+okgYLLM6su5VU1ul9qEtEOdXCPsc4QouRfnK8rIk3qODrXZw2X3h25GEYkHM5
aXbfDfF93WeHeRpHlB25t20JBcE1A3upmHOBv5gQB81NMc7itvRVfaVf27DjTS4IZvDy6qVbe8I1
JNsZO4uvkmGzVEqNbwSrIrjHZh3r56ZSfq5W517UpE/PqtstB3SIelTdfFay0ZSwtOfkbEwdFV/x
noLCLcSQ8j7VfLBdKluvcniC3Dne1qVyyd06cvvlJZmGFxSSfTAvENyO2LKbbVTcYn4vDRph+muD
NcHX2+5ECm/oWdjoilsZvdUy5BRV+oAR+6nJpRlYq7h0qvW21N69NxrIxlVtL1wuk+K6clNi2s6T
/tlclWct69Rj5yIgc5OHTmseqnHJkN9k7+rUbY2a544kJtpGMOE2vX4QlndYVxm6XXuWquBYwgmG
V3WEv549qnEicxTbGdUNOMa+XAeNF0tf37lWo2uB7dbLSRfWFCKh32dVfNXMOkEChDdfxQzjYeMw
qvmlKiukHaUWSo1DrbyZMWftF5Lq27PbIuaj5iCk26P1/JI8cYwRsa5yZm0mw+WMqhf0JeUzrUjK
LMRIhMbsPXNgHB49NU7LoFOVotoosiVCQ8nzuC19ZITrnVUyQD/YmeA1vQxe2e+sYkIq1ivFVSZN
96tvJjY/hXAByuiNzLhDvU/4hUYwiHLA/sqgmTSW/g2SY70oUyV3CgWVd4NhJ8NWI8f2pY3z9r4l
1yAOVFTjZZRZo36JWyXmZa1Nsb1vjJJiHUsnHpZHClpfRa2Nm0l7apDLaqfRGpwnux3Siw6qvBmT
5Z4cmifPXa6k3qmfUkpz07kf7HdtkC+fhljv55vpO+v0/GAnS8m7Ps3zMqJhZXiXXCBWWI/CNm7Q
npvpdLX0aowc8Cyl57CQp+dYSZ6kqSFJ4e+WsnyIOTyX63jRb8IUu64xOeBxwZt3L9MS6GNp8rMu
lYJWkbiPP600L+7TvA0xvBe4TFTaPLF0Lp352QkXgZAez/sSkpi9nRwWfmil2lNh7QaW4C0j5uSA
WTQJa1s2900tjtM4vRY4z/2+U8cn4ejvhN+9OA62R5VkahCb1PnMpYVoBnsn7W35esy8gUnfSV/T
wkJMpgl12lXsJegarZdyccvHqk3e9IoHlrXRYMXhO5lKQ6FuiZ2Uqa/DsNwQkgBwoHHwTDpqb5F6
z5sqqXdkzO4Vo3vIRuMeqTg2AqmjSTOsz6bIkQVmi3zEb1xNp1GO9QfnsuSzq4V7Kduii2Tmlg9J
q4PsZniklkGhY2eeHwAob6E0h3S21wshOk2giGShl8lmP8s1TlJ5mp9wFVqPPOAfvZAXTJf9fe3d
BJGu1xRhXkvlmYMwiGsMsfO4kKKw57VIQRgv1qeWhtVTua75xXHG5eCs3uuKgePgas4FO/uryX04
NmbdhKnjEZNhVywEhrY+7HtXfS4bTvRjWqQhvqjq2buVyxPuYz1qScJXsLV09aH79nLovFv26Hxp
Vy/9Ip8Rr/1kTS9jaRl+OZgvHVLeY5pV5T2BIszhlszPpRtPjBKw6HitENR1UlIJqR9xKI2BbC3L
d2c0uKkGid8jWnL6M7cFBm0WH9DM5UZY7XXumvmjTUGfeGKiSnq4qAszPUKP1KHo2mo/1cO4d5sS
iecUt7umtaZnA/dlHgjPftO1QQ87huiAUUojkKRCz+noY1h4FQnwnhdmQEM41uhfMmqcXMQjoe8a
4djVZX20pywNGt0oDqvaTxEPYOHTwjj5jsUgI1xKUpf5V27U0eIacUidNwLgkYqVLKVLvGyWPt/i
vbSbxwSvkLIhS1WcBxyys28Yk/psWvjsdL0lKCnx8ndAkgVAxVZlgBhAO+qZVLdEc4GfKcsYpMN4
WehU4Ihol3u8BvVmsG42iE7IKZrUtt8tLfkRspo1LMd6qeyp/MzvRGW3hywx0TU1ZOlEjW0kweIm
ySM549a5zseTUunVhhDE8r0csvS97jHG06w1L1Bujvqhp4WIbgG4P11C+CAJDAyvY5KJD8/LU/OU
9zGec+zSKdLFXvtqb0gz5yUSvZp4ZFDh2UnMQGKTYEEuxI2RelUsjItyaW0jatdxukW6OAO9eL00
FefaqFlde/5osiB3ixAgFQqoNc/3bI1BMuTex6pO2GoDEnk8Jm7Sn4goSjPR7Kd4QKq5qmC7B23A
N/JzGOaJp3cYRezb1VqLHzm/c34zPMG7AO++kXx6ep3Jk7oScIVJdeyJkYJWeOmr4Q9WgkjScOx5
vMi9c1uVpCimt2Bh6h+YtVVt23WxYe15V9gNRyBaSm55B/ZnUiX2pePAn+yo/oNOEB0+oD3jKY1y
XlX3uxHzh3stJ4a8A5E5jhHFxH7Mu2aohtfGLllUdWHzL+QkjXygSBN9AUCIo+SHVJcLtRPLaBgo
sXVpysMslrK6MzpTXohnykVkjKqxS6fJJirFSmPOV+CO4NmiWtTPqiPTpKpUt/k56Epv3i+TjVUn
tyrTgiqzVLyXyaxIXM3N2O2A5SsyrFJbVULIS4yUvLkoLXSm1isORhYPbpiDqm7ErdFwnSjGVK4L
RX1o0rvPynG2RAtsvbnFGlrMb6QW+aqnfSlzDlDY34ubWVH0Nrhwy3bjad1uAmK+rsCtG7dPtSN3
+z1lqk2n8ac7qCs63Hl978tsQ8pS6y+92zAEgd1x4gJvCJeZk88gZ5u+NQCX2yEe5zNNRxw1f4h0
xkyp2gq0UdJrEaf4mCgBYy3ocP3OPHc3KTOyxcG+a+yJYApPRsmUdLRV4NUHMi+eDCovX1StzXd0
c326g8mrO12dXce0HXKEQodddrpzaPhb/bxwXG4xMGXYC6MGrysmzyPyQx0a+zqXJbH8uTexG0hh
L9venFxclu0ieUTsrjJOo6PWn4k5J11AFulkHrp+rgywhhvdGmmzns+7vM840GO6JBSkTokr9xvH
4HjCuXEcQXdKDwO7u5gnXOALXcWta3mEdOL4Dwl6sZ1jnSk9iR21Tm4jCwYToDFNUj0Sp69Y9/E4
OfZObzLFCU0FiUFc42E6a1Oi2se5VY1mz+3NViwSWNY2sRz4ux2nQzaGWgUWFjVHMkdNN+jFlYlZ
Jk9DuZTGqZA0yET2pPDPhV3I9VW18YaN0VLoyQATn4TpxUOEb7CnwtcyaWImYzJx/UYUjXGqtHUx
HgvyKbWjh/u83KkZCd07t7IK1Jf/uU2QHzBWPybb7rKL2Rt5dS46aJ2NOmOCzn2jTXqq1exKVc6e
3erZjt8cA2AIymu0wbVAM0V3n5iCE5buFMvBaipeiWbR37OG1yESk0EbtYFQYX4ZvdoLDSFbql2V
tN9VCsfAsgTeuBRqK3boyEilWOcX4ok0149bEijEDHuZMHferUmd7eHifnnO+sorlUMWA/ixE8Zy
z+Y9HDPyTerJLVFEe/YWucJN+TGD5RjWsK30Zg3JV2mCnhqLQMNruFVqc96nvUK83o18XyS8VmDZ
o/E9urkSwZnHb3Gt95jxWzN9q/ospUFrRrnDKV+IfAcEzWyJQ2451aJNGeoy1oLVG92xdAyAoLS0
vbtKLnJHKmvPocvLLY4hdRzGpDCQj9QuTO4V7rWnG60SjRRUvElReCxzw62/OqVYwlFYJ+LRik+Z
aMuVNDv9ikX1lhjvFgJB65rsV1V9HHV0+oqlZhHyDBsgp0TerRMLQtO310dKMuqHjC2iO0gOZFt9
LH+WyS0t04u7R13onGoA5Ey+ybISu9CIHx437TGFPvlRUKK5UUsP40FNrzShQ0QgqI3CNV2ylml2
Ad5ahUphfW9kB7II5cXhpHpxWHcB7RSvZr3qGfk7o/5ZgiJAnDkDkSqJuTwXEK0vaWE010Jz3owZ
YGfWKjes5BRfY5rlZVi4y6USscrOgLnB0ev27ArhANYP7n3hjXMMlMd9UpeygJ3si2kvvKHcunbh
fc5jOWzbaW5OtBT3d0aMn9oBoeT0bWEGSG+7XUdDphrjHGrHT0FyEGnA7t7JYhw0skOHrBrDnTc4
BgE4TQvDJNoPJyP7a6N1+hIWor5hpLkxNRFsIoW2FtlaGwtX1+eopMkYKF7daWFfVKwwIhnxVThF
jq46VnSO/Xl28SDu3lJiHd/IZeI1YahXLMbG2dBW+340YIYYMKhuUmGOvc0CZXY3M4pEvVJP32Rb
9dd6TfuLIsZDrjngRpo9OzsABVArMgcAirTcMlN8BKvxnnari9/DpdK7Weq73kzQVDvoAKh05tWM
eSIvtlVOXaiNUCdh41nTH/hvXYIbGzUm8xLryji0LfuqS1hM1aK+n1N9QHOmHwn9sLc46ihaTCt6
yebWUkH354Q8ReFSxmu4zqOh1hwHUG9uISQ9SL001rcphnusD0qJ1XOu12g11e6cKJP4pKrPuKOv
6OeoEozIWWndc6ZJAqeJh2xjVNjVawIL953NIGoVnnXUMrCseFWtrdnNmeIPa2xepe7M7y2Rlt4m
nroFab9qPdTJzOQhWvqz19q9A8BxiTGMd3iId5zfsqhXx8JvVfmAJkR5Wux6uApYMcZXIrhY/8gj
PDWPSGExXmnbu53cYsvYJxYr0ZeycR4IWiP/psnLvScmb9fmI8bY3AGhy7xN7iIv55ElXyFd31HT
gWonYI8qlvwrVST9hqIBnFu3wqbH0Zg11PF6cmcV2cS7WU/BcWwdH7j3UmAcRD+D13c7Whr2cuLk
AuR4KXmcZGBWSa/vimw1tnFajJcVczZjRhmz/lPvJxbu/rsq6p+kZM5EKI3jx5Trzl1HNAMRSCMK
VKcf+Rw4PchuGRCRs1JArKcMNnl5oDwgckuMgJDbkdkpOxnX096ykxW01DroeLsDw8nawGuW917P
8xAhyXNVFV/WgMykwQVM9LJJGol6aiyvMxkX0AvGOj4EtbOL/0HdmSzHjWTb9lfK7hxpcPQwu/cN
AoHoSQYpUaI0gVEUhb4HHHB8/VvIap7EzCtVDt6gqizLKk0SoQA8HH7O2XvtDGFQOWDdWs83mlZs
K1U1AX2V+ZJTjUN7mZMHWuHVedaLB8nJGTYPRrm6p5zQRsaRwIT9Uz3rLFZbUTLHpaaScw8taudL
0s7ReQw8CPZEf/J5AZf0sAq5vFv0qYY4RuSRZBEHxdQjpdL9EKP6e1fPvuBj9nYExMdbBoK4ZlLx
OIj8QKudOBxffW5wSIce9+ZVq3kfpeaUWoFjqsfFayYYIGDBGBf0pN0BGfGSE3RT/2NURiUNS1el
/AmRsVcS5QjkJKIwGCfeZJvWrrQzgSy0tCWIorlvhpMxTuoc83redMmYH3y6aTTh5/6ubz0aSm4B
rBoE09nL3SpIEGreekVDD522s7I8fU9PkSKEsiuoPBPlny/1IGvL5n2qa8iV2FTDilzzXc1bcGct
RhYqrcRjQu/lJhYOvWC9pCWYCjKKe9c/DxUmwAST+oMeueqyqLF9hBA1PZd0Kp80IryVgripRvhC
MqvrC13sQB+6z6ASy+s42v7Zycr0RLylOLSd1j9GniXOXat7lzpu2680j/VzqpFOK0QlsfBjBNHi
TL+D+q9FIfsZUwfGZAx9YoBIQ1YeGsB1Gx/M4boZgoiZzRxOa+XvDEOzB+YW9nAdnUq7hURRn2MK
//eN1njXCMVpWAh6YTC+sJJIVdQPutE8eyYQ9x4EWr3rlQSK1NROmFoqC4ZZDV/8gSl/gah6Q3HH
9lwCf5kpvW4Ube6HeEqYDC8lYLVA0uo9aZJW43pkZAJUyzAC17EFFz7v6ZmIk0ssHSgEPkHVIcDK
Jjqbu7zo+5Mzzz68CaW8U53DQ2DIXX8GihDNB77V/ruuzos4yJpy3iZu3ysmmVp9AIXFHpAWQ6iQ
qx1KF5AS2gS+banddR+jjiMmvQ/P77ZSl3m/oXOnn+dOs04xPRUjMMfWfbRiQ/+WeMo/DB1nMglg
UH9sbKe/nyxLe6zS0bjp4CWflmH5mLVeeTNTYt2bmd2dysipH7RSAcdqYAcfHbcdO9roBgzEieHY
1qwklb0+qxta+0VoUxgCZqONXx8Lp2KXd2Qs6F/HHWgLbYi7wHFWSkhtN9WLMqtkDH1jiR6Tdsi/
mRjvmalovAs8kLTBMOgsm96XUG6qtIbT3gDueG80ClMSqjjD26Z1Cz3WEf156Pt8z4bGma2wFzRg
1I0Tkl9X7PphIa+eQfs7NAwz/eyxvoKISHA3T+x+DrzSMog007traehlCGigUnyw0FRweMqc+ORV
FVbSYXRMMmdpNOhNmQ6gO2pGHtYsAbomshEqENYYv+pDhjPQcJFpNUl+MsxKfDH7qT0N/sL+YJuk
2kXmcml8ZoBxIaubetKij6BSviRz5TGRZ/ad2+xjU5pe8tydb81ZB21JyEzDaHCtkmGGWt50HPQG
e7iPedIdP6UscrqJc2oEKdxihEk4rlqIORQ2TVOWAaqr6s5GMRWHiNDY9ThtH0SkgVIxUjpLo5lh
0YYUuRdx2cI6U2XNZ3I0FwkSiQ/ScV9o46W7DsZlb9tTCK+ovymylepX4AmlMqBdiLlgowvULVln
+7tEdeXRoGgIoHa++G6MyAEx5Z5k6QGKHDY7EHtxvy2GtjvQjsIcHCGEoNgFy9QC5+J+oyNCj3fO
5ww+cjWBOV4w4uzyRNE8hpAIZmpoIAn7qQYcbinfy5rac+uUkyf4xepmgRR19fwGJFWrYm05sa8y
o3WZHnOCounFfNRiGLQpWXxeOKdDduzjijM6v6aHPZs0A+Sy1emYIVGhIIkP0jHNjiiMCfANwpId
7T8ckNVkPUyMGXf4DJgPuRYirNn+LE0bSKBYsc25YbsHKqzhaanS6SDMpuDg4FUTRC6teTJHm4Fq
syKyO1tDK+h2qrwZIjs7T/rM34NDHwR6ln4VjzoORqlfudtsznDBeYZVvRxTGrC/FF3+QXKJSsfR
ScIyIR2gAefXv/PZ1PU4WLJbHbernH7xABIFU+k4GYmzeLZ7iyMCe9ZadQ5udFSTNzwzrHcZBA89
SKTBpwo+QPwAk9XCSQenqNR89ZlIchrL5gqT8WCOxrYphkR7LQfFcCYf63L6u374L3E2/g1D37+H
4vgPsv0Jn0f2v/v+rs/F8/i96+/33/8P259p/Ybw2MPbQC42I6x/2f6EKX4TBr47jGU22YmO8S/b
n/ebjqAe1R+GAVPYFmyOf7j+jN8I9+WtRGvfMoCAe/5fcf29kR3jGSKOGNubjX6ftS/eWnqMNioR
I6iLn5bDVqyHzcTyUO0JyIqyUZhvTaA/KQyq7+4Pkj0V19XfqrG8YqkY+v/5r3XFfydC5sLEnPEF
pgNs8zHfXlgH8O3nSDUvXrLgUXUyJzA1AzTkDBj/55d644P4+6V8i3tMBjMN0zf+EvQhdE2nqrvU
kY93aZDOjhnHL/N93siq18sYJsp/bEOra0Z/I6tO454tBVHkhYYvG17nJZRXNoIw5gynAUDWzs4L
mF9DN3vhYGSoXysNox8lgAfOl/NUtWFwWq1xiy2jZSaGQ+AIkgNwirjGXUt3F7AdheOnOs0ZatPk
Q7ij1KOQqv8IXm36yhRD++RqSDTspfWhSs8ZgotOg9jgz4l64IRmPFrj1H4aYuGe42T+YveZfo8k
atoiEhxj2vU6mvfILOfP/iJAjPzlh4EFh21QWPhgGPz+uBMaoi8NMenDJYftv/OnGhDoOJe/eORv
7DbrszD5+rC++MfSjTfPAhu5FfeT11/sJfkgqY/G26SdAC851Jw//0C/+xbfrGQQNijaLZ/Nna/k
j5+oH+M5tZuov0QKwTlzfiPGKh6ZgCh54b3E2a5BSuvn4E3yNFBEMY1y2PdK33gDjJjuaozPuZ4d
07Z+jTULMrG3L/07swdCaNzavY/dTgUJrGy7/ODZ5XZskbIsYFPNi+iuMj2tPvH+AaMuQ/fPVvqR
7AVmkAVegiXGcKSHcW4gouiACcLMRRiXAZ9KiCZwPvbRXVare2hvgR9dMoBzc3avnNdo+KAWXprp
A6+uXSFOkcRdKG45RYNaQY8Uh4akAeIgcC/uvMY4AIzssu4XN9f6ky+ViTWV0QIQIgKS3hj/RkZD
sqbIvNRJKvb8K871SgeoW72mOecrEGjphXPrc8kBYs9ctNsmg4R6kOe3adXooBQS2hl0eM51Bz+h
5IAthvFJIImQ1qsUKxecvsS2lFV3j841veZpnQc+Xf/BFURxJ6ZJwTen9APE16Kxh2Pu2vLs19K9
gRzW8iUmda9riwp0hNMcOUJOPKlK7enlJb/wQRq8Ed5um/jAXTZrjF3cE94L3x8k8gwNRTY6w8Xu
PWbeUZqCuLDVaWmYxluVKb9REbKHu4XcZLI0nxB2GEeIhhyWJ98JUC9wYGUovbU7/FkcTCHN69IP
wIsB3mWzobnR85PHvAwhcf7qgb41n/z+zbQNA92CYXu8xt74j9Co2iCUxXApFSKCbKBW7WOa2kOj
rLBH/7UvsM+eJ48hciPGj25mqF95oP7kHrKkTJ23ji68t764qbLgRxo5s1AP4youjuyMsZtYTTv6
VejWn7zlOJsaq+XZMPnQb/ahioTBtl/G8QLQ09jMlhLoKHL9E+rs5BdflTcgrdX+a5v4/VyiZYWt
u2/91TpDi94em/5SNPpwW3qcAJl6mPeTHKYzN8PcAMcmG2TqcpIw9CZsjQ7UiFYrjvKtfUdd5+yM
AQlhB/fxF9Ft4o87Mk4fXo3QxPhfDOc/LtzYrReyl0R7idEBhX3igNJwdOhPWQ+BUpvAo7ix56EE
N5+ilpgOc8qiAzaQaVfRKN47xbQc6I1NaFqkfhvbMH9+vpH/8SiEMJE3N8Y9y/H0t/loFlJPWNtm
c6nnAY1VBVooyefi5CxdtXdVkh+zfnEuwoTh9PMrr6vghzeIxSmI1bgeGnCI2uuX/rvqoI11MbpJ
VZ3p9IP5UMhL4xHe6l+9Cqc8TpX8VzgcVN4cgxrpN7KdM+tc6t28IyKEe+9W2u7nV/nDc7Zc02ev
1nWOd2zZbzZs2NjOUii5nEsl9ibdswO5UGLDaRbt72T//Wp/qRz592qN/zTs33og/t/rjc1z9+X5
a93/UHLwJ/5J/fN/4+2wlhY4uCGECFbU30kjmu3/5pAwaazWP+HhcOcA9g/qnzCBBRJ9yOvFYJDC
b/lX0cEv6esx3aczYFJz4PL9P//9A9iif/Pv35/937zFbELbfz/2c162XaL1/pDMlvm8lTCNBZkt
Lrpvx3gMLUb4S25HY+gAS+9C6JIaA1qVgiTpe0yKAHJsWq5MBLpTMqj+G32qEXV+XkyvUuM8tHS1
FYeJvap8B1NMX0VEQd3B9nis7Sq76ZyCAcHvt/3/xwKUrx2tz9e/gZ3s/7Ybq6/PQ1pX/wHIG85C
P1uLp+fmufphIa6//5/IG/M3EtZBUP5zAfLDfvPxRIO5WUvhNXr9H8vPsn9bCyiBBfYtdNLQWc8G
GwtCHh+zhGP9leXH2fzHDZefD0/YX78DOhsvsd4/brhkYUhowXl1ReOETk2DlU7gHhirVIedNDP8
cWeqsXGYHj1/us2g/qo9gSQpqSK2c8SzeBn1Z6domWKMr808Tngv0TM5JyYrux0OwtvZrD739Kqj
9N43osOkXAosrMrBMmtktvX0qmPdjjCZutCNy6lCaZY9W5mjbdxFS8Mppu3DC4MhCmPEoCfNnVlc
Ygag7eO0eFpUspCbZXyNlaL96tGD9+I7hDrnNKtfBibWuxLCwWYx3TiMm3eG3vaQIywZYC4xGQMZ
H71avVhGaTFLcZNbrUiKEPEsrsKsKm/MXoyHrBv2+TW7co5j4BpflvKCIGLr5frRX84yjx+wanl7
d2qb1f4PVC0HgbHE8VOriwVlz+xtyhcfO487nRi6uMZRWWRSURslLWrxDeKUlzGvml1Jfwt76jSH
s0n0h43TCtU8lsap0rStRujgZqIjsap76lbDKvaS+UEmqY91ZP4LailqXdhpLb6JA4R6dITuYH5r
tK67i5eRaBLNtJ60TnsuTQukHYFpodWjcCNrL9v7Zvk163t6kzGHE+zNaIutJd4b+ox5N6JDW2GT
2kVL/SLHmZiwuPbDFuvoqVctFEsMxxtimOCIeQ4j0kpPb8C7Ez6DJHPrC1Kg8E23qF+67G70ene/
IN/a5ppMLimD4y2Bdk9xO2Ee0oovstCBK2ZFvWO6guNYUrSRxlQ8UYDSkB1EeUtFZJzHpv1cSAV6
XcETFy1SDXOaEepG9RdBYYy20f1UFXHPbVzzkNCFUARWc+AOY7LDMvSOh5cGkCniE93JLHBbZwbj
594ru0cJ0RRR2FrogKWt6ndR7sb7OfcfbZP+LG6nOogyQ2Cdrqw1Uq0/LVMaXfUh8nZ9oqwzCpT4
k4m/JByqBQRlJQTjFtsn2KQc0+fRiRHuy3WRkwxxdtuKvjeyqI1ZEbqIYro+ZX3lHvsS86Qhe0SB
LUfYvi3xEE5omqKsREgzo25LqInonIw8PhD4GxrJMYMyV4Zp1qK97/CUfSPGRN6UDvNJxuUuPMEp
qkPR6xiK3V0qdjs5wWkT+RJtDYNEOY0HGaZ5By5fQ+eapzil8gWPpOFrLtIEl++rwJ5YuAR/9MSf
oDST5qGIOGEPFpBE0eXtE+mE7cYXix+MOs5RgyHlmVqyg3Pn0adOFR3bbkjwMyNs2nEfmH1xfApl
Mg+8GwuunhZkzBhGj9Q6nclyiuJwiGvzOPsd9b1sCHVAahiomCi5XGLwxIT2WEHDD1JpfnAL+1VV
hbkvdfPZ8tjIkFd+zAdD7HFBuEHqpt9cWiXbQaKjnmw+kTaqO0QgGqpq3sh+V1q3CYXwBhPAtI3j
iSHA4mehWM3ABH545HVpa1B73d4UNRa/zs/U1h5nvpBiLukSEF9F2wSiAmHxp6qu+Kq4eOK6OEZi
UxKZNrZ8hck5IikoxifulCnuM9vfMLypT1jzuf1ap3Yelq6DQVDPsRyXTx6D3SCzUNevVAGMAl3O
Q+0IeTPtOuxIjjtIo3B2BDEkvzhIvykUfn97cIR2DIcXGGeoNwdprUILPplddXV981z649bmy6A3
3pa4iccIGwGO+ugXhf+bQpK/NEww17Y4zMHP54j24xtrNCwE4U4/XqXiYlofe7fIVYhVAztz+93b
+086s+uP+q4aAUtHljMaV1BsvKX5fz9eSsE55/m75rXLs89tpXbkEZ5iBEGpRBw+/CrP+Q/v4jeX
e3M3xTICgJ4980qezJOVqSeNjGByJE4Nl/75J/uTS9FwEKScui6f0ll//bs6y6yHPMeD7nMTb3vz
hko3s+5r7Rcwrj88Kgea9XdXefOoIjL86tblKtn4ccanXN3ryS/wN3/yiCAzsQQp5wzh/X6++e6D
1LXFII0+/XXuwE5ZJwvr02zd69a3efj083v2J5+GZpPjWY7rosp8ixZzHA2Gfyr861jtIWKlYpss
p59f4k35y4ITVN3rMXEtT+GS/PhYjKjt0H+02lUTxIhsOQj85Z/v2ySfU2MybODL8+PPz1jpLDKZ
3Xdpds/x4mPl9g8/v8Qf7xIDn/93ibd3yZ5HXLLOCLgjEx/HzD/6qfqEEe0Xn+Ttc2cHMGzoVdwk
wC3uenj+fgHHhIDUq+j7mjQ3RXEncQDh44kQft78tc/Dhdhr/N9HQy54QOPHC+HO7AW+gfTqFiTK
Fc9a+i63frGlvW0FelwEqZy+LiyPZfx7Q+u7VSwtMk5ZFQypGfnrDDOUfs38+7S4VLo8kUYSeITH
ZNGHn3+2t8ttbfCA2WTbYT1bhvXmJkJma+bcsbJrG4zRK9PvXzyktbj+YQPlAhYXoBECO42ZwJtW
F1rJNBFmV1yr2t/N2HGSON754j7zs+3oEYhpHCdOz/416UzkyP3u55/PpEz/w/Upaxg4M1l0jN//
ft/d19TLlFpwj13nWEG4kbK+6UzMk93sNoGhU2GXqgJBI2s9nBoch9LRzc/GiAF90OonQwfxUCPL
CHB12PdlVcqj0p1XgD/pNa19EPDoRfeVqbuhIB828DTe+GC3BEXUKv72Uo60iwPKtiEoKex9O7rz
pIDHYgEJAvcGFt6wp1+8tt5+Bde7zmqhzWpYjAzc9a5896nzSGle07rptYbA3p78GrPH9ed39k9W
Dpdgu4C+5xo4qn+8RFH7nTk5MfXQvd9w5Nj+1R/Py5oxMcw2eva6/mZh9mU2J/7UjteJzCzvvVtr
v1iZf/z7/3iBNxut5RlaIdYLMA0gHwgWzc8/AHveH9c++zccOP4jTH7g+lf47ilkjpnpZJm4d25u
jIygKuK5ScQ5MO+cYTg1SFU4HT8ZWZ8EA2+D/dRnQl9VmhHLagIytoZ5U6DGspUh00soMtAKdk2a
vKA+d65+5I+npMiiaOdMxiddz9JgnAXDkDYlpL6rZXRxqfoo0pme6Wk2B/0IKbHzCOCJe9s7x0Ti
DZtx7GvjaOsrII6bcivx4LxPfMJZ1DSjJkPa8m1u53K/VE02nVwTETymWIrlzMMiM41wwScz38Za
97jM5IVu4GHGOM45EjsIQZfplJNYvjN7HJOGTIat4zWfGgw9e9lg0250n5+AtBWaWFKC3ejQkKOE
QR7F5outcYg+mgnxuZmvMPm6VnLTFy0tCpTYd7if2wc31+uwqnrvs5OPPcTvJkoujre0j1Y7tzeJ
VTonDBiAvvvK3+bVhJHVSKwvKXvGybNhYTuTzPc2VpSvfTQAge5dfRs3MK9mmg/4xkQcmnTKjwg8
zSMJZ9Ou89QLFLUVtyM/uUltba18HEK/MJygUEm771Lido04eUA9+BQn6FKYYzq7NfIqmLwMIE4P
JH1o8RuhlsbMtvLciIyxmhsdwXc4OLINZk/2AVWOsxkwPNzUhbXctlj/d4PdwrGG5QBzRbWHNiZH
ZkRuT6VnYaeLu/FQS1yOogGQkFTkLW1ahKkbf9Ddm9bKiyPpRVTkXuHdg2vkAtlsZIelGj6IAf51
q2X5Dpl/uyGJtyVG2huOAuXiWRSjxbB10i+dMyETQyN3Smnl7xkvMoGTRUNfR/eocpkmoedpPOs1
G+0bijSFApLJLKqm+gGwEuRQxLWvLqUfo16vG2EaL0+VV0TH2eumk2KwfVkiWEKF9JeH2vTb81hW
0zcmAl8wmgLpzjtn1/vsw2bS0Mg3Gu1uGNRyn0828ekkgh1E5eehV88muRTg3mNO83c0Kpwj+g44
T7UDV8fFXuvErbkFuMS8s4w/+DMoABKSZFBjFN+RJlN+Q51ibBp7NW2NCPqSaCZpl6/bEZFfcSIe
DyNwqRroTAkPOFtwHQyWveszSx5BsxYPM8N9kBZWb953UjqBPpL2JjQb3E8ko4ByvgnB/Qw7hgra
psgBmPUK35+IjefOElVYmQNcJQvL46hjgBMxdjNucrmnZxa/uhKKr1kDS7O9ct3SYnBPfu0fobDe
1w4BWHYdkwIaj/WtNsv2iKdUhoTY24ecdveRQk5dMIxSKDbCPAItiPnNhK1CvFi2SwdZwUE8sqoa
Fbps0y0DXkLT2W9dMiRwE+xgsuj4kogOrRu6AA0smAz7LV0WlZ7a3sJiEalThE0gey6dR/oOt9oA
XjGK0vricMi65CZKzxzz7i7m6W28rA8y4kAhk/qlgzwuW0vkKQ2lmX/lyPQOy9AAPcOvrc8G9rEt
puZHjBdQXKpIHK2kJm6597K7JU2iAxF/I/5O1Z9s8qJDZyLlHV+uOpR11OyJrRtuRtUAu5vMeotB
w8Npg0Nuow2FvO+a8UWVyO0n3H5X+ii0eqzO2jYmCQ5p75g3SpvJvhkQ7VrmiDOu0PxwKuIan4Cb
BF7VyW0BWRXlNSS/0JvcOA66gY0LXoj+rDkINRdv7sOGXXXfJQMSShPfIsA4vpbST46QMMqwKMoG
fGNc73RaUxtC6uurmOhnlalZHCqncm4kngZy29uvS9b4Fx+yGh5FwDp66kOZE7V/GuvoabT9z6rQ
P2HBAGyCGRMSASN0W4p4U83ViyHXDD7DWoJp8Ngb8wJvkir7w4wH4160k3xddHzUaIMtI9CdUb6X
TZud2QXbo0k83ZmV5pxH1ePzqKlkJsx7e+WnD0z4mrBZihm+uvbOnoQ8QGxzd/Vo4/3SiADr18bn
mIDESJaRrNuqTnejqbJbiG3aZtK4n2OrEemqqg6TflwSWUHcsoVj5ZOYBzckpXQCwDNm18nRPPzO
EbYEVNDYsuLxVk0oOObGStWmNRJtBQSu2oXGfT818I2LOuoPvbG++tBzT4EN+yJAgj88CZXbBmms
2sQWzzsB7ML8YjrcNqxizkEfzfydD94OzVGhUpppkX5aCK+/HYprTRcnoxfqTi996erv84V2SZe1
1p6W6UOr18sOtLncicRaIB6QHISZcgM/2j91WUlyIKXjjTXKkT2s9YGyu/Svs+S18RkOpw5eHzLi
dAShwNlLrMcBL8/0Orvmlzrt469IVLSt2Uf9nedm9Rfmt+QgJI6WIgGdYY1n4EJoERb70pT9USWG
gF84ZefZ07l1I2eHsc5extkqzRC3MzSb0unz+8RzFPduyuJ9LlVKhHzcwYAYoLUSmRxflS+RdVW9
vuxqzhW3NceD0K3Qz/aDR6if37n7AsEpQ9jkhTYYUY1za5yA932culrc1HX8RedDbPEm0wtW9IIr
DFVdOW78CioV1KP6nWXRHG7JESZesalbEpGd4b5yYYB1eMVv4V0UZ5DRxEN6NpDMHufFRrfGRmxc
6G4n4FwAW2dXu5LRDR5G6v39XIzdJo7a5raveJd7Xo5BhzTpXT8C2DTNqAzdWqZPEyf+Y7k2QusO
82ZvG591NcRn3QGy2NKwD+FOiZ2gDtlImUzbVo5A//rsW2ZF3XNii9dp/Qc005aFM5zQ8xIq0mme
f2PH0zP5wDBgEhdDrWcUhxlxzSujIcFZYrV6mPqLlSXP9WRqz5KKeTdi1Qq1XDdwMEVeMNqV4o9m
arhtco0pSSRJlvFNVMcWkULu4E1B6id6MKUNmUCe0oK+Neqw1yUpUV3FEYO03utY6M9xXeNlS+Lu
izCXV8uutCOUD6aQlgY4U4/d9Ax6LQ2dkhnB5MgvZuHymfWJHQQhLrXzMPKa1OR06xSxvTG6qkdT
nWGQ1Jra2/vSuZtidWsyhRl0K+ysD138BH8wTIWH34j9cjNJa76zVOIglGu+aeXyCrppoDHaY18j
OSIwGCadpdSqXYlwlEoaf5qqp3FLKq4MGgdNp+d0MrD8ocXDgwzOa1bzM/3m7QRg6VADT7yp2X5u
mUhVqxKRKC+70HdwF0jI7ngQdOV1jlS26PZjF0976eMCpBCIt2SsKtydRnxch8vEFumfK5EXB/wZ
ObQ/pz2ZUDH3WlP6p3bAvakEECIGfcbGTJW3K2YSeKwFGtxcJHKXFs6LmQ1jgI2OwBm0Tuc6muy9
sNvkEa+hRJDKwZ3A4hEoJjYm2CcEIy2+f4HMdNv5xQIVcdE+xAWCItiX4kMqCiZ1FRNBYoAtWs9Z
lSWnEbg0DX/l8Feb51NcCvJUW8t7UB5dcMPUZloscxzU1vBSyT66TONigUa2nh3BsSstSYH2yhW9
BBm3PqQeEeIckert0ljNdhjdPJyr0caK5Qxf1FxFt7PhtZdEEVZklI146CwOs4L9nxducszm+p5V
R0Zl73t3mSfza4GgdANM5XFOOpu1j4JoyrTuWHXmxwb/eRglJYjlqPqqOCQxNk9ZqnCQQU4zc2Lw
nYzbuoT1WCDRD1wLq7fepDKkrw9boGyHSQXRXLU7t9UHiHuMougk1dE5MfJk5ns2Egprym47yS66
OoWcbmRsxzdsdAqzfqEd0NV3GOIkmMiOeRUQxpH1W2BUyrNouOknEtyarObUpVqD7acrC9wQdtw/
EFJtv5RVnoUlBuStyl353soa8w6Ej9xbTVw85o2bhihhrXUxNgBwOh4TxZAMNMok/CAYIPuer2Er
LACquve1MmInbCvGpXVsJPu+TbCIZXO8m42JpFpIM5vI8szAsvAmgrReGQcFuNXaCmnhNzd8z4tt
SXXAsAzn3NyqLzmdlE2WNeoQ1/Ers43pps+i6X25WJiVUju5VcRYbChO8BB2nBtNS2q7pKxoyOZG
HBhNv9IRvASuS0au65ym7V0USeZCJQyjfQqR98Ast+YrZg4NcNGE6ScEokOhhPySVtDKHL1GbZnr
4wGRobp6ZqI+ZFVqgOaSamtpCzzJWLU3WqTZx05Z7blR0n8qnDZ71DQh8Z2CRQAZqOV7or8l4Xip
G6a++WADCYkZX84kx0Z2/mCK5tBxDG/oFtnU+RtKrXrPeS05kRZZfsj0lqNcX0VPkqnRjv2y2tu4
cwBcRmZgVlggjYk8BH8Z282QqGjX6Ms7Si6H8bDC3ACVhIAZznUEKTPXW1IxPVd95YSjGfd3S1UT
bScUWlhBTayL+CVu/XfMQrXN7OG+i6bcORRmZt9It80eHNbO0YnaeG/1vK84kGa3aPDn2xYe1k6Y
86fSYLre+CkUgREdoe90DVZYan4pErLSJ+aiFM/4K+zCORE/0G9Th9OorlyTjD/xzcFUdpz4yu4d
bfG2UyoAJbA9binI71MRT0dMMCkpbFN3BuaS7yRAti37GBg0hucB1W5yW1e4XSujME+iquxQOSPw
udoR26IvqkPX8PzabB5AqqYS+rEzLpuFRhaWjtr/BKEQb6Xeg6+0bbgCyMJyzf9M1jPYWUFCG0P+
Q6sqsdFzvz8bZppQYPofKKmYhktOTnJI/NDopcVjQamKg6kOlsi0QtBqcutY0j5mOFEDywBBXXiA
SUXKfaksev01HgR0BcSXJInDIH95r6UG5zCbV0LcLdPNyrAI0B36J1nazqOVThLXmGnvU38xAgt3
7yEaHUgZee/vZ9/IMC5rFAKjZj/CizC2gORiEJLiKwP6PGh837qUWfGFnO0O8A1gVEBq893QxvOe
0O/X0R39W9VoLRhsf90PcUbHZWVuko6NPdGy6lybrn8ojW4KY8URqVcuL7woo25iYnKSo2vB8gH1
jdXL/mT4o3dUeVQ+cONibvmcv7Szti6L8rMlzZn9ybzle+JcaphlO13TB1KzbXtTmADGkEya266m
Bk0wHQVjBVxnrPthN3oUbBbgFyyHI7zzIu2C2O3bjRxW4JZcw6NHkjuNiZJ5HjTGrSTfBDPMDUx/
w2uEWnmbN6Oz7XVWBunXuLpySvsIb/jBF9UAVczJTnU8EfGdZlsL0b5Wi/6Ieh/CUWYH6WQdma3b
d2ael+81b3GCZmg+5H4XhVZFbl4TLSTDJyn+bqTKm1GgGYa9OoUuhqRjk4knK4nN7VRGU9i6PclI
TU6DoIoAN/j6+JR3nYaVu8QcrZvTnha/saN5TEPdrY15T8/L31g1ENTNQll8nMBHBkAcq70pcqBC
A1ILabDdiWI9miZr/mExlYiaF5bgpNu3aT+wY9cGV5YVR30j1o5uPX4ze7vfqG7Mt13hgrgSC8AW
ryQ5lMTiBxzTQBfbvtonk2qP2qT6fV+TWlCOdXxwWumh/Pa7sCQy+4aPUIXY/IobC+LzBdb18Jxl
4hOD9TV/FuqlbVVqC8QV0bk1ckRIXGuftQU1OjDFA60qyvQ0Ydq9xOUFXknzvo6z+k4X/5e0M9tt
XMmy6BcRIIPzq0RJluVJnjLTL0TaziSDMxmcv74XbxVQaTlh4aKrgYuqQrUpUWTEiXP2Xtv4XRqc
low6JQ+0Rx4E7yq59a2kuOBz+us8FVQl9EnxXpfNjagYF9mur+5koxBAW92ry79Y32iTZEICZwMk
hBDFi27kNKdUPzxe+zpNyYrTBv8irRSe3pa2O3E0knE7tztTdXLpitz97ke6+NnOmHnYRgkuhOOL
mMJ0cezzZiZx5bJiu7V2FUZkx+K6o3XGyryyqv7Jw6S9LuqkD1TTiotITfne5S7dMingRfCSZqcn
tXGsoOlvBQFOFJMhEA/opxvNgJcfhZ2/7dEnrxia8G1qq9olyKIvHByc21p6P2pLtLuC5tddPclx
48vaZNfmkR0Rq9wmtux3ZTgau8hY9ioOc1tXNsYG6YHP8daxQO843/umKS8EcpVVzmFljQY/PkaW
Ue5N5BzXCFJUEJpDvZ9H4aCs6LOt146ofGIkAmEl032YpfQeEi8NFJ46RIT96xinAAMjAi4BegDY
ybtqw8PJ+tjmxhYv7byFate8D2EdP2hug3GSJ3bFEJgtVS4tYw6KA0A4czvHdDiGXawh7639RdXI
RtKB6B5UZ13AFBRXKWalNVRdjv8VXndEEqiCc1sX26gzvqcxHsooCWFq1S3picOMTzcF8hHHACNi
CMMrB5HEFbrQ8dKNzXwXauAzK7esroTXqpWfWeBaFc4j23LK6znTISa5UOqAEBh3MTKhiyFih5+1
4tccpfmeJbcDgkp7bgY6eZlYKR3cNqSiiGCQ8IvCkoiWUyI2FYirtvbdzHovyF0IZLEJch5hUHkp
kW8+1jGr9KyBl7a8WN8OuXqlVY4bI5s1wMcDB4O8msH/iMQGVM0m1Wkplg8LPmw7YCaF3FvRBm6e
gQcmwTTV5mYiyouYcyi/kekb9wOEDGVALp+0alil1FLgy6tpnXv+tOYAicGt5OAOQdL7ls9ivKqA
XjguDUHlhvoaJozOToEmJ9LdnIpD0Zea6zcLtOiq15S7GcgoWBUJ6M6lo7/2lceGLdzp16B6Jmi9
6B5GH/+57NLoIs07UqXBRQA8QDcuGpqRMs2oHTjVr3BkWNuG5tx9kt7pxSFNLO3Vy8cUwrjyN40k
YL43KueGziWsXYPf1iJq6jrG2YKHx0t2yu/c/Zi73SOoLxR9Uu9AsurWTplRu6Ww79dpUzd8caAj
o2gn0jJkFfimqNe9cnk4nE4ehtLVAowiJBtYTvNdwmqDFW40D11deJhSlTeuqyztrmFmaoFI0wVR
V4pnZi79SrpUhKuirCHyD4VNfzSXGwyFl5EPm6vNgBZr6lvTLy3/gYSANC57fmBcf65PxwS+avOe
Vn5/GxpJfSvKeAA9BTXMm+VzMoftAQFcA2i4cLBuh2S/ELoA/BrElLkBWgXOr4vKJ8sqxG9yCr2W
BwU4+BhiJSa1owLRWZJQMfo/iQVxduBGDTpSGfWh3qjAHifvYAzzHAgWvl0iErJPOdGv6bPqK6VN
6ZaTnXWZe5znxtKHBK1scyJolKCWjZyzaFw5flTdNl0R/SC4VbvpbOqtdpzNtR7CXeXFCe9MDorb
LMrFgx0anY/4iU4Z7YMoiGLCIzxrJF9LOsMNWiO1bUo1f1M8urctNnkM2sLzkPVV32qM54FnNNWj
xejOMrq3sDIcphPsOqYts59eoou9EcbDrUPptTLDtIe/C3zeVtJ48fwcjIHf/SBQcLhh2qa/+OOc
PCcO6UjkCUv1rc+8aF/TgIOIrT9ahowWfqrL8uFtDV+ZNzx0z6YqvSEwhi5/1LuqWllxle1UN885
Beqc77Ia+0dQTlnlbeYKqDp4EozhSUkPu3HtW46W76yF3W1oSmNdjO09w8L4AqpZR1uX0qEXjKb7
kp6YY7bmarITJ/Bb7Oyc+BuWWis5dtJ+1QeZHfSCg0VSh/1tAwCMnRauV6xoG6KNCVdVPbyiqXJQ
hOfxrjPJVFlVmaFdTQwYAg9xaqB4QO6SgZZBr+yeczPnfQOkNcTZxrzKyQz4iT6poGsQ2a+uQ+gK
zbN+vJWNo20qMxaXhokhTs80hKQajWpFI7RZ5wz2t8bk679nAI3r2BfZPTL15EHWcf1EVlZ7bZKI
s6Oo6AND+e2Pljm54LibvWjGiM8laft9rNcmRr/FtS6TMGZzkt1ra2QWCYJyuMtw9EyQNU3/knUI
X6vbxN98mVaX5ty1OPcaY10nS15M7GnXcEjuRmW0F8KZZeAx09pwGEN/MAHXXdllQQxMBf6+6iu1
q7wER6GpZ9T/qbvDCpOQ5SumMfCzYXrqDC8horymIdu4cbVHaI3W12uNHV5gGG2d2QZz2Xi/tKlv
tw6uW7Zozlxi+QckCujKsuT7wsDkpFm9hGZrXBgiedfw+B1dUNNIPGPCr5gBajqqzFg0j17nP5QQ
btodT2a20zS0uwRKKmA9JHE+15phvScQq4jvjYR3FaaxScVAf6qUDsEHbUoWcVaaxymbc+ZWtXvp
QS0ZuoUFXu30atau+Rwz7voEobLIiQDWXC/emSmCYjWHA+cgnhE0DklktkuMybRr+Vl2ThiBEE/M
5Gqqq/omVYxfCgOVo8wdkN7M/m5KI5qrTQrMoyDTS9aAycqcWZyvAX2E10dTGTobTSqso2WzlYyG
t71RMB8kkiWwYFxuPC2ODyHKvEsdNclFHNIl6TrIw6OE1lsOBslJRcpTyODjaM1xf1HVE4cXK09B
Lg/IQmurR4ziDBe2QeFshcLfJBZE+7wNo22Z9zMjd175LpurgKg+Zm5TSQR3Dy/BGwSFfkS0TB95
6ZqgJHPVpaET9IM5b0fTU2v3PcyPCQDtuprYs2N6a2adcMT2m99S82egvpEl6GILnVn8UqKZRZSt
+DV+WnWjv9PI1lv+3tQ89E3hbTpctUBssnYbpy0A3TbXV6Mew1QlqQQY2kAYK2bBratc++BCbV5b
Tiso+eiEj0q+c74GlTEniEKXckz5eRPIiHaFyRxmrVeMl/R2+gnGlaN1Po/UF6zlEjwWws41Da7X
wRAK7TDJDbKPHtjirOdwkdrTY02/cdeNN59AATokNUoEMm4AjizZphZNJhbxt8xx0zuTcRKwNxDp
qW9k91Pn29/TNh+fifJo66AfybH2o0wEqlcVrLFereqWNrGbOt9tVZrwOjgx+04UBzXVxWFeQJKZ
JK8VdRiDRs5AEGph2FOvVlJf6wxtfpJtU8fbpNRcAVsmLYIxHV+GkJeaaNuy3fvK6XOK0tRcjdQb
N50JpD6lRqiEQYfQcJqt8Ib2Qgvnlg/Qgc6JYDsjPgftVLji+5ThP1xBg6Uu8d3htqsrOzAdgFNO
ZOovWmZRG9kqLLd2MYo1z5wZjKbo9i5HlkfY/PY6jnLvMHU2SgLPKL/5DU9yYk+EPjgWKnFyxgLO
DQpm8QBoSq8EQ0XE6UCWhnWrme62tUxjow1lu+PTjLtJ67yto4f6t6aoF5xkaF0mk1U9AOq1HqMc
9FOYAIFzIuaPcmhfwxFCqHIKYlorHeyd3/WHuFLFNgGWj/5cLqwqi98DTpgWEFdASpjsGoD5bjVl
j9qUJe+MAL3XmPBKdvux/11VMNM4sg+7fDTSh2QK/QtSYOTrmKZ06huOMDTZBs6Nebsh5Sx9dPOp
u2eayLi015Dar/zSEAspVL/tBB36Qe/Rq5uzxKDdYnSmN9yJVYfpl7P7wAGgb7CHdG5OQTh5O9uu
6i08bmJf6Hd0G0MjJpR24Bz0sctgrrOmrW1mN2ZS9LejVtlYQcz33C10ikL604NZtAdzzpP9TPeW
URNU7Vpq9pveEcIwwuSjFWi/Tqmmb9x4IOq1yvVfMRX+apigNpgCtLxLPhFoapA+w7qXtrPqcxFz
QB1pxLXAh4MyCpOHmAfnHuNW8k43ruu2djXLOwaHCNl5XXZIH+cVR7soyHjEYbwZYlqVZhPfZAzu
aLPP+j7LaIMbZeZfcLdhBNY9qSceoHbS+RhCVs5tT4FzhLxv1yhrsp40NF7VWSAAod7VN0I36z3k
qGZjNBfwsQ6RxIWTDhMvSpxXE5RkXW3mrM1piLoGETQ6M4krWQhW7DrOL80uBCTk0iofJ808OKVw
fsT9mCDGh99eZUudRmGypdHPUM6N9A1DYP+yNVor6Cbvp2XaIxUUEVfrqmE5qYBc1UkEAxhdoox4
1a3SFLfMHsSPnAOWHTQzdboC5rlmjoEsILMl6WuON0zPVdWqC2gf9Bkcott2eWzSlieS84YgTgRW
boylriV4bHBwopQlGMdtaE7tDk9d9rs3LICgSszHJJHOs59Cq9YgfNNrJMzMydz7wUwstabIVGdE
aX+RgaKTJ5uZN9ZiMHEq3KtBNeitHdV30hXXLpPfbpQbu8sPdj3dWmbx1Ebhi47CoKz6zdeCtc+C
uEV0bGA/AKniI7r7qFbr/VqfJYvbXYx5EFbxxb/98z4uCOxsaFuZxFknekGqGeb1dh/eEiyD6nJy
/qVwGtE0MjsdO6Yv0HqeRk1nY6FDABXhrT5m16nfB63WnxGTfrpDnoFPDxSNj0jX51If71CzBDd2
5TDf0c5qYaQBWvr6HonlJvxpN1hUuLgNDNTZ/IMH4OMV0m6a7Mhp6hthREDghAYSukKOdsgaeO+x
kyuMN4AjI0VHvCu0/jrU9TSoCo7eWqKyX13vzRx/+1i/7KPO3tBlLsgVn8RK6FF3V6JzeaHiYLTg
lpRIZz7/Ih7/9PFJSEbyT2iXecozyYTeVKOb1zfMIcnMvFXDThJ20XrPOitBKXhf43PIkdMfZbll
noVZ0rEdj8fq5JaFmY5eYKrrm5Bm31g9WMUZ+fd/7vrHr7WIs2maOIBCyag80XHqGsEAdKXbm8hR
DR4mly5valARIgSZh1cemXiVWSCwiwTFiACEzU+ALG5F2USvcObcMVf++EiXzL6QDBSWCmB4DvGr
EPqEnakTS887y9kLaPZs6zAlncGkZ7WyvKzcI3+wtwRczVcYgMnDhVi+YYLbBXNuMBXz1T7jSB8U
IGPXzMefab2AdnbIbuO7EgWUNO5FqU20WkGl4QZjQFE0xVPIn6XK1I1VGcXCIqYNdRSlLEs4/r+d
03ntxoMNegGprD24si230s1T0kEM42HquubGHXjP3Hp6LFFU3khDV4fCRArm7Y0qzLYttjZMiaLe
VRURNeNQvVEPQbcXtXoGzocqLhrboEFgEiR66u2Fh5s51jl5xLIcLslv/MXL4B3j3kNl4PTztUsy
0t41/OG7ZIpC4xyS3HaajIrHnTPsZHHiIOoSAxneod8TIEEogWBpB2FmW3zWbVDbSj2UEm/r2PbJ
TYYe5Qi2OrW3Y57O+6nhZEy8orkxRye/9P0pImWM2NxHTJD2xuq0kUxJ5004tbOfFz3WhFsXuqHh
gPErXJyc4Qhdgv/NdZxN7BCcwyhj5Ghzb7NsT6ZBcq/KqgsG1+gh8wJBgwoa/vKcjEiK5tYAiepJ
ctKi+DBJgoATEiaCETjp3UQ39JdwCproIwNBAp4dOtfhjBRWKWKUEBRNVzDj621WZMSzkWULvMW3
iMtb+kUex4yD73Tvkpbw0U/caq/cmcOJoSU3xlxm+9kUbpC3fr6jzUA9BYMBm2Goa+tBqAwkTDlt
dFUztPfqCQVPb4fWFrwvqG/DzrtDS481MNoQ717tjA7yfm9i+OHMb73Gf0dAo0EI6ZAyxXHxvG+7
uaSmj5ckCFvE3XcU5ez/7pzu2nQqD3bRvqjOl09RSbhPkiLFwg0S3dStPgZJ0sjr2rUZWUCuC+ah
NS+HeCFE2YkJTyjTy2Ol/YAG1a4lTPYdQlecfk0cP3lmdac15ZXkANcDYL2Wc4dwMc4CdIblcxEr
86VJovQhqlUNHTWK95WRD5cd6WI3MDu9K6ofOpGegeI/seNFQl66zoEUFGLamNp/K1FMPhUmFRwB
TQ1oL2aWSWFsJC4EBlvueNRdhpBREf4Af/cGZaZ61RovXCfGMgKlrerdaEhfELjaJN3MkRFAbO6B
nOtk0OpoY3U3nhi3dTQrVNHNOyT03q6pO8JjhAoSscmawEl68c0jWxQ9lod8eiQFpiIhRDKR9zWb
0aoPmolZlLiO+ym6jBztvYLfssNt+itCBkWKNfIbPkL4G7lPtYVH1qO+I6JIkJC9ntz699RzeHYA
KzEYWNSyme5eZFXlBz2ZA+CASVl1BQnGWmGIR0/QShic8adD/fluNJG4jFJXYgsurGst9puD5kxk
WJhWfQU+tt9UavCvSkW62+SDJx5sLJKT0FImFjg2c6uit93OBHd+vRGfuBqR8gviEMHy+MI2MUmd
mAPmZgibyGmNOxHH7rhBATbf6uR8PURW5b6SDKeeiKeCWYaSXp7ZRD96N9j52feBk4DqokL1P22i
uham3jyihQeNKYeNzjqanin1lo//vw1tuQSIG4G9An8CtqZ/TDN/GBMg1YXG1Pb+Da7z8Z20vVBt
unPV0rmLnOyac07QTmhyEQv0Vx0wQCf71k6Cr3+pc1c5qVrp5mRJmg/+DQeRebgJYWAgQezO2Bg/
FhncMNiDgttFhcztEvpJkZGYKJ6tPpZsHLLbRuNQ3yRTH+3+3XeB/EfsO04pTJOUGqflk0oNVel6
Pd8x5SUoa57SXYouZguxHo2iyNIzT9rHe+di/8On57BILf+08TOeVJvtHBvTVMDsbeIN+qtWD3RJ
JLO2/vp7fbx7n69zUjcPWCo5mJfi2pp771YSJLzRSC99+foq577NibMRM1mJcphvU8FLiGlzvQHF
1brp3900TkeuaWB25v+WB+GUT4Q5JDRjPQsfGArT06StN7k0P8+8oSfmRs6ApsG77zkOCk7uz8lj
LWp8XQx56vuQrVKaVRDGl814kfDvBlIqv75zJ7/PcjELCgg2XSxjFl/r43Ng1l1GpHVX3osXprPN
07/+6zzN+Bopy3TXOjWKQbOCVhzq+X2u76lb9X93ruTDY5vUoapgwcDC6C1f7o+1zLZHCxiArd33
g7+SR2T/Z+7Ocqv/t1gux3FX8I44cLAc4mjtk7eklkPWW6Fh32+n9FmPTbQbxRkL86dLsN0sS7LP
q8jW45+YJGPa8iaQlebo9hPyiE2PHYra8Ovf4eT9YJSJGxC/7HI2NnndT97Csc5DqYuhOurgllsy
b3sdqfdzjuD56wsZy/Py4Y6JRd7iM0+Cb4ah4eQnKSrCVNI5NY9OpkxqL+OysXGZ2S3iwLLLbxfN
F/3dg1KYreaRXWh4xory7xoCfF8QAQ4xKfQDXDBNJ2t2Wll2ruqxvydBV9sV2r997pY/7wmcwTQF
4KmeWCwNrY7RsNj9vdDnn3Zlfwfi8vV9/PRaAnp0bPZng3YDt/LkqUg6eH09Yrj7KQ98Ksxo+//7
+yc3qO8SrzbBDdyTsjExB0K9+/UFlifqw3PwzyvJNkPfBLqptzwnf7yaZPQiTmVlecgqeGdtemBs
EuAYWQMl2au03EQaQ5avr3l60ywahSyXHvzepSF0unAaqrS7Ikkp/VH8uRsq6v/f31/esj++kyWq
UjFYLI9ZdvQZrlZnaoDTe7ZUnjR/4E2wFFBtnPwo0id+MqGJdmfP4aGNo51tdZfZEoOrgDCRvI6C
fzxzzz62bTxQZuw0eHjNf65K7+bjdzKGyPbQG+THMv6G72sevvuKieCdUN9DWWC8OOsKXx7d/z0Z
n654+mgj4k3igaAtcFANjn0ruWpAvddT/J4OCg1gxTAJCdmlVqpDXnXHr3/Df27i58svmEGWQuGe
mosnU7ZoEiOGdHVDDGr9vSO02UTwQrA4UfNwQWks4CEjyOESkMGjxtznzEf42z1nO6TUZ+fycWt/
vOcybUyjZcZ0FJp5M2rtdZ8lqDXE/Nsr5+/US2vHj3+OY3NdjnZgQ2tYLfT8xEp+Jppz0ZBN6nXG
esy9tSGaAxrdM9vFXz+gQbtLmNS9+ikWrOsj7JoI+Y8Z2ExnJgmo9v1VayFtKvAROeUUNE5LgGV6
ptY+6YH/5+FgfmawJQrgjJ8YwhXsfyvJ8mOKg0pNNO5JRBzpg+f2E+us2b/AMtbGM9vFya71+bIn
b/bE6IU4OB6KkNAbtosavdvwMkVHO/YDOX4PQ4yr6hbNDPbP+Myy4n987z9f/aTK0EtZ4jLL86NG
9NoKVyrRYuRRxDlmJid/7R28sm1E0NAQY11ALvDG7PVX1jsPduauKS629exeVfio2Iv2ls4MdzQq
LAv12xA3GhoC/c6m9bQ1umJTDVyjmfM7NoCcBjNDJj9eszR526nvfpc5XiWbnONF3A2ZOjAK3Dma
QzArxm9UdDfxCDFsnr/jOSFjBu2PNxAWjqQwL+Mt7O7ANHlgIpb6QYwXXUgAHI6vJ/KBH51CvwvT
ao1BfFz1CAuVPQVGVVx6JGdZU/0wOP7WLxF6kGAxr4bcSTdVH4NwYnRm4d5dhzaBrpORBHUpdo0j
fvW19RO7Fa7Tod00ublu6B2Ri7poUdBBR9FjLVW3TpT4Zqjo4Hq/UmbwdCKfHYseotH1u2rmdR+Q
QpJIZaB86q+m0nocteGqSOpNOdEe7bFWVyq6P7MQfCzL/vvDM26hjqXgZ6//uBCwDtB4o1V21B3v
jgkvTC5/rFAVaZdjRFbWVG/sHHuRM+9MMoGNkYQTOawNVAPMwn4WnXbEZHJuhVy25o8rJOJThkH/
VL3AM06WJ7NkXizJizym9bvNTsDvZCEv0YynOtn6qB206WfbP5okZk3NmS3wH9z96cXZBNnILdNx
+XcfbwmInaR3AL8edXxchxlV1hYcfrMhtXpGMTrqvxvUSa+z3+LHcJvqts3mV7QP8eUMinWjZaZz
2Q1+e9vUE74xGbWXFo31rT6k3fvXP5/5eSdbWBscO+DCcLhxTvZrD4sEUkm7PDbkg/fvsvzmzTAb
yPop/TsLIUlCYpL+goh0VdY3pqu/NuD77Lm4asbbEEAI/pfA9H4W4ND74vfIEDQjgmkkaLHIGP1B
dIjMq1GXdHxT4uP+FShkefqYm5FuYy+/Nd2g5WTyRzkjk6hiIDVVx9lqD+GUAvwmrmVg3npmgfvL
qk61DIGeazLf5ET18UoAC41GIN47FhmyaSYR8TvCmuyi1dz3sRjzW+lb4zXMjOmASBy9vxytMwXv
5zWWjwA0cymw/KWu/vgRHFfmQ9ip6ijr52kgES6fEcnUK4TffvZm6dmZTf7zFsr12D//SbTgsHDy
EmmECOp2ys2NCt95s4aZHCILol3ktvGFXY7iKSdSEPWrgfWgRXnw9bP5168L8xZAms6g6RSQpOkd
Qr66qI4obzBTMxlckVNxL9scv+Ok762oCDpo419f9WMB/s8T5QmSJahheSNMcfKllR6HDAGWm0xw
fagyeJXjv68QuLH/u8Y/L+WfT60bVjBu2+poiZ2P0qGdrHVlPyMoxtM2Br2/KQy5n7rizAP08Zz+
3+8GLY18EJPW2WndWJkGxufQ444a/mPvGYjB+qcZidzXt9D4fB3OTHCTOMMYNKBPG4G1ROcsyNE6
KsO+VWHxpJWkD+P+jWJmV0ik4B09grnYt1ZDRttMBd3ACsUk6+fV/ZAaZ56kZcH9uCB//DzLk/bH
/cYlm0+z5zVUZLe2YnXiyUH4vNJUsx3Sx6+//ecNcbmYy3yOhgvWsZMlaQQGNEtl4xKTcq+XCM27
dj97+QXC9zMHn79cyoCrQ+tzaYTqp31wObH+TQjNUNEmD45d+kSTVv42SsTvKJzcM3fxL78qVyNd
HQ6WudBqP95FoLedkfTtcjWKrUptdbeAgH9m0fn81tOQoDlJyxrGPO28j1cBmiS7Nh7VsbKbjcq7
ny4eftv0WAXSTdKqK0wjZ16Lz6/8ckmPpigvPc3rk1demxo3Gw0umc6D2GMV1A56rQ3fvn4u/noV
EH8cmvSlH3LyXJg+rGAcu+poVsWx6K0H04zP3Lu/HAxtWvDCREcCNgvn3sebh8Tbwpg1q6OX/24g
/NXDhLb3ffQ4AhILxoTZKo4zJq7Ej888HX/7en9e+uQdI5azjjxv+d1UdVEbLWLAHj/P1/fwL4/g
0g9j94OcQwzTycNRVDibEJzbd27f13CPTOcas3h+mImMPlNZfH63qNzAygFPpzH76efSkh7zh5PI
Y2e7Mw8eSuvYBFY0MaMNqjqdzyyaJ2sUAjULSY6JdkkX4vOykRJLaXRlPx17AxiqVuTVbu504LbZ
VG18xC8cKpR5Zk746aKIf5mj+TahLGJhrn18XsJMZJiPOvfoharbhobPgScmsaO3B3c7cn8v00FL
zz2ly1/9YzkGRKrTq1l60lB5mDSfvgk1rZNs1LUjcYfDXm+MdNu20Bi60sBdriLjVnPl8I0DJbgi
SuVLLyKSeN30afp9JpA4sEQ8J2u/G7KjhBJ0yDMl7uZIUqmMZXxZMif/+rk7ebgFgjbagJTJxHLA
dTpl3I+J9JvIzvn70H2ceNeLh68vcPK0nVyAKv/jD2HhB/Z6UiKPkVOtRI5aUNKcsxoAWecImifv
0H8uhTiL1i/9TX6Dj5diq0WOUhvlsZzxFLwl2Sofz3VO//p1/neN01SWXpHbSmpUecQ9Y1nfICEg
CglN88xyALn0zLc5rVFdfXSmMCeUWydSEDm0791kSd4FY804ReHu2Q88bjcEJMpD0qMJBS+FT8NF
zmLXTRJUsK7oSvH/AbbO2ze1gQQ4V4tiN9MyeWGZbYRvEkAABlILXk5UeL+lUTgX5eD+iFn1AlnN
v1JNc48J2rcgQctlB13sMhuQpt2C/BD+RZFnoACbKKVnnIfbkkSuFWvIIpqPjZUxGu4qsod21eDU
wvz3lCFRmMDpBZhgqx1C4jevbWKsnEa5jmr5guzkfUD7v0nGuoWcpMBPKQsT1zw4vxB48T1FCg2A
GccuTwHK2ZxpoOck8XEep8tizi8G1eprD2iAhkUAP7+jhLcul2z5ahDew4DQrsOiN19FtQs1bjuJ
hiKVPLJruAESqFSDIgYfCawEabUEZ+KPFqnjr3yjLgLXBp3AKu7DaQEfk4oxvHDspLoTZfZm5pG1
Qbfv/nAxju5MEFC7oo67WywiyHcFKiQmVljZ9HYIlJeTMSNZi/Q0BVsinWSjOa19r8xeHfQKfyWu
bHUFwobAJtjuKyFr68IwwvKH20ZqZw9dvXEFpka/ROtO0KVL9HvnB3OWaZsGw2jgIgYMwqZ/IWPc
IT6pM34D7Caoq2Odn/TBgrjmCFzL09jBuALwNFkNG+q8qMGbKsTy4hHPK/tOBnNNgjjpQEO9Qmxl
76Ia7JDvF+1T2TpWQLZ6CN4OhNZVRhb5FQFjv2tDj5CGl96+74hrRSftbJsZrkdX4DzHdSJAPLIw
DNIbXyA3A/bBtbzRvdDZTIU0LyoLwx6S8eZapp53mQ9Ne2H7E3NkRr38yI4By6p+5Ylxt4SXmz+i
2cHEIuAP9V3k7mvEoquonbJN0kzvYjgMgLr7Ynqs3RDGU0w/rYrj/iYMq3BnJ2FCfMFsX4zd9I74
W8Pl6vGjeEUdOFAVsiDOYJ9VyPh2rmEkG08V7V45iIuGCgGtvOrTS1mvIJ5j/+hyd4VjVewQQEcX
hRqsi7DsoG2BoEAbn5m4pQYrXZtp97sZtJd6sjkNNm64C91GkAqf0xBUVcySObnfobxMzkplOd5d
8sYQsjXzTmWNi+BbwTuGnhX0BOsRplp6B6Yh7ba1k3FVCJwHXSfHwwB6ZutUYOvauI6ulWv90nwd
obrX2mujxk3VZzilrdR9IZSY9jVl8LpAt73NNALJwtYY94bMyQSNTXndpHG/V6ER3ofRLPeqKoHa
j3V560/YXf0ZXiXWQhCJBaR0TeCFtyz4KCmewk1ORDceWNO7kS0JbxI/zM6L7TcHliVmOsRfae29
QjMEeIf9Z+2lAvdJHnL0KKvmgDec/VCPrgeAFPsi9GjFYtekOxLfeXpPvnLpFc9R7rgrk/+4Na3O
DkZQcts+mV1sXuVM5xIyKpAUHFDaILZVSVo0ecVVUBOPuJI+tmkSc/EVjhh78myhy+X0rFCXRlcO
/3EtFcSiuCslILSmeos07LJguQAeWq5G36Krp3Vru79ixymIjl/A+p4Xk4wQZWuz9fBtJ+mIcJ+I
KTQuZAH0UUkqnO7gmmnVwQmltUL7RoBeVHcPEb2zbbvYY7tqLi9jDyV4X4BmcMq5xiI/0/RPa4Lk
2ym8M2YYO3pc/Ug6aRKFTNJfp6TFR244GpqgriBLtCDeUHzHMdCXxCfGAja+vykl2rUZ/tc219Ka
DmxhvebhqK9rnE9rWbsvDUbNtSXT96FQvwizXkTOyXtva9/MqoOIOJpvBdnpQOH4oj3z5RW/z5tt
085xRVitjY5EN9dMkmDumOnkbRU/cOBMV6ELA6ZotccmHfmYtZOhuYuR1+X6jEwTsFbUkshe5Q2G
S68wdw6kh9VQU1PEURwCYIrH66KfUH/BHFBP/A95EzM5YsCVDUcGVown6SpcP3adPbt5/uSgUvzW
dVp+GDDbXU5zGR0i1AA11lWgT92i73QXKAKGMu3Nijw/yAsMhxgDETz6EbpGX8OIRCcgMGLfuSwi
95floduacdpeKdeHCzYobUV9rNMeJyxR0zn9RU3P+N2pkp0YLGvTJzlMC96TLVgD5z7pjGGHGEld
gyaDDlZZyWWTs/Yute4VRXQapGM84D+1f7MIVUGPnJfljsSW3mnrFTI10hx7f9oBYhm3MTMkHu2h
o6+ExwvLF+ZLyyQhUSXzpei7IZiVEg9VEjs9Et2ug3ENTHInESSvBt1Pnq1Qsd8L8oneymTsF7YB
EeUrfYiOybgwckWPzc5n9OWX3k8/KdoVoEoQHf5s3WCFS2EPkUGxEhgg4XRa6RXw+++usn/YXfc8
2eBbGjOT98AmiYJ3qAztHsyg40z+ChhOc8i6/+PovJabRdYo+kRUEbobuAUJZcs53VD+Hcg58/Sz
NLdnznhsIbq/sPfaWnQvE5AALiZcv+8sGvU5w7AyhXPulZBg8Q8lhrD2YZ7y+S+RbI9lLdjIEC+F
ayuKriYPjA2EGwd2VhLhQuEb9Dl+ofKG2Slz3nu6L6Li2TX5tj0AKInL3MtJBjnOtpgDs7XIjMZQ
dzdmggVkJMDDhuK3aNiBdTgJybjs++1k5M57aIxkUCRFtc8lOxK091bgAETYsGE23zsoZxi1kZxh
lFnl87o4eJMHkWJ6iYzxsQAkxNddLy+GwAwwaflfvXI2ximqxk5XLfBTLbmuFSrjQo7Znn3Jeq3R
cPCPrS46CzUhgMW3eVpuw1SE+NGGyy586vpc7CLZiV2vw+XKMZBjIRrq17JhjDUUjYNtyDICDT3c
ri+xPfqV1reQkkf3ilWcr/DSuN9Oi33AaTVjAzzNvQdq62yFPqERnnte1JziCYJyjDu1fjVLrf9S
WAYxVGVLAQxxLSQ+yZVznoBDCANi0h+MpgmfwyGCCTI08y4rjXATueWyVRGrNrdcOZBDh4wSqRXD
bu2X6FmHN/IoYm4/5L1wBJx53NTRGG7pL+tncbNUgvYmxlbj3AGexJpwttIA8a2zSxw93aTNiD/X
ZeCdDs6TKjvIUCE1JeGmU0XCUfNr4fqBjJlPaApwxOeG+tUFO7GmpMTt4ORxzvLd8vIxq/5BTJUB
qy3dQysqgiRdyVBa1vaq9yNq29Tlb0XLXBWnNDH658ZdvlSndxQ+w88ywyxbZqu9jK2pbzLd+Jnl
7aHNDNxUbWJ3mwge7IFPgNpY4v08s/phQ4VvwOFEr5vYuIvZ0HhayTnq9Mka1K1kZYCvNSDScX4K
56X2tZiXMc7zlwnF94Yx959jpjYe9zk5goy9DoWxMdG3FsF3rcfPOuJa8MM07jgxlt3UEHEzgYvw
9HkadmiQk/2cLhn7HWUETRvNW2GtOfL4MN/agu+p6iIAMg418GmRBj1FmvfHJMmbR9kU6b6ZleUD
jpou8KT7Lz74ZWeOGVa0CTz8NrX/b6Gbjo9gzk+EA6U4lLPwGSs4znTshbuS/hbGoQMwluqDDD8r
bk9magxvfeXAXkUTsnHr0rmg4o4CuVI1WbXq7yFa0SDooOA/u5RmJMjaZXqoYUy01Klj80EMznkm
1x1tVo3H1IlLrFGy6RNrE9asf24lHKBj3LG372M2AhDoLDJsSjluG9WPntRHt/CSPjSMrclbuvDG
Qy66qIlbeVTC9gp8+AfZ4/Y0YY4AmGKDnKwKT3Ep1NZ1yDnN1kR50tA+8q7HStc21cGpVfOWNQat
jVPEYItbsbKsQKJa0OZQXIc5cHs/763swBRh2Y5FGt8bNbk7kI1a+ylOXGi7rXgaSXBnGcxOjKPe
uVcJvpPQBuDZtA2OJlDedv+B0hKtJlsQ51hT+B2sUSNBGPjDIc1ZyGtU1Juc/zrJK9MPwBDpL3GH
jL3LoG8JyKCMu4DTFJQ8uspcrKm1dUhr+81FHRboThuBOGsxxnKieWUcfuQh2ZUiEyYkVzPdZNPt
LMQI6tUqjemaHOnR6sWXplv4wdCzyucCjFS6caHDUdQ7Gr+pkVPCABXhyJTpcoHSQpSRkcr14hj1
fdbkHwMM3/2kMFF6g4U9UsvdFtgBgBx71gnoBRqwRZ9ZBETYcD2AwcXJyFcT/2v8ShXASAlq6I+K
o/nb1sPxfmGLv+cHzABt+vgOaCKiwWiVBjRmeww5GYzqvS+wmJqlYx3sdLb35hpbnhaC5qLiGA9m
MtjXLGx528sbCXEknwD6VlNs2m6BkeOE7pWJFqAz2X1Etv2r5YwiTRqQ40wG2ZtrOtquXbTqy11C
iAzstzYIs2o/7sFUaEXc410MNRaiFo5PTgZfao22x3jGVIw1oKdDhycWOmrPasIRoFuORfwZ15RY
NKqDyZJ0UvWi7cQ0kTil4K/d693seGB1zK0Rgv6RETkvRQaakAwxBmCWvfoMe0ycRNavG8H6qCtY
3kYZCa8UItokQsIoiUOD4opopM7FpaUvAoagbs1BQV9RtyRCN81JW4v5qTcZcTRJP+5byXZFyDo6
t53ENF9IB1hfMlyzQg7EpZnDJwBz56TmVLvDlQRLdZJdUIDff485ak7gBbJNOmeAXPlWmfeUthAz
qhhWnVsNT9DZfscJSn/cj67Hymw9m/HTkAcE2aU+DRBPxMyMD0rYkTOG8qfWZO9PQ8cSua/tbYwy
fWNGpiTNuabxw+iabZI4zvj7HPddVApruYSN8G8N7S88RdNLZJbVoZcakH69WKrkwM4DopBsDCjy
TtyrvziT8yFrZ46hOc23uc4Kuq5DBBUGDlVSM7rqruvNH2VZ2hE03nzLojWRqeFn4/VKYA2MvP4r
wQrwIdRnqex+b+UVAxRbGBSALQbxymIFWaaMTHAWv7r68mZjxaHEWgD0dTWFnpaTZD2QUpcVM4i7
kpoVoRbwoqyq/JYEgUDh7/bstu9AHKwPTDFGdIZoSdhFq6s14jdLbDaBaQPLPyn0eJ+Qbrt3mrJ9
jE3HfuKPsjxl8+1MHGRF3fQJRQy3msBmrVNLeQx5gXv047CdskK8DUmdbJc+tz772DTv3DQzE68h
hOpv7XPCwzhKT6NAlJP3HZQfPXzDOoV8ItbIkTMBxvQCTFqZt+a+c8dog13239pm4xZIDW5sx+L4
RBEbpK4d4ger/82gvF4YPUGeIRIMQGkLYE3wiJdlEY+lHb+s6USCoqaDU7KcClc5ilGGkrxOavid
SFrzayOr9/HQCs4fnp4ek7tSLbJ7lGOpnVpZ2SdYx/GdLfI1KDIn264Qihno1vwZxq3v1z7cyqqu
mT1TsPZly9BPMLyIQt5O+c3l8ku0CZwqVBK+WDC999qM3WqS7kbdtERRkthcoDfiu3KGa4ID8WyX
3Hgl/A9+PxWTa2E220h3v9gsN4E2lLyWmuy+1pHxJKJiyqxuCkxRFXcUhyOBUjCurDaMPdrGCv6g
bHdhMWQ3vAi9wVqr7GPFRB6Qm065schiS0NDmIC+YEmv+zzd9xUw9Mg2/0B1IL+r19WvGwl7Tjh/
da03sJHz7MiRKy+Ii8qN6CcUU1FktY9NMcx08HmPf428Q8/CihI4uG5JJAu7oMbT55E5/Q9lb8xr
2/7EM4QYEAWGdVQEKmN+M75vtnyC6mvGdMCeqarJZfjNQvJmqk4aV5Lqmi2Ya2ZyYrQ2Q38DgKbO
2V6B9lpIaY+uw6HAXGsgnSgjMVoBpmA9PnqWFmuvOez1h9Ey4oe2s8qLmzn2OyZB5lP0pR4fbk0g
JKACkC9yL+xu2eAYtbY9IX5boWAw6mbab7RoMEFYVV3x0fcqPAEQbPcxcX770Ojie7CK3YZcapiW
PBZ/SCfzZI08mkhFpgcUS26rCQZWEabrrkpd82SCL9i2s4Gz0gLT7rpGtfs/46ONumAt1y8tHmwG
svWsDv0k4gBxKpwoqrbA6CAsdLU27VnTgcByYh5HPpEokgh1mGaxd+rkucEsjIiuG7a56OnL9Dg9
sDdv7lyQ5UeT0e1pBVbKzdIa4m/M7fpDOf17WOfxyQDctcs6KEZzkv5E3Tzx6zMQFustmi/sB5yi
SRfCgFHzhq0og6qGtkDYmX4FDs/7LaEVLJGrb4vK6ve8nFZACInAAmfWR62dyyczTO33eXX+0eDy
fdE5b/BQ9kFlg26atdI5CNlUnCVN+dxpTrchuQkcSUk+kZFpycdo2v2ZyE3gvIk2buNhbnxtJVky
rXPceIVWv6xJTxwCcwkA76oPwycehkHzl9fk23fQFWyjBpis0AYanZIfyyrHo+TAADM4m/CaW316
4aoTt+GueUCNoV/jmtGEaYfjfhntG3kxAwhTYOlMBQSXoqYPkMzif7AqxS54sqb4jiPoKeWQF3/M
XRGMOS0H8jLM6uIQfvQYkz/zoBcCwKFAS59CIdnIsiuoQbDvY4WD2yD4Yl/bWcs3kT1XDC/61nfC
ZaYk7Ud5GRSjuNWEPUgS6DumUFQDc/OL03DaE78DJGWeeuQTOorrgL0F9J6pLgPLsOKL2VYTfE17
RbEFDb3FdvOmFvHOck2nXKs/ZRZ3EAUaun8QNP1BNAhBNZJZzTAcfqzCNSJGuQttSNrX/dFxYUmV
eEnwUvXtu1mYgG3aotuMGJHN8v3G3pu6J7MS3Ax9Kf8czvyzXUwfKDrrIxE7XtllHgNA7SMpECXP
Eak7DA96f25HGksSXLZgjDl+qX4/Uhu4lVlg7R16O30ajaplSQBnGvSiHYRpGe+n2jAp19GKkJtS
HDvFApY3TsaIIwdVeaY5uKfaNeoPudZtCBy9M4NFJC+DG9OhWNNHXN8g3YLPz+cCEE8O8wKwx0Oe
bDBtrOOuKArRB1ZhhZ6eho91PE2XmHDOdMswuuleEpTWQ5D2bf9imWLw9S5xASJ1BBQ0saUfoY46
hxlm61vY6t2Gt5YNperCQ7QwMTbd+DVkl+2XTkROCVFwuxC7/J72JjzgJDE2Mo2IJq4I7VkH8ia1
qMt36TAxvnPH6kaqlZvGqf8VevkvqwrDBxqKG13ajNdOI71ku83D4T53wEYODphq4lVSeqbY3DZQ
m5jtZv8Gg1NxrIv8FkPMOkUf7PCt0ZeKUnp2mz0JFFs3/WR4VoXnshxs6wJ2+haiOvZJsmtZEd+t
WFsRRIlkh+SO/GKoOQR9tpBUCgNCv9LUz5rB7S0xTGF9r77DPLqNJF/btyI9qSYwnm5/AIroTVUF
Sp0ExDPw/ECyxFwcVi4RL13lU9MAiKhCEloMqzF2ygBi27NOgiDlTtS+dcihyCmx1EN/tJG6r9Go
eUuaveDiYFeH7ztIc0c+kib1bzGN05Jlzyvv+05H7EgaCQP5HPo74WcXMS0GiUGUvJ2e/MJWxthj
n+zxvsCsKCFRMuk0C0XhXuTh+0oxdjELljy+vWjxXy2m4TlVTvdpwJDbuAtkAazPxsr17qRimxb9
+GDr1np0zOTTsbrXqNbBuOfwFnpjZA5mawDa56rlAZeJ74qaE6YCveAJEHPXodank6gArTEXnrwq
0QjT1JhGlwnTiaGsIka/fUv+Mq0pJCV2JBbQTWsEVw8RYfLykpif3GCsz8QoZ73BIbzwafliAhE1
1uZIcsGQBPC10DB3BbkpSxkDXGVgQzgIl5qwh+duZpnSJLF9Iobhg+Pc3NnsO3yLeICrLJx0EyKe
8Us0yooXH2e0pyPPQBfIDMgTFu+zBu+TORB3j5cXY/db2PRKVuZU26qjVgM+QEbUFP3O9hxvScpa
yy1LjveGA8hnvQKRKpy/cBOlnsWkiFWMTkkCzDkwNUFnmNSz/mNoXXeqe3AQKek4XsQsx2tHgm0Z
RE3UpXX1YC1V/5gmMXLwEcbLo20WJaXxWjf+Uk6fFufUJocS7sM2+iJJnH2sqZqFce0ggGWn4suM
HOPC1qa6SM4SfhH5r6IjPqWRWmDCSujOkmkGw7YYo4vBxrYIMxr0/EOPomaPHco9Mnj+18fDxI9N
mQ6mZXOzzXfhssn7sX9qXJ2JbZi1cMrgTiY5IcnSjmLCaaLhWhbtV+Gs5lY0LtrElKuaOi73Mviz
I6hdu11YwQxvosAOBTezuGhDW9SnwsyKi84eyUZ63s+Qecc0yEYekIZXf1tGenFnzbl5rZnkA+Mr
qRX1oX+ZcCRtrFSbYczXt5QH87UC6oGJHXf7IGV6XG03Oyr9Vm63PAt2qrTQZtQETZTFm9bt+6Ad
7XbPuoaUq6aMA2oOOBKVa3L0lbrnMlzfhKl8N8r8Ff2Xw1vdxds1Cc096Vty784m9VvYz07AonJ5
HC0kYL09WQfwEfN26rriXM0toM7OWbGa4c+F0M5nYkUuIWaKr6JQ80VbXedkR/wbxAB/Vh2sxDkz
2AboJqnqXUuEC9nkPn0vhyZDpofYaON2o4eqhfSpZ9GlBYvOZsY2PdbsY5B34T2niSC9KjSOysiz
/diLZH+j9dLckKFopC4NAmkh22wGOo1YvvanhUEWMCh0nhIBAlL+lu0jyR2A9DTWHQj5Z4a5QR8x
Gtcxi32alEJsNaLMn42mO82YXk66TMyvjGwqD7A6A5kWDhnU1GrviDF/MKjIdlE6PGREpe5S1ZBH
IXLj0qc3Hbewxk2s8vWEoloclZL1QWiYHyonJFqsTdrPOEnqbUSYji+oPQl3L0xuFI5+wikyImv0
8ckaWcQAUOlOZBG0oHb7bivLleMjNlB6G5JANgaCrecuxDq52bruXTdS23EU8W7KJ1bL69vajO2e
5JBqa49ieOR8XlgTYR1N8fTuLSNMzrXZ1icAKRAgrbF5YKTosM1aBsq6lS1sE6XXrp2eBKXmXpst
pmG9Jgj6u22lhf4l3ba7LAK3RWn36tAt5vJUjwNjJmoK36aOKeGYYSMsrm2snK3mTj8JoI73aCqJ
f19uOAeVcRLUU/RTjIsKMicJ6ZenjGW2zr8w3vCF5SQeaCGir15a5Y6oObKQboglETWpn6X2eIec
GAS/3uhcYWGDrCtyj6RNuUduYfMQZWmNuqKAS1NnRBZwE69dtuwYqrYbqvqGAOd6upRGke1txxlu
laHmk99DcTxoy97Q6hI9g6IiXiqw1xNTVJXKl7we3B37nfZYq+6W8dbo9LsjvgzVQ/cMXQgqVehr
yTTf1XNUQee+4cEttyJAyP0jYvK7pQthL/0tkVsclKPlb5MlsodxWSZfb6NhiwlQXIl9FdtsZKVr
yqg8pm4mjyDikl1aZC+psHNaT0M/ddKc+QB62CtlBkSFdQ27JmRuakJlx+pqOZgyjN6yaPkp++YD
l03sG1z6flF1ScDqVA9snfJJaMSo3IIF0LjY+jUKUTG7dtYFlVxNj4Aac5Nw9lzKvIu9bFlYjKv5
Zazybqe5cQ6EmUXApMICUrahvcLMPSDOvFsqIwnYBdyRc+kE6yg/R7OPN3LhcnUMvuJA6uKzy1Pd
0ZkZdy7swQfkrJkvZuZxtgsbPRxy54cazYBEalcsizKQQZrTHpYOuoy1yM+Wem6P5BQZiRtCgB5m
yyvphoOYnFJeBevTSdnuoYBtAM7eurFGf1/FlJzdMhyOtDGYHFiCJ1y02oQojXlAggzfN0TJ16VO
rQfC27KLUYP+XGM8Q2scN1vgKaQ3Vq1xNW8LA7ekHxQI5jypyDzEJV48qEg58Bqmt4kZacCXLN4w
6QJeZHRyv4Yua3elib8Q4/TtReDfp8vwQzcFB25rP1LpNiTM+sOdQbrE0zBcMg7rfarx50QWM5+6
E68ICOKbT2ndr+TZ+motHpxp7d8Uv9qGeRRPXDfDk0Ye4ybr4w/0O5CahXw2x8TeGFE8PTuVbfNX
wBiWGeMk6Ev9oe7tNehg9Tj9+FqFbBLTidQmox0Sb0R4uWHbEfpOOxZbNzb6gznk/f2gh/2uy5Ly
GeiYtSH0xvSNSBKACOmv9MNmUp/S1Lv96CzWewR25EWrnQg6Z0W6IcsSB4tYzhQPeZDf0U5tnZjx
4NJQBUEWBhxfq+Ghtcr1cRxHPEeMn4hHGLwY2ePFUk33RWhZeWYSJdjt2+EzkCTe3WaCdBmVjGIT
iDhklfQ0nK3+nXUOXQ5uqn9rHzbvueGs+zlO7cCKLQaK7B0rTfgVfmsT/go1+m9fTW+xFj2TDEaU
xk2YM+dMAIH1OMjS1PTqRPwXYCpW26ZjfUhLNGxuwLKrTKf2n9434ytkrNFP6XAhdy/DluYkY1bL
xdo5mn5HgxgB8x9sf8gmeLbwTDauPRjbyEV1MIdlBKFLmc/GYP3q0k2R/JM5PJtW6htGEz64OKG8
TlbGQ0o95vWK1QVpD2TtmBQ66FGhMLOo2BtWzRZfG9OrFU6jTzgglIyiTQdvhMf+jv7JDJLRfnE6
ZT5aojb3dFvIclTWcMLXXC2ODM9h2qzBMhUp0S7hUwJo9MS2sHjpJXqKcnHys6GOyKFaQKpa+kZ4
h+3XlU3SaEXHIxykZKwm9Ecr+0Q9ywTnIeyvVAB+y9uqM29OwBFlrPyn17QIDHRErBAvTfk9Guld
uC7wi++JxYaWoJsnJjPEM1OqRD+g4rkrmfbmsOduG33nMiwviBsDqdq9UM8k72rJc9qy25NPtXGS
kgHkNYqPznwl1Y7369okIbba30YgDWgo787EXYTkjrhFSeMjiCl6F6Q0WRof8n7N96r4ce0HGi4v
0ekZujMTSGOlCdJPPTPPctgmLXcLaCOe2VdpP1T6i0U3VV7jZNfZjPXkYanI8sl/i2mfM33qNN/s
WFBV54VxUnIw5vvb0nlgvZiPvZ+i+Mq44dr+D3YWpcJvp21ge7fDeS5+BtyRZni3Rt9G0ZJZRfqN
m92XcRtE1XMk3rXmbNTpQbKxVuLBbtyAy+9chTdxTbWt+fxBO29ICj3pQzB3PwuTC5mhb6Sj0qfX
hZFUF22nEYkBLZFF3cVIO5/2RnoUy8mJWbSKnMz6vZ4/lPVzyQvU0mJfnJ4JP2TPsc83tUWiueM7
vbOpxp/bs1PxH+0lkaB4nlfSMrbSuVbtm86xGdXZMTN3k3EiwudQ5DBOaZ85Hwb9O40JgkSeagBc
XgDfTU9hhKlpgOw7/3AOeQUExYEhnKiP7cT1AyI/gzegl6+VOihmEGRbekk4eY11jBEa8b3hOtnw
W2dx0Bj3GgG34iOq7nPj0Mc/NwY8tiN/knyAF80kBeriFrft1wfTlcl+cEHodJKs9m9hPC/zK+Yo
j/1GJy6hs6tZYyF819Di9LsU+Uwht73xk7NHLbhcoZInq0bs2KUK7xJB4BVSrezicJ0rAqdEpzdB
RaMLIh/pV1FpLXvbUbzEoywPjHW/zMzM7oBjbu2Vtiq7TAQ4OyTnUYP17YwSStw7UvMLizjlnExd
jh7Q5+ocms0phh5p5PvcLr2JxDRwbKQtEL0DdwjVLlulItvY88UiG0pw8LkvY8P567JXy5mghp4Y
X0CMb9gM+w1FYZrtErbJE34zlKz7JUowOD7NLNqKiyIGZ6a1l917CvAbqA37Xce6ZMCU3AyUWX+V
84vuPjbhLkV/udZ/DCZ3Wvuqr4+m+xK1uzX/m0iJYHNVNcbNkL7XxxQx2u4WP2JKEPPLR9K8JEQw
jvo+jOaDmnQ/gw/VVHhpXWD6TOupGVgdHBaUNwL1m0u8QFs+dcZrZ1FlantK3ENl3jIvyPdIfgVh
BTlblYrfiQmDV4+lV6h/s+LxpeeVpzUkhzpimLOEvixzJknaPcKiDZzHWcLvcH9I0eMSvrfVD9o/
P0IdezNpG0zaV3M3AMlKOXQXNvGHmwhSkFYXX9zFoDDhWOQ7QLe00fJym3Ta64j6DP6u54QPmbwn
lmWfWZ8mcvelhB+MrCGqP6sxQp71DFHwdiHOt95fWJtcQwlQey6hMWlOYVoYaFSeSY/VaRFJmiiX
iyD00cI0MYdv0kWWEYfHECqyHXp98mNrZJ5YWy09NWR9ORLz3XhvAOYbWzbhbIqoXDn9mw257aeW
2KuFzMJYbiLrtaxIKOcTmel7EARUCmxSwLaTB/asoo55xx10YYGpN3I+e/OmQp3vsqXfFFr4rxvr
DUNlUqUuajloxdswfUt9vxQ7g9opg2jpflXyHouwnwADziywo+rY0iCWclcS5jQRrZUZ+IIfuF0T
AIPSzyfNn+3vlTN3ar7b7NmWZ7oMT9Yf0fCBnGwrUQ2gYEBxebemiNv3k3Zx5j2e897hfbgfCNIq
3rXqg3nVphY0t/aX1j1FtxS1JCiKnZm+duO3Xda7BYUtYgPkbSBKaYCQF5bacIT6zZEN2aP4EtG9
3QERrQ4sZvD5P3X12+KcCnIY/vcxk8RDF8gPRsQ4/qvl/S3e0NX2Uj3m8x9bj6r7QV67BzZO41x4
uvlTLGQ5urulOacNVyineA/L2kalaKW7tXgeHGSx61XJe263gLLah3oQ/jXMSv4gEZMK/NvDzole
0/FBX94LtCFGf9IotSLb7cnfEhnyjIQTSYFQTlEwbUmn6o85KUs7nn4PVLQimN1S8amx8vsJ3xQP
Pg6oYnw1PYwTwsGB6WBxZ7jMHlNcaq/JRFqn/Lbn3w7ZSQoQXM4wnFcCOXgkfBn8Jf3VWDg4hDD1
SKunWGwQkC5S2zFWJErkDVnZVoXrHfFAu3VW15DYbBbaWyPDvY7cKVfDx2JYQRcdCuedTQEddR4U
8i0Of9VdD9hFL/bdl3No+quq+R9OtMzeWOx6VnHrGB2m+KDIP6ghMcfr+SbmGZcXi1M1KzgzbgeE
+Cm4p4gIB911bxe4xsiGqx4dMjbqjIf8wSHmEg8IF6/M8o0iYJmzxTHw5awfkXzqhnPq/pKPkI/H
aD6TM+ip/nJ701hF8xIdXOpu8y6pH0OTTby0t6Sk8dN+q3y7UOsxJJm6fy6jMNYnXD2t394Q1slX
ml1qRAcAEVa1HZw3Td6Z5nUxDm1HR6vvxWwHI9eG5RwNjU1EF4j0TrEdmdYHtKnI0u+W9nGZvmyD
b8xHnnxqMSnwDnp6Qn1q7TI0G9b+WwCavj5+TPZpre4BS1ZsBOv4PCWkYn4x9NHKeQ9ytGiedQvl
5Zdun5R4DKcXUoaq6LDKoI1PBdiwdYeL3RfFnctItpqueXovENom/Wee9HwJTtJ5GeVu5hZLIiws
L9J8jtL7YTzrERHyyKT691QdgUUMq0O9sk2wrvINhZ766JokkcIKCtQoeR/fV+PqDlv6uY3sv7mP
WHKDLVTccr+zygKrPDvEF8uchAQ937ZwUmn3Rf8QZ7A9TbC/qfAMPVAN5hl0USGXs34LD7sU5GVF
1WGwH1N9Oo/mZzSEu9x0GVKTMNbe0df4ym7pfkpvZHcx6zvshsQq1luKdcpmptb0AZrSCUqmOYnv
CCLxbC5gp3zEC40A9YV8bE679DhDuc+77wTRdFFCYC8PhfEbj7bXmG8pB4CppzhDU59pdEEZP7NG
jKbfYYk3WrJg7l2uaVfAB2F8a3DN8ecb3SuIu66eDoN7j5+CkiAKVjLVFiqO2d7aAGBr9WSqPEim
7nGIoP2vglMm2rThxyzR7E8vYX3JQ+lrDUFdTKxW+Td2xWaNscp8hTHsEmSdKedBxeyy1TaJfu1c
eb+62bmvo2AS3FhR4YUaOmk+9ImUYNdEoKg48Qbzpcn5Nlc5IProW1jsqtLfZizZQqDYR0fDjUg4
/HAcsbux0+bMhdHPpLnkR5aIWkICem1mSGn7NI7vRLKp/grRHtUFJ3YYtOWPxWYddCq7zr/K2apB
7IwwBKKc0o83BwKag9H4aZrWC10CBG8En6FoDzWzTx1vjoe0snO1dy2dD1U5HNCY3Cb80V8bki29
N1C3aU7iLTMXWfy8mGB0q3bL/O/cY0ze2atETf9XO+Rutq+9sl7NrPladeXlpFEL66cp/mJpnyQR
FxFQjiJ/n9qEPh29G/s/lszrSNzffa1x8cavifsSm8Z2aNH1rv9mBCHhc7n8uQ1JYZhtjI8BQuzA
bxzvxXq4xWwv9Iq5+oxIYG036arvR3s8D+p5agKVUKsApkk1z2AXTMejtz9kTw7Nl7QemurmGWNL
c2qqIDeugw0P+CBtg0yKDSaMLbIJv6dGVGWyGwjQnFD1mfpD354GcWrZh6v4p7CkPzM77rWDyY60
Zp6bGi+2fRk1Y4fq09PppWBPwErmyWNWQRLgJ7eOjPnN8DpbpF0MxKnmD7PzQyzYv5VgDFEICLJ3
lfWMYtVLqpnxzy9nvAjvWu1k2Ici3Q0ZAZ/8buzL5froyr+BNGbG/3kbFPHbZIdARzmNcCEdNb5F
rArIKzmzebbkbxnVyESf2ZMk6NzQl4FwSfM/fb7ozbNEqFqejZQvJw7CSL9TNXqvfXtLPXFOdUfv
I89j8WcptYlIJ2kZWyXPamDPRDBE3dyH6iWbpD8ud30TsuenLHszkHwtEENsJuw0fXwBuvBiA1eu
yqdifNWaJ6d9nJbd2D6QIekzBGZ4fpQ5/4f6vu0+TDoY4Z66RD9UzDSyhQoIB2KRv5Kme52Tu1o7
4RUkP/0xt0+Fek/Buq9L79uKrFbStmK4xETerQYbeXx5FjPWAvFkTF2np38j4tN62Ef1JSXkMqlo
c7m9y/LHJR+DdPNdYuyIQLRMstwBUkfLpkkJYozq/ZC8jhX5WXrL2vo/ks5sOVIkC6JfhBkQEMBr
kntq31UvmEolsW8RQABfPyd73sbG2rpVJQhu+HU//p2br2jgT4jdwBIfjfu3V9MhE8tW2CeqHjBz
8Ryv4fg4WtQEA2yVLU4N6NqDanYZvoKVDiDZE7/waLcqzV8PR99il7CXxhtCXWdEh2RDxu+NrpB4
5aTGVF2ekwiJ3wrvSBLGa9ncVO3Cppz4I6oPLS75snMnfdZAvfj7CBSXnvLalqUeBBiY0bF+E6/f
1QmZ/96Ly9T+DRVeJHfegcb+jFKyQ0iyDd3vU90ccFScg2E5DhTL2FdDE0Vg+OMHwOyla+OQXr+d
xL1XUI7AgXMFiw5CDzSlXytApm3feMd+4WUPFnMK2/RjnNsPz7OO0TrtQmnftC1Vqd0aI4pt5FI9
IGvuxDSfkfo/fQZEGU1nI4pHSg63xiz7vKNZ3A1akE8Sqp59GkLrpi7TSyasfcPef8NS40dZcj/W
81O62Kzw2VQZN159fdK8NXkU8hEXn1hemCWoqOFrrDZ5acVwfJ4zIbaOsm8b0f+Zy1Du3BaWQFRF
Z4cPLmbv2B7FprfEboVoHsOBJt33u9SPg36W3sSIjDnZja63ueqDvdCDycu9MxMXCJbzuqZHbHAP
VcSCSESHRjmsKOm8cfRtU7PXa1jPj+o4J8mDm0/QWGCxjau+G9f6QsvCtmSdl9iUKKEx03F8CTmg
N+maPGAlvJ1B/DSp/+52w2biozmULkE/DDlueiGdRL1J8eoAzJrd9VWvehfxz9jYIscljaO5oBm3
3vRULq7LijOHgp00wlmxHizfudFtfRSa9xQvpclkrMJgx87ys7fCY9maW+XMceubV02FHetM+paX
K0zTdo5SzU+Iku9mGs9emWwpQqMBklZfyClce673WtMy22nUefp8wqXFwuvd2+O/MfGhqljHnO9J
Zvs7n10zpXVoRfYeO/uj5fMJlry9w7JesorpvSQCN0jnQdjTTv5XwATMz9NbbGVxlqljrwcKp4bD
aM8UDmG0ZbVHH+0pcNutJP0nyuv7w8/Ohxk/809EY51xgrN21i0MpzvZMrFNrnmeEJGGoNunFpqc
jfIz+/O2QotHmvqxl+gph2UU+xNd58xwP6rl9x1iJvL5ROGt7V3cZoIRktplCrg9ynvBx2KrwfVh
huJUmmobqepk2w3hzuLQz80n6+SK0vIs5U9j7ZViI3M1G7oNpH3KdraBmWEEJnv2xd5uJI+fFSmk
+5a6s4SvgeRe6sr8UoaGJqH0kEwzNeWRhZ2o31Vzd2lTzvJwffWwvE4DA3EPtZ9SOrZg07WSOEIN
tG11wVl0KhcAuiT5kijjQkIXfbue8AyNXOvozJXimdo77FPzPR1P1aYgg1Cr9L3n4aUiASbO+NiI
AICfV3d7yymexfBWTtzyNGF5RxIM5K+TI6Pvnv2h/CwWiQmQSnm/Oc51SlUEk9XYMdaRB8X52OA2
q7czu6XEqW4US7Fu4Ehm+uHxKPh+9GN3v2CX1BkvhdPEIf4HnKukubGAr5zySU5LGW9C1zNgcMHx
VXZukmFTJN22aVlqE2+gUg4vJNT6lg8R0DP81kj03S5T4dFFYAXkuCumeVcOwcYtxYGGiK3rN3eM
mWdCvty0GIoHK04haoUuoXYlyQsRtAzIQOYNephHEShrAlwGRRv7FaGsoT9HxbRpr3e2jNri2tFH
j6lXjfUv9RHUy4n1wzFs3ablduJmuCLLdgF25xB+LxbjcIDf3XBiSvJDzVii7LmE/KDJ37pRiMG2
R11pL5oLoW6r2LHMnpPhJPDTLVptXUx5kaneurE4j3Nhxxhl79csoYzNq59aH38i9gluhqTXCq/5
0CTSuK+xbhGYYQvHvu0nJPOQH5ROFv6RgS0tI9m1Bzs7EM3amYIF8MpvEWGUjNI2SeYYKNleJMFm
lCE2AkoUK0mMjH5egyc8QJgvO4FmQhyV3+eCuSk3hdlg8eKXc+1dX5NdB7irWk0dS8tH1yjqLfUf
h07ZfHZJD2XhFq9WnM7X+3ofi6a5sUNCxg4nS6sbbEouHdzynyBaEi+lF2cem387xDLNp9Sm0q+S
pPi1/mkZxDt+Xms1/EK7yyzVLlntnUDe6xxx67AA6MlsbNIJnmiq3EvjrS+iEEds3Qc6V54hfT6y
HL7t+MuZZnkYrd0ctWiihTlmdEmngzyQmNqSJduxn3u0B0ZV1pEh6UDwHI9BbX12BnNoyALQsVcu
HMQwZMYCOdrSlht7zHDZaD1FguubaU4DEzvllRRH+jNIV+rmtSLp7AaHaP57jdZMHX800g8acy5N
31O9HSRhB/5fB+5CPjAKe+mK6d37XsB34bT/4tnjgCU67GE7HoLho8LjKKri3iDQDXPGbrgh5JVe
ctUfyPKz6BliOZf3nteenJFIXDsdXFk8Ef1GD2VJy/7+ZEv35HjRby9zunlLwjdZ89xCHb1u2oUd
ocnwUszRcBrZmteJ99A6w5b0PD+lrmkXxWcoOJD84GOxEOIHHdwxe3waTIRxYvWP1TjPLIf4FzYu
66XoveySm3UkomYG/JRZ+hI18+1QjaQHcf37Hejbcbmmj6b2gMTMWiMnKkjHbF6wYuDj4BFOxHF9
XahYYARIOc6mpfJ1+XQLaqzDCTcP7AWmbZuQQl6NjNCDfabpg1VA0kFj8DFyK/asu2yYKQPDspZw
SXWj9Xg1bS6BvqVT+gDW6BKMy3hk0fYvnMXez4ubGZWR5MmuS+W7nU77MVHenTEt8mEI3aKNuNOE
24DVciKp/JlgZQZ9uE2vV8d64S5PLtXmOiGVvuurhBu4cyO6/LcV4U8UrrcK9mdHnZ3naebC5mxU
uaMSFCJYdvbT6ni1wTDzbpcQK9pVBEJTkggxjqvQTOZ1I/yUhlEE+Nbiix0i5CJQptePoeW65OJx
makF1xGt2H2ZMcrRp1dIEBp1n+7wNuxnl4rujsZItvf7qWL9qsmSN7NqT17mxS4whX72Gbo95BVo
CatAEx+mQ1A1uCtHvOZF49W7ETbMk7UQzS+I0t21nYQzCqyZa5L9GPGCdlWtKKwNr2uiyX10wrYL
95SUDoc6z4h0Usv7Xejwr63s6M72e3YQDnCyt1WwxnL9G62LQL222D/eoehUB0N0a2v8EU+0xCYk
4J0ek4Aamk3flnTbi+q+lfi/MBDBoT0kWdrceCOQQCIMFrcd/2OcvP5Cacz3WurxQL4wJy/eSDqS
VEkpYZbcA78m45muGc+0yFyceAh5LqAKO3zrOuV+OEsaPrjeUpfxOCv34KFpx1ZIXarToDiUU1Kc
J9c/dxEwDE+RpV5d4/xXbXkk4FLf9rBADnplRemSvzyyjx12fRlgXdK49WZJrHggD4mHqCEG75f6
tnZ/oPHjry2ohxFh4H7RF4pda8IMn3YDu74iTc4651Jfl+NMHjVyWT0RpH7CkpadaPzFtuQmeY8a
2xcvbY1MJ8mEZ9s8QjqmuwCsi0tE57EAwBFCL0nNg+ny4FvWPpCSZUTxDKmYLSeKjh3fSygh0hYG
bLM8s/vfpyk9mcESAHfQtBQNlJQgSE2m/g6ddd3DJq+3dgW4g0TS1zhbJsUdpdF1JjADxCe3ReVj
emea0pycS/YYrEP7W64D19u8bbiAeq6McF8HIEaIC7vLS4lbYmdG+7mezb/OVsW58Z3b2q+SgxdO
7MhhjryDuOFTO4RkjH3YKg9R3gUH3xmi/aqM88H+OXrBljy/QX4BaU+NBe/DMl2UVtM+pdPoYkdy
fB20yxY4qtcTV0iyPBizHnlMvIcG/sCutd3+n41J8tCv83Rs2JrCSpQ5r0mRsNlRqWA6N8L6F8im
OjklQdwx50pBlOC/J76BRMGJVhY9meXe5r/Xme/ShoISzaCLxSKe87B3D77BQsLY0pXWGbuKjS6t
0ar9tOZ8ctCDkQKrN7KzV8Pn2vj7KK/zG4wx7pbmnvHcEUZlFGuG+TS5Nb4POY6v0zyRxohC5D87
al9pI2QynSyO55I4i72pCk8dvILMO+5F7eEJ8YdDe93wdCYK/ka5qnbX0BcUgKknjFgCRJWaiazq
/BkNI2WYzrMwdihLRavl5GlAWT3zn+Bkcll+t3Y93rmjnXJ2ztc1tExJ1qEpHPSU/0CkzvE0GxSh
powIKPSsvrK+5n+tHQWQVctP4wgdAoWl7bSqF762GsbDkuG0DVFCi2Jc7i3qzXK08/OYm/vcoVzO
y4FwFwFDRRB1x64tv0WyvtTlTHbldsrlQ5hBhiONCYgjmhe8fnhrjqlqOcXd7rlghKKsKOMUpUXd
3PuJ3zyWswj5FlGZwGXUS05UnV5pEo7/as0jgiYFpHs/4W+6TCLyIFouD0NQ09vVTiFGXdSF7ezS
NBxxex0ZfT/KxWnJWLrTybwCD8imPT+6OuV67XnzkV4ZBsd2W1P+Ra1slf4TUfqH0WS9deam/ajQ
hLzlNa06tO5kk4HTSMAZkC5PY9KmnG11kvwqu6+e7DFMfoZFOin78CQ/BUl4n/D5ezbGUxfPwlhY
W3SIQX2LOEqu50W1OrvZz2OdHBbBNOuFhE8rpaeT7zks9VOqxbcMPIUf25mJHCDMoxx3WlVgDMi5
dkdBiCgGkIu6uqQLy5GitxXhW1TWYnZxO6JZ0biXZnt+renJomScqii+yaJweABXy/EvBpoDvicu
CTeV+qjVx57QyNYkDVlfD/+wy2i2hgm72QkasyVp9yoHi3lZ9uuHtbLp9owleCb8P8vM0zK4+W6C
oIQblvsKBGc8JJmFk12hbnVC/zFXIEktWx33yksO2lIeuk/R78dFgw3pw4Rpwzg1UzfGqyF3iKzU
FVMdwQnmczJ9IMdtOFZZIonhYvnhzbfLPb5Y3qGxJkHEmnuj3JzvEI24uKEpfIY8j0HzylpKreBr
Je6wreyRDvCSGg4GuAiBKiEHMg5VE3f5Ap3oagxMIvAquO36WGcqxbcgH1PiImmcddglRjUkG3St
oqWYKknUdlq7284MPza83ulJMpDhQEiKB2VEddLKY0dEQslDRKc5LdczGHkrSl5TyzW/NZ9yMGDC
/Uub4T9krGjXmZrrFdN+GUcJm78onc5T8BcXL/6Cunc7mAeuhckWQDFf9Pq96X33kXTD+AEEiOTt
1TJvQvfPMLSF2OWVcRj8BmhkKaSzE0uD4RSuOG480K0P/dX/WLiIVAF3m10wlPW+SvkKk8oipOzp
6KGvXLyM2rlU5azvyQh0uCzzHtFGWiRsuuojXKvv1Aq7L26uI+6ktOx4/5lMJkWJbMxygAx/WGTl
LaACxVa2C8nS6/K+W+VvMubX2dafv7H5/usWbFBzH9xH0ppvkywhzUsfaR8Hdj8NOyh3XgqbQWoe
EDJWyFQI+/MsrxvzyLKPoi2cr2ROaEOUKVjpJaofCFD6N/UIvGFjIpOxAyXY/FZjh92R90c7oMHY
unUzLJChoTZ78ANWxGQl4sKGV3DTSllEj3kasa/2KD9cUonIb7EnkXBZ0jn67Aecm4Aq5N738/sU
ZbsfnTh1P5KBqwRCS9JmrAeoIv2hFPNJ+eap90YEwm56EMa6aVTZvyWJX2B76BEFxkm8CMzXbEH0
9K92tc3e2Hs1A8XVTVC/0T2Q3XpZOr763EG4x8+ItYKAOiXTj0vXPhGseqlC0lMegUm+4xynm7Xv
34dilnd1wfTnSQuSUQ5Up/Ra89kLDKrfhHFeVvKB9b3dVW99eg2JLQErrcZYDlUiDEZXSlId9+PK
ciDkkxGiTmzqafitmvrH9ooGQQqLkPRZQ/cwqHhhinSc4k5YcBhsHtPk4OTU31IC6+Hmp+NpYway
0xMzadz3VnOQ+fjHnWrI5roMb5chvRYtRBgYvAJwm8oQDxduSDGgLqhpWrjHUbR49/Mpap3tXNTC
Yc/qOQD1C/1LPXi9q0qmm2rFe12twXeOGrdv2vyz6xriJAuXn66y1k0BoyUel6BHQFjZd4QgL3bN
ktXfXW3XXyDSrn7uEmVy5ym2ZkEa4MGXXsfB7S5sIMUYdE+OWzjc7O2sX+GrFS9IGtw6+YxhSdC0
2eZtNvVHy0T+sh9V6dH8Gc7OiXJEw9ufOPgN1ZIA1Enxir9x/5An1XXAJQYH96A0Zbj3IYwjTtg2
hEfKcB+c1IzfFa92ubNC690s8m9dsu2FG9fsYW1Diwom/2cS1djGjWvuzaSnN/4tGKClxiOVZ1eS
APxVroj6hRXui01AclslVkAcyR32fcUqn7E7I+Fgv4mMopIj5hGP7s/wZwr5SnDZCXZTze1538Nj
Ogl/Jf5bhUt9rxf0tz6INP+Qz+1JsBun3KW4zUr9uCrCfQxzLpNZ2XuPNfxAVq6Lza6U4WlTNiPp
f9IYrKD4ndDSWG9zPQRoKP3rIk34aFFOsp+yqb4kcnR3TDY9Widg+dAHob8JvCyiUDZSP+WVy4b1
hIlxCqyHEaTUP9hY883gedNFuFqd0jlMtkg/yJTREBylt3pbq7YH7iL2eMMr1saVx7MGFsscJcak
2ymS/SkP8/BUKUpXQ68gumqGFtnM8Vh0zM29Mhwt9YTAhlQprqIxgSMFkgQ5z8LmeT04kimdPiDa
yLgMRv+ubdz+s7S1PvcqKh/1XCS3rpiKdzugu9Y11hibMl/201KydwJpdQ7YZzAdjl5G/kQtZ8+3
vylrxrgjwo3dwlavi8g6TYTNj17qjjsfdSwuAtEdkUgwLLg2x3nIj5Zkwj2bJpdfo9078eLnZusC
OtjaVvFa/t/ahUWQEAPRPfowxt2cW2hskZPsncn5WcfhQy5E7u3CXv6ESDcXMZPdZhPfnuHfl8+r
jafOrub5BkO3HGKSKeyddf2y+jkAGIlG6VnYyCxZ/O08xZjE5LXR0eD9BoPPO8ksHdNovjwR4XLj
mUXVhpyZs2GZj8Zan/NouTKErC6ey/zqWJ8qDv/VZDuN/x/WD/PZkJAc0mnn7MM5oh/UZrU66qWD
joCG5eNrqf1hx9sP7SPpgosKHPfXuMSb9TxyORpya93nDOH/SoBMD0tk41jLeu4AsHtuxtl5oJj5
B1iZ3qhsYEPFoBsxOZQS1NrUJPs5SD3WEL313AWlvy3lTFomEQ11ZNgZXspIJR9y7LI3Jo7oQ7fe
imw7rbxzZJr3/uIEGX8xU/Cmaq84tARsCP6RLEYY6tv3rB80m7uyjDXo0v04OfJX2g8+NseVbOlT
XwGQ3Ncp28IuSmFuQqM6tx1SrhUoQwaTCRzCWvXhmR5sREuWAr1xyd8p9Fm4lJCNpO15pKN+Rdbx
QblepNUgrmTYnZjBuXsjoJwbq/kEuFduqc99qbT17kTUr+Cxnm6AV6lXLNH6js20II2YImU5ZXKJ
CPeRIezTb7QcKuptIithlyh6XLr0tq7t8KWvNDa3yqC1rMq/4Unr4FuIn6pXPmGCsT5mtbe6F99N
2+HfHFgy37VFqG/GIHVQ3N38ojBxnUGCmEM9SYOvqQBvMxApDSoaalWxoDnZizsx/JJoSuKIO7c4
NlB2SXvXJY4OlJap2qua83bne3N4l+rCIE474tJ7BCCXOlmOK974Z4+tKRZ8Xe2ZSal0IYBw45Qr
i81Ctls3shzaECLop1We7aq1s7ZrEJgAjcnG/q6WTmyCUIJpKm0fy+0Svg85anzpirTcNmJ9E6tg
iQRESiCZJinezwVLUpd05XFwnK8y40O1dAvbB90vK8vPolMfa5mPGOvdFvtAPWcUh3YjDKfAEQ+h
oyaEd9e7y6gSfkxsYEzzhE1mHtnHQfdad3Wm1aEw6fW/EL0GQzX8dR00N60JCLj4zrYsDep4GL1o
V69l9Y+qXXVTdkUCRy6pjIy1YBeoAuncr14XEu1W/r4binBXcY871102sP1jKaVlw6SQOf4dfTrR
Y2/7I7P9ABPfQrMzGPaWHA7qvFbrK0je9ri2xnlwhCXjKCyGB5Lazb5zVxhG2qFCkltp3Ekv+VtN
TB9olcwOq7APJGExcGhO+7zIwW81eOYSYIaHKmwdSOio6yTI8WxRtUelj88Ap82XKXR3XzS1/w1F
AIibj5xfw3lc+ZHZ9q1zbx0yzbsqGR+2pPinrZyd+nbtFswLouRxAmlIk/UEX6YEar9vFicnyp4m
2yGQ6aso2Mjx/bDEm62smhj7YN3Q1sqYz1figGzXHmZt1/t8bpwH3oLrBgpls85QRaGg0VYw1RH0
oPHP2CfhxiKEdkDSrXaOnWfvc7DY59oe1Us98oTguqixWEoati2LPWnl2RYOzqyDgQoLOYRxAmiW
pVjZqD9Olvf/zAIsCD1+pNmdirs+rbu7Zpq/bSnTO6aKmucKV3OkqKg3cm2OkezMw9o18kIuGHAe
a8itHHw4MyJtCBKSlZtCTvhOsfNop57655T9XJQjfuUDRdBVq8np9ICAsfWtBk8yIGUgxRQhN+R8
4DrsU83L5iDbX3fqjJhlen2AOcOWBVFjIG6zfpTp6L3qjMHNZEQ0mmmQAB/DaF/5Xn20UbA2Rb68
w3RDE+eGDJhD2ggYNKhsA8/tXue55CPF2MJCCAwMcfr54AFP/M2wkm2q1iRHuyZG6tf48CYgHywC
uN84OVB9T5YGATzK92zHxGHkbLuykdr767m1CYhfbhq+vLuGMgVSyC24qlH9WWzcubmf3CWSUHuy
NMVWAZvCvZL95oyuG+nMH8uEwVipRBwzU70yNQ1xaFvPlWCA29TG699HWWH7cYxzM5bqx6OHA2IC
YfvbwCUtGy5WfecK8qADvaL3ARz7j76rUKo9gVGuc1h3ZflPvYYsiSmSe+vIRG5dSjJO4KSsU5p4
mthyxibI9qDoBUF9Bt6HkSRbU/f6ieNb5c+h/ZerLLKSsHCrzINwdxbPR5xJBrjec+QhbLkQG+FM
b2nRJHehHtVNmzfTjgsSzj5T588sN8iRKxzCOdzibLOSj9qsKv8b1Xl7mVpVXbBm8KPDUTJga7BK
t+Pg3FRlh94SDmCkRArLkOnAq56hkInjuDbOI9sgPN66wZE2EVbAtXP9PaROwSCyDr5Gd+3FH9/Y
zR3PHOCFLPuBpIF5LRftfZAI7BF5S5ldng9iqwUaKsoHtL2h5mvZWe4m9BomdZjSSViL3Uwa+zD1
NEylvWLXGrQI7G7Tx/x2KRMbtYDP6LqX1cZlIzL8x3g4sYMNLbELLEqbGZLWwV2HpwpNBYmkfp5H
76Ea025nt6k5APu0v4Krqby9Rgx5exghPV9h0vXtWzlZf53KqH2uvbnfTF6ndkXhTOeoDAyc/OKL
tHUS8+3FzeuGBHrT3t5HUb9cstVDZpgAF8Gbm/b96NrcvqDjBmP2BeKm3qdYLACelfNN27RcNIYI
U5PFVWCbeR1zvY2bIpJufchXHezSpVLDHmsaC+o1mmMhLS6RLh6uUM2sM+fhEhGWXW7CpYHqlXhR
dj36y4cM3f9v6q+vKFcEwbRx5aVrW5cavWqAcc4KFYM/mzd9dIdB/Th6yB5zGYYPSYabWFG3dE9n
2pVPlSjOyaoskMuLpW2xruPbJYFEsia7mssH/B7/2Bz7d0kzZ/dOSDawQVgGaQKPy+2qHztjy4qK
TbiP3TZr8pS8Zb16bz3Vb8cMfsmBjCwRf5na0EeouzUdSFSZXuc7hvSD5ZII0g4aLv5ZufVE+mW4
sx+9qTOPGaykbaHIRlhjn8eGUzku50hepobOqGBu3lOKZ/dpROK3XFpDWigLd4OziBfVUnk+GOYq
xxqqvbuYqx2TX2vttZ9FGmIMDi2e54lXSjj6H7dbFqurS66mWEmawit5dqch4t22r8EEvPi8H0CL
jJ7IcTD2+B4qcpUAPa0HMQD28HV08hHXcY7WAWCnlAXJiyAgP+30mi8fZDt0HGkSz3kTTZtEXsHl
zsJ1RoX4KkTHkGOqkrFxMMU5EvMSe8343PQIUGNlW5vAWGyDgUYd3WAKb4xHLmDjtT37uL7VPDRF
6s4suZUtl0udu6Bjp7l4Sbr6HwcwQPNGXldDbfE0Lsn87Ndjy6lUEOQMA1ziMnM/FuhrN968lMz4
+H0iBvcJvTx/bfoCWP+KnyMJ5myf2aj6nkxsfB6raA/4ERjyw+gnDeqvgdsmfylOflipT7h0c0+l
oQmY8zq18HyAwOPTl2MQQHi0X1OoFNjXsPnasLNJ26zpVswsoTYFy4Zt2q854rIlBlTVvnZiW/BX
NqyB+0zE03kSdYH5Q/DvKfI/aAcRt+p62lYmYSKYSQChFCXHlVgBvl9cdHOHgmclLD6KibWunXBg
V7l1rEeV/aksyfoAtezoWrM6R1XQbvFc4KVuADueq9oZ+Kxaw8yvhpGWyoLyhlJPXCqT9vf8JWX7
xY9+qMPFDN6n0aUSijs37wwQ8W7lCp5bKLlRRUWASsCDpwmRVSTtablUUw9SP2/Tg8MdbL8sE/Ll
nF6BIPAmWCkXPXjuVO88odtDERb+sxGyel7yFLJC0BVXYIXY+JrIZWpY+YxMKIEb6H2m3M+J3rz7
BbYsJG2H7HHi8d0S3t54p8T9gRQ6be1plKD3ZOo8p3Om35ywxJVJqAcRXQ9ISJo/lbawQdjDqM7K
s4oXL2RGdgchUUzGcacaLGZtXg2fM1jJp3ZIwXfy/f4Kc6Kr5cQtEWA4QFKDQ6D0tAtbdwFvHWL1
ayYpDiwFGIwVJEkQPzNLwGJ+hB7tnC3pD19J7/tXvtisHiYHMIgVljp2qu4fKoP4mUaH45w13E66
BdfnEIbDapVYOMgPkIbx5CbpuSc7Y1Z/yaoUu9HMw0czcqmARsKMbcJvR/DFGLNE7BkhcLmEvkKr
1/P4mPVBfmlHVFMHu9ospmusRZiMU8cpP0OW+tzd8SsMS2899FlY31eh7B9dBC0UVRRh4XikfOSK
E3NeJAb5MqeEAXg+URATNPtQ5BMIu2Gk1cIE28x217vIZ5QgMYjew14FW9NuBjqz64su344UTVTF
/IPDvDmG1hDsiRUvByiE6jj11AnYOLS+KteYFfO1p48tJ8bWWzXnqTeXNwvpZOywDsW8BWj6pKeD
q6rQMgUOj1t3YRzPDSkc+FScfq3zw+jDkOZX18+wUmdtMVCsVM3tYEbSpqkpa3xKQvy3cNayB4fA
OVh+mG2nURThYQxMTZBd9oekXwdIHMHypSiG2BOX57wACsjxT5yVbcHwRqkEIC2vlmwDrvkSxoOj
w77pZR6wj9vGXm/nfqAslHbUA+BXmMA2n1/juNadG3rTnquXezRqyP42nWOdRFKU8drOfyefEr6h
rfPfBugensdZ753CdHtDGe3eR+yCZpWKvbNi2GVTzJ2RLoC9RycHzlR8aVnraO9QLciNRe4eZsjc
m0WQ055Sn+1PkQy7VegAjymlGe0wyQ/VGaS662G7kOs7TcJKiCKjgW/yWf0pLS/84y2KlWIru/YE
AFhtpevz+wAikKaf9Yj7EOdcs2MNkRyDgtxNQnfKrqFdGVBEYB3LLC12eTpaHK5psxML1uTeDX8H
hJO4vILAEHpg92QlQBMHmM6w9miGgDf4n0gLrDy19ZTarXe5dgE/zdCrQC4AJSF8gldh9J1TUrLI
M9INH8Uw0bcTyk8mC/eGKgDrIuEKMqRAmIoFZOUtYeEf1nRXC5UMgji3A8hLuqW4oyxHAJBlVJwq
Hwd3BUFNRpCYUQBArVcfQWPBYWyTjuov0jdZtDoXq+y6d3+EOSMJne1GHqd7wQh0LqABxEriSqmK
Ir0NWEvdGB59PlKDwftAIqAp1209tXADM/8v+yHxQPz8G8Mf0hxlx4fJyGHbp0IeIq5/ZwoonEvo
LnrP97c7VCuHX6GaiMxnbYBFefk+L3X0yUpu3nCPtDd9jfU3knRWNEuh41whmfAAxrDL0Etq/JQd
6JANK5jiL+IrQCSCALeMiDyPwiZ5Rvd1PLctvktrQtgPG+86yQUvIAJIRwANAjwH/pBgS3YNpi/Z
IZOGZseiaeNCWt985HMPuBgHkylWb18kQXqD0xUv4IpMatEmu1VO6+1du35H60p3PZpivEyuxcBp
5RdEvGy3WAEDU93Zv2sWvSpiL6+ysnilksaPHoNxtm/JF6t9VOXMVMTdCNQLOnoBF0O0wNNHFVm4
VSvGmqye/WPqYi9JQSooIB8Bi9g7tpDhu5PCjuZWMl1cm6djbddumxUrTK+MxGBjp08gSY4rHXqk
tnr2dTSGMoMtFeIXGUbXaqpDWZOuZjRAw9OWvdMVROAssE3c2o19QusFT1Hl3cUOOIfi6Nq3I8wS
3Fs2rqABRQgMGCGesg0Oddet93qVyZNTafsG9vb/SDuT5ciV5Fy/iqzXghmGCCCw0CZnkklmkVVF
VtUGViPmecbT3w+nr0kkmJZpp48WrVafVjojEIOH+z9M69CgPODaYX5w6WQcgNqicGCQzuxSE7GA
Icye64x+OQducGOhoegA8h9JmgtULVeDapxNjzvN1srK8EVkIx4g1AnBbFLKv1WatF6AOMldPWcV
XdcV+8ak/kwlTNxNUMkPEWJcu3QARxuGHcIbPeBhZAvy5zh0sidNwrnlyTyC2aL+HSfFJ3cczB2n
BEJwNGAOTaw7j0mg5TvgHM4zoE4UPRJFQwqEAh3P3IC6Sp9mSFqU5fO23ekxkh6rgXbpRs3NIXty
rQkh1xj4cmaUQD1ql7KzargbAJPOpoa69lnEKaoVSVB91tIBeSxahQ9oRTPFTZE+IuOOOodAQrKe
inrjyb5AC1ynAh9XydFLiulTTgJ2xJT6Q49qxSbK2t8cKjyRXb8lH0Qe3sPTBGURslwJ3Gdlkyji
lUGhGQE2ahJ4ZjRJd1MgE3j0Uqo2VUlNkskEdDxYBkjiRt+jrv0lUFwLq6wNEDsGA+YlXaFvHBn/
QfQzZ7kiUQBRtAShBIAXfQ7jcfD77xBLvtXoXNz0UzA+N5TLN7Rlu93oo14XZo1LRhDY9zTW8n3t
dTxNYEojqoBTjo//0V+gLBjSiLK51CzWqMu4qzimt5gWdr62artEZ5grqMLb/Sfe2umxVCEtxI58
Vten4J43XcnrBNzbU6HidK86V2y8kfLQjMmB7Nths5WkyQm4X7/uOdvImIH+dLka0OeklllnIZDw
3HOOg1lAmI2PU/lY64ifIOWvf5VFK3+E5iyk5cANslFfWUdont4bXu+s7TYed9nk2Tulu9VL1NfU
Exyex1g261RnguEI4tz4yQkA6TRKHOxnYmw4eBvcI+HIZWr6NVQdWtFJ5qZH8KMpmVVO9lEW2s9q
Rg7nJTI6GSC/Pe7dzh3NvnhrDlb90wva4JeWo0UZxV64M8qww6BxlryMOxDRgN+QtbYoZ3VF+xyC
8XrRSdrA4UI2dToqVivXw4soKtrgM31hj7Q8iZ96nEUeXSTpQdqPDdJVPRZjsqRlIIDe8C/Rc+9Y
4iBBSNyULfXKdUyxBiR8kgCHDdHLP5ZxVlIyKdMbTqvps2kV2q1JC3+flC1HDMmK0ZI5AY7hdRg5
8O48/TuCNS+17j+2SLkj6U99KXE/F/3n3KGuZ1DEOZWDo+588ObgNADU0YANWC55/jMyhmQb+3GO
Z7IzE8hxAHxyp1y/MdMWHwVqtXvLjMNP5swI0x0jOFIvi3+nFv1oHSDZg56DNa2Mdti6zZDc8dbI
P0xDKnYaLmg7VFrwJrDj51CzynxdH6IcWxf04lzKtIrqOsYoG+mjoHxI1dYC7yhugvQe+iq6JK1H
Q6RoTCgeEXUIhezPrJDSPIfdrLKh0Dit+hR0CVBPugDA+QYrnNamU+VbTpNw2+AUQQiMLnrerZsR
+03Wg1UBtc+96aeXJ4IVMGM7srC89Ws/AumqodCu85+hkCwe5TRZ9GeHfOOKxt0ri89lVwgS6B4C
X4j9PFNe1r/jaSQPdpQ/6WVd7ij3/htDB1cb3/GVMbhYHMXDV9Wr4h6aU/CT2224BxUCcAdVUMij
EkZVi1EAQk9t+oGa8PjS5ZwHNGLzQ584n8tyqFaVw490hvfTmgyzxO+G5x260+AIxPgy8gxfWekU
7tHsU7N4Gxw6y5x7PA1Lhs12F7XMBdrwOK9ARml5lAgUDWerFUpRxZ0Ppn4V2uRZbhNsW+SJM/iz
vTm7wzQo/rpu0K8b50MXB+XnXCDMM7sZ+XfuEItbUH3Fxh5HOqC6Nd6XUaq4wBv1YGTUyjD3S/Z+
67JqOscFGkQfnrYgxhujWx1LKs8faGqEiMNmP8D2+FuEo/0PdlAah6FDSi6ikQi+yExvle/DwU3N
fN9ZCM15beWfhtL+iTx9dmvkHQRfq1eo7HvTauTp9oDDFOczmHLODF7sxpB7T7YNVtJ3CiorGcqO
MR1NaiEV3SPePR8GB45BaFB/sHrkiJqoUA9VV3OPumLO0+B+RIMeUznk0406JKY4xk6BFa9t8Y8M
D6ECYsXzzZz1nrNDy55E7JYDq29cHExD2CjoZ9RPclSYT3Fr3ms+9kuAGjXoOEhm8nANuVJV8cOf
M+isLLvfyuzan6nd+rsExy905lBkCTSv21PAzD7q3ehjDSMaGlwoz0YRUB3H0kdK1qgQeoBN7hoH
3jX2onhLmAgMiJFBmlVzVzvwBaQrxufaKU0KjJ64BZYDP9w2vio0JaKIkhPah41EyQ3XcSQ13b0E
OvGAmFcIMQtMB/Z2/QYfrxYURkE5LQFPrMGoNjxIZiopMFfIvAEFKJR8GjfR8Uw0xG0BKn9nW517
U6ZTsdcMwDTtpFUHdh9ZdU2xvYmccOObqbpLQMZuSO84kpr2SwG88FADoHkq1VSztjBSREkh2lGP
7m8Q/GTPOjV5+6irz56hPzmJ7DdRPorj5MgvZieRk0+4XpuMJgXIS/XUQqo7xg2XXt6wPkoJQjvR
2uBAdyVCuAG3jNHFLLsqgWPRXGWTUDUl+dIsBGzpO93/BW7uYwsGDoLbvG1gZddjPXLo1/md4cIW
sFo4o+zQlg51lh1Q19JBf7cRbVFZfidxJd0BlYomTJy0nINCb25Q22LhohGkAV3iDZv+EKLSUQ4M
yoOMtPCedWXd4NE2ISY1OZAJgxp7vjz7RS4ES9Zpiq+YIsEe7rTWWRm8UIEumtBNKqAg1PV4pTuW
wYEJ5GiIKzhJMeQZDQz6k8Xm4hw0xMaeYK50ooJqFXr1S1VV9aNe4+3olyre++OAlXkg5Aak7ndA
ALQFEd085lw+W7vxUV0vaDgLWNpr8D3OIYkQE7BalxN/NL+1g1Mea7r4EI1oAdUGEOYEaPeqw7lo
0xv996GL9T2Me7VTqWh/41pk3xpuRPfI1X8i15fuKnRXn9ze/R44CnBbRQWBBtovgL7Glu4ND9Uw
wTBbQ+1NFT2wENFipdXZ1P70fC8FqZoBFxyxGuntnBFWoMDBayN8De68iytXPpg5O76w0kOrWf4H
Uzbpk+DdCHq8GSjcU6K+ZVH9LBv6FEWa84BQAbeR1+nb3tSBltaGvnIcLdsMEHlxKsmQKiSPWw8T
xEyQgfm29bn+Go+OEwZ9ARS5cNgPWmBCBKIgQzVnbLDMQg/RlU5zG+F5seFT8BQP9HGrkuyPiYPi
Bp2n5EczUuiWTqt9LzH6othgNbAQxVNJhvlAgw0dKt0bvpH2fQVtZlN0hRaDDeqwqVoKR30HTCGK
8l8Mji2dD1A9ZsORPKIbpYqgvh0SIVZ1VVaPAcfOISjQywT3R4eCvqqZQWMHjYOzCo0ME0pcLKMH
iU30xkgh0YqQF5QzuC1UfW/0bkzcTUiynBF4MRebPiE/02L7AWgKZFPtVNOt63aoHQcqfmk8KtfK
pOlQx1wNUu+ZQyph6ybXNGpvVYVSflUD0em/YjdJaTlOHARGdHT8YZIMQ36gTaOt4xgKZGdY4xZM
NbemDplC7/EcmjLYky6WT5uma6y9Gdcw1KsRdwR6jXfwT05RHKvPIIKidZmVzh6YC/JOKHusKfcH
8Ada7n8A95BmdIDHjlYfZWOXNB3A2tAmEDw02rHwt6pz/vhu2/l0SIdhfu5rSFnBmIJFIzd5PwqK
vx6QZTRxO/qp9tje2gDWfbLAyI+B8Jdxhc8sjhikdU1tvIA8eimPOEe2NP0x8qkRBwe24MqOVqtE
jVGbK36hW8df+xaMlmlrqJ0jZQh2zZe3deFTUQGw8cvuh/aPb6NfKBD61ZLit6IwuweGgzH2qMb5
r0v/1EYqNp1FMz8w2d0IRaApOEuY6hzA61Ah4Z0G6P7on0o0NFd5RYdSJaLflLYe7ytguTeCzAqD
RFK3Vc11C+/NiQ8Vdk+omyJyFip4K61rog4c29WRJtb0bGOM8JH/Ls4FTaBt0zbUtqINRqh8YJFA
JOq/tBYkJgW58ldsWyEvhdjkjVoyNdasfyA6mPy2pbjnM0veOTYQvhoOyw2v0g6eQVTfgOFAxwri
yq1Jyw7NEMtBICSSt6YRhziCDjurhIpc0B1FsL7rNPOZFjbUSGFSlLQd+1Z4ZJTcEPCaDMvfFulY
3SMfLrfVlJYIROAP4FQhtDaOuXSwUAaS/IhXkUgW+az/QYEaBFoYrkXVIl1jS6CcvtT2yujCPegZ
mghQ3Wn2WN3XWoj2k4lMF9qqVJYeSwt8GT7Hcj0VHpLLFsuvCtFywWXyWdEI3zneyYXQQFo3W5Lo
EyjXUgNBI3l/HikOokAMOwzg59wpzVrxzSc9+FJmNMSmLtGPfZDJD0FKMVYDd/+kFwUktcF1YdiD
agUPWVGPl/R06XtDvQL47UjDuLN7GJOolH+d2hkxaaJKq4ewyXk/ttumCb8KbsJV0lGooKwu9qx3
inGiFwjRAFcL0QHfo2cHQEJHkm1WZ9U00o5Id2m1GtCOSN/ce4kFCXCYoXrmBWzsO6jhkKGV592W
hsFWiToSYSMaDiZ3FmBYbXhwqGzrh6EEhozTWOwUj/kAi9cDQcURRH3MNCu1UknCfisUny3FuCd0
JQr4MktfgJQ/O43NKdOlOBqHGAnbLvgAJHsBO/HordGStePNlI4oimFDvHJLiLFjwAGuDciUNfyh
66jU5NMEJgpIXli9YA1j7lWR9B/jQNpcJCy72qSHSvNsoo2MkowKTXFnmgDaua4NgCpWSzeVKpYQ
TonaW5bvp8ZSWGI2GGwqWgO+B1jqsn/6WYN2SykB31Q4/M+//qv4+f0pJLP9n38Z/w3SDdPkENVi
xNGQKbRf/u7PS8u0XFNaNH6kqRtvf74VvuChPeaPsKA/+VOxzo3x2+UQ7yzT+dN15QqhTErHwKbe
hij0xKQ1lGsIbX2Pxw3W3nSD4vHun0Ux30YRpZzimWL12LvqIzsm/2gH1FuBtGlHsmprdzncuc/C
B0FO2FSuJYT1Nlys8/a2Qqd85A7gNh29Kwbw135//uevPjtE/tQodbd8LL/RNMFo55/9+bP5/Kuf
LygdQpPmzxfj1kn2ube5/PvGPP4c7cs8u/n1P/9Spi753K/mZ14UrwJA9nVggXklErgf1LNrPPod
AmPA+WCUrtEYQ7WiBk37MmlPlyNfm7jFfmkAPHLCi/JRk0i0bor2ysiu/b56O7CiSPvA1iUfBtgj
vO/gH3549+3vj2iNaPrEl8kmqNlPFD3+0fxI/e3vOy65Sd7w+z6NX0NApd1fDjAvnfdf3sE8C10L
g0rj2wA1XeCiteGSK/WxBAGIGlf983KI+RteCGEsxkD1G2Oo3EcrSQxb4BCrtiW7US8a2MOMx8Tl
aFcGZCzOLwVKCGg8WxHeCiD1vr6pxJVFdS2E+XbOcitxrXHe7WAbMljb4N+mKyHOr9v//Sx/bdhX
GxI9K98As1c+AmDMuxWNgsuzdO3353/+6vc9pMUzUEblY0+OCaH84+WfvzZD8z9/9fOGxuslnvjk
6A2FLQ1CEGv/cASLIwsLwcQOE1U+VmR7nE5XPsD8//5u0SohHZfES0mx+PmCS5jOY109DilK/STJ
UbTueEZ44+PlqTr7JV4FWpyAqtZS4HRV9ejSQcN7HomlywHOfguFazjoeUHev7j7Uoe+qVFHyHzP
8sPk8nZ5Sp37fxZksZ6wjhxsG1/vRztELXeSsIwd+nLZ7eUwZ48SVygFety0bLnY3G06dXgiWpxW
e9CDgL8/WCMKlx8uRzn77V1FBAOJDt1YfBLZ1ZrCWIjrFnE9787CkHJjf7kc49xnt0zTcoTL41e6
ixgYmjWNZ3XVo4b4ntoVsBD/WYDFzWfT/qwmmwBuvW7Lb2FZXQlwbpaEbgjdtEyDISxHgKYvMzgV
j+n3Gmu/YU/RtsiPl0dxbvEKQ0llGjBf1HKavKTxkIltike7PWrJl6F6aIwrqeg8EcudLkwpoEZb
yrCtxVml3ET5XRoDiBhwdnDLo6arB4nWdOz7tzApJkywhuzK5J37/K+DLo4XisRdSU2toDT1c2W6
Py7P2tlP82pIi08z0ufq0y4pHqlv2/6NF1Io2zTt6T+IIkgbaObQtXMWB0vmq4jM1C8fKRyFJxX8
FPGXybxyk5ydKJsejYsxuGWrxY43dQrdBVjxRzu+hUtvX/n4Z9fXq583315Uk6q7ES4iH5+meGQ+
clmhoXR5ns4uMNu251XMm10sUqwpLfLIFEPx6NPuGyY8igyEEOceckxN7SCt/2jK/jfeMmcEBWon
Y0y8hLQknT6OwB8uj+ivlO3dnnH56o4t5jNysWecJkWTuvXyx8oB8bEPQOaqHQJrdJHhWaY/kDG6
HPHsd3oVcLFfwiBP7bQiIHqV+G4E+jrND5dDnN00Lr1KV3K/WMuHr5QVxtkZIbCsNAZUWstfpXRW
zs3lMGdXw6swixXHtpeTkxIGnQT82fYo8SMwMlrRpqNp5RP4crx5ry8/ldQNXUjJd3LMxeor0UuA
bBkUj3X2IfZ+pd42do4lAvbdlfk7t1NfBbIWaT4dNOgxikDqT5gfLfFweRznVoDUKUsYkkKo7s7z
+iql1IF6GVgB8vMWxm3AifEZuTKCxQrgGFP2HEBAwqCGs7z3UTeljJZY3T0K3VUIRce5y8SLof26
PJLFCvgrjCSCBVDSdPTlk2uMcIEfMH+9t2mgexTBZ0T1F2eIf+qxAGTmosOEU/eVdXBucEoQ0+Yk
NQxrcScESW+5WtRN903gUWc5TRKbTTByYIwuD+9dIAOwpkmpxWbFkd0sFhwipHCZETs6Cfcoss8e
COB4lzpf/34Uzm2bGpXhMouLE8jwxtSJbXQSuu7LAE1NRyHFU7M0d3jlsDs3HluY4OtYds67F3IU
FwJkoBdiSWbdon67F1Q02yS/TWx1ZQEuttCcTXFLsEv1eaHzv9+u8baT+PmVdnQa0zuHNPrvJel/
/byrbHRGdVMIDrq3Pz+ahelBrQ9OOMXuSif+NGLBatfTlbxgWU36d5y5zCZch9RQLL7N4Oq0OYcq
PLn4D1oFZPk/PkJK8b03W+vRZflYZMMKqCHA/KfcHK4swMWJ9//Dw7jRXUFivXzwqCaPabQ0YH56
ukpW+bEYtG8tjrjIYd5OUfT98kpcHEzvws0f9dXBNA2IlwSyDk+xiRUGgiuG/BJM+8tBzq0M1/2/
MS2mVBcDXJuxC09ZXwNquHXrK/vpzChYdZYj5wIpp+BibfhBPhqiZxS0GnBxgd0sntP85m+PgiCO
gX+O7XDQLtY3vQQQN8izn4zkq2c/X0uqz3x4h5VNlsj1bbPO334J1p1eAl2IToVeOlvNNq27zBfd
d7dA/BsAXfTkqv5a7fTsxJmcC8IxdKkvU6E+Vf7UYxB5grq/NhUocPcG1di/fwhh0CvoltmSeVsm
J7YsNWwRJ76/BSECj8fhOapp2hlXvtC7u4nLjyhEYt/avOreTqFIA8jj0olPTWxEu1EN+q4pPHej
9+Kz4lxf9ejoYMZZyCsL/K+63Ks8Zd5GrqAMyUtPp06xfE1o4HvslK7dySqDLQWkPWWAnZarb4NZ
34Db+F1JeR/bYBHK7Gi2fy6vzPdfUeqsSNcWbAFO+sXy1/EGVa0e5if9EfIkEpZ+tLsc4f0OfhPB
WaRHGehwUYB6PhWdK5+assy+D/GMK7sc5uxAbNsQgiPeJU96+wGhE3hw3DHQHIZd9mtoabv9vYIV
H0pysHI7URZT5rt60syuKqcqK04iorQQ0bXdYJldbC+P48x6IAxkEWVTiKFts3j4WQOc3MqoipOe
JChqmeizBdvcfbaiz2jeHdVkQLXAhT1zgZSlm8vR330s0xAmKaDiMOTfLhfj2NtqKpHvOdU1wKw6
0mpcKu36SjVr/hZvlvwiyvxXvLo5tCj3DTyUp1Pm7cOx3/QT+qej2oJ9zZO9mJACKq6swnfJDCFB
Y9uuzWtAvUvOysmvZWpmOnTsAYd17CBP6eBFM+263rhWFV1ZLGfjUeCa8xkhdMt6O0TXzeopqrzp
NFQp+JlCblENPbpF9LNN5ZWP9m7pz2N7FWsxnW6eWRaK3vpJg3SgrHrfVcOTjVTe5bVxPgxXJE8q
HvTLHqxW+JWFM+90SsoRJDxCwAmkEoyo+iuJxZm5U/r8aEOVjXavudgBMKiNCXKfdrLM41S8xNWD
BaosCq5Mm2G+X4YKEJi0LdQ/LAo6b7+RVTZx2faNdtJz8wktqtUUT4jr32UgHgU6shEQBPBVA6Ze
mocBaYnfmerQAL48r++uHpP2EzePRX7KrC6vOFr/uUjSVDtNcCF0nLDzbYfDseZ9zGKgKOXucrgz
n5FwpArGfOnI5TMllramGyajDpPbSAEx/9xea1FcCbF8EbtlqCHY2mrkIw9a/MW097W4cl/Pa3px
hLwehbVYI0gCt1JUvXbCdqvPduj0/KNZsua18+qIUmHOnq2YJeg8mHe0Kxcgtdk/X45y7tOT1Mg5
BXCBHyxGIfQ81VKUfE+N9RMkO4qlH2A1GtqdO04oicorK+3cpBkKuUebC99xl0/hLApMHNlN79RP
X0MX4UiQJ5cHZJzbu69DzCN+NW+jBm/CjAhR0JU52qn1HPcITkcyOAEhwxNtHKAfNDm0VWlNH0wX
Q4mhHb9bg9xouI96nvWUh9B5YckUVzb8uWVpMHbgWmjzW/piv1dWVAjf87wTzuu5c4SqgBDrtcb4
uQngvJ/vGLocZFZvJwASkgD0q6vTSKnh5hNdlOpKQYiU5szifxXDXaRUXZCHoobjdzIHZZxGip6Q
nPVxXfR44MGWBe45FD+LyHF3nbL6Lzn+89t6sJybzkaOl9fWVyNCpTOM/F/Qt7F0Bpq61n1wXrJ0
KcilsrvNCXGLAn9xKHWzvfEz1Gw6hADxA0UmYK/pkMUNeH0PPuDcFppsC2Qp8YMbGXKvgj5D1C6F
0Ilgl3FokqJcmwI5eE+G35zORse17VDmMCRM3BLNX9tCGQzTy42AdIidBmTL3NOfenjzCsb62p/V
K4rJRcg0qR7iCO1hYB7YhlQZG7TrzQcL5TE0nQzkCA2rWKHKXR37yEiPZu/0B30I9X3k2vkxbHBA
RRoFV90sBM7m1M4KZlP6pe6GRl8NCPxuktloelUjE4rCctFsOwvidxMHxQek662DxVPhZRb/2rsS
0zZEw5rbvvLCW6TVknuj1ZpblASjlQ6tEoy9Xp+CAOF2o8OrbWxltA815zkIE+sWQpS3HU0nuxVT
HR1iFwPgNsWwxw3K+iGgurOpLbjlGGQlpzGEJRV66JyRRTOfKRTTTOMi9iAvbSvbyna9zHi5OBr+
SSqFTQ7h7Jg3AVJdll2sfVB9hwE12e0Qt+YNuGMdKffcxRl3MHF+gdY5FuBQh6qVqwBpo2MxVpgp
ck0ePahiq0H09l6f9PaTAnSHSwcYwsqJvF1PXepUO4gDobqD7HFRgHAOhbFB/0jtBJI7ltck2EnF
UFkyRbEg0PXPlw+fd8/guVeGLKC0pUtBafkixQegrENV2RhNYQeDglbsjXvN8Y6dB681iY1rN/eZ
A4WA7HGTkCaVzbd73TAa5FSmxj5FIXon2vRJaPo9iut/Lo/rbBiqlzSBBN2N5YtAhw7Mu8SzT6Yo
NfCg5pfWtNCgNmVxuBzp7OFFXmBZBteSu0xFEhHADPVsdbIMe+0ECJ/3Rgownkd3a75cjnXu7hM0
UTAcplIml5dRqGRBpueDQR0yPPIscSeSGFtkhFMyle/RYd4YiXulrXr25FQ8dE1ILRSFFxcu9N02
7uitnsxvsH6z7eUhXfv1RdJQWdDnkN/yTjaeLGYUYYx0pZJ5ZokzXzbQVmkwguUSd0wzcSfcTE9G
mtz6VgA5EHcaV6LBQ9KqhfaVBXFuRLxFKb9Ykpxh+YxRDszvLmv5SFP6GzHFbRWF/8GQZkSnYc6N
AX2ZA42Uq9rO6r1ThkpgI/Sjg6CBgxMi8pGB5l65PM/sJUAtqF8Jci4qZfMEv8pPBi/zojQ33JOB
Q6I2NQ/wElC1Ha+shGthFmlQFPWzqP/knibnFELX0zBRs6wr6dy5xfB6LItUo6HZrSByMJb0lMN7
KlbWcCxmtdErzeJzW/VVILXIN3ARwmVAEchq973z2OdPNgSGHG439tq1vFJGvzJ3y+NushutCuuR
aJ372YJy0CA75HGZXd6sZ8NIg9667kLdX1bLaz8hj0kG9wQVJo8+QCHVtCuPlHPHqWTiHJPaLxWd
xWkT9G0h1IRHq+V76w4dvSK/VTm+RsbT5bHMX3r5GqJL4zg08EAvq3msr1a1J1FELbB9O2nmsekR
TcN2J7ytvK2L50+qb3FHv7L2rkWch/4qIi4DUYvbiXty/01WWIOWH+S3FjUefHMC2Ho9sJjLozy7
DF+NcrF3ESu2+mokZgnhO84gW6fPIOxXbZHu6qRc94O48pw5+wEphv0FEKX9urjgRzsSuh/g0UIG
NqGW4qPa0Xtfo/Dn5ZGdjQNna+5DsFiWPd4RU1nEJ1z3ZNb2ZpjgYRTffLfeec2VnXzuPJ9vD1aj
g2uLbr79bPgxxxr8F/dUwCGEKRy25ZUpe1+/pJyBOr3p2NxG9AcWa9GRYtamQsejEtYJZ5J9quxP
ZT/wmeRTHY1bF+TRKqsDPHTCYO9G1q/Lk3lmY9PwIA9UNprWcnnH48fpI1KQ2icD0yWEP/0c+4mo
36hSm7aXQ505gQmldFO3yZfe9S3juNbbnJrYydZepuHgozmbx/YhNH+0MCwvxzo7LA4qfeYpkL8s
Pl2PrEmdj6Z9qiMs9tCRckdn119Ft50LA+oIYBv9CJ5miyUP3K0uchi92FjXp1o3u5Vl+WLXoZe/
vzwgwzpziLBQLIe6F9WAd0vFgk6nh7KXp0qBC0Eppl3jx4IIho/ZOFi0DtWK4UmjVxCU1RY3MXpb
KB6vsO/4nepd/hLG8YCraFMZh8ytsfeUaQVXzhCPZez3dySVww4fP/x3oxTbOHSmJjhIJpxBkcsN
f9XvMTb6+xqq10e/w+QVo5zspi/b4iYMEhtGWIUKlPDdY1DCuREgJNdgGiF4hlpWPviaa31AowEq
qZ9i3IccMmW7CR8oswlwf27i7Ygh2RaNDFQr27zb+gA5174u5ROgHvumzCob6y7RbYo88FcYNaMY
Jtrp3o/6HxlA35UKHf+2t9CrqLkSn1CH9A49Ilu3FuUx2IbhLIdcufui1K37pqvVEbuaT36vQxzN
udN8Gak7lVWI+/hejrbLNNz5SdyQ/Po9bt4+ctY7XPj03CjvJNWZkGNhlpi2tI7HqXJuCxpiBxAb
3T7Ss/HOKCAtj44YH9Oqdz/RcTHval/qW03TM5BkSHiIwUIS1x6c36CKsnVcWdMtRjAx/jx1clv2
TJUTu+6nuGoo/oxJvU8yr9ipMkV2oiuMG/4dnmNx66/bAmBaYmFxEdcW7uUOxDJL1SXmARCtUU4c
YWmgrQ5dGIyvB/SdzZPhARo1eMiX3R+4xdo+89Aj1q1Q3aboM913pRQwgJP+ASe7AMVQC2BQVaEe
LiI0r7reeIZQi4yWiQoP0C5lfM6SyrtyFJ+5zeg4QpVH0Bqw9bLj2EtViLS25ckLpm2WfNba392A
lk0cQz/8UeBKdWW7zVnaIkl4E3BxZVuBFJqmpDx11alKvw7WD0RhwwAc3iPlTuh307obr3R6zp0m
rwe5uLLJ2nzVasRMpwOGIvgTS3t3eVxnrjRXCnbd3NmxgKu8vdLCqAWrJz1A5Gaz6Xgge8WVg+rc
ICRPBX6HetQ7BFHsg/YdWM6nzvpleNi8oJc/2u2173N2INhZGvRWJIzZ+c94lVINZsulKgVKxZlE
SaMr8kNVIHaktfmPocXL3PUs6yURdrQebRdjmF6vNkmFRwX6A8WGEdSPEZpDfz8dh8Io5k6M43JK
Ly4EjJLNBF9j5yTVKte7dckpjcni5Y94booF3Q/F7FKfXlY0tTbRIr/u5Mkv/3T+xm82bvn7cohz
0/s6xCIZL4qksQaXELj8IRoTQji/HGBeaO/2FyAF3hIuaAx78f36yGuT0E4kjdv8q92jYO7lw7jy
Qv1ZVjUZeeRvLkc8N2vSMXg9AwhT73BNRSyTDP0VVkzp/AED5x/hDkRblASuYcHEudNqhoeSWFF+
eA+ToZYcB9OkToCfy02AGcQOJDfiSAlU79D5VY95irRxis1N2WPwUUYx6hpRi7qGiWywK3xsCmS6
osuB4zvW7bvKmLRjSKJIzwtJRKw4UCdLY/1GU6hMO2VFkX6W9x8GVIzzMMXjpcBqmWqlfefbNbp6
IT6QmNtmzyGye1sbI5Od8JEMbyTe2lR5cdDN+b95cVEWjYdH7HvSG4qpaDvo2Glzq+i7TndAVgR4
efjgMFZVjdSOQq/qytq4Mn1LaLI9mNaYYE5zcnq5iXrvBTXBTWibuKzYSFuP3drIwuI/2FQSGg+Q
XqqH71BHuZXbDfqcBO3GI2piz0DsPvmR61yJc25nvY4zD/7VweX6CJdkk1QnFJlWI2ZVYnKvzN+Z
B5L7OsScSb4KgS+7CjOKoKe6eDYTxClZ5eIj4rhXhnJ2R/3flJmLSofTjD5CEgzFL59bG2/M8XPe
fbi8a/9KoZcHxavBLB8oaLOPCbmnOoGP38gw+5TYqOqK+gHJy19xZn9ktJgoleIQW+F9FOmobDab
URZXMpDzg+VeAD9gAU5bHFjIs2OQZdfq1GkJ4hBA36J6gxPJ9sp4zyUe4H55KFFVlpR63348OQRZ
nGi9OunYyHtZeZvkctUZ4iAQH6mk+NVE4wEjghsHscvLsc8NkayA7GCGZRrLZnejZ1ZXJMn8PdeY
7AjW5tN/EgG8r3R1UBHL9MNEEDzN3UKd7OxBx7g6jZ6y+go1/dwGI/dAbpYkRFjLUrnuNShneZQS
K5Toul3jX5kl4+w0vQqw2MFSc4tKNUhZhuVDpH1NFXrMw0E6Rz1+UN62pdLXuwfUJ1etvG+L+yFu
Vm3/6/JMLskVEKq4W179FYtNXqaaFg4Tw9TTB31AyAoPTzyy4vy7DXE2C34b3r4L/lyOemVuxWLH
x4MJ2Ipb4OSk+alP7Oca9aPLIc4PDMA26Rvv3XfIsTINRGcGkXNC5eZUIvqP9Vu8FnlxkpgUoUz0
nWf3x6byfkamujKrfy3x5Wkzd46cuVGFoslilyNg6tXSyMmPW6vEns9J4jUOi/WNakV7sEukM2zl
Z5+TcPROcIhjTEObbGvrDYVKz89WGqKKdefzBeKu24S+FxyMznR2ahr6TTLiD1e45vdxrGz6yKh/
tK49+6Xq+nNn4xvtA/vfxSAqUXy1MJfuTcDXlyf4L6ra+zEKeDJgN4WzPGEyVYNZChznZMYclO0f
u9ayIwq85sExcajKMRxCEgvttnKaRZyaCuIhMnK8tUeX9ayljw6FsX0atN1jX2Kku8LoTvuKJ6Xc
RnWr1YiNo/BDo8I7+KRHHCS2fjsMXoVSmyHWACu1NXiG8pZHujiiu8jjVEkk17wWr2SttI6lpJGa
2GP57FZXjoe/Lozl8B1uP/BSJlWo5SnnN42M26SmGJtRjyjdH1gbfJkkQOYmf8KUkv6k96ir5kTp
4xGdNUBp1oP7/0g7s924kaRtXxEB7sspa5NkWZZMy0ufEONuN/d959V/D/3/M67KIoqQPeiDaQjN
qMiMjIyM5X2V+SejKmkQ7SvsoMBexr1b6dVjaP8b9hGN6tAv3N6o1cNGOpU4nDifis/lTTDGbTPX
BCAfohkcWwMaw61RllVPdiZh+QVngULUAoxrKLxWZICw4LTZS1ANW/nby4gOE8Xk23VlSTQKnsoI
oWeFQsj6YJfVJzUrHmAN2BCx7jR+yRCfRCWQ46DeG9aHopMe0s4kZ2rOP+zyJ09s/0EHh30cpYcc
IKM5jL7d3qi1eOtMQUd4LOmt7mQxh/zDqAfMG321zJeCzFoebOQHtuSol9s1V/T5KSlKVvauhxe5
fSqqvWofb2uz9jJb6ue83XnDqFdV0yaUUqnK7Q/d5wUX2qS2XcFpn+/jjWBg1b7PBC3qnlkf3eFm
39EZDyMXQLxgNm84uq3vC7mOsDYhqG75/tcOcF36XzbC7LXvM0kg88rnRQk1weXvh7+Q6aaksD8o
td9B09E+tVLyG1EnY0v0xdCBRQ1WMC1FH0No1zihebOXs4/B1zb/jV3gVUzVhk4vWRYf4lIJMqnZ
axaZctU1iz5zpR6kpts2tbpU1DdkWC0ME5SBy6WiJabhslcQ0ud3s9ZCTbf/DQkaDzdS/tQydEGC
moRgniYOz4SgOGrNf4A/3NBh7Vws8eTSNrM87QU3JldylFdF6HwI5DtH/U4cDYLog17Pd0mw4c7W
/PKZqJ/e7uxkhBNUlVS5qLYG7xULsvLObd84//szfuTu5w6k/1+9Kl1UjlzYwN87Hyx5eqbk+jy1
1stv7Al4QWTiFpgE8enmwJ8eKEZvM4hLYq5252irsLpqV2cS1Eu7SuLZSuuAx1KZ7Rgs/o3uX2fJ
ZFL9o9xIH+jl58O5A0DEJ49DomXsf9TRHRx4t9do1aoA9mDsg9mgqx4Vv4QYzcwgc08qOYZnF5DE
fEhlgB8LeVfXnXqy1ES5uy101b5s6P3oVaG/R/RcvdEGIO3ypk4mKM2Nd0X/brT/vS1DuKxI0QNC
ZiCC2QiTlLOwdqDwW11c9cWLMj9O9uekBSq1B7A82PDywgL+lIPncKjCceSunntRWM/GlDn5S8lE
l/S3XgYkd4E4j75V5VYL2/Kbz0LHK1nCy68efS2C9zJ/mcZvefCvo4HhCSWWAidHmkFG+Q7ayLev
Iqlk+n0cuswowV1aoE4DVlLBtfgCv28LUHfxRCUHBrbbUpbfLejF0CptS2D9EaqJ9tApUEIZFOle
dO2BtOMYHZqvk3OXqnfV5rt1uRVvyRI0ClojpTUDWcVQHVLYwbv5RdcbCE5/QCG86ySoKCBAGf5x
HG9kJHhsNpQVfMayiaTOMXryztQPxMZmCnuZA7Eo4HsPFmCz+cbZWrH7i88v9nrmux2tbGptSooX
uaS6CNz6SQoeSnMjLSac4CslBEu0HZuQekBKlT0E4X7W7zv9P7eNYkUR2gEwPlJBGm1twgFOR6D3
YTXLX76nxV99ALi2A5Tq/rYQcaxkUWQpz1PUXpCHaNe7XK4YkgZapzlSyX8s9wdAx5H1bKcPgBwQ
yOvdE/xrofP5ttAVl3EuU8wvw/mmZX1u5y9W0B3gt01K5xCA/54Wnu+8LYAT9ROxiGLfUWctxD3Z
sCYMieXqU7VTpq+/oRFh6IJJwMPeEMwhny2oEwwOlep8brI9dAZS7+w6A1K5+fttUT/jf+EA82jW
qCAuNS58++WOQV1sDXKLRuDhWu/Sl+SoHc1/jXaf7j5V+idD8w999xoa9yP8qFQdaIM+ROkHp3gP
FGjkg07+IZ1I7txX0fH2T7s62UvrGBVixruAf+Cfy182plUrSaGjfjT65mutvkJv/e+fSRCcV/s/
CVrxkjvPf/h1YWWhXnDkMOb31wqsgcmeHqeNy9JkBS72Tlih5e9nzokuCggoZCRYsIgU1H3c1HiX
bJ3pVSn0NZFewb2SRbuU0isVSMhNqn0ELx3+QiO/U/3+wCPjLu+GvyUVRtCgeVHH9C8GK46jUXnw
JTwHcXoybeC6+4xwERjn01v3jsoOBmLYXHTMNAqOOSn8UZHlMvQ654tpvsYbj/Nr47v8vKC0Pidt
MtC74tXmwcyOWwXvlc8TpLOetBoRVomxdJVEJZR9BowM8103nuJxwzLWvw90Fkl5mUMtrE6UAwLv
S4r/EW6M3DW3Hk9rn19gOLhQdNgjbCFQh1xWKZnssD7Wzfv6XRFueNm1z9OjDC7G0qZ3NZCe6JSL
lWn0P3bBw3Ssx7fvLe1q+DwQ/nQ8n3BJKWVhlCRmA8/UClfl4Lz54JOItFXe4LqG8/rZ+nV2LLVQ
h1xSsqSPkQTXQvGpkjbaxtfW50yAmLcfqc5NeW3DLgdmfHDKi40wdfFMl36Fd6QCxsoyCUHDpGA9
8GMCsNEWged0gBQxyuROxm8YKDUdUyZWwMPbi4pna1TKZTzHJQR5TfCP815tt56S104L4Baew0vn
Bm1PYorCkNpWmuDA8fBAU3BMyHnNvPPfbqgXUoRzoEhT3daaFnlRfmgn8PDfGtzSdnOuhXAFAuYL
X3nP99v6vo3uoXJ4sxO9+L6wC/xyQttIj7zpsxXShLbho1c2geuCntalaYIwWnCikWH77TxqqVfk
e9V003e8sKSt9ozFGAVj5QJYcna0Uy74B5eW1NDMBn0XQmRmeX04T/JHyBNrECnjjdVaORacCFAy
gGhVqOkufz+z2SzqSgumyMbL7CfeifCa6c5Gw9HyYwVlLkQsK3omgoRUzE1cNV4CK+1xzGHvsYOp
eg9IvPzsJJ3XNEb0ydT7BO6IDBKK2/awJp73gQzMOFMiJI0vxUPqFNZJrtaw58C5Xs91sTOlwHgq
Vav9QIa3Y/4tiuHwk437hqh7I1G24teYTPolXtA+D5mu0yWl9o7V+DWRvt5WbrE2cW2BJ6IYSM6P
BJZwmIxqNCZYdWtvVD7Xs1e1u0mh1tvfO3Z3kLbqymvGoltLAtNZ4LfEXmIbgkOI0eza61JKTRAr
VcYPrdwCPl4x/qX2xR2/hEGklC83LG3zwrYLo/b8+tHvo/2Y/RiGynW6AzwSt5dvbXPol6DQxlFj
flq4FKAKqyp7GGtvCMuPtUlnrqFt3Gtra7aMchAUUcy8SmLWOSVwO65rDwrS/iOwDupzorQS1BiS
vHHFrRkDPfqos4yn0Fd+uXABfCdyrBWtB3NsAbjSV9ir7waTztMWdtHUUj4wLnW4vYLK2hICua0S
9/10iMJuaUHewR6L0AxyMDpdzWMIl0/676yGxwD5fdd/GeLueYDOvHcOShndZY5+rFrr4+1fsrbQ
Zz9EzEi31VCHUFu0Xht1rtm/TMBNF9WX20LWnMm5EGGJaSRvkjKuW69r97NEcvLBsKC60lxf9uIQ
puON8726uhRWeAzwVmEU9nJL6Yc3knJCKRmavLp9iX1/d1ujLQmCf7Jyn86dLG+9uoJHZjYMWrj9
jWP2c+1FN4X12yBakdbisrlUw7EccJeMqfEa6RnuugLWvUh5dqpvipbf6f5dE5WuAsfwbdVWN+tM
6nJezi4e32qyPJ/mxktHGIn7+1z/7A8P8nyf0NejdalbQeN2W6Q4LcPjzQRgT7MIDDSASMQHvg83
sdNEYevlKeUw5T4bvoX+c+mfquCQhfdLGT6WfsBwvKHr6jaeyV3+fqZrEE2TUtIk6eWhTtdE88XP
t1LLqweMQVUGEZhthFrjUkRYtM0glX7jabxfzPdZeGrV48byLffVlaEsi0f5CnwfMc3r27A6R3gU
r816yIecXey8mM2z2j0qtDkqzb+F9V0JPkj9a1g+ZW+mp2DzqPyBKwS++HXHdsDI1lxpnIVp3Mt0
RVe/sUnn3xfOmh1PQxTofB9qVrjm9G7jEbh2AZx/XzhmSV8kTMXHeKeJzDVM5sW+0gPmsiyl3WUL
2WmYTqEnzfDx3N64NfM7lywcNT0EJzO10ayYZ5xI725C7i1rI1oGG8O7h6z4dW+0Mtkc56zEMsw7
x/xsN4Q4L5Hyz1v1oGzKC87SDaJvS8wLxXCMa1OsN55ylLR+n6rD/raA60O0CAAPDIi95ZIWHPps
BTr0zj0CRnjPTqpcu8S9vyFjSWrBgUm49hNu5MwX6EMKIFsYNN6Qn6rkkKqnYQs4+Xo3UIN3NEEn
c3LAU176AicY/V6XEFEAzN3u5YDb8JAkG7HTtVVdShHOSwbDb93pUu1l+tdY++Bkh9sLdX1B8H0Q
chewxWWlBC26EZQaHtRcENVXqnRELydYASG8fsyau6l6spWtcGn54qUV88wiMrMAaF96uAUfSjkE
wGnVbrwJmmtJO1oAWTRboD0bQsROI6XXxmZKrcYLS9BxT06/b7YGlK89zaIH8I2ktGiTFXNxfhxX
MJNx3iPy+O3BqHc02+vxfgj3Ubnh1dbV+SVL8C3yaIdpXWdEKC2VZgpJx9jeOJWLY7zell8ihG2h
JXuczSrl9pzaXcwwXWdRSDJURhEdt663nqQrUcLF8plCk+oY9WowqyxfGHz08ZaR9CCXQP0o+9a+
s7BEKX1XjQ+jsnGg1o7t2baJvTqxX438j3BSUx775IMa7HXn1G5xFW1JUS+dQ290NbSsSCHaG+Nv
QfwY1h+5i24f3g2zEGe5y1aNOidASijBJbmnt9Hewj1b8z/ny7X8/cyRjmZl2NWEWdj6UR3cRt1Q
Yev7i4pn36870Gb8pkKF8cvoQ+a+UYJd/f7SeMA8M7kBcbuLQi/kdODkDNW8C4unufnn9h6sClB1
2ibxBrhSIeCQ4lCTh0ojexR/CY9x+fk3Pg80DZ1rBgh3YnajHuW4Y3qz8fTR1cBH+vhnn1+0O1t+
nbInPc98XlalA5nILjveFrB6EIAQp9LNbXn1IIcZWJug+K49Ky4e8vlzTe6JbMOhAy3ttqRVB7Zk
6AGq5iku3sedLVdSDSampwyQHprBUQGyxq1VINHaDkbpdL67LXDlSbckDFELjkeViExwmUkbk+42
9drrU+N+0oddPPX7wDlp1kNivR8yVrSXXEvakLu6pJQ3yL0uT5Gr1k9IWIPOJ5s3ADxFndXV+6c8
+2Yb97f1W/MuS2mQJKxBLUu07GCIo8nMM5KWdKDPun+IEvU+Gd8Ie8hzkdjDUpd2DxoLrmpmjO92
8EBrrWdaQKEZ83BKo81hqzXjOBci+ONSl/pWSvXWq0gKdupxgoq7qb4V/bGsN7IJ4izUlUJCQrK2
KljcYwtZ+XPofxoamEKj48QouSR7svVI+qfl31PZ7Wd/H2UbF9yaQ1KXLm4qVRTzxLhE7amt9tSm
PQPe0Lnp3ut+/+22ZayJoEeUplqQYAgdBaetNYWSaE3WeaT13GcfBJHb31+z8PPvL38/80rhEPl6
o/N9Swt3qTm7UvVkdYdcO92Ws2bh9KLxSCAAtq+SuWll2RA5F50HkOrdHAe7bOZV2g3H22JW1TEW
zFyKnmBiChkzeWpsaM1z1DFVNzBBudipqtuQo7stZyUixQ9Rl6ELkrkjMfHSD6MWBKE8eoVe7piT
PMwKwA/3VvSk1vtqKyZdMQKIu3gfkqhWCeMF7yfF4xCXWTt5ZvBPu6vztzY2QQZBqwwwdFwcpJHE
UwQvdM/8y4jj3vfDcc7u2/mEO729ZD/TbkLYixiSHipjaNB5CI4hkzsrlfqZNaP1VQte43Lc58ZH
KXnRrSc1OBoF+IFG5II8uSumYp/XjNxBlts8mfpegzv39u9ZMRWFqb4lW07EYokl4AL4VLNqo8nr
shOE15BhwO4b/3VbyOrOnQkR7THRe2WQ4wkHlbmvxfwbj+8LJYQ1jXrSLkaQTx6M00OwozqipRsn
d2udBOuAZ7w1ei1DhfhvmnHtR8nYRZuIUFsLtfz9zA/FozTNQLRMXtgAMbmLmpfbG7GlheBH9XZU
ghaCJy/uHmAY9vv3s/PoWIc/k7L8ijMtzCnRrDhKJi8y3pkhQ11MD2TOg75Ve1lfLU4rIQNoleKt
UKi9P8lhMXmNvVesnfr2xjE8gv7r+4Ie9DQokT1gVsp8HLW7ON14KqzcBhffX2KIs3XyUzuj6aCe
vGA++MqxAqh6C7J9VQTQyAulBU08lrDhmh1kadj5o2fC91AeQBUFNfb2bq/uwpkIYZUqrR6zJgsm
L6ufzGE3Vx//7PvCKoW1lhjhgApOB7LNnnN3+/trS0QfK8BkNLRyJQvfl0dqhX2rzp5hfozlv6ey
d+N4o79j+Ybo9AGZWFA5uCVppLrc6WkyxnyMStmjqdWVVC+AviuO7yzrAfCG42191vbDWPjDmQtC
HTGdrzRlmBVDK/MsedfI0q7pp407Y+0dsuBZ0vZEEdICL+ZSnVqexyLgjeIFenGaOOV5ojBg32q7
2Io+WPF8ktTmexcZC2PORmZqLeZAL0YIZGuZFxcsujWYUqjobvCcZunStuMHFaZF/ej4B3WL9mpt
KeF0W6aTCAiuelqzaJhmMq6q1+nyvqNXsY73tzdr2XjRMM4lCIbRzG3vAzqoesOwD57i4/hvkP2G
fVPTp0CG5WHnws01THk2m4WueHIGuhMDyHcAVt3WYm2dYPMgL82kBaGgsCeW7+sA7oWzV6iSmyXU
vt8Ij7E8ceg5X/AHaLYDbEGwOClmIA2MgNlr7cgN29j957YGa06A6pNB4oAwCC0uLZr5SQ3YVGJL
o40PSvbej6WD9GaSu4Vu7EzIsoxn/j7ylyx1W07e7Lu+5qpbI9xr23D+fWEb2hSIvspBCS04tfIO
NPjbi7RmrOffF4w1nVTfiHPuK4fnkVLCQam+tAaj69qGu1xXhIYvqpE8Y8SmO031/WpI+sljkusQ
qw0n++2qkJyjbxAQR9qnxUwKMdZoDdowkIZKjkohv9fawU1H40BrysbzeO15zoQOSMnM0SysN8K2
ZFnIUJVWDd7oN/ledkbFLYpBd/Xclg+5CrWJ1qvNzgKE/FjppfPSNSMT0WYu3Y3kw3dTL4/9hgtf
2cqL3yRs5WTI9MK0/KYqj3Zt9k8vfazUJ1veeFOt3RQXcoTLNRqlrJKVevC0LHfH5EWOXwPAbcby
ubJfeukwtK+6udXMdD09YlkgItL1QD8ooaF4RxgKudc6CXov0XToCSgpMmXY7q3qUI4nK0jdOXZ2
cv5Jn59rrdxY2pW7HvYf3AhT0lTtRawvyUkHR7KtzlOc/8RK4tJ1l9uHvHjnGxtX4eomMtlBaZa4
gvDi0p80Y+Iz7ZD33qz+m9oNqOaaW06WG5dv7qezaIhk0nipPEJsInjfOG3mzlC63hvqowT+1BYE
6Ir3pcGW68mmY/A6LWJplWQX4zh4XQ34oKafZgXwSm2LQW5NDBOVPBUM0i9XoYOsTVkBNsPoRdk+
i+4a/aOyNT67JUI4V3UdJUwPIQKGjkjeScqDtZVB2BIhHCktVqdmnBGhSccpescgnLJlwiv+lzQI
XnFJ+MK/JOx3mM3F5CDF08Gr3IPrdfse2fj8T6dxdg+GMDWUssbnh8+2/tQmb39Wnf/6n4XAs8/r
ZgsrFT6Uu/wQS+9yi9HZjYBn7eSdLdBPB3QmQi6CnoFP9iD4XLfuDKVn5+ZbAzNbyyQc7xkEGacJ
69HrrP0QxzitH3+2D8sPONMiUsKmt5bzoI9/Sd/T/N/f+PzSNE/Kjv4e0T2FLcDdTcGplnI37Rjl
BHf0zyQICqh6FchNjgRg39R7LTn8zueXdwZPnCXpeLk+2aTq+Rw2g1fOFQB94FIdbwtYuyrohP2v
AEs4Z5Wd9rbuczva1lOa7ka6X4I520sjXCobDeGrUQjwSWT56PIFn1fIwRVjPDtzO3VeWnuKcQj6
e8jwnPLUg3ZuaYdWPQVRxYz0YWD4NrY+39Z05dW2BEA4X1gKaNITNC0DLS9qNao8NZ1cp4cKMu12
i5sMIaQJyBps7d3K0pLRxIPZ9P2AMSB4SXOKW/7glB4T827j3+nhe6ke3boKIdPZGpRefr3wirsQ
tmh/dpAqW/ODTLNLT+ddX+QPfXeUmpcg/ScJX61Ec81R23Cha+t5rp6wnikhThdGfun5efq1aXFA
oXpsm+kBYk63kiZXnQfv9hauuCPyR0s3P3gE1xRrUeNUzigrpZer7vRPsfH1FY968XXhrGm9pOad
xdf7D+n4ebLuleTk5K+3VVjrAbmQIrjUZnBAJtSQMk13QxLDrvOlCaJ95/xb00PtOK40nvzmodHT
t3uqC8GCpzLq0QbMGcEls+yk+n7jSr34/hI0nFmg1DTAPTNM59F00GZusFXpWf570cIhHIf17OeM
vDjQ4YdZ31JVLzzD/hZVj6r9UCffb2/Omn0xBUjkvADB07t/qULa9lakhWnppY/SvDfGjROz9XnB
/8lWzJDSlJWePLl9/7XvtooQqwKMn7gpUJxCMnT5+7sBliNJ0gpv0p+c5tmvzQ0bWnNpUIouREkk
QXgbXwrIp0brDZ4yXlQU78YoPrZx4yZG6QaNDTz6sPEIXzuRS6+B8xOy+ap/nNx03rYhcxq9/VEq
/F1WpPtO9qyNt8WKZUF8TF4HGCAqyKJlpRGcmAB1V170L2ACzd+Mdt22qxVXydQ3FwEI1orKZXC5
bGTYZqmd08pLY2DBa0l/KIbkAHXbcXCUfV22DGC9GUyCDo1zmcJxT4Ctc3w7q7wq++FL0h7c+A2t
VqztQoJw4DPF8nN1QKty8l07OyawiN5etxVzu5Ag2HM22AVILeiQ1I0bRkeAK+X6xMCAZX65LWnN
BMiuLhNBXNfgf17uUGNL1jj4QeUZo2e37yvf7TYZohfvITgwgGf+J0MEdxilvhpinQuzbu7bJtwZ
0mu6MFKaz7r/Ieuf4+rZULdu6dVN4uFMOgD0yKssk1z0ZgKqHXGBvfftk9buby/cxvfFptOoVXFo
Nd9P7fe6tm/GH7e/v+ICDDJX//39IoIdAIa1YgZ66YXtUqBSYYNLHlmsP5OiXm5/EPbFEEQaUkBr
Cu91de/DxmduJEu21kpwA4kqQT1ro0vft18rrXj0y/jutiJbIpa/n13CVG+r/7dccHw1lIfbjSts
azuEMx9JZqMXGgs1N9SNDlL1AIHjvHUat7QQzj3cnq1cyUixglMGBdsWg+jW94XIvCvg38iDJRTi
6cmEYdA9jtxkn2/vxar3OjNdISSvm3I2+wwtkgrWqEeVIXr5GMfP8VZLj4j7u5QmLg6J4L0K+kk0
LeMQOlSHoiA+DXOaurbS7lXYNA+JDVPknKgnH3hQW+pc1Wm+pJF8V0nF49AHKpiN1rfbyt82FLpE
BUMsFHAycpa4yA5hvmubx+Qb44+3haxlWc8UV8Qs/VxlkZwmnCi/U5Q9wU8KbUTQ7ZMmGtywTGHf
1Y2PCZt9iMIZSPgI/NrOMSo3YBb5dPvXrFsVZU9w5RRmIwSrUkKIK4eK955fH5PiKG31V6+9n9H2
lwDBoJyyVGADNUsv1uqPFrhlkS6dYJZxq0Y56Gp8J+kwxY7Gw4CWaujAdVWf6kp+ua3n+tb++hmC
tc1yMlNN5h4rukcLtM+s1Fw6mnlAWxv7u36C/idJ7JfPQ20wgVbG2+if5/BdIT/n4V0RvNuc0Fq9
/n+trNgx7Vh+3XU9K9ure/AVAOzjUNxetbU6xPnumcIdk/gwKPs5L/SqmGiBeDWLpyp7iuT3evlY
y6ch+D6Fb+Qv/P+O4dcCCtdBoNptSYKH29951JqnzOZx/ltX5y8Rwo1gtZWp1osISVMOSt29GGZw
PxXNsR6s48YSLkt0FUGdbdNimWe32xxMtEpUBtd0+NSq/2T6q2V9HvzalWEgcsq/e/XVmf5KjRNQ
MhumuGH0pnC4rSbo0x7uXa9RTk17lJ3X3D8k3YaGq3Zo0C8JABxZObFJQ0q1cs7bmf2yml30wgth
t7+9hsvhvFrCMwmCHrZvwAUdcFUY9b3T3enFzig/JdKxCg+B8m5qNiqPqz7xTJzgsrS+djrTGrgD
TXcqXbJut9XZ+r7gi8o0CcrIZMGq5PSl3fLoG4sl5gNovkjkSWGxQgiQYRV5joIffuRaxWMApvqf
qaIJb+vUinooQFDFUENm0QI33PDbG8alLafr7PRUqaI3ZjdxUtNjF9Aq/WHs7/9oO8QehiTtxxCK
Ya6GenI/9vG4sUbrKuhkEIEOMa/mhEs1i0eQ2UtPq+/8HhoD+xTMW71F6zb1S8jy97N1MsbC0SAZ
4tap76b4eTB+J0Y3fn1f8Ji9kjUw2vD9yTga0X32G0OaNNr8+r7gJRumDbmjWSSleUmkByv8pgYn
Cyq223u9tReCJ7EcagV2sixTcIiNU24SU22IWL3/IcuwgXCBSUW8Mn3qaECAkLK3x4M0/JvkJyNm
Hsj6qyBsv63Nqn8/EyW8zXoqs9FgkAAI4rtJ/9L2XzuG9Rtr4wm4vmi/NBJsK7eUcLAyIpom+GoW
O8l8lyQbd8jWognmpXZ5DPkMYejQPlb2gdZ+Vw8f/Mbemc5veZRf2giWNlU5kFs/syaOm1aUbXab
sE6r+wJtmbEg9FP2F6wsG0pp5HmDg4d4MNAe7fx9Ub03uw0MlbUzz8CDQVGBXp+rgZwR1hDokUec
b3gAxE7e2vfV6O9cgHrpVCxndtLY5yLs6sck+94Vp9TqICX8CLa10fxt9em+6DeUWlu7c5mCTVcQ
p4+R3ZeeaRzz3PWTo2odsvrL7ZOzZm/nUgSTpsoTJkqHZqr0pZpOMfxh/TFS9vMWSsSWOoJhZ60Z
103a8Gp3fC9rh4eqqo+pEupukk8bUe0Sl4hh0rlSgmVbFiRnRYtS0LGHyc5PHubxoI77QX621dfb
C7ill2DiyhjQTNGjl6Lup4gG5rt5fJ+Mv5HkPtdIiMTyTm7gLsPCGc2CZlCbSKJuPHHWFQGkeZmo
BsZJCMaUSh6dxOZG6Ezz0SjLj4o9nCIiS7ClfqN7zICD57+yxLxj0fnBqCzRUn0PNxwdzbE7bVQf
1n3CLxFCQCaBIaNmHSkMOzsp7ZOt/0YccK6C4BK6IIKwPl5SJID8yNV/mnqLjnFLA8EBzGM7dnGI
BMvTZlf5dttut74uHPyOLik6H4gns+JkNof8d67k8/URznuXBUlgBos5yXdS99lMnuvyexRudCUs
X7k+6b92WTjpRmh2sWrKpRcUz1nyWY4gKj782UIJBzyaLIuWVY7eOB0DbbdVFV9N/50vlHC0DdlP
esdnm7sk2VdxtA+SzyEtjnn5Tsqe9TE70hHs2tZ3fXzo1feh80PTjpmx9UTesgfh+BcN8BdWwJHs
6Khog6Nce7fX8bZ/oSns8g4NyrLTguUBoyovo34XZccx/KDEn29Lua0G/eqXUnzCM9ilkKLx0tPu
tC0u3a3vC8deMaMhrUveSGrFYMR9utUpuWrQGp3F9DFa8CgIv59JJdNOy5pnXtbT7Kq59lh/90t1
I2BeVeNMjKBGESnqZGrcWk39XEdffND5f2MfzgQIziua1LgCAYQ4tuSuan+Yxdc/E7BoePbOm+12
aPsRDbIRkmlQ3X/nOgT6TIZ3V2HeW/BfvRLTDAXgC/0/u7h2U/OkSId02IjBVw/FmRTBf6mSTa67
WS5CxhJG5TAY3wpC/tTaqiRuCRK8mNPnUR/6LFcQjG4TfNLzTz2ondPwO+eP8AHmEdySJs7YwrSe
WHOM258l+oh17Jf2qds7v3pE/ieCCdjLnS8SOY38GZ8vO6R23Nn/AqnbbRGrx+NMhHAKM6v3QV7k
lBt/QzPd/vizrwuHz7ckexwnnvht8JFWuWTD0W79eOHo1VKtV2rOFkjWKdfASN9Y/1VTOlsc4eT5
rabWkYXN5ubJPhbfXrStytDWDgtnLyj7rDKXsrSR7qb4iWpusXUbrS8SYF4WwMyw8wpGJE8tLUQG
SlCZToZdslkwWNWBA2A7Om3p+PJLK60IQLM0qcgTZbEL1YprDu8i82kIlaMSOa4W9Xtl4QX8PhsP
if9YMtcXO4/0Pm7s1tbvEO51bWirtOlLfsdCxXQ0YWDZMoi1tbQBEl0Q8FV404XTksd+mxv9kNHo
o9w5ab7Xmx+3T8yaEucShBNT+HM2Ol2febP2b1A86dW9BjjFG2XAzU0TJpwhxoL1JY49GqmvDv3U
FK9JKUV3YRGY78j2WPflZDobd4uybP5F2PpTlgETKABm162QYwLEWVrMxWvWqLs4Zqhn3IFbsu+y
u6557FLNLaRk10zlrmiTj9BaRGl5p0T5o56Urm+pkFIldKfLG0twlQzgZ8HcRJMLg3JMOIieI+3m
SSr76jVoLFcz24MUfypo7FXiH6298aK98iKCLMGLpH1tV1Y2Vq+2/SV0EjfVil0IVVw0b5HEXRmP
IGn5+1mkMMlmUlXUdl/NwD9MYexiqodhc2hodfFsJgB5D9OBKM484NIzoyuq6jXW/5HKapcpH6IA
Ku5Z2sOAvr9trFdHDp0Yx8ZMTf7fVTN2ZflxBE5R+Qo892ejjd71SbhhpFsihDMHZLGpSxR/Xv22
+J5I9l3n+xt5mhURgL4sZHGGxozsz6fR2c7oU18ZUpaXr20i78ovdr7FJL5iZBcClr+fCaDgoCpS
XJSvauy7yfCA1ziOg3Mwtu7c614GwFLOVRHiq4CiA5M7CRsyfzCUEOTT1gVvxE3rZj8X99BIHOO2
3WtpeOqc2E3qt5bqADWx4aiBWnNBKBQnrCqjsPoiHIpXbc7vQ5Tt5I3k94p9Lw3vNuCB9I+CjX25
llZWKsZUh+UrjLunPlahEh5mt4cZx80aw3eLJtmQuGIey7C7opMnotNDBPq2JTsIYx+JuaRyQ38f
t6LvNQEQP0Dt+HP4WBzzs3oKMbFhFK9d+9cUVofe2UKkWjFAB8grYFFsUmqmuGgtdIsFw83Fq8Fz
V35x90r0+bYnWO5v4SpBAhS1PEfMa7iy1ACCfyzk4jWCnU6vBteM/s6N5l2bjjtlMHeKfRi3aKHW
tfolU3ANydhqKYNfXJUjw5/6x1b+FCn5zhhPt3VblbMgT2BxFqHU8vez45v1ZQeyQodR0/o0jHMN
jzWtcUNp9VC8b1aRVi4Kh+laqFjoI9avGGrDpktTkAOT13moKLekh4GOpEp+M0AhoGHEnJxVsDjl
K+5VqUtyyfGdeOGymvbF1pDimlGff17YHDWAXhKQ/vi1TOv8Q23o5YNlbqb3rtfqZ9M11DKOBqWv
OA1UT5kq0e0fvrZDeJRCqMpV/VArW6io14ES46Imc7hQVTP7Lp7QWhsLyH/G9pX5r32s3U3JX1b4
YBjvZOeYp99vm9v1yuEMDJpVF+gLYCkEH96YWTebARHgNAW7jp7rNzOE2HA5gR9MXsSmm1xsVe+t
ouuGWSrpc9GPxvC5SB9jHayh+S9reGt6VxAlHJ1xiMq2Lq3yNTNdJ3OrrXmOlbVS6EuEWo+ea6C7
hNsg0FLw1OiGfY0zf3BtCWbsps43QpDr84/VAKnCCKlNgCDCg2FW8dTKbfcKd45cHs2aefadvQV/
t6IKYwpL1MtkL1GN8EJqaC1UomEOX31/UJ/qMc8Ohh2VG5nqaykWqSSaoQl2AAwQu+EMHmFz7Vf+
p6BujT2cCnWj799qv5cihHeYLYfSoADW88kIP2aj19z92ecFx+JLyVS14Dh+Kn9abZq8ecaJ9yPj
Is5SwV0qxkKgrudG1o9tZX/y++owPQWNfnizBhcChENhaiCT1kFtf5ptzNWGQvCtNVtBA8GD1PBd
6rw27E9j0ezp1nH/djLipPnNMLrEeury1oBBRjEZSb+8GKNkkKe8tLPXfHo35WHiahP5bvXtNnsp
RjCoaRyKCbyj7FU9VeG41+UtQJDrQ0GXHGM7JFh5cJIpudRDm1R5rgcneWX417Xvenlwb+/49TW1
CFgykZxwAj1xxw3fT7ROSl6N9ANDW7HyV9R5t0VcOynuCyC1Qa5chjTEjH3eKEWW2H3CXrSMv+4K
fdeGh9JJNpzhylpdyPk/0q5suVFl2X4REQzF9ApIlmy33Ubq7e5+IXpkKoZihq+/q3zj3iMKQgT7
vPhF4Upqysph5Urh+iVKQEd0o0m/BLrtlD/ixN5Yqy0BwmZYqVmX9QgB5QA/eSCuEu/NyYJKkiDm
wTtXaTCHhd1IQ6aNSmf0VzCJwVX2rGmLS2yx35Cgy7xWnD8YizZEmWUXg0X74Uparwm90Dz01YZR
ulimuQjx7sHTSnIjgQgFiblXe4t8YHGchOGFO5c0gRlaPYYPlMf2b5CgEqB8LHbXUHAp0LCwRMFx
vGisR/U0M9DYYrjGj5KMBrKort95KyCAu6HIbEJTLaryBnmq61ibuuv41hnnLvgSjO/tVnvGZTku
XgqoKNSV8pLPRX1UDvGBYfUqCAjwYvT6U9YxFy1rP08t+oKD31iSgiMZyd8CpVqytPXgLnO3H/J1
xMvAO8J5peb6K2dTmFgsU8HWQZ1SVzxNO9FxdJHCc3vyWEafuvE5bkJ05n0IwMk5xCej8dstPb08
M3wZsNr6R2cEMVdFWQQHMOnUi1mEbgNK5zqinol6u3zYawPwCStwONGpF8stQkQZahLkiI3qRX+X
u5Os741iCMPzu3fj8E29gj4YJYbX+uEAWH3UbHUCXD8yOC9g0pMR7hUhaTqTastiOmbQw8HrC6dA
GXcQH4iN2oQDoMKlccx70yk36yGWuglrdyOZ+zo3kwumPtXoRNRLLT9W06c+fLLit/u3bqmbIAJ+
Mqancuo+4Tyi2JK1RaSql7h2OtNNJ+/++CsHTZVxpfHagYQQfux8CiAtCcISJjuSGoeGnehTzdD5
YOOhW1kn8DQjtokpcNI8YRIkkLQo1nJykar+HEvdc6wNnxibjvfnsgiccIZ91Flb8C3QG0k0+9Mq
khtFrghAYt9acta1vw3KYQL7tVaPlAGQJG8VEq/sDjBPCuqUcU1RZSRMjDVTntu5pl+KOHIr9W1g
G/HUle1BLEuFKoCfiQyGcMKmyqwGFkTGpY7e+m5yiu8VIJ2lfr2/civzgL7lTMcELIoKEeaha5Np
FlTSL519VCVX25jF1vDCLFLVZgjaYvhaftMRfUmnjdTDmgC0GEeCGmwiYGcVntiK2XElB4F+MarC
+W2mW9iHlQPMI34yOqbzZIq4z6kddFXeUuOSDl+qOABfg+LZ5m5bCo0DFBxh9D1GRb/YPMDOJuSp
isG4yEDS24VLw9+7d9mEdYADJaP3Mbg653d9VPNYGXpmXohybCOPbBEir+wCYiBYfdnmrQHEfEmu
yr0WIZR3yVCLg7TiITnsnQCYvlErBCUCIdiN+QSM1mZ0AAPoRQu8OncZ3f1YzcZfGIIBHiqKcMJF
Vp6aP7TY0E/Ly4yeWQCf8HuMfrKasP653ddmYyjBpc9ih9nTiz3UL2b33dxqbLM8rnNB/Pebd4lU
VtSBnT24JOGheJSGw1a72rWZcHJ3FWSv2pJxdVDNqAsZBejEzl0l+WaQL2HnKLW88XAsTxRCUZAB
FwPkFgvKngbF00pCyvA6ETcPniJy2X2gMD4ybiq6soBXUlgoWg4qq9smvCIwmHanZIsUbO37YVUh
iIM4CC62cGCtHotUaHF4lfrc15vhMQWx5IZdviFDPLQ5OHLCGg3triPqaXv5aJtb53YpAch0+POW
qeNWwyyeHyc7S2wptxXr0njAXjdbp5Vr/1m+A1GC2+H5Ybs5rZoa5xGCItZlTA+9OrhaJrta+9Jo
phtoihvud/cgD9YIeqjD3l2QbzZhXLJOjW1QLltHo7GPG3p8efvm4wvzMeyJ1nkZYD4T2uV4QftJ
3v/ezUWI7/VIM01JIUI1jlLjlOr5/r3g/y9uCael5kRkmrF4T4NpqMPJTKWLOg1oOQC7szhZ4akP
Xuwg3G3hIk50I0uIggxxSqthhCyr9hEVtvMttMDK8QWCRUUaH84j0o6CcRCYnWmXkh5crH8S0PPL
0W5uRN5ZmntrgHKu0HvKIUG/E7MJLvVjQezDpPWH+9uxckNmAvgMb25IBVBFXQV1cFGS9CFszUf0
jNEzr1I9Q21OgWYd78tbOcEzecKFN6SBUiPFhKgu/47S9hRH2Wmk9M99MWsbQ4A5UHhjbvDPCRel
HVhexRmmldA3sG8YG6Hb1eHRhwR+DU7ygiA6yUgMrEAZoHPCtxzF9/nutB/2HeAiMC+hWSmsKuFg
9bFSM8PKg0vVASh1ZOpuqxYdxdFoE3kM0O4sQl8xacfWqG39olVep7iUevfXf22b4SnxgDO47hdx
zq4A7iAsDXKhYf6SEvqsau1DyOy9SX/ukt2IES94VBV9C/cQPDue/EveKkrkp0TQVbPhhSCnDpJx
MBza5JKDkpHFqTuZiRvqeKi2CARX1wvl7tBWFhKkYrKvAVtUUiSJjprE6aec2p9qFAY1SfJwf1vW
zi1yfXC64ckClSEo965sWhNc18ZF6Rq3Lo49Nf/NxtuIcPHEDIeHzfUJeCviEvRKOFjThKY8DFyi
h3FLiaxO40aIMA0iZ5T0HYSAjxmpmbcs3pt/4+fqRoDgVZZJbqVhCAHtmKGaInH+haEwEyBYb3Jd
oHiDLxOYxDz7k2nv92c4/xh4qXl2GlFbQc/KBU1IFJjaRSumcx9Lh6nc8LxXjuxMgrDTKunagDdQ
ugTS+1gfKnraf5SgXDVoKdD0KYARCUepoKUqN7FxCYPhLKGZQDEwR+2Ou68Eui0QFFEAxwhuHeEs
qXXMOb0D41JGz+QVveb2D48IKFo6gJEL2QYh+ZYZdTB0am5c+uQf61XS3v/F8IAQIo7DwcPiOxEV
SpH3Lc4RwsXa93j8eX/4FQWITghA03C4kL3AeIaandGplKSL8d3QO1ehhlvqo1vYW2n1ZdEsQGKq
gueaU/ADvyWsU6GYdJr0VrrI8XSQ+0OeP8nsJR4eYiV1Tc2TERC3io3nY+UIf7CmI0iNlu7ICcxP
2KRWssTSyb704Tsz9AMpyxMNdzuCAIzBdvs/IcJTHmoyWq9xIbn+WhzpbmgsuIKxcEBEck72xfkd
NVmKJrDtXswUvfDa6lMayYe6yz6B0HXDZeZXQXgOgX0AlAcQGxNl2sJVSfsqneI2sC8T6uVN+6dh
+AE9a/8kyhYgfmVj+HEGs5KiIzsnpkpkI24qPC4w3LvxoYIfpVQoY6vVh/vHe/mOgJ3Y4CSgYLhE
xZqgJEEKHlUkGJtrZNSO38tbPTvXxicKumcD+QJkohi1GiRdn4oua6659jt70Mtf+z+f9x6Fekeb
brBez49vi644w5Bb9dUePluRqxT/5fiCAg7KqdCqGuOHlmt+2d361TbQKIavO74fvpPwfvT2NExD
YIdfRvlc6cd69xMOzn0sPdx/DkQV197OAiCazLi6difTyA52tUW4tNzcD/McVjpREFUVU/mSOgYI
d2fsCoS9HR3kYHfEcD6+YNs2cmgERKcMlD3pp8yJc7YhYHnJsPIgVEC4DtFtVUzPWakSTlbelNfC
Ln807ejaHa8VIN/vn9LlGwKFzhUUcrxIoYio1ghVBHLe0fpa999SorkjMMABAAMZ20o4LXfk4+kw
TLDD2UCA8d9vfFm7qqJeLxtc5+6B2Q7bYkTcGl9QF3HdSbHWYHwt9AbTiX/fX6it4YULMegWmjX2
dXOVkAPWv6OLl7NbAACLBN6ejlD9oleX0dclCyy5uWYgDq/OCjrT7xeAxxuFPR83QsyVFHlH4mms
6TXJvjaHfHdfVlgguG1IxaKGgbftne/vZFijkZVlcm0tr0a3hY3XYOU+zIYX1j8OJcgvMLxH9e/s
nLffdq/ObHzh+aRZrQVSj/FVEMH8KK3oeH/8te/XbRgaBm+KheDzfHnGUVGnSUqTK40OZHxQgsOg
bsQfl9EiYNYUYB85uhZ+pPAitHZmhZOcJICsXa24cJsqcpsEPMeWCRBQ7vRbhbUrdwK4UcCsoaXQ
EUb0i0lX0GqyouQq97KTR+equ95ftKUAG2QzyBzDVUFyUkSN9nWA6lRJR4Fr+hY4pNntJM2H5+Jv
VNIYpwkCPRh+SoajPoxOoTRo1WJsbP3WLISbgRtfFwgs5FfmFImH5kP3F4mf/LnhN5+FcDMm8BnC
kcHwlIyOTv6RDmP7FVjf3eoDUVRk2OErwRpHLnS+WMD+gcIipsO1KkrHpLFTbTxFK8vEc3wo4URE
cIkzKii6DLbq0F4Nl7RvVN1t6fMONkiBorMtPArR564ldJvvMrm/KvFzkdluFOb795k7E0BsyLwh
omgXI5tRjWNtj9c4fgwfInt3VJA7E/8ZXjAoo2QIo7DD8Krx3mZX43D/GC0VFOwwEGygRgNN9WAR
z/e3Kkcm6UYhX0FeLz0WspI5CHVZQCE11SbPp7jXSOKi5zE8SkOHMlx0FSIUflfGtOnKlPNnqpzu
T0W8ER+jw7xDg3BE7WDdzKdiKGM/JSWbrlY2Wq8gri99RaL1g8FkNHGmacDc+wKX08FULPCs8Pw6
YDvC2rWWOaFOI+796GthHUK24Qkv5zMfXng7IiDnk6TC8NqIVlLNV5Wg4PgYbSV/tmYhLFsqR5US
6hDTEbe0nMneOGFb4/Pfb9QtHI7QrmOMn9tIg49PNd3wKsQjDMsS0F3cPaCQUT0nZl2VAN51N/Sd
r7CrYnuWjEv+tnunb0WIkZBQi6S0QnjTV1SnYm60YeWsLBHvGoFyG5tfQ7EWI7G1lqVa1vmt/GDl
z/ZWynVtfOAYkLTgQAGgOudb0EqVUjRx1PmIcIIpLnH2Lw8QGh81fhpugyKYICqolCwNTQJ8XlQY
oxY4+3V//bkZdvvYYYuR1oGzjoefAIAlnNEm7upYB3zC18uzFKAK1AmsM966VLreF7SyUpoMOD4C
BOCQRgRyvlIABlPc6KDxY8MJQk/ZMD22hue/39yF1LTQVa3E8D19l/rvZC8pwsc63Xw+vyq3449x
l/c9xpflb0rlJ/791VnRSIA3ICaLCDivXhasZcnQa2tM89YHcct3VtZHs5ccqTWP6EGwYXesXOqZ
KOHZy7RMQzIha/2YHZXuN6WHog03ZGxNRzi2hd4VhjFgOkrkBYkn0YPNHCneuNyiff6xJ/9ZNFF3
oEtHXKFQvvWHqnfiQnLA2uNMeu0m8V+FnZt4a1prlwWGHt8oVDUsKvtGo0SzxrBK/DI0g++KNaAh
ZFSm5BzRYHwaEjY+UqWnW/QLCyw1JsrpMgDK+18GOmE5pTIB/qI0E7+qUvKKruZGgNckN0Gc0aOv
i2n/7ZuoPQbUYM8llj5ycqkZa2ewjP4oVS366AXJlKORSZ0dK90MN96J5XbjzAL8bPKSR5Ss8N9v
L0enxXHDsC42O9XDoek+GXriVcVWl57lhkMOor4oWeFaRHRfqmay9LROEt9onpMhOudS6fWgzozB
w5D5wP5uHOMPOKKgHWGHywjSw9QFVl+wQ2zKMppEWeqzpmQPJmpg0eS9UYzHMu+1w6iCe7axCMga
2dCemIUyY6oo4RENZL4BIyr/6eiEVltSKX3KEYpwEmqnQJ9m7M997bFypWefqc7XX0G5U8BQauPX
Y/TSkvyPhEYfamee74tZ0bHoHYXXCNxb6PtmCWKSpBnsUYX2U99M5bC7zxZOuYk+Nbz0F6AcWzSY
p7jRjaFSK785SsHVLv39X49sMDBSqIdYJp0jVckYqVnl087Vqaf37v7xkQmGpQRjAP6coMKzvjNl
1qW1T+Kn5NRm/2Lxb4cX1HaQ1Hqh1Rh+1K969s42Yh0re8tZZHi+AwCMRaXnmMVSE0ty7VeaZyWH
0NwIv26MLyafWC3lcRRg/D71SOD0G3bSyg24/XxTuKh5E5dFD4oan9T1mbbowWg37jiZp/t7vFR0
Cqxg2YQ/jVi78ZHXu1F0CavGppD1ys/10xTrzlT5sV65dvLzvpyP6JWgeFCEYRCQmBiojBTztLkW
GCxUmtzH12iu1Viaq+RG6toFVY+RFNtuCZqpA4XmeorsvPIMOnTQTeDi/Q30fnUxo+GbFozZ32mM
k1f00OivBYviB6ULrVeWmMOxTvBSyuGQqc5QaebWo7WyI8jS8Ep+7r8jMz7XSb2UETm0cup3bX8m
6G9+YjSevCrQvt5fqzVBqPVExhnAIW3xKJCsyEw7rqlfl3n3GXUE8pMJdvu3SSm36iJWth+7Dvwm
AdJ1SSihWQONs1LK/XQ4tek5LJ+7+G0sN7zTlavCwSQIA/IiD7QVna8cshTo2pmZuV/Gz4p1TLeK
ldcW7HZ8QZMwtIM0rALjJ+xNtT+x5MVKN67j1hQEg0Vj7YCqW4iQlYfx1ai8+1u+tMNQBQN3CBQR
MMV0EXZjZ60aNYY2+DFxVPINGVNZPYTRz+n3fTnLafBqG5m3qNU0HjWd70QzxZmpg6rGL5JTfEir
DW2yMjywYrxnNsChSE4JG1GrLLZqUk/+0P6NTtXeKgX02uAmCx5SYL9xloRzNHR6l8qh3fk1ei5o
7/luPOj/CgA/EaCtiDst7IEONImGTnu/r3+r5m+6+0EFsh/RRTi+sJUQqpuvfjVOyDdKI4JAYeCm
D+DR3xCwvAgQwE15ANGQq9CEU9qbaQhIKxt8PdWdsPIt+RJke0uHsUgEdHlAJwG6jndVQF1Q1IUl
Jot1v0FfT+i/ZiPKu9RJaOoHkhuE/UDPgkTXfJWmlkaoN8oMX3+u5X+skh5Suzjoyvv9q7CArPB5
wDHFbcCScQtHkBOQoIlYbPpV5Cu/wBwtkWP1txt/g33oFBYbHsXK1YA0Tm2ESMESS9DnEYKzI6S1
EThS/SL/F9uCySAfjwQhHlkxsDKFtlXIQ974VDGcTzbbyxmM5cL4yOZwT4WDiebL1aHXSRVFTeMD
S+2qBzRi2ji8XDnMLQSeHMShslRU1gOVOxcAXiMzRjl04xtRD7TmaxO/1sWT9UX6p0ynw/3NX9mN
mSzhjOWZFNltAFlSgSBd7EpsL/aULxd4LQDrsLmrK3LmkEEixlhPja/LL22tnay0cwZTAXHKViei
tbkgKA9mHiCzeRmlsG4VzeDCVIjY/WiMh9B82L9UcI+guGzUbiEBMB8+hCMuhUnKIx9Oax6Mered
DjDSzfjCVhRKBNxYkLR+Pj1JiUvNDQTf2rGCeYtKIXgCy4BpWWpod9WlnZ+QP8X4rY5+l9VPKn/P
hr+6stXkaEH2yLcdiH7gkWCQgP2Ha+gbe1rvpH4C32Lr24Pt5OQgJ6f6bQR/ZSO/G9S16Tmnj+VP
xtxydPvAS7ILyoPhv6FK9P6+LYqfxU8RzkVR2HarSlrrj2aJLt8vnfR9jL8n0ktKeY8JvfGn6FWN
r/fFrjxBuMBgxwByFWalSIUKEnitytIIauhr/R0oC2Ah7gtY20/QICJvg0PDE2nzFR5KWZMI6PV8
02wOLD5VdnXupspVySmz42Nhfbsvb3VCOofCg2uCl73M5ckWi2mt2LUf6PprJQXeUI5fut2MH3y3
4F4gGgGmBq4F52L6IcmZWsL9AnmBVD5IW4Bi/v+idkXpKCwzWJgIdgimAZnAiCCFQeXL1XMdGV4/
fm6tZ6N8bVhz3L9iAP/ZBs8RclTjfCp5SYI2VFU49hHTDhMpVCcae4a+luYWuSrfbGFWIELkddAI
tcDgFETpgV4Y8dC3fg+Oqq95OtQHJXovgl7zVBZu0ZCvrCEHu6lI4AHPAKNhPjED4A8zA3GYLzHA
NGPwkD9a6imaQFK322PC2uE4fBSn4DkUDOkoMSPSTTwQHB5o07idpTv3N2nl1bA+0uhIr8LzEGkk
aiWIs2g0Gz8oAjxMXlRtFVfxEyXuDXB1OAc40MsO5HZCk6GQ8t5vwuwIpj3HTIYXuUtO3Wi/pmbx
ydAYc+RQ3jh+azMDLhFB1Q+ORHFmFKU3YadarZ+aw+mbZGzRYqwoBLjKaEIOJwcIfVm4qaocjmjX
MXX+EGiO2X5FO2I3HJX9+8N9HIQmgT3ndUrzs1YNTdBpJWKH8T/Kz+nH3s1HxBnluVDTqH1bwM55
NadVIsfqd136BKPrCYGyjWd3uUpzEYLZ0Ba1FdRQyOCL7N2psE7o2/0JrZU2IA8qV7/zUwY58EZw
K+HPLmCcLRvIqNE69mlQF+gHNnQgiQ+Ia07ti2kXZ6J8DVnt1Wp4sCojfGZBOv4I4yT/aaHzwtFO
jd4ZQEXyUBkk5LQunVMUOfHa3AqPNiVbKK/l8wWeUWwnR2IjNyYaCKFKezJOYezHSfYQksq1lId8
Gs+dNZwNmNVAV97f65VcCyRCC3NGOh7oE05S2zFqg8Qz8VMqKy5RUqdQnx2vKW0vkcv+YNKwd1TJ
1rzEMoBwCrVfFSMDbIS0O/RN3G484CuGCT6Ik2eZAAKivFp4iqaaIaeKUiw/Sb6MFAkn+cDSpyJ4
tPpPUaM5VJEPTfXTNrYShUv9jQplKKMPdkljUXMdTWo/MTNNfR0UtlM5vIOcs3Gi3qqctNHecq32
NtZ+ZbcRWkNwDf3KVsxBVS3LDL2VEx/t95yxfprK1I3sUxfpHhneW+tIpE/oKeVp6iMFSXWufLVt
0JHqHlJw8eiq2df7H7TUjRyNj7bH8N9Q4SVGYdMMVBZT0KXoSXysw1O45YSu3PrZ+MK7xcDhaMtp
m/oNe0vr3Klb5qSb3K1bsxAOUJnqdorC9tQPY/1Qsh/KJjn6xjyIYPQN2WiE+lin/mi5VXEe1Adz
C5S3OgmwyXGTEkaFWPoTavAGs2pM/e53Yh1tZcOtWp3BzfCC/q1hzNoULEQ+fM4OyE7QyG1R3Cx4
sMHVyRPHyJLiSEGrCfvQ6wYNDYmkfjw+9nbpNPox657x1ySnPEu9NHfN9o1MX4dgiyBv5SqDUIRX
W0Lpw38UlFquq4NeWWXqq/aznh7jKXNNmGLyKyoSNuyJVVH8CebuBmLlgiiidkg2EIaNKr0w8NrU
CYJTGjhltzujpIE77T+CuLF74zu2qs5yUkIQUd6s8lN93n/3DTzsCP4ieGeKCauhrzqmNvTj7rfp
sd84cKvLZGjYDpTjwMHgv998fdU3qCnVq9SXNBd9naUX7Qc6veVbnevWzjV8SwRRFYRQES+fizFi
wkpK8HiMg2fayAk7qHi/v1CrM/mPiEVOrFAytTOMxA/zA3a7UN+s2O2CA900kfmOCsYLeML/fzIf
L+XNmiXBGPToRQ+YgeI0yZF2xxFNLfd2zOTX9FaKoAqqsmZW3lmJ38RO3zvFVmJsdRZww+CwAJhm
m8KWpLLVS7IRpX4wuRoiXIOTZ2e98O/vyurGA0qEMA6gxSiDmG88uIkL5C917Ap6FRvhP+ZwBmXY
fRlrOhl8Z5wUHBAJiJrLgG3UaqNe5j5aMinxsdvCN66t1O34whzyCoVsk1Ln/mR/0cEgGiMoGAJV
ntpbXXU+nGzhaIGMEYEoxL0AZBGXq8yyIDatsPATGtWO2ZNvNLLQf0N15RI487Y4GcAXpVr0kJeN
0zDi1FpyqM29ZVA4fCifQ1dgqBzEbMRwTUxJahkJEmdqcKjMo5VsWJMrx8KGRQODBpYt3DJhSdN0
aBnTs8xXaflSBsGv1G7O2RBvuDMrJ4NX3ZjwlHlGVnT91awG9jWpISb69UPfyo5vjc5/v9ED8VRV
qKWrMj9SP6emvwXc3hpeONbaAChEhbCcb0/v9sGgX+7fmrUtuAVLCV/foz9UODZ14ustTI2rpF/3
1hryQ3QrQZjAhGIbtWZcAjlk5NC/35/AipWORJAOihZA0lBvKDxddQfe/EGLE59lkQMG0UczfVeH
z5JxCMqz2m95ZGvbgRuB7kPoFIFonxBGSsY004cpAvgtOQYOEr33Z7O2Hcj+8U4xSLgvFGWoyF02
dBQvZFZ6ufVU52+TerkvY0WRIcOIrBlISPAIizCyui5JFYGjwC/Nxi3RDTXoroB8umkqefclLWfD
yfWQoeNVphxJNb8aHalsmPtQ+2paPaj5l1ZVQNb/976Q5Y7MhQgHYDSqBu1R8eID4+lS7UqKrXDO
1jQExygYAqkmAyTQrkcjvlfbdo2i3K0L59MQHmKjrnMjD2EbadUpKs9T8SRvcQmvzgOpcZRdfxAq
CklTZQwncF9gO0zpOE2K06Ou31Z3e6mYx40QwWAZQrtEtBdC+uQ9jn5XwUbQaH0S8B/4FdQW7DlT
QnQmD1gnSU3dKmNgJkAasNmyi1YCHXwe/y9HhPPCnm/BeQ7zrvmatA5JvZw9DM3ROvamW7+j7au6
heddSWrPRQr7o6vdFKOqOvHjvHaSMQKE/9xlz1Jiu8gMFsqRggU3bXarg7lUYcO0oZ+afoDUjpOa
eeV4MqlD9ic6AZBB2SKY5tC1bdEiaKwaM2wKCcvZg80/eFGiX/vVAFoE2nDCOHBQTFxIpCraKJYo
XJjIUYLPQbShzNb0DMK5eGSQpwUeStidKejRcilhmS+Vj4EteVbePtyfAtdUc7OPQEfCVFHA+wHt
LEgYzFGd0CiZ+m3jUUJdK3kum8cpiV073j8ZHju2eGgRhqaIA8ky4MKNsg/9UCkOWvRkTsbGZFaW
ayZBmIwdTiNtJEgoXirtUJrH+2u1MjyyOLyxCcELs0iBSAlLxrKTIz+vz4VbprudCSQhQIKJYhqc
KeBy5i9XTqZYkSNa+qz/QcHF9/P+168osdnwwsOIzpxlVJcYPo3dANc7MXrP2NtTDfgFkHiCSglO
FyfIEx5GBLC7wKq74iITr8hLD/0nPD05Nepu83ouR3geyZCWmdRCjlld+hIP5O/7i7XcagSKkB60
kSwApkjMrtpGRgGxS+NL88swnoDKuD88X+v5rUPUk+NucBk4F4ZwUNvE7OUOVUeA1VnfDHk8Jp+l
qHpAguvbfUHLTYcg+KVgJcWJRSv0+ZkKWWqNcdYGfi19zttjOB2NLYdqZanQ4wk+FeBv0LfiXNRC
s4cSkI9LOBzKn8VWpeLW8MJTQXLCCtXG8BJ7t36WzQbMaqn/kLwCwAo5bt7gR4Tc51Wdq5Va0wta
bmnaJcq+2vRixF6wX3mAEwYeJ4c74m4QYR460OtmrzfZpZQyRzckxzQP9/d6ZaXAOIUaFDwYyJfo
wgXviBYbLbHyyyv4t50Bbar+u/GFu13aHZFoGeQXMh1If8r7ja3Y+n7hTgPd3yM1gu9Xh1M6HK2N
5Vm5CkAy4NnRUKyN7qqCscsUJuMlLeglsX4wqXL0BGDyeKvrw8okbqWIQdM6H/IqU0p6kWyn+GW8
796C2eiC3khJbRWZkdMLGDGm4VCT3U8QaMVA9cS5/BAcE4HXHeuxv3ZML+izyhJv3GJsWd2Dm/GF
LdaUoEmpHtGLiX5wHRwCN9sK9G+JELZ5mCSkIIEluKjkaEdebD0oW53aVrT37SqJCJ+ko0NhAnR6
SS2z+z2ikblPGBp76HUZHGBiTaf7u85XRXgtQJ8JAhfU26G3hmhmDiCskCYUTl30YUBv6MQLh4dC
/1PrqZNrX6tpLwktID9oQgB8IITBbBYfjVQNsgTd4Omlkn7Edb/NkrG8JHMB/Peb8FXbRlRTS4Zj
Vr0Z7Mz64/0F2xqfn5Gb8XV9CItxwFUPphM6nm5CHJdnbP79gqYtwoRNrY0FCjOv1LzOfqF7m8xj
D6DDuY2ga7DNVUHZ5oHeayOqS3wEyAG+K7LdyhzjI/4OVAFKR2BvzpfIjMIiC7PQ8NXqpTwZW3Xz
y2d1Nrxo609lWZE8lXS/qMoXi0h/bDN5BCWVh5DGg9Ul3v0NX95I+GDg+QCLPPx86Pf5bCij7aC0
wehTL/pZRscud0d7Q8bKoUIlEq/nQQ4W7p7wgGcgl7ZrvZP9tPw8DAdtC5q2Nb5gqrEqNlUqYfxI
88vms6pt7Dhfg7kWseEIc/oK1P7BTuPyby9Fwl0yanR+Xrxpclidh7h6ASXwH1QL/mVD9diSJnq0
o8vOrUFVErgkgYHDUQPLi7A1kdJJ4xSprS83iVMQR68iRzb/Cbvf/0IOcJCIzvB+jeL0Kq0dJEtG
wXWMQuu68zLmlaR03u5LWdx8zAI00Co3dkG2KvpowdCaLEsKYMXyB6R3I9PTyr3KCyJ4/TtnJ+Kw
F+GNRJVmGylg6fbRVnty49YbI3vcOAuLs8ZlIM0C/ho0REAce34Wks6i6IxFALoNHrLm9M/9RVoZ
HdWl6GPKwWJLtmyrBmeXNGajj2Lw7hiyw381vCZ8vNR1XU0nDN9bz8pDm+w1Q1GFe/P1YplHkgea
UXUYvpGO4UEn+7cXwyO9CiZxXvskfD2lJeoIDHX0u2elOHXh+f7irBzQ2fCChUhVI+gCE8OjA4Jl
fSLJp3gvRxdQ6nDtQRsEqCZqwsROF4YUo6CyYLIf14GTPY72FhJ9ZQ4QAAwabjMugpjvaIpBLfsx
klFjGjihpDlDxtyu34pVrBxTtMnEYwFoJuGUqvNLoNsIIOA+y35meOXgWVsFMGvTuB2fy79RuEMn
22U0YPxafs3iz3lxnOINy/CDXWWm1LEXyNXzfUCacVEHCApxC0XF2uSnYTudJbksj2qtUi+ouzCC
rq3fotp6IFb7FW9L/5upUwJjopdZ6qSpqvixFOcuIalCDmAXjVDlb6WOXdfJOYlC6gJPmr9EdRT/
htdqD05K5F46quDy9FqzNx6tyeyOXaTmD4jtod3GWNDvKGCnr3HelwNQ3FPzYg527SiSGbqp1et+
qql185jppWebzGu0kemuIfdW5pn5WB+DWh4PyRhKb/CVtWNLlegBTdipV8p9FDkaYEJH9F4Of6pD
1L8Fg/5dqrvB0QFKdBK5a6dDWZsAWKuhKysDPU12NSWOpibKM2pKJaeppqZ0K4mY71ER0QOJ4uip
SpPGrSJav5XFOP0OidY9FRHqtNNsal0rViLXkmr5WIFj1AU+lV0yKwndiha1Y2VKd0SDgNppUFbz
S+5NUJYUBvEHrZx6B/RHgTuOhfGKZh7Kr9SyhsQt6cjeoPvlEJAUvdMdKQjsz30yJEdmhj8bElhb
4OrlYcSjj5uLqBwOPJyJ+WGsJkqasouJrxFwY6DvYXwIjF/3dc/yQs1liAe+b1lVAXDjK7Fnv0Rs
t+bE8DzIhCAH6GPFempLK7WiGEzNNwbpsXYLYED/xfcDn8YLztGLTVRsEimqvAmxdSEMB0v122Rj
BgYWeX5bMYMbAfz3G43QocgrVAad+JP+B6xGTpWEDktR67MVCloVhNglSrXhLi7Qbh0Bpp0GjPip
demHBy1A1/KvlrrVu2ntUKHDMOA1XI0uQA5GR9W+h/+L6sTaiarHBGDcpPpyf1cWrgSnmeH9VlAI
CbNLRO6xFF1DqmrQ/GnQvMnMnGJ4YeSstF+S9M99UWsHGPBKAG+BdUXGXXib60LuG7ntFV9j10H6
3D3cH/4jmSLuP7oEwbJDfB8Oi+DUUXWIFSXoFP9/SLuyJUlxJftFmLEKeGWJJSMzI6m1O1+w6loA
iU2I/evnkD3TFaHAAsuae62rH8oaD0kuyeV+/JwuHz13+sX4sEcNyU/Zg+v80MUD5Y+DmviKsMO6
Po3tZ7SpeJw04Vx+0MrnoX0u+XdjhuDyRtCztpK/fxn46689cxadYyQuRp7RFz57E9CR/UbovDa5
SzMrGnRx3YIJ69pETkZa0KHR0RF/UKfT/HJ/ct/eePLkIlzABiMEPaEyKENVO1XHlQafN1Tfrhyv
1HN/BG0bPeS58PUpD7jyZDtguUuCftjltbPTsp8xmCSS6rUqD3pzULbCsdtBo/cZbN3gaF203eVU
ik1mhwg8xiKVNr7HNuXpbzf69felI7fW+owKiu9P/Ndg2KGpt+GUH522f/eL4dqQvHo8Nsx6gCED
VxN4o1k2e/cXcHUomCdA9QDfuAHVpEt9P0GvZGSa1QuIpD62dX0cePvajFu4hzVTS6shTkeQKd0Q
j3Z4fMVZVxEwEQ3PpE32okEBV7i5r+vJ5/vDut1Z+kKR/J8tKW1QxcyyaQ5bafuXgd0MZdd66429
5mXI2ALSCG2chaXyemsxdxjMOIutiNuQe2xbb0sYbm0QoPJGFR0bCJU3KXooUwpdCNw3UWqOnopT
vo6HEJvn/lStDgOo0EUDCUGtDM1TlHGaGdhzIxc0w6qnQOzlvoHVYSzXCBSKoM0hZ6UINUVstTOG
0eXQTFADRsWnThk39sotjgOKO8h//WdHeoTZeu8AuqlaUebEfrFAzQstNPjHDt2nedj3nT+plSeK
vwzny/0Rrkzh0rsMd0PuAJ1g0kK5Gk3RkUTUiCd4OXmutrv//ZUZvPq+dN6kSTsSPuL7SucbbmAy
P/t638LK3ryysPyCixjJzpibJS0sDM1Oc/7OAHj9TreaHdamyQAjJm4LqLwiyXJtpI/BSut0gxrZ
9jlPz1sdhWuzZICaAAVX9DUjWr3+vJIQnnZGr0auAR2pPqSx49GtetZNVQBJ4UsjUmItHmqlVWOM
IZtLPCD+yafKt8mLxnc0Owi+sSy3Q3pjf1v6+WH05nRGY1LCVRbPwISH2XBMDI8XG+0MqyZQ6MAV
AE5lR665p1aZmhqfZ0CR9ni+9eyQdRsHwK1zoaSBzr9FoQc5STmWTECKUBvMmoELJb7W7JjybOlR
Ob5Xzm1JkVzaWX7HhRM38K+ZMTJ/0MBL9WMWG8O4dd9FzMsA4x1I6IAPl9w3qyjoBpUGrCDcn/MA
jWD39+DW9/Xrn89Hp0XqQtgfWBFaFtixcnPriFxZCcRpqFcvfKgLNPDaxNimesoIjT+M2px8EyyO
o8Kxv+UgIPha9NAGZUalg/gEKE6v6JR5t7Q3ey7VT3FaHntd9Xuu/Gws6EpOzqf7w791xKudJV8T
TWP3mlqNOIIyfrZL8s0Z+IPTpOF9M0tMfR2wXpuRVnFqgJMdJmzguT8Z8T4TH9TsSXdToAu3Ul2r
poCEQyM6EFjgQ7+e7VlXtMRomRoR9msqvs56EQxjv8+SD2Wdb+SkblcWwyLASgLviz5u+RZHq6IA
CWOpRuBkCEr1W7yE4IiutG/3p2/dDiJrYCrQoelKh6xdgCVMJa0a5cleszO/omFqfjToj/tmVp1h
CeD/14x0zE7mpHd6K9SoS1K/UDLhlZbiDVqyMZw1OwsUjyy030CALXvy4sjALUVJwjMtsp1Dogf1
7Ll/4NaXFpZfcGkBXc4acnla1NrA4JYHEQN4uTGK5VfKPn1pQzr4IGE/l8UMG8z07CkotshfVmcJ
p+sCv19U4qQXejIho6rFuRbN5jeoTCJid/sN/10dAkgsl6MVeSa5/lIkQ+X2aalFdd57/cFBZu++
R20ZkDxKL1VmFa3QosH62u1asUGHddvhvnTO/B7A299frLOZk4brHcc6i/LEUT9uO1ynhj38ZfP+
QBz0C8/lPh7br0VnB1SBUK5phyoIZWrCQmai64uVUDOgY5BCdLgVWZCzegNSvToJSAcsRCmYY7n+
DDr9rLFqV4v6NHSSAH0UfzDJv78vn+EJFDynmBEtyrQ9zY5860Rd/f3AyKD9A6n3G0VYVCXypI91
/H7y2Wk/fb7/69fONtPB/Yj/IeCSb0cyu/nUlIm+BJDHeXT9iey7IQ2HoQ/uW1qLItFu/sbUhP56
eUPpnbCMRKg4rSd6tN0i1ErrOJmOP2hK500jmqWdLcr41dFd2JRuI6twRDYx2ESBzFPc41yedIN7
dvPz/thWD4sLO1IYQ2NSTDmf1Wgqv4CvwrJek+QPshYgBvs9f9KDq9dEC0eDDWSfnrpheuo0FMVq
1FziLfz0W0Hq5nC9sLX45MXGLlhnx1M/qZE6ZsGiLsgebR5mBLoEUx3OEFFJQDRZNn9V45daxRvg
4/35XFs3KFoifkAaBtlL6cZt1XI2wNCD+bQQk53BxQ8F3n5LlmnNIyEIg2AFRXz8S7JiVsJCVQqj
HNInRs9N+6T0n0T6CeQwoSo2njW3/NY4LC+tSYcx5UY8jgOsocPzwYJARQaymdHkPmKYUFPrI7f6
Q5XVgdM0vurMr+OYBy1PDqqhBV0x/500jt9yvnE83vZlXP8u+RCf6qRNjWWtbVZ5rvvTiI/MRpav
89T8kDLXUzUaxls92asr/Hvu5TgxdfQsizl2pm5OQZ2aX8igBHUmwoRuiUtumZI2ZwtALMkZNk47
7crhpR6Cih+MrbbW1cvwYn1lAtOhnGYOlR41iqGqR7VxF5Pcq4vqUWtib0rQfZygCy2bPlhlvmvz
8kWM5GHiYLugxY4mzaFBKwRNWWAkuUfp2Pi8SA7399Vavgia5Xj1gp0bBAkym+uQ1a6g7uLy+UNV
Qb9Q2WnmsWsepwYd8UX8mHLEniX3RpRA79teu8cuTS8vh4szxWFdRuD+atSIkD1QJbz/+dXNDKKy
t6w8UDPSUU9Qr1XwHMCRlf9yEaQXRedlFBX99tUYv6XpFjZkxd4iJwXKWjwKgE1YvO5iOIz1rlBc
iqRIHLJqp/6qx/1k7CztU7IFMlxOBuk0xmNq4Ws0QCoH7rJrU2nOVJekBWaOTL8aZ/Yo+GdKJ/vg
xCo6tfoiAFRzNyrT7v6UrtxqsIvh4YRAHVfWoUQHTdrERapGfbInNLBS39hSJ19xiisT0t5E4rS3
OhNDU4bS1/hXIOve73ZXFqRrM1P7xmYF1skGgxAYYMCh1P8/TUi3ZV4qw6BPMBGzj0I8ZO9GyULf
ctEFgldjA9kyTkhPkiQvaI43NdWDfg6BiQnev9JgdQMAdGkkv6lHt72Vdsw15qjk5isb8gDowJ/l
JkJvzaEcDc91VCkgfyPnjGmT0rZg9hwp7oNL9lzJvBlNf/fHsnLcg4n5txFpNZQSpzCKonPk2LWn
VJDjgIK19siyjQNnazDL318cAHk5lNRlJgZjhqnw3QI9jBsmVpIpiwQKat5ASC9172sTIwowVWu6
c5Rox2l8QMjVfxmsdydDwVwNuCbqFAtg4yYZ2rQktXt1jiZt3zT7ptwD2nN/SdbiSVBjo+fbBpQR
jLDSXFHVELiOpimiun6I1cTLWHfugNbpqR32FfDmmr4vRPerNcTJpqbfN4XfGltLtnLa4GcAp4C8
FJioZWiK6vaKY3JjiohPc+abc+XfH+iK710ZkHwv1cwekGN7ikxgkPOwNv8RueoVzXs5GOHewA6i
tQQNm4BeSNMZi6TuUYkD7z74Fz2XbZwGa1ECmLrx5gRFB9h15e5gFJJbEAAqE0KZHrS39MCNwq/s
EzOUHVpdvUl7JnHuNdaLan9//wyixxWoGAAwcK9KLt/FOkPSQjUiQXat892uU6T/d8ZGCX9lY6Fq
hvoiSAJQMpUZgXogF2fONCOi+WPRNkEzZSCH+VVWro+q6R+MaKE0gzYaQZZHivt1cCAbU2eYkTOc
5/gb6c65BnQY3YLIrPkeUJ7A/QBVspInaHQzzfMRdqgITetBVJ7ReWjm2PDxtU10YUcGxYpJz+0e
DVTR4DzbGfe6dwsawLsvDUiRHIpNwEcZMKCyB3TY5lsQ/ltysMUACCIW1LAJLJEUiWZDCrK9SjWj
Ss/VvbC6xqu1LvNQ8S4ejQR5ongWfM9J9U0Xg+bh6Vj7AlgCz037rULRslel4A7bWMM2XrTIkJK9
PuMLKzaqVBmsqGofOYQ7yket3XjirZvAnbsU7dHaLZ1KXdsmQB3UVkRE/S03k0fHrUBObIX3HX3V
MYCl/T8z0qk0sCSdWxVmMhNct84QjH+Qz8Rc/bawbIGLK7fInDYjpLKiHDrB4ah/vD+AlZAedIgL
bxsK27ePo0yb06ysNTMibWDFJzNDkLKj7AQtxk04zeqaXNiSfHASI64KXFJR2elervtODZzrVspo
dUUujEi+1XXNRMWbkdb/qb4fnY1thE4PC8xzCE7lwIFQFLf7LMWBg7U2KuVRt6fj/RVZPdMuTEgD
sAddLRWeYaemlXNCb63wiQIaagE1Mq82y3H3fns2Uv4EEGfcfqp0+wCvJUinlrDXmgEE3DzD7HxI
BQbi/dh/TJgGDbelcA/RCumQs6d6VNy6NiOFH2p6ONwfx9rC42rDTYC3D9jBpa3IDJIXhZbgCM09
5VuxRR+y5ryXn5f2YVl1ZMqWZenN0GLQ6n50zA2Y4MqbF8Hi7xFI+8NJihjibRhBUu6Bl69KVAgO
pRKiMbvyxi2xu60BSX4GTY8iAVcQMGe1gwz486BpAPbt7y/K8hH5pIf2jGEv5cqF0en69AJFmNmW
BjWjjH3sFciLojU4sf7RjS+188JwDNw3t7Z3ULoHYhYv+EXg49oc+v0bF4RqJpAnOiD4X0ivBNlA
IVQY3je0fOh2XL8NSZMXg9s95zoMTejFexB0PHcpWONYmn8pkM0IHG5sxTqr/g0KALCIasv/pX1a
uWKo2cjMaBxfnDTMuo2Ybf37Jt6oSH6gyUvanRUbFxKr2YysdF/nnjtsTNmav4GWECeAvvi4vD9R
POdOXtd6ZAy7rtyhJMHyjWfd2vJfmpD2aJ4OQ44WID1KIeEwB6P+UKXoi9hwsrWJAuODBk4DCPKi
yHbtZN2cgLpa1/WItbzxMs2YfbflW6BAyQo6IEHWD5j0mwj6LV6HkLajaLV1z0hxqebL5ET3Pfgt
Arpw4TcDmCzg8RFd4PSX/EmttbrVU+Gey8JvNH8ARZB55JPPzI+mEfC/1WpXG16b+aBEm7eIIdZG
d2l8+fuLqMZpp6mpjdY902rm/7i8zXecOlsC2dLpczNEaaUK06kMqNC5Zys1vW62Pa17cedDmT9r
lCCw3Yil5LLCv/YQSgE5hDQFUNLXoxoA7OK8GZwziXVgh0ygTQD5AkOaBb7ihjWa5+RCnFDGF3tN
586xUFnz6f66SifTzW+Q90BGhJP1nXO2gFLW6Yy3pOn66CJCL4Qe5RYP7tuTtvX/2gNYCmyf6LmT
81s9dIIgQJo7Z5OLsKTcy+I4aJKtlOb63KI3GNsCtIA3idkWqQG9j2FnTMpnsEGDqq+pTq0L0G9v
pC9dZX9D/8prG1u+KYqNSV3c8WavXBjXrxdWbVFGrtzMORuz80QbenRpsZHfkF9obxMJSA+8BlXv
28QX46ZSssYmZ0t9ccsqmOOHYYz0+cyq2RuKUO+GMNZdXyPJvtW26Eeko/Nf6wSvgAUgDhom6fR3
HYBw+AjrRd/sjLn4ZbvNbrbioMj5RiJidSnxGP3PljSbjICVvOpdcm7w5PSQBty3iflJL+dPbQss
UzJWx7rudvao7mckx953fP87Uoh5ImuwjFXmpEnTOG51qpBzOp7EZ2Pr4bnmKu7F56XBqXGOlrgU
nwdHtbez8Md79xtuTxwveIZgmcA6dO2KHF8f4nGwz1X9o2wHfywOlvLzvo3bMSw3NEAugHGjH1tO
FjST1U623ZMz86h1hJTP/c/f+tr156XgiUx6lTAXnzdS5e9Sb58TXj0qujhxUm88plZHAkEVLMjS
jSrTJ1Fj1qE8M5Hz7LaQR0499uP+WG6PW4wFrDdIZdgEhQop4lTAe2+VZocGROhHoH7IUcPGtdnX
J8PZOmpXB3NhS5o3Xs0Z7YHePutlsqsKEVhbjMi3F+b1aCTnSkXTjinBaChaW+2ghNaNcJ86EBeS
7qezRY26Nh7Q1SMRjyBkoV+5duU5t9vUHik59+gf5bG7n4dP91fn34bv65MblKigCsb18K92y7WN
RJmcsTWn5AWYdG5DodwoD4Ved0GL21r4o9VZgFs7c1joQ/NpsPs0oCNPjrUwRq8H593LqHDrqPK8
eClLkF8kDjO/0oyOH6uynfY4wYavnQMujhKaR4ce8LlDbRDInsxu7HNVQKc8Y2ntxahFhEzVeMjs
dvooSoE1jFMTULE0fuQt7/egvekPORqrAodAbs8QqROWwqY7o2eDN6ssfWA5Q/eGPXaoJtv932gI
/WXD+kloufrSkobtCp25oZa7f89cbfdNTnuICQFgpnTmvAPzv3nqwBjaezHvEd311XTOR5KcrUIw
fwY5kc+hcL2zUvrPCMUFz65SzU9qowtMHivP7lQOj+ghYGGDLqiTVjOItgygo5uzoQoIqgvAiJro
qsvVyq/GLvb0LE1DN6bGbrL1+kPcpYWf9sz+Eiuk2sUojh2SDogAzsVwqjlFmWIe9SO3zb9qa0x9
NPKa3lTNSWSrce8rid76mshyz2m04qRw9Z9k0NKgFMpHJCrnn+5WJXJthy+tBiigoL0Xx+61B9kt
em5NIFJf4t6CBA07WcTwmG5+diaxL7X+fYlLXE8LfQggsUCfg95Brn+1ttCsQbOSFztNd4VSomc7
OeX2+AfXyFuBjUDhDA070t5LWlDEqzNJXkxQuyDVkD5i8c9DR3b3d+DaHkdr0xIPL7qe8nBoTBMx
Wdh/EJYZY6SVt7qO1i4T0LEtnI7oT8Sb/3p5wFIYgwtcJC80br1KnT3QrPu1DVpVa39/KHKJ6G1p
0HmEXAaqh2hykObMreJxGo02eUG/+8Gl4x4791Qji4k3nKdQNRDFALyC+Y21xVOcqxvpodtIG0fZ
hXkpsuiSrsvGbMRRNjl/z5b+xUrb/dBv5VDWVgza4KDIfBOMk0/lnqaFYVdxfK6c6rsJngCv1eKN
YHfNBpKosAJMDk5naU81rV6oKIUqZ31SPB2pkibfyGasBJn6m5Ts/5p4+/uLF6bWFSbimE4596Qm
XgJ+PdA8sUPSup913kWksYNOTEcy4nhTrA3ra06JfNcSD6CWjeLrtVMyOjtWZtfxebTzHc2/1S0L
8+kbnTfmcdUOEl7I3kK76aYhLWtHo1OLOT7zErIF4jMoiLzO/mCWf913/dX1ssHNaizEdUjgXI+n
nvJaELSRnOM8NNgT2+KxXvk+ru6ldQJyDwuR4/X3sa8zdNW78bkrPqC1uPhw/+ev7Vx8H7hKAD1w
usq5jkyZXaeMM+WMw1yHR/SGXypG8jADBvzUGawPVFE4HgR1xQEIBC0oh9E5oKa+hTJdHSgIIvCO
xVze0HkOM3rBS53BK0VgP1lbvZFvsCgp3AHQDZV+ZNlQlZcdrzKbwRgNIz5PbVqHekZmv7JcZMNK
8HTQXMv/moayDPSSO3s0OoKro4/pvs5UC3dsnP5oEWTsRpbUvi04qDS0Lt+DaeNvp0mcgGkxIgPG
Jq+oFCgh1t2vzLVOWW/97FhnPs1C74KeZujItKbh/RcWRmYtOQb0yt2odZtcKzOqOvFZAZl1nBlh
ktuRWlaH+66yukC4THAColsEamHXnogoVZ/tFp5iOLEHSn2fbxiQMZPLLbJgEf/Pggw0GJI6H3Il
Vc5xPAQlA+zQ1BErGfZLMVu+05anTiheo5cBm7W9aXcvveWcpsE9JKQ8EqvzFzJbZxyeUBoKWZEd
tGKLg3HlqgGZCcKCRXXFwZ/Xs6BZnNNEc+Cm9RNxgkoDk8a0EeisxFVLp4nqgjMFr3GZ8S1vrGGq
VU05T92HWP1c5nmgq9ybXchWTRsHwMq7Bm0tBujLgB7By1YKEggzB6vM8uQlq7Gq/LvikCBl+y7b
T4ruk/b4fieCPQc7HCk/YC2up492JRfgSlXO4/RMgST5cf/zqy6Ex/mCrMDTFviH6+8jwVeJXh+U
8zBa2kmJieqnliF8WoN/iM5o5StaV4/mqqGPse20e3O28yBp47/wik2CuTPisEC7/EcgWuLvY25r
fl2YvTfYSovEfG+fzIYnG9nRNZ/SFvZ9BzLBCy7q+kdzxJb6kGNSWudzQtAyowNNE29BYlduRHCt
/2dFZoi1JoWxOrOUs6rBsXz62g0nSjcyWKtGwJ4FMu4lfy6vb+tYnIxliUNCWG6AJ2YRtBnko6EZ
o4UOb7bgNGtbBQ9zHOrI+SyouOupmyEJiVdQpZwVQr0aKd3B/ZWz55ZDA1zd2CrrtpCBNBb1Y7xA
rm0ZRlq4osLYlOWh1iWeVnRBNRPcBWBV7rfKHGs7E+id/8wtf38RpuWQI66tHEObqeUl2t6dWs92
v7R6lDW615T+/a2zag5wUoDWF2SSXOQyBs2lol4CzxI0LzhBIfbk7U0LrIlb+NKVicRJD03aJVu3
pOuuR2Z1fdpwDbFZlw6gPsle+9jYD0oWNiJDgW3eOE5XLq5Lc7LjN0NWVKkz4uafPfCCde/Uqlyu
ravvSz6Y26KwJ4LvzxXiJK/YKm/KDDP/GgDHuQstHgdqCXIM2C6AybLDAIT5Q7eDpPLmvdUjOAlx
TKfMywZcfQMJ1cL9qFP+qha9Z2k5gg37yzgMj7yugbPMNvb6isdg4GggwDmLwo69zPuFg5Jp1NWs
QkQ1x7se+qQ5f1AAiGJpehiTAiCZrbr8qt9cGJTmQZtozwxHjc+O0j9ZzH0oS4zbRWQ1TcGsaBs7
4i0klEJGkG0iEQ6yBkjTyW8xoE3iks0D5r230BJedk/GXO5U8Uryj5XHQTs3gOKqP9SzuWc61j2p
txSxVucY1FDQcwT/2E0SdVLaFCy2yzMmiz1Tee5G0H/uSAtdnq95uXEPLfvuZryL9hne8eDolEPk
pgZIli1vM4BeAjO3Qkd7TMYflZl5Mc6BwvFjsvFMexNmuLG5NONDxg7g0rc+qQsn0npHnbqqic8p
+VCNzKuJFmQgeplNIO3ayB7/cqa9Au44/Ldh37leD7XWesp8oVW+UgqfFYlXpXjjzU/MVgMXGsGN
Zj5DInhfjYcW3VPFbPhiYROID8qg+9Q82fyUqRPuitRTWrDWF54a7x3rmeLNnQzPWfbNig8Wg87x
N8X9OlnHmR/TcQjun7hvHWXy2OFeOHJRb8EESP4s0gGPjT6Lz8n4KvqwmM5o0fXsdPa0+TuZSq/T
DjrpXxTruQRUo2Ip8ihTqIMQsR5Uj6gUDG7O4f6vemN4vvlV+Emo44MIAA/P620dm/lEtEJzzyR5
GvU2GLuvLiJ+pqEFiRvhNCtA/O7q+VTVr4aOO2mCZBD/W1Fn37LA0E//SQT3zaz25zHqWycwoa0p
pt3U/orpo1uZQcy3MjNv2qa3PxoxLLwWxLJyWN7G3O4otaDXjl9T0hot+ag4JL/KYQ507UEZvpRm
iwff17Z+qgo7ZEbYI3+jp3tD3RUmRfrSADHOq0VKqKaeNCXf583zbH+q+31vnkUVCffLYB7m8bVv
8yMpfxR8RGrXOdTpRoi8Uu7U8dZHL/6C2wVThXQ9Os5ctqmITdSpIYmbPivioWCnqYksuDytv7T8
p5kdUeh4t2DxctOYONKBQUOLCaTZJNOimYamTwDfIvFLVz/V0X3fWgl0wcCG0BwEHEjNyA5vCtan
Xc2tM5jDntwRDJsEebr5nSwo/47CWAawJCRvGktsgWRhzRvrDObBoI0fW41vPLlXQgoM5LcF6eob
QXraC9FZZ8CGEwsCVsbX+zO1ZgAUzOjwgRXAUOSjwSTlOLaWdUY/l+fZIv+DATjofMFC4E1wkx4z
SvDICGSnzwX4Qw/F9z/49Rdfl6anaYRrdC2+XvNPpf7siK2a/Mq1iMw2Em5L5wacVpoet5uMPik5
Ode9+WSO3ZmOzmc61p+oHgeTnRxGS2wx1685L1IfFnQq0C1wk0AC+nTQegrn7anApSigAFT1YxKW
EEDZWJ0bU9j4i3oYbnzc/Kh3XB/BlCAJkvEuj1TjoSmB1dvN3QYgbMuEfm1Ch6hq30MKIUrLqT92
Onr5GsgjnCvd2YIV3IRtGA3Sl0t+AaxUqAlfm5qTqqRJClPqkAR8aPcqpbbnkipF34PxowOm8777
3TxCF4OgQYJqC/rkoHtzbVAbuGXEbs0iln1NyYOWfmuwgbKtfNXauADgBBk1rpxbmTeoGOhF17ks
Amqj2bVpsasdcXLq4TuebQertX/dH9bakhmgTUfWHMmnGwwVn40hiV3CIjERUO2l7JNIzHOtb4Ft
V+1AawxvM3QIoMfwevpyvcBre55ZhG4RrxEIOL/zduN8u9nAWCLjwobkfjQBUpzGKovwQvxhmsnX
2SAPQD6gtt5+15PqGVS51sauWrdpQtAOPgGKFdkPUfeYqtFkuEfR35N+JEMNHuhXFELM/gTy+A1z
69P4nzmZCUTJpx5dFgYD2SN4RvA2VHsObcM/cAowviFgx9mEJVuc9CJ+BnI4YV3e5FEOichytCNr
cqN52Ep7rm0pQGrQe4jryLjZw4MzxZpB6zpiAmzdZjJbXylP9333KYtx5N539FVjNtStASFFS4EM
nJusMsmRHqiiqWmCykRpqsqO7lB4k7KFXV8ztXRjAWcBnXZUca6nLzdrI+sKUUedwGk0fJkgsCnm
73gq3B/Smu8tHdsL9R/Qq3LuqLCqjhmGUkU8T7Sdwhay3dmCyrT2g+j0I6LWR7U1242JvIkisMsg
N417EshltBVJB2GqUKHaFFZb/VFTHt2NBMDW55fJvfC9mmVdmfGkjrg30ABAzvtztraBLn+95NqE
VkLRK/x657XieLf1o082CsdbI1iW7WIE1GryjiwjmLNQEZuNhVufl06cgZpN0aCXACQtB+UZTa33
J2j5z68ePVhedIkBkQ4lAcCUpQlSge7obWLWUavM+6p4GIddXfxFqw/leLD0PZ+2DK7sFlx4eJ0A
f43o3V3GezFdHdiwy442ZVSqHGDdNlEebdagkb7SlSCZ0I9+f4Cr9pbGPFxGKInLkcPYzFXMuxH2
3B39iPLnz3KrXeHtzSFNIu4hxCaQoEbrjTyJ1qRlRAHvVlQQdNV7oMlX/AF7ygdICT3jL02qhLQa
fCV3P7eFEjZWds7ZBPoDgIAG/qJbqBrWmUY9HNPdp2qex1PnpCwBFUNSf8QSauC1dnLjCDujR2o0
LNV9oT7WhpUFNSdqWJdZ4xH8J8e4NAePiC47JSmN/bEZ2IvgJPHaxIjtYxf39GvZpFjmyieJGeRI
mJJ5DkukTnoP/Z4QFqCJe0hVdX7ES045AnIXB1gfegZrQKntjMFA4hrYEw91iJh6Oi9eB6fTzirX
Xp0q/rvOFMgh0KIF+DBjajgoNtR/bYhrghDRNkvPoM4vzejjL4ai6p47JkQL8eL/RGrBPuS1SSNV
S908oATCwfGcNkeqGZOXaon2gEbP+JvLdL33ugRaoArLdD83S+uhyO1FFlRrPA2SD8/FOBnBULHh
uSkKG/MyNBu+tbI3gUtEzWXJYaLaJm99ux9zAw8rXJjd489CaBtZ5xXfRTcpgEQo3IOnw5WiKKt1
IBlhmUWUmJWXza8ae8qGhx4TeH+PrJySyFBi86NqjghAfgrRYe6auM3KKJ/A7c4e68YBfGMDtbEy
Wbj88RTBHYnXliGFa6lmgPC1boqoSI/xR3vaygLeHmTo8QZQfqG9w3NUuoWryZqFxpU8spPPA4s9
KC6E92dpbQDgZ0E7NPIBt4kN9NapmZKWZZRx3+q+kK0y6sb35dJ1XWRTEff4vumGbojc4//r51uS
MyUuiy11wuftE1Df7VYP9HJRSGcgKIDQigZRHWR+5DNQTHnSpKzOo5l0vqi7o2GcEZvjqDuqmyzV
a1N1aUzaeM6QWwVzqxwMEycHx4m+kcVe23gLnA75AfD/IMlxfUmZrBiJAyhB1CZhxYTX0cortKDa
3V+SlX0HYnh0CSH4VkGUIi1Jn7YGyj4FtsScBIZWns3GOsSj/vonZgDOQfcZGIbkpUGAyBXLzIoo
NboIRQZvGPRDbW2R+6yEEgtzBF7ocIJbbGWCvptiEWeLJmXwdLcLyUBDU3tK5zOhIE3pBy/e6klb
cYRliRDjI18L1jUpOqJmCZ/TqiZKX5SiDJuqev+mXwTSF84UEEFBveXaEwqbNo5dVTwyaiTqPGur
XrKybSwDafuFjQmbRmbiySrXYKzV68jSg+LDh/FLMwZbKscr3mwBWgZqarQRAbcnjYGbnZbTPK4j
MDN+7OsQEljAoiqON7+TfAl3CNKAC/MjvBp/yk8hu9RMTqGAFY1F7Xf4J7rvyWvLvVABLz37ULCT
S/WTwBKVkKOIpjT3p2CctqZq1QAE/6AQhogYibrr5VYVnPDARTcRCkE8yPHP+weA+xwPRRxfuNel
HZ9rlWsPRYMJsvVD16Y7Qzvet7C22JcWpGu2tbnWOEmP5whI3xJbDxA0hUr/D0RF7htamyr0tLsu
XvPI8sjY4zSbp2YC22CUfOPpwd1i+Fn9POJ21GIAyUBYcr0SttIn6kQIj0T1ZeK+bm+1+mwZkJaa
DqzuUgMGzGKvqfv4fSrvy1ZAvRV5IrT4QJZHTkCYHS9MwpU6ElnzyxCI6vXy/SEPIn9oxixlEJwf
kjOh33cGTGmoI6MDJhtIt40VXnGlq+9LriQ0tUvbHN8fUnFkyvAZyZsdibMD0nsbN+HKYlyZkqI3
YxRIDqUwNTWeCuWxz/d9deWivfr8Yv7i0Vl1s141CjaFDZ0cx4tRltpqwF4dAXq4VbCVIMMvr7eS
NUXaJm4VmaRCmR2QHsWd3in+sjgVcp7An6J12cG7Q7ruCrtTKhJXWBGTh7MQr8I0d11bhHG9pWiw
Op4FPw7PQhlRzjZpo50CzevUEWWP86FjG0+b1RW5+Ly0+4jKU70jBJ8X7GirodDCoWEbZ+HWGKTp
0kjRj0iC11H5P5xd2ZKjurL9IiLEDK+A7Rq7C7umrheihyoQgxBiEnz9XfQ55x4bc831jti9XyqC
tKZUKnPlWsXWybf9zeVdtfL5uZY2XgN9lac2Dy3mg+lUWQNuLJ0/5Ep0tL/ZyFzM87Ja1PAsKbGl
KtbRb7LWPhUa0acmi8mtoffjyuU6Tfksgkf8QYAXm9hqzjxWWQ+d1PHSBJMnUx/Hxk58Letcrxha
21dxWQVRRp2PXKfaGk5tFgWhAge+8il2nBipzxH9hHIdLoBqIerZGzpat27uBvqggLItQcOsXflX
rdy/7KHkgoSQCiTyvEbdRzHao1RwVJtA4b11a3Rns4X79+cneC/I8NHJMru7NCHccVDREG4PcfRq
F1JHZCoK6pmDofiu2ZvX7cR/GZxe8GBcdIAtnE7bkX/rR6VUDb0GKNV4sPk3cw0+Njut//4+bjQk
uCa41nQSjr4voAbKmoKgw10tgip5ipLPqcf/8qIszhoqU0AOIuFxpjcm7FZTWG9h1rjpoXsq0COy
NTLAQFd8z5IhPBbwXIVrQww2G03dWe7gUKx+2wHglpnZi9ZrtaepkLrRM7VZ2WxLm/vY3GxxUIG3
0qKdzJk/EuclL7ZRvmXdi+6+X57ApVVCHQLPCQiDgaRpFg+o4OTKdFcBr3v7bvcf0bgVdCWqWZ66
/5qYhQSVBjmVsYMJW9xSd8PHW6O+Venu8kAmv3zkif5ut+OBzKIBldVOWpSYMejbjXIb36PDs7d3
gK/pX+A/+AfGsKnReAmyekRsp3ubc0VrdAWHtaia4ZZYuXlISW2Dr6tQb0ERAuriquqtADSjKQGw
R9orP2BxTpENhqsHUPcMwlU5ThYlTqGFatw+ViL7JesIfQsg0fS6aG0zLu6RI2PTjzk6yXGF4tyg
5PB8YiP+sPSmXEsmTqfnbPHwQgMRDzhZIex7aqEw87F0J9/amXtKv1nlyqW+PIL/fn82ghwJjLIg
qRYCcOnV2h/BboZ/IDeCntT/2pjtiWJIx9rtYKOORok25vENO1/zaNm9Xd58a4OZ7uSj5ejQdpiq
Fs4TwOI7sKYCn9kFVFnZYWtLMouDqkQC12LACvw7RTnevomY80+cKoAMYAfD/9CYcTqSoht03kGe
FBsriB8V4otH2a6MY3G2jmzMZsuGhLGioGkAwhUfidw26k3bff2DBTEnqV7ggrSzzt3cZXGmlpgq
Lb9j0Y8Jt0r6aOWmWxzHkZGZFwUzUK42eoRxAP0lXC+VG4NaK9fO4qIfGZk50bStaKGbMKIpTzbI
Y68n60MNH+8dpMdQWjvLKkHsuktlb+p4oKPV5GcPJOnlpTgfgI5gFDooSOiDznJeKRyJBpZ9RdVD
eT+iyZQ1VyZ7cM3A5UKpBDQciNMcd3YsInWQQkF9JTRTsnFk5iNTeXkI564dZRu8/smU4AM/Pjk9
FJWUIzgfAPDT+RA/oJX+BZkzSKHk5d4VdCUInE7YqePF4xNJSjQxI55GC+SpsTjqMysDQCWsmmDM
fogRjsQn8YeurxzDpYXBSYYNYGDOQURAeCYuFY0RRo8QHIjYioNf/jyaEZETB75n/pKWjVZ3Zgqq
NJLdA7lI68PlRVn8PpKTgCdCaxLEEKfzJFgXmQqFHGw9+Hm3QzPM5e+fn27MC1AuExQdmuXzJGVi
59JJ3cQMKxuk0DfUgiTR9UcDDXfQ5UXiBxXn+fvFLKFxV4HcLFQLqT5z6vYfikzWmGTmzQvTAUF0
DCKcSTwVgcnsgLgMlbamGdRQkS6UmJCaIfpPKW3EJa+VaaDQXewEvasl2mJAvM7/5O3KAVpYK6Bq
oBWJJ7AJYuXZL1A7hcemoZBwGxlkV9Ir0Qh/R3j0/XnNbQTzRUs0aH4N6rCN63ojWeJpQtkAwH15
VyyNBNSZBvStQD+BRNHprjP5KJSS4e4y6mHzra3k5urvawDa4fpFXhmNkbM7RTVYWtI+00PF+dGF
7Zp+zsLPB5AUvaRovIS8pTZbiNYmhWoAxRg6kNrqX43rIy50Cfz3+2cc0HHObEs4OnKNX0P5AMEc
wAJ2108RLhS0SOKVDMaa2RIINKkmptrrwHRaHkXubO0Fe37yAf4AGzySGfArOP6na0xAGNA0PO1C
Jd8W0IWgHo2Da8cAE6DHnRJzGrqmZmFWnER5x42kB2HxS5Skft2sBEDnVxYMYIbAxwbUHCpep2Ow
W7D5SWTfQz0vt7ik/KoMamWbOyvnYc3O9PejyJdDRk7NJOzECOOFEug630bmTbFaK15cFGgSgk8A
CIqzOkWjakUuS62DpiMLREN+d63t6Vby+/LCrJmZDtDReDSQhw5mqnYha4ytjlRmzstfjp7/vGxm
adqgYYuiNDQEyVnJWGV4+4+8bcM0DW2dQnukAIvYENTienW1CacJ3BRgWsiVzKlfoDXdWI2tN6Fp
7Zj51Lk3Vtx4Tvbcxz+H9OrUxWQMOE30/IK7bk5RUZtNhuSg0oTVeJPYIbie9HrlKllaIJx5VMFd
FHPPGDmR8dRyUCG1YZIaHif7iTPf4ZvLy7NsBB0RSNhOPX8zLwzUVZkRw2hCJJYMGaABzXRWPMCS
iYkrBKE3nqjIYJ1uNJIAaaYY2M85f24ABGPku7HGJb20yxxUGvAAMqe+/pmNVKBijFJED2+c3dnc
+OaW5pZ3IuCmc3t5xs6jVkSQ6IIBgRjyBWe5UopmQaRmchk6Y+vZxW1PN6arBXr/jMr7Sti0NHXH
tmbvx0i4TQ/ZIxka/YvjvIoSxAv0+fJ4lqdu2mRI/ELFafoNR34AGBhNopOsD9GQp9KtTO/46Dtr
CfM1K9Pfj6yYaszUtIEVQ5E7NQYLGdQube0bqa/D5yJAwvJgn6HajiZrPGNODfVx6yZCr2UIEl5v
RF4qH1Zu5cVFObIwWxRTcjdLXSFDof+W5V2UQrZurX1kIZI1ANEG3h/nBsfSms0Xixrh5AODEfmW
DK+Fdjdm1sZwc+iopR7auZviHT0mvqLdCe1BtNXKIOccOX/nETAVdFyggQUEJbPQwImdJO1srQ9r
i793tn6XMvWQ8er76OgbHdXCodLvzSnDaEHobbTEj8vb8v/4AUDeERDEO2fJYW5Cq6bXsGMcsWfa
l9p1gSi2lXJL2jcn3bT8plEfDP3qrBDmHWK3/7E684dsaIa6sGB1MLlXITCqgoH+is0VJ7J0HI7N
zCK7Ks1bMx2sPqycd4v94CBXhtKHvb08h9MVfvrAPh3M/IofSjMBJqEPXTv1Ek69ZAWoteQLIVRi
4SYEFugsFS3Q4RGnQ49NIlLuE1kH8ZjvFNfZUBL/UOz47fKApqN1NiA87qZ7BCXrua/S4aeGJBr7
MAKRqlbdqkXptfJW7bUAPIdefiWY6l+HYKJ2s0CghNLLbDe4BXC/ehzLkL+n0YthrYRg0610Npyj
z892QY42Eqcr8XnCn1ibBCBjScBUj5KS1wB47IKHSllpgTvfeJOYKB5ck5s8f3XpIqFI38ao+pcv
bq95Rrqhse5z+np5pc633pQOAecZ8lQTVHe29ZS2Yy04vFhYetYQ+y7+XTZwvvXwcdTCAH1CZAGQ
7qmfHxONyXQcWJhsXXVjfbkD6mGbfMUNnvv6yQpSO0hz4b95XAHh4WSkHayAZ9PzdDCsXAkIxBY7
sTB/0JdZl5vOZEF1tnmM0HhlnhYWAi87IMQm4ibkp2YLkdR63XIIhSOK3Be+Hof/YBlwzxpTgxmI
m+bLUJhjn+g9Pm+DB4yqXtb9UJRAdQPgV4LLtpYWQ0dz/iTWBtWD+emXfQ4mlyRjUEo82HhNsA1k
MS6bOHcwIFFGGQXCYihLQ5T8dFeJzrSzpOvLkNAsUNu7enw3bY5HRLuhbKuABP+yvaVdfGRvnkVI
rVZymaPTvkJ3AGhavdKkB6NwVY9wMKEydCpfNrg0h5C3RzJu8gLaPKXQWKkLgmLCwpTQN02mCJNS
f8jdlXEt7bopAzYJOgHcbswcp5Eyp2ipjeM/Mu92SNbyiYvDwHti6kYHhn7+plC6oXCKXmEhYEfQ
prA/VQauKxn1q0Tzkw8+9dHIJgJQC1pUgDgxa6c7QpcaXECSggtB5F7Db5Xqlo2DRyy50ZUby7oF
u/zYqvgRpafJ7znbXF6wpR1ybH8ebRq0bcHWV4ZWxn8KQ30oQJLrAWy6jQV7Mpi7gtFbmllUliE+
h6q8CtTn6Xg1ULQ69RCD8Dn3GdBnjTrcVOk/2B7HRmaTOoIfsAZ1aY2eqkCpvGh/ec4Wdh/2BICM
yKHA4819Xj3oLQrRhQhNj6JSteaHFj+Pj2tTUgvwuWkKj94y6PMRY8QGDmmh2Ku7t3Il9F38/sRL
h1ICIEbu7PAIJUplKvD9iL8WaBx/uTw7Cys8UeyBXwcsEeihm/38KFLtuC1SoKvbZGsRsclAub3m
2JbGMFEJ4wEzXdJzGSmAMOsKyTLA5eKfTUe9Rq4EMmsGpr8fLQLparND9MRDzXqrjC9XPVyepWmf
z879dKP97wBms5TWXdKbzQTwLCKvM3cSHWXmPeHvl80sHG8gboFSAggT+dc5KLnsi65sRrMMCyIg
0iqMytNYgm5t/S3qnHclblbOxuLqo0EEMDKQ1SGQPp03dCOVeeOoZWiC7Bspa5R6qti+V1xxJV55
imyg9QR8HEqWoEKYy/oNJei7mdSqkLbB8MzWGECXNoChY2sRNE+hw3i2QG6U5YVj4ZTEkK65k0Mh
92WbXNkg8HcQx1Zm7pAlQxdBQIWHJVHust545O0aPmRhIGAdQCkEUSyEd+bAccMCkLiLtSYkH7K+
k+zqhAhqB0efn10gYwUHk1B8vgXJ5dNIdpc38OKvnyg7AHmfstWzcwh2XaR1Knw+/jDaH7qSeJe/
v7BfcYcjFAMpDJB2c2eYckepkiFvQwKtMIKafV4G9hp+a2kQEFtF+wRcIirgs7K3TYnSVX3RhoXJ
/WwT0XolCl/wJqjfTg1aeK9MbK+np64saZG0ZtSEg3Uv+R2V9wNE44zg+rkC7mbit4GOAqoHp1bc
pq7iVMFcDeD8jNknALgaVNYuG1maqyMjzhQwHTneDoCW0uowV7X5XvktW7n8FtYbcoB4ckPkajrX
s/0kIQUqWqLWoRLtUs0Xa6Dhte/P3IbKiVOUJr7PmzvFfe51f+QrLnbBp+NRb4HscdKqP1sGDZSZ
qnSyJqyxwkIdAkN7r9lesn3cvl29GC6YURygT6FdfZbtJLVQ0SrORfiuumiGXXncnS81wAbolQFW
BriAsxRcW7tmo1FihIA01zdRsxJqLnwe4RmuICC40aBqzHyrOmomT5jU4cFjT4jUW8OjLxrA1WCB
Dx2vrHl3V0sU6ImYAwAm8eddl/y5du7/pZEJCAuqzGfUKnlXNaqadmY4POb1t4ivBCALP37CKaFh
CU9dvKFmG9XQ0RwOgjcNTXDaVmfjq2qvkd6ceyVQjuO1+xexfw77TplZU4OpQA0KLzF94YKy9sa8
knUJvgjvv4mlBfhEwEzm3ZwDTRpStL0aOmhOza1NapMts5yrPSys4ALFVBG4pzl5WGVU0omUSgOI
pfdK+1YZNnwIibGS8VyaMnDFwYmDzwSR7cz7lbFlD5CB0cJSZTfExEsQbWvfkGOFxrlzvVg7Mqvo
FAUUHg4dLXinrtZx4iRXoloJbY+JtyR6vbyBz10hqANBajHlAkCE/zcDf+TJIQLtVGrFnZB2zUuL
FnQmdM9VlZfLZhY28okZ7XQUNDeNobArJyy0EiSPXidX1mTBgIUqCXKAE9fWWfGvtRoI1ag4iIb4
rT1r2crvn2b59CWAEwJQ398sGt4ys4MY6almsVIzwyL/HTdb/k7KB6ltybil8uvqqcJ6A4WsEVSP
z6rKYHCvaVbpQGJtSHyXXtn/M51EOELUYifFYmTsZ2HOaOrJ2BHFCpnmpaifrGVLlxbi+PuzZKBD
SToQldqhehBR5jnxmlL4wulDWIPkFTBkE3H4bCk6t3aZXcZqyNC+1JcNeHdTr+IFiEpurl4JgLcQ
00IfAnnyv5zrR2cjzZSiHnhFwvou7Z6iNbb7hZk6+fxspjqtSqmS1SQE9WnkpWLFGa59fnbkwO8k
SCHxeWoGaeLTNWqMaZ5nRwLMtQANgFUC4Jt5kbVKW3NM43QMi3bfWk9G9iHT650T2pGQVUbkPyX5
Z0s9KLyrlFIAcpw6Xo2GKhBwGHKl2rc4DrwpEG2CkxvP4VPXlBgkG608VcEVFXuZDGWtg9T8+fJW
WjSC3lrcfwCLoChyaoTrTqukIiIhL76P5icYM8DGcTVWBM1bKFwiaEbBGKC6UxttWiNFaAIWaGl3
cdZ45vi919YoRhdO35SnAJ8XSiE4GLOByKKK0ihLCXQ2vkrtIQItigLE1cvl6VrYuydWpl9xdPLI
YBuirBIS6uZnSZ6yaHv5+wvuHEwZE83oRP2BJP/p95M8BTg8ZwQg6r2Rvir1rVvc6qBJb8zKY2v9
R0ujMRD4AOqIZ+VZGb2HsqENrjoSQi5sY/cgVm7XNvFCpRzq1lMvELQlUCmfF6miDuXdqhAk1Mjw
S/Tapi3AXD1G/CZHETsxqxtHGhurtDYautMEbrOVJ+HCDkcTA/B9gI0jnpzX4qp+SIliuGMolBdz
eNST27y7vbxqS/OIagLS/WgUm9budNUaGnGFxdoYWqn9oHfNt8jtVt5SS9sbIOgpn4RI8gxmrUaQ
UhX5ZKL6pRW6x13m9YOJEunKYV00hPwxcEpT5D33Og1WweRVD+dPoOXKmW14ZJCBRXXqcy5fL8/c
0uKgNI+39NQjYs+l3RwKjgsHjFtoe6C+2SGBQg8RTYLLVs7fvAgojqzMbhynpIopoB8aFor5WJSt
14Cm3ux+KrTZWWTFRZwP6W/oDdQn2BzQPDBtliMXAX7zWFCZjGHaclTKVV81IIirvF8e0qKViUJl
CvZBNje7HKLEQhErt4dQjZQY8tDj09gzKLuV8cotNBcnm7I1kJ/9X0tnNWBCB45uPVhSNa8oDpH9
5hZfJn2ua7C0t+jnS/4faYrzbYg2D9DAwWXg/2f7vc0UYuS9NqB92muzTdWCScuD5tD1szj1Lkyu
Fm+M+SM/0iyJ3jeJUwW+t3wY8NB/ctPfl42cewcM5cjIzDuYbVWDqGsYQ6UlUPHqH0y9XtngS7vh
7+WKhA7A6vPdQPu0Ha3aHELb3RUjZNi/t93u6lFM7BuT2AUA06jXn27rMUOXVZ3W5f67IwwPD5EV
N70wSzYeFshKAe8NRzqbJQjsAW/sJuXejJjnqFDzXVnrJQOTlAoSncg/2vP2C02YaYFXMNu3eTCw
bbJy7Fc+P8/SZlEFb2rj84n2Eo9bK3m+fv6hKAZU78T2egZVplKA0dBRi/3YgA8KNd1yBUK+NAC8
wP72byGdZs88ihYXuRjiothnXh29l+XV72AAPEA+A007dG4hHT/bP4Rx25Gk2mvM8NEfTthaP+N5
7AQLNvLxSBnhrT2/hZkh1UYt1WoP2bGEeKV7n6oeKR5YChjsyi15PlmwBdzfVNoBm8f83tI72vOS
NAK45wc+3FejuPo4oGsA1HiohRmAd80DQS0B1C8ZzWqfDFkAIkwvWUNwn1+KkwXgrQx49yn5dbog
baOwEXqM1T6o3W+uG7Stb3nqmnbr0kQhiYqgCKDXc+KTgti0jnuX742CBNHo+rg0rj0YGMeRhWlb
HN230slR5ZGwkLfM7ykJ+jW46fldBAsoF/5Vf4AOxzTGIwtuYZtZ6RK+r7K7ogQk7aZu75orKW9w
zyJFNKUIkW9GSo3MHGw8AMs64pjv64ZvIfbEzLXHxcJawAjkgQB8mYB2MxdrJ2ki3dip9jp9YeVT
fXUUDA0JyH24IFFC4nzuwZWoHNWc0mI/RE8y9dn1DgrfRw1ykuFDyvH8qdo0tptH+b5JqiAyoQit
3FzeSgsLDc0y5FUAqZtWYvb6Uk2QpQyNle9bY8uVR0vcuVmQr9GlLFiZsCsmzt2EE3Ony/xoO0WW
mudO37G94mXi8zNzf685j0ULoOpGegKUAfCGpxaslpcV4RIrod9x52dCn9Hjj5bDlelacLhT/mPC
IDrAH82RLBmy0NIE0eleMbOHtDcDpTeCqnG3kqAJ26vq98vLs7B/T+zNJi5PqqgTKex1ybCxjGZD
1hoBzuMoIPhw0JFZm5QK5swsHUlHmUmb7aNq60SQOHK8yrg6kELBGOiZiU4dALS/YjNHyx+XKlhP
I7Xct8OHpn1C6/TyLC2NAcgcF+4KmnHIuZwuvprbdps7GtvbB73xXHFP85XK26IF8Jgj04mQBkxD
pxZyMNzK2qgQ6qD3x6HUd03on6VrtdylXQzc9n/MzCluqwzdVMKEmbLYGOxJSQ9oAFqTFFvaU6jd
o7qOOj4Sz9rpWMADx52iydi+cj+LQ7vWibX4eZTH8EbDmcctdfp5kXc2MA4EG8pFRNLnG1BHrqz3
wgMNGwr99ti607N9nvkiWqU4daqyvUMUT21vTCcKYv6ZpummUEDzjOpPz4nH5Rp/2tI+mHpk4QOW
eJKcPGGiHs1iz8dP3X1Rq1dt+Lq8mReCFPh7BHOADQDlOO9eNxLaxkWPqNcqXF8t9Q87znajyf44
FZiu4+v5XCB3jHMJ/WWovSDQPl0uo8EDp66jYt+hm1XnYCGr1I3urrxEluZtageb0kVIIc+DxzJN
unyoYKXqHhx718lAW+uPXjo7IEFFozdQetgXs+BOxrmS2hXumLa4B7JjQ6vCq/tvdb8GTllYIOSJ
8EaHOhYufWM2Y71mMKAdh2TfFPK9Y2qAUNAjseJZTbeRvf129X5AGhHAT4QYeLXPldLdqtFB8s7y
vVuEBPstfeGa7g34R6Lny6YWji4wyBDCg2+YhCimvx/56UwWCJA7E8GA/WZ5nXb9ZYZWEXCAoZsH
UcB8E0TDGIkGy7LPn2nrQ7v08q9fyLsiU4jNBdweaN7MebQUlyNWRiAsTq1fse0XMt05TeFn3bYh
u9jdRnW6Kdm3SFuL+Be23onh6e9H8yYsux5tPeJ7qfSPjdUHttQfyiK6BUXLykGaC7NNMTNsQR5x
auBGaDsL2EiZ5KBgQmSug2csTr852qPRPab8R9G6G8v5abnPOuVBZDV+u3bEFqIfpGIJ9gb8OqSN
ZkcMHZ2xKiyH77nxpxH3rv6ANoyNPeyi6ibux7WhLmxHxAuTx8DT3DyTaBWVK3kse76Py6dB1j53
JBKz3I+zws/NTyu+AYlljT4HDfRevHpy9U3p/ljZVAunHXlUOPwpmQ7ZiVlsQXllZ4bWi71JmltR
tbWHClUQJXSrxfqzXmjbttbfURpD/ymEnXWy6SDiEeNBUAwQ92sgzKBSMPcJvfx5+aed/TI8kaeO
52k10JU8l0iKC6dLxohUh15+BzLGgyCiEBsj2ZH46kwVDOBOcieanglFNXMMuuR9K0TLD3pR+Dse
ZytLvTQUvHGmMhbyunBBpwfIGpRBS5wG31e9UgMvMxNB/buufiblr8uTdranpqkieK9Z0zWOQZ1a
yrO00SUzxMHyR7kpku3lz5+dEDzXDOSrJhAYKoDzHIbJtEEdhdUdTP0rYwcqd0RAVXgfmeAfMlZu
hoWxgCDSRDsm6CLOZdO1VumFbpXiwEBKS+7Up8tjWfo8Hs7g4ke2ByDG2WmviyzqjDwRB6F/xRud
fV3/eZSOgKlCnQqyqzOnOeXunczSxAHN2r+btYBj6ccff33acUcumbeF1dpUF4eq+Olb+kpm7yyc
QT7h+OuzGNdIm7gzHPz2j3TYKx99+3r93CB/BIdjgPHlrLKr1H3eoVBVHXL2o4G+bKsaV2/UqY0Z
rwAkVtF5NK95laCTUVSKxU3cRykRNlsPvfFHt++H8Uapr37XIErCpQw8GF6ZSJPMLi3FwMXolKk4
9AkSbkXjF2xr2i/RWjfl+arDDjQEAIQwkDaZx87AurhlF7fioNJNSTf9tfniaRhHn5/MH20qSUhe
sxyfb+sHyl/yqwm4pu9b6JUHbYaLczHftIabJnGE7xMo1soy/l5Vha+qhU8cEATrzvPlXXa+iwHa
QQSB9DSMnkmc5W7d2PEo+wNwjZ7af8b2q9Wv8H0urMhEionQH9JwYMObDakf4wxhZSoPPaR1zFIE
2tVOECViBOOYMnz/rH8ijuocPNNtj40MPb3HRLn++ygLg4xyeraALGM2AExdNTgkMw/NtnY58HJX
Y6igpog7fDrtkDo+6zgZiywfNDsxD272YaYHWmyhBrzW07Cw1Dh7OOh4k6NDah65Aeo+IL6hxqHe
gyg5aOpik1zNF4iBHNuY5RW6xm6w22CDUi2g/Wulr+W9z29XWACgEFW5Kac7f+IZZduipRUWeBIU
+jdcLNucfZLhVjE2GVmDOCzMGV5baDiaJFCn5NjpaSdtVwKWomsHZyQ3GYHQMoS6493lMzjdcifI
LbxWQVwy0clM0NK5Z4wTXjAtc8hBVT8l1BN7CcWtjiKN0a7EWAuWcKVMb4fpbXTGk9JTgE6QSxkO
zaC5ilf1orvXIlv7yHrqBgi/oqvjB/TKARuC2B0vPvScn86fM0YDLrjGOCT1BsrizVrr7N9s2Gzu
ECtqiG1RHpzOzqkBoduRLEumH1S3MTexYuZ+QXMHrwJRP46QxJEo3nMQTjsJjwNFqv2t0Ru214xq
dT+qTnbLWUH3qqgaKK4LusP71P4WgXLiQS8GouwGy2q/q6TJvunyA6RiwOVaN5lqNtucxP2GCSQC
KeE25LrNtP5ORjveSJMov+o8U/dpaq0RkC2sIWpKyK2BFBxvonmnowu2BWKNQj844Ftw8+dBg6L8
uBuaFa99/sqcilcwBZgF4lnsm9OplRnSrS019ENnUk/vn1ogLgzn11A74HeIvVg+tO1OK26tKigA
Ybl8JvCAWbg2Jjzm1GIEEsczFtVKtGPUR5Z+ABrkVeMuf2QxyW8khbIcEJraPiqb6ntraYWPPazv
hDaAJ7hHg6PnjoUsfFeSAXKNrlXtpFnkD1XT/Kod+xfJgO/kZu42G7WI7Z+jmtCXEULEApr3KAf7
hh5F2Cb6b8tA6xcwdvptlTGbeq4r0yAVCt/0LVN2rrDkPpGt3CuDa/00kFSpvDa3lW2jchWdUfEX
r5Jta6cgcaOYo6pSMnwdCvZdbCN57Er1lkbpr1TJoKXXWMJzjSyHnktSfWZSbR8kaDLvmdMgIS80
+pEwNOJ4yTBo8N0NYoQ8NrajQMO/XyXmhygaEyVTm75jO1uZB06Jg+r0r3lfl8Foj9lb4dpl0FK1
22L4OuT7mPQ7NRpvaJ4RD/J72YZHCsK/JnsBoU78UA8K2eit8mscDEd4XTNqiWfHTvGlDDLxWgt+
ysi49Y0P6gu02bIXATLsG5ULzXfM1s79OB8tNUjQ6KZvWi9Vq7c2a9z3HtXdeuMUKdmpvP2ZVd2b
6jLpqeWg3TsuJt1jLtRJRcPlj5SXNhanNEc0JhfFy8BL5AE0xY1uB12v/UJLjSeb9lC4cwQr8oAx
3QmNVutRLUsKP6oKIHYyVcRPtl4OvynpPrmI623F6w82IkfsJboSq55BElTY8s557Xn+KmvnTRvH
IfHQykjCxs64B2Qq6N6VIQ7IyBzuFV0MXkvLlaXwW0VhfywH+LQ8jmK/qyO2p8hX3hiueEbPxYep
yjBmaaIFfS03tCafjdoLLyot+d2tx74Jaqc1y8daKdtdL9hXDl8VbdHUAqqLujOfLdpVrR9xMCIE
aqODVDjunNrxHTnQA3BD78xqGGIsxZJID/b7TNAPtbLDIW147Skpe+9V/lsmFZx/lhg+y8BA05tx
70cGtT3KE2dbc0vcukprQUWBcrbJeZoUAUHP5X0zJrTyuF6BdyXWuUdo1G0sK6W7Mh1jrzMbHqho
iv/imeS3WVa8QAww9kiZGZCGjN/aWtFfLaaVt8NQ/6mspu48i8fsjueD4reN+dHG+mgHiq3Xzk1B
R/UPnE/klUJAc5W2zUYDv7UI4Y7BKViBuKzo2x6koVmJWJ/SII+RmEEt87VQ0RByA17gOAHVQdYa
3yMCdM1Yi9GrzKYMZKRnuGVdK7Bz+mWlFQvsOoWF0jFzMHpVLN8CVTNiK5map/XkIR10wjxjMKrq
th4KwwPNoepbaV/5LK7AnpeXEE5QQTtH0DzlI73aBGTIQi2Bo24M+QtUytXOyovY7yPD9F2t0rVt
n6Dm69eD80cflbp46DPxmEHn4ZH1LNWwNcSLVhQPQ6qEuV1yZTd2uLH82iAdGFTpcyTzH6qTwvH0
1DTGwKT9OwdDWX8nHJo+mJ2AW2tZ1qmeooKnvUjTJPIyO64euU7Qape5Wf/CSBH3t42pxDe9yePD
AOoQBX1yLccbxGRepsT6Drd5fFs1BaObVLHbaIet+j0TZNdEUNhstezdJiB7QHwoAgu/wK9tXvpJ
prStF8cafdQcmTwJGWVB33VdtRnM/r4nFU4fo5zwgEnp/NYQQW5lEpHfkdi2+bZD28KGRD0OAOgJ
vsvU0CIA1qBFyhrifBNUK2iQlaZ4c4Q+PKNK/gt06OS+aLonlmM1FNUg70DsOZAEonXiu1Dlij1u
oAk+SWrmjX0u/RyguIfYhMBLbhL5s21EtNM7p3iB7uDLyNIf6Crjt45WmQ9abukPTlXmWxxnxe/M
LvJwhzZeqhAaoGwQgeGADdsR6MEHJYsUdq9bXSe9vBh/gUIrVXY6qjvan6q2HTBKNoYWZL3sgxbe
3ssTwwpQQTeC1qoqYPMacyR+bpWu1/eG6+lO/rur9N7PlQ7OlaH1CdqqiVo8ZhPZzENbAKc2ALxR
ByJXjBLc/GbibsoCfB+NRnARaVaPIFaCJZFySBHUN3o7/CiH3AkgdUM9ro3FfTyKh7pPGq/pcqBT
1fyXiwAKfFXJ98YetQAirPrGNKFEQXp4VrPvDK82uPIDF8fXYFBK/KYs28DRBoEZ7vD68VhLOMfQ
I6rubNx/WTBCKDbbDQMrsE+TuITiUaMnftPS3EuYi8Zcs3whQ8U5dF+RZdabSAYAU92ktuKPOZq/
VcZAj4qfSPQCuyrv9V2p6NqGJprj09ZJH3WZFV7e5jtuRl6kYl2aDj8MV3V7AEKfPGkiZj661nFI
ja4CsUwKwnKvyhv2CqbdfMv/h7Qr7Y1U17a/CAnM/BVqSmWsVGXo/oK602kGAzaTDf71b5H3dG+K
oELpd3SO1FLr4PK0vYe11h50srZTGuHQRs3R6XsogEa8OkhgQnYmZPFvAB6Ot3mvksBr5d8BSxni
xeWhh+rwgwPli+2YUl8VvinXpiVFh02I5I8qh7afbmQPQG9F61LL2h+wg/IHuvoOK5hotmde0jx6
aLIL4+BaVRi5kt6RfFCvaZIz81brDPkTat0kUHVthoAV4761RvSjros3o3HsjQOjEOhjd1vRkyjk
Wkev0Nc33/pu98cy20ddGnCurApwKM07ejwzN16XOHWY9oCAmKjXIWnpRDvDrJtVxBMWQms1Da3I
JzdD4mRB7JTNFcxwGZSZx9Y0rd0T3rLqTpq029sUYjOU4HZ0hLlZWCAVsZXU6rYRofLa96M48JLe
IwjeWhWUXlndgnxv/TDRYbglXvIsW/TNtHuvus5hQwKSZaAqNnCcuFvh5vTw5h48VfkcDep6M4gz
s/zTtLq7wm/Fg940Ofq1R/qfOEe9eyW4frLavul3miNoey8sI3lrCFwZYdb72ieH1irSG8ij+ijw
V76iWwPNSupQsfpGT91H6kiKo2zkgWPXP2KvfeBZxXaaX6TodJRs4a95dg+N2H4DQ7utm05cUUez
VobWO1eQD2xDAPOroNYFEZuUQbmvNtSI1cOTbQ5FE5IS2gmdXdzFyozXkZXU614zBP6PZuXHv+rG
LcKu0uo1jggkkBxzlXKeBb3vqS2e27/mYPyWXG4gKVKCR4EiGPW3Vuatqsj+E5uljpaNEegoILMG
bp2C7ZQVyFWnSeBnEpNweBsi36FuuUiPXCbvoAHnm56jhakgzYtJqzTMifNDDXa6p619L00CnTSP
/y1Y6d1lsd79AU9Lv0m9qDspL4q2Rl5C3EKT2VMZt2xdRPqwi7kj/fVg5Xp2iwYWVaAVfnytY8mh
EwxKvudKhpi07uw2MJkG14uCBrP25QD8tYfnzC47BudNQ6OfBm/lKx/w1gV6ZSZHCyrKQ6illfmr
k279g9DmJ+SIf8nYicJCJQ3ctgx9dOQpGlj/WNUtvL4E5uVGb1rBVzl1cj3MMtnXoYcH6U/vKW8L
RXbxCy5DvUIq0w4KK0UVMWvrap3EWrW2o3xYo6d0dg1xh/qeFFJ/aFon3VQOt7EJDqVhFjeFH/B0
iJ5oywFnjUiTuzdt5zISxJZQahW7GtloRP8bJa24z0n5VDtOsYbZRcCgp9XOKJ0IOkAMYDmhFfGv
tClbeKi1U2N1Gj/ZMpijUAIR89PSanaNoAECdkpLenlTWkVFTjl3ynIHKdsUrfjg2ULBPso2NK/o
iqbJCdXmP4zCx2N2Fpp2N8DedYgmfPXX90ULE27D1rj49eg6aq8L6tEXoBG9G8VJtu4zkAAG3OZj
6yj476xqf6bEbvHZ9iE3Kh9+vdsiABq6sGzQ4HDN8gJai2VinADY8NqtMWRpBqevRN/wa+pDTDrH
y62RDq4pSmltV1VwGFW5iaUOblinOT8ENuhHlPt2fGu3qLO4QF/u9LRn1hUXxh3K+AKinMJkYWF1
+i7PbLNbJ16NpGc8oHoI9oJ1VzmpB2pe/kYyG84sdCfvDD+VcAZlskcPdVYFBrKzz1rH4qvUjGK5
4gSCLVrpQCQMTBi296sC5obnNHnpndgLNDfHOgCVBh05zkDBMUy29on+y7EV1UHGgANs9d4Dbxse
NHWCHpWNSkMaZyfdGNIQPe6Phd4+MZS09pbP4d/FqsX77jVhlBTFPdOLMuyRtHgpnfJB8QSOmI5W
a06n4z4nLLky8F5sU4N7W+iZEFxm01sBmV/uoeWp148gdpHAs6KqvI1lUhV3EGx5bB39J5pnNd1N
FLeWd4h0HUpbSu/yIKryt8LuTrqZP5GqtnFeLfGS6DZ/8vLG4IFGBvXCra6/E1V94xWxs8JDSXHq
fe+nSNULcghlUuIN5Jq+ix1b+5mVmR4gkQSuQ+pWJNmk6G/6GEES6cWJ8estxtzfQnVIPFjmAYrl
9noY+DPLujQsM9yLwmveG+HFuGXsxZJ9GRoKsWDSVyxw0bd4Wzl5GTYm+F5d7+sn+L1PiWelL5Dt
d39BwC7ZK9uo8IA2bh7kfcTuIkb6LmQ5ItgcLKR1DvDKTQfhMX1jqDh6ZF7plyt05ij5TlndY1M6
VN6kdJRkzR0EdYkP/mIno3dDDO+07a5FlUEF3Sl+Da46MqQtKAImLorbLvHezKi0gqIClnhdJR2e
I6kbHXQaPeDLPLeEyKEH2TNgF1qGDUfLAXLlt8wFc8yqrmym/9Z7+7fld1nIShhIu9B/kwaEXAJT
FKgUi4HSawEQRJ9gzaqofVbAZ4WDZ0S4Qbn4W1lKC3LbjcOhdhUioDqJb9pSdHtuap0ZUMlvIhVr
IK7agFhlRNjGisbOS8/BITHS4aHPHXeF0B6hnkwzGBb/VOvRi8ZTLXDt3NqqNOfhoMx8p6SXbFgW
dfhpaXVwZCkQw/ORaRNl9U8oMLSrVMHDRnwKg50M7K73TMxBgnhKVS5OmlT5L4qOcq8gvpZiBwG2
+j4D1D4geHpEKF3rqCCb9lRBpmPnIrOXhSTR6Q109ewnTuMUN9ypW8A10a0rgL9o/uDAel4p0stu
FTHNrTYlK5yt6KqNzUv9BQGxXBUAAN4JSMWum4I1oJ2Yxq+ctd2wEzHY+oidAG+NYSnwCvqB3+pV
2Hi+2vLee8XSRwH8EXCHPDiqg9JPLLfkjqaI/l2xQyS48dPW3+u1K9H1I0q7u7altXXjo/nourNT
sk8brw6Bs6hXlmyfUTIwd45GfvhJ1Qc9858SgYmZ1A6cxL6JMv0ooxYOOI3f3Ib/gEvmrlVi+ley
tu65D5hK71J55HHStuu61vOw1mWdh5qul6vKjNJV7SGeaYfotwv9ttDWcghWWvmuyMmOVM6OaUNR
h3CRq8B11LqCY+U7+c6sXz1z1zpNYAz2O+njetNU3Lg2kwSQXJQi3m1kPn4lbov4u9TjbuXko45y
Xt4j1HwmTUzXVIgCHmeTbaTvNgHtmvwGudtjOlT6j0FL+XVRuG6xkhH/ZWhKbmFX012dKOcusix5
kHUcIaSExJLuZqeiVW9ZzOytgGb7EDRmkt1kUDN8ylTHfuWN3Z+83H8qNT1PACd0kHHLU7GiuBYh
bQ3/qsq1YpVBoYsFSDlbbxEekSfAkISxU1n2xuEhXMe9qd+mMTKivexFoMPGXCuPk/vWKCzkagpN
D4QVQZ/Z0159Ih8spYxtXVpyzbI2vZEEQtIRKIhB2pV/vUR7r21mBb6XHV0KYTsOT3kFSv/vKCoh
rRsBQxep1L2K7cJx9j2E654thXxXg2TOVYeoK4iZ9dR3tUNXIq49L7Rjo0WH+ExBI8Pm8Ad8DR06
o8INOkNwCOZn/CktY4yZuC/CJ2Ilcs94lNLk72lXoZVOBAsKwQilXjmehW1rIrTd9AgFD7VDED86
DudvjUmhmdtUj7XREihRQ7U6bLNEtqFBylNJnX6P1xZVbaeCiC8ymBsd/yHdVCEnw3/3MYVxcoTs
Dl1DqldIKCkIftbFOq41/w4tbONNpsp3WiNczMC0dYM6KnrkDf2fSApkYdwWzYsC1PHe6Ukch54X
KUwR7sveIVWqo5tO5G5kNMhQ7zL0WiDe89DU6buPFOgD9MVekHx3dooMZoiUsIJBSQZrrSLnxUAO
L1cwtA5aG0BjMqFvXU3acPCzJkdaQWTpSnJteKRmQ9/dEYiTRhJG0Y/Nny2Cz2tNedWfqBuPgW49
4Hc3q75GySGskDFboem9WAMnV50iH4GtIfxHIpIoFBZzA2IyXM6ykEFupVbYwwhtWovFvzKAgB6h
6NE+Gk2jNkS1t8KR5gOgnVkXSJKOwYZGLRwvs+9hdhEVV6I2tmWqkAMBjB2wG44M1V6ZKFlYejE8
gD/q3VoSneSGwi63o/F4bGvpq1Wml16Q+5oIkHrGbYpN6GQbAEk5YWWYdAGnMFeEg+SOMZb7QHGa
oh85twz4WoN5dMWLctfC3DH5/Qov5HyA1YGwC5hU1qRuSV0P3kZBTZSoV0a2i5do+nO1DCCnxuqx
gX+msEQbOSwTuSbzWGjrxg6NJeXlme+PmAqgmkBwQXvVCUKtoHrk08b3jq39G2YVB/FyOWZmCz5/
f4oQdhpXIvGG7+dcIGe0s8qrGBm4y4MsTMKc1PKQnR88pH08IDdu8LRoC2XWuc8DYoSeCsCfghE5
/v0n5AZBtge9dRwXePr9e7zUguLr16H/CHoDkF9o1wuxtPOve4NvambamUeAIrUrr9hdXpuZqt/Z
5ydrg5DOIk2Cz+v8xnevhLqSw9alSyCdpVlM7gEylKh7aK15LNWb6k/p78uzWPr8pBxMeMNjoCfM
I293yHCbCzs8u0io10NuA9gAx57sARTwSiflNn69vvFoMPDAemdLYrxzcwBjYhTwRtj4RdQq4kZC
eQYwSNHjlRxYgN6u31+lUcJl1IMF+H/KOU6zBiVpaEIfLeQkU2tdsO/SOMHe/DyAe35WnYypjENI
7tiZIpDeKtKXGAVziwRqCXqxmCCxY6zzEbRKmMg8Eev4jDxa4ERL5eG570PoZuzpNpI/pigQ6Xs0
NXnnHCXeQ3jxrtQWNmFcgwmwYAQs4ecDfPy1o29HLdRRrdY9Cnmn4hX0SOS2fvTL79+Is2EmKEKt
yGjsexiGo3SwivPvAz4IALs2WF1gkXzp81MxpECShLlwmu1b2q/sYmuhZFwjMXP5zH59IIBhAXYE
hAHQ2MHMOd/w1jFMUXAf8Yal0pvBLo+oUdj3vBPWwkhfiT8ArAG+4uASgn2Bg3w+lDkG3qWnR0fj
vnFtSPPGgF68cevJT1mo8dDokGpYkIP4et4AYgEMAewVDEym7LKoc5jn9jw6JnG8jTRtc7i8fDPf
B6caxIWxHxe05SZYC3fQZe5EPD1VTN6VRrE3je9qM+NHfx5htJ2fXj9WtH4Dbcf01KGk1K4159u4
SHwfwLIRYAZdSm+yK9RGT6TOpOkpy2ARw0V+3+wKQezdwQsLsNyUseZ3vNNzCOIdDQIkQLGFuu0/
bMGnASYnuIl6iw8VBuD6pjnpZOHYfv39cM7QkAVgW/DPv4gU6qKNTIbswBG0PsqhKvxtm47vYweg
lzu6yVMmADVirWUy0o6Fe10aW+kt2MOvFxxo1I9rNwrBQrTm/PwQrUUDCMOmJ09dlf4pczblsP/u
DpwPMbGFZV/ZOjAA9GRrK1CbiiVNl5kt+OCfguOG9/vLJYuhWkztEs3nLP2q2LP42zfAh5bfqKgy
dnH4AkUTMsllobTsVL4lQDeL7x8gcMyBeoSBgO1zJ6tDq4IU1eDTk4nkIAnYy/cX//PnJxEEEbXT
ugKfL8prr7ut3YWfP56P8/d0pMj/5+dPuxhbqKJQYeH7RhdyFyVZEiA9iWphmHpLQoEzZxVRIsDf
AI+NGliTq9xnjpPkflGeXOeJdSLo0d5siZn01dccJWb/O8Z42D7Z06poIKoC/NRJW3OZBmJtjKmb
9bc35WyQybPgOSWI/xEGYSYap2XXqvz2u4ZZQIMKRF3w5QBCncyisqO+ycryBIO+Vtawj/Ju+w9z
+DTEZDNkEzllFOXl6bkZbvvs288auk5B/gfqNjYen6lZormo+xgFrmNBf7csNMkCCnLGZoB+Bmy2
j4UCf32yzTkD/qFnkXPs9VV6BSTAtxfn7POTDaYamKyA+ztHkfYbiIAxOizcu9kJQCoVMiTwW4D8
Pd/hnKSOEkpigWrgu1w0s5ELI4y/cXKzgZbAu4auUkidTH3xLGoMJJ889yjrDUA9Dt1EYnN5mWYu
G5p6IJ5AiuPjVp9PggHEQBgKPEeI2oZWdse0ax7XYf7t/gWQg0R2Bl08odo4MivPx+GADqeQhvSO
ccavo32x6CXNWMGzASZGPCFJUg8oVh7pX6Co2nRjp6Gbgyu6cOmmTjL4FiiGQ7cKsfAIi56y44Vh
RQ3vXe3UuvDHCGqsZK91zy6oC113pfxhBWwLkrHJ7vJOfbAIPp2GkUgCdDlgw9DCAp59mukq29Q0
4qg3T0OP0jpomdQKYtR/n3w1mNsUDaaRqmXPaWvL96gg3btkjn9dchn9LXyn2JeR/szREGNTkMgP
NFMRVLME0DemBiRhWzXQpxjyxHtM2go9zDqS3EOhV6LFO6T2w2IvzBAsE1nFKMP2T5pXojzLmzV6
zftbFIH51uhMAOIAurpqUKtHaw/aA55b+DS/AbwueZS+fQKtU19dXphxZz+vy9gLGXBD4LXRoXRE
Vp8frTzpGFqOZMnBd3779i5LT0W6t2o/qPwmkO5Sj4zJpYTUDYYDUWJMm0Icbbr/DQOAMpZVguar
V0aNNqjPvfk9f+d/hxifDuy5B+bQ5LJQQ1Zw2bz4AJyeZxzL7HvcgfH7LswWlgsdfcdbeb5ipZGo
wUep9aEC3tuwTqT7nm3/GAD++NhKE2lTZAXPB8jLstNIY/kPhVzrG1d8z7Z/fB4OrYd8rAHba0/u
uuFxdzBi23/Ixd2NsP/hx4NgipQjtPrJF6XAXjdLQ2eu/4DuHsx+kcVCODQxueOvh5QjUtYw61DK
mgb0maNl5pDI+NDYQZS9mU5I/KCOv+fyfxll8rzGfp+WMhbxIc/LLVA+v9yafs9D+L8hwDuE04xk
0bRfpNAjUUDtPj44w7BFMfO6Blb38t2eX6v/DjG520UM7SrVY4iY7E1t5dlhUm7bpRzEzJXGm4Sc
F55BnFp/kgL2TcErASbwQ17bwWBCrOeqOl6eyMRZGNcKMSokeEF2x42Ydrg1vKhVNdjGD20bWvUO
JbLL359ZKLStQHocTg+imGmSvNBTjw6tjhvH3nVNApOw54KE8puCRpgHzi5kYQywlrFQ3uTq9bln
x8B1+g/qraX3+XMnvn37MAAaUBog52JPpqLnAAqXtR173kMZ36RXlfPtMzs+3GMGGBVLPKOTA2Vo
DTI1OfEeQCUZbu3s6vI2fDlJoOAiCfHBIUImYlot6m3Ni/K0Ig8du7beibw2vO/aPowAJiYI41D6
Ghk856a11vqo1obGeuB1srIaAAfU9/IdJs4RthicSciXoqYzbfoA9KaX1JlhPRR5IIqrwls4qh8f
OHuwscO4ZibKOsjKQfvgfAq2iEVTRlw9JHm3Amo+yJJt2wMGl+7LagAY8S4djlL/EdvrOtpF1cIR
mCqZjBOEWR/lZQwIAZEps02A61IDiqoeDPvRqskqiWzIFVwrQIHgydzX9cr/q+KFk/HFAODcIahF
0AwX2ESa53zS0tDgG0Mc5cEpAUi+pu2CgZkagA/v0ESJDEoPkLSb7lpMfBhjV5in1L5+3bLyhr5e
PtrTCXwMYEFuHdOYScLkTdP6ut6ZJ13EK1CsakFW/78RJiFzU7QGsRJMAa21tG30DxMgUPFHgQaP
7thp5nwHkhKFE9YY+LylbdMs2S14bebMFkC5APIUFuQi9C/qF6ZMUTnxKvOETqaQP48ovYtdgz8Z
LYsfdBtij5qt0LyPRdkqgnhiaFNu3wKWBCCDkG6zcc3O3nNCnceiYe0WlEry15HyNhryYqcT6QHC
oWWrKtP4la8aY5vZGhhhboekmNEASe01fCNaQGsFCGeAVyd9OKQQBwgB+WoCTjv9T4VeDEEXwfyp
AY4r8KlLCu0zNhDnG6URmNeZin+XZ5pVdHx40KHk0t1azV5LvuvA4jLBPUOWCILOSLBMLEhUSt+M
LL1/yMkfw0yBAH+/fBSnFM3RRmAEG9H9+AYh83t+WEgMIE1cyR5mtg7SVoL7Gqo2kO29ph5AX/xh
Z87a7gGAb+Ld5bFn128UIEJLMAc81MkThRQ901nK+wez85/RK/mVDs7RrJfCpul9HmdI4P5D3RZN
P+CUnM+wGFBthRTt8NBUusBGpfVVTvMlhMn4lYmtN2FkUVn4kNGdRkupX2iNyLTh4QNk2OJV1N/R
NyW09QJQ+MfLKzc7pU+DjRf0U+bQiQH6K3mMh6UB4KpYAbyx9HaNhe4v80ElYHSCkPeZzseo0f3R
12wcbv/o5QB8Ovm2q35wQwY1ScJiiIOi2ehLLUhmlxFuMOQdcSi/cPMFWAcU8j7DQ9I16BwmnFOP
chZ1WBjZ3bbJ9YU3cnIGLVgvEyV4BLpgQ8Mfm9jKpqBlVvRVeRgsqEG1uzrfxUC/Xd6uuUFwd9Eu
YkyoIKY+3668QGvZLmVju/H3gv+MJNqKvVweYvzEp+36mMfnISbz8Ciw+r6DIXj6yzHTq9zfepEf
9v66IPGmS5aKtbPjjbEdyGjI/E5DoqRQXkm0tDwIDf2TlRVakCfWCrGqxT1P3rQlf3Ny4j/mh9yp
iTCbAGE1FcEerEEzHZGgbyuYsbxZuQNbX17B2RE+uqbBaYKGxsRv0SJPOmZSgWQSbWLtXbrfi1P/
dwafvj959DNu0baE0MDBomZA+neqVt+fgIV6tgFXD+WpqTpu12aEdbqWHVwzRHiXLwF75k4xYNPw
yHFbTGjHnZ/ilOqGVqIhzYH6YSSuNG1dmd97ET7W6PMQkz0A2rbU/Rjty6Ws1l4nD0ZX3aeVu728
UnMzQb4Z0pvGKK41lXNOuZPqLuvoAZ3r/Hwj222xBDFYGmJy5ZPOJ72fSHrIheJbD9qYW6QKozVt
FtOCS0NNrn41ooj7Cixh7NuDK5M7p79SYuHFmbh8HzszVkdgkce9n8psVQII9Fro9NCU68zcKSfQ
6zD6fXlf5q7g50HGx+HTs8ahLOLFPqFgbfp/QGUewLaUC3s/NwYydnjREJ0QYErOx0DLCgOczCw/
oA/DyPZY6vYwsxuj3jmKuHimENdPj7CmKzASU37QmletbxFAPLYgKH57oc4GmdiSvk68LDYyfoD+
BPgpRFt4sGYW6ez7k0VKNFVLz8YkHDNb2eKR1s7CDGaXadSARJQyRviTrU6LQhRF7KFBtgqGHxAW
oAtnaX6AMdMFQOuYQTjfZ9cED7YQih2AYb+xB773WnZTReXx8k7MvIMuED3/GWZcyU9Hlgr4npCm
YgcExYEQW+WQsO+7YIjvLONHmvy4PNzsxkCoamxBi/hrWmwt8TQy3cCsZNqGSL8GpPmXCX0aYbJu
EbP1qml0djBKb+ej7YDh3DcxD3v3wfKyIC1eL89odp8QbKODmgWltSksuIltsD0dzg6KZOATqr+D
rID9ibSry+OMB2riILlwVf4zzuRepuBxcbvq2MEd+XY5Ec7aaAboLvRgJgm31R4BXC0WIuX5yaEu
YKOsPIKGz08Hik6ViB2cDonqUrXton3cLbgVS0NMHpq0YgYHFZ8dfHCknH18yvg/3dURu63byLp8
CRHt3hFmW0OaNLMfS/HuV3cpX//D7nwaYhLQ8EJBqYrDvWNMhdQ+pC2YDc6fhP4xstX3hwIqduwH
A/0j/OF8T0p0EbDyOioPXeKHhOW3UcFALzSaIFfWi1GA7H55wLkdglNjjc4GQuzpi2COfCBrcMsD
YQZUBaB8wSBEQZc65S4NM30TYLKNxMW8NPInYzIwqzeb/Lw8lblL9HkqE+NQKDYgo+hhDLQ7aQhf
2Tm6zFYBaiNrRz1eHmzG5XA/DzYxrVqsChbnmJCPvbHqZ3sAk4iwdcQXrtCcUbXQkwb2EpiuLx2f
dVLYQITH7EBK+1oz4xtQzBaGmNscG54TAgsbip/TbLwbO0MWpzgD1Geg6N8r7bnzF0L2uWl8HmOy
XrUhtQj01PJQ9CteB5AiurwfS3MY//7TU2cPjgWCNb6PsC9oFJQEhIBix4Kdntt1FNnG3DFCPWTO
z0cRSFNVjtMXB6MnW826h3jTyize2DdhM6ND6yLrBU0w2GV0JJrMpoHeDApltDhE2mNqX0VqYbVm
5+HAwkBL8sNuns/DLGTjp6DqHnS1bXMedAkyyfn2z+U9mXM/kIcBrQnpM2QIJw8M8p5xD4UcdtBU
GSZ816mfZoWe6GLlmjGqJkuO50fCcfqM4hiDuoAMzagBeD4tZrp5XTs5O6ADu7p2kecNM602V3pv
aNvMq6wddGqeAOZha07sYR2bTrYGCU8Paoi5BEblDOFgAj5BUo2FKfHZPkKFenV5WeaOKjKKUAsc
Y7wvmtYueGtyaH2Y3PKZEg6t7VfS/cPb/nmMib1FqxhdM3StPOjkoFX3YFkGGl+40rPb+2kek9UG
xqaMIWnBDtAM3btEPrqmGon8+yrjK7Qiq9DFki7g+ZbWbmJGCoOIXHpYu/q1cO/qYiWqfxkBAHzE
SCPSf2oM0dhFuRBxgMvHkBsVV4n4XQ5i4f7NTuPTIJNp9IWn3GGI2EGUPLS0NKjsOmiy0z8cNHh3
4HigGAWP/Pw6uBBVgeKRgw2CSIZUW0Xc0EBIc3mUuWcXzpdpWWOKD9jg81EyXpmdHFz4eAIifBDs
YtvCr4OhOiX5n8tDjcsyvd+fhxrN2icjn429RJwOvl7fP0txZy58fm5XYNpHvWjk8ADpPP+8W9q5
S4FiR+Ylv4k9sjFkfKUl3vfKJh/GHdqukAkbJR++9GZ2owo5HqFwNy3I2jBde9A87/fllZrbFDQT
RGEBTsrXJBI3IMeqKcoOsF5Fu/GTjZ5sTQ7VlPXlgWbWDDk37Dva4CDz8lHl/bQlNYvLSDNdeqDt
W56tK2ND3YVtGY/pZNehzgkHaMQx4d/JM+KzTLNdW6MHh/+VEUj3fuhrEIApryDntzL8+2qpU/rM
83g24iRsoRTBIMUhwDnrA2reVnESFMoJHX1YuDxzy+eNXB8XFcuv1iZJBTAjUKg7tFoR9Nmmhvxg
4S34d7PTsT4aUEMiABfo/Fyjn0Gi3DpBVil+tQu+pc4ua9qVwZZ63c3OBtQVB51jwBy0xvv76TB0
dVVCewyHwdJeoJYQGN5rWy14+bNjoPcMeDhAX0I+9XyMGPJNsUqwN+Wo+bMyk3tdvl8+03PrNQb8
qPOMmMZpdsZhVeqhG2qOtIkderQNdKNf6RRu0rBwTZ0Zi+aP8DlUkxwUlcyJiYYkmlB1V+cH30qb
h8rpflZFVLLQNrMCcPtCe4jK6B6o3Y12yEBs03J7w+AAQRwHKqQQ+S1eXUOna79VTVDxzEF8qsrX
IhrSnVSE/s1RNdj4ivi31KnNvYAsEXQOIa5lcxuFCo20O5SQ+wPQtGVQS9lvqWZlKwSL4lCjJdit
kBpEMnTI+bG81a4dbmjQaWpM/03nndVDzcvrVmbXkZVSlfzbWlkdmnyQ7zXEnJ7iws7eYsb8HYMs
3t5mBeBjkGPZAmr9lIlSBCxW8S7VHLVF2xdrA2UeaCdpiUL0K1hgRBbd5TQt3zsTgGINOpYQZAME
GzrdS/zp2W3HPUSTQOCrgLk5P1lNBmnaNGlxF6stWm7d9VrAs+3lozW739ApRA4LaD2LTGwZU7lr
QnqPHgpgdu/0sl5f/v7XOYywIaSPIekNdOmUl+o4lVZaDW4gdL/eIfmzbuv8RSbGTUHcBdP1dSpj
cR7dYsD61wHlmBhJm0HCW3CKobZRh4LLQqg1rf3jmcT3gREDHRHpyS+3kDFDQUAQdZAC1UnI3jfw
kiqF6hETGyjJ7mPWX/e1/nOIvJucqi2kI171jC78jLkFxfsJ8W2wRwAFmGTmdFrWOoi+MGm6f+jT
bKcLBPw2a3ZQ/w0vb95Xh3qc8X/HIucH0AYPw7RTkx46VW8Y1FUddUVVu+H1o1d7t9mSuZ7dQWR+
AN0gYIxNH1bZ1a6FQAErLKINiOs3gjjfPu+YErJLOJWQ8/7S3tigtd96yDSi7TxMRfzeFEvd6mYn
AXgz4j2QAgGXO180kWglgCFmdlAb39nXS5y9uf0H2MqAWSDAqE2RBrFWE2YLFP2KpLvPc39tZJBB
SiG4U3vugmM4O9bIKRifzhGvcT4VCUws9asoO2Qqk1fQOe03tdv0K+FCkjPxK364fN6+PqUAYCLB
gEgH5Cio85+PR8UQ+b7McLbJlnqQl0SabHN5iLndgbz6mCpBAAJ66PkQTleBjO8yDNHH7iZ2CV93
kAZdiHbHr0w9RJQbAO7VgW+BqPr5KDkpygbChCjNDadMhC2kc+kSI//rGFgs+Jk2EsHoTzbtLsFy
w6IQLULNFGwTvXi2q9+e2hioPcXOkprK7FjQRgD0Vof1sydnumnBVbTbhCKnXYiTg7xmaCPaRi0N
wu1bCIS6v1WU2AumbvY4fBp1Yn58OB5GBL7+oU363ehBoKdQZ4RoTMIWno7ZkTyA1eGLgoQ0TW9B
8o7SJovpwWY/yr6BOs8jWYIYz4yBIw1wsYX9wjGfHG4JPbWhTvz0kCKOU2Lll2RlLVUGZo732SDj
339yeOMRlZFlGKT4ZXnVKkPi4/L9mZ0FSsHYFhuzmbru+sD0nHdVduCyWrWt/sKH/JbE3ULSY24e
IDeD0uSgFvAFlAl2StcAj415QJrsSUuPl2cx+3kCGwomI1KkU4iRR0QLpxqfj9AewNkRiCVeHmDO
WUD0OVbMwZYctT/ONwLy9Y0iep8eTMjT3+REO4JPWWxq+J/QUYf77vbsd63Z9i1EtwS02tty77Hc
ueEig2z65V8zO10w9YDesBB8T0OUUhugf9db6aEn2kr04jaR0dPlIWZcBWD/UZIc04hf60SDrI1q
0HDwcvMZZOBVrlvbpLmpMn9lQH2fmws7OHcOEYADiwY8Ourik/VNuJOL0i3wNEX1Y2HXd36V7loZ
v16e1swLODKo4Uuh0jFTjYr6ofsf0r60N1Jd6/oXIWHAgL8CNaQyVXWSnr6gHo2ZB9sYfv276CPd
N0VKKXU/R7pHuooOuwwetvdeg2xdcerTfs+1/TVrUmBszUko78v7oS6OiC13LmxgaLetRhQOoqaN
CMUp6JLABhLiYRzi90NcnAevQix/f7U7dEuub0Mf5qRH0iQLRgxq+uW1uX8tyjLQV1F603ObdwE2
umLvuA903P/fRrF8s1fPr6TumyHE82doEbpA+1LgqP8+BL468GFApTiQeTgPMVBXw8EixfZTb6o+
ya/kOReOU/ilo8gCvDlglGtxE+4O2F+9EHU2uXf8Wyd8YlBGNbeB+/fZDjY51CZcZAlvC64okubS
yCI76dnaasY2rlv+HS1kuRUhBCpuuD2iBrI+EABfl2ByiuyUPUMx/y/1q948ffWtSzYJnws8nUno
rN4N16qFa9LHmwDLp3o1mfp2mEo6LD+fdEkD8+diILGVT+DvwuAzg9RepcyvSct77pmXtr1WF710
UAD6FIBYiNkGAPFqqmHPL+WkOlDZCueRaggTf6/BG3ZKqJ5LUca5S3e1hDs0gcIrJ08F+Yf1+voX
rNX+4J2Udl6NXzD43tFu0hct2N9ncoDCob+EOQJy/xoPx32vG8fe4Seb3RnrvupPE7uypi5snwgB
rRqCWh+269XeloV+F5Suz0+CbocKoooH65o4xOVv5eCGgjLAQtpZYToh7V8oaD7xE5TT6y9OoCE7
OhG9t0Jp3YGCx3ce5EqjJkiteGQoS2UdDCSCiVs3hQub2Pc3qYsjXrypA9BRl2r3+dQd28bpIUKc
nSQ5ltVn2v3izZVC7ZrVviwPsPpQ4l5YzciLV8ujqWyNzLgWJ+y3P9G0/JFxD+qsv2SntsSvblXd
v0B5FBZJEjTx98d34RxBcRg5SwhCFo7FVWwZZnnhFmF2CrWIzadZZFeOw4sv8FWAJad5tfatfoIA
Bxg3p3a+IwXMJdGW/Dva4n/vD25sgGYAVfcmXVb2mBJ7aJFozt1mhHpp1T3/w1sCu4BAPwE9gnWi
GRaqloOlxYnnYwq/SmNHkHe/hsq5+C1eRVmtLpl7LhQDECXXTuQBw6I658rnvpBBQsOHwY8PgA8Q
VlfTmbVhw4K+EihyQ9Q4EhAcfsphBHE7z1mxn1oyPcKeykncwFyrHF7I8nDIg4SHqx/qAmtcAJS4
czZ6SNatTh18Iw9lOD87o37hk3dlQlycc69CreZcaoB3hZkGUrBAppFWWfvgNPMYh3Z+bXpf/Gbo
50ENEG23NyDkmTYu/KeQ9QdqVz8V8koadumlQSNgYZ8ghQEs9Xz1pKLgLVOzOEFlomzMQ+jekVLF
3eBfSWKuBXLOA7n2DMn8EIH68iVV3q01fAA1AJyNa3CNSy8MsgcggcJ5GffO1faemlzmdWNlp7SE
t91+ulIUuvh4FE+QI0FFD4WA83FMvCyqGYIXgCc8jC9p9w8HIJqrf3RIAM9iq5mFtlFL8qnNTooS
MDFn3r4YTsc7vwff5P095+JBSMDeAp1xAWmtaxntBJHw1jjZaRosGac1sIGmKPqHIJWmjdycRJnI
dsaHT5RQOqE57LnawvZ/uaO6xtJfEqTzWhtYaoAkLU1LFKjc1bhN5rejgkfWScHVIkGbQ8aZO7db
EtZhEgS6WszCSjhysRdYnJoru9al9YyoSGmANVjgM+cfFXwoyPKn0OTwTXhLSgEruzTJyt37L/zi
EoAsB/jvS/1onSRmFcw6Zl1nJ7uRP8K8gZQ9+1V0aLjJ4Url5eKAQsBWPWJfMGBtcCLTMYRsCimY
3ozd1D4q2tWHsRuvmfAuX2b95ZY6NrILbPv4eOfvbrKU7iaBWZT5yjwOJUA6tDvSwZ8Sbohz3/PO
S1yoR1y5slycviDqQUwAbeGlN3UemFnC7+zcZIBl1cc2Y8ki8CDLCQK2bSLRhiwDWH0FAwN1x5EJ
xP+36eT+PVA4dAAMCxaOCJARazRMnjVhO7dlhQs/rHYgMse/dNdu/JcmzqsYaxZSC2/V1AkRw6hd
M+qI+m3kTzfumF/ZEi5tbgCogA2OghaFcuf5K3VAPyJF7aBFXewDLw6qp79fAYskGOBOOJ+hpXD+
fJSYp37y8+pUZno3dJ/RFo2I/OjIfzifIXnuQ+sWAq7eWkOGO3Ca1OlUndxsjhaZXoC3LaCH/n40
uKRgByW4mL+xn6YurzkrdHXq4VrnQJDvBka93jXn5ksf/3WU5Zu9ym8ho9bXrguhmhE2dz3tk9J8
y7Msqq2f/zAc1EoACoZlN8jX54G07dV1BavYU+4mQR9LBhfFb5P8l70WFZPlHokK2ZuySQoERO93
Q3lSRKmI9bDOceVXRYsrt55LWyBi/BGeXZRTVvtSLozLDDxaTvU84Dbn8i5yWbObq+Hl/fd2cSN6
HWl1dgEuoXtGTHkiLsxPoHWR2+HdaLGoKOmNEH7ic3s7z+HTDGeJthRwiCJXFtalhbuUN7G0FkG5
dY+PD/lArHIuT0Eov8KC4dhk16DWf+rL640eDQ/nDyIPuLzVIUlaCntGUVcn1tFnr5uTYoZlQ4fh
FU2MwwbAeG+ApLS5cwEDKgw7VE1+Y4ZrShIXPyzuFmj7gqLwttaSQ9sMumTVqXE6OL9aXQKLoywZ
ADZ+/8NeDIRU5A9wDxnSarcqqkIIpbBbjaaAPCkVfAs6KBTSUhWmV2Jd/IBAvQIluKQG61O0mHsu
4UELCPiwYw+y/IesFW3G/z1+NUWrNACV3OAE0cSPRjhsqU/vv6tlNb2ZHD6kMVCEQm9+3Xvrc+Xr
2uHVibfzz6A9MD+2qvrgznQzDnLzfrCLHwa6udDqA07kDXqCMC4NYYA6BuEjiC2RPTyWkLR+Pwi5
HAXJGjKbEANbHYaSNQF2w6E+DR7E9FgzP9I03MEddutxvfUEPJ+jKYLVK+wUndm6bzLymDbZHmp1
10RsL71dtNHgX4rqIlhjy099dQZUaTrymoCxH4KuzybypWtgITnhsrAxXfBbZaX1D694kbP5gyYF
oMg9j5jbI8QD0cw4TdbdAipi4rPnfHv/DV862SjWMGCPPnAJ6w2lhc+d1AY5vxvunGJDsq3D4B77
D1XLpSLLkAdDM34tzhVwWPWUnVed0EDcwYZ3B4uwh7kUyfuDuZQGU5S4UB5aEtLAOX9hIiVItRmr
ThX5wvwsTvkvGy51WfBZ+VWkyHRlel7aMF7HW30gD0afMGsNsWHAaY3+duCp+P6ALgVYGgI2zmg0
V9czoNFYfx0tlnP6RvBbevyHxy/C20ifIYG+vgxVVahxnQgL5M1j5MNsue2uaQ1fHMH/D7EuiaPW
DgOvEAjfOpPVzWS68sHJ4Nn9/kAuVlcXqZpFGYhgM1olGmqUU2/3gIlQUQVfptSIvSWsKqaeHvem
SIsdxJsIHKDLFDAf4W1rNcHR7f1fcWmzQtkcrdvFyAPsmPPpx3WnSulrZDvWHAPY87mYzb6GQ/P7
YS690kWoHooyWFOoG5yHCWBkTuZqYcClaTyhHjBeq0pci7D8/dVWN/GhzkDuL0/IP0PIbNDtv4wA
mhQohQNvY6+eT9MhzILGKk9zeF/CO/rKzeNSHQMN7YWnjB79Gx3X0m10PrTIbrV3F+Yy8gMawz8z
wtmQWXcsd2JKrozo0jb6OuTy91dvjCPVFg0D2FciNQkbE1f9jYMunqv377+6ixng60irSTZ7EnC+
SuJ6KIJ93Rd7WBxvVJVvlaCHEUosURnwQwgNA2bJT3XtJ3VoPas0v3L1vzhHgKFGIosjEWfz+YgD
Dh/sZkRq75nhhZXjAUj0K2O9FAJUCrSHkPjhn1UI2ll+01aAiYL6lT2HaZXCWVebj++/0UuHBpQA
lrQJnH0wq84HohtgZmAZXJyMb5KMv3g5qq/3Db2TVEeB9eH9aMvT1jnaYscBJA7wLNCrPI/G7ZkP
pgJqzvVryPxqBjtCdpMV5T0v3FsGTfArR8ilvuwiYf6/iKvFxqwB/fMc6LYpH+51W2VxbfeHSc9g
JVTq1nR8a2k/mnoNO+vAgxmiHJP3B33xQ776CavUyammeRZzBRGPPjJuklVXrpmXn49MFGqv6Kyt
kbxUu9AcIh3OMf7BKX/AV/nKS7y0s4On8r8AzvlXo7KQVt7jq4lqglNmU9/A0eOH611TdVgNZFGg
XvDQECJfyDCQhTqPU+TI7jPfeM+u85t94+6Vqb4axvJ43GvQPl4ar29FrlqZhqwKU/cZ/kCRB1tR
Yw7Qb3n/Y5PVgvovCgawoGrBUHuTKM8BtCYZ956DKUiacpcOn9lOB5H0vsJsG1mG2yTFLwb3TD+p
pp8+OfnBVw3TK0tfqcCu5/5/PwXcZBQnwZVAIer8fTpsSMtpahYB5ua+78rN6GVH0s6wcKa3djY/
uCmcjIWKXVDknaa5Mu9Xp8Kb8KtpA8gvrq4C4fUAk/QiMvXRam+5d42n92acuLHigyKxXoC44Deu
rknzoBhNcQY9iNA8Wp4f+S3Eyse22Lpll28ABH7sQvHZWBsyFEfbu5Z4O8s1/NW2BkAMuAJL4YPB
ngSVxdUPKEYXHjSlzR8dBfvGRjESO1CkSXjTPledXd7jht/coA3tJRYK0jeYOxJO7NBWLOBORe29
Cksecw1dUJnTJK94C0NwqIj5PRI4pwR798osXTba9S9GK9lfJocbvgGR2r0u0FUBx2iQFt0IQ7oP
ojdTonMGLwDfVw9olNbJ0NcB5FN9OI2547aFob3d6p+iVsVfzhVwqLFUlncHVCF5c710c7vsy6oU
p5E79Q3U6OR9QASNSwUVn1n417zg1nPzTzwgsxARDIg3TUdmD6rqeZOfsixpSdT7J7dIRvfKxW+9
oa2jrFZA7rTT3ChEIeQng7wjShLvf8f1lrYOsDpPe10agCoQoE8X7P4L0R/6a2rob5cXvs2CbgUG
HWUhID/PtxFommY9qw0QMeN0W4jmwbPcXWD1YBEp9WhcwJBpmqQiPeKOEg11+PL3gwTgNAA4BVS/
N+R3KUMBH2GgZSDFn3Dh7obgsZ0+vx/k0oR4HWT5lK9S2CC3CpdUhJ+cCTILIo+yCRZ+1snSz+8H
uvTJoKu8aHXjpvSmKKzoyMq5Ztmp74LvmWh+gvQFwUB95RxaH0PLzMCuAq7FwpZ9w/YmtRkbUbvZ
KRcCl/9M7wcFj2xBntpyhKGc+7sj1/ZBFBPW2wpUyIHuAVkZzSg4iqzmo25hu0uLeT5aMywyhrSY
fkPhMeCwnCU91KYKqJeFEM4UpnyYi7pLrLwsk4YClVfA3xWKAUrHpgVsQ/rpvEGCOEEuDEbKc61q
lDBwjV10CLu9BrkqKt1aPXHlwtZXlf1eVE644ePgPXjTSE4uJIYSWerwvjGh3peEf3TbYfxUea75
OVQ5TCisYCw3MFDKP/hZUW0Ggz5hAPHomNARQpth/b1VBJa9gA60VaIaVYuoMFW6n1lbbS0um5tO
GH/PvV5HUvlzIn2oGTExTZvOps1LMBQi9rrc26istx6zaRAxDMxJAkcxWHBnbXuv5oaBwO6z7VCq
4JBqGHGTpm4T2DxC35HldkQqe9wEXQhTSS0tZ+ukFomzwg/BnqrUabR78cg8mMd7Hv/dhDaSWNqX
j6WhADti945TG0x8XkDNowEE4r5yC2/TVgVLjEvHpINf90b18hsggnns0YokfTiRBJo66FpkVXoH
IRX7oXJq+8NQeXcc+2QLV/OpNgePpdVGsMKPsrrnNz6X096FEwCOa7LlfrAwDcOflFZzIvJeRKCP
86TMhb3JbYpXOubWhqmh+FyDO5FwVZSxobWNZQ5Hl8jzTUDupBAfAHZ249I36QmshO9uU4z7qdCt
xvsfGPy6saL2lqcy3NazL2zqIZxrxvYzmUU4xrLxuIr7fv4y9Tkd4pqE1aMVWmMCyJjzHeJ0g5eM
ocO+ipDbXxw0wzfW2Ft5bE1B8OJMTv09DSryzMKhubMrTMXOYb96u5afZnfOIryfJ8yOaZNW8ldl
GetpbiDFjUkiXsKq8dCW88AjpXzu/cSjIowwEZ1mj537d6Zn/8M4wGBbcAab+nDie9xbdazhIr3P
ZUlOtZ2HbcS6XH3EfWb4LlqhY9vKsFP1zvgtHVDzg8CzlaTwDeGw1c6sWJsyuHe78UmUMHxvGovA
Nt5TfCdaC9pvBqRDyHnzG1NVPYSlpLchErq52TJTJho08EGfjq3XaLxn8aNwp/xrzUP1uEAiIgDm
yUuOZMy/SQES245u6z9NKd595KO+haK4yh4sUvPnsmu/OkFbfRpa50uRovs0jVMLS+wZHt2jNWwL
fKXZMnSLj2Qe8W7ZJ3eSTgy3N5IIr5GQoZmaLUzUwqQp7C9wraY0meQAIzWh2nigLf7VQ+iLl5J9
hCyJiIiq6sQGOnoTGHv4yrE825gFFb/3Oqkw0KWqE47AXH4P8u8aurpQwIy0+4uXdI4oqJ8JGSuF
j9wu5R9VRv4Q5DtS5UMcjkwns582CZUs38rJK+ManOIYdHeydXXf3bgN85KCZ8HL4OX2QYuUxyWf
eFwPrgcZlpBF45zCcZwbO567AcR4EfSHXo1WnJd+XmAbHGCOKkaxg2pp92nQnvXdR20tmj14lFdB
q2NHlOAsZ2LczWVYoeBSexEWsh0LmlexMyhYOXbCG54AZh3gEy/CXVX2TdyrwPzWkHu+7QH3+q4a
Ud64TkYjJpuCw1OngiE6/Jz32H3suKHZCAqGJh9ztx6aeGqAE2kLU3ynFgq2kYBVQ+zm/bxjva8P
bt7RXTtawWYsif7kqELJ2IQtSSyt5Y5PY7h3aunFpcmcT7h5hFFe9MWzU0mx6wUuRxpqs7ca3cWT
SVWLPdwye5Q9wzgnyn5QRU63pQXgVuX70ykvB5UoGcqI17OfqLBojtqS/sGCJtheKmve8NYvPg98
rPb5NBHYrtMaAA07uJ1E0xz8AVbuKW63E6pjYXkrK8+7a6YyTyxbnigxdZyn7MQtkiZwof4JRzcR
ibFGj70sPyErqsDytkxUpb5MdOWJrW0F2DVYPT8UoxSRFTYkKroOp8Mwi/uhC4cYngs6ckqADxtZ
QKDHS+vNUDYtKnQDzQ995+A34Ufd6VyqrZCFup+dgYFFHvYbFw58G/CspxjSvE2S0cnbc26TbQog
wAb9Zki7cKK+4ugtN1OWi81s4LMQWC0854WVb9oCc1o3nn/TA7QQG9+D55IF1doM/az7Tqsy9vua
xT7kLyJXZv2xD3n/oc3baje4iBuonm7D1K4jxgvzsZZlkHSjnCPwF+2HNEPR1FW5fVOwVO5aa2g3
WaDMgUkxbspK+9sekK/tgO3/pl+4s1Zf+DcerJyeVKXG2BrQHkSyB+5Ki8kzFIGzCTLtJ3MFyXlr
AvwyHluo1Bt34Am6cOhxp9K7K6fQAv8K/6JpUMdThiYZa6COXI3YNSar6A8+M2STd3XxYcgBsXaH
rv3QN2ULQuqsXroetRkyhd6pHwh+dN2XG21p+a1QUxaZcOoiRjTMJKgcd7VyOOgceFuRw3i9oWjS
RUXL6pvSSYFdcJvutq1h+OBOTOx7zGKsaSGfPJCnfuS+yhPdB3rvCDZGqQOFjHxWPxvqDhFcv/LI
IZhnpmjILdZsGsONyNm2QZHtIHaBzVuG8x7wMKwyAMaSvJZubKpujty59G5kbekH4Dh974Br0zRG
WZ7mW3fwn4qctwejVbdppI1J68+gV6UNJKOU7R9a7uptV9EgCrVT3c+AwMf+0AaJ1dAKNl/IraBz
Z8euaaEKzusvRW0D2eLN3g0UvdJth2bNdgw9Fdl2GUZT7Q/oCik0KFvKNq3xGdxl/R/hrH/0QN5+
0TolUBcX2POUY+963eS4hsHqbhIttFD61rvNp4zfD1Ymdm6hmo/FbKWxQ5XcFWXtxtXA+qTjIk9s
OFNsqd30uxpWBndICzAHJwDojcrsLWj1bINayEnxjNEIpHERl11PdyJt4E7WgFOQTMtpA8kKfNPJ
IIkwhffBeKgme4UFxV10eq3Y02BRdI4ek9QvzCYdBrGv4ex+nPMy3TeDGh6qGcUdq5f+AxbStDE5
54/NUNgPfd1kEG5zrG1OrBEIKly1J/gsBFFV2nkC8ne7zQuZykSpQD1NIJSXtIlLlz52yDI3RGXj
Jz8UeoobaFx8dYNpOJJOFT+9Vhaf2ezzDc3ZnIx29qMgBYlSayzjIoWsQN0xNx40Elp0d5EKUM22
sk/tDQrCWdTpIUjoHJqNVMLEaQV6gW49vs0tsH8hfOHtGVFyU1oEkw4q/BHRzZepYYBmGlY9hsA8
J26doZrrzRMow20YGZizbLjXWJuMTGLjU57ZEOhpHbrz6mnWW8jcttC0NGnkZfwTnz1g1qTsvyCP
yOjGw838mHm5vqNwkygPOcvbFiktbDVQF1BJ7kHvg/ZseGA8+Dn2xRi1DSa9l7bZ1iiD1BT4gn3K
Rpw7Fc5BUTb+Zsq1vEHRUcF5HH3egDf1F9cpgzvA3uRzIK3yMAzNfPQtLvyogNJec9vzmdq40aZd
nA/DjKQb9aTHwWBDyJzZxArKNzhTUGMC8VeC6kOL4wA+/wekZtASSdtym6Fge1cbHb4oUqZtnI+t
OhjDQeOWqT12EajJ4hc4iOroWUC7lTwobitvnhOvcQmJJGCpcYfsbpc20tqyfsLOQIUfQzEiTGaH
jPuy6bJ9w8Yh8Yrgq8Q0uE/bVkJWIa0+GvDU73TWwLG1WnxoJi1eslxNW+P6TaLm0IVkZWc/h04r
jg63BHRWRIb7UKd2lZ7wCStQDXTZwVNhruqYtUjRa6YClKsoO2RyrjcNbz9ZQz9s6tyv7upctbcw
r5T3mav5vqVu90jL3jwFfsdv7D7HLBnc4qaj+W/8V3mSja6C0yGWJc0mvWNwCb/Bfas7dm2HrL4n
IYp53phusoLrYzk1VmSNQb5xHVlGlYc7RoWe6oubUmfr99R+ZFjTz9L2m02WpVVS52OWCLuCJIvp
9K1dzPV28vX0QXiV/OABQ4Sd0yNRPaph2xdpHObhDbD1H4vUsxKVo5rHnbGI86rWD47BZWnAThgD
rDZsHaf0toRJGruDPe4yqkmSyvpXWvQK+4TuDk0vyEPjhHlc2kNiFqWlfh416q6hvHNJJr+V9QAA
iejce2jMhWhg1SQpgGrCMW2KQ2Y3Rcxl1gLsZO8yYkVQiWsja3bmwwgOxEameXewmOJbl6YQoASk
4QMsx9DmA4wqMbKvbpcGwbZscx6H8xjekTYvkjZnDJU+gRMdNMhnj9Q/cyHDR9vFDuezFinL2Fko
gbjlzcRF+M3pSYXyT6oSR/by0a9q75bUTB4CZf/ygwZ7s+rJITcuREpN7kUoSZfbmcJTNIODW8yQ
+EW0b6aNr5SAzk/obyxjyI5TW0WiDPPfnqPgKeZy67Hzi/wgGlVtCz7aMUiQ2WYY8znC7m1thh5n
gqBDDSSFRALK4JEJ0HN/bAid99bkhVFWtGECBSorLlhW3mgK3yITZm2Ujm0WAUjVfpEd6Hkg1qQ3
swN092yX84E5U/ENpXF/G/bE3EHd9feUF+WL51p4l7T4OLLB2jYq/aGGoXrq3bw9oqsOu0zjOMfG
CXSEVJRvtOPXOyThPF70xRIURsYEQF03Ivg+N0pYsK+EpM1BcUjNRCiZ2A82PGdiJUeZlKR+yMhI
blKbeRvOJuvRk6hK+LnX3MLZqrnXXj6eKmGZFyrJ0ywreIW2dsWeUuY9utq2XkChJnDkKRuIy+Qs
O3pOh+QfaKLbBhjEOPfS36wu1C0g6ebg6K6+8XBcxSIzyBisYlax7cz1x5SXH9psCg5FnkNLuc7b
uBZ2GI1Dz+NU0PbW7Yi907Udxl0b6m2VpUXcufQj6uXhfhZl/RtyHDSaJ7lcsbJyU1CucfXqu0df
gqEuHTbTqGnJ/MFHFf/GVySPkeHauyCofvdlwfba6YrEcB9pmBjc2w5ChtvKIndZO1ZxyFv72Ll6
eW3BdCOZxRJIzXyrgJ3blbhsbfO+VCgiuEVcElSb6tpCho0bFz2g6mdeGnQ+t+ls4wZp8upzYVn9
JyAo/IOP9bATLughtC3BsUX6FIki5UnYdahl6Yrs4ds+P2gLbICsoc2HTqDCj5tqeluEobOpWmPt
PRmUXTQ6Q4ZkIoBcHe8bnPqljERbsU0N+5qIq+5XKFQXlVjWewt1gw2Un8H4M721mdu2PSE/niML
NfuoszGLOKNj5PSG3IfA1N1lVS+uNMvelq5RyWN/yGaELOCz83pob0afziycj8De+M7d3GzfL4Ne
ev4i/YsngykDDZXz59cDH3wUleejVA8mv8mcp//T870VcnKEA1VIBJ7PHss0NtcgN2+ruAuVcYHd
L1jXN2BJE4Q410w6H8emRHnw4NrbKb/Wd730jl4HWWq8r2rSA63o6GsEKbK4sKJrwi/XHr/6BAxt
lcFIPD5AnbE5dfzL338Ctlh0AV0FWcZ1O3cKuskvUG06VsPX4+Bege5d+PWA1AFwDPWqcIHYn7+c
tB+l1WvfPkLI6KuDchAqXn8H8kCvAVA69DxgkwXdNEQ5DwHf6rFoh5YeU7t6pBQ6/P7k/n7/JV2Y
SIhBKf4H1hBQAucxQN9nLvpp9Ai5RzIc+xqVief3Q7xtbWAYLugO0LdA3yFc/v5qGimv8dBZb+hR
4VyEYsATLTUK8uXXADyLK1CBt22HhZy6QBABrEexbbVtTCgsdnNbUxyKZl9U+jCn6gT2wrMz8B/2
pFB+vOYHd2EiIKQPjRRwyBzgOM+HZ7eWCXOvo8eG51F5yPjP91/f8gXOWqWYBVCDwxqHTiesT1ez
oHQK5DB1Ghyd+ucMzxoxRaidRgYL3yao+lyjK6/RfH+mHcRI0JRE2IWIfj4g2jJW1pntH2sdkE3n
pOAU+f2Bpv5ubLJNITRKtPWzca3NWLdp/P5wL73OZV8L8VIX34bl769mC6q40vKxno+TtONpPOT+
X2qA/ze+VxGWJfEqgsaZno254x85HJArTMng+f0hXJrw0MRYWlHw/gI8+zxAgwQ5RPEIMwI+iWis
jB7aNlCk5eovHVsWGz9AEPG6/qiNg8p/HmkiyPXHQLnHASWzbIos1G3fH8sa8fZfCOg1Aym4mIKv
px+oBr0tu945zuiPcVzK6mPdjxEA7nPbbWk1fLJk9dlOvd3A6l2G+p1nfr3/G95MCcDpsY2D0oom
sEvXuUBhdxS3VjYdgeqMi6y6m93hiiHcxRDQbAfzC6wsQEfOX2SL+xdKB+50HIf2t92nh6AKd++P
4s2sWEbxKsQK6QbX4pyXvTMdC/mN1GDQ14+mLqPsL+Gdywc7i7M6tXHnCMMmRRxQmXBdFsi1r2yy
l14W0ufFSomgK7WmmWfo94J0KBBhqfxx8L3AMrqKnHsDagE8AhwbaHMBVIxzdr2vTp3XdZUzHvsh
4DV8qwEg6kwf4pbPhiGqs6zbl3lT3k7GES+NL8KtO9bf3/9oK8Dg8jKB1lpIjYCFOWDlns+LyuJ1
DgYVzCpR9wjAOAgdJL5eHrlkiHVxDUp0MRyiLPj5Pxjj83CgMDmB8t3xSKGFB9lNo+BPgpr9oD55
1zQx3pwry9DA7QBkL8SEWS/soIdML2nMeDTG/uhQvu19v48oGlNIM6Y8omOdCL/8QeZrniUXIwOu
BH9nZK8AfZ6PcvTctgdZYDwqoLJGFcDJisR+fZOCea9Pw1jHqdVt3v+QbxIDjBYwIwgmYkJhK1sd
apmG958m4YiLaDMn9VQ9+FDMzBqI5YQS+EtsZvBMdP5SefTP/KGQLMAuDSVITKPzoXrDoMC6ZNB2
whlQ+bvM4VFuObHC0Y3/2/ylqcmfeJiu+KBAFeHetNrHSmYa1LBdzFcgoSsUAa/5cy/f5iwbwXsE
DgbNtcUqHW308wG5ZUNrpRusfVyqQwYSpkSdWP51FrCEQV9tQWOCbrdOS7EEgK1wBnOcvSAxM32E
4OnN+zPiwi6GENi/qBssBI/VfpxNFloavTbHom3UaQpROMZ9hD+9H+XSvIMAIHqZUIKF3egqSsXS
nlKrMUdMSbQ897Rf+meHVqlY0b3RX94Pd+GQ8V6HW23+Uk16EmlnjiQDbsP8Cp3nifnbOf/xfpxL
SxhyPUBFIccmb4DUym5ZxmltjihnfaBpi014+pK33sdgIDD5EDHTwUPF9TUD0rfJKSYG1hN8qGFE
v5AMzudfU+qyhA3edBSwUyKphUpQt6F0QHXuZ8deGuSm3P3uXUPSXZr2ASBNaFHgGoPZch7WshiV
gyD/j7Qz620bW7bwLyLAeXiVZEm2Y5tO4jjJC5HuJJznmb/+fszBPZG2CBH2QaM7D0GztKfatatW
rTW45vSi8Goxqt/FWvfxUqg1S+DMZLjseUKFcyOmHFKu7KfB9eUnAw+sgtaRkqfWM7ehVW+U6dnM
jpr8EKi/pf727WhBXDFemf/qPJahQjk3r/d5lWihrLplBlsYiV4/DI7Xt83CmTszIXh+uynnXPWk
unZag38/SOrzdQMLF+iZAcH/VbqWtEbAGJSISpG2D9rbnh6dKPrWqiuhweJYgPtye1K2kRVhtWBz
UbWIQqBrmf+a3o81ZemVz//B/J68UsBwT/aYJXx+U6jRZkrW0i8LW5qGC94Os//jGSFs6bDTqVrR
y+Q6VeUdy7FVXkpQQXdxrxgrHQLK/C3h1rCQLySGp5cUvgrB1pjX2aTk8uQ2lOeV8JuufZikcB/k
X/Tgpz3NJbLyaINm01dSKAvu98ywer6nIyPW/MFoJ7eK/E+Sad0E2qvXu41ao6hybJOVZ8SSe8Ie
bJ5sDJMLTNjghQRRQZnUk1uo/j9mLP9TQMxM9YpyQ+Bvwig70Dj07+SVH7QOfMv1zb+wZWa2bjJG
0HbDGy/syNYpDDttUdFWjY0HFce3/+nzInVFl8XhGKh8nqzBJi9vGvv3OwwQ8tM/DW6Ux+b5Yvl1
WEd2345u6iOUNshE3L691tQ8f0TcioCI/9+IJiRmm06OZKcvkRr3MIAU/ccsNl7I2v8cAkocsvxN
cqZok9nD4frols4bzcvk8UzW6KKbtKooHiheNLlK/dUkxm4OFFCvm1i4/ef+6P+amDfIic/Qa9Mc
ujqd3NDa6T8qBc7PY22s7PHFXUZTGI4D8gGizHMjtZKqWj1hRJt2xoiS5so8LQ/i7/eFI+uNklwY
9NC7fbHvnIOv7HvYRdeydsur8deKEMfWjT22WYcVrbyRtU34VVsbx6KFPwHsTAN/kVnNzZG+peDP
e1/udokdfE/U+lGpjJvri75iR+RosIOg1qdyHF2Dd9wAkYxP7XpjBLX7Hju82cBVIyovxsteVoPn
ay3s5A8ZKOnaBY9y3cTi1kKb+/9NCNGr41cWFFeY8AE21XG+MdZkQhY3F2EjLSeopV+0JEngHPI6
MknCED5mvQpEx9whLdmr1TvGgiOG6kdFTQeHdn5MYroGxlHSKZ6QPgVqt/L5pVU//bzwrkh4tDop
MFY3aK2d+qsDgKu/w5vMhAvMEuENRYjzEUCJpoVjlMtuUO7CYuvfgjgx197lS0s+lwZIZKLKSGvt
uRGrk6Yor6mT2ROQJLkpNpFtvFzfVkuLTuYNXRjSsZc9pnbieWDefdm1rf7Giapj5OWb0FFu7Gh/
3dLSaLj5Z6EJXig8j85HA1qWBIQ0UtKq7O6goJ+w88k3rjTWLVmh89eGlAJNtQvtDxn9RVMKiab6
ei/dgDe6Poil6ZoVMg1IEam9ih2EZgogwpuMyR01gKJ+uU0s66bNj2azEhYu7eE/zZAQmXBpiY98
tc4MHQb3waWkv+niHxmonixdeXKsGBHdI3jjWmuL2UgOd1/52ukkRdbSFYtGeDYZugYNApRL5+tO
rJ51hCoDK1JtU+k3tjZl8+n6uiwuOwHezOtItU6sbank6yLHJrdjAwq+q6dCPXh++/u6kfmXiuER
q/FfI8IO9krLayuTh24ak3osv2WADgrtGyvj5O8xRf0UeUPqZxcPkF7vUmeygPlHw4gCh1zdO5Ly
3OXTA3JbLxWY5+tDW5w/BwZRus3hxBBdTZFUehWX+ujKRrGxFR6G2opTXjw5fy2ILHUxWcAaspfR
daxDJO0m2srBAa4FYMribiO3NxOIEWuLTJEe2pZFozNxGQ09RBYPvYm2eVK/+lXS3HttqW0nCiZk
jlP7q9TSvZkCgdikw2AfWqelp6bbRVbargRuS28t6B5mPAK5Gdrrzw9Bh5JLLLWUBYq0+idVwgej
aAN6nJpw21AO2ziQMB/KLH37O9w6NSvs2NEvelA2wehWRr8FinhTjh+vb5w/vG/ioTBoDeXQMTq2
6/nILCdsnYC+Gkbm9WQ8Aadlo53uCbbNe3lU6nuIi51HkO60VoTgY4ZMSm+iNC5vS9SFDr6al1up
1aOVF9nSRpgpiqiqz+94sRBjTJAtQYzLCervg69tuZODm+tDX7QALTdtfPA7kuk7H3kY0L8W0nfp
KmBOY7sC1/uS12tolqVzg4gVKtkqnXsX6s+lDXC8c/DRyaDssqm5I9lbN/RXvJEgeU6Pk+v4a0jY
K76dZU0XYcgbAW7I+Q5s1NOQDrRcOvrr9albOg4z6R45StJDUMyeT10f+hP+mpJiJkkPag8TvyMd
4Cl5LhXqRkkfvcpy+P26zaWJnNdppmqbqUiFaMovu8CzK/ofE+8p1+HKkjcwZKLped2MyPf3Zx5P
7IiXquyMkVqNRG0xAlo5jUc1iDQHXT85/mIl91pOhoUDH911iXxbNGv8d0tTe2peeIKmY+l5gOgm
F6RqPW6r6TWv7xRjl6ob2VqJH5ZuDe5DJpO7Heox8QTEQxmarcpDsVIdQObNhpdjuDKhiwOiEgeD
KkAf8Erne8WOQit3fNaNt1d30CRp+qCVvrf1tIb0UZxYN5Hex5/qNBh315dy0TKBC6Ee5AG2GORr
CV11usFUVvWxghWgom4wqZ9DRUf1zVWsldB1Ibwg0reob1IOm58V5wOt5lbq1gPzZUjPPO7TcV9U
98yrKW+uj2vBcREYE4khRKOTDhNOn96YAz22kezS5LCdqp90PTTBl+s2FraGTXWKyp48M22IahC1
rIzxCPrYzafP3rQ3+tt3fN+Yvw5Lk+OIjIJF7qdKN5SKW0NLPW5Ke2WOFn//yfdnb3KSLpKryc9a
LVFc1Ym2sTJs4O99xwhgD8INwnnCDSVYIP+RJqMmu3IQbxAyfSvV+eyIbBgUIJFAFmYumpwbKOy6
T1PNUlz7YYy0jUSj0/URzB8Qrn626vxp7v5ZVu3cQCN3Se3pnerqSWztWie99SKD7tz2XhuMYwU3
zbbqnYnex/jrdcsLvhwBEFBlc4WNkrUwNBTx5Eya4ZET7Qf91vwiOTdd9vE9RsCVofBHxUlM6mix
p0TWEMhuIrdwfo/jbevJ3jZwphdTS1cCxMURQUAIVzTH8uKVpPcOrCQgy9y2Nj/CzfJp7hzcSGn0
NNprMduCX6MI/tfW/Pcne1uq6WRVh5g3f/c9Sb4r1TMk7uBEWudL6tQrm2TJ2VAKBXYIMyWK8MId
oVmZbVUWSNOOpn5CNch2eNAGbxRC+LPZKc2BZoVSYZYzPR+TSj+I5U0UFzKt2ToOjeRvT+2SVEBM
DjjI7M+EzV75Or3vkFK6c3+AcR8Na0zpSx7n1IDgcTRzAlbQaJOrl3uzv2t+Xd/NS+vAww5PwxRZ
qNueT9BQ9VYzepS0om+jfGdrrrfGQ744AHgzFPYwJWgx+e1YfYDGBvUkO/2JrrORrGk3XF6QGjEG
+4gMO3+KPl9RvSQKqsh6MkJaBfw73/ka0rqtBcNuiNzr03U5GGwZsI4ABCJjJXrnPKM1UglH8ylX
7sL70Hvzbjr/vHAEwx5KjSnj89kHO986azHTQrl8Zk0lywYCjWKb+POdYjTp8m6MJ1p6ggrSiOmp
9f1NW94qxm2hyjuz+anMvdLSvUIfqTJ8vj59l7vt3L4wPgdqK7rleuNJcl5Kepmr8K5NlTe7FoyA
uJnreuCXxKRP5/RZOcUMUgk/li3dmOkmtp6vD+QP1Ov8kptRlfRjgcci0hChYPkE2CIiBH4iN1/u
qy41e3B9mvEpaMPolVmm2zVPPzpj3XxpC1UjEC3CYCMliredkoLG+8ap7wfVqh4B1lJ9nLwofG2l
1j40+tDe62Hgu03WprdT5KcHw6/iQ6HNcq8jiAMawxFLJxSpx52RjcPdQOx49Ek0bGrwELeIliU/
ujL0n6k8DdTybeUVbk/p1R8NeW+NQeF2AaQybTUlG89MaFbwp3iToT8Jfz8saH3cKtmBi6ejpW0q
HqM86oAy69rLEDmfmrz5HfaSupECOaFLbgqbaU8eLLitxtH/lsNOeF+NdnuLMlcI1qkrzd8DWLJf
iTpKu+srsbSl5puYFze5xIs738rosJJTg9UunxKaROndXqNTWjr0JybEp5tWe1UWFJhw9m1Mu9T+
+giW/Bf5iFl4A+nHi4Aiz5nJofXNJ1nu96F0nMpfRdpsdO/Op/Pwuq3lofy1JRzAoWz0xK+wNXb2
wZd/gXZYeZctWAAhAYspeTaCQJHBTsn9TCu5+Z+Ubl/cGP7x+gAuA6KZCXBO3vyhfpLV8/vK8gvS
hb4ChffwqeUJVBozyueor2VxloaBljwRLFyUM/PTuZ06Cv1SUjr7KZS/d/eZ/fXtw2AcNBsTKV/K
TsEyJRWB75hPilbbz4M9QdcBfejnKdH6R6Oj5++6PXWel3N/Bfc+lyNQTtD14C3Ox+O1rd9NSZWB
kirL574YbxWbhuibKownKItsGaqm7JstF/FNP8X1o9VAnBRlWbDxmkqmLZN0QW3XzqccF2Xf2GZS
7sdKz5h829pqhRr/gP1XfZ6ZDra5lLefrw/g8pjPHt0A5YUsJ1UW4ff7idJ0UjqlT3AEyDPPaa1t
qjcXVxCEwamTTyBavCjXBsTaOk2c0ZMll9sJoFxtDpBH7K6P5HJnzVbIxRAPLYQrWRXkatRa0ZPU
3StOsO2nt7tELMz6xtBnIkskXoCB74+DLmfxk5bKG8Oiz19uN/3w++3jgJOThxBCPrwpxcgxHw2K
d3nyhDh3/jyuMpNdblgOyN/Pz9N48hqJlKYPeoPPe8a3KbyRmg9wZzyXzSFqDkr5ZreoI2VGRIfX
InElvumoplijPLC71Cx5sGjozvsViufLVZ8lxsk3U7aFfFJEQ0IvZ0V2k9dPhYr6xCHPV/zi7I/O
zzff5wniAEUEoiuej1CXg9DRovpJUevooZPt4LMsdcFdbJjVB93r+ltNkq3NEPRr/WOLI2MHkPGG
zJYq2/lCBXqh1klT1k/Nzy7ZRC9v3WXzuP5+XfDD8hhDxhFV9VMZoQHf3HbvyIdQCqH/g/ABQSj+
e/77UbCFsgKX9zTAUTBuIm0tHl2aIFwWq0K2kLEIB0XzFT1TdJZ+rB4l74Osra7A/IoVFh8dAoP8
AOpybGNhCEqrwrNg++pTg60bP+uNrVfBvrSVk9Ryjv7Uhp955+Vb+nf1bSHxytg6TVfy6vZQ4cI3
GNKP3HPQ75G9asvJfmHHKAia+Z1M24jZ7iXqqM9xp9q7IA/sfekkEgQQY7Kj4gAtr6Z+8vvGeLQ9
QzpGQQZyDzbD6WVwzNHcKLnqH2v6Qgro46x6L+fRdN+rZf+SNtzhvRn2QEtqyZK2dSWPu6wqrDe/
rGani2AdHXoQUophicpZgL86UJ9QJC812BXf7EHOvy/EJWFV9HVtzkswfkr1V934cf0cXAaJ598X
NlHTKVGW6pLy1Ceh7PZVUz8oICZgWJQ7jWb1QA0fM0Uu3+y22FCIh3CLwMZ70U8rl4Hajs1Yuu10
a0Wf7XLlyr08G+ffF6attKvWK1q+39Guq+A+hhW/uAAvxQLHmhhmzjaJ2YE68Id+6IoSePPHBHSG
MUCUB3UD7L2J9FAGCWpE38Ys3V1fL5FgmAQBEjAYRp3QsR1czLlbKWI/9RWIQZ49JYB/IEUUsRgh
AcxDc5Q2gzf2j0qc2zdlK3+Lujjd6p75LAcRv0frAGLDeXBbwuO6SzP7E2/QeKe1Pixn6dTcd377
YiXwlF3/zWKN6uI3C7kmRU1rQ0mN7LnQCwizpFenCe69UnlFNm9fad02Q03M0YejnRofQARt20m9
vf4bhA1x8ROE22R0vBgqV6ZNnr5J0p0GEd//ZkC4UIwuGORgHmP7BeKsMl75/LysJ674P7+fIJIH
6bwBxOovl0DaFDCzPOdlBknTQ5F+bLHzjjGcGJkn8SQ2qiIUfUIZI/AGjiZdrCubd20Qwt4NYbar
k3kQM4vftBthJ1wTDRT82cU8CVsN5k3bjno5e07771F7qyvlTVt+0IN8r0pruEIx7XVhTNhUcMjL
qlNpjGf8Xkv3nlFAzvAlI1ebNi+58wTv677Wf3eytQ/zr5G/v75c81iu7Qlhyw1qDtO4h/ne2Fga
HZh3Sbyb+hVXumhlTkrSLACDsBhh9knulUlvZ88TyvHqVikOcUv0f3N9LItbA7QpNyg544sWMNOT
fJIVHJ86vVGVvVPu83rlrbroAk5MCNM1TTmUdLaZPUPHGXffHGvl+0sTZc+gb260OdoXnpLQDNVl
oNQ50jtP+nAA+TMcqmjl4lza31CxaFQ3eMzDWX5+RCEw8qkgMYjCfuqme0+loyb/kvifB3iLri/J
PB/i9qKGQnnInpMu4uMFmlot02Mnf7ZgVvRzn+vts9/f1eO/eXNMjRW8xJ9ffmHOpF+Cagd8c6I2
ezmRMfDRBH9OvKbbmH0Bk2qUGdWR31ZskgGKwcBo4+1E8gDKMrveAWTsD2kPE44nScnRgeYFikOu
FLtPgztTa5N9bNjJFrxbspWCAm65Vi6Lz3Vh9J8UBL9uYBC2Hmu0aD/KdfnZiMr4Rq+bf4wxaT9D
QW99zkwz2mWqPdwOSmjBqFpn5abMbfjSoOj9twqjBhWR0juMpkcbVUMWoSqm7DPN0vVaPeJy/9oz
8oEtBh0nRWghVNOg+vTHihp3Nnzx0m9gQ1fc/+UZPDcguH/AI6jHhhiwxwNsMzsIGeVmjd5/2QgX
GbhcUgimEJnBfpZOZuPI7qhnu3JqtpP0Ua9XLprLowieARzWLCJA/61YBYQE3WxUqS2fWZWtZj6M
2UvtvHh6vnJELpdEVchIwjkGLAAQ4DzYkwtTVpugk9gEz7m9Tc3tuCa1dzlZ59+fx3ny/amwmmDI
+P6cyLf3znDjZCswkMUh8IDBcaGASuXh3MRgoIgjOV74HDTWrqYnLMhX/OLSINDjmMsmnO0LaFxq
FnKgl1n4XNr3YXTIsl2crrzC1kwIrr3zpRhqqTR87tqtmsNbyGN15XAszdPpKATvPlqZ3GgBozDr
fZNC6LW77m1Xvm8LFeUcBQ4tN5G90JPfforEo78SAa/MkXiPD9ZoVhDUhqTUXs3id1dV8LqtnIc1
G8LhtsvCUK0EG225lUc41+70tRhSWTjb3K0cuf+QrYhnboQKtpBKNO+tHLZ3pUAm/liaDxFSRN5L
qqnbRruFv70NfrXmT8n5lYXHoN3HVb2/vmDLY/37O4Sz6Whd7cHYGTxP6q5V94i+mt07TNDQyjsP
/oBLyKdEsmQsmih8hqFcMw+d96la68JZGsWpCeH4W1XXWXEchLwrtjJ0hM1xVTNqacFOTcw/4cSJ
eYFeVxI0jc+h9VVJb6TsaJVb0zhcX46l83NqRVgObgPFl1KfufJoQD+W8nvWAqQHVQ4NLKl4+4bG
NEYokwXPuXwLy2sBp6Ny844hnJgQ1kIjkdvVCeL1VgO/4tbOju/4vkV0StwIhlgXAohaUuKyCc3g
2Tc3kgyh9srpX1zok+8Lv9/RijYnHRY8t84jxfEoe7ShpwrfsxAnVoTthPqHEVaeETwbyV6N7mM8
vr1WhWdHnoeiRLsnJoS91I+QbFWpxUJ8tY2tbW+Bz2b9ipH5wrhmRHg89nYCvDpjtvog25eNDC8V
hK7GjxaFEOsZNrsk//i/rb9wSxpDoATgXYLnYdxDGR6tuebFI3gybcIV2Wk0JprD/H1tC+LHjFdu
+ZXvi/VyKcwcO7T4PrSZ9a9kjfFn7fPC00prIquqIhZkUjflV/Of/2nyDeFqVONGs/G1wXPT3Bnl
fpWOY/HwwZlFyxvlGmB951626WvbGrUxeKbuapRw0z2GUClrr+8YxYkVYQsNfWD1aoUXjO2tkUKs
vbv+/cXr6OT7whaq4XLLfUsOnuvptnOj9HboV5zsyjyJcVabq55e94ygB5ZGSRkhnf5X4X198zgo
C9APQqpWmXMO56tRNjHQ8sH3n5t8Uw7bojgMzQqfwsJ2RYgRfXaav2f6KGEpgOKEehG0Et3z3sax
fpbysOJpF6YK4UKyXHwexLB45cm6J8e8Tzx36LXdGN870SerP6aQ016frPmXCp7wzM480pMAQdEk
u6MI4bmJ9J0yJ6IZz6qT70z0W4byu5qvTNx8Eq6ZEy4Q1fYHlBowJ2tf08j1gsOYfov1D5G2pq13
uZtnDCclNPqw4DgWIfYepGnTGHuya5hHNBSs7BHO+utzd7kLZhOkzcgJLCSdTJ9XAwRNipupW8vX
b5pgLUJcsSDC9yc7ier0j4Xw26y4sZaWW5okkCqAVlC2IsMoLIfSoPaSZYPijr4JDsr4WKTjUcq7
w/WJulx1Gs31GbNLhhE8snAii4jOCtB7ipvD3IM400Gqip+KV970wCLLul05O4ujgv3BoVsL8jax
TDMVw5iONaNKpe7OCL2NncnIYfx7fVCXJ4eMjQyciOYKA+FyYe7g0wdAHBArVMFwH5X9x9qqEjJk
07+9Z9xn0/QJfemV5/ylV8AmRfl5rXiYiF04QdA5VdQnNBKk0KdPcfpjxPugL3WstDhccQ1Lmw8s
5H+zRULIGmtaZUR5oLhOfdtMT0RI1ydw5fuWsCuizJTayeOE1iaNhAjNvBEYh+tktoD0g3+Hv/Wi
+cUwO3C9ZNbcWP8Uhv8mVD6uj2Bpo0HRilgmcu9YEmYI7pYSqJcBNUCIWIXtBeZBNWy49DrNXNnT
i5M1J58hG5nV/eYjduKny74vlE5iMXSz3lHh3xrae5bjxIJwp6HerPpTabOf5eJTEOWfqN2upVHF
FtL/LAmaVTCmULe/aHHU5L6PpcZixszI3+gRV0wgf4DI/UUKtI2lTPrWr+pf+UQPThCECAzmRw9l
0DqSNmZZ3Fxfv6XjBBnznPMG5AK55vmkqmHbye1AV4uhbcsvEh1GiltO71g5Y6YHleFsgx9L2CTy
OFpdiy6uG2lBerQH9PbKwlrrvVjaHwaY/5kMgRSN2BQROz2wDlqx3BDhMv8zd/o7tsepAWGu7MLr
Ovyh4lrRh3C4f89ZPf28er4UlW74cTVOijt5AB92+ev1lV6bHmERyqkzOoi3FFeyjl1xm8sr31/c
ScAYEU6ERVwTo422GLI4bXUFrb5tUx5q58lRPiC0845RnFgRJskrU3psMw2PXEY7pQ13v69/fwEs
AAcFXZBEllCsXpbRJCMiqAGMEqavhvIpM2O0VNxAfVTD/EOFdK7ReDvUbpE/eur6Nz8xMU6rEnhp
EzydeG3nzVRUAU3Qrm1Duepnu+P10c0u8jz25Ps4Hfo4LboIxCQswpt5kSh0l8ZD7oUbQ7arrSHF
7ZeBCGjfqXJ2a6BXtRLxLu0M3DUN3Y5KG5sI4ssipa1bcFtunwFza/NkejBqymt5Y7R3VBPblSLl
kj0qxXTKAUyjyVQ4p+EYB1rl19yqinlIG/tYo4Zm7iNvZTaXTtSpHWEvjiMA/Xws53F5X6e4OiIp
8+XtCwYBMNco66ZfRFglQpWTo0Aj4435wQiiBwhZUFfthodERTldTt6eRGPKTgzOc3tyySaBEgW2
jMGs/mp0d7lZ7orxc6f37/Cl9MMDnoaMh75N0Rupklf2lizDUFdsW2crT2ui70urA1qY8A3oAOjU
+e9PRqJNY0FFcSSRFaJrUyBY9PbyGIGNQX2PqxPEu8hSh/hp6BvTvK/7ggZttzAVVCT/ub4DFgKs
UyPirTYmTWVFAUbynr5cgnD0ci0QEKq6f4+huaVwRvNe9H9HSNrG6VzfdZpjLf30mvuq/3zdxMKS
cDNTTACwBh+WLMRXcZyGoYW8tZvqX33nF1i1699fOPi84mDh5DVHD5N48HOlmSpJokM/yh+q+mtX
HuLA2KZrHaULS0K4BHflTOfMdSfs3a4slXykM98NEd9Bf+orwhzXB7JogVZjlQZDdQ6czvcukkbG
SDIKqoGhuAnT/qEZvJuyWmssXjIzo+khSgVEyqVwbqZQKt0ebe66SXqQJwRBp2hbFSsPtoVFp3MZ
5Bg1EGDo4gM7H7JJaybuNC9/lMfH5Nfbp0qDY4uiCMJaFyrmpuQgcGvT3p+guYcOi5sWzsvkySu+
fnGquL4gRoD9BWPnUzUiamwPbc/W6tTDKHX7uGi+hkG8Ug5fCj9gdjBsRaUdH8kd4e4C+xpXZubj
fx3HmxU5x62WhLfAQvYxqqebJgqOmY8SUjF9yKr8X6go6k0Lpen1WV0IFPgZ7EBmlJejeGUPZoB8
uhNBH9IN+z5BQ9lIv7SR+ap5AfWBNc17kRZ2fhQBJuLs8lqFYUZE23c0dnhJ18AGQdvgfiqU6Gdb
OR1K6o68C8qhuxkdAGCDKSVfq9Yyd7mn99UmR0r5HT6ENM3M2Ua/zEUHpF/ZFR0G/BI/GDb0/W1G
z9n6KQ2Ea023Iob3P4PWNA0yKAxdsN+PRhqUNULPrmrm7UPgx6+xNPjINcZtcEjMPH9MJM28kyu9
3jaeae9ayXrHk5eDz5Ma3Bi9AqIvM70EHd+WRumhDm40u3huNOvNCD7W9sSEcBFnPf1WtUarNymB
jTk86I60q3xUDP01ROSSq5mfH5CI0YYETvn8kAaTg1azkkwuOqP+sEneSKv7Z8EIjlgtDgY0UMLh
jPuJTNgEwWa/7fxHS16Jk+frT4jO504KqLxA8NE1KdwrTsQbuVMhcVKSAtjZ9zCRb0rlU+r79OB+
RBDh+hlfui3xZvM80XgIbO98ttCuC5zMq0b3XrVe93ADvb79+7QLGzgQir50uZ1/vy11CoxxM7q0
9DY7M3ic1Mdwrct0YcnZXSo3DB5kzgqeG+ERN1glsn4ujDze56h6uT6G5c/PrBhc9cRh4hzpfmtK
NF0jofI9M25DagLXDSysOb//rwEhJMq0WqqSDAO4gkOlVoyi2zn2Z9XobgYYFzvV3123uDgk2uXp
0rPnep3wagliux/lMDFI2t6E/iFdue4XLkoyaAbqVPOp5515viBN31VZXTUWIlgIlG+75yx6xwBO
LQhTFndFZ9ZGbbnZ9DOmGhRq1sqirI1BuOzb0IeRsq4st/VuFOVGrnb1ytlYtgC8Fc54/rHmRTp9
nHiakZO2t9ygviM1m8cf1DUmyoXjzUL8NTH/hBMTUlbKY03mDbyms0ml2Rvq8ffs5e276dTK/CtO
rBiJrU7VxEBC+WglB3UNbjFvF8EnosyIBIECkzrwF+H7jplnwFoTyzWCH2Z+Bxd3Ef7Qv1XT2wFw
lEsoV5ComOsZYoeDksHoY2e55U7Jt1r65RRvT0qcfV9Y8aJsFRN/a7me3W17+aYGrenpP4tx5bZd
nrC/4xCWvanRQOo6xtErh04/egFazHvvH6e9ub7wi9uLu0PR6PrUL3D5iKlIIwkf05WMfxIa3Oyn
WN++sU1yvnCZtL9GBF9Veq2a6bZnunJjvwapeoST9Mf1cczzcbnB/poQLt1oVOVQ6yUT6ivrW9nF
ez/rRhqZ1jq2ltwutyFk07OkB+pl5wdlyH3km6AncKV8M5Y7f43TdGEcEIqS84I5mYhSfKCUEzK7
w9jB1OYcjPS2/WmtcRQsjIB628z1TuWNHmbhqlX1umt6+AbdFoHyf8NwZUMtDQBSZsXmXxXIgnBx
mKXsIEFrcBMWIO+jchtUSCN8vr7al2NwsMDNhy+ZuTKFMZgQT8nIC6tuPWxHbeN0t9e/fzmImeJx
1n6cySUvgBcTCvPoj5GermkfBbtwk6vxwQ/MNx9yzKA3MvPzEumKRVCbRoC8UiTVHQcAHtLetJ5T
5UMTH1T55fqALo/5uaV5Qk/8e9CYcpxXWJKGT055l4IEV0BrIiR83c5lHHRuZ57YEzuFGUlpnjjI
tcA4o2tPbZlsisYdtGxXVR+at8NwaGChIE+YrbGbxdNiO5XuQ+OmupblswvQ4fYf0LjcqNPH6+Na
2nAnhsQUSz4WiS3PhjxkmIf2ewXS7rqFS4cP/gbaJpqWZsiPuKV7GoBh4S0NKGnL3aTHqAVF/T9F
E+/DLv5Hnfqv1+0tjAhgEanb+ZVyqRYnwUbZtcowuFZv/UxMXI0VvbkMMvsYpDEokZLAF9nHFC3X
YW3TBzcyPgZ7PVhZk4VDqhAYmfPDhyBVE/Zag5KuGvh83nqN2w9V8JDEK2uyOEcnFoSoxbDadEg9
CLq9ON60zadxLbhbMoDY8+zn+QN/dn5c5MC2Qk3N4PsNx23RmJvOf6PQFXcvSYETE0IQnPq2OdDt
icgLkWMz7Xryg0m/km1ZSPxgBeVtk/wgRG3iUvv5qKldy27q6ltU5zNtk5UH0z/40pbjaIw3qDKY
a0WOhdmjviaTuSWgpIlauGr8rkrjqmlIdav91q5bepPffg9ggUQ6ZW/QayIAz9PHWmk1FBMy/x87
yACS7br4cP0gLuSPUAYjeYty3Zz/tNXzTZAkmpe0HbWaongYjXEf0wMmZ+ZGTm799sHP75IuvS3y
NweyWKXeQfp+pq4R87kkeu1gUEmy1zFKs1P3b1/qN3Kmf4fp5s1pcEzRdEZEToWIbPj5ANXQSBW5
zUm6Oses+9Urj9IbmVvnXX5mQjipUVzQvNOW5FsbaRf340Ndxyt7YWm3QTPA7+fG5sEtxByllCpl
LIXkNqPOh3eseVTlNYLYheuTwBLqHeo2xDdiKSrIem2aBa9dqXf2qZM8paW9NVMYL0tv5ynIbId1
ueJGF8dF8YC0CP0wF0c3liKe+RmrozX+xiBD+fP6/l5w02wmEkczswVPCcHH5abdhWbhjW4ePshl
jM51tOnCt181EIvwccJaMJKiI0Vzwo5rn5ReAl9RVE3bdO2htDBNZxYEPzrWkxR1ChZYEftbu9Ym
O//v5++XmVzNoTGElA66asIGLujfUStDatzAKO/yNNQ3kZLDTD8+lpH6aPuluYkVHZGTtUTP0rho
byQXSisUTKeCEy2HoMqDNmsJofptHXjb/u3YJIbGgwJ0LnEATuD8+GueOertGLSu1PQbo/4wSoeh
32jOzfV9tnQHYQctIJTOScWLOfBclgBFSNjR4Bhs871cmw+ydKyaO9OejkoT7OIsO/j2RAfkStvx
QnitzSkHLlrm8SKjTL1qknwtbhE+eZGmeJu0d2MLsi15OziKuTwxJNwVo9bMCfOkdSdTg+I530QJ
DLXXJ3JpR2iQmdGRKvMyETvQKQ+FVlQkvZsmr1IMlG3lrC5NFiEnpFKEPKBoBUeaqO3gFzElvjK1
9w2+VGnNW823kddYcW3zzhIP1Xx1I/JAKe6Cdgo2YgM26axz+/rj5Pc3cfHDlyheeP4+LL5dn7Ul
N8cjBAAtr98ZR3C+y3U9NfWsYfepgXU0B+iM0ij/KcnySriwcEVQuvhrR9gBU90pPcITrRv+Nv36
ofpX+970+UP57zt2AYk6i2tbAXdhCm67yaM00YqhceNuB93jmkzU0nTNhEdUSlBh1cQGij4O0y6r
69Ztx8QdaLjzyuqjZa9h55f2MqgOtpmM7yFvc74qJkAFtU9Nzksc7H75ylof+pLbJqkJORebmQKr
uOp5mCh96LWunLl59FvvXgnglfZDQcNX9N3K9tc32dLRYStTJye9Oev0ng/HlrQqSxL8jFejaBh8
q4p/04nC8Vq6YIGT5A/l538NzfN68o53emrbaj0bSh+1Otrp2fBhmryjZhYvpdZuZL950uN8n0KG
s9WTn5Fv7ljklT24UEbnZ5jk1Xmozn34wtVRy4U9NTKXU6aWD0bTPPRhRhVX3laGCatAs2vSFNWN
+EPdZc4G2OgxtLXP75hzfBXFEEKYi4d50StOlbccOLXVN2lytLtny/qae2taj/9H2pc1uY0rzf4i
RhDc+Upq65a6xfbueWHYHg9XcF8A/vqb6HPuGQliCCF/D/bDeIIlbIVCVVbmu4eQvZXnC1wCoFvI
x0p7aXJKm2kxPIg9QyI7qY41Z5+aeUKLZTcHOnc2NLc2WfXVG5KfbIQGnU0htb5UYad7vwwdsnE1
ex09lDSJoOMtzy4l215X0RWsHV3gftCPYEH/HC+I670xVglK7hkmpHQOdXsq0GbuFY8DywS3qUgc
gFUTKThp5ZHF9W2ANnlk6S8V2ZMf9xd1xS8gbYSyDUBl4OaW48Uasu0jqAEZVKf7oPlq88dBxngw
wr3hEgVE03HFJF4coAWUZ7Fd4ffXRRa2yIcpmQFXXI8FoWIEPO8pFrlrg+pF0ujtzCKtNEPXo0hH
vw38l2l/SvWfMT967cc/mLMLg8I5XQwpaWq/8GK88VvtpPVG4NFvf2IASV14OKy77N1Q4wR/Y6Kz
yLa2nb9hf7Bx8QoFqhmRLhBMrjSA1upsDsq/KUpcP3j1jM8pUVRNVwIOWMDOdQ2A5PHYkabIGLza
bfUJ2jL5N23xd8MyZIEPYGRR92kw2Sr97ZUL4dLge27hYk0sKyuGrCNT5EIZqGQ7sGqHTfZRHx5/
wl/ZkXwTqwu370DOHhWe/6Jz77lLx0+p3+3u7wDVcKTgpiOzUVXzghWakXAzXp3uUzV9ZyqaqLXT
b0OtBveK0POUM4eGA4alsUcECnH5xT7FveLKWPGQ6KEB4SjqLKjl+JLzqpc5b9p0ZJHFp6A3AGEB
9KP/fn+u1gYh9H3ArYQ4Spe5ph2L//c4VksGbdUPda2oTqwZQEoP+WjEN2gOkkbhp02nl3M3R2OK
8LJP94///svPSwFm55ljXi/9HLVss7hhoYow187i5fels6hnwNktM77vWRAcDuJqT8hz02xnVclZ
YciX4EpzVzskRzdwZPabroRI35vPw9JGBlTxylw3hN4bH4/b2xJB5Q225qX1HDmgmPatLEwgE1i4
H3TQ5LNRsb3W9jBEXfByApPWLWXvXGv47xnD6i/fm+Kjp58aS+FUxApIAQ/eF/8zIU8cuhZ65nvT
HC19tgeXGhvQeRh29bFsTo6TBbNqS6y5l0uDkhfrKov0xQKDzvSDlsc5O9Xt91J1CazPnBDfQQ3x
lnJY464FrKw+R5qPSxntS1YKsm60nPzB+cFl8//NSOcHNe64BBYY267eLL219zVVNnJ1fdDngXwU
ms/RJX59m0ESgrAugQNoO30+FtPUvvjDXIax0VVHl7kEWTZ9Org99w9pwe3D/QGuzSOCf6Qmgc6+
5Si1eYH8PkNXZR1/JPqzyTaTqnFTZUJsmIvrs6/R4guArh6R+jsvkg3xP/polbg/jjU/+o5mBKDR
uMWZO6ytHNobKCK43/vNqCtC2bX6AZC96KUVs3RLrejFM4+bZUTzNhB6dhtA06MaT7z8xe08qJ0f
Fnh43UwFrhLbSz68qPX6LjIr8EZy/aC1oAPimYxEI/k+ed22IfOuMY5+tQG5cygo7O7P4tpSIf0u
NA/w902esjZTqMMYix4NoMwLcfuVr8yxpvPSaCqGelmOQFQT0GULOzZ4EcBxI37L5bbQAHHWGco+
3sR3fQ+VhTeUF3ZIZYd2txnIEpZw9ObcBx2S2Ro0S/RnB9IY87aicWCRn818Gqpf+ohupeKpbVWS
H2TtZKLpRpQjEP3fpDq9xudVZ6I1arH28eCGdUzO5uiEeKaDBfdkZXv01iISBqXhD9t6Kto3OIvQ
YghDzLdpekIAtGlKVYrcEA7hZk84cHlIUoLnU3609W4VF5Co1EXWwKInP/OCQT/o2vxG659alb85
47a164C6J9a+ZPXPJaWAEk9Bs3T72PSfx7EJtC6Bjvd5HvM3rydh0s+KIH19eTF9AnaBVlk5VdcX
FRR3CZa3zb/4Xhrw5VUfPixtu4O8UdhA24jGW5/9Q+2dVZ2o+dxUUcpSPP6rjUG6bVc6oe1CuKaO
A1QF3pz87eG9LlosRB1AqMG+9x5f7L+482YWU/RaTH3PP3Dwk5+EbsnWqbgKQbFyjJFfQZuRCIWB
3Rcxx4WpPJk0u+uxZI3WN6eih4Ajyyf+bPOpD72l6T95xdh86DRfe7o/yFXL75ygSJYimhF7/MKy
bRQ2yVHTiWYP1GeOviH8teevVZfsZrB3LN2jbhh5eWQbAa5CXwC8lnSoK1LkVpPTIcq8o8GP/9wf
zU1oga9DNUPse1SgcLSuR8MXzZr1gqB+U9t+WI1FGgAPPIaQ9M0OIEBNFB0mN+5QsiffXHOr9bM/
D9EMfk1WpkZQ6UBAIBuomLaboFMYEpUpZL+EhIMUBAhgaDHMbIxIOzkhSOS9I7otzMDTss/GlPI9
5luFi1qdTEHMhxYaVIzkmlTtlyM1HWuICDv1FhQF8+NSf+4ffuCIoV2YETv0Ygcighkmg8GMWdkb
3SqClH2/vytWVglFQ5wukQbC5pD2eO+YZUPI0kXukn4Zl7b8UDULCU0/Jt/uW1qZMrSAQZYYnZgC
ayOdY486wFZmFSzFzg8QaJ016j/Fc7mdylFFYrkyKguNBkD3ITwC6F0aVZUtxE1au0X/31s9vpXl
k+5+uj8chQk5r4H+VTenNUwQ7bmHBlxLXmdVf/GqDQOURA4Orsg3XS8/RT01zdq4ifrMnZGboROC
mLJ8pfHiKg7RyurAJbieUB1GI7O8D4yk5f5QNx2Kx9vFe7KXQz8dWPnz/qStHFWAE9AtLaDoCJyl
PUDjBglBJ+8if6I2DeqBsMOoQUeDIHVzrIe0PDjjkimAJLdJ+vc7SnDkonKNvKzkIWJOx8xMMLhy
ekabSBMfG/fsEpzXs4X6zvCtyM5x+0Q9xeGysD5X0YawCzZxlF+ALrnJsixjOXPNqLvIGYriCbLA
S+i5nuqJcBteg1cDRxj1a9H5eENg3bqUsdlZ6igZh08lMb5OBgknM9nE4EkHvKbYpGOzIa3NQx9S
qPeX9HaPGgCHgeQYSSobz0npqJEYvJpMn2mU5NOm0BNwiujB4/RP6H6+sCKfNsukdZvoC438Sv88
I+8WL972/kDED71erGsT0mFLbQfkhDOhkUP/4fWHEZVx8MvsrfFlTP5q0sh9GBEkjUlKJaaNaWh4
MNAoNUOfuIH2qCwT7iYMCccN2wItvlC5v/Yfi9+0vTfAQv1PdywVp+p2c19/XPr5+eBVXsHx8cI4
crKZ4g/31+PWI11/Xzq0YPxnkLLAemjec/uJOweaH6zmcN/I6u51kLCCFjn+JtIFmzi+lti9SaPc
fU66E0+Pjq0AE6zMk8jjotdDSJbZnhjnxR3eV35VOHlKIx1UlMGUK7bt+udRPwa0CNgiGaHd5bXl
mFpBIwY5UsMNllSVxrl12vArgib0vxbEL7gYADWmCQhDSqPScHashGuh6aHJ3T1x4hPnVLHuawMC
yBjFL8DNERBLd0SajU7do9wVDbUXzGYBmfDw/qLf1o7hJJE2Fu9ScLHdRIx6XHtzzhhGVMRH5mff
koWeYnsEYbd+1AYtHJxyb5HxOSXaliwsZG39kjmD4hElNpfkca5+hjSx0HDu/brQabTYUxFmGTsD
pbrt62HvghoQEP/fWbcorqRbWun3saO1FDEFqEtuqAvAUuxp/UQje3Ij5peHtM9OUD7YdSCZ5Qvd
QuHlhaU8IH6zMfslLFiOmnV+TkGlq3fFtkV/dHB/QVZOIYHiJUQpbQDlb+6QcfR7ZzH0MiK8A5Aj
grLApmxUBc8VBw8rPmp3NhFE8NLGGtwa+mSuWwICdeIeJCXOaf4hrZyw6YpgmD90xZf7w1o1iBcJ
mKJE37MMvUC7j7bQKacRZCPdqQ9SvmtR18vSl85yg77RkUkoHndoYOqHejvkc1a6czStXqZ8gDsw
28NYbjlJ0FeuSE+sLte/NuRWg6TG42dwMK4U6TsvhYXsr2xRKYKtWBGckkCaoudAJGyu3Y63IOvr
ULeKkuora78W9HNhfL6/QCuu5sqEdACzxXILMttVNOqH34a/v/911QDEv1/4zQGHKdY7DCA1Tg6A
xdA00/JR4ctWbsmrIUi3Sz0ZOTFbGBnI10Gne5MW4PTiYaIiJVYZkk5P23Udwx1XRfYYpOYmAWyx
eKKmavuKVZV84tV4pAvZyhxzKSqYcZYxLIq/3RLymzZUVNMd0u1bt/zptsgdQobPm9t95ZSBQ/fV
DFHo+uyPWlgi+tVPOl0CRzu1C/T16u943ITz5Aa+Xxx4MW89ow0YiJWrJ4PujGz4tBC+W/wt9FEC
3/gNopKgKr6W0IaujAoprU3rkk3C9U0OETLP/lufvhRVEhT5B67/ZEhsDLUBBMVnP33Rier2Xdmj
OGrIbIiS/a3+WjYx6LPTqhGYBseot72dK+Z83YKgCzVEc76cbKxtXjWOXTSRQVg4e+hJVAFfV04C
xvCvBSlUTNBfzms3a6KafJrifca+2tr2/mFTDULyFuMwub7XlU1EvJ+Gceqqzf3vr2z/qyEI+xeH
eRo6vdELfH/WX8oZGN0nvuySQXGaxe6Wdv+VFcll6I49MsvAUrimc0RiK0jiPWKhwGl2mjZv/fHn
/VGt2gMbI4QJkSmBZsn1qEihl5puGDU6BmjYJGXg1pHu7Jo53hjaMXmYEcAGhBu3E1qJQKEDtNq1
ORsZE2uY4zpii3m0+u8lfbhkLywAawCSUMhnA4J4bYEbJp6hSdPgUX/K3WBQQeBWt9nF96URDFwf
0HVb4zTa36zyZ10ogt/VbSYoMgUnDN7Tkjs3y3FhbWdgA0AxqB4/ZMaXskWxQQXmV9mRFt6frDwr
YtJEMZQqMnfct+Mx9iARpXj8rG4wB6QZWG6EdjLiXcv7AoQ7ThMVToDqT78cKhI0+VetDhdV2/Cq
l7mwJR1RQjPTT2rMXcy9XUOXzTgVT1PvPR6sCvLM/w1JOqPV0lAvMzAkLd57jR2wajPkKo5+aX1Q
M7MBbQa+EOgZdBDLQLMq520yDb51ts2JbwazNV8NK+N76BJXp5SN7YP0PP8xCDIbDAzXzA3bMZq6
taVFQepslBtHN9DL/6CHfrcgNMgF1REe2nL9oSAeSUB6a52b1HwjHOUsrVK4T7nB4j82EN7DAkJg
ICevj/8Exa24HWzznDb2AiIKi/2qaWXvwQw0hmQa7KNdzNDJSVsDTOgAXNsxXF3i2a3il8iFRvwS
D9J4YCtHbQzlHJnXClVGbpZ+10cZIAG1UaGIWAVtnG9T9rWLj0uyJ/G3yfkrbnJAlQ+zhy7u/KM3
fV6GNCAuDUsATWbrH1ayJwoCqqZ9sSZF6k4c8ovbRsyWIZBTPmQUIFol9yanheWWTWKTM6+hXJwG
nT9u6mTb+xtLf+x6/q8pgQNz4Zlh+Hph+s7CU9K0UAN2wJD5RlRg3PdEjTQWALDRZI2j6QMKJhlA
1axOm6oj504v6LOeW+3OHqfpLXYGsgVw2eTB2NOsC6BfqyO3PTvPOffIrq8TI7A0bp/sxR92HaLp
V0Z5t63tNPmUOG62a1qE8o85EXl7yMCi3qunwRmHPmr6baNtavcwFIopFyO+npGrHSgTFqWlSRtU
rnuwKHytM7wH86BXofBVNqTz5vLOSjsTw4CgpVH/Rc0hmFQdBdIV8t+pAus7omAUD2zx7xeRl8Z5
Po1t3oOHPZ1fOdW1c450fjD6APrkS21u2KR95rTsDveDo9vBIUcgmsLR6PjeAH1tOO55b3axaZ4t
e7c0z4j3lBo/UjghDoJ436LEjyKBoJ65NrFkKNSWqMGd82lfpxuuekPLlQ9hAL0JAuwr6tiIuq4N
QNCUdw1xpzPEM3pIEMftZ+grpmXg103xwSxS49PSOL84j+vdRBnZgxNjeM0dCh6f2o9VrBVrDhot
W2jlBPMNBi3jVvTB1ea+1eZzbhXjphn1clt5AOcApsK8p45DvBxKs+nGS/3xI5qYtGAeehthsDs8
WCMUU3P1U6RQy4bAtNHqBTsv3ZPm7xLzZKpKCivLC9+KWA5MI0Dzyn1qOe9TPncwwatXk2eBNv28
v0VXwoRLA3K4Wyx5QvQKBuyPIHEcrAMqTP6sOAeKUcjaAYY9ajMrYETzg7wD8ezDvlDcQP+bJVdy
Ig7HEhtFxc6e/hfNIifdVypFKCkT977WwgI46MRJkHNJaTyA3HjWh3NX8tmCAhWlcwBoYPV36/jJ
L6fPEuiZ+kvI3NpYAkRaKm3wW2eCR4kAQ0PSD0UAuUxmot0izQZzPLPZGEM/Sc6kc1HFih9EoWGo
V4bkShlflsUuYmM8a2RDmg0vd8xRBDe3cQMiQNQDkCrAgG7qjbZFmTV7IKSdeYDEdUXRkbsbrLdR
lftYcRfXliTf38zLUC9mNpx94wtZtnZ67Nlno9rZyMMU/aZ19tnwXKK95/6xut3x12Ylrwm+qRFK
7jCbm/byRFPHfkYJeXx62Aokh8HIBxS+KHWJLXNxsekkzayJtOMZeq3Bkn+lquf2rXcAr8mFAcnD
0aRjS1f245kXWhsWjTaFGcQKPmu0mMHhYKpkHG9PGcJ7grc3Dhp4nWXNZs+D8F5RDBjQ5/gzoSHk
dQsA/kKz2ncPEtiLbQ50hw/sL/qZwa4iTV7GoKazuIVxrvHQb/epSqBrZe5Q80L9CY8JXKFyWa2Z
C1q7VmOc5/6U5zvfDUm/4wr3veIU0AWOwizYx9CtJt8PWk2SpcI9eeb6oc2P1NgouV8VJuQbok90
FNMcgC+LEu+MMAPUwlKcFpUJKSfCezpUPhX4TnYs/pryp07Vw7piAZ1wBnD4Fv664Y6FgqBWm221
nAu9tzZVWTxVBuCtjq1i4Vw1BPUV0GoJ5jS5RFQYpebnBV/OXtc8LYZxnBKaBTl3VMHHigsVNNLI
UQF/gVNjXp/90e4TMKL2GFHGtt7yudfj0MiqFytt1OlX4SWvXwJ4dAl9M8hNIKC9eefFaT/Xpl9H
Tp4HifmPHb+x4ZszPmV1HLrtgwkSHM0rc3J5aBqzpaYtzI3LX075VEO+FoTy933n7UJd25D23MIr
VtqGVkeV9lJWB2v+mD4oAXgzDON6iRgEHqs0RbJSs59EVrxnitN/e8tcj0HaA7lD2sEgaRPxKd+D
djuGKMb9Wbp1YvBgIvkgwB/APsnPC2Nycovi8eeyWQ84evuSxJyDpHF3sYXCyn1rK+O5siZd1tYQ
s37q2izKnHnrevlraitbSle2MvqKkKQSLzJgZaWbeRonSCFkbhpxuqk9oI/f7Dwc9aDt33jy+f54
VvYYCE+QSwLxJHqTZYznKJr/29TNANzQA9d57pokcFWubW3ShAsAKRUoQRAJXO8ya0rH3uqmLIKa
80dbJRyyOoSLr0t7WEczUZ8TfB10QW/c46+k1l5jPX6QVE+cFUBHgXFBJ4IFzJuUdq8y3tdsJllE
0j3Lj0n5lFd5UGjHjm86VwEsXtsDl8akKUvbyRzdXsdLwfo+22d90QKjzMIiAe+s/TvuU0W4uz6J
/w5OmkQ0FaPVzMHgisnZxHES5EjPZSq49PpGQFSNYjeA7vJuo+BxTBDyZOhZ74rPTd52z642EsWe
XrMCWACaR4D8wLNUjPUi5sya0UgtO84im30cWei73+6fGdX3pZBzMeOBVlmWR9TQ3wz6fSiNL/ct
rK3G5Qgkn6bXJjNdghEk9EnPD42+z2pF0eL2cgbfh5AaRdABXyMXLdwpaxmdsODd8GmojoJaj1pG
4EDexeof5Mt5PzqXxsSMXqyIZ2t4wWfYzbozb3jthfzX/QlbOy6XBqQlB6WfOyeZkUWx9pHZmyRn
KIRXAW0ga5VmQaYp0CFrWwCUCMAsI5ACWZRkz4g5qfD+TKP4mX9X0neqvi5tMEMf6qwopzQyNSt4
bVpVMLu29pe/Xtpew0L5THz8+mxErDRukdUs9B9Tcn4864ECz8U0iWW7WPfFqiiapGDoPGu/vJ1W
/ri/7KqJkm7KXKvcLLfwfTAdtlPobO9/fu0YIoUHJQdoEt0GsG5d2dz0yhSdse4GnW+bqgf20FSJ
sq4tBx6xyDOgywKhjLSZZp4kXjKlaZR7e99/JvoHk8x7zTBDlv99f0Qr5wR1A7Q0YeeCJlIOLeoc
os+xyZOoQlEvjecdH4xnnfWfSVMdQBv4BCrHXBEyrcwiJNhAOYiEqKhYScMjcaW3re8nkZZstJ9e
v7dVRdGVbSBUTlBBRNESQYZ0WRbUG8AI2AFaZyefKZh/9EVRRVqxAES9aPQDwg0gUelEmqY2a5lV
J1GcPSfPPlM449spQlz0TiiEvQayZulAGizzNMfSxqghTqAlrA09b/qUGCqWOfEzrx9JsOMIqI1o
V/blF5lFqTMbLhgX6sIzXymrpg3y2G0Qs9rdd8ak6vF7T8TdGhTMQUTwM8mkmvaiT3rHkinKXC+I
zTpIydYbfmXuaWjOXcK22rCEA9nd3+W3q4UHoI6thmoZKn4yBKMccYFa9jyh1XeBjFx1TlO6vW9i
JWsnbEAYCy8PgGvlXhLP4G7GMzZFZTUFiQZGyDokzaGua9FxFo5VHWSJFzB0/FpUU0Rr7zUTeV7x
2BX8Yy4k4mXUJaSbhhZtM0PkDc4Ly8Cp13kb4lRgKc6fnXSsA7AlBa1pbnmlsyDpkLZ0qLa1IOrr
Ns3vJrPwv+sbNMUqPMzaVka3GBqtRKkSb/Frl6/1nNaL3Q5RoptaSO3cPqap5wV93PmKWVjbzaL0
jAwZ3v0IJ69N5Z5Z9qD96SGEuqlTMJUsuxIYfZWc0tpugucC9ZSouN8QQqXeWGZabvQRddhTXZIP
RCsV0f7apDnGezkdDbHAKl2PJHWnTndSNEVq9hYtV8HUF0FZK7bs2jgujUheEuLRHXJY5RD55Wky
XlQgzdvEqCgjYh1cZCpB1SsvvD4QFKcNcJXZXjCmv9ENGSzZj9py963+Rsqo8xLFzbI6oguTUnhB
F9fnjU4E1SQB/xj5RE2V9LfKhBRhAGQcg1wOo9KXF2I/Vw+KLCEyvpo1R1r5Jh6t2Mnx/aT6Tc1f
jUqHcPX3I+uK04ieffSFXe+sAYe0t/QCHDveHOZolapUXfCrFrDeSO8iHgYlwLWFstTt1uHuGOXd
mx/G9WMyTu8TBHUBtDgKTDsw0tefJ33nWmlrjsjrZQdqoe2qQxNsOp1oGX9OzfxHQcyNwreLSZe9
q2j2EmQb6KeTHUuWWE7aUx82i73PvkGwDS0cQZFYwZwl22z4XrTdwer2982uTaTgFAXNI3o2kIu5
HunsuCnRcx3Ec+U5/cH42//t88L8RSyecvR5j/6C8wm88PCj6BWtUms+DLGRBUZR5Htv2vkHQf9p
LjiMRvclQ7PraLNAqceyGlBcWpHyFMAUjoQTTFLs8fJHqVnWE40T+1PbdtprvZAqdCC9GQCp/z3z
+/RsmJw+Rsj0viMFjSmuOETRN2p+VgW1wGEBmWVhTUG5szUVzmd9Jv9nQMbNeJNbu0mJps3a2eTG
xvD2f7TXLsYg42Y0N8l0xnCqrCHbGr22aX4/vtsuDUjrhGQf5BxbjGFwf9o/Y/NPPo+GP9yWyO/c
8DR3eTZoi412+ORADNz8nirPuxZbiOjFJC5Ys8FUcH1aXLvIiOZzHMb0e8KTLfWKvWM8mZ2CTGrt
0HuQNwFc+J2vQ7pfnBlKgu0I76nHr9mz3vyB97z4vKx3a0KW7j/eU/fo8ziX+97wz05hbPWGvyY2
uoNAivcHK28CnoZme8GPKt1oflkBoVbBefqHrKcIylS3vph6yTuDeQZ6nuB5QNuf/J6EtnEM6g8f
cFtXR8vDW949jW37pI+gAan+BMOmv5fK8F7CcKR90DfLrE1x30Z+bYGzbNrrBjtVjSojs+bXkIX/
FwAm7QOj8TXbGbI+cmkettbBal79atimpRHkVuRCr7SJlvTbw0uFBkEEbWAsemc5ud7kadl2FbFh
1KoAjDyS5u/73185RGBbcIUmm4cXgS1dOfOEK8cYAVbOyz7M2r960wmYtpuy/6Md4VAvrrYhId6c
ELOJLGunOwF1Tpm/J5ki57filtFaB2UYgTdDdCDFz41px7Rt5ybqxnBonsplG6uY0W7TMx4yDACd
gAwVDbsytFczLLPrY2ztEpRyNvng1WfwPrPuS1o/ZSrM4YrruTImxRtxrpf64sGYxYOGhIWhcARr
5/RyMNLqWzwrkmzE90nz5tPvvD0k/d+9kaKAoXg+re0zoBdAjYmHoAgTr9cf8kONEft6H5npDzfr
wwr1stzemN2v+/t5bcZw54uQHejum/1sNIyBEqjvo3jQgmAsHqR8F5EFCiPYYCCVRvFPJhxCY661
1H7Oo+mbQY5Z/fTwz0cWDoBt8Ra4VTgpsPHmyqmhznBKnb9c6+sffP49JQ6Y9a26ZzYgrm1yn0VJ
9rXNcvA5/YkBXJPoGAFO4obhgiET45EFbMGTVYaatmW90g0LNyvdLdBgAEE5qG/RWmNKbtgjpcNo
D27aevTJLrO6j23cfzXT9pVNbuhm4BEdu1PMtQAFx6NeeX9zJLY8hpdBvRxyaLgYpfOc0e7vxnJA
Ra5SmV3ZgZe/z5Iu1zTRiTal5hRZyKXpTROoIEFrBlB1FhcrfBxydtdHyRpch7GGT5GruUEBzOpQ
KFZxxS2guv0ePwPWdJNOyduazmOnTWh+BAcPt9uP3kgPbTsEbloAy9ezzf19ueIdYBBkw8QXDdFy
DNQbRlX6UzZHcQf5o35cfs5e64YZWjtZP/9z39ja/L3nVkEABNGGd8q4i6soMZq0gMgtdDwgd33y
a4WnW7mDMA6hBgFuPDA0C/MXnzdjuwHHqQci/WZb5btZ21iqjMfadIkeSSQXBXmNfM2ZZjN4FBo3
Eefk7Kb0bcznkEEUgtWqJOqqKfCeARquG7eNU3mveeiJp1OUW/m3dsnQY1R+8ph3GEZVz+3quuDe
BgYNsm43XG4J0pIx10Fp3DdlsG3w1/11XwvgBPMO0sEC9I2swfXK+BYcQDzOc1TUoMrSx/mF6e0L
MZNDmxrLEzoydhMpXu3c3POSPv62h/gW9jZiOR3ZaCkRVtTljGqvYDo23hz7Q664ydd2HeoAqOQh
AjZBNn89ttLN9Y7OfI4grxzU6Q/dOscPqtS9331C0wl+B9cgoBrXNqaurzje8OCcHpzNTw3p7PsL
tLbXLr8vPUibBbkrH1r0SE/kT8tAQdNZ/JiL6ZOPWvF9U2t7De385J0SXjQdXQ+lbsYyWZZ8jmzt
x1QcDFX/5+pyIBEtKkZo3JAvqSwmTPd6Hyd0PBnd0czOY/8HG0rkuv9rQr5ntLTrfF7AROXnIM6F
tIBiS60th5ADAe83XiDYU9IccY1obHB4ZMc7j75yA8RiB/1wfyHWJgodmaiRAA1iArd1bSQpHGjh
DSOPRuPNaN9Ab9ypwEdraw0vTwSBA07/u1u4cMik420N/VAegYdPC0f28f4I1spMeD7BH/+n1U5O
fzKwi05L2YJi1G3ptxkQ1E1puVD0y1oz0Iel2iLvzZ+HpXA281Q1G1p17VvHfKI4PysDBQsrAFy+
kMiDysr1XFaNydGUbCygL0GOzR8C2m3vj3Ul9rqyIDkxNvYzRBJhoe12fRcm2seYnAqEOGNAi9Os
Kwa00k0HpO3FiKQtmGrAw8W5DXrPpA8H/lWn5s61X70iDux0F6dpWPMPycB3kNoIW3ObpT2ovuNA
t/fJxPZVGdW6CnGwcizwikH87KFYipYpaZZdaGZbmd7gRjTqE3Xrw+B8a+MKuMzyy/3ZXltPROmC
ihPN7+DJv15P7CvdphYkc4ZuCm26tbJR4QZXTt+7ahG4/aH+dIMwSn2wLiYuYpVE88Ac8VJqr3pX
K1ZxZRjgnxOsDnjRgBhKGsZs9giWetQ3WP6jDOrp28OzdPV5aU/mrHJzt8wm4IqSsN/XpepqXfv9
CLZsFDgQct9gPzo2MTur/SHqeZjvyIPCS+JWBT3av58X++3CPbk5N7O2wecTkB3pZwhCKxZZ9ful
+S8bqJQ1ZQw618UL+PclVxXIVnYRCt2CydgDZpDIC6xbSFHNLAVZfBoyL8ir48AUCf1VE2D/QjYf
lEl4uV5PEmdmPfMCj76uyfYV/CoYpOs/yFijWo/4EOrCDnD30suNQwIrs7MEsi12mAaVqit8bR0u
Py+FT8lglXwB93xEkk1dhX9yzFA7NiDYgqI+GlKup6ic3FGfjQIB5gCSRfxRxBtrS4BEuwctI+Eq
5AyOm9YLgGI2i6ophP5lT8Pl8eZ/VGyQVXMNNCSIouv1EKaUxYU7L0hP2CTY+gjSH3YVDh7OUGoT
rgg4G+n7XmKNkzOwyGDhqAV5qtilwtVIqQk0vaHeBKJ3MAu4YgdcHGU8CZ2clVjhOHlZzCFozC40
sxevPuZoqiqYopy3chNdmZOmC/liSKDG8YyDHf7Uf/RgB3f+ZMZAhIZLGBn2m1aqcuomHcTMczSU
u4Xu08/3F2QlnkCHG06bIErBu0jas8NUofG1arHgjGhHJA7dQ5F6/W9jaawQ5A1aGmicJsdkqZ3t
UrSpAtR1eySRZsN7RtC0CJJ4acEKXzNjJnI1c/ZbJwGDJsD9AaoMSEtEx2GwY81AMuiNG8eUPf3B
5yGBJrL3uJzkGmFFCKLPAs8Yd0Zlxfpq2IodLX7f9Y7GBF0YMK539Ah63Dn2kJixuh2btl1+Zsb+
T8bgIEIX+EBdBqXMWdp6Q+dBMKl9TbSzvbn/+bURIE2PdxK424Grk5y6ZtnDTKd6AgVzdmITWtsR
rmfIm7GH8z7IKYitDK0xyJvKr+OuA0AVBPFjRPV669Jsr+MP46qEzMqOAjuhjRUHiYmQ+7teEZ/3
WWWloE8fzg4IsgxdlVxSGZDChSE3oG1dmjAAcb3Zi8GypthU7486aVchTkCCG4EPZIjlgGFKhrQb
fZjI63TL7bfG/lT2/9jzN8oPujUGydAGfCjCpi+DkXcbHnfb8nHYDSIWoFUIsrUCDSFdBkhAVRr3
Gu+stXPgeW3o2IrK7srWw4vWFsyLwr/JQYvhjj0bx8E9G40ZmGO3rWrjgw1phPs7fGXBkNYC9hlx
C/oS5YHo8+hbTdm6Z2rbIaFtWLLhcTeGp7MJBXQ0PSHNJIUuVuxB79jPvTN1mqCmZljqisrd2iCQ
mIMbQ4MTKKckC2bmz7pGMl/0cou2kOlxT4/Q/d/vS47M1erY9qfcP1s8HMpN//XxNbj8vLSZMt2d
Zj7g83MTMlqFmaeqcq9OkAtua6EOLkjSrs99mwxzU4Ib5txRGlIK/J6qF1RlQbqruo7Xc2vAQlq9
LV/wzL4/RbfBEe5Y6EeCDwnlMzwTpAEYTV95cYrPd/kLt6CX3Gb+BHpE51fmjf+PtCvtcRtXtr+I
gPblqxbbvdrdSSbpfCGyUqT2XeKvf0cB7oxNCxY6DwPcuUAPVCZZJItVp845NJDN0K2/GdO5UWXW
gDFG33GT+sepFiE45sJiqzNgbZOfW1BmrUuNZvZtWJDZjomQt3f8/WErajBLmyHIs4GjVffGlIi0
bVHCP86mFtgagMPvTjRgXXAYgzJOt3Hfq3eKWSI66ql7HMNy+tixD7dX/jpOvfy8cqNU9ihtY8Dn
C3CPiOmQ2OAyuku3+n1X/BfNcWj5X9g1QO2nbHHOTDMbrZweoeNq8Ge7+HZ7GFvfVxy4lAVwrMju
HSV40uud+f73IV40QBgj1YPEzhU6D1JouIlkQ4/u9CqCXLz7/Xb5eWV6BEMWoxjweTC09H3gych8
fzR6MQBlgrLBzizZwwJ6I/o4e3/LAAaAsAG5Bjgr+sUuD5ABmTJRuB3FPacFd1aqbVxyK266UAMi
JsG/QFWkXEEeJxotpobg/CuaoGB2lJfFqe3MANWhjWBx1RYwBMttilqk+ljXHZ6BiWxEuOt/b/s3
2/wwGG9kCw6z5rG4tP9nRU1oGFB6GNscVqSXR87goxz9F0uO+wibDmc7HgrK+Tqhb4Kb/UiPkZP3
oddtEZGuj+C/7yun61wltpZ4AwUDShKwB1P+xQVhLVSnaEwCIA6IhUunQjsRSQd0SRwL8s1LvvHo
9pmxcjucf14Vb7daq6VjiqNbnx4y+zuzvxtkI5pem6JFqhFISHDVA3txOYI266rWHCp6zJISslza
EwO77e1RLAe0Eq+jcgnOBiDIMVXO8hPO8hpG5tZGkfj+sU7RFSRdFuaOHtulv3cNtgO74DtpQZET
XbjzUHrC/YyqqZoXmOzeZoOOMenEClso3Hrg3zeLU51shJ2rI/vPkFobkvmU9cMEQ4S/GuNLUraR
2UFZbfSPhG4d8GubflEe/MPogQ4yxdcMh5SzpcOZzS524uGQyYfZ/Xl7qda8YdGgBApuOVbU525N
WQ/COARxMhPI2EAvju1vW1iZMjTWIxxZ0qTX7Qo9NYVGstI5mt4nUR9qMLQlyRdBeGCXG6ZWBgNT
ENNaKOlc8Ndf+l3Zpx5risE59k+e8cHeEm5dWQ9UTzFVgKU51zpnbe0RJhrhgtxUj3j+Iy/Ke2+E
JlC1cbP8cSNlAznL8bIwmv7pRbsciOF2ZuZVo3OchnIOCike0qS47x0nStLp+zSO2h3m9ZNhj9Ho
FPHtBVsbJpo6kcMDIco1/T8rshnk4ol7HKbiPrEOybNf7ljuv/8cgmYT0s9L+HWdHwZG2mr6EmZ6
fc/ivt/whdU5PP++4gz2OCHDQrFaDcjQ02lvt3ejdtLm+7KuApZXwdAf6BZzycr5fTGoZTOcnXyy
dUpBGwyKHB3/H8DIxn9uL87KbrowoAQ1yIdNZDBhYOrnUEsBW0VyKql4AHgj/v/H29ZWNhRkeACb
W7TI0IirhDjCaWiiO9hQhB8d8rXmW/nOteGAO8JCocAEe4Sa8iiKySvRT0lAlOYEFf1kszGw7Wmn
Z8UuTevd7eGsrc65NcUlUkG9Do9KcmSG3kM6HO3lLH0AfezGtK3ZQUQISCnYvhZZsksvyIuEahm1
ybFq5F1ftY8cjeZptlVdX5s8oEvRnoc7Fj06Sqqy9s1RsgbDMXgWUPSNHpEGGbsADSAbB9KKHwDt
jRQXAga8x1UkFHHGNGstAvoaq0a2LUz9t3evDBjRQFmDhmxgpa1lRs/2Te9nLi+t3D+yLLL9oJhj
fd7fNrE2hnMTyuK7RW3YvCqQ0XlJHDArb/jWyudBWLN04KNOdM2DosmaWH3peUcw/901ZRXnebKR
H1zue+VWQLkOhS6EVotumfJekgg9pyHBg8a3SOhbnyrnpXR2po/2r6+0fW432zLWxnRucPn72arw
Uk6+ZcJg96VlWYg7YMOvVjYKhJVxNKGmDYJ9dfszPPQrrStAkwCKEnLw04CYG8mEtTGgSAgZZ9TZ
gHNTgqhhFGMxmiba/O+lC9zH4bZXrexBMOAhzkXEge50tcMPr75csk5np6kpzLDvvKBOpkM1/CRm
tTTMyY+37a0NZ8niL81FIC5Qj5Zan9oJkKEE2q4P0Mk17v7i8yBDWDp9cFKqnKkoCvPJ6huoxrm/
pk4E/sbPX1twfPff7xuXHjXTPGcDhSpdWg1z6MxVxOkQa53VhrcHsmVI2StlAf6IOsdAUBjssjDP
wnbYMLFCUoz2oUWUGbDaRZVKcS1DOh53W5B8lBPbtW71mKcQL5rMKPeMx6xwswDlsAitSHVQoHiR
6D4ysTOa+G8P9U8mVD0Xzn6H+igRjPWmHCg7WS5pj62Z2mUMkb4X6K+Dqziz0xhFh+rBmhCEe539
JWNO9yDBXhtUzWz81CCdefsXrR1U5z9Iuf/qlMnULTExuLx2Wp0EXfYR3MmMnYyF7ApQ/1FuPMxU
4e7lCQgkK0rm+qJte8UZVyKaLFwHG8PHyoP94ivgRYGr1x8mNPsHVjW0e3csq1D3arbrU78KjJK7
oez7IaibfIq0tqojznoe4UFrRULw7AGFpWbnW1tNWtcrBgZnkOiBQ2VBp6AL7XIbNNRnJmlmeqRd
1QAXoesvNHF/WSUp9u3c+DveZE1AdVZGmtv8HkjxhoY1dpDubB8h2D59ur1gy9135UF4ri84Y8jd
qLn2Tgh03YPp9wSBuRc7G18zyY/MTiPfrzYyWasb88zUcsCd3Sn6wJyUdCI51a6J8OtbAoQeTTe2
5topuRQNgBEAPAcgxksj7iw1NraSHtvCCO3sUBZbN9eWBSWaIHSyKbQa6HHoT8McC++f2yuy9f3l
3jmbpq5JRZI5+L72KxeRPWxcW1ufV54Rs+aA/LTB5wuK/H1oVRuPuzWHOl8AxcGdVmha7un0ODoP
bTbvO4uGqXjJrC2ajbX7Fy39yO4CxIqixzLQs3kqqKhyw6P0aNMn4t+Nuoi8Xg/qFOzEW3QYq7bg
UWh0Qd4XSNNLW9ycNCTELYJBJU9+gsah6qXqZnDS67HhbhQgV2dwISVccKOgWlZmsKozzcfZTY4g
eIqhrh5XFv2clOTnyOr9bV9bNYXnHaiPQU98lRHkQ90X3NKQKG95aLJHo51jgz1mfAuvtWVo+fvZ
Yo02SDBNCUNGds+hLZJ1d6Xdgbx84zJYO2N8QGABpgcC8+rZWkGsyfIHZJklSe6qXDyx2T60M9tY
ohUkN4CwZ3YUhxh7vJmo3y8VGP9jkvJvI0d7VW/4sZnLJ8KNsHTbXdmau07T9p2Zf7m9cGsOiXWD
QhhuPNSqlXuW2SQrUPrAgyAdgqIaA1JBRY98ypArLD7ctvUn9azeEefGlMGWzgS5uNmhR1Y4/S6z
LIbYwv1ZCa+/N+nA93XVOaFZcy0kpo4+tgJkUAe/WY4veFRgDF0ZjMDcxO5slD954n4mev7gUQch
gmwfqWPkgT9nxqOto+IOBQux6zJiB4MG3soSHUchQeAS2LLzoxwBDejwC/bqpCm9q9rGf8hnaGL6
ObibIMnhh0Xa0kOj0R5RmEWfk0KAymTW/Qef5d+qdGoeJNBWEXgfxH6cLA+Coel4VxdW+Tw7QxvT
ojNCqL/TpybNfk893/W87/PAHvMm1IQzPJOurcImnaGJaaBINhdtd2f0qJoAa27NU5BnD0L6Q5j4
sxmWFGVM5ggWlxbLD+nAv8ykSyIoqOMHO/I7YrcmyPlMjhS8ijspLT8Y2jHZWzJHL685jb9t7o3R
7WW9ugiA0dBwgKKqhHD/igG1MhKb+XmeQmI8MO2Xwjq9//voO4NyAF71uI6VmxjEUUkhUz89WZDq
Osp0AyRwdaLg5y+5a8dFIyDCMvWUbJPan5gBJiL7m1WG4843dg79eHsM1/t8sbI0g6DZDK1mKql6
lo7UqGdYWdIfzYdJRI54yBhCxogQPRg7GcwQ3wVF8W3Da4sDIjA8w/CCXUCPl+clgK86dJ8k7GJ7
fBybu/d/HsgzAOmWd8wVfJZmBcSdmjE7CTxfxY7z7+/+Pk5HdJZg4fFb1fzUzOxOeiYHg2f/ar3V
9UY6ZGV2Lj6vzE6azsUofHwe3OPC4hHkxaLbA7i6R1ALPRuAer5CgqvTxwxpL4da922jfZhGMJHb
TbkRrq7agRYAgNhI5XkqRs9AV0VbWNAQ0domar1f3fDItyqvWzaWu+Ts7s3F4BYyK0HYPEGreICw
F6/CdNi4eVfXBBA9DASM95pKDlg1Dh91XfBTXUvcRB+1ciNwvdrw8FUf5whor5BluyK/qqF9IgTx
EHcPgSVfduFgfH33oi/wT3A24uVwjTsyKa6RvsMx7JHTOHwFs17eb9ylK7N0YWL5+9laEA8goFaX
5JhlYSmDaktMeev7yqFrzSiucxvfB3PuQ/n+Ex1h9lL/BvTu+sjtBFTHTJ+So8aTPpCZ+0S8ZmOC
VLVvLC0qhuiEdFDRRd5ObU2TtDVQp8a5ZE1QvKndpNihKkvvvd5CmZKNqLx7YxYAQFCFZS7mXaEZ
zT7VhAhtveI/tKrTI5PnEMeVOCgCUvtbzWZXwZfyE5UnlDlAZLdpM3Ya/PoHdL66uO7nF5foT7Ju
Ql70Gw/n1UU9mxLlqnO0iUo95ezk8iS2vCTk44/bnr86ooVzA3VHtEip15xRCeJUCUHpyvk8+1rY
5Q82ek9k9QrGtNumVgfjIiJAamORkVEGw0aL5xIMLycq5k9Zbn2AttbutomVA08DWP9/JtTKtgBY
wO4dZGbt5NEv/iFOmPG/mbAzE8oNxGndiLHU4AIeqLbbn33SRy7oQ/kXDqH0vxgOrgeU6fHcvUr+
u5Ddo1rXMmgRQ3KxuDfm3x39fdvGqgOc2VDOpQptibZZ9gx3BInyGfoX4/eyqYJ2eJjMrTaz1fVZ
2uqROcVBogY3BnrwEDNgi0PEMGLG1zE3drVG/2LaIIYD7p2FvxLByOVRC/UyDzxfeLN7Otmz6c4G
55fp7m/P29pQzo2Yl0Yk44m1nIvA2rIQHLPfWz5906ZkI17bMqMsD+GDrLR6KSt6n+b0VMrn/C+i
hGU3QtFh0fi4IpMekJ0zqgn12KEaRDiT/qBPg4CS+dbqrx0AUGvVUFZceudUFJJlAl7oWgDPOfvJ
/qfQNy7xqzBh0QlwkJtHD7cOoszF089u2GokYN7qcZQNs/9s+vqBcfOez0mkjVb4F4sPEDpudNcH
xEVZfBymUKukDu5D/c1JflL3kLybS3oZDXqH8VBDleGqIzYBDqhLjAa3YbqnPLKMmFXxX4wCxTwd
bbdoHVZJYupatyZIYpJjW4nkboYE194ZJrov2norObtcjBeJBMTUYC/FfY0gC1l4ZcIyD1JyXQkm
Er2fP6R+bgd9yb7Ign/Aif2rkUisTZ6+xf63ahWVM/RwLI0Jaj6tQD8+BOY6/Vj1Scy0vSimwK7/
ETSu5YME1fDt+Vw5SqHDtciTgzQG3qE4oO1RRobS1460/M0KMMdwGoxoezfdhxpklreNLbfl1YyC
eWfp6Fi2lHKbUm2G8psoIJZVjPTBNZHGm/mQ7Rod4qkWEWCMdu3Yyh0eWMLdkmtbOZYA4VkSopjX
a1gUSIGbMWVCPw56F2rGl6Z5pQnZGOI1nGd5iYGv+U+N4pqqjYkq8Xmr60fPeEmkEfTjvVFqARt2
wo0YjRFE++n32/P6x+uViQXWE6mLpXaMDMAy9LNjpKNIqmVZbR+tMq1jiCyCyt0kSczrTjvkWmtG
fa5/SmXeDIHbyHY/dF0RStm1v7zGmyKHl/qzXyVN4FduH6Sa0+2NJmneBrPtPhRNIwOzntOnsUaH
LG4p49WoZbHTGSJrbc7hqPXEX5rZeZvmOj9M7mSEmtYPO6TD8tAFqVMWlRkvY6fRkh2R6RS3NfrD
A7AjsXDCUXKkkjgf+sYFBaFebQE9V47Zi/lZ/n42P6wztaS1OvsI+eGo1XdJGTogO0T27fZCrLgY
HpML6SBySXhZKrsp6y2/nBrdO9reodQfSrwGkt1tEytDuTChhPMVQuI8K2ECCR0TwKDpPpnvyM+/
MIJNAlA68A6Y/sv5ErJKoeM9eEcv/WDpB1GHZQrXSDY2y8p5AAzsf2aUQKGrE9lrGcxkdh4hW6qb
v5IxmupjVc1BXr+Bg/D2uK5L4ShonltUNkpmEFK2ZecdaeaHsvNCVwDwS3nc+WVA8wdj3pnIURv6
9ymPe+f9gREoL/CPh8ciQGSKe0y1yyqDZN6x5vbDVDsPlLcfR28LnL12BllQigSLNOAX121tSTNb
qUvQApjWZehPIItsA5LgHiFl4CTfjPS+sOxgUw9zzfvPzRqXXpNDLrdJx8Y7uuXHodmLJPS3Gpu3
TCiOySUnvJc1GvZY+cOc0+/DxOMp33rErG2y85Eojgl10tLVGSbQnD6X2aFekuXafjTj2+64Nho0
J+FhCZQUmFeU+9Dl6B2rZsM9goUnqIzXgX/MvC1iwbWxmMD9aOAggAy2upc1HONuMgGJaQ1mXMx+
aEojrPJvLd8YjbVqCYxHIJNFMAnCu8v1t0uzL4TG0G4FycrdJDw3rKQcPpm5j3ZYhzdfXIuTHdW1
OegmPu5sqH0dRFH7e4hcJizAAMB+Q4h5P/KivitYVYW96Yq4spP0XjRZce9wwDRGYhmhBL/2m+2U
U+jUlRYACTxG/dQ6O1F7NnQMtLFgQWmL5rUbpPNLZGX9MNmZt8MTMd21lYUMhQuqzran3mPCyRzZ
Hm92onSnZ10Kfjf7AndT2/PnbkY7ALqkyqBqHfIkmv7dFGFLBhdoqWWR0Dqs9ugwN7FYRk00iNoS
UcLvtKt3FuTdULi57XIrawQvABBsiW1RkVDWSNhdXfYg3j3l7JiYv0n/u5vc0JrnjaN9y45yTRmN
C2eAtPDJ1L8X2X3JfzRD5HZb8KmV59mfaFJfXgPQelXOA61vWG5JSImNxhxRP0ET7xZsaXUkULVe
ujtBEqJW06WeNZqTzlCsQhkvcLTq4Inik+mSA6m2mmFXgv8/nGH/20HKrFmyIZIQ7NV6/ATidat9
bBwz6Nv7Sr6M+e7drrCAmRedAVCnov56uV3LdBodhHfOcRAQjMkPefkNfh6M+uttOytrhMYzQAOw
QChyqwkU4PcaIVrLOUq7DBP9K8p4G862ZmFpqFnAjSARUJcot3sh5p55xyRs+iTwN19Jawe1BcZi
SCFDhRE0BZdTldMewJAywcUNiFYaifSgeX+xGucmFjc8C1FNH/rR1mKi1V9SCGFqIRWP7Mv7lwKa
cejCBLHbdTbDzsRsSaGh18B+JfQktm4A/EblGYIuXiTcF5DsQhZ6OYbR4LjphhbuC4pYJwXtxdax
snxBtXAOSFMsDE3nCsBr6BEiVWE1DD9xmt6VrReYCV4TTdVtrMqWPWVDdkOuQT8UCA2S9c9mY+0L
1h+YgUo89e/LrtsoS635mYuoDXcnQgJ49OUECk20NmgDgRJCxz35NfRg9tgAg2yZUEKbhLSDm2sL
Vtp/MvXXrHstvQ1Q1dp2XJAeS9IcB6aa1LIEB8C55vTIp/qrIChFei4/3PbktcqLBVEWkMUCTQla
JSWnDUatVhaOjwKbJ3XoXEHe64A6oZOAp0scSFPetxlcg4s91cG4Mft3Duni3qWfs8za3/4xqwNG
QeJP8vZa2m4sTG0wywyIiEQHwZbIPrftVpPd2rotnLgQ/sIJhPvu0jVI19TMKgx4or0woVb1ru6t
KZBE34gQVg2h8RKJYiB18JC9NJR0U+VxMFYdOzd/6nVzp6fZsyO33rGGsZxo6l6GWtO/htQVtDSd
/QE/+oPJH+pKODvD49k+G+lnJHflTgOcRJDGfJpMUu/kbNK7rh+qWFLb2RVJ28SeXbeR1Ic66KsU
72HL/mECMbPP5prdF9Lto44CrUMMmsdombPihOc6aFf8Acm8hsBW5fhv9li60FLz8yhpS8BtEE3v
M1fjcTX3TdB0WRPVBrjds1qHrmcGCE/hD8NDxid+53f+VAaNB8CFSyGaAkhnEw58tndFVRb3HTP9
ncXlvJvqKQNZil0EZEILeQtylX1a4oBkoh0PWiLcAOVk+cmbXYStw5jup4bbB6HrNHQ0YHfGttNe
LRfpbok6IogHA7fS5meNMmiD2PJTjv/quR38IpaulPs2t95cJ/suU8vdGRNxoBosHi0t32d44cbC
Lhk6MerqfhynLDTrsQimyoTGkWSo6s+CgJwqm8MM3GKB17P5FUqKSVBlrAmbStDIcSX+gJx2DBXv
PoLubfnJLpIm6vVSi3qnzPZom7NCKMtPIdqqumd0VDt7KA06ce9p7ABa4iniDbponKH66KfeqAcS
jh8jg5Ib4dj1TojKFeBTbYX0PuPsyU0rHtV8ksGEVq0gM+WvenYlLn1di8fSqNGe1XRBkeLxACBm
/zwUpRZb05xFs5lksZFbw0M7ch19vv2AH0m/9o1jfKJi0O/9xh39cE7J8K0rmG5HBTHR5AOpJ79L
i0BH5L6DMNPvfBimADzM+W/Wk2/G2BRPMsPjpfML/trPRICnfRxDYD1dvH8rF6D2yn/1/F2i34/0
w1R4/ikhubOXdkfxW2f3oSrsPmKsRusKVJK6qOyl/ZgWPH/KE02GQ1/5wdxWXWQUefUpMdz6JL0M
zghXKu5ATs8DbZw0JDA4nig6mlRc0hhAaw2uvtO4BnB/k75ZWffbbZr82et7M0RFwvht1czbWTlj
e1BojI++ML2oh6TBbrLKKsq6Yg5A+doesxo9FsRg1a6o2+GeF1kKiT/ZFrHT9iRycRM/tPbo3KNa
hoFOOY8yLfs1NrTfD2PCX4jgPITgN/tkOKPeBb4YULhlbNDu3DKd93nV1IHJ9OReF8Q/GFpnh65M
Eigs6d6+bPUpKvVxiOuqsQDQbWkoizG542Zb7Qf5e+iNMIHftqivRSZYg94fYIK2D21f6DJa8vLK
mehKlzaGbMWpsWLgRaz49v2xcuRefF45CbUexPoabQReMRQwfvEsPO3OMLWNe3nlwL0wo1whNBna
bmSdOLUy8OjXiu+SakfpRoy5ZUWJYfiM1fJpLU6S3NvVHbE+lm3saO+/pS7GooQxupW4VedjRTg4
c6saKAPrsfU3or+1dCGsLKgwqNYidaese9kCTKpZujjNlZ5hB0B0weBIn4GwaH7qS+RfsWFSUAXk
Vh6KPtcia/JFlLN0C3q1EmJc/BLFRSCpSViZ4Je4NDLnmGgbQ936vuIbXZIAreRq4mTMsROBm+y2
h6/E0WgHBApHwzMQGXJlucYxJYYYsVxT+5KnT0b/StOTye+gn7PhGKsDObO07LWzdxTYZnRca4M4
WeQXkAHy3Ww5CxD17PuL+599v8mJg2ZWbCK/AZsKtaw0THFg3p6ulcQ4jKBWtQjy4tGprPY8ELAd
DFjtPMP1NYUJ+S57Gi8dAy0bgj7/2W71ha6s0AJ/tBdNV+2aZlUbB3d0ypIeS6dc1Mv7OmiLZIf/
+HdJu0en2VJrXSZKDf+WToiFoxJbS80WTqw3GwbJoWM9+QezRhdaObWHsqEIfIytJM6KVyx0dUtD
BGKSK/2Wcja9EtxK9JiwCBdPtdUttPp9lE8BIDYWymklk9s3wigERx9JbkHTvNFf2rnYynKs3BIL
SxqehagsocKueLZbQBPFb7lzTLO9BrZgEZPx/QWKCxOKc6PBIiX2DBN9ufMKIzCgLly8u6cHmU4X
Lze8CEAaghfA5Q7KECfrZsKxg8Dret+IjTf0ylJggZdmlKX1GK58+fnBwFtvTm3sHS90IufdDVX4
9YDGoFMXjfOAIysHJdF0WeWexMWTt8HoomI6f7y9+dcGgIcXGsKADMEYlPnJdZI4yYycZsvCJgHl
1MbhsvV9xY8mvepaHDz85H4W1m4iGz60cpAAHIwcNhwVjNZqSrZiDfg6OAC8le3fc/8fEIEIOYWd
i9Jz9+MvpurMljJViOftwpctP0272fqgaa+3P786FFROcPkj9XcF/pk84nnOXIrTkLkv6P/A/1q8
3CG7FRVbR/6WLcVteWE61Ygn2slEQ344MfFFDhrQep2ThUZa2AHUdz7fHt7KgeKiHorAZsknXCGC
iDYzs5uFOCUFWF3p48zLe07fbhtZ87algRRCOzi24BSX25G65qwNCIpOlv9s50G21UO1zItyjYCd
HZ0huLoAh1bzQIbPTYE8lIDEkhtMeEN22g+djjH13w/VujCkbHxv4J6XVdj4pv7T874UxApo89He
klla8YMLM0r4DA0NveAFAjEuv5bo4KlaN8jB7muzl9b4dnttVhzgwpayfYgHxahUN8Spr04m3Q/V
iY/7vzABGOifVsSl0+1y+a0k6SyjwvKn/EtnxQLRpbbhxqseAIiWv5TPgNBUgiV7zp0CrwHs0jSb
QWqXi+Qj1JmT17rlkJk3K+39KVQUnf6rCClLZMw1TxusCXqRDD/wa0aRXyQ0Mmwq49vTt/YCAYXv
Qk+LOMm5qjyQTLDOTgYwmuCl4SMgA9nFL68l90ZRRnaS/DZaLZ5QdQmo68cD1X6lFv2b8Z79BuVo
KqB3C0ZhjHfQBydsCi8GV/MLkgV/8cy+GOyyN85ia9lK4dFSS04FJ1Xcym9m65GNGV05j9B6j0Yl
lHKQsVVbyIs2yzvZWckJUprQXtkSF9r6vLKlXGeeGKMOqoVepOPy/n7bH1Y/j5gJNRB4PIQnL2cI
CGFOWwa6iIH4Ixr4+KM+Afp+28jKhlr4vP41ooyhh4yPPo59ctLqk2l+Sxxzbxh5qBsfbttZOX5w
KUCcdaEpRPpMsVMmc263ix3fvZu7PZI4yAttQTnWZgzgTaw0YH9INitGXO5BzLZO0U9k/gZCgGkb
nX1rg0AqZqFtQWxuqcDtESqjbSY8LHgRl1nklzHUWW/P0+oQzkwoi54Uucy6DCb8OmYscqPbn18f
AWLmpXUP0ANl1yHnZ1RsRjxeOaBnhULF3MV5uZEVWh5AyjXtA+PyrxHlHii1DFp+DmINJADs9qTx
e0IeSXVIs299/b0bNoBeW2Nafs7ZSdKldcsEg7lS+0gTDoKNvb1F976+LP8OSY1sinLKUw2lbSjm
3qXunmwsy8aMqZCQnMjCKwcsy2SjZEGmw8ynQ631sZf1T62VvzajtUNiPrztDctC3Fgotc5U1YBU
t1MKs+QrM/tA0JNvnEQx7qe2DgAUvm1uY6EMxbf9ce4dLcckspnsSyITUKAYFH2S/cazcMvQsppn
HjH2dML1CUNO+ZMmLw4EAIrpcHswawfnmZOrzQIuM/Sm0ROkiVnM+aGunvw6qLeQAqt+B7j+UmWH
1LkqWCMY54474VVCIMRAUxF1f9E6tyij/GtBufB1YqLOACzXyS2rYHxDt0hwe6K2hqAcOc7cpJ5H
4GRdeiwOwxYx9+paL9yX0EDAvaLKnzRugSy3Q4AKsqyATy/1/LmgG21uy0+82idnNpbfcOZPLMvz
bvJA6a/7ZVgMv6T9se13mkS/9e/bk7VlSVkN023ZiGodXgRj3MkmqMA1YOhDKFAQahO5u21tfWn+
mztlaXzROSZrMXfEPTiQjuEb58vya2/Nm3IRAERsZzrx8GTXHwX97ol/SjCmD+mP28NYNQOJCmRP
F8ZYRzlX6r6H0K6ckM/O/dOYlA8lN4KayFCk1sYratUUWOaXLndQA6oZIVaz2nYHn59k7gCUMhvd
I3dkv7f6Yjx5oKnemMHVFfojJoUS/XWuMS07S2io0Z+8REILcSZjYBVbz+pVI3iwA46I9mUo1166
95Sh4x5ZNH6y6u8CKoDFsBHJru7RMwOKH6CxuXREY/ATZ+5h4SNMfeeDnbD4th+sjwONYqCDXF6I
ih/wLGtAqIKTRow7DVXULSLVre8vfz87BhourXKmuFbSf6Cu5m4x0ax+HvoIoG1bVOjUQkCbuB0H
DTUKUOlnq9sjMvuL6Tn7vpLUmFDZTDuCt3MqQza8YBz/v+8r029MbeV4SS1O3hj5ebz12lrdemCD
XliVgKlX0azSHtwSnEBIJcufhj2HUwEQmPO5kNrGPK16K2J8vCMsCNFpyw85W2a/NVmF2Bk3ou4E
ORAfgJuE9jhGt6drbTyAoaDbDLRrSPMrYWvVTyNN8xGpX0i7I5GVg4VG2lHfGhsXsL42IBMMURry
y2jyUEVwTVFVBptwaDXJsE9o8ZG06MYaiMhB5waARQldkTQZoiLZj5mMen8O6tx9Sum0B4Xd3t2i
mltzdAuyxQA/I/GNc+FyghlD8rPwULabx8NbN24EZltfV9zcLOpmGChug+6LOUfmVtPX2mSe/3jF
y62ZVA1LZ6QGk13RRnMBJvS393vGQhiIyg/yqCCUuJwf6c35ONYIN/zUCqqP7kOfh1OzBa9cDl31
cl7Yz6FVD5T4FWtFWmpT17nYT5SlQW8/d2gSTQ9j+Vr5PigUtipaq8tyZk65AxqnmWbwx4mTzj/h
7al3r7cnbe0JhfQ2ABvQN4UCzLJu57s2cZyUU4+dpGYezX6co4QC6d6a433VWZGPtCej/Vs/bPnb
WsgGjjIcTNjESG8ohkeiEeHrIA/E7brLxykyS2M3Ge7BMLoPzejHt8e5ZU45naSRT15VwFwC/HY1
TrvUIRFKSxDXnY8A8/3FKQVmE8ChQbOMGs+yrGfTmg4VyFAlB7erId5qMwVINUVRhAR2v6UBtraz
UAuDaIIPOOmVYAInzWh3QwseVica6j0osAA3uj15GyZUVlKt8i2ncxcG1uJNL/9p2Y/J/3nbxDIh
6rZaGJkWvn/gVdXDtkvt3PYZSmJz/ZC2X5ItnaO1IaDqjOzNwgODzo7LBZl4kjPP5umpqPE0sKYH
S3+tvC0E6tooUMkBDyxsgTRHOUThZUgQeWkK3fTvBfsyvZv4egk1z76vnKJFRQT8FRRf0GQEQilt
NtLYa5fr+feX8Z25bQY+bGra+H7rfwCAUUt+a9oPJ914F27N0rJWZ1bQ/+lBBrBIT2N7nB/tbmMQ
ayf0+SCUrc76VOSoEGIQ3eMIbYpa/MogvcD6BzSlVGTrob41Z4pnkbkaXKODuakPIVdS0tf/I+27
liPXlWW/iBH05pVkO7lpSeM0L4yx9AQNCJqvP4mJe9Z0Q7hESGev2POiCFbDFQpVWZnOclBmNFRW
hHsAwmqLkVC+s+whLIaXzPbDlRy88vPbz+Hl5AmXqOuNWZ8PGI3f/ukhuTOp6OFfK0Be72HRmTQ6
ByiSqjyXXnCk7LYMbrXkpCWfSP6r0OeINU+0/2kFp9HYW4Z2w1SHSDGVfyniLraf4eUrrQr8gKSN
ljlOs2O6ok/79I6J9LmAO6quQFULRd2s8kxtMgkgXM7BBuZF8XnZfQaGz/8+LwSD9RD0nQlc6Bkt
SYWzL3/35S4xDnn28tZhANIH5l2AnjjPldh/mS1BVbMVtWO8qUMbyU2mCLNfrwaafVF9hgQdOD7x
Cr12BvA3s5f5tDqj0zOc8q8gX+r1m7lS6Vi+vgAMHezMDgwBmvYqOiRLgQqdBwK+tn1hy1Nv3ZiO
wvHITNg2mlM4ASPSjoL3tAG3nPSe5edGo2g/gFymIhP82nHiiX5hQHCck700FmlggNQ0BOiBKrvr
JBaQMAE/AoA1DogEhdUoDJ/RNavr8+3Sfuqnj9ubSTJBwImgWALcC16JIjMJ0rJT0Gka1roaQqo1
IMWswqBR1UhfXwDYUOC9cZGWAUmIWK1x085dSyerUO1+rJMdEN+PVf44I1Cvhxubvvn9fm1N8Mxa
4/ZO78NaeXQeclX/v2RBLEhRcAAK0OZo37w+HrMZ1HOX5u1ZK/xwfvLppDh/KgPCz0cbBUCNFAb8
IgZl4Tzuttdccr6vBiBcKI02e/ra4vtN+3V2bqY6ovNN4Ty/3QoUjtCsCYgi+kOFk5EXM+0CUnRn
xC3tkVmnPj2W7XHbiGyq8OyGM8Q/CPCEtWh7IzGC3GvPzs8u+Gybn7Y/Lzkd+Pn/Pi+sxDjlOpkN
tz23FYvIENVj7Cdr9A4jLqJsyHQAOyfevp6nrXlrF+3ZG2/6LAhHNIPmiyLAk44EvEAmALp44P3t
gr+4YYmX51pGTHL2+mU+lnnFXuy8GD/ZUxfE2+ORrQmooUxob0Ml9VWHbt12jlPkZXsm5e3Z1N5c
EQOw5OLrfHNfDKR218p1SnydOjd93oaW3ob99OaeAxgBZSiUfQHSAvf5tZHSgHpf3WJJSDoD7nla
ljNBm4xKd1IyU6jtY47gfYEpEPUIHW1JPA+sDWdbf2ybc/n2hbj6vBCQaLh4taHC5xOcj/asclOS
LQXwAHKL6Jo0uV789SSBFMfzutkiQHWg5acDJt5BITEOVoMqIiupJQdUvciYclPCFejoRe1YxUrO
2HNhCeJ0g+XRBFqQ7Y3LV/X6wcshNv/M8OW62FoJolCWWDBTtp+7fgacMQhN50Oi32ra2dJoNC0/
ty1KBxbwagUe2DZ6m68tdkPT0HS1sfRzHULaZCEftFrhh6Wb7MKGMHlQMNNJzW3k/S/ww8fU/709
CMl1wrNhwPZA4hDQaGEf+JrblBW0ss5me7euT1ozHvKRHPVpUKyPbCSXhoSj79WFrwEQCqK2KC/R
MDerAl/JckA9h5NtuWg3RwxxvRzMq1q0snJyWvNF9/bUOtkqKJRkshwceYTuqPC+pi8A9/mMpymD
qljwbBfgbXd/UK8L12m3vSiSubqyI8wVmj6Dehxgx3ankFQvnYrS7vVrBxE1l0dDqzQnzRSuxibN
F6CgIDoTmB1Oih+1qRkOgxEB4hda/dsZQK7NCR4Z1cOkbFrw4pbll965D5LdkB0aO96eNQkHEX8n
oGbFgQTgZBB2ACWDrXdmBo5OA1z/PXpY670BqQvafpq9rx5YycvmY9LOb9/ZMItgknNwAbMonNES
oB+kd9v0jO7R+mUu/o+f55vlwrGt5lgHXVCCSbUcotzkDbEKD81XW3CdVwMQfMDg6GUQ9OBQRNNc
FbvkoOVf9Az9zbsk2l4i6Rl10CqBpkbUFETkNKKYsqhysIFWtf5kaEF2AuPhcDKadxRJsRcuLAnO
2fIIGlW5IInfg14rqlpFJCM9onA0DigtwM8hvoks0DCOzgSK1v6nPh/yVrGXZROFJyMS0NAvfE1r
uUw9yewSZOFzyl4oJbvSCm6x8xWBpWwUl2YEP0DryaYr45zkmvnCcvt5Gd9zOgBQ0nFLIngFWeD1
9k08Z+jHhubnlNwu/XE+bO8omSeD0LsP6jvQGWGurj8/jFZBiOUAv+txPkcz7osgLsgNyfKTYSlu
Y+mq/DMmsvbbOmmDhnhAqa7lLkudL5D6CNlk/94ek2xVkFKHtrGBYNkTvTMYCgxSeTDD6M3vQlec
dvnXMV8A3AKuJFao/LS10NsMNPLixgO7196uDMDJa/99X7i8zJk2eHcBUW3Tp8DrD2DmiEBboPCK
sqW4tCK8HSEu6He2jlE45ONey764nsKAbGOB/RYCr6g7AeYvbKxczxkbCI6GZ6Lfuwffd1I/UX0+
FYG2y7RClWSRLQsIbBxkcpBWQ6R0vZGnJmgtL8E5QbgWPox4Sm5vKtl4oPaFL4O2CArQwnj0Wq/s
HO0J55neuOzeBwc8ukmCOP+1bUe2MHCKPBDnl4qI4nHGtbJHs4Mdvy5Cd8yOptbe+46KKlc6X1CT
hhgzz1GI6lYa2Hf6ucN8tXcl88N8dBUTJjcADTrwEMB1iTS1JGA1WrBn8KP12c6HyHihokeWhZNI
UHCWL/6IEIFCa+4X3uLP8F29FhdTEo724zhlMUgIFGORW0KsBy0YBMcipicdDH/w6YJ4D2o5Xh2y
sARjw+wqrneVGfN6D692Vaa+BzPphLoDsE8doN1kGA7+/Hl7l/HdKoYsEBVFjZZzsb1C4bQQEDTn
lfIANqTW0Zn2tnGHTjZ3xIs/SnrFbS+RuUEwcWFPuMVIApppMFKk5wWBcgOgitXv0RXbhPm+Alla
nAPmR96RYbgyKh5Zt8uKDFDMs1VFbRVrKi112VH1QJjPWXdcZHgFl2OA/csyCJQGguA+Z0vcdLeZ
r5KxVhnhe+YifGX64hYVOCDOa/eReT3Enk7eonr8y84q0ohAJ6OH3UckcG3ECsx5Kj08Lon7QtnT
Yh+3t5t0EIGHzlLkGKDtIWzsMbBMEkCS6jxa+YdxXk4cZ8mgf7JtRtJ6hRQGNJI58zueZ64wWdpi
dj5kL2Gn1QaoSSc3aZfsLa08r84cLQuv5tkRYWMIKY9oTKbYrd7OqHb9G4Sb1TVzpyBOl521YO/r
twtTFXhlN9HlIIWzlNlOHvQWbyiabgvyotnN3lvdGAoloa0rHJ9sY/iGjscG9jdCROFJOM6t106J
hzCdHtfy5J22F0y2L0DQCBlNcNe8hrTx29ZHbis9N0b9OM3uvWZOjwOaJbbNSEeBlwBIuHRkuUQu
wG5FWG4AdAjxiWXYl4Xm/TF7J1e9NGVOFTRpXNba5YALYeUhaDKDPAGxdG8jZCPGoWlPQZWFKRjO
MmeKHfI8Oqo4S3ZnXBoVdoNGzZqa1MjOPqfOajLA/166LIkyXbUXZIuFTBcfINwEAMbXTmKokwZ8
JgD2TD65zzSUzAKSR3kw/nz7al3YCYRKNZr519Fi6DGDlEuczkacqagfpNcRV4NHKt0AX9rrldLm
xBzW7Dzr7m27ts9J7X9oRi3UWXoGQ8BHSOICK+qey3KMtaLbbY9QOpPIfCN4waECaO96JnWfLYle
JnzNsgfUHs9QWD4kvvWeCwpcnR5HIaLAIrpDdD/PwMBOEEtuF5S5/sz0t9eqEpOSwWBXg/QAmC+U
zMW7gxQps82+QleFCflSRzutw3SAnLzCVUj2Ocy4UMNGuAfSUOFwpWDAqi0Tc5bPHorZM9iD3CjV
HtPx15sXB2wqoAiCNh7U0EWEAWuzKScUimlmX5xSZh2o4UTm4CqqLBKfhKAbGAAQkEDNwRH2QG3Y
4HQAp8ZZ849pdlCV5qWr8u/zIiWgmc0FNRc8v1oNrHMLBZ/jT2YaiutBZUW4HhrgW9O8hE7e4AyI
TIJQQwJsaVQxkCwzCXZ+0JRC8QJQCbFfXOvBpzYj63ouxi+BVu07lkSV3caFs4YM3IpG+WyYXWjn
j9t7QXLVXtkV4paUBJPjUCySg0a6jGTgn/uUkFOzgs4uU10fsh1hYXBgXsBOf/XCXNi8ah2btA8o
93yr6iYa8unT28cDgCs6rPAvGqmFQzRSdzJdG+ptBv3aj/1OB+At+AFceaxViiZbyXn10I7GX8zI
w3niee28ngAb3qVQgESU70PuK9mtIzrs1neUkLkTdQH6BJMA+uuuvamd2sjFE6Qy6mXYlatxHAGm
CTpntz13f/PQwpvpyo5w0zYuHVuSWkCdLtp9ojkRtN33sz4c8u4JBDMHy6giOxkjhgYvlJ2Og99G
M1G1AXC/sPUrBL9BCyhpgQwQtyO1QpuSqC5RMZ9vy/VLkExhqYNvan3aHjof2YZNETtWDEYNyBUC
G88dkCl4SP0imkd6P/bmwSHT2aWKRKHkKHiIMkA4BOf4WghwaoqONi3ap7HD4rId4kH1AFZYEIc0
doXFLBogmMnvAWIOXfr7HXMGWANgauCAxcvnelcupdVOyPKkZ6MBF2O8QHDFiIPyYzcdpncAvVAM
+GeLD/bijdhOAdQJLYjFJcsutW696tmeFZluiSeECaRTIa2EYEKsDc0mSg9Z4OAZOt0axb4q78Gq
bn/wVEUo6bpc2BGmTRuN1E54mdMKHtcWogc/tpdFNQ5hqiA8TsCphu/3+c4zj70bgfaX/Q7eTqnE
ez7wfw4tQ1FLuBk7rdcgPVXjZeN66dFfks/tbH/KmU3DaaH2qQA3oOIylg0NTxzoOOKKxGIJJie9
8VtvRgAbOE364C9BGmfwWZz0tosKtgb7YCrJn+35lEQAHu6TAFK/4I56FS31g20O0ISBUUjUtf0P
lBZ/JKniLpEaQQIJqXzE7Pjnen8PBvRfQAmbnvXhBw20sJg/gW1JMX2ynQdKIt6XhuQXrq1rI04z
U3dY8LxJiiGcnTZUvZ+k64MHLaemQpgsBjGN7w0aAIbZmYTefJsHt3aHSsuXt8eVyLIAbAhSa4BF
xLeFR9CWQYoGbwv9pehvsu7tDUdIBvwzIBKrwtnY06rXSD+4v3Jvl9aRVYLmJjSraHbi7d0lXRM4
TxTaMSLwdVyvyVhWQzDSFC9q7Ubb+b7iTSHbV+gHh39H/et18YtCeWJsOl/70Lkgxlla9MOAlehu
nBJV25QsGrqwJFa+IFVu0ZSggs9b9tbhkdU0gthtWDlvR396aGwG2R0qX9BsE8ODRU9ctuAq8FPo
P4HN37/NVqNRxMWygODCinh71k4VjDXP23h+9WJa7IGMztG0nee09I+IPaOg/LW9E2RL5aKYxJNQ
Pp5MwunsTNr1i8sFYOihzmiYmpFlK+ZOtkjookPm0EJV5JVoubuSEkAv4B/McQ0N/aE2EE95Q+gb
u+3ByAyhioC6yF9NRDE2YFo1FTOBocRpbxKSJmFmawfw1sYpWd9RGMO1zVMd2BQQDxGcZxq4DMwH
aBslhhlBCs57O30rL7P+M8BHexF9BGhfcJiO5vbJAT80WJ/ZO9wALIBRywbaHCoFQkZobdNEI6mN
ztcCBNp6Eyo2l2Q9ABMAmo8rIaGVVxhB6qyU+ozj2LOlCimOKDG9yEvZ7374vr30sqcsQJX8ZYTt
jAqycEDrtSjHxEUdMWHJnd+T3043Rhl47tHseEzT9cz64iZo7R0lTPVc598W4vhL26IXcqs5t1MC
2yvKLdZ8VwPnN+m3VJt2jfPS9XlkTQpPIfHgMIkUMm914xnY681RIQcSpBVSr10OjvzlMOtFtD2j
Es8AvkfsDaTdMafiYRqaKZiDpEennudECHpCe3LiKlDVS6Vm0KzBRTcR7Yg5ZNQE51wvV6S5LPfG
GI3I95NjZgeKOFs2X6heIOPONTchlHs9XwBouETjTJ+WdxxS0MorohyJ58ZdBwz038TTq2dJ3bF2
wK5EQaSsI6c7JOwInjDm+iEBcUzteIrVkQQ9PpKCeJ/jPYdGaOHoWnU36ENjlXiukmgpSlS0wb1i
Hr0sPfbebnsrSA8XekV4RzrKcq/oMQlN+q4IuvKskzTUIEWWVUGYMQNuaQpNMO0HI0RUfteO6nn0
t9ldPFooDfNkR4CaqniskZT0ssFEDyGwZt4tQE9VmPW9fUureQ6R7qlj12p9lKMIiRLkFyFjMZYh
c6blxndrEM+5zV2S90Uf0swrnkBJMqDZ2Q12HfF/Z97S3oyTPe9axK+KgFG2sTnUm7OtwcuKEUNj
+qPjD22JW6/8SOwFWCYb1wRRAZlk+RM0iP1nSAwa3JK0C1i+ynPnBnNI9Pw0dPmdh5ckgTQwOyIj
etdPTTxDk8NIyV5zqtMAFbftPSI7YEBRISnOqeXQr3Z9wNymSxnoeGqwFtDDlGnH7B0FQDAB/7Ng
Xlvw5nZcRw8WKhIO+u2okq6RLRgiIISTPv6HV9H1962+syoct/o81utNX330QQeRmj/fMU14PthA
lYM7Q+TFag2zrC0/qc8O4yQ8caXCucgcEUi9/zMg3Ll5Z1tZW8IAUCj7sRp30wIJDpyWP6jb3Ey9
XodLrWXx9rBkFWJkF9AEyRWbUKQT/NEMDHLnF0EF7lkSWUUQpS74psrfTt6E1LuBZnPAPrhutfe6
XzmgPtvmZUt3aV3YfGPFGsdJPDSctXdJH+xqK937gwpswWNh0ReB6hpVDCR5oeDGf8VFQAbcow/p
g7RGDmUIQWl0hIbpKck68IRU5mlCXqDklW/bv1lN9qVZzFt/Lu7JmP7eHq0srPJ9jpHmjaFwjde/
g0LOeKzLBhu1Q5OwHfTtTktpuwMX2hhmqUUUR1syu2D653yygE7hfuPzcjFuraktOgSkQZm3iYDd
i3LvyWAf3zwouHdkPLh4Mxy3cLoDvannZcYFOhQAHAGnF1IXerTQyA6hM7ltS+KrrmwJA4LmslMn
iV+ejXpvB2FpRtvfl5xBDAMsGzzHCrU/IRa1RjTaOTNaBQvrKTecXdLe0epPV92P9TcIbSqsGZLw
89KcGAskYw+QdAJzvvloQCmzOxkgc82qe0eHgPV8ny9QUvne+mO4LM80fVrmOW4g6zt9Z8mfxt1r
wZ/t8Uvn99/4xSSdNVorQ6tvdZ7Zfn002Gn784rp/euLLvajbUHxp9fKCpQiWhSsj9SHItMjI09p
8rnSv20bk9ADIWK8GIywWbzGGJgb5LCWo498/dqnt+3yTdd+t/7tkNBQS24rMoQJNSNSfKjoCeWZ
sLEV8b7sDF7+Cj7lF2PuDIQvuNqrszY8j21YpeGqos6QuBUMlKeEXF5y9vi0X5hYPBcStQNWrXTG
nbNqe0evjmVgfgB677g9qfLR/DMlHJAREleOXsOUXt3WxRAtkD9R0QRJImQkGwCTRP0KBWcxuQkI
WZs3Drx160PNzP0WTH683FXRkL5sD0a22xGH44M2Gu7QSnY9b+Xs4ULzcfVVxb6FONZu+/OyZbn8
vOAYM5vS3rQwjq445lWs+2A8BejgsG1FtiKAC+H61nnXlVjBxKYIqEXN8txmsV6dph5Kz4r7U2VC
2F9VMKwtITBBcjuu0nvCY/l3CKAix4QGBSDI0RGli91veucu9mR4eDCEuXeXVu+4OjimCjcvHkNI
/VwvtuYXI9pQFwTb7RjOD6CzUTwkpbOENwOwj3hFvmqAtMehcDp9wrMhraGnpEcVu7NdhTeRhWuI
EdGWiGc3KoGi4K1umGxpUsxS2/p3o5GfiA7stbNGLaQDkEeLzE6D5m5qhEXXPPduE5nQl9zecrKN
DXoASCmB4dDF+bmeys6eSDtNdQXNhVHfQyDN2UHBoD6WNVTQqMua53fYQ9QNICaeJ6DquLbH7KCx
+7aqzzlmdEFm5sCyryhUbVsxZLcTgAb/meHDvnCjvE3DCmZQKxSTdzfVbuin9UNVZrvG9m4z0Lno
WRk3SA9l3npjteaJNWCrt9l3hxYv1KwexrzdtZZ773b+R8Vv465IiGDRuYNubTSigaJTzPbyFJmp
L0l1Rtb3p9tRisgVna8jNEpu0hKcH6y0y7DTF2jqGMWdO3QH8GEzxe6TLvzFrxDuMkNPVhO6iXCY
C9R9P686gXbnEA72p3cNF9ubN8Ji1YXDmuF6bq3Oqc7WUtxrWnPQK+NgZbi0i6aFuGb24M72U+8t
H8q6+eQuqkBFPtD/7IuIuypbwN2Swn4wP1vzU2qFeg8FE8WOk3kMFNZwy3n8LImuOyd111G7bDDK
LrLoQ4N+Zj3fb8+lyojgvAcbkox6lTdn5vxo6FFjP1dT4VplFzbncEWdGLCWV3XWblgCL03d+myi
3K53d4sWRLo7H7XqputdxXhkUEVASf9ZE65VMKnNdtd49dnLvqG0g3apLEKSPGQWus2LLEp70AvX
N7Z9j+ZaxYrJXMSlbevaRbSd3eq1CdvF6IS1/cyCLALBbOji8A3FJ9TmFJeKLIF3NVrhyHnIAehZ
79dnKADv5wGknfqzMTe7cXz0eYt4tzNsqDmOKmlb2bZxXDPg1EI62pOFnArrSepVK0XOBk0dvnWz
VN+NUQXVlW0cJPyxZ5C54Ywd19M5td7QLik8brf2z6sT3NaNcUN1F9Ws2TvliQpLId07lwb5qC9c
/ADWZjKBGPw89vu8C0EYu1rx4B/yEmSoITMfK/dIVXhQPgrRd/Ormpc70Q8vFqAtdx0n8AgAbK1F
5YGYu+0DLv08sAb8ejLMV604QWWng+mirYiADaxu77vhuG1AthU4MvNvagrJfmGVKpcGdM2BaWTO
EyMnbXhKCkVEIRvDXy8IQkcDCRLujy/WhRI6F74FgQuzua3ZFy9XRLCyc4tAhd8lf5UwhUg/mXOT
ZAxDaEAmRnwnbkftEQkadDusZ6tnu3qtn7Zn7W8Lh7jslzYFP1VUYJ3rcsBmQeS+r5oyAgvPIeW6
wkO5K0HBmyLLPdZVjA6nPemyfeLmMVLCSATjreM3565aoxx/8ym5q2l2BwqSU+O0MUYTZTT7Vdjl
LjfHWwqaNK3uYn+kkJEPbq3EO3W2u9PrNd4ek3QnWPAGLl7W6IsRlgko7RV8u7ylkJ1GsvPIoX47
FzWYI5BdxbMFHgGIoeudgAi2cPy8RXfvGCPDo7mK0yJ1ARcGxNKpic6rlAGie3YdP3Ss0wICWodW
e1d7rLzdMDxS7WcPcjPdV82edBP+G5qY/bOguYQmAiCQRw0c+F3Yex/T+dwO54TQqFKxjkqP1IU1
YfvVyeSaqQkUek3ZM82WmJWl6skjTbFcTqZwH7ozgIlBjWJm4pbHZnBD1jth6fZhntsnF5x6XbN+
Bfzhk212+6L2HysHnUaOFWUzuAMn9/P2/lSNmf/9wo2wEvUin9dWvRyslRR1pVVxH0tPwMWs8r9f
WCBzwtCNgUNtDFO4JMeVPlkqcLdqnwinzKVabnojVq4gLErsjwuI6tLqtJRsX5KfRqCIaVSTJtz0
Q0md1ktwILTx1oJKRtEpEnGyUiDONF7d4IP5W/W+nrS0AK3vCmXxcwode9Z/TYqPSCboycNsPDbs
wXeetHUIu/ITa7/UVRdWZGdDHdu2aFixA6m+GuQHnSHbrSgtG3wmX7noix8mOJt88eq0W/DDSveB
kSL2AZlP+7O+nMxhiVsLoHZyHs0fa/tLb76zbp8lf4rh1LCX7X37/zlH/ztDIHS8niF0/jdGXsHr
VasRdZr7MAPeF+ZGs3cQl6xUDwdw9aR2H2szPax0iGz8XPBOH41EvwGv06/tHySdGAhaOQDnobov
vkzYAhWzdkEj8bCMoUVPaDU4TlCHGxzFxS89TxeG+Fm4OE/rNNqrMaMhxzaXmwZ16aHpb0elRIDs
SAEriQ5ykJABnCMc27nQkiyrcP8vjhOhs25wp6h10hBiTqC0TA9VomqQlu6tS5PCKV6XLO3XHt6+
GliUj/vA/zYjD02DxzLXo1lHn0aZxfPwdc736BaKTG3eudPDQBBuByoJBukzAuJeDqiVgbN6haIw
As2qWt6T1KxflvYALcuwno5j+8Fhecja7zb9Opfn7U0kcyyXNoUZcM2sMhh3LE6QH9swW7PjtgHp
ql4MSvBcDRkSYy0xKGdqd2j3ipr2JXC1cB1obNjPY3rYtid7riCEBLm8hWLiK4ZSOozF7C3YRX2b
H1g3x1PioEAz3bu8baQ0FcOTz99/5sRIxTJZMdomdhC4xlpgy5liOLKz54HYHecbaCHwg1yfvaYE
47+nw+mYwPc67OCgCzhv9ttzJj8HF1aEEAF72R5H4BrOLUP1Y3my3dumLg9goJn754Y92cWHxLyD
/GnotR9bcNgmw9NM93V92v4h0s1y8Tv4bF94GnBhmFpC8TvYeld/DoqIDaFu7Xr/zvVUY1bNrOBu
hlE3p6KArSz7rlWPzPkF/5nnX8ulhTrg58450+XgFt/87sC8NuSNt7aKGVEa6EJZCyuMZDdA98LE
r7RZNQJypLPVPOr0k74MUUGPReGEoBKOggSCcp4duu5joTqXMmALHvW80QmAEgv15+u59td2zUFk
hwakaup21Db8J8qWb4XT1iFa63+7blft9MxI9o5LCwCliz/5YvbPY978mIpBlUSRLj12OaoKXAFZ
RLh40wxaRd601tv9rkv1cwZhSw2vsLwv91VfxiNTvf4kJNoGpuCfTeFwwQv3QeuhQQ/wzQcAnXas
NHdV0+98fdlrlMV2XXwY6uH7XCRHneQxXGXc0vyOWWb8jp1/8VOE1XB9ZjYTfwnYixeCXDvKudZf
H7p5tZv8o95+2bYn3f0X9oSTZmis0ZgJN6kP8PvoL4d6zp/Fq75vm1GtqnDIfJZNejHyuLU/NlYQ
V+PnlsKDJV2U6ii0Ya9tG+TRoBgtXi6pcJ85TUfB7A9/nKfNc9I1v+p5PmUJCZsFpL92a0djw3Yo
nCjuAaldJMF1C92+CF+E5IWvWVMFQRPkj7Lx3qiGu0ZvXyBwsKur8lbXmlNerrHH3tGvGOCJb1rI
LUEGRERVEQ+4S6NBf7EZlMd8JacOmD0KrEzrOIqZle6YC1N8qS98M8kMktgZDotVLTtmaE/GOsas
qBVgI75ArxYQ3Syeo6PT81UdqZ5pbnc6zJQNDYf81gSUot71KpSP9N6+MCPsk2YZzVYLYMZM6PdS
s/8UxFOMRL4l/o2ERyqXE2alST2t8GigWrzPrOzObMcq1BaHAWCHBsGq/7KWy44skA3dPgSywWFs
aG4ywWIF1N215RTsnmwaIBPk9GUE0Y4w6RRhicxCYPPUD8CxUL0V3NXUjoXBbAB+veZEH9ri//h5
wTsFvVYgOYHPa/W3Jf+eqEA90p/PyTaBw8BjQyyO0knDz18BKUcj+EOe9o84Qor4QnZcUOv/z4Qw
BPS1VdZoAOBt+3HuRDWLMtUsyTbYpYlXy0xoPjojojaa3AZg9fJaBnXu5UO9jJFhl79xjX7Q0j7a
3l2yEwqpS16EBdUiKP6udxdJ17RvshX5pBxZuZXuLGv8bFfpA8DNikl8bQq5cmDi0D0BSBn+uzbV
QKsDxNFQpcMWBO4x/9YhEhkS75EQ3423hyWJxXhiHmG2ZYFH1hSr9lper0HBtZTAtx2t6y/AH8J1
KUKNHIbpi260OEbI9bj5rtBUL1HpQMGX6CIQDLh6z/VAvZGupp20EFZyJ/SPAscc6VNrHRCh9Ubo
gs9GZfH1/sRoUayHnh0AgaZYO5on4KVbE4/6btI+gRQaSrglEj2K1IF0XJwj3fcAXUUnz/W4kmlN
OkhGgOxsgXrp6PS7yrBvqjG4MxcVsdrr44ARXdgSTpzramvg9LgLS68AN752W9ZmzJZg3/ZJnNf1
TqfdY18zRZundIi4e/mOgWaRuG3W0m1dMD2gQXK0476Z0a+aTmGQ05uyg37f9iaVrRr00lwHMGBk
38Wcz5rMrUMa8OaY7a9gAYoTJ93TFLHMa+8IyiSkH/6SIOqvelPMPjG6bEBiyVnWGUmtDoW3TsUH
JTNiclg9l7LAHhRuR88cl8mmCJiI/4xOi9CpVZwDsrm6tCAELNPklInHuUpW0OI0BNV7RH95Yu3e
viSQKAN41wX/8CsJttRM0A4xonK4JjeddmrccJ4UHlfqmi5t8D14EUqAnCvVe4qodiFFOAeQmPhc
90vsFodknMLJfEzowzIPoWF/3B4cn6PraAwRxMXghFUCraNRrRaeJYXV79raDjP9JUPDabuWKGMy
EBCo9oV81f5Np7BqGjXSnjmw2ObOx7HuDx2r4gIUaYqTJMl5XA9NuMYybwDOe4Ghuj506Ue9aKKA
HA3zT5b96Ksy7qrbyf6MBsLQtm5qUHLbI4us8eRlz9tzLHMgF3Ms4lgIJOEgg4Zyhaf3WahPzpPZ
jDdlX+3Hzjxt21KsZyDcM3mX+gFq68jyBw/Gcof0fqCXYYKcp7u+eKr2V9W+DczrfZsPLLWJg+ff
Gnwo89+62aOhCBu2/TlCQSxpwAHScGz/T2N63B6o0rRw8+SQNzHNic9qF+vkC7DSeft7Cs7Mx42e
vFjrPZQ3Qneq/m/uQIRLGGgVKjMNQw7ormaPrXGaR8XY+KHbOJRit12X/++hRFT0ubTNU9pnxyKD
hvZYxaOnKU6K3FP/dyIDwfmswWwlto+ZZMYf8HaHC/u6vVayi/vyAAhOxs80pwh6eFDNcsNMAzMS
BVEtyyloKLLbQfMfRpuep/EdOE3uAvCARgoO4xMBe3NPCq2uEJ1YfnYojSxcjfowMBZNDYnWdl+a
N1Wax7TeF9atPykqW9JlBEOACQYKZPtFZPNqGIMz13BAgf4wJ7GblBFZnl3t4wJg6PYMy03x8p7D
eyhFqF6TFi1jLV4KE4jjzIiSmKSHzI0dVQ1D6l/AYPn/DIm+zPZyfS44MiABoYvxuSUs5ADEOr0z
7T8eedoelqRiggW8MCe4s86pi9JpuN5l8Fw1wLXVBBLln9z2Rrd+Dd59XRynTvGsl7rrC5uCT0sJ
+v0JsmYgofUOnX9ndk440HsnUMSV0mN3YUdwYIuV6Rn0hFHFdpAB/NzNv7YnT7VU3P5FTGEXeBt3
JsbRz/1ubM3Q6rydx4J4Aa1Mb5I461HT3rYpvdwvxsT/fmEzXQK/aaA0fnbcYwad9CqqrXjbhHJP
CO6q6exRz2vMm7OuHxo/j9PGeRys/AYkgnGNt2Sr6weUwI/GvChsSx0ZqJNQQefAG/FN1aBNVgf3
IhxZM0Rec5cCFwShmOw5KdjeT36Qt0tEYf+jfAcuZJSA0Th3PZ/AP5sZ0Es5eDOMPamD71NdxMjT
/d6eU74VXl04qBXwNlgoLIlFKJDy2cxv4Kmqoo2m4HvrKaBfKgPCOFqDsNVNcWlSrf4yT1A+d9Mf
22OQbveLMfCfcLH1fK2YhrqBCcdZQit/8lf/kLIuJPTRKD7bsyq+lLqJC3vCVi9Kb00HgjnrTGSX
PmaTFk7BXi2wLp06pOJA5eyiFiRmDrKE0bydwQJRjBHklRL/sD1v0iN78X3B3Wk6/R/Svqs3cl3p
9hcJUA6vkjraLaexPTMvgicpB5IiJfLXf0veFzhuudHCzMXZwHkYoMukGIpVK5QSfpUARPlRNj7C
lWot4780AlRd5gRj1kNYKkCxHAqZgfQwgsLddGiw6Cz++zF8jLAYA5cazyvp41aCakWAgdhWv0Nb
83qUS5csaKs6uDF+MCPGz1eY4r1XDq2GSxZaHyblGzl+0zIWKtuKKraSyF+etP8Fm/+YD8u5w6u9
NBmCgYa/pcWd5q9ZDl6MgDIAqLio3HwCjA+kD2jtu0j7yiBsOFB+NLw+YWsRFp+lL+qhIZNT3H8J
1HPpvVz/9UsbEBgAiLuieR5A5OB8hlIPmqgZMLH3LOy0vRwjNFSnNQ7CpVMFMpEmKjLov3yqgytb
uLCWh25V0fzuGxyORRFBbjGssOPbLLTKFbjGxTXmo8WESgPoZMvdHpBsLLwR8SQWVkq+94Ydlf7X
zrB30v12fQIvfh6Ux2ebw7kbs0iuOgCinalFGYgYXwfgfX5d//mL3wc0a5Tf4eEC44jz70NSS6vr
Cj/vjs5GG6ZY2R7EzYuIjCuRLn0kqCYgxzdnGd5lmk/QtTa5jozAFE7ExjIqtVPb3fR0nJuQSZ5X
/7CwYQ0FOrduw6diKavBpS8IBC9R22pjEdZ6dH3mzIsDQnnu3dhhttk5n7qgq9O06crqvpRcB72g
Rtc6U6gTWw56m9Oo4r6A0hxar68GQO3fRQtdgtxJyaZWMNduMqEi2N0bu5GV40aD+FoIHm4P7RE5
3hVuP4YqAwc2DYxfdic7EOX6PoY4MlhEWjChVWzpca1x/5voU7Wywhf3jY0SPKrg+D+U4D0AmBen
KBmtIdUaPiacFFGrJ9T+biuyMoOLRO09CGq1qH7PHqTwJzqfQB8gB16XnUxKqvW42WCYLalOa6At
zPGYD532Wtl29mi5DbmxIcmylghf2lvo/rqzk8UM015kB305cMeFCPG9lsMqRYf/GnbBWhtwMZUW
1NT0j0EWU9lNtUZUjWWC849UZeijYDxa/3ARfQyyuIikRwvoYSCIFrb+dlpjzl6cKLwnAQjEm/JT
Y8RqA6j557SCbIjLjjpxYGCitHIl/7x0Ftk+pLRmezIP1ejz9WBLameAT4J3qpdHvdbCRrQbEKVC
1dsrZ8PFjwLBLpCw0JuFjtR5KM9n2ejkTnmv273cT27dQYk39ULd64v99XPivby2zNsBb8Regv60
C+Xk81hW7blVrdnggA6gITkK+7yZPOvOsVt4SuT+6Ie+1U5AGaZ8w1SKAvLE/K+Y6m+6HNpIF3YX
M6gvHTxN2Fg7QoW601uoAgc0wZ1LY0vXIPkz0PFrXcA8tqBUHsHlpmGG7vHPVOoihbQVte9IPXzT
hcxvgkk0MQo79savC/A1be6ffDSiIpX73n2DrCZyZfcVehnTI9VbtXMs/hUFqDepy+rRyMD1LAGm
upG+W20G0I8g/4THnax+6JJku0GVsygPcGytVCjwmdOTyGkJN2Nu3k6ek4aDXjgh/IoSyIC7+7Hz
nHAYO+z9uinCQdTf9EB+zyH0EgFDorZ59dJMX3z10AEjCbWVHSTX5LaiHNYvrQrztBzjERgt2Jwy
AdkmGXWZE6UdPMI8w9/1QdPEhIHraXUWmNk2ip6dVXcRMwf/6APsFhH04bZl35F/OQCAAQB0ENzz
z5o7vKsVrwSevAo6HyZtImW/dmLlwL6UknwMMl9WHzNRXpuszvISwHE9glfyi1kHG9XAWGbMtvji
K/vnAgx79nyDg60JlCfYVIt49YCxDvVQ3pfmIMK2SMf7INe6Q+cG6U2HRR0ZuZw2nmYGNwbX8ydG
0EuLen0aT+DjuluLlPVxQolgN2S1tVIdurS90ap28RJDZe/T9nYtcG9kQMr7KVBRrXdxoYNQVD2v
7GzM6XJjB6gbgqwGW8VP6gt1m/alTfGgKWy3ngll4xekhj9rX3UhHWz3Lmu42Bm4YW5dt3VWbs/F
GOfbE/7ayD4Bd4KczJL+g83H/HTMhoS77Z578okGXjRCdmnlU186+4HlmseJEi0egecrq6/9yh4G
t7435CtYeenKJF7Koj78/BK6Wxtou6gcPy+LI5mOgAl7zlb0G6v42Rb/sCx8gPQd0G/x1ZaPETZ1
OmSUwMav3fQ+87KTC2ltXq9htC7dY+iAAw0G4DN2/eIy5mWXGTwYQMmecfMtuMR2nHfOVuMrV8t7
e3a5Aj9GWuxCF/7O6HtyRHKzu5KPesg185DCf9WRRQREdFyxOgzYuLc8tRmDIclN69XNp8iS/X6o
m1gbzXgc127yxdp8z3mgujBTCJFBIgc/XzO5qbN0TMf6nno/bft7wH87a35Nlw68jyEWaVVrGZL0
payh3P82sKcsuDP7bVo9ZlDtu77N1wazmOQa4qG5STAYx5Zh0ByGaWYvr+zmy2sGEzZnPqD/LJIE
pgqot7YMajEom6eTiDxUeArvgL7kSqRF1v3/vs3/Ii2ybs3VaZF2iARCiR5BsIRGZaGso5mWxTa1
cD8VHZxusx63oy7Rbb0+mxe+G6DOSLqhI4OC6XKg0KTqIQXezK8mQLydxr9VaXlIW2dPSve1tbXN
9XgXlKMg7IVqMESqoEuBk/J8LaYWRGYDkU1AmME+rppu3PxV84xtyRKAYbS02bD8Kwlo6JE/oz1G
hX7s6U/fesKLIcQ0gu5c3Bn+mqTh53MPmSAMafAUnl/Dy74TbPW0PMtSmbTGq6j6jUu+ysICcOy3
YvaxDx6vT8Pnacd0z+85DzfirPF8PgsTcStNs3WZ9MXj2PwgzbcautuNUcW68XY91OcFdhbKWbyL
IZhNO1cqmVRNCgTONig3FRDGvvfMs3siY2j2XQ/4+YbCXQ++OCpM0PxAu/V8bEatmTkcJlTSWNtS
xPnKrXHx55HoQiEWfbtP1aW+lpaUTq0SmtVxZ/yx0qfrf/+FLjkG4M86TmhBolyx+Dg1LN9Qk9Vk
wqc7e4DnjnnQ5Cv1k2rYMvu+sX/X44N0hpWD7eLA/hf2vYfzIWfsFVABfVWqBDg3N3jM/wFPB0Fs
QLKAUASYD+Z95x9GFE6d9yXQ+9VAI5vcFMVMVdxp9GVlAt9v7vOL8DzS4ox2XcnzoipBkGlBUrbQ
/986o/7Dyqj/3MABFPoFnfuV+l55aOrePlS228ccIoPf21TRH55HQDJ28Ofpk8e2A8hu4J1Yctvo
7AUvRScBVgsKCEXlbgBr956zNPtVcc/hUaGc9KcKdAkh5olt/Zrwr1bhfSl5Z0Y9c9td5tjiS2NM
5bTJyqC4o51p/inGTLC9i+fADcgn5FkTlEQ9d+H7N6b+bdH00yNpGopqkDY85L72kntV8AAvjWYT
1J2+q+WE4lDWVnkyZi7doePrVCE8FayN10DxKBKFLw6CVRCjdnMNT0wO9GJtZlkoAMXdWaICt4Fr
sJPIbGvbs5TfNPnUH0rDwbuRCHW03TE72B3ugVIN+U7DgoHoPOjyDBIIW1ETM84GM703kNWjrQIe
kmlLZL0DY5FpFVkQckf3v45to93lJZUkdEZH/Bj9sT7qautT/icN6JsN5PVYaHtVWrEHpZfHvHTp
DdPFQ64N9q6dCD+Ubjdt8g7QJ5BTdLzkiIxEbw+RB0mlu1T0NOFoBn5zzEL71YHGsi2mUjzZgabd
qICoSFqD9524c3umGJo7h0q6q1xZ4gsbSkaGdPLvlBv+Q4f7EZJXxS8Ftc0tU6gb+q5dbJuesI0Z
5N5WFU4XBV46HtH1gTOf1aT7MQ96PGLhaQC4C3CHnTlFhlGVBxB2XPzKKCI6mT9457cQHZAqVo6f
x0jMhkhrgRaJnvXCiCptqh71wWueVUf9x8rsylMODauwQ8fppvUy406kNTQ4UtoABwITpt7I+lfS
cL6Tfu1FNXTod16dOifDysBeAQ0CYvSoLUiTwbMS1tlgz3tDaDi1d6yd1nrTpaX9MQbkUUEJEQQX
JNcDbSq+EZ3e7gquY7LHBrYZ/lhuUKKDk4Lshq2nGSI2HcYPbtoZR83idOdlEK0tUrzGNWmQiLBU
RGZZmjvXJkgqGt9ZOfc/50znm35xbNqp1nuUVuUdaF1bM/hKil0ADfk0+Hn9ePEu3Ggo8kNtA6xQ
e5Z6Pz/HUFzLpqqdirvJyt034nhlA9skhx1Ty+XYAyhTcTv1N54+qD0uEjdUoxnEvUvo0TOqIJya
SoPh93fUGCMHLiSniZZNZPJvva3D0tYbNrwAAX9Ug7rPG3384TOsGNMttmwYzQhGKWZE9NG+a/FS
2sFNeNqUI4i5JW9YTGjdnYZ0sB7RJyI7zVTpVqQwCJlMNd4XXNPintWvMmB0XziojGh26cWCC+i4
QiZ6VzY9/8GHut02bvBTtnD5ywhqrZ4qgqgLUuskCYpSNPC3psPZoy7VuPEDnwDLWbniiVhVvbfw
Ut3QavjTMAvuJBTCBZbU+U64DUUWoNE8amosiAmyL8A56HiJpJYIPVYMf4bCsEO9FOMuZXAGyiv4
qpKaFXeNwfuoZTl5GFu5Vr9frJ7/3s9w5UYWinsXOIHzj6ph/F4g+ZCQIO9D3nU3yAW3rQnTE516
K7pPixX0Hmw2b0G1cRZEXma9QVkFjUIHP/EaJ54c7QSx6nv4UzZR6vsVqGbmFhY8v8xOW0m3L9zx
2LM6KuagCqDpsriCjaKrNUcY+R1OuQ6ybGDUtVAkW9kgmKrl7QvyLc4GE3aEn5pIZpoBKy9VfmeO
sSWgrblRZYwGf8nj64EujuZDoPnfP2QsaVFqCqcnAom71C7CtlnJXS+lYqjRAV6Btg5I/UtFzTY3
JHxKtfyOWCrJZf5c81FA53v8o4rxIc0dVGzNEygdtywff/dkel4Z4ZwdL+YSRRbMpD0fOehong8R
JkylDfnFNPFUJ4swd5tgxyA+8OyYjRUSOH/E7sDqvSgdGTPukVva1Gwz9iOsQCdSfgN93zjBejrd
1DBxjJTbZ8+d4TVxILACKIxmt2mqB3ua+mqLC+IP2DPkRIKaHbIh6ymQOka9rRwiHttauQ85eC2R
wWp5O+Ygnpog3sVu4U0xStoo1aqgmr5JfJWHVArvAUKk2Z+U+t2XTEcmdX1ylqii/7YR3i823C/w
dFzWoiojdQZpBiyxgydd2yNjCwvaxqlWwTkyzrVXOmY4clZqq4un2n9RbShhAuYDnu6nRmJFai/z
dQZTlz5G0iHwOIYMQauhvFM7wa7zmnw3pWuI5AtPNncurQI9P2tKLWk3rPGZAIKquKst79SlOexL
UvNFeuQYtPUuy9OHldmdX8KLpedC/m22sAEhBfXF86VXTaRpW93DWdF73a1bDNMtQYVrMzrc3KjW
KY+YBV3grDSDO2twgxuucu2ItnK6Zqg1r/Jrf4q5+FM4GE2GcPO7WQiia9gxsPpHZU1/3XGCZaaH
NhAgHB5edsvTkTulJyonv/MMI8JNFTL3mUg0XseV5/elg+tjoMX7hFREk7Btze948FpC0KgG1PT6
17sUwZlty2GzBx+iZfNMkqB3O5+jVGFMoebosAVaOeUX2wCFowDEKGw8G0rROJwWkxWooGOljvWo
NGSQvoKqXxtSTQvR+4ohex+Za84YlyJCQxNQWTBtwOddnIWNRFW6YD0+T+17N3j4e7fK0dXGaEmQ
5L2Lm1OvWf6kBnPNNujSRQCVRh2lEqi5zZWq8xVYS1HpfqqsxDSI3JWjZT430Pt69EzVHAIChJeL
fgsMstx+m5W4UnNSBFtTGdmfv/6waLkCSYSC8rtq5PkfYvjSGjMuraSv62PRdMe1KvKFlTObO81E
NAgjo1x7HsAkbVVlMvOS9tZw7to1cvTazy8/4qhNBbMg1DOIY13v0fO8Pj8XjoqzP3/O8z7kBJ2w
awMoPy9B/bcVvyD0ztY8t80LlzLwCVj12GA48ZZYf0DvbEM2hZv0Xl2lkAPQPKgwFTCAg0LA6JGN
B0eCh7n+KHekALAb/dj+qKVANjKaPcLKMwTZ0dpWwuseSs3QNwKNsLeKtPIbKZBYhUg7UbA3nDUA
5GL2/7u7sHsCAOx18EQXs18FpRo1grtLSBrmlfsEKMaP6x9gEWI+F84mZ/EBICxa1hUIeInnPVYH
Sv8OgY0RwPceaxMoHlg1AYRw/n39FqCA1OZGwiv4g5XsFg/41+sjWCyhOYQD/jTAQqi9WZ+gSdLq
DBnIxkv83ORhMGj5i56nIx5ggq+EWkzWHAowTiQSs+nZbEt9PhroB2gj0iqBEkMWNGGd2/xHoaGw
8tcjwukFWrIDuXs8WBdntTDR8MbbUAC/A6RRV0RcvObG3z+h3p8Uc040S6ovF1dBUHRwWjkm6WRt
akjX8Xzj6rcDXyNczkvoQzrwPmvo2Nl4gM/k4CWo06BDOupqGBPD4O2hh4nyJqfQ0WN+/s3A1ov/
fvY+hlvMHuk8EIFdhCOkDFERiCeVbWzn1/Uon9+EmDM8zlAYRUfyE/fS5K3HTd0fEzHO9uPuzpeJ
bY9hWb4xID0DmwIfV22vB72w1JHa4QU6O6LDCGGRiHjQVJlaOiHoRMPJvHcpCQtrJWG+tMg9YFYh
H4YGPHrT54sc22ywGABsiV14oXpJ2V+SSt/Xw8cAi13kSsJtrPEx0V9gVh/aW9tYsz6cv/FyyX0M
MY/xw7UCox1Z1wohsr0OBTDtV6RSFOJWzs5LCxvQRIgHo5sE47FFCavVBz/tOKIoEWrBboIhzNb9
p9maa1dAEANEai2+eeZ5nI15JZKcBVv0MkKJt4Tt/r6+si48zoAHge+cP5cZoEy72DXu4FNSGWB2
twwbc1uAYihQGM0B6bmpHAipvcg1mbFLC+1jyMXICg1oXyvrRCJPVrcZ2/31Ia39/OLrjHiIE9PH
xLHsYVB3MEv/+98HRn1WPMYZDbTA+Rrr/c40QH/lSe8PYT43JNYElS9t99koywbqFl9m2YinUDTK
gO3mSV4+m5kb1+J7U3/9h1HM7bcZgIh1vNiMqvKk7TgVT1iIND2y+7Ua1sVBuGiQoQOHJtnymhnG
lEFJXBdJY6LkfqiC7dDu/mEMH0IschhOXc8ouSGSgR2F3A9/l6PivJq7eqhY4H8zZnwxRb3QK7+k
Lk+CoTv2Azu57BGYur8dgwEbbZjKIJlHJ3R5508gPRjtME1JPxzRykd15/rvfz4R8fvv6uPIgG0I
BpyvVmOUFefALCY29LeE+4ejR5KrY2qLTW3XK03Xi8E8XI8BKFUoR8z//uH49WFqW+hZMyWB0R4a
eQrAUpN6EeqDE+rsH2ZudsvAfYhEGZTk82A9wK0BjnqZZG+9tff9lYm7cDICWwyQ82zUg23iL37f
VFZbV1SbEvTD7i2TQ1LJ7yPIgjyCmQ0ZWRo821X1pInsOFjj8/XP9nn3oCBrzN60aIChP744xCZB
M5tbnCfcMF/qXv8Cgsxvi6Urg/x8Vp6FWeK4bJcq8HtGnoyN90eXUFVCpej6SOZNeH4lIwTsjlDP
BmscBbnzz1QZRAwwjuFJpr4Plr9FzQPKIiyGiEr8D5FQ7kCujprKJ7v1jPlMM/yeJ5Ulbzwiskg4
JMopUsF6YisM5CWKaz4dZqyiix6/HuAumL/gh7WeBmlPLG9iSd+N3RaRxkhvCH0Yjcy7CUZz2nBX
j+zqDhjgMqR+mx1L1+nRbaXVk4QR7yY3iyDse1dtOu7aYSrEcLg+Ixf249nfOH+bD3+jrTqjboVg
Ca31TZVD77ce26OCVo5ttK+y6TfX41361mDSocADHaBZQvQ8Hsp/vkCTliUZMbvQzLS9ScQGpMTT
UK9qDs0n13JhQd0I9fbZNhfCr+fBKHdanXQ9Swzztxp/F9pXz3oW8t6AwG6LevJRr7SDQ1E9J78m
a+V9e2lmPwafN9aHmaWmpgU5JyxhLUPTzBzfiDc+T5UeRKp195ZY45EujZHe15sHs0PUelFZgl3w
ecSpmr3lLMaSWm/Z3H409sQqYHxsokbQTLy86WurvOMm1CEK6mRRQAGdcqjBI9w9zsqXvnQ+obSC
XFu359LiYlcPpG5qkashoSOYEazX7ipR/57yNdzbpRX1Mc4iV4QDM0pfOhqPLTkZvIy1WovKOo+G
9i/15P+bX+TzSFXmJtKyh+Rnde+nKQUyN9eyHxCLYWFVlfmv6zvk4ryhMwCMpYun/hJA5gqmJlca
QzIE5F62cu/106Zg+Yp21BLp/T4aH92A+dIHhm7J0mF0sPLatNBzUUJtgrFVm9QAFikdNCtskfXH
GcAQUWb19RfR1s1G2p6KgWcxwCXonZCYBpSLWiQlDdf/EjY5/3EQLgIAAzUB2NItrwSAh6dBFhVL
WsiIoEcSWtlRM4/Ceb0+2RduNyCZ8LKBKLSlow51vmWYgxZ4IRBH6K9T89ug7crddilHOIuwyBEk
iNHlWDcAJU7bHtwvD/bdomgA3n2iBngi4wve7qFrquj6yC4cP2dxF2df06BD37iIy/oXYmeRz6CB
sWfVY5m+/H0kyF7MIrfI6z4f6WnbBmw+6JzqDd4e+ZSI9jfDG149Xg906WN9CLQk5nEztaGOyXFX
mfDFvl2ziVr7+cVaCHSWl3aKcUyAgdiBABZird51cTV8HMJiNaDp0TSWNl8KfSJxt3tdCq5gtW2G
F2W2MVZKVBnlVnorU3fhUAGhANspwMn1WffTdFINjt45gw5vIze8s4fNrE5xm1lwTrn+lS6FgtiL
M0MiYDS0bG+CLl8HnYHKdBBUt15u7/P0ljorl+takMU8ts1owrR7ZEk6KLjIvDLvrQAt6vpILm2h
jyNZbCHXY6Dm+8iNcv+QzSgLd2+bz471xQ7i/79I89L8kCsQqJYOfY3hqDwuvAgvbeZEGTuVw8qp
f2mNfxzSPK8fAglLAVOrK7S8U3mjZ86jV1k/ro/lwn0M+bz/ff/53z+EmGr4E1saZs3FWyhrfxSW
EZkA5a2pc1wciueh/oESPwIu8gtzIF5OamylqpTOMXMdPZ401W2uj+bSGkD5DsRFIJHndtD5aJoK
xBu3mPPVugkeBUU3h1Z6BzSW5cdD0ZLjIBR9vR700hR+DLpY3flY5lPaYgsZ9S0QKrkF0MWt1j5f
j3JhaOAZeahSA5MCW8lFKk7zys/g78iTQnbqwVRk2ut15x986EXFwpfDQxnwNXbTpSTVQ14DBAQo
p5jTxaYSOnaSNLA8lPbgsjfquTe0GDdwgYrAONsRV8ROfkrz8pSmU0zVynvnwsEBOXa0G6Amjctq
uWo6HgAYXA40YVYbjpkNm7UXc421e2FmEQT/4Va0Qa9ajBGeDDppSEOT3AiORQaIXE9v+QSDvvrY
i9UUY16Di2cOhATeQebgAaDfeL5G7WIcmioraUKb8sGpUz00SwqD0OrNYTO0vaqKMBP2cyNoSN08
mhpSbq+vpQubca5BgIOA3pf9iZgn6jylsgkImtnl94B8K0a+Rrec8/hPo/xfiCX9AA8UiEMxjySV
sUdd9VRKF0Y9T6Yqw94dHm37H1YKHDPmTwhtHpjans+qVYNRmtk2SYq2f3P59Cw4e9ImpG/Xp+7C
Zsfew+8jDZ+BGIuvxyfHpGpwSWKUNl5pp4Z/4cODW3y7HubSF0J1BWkuUA+oGC+OZRGAHeRllCTp
w+Cc/DVv4UujwBtvTv8AIfm05GXLR3wJgtnSNiO5EeKNeYCFr5zGF3YvgAwAz+FVCYbksqICvnqv
S8DikqZ2jkxjkeLwAqqmlTAXltqsaTJDtACIgcvw+acHlLpqSZ3paKZNv/vc/pYOwa+B+7dNo6Wh
RF0nNPBP0fUv9Dnq3KZG0whAOO8zTKvwhkBOvdQTB7rIseLKj4mphW5mwx+iyiKZggptyLXq2+eF
MYdFAR41GQMo6Bkj8eG+ric1Eq2t9aQ3YvtZGLvro3qfrPN9e/77ixsUD0vc3z1+H3KgdQgZYTjR
w8Y25lOdwAtwUzX2jo/DT7PovuJF80ap2vYaijSGaiOtZmmsDGc7ST9RXAuD3ITcmH1fpta+9KeH
XgTYKyY71YqIWLf4M5Sdv0xZFplZv+t8sTFM8lS1PYBTArS4bNqkqMMNwPFb3H2h0KXHW7tAL314
aam7r0YncjUrMgbjphJih5tzpQK+BJ3gbQtSyaztjdIgTsplXyVoXb90qxET3ufVnap8fhw7Zp7a
yRD7LDeNR9h+FiIEsaC7C2z9p6YN9ElmVeCGLt+l7kl9H3Pe17FW+NUpSN02dnv/J+0paqYDlyu7
4fMCef8zZ6V7D52aZVlJs3nnARLqnqQPps3XLL6+QKDZ/ulkd9ECAjQRNVlw6b35Ov2wAj1SyVx2
zDm1vttEpPA3Tim/Mq4iyxg3sHApQoNkMUnRQ22tLViGR4daUI4k7QE6lm+gOoRsGgBNpumD5vmH
yS73bUsP+Lm4g9mIXnUR5BCQuskB+ozQQ2r9isdywgOc+tmdPgzVEXRC+MLU9m9T+jdZZ6LDbdJ7
3me3TR08kI5mN1NHTzzvUDUuyMbtwBspi11pSf4nswgQ7WnJYgpD6rD3IFTcpuNu6v3XthxKwImm
JJ/aMawMttGM+sack4/CIlY45rDO5YFiB1LAa6wZbTMUfj1uJliKx0VVxaan/fH7MppAz/GLFrSd
DvaXGgk9AekZKBkVYSWLYZuiXkzCNK+/Tb57K9rhtXCCeGz9g92TO8dgJ6csY8vKH4chP0ypfrCH
4CaFgH5RsiOEil/BsT7ktrsHfwgSvTxWTMXVWG8N1zw1E9uXHfnipfSgnOxW5fW2Q21KDd+6zohH
5myEp53gLINzeQw2ztjD+FPuO+l9Mdz0sc4F+sYB1eNKubcZ1VGFJOOb3eqvnTXGqJcmbmNuyBiA
4FInbTXmh0YTQJ7708bMsRJ8c5MXzg9YXh31bOBRG5RZ1KogCydZ59vOyApQEopEWSUqjmP5WEws
tgb7h9Y63taG91AMrD5kWsb2u5V59EiKcudymLqhnuX2YP9YMq54be+crDnYXgNyBwQ2I9C0AEb2
07eyyOmxpoERe0QHgsQbYx947xC0szziWf99GiAY5qbOCp71whaE7BmAylA/Q7FuSSRs2s4YWSWc
k60F342ue83FyiZ/bxedH9PuxxDvlYsPmxAvmXpgE3dOesD0JLXNDJKHo/kqta6VEThqOJscKzb0
bYoCtozvBDUPelHqG9r8sXR/10IdV4Pa8fSbkHjAojp1nKErahE3aXQK/o4bt5YUG3h+qxhK8eql
Kg12W8FRZuXO+ZyMoLDpAKBi4azFY2NREi7SXAc0wphOrttHbEoY3KVo/+Rn+cqsfT65zgMtnlDA
SzveYCkkbWrfab/RGcv/vtLxMQRgUueHI3dGoeEJPZ0K2CaUX3qyJcNfF1POQyxu6L4F57Cfp6tq
Ngpuk9p3fS099BdIS1x6WF4omet4sM+klcVMga7Sp4AEOyeXei1w0oruTJ8/tcB0GrkVBaAkWQGv
YqWrcRsYhbk1ezXEVNd+mkxueovHaZU3mwyu40oI6MkE7nw5HoRWPWpu+5VPNAZJbTyoqa5xwmb5
bTnA3VpOA9n0DOzGSpHnCd7XB1crI5pq33TSP4yaDhL4+Ngo60GTLZTf7NtiHKvTZIoGfmzy0Q3a
jeD2zsQFwHv7a1rV34Mmf62zxgnBsTIig1IkDcH01pbiu2MMt6ben6RtxIXoT17dH7JRRVUeWKEP
bRs5FN/RvEEq4zi3BZp7W5llHRic5u0AlemK2V906eAuI5EtrEindGvnAoUuYMdyYdxga+6LUj0Z
teWEYxncojD7dP1K/vx+xccCEACOaUCBfqq+57UPGlMh3JMziAyXGenDnstHbhaPna6FqeuuvIE+
p74z9Bw9OgdtOpDmFwWPSlZdIyplnALVQnElz/30KNtpeBqrAH6k4BdjZ+VyOLVMdtvrg3XnHz8/
+XBGu2DRo8BzAVPpm2hfeDwdTzmk2m6JRcmz1wzNgQ/EigSqSztw6vJn9DS12c7D/VEDeHUEwAfS
o5luHWF6QGcDUv8F/F3nlhZDBcPqvrZDx8tB8plI0Ydg5BVPsq2nTZU5PzpqZk9cdn0VmT3L7qdS
F4944Tsbp84g0oAWjP5i9pb+k6XQPbTFgGsY+wBqxQqITKj+fUt1Z9gGnRc8+6mJA0hqLcpsZLz1
FEtvbdaLG+LnxUnTChKjxDzspQEJYsHTAZoERnHD2QS1L7Py7plI5Zc0dcdn0fY4sZEH/zZMBr40
VmZUgC+bhiR3tQYS/m4WlamgUBKdrB3UoddqrvM5sPgYOCBQF8LZDYGfZdewKu0Rr2RfnCw2fKVm
viGOiHxixS1OicYhWzWmj8WqrvGFBQiJ1/nhqkPW5NPD0mee5hdmMZ46gHh48acrnvPhUOdoI4IE
0TlvK2vu8yjxRMZ6Q0URD9plJxHvFV/4XErcGxvO70RzgAS6vXauf84a0AqeGTAguOLkXYLEiCdI
n/mtPP0faee1IzeybNEvIkBvXlmufbO65V8IqSXRe8+vv4s6FzNVLKKI1gzOzHlogFGZGZkZGbFj
77A4Dunz++GHQF40RKpUhNDZPbPERYeEeF2IXBuJ1SVoF6uCLTXeZ1FH7ub908UVRRsDRW3g1bML
Ci7WxOg9pX+U+ldT3uN0vXHfrcHRFqIG4HT/WpkdQniFlHfTXjKUwEYb8RArX+sp7a99vD6chajh
zNBs4oQCutxMxJCY/eYBAVmmKH7+byYm1ziJ5nrZ7LVIxkRkbbz+sVI3QrfS+np5SbD80xN2Ar1f
dqDWkepKdTJNV8XxhoKk/72oNxVIg+D94RzNSRp2SFXLF/ROudQ3Y51J7WOkGe3PIBHHQ4RQ1HMQ
KvIOGhbw9tdnb8ETpm4oKtC8nbgJp6GfzF6cZaXa5Hr7CE8n7d3RjcqwUpALbr8mPb4wi4DHwG3L
pKQ1yZx+yokpURvVIeGme2wrXb4dm2A8pHle/Ex8q39VajHcGH1Hv+j1AS6cDPSOTNk6IEocsrMB
Km4fNYUQt4+aWha7chDFfWsMwsq6Lfi5BvYS/dOppfOC41hTygaGzrx9lLpycIp+iMjneNJuaJQ1
aMYf3NDs3qDiOMmHk7ADTTaLLyNR8mjSidpHf2zDpzZRM1uCGue50YvK8fNReYuGenw0DM17KsdR
+B76UYCgsN4BN0vSr/VoBncut/Yud/1xk9Zg0IS4CV+s1uI5nkkuiSTEXJR0HG090eRm49VJvIvR
v7D72Icjo69hIC+yYt+3sbntytF74MJvNrlVizYXZ3fj99VbnastaEeBPdNkxW7os0Mv9rw22xyC
YyWF9JF72h70flf6cP11ZhQQhfSeDd5vk4eat1d7jdpFbFi3gVJz8o6+vJULQbttUiRu9FCNP9NT
/Evqa+2X1Y/6psrrelerUnMnS527C/y6OIRpET2LaQOvXEOt5BcoeOExNms5thUphGdEL6vuWIdu
l67kOZfcApeA0FkHA3qRT8oTTx5Fukse1Vp0H7ssq75F0Ls8SHU2rOTaFqIJ0uqk2ACuG+RxZ34+
lm6u+G3UPVZCk+5HXTOfI7d1nwsBaUiYmpSdW2fxgyHH7i+eof5fjHSioIVxF2wE1abzzR1VkQDy
tuweTWl4Kxv6vPUQbSkvXgOcL5wiZw/e2TgbKfYVuIb6R9+16dk1va3ZHofwuV3Tsr44GRV8gYAF
3Ck9IMRo5yOK+xDmTiGMjp4oSMgTNi9SMkAXEX9XAZpdP6Qu/OSPLU2mVZq3wQUs1Ex9o0HbNTqC
r3wEi/4hUJOtoaQ/r5u5mLuZmVmyIOrNAfLbLDpqumv7ngxrNUlIT9hFEURa1v66tbVBzc4pSFuE
HoLY6Jjr0tYnF5X7NOro3/6LlcukAX3tSZwl0VFo7014QsvnbI354vpAQMSdewKdvf9vwihv5O5Q
/ZTXbuGLmPxsYYhfzy3kZVJCmcPCIPX50PvS18QsyBtpR0Vynw2ve61keWXelt2bwjAcbsSafzLV
J7ex7oPwC60+OpbAbhEtyva+Tu/44frqXNy+08CgOpgozIlo5oGzouidYBZidLSEL5FjZp+vf35x
EHRmELlAg8wNfz5vbqU1Vubn0bHNZShI6KzwRO2mb4aDWaa3/83WbI36tDYTfaiio6HQJn5Dlxt0
88W4gqRe3KInI5qdo4Vv5kOcMCLDtUKeov22LtWHdjRvoaK7b+GkW4mPFqeQFnGFRyhKkHOUQMLz
fRChhTv69DZHxyQfNqUhgBFfuZ8WPQENBRyOPAvxy/lS0eFY63KRxEezv5WCm/i998/kaHQ+8MgE
FsAj7fzzRqSPReybkzt/F4UXJX9rw09/4QAAOngLQFZ0QYLt5nnVxAEjqOE/1m7D2G6TGwp3160s
zhNK8pA6EK9SiDofSOYpcetN61En3q+EomEmaG/XTSwuORhxEpXmRM4x82TBDawAadP4GEExDfiK
KE+y/bWX7MKZNqVCoY6fkCHI/ZwPJE5lVxQaNzxKTXHLaGV7qOvSLpAlrHrz0UiFT0M4rvH4XIRB
dISeWp3GfnKsZVkc64bnRUdVa58yN7jj8NioWvNapeNvuRe+C3mzz/xupWqxcEWAqKV3Safdleza
bLBpTu4aluHoaJr3ZR7ZlXevI5Bwfd0Wjega3QSkOaaQ8nxsXk/gkZhydCyUwzg+CdZTsPb+XPA+
ldQ0xWe8j6zN7PjJ6yZOc9qSj3G8qTYQbV0fwdrnZ7sUza48kl0+Pwb24N0Va0rpS9//X3ZTAs4C
W8D5DNWtP8SpCjSoViiAbtKVPMDa52fxU5ODw+h1Pu8luzj82Btrag4LO1OFL2fScyAffdHr6Jmy
K1uhGhzBHdkm8i+V7N8MQKj7YlxxpkVTxnQ1k9hQSX+fT1WQ9Hkhw492NFTfLlIe//JvkadXvyqQ
unQQ0BTBviC0pSgyiwPdKIR932+CY6NlRyXWb6CY20RwudlqLvyvrtxVn6472tJWYWf/gR1MuZvZ
fhxjpeX9nAdHOYxhUJfvu6r82NE3fN3MkkNMYCZDIvi41EWQ5Cw31SAMjmNx9MYn5f3bZeqqBck8
+cJFVqEdAzlPG7k/yuXe/BrUu+u/fk4Qw6qT1Tr5/uxAScyuMAph7I88qCNN2+fqUw9VX2naUnLX
Wh+88suYBBvUBq4bXghyaGOBaY0UF5ol88diArapCyOlOyZUt7TuLVbuE+GW3ufcWwnaFnyPrO1E
kAeK6pKAykhaJRU9rzuO2VFo7oeQPo7xG2CHYvgsouR8fVwLXoc1uNc4oYmm5pkZBQ3OoRWU9phY
/qMQ6k6Vah+Deq2AveB1+DQ1Et6mJLXm93dfaKMmtHXLId3SCP/JalaC0DUDs7PBsmp5KKgEHekX
a7K9Oq6s/8I8nQ1gsn9ySVfU3zV1+r6Z/PCEbS9CPvPz+lIsLPyZidkBELqQuBlwljKED2IXbPO4
5qh50sV4B39pnoorQ1pw6TN7s7gD7kq/0/S+5aFDRktOKfsONr9gH9VOaa4Ym+bnLAMI4nbS0TKI
OcDAzlMTgdV0cSbl7TEsX7WD1H54/9ydfn72qmoaUXUTg88PsQ1gIay3Fp3xKF75hyL5ct3WkiuQ
Dv4jL8T/zQ9qz9KSyiyy9qjAjFIjcDJ+Ime2si8X7jpT/6PPNMEcQe+e+xsZQhUqErk5gstoM4qM
qkYmEHij2R2uD2dpZXiEQJLJ1XqpNCGYUUhF3GuOPvwUgfo2rtxrK9+fr3yeIp/Te3FzrJ1K2kbv
Zo3BsU5+vjKbqI6WmQgGxeaoaLdBeD/2d9U7VW+nO8ciQCd6RWaSAuQsRKuqHnZgL66PgXTH3RIr
Nxms59XKil82JP8xY+nQeUwdyXPk4RDFiSQlcn00yUGHXY/G3ZfU/QH7YBd/jEr7k3/T6rbh+L8E
c+PDbyxtNO/mujNcuh3vOJK/CMzIpkxu9Nzt8soCFD/69VHlN8SwVPsAyL5n2bujUtgSxIl/QwG9
zcFwbobfAEGqZ1VsVwN2TXJs72RZZ83OLczcopfzDFUYLMAyG9aoCWyvT9SlV0/kbQpaGDLN6hdV
LyE1ikxEr+kYfAJa1Gffr3/+8ozh88zNH1+4DALkIi7bXAxrgsEbNdhkiAW37933PDphV57QrlND
0DyL0ob14GrUmRz9YLVAbNu1tPfFFE0GLB6YkIhRQZufk7nriWKsRq4TPwDK5H555xTNPj9z1aJI
k6HV+DxNFFJT2aHw09NWYrG1Icx3fhMAzXBD13EbhVbsyIYW+voolixQf2DTTz0+F6tgKZUnKF5j
OdnwHS7rxF9jVLrwJKbp1MAUdZwELnpmGYls1Zbjlpm4LyvATPRTqQ85QI+V2VoyxSlpwLgMYJjF
PzeVKkIPc09mQU7wKAHMLKR40w0raYulCUPZgIolpCicVLNlHyjPqF6RC05gwHsGeUx2H6fCGjPN
0lBIz6JhojGSC3adNkHKuusL72g2/VG1vHujUw7Q8W6vr/6SmamQDUcIxjiyzmcssEijdwFk/iQD
HavtnkIRGvtV0aqLUx0fwICmUUtW6KyafsaJD+Rybgg0trqOgty5mXawoQdPICqALK6RN0074izO
wxSNY1R50XaEdXvmbnEZq24bWd4xhdT2Nbbi31kLHqjoUfEx/al9zLXMv9hDpzZnr3VllIaka33/
uFWrN6V6u75GSw5HgpazGPy7ccFDrHbFACKr9I7h0Js7qzX07eil7u66laUlQmyWO9GiZ/JC7gRM
5RDVlL+Plvy7Gr4P+bdc/NanP95thRQqbVpsUJAF826meNCasDZj/2gaVODdTV3Ltqpl2zpcy9VM
6zzzgzNL06yeuBxIiagXxdA/VjQYG2VybKHFtmmk/ZFqwT6Ujdckl3/+xehkCrlkbeRLYEgXhLo8
uPjeIAOMI9kN/5k4PAZGsOJwl22SU+b0xNLMy3NzlCq5NLxj3UfyVrGg4Q0VPd9VqqC9BoLc2dVA
RwDMUOMmRDXyPstHZEDiQkH4LEBr9S8GriHwSwu5yU6YHSPw3KeJL0KXllnapkhfhDG1FfWrYv2+
bmfhuEKUFtJJFUowiuaz6xDBClnqtdo70jDgbZQgkQ6y1QDyz2lvuG5q2rMX/nNiajbDNerbVpsP
3nEcWkcYhhTFyZhOq9q14xJNmMSyx7GDWW2N+HTRcdEoBU/GYXnRrpmE+SB3qiDAp5949hjkv8mh
T8nNZ2joPyHN9c10y3cTh07+BB6a0j1Io4sGTQjk6ZlXc+9Iy8kh6fIdTERb10jef8hghvQZ7wuI
aObwzTxTErXQfe8Y9wMFoaGSniJwp7umGIZNlATmSoi5tIhTmZMKg0wcKM/8MpOg0dFpRuG4saq7
hEfoXqfB+KltHgW0NIpdKuVUDIu+vbnuPUuOygU0wZUnPsy55GDajqnsx5J3VFL34ENVYhewNKFq
vDKhy3bIAfwxg8TE+SnnmlFHEM2JI2t7ijdl86NeG8rCxcBA/jUx/f3kIJ3guLoaef6xKAETeW+V
8WhpD5H14fqMLdxyZ2ZmW7smByH0ucBS+UIFZCr6DjBn5dhcnC2gIn9WRFPm3BOxKXZ0C5mcmma9
G43HctR2SbMG61kcyYmVWYa4oDGqGSTWRMnAtUVjGd+mprp25K6NZebaNJGPeTu4jMWzIntQ4JbO
eDJDk7XiysvDQZ+Z051S9zxBq7atR/J0Wv/eOnYiuTN4Qq6v/dJYECuhu0/WETyYR6EFhdURGhzX
MYkUbalKk53fDc9Gj6jtdUtLgwGOSkV9GssF5lk3ckDvRsqT0PNfE1WnoUNeOXMWBwOkDM5wqoIX
IbXfcN4IdeY6STlY20odfnbK4N1bQCFW4AFLO5PHwcSWxuvtAoYQuYWayrnvOlUVI8ojl9qBHrcN
sWi+0eNVPsOlgRFJgHo1qUFcALrLPkbGueTwLvt9nRS2rqNG8u567ZSePTEyLeDJaTOqQq0MxXRD
WHakP0XlY9Su3OxL40A4a2IimCpE80tI6TMUwKSAM9Pd6d/daK/9uu5kawZmocPASwtko+cdmyiV
N4lLE5Pa672tNam5+2+mZi8PQLmR5maMReSwNOKDqv0Ss9u/sMG+RIsAIpULVdekSzU5KwhIfG5r
OlOrY/UXaY4p3vnHxOyOyVtFS8ZcFxzXElG3It/krZRnlvbKqYXZ9aJ7pSR7PYMYo33fSej35bvU
TTdKv3JcLoUcp4Zmiz+a4yjLBYufoKIV3eXtkxXfVYqtmnYQ87+/ONDoRyEEhKhNAd58vl9SxaT4
LDCuxM4KGKL6tQzB0ok5IaYJMTjTIMY8NyC7QjkWQ4WB7KeUv61Vg5f2Cqc+LPJT/ukiIuwarVW5
hskM5MLWHeWnuP6YIRF/3YWnSZ8H8zR8UrolscwzZTaIhhWvgyAlpk7zpLXdWNQPnqFUm2EQKvzB
Hw5x0HalnXdm8l5OJU408CecmcShk47K+QRqkRjXkh4Ljkq74ShlthauuNziHPJyh3tbBsk8Dzaj
kJuuKyPByQ09OaJ27d7FYabcJJUbr5ydS9sIQn7gj6gVT4pm54PR6yBP23wUHK3Xtp34RSWhEkRf
2b8rK7bodiYZHHAWFtx7sxWr6mw0ixC3U/ydgbjrGnp47fuzfVO1o18mXi04lveAqIdRfLzucWvf
n503Sq4RAxjTtulQ4IJJ3vx63YC06NMnMzQ7aEq3supqshCYGymxpcAOPwlvtKm+SX/+bQWkuuzy
t5LbNIjAh7GmX7vodnTcKIQCsCj/QUqcXNWwSwwKnZcc2s3Ojzf0vkhrePIFEyQ/TdAIpA/pbZ8l
dJHV6aEd8E1naOStgGAnyjzPWffz+lROazE7Hc6szAL2LqW+NqiC4WS+8imxkn3We05gUfPwku4X
/Ekrvr1oj7gDzOVENTxv1y9Ew61LVJscF6lRq8lutDayU3JVm75UbuWaSuv1AS44Iw9gjeKhCFsR
/5zvWo1OhtT3S9Mxwu77YCVbcSg+XzextFIARsDxEViD6Judcl6lBg1swYZTj0+y/6oMz1q9gr5e
mrap75OgGmDKBfoKaXmIb9LQcnQhC+00lp4Ev+rtRk0+awYdwIoarkQ+f6qNc884NTlN7ImLV7JS
uEixWYimdwfIZhD1zXZ+Yj51gDAl39sLoXnww/pT01bP4tjvujx+0Qd6y+X4VvPL2yFfe11eckRC
EEmZBnZkhMQvyR6q3h8Vy+N9gT7Uay4Exy6JdmGb3NXuuO3b/Jfk8eOKFE1GX1nZKQtnDuRDxM1w
oxE8z2+aHlMuCAvLUZq4hvzGraHKifODX3o5HG1F9pD74Y8wttZYiC5hV9Oo+bJMlGDClT27eJAa
gg7WFSxHShv1YSSJedNXifgY0Nj00BZaeMj6yH9oyj5/SfpS3NUg3W6lpP513c8vi+TTDzFJJZFW
gud3DijtdSOog5Kqnx4oGmR/FRxxkMg/0Agu3QRGhNJCEUe23rnNc1n55UNawpeXFqX6AUGUbOtl
Ybpx87448A7yetsvheIRssroy/UfurhUJ79ztiEbKVeULnAtB3SHv/ERz7EzQuyP9dC5m7zW/UNX
idrW8rO1tVo6Ck5naLZppKIjY9AEroOU9tb072J92KLUeH14C4HI2TJMP+JkZ/Z+5+pxj5EErgd4
X8x91m5GY+XVMP3Ui/2PY01AAcK4ee4jMrRG6HzPckpF3Vttue+DtZTo8mz9Y2KOTukAvqTEvqbT
jdGnBIA3fYnHrlsNgZfsIDhD7gNpHgqyswlLO1PQ9dq3nNZ78SqSnr2695pf11dlab44/xWF2aIQ
MC/vhHKjxqPEeZmGFABoLu6tl+sWltb91MLMufSxEmU3wkI2QvN3U+g/kjdFWbkvl/aOrsBDD18i
bCRzSivDSlOtjC3TETNjU2YAOKDVaX6OMiLsfrYxgt31QS2uDakimpgQmpPmnN6hpbpu2ImWEyO2
stPjNifYKa1bn4aDlffinyWYuzR4+H9syecbJyE7lZdSZzm9av7SfBgtKv1RtYbHLEEE3teOXRV8
113Z7jLxpoIfamhlp0eo+PqQF9cRzmHwmPrUGjL9/WT/tojtDtUw4Cl0+5a2ClvJW1TSTk9nUvI2
0mK6cpevGZzFQGFYqqOljTjOx1GJkVb/Hoh2cXN9VH/CnIvZhZGbcoOO78zpeFIPdo8wiCynaozu
li6OT2MuS3Dz9fFjG8XZTqyiYVsWuvZRd2PlNk5GmhbHON+0dCo4gd+m2zEwkR4ek+ag5kW5r5Sm
3Wip1W0sEKD7LvLdbdYWMkrEQE2pP/grg1iKswgvSI/zWJYu+NbCWhjqcjRcJ1LCg6LfaNqNJtIG
Tm9G3P7FMX5qa9qJJ24gdUFBh4AFhiYz8hdTit2bZvD8n6af1Zu8LdyVnb10QCG8RfKP9ys9SbMw
QshaKQzkxHX6bi99y6P3Y0P+IBh56QNA0ObxkSbkcYpaKons6F53pMi57l5LZV+Y+EFQTDh9KvWz
95BZ9VKbJ6rrCIE3vOpZHT0MhhnSVWeoG6X0v7cj/H/CoBmOaaTmj0EQoVFLRKk9Gklo/M1kQhGM
wg2pe94y54tXe246FlPaXvG3orZB6/76cJeOYYJ9OtQgWgWKOgthRjMLa63wSTwK2bfC7T6lebqr
s96uDDoXyyT/DRPi39iktkxPNhWnCzi60cppndc4ZCc8+OW2UT/nRbIRWt6F3wvRX8ngLx38KKdP
tCXkbYz5+zanyuEZLltNGZ1RfgtJFNCrtDKkRZ8/MTI78cVMF4JKM11HrCM78xN7LWe/ZABKKrYU
WaEJenXuB2nY1UoDCZMz7CTl1sxWJmnt89PfT86IRmpyYiI2ld8rv83AeKaitr3uaUvrcDqC6e8n
JoquC93Ew8QgPVuwhXcHtVnZu2ujmF14hhX5Yy4xSdWT2L6W/srn10Ywu968RglCw/A42ETxzqvc
b2MqPqEGs5LMXDMzO699N600WJ9cJ0gPrrJ1mw06jH+xFpwoVGgkcIDz8oxVpUrqtYblDObWFG5a
kxraSiywuBYnJmajSOmprKsKEz6vIAWUzMoQlmINSktcMBbsapSYzt0pifSw79uWQ0Q8uB7Z/305
fivWSPMWrSAST/ckuBsiqXMrSphYqSEWXAbNxn9OVLt6TdYU7Bbf3WAp/zEyuzAbzsIWlKDrlGn6
5Ks5RE7KI+TGr8TOtV2YxPjNmPxqxn7rNdUmzqWX6+6wFI2c/ID5JdNPidS65AckKUkfr7jvU+2h
S5XX2Ou39Or+RV0dCgvoMigRww45R1SEUdVHOlTcDqy/9MQLsMwKK+6x6H4KxCMYIvtnTX8/OW0i
i/aNzONpXvrGPtboR9LXBCCXrk56B0kQcb0AI5p54CgHgCl4oTlloMdkJELl40T9vReNWrrzGuje
yBaG27ag/fb6ek0OMY+AmTnuNN5PcN7MLCuxESa+yTmXtuEXqm5HNVS2eU/3WJTtUFuWN4Ix2mkV
rpxMi7sBYjj4T5FCBPJ9PqkVPJuK0YxU9qOhvYkFhTCBuPrQ64IInWNV7q+Pc9EejXiTyiYMLnP5
dAk2VEJJ0nAB8gvBb996ir0PZf7xupUl74cdiSoIEcKkQX4+KoNwNY472XRAve0kQp8ue+6yj2FB
wl9aCV5XbM0zES3p91AIFdLSzY/Y+9jJdk6mCCHXrvh6fVRLG+BkVHPvlD2x09sOS628lczNmuTX
2ufl80mLulIXap71Tmh+74ov7+4wJQOInACPO24oIsTZuStEMVlKVydjE9leZLdrLPbLP//f78/W
vIXdcZQFvi+lX9w0sYNwrfi1dIv/OwLSQecT5Emm13W5aTp69qToB83die7t9SVevDhObczOgbI3
FN6RUw5F9G6zSNrKQX3Hs+ljlQkvptXdS2ryIkWtvs1q+YuYrlEpTLM0P4dO7c+coKwUyq7cnA7S
OQjUfkzGg1Uadts+5YVv+92xG35eH/Kfa/3CJBl5evJID5MBO59Wl9MgqNPYdASxCNpDXtI652Vj
8NKUrvrT4tn5LIUtyeEcCuLH2hjGQ1W64aPsR43t5f6XduiiGxoCimedPPauzcPxOfHROfFj/3MG
oexByPSSTE3Xr/RDLZxm1FiRB5+oILkxZj6dmI2qD67Ks7Ej4ZU87TL+Y6zh7xY8m8Lx1KExNTBf
5NXEIVSk1pcMB6VL74sZrxSIFtyarDy1SIuhsDtnMfBY6gPELFQLcy9/1YLg+6CJlV2Jyc31hV4Y
BqyW/67z9PeT+7usMjryxtB0NKj5c7tZ01RdPIhpXSd3Q08kGZjz77eFVRae4U3fL/bUJg+dq9hj
dlCTbAvJ1V9EI3Dq/mNttvQ8oYF4tJHpRMldGN3CavUXswU7hjQ1/bMu06qdzJafKYXUxqnpFJZy
65bVx1Yx366bWPBeSsT/mpj+fmKiQsCyLIzAdFSkN8T4jcTWRnXv6/7DdTsLDoYMAQ4MkATugnnh
1mvCzNcKhkKxONzEuiYcyjDtd7klxCvn56IP0EiAUicOQDvL+ZBChWuAwpHpyHn1mDfJnmTIHTo6
L+MQ37b9uzmnpjvNhG1uwqioyC2cm/MEQYl9yBrJ9N6W4aoQ9mLWGTZbRCJ0qvkXjLaaUIpaUJfE
o80Q/Roo124yI7Fiuxc74SDVlnw3UgYZARjjgAXdrjdpBM7ELkJpsP0qF2xIfsSViGdxPUEDTxR8
k37FbCPHQlbprU5FeZTVvVv3ez3flsLLdadZPC0s6AWhLZ7aEGcXoWB4YRVWseUYZmM/1fmaQNDC
97nBJ5AMaSuaZmfhQqLWbSGWBFPitxDMzxrvwNJFDs0VVMGcqxpp4Zlr5FkqV9JocTVI/bOGnqkC
z54eh1szED74SIDbRoLUhdG+FKnykI1rxApLBW+gWzCuUlaSDUh2zn1Tht2yyDMdeIZu2obyqMTh
pqpfo2SCPbf7Qqs3fmpsRON4feEWTpUzu7MIYpR7LxeQtncyY/hhZcOXXDJvehXqp3oSkPgLY9QN
JJqWJnaZWUhG70OPEAYYlFqt9Vs/RJIXlXV3i4bEJ6sP9ZXjRZ5O9VmsApoP7dtJaZ39OLtjvEKG
1NxIOMrotv6gab73HMuN9GIkivQ7GC34C6Be/FwXirQdM1kubZHo5pGiONPeVlJ5mzeB+WgGSHOE
geHdFj4qr7lQdXYOO+7GK8TersvI2PhV2T342igde7X04P+qq41hudaXIuXpS2465ooOpN31+VzY
2gpzSerYIEF9wZFgKaOX6DW3WtBum6rg1+8i4/3XATYmTSQyt6gYz3ZGRozgFibXgdkYGw8B1wQV
lcpc8YyFmwAr1JSm1n8YmmbuX4pu0xUF0YYylpMYzI3rqU80dO5hqIVS2xBWopvFDT916IH3J/1x
0REM061ayV4zVT+Fb22gvOpBft9HyXEY5cqOE5/7yLXFUtgFofoSW+9mjCJyPrU/C0ii1I3EQOu4
i+rmro28+1pb47xa2tq0HxLqgiUyaKI/P1I6rx5LCS933CqV7wRLLl9RbjORF4zMW8Xv1ZU5XTqj
iX+oiU/dqReQ80BuWxXRYtAryHcBAw29tZL1moXZpMV5qwoFd7yj9HtZ363dlIufB3VDvgNSd2t+
U/p931upn4EeAD4rIEP0+/p2XQoQWAk0nqAzIDU2T7sNglBmndmDtEoPunfX/DZSXoi7wLTLYdf9
cNH4yDaxsRW+Xjc83Y7zc1BGy41eQk6JC2SwbI5ynRU8EycFMveTrH1Q2wxGiMwesi/d+KNZc71p
IS4MwuRNkzJg6gs4sC9YGXzOxBxpmOwpOTzIQnKXJWZvKyXibXXkajsBXNX1YS6tHwDAf6xOfz+J
kK0y9ZMKwgunT6QPydB8aXKKx9dtLE6lBi0mtUmTZrvZQZW6aojyAiGrOjabyO3sIAltYfya1MdG
fWmqEEWtt+sml055GQIPRMDpJb7oTeqMoDUKX+METu/V6KCXt4i7/CcT86xYUVcdjcKi6Xhh+MNq
pNdStEbbd42VAs7SMU90g5oKG0ymSfJ8hbQkUPMIdLfTBfmbouW3aQvhtKGgtRECp3NzVTxcH9mi
J5rUq3ld0Fp+0ZRPEgP3b8n3GW5PX3k9bC3XDHaKHyYbsa7FnUfgtR0QvV6Z06WxUl0ldYoKKu4y
8xQ3LtxB7lX/6I63pbzp/W2tHcro1ohXAvwlt6fVnNQp47vskBpbKMTbvPSPsrnpkNDQ3o8PI8CY
qNJovrAuSNlSU6vKeAj8o5rdC/EWBb7rS7RwT0GTN+kXg5EhpTSbKMgYFK8lF+C0bX/wWtHuJW2X
9nR9r9RYFw1xsJNxUAyy2bMLcXpsSkXb6Y6be3YmhbdiP94CtIzXKq0LK0KTAuES7WrgV+c0doFW
qGIm1prThLqd17Y1rDX+L5wJlA0NHiwysD1YAM83UglEtxtDWXNUrXMKJfrQCeWHOn43gxBcDJyo
lHAgaLxMa/Rq1NQjlBdO2N1PqO3k/Sf2FJhAloGCNcIP8vkwgkJKwKUHmtMq22g4ZPXrddda2P1n
31fOvx96US5rI98Xu132LamiXVWGO9NEoMNqbLN6/040ILMGEwMKfSIdPjdXy3o0wp2tOioVUd72
K2fZHwedXav0j9KiRBLDuIzFUfZO8tzrVEcaE/Gpd0frq5nGlV2rRXvnZRwxRqeXD2bKk0BJUpGi
r2QdMrKzB7MxufFLJT0Ult4/TIqk2+tzveSSZHJozqENiObG2e0LqK8QR6NWHa8zXwnTbtAqzraG
4K7JZy8crJSbpx5ajiT6nGfbOInFMEfvU3WUqLUxgmBlsSl5AknBwZDDlWEtHRp0NrGVKbgB45ud
TmNsDXkyJKqD8pVcplsF8lVT/TjKf+GqiItChgo2coKBn/uOaaaV6vmF5sjWq28ktiw+juLHSH3I
hPtmLSBcWiuSQfgqdLKXPeJormZ6YcWao3lduxEmHgQtaPStXhh/0YxMPuxfU7MtbrpQvsHCzxHS
v6r5i6WvRWSL7gCp3p8q8GVMQbKvNbuSTdfFJj2o5hBs41wcbkNDCndtqxkPU1fIylZcNIo8Mg9W
ONwuOrf0JG7MnlSSQ8px68beLiKMV82HOn3xw7frG2vpENPxCa53Xvq0kJ57hkZyNI0qU3NSOf2t
+misGmi+ltIn1UT3tUs/uAVMLNdtLjkI72LoFyH+I1s680ZBBkFvJXgjjNibInEk+UYx1gRrlq5J
mjtU3J1nEViS84GlbpJ6XaGpsKE+5ZCj6fnKhb84CqQvJ/JtArD5edzQJqT0nqE6ubwVs30h28Ga
lsXCe4B63r8mZqdeKAWlMVKvdxrUbIZEsIXA2LbV79Z4alOQit7B6r9cX5tL8eSJLJkdNZXgCALm
vMl50FQNemOqAzKnfh771r8L/Eg/qFKhbrWcArqu03QxhqO4GVu9ui/Npnoqs0He+FH4Kzfy3ong
ddaRiwX4zUPdNQ454qp2kcgm7PWmCR/79R+9tGHYiuQ3Le6Gi3KPqrVKaXTTb+53Ai9A5cYia0ap
cg3buOhUZIb+1JWki0qM2oYp6GHOa68IkaakkqTq+hoYcHE0k3wF5R4ee/MATxYzWTCKRnVG8fMg
c+oYlt0WP+QSFL30FxSCKARNAas17ZJ5fCzH5DDFblQdcXw2jdt+rYi8NGMABXil0G8Gbdlsr1cI
N3mCTJAk5MHHMuqeYnGtW2bpEj01MQtXfR9uT6FyVScq5dG2WgFNEQ5LQtid1ybb6662lEunowGu
fSjMFXpaZle2ogix65ENdrzK0zfZEG8Vob73w3TXNco3IVYeg6TYyWnwqRnT9yN04BARuRPg9QTX
NxtpPiYCSl8itrO63JZlj9I1jGNOpkrdXouHYuVyWDriSJdCxEm7C4f1bPFyTa3rOB8NyvGS3XjK
oRtkOjn6w/U5XfIRNhU6TmTuYZae/n6SWgmyVJEqvTIcvXBcNLKOf/F5WmCnRL3CW2B2xfWFYvgx
fISOOhyKbbpG9r3UsQBE7N/vz2ZJGisjUkO+Hyfa/5F2ZT1y6kz0FyGB2V+B3mZJuiczk+UFZbuA
wWCzm1//HSLdL91u1GjmSnmINBLVtsvlWk6dKuzAqik7ikk6Hz1qWHSGKpi7RpcSOJSUil0T6xRx
LouDwU21UOis2BWEpVs3B1wgR79uZOlD/8Wpa3pC0QSlmrocD5Ws/H0ikDw0fe59rYp0DXAy/041
AEANzJizT1AztQyWYBRQAqHesfNZmE9mUBcnDjLL0UvuLHTg3T6VpVsLFpk5mgH66xp7SagOJksJ
qEG1t/xXeZ8VJ2LubwtZUGBUhBCPI7uFB01NCYGb0TA4QX2BFZ8KzIYnPc5nDTe3JkS5lXqSd31B
ERWRlO2saSd71DH8lZUs3BHAq6G9cAtRoVRhbMwpPdJw1BB9vX/BFIPILtK1KSYrMtREXZygWbye
UK4by/hT0soHL59ebh/IwqljGUAAzGB3ZBuVvXIyO+msGntVpC+kfG3dT235mq1EO4vrAKH0PM8C
rpmaltOcuqNg+sA6+oBgbNIK19LS5xGIwk8CUgYATeUFSFCYm7y+do5yDEoZVc6KY7ng9YGL6O/3
laBGGNXAkbpwjj2vtqXL7vtmeBpLFvUmOlO86TsaHL6iJ3VF7Lz16vWHaiH4RTR9PeCRJA3xs1R4
x2bYsDLSD+yLJoKhCeN4xf9fUAK4Gv+XpOoZIJJeahSNd/SFdkpj51Ns830CXgJK1hBla6KUs3LN
WEtzxtG3zzABvLCjyeNBNiGzLn/c1uwFrbhYlHJqRokxPxWF9cRocYyj1tbKU4srQTgNhxCB9VU5
Vpa9QCs9TFlH7TsB7k/d3XSt/Tgm2nsU4UzS/EvOnuMRbdn6OBvNpv1elkbQ+z89a4xAYRaYzS+6
Vh5Y3Lgzccrz6cVplZUWMH+FQ4LCnSOGFdu5YKBdlFP+v3WK0bH1mElfwuhU+V46WzJgtPzhHad/
JmK+02d7llBJa8Q4eGiGJ7f9YVkrLtLKElRsNl6E3k0xNv7I/ZfR/qZnVuAWazi2pea4841ScSJM
1F6N+e/I7zUjojf+YlnTF+rVDxjP+kn32k+WJ37zWNuZdraxQGNYkbUpI8sLnYsaIEW8pkgrhgQT
78joAoHof6DC3SV+8pUP+krEuCZmVsrz88pT00L/LMAiGGOS++SnZfio+pKVq7QoBlNR/yAPzCvi
YcMfOfG0zj1myecq+8aTf4psJS28aBcAJJmxBgYAYsr1oalbOmkPqGOqPdqg4XdsdMDRZ1I839bw
JVAD0s5/BSm3KOddO2B0knuMZR2JZgw9Lw6bHqNes4DIzwk7tZ0bNFV5kG8e14G3Fv4CJsejPWGu
t12elpMaecczoBPL+HFih8wK6Rp966IVOhOhKATJDSerWoho6sDud6l4u9OAJSCfPIMeodjKQ2QW
4OlOEvgkWex+5bT/TMw1/unlE4JPMkuZJ6ko22Q3KTfMgjjHRP+aJBitp/F5YHgJ1jQna8DngfGr
rvzIKu3QT+12BF3CbR1Z1EU43Fjf7EaoMyEKkiG8sKl77EQg7Mj5UgBxUK14DwvuEYKTv0KUnYy5
XrqaBSEDZp6gbbbnP1rNKj9XrTs8ab7efS+nZNhQ2bQA/sfTSgy+WCeBfZqZBjAQ4QqJUgCRRSjj
7tEYnbu0yndoMYla9PEZpH72XXcnU/mTJ/SXOTYHcJ2caNHfeawHfXZ/xzrvn9t7vhS1oXsNbXIA
xswNt5d3YxiSqeur2DlOWpcENG37h6TK2FGnjXxqUt/aJYSvZXUWhQKMMw//gGVUwSwa6Hj1Uc+B
aCzuMvMeY2NRabes/VSsPN1Lhw2bNpMmAh121cAMVuyywI9wjgTuFcb4cnR7WV1Ay/5p6id9I0m1
TYwOg7/f0TWHjAR6y5CSQH+2WmFPfC/TMWEcL0T5rbV+AkPsAEvu+Hu55ngvmZ5zSYrnSKdYOEJq
DuDjOzMGBUt0W0OWOJiwFCBb8UCgb1+NHfW4mKaiM5yjW3DGAwbesciQ81z6rOHfp1S84s3PAyL0
ZjOkenHHMcPiYbAbfuqGvj+0NJV7kZk8lJp0NqJwTrd/4dIzefYD1YDASanmkA6nLE1611YVyBqa
gDvvMMHnUhTDkeZGroGrBBV6hmJwZK7lbRdXgUceFh59j5jBc3kTi8bS49TEY48xYN8aK76LnepL
jOlStzdr6e7BwgPY7mPqy9VYqQJQSUdz4CH5YP1nDQczkfxQO/FPoxy+mDVfa4RcVM8zeYp6uq1v
t9qIlpNk0qOYVR9i8Q4cjYvFIDuMERfXDJmIsluCgoQDEFJI46gR28HZ5FVA6ntzLY5aPKUzWfMb
dub59WDck3YJe8lzL3Cq744hQrLmri89hBgCgauGlDry64qqWbmHZvgMGU2NH6o4Dcay3guqBWa/
1uWwuBzACrF3yKZd0c6zqR0kswdArM3xJ5coIU/uJ4A6dreVbkWM+rJjyBEdRQ0xhiWPwsr2SPZv
TGfNyVzUNTCC/cESgulz/vvZ4WRlPtYZCMaPRjz+TorqgRTWSp/W4vU5EzGv9EyEaEv0iYpZBJJD
dujlG017qMeQr9XcF3QAh4+SO9AUeL98BY+OobDjgNqYc3Qoxs7i7JstasbCerl9MgvrgZgZ1u/g
ebyCoWcGSKwbjqmPbNAPCIGtACRvj4bstmba7s2Jr6Dsll6TWakxShMkSJhzom5gmuud5lWzGSVP
FvnM05/Jg1NMkXCd9CnWk/SuLVK0W/kdmIiZcWQs38YOBe2fVejfu1xnB7Q5rSUvFzQURV7oDJLJ
2HC1JZzUneCYnw1PwbnX4q+jhukWKAG+Y7PR3jPjd2e2DsXEp9TE2JMWpOcGmuPmfprdpBcvU+m+
4hTubBQeb8tbcH8wcflfeVdkSFx41UQ5DGOSw4WMvG4egxZSN5SgrMn6sJ4OtwUuXEDEV6B2R08P
oFcq9IshiZ617ghfxI3MJiif/tvnlf0b29wtdR2ft7sv453uvufzKFxgrgnQJ6j+X95tr6z6Wtfw
eebe+9WH9zT6IW/59/vzXTyzHQPcJdnE+H5xIMZWZNvbu7N02mi/B+Jjrv6Co+3y81LYGoVTax+b
grVB43hRNjVf0Xe4KYd+U2JIneHlNqh01jyjJVN1Llgxu/6AGWYjkQCBYOLNkHdhb2NcJfk5eHF0
e4lL+gXkCqCkwOWRq+cqLwfLAbrFxkv/SvWTv/JMrXxefaYGwcqBCHye6jlQW06gvx2uilhrTvTC
8MG0K0fkNKTtZTeYR8utvbABtHRnY+rTipSl84B9ndugZ5Y5Nd/RpgkiD66ZR8J2xbQdxJ40exQC
b5/FohTg9gH/nidJq2sxvG4wir4iR47EwGi6B48RTOLWmgjFrDXzPGeHlOoCEtfoS8FLaM7v+6Vu
UyCiR3Szk2MjzQSdAQNmybifRVd9xeB6MygcPwlqBM63l7h0o1CaBfUxmILnobWXUlluJYCZjiag
5/xeAKfpcbQMmPQ7BiYPYZdVX0wfmfqu8Nc4eJY0EWi7uRvNBQZEfSXReZaDkyQxj3rXPafMv88n
tvISL714SMhhDrg+87CpAKQyG0WReql5LJs9xisFsRZ16dfbG7h0bDPWFLVzH0AtNXQEcQ1wAX4F
kFOCrEJgDOwn88EpR0qn/IdgdNa+ALtnFFeYnnJb8uLq8JRDX/DuXZVuQQJnm1zHHTCasf/GvXp8
9bhTRJwMa4N6F0X9AVqhHg3qZeVVKiZHElcT1jHOq8fMY/vcSO/iiq5kahdV4q8YNYePAv5Y87SG
GLYTZZjzFedkeRnQAzTj+MCjKVfMoG5TjQ6+P9WPQt518XfPeHnHoWC0K+I0dB0ALXx5nzytzJoK
tdVjX9WvtjXs/Sz+JTrvv4n5g8E5e2cn1LnioXZMvOOmiCqS+luJFx9Ji9RZCQcWN+3viv7kVM9E
pY7eTWnpmUeOHlg7RYopC1xnxdLOO68aP8Dl/t22P3WXMyEN0teZLhNAqzNHkAARqLZnbmVtZNPl
oc6A4xnMVejV0tKQo0NYiN5szGpRjN+E2QUzPt066myjWfs0eaT5SkplUQQgO5CABx2gqEt94J3M
rJHpwC9PxZchFh/Mgm1sTAV7u9oB+f5/MfNLdrZ/jpGw1K5M6yg1Jp7zzMoimzHt6zAZ3ZoosnBW
aOhFBgcmFQ0KSug+GjozzTSxj5gsagV9ZvXbhmZNKFy76IIsodUDm6TcVqWoIq+JnZBzbQwbjMzE
xZYAPOdtvm8xrXMzJobdBQNG6O6abqxCUunNnYdpbQF12iGY3C67cypxoujN/qjTOsdQIDveJ2g3
2uqgDo1k1WEUOvpJpGPAvNfOz7gxqzKwpzYOh6FyAjgkReAPQxcOKUl+a4wAhlrp32xN174gYiQb
LZXNQyNHOMMoIqJJ30KnMBLoBkYr6uYnO06MgGZpFlll3x5qu8q2eh+vJa0WbB/Q+9hWFCeALlID
ey0nSZ64gAFyYyMjUJ3fVpAFVwafR+8CCLks2D/FLtUgjQcCb7SPonnQ01NV3Tf1PmNrjcSLq4D3
glG/yOlcxdo5F+DmSkz7WJghphFxfSXcm6+LYicwP3jGEyMAAPxW0fNeNDQXQ2MfGf/gti8T+uSz
t3vIc6YNaLW5PgOGzsurJFrUnjDsCiKsT+Shp2/3SUAjAlCMjyTodeezTDgjY8zsY5v+EIMdgjA7
MqaVNSycNqwpWhmAhMRWqb5VJbKxsVqA8n3dj0wTRF5ajZZaEFzk/jve1HNRyomkSWoJf0jtY+KD
reSxRhJjjcd56XFAPhfwRJAzoLVZ0d2C+hMtXDzbVd8+zOlpXsUJRtHZH8ves7alvcZAuaDF8/w2
FAl1EAhdEaN0Vps0nWaZR+Dmvruu3AJJ9vaE/oUIZdv8LIn7vjDhmhpGJA37yR+N/YxivH3tl7zT
mY/dA5MQBkVevXBVPmpl55rgImavrcHvpnraOcwC2j/lUQuWvqDI13D/i9sH04mEq+XPPIaXN2jS
EpL3GWIKhz1hLIzdrezdwvd9VPL+MM0jbFELehjwa+edw82jdNBy6WVBHWcrWr1wgRCZzDViDIzy
8bJeLqEa406rRjg9juf/TEirf+pMxjeMa9bGGgxnJZxdXBGqpQBCIAC8muc3tE0/dj2at1yTbmJi
R6JfMTuLCzqTMP+CMwdh0IrJHwpI6NL4qbT9fael93U3hW5XrrnZi6vB6A4Q0iBuRg/6pSxfq7pp
dr+Pbh8IV9vEtrG9rdZLzwBCun8lqIECZushD0MQ+kgaf08cYIrHgX/2Rli5dwhC7zfQ3fDor5pv
MeprqIs4No9Dy39rsZEG3mSmASP1mqR5U9SXDab6/5KUA+JoaJ2IhMZpX1q6sV7n8Qlu2NEIfNST
fDvqBkRJ8/AElMRRvZ0t7pk2YDA2mnMmuNtW075aNN94rAR03Vt5rd0FVxEy0C4zW21g8pRrZJGp
bjNnIMd21ItA6gwgZovZaAFtumPW2nZUVp0e+M1kPplZ0z3b+igDE05/Gzg1HYPYcYUZjCypfzHg
+4DSiPstsdvxS+GNDoiBG+/B5HVzcDytegaRZh4aScw/4dzyezbBtlrgpQ6lKdJ928fggYklY1sS
W+V9nKNGGLgcvD5uajl7Vrf1R7BIFfd+EqeRzPdT2x1qNHh6SeQVEegGdglm342Y7KeFYxJHpePd
00RYj/AHkeRmvI50cOs8pZg+GVaaXt8bXm+f7MZL/oEf7G1snzbbmg7TlopBgtC8s1/5AMe3c0QW
wqty/5GVmwV+RUlAeKdFltWMGzP2ii1A09nTmJnmnR+TOmp7fVo5riUbYbszYgGpR92x5sfkTCss
MVGBziV0SwDS/iSSqKSb6PZ9WhSBNgbPQBIXpFjz389ENHGdWhjoZR+deONivmeG94HRnz3/flvO
0m0Ck8j/5SgK7vI6SdGWYR9T+pLyTdpsMIsxp0OYjRj+ylsUCtbyd0s26VyksnuAX5hVBQaEoz9s
AT50pm2yNlV0efc8HQ2xYDdERuty94SNjNbo9/AddYQ8mUDaOzX300C/atYa8/OSEZ+5xOAL4xUH
QO9SlsYr2fcNhYkld6T+nZR8JeRfE6DYhmJgZptzCNCHKL5z5Pa2Bix+HiUC5FPRP3FFAtA7FmcJ
qUxgdMU/ndl/7Ko1noEFvxQBFSaZA+Eza5oSKUyCGaPPDYJAON6DSZzr7r4qX2R90vQ1OOZSVxWE
YRwDCEfnzldlu6peYnpLwZCGIe0GDvEzKIS24JXbAdCxN7r+I8Xgb8thSQjU1fPtvfzjJqqPE/Bc
joPprMidqfMlx7bJAf6Dt2qKvEa3jXXfpt6O4DmkmOM+NbkdGDlHB6anfSWj7QSpn+yQCRgDloBR
YuXXzKp39WvQUISOFZA9wgm4VE2Sdl064V04OvldDeRWbIuAJz98s41izCcjRh6l/DHTf9yWu3TB
rbnlcPZs5+zepVitYrYhDEmOzLsn0yFp75p+5V1eUtpzEYp55L3BJ3sYCWixXtrHIltxAtc+r2zc
BFdPmD6e47T7Yrpf3p69RU307/4oBtAW3OjR8EuO5NUe28hJzOj2Aaz9fMX8mVZXSNlCABv3ji4C
xBkrNmnJwFqIzOEcYZSrp/ZdG1XuWxpQ9kAkdE4wZMzatdLAaBxdA02k176DCH6GooKwFoGSAdqB
S5USzJ3qciIEBQo7SieJ66KHfb65vW9LqwJSZB4AgvQS+H0upbAETy5Hxe6YGWVQG0+e98jKb3n+
/N/EKMcTSzGNpoSY3gBCmDyZ7ocR8aWRpCsGYMnuzskZNC6hH//qGQSXc+mmGSdHinm+UgCr1hkY
1AVCwGqCJYjt3e2FLekd2pgQBqJLDo2lysLypGKGz6F3IwmHjAYWzN1/kvCn5fzMLWK15nZS6uRo
95/G9gUA9fd8H4VzsNH54EdR9MyzrQzOg4mbU7bRaGcfGkpXygRLqF88TgR9axZol67Y1UBt2rSd
aIyjzBz7OR79ZONWlf5SjPUQVdzJXw3bdSKdW/y512RyKDmRISVdHDGGjGudZvVLKXT/EcSR2cvt
DVhSGWQL0e+GeBS+k7IB9dSbyUAn45ia+S7zmRfppHskcT0GlLP7tl4t5y4pDR5LPFDoR7Ku6vjI
M+cSqFUoDZqRtm23v72gxc/Pg3BmKoJ5HsHlnfYYSBe0OsUbWKKlwP2R5mu2cGnLQMqK3+/MLcdq
7MZcv7UyNyZHbTzS6puReCEHYHyy7rrhHaTd6Eb8K4tcrkYyt+GOnmA1aYjxL/uC5Sv7tew/nYlQ
aj31UI4SsHhyrL2JIRdaVY+aIDH2ziYgJpP61m7Lcl9RyQEsQYO6MdcR3n5oUId//XcVfAF4NJWo
NtjHXDcwfS3bDOWKDZ6PXXWNcAMxVw3xNjBY86GeGRJi4J5X5oQgBPNZreppxkxjavPtZfxx966k
AEmP6j2oqZBevJTSjK4omAdKBGMonY9t6Q7BCI4BOyDa1PHAHrqfSc/L/RTrU8Ckk4TZQO9y+3Ew
LdCMD4UVh45g9ofE10D3SfrYCpGgqkVQSYPCCDLzY4Pq9gaEmageZbLZ5CCwaIPYQM4CxsL5KXU3
PUxpjzdTyjzbytFxvnAdtL0J82VoW7La9KYgT7ynfZAQXg+BW8UffNhu3vEwSXZauytcvfudSk5P
ZMp+EbtOXtPSKDd2P5Zhxc0q8ApZ3MPc5cEwVcOWjFMf+LgWez2mxY/b+7p0p9HAPJPIATkIR/9y
W82ic9uK586Rtneef4ccyO3vLykH+jLIXPtGFUX9Pu2NYSwtxPcxgpW60QBPdQ4UE+pvi1lcxpmY
+e9nOlgYldlmNnRQF2FnRT1fiezWlqGYvonUeVISfN9Geab/YJNTt8alOivwpYIbQFSgZQTPGLrs
1F4kQxvboSjAYlKYiXvwOyBgUuBF5QROgqL1xvtsHLqo5oO9ub1312uDYHCMgLti7jJWOdILe/QM
8DTbYDZBWIOx9A7dwOjeFnJ9QJdClAOaCgZscgEhtN4xFibeygGtfV85IC/jzIzn7+v/9PWnvPl0
++cvdHHNvx/JZWTokcVU0yC2UwhsILUBFuh3lW6Fg9CCuHbhojftAxvMHRktPQDVO8bF9+UPbVqr
SF171JCM9nmka925MKWYWfCBaB0dHOuo1/xgImQIZMa2dck+xaJdUYnr3UQ7HPx2pGCQ8kYZ5/I6
ER2YsIm71tGxtlx8itea6a/Xcvl9cvl9txrG3HJBDpPKB/zTwJxHtn4W3T60tVUoti21Jsts51Uw
JyyfujXY8fW9mReB0SLIBgCb+ycRfWZzRkBmAQvFIqY2QPqjLV9SsXJrFkXYM2EWnFyA5RStZrTz
BwHFOsopsYOCjAWa55DDNdPd7a1aPBCQrgK2Bhwo4sPLA9E4whgbqLyjD0LWJ7Ows20/xPT7lCTJ
s6ind/CAwS8G5hTT3qFjqleC+QRjy2QNexo/24/m8PX2chZP/uzziv6adqv33ojPG0Zg3JO1+vPi
5+GHADkxp/k8xRexJulXtlXZR4D7rXpP13qWlr+PzjAM2/VAWqooLnFKjroQHk15V2lAYCa/37E9
IKP+9/uz/DPNbYgsda3F9230qz/61UplcVFrzz6vKFOrt2So5ze//+zJwNZ3xRo30ZIE8CbCOCEt
DfdFsYVwzpp4mnD1uHfgxs7k+a7jfOVOLJ3CuRDllGks7cQ2IcQp70WYjyupq8U1zNzV80xx0Pgq
n0cJKE49h9tH0/tIqoeGhNLavP2cZ1gMeJdRuIasy3PWGw6q1cGzEX8c4NNW71nBPIYAI+SRtVfx
PTE4lgCn5c5RLyOZvWTVh2l8h183kx/Ays4t5mpNHFMZbGlYcE8xYKrfWq1Xb4ahrva392nJ+sHx
maHQYBi9Qiwghmd4eH3QoSWYRaBZ6SMI9nZ60j0AyRu9QxZQeUiOIbuNfN/lmZijxOBA4PaOWu/V
IWiL2V1mxPVuKnqgz4iZmqfbAq/VGCBrTB5AmpRggqCl3JUhyzFYZGrNY9scMm+/9sheq/GM4Z71
C0u65qcC+39qsbSyjqM5hBgaEdHE2PrTWuVmznep3vGZGLVvK2M6+DAnDo9BK1p3J+yYHc3BKF/H
tCTHJCM58HhFmx2mikuQ7I/pyzu2EQV5HVN+AH5WZ/s1TEtBIYbyf4w8TjmGZSNXNGPxoM4kKE5R
r/UpMkaueUyfZbYvyOG/LUB5VOL23wXQiQYjD4tyjaF61qSrMzpbwLzAs2el4gA765MD4A9Jw0Js
jQbB9N76juHTbzYLUDo4Rd5MgTd7qZeSuKzytOwRK9n+D++QGt9ub9VCXhHfRxIGWXkw2V4X8hiK
0n/IcmPy3LWvIEVFxz6YPQMnYSGTEp1eU5Chkk9R2u2NbeekwQf69gwtfsUf5DjIhWaOj8tVMmlL
UacovU4/SwvO5dPtVS7pGwCHqLuDowQNvsomJr7IWNyV9nHUjxr9bLwdkoPqwtwKATgbHjn19cmH
xqUNHo/jgLwrKEhW9Hl+HxVtAx0NkNS2N/tIKg1iJWzMZHUxGDVDZqcwf0x77Rv6doLCwrStfi3/
v2DmwHGNbmdEXsiTqA+RVpd2QXLhg2M0jni8Kz2+HWLt7XqNrUJ9YX5P4dooj4MuuQUqMcx9MMEt
irLC8PZsINhaAGiEuQZpCwLJS5USqWHyrtLYiYnXn1I839aohU2a8Z8zyocQ8HEqLk0LgKGZl7I8
mehF6aPS/Ob3KyIWlPZCxPxOnNsYxmhiDxBhbzW8APUKj8iCCQMsfwYQQnMRnSgH4LUl6Na9jp28
rD9gGEZoGUdQICK9H+rT9vZurclS7H0xZpisqffspKWbjGA5ofbdxfxM89NtOUu5i4tFKZbfAAev
ZrQtO3XVT1ypoEGXrCkeM5ncOeirSQqgy3rJZ2RT0PT+Glv3wpGhDx6XZk4youdKNWOjRINA0rCT
a3/kgdutHNny8s6+r2jdaFFW8bZmJ11s7fiFeA+2AOnSfh7D16YHbm3s7NFKVoKcxVWhe+RPDRVe
gaKICE4ABkO/wykd7vjGFSufX1SOGTxLgGRDkDlftTM9943M7Agt2Ylqj70zoULxTDs0+GOS35i8
GQGAHg4E4UAWAnwOevhLWXVlCJ4UoIpiY6h3emCn3YpdWzAMeEWRT4L7iT4AFU1d1wC8ZqOHiwT+
I6N9rJEy0ayvt/V8SQjC4rk8ME9aspRlFHrdDxjrVZzSPqRGmGfRtPakrYmYleLsVHhm15KCT/YE
btGIDi8YJ1GjBHF7HdfRCEZJnK1DOfpc6CUTDOuIi8j2AsAx7WYL5/q2lCUFO5cy/4qzpQiPjXks
reI0yC6s8l/N6KNk8TOjO8dbOZjFG3ouS7EAuvQF1zLI8iaBRhp9owEkifEvgez577ST29brvpNE
RIkvj1qB3pf/tlbFQrhgzvEt6hQn2WRhjnRN3T7wepeIvUVXjPri4VmW53rz6AjUqS63tcjQ/UkG
HN5oAcNpfqjdcDC2trMiZsn6gOb6XzGq78ZQ8DBQIYAipiTwqQhaslJbX1R1G04wiGH/1EkvF5IR
LWWpINiz8VsLVh7p/SBrfduLm3UmY/77mQ6azG/zFgDZU5lGmRtSlNRA2LX2QCysxNUx0AZhGwCM
Vx25ZiMqMI4XxakHntDFgNtyevbTN+dC4EKfCVEsA7hgdB2NtwW6nD7k2a+R3FVrcPqFcvKlDMUw
lMhoAsgAd4S3O8d90P0AflZjbFPAeP17z/3arJEoL91cLAsQPEwUB3+DyrdVF2ZZ54JDz1AJBT1E
Fd+1yX2JImXn/HDcr62+1/RITze3L+x8SxTf/kKs4hrRQqNunEBsA/jTBA1HKXQMiQyGbtMSdMut
ufcLmohQAp7rHL7iBVHejtz2cwN59vxEigg2AqhrOoXO2vDOhZDlQoqiJK3HsyaWTn5C/p7Ig2sd
muF77fMoAwtRM/24vYmLeo+yrg6mNhBvqEWc3nVqUVEtP5XkH0N/MaoPQ7XiOayJUM6pHCqjsCuI
qOptl/2kbKOvjcJbVIWzVSgnA6xOwwoXFwshx94ov1n01cfcDd7/ssvPBb0r4xXPa21NyiGN0uvR
+kmLk165G86/N82h1IeVF2lRCCZ5AUUzl3ZULgnN6HsZeyOsq31fxrsepcPSfc9CzmQoC2FF0+Rt
N8G6FiH6bdoqwniot6sYQlVEF2ANwUKU16408swDCCM/jelTUYIF59Pwdvw5ErJITqAfCongK+At
iLQIRoZ1+cnXQA1xIGJf9R/jcQ1JP2+GanGAOEIyBGnSuaX58inS8qQHxqXPT3Yfin7P9Kd37NTZ
95WnLvf53EA2f3/83Kdfteq3164gbZd06nwJipeVETbYA5U5otWIdh9YFr2DuR+HcbYKxZFyGkye
qNiQn6Zmk/hGYOaHNluzxQvrQKp/HkKEpPt1bdB0pMGAJhGn0gM5l9Qj7t0LsgZIWJKCsos3U4EA
XK6+bMzpnCS2G3Ey2jth7C1xkOnKBVx4VOCg/UFWmA5yVIrp6rWYY9BBU0N1+8i09nlbgNzxVyp3
t3VrUY6PSipg+jMMSzn4VBvEWJVoAbD8OmilH3hZh4kaMmi0L7clLW0aBtEBCAFmMw8DHC9vCeqq
jMadXp9EmUecfs8Au29LsmIclxwdcMn+FaNsnBhL4qXtgAUZPEopRcNyBQqcPkzMTS67PUu9YBBm
IMXn/7Y+xWTKWhsmqU31qZjycHA+MIsE5VoifnETQUEH3jO8yleznFxhJ0414bjqfrzrs2E3jS9x
/XZ/FHE2anPzdFCwxCiW2Wpb7llOW5+qV11H1uUUo/Pp9mYtmEzMjEBed04bwL1Q1A64EdMfXaj3
kMuDbxcROt5W/Is1EYq9gbdkdpkPEQYDGXgy/iLA3t1excJpoOrnoxSOJwygU0XXpox0zOOpOEla
7OuGfSBSbC1vLV30Jx2tPDAXchTVKgoCtCEiqlNR5PIOQPNfde+Czq1i5kPuZsYBYBUSAsXmbqQ9
xEEeu95ja7m/zV63TyLR7T1Ph/5lSkDBSbUSIwmFRTeD4/7WOO0wfwYjDmqd9/fWxIpDbSW/aYek
3mRpz44QVtiYtAyb0XvN+h421bU+TTo1d5pw/T33tfh5qnTy6CVp8WoZZRY6jU+CwZZocJEkC80O
7DiuiOPAqPUMCZbOD0t/qvapU9ZbkZYDiLc8ay+ZmLZlb48hHINkTxxuRigyVBhYkKXPFc2bw8SI
HqaDYb36VtFuwB7iPgOH2CCo0bvPvSi7MHacbpOktY+/+vrHFJzZ957BQW3uGclnX08cdCnKIQ8s
tFkBXD3/N6FWsamyTVrdYZpZfod+GhvsVX73sa6s8i4vBHg7MDkpGF2KJNdItF2WO3royjqLZElA
HVgI0Nl0lre5rWMLBho30PdQskLpACSNl2bTEO1YcZFWJ7f62ucfm2kMBKKmNVd5TYxinUcOJuac
JdX8OjMWpPljCrB7tb29mD95NFWTEcbAVwJScR5PfbkamSaJBi2pTsya3H1s5RgXiLJ1WIqSBrY5
arvJzrSIiBLg3F5kgUdGFoyZY9y1Tt2eaMuyvdl22QPDzJawS/XpfnTafDNhmMZTy0wajty0wkzq
wDuaXR2RpC3CymvGl7G1/V2ZDVNAhMBJCv6dt9nvvivpbhj9bqPpYGRMhJeEtW8LdLtiIB6XqAaj
SuQFBSNlaCBkCgwynKy4lUFZ1l7QsD5dSUvPu6Du0rldme3OWW7DSUo6YbS8OAn6u0w2FIwwOkht
+XBI/TWPaSGuRGL1zzRMWOMrcGLiNoYuaMxPBCgSR56E9tlEkRdUDwfqPxhvp8wCuTgABTbmvi6w
xnHfmjIU/KoTreFpGtkH2q5xCy0YfogAJAM0Y/A4r4BvU4F5hm7OT4OYerS2Um3bltSLVlR54YwQ
vMx0Gy7upvqC0TqrMgDBq1N9oMkDtuq/fV55vWSTJnzMNHze/v7glz9uf33ptqOsglIkUNVz0HKp
YGlmaJ3egQ08aVoMt3ErFoBGtw6qWHtADnJlq5bUGbMC0VQPRhR4Doo6W3hiMm1IIa2iyMjs8zoJ
Wh1eBQ21dq1itCwMBHqo67qACSpvspWVZlPUBT+VAoPvX2w4/4mPBgpRB423Ol9lrnOrNxWY2v9L
U15mzRsT73+cfdly5DiS7a+01Tv7cl+uTc8Dydi1hLaUlC8w5VLgBoAkAJLg198TNT1dSipMcate
2jpLUnhgczjc/ZxjhbA2Ag9fkDmlVq7i17i7o+FDx16pLdOBvX2+eueOLNB3p/fHafGWyRmnGME3
MCbizufQDhp2vWYp8a1MTdty2rCwzz63dy7MeXcFLeNBQ9xodgzhd3KmK8tcTQRdGpfAyReMLNsy
FO2VtiYYKaR98Gm1Gy3nuiPzRTDIcsXQDAHhQyjU4wWH0G2x9dGyEdjST1rwlfb5kKiMK7XpkT7+
fM4+bMOTGQgp4MULIo4PMTTSQCT26xLyh2Gb1vo2LvDC2vcGVeHo8XNTHw4zTKEXFnV/iAvDFy3C
9ShE4ZxA1PoINg6KLrB6xwsrrYZkVzSXaIA+bL2TLQ+CjkhKI85c3t/470VbdhzDAoK6zUe2ogz1
4PUArdHywi14Oju/nK0/bGGTA+4HmbxlnsuEVTf4tO6OsXqyO3CkeX9jjUCI/B8Di8M7F6BkmUnV
HSdp5fFwcKpXH7AqCCJ5m8+X6NxueG9p4QER+Qqb2Ji24KEe8xaPUbEmejdPF7bCWTtoZ4FuLl5w
cBC/+vWODIZRU3RH6vUoYI/2tmwIkM38OPvuIZmLC/bObr0ILBKI5mK8MRb2rLBobDFgXIX3ndvf
HVukSn9z6PfPp+/DrsN799Ri6aIREYm85Y3eKWAaANdujrMTX0UQMAOVCLgQH0aiN0VjHSovvuDy
0Daz3H2wGZ1Ym1GKgzrwso8aogxmbjG+o1tNztrpQycTEokYEUYg+xxouLIaTrNCE74jJkKMaXrx
HDMyHMZqrHILnEJ7EKuUa5/ROR/8EkCC2peZlzTVGm9RlfX2gJ8mA5jneJT7snmu6QiyhCK0IJkW
D2Dxszw07Ffuw9BGdCVnqdKY9ONq8MduH3cWHiDEclM9GWdjwiFMZ1XwKzNb1sotS32jKha9NnZj
rSqwjxmlIOmMjd7Wa+k0eA8pKII+iOnKGev7XkS752I1F+Eujrqsubd2VjPehZa7Kwe3WYF7fV61
8wDWQeeUFRgBxdFuwLLSblFowdGGZAy+7zTRKi/HkmRxA7bDSQI8UbXGTl23cbKCCZlGVuxtKsNM
Nszjk2dZKrc6L8xZItu1HGaNEQErX6o+yDr022zcij7WfA7XpTXHmVAS5BWajJnt0J+RaiBlZ3iz
soRCHpl5VsbAGgWmPdKvrQENK+6EHwTaqnJZGJEar/fStkVEMEGZfSvs5KcoQ552zPhrb2pRGIv9
YjdWEKfpKfEhLOK5aUc02CIbx0D7uunXtm+KtHBLN5sCFNHsAV2/VlcGacyhmdPqmaRegBFWoXCz
OmyanOMrvwRRUOw1g3x5rxO9Bj2OdYv0SEFTEs/Ptl1WBTTBw2kjE9WjIhIOhwQqUDhaoZdW1exv
K9PLFepuoFcWTVUeZed9N1Ngv8YqULuuAmlMMSJnPzneJfL6P/p9f3HJkLF04PYBJsLJQHf4r/5l
Jk1LBkCUjoXsr4KpS0HketcOrzIIryBtklbCumtD7xBVN20Eomu2UUTdm25j2+C5GJsVK72UhRV2
ALlmfZJXEg9AkLTyAuyZbZnOps7HiqZ4W6fx9KrZj9Gx09Gfshnuhe/bga40NMcRG9D6ho4BHFyT
+uSRdsOKdLduATlYuSnxYmr94N6Z5PZzV/TBw55mADULpOBCJGbtxTuZm6bs52riR9n+8JTK2MBX
ZP5GixvrIvz2Q0i0sLW4nyIFXVInGvkRzeQuemsgyF6avwy1XxhZXE2F5QMYKmBEBs9R8yCj188n
7PQlP2yZdxN2ukLevWVt5ZRwc/h85K9SXb4ll+68SwZOK/bOQFgwSVwARY8FnNIMsGz++QA+3HGL
CVrs+cAH5Xg0YABTjyDhXkAFrX+UwYV9dWmtF0Fcw8HzrA1Olo5I1qo2hapCLq0L774LVv5Inr+b
q5bPY8gsjKXuMtndD90X4l+I2i5M1x9dAe9MeCpAWnGGie53J05rcWXp3L2E2LxkZHEK46gWEEfH
mjckLb21U942fRb+ZQKdX1f+Q3qXcaitjZofLZ0FVeaLFBTzn2+uj93iCxuLde8SpoOisjmwrba/
qn0LeVZ4WdyYsbeKQwlJm8gFLVFkQ8F7sgIQtuHyFbxpVlzKt65m350ifkEy/ZJjOFn+cHChQoT+
DRfkss5i33PHJI0fSiwki55oD27RcTX5r4gvQKGcJVWReeOFlP3Z7Zmg4oA+CmTUl+Gr0XPrSlrz
E9uadtdAyzY/L8y393FUKNOiF8ZF7zfaCRfeAp3RsXKnsD5GptvF6uDS9UivkMvJODokBV/L/iXo
n8bqiulDOOkL9NrnnBUYvmzApU+Al2XWSMSgdRiky44kOmqvTAfI6nw+wksWFsum6wlpiAHSBI2X
93Om/nLlBhv2/QgWGxZxHrgIASyHHOGQz7OVOmLz+QjOHe53FpbkMlMsVKM8mx2puy9QR+gKkLjb
Xg6Y/gXXfm6/vbe0eL5I4w2Th9o3gEHzSrjhyg8gb+leatg4PyCkHCLEDpGzRBtUdtwFQ+ixo5br
brijwbYCLP8SJf1ZK8irolMNslEfKGBtzVRt0ag5ViC8d8VbP90L+4c295+vztn9hU5syLdBMAmy
W79etybio6rRHn2cX6wqG6a/s33hAPDagyyL75/Mv7s+fEKlnNF0edT0oeI32IwXDJxb8/ch7MIB
2P7o9AlRCBeSzRiDr39l9xc28FkT4OQCEADUlB8SMsh+u4QXDj+ORRaLzJpSYf+NnQvxDtRJT2XH
D3kY5rdxGyUIFyi5mdld67327oUq8LmFfm9i4UgmZRurHk6xfpnXqG9daqw9O0vYqcg+o8HxQ3qH
ibnQfkL5EVRL6Uja1E8UnMlfbs45XbDoCYGzBfXLB2oM1fm6jqyKH9FttGqnnRfyC3f4HyTuH27K
dyYWR0JqittTl/yI3FuYyz40u1j6ftq7SueouxYbz/CnkeO8qLkdr8HjyraBGWXuVj0Yek0Vp7NT
fI1qnqRzgPRQJwuUnhraZHPpQKSzm8oV8hHhKhpROp1iYvJohGoqRPzwcHSivwwiX0za6RZ9dwon
4DJLWOdH0WNt5K2Wf7VD+A8DyOr5eLgCxL+4RaKhbqY6itmxCt6UqSHbuLPd5sLCnN3BQHj/28gy
2h1QIQTUG0Zmp3bS0AIOh/rD3zICAeiTthMO4sKf8F4jnhAFR0Z0SG9t4HA/97env/+4uf78/MUx
rAhRVSsRE+F1TPlmitckH/Xeef3czPm5+tPMYkFsj4xCUwxDs2+kugqS3z///I9K9H+s+H8MxAvE
IK/F2BkJ3FVNxAHgwbz259XsVfesc/Jgalag7trXxI4yd55WRYg8mC9Wn3+Jsy4HfSf/XqtlfBl5
WmnSAv3bdLeQqE0NeRqDSzWhszOJrnfUFlBoAN3Kr2eHUPQAmZBz0FMgu4dEhBdc4t4+O453Jk6h
wLvj6Te1C9fc86ON5NY06ZREe/i4CzvvkpXFzo6qYlDtgIGARyQDV0wG7SgQSq8/X5NL07XY3y41
AXGLFtM15whcxr+siXbad+/marGxEzB6g8pa8COfnuukQep0n4jH+pKs1rno652ZJSkJjxk8O7i5
jzVSQZNw05mCeNH9Nnl/4wXx3tAiZkWVwepGH+PpPYLVKK+62fr++ZJcWPhgcZ+VBK0ossVYeqdd
DTXCVTS5sCq+UOI+b+bPB+bikmEww9wRD0xHXM/ARzfuo1PefT6U88vyp43T7nt3UsJ6VB6ZO34c
3DCt1LVlRRltDDQRLvVRnN/Hf1o6jfadpVKFtDUFRkPm18q2ntWMnO7ng7lkYnHsaZT0xtIwIcw8
plbf3isRbT+3cX5R/nyCL9ae2nMpjYNDL6F29KPo1+oSLce5JXGRP0aHXwT49ZINi/CJitrFBq6d
DQFzu1veJHxFoYnw+UjO2zkRBYEPHKWjhftqk5EmIY8xElRNtGaZCgfw9V21f5mlGB7GBW75fw0t
PFjnW0oHbQgPZl/1kcy4oX8jxnhvYeHDJoNEBLSh4ImDPfQGmktyHucW/d3nL1/cpLdHl4M56Kii
77b77HWHfriwr06TsAxj3ptYuC23dFiLYhSOh1gPDFmtLrmS8PfaesUrM+v0j89X/9xZccEhgOLk
ScUsXpyVGbWLIUJt7jgMzwG4kX3+9XMD5+IyRJYgWYBuFKgkFtsrGZRVsoQJCOKgbybYDMVbMdS5
Tr5xdNN8buvs5KGmi/Y/MLMCUvWrbxlHqMRWAR6UbnSoZB6UqfVGN96b616AAZydtXeGTj9/58S8
smrHyoWhuE8RH03z6m8MJAT3/KmJ4GNrFqoz3ZyIkB1BVpoTj2ZNe+T8m4nGzBq3VvHlc3Nnh3MS
soPyKojJooVPRs26dgRPkN9BvY8+Rc2Pzz//7B549/mLTVazENoQ/BRPonJlZQiRpmRdd7ftJUbs
swf0naHFZvM1UKFlgIGI0qSC3tsWT8WlrsNLRhZ+zC1jKKdGMNKb/glaCjcQLsocsIl/PmknZ/XB
EwDiCq44ZHk/0MURaOY5nceQuzfVukaZVfywZ7buIgEWfpbJgK9MTS4YPXsZvDO6WKkirPreHU6Z
5QS8gSw3NG89ngeezD8f3dlJBG4DyrRQWcD//nqC+iQZyHDa4cq5CSSKgptSXzikZ8cCyAZyfCBU
/tB5OPlKqNZ22JGjMECSq75Taclu4/jx86GcPT3v7Cz2QxJWiJSEYcfWyp7r9sJEnf90AE4CUGQB
Obk4mzY1RMdU49M752ryzaMVmwuh8tm1AMfC/5pYLPpYom2tKxTe/y9u8RCoqyq8sBSXLCzOpT2Y
LphbWKjpHSTyBn0VkwtpuPMmMAo0XYHUZdmHoqOq9IU1sOOQfLOrLyM61tXz31noP02cluqd14ey
Cfo+IQR8HJ19zd7a4UKy59yJB5LEt0OIs6BfcRFTWoXdhDFF3GqUvQvlmJo5yRPniwl+FyO4iW4C
/Xdefe9NLo4hUsiWqly8kEvaXTldnzM0iYCrdt9P1dPns3dugRDNolUI5/Gj1jAVjgIYY0ZwVqK1
pHvzpJei5vm5kXOnBQAtGz1J6Lv7KNPrSWhPC0xhjI5juw13NOaXooyzNlAVQ7/dSeJ6GdGEVOu6
IV1zrFN33lzstjv38dCOOEmGozjxQY5EscHFI6lg4N16DPSte+Gwn/v4U8YFROIOiEiXPWIDiwd0
8uOcyCZlUwoF8r++Au8/f+FMrKltqobCGwbNOuYp2oX+2ucD/w95TRRaEwi3Q25zcUgQRTqyCEd1
DZK6NIq/ieESMH55bywtLM6EV4HO0WkndV2PW7u9CZOn/qq+pD3hLNcBVvDYQtc9FsFFY/Qi0J+s
xCTeWKrrbnRu3ZauDaGPjsc3Tf3G6ENcVMcmOWWunb1lfQm8V7R7Falm9YUb/0PC8fRFfMT/+DIo
I7lLrZIGutbOFMX6mnTJHbOTN8WJTuuS+Kmuq43thrvJ97fghNpEnf3NK+oCMrzhJfHHpfP742ug
lA22H3wfuPBfnWsskw4tPPgaDuS1kijZDNIvcmXGp6kt0LpUo+wfB6xIvRmybZ/vqT9o0t7HWjgM
J5B4giZXH/LhS6AqBa01UJ+6v57Rq7whg2b7SHJQ6MQmi0qysULrC+h74+vWyD2pgq+9N/z0IV7n
TPppoOhoKhPyYMclGsxdZt8QR/XrHvXZFTHjfQMtqbwBpz469ea8L61dEcxpMU1rEc17L5lvcJ1l
kSR5o0vUKSa+0aE6/R+V+iY5dLMQKZRefgKYehUMTpUDsFdlMS3XcxtsSjRaDjVKT7Kja7uyd4mL
q8LWD8yNisyKmm/U0fWFKfu4fRGMILJCCy20q4AZ/3W5Ek1mL56b/lp+YXTv0f/pcPg/36f/S3+K
4//Mvfzv/8K/v4Mssi9poRb//O+vP3lf8v86/c1/fufXv/jv6/J7L6T4XS1/65c/wgf/23D+pt5+
+ceKq1KZO/2zN/c/pW7UHwbwFU+/+f/7w3/8/ONTHk3781+/fReaq9On0VLw3/79o92Pf/0GMtJ3
u/L0+f/+4c0bw99dC05FU759+JOfb1Lhr53kn4nnQvXXPSm+4ln42z/Gn6efxNE/Ie13qmW7OENQ
OIJH5KJXxb9+C9x/Yj8HoLgK0Vofn951UujTT3znn7glT9SBJ1XSAE7ot/8d+S+L8+di/YMjxhQl
V/Jfv8FV/Hq7o/EX9KSg1UcDG9B3IPFbRHhgvhRIM0TsGlylbkYj0Mja2dS7rMk60IqO17JmVenl
YduxUX+ZECRM+VzWhZjQRepa7VMlktH+GRYAX92C8HYwEE8047cTM0H0VifoDN/WFfPDt7qVo5OK
zhsgt0jlPO8lN60+NlVQ8zWUnvpcuj18hqUasgFoy0YS0yC+pWhm7R0I2dQeNO9rbw5lNg1W+dhA
kyKrgm5kj0iCteMxhBQRu7IAnbwfFEgLdlExN+WK8lreKdb4X2reVNbeJEElnv258hiUJCctt5ZF
AiBGa4uNEs76xHGa8lGyEm6tD7ZhWPtqDQ0do9OumcLJTvtJV/Rhln4EPaVRdfGPsLXiK7dyhikb
G097KfzRcGhIARQBukqhxd5zrvi1bJgWh2mAMAgg6aN9ErYc4dwOrHDsedVXgqkXEAm40Q0tAAzd
udA4l1vqoHnoR514Ld0VVsU4orCx+UoRnw9w+9Z4C6GH0kZFvojKJ+ixiZzZQdBmbtya76E/yo0O
5LRxmIJHmyvXfxxtFXXrmAHUY/tNs+ugIh/DPwUt3Fkx1dzNKjJaRV5DdN36WZbtgOwc9/mU8xrd
uCllcoYPnUe3RchQQu0Im6LvkvUsq/mGohoFvRGUkryrcBirocymAu2Sq1YGZipTECRrQtDzGaJf
BFWloYdG/SxIjp7qQN4xL2zJ3ldDM+R151rbaKrilTeK6B472ZrXdUM79ehG4MvvVoYD8/XAWFyb
jY6jErQ44WhEfwxi3AA3KmDoLckqNbQBzQuPaejJJ5TNVOAry1HdNDFz6ufO83mQxR1JoEkJ2Ea8
jYuwSGxgOXUc/xgoqf3dmFSTCdagxGhNOozGa9ZO5RC9Di0WREDdGDXeMxWrq9kZRv/VwU7wnsfW
rovVwHuG3q9h0qwLU88pkQ/gQ+16T/6o7XovpGJhnpAIWINgQPJlRyeAy46Rw7wZu78GDn8lBga8
QMqpM331PRAxo7kYChgPSjNbbA2PB7lKwOFAczL4VpmN9jxF24SUdZVyPEab1RS4pQRKjZfllgAp
N6LVpRpojWu6t5yXPtZcpkSLhHZgnYpjk0+NbNHBQN3Gr67tqJ8ntrIAD0O2ATpdbbEP7Wq0wHnQ
Amtc5H7gT4BAQqeymtF0VGvpe7kfTnAFaSFkkDwng52ME5SC69L8jIpJBN9U5I89fIQIoMiTVn0N
QsvU7oZArcpKtBBnhdxvEmeWSeJ6RnARkui6QBuaFWcNZFjFumWATat9qd1aiL22opAhCdtMLHgI
gcycNpMZe+9r65mp33qJVHEW2dILHwlzOjvrHAVCQcWSoXkCJgEo3QR4u3KFvvBCZfGsyD2xAxqj
9EV8ti1je+5T4vlMHBK3DngGNaGy3neeFYEOVZw41cYqbn/QScYrWxnf2tayAJ2lbisLuHM+112O
jjP/kVk8xunhZcXXZWkHU2oiWXovYQzgRS6Dsu822sR29DImoSXyerD97tRXYl7C0tLlBj0UdvfY
CWOivK49NJx3WvgvTICOr5ucaefXRdJDZZfpKznJ6tp4sp6vxgCL2kP+tsF2KmmwCcXgKIDHHdvq
UnAtDvdzOYiXjtL5xsNFk4J+JDkEjT/cykT0iHDm2r71WTkDLSKhnVtCFTXMNBJIadG2Yj2L0nql
s6Vea/Ty78oSoE209veRtx3HMP5hs9ogxYy/TW0TV7mfSL4PR2fYxS0fgMZoyS3SqnFwgiLTL7GJ
aF7Lxgm3xMhuVU5zfTfief+zjsn8Qk7skCmD4FC7PmmGBzs99xNdIRsTQ8Woc9s284uJ+tApGu0Y
UIo+uParQnyrrdp+qSfCgkwjJLt2y6k2D66l2XXoUJnaqjPtzvCqS1IcAttcE6lr0oBNcYjVLh5l
ASR9S6zwmli2FrehKvWDgEZbsxOjtPFRgXcPIohijYZus9JF3U+rmLfQejaCudXKhtbh0Z6bx7rW
mBJjRY82Vac2Y8JsbL+CcuijIR8MCERvyScKyTE3DbuyUs+mG+svNBh6vcIY7IwkDWjjKPXbawhB
mlfG0RA6RsjeUhuBOAG2AOqGTnE/qcbaN6WmV51w4X/8QRw6n/fkwfcH62BA+35qLsGE0KAvAWdg
Q7MbiePKjbSquktrHswH23jWq13z/kqj6+lIHB3uJaR5rsexMPu+BgNSIZvqljnYk7GKCIMQVdcf
YmnPGIGUT4PRUxqiAngdz1aRuWPgHkJfPUi/d7HJIGGfMxM7uWlkLNIOl9iq1L2NvUz7dHRZ+SO0
2i3Ywtp0RpPtHUpVFdBolb0VbaV2vmcl8AQ9eFyBVYtfqJ6aV/BZhCukPrB3pCj3xLT0FU01nkn1
PN5AUsQcyDi0GXrKm53f4AIZI1ru48hi6Mt2wKZsXLvJ7ajRAjT/0LQCN250H86z9oHs6YZ8jOYw
lb221yTS8Bu1P1VvfhX76AcTXZXa0BpM8EjQ2KGNnTzYYq5u7amF2vjkxYBagRVSc1NtmJrrp9Ia
REZQWV7XUZXchCPEsG3tOm+kKuEM8IB4IOjbGNN6qJMXl1YRukupcxO5Vb3rakRPvpq9PBFeckO6
IoZWu/lZNw06x4iK7hQFFkk7pT60zIUiWmQnd72d1PekDAqwZQQQDR8g8347gJrjBnyOBdTQm2NX
+iZFJOvlxiFlThBMpdAe5XvNwZ8xgI78AGds5R6ge5tBAINoDIWqGynMocITiqcV6+JDIopyO0VD
9CgdUInXtgyROGXRnVUR9uzWhO8TbEu4yz7DNNVHn6N+37JgXofC95/pDBg8JpTSTOquy9Ba+CjE
fGMmv8Gxmb0mF6iXXocJQlKQf20qp21yr/NfAzV8L4ixNzT0yDpqqmornc5Pu147aW3T72pQ1WPc
O4Db41rdVqxq4G+Nu5Kth0NWdHvQ69tXYNpd6wSNsKhflzsZySJty+oGOgZq26H2kM8xaTcyGsWV
r0Exjwm0ytTpOloesSc8sQ5KwOc2EUGN7Ag+kP7G14T+RCqi+uoJLe4jFnUrKZTYDiHEgSoytRZU
RAK8SbUVg7+RiYL94LPTf+n8BrgkCNpg8u0j1zjIm2qSD7ELtXQOT5Mr7q/DeC6gnVYCxMsanrN5
jDKGktJXb/bGMBcW0RDpVn51pDEp3HRSvrprERNeeSQMDmIGQykua7qu+rlfBV0DSJtVFAPECcFQ
cvCaYt7xZBQplOmeEPdWkFoobdxeuim23kQQBsrONwfWanflqkFc+2YGKLrCjs08C8I/KekG70ap
iaRQXCcpFRHP6Fj8blmh2syeg3uHjiZ4UBWAZFkwWNabRl3zQBqpb3pPRCLr5lavcb/OWRTW4ju0
w+oMvacMTPx994RtHWf9FIeISEuVcuMkOVMFwXNIziBXjNwbGVaQLJ8AXlMo71+LALFbgHBoIyDz
/NMt8AYo6wTNir0bkszDq2VTtAjL8B5CVBggYQdWEPy00MV6LMr4INu6fB4klBsrkpC1CD1+PeHM
9ZPr5xH35c4qLLJOqJGpBXoaBkxoMOVSgf6ma/CwSC03DL7SoSPr0a31wfjwMdMwuK9x4w47W3Lc
HSEH4Ycb8d8LZd/UlW/WIS4WqM02Ki+i3hxcX7N13Mnp4MzdrYIQ2n2LbPUWLVjRjiVz/BIW8glU
HfE6JjpB9qMBS/Ec2yTvLH4lEHrtqMebNVog+UYkPc9Ci/gPxRwXmwTwjgfH7150zQIQIyCy17Kv
wOatT62qvMJ57DkwixM0CCXr7ymtmm3QFT0UJGo8FppK3nQdizFJI1pCwVoiMjCZ8J0LANvKpcmw
ly2zUkXY9KJH9bVLiuYQ1GW4LygLccj5q5rKAlHhbG+SRoQNeGfHecy9KbJz5c3tugqH+EpNzDkU
ZXmvBgeavMAAhDunxiZ2gU2tk7h95KXPU9r69Qvc71ceBd2GluCE9kPENpYT513Xj1moYg+CB/IN
G8xs0VA5r0Lji3sj2igXDeYaXU18PYWkPjoJKzI9cHbt68LPEQz0aKVuH1DmjXPq+WYPRrEhs/vT
+5f5/u/QvrPRRzsV0L2LZGYb7qdskA56DHCNR5P1MiAeTr0YDiylXVAdgKKxtqry5q2ZJ7OSpgUn
mQcuvKxuGbkZRz40mQPasjWI9dFz2QxgRunndkgbg9REqqO+yQJF3+xoaq/jdgT0XobjymuS7gGv
fCejCDNO23pkeBqB+XQqzJ1XtRRUGLH1oITnb2YrSQ7Klg1+2eM6teBLs4b0T9IqkrdEj+1dKfBO
xAsVT+RkZiKLTWC9KovV66qJaCptVTy0EamziTX6wZfmOxgOKBRh2npAKqEDDBcAV5YHdAT3U9vb
NfBSogYjAZ3uG4i1beFcK8hTMv6Ex+7wamJjHwnpgkPtt96KW5TdIjtd7Y1AENJoD2kBm7GN5EDI
IL0pDsguP/t4Fzwnoiy+xm4DIeXJiVY4mlE24IpZ0VA2+9mbfdDc6kdUTe6cvvbTcaimQ2JP3Vsd
DvMe14zeAl/sv5aa81VTJu0tHcT0pcVheW4HSDqkCWq5aQFV9QOCgy+dcJxVGcjmmlVwuz3e0W9o
7tww9FXntLG66yHyobsHWc9DOENUhAOPmPG4qPfo5jUrwwKQl1f+egKj8HpirllTpE3X0hPhC14o
EwR9HHDIoa7TbxT88L61Y3Otiv5xThTN5sCF76TSzsqpElmiCjASWf6VIj3d6bpFtkPoOCcN0XmL
jGyecOdmcCRZAVD9hCp0t1KcuvBSSCeUvbqFwx5/zn0IzLJDWw5dei/eeW2ps9YHLb0P5pNdNKmj
32hnA4zA8KUsSrZy2tOlEiZTXhElV2Wsuw1hXDyKJLyrPAXsNXfpDvpdU1r0Ms682GNryFInq7Ym
znXinPRMR7zrLdvWxz6KuhqI46DEE82gMF84fQiuaNr1u1g3zQZp/ptIBKcj2+IYO/ZbZxO6pTFa
FAhWInWrITy1DvbbOaq9vOn8eKuLie9wn+uDmKS5m5OovCNx3R86a8bb0/F6BBpFsMfg+Z7JNgbr
Q9sh8HQfg1Z6q8TWkDyqoUMgbP2YKNCTxmNpPc5SsnvbnnQe14B+B7Tzv4JabgZ5adPlJSfWwfJd
GaWxHZZbUDzRW9mQYdNH7Y8evfcHYnGzcoI2Sl08d3/WYC/KCfTVSQr2t2TfsH5ElR1BWy4A1l4h
aZmsJ5xFMKbJEdGm9l9caAy9NTM40dYnPF2OvI3cmCrsjn3fVjdwu8MAptYajbrwlnQb0boBE6Yd
frOjOcgaoPtWPOAhwhs1oBd2RIWvM/2wtxFEZ6oQVW6bMMnwdOX7xpb6mVV9m3mIQ46y6JxN4/B+
Y0cB+YIrmawsL6zfKo9IAJRHloooshHLi+oA9QFnO9hkzq0SFABd7HGBMBkwK0TAeDAGvLkqgNo9
+GNob5DNcrJZz9Z+dCoUCvwB+eWQ3CY9mhDBfAaouU2b+Wfw/9g7kyZJkbPPf5WxudMDDjhwHIgt
94xcKqvqgmUtyb454A58+vlFd4+katMrjY6v2Zjp0Gp1KysjwP15/qusyHZDPFqcCCnzdsOcfQFL
yQ7jVup97YDYxf2EvKRYCqeM53z29+Wo1h1lI+8q753b0JCWMBBFhrgFFH7vRLy3RTm0n9fSWe/s
fq5OQtlWosthevSXtrhb15Y3dSFAbqM75OD1ucfc7Ouvq5cTZul0QRiLKVwflmATb5NbmEMr8u7F
K1gTY2UD9NdBRGYc8pqHYXXXIxeIiJ1ZNz9k7dK3PDWNuxvGrfrShtbyNJbhjzQQ222zbOZK5MAy
cR+K+Rg09JIW9drvRUgKwGW9vyNEOdytSEIOVtuYvcwsdFWLMYSZeGkb7kuiD85gpuBgQpqzX67F
c67BfECd/aM9eds9eQ6SxLwG/zzG+o04hcw+G7VNNxa520/5vC23USWpZArchWDLgNs50h7jT1YF
5F5xG0al6YmYSJvD0usoaWSXEvteyq9qWqbdWAbqICoyK+d0oCkApI14Jkk8L/upTneg8/OxCifz
6hQVt0dGYoEgrIAadEXKAvkQrOrWlG9V3EUXmJM8bIc7ybXCH53F+XfBdsEmAHTklZ3OkF8mBXVd
525WCVZDe6fRb+3lwtUFDL8MpzFcimXH61vvw9KujyJjrd1EM11lZQ6huOZqL5q52A5roMdvspGX
+XmZnXdrnPIXuVYeOVMu0RL5yDrriS48ynWpbwbHZvLzSWiOPbUwRQ8S8CclPIFJAX1ikg3ru8lq
cY/gqr0Tq8dEScbTczjbZBd4W/2zsyb9wy4cjz9G4HzNism6vDX67Mk+utW8xA6Lu3KOocz9T1nH
pl7mnvtgD4G+W8olu5LSAh6fPQBjxx6tpIJxOpYzUttslCpuu/FMcEZw8Hg62VP9JXZll8cyFV8b
mRbUSzN06Mxu30a9LHExzl3SDEuI1XO7rTwMFI1bEP7Suz8qwiBOjLY/CXW9tcqxT0CNvodqvi/4
wgntCJTzuLm9F5fSIcyhMtshLys7zsHddqDOODLkpg6S55FkKz3H5UrBdcqHUczhJ2/hQF+4XJlZ
+rNXdNc9VfUJiSxn0QfgZap90bLdtevyjdy/L2PnMjltm/+FjqwfWV5VgBWhwwRS9gfhieZhdXpD
2gOfOGPEEHuAmQVxHdOzNUZpHkddWCcmrcSdscrscMn7uI5kxV4lm/5jqp36bSuLk/A5NKULLJ7P
gDq6IZ/D6oqCtb91Fc0RvvO+khhyYDH3jxzbz4sHHuFKVe4A0+62aWAOtEfbulrG6lxoDGrVOoU8
yfZn1WbLpyHHi6psKS+AeZ5IBdKhrK14VCbvbzPfT+/QC8v94HhPYOivQ+Y4h96yXv3V9+/TkI4Z
02873qdidyk3oUMrvOmkvdwD24Q8aeyiy6zvqmCsv1Nr3zJq9ss+KEEU/KxlDUrJs6Z4pd2J1bJj
bzF6Py118xSWVfjVcRYGK9Qq+7brxqulWsavLhkuPSyuYNX2KYl2x/bZrZS8IXJjvLLVYA4ey94p
3ToLCGXFfm2Z6FFmTn1D5A3RnXkVPLR+ZAjo0OOTTZ5KnPaleeo8XkqzhU6ce9n0KS2rKmYVqt8M
olUBCG2qpHEM6JrfOG6SFhmcbkGj3H4QYjzZa3PplLvE5vfjusVzprO4yL2voQPA2hFoujNTDdjg
tNa3EUjgLANLET3FA0yEirzu7H58zLxmO47ZWt6FqW9eMieyjjOZdPfEwBagaKt0D9Y2/H6e56ds
iMpHE+bzvpl6SlhZj18gorpjD2B3PblBcZoiaWIINP+qcQCD0666NXLMjksIIu11W5M4dpPeqtps
17NmmGz5tX5uYfABeZPHZZ0GYwzThL/PyaL9YlnlEz4xzrVylgerMOlrs7YgteUw8h3k9ZQ4mzIv
gVhJ3/EsP7oZa3dil9C8CXp1lmTsHc7j1PPvdO0TqDOmZh7iZqPVt1ocO2FCJiTGK3vJbGcpNNau
dwcJBujStOF9Xfki21MjIImfGr8Ek0u64DZlLobCWsYht8reI4Ht2tYLMPc4B4+2G3I4UGndxmkW
lbu27e9aNYLF2fO9J6rn1O/SR39MnRsAiTQAOZuaU1V1xT24bp4Ew1y8TP06HVQdbBxiVlHt3ZCs
lmAGXY/dtngp9PQ8p3Xz0BXRdM8vwnw0XlotyfXRSZX5oJvNWnfc+mt31MXsxRFJ4ne67/1TJRo2
eHiqu1AjKY2m0HsXuQXiCeSxPJVescV6CocY27I+WXMa3MK6NEyAswsyG+XfrHV+b6uhmmLh5uoT
wFSZJXQ35Q+TLPTOF6O+7nuuwpgYdji5bm1P1dYoDrI+2m22wGYv/DGuAX9jxBDlWSEAJVGWSegU
DuJMtaH5PjStuV91ZIGeqc+RYBmJbX8YgN3Hb1semCvWuxUwkiEpiOrzIOF9e7+7I46NeN8q0I88
6vWcsKyuy15suTHni9IU8EapRhX7rTSo6gA0sIZx+aV9T8aqbJ7KARvEOao894XFXnq3bdPJt5WO
DFUkQ6bbLhm5Np1kKBa/SITYpul7M80gKpYwcDChXwb6sAXR5H9uh5mUyGlV3nAqi7pnwfLQLe39
uRDfnaaKIGknkepHTzvMhXkqnpQXCrWbm8Bkh6VzTH9YfL00SVRQtBxDZRjSsOoZMMkI92mchro7
jMRCvnaKGx6kshuIlFrxbxVFe+gWmV1b0GDZFTF0xURQ8CjX3Zrn4dfZI+83hlvnv7f4JRLuHnm8
fNFv85T5qF6s8Bp0bD5zZIIv4BqWsdWIgeaqoX62yNz8jp3grPst+LZCDu0FQcM438JHxYMUE2wc
0vAB1/FUNNI1vATpeut0Ww8X7ozuiyVEOx62FLKjr5U33/p12v3sWs+cbY0J4aDZ2MyVlQb+WVWZ
97nIjWtfzWVfnksW2ArQx+CIkXWYh3uE8vrewz28XdsATNFL5YUKVCfnbHinw72aEjOn47j3onab
E1lCK3D+sr7Wi8uHOIOg5VzdXtXfj/lkgUiVzfwcDJsvDyVqTf2aE49tXdWTl+XfJ8ubWdIsnh6/
a8i2RT/1IXTmlSfp8blurtAPes2KY5Uymp0cPbZfVi6vg6yqki168uuj37VlgTBgRgpZFYUGObX0
SyEt/8AHJm4my1akhBkwv1r88AwH+uVI9FVkDux9wwlzm3/vsypcLZOZvzHyVsnmqgvLPNY7z1TT
TnA3sHRX6jDC7h27jZS7dvC2u64ovUQJr0ls7a4fERcBUqFIiQRZgXzFZuKdK4bq77bcvJfNmPDN
HtJuH1lFIGNTweSmrZffzkI21z189ffO76fDWrY0QsrZNccVxVIC9Y5nFIJtuCXxFCkgicHMJiFQ
8x05Qe4PPQ7NSQ+QU5UZ3zw9c5iSbu53AyqvsRmHl2npyeeq++UD1JOYn/EyXhkhvnTd8p71IwZZ
9MAfVkmgV16F+nFNc3CeImPa5YS2kypn2BTlBCSsjLy2Ux0eSVBuQFOYehueoiRUujuv6yJOuSW7
u4GCdmwjBMXtGkQWO+kgWxBMBncFb+VVEzhv9ZKLr4MUzjfqrrpDZXX5y6JXeR8p7xLzDZcytKkk
ym5NT8FWVi9BpbcruJlnxm5x6dANzBFNAl9xsYV3nhXBYs16DW/cwg1PPP3BMyIj+1VmUJJhN8s3
qge4Zsls7Xaz1dd5nGk0DMXQhQlHlH2PasaNFRztW4gJ+iVT+XJni0XvkD10d650XzmRxMs0tJdU
NfjZZJ3YWWnbDOAM3bZi0yFCRAt82fkFnt6k371W0XxtmyB4turZT1a9PaWD/WNZM0MwbQHo4IC2
Xrf2NrOi+RH0YuHs/W5NdxsQRcK726IKAYgbYN1iGpRvRmDRXUWmxWm0ZX5V1b7Nxu0O8rBxeCUL
h+6nyqTbYQq671smODI4HMlh11I8FZPTJdIDqlkDNzhkC5LIy2hzeemq+n7oEANIgjev7Mzl9cpc
hv3MuBL+Jc/vlDOIPcDSN+VmkjG07JykDtWSZJOG3F09aJ3GH0+8XuIEVe1TQssQX/MgPsxiC5/W
MI32eT+eM0+658qd5095XRcfU7c4YYIcSf2I9CLupn7ovi3D5j4bjoDYciPnRbeT/kCnsHwMEV7E
xirFheJ78tx5uOntdLm1BK9ZlImnTDiPZTD7r0gK99wKNuOfW19VafQt6/IsCcXQ3xT8GYpji7fx
ASpq2Fk++hPXokMsNZt4Kgm/e1zq5fta5e86cAHdahG1p62uXihCxFrmjmSTDr42h14xXKSjc5uF
G6Sv18v0JsIs3ceD17mHCwobWwEUa8H9eVKiDZNcByNs8AIXsCwG4YPnMoG4XX5TZeXnMM9zJ0Ei
Mn2quhrk2av8Fx6NlXvbq2jOkPJUZZwYAzH0JzJ4gtsZ/Rigny+QDG8eefR+tCcKr1OEArsO71NU
ZXvBVn6Hh9Elaak8htOoaEOwzTtPvbXbmNCey05X+ylCcZIb/t0wT83J7xg/nHny3hc4g5N0R+Yr
vTgC8XDbP2dWlT9DFZkXH4z+6tId9aQmzYQwVCXKGa8rTayLVrx1UAmnso4+2/ikr4M08m5Up72Y
Wpv8J+gHeGzeWJWTcAm1kCud8fMfndfUXZwWzdbehtpLj1OlrjqHd/Z248N4WGhDH29R4cgDesKV
vMlCV3FbFUQ+w7PueMqgq8ZteOZpSb9MU2fxy025+6CQiALnIehlWnRzyeZTz6doE8GVM2RbXFme
PFlyK5PeLadbKYu5+NRMa35tb1m9C0LlH6s+G/dUEPh3RPSpu9bRfnpU0C3rrqAhEZdDUJFwwUBt
siEuK0+nIE7wPzstbGu53gaUGwcYkvYkCTO7rUVpZ7FjLUofJkqqCxy+oNk5Z9ZCB8fUFs700YSz
lIRxoG6KzVoP5VnqTEx3chz8l6BDlbfz8m12+JZYauxPngnT8OwEa+beWpJL8ZRD7upiHzV2xS8q
pmhdrrts8a0X4xZ+eDdXqI5uvMZNqYSxahHuVZU307dpFZ71gJaMuF+oXGP2pJ540/eVbNEKGVhh
Wc3nzRrSUsV4GVsET2Ccpd3GZAjEQf4eYSeqPuiCsdI9pC88bF1tJ58J9nrGsdfEaw+s4emh2Ulr
3O4xHm2JHZZLUgAuP4PHbDpxkBbe1Kpd723e+VMejiq/WtMmGnaTg3pmifps7wxNQPKtX+10YUe7
2fbS50mIU4vyXTKhLL5T3ZZQ5R9gSeprIFf33bf8OgA8E7LateW6/AShWH9gt6cTgBSGd+24U3CN
iYWA2G5l2Tq0li6966UbeObW0Rc/+iK3kr6L7H2AMgrKJiUJFamaZR8b36wfMmddQg2eclyvDemg
jNaRv1+gj/x4wS9xmEJ2oiab+5PPXbLsm075XIUzdMPTZKfig0ZXkridivVnQYpNdqtaUyAKhJhd
vHnAbGe/35bpJpMikHMCKeGvD37Rd9mOZpxSiNt8MYX4PA9OXVnJ4lRL8QPRZw6aJvCvzfrFqmRX
PzTasTNEce4azMNjv1krwTJl7dUouepwmIP7qViC6hoLXhUdst4UjNi0WsxPnuhJk0VeaJOel6AT
yYD8SbBFFbcP8qI7rtlSvwVKkK869fMy7oIgNfdA2ma0WKGafn3KXTUlMs2+QiToL223BeXOZCnK
AjcCRVp3TpBCNO+7ldzbNw7HunobR5Yv2ybh9hQtq2p2E2tjdzI6csAVWiuYkGnUXcadabluNu11
2Cn9UJKzWr2gIXKnkkC8VFt/2Lf+IzX2fym1/kWe/dD/bJ8n9fPndPfe/3cQZTN0oCj5l8rsm/e5
UEX1izD7b//aH+rsIPyN9PKAih7Pc/BvXUwUf6iz+V88SGRK1DEMoZK4pI7/qc52xW/kgOMUpb8d
/wHden+TZ7vObyGlRf6lEJLM/JAA2f9Ano2HAjX+3/0NFnnQAdJs+rZ/VemnQYlGZFwJwKhRYMtt
im1r1Nzf9bdK10eOCmrxSI7Tc1IUwVUBZz0z1HfVMzITMGznbLL1kpEu1WWLe89E55yCWhS7NmSb
ifFaHzfmXWEacbPUJPjyF3sgs8+VFIcoOk96hNUljNpRx2qAf/LmV6faQKkIRpsGiopDAhKD6sFc
eKX8EgTmraAyT4LLE3qbOOJg5u+Nr1XZgg64V1SilbslL7tbPtZ76Yy3U6nKuEEuvENPcyGRh0Pm
YgDn0om3SNi7MpNQQhTCONHK8EIkZDQhmRqz8eclHCKqzTGdwjjsSfvs+uLGmOlNZ9sDNZKnIf8R
RMCirS2YSILnDYZ5Kj+n+QedicetDT+b3BdJsBRvhfMwuH6/92b97qcgBXb3qjzxwy/p1SQ+8nxR
Za+wlVE3li9VE4o7heTleuF8WzNl7ccM9CZqQZLCdfqKYtK+KqbO2a/CfGp6/34LSJKU0u8/Byws
kNilhmhV6qsui0SLBXhrUirYB0U39jEcQZukmQTjX0KxL1NFIWYwIFd2tjF83Iwz3M8S9S+f4UvD
CnbtQe4WgxluZgwnP1fEPK+NJYpXmrTKk9PZt7WpkR/oVe+1Sg//83/8r795LX4xFfzNzfFXx8f/
2xnz0jX857/B4YLh4ffPgBPyT0fJL46P55/tz+y9/sdz5fd/448jhXrm3/BToHe5FCT4vi95qf84
Uywn+I1cwZCMAzwXNIZckmf+PFQc+dvviXocHyzVkii3vx0qjvgNKSHmy4jdFAed7f4nh8rF0PH3
I8Wnp5YTxSbX0OOIirAT/nq0dCnq3LWB1yqQeUvl1q9uZBvA2WUuXOSB4fKtW4L0+A+f0J8PyT86
TX61Hf3xU9FqkVTEB2BzeP76U4MwW8GzonORwsMAVg1PRg3Bv4lX/ac/hL4XAtcuvTXhX361QaQQ
31N4BnryPq+BGl/APMgT+de/yq9n8h+/ColuxLvQv4je+i+/yhymyAK98IyIqWYZFJl39hjyYboB
auw2+Dc5HL8adP78cQ55MvJi2uLC+fWTq0oHCekcnIl4G27sxX3OjOPfjnP474LY/tmnF/z9B7m8
A//okpZtRAa3Cc4MJQ7iMNRwtrL+nWvxnz19l/aG372CDv7Fv/yQbIStyuW5ScPoiX8IKmQxOIEA
m63DGpV1jaIqy3f/+itz/ul3FggIdS51F5vxrz+2LrcCBiI8j40Ls8LM6SMg9rwdUgwXfXpUPc+E
Zu7boA7e/HCUBx9n0LcikwF6qhRJkF9vHhTAHF6bvIalqNum/XfNLf/0swl9zIwuvd+u/dcHS6kZ
2iY4d/NAp33FbZuEpQfdiT/xQ7hb9Njj0z7964/mn3zrFz8Zj5Z9iaz46yezbvmIlUucXWX6m14o
ysZD2/ybJKx/+kMw9+Nl40wMor94ZpWlNJJL+xw1ukomXyFj06E5/uvfhDYvvsVfj7aApq/Q5+hl
qqPF5ddvuc+zEiVKcbtsOvD3yvfN56iEa75WYRN2/GJR1UBhANKwBztzuXfaTXexN7jOfFpte/jw
Q4xOu61ptYnHgBBSZKt8JUe1jUGzI8wyvZXDFkY70y0sJcUWyaeKZXiNISPTx61socuJZMAAGkVc
w7hPemYJCHygi0F95HqcZtQ7oa1j33LR7mXbQnYjPjr3bdFKt/EikBqTf8GX33jOFQsgJFlmz06V
kIY3ip0UctvDI1ATwhu73GaWcc89mZli13ZF9e47ZYEuEQCTRg8ss8dwcN3X1HhtiKMgcp+UO7jL
YWx7UCflqOZc0uy5HSv+hohxxxDZOdKW+xVTD2n89UBSe+wPfaOI7ezDhiKQgn9kYMf86eXtAMPv
TNb3bBbLhypL7ypsJ3Ym3/jUBYfKAqbpw+hKgBFGV87WRF7CK4ZWbei65qpDKvtiu5UoD1k7pVet
HRhW2VEg2Rn9fICKI1kxP7ado7sdGrvqI8xc8HtEl7B9xTBt3a0whTvGVFwATUy5n4EhAvz/VKC7
1U5xJpxg0cvgGnWGCQ/su+IrQG9B7Hi0bN3OY2iWsUIxN8T+1EbPoBFUzDTZcN81/ISkrIL6pS1l
hHcgtMJXLpXsyP+7DSzeS/MltAzJGGEdoqSBc37cWKtvBlDB9zwKYH/LMm+do1RL9RnaoS0PReVr
mYzeMt8W4Qj4JXSP6iFn6cf5aGcgSE0QmWpHPnu/K3MbDUKPsAJ6jXmZPEkqb95Ra6EmcK2C3dXZ
TP+NooBAx+Pqd/cOzokycYH5QKij3KV9ogwoo123KvsOP0Wuotf2QZVkrVq/22YAjG3GoNi7SyXe
gp5tYkd/0EKThYerJukG4w471TnpfVfNosb9bpDiAC50BklaaJ6noppuB7dzP1iz5PpY+Y4hfbwy
913pDjBIM3ITFAHNNqAuzdFWNbNTN3G7RdV0bGv/on/AVmIdSh94Jo4849mJYTAmRbxZOxoyptl+
Gpym5RWzlZkTvHUixW3XIdxgsw9pJ7Pz4MOErY1NU4fQ0CPATwJAhXIL4DUMUenZZbmnOnX5XiyO
9yqqevyKfbN4DkyASV+XcpUJph/3nTzP+tULkE9iOS2+RQsRDLsCd5LalVFXXQEfb80VKt7lnlbe
rjgWrdddzU1nLQm/a/+tEIYvaMP9/s1GOviFP8H41upgkolst+Bai2aodqHTRV+j2qVxatUKpROy
8kbtPJT1X9KWmL294LMFuM8iBCUB4sW7urLV18JjFUhatomfaAiQ/KROq18cUXbfZWWlX8I2ZEno
jMi+9qPjfVpcj4hVROrtQ9lm2o4xdpD373cdUmvhcRMmI9/4Y2j5woqtNii+pCj578Qo8jZxMchK
SnGozzmkHUT+wTQDMtmudft2Ry63/4pzSL/Y6AJ0vNhYhcfSgq4Y6bGOnaInAHFahtVOss0znxx2
xDN2qro6DsU4ES+F1b04Nlj9CZiDFLyz3UL+3qTjr7tu1B42q7TNwkSjNSFXyS+cD6PoFiDHC9Jk
R2lMFu1gixDw50KYxwn1yNnghsuTwrecW8Ip/B5HJcnr+9kXw0ppcpRF8Vi3leFj0vW54rkPWbr6
ut2ryfMfR9NYLjxDtr06mdd617qEudObH4R3Cyd5/xX3GDnPiSeK1DqAPLKpgiC3URQkEu1ocRsq
hXVMcBy3U9yjEJlRgATKuM9+o0KVdPYo7iflERuwAgc3O0vTfHVtRX4+4hSuSmsHncWb6/eij5KA
v073l7digUdn890F0TZcLjsW0aQXcMOh2QpiQK1A3DhuEXy03Rx5+3opN8wSps8SD/oJPt8bkEuB
A6K4Z2O9sdpSYMCDY/miQM9uPVTAcD+b1G0yu9L6oStr/IRiLroIEtdt2nelXXydm6Z6tNta/7Ry
3/nJ/I1UCOUiX30Pe2Ou8K/ktEV1Y73srSH0zj2iwnbvdpfsuU9hMdovwzqU9Y6IhuwiXV3AxzZM
lAREux2ZFQhpVhS9PRqJHRIgP7sYdNwf/oJmcmcFqlpOQCj0V1ARUYlkM6m9nNy6r6y9DFVwX2MQ
C05TWJds5O7QQWxEg1XsdV/VbqIbb3gryylYdgDSzVuK9nmKdVDO000a8fjsrCjkooTk5sny5OBH
ydD0iOPx3UIWgn8KZB6tfF+UqejKESbAYFiNekiQqM/0IMkJj6C/4ps7YGdaueInDE6o3qre2tsl
6iKgh1nyKNo4y2E/6vS7C1gbT6YGw85TxbvjKC6iA6NHnYIrpITXMc0o0icirP+JV/qogoPGXU3s
F6YZE5hLiQhh7rSDUw1VVGyKjJxbxMRRtg+qdBY0b/kI1PMGG3WCoJlrXqp0HC4EpJkOo2NCfUzH
jpsKxn4tT2TBSesWIFPngM8OrBo+3XK5ahC+vQVMZleYRRq9myypPtuMCgaD8ZqliU8Udr7TGSwN
zqNURS+N63H/PJBfRbRc0yj/vDVO8FUMuO3I/BpW5pNtspLQqVLwKhxUCFR8Uw1IhoeR3ww314aF
zFmtByEprUpCEH8UdcSfQ6gZDaM/4n22D9k8OZjJfOY9UhhbtEYq8PBeja5ZsjgoM8dQpJs6H8sM
M3gS6YihAZopPIo1tZbHYkX6f2Blz7cYtLu3TsiEm2dpuXN4UqsJLJQlWC6QhEad0NfKt+38NV1T
GDPP36IGYsbJqPLlEmkP9USeNl9xbrxdb8NAJqMqwuK7DteuKwhTT0W/N0402kc62CDy4mgAiSSw
aOqX6jAT1VA9rGV12+HOvybBxNJXy+apOYmipskSkwm35XHI+p8jHzQ2Xj9Xfkz2BdaZAnuJ4qj3
6Slz59W5nXtZatyXNgphZuDZwfncU3gIl8IiNkEFPZTwPeiT4F5eqw2uGZZ5g8pi1/Ly42IxZy9h
br3Aa0h100it0YaUEV5NchfKzzNuyPrq9zn//4Pa/9O32VvB3v4L3Ol/t9O7+j4V33/JGvn9X/oz
ayRkZ/+/UNPlr//Elixp/8ZS5AFYE4IWXYDuv4FLVuj/ZtNUzbceECYEqCH/E3SJBNLfK2b+voZJ
xw/Ys0GxXDAmSUvxX4AEqvAq0ZfwcFAvmHWVaK6ryomK0GmuM1elwlmoD+AybJpGTx89NvcJNw62
Dwu19cCwPcRdA2ltkpT+H0/suypzR+vOvXQGw+uE0VwO18FKW1x6bxeLx7rlZ+zyVOCu3eQeFUYm
b3keySAorT1P87zo65ajocnv2b3QQTD9qjWMETENeaKMNXkP3YRJ/q5PS8cDfrZz51Ry86gf9jjp
Bv2PF61IVfVlysymtdmXelP9HlGGEsd+oQuuu27VlJV9MqW8ezD6fRjap9X3Ggczv5dGFZyuLA33
7oK+Fl34SuIEhlEfBjbTQ3XfT/NYXI8Iz5DdWJJ7+vu4YB5927olfeLLi3YdJqkgp1naiBz/Odkr
b9XoY+3A8gH/ajDQ6GyNBsw3FhK5SPv9Kz+hfY+iob9frByFvioZNBIpiA0/+WmwXo/OBmvQgj/m
xxQW/UcducN0szY5zosNDSQM6dgRm+9tFvooeuP05ymqhyuy0Jz9NkrvHQSb0wdLCB7RldEtsUii
iI5LRofjHDnOJ621WvdFgG8+QGECP3HiwyLQYpncPmntGg6BzHc0t0Z74zX2o+7NNPm6m2Z6Onbp
1gQ3lJgv2Eu3YBsPGAbTXV/RaJR2Y2rvncxP1xMyswlpMV5bTzyzrg/VJ4JmrPIDwCzLl8SyLBeq
NiuCBwsnY7YbbDQSiXIDIa5kUQIKrI2bRTcKuUb1zZ69BsUCMVB20TSnlenjRgtvSLJFRs8a1XwU
l/mKHz1vi2A3MHg/zMYvCLJhUR7XAEMOOzfBn6Z63NitTUwGSPM1HHSOWlAg6HKyHDjE67I+sS2f
jZIFLBgxKKotrlMsoFWwuleYB9SbGBktk02uasIUyy3TEFzyCECAaAbutXgh6ABGyOoxPnzgje6n
ve8y2Z5bn00P/yVNF3hA+Dr3Fs73Lt27rUnzfZuP62lcMwEr6iJdrCGcnVuQAWufowQt7nRTc+XK
Ukr7Bi3p6qIpCZTcQytnkDVpPkY11narDqeeCsSZP6UiM+KT7EBS3hundg82TfanFB0yOiYrdzAu
Ce66n7zBVOy2S3rd8NVZt3naeeMJXYf2eCbGlHGcDpFPTdDI/HHJK5owVeruR6QxB+IFtn4/9J7+
acjSeYu2okEbP+GDJOkvTQRSb0QYuqvvpv/D0Zl0x4msQfQXcQ4kU7ItatYsWbKkDcdTk5DMJEPy
69+t14teuNuWrIIc4ou4IbbqLemCLc3YCr19lpDDbTcs8Ok0iSG/naLHJ60EaelBcdZLxUQN1I55
uFnp1o5DhsBLgLuFvOLU72OuIlsKAr8l8VSQ25qmTZ6x3MGTXwvs9NnkaxxinUeahbTZUuywD8b5
n8j3h5+VX1bdnWw5655JHYz6COnB0QAhCl/t1aa2M2E5bE4r5acZGfiiepilLF69ZW1/ci5o37FE
LD+ttsle13Po7lkk8tQfhKaEFbeRV6a2DWSNPz4cDp52s+s2r2QxI50/zxW79ymfxihPSwncaucQ
6E6nEnxR263lA7U8keEmnAwP45xgTVta/tktncGeGCso0JzH/I0HwsaPWFWzeTdkEVS0aY4fRjVK
DOS1bDAzC7/H6WWp/JuhcPQ7OQ0ybbIqf5QuefO9bgNxNJ3TiG8iBnNy4JjsdAdmVm2SzqPTPc3z
Zm6cFLpZHSJJRLRzTJK7kG2RZMFcxg8LeJiPjFKtdSfQ88Z9aa3wdmsvxofbhYzbKDHz8EsMhM+3
Lk+mfaYZ5HPzXb1w51dmzu6dbK3f2siO9+WQrW9tnOhjNTor9bRV6L2qXgVPpESzD4A8vfPfBtxH
77n0R2bHwZ6cNeut3Q5KWPqIw0xnIq03G5qKnaxYp3zfzO2WfaA/F5jfbeL2z33EErPry2Fsj8si
zPJC11IZnQXX39NYFOH3RhSvS/kai0uzC+7jY0Sw5Nyotdt7Tc7H5zee2stwdoImpVsPrkoh5oGR
B2988RqZ1bkj/tLor4z16epk9cCgMmvjNcW71r5EYWe5JPiB2c+udV9aKSNAOlMYvCSxw0oOOSr/
isNmee8zX8RYX3uScOPohZ+kJWy/G8Xq8jETl3RvL1NOVro+jrye+lBKJYg3Gh6SXWnG8qkLq849
ZLgUH/KJYSs73Lwkh1nEhqbtcGv8c4I72j2PbYydUaIyEtA0o2l/97iR+BKmZvcVQIHOQg+ddx5n
F35A6yNI7RL+W+ehW4RK7nrhlWzvY4glA44QNRJ18iPpsdZ7KmfmwLQ1wN8lDF3yzShFk/KtDVl9
WnzIEtc4Dhf6vlvZEGt1GizdUQjWVU6s8VHTGYXe1LhcbzLlK7X3lMFvh+/tOBmWCAF47xhzr6wn
LHbYFY+B9uarHMdV8LNyovyST66iSlqY2v29tJ5L5AJ1lINBVhEQPrLHe89rDQ6GfTePlyfOTJbl
D+rEgn29I/ZbcOYpQ5KFc90F8qTaycI98eoENw7Jeu/s3yB96ZxofjZERnsghs3qVO9Jheh56AHU
jCkwAWofS4SFI4Mo/egsdSXHtIOKwl+qQfEdQEY1F0+VRM85Po7LiS0XizdCHwERJwgO7El8TKTA
82yXmZA+MC3UOFz7CITWpQs3HHt9uAZ/GuIfxGcpeejatLRmfgULsFQPTFL1c5Ow7O180XQr+WW/
5coCxuBFABAK0xABY0u9Jih/Ct5zD+GUnfY909b94SIskTYrg+TdHTae3riqmlelCvmNpON8lT4J
64dsnsPhSbFUpVVgloVAfUkpldk2XRyEEPNzv2w1m7Fe4HlQvxkXdFWr/HcNTpNAGCCBIYXanQf3
kyMwqcnN8ZAJhiFkn+rdiOB67vh/+ZMwtYZr0bxKGBEkfuOcU4mQDCTbZXCR/XFo9yV3v4VCZ5iB
27qXxrcXnOOAwIqRtFKKFIceXSD9cuVMoNTtfHa57w5WskjRuVbnuGDjq19n3+TY6Wu5Lm8b2tff
rSjsJ/UWrJDNvJrpyNAQ8SCuZAyxriMoMTv9Ep5G5XXruy1N1h1GLqk8vt1WJkeQ9VF1LJchuecj
ZlSxYMk6D7xUL5vTiV9r1HXZgbps0jh6AmYIRUP3fH8EISskfyKk9D4HfcGDH7OEFyCEooNUUoBF
YJDSXQe6wZoDJoqkvRvc3nf6k79tG8HACfW3PVVoWNiyymj5YadA/wWiQoYwXitnP47j7KRVo8B4
QCvuOIIvRr7hfXa8K0lcTY+b6zaYZJuy0/j1mKQ/WjqdJTkn1ReEMeTw0FY5AmUDxnx8MF7Q/poG
HXEG4a+vUstM4fesh5z4baNUdjVh555sBfZr4OkJT2h6cferNzfa1b6eZHNwGOv3r2s0bf1LtUUb
iyQjHbq4ZiH7BMOk9sP3flvGPCW3p+5GwmmomFFl65OPX9fdZQNDBqJUcvmdNU7oXVcqH5q06xsL
sKidk3ejEpI1RE7EfciRy0fMzxuAe5vTMsRCLR33TtlHqDtmySURkR50Qp6HgT7Y1S3Odq6S9cZ4
wjCD0yUOdvCXdJP2OLFfzToi8zcUj1+YKbkryruLKIM5qnCPgKB6TKflHN5nCGghj4VYNA7govuv
wMYXYwWNwh/tbUdl5NXlj+VE7+dX5Gyej+yJk/Igw06JZ03qJDjmcunVlUmE/F0Tcup3a5hl17iq
yxttB80WG/pKIDhwSvWNrLY4d2y7PnSaHJ7Ts6Qn89/AFZEEtSinh37lnnCJexNPd+7m5L/WtlN3
GzL6C7AEpzg2hPdAiMmleODa2eORXNmyCQ0KXguGCnlxqbYiCRghyca7s2Xd+ftpbJ2/yJSTf5VT
7urfAbZPUrF5VpMQ7QYf6FlbLJw4l6j+bcvFnlQ/V3fz4BfXqFKKg1qe/441AaidGevwJ452ExxK
lwYIByDUzJ/S1vhni/iDv7M77KKO9QAMFMoXaxPi4S6odexRyt6a99klc/RQhSaJD6xKgBJyZ6j9
BzKAoT3GxVr1H9jlx+KHnvxZMSFENntdCR4O1xoeQLvHhMmdL202qavLmi/MEJaV54FAzphDS8uY
xe0iNrNPv2wJAQZRYH+gkrmwGj0HMkA0yHIGiBVl38z5Wo65s2JQyQxnYxS2FQI2jdPG5fpvcU0X
vtNACx+sJk6wL01Iyt32+eu0xe6HJ6V4r+doutRusXUfDN9g60bCfPnsT/KlHEj77GZJLNIpKdLd
TyVZXoYbsgeda9piOLWLl8tLHvu9s2sI8KWJCOonklP6HJNmOqH3U5YeKOa2RmcP3kqq2M209+HA
9OCpJEBPlXbTjyw6E0a3EuNvvg/jGm5zxPXtOdoijxFAsflodWHgbwwpSBQfdLSSWe716OaHCBfv
A2fd6YtjKFVIpNfas9tbe28Mp6Bd02CGz9m7RHzk9FwQQJNDFKcZnFekYRZj59gAtKl+Kp6F5qEL
byrhOnLlPSf1xuFCRmH5o87qkcRTFwguwks0pwin5SlrRmRXR+o/LWf+fZbl9dvqNpn7WK7RiJEs
iZ5WjGIPgWcaLhBrHXMht64PpotU5y/pIeJyXM7HpxbSXqomWTQkeIL1cfHadfpqfZtfw1L2V1HZ
WN1JppR3UzVufxFe4/hgrAcALIdfsCY5wfKqnMsxxZhfyj00jO21wQcFDkIViU1hdpg3vZYdOiZZ
MOIqUD4FxAc1/t3QJ98zP57BxQ0tyadOu/3C9TFO3omE52+T8msGmdxedtsWYFPPnGHKTxMlvTin
rffmLIH3UVgGDjkJuO1QtcCXWilmquMWtXC07UGACAGQFJACn+gmjU1HoceM02UUcF6rwI0lQ7RM
REqhYJ6cRi1PsObkKZmHItnHhXGOfMFRXgywogPhX7WSo5pC6KVDANSGkbJWKZcIAhTlMPvgD4sq
Jbg7EmNVmaM/Q3iPULllN0jiQ5z9XzzSNQNttpHM/jVzmX+C5OPOufKUkvqGGlSKbFq4kvdM2DgH
muap9XKb78q1Sm6wLNe9btBVhxNnge4PI98g/jTOHEX7cpIkIZ286m5XVfGgubWur+xo4XePMf4i
7Uw5c2CK+rMhdG6vA/OFVFDB8iJFAMRp0oN+k5sAj6ctZM5zPjqQwbZime5C0lo35FYbBZcsbtrP
DWRRv+uGInvONwLzu6IaufHQW8Xmptjxz1syy/c14eU6jAv40TutYjNfGhs78b4UDsbLNfTJOznZ
yWt7/zEolvnPFgRddQPbqENuEjDmxZz/zLsMG/XEpEugWef4H2YvPJsB0huIETBg9UIes4jzddwl
U9GNjxyJ4yP7feKdWpJZOxbWHDAMHKeckymUUgoHiqXfb9PgFG8VcTiykMbBAsHdTi3szX0UThe6
z8yTmlATpgi85lvhJR2uuUX5v4BkE7OZC8mYrgzj+Oo1Vr75Lmcf3pbyJMJcX4I8zl5CR0pSx3G+
7Nd2AlFFUlNjF/eSK0xiIqXMZdrjalv97oArOtf11BHqyrn0HqclBkwYRnH/jX2q8j5MFC/irhuR
gVksgvYWnVrMZWKpqtOiuskRKWK85EvhbjqxVyZvqtyIArhl1UILmKrtJTOq/Ga4y3p7kxsehqzi
8k83ZWWOjkmIVLiRQ7RYVyU/rkU6XxypmhrMQ9L87djM8EJNRI1mQaZpdpzhqgKxOha8JskIKIVt
dsVCEosUOdF7UGU2h4eedA+RicCrmuE9NlU3PenNWbf/2nZhAs2uZB/LzaKGRQ3y3FL7zePGNHpm
VOd2FrYc8xMbu07P5LMisoRnJ1qGgxpYox5jaEAwT9FRHzq4v827rwpYqZG/Mv/ZsUhFliPxiKe4
K5wIzVdEw7+uqd1vAKkSWtjg1utRBaM3wnPQWiQvG4ntcucQHoqf2y4wBhZlZo655pILxkGFH7aI
4kdgIiF5vnCmwx6DZdOAshqbe1xAUqUecdbUR6X8W6KyMPiPuf8el2lzy11bJsk9h/zuHIm8sUdM
WPaJV9m+11m2vBqGqB2L4gL+hWJkbAiuskCHuzY4QftVAVKcvkHsnTk/lI0ffK6A7u51Md1WwWic
1tSDQ1YcloS85bnrlokhFzrUehFwI/jz1FKBeBW13s2ONM++sOZdVYur02STgb5I3zJ+7oOs+FGr
eRh3q51IWw2bZ9c9Ce1ovi/UbcQ9u+53ReQqODCqLvFVjXZe3q0np++ZkeDn0kIyrZU/5rugcjms
Dr69Ou4aoif1y/SurGHNnNzetQe/l/JcRIGGSpSNiT2xnDbtC7kWnDjAJGNNHihBfnMwX04kcHr5
q1TILXRImSJnFai6J6G75VRHXfNNT2JOFKm2OGqcCTN556cauDP60hwthGJcG54L5a3YFtDCcUfh
kPk79bU4IqapU1X2zkn6xrlvJrOe52YKL9HghU8zyZtvPSzzPX+v7kn5wKrJNYd3ZduI+ERXtjOd
IuuE/xrZQkKtZmPPk426k/XBOxajDN51vzXqoVkZKGO/stnPEh7jS06p8jkzVDswFR3GKzFsMGi5
cCDCuMkWEMIclxiqilMgKPiVIGkyrEr+YTwa/O4Z2V985NlLH8UctgtblDgLbflRECgGx5UswNiO
XrS138BCDa9R3HoE/ENVXJE02+BKsDUs4YpM8XpIyIFJyIjlyDh99vp9Ii1jeqGSzT8a0YnqBBUY
bwHpo/GWtVZkAqKWpMyuZ1yY3GXWj342UUbqfsW9gvQnSud+wh8U/0NoZGydrfLm2hckfo+1npCe
SXhAHYTbdVpWzrw+M8zHvK/CYIccmy/H3kYGPcHxN0YHzOcZtTg9r9wU5S8zU3xCqBF2vsO2dRH2
FwLkyO3w24hSTdMn4K38B8yNqGDZUgwiwmGR0T70rJieAzWVexKsq4v5qLuFxIsKSODzjCX3JSTr
Bp6zq0EbDqNV7n+se9knHL2ovUZxKR+gOIlnFHY+Ar92zkPeBv2e5phI7SA+i2tYdGX3FeNL/TWF
cfWQQcU5hFr3n0nX6TEFecwJdcMQcvb8ein3AwfP+gg/CdnSHaH3nVlonHv4JsDgvSozdjcapZ+i
TVYvpJ1tc8VxAW+7iDr5y+f19g4wbKkizzp33Rddpo+38AmhwRZXVjc6uE3JTBLcJOOBFUFrTVAJ
7wNx5ZY+b70jtwi8xoD2OtVChlfbV+OvbQNExlsKd5lkiiP3iXL8c5g4ybyXIDHuqjVrawDi0/it
jNxjJjvMIGCPM7x/j6JkU15kslkSkctgj530nX+Tb5FT5oaFdCsGRBmu2cBAmtrUzMRFYH9LDjn3
hTuS3Fudbn3y5ir4k4upPW+9M72yrsAiITSWHQlWZfeYmkpKmBneqNNY9gF0oAah4BB2GAM0XKvy
dVuaMj7M/jKKYz+4yAQbtpl0lW71PoAi2Nejn/znlsZ9zduw/VnlmzqW5Zx0P4k4z2hWNczCgwts
/GWUDlwPREr3vyGIwOlpcCRXfxacu6PGmpXVsArac5/kuk656GxdmliUtxekkXXgHKHy57hTeryr
bDKud2qclbpwljFPfuII+aMRvt8/h15nYKLyS9FzIGVyQu7w5ckWcBCoTw2XO4xMYt5Bb43zk4SH
kcJ6uKUBp7AJ9wNjF3I6Zsjyk5G8LCzCoJ33kQ7DoztP0v9SydrHh0rUHlTWDaPivvUcP9hpnLTe
HsXTTD6doEV0NxRuvQFNTYiO7hAysXVB4Q6Dh4Uz8h+ayvvisRrmpb0EXQwXi/swtty44UFkydPq
ZxL0IwMYQExvflfiXGkqJ9pzoeTWVQROy/NtGQxFsy7fqLNZvH1PcJczb4kzL/IHsCvMLaEZhGhy
217WbYgm7fg3TA8lIllQ7NfIYmIInWQp5tTCxwRYqvrltPD2v22udLGP8fVnvHgNQM7YODlPsha/
E/9GdSOkFH/ye6dXRRnFZZVor8yWpl+bMIIc+Gh/EIxiTBVkPZ4bTdhvSkUHFZIT0ro21xL/cPVR
Lcni3MuYyPFLSB+NQ0ssWAYGdVFLCrKLXiIyytDEy6Bu9hvu43s79wEX/zhru5cmkU587jIxOiAQ
O9K9CzUz01c2gsD/DujWqP9t47pZFiJCRfvAu1HlySXr6sVPFniqm4Lszq6vzfJ3aJJuTjfMsfIA
ZayM0pUJHtPMkFFHasHT/kGnQi7jwLL86gy9t+eWH+eO9NrykIXaqEe7RE66sNWgSkG+Y4cnTOYd
pGfD6ouEcPRLGMvlLCH2eQYqPPymeI/sVlBOHZkn0+qtvAzI5PmFe7h/nfDaF2mIkzRnUgi3atUm
fqgieG+3eH84cpue2yfmDa538jtUkR9sNPGAyhPFVco3WXBEQdUgtpYUGYiRua1PoZ3XiFqKLmFM
WYrQq3c+xpr5QYgiwpyMwjgepR5v2jq6x3uhbym0LZ+n/9ZObOI6zk2rrnyowR3DBm/e9RA6p/2o
zRbskwr+0w9isu16XVp4sOzKtv3KmMyjk/5fcL99pxsmADGZ47os0/JGmao44Nmwnx0Y/OrO4mRW
14rVAmNPXyzeJcGLcIl6B1tqSVXH3sdXpX8jrjuHKeloY0naTgSnaGr1wxb6uJon0S17PZkbKW3k
Lj8g2t45VeK92qjCU6UVbzWtM/NZAK08THAlLwWnThzXK1eErOvj8UcYZ1Yepgor3wONEPDPPcBu
abjO3mGpQEIwke1+WoNpMtuts01Ixuree/CWwXvVQeTN+5brA+dga0kSO4Bs9u4A4SR116Z6N6vr
QH5nQhvuK6ZDEMh0mH+urYarwCrPkD4YSguvt4uqdyHt9guC48b7g2Phg33vZhdmQoHFcoUovnln
DjfugoUtQIv+zCugaMe68vvoaeN2xc0+Hlt7LFuoO2/cVGOx62KOfucsR9OpdxHZhO17HDcfvynj
ImIE+bTW04FzRJlEB2Dl3OLuqe6QS3kIhm52QOEApIySU9lGSfYVA0ehcdPRowl+r0Pr+DsOLGgw
BrVzfnEV+8S2z6exziGWQZGNUStNt12DwQtGVv88CKc7Ip5Gtoc29wLRXBRv5vKJ2TUXz207xwVd
D5mtMAGMXEHrlDeDsGC7kep/xPQaWPA9/WxAg4S53dUFSXKAj26P4M2cJvkS45S0xJsLblFFCnaz
Ww7OlIw4WIoRmxloJ/T/JZg6LDjlOoxvPQMYGCC8mqqk5kznWcYFekSzv7aqc/SatmEYGLvHi07A
OZ3xfd3IKwPnvf6UIEordFa84OfQ0vI4PjalH7e/G54aTvkW+/0BfE5BupKpNFoSj0sQLvdVxmmB
ARPDMq4IaNj9c72Gan2GJg8sPu37iqCGWrDlxPuVwB0WcB/nXnlDrSGzUehj8K151q0mDam58jgk
r4jzHrEKa0A+IFmv6RTMurijrbtXT6wchvM0o13GgbUheNWlGmvjEuL/d8nJkzigIWEnFqj7HWZf
s7T6mlVrB1CuKMwc/2uDeIjfPVn4+T0X2b4+QD1XNwYaxcdpgYS93fUZcFm1o4LAM7x/6MsfLW0+
5oCBEd8xw34WtybEOnLpsDrrR4Q04hqJGZYFgrE02amtsiT5N2Daqcc9DiYs3GfCg62/D2xItxHQ
qPBmB2pzxbX+wPBqia/RCoQbmDrIKyZXBfBsDhJqldzUVwvx3gf3X6jxDgOZETdBWnAT3eEfKf4O
JbOx22G9GUey/jKrRXiqVleFy+sIi8Lb3hJ38MMTVhpm8ZyUTOCeFGoMyE6LxQRaGTbGEBbDhtsl
BeBezqmRgZnuVqdX5UFl2LfiC9MLyPZxkq/2ZKLW9QFAVESG+iHXyFH0sll5cocCm+qJtWFxx/Pg
8hIBsewZB1faOss/RjDVkB99OTkQuXCzDxe14SV5WZZidf8rZeagbfNWdL/7HDa181+ItZYJcNA0
sGRCDstbkua+KFqAQ3Hn5uxEbsgOCrQAfeOWK+nHFp81+J1Thb9kODrKuvBPS6RghnLoersut9X0
6MOxYzgrcKhfsXhGzmM5Wt2m6+bp5Dnxk4ZtVGFVBhgKrKNs3/qYPq3/HKrD7VkNndveV0XNCZVg
MkFoAxxK/CojCBrFPkLN8u5yPTqCUWo4QOarYwsRonCb+iAQl0e915sQ/++s0tMD1QtA4QWX5ZQk
R1L9LlcsqEdrrAz1SBID8QT3LDab3Gsv24oT4cfkmzozB62csHzUiPVUF0GHVIcprgv35LRgWigk
yKb8s604BF0C5azO921GEF1GNuz4i+WR4gm5YMn+yJzYDo9j390aNGps0ESEqi7f7pJ6HZcGSVq0
9LYUrHXsFlO5zrfLhIQvs+WgJLBXS7UdEyCxwb4aKktzid7U+kuCLhRfePuH8B4hisPzLnHZAt6q
IHKqU8PlwaH6yutGSMTRrZ2qYsWKGSQzFUwSpqgufh/443pyO5gsUV1XA2YCV5rmGG9eXvWHiWNv
ckXLaQ3EujDcPruAe+21pyPBcfFSDX2y72bbrRd8OgIu9xSE8j/+jRn46AZLax5lzBSqviCNcDlb
W69cDvXNZ0x/xpLJ8rLQ6+UcC7Sw7Ig5UVevbuvmaT013BJYE0FdIfU568ytwq8WySUm40fz2DC+
AqLUtL1N0imaqTukqcSvryPWhewkPNbqZ9zlUXiOXdcnW166o73BY0FRccZKFA6CZ+B0fp9uwZAP
iDpWDNklWvK2PlYLUZ23ruka/5X1A1PFiTn7Bn1P16ra27kwLOcUm9WWPJqcXc7ec1Hb1KvjZvoI
KgCr/0h+uvk/iuQm/cqK3DKJ6gLKE8m8AAcZHKAuR4RKbT64gsn8vOUoTL/iIeOoctQCbeqJh3zp
37cVWNcxtwQ511ewzia4B0xozIEjJvMzS9GTR/uXF9v60xbE1diBSuovrtvUFeExMEJ7/wUg7Ynb
ueSF4Tuy3jFjeYrzWVD5IMqQb/KpJCcdjClnVvI9IMTmCRicMe7QHJAD+/nX3HkGixlnGACP+3ny
QNLtQiIn5R0yiCICsFKSkTzZTfI5UUtD94b6o2WxzfPTPLVr9UdkMZdCZKiiJRZUAWxo/XtP6nDl
9IJqlRZ9D0dYaMq1dt4UR85Bz/nELEqQCHYOFX1a5jVQuOHFabmN599ovpLdWcHnD/DirFUl1K6h
maH8AkAPN/EgiwW35g6fxrytR+0y5yGxVDPIp+LHmwIKS/q66vHKYNx4bvH1edg+sG7pM/aTjv5Z
9vD8E9aqXWD6mdqCa9HzGHFYnedYEi4MJr5ogqHupZwnIEdxIWjbYKqxpGvf1+9h4FmPqoHR/6sW
NXzNxRi81A4FsTtfOeZ+6rso2IPlGJu0GVy6bgjH+Bh264CFHVeE2epTJkNJX56s/RtCEwXQHCJ3
cNue8cWsXjNIz94xyYyu/5kZ2e8JL5dYvsQEOpb9p8/p7tuNMfc8ageyqD5hmZx4aDfteRD0rRvY
e28dgse1bovjkPWkK0rjYOosNIY5l1o37pVOAdDT8YLhuRmz5Az8lhn6YHp13ppteFzxhZFy8wwx
wp7eLgOIL99V0CxfsekHT2pkbMUopi+/qDuLTsXsR9fQj4oAPXPwL17oOF9RFPDbMweFJ9qy/KOb
knhfRMr9xXEzOI3EG+48Pg3IgF0Ijo2d6Di1DP2iJgyuAzicvbOVG3MdKsWem7men5RyHAHkc3IT
UFgZSFUOD4/5SiGH8Df/IbG5y+AYDfrSyrl+c9dVQNlu4lcBgHQ3b0lLRGB0Rc+l22LwY4X4aLgZ
Q/Hdps8YG3EKk7gBHN5RRt9LMPsZsAon8UKDnW3o3rg0UbDG5UIxlE2a7L72eichxdTFKYJj9VmW
NA06cbP+58Z5ZJ8Y7dzSCUMVnJXO1F+4O2BlKTWsbqulEn+qYBtsmkCkPfWRpY2H/x9zZ65i3oqw
eJSTX35DOcLZ4g1j+I5hFl9GYCNOB1T0XYYISlqdEfMVUNthhOUYU8RSkOF0hoC0Xdt3mC1bkIdj
ZvIB0+Qw7lVX1mTKKnEu/+/NRVZPEP5X8ABsCu6jv3Lt3AGVi5+VKBijtXoZfrgmxLfLN6weyGku
YpcUPIj5UNUPlPzVJVlZqugkfSE+Q9GYtItoIZamJMq2feJY+xgZih6YvdUQxF1FmtlgxWFTETwa
/eqTHGrKFKOPDM7N0kcnbSn+KkWMnTsZ0ROZCiN1lxVz+VT5uuCmvmKHD9Uc4LtFNDkNkQq+kLL0
0R/L9URzrDwyJUMsnAIPnWApiwu1c/6TjekzsInitA50ZkOfxMVq7sXGa8rlrn6rHIb2KAZyC/dx
H1Z3xhbcdntCyYRhBi9dGO4iVCqanmSkp4lbjWY4C3prxUggnWajNQ3dKA1zMR6YFIbNI4qkf7eI
gCmFtqDoHdFJZ89lvtrjJqRqztcjRQB6UEwuRHbJWHsukxk68I4a9GSPKkmSf7or+MVPzLPNG60c
1bvc6CqcDaowdwapzkXtL0/0qxX3mVTJg7uRpk6Zb+pHIqho0G4Uxa+qJmy+80MnOLdz61yzeA1+
38immuUlirvgYgWRuaOPweGdQvrqh6vBwIrGJlexDuJQjaCotWe3/MyplalGNqtQ3RtI5HEF5Jg3
eAcA1dvuO6ST+2kpx5bxjefdL4XqHgrsLJ+y72NxGGoNGruOpJfeAg7yHJiELJCqQn0lPsBb6JHb
exoqg6FIsskoeEfUwa0e/SLYWYojrPFxv85ymqDLEBri4AekWw4rBGMmep9wxu1hjcP2zMW4OQ52
A2MLtKcX6WyaL55nfVdk8KrTktPGYXAS/dARDXV2jA+iR8PmhLeTOSe7BDOpMwhmXreIBPgPpOjt
fuKG/mkoJb0y1R6IGtJ9t/Nb1MFc4CZWWTU/J53c9kQBw5RsYQmyoYwfA46o90m1GfKzYNfTwuPg
TI7T9AMRgr58ozBheY75HFJ2bZEfPdacfxYvK70GtDueeqxyvzh/JfbciMbdt2XuvDYEO84SWsXG
3heNZbpRtvizZJ/9ohGhoMZHOx3nJopXdlRgA6hzqmgt9vNiZkb5UfinG7LsTXVDgFbCwQWlZewT
cfaZelSp7cZ5PSCFBM2e+ozkmYvTwn0grN9HvMJ3fucnPyYpTHgZ0bJOU7wt7dN2i7XuliRY38GT
uY85MRcGFF3yQgMixHPyiJeWQUJHpn+UHj3lbnDK/8fReWy3rWxB9IuwVgPoRgNTZlKiJFrBlidY
snyNHBqN/PVv801vsEUK4fSpql3sm//DgKnUy0yC9ZUNpHVAGJL/3g3MrgBC3YT15brQa7UjCzfu
OtjO/yl3Hc9poJwL7/+8e+vyyo/ujDvTnHNAeIwBug3fND5Mj27H2eUYkYGTPCyjgnSInBc8lZ60
Pr4t1/4ZZeS+3x0RIcGYNT03cVrt4abX1VHQ4bRAuIrF+gt4uc7ZSc78/ye++NLfsT+TA3WaqYes
RnsOIj8ZViBXs0cyBKRqdu4XvNJ7hy4ZO6F3NJJhEBIwuec+zgE7BDgRi1ss0B7uJ3w3JsyphoVj
ZCySyH/gdTfB4M50hdGAuh4oUB4tyVhG2BdnOyFbkPpgyTOQB1sKUuORiXHu2Zn5lH8+hvxwWBHQ
CWGI8p23PzGS0yUUF4MZHpjAItrxhsCn4IN+1ZsTUSV5cMj1h2c6X1LJAZJn4YW3IKgoNeAAiTUx
gp1JwojpyZmILeKAYbPtUMhYfqSOG6cY67DPH3oeOiAk+4Hcqeb8hxcxiuynzDQHxbDx1cHJs7b/
O3IopDC1Nv2FZ5fzJRg1zG5RA5/eaRh+LMZPbi7DQ2RTmLEYMHEmC6UNudTpKYbZcmHZn92S6h4Y
WXPRy8+2N8b8DNMMR8M6OfemhM7xWI46IYIs7ylGYM2SNnuACE2oM87l3Xk4g+0xgFEnq99SENDh
UXlrZP5VI4ljrAN8/8yqMP29U9RbQ0g0C2ikqRSm10rrKOVVQo78w8KknI/RhEq76xNqUxI8vuab
TE3b87ZeAvdH27EkfER8GWq2DLPVwIJnEOPnBTJnQEHr0AMc2aoFdsiZLWT3xqHUSwl9ELaEblKk
eNOFa19o+ekjdwPUv8FSZXj/f/R5pX1CzCQVvpXbsa4sdMUvhOKRaGGDlsi+3XReFp2YQRxa+0bL
E2onJoogOvKUMY2QjmYfSRkw7ZzoyPR4+lP8jDrqHFTfFd8AcEvs6kJUX8k6cmal0FaiV9DO3JGj
qn/osZ4BBOdlsCWLbKMTbcuAsgdRwKll+RqjXxT3PuzR2Ok7UmoutzHlig/tLAHPxNhv/sOAPOXn
oKdyA8WOF/Q9Hkf4okmS78pKy4dbC9Z4swhOwHby/3LHThfENeiwfSQIjpvsP2E11IhjrjO//lzn
jgwd6y+414cAn2q7TeQKn32rUb148Bmyx09YrJp0m/IFJt+Gqknaqh1t/WE35SizuAiXyp78hcw1
zeSNcvCfc6SjmHmQHGUhNladOFSVjGlUTLxx5hxMhAprVkFmOnupgcN7Rxrt+uqX07fLPfbaRWtx
GGedLb8z6I16UzC2U/ZZeSNpLc8Yrjvd9P+tOjJk+KtazqT+Jgw57M5XDDspjL1o9Ad2MbOylJLH
XVd/AxtN5wd80Zp8R5T0ynkn6xF5FcPMNEZ/W8TH9doWPXafjjy22S9YwIprWqdZvROUMOesLNfe
Nkch2cLsBf8akntiywgdGuf9fILpG0U9dAVV/zEraIj+Ms14MuPdFHiVvShQ8WA7bC6ae5G0vxay
Uq9lsgzLQt2F07FFYewaVm9nYjbfmFOmsp6fyG9jDSQp3EmjsfD0UhLgYQ9eD1vl4gZm00nhaZCt
y8/A2ta++kNS5vsAIBeXMdNLQJUkfNIO8nEBi3zlmyr5q4CazHtlQqf7rKGhE+Zekeg7LP8+pqZO
k7o/D6n22zv2vK37fTrSxc4tUcmlptlcTvy1g6dy99oP7ezcRJPmgXxnWZXfK1y7NDpmkuU6JyTZ
d7ijwaB0hs5cAmWPlCWQwt+VJEirf32RutD8oxQdc18bDL9ipBPcx89+M2WV+BcOvq7aeprFzs2z
LX7UxvPF9DBnfD2vHcvweS9xvg6b+F4Hrmi3HTaiue+nzDSLg9uxIMUdD3yFp1LbnB0yVw88k6BA
j2hTF3z6uAjbZPwuUBVpM15Ax8CQsGSapvyiASCLQxfRz+kb7T422NrHr67teQbtybnH3UGlw+RS
0SWl5SVKKk3dFx8LwIW2TZVDynvANTvkTvB3zRviOKvq8t/a6fvjOK1LdvT8SlN0HLDI4CJd0NbL
Lg3uSVUId9tkCcdNlgOyb4msz2x7+AXslRz6a1cSe+Sh0NQ3LLDxxaPG4XXBGhtzmuzmJ9B35ldv
kQZ2jdfIzTgkJHkRatvp2Xc6XLJLF7jYn3DADmf8FutD4fuESvDililBMV6TrIjZEIyAX6ImPxrR
EXBHIuzPXZnmzwXx+J3fz172wnY/oKOsiWlymsSU3ZSKUjAfWixXz+BJ4RCNbOojiY5QhVYrnusB
IfUufeJYLzgF/6CqNiTsWkJTWPHkeZukDHNojwTzxNlPGzjEFcEYc6gD9PmtjtN212ov++m7OXU9
0RACO4cdBGQDs7nzFKylPZYDLra9zOJG7KIZBzwWmKjcZiG7lo0NbdIeaummwxUUNKc4om52xa5Q
IEURJJr5uMxu0eecOu2bTqsw2Q6kc3gOmtiu58pXo3vkZTJ9LQ1ZAzI4uHTackzfvWgRzVb08Dx4
6aJPPow4uAiC0p5hipHKj7ac5Zllr08PtV3uaJcUuS1HBv8IpkyEhIuH5b9Ukdh9oOxt/FGlk7Jn
rdbxzZ0CUMXCGfKjohK9OdxZXM2h0r082Sz3ILdXbiWfLZuUF3DY5mLkROWB0X13oTOG+z5lqgZw
M58puo7OU2+DswpK9a0jPbGfSFmPSzodXjgd8+uicG2oun1AsuObAuUcBLvRJ26VdM9pZWIAsyzd
LtnC2e7sEgshqFl0a3RtO0yCJ3NvzDoIf2F+q1IHndTB2YpdJp4Q1qsoVUdN3+hewI0HglqM5r8+
mTnacoYP2Pyt07pzTdY+5OzluZvb3vmMUmSbV7fC67SLR8vCg/rwK/mNFNmY97THoaHuj22vM6p9
RovU2yctU9MI5WoPIBU7xaCi4dwMLqDoiHHgtaM79qP1Ddx57ksYMVVbQe9BoYuem4kuxRYFCQtB
5ge3xc2J8YHdpz6yTsQC3cEZXmInzw9r4VSXZYy7/SRHfEdDv9wqwo9bp0twGdZj1z8BLCbXwm1n
OHHSaLBzx7zbKcPggV6szWFRNFUZrrmtz4JzB5CSRvuuBLXk4ut18PnTho1gmiBjIZX77wMPpns9
upbHNHSwN2VUSt3l92RgA+yXuIpY9DTi3IU9PJvAMRG2goFyixX56+JgzWH2HggA03dbYHBedc7t
m1Eava2IJBJdyj1Mgano0ZO9IVDLKcMgTt56GkKmDE+CikdBOPVicg+FX7AnS93Y+UtQPD1GZZD+
Vh2e3M0aC//sDRZDTG11Qxki20R2LH78W5Ir+pBFNTjbDtfUhYRZc0jVYPZCwoD77IULs8dTtLKF
BSrFh3Hc+WyNdH3aMX1SdlXmRXDfUHvavcrS8q8zDMGLiVenPFVEgMW29h3MwG0xfVeG3KAk9Hir
FyA+FW7mepvaGV9D61QtSBFc2oBOzEteUAnQ934Z/8hQRZ/bAf0FO0PAWarAcMQiv/YpoxxtQr0i
xz+60l3ss1Y0HADpWPS/g6le4q+6buJH1ATusrr2tc8hJIF/fl9x0RGLa62iGyIUzwCs+v9j+u3B
WeB6sHVe8rfUiDo/DbEI9i6aEMMPABnE5Jl1GeboXGj64pXLAbgnmoURrJqzf1Nn6cBxUnb9G9pr
eagSXnF24UDIMDX+Ig4evoHXBVoKWN+4F8fOdiE4nKyh9LYjaPEdOitxMEH1p3GNfRa5mwX7pOGx
sTU5DcS8BZfgSsK47XZsMOOnmdnlYzKCDxj0CrI/t3qPXZoNl0e3D3TvUm2noBh/cOhNw6vu++Rc
NZ3/GHrdnF8ishTRwTRo95tgbEknCUmHzk9kkpwBFZWuO89+N8NyIW+OjRd5Ncx32FYxK5AIEFf6
PmtzwnkwfOEjKB+sXtQ9DzIOZLsjpXcUCDXjITCZZk+Qyye8HuBjUmnYpiVzY09Tn9dfjQ/cd8Pa
fDnzr/0nv6nxzPJbdLyLZgHt0lXpek9T5KYXUILVidqg9hdn17p/XAwc8vPUjooNd8tblDSJlhNp
LW3AKwXwHS79/bBaNXcAT2PFmJ8t1B82z6L4B6OO00U7q+7fikNVbnDKGEKvYK14Pznl6F1il7Hi
bdL9nRIlo6QJ9lVL9RkRYJStajR4IbBO5ieqOooXRzYyOYKKIm05uRMxKpdknXm36bJmYrP0VYC7
rFooKP1LaMo8QPiwy5YYJpZJS+UILAQsq+UeDzfTiPDG3hxJsFFnCnKgYBisBntCv4ONT+WEv+Ot
PVFnLbvuF5kRkucY1PzmTAtwHJ5WOSaXdXHm34FlXby0osIlFMW/yoXEz+2+RJ5+GR0spNFQeanE
ib3iM6eFAP6fzoCB4ajhikbjxb0Ycx578tLKpdWcOAMmOQoUTl2lvfAgm3584CNCX+CE0P0LwzB+
91bXsk+mk5zda+ZJhB4XJgEmzGKFHOX1+qjRRGIKBjN6TzKQO4wLgueYGuO7XS2d1k8ejhkaDqdy
P0GaID2L4I7ieUqgS/XHSMVTuvPrEfNduApoE7aUvr23lhKEOK5e1v3xgqG99XgSVppt6GsNuRRQ
/ktMprcidIMfdQmviaDgQFP84u6ddmz3PF/y3eKFeHV7nGTzmxqxY6g174946SLzA/hekj6kOk3b
o88LIGfrSlEt5XggPPbJQuZ3h7zkPdoKlcohG3Nu/FQQeNPNwtJ3Qr2JWP9SR5wcoEsMzzFWu0vC
YvzbASHzq0sBEfDSGmOCyiEum4qs0UGM4v7YTGE5cOCQDYpP5hwCq2xwmnM6XUlL8dSZHA88/7Ks
xElAwJCPsSIb8P0OfHcNcYmFP5f7XvGhG+SF3ZAMYVXSBzrrilUFjB0wa+T4+iN+jeVLx3Y6dWYE
KsA4C99G3nNQdKhN/3Ej1inp/aR/4ljp+ZshlCXQ8jT+O7mz4npi0brpQKcd12bsrzhaEHctJTp7
EgGwsdjBnNXijUczryXG3KFhwZd4iJd7vhfnte8Vmel0xa2ahyj+rHb6Zj/2Ad8rhMVpL0gn/BIJ
9+a/RbRW/HYWLJNev2L0dpeMqZxccrUb9WieCR2FZ0t/aHQoRpo5NkEiFEJXEsESK9eZnQ0ltD1e
7teOM83JmnTkNJPW+TFjI4yZXy2YQtuuc5xTqV3mCqPI6x/unTD9boW71hCvDvjNKhsqxqdi5Srj
H5NusRNfXxlVTwBQ7TXmFw5mNSVgVsY0p8IzIVCcLhXhNJMQNdFhX104bso9kZDwr6VuA7+ulf4W
F04HHs8KVFKAGxEpQDth4CRp8KYq5bcfOQ26SEqhnjYFmxXgd7oliFuktuS5QPOMQSyuA8j02s+S
Q+tKAAIca+69dQgA5Zvb9SpEUOW3hxSPynAafW0p89W1W26H3k+jU8UqudmX4FmwvmhUdbKwYxAZ
Fzv3lJIP8iCpIDarMjm2jhHuCzlT6jAH8iTPVVpw7g0nlvwvQtNdd8YkKXE1oKsdXSeh9IydAm73
kPiqgf/Rz9s8z9fnZJ4sf0RAkIdA9c8ZseyNORMzo5RpUD1ga86mRzEsBQa9afCoEG/7MDw0oXLs
Y+a2kfvYrSKQqJUU5uLib8xJsbz5iVk1/z1HBWw2/G+YY3kXte8djWo7KuJiOghXfHn2ONVOCvnA
VUcysiwfFQop2dd2xpjo5Q/FEBefGSz6v34og1uZRMq7rm41ZQ+cBzAy8nafq13KLoHFK7vnpxrW
zHfol9mz5dd5w8LeE/LWJXXuyITzMm6DQbrxGfSL5980XmR/73sw1uCB3tmZyIg0mgUTnhfEixJZ
SHAio26S0dvTG+SGEYdhwmg6d7HDsB7Nh5g/8D+6RiAD11jYgeUlGX1SUQfbka7bPgoPS8bER+oF
i8mHnrGrH2lHIxQLcD06L0MeHn2Zts+AnLOBrwa4yI6fpidShDnvbOtp6bbTsg4/p2Jt/wWhmZtd
uQREmeuACW2ji2F5ThpMBdtZrOASGhxQjzpg7fQ0J+vEt+M3OE5106Eoh6lmkR3HWNivawj10tFt
qa/O6uNkgZmX6aMzpfbi0aRCbYkbXEo/jL/FjNmBp3Bg9YNqsKxdYV5V6+4OQtY77LuAk2ntFM9l
Vnc7JMv4Rn0bTHUsxXajYixfDw3zRQgxaZVIdAVWv2DtyEtto8oZ6s1aVOzNEnba0+9h4Asq70HO
GIu7MqI6ocJPz0kexwNJoKrZL2BvT2qo8ytAanGCurR4vxDr7/1aBZMDcNKBlHLfm/4HLRdWbjn1
h+F5ARh7QtVaSMGZUb4ucoijZ8wRnOjahpjvNSJ/sbLqd/xdNZJHsHOEFu65OOsukyPkIXc8TFVb
J6Yy8bN0Zz9/62pbz+iiNQAi4liRx3zc8HlRy13pE+QyqftGmocHAxYHD9jmEIVPRTxSqZzZoWJH
H6CCEMsLXrH4R8MNd77mkO5SNL8J2eKhVMA/M7dIqtU8kBctaKVKBeEAfitd8U8w2sl3v2qdCD9e
oKZo048ipOYCAuq2SRscFUTye8uTNow5ImYAGP66crRQgkuhrg6MZqyfTWIpBNoMdFkBjmJHJELw
5ySTsFtFvqAlWg/LlRvF7JWyMIrKOdpRO4b9PRPDcFwdNoqbykgoQrUfFfEBt4a65AvzuBd5wWNF
sINQxeInN3K7Lf4ClyEh4Nx5LWMv+JrC3NSSeYGcyovnECo5AYwiMQD6gCBwsxmw9ZeEKStqx+gE
jmpvr8lBdbuRPTvIB3eZsseBE0R6rPyelXc+sv7aNIWfjUe/ccgD573Rj0XXiOk3MRlFbx75qy+j
+EHTrgK53NLMfaeSWQhrZnLvLxwd7HG7D/rAHlesZ8m+aLO4fdlf3ECQdpxg0j0OfoK9EtAOvYtr
PS/q9zBPgXtKes2BG68TCkdqA94bIq+H5e8SFu1rh8AF6BNNAzPhti4LFvdLXRT6X9nXTf4TAUIk
J5wNefV/4RuviAnolJeuyrtD2PqcdgvVQqi35VCFyOvanCUTBYq019pqPXQYurj1JckWeO1V9MAh
eB35rOH6FXCUfWwox/kZo0plL3pS+onlEJ3X3djBRN3kqF/tljyG818F8NvFn6O7CyImTzK0QeeR
NtsZZqwoCYxqHM5u3p86WwQ7YEIN7A8M7Dku0kZ6785Q4f0aZaW/ABTcD25Tnif5p43cGVFywds2
0Db3iy7yeZfEDToOfBkeIZ5HjvkDTy3OLzBdPJoPcJ9wiRrWt3ofiWkdTjP1uMexZLH80y/ouTyy
WCxYEKkpxuJU0QjO5gesl8FFtePDUy3JgMteZgB/zvjPzUfk4gfY4+xox6RqAbBNrCVad3Ka82j5
nMDNE3rj0bmn8nmoF6+/OS49cdsuCDJco5b/JMjcu/Gltzdu5fkGi8m95GNVvqiJeoZNI2L1zYY/
vOIV73clLGo6khWTJeg27N13lJcNfnlmuG9EsrsOmq5E1i7shbNPv4202hCp959ahV7O6mSuCvUH
gR+TVIy2tskbSuf8qtGEVjw5/4ZCEl2TAv/kfiVuIkhpiuU4S6aG41w5sQTS0sIFLpdcfFj89CwU
pYTYl+AD7k/caBo4XJtmFd4kTBPVZVWTfYTDO751IfZhEiXJRNNQSvJ4p3IQrRvITfWPlfPyVk1p
+dQhfM+byA3VNsYYAi4Cb5rGNHjsMevsHY76/3H7k4pyrMf05ZIGBVhFf8a5nYeZavXCoLIT/Frf
23Wc5mNQSUf+KLoc7S7BvFpu6cSAWYCbK2AdH4JR+CRevnLD2iSIbjZni7XlYN7+DPnBZ2AXgidc
xUhxCYI0JhubOixA5WzdcTuGdv3EVN9/cUgoNsL0C3S4eIYgpRUrRPDa6WHlAPhKE/jKvgBhQRx6
Amb5vkJGvZONsJPHB98VmONyF1MpwkqKZ5wXpzr0PKDaW5voDOeZCPLDveDxOru8/m5EmEbvGrml
vMhKVoLTOFrZGat75z84bgBviVoI73cOpSJ0yWvXLZEER1XtIdUmTJ9KfNL5r8hvgrNRGD8hWA0W
tnGSudOPEcLte9gw85VRMtDG1BXtQ0F1Wb7TARybBbiUFD+ntJn/xODJT7NtvBRS8rL8KB2le8Rm
ynApOQaOPJVd570QLPDLA0Opgyew1BCeZJqlyz6JnfaxZJa5Qk5AM4h8aQ17QiyS57Aa4j3laMRY
DpxBGbn6cKraY9dzmMSQv0q2tU4kbqW73tO5C5BmfFTTLE8uUc9Lhct+B78MSnmQzOt5jANKzWMc
idikKq51PLoAjc9JPUcnv4myF6XwHoHlcuu3Bkv2d+TH4dbD+/SYtbb7b1aF7+K1HWFsJEJceZGO
yJcm+gnDWMOUNtiRuLrkdB0xrl8aNpZbkCOWAGfDxvkFrYaEoDuhyV2ilP3k2yLrDHeTB/ek+r2s
jjjEM4lIRnTA0VtPgFTap16LvMF5CEMnQ3vTPs6JgFuaTeR7DDsObx8G0fqzLIbqb7FMDv3HAoHD
GKlwmHWMpJGTLD5KzBS9ZogTj23TFu/ZOGAg5suHcqa4IcYgpm24gsWk33LrIIK2U+CTV1RYGe/5
C4wDfa/PNWq0uRnc8vhkdVf+hY1AXCKVM8tQakjuD8oFdQxaXftnjbrmRlvK+oeyUPnuRI6jH2E1
1s6VtUnGzYIa6LP2qCmIVgKPzfuUyZCXE7uVOxZtnB8Q7nVLoIeX4rnK9HhO2AAGhyU3q7MrSWQc
ebFCvWbeH555FRuU7CSqDmFZucumaN38qIdyyA+5ycWjGgveDw5zEEhHrigHxGJU/2FFDHE0IniB
EcLed2Bpb0/rGrFKFCP0CPKW5Zkbs8c35ptzh9tTbspoib19XGNIAl3V8SqEb0ZUJin7JthZSBsp
uoyffwsxpXss9/rBxwfAHC0jvL0dbT+ftuvhfleGcBwXg0YsiyNC3SGg1EtbRxqcDbCjmsAtoRoG
N7Q0ZCKXpNSBtMi8rWXI9nKas/E1r01Kiq0lnXMr057RPF6W/CAGUu7BIAbvGQzD6h3drrLpeXUJ
Z8DRCtK3lm00aBy3M+mVWSO5jimhFnCkDBE87lexkW0U1S9Ixmv3DF8R5xVEPBve6+HR9+qlMv6l
QVXn2gW9iIXLScyyl9QOm4d1WaoMP45Tk23zIwLzMVrXsk0CnyR1bwDfkqfCWbjDO9z7W5AZOCQj
kXj1P+pR6qeA19dvP7fhj9mR40k6E8+lIsXI7ApvphxubZDpJcb+p7wpTXvALBM+98qtP1aVF9O+
Hc30yj5Rpz9o2+OZuqVvR4yfyepGDXCxMEJ7CFzDZqMfiKyPkr3DvzBLKvlbctT4N5ULsdQun/Wn
brxsm2Agof3B6SiUl+Xg3/xadYpPPc3rG3Oyf39jsbEp7x0jqz6VHLDa92CMm+5vOYZJ9ocTRka8
wa4J1ZNrR+gcYYg3r0bvWzHKlqE8lGFSgwvRVfivnVT0oWDfc+Zn6wFukqM0Zqyys+Mby0DuzH1P
CuJJOaMbP2M5xIi4qcSCaLxkofoZhKW8zY5bNKfRlMvZlzUGCG9pXmU2YqwSMiK+aCfoUSaKWyoC
aeS85K0Kf7cGANV3TRLjT93xGEXMDOrue1JV1D7F+Cz8MyxDVeMsCzkLWMKgbDlqPObtb451ZvlL
hKopdsSSvf+M66nqRd8pHxQ5DD5+yDru62OHW4iIeMiBcuPrOLzkPHmvalpsAAdEe1+jNwYnP/Ix
mei2Dvd+HHCV26Gtt0LrycW54Xd7AAMcwJo5IjQDBGM957ii5l9mkIH5hLfh5cw5SzL+tp6ZJt7K
WfATr8Fkf3CluN0HEEEDO2KO+j7czmwBCXA3xQvPCAAw3ZRi/bCs7E3QJXuro+jBMIf3ANBcgFjE
3QZ5qoq5Ss9p7iX/sLTreseT2nthcB0uEf2f97131P+BPd/+avOZ0EWeJOZEwqP/YQEFHNuwa79G
oE9PBt+EfQ0FLfID9uroGvTebDb8FAKxGT8ksCqmnvwPu/jJjQ9DjlGFIK0f1vwx2aL2qKOKIqoG
yx+/Nb9S0994zXygxQ02wWEX5eC1P3ly81euDEwxu59YPpmUk9PC5ORdOomogvlpFaguk3AzsVPw
pj8KGB8Fy7ccdAVhE62B6xv3k2FPQ2JJKfSFJUakmCt6doZ0p0EKT4c8wafyixBDjgnQGeV4E1XH
1b/xSNa0jwMhwHZX2wUmjepTe4xyPbIwa/AM7YgfZhm0LksQS4Zj7b6obCwZyHs2gk2nODZQVRE6
ZGxtpwC32tZrzgJOvsL72s5/+5px/DFPQxbAY5cnjzM5iK8sQmtP9gnSHR414aGh+vcqbuATMeA0
W67pjXM6TijbFahhdp5vsQ88e9qSaxInFqgoKDVRgK8m7JL1ld6WCu4rvo6jb5Ce0PB48EByi8Vu
8minOKW8dDEuc0VX/e+6qINrThSlRjRsMvXfaPKKxpk0Lji2YSrlmrlDIU18I4TVlO9VBsVx3zGl
5YfFoxG79OATH5KYfqV93eVRDYKiiKtvQXjP/ekHq4uFgdJm+z6QWyh+hngQkEXxzMbpBWal94ro
l7NtyeA3FkJH9Lzw6NpLGaNLuG3aHGufh23Lmb561NNMxDrD6XqrXKvtloYl9cL2O872hQvD9rv3
0oELBJJo0B8ZbcibQFzk0Dt655jBhmapusGxF85d6uz8aCCmgNuI4KXK9EaQ8qTAp27PTJXOelq9
0HHe6h6M9zEcUko90Ozd5HH1HRB7fjVL82An9vvXnqvHHAtrI+ZAyXp2lyRZ/8j1u34A2rIl76AW
M7LpcZw0gXCRRNzM/Ennbig2xq9z6sTID3JbhNIfj0IBr9ovgzvBQMsXwhU+J3XIRfVybmZBn3OZ
e7SIYvxmeUao4+z6CmK6Dge0lMojQkk/WNzsO79JHhFF8tdKtThCcl9WH1EJxIQTTpN+oWYlf6B6
Cigk04g1Gw8nv1tYJFtckT6QKYrdqwoP26roFyraJRhPtClRREE9ndxrcDuHBM2CDGypoRtECrzf
xx1zljM7czfvO2adaOP7aKFcU43X7bGFjjsyX1DIyFnAXWLBdBfjIUYC+WrotHDHIKyfWcQT8M/K
mnV0iPMLX5Ci/6h0PdJZNbsCRfATtubGL1ZDxoFyHXjiwSLsfvXYW3JddQsdd2G+TuFnywMJbGvL
LuMVoqCT/QgylhevCIlMBJELnv3E1LGk7yvPQdrek5RgFIemc4WeCH0mHo8qbdDSC7lcsOIDfoMy
elrI/N6r6nNEjdIdNcGZ+50sBLT6Iy/DTIlNgv/AsHjvYLJgHJmnPyHf4fLIEnYF2ebSIsThAV0U
lbXnanhduWyLc48fgRQc1Um8EZwgfA/LbPqCj+K3Px0CFYQZan6MhKXOpQ60fszZ0PzjZBnjUuwo
3YFxU/sfeezF/ontdv6YclTmfFr4XfKCOcXDKbFMiNPJlFzZF6GX5QnCriIHtmF9LVnwjVLe+toB
FancmbSRZC++54mlfuGYcX40hYczVFoJaRfsyHUeIJ+k4FzRyKe2+WpAdD3YurMHjl2klaSovNOI
v+EtTUHjX0PyzTvQEY6ATiYzucXjUj6npvNWMtjkh7eFOyH9o335e1TepdnzAcfXhcPtG0b4QBwD
Io98TRNlY6uYC9D/ShcXq4x2Dk0b6+dg7DWi5pLgQcRe4PUfaVQ13xNlY3h7ibhjzxNB/JDpBZwK
8oP37iOk1+e5WqfuTvGx2QniQXxNLC8/0nD3/dmmj0gR3e826/5qNGTDL6ZQGT33WEa71zkZCv0Q
wqtc38Koy+xnBzL0ULcRUNrIbQq581bmqueVjS/lWd3yy/PIdt7Fr38wDjEmCQOYtg6wWMVD1/6m
c4c5o60Hq7ZZS3cKlORguPmzz8akYbgBeaXoDMqE6k4EaxPv3HWMGkOo0M1Nw3+4KZ2l+9066/zL
cQieg7QypJH68QhURAVcDaY+j45Xs85T/IiocEtonnQ44rdZTZlf3RAKzQ9IGF6MEyzwTrwzVgpb
0hYPy56FQ/ApQFrcyGsWwE6aiFXSaj3Oi1isdxXzAtwcJxuO4Ao414N7Lv5LI2dGUh6L5Gnq62r+
MnmIyW4OgoUyYWwuR+kO5XgYS5DA2wFTvr9l3q0+TeDBWG0bEuNTqUJ/w65OPvOG0K8lp1eMJ35K
5oOu6D8Aas0VoPdsSW9b/wWKcb6rMp7TeyaJ9VXqqKB8Szv10SfNv69lTKg0dpeCjAkkFh5M4igY
tt/Tibj6JglG+dkv5L85CPNrov0w2bkO5z3Ojk72IWgmeCXZ0L6QhvnCkzr9gWafnmZoMyzvi/JS
YpU5+cAEWcHLNmd5PKmz1hrQT3aPMG9C0YtuC299enBtFvn73ino8RyrRNykDIMvSwfcAedP2p3K
qtbALwbvp8cygSXRYDweD30cnCgLR9iWd4wPNgV+SlbF6b81k8UbKdXlD5hJB7qFin00PsIrnsBO
jWcyi57nSdSvlh/7E3Zt98KEyigmwQWRShPZrRwn9ZXnHuVwjh6jayTGYHlI/DTQR4K2xFZmZw7+
x9GZLbeKZFH0i4ggmXmV0OxR9vX0Qti+dYFkTEiS4et7qV8ruqtkCTLPsPfah6mg90OhBCcrxJXz
4ImG5otKYeflaOm3tgK/C3MV5ahZ1nsHyT2VJsRnVulIzEyc16yt7GxNPNs1QYKmqHhvc5W/VXT9
HPJD/JB31fDSdQXYLOqZ8n0M9UfRE8a3MSWChmFwm3uRpt5nC8jlT+7OOCBDLYtjQATYafWWv11O
kqfMVv+56npZHiNevJ3Lrac3ve+Ej6rpkd0EmO7uRptGfDfpYMS5FajTcguQk2GnP6g/ll2PM2bv
tFk8//h9bZPeB3Nl38IMkJtMFaxHkX2jkrUQyQ38WgSZxCY9WjPJtYml7ZeIzMAH+9ZkoRvh+c0n
MJQIjOOLU8v0ajNJ2HBJVYnH1ovdBgkm56FzixNT+t3ildO+zkPqLCzmvWTV10VnY9QI0sR7NnMO
AM5b2rM1FtnbYoIXrFbW3oHPd2+jej42jYieQszkJKu3izmJFkgAZxEhohKpdJMI13XOBb8PBCO2
B2LjuZPHJmYUlBle1bwtHMNncHf8tmyacnY8ZEO9t+wx1yMBcuuzx2V1lHlqvyN/ILoC0TNL1RDs
R9CvY5lMrhd5dI/6G2nm8BrLFilQFch3hJjOqfFhEFejY1xU+KAhkXjnv2yK8l3R6H5TgMncBAOf
q5lhWcmRiPaMpippXRcKVhlOAQDeiXGw49vlI8YGYlTzKL7mLJto6U2RIQuzAjb20qtycnqgdyGo
qO0jmqzpr5m7+duVoqac1V/oDeedU00zWtU6jd+sKEWtllnP6+0vRQRJMGhCS0Y9G6GdHOowYLEA
ghtQLx3siB5A9+ZYErGzBVfnXJBT0IhG4Uy+6lRKe1PNbXEOMdrwUVdouXWBjMN2KHXAnm4Hw0Tb
A0y9ESRoPLGgAhbN3EfOFEy9U7och1lPIsLQnUAfDOS8jHp4irP1yHcd7zq1IgcMLdZ/WGq/HaQB
SS+MdZ6L6YylmmllF2j5LxL5sLG0w+U38K2u0JXLl3WJiaIcg4ncE4gHA1YmEticrOJCA8j1kdHv
3gq2sScHUviUh6iknsjRiD6twb/PfWUu4AIy5xxngkNVgLB+sEdk/Brq0xZ3PARTVDX3FEvVvT/f
zOfErZqftBN8336FAykuycckKaQX0Dd4oi1h/ScVeDCnWAAt4jPYM3cxrByRglXKDZstAFEu4iis
X8o2LOFclpVzipg2f0ahai9zOGJBpxz+oXJvfuu6faxuDkte3TTk/0zY0cYWlviauuqxHVT2EcEx
32g2oo9pFNR7yOgi30wZWNet9GMiKru05VIvvJ/GEtUzF9Z89qm0us0Elmcz9mT7HJVL/UxxC0nO
DcGFELtzu0Irbqw3N7MB6DLL5RuM9ZEphc0Ako+5KmYXaimWM8oe1Na5xL2AKEQleRUyPaC23VDS
x+9qzrASjG14RAYEgENWWGxlpV6HaqDZJBBoQHzk35Cp61Ts2oDkwg38vdsbUZvqL8upuNl5SyYe
lFkzB0MDMyOdaWjzyoXNNRXND8QV7W54/G6CV6XzP2WaOg/kuMirx9o8IcIwgjxO/T9vFeqQcOcO
pLMmVT3mtKxZx3oWZgMpcVZ/qyzy3zl19Au9/meXuulhkGCPcdRTIbAiJYKgVl8s4qeCwq9TFzPI
yNvmbLFhAzCg+1qg7OTbwO8ac7EHWn419n+ZDqfJELlkxXvz2F2LwI6gTsXFTXheowAifjE6diPI
d9zhzqvvToTs+H1XfSkp8sOK+n4re4/BNmyz9rBAMnvKetNd6VI4SwLTmb8kepB0O65ICUxTM2rp
fD/fci6ExO0A+NkNa5Dr/U2usKWrnLbGAhbULipNrNpC3zFnWBGdkt4HLWvDNiOwz07KbLfHrJUg
Jh52rSkUhoYaq6otTb8N5pFECNlGSu+KtaOUbVFXkcjVJSPASo6T5Q3YHPpHd7L0dphirK3TO3HT
Pnv8G6gDtRPsm+zDTPhKoejFmHxRKufzbOCZs2cPOM7wVAjr1VlY27iuKe/s0HU+mNHknya0u1Os
48AcBIGoECJv8qOS3wd7uJM/pQ3DsH3owF/sFc6dLWljSGPSnhyeCQO2LNQJrJt1Klg8tgdLMx70
TBi8VLiyX0LXz5MY/xu5XKQR+uHgvFdqsD8scG3WoSps+TMaD8kNt1b9W/rDdF+gxoqBuxPTtXWY
99/84hT7JHDUnBxj8dDooLp4EwGmykSM+uE+YOgAvpPqgHa5xS5UoI33bjp2SKXF2B0LGWEUKFh1
1WHmofSb/8tmhFG4Jc/SxljeUh2jqJIfDF74j43xc63ZnBLafcYkEG+6aBreJTR6PCrzwmidLOPh
jymX1yy91QiSN+0woeVGCOz5yQJTaBeQ+3nCeJY9KVYOnzJ1b6kbdchY+7ZrcOac4xOPEyUX0PUD
SwamGpFdk69jdw99BPlTLqV6neBTbMvSuCS2QkC76RTz15vW7w3Lw1KfU4YeVFNZ3hIIBOL1bgWj
viMIZfjBgB0blllZwwEXFyjB/NBd6N0cy911ep5/WyXZXY78Fb/+VPBkFXW6tToB6F/g1fnqTDld
aqYz7oESKALPzSYcLxoPOILboraY6KIrgcv9C31ifmd+Yh+iKvYVQVeD+zxGbZ+fSsE6ez+snoeR
ByOc2QhsWv8c4XEVzYhJkzG39V8eX9Ecajb2fxxZTM2XbUzzuPZr9xTCfHiakJ3Q26lY4OyPpvKG
6Qdhc0LN5pEqFdvAeiUszikZoLFj5QmcPqivNI4eue+QojFBeaV0jqHb3Ch6aT1dzDzN8ddInxci
lBpwb6Basl5WZLfLX1XwCqxhCGmWaRMykXHNARuuRjaXYom4efkBpayfw2k0QDjWrjwXTpjDzGuL
n8XJiYmN0Fb7e4A0fvWEB8CZdhM4sXfS6Ki1DAa4fR40zZHuEI20HJvwUUyg9yLtSRrbao1e8qz0
AcoZxH4vNqPfgmMDng3VxOiacYfsgexXLaz4DgWME2x1Vfu7Qvr2blL03egF4ReWBZF/expXVkva
La8OLx8is7U62UOtbuhMQe+4RB6RSSGebXPp7HnIn0ULUfdoETuwh1My/BYINB+Z25DeQ5y6h0I4
dVFjwnBg5RhhJTKJ6Q0zHxs6AYMcjP3b0WOMvvejcP1EZeObTeitwR8zVEuTZHYTqMdJYxcllq5H
f6s3lfYBBPp9IW8sOIfeLk8wtyryCfmA+t4Fhde8srqyFvQ4N7/vl03b2n7kHnoCRAUd6xOcFHT6
/M87B6OpP1s1RRaZTcPWGZhDKbS72bCc6A74mNih5Av8EiZQW7Ybgk/HBhRfV+6VAeQo4KpbHD5N
+uxmZZ7JBDlVPiuKWUbOxZHDwMoEM1E3c68xKgpMwigi8z+QE2X6ltajiT8nbPH6bCYE/DhWWssg
zTbw59qJ+4dkQueAHkBPx5y3U9ZsdXJjgeNoU7u4d9LUtcFRQ3KC3xaR+lCeyqwIZzKs1tXWpCqp
fq4JydJFRdHGP5LozAOBgZ0CI0sxftF4mOIf+0c7+G+qIJ9MoBUK6XUoOKpgUlfCf1WKooKOuPQB
4EF76fcMkwF/c9WsV4QghLWya129ayxtaziqFFgQsSlcIBvaLoHJrrPjpA4UOUgZyoYN1lgmYfmc
MTJGFj18ltl820RVjrmnp02BqMO6oObCU0LqcO+r8jjW06r3JvbqT+Iz7PpklWQTCBxAY+JIu5RH
+mfSEoNlWuUDZDsZHhYVutFphqyWIuJsqDJByDhn4450JXB5WDX59KsvwHhgPW4sr9P6UuuUmQ1q
/LaBqhUV8xUnE1rhxgQ0zQ53+fhQ6jn0j3XfxNM+sopVYalrzafjjBB5N5RIs3dHvzIdB/yQCPCr
Puxf+hufoxW3cEZUroJW+ab9JWoxLbDFo2MYtjg7Mr0X0Lu+2mJEDuIBtOZ2qX3nKcz95UbJ0gia
hoCslBNysGg59Z0b5HvhTFV9x38yIE8Y4Rg2mKwJCDG19FtvLeEzkiczvZJKNDwGofH4owieAU3i
uurQDLULxi5mBiMcRYvvIyijhK3sidM8b/9QHjTj7wjl55dIOvxPDuvwCAMZlv17RAn9e1flHTBb
xuvPjTXqf7GHI+SIyxURa4WI9IHJoSsfPeVQ6rjRvOOxy7/xU4TDyWKeugm6TD5KjoPqYKYqL/cN
YXc/QUAyTlLgOiTYgmFldiwhueUYPws+J8Th+gIiLCCcynIKL1nLzln+MYEfr32m2vEQL330AyPO
xkVNZiKDRVdTNQfgNOwkz4L21Hqy/TuAE2GSZFuk0Q3rZF9s9mpfOEjn6zJ31huvLXlP6IPINItG
OYanwU/Fw0Sf4u0bYcpLrqH9Uo91HO788tLbe6pkJ9wzIsCkgdGflYWS8X0Fe81KMowYNIecQOIy
VWv7hicnYMxPa4SOWjgFHpY5FHRqTuDSFpHJ1j+QfSBDQps6pCJV4KjvlNiNO98P0vPoYx7nip5K
SDeixUAYDGwqk7Cxgtc1w8jBvwPfB+GgWQtQaRThHQkKuKMCC1bgzZOTG4Z2VUDgO+DT8q2GhD4d
63Gsf6xqRo42Mo3lmS1mgWEIJNGPJ3Gl4pwXafgKtbx84Rdt2AL01XAm6CP8ED5d25Gxn4PqaDDI
jYsmGvd90/nWPqLrbQ+ry1g9wYtCv+nanjfve0RvBmerjaVvwOX9WRCg3l0qHx7wGdlrnv3t+7yW
O0tPOttZk1LVKQXHWMCGJXYNc8UsXkCbQ9sO2O7dEjwpzUZsf89hPypGICIV5baqKAI3E18mcNAO
sPi5pJN4lii2LjaMzeIgfPoTQhPpktnYBlfqEBCmprp9Yj3aTCgaqyEAx5cVPvhpjNlXRDa1glvJ
GTVxLTi3zdo54QFnC6xmTkr8xAMn7zPegfpDtD4ptzy9WAgyAxUpIRsM9hpXIoEQioPoRER5kb32
C8Pm3Qgwa9wyMHCfClBhbUImtv2aGXhcyex62RZYrLi3dGHjRslWIrl1Q7E1MGatP3vf6vs/DFCb
O0uvU4Zja+qKM42et1N4M/SBWRrPHguwZgb6CRnSQ4B/xwzOPouMU0PkqfkWdVRhnalWpp0C1xz7
nwXi5e2Zy5qTYkOIXoZAM4FoEj+vTJrJ6f+ACAuWv05aEwGyqQVDu2/pGoQJFJtucKQENMFm6G2B
Shr6cn7VZcO3US5iIu/IC+YY/k7M7Gie23jYLRMe/o2AczptK6s2y8GerFQeTBFF7kFbDMAcxbOz
6SalfyLBRnsfVN10J5DhdN8dE+QSCUPW6xPzcCu764gQDQ6ukUFAzVSBjZkYJ1yr2Y3QM/UU2ZhJ
JRy+AJ8QUSbs2aCbMIUVfNWBySb7yCJAF1/sdEd17wU4zI+O47X+VTJetjd2P3brsWoHUsXcdmr8
42L3MjpxW0yMwIsbxlRndMDQZxw2pK4NRH1rd1342mCEJGEKDFT2rc3YdOeM2/8f0SxsZvix+xer
R6+ZDHBB1gcva+x/aJHnxzGbwEh3BSwXrA7CfloU/IJknuDEnPvWCf+hXGAvF3h2EW5DhI7RmXyR
NfxS8EKTMUL0pOEWUj3UVfEQ9p6xd4ab2KITwv4mEPJulyoPz2sUk35MacWEQfY5GD8o70lNoCSH
AaHIYi9tNpwvLoi1UwUEh/Jhan7nEBn0xvQa1YjxITjvRNYwDNDeCBKxqZR+7CGFUFHWhiK4UIX/
yt+Uvsy+DQiOOzu2AculxDfJKGrH5wJx4Emu7PVv2DT7AcN7ftcq8WErlruJhtj4uE4zpBXS79TG
B9uyU629YsC33HMEVjDjoA7QtjdRKt5xoGr5vIy2D5KKyffW4dxl8WE5jyE8IRuvcx0w+mqtJ4Hq
/E4yQS23NaO9fWdJIghvSQ99g0xrVzEYPyGQyGGLzHV8QCjGJt+NZf2x1gZHa+0SEnWYzGyVd/3i
Ik0yAkaYVjHfhUnTVezgo6mOzRbB9yVa2BUDUiud/0qFCyqvZ26ktm1u1VT0eaPDPPAZ1ANQNran
LrvVDnFTVTqbYmqhlzX18hW4dQ9qd8WbYmNHOXuO+5ox3N6ldXTjVBlxRisFp6Gt4w+IMX+hG3mA
V830hMKQ91+OKy8Bk1r/caZtugIKnjnwmKHukTlmb9rS3qGMeAzLaclJtqgLATU/pw3wO7e6h1uA
ummJ9X+dr8tz09kBi9YSceYuLsr6LnbS8jhUMnhro4o7kNU1TqMeNvBmUnjE0QdGudxwJ4S7wkeI
DGoojTdKxw6YNCxDh3wkgxrtN045vfYEf5dTG94XAlczEA3kagZ7DLsTuCSut+781OMmBV/wUJR5
8JgjdbuLBOFCzKPhFYUMSVFXdupnpNoYE+q25dWsLuAjKvHY+24ZqLqUvPxh29l1GEa1XBaMxrpD
xSNg79Gqpy3fnuLuWAYFc6fpyrnfaWcs5hMLXDtNTFVrULNUFjhfeDdeeK0JWGSYXHZ7E+ajnYSe
6srvcjFsDnxr5siVoLZACNSEEr4WaKFQ2HQGGhlq6CAH10HEG9AB9GInsLw+Y+nZBsWwF4LXL6H5
qJePwe7yZivWIeofZyvT0x3TFawcAR49j2c/RsuwyVJMqIfMupEtOQngVHWMTtxt5UxoABjzxAgn
bS8+eJ2pbtRacn24XjL/AR7FbXGm8//iDA8ZtIBuuUX+cIKQe4hMHtCHk5I/smdhTrQtCokaNFlM
8hld9siR7Da2IR+PMRn5dUONKsYsQcgfL+g+b5NjBErbIq/Vwm1Ui5GBFYwzNOVIpJPGycIX+Fns
zvjPy3fVtBxnSxR3X27KYm8L6SjmBsG1210HnLX8vDNhnLsZtS4OLwzIGFFxyAILicJh3COw9F7g
j8Us49BqZCj7ZFcc8pKSZ8eZzVJS6jyOYOSmaOlD7iNecxKY4XjmZoK+mAMLSrzG8ZYjbqDJbPtm
1u4BV6oTH1ygRqc2BumClCM3hmGJUvIOP4RSB12yVdmJoSN/Ig6GDjBKZA2P3nhLxIjIm3+rrQ7t
nsYoclVeCU0WiCBCYGmiYuEk6Wz7QHAMs0OeJFJmCzKI3UtPmqKDeavp81/gHICXm2hJv2zAZQhM
tCpUIuOqYt/kpv2rTQzh77oMILNJcuK+R6Lb0uCHnrh9NhOFb2umcftQdVZ46Hq4t2e1DAW5gUTu
uft2WUkIohXx6JgcKjdeVxLo9qAl9ZqggaVFRJBMGUier1kTSN0ORD5XTvOxA2Xxz+GH/WoY9Eb3
zSKt+cKhiSGaHDgPix0N1jOvNw7WcO4jtlQxAS9UBHFhEU0T3IgAaBWeY9TN8OZSNjk8T3Z5mhQA
rK0ZlvjTSh3L2Yby5hJCu9r40EyX3mG5MHSfCEpBs1Eh2PuRloLoGwf9AWHWfaz3HqomJJ5utLRo
LsYhYsJEP7PTrQehyamAQ23GqIKaYZSTl5eB4YjPqLv1iyM7Nss++U6AZs+kXQ3G0Jgo2s2d5hGC
QBKMW5Zarcumph6uvkQUf/OLTjZ4PA4/zhQXGXEjG9pbQY0fJSywOHEqIYjNyXA2BhCnScDd8T20
JSyatPNOyFXc7MWLENM9slwfiNTwW3/+9IXbqj14T2c8lFXkxFvkIoHPJhYBFnFb0fCdc5GQRVNO
4W3ISrTeNkdp/DIXFVGQuPa0f8gCa/J3FOG9+6cAyG+/ClouCyZ0WMTYFXg+E6QnVXk3IvwDgEQh
fC4Dq/+dXX2Dl9dzc6AQzF7GEIvIrmsFTnJYNHN0ZweiiGoo1KaCzOCbZtkFcwthNkQByDpe33Sp
VKTBPyjDrO+oHPzovNRO+m/2R0kKVeUWv0suuruauGpGKXBd+N1Xr0pJDEVAiQgoRv3Ts0dlrQJZ
7BPhXTswuHWgHGFuRaCWZ5YFGyMsvpkZGMNstkOZlKrgXGeIsbBQdMsL/yx8jpHadrvVRTu3zxk9
O1ts9MMPq9fZSihVlJ+MVj6Mjwxqy5zduW7ArorJp5sc0CHdO1lU+x9Wim3ntJSSAY/XGyLd4T+O
5XZO5XhnJjz9yYLQpNkxYurUNsPbd0UFQfcre5h8Vu57b9XiL5ceVf4AOLYLn2AzE0ZD2obSp4Xa
lIO2Z70CPAshIZzJMT+STzD8s8dW/lhDQS08DQgnTw6WYnH0ua1fF2CV/wATpeqpcbDGbjqnXh9G
ipjHfpD+Q5N1LCBSDlPwNVNrPWdL11p39aCq75ws+P88nRH5pTrksAwGOoIYSPz0Eoj9ASI8MxAh
GfcWHDVjuz83uSCvq1XIh4AV4l9IRuIXVXrzFGULcjSJve/ghDdOrZ25ZIaxooL91pMugtuvuKG0
4jAYWZy5JfWaJwTFLL5P952oFi23lM7ec6VAmu/KJkCj1lkey8y+A+r1Ai3T6ZIeeeFPZ9OXEz1h
d2+CmLFwSxxGMez7aGB9I3umQDeVWXzFeU0+ly9khjkchyrckQI1HfZgY4dJuOQ5i1T8B7qr4+9U
FT0zFEhKq7tQ0ik+oWI5sy+6IHgIrMH7AxXzWrbLK+jFp6qQ85M1L8Q19LO4Q00G3afPs0ccsstD
zyNVALOey1OF9PYUOAaRBfrk/DSYIdhzy5RH5NfqhUyf5cr+ft3R4RFMOYfWF5JF+0IsL+czvJtd
N5DSJUFN7UU0LO9ZoF+nxptQKki5dXM3vMyYhe6DZkDpXEbWuYlmO7EH/3PlQdmlvn5RIGqSBtQe
agSy7NDuNKxjmTyygVXYZuIwNx9YE95Z0Ue/FeamZ0vDJqC+L4452kmSnqv4qwuAI2XCsCrrGN5u
0raqOFXHYb/EXvDlg1F6t/LmxqsanfqpEaF97055ukXA9ZVGxNEAiAw7RKodzAdGIeoOg9Pryo2/
0fgB4GlZfYI9Q5JjOBe/rQ1PbllG61zGGYhwCZPBrvrlCbkgeRi9RYZQFPUXlNf1pSxH+dN1GbgP
WctjTwrgo2XG9T3gpUxoY0M8Qf76Rcu+nLg/MTPkgEbf5wKvIpN8/7+ws/UFitINb9mnv5JKPsmi
tb/EKlJ3Dv4jLPJDc0S2Nb6NiMJY5Q7qMVYh3XUPH9KyQ/3aEw4HOAOPCTCdhb+r+ZF5GG91Xzt/
bGSS28gPnBPUbffoGe2+pTIL/htxtR16hzwgRAfiyRFD+cf3pfpw/Yj+3mnxGzusrbveql5IBlOH
VdlYGPBF7ywgKEGn5EHU3X/ErTQ7wBEM8SpGEhdjIIGnLVpo37ge015EW4cUUgKGF28gkIdAo8NS
IYelVEEN5iI8S0xZivtKmeINClCFPJrCERXJuB9FoI9+0Ez3QFyh+I4BAwDShxgkxkwX8fOhV2Ns
coJ3sCB1kVPEUmeONpTL8RM3S1BDsl7Ch8mLXka8JPdljvuVU3mYTo5tVd8ocK84RrpPd8R5E+cj
wth2PpHIlL61Zby3GKJ9+rRDl2WonUOLBAJLKdNaHHPDkQfoCX/wRzFwOYvKGv9h/MOlSs9YefPw
xBn3GTZr8V763pSAo2UU5UB9aghVhMs8MF1nxvU2F7Dq8wa/D9W/f3A8xbkAUxB/qjuE7jYlL+la
AY4yoDPqnWjj6ggsWD2RNob3s57C04obaF8JfcJeZ6MT6WKZkPNN06YH/8+CCuSTn2IiY8F66TDj
fVolLQNyieaOKDhyaTxUNGD7RuxDDeHOx87JvaMPfI1Ab9iErJUbxjbZtP7WIl8Q+2uzX4XCODWN
78Ky0YmTHxuwf81gIaTTyJySRoDrbSqWl4AwcEJvrew96FW6XQjpey1NTgTo6qvwB+7J9Fi67B03
Tb9iSsAFx0QeZajzkw2DnwQQnMTG77SE75+53dfa1c955wMSGII7BV4UcU1NJgb/jhKXmLK3RLLq
d5k35oXfJNhwX4cHgc+dAbNv/tqeHX+EE9LHfIZvr5Rfe7s1Q76fwQ2D9ItMJmnWTLy6i8K24TvY
Op2GoFOir69CtuiuJdS4FelmKP/Qg3SHyKnnpForaHhIy7tTkIEorzr0CV7LBDZAt6DAYT5Wvs0C
dGjXT3sm+WNOkeCzHnQuLGT1zpvIIRQOEosQvvpJpfHH5IPx13RP1yKLin8MPVFMdAX9v122ch8W
QZjgKcDdQU2YMnPt9I8TMrSm4iXRhsk8mT0qBO7XuoiLBgpV7AACayiJQsgeuhVir1LnKEdpUwYx
vR+T722fxuqYTfX/G1JcGPRE78Vomw+MfdTuLKzaM6dx/lVlgXPpe/OfbdAjQET7KjzhXpRDGPZE
FMA+BTO3FdoxMD2a7IEVFuZPly15gj4LJ39lL3tb6+YBdwrAibJnkTLkOERbGTQKczSrOYB66ltL
6d3LyKSPwp8lokAr39qj/wb8NXtjAMPSGY3bo2VVxefEaOF5Fj3ewRoqvII+eU/QwCM5Be5TZUJx
6Je5eHItYd6dCvmtLoW+gUhvcFeriy4qkv0hjsH0Ugi6OLyASDxgJcHrG4xmy4ynfW09G/1rOald
G6fOFpKT2TNvC54K3gmq5ZzgQ0Ta+OXWcPhXpmC/EPZM7pXtTIp13IijYjCYOJVOr2sVAWfIyMND
mZjem5BAYdpp8pCQdrnfuL4w0szzQJnojZxW+DEvcFXg3KDLmN+Ap7VZEsR0nBvfZtWmM9e7W5ai
u8evyPZeZE6yMnR/sLJO3MGVHC7zHKkz7gn1HvY0kIEI1Y5J8PLVZ/kzWEi0s1n0BBD3y/b8DuUp
w7pN7WDKCfLGuaaALvbaX4aL63TcPlyD+yAY3ZNYquvNDrwjugomfelY7E70dFhivpAprEa17aaM
zizyh3hj0Hw9FhgozwZFw0voa/FH6z6AE28DNdyl+Dv1pglogC+B9INjNDT2idJdHOelVyRj0N6f
6Jlsyo7W+QxWNz2VePvPaqX1iVkzJH0amN2IhEMgTO7756Wt9bEp5vkdj35zjHQDxo0vNoQpyEL0
ZVbdeh/3LNHt2covfdy6r9KJ+LTRIGPGSvzAN4TG+Gj1pbUtrfx1LqAbEhQACjSAkORtJ5tICGOg
ys5YtBC6RhlrfI9RJDBWL/9WQ9omYkrTD2PrB4Bh/rNT3MhldZimF3cI8seqHes/+NQQvlbgS+OR
xFlWtmP71UiGNGwb7d/SIU6l0e2Y9KGqYEC3JFtYY3olxIONIpzjH4K2vW8YLoeJxhXfDoSNOyHq
5dBAJqFRRBTdMHsc3WRYCG47y4E91Q2ynxRp4eYJ+yPCGhFnIlm02gXhdep4BVvoet3Zlc4O6cwg
lCdHbhsp3AWlJbdKqqgL3DVof/Pc6IM/6/BNz6b4RRCMogKIV+JjHf+3NAIZAGdGv9EEBB+K0H3X
E3bWTbz405TgL6+ujElKCOG+bb04eE8+x8YYNBG+le6D1k8fiinIUXbTJuyIM37LtdKEZATeE4om
WGOc4CUV39yQC+DhvpCEamDEYUPzkRKd8EpLivrN1VmCHjHa97VvHbJaiH+xnAB73BDrsP9zavPU
f/UIdMf246gXBMs9PMF0AWFBBndRz5r8X1J5WBtWI5Xr1F+xx6zP4NMsuvslZLJXVeZUwBqioltC
0hu6KCFLMEWzmY3fvlvb+9btmmtbBHHBDWLnSSYEi98sIuCgTVvKg77I4TDHwYlg6/hBSd1/a66i
u6kKwz+YrsZkyTRLARpvn0wnlwdB9WsZbxgmt9uU6fV32ZEXzypqvhMMk48FjpKrzElFTFzXbj4l
a9VffJT5nshL1mylrZ+GDvCCU+bFb+e46J6s8RaXlXoXBHryYY1nYioXy3trULsmra7HfRaL8Cb4
66J3BB39H1aT6cl16/RtUeND2676rCXY/oaYm5+MxnmHt4NjYxmcTQ4m44ZGEcB1InKfRWnpM2LI
4b9wMOOe/1/6akU27bDyCZoboemfoSr7e4deHz9XuNwFqZhPTca9PdWsbRhBOvqhoC7qiIu98bdM
/XdamvGhgdl37/v4xZB3wlG3Z0yFVS1/2fhzuhe5dSPnGvU9zsTGMtA7z+CxNkCes/+YZJWPtAHd
5zIbsmiUEc2f1Thv2OeYXgykDW47TbEdd+H4GMM3Lm9e8IbhkOe/GwtlHTb8cCJcwQ/O/cps06Tc
s81YZ1enM+pBKm1A0s+q3pC4Nj0DTTR7XlGbqAUrOjNZj/UhZNKEmOH/DjblrMN1jjJz1kBGhjO5
iOORRJn6vof8uQkm2qwNKFwNd6xqLM7dIvss/ZEIZKxnwabK5mpfTBkdJiPhN3/oGyyzkj0tXNZr
CazzQMhYBAvKJnEUG8iM3BTSkcFggUtk4wCb+3/aBN4N15B8i5gVBxmVA005+qE6T9MjusJ4vpJw
MgZ3SIjKhByJ9AWuhqDSh5HUAt6/JZH12wqM9L4P3J4giOgWwRJJEqCFM/wFu1k8kozlF19miXjc
ZvoE3v8/g1PwkXpXf7AOKZOKL6vaemsU7KTPtZgxZn6PQJkSCTpn7WayAkpdjZCbsdLkdcwUhHuc
g6Y7zLEYfnIu9f/vTqIvVIEekengIjlCxt2KraU+rZbqC6a1MUsr9jMEPlLfdOWuZ9/4nOIt+k17
6KelSgMoeLX3L/PHnoEMI/E7Tp3Y2vi8OXhUBnUKcdUH+34OvwCVwpZvF5d4ISAyR5dAPZ6onLKN
XQN2uG6x/0fRmSw5imxB9IswI4AgYCsJzcpBOdcGq8yuZJ4hGL6+D5vuNnv2qrOVIrjh1/24sQBT
hS3pgj/+By6lFre0Ji6xBfnTXhbacV7GHhAECbP44idT8y9u2+4e+mVGCLdpvxJOpTP5Wb2LqGZ9
ofAjPfnEeK+sUPuD4TIPJYXEejk7Rhl4Vp8cc7Nti8B36vYuDHd5N4rIvcyZIT2seHgFMTcU+PGQ
Ulx+JZ25hwwf7/pJJmfbKuzAmKb+jg/UPPko0Z9Zk1oB8bkMZbvs5EOeGj1WTiYz96m2jeYzYVHJ
oYWEUofOTIBkqZPjhNnyq4ui+du18uWp8frsca4XyZlAk4XXmOJRdC7N0LooPxwKVHd96PwH0aqj
iQKIaVd0xl9jpO5msnVyVNDDVpt++dVNFvr92koRFrGLdCXj7wzjB5uA0rq4VDhuRm0npO/JmEHo
iBQQM4AVT2GMY2oDKNI9Rdq1AfiU6fOK3NromCIpd+SbnYoaoAbBqo5Z08q9JxLT/SsB5fZWcsej
wTPb1yPG3cE+AoKxDwteB0QjZ77ROan/Ll1qQItYUPtTXxOywGFalh2jFCJjRLR88sqTycuMhL8f
xvZtqLFEmYj/GDdz911za/I3ANQ+iEGQnzbIl3yFYa0fSCiPz0sc9aeSV1tJ/pWaEMclR25Dz8DT
C8iBpcvoBTQyLPuhcPND4ofjG9iU/kLNdXEXa+MI8A0HkyvLXTaJoKPQ1Drh3w2JuwNSM7yulFzA
XRbkkymV4eZNwFqn/Z6SU/mHQWqc9uXQ0w6IA1lcXBzeYm8ZrNshGjBKtyzyDkMNF5l3tvOJVJsS
eU70CATUm6mZcCzvOo+TAp0xJRL1vUuGH5AZwsIa5sZ87njxgrZKcPH4k0vlxZoa2Tu4pD7KlW//
jOAs3AAgnHXGb8YOCBm6kBT9SWn6QcKI9MquEeWpLxTbvySlnu2bmOL4jAIeiX1cjU29HXGfTBc7
7nDxUlIXpU84byw6k7jf/NiuMO1tkbNIueHy7ypQw3H6hRKJ54n60XjZEPDBwiyySRbboubDQHBz
8yedtIQs5rSwiallIwREhHFM9zzHOJEpFcKZ7HM57JfJuOl8Bcrgi8Vg1vJmo3lJZS+Z76yN2CIp
2M1kOo1p4YnxMRR+Gz2PuJHuUJMwSMSZQfgZIksAK5ChX9l2eayxdjCh5KXX4c8TLes9HzDSqTDE
SsxU/vKPqAJJIW/px3OrF7GcoVfWr6CXQcC1LKvBJVTrJJYqEXpPYF3Z/JKb4m3pxNCFwJJlBr9t
OZKY9LldoX2VpBcvFtFWHoakLygt8qI+P2owYADvJzBgZD5rQG8w2c3D6HZEUtIy+xwxqTIWEpNz
N7iQaYHTVe1flqTlt5KY1gKWD9LvFvaehXTG9h7PLFdgVfjsPLUTw/ZoDGgWwTR75r+sMyg/IR1l
XhIgANw1qxocJf+RZGu6ZBYQ8Qopz+M4KPVANqfmua8F1cmmoYzLLHQRBpYrymLXAkOpL4Xw1ZES
NrM5jVkO905Nifi78kyZfnVb/dpyVPvCpfxik7JfeGX12i2Uz8BJ2DeUpo2XRJjOr6kHri557NU3
sA/OI60s6iPiMOcKiw762oVckgKB2ZgiX/BkB1lU4Gt83q6wOo0v8KbmCSKtRmi1isrbY7oUXqAK
Fqo7ZC8cGTQbHcYmH18s9NYfo8/eKAYG2BL5aKmk18kwOLBS9PwXmPAZ0y0u7DCzZmy1zfQCW8W7
cKVh8Ii4mn9gl6eygUJUVDXA8mGmAx/85ia37A9ujggMujAOTNr+e9JOv7OdJnvaUrjsuQPaulP4
xwZjPaMEwQbU7z5+xndB2SoOhPifPeDr4GEAVe1+zxzXH2CczpLg6GaiXLuyxyc6HLalJBMODu6J
WOTdWwOKPkMkSdsPt5N4F6expcUcEm5Q4LPaicElqAflkILFyNrjoCLW6tbp0eq6HEuINxwsahAB
UbrNAykW9VT3SPDbkB4uYAXzuCdZ8onBcbyhW5uXNKrVyZSe+HT6PjxDxqPTyjP86mupG/+W6dUr
FTqv+YCVfTD95L+Zi/3BJFVNkha4SIXBJvdZSDt6Y2Xe1Zus6SZgDG7zynRhhZJZw9MQvzYszOTG
6fGHQj28Iy+LdwRB74ZeV/1EodBPXrUOKeEN0BDIShwc3kXlon5kAvDadZRajv3qzc+YSidLeM8x
vFfAUJASCqGwrrR1QZB+ceBT5OCtwEJ/FF7767NX34OyCf/MgJP+hbRvczPWzpMEY7jPwnra2J5x
ZBuG7F14vLBN4jjXwRWEzNyOF09SVm+RIZ8HRsyTgKayb2mGfADjkLFO5Yhiz3WMMnIknR8a+9KK
602KYN3uJjDyt1LL4sJlFg3Ou7MjTPBWNO4FLnBI/DU2Y+bC8UUs+exsvBZicT5SXVpy4gQoyuwc
cOodMJhwXWR3hd4x4Eic5VdLDmLTD/a7x24pYK1TbAisP6raDx+MybqlxOQ2AynrPWgkPqou73fz
ovR+nvx6hxJcBosBOXSQXf0NtK/fY2ft953jfMQzAUhq2LfM8aAkARYzwbJY8E3lXfGWumepsR+3
gtKsNsRvp1tyzpb2X/MIShzFwTBg3O+FwCMYR13aF4WR+lTGsfvBSvwiF4ziok0SOpElmuogvuZZ
/2c12a2DetA12rKRUM3mYodFerCVe8Kt6uxcT1ZoOmF8xJqcB1EboyJWct5XfWs9Ifl7F5nMFzB6
aM3h+ApCx2EWWgIdO/MFn+WfWAyKoE0LDhu38h7P01+wjyzYIhoksXECiKDWa7UXRkRBFysanwYT
LSWn5J1TwjzTv4GrZ6rVrp0cQarOnp1mo+Ky+RJ4jvdjU8EDbkZcwxeKOZW71Yp3A08GGFYhNpOH
hZcFjzxAQbKem9XbwPjKODvnTtBpUBPjSsbjeMJF3VbuQ4P3Ez+6iHcmDbjIajSTM63uBLln3PBW
fyQehjVtFHoT6/xfYfP16b3FuLdMgWfPbLsj+JZx23pJdQ3t/s1n9/gStTZSU4rFUdM02oX2oVb2
9C1MyXXC8a4KBYw7GJAgoBbtHsoaGC3ieUc4R9lDByfmUPfGtwZXvKFIq8ckTNbCc92ObgyOoqNK
WvVNoSAukSwfK8rnCbqamv1T7gv9gIHsRkSZZnFpssXx5rIKbGcOT7kyuO0yOSfnuByQN0ACHEZl
ClYYhBgKsP+wItOGxlq6CRyStZRlp4KCQ8P9Isfd9xjTcglBQ4mByzh2zA00r57IqEgeGhhDe1BS
za7x6+QtFsY3ePZhPHuJASyTPPQvdmMTgAyk6gOe/wrfdEKtt1FOcr+01NUinI7Tibma92BlDxf4
NcYxVUP9RPtK+sWFHn8UEH8+S/S2pJ6rJ8of1NWy9d6ff5wqcdCIWhKxK1IM9MRC2rAimOi6lnvS
PrpFag7Zk5fbcuN7lnHndYNxZfzbYLxJDxMC4Zdj9+5/evDwzohonrc6jTrrxPqXa33yNXRO+Ojy
VrqgK+4xE3g3Ug5XaSvaVdPSiYYdO4OPUmPE5w0LkKrnmpDQ8lNMOTbsaiA0ynefJdl/SadwlPtN
tuMf/LMZL/V8EUsZfSQGTdVeaKktAp1HE5D7d7bnf82o9XMTU1zugB9BMsi/TS/E9xEvV4/Ogsem
xutlRsW1KZqWraiVYV7OzKCgoGe74PzIN1J69X4eB++NtTBpjnzgSjnQWXJIrZa3UqP8q7cu2YcE
9ZE+JTAcUWSKSz21vABrWbyyX6Fllsd6cswKUkecvXG94kBi40Z4jePfqZADUsmOCdCoW6hHdviP
0To2AoTLb9kyNGe77K09pvzqhTLukGpriph2lklduxsRqSwY1/7gp6KffOjfWgNTXFF6Lm1+FYSk
WjFLmWyZG3/li7B9vk9Cn81h+vCaaO/3WKxKwjXLZE+Q1suaLbRV/BfZc13T5mHAWFGMhKjYtz5J
1Xu2UNUyzemjKV1eWU0rz+UY7vM2++6MHKgNXH8feKA788skV0awKfqvM5bhQqIH0tLIeQ3JRT84
vm8j0yftYY779WfookfXiteXn2vLq+FF3SESSffKq3QOzLEC/eEUff6pXNf9MSeR/uAvg6ESJ1VA
K131G6rwKUkIwwTD0H929vKo3RRxYWKLte2pAogXt7u7Vn0Yekglqv2O8CJvWVWlBKYm8zjKUl9Z
jq2V0SvCJWNdM8Y6kFgZt7xCvpngzkBIp1O1cNA4BLFPVjuTGZn6KNl0LbVrg66LAAm2PMjB9AKj
G9Z9R/3GFujFbbOQREjUXTKzzN66hT3MoDSVnaikms1hlb1VNueqMiLCrbB+j4PnHwCw/0PrXoBX
d0EOZeySZPgrE3DeJx4T51YZ8WGaSX+Ndhmmuw4RfNeWFgzrZBgN1sDsNWT91uLF2bA3B6QiGHon
swDLKWnqyZy1PT1f5AOZutHk2gwHOuy+/FofAW8UbFeKCriM/5SlxLFUiAODMA9NXGpOTnTlpRfG
r+gwYZq46vITKw827OHVoJzMhSdSkzrCooCKvkAzOUSq8hi8y07TzQZT1ICxdxhG7IblmB3NrhH7
RjnFsyYhGFTJqhWmBZ1PXc4wXLiPkZMehSbtQ46k+4t/vznYjjHv6fdj+LYUdL5hqG96ie8ePBpG
EhjOBQTnepXBLSGrb1LJyU+XdS88QIKeznx6LR0M72xZ5Q/XdDoZbILU96zO25tF+pBeUaRjyxv+
tFISdtlokdzj0cJF7frRqm4yRGUgNuFpI9S4SX31e/2Ih/C5FpieZ3oKN1BKvn1dVhfAM1XQzzHT
ol57xjMWx5fWqJtT7yb+boooJFYlc1sSfc9Fy8vRmZw9Ro3XWJSPdd3yKkUancBuROo4Mg7dB7aZ
5IQmXMjsofIx8Q6dVsZLTDQH8ZY9tYVBd332xbu9AulSnzEHi2Z+NGT8vLDewYmTVbsI7/SzEfZP
eQZXl6HCDNBqzKD2mvQ/Ex8BxwwPbi/97DAhYAWcIC2MJixKAcWWks55Y3hOhkFT7ENqY4PpN41w
Eq01fYmbfNaSzAqlXWuNd3OJZlaZBP/3mp+zrh21J1DCTS8CvMsFGNz2rk2c8timMcymEKqM6/2G
XXx18FLDOmU/k3l/uQ64pwXeyMEabXlTHO0HIyXzO/G9KENejjBLRIBnlystYmk/7uvQG189GVW7
RHrpK20H54Ztzs1Wjf2PXA2ruiENP23CuStcD+pbPXgBO7X3yDMHcrVcijyyN/OEW6daUNT9cR5Z
f+EG3pnr0LEzQqZWoviUZ0d+dAY6/OAbzojKDv0lsylHOC8koW85xPyzWoAl8s2t1R+/UN29NeyH
Gn4BKy6k+ROOf/yJsd8nl9iDwW8xcGzwtKePS8beZBjoEUh5Ot7Ctki2Uy26z4UVHfIHldtwaJJz
MkSReyokLtUKPYRZHk0MYDRoPmg9XDetPLYPJKvyHc9adQBt0JJogeTnUC4HkFlhVmbupCMJ7Cgf
yjQZj1Dr+GRkbnwyhYK/Jzq2xSb5sHIi2cRaxbnGE0m6ZObVeLHUVLw4U9S/6UY2D1UWmfsuXsZX
Af8f/Q656Ny56BSymC+5pkKnsgpmQxqBf8FW+4yT45qpUlQ57bAFgrwqomTI9zQr1Q9N3dn7oRN/
M788S68ffzR3uAsBQMHZS/hlYttld78xH3R+yArHxVfYNJAAknQJ+wN9DiPb1TB8wr49XCIduek9
R6xx9qNEDTq5ouPYr7kyE/BEhdjEddcJVjOVem9ITwQOBdFPKkGQNpYepzeGx9LhHZB1z0p5P2JI
YrSq1j7kELSCyZ3xJGeWLyExu1PgcPXaLwwSh8rjuSkGBTNpIkQU0faDf71Z93XmBP6G1C2GdSdb
/tN90vydC/XfXHbuIddtFrD/jjN8hAXPMmrbcQEW85zKwvjj1VVIadSaWMc+TMTUs2jghW/ccDHN
hw042f+g9ZKvtHjbrDy1bUbn5oGLU79teupj+OHhX8TrvZ67fHXuqqgmTU+U3IloZcNC3VvbxU9P
skwwyzWtxhI7N1eOTOgDuMWxYpvD/NENVgVSiBQVhyXFlvnrYLOqPKtxTLFttCVfU3hWmBX7mJ0g
AgONMAmfyB7DjqsOsAK6U15iEdq6GMgOONda1ppJ0b7TA0O0F4qMI88FrINqfFDYs9j5GoOO13kM
44Qm8lolGPHM4bpgXwa14ioZLEX4xbS93B1y1OaGWLp1RKLSpwGgwiuhZQVOBFPge6M0ZH6siMXd
1ON4yGIfy2XP/900u+gX4uQQ+JRfngnB/yG5UR4XDOyrmY4O2GJtYjdm+KF7mClNGdiqcu5M7/0l
m2CNYb5CwPO1iB5Dt3WDxOd7idUdg0Y9otVa6SfNMN051izwueC2gEoV6zBi9cPZhDDKMh0dksU/
6wU25TE2RAr46Mdghf1NhoysrB171ga4FAVZtDV6pFgQ11BMNmgO2YHFg50GucC4gZk/Fm9Wpt/T
uUSGnGeoNgT9bUx7svnt4gKwJ1hSVHcrGNX8mNGsuxlibEY8P7upHLwHvDburcWpC7YYLGPjsPid
JS1KvA/+S+xB7MNijtmAje+RZQNvhSwHO4Y73KlZlgELSJ2FqHJajWfa6JdNsuh85fsIcRnMWN06
BuEj0RCbNh5YpADqKc9pQH5hXhvPk0jIabEMCnKq2Be7WlARjmbDFqD04/jYew1p6wSmt5N3/q5F
h8Fmysn7h+kKM3vYO29hbH3wqa4KON7cTWSk1yVUy0fpQCysuhFLW2tRoLkk5ZPITB14esZPnTZ3
mkdZ2oeAnNeOC/EboX9A/1vXOeh7gmA87An+JeuCAdGcNxUYTygsitOXb8/c7rwWC09tVkxKKQ1l
dLz59PE15YXekYEaytBjsdRlQbpOoiF8QsowJg+lBZv9jmTsprJTpkh/pCcKNvhjnarfefH+9QT5
CdTAIukNWq5wKOW4LXsHE+hCIXvQS2Vxd5J4PyESQt9M0mpveeXqnFlK/sBFvpFBo7jdVW7yxYvk
mZAnjQqCEDt4cgZ+arwW9hj0TYf3GQoIiYW5nx54/zbPE8nM+UTk3CZKxd9mPAYzpwYaYE9JjPOU
WuLc43w9IqoWxzTtKQWxqOVjg+fv2A9UrDkFVl0rSi8T9oy750+7GJLwQZk26+/c/F4i46Cblt7K
HK5iM+boW7HlP88jTQpqomYkn+uTV9M+hQnM+IzSygby2JohT5O7wApsxJ+yG+J6T58ooJARNmjp
yv7AENqeiwWrF2WY9aPXztaxTcaV4kA9nG9pYgS2z44nTS9sp/yn1Dfuo21VOwfuLf5YAw03H62J
yp8Gm3s7dgBjejo0vRWwOv+paVoDsk9l/aUv4KuskQjvT2VrOQdTOi/FxYRy/qKQaqszZgH0Ct12
J11UI/jS1gsfdM9j+8hCt8qDqcogPcRzMYx76S7EYnfs/cqO2E1hXaZ2Pbwb3bxM2XRPLVPurEZ/
Eyqa6u2scVuiDzH51QvNj2DOCcW2EZQdPFIRRjYJemA3cTM8FonPL3Ay5X9T79fnEJ0OWyPSX+vl
b4ZB8jCa0dFN7GAxsPRNS+A9IpI7sdGepghtMsfck5kZdgszh0YUEgdGrWlFfvEWGl3lnI/XzMnh
vAkVNdu89gretuloWlvMCtRvz6P1zrFe/WMKWD5qLpdT0C5qekFr1S/OAm88JYZ9FCiS59ww31cm
dkChRBdEpuW/Yn/uifrEI+Zwu+9YUZr12TUb78QwAfIim1SA3RzBzqKW5QmiwpyTSW5S8tBReJW8
lbJHw9ZivLADns+wVFysW17dH7FZjD6rDgxMKffUo9JjeBNigSPdq+xzLnL3b0190N1ZcvudLle2
Ak2hvY0FDJqnSFMWtGVZFZERCWm+LpAEfAAH4CVrp31L+YM/mryq94N2AtQK+hEXgrp7fkSLsUxL
QtCc4uFydlWY3BPwa7fRA1uGJgY7CyhkOu2TeSKwUowy285Kd/95FVv5TjXIT5xUe8/lkl3x3TWK
ZI4DcBOg3hvyaEegdQ3fQa54NNXiaKZINk124KKwQifevDOJiRyTwlcP1ZJ9wROPgoU4MdE41Zxj
t30ouuW1Ak5laVZGYJgopDGW9l8foR76qsKL7Y7wvV1HsV8scmPjukUDEiKWw/rveg3LJP8psIIE
fjM0+LASfyHEamT7oQ2downRGc9mXn0sbnpwkuLJjZPfzOUQIIBPGrtPCSewhuD9VY/NWoQhFaXg
iZFuoxhKUjoA2o0ggAZlh4BGwK8r3nXvZuzKAG6jw3LAtniZ9gbX/pOp7ey2aNL2Heozyg2Lojr0
jx0WsmPGLUGRcJtfBvrdnyhKrvjSzKjAQ6P3id/LC/INV2dVDIeKNPM1Ain0L4EpAD4YzBNyss/1
I7eqRzXP/pGttIUDixD6MjVq3ynvn6Li+0LtDyMHTPUDRw5MVpnyIfAY79XEjICjdSEF5lafNZsE
j+LRhcKZXsutbAdxrDzrTfhTXpFpyZuvCXsO+V3YUfE+T5T1jLP8mdoG+9ytuITQ8h682pAPeATZ
ZrJYpplWZGDq4/A5Zku5o8rSUjuc9D3dH4PtB9Af57dm6MV35GICtjzyUUNaicd6EMw3DRxn81j6
rbuTbVU8Fn467WySTXcQhtLfz/zP5aazbQ0ZG5PThSVn/W5L1bR7rePxJdO59bCkIV9XO0mPJCPz
M7MgGxLXIiAOrnLdqzPcsjqi0Xk08CS4Td7r+6hk/bdvI+eLOaY/Z9FsHGot0osf972L3mE4B7Ba
4gcRP/5nzgLDOyJ5PnflTU35bXT0Y8UiiSi9T2R8zJP8vpRDtqfBY21XIfS09UfXhr5rUFdNPdWp
4MbLX5wS0DTd0WwVqOKomn9JAg7IajnWEWJ54RGXZ0tYIudslrIECzuKe9tM/CE8s/S1558i7Zr9
yG0l3Zom7fbSUeF+nEqKw+jsgM3h02XI5vMUN9A/Ua+qZYZlxEL6WE4iCol09LZxMjjNyYBVzXjv
rMaY0GBEeG2a0hqOac/v4mUBXASIM3O5GTsgpqnooSZTw9rY0TaKQyVUbNwdaDIHCS7yILoQ2+4i
OReaEWKZpIYMVVyTDKUn2BU/MVvLRwAJ1HvXfBS/sVry05CPymC3w3FXmjSCBCNJuEcPF9kFPpW/
5xuYP82F/E+T+gtCAf04loALSRW0m5GnLR0JT8+upkMd/ET+z5eEyciMsIbv0ZB+0zpCEO9FPh46
aRwtWeTE98pnm7sFTngiDQg6VDREdYznBTgYKwHBEkS4hnWw64YPheTUC3B1Mru0BKGO1hPwKRab
eyx7gDSmEoe3q93ptpDXRQtqZIiAi+SHKRHF1PZ82FilWx2jivUBvmnbX15l38Vu0Laq+6Nrs8hp
ZyjmZBdOmGC3JOJ46DBHDPodmBJmG6cazKuiN/vsp5nhv9C/5gZKNABYS/ApAQ3R1q8gDPzsOlGo
NxPWpZ3GWPAZd1D2Nlns2LcmnHu61jB971M/WcIDDveyRQMq9NoyyJY+m3r0k8nq+uSFC+BkB4Aw
kbPLxit2nTGlnzK2sr3NLcL9w318HE6Grsd075gd5aPwtHCouZzaF2tOmueqBU8FgitUfyDeq+Ip
RsB0XjrpsFcC8lDFz5qXQRX4oV+Xj+C1Jdc+mqOH+qwJf057LVNDriJafO0SyhvrMUntF/aaRFts
M/K6DSQUWge33EOifRISWEamoToaYcyiErpe8is5UZv66tLwmPEnOesRMYNKXzZVCBinwlEZigeu
SOy9lYaildDC7NWOJpKdcwfbqHqZ2svsWiJ/mUC3GIc+UaMZboRuKvQQXFo0Yy1/24I+uosDvOgv
EVVrn5cyWh7xXaZt0IZdNL8xqhHgR2dPyh/P6eQzQ1+hDrnjhUQbBwSkrpDdg5GbmaDbPRvdT3LN
Vf1o10IuB9YBuFs2i0Ab3M4xrJV6g9g0wDrMgH2GRkgYLLEc3ngVvV/11picfOLx65GquW6ZzF4Y
dn36zCv7RFRR/nWclCJzbGxyxyuCptcwFcNDwiIxv0YAanHSYAw7LWlbOA+iAsB7ox2hvHP5y+SR
C9DIsZtN5IZDAVh0E8f87JvMg1sFOWaA9jjyupiRE3hb+n6R87Q6FsUCg6pqsePUST4ZD21KFM26
eJvbbGg+QNqplN8g9niwBPrQhimL94a62fBMa5gpTkXcR9OVRfssafjlurUFpx9/VEVbqd0YDkRY
NB/8tUikM57xnJUd7DjbO2IB66x34r20mDqUhR5cZuOflE6Od5YhjfxJJie5jrJnQpXsUAPgLdkZ
hk3/mI+iPJprmKQy6Z/aGDUSO4KGu1r7geS8o6hlVE+WKgr/VEys47OL+5gzjD5puzAcyluqrlyv
u8VAhsntwmT8nQg8V7tSxqrZY8CZ+u/c0H70ndJrPp5Na7Sya96r4aRdFFO6g9p8zaKPLZ5kIwrP
NY4j8441e7oTSAT/13aaRmy3WMDYU30Tc/t5wLxkYX9LOC4mO8H+tUhnSK4lGbj0wSwsGhuj2UrP
NpbxGjpN7LAl466scwREWhuOpZli9BVNlOGSsaN7pH26CGTekrcfipxeyD6drwYm7p6Fs0w+jKVE
aXdK+pAfGzs0MMDaQLRc+r3VLZ0W72MY8A5vjIma+BAJ/r2pa7krp9C8e1VdnmTi9n8jy3cVfBNL
CsyV5MIu/gJXNkkg2kK9m3U50OGK4oFenFbJAVGMQr5RR2Z8sGwCDhzsxA04cehy6dsQzzZ+5uqP
7UaDzaSQakJ/E7v6Ux2Z4w+VUMPnkqFoxkTe8mEKYIWjh7YR3JvVdiHC+hR2jYWlK+8WHOFmY1bn
FCwHSNUsGhDbqHYpJtYuUKRBBhGVtxdr+RaD7Md3+iaibp9OVbraPOKE1o5mSrz00I6mc2u5ii93
W2CDyyAcqXJD7kaS+6eJhzIjXTdP8Uz7Aj4yavo2YjDo+ilLRKBAs6tFg0Xb7y+d0Q8OgmakvAcT
Dn8IWCKxviouM7AV4dmJQ0yX1rlB057wmFrGG1A1WATUcwwehNeVoBxvW8G6mmtcZ4GNPXsZJv0G
CSmlQjtPI2wFZlitddaihINnQwnGpsCre+rb5jVr4CvI1eD7Xg+t7f9qwsHDI3nTCoK81IRdDJab
WGEexNyZyJmVqXJ59mhv3VchrsltO0CvuibjYGlaFOwyPtUeE8JxYM8f4Fjs3+w2AYxWRxWX19Vo
c1IOxAYcuwB+qK5SP4z/XUDbG6aiCJzmk2+xurzUAuvevXdXh2E/VxYk0pbVJt4+un8eBpF7ZK4T
EuD0Y1EuRWvAVFh2RfpO+7iX87I5abEaA83VSbNPaz/+pRNDeA/IlW7xgN3SwQXqC68hDCxQ3pEi
U6kIc6Ujrx4Vm73Y2+w81aPtRzGbFdYVO3uBrrpjSM3m69Tzgn0yqxbVC6NRc1HFWL2T75gYlUqj
+8hNqwmypKjFJ3NbcUqYTtg8y8gF+oJZu3uriZbHLF5sd2e2bCQPVhRC4XJj75QWbfifAs6Phj7U
F8DY4Zma5vGqElFAyuEncOgw7uwWe2dP7CNlvwcbVGIn6LiIsezib0Dx7DiHF6A09niujvEeM303
7ZxYAgbEQ+VgH7MdFrCkFeMgEgSFL2Xhx2vHRT8s3sV1LBhc40B2pee7QPitkkN+6KAPsCQqlfnm
lSuqGQgW0qK1JEWQsaUstn4zA8gncck9LudU2aa6UTn9dK29jZmd35NB+Y/8Z7LXw7k7rDbTOX5U
LLesjTXYfXxg8O4wEVOzIR9bfLonw2MxS9B8wnMI5BSvW9RIk5WFPb/bwnHfrViL52zIWJuPawfB
zWvttr+ZtJuUtx4JJvwp2PBxcliK8xQeHVVWR66YKI5oTfQyRSrJjWTnE6OMcl4TfH+PxpjYvHIw
pbxGU6GuSvWjkW6oqzHy22xy54FOFYOCnzj3601XGOqTyVQYz6bJmvTThCh6wOqUvw8E6sYfTLmQ
z3if2/Gn6hlPDvjY6/FepnNM4cuk8PK4cz3v2pr6D3pulUNGR1XPNmjamWQ1d9edS2cOv7aKeMVl
KVKN/2ultH4MRpsGXIrrO9+JUF9J6lmvtI3QOW5yaTglbFcVO20ZfRKb6ucdDjmfR4tfeXgJ4UiS
5KybAAzIQBXSaKit3U2lw5bJkrH7IDUXpDMYxkIuG3AqM36oJkpWgIRN9v8NYSPCrm2jx8+hTwDW
jIv/XOHxx1qYIAP2WaON54sR+hjOln8Cdt+z4ucxCcx5aKKLPXGf3mb47IvHtHFhPyBlMfvmY+OC
O+wt1niWmcH5qJTbGTi8pFRk6jyLDK7q8ORCv/TdgOYGd/rjgyd9MAS/PWuHcjy+D2Vv2OWOrqvu
Ezo2LeFNzSBik6noLlHfqDMCQZxucUKsYoHr8IVzUqclkShgTnob4TlWcpKOK/xTmSYq21oGb4wN
Gix2xFi5Y0C8a7kiAS+fUSfM9jDMjYv00s7U/wwL5VVk08Yt5j3nWgLMg/Mn4zLdZTSFLgR4w854
x+0ZnjzVKg5DsFX2vbLKZnpOyHtW6TaHTkROLGsiT+5FL+r2uYjnkdUFJFRCBBILKl+CRoMhsfUJ
PVZfMWRZlCTPsEUMKa8K/ou/w6osIVSkVSf+NMDk/+fsvJYkR640/So0Xi9sAXeH8LGduQidkVpV
VtUNrCS01nj6/dC8qYxMi7Qasq1JY3fTA4D78SN+4Wy6mqx5HaNNMgFXsSKdIkHl5sPR0suMqgiF
XVabAnURTRntDvbUbeKBPcn0C6fpFN9tjgP11w5SYLAJxs7+HsO6v/bYpQesuN0WK7+5GB+UYdIP
rgYf6fMWBgoSwmmsoNfXNOQdqcd6Y0/oyqV1BaYWVPXwnSFRGP7wShyGr2FJpxBPBX6AO0Ej0weF
GTdJex+qjmG6bL083aP9Y9kP9MjRqx9cme/DyjfoCVR+BjUO07qyhyx/cEzYpdu4iItLAATptq9M
9xCMwE43WUH/qRttNKfcPHQXzcmA1zzX11gPk0sH9tA0W4B1ckcrfQBzxSSwQhcn7rKndvSS5Cox
vaEA4D6bP3VYWT9p1KDoWxhSW/zjiA9+rTgw9mauEbIJxhaB8FXkZIyW21Q9w+RUGygTHXJiuXFp
QngmqaM3WBibMvWsHE24NEUJxEdyARyPyP1v89gM2x6Vjk4hRxbMKHe2uSGOVaDMhafIfLuDjvbs
pEbpfDObsL4GED4julQWe+AJ+J0wRooluJ+p26EyNjLsLzr6NqgFqpD3EYtui8RgTVVTNu3OroCo
07X0hgcyuLh4RrsN1AG3bO/CHWzJakp74haoes/x1rkCuzkVI7hyNP6DdYFfJhjm0piSe6yiZ2/f
d6RqF02rfPvgFYFVPqULs4jWOxIy38Z+GtEEzFGaihfkdFkeZyTKoIO7puioCeYgugcVXqt7BLQG
+GCq9yjGdWigVYOFdTkMR3QVwxo/vpy05wntOOqojXAWIcxCG/bWdqKOWevM7dhQ1pRxeOe12A6u
uh4sYQLEOingzZmMoDAHwYSy2Zbu0P5S6TIHj2nPHGvXQ+eGkhSjK9FWz0UU6H1kW7LaBcIKPYBc
tnrKxkY/tl3SPlm1Dn+NiCqYX23EGRZxd8/6CexwAGWe2P0dSXuIJEk4AkhI7GrgIg+R96n5f2l0
QePUaIPwyegm4wtNoulBB7HysZbw0LdFtg/lrysfPbl7n2L9V2VqmkXEAucJOWz8j9Jk6KbbFCn0
61K3PDyiCRKPVdVnwVaVlRK4n1aodndOWNTbzIIYulZWOl0aMeNFfEet/mkM6/CbBoFl7cC4h9md
V5oQSnwNK2tL75ioZo7kEQHo4yfkKQ37OCmvG8l7UoS50bWyixyp7wRLFCYfzOrMTutruC5liZVr
hU1Q5tAqu8yA4KaYqWKsCeskVNa2w6njUpQMoBFww1WbWR733hY4oD/eQQrSn2GCpM+MpId+WzO9
vnAzB1V/BIEeZsHo5UhJ6mTHgMnn99Cs+0+e2XvXMBqMiRaGN+F+LRAJ1YE1tF/xsayG8nKu6AkV
gKi4q26inskf/sBG2X/B1gaACiCemZEZMoM+lEttAh5D5namQUZYR+HcAxCjCqO6HPHLLdYM5hkF
hV0zMBfEmgoDX9tzatSGweeNN72l+9u+at0bERXZo4OWoX9rjAmOtMLvR3ySS7fV1ia3yoa8zy91
sRWoXoaI61fRIepK+1OocKe7YEjvNk8N2Quk81SE1kbjGuNSSpeo567gQQ5IzBiI81uYCR78WkXf
7dCqnm1VI3AT9+aPNE71ERhM9buNzPYqjjx1WaZBkO6F7rFE0pAjaNcNWfQzm5pFtlXOQY/FjuHc
uD7DrZsm9ENNbUhKfDnZZi2uwDw31UH2PDGILZSNdJhD0ipGL6pQQxaO/Kr61riAZN8Mn+CkaZO2
OwUpIu41rONfhcflf5upjF4vU4m50D9t1aj4Oh26mA6TQN4L6wCuFIB2vhy5Xyzu/k2OYbC10giP
Hfp+jvpryg7Q1PDjKRHGOEbCEOvScsYqeCbTvHCcGEzsMJUaZ/OpDx5qiGbdtpusBCnxOZTyFrCL
0QFJJeU/jphksMYUQ5bxpTfc9FwP98Kdp1sMg53yDoeh9EueB7RUBx04KD5EZQQBbfl2CNSCVMph
Mm8a6C/GgxIIXuQHK8AqBGn3qdblvaE0MshGbCOct+qJOaJYjIBj5OftUCPp4fp2ASrVHagSVgxO
BwP1jtIe0fbi9x59lE4xbLDLLutfDCaCoVzbbQk9jHZUNAYHes3IRQs5L5Nfha3plVkRfYAw0pCj
jTSFnwJE5UrY5cVcb5irwwGnlTK6zwoTNBTBgY7EV0o3bhuhF4joTLniytL1lc3I6cXxkf//2qIR
kdIpKQKK/GzCGDVG0wHZiFEVcJwRgKeytO0Ef5AWOqb1kmV1i2zL1IeBeU0Z2QLdS2FrMkSXhUrg
SEAcASrnqdmgGw8zlrkVvaEL8t2Rl9cUziGzcpgaQT0aWOB59oV03KRBPoSsBDVYhE+cx4V2XP5C
KjfbB4Nd7mVFyf3LtZdN0mHJceFqwWSyL6PsxxhLEVPcW/Omx9zc3eDczW4cuopGa9hhuPZ9HmCw
HtKC8uMmMtyyuBXC6KpdDTQsWFt9rtILoxlNB/q1yu3rJEgATOK/B/EEl57DyP5HFlMOjvlLAclP
9zDZCJsxpf2lMwSo6EZJWt0iW81V7ifleF0wMTD1qm6DynlKIVyqR9gLWRqsAD8ZW6BtwAhLlKwA
/OnhhUkgWgyRNoHJ0zEKwHKUhrhOSb2fLXKQ7H6O8+jRoWNL7Ubf+AfWHKR2ngrqe6up42KDt4J3
mXOuv0B3nNFMhr+7pSCjWcQs0xqTlU3pMaKkXmTOZVQE/AVU7tEWxHXBQ6izMeryhvFahPZpOMvK
+eRY7nRAmkDBls2xJaSZJ1edG6PwmyfVRSPLxLhtqIGAcFjSHm8L4ikTUUYK2bwZGzdwQL1o+RQh
BQgiKtJ5eoyYna81wOSu3AxZLOpr0LRR9iUPQc9+VY7Td9gWAnpfO37TDuskMg3/LjQgCDFZV2QI
8GEL4XwukPRwjVWA/ph4gQTEkAxQl04uAB+V12JUiNowa7C/aTzhfChJeB1j60M0cvbGTPMio8qh
eX9tWH7i/9IFfSu0ygjKyOp+LfmizoFjVbc4F2SmVV3LBu/jT71NA3wXd6K0IGGarrtlHAVzLmiH
eQsLAbdhlzkUci+tmt0rb0L5AHmK2b3OcVVxGQNNtD70NqWfw/wGYcsn+l0h+DXmoCQhHpR8mFCS
IqqABOEm3TH2gAxdENBm5wED7ypAHMXwG3LmkjliilGfvE1nma9L3wLSSMIY5t5zQ5eKSr3M3PEn
7XNgrFSeE6gF2o1lQhsSE6yx/yU1T7i2VESPQo9d85SkYa7WGd2gzxOxmHGo4YQZGdg0PjUk13fp
3BucrLB6QUdHHarS6uaryu4pSyPkXncOsgvBs7LMkWbGbCXOT2oMBXmN8ZZ4TMPKe5mxiAiCnRAz
Ih4j0R/ZD9dK0MVSfvyUF0Xg33Zw9HdYZiCY3iTzY2ehvre4MvdB96zG1Aq3up/QTsWkrMrbe66d
GMBzluXFi6gCjicsmPALIcb73EyDS8MlnTGfxXlc3VmGrU3ICFXf01FLZwATmVL3E/WBedFijfG1
8DovegFghILZaNcJntGeLx/6whfwhKqEkigc1GeBNf0RHjKcWvJVO3hq0evy7rEjpdri5OhvUz/2
ey0tSMpjmV3W1gK5p0mavpDATgfav7AoPem0W+yZkUpE2L9FCQzYwHSd2VP9AlEiGh8TLx2melX0
gr9z6ZDSdCS1/dEyy16Q+w4+V2jUoJzUlRDr8qx2tzMVM4SXgFpwPbdaRr98BCevxglvxqMV64JZ
XdI65V50MwkoqnzlPoy6mKFMXaHvIkhaodEy9cK5d3TUOh8a7wZDaFJuGCBMdpMi874wci7vOyV6
FDawJmv6La/fMK9y7Q71Fwt9H+N5gCRurGcYX+uSIK0uLNeq0f8qXKPHj0H24U+X/DS9qHv0IgR+
GO4Vzey+PkgIyv0GkbkMbJRukvLW094AG45Ky7B/03+yIXYbKC2UDymY6WJruS58RGQxUciGXjww
XrWNNLiTBupuZjTi9bA15qbyHoK4hlJKDuOvGXEi/IF0F7JVEZw5Y8vvc8vrcjAL8McekRk/BdQJ
C5+yfuPPtvdjZqSEOTOn4DlAdgOcRYLuMnwKA6tMskKRrps5G/SGmkjI7zqHwLtGO5kpMbo/5kQy
DDafWRMKBogLwQSkXcCI7FG2BjYVFVNQdB8dxpSDyLY2Ml0dMyWXOgAxLjAnIlw0al2zhYpCZzfY
DRKSdo+AqVxLpnFPYOTNZBeTnSwTcnPyvuUIziJrFYoq3zGU9iGwYv56HIcif87aumbgEXdTALJy
ke2kugXRtwtJUGH4doiqIKkXpF87Ith46yVaJJdW3EVtszOn0jVeSmS33C9lp9FlbAPunSOqW6Dz
Kov/ThOP9ukTCgcpiTHJ860YOzOZV0oC4/plmk7MeyOwaASJ0WWbcb6sWg8hFj7x5xIB7PkFtoAT
oKQTZ2H3WOAT+MjsdgywUPCC3whsd8l9VXkKeW+QCvvU4B2SFbvgnbDvtPVXHJ4sPAhkNH2bWhyN
wzRgygotVK68KQCD7ZoBJQQDikU3KQji67ILil+p72kaAJbNn6EbODvH6+k1LePv6Qi8265f6mj0
fzHC84pvAxcFNpHgukmPDL+un3KkGVCOpwf44NsVrYEEgSDuD+HN3xIjLCHFkdhB7MOFHM+akqBj
d8BSr53RHA7pbJaXdTj47RNgn1E+LCIB9b4VLZIFm7KrJtxEOp84okIY84/YFWXhIyMmwZpmAudU
GrjV7DGrcH7hTEQhGnttyGgp7naV9tzbSvXJhXCTaltZsfndhdYHlx5kPnA0fG2qK2cWOFPRFgOg
NXMkd/AUTBMQVTTvrSKnCOo4G94oDdo7yqelQsMJQQ3Tnu9rA5jVRmX28DkPslHvE6wqJ7SbfI1n
gozpRqyRZM8xHyR4IM+Air8vxvlzzhAMoKiVz/EEDYK7fc1MylnEL8kwVr2wvfKJAZ03XwQQQBOK
nslDco24WB1Cu68ZHU3lNePIvIaSY+fyRxc65bNndJZCuGca7BngjcE/2OZTf+fkdXcFiMc94Jhj
wN1JBICLfECKYNKuXlr+ORKvOu/nF9mWESJW5ji8mPChbTpM0EPNPmMLR7xXdSBZCrAhzPUjAybe
cWZ4sUEg0zb0zhzzczi5WWwVj4EuMyz2CHFAJbuC/NpHG+UIApXuYoBCdrol3ZrBYWhVynUCCjff
Fx1T0AAMskIfHXzhIXNGO+Hc97X9BXRlEbd0G+KKvsA8A5yUBwXdgBXiyQy9exCw0fXcZGmBsIHX
G3f97A1YmFXaMW/HymrNI7EMEiFVWP21xvvmLjGN0v/klp1hL5ITor4IfSF2FUSMI6a6041SEzNZ
I3KuJ0qr5nPvMINd04kTP+myFNEzbgzzc2W4ZG3Ugu668Hit9/ghRs8NU5w1ONjS/snsYS6PuGXq
y6zDV2eN5qlmDhVjRASVGGeDSyT3kzvuBahJlATS2EZupZlexxm8xl2TuTMUliHiiI7HCsk8RIAV
nV+87nBBxTvacjB3QApVD/HaSskeBECXHgblIWlNx403AeeTVDezO/cxHqgsN003D1T3cjLuSm8y
4BlnS0P7agZOHuyHGKYONkra7r9ayC4mT1MzJgESdGZDW8IeNDQZiFZ0kwO0psad0eOuaa4ldgaZ
sepUyRym8vACQcy+FP7UP0AGCObqt2vWXQ9tsS8naJTQotqRvmUBbi2fNn0V5q35iF5ujOO3bzDa
b54iiVTep9Yr+vEaoI5RBj81yXbs75ifccDAfI/A5fdeB94Yh7UMSu8Ntd6MDYdyTR2kCFkgBHHA
TwTqgz1Rfd7Q0/fmTVeI4mtUW0W/j5VRMUCyKqm6fcxF1kHXGyEI5Ws3A8IpD4yLwvBL2Csi1mHC
LXQqd1YOPs5uf//7X//3f/7fj/G/gl/FXZFOWBn9C/mrO0AgbfPf/7asf/+LsL78zxc///vflCGo
VNouii5kbdqmw8Vf//HtIcLjjb/7/8gkyFrYV+U332mrakPlM+xTM7VeHEE9AdsPnjbEeWy4G1NP
VC+1x+R+TJhrRcCTzv8a9/WPES5NbrwiNJxORy8T1Nc/hund5Azc+18SC7jHxlKl/mzBaWm3os+m
bI+RCnTgKglJKf5yZUj5ti1MVzoS1X6pXq8sFDMgIzSGF3LFZF9nE7YsDuA413WCK8iRPywfgavz
a1r69eNKBOekZyl65mjAudi5v14U2BStJBe8NwYgQ3Ptyc5BOLJVdrZiHsvoaTVwbAjNZWNbd7aA
d4oQvq1Tbmfp0hYqmaZu8HktzINDmzamiVV3JAVYai74RAOD62SMy/5xsDrfOwYZhc3V+Yc4+WTS
1BJJYc/WSiiQVtp7/QyCFzTbQW8+TK7VA08qx6+o5/XbRphIdUmSms+TEMHF+VWX/9c/dq20hGlh
sEIXk41iW2rZ1X/s2mJuktD2neIRqUdMLMrcy676BGYhNOK5XdMOdpkv4zF7EXq4c3ywTe13VpfK
VexWwX+Y4vXqHVjZumnM4tEvhvYhyaT9GDQLTBd9xA+WWnb86YNKzxYSYJ6jlVq20B8P2ghpMBBQ
xWPTUlnmAD/WkInqXZfocVe7pvd8/sWefk5LKDYkeEPPZl8K8+Rz2gj2VCP0hwdcJ+EthHoZs9DH
QFguyg80/JkbOaTH51d9+0JZ1aaBryxBEm6br5+SHgcPyvDtoUhI0Vez4XwPGzrYTM2M+cdfr8U2
pTPm2Ra6p6cxhr1ZmbTY/AdG5/KZRBHdEuho0dKNgk13frF3XqeSynI9YSkGre7JTlGQwB1a14sx
0ELnR73u27SwcZACEvDXKNaxlUwja9qeX9d6u28UC3sOX5E4quXyw/7YN7YBeFTo1H8AfXUsDVmn
u1qixRvQa8FUu0GiPhrm+lvmWC9q8ehZJ02Lz4CPYkVNtHUgPgzUcxr9lzskS5607tUHh/id3+hQ
cNKFdmg6mubJb6zCMhgaxCseJoUzySrMHNpy8KXVZd7g+xilRfVy/rWcBlx2tyuIU+wzXgkh5PVb
CamWZy801IPgbAMMhD/Q0hQAH+2g4CxRkToox2B6D/2k3UVY4q7P/4B3Njrx0uJ30N2yHHmy0ZPe
gibSBe6D043iIlUNnaQy9QHj9t0HS53e7MRItUCCiLMA2pDLkK8fNohHv/Oy0nlA0E5vSni1O+D3
1ISM8/d5XF6WZH4r+K9yY1k+KhtFATignrPD+Wd+G6ttbWmbH2Py5KZ9csu1mLmA4x/tB2PQAr3b
0bMuyjT9DJueTL9AirVPzWkDRzb6YOW3n5tryWNRz+NK5zW8fgN6Hmptl0o9APlgAmrYo7sZ6T/t
vDmxrxhK3aZgjXZ+5yzgEK+8PP/gbz+2zfXE1WhZpBSgLV4vzw3lwRlorAcRk8la8VCMiD6F80ZG
Tf/9/Fpvz5LjuiZGdUpw7Bm1vV4Li2l8NxrPfzCBM+7MRi8FXWjvgUi369wc4/359azlcL66mFyw
ldIlyMBINpGSer1gBuKi98yMKV9gWOUl5oaxPPRMPGkNR75d75x2MC8ybG4QkZoCbO7c2ZEXE6Z2
812D5OT3ArC9XAFsdb+0UhglRz/2UVQvw/hGh7a+Pf+LT96Q44Bn5yy4jsmfpaVPtmHfTB2CsVZ+
KeZ8PqAXVh8KI7M2DOPShyA0Pzp/b9eTpnD4JMj2ajq2J+uZQI4wQE8qppMah9p8gLiOiKiPzj8D
C9TFvd35B/wnev3xSXhC8Eqm56Lm5XH69Uk87cFLFACYqkvmyO2zVka2V0rkayc0x4tIzvKzMagE
H7gROEiZtcl+ZnK9MalftrYQ4weX+mkA+s/vcckY2JDoGuqT42el6Kl0Ajkl8DJ5FuLpWcufQ1z6
4W+/ZAR3UYfjovFjpvE+BzCDyDDKqI8KgyLvKHE7ff7gBZ3UOv/8ICBInpSEQ6YqJweSUZ0FXLLl
kwRZ2q8RhAakoPBpYnPasXmLfSQgYhqziBnh1DjJnd0Z5u+0FFG46TPFpPH8L3pnj1iu1tr2TOEt
2+X1IdKmMZD0jy1gACfd6diaHtGWmvb0HeQv06JhdH69k1C8vADuA0s7DkhnYYqTPZl02N90tDku
KxSjkQ1GxWm4FonDcLuSYPIPXlU7401NZ/sJd82+/mCLiiUqnGxR8lhufd6/RQ52krc3XYpjTBM2
l+GYThctFnUIg5rjJx3VNyT7Chmt8Hbxrf2ZLbMayl/JvVTRLncwTj1glYS4OHOdceWCgUIU2PJ+
Bz0CS4EzxCs/dKLHSbruIZIpSJCMDiOQ2W/nX+LpR/MomflgiEEqrhdaq68/WqPQMqRqTy9Kfjpu
N46NeI0b3XL9uWsLu4KH8+udXCOO5zlK21CjTcEwXP8Tif9I5UJRhy5a4MaF5+nehORJ83lkzlgF
cN1WaTZxeX+wL0+CO0tSjXJlS57TMi3n5OQ6cBPo9XvtUbVmeXDpeGP5MaFX1Kpm7djVuEVrsfhg
c5zc1izquTZ1gOUIe1FyPNmcuOVNGXBP/Ag812NymMFOs2+dlHHJoTLLetoh+GUYF2NjlS0De3AN
67hj8vPBw8u3P0SbSI4I7lLbI2s4+cC5CbSnhvN1xNnHHK6Ys4XtQwacPOPmdrrms+osB1pvR8Nv
IwNEejJ01tpxenL7yG6uWgau5ic6uzYNElSEzejLIBe3HMC8KG7exID8kocKRQ5/YzJX0z8ahfDm
1gKyT+AJu9p8KBFtDalgK6ByCFogYg8sug3J0Mopwig6GkrLvGiQBsLYJ1MjM9MpLoylBo3M6Dh0
Wdfj3xiBrl/DkzKCJzkgzPwcg61P70itkSMch3HsxAr/CGS5z+/ZN2eE2lzbUiJVQzknnOUV/7Fn
BXA97BCAKDlNznA08QdnxXQRNRwxlz/pqXgffLRlc/wZWNj7DNRMYfGHx5dbAs8fCyYN1G2syLKj
OYztPVq55SOeqMEHq7y50v6zDGW14FBw0548V4l6SwzePDuC1cDGmabhRa0kRi2ql7g9l+LCyNBY
xP87hPaEXUlaZs3aDafkg9zyNJLzQygpbeAxFt0XrU7u+jGR6F3iDnAMtBqeVZVGuxxb6mOOEV+P
wPwiARkV5ZFqt/rgJbxzPARdKYdOgUtdcfqqLYT5ijKysAyBWbh28jy6zZAx2g7LLhzhdFwA93Hx
icR/OKUbc3d+a73zpalnJPuKjF7Jf66YP750mDVinjKAlEFugXgFDpr9NKIs+vsdLMC0mVyTQHhN
5yRX6IeiczEi50vPMBNRNh2da+n5k70L4iF4AcmP+P/5J3vn0PBFXWQSyZnQjTnZXHETjmWYheGx
UTjiqL65hDwIor4DWGYL7DDOL/feZkZ+2TIBgPMH2/n1manNZGqZhoXHwUm5RsekJr75BI9xTHao
POCSkpZIbExxeRX4TAcmr7Vuzbr6cf6HvMkK2Mx0x2k5uc7SAT5NS3o1Ah6og+yIgqrAWn10R+8I
T2dMPiu8SudVhWWV/Do2gPbWFE8i2jgFzeLV7NlG8DNxR7O89TuB2ipKLfXsGCsmG7bc1JYOhFwV
5JLxMY7mobyZQST1t5XlwvTXJhpHzTrzOy0PRa5qADggatHmPP+Ab25wLlNJl53Uk1RYqpOqH5FI
/KMFjRgPsPqvRSx23/Y96q7ghvD+O7/YaeuHe5S3yR82EGKaKqeFB6CG3Iu4JBDNS2W+C5EV+gHF
E5XsxJucA0HNpRrFf3PeCWAD1WLM1T+VuPGkV/yj+aMAC+OvXa+JrjHMtsodHr7iR0wOa32wBd/Z
8dRktNxdTphDB/BkB06FCae3iY5IYc4SnDZWtSpwm2d7Fl5x3TLU+H3+7bwTNx3eCq+FElCK0z0/
OrGg1W4kx2HS/QZbIRtErBsdY8LYrpSiuWpkgM1hGcTP51d+swnwA5fIqBK2uaAYurx+1ia1MGWq
Ivahg8ssLB4RZAA/u+gyA+V9fX6xd4IkCb5N8QXDT9JZfb2YtCEDWGWFi570xosWfuXampL/xSVE
nGJy5CrhUFidZPMDBg99BOH52MwJ3UwAzmBHTcvAwxNNJYQUOgyHJnBwfpptzz/ge9+R1Mx0TOLl
0qx+/YAzuBzdqiI+YiaU0r4Txb5FcngTeiyfNZBWoUepdSDmYX9+5be5MSOHJU6zYbkfrJPDDIZd
Dp1OkmPrqcK9DQ3aP1tMUcJHEQiGuiNOjVhbFKP/91t3yaWW+54qH97O60euSyWn2vDjY4m9yzYZ
SmM1gWa/GsfY+TViQYcTRlDAaaHXWn5w57/ZvEujnOa8yaCQhppcPscfly7Q8SDyulkcHUh064K/
634WPlKAsZl9UF69eb9UOEwjLcaAPCRH9PVSNpiOnP6QOGLnLGDg4enkAjlfBU4zbiek9xj5mtnf
BiJe6rIqtxD4fvLW14vWKXD9yZTuMUW745IyCxUrPIFW+dxG+5bZxwfv8+3dy5VAoeN49M9Mh6vh
9YLCzfDOSTKbKw/qAMxIzMPj+HflYEOAe8m0yqOMpy9zxNtDmB4wHcWuGNGs+cvdvFxNlkvvgSEB
2+pkUyknTpQf+OrYtJXeNy3ITmQp8o2qXbkCqWs+5fDTPnj6N4d3WZR7ajk/LKlP3nbkI4k5mr48
pk3shIB3uxmwzEC+vtKk7kcEDlGjdu3MPdRAV/82s2N1RpVkGoL0h1j8+tUr06qJ7rGN4hKD+Jfa
xTwA9Y+iuAGTlaCRETRwDf7+NTP/cYiRDPHoz71eczawcMyCnmQO1zAIKVW89Y1C33qYneyDReoN
QGwWf7Cr3zm1eskkmXQpYfF1T1a1GHAMQauOk5lJEzWqpkHYKfBpxlohONrzz7hslVcl2PJekYPk
CHGZc/28Xi1L3S42jFwdVUlkaEM3XzO0t3ZROH2TiBkezy/33sNRB5AuknhwoZ/s3A4mW4T4k0Qw
YsrWrYjwyTPBs+SoE3xQcry3X5feqhSky2TKJ4l5ZVXDrBiwHNMOlwhTdvpgoNa9y91cXrRA3p/b
yLI2tC8L84ONY737mB7RiZqLgvN0hlEjfYB+bKiPEuH1zAPdPJfFGmWcsV5V0Er8rY6AoW2x2jDx
1sW7V+ESEehJ0/9qpYNGvw9jf8U/G6ORiczeZO7mHM2JZ9AVvvgADvDeJnDRUSC60WMljL/eBH7r
+0EdQQaePUCIPeBPlDLc7JDHlDRTmBgfvJ83iQ6bbkFOsOEom7R7UsPMgPDLagoQF8/a9id+jvUe
Qmp28/d7zXNMy3OAKbITTra2ar2xMs1aHduiah8xWMou2xZ1p6iZ1Qex8e33pnthSZqUpPAkOCcP
hDOBbaBK4ZKg9ubaD1ux7SqF1nPUyw8C4bJtXx/YpVFiwjr2LOct5iUJ7KaGDegC3feAWwXIILsi
aj8BEO93Phn4FiS9v5lkCT/GRJTl/Et9e9GzvMtsHNgRqOR/dv4fOYVEbAnNiVwfp9Cbr9JSXScl
Qre02Hyc6IEdihAFgfNrvj3JrAmyyGWPkhl7J2kjYoz4AU6LXgWtugdzHpExcweJP6Ob39gFNsvN
0EPALowf5xd+u0+X3ImdswwjF5zR63PReENZVaCBjk6cOeq6VA0C6cglV8mn8wu9t3+Wan4pqmgj
nEIpesPuq0kSL0L0IY5Yd5dXkRM+1yav9vxK720fXqNaurZ8wNM6MwlbM5pE4B3LsDZAsDktbpRR
HV9aw4BkXJJX/X2SutmXoTPjXzZ34/35H/DeO12SCBo0jqAIOLkBqF1Lw8gm54hy1HzrIw+IkRH1
/t/HGOo10kOPk8K05hRs1MeuMlw0E452GMc9yqZt5e0T2ot/HWVYh/sTOB5NZ4Ykr/cI7dvZm0sX
Y0tgpl9dNeeXUIlqajjz5/k3984xINn1HAHwb/nXson+OHquChX4aW0fx3Iytr5pZTt63OO67yvM
tcGekWPjumwzKv3gm723MqkfIcdxJR9v+et/rMycZ4GHE3OgjGdfkEyKNzpvYXlwnyJZG7vZHlm/
bgOm7KPh0zsng94k4y8GkoAvTk9GEfXwScPOPYY6h4ZlMN2a2jTZdIMX7c+/37e3IOmWhuRJsDFp
qJzcF2Fs9P/wLo9whxlj+VM0HDJFU4U+MVorBk6B5xd8J5byWB4DIu5d/n36Wo1ycMsyJrxYAVrK
vX3R2Rptk0jioDgU9cZF9uP8ku89o0uQsdiq7CJbvv6S1A1DhS6bPOoeje0AAO2lEnAXTLdQaMwk
+oNw897nA+JAm9KhBgU+83o9FLFnc5KVPEolQBfwixAhmzEkGby/j9VMZSl2JR2pt22NqJ3GqjR7
eZwLW79YfdhvPHssPjjt750EpD5smkKEFPd0xiYaCxFA1FeOZYV6cqUz4xNeAPkm6AvA7XYjmjVK
jF8j1/9LyCaBhT6EdD0PnJ8C6XeSoyFfn2DQR6JugfvNV9BgnU9NoV+EBcZajfAi6qUs++vtIkgH
kctcigTpLMH8z4NftG5Y9gk9UBpW+zZIgo3Shf/UIUqyqeBmRh9khu/sT4EaIp17zYcEd/R6QdQJ
IHAPFJl92yj8raP+QuTCv8CYiFG73Tyff7436IvlrSL0SkGJEDBov5PzYMb1ZEe6k0dEfdq1HcRI
3AA13ETDAC1hJDdY9ZFEcKNXLqVCX18XC8lnYPaLtEPYDB+88HeuZ0GDgSERlxfH8+QrjxgtToUz
yCOWtg1Tcw9v9xWYFCiqDr6Qh3rQ5a6Bx3CoQGI9eE6c7s6/kndOLDXngkRBNwdA3fKF/vjkyp89
P+pqgRXO4O8jpunHsaqbbVgVwQcP+078kxbAVUaOHsAXcXJ1Ih8oESjtxDHOPPMSkgmKqF3nfCri
Ofo1ufF03cre/CDKv/OGAY0DAKAiWKLuSdBtte327mirY24i5IuiuO5mfCHQcFmlFY6yqx5JwZug
RfZmjTa7e+mqIew+ePLl3Jwk8dyn4Hhs5mGc5ZPPjPRkjGgfBdCE2+KXqBn8+7kPxfz3pwncjE27
dRnTIzLz+lsW6YACX2HJo+W7zF069EyLshEw82HkyZxJ79/vHU30BanC1yRUvV4Ph+IB81imX7Vh
ZT9HQzlH/OONmwLqwQd35zvbdBn0i6W6J5U8BYWi3hcYtUrV0aRzu0bsdcS4skU/ORAh2uXnn+ud
qETyAQRnKUEAzy+f848zoZN47mXJrZkBVH/SPVXdCv4fLksSDwdsXrXnf7DkO8/H5qTG4hByp51u
UxgxMdeZJ45wt8yrurBLmn0N6n0O8qbnn+6dE0Er06Y7/Z/Rw8kuaSJM3fzYx+bJWjA6NsobwyrA
FXwDcw6Kt+zHL4YcnN2ApgEl5mQ/nP8B78QBOHIewzZOA+jLkyA8RambR34JtTIcZgN6vFygb4je
ILshRgt9IpA7yRpilld9cELeaekSbaE4AbqmKKKiff1p4TBXTVWEKWmQ7U7/n7Pz2pEbh9b1EwlQ
DreVg7ud7bFvBI9nRlmiqKyn3x97H+C4VI0Sel/ZgAGzJJGLK/wBmmCI0Jzu4r40452NeZfmo8+X
xNnzYBrptvex8vbn2P/Xbj13//g9vBIVGKVS4oJyZmO/ME/+2GbZqOlU1Xp2nbXM+JedUWxFnjpv
T+b/XGXZSe1RIupQx8+ujp6GOzMYbWw/UIVu/aL65jnBpzkR8tIl5RqO+7XPzMXicZKYcEEDuX3V
dgmQM4C0fh2ghNnXSSLj8CWIHOMzQ8v8ZzvqyAB6Ru6NK0nbK2dJDX9ol1DIo7W1uGfSVjNdhCnT
KxIQ8uSXjXlMUwPPiihZu79fBkmLyO77L5mu70EPWiYw7cC/WThdXD2Z25ipgGrFtScpCvwtOtG1
4ox7XxceImwi8fUdS2Dep7qGcDxjHQ2jaOU6vw9d4CaZ/qievUmYXFznJD3ZHE5FcU3J+2ssQuWU
bHVyvo+TcIb3XVuusXzu37ZCbRMsIWooKPsinMCKihxdS7GkjcfiWOZ6sq+dotl5pr2Wq9zvKMsJ
aM8oHhYQ6mDxYbFobXEZgtaWunXzKzaSEiVPjiiKPmUL5zw2i50+BagmPj6orzyiAhJyg4PngTmz
CBq9K7oUH9nwMiJIJ7lJZfHUJXFZbUWWMbJ/vNp9zUGnhnEwe9eAWLtczYKziu0I6FqEbf3nHCm0
fSg6vGIw+UY9d+q6dmsKhVOn3R3+frz4/f5hnKfICDyvR3dhEZsrmB3egP/kxUkKOnx5N22kI3o4
9m6wyaOkXkkh7mOgqm6Y9NNi5Da4YzZaBfJ1mPJc2rCmierk5nEAxbJ//FT3H5Cr1aUxrPJAyEuL
UzF4JhK+eJhfJpLqD1Xjz88aHPJL3pbBWknz2lpcazptG1rdZPa3Yc9LvFyAd5ouaAwpYEeBDDXq
3/CUs7Xm7CtLUTgpyDyHCazXIv9KcbJvB/TEL1PnJb/w2so/lKmW77R5Tlc25etLoabHJBDc6TLO
4cghdMSueigY1fgBRZHyZFZ2uUdWfA3//MoWhCKhICcksWroefsC/abHqy8ohkuP2tfRl6hnF8kA
5qNCIHAe2m7l0V5YELcx3GFsrgA5HkN7VB9vF4RJrMeDG/YX/AQLzDZ9JzlP8Rh+ruza+YH9hH6U
lY9WnyxonbgR99hOFOZwMnPMZgjlAitaTHcf79n7YOcQcKhcACPRg1t2wgqJN5yZ4niF1gGqGuYU
7b0uzC4xWjIIcYxHtEHfSPai6QB3EPQyjWIVzpcJfVfYQ5kjzHmxEPD9SwPR/G2sY5QzUYM4GA1m
dY+f8ZVdpVIDAATQvFzCzuLNByPSOkXSXRp0oi8leshnevzzyfMa4/h/WAouDMAFam2mdLdLJUY3
9nFutBd0unLK7Sg8W1pkH2IKs5Xx2mtPRZixVRtF9RYX+wkH7g7hq7S9jH3SfPA1IziS8BpfaHT4
Ky/wlU3i0YimcUJN5DnLoWeCyIbQa6+96PWI4rwmg9Pg4ajqxenwJOsJraq5entJTcONr0UODcqF
ivP2VUZBI32v0OWlGmbgJjvkTkKgaDm2jQX21DFiyxigjfGR0T1aWFVg5eE/CLOIZmXk+0qkIPfi
XjYAJdKZWOQDXZdjcywrMOAI/E4fW+wO4nMpa8ToKHI0NFA7O8y3b95IvkVgUqAm1l1ez14z0WiY
7ebiWcV4nLDdOiSIwJxsDeGkx0u99nzqFVOGBmSXweLawpVrzPCNIjtXgjuhHvxTzkm4B3c3IWGg
9YfHy90nHg5TL25HhlJM0JdoWrPrKRtjR14CTj5q/DDcJ/wyTqKsPuIvlJwaZdWFvE+zcjZffU7S
AApgmgh3wAvECstJw5z3MjZO8gVlj/yvwXWiHeoLSlZRyP3jB32lCqRDrU4NmS+QgOUVk5JmiLoV
/cWBhQUALc0wKs9xE9tOQ4vMTCNxKImmxEdasphHCqYi+juTWvZzNLLm/PjX3IcLzhLUItVvBam2
DBfxhKA5cjQzfbd6iHaYsM3PQZ/V01FvjGptT91/ZHVyEXBQzFq1t24Pbx/LdLLzWr8YdYWVWZqh
A7/Dqc76OqEh/iVwkdzGdSrNdrLLxAri8T5cMRZ4mWYTF7lvFwcWqJExIa2kX5iR1FuvScVPY5DJ
v1WpoSoTKKtgp039X29+wUDRSahprcCnWuIsU7RabWfAlTcyEJWz09Z/XxZms/OjpljZya98Sxqc
AJdoVZEBLiFEfuPUse3QnBqqzPpZeuN0RjQF8UEd8b3HT6Xe1W3WAlVdcbRs+uc6H/P2Q0bckUpT
f7pEIKYPjFUdpJtL55SD/jvheQswoNHAwKRiRGVClCtn6JUn9YC/8zm5C6gWFpeAjxxvoUilF1Km
6thQimwGfEk2qMqtJWivLAV6iGkIACloeMuhUqNrFrlnVl8EYPi9EUz55wJ7JBxQZbISAl/ZoDSF
mAvSnKJkWM7LJO0fnKFHngplVOD9o9ZcwLwXuNejEv29EBzkq+S4VG++ypi3oqpgUF/Ca/fVO/ij
FwQ+NpniGPNHC3sQ4EuRN3kk194871q08n6LQA75G8m2YJ3By7iWTUqviFSLNVs8CXUcsctLEQyi
OM61HhSHOs5QdSzcDhOUiq7vSrB77QWDz1JDVyXtsMRw0hcUPXzu4jJn2KWGtfMrQS5643fwAU1X
/FNqONw9Pij3twuPiZAE8Ad1ky4nacao3IeCsLjI2mqe3LkRh3Y0C0hYdXEctGZNPmC5HnBj1dVT
rCqaev4yKzE65HTd0bfPk5FXEer0Fi6W+NvGUfectnrelRs1otJXdtAyHqhlGS2osbnSClrWuHpV
lTF8aeuMz1XTn8SEUO22sKSLGHaHbGwZGRDhCsffxQzw94M/DvvHL/ruWmXzo/NIAwqsCSFhiQqW
NS68cxGZZ7yDWpq59VgOX6QDfukQzEmtfxhx7HQPoRaE4UEgG4J1Vi6y6GkQ9Nj3MeL0yUoufteg
4zfRsLEUfBYuFHTJ24MVR24EiFVM51zUzqaKInkdmaxuHWgzQClijG5guG59LKXo4WXRUWCx9taS
Vv0IrlqVwsFUAqNy+yMMbngtgU1yHoDp7D2fBTETHy+e1/7WMTNeSVGXd7xajsY6pYfi05Om3i4X
2xP+RoXZn2N3GOWHrAhy2EnxhBP4oWGbpN4G8doM42Zc35KJkSeuCCvbUT3Sn9cTvwHYGK0JDrkO
8m9xPaFYn2CiYfdnLPLM/9x5yr/lMs6fZRP3K4+rPuFiKRqQ7DxQDjQ4l5zUGac/vRmcDpG80sNs
om72LgXYytVwf6xptTA/VHkEAWyZMwaFUzKJH/pz34vpSebQepGqwJUmH/WNj7rd5vFpeuUjKtkV
LllVitP3vP2IQQo/szTm7mzx9YYvfVaRj3eFNY0FboeFm1+guJkhDokYF2+ivLX1lcnBMlYzkidb
IpWB2AwYTl9sI1dkHqrjUXNmk6V4FKR2OeUH6HWQSbLaQ/mq1JIOC8rCwsN7TVTpjnCmlufRuaJo
z5DoqBf0x5XYlUHvYco+nzHiiszg1EsK+2zj4/+UH5DTlv7VZ/anfy1tpPJop/utCIatnPXe/9Hh
tGI8D7PvW8fcNRPth4bAnjhYPfLne01HvuDYQDCL5DYaaRf8jkOZ5h+MLvXw5qgUEeqnH+DE/KnB
uhwdzSRGhfOtXxhUCdeEwXyGY7JMoewkSMD7Rsy+kvpLGXdYQbeY2jRaDpui78tr55ntwTISbSVL
vT8wFnhcBccjQqgq/vbNZham1aM7hWddB0maUnttY3cqvr358ViFybBNUcfuWXw/iWtwZdpdeMaz
zkw3UdMprSi7H+gado7wj74LOHzvjZlpgyUtos9vXR9ACfwN0gxws9if3D5l7FXlCMUqOM9eCDeU
SCU3Xc/MaY6z8Bf2gNEui/IuQKvLbdf46ffRAkUbyhlad1AJSSdvF0eRT6BsMwfnsTfwB9Kd4l1a
+8WH3kDwsfZZ9fHDvrIejRj0+BTvB/aC+vc/DkuAyG0fp6N3brIaT+PKsnrMTiXkskZoFABNVK9k
j6/crOjlkHBQhihMw/JSc92QBLwuvXM0t4oKgtv5XFF+6BMzcq8OLdQr67hikAGYJklInqcEtupg
xMVT1gR5uXKcXnsFYMtpUHM6lazS7SuQOXoADOl5BVhQXLRo/IJaeL0Pez17KoSWrGQ7ryzHhMSF
OAawVVEObpcbytRrcX9yztGYFpu4hRhSRZO7NyJj3Ew604XHX/g+vwPoRtOC8t1U3cXFfTDavEtc
aaJLV2FlsJmFiR0pCiLGL7cKy3d177h4fE12/xUFeFyJAuxKytPj33B/I3AbsD6ERVQu7gJH4TJI
Dq0GfNZoVKeuwa09S+IckwaaJGWEwmFOuHvjOJceKuNchB/5U5WbKpr9sbULhlw0CYbogppesCuY
mR6DyisPEPvX1C3ukxaWUuWJqk+YgS2+qaXTd8YzJrpgJq6ZB0Qoo2rv6PA0933eBG8Fu/Jk9C1V
AY/iiJrj3D6ZITKBl5GJN7OnNWe8LrVNWbjZD2yN1xoTr51WQEG0l+h3sWOdxekQoYV/qNFh2eY4
88HKMPAsXazKhIF8uBwGe5uOKKMiJ4efOUwkHHiD+PB4+7zyerlxKKspEBQMdvG8Ya5FuuiD4Nx2
XXUYBuejP83puxAEyttjARkDyQuBn7e7bPkkeeDMDjI25573cfSLUhcbaeGNsC37XG7zqEjeqDdJ
1EG3h0uV7i9FPNXm7cdMZhtt/kFDNm00zCcQDw7MfKM+wShrV3QlXvmYqoFHm4kZuDqMi31qRkNh
RPgonGfR0Ceo60b/NxS18ZfbZ1ij1PCmL/bUjng8T53+NNta+h0nQHslJN2HwBcKGZsYaBbljQpZ
f5xMUc2tBW25Po9C82nUtuhmySx78ispzwYV/vHx/nkReL3N9KGskbJQSDEqpsq+XbBqMTnEwkSc
A5xrkCxx80KrLmiSe+6XGTsKHtgKCwTKlTbNsQ3sWvs0YohSv3MGPav/C2ttci5uMmnupwFzVLxr
ZFNYv7y0cyOceQYrTrZ22CXFeTQn0R0CYygRaE4kPkab1DTx8cR4EGPfzcg4V082UxQF1vc48DDv
ORqybuKDY2c9eH24FOYPHce432hsYbHoIxPu7fMhjbIPflkV3SYJZantH7+i+wiNgjG7gqsCwgXp
5e0bKq3K5EXw+5NGhMdgnD8xMR1PDEaKQzOB59XHcFzJPe6PNam6ku+j56mmUIs1Nc3G6NrNkHHF
yHGXSOyb9dJxsbeiCfnWxwMuRVoF8YJKj+H34vHSqShjrcjPYz2Z32zcK6Jdm/nNuA09sxuPoh/B
KM+SeLqy8n05xkwfwg6TSs42+NXblYsgKiRT4O7sogA0wlmPdNAnWoSBC82Q7ODbCb6RdY9360yM
W4mc95+VChCqAo0dGmd0QW9Xh/VVS66t8ez0hYUyN1xCOgnjvqez81Tm/vyxVETsxy/7le8aMJJg
skbzFcbo4srogEozc8eH2jPHuD71JbTBk25WMeLYzdvvQiTWPAvhTTX1Zt51+4RJhPvDZDT9Wa91
Z+82+IWT4ASbObXW+lR3L/MFFGaiDeBRFjDsul3KQ7R5Gqu4PQuwljhp5vUen7/heYx041KmeYab
araGKb17mQp7Qu+H6RYoMcb6i0WpK+2hSppzG0bI3tMOc569egoE+mki+vr4y6ntcBMnUVgiIwet
BKCUz7d4wmRKsdzEmOXcNUOwH5lvPReDCDYREmX7CebibsrIHv2uVCbdtb1y+97fT6rwUkgK1bLH
OGBxP2UJsCjsjupzZUFYRxE/ONrlkCM4Pcv4PYLG+XZi7mTzCzAU3+FFXJvYirwZ3E5yDv6Pbj7z
A3byUrMmCyoclH1DnovZQoWi7RycDzAC3+So2X55/M7vLkO1llIPsZgM03NbRMHOMZHXRIT37EwW
SNYS08x0U7aImB6IKM7BjuvQWDmhr60JppxMh6EautPLsGCjsCHdsD7XjSPikyiMePzqSg1D64q2
0CcP2vxbBz/qndqMKolEalS8FEwNvXzUss6paex11b8uHKqtO0fu16lD4+PxK71vKLMWyQUbmdyK
zHvxTkWahK5TdPKs8YXTjumsKPNom8u2oWWrhZNxIiEIir0vRPCVRF04+zhLzOaThoFpmG4aq67a
lVj8yksnsQRyBepddVkXPwpVkbbF1bo4p/i6fQeS2P+kvo+1DbC9/khfKmre/plpYlNoKl0ida5v
Y4coZ8fTKqs4d3lRN0ynRyPZxZizzT9DO7O/WS2ukSs5pqnO6G0Mge1C+xHShMWWXhYnejZYiUOb
7DwD7Ci8zczBScTWwbBwQsREtcnMOBdTfLEsrIo+um6ZDocagzbneapNxGxaZxqq3wYmO9ZWOEYb
vRgtppj7dC5dkCCJ9KDbD3EQoDmHBdjgbGKBY9kX3RtHeapnV7THxzvqlW+ntHDJIXwX0NFyQhFX
VuOVY52Dyq2SU6k55inT5Lg3hfNV+HG6Mn1QpeniHdIupmRVMt8UlIs4KIqiMkSSNmed+d4lG9vm
WnrTWh/xRRJ1sQz0PsATXGnc1Mteu4wDFLbmejjjutJ7ZyrcEikWHXeRQ+17DLlDDSy/uxs1TBK+
1OilGpeIXA0laSsvsx/ZjNPIB0yih/Ab7Zkgfp/a2L9NOycoLXOPl2CE1V9GpqwsW0eBJxu+me7Z
GUZiOnxQH1H4qc6tvZNkYXsEZZ9oJyijdNxKWdYwAYEcmKdE2L2BD7TwnE0255P3EVlbHYWcMA/m
n22FSS0mmLh6/V1qhh7vi9C0xXMcGEmyzxHsGLZJgynQLvfrefyW2zaSL4lp9v9hP1FMz3NptN01
n2LNQqbWimeD/DwuS+0igxq5oY1hIquRbcB1OMEzkoehTz9ywoXo8Sa7v+oZfJArKtllCNNLQAdY
Fn4DRcC5RUx3PDXCHDHpjuIk30KZaf59vNpdYgpIGMgBuTDqcGyDRWIBgzyaAobW59HNvTreISdu
1x+wqve8YzmNSfZvW0dpZ+x8PMu8fTLirfLp8U945YGBZUP4hKlMZ2EZn7RB5sCRp5rewlh+t6BU
fJd4zuB6irPK/2EpdZKY+MDkWN54QVl4k5uU8twiC218nyFMDD+0jAz1vxGdLvvj4+XuU0VeLdxE
Woov+oKLHvbQ1akACOCecYNrngqJGRwM13NuyO4Jz9V8A3rQWYm8r6ypGseU9cRdyFyLoGGnYFQx
pcIVVk5ltzO71pRbV7OLr33UaFvEabrPcYDrzeNHvfuIijoG9kFRcnCNWRbzpDUug2PPBchW2k8e
fteXhGk1fpbt2r1+F4VflkJHEGKt4uYttqxM47BBQMM9NbFW/7KbYJZ7bDazDyZiKOfCmvuVE/nq
ggR9pfFOM34Jk7SquKFPr7kn157/DlG7fhpw69oZ/vxPYerJ18dv8j79RUKQgA8jhG8IFEBdC3/0
RTCmmbGX9OxTpWvZR6Nz9B92RzKxT7PSjZFPLit8ktOhDc+m5rXGRg8RjdphPWvuH/+Uu0LAYrxD
qw14KCQcrvLbX6L7YRP5jWeehh6j3X+1KZ4ab1/4/pC278TopJHSI8v15zkF5LJ1a0B/hzSziuH7
4x9yv7sCimZUNdSsy4P3c/tDgq5hgJlgtzrMTbSJrFg/mk5THnuwNOc3L0X5qEx72M466NjbpbC+
xcZe4ASK4a1f0baJc8v9bMrIHb+TpvnBl8fr3QVgVJSU9A8ITeYv7LHb9VJmxtOoa93RTd1h3xRu
/PfUYiZF60ceY1tA1/bb6GrbItk9Xvl+RMoRwkoAqAVKIsbdyCMvZ18icdMeY6/Btw1RkU8Jbr9X
zQrFnlckdnBcUfgxvBags+EhmVjN75pGT85uV2EkZ6MfCjCh2KFPh5hXIapzjrIzhVlQ43bad85H
RwzRWR8wOcxDaT7bRuqtBLy706meAmcrCOCw3RmF3r7ABLhKZON3eOQ9ude4rutzXunpNsUB4oCj
2Zpq7B3gnwQITAiiqtTiQBOWoY5kwC0HkQLqsu1YHFBzjxmhW2GXIzc5z7UZfR5RGu0u0guz6H0H
0j4nUwDO887HoUP/Eoyxrx3x1aTVttEQU7LXKruXTPQmp+M3Ej6QUqDMAmq8iJEaGsFOO3by2GDP
cDGaydxIGctNUyfVNh605G+3MK29Pg/W01iFFJnoPOzaOsXaVqTp0eh0f2fYEWZUcZx+xIHbPjSO
U++aucrOqPln77AfxAUUreSvQSvMQyATZ5sTHM8ibtyNg6/qAciIdsIveFrZuXdxST0d17cPZgnB
taUMGUJ/CAhVmjwWkVfuoFfl714MwyshzV2Yde3TiGbUTm+79h3DsPitIUItT7sJ8R01gF9eQJk0
kCUe4+ZYVBOQ0zrxj7Gs523vWmt11H10AFzKVMAiZaEUWBJODTh+o3Ct9FwXeiD7nZGlXngYHDmm
B2uuwurZN93U+hlGcTn/miXtP33lZd8lFLCQOF0Wsx8SGTBai/PlZIOey5KfkOXjNY6qZotxaPPk
DEV9aVwOutbO8+lxbHp1UR4YUpcK+Etx8QEBV+m7UXYOpNn2yVa2KI2jLO5W3knHXmT+nZlmkWbb
MrNls6Y0fnfdIATE7lLjEVC/5Iq3jzwNUpiVoYcnbUALrHM88N29l+3pM2Urb/d+KTqJzPBo4rgE
lKVESEwx4ybFFJyqxs1PtBDNjyhoeNsZJ96V2/wuUHLJ0Pim0FP9fXrRt08VTRgg614YnMYsiQ56
gUic35vuFT7AN5mZ2VvHOyxHr5kZGsmRmofeLpeNFT5LWPCecojyex019W2OmNpJi3HJ0gQCxY+3
jLV4lczQQRSQ8b6ML6hPFtk2fUw9tK1Be2cDEylAh1b18K5IZJId4q73a9qHhYcgL+20SG6kp4vy
L+x+B/2YYRDpXv3B1lGXxZ8EoVkYi/qBPLqbfwiK0v8oKXFpTWcHzPJM+ZrubTdzp6MDNGBudnhO
Ze/GIdPdgzGKLN4EKP/X27AdxwnDqzkctecA9vIHVEns7pRO8BW3CHEz8bBDkA0nLxXOuJtFHUbH
pA29ghK8MGZrDemxCCgwbMF3KMsDhdxR5f7tV+kdXOfp/ETv9NwKj1LKb33ruF+scPS2nt25u7T3
wPNM/Vrfa3GiWZgCk/wNWiqZhm0vFjaoYl/6ykiVRQhp6MYvODbavs5a82zE9nBSYh6Hx1vilTUR
5CRGW2rjI95y+7B4JSfCmf363Rj57ilK0CsoO+FfZWpPiIxH2Q743RrN+CUr/uPuRQIcoVWWVIBN
xCuXBXzUc7070pmvNHBsfd/3/mxiy9PmFTM0Y4r/qWQ4/FVnmoWfctXk9tZHj/xThLsxAg4pPPtt
XbtNs5nQC32267qUh7CIPe8pEpH/zZmlGX2v0kLLWyIxYD7kvfPYwqG8iKcaJzdehdgEEc7Kz+hk
temun1rP/6LXhl/uar1qxUfLF7PxTQ5VX7zzcAzLaKmEU1ZtyxwMdYEobtCxE5VgfIQ8oMS1AmOH
AdTpJzp76HVs9doVQHQ8EYz1zoiaUu46/IauTQN37cA9kn3vBTJ1G+bmwxkZ+lnfJ1yb70eodP9k
+Nr9G0BQ9DcNbthvi3R8AWYzLzJujNwIdYsrqwriIZiRtL4WgSHRGTN+TVOYPNuwc05TklorGejd
NmM5kkKSAZSIKEkXy0lwcOEIpBHBSCe9NmFvM5zFEjykbXWYO+efMojeyLVUjwgcg6ME5h3QwFKZ
L2Ae1Ixwba+ik9MnR8zVX63ZyatrMa8NlFjf46N0F1zRAFRGCeDE8W+hGrs9Sg7Co0lEavhcx850
RFgtfTfPcXUE9Dwf37gU9z2BAl9DTHEUG+Z2qTkL6xJycPiupt7+rMtx2mBf1P7Ix3GNsPGiT/Tn
WQXOwldDTeRF4Aew3e1aWeHXBqVlcyVWVtRglt0WF8cctJ+Wltr4lWW+/LeRsvsFvGrothpaPMFR
Ft7w1c/NKIO8hw3KqfVpZEOAQvOjnjrjezu1xhose3F9q7CiRJaI3QoOSW5y+1PnqKKvXffWta7s
6UcJM+c3eYX1aTLLX1oqxUqrTD35n2+G9hFMEvJcB44breFF7Cyzxi2G0p6voHH664BD8dPQuvVb
IzQIG6aMAEForUAEUkfrj15H1QkcKjMxXI20qr+l2YD1r8iLkyGc9kPUJcnBHkZvZdH7N8mi5CbM
iekfcSXdLppOPQCR2eyv9jBPiIgII9jyoZ0jmrnRoZSVuybxex8heJvw5qjFiBKgXW5XHKdyrrSS
9NmLa13fCgux8yS0kmI7Fu30Xo/wHeqnIFt50LtDi8mxyqGJS2pSvQxMmoFaPSw149o4c7/TMtfd
UFX9187BmjD0KysxEVGnlSk8PLnFOWphXmZl3rVXJ0T9aDP18HAcmzJxY7ixXAkQL2iJxd5UAZCJ
JR+RqfjidepwrNw2j9prmGrhrjO54reaBKD2V2d5rdyYOFy2G3+Y4h99a/fVpg06O0CX1QytjUoW
jC8Rs7D+VHdtX+/szsnw7TC171yFQbUvWqe7zEGLc5lrJBGaalIa9jsP43SmVswE0r1X9N3fdunq
2RYVnuojGqhmdtDtaRKIIXeSoYnXjGtn8v4tQ+SnLMGVEUw/JJ/bbQSNb3QMBAWuDvZtxwIt0U3v
hf0z44thJZu+PyMENJrkSPgg24AmzO1SsukNZ2IAcK28/r+ypt4PBy4xxa9PN47Qq99vDPrU84BE
kDFS0jOEt9v1QpB9gxsPyErmpv3fiP3Qvm/NejxMXjStqb0u+gdq73CHKdNQMJgEukXU8SYrTGQV
2FcHseedKG2EAzj2V6eKPGT4+yk94OwpgRub+Xy0RLymW3L/dulaMHR+Ed7gnlMf+o+wVzCYriYs
e6925I8X2XW22AaZOf/ju9J5b5cyCVe+5/3W4e5gtgJeFPFCKBG3KwZZkeaYu7vXsO7mfYwfzjnq
Bn8fjcm8EnXugx2WVSjcmqTeno547+1SkdP7dmRQUFlhZux1ZENPnT1yMwqUL3T8cH76Goa0j/fP
0qyUfA/9F8UWIN/TySDUK//jlaayCiM/CMWVpDlPATF6Q7HtkXqe99LSZvEO0TfvL0hioQ4AOKzn
o9Aj096i9l1Uu2SyRbaRc+Vbz2k8eAehQ8jf0NHzzENal4l+zENT9vvHv3q5D9SPhl2GYylwCIUA
vf3RZoEIgTtBKktIEdOPZZf5xq6BQfa3iGMhPgzR4LxxfKIMXekJQvGjLlcQ9EUQmf3R6Xt3qq9J
1ud/k/b4xU6TrXgK0rRrDkHYTz/f+pTcQQqDQTsdQscST+RBg82nMWyusq+rJ7OZ9RN9cPk9jfQO
DUdrTUFjWePyhCA/iFmo5QLmX4pG8z17syqw3IyAukcU4UbS7iLfKsJzJTHD2riIhH51Z6FtB7Ob
v7/5acEYIkSAUCNdj6UejO+UNKgGo77mw+ja+94Wjr8NOhHET+NQ6fs0d/ghb15TkZxAvjGtoZ2y
CGjK8roIPQc3sSmvviWjWSPL3fr6xjGa4mPia82nxwsuwwl3pBrDqC4sOfFdZd3YLteiqU1XxYo9
5QzgDzIATdnlzVo5cH9GqAVARBFJaBvcQftEGJgNciHjdRCGta9tu9pWU6AfozL6PdOYXCnmXnsy
UhhWA2enmL+3R1JBPAYLevq1RPcy3kpY8d1uiO32pyOSt2pu4omu0g2FxVZDNsw4b1frgymxfbDX
x3ych71nFt8HyGW7HlW9d1nf2SuTzJej9mfmxHrQmkhwGJ0q5s0ic/JJFwZQp/WxMoYYJnFqBcVz
2/lBuwGAlcOkMhNxHAWmkpuoLC3mXxqKPqcCLtBnHDWDGMVHUWabWhQ+RJXGHD76RuZ/rzXZmJsQ
9dPPehNo5bYstJHBM/RGf4tldL6PUnQ+AUxr3T4qIY7TaZJlvJ0ixPW2sSeKr4+36PKSf3lU1TJX
KApogIs4R2KHeWtfy+PQafI5atIYHLNeH5iElQyH8N8ZXVq8RmnnRy8Ip5UL93Z5ZGWUQCTS2fTY
mMQQ3m+/bGnkrekziDpMo5udQrMwL5M2pHuLpku7GzTMsLUpKQFZOOJHlOlrcuEL9Nv//gDQI7A2
CPjwIBcb2XPqIMoA/h2sBl/V0oS1nBqz/ikG+rvDD3l+Gk3fed+aRX+WRhPta+Ceu9TVxMrVfBuO
//eH4MJDQ0xx6fg1t2+iqONOC2Zfxy48BAxA5woNyQgF3a5uuksIY/pD3XnRAXqHfXy8B9R//f+3
OwFDdTlJQhThVompLd7BjA03iIvYPGaeG33Jwjl815DFr3zq25DxsgoTQa44Gvh0gZZtxjypZr2z
Z+vo25TnOFYan4zJlLsgDdcaFrfB8P8txSSe1JyBMQXX7bsMQVRVXmxbx8TrzPeJ1nKFSWP8EUaj
f5jncC2tuns0WveUG8heMWVDbGvxAn2tbwNJJ+qYlD1MGB3eC0ak2mGgebB9/K1exCVvPhZyn1yZ
JAl8Laj2ixPjRNzlOAWaR+m07Ye568Kdofn+BqqpcdTb9J+siMWZKnn8igHivImc2H/S/ST74pY4
LpHjNUf2IQgJq/J3E0nXZXLxPTe9NHlO4kL7NLsZEKYBOWcJzfDYR34BDVqZTKJnsC/drv74+JkW
s2K+l3omJZFBIFKl8eKZDKeZaDZ35rFGMPUzd3SKVoA3n6zMkrShQVHrdtmfzF5q2zifvVNeupJh
rCb3vjUhauCjrvr4N91tIX6SQjEy2lKVwPI16yI2rJ4509G3Muc9Cswf26mZTrJE2rWq5v8er7Y8
/OoFkCVwtdEa5SUsDn/lziMjVMs6QssJvmQBQmbsATrWeqMfxWwbmxr22I9UEBrfvDIDKNJAFOlo
Bi+L5SwmS4NYYh0FR/MSG4BmUisON54nps+6lWjXuJnNc6g1a5Oo+2eG9EA7BK4j8Y6xx+0htZxQ
0iydolNOv3hntF1/sFKs/Co7p7z0ZbXP8wLf3s5aE2e+/7Zk2DyuktN2KC0Wb7sXTilBuGWnOYDf
JCqv2leOFT9lPlka4lxrfKHFeozUlH+Cyl4oJoh+i/Xy0UZ1JhIwhCwBf/4wZBqZWUF55wcIH48z
cqe0WPvT4097vyxtLRhs3OtsKtiAty9Yegnqyq40TkVoabhA4tiFefo/dj2Mh2SO1vBfi6ucp1Qt
b5+P6kBcpWd4uxxkhy6ykZY+YUcmd03gdfus6q3vVpnEPx0taE/Z6Ls73rS+KfjaK8n9Yju9LI9m
nP+/huX85XZ5F5OobkKs4ZRzn1860IqbNtGGYy3S90nR6vs8yX5AY7QOj9/ybR1Pz4dWASAX8lNu
ACLZYt2o1JOgiWzjlNdh8t3HHnJrZ0P0Ae0z8zhbZHeMf4uVDPXVRWmQAr5Sdj/L6GQmKOL5QWGe
RulYB61wfSQZCJh2E8PCp5zb1a2x5jT6ygdGeobjQpUKG+JODAvMrzsXtnmKgZcdsScMN6lh1Ecr
RZfCpbjaBmHXnMKqcnYwdMz/Hr/o++1Mi92wKJDhhiFVtbgkBjRfzWT2nBMi0OM+75xia3pDevRj
J93Mevw2z0D1YfmR8AdJ/+kh3sHYp8S0sqHO3FPqj/7WrXz/OQbMAd2zRnhy5Vp/7eFQMeJWxzRQ
leO3uxf9i1Kb+849ZezhE77O8tkcFHpysIdvBQdnJeX7H86+qzluY1v3r+zyO/ZFDrfO3g8AJs+Q
w6D4gqJFqhG7kboRfv39QPtYnObM4FKuslwSLSygc6/1BYl58NfXgeIHkgVWXqS9pdlasbGHJkri
rEewC/wqNcZ92XXFg86iKTOsGas6tulKz004vAE0uRqwB/opbq4rUbTjPo10cd+kcFfHHYEdjZIW
x9YBV6TUtDgAJqgAHEXFkaiLSFd87Cg5dQ3uZ7iY4b8AachAR6RYhcGiFBbOWlccLV5YgaFBmLeq
+ZzuzftlBcv25GKiQvQAp3T9tGNGEWm0cYS9rpibrj0dzBgNcJRj19iAIIAaG7A8cZdJBdXG6+Nd
OlS+fiTIbNiicGGcrGpPI9sNdsjYBZIHDirW19HDC/iVUUF8h2ra4/VYZ4af+TaWNLdKqLbCdrx1
1g7RYBnugK4+ONze2uASBLUpnPX1eJJHDIbfRFEHJgwQMcwvJCxOPy4ZS25HKMGvsTXxe6UUR6rx
LNSbuH3sai9+rrx0p/PS2gioh/iQaOuXOKhMRFSlCq+/zLuGBvAcYHCc27FbQppAmnuOgDO0CnL1
uncUO4DCs7UFX/MQe43x8NFIOOROErLAY8OYTpbiBQTNdBScbnE8h86Bko7KoisdfZNkuv3BBQXl
M4QAxwKNiwKQ/FHcbUdWUU/b6HZV7GgbPylu+ZzkfXGvFeqw+NiHTcU6HGEnNiJypu9EFmD0Uzkk
N0yQj2wzqBsv3XsUro25KOYcxeStD6FwScCWN6HBUCuU9ltRD7VwegyMRG0GvxxaexoTY1C0kbaI
B+PPujCdmQuKPD1eY+ImNLkIghmmSiPEGlLUJc3G2sQQ4l/qDdNCmIvSILHrZNGOyLVdb0550Zni
TZQm5ESABMJieTo7mhxa/xS3kg1w5VXItdII1B4gwnBAsvSHUCBLr/aFN4KkJzBVrwefHv7mggnR
gyk4YgP0jC1ALjarEXW46C0LYMpK/WaUpRryqIY91vUw5/oRWQdcOsDywz/SksOK0uKe21kbOLYp
S3sYPhkKKDypA31qiKuQQ0WcambXO9ePqH4g2QM5qPccGhsSuGWbJfYmNVyyg4q8uEttL8MSPrBA
Lzr1z+vfKK8sU1O+iSfnIUxa6naGTNKG9eyTWndiD7nC4UUkjjuHezgXCtcMfNy0gmHYnA4Z5JTA
uKs7EFoqZKrylhU3DjaqcGJlzKxi51oRnHUAxgBbnKRcTkOlakcjF0CAjRuJLPUjm7hBleQZzg1Q
ufKFTenMcffcx2GvB+sOiapJJe00YkEa08jV2N7AFaJeYaFRDlyPrE0GgOqHQ0HYaaq+uFikNdyK
T0MNg8GttI6djZYUz3luDDdqCg+tMir7mWZ8/1GoDEznCpTjcF16Jbi8KcVx0bkNc7izQQ0hvgVf
3oBnSTcpNFYfA1bgjgsGLSo8ABdOmU7cuE8/KuMpGyJiOBtD51s7n2yT3a4FUs0Fas0BP9+I7fHT
9bH/fpSgugOuJPgwE5pDNt4Z+Ah3QneMNi2pdd8Gr3Wr1tqkAtCYK6A4P6a39vqNkxoNEnBgOcD5
TNoXikj0fYMTwhZ7qR0OtCZHx8yMmbTQq3zO6eroTRUkHJ1RQ0XKRgpjaCS3BrMnsAz0ipWT503Q
jLm4T5Rh8Lu0EDdlhcKBk0bxfWUmaYAjahcHkDFPFil+8ZtG6GswcjgqmLpwZlbVV9Deu/fD2RFV
ywk0JOOJTdFDoivXlE1qC+I3gAk8wwdK7Gvefc4ZFJCU3DaWYFcbodGWTmAV1FtZFm3CIYr1rej6
dk37zFzraWNM+jLHqh8BDa1yApV91whQoay/WrAtDOCmh4U7h5qeothkYVup/ZylnX2Aala2KE2z
Oyhm52xoX/RrUTZeaNVAU3epQ2b2yzNTCSV7IJKnjBKmrTRpmV00OKhzZQPIaL/NY6gmDim1ti1u
iTMNfD7UBHdHUQAFMGlrZlndmBYblI2FDfoGRHToTgPRsyWC1jOh3u2Q9oR9QKkSFQEgxD1pqOVQ
fMsghpJsHdHEYZIq+saLG9V34kbZGC74fKYJIanr0/bd9yEooEkouSHg5Dl0ulSAIIhlxOjTLSTI
mlXCrWZluIlYUTOd243PhULKcxINRmkPKe3TUI4C4ktsR+lWaRkcaXq7P3R63wZ9U9AZjvi7xQhf
9TaUtDvyXFiD1bsp5M1c7texRhdDbMQh2v9PQlDGvN6IEmASi9EUz51wV9hGcF6UBqQ3gDfrVBAG
FJxZAVUYC0kWlwu9H+H141Cy7yxgPSzqOMtBMTjQ/8oIADF0FPRUo7ceRHceByJKCMLgYsLKnHz0
SIs3dOCBB/AJRhc64bTxI4eWWmpAhgXLf3GbcutLr2vkW46YS8/M2ceEDP9qEVQrAJREaRUDzDiN
B6cX0kETP4PTiqDLlI71TUo5xEqoo/gQMqgUv9PjKhhxdKN+bzbpzoYl3MwBUGKNvr4GWDqAaoGz
AtSfjPXT3UqltFGzrWeMUHBUVAjl9mU/mjejniVwX8pr78luRNIi41OMPxo9QoHFAwm/+uiaNYEN
XxXBkf0G10QaksDVQ/C1dLMtV4E6HAl0rsDiL5YWZvdMKDlxh9EI3wMcI8DtwO1TxlrULRMpgx/f
tsxy/YYUueNbwJ8vYs3pDn1U2YELW4RjbMfqLiIw/Lo+G85MvldWlgUw3qvX9WnX91AWZC20xLZU
E/3SbdR4y1K1WZQDGx4sFDVn4p3tZCSIsCUAcj7J2UsBuzEay0LkW2H3BgZ41gHBMraV33l2nOPX
2ApGkAFIMOZcD1gP/RxMyjkfxHPNDkD0VOPAEciSj+RRWXsCooT51umd/qEHFGxJYJ+2NXP+GT/p
vhiKlwf20CSB3cKhZ2b7OLO8TqdKIBhwYcZ9Z+qWN+fLdqzIEJVjvjV5HiFp1Lg3jV0mW0Ao5hz6
3vcwhjBu/siUAkuLPMppqFKAwS96r9gqVTz4rHM6pIc95QminY86T7I52eZ36aMJiA64NdCJOIyB
vCmtXmCdATurec22Z44bqCnUFhuoCYO7FDNfoRRKKgXogCr38oUwDL5qjMq9Q/nR+uIIc64m+27A
4eiBfCSGHCYZdjK5qSva2vmg9P06c/LW8ysARdY5iuoBhloJkZCxuEnQDpuhFOY3lPmrVZIoPz42
y5AKnfKUEIdAc4C4pJ/2AayzLNYxMMe44fU3GhwAfMth8Q6aHP2ud6q59Lh8OkFqHJsHMgTYPHAt
kw8KcDTGYYta2tYzqRWawMGHhl5zHwZFOkQ59DzICLVn1u/pyPPmdAuIyqT9CCgoTl/YSGRdJLOK
WjZYmbJ3B2Zsae/ER6VVBbT+OcqyrbDWPYNbR0HpXIL+bORJEGMiDEPyT1qu+54gPTSANqdllrpl
xHNXsApsNoJBQ7qGXqLfqlqMiw0s/K53rJSPwTdDmQkJPGTxphVUTnanEBaJBao5hwboqDATWrRM
u/qDNcopCiYV0IC4juKaKOu7W43TtB4di0Pfa3wdq63hk7aPD3WjjkGmjcrm+ldJq9NrPOQrDFwP
JxisfLgtgPfpiDUUh9x10tC2arKu+xZ+4KM+V+49EwqyZMiJgNQHOJ6MMQIRPRFF7hYH3HLRTyWL
HMcvOgiXelXqzl0Qp1Pr6RD1TqJJ8xAw6VFpCphXohBiOEFSgwzLOztHGZ894CBvHLFDV4+lWXsH
KIsZPiydtZnzp7QeT4075RWwuWBhAq5JWh47OLdkeewUB1abBQkLKFcFIGwaD7Vh7kylgC7m9d6U
F+S/Ik5ADuRmp3SGdFcZWnyyM6CNLTIOu8waDjCc8n5SrlRbDiM9wN9wyi1T70vrOZEaEAuZDiji
UrxcOUeilFDOWJmm78cVHfdBCJ9gizhdC3ncNA28j+khGy0Fld86twNRNSaI2BkAbW2K3ih0stI7
pwiUKG+Jr4FregCwuFlYsQmVaQNZQlK69mfOoDbpQCXACKNi0BYzDXduuGjIM2HWYTKg005fte00
lM0VlR6EgJNlBkYtLACIHTiRqe4TBSeVFvi475XbmJ8alhoL4gpXzHSftJa/ttd0xYQ8+5TyUqUD
Uz6dlt3UpgdVtUYgIjpLoHhulyurEpkfpa3iO3r2wXryX1FB53YmTS1claRRGimFI9wCvUQyw7kB
fPUr7XUGkMswLgTwpAEz4xdWqe6nsRbjzDw9tyhgq/wnuHQ66qKqh8xEQw8lCnk3LZT8QnD07G2i
l9+ud/G5yYjjl47JAaoYtEtOe9gtlShm5UAPQxXR74AlZwsn4x1yQNio/QI3oeX1gO+3KqgBAGmH
mha0Pt5VK2o7LTkSP/RQJ1V5W8fwO4sSm6+6oT1CsDyBqqnbPwr09Myafm4YAeuCmp6KyxUqNKdf
qhrd0KipRw8KPGZWiVolodWBLasVTrxTHUjmjwSokOtfezYoYMgOFBpRy5ZZrJBCRg1kIOwQJ3x8
SG2n3BsEhoROXVjLyCT1XVLacyLJMmz0dezifjHpJQIchn3z9FNZrkYk60sMnzg3nwYI8q+xcw2L
pkqb+0azfsJe1b5xG+VLBS77AQ4eNZLItjFHoz739RD4AE0BB6OpBnf6HlGvpdBzqeihyD1taQ42
f1ZjD5XpLk++954V7QfOu5l+fu1IaY+bUlKAciJJBEliqaMBSnCzYUCaX6+h4w5jdeWh4hYI/m7a
fzIGVW0DUqnjU2Hm1hLAo3jlJN6ALmFsE0WsXKLYG+/RcXN5njPNAdFqpH+x0eMmIh/ESxuFVW4X
8QG1HCgtcXcIHas2Fk4NecRBc6PVMOTd6oMjcNpkcBzFdANS5F3xM1JKUmSw4jk0IiZwvAKk2lc5
g1sDDgPFjeg4dGSs2p7phXffirA4duMXII9w5pc6oSSmYoEZHh/yVtN+5rCS3gCukm1z2n1NpkXN
6Ie5s6gUEzAEsICRPcFgQ2kFmhWnw63sm8zo8orelvB4SVZ15HZu7gNVyywWoJzntEc1anm+9PR2
sD+WskLwKbcLqRHgnsDZlW3X0zEukLBy+C2rRrbDPe4zMlzgMPWN5kPkpJ/ZFKV1G1BIXC5RBALu
Y2KEGVJ6kpfCtphptff4d1VzsCQ7K4PuO5xu1sAuGsfro8hD072ZUwgHKD6AmBMbBwd9T9oNa+aY
1DM6816Fb1rQ67jBFCnUAGxIteGgOPSLTq1hvR7ndJ+xTnm4Hl7aNP4OjyGFm/y0TUmjCRgCkLqN
xLxvjDFdeKIXG6WoVcAhBy9Me/3R6lw76JF1Dq8Hnh78/rt/BZa+22iI0cakNO/dNGNhAw2su1TX
3cfrUeSB+1frghmDiQIVRzn9SOD2YFZlY96nXqZ8rQUIjQpumsvBdciaVbm3K2pDzHza+xGELoUA
EjIUUEECyvZ0ttRekxGVjOb92LJuCd84O7RbIJrhhWb5hRfNYT7kXem1E18FviGogZkqF3/yxEmo
PdrmfSVKHlDNrgLYoEGP3mBDCNIQWdppnS5zqHs8MkjbBnqs1ncVBFxmUnDS6Wp6kVeLBgMnysk/
Yer0N7mnrHEHLUtS6z62CV1YvEq2egM298jYnFTLmUaGgxb4K+A+ATouq1zZJK+ABuus+17wY+UI
bWsQy/qeiwxIKaev5ii/Z0YSCj9Io+LWCsSrjFugeuNFY82t+wHc6jUtuPcTG4ASdlDoWETm4MEP
0JzjTpyZnQa0aECCnMzesPadtifc64w007l9Dx89AEq9tN14PYcANmvNwxiBT5Exdm+q/TBn7Cjv
9VNXIluPY+SUVJrQdqehow4eYJxq1n05gAib2xVKuCbE1SMgJpdDpMLBMiPJwnLgO4RSOV8yYID8
GBq1t1Gb2ouYluq6IfUccP20H4AbwUaPo9cEWccNDxeT0/fS0iyOkauxnyeihLdDsjPXd1Gi1pUX
RoYBwK+gbSo+F5wR62Oq/a/BERbcaOCeQDOR4WtxZyC7Chuz5750kmUGO4YtGjEOM9uZI0Gf7gt/
hUKdAhRUmCs6wMydfqeZ4sTiGr37PACmtsodrV52ej6sPZtDgEFxwO/3MlX95MIKzE9hYPqhXRcp
UQQHXG1KtgFbAobUaXwr13qO9Hb6wnoQRtYeZBbVY1PFwv6SVbHWRb4C7YBxZumUEgpTWCQXIVGH
rC12fahJn4bVk4oOrVnpL2NTKGDIebGdLaBIZVcbJ69L0YQAEKn8wQDp0D0CBqqmN0NTxI1v6hEg
75CRiBZthBv0zLHrdL3BG00Gx5DrRrobFT4IRZ2+GE5cgOzZifoClCToNWaWacs0oq0Iraaovrq0
FHNE/NPVFHlsMOBBIUU2f8JdvwNLugpk/IRjxT+R7mhgmd13n2BL2PtaUcTPH9kn/w41HUQm7xsc
ZqWFO245Jhws7X+CrJcY+9TjwLqB3uTmj5qeOsdBxPAixFxzrJkel9sVIx0gepAkkKCDFIesNoDc
NkynvD4lfiYcvktcaqwGyPsbfuLYyhrCA3RO8v1duwLWC1Eg5D3gAYmVVepKEcEWqvBi+McqDsrs
CmmtoCRY1bnKyOp6w56u4GhYyNJMSzdyHaj6YVKdDhsFa5ijtFVN/NSyozWjBer6Oev8odSS2250
zFtop2V+7IzF+nrody0LiO2UlsOgnfQw5ND1KJAnhEAkLMdNd7hhuDQGcPkqkWiCFJJeoRJ4PeC7
dp0w+h7YXKBQAY4jV7+bROFAttAI38qj9DvED0vbB2SM74ux8ZqZc/r7aPbE0wc7Cjk//CotkJmW
InM+Zl2MqjGwhoAaZYXfpLnn+R12qplo7/oRVyAUeOBBhfUJepNSNHU0yUj03I59lZhqh2jQDvVr
K45MFEFyK5sQvaAmeNbADsZgul+vt61Ua8JAQsv+JeKAlCEKu9IM7ZC+zQ1hRLGPUoiuQlrYSIew
7Ao337Leg8tXzUgKC2+1dp9jF5L/ftZ66te2bdqPOYDhXSbX30npH3XGyRdZepcYR+bR8Ton9rlj
JCuu5+2uZaVAlzsU/kTjnCrDu9ZHiREpLdi4gb2FRUKaRbrgpEd2EowF2rXNPcqpfAmtKcU38zza
xBnjd8Q2utDCSWRmFsnnDagdTzY9mML4bCRJp336zZEWJidO7RYCoXsjLb4NRXkPK2bjE6MqSsiO
PmwyiM/PrBqvikC/bkcoN+HghSMfREWRIwV4T9oGRZRgJ2KGGvsmDvLNg1p1TR/WfTHQAL83Hw07
7tm6z3v9m90WyZ1R6Jw+2bkm9g3UGTvfYtnwyVJpovm9UwzlPkmp+RXIPeugQXznWPMY/PWEWJ2y
asC67L9jSez2rQrecdDiBFcfHUh48b9uCP/nR/9/yQs7/vUNzX//B7//gexmnZC4lX7730Pyo2YN
+9n+z/TX/vnfTv/Sf2/FS93y+uVfh6ey+deS0+enNmFU/jsnj0Ckv98kfGqfTn6zoG3SDnf8BYJv
Lw3P29dweOfp//z//eG/Xl6f8jiUL//54wfjtJ2eRvBaf/z9o83zf/7AnvVmck/P//uHN08F/t4R
4yEpwSF/ad79rZenpv3PH7B//DeU6yZ+5HSJBEH2j391L68/0ex/Y0sBexInEmALVAwMyuo2nqL+
e0J7AOiJEzuIFvhJw/j0E/Pf0KHA7AHAC6c5pC6dP/7340867FcH/ovy4sgS2jb/+eN0LiqYCKC7
vZ+DXatEJchX4x4VvI3Z9T/0HFT1AsQtgHe6hYXj6jIa56DUp9PvVzRpiYGGOiFJ5A17rrfPpkG/
9Un/1VTpo2JbT/BanKmcSdedX3HQam+ntzokMYm0qt8T6MaNiz7ytLu+dsgNHJPaO7tThzswjtwd
JKudz9SiFfHhQxYfODCfrp9jFbjvdZxVfeiW5HOQ/NMt7tdLSdc+CEAMXVLHw5669RPKw3po82Lc
GqU3h0Y6PSP8iiAVJ1gNfBiDjNVeU6J15XT7eqRO2JLhWwUK/eLN8P57BL0dMZeCSHtmpA9Zp7qF
u3FaNxAlC7VijZ1loXxMKOifr5BB22aRNk6CWtVeyb3sGf4L/bqGaiY8k9zirhWKGlz/kNdL169l
+VegaU682QSgi1u7TlJ2e690qk8mY2zpQF46IIObLGLWiCVgr21Q1SqIcNWgYiHGDoVJatEwgXz9
XvGS+AtQDK4eENGl9x12bNVvaj25HazI0H2oQmXbuBLVzDVOOjf8euVpYr15ZWYWRmHErdinMEx5
8lpwra2SqI88x1ke5L26TXzwcouvg166hV/nKTbXpDLSmYPTxTabRsWbF4i0eowshYl9npWB68bH
ymh+MHVYtxC3KHOQ3Cvr2JlfXL1cgYjp97kLsKu3sATfdFYXoGQZ5I15N5JiodAUmg4zTXNhdsnZ
MpDenEqBG/heDEcoGqruIS1n9u8LI/51W3/zzaZoqsEAjHAfu/B8dW6LGBTVhgdNOQeum9a/cyNR
Wq90Ne5sXUEEs/5slgejm+FBXHpzacmJa1IrVY6pRMrPJSRumyQJ0ujGq+cWg0svLq04I2/SzNQQ
ALQ0o24XnLczs/PSk6VlBrkEjyFvgFfX7kAH9kU0gyK+MFBkeLnNOUpHXezuqgEmxSbPDk0B8gn0
zmbe/FIAaVkpPF2QmNsJNLnrZkEFVXHcs4Hvbofj9ZXrwjb6iph4MyAtaIqXlVE6O4j7bHCFIH6U
eM9gtW1Hi2waeCHPTPcL4+cVGf0mkMpclQrUhXYJ8VatmsLQlS/aLAZX+9v1T7nQzfJ1lrMiUZ1U
d6HpC9x0T1cVK/78vUdPId++PAgb8WC17q4gnMOiRX0xat2eaZlL7y3NWIV5RG1LPByZU6xisduE
+aB+v/7ml0aQNG3zCnQl0JKdHfBW+6HN7u06PUZDdf97j5cmrehyTVOSyNmRxLlvkmEJKu0droTL
33u8NHNFT5BQqC17x7phDaGrnQAV0NfMJrz+/AtNL+NbdLXLeiTp7V3FeaBln+qqm3nzC4dhVZq5
qVrpHR0pHFWorYHfEn12zQ5CVeSmifWHoTFcP3br35vEqrSVw4qxhaVKZO0GmHH5lFgrOLr+aKv8
PqVlETbiYxqV/5wZZL4ryDReZWQIxFixq9RkKTjcNkkUbeoqz4PJbm9mUlxYLuQsftOkXc47REqJ
Bqc8gTCRa44ha9m2TZy57M2lATD9+ZuJrSU061wYuOxawMV93et1CNyOM6v3pYdLExuqDi2MTTC6
ikoxtyrz6mBQm27m6ZdaSJrZdZc1SZVMr+4+0fzJ5NC3/yaGmcX00tOliZ2zSG8SmmDdYHe0PWCb
W3ZG73MkGa5PvQsLk6wvh7Jyp9MBKwfEyuN1JNhLliowGVWJPSPFffYTkJeREjNQ0IPABPEwWPWB
rsh0aMG1ifkqg3ZSFc2Vfs72MsJIM131OkOYfQf5ervKfJ04PrS4n36jkSbwyunwzEUVE7OENL6I
IIlAmL5AYtWDwKA5M83O9gICTG33ZvzrxRgjE0OcHbzSANAvohBKhLGfN8UMrO5S60yB3wSIS/CX
XDi+71Sdp36umiiFISN7vXkuPXz68zcPBworHaBLYu80vQBNqC4T3yVzhpKXho80e0VqlEiTefau
bjp/jJVvrHKJ79QamMzKHKXvUvtLk3gwiFGazEHzJManjuvfBKmedG3WzPfS86VpPDDUgwC/sXdJ
u4dTFmzRCkCQ5lKgl5pI2p4jShNWgGC8a5INS+6qtr2FxkKoKPHyegdfeH3Z25K20chiXEJ3RZv8
oEbtfS0yUj/kovxYyefvHW3S/TodQmkGGSWTowPMuCFhY9AoZKLXw7ju58QbLrTSOyf3GsYtTYKP
ENGTBWZsrRd+koJjFM3VVy7MA7kUW8PDfDDtstzDrrn9bBDXWHl2NmftJ6FIfrWRNIeBw2kVblr5
foyhcpNabREvI5Hn313IQd+obe98ETnI/dAQzMEtVl2lgLud04jHODXazfWhINnu/XoLabI3EUSD
ItqwvdI16SInXf2nhmT0xohIUfkciPkELD0Vwm2mqXh+aeY4M3iF0RirXNFBLc/aYRebTnKX8Qhe
a5AL3Ll6CtPWMRmiYwKRARDRIWRqEqjiJ3HU175GHGUPFtPspn32WDjZ3JwONwr8VI1BWO+h/0VG
H27wpPXrcgRyW9AYK6QzdLrlJ+DKwAGwMYq5xIMEgf/VfNJKkxU98SqL5nvhiLCLxNe+srdMRFvQ
2g/CI2EWg3BrHFq8FjBnh77p/SbOfEWzVzzRj/YobN+14o+x0X69j7QyIZGTuKJN8j0Rmtiiom9t
tNRSblKvqRbXh4wkI/krhrQ+GTa05zKlzPeaVbrNDcoXYvQzqAfimFHba5qRIQ1NpFXicJKJW4lE
ESoStUjFNX1sHpKiHPaarrbPMy90YT2Tq+iFkwqmK3TYWb61xGYeJov7o+vDxWcDKUs/X82xk86n
rZFGlAbawLMozxJEgk2u9zX/lm3HKHSPzqL5Yfy0E7+FXFUakj9nPuzCuJZhz1qNecQIwrkH55bc
QJ24CgVSmb7wfwB/EYLhGDh9YCzidT9zs72w6Mk82dRLHVAj2LAjvflgEfEIWMjjzOdc6idp4GgJ
y3odx9NdtcCNOSgWTdD7cMvzjcAIIMofAms1M0gv7A6mdEq1ywLlmw4O8mnX3UJ44WgmwOvYbrlQ
OrWcOShd+B5Z8dHDxY2PXobuqdRjqip3cJvcwphmji9y4SMc6SPiKKsE6rvZvjQV3ceNNw4hUlb4
Y6TnC85A577eMZLY7T8z+p2YR1sqAoYAdI98ZPYdiz3dqmoDBjGxtWCEWDEPUaCBUaedkfWA9WSJ
7AcJcc2v90wMxefIqvothc/IT5H1auEPqhL3vgmrBddXCyGOgMFqhU8c6ACh8tod215Tdzn8DL/S
tNUCnpKRB5B7Gn7vliIjxuDnYIradvsd1FVBQftetXxR8HHjETbTaJc6f+q0N6fkxsSqN7heD7m+
TQ6tviIufEV/uN4jUw+/SzdPTKHTh3fUhjtBnww7Lnj7rc1KiklSZ8YtwWVjj+WuX1aRZkFYiY9+
bnjazIpz4aNkelSf2JD80TDicu9Wy7J9zI6JU83kdS8NZ6nFuKvCpNcssn1Hc9VPwEdfEzczQ4p9
clcrQzkjgnBhCZP59wT0/xESPNle1C1oqk6+KA0+l1Y8X+CB8M0U9U2/tzyGjNZI2b702DpKu8CI
kaQef1rwnauNW89FzheATOXz9ZFwqdGkHYeDhFa5TsH2gDL7alIHpv5Asxb53bvfCyCdYOABAQyU
XSJAuo3VfZvsYz33KWbr9edf2jNlXj7t4LbewnlsX+ru+Oc4jO6yRo0sbGKVQmoj1jZ1WtIvwBQP
+zKd/HpdQbcs1utPNjG0sC1FuqZVXczscJdaVN6FTGJyapl0n9buOh+625KpP7Le2vMkn7tCv8KT
z0xgGZPlllVlxbxm+y7ow3xZrdKQLs2Fs9RCFrhhH0R+txErsaoPdKWEJLze2K8orHNxpYsXqn8R
yrE4zrfhsLCWf2o+X1UBpDeCF+F/2e9vjODp00PnxwvVr33df3h+/htqcoI0eVt2vrB2yDpldcXA
sGMp21dQiW16+A2WfXen6WJ5/dsuTGtZYjHqy8hQ4em9J3BCf9ITjS5bxs2ZReNsxWYCD55O67TS
jUQFk3dP1ENGHoHWDErzLht/4Dx//f0vjDvZ7CivAeEnHBG40sGJwlKgKtiaC64ad64ODPf1KJd6
QVovei+DCmU1LbKiWIgE50MP11b395ZwWfWgh+oWXGrybK+PSVgoz4IS302UsJzjq19qJOn+ojZE
V5tpj4h74CKcJKQGCZlzq3j319vn0iiSZr+F+id1E073XmLcNZRtAHWcmXwXHm1Jx7Uu9gRWLZRV
utpu9wqwiVyJlJkDzYV+lcGzDa5ywJcl6V6Ny5dRNF9aUmwiPdV/b9xYUk60hpu2AY+gFK602qFP
9Jc00rbASb1cb3bJ6+WfI6Y1dfibbdMZoMJEPBzI23AMs0W+TBYYn5vmRtzm4bj+kfvqEqTg9qn2
y6B9oSvu8yANokUeGDOfeKl/pCkON5FcKXpcP0xAjBLVWlG13lz/vPPnNV2u9w75UFmwyuY76LbY
vtF74hbWWeNihAdVmJTmKi55vdCJ7oVt3X++HvT898DY7LRJIU5s651rlpMH0femIM9aYs4M5fOj
TZeLvngsMpCjqkMTmP2p6qS/80pWHG0+sNXvvfz0UW/HQ8SdMoc8zy72KExXFOd2MMbH688+v5YD
eXf6bKqNWq0OrrbrFBHYkBdAUQcJtK7Pw86ub/GT4/VAl5pJPw1EtMogBYLtek1LQhBHMz+HQekE
FZ3zq7nUydKC2Dpj5Wq20u1aK/nkDNGyjvrfbCZpKYTLUxtZ2tjvTPo89pWf9d9cBbzS5kBAL/2t
FpJLwWUL9zgKiPcOxjFtaGvIMAvwNjYtFLxnpvX5LQNsztNOcJQELLASIaCX76xdnBZZaEQ5W2uM
DlsPXtZzp7oL3S0XhBu1YqriFuau6CPnc+dwsorMJtoKapEv19vrwvUC+jenX2PpRdlCHlfbJZ1K
NqqWtkERm+JLRrJhVXmlB2niWt9kNewh+ywugkn+5Nv14JdaUlogo4Ql3C69cZcq3s/MEruxgdFf
rsX3CdNm9rELc1MWdEy1RIcLUaLtIJRnr+CPCBI/cLah6CD2AY5P/UVzlfjl+gdJ9Kb/3XWA6z5t
TaLivl95lYlqbmc9WHZbbkdtIPeuljRbKx2HT1ptfxu8Otl5YlCpn3OnQMYw85y7PGbDHMn50siR
Fgo3zwjkx91qZykiVD0ltGLYfc3VrC+1qbRGQF0UTmia0Ha58VNBtVeMqJhCf43bT8ZsNeTCFidX
lvO0VeENE/U7jaZHr8qUDRn1ANytFRRqFkWdr8xEfOuLiM6cl8+3mSYXmlO7GSpSc23nYlVapBT+
FyKqCtSBOf/NENLSUYDFUXiWGHcucDD0TkTHkTxcH3rn++SdrPdIueXAy7HfCW4vnKxbAmoW6i17
amy6qCxk/a/HOT9nwZU4HeEaZDYhcJeou4ZuUTaE+V2/Ugca1sPX6wEudcP05282aqg/DBi7RN21
sfKgRjGO/fm3Bgo/1x9/oZoAFcH/x9mX9TaqdF3/IiTm4ZbBNrYTZ+p0Ojeoh9NAMVRBAQX8+m85
+l4pqTZGj9XSkU4uKNewh9q19lpfv58Wnam488xQ6sqt0Jn7aWdUjh20HR6NKrVkgQq+h4Mx6MYR
fWMiRYi1yL1V2ECweJzRbUMy88YDIfkLMQlzzmytODgFFJtBAR8ZhOr+SNlNMRdtal9n2086ZAch
0Hwg5RDoYx9Rk2+4Dt6jqr4XCl/r1rqcNoCa5us4nVGXaW0lcDjgS6t7oww7Mmbh9T1bOnNS4iDA
supaSjIfGEsDXqMdiPFdj+2i+pq49MLvl5+ovSIF5QhV5wMvweflIj6QtZRkwTLlt+lGNxUH+mzq
QfR9ZIEAqhu+IepGIyS3QCB9fYkWrEZ+nTYbxa6pMc2HdmoCYWwSwM6NtVO6ENaAtP26u7nRFNxs
eHvQ5rTd9y71siBrWiUN7CH3Dko/5RvP6JxIya1yW8+mFXou7XzROUrQz5BavG2Wkm8wACUHETNo
TCl79YwyaLWtYmsrnm1pCc9H45PjUU2FZIQiG+GFDuWjM0DxxepuKvdAcvvrx8einNPOrfHLRTFH
FrNpMPbnzpLaaoN+9Jx9Zo/ayjIt2ItM4yKmgZqsyvBO5JjgQ+W54ddtDwH4TA1sMt2EusOt53zg
Py0YxNUK1OASGyrxeG9NehN9gp65krct7YbkuFpCyg4ihQiVWoE87UdnW34JTNNtB0lyV9xVGmim
IrkgvR7ZHm7/vR5DLHllAz6UC/4ti4Km6+vSgD6dAWhsiwPUIZT/RNuDscpskYsGqYEMtDHF9G6N
jJUbPmv5JkP3jBnqZpoduDH2hW/0eEzyrS6zNkJL+j3rbBJpipEbYI4r25NZgWh6JGcWNfSrm6EC
dowzpoPzuwa33LCD4E+sO3a/m/LC3lRgujhmTT/97PU5eUu4mJ/BEK34rkfVw1Aiy0kV4e0yAqVJ
EMiMKIWBbB8WQKfvdQ1F3AkLtpsbxQvmijV5UORO/zJAtSiygXf6RWuXPHPGGORdKXvqu24OQCyf
xYbRj64/GEMbg1nfAWnD7N4NDplDNOAqO81RLLT0gt1qTwFvhiBiLvwSWrsbMVrkTNZXGNs6V+ot
pxkcSptkDDTHo/FzLqCWGpalKPot8YbhpoIjJKi+bpw71imjUzcf5h5kp4Wj2kFeGIU/F4QEQJA8
Xj9/Z59y4XzID6DtpLUAM1jjgdt5FqDTbPLLani//vEF85cf1aqsbyjp8PFigFuu3qfsD/ApO89S
o+sDLP16KRzgggZspIZMuR/1by5adh/wpjOuGP7Sx89//+RVMhAXaGLOAIgtBnA7NjoLmFKQlYRr
6euSHyZU44WJ4sMBFE8WZOXUt2wc4+vLsoBtglTF158OOsKUlbxtwFPioDSTt/38oGnV/KqZCVyX
xWYlAAe4+1iCtzCyVT7uVJfUu9b0QMvYtI6FpsMO6V9OjDuujwa4ltv61AF7GQxa6e4Gi+p37kBE
zMDwH+ZgZOd+ntRrRd+FVEV+Optsa7bb0u4PJU8bf6D291TrjnNZDmfB0D1Ps7U2oQX3Lku+OGcN
rRFyJQfVw4SJ192Dun8KUDMLr2/GwgDyg1jWe0Jpxmk6gPIeBWDNEEHbJvYPonUI7TeNYUh24CpM
T3HFT/ZzD/Lx7rVUva3XTCtHdWEGcjM8ZW5ORnjPfYvAmmvZrlGPc2rfuD7SVVQBbaFQRDYcFPZi
Ghw95z/L3l1ZmAUPJD/NAeFMaTuIZJ/p0HuwUqgU3w8oTwM0tTLCwuLIj3OentRQpOyKQ28Oft5B
Szx5EuoatcbS189//+SDnFkV5QA+pL2JyGi16Du9V8Xvmw6N/CxHhaFV1EUV1GLDprSMKbRNivd1
c02Eb2nxJRdXQIm4VvCQfVCFAWU9SDKAH16tyM5aY0ZcWh7Jz6FLNuFAW8L/i3eNvaErAlZw48ZK
mZnW5RmYEvDrS4fuGJjwfHCuRw34HlcGWFoeOTWbwGHvlpp5AKNbv807jW9wN643bcoS3+udfCXj
X1ikf17nJnDdlJbQDkP9w1F/g1V8mtfS1wU/LT/ONciqUM1EllKdtXcd/UBNPW4a1BBRmMnoGpPv
0hSkBB+941qTs3kGMJ9nceNp6XdgrOttVYF6a2U7zv7mQiYkv9PNQqM247gYIbbsxrk/oIil+3Mv
NKCb+M5tlHelH1f2ZKHaDWqvr4bN0WqQQ0irQaOE5rxPCMOebys9ySKoDTSnbKjQQAbNvSAVVmSi
2zyy+nEtui6cPFlGQVfzUQM8192rppo82W467xsnMY4db9SdS0Sy4toXchy5O3koHdZAQGE+KCgD
Q1NU+1VMzkqOs3AkPlKfT54RB9rOWzWbDybVtl0NmPaUFed8Z62VZWGRZGxtM9VVaii4mdH5ruj+
KAP31em+SNqVxVn6vuQdDSqSxCCgZG8G8NgMVXXPqlKJrHF0f+fMW4uAC+v0D5JW1RrgkFAPAzk5
Xp/rie8H1lhgZ/8f6Zj+760BjZ9fzzLlTS+mM7k8pX9y4oaNnoKXL4+uh6mldZLcZJ13darSCtkH
yB2TwflORboBYwWe0aduTcBuYZVk1CzubnVtgnJh3zrAJ2mnng8+8HMrrmXBDmS47FxakLyBhe+h
+brRzOzRm+pf11fn8uMEqFK+rn2fczMbKyQINDObQGszfUehtBakjveYCu68l1lWxVpF2KagTXOb
8ZnnvfpkfIoyamAa7bx9Kcg9eh7e8mQ+qbz5dn1SC1sug0D7lKc1ovp86O3QLbNHpWI/BCGFv8YF
t7Td54369Pvrlpc1hST3ARX1KRw7tJDrLWhKrW5WbjNvmS68LpvcK9PG3XM2xLZC//aNG0xotlPr
1X61hWkY+tdp6KqiQlHKMQ51ZWnbKuFqAOFdHqZVutYKtLAVshyJ54wzUfUs2VM0Iybo3h804oOP
MOqmNbGdhRziA9H3aTNowyYQP04uZJtMtPyooWofkxlNWRSPki/XT9TCSsnELVPJWd7rGMObu6iq
1bhOy4dauCvhfGEKMlejmxYQo3eb6aASpj6ppbA3tC3yJ171ReCZc7ODBkHx/fpcFhKVD6DRp/Uq
VHdom1p4+4yRJx1KicAug2aBzW/20HsBJNb+drRbqQ8tzUyy9HkkpTJ6Snnw8jo5OG4z+7xXpkjN
RtL66aAr38pC0268LMtUKRUUMwqLEuSTtVEFuabfj4P+zTSMp+trd/kBQbPlxUvcqkwgZsL3eis2
itZvIVcFlu06HsAt1fP6pRF96Bk0APHqDnVRdJ38b+oF/z9MYmhpKaniqL3ett1+VB5zXdyzrLpr
GAmJYd/P3ZpU1sUNwyhnC/h0OgbQxfYcUqh7kCOykFQgg3GgBXaWhCgK1G77fm2vlkaSnKiFlrJB
TdthT6v2HdiGF4OU2bZLx8Gv+PQXCqE3tW1iTlKq5DBggUaAUPYtKbwgK1QtGIzJ8YdBX6m2XvQP
GEHypBokJCroo7T7GoXcE3dq8YAOEDDO66vSAedl+ed+gSGkLGmC4mTWTV6z95z2l1UpG6dX1q5h
F700vi3lSBBQUkBOiJ8/Fe3WU1508LkrzV+iVpvrdrOwPh8Q90+nCqp6hgM24G4vICAIrJeVFhFF
f50/0VZfeW9fOE8yeE1TFTCc62m1r0RZvOUs0QIQqRex7pUonjHL9B3oaz7fNiFpwwemTfUwq+U+
54kI86ZQ/a4z7bgpqiK4bQhpw4tsSNmsFU7saUdgJCNHBy0Bv3FDpB2nJfcQB2gDOmhWbSuSGbEB
WlC/B/BsxfVfjDNnPr+vnkR4pJkh4VjsGw14IR/w2OYn+pudp6E2aOlXGii1Ru5AwmfWmLcy6IKV
yBpardAT9JUmJRT+zLuJKc+gXV/Zj6VPS0vm5TYFT3db7dG16p561frbA1q2cngvfxyyCl8Xq1bm
LDFcMuw1gkbXhCfv7IxBv36SLluGJVNC8MFhVkpcZS9GtfxZplOe+I0wizvNaJrjMFPTDhTuOSvU
XAvGLuMKzdIuEgf+NYZu1q9ycl9se3pnTbtCgbj0+fMsP/kSMeQ6SBxEtR+tavD7fKxjFTQIfuaR
aWXBLu+GLWMJFYsDLwOtkLhWtS5KE1tsueBrTzcL3lbmkhlp02e9QZy4rN2gLk8ehbxS4fr2vJKl
LA1wntanFSohLjS2lcH2ZuaJ957nZeqj33LcsGoE35ieuPn2+slaWijj60iT2Wt4EtVgboXWbTn3
vGOFbqDwtq9LTlbUo6lDmYfu2573kZEIK0j0lq48S1z2T5ZMZtLMten2UE/Zd8VE/FpVzC1J8gKq
mFUberXHAmjp/AYg6PWW2YAd+etatQD4pbqjN/t5rp9oXrxwdGtc//SSgZ9N5dOGaxMYfagKSn8b
ReHATmrmV4N1Z3bVrq9zkJ6SduWmcvloWTLorBrNVDQua/eFQl/JUG+93Iwg2bej6Ky4PpnL9g0m
+a+TUXXe9Rod2j2ZlOdk4t9cZ3rnk8JWjHvp+9KpGjKGFoZeafdQbfDbvI4q4vpFu0ZCctkkLBlA
pkyDA8lE/PzJEPeU0cGHpGO2YhFLyy/FIMKLijhe24JzKsGbSFUoPnSoj4PRnBRz7Ta6MAMZQtZX
SU86E3s84jH82CmZ2IKA57ZUGey/X7e3hqYNn02z2WcomIWpyH7TUXOCqbwtbwKP/dcBbIHmacXg
7V602oC30uK351R5CJTaig0sHCAZRDZNLakFSXBAxffG/t5Np3KNwVFbcEqy3HmhiLJULDrsbbXi
ZqiR0Q4bbDa8tqqMPyCv1r5To+lf0SLoRInbkwOZzWnnCG3caCQ1IhB8oQ+oA1/HmTjkxSzVX72N
16dUlGtSUJc7UyHqJpnQaCJd4TlN4qoowRxX9h1/bD1iOZBT06lvMJLtiqTiKKoPnnWHslgdtVph
QypdDSFe6X0Hu0D6CkXLNSTH0rqdz/InD5iA2y7VEnReEZocxqY/Npn7QLX2CbroQddYjygMrYnd
LHhbGQJH3AHPeRAU2Asb4kzeRgHfi87USGVvQGD5173ggqXLSjqDmc1ua05JjH3+wzsy+fM839dJ
/QfkGg/Xx1g6yNINY9Sgez2zyY3d6oD2hS3XlSCD1OltX5d8VU+gpYWXAiXOJ0dsSt2gJ31m2Ts4
lJzbhpBBTk1f81obbSW2cLZ5Y8+BZqfbRuVrenILuyDDmwwgadPZ0cEnqJ2VuLrqTtRwvGNZ7gTq
cit7veBwZZyTBzzlmLE6iRPvu9P/1duVDGdhf2WVQZAQQ3XRIErcaSBBp4EYnjPkUNe396Nb7t+C
hCWzBdhoxFWnfk5iNQFSSBGGcQR6SvOBEErhbjKtgdB2yf4U3WBHAFd5AXRDioPSNPNWzEMD/2S6
PkSOtWjKUi+aXKCWr/+2pYlL3iBPFAJxbEyc8jYQeRLy+cGqb3pNhveTEpQOPTA0P3+d0/sCSoo1
iXX19/VffpncCh+XbLIBxjXR+x4/fSBnVuN5CBwDEihw9BVnG7Apc5+7uNuOIN8VU6NGQEasINYW
HJuMZTKVAVky15JYZ/0pSaEgYQE6mFebieAZ4n8TKPu/Oua/qiusAJlF02R7KNn5CqBGD3qmO5vU
Mk9QCGO+dxvZrAbFwq9BAXorKqk9mu6RzuQ7tMA0GwdKCcTQWXR9uxYsV8YH2VlmtZM7ZnvT+84E
OahOubv+5YUjLOOCWi31ZiDlktig+k+7a8tNigzbTlYbHZYGOP/9U8SkAEkpdFQhxinMKcgBeD8x
re2fkqTMblwdyQyhmpzPHoWHYO2u19JArZvbPKYtmWAvmm70OrRSlQXq7a035iGrxJpk78VHUZwb
Kb1JDK0VvcDvntQp8VmXvEHh5Wcvsl8z1R/Aoa8BRmz5XuNur2/2QpixJaMfe7OmiaJAeICMPB40
7c0m5TP3gNydM/Z0fZClDZfi8VxbnZU6BuRnShGa9VMBAQAq1lrpFhIwGSVE8tyyamYmcdeS+8xo
fxdld3IH/gKNqkDLjdfSvq06Y8mgIVshDCVdTARiZHejlYR2Uq0EjgV7lpv5p9nODaZzxDRaPtZ1
9lKk5W3GIOODci/nFQVD7t7IkJ8b4Nufe2+NUn7hxMpwIMVTGM20FuqVhVc9o2hMrAAFS9uJKDOn
g4c73OCro2jfRgghxdyrpxtzMBnnkotx1JV2yvbQa/ctO783xWGa1qjPFixD5o0rqwnaBx0m1s1d
QIqNpUIx264CCI2suJIFs5ABLnnChwl7k+/Noiv8atw1Uw+lCQCCbjI7Gd1CWFOBUD1XYnCcxQVk
aUF8+OjlXnz980sLJFk1PKxO27NVM0f3wQnkt+q7Wz4q3ctN35eRLY7qabhqwq6LglC/zdTEJ3Dn
pcteQA2v3WYcMsKlpYM5CQP+XBPKTiXWpmfm620TkMoBIIJvvJTX6V5jTTh3O5e397gYglRS3dw2
wnlrPkVS2+Nuk0PMbF9Uf60C8njWA3hIe2uNLGEhLZPhLAbVFHPWkJZZZY0m4vQ/SCLAmpt+p9XN
d5AHrVGZLPhwU4rXJdUGC3TqcKw99IGQX87OnWe04QTWMUs81eQmHQkogkvhG+yw2uSMrhub4wld
QEHNOx+9eLdZnKl/3Q8rdT2oKFuIptrwSpwu9UWhvVh8bb8XgoQpRWvhoDM+mdokrgtj5xZ6SBX+
fP0oLTgjU7LmZrAGDbKTCbhHTTQbFT73Jt8BaOKmzxvSK1NWVgnVG1eJJ8v8afUojTQVKHS1Cp7v
+ggL7kju2OtnKH4pKgIoQnKbUz/1XseuDGbirAywsPhyrx6qCGDGh3RqDKawl6pDkXJYa+VY+u2S
HRdalSEsIiOehjY0yItXmMFYEN8on64vzsLuyo0QZiMc0uAxBilANmxaOCXokkGwhgmIWl0fYmkO
kgkPWjEC4wBf5LrPEB3zFHtb289g9bjNUcuwtELL57wwHTcWenf01DFQE7FSrVhwczIabXQYtaca
bs6ubPPNyhQeTFP2l6U9+PvQ7vRcNXW2skxLp0gyYWABNTFMA94QBRVRpVRFZI6WtXJGlzZBsuKR
2LQ0ux40oGoK6nSDV+pGZWBTYSMld2XnrbHZLwwkw9JySH+6gOmkIE2+07pHN3/g4PRW366fpY8Y
f6HCI8PSZvD8Qb6vTfdvb6dYiU53+ZO5NbcH4ScBCBMCNYCipH9Igj+WT310swd8i+enAMxN/giq
XR7yUNtb+/mVxs62OQLyx0BS9ayE4Kjy/6z8Snj1f34kTF868dNUGJyMoBNtnJ4+EwUUiL1q9uFt
X5ciVTHNRq33znhQEA5HIC/ZvAYQv+gNzj7ra5hC+GtASmuPh8l8ZJSAC2Df3eQG8G3pfHNw0IhO
18aDO99VxZ/CuDfbH4zcUifC16XzPQuVQvmt9A6ZBbVv5reC+FVS+EPV4b76en3lL7oDqENKsSod
Okg4e9N4mIcyqnS0+LpHy0Mtymz9cY3n5qIBYZBzJvQpdStRPk5ZDiJip9d8z/td9N1RN3/njroy
i6UBpOxz4Ko1EYiVHjQw/Y0zBHcbxo9twf5AyvymdAqzOA/+aRaTaLgJfbjxkLDf9dAfvWxEplts
rm/EwjmVo5YYUqjNnrtwy2EIlHIIM7BnZ8H1jy+wmHhyL8mQDTVLmQkurW3yF2mtuKN3PBwi7y9/
gYrlM1252X+IoF3wE/9ELvTGuMCDjYcsRqOmiOajs7GDOqxDCJRvnbvkZO2rP+6m2aAvaGXQi2EG
GyOZeKNPRnPuKD6Y5YAOedssUAOzvt24dJKRl5ldqUqKGTWtP2+MkGzsWI2hknZsfSDeAndlj5Zm
IZl7lSXWGXsxHoCnDZn55vG1nqmFRmNPDmDDRA135ALt455B7gvOvAetBhNwaZAknnvLLoIxN4pN
pg/mXdnYZeiOiRZr2aQ+M7zib922847F0OQ7D2xV372CibhSk/pIyVAEldA4Xh0y454RkYeQi/A6
n+VOt9aZ8QGLvXCq5BAJode0nmesjeXXsfs4viWP1b29d7fURzt8kEFW6+TcA+IWqGHxo+O+vVH2
/IUF/Uqu8eHSL/0CycPMKlpToaSAJnm/C2GcgeK/lXGFgHx6iZ7i3P9VburT6G+PP35OoRbgcKj+
z4czf/yZTBdo/CjfKKEb3cbg4sk4ZbsCdEq0fDyo5iYbdN8bvmn62uPBEj+wjE+uil5xuY3pKjse
jaHiWzvImvpK8F/nO/AcXeSCnbcIIRoEA1BXIt7iKktZhlr3k6KYsDURzJs+gg7FEV33GwP/pmgK
RDDhH4m7kPqe7/ggfECOg7Z3n/uaX0JXgQZs1+373947ubd/J55vTb4VZFGyYqQfWN1L50DKVDIz
bUed4he2OAXaMT3UGxo4QRsJrEl+TLcsssFc3GHMNATz9nUntBAcZOAzgMONk6O5+6DAsmjKQvDU
29qKh1twPDLkeehNd0rOxtWbG4iTlsOv6z96ibb/Yw0/BUyS9LoyF/jw8Dt9dbBj54NkhP09Xom2
742f+2kEBZSgD8e/xv68U3txJD674yv3jw//cGG3ZKlOt3XqInHxCyyMnWz1qNhl0HVIo26XHJOj
EzRhG3l36gYM3hGJlDCJ3MiIu00fVN/XLPWjC+fSr5DSH+E0tYPwjlP9OEViy06gZDzOoQYvUuL0
DAeo2z7psR6zXe3/ZEEdZPvujp7AoHDSd3VgPax1VC1FApkItmmGkXAFC+I04QgHlj45CGlnBu5u
x3YFzOpdeU96P7vXgsn3Qn5QXprd2vAfEfnSSkgpVDvUuD3U5xMRmsFb7ws/D5PA3WZ/yEO6A0Z5
ujcOiIDfko174sfhp7mpQrqBniJ2B/yLke4r4dq+XMbX6J7MIjuSuXTz7Jyr5L5y6l5Y7c/f7Qfn
W4oE6chPUGr/tVZdXMrAZGy+4s0eauAYbD45z/WD8qu6A4V3NG2svX7ELq+ggpcSsI/xPxkdIrgo
be182PbsWD8092JLt84TFvTZ2c5QYrEC1YeS0taKp+11Q19wIB9dPJ+G9ADV8USLXRWZFtDWBb9s
ueJvFxzfx/v9p09Pc0PRSIJVY73nd3zrThlYvNbIA5byio++70+fB6C5Vu1zEG03NUVrcqA/WnGz
S++rnXFovjWh/ru0NuaJb7yo+1XcmX6NUF7fZf8ZP66v3YcLv2ASMn7frnGJ5OeQN2ymoI5Z7G7T
Xb8tw2KP3tltEfBQhCMOfx+7cFJsK1ay5qXjLwPI1dmbdebpSGxLX3ljD+Ku+KbH06mInX3xAz0X
z8NaPrF0+mVq2j4ZEqulxniwt/lueFHvyLONHNp9c3f0hPfq7LajKEPKXR2040B2jIcUHaOEGKHB
k5UU8DISB89s5zP66bCIiSiTm+Hb2XHc2FvrrdgZO5QAj3msbpq4j62gOHnh9XOxcPBlHlre9oBc
pVgwLzk57g9FjZPm+/VPL05EymFGl7ssG0Epoj5WTyDKT/6WP8xv+o+G+olv5j7ANqDVcjtfidd4
85emI13RoLbgGkqFIZt2Dqb8kHhVaFUruOwF/yN3o0CvVAjFRA1DsUuf1Nu57Fb2fOnL0p2Ma5A3
AcQK/oGj6TX7VXXjShn2HPv/NXtX7kRpRiAzz1IYh2GwfKDH4Xx+q+QbG3+b4Bt317o4FsKBKzel
THzKWKar54za3OtRCZkPEipP7NBG9FjFZJdvyJ0TN8h7kuj6+bq8aK6M+J/HBFNr4NH4/FLU3yD0
thIMLld58Lz01QC1bOaKkWI3UNzxE3UIUlMEXWKE42qX82VksO56kpGrdqp09tmBtOH8lv9M7/V9
vqs32kG5B13lHY3Th+ypva/3ycqdZ3GHzsv4ya1AVVS4TgtLT97b3PdyH49o36tH+i35kfYhro9R
s5nsbXLQj+nvfmesvGgvZOeu3ADgmNC9slPMFM/xvpWcxg1YkaI2NsJzglwEkP4Ns3v2t4irmP30
9vWTDgG0c+aw5qwvOwVXJputZreubYr95J14a92NyCzQmA3h9WP4Udu6ZGJS4cbIgCktGCbYRE1k
+Squ7Hwr7jiui234/pIh9S431i+6Le7csD6giB7gmu63/5UROdQR/ht5D+XdmrzD0mwlX+IOw9zO
Wo9isT7mvm4ZxAfBZ8AGZ6WCuGB3ckPBLIgBkWP42NbJ/WE8ZsV/11dy4dYAbdSvR7Skll07BEe0
D3iknKBsfmCbMfY25DTu7JDhCqXtJ5yO+m7aVSd718KlXB97YdXkNgPOOyh4Cmzi2Gk+Zz9zS/cb
b2XFlj4uOZSimye7FfBUqL5GKcn8et4plhVd/+kLCZYrdxnkQk8JnfHbjZP11r6Yr+pd+dwekk33
mv9xXqfM11aySO9yNHElH5Kas5cVBUZyvDxUxyLoMjwBJd9d8Wjkfx1opM7aGuXlx/vDBbuSgflO
pScCVPbj4U0P3jWfhC/vd4WPC/7dr3y/+UX9Te4/ZSEqRaU/Bt7WRrFX9f9mKIgR/+/h9bEMXq+v
8NKJl7KKQYwFG3oEt1I1/lpnNmxbW/n0QgXMdSXvkStWCc4yfJtG9C+4g0fq56k/fWPPzpP3Xt/z
uNkQaEJaj+N+iKzAPpCbclhXJoOdVDermwabaTEKeeserI7zik9cCjYylD9JiA1JDbjc5BseFqP+
Lt+TE2AERzC1jsEQKVv1qIc1LoclFLqerm/TgpnJ8P66cMBOUiM/E+qdab5U2c/JW6nwfNzVLxxG
GdTPoN2qlOjax/VJOQ1H65A/Vt/c47hvHrA/+/zkhM3KWAunTcb5szRtHMvE2vVjH1B38jvn4foC
OZfNV8b4V54AueXZfGfyjTq1r2VW2IFRzHLnYLyRlRtczpIXJwyMJA5GGU/Gadqz2PMhzoj6m3pq
o+T39akseCIZta9XXDG9EXutaslx6O71BqU31fOTLjtSEyKqk7Wr8mpl4Za2RHIAHKHBrghGs9gL
M342ay07S7OQjL8a1GnS9PMNCfom1nRPpjmahBVW/LnMOFjMIR6qrxyry2Qnuiv3AxgCr5dDMiIx
KHU/r+OWNgE/y1qbqHDnqIpq1NfNb05mH5vmoS/W8BMLZilTngqIt9hDCQ/XJw+JfU/oa+q+Xz8F
5wB6wSrlloDaVTRIU2JfQGn7jSXQNXKc/SSqR66Ut2293BMwGVMJnEcH3gYCwtZOr/mTpRlrB2vh
juzKjQHFXCbVDDqgWDMMQNsqs8+2g9UbG4dqdqxAg3zjlHW5HWnJHkCr1m+BA+AB4Z67G53/Gj3p
AqMGa5I/WcPoRoPr3tSGrAMb8tWO26T3aMtMJ6aK8Enzw5uH0JsfPY/5Rp6uJC9Lh0NyFuAWqNOh
8twYvKzGKZt1+2QQG/AAUN6vHPylIaQyhO25UIbpNQ89OEn7U5B82FZmnp4MQzVXQunSEJJ/0OyZ
UzaWblyiIuonc3pH1fZPOouVautHmLl00CVHkbjAGgya7sSGnvYHHUwAfjl3JJxtOvmayN0/uZZP
G9cc3a3Xk+RFp53YlYNr7AxI/+ToiGbntnjCrVjPeBpxM+GnWTG0oFPMDP+rFRsV6sebdNJQC8wY
f610lb5oGa2f9dHOELlJucvn2XvU9WIOuemwqLTTNtZBxhzmvJ03IGfvgpzUeQQd4zPvjEOO0HQE
lmTsoYvp60U+xoPh5TPaHxu8MKnpno9M3fPcteMqL9TvWkvHP7Ze0F9OUek2mNczFd2ykHGPG5Py
2ASe8nXsO+OlmkQbVaplsU1nq3iaS4nuBKVABaWtBbREmzaPHR2ILbw5CXVTtEMD6BkpdGQcbjeE
oOPS7jjI0vxm7By2nc0KT3hp2vt11nghHT1ND7SynI+TAwYtxZu601wJ1LZHtX277sAWDo6Mxy69
ktRW1rpxqtpx2UIVdRjvQI25uf75hYAvA7HL2U6bBg26sTeCltgfWzHfDYVd+HhtL6LaBhoopKLO
4uvDLYRJGbnCJjRFFF3THWprgApKNZAgH29TXnBl4ApogMDxaumgSFdelOpem15Ke6Wwt7ALtnRl
rvoksXsOpDRX9AaGZR67zEFfKE9v22a5nYarE8tH3XLiUcmroKRk9JtSTwMwt6nh9bVfmIPcRgNc
tJPPZarERkWCETYj8iPR1lgWFg6S3EljeMAl5AZ14570Lzg2WqAk9s4zQFbLXMh42fTl+jQWjpDc
V1ODxQG3Lc+L7bp8YMAblOW4EsmXcni5rWZQrNrUStOLa2A4Y4gWDkHZgYbLF7RDOEhsZVs4Tuga
EFSqq8Rva6jnoRCfGkFZIi2H7oQYMkhLdflhcOENrk95IYmRW25qqv8/zq5kyU5dCX4RERKDEFvg
jPToHu0NYfvazCBAiOHrX5676qfbHCJ609HRdgiQVKVSVVampfrJcPHJ9DBDP4x1vuIOpK03To+1
OdUOwF42+eCVaBQqpHiAdF9Am3njbF0bWjv4lGs6WU8nfoodJg5TIkw/jUu2MfrazGinnumODknc
EnYJ/E+Qo1vWHzlAOaS/T1pUj6/P/9o3aNaPnrA6hlyQeyp69i2BBBpBH93G2CtfoBOyyiYB1sQA
tQLOHX7LCOWvDm/VXQeGgW/gc9+62a1Yv07BajUyAwKCuyfBln1HY9+chuMkvxZm6y0rsrcMVbmV
cWpx8gZzxdpnxSwLHXsy/66IsZWRWPuKywp9SFGT2Fyg243ZojN9qx3+nBXZ2c3U3+sLvbYYmh1Y
8VJlfCH8RCYAQqabhSYhb8/FtHGMrI2vGUNX2HkO4Gx88uwY7flOaQddEt+2RXcHdZqNh6zNkWYT
rh1DjzFL41Mzs1NT0tq3eV35XbvVLrv2FZo55EW8FKYDV18UT3migpqe+wqIBWfDDa8cJToSWJCR
Fl4H/Cz4MHjAFRqfrLq/lRJ917EFyyvd6WvW9x88sIrdbOwnGgnndcqEPzqoekA6Id9qclhZDL19
pVkWuzSnTkY05rumRlRuyvS+mNTb9R27lhHX8bRoCRhl0tagBW9y46hMu3ktG686SsW9o2u5xVPR
0XLPuDH/ne2qvTfpzP3eXTJkd0aZPsTY8Y9eKlgfNHHNb6yxHna1Ur0vRDo+NMybhyDxLgEDAaeM
t1c5HU5SjE61sQj88zu6jtQ1KFRUFi7mqIjRxjpUfRjX0JaxhPJp1T5a8/g+JuJwfcI+J1wA3a1m
g8Tw6hJitJA3aAb3JlFx/Yz7XzGGgy1kyFNVpME8SAEIVm4AJVbm4+RLyx2CcbS2/Ni/WahPrmv/
IrQ+ODJZdiDDsOslit0R4qm9zVru8xg36tCOM4QWM7eKX15TItwcW9L8cCCOdky7CWwQrbBAP53g
klIiIYBWGdtfprp7rt1F+cwyiqCQA78bJ5b9BIFU+aOksryvWiF/qqWa/TFJ4/u4naenybXJjjnC
6oK2pxf9xsFCsLOAu88B4cQDwDSQSGqI1/l5t9SHuhjpDh0X86vicnkgXl+EzGn6HSHgA4N03mBB
T9MYHvOx80JTCPOQkMR+mwHY9V1ST8eh650DUnPtsZuMHpY8miGRThXWrSVf5qoqB9/J5/nGgxT1
GWXRZT8aBIC0pC4OFC0U0BuZazQGlPYjri5yN1vMSgN03BQFOgac1AxAepg1YdWAldV3C9WfF1VD
z6wTVeOz2nSoX0+q28gyroQGOhn1UGS9ypSSEZuWOWw90wnZmPKN2vyK99Dh0glq5tAaVl3UVclv
I53O+YVwqMA22DC9FVeuw5k9ZXKR4OodtfQ72Bthb7dN/DOpt3peVly5Tp9sTXa/CMbaCBSaRghw
1p7hJh2QzD3nrvV9VNXzdbNeWQcdhNwvid3bpOYnr0BJISU/hibecLFr33BZnA+mWjmWTGsJoek6
QVZDlg340sUps9X9LHGJHbx8/7Vv0IKbrLFKZVzS4gnUyXKreanSNrw+9NpG0gKbaQSBGVfI7MKt
ICdESwqqS2FDmNDZKvqubCUdxDWlsXRKD9pqpVM9gi3b8LOBvKpWPEJF9Of1z1hbZc13y4ZkNZpr
ZGRw7v6T4zz9VpbtVjpzbXQtcBIV9GYNcCNHFVrqLLfa0XiLAnRt/rWQqUEaGuSSC43myru3VPaQ
uPMDU8nGNWhl+H+LbB+3qIfou567LhI9DYrihw0v7qUb4djKwv4LUPkwuESWpujqzori+i7vv1/6
Gon7O882POja8Bez+zA8rg1LXy+9jFxbGj7I9g41NSafgeES3dDsazvn3+z6h6egr2yEyCx25xi7
+7Lk+8zeSr2ufYDmHyxWIAO6YFPGVmuGkitz13pQbXO8gh9LuxP765t/xQ/puN3OAg3AuHgX2ZT0
kBRDuxttUfq8R6ZyKQSSD+1WumvtkzR30Zm0oHYBhZbSqqw/RToimSyQLvaGkhxslfcbbmnF4nS8
blN7tptAySoStrxlsTgu3Hy9PltrJqEZMzgTudG5sLjcGppjQRfnJHC/u/Xi0QuuP2JtlnSj7oo4
oQvUxEZO9qBsmPxkmn73ff5stkhEXH/IyhTpqNypT7G3Ko9EcTeTO6ck9hEqIeJrC6CjYQEtndWQ
10MkWhafwZ7e7zIr2epRWXv3y8R9MLpRjoLb44C2dGjZtLZzM6RbqNQVY9AhsE3Z5uXYIk6dTFxU
3O6Y1G5QDOYeuuR7iLBdn/yVFdaxr7lE3Ul1ZQct3/wPKY3sBAqtxyn2LF9mjbGxxCtblWjWhhgy
rtEegn3UZnuasBqiKcsUOrm91XW5csMi2rlplRYqIzGnEWRN/KF4aOMns7ROuQDQTLjBWBsbicS1
CdOsDr1x2VKXFoks+d70AypJd4vz3Um22G/WPkQzuRTxCnIZDkGl2ARWMDfacJD0CAqQG9Vx9Fx5
agz48rV+TlfHxubSaEo2el0E7YIbmzLfrZPH61vr80V3dTjssEBJucV1KpITGkqGOxui8+X0/WuD
a2eqU489hcwkjZLxxrCz0CMVdFC3iPHXXl0z65qPk5XVDo0WdznKpnhCfjr1c/41MJyrI1/VPFdw
FCaNbGkG5tw+ySI9DKjHXp+cz72Sq1NaN6mVz6QZZCTj9vvgmN9UAyj49bE/d0uuDmVNarkwq/Pa
CBqovvC+45Z/dNOnup8Do91i4lybf82amc3SCi3gMpoN97kuoCNPRf4E0e4tQp21GdKsGNq8ZCja
fo6yobq3vOoghPPz+gStDa0ZMKi357JKOmRfZPU6xfmNmZYbec+VoXXUKclny+gcHMdlbvgEJUzW
yd31t/7crbk67FSoNBZuP8soyxroO0IgzzrZSzkeW4A/dtwuvI0DZ2VpdZApd83ey7E9o4rVdTCk
vfRzyKL6QpGvSde5Ops1lJInvigI/BVoZM0ostBB7zbh9YlagRC5OtIUWc42nyykI6sOWUOjDnlf
ghzWGd7iyTrOuf3XArG7K9WOyuWXC7fqyOTbFx9+2Rkf4o3eyHnfcwOnjxjSoI6BG/HbmMA5uWiV
9fPZJhAbxIqBJ5RifzDPCyekv/ZxU6sHz4n71+tvsrYVtRM9BuVbls/I+saQfq8t+wZ10A2U/trQ
mvErS5CBI0CPRmaBat4W5AEJQ/OLo2uW39QNEm3QhIls991Rr+b85/qErO1rzezBSYjqosC4zBU3
nJLjlIsI771hn5+HBa4OJk0Km/XxjLBvZu/mTPwW6cY6yffEbEPqFRDqOnzpO3QAqcjZKKp2ItFs
8oehsmwfyV4wRk3NFrfHiqvRYaS0gHxRalUSQELGA6MjAgK/Qx465YhW4L5LvuZpdAwph1hswkCr
GoEx+sdklj6xqte03NhHa19x2QcfLBGtJDhcB5yxfWyTIHZi46lhIAQXbpYfIMe7pXSzsq90JGnD
SkjrtDA0K186SDJlgxEuINc5O0tBNiK1lTNdB5ISRoDMX7B3S5oGCS/PcnixeqTR29+N97WLmKsz
7LuL7C+QKolIc579nBTfPdBG+dd37doXaFbtFZVdQlLFiuy5+ElEfmYemryLaZ8k7n4GsuH6Y9YW
QzNyRZbCTmPPjNB09ZctTQeCgPnWqOctsrmV5k1XB4pWJdRul760IpW3wx/bri/CLUWxgxBAfGhb
qz9Vre2G3kUIIQYgH3WskvwEFNJ9xdFQRZ7nWfvrH7vih3VgKSvsJrPhc5AV7l4kIBogT9yCuKxM
pI4o9dKOxY5SVlQYpuNnTvd9adAKybpmI1+49vIXs/1gnh74yqw+GfHyC7hP00W9zUT+vT4xK5tN
B4U6hVtWFhFONJjfhWA7kTihRU6Vs5zL6vX6M9Ym6PJdH97fUYzUVaXMyEi+FS4PTFCnD9bG5Fwm
4b+lOVfnmiYtwC/UkdjGjN9DcuVbUns/mUeeF5ZvzNHa+2uHuNFIThontqImBmzFNqvsHn2wnR+n
47Lhtda+QrP5lLmNU83MjmK4qg6FzFmoQIopyLY6Otc+QjN37tnpYMfQo7dFS0PTFObtUMbJzjGy
6WuHlI6KS5PZ6RNUa6M2iWHkie+ObsDkF0e/RBMfdhHYwWxeZlUVpYK0UVPmS+Ln5aKenYYVasP3
rsySjovLWhSjUo/bkVnfTf0zkd+ZtwG6WbFiHQm3dBPaxmjaR65T1MFMIfhmgtRiA6q5Ysc6Fi5z
MkjqDfDmcOQ3WaL+NKR/lXn6Lnrnn4Yuu+umvLJPdWybjS6Gjlq4EI6sPtqIPaEuA/oNNljQlrG3
OM3WnqIF5LwwXKjIdXOUNPlTMuXf5lndWb18nMt8YzetPUKzaQTiCqqNFWJQ+Y0gBhXTPWGvmfpz
fZ7WlkOzZ24Df5o3LY1w8HS72a3a2Cc9vLe0qu8Gy+hbbw35y/WHrW1azbQzd2CUWDCKngH2MYtK
HPspfgZ5bL9R2V7ZuzqsOSFWAcITpL/K0Tmmkwt4oNzYuN7n/luHNNejk3dJYS0RRXOEbzioI8Wt
eVvX9Q2y3D8cTKPvAZfmDxwN7tcnbGV1dBRfvUgSMwU4Bz4lfUTD+HQAmQdNTwN35Y86zisjpEtR
/73+uJX7jg7mc/pyMqU9L2jTUtlPB+QZ+yQH6SidqBEHDMkzMPA6MSLvqWdbN5OVTaFj/IBBNSiH
wG2U2ru4LnZldXKGLQNdG1w70Y0F/IWGFePakxCKPsNp9I00fRZy3shMrz1A8wBGz73M61R8HlR/
OxHyq+XlfjCMLVr5tQ2tmT+1aYLGZBdkbyN5bBJU7vMEctHX13vt5TXjd1HdBWkeJLyp8XOSd0v3
2vcbbmttaM3UwUqSdbNajLNd3Y09EDJz5jdsIwhZGfw/SD5hXngr5vg8ew/NLIK0/9Z3W7pvKzOu
Y/cGs0iRQ8qMc07EU1UxtBLwxd1I5JordDhAyv1/dICrfh2jaIIGfGhW1341quYvyyrvW8EgaRws
Hc9L380reQR4zQqGJn+zVL787hGqB1RaDjpR+jGMByZPHQKMM1qwnV2ezc3P3qtMlGuX3Ixcky59
UEtI48W9MYJnt8yWYIE6F3qU06G/q/q2CFHcMn9ejpcglvkYlW0MruRiGO4hzBYjU1AzL6iGyfsx
1AKNXp6de2gkMIwqUDyuFdQNBocH6EB6b73J6fzaldNz37vobin6qg+yXvZQzPNS4w8zCqcPW0Dh
77vYAI6gMZ0+23nMls8mZcBUKV44v/M8jwk8aMpewfW9BGNfT4EzERfEuXP7Bim64ccIXdLcV0XN
QitTPmh30pMb15af5rF5VnIAswUjwNXJfngmovtb2klzm6bwW5ym6fxYZkUdh8RLxK8UKEq/zEnr
y6qy8aiCj0dwScpHliXd3oxF/S2epwX/LH/1bOqBSxuByofkxrkgKfxKrsgD57BLTqnz23aYc6jh
Fe6gmuHszYwauwRY2TB1CvMkgQUMhDWJQLGpDdwZekVLb9n3c2Krv8RAQeK27OBZa4W+b7+qnXZf
xUT4tqqHH4Zn1m+dYY27nNqoYAzWFEBytwgnklbhNGZWwOM2u4UGegrM5TSGxlT1466IUzsDz/mg
7CO4UkQVGEZCuzA3++IHKWb1rQEA5vtoZ2Ta2b3jlntqGl4VDHVc3uAuupwWRVgbzrRhb23mLb3v
MjM/Liq10IkF4+A8s9Ay7BROCTkuysPJbsb3egTLYpg4brMDTkWVQdlb9MB6bt1mLOffuimDztc0
lL0/oG547JRXdVAcZeCS75jhCXSHGcInTtksJ0uNpb1zqZNGLWgq926eB8D72UeZdb2/wA3gmkDU
S2ks1hhCa77eQ/I1fvSGGUQOgzOAIzHugAJhZbdDa1K9j4tGXVCQvCFBB3WeMy9K9he5fuO7h26s
1yYvYDhp3Vhy11udOFmxbR2azGEPqmny1udV3dzmS0vdXdrlyzvvQe7sLt34ipquXYQQUrGhG9Z1
tdw1lr3s5Gg4e9w5RkCAIGhX96R8jYuJv4BfbPJNquy9jJnwedvMjwnkAI6dYDkyAIOKBteFxKgg
2WvVoDzJAap9j4fegDJrbex4Xj0jeUFPs/Ag7YRmFvWjTSa8DvHqcBY28bHa5EyWKn/IOF3KA/Vc
h224tTWHrB2zLM+sCa6gjTygFbAWRchdjwTJssUXv/YA7Zhl3BYZy6SMEtf9nnAFmms+O77dblV5
VnhxXB2/a9oJ2hpNl5+Xe9L56cP4Ov8ESLa9zV6mR+OH+c7fx2f5KG/jO/vb9eN3JbTXwbppyxo7
zTg/Uyic+ygxxMAnFYuR+x3jLZoBlyS8/qTPp4/p+cyizfrZSawhguAceCJdoHoqs/ynNrYS8SuB
qt6AF1tzkXujaZwFhCYkk8B0szBJv4kB8G6x7L/yGa7eiVeSQkg5jjKqJEv3qo7753xSE5hRjS3g
7aczRakOvAVjol3AkBCNop+VgGYmRXK2eL7+/p+GFhQd4v9/9ntDysvCkSrKQH1s1XfFFkz1052E
gbWUg0UyAVBnU0Z1iu5cv5NJ8tB3MfnbLDR9zJKs3IgY175Ai14ylULRF2dhhPpQ0SRhlVobLmRt
5MunfciazHXWg3scFs7JsUZ8UGzquHy6NzE5l6X+MHLaZbM9eiV8R/GE6/TJEE8JiP+SIt8p5H6u
L+3KvjEvn/XhIUgd5s6Eu1qEDeobSekXM5rp6FZ19dObGb5BuwZIB1nghlgySkETaZq3NH82cjvg
FZTdsty/nEbXv2NtsrQrwUgtO6kICgaD5CGk69rEDtWQBQsYyHL74fpD1r5GuxxIkUA73jT6iPCE
niq07x5BUOTt0QfenNvSkm9oTeBBlXpbEoIrT9SRrLlSqBxVmYzGLr/pKH8eLHAZO2QM0IXX+Ywm
54ptVatXtrKObG1sqBWLDD7EQNA8mswv7I1SyMrqUM38mrSDXp1xqeLVZLgldOgQuTfoUERoE6iU
FGjEH42NPODanGkWuRAzU4OLUp7L4iRYYtxLOvQrnrk7lgFFHOV7jszf6bQpx7jixv7tn/1gRIVr
VLGdUxkRyAffmeVcPSSiX+DpE5Bi5bLYfWn/6fBEowVNjDGlKmI8bP0BJP7Lbtll90W78YCVHaCz
dNK2G4XqExxUAkh+2vo0/+f6q6/sAB2gONesGsEnoCI+gtwwcU5Z1h4zs00PQN21IZpTNx604tB0
jCLaiHLDjOtLyR5yeRJB4xKazuH6V3zOHEaR9Pt/d9mRCsvZOANqegkotEA6dLRoNdwUEFY95YtR
+47Eche8Mn1cQNlDCzT03oAQcIiOonHXoFHoxbWaTarki3/7T3UGL6Q5WBdQv9qOvT6KeTf7RZwd
hnbalQnWDy1q34XRove/2lPuAOXRejDrpds4+dZmWnO5SB3MdnYpzY+INYj1IKYXvpVtX9uImqeF
QNRklA12et/84tlPK9soxH/+zkRHMJqXxg/biofIMr2QNS8lcQOK29L17fH5WxMdxNijXtUi6TVE
qgMDmTEdO9cMrw/9Oe8NJTp5p8nE3CPMH1B/cKbANEowm9G8iSxICeOqqcR+yUS/8xpz/oncIVRi
mGnXu0El+Wm28zEwkazxiSfA3i8r85AZSf3r+rt97v6giPj/RkFty6iTuQNdeiX8wiVHpyzAA3IE
9chGDnttYrXt0JuEoLxjwKjLczeGkMW4/uafZ7Uo0UFytpypB1grwgYQKIoTipuReqYQRSn3CNR9
Fo775uRBscK+4REu4cEWwOHzRlU8+XJ6fTgzKrMrQS3lITK6se75QZ6cvdiPt+gmMe6yWxH1+wqU
pqDdB+OlGaHTd+c9b4rB/Bu5/9dtEB1YV3C2lKlKywiZWWIFU5yBsMgZXiYXadoA4uH8OWW8fjAn
5NZ8BcHUCageBzSSqqffjcRA/owpc7jjqrZvauJlZAf2+rgOlqzqrCCH1sudMszqPJaiyoAtqyBD
2Noc3YZx7fkKDbdBT3LhT9ViPU5lpcLSTpfQIEPsu44iuyRuCJyrTU8EeZP7pDLVawNa7L8ejZNb
wWT77oGFPHS4dPZszLrQtT3Xd7xE3RlNUu7Ri20hO0ddVBnRlj04oO6qpr6OSon27MmZyn1FkDrK
lrE5xmSYXhqADE55p+wdkJ7qtzOYHMyCAFPd5rNge7cr5lvRVCYgjl3yu2syJIgVEFCJL8YCoX8r
6jtBG/lUQXWe+IVjGT9jtF3cmK2iQP1VSThLDoS+uwzpP8g0eH5qtcaL1STDXcEgEmiMThIMIv7l
VC59s1LkRVExXR7cgvLdUi+jv1hu609U5XUYl/MYxAatztK+NL00QgLevMRiR1lpHDhR/beLhPNO
QOv4vmLj+JY4S50e5lRZ7wjyYpD1mtjTRgG1wjYtQnBoLf6kZuTr6i7eN00m77hdssgtiyWAT/ZO
5YXdQ3lQLfL7ISU75F3B/FJl2RyYpXvp1GXWEM61WTFfdAn+m3RbtVN5bN1w0Cc9CWHR0jdF6p2t
vn1LRrgP+KVkriKnzfkZJFDGuL9u32t+QwsFU9LZNHWFd57ylwn5szz9Eg0X3PHlgPlgvibOf9cx
Wu/MFoGkDnp+m8L9tfRbTB5rb375+4fxe0myqaa4cs/ZWN+WFUjNkZPeqDb+G3d/Yv46Ljsv0Epr
SlwrYmaB0MiIk59LJoEpAPnROa4qQKHiOkcNfUzDhtTuHnfyOUjKZQ6ayjYeAFdEHhZ6EQHppyqS
gIfcT0m1RZKydqBoQU07qLYB8FdFoznGiEXzQ51zjl4y2YZpvKXdsjLFOvLXNpK+B30Gbu4gaOPZ
XVy9XN91K0GGDvp1kqnh3dhY5zaHEZRL8avPsOWzfot7dyUMJTqtbIN+g3jsO+tso3s/4lazHBnu
M+FicBLU6F9Cg0YaVrSWx9rJQz6yzCe0upflMB2s2aoORvK1MJDorLPAy5UxnRuczcspq19LtNQk
bOPeuLIRuLYRKgSBc5dWeTQJAO9F5PHpNJb0EA98t7FWlxDiE1PQ6WRTw52y5rILUHbJnsc5y25E
XNGTiIVx5F4LEEwsXfu3J/vlBadHhYsjzZGjhyjwNCcufnT9Y4MkUAgfmYXV7Hj7qinaY0kpDXp7
hDZX3KhD5rTNORZt69tp0uBewpfj3C/D3nVt87El8+gjdB/2hitIOKguefMcYz633dweClXWt9yL
87vSZNYxE6iUuDyH6oSVGjvhGGPYLNyLcqp46HYpvQPHHN15Ki4DNuE3ZeTmEQmw7jGthNot/WQH
3uxtIRE/v3ITHT3bcUSUxoAwSoUFCLpF6N7i1i3rcPOis2KsOhOr5HnbgAEeLQe0vysmdhb9lu7t
5yl0SvQsc5sOidN52GWdCeoCfxyoU58yltRPPKmzznd7YdcAh9r0vbK8s+xaCM7J7K0a8qNluMmv
jBQUUZLRL+cMgqF7OmfuoaTCCiiXW9wEn+I4KNGRU+NijkpC5zCyulmEouyrXTZV+a4zbftYTObw
RhrPOxA3fTFl+SWEN8JULfLOG0IkqDQ9HMvxT8C6n21FXmbP2bg6rC2rllkuOyEaOSFtlyWPLn+L
8+frZr02rhZdl4WJ6DYv8qjv632VzDsn2epdX/FJOiLdnWeTVhMcBmNANQ1jQNpmR3J1YKDfuP72
KweIDrFOq57JwUC9oJ7vlF34trTCeviafjfRsdUe+EuSApLj0TAPfm4dZfvP9ddemxntHjjHaeW6
BDZK5XC2hPNbDsOOm0kIT7PR1PR5GonolLxDm8ppSHASZBfKuVtDQFGyuje6KeiqLXj4ymfoqOo4
K1pvLK0sQvPaE/Aff4Q9nYp4uAPP6vH6TK1sTx0tLcBFk469lUd4zrwrysXa2Zna4rdf+wAt2zpR
D824Xd2eM89OdlUvaeDx0X5puOu8Li5tN8LIlW2qU/HmRj95YLfByV8tO54cS7PZmdn++hStfcTl
oR8CYDbatUooQlR6gUhYfHyGqv1bkYFHZ4Kzvf6QtS+4rM+Hh6gYujENw441u72suc9EEsTe4/XB
1xZZyxU2PJe5TQkaK10J+R7ReT5O4C1Y9tqra6GR2fIlFZD/jDwGbtn5MC6QXLQ38i1rk69Zsmmw
hVYcKXQx713w483hmO6qLxG7UDSM/P+sw08kCa7fWFpWhbiWBu0WM+HKpOgA6QTxokxNJOL7/I2k
f2LW+1Jt2OyK69H5QuehNyHNVMDvD2RArEez3ZBCe3xCFjT0ZJMdE2iqh9f3zqcLYLp6ObczStL2
S8zPI1dng+fPaT79mPP4nKfNFhnRp5NlunpVVwpqpdQy+TnLT3nzXpd/kL/eSKytja2dv2ROOHoM
qQ0VpeVksnQ3sXjfgfPoS9Oj8yhNbVunLlNzZIzJL0EAaRWSWEiV5O+92rxlXQz1P1cDTNBlcT54
B8vCndhxQcQG5GIexlMDjvHuhTbNmzXUUVFO9ywfny0LFVODOKNf1+lDjko/9Ci2eog+3XR4hcv8
fngFKFn3rdXZuON1ZnZIjQI7r3Tre+mAkC31XHqgkm+p+X7qsPCwy98/PGxws3buamA2c4Or28UB
8u7ycc/X12xtdM0dVizFxXSwgAii31X/VLd/vjau5giHJamMXpYxkmDMvGsZSXaTl21lkNY2suYJ
Fe5crTF3A5IEuAD6MQC/yHsZ8S3Ir+enr32B5g8NBmU8bicTwr2uOUkl1MFYWPfPl0bXS8hGDNkC
k2IXswHlMK9Xw0lNifzi6JqhS2NGqq8247Ot0F2cVeoOxDhpeP3VVyZfLxvzErBAyJgVUTXxNFzq
mJ2WhIzhwp35a3hfnQipzMZ4zA0Rn00UsbwMZMbZHCZiI0JaMV+9MOzYLUPBmxXRtJgekDNAPlZp
6vqLqH8lCy7x1mab1tpcXczug/GOxWx5czrhhOCHxWPwSMuu8tRGQLA2uma8U2lbJa3KIkLXcjDO
B9FZQM2KjaN15bTTeY9IwWeCYtYQTfkPThbQ3v8azDYYvhSJma4uVrqIiYLi0BujbCra0PFY+RIb
Lojur2/TtdfX7NeakR+aG8C687YOctmjEHBvTgj5toxsZfZ10qPWzDxGxBCfqzH/btbeye3cZ2SR
/lx//8sW+eSc06nqBOYm6Q0vPlvdmNwMLUGbTut9peJqujpmAf3zntkRZkd1S84uM35mpX2uq34r
9bQy+TpkYWRGUywTAPuZ94bKKw7LU5FGQiWH65OzYsI6cIGlQG4WCYoVoiyh+jTld5TavidJYLbZ
zmiM5+vPWVsEzX6HekJLlmsBxzmzKogbx3wk0sw2LGxtB2n226JAq+p6HCKEEGGpVJiLP6x6v/7q
a0ugncBomShMN+/tCDgHn8h/Jq8BCPS9AFHH9QdcDpPPNqh2CMvEYblnwLcBNp4FCrWBbzXLVKBq
oIqASU/kA/oCehniItpsPHNtPTSjVo1ri6JFg0zrzAfPFg9ExF+5GJpg1fh/Vz1A4aNOwdAADjC2
BD2yp5ec4/76XH3+3tBq+f/BocqcSxEjqjfAnz4P4t0c0o3TbG3oi4l8OGLaIa3tpTWKqAGx601n
ZB7oupt4I7Xz+RZluohoKcaRqGREARC4egAaAlmn/qi2GpI+t2OmF+yAL28LSBfwsyma34L9mapb
pJJDRivQhrhfSpdiaTUrNhhQ+gUgiEjbUxzD+VMtxsPSsg1n+rmlsf/U7Uxo6hHvYgjGk5lk4XDp
bkETs9ri5157gGbKSeXUtCVOfM66XyjF872wjSgfjbu+Atbs+g5dW2jNmpM26dPRwUITVe3GhRx7
8ibGKvja6JrdopViQnHewOiO4dvdjgP0xLZqXSsWoMNFKtqjzwEkwWd0R7f+XPa/lCX/XH/xi/X/
18kxHRASA0FY1qPiZ2RHALzzWMBbtP8CiX5SFmr4bnwT/4+zM1uuFEe38BMRgZgEt0x78PZsp+28
ITLLZQZJgAAN6OnP8rnq49OujKi7ioxu505vkP5hrW+FANeP8t95AJOvIhADL4ZPIR+7ssizTXfU
72sclpB9/GF799/XzEHydcNKzczcoLS9GibPHRaXoruB7u95HBwpsW9jBejja72tKDuQfsif0e4C
UZR14sADkpVLbEDzivaVHIeQm0rxYCkwtEA+0j//zr/7Pj8f0f840YLUeg1BI3yVjNM7TXzB8mYg
6fs///RvHvSvW1ouV9Y005SdO5MWxP7s9avn/nDnfvezv1zovW1CDPIpCMZIdMvtmP1OZno14Xf4
7z77l4OA67AP5xXlCAU5bNt/sPmJbX/wnn5zFH9duWptBZt21JuBUzmMzrVVYD2Cwr/PlfyTs+O7
r/bLOQA+EILL2gZFbaaeme9f+RP7wz34zef/ilcK2Qb+uI2ys7d6LzrbP4JAUD/fF6IuRDWQf3bm
TzqTbw7k/0dYUprM3MzRFVJw74INOQBtcuVRcTvQf5fenXxdaBGcA7YdfNyMqnEINuyanGcI+SKA
HDR9XP7zA/XN9/F1RQxjXtwBnx9h6BvV3IoDcX+6Fb/70V/e4oU4CkSUTc+LmhNkdrm+Gsn6+58/
9zcv2tddXAb92AqKJm50jUUWQO1UJA/W/Yka8t33++U9Q2x6s5AE1vVm53de5xXNgvZITjf+n/6G
757WL9ft5AfhMobgADZpfzU0iCQYTFQ6YFxzEY5zaXUU/eHuJen/Mnn+yy32dUE3Oh2Hs5sdHD1L
gG1QEz+FGGafTCPnQzDx5WPV7fKK96d7VvuaHkTYd7AkJrOsR9gxX0aCnGcO6+qYp/7i/bQj6w+Z
td2DXIfwh4bzDOwQsx177BHu1iRtL0kjVEEXDoVmOLbXMoqSUwjWbomFuINZKd6hY1z6A67XsfR9
TYY8yaa2nrZdVClkGn9LlokKemb4ZdkCoD1Usm8KNre90F6PllUo9hQkGvQ6jfbsah+SJo9tqO4a
r+v/Gv2ebvWnK67sosVAINBFNdKY+w+TxdMPuXlhPUJI8JJhIHOHjaI9r3KLTyzs3L1HKAjMm2/d
yeje6/MeEUgnnzfmlg1uupJsbd4zb23rjHVtOW9d9wqH3fp78ah/6ZNU98XMzMBqMIw0XJqEX1me
hKU/Z2Akeb69B0a/eXGTJb899Prw1W79A4WXbs6HthOFC2PR5bJXqGj6DLit2WchzMsJnNXeOt/M
thMV2tPA5XiDd3XGP9w1ReyIP5UDEh8qkCtMvjWjh9yY3X8U8QRvT5I28YVi+XjWNIOviCKeSEXT
EFZ0ntqkWHu51H2f0hpvGB9riEHp/RQFe1ghSw7akSiAHZk0a5AWsNqyPGZOPyO40D0a0NBLLNUI
HodW1kskVD1IbPrnyQ1nT076NMU9VjN9rysTjGMViQn5IHZbkGgSwAKtsRYKZifP/jghkDFVQSXs
Ft+D17i9okFTG34LIjjuNIXWA27kI+qRJN+mcB1zPLDZvYXy7SELI4rnJvBeRtxnh9GmQQ1o5Ygs
xTE67LaLC0/oNO93Z9/jtFsuAob0H4lO+bW/CFniGpG3iIDYXyERGgu4fTbE0IS67kJAlnSC1WeG
3v16kuNnVGkMpO8mxd8Uc8s7mVqs/BqmLgv+ujqyfQMfxTqWYdigLZiQyADahqqRDdkjz0RPjyQB
Dpi2chd5hOn+dbtO6UtryVTHC+vvILdabifsz0CpDJtiZFaW4e7xAtjnrNpCsv2I9D7V0J7JavRT
XrWqxy/dV7qiHX6KaSJTtPgmrp0fkksCx0OtoizFV7cnddQlvAr9cQFkOW5uJPZPeYd8uXyBzvWY
CTb/jJY1zSM+j5e+R+jGxlZxiZcovXem6a/J3FgIqjr66kOZWPjE8+9NIJaSCx9C2RkRW/d25sEx
mSg5+hZPJiPa3QiNgYRtk+63g+n7gKyU5uClwVYtYbT9IOH+BjxteIoXRw7rvoLGuO1RHvjOXkNP
B2t4SGC7hlGUH2ljo9d0U65CXulA8s89e46MhOhmRgFdDLtEFnm2x0mJAJYPPwnEFV+X7D3IhiRv
25YXUQb8cy36TP/g3fajcSDj0qit43hjx3iH2hJCIhP/GFrTvjvWTkU/crufeZKsZ6Vir4g8MoGE
yNxjCjDNXGSZaWojQn4XRMP8wBR795JA135Hpwc5KciDHQ1fDEv8vuBaAZ/a8amSIgtvaMxhPQ8l
5NZkad9C/NcZFQfFaTdomu8j0Oq+I17OwfAv22l6M4J5Jyi33Q8E44mndtJTQS3v3mDI11CSt1v3
K7OBi47roNlNG8B7Pu6t4FAD8+lxJwM/QY1AckEMf4oMxrCVSeLmwG1sroJkX3+Fym686EGbvkkU
/I94ybK/46XzEJU3kArGcfx7fSDlVyhVC6NZXFjqJXWvRnI0vQnLMPEDyCIXjMARMIbojW3wa+uA
EK/jhraHXvB5ydeN0aXgtOuLKFq7A28SZK5TAYr6uuAXSRpSBXMyg2VAyHlvbV9sJpR4fLPuto3i
9NE5mDKNEvszkVN68MEOuaSptSUixij6/m0/xKnlssi8Rud9uPYvbuj8MgHp/+BWF+VmXeG93Kfx
2ekZkUcLPj30lEGR4NCB2DuLn8M2lA8CCsuql/72ux09jBYM4xBcLN39NoJ2swSTOiAiDDdp57Cd
XpzZEE+tvCpMh/U1MWF3R+YtOiCxypQrjXTBPAQjtb4S11jWbrXplu6yC63f5TyNNykO/rqfUoQl
uRZELTVEQ4HdS3jtRcQ7acSxHPFY4AlJY3ESbcBrA8pLJaSfFPFiYO/kOLclvibkdBuR1iRM/edJ
CAMQ9JzG94ol6V4M2ey9r0OgrmXWsNvYyE/QQuRueiPaHzwI0tfe5wPs2TO77hKTHNItDUtjG3lW
BD/AOClwfi/qbtDLeu5ID+wzJPr9E/UQS6mSJroXyypzsQb8cfdbNxStVj6cMrJrXsbUkvOEGTXI
D4wdQiGGF24SjoM5BnxkT9Y7rmhSZCYMwe1UOofuYj6ssp+fRxA96yyd2Y9oH/5aEeGalJrS/RJN
+K4getdPKCbwyjek7087ktpOEVAUUS7JyrKCtAookhhHq3sI0Wm9+XZMlorzPim6YH5wdL7hfZaP
eMU1x7HIQrgl9qhJT3HTheQ2FmMjq0Avth6ydvyRUX85B8LDq7WM4hjSBjpFuvQTQKkWcsbrFYiY
pVBeqHW94ng8+hLpHEW24PZ1apyavGO+ePQFISWzEVglAyePEwsiRESFaA0E5hGhhBVEjzH3Km9v
kns3EZgAIBMsW2LMh5+ucwUKtJW3u56wEzeJQ8xUgyV1nC3viGWWLm8Fs28kJRZ8HdKFEW62IfPL
BfXPq/S2+ZlkMcxKkgWiVkqrQuNpEblNgmYoyB61b0mDCyCcyYfkvnvc9ZhBxgBVsMoX5ocIvTIx
6B50iWf4L6e09hpuC5XG5jqMPHXAUQiWx5Tqk568pABjJprzSWebKsjstW+xl7GrMUAamPCl0UBI
0SmPUah50KuEOBJ3Sk8dpeoA/IK71emUPUcUnGqMqkGR5FAFgovrv4PXwZDhImHO0EiuzREjRyqk
ZrKDs70vi7RvXFfOPdqAXEfA4OT94tm7uO11bSWCFgD3xEop7caKJY7VO+unsxIJA/okbNltknbT
VQ+dAmSZsBvmgCZ6N6HXThY7qAHHfbh5wbOYBP1QXjz88jOF65e6aD0j+za9GgR22sSX/Kg3WNXm
DZYfC5vsoYkD9bToZLkXAy4QbllYBjJyNBcyYS0axA7xyJv03ZMZYaopwQrhPOfAdCZn0QKJJfG+
Pa9SDGW7DEFQjc0ubtPEbyBlTEQAkmSU4ChKuAkr5Ex6L8HoYAYeEfv00VLgykK7yBuoOrBL6xNX
GcoVSD1kEIVMeNqBMiObj0juazEvTfxTbQL5Tdaaaoxo+Aibjb1hWxN0ebu7CDiXdm7eV5968RFI
Tug5osBk5h4KmG0sQOXeai+Rx2GW0ZULaIvBYdSvh7Rp2ZWXjImFjpr58NhlGdAvQWDvVqHjsjXo
ZpN0caVZFdBDmd5dMRhHZDGGAsWMtf346KsWYiHp5K2zhqp8c8C85AK6wnsjNlcjxxYjLS9zw2dp
7+E/F5DsPLcueAd8VpF1RdE0LajxF4lBCTc2KMSnV2PBHSsKJhVOuN5uY1JESTM98MYHo2kx+MQT
6rTTGPnoMHvWnloqG2DbFZocvcEmHxJP5xn3/MqSQJxWO9hKxuN4jaSb/oxfLynslpFax2KGBIYM
N4udmoNaE5mvpIc6Hpl5EtZ0hKDDzSaOXbaE1zEq0p8mQVTbKd29pfZEP93LNAuqtVXJZYhxX0Dz
sN9RIN3vxnBRSb7MKgaeYTC3qa9gUrXrsB972UNl6/mAK3lJJ599B1E1JV5bSVy7z5B7JddROHPY
pKZJHoaMxXXYK4O7HSVIjijZpliCeDg0Y+efI675wUTZ8uC33vTTocg+Tq6drnSiOfIzNsZLPjQ8
BhudwVrGJtcVMQI43yAQp69yBnsK6KhpyNvIdCPA9+jsppD4V1nL6V/MjGwFMpOtRcfBqEFt113S
fmkrTyjzKU8ic1b0bsMfsLV99hMnLs4T7d+gHvl1zxp54E6QQ2R5UDKqojJ2+JIw+uxgudncUBng
Y+s+8AD1Sab+gNzG+JLtguO94QHYxapF48nJufVj2Rdg1E3P3crkbwvqwptI+/gXPr8dCp7OAfIG
AO7yiOcBAxSIl4W1vs4DDAxqOUlVBv6YHSNwP16TmUQn+MXc0+LbMnPu06uwrJuiaOuIRdxwJ8aH
KUSdhJD4AVGaa+/rDC7VZi67ZNhr2YUO6CqI5vChJjeVaPF0brpsFsceN8HtmK7pvb/I7ApyDJPW
bdpOl4Watdp2ZEIWQIMsWL96Q/82cZWyg9QTupjezOi6wqXsZrlUfR/GuQ9EEzr4TBcZ7X0Urkr8
4P0qf6UCFWkV7Cymt+COiOURltike+uwyeqqAU1zDzGxdD8gFQiuxATHBHWZzLMF5/y4tDGOkshi
cvKYTGlTWRXE1RyJuS+nbCSnBrpDpG/jl8AQPWXm39gWjHkwqu01pkNUAioVnVCJrXOBTFH5NOgB
cZWweMg4p9i5PDsJSFTZwqeIeciUkTOIXaAodc4lx1ULnAgt2tF6y5q/ArAT71CrLDmC05KgtF4L
EqzsuY3Ktjkq9AfjHSBpZi5clFJY/GATNjAH90gcambWFx6mWn83Zja1UVOGwnYX4yEDRiZHSpHI
03Bbn2kjYP/KguwUes78btNUH4DxZ4XGL/EhyHb/SfKkKbctCnEIJeF4NWL8kysBNmqOBKX1pLdt
vNlhbawWNrIaQi3vFdZKe85Qo505lOgXMGwjno/+5NfGpEOpxAasRuqJA5Uxu540wbAFo3QHzlUU
HaIQRL49c2eHajvHDAiLwnZyNxy9URkaFIA5BzPxGHm7wNOIvohBsDWKa5GJpEpAzTh4ntF5tyV9
3SS9vbZqN0c8wHCCOz1VWROL65mPLVoBmh3WaNFwgBDzJjkZUMvtrA4Eme8aQzd8v24QFc7sx6lF
qxRkzDxSts/oWVR0jBq1Fw3b0noUU3q7ZE1wUkHTdIDdRU0ZDputZkG3c4pXeEO1vGW/9hivaS5n
lV5mr8mO46LUtUshgpKb7p/gCnS/UD7y18HTuhAjrvBSIckN9Ynm9oZwb3SowDHG6FWS3Aqmhoun
1uUC2b/FDY35Ue3QmN6rcVV/ZwYQS2ThIMGuH42nco3OuvSmzN8KQLdxKku0SCtNSYWDGHwxft0Q
jeHXONjS4wJzLikD8Ol6UTU+B98qgZIBux0WXSF4NCyBR9F1PKQJ5oxh/yxHqrDvGwwaFTu1r34q
+nu8TW2O7J/+QlnUwskUR6g1d1XB2bJ2OfRl3OYQLjQlms3gvCI7sMNebAFAJGRB+4Yayq8gm6Pn
dbfynA12ul48pKvKcZlvwOAy99QL2oOMg+Bqod18YSETv8HRy2q1++mBhEkkcjPY5oBRIj1ZOwZ5
6HPzRvZwP4AjYliOc2u4UZnz4bIi60PSrfFzxxgpeSsQuaqYH51RCPqn2dP4/FTLgxaYtC7enlww
Wg/OCd9joG9MjwvfV8dGUkTpDkNHi7HFdg83BfLrxOwl75kdcHM2o8DFFkxLAAezJOnRiCY9itmm
FcKddFY12wxu2dKmA2YglAE9g65ug9V5HLOqU9ZePlM3Dik3+3UmV57vsXEf6xJ1B9fBJJa2CK/L
aRDoy4IEpocRURpXIG9j+c68BjVp4xl7xdEjjcUKQOhPTP6iv8kI1S2GabPG8iaMb70AS0vPrBTm
65hCFKAxz/iJ8M7+Uc9ki+/YPOugjEm7JMWcGPVBUz48YS5Gr20Lg1yZBv14yzZq65674XZ0HQEJ
b47vNAkoLkw2f7QqYw8p7B8lOInYghJIMqpUp0vFIi4r3xhW7H7mX8JgTo92CmQ9cRHUcz+hFSIW
PuQkk3AYrf0CeO8w3TU4SKsUgpGjWuf2nQ8RPU+rTm8cfPkHGGPlKRzl+BQomaKewM7lNegwMxXo
2yvwHWGcSdhymHXvX1TqW9Cau2TPuwzb5hTX8YcXBU2cw8CYzCUk3MFdY1Nx9FWPim2HlZvlfgT3
XioEeG3t4JEzMDmYSsAefYjwS722kI6ovBs7eOmmOW1vFi/rQEHr1xoVYfAmx7nRZbtmIXo4CZ3B
MLsHFwoOQ3IcYp2LjKXgEPpD3xySRbO/UtRQ55QLGoFzlu6X2WEoVqwmSWoTQzc7wIz/a7ILQw7a
liwHrePgR2PsXDkVKFPOaoXtH2/9g7YABmsz+r/8sdvLz49TeA5HTSOB7Mv6IDgCisiuG5Po8jPR
+p1t3ofvL7oGimt/nhGOWnsZCJyj3oO3RcYweM52/6nCAZPZNFurVXfz84QioxpFy0q/m0pcYiV4
9Jk5prvxDhbUyuiozRT8SCQCh5FxomYACJmPeexmxZqTxGIoH2Mj8IxEuTVvQbg6o0hA9rjhvDRe
puotVl5BErR2O5ygIKfx1D2pbsty5sX+b1+77BQgIvZ+VMtywegCIT67Tmu0YtlRNajP5h4DdYZ7
7DAJGFMJWPznDl2eQXD2HB3iTkwH7chvRxv6MHk8xe2Hfw1rMa2zq2DvsZ66C9JcvSuGo+XJX3qv
UC28w3KF7WiyyHVYsQjMM7ehEpjm0iRog9yY6qJLMHIlA53fsLIdrr0Qx3VowaYJ5U6vAsQzVXJj
/a+RE8wWsNO4npnAOc8gqcI32E87AAddvxaYF4/givUoVDIePuBgaGoHWDRq1xDe072JUfWiDnwM
vBYiNRROh4mN7sSNHxdoxdB52GFFiY05eLg3AIyoLX5ERPBQourAtar2vuoazwII4NGswAJE3oBu
KX46BqpcANBosWdcINDaoSBqDatCizymYP4c30v7khEK6XXmM/zkXbzYqVtvdzGTJ2RZvujFg3t9
adsXswUf1vcQGiK1iEswIyV4IVFcYgn/Ee6jed+CFgM5a4BhREBvxQzr9iqiOHlyDNwzP3eRj0lv
Rtc65Vn66ibhnua9E20xqJihkQuHLB+SzFZdCGM1qPC0AlAOrRDFGBoEUXfSzLOXFpLHh6iFWxPG
VfbAdCdBZvXTk0KVUuEaG6/9LW1u+2WZ3sA9dYgxDcfDgpieIlI9L/WMm1Dq2eUCVckIZJqKa0po
UnewRd+j4GQ3FmUgUDa0hWiwoV4VLWFWzywICj3Z7BhK5cMIvqYVTRSEGCJKRQ4a12vcG3CC3JRd
WORElbhG3S9mGZElMoHesnvtcZZbdgNVxFqpECU2Q6xHiXJVHZpN4gLXLd3ypkndD9SE8U0yMPKh
LMswbU0sUtPjHbjxNhsL35eAB8Tmd9eif8unjcfPpPMfI5vytVpGpj4yDxzWwN9lDbTqfLMFmNgP
yTC/RHtHz0iqhYNTpqJM1vXz8UJ3Yvu5LXvB0mLxfSR1e7ijorHvf/IE/7s94FHNOh/ID7Ns6pTt
zXQIGyyfPMyT3vo+8o+t1+kaW2k0Su0yd5fGxHgLMQfNuxRuFZpubziDMChopqwUYt6eOMviGpnx
3rGNkvgeDp0Q/xCKvQtg3QT0zR0T0oPFFuDz2J6thZrED/6CII+8emtDbgFJJYfJC0jeKE3PHVgd
0MzT8CoAUCHH9ggBLgECQuyOTefQmVeezK5EpYOfqidWjx5YqCsz8ykIKC0EZtsHxLmYMtP9Vlhv
EmUjUnXsCJ56O2JEkO+owx9SGCUPvuqaK2smA7KxG88TQysZDyY7NZFDJb0N7AkBQr+xghkrA+5y
lW1RizE8Jqae6f2DdRpfqx3YkkeorG7whJJyQCFy2vnM4PRJ9nOjOqSyY0cH0An6U9EMCk9xpO+W
dtQH1BcpxbsdAfjVNnwoUVkhOGheumOz9NtZR1i4jrcj1OU0b2UKdDFG/4UczU5yFY/0TNJwPdhW
9zHWlmt8ByFx34HXPMXQaJr1fcag/zYOwXB57DBgbfM+DYCm2DVeTL+b5zpiZPxFoj26StlGbgO+
9eeVQrpUGMWwqeqHjYL5knocn2DDhY0hsOT9J3EFu7NZYZrZtaMoYkFEmE+oTyo2x+Q1zTTCdIWL
QLHEZVSP8GuXlBsMDDuciLppAJDxxnkFnNUDeIazoeyt5uWM8vDFrC6G0Elmw68+HCddef4swsqi
x/4LhpbJVbzzwVcagv6chEnyc97YeG7paP/asOJac5jVk2u6tOQu61BUYlJJroN1ivA8d0OORv+6
72l7nelJXusV/+88xeIsLkeckUsZfTpqQXRtD+NGuKjCdlyP4bqi2sGOajgtHpiT/cq6k51n93Pt
dmULPi6IXJ6I+aU5NS+2S+yNAXax9ngSHLCZSvKIzMO15Hq5EaERV0kfRI+ER54PN7NRFRVoIvC6
bwc5rtmFD2K/t27LYNbe9wOZugRuCSkwsFw7BuD0hv4cpxNGtHOA+p+D0J7Bl0j5HqGf9cO26NSm
fykPAG6M6JiPwZjFe5FFY/MzWuewQjxAe6Dh0NdDkm73gsS6mjAvKaja2zMG6OO9bwFAUkhIqFvg
wx4prIpPFPGeB5+kw/X8V0o89QQNvk3ybg0WuBTmcJ5u1GoV3NR4/AqQDHFXGswiX+MdYCWrKLvQ
gFF83L2pQcncL2xg6N58tcQ3fqLn31h7A+gdhEHyhkJni3Lg1ENdbgHdumJoGUYdq7fwC0bi8XDx
t26C3sgpLJAjo+87KTEzSOIwqQwjjFd9o9Ux2UKEMYbK7Mc0su1rI2OvbuaYpbU2wrvY4JNfREYy
/kRCgvoYud+D/jPGzQt6H1ZCFUROMZUdLD2LqHbIAtAPuWjH0jnabDGn6edmHoDqOEJDhDLU3jYZ
Pn0etb3M431w1+kau/e+87xiYtqrNIFxrxj9wd6yPXAPxLfdzzQd3cGlzgZ5ZCwvdiCFGE6JXt1I
GPCu9rB7S93IDjaL+d9KreyMEZN6Bkg8LrYQYR/FNtHncIvN69yPeD72af0weO+eZ+z4w4P02XYE
zL0ByJrR2wzE8WsRLZC+IGXsw7c+g9mNz7XX4/NBisI8EK8w28SchsfAHElDQ/TpOyfoUoW7WZBI
h0MHt2Cpeuh1DtwLO0CdGEVR1vi+X8WxAEE8DMX8lCmU07kC2N6v+kyOcRV3/lZ3KxYomaNbtaHr
O6sdBrCcDV72TrtEPAJRZYZ8Wzf54BDGuKIF3+e0GCPl5Z8s+OMGVkMxzZbfCRajERYYAfxFFZvJ
eduVDx2dXKsdHQQWvZ4OxxxI/UZhgEUBu4HEUZTzILDwgkInKzDJau9dhM631+F+2bCKeGNpGj9R
GfFrFE3bA6c7P8qdiXIbsaZIV0cx3FmCw5ainzb4fu7GkYgK9zov0jhs7+XemDtqzHUyT39360hu
ZBzLcmEam3BO2GFBp5L7eyQqO+EpzYeVsRKQLvJhsOQ/gXu13DpcjGUMYN0B4+AJDA6TgYjk0GSn
SVx5CK7IkzBeMddJpg+8bcMdEZmpZRObu8C4/oSRDr0LsPwoFgUkjpQTZgfBsmFGrmxTYWO0H/ce
TgWDpvRHlCb8NgZv5waJKOSCNU+HfKUFGy2FX5vUzpTLDhnEGo7rZVmD6D4M2+gDvfV0nMWyrVCl
GETCK6RI5GHQBPeGBEP9uYPW0HUweGAD9CDYiFLMbRssaIjtOVCBeDaHDRMoJC3N12TCOFx1mOmU
8AU2RzzTw9WULG0twxiYdc44rjOjFpT0I12aoGq7fL3B1KNbRtDFFfriM8VCD/sl3LpaYmYedaG9
wfpD5abdhjcf1aspdMzF7xExLDtv5gMSaJJqAo7zDzLJb6RtXzkKjDLJafqZACQgnRGjH9cQGVwG
z6ZoHZt/J1T9ilKIRBOKDsqNqwRjQwEDE3oEDO05e/pX+r//Fbr9h0R4WQn6zUwi/BcZFIDziXSC
gipIPzq2Z9U//x3fCBi/ghR2B/XXpBEloxm6oXucuP/8c78JCERyw//VN6OlADfOIggL1NIzOLRo
Q4dPVmdQ9ID0DL0EGC3EAEgfQojFSJecFmjqvPkP2snv/l2ff/4fv7usBV9rRiTluRPPC32cIeb+
53/YN6LMr5l0ok3RtcGfAx4kNiZA4XrvCXT+//zDv3tuv0gyMSNjGw5SGIp3ONbIUngxw3v7aOgf
9M/fffoviszZw8Vg2h6oyZ2hpTz2esb4Mv2XH/+L8FkRLLc3LI+vHDZ9EYjVJbrSOk6wG/f98U+h
29/8kr6SFvaMuNlvu/YKWkfUOjd+OB+b9TOd0f3h+Pjm4fnKW2izJVL4Us0VC+aijd6RO1P+8xf8
3U/+VMr+x2OJuWsHst6Wnf1BHKaQVb5dnv/5R/93p1ryNYNuCjbIoNr4sxuSN1Af/r22UZwvVqAV
Dpas2FP94rn2T+/Bd9/Cl/ebzCv2eI3brhLyFrd3AUGqzfAwLd4fBL3f/aY+//w/flMbupLMS5bo
ChuO7bqVU3ZF5P9wdh7LcetKGH4iVpEEwbCdPENFy3LasGwfmzlnPv395q50eMRhlbayCxgiNIDu
P9jhr9uDtdT6jMPQopEHELCETdNFl7i1HxMSWh9reraHB6BoIdUsB+Nb29tExV7JrDXR2IXtK2fb
d+SJO0wCvHxuAzLRRH/CCqfdq3H6dPvHL3Uw28FJ05HUoybutlnxgFVQt4UY+idUje+3219gGs3N
5ioH4UavRrfRG8dg13u5ePTV65XCtDVxtJKifW6pIzznU2HfT3mfNR8LTXMrOtPX6m4yIZXYYwtT
VFceei4e27i/voONSluZfO06UO+A0Of2c7XPTcxw4EsDcD0GgFH0pHwEUMedcvg1pIWrGfLFy9tT
qaHYd3tQ/8/IeK/T6x59s1d8oWW6IpLMdaxBPCiakzyO4PqmHal/0jK2X+wDkC+HRGklDgtOuJO6
FRzqJvJQ5TYUXIEG4xRVWL0l0osOXRG2j4AZ5ZFKt9Hx/h6AFARkkDaKJYq/JO+jjYySKjoFTT0E
AIjG6V5vCoy3krw5FY5WPYSTPdxryNY81aEnjkaj1Xe13QwvYR3yqqiaxCBxkrX7JmQR7/m56eew
bXGHJ11qkzkoMi4GOYXpO9WKxmejSpytdAb/4A2meXQ8G0srynNgj+wqDL94onwFfq0c01gTv1Oy
ayfqncmxqKr23BrWFWls664GScPtPJSLStGPeHdF+sPotMk+UmpxTH1f7OPJiIAHTZTXHUVSVe2b
4X70wFsH9fUWmSTmEyrD3SEvJU+lwUZmdmOPcX6METE+WHIUdwBO1bVDY2FTzj1cOnJ1OqUY+wIw
/5oe1Lz2vGq9uhAJxSzOpqIDIgDB+GJxSYfP6QdrNOaFvS5mMVaOUpmiyMCrp6ieCq9ud5iPf546
v96q3GTLJt83RnTWAHPf3gdLnzKLvDKOQrUWXM2QtRwPQwrnHMaHvnIpWJiFuemiHYiIkpCCdDAF
auzL9qb8RBReiU8Lv92YTUOn+p1d9hPxiWTz2UmBbpWdsSb6tvTbZ1NRtWNiV5Izye7azUipNyct
7pBnvD3wS83PBl5RisJS0W92wf0+TdMAnFltNqP+MfNC05gde53mC4r+/HxtzLaZ5+2S/CGMrN3H
fv3szFNr8vIRwtcXj0K4dqpDi+LUuDI02v+X+zvBee686MWTGiFP512mopRbUrftI2JdB4d6vmtl
aYd/oWGC+VHErnGM32FapL/6lP+v4OF8qPpRvBpVIHZDcM3tOfAs9+D9/EMWYplTgwF6TVrKtqqS
VHcU0UB9oohvPjsCUG1phtYj1cD6aAQN2rVaU+AAHoxnXw2AJ0ZVCAqNM/Cz6nv2gYfY8Fypzc9A
S8MW+FLXPyUYMx/svE2+O2bYX8gNe2Tfc+NlcIhvuY2LO4Ut3vPA7B8tApW/rZshcQ07tAHP4XEQ
9222iUUXbDwjno5ItbauN+ESnyiIYzaRplzMDmACaVOHdPBg/CSF1/2UaZJdMn24Wj02OUCIxvwW
hJr5WitN/ziozfSAsPt0LQDImHx5Mh0cXUtetapoHvoREzwkwVtIQtrwtU0s8a1ztPxBGbEW2YGX
je5GJ5SXNqwN0jGh9tPLkvq7bRgT4uaVqm2NSc+OSHDJTxYlzwsw4uqTPnXGfTqZoPFHzHhObY/0
mll3w5fSVOw7pLo1KmUxsFIdGXuwjVZICs8AJV7IaB9HYwK9Bae3sFCHTQg+6zP0NtNt2lIDvk4x
cDMog9wEoQ71whxIsbRe9g9UAeVFRBrC/Hpo/FBkU/7SAm84INnU3YVeDL4ZOvWdEdWAhKA9naGs
kObTgDChx/saeooEtWAbwV1itQTfIC83oi3jz0qBVSeCrWLNc2np1S9mOxW2VVpptcblVw7S9ce2
eQWhFnyeULACm1ZlxkmljP0YTjydjaxsdtCOSMVBMbmPPQMzRT+cPqSvxN3u37ciD8lapNl651Ir
d93YPqiOcpdr3UrUWHj/zE1Juw6xeRsZ/YvZ/oSSsMWPcpOYD2m/Gjmu0fO9wDG71SUmeHUSPfZl
6IeLybtik6YUsirxF5pSt5n0od4AScMWrW5eVN35OuAnsQ2tNeGW/0tF/fcHaHMHrckaKWBm9eD6
WQRVIRuqh3Lqxl/oql6tk6Z/1LgydrrPQ1kYpo8VcQ0WzJwgcOlxO975rQccMio5Kv3CON2O1u8f
lJo+W2FpZpZiwm4UTmm/F/p0Setq5f7w/jGm6bODwOOKDhSQC4ucvpp+d+mbbz0WE7d/90Ljcy20
1gT9POhF5I4ZJVSytIcGkIln6uJwu4P3FyTx5d/LvfBFbYDBGl1QP7th+GNO9a63fpd9sHKULX3B
LHcBVqXNuQQJV9HNp7FKXFPHdEhXPmQxRYCcrfc6kX3FTX50A/xJn3Nd+BAEDNDqGjSkfSESahOU
ZlBx6sVaxup9hjJ2s/8eNETUkdauu9BVfRA/zhTvqrQ91nXzzcp9jwR/8fv27Cx1NLvfJUbOs2sI
Jldx7geISTCWNopH+nCC2ukFK0Hp/RwQXoz//pzeKhFPbZzI9RNq9htKhd7XGoA4ZeWk1u4AdfR3
nirEdypzxvPtL1taFrPLn2+palR53ujiPHJJ4oH60os/1J8/1vpsu4MKFl3s1JNrgigB+oWjLPBw
TazohCz9+NmWVyIq6F1tW5fMT3ZxAQy52WnFp9u/fSFUzbXTujhxugHn5UvltM9QWh/MMjzfbvr/
+nHvxOa5cBqMavgXYBcZdQxq4uAByCgJG+WojXJvN85Lk1dkAjBo8krFOFZtszJiC2FmLqrGrbPS
ayue3BybiQfcB7lutBZY01Do8C7HKFwJN9p1Ab33ibN4QE1w0qJx5P3YpeLoTUp9rjolOwdJigVw
nD7UXtFvekTRT0C2s00ubOWhAZfHo74f1942iyM9CxG63eQQte3RHdTxLi9RYsgK9pd3iFPV+4Ys
mMGTBBG4ZopBdeuRd27kUG9vz/PChp5byo1xBVW5I6gXEFyj4YvAt6eL+ktX/2qjxyZc0xFc2Adz
czkoKU3XZsnkQv3MAAY307YaPA1qfvqxMDF3iwPP2hl4P9gXY/jRqf9ghraxlHFlmJZ+/ixKtBV4
rRpNatj1rxYO7LomN6mXfOzKoc6ChKpFcZ34rX3pvPFJNM5ZZu3KD39/fv9jCof8ENnh1urdCR27
cNM0wUg6ukA1PR6zXzbeNz/0TOkupj6VaxfL94+i/1jFGamjYi2CktQkok2t/ojGL06NifdvK/xz
e9W+Px3/MYyzOj0DOgTKrAUu9ZApMMgUcuAGz7DD7R7eD63qXLHNlrBJTNhArlqJL1zEIZF0P243
/b49mv4ffyWVsKOnJStVRbMCJ9dhAPBVVlvd6P7EFhAtJazVrT2oPCRVMzm2Q6U92zzMLxK8wz3c
wa8DMMRzDejle0upfTPWPURSdWpxIze6r1UfOnvqfCoWrng/O6kF2un2j18a+et4vckE6xqv2qlj
qaZyekG20DUiB0ieLz/Y/uyCISwED4u+m9yq9UfUKOq9qmJCK6H1rHzA++eL6lxPgzdfUBe4tltx
OrrY0ys/0ib4BwvB7hMgRwt5rrL9m49jejRj+1437HE34Ip5N9hlB/FEdb5npa2ATrZUtA2T+MmD
9/cD/i3oXeF1973pVT9zWBnIAIxQ87Uu2FaVEFClkt9gLaP9lGTJtolbaDLjqH3RW+wErWYc/7bc
O44xULtn1ACKfQVG52x2VGdLaJXbwmmqU6aPmatq5i+/BGIiMw9rNyciHwMGsHHBAQYVQgQ0resC
xLhj50+mkV8CqKCyz9WntEIEZhRJ9DPvijEG0mkX9xL5nG2ht5jdrwzwu6fqfxwTnUTvc9ssc7dX
vw8q8KC83pXD39uNL23LWaTs4rH0UiWvXFG0ZcTXAm1DseVjOt7/sUzsnSx00Gk0Lz2TaQ7Db0dR
PvbL5xJ4lh2DDgp83VWQYTl4E8w2swqLFTTE/3XM/3uX+Y/poelNqqaS9XahJuzIkmyCUts1xUvc
q2gi2BtYSefemC4YDGLel3SnqP1Uj+M+glGVV91xHCFpwi4JZLkfHePBV+JjPJEH46ArKcDINdzG
wgzOdfNCWZCSGnvromQyx1BvgnyZfOgKQJ7n31u7RItjABA2un2GOYKGuFv7KsthLXK8v7DnkncN
IoZRgcL1hatSeN8afgZHSMdTrkq7NdG+hfA6NxwLgE4jKFBZlzg+9dMzbNdU/Lq9dRZO5bnfWOi0
MoquTZd1u/V6yB8R2gs1Uho/MmdNiXTp98/uST0y7J0+qOZFi7IHq0m+VJ127BPrePsblhbPbPtb
uoWKhpHxFMxJiGHBuIFE/PVDbc+V7zpShzn3vNHVEIsK1J9FsrI3FwZ+LnOXGCoyaMWIcZ2h7pIw
PbVmvlGdT2odUSL0P5SMVK1r72+ONYu6fdsjROBekd629rWL/lbrLmJL33A9TN+0TtAdpWZjg4sV
2rgtVLM6wa7sIdBDWVJ2MgJyQtZ7Grqt1mr6ToRJc0o6ZI8cYwpcEZ7RsdaPpV/k56qBL+ZAkze3
rbimkwDzqpveU3yyCPCGIIGLAmsxE2EstJ4yI4RJ2DvRsYf+9t1Tq299AK4Pjse499W8OqjoBe0c
G2dNjk/70TRLjcwKBQkyO1VSfHOkl24xokvqHZxafbjLugj5AYBpxR7FEPkSQ3nY6TCMN8BLk7ta
RqGbhBYOaODy92Vp9H9j34p+dgHqnZbEABk+QMS5HetUZKvhBda+RLPDw+PLKRGOeh41H8yBlaeg
jlvpp26nxOY5VwN5RBXPf+nRYjpHveahfdRZSHgEw86L0+yctAiWFKFEwKTSAWt3TXvSIlSURRjD
BwTCmG4So26PTdoaxxy6UYb2PrheniO60yAO4tXQrVJoz72EH5YLJXd9odefYUvC5ASLRZHFw+1J
kaP1VXEce+/1zYi0kj7unQyOoJWZzQsqzunB8C17X4oO2huQ/Qj1pqEwnqJGM1F/ieS90YXWVuV3
n2K7E6+ePkHKtsYayKmiJcOvJB0mFOMnJGPUNLoP4Dnuq75OH7UsyjAlgqzeyqI+pZ1nbAqiEzqZ
tZ5RvakGtM0KcNyGrYu9X7bRAwSz+B7Vs/wPimmURfJqwpdWC7Kx3FuWmZ+SwXIuOvICT6Vdol+V
ODVZbCOo/b1mjQK3qBG8va169VbhOf+17CuF32mo7Sar4WjfK7oDyjzJ0yiAWgL5Ougi5ZCNSnAA
2/z/JwC46hbaqICjd9QKvF81UxYvSabL37IY1X3ieT0q3qadX8kVTvhaBbBzNmVvi+fCqXmPkmGA
opZMU/8yOWMNy2CE4YDQV8sq3RXWi2Jw1gpHMX53ZVt+ShotPKhJXnyJvPAzJYzxqJdjJs9m0EF0
sQMq6tPUbGs/rU9x3n+ddHMykYKrIXkrap/CXQQ0ty0rT8g7X0WBJ25FH+6M2G8/Jkz8H9s1gxza
iOaLfYmE0m6xazwmQn+VKsYxt4Pzwrlizc4VVJOoSKK35+poTrcDTwO/qvaeDrD8dgcLr4K5tiM8
GL01QkVeCnA1SLd11QVtMsQyLAtGphd4K3m1hRNsDhxOh9EscQHG9TNp/V9Q2RREgQNLX7mjLDV/
TQO8idMhRA5oIRrSikas4xUTZWcku/XdhwZpjhdWpD2OYM7lBR0PJDq2PlcgXXsYOnXl5y9M8xws
HIwikzKWxgUJCJ1EX+ncR2vP7qW2r39/MzQUx5Net2NEc0GKP42AYP8MiqfuOieQK3f8hWTL3MhT
94chKiLgP/WIzFQ02N9gXxPTtOAUa8ojAO5jYtYfvFZcl8Cb73Ei2EaNARo+lN+gCGwrCnVGyJ2u
hK6R1fvbU76woOYSsVA/ZTCNJXm7DF2K/KoA3ORD8/N26wsDZs6+AUVTkk+wkF1dTr3bagHc0wDA
XAYufW+wOTbF1Iwby0mrFXzywj6fo6uFlVuWTE2yqWV7l2nQGB2t/t3b9blOzJUxW+pD//fMQIlq
PAWRBzdA3fiL1PvxpS5yBb5RJPciCJSVK98CFlA151HRFKSqaxm60rKhjkLj3FeWJbZVqCGuFiV9
+OpEluPmHiwkEB/+vquq/tPtuVtYGebsLp5pCNX1NkBEHc0gXB8hhDrUm243/j60S51DsHU/MdJq
wJpV9+x841VTs+vV6h/V8badTZfcNqNev4f9/+d2h9co8M77eY7IzgOQEIMAviksuzhpZn9SHO6j
aqCVH1oV5tz2LrULu7ILrij98Kqh+JYbIf4Gn9rmQ8HHnFvemWYUYOSZgRdA9IIUQCv2CTppsOgi
fQN1JvmlVKI6T7rdTSuz9P6gmfrstEkiUM5RZWNrYT8Y+r3R1Fvw+Ctnwfu7yJz74OUjPs7KQHzT
1OqrXRVnPwhcvYxeU6Nf2UBLv//a9ZsQKvG+s/sETFzsddveMNxIFl/qNPggJli/9vum/VFPpc7t
y7o4NXldVHdx+ZRBWH2GIz+q2wbF4A8O1iyQwpAuHHhZaJWQcs957qRWtZFGtrP6z7c3yPsvQFAD
//6WSAmKQaZskMEgZ5D2m1Tt0Jb7VtTKhn9cWVFLvej/7kVK1PjSTEOvXct/gQy7r520PDhq/62N
W9i9oj3c/pylqZ+FTsBDRTsGvnBtnlSbSklRhivTra2oK0fbUgez8GiMMYBOhTImSdbPMaqDJZRD
uXL2L+yNOdbDGHvTKlSmW8BQSTp909s/fXnXKWvX4YVfP8d6tJrTDFFSQ7Xz5Vn1UTsYC2wiQ+/r
7eFf+oDr/L/ZGZMSxLivMPxTGuLWXnblPRL6KFfleX1M1drbf6yf2Q63Yg8aNSHvYotvCKxt63za
GHV4FMqf2x0sDdT1728+pC/rPqjDaHL7AOQraom/HV9+i6K11MvSQM02tscTsPN9HY9yX9/k+Pgp
3d+0Cvb5tPIB/z8f/nvymXNIB5RcOanxGLkmiPJP5KXLJ8g9CE4EujiRuCouZo8S0wQAC85mGcYw
0mS4DylY7NC1VI6VYstjVSbyGFixeZd4VBUUrQ63ttBQ4+7AJ26myId4nPnaiSQB4JQSH4OpUupd
aJTDwziM7SnF+/orJ5SO6FkdfAx/Yc4tzsZorIGPTrgDBPEEqLL6Hoei2iP9vb+9ABYmaF5ALwRi
b9X1CtsGyVevGx4TrshT46NxmWFvfruThbA4r54rih/HU5ABUnEeIr1H5XPcxOqD1j6O4cdyq4hI
/3slp5HtmHVr6m4RoyrdVEieDr7+5fYH/B89984qU2fxFiIDLAmJX4wAp3aqRB3vYqPlblc3cjyl
Y9x98sawek3Qr0KrGTzpVJfFExSa4s9YFv4Bxh8qgbzREVbWyEVueq2wkK4KkAzQWv/U+5pVHEoD
B6ygsVDEvf3Dl/b3bFQMP27gOvf4bwjnb251wY4nBI6/ciUfsNT+bFxEnfvO1HlAIA1RHlPyVHsV
saOTEIq3sniWupidRCh2TIPUJOgCWzkEzVXUPfS/4XDW7m6P0dLqvF7i38TAeAz7ODPpAKXj9jRS
mHzwK+O1S6J2U/oEhwyR3o8dq3NYEpnbpPMnDqZ+ug+MX9zb0XhaA6ksfcjsVOI5ityV10RuUSGL
po/BxhEomzlu4v0I/LXNfA3d722F2ZnUMVJ2V3N4M+X21rNjt4nkGlVrYbLnUBJP7SO7Q/nY7WBd
aR1WcAioJCt3wPef63Ju7jdJTJmRUYrcxm6MH2qedD8yu1deRVfJ8oA6aJKhYpyVv1UxAhq/vbre
D7DSnu2QtK8IAgaX6KIvt8kk/B1h5Aj96SGMw0+3+3h/SqQ92yKT1AnYKsjQSrc0KJVdjuLFmrHa
+1Mi54UlwlJVe7opL3hJ6NvALvYoBIT7SCPpffvnL/Uwe4dpZquJoirMS+N0u3YszmY87hDFWUHk
LTU/2xaSurKS1Ubm+o3ANgHV7ynby/Zjrc9NHZOiGXWdpzHEyQnV3H8SDR2H6uVDI+PMfnosuMd2
DXxWYQ0X37O+JXF7VoM1OOzC2pyjhFSRD6mVSOuiWy9t9hV3x32HZlNKuuL2719YmHNnR2iTaZx1
2uiKvqUIg1606OAB3G58YV7nho697QSWxJjoEpioH0n7S2+pIRs4WSG0LY3O7MnYFd4E3IXRUaKO
TMqz1Xpo8/1N8pVdu9S+/u9zx4xQacKEYHJRV/VQMRfJy2Q+Zkq2MvjvHwfSmUWesDbTTIEtd7Gy
Dr3QwbpTahtAj5o8oPv14qXpSlJyaSJm4acaA/hbSg6oKkrVrYyto9D6DBeiNZTnwjKaezuih1JG
ArFWt039TRo/weH42Bqaw1p0HY5uLXjm+rrUt7UznQuNCIHd78fGZm7kiCxpGFExQWeDQPE5HbRg
WxTmeBqSpjh8aB/MISkyQjAhGq/DL+sHvHN+FlHyEw32leYXltEclZL1wVSR9B3dprGd09SLfNcq
ib4Jgnq4gLxCvU5Wv25/ysKWmGNU8NRIBS41k+tkj5qvgju7s5F5qpK1lNbCUp0DVHAtqjH6ukY8
I9+kQb5tbBu7m7W70VLzsy3tBVlpRhrQSL2xtjU80kaChJzW0ksLzc+N+rym6yyv7qDtkptD0Vdm
vDCA1wUWyka3Z2Bhq81rQGHZOv5kaJmLUSuV+kME6e5jLV97fHPNHvEanwB3gA3vSm9jNwLXGmUt
Vi/97FmsTiBIWuiDZi66iMgTvirt79u/euHOaM1mNA5lgg9DyN1Eba7y4Q8DPnFYI3QIZY074aX6
lhr+6XZnS/M7i9j4G/lhESel64eDRjIJFAQ2W8pOrY2VzNsCeFfOC8UaeR5N5sCEemSCD2ZqBZsw
rL1NBqfypXIaeUL0MHIzn4q/PwTikvdmdWgLbGh90weW62XdobdVExMjv7DPJgnhXSJ12LJeEBSo
ngfZNyKDjhcUuqfcjPxd3SXO59sjtDDP8wpr62E2LoyuvNrW4oVQiGBPqaXZfqz167y8WaKoI4as
S1m60MC3dlH+iBTj2+2mF6Z2XirsHbsL1EjIC4Z+B0PHk3Dq/zHQpf9Y87P1Dxi3QJCd0rbIu4aA
BhYIO7/dVK8dwQuReV74l0k1gk2E5RGAz0ZDlmv6BgcBFHaDlcFfGqHZK6ABA9NgTAMBUBW/lQJs
Ua1LZVdRJt7fHqSFgqOcAwDweCvhiBscZeQ9t1EWoX9PneYApDBBRd1BEFLpk73Tp+HF10YNgWVc
RW93vjSAs0DiNUrWlUM7upB4Ew9pb+NrnRfb0fv+sfZnsQMeDPpGRVO63UCiU0O3eCerIkMmpLQP
VhGv3AaWPmN21zPVsquCBqBJjOyvlWy82N+p8V2YFysH0MIymJdOm6kL8SVseMt69abKHrhxR+Ha
8b8QPuZlUukoTZ3EgChCkukjLKTIq1d24MJBIa/Xpzexw+7lgLdYnDO/uolEJhz4VjOLaKMo5nSC
4YCOt+MNn7omnlYos0tfc52jN12WwD9Cu3KcS6RZ3pNqesFei3tn5YMW7n3yOkFvWhet1yp6HXkX
ZwCXr4udJ19QbEJbFK+zaY0Rv/QN17+/6cVDH1WdBJCZqcTtCxgiUke1vvI2X2p8FhVFheMNtl8G
keTZUJw/k2L/c3u3LQ3ObDc7GoIYCf5tbiqFAm/RPPGuVbdITyGi7NXPqfkxcpWcS1o5YRpyXk8F
ufPuPhLtuVfslb28NDyzvZyovTCcqMjBtyIXW1e6hzdGvLs9Qgv7eK5k1ZYllocZcHM86kwgPY4c
7808q8dNqiR/b/exEIzmolW1w9MKQQ/vovGsEnG5w2RkgynCxl+TmFzqYbarzTjL8qZQNDcw4c1E
YtuE+sUGIGpFv25/w/tQEWlce36zAQKSLZMcBhTHqw4sZG2kBKVe3WYjYgUy0XBTUn/jLvDLaz5G
E5FzpR5lbEyMlr3UVSYvcLZDWNWIKPbpsDL17w6a5syfKQMew8KQ43AZsvFZOCpS0R1IxGCXjiuD
9u7ioodZbNJho/dZZ/QXUjTqJZom7OAmBT+FPJYr5/W78Zwurpvmzbwg/KmbYvJ7vAbHv1ou410f
lMNFbRqKO3knkWoneYB2YD2N+9tLYemrZuGqQUJXK/S8do2rWwACEt9Dreq3iPuvHBhLEzOLWmV8
reqbfIWJrMvTJFPrEY8UaxcFotsXSRmuJD3eDSyM3ewu4oXg5BNfDBcvsE69VPa4v3xwWmYxK0sQ
tcYyBkEC/dmWL0pRYpnwCYWPjWY/+U23MhULXzC/7naasMqqzEK2iOrWhfyMs+/p9iwvNT27505m
1Ieh1IfL2Dd3Zq5eAgz4bjf9bizB9Ho2vyjFlGg1WuJSS2x+t15YIFdf1ckeT83g6BQ1HgsNCcFQ
07O/Wqfkh4/1O5vvOMUnLncK/eJP42uP7e0m04u9gyPIJkl7Vxma72rkoMlfquHKBL17APOps3UQ
lTj2NhhCuzLrpl3ew8qevFjdUF6mU6e1DlWKovLt71uYsvmdVAxBJ2JG9tIkwWPvY7nuOysYLm3h
Q+ZX0nbIjCTQ+RC46hav2Xbfvvr7YGfsUnIM/2A4VjzkT8MDjt6P09Pt71mIA/O76jR46aR6Q+Wq
oziHo6Vh1CiGvRP0xc7XK+V4u5ulYbt2/yaE6mFhYNYsczcypHoeApyUlRjxm9utL33ENYq+aT3M
KBYqqtAuSWR+j8arWK+vnrsCS0MqDmvyBgsxWV6/7U0v5aBMSZsyPRoWQv5jGTyVyufbH7A0PLNd
I+Ap1pNdqq7vxF8TEb6YgbK73fTSr57tDix6kmt1BGds04fPMWEWqSMjJdtk5Wa9sGrnt7suLTyA
D/DLr5pr7fizC4uN7f1QSSeJVSnphQGaX+9i1fI8hTSw66O8HdXZuQvxtrk9QkttXz/szbyKfrLa
CLMVV6/GTZX+we1gpeWFsZ9f6GJ9CPyyyzAcDtPhrsPqY4t+mXV2fF1bOV8X4vz8AhdpjVOjX+Jc
EAkVu6Jryb5N2D/s4qxE/c6Ko2xbRj9x9wV3IpKvt4dsac6vQ/lmyMjnVUGswunsqAZv8Zn8jDO0
vmmw2Ii79HOeCbn/WE+zi1BgOm1EmhIWvf06mH87lFpL1pksf6K0+rEtYszOyknaXjhZoU34aLsD
EJNwE/phfqiM9QKluhCj5sKMUDJjC9ip6lpAoA5O1pBH1vLyD6+hVrmb8jB80KvKQLks8LF8MEM1
PtWIOIZbcG1DuLHwPE034mp1Ss65xMOHN4KtSYO2rGqPDcj4HXngZBNCSd5BvpsM3MVspDCiXHpn
D8v3S8hMba+ukbtu8sQfI1Wdc4LK7rhRtdB+EBKCF6YTpHGuFrV6Y+p3YdAjW4iT8wHDihbP9sH6
6tSR/VnTxqujTR/Kl9Iqo8PgOAXuYnE53iu4wt/hiSICbDqyFg8LvIiBefoXCjr5L6DW3SFJCEKo
cKXACHDVRQIxwXVrqvDU6LCRCNsJ4QKl3Ps2jW/0YLROhaZZr46NQU5jtepzEIv+HkhTe6k0QALJ
1ZUMlhsKeQ0k4KRsvJOC987JjrWemq2tYBErp7/cTcyjbJHFqhyAMChmy8+4M4+uoprqkYtEt4si
vcPcCSfwnqT4oTH67E5pcn8/wIt5aWMNw81Wsz/hsYY7W4vJxqX2pY4XuJoCWMCIAr1Euc/Nst/l
mhEf2J/ZAS+36TgkZfW1nAxxjIY+eq1MgeRRWUFQjK+25lMD2wHfWvELcZ4eo9SqeCnJS17GIId1
i81KLTt93zldfB7y3t/nKDUfxwZ9yaIc/X0S6tWDE1nasyQF/IsCWvjYNqXFKyXvzyZOlTtP9VsX
keDh3hk0/zAW1kRTlr6xbON3pdYNKXxhQlxVNxItDt4CsbU1Qg20qRM8KaminwdfUQ4wWf7xm0qe
ZZWpL5pRAw3GwMVUI/235zl1hldd2X3X9RFAOqpHCV7nrOENflYCD7Q4/VuNJD0zEJPnuKzqnV0k
4a4fW+spkm33kjb28FA1qbO3i2H6nkktf8UXpH5A1MC/Q3X072iQjfLiIXq0astjAIbgvrbqV7Ms
wks76Vdz9jx1hyEvHgLNLA9Khz2IGPIvEF+DB6dkhLW4SM8eLZ5B5rRHzChlui06MH1Ylwxfvajv
L6PAVksTGt7qkz9u1RxLWnN0JG6P+LInZo69pD6JXzqszDsSQSrbZ0x/o5Gc4Gg2dFwRg+oouO3v
Q03FZUqE6WPJ/jG3uTIVd5VM8DYXgo9MS2/Lii52Tmlb0PGhP/RpHRyiFqKXE2tX1zvf2ZES7w+a
kQYnGWT4zRBScHPM3cGe9O3gDFex7iHbicoM0o1X4I5nFmbynJTl8AyvHS/7uAV8NGClbg6a2oIY
d3p8apppT5pBzw50Z7m1ooRIG2GFufHtZHqubKE+wZb1trhrFJehasZjipKeW4bRH09kBoK8kbfz
RYWQNpZ7J1NzdBurzRr7sMqCL41KY/fgZLjhbjEpd76laoiEp24ZWNlhvhKwTB37NBRx9kNTLTyC
I+bnaZjwNtzVrd5r6LXG2qM95PZDYjj+D1NTvmCtV1nEjoq3RkAI2We42x1SLOfvJjzoj7CuJYYg
Y3lfFF57MMN03JoZKYisRNltU+v59DQFrMIgQelaBebn4iTS7h0nwOetkNMG73nr4epF8IBFV3WI
eS3dB1oi3Eazyi+s6ghFbVW8snb6T2br9cRTpcZmwenHykGxE6vEEYrsMa505dPgQeQ2dZiGSgIz
N/Xa4g6ur1B2gDPJqTait84aLPWK/OrVYS0qTAIpyIqThhUmXvUtezPVA/1zlWB/pAT/4+zKluTU
leAXEYGE2F7pvZl9xmP7vBBerlkFAiEEfP3N9tMcnaaJmDdHjwPQUqVSVWUmanFWNY//SN2BiiPD
aYCWSIj1tmUeZrvc7XGqjYkKNz3P6bESYR15AHRt+r7Tx9BxnMe5A73oCBbYh9wT1XEa3HmTk5BM
ECBj/IimZmiROhBt03XlPPHMarbdPKs9LBjbtIEtCAD19oWt+4NGLA5150SSCvxbIWjoIOn2pfJS
uXXscr6v0Jm4JXlB9kVYBw8UtKMvIx+Hx2xuFbh+cXPLhE0eywyoJQ9KPL/k5PT7RkFwJYXH2Qg2
O9vCc5tN2fg8SkM7OWvHhjBkbifTPk8bG9QBIWIghF9Vu4FSvH4Kx75/qcuuerX70t02gG3vWmgo
3rc55W9gnEsgGZsC31CUQKBr7J5T29j2vtTU3gunewokuOAhSDifnInZ/zg+8Y5J4YPYdxLQX0St
MwpcpiIk8Kb7IJtCHoEFuNzl0Kk8IKvSPtckTc8jxBy/uuHAd5WD7pgZhbTDMAUoBF3EqTIysVMz
5fINghc4ukSTvAzVNP3MRpUf3LT0n52+mw7V2BawEzuEaqPLjspqvVMGfd7HBBw1d6oSPGZw3t9R
r9ZvaC/5DSw5ORWOJ3/LQbfVBtCX4F7JcXxgoSV/DEygXapLFRQPU8gtsnkCD+xcZpji0QF7kW5x
mJcgL4IDxy7albztaKQGaAQy4lnfulIXr6ptsh9guyy3UP1jj/QiYdRLlIcvnOzQjZwh9OvY8osr
aJ9sLC+E6AmBbCZLiu6up9r5oeY5AUBjIuGGNZl1qqZLMNarTr32NvSOa+4WqLQLCnVBJ4xESueH
RDTif7aC2GfpBv5XYMKKbTkOcl/bWf4tlUV+l7ngiIHfnu/gep2tnczuC6+m+q6FiztWlhX+cSab
ttum7enZHxB01UXAtkT26baooTNaDGXxbUAP1d6um+rUcDIclRrBkU9Eth0d9EkcOdhWt7mVdecC
QlphBNbVFJLBXcrhzpvg5EK/KbLcTv3KQWqKURb10xRqtpLxWbhsmBy+EhDaSYYSWfacZmcNot0t
RAzVxgm0WMlXLcSwJpFvN0OZ1u0A/IMdnt0qB/sKzqWuaXaB5a6pmSxkWx0jVQBktsfaQdpoMu0g
QdXTOwEZvLRQe9TLTxbrXSQmnJUb2tKILpP54SIDIo0AThQ3tKZ37qDWePJTCBDnZXtKLP7P7SvM
wv3SlA1Iuyb0cyXsc29NAvTb7jETa2xJS882rke1k9d+PhX2uW3ar23nw4UIUH197sONe1HQ2BQy
pS0a1rys3k7Cnc5KKH741NOZkZhghIPptahUzDrrH+gM/hposJKSWDKFy2X5w6p6GrVPUXkEdNbo
fO/AKi5E+WAX8pMraqRrLM9ufA+y2ucW7dYoHkMMBJD877fnZenjjXlph6kpK47wD6FwvWcFqY8T
nVyIJ/vDSuvPwvXdBNjyzvMcZGtgYhbqV65KD7Nmd4ghvjdB/TKLNUTWgnWZqFqfQ0SzpoN/xmUK
tB2oabng5FR9VGt7f3u2ll5xGeKHpXaE7TOvGsjZR0/9SH5JPoJDdifCTyllIGC9vPjDC7zUxkdL
ZwafP0Ikqe4AgP3cNjVBtVwPOVSrWwKK1K8WTiPZPct5rcCztMYXj/Hhu1tIXs6cp87Zd/Nil8w4
pgqrK7cJNIbBGSQjEL7TFS+69C7DC03Qyc3cHkmoVCd13LrBQTGoQHd1DZiT7USqCNYgCAung0m0
HtoS2ZpwIud6ZBDURkV8U1GoLeLm7ELNOq13VOsG4a5vr3jBpR1mGDuip5qFnlvgqLdA2T464JMf
268TNOWhyVeu5OEX8ngmoXqJ/o1B1imkL9IX1QAGKyEIPn/jKY9GJ9916jsZVlKGC6tlQm4dhWhO
kErErfjjjO99/+TyncZa5da320a54MJMzK2bVJ2vpcXj2W5PNWt/hmCihlzmGpBm4dT7W0D5sLcn
P0kLGzReZwjCjpHd0q9Kg4b39scvTY9h8G7dtHlIkagrEGNG1IegBlotCmjB92z8Ai6FFSe8NEmX
3z8MorbAcobbADm3av5fQ63XvB+PomzWxrE0SYYDoOPYck9TcvY6pzlx5Gwf+gGJiNuztGAVJta2
K2viMUQI5wkqVELzLSm+gYtp11hsxe6W5seIPiBpZblhDcALdB0OIQ9+JwXPIJmwppSzND+GXYdO
W7huoBsoMKqzHtpDpsTp9uQsbSHjCJekpETNBPFBCnK29k+e/qnsdDtnqOusRAkLftAkTMdlCmkE
CsIHoAcUJItJ/xQ4SRnXw/QIjtw9FG/nnZWka8o/C+ttohXl2AaOwkX1DFW6ba//KIgE2/mP/nOE
SSQ0ydKFV1satIVYboW8AVIUgMu6zY/bC7L09YZNO9RiNAc2C3eK9uiW/AvSLRUA6O0jMipsd/sl
CxvKBGhD4EMEemCQ/6DywRrnLxXI5ldO2AVj+A82G+SQgXTT4Cxa+z217BcNsW611pC6sF9NUHbo
BlIEQ2XHqmAXxfgyQlwLTSKUapuOtREphrVi29JKGFYdFIxMSiaAdbTHUFg7xn/mFVSXefI5t2HC
s9Mytdu8ZUXconAR+v/Q8aEAzvn2Ei99vWHYdcmgR4TNe66y5L2pbej0IBnNB6Ruwkysee7rix2Y
4FTLbkeapOMUF0J1O0rz52ZyKVKI48owru/UwAQqcrtJgX2BhDRUJU/alr+tIlhpYrg+Q4EJU0Rq
DnKYCrW00WV3zBHfpry54zZ5RVntz+1FuL5bgeX/98HZ5MNsNyPtYgbGX+mhsimE+8pL/1WmYGkY
62KN/n1pni4L9OGIRp65QEsT72O0uKNy0LnfKK1X7pB/tVr+A54mgYlZ7ApaNRcJyIvRTZsK2tKR
3aDBfcrCo98Mpw5AHt9q3kFa9g8l9aOfOd91WD71M3v28voZcmCvIbFfb0/qX9jEtc8xYni7s0sE
1tD5KodAHT0/cZGjL/TB9Sz9ENRt+jhVIj0krBGxxVgdVdShIFRx1A8/7cMXZxjVRs0Of2Wgcoxq
q5JfNGtRpVc1iLzrCUJorEVnS6+mcVPaWjwyOtA7h4jfDrP1ufQaqqLQDfmjj5zina4n1OgEpGWs
tK6eZ4KGzkaBVlJ2Mz1U4NjcYwZ1ZCmV3Ce4zcTIg5D7ynH1qcAtJ6JckD2ZlZNv7HBsN5aDgs8c
9PyMtF/1vRK+3NZ0JsdsJOBBZWSGAhNOA1GRIC4sDmQSkv67OcEfyoAFm1DCM86hSB/KMcy+Jpr4
x8Ebm70GGeW2ZnDLhe6HB4U+yBVvtrQDDXcpxBgKJ0RC26P80XHEibE1/sYlL2PEP2kVJkR7aGcJ
5cFid4X/zMaVy8zfW8u1zWT4Sd2CJLBiQM+oMzuIO1Deg8rPvfOPfJPu6iN9LE/JI1jDugdc1e75
o1rxPgtj+g86FDc1dDqAd1UEFRE7rvnAI9URaMuWgV6jhl5YFBMpmnEBDwSAX2zP00/WTN8qka2p
ElyP6wITJIrClBeWrk/PHURc7rKCWehiZhD/a8AjiOQ1GstBgr4F4qx/u235V+eMuqacZpZVM/VR
KI/LCd1s7dlX6DnzV3bC1anCww2vYpEhT6VXdfFAy7uCIhFBya/b3730aMM0VAhIBViKQEmG0gT1
36d65X689GDDMHIQM/AC3Nwx8bwIReg2/XL7i6+ejZgMwypGPdglALnemQ7eO++gSYnWD7jHGphy
3a1h4Rc+3xTRdHPu500AdJGVVBsvL5xIO/4aqnXp4Zdt++FEZOGIYnOfdbEE93OUWeSPQiHt9vRc
TYFQ16wuNK4TVMoCCB7IrM1cug/QaDvw2r6rlfMAXNZWUbkXqbdyg13Y92adYRAlK6wWfFdC3AfQ
70mdP+WqoO/Swy+/f5inMPHBv0YALwPBcVRZ/sZ3mshCP+rtqVpahsvvHx5vCRfRQRPw2HUwJXUV
Rk6RDysPX9imjmGzbEqcqZbAJ5J01/JqM5E/rnwn/doGXXq+YbiFbddIr3QN+OQeGshBQ+K8DF5s
9TmXY+pqThPzVA5e7RhS4nlkT/5v11kTrF/6dMOCues6s80KwGQKkUaFK9Uuo5BnChDx7nOwhd1e
3gUhLfc/Cfo8H1F2DCFjWreA8XE1aNRg8/TA8qA+oK0axE3hhHbqhtK9x0j56BJezJFv2cX29jcs
bDEzd69U0zg9TBJVK/5S0GnfNWsnztKjL4H9h92LrgfalR7IiYg91pAI0hsrbeqV3Xv1AAVTw2Xp
PjycoS0uzDVqlFMOSXQL/W5sfsrH79706uaA34PEbeVNCzZupu8r5Ot6FzK4Z8lQ2uiRq9rYaDiJ
oHAzrrxiYb/91Uj5MJhq1pVtT5SdQwj35jYuN8G48eSbU7/cXuWlMRi2jm4PlKobHEkV8yBZ8HXu
8i3Ra7LmS2tB/70WXm3PpGU9oHEFbfbpROQ+q/3gWFW4CUQjFAu27eTnp0pW/u/PDcg4vLXK7Kru
MSDBdhp3hxm1gWrUK0axNCDD/t2uTKYx8djZqur7yWZxWaXv04h+Ths3CHTioBtQkZWXLayNmafP
29SCODjYllg1hjD/FImM/I4UaOP+1Fz9J01fMFXhqsKg5l0dEKXd2bI7C+eTHsTM0o+9BjqHXmjK
G8gJhAFEp8vj577cMHLtzZpoXErjtnciSFRv1PQaup+j6Aeh3L+3bQCwT6GCGVYHAXEKBq2iHrZz
uZL3X7BpcvGKH2za7+de8ApI1JYfKvqiwv+hhVUWax+/9HjDoqcgaX0XzU9nWpy4RKqg1dAmgmAH
f/vc3BtGPZK+85j2x7iz1cHzvPepQFzT2HIleX6Zh//cHan790z8MD9NBnloaAsTHG41j7TPACfI
1mLMJZsyDLhpCsiv2sKP/ax65JBfvghabNC5sxYh/F3GK59vJuYnK5AyrHA59EZIP/sgHH1wAhSn
GiiBAOmPriUZeGHs+WzctjNNv/CsCx6BZRvvfJ/zR6+Xxa4jYPf61BnCTOKtCbeYMWWaQSWucSMQ
rf9C49hTMfgPNrpAP/kSY1N3vOJ1TaQbt0ibeOnjOL3kPABpz7dPbTqz/JCikTXNcQDGtjVskuy3
LuXWB23z7acv2IxZe/CzzrJxoWEgW/EiDgB0MPYbMbLIomtqgAu7+i8s4MOuDhinXpqGLO7/tlZu
tVg7JpY+3vBW7uxlZdfi4z1vy9n3tkSD/c/mU9Aq6pqFBxAZDLy0GyeuvZ+s+4LSRjS3L6vQ2qVp
MbwV1GqCtE0SLw6mxEUVYBCXNsyVU2JpZgxP5dZS9ugIxsxoZIGSOws0KCr40brDiqta8CZmrQHG
PAyOUyAM8PimZM6GNA8pX9syV/PcmHrTV1EZoEg5ocewkY+gg/3Jqx5CcCGBiqQHyqRE9StH0vWw
hpkFB7vTntXRzo1DMkYSrbBO9wY9uGigHK3/P6RdrLiJ6xPGzMJD2+WtreGQYrcJjq22gz04SrdM
zXx325Kv7ydmlh+CsirGNsNI7DoD8+8rOkBvP/j6YqDh49+ntpiqNPM96sUD9IhOgDZwQNj5BBXM
tkLSegb9Se5+Tt6dhYZVlKiPAVMHbchgnsN94pX6e1FrtIxCp2lT+QXNoyENymM2Z+HTp8bHjDuZ
TXxNpoqTWKLNXNXomk+PovvJuXot19pHFxbHhMOl7pyTXpA27vrcRvt9ct/Ndbjiw5e2lmHsiioP
upGjHwurj2SD5mxw+DB3LVZeIAxiJoViUDrocbZ8FqPnJ+qrJursg/DTSKfVZoa8S8oew6KLaENW
BrQQSbDQsH90a7ME0m9+TPMiCv2f+fxTgCB/bO/t4t2Rv+zgqc6/2u3jiPhLui89Lru3N8P12hRl
Zh69AoSCJjWI/tCpvck6/u4REgEqgybxKT063Ik8qz+NXXZQdf8/wE70Nhu8NztLTzlx9wqKVgS4
iM95DTPfznplNQlDn1ySo2Ywsfq5zJuTXzcr7m9hX5o598Ee81GVtRtnxI6T3jmmU/vl9kwuPdpw
G9CP7t0s8b3YFlB2HiHkjUb724++froxk4xRozaUtRxCYhV47oog31jdnQv5znmVr/hvKvS/sSwz
ORiBWnWA2W45UNvOeJ91sjyAoUTGWZ8A1jKVyUW50jp2qB9AGa4jzdECt/6jN4wMWBVv3KYdJJBK
RrtsUxVyOjo9RKQGOek/4Qyi6NkPc5C2ZfZrHRD7fc54/xOQHuFsdNOn37r2Asod8+y7A07O55wo
PkZ9S/WdqxJvn2qI2IMr3dq5XZLfC+4Vb5ADRJlwrAOICd6e5qUVNBIKIXQPm6mY+tgK27cM9Pth
yv53+9Hk4puuza9h4T3zkS5QXMQVoHK/E1QQ92mSN8fR9uWvFEfAwzhVbr1BDT170pJAnBn5puRp
npQ+aKmytb204DxNLkwyMFmg0w27XzZjFDjlO++914AAaHR7qEsvuMzAh/C3slXA6i5wUVetNqkY
NzVq9731cvvpC4ezyUvduzIEUGgSMakt515CkAPYlGYKn0DOMnypWFftuK0yf8U9Lr3uEkZ9GAyw
ZFVBIFEZJ+i92iM/epI1lIlGb3yqg+yB6XaF4eR6RYSZSqgQKwk1pB9pDJ3DCwqvU+2DW5V0C6yb
BM2RvDRhsa7foF9g9DZAyGRrR8CCdzFR/UlXeM3sJnYM1clh0wl6pA0olcnU/Bplt1KuXXqJMZFV
0bSWLjsSl8lXVUIbtXpmHEIK9NftfbGw60z2obn0Z1b5NvLkPnvPLTrh/ApnW0QQOf0UKwRlJv8Q
CE3qShaliKdses9TPZznISs2TpaSFdtZ8EAm/VCL47YtRwa9bcd9qFzxG0Tga6XshRXwnX9v5cQN
W7vMQczSyuYX7xpAMEHSvWkm+k3b4vn2MiwNwDD+MutQa/OzIQ5p+phPzR7KiyumuGQhhndGl6Wl
gTUFHXSd7lWOPhPPv8vQYKLQ9N5BwJSg/ul4a9O1tKEMhz03Q9JkTuHEXd3cOfX01NfsZ5pUa5HO
wnKYXEOZqOy6T4UTJ+kURjPcZrkZeXPBQOOcreaOrdGxL1z5TN6IuoIqbtfNXlxzKNYMNLnvU2Ci
wwF40dSLEFv842nx8/YGWBiWWWoFsjynaDCqY987OfItYKCBgihINVbbz73gsl4fPLIeoUrourjp
C/RpUckP9fAlHE7cb1du+gsj8AxPxT1IOLscdLzz/FA392xqXjLlHUnirIxgwUZMPlJwDwhhV3kb
e8lXz38Ci9GK91hYaJMmd4KsdNCwhsZTo/fVZP10LWtGT0lw15fqlzOLfzyrXFnnpUEYy4ByFZOe
ylis8vmegfIvIqM83l7iv4XHK8GSSZs7FbOgRZYjSTfT9rWlY/DkOGUAEedg/AJmcncbqrn7k6IZ
cJt7aCDux1ZFfVkBjZxDZSwDKJuRrd/76U5DemXfQGZyT0sagtyaI+fnq/poaWc6dYIFz9TVEwQI
NcjdwJMFrezW2stUqnveoG9sHLxPgWcoM2mF6nYWdgmIchzkSAfD/Mr2CWIP6ju4M/TDKBJUl/p6
DXW34MFcw+ETi3WcgI4xFmF6rHS/peiewbXt9iItPd3w9BMv0wskEUeV5s9uC3LVNLwveff9c483
vL0o2wCoPhDbtkjoCcG36fCN95/qscZCGM4dZPBcg9h6itNWogM6aR6dkf0CheeatvRV8yC2e3Eu
H7yU36a20/lzH9elfgxYcydJvRIpLj3asLwRjOej7WZ93IbeMZfu3uvXGIaWHn35/cNXZ00Oom27
7dGC+JY0L2X4meAMs2HsRJZWqc5xgY11MaXRhMKIk5InL1shOLzq9/B4YytSF/p70Nlpzg3Lspee
W348Tf6w1XMZbChiho09NM0ZxI5raYTrHgqvNLZnBmq9Lu3qFDk0mRURF9P8VvEh2M8A+G9n1nAF
5TjkvwjqQHvQbmYPqDtcAO4yRyMJq3KUpRJ2cFrm1JtZav3dIjnU8gbgy48UqjL5xm3SnER9IDxc
+idtnyrQ2Nggyi3kvetACAvqG9amcvwBUCXU0V68MZvfP2F+xDZJuEI0x0LUGnvWT2XwDAIAsguy
xNrbbtCsdL787Wz4j5cntokrAj6j7JqyzFCtGmaxcV1Q33mJ9VU3TdmcvNQVoAbIKivWqLZv8gsM
Jag6fe5pWjQbJHD6FH8nQB9aWfhOWs6iIBTqwgMgp83gS4DRhEjnTUnL6qnpifXdmdKh37WDhz7n
fBxXtvfViAGbwfAmJUjMZYdb4skGL+mBQWT8zQdXYBGBiMmPR66Ry7+9LAtvMq9qhZ0SVw4kPAG8
m/weLLcpIzkEAoRHqgVBUVp7ZMWoFnyBmSUerKGZofdVnMMMYWpE9NBvCl8En/Hv2GCGg+yHossg
+ZWeoXLwE+rF9/1Up1FV5MHKVC19v+EmU5+0dQ2uqZOfkIcuoY9uL94+twqGm0z0gPQMGDdPA7E2
IElAW//8UKS4cuqa/Lj9jqXPN1ymHZQwcWr5+Pz+tWuDbZ3zlZVd2kSGu+RyAkF5kAWnIAXUOX+F
PPHOacPNVKyVs0KcF1cs2yRA06VKuM/BbUPd8F4i/nIL51yIpxwtU63QW4QNv5v8U8rl2EqG+TWw
vA6C7P6pdMcXSsRXpI0PFXPATAMSqNvLsTBnZqctg6ISswKfnYo2mcF21D20U88gWAwekEzKlZW5
GlMR2+T1GFrbVrSdk9Pgla9B7925ZHzpAm9l3y493ij8kA7fnYR1eAq8PPw2eo18aaskRO+cnevf
tydq6R2GXY9gGwDDohecUlJrwPPB0BlJid5nWlC4qc+9xLBt7Q2hX8gqOJHWeiTz8BUsRae81Su2
tzQGw75T6KePc544Jz66zzK3v6DP5tDWayzDS483TLvs+m5EGtM5pYGNjlhcwxP8M9h+bm4M6x68
Qfa6D5xTFxzsdkYmERxYwxqc7Go+FDvUiHtA7DAQAdd0Kqx9AjXLMPnuBQokfhZEX/a3R7Bka4Y9
JzKRFmh8nVNSJb9FbV06g1CT8vyq2ID39zOVIGKbfbdBkNaZyJhzAvXdF+JCM8MK9MvtESzMktlQ
K+cmA7yKOifShNtBin9YP1fgGXKfJm8Ukcjb18+9yLDoHuLpmUNz/9R1VHybgRQBuV2jwJDYpb+a
mfQH3kBb5XMvM0wbBPI614IHp96aN2Nx9Fh4V3ZHPs+gEPxy+x3X26GxLIZpF7k35Qi3vRMd/ZJG
oE70fs2NB6qovkvTnXdhEraFJnswFPVbRxGwNHpNAkIw3wKj5u2vWDi/zK7AVNKxY1OfIcekjoUO
9xP3tppksQ1ex4KHOF3ixFkj9ll6m+FuRndIaugkZDGdvZNtBRGZkwiA+zuY7b2dyL3Ul6qffPvU
4MxGYxrIZmjl6EE80QuQBWHwbSK0Tyn0VyJA9MrI6jmKr5B38k59LtY0ta6X1bG0ht9re0BPAcdz
TlUBrWaXTJ2OM0lRNkQXQvoYculCwDQJikiA3G3b57P7TvNkrV/kepEd7zc8Y+4EsnCDkp0msEy+
0YxcimBqcth2qmjpnxkvNerByhnOvQgHYALbUgjQBBIKWHRR7XI2qa2DFPS3CaRfu9vLsXAa/NWe
/nDnbmTuyYpk7skJp+dkBCdEX6gxsoo1hN5lG10Jxky6ET04aLyCpNUJXbQdj3pLsT0daLPW+X1d
JRv3uMu+/jCC2qX5lJHePwV5spXQSBeZfhGy24DILkJxBBySQTTPzaGSfKsT9OUTa+fUse6/FABS
2/abO4IZzn0sSBdxhx8DO1mZ3IWjxGx7bgE6cNt0QmhYjM8dOC4h2VJX02MdfL29eguTazY+T1kH
Fgbt+rj6pV8a3GUrkj7dfvTfe/CVhfvbsfFhXj1l2+B4TYNTMU81Yk3mo/APcseT1jLfTtTn52kG
M44lR3fH/dTZCYu7hxycu1E9d/2WQbLk92c+BtothvHqxtbgiU/dWOmiPOQIuOconHr+FfXp6U5M
kr/NNc+3oKG1oDZeJ9vJcrLNOFALmO0q22ihyvfbH3Mdc0qZiWPkalTq0hQRKysYnoaJ58fMSnEy
QOgiPRSg8/wifH+AQgTx8m7fpRcmuUr1tIs6C0cyTsxqn1ZBYW8ySAU5uzl1hpMFoM9vcGxD0VeQ
ufwesgwe0bPqvFvZjld3C2UmPVxIweeZoGMC8gXqoeZeTMGzeXtOrroRPNpYnyQMpeuhESMGlhqV
sXwzBtgFayHrwoebEhPDEDSuxoU9phfyxWKGzqvK0pVPv+6YsbeMoDLP+35wILYQh6K5Q+fAHEEM
dBNM1Y8yKcWpUfLnLKu3WpXFXifdTkJaSzUFgucZyrAk/FQ0he8wAs+2yoMJAHYn5qL55eZ93Pt8
S3vtbUC597N1wRZ6e7GuuiWknw2PGaJKSSSuAbEVuGPEITgCUtE3a0ILMjA0z7dfsrBmpsQEBQzR
zvqwjRPKQcmZ4KZUVCuMBkvPNuLOdCzKFKSmJO65U0ZZop/6cbUXaenhRpwJEoyhTygUEpJg2Hde
XLbl4faUXD7vPx4V834xng8eNa9yVlbQeownkKw8yyYdny0wJZ8sB0JnneDDg/BKb8VLLVikiYcO
Ug0/XXK0gaO/n10wV8PDqFdGcjVmhAc0YplmsJEGvJTfvDyJlHrx5zICZQnUGNJIQNsApbHIBjHp
7XlbGophoHbehBmMnsVw88AvO4gayZnQlUvMgjWY+ZuqSIUfgkMAE9VEOhBHoFIjECJGtfJ3twew
sPBm+qavB0sXVoJiPhrOAtUfQ7APWZYGihI0+GqtcLn0GqN0PJaD3wGK2sYjKTdi0pvJqU9Kxc4E
LT3x4/ZYFqbLxE7XfqICZMTRwd0zoPdTdImCLxWCAaJZy68geXbdUhxjf1E0xfqgGndjUcx8M851
8Nw3BT+W7Qje8kolyVNZAN8EJVC7+VGLgLymYerdF7bE+g0gbIYUEd30Gv81ClsrPMxMDxlY7yk/
sp4QNJ4rWm3HEYy7ZNIh0syZvgssmoEniEMBIHHVHZim/W3tUXnMyzkALNK9qBHYeb2zGuVHBe/z
XVL03xCa0HsN7uvtPOE6U+eztxUMnal1mIS7GoQsJ5X13nMFcl5oLDT1YzNq/wGBdnKnaTthrdAR
DQZqUPsWoH1DSzlqM513kRXG9W/eqlEAfCbm6W0UfXrwIRIWgXxEnzrlIE+B1pAwyoakeChlGGw8
JwzBj5JDjAmUiOwX2EMAocId8t6bx+m9dsgz6/OfyYCCmKRI04wVCLNByfxUenKbpWqfWgilhyHP
z5Nd5FsXslRTFIK05eSMrrirUQGRWwWAIpCVs7PrvVZumO8k23kUxcuE8vLZhq0W29qxMOTM9vuf
yJGRDUnr4I3TMJkhNJSSo91W3g5LShmmPWi3beYX26FnNiQASv7Up+h021m4MZbbDERwn2xCNNNI
ZQO2FbsIFAI4dzrSwUpid0y6vUfd4lPHnxMYO5iAVr21cbE+5wXE1Bq01JN61UAWHKJjRAqWLGpW
CB80/A5aqHSfyo3LcrkBZYLY3DbzBV9i5qecoQaGWSRN3LHy4I6d2vS29cPCWoGLYbjLwAr2Oe9u
ZquEH0BPMXfAzqva8QTN9+xZTpkDZFowf709mAWfRS+D/HDwhkz5Omx6FbfUgn527vFDOOby+8yL
6Z7afrniG6+njygzIeH9oGQlJLqqPN8RdwUkOA5NJ7LfIR8btnMCtLUT2Si98+uKPYP1vfxTSFZ8
vZA/0ZXDZsF3/ieFVSObAyYUSJ7rrtg07bTnOKVXtsXSTF5e+mEmA88KpzInIp6LDv0w/LdUCPRx
Idj60Ctbecn17e0ExnlfI/3jO5kHZq/g90DtqOfvICZY2W5L0+P8ewTehHSeNTsCFg/tDq84Blmx
MvNLk2PYfA1BTSln0J3WSj17RTJG3gCFhhbo4WpCre5zm9mYHX+E4IWamIhHUW+KUn6D2NO+8ZMH
p3H3t19xfQGYmbPJNemJ4+aQf6UKbfJVHiXALd7XshpX0t9/Te9KLGxmbTqKztKQzzQe7aID/qvs
s/dqJBUuVJkvTr1O66fEmcvdqJLhOHTaP+L16WuaOHqTNch+BiTwDmEZzq8unbqNG3bkEalTuQ1R
HD0wQdK3IJnAKehIyz47EpoeFjIZp7QPCiTXgCeoI3QEgxLCd6AQdHvmFtymmTTxUSG3OXq54oz+
HgIvGvRF6t4G4e0Pqdauwwv7zMwPU5y/6dyDlIO4fbEb6zF9zCAO/Nu2wXxHajc83R7MgqmY6atx
DDosi5KxWwxfpnZ4Tut5pcfub+Lm2vobLrlW4WBxe5YxjpQH4vQZuWCUs4eMUqizFOU8HcET5wzb
jOf9174i6h+BEPoOdJr8AN4tciek6r44VLqnsc/4fQuz3gXN/zm7sh45dW77i5AwBmNeoYZuquch
nZwXlKQTzGjMYAy//q4696U/TlNI/RSpFdllbG9vb6+BlSevgr1zRJy5vWq4IBFevNyf3qzEgTcp
+a2Gvj/BKaU9JnmtIHfAIGuKSh24XElArjptzQeAv/gxk2a6clWRx64rmgdui/ybXfbOm6Xc7JCI
nl/NQdrs64Lpb8BeyOtUGD8cKuLt/FaMMDOBzL/bq/G2SM18lXLlRrDqyeL8LEsCGh9tIni/8/SK
c6H3nt9WUyi7YYIvvHCau6rkLgThAObJrwMI478LHoDfDWerICSZ/Y0Y3H4vT/WnGCaH8kVGAc/2
yR8qweN2oqiKy7BgO7eFa1EaHBuVhvDBu9zR56GF/odAAdhL4hbwcoEDcRu7WUJ2nA0w04SnyAay
Z62LxTXImeZzdWaEqCVsxJvrer7N7I0X8rUdsTj++iRx2zlR4ymFVw5cWAbyqv2p2khTPp8Ed4lI
YtM40abw7VOrihMQV48ADsVlMT6NfnbsS/53sqeNaVgLIYujSlUqFz3iLZKEKhSduM6hj1Pyt1JM
x8sTvdbD4phqxcyNycFitMbhzjZQx+vx1pyOngy9gn8RJv/vY8+HfIToqsz81NGnHm9wzvCjyPYp
Sv5fGsJSYMGWTeCnMJ2M5/alcftQ0hSsxFt4uFxuf2U1LaUGestyxlpAzF6ovNrBYC0inWg2kpF/
q3mfRNil1IChMneqNjtXqWdgs6QNbRrtpB5qG3Bfhmhc+mDGHv4zTRHcjELO4dBI0UR5BkvFhmTF
oUwUtMSSb16YuMjxhjBzeB06hYKtWsGCSAkLlnsTgE6hxzOxd8C7is4Wh3GpW28P+FDzKHQ+3roe
b/Ym2evE6LtSjN6hgbVZjRu0gasShREewxvcM3Ekg6mgggf5NGbJayC1/6OzKHlwSDvcFGNprgOP
9G8mT9Kb3JLuGMq8+Nta2to5XHZnx6ouQ0DuYME1egacclfMSL4sc11T6Ljvethz4BV3co59zq37
WSaNvfHB1zh2S+EFUOZhPuQwK0Zd4FA1xU721T7J4KGUHW3Le/WTN4tlN+7w0qGEgBvCRuxeyTmW
atDIlX14SLawpoIAuD+rXQ5bN+bWT1B7Pbn+1gPmyoZe6jNMXZEz42CrJabYt7AALQjoO+zVl/Xu
8n5Y62GRmnf1bOdTCSy3aw/hzOfQ5j/hhRUJfyN8r32pRdSzUoKLZmtbMU9sMLOgkwfLEygIk/rF
yswXo8Yi8LlWA181iVGo4HlECTEREyTUbvre3uhgLWwszupBeJUXpBOKr1xCFqD3HhIRDBuNfzoH
YF2e//4hoFp+UsBwxqJxpn6xAVVd3w8TUcIIadpYrp8ez+jh/PcPPcxaQ9sK/KIYMnLBrnOb9q7w
MvtQl/7WBfLTeUYXi2Malk7aLnVC47ovTpl/x4HnmFGtBLihTTYy2LU+Fos1SaFWXAFrHmsxyD40
RTHucKsvniZWyUhqhEutLWdj5a59tMXKRa4kvZ4TlGMaGQ8DPAM1g/vpVuV4bdYXa7Z0asMKgJRi
3jpnG7sgvZlTTvaYq+k4SVkev7DDMTGLpVswKKmmcFKNBwW5CTokLxO3HjphZTc29OYud/L5zDhL
jRFWQTyjNB2NxxR+s6CvAi3mvtu9fxxG9ebn7eFyP5/PibOUGGHlMOlh1jROm+GPYztRVeQ/R939
/Frz5+F92CeTBZtQFIvtUwMoKWz+oMlxm5H3y41/GkOAUF1s81qoYmhx6TkhM4sLKWBg+zVZfGep
AqWgHC49G58fz38/rNSeIr+YfyS4f+8u//a1777Y3VwLlXQF5KSphjZA89R3fZj7G4WJtcYX25oF
VLLco+ZE0jtnhGlj7R7KTbmLtaW52MaTAGEXBSh5akQ1XIFHbj+ZGa/OpOhc1CWD8sAlHgk3Iu3n
u9pZConkUCgsjOPxeA7G985xbpy8gNOpR3/4cGn6YieLLQ0P2axTvmkhmVEfmsnGSwTu4Dowvz0I
ilye8ZXVuhQJ6Xiv+k5DaBU33ztS6Jc6Ixuv/yvzvVT8KOF14Ul/QJ1esLCY7LCoYH3rPV/+4Sug
M2cp+DE5BDxbou2TJbJXxZwCtYThCOTtex3YUQtfc38e9rCZ+jWVW8pzK9POF3s7yIo8bcH+OuXe
rxG+voL7YZuXV473ujGq82b4z9WCOEtBEAepbulOCOPWXOOOben0aiykemEqGO54rtvnerYIfMwo
PYImZr+YenbujHTsb7ZVlw+DsbcktD+9M+OnLILBGExtB9dedeqFwSNIu8/YGI7tCF+R+ZYkf4Zg
I+qsfdVFYPDLDFUniYdnqucahrdsz2j/mkzjW+I3/dc20/LVCErXnoBhKon7IZs80EhZcJ+PrXf0
O1PtekjhqI3hrK37xYkvVOmAgtTYJ5I4Y9gTvZto+sPx+o0Cw1r7i7DQwR4bGApC4kbaLRy/p+S9
rlkapQAB/r68DFeiwn9KSUkvYRRf07iV6r3l2QkutU+Xmw4+X+D+ooQE9zp/EE2VxF1jytAdz8JL
dgTtnnu/Tx6J5Cdd6D9Ub3myrZwLS/kNVtFJwrt6Pgn9BjYXKhkm4vy+o82e+G+Xx7TWxyIseHVp
kYEUQTz60y4ZvAhGY6HD/mZjELpkOFzuZWXelyIVo+9Ju84MiXN3vj7baYTI7t7w4Mujyx38i5f9
JPgsRSoM9RQ4bV57Ini9JzvRQHsh75z6VSQCPL6pttywpwPuwDXULEDLrsX9IAh9MDaU2ENftsV+
8pQXSxhdn4Kk9p4DBrNZwLngBu77Q3GfBgnA/mxi4qqGcNDZlAUS+pd//8qqXQovjA4YBZ7u7Tgn
+W0pACIv2o09vdb0YtWObCAes7UTBxMb7rOC5AewQ7fKqmutn9fVh3yU5z0Z8WqKdycBQEOPJ9U7
7qjk4fJnWQmvS3kQt2qatrNNf5KmuuFTNYadn96mgrxQorYetVeG4Dv/O4REB9XYgdF6gvx/fzcJ
l0HiOt86IdaW/iKkFpMhHTd4WRzAxUx58gKpnjidh9fLX+hfUO9nC38RUluTQ1hGGxsq4NK+UmUl
dmB5yAOp/b+kTbODVcCGpmgHiapYSa9F3bhXrkksPHardxhKJbs0KPKroNLtowe3lxc5JXojYq6c
w0tqqF3IwhOyNbFsNF6/07Mvu3qpjPsIx4NdXuTtrh6RfV7+Fiufeik1EUgLelb+JE+yg5lyzt7H
qrmS/hYlYmUxsnO3H5a6mjIN4wPHjnEpvknrb1PwDcKeV469JbSz9vvPC/RDBySVivlkpjGvdPmT
yb6OO9OzmI5nibXL32htEIuERWdDCTH/sTvB05rl8tEmN2WZH/1hazetHChLVG7aAdDolMzE6TRd
DezZ536U2RyCRNXO1/r4tWEsdtUAn9rCclInzuD/geseiTGqNAxKHfvt9Ha5k7X5WGwtL4PZwpiY
7jR3+qGj3dEO6kNdFRuH4krcWQJuHT6MwEQNU6y1hzS8OHVyC9O9MglLmG3NZ4G3364+OWmx6wrv
N+s4FCMt/aeaWBkNLn+9/InWzl3v/As+rNnJYlYFjx15cv7pv5sDiw/mejhCKhHp4y/24j6z+/TB
vklOztVzeStes1+XO16Zm6WWRTcPlgY5W56s6kUFCiD7dsezq8uNr83MudMPg8oc3xQ+nlxP6ZD/
KEbvB7HqjURlrenFHoc1V1qnFCUWuGnfzyx74qz6krotgYPN//5siFLaORGQoevyodoLQv6Wc3PA
Bhz2l7/LSvBYalrkrS04jMnG2IPDwV0OJMaTXRTTrp5m+pZObNr4SGv9LHa31pMvrayFUAWePIOS
3ORTE2toVtTC2igerK2fxd62Qelx7CnHPLRAKVbVt5Y2L3nubJlzrJ3L/xGrMIFfnr0IT9zV3xM3
jy3/rzfmhyyZ71RldpbTRkjI4rETKmIw/jHci3xLh73dwK1nDNusiGyffi3YLJUTUmiXGxMY4L8K
MKAZPSabbo4rn3KpmkDKrqcyQIajob1Ze9WDnVp7J6M/Ly+6tebPf/+wGVM3harTMA+nuq/zyCf0
dargVSiqraWwEiyXxJ2iDlzHJBV2+wTp0BsUVa8CmhyIEKFrpbuvjWKxNyFEmvBSVpDpq4d3WOuc
FJ3vpx7Wo5fbX4krS+w9YL4JcfDKdDK5OtCyDb38a9LDaGWxHSWq5rOa2+EEUcbfiIunKrBeU0rb
qB+KveqnR5r2L21NDrICfOrygNamfbFBvTTRblNBcZ/Pcu+T9AbQYbB7t5K5le+1BN/neVpVCS50
p6b2jn3gD5EVDFvPZSu//T+SCYbSeZyALJ3ytxoKHMz/7eiNjbxShFgi7dOiyPqO4eArmhEvcDDF
zH7hqLcjFszkd+f24t4e2fhKlQYLTzhmo9/PH7KJsxTR08TLZzG3sG0vurBs77P+jvER1WOA82xy
oO58lzVlLFE06OU9Sb5Yy6OL/T9ZpC/rsVHAhHU5aD1ho6K51PtKFGEDKYF83ChOrcSBJREu8zkt
xVzLU2d8+zX1ZbrTnkV/1+AAx3OeWhGpAWn/0vJeUuPmM5eIDj4gsyN8ZLOIpX3Iu3ljstYWoPO/
MVM5qKpN59Z785a7MkpRbQs2U3yGVj65ci6B8gOUz5w6xdGG49n7aWnfvoLrH/sbQCh858yV2JiQ
tVEsQkDp2MwxFeLO6IAwkQBPMmR7r0w2HnVWQsASzJ7ppvdLldUnOF1e2705FNTZeD9Ya3pRc6Fp
y/AlaXUKUGbStfyh/WxDaW1l/y9R64BZGyZKxMUBooKHceY72wE+hs7kJp2tR6V962jmwNtzH6T1
Ly3WJYDdS/A4P8Je7kRKi4b2PPztsrwMB023RAhXltQSnp5UU1874AydgI7BBpeH0r/tDY8TcFq+
NobzVH1II2guGOUTGSEp/6QgL5MEVwykzsuNr9Q5lioC3gwvxIJ21cmq/zGdCX1vAMjIivL21Xe8
I3c2dsTaulrs66HUvGvLAP14JJraEqI5dAMf+e+y/2RXLzn/VkaN3de4PYAY0e8GYudRICj4rwGB
r5hUhIZJ3plbX/n0ygv65GDK1H1TQdsfcz6yUDoAquZdWoU1qZy/EFTowmGE/9kIjYLnJEvpj8Ah
9HGqy/5msNshLlRV7x3q25HKimEvR6T4ozZ5pIKifEURtnv42vwsIkknPT9HMWo4JUU5QW5SHJTX
RYk7/vA7mIEUxA9Rnf5awroEseuZZpWZZrhKwlyiTUCD76+qXO4uD2XllFrCr7lCPK8SMZxsEjt+
C/LKGBr37Mh720hn43RaWWf/URAYLDZYNTrpux+9ODTZFsxn7def9/+HXej37ZCPXjOcrD6i9h8v
GADFKEMHdbqtk3Xtty/yBXgcJf0MUZhTHrRDqLj9re/m/dc+/rnPDz8/myvSGDIhEx7oFI4GCEqS
ASPbjbMGHNK9BRvt5XJXnw7DATnvf7tyBt7YVQGmdNXd+LUXCsDEL7f8abBCy4vDCQRCCwKFM4/L
2hpwBx0hfuJ4JwLfd1AhUkA5xWs9m6fLvX0a2dHbeSV8+GQQ/zUjRL7mU6J3sh0fNYzGKpNDgbB7
vNzDp2sKPSzW1NQQqm3LzCc8dOwDoNSp30d1MUeiFEeJwHS5m7UJWawrr/QGMeEmBNJkufe9aWe2
VGvXWj7//cMnKgzBqyKhBJqTJvL7PgurKfjxtV+9uHeSkQLnCh3GE0esrjL/Dbfo98tNf5qe4bsv
DqOy0xOve5cgfrrgHziBE8NTx9uzsd0I22s9LC6eTiNAW7F87IFc5Ke5D4pbYRTdWwYV08uDWPv2
i5PB4xbtZDIC8tTmCHXlXdGI3ZeaXuJTZG4MGyffiuFhEgn1t4bKzNdaXuxg+JhDWpWCRmrhKRi+
MZ3ckghe+eJLZErvDaadOzwH4+lt2M2MQpzHo3XxnjaV2Pjka30s9qudDb5HHBbE9aBCzy7At/7H
pVvC8ivxZolCyXPoygNyncTcPQHoHrL5u3S+kWoLjLH26xebFVdv6nmzHcTOdDukLCLFXzzUbITm
ldW49EEBZAqKpq0DkI7Q6tAnxNqJoGFfqXkirVqE4ln0FdE1eIeimPKQZd0jD6o7zr9mF0KXdhei
rpI2BUs97jNJQ6sCwTFxdnC/PZneftdV0wI0oWLhbtmwfl5kxYjOk/QhchKGo0Vyqk/6+zBH7Y/g
zevRcchucDyjUnAHkNE/z80jT8P5+fLe+/fS8588GX0uFsDYqXkGKqY9GemRXZI23I0ayFj9csY5
+eNJrzp4TAzfc1TKm4Npe+95KooCKLhk3OumBG9KdROAoVam1F9l6uke99DsTykpCwdCzBAVgCod
C+UJsFfaon2jWc6dQ8nPbIu04mMbzlOZvQO5Xn0NZU+Xb6elPK+MFP5rqqnHWzkpfM4SWgiBhOlH
Yc1fen9EEWkxY5nhfZ9AmPjU92Oos19WCz39YDd1G2t8ZQctVfp7kgdjkaJ9CBOEYBDuhtrb2Jwr
O3+pNjXBRgtKxjY5iVroQ84023d5oo6Ba7aKeyupzPLxlJVlPRl3gIGBYtmRDMnegc86eH/DrSLZ
cWyzjdrH2lgWJytUZSw9C47bsNWV3yzOnUj3MylDGyYGG+j0lalYgjfICCixg8rBSfdZrEf3htT0
7fImXGt6kXrg6bds3VwD35eVN0hCXmS9hYFeOT/8xZeRouzdunbIybf/BsGvtPidDSSkxfvlX77W
/CLf4DBoIs4ApxA/Le8dNT6Y2nq36+n8iL3lFbnSxxJMlPCRUwsyqacGkYIT3MfdGZfeR25tFefX
elgkIN0MfGw2QzOsNu5eZXOkx394WiHGbSUi/9KWPwmzS0MS6Htrr03BFCTQBrwmrcoOgrfpPy0h
wTv088R9Aw22G+g19pEpWr4vbZWb0HbdDAImFcOySA0o6qNwD/ZozEaZZGXlLeW4mGrdupr1fLLI
De1NCOu5jaRuZUsu4QANYJcefqw+KXZyvTFUVhHSfqMguTJhS0DAlNstzdxmOpX858DSOoLFCOo5
I/8ONv2WDu/aCBb5BfG0jYdgBJU2Q31+0L0fFURDwkaYjcN35ev/59WfSdQOPBDpO8shIYz7Qsjq
bCFX1n7++e8fkom2lK1WmWXFNfQ2Qyn7UoRMsfypEMO0ZRi1NoLz3z90wgPe2iVz81MGuUSvmx50
PzxdDi1r2dDy/T8ra81EkuW4y8j5CloZoBxpvKGFyFnI0SpHe+fCx/Fx9hmzjopb8z82niGhhQTV
7QiWTOlVEKTyZ942wSNoFPmT6+JvfcCc75d/4toyXEQ/N2mF1Z+v6mOA1c0riEURNVrX8I9WV+6Q
bNEPPkfYO3SJVBg9NY6pPl/rTDrvQEcQcL7s4mlK/vrU+g706UOC/NT3zLPhw+aj//mQ+CRoLR04
YMZs2wEbeQxhJ5A84QALofkw9VgejbNKd3Dr9a5Q+cyjavbEVT50/Oyqt3Hgfvo04NAl2i4Dby8A
e246Jf7wpoPmPXOZD69Y624G2i5oyi60THvnMst8LWYtQQ51kThWPtg8zsDk9gwLifu9TbbwcGuz
uAQtYAbxHYXn4y6XRqXwotTq9q3thE7yjU5q38np2eR9CPmuL63PJZQBtZGsxfUOsruO2sOaQ9ru
IU9uhmLj9FhZ/0vXMzIUTQIRghl2rHdzWV83Ay4mAp7XxfR4eQQrQWwJZiCklKVDgWsJmttigoqx
/hnAGPxy42s/n/5v8KpzUvgiqECNhchXMKtw8qBb6v6S85fqw1jCi8QuB4+75nlRnzq8A4n23nGz
a1o8gwW/G4svfqJFhjelbu4KjW3i1/csCVC3fefJlpDQSga/1A3kbQ3PZ9+fTmJMowA02cHcDW4R
ASsVFcO3y/Ow0skSvNAJ2tkNmJgn16JXVQslHt4yGVZchLiqgZpA1EZIWZnxJZLBEwEEAkarRgXu
jedQrQnEDnIpsMjcQr6vLNglngFlVUhEwt3sJMn41wVnLJrz8Wr06LS7/LHWOjgP7cOJqyaTjr6a
GDQzahMJbeQVgrR4oHA72+iCrIj/0iVIARx1Bpd64cfVJADYBRxn56jePsvh9X04KwIHYotBOI1P
AT2ORaMPiUzrfOcndQrCFKT6JlgI7vmcwrvT1vVVU/kzUMYznI0H7ok75dvNiUIF6YbIQYejN7Wx
BmE6nH2T3FQZImTbDe7rCCTTvccDeQSxoX8ZBj95mpyu2RWq4080bdhVa0q+U4XThHXnOjtoj807
6FD/YrrVu45xmGT2SoGeTsZ9Dn39e6efOpCZpT3dw9rYRIHJK+iCtNkhM3r6NvnduHODNr8udQYj
Ej4C8O1ZRcwSv7j2qf7tyTw5wEk5i5H/pHdTAXWUAXziX/3Mod2bqZT/zZJiOrK8l0c12+pGJnAn
UGJQx5pYeZQ0SXfXJdBLy6ZxOBhNFdSbg/kNUk/ykFOr3TNVilvel5By6B2rDJNC2XeESQsFl4Y7
Yeo4LSzn2vptYMFfJisdQTyIRYgxwQm2BONRw3E4mnR7JvIEXQRtH/6LjUwealtWb74zp289TQW4
c2kfBZN9LxBtw1zVEGuex+566PI/ikPBEGoW1ZWnwMx2dfqt61LnFW5j42H04Aw14ZUlopn/U1e2
eKlm5t9ytyxvlN/VT5k/eCEbB34IHIjJNPP850vbYCkPhfd1Hx4WFRZn1x3lWVJr6NrHwRQbuIS1
SLFIbAECmYv+HFVdCoyOzDRiUZ//Y+CLvMtaiG58aRhL3IyGBFmv4dN0spT1KIrkIdXttxIkhq81
vzh/GElpZbv9dPK8HFyTh7pLQw3+5+XWz9/ik/RwCZwBwCxvR9GwuM1hsUmKFwSKX19repFZM81F
hlduL1YVDT3rzrG/1vASJeM1SkClNmhOwnjfWDbdDcTdQDOsROalxmNWDVJPkDfCbQ6WcurYMbJj
ycZVY63xxWXUEqXbuJBbBx+8jnhd4D5NwybYMhhYa35xqvRzAe9fOcvT7NaQRxUejyoHeXXi59bG
WlzZUUtMTDXBKbVuahbrpIJZLRNvrtXviDAS5nJqI+NdWZJL4w3FkgyWGzA+KJsfjnwd+rcvrccl
IqZRHN6KFQIgRNS7extgetAKAQ3bWJUrGdC/qu0fDnWoERnLczG7Y4l9WpqI9E9l9ixbFlJno0a6
0se/lIcPfaRMCuDQPUBqmTPmMD8pIV3rdf2hP2elIK9Od8Ru2i0E79qKWqSlYEAnvjt5bgy1oFi3
7EDSNlTzuBE410azCBAEFupJm1kurqZZG5cwLjwA0qMiXE6biBZlsHfyLn++PPsrY1lCYOzadkFi
pNPJBLeQyoN3ymMArOblxj9Hojp0CYHJRDP0yYzW57J0YzX65tpKHD/WeGGJktwFMgleKCfHyl6B
Th2OECmqIi0NvTYikfvLv2Llsr2EyPRe3vdVKaBw0CX5s+lHb59A0PcgvSAMJIP7kQmGA611fiWb
5ksGiBj6IuzYtgXrFDPAb5xxnK/3XbZl/f3plBH/PyBvrnVa22kbDxJUIQwq9DvehBJSwpc/2Kfh
DB0sFuBU9nAX8FwVj/W8d+GN2cqIpvdz8O1y+ysDWF6KxCwHQ2uKrDi7qWzchvLfrj9v/PhPwyTx
l/egysC5cRjrNiZZVd9Bo6095ALcqss/nX+WF6D18579EGm8ls9FOY46NkmBNPV7BllYXO/C3j9g
MaezuxHR1kaxWD0BH4YO4mo6lsEAAzZXd6c8l9bh8ijWWj9PzIdRCNa2FE4cKh4q3d0PaeVC0jJr
Nr7RyvJZorNxmSlTx8x5zG3rSCwYyKVK3Uo1q0imfKv+sLaI6P+OoZsmLcoZbKM8pVfSwxVk9pMy
JO2WLeunYQNT7fxvB8x3GaOmz2PpQCR0yhQS8Zr65b7uaPYrbwSLuGp+QdlWHGgj9JYk4toSW5wu
tGasb6u0jmFLzMO8HH4HfeNHCq5wIZ6rxS5QtR9DC6v/4o5ZbPcxwcNTl/fedWBDVz+VvN83o7Pl
07uy1pZZqVuliP16ymNNYdAbCCWvm0bwryRFxF8mplrbgdVNRRVLP0v3yiLq3gvcauOJ+vOyJppf
bHeX99pPde5f09a8k9k1Ia+9B8DFn0imcLXPFdT7x1s9B+/QqBo3js1PEwD0utj8I2tLC0z9Ok68
U5kacNyLQ0vvndlcUcg8Xo4BK/tnmbNCGwGHIs7GmA1U3IObbkQYZJa8E7zbYmeu9XFeEx/iTNoo
MtoMtFyI55jkoHoJM4cvHoPLvFXqBqIk9MyjctL52Dh5v0szt75tGYz/Ln+jtbW7CAFFjfoNrDbP
9Al+26XsOvDpRrnu/+XM/nPFxCwv93nrVriHVwBXeW1rQaG7ovc0aYs5hCjq8ABSS4uqx8wgXcLk
MXXLER4SQw8uYpHCnIuhchG2VdsdIbDs/OB4Hxpup7mZmhCI7VaB7c6qJ1QEuR1NTl69i47INmRS
qjvqFOxGwooapZeqhRIHK2USFl4/RjaHEEvnCT+aVSCiKbHTyMAe6pnVvTGhEo57j9rEdKjnvHuw
kyE/oTiS3Zae8mNKCuiPEnqEcL73WBVJFlWDY94gIggTxJHiPM4oeelbuLra82QfEtdreOSOo3jJ
RebedjBORO3IgQcYqdgzRImgqRrUP4MsTX55AM+FnU1UaOPx5jgzi7y7prTejG7oT9Z4oGxahTse
LM8SexsX7SfitJ68q73CiChrDBwykODd2ZZEoWgIDIn6HoiKqMjyyQl78P5uvNT2eZRKDxp9TjKy
1yy1SJT4sFcPoRbt3CocCTtE5u5YmMAeIbRcFjCG6ZImTslE97KV8g54oPZp9gM39pq2vU8mR98m
VENOFBJiqIZN3q02PHgUds+uOx8Bqy9ofpsMqfcCF1+ITgKHdEqNS48TFFP/0QGpqoiWlIdNkVZR
7qnyOitldwCbsP5d6dHeD8FUXvncy67J1ORHCE2oow9J7iu4XAa/uGupMBVeui+JouPeQIF+b2lW
wYgkE28exHi+VxgKDPVaiH+Fhg4BSvsjLKWsHmY6jvE4/mtCIj5nD5wJB7ixmdIoRzEvC2GAChhM
j5rpVS1rLD4zDwe37KyjTel4RTF3IWw4k6PTzcgpPV1eE4Dm9oWC/VsbgE4Cm3pxp+sASbjLglCi
JrCzJWxNQkuo8RvMB9PrYHLMY9rOHD5eDGV0A9DXoc08xWDtXjs7WkpxgmdSEUF5FkSBtB738Oli
e01tjtKjl0aoX49IEvS8H7k3OvupGZId83DAWkNB7i0Fl1BpteltYAvzo6sziNOkor1BidWPG5qQ
6zyTYxu1gBeFYqZMQ7TW7w8MbpsHzy+mHx3oirtG0e7UdH57rRIZ/AmKorlrWzkK+Nz2QJemcuwI
AHddP0SmkQ0Pa1mgPKHmtGzwPueWB2fiXjilbH6bqePgymK7z7pL3bu8IcV+YBNoC6KaR6jFeLWF
Q6Lq93Um7OsO9I6oGXIHgP0mPQKbK58ZUGjHqqrtCEllcRgtnT8TwstjkMBUuxTpE4qeyC9m7u9Y
AWeu2fGs0CTpX8aYf65zW/7OE9W0K/kw3XlD4qPyOpPIBxUorPq83pmW6KivRvPQsYmn14QO/E9G
3RQKiA0snSNdc3oUtt2HQTClOzP3wOMNiUOSyJ+NDQ1AT/0mUwZ5gCK3zjLH9T4reu/kQ6LzcN5a
gY7agLbXjDZuA5Mq+WvKFfyFtMmuFYV4WGoztfNaKf4kfj/+yO1gfhFzLq8qtxn/GFT+bxkvnV9V
Zw3X0pZ1xEqXXYmhmu/LueNwXFLNrs1IcJsByHxMA94d5mRWNPSFhzs4WJr9rdDAGY1e51wlKN+X
9wXqAQeiGrsM4a8DtUdXNuoXtJYzdm3hnyrkgWE2CJA6p2E2OsVtH0yd3FnziGKLT/zePVE/U8NG
VrRy7i5FYPUwkbPCijqxEdg9Gw8B/8fZdTRHymvRX0SVkIQEW5pOOHvGkzaUJxFERoDg17/T38rD
M02Vt54poBWuru49IciJV/gc1+Dj9aNx7RWXv7852qFPx7NEV82NquJDXuubGp20od5ysFg5eZcK
sJLFEhaq4LHpHm5eMLM58gFOr9e/feWCQhZXB4fB6V1nEQj/5HOKdTVFEJY2aaA2UVdrn79IHNiU
d63MY8AWrOqH9rw7z3E38EErA7/09oi9gpAsm6LQ6YSzN4OrfUXgcleV3f5Dw7MsCU2dibQpAQ5O
WnPkTfRzaNgAmkb/K8rhI3T9JSsjtKwMQWmQZWkEbwo61o8ud3eAU26M0Er6vKz3cLtAGsuBGWmH
3XTX0h24rkid5ZZ9x9qnL9JzXWSWNdeOF5q6+EXpX67Ep+uDsjK3y84PH1CO6wbe3MC8ya+APUlI
CZ3rrYveyrpflmJjUlAXJwtWZc6eVDdfuMCHqJteWR1vpLVrY7PYWnDNsPqRR6CA629O+lmWP6+P
zNpzFxuqmmDv7PKkuamb+QnqGF9sHT9ff/TaqCzycDi8NKVdRu1Ny8Seurd5Upy9/L4ep439tDar
i/u1rpSgs8KYIE2GAV0hj8Z5vP7tK8OydDho+zpxbINHe/Rv2Xyi0Ua/Z2VMls4GFc6oLrbQuxvl
JxQEDsRGzqujo7MpGrH25YubNQ54y1Kj3QA/jZbSUBXU7zO1sQrFf74n71yulkLVbd+Mcd9M0VlH
g3WgcR5/MXnlnnoGYZfRjtW+q6nZO9A8s3ezkyVPWQVgVEulindORJPx0HiluXGbSD9aWd4dBK/s
B+imyO9Etfkrg1HjnUrs9PMMLWBgdjlyrsEkd0VLx3soTVZ7p57mI+vaOYRdDLtLZQdsPuTrc+rP
ZVkn/tQP9p+psup9n1l/i3ScftaFWwdaNWkeEOOOVTACJpsgyYZ/OxF9ioJQ4zSXPMvtJe67QCbN
aTmedcNovqtn29wnCc3cnfHaGtMmSLQrmJn35Sxb6MgxmOjMnD8PVDd+p2F4hmfD/6HkbLB8QJGn
wDLc7ONUoVlDrMCqcMPsgUO7F9ksf84sN7dTZLKDFDA+tId5aHw7NiwOLAEjLiWguezBl/t7K3Gz
S11dC78eiuKUDN3YH7XlsB95D39kX9eWOeRpgyuIl8KNNwLq7V5GcXSfTKl3zCY7e56B7wxsVyvL
92SW3EGBp4SZTQMvROnk7Y8RpMUdgATylCVOG8Ro5P+c4cXzC+qxNnRhpI26mck/T8g4A3uOvaCG
Y3uIazX7ZTMrA2V6ZC+RQKOuaWOh9khkoRcNdVXcY+FhNe1tOacHY0VAtcl62iVT9SfFHfh1Ggfc
3D3CnwtB6hPgN3xHLJp+zwQcD2hryS/JxMZP3HSpDnL8osApUuTVcqjPAn/1y1KZm6zonaOSsfzk
RBUU58u0PrkwhCr90bZcLyganrzCydu7nL/ut4Z2ieujL53mvjWUwz2HB9IxBwTCb9vR9a20qO+j
tIpOvV3JM4gsuFOYyEFhNI9adoPPzOwbETu4Lw7KAuq0ruRY7mUM6eR96wLOhYOzDYXjmCdj4n4/
22o+QP2vaXyX6hYmKh7vvlObxygY6Nb7KrGl4CCHzfvFM6V4kECXBLPt5D8ycK/+ahJlv2AxIh9Q
BgQWhUpav4imNJ/tAvrCOwJp0fzgMFc8jIPkuPD0be3LHhgSVEe6sHcuK2B20CSqmffYV4IEbmfE
bsjq7JArae+dNm0hUduCSESr0Tp0oMafyBA1AVwW85AVHD3lShgL91emwhYuoQduAxJTti3ZObil
BUhFHNQmmvYkweq8HbCv98I2kHvqHHN0ojnbFx5w7aQVl0uGgjXopHEhVz2Fm2aNS7Qk47E1bX5q
G8WDyWk1tM2V/kZzDsWoGKyHYJiqJvFJZ4anbAJ4KJWzfrpcKx4RqeZQwUQ0aHQGk5oCouJYubDQ
3Lm5Lh8nFWXPQo7O4GMApqML9ygQFWFIdc57Oh5MNHd3pd3lZ9wI3c9AThGYBlrmd8wRcnCT6cF7
Fhaea3QeDF1dv0BU2vkBGDIPhiob7goi5B6W8A6u27CjHHcwisSUF4Y1T4U7xYCIMMBRfGrp9mTZ
ApzafrLgHDpMJyW5C+NpXkAlIIdnqachbtG7udzhIu0elZbzKyVjfhoLjHzEciBPi7H4GVsIGDkC
3lF5ZP6kkiiCDZfMzoOdtH6ZeE6NYgPPb1ObyicKqej7lM/FYwLISqCA3j2ZQZkwIhfIQAZFK4B0
hhPEGO19QSfrRGTp7ZmJxU/XMoB2DbN+zVUyX4y7CNCcTSN2caTTk6zqbD91pHqx5mgMwBiH8WJZ
uXFYIFofas7InaIlVjkZcXvl1lTsa1NGhyxjyUsxRfNhbhwD33rDcn8izYjUEGoKuXJxtUTFtiFA
xA55HZ94jQJeob3Prt0XPgBPl4BO0hPhXXSuJPce3UqMnT8LVK780s2bQ+u4043NM/PYDgwtdIFu
tpcLdZcB8VcE3Eh+gBxDi0oL9G5bRjAtY8xvSTXmn6OI5J/7PEf0I6UTCAi/vHCi86MjYnUjwTO5
szWJn4oxhedN2XrdsaNAUFkdLFZ3DjZfaJUcdQmew29tLMwvWOD0qNvxbsealp7yxooOc4UtAJtw
tcuLSMDoL0kDklrDEbPb+KmVEp/ZjO7yAblsnoJr6IN8MAOF1VnYuQUcuslY9Kh0jvJLNiCepNml
nA9fXOhUXDCSVewNX8daGGRQkbtvKqDBJgM96mpy6681J+MePszZzo0tcRxFF38roknd2pCBPuqo
Gp7rtGABXNzYaTRCB6TWuI9L2CfFJe1CgpL7jQVxMXwNdae94IofosIDElTFMrtUVO1DU7R6N6Rj
Ho6JYbtmktFx9KjypwqxxfLmnzY4pyDINmZfUcvZ4x8jP3U9L+ygvYF11brw4u29W4Vc6oEYdK9Q
z7Ta3wlkk046bp0vOH/oTVTWbPbtAVHkgA7HZxsee/s4IjUNSpMZ2E6rJH9UejSHqsraW1TZS8AT
ByA9G6vRr9gf/Fvnoj47g3UJ2O9QPzdjR89RWswHj1AHW7idAi9i0zPaJyfQ5PIjsqUBK6fht9i7
/BHEdvELmG4awOY020tV1ScUHIcHL2fNKYsititZUh/RwHfPg6bToS2AZkpqi8JdSlv3SEzt08DJ
HIjOdA+NW0ePKaiWn4BnbF50aucvvYFwqvbqxyTPUUmtOh3gaIDbEpA6l2O9h5xgNh8MluSJd5yg
KgxtAjvCsd7CL/cWhszu9zbDARCAuVLc5nbp3elB9Lg4ZYAeTpb+PXQoo+FsTx8VhBgfZqtFaQ21
8y9NVRWvCkU/YI1QUJsa2ztAqYo9CeLYTzJT1aMYafZncnUFacbcvYGa17Ojmmxfxzw9Vm5b3cYT
tT8xu7Z+R6zKPw2mcI5EjcwcWkSaey+t5APMD4HBhkT3az+59K/sXRriB5s9aaP6nGQRf0axwDt6
8zS98G62jvBp4r8Hp5y+F05n713dRge0oqBeYdf0Lpq1+FVGWt05Qzm/xCjGQk81KYdP2RCnr/VQ
6r845pvM99B7e83Srn4aUujV+phd+gxNXJn4YzEMDGj2GKVDbzaKIFrVOdvztFCjHw9RicJRVScn
HNgd6l42L+HtONb3ulXefVlY/e2kON1XjWO9NMa2HsacjI0/FzJBKXAURVAw2YfV7PYBJ3kifQHA
6ggvbMu8gEZbYa1X9RnCMgBldc7wiKZF4pc1UrBjahEUPXOQwQmgn/C2yY8uq9yjl4A+P3W5/VQO
Jr8rhWbHLmc4ubKK3UZFAQfq0o3vUzqhQwIcw1Fq13lUNFIvscl56RvRwsSOAwLiQWM1wOHMXiFX
KXGCSM/1AVYlAN1W3uOoCRyyqMVRrjewacL4eb+jJJOfULc2l3aM3juCQvCyVwBzC2THN/3gkW9u
qnt/zEd753mUnl1A5c5DrhOKyZsmeKzF8YOCxmMLZTYAdE0EwkedmjKwbIc/O6ODhUFRTn8A+V7c
ey0hBycbxz205KC7E/H4oUqc9B5qrulhznr5G3JAsOQbKTgdCA78gbRWwC0QRItUZo8SCef9gGv5
n45MOSD0SU19bmJ9dibUioXTTAlS79bcxUj1nnITdUEJQttTZ3mUw7WbTYjxut6zYToyycSRRqV7
ZHxqnlCu4J9p1lq7XDnzPuM1EDwtmkqmKejgJ0DF+ZAkqv/0teGPaZ5APajvxfPE0jzfTTFLnYBX
XraBa33/ni3+T4elbFHgjyjwj3mx66Zv6A36WEzXb9prD79069/UO9loky4hkM4UoD61VVi2v4ds
o838/m1bLIVXOhSA4XCHZ2usQ4T+HZO+Gwe9Vh8qtoml7koF4w7NByjUAKgYuknyIE0fXB+X9+/x
4v/cgtqagCtmoQ7s3ePYxw1koxa29uDL398M+Dx33DOWikIBv7d+dl7qYkuR+P0CISyB/n00yPxo
LUCJKVQA2Rktvqoov0WvIPe9iX1uABK7PjZra2ZRtHLBe4ZFAYBnKNIEQBLsGKR4q8P1h68tmkXZ
CvVZD3dDCeObi24XBcoJJKjK3c0k3l9/w9rnL+pWUzVUE3xsvTAucX9kLNlr1T6MZEj96y94Hx5o
i6XuCrSrlNUO6FPoyC/2uECpXRIUL+K73Glc1gIxbRWEMLP/Xw4SS5egiHSeNN3Fx7sLM137Chck
x0I4yrckZFamYynHkoKz6boSWhMwlUUPGF6bNvXhYewrd2PCV1bt0hZId+5Yug0qZpEc+x28TENQ
4E5ZRfqAAFjpyxTFnOsTszLzS2WWAgp5sh6Be8gGIJ+Gh7ysdqr48bGHLzZ20Wu4RBKU55voU8nR
JXY6MCvrj8XppS4L6VwLVu3iUkLXgZV+FfB9neAUef3bV4LS0t+nStrMggAHEnq331tI0ju5xa76
r/Px3hpdbLeSwJe4Q73xnLUdSigods9BYtQw+ok9OD/cNhdfZi8a612et8X9DAYkboz5dG4ZHOX3
EcTm/JzSDjntaP02BZr4CfBr/ugCbZF0Y7QxBisrfWnbQ+2MGJX3LNTzPWiSuxTBYQK+QtAPdS/F
0rynobRGo9+1QxiVFrexsiu/trj5Acb3Fht27Tdc9tibw6WIKS9UX0EstiK7ajyX0sVUMlxBNnKR
tRdc/v7mBRFxQOQycNiCHrLvqt+59xhPjZ9bG2O0shCXcjp5Jt24Tw0PW1jW+xnLTwDx/7y+yFd2
v1xsUJnCpW2eehpmyXNX9bvRewBIeyO0rH344uwduo5JaxQzgtfwVJTWE0el6/p3rz2a/jvmRTHH
dtyjkhaP7ldwdkEjLIKPPXpx2LKeydHUGoZpdrvvLShJpO3HRCiFXOz7rnHdQRKKO2EPnZ2u9bsO
qybbGJSVhbhUGBmYjnHLx0JBBd/LZVCjVJEOn6DRu/GCldUiFokxZDDSzvQ2DVEq8AuBNW5/78Tr
9XFfOfOW0iLMi4GoiXoeIq3P0KSYClwwh8+e4KAtln9bZW0ZGawsnqWqUozqxMRdew696BUYj11U
bCXfazNwGbg3oWCWKeqFnkNDoGv1AS2jAg4+dHiwB9xCizT6oKmEWAoqQetKedaUQGzUdb2dZ6GA
x+zkm7S8w/XZWJvqxd5NR6csatpAPNAud8b9LGZ4Am6df2vDtNi9fVzD2Ua0FJZtO2gy763yW9YI
v6nEx0KyWOzhOM5BBJLRBKhwCd/iWUGo2jkgt31p0QPZOBzXhmixmauyKFCnwmaO3WKnvdm3yt/e
HG3stZXtsBSeQS13zpocpwqBp1GDgtapzA6wkPLRQdr4ASvTsJSfgQSFcUkEgchiYOiRxlACTQ5t
/wsX1A/+iMXZy1GuaFwvpSHEX/0u/uxlMdi5fzO4xjeSb52PKxPxf/ozrOyHlnfogVkKuTGHza/n
pZC0Y7J5UWVBn5IiM64/SZVCOKIe91aWoN9WQvYJ/90DNEzBRPBxhgjELQgw9rlSCQcW0e127aWV
5WMzcEDfhnwGNkw2KEvC3BE2IPGur/v6Nu+6AsLbY93dllZZ3WeDrXZu5TjPKGOLvRyHaZdTnXxB
gtOjnjnVwI83KtFnDi/qgFJPO7490j4ERna48JfLEH7Cbn9C+xH12L7gJ6dK9BdBo2jjmrS2vhah
yk5gCIe2K0UjRwE4qQ59CTL5PH6rAEpsh3aj3rE2N5cY/CYi2szVnE12DUeXU4PqbAZmA2CkGyt4
JZIvtXVQ66MDRPHqG6fGR7PyYCrxsTRgqVXDZmNclLCbmyx+dh3Hn/tfH4qsSzUanaYqEqAUQO/x
RxujfodOqeZfP/bwRUxqijGJewksXcSJT9N0X8vPwon2H3r6UspmmGcPPfV8DvUA3wcYWfRfkjnd
ePh/0KR3LkVL2ZoJNJ80dWf3nDJV5rss7flBkALtWAmysKM0RNALD4Vj5SKz2blR2+whnVnsaNfp
+97T3qFOpiboHGvLZGVl9S6lbhoGzH2TjSSc4/lHrqBk5jbkaKFHvLGA115wCc1vtgcFwptVHCHY
otAtTD+B+RPU3Z/r07WyO/5P18YhUVxd0rVClqeGsVenq/9+7NGLbc1A9ZI07WBfCYBKlDza/daI
rH30IvFwY4gXWwNGJCJm8iv4cdml8TbOo5UTj9N/h7sf3G6AlPBFo736ArD/C+s4ZPKzwc/GLaXz
tSld5B59S0QJTbc57Cn3u+wOLAjfqC0q3ErYXvI1o1wAjVtxEk7Nz3zm+5r+itrKn3DMWOnG5K6M
0pKzmQEZnrhAEoWu/NS6P1Tn7ee23TlpvwE5W/kRS95mxAoGRgx1LmdP8+oQwU9pSUgUZFmNWkum
ehu9Hml+Xl+sKzOyJHLque6gb5qRkHFxQ5SzV5U5CfX9+tNXFuzSgce2gNh3ixyXIj74pfPD5hsP
Xvvsy9/fxAYOMLnWLgymJ+PIAzouN05nHpPWIsfrX772guUmhlWjSYuKhKk7nOYUqldT7D6ktn24
/vy1aV5sZTgTVRQkNphODtXdgGzKB7f9U9XhMseyn1LQj6UybLGrSy2UlyTYE3oy3T6p8zuZyeM8
tcxPPCsU+VbzZm3AFlt76rOhVI41h7Oe4n1BnOjgWZ6E+03BPzgniwM8ySqq5kjHN1U+wpyOf82H
6EcqPsYEFEuGZuGNduEk8RiqoQ5ReAvAPHsBEHkjvv435O+c4UuOJrrIcDtsIgQ/DuJM3FnDAapF
DIJFGgyPEeDAyp9zk73CJN2+wa24frGRHe+BWIuP4N+BOI+KUR/Us/LqXTJUqDMAXH8yVel5geJx
CiwV2G13VhFPwF9CUMRnhaUfFOPka+nS5Ms8O/OfOO2rA4P76BOYwzSEgJn1lNF6CEZJAbibh2n8
/aFFvkTQt2MOXGnEmtCFAwH87/SdytxHOLEcsnGArGGy8Z5LjeWdkV2C6DVlMgHIpAlNZX2PCkB7
hvacmPyxKLydqM23kX9IDdMWS1A9wJAA3tRRC5IbDUCIgpVYviV4tBItl1IJ9mgaBAWnDb25h9Ki
S3xtz1tmECv7c4mpnwpeDHYGsQHQ+/Ys6n6YfDyQlG+1BN5/Pl+2BCYyp7QYOXCGDlByIFK/RGb8
NeX5n+tr6f3BQQnq34ifTnYOp7gqD52ZHqkrHwWPNogSa49exBXbjXOrTwxgbsZVd7G2ZtDBWr6/
/uErA7PsE7RuCjquU8UhSeIDBw/LYYfC/lhKyJdNghat8iEbochm1A8CWVC0+DbS75VRkZeT6+0R
iyu+JQye3KoBGApc9PstR4L3kyi+lN2vAVIsO6+JQ7CBAw/eJ1kUH+RUP5bq8WODfpmMNx+PQzWd
M1PEoQuDEoe+DD1KUEptDM37hzdfdgaoLVER6ocs7Gs2mF0zAuoEzdSM3o6pVs96mjFcbkKGjULB
2lQskgWQMioUTYcknKQZ7uZ4AAFZ2fVGKrK2QBcpAsiRldAZUJ5gIAByDIRYy6xiJytvqwj1bnjm
S4FyqoDfTBuWQqY4veVNeRSd9aH0hi+bBsZOpzTRTRpeMMEOMOuOjn0+OwHAJHvaf0iFBLTbf1eT
hCBCOuE3hO0800/NlDtAv6Yz2Uj5V7bDsnXgpsLKAdRPQ0CP/orZPuaRan1I4V6EeDfVmlYW0bKH
MKvO0EROaahF6uv2qyv/Xt9rl1H4/9MXaiD/jk5sZxUaWE4aFiMFFJx8dztow2fVjdNCjETPf4pZ
nlP1dP1tK3tvacfQ2pI0uh0RrDP2JZKAaZkpvk2s8Q6wfTeYvXlL9WBtWi4D+SaGWGygyTBgwKT5
mnQqlOwzRfd40O5GGHk/beFLe4aY0KFnGU1DUve/Zd3fGuL6zoCCGktK6udGn5BB5xv558o2Xzo1
ZEBy2pmosQuz/s7RwDVmRtyNFwn66zOz9oLFCZ3YLL7oXCRoHR3SaQq48zwNW5y9tYcvzuh+9lBN
S1vrbMrvE2AlrffopVtDs7I1lv0EplWtaI8vByDxvlc92ATdRrdlZY6XfYR6ih02jo11hs1HFjCP
JSG/qDBwmdSHKdHOnQSO/wlW5GQj2q4s26W/PUQexFC5qXWm8JQDkWIsAldO4ITA3Slou0203sqM
LDsLJp4mLTIvRns8mXzb0PQeCNX5UBVgz1xfUWvzcnn1mx04CasvoXyahFE7Fn6cawgUiy1nyrVx
WmzvgaOvYckqDXnWfJ5AAQnizj3pjFu+ZuVGtFr7BYuTO2k6qcFSTiCeBNTy4OyccqsIv7ayFsf2
XHqRSbhIQ6tugrlE+C3GHTzZDm493SmXvIBlshE61n7FYme3nhfxiOEAZ+BvqL78LZLp78emeLGv
oS5qV2hsp2GirMfWqwMQPja23soELyvyRSf7gU4mDTsBqYTkD1hZh4vulpj4xrisnEXLqnzPOsbR
CMa4sHGn1YONerL2PqUQVnC3pnll7Jdl9kHicK0Jxr5xSr+vX7OPLqCldLwLiHMK/gICEhW3eTtD
3KQ330knX7mbPkJW5kY5xfP1aV4JFstyu3TBsPEUIiyP9tPs7IroIdNbndT/9C3fyUCWEvLVBWE6
z4aFYz6RfEciELEqh3Q3ZWJbv7MKRAgrSc1tBB7gWZPCuYWV9bhPejr9gGTguCscW8FoBMQRQM/I
vS5mO+hT+yuNo/6QVJPtq7arDpQ01v00arW/PiprK3QRHdDQiR1HiuiMWSY3ILuVTx5IDH/G/sKa
aga2kWCuZGjL0v7kwYOw5zmucnb+PS3cfDdQ9kSm9pHQ7FUV82OVdfYlwH7ENcDmS2nGMUdGW1VO
dHbEaY4gKV//yKx7IN+D6wO3tpwWUYOnKnGJIyNIdWc/ipz97hpzMw7dpw89flnkv/hETpzj870Y
xfC0H3dzUobSLb9cf/5K6F7W+MH3TgVYuNZZgrXqTE4Bno7+KW0eplUNsZt6OM7R1litBJBlhb+o
qzgabViWgE2S+L1nfWoN2So/rEzEssDPVY8vt8Evn+kX8GQBeirB8tsIGmtffnnpm+MfziBwk51t
6zyXLYFjgB6yB/TL08P1WVj79str3zy+pXZuTDEnIRUBK8zBBgIvE2Ljzriyt5ey35qjwCsJTv66
OQ/DsOuKaj+CO+lgG17/fvty/L4T9pa1fbvnrYht/AB0X6sDNyA1xVnS3IORB69iFYP5XfQ5JG9k
erKjOv0EvOG0k7z+mEM5X6qDi7mOL/o91rkrKSO+5aCk62cXeJ3d2NNGPrs2TYu9XuUcWiCUYzPC
QTxT+b7IwUrtpo1RXFlky6q/7FWuUXaNznXrnEUOGVYKLP7GlWjt4ZcA8GaJpQOF/URvRedpOkew
xWOggV6f/LUnL6pzs2ZQcLscHVqU5CbyIhScKngkXX/6f+Xsd5bWUnpRWBLXuVqxsOF99xiVioHN
2pIDqLfWg1Zldl8ZuMVD+EgHnos6b5OIize2kwSINpBdAPPshhQViF/oN90oUyvYDniJ2DhgVhbF
UsLFcsuxmGkZncv42ck/g39mb23ctUcvDuWcD3PBSR2dqWFTthNW5aEMk1vaz2TqvV4f4JXp+48J
8mZhNN5YFjJGUXi89IJyb05+uXNiv1x/+krs+S9gvHm67jSjJTqv56noVNBYxUOdD47vRP0f2PBu
rJGVn7AUzux4k0DfFitQ0PRWxeO+TuuNPbkyBUuJd11z3SC2RWfIeJROvSeQ2NBAYH9odJaCma5V
W6CO4PQFimkn8xnUcQ+mg/O+6DfO97Xvp/9ue00Ikp/u8v0QWIwq6C51lffZUugWXf8JKwnEUjMz
IygQdVWchhDjUF1AhJ09WW4Lcdnear5BLKSwdz3H75khPLe//s61RbWIw9qFtCYV3Dpzbt3UbfpU
ju2xjfuflNh/rr9iZdyWMj40o1QQ1Ylz0VhhE5PfFiVPk463pFJXluxSzseti9gAo1iHVgcKel3a
Z5KUWwjzlSSbLCKy18McAu7fZVhEUh4YCko/RNF7+45CpjSlfIbdSw/9kZI06N5m5dZyXlsLi3kB
ctrkCh6SYdHfDsUBzne1rVD//qXIuOvyrQNnZW6WvdyqQWEEznSohkI4ck5Y4DTKRwq1sSlXEG58
2cM1FctryKFf7iitX4+mP7tFMkIyJJd54GQkDtCSL4MI0OVnqGECpiScPvDs1gv4qKCMUAj3wdXI
pa+vxbXlvphOpQy0wQ22mOiH7siZ575oPmcSMJYJ3RGj2McQP3zZ9k3EWPYF2MpnWYKRp/6krbMT
UE90htvMbYLrP2dt+i5/f3MkDL1juWD6IM2psqB10ea/SOWX364/fW1jXQbxzdObjs2A8EZFyIyQ
dxD2dILW6fLD9aev7azFt8MlJutSi5YhT+qyguqDXT1bQsR7NltjMLvtr3Eum4CCHPGVdlO80Ra+
zPQ7OdBSe1G3PYFuTidCyVtyI+1UH1kztM/QKhZHUY8oLLH2Y+g7vtRiBAlirBphixA5U9hArVbB
ap406jYRp+ujuDZHi0MpqyNLKyebblprLu/6MR39VM/JRiNuZbuQRYkwBx1CyaghkJ09Ejkdx+hP
114kxOyNI2/t8xdhjg5aVWJw5psCgl6QXb1I3376yMiwJWG+Q+29LfOC3HQjeaI0esyyZMvX8/1x
QZT4d2egeG1c7tn47PElRcwn8jj2KGPHv69/+/v7mi0583YaV+CeyPLGOHrn5N+g0LwbrI2Hvz/m
bMmXd6Hr1LqQ8ArblD3BpPlBuP3Gnl579GJPY4BHRQsQRIwF4o/XeI0/QGz7+qCs6NUz7/LWN/Go
rpWnDBx3Q5P3453K03oXJ/RHXCNf8qlyu5u4of1tn8DTNXdiBcZ1N200LdZmnP37blVNJKazsEMz
CeM7zPvuZclezObgEujsXP+Fay9ZbGanTSLda8ATmVP8pEn5taNN4PH2xLT+ev0VazO02NECmuHp
XMQshEhd78e2OkJ/44M7brGZPdWOwyjqCw9dtEczJyOEq+WHLNHAoricI29mX7jaOOgOk7BX8h6O
eJCtt0IyyOP1gVnZcksSPRTBW6fwdHpTxHznMnKcmLrNsuFDcZotGfTwkcwrAqmc0AOYrWpwrtXJ
3+tf/v5BCi25fwdGOaKAHaozoncO1w4p4r/z4CV+PjXPbuyYXe9BQqUYoXaYWBu74RLn/v8QZUsK
fVTOxkXUNqG2BfxbHF93j/F57qGrPx8h6ra//sv+65m/957Fjp9qAiuqbiK4NsgWTsYVzJuGyFO7
OprHB1TVZeBWaKp3YII+edAAwdUF95fY1MUJapGQOx178xls2d6XcOi4GcQsMbFufoIEkHmtZzLv
59Kyz10/QHG9AvcbdrtRHHqpAjATZIj4Sywd0L/jgkCQLWmPWHVeIOBdvNewRYLgD5VnXib6lEap
c6xlutdO+WtKPAim5278yHROfsF9/LkxWW3tbD57B2aN9bc+6dNT1ul6RxpvAki0tRwImbWZG6R2
2Z0E5+wAlTO4P7iE3UCVe7plvEFDs6ZdkBWw/oE2Z/8UGz0/ln3LBeQGbWvP9KjvLKgP3kVomWzM
xMruWNILadK6tZTpGDbdnzb/JsmDl21FvbVnL8JGFPVuLDg8simkDCHMmaZI+PJmTEDKatKNFfvu
S2BYtYjfGud1OXdtdSMgVpo36ldP3BOJow8BJfH8RehWgHTyqIBiePQ/zq5sR1KeWT4RkjGLzS3U
1tDr9DYzN2hWsxowO09/oubc9Oe/KKS+mZGqJcBLptOZGRGC3cq2Pcgykz6TZMPIL/ptPF/z27mL
jlvHEHMkuP2YOPY7X9hnsm54tDb/lamKoXB4GZ3vaAwcf5wqf3Afr9vwyofrt/9hsAfQVdM5Koz5
JmHW0WPiM8l4pKK1KKx0SpsbOM4i0b927t9WLsiWfnP7rdaXtU/XLou12TYMFTbIEYEl7K5yzf5G
9tMWx/zFiwi+XnPbUL5YXIihlqD+zOqgLq2od7z7MavAA0t2AoT7G1HFytYn598/HJxAVIDrz8D6
mgiYJgk+4gIVo/STYtz6hWryKMLsoliimiQ7o01uYgA+mxZCLdZWGmFtBJrxNrbXunk/DZGTkvFm
Zv38VCx9gQwrazZStxdPNKyGZr9x1ZoO+JLB8u82B/DUZjuU5H9MY9oGcim+eO506Idp41q1trE0
Yy5FTmSZmzIycunH/Q3ZYhQ4753/OS8xCs2U5yp2CnDxQdKnpL+SCfSo6DVHS1hDb9EouHX7ufz5
/6/582FDtTg6JQiC7RC0py+Kz6+NnDe8xWU4BWDAmk0voC2ZQXU3Rq0H5EwJpODJLb0EgDLPgFZ9
Yo/gfBFND90o6GakgTe63RdVQwlENDM5jjZBi6gxECM99t44/G7zyVygqwFeTrACUpAi5Tw99I5r
3tKqRZuNaYxPTUfMN3MwIODsKe9vEoNRG1SZKfWbEpy1/uKk1T3piAK/rTP9TNt4hgJ5ql6uu8jL
25vqt73cSRteFTkki5c6BFhj2nEVPzcVf/3c8zVP43V0mBSEXaKW1kE7Oj/IDFbauv1y/fGXNx3V
SdKSbqZJregU2XFxk4AGFtIlh4S0h3pJNwzmsnVS/ebHhaCQypjAT+fNyclerGeLQm0lhhK80fFn
Cl2dtKu28vBrA9LcTUJ6rwJJYBWB8TeYQf6aFH8a963qNzb52nprvmaM7VmmcUcjyxxAPsut4l1Y
hRMOjfMpgBjMSPMwhUeFqMFvHPX1EswkC8rhXU6viYuS9RbQfW2aNGcjwQ0AEIQ0oUvL7+V5+knt
nBbV3AqxqaTxrzr0vy6N6tc+UHfnEBwpVQSA9HRI72loB20AAnmQ0ga2D/3FdmfcDXvIbfnhs9jF
9+W7u99Kw6+4Ov1WaCfzRAuIL0XT0JRvUDiyDn0jzK30+8oU6rdC5o2I7fv8rDPzuwY79WI9THGx
s7faqtc+//zeD57aNIXZd3Syo6ThgcfZLZs/lXhE1fG8uT88epxSmlldRiNiKtC7kycX0g+fcij8
PJoPj84asOcuBR5N3f6mNMEA4nAH6COIRPmgEWs24qLLARjVydTqZnbMmk+Q/RaAF4CGf0IXlS3e
p4y4QU3TXPhoIKs33ra21JrRg6W1VzloRyIXLXmseWib7xYfIHi2ccFZe75m8bbIpJJgWY4S47As
ZwD2V7tqA9ptOK1/rROXDFEz95oq6IgYlh2RAAmStxHd5n752vmPS6j2eaBO9FsHEaZnkLPvjBvj
W/9evZc/yZcp89mO3SBa25jJFfepQ6/4UOWLEIkdUeUd7YkvO6+Vz7HTqP31/bdiNTr6amn7wkGa
z4pAmrzct6IG8zYxtzKJa0/XbhXFDPqVvheYR9O6GZriR8W6p899uGbuPG5rU4rcjtQI+YBGDPK5
LzywuVx//NrEayaPLcxNbjtWVE7GkZMB4LEpbfy4czf28NrUaIaP2AGZEYaVdSdxo9R0m8fehk9Z
+3btTAd5d8OHpXciSEccO3m38DgwyZZxr324ZtzEEMYIvnELGOb+N+gQbqCpcfjcpGt2DTVDxxlo
5URzz/yifYdegS/mLTjg2rRoRp2WnT3ZZUsjN63vOqgk9KRn+zxtl415X5kZHWTlqiRJacqsCOIs
N00DXRijBM75+tyseHAdYoXuVuoQYrJoYkidFVMSVVV8T/MSEoTwV5DvYxu9K2vD0Ix2hETNOMTK
iSAEWgZpN7Y7Udgb0e3KIuhQK2+CWmIPLswopy8OeBSHRvnN/Ln7Oern/z1NKwiCCJvY0KAcxl+c
LF/dxP6axd59bBZywzOsHD46OZvwmPLMaoR1WXx5clmd7McWPE+mC4VXldvN/vqCX74HmDoxZBab
gEyCrTpKaPOL2bIMwSoPzRxhK7kbIB73CsnRFgILao5/X3/l5aGZtuY4hCVz1wTAPVT2sAfIyttx
Z86gNZHcGpm9hT39l4e8cLrqqDFwnpI4SVwWGQpNEqVd5IdWmOO+bRJ2QFOerfyyqQcwY9Q1EsvN
eECTdHsywCt3qkkOidwU99zrQ17b7Jo3c6d8KSX3rAhaMx6g8GDw+hZnA9tiRl7b75pLA+eajJvz
McWm6Q4kPXbm3HQL2diLa05Bc2lLwWYFOaUBHLn50ZvfErQUIPw9ZPwvy35dn6HLm4Lq0LIhNqRr
t+cQpGG+U9/ETnmiZu4DdL4xipU10BFmxQCWNuUlTpRK4QUiQyeoW8uNxOnlthxKdTTZlDRsFh18
ArHyDiqlLPmSdFJBg2UwoBQEVKmPNp3ldvGIBDmVVAdiF/VxGYz6ZaSjpfxO5HEgiqX5dn1G18Z7
nukPMT/L86SCA7EjMRR3w2h84cvyyUdrDnC2HeTlc0WjomHiTjZDggRfkn7uZHDOA/rw4Uac1VkL
vGdUJFAL6lPHRR9D5WxEdCumotO9pXbB7L7GZh67H4vx0NQQeUi/Xp/ytWdrZk7TObYLJx0iMqmD
hFCCGXt7Kd6vP33NRDQjL6REXqiAiShosSXkNhvRQmJD2KswNkxk7fs1Q5+Y25UQyLajIuM3Y2mn
UIiwv5kV4O7Xh3D5tKH/AzVLqsxJOg/hKG8Gn5TtN8NG11qS4Sg1WmhGJQ5eucUGtzIcHXaG+zRF
6zPelnkO2tWFs1cJg2q9ITbqPCsromPOmOlWGQPXdDSOebZjY7WnVt2C6WR68iZQHVyftLVhaIYc
50VWdajnRfY52Ksy/mTL4daa541RrD3//PsHe6splPZaC6NALOCnRee7WeUn86d6+ynVQWdTMxli
LDsZyRbtF3P3Ijtrq550WREAD9diiQ7CKb1Tw8lNznCW5EEiIIvf3MRIfA61aNBbHNJ8cv2KNz/G
Obsn6fS9yOJPBvs6YMwsEIdD0hkmiaTKVzIkeWjYNt+boB7eWP21PaZZPaAijTEp3FYmz31mxflI
bOtT6gxugPLc2/UttnJW6IxwsgcKzVpwNvIxPamiQ+Esfbz+6JXv1zFiZspEuajFjKSwfTneT5wF
xPobD+NGbLXiU3SQmGSzk8lROJAg757lkgUNRGeGvnyocjA32fFtX4uN2/SKpegQMbJICnbpvI5y
E+4LyXiU51BVRBPzVkf/ykLoOLGp52bpZYMbuYjBS/YKGPznlkEzciUg0FQ5OYnGomBgBZDyRfAY
Emrohj/wvGxO19+zNkXa4Q1pcssDItONoGjkW2AJwn+LtRFlrS21Zu1z6xB0moxutNgI3obbGBIs
8wKsWAxR0eqZNFv87Zcb4yjVIWNJ1hZxKlBK7ifQwMWtxcPYyquXcSTkZBWJk+xJeabinpnTB2nT
FgVU6JtkK4298gGm7lnA1p3m3FGolA9+6wVkPlajX6X+XAaQsrMMH0x411fs8pYzdQxqi6J5Cjbd
Mcr4/DiI+TGv2Ya9XH40GiH+e7K4LUpjjjd0kWrpj2kqfqjKu7n+1WtuRQtVSkhylcTEVgBXHESk
7on4wpovdrZFnb3y6TrczRiKaYhHPJ+RPACyHEp5G8HzioXo9HY9tThJ84JGpkzLYEGlH4zDDg2q
rtxiKlqxE6rlVpBVRkf+HHdRCiSAZT3GtHoh5qNqraOhQv7ZyERHv5lNZcqBcSeSfAwKKFfI4TcQ
Q/vrS/xvRi7c4HXk1NTUE8JdnEr1znoGN2ZQhu0r++lF9U27dx7nwN7n++I5feLfyLN3Z4bQ/zsV
T8V3+d2le2N3/TPWdsL59w/hUSlFXwJqAOZMIiHG3d318xZzztqjNX/mWjJm0JRFxYe2T1bTv0Gv
Z+NU/LfWlyaP/vezgbIhsmu4GbUA/YP5mNXg2BXd85BnMxoMyeQELANeTFbj8iAhoLvP2tH6mlBX
PYBQpPUBJxC7dKkhBYHG6T20pMvvxoLEpoc+4cnP7RhKOVDU+5F0w3gA6JE8lKWA4mXXFEcD7YWB
Mwq+M9Oi/9QFyNSjFIg11mAWQAPyXP423P6weMWuNX4Cs7/hCi87FVOPVQpl8moY+BxN1V2XeXvl
TDfFfNcbX69vpcvPpzocbZxIMwwQ8IsWqGwaPq6iUCL8lkzDxqKv7SfNKdYdGhfdEWVwM7FBeewe
wGz9fP3TVx6tw5pGdIUMSIihbLtAP1E2Mz/SRS6H609fmRgd1NRBymRMpKuiLidvKmanZIY2XJdN
T3XpfL/+jst+F6wH/zUI2o0egbaRF47QKYwHFkrwr8ZxtpFyvjwEotP8MNXMqD0XXjiR9mtnuAdo
xt32rXi2eL8Rw3n40v81aeKcR/bBE7kZ2BE52BzCoZv642Dlx4amN24N9UJpy51pMHVIoPsbW1vF
+rU503xfouois0YrDgWjd2Y2HZFp3GeKbMRzlzcV0XMxwsjT1FUQ1lOs20PI9JurvE+dspBP+u9c
2blahraH8hbn77NaApcP+7o4fm4raXHNRIwGwSHhYZkWh3F2v1mNOPAh3fJDK7lr4miGzCl654oU
L5islAZ2z7KHtm7snR2bw76HhttD7HC5t6EBHxpDrXayLSEDWxF1gnTMslvciew+NVY9ZVNBv4uR
GmvkNclOStBuiGSGoGs5f/IF5yDmw64uW8IWs7YYmnXmzIc2QBwgv/jSknpjl62YjZ6lGXtIMLht
ysPKTnK/N8Fy0430HoWtQ2XTp7lC/WmW87OU3u/rc7YSvROdMqinTmO2C145QYEY7MXtvq6sQ9K4
vzJ7gVq3lb31CM+qNH0BFa+3MZP2Zf+gkwfFJsnS0kzc0OyREgRecroZUlVshGNnP3nB++h5nIQB
iyrKtoL4YnHKjOTNtelXiLsdS69P/XHaTBiteFI9p9NaJjCuQwE358R/0XH/3ZvLh6ynETesrUTk
2mA09wAtbAaYAxQLLTevAmzx+RcU5HC3smfzexrL4S6vSvW+sR3+MXhemjvNYUCynYFiZBRR0hrF
T4TIKj1B1cVyglHkSX+TFXEWjLZVG+E42Par5ZbtO/D3zg0Hvfqtk5rlF1pNWeYLpLyeba9sLUz5
ALhDnY4/PcgPvFtNCqhqKhzxzodW3ppJae8h7NvQXdeT/An1pzYwoPh3B4EY5MegOtOPezYwME5M
+Vta/IIy0G1LFhRH0Hz/tY4zrKvD1HfeFK1vpVP9y1wMKN/FdInRuDln6k1UuXfKcFTt2zkZbvum
bSucRqT9BSLQDmmYRECdiZgHBk17HwJ93Hetlh/ILMAahYLPrvFQXQQ1QhKN0Lo6Qu15nKBu0xjv
DqCXB9oPxGds6m4Sw/kSlw5IqBCPnrgt5HjjJAa6ryH63B0WVfyW2YKeVGEYdykkVIPlLKok0XS6
k17X78Hr9w2yhtAhT0Z3ZwwOw0+cHuJ+qF+W0i2RQRxq6wumFOTfEplvK2HqaZxPkHwAzhgAuDkP
rJrZv1WV/UncfyzgNaM7B4B54i+uY8I7qhyktsR13uQAKixHLipEd+J4WAZF8K0sUa9kRtrIpyVK
HZAgsYTlVy0S+XE+MNCZgu+rGJ2+9L3CsfeOYSUPcskr/BmcY7eqHgZ/ANgfKkIZ9M1U2ozIqE1t
eqih+EkxfjH94OPiKqQ+eXzKS1JCFHegJ3uMQWi0gNT61HtZ+WpDfPvd6Yfm1BRunPoNFfymyE37
ZM3cgY4kdI/AEltjEkDy6YldsbTzLwhjy7DmXnIsoCf0DVcH9Cgm8+zFAR0FKBub2BhBguwY/b7O
ZzCMQZX75czjCOYbY67uFMuRiC252Oc5qClJWwy7zmucn7MHoaKJi2HxIVDBb7JFlKe84kkBzcV0
eeReOR9VRdt73P6rhwo8CF8yKzNOClStzT4ZIAKBoFokw64sqs68d3JQdQVAuNFPRcFEv4F4pVXP
dum1EZutCGgwBwrx133EitPTrx5N3GRLkqgu8qjxTuryD+X2DU+WUwmKiuuvuKwYSpEqg2f/cNLG
5dTNlc2KSGSYtKYtm5+yGmy/pxTkTn0vH4ssqXajgmR5wKAi5R2A/Rp/UqdCLctQHsilLKOhfxNb
iJdikBkgCVlLq13BwADv87ISWwmwlbNMT7Uunpop9GvbyIU6U1Dl1RB4Odu4513OjxA9y5rwEdJe
49RG0LmmvmziaEzLh2TpXwrHA6UYctOD1W6cymsrq0Xtcpz7Ou2XNlrQjmq0Z/mfU5rcd6LaWNeV
IN06T+GHZSWlVWGHqz5EA9mpiUWDCL3dZ8LbgpSvjcD67wsyLlN37po2mhXjoYFmlCZoZOa+MldW
f+Gc88/F1XrWdYJQpgE50TqaKDidXZv/iBkYlLwtwOvaQLRjuDJZRj3gD6LBaw/TglZ097cSLXzG
xgDWdq0Wt3egZYF8QFVhALnjx0v3te3zjQvmyjLrGUmmFiaT3obm19w923EceoDVkmF4uu4dVuZG
T0uq2YMYJOCOYZvPfZDjUAqcWSLUqO8G2m515ay95RyPfdirKYfIHanGKqoW9wYqpk8iFY/l0P7J
6bzhSVfWQE9KQrZ7tly7JpFgo7qduUgflkls8YOsXCb+JyeZuCVaPXgTucVxYK4/sK+9V+zt3gZL
yHBAaeAgyGdnS7PsfIGIVVnxJUJXSDCaD8wJeT0EstjIz//76gtxqU7xVC5d2U016SL7GB/T0/Rc
hd3DeGeesp0RsGAIloAe5lv3UJxU2DyQkzz2J3fvblwp1pZKi8KtRTIvXrClByf1U+Ov7W3keta2
mWboA0KUro37JiJp/yLKPt2ZU/ylGcjeZd7WKbL29ZqxA43fy7YpSNTzca+6+Kmx2c11Y1w5oPRs
29SnUI8EH0ZYWiSIHbkDVMdPxASRv28TuuhzpTaOwhWvomfeSM9Lo+YDDxfPC9FrWPiubF/iRfy4
PpKVldB1YJrRqPORsyWqkqCeXR+Jybk9i0Nu8Q+tDeD84g8eJbfampTMQXtBBbqQOG6DZmheKxZv
dEesrLKuB2M0Zj4mpbVEIJ6/oyLfWwjCr8/N2eldsL5/vWQfPh2ijZ2wUsC0J/ONNrd16kYxaQJv
eVmcduNE+pdbvvQS7fCeJxcZbTNH/dKtX4bUirF5EufOpCz+Y3oyeVEqLp7MOPaCufcaZJcMsm8z
yfZz5uYPjZ2paPEaEEfJFtrn1YRuabCqiePSu0Pjj0bu7DpDvhsWcTb25GXCTkp06Cj4hRconYDq
tzgrBztDOiD8lIJ6vjLGNPY9a0B1AXwke0X4/GwnVp4GdZ/SyW/rRG3EVReXx/R0IYhzks+V4GUI
8/K9bG5L68x+91gvoGJJNl5x0TrwCm3z2gZIc+cOtSXWfO1wNyNpu4fybMm2KoFr1qF5WIPQqjLK
0QxNG2mCZdobdD5I8smkt46hnzMrjRvoTOA4Fzfu4P4FJgjYEfFKjS0Y8doINC+bZ7ZLqtZboiYe
U4hUFTdysfalUFu1/hVfq8PpkZNIZzJ1XYTa1rPR9N3OWPhXrL6zGwzxBVKlu4SQrc70tbedf/9g
89wpbDNuXBaiE+5HCxG1hXgRG+tx11klcjbx39okh+v+ZcV16Ux7sZfhal61XQS83RvYXu6aafh9
/dErq6JD7XMTFcs4zfpIQnLHbyb5m8ZmUE9zvOEDLhofXMD5xR/miXAbiS4Gee88fm/Kx8Q1bzwQ
6ckhP6AfeeMlaxN0/v3DS6gTqy610c/TpOm9udBwzpqNCVr7fs3t5lldNlY9LOg9dAWawjzvREAw
/Y5EdHWYJtYHfUeSX9dXY83J66xiHXNAJddDSnUayqeuhAR1QnPrtkLpd09ZAy4Ui9PsBL2iJUyE
A0G9Rv2xR6AIuE2MXQ90qRfQPkPnuyS08d3eKoO8G6xT5hjDnYMk3XevpeqOmrjEXv/oi74PK6wZ
9lBzU0CotYuaod51MUj70bBXiTc6fbn+got71PR0ujIjm2vkLF2EHpN9WgT4Hln303PbecN5XzRl
PF8zZQe4UoM1LaQvUZbZoe8X7bICvMuZCa6cAsRTgYg5mkfGqd59bkTnzfZhv5qdTASQ/CQUrnPX
seLYGfELF1v3/MtN7BiRdhxJTlTXghYnlOXwpavkC+2m/VKaecjRagNBJGT3eOZkN2Ax7k6C1sV7
5Y5ZgDik9w1rVPtWGp/CNOBjNA9g5F3l2D0ILJG2/E2L9KEfYhFMS7YxmRctFM/XjL/NK/S8CsHC
ukQXhHpxG8O3vCHoi9sYwfznVkxzA1WWlfME7veIJdJX4+NQQ2BGHT/3cPrf7ZALdPTPC2bI5Iru
7XmIfahXIt3vmVtb4qKRYpK0i1RXqMlSOdY+h0KkXfweKEjm852qN2z0PNn/E53i+ZoTsOKEDkPS
LmHZmUPY5WXrF123BVFcWWId6Q7BXscZF88NoSC/bz3Pj2Pqo07i84ztxuxza6wj2osWqDkrN6ww
zgzjDU17Mpi6Kb7poWB4+tRK66h2QZ3MG8A8FnLjFnSvgWUdFd0q8v8jUL2wCDrdWUxH0HmBiD46
S0elQTpZ8ktmcBbmbrLIQyt587MavWn2ATew80DwwaV+peI8xb9j9VbljP6JW+LuFpKov0zmiGXr
wt4C+F6upyJO1nxB7fZ9QSAiE6LQHhQ9T3wGllYf5+hBEXCyOP18Kpti2jUS5L7M2biGr5wgOghv
zFpQmmZJHJa1x3eE1l6IDQWFpWza4hNYHZrmIYY4T5q87+ww8+jwPDlqurMrxo/u7NQ+pO2mIHf7
eNcpxYD6kEjBI5+9cTlfsT6dcWCpWVPKqrRDIVnm0wYPX/puI/pcmTydc0CmhcxH8NiE3iC/WK2C
1l0q7yxmvl23iRXXpJMNTBCbNggg05GsH2RGj7MpgqZXex5vNSCuvUHzr1LZLWepm0ZekX9dGPDN
aeUdJrMl/hwvamOeVjQEPF2xdQEPS1yjWSzMOhUOhbGTjXNEaIpq5Ela5QPojMCRbblgCVDzfibW
rsu/z27yno2N31jfccnbSEisLZnmjTPb4RStGFNY5Wb+Df0D1h79airIub3Vh77yCp1qYKEErQOz
uYReXYTMqJCNqA4e3xjAisPXeQaaMptpZ9lWWNWdb7h/4tzyU/7Qui76PrYQGWtDOL/8QxRWILKv
i9ErohHSTBJ6VigmQAsTzMqgJk7867t75SV6axT0uJQBIPmCpgdlBRWPq/1Q1/EuJqr85MbTe6Qc
Fw1SpXSbSNKiTcArW84/q8y1XytR2U/9NMHjG95sLwHk0rzfNmrGoIFdIMK0y7oKaUjoMqEyYMSo
2wSG1btB1p9vE6QA8BpEbxvfeXkquH48WUBVegkXJDIBo/0+NioBPMlbOt+bhq3OzMsbh+uecCaN
Kzm3aAiSFPaKOtfykKesDE0qkiCulHuMRVJsBD1rA9Iiz4TFFmoIZAGC/09e90HicB8tBrvrO+ey
18JH/3d7KsVZSzJphe5igWjJbe1jkUJPRZD564hQ9JOv0ZwjGiJM1pzvCu5o3XhFH9kONGGyPt/X
EDvYsILLBxTXXWPqgcCykp0XJh2YUdP00SuHjWbKtWnSfB2rsj5OZ2OJ2lQ+C2M+eeYIzez6JUn4
lo7CykLrzu6MrGBCZXUENrTd3C5WEI/JTxpbb9eXeu352g00sQuVicL1QtlX3alMp/mW1Wj5N2Q/
Pl5/xcoKMM3ZoZRmJC46y8JMODna5MZfjc03GvPWPv+8NB8c6QBVWhPoOXT2e22xRw9H8Vo10Eca
SaU2Pn/tFeffP7yiEUUh0JREwm6qEqh+NFaAcRziDlJ11ydoxXPoGtdjbBg5aBJI6FniWzygsQo3
/98yKfeyWt7TaUtDcW0kmlm3MLNWWqqNGs9+VJOy/cKqw6JD/8b1gVzOupucaRZN8ryiDAKroZsP
O/T6ujlqTq4R8BkgZpygCgVzFQ/hMhZ3lKQb9ZWVAJjrqteLm6eg6MhpiEV5ADmL+TpNqRHWyIe+
CsthfmcQ7w/Lp/G9BVt4Q8wtJZK1va25AMU8M82p1USt0e8S9g0qZxtzufJknaOFGkj/GAMKm71l
CT9Nsxc+bVVHLqeduE7RQpzJpjztVKQWdTvN2X7MI7fuw5YUezI/W9Xr9f2wsrH18sfs5IZonJSG
oi3TQ9YPL0mZLj5oo//WWflQIiy4/qIVT6wXQZYqXqbWTdHvKUWAWksPCHLtAcfZb3V7rtiOfn20
Off6uTeR4s8hQw+qwOKmH+NmR5al3eg6WHvFeSd8cDR4MOK0JXbDzMi6e7M0Mz+fZnsn6/TX9Wla
e4PmABIxp01KezvkbeGnbbMnwglMuaVdu/Z4zfqtBG6r9po6OnPnunkW1mhGRMvXpzIYXKe7Zqi7
g1rAcUPC+z0QcDlypfOblVVbnNdrZqEZczOMiz2muYMIjj3V0C81mTEFaIjcF2d5HGmntxMlG6u9
smV1tpKizblkciLRPLY2EgMxyOFpswRo+dwLbh2ur/iKF9EZSxbDoSUEcqtIePnrUMe3uSc2Lkor
q62DYWoDNwquLJB3JyoNKntCK5xEtJiDFfBzH68d7qWoDLuGkGI0G/0NtL2PbWxuzMvax59//2Br
8ZI0rT3Db6vWAZvDzhmlby+/r3/3itvT2UcGggspqQloxwez38ki/orq8hcrB+N/BaF7P+flRnZp
bXk1gybFVKU4yNGoVJQ3djwcctY9Xx/E2gxpxjzkZd5AqoNEaPsNAK3oUnRebAnarc2QlhOuIKhW
5Gch3hF4ZFN850NzTPgzR8tep8yN8HztJZo5M4aMyNg5VsgT+7FP63uwXxV+z9x+V+OgE4W5xW60
Yss6wEWNBTTtiiYOMzbsR9TLoXLMSbDUbubb2fSZjiRw+mmher80RJkLDM6eT5np+aPDgx61tDLL
9tfXfG0c55n8YBXAyXLp0N4KDWdg98Kgaue0PD4mWdaCtSnJPufJ/wfb4sm+RZLbg4I3/+6U6LVB
vz1LzQ3XumIVOoiFEQXu6d5BmyMKy3UNqktn47qx9uTz7x8mSCqLuXVnqMhCgjsS9mBC8lGojaev
FM+4DlsxhlYNE5vQ2ljXj7XD0oPNCx4kQwkQaVMiwYIjvHnMrTQDJ2ARB9wRHrBBpYj9TraZn1nt
fMzq6ZP7QfMBZWF7FreB1ynzGcqAqufqbuRlF5ppD8JJmm2V6tc2nuYPcjOhKZILyAQIUu7M2Rl+
Vczs9ri8J3duZsvj9Q2+csLrzfdmVS6ls0gMyCK70oTOKLJvtM99ZkSeLO4r3FGuv2llp+jN+PaC
StWQQeiqH78bOT2BM+Nzi6K34HtdIUZsBgQOhKDRvvU91kN/5TlNPwWnM7neOI8QqLBskjTY5Xmm
fEVEta/B/H5CXnzacAErK6G3zHApBUQoRBnVzu9WQqsR5O4NWv87Kz7k5FZxZ3d9IczzWfi/pSmu
C1LYGQo+FlqkIhkv6dEQaXEUgJr94Snfi7SGiAsq/L506/rJsuzkMQbO81hSPp1idDmd8oX2G5+y
tifOu/+D91h6Mx2TIlZRzbIIBeIIr9/YFCvTaTn/fbRJl9HogQ1H95/zVUz0W0/Y5E9V8xWg+53V
l4VfzuRzkZ+OFigsx8049kiY23M4GrIKjC6+E0a9UQ1dG4wW1UxJa8UuYIhhNwIT1WYQ8WR196sF
79exGPijnI95+nJ9e6x4Hh0vYAMS1w5jQcMWMGi73Kfxb5ZNfqPc4PoLzitwYfvpBCZpn+YE7TQk
rHMGNST1lgxjZFa988nna1EORxqb8b6aQ1bJo5LQtx/ejDH+3FLriAFzclo15jHqVzW9MUyJzNpQ
AVYmiuFwfX5WjEIHDaQizjKVqiV0+XJvZ/lJAk15/dEra6tzmDSd2fdOzs2wzJ0oH3OUJ+qbOvka
Wxuzs/aC8+8fDDrhHdKMTtdGE+Tgqjh3wRCnbsSYfOtLFCuvj2IljNXhAglUA9D2BfBPzBwwpLyb
xuBTSGTHyc+Fy42pWluF8+8fRuKAXLQsGuzSLCNvM+2fcXXfiGouwh1MrgMEmNWBtVJSAtxB/Z5W
xhebxE6AM+UeVhAktQkyQiAXyVJsNaRfpnTDK7W4JUYvkUcsQUPj/zi7jiY5cTb8i6gCBQRXoPPk
sWfGvlBOSxBBIIFAv/575jt5e93TVa497GFnoVF8wxPW4bBKe4QQU+JNAyzCnisPVEDp368N2UJL
AzWEKnPXLCIvDeNZHGNbgD/9BnZ4tSEPzqxPNKfZx8vg/+P1h4OEnG30HH0yFQFGDUcPVe0iuHQe
e90s9cYMS3sD8dm6TRyUv9Dy11EDp3Naj8/B4lZYe49iToTrYyQmLAi2lDNXpGvUsw7Ay+GHHWao
xMuo5GtS82B8QHsSApFWzkW9U5OTaWeaa0iMCwfiOTEBMs0cKDThH4O+e1pyA0GqZkqmpm6ubJhL
L3i/Vn5by53P426xuD78vltOxoGEzaO1vyk9r3z4eDIubPxzSgKBOmCrBea5xNhE4x2B/8HCHl19
Zc/8fzD+MNnnRsXzgtNksWI52h4dW09VdFvVkXlA9R7qel3QZz4Uml4azwPqwkmI4Ss/Hrc8h53t
UvM4m8TaPgUjCzLfNzUQ4Y1Dwhhb5ER1tw8VD97+bijOIg84z6hhhgPoaa7iOyypJz9GOWKNj470
249fcWFXnZMcfD9e2jCsgyN6xfuOixKKQzBu/ruH03+vlshDDS5aIFE0QJ8ENa07j1b7v3v02TEU
x0vXEo3+YFsuw1cyh+pOiCG8BiK4tAjPDpu6QldDrkt7aor8KJt+B4O6ExAXexdfY/RduHv+33D5
bSuRpW6jgGh7KtxtC6d10u46AxmBOGGl/bvteg4x1w6mp2hxmtMCwXCo6TD9AIQH2bQz/yv90CA6
h5prNgwgvZXmBMfhaa/bhSSzHq7pyF04b85x5rT0w0h44XyKza4HjIFOsMuurkHrLj397GZeyqZ0
lHB5gqhU0SRyzXVWTZLcVXOrrlSWLkzzuSP2KCk0h7U1iEuF3IJgv75wGqgpGaK43kA9VpbJIKb5
rywCAnGOL+hVAd9V2YLzYcCXFuRrX8dDKl38NQ/0Q1jMPz7egPT9bvzvMSqisx3oDKEllMjIsbPR
k2rCIalr1aSc5jYJeb5kk86LjNbDXYHKVxIKvpPBusMFNSTNxKGwtcBztirdFjeoTqtRbJVPkgky
eIli85y2pJu2zSi9fYz2cDq7YsqAYoCSwERQVebDkmpZ01dv6P0Nn67yqS/N2NmHcQEHAYjR5kfG
63TlJMjyZrz1V/ELPR4CtcHo88dDeCmWOucF9Ci+xNTp+TQubkmCFvo3Xu9eqn54KiZo5IXMfVE2
fmxbeiwcuc0RciSQ4fj28fsvLf/zqEfFTReWUXwc4f5nIi9pmN7Y5Vrj8M9XizgH+HekW0ZSUQOH
0OaJVuPXylzFX1169lkcwsOYURLg1BkjtqOrug3scC3G+fPZD8Lpv28tG46+8Dqo7DbI+jr9PMVo
eK4wwAtN9vHA/zlsF+dAfk2W2OcrjmW9QGPO1e6l9en9WKptGYhDFRenom8fWq+7UrS99EXvC+C3
q4bDDaAC2cScVtj6ZHPgxKcoiAm0sbwvga+vuRf/eT2Jc8j+DBiwCzxPn6Yms6ROa4DSSX9NH+PS
lJ8FE/04e9UUFiCkRG8wk0vctc7tpQef7feBQP46EBVusIF+UeX6Mii1+3ii/3yUALDw74FXa5eD
zjO+X1/1Fmokd5OK74PSkqT14zrLJ3slHLo0w2dbGQaElViJwooa3y/ILguLnxV/ckPzdy84x+p7
2ovUpMrpRFaHshFSoPyhAI9hGp8/Hqo/+97h4jrb0kQ2BTzJIbvl7eftmuY7f1Om7Ybuwc+xt+4E
9Hp6Y2/Unblr9t0jeZX3xfaaxdYFmIs4h/DPRWl6Gr+/fUr6JilkIu3GWzb9NoxgeJGInx9/5oU9
co6W9NYo5FGI97D4bpgwTcDuXDlVLqzjc5CkKUTomPbeg70m65m3qY38y0e/v/K3A8R7lzmfa/xq
5/kvcEZJejFeOZsuNGbEOYgw5tPUkrDJD2sAaSNbl0olDUQg+yQOSXtqIzrd9tUSHuzKxrT2Rrcl
OAzebD7ncEGMpvm18if3GTAVcuVzL2zb6Gw32U4FkVfAfKaf5ZoYEmeQrrobqHzRPTrwdcvzKwfE
hWRUnGMQ5TDlAKiN+aFmGlihyrEnuiiikohHC8LDrn0s6MDeOt78g1LPVsNfaFrdA0X+sA9ybRIM
wPw6L6T7BHKADxFq4Zep1+Z5kodB/vnjZXvhxjpHTAVDNUfUr8wxMs7ema4uH0ZbshTqZOVNK+bi
QJnU0NuA6ftDztg1NNWFmThHU9lpgDXX6k9H00YHCYfYTTysh5o2aCVQ6F9cFe+88KJzaDpG0wmR
40UNBzTIAVTP7kRFknCAzNjfUdbFf9CaDezAg4aORyt6ABh66MWtkHRgS7dZKPchH1FekQ659Dnv
98RvG3bI47Z0S6+PM3R6N9AG/lK2+snEsA4mMoJuMDfpxyvjQu1MnFtUBXNc9iCKFac859CCKtyg
YYbF6/WffiDvZqxhPf50DHrXG1oo+dBOLPi2LqW4N3Uw4LYKbVkmoV/PgInAEGcPftF6r4p2Pri5
nuERWkCCMYoG9mMKhfsRQeWhy2qJG5XOC72Cc7xweJ7D6ZTyw4mpAPLblezvdLPy7Vh78+bjQbp0
vZyD6CZI3UGpQgxHs9ZVB/MLN93JxQAz4UX5kKeaUe+hljMk/ZSLxVZTU4FOPXTjPx//ggsBwjkO
Vnu8W+HlPB1dk/vPfVvRTIrRu4tG6+/baTJ/VXEQ4ixKq2oVlDPS2SPhnvcpnNWQIjNjcBTOvStn
0YWpOgfC0rIIJwdFrSPwj+U33kpQ3ioAgT4eqEtPPwvZFmg7YikMOAgcnI0M6eI7WgzsCm7m0jSc
3SztuDaxzPPhWIaq3A2oPjxb34rjShaZtHSZv/zVV5xDKtsRWD6EbMORFt6Y+nFsU12Qh797+PvQ
/Xa4CA7IXjObAnYkIm1zmQnv18dPDv4vV/qHqsK5LVyhSmJrjmefvnrJG0940iY/RRalNuXJ7W32
tUq2Q3L7djplt1v8c384bA/b2yy7vf10/9SmRXJ4Sn7sdr92T78Ov+bkl9ncPOwOh2R3+HRIDr9u
oiTd7Jpkc3c8bjabz/s9/vXl+Jzuj7u7Y4rnZNlpn+JvNukx3Z9us+32LXt8/7M0zd6ybJ+97aHO
eWW7XDwYzpIPIQpLF4tzB41f87XiMXvMlQWyLaIVLvouvA8qFW08WMskXd0O6ejT4dPHo31hqZ+D
Pula5GUF7dPDaMUuLHQq12u2MpeiuvBsoa/W8VLXoTisRbwDYDwxjbf35+8yBMvCDXvmPdlqfhiQ
JuLlRFSfodm9CcJr9HGOtfiHdXQOAaWdY7NdwdjzV5/BnXQN3lTgtT+8Mpc//mr4zvGfPvItSDYK
cfA1iLbkhctrh+ifBWnh+vh+rf+2wzy/KgYyMkiThr7aR0p+lTGqlakoKUSY/ToIfk0LK4u9x2Sf
yVn5nya2Np/6vAr/WYSYd6KD+UNa1UAZonEKIdMW9kvZwt2mGmWGaNHu7cLoo+preTP43vhtnB0I
w6vrXZV4fCxJwsTMLOStCT4xriEiHGu7cxAcSHvBXdJUuuuScrHVfWgcPKtd0O0dTJYWUOlFvutb
L/4V9y5Pm5pZXPFdIFmiCuM1CbQ0ZUZHdNyiuIt3K2XxCoWJKe9SR1gImjkE54tUMIuGPrCSG0Cr
8Rd1SKZ7kmu0bVbqNmFbhLAW6edPaK/RDHIhOTKqdkxpz5u3cbbdfajhAA/P5HKjtdM2mT2/+Nzm
NSoU1NBsWUDfq7UZb0JPXIMsXthX5+Yw4II3gQ788Qif7U4ksd+wDWj5ENf9u4V3FtxV1VKSUtXj
sQY6+CGvC5lW3XCtP3bhivqPjP2s/RKyogKo4KclenLOpZF3ZLCl+PjXX6h6inMILwcfv45mxQ9L
PNxN1tuJojloWM94AbSN0Xb3+jFre/pQjDRKiAQ3q82vlDEuTM05b7MAEIKFDYpsqMwk+Xivi5eP
v+pCwH1O1lxhdsNaosajVJ7e1TRe9+BqDvdCGHI3D35zNDmPr4STl6boLEZpKVqjYHi2R0Wa8bT2
tbmVlsUn5kuDrvM8/h1aTZwXqMuRUq7LGUJ9yv/Vo2FtAi4TMBuurOQ/f0h4nvvDDrUsahRzwewL
N31LaRY2kPoZxV1ohmsiW39+iThX66d+KRYkDuKggCidvzstEj3d9d8/nvgLvCy4lP77rF4qOfcm
HOSRx5PPIKKNbs8+GCDvnbgaN1A6GgPVlSWkJkjUPHGa1FUBFR9iJrbrKnkVrnRhDZ6DmAtjZ9rp
sDnWc9RvvaKrvi/TTIOUhsu4Kdzcnlxg7O7jD79ww57r9nMXKRMLnBN+Fx1Do278kj56gl9JyC7I
XohzIPO8Shi6KSMOSy9g/90QZYGrKJfxFTHTcsOLihxoSMxT0C4jNEOWhZyKlq2HuBZGglqS26zt
Fi9jvUdfFgZqUQHB7Cs/78Ki+g8O+v2mLTumjnE+iL2Da8yxLGd3qxzVJHE6zq/AFS5N6vtJ9lso
ADnvoqEhb47wy2x7gFGRRHqLbA9hKOA3XSJMVPC4uHI4Xzgfz1HSiz+3vGrCEe4rEiDNoNe7SfTi
yul7Idrl56gxBYsAH0yZ6qhKGR8rLQl025dCbEpV6aMH1w447rRhldUwgfwZAqVdAVtTh4ePl+yf
J42fa8+qsn2X1h+L48BPMXBRTB0WiRo2v1ZG/vOeQEH/35MVWT3Y6V1RLFz6HfDDdaYq8RnSPyz7
+Av+vBr4/4vnv62G2ErGLfHqo5CWb4eFTy/G8erAAb/TSb2CwbCwpnZXzuc/Lwd+ji/LrVflsIKF
Qtoy33MCbkRU/NW65v/BkYXBzOtaVMeGVfYeIrBQ/xH+VnaxDwLaktauJ9uPB+3SrJxdl9hBlMy9
Vx1NqVKlv5CGHxw4YR8//UI8w8/BY5OJLSkdFrWLoo1x7rPpvOgIzfVb5df/+AGC13cnAFnar9Ai
GhMwHUAsyccrBYs/qwQH/Bz0BRf1nJXjEh81A/tGPVMPWlZsQm7w03MqkXBdZT0sB0qXclMdZ7/b
vbs/ui6AzL/OCBzoJtizDna9KSq4ZYr+th7VXena52Daz7F7QyH0yrF5YUGd69k20uu05EEFEvP4
T1nFaeUPVy7iC5v7HDcGT60amnVNdcyBSg2q+Kb1ddaa8HVQ1wSRL+y+c+RYBDvhIRgw08JrtlK+
qGg6DHzv5w8wybmynC6N0NkRAgOSfoZTeXUMXH4i1h4qNW6urNT3Itx/k2J+DvaC3qFPgjHCEI0k
jcIusxGOqZZkCn73VH5tzad39Gu3qNSs08aDX3rYyCtXy6X5ef9Rvx1dq99EEaqf8ihL5P9j5yCJ
ENp2q4qlB4i0G6585aUBJP9+z7DmfhQSXRz7yT708XScy265Mjl/PknYOTQg9krDxpjKo3ClBvs+
XFOY9OWJFqbIPp6kS694H77fhqkY9Fh2vG6OGulE0tPlezGPP2h0TXEYisHRhWVwdh6KYOwlfEUp
Lvmg3PqTXu9NVKh958faJYOuJ0CGuWx/qEgP4x7n/nyYcue/kHicx2Ps0QG0f23oCwdQYt8z5X2m
ZCyfG+OJZCERuedeUKWCwuy56BzsaUpa8xtUIOVh7ML8NHV++cJ547x0GvvohkZrmSdjYOXrUqIq
mnplI3ZjgW4JHD47tYHOfalhk0hEquAPH2e6q4C4hT6dnzYSoIZOhk0JXxfSPHZK6O0wEpoaVL33
I8+bZAjmYp/D1QSqNPW4BTu+gmNLU67AIq282M4dNfsu9HwkoVOzx25iWcE7naDLCCDvuL6r/Oi1
OXaK8WeyqG6nvVXDRT6Pjqul7McSEnFS7eS9khUkVWRKRv0wK/P2qxXDjzif8ESlAHTSA1jIPgP9
2cAtLiEMDg7JDD5/FsQ6vw/yUFgYOKDFisJJVf7sLMljQKreo9y28tlzP3gDDGaXIpkKM2Zr4SzC
mapMNCRT0wbjJVOfRdNPy6rg21RMpk35GFSfvGZQGXHrL+tGePNCJJY/TVbbjQapD6WZkJZbAT+u
jXynDPE4Xr/rsZqTCkzhPCPKNz/ypZhf43pZv0Z1GTx3UJ98YrzvtnlQiLfFTqbJhF/LrF9dtFO2
WX6E1Ur6JOhMCCOd1Q73kKuGU0/R+HaDhHUBJ22SHXIyG987OcRp01Ve6k+gj6QOZm53JicBTWcs
Gg9Y5lBkTV/4/1SQVvnMqe6zka7NIVgX+60JVHQTN2R9AfBx2ARrPP/yqjLegHw2Z0iPJ3ihzOQz
zUcB5i23cEsqY/tigNE5YV7YU0OnWCGJg65SokfuUg+OBahylzU9BqMsDhh7vgOvP34a9IJi24qG
KBwqyjap+7D74RY0cnTse98bf4ofvNi0+FQQGb8yBoSnztmkk8hrAZ2AmiKc4SZbfVO6HGFNpCL2
HcRZY7ex0cHtOsNXKGmbOhaZny9dhOJITfkO5uIi9SSFqCfwVfPB8i56Mrnl+J/faaudUfDz8VQA
T5gcQlttwdSOsbVKgxZ0tlLId7UhuMinJgrGOhmaHA+F2svGcLhZyZaMz20ciRuopY4PdQhNVmy6
UAab2POXBvBOT7+20kz/8HGCJt0yAT4GSHR0wzzCNyQYmibpIN4At0OQmITArqsKO+/rLvhSo2Z4
b+Z23hPe2beCFPpUN2x6qG08bN91eR80w63kd7gkFvQHoZnp8u0QQ11RKhrekjmmRzGwAMLjNNwu
E3J55ffLQYXNkqig8egBsivBJiCN+t4j4kLq2M9Ps+jojfHaNglkPd/il0ZfELT122pl+q4s4FLq
uqhHubPMYjNnEdq08cR6QOkNWCEQuTI7qSq5Y4ZOJi31MscZnW18q8Ymz/CT+evsB88DAJgJ/MLk
tolpvPVGuF5P1NW3sSyLLoWJ63Q3GuVt/NpOm7n3V2zEZcz3QT3aOTEVqpab7l2oyYfA+SGSIDgC
eNP/47cte9WFcvsI1U2baPT8NzXpTBrqWoxJWSv+WUdhuw8Xj/JEVPm0I3JwB4hrtDcknslO8AGc
htgOGW9EeUAyZLOQG/a6NEDZB7YUaQVpFJaIuHaZLZpoO0A9/hgJO91Qtvqf4Obu7a30wy+Nst0A
ocewS3D0yh28O7sdC9Hl3Kr3qnPoRygZK69N1KiWLZ088uI8JR7QMGbf2CjaehusoZRJHs/6y1IH
4WPHg/rBG3S3W6I5fzVAY73m3irSEWJuwDNoHJ/Ub24cDE9PM2vkPprWYmsKX20AbxUPSvTllvlr
9RZi39/OJheZhiPOjYs76PI2QQU2IiP3pWgb3B6lycjQF5lpQ/AiB0/cETWvYxLHMng0Piv2Rpjo
LqpA+KtWNx68jtWZs+LNwET9m0HCh5LyCExPAmE+89zOBfR2c7aMWTh7QPbg01gmte0P9czWR9cL
htmkEzCvbNqYLq8yL+LzCwib7dNQtNUjLIjgcRRTn6UqAIseTWLMx9x25G7QVf6kZDv+aFuIeyUD
q/S+ESt8oobSu53tWBxIi5Q5pNbCu5p0475xDDYoOLqLU8VEfyf6nn9lpOanAMP3vS1kBYtKi5VE
Fw8HFQ8O0MJpoV7it9uwAY8cuOWih9krBMSlHk2KJdRvEQTnPxd4prE9oqvpUedRfJMj0v5W9ATy
ynIiSOJ1Ffwi49h+mmHOdhcyPdyvhUe/ro2aXj102j/pvOdqs0xryFI4PwYbbmAUkQCL5b+ISkDq
mkU0HTwXvzb5PLqsQnHaZtUgalTXabxTjZS3OS/tdrEFP8i5IhvfgzPfBGO2HSeD+bo0HtvikFw2
hCBG4EVTpnUPNt8wjCrr/KLe4O4evk+4IzNtVrMkCOfQxNB9uYNTUJhQtOhvB4YehwfIws8odt7W
LLTaORPD9ENgP80DzNZE4JcZLIXE57KzdQaLcpW51a/uVrfAsqVnIBbX9rUIl+m7oYOfzqKZfwaz
G8y21FzCGrb13+w46Fs24RwK/NkBlUtn9G86+NYVaR4o/bUnHVBxJYHcn+sDB5WhokjWuO3SdvT6
G+NIfG/byMdGGIc+WQeo0OTv+OgO7WedtOieP7IorFLIV5qNLGX9Dw0nfmrnZr4bRTXcNatHU2eC
IE88fyjtQSrJZRYvUbTetZV2O5SJ2DdvCceHiFO59SvGYbIyikOxsuYT48W8hwX12u0F65ZHFHLo
lpRQxUGcJRE6odBTFTXJ/GDxaqhUQLww0Yi84kRTgVHjFKxFP4+nXV/l9WMVOulnAMw0fWoHEd8O
Si7PNgQyi9JApmI03h6pCrKwd7ZdplkwBmkRVMRlhlv1NjMJfqXUApoY3TzE950hOAT5OEwpV2UZ
J7Kv/K8TzDI/A2UdpHM89vd+ubA+U5p7RRJXpVRQLw3aXW00KnFTW/vI44mb2u0kZHjg8GrZKwbw
1VSluFRJ5gKK9qbnm7RXdtj5+KAmnecKjjGma/pli9CIf/dGMFjQdWOPSkE3N1k7g1aRrkn/UEVV
tYFvHn8shjD+tgxx82vJyy4rcQFC7BtKnXBWpOvbpOO1SJSp1GssYHKVKDkGYH7JFiKDUGjk95Ce
jv2U+5V962obPU8wTYBuOJo8hdaEZkWoyWYuZlg+ei68byIR3Y5rYbtsrfV8jxsrQBhlhX/HwEYy
GztAvD7Kx3gL4f/5IWqc+sVgao5CR6CCX2aaw7sVGCfwKvXk3VACBjDmhUp4KlpbvMyM+jsFa9kj
dUa+xn4J0YcZ8uFw1llwIMvyGIEp986HhZYAgmQCLo6Cl6FmFkJgIsdBkfWAoN57VBcd3BhjeBl6
URHDVRMpLWFEg8xUol6Dy4R6u36s/a21pjWJBMIIfdCIfYYiCkLt6VgCGb3HVRe/RQbLAzeyZNup
bqevzRAuqR8ISDrPDaSjyTD+KMrC7zYmkmU2qdyl+Wzc98ppVSRIOgEfbZQXf4pnKdaESdt9qTwv
zJN1ncntKHlza/hafwb4ft3ACJM8uYI2RznqZspcPYeQUKYBR/egXH5xOA/eUdTzodu47CkvdzE0
jmGd6Jp73FJ653v9CppCHErgPUWBuNsLHhsyLbuGMC9KphUo1kHk05HMQp/iFV7OEwqLO+EQf1QD
GGXTgoYqW1bxYudpfWgi6T9UjM2HJrZFNk4Vz7p2jO7fz9DbaYVmxQLWXLaIorrpG44mcBNAbSAw
EtPVCRruVkRQQNDqSZx8NvcbXsLN07Fl+qdSLYFBfNei66fWHyNC6qPAetgDG0a2VRN3j02p0ECJ
w+ZkdBRvha7nlHjBmtXOhd+gZSEeNfK8NvGlN98Uca7SnhbTZlkMNqSnATtLgoibKa1X380JlSU7
LkXfPwjWt7/GfkZ60ckCetl2HrZNSIc0H6u1gDBjqb8zW6jECWWrjDW0y+Ki0J+7uglu4MTkD3Bf
HbFJWeGWF7a2bivbKv7RTdF7xsiUfKq5393xvs2Hm8rN0Z7ETj0uIevhg2kMMD8MwVETLe2wy63f
nHwUWRGq9xP8OAft9syfizXzl8Kk3QCs2BhQ3BYSdq3vdLEX4Hk8fJgsf3mKr2kI79jbLqgQx6N5
XnqbhfvrL7CA2CNru6beoTcQIIheEFykgxzbm3wtIoDqqraFGqUNopSHHFuzgTAXtj4MHwC0L5Oo
K8eDwfZPASDU+7luOMQ8jK0T29TrEbwdeaCQtDFJUJvirsqhZ9Ni6vsknOsB0VA9yKyOm+GTX/tV
xoe1epIiEN/EKrs0pL6fVPjBTyEk7H6OMV+fTOMX+36i5WkeS7GF9WtwF4/AlNLcM9tGdtWUabjF
KqjPjfrFgeW08UUzPXgACH6B+njxs+iD+pPwPCjtC8Fy/GFvZ7jVOgQFOJzRXtQC5Jqsom2oUjkJ
77shPrQaBdrBBlWczt/AzKbCggUvJ4Bobtu7ZIoX91VaDTToDPNZgFQ4PcU1nZHlGB/Os11lQgPo
a2i2AVHTAXVNaONUAQKTuA83S5C3hxkZV5VMtlhJ4o8IyZyFHnscoSE1iIZ+h+iNwAFu2+7UrtRs
hgqpPLBBIB/lIjhRbPVtKfT6pnuGrqEVdoENSClOZopcVqDwSVHkoAAIyVrrewXlswf8Z/lAe6HV
Bo5N4JlJFqpvlaMsDRvIQXkja4+cyGITGo38ny9QBm7Wdd13Y9tvSjLxHygU0KPqNW22NR3HbGxE
f9MSk29yGL1kOQgsu7yNQ9QdYGUFRGYeCXjhEfYrqNBWaWbSbemydg8woiVbZ1v51tqguLERgjc/
LJqXsEPyD7Pj4nu/SrMxsxGb2dr1qJBsLgnjrMp0FHhvzpY8zVEfyiCVAj+SijUQ2PaZ/cWIp7ZQ
x545BJH7V7s6/wi2CFsSTuriNExzu4E4N2R8W7G+RhrlurRs1uFL3Y/mLQcdWCTIcPitCk2X+dTv
cKOjchPj+jr60xLdeLYJUV1iOehfqJFPcdx/71rP9ijRtCBlCWLqF3R41w3YJCMYnKFJ52ZYMuTV
fQYUJILKQkPfIQkLb9o5Pi133SJxqhcIvBbrOoxi3x+nQPTPw7rIL1MQBWj3ORAeB+H8bATG5qSo
4qdOSJLWQCx/8SFotAXKd3xlLlpPxeKHN8jx1QPsXvuvXmGDV8dFuDexJDeBV6LmEwYaRlmeFXSr
i6jaxLM/DYnzRf3wXug4eWv5vpKYRKAiZlWlSzPy3Qr76GeuSPHMIijjFHZ0h25Y232BLHA3mLZN
sVOA6FlIdZ9blad2Dpd7Ay0qqFtYfwukT3NHpyFyaITH/d66Wn+lq23u34O8LAhzCLi52A9+aq6i
W2B1/ISvDGkjpP03BJD4rDQItALYQyCrawgGDld/ACbKzqt7P3MSK0SJvNkKilpa0g1+vyFVXz6L
EleMUmj9hPjCFOlMt4lEDVSJ18XQBOxyDgc16LvNYR5uItxA29FOAcJkHUExTdlb2hBebiSAoZ9z
EyLiWkCpTSAcHMNBO6CbNQc7wXOYFTFN3pOPeKfPQPks77A0ej8dVNs9e3WhEUVa7j2Rxer7WMZr
CsPT6TNUTLydBHLjZvTbaatIpXbtgHwr8WPGj8U6QakFhoPL1w5hcBqOcPZFNwmhsIPlyh3EFtgb
8EbzT5i/xc/d0qqsxdSmyzh1hzLEzk/qHNgobH9dt1mJu1QmymPmUVb9eIcd/D/Ozqy5UV2Lwr9I
VSAx6RXwEJPEmdPpF6qH0yBGMUggfv1d7qc0N46r8nSqU6ewLZCQ9l7rW0jP492wtT3R3Zi8ZFdO
mU3bRrvpfigmAr39TG4nY6NEpOfAxRLTYselYL8ewq43bUQ9b9k5Ms821jAQ1NQqfjey3vdDF0m+
8ejZzi/H86YeT5rHnyZReODvetjnDWNz546Fd1NZhBd73vvZlg4jQVkaOyZMvf4my9O2ii2wE+I8
KOSVrlh67+pSJDnH2GxZIPGrAtpYewCjHRpPNVY8pd0GeCvtb6Se8h10bhI9D1ebuLROOwYQM74z
XrGN4/ABnh/0T689QAWvTFchohd7t2+FR+RNN9k4DaQsfeirQTzZk1I3CBW39hpSNwyvuyw4ew0o
FacGoaNs5sGV52byiktjbQNUC8Mai+D1wMcJcrOy/4nS9RgFg5+HcrbaAwJovCWakfSAmkkzO3C/
4EwvdwZq9GfWy243clocVIo8vwj1lfYN63x3rBftQHmoVYJuaZtQUTm3VrfURxSM0ldwceSNhxT2
OOtLGttIi485qTVefaN7B8+n2pVp475Ce4+DeWMXKkS5Y9mBm0b+UONbm4kw/BvWjvI/vNQEiBVW
VaH/O/RRvXTz/ehW4wud3BGifTzuppraG1Nm2U6gTLeF4KmKU+mwLUw7iKl3/fk25f0PjsPAo/AH
P8Y6BWlckYptEGTkBhAJ+5p1UPp3TiZeQbWWT6jqONeyd9wI06p2YhAZi3mLpJM89suyYbGLNf3G
KThKhZ61WDvUH6pgY82E/nL6QGGV5NI5utoe7btCwWgUWQLb7S5g6VPaZfo4d3P/lOq6yq4qZjpv
y4rR/VaMeG1HjKsFp02AaH+pchzuBHN7K2ILitvhjPL5k5VN9EmhTm2FMPAUB4qjLdkGMmcvnAvI
TRoUMVKobsISECzEtpSPnpUiQkci+3TnLMRDsVbYw47MNN1IC9ucuHb66UAW2uWbzpmtKFd1MIWW
rYZo7mr5Fkx6eJyrapZh3ZXNj2LOgJvF1GL3gVdOe5jA0tupJ/MhxWL435y35Xe3kjO2yc3wPDcQ
P22wIKs3gXbpnheZhljFWy41r841SFeq31EiLqh3G8gTjHysbZ+i3VK+oR9jIRtFYsd+EY3xsSHJ
XTPOFFI+kO5AyFWd8+GmWEyO7flc3XGYRB9oOlX3LSmbq9oz5bXn1vyCguWvVeeDFuqaeGa0C6op
gu8PRWCLGPgWhrSfco4XOXtxmalq288tTL3prPsMHZZWbHvjktCeKd2pplNbioj3HaAD8gq1xrwI
jXDMLsPR8Ek1dndr7GZ4az3oxmbRkx2ynf8oyik2ZzkS47zAT7pmvBq7ZUgjvHJQW2iAC3voeIHa
XKaK6nfljyhGlAKZtF0hFjwUQwsrWZajDl8ysGwibPzsG9SvTIPCvD0KlDgQ70vKOvtTYs9zlxVD
sCVd2jsHv8gmFGw06LlejxKSnqwcult0lNoBBztsUoJrxJY6N5Wi/9GW6QdXTwHmWZXea4n4ib6n
7UsPNPKG56n3jRZ2/YyYUnSbHBxuCNf1jgEg+qorudxadgrU7UCmXd72cxBaBiJgJ5hkNDcoiDql
fsP5Lw27gLphYGh6oTd95rm1Tn9/13RVCN3DqpOjvQex2BUCWfNYtHhXzkiw2VDe2DEaL80FOcoZ
xaC7RmYYAtYuXoHVgUEr5kQ4PQy/+3lwojHNy403db8nxLkj7Ie6TpLyDpsRjSLMowJ98/HzLvM5
JdYarFEsZYq1klYHVeJWO94SArd11Zb9Hq0uHOp8+cLVtKmKcscG7+nzTz3TmrdOf383zEAngabp
zsUhTVn/ai1o1SDmzbkwrmcEBtZKYDC5NjoiYCseKt4VyaJHdxtYfDo66CCjgVak7QUVwF+9x/8v
As46+27xnCyVKAIdRqi6mzDrT4IGHlAvngNHPyCeJ48J3gYRcJjgSLqze1Pm7i/cyt6Cnc0O9u1k
pa9FWag7qAYd1KL8r47xSv4A0wWB8pG0BySAfkMFun41epm+eANXygHTZa5xhYdzypJn6Bd13oNF
a3VBEnbu8Vi9PRDb3gZsbDNA2quQ0iDqsuzCBD97y1Yq3d72eWvpsUVE2+h9C2YdPFiYBD+Z0sCP
z8R7YWzusJEV9n5ScGb6Gn0mjkNiLIpTKK+uxruWErHz5iK48kkuv2TVdNY5lQp7SZr7qj1INAIi
KPpfxVjw0C3TR2QJWFGmdbH7yvxz1oCG0QVDpelqDDBPQ9FhC09/fX7lc6qV1dzTeqmqfkIVcwjK
OsQ7bPqxBDYsyVVzKQDj46fD4asHO0ALzHizhg/cyu8aglS0crngQT936dVjTYuKe7XEwzGPLkSU
D5P1+vmwfPxecdb5iQpnzzyrhuYwLHr6BbSZc9V1lXNfLDbK0DlT6lBCj/L2+aeduQlrRoPtzn5K
BZRPCw4dRN86+M/CL/AYz8gcnTWfYcQrHHvmXh6mhpQh7Dg0mcpcB1vTWN4OvRfBrlDqy0xEsaMv
9thepIlANwYybXSGFADKxSWu1ccKJrQA/32RoA9QDw2vMsQVMBL5KFCP8/hS1Wqnfe+qDfLtjEX/
wnJ/5iau0RC+J2BW8YrmkFndXhH7IQ0ki/xq+e0GUMaiP35hkfr4BYYO3L+/ajCSggEks4NJDQB7
2Q45UWFt/6T5hef83AecHpx3718im0lVfZod6rqAEKJBDOarpHOwE4vgia2bfNp87VE8zbR3n7S0
ud+h7Z8daAMbzzUF4Kmq/Qvj9PENgfZndXEI1CvJmEpK7Jm8AeIp24eahuMIqyIcoC58zMerAv07
Ed79hgnYYl6XsknGsn8jfr11rfHCjTh36dWCkyqUswn6TgkgQK/jkG4L+xLQ7+NFgP7d8L371qYh
KNhxgFrcZpEbAsDpzmM2Ihha1aYXVLxnPmN9+NKeZ/kpsWo0d9woJ3wXNP1dBl/g5w/PmdFZn7Ek
9U0uGGgjg2GQQtBYeer5a5c+PVLvRidv047zOpuSoD8BUkfdPAfYLV7YwHw8v+h6Yy/dDiHdQzkl
bo9jS9tuTp5FAQKn0F9jn9P1vh1tDst167xOCGRC/gitij6luX5tdFazNjO1p0he1smIoCIOAEt7
yed87paupqwSNQf8SyiAdtV/aeO4c8j8fP6aLhcbpn9vKxSW9jBYwZgwt+1uQCAvn9KhTBMtvfLC
yf/cM7+asoMafQ1tIGhmY/Zq6TKeMNVCNcI/8rXBX+1+uZuWhbFT5Faa8RppP09Bq39/5dKg4/87
POgtIgfNz6dk8qBqLOsIoZ5fu/LpBf1uPpXZCP0GBCJwXtGQQDTTel9aY+y11LqfCZRXw4ioytxN
hGkTq+fPfsY2n3/xj28nusn/fnGBtIlmqiw8MaPct1b6XCGZO0cD6sLd/PgdZa+PiLYDI14LfAkw
L/Wm8v4rATtcoGwioggr6Jq+9itWE9Zrexwc8VJPiFa3I3H2EE69lX32pWfe5qtZa0FySE3n6KSw
IXMSdF+OQKHrL159NWmVQF5oDiVYkspWx5XdM+hV0GWv1KWyzrmbvJqzrR5OmXxLltiN+JEXXoLQ
gZ9Gto+fj/7Hy7293t33o0n9scUPGFJxJH2F3rhHbpgToGo2Pn3+GR8vnPZ6T5+VaV35M8BuqP45
pNnR2bswdc88oev9vEAJVVCKKyMx+XGENqYL9MOQLbsUL3PdXMRAflypRXDhvzPNZ45EPcLWiabs
T27EFWruEPQwcewHfwc9DqTf3IPcLsgvWU3O3Pf1RnqWLpqc6TwmEi+eaBL4vHSE+3bKIZP4/L78
tcD9fw0IepJ/f1ZJJtTbFwQ+Ov7U4kA36EM21nMN8XCfAneJNphS97MlZBmj3YjTiCSnXVI3nhzU
kvt2lCJxe4aq1bXQn6cQWYJwLjwEvFfN0UCa9jOzLAWHCVsICYPRLja1n/d9FNTuF9fvNZcI9pgF
qrQZgEI6Pdk1P1Yme/h8hM7chDWCBiGIPOjQr0hyQu+cNLjqRv8eOMT488uf3jAfjP86/H3xC6SS
LhY6X9b4kjOedGl6W/cQuDOXjBFzit9UX8Ten/kx67T0wUAFb0pwiG2mTRi09nObOiBxzMvm859z
bp6vltrFsg3cNfgAyAD95lAXX6oJ2GtKr8tmQerO1clCr0XxWxXXg/n9+Vc+s/ytzfs2qtHQ//R9
gi52K0N7KIkMB4vUbujYaL6m9Xgpzfjc6Kz2RhmzmGt8owE/D0DVv13QJ/z8R5y58pq/F2jbzTob
V5bNdxc+q0uvznPXXW2MvI7k1iTx9C9UbnItbhj0kJ9/5TPj/rc19W7PRTig0SYQkOoscw7xfPnS
N3LnCojZRXcJ63bmgfdPH/7uQ3J4TKQuyvTQWyjo2NYRMrgt0ravPv8N54bn9LHvLo/6YI3+T1Zg
R6rE3p8QIdCp5RLX+6/19oPFYU07E4w3nu4Vpmut/D3JlzyEHtqJIDfETsOgByuWVBHA10iOhh0Q
I4rqOqq80g8nFPVD1S7T2+RCxN2hzxcGKas0pNCNQd5ZasWOYu0RDvL6wlbo3HCsZn8uZOfwBZxY
a2jbl6Lkxc04FpccwucemNVGq8mB/OlENh545cook1l2RaZlRKaug9Z8KYcLa9i5z1ltt2yg7eo+
x8sEAiwoJP3qBkq4FwM9QExm/rXgNKwy/z46WVfNFfakOvHl/ej/h4JZJLor6lw4d5y5FWvSJYqb
auwIHp1B/ieKnxzpTl965NcoS8e2Jo6wLJ0EboJNQLSwS82NM3N1zS6cF3zjRS5YEIL6ubDsISq8
7KFI3ZevffPV07k0BBpzHJfAlznCR3kCOV0Yk3PffPVk5sviFt0wTgmewQ4no6IRYV+TL1599Txi
2wdrmtXCKQRjfj+LkFk0Rlnpa6Oyeg4DG8EKkPZPCdrv4URuZn0pUuHMPFqzy3gLiLZZpjYhGVrg
xETL1G1U8TDXl96nZ8Z9jS4bWxtb5AHZEx5g+zq/tiVi+syFLceZGbSGl3UIG4TaDFR7yFbC3Byt
8fXzET9zYnFP4/XupQGfw0ngg5NER/RhyNvI7iHJbR7h6omX7lJe4rmvfxqzd5/Ce5QemIfCg1/4
j7APRrSv7z//AX+DyT54L63RV+huTrIwGkUkCLKcENoyK1SNcOIZQufYKDuLdTP68eSdXFBB46id
5aCtXGZdAeGetPc8a4cEwTBLTDSHaghnqYT0cnhElEUPgtpJnmVAFBJBE9y6rmnLsGspBAQQ3m9h
eA6wUtrTrX8SLyJbXWx82EPjqubYSQj75+e/89wDvJoaVjGwJYdOMYHuq4YHI9+OY/Dk5vAhMRzv
L0zvMzdqDV7yW6erTovqoUWnFODUbsouXPlvJ+GD+7QmKfklI3xhmh+gWMx/l3BXIfr8v+ENEvDq
tnxjcJ7XobgwWud+x/qAnJJ2BPSBHyC6RrvnMV0utOzO3IY1QamgQzuoFkEGEKcFsIf3bh2maK3X
s44/v9FnzvZrChKAGKRQlMGkP2S/B21dpyp7KAmgjmKwNllWXg0duWmhBfr8884N1env7+ZmX01w
kwjMTce8OR3Cty4tuWcWxDX3qDWsV5OLNUsGkm8YHXQo2TBf1ZJdqhicuxv03+/eTVXfOXlQJnW1
HLRbL8nYzcMfN6jUDSr68sItOTdEq5deqvMF/AsoQse62MCjfAKLP3w++md+wRqe13AEPgeAJSbw
fbCw4sPjIIencbGhCpZfOxi4q1Hqq8AyiEUeEuIWd+6Q/iBUX5gOfwmGH8xqdzU0ZsBrVXudTqCT
NlHvlM7G9BWJXH/SIBQDDJjCRZ3CFw/LDUg+rb81AslgoQeHwAZJe/kO3gr1DCNrc+0XcO1ACQvT
WS6sDbzb2X3N3A4cU+rGmYbSD6PSbZUxCAllSiZYh7Ot4KJ/zio1HBggJSeLPjgKUT7bzR9HNfRx
6Xq9pfCbaZhNIKFvUtNutILVm+PlESGmM6b1KwJK0nqnTyyEGgrzW8jQ+ytpKXifG1be2wP4CHWW
ja9TOWoAM027GyRYQGjaB3vsW1Iob5l7hCET7YscMPBLm9wzVZl1CLC00UyjNiaoAM52l+Xz+Dx3
uYkdBydTO0UYbT+NMAlRoES/OLHWccCKZB4AGThqzz1yKBE4gr4wWs7L/CNT+muP5ToYWA+67HWL
LZmxi5/Czn/BsnfpbXNmW7OOBMbb2XitXKoEvg8V1aR9AvchyRv/CTSNGwaJd/j5/D2zNLDTvH63
elo5FOCwEKnEmTOo0nTSBtbX9nxstWmCUZ8AHEJxBIEXerTfrPTn59/5zBtmnYdLm3ZaFkCJEih5
g/8qNogt/LNVAsER3P4K9Lu+MCQsAg9eTMRSbj//2DPvA7Y68mhHUK+scKQikm7MUG8zaJmzabhw
J85tMNbRuNp4xhMW2k/pqNsskgqo+aH2gpsZTuj9mMLbKi1bbLNANbcLS/1jgzAHWDpFfW8gEbkt
W/dStsNf/NMH6+LfEve756KAy9+vXB/9djh0NhpIFzgKa3kyG0x70zheDEN9sZHKlxtZsQoxFcTe
u7DhRsxW/fes9etNPaXlw+eDf2YRWff/q360l2ko4UQsAUtxAMMKPY/uWWlhy58PZaSC7lW3w+/P
P87+e1c/GIB1jnDd0Qxo4lN3WvZ5QlLmXi8BAwUp6LrlmwWXxVWXc/VqSS2eZ+p7P4IKeI2YmYXY
sJs4ImqXGvRkVjEf8TujTKxUdVcjrdOj4rCuWxbztxWyxX9A66dvYBKAAX4Byw+YDCc/Qg9cbAnl
9U/Y3+AZx8IFEItL2jAbl+JYjIZcO11ub5FJOd9ZqvXvTMP9n6DPwCE/1wYxuTYJYndszVve8v5u
lMLdDF07vSDuWTzn/iR+23Od3zS9Bkhm6KwdgBYZ8Ed2VVy7XC6PjmygPladfPZG9IkzPBX/BS31
wXjuQflBm2OOphpBZXLJTGJXPjuOiwDNFLWy0Pbs4tZVmQfLQgbkiQQFIWwayIdRfQbJvJW3IGbM
L6KZ7A2sj/4buEroezjtuAU+lcRq1N5O13D3gbE2fluE68IIEwDz0lluZLTfHgoLiAOcAsdoEIrH
dmXw/mSAboJbQv7zU5fugOQCGxry+evJctOwBqkEEFAw2vI8sKLaqv0dGTPyE1EIeQQndRbTwqlG
7O9z+hLA0bSd6kI++9KloXERpJJ5EP7gwaf7zLKzaCxdFem5yJ8VHNjQatfmDhVBB9ogu7krGTJJ
gH9GXGTLwCWCyHcDERSq4sAK5SEjCOetIMdNGsb/9PAl7eA9RHKuJ/vrpuXTzte+cw9pSvUNYXfZ
76oGJrYuJqvAqJb0wuJz5jXwdxl4N90nxljfSY4yXW6Ja+p27AbZpr8+n0xnFs61NsuG1Yb2Ckc/
TtsjTrU8lI3Ysia4FEB87gPovy8x35qGTtegHfLmWFXHvP0vMBc2iGf2t3/1+u8Gxmo81o6gLyRg
T8Yu98N2gDQ4ACaP/fh8dM4N/epg3AFz4npgXiWLUVAGiYJfYUa5F9bNM0Pzf7IsgWcLEsIxUa4V
Bw6IUk4G48mlNNePX8VsLbps0Xw0qIbPcMSyLUjyAr2H+ZXOlgsHdPqjgsulqhez8fRySfP78R1h
6+6VWHJY3WaqkpakOpzoJCK4YkHbrxqsCU16YXf3t6vx/y8Atm5lCeDmOBVjntRIoUk6G5L/yC/R
MvMmtD3cZfLiYqzFVinn5P2fYZlus4FuDaM6GgM5P5sq94Bs5CTu+DLdTZp4rzbMJCdeSZB/Z2mg
7pZhtlgonJT+SGGpezQACMNM6xIZG1ECjtYEYwwYiQ2XdQPHdDvam7LlCEtgHEcFNHey1y5P9YGP
bNgC06dDnMS8K1gq7bhcujYGJZ9sYcBzXkrPK39r1sLr6k1XC+BzgU9iEPjq2wrFmLscVrCYpQUs
HnYx7XXbLduidGRcITEeyVs239ZLRYFLI/qm0LmzdVB23zbz/DZIOF2divIb3w/mQ6ACnIsa5lz1
c9/E9dTUcW2381F1vRdCddRHBvZzOLeZfiSeFogjn6oYN/bXlKUtvNTiazIwti6ctm21lF7QzAA9
6bjIrmHsjHjhxZ9P3jMP4/8VTRswVu2g6BLq1+Vtl7MARoVyO9tSJEHeXDqmfrxGsHX5VMBNVkkn
axOb/+L5tgguiYXOff/T398tb1VbaMCVC5nMCmGELeYTHFbw5u/K6WtdQ7bODhi6NBjlRJsE5Jyw
GsZD3tchmCsX7sDHCxxb57JVAZ5fZG5gBeLuNy7MvXbZq876S7LyMyO0bgbD3XLaY8554jXwGmdF
hBJQuPSojWPT8vlDdGYRXeeMBQBcZFXmq0QCvSaQM3vDmfPHKYOXzjQ30HPRsLCxCQLIll74yDMP
1LpfPDAPoSe0Egl1h9slKO9N1V64IecuvXqkYGdOm6xEDwTe7pC79yBOfPHKp0fg3cNqoIbEcagW
CUhv997M6yj3Lh6/zn3t09/fXTwHxWuWp/aHa5IWa5Gp5YWxPn29D14k6/ir0YK7nvg0T5D9AHu9
2EMJfA0kzYX657nLrzY/QDaVedfhAUWa13fYbWLVAdSJSvilWsTHRy/2N5Dm3ciMJKdeA1NmgozK
B6brgzcFKjSEXwtEqMwitbfzyC8dg8/9nNV2yDIjHYYCoXfUla9LluE1T/ddTr/UVWfrVi4l1mAB
nosT3WSrba1Ae/OA2PmSDIOt+7nEBuYqq13ci/rNAVGIGcA6Fx7n5cvnS8WZ0Vm3dSEcU02fYwq0
/S/QrTfEunHnSwYNdiZ5kq2lX3nZjm43OOnBAi8LO4CBp3ucbvpbLIAesBAB6/5UE1HW1bQosGap
yNxDOneAwAhlkXs2mfmb2+JIBU6QIx+VGcU3o4Lp+3QC3QVjlT2Dluh9K4Aeiptx0XlEOwYJhb00
sNGxnl5nyzjfNQCn3gFtJg+5xbwXiRfgdihZdscskAaHFNQXrQfvZ2YPwVuQ9cOpZQaQmgQg8AEO
XYT21grmzoLC9Bw6wKjczvlYxNQuir1AUyXmeU7Ah6FlImxRvFVIBtjYWd5vPDbj8FeYQV8jTana
p22bJmWdmv1k42WJ82OXXxfzxAH1GMFg4D64DANoiXxwyJ8SOBm8RaW0fhWGdsc8qACK6xFftpt9
d9gZr26u+sUaNqiK4bAOysixkoG7la4CGzNHnTsBm6BBHN/UJ6ydcgpqZw3zYQekxb0PeMQ2LdPs
uQL6ZAqzzO2PQJayjWd17p+ao7dHp8a5n2eOn+81oNj5J8Oi15cgEbkl2BKn4hK6fPpX66nh0dYq
nTZ54PbfHUPZphsmz1xXQM0011bageUnxa3rpH3sTMhtDmavvaaV40GX6/fbXoN9WY8d2/oeqW/w
N5yMeAkLjkAfEfpEcKmyrAJWkYJv0bjNNegGpggX6YP45Pc+iCTDsikhPH1hnuU+j2Ay7Jce5eFG
e0UoeugYQHuyxG5SYEB7RE1RDyJoTHM0wp2UeVfgEoJs6k4o1OdeCmx4sVy3nUyfnMmkeym75RBg
Mu77YTaIAPHEDvlPLAY2BNFCWto/e1b2r5nBQ9RzwlFuN3wLmNp8bHNGf06NDn7xRUwv4Ij2G5JZ
4hfxMysyszuaCAeBIJILNb+RqBelZBgjDoztAu2Cw68B+IzcebxCGECF9GD+WMNfPy3Bd19mIip1
1mwAf7Oj3nMTt+oeaOY0W4lCwWbwJNRFamJbWOEHtGQL+8dYdbhVdaWfgY8ObrQFHlhQgeg5q8A/
FB3UoF0NuglwjSinu+20h4kU5KFCQd0E60AJS95S3QRpxrZpTqZtlmbyCaLJMRJV0UzQnwxW1BNq
X5u5ZbcCupeQd055bGxprpkn2ZEFSNjN5nEKa48TEHI6wH+cmvi/lWej0oNZifpEDjxu55jpQKVZ
QDLFbbLADLtDs8jZ21qkSQGzXESc1L9dbN9/AEhz2A2stfa9V6YdetM5DsPTwOPU5mrvCq62ZmFW
BF4lZLOWrIBX0FXs+QPKganlbUtZAzzMPcc6BTqIKgqCtt8sNeLmDwIRT2wnUQuOgT0qY3T1qjgH
+TEh0G1GomzSCKk7FZiVDETcGcQncNydXSWY/iH8oi3jhi3V9yEr6sQrm/YhD+phB55Q/uoZLn9i
WrcR77Mu4s6AaEuT+V0P5q0k3rZvbA+ahzJII4s47bHqKmHH3J5ToAEne0kKibGJBiUsABXsBu3x
E8fjXgvPRjnJLUHz4NQDb8BDsaxydX2jOcSPYc8s8wBylbcrioY8IiQNBARDLdTGCg+0NSBWnOGt
yvv0OwE2C/gPBLFGwD0sx6kHURFwMMPvMDXcLHQQBY+VBjkhVxJngL27KDGFszRgj6TNUOCQ7Wr3
dpqwPrViWfx95ddCHaW1qLCBscbeDOSkqK/GLOpQKcVefyHaBi1JS5S9AHFucCwCNiZSnW/uTaOt
HAg6v8IuTovmz9fej6f35ru9ClMO+LddOyPjlh3TTGCf0oi3Gd7AC3vQjxszbC0xrgMk1QxA2CWL
6q/BnItKrr6j8fZoY+eFeVt+qSDH1pmXyHZUw+igsDJrce+M/haIQXnh2mc2dN5qx4jag9UVwTIf
Ck8A5lywa02Alug97yQdHYCtco9OOl2INz2zZVnrW+wRtZp27tDrLB/TNN9QcqzcS2KxM6ezdfs5
R5P+FA4OJxCCoP8E2N4dRod2jygha9C6yBJ96blat6CzQiHNra5wAAfkqkN0siq/q1o/fe3qqyY0
MtDQmM0WYP7ASu+mYdraMPGA9YEQ5M8/4Uw/B8HR/04MGNW0HEtIAAT4D4cc+qXIc3L5MnFQ1RAg
YF1PQ5OYETUZ5ExeNxVUz5APjpu6nLJjiRjI20aJS2fEM7dtLdPBbfIVsNh1knfk2Pl429kLlH7B
+Exccvf5T6Znevvw2Pz7m0mPVrZu7T7p8QJ8NGrybwBRSftonFCsW2o96dDqUFDLK9WbqKGUv3Vz
Sh9Z6XMXYCKtfqAxDZh56Znmtm9whsuCoX5wcpy6Yrs07Aeg+EGNiZ+i39GDS1UjF8Jvo0AWS1S7
qBU3sN8nCIMInivPwMXk8Ma9yixneJWDY8YYvBXpoAlfyzScp9HCZsLlwwY1GQVKGEubO9jL53tE
/Igo75ggIQVZFRztef4meRdYG9LXwSsCYw2oZl66sQBmA+u0Jz+QVhx8txcbkXKkq/qXgAWtiWw4
RB9l646xQcA5yooWCMy68PeDFM6NBtA2KZtMHuEKd5F0gFZNRGFhneNCjUgrXPKpAzSacnz11iIq
zlVPXnOAWwqU9cm4G9y2ioSTIYS0PUHgQ5k16b1F3BRD7o3Pdm3sJwIXCEhIgOPSoLgbfensqaUQ
89AG9DdDSGi27RoxbX1iy0cQLxD+XVjg0NAGOyexHCYgtG7qKshDe1Tj4URrvmrcCrUMIXpkKSBK
AbQzvRVdMJfhsPgALwPdewdwWBG3QeFD9CTIrk4psKZoqoG+23dxb03tW6mXfLsY0R8Nq3P0eexm
Ww7kR9nl7Tb3WOqGuZ7LIgThBW0wnw4RlxUojpxnRejNDQN9FHNZCSa/lYjWAafbFv6djfaliDsg
jI6qp0gaQ38cpL58Qn4JtJcYOGziEtTduluKXT24qzMIcXkHsB94uWSI9NCCUp4Fk/28EBAU3DTD
+lYa7me/WzG4h4GWKo9QREU1vPCVE3W8Sb+ZqYBTqB6BSgqcLiII3YmJ5DZOKTyzbi10l/H5k9lX
OCI80YFP+zKnp9A1Zzj0EJ4mSAdxtqAvD0ku2urRQno7cIiWuMJT5USEt8M+Z10VIXOqOAJCmkVg
ciC9uEEahcUQL+K60r9xHNCuZAsfjhHEOc5ekDZbg/87GWm2gObr0ptJMuxjALzbe5PVR5qXxTet
NSjzQSo3gHuhYaYydt/g/tYTpUdEq8HPM5qhmcLKkl6S4f1/nc9puem93vlVS+3c1JaC8GxBLQ0i
EO8NJcpib/q2OOX02XDu9PN4CzA0ueUGQQtbP63FzyK3fODwbP5C/OmP0wJ4JTuOc02PoA3qTPa2
SWd5I0Y1v5iAV8cWkb0T6KxL+0gyw8sN+Gw4oEwo2+/dNNC36MSMoLmyNkATNgjgMA1sMGwBdo0t
iFhfpqpKn1WRaiSFVvSU5UBsLCTclr+hoCkR6cedcg9KdcdihZPaUwuQENAkiPvsQigE2ifsPJd+
M3oa5u8JgpvrylrMt4xb+Dd3kI4BK+H/qDuv5riNtc9/lVO+h99GN0LjrdfnYiKHFBUoWcE3KFmi
kHPGp98faJ+1BhI5K1Vt1W6VLixTnJ4GOjzhH6LncHH4e4qJMB1qGRMm9v4wYcvQeDlHY5DSvhDu
+HO4T7VGsmg7QV8xjlCwW74mHRvlWzj5pluUTZ8+6B+5TNYQlmhmPfom8N9qBkKvczT0ZdZf9974
uw4u0skfqQ+urS3p4tRNjQzkTZoNdza6q3iA3D09gQenvu9UCNegzDDtPaSpKe87r+pn0VWzcbaH
ZnOKd/4Hp9xUO/VqvnavjWO+fx1eX9kofb4bf0p1Qq3RmnnlCMSvnfzGaVN8xH/PrEsR7CNx34Ob
+1eh+BTXTTZjBHE9teJ12Pqv+lDdpplzIdJ/JIhdozPZ13IpypQ30kiPTodzh2nexWW7r4HeZ/Xw
wRM/h5FS1ipe5gryCGF5Rm09NLsJ8vDOSC19ePrtP5JRWKvgb/KlcD1flDc5WnOmqXbCU69aOUEN
/7PCi+HpUR57XKv4L8WR28wTeA+uaZ1KZMA31Nne1XJ6UcXDXaKQZEmb4uei5TX6bnHs4WqfwxvN
pfmhjRz5LgDAsEPKPLzw1B6Zzxp8lw9O6AnaIzecXXfaE7fo9L/LZXvM6gQNveq1E5THpx/dY+fL
KqcMe0Q2MZaarj0ysMklQCsD7Ek+RRj0/NwIq96DiXokktX+eN3U+noMsqtwTK8aI74z0/zn8tY1
eM0UOA/1gx3f4BWzDWS6k8N1SEd7VuUmj98+PQ/zkT2/hrCh42ioCj+ym/q9el89n98k1wPOYRhj
vB8/Ni+uvQ8EyOKPp0d7pG22RmghQh7L2hTNTTMvVvKYcyC+YfUm6lNJkF+bECT2QzwU4Jni3igO
uP/UP8XzUWq1m8oYHL05Vy4RRH4dOerKTuKfAssoucz2q2PTxJfUwn7MuY7C98pbtuk74q8LaeAj
70cuu+mrD6cgrQY4lQ4STNMbpD7voZckm6Dyf+42WXv51n2PiyQyydiOuu3R1Mq5GipVXMDiPHJS
ymWDfvXtB5UH2BC00U3iOuVR13HyMrQNilLFXN50SkX3WeReKvQ8srrWtr05gVFHR9C5djJ/U/Sf
pqIhTZowSQi3KmqQB6xQc//JK2bt4Rs4Y6iLgcZRlIz1hkp1+EFiT34BYvTICbYGcxZe1sb4ro3X
ofUZexjAeu1SeUTLZ7xw4j8SHa2de5NID16Zj2Q9OvmSWeqjNfYX+puPvYjV/ainkVolhkM3cRVv
rVneUA9/1XkzzZvkDYiWnYu1w6DT+6dPlcee1WprtyhOknmJETlLPCDSCphisPXwb0mI+Z8e4pGH
tTbnHSbhdATv07UjHCL8KNrRbLoklPVYD29tpzvpTHV2oHK80LAT8+fJ3jZ93ewqjIuezxj77LzK
Kw6lKZ23uZkIpCjIUtTGbozwee7S8cpQeU/Jn4L6HWpw1sn3i/wG1lv8vrOH/LMBpfTCefTYk1Dn
O9oxBi3cBkNPZP4jAEfj3ki99sJjfuS4WGu1CeqcYS+N/MYLxquATkYBi7QOw+1YmKeiTC8M80gk
skYI9qHvx/kkupsMLK5j50dKq9uxC57rML7GuOWtsKNLrfjHntdqcdp50gqqOvFNY7+v1M2UX5Kv
feRiWMMEy77GbhV5vpuqj095UYFo9q56HX7+qRW/Rm+jZIFC6hjRK44sIHD6jRTNl6c/+hHVYrXW
ada22+hscvS1XPpWQTUClcZGdp8bOOFR24muSt/oNiPqkDcW3qx7bMLsnwvc1v7SQmW6R6WZwi0C
pBtI9SinJ/hWmpMAoztfCHQeW2HO+S6pzaKvIzsrbwpqD/lYTBvZn7Lc2KchBrU6u47GC/iFR5bB
Q1z31Q1LZ8M3o5lEdO7tnYrv8Lc7pOHrp9/UYx++LOqvPlzjeJkpfG1vvCTptn61eN9Y9d00p39d
Qv/1afzv4L54+VfG3Pz7f/j7p4IOVBSE7eqv/35TZPz5n+V3/ve/Of+Nfx/vi+cfs/tm/Y/OfofP
/Xvc3cf249lf9nkbtdOr7r6e7u6bLm0fPp9vuPzL/9Mf/uv+4VPeTOX9b798KjrEUfi0ICryX/7+
0enzb794XHr/9fXH//2z5fv/9suxvs8/fiYW+Ouz/vML9x+b9rdfDMf8Vblaa4yUHNtUjkv6Otz/
50daSMvS0pWusMWCPMuxtwl/+8WUv9rStWANa+FobS0IsaboHn5k/orTq2NjNGJRMHCF+uU/X+3s
3fzzrv6Vd9nLIsrb5rdfzleDbdO5BIXj8BVRrMdgdfn5V6tiAj6JOTNUZgVvdNtYlbNHGKq5omt+
CTf2EN7+U1/5ayy+rrSZNOSKtVCiWXBEj2mDgIftGajT99iS+FBZvGb6QyaYScskDffhCIgXw6+X
dH/TXR5M5Y4gBLtXG/Rf0lYLEgF4UpJbiN7PzQH7yu44ZMUhw4xwh8meRxMW/G6uk2Yzz5a1VTji
bJywRE3EK+bbPG3VheDo/Gh4mJnlOLaiRWECiV43VNw8cLzEZ3jIJ+mhVdj6mWOD2w1lbTgGFiW3
zsNgqsvsC9fe+VX0n5G1ay9LzHHXZR4Hw8+WLCjemWYe7GlO5zuS2UsJy0PmsHp10CVslzViIX61
RmMXg2fC7/AiOGpxj+WUjbsr1e6OakmOYXZWqxrahvbTrWkG/qfWj4MPUzm/w9oAq1gzMZzXrkEV
bUooQmdZW2/stEB7bNDRq9Gb23xjEgV1uwh0jLeJuy6GEWrGf8T16O6kC5RgkxWOulFV0p6gBY/v
HnbsD51Zt9GnGvrAl3Z9Ip0dYi/6+7rt6vt/3eIB/a9Dl3/+2HJcrH/n/8FTzFwqZ48fY8+iP+/r
6OwYe/iNv88x91fOLheKBQKy2sN0hj3w9zlmmr+i/Q32l38vTdNbup5/n2P6V9vyPM1vCYUho17O
hL/PMetXKv3CESaACJAQiwTmD5xj6qEC/NUSdRG49fg8z6aUzlddV4j1hGW12c7bGrvSgs6V44EO
SLVjcNdFY7tp6XABywFP5G4MVLkDrDhk8tKDaIU6Vli1zkGrASN6x/fRZUCFDevnPFAJgCG/EaD5
y3DcubiePssDbNw2TuF2d1i+Oos/aBMGB68LZgOHuqg+9n4RhQdaejgmpQaMgV1PqOJs/EAb2IX6
rgfBEINGIE0s7S6dh2sxdKPYqMpt0TpKTYS73KYv0Y6Qhncz2FK9S1VrvAPtFZpXVhnEb9hu2T2y
FO5JG3i5bTJDwPkr46tRpeO093JLb50WQthuQtvidS3KHJ+nEhk8berhQ5uk8rrHQNvfOHFXppvC
d/s/gsjqUMpFr7U7+hFwnj2WsTWYn6bwvviN6n8fXcO2b4pqwI5zwMlvU8zOopFXyIbc2Z6CaNOK
Rr92m4LImxI0tqtGpgg1EqE+5o1XnlAXjMW1PU3Fx2SUtNGyJDWe5cNUIk/ieBLz6y7Kj1GTYv89
RbRT0aYNLHfT4fF3E1S1htLaye5DLBEOTqo6d7aGGWK71yKS9XIeyhR15Wweuu3sdvExLt0FJtaY
XHP2cOfPrb4JZrf9gG9TWW1j7EXSTUMqKDfA5YH3V9FM31nBObu1k8B8XnmRq7b25E3lxprS+oWD
nIa9G2KFXGliJu9dnJ3THQZMkOJAzonXrZWN06ZqaWJuuqkMMDkPU1NvpFU2464fmvFFykc4G203
1j1w6o85YApzEyRxm2+5/5HOiPPUeTEgeR0Bw6qbN5Dk58+9mMZXfqcRIskK28tuoqBsyyMmd5gG
aiBQqqzhwVtZhAeNb0f5fd5MxefQaAf/1JPzHksUCTIcwKb4heEU2HTWk6zDLbDfUeITnaorWOFx
yPrznVs1l3iWTaVRy32XBo7aTIM9vcNNyS43gBOnHCvWLH836UDiOlYZssVWWAa/Ny3CiIfAlO6b
rB01Ka891mpbjsb0wZyLbt6KAIDWJhF1+VzhyjPwxgret8jN4oWd+QjgLNYIDValIPYmkMPelnWe
DPvEtp3+djJ7lYIbcwHoo1I6Nfg9dpVesJZpeHDnIb/Oh6HrDzrmg/cuLCCapKUTj1uucZ1sIUeD
z5zimZaY6NyICnnSoCwCftZ/MyqRfTFFLEEAusjcbETQGe/b1suM7TAWaFChkuQCsMK5tThMxuC9
L2iJIFow5R3GhOZgsg6r5q6oJ/O2hhr6wZdtP25yz+OaFEltdAffL8cvwNZEg2hASlnIlpnxEiYo
yCnfTLttawV2sy3zvGpw0i1MZ4e2w4zPR2sYH+NQWRiSSkQIRCI8vZ3t1LlF4RE3LuxcbO+qTBKk
8PEPdG3wgN0V6IE529UW5PYDemPFG29ylL2frKZE/aA24y9OU/svYq0x/86Qb5y2njem4s5DZ+6j
9iWnz8aeF2AFRaHZ3Tmm6dJKx/mtuevbpIsOLTZu3cs2lNbzauKcXkywohpw3qQx1+Nc0fveQl69
nS1QtYBYK7FpQuCP2wqlnPdZFtTXTjNM7J0iH15MXSWeR3Ve13uE4ewc9wQd/el3ZfuhH72G/Uo3
HwHloBh2iTPabDZ61590PxnuHtVpr7pDUjWpd3SU57dp2ov3WZxyuPZ+5+HraCLDBtw4T8r4BawY
Nb3IjDadIAYDE9wF8Iq6XRu7mDojbZnp7dim3osa6ebY3qoiQCQrD3QevVJGgVqoNzURwkeNG+Oz
2fTx9Gy2fUDoY1OXt2WTYy8WsMn+aAqe1c5oY7u4dg1Rvi0hnuFjW9mAJhTuyTyZotLACVTfmmjd
zLWZbaVtZMYua1wfwHaDncLJDYbOOhTY4GGjOrXJqfSS4kPtheKVn040AvJoxCkpbCJ6J9rX8s2E
mXF2FXNu3U4T0rIv81kP9dFb0KnBGOR6E5foVbAH0Cw+1EUy3jnjODabXPQSyHmYD76+MU1Hji/c
tvXFiWZ15PXbrsnLFzjv1cMhxGFE7ChFNi9h00zp1uk50ibK9v4ujJquO9Ja/1uy+P9GBFfe56/b
+v6+JYT7/yBuk2R4T8Rtd13TnIdtD7/wd9hmOvpXzyNwIzDSghSTVPavsM30fnWUdjwqNOSnQi/U
vP9EbeavmiDPxT1ViiXYI6D7T9Rm/oqw7j8xG6XmH4jaVtgwy1FYOQrbAhpL0mSaa/0XXxWhmHAL
BLwkrIBoWxBJYJlW07GyWmIS7MdLoPNFlc71S9QZZgevDw2LAHM1b3pZ0yNgtYbKU+DABpVk/VWc
1W2xAe6hUWzwa/GK8Kt4GwaRtjZ1hlXyJh8SqPgFcHXnlRXavn8wKE6GCKbmsKI5U6H5j9A5k6kK
s62IccncA6Hv7uy5FxjoAaB7ib9C88kTrTG9xFkcq8FyNGdAQgJ30akgcDp6QTWIrY/T+3uzU22z
kbEH7UIMJPabZCzTW0DzQ7SBkwTyc7BaqsB5l8d4TkZu2BziyE7ujMAC4STinoKpkL0JkNuM59Q6
OM3Eo0oNr0L6rwX7DNrnq2X0d6ng8dLAX+/G1oqgXRKc4+18XhqojLyXPDM3xgk7iGvu/RqMfj+X
3k0GsCraPT3cynttGc+WJmvNfPhjrdskAB8b0oQWDV9KEVT/ZR/IBtR1YA1/CplJnErbiEbEUrtP
P83wb9/05dCAsGpYAlPUjJdIh+c9D74RsD6XZN0jS/FcZ921bQB4QZ8APrZpYjKPnWUUOF8UsyG3
dqyG+ejGQ9gsBrVIxcmK2uA+zziTL7yIlWaqhSkotrJ4QwE/sCUbdik/fFWkcZy8m43Un8INJgSp
sysiv5AvkjyJPFxnW8x8Ld8AtS+1KZKbkSDtXpgpjEVsN51NkpRy/qgC6ERvWfI4kB7TsQfZtkl0
V86fzRYxkzurVUP4eqBh4X+y+7Ep7a0gsrAvOemcFyyWubDR7eVYoQREtriqoYtYIzje2mUI114X
f8yuQqnECVUaX1hPS1n2n3xwGYg6Bc9Muq6LgeO6MWDnymd1+ITfIYwCZ4uu0uQ+JxTEDTvPxggy
ip0RYj29is/raQ+jsmWUMMHSkwgv1b6vXxXWoFWZOyHcAi0DrsuknA5YsPtA8L366umxvpmhzemu
l3xXaim+MSdCgtlLKZkhY4FxIHbMpsJn9gq5hF5fT1VrS5zIB5hIF5bjeUOHKTqCLaEku8NxkI1e
1cNbv9cqawIH1kIwO9sRlemXmR9XEBE8v3lrwuQBroit+dOz/ebJMiymqSQoWiol11oHs8yQJJZU
ATeWmCFSmPYw3nYg+fByMQvr09OjLVvqbPU4lmtTz/AshuW+W02SJFz20CziYDMbSXdV1yWm6jS5
j4aPkXKDQ9w+Iwe8DnnAF5aQXDniLU+YdN72kBRzcXjw1mL5iwKJjCrF+mlAOeK3mXjom901NSpU
iDpoCw0PJ+B7H7VNFssqg56QbszeSHM8pZEpQmjFalrHDLf4RzoIooyoKNxOvWoc8qsuBbqJwd7A
NZlgkz5uFmPd+dVQNGOBAEqvs1fFnNftwRnMCRQ8HLVquitbgSml9B3DeTX7fTR/UVFV2sOVaJwE
4Zd+cMX8O9Q2o7/HmGsOfh+sodfU8yYdJ7fWEJEURLkwq1e5lzkjQJigcOLtANod6K1wp0liVA/H
ZYsNeTE9b4LCyvajhuE4HYI5kshRdxhHyHcxAo1Of/KsIMOduYtdL/0djpeCwjcGsznuSje0avzN
5nF+32msmNF/s3MKPUkZkNsAgA8NfSrTdIhv2kCo8Hnd6zw+OlORWVd8RkCLOzTGwu+3CSPHf6Y5
KLpnMMTI8xPEGDg6GuFAYHoeurGOsxMr1x2HXTnao0ea1kNExd7AoPqzwVHQt/dpJbNRvczMsZqs
L7nCJqS+wok8NSIg7Lk3SbpmaAq52075k4W61dRP+SmIMkPfIxTmdb9L9NSmL4kDojfYjFh6lX8a
domNdkT+UG0jNTZhu/fMwWjuiWzcdudOcxjfe16a5teG8olJNnkWV/IZ+OYSrlgEUKzYuaaAx5pY
bZwgpjGgUbmlnJun7yw5m0Dr8biGTNY5uPYOEAfEFjvttj8hsWAYzx0xBdw+eLeHzeswpyTwktil
/AKIXnt3SPIOobPtSpsyCcCUIOROT0WP8X0yTuKWqDCSd2gneeqmH6emgHEnJ83CdehY6tYmPNpF
uR2g6FHWtJI9108g6UFv2yCClLpbdFTjwb4O3bx+E4nM9PZFO+TaIDoKMPL+U+eGPxJh8sqgpFJS
spLjYDYqb581lQxNKiJ5ZMJR8nDPm0EkB7a5n422UVvR5DOC6LpXx7GhSHUayI78cYuhb9RhNYdP
tu1We5wPrPiN66qsewvoEimZbVXHIjyNirY+SxeKyXhIkOWEbNAIEc3uprUHVb2TbWeJ66IPSMs2
yMc6c7GZxxTyIN25XLoYsKDO5+yChRG8Q2nJik9q7Etj25al4wTb0UiEfKmhy7EiCtiW1p+yDszo
xMsNy73lm0j+k1Qn8lomNgGpGIYx/mOUsdAHuyqq7nmJV0D+bJ60Od06WYeiixkpA2vzREKSvRp8
0Y/PpsI1w6PG1im4NW0dRG/dNAqS7raPs1I3+2EIUeoBgZ1Z46mMROvrP9M68Jvf/ahNls5sHVOV
5DJGzb3f6NH3wt8bVN2iK8Qby6G7zlx6LCfgSxCND3qkVSdf1FNq+DXZKHW1V4XWY2PsUgq8lAdm
37TSD9MwyPYdXuSwdyO6L+Jt5mIAfuOKrBhPRq1a/9bww/bOGgfL+jS1tpteuhDP72EyKGFy1drk
Lx4Rh7umnWPaHiaG9t1DNYFKKvKkOTVZUe1Gl9pGObr9hQvi2/EkxXSBb4tJbuauNTdioSyz62HJ
Jv4QXuUhBIDCFcUGevh0N8/qkrrQ+V24zI8mpWkJ4dGnVN66sm5gc9+3g/YgVBZ6y2ocD2OIMarV
+s0z3WmTwp2vdwZaTRdiuFVO8DC043Lbe5LDE2/l1TWMP15cpXImQevCJrwGTiBHmL+pfyNEWL0T
Tj+dUsnL2ZY1fBn4oUN2AKnUJDunyM0LEPdvYleCSjwJKA5ip6dohJwHd4ADDZBWsY9nTqCuAajB
AsFj80J8df56uf3pkQobqD69XZcO32oUF5UTZc9+9aWmymhukqqBjl2kxJXHSqVdfnAwTr5k3LhO
dbQrHSJIutS0ncnDlqDv6xTDn8aycFv/C4a/ut+mVp4nx1qKeDyQow/9KYmS1t+2dQthzfGn9qT9
WEzvn466vp26dE2FyJtc7EPMNVthtB3kalS4BD6hT0J2LMegzrptnmpV31bkh9TRVQXA+MKWWi9x
xxOW6eDwYxNJk2Utb/6r6UsVTFJWlnWloP3GGz9Exu+oZWfe5ZyO4bGAVgUhcO6dbRvZkbp6et7n
se2yzIVFd82liSU0ptTqfHgsIZ3OsiPEbT1TXKVKVteBHMLnfk6gdGF5fWcsCjuSM4I6jm2ttWdS
2c4qJk09EGN7zwIirc1o28nLpTC+/9FpSWbFcmItKyAOq6eadqIfJrtCwS8M3HCnxzi9CQqjQm8K
j7cfgqU+HBVcsOAiKFrRDherzGuSEdTEPAiOTVzrU1wn3ja08nojS2h/SuOIu0EbW104Es6ToYdR
tWeTlgDcB7K3fnPwEQl+lWUcUno/rwophxPU9W6HBpt8nRp0GaDG2JeU9lZoK4Z1JMcEmYOl6MmD
pjhfMDp3CUOkFx2LpSF5RCNtILCXE0BJaWbOwROB4dMmWPos+zQtocc3k3BRBBJ1HFxy1PtmSVEa
QfOe72SRhnKGnH8bpDERMnCIqrrYNAY6m2mdvu27CjG0ifL6jz7yh4OKhNdSXIEAH85Hi+vQbGXX
VEet675GWy2rEBswh601JRmaalmDFkKk/4Y1naGavi6HnZ9NPHKXyx2Qh6m4i8jNVsNaPbz2sPKb
45CM4nWs5HAn8mYotl2HbQ21G+fSiOdn8sOIHla6FEpItjkMVytaJKahOsK/Y4DWlayz4EVuxO4R
mkX5jkX9Xlpxfpe1wfgsIJx79fTeXZ+IvEaKXmwnSnIcTms3xrG0RFo5fnucCpLOJDUpF0VF8ya1
JNTFvDEPg1G6uzFOxgvvd0WSXuYNEokbllCKchd4k/MX7Ae5EcDx7I89DfVjpNt5442Z96me+/E0
RVaG+0abbKHmRfu074YrB2m9YyJsb+dGGoZu1/e7Dj2/5sIt8c06ZxkpHoyJPS8Yg7UOXFHS547b
eoLPO/ZolXbl0Wjmj33WXzo5v3n6jGRR47BcivcgxFb7246qrCuaeUICo5bbMZfieg6b9pTEtvEB
Sajmmem4DjiGoL1kFfS9SToI5lKaZ3C1rnwgXJXX1uxNR6pqxHg2bT1EdIOPHs/289Nr7GHP/FNl
4U0DWrKInT0KLUJS9jh/05bRjFFMp/TIE2hoL+NpKdq6OOaZTk5V6jRQJGmWSl0Fz0dvMo9tEztb
LWrxuoR3eJjT6p0F2WkbkKhtvcSElZwk4X1uOJdOnfM3QrSN6BshKDKTVL+4N1fV8DbLKgbS8c6O
bGVep8ZozX8YRoqcZBf4yQu3dJu7rAdSbm+9aRD7px/VeniOVgB/nmQ1UDzlGDp/Usmgx54u7nwY
Crc/5fiGv7Kr/mNihj2AqjTdNiG2G4Bufwy+zR2zDOwS7JosRguIz/nAdtaM9FVDcXAtM/8MlmXI
cKmqxbjNlFsK2spO/zYC4vP70xM+P26XcZeEin6V5wmXpbEcjl9FZKZMisCtJ3HoIi2PFN3lLi9G
eUzDgjfdDOnpJ8bjHbOxSa6o+p2PV05qpNhDKd323ebGpSt6a8R0ceo5/hPYorhwvH5venKpgnsm
rS/CpPPhDEAaKZrZ4uBYhfcit2uytjZEc6AjGafs5oBJ+PEJYiRDUZNTnbe5rLCvHmgBKjECHyUO
gyUCcHuVPE6UDffK71HVGq3iAjlrWZH/7O2/XiDvDX9DR3KMr8vEqWX0zVhKHiiucpsgnPq7gf+z
61GN/4mhlF5EeLirlH7oMn41NW0rwmfpz4fZz8N9M02GvSmKUe8Tf/SNH7oE/poXp+MCmAUGIeRq
J7bmEEyWjsxDPIz2M0Sr9TOnor0OUrW/e/qVffsIl0IwW4+4lotw7auWDY4zD7EtDrL33L0XevTl
bb/6PWkq94ei52VWwFc9m0PfFKRg61ij9QC4x6YjDonTlHvbQp22DmK9DQeyfWGHxZ7zJTn8+PzI
qJc3xysy16oonRMOotetOOgicr1N61vFm9FCRPFEXATw5+nRvj1CUXIxUdtbmkIcSKstJ70u6dE6
kofINbrqhVm4FRpXeavjdjOCGqx2aSh91EVVbvuvq6Fu0+jChM+zhYenzHFKRZP5WjTjV4eMnUhc
xHAGOcjZaGjPZeM2L9PyUFEI2Jax6+ytOU5//NUumR6HDbozHsLD5xvfndEstwcGrRw32i8lgFPA
bXczRa65r9Rk77JuukTN/M7SBY8sbQpU3JqIBJ4PysNFl9kc1SGKnfe9SNHUwbZga2e6uUB2/N4z
XQIlli/9EnfdNkY6aexA36iDUATjMk+7E3kTMSJia8feQBlTGeUli9vvTQ+9FhQbUIAgaV/dihH4
gdieG8XtNIVA6YoMXa05uWrSyr6wbL+9KXhlgoYC4Hzui/WaQcYE51JnMg8R1t/bMDLU88GNhmf+
aIR3qcySC+N9Z2qsUOI+112wIWtNpwyPdAPUNmu0CNTOXOQgrTD7nFRje/X0hlwe0vkNQQRIZOcw
Oc+R69CC3tEAFWWaD6UXte9Fl2ftRqR5fOFm/3YYKg9U7eikLXA0b/WuvLnJUMEOzEMjQpDx3PJa
bWUBoPbp6Xx7vlBXAVFDkEQRibvhfMlrzxgNMJTmQSCMs2s5iA4zZeDPIsS4o/f7ek99qz/EHpI+
T4/87RJZoDq2bUqazhSRVonirIGsFQADD701GIe8Ul80vYFnRi8/UEd0dj8+GpVJGpQOyTchxfk8
c/IGM6AjdBhVjjVE5HYBzkxZDc8ida+raHKbHxxxqa7jbCIp6lChIyA8H9E3Kr/IEEygPeaFyNKY
9510r0cHzSba0MOFp7neAIzGtU5hDNALsKi13gQ+K71XCK/d4wAjThUx4dHICh+TtlTH+Q9GZQ+D
Eekqao8e+fbqYdqkqkXYMljZyfAoSw+gedZV13MfjFtRFs6FPXdeU1gqy0yOc3kBhFFlXlPEdSRo
7/ZWux/N1j4hNAXDykt9G6fDDHWCwmlu/bn2T7Jx7Pf8V/WDp8syvkmMxvpxCezXS7VJCJ1QRGr3
KN2MW+qp8WGiv7tJ2nq+sGq+eY9AMCx2BMsRPAZIpvNVM3q9D/5BlfuhcaYPfZyW4cuy6pr42kHI
9+XTm+J7g3k2LQoKyQSgDy39r0JQBWJNmZFFmFTm8Y2vk3zvIYJ3Qpn5EiX+O0NRblxKETaLE/LY
al7K76BpWeV+RpW8xvQt6MXG8Itm0bOs8j9+eGJc1Gw+7h5GW/s9JJ3jAwRj7wW01HFXGPXbpPLi
XYtTwuunh1rf5BRVuA0Az7AuSLbXYMDYheVX+S6id37bAgJ2TqQWsLwcTVoEOB7lj7m4sB4f3E++
voQYlMIlcS8VNpbL+mwJtIx9WvTN3myq6SWmSmkJBaFurxCWDa79xDRvXNn5BxBwAgVRpaZ9Bskr
2PToYb0G6dqcqthDx+qHnwU8Bwrn5MFcjd+U37ykzU2XXj58rByPhxl15coqpn0AeuTKyeroUGNJ
cMkk7ptXwMc5S4WTej2nxFrUo42tQIEUGfagJSawfoAKrdpWWzBb80m0NUUHs71wP3+znpcxF5gh
b4JMQKxP92A0RqSvhz3EiuRLpDrv0BAvwBEXzY8u5mUoi/Itb52SzjriUHFXhPYUDfvBerBGSRXc
j7Q65ZObXAhLl6jibF0xFLk9mxRmJ4fQMuuvDgQ0Wqu5cpxh31iG9Tx263IrhD9c2DLfe3ZkbYRQ
S4oIvO98lBDnJSk7d9i7quqvR5lUhz5sMBRtjOpStva9tQFTFGoVlc/lHj4fS9ltp6oyGPeykmqH
3y00GcA6r8KFQWQmg3NIu+6SYM53JrgUopdyK0cdAcf5oBE2j6YZd+O+i8NgZ7VFes3xM+1NmVWH
H9xyy00B7NRi7dPbXcc1SCW3eacp5Q5yUp+1EpipxQpp4rGM2jcIqI9Hn7T0z6dH/d4EFxgkeLOl
vPZN5zEUIeRJc9hHdv9FdYX5rAO7QnHNmi6UnL4/EqhI4XJFMcfzR4noFGVtW7HPIhFczY7BieKh
8JzRP79weq1DYU5SsJ3/DLWKalzUrX3I/sNe66R8FrtJDuGi9Jutk6hF3N0PXxo9dF6jRiT76ee5
As8R4SxjQycEGUmtnmVzPs061qjQdPOwh6uDyCUh8ckLgvBl6o4joOIMTVLMkRr7rnAcb944GhFm
0fvjC9HUzQ0XRXyaPL/cJUUGDcMv6YCTyopLDujfOR9otXPPcYE7tPmXn391Pvgkj55FlXFvtu0X
M0+nNz081wvHwzoxWJ4F1ynQDQCbAAtWIdDspAllG15507vJNTpqcBxrXz3TiMHtzXEyL5Qavoku
l/Ec26HSQHKg3NWkgFSVKfrojFdZ8tC0dLRVZ0UHik/mTmPmduD8CLbNAOA/Lcf8+PS7/84JxfBk
r0RilBzWMj6dhfqDHwFkq5wxvTUrsxeIzevx1i3qWSPBnnYvWru1rdunx/3uYyaxBDqxtMvWiI3Z
TIexFyw5nBg71CFnfQM3TO6cLK13fYJI7NPjfWeNO2AkWHVsY0U+tNpffQOicXbMfl9W1eKQ2zgx
rFLDfgMbAqprn9bWYQKD+7mPh34HHzCodoawqvtiMmHFi7DEXrb303bfizHCUY0Kxi7Qo/749Bf9
9shhMZAkUnrifQCbOV/kTdFn1KL7fi97ktL/xdl57MaNtGv4igiQxbxlJ6lb0VH2hnAa5ljFePXn
oc7GzRbU8I8BPAPMYKqLlb7whnrOamNnI6ixaGF6ZnglBr9chiWOoHdIIcjmPl1+zV9HisOGRD7w
th2WQQhdVvH8DX4Gt0yoYmarGVcu1LfGs+hRQm7mCBOPn49n1Pmc97PX7/oo6weAUVOYf67ypCsD
2aU+gCzW6d98ZpbrjXrakuRTgDYBPKxeYWXRUu/0tNtBLs4OM+21r3oE2BpCc5pu3l++yzvKMwRV
BbJFpsleO58gCDpIe3o+7eK4k39Eb2ExnbnD1/dHeVUCOg+VzodZfUdpDe3goCO66wFDQWRT8YvR
6inCcUTI/zWmdLV7w6wMMM1a330FHmpuSwC4uyqT5oEPTVP8/Z90sW+J3UwSHj4z5XBKoucTRyAd
LBtxwt4IZYzBBulAFYd6MJFpXjnLF5uIsr4Huo4Yn0eL4Op8qKiJ5jDLWntfJT3SNZ1h7aJCrwNE
acsmgIU9Xnkg3xjQ0G3yRxoYiwjH6pTEQ4bMiGuIvSfxA9FZ9y8mDusnz4/t+7hztWvWbxePAmEV
HTX+oApn8GXPZ0jmlqtySsV+DPXqUSSR80E3M/M/mJB9jD8PbsHBqNM+OUadrxc3MtHmf41HltGR
UeHS9JcG7mqHEez5Zp71Yh+VcfOtpIn5oFMceNEl7qybbEyjrex0B5KGaK7s7sutxLcUPlkZ1VTO
0Crqwmyvs0JnEntaKgunaVEXt027u42KyfKvbKaLB5B52tQ5daBBgnbYat/WJqbB1lwLfM61cpsA
Pv7AF/2vgJO/taHV3eTYLm3/9azQMeDC9SkmQelZk6RszEAGniKxRytIO2WTJodtk0vXfqmiUPeu
PLVvbCZgoEKATSO7uii8j6av2RY83T3Za7K1xDSeZqx5thVE/o9mjX4DrPL8voe4hiK1qP68P9mL
G5GNAhYVChY9DaK21eGJ4IrPSCUY+9nJimPYueHt7KfXVGJX8C4+IzEEm5VlpE8EoG11KehgNYu2
7K09Unjh12Ysh1uJSeWLLGDgo3wQkuEhmINaDnJkY72pJtF/p+rsWlc21BvzXSQ/Fg6KsRS2Vj9k
ESGSNb2xPf6a9pcGtNltn8vmSq58eSUtQCNuB6grBAvrh9tBlF2VZGb7vE3+swTkokD3WVkQ48Vd
6IGM/+dV5Pl0aPJjmUrouTomZuZEPdmJtSda+BV7ptjaGrLg7w+ybIWzV42FIybwqZ7xCNO/Pb/2
pMaLMSuJS+dkR5uqqVCOKEp54wuVXXmuLr4fFQZUVJgLEEcCwuVa+CvwUehzOCY8xX0ygNXGlQpo
kFN65ZOBzV2YZv32H6fGeGxKHzQ4zwhNotV4Lsas7qzwvh7j8PNiz7g4bpdya7WtGV5ZrIs7jcFc
G1jha1kV+PX5YJpbWJVMU2M/oZr6cfaV/FzkM7BkFDiOZGc04qv5mtHIG4MutWPktQjwdAiw54Ni
XdLCZGCGgDvruxrDnxNyL/aB69XZoSwzbZUNJfb9z3p57O0FVU6UCioKaOO686DwBXDnkqkakO+f
DKG1GytBWclwbCwFYuRd0DQZgx4X232nV/axLb1rT+XFtuU3cCSWfjyleqCl5zPXyyHSNKdmbYsY
NxS978E44J6Vx4j6vz/fi8uFoejXkrDhsEz3Y7WN6k4TYQtXZS9CP7tHrCE6zSkUrvdHeWMpiZM5
FpQXXTqBq7dfG/3ScyRXdlNhmRsnISpiYEj3mp5Yp8gprBMEjmuN/re+4mu3CnAwmJR1Jup07py4
His5stKbLi/zI/iUBDwsLJ735/fG4Qfy4jpcxVzTPI7nC+aFhe5Lmg/EqqmObYWp4TGSym1SN8md
Folrre+3vievAZHuImcHDPl8PKxW8AEjJV3EIcSjUOgX5aUR7oDF+hszrEYUOLJ0//4k3/yetDip
3nIuuLzPBy0EJgMN4Pj94OGe0KisDWJ0kXY67LUrQ73xPamXLDZdFrRrmCfnQwFYHgUOlWJv59pU
BXVOSBOAzvG/QbW08IZ22yvP3xtflBEXHi9/LXCp8xELJ52HJiRqw9l63EZtOgNtFu4BAmF7J6b4
++TZ4koW8MYHZVsyFl1V3qj1MY/dZnZwjFuu8BzDEHwE94OLn4uTYqz2/tota3P2ENqvYb9JzoSc
BEJh59Or9RGvACT29yY8zn1m4kdWjlG1Neu8Xbh7SKt4c70Lw+GfO2XLyEDEKZRQG6fifz6y1XrY
j3UFoKYkRPZm0lUgrYoEy/fm/2HXUHhYQjciCyBN50P5naccMwOqldYReKZmnDdp1xePIpbw8tFe
+h/WzyQpX0riC898dSAykNlRN3HBRMvGcSagE6EVIl1vTb/fX763dgphEncLb8IS9p7PLKWR4OpZ
yaRQNhK/h6nonGdDi3UjmHCOeXl/tMvTRyrM88MDtKA11g/vPLfCzHwu6pq8ea9ZOLkkpIwH1C7y
I+K710Lty9ktchPUSHFHJKRZS+MqQATIOZRImcW6fWPlwBpiMTffsceJP7w/tRWZja0B9nIpTFMq
Wsgia5VuigewRRMEe+zQcsuH2grj9pczuHkugwgZq+aA7kKKub2CvvrgtCLDLGDsRNF/qj340jdi
cBE4fv9XXV4+xpIVw316bcKhwncWO9a0dptKyygMR2FoNwGvYhb9HB0LoSh76qNiRz0dAKfbJ5lx
+/7Ybyw2eTEdzgW6Aqh5+fd/xa224dbYMPY27nrQGHhGPHEsY4GDgKwaNNDGePP+gJdX0estS4eT
wM5+FVz9e8A8mRGydEt/38kq23dTn7zgDVTeUiDUd2mjyXssv5AzD/vqyh1/2WfmnFIRB3cLkBqh
1dVcYxcluLIbwXLGtR4GdmSrDdYW4yYtuvrH3JvjqSihpiZ26dzpI4DjBufGQzWPwyfLbcZd4c/i
yo68/P6UuChfLpmXT3y9inJx2qrMxKkIjawK02Qhu102teUprqr5oba95/e//lvDAZkD878A/0n5
zpcbEB9PHUDdvUYr4GMj0B7YpB4KhIHh9ji25pafX9ndl8ebWsiSWoIuJZ5eV19YTK82IGvuzSwu
ZVDICn61jJ1q3xt+dA1xclnJBP5B9CzYWRQoyMnOZzgbJPRWxKuKZBOOvV49Bo7sxIdRzViayl5t
7TmDsF7kxU9u0Bf0MtxNMdJTtSunujL3y/DaX241IAk0JShlLif/r9NVZOAvO6MV9FwKdciVP2W4
Aav4ms3M5bIyDruaNBf9HpRBz8fRpcC1LqbClZRT/KnQ3eTk5EZxKgASIvPq/Xx/F70xLWrgQKKX
6rf5/+IZf01LZg7ymxbI0mzkG6PiYCP1XulP74/yxsZhNjwLS0YNn3C1V2tPRfVc6lS18tT6pMY4
LwI/G4ZTVzadCN4f7PIOpne0FJR02meL4PP5F5yabCIJDqkRyjj+EWu+/QMWUjTfUhLW5K621agd
khbtiiv34RuzpCLJdci7vgAwxfnAynBRRYVfSFo0dycbyYwk0GTXQBbU9M/vT/KNbcJYdOYIyZZo
d7UdPYMywWhR07KnuFjMb8xtaiKHAAME0Wc3i6+QAt4cb2kDs4wc/vXLLj1n9DrXQSkrm8ObPPVy
5IdFdOs1mbUVVH92/8P8yN2JAheQ9ZofSFjbOq3Cqs8sUmfnCxC0VQZPO1uSsSl01LUXZVmcs7ia
fhaHm+AF2spC0zlfPDObYhOxR2vftDNe4HWp3I9aMjbAMsJW7nRPugZGhK0VBVotu3jr5tI/zBPt
YCQ2gWvWV6+ci/3ETwLdzoXLrsKdd33/AT1tbdDW+5IUkF66mHYlFpb7HOHn7T9+boZa0G8O/Fcq
peu3K07bOaEzau3pvtYPUd2Nh3ge451K4S/0cJ+vbKeLa4fxAJothUrntQd3/rXtJAwRiTNxYhQt
HENZ0OsO5slQzpXL4OIbcguQJ4FJA2pD2XD1KGdWMboIaooDRzPdq9FKD5OP+Co3+df3P+HFlACX
ce+wUHRMba7u8ymNniadCLz3wYTT8pFNYx9hKMRX6JyXo/C/pi++XDAIh68DTKROBMBuaR+MSjOL
XZKlAu3lEEdsDBrfn9Dlp+NaJBOHnuvAm1y3eWYzt9RYKe8Qwmz6RY/JQckW/XhsVoZ/Bu660FQX
AC0jQalan77cNVq7MhvvkGSYzGd6q7YII5l3IYrAua6FVywhLr8ieSxoMpASi7DZelf0WZdlTlt7
B8uZxh21z/kUNpZ28/4HfIUV/n2nQCdfOA0L446KGVyg8y3ROy444EpV20EbsE03Dfwz21tYzh0y
/Wktoj7oO9sd7jmXfFIBqSM80CuNMXnXTCdHiTATPm+IRBZ2aJHa3+SZaZtBNMqp3aNRb3xvOrv4
E9dR+3GoZ+8RArD5ZIeZlRMP59Nn8LPdKcwc8XEYO6UHUVd6Bm7JQmCSmUb2r3RUdbeB8qvfj54+
/sDCFe3HhurwSaXU87aumDIai63w58XRj/svs2olgtKdQjNwIC8+R4OAsuEL6JsPetVj1hnWrjnu
qjxzfvumhGMsYiv+FLb58KMQcwxcwqVAchdJC6kjLp9G3YS2ih4q2Q9q3xWu1u8dG93oLWA23Ahc
pCoa1Jz11N05g4iMJ6+t5e+hq4ryQJfXwxsIz8Sgt8d5+G1GsCm30chpBJtoJghXT62NnPCmxcM3
3+ZWOhb1sSsHFAVSdG5ldmPYaWeagfKiNiy3ws+64rGUeRTvojaywz+mNXbpjpADRctET8ziVtXj
7G28uGgMiUcwlqB8PKujdkAgmjT7whz8wg90j9aFtvdlnI63VanG8U9RN3ZD8c30ey6ibpq+9qFr
ZnPgen7rHyR9eWt7ZS+y1c62ItUNzhgYFxsu9GWToWxno477aJdEaYWCt6W2BciRPIgjbFE6OhNB
VM0JXNiy2rXKC6+Mv44fCOUJ/RZ9hQWbR2F1dRRmWSH3baS70Bmro3Llj7BfxFc8rdm7olKfrkx3
PR6tf+4snrOFAE+TcRUf2SKMEQR302NkYka9H3xRtPt5bPEkr0rahNs5LpLh1hK1sG9d2Xhqh0yX
OI2z3vkHd7SFfXCtNJn3fdjoIYKlre4Fjkhh7gtZyvGlkrGLg69ljfp91elZ+BG9GzhTJqqjzcM0
RvqRzqrZBEho8afGKXguCMD7rypyDdwsmkGoreNm1CtsMxtdnNIchRZYMRjhI/Ybldyi2VmimO9G
xEA0Mcr2mwSN5KLSoMV0ZGHgfaoF7P3HDBT7HSr3TRUsz+1PvU96a9c2aVo++Eg8mAfcuFG6F4j0
/2dYaYb2s96QXAXcF6n/NLii/iDTPvrWQ/BxNgZyffepIZP+3rW1eTcMjUo+Doh26Si0j2PyM7Pp
3nyJUi2a79Q8AR0JTczPUVcoXBCXZQbnGCkBYOejIeXwhHRy6R0mDJZzqOWjeY8Z85T8Nme/PJDJ
ht02owfjWzubdpiGaQXN6Hjj2DAoA8dI23baonxdiJdGRc1Y3wxJHNc3Hkq2CcKhaWSA1kLMTAXJ
4Mz2UZCVatu+9ZvoyZxSffyIvqDxWxHQ4QFNEzNCDaf2aY3iWV7sQh+BwI3Vok328v5OJGlbHb1F
tIX0ioIA6rzU+VdbX8bJQKnJq47oKRmN3DRUcdw9DGIOfKxVVYRQOce+3SO24XzKx3D8z4+4Fp7q
MuRRzyqQwoFsBcgyRWEH3XG3TH7qXhk/RBVP+K7osSLemIaorV3CgYjMAK0hqLpoEU4iKJJYlI/s
8QHz7kJH+bWeZkOxXnpVPfVaNNTPwKu1Ym97RVjtdH2wE5TQS7PVUSBDX+2ub12sFdWko4Cy0eMS
FGcFtTS714o0SXboyns9sq5I6HlfrUla8zdHmz37RbR59dOTsYkIHypb8tbDezRCYVA30aTjPhA5
PtUoJP5JptCvuYgcmU4Pyskr4zh1Wbcrylmkez/O/RaXEx9fxI0LLlB+p7Pnbqa8DhF6i2tfHVP0
/+uC+8yewmAKmybZJnNfzTgFpFG4TykAPlii8iWiiWWJGbFT9E6AtvbU3CadW037NLKm6T7MoxrQ
G5tRbcLETI+hRFyel7Ow5fSM7JnfBUIfZ3dvJ1BFMpsazHM7DOXN5MdjtgFL1+m3U4mG2QlrB/9Z
s4vYyxZn7gF3dSHaSdvEravSzxlWRi9zW4Qd8qktpw9dGa2J222Rq0Lf6maiTdswrzN76+K0rW3o
a8SVs5GCVy4oAVV5i07ZVMxANvq6X3x5qkR/1Ev0nn65s6nNN+lkVsUO94Bu0AOwnmn+TMhifxmb
UmafqDvPW600Uu9op170q81z4wNeGr1xy+fXp22D1uWL4vxEN+g8scgpyOtG24b2LA6mnmI+PzgV
dHu0pcwXHC0SHOXDLtnydJoNnhPI9/0ok943HvGAdacftS9NlskQY/4wZnGeBLBUxk8RfvHpRuhq
2AInpi2rerzGowq5qO001AhKBWES21C2UcoSeG7bZf651Kbwu6XVynxMlIEzR5JiXbaHc13c2IM2
iU/unE7JnURujYpR3VfJp9CURSoOQw7V7tZv2f1d0CbKbJstlZ+s2OG/ip8oqpf2H4t/CTbEmkG8
Bia6qPkU+Gmm5KGMeOZuosaIQwfB/1ZamzSt5/SHO9OV+jrgxKQRljvoPZxiT0utYzzHnrvHo9C8
azVXDjdTDdn3PvYb1zzNoVYY21yldU9TGgHSAJOG0d+JqhP5b9pnvX/i/2UTpoZmV+90t3EPnTNF
yCxGSTyagCa1ZN5UUCf8wMykrL/3BvpmOykd8UvHyNT81dd1IrdxMavoWevM9otlNNBSSmc0p8M0
CKva+HWcnLpuzKb7FsrUSOmJ12WXK0O7pZqhEfb1PdFz0DW+36XBhPrpXl9oDOPGGYr4Be5GXt2n
Q9F9bkqUvf8j+jKx/oByWB/RexuMYEx143ekx+k1KYGLJx9YLBct3W9QPhQqVxl8anWi1xqpH7Vs
zPODMYe4qWQunbkxSG1pGBvVtZr28dr9vr7eGZaqCCENsuiWs+5DRBMQg3is7WNGuFg+e+2MlPqG
kkj7yxRx7DzYbT+HyP0AOdhpXVuMhzouuM2sUbPnJ39EAi3wsmH+DweXGX/LquwVhhU2+p+HWQvl
z2GQfTYEahh0F4q94d1ZvtuIbdF3XZ9dKSu/NtP/jhQXWv/SAAd0vuTMazS0RS6Gi0w4Hz1DRtA2
zarLb9Fu89stIu0ZAXOFgn5eVt5nq7SbYtcUbu0+edZkkgOM9D3utDJK9CWpMawmqOg/hx9Ir9J4
BkwjTPQNy8LcofZSGV9lpjCWrGrD/lhamfXVs5WhAiNBXfTWqbviGuLtFQZxPr2FFEWFfiFuXFJg
fAVINYzM/jiAiar3eanr951DDl2rtnxMJz3zd8rq0iTAaTOMAXrLby3elOZ2QrL2qHnTN4uuzh/Q
cDmI0mLqP1td/9sLB3GNXXoROFCPAYAoYD/zalPSPI+ZLfqtrSun4Tg404Tp2ljLtAqitKYVHYxs
KInfaqo/uDoWKvsFAvevMi50KJFsX/ragGioBSxH7q/qsNXFdEFDRz8qqp2faV+pXQMKHRnVlCcH
c29i1/eP08rpFeY1mCSoGUTsS7v5ourAVFWNAZNzBOaRYvzm1lW19XqSi5Nb47j4ADIbxdw+Sryj
JiiCTEE7YS+8MTo3C0Vgdq3vPme9nIsgk1iUfEpTx0vBqtrI141Dl4gNEWz+4PBP9UOb0526Mod1
ARp5L3vJ+P+/2H2hMYCvj5vZ5ugdI+kN+NNP8pEKvH/XNqP7p2sHbcN/UF4roVyOSvmVajCOgJRn
vfW59c2uCUVH4bfOsVM5tGnrDzfV4PbeE37vefwp803l3XkGws/XYtxlJ54dKvpdqLUCZCHMRZhj
tU/KzNSoCtXFSeKcc+cNHrrDCnJS9JzQEH3Smmaog7QxLYnVSm2LxxgdTntvRVOIEFqLJO4Ni5c8
TCl+eGUwNa2dH8ZC5C8j9u4dPlM1zAPym/I/yRxNtFPD2r9CZ1zeh/NJLGBmOpZQDF9B1uebPZIy
7oReakfX6ZCOTKIfg62mP7wl9hNvYbSbjLh7RLvS/jOhKHqlsPeqGLQaHuSIvWQLvCeIIJ4PL/qk
LtHXzk79bDa4zPjRcJerxVh0IPQotmOSoX09mrHVfHQplDa8/LZ8QljdHjfYOxXuNzOyq2gnXALc
cNPPRVj89IouuZ/cEMeobCbl3FRj5coxiIGm4bnKHd1OgYWmt3oagKzfIfxojcFoYYEAm6WGI4kT
bG39tmzNIhMdJwRsImU4aoekehyd6FX54tRNYvCCSeJA9a1WpMrprWUO+PNQrPIxk7UNBRFYj3F+
O1y5Ly63Hhh0wFrUeIH58rfzz1YOs09JTE9PgxONc2D6kzoach4eqJ1XB+oA6cmnK46FVPS7Hj3j
CKlI/Xj/R6x3Do8k+hPAHihignFaF+r9qk6i0On6U9nSA7rNQ2KRgDNuYGTS91Q1TTN19K1ltIO5
1+xKT05WUunXTJvf+Bn0whe+HheBBwDh/FOM8zwYHja6WMpPrbkbHHfcdMjXjxtbxIWByVSidnaU
aff9iOPW1OfVlU38Wlb5exPzJcB44h3Iw7VAHlergVcSxbgkbk5YX0TeYdFimAPZe2iIzqrD+iMJ
x765I8Vqf1qN8gS6/1b1kKmxa+cAlWwkL/IIEYq6V5rcd22y+GMajZNhOaiLSd14vd6le3jG8q6a
9XL8EbLG/rEfKu9UWiGKQ5qb10fpRy2C/F7b1M7exvDjAC+9K3fvL/y6RM506b8vE+VxXTSXzr/4
YAhzjjS3Omme82vUPa3HGSv7iv1hbV1pLl50w5exqB8ALWB96fitxkpT5eVY21SnftB+jRDPrADH
Qpx3+mZKDnVHVTRI2sWtsS1V8XkIY7yzkqL7RkWuvwUSd/XsrQNuLnqdvgpbH7wJIcqqtzJR0Bza
KW1PGsDXZKNUHwUIHTdqo9uUMDdCJvM1LuwrxuB8hy1qU0Ql7G8uj3W4zXXi6GOjuhNCdh5ZkZ3X
JmbrQvY3Q6ZQ07SqpuiTk9S1SPs4QRqsHxs8LrbZlKv8ZY4pUL34FDoek9jXol3p5+2JzE64lEZb
o/uNTvww7l1nzsNDSt1eBbMTucm2zLLU+dbjcsKbZZbJYD9AcMmGZ/hePLrktepFs6pES/cN2kLV
pu+5qoM8z3TMPd7fdxc1JT49CCuknaEBLgDO1Waoh1CzyqivTqZjqocptvUIsIms8xuDtqSH+Fdm
RNvWls2MC5Kqf0HrGL29kabDtPEk+/MIK0LfJqA8ErSynPhLXkfVdDPOhobv7yTM297GDe7aD1/2
xGr5YJuQYSwEF/px4vzEqJKufzxU7cl12byPsuJRv09iCsOGgd7uCV8Z+0GfWzs8aCK340ettzK5
6UwnQycdjx7365VPuYy4+kW0VxdlUE7wosh+/otEq09eBgSCW9OsT6PTA57sMJYw8E3sGi9+GgY/
fCK8F7etbTdpoNejWS8Y1vFr1IKWvPKJ3jhVCCp4C9BkwSCvcT1jXITD0OXmSVJDptQzO0PgGuV8
sBqa/LNO7/nKiBdIecB0C2CWBikXy6LYeP4Jqq7PjVDTMd8c+qjdDLVbjhtTFYm+ZTGLugxaaxDy
g5HyH+28igrrVqNcBNAGf0v7yopcfgCmz49AhQF60MWvGVwrjPTaaU+2dJ3kFjfXttzqkdU7P90I
x9WtxFREu31/G7zeG+fbAHo3re+lRYK41Ro2LNIMMw+zVqeSKrd5j9UCvoBznwKypV+QhE91Zmky
AABWFJswn51fNcs03AEBih98baaWjctN8wWJ8TjDAaaP9x3yJ/pRH/1cO3CSsXms4mIaTrWZ999T
AR9nl0yatsfT0CyvdDgv4JGsqaDDjsbMsrZw4s/XNEtzRD41T/Fc5Jn8pPzGeExzp5HBiFUUjohh
OidHSPz9Y1vKrnw21SA6sGMijb8QRpZXQoOL4IS8gBt7EUxCnBaM7fnvsSLEptB8zu4yvnKbEQjM
GaalmSFNmiCKbDCoI7f6IhKMXLaYExk0AbS5MK8APV4DwrOFtl9ZfaS1Sy+KFvr5D5F2689Ih6V3
aWiNDWr41SCHl8quhL/BzTijbzm5rbJuEkm1JyglbdztXBrqbrKiTp0Gr1V2vAWUFYfGBqyfp+eB
1vlGa2wqs9C9Pyh0jhTpo7C6c2s8N6g+RcisOmE/tb/f37bLVzubDHhPCK+09hbvKNi155OJ6TsN
KgrFnS/RA/iqV1iViJpXC1eYvk47HFqn0N7PLabgn98f+hVHtR574bYY1nJy+AHnY+u9TzO5k9aJ
bpQ1lptyGvEa0uOEaJhOJt4Rn1JUjmJ+C10COzBllvfJJg+HVsqgwSoJTS4jDQF+KCd6IcrjEZN9
5Nn7xIxTc9vbKjsVnT56HwStuw2+JY6mB4ORF9pJhWXzTXhd9UFTdGDR+fJVe6eFiZ5XQSimAn5z
m5kfx0QVMoi7ccTkyi/NR9xzwX/lXTpFd5Qh26MX0/3Z0ROOFAah2H7tXChZzkshu6ncI1M23tPf
LquDyvomwoPXqMfPgnrrF9XTWd/i/Cx/ae6su3eVtGJjk8rK++UlKIQci6LtfxfhxIMBIFw6AUJe
ZnGoECYeD46r1ae8smnbq0JYB4kHXXNDWyUXWzfEVWBxyoN7eVc7riSWkeSveye3J/+kLcL/h6Fx
jdus9iuMmjqrn3ZXVvhicy3YCOIAnzeBSuAqqy+Q9TFFN8d3VL/qYQsroLuxUP1zDkAJ5xuFmMyV
q//ycMJKYUBE70iBL/dzWbSIgnED3TVVYnW//X4Q34Feev0B9npUwzVCpmujmhAzn8AnLttQRaWh
y6OMFTWRWklzIAZeNAcDLL/omGWJMR3mqLLHrZVWwqE27ydfJq0ekgc78ir3pmus9pqRwSuZf3U4
eMUXbZ+lkHUBBi70yQYNpMV3oq1VejuotKwNklBwbQEiZultLIYwOfpNV/lpgKdyLIpN27oj7g6u
Inzts/AOQJYSu8pTVYruJjCnr0iZ+492iuP0MbZETmA5iDzKHsChTZ+amrrTrvWtfO+b3PJHUB3Z
R/y2jPLAkYGvMdtOO2fbUeIVFYxaSuMWd6JQ4OonrdzGJXlyPTzPhJ+COHl/N62rmYtghIBXhSwO
+mdcnefXRYdAShMp3z+5QzH8qQHoHByswF5mwwqfdI3VCnpzwK9yjEv/yuPzSps+Xw4ksShr8xjS
gsBu73xw353wICsc7zQUYchDrNIBJ2iEPsqfblyl0WeS2tylLeEbPyJX2clnSS7h/LS9AVfIhFJs
v3E0YfygBqRUG6AmNj2aQ+T2xtFIsyn9THKIAHWQe2jojxtakdoXDulMwdYOi+ghbGI92dKN9iB0
z20/7BOryfwvkRH7j144m5JdzSXXYgdDkVOj41M9gDypUEEd2+bnaIwVnb/3l+T1m68+C7QQjhuI
K4Ly9WeZkV0VTq3bp7HD1IIch/ao/2DYTbcbi7mRe9Nt+oNd4Oh8iG2teLE07soqAGDSzDU1aJn6
f5o2dpKjHsdJEpQohGjf/LahU5QWeJftXdImsTXqRh/TTYGNV/dhxHBeabsKFAIRSCkg8gZGkfPY
2l5qNQerXZxdw2H0ne92gZnYR6PB8vzeyzA13boylayg7U107Mc0sW5bUyubj+BIS/MpA/fV3ylk
2bDLiMe53gxGMtk7cDmLJ3pRC2MrOm8uD225CIjROeezWm7vPrcFCeSD72bph7J0m7ALRmdCaMyT
dRN+rVI9XUQkp2ZAwcPLrPTFCU0yXsnJ0T6rxppPpipxBgx4JfwbnGr5sRixYcMXoDDf/pckmUd3
s0606Mv763iZFIM6JH2xQeYDHL8QZ0xyHVBz1xmnvJZJgS5U6/0gXI0wdpVo+P4ykNqMA2WE8w5o
2JTsJnghw653OQDbDiuyqA3acJLifmr7zHhsXQyhntNWmZ8joLhLO6qgdfa9QlbL/RjFGU+trQ+N
yas+x/1LLXM3/tXEqLKWS+7m7/xGWv7GVymvvxfN40e/KYyE5lZa7OuY0PMKvuiN24XfBDPcQSoL
V9TVWwW4ycu9wp9OjhZ68oheZ/dkapbZ3XPmhH6y2h5Ujd93ibxPlT4nw5UfcBmJAfaj7kUpcMEW
rg1zBvq1MMp749Q5uozuM6VH963VqX5j5KEe7yaM3YoTwKq53b+/+kskf36ICcCWMtSi60/7cxXp
x3nF7uiq9I6e9ZDtZqWVz6PIYa7qdu1euUkv+mevTQaX/BQYGfttrWCpbL01kUzAtTwq+pZUyIvM
6CZEyQZVIHMoq5euAQu9GcyhzjZUkzWbi1DTjH2hK+HJbd5Ncjg1UzoePIh+VqDPUdo/l3WZi1u2
61DgCImQeHTlM10uELtiQZku5ADSymUH/dXL0o3MS+Ok1075mHjGgbamXgTuDBfsQ2UD4JaO3X8x
uoXF+c/rg0Qcn4oeHn+a6zgZE4sRc/rkzouR3vs0o+ElPutdBFAvIAa2+2uWZ5dnAQwGVUmiKJ1U
y1jVgaOx75o4TdI7hZoPigk6sMRtTwgdPhFNe8mjp4dGHUgl458dJCL5/P6El7O22pCowmNDDj2P
CuiadUiG5aZgKv1Tg//2cQxnh1jNzfTnDnGke5GHc38ltliZ3FBwdgCtc6nbS5cTDPFqypbn48qk
43vaD4ZLlRlvrP456Qs06DS9apuXPFKJ3GRjmwARoj+lNviXxt6TEU3FNycyohDMWg+67mPRT8A8
hD4V/0fZeSzJqWRh+ImIwJstlK9qdavlrrQhZLGZeBJ4+vnQbNRViq7QzPLemWyo5OTJ//zGvQde
/qW9dWBSIqIFOUUkcm3Rr2vKqwO3TS5NENM7hrM2Fst3KK/DG20GDglbkS2w5qTlhUWZ1o+r8mvl
YvWx8ZjKupfJDvKO1l/cHngtdE2Ram8CWbpZ1M6V3x20yXK+abGhkSg+8BvIXeKJMbmDLtx+Sxg6
UlXQdVN1GHS+/Jbk0NRLpxXppZoM45Tj5gqjV89S7ZClpUE4uwbpt1yjvGV9b7r6WwH1cnsB02AN
vka3IO+5VkilVdr6hpZ5Z5Xn03+OLzv6h8aVZht6tUqoHktPGqfd9XG8mhBhkhJZOuSsEEQR18Qx
n7G+mGG3tZze+KR/XexStB9yWBHLR+jUw7zttCyoPjfNbB0ctxiTGPZFul7l+wSMfRv4QDbRtAhZ
bCr4UN22UxiWXxpDDPJ722h11j6mpJl37TbVxlwm4UzcoxZEanSld5ksr3bej9Cej4yManvXCcZo
IUWbh1hQDXYh9AT5lc904CbjBCRDJ8WkfVGWnkzljohQi+r1+md7g9Dw3YDn06KvLh3+dYH0cq/u
CEoG53AXXUWFb8LCb01NfEoSJvJR06eAwzuM2jCXyipPfs0rw9aGO0jcX/aWs4p6PfRi6LeuPUoL
WGcrHpBcfKql2BA5wM3ATxcU0sw81H7pXH+DxRdcsNef/y8Lr3IUpgbrXIGd9XJTMy7nKpLAe0d1
NRS08HC425E4Xy3QWi0E98svDG/v3Yv+cjch14G7CXJ3CNI3WlYvFXSxY7ycfeRGnhdBBHTb3Qzx
oQyr0h9/6lOdxyHJsEZwim1/eWh7Kftt3ClbC93Bhlmlstw/5/nsb0e6PG+F9Ix4h5lSlkWLHgi4
fzoD+k+YozER6Doxdw80roZ/iIEi5nMazLl7Hmfyqb6WM9zjN5oHCP68NHbxdZyItyalSyVu5MTQ
6tR28GG1upvOLmI5boCo73Fffh9SL7/ylZ5DQ8sZxpTZvDque1NoniX14OwYVW4cyczy2o3VF3J+
bmQlP/LF0iKIPAnecy+oPsN4HP0Jr6x86TyAWyeVeylz7ceEieY9nftf/jrKj4W3Euac6zjuGkQc
W81JY7+8TOWwxFig5rVKj7aRcccIlsL39olRdQ8qxfD7g1lPRAaHqAYyHMYnY0jfBwL8dgPSndlf
xxlLyXv5RLebGeyXVkdfTVpWHeTLzdyv9qyTJerL6Kj8pPt53GzaFnwlORJLnc97vFrwprDVkMv2
To94e/6v10k0JGvyKQrWq9NBzf1SjJBZIaR3/i+kKAoKe5sd2gKMMjTcOrPvtFi3aDeKe+BcGnB/
ZU9fTwVNL69xHjfFxZncnB68jDP3EMTK37eZfGuQ2/irYIgSwiCa37utwpujUUH1Vmd6WN8pYDcU
pvWVg+PRJJNweIswF8nk12bZ9Zd8GbU5i8yx1scNUJuPNf/sTIb95DDgeBwgyGgRZFWnfDsszYi0
JhOztmgwPiY/hb+td5n/rqnUaLvh4se99qErNTt+SxXS0mO3lEt9WIlg6RP58o17r2V2b35JijDk
dchEzHnXDvblLio5NIXVZN0lkX6Rf8ktK5XPbjr6EE7zwDzZ3pxV8Bapl/AqmFduxrrM1Efsnopd
5mpw9zm6jKaIyNaLJWwuwJ+Imup9jg1PyHdE2chnPZsp9GW5xF/iYiR4u6nsutxUtfA/kIdRYVFj
zJT73LJjb4+7b5mTPoohj10yhrJtdXKqIrMiLY0ni5TxnPag3/Tov8QhHmLh7xZlOskXF1HVuLGJ
+Ha2RWVUTIzjlKvtYnaIdog7HcSbxCkt8uarwP4Sq9zQTv1kut2zVk74xBfS7UMzbclthkliZofe
abMWzRqc1OPAvmxCQ9l9H9Z6kgVb0l6UeXRhNcSHdDIYHTqlSVsHucHDmKkPluUrYYsOiBtuI3VS
hxg4mW5UuoUvihDWcql9ciGIwkJMrRbC1D8eeHgprlc4umbM8SCOvPx1ceVzHUQlyUVzpTF8S53R
jzByVKjP1KBtgoGg+YTYBGv7+rq302sWprQzNPCAlikSLxfu05pZiO8ml3lJlRdVjpYeOleZzS8I
2Vl3yhqj9g4tBL0qmikl3xwl3c/EExYtmTZTEcyfE4cbVACkOzKCD1VWyeFYuNCaT4lt4EwR9nDe
vqUcIfeU0LdEDA+HMMZqUBQJLbtp4s2pWCxhyvwSaIAfeyOfvQ25T/Ybz2rjC9Ma2JkYjOCRE5eq
3AsAlDSyc8MKwcI8iPEQKu+AD7f1j79p1efqTE1hal7LpRPudX1bCnFhz5MbT/KATcCDUbXepUuS
TIsQaHBOIyKwdl3StN+kFwefofgjxNesSg0fX/+J1xL/4vT26OBIWKJVWm+g1/yEpPfoYohiuNhu
XQED5ALBQtp5/lHHtPwOjPmbZnO9GtceqHOksTCxuDqNS5qFsiDd/KIVfp3CFGrQLMH614stAJxt
RYCWWUE3ZZdtOkbzoHgFG7+EzGaHItGa8cnIHFeeabQTWBEQhANIWzZQhcLnOllEeucTuLmio33+
nY8NEgEkfp2iBOOAKd2gnIs32fI0FJX3zi/7uQ1NtxreYawxFSG2edqjHFPvzgT0t9/li9eF7BWr
uJVlAHOJU+rl54e7EQy+JbAubBhfFketM+qPva3j/BsR04FMofes1GGiV8+ZMLdO1uVOHE5zi6TF
y43RD+GYOEPIKavrYYoW4Fva+3P1UJeqaN/aet7N+8qcyVtnQijNqIUa9VY14wTEDG/QSiNfC4al
2Bpdkc3vdF2z/e+F0RY/7UJmKL3MbCTrWVhzGplM0d9n9exN4TxnjrfF7mfIN0iN+uAs9YlM050a
O4KpQjthzhhVttk4+YYKoxmbWccL97M5VO1F5WmTqLBEAWkNUQLd++1kGaV/bzdet15UBqoCrunO
6hZ/k/VrqZmENn2RJ8yrync9L+ypJiYc9c3i6XtnlsOzn2XI65xVX8Wl6zw7g9ip2KsOeo1qjXJN
ULDdGielO9MlHwxF7fCRMr3+kd78oTZO9vp666BJo4u9KsMpDLF8tER7ahbcmvyyzH5UoNuHudG0
bW1iL1wW2p3C8Jc1oSbiEAxICyZ2PbAGM6hU3GnqVDajfsimeoxi3ZQRAVnqYNCNhJnljXd2/HU1
ojT8ZkUbNGXAw9cG1HVew/j1m+Eg7UW8d7zYK8KUaQEGZjoQ/p0NsDZFf35ev1ejFGEDBQx8Y+nn
9YHGCE8fDjWqbIAvmenoZTqv3szGlLI/g9G6Rxq6ea084QqJQGhg0yEZePlJJ+aomgbhyGEoA+cT
WUnkP9V+Usg39pT3KN60tnwvelqsO3vob6+Wg5D72TqA4DL0cmFioQKMrozhUPVdu/GUUy07v+iy
LoRC4d3juN+8WtBXZqkrSXsdDl/zzFtSjDLJZfcobFxSp8LNt4HozR3GP9/amv7+9Q/kN9bw4qdk
vQDLWY7W1XXhxmxbBGoI5OIeWphzJZKrZk6GIbJlJvKnJjdsFXnD4i6PbjbXp7bQavdSoluonxrR
ctFuFiP5gmDCzDat0DSkw70FWyQPKO0b082dz75R6l8bChpBMLNd5RtXVfl7iUNrseW8C4JD5kvz
rZpTbHwLaU7VRbaBqw5BVor0Q0A6gpPuZB/Pjbllw9nx9wylovE1ZQ6s2OaKKDsVNfrQl99bcKdZ
hE3ijNVG5E6TbkoG0iWszSzuo2YQw3czbszsrGtEJO1Qf3jJp4J77nDE4qveNMglkyMq1LGJiFTB
M1pSZM2LogHe4p4KE71trNGNELyOVQPbwTK4+eBCZp/knMhhdT4b2/deHhT3zKT/sjdWFiqYEbw5
RCRXp5pm2NyB8jI9zlViLO/NNDfCqhD6TzW1y/CmnPHHurM9rj905tiAuLhBgT3D2L+izQXZSJvn
lNmxaI3yjTf4Bn7ZZGJ9ITc6uxetdd0xoK34/9wClxq0bb9HgH+ML0RV9QAHM/QeFPoWYAJ4IezY
aePHOBpoSVtvZefrXLg0Ud/7Dm4fFHYR/p20rhDArv1XnUzhi5oPDh/5FEO7ID89MWrrwV7M8fvr
73Qdhlx9cWtevQ9vkvbEvGZUk523cElr3QPXBxU2ZpWjRkDU+K9hDLxOTLYomQhXkKxc+7waASbI
cEz8Q5LUmv1p1EflnERr68O9CnlTmiGVkmaCZQt8ZUrJVYXMMhNuO4qdw0Ba4CPDV/WsJ76BpYas
FxwrSoZlgRrLfxzCrE6A5ItzDV1plDc0Ny7BqePUS3DwBJmrO2+G+LkLTFrdskOMGbnQGKrD6z/e
zWHAmoi3IFiAoK6KoJeHAeMmAZsl1g4Annn/MOsNuLkNP+ANNpdf/nUtNgleO0jUuPuw5su1vMZp
ygpqOtQavfuuJhFvB2huVph6s/70r2u5aNHQDZJhyYrXFGGRlJqfeCo9+bEDoWOckIZbsGfaTV/7
4z1A+LaQ8amDm3GeIijFlvTlk63jMRf+W3ysy8A+lMHcPen53GyWIfDh44ruTszQ7a+2mjEBtHKT
55UGV1ChySDELoLEPTpBGXwc9QogIutjJh+DdD+8/ib/8mysRSw8tEETy/+rZyNnzJ6WYSErs3E+
Zn5jPOmt0Z2oKypqHTXuX19urfkvqwmPxpuE1s1k8EaXVuCWAF6tO1RobdkARdmh5ujV1hoKI4x1
bT5kol82CaGd+ziwxO715W+u5asIB9IrLxZlF17LVyeEQGrqkSbrHxX8n88pbhXnRE76Z13Y4rM/
av3BqQKzQCYl/YvAimDNRLNPYrH1O3/K7fHBX7KyNCl663z06nNxLIETM0DxUcK+2SCImb9zZfJ2
LeOux9zo0XTXEEYOBVP7n6+/hb/tLz4b+F8MwEGarg7mhda7y5zSPWoc+6cep4xthvnKO69q7p0e
f9teAXEyLockP/t1urMI4gLhNUvV0q53aD2rTeNLP9Rgau/dGeeG1x/ttrZTDEjyBMhiJAmQ9vJT
BVbHVmg22M7GbFuhavLu7FfcaYxOR7c0kxYQ8VbvqShuH5PLE1I34A5+spsB/yBbbrXxZB89TFD+
G41WhO4yoI+wOj1iHmrcgZduH5OmGx4jIDtgBc6+Lx8zWDLbxSgBSUhpT1GvMnMT2Gn/HMcydvDH
S8onbTC78Z/7K5aFB8qkhSfFN+PlsomM9bXe2hTCMdsbSeMcfYZWYSJN985p+bcnJG0NydDaEHBb
fLlUPmQxfqLCPiI91X91sd9+wv/d9kKkMZhRcP4sD1LAX//XNwsMwxCdYSN3DGQoV7WXGRrOCAAZ
RzeV6UNjAgxFxDI7l14QJ4fbPg2172Z3zumb/bOuujqS0SejEbh+Wk8QxieG0T8Cc3tP8B2Bwcxa
5V9tG4gwFMQK31nxpgbQ6etsVtZdhVvXaoQp8f3Yn7BawgLEhAkvRXrIZpx707LW77Uh3LT5uV7W
faZff/yc1sufU+CDAau/YzDqWupZYAI8HuvW5apvCOY+4dQGRRDacd86b6pK1Po3T6REz1Kc+qMu
xymGy5c5tJ6jqbjGWTOsjchcmOJCiTQJcOhkLsiudfr22ZNm9dWvHftzknuW2sA10N9zdE9dZEIv
0WB+J8o4ZohzhyfdQpW7XcZYNJ9MMO/5ooTW+k9jBXNh66VBjW82YVXtZkbMaP5Xw1YaI9tnb54W
s/LKnTUSVrEZ23oZP3ZY6lnvOOAMCPUCnm+ot0jeQlmU8YfKltLcmxJFx7bC8OijrAwt2ZgiG97U
Fh44kcEDvxkz16ifSFXyjlo+TWWYZW6JGG5EZ4wXhPvVM4X3rrfjBW8qAoMOqk2sXyYk92+6M3Za
BIlXVqFma1mOvz+zxbC3amrFAHt5l9ZD0WwhCmQDgVQdaqpFmO4bUmjovVtDzI8e+ZnPqwbrs6RV
5ELM6ws9OKCnHEu4NLJgjlYRAyhffDAMWYyhKpT9HwPhNoWHayzNFhl5b+39QU7nQUwaBAy7NLdK
a8hJXEhaVSH/u+EM1ctnJCtaLFLGqqzPmUc2JRZohYXN1Rg0WNExCXIf/Liu8oj7nIbsx01NbFpy
xWtd4HG+G5o2ifdiLNKHVkHVCHW/Vt8J9HEuhrTHgXtwon3PsfjKQkLnys/J6pa6+ve1jf5Ww80n
vTjkOpZPeJjZ2rfCapZTJxI/+KaCQuS7KTUbsRlHbawi1dRTcMJwVL/gTazisJvnRoQJLnJAH85s
NI8SLwHAYrMu7Z3hVpywrW6gfE4DI3hM6sx3cAIcG3gA2L8Ve+R33RRlPg4d32tjzOsH1LwQWBob
c5NfHbL3NHLQPaF0F721bPFPc34x3GaSQd1oL1jXZLkV4kFpOI8xcUk4G7kL/t8e2O+GO3g8fNTL
ljTMyO4t+9KjK+iGED5Ro6Dgz5P2UzTB8tZGRrN8HTynmiUR1YP4VmMn1H8251j7Wquer6ch3HDE
rSpGGIiool9AKpqsNiVWde1Q9chtUh2rTeyl5KbQ0DOfPZw6kiksXH0uqNpZoUf9siA30dOi0N7x
NY7tc2lW2H8w+oSMl3at973oTQ1vnmXE+BX9Tz8H2BTo6acCd7M0LOaAxEM2s/NdVzRyh7JXoMlo
uVZdXGK+610k+wf8cbunvB0Mj7BtnNiiKpvLn22TNTb+FXWjbS3pNyN/W1f2nxhiqR6DiEzgfNCn
wL+zg4I5qQgdP8jFCJaIAxHXhBo203wuESl0P7wMKP7HqNl1/ZQWdepg8mjEIzZovVM5kS2G9ihh
6zZ7OY9qDqHnwBLSAqUDh/eaUxNQx1TjsVBTyXzRsuYf8BOCaVNmlG0GjnOmhWMHEWjLmzW7J0jM
tr9hNmJ8alslnzJHc/1d0vpTFc5mhU3YYBY5H0a3DO+kq09vGXZWAXEidTckD90qtQHy6RmWGRY2
Rj/Z/ql/LhLde/CTCumPiydTcMw7M/kgoRe5MAUS/oXAUl04eG6y2hKyVXYwtMpTazc19GrAmLPQ
VoKrkH0poq7TWkyKUG3mm7lv9I+BWLR2oxDPgC5n00DejpeJo2+1lrXpUcY1eDotUG3qbtXdQGX3
7UvTJO4XKSb/ERBgGuG2DIMWzqU95ltv5D18a1U+kQpfY48VTWM1MdlnGAk9z51wwmyhgSW72mkH
8qnyNlNRgmrADJtU5T81OIG/VJkE3yZXT2EgWI0TrbdbIlGMYPoxDjnVh6yG+Zz3Sfq8uBX0wDFQ
FI4yTYOPmjZa2PCkBDnuQe6WI76dM1bvcRV/mpKyKSHED9mXiXSJB6+RiH+1pR4eUrPwkygleXzc
+oM2HYOgq/4rNXijoZrN2gv9Xus/JhCLf7WaiX965XZNs41FbQ/RMHnZD3jkMgvbyqsCKxwhc4AA
SegH+3rEOXKpjT7YT/iGEeLUjppBxILOj7R0uBKm6eRnEd3W/NaEN5+G8+AM5WOQFtPH3krKt3kW
47CoBW5TPdp5o9lvLVsL5pRoSgSYxwni3K9+XpVNrVU0xdtyWpzz3CsPrwBtll/quJ8+62njFDsd
WJSkPlJQLinha9iSlb39ppsL1wjV4DYgLW3rJPvGWNyLJw3NDL2pku/LLtF+MnoxmiOebgqotOn4
VWzojVy78VOICHh0RYTQvypJPUq0MYz7GoGsiuFoHazfse4FxJ8HoFMbY0nLFg+wblwk+LUO36dx
gpNbcEDgWW/n4tjGjeqOFre/fpv3+aBv24ocvjDOcaWNyrxrLlaGzSOmrFlK8lBV9vCuOryNQzfr
HfXgQKJ/VNx8m02uyw6juE7YuI5abnYpgySYdn5FhNnFZiT6I2/j1eUTvhZ0USX6PBwyq3v2BZoH
LkdZmW8nxPo/B3S+n3sLhHeLQ2uP25ujyzAQEM7DGOO1tyKL64EITb0cQwMvBdgMAT/WPlPj8Fz4
C/IhWkDjca5qjz4r45qLe623PMrS9lWIaImpi8G9RYZTRwvDiSMr5vsIM7TQLozeowwFxnfPzqSC
W6n6h17z269aoqviYumq+2kI0KRwqWB8vtNFmSf8ptL/ZCFz7yJDifFnrhlTcRwQu8qDadRxcubf
sIKo1nDrDDsTAxcfI5X87Ked+uGNidFEqds4/Uej6ot6m3StPkRM0i3jQIjqqsdZZgabmW305j5b
/P7ZSTGH4gG5F246K/Z9pKxxGx8xzarfzEPt1qe0xfojJMLGs35OOIlne38x42KDF8W4DaoOg9kK
VunPkfOk31X+BINMEeVsPziFcpmoJl7yX2B3qg0btzHzDft5DCInIc8pNMEq0+NUiTnfa7o/4xs6
6A22bbgH27CrrFgeykKlWyasqOhLr7M+4sixVNseXQjiuWGmLwuCZX4Hs2fCo2+ijdyapnSBnOjT
GBpok+MdRBAUz1qm4VmSMJX2o3rx/CecNo0ZRrJhPNSBVSWnzmgIObVmwy4OQ5H4P9NA4qkHZ3J0
d2KSeRWJNI0bzlcYpZuiHvjVgyqV/QknFcF4oDdk+qmBTtWGVTwYe10uZG/hbtfism6a6/PM2JPj
f+Ua4iGG8hPvmxrBephVcZYfizgx+RAV8gcc6RrYOXLO3Jx0ci2tnkFFDHVK2fSYNcomxhMw1Ri0
awnhnRXiyR+oWopn/P5oBR2P0+akTNg+gyr5AApsic566fIL4S7leiHd6YCtXpBomHJi6LSEjlxo
6coGIl1oz3GBYtwb2PQbNyPHet3UuUAEkuA1Yfup/i6bKs94CpY1O9pXImtCPegVfixOWpyLaZn8
zbR0xaOL+WF7xkqi33QzhQO1QtXz/Xb1MvXvnX4Iuo2f1vwF3uKID1KgrH6v10asotmSPR+ASW7y
TrVahUmm1aXGkdv9gJHnVNX99GgqLH2OJiFqQdhVmUgp4GmNu8/YKnxRTR3t0zrao8v2THiCYcDk
9lOFj2UL0uGPycYYy7zalfgFBNuuGbS3RYCp+xc/5f85rDOzjTEoa1yNzGyj1J4wRTFoDahc9Qb7
ZpYl/EFUD7AdOtoUUWrPTbWo934blNnZaYa+gCfA2E1re+q3T3M6RYXWy+piLqZZHG171K3QCCp+
ucpQ8/CGKZ4XRLnsa/Vgd4J2BqAx1/A2Kmi9nKSR3jtUBNpnNOJW/GVRTfumhxjY77Wu0f07Lvd/
QxXIxgGHAj7mBnwFYDgFWMzQJ/YxGbvTMpb9O9NozCgeNHuni/lXN2rm/nVE6jcocn31hXqJbwQq
A9CT9e7/x5xI4f/cIKa0juhFvfxiVeNkbQQNvLeJ07lD2ZD6JXq7tG3MU5xShsJajeahcDTCTdAr
QbwgsDD4UCTpan5NCfdC8NwMI2/w2tA1kvSit+nQbswkc99jh2rLC4xH4zsAm9yRsDanmAYX/Hj9
DItxM4wDbkMYm/bWc+3lmXk2JyWmS6sgv2GeWY68jK7Io1Kv5KOvRopiqKEBnL4UdW07YbX49i/k
LrF9NLBS/aAzSJkvVTM5n9we6XIoOUJ+ZVQUax+4sZbtenvBtxO0p87OE5OKJpJmB4mfODrs5e2q
bLFImQj13KO/rftT5qFnPM5ppvc74KHlPMNGkzsDtaexTWe3+DAH/pB+qLV4FhuuhIzB7KGwck6H
/l7w+g1Ui3xsVc2gFAG3vhlNgal1yESs9KQF0n5WnbVcCpGZIlRLOQFTJ973ua/afToN71/fPLco
jWMxYGd+B20Yht66n//YOwk3e7RrVX4KevfkeyL+CUcz2FkGrht3sL0bCAqiArNaKHTMjFbfupdL
oVCZdEcWuENnuELNCDbO0AbmqG6F9z6OyzsTnL8g8awHeslQjIgLZnEv10PjXjMLiJ2jWwfZwcyW
/ElblL9sytadP5otKhtv8pqzmQ1ox7Fjpwccxto+6eRn/3z9Nd/8wCTaQVXmR4b+yGD16tlpC82g
l55zRPE7Htp6MHf5hBDOMgMsJbEOar8Qc/QtT+PYu4M3/m3pNakX1g/jSOdauGPg8cO4UHePWMXR
13F92dEqtLuAOQmtaiyH/zxe09krMOB//an/9hMwBoAPg8CCWfZvHcQfu8uyGz8R3uweGYnEG5N0
Ey+kNMQ1TBVtiMBF8KtQwCtGaPS4JyD3mCA9kGXsv4HVUk53qvNftiA8Ev6L0IQp/nXuroUGB391
D8x3Gbt9rWTQbLRJ00/DVNYZSFo+jdvX38FfXj9LrnnXsEoAtq9GIV0AI7OolHOE8GVusiFN9sqB
CpJmdnoi/mHady0iIWuxxfPrK//lKCLOFHo83zZJFL9/nD9efmdMkE8nJhVB3/u7Mk7yryCvYzhj
gnUcUJ6vNGhC6l5f9W/PSx4dBEc+PT669Z//saplijhZ8TOo6rggfy3LwEp3I+EKkTI9RS6GinFd
H3C82KXzEtwTIvx1eSZP/Ge1o7teftampfcGjYcupm4nkVyc/WlWT43qPRl1aRt/T7KqO0i6eHHn
IL6FoOEMBQyLDaKo6Kuuzn45AaUCcLjHYgBpwPySohRxUUc9H3RK5mHuD+QRmtyY3Gx0H2ANlXdq
7E05X5NbMCJlRrWyYq5rHrZOFqkTvnNEL2/uBPYLR7Rzl8KTyx2C3e23TcSJCaHVxusCzptx1XV0
nkI7tlBXBjDdcWdJWCqrrSTAmUjtsrmMosyKcJXcebugKfLmbQDWnu6WIvcvajTGe6O5G0no6sWI
TNlYPfOgYFzzLjB+kwbKYv+Y1o2zN1ua+NCm69+7ZbCcsappczw0puXJK5u+PA86VNSzLV3UUGIx
xQa2EohFYWTtVhNdfO/HufkgGe+zKSn/1EMbz8+Xn0ZAnhTvdMhPZT2Cx7r5uGMo2myMxDN/LnaF
rR8g1p0dcfNBsChjQ6ip8DMgZq875o/vcensjvlDUZwcQeZo2LqJ+ab1iuacJkm5HLsyMwYwlDlP
Dwne7u6/lgOWZ/yDlQdumTgHXZUDR29MzlwbPZIi6KkniQYVMoM34KXSaA5536xCSycet1riju/+
sRZBqYCSSzOOZotQkKstyi+vzIVJ9DFOWiQGZm0ITNy4iyZdok66NlTH1u1VE8GV03+9vvaNap5D
D8ZigOs0TqHM+a6qARb81lwL2Fv6LOcPOLa0cq8b/cTNC1OuY6cY/Fwm2cAu6VLRxx8RrMBYqIfV
bLl3cefY2H01yiRaEN+WXw1/qs0z6qBE3xeitQ7uUEz/vf5H35yP62kBK3id2/0OMXq5WWoMYsH+
7JqWKb64gBT/zZDrd6bT/hinwL6n672pVutyBPNBUwBstq8JbsY4MZ5t3PpYJlAZbYDVX725FLte
Gl3+r3P7dS0mSWxF5Ngs+PLRsMmCV1Y19TGxs+65GHoEI/r/E5cMjHO2Y9slb2Qs1J0x822d5I3C
I2LwakFcAod8ufAAx5TKSLpCG4hxOoGqmtvekuNDRuv1uUm5trbQKmXoBSUOVnmldT/bagRwhtuQ
/CvxB5c9+GEIzUH9sfG6egv1rAG09I11NCp3/tQxMn20rcQKjiKwx3v+bzf1DuOD1Rtax0ocB7jr
J4d+TWRDBRUHcMsk7qLoW+OQsfH8I4nBHe60blvE0UxoVXlHrX6zkX2qLLGTAZxI9pV+1W83fdVk
kkvucXGn0gxNvp0HSzKbqszx0a29h9e/m5uNvC4HZQH3J+T5N31ugtfDBKY2HtvcVZu6n/MnDJHz
/aTKe/3V7UtFhg+vhss+rBe0Bi+3k2O3AsMAOR7NTM/3wjbjbV7AJxIJUCfaC/ONMJL+jrzzb4tC
5oFmzvv0b/pmqCCw2x17PAZrgNYmlW45RiMpbUnI4NIuD8nSND9z0njv2dHfHF+wC6mewdo/I0e8
tpCqQWs8vwiWIxSy+JO9JOZb4Foinax41LvTnCHFxz9JaGaUBXFm7l7/YW8f/DePi+sxQgI46FfH
14CZm8btxD6ibQ2asNexPCltTJR7VZjbohM/GyPu75Sq290Ey9GjXtA94055jSFlU6HlM2fpscrq
4lQazmhFyBm9NtLAl+LD649486lgYAND2V3pzHAqb9CjIGUgYHjtuW5qJUI/q5lgJUnK/BBbxp8g
u7zhf14SGeLK0DNtatA16JBJhDw+MSNnKHoGk05VMnsrcxoElzyd5FQnhMO9vuRaZV9gZHgVr+4R
K5nZ4lC+KnyQz2XMRhrOOu41Bi7VXj8c656B4c/XF7rRiQMWQZii4Fkmz4c+7+UH2jL6d/Ncn855
Ay/smJERKaMM6Db7kXST+853umkOImKpsyLqZOZ/1tm/4oF5Sv7ElFZl3yvpKTfERMZTd7rB2x/b
W2s/tzPupFgXWS//OK3zxslMBv1cC8DJ0ETjEJrwCN766N4OopvvgDA3ny9WArCc1hwJ/D9JdH65
HspXXG8n7OJFOU3eqSMr5w1SvV94iKR7DNSN4W3eWPohH1W+f/2HuPmKAnyLCIbhLmpbtJ/rP/+j
8TVSrPwFqrYzquXRHUKBI3v/4Ewk9FwQrd1LRr/dYOujQqcF4FrVKldPupDt5dexxJ7Zr1r7Iw7h
mL0T6uTUd3by7SvlZr1afjFrW50a13/+x3P50mEu6642knQ02bzt62rEBlEfik/Cmf3pSDh43L4l
T1GM393Yrj6//l6v18cwBBAJzBA1rIP/zrrF/lh/zBK95ShMz1Oiic9WYdoIdh1zm5tDhzdUW+Vf
FVkye/t/nJ1Xb+NIt0V/EQHm8EpSwbKcY/uF6Ha7GYupGIr89Xdpnr6WBzbmDmZeGoOmRJFVp87Z
e21tqtL462ufL8f/XPvUXWD/s3Xinv++dqk6TSYm127YXUGfZ92BEQgTRa9dX4dZ1M8q69XL1xc9
f2dOF+UJ5lCJnPik/fz7orzshb9UfX6ZJ7z2YY6m6d7Ge4XhWOHZLpivfwv7Pn2R/12uuCaxQnjw
cUWw8QanG/E/NxnJo3mKVy/I8ZyyjWyzBJx7OdxaXk6AoHKrPcbMNhphcRhRPyBY80Y3+OZu/8sv
feolIIPH8cyTfbZYFOhaOsm06pLUB+slYE53ozVKXPqTjUDNSQp1CDxtjp0A+evX9/yTX/x0AziI
IAal2CEa5my9lih4jNUaikuS55pqXzIBJtMgZZgV1vg3nvoKPReztx6+wtqu60W7ZFoSlanG4HyY
JyxRvblsxwV1FXp9K1YCYEmLYPuSUULxc5LZd64Pji6ff7VTIgDHXYoFWm5nS85Yc+B0+3o99HNQ
XLuKDNhYm5GuhiLIfBOJfW0dHBytRYSspVK3hBimf+RoAWeui7L2nno2lMfa7OQHsq75CaRnWu21
wnQ1bMJsFscA1WL+oxFzpbYJFNjkKKwUeNHEsPmI3kakz1lnZx8qP6UaebU7P1vDME0Qp81+vzDO
RfXdptqfrE2UcdUxzs4WJjVF290woBiPuLv6tQ7p3tVFLOU4yseFGX25JUaxdchMqlbd3GEtsA1+
Cd0RP0XTGWR8Mnl969ZukddglUlA7wekMBG8Aet2VPXUPDWDk4KJWoyRjClhSUff21bdfGS6Z9wY
2Tq+1cpw4TphbXxKGT9Bb1pz9WeYjVZD0dmXHX5/i5NiwJIH9d8Gmqp1iWNvxsqbt03i0Gla8dls
TSvzk0NAgCDgJUDnpNlOwVQ9NoheipveGPR5b41Ofz0DGUOW4I2Zs5+ddch2RLeqJCp65WmbvO9K
cdVXZXJh459TJMG53Xi3uJ0yIqNhok01iBxum6I3S+POg9pDpAD9gDjXxfw0D4mob+zcIOWvqdcU
Io8/uZeL7XRJ5IwjTeGAtBx4vrIZwqVR0+WAdX8KGzx+bzWIDQ/3R6fKuGDiOcYpDIIfwChsPSzm
gcGe42Xq16hh5g9zpGMf/mzozvVUWsCLhso074Nx6TnW4sterlrWiTpspk6Qqb4qdCpiGaxLF6M+
tCXdJ/I8Z0bw5pJlezdnK/kb+K4XEsnS3MsiZviZBfXaCrYegcH2zkhsHhGk90uPEk6WW8b/E1Jt
njSTPGeEyNvOIupwP4sT5pnKBi+gAdjs97Sk3buut06xIYvSqG5tjzSb4+ontrHTJqczroKks+jL
jK7/vI7O2l4EE1IXXF3zSMBQZRlHuojVu6fgYYcrgZEZ0Q1TK3nWOBA+AKpvp4+xU2l72ZJIgiZw
tMQb8g4//YPqISvvHFJL1R+HSV9JIkTgJTGZim6yt9KuBQ0yljUCBbpTu5mTB6dUZS23owXhdGNb
UG0vFoLPxKZIV1SignegjUu7kzImjwSzHjzoyb5Q9kSbHdWBbtzz4mrWA7HdyDe8CXJqVFmz/c44
dq7idDopnmAg2ma4jtUwPCGEMl/8jGXvVs4FUbVNpRuPeTaiNUsMX3PjBRWy+1osycxRGlC5GxzM
dLV/g7LgeUDto/eRV67ibl1z90mQa1zGY6Y7T7TiVPlkcn4jT9H2lAwrOp/yoklza9kSK1j1WuTb
zWzgmEELN8VE1QX1T5Zr+ZM54fpGeqT+W88FI7QpQ3rzNsiyb5ifSH+HRzKAzW0lYGQTY04IYrbw
/cfKQYGNaWHif7SDIe3J7KEXA2ZU6vdVqU7tQTU4x1kX2NakGp0ulgRl1pcdJtY1sskpiP1VWtC2
PdKYIyg2442SHa3tTu9X8UNjkoIQFL8q74czEUrC+9C3R2aoybjROy9xIl259N5MCP4HXJPsJhYb
w08AQy1BJqjShhAAb3BpjLbqNytZWs42qVsH3JMxl8RbF2vyKnOS/iIamzBpkcI1r5O9tF005XP/
ugQtL23CefbFytPgRzFOtn3lmYBLwGg740Hrk2QXNLZ2CjSTo9jTMWqqIqxo4h7a1czLHQpTqhvR
aq2posJ2XCSfQ1vcG1m92IcGb3t2YRKfe9E569jctYywWzOE9AR3HSllfhXY5bgcRjb2g0a33SDF
L6ndzUkT/xxU6DFjSjXSmxJpzBorcmP9ICyoIx83QA2948RWeLGPOEWPMgUTnywzqSUA7dB06CQd
THXzEAi2txc7r8z6th2lJw+93yMTgsrUipuOdUfbN4SUfyTSMVYC2DqTeOJBGLaKrXlAfrwghcQS
zRzefw1SM3iBQUCgJRRG4YHFgTESI8N1wQSlCOgvkLP7M7BB28IAa2gD+qlipPdzswxD0lzLwp3m
S1pfBMBG4uRCLsImr+Xwg3zQNr+YA1MeKz8oyyMQU3UQelbp91OgbMixdm2EeWdqY7y4A9DuVZ+6
C8uAqRlzvjfFRTtNQxHNGNGD2OHc8qDSPniy4aXb+75ZvOwloSSdb09ish8sIM2vwcq0qzXPreqQ
EXrbvzp0OeYNEdUsRto/4Z9+C2rtEfWW0R1GP8l2HVzUfKOTHWD85OiggRMyuwYSU6JfaKPAVw0y
uSEeibhT00EDlK8eoHsvX9sdOOe15U1WdjkcV3NJvWsCAOb+Y3Qz7wNibNNs6YLZw15fh+H3IlP0
wE3bwpPkJS8YBRsMgJv4pKNA1MTJYrc6ZFb+olM6t7HrV/ZHQEZEQoavyowtGnHDjpWbOsZ7m7lG
fQzWoEvQ3SPKrl6Sjuf0Arewkf0ByGTaYcmo+UVV2N72ab72aeRXYtob/Ib+haXlznNF4klB/O+i
0xOgA5xdes6ioJvXvWbtF83r7GjOQaBfgjCaf+ZePg1x4Wi6dpl1bpVe2qNXpVGQ5rZ3TCZf3+X4
VattA1Vff9KVHpBFDWclRHSiiy1Qhab+hS++SwmE6Gy0Vh6paZFCU+LuyF2yje3p53QjJeHHw04d
tF1jI5PDa0HX65oVKs1jPU2bTTYNdOSEtqxlS+KHHNy4NTS93aW2L541q0CV2WqjnWxFbbHhdzDr
tqhqzDk289rMdt6qlmJLjUgUTUqwbRFORtouV/WCVjrS5rQfNwY5ymPsDoPzooJ5SSO4W0gWCFHw
is3cBNWvDrGLsa2CCeHikFfe1reziTLGbxIqtKBDtWtpAUEGiyd/eQXBRWQXp/r4x2s8pGLNUGBP
BOpJ/3DKTL+AZrwa5hC6Yi2uyrqtnIvF8/O4Sk4hVNqqrB6UUO0uMLA86QCPaa1kQwm8oH7zShey
+6h5+Rv4lYpaN5vVTUkLVUYOssgxzmt/8q/px8jshgTxYnxYJq3eCZA8lHRMtIKdNkivRjrZpAvS
uU6eeANhG5SLNoQoOb1b/DxlewXxzZvv6SAVzy19lHqvgn6g2iJ3sItnq11etWZC4x62biXMaGJk
3u41qU9e3OeVo23wo6HeJ22njafaUVM0w1hQoY9MjCicqsu0+Z00blgyXttY9oaHG5Gab4qFxiS9
bGAmlnDfytIu+03SFXPJSkVrL1amJ919R8LJZUq8WRp1syWvcsuV7rXX4kELoFt1TnvZAEaxN66G
LjjKqMvA1WiFgdq6si0mFTNxxlcozduexmuidUXUUByLI9E5+FYU6mxEFkitTxU3Tf67DqmQQ/Fo
d5p30vx2rMzg/xZE1L18VH3tlLHR+HW6yT0gbhtL1eONuxba8j6vWgNRVRTzRaeXPWo7QaAN8TjE
8sjIYicwb9tglnerno7lEXtFQLiLlAFgMZxEja4fV2Fkby68xP4iGYOFdYvOiHlPNg0B6NgtqD1x
okqyP+B6Z1OYgj0DGNx06AaqdM2sLTvqKGK/YCYSD4TspnGdztXeTUhfuMr0yfmFEL9lvD4EXrbT
iBnZ51agiJzsy5LccmQ4+nFeZ82K0PrnfQwTyRBbkVOvRQqZzSOXJvV+6Ja1gT7Wu/OOh6hzsC8V
So8SGVjlzVJJYuQIEhZ0DNusi8xJTcE1SHHKJTvLauNZrCfNaEVSbHnIkn7JnlQ5SuiwkLj3blrl
+oZwXQ54BqpgO2pKxJex0zQ6k2ZGQaSXhE4HYJ+VrAvqaCIxW1CKDOX8y9coSMJq8B21SYOgIprJ
SJ02JFxcLhfUI+awX0+G6rULXFIE6NInKGCZJYbsVEPAoyBrcyNzjAdOCQz7qg5Se91wl/EnZ3rP
SWNoV/dRuCbV58mHkl7KRcgOt5GLt2kcFLafSqicxYqYybny1+zRnmSyDajyU0Dyc9A/e4k5FQdi
cfJHwPvesqkWvLEwuQoM76HZjkWzUXldqWjqx77aSzL/HAbzNAxBfRoEyoeiR9aPuHZ0sihRJep3
kbvOj2Rd0Hkm5qr5G7ShVM6wlFpF/vuwDg6HSC03oqxkjWiACDlVeVS568krzTXJDjCJE92n0veJ
t8SwRJ2LwnAAHZcpnd9NLGU0TX3y6vrIf0IX/1m8VpwKQxd1SRe1s6q9Q5qhrNqUapreltEmv2ay
TCU3VCAJdx/BtfsMp6VFH+vOU3lgS/c3mqXWOjZACn70rCBlggrCHfr3oWyKH53QbfUsqgZLnp7g
Mazn3HrHB9ItV55EzbqbjTp9y6x1Wg668H0yqbSmHO5k0g8HASOqibNZWPO+HExzCwU/gDC3ZF1+
EI2XNjqC/bUudtNKuGecOkvDRmblI1oIuoGa/6jDrO/hTOntz25NjT9t7uIlqXy7t3fWyG+r2MjE
JlAOEXr1aGmTG7ZW3nVZCAIaGxD1OTJIU+LzC1Pk3ncku5f6FkFotR5qOszD1lubVsUcapw5QgvS
PC2iQzSKtsIN8FB2JSup7qz2iwdkR22WCezxxkB4bsSdRVzvyEBevDQlX2IrMlNzH0y0y/Kp04hH
jfNVCDtOVyezgebmvhfaOZE6kYkFbX1LpKvUNZvwPMSs3MK5mGhOc/J1dBRmXamRXI5G3SOuAgtD
ebAHPj5eEVaxNIJL7467EuyjDIsCbXe4ojPJ7LATpaiv5zo1ZopEdx02HHR00lnT3p6vxrKXd/hE
ZLFzwVI7u5PP4DC7CK5Csouw7TjE2HS71QANheqj1turkpfnZ5+zUBBDTwLItujgVGMiAFyXbxIL
SPB14HaD98xGa3hPaW5Q7ocIivqfRuLI4rbDLGwcfUnPNYI30q1XGJ8M9N/LIvSN5XXBL1ZW9rG6
UVkLWoVqMtS7Bal2L3HFbKpR6/KtKlL9RSLZ1KN+zBBQJ9B+ULsuc/rhpsWgc45ztSENbYJjtPqb
LuPnnq7lwAejmQ2VxWZ8+nerszfWkmdMJ5GxMqvppnCNlMXSr9D046dsd71HP+Je8OTK/ddNxs9X
RuUANchBFo1+6Z9Jzv80WV2rkH5RkkBoNXq97buahUjT8ICGXl4MO9l01XQo7N79jtb/SRPAuA0b
sucjCWDIBzH/7+88lBiLUtLEL1GFUMJx0q40+l6tyUw8TXUcWZ74laoSA4cJxSF0e9ONRposvw0S
ub8ZXv/rp2EIiFITZSRj3LO2pfSUQ+6TRvCWj/yC7X5dD7QMCdVyxrZ96tAfD5dL2TO0wvnxVngw
5GLkK9joDFwYX/8on5rOLB78S2VOzeUY5lnnW1PkVgfmkB7zyamezWotLiRxZIAc8VOEU9mqvTl4
GCsa6zvE86dGv4VGCpUmk8kTI/EcVAe5izUKFcrBKxvxao59siVOBOeHbU2XmC+/AxJ9+qo8+LBB
0aPAUsOqdTbNMGATrrW1lIeZmLwom2fnxuka42rlM/IInHpR8/DCy5h994t/evK58onHYkBPxuN7
zmRRINVkbwfVQSoU7cSI+n1xZznjonBgImNofRMzI/5djSycTNVZPC1UOFuP6NTdovf4g9xlXIJN
X0518FJoSl93JauTvbWsvuIAmWAu+m4qctZetyDWIuii7Y6wkxnUuZp4Mj1Fyes6G7QrDcCNZVwf
taUbcKEFtGq/GVL/y9V8ZpbA5xCwnSR0f7+jlYO1WyHx2nS6sdYbwMv6Gi20tg8WPrQ/Xz/1Z9ND
vprhkN6IRC3Av/8JbVQu7uRg+7U3K5bnOazXjKgHS7Nev77M5+8E8onDDeL7U3V1/nK1gaO8hKV4
kwtcN1eTId3sZR5RTe0X20+Sh68vd66BY0lHfBf4PG30+RFwnN6A/1lhF2xrIzwP9w4kq2NwZlkD
WV4zgIa2ESpHdvNu1tIpvaC3MXWUQiauVSjESfVLQyZkbliaiNZMZqJAp42wMR3DNK/TFRe03aZu
zKS9awlTm7TGNHbffPrTyPZ/hnCnDQlxFgMdYk08B93+2aefKBI8e3XvZOCKWyJBgwLvih0I2iPZ
1dq44k0b1zRc2byZLdVNdS/adn5tbVAJ/02Bc/osfAT0az4iGMc/T8AYAT6AwLez+zqlSAxT2r1R
Vinjbe4z7yFjuL5BBFr9N708V6VRafMPbxxbpXO2M9TFgE90nqY7f66T38mYicdE89f1F+lbsomr
yYZm8Z/vOtf0OZmCifZOi9Tfd70WuATsUdfvAHC4wUWrsqW+bO2m9oFcJNUpxMoSpbtLZCoaSZlK
kfVDAwm90i6kUbKhc6ZTvnz9sc603ac7QYGAlIF1+kQzPVur29VOKjVJdaeX62bw4AjThfYuZpP+
bMTJvT4A52ElSvAkWftsORX2X3+Cc2EJqx+DMCSMFA0US451VjSUZAQO5ZIYdzgx05xzFRiPXd8C
j3+15kS/PbX7amZWEy0Cie8re0pKfRaH2iwDHVh7BgA9lEwfETr7LEf2N4XcP+6J/3lf+IAsFMw+
cRGdpFLnYqm+6aGs6oN7l84Ul8XBZSTNaFygcVw4dOlCO9r9MqkLnAFBhiENmTzN/B6e7p3uz8G0
7WEr+VFQK445p25rVT+YtZXKS5Lh6ou1ISb5D4b+lbEBznEy4+UyC3mKhMCi3o9jYUDbrxMzUZFh
98ODUCIbOuphmBhwL1saEFjYNGMPhcSZt8pYAnGTBDUjPC1IizIcgbstd/6pHdCG2pANm34ChLEp
qtTRDlhPnT4aRwyLpGbk1qaahoSWCxG/EFcZ45r2XVvSXlvCSitm97ZG6uPE9dJ5a+RmmKn3JoPZ
HU15XbvnU1Wvp3gDP5z5QavIQfsDoF4vF3FgdHW9auTk3SYYu2lafvMwna1tp98KEgRuW0odSJ3n
NV+rUfIa9mDczd08HesgESrM2OMjSKaGiGq7IJG0rMp83qas4TH+vW4J08zbOnAol8evP85ZJcSn
Oel/2W2RZqEUOkczDs1Mzm5jd/fDmtzMUmX7QKtAoVSSo3udlH98u072xkS87v/jwpiiUEPxirOe
/L3YaLPdmjQ2+3vUzdkeUQld4Fq2G/5Y3CL70Bj2aPxh75Zi//WlzyO4T1+axZVU++CflErvbHPM
TpwfXS3ZfTsDAYolp7+T4XkhOsHHtw2uMamsx3wyvGjV2/x+xlv+Up2cxV9/kM83H18oHwZvwAnV
dp74oNFI61Edj/ejx5NuJ4b5z5GVMcnS73S7y38WuptFIAn+IxmaO2C7bCvuaXElnu1c5FG1JuNh
jJx3vpGoYls5U7Yc84L8pti2zSU23GEyGFKAF/nmOyMj+Xtz59p8V/COJ18CbjD/bJvR80rJPpDV
/WwHXscwzuqQVKia6UNFC9uqaeT7FXv9Gii9DTnt1OuDUs7Yh8OCiiCLc00V83HWJtPdr5AMkzuT
5U79gYyRLcUHR/BgvqKz0Zm7uRBzthsYcjURvfuEEJl2zDoyjoDXhW6rFHGsa28gbi3r/hIwVMPY
S/IWboYp16+EXyCgFrqutMjQ0cKEJqKCluFZMvVXyZrZmPrYkadtkPYaw8Okown5SGHW3LrWQk+E
FTC5c5quc3dKGbLeTCO83213ArfvpEcyaUQE03CCZI+6974OIC2ilIzFhPEYRrwwGzDvMj/ICveW
lr041gWJETuc5KSqNqZmjtwqbthwwLktvbg1p3yMvQnBXCSkSX/SsSuve8g0v5C32K8GcTkrp7Ci
U5hACWTFoQlURxnTmvwolcCn6PXkQOvUNk3o0Vt9KesCBhLegFX9cFzhvNFypDPozqO8rXrELrsx
n0QRuRRFggPVNPfbwUTr4Ytam59n5EL7kqA4CDOu1WvHeabEC2E5LdmGDJnSYpsiEa43o8CA2/G7
ByhixFOJoKXepUtnd28+AbDubW+WJS6iQmrEFDWZI7NoCTiUSioiK6KKs9Zu3821flWwAhcdaSRr
bwOEHtneVm/hlcaQbw0/eteYiQy33erSaEiW/pgX4d/WxOU+mw3h2qHp5FONMQlqARivdt7oE20S
+pTkjZYKrSvhJ4iLZBRk2UL8Y7X6B1qBybJzZr95Q6MygH1BWvoCbq8K4kVjcEySuVXTzEZN3S87
fM968dpYBLvumCG2C03oDh84mScSYz2DkISkuZlp6wb1eVBdLJaq9AtmI9OvrhJpGROa1LQLi+bk
P8nZXa3jSDyFt83MTOuYhw2TJ/aMvEx0T649XRqe8OyHYSF4G7gCkqo8tkXgLjc8CJX4KU3KnOtE
4U640BgGOSGGyaLd4esbRGzQ+BaXdQkX5dGx03Q6rp3uyHACovW+rkvJyzW3gX45m8J3kNg2OZ3L
JMOOtlGkzOyEN9vGo4bXak23J97KhRY0NUjxU1FDRUVO05PSWp8IFgMfDPacxGm2hS/pJ1/D0Ztb
beNkS48ouyjl3cQApro113FxwrEUWvKN0e7srM5ChcbShiSAg+QfvPzfW5Rqhq6GgQ56kZZRLMfG
3yAA0I+L3mRPzUgMTxvY9n/dkHnpKHWReIJk9smy/PuipbdUs0N7+r6s3HErcPI9+oXfvAeeFKzI
vM/G5ToTr1oPQZ98U0h+3pDIAYecysLr6KjEz2ptAdKalBXLueNhXtGgjL5CvAOGoLQYVTOY3WV4
8qdrsq7sJosl7dJs//We+C+bM4Mk+kqISLgRnyLpXMnI08UXdA+7ldKox791g5fXu7BFlzxYk27v
HWvJ9+6wencq0ORGG3LtmxPo5z2KlxJmG1Qopp389/evoFChVfiHxX2FeY/mdDnkC2bG1VL+Jp05
JF04Ru963+yN/3ZVVHlURCejENG6f1+1YtoHTG9t771TInBjeNnHkNRkVFpudaNLnBL/vRh16ezQ
c8PUwOH23PAwtcPKoa9u7qWX1vVeqxVSmxEuS9h3TePFAEl8/xqc1HPNUHQ3pbmEb0Q1d9UzArj9
+qf//PSdWqGQXTG2Yk6zzvo+LYOXoDWM9n7um+pNDm13FAvKoblY2xOrZVV4bU70HqV9B2P4l1ed
msS1sSzy5EELOLvzHrt0pbrmnjFMwZTR0mM1O+NPbHIEh1YOZ1tG3Pdff9/PP7fzjzweFx6POnFC
ZxelyYeCBXnRNHbpbQvpjyHx3KBsVnm7HTlH6d88YP98j78PirhqKHtRF7O8fHrBEQhQLcjGvitz
BlDorhqLbobrZ9M+ZWc1dnJxqu1qtfQZB5hR+FaTJAuGF1YDrT22PpPSXTqkDboZu7KKa3oUbMrA
M9cHPrmZhywuYkU/2ixW8HvxiOgsgfqpvImMRCwWoLm8p5b7rwuXyRtDCOupwQbF47xhhNOjKVx/
Kh6EV1TAp6XT7bU1c3ZGS/KJF2A8Dz1aROC7GDV/c1fPOhQ8rKeeHqsWFYV3Olb8/TuWBSleguTD
B9vJ5q3UdB4ZKqWjripYKGR872uttG4sq7EPcDuNh68fo39mFn/9qKcRisMpgtcH+ee5jwizj6F3
PCz3vC0zyWxFFTDZ8Cfng8SQ/I6+FUO0VffkriC59XFsM0B3PgvD0wIbFmuVcJ6//kifXifWLiAE
p26Ee9o/z5/sUnidVq3mfVHm1b2FI2Kv+9aabMzOdvZFOSXHae3bbx6CT+8TynxeXaj/fkBMyvmx
jpClLtFT277vEnLJLxfido5JJ5qN2XRBCUpVG9+//p5nXV1+eXgqp9uLRQGnzbnsPMPHzAQ7Xe5H
pYlH2WnNvZcbxS6rqK6/vtTnW8p0hpcXlQ4bM0iLvx8ybGE+MscgfWiztn9pZvPHnPvuZc3xXoRj
MpJgorXFfz2kU8Xid+CQCswc/+7Z79jPxiDToUvuc2mll5zZyKwz0MWpOXGuXfJTL7uaso+x5TJ9
0wD9fGu5suviiD41xHi6//6+K+ErqqzG7KGhN7NPFvQcoTH16U3SG735zT5o6f9yOcAAjL7YePXT
s/v35WAz25yhcu+e8qPr72oELB3V1lqKeRMA0pcfujcn0+Nq+TozmdQQtB0pwYsQWhvkMWTcATET
SNWMeuuarfbb77oy38o8F7dIiESytUaMACgKilzQgOtUduig8FgVnD5vIOUL9KE80PMiPHTwnCnv
I9sU/cU8k6h5SzVujO8GurrquoQ6pXPKKm1D3QwFhr5w0KzW3o8zRgVGMl733IpcPHUktFRQwXL3
1CqfUgCz0OveoR7YRCm7BVLApZDWRK5tXV7LHilkTGGtFxGC1/7Dl/YiwEjKFvfWILUfBUbU8RpR
jXwml1F79dEuv1erwSArVXK9dR2R2FE6Zc5w1FH539tKrO8zXbiHTPQoPctpCVD+KNVAPgY2R6rZ
kmZXs2XmKGf0aikOgyia+zFBAXNR13J1YqLN4NUEee4fUoZPdTgOyOYjzMyz2OiuWtO9tywoO0+J
vs/4A8Akjqls/8yFj8DcrZJe7iof1c8DpM5W++hNsKm3xPEVMWVlo7ZOUDT6ZUKb5UhaGfNgGrvD
H/6zzTuKzPk9QOBqbexhxCtO02Z60mYSgF6avq0PvWRfOABPtiDto7mGipoZ4w+LPb3ZFBg6ZEgD
T8KxpCVrgThfcgpn/tyNmXM6kN7Msmnc6wX1VRHqOnOuW4ivNlxJvVn6o03vIn9CcyC6OOG0pyJp
pFa1V4paLUQINXmRYzcOYthaGBEdxwaYUjMW9s7JhRivuoXeSYRswpieUfyWycEnVc6cNlAS85Ww
UGQs7ZswTYwdTpfWz6MHVy9e0mncTTDFrAfVlIDgLbPqi21BKZqF1KcL4R9mwAFVw3KmAGc2/ivN
+8B97/pSmTGOh+GpS09hMoNZeAV6I7duQMYiUDoKHxDlRZ0l+c8xtTR3iwAeaCStoBEh7AQd/T1l
m3pJrbF7gy0iUDvqbb2dgyxwriFC+leEbnn1Btlr4r3S/m6g3A0uMqXVxAsYezz/WZgvwZK/TMno
/GbxH+Td6MzqetQIcY3bTDA0GFncMCi6A1OxnISTV9JOB/22HFY3WRAjuO69n9D0P1aDoOPUT4G+
5zDIKkJPoJy7MSyGrMMFVOZdfmP3llJbAMap9wQKDq19CPIowyPo0d0ibkowQoqcTKutrZpmxvwo
ZsZp3+Y8bLw3pVAbz5N8IpmD0r4qsn547QE8vq9WZ/yuDB7uCDigrY5yCuRbncDFPdbJVDQXCnlW
7KyLC3glL5R3gUXaERe6SmCoak2dv5IwIsXvpPcHm5bAiK4BZKH53iGtSvaQIgPEdILKO57J/8tj
I2MueKE0p0K7X83CvssCxKMRFpd5eE/kguZqGhikPxSjUxn7ulsGuoeOq5W7rlQC/dnQOs+K59GJ
Wp/dYo94VDFeBMskIdVM5bZoc2BnepuCADaozMk7UF6axfqEIeVCA/6ZHjwvAbW5AlZfQr8QZkIH
D3RKPCQ9KaCr8pYiLqAj51vKVZdGoV21ryQEEQ4NknNuxlD3cMP8WPn7lw2OLhK8KCCcp8FKxvFq
SminRcLw636nsCVgkUhN9xn0tFNz5u37K0wwoHTjbhlVeWm1GdJQxMKEGtuaUYitIvlnA1OZMUJp
1wLrQ88B9j5wx46FOSgyG9ljR9QHqs9SkyiCmN7zF5jdzm2G5qMkpOhjLdr6CVycHPdTwA90nSC5
U/sUXTo47bzBXQHDTP5s0cA517qVexO1VF+ZWDxO9Lpl0LU8pVVYKUSnqm3MnWYsuX+Xtar/02CK
I1O9arQPDYvDdDmi8e02nZXgLvq6TDnPY6Yk8j3vhNtgom6dPGZ/b6Re22KYcKcOIxBEYmArNYLH
DtBAXK4M0qB+ttL9k5ZBfkOzS9MOqcXbaNR6z/gJfFSzccuidKIq50naOJ0tPrDI9/SBQbkNkRMM
Ut8VeT8fPfIyg28+/ucqC0TJqXyk2EHqEJw1QFIkjG0FrvFBwHZt2a/GAPuUQaiJq6PntoljjnNg
+N/FEH0+QvwTcItvmpn956FQ0OsaN25oHywDSnmUBX0jdsPog6iDP4rZzRuIN47yaZlf53LskFKu
RF9/UwZ9LqApnU3nVERT09rnHnUy9spqBtfygNrI+NVx3TxqM0KDx6zR0Pit+sXXT8vn220zbqbR
dhrwcuI/qy9tbFjczcW6Rw2QHmXmFC34Xb++/T/KzqvHbZwLw79IgHq5dR3bM5l4WsqNkGQTqheq
69d/j+a7ieWBhWCDvcgCS5MiD3nOeUtvDdUTaOsYQGzedP88T4YFf2NTaoOMr84StlGiRI4OkfEE
lIqn2xgEO64U91OcjOkn286f/32W5EKUhF0EQa+SbiCbQ2bolQEK266+QzewVmokmnWPCvSwbqys
uitLdUmF8aqaQg8ffBHKXnRswJfNtjLGOIkWtUHybDWkIyvhlUCE8rR9RMio9uAeFTAV6a6hLF25
+cI5ut7ProbnFA93g1LDFfwkTNWMylnrPjVdYdFnMemq9DqkNWlYyGw3sRneVSPFxXWhoS6CNJ2+
VNv64CfAVQdsTlJokYbOS3h0E/oWLuEzlDuk5XGPoHKkZeggitIraJHDtRVq53zNPMVr10lstf8m
hfP/UEhbT3XwSkSUdra7qeSqbVw61TNpjrGnqYjUqg2k7gjLLHuqdJm93t5oV+cX7jZlWz66Ock+
zsu3pVpFitf7+rPWmOFD2anDBtqOdaSzUx6NyG0XEu7rWi2FQ/AQFkWd92r5rGCJGoJuFrHlP1t5
JhH3xrKdi8oDOAL9RBH5rsshQHaj67yYdqMGK93o8kd8aU1rIV28LoJMP4V5E0Q41+pc2cSxitoo
o9Z/NpGSgyNlZp9ctyzWITuxoq2ahTtdy5RNJ1T/W6IjMRdq0vgeDI32VKAY7i3EmA9+EEp43CVc
hhOUx5lllINBG8glvr1oUlj3Kq2Qb/jFBuY6BEkfrCPsKDYlSCbKY/o4HIXQSEjQ2/G/WDoeOTXq
+vvb2+PqRGAQDvIQsuh7Z2PuDRb7noeiTpDQgVElmH9HcX/A8Oi+m8EI5yBqvw5WZdzljaoe4jCH
73B7/Pn21Ij1Ou8TFJqpVxGYLp8G3qD7VtIk8gz0uQiOiH3L5LNTZMCLkY0ZqR0WVmAvHML5FcOg
nIrJEG2SZsR5+XLQTEz2sYnrfo5R2v+vrsma9xV/i1kP8rvd1u5T2ewMmNJyIezPAzDxT6cwBPwO
aR9KvLMApDYSyJpCIR8Yi/fTr1P7ochHzUSvw+u8rQXl51tiu4q5rmxYBAtX6xxbDIAX+VeEOlCz
AAAIuONy4iD2pFQsS5zzrOx/9CD58Wcf02JtVEn8LcGIau+ZQjl70CdXcBebVwTwxpXLA3ypdnUV
J/gtFNfpauDrCLpsrsyDVIBZgXVIzloaDkfkq2GqCD2680s5ngxNSHvVeJ6A683VvPfdMX5r5Ygr
4u0N+MHvICCRg4IsZVmo3V+uSRRqRgOZwT7jGp4dJGD9TyZ6A+SBQJR+ydjVfjhmXz1jHqP8pkAp
tnlqLQTp621hU9fCJYqYSXFujmfzYnci5bXWGcVjP1/bGSSdDVmC+irV2hw2gYmN+9p0wsxeoXjT
6Nvbi3B9ILgMHbSZ7UmmFFDv5Ro00GCjvsQ9poY4d461Pt2NTgNlCaLYHmI8CrUdsri3B50W9u8S
NU9pF4i7AU4NWUh1Xp/3Fctoi1Q0Z4yFGg86TOYVmIZYyoHKzpL+0FWcYRjWlscPABeOwBQH/8K+
hqAGZJlq2tlVE4QPoJhTq0BV9A82Gf5OIJ23MLt5YJ3mhUegBWLMoP3w7pD214BV2iMUYAHpwujG
u+vbMXtAtTwcPgG7QAjPN+I3OtnWlhouBgJQXwJ34aN+NGWiOg8ddHXRw5s99sx8QOxYLdUzUv3C
R3JYtsMn0QgNDn2oaYeEFl6y0B6/2sjMeqKNUOFnzqR8s2UGX4KS/KCeLYHb7tqqx+qO0kpjrtHa
cIx7qkjpVyqCfooIvB/8d3tHfbDm011CSKfYMqm1XY5u1yVnJpPGmTsNCY/SCOSXwnTUXVw3aX3H
7RXts4AqVR+guuH3frsQYK+2tDFB5+iieTw4AAhMy/PXR6fZUKiDouvnkf5PvTHDQjEPMfoQcN18
ES5ssfdU6OIEUbPWVAIXYt60OOZfuAoynRqS550zVLWGTVm2lj1u6tzs7oEi1Pm+qWKcJ1I/qOG+
hjawzNyKe+UnYBKMmFC1bI27JgNnJkIvjHcNqizJ5DEUAF5alybuTCeETdTC2WJvFezolUUW3koW
WVKB3faq0KtgO6TDOFSr0QbRmqxJVUHjIuhDSTwsCqzIKzyILAQnpkd/7Zn1Y9j2Ub301jNY2vla
8KbW2OlTr2+upYmGbZ3TTbLPydBTcmrzc2SY2Coi+mJu8sbnOY+0nnNqwiLfVn3d7c3Czn40bjCg
d6C1e7Cj6tKPmjbc7EdNOGVeGOg1Yfc4e+0Hpt5agRGPZwxWUrkPcSL17htFTxttnbiZsmfBISuC
Kiy9bVHjlwJH3dLDpwh+qrKwXa6CvKHSR/fAA5MQoFU2C4Fg3wI59vl4hgwSJBsnD/xNOPRDu3a0
woJDSXUsin1jISH4aFhP5Szw5CAizN8cSSGcxtRz7ezkIeqjig3HapPkAVVrNIxa5b4CFrWryrpe
aFR9cBi5z4gC0402SWddHsZeWnoArk89A0aL/9gSr4EAi60W8JCnlguzfCdrzD416EUGJL/lZT+/
zbjsMm8cW/Xswxn5JsAIYd9FXpZR6EuCDUgB9MOA73eboCkQnS1FR8NCyyJ50MAY37vSGdrPkBjt
r60eG9iWKaPtTIRGdYMscjRsu4JuxHMDQBsPoUCGziZ3nfIuhISPRlFcZN7G7MIE8ohsJ+y7NtQY
OwSGlwYLj/ZZnGVB4WAgv0Z3kzINaezlyqogc2tKB/6xUvVy5/uDtuGdnSNYZMj1UJXOpoUgv4dI
iHYT0Ox/u9jehyednYhHvByvwKKRn1RdTvHoqBtxts8zlKtjLYXg6rrBl1YG3sJ4sx2MdiSMGQpg
sH05QaCTL6dbjL4jM2VMjgOsYBsOcqfbTyDeXXXSOXOqX2kzpAEKGpFdLNynHw2NYiLtR96FEA5m
K10AoPPzWiSIcKbqJ1hoabg2tH54VeAuRQDD2z9CDYaFCc/zhPcZI1JuggvRDIAhU7D96x5LfexB
pQvwHZAr16XRxfneHbLoKci7jDpjaRd7WzphuLFqnRoZ4GSsRxXT/mVLxPFu3+of/hpYmSRslMt4
v82iqKWjA++OdnKk3xigXDxZzbcNaGxTQbdvhVWIPlHivfFNjbtIX5ldUUW8XcsxejQCcymuzN44
74vjsffBlEzKj/Ogbhdd06qpmtKW7H6HdkXXLJOQ5nMfC0eglh5PdKR01ECH3X57KaaQ9VeQmYYG
/ccikCsjZzp/XgGSFqpEY+KoBIBZ7EDLh1XZOT/NKhevt4eaF+3fx6KQ4/C6ILAZc0i2pqNBQa0s
RyY0SA8GPVC4E0kVngeoK/lL1cv824B5hvvctHb9Cj0uh0UOGXDvwag2u1VRa+KrUiMfcjITKEY4
hNKTWYWeLH93duu8NpBgtJ2qUZN6vv3jP1onnp/k2mS5sIRmV11SjgC1Y+yHO7QPwGCIt2iQzYPh
2/7CpfrhSBYNfv4hnZ0/8xEsK10lE8VRKKq+G23hHFB+lsU2LUQX725P64OdRwia2I+41qAXO39e
VhXaWYZWHPGQpBOBNkXXH6LaFp86RWqI4IFueR5IMgvsNVO3+7cLddoR6KlyZ8HIxcd+DkPFHXYM
GjsujnWZRo/Qz+zP1Vh13zS1W8rKr2fKQBRLXOp3vKbdWchVctma1ZC1R0HiuIlrjIGUDB8RScf5
QVHs4EGtx9dGF0t54hRQL04YRXkCzUSvY4bUBS4jX5m1qsNLvT7iCR3eA5sG7caLylxYyqu4PtVG
wYdxsNBYgGp6OUzthnaoq7I5jk6ibfsaM8xMyHGvKsDGaymru16UX27vnqtb2+QmIRcEQPz+SJ4F
dbtyYqewreKIrGWIMVydlFtKseYLtJeplwi283NeSAsROF8AYollUv93+yd8MG3Y1bw9yVmmGvjs
J1So5AQQXLwDsH3ngIAP5sWaPo6nyJ30l3P4dqukydq728Nef1RbAzfN4wzLCwjEswtEzeLI6qDy
H3PMKYOV1irx2QDFtLk9zPVFxd6BI0+FAbwZ+dgULP66NpWwQPYLX75j4KE5/YpDMV54tPHz/E2O
ntavhjAKYct5oaYcYlfP6l2H+IBYuTjC5fVd0WDG9XT7R11/9Ukh3prKADQAEAK9/E2yGLwWsY72
mDR2T/vdKnEGNOP+QJTJQHB7ffzbj/xuCw+4OBg12sG3f8D14vMDYLWBm2FZruprCgAZHTBAd9RU
YfxnDIrRrJTEHP/5RFF1oKhLHcvw7KvSZmJ3cqgKpz22kyVtYiRvGAO5NMT74t6tkdPuuDcPt6dG
a5DVuwwXyC5TQbDppXFRzol7YVGj5mTrGElgt3Zyuefq9VRqb1ZA4pCUURDyfingerhruxJDfcId
EiNOcC/DxrcMoa96tmv4yQqV4Ji1JgATkAxgc+gURDz14gryTqr1vrpG0ghpFYndHfKiGPKZPMMq
7H0cR0bPKk7ZkJnSWjvVk8UrDjq926bQmPzkMZVtUDzH7uBh+Ige1bh22rp5ER51xlWIiEDxTPlR
IofUhaFJVwb6GeQP173LwiHWvmsIt3q/x1ar4nWv0J/dQuzp7HuVMKqtZE9GtyKDRcEutOGVbhHT
qdlkSl5/qX1RvMG0pLlWWrnxQ6fATs8NVvGgg8EwtGxDddYGDFLiNEIK3ST7oi/q7AtvUOV3hgid
dzdZ5aB2w7IAjnFr1FHatP9DAundmxkOCCv2Xu0ikeiM3r5VG2p5wtLae68PAdchMCxfzWiIX+LW
iXqcbn0wOFZbWS3KkOCS9jnOXC84uaK9h5QP52NE7xKdZ6Tigy+ADn19jy5e1P+OI3xct30P6wdp
GjQ9DyZcnh9JZXVIdErHUB5Q5mufI8iy5TeQme3niYHsb6RpoQnZOqMYHwu30HGa1qXTfdaLgD4k
GPzwmZIYho3C9pN4a5ZF6R60crKnKaMUE4sq7AK0lkFvyT8sEsphZZEF2bqJ3An8njrudz9JmqWW
7VwyAEoqUYOvSJ7Fx4SQeBk9Rr3tbd6a8uganfqGibEAQeWDDltFaWV81VGgHAAX4378YCROr/vU
ro1pgxWN+phYnkB52K+bibJBXWOX1sz+EAUj+I6VTUqDHpxnFONSIJ7KjLNjOf1anPSoxk2ttsuf
PZXT20ENq6MDCRmIVeW32PpFORqYTfPqh07/hMpGjtC9TD9VuN7coe6pHetYut+tVBmHf323s4zU
gWmzUR3lSTO799pkAgHptkRYEmxT5EPjXA1KZ22oPA0Ll928oTF9M3rbXHSTgwRFwWlx/rqF4BiD
tYE3e+R486G4f7Dlzc3K+4VRWvs51VCNlC5JM+Cf9Cnoy2DnJ4B21reD49XLGHwGjVfKX2wdsubZ
xeORODatX+EKUg32HgHX9iGVVbhNjFxbGGpW6YYzTfBFPYXSC+9wIO+XM9aRx+HJ0ZnHVOrlOYkz
JEtbMRAZqDOV2roFH/319uyuXjLUGMkrWGSqatQHpp/01yInReZgVaWXR1MLrDN+4PkhVSPlQc/T
8TdtbpQv4yJe2tfTQ+ViX08NM3AqoL0R/EeO4XLUqKXg69WDeUJQGwVYNBzt7yN2XUhZ2VH9C0vH
SkAJtyoJ494cfnYRElKbYayVcJImVhfu3Kt1tyEIosmigVH6QCdlTOqKV5VjnSoxGoeRhGVXJ6ay
0fRmggbhXHJ70adjO5s+UCxoSdScJi+v2fTH1nakKQPzJFs6J9wH3S+I8VLbjVZr5FvVraKzCMIi
esCL2VjqV119cqQmWHUOyfSapGd4ufgmGg69Bgbx5Fsc4gbLGBzUZHeSloV2IgpZ6WfTyxV1Ien7
YJHBnpGUwABjl89DsFX2hts2rn5C2NabQImhfEt4KP5KApGpb5Gte0+3l/nqyTjRwPH50WhmQCBx
ZstMyTBrFc/XTk446G9uYWHEi/IoPCDH+IULjUdPFtVudNlMfW9S6isW+vMffGcPPgMBDG8wcsDZ
e110FYBzuJAnGYr8awok6FlBx2iDuYZyByBWPSS2KB8KFTbmQii5ilo0X/m+tKMBLU692MuPrAMk
5y897RQP9dTUEPr4okv64SuBINOCjMx1qGY0yEkAVBgPcs1speGZgkUlFp84rJOylpJv41KFI0zV
1t5kxLU7xSuy3yWyls+44+jdodf76J+X+/JXzOZstmHlj52qnUrpiy9WbhMycTU3kJj2+/EbqmLm
mkatkADGMpEv3FcfrTi9gakxwR93vgZDinJm1rPifeM7a1DCAM9SXVHvwGI6Sy2z651FwwzHkskR
YeqJzu5Gkdqpape2fgrULjZOjeoiQJyn4oBbiR0CRzOBMSvxGD4kft4sWbBdH2VqdugX4TtHqqLO
iwvIFAw5NkL2SRl9RN0FSofDZmjC4dEpQFcHhW4t1I8/HBF0IVuWuhGp6eV2dtGe93JqpycjSwsE
UjIBdBitkXPhSXuL+7n+71+T/J4SEzfyJIwzBdG/7kWz0Xy1SzpIQFrinYwRFtw2VWJfRe+8LhcG
++BrQoqm6cITj6LNXKzQhlWHWaWjn2JAf4+9EdvPiEiOR70dy1WsZqjG1FYcbvLCdxZSv6tdy9MK
PynQXERlCo3TT/trnl2LTqVMx/wU5cKsdmrcg2QL47HIN44ORXwhLF19Ryrf7FgCAlxuFWzd5XAq
UByeNmrJTONigwp6eABSEZ9CetyHBLngf11ZCCqEQfp2kL9p2s3Gs2XkiBEXgZNlRcquKDmZgDLq
dQBTeQtmXfsSK0H4qiWtcb59+VwvLLxJKn9Q9SbLtTlmz2sVq7X0QZ4gMelnFXr1Y6yk8TpCpXYJ
fHZ1ozPLiatH5KVnT4Z+uapBSmT3QlOeEBp0D5ao46PkNl9bJZSiUSMXXOlRuVTF/eBbwuVn/1Aw
dqhWzEYVIcrPmehxD4VtItZVFyovsrS85xZ11C3K6s3C5rm+ZnCtg4tI74RQAD5ods2MAaxARdHq
k+KbyROSrr78ZauRAzkNKWzKfCs7NKM34Cjptyr1aUmCVYLiS10qzOns/OsXNkiBwFlPCFyqkbNf
g2Q8Rytwh5PUc2en0gt/VMTwi2fbUry9LshBvKVBQy2ZuMtiz7ZxXqdNIB1tPAlqCOlBH22S81b1
y73eTTxmpK3cbtMbwtmWo63IF3XkOYMGdG6iGgX5qoheb0/+KmTxizCtAggNt9sD/Hi55QoTTZIA
xf1T0dfCxXZYq5K1H5IinRD411FcQSkwXIsgC2uwKpZ0X27/gOs9T6Cc6JuaAwgchafLH4CgycTi
wsvdRGD3rXeNJlvTxaBtPJahbu5CgEjdd6t2jcViwnS5/vV859KjNQ4SikztvZtnXA5NwKot8gXx
2MA0GU+JwydwTnEDQAQnIsxWymyddrmIf/RwD5utEGMePSG0H3vPKLvpjUcnoIQdN03N0RYi+nyz
TNh0iv88s8Fs8Rvn+Ihei6Rrtn73KJAUMivcgBUSx1UY1JVz5+ZK94iSDGbalOZ7YWvbESJRkKzG
0inzw6RO1qxqYsa4dHxnW4bVYstMaH3CMaTbueyfPwJGx94Ijx0KeWjiUMKu7oKkwXkCuYnu1A7W
8GBpWDLtinbAOPv2hrleF0LUJHxBFs9zHCfzy89W0V3VWBf9vnQN9FrcBrpm4WHt/qvNHLFH+a5P
dt6QxHG6SrQuK/DWjYCZe/Uk/GYUi87d0xn5ex+xIMAGkaVVJ5UqjvXlD8qSWPEDJTLuIQGGdzjJ
o4UWAIJYuh5meRALj+oGcCLg2kSRq0s3qb3BrpLCuXcSBWMSDC1gV7ZW7DjrJMOCbtumWW6vs3Cs
ocTCDgzXZV856b/Fy///jKl3QcXhAy/DhsZ2aeSKex9bFtzbVOFHr2QZwh/1Mgvp7tvf+3q7Tepr
tPq4oyb5i9mT0UusWvq97d6D2oFwGoMiPJiKj+dTHsTrMgn7jYMUz0atgnYJNPnR2Mi/0d+kmIMG
3XR1/vWqCpsyLfo2ce8VMv3okFG6og/ld/ohiKVQ7rDqFt4qCIfsGRSivSQBPIuN00qDMwCLThth
QoZPG+Kv4U0Mw9qBhPRegScJIwOtJyKWtRsVrVqDDFbuqgCY3D+vNyxzCPz0Obka7Nnx0gj4FjqN
3j3peFRuENDATIdG0rCxIW2eRNWhZT6Y1hmOpaYvHO6PZky2i9A0OCkqk7PBcTdDvoJi0z3HtNg6
rZfcDZFvPECF+1JlQbulgu4uTHiOLNBI9ajzg5AkR6CQMw8oiHoLhFuG4UGNhQE3OjIr96eh+tpL
bplpQqbdeukq1NrWfsnARomvvSzoUNKHCT+nbmI9o5qVJE/Arcx+nVhisJzV0DuZ+FLbjQ8vEHFg
rVl7ajHskT4el5h50x35dwCaOtNEBMqOkyjtFX9Atq6Su7Vm3OOLkW8HL0JM1/Ck99Co4aAsnMf5
J6IQQ6uF9EYjY+SGmV3Yqp6OekZJ7CQwb3mXWzsUWt4d7agd9xB/taemtZbKIFehj4nxYpo0JSbm
4/zh1AdjUphKYD80TqRhK11olfNC71Zr1LUTIfX0UqeGWtOU8nuaXRi41th0VI1htAvq2POQwKTR
YJ5YM8R8rB5mZzL3YBgK6vwPQ+14mO55yjhuilxDY2anKEO3L0qnq+6GrFHT73pYePhR3D6g7/TU
i8+tEgm5/WATIVFIxXMWFnQ787uqVO89tD/Fho9ciLsxqtBBj5rSUTa+GONTNKiqOFC31V5llxEm
VyjbCOutyztVNdaxR0fvk4Tx75b0v3I0SCu19Hx/heVz39xlKBNmj/gy2P2aAe3qpYAsa28TDWvN
NfWjwDinfjdaKAa2/Ver0Jr+4IBZVddRJZt2L6w0b7fCDAzggboqHiue+MEOpGzNXySexE3aGJNK
IuHZ6mpJgy51N3iAZPWK/EGBCZg2LB7ydT0tS4yrihUNxTjeKFYFI2fVGhZWG2bXJdo5UUV/kMIT
/aNmVLrc6kZgmJsOKxbnW9SN44sagFxbaUEam3e3v8fVgQDOSZx+T6GoxjqzSwKzHweVATe4F/je
aTsL6YZHURrKpwoXlI2VpmV+x2NyqSo6/W8vdwGxatqCaCXR8p0ryRijQNzWKrx71yjHda7E1aHK
cuaYDb19jvE7+ccOCuedBx+ViykA89AxZ1s/8yJDifUIxHBmuQg9ULZpaqvb8OLEW+z2ol698hgM
QpRGROPmBDo1CzPIM0R5JYvgAdzbqN3FVgiaLaCZbCAkCTaVmpyau5syGurJ3MaBPurUgxpvQisI
TtMpThZO/vWC84tAOtFGntbAmR27yndpf4tOPGSutH4OOFO+kqL39JMmgX6txjLk9hpchfVpCQh7
0HFpGsK4vjznvPb6EAk+8ZBbRn3SGXZHSzM82ihjLty7V0OhoonVBDxJyGBMcDa3Jmh98ixbv5dg
Gj81eth/wtk+XNdl1SzMah7KJyFZSjlAjQCnoPMyey0jGwvnI6ztU+KFpbKtK6DmCCVb9mqwOd4r
pai9Q4di6EqaQf/Nywbn8+11nb/XQW4CzbCQTQQFAulrtrX6TjYFugTNgxo4E/a7MrzkXpTwBn7c
Hkif3qYXZ5SRkLuCV/ReE5wrF5citlFV0CTpEKow62o0cJztAsPfFKlvfB7yAXPuctCKgCQO+6a1
QJZS2XHvUgNHYCOxlRetsQv5kOqtRm6RNKC0pZnj7+dGFj16vKBs7w1SBNa4BoCWN194BnIrtydy
tfWZB4bpDkxRUnRwW5c7UZMSkoAuqgeqI/WxqbDklXGoHWFEe38aQOzbfx6Py43NCCvboIk6245a
W2lSs4PqAbZfvk5MP/3BTYUYbmykn9MitxdC+NX2pxINT2eCJEHC5OF7Ob9KwRCU52j94I7lcKxC
2+eusePxB5nfP8r4UWlgLK4LEH2cbTqnl2OBg/FQC3XrB7WU+oMW9crOcyP/pIlS31WN1f/Rg35Y
+IBXdxTt6In8Bd8bW/gren+H8WeHgZr6IJxxRMPCQnRI7+K91hTg64D4OGuEbOPvtz/j1UGbRuXV
BpWQ0hLN6cup+kOup4hhqA8Q6EEUKlY4fANluEQjvfp6IKfogrJbwBOizDjLEAt6ZKahWNqDI1El
WumZmZ54v9pnvXO0f92ZjDVtSCr8E0Fynh2ZKu/LEF+xhz5E1Z8zoCMQg7GVFXoKHAc7K95ur+FH
k5tqhjBBQZGRmF2uYaGG1MGiFlu7ofLUFbsXv78RoNWh4gWwtE/e8cEXEYuUnpuAK54FAhE5O+mD
m5XIu1rxp9EXprtBfiu0N70XNbR7EdqkulQaHooxlnzLCzv+CgAIoRwxlra1yj012uPM4alrXfT1
kwFSqVindtg/qmWYoHXDfad8b6n0VisTOaTkF0rObMVBOkn7nYcbhti7BDoKdrlJk751cec+yd7g
jaimA/h/pLjC4gugWGXUd7fXeW7PTgo1EYKA2k6nE2W+WQzwZdCDZxDagx3bauWRQ8DQ6dY26dqw
FViGhyer88xHam0CaxshzM+RUeAgGZm8/emQVmlzlL1e6BDTe5dSU2Q5/SpN4yrZIpgUeGu31PX4
Le/SNMi2ki56d58mbY9vIpbXsQxWVqjnzRMCuqL/xksY5WO/qntlIdrNUphJdAEI0qQjR82bjFe/
3FJaZBiNbHvjXEQeQIEYo0PbKFV3hXlCcYciU0K3AUHEP0pGdfH2Mr9DQv7aYO+DUw6dOElTWWO+
wUxkpgER+vpZw4q1QmTIi/1yjXVnKw8DvgLGc9VG3b53CkN9QGsne/AQfEkwbrbUkwhGl49h1Z21
DRTFSh+iqu0eMWRzlyoRsyvv/XdOZ5xITWMAB4DZIglr9PFk1M5ycNQ3PfOjaB2Dw1unipJkG+nK
8Pn20lx/FthLoPr4OlR+ybsuR0ylULU0kfpZt3H6fWyyoXoNdCUZNr2DxTNaBKr2DWuKgKzOqcyF
ODN7ljFfVEjIJ/g3CAfoD5ejD3VrFDz/9XPDiwZComb9whG7XSuZat4pJakZUijerkqQk6oUe1zY
F9fLTTkJs6vpgc2Lfl74YZYmXMTROIsirLdtDhDbpf/w6mEyQfffNetxIZLPAuv7hPkX8Y6SErKK
s0iH3njj+Qoys34oKAzHjolmXh6hJGRi9rzw5Jzdv/8fDAA/lz+L7M0LicMwqnpVZNa5HgLf/dQ7
tfJHrwucM2hJ9Q/kLcFLWtf/zv+lyUGRHETUlEbN58iSRkrKXjsrnhL/VBQXMaq6M5yjyTtzqQr1
0RwnhVmQMtwhqJte7iAdZbOuRhr0XBC/5IqHjXK2W199RLBdFOsA5YBNXjX9Alpk3k18X1vqUQyI
FQzootn1rwehTefON8+FGD1MuEw8oWTTOMWanLHfZFla/VehWYigkRJus9ESW7QE9G+3T+/HP4Pb
gyYijQC61JfTV3J0NXvFMc+toWjo6hrxzsZBBO1akSknrQ5sSmRD8Wug+/mpqnL/Lm/CJXLrPG2e
FgNdARpqEyRsAnVc/grbKuu8dG0AFVXVlAdtQDxyX7QGVxbxFnV2+Ij25zHu7QwOdYzun9d14xRQ
guQOzZtyWOiff3CwpwY6+DRAuzQtZj/IlCb9ERmbZywywyOussEOQxd9GzlefF/7hdzc/g7Xxxp5
YaAs1AsZ1XZnz+sgUgsnthr/81jCY11VMi2+qAkOu5l0fbkQQ66DJskC5wsSFBQSXg6Xq+35cQBQ
t4jPWl/gkFzLaDT2CC20GwOYcroFjI+JdBaU5TdMQZOvHtbEbbi6PePrczf1JggrFIPQiZgrstfG
YCk5Rq7nvKnSn/yeZh11HcxXfArdcQ8wE0CKv/hUvPqwxGl2O3ka9XrAb7OF1riUWtFVxlPcyz7b
efiOodOD5nxdVLsCTe2FaV6PhzDZRPZie6OnMMcdYsqOgXqo++c8xqH5UNMofjGLokpQ3BRVvY3N
flzAw3045ASupKZOBJ3rGWRYSiHz6XrnyqqL5pB7VrgvE8fLNmAQ+26vjrYZL2RqV5pMHF9rUuQB
gcbO4jq83FMBrW9vgoA9JZoubHQ51Ux+RezTHV/6qjejjaw0rzrqpZc8OAhnDBT8BdZMUGPT/lDW
pSy3sCECZeFgXe11ZDHhO03QFFK5ay2JYLAKtAq8c+rUzWssu/QruqEu0pVVWJmPbRmrP0pYAck5
ow+59VInXJAv+OBz0ASb2MdUISGtzB5IrUYl1RgG8dRGSnfURah/83NE291aingd4wBqLuy5qycZ
c0aZjWQd/gqsg9n57n2MpujTe2d8ekbllBtJekgK1+U0916zwky+MDdBmNKInDir/1hwBdINWZRs
jJIZqG5nHjsTra3jHtHWp6Cs/QhulpPsqyIWwd5qyyUPu+u52oRN5gnyc0qDZnNtjTqkrVDGT5Gi
1IeC1s/LaJXGd2FaX8E+Y8Dk5Tn0ldRD8PF2BLu+O6dvCqyAdxgk4iuxDCPH2gH0BWOjr/iGnYS5
14ZcPdTwSL/ZgZUjixxSjfQVKTDhCf/0CKAuHPYPDh6Vz6lcQb150mafHbzMxiYSgx/nbFQU4+Sq
MOr6OeyFYj26yYDsFGY8vF5Co+mwp8Tgwb8zlSzuoVZ1UYb5Z0D5tJvYg7dX5x2Dc5EywXrH2ZGC
JSUx8CqzKzSrcz1r3djjFcfVvq01xSo3CDs77SqR6hDiNeUO/r4IhNqckG8MyzXOjNU2sMlS71w8
AJGNjTo/WpMWRggZ5336RR3Aux3BtmP3bNLPPccRxfhd43j9H9S42881yKDxqSsJgWvfVstiGxR1
9PP23K7fK8wNk7kJg/OOZJ8tehTFo+bULSfMdhW5DYXhrG18Hw41YQb5pVBgKwWBeI2Oo3ZKBn3Y
j46M7x21XXI6u7pH+Sn8ELjsNPr5M/33v7rtDdeOYyPCcx5onqR32KuJN3A10tlWaicg7LguprUC
LOJC4vfBwFxq6C8CgyIXmVdXsfJt4Op77tmzpIb/n56IryGy1+0eAEYP6W5sXyA6KePCsbt6KsGW
YEAu8EmjCC3ZywkTCAxqV714qmvgOit10Mo1pgSltrK0PlpA/n70pSk9ItEx2R6wlWbL6xayzlp8
ap5olYvfge9U8b5uI6N+7JTOA2hoVxh8ZRFe4vcpRI78GZFepdgYWlwam0otlYVz9VHUIV2ZrrPJ
QoDm1uX8IcXUZtnawVPYZc5rwW3+qclVFM00A/l87HRojCYwU7GT92t4S22/6qyg3t8+Avb0UJod
73e1taksAxJh7m/TlAHWobXwzp3SAFYyQ2V0V9h96RhOohA7btMwb1FpDnGRX1utY30VVoWQNti9
qLnrcyXzX30DHuZKMZPhd98ZuMm5Xuk86nDiP49aEFA4a9W2XPtDnz0PeHVZa9ccrPoTaq9DuGrM
VDyMIkh+Ow0PD2AhmXEvPTwDdgIH6PDZVcMmWCs2ZWuojMiybgo3xq4EAJtvHzVNJluLpo7cBYUS
Dmu/jFxtb+W1sm8SFzceyweZjQ6M6nsbBBXz8FeEv/WdRAO0X8XRYETrCvB3gnFdVbk7dmwVrDwX
suep8bpIRSZqyD6XA3CY+xoIa7dpciUoj3gvq8YPWp0mVfva1Ictnvc2pmyBC0PCDcvx0cy5wwov
0zzg0FH4evvjvWd1848HIIabY+JpXGG/2iZPLL20/XNtZsN/Q9aV4z5wFdveGEjxQ2HFEaxZ/Y+y
8+qRE1nD8C9CIodb6DC5PTPteIM8ax+gyEXm158HX7np0SBrpd0LW1tdRYUvvGGc2pQLpHHz7g3w
BCrYnfDy7JA2rex92dftk4nwPw7mbtn9h755nQS0q5tqI7j8wydY/VwKEC58kiVh4CdfbvmkGPsU
ZRLlOZ6LvN9FXWHgzxeFk8rYS+O01/uM9nXbqO5RQUtOYvk4kMkAw+3h0ILVJKmSg9HXvjJ2qkkb
we5uuqwR2DcMhvY2hyr7wMjU6qc2iPTVgYZm7lGPV8edBhxm3peznp+sarBROk9ti4GbXDQ+YvTw
UL2kT03+g+TfbVazXn4V91O9b418U6JriWjWiwGMhRwRi83l7b9cDJWCDM6ZXvicwLFRf/LQYWPn
o2QRR75sp8r8VhS4H/nuMBXqkyNb785LVKW8wzFCHawg7NvqrqTqs5XDXge6i+mlCRUHkA0Ay9XF
bLdQw+3JKF7SuPbkyZDx/F2Ysk+eJD5PN0iaNRvv8PWIVGMpuy0oG2gv69pNPBpwmVIvf0miRlcx
iAT5O+VOD8WmmZ6HqUw33p73BqSBwnVHe4ha9PLnfz22SJLQHg6b6gU2sXvDC4jZ39Rlya8qlFI7
qk1YNTcfn9XrZxatCXCEvOPvVZ6zSMk9YFjVCx41jeWbufO9yYxZC7q8AC/V5Qh5S2wvN4a9zpuI
b8hZ+Rek1auwIi9HxbUSp3gZPGgLTwnWHmUgvLH+heUlxhVQAmYPW47ecP3ZUnpb+CgMya22+zsL
zokne8N/Ct1lb7WneqdfoHNu8YLELLaHjWrtuQ/j77ZJr7Osy2ojnH5nPINSLkAR5N1oHq8e13aM
BgWVUPlSYkB5RIzoB2il6AHzguYIBz1++fjjvvOYMzXEv9g2JhXWddpcIGg5TJNRv4SpaLWDmGK0
OwDFFSFBsjEdJPFGvCfG0fR7nBFMHqW+zJIXbRzaLV7se3P3qHqhE0Pnnx7v5eYGGpXiQtbLlygM
hyOUverBSDVjRlO0POWJirDdx7P/Y591eZUBFEeBCZYgpUdKgJcjNkKYHvX54gXiBNbrYaxabxTI
Ru9mrhxq6fBupYvjV8TQKi6ViU/OXJ5UJKgLn3h3aAPAni4eLGqhGPgFac4RqBuK0zjMpKTYtWFW
uwaCZxGo3Wy0xAwetr+h2xnfAYSl/SGWahH7A6oO0w5hpcb65I2OufGAvXOG2b9U+JC7AhO7RgV5
plCM0W4hjcguA9OV2YcsV3IGNIa7qprTW969248X953EkHYI+dcSKtITXZcUcz2DlBLOzouJZPwL
n1PCqRqNH/Ug9aOtNOKrHov2EHsdKx1FNtoSmqboQah42N5GsbbF07zeX3SJdNRLeLMWXfbV/pq8
NnEa5HxeokRLCzQ4bGufY+s67rXZ1R+qFNjExsK/NyT1ARCYwP7pl6wCB0jMQyr61HnJelEomPfg
DcAiTJ8ToaZa4LVy3AitrrOTBfaF7/ZS8KMCs9yrf70QA3Z8btYyYhrO8/c4ac0gm+fE9iX93/3H
nxgyGf+3iwMEMgLVlOX949pinpejhVZaE+TFHre0M3c/UWlraOq6IsvEG2WYZmwO0Rz3PXLobaLj
BD2kIIAxP4/Mz5zszPuGVLHSqD4nqp7ukbRXcOgKG5HdQGDN1N+ct8ZGT1H07q6krx39bPUQT3kr
nBMrEHNpy5sxLqK7URVSPKhuS7yFVc+IPU4+mOeoNSLzabH4SP3KyqKWhdBEZ/ykQAW66I7G80Sc
31O+y3au6SrTHc5v+qMegRLsAqRMQM5VptXpZJSTp39WyNF4CKp4RP3d6WcMtk283a3cCA84LsrB
txCEAo8lQuer0xv90xLQpzfSFtYBj6K4BXxH5Xc3cB4zVCUjD+dkRUVYP6BPXqifu9poVT8l5AyD
apDzs6vUnrNHhqN/i01UOnauVaqnvB3UV220tMn2LRQEw1shYEg+2HHk6gTxmvWcu2FTIGOXaV+t
Im1QGym18JMox8Hc5TP4gF1ptPpv4lHL+FJwDMv7MrJQNurTuX6b40r+lB3ls2Onas0951lRfKFH
1eynaTklZ1nScDWGLvsmgWs+JyZosIA+UviSpxSkYPqlaZD3lOl2ZZ019+jOlSJI6tF5sTGHAnQ1
9OfUScP/+tTTMp/qe5Hf9noUfau83PtNaVIL906LFdFrUdLmDHJIxmhLlVibBbhBttlTYcD1eRLq
UL45LUz3YNIE5V/gFjHOUhm+dn7c6Ti8TtQLq13iNWp7rNOieZunSrr3sRaLGi9kF4PLBTgYH0gS
IxNIU9h6z+AdMJtS1Ny+d/Vp+Ey5sxSHxvSKe8I01wsQDKprXoW4T4Ipmepney7adg83KWp9gZJk
RXK2XAAOdraOryqd9wO4ZPmzqwASPTGpeDdPvdvt5yGM70LcmBblQ7UbXifXTvvdPDfTuJdhWv+u
QrTWCffUAeBq6HTZ547uoY4VV4m9kgn6yzmHrgzfBpP09hUk9djfu2qq1IuQSxgf4zxKMgoyE5yj
sC6nOaiqXDVbHzvolm1Ot+2nbGmHBA0N73wvgBMuxyuqJj9JWm3cdbTbsW0eY9DkqAH1Kro89JUC
odZo+9ig7b71BYKK37WqNvVThCNK92qw/N+o4JT9m4mUFvLFOFzp5W0cZcOD2muy/BENeO0904qd
EUEdJJbcStQ3zn9dE4nhf9A1TPupQV99PuRmXkx+ZbvtXakm3ujPuOoafCKU8K208U6VGUrrPkVw
dbzvsl4hIpdxNgbDNJA17UL86J5mEC35HX8x26OqUo92gHI35cmMWGkxFCFWuHFDMs4v4GxiLKnV
qr3N5hopkrltp9nPADervhXls4Muh1k7L2g0RyXfN23cnZKrTR+0sh5Ocp5n7Zb0RznavbC8Y1xU
pdi1kY07YNJNSX9ACgTvbb3OJswtIreJbu3Zm+Zzb8LufmK+YflZCDGSTWYS3WWt1u1PZttG2t7M
2/x3q2BPuBGGXgUMvNrAOBZQA213muCX9zpQSM6uOkwvaqRbzyFKPKnP5YLSMLpcw505m1pyDLMw
3QI0XD1fNKpQ54CoRri9aEBfDqyaXuT2JHgvdlYov9IyOreULJKdjsXsFlj66nGGbQ5ckkzWXvK3
tRCiauLvCdzbfSmKvjyU1Zy/xaQ2tR9OlvWit3LaffxeXkfbNCRoUy0zA5sMiOJydjOVpcyudewK
cRDZI82oPiVjWfzqYlt70mQz3ql2Yxw1hFCmoHG7sPbH3vz28a9YZ1Y0uYGsULvkVl+aZsuy/BUh
JHQ587h08ld9MkrdNyq6YFpXJm9KmYmDRHZIcKgsOT62ckAdXObdP7ekoNyAYaZ2DTgWLPOqhJCX
mhBgjbNXrerq8KAKffytZB1dCvhheXOHx/2WosF1IXXRrV4IxIuQ/pLvXE4bj+OuMbklXhojQS3C
wkpQOHX0WDc1sQHu1NUTpMfU3U1N1rxVZViAjzenmNCEYu+/xoWcr8XKh1yHYBS62OWPQTqKiiF6
GS8u7gI4dWotkmwtcmuq1TrPXqtEG3CPd84VPUDyO7BCoAr+ZEJ/ffQiUZ0564zpxQJ2ieRcbN3k
Rjp8mdoy3PLHWV8eywZbiPiUrWHZuFdgCuEqYeRG5WtnST3aeUbrBY4GqvvkOaJ9iDspP9GAzH9/
vK+XTfN3LMqwyEjTdYQJR216jX6OhwqQvNSrVxc/tfAUFgX7iYPYfJ2NODpWUV9Gu7wg33o0MKn8
+vHo6wVeRl+MzjjYwN/o+V5+UaK7sK+Q9n6lCARVdqEGPaeZ3t+iLIwF4seDrW+uRc4H8C5sKsAE
ZBWrIN+ZU8w609R51YdWHQNqU7EPbhEHe/po+psZVXG8MeRVO41WPmk5ZtToc2HCtK6BYmUIT1p6
9TlXDAxF/FydLAN/zcIRhGV1Ht2Ajhy0L6U6EqsTz8/eDsCM8VZGOq1P6aKRFoxN6sx78my196NR
uOIQskgPFpK+PLBGpDRBnLsjgHmz9w4osWHzVBrD0P9SlWj8Opmu9h3VpNF+/XhBr7csk0MZnMSJ
Li6Le/n1OhEmA7lMe26jMX9ZsIoPkvzgnLZgypWxse/HJI3/9/GgV6BOBqSDhBQW6C9uwivoYhe5
CI0W5TlXPQnkV4Z5FHROEt2jUuRYt7GVjTu3F3l0yCdpOXeuVmEp2ijSOBqIgVa+ZndTdSSdHW+8
iSjnRp8g224UiZbH/vJgLbr7C6qZ1UGGYZXkJRaAmLRu9NdJFhUuHNRK2qORtfrGpXh9hBjHY1nJ
wSk1rtVKtLZET5a2/mtfN2I6FLPzywJxliCIrNLk+Hjx35sUlyHzIYXl8K7Pa55WZoMh9yuCxDii
plER3yKWVG/p+L03qb/HWS1e52oiG1SM28gFajcoPXAIftE3U4hQkAKQ7ONpvTccvilA0ckirpve
1SidanRn4zWh+03IVgG/tpLsP3h8qIR+PNb1ElL4huKy3LsMuYY+JKJonTjRyTTCdPg+KFWIgChV
zc8fD3M9Jar6kLnQMqOVTGx4eTbrWtWloId8jsZagzHWtTPPJr22IBFSf/t4sKtHhFogjxaQDvQH
CVFWN6ttRp3m4u59Nkq0enZIoHtvJH643bidOT2AEkvOViKq/80Ibg4bB+DqFloGB4BokjNBs1rj
TgELGHNKPeJM1oQftac3ubErMAb3RRhl4bGt0uJWC+359t8njVoAETBgOOKD1e2XuCiSNjD1zzGa
AbRyMIXYF04XnWcxV+cyXdL6oVPtxDet2v7nxwwSCmUUIHgmMBJ+wuX3dXBQVoyqzs65oFiKSUER
OIh2/DSburrt4marJne1n5bxCK3ZtIB7URG7HA9sZ4jm+Zydse1wlbt40PLqgGpZBnomLSZv9/Hi
Xp0SVKUW6BXMY0jYhru6aJALdeBCdPjLywiBCeQ1zF/eXG0ZvF45l9CMX9B2S2CJcrWxDilNM854
Z/PpjNiPaH7kQGkdOKZuhIey7LtHO6OSdqN3thfuDRpX1FgHu67rY2F5013mJFbmI7/czDdhYrU2
kgnV5O5TtD8H+CvtJOe72q4zecaeo7opVVVqUEeVLg/Sfs4SX+oKWT1aimT07VFPs4QSTVXYn5HG
Ez/jpIm2nHCuPqRBDwzFBSJ6jstVr0QSyTltGHdnNH8c0Bij803D1fxY253cyIevh4IrTDnVWiK8
a8zDMOvRYBH+nHFtac9xnHp6MCTNC77RVnf4eMNcR1p/dN3VBZoDuotS9eUGBW+LA4umy3M3u1Z8
DMcmu3EGxD4CM0xa+T9PbUWz4FtgkcdGV72C+J+pm88jxQ4tbPIS2O48xwXiHo7yPKl5rQdO3YyA
BvrIxNLajOb/ROTSicCkXP+fRbR2Q+9gqg5Km2IIL5S4qU813l/5Bp7l6n5drNRg4S+ECcLkq8yP
fmyKclZ31pym7wMNI74jP6n7NOqy/DrpTrU3jXw8CqrOG7frVdC8fD00qTiJVMivInTNy+soxOr7
XMXU8gItg4Xkm2NudoFM1Lo55nE0bykVXl3py2mkeQhxiAMKUOryW3a1yyNZ6e1Zq2H6HxU6mmBS
KoGTF+Ha8FRgXHjImvSfnxLGpX2IzinRAGSc1aMppRUliSH7s240Yvb5qupdbMy3Lvyc7z35cULs
qG9VVK6OyRIdQlikXasidbpud/TxKAVSfsq56KhpYhcLjMNHCy7LD+HgZNX+45NyldPTs4ReC6wZ
XIbJtb6aJVgjUG3FFH+ewKqjokcrWosH8UCl7zGR5RHpFe3UiKZ5olBn3XRM+amWEMc+/h2rTf2H
A2eREhGy0rXlU19+ZIKRZkgrhEMmkAevprBr6veKqt3UXjRDzavVSN6EzqILJqFwzxsXxmrVl+Eh
T1BTAoYKt3Jd0EGK3Y26sAofKdCXVMf1LhyCfhGyRaAFfeF/nSxlWB4Z1HvRFqSmcDnZWnMW6Wla
JFWZUFvtsngPoDk/eIpIbizwTbdeljk7CX1h4xJel8+YKKVIzQTNjBDeIj5zOTS5ThN18aw/2m0k
7uVYJ7d6FttBK3Ck9eN6yHdV1eqPba0aN/bktj5iq+CoPl6A1T3CryB2WP4hgABbus70ixhkTid6
8yFET/bUdJmAC2XJfUhPJIAdVWkbA67uEJL8RadCpXII2Qt2yiqF6L3S6UtcwB69PJ1/11J8Hwhv
btOxDYM8o8GHJ5l78/Ekr/YUTDpqo0sxdmErGKsxk9ZVorgJxeNQKsl91I32m9fZPxLPy/9VH4KR
0IrC+xCy81JuvvyokxGaqhzU9HFOS4HvmBZW9c4AlUBbK4m6HxMlsS1SxHuzI/ij/klHmIrG8ud/
VcO6qm8kIIP0MRNtcTtHnYLi9VDO+BIo0fnfV5KpwW6i7w7Ja7WSYOqaJhZ2+jiGsKypgmg/DWUo
3oyCvtD+38eCToO2FZQhvt1qLUtGzyNTSzmbFWRbSeMtdNXuVmiK2ICBXp0CPhugVIAa3D4QPVbT
MuMejGiYZ1w6ON3rXac+JoMQR0ugLbwXkdZu2ZldHwNG5MZhTB5xipiXH80wROQgcZw+JkUmvpCE
uV/c0G1CWlCi5fSX8+BHU4XGyceLen3tLFM1SUABQVB2W9+vvC3YaboOX9Dr45+FlZr7PqOxWmMe
0R6qaXJ+2PRgkoAEZv5R1M74RcfwbePbLt/uryoMtwC/Ago97xy9EeAcl9PvMoumwJyw4J06flJZ
eSuuf6XR2Ku30oVikOrtbOzQe44CdIG29M2uvjexGrINi/EBfNsrNP0MKEZxs2E6mW1W9vcICpnt
vsZPo7ZQSFKziBu/t0J3I3taW1fQpyCW4PyAfV6KGuvssAVObMoqkScnTYDx+0WtpK8GdRrIp7Ws
+rJHPz9Gnrh1Ju1FW2wJ7ssQMnZgKzkx5BS64he+KhjJ9n0JYtpHYcUZ7pzcyqYHJ0Qskw65071t
bJpl/198LnzNF0buokAD/WCNEh+AD0VGX3dPCYY5u3KaOlRC4770y7gwqAM12IQ4jRLex56mvGJs
7B1xf63aYEAfWA1Us4zPbdhGG7voD6Tp4nexiSE7QssCPriILl9uIxq9Xlgqff/UJ1OHTU2RZXGQ
tYp9WijEcIjNVn6Gtx8DF3BHXG7ayjab3dhIVwQaVrDjc2rhMh+oie6JE4h3Rdu4Ma92OoASLmZK
o0vSDGvq8icmZWeWpDjpkzqNlRvEho62S2eJp7zBN20H2bgxD17YubgXkiw1x4XqslXcurptFozl
UgRC0w8d/fWPAGIx1CKT7ZOdo0vZxXryZolabfZYYmpnkJ39rjCd+evH2+Z66gszkjgOLB6hzlq8
tLXojfSK3T6VsukOY421sT2J0fZbNCudRA9KKxc7kOTuc2U7/cad/s7olBAW3v4SyqJVdbnwZWgP
gJO97inyVFSaAJh0B1q0g35MKMtFP/sybj/Bdq+iYOiz0UPNeWrl88dLcHXREMsuyGJOPeE0WK3V
j4A7Qp3Ka5+wtQ8PLnh1YM3u9MtttDCodZhN/zzeIubuqMDQqS+uOebS6eYMQJU4NWEJnHucpJkE
XpFWn5AVKH/b4VSlx4+HXPtNgYdDLMBeWGpEkMxyFX9MrigRT+yKU0SYC8CwDKcIdJjoFUPxiy7E
Pc7G9ZpjV+Wmus9Hxe4OhL6yKv2OrvYXS4/0HnRkZySgesw6VseNi2L5CZf3BFVrQgk4bVwS12FZ
OcSeXg/JSW+mPH8amykKIQN34Zc0HKf68PGKXO88k54WoSbdYMLOtV8DwwsLIEZFhxB0h5co1Jy8
xPoaiUK+1q37HT0vDEzj3r6b6kRVNyLsP5aLq9nCsSZz49jBpVtrW0mRS2SDh/hUYml0SlH5MAIb
L67k02iHdfgYj+bUfYlJQ4ud06WieooB3Gd+zeX+vZHpFN44ePl84UKTtHDm0ItwBCAdO2RqTgbS
TJMFv8KthO1Xo8BFynJKfTy6qV5+Yu4FUSjeHHCB1dIwnwr2+SOCMuI596Si+V2SFM+tO+vescYL
ACDlmMzjrgHHVOzDhV8ZwbtrMInJKs36ajeh8irKRBfPceS0byFyr/PZNoRmArT02DmzZs3cI3Wq
nzPFCb+gHe8Zd/YMXmfvZE6Y/Y66rqnuU22qjM90j9sp8AwQwTsrNqNw18x6X9/lrZkNh3QBgwUK
FprVYUKYZrxDDUKa9zVyJt9Ho6mSwBqdublVKDMbt73AxPPEFiq1w9gjmOIPpZdhgKZEDTjJQa1i
5d93F+kqZCXkU9zl4VtdKSoGLzGVlpPVAl6ZZDmedQwrHkI3Bd8wmU39W0lra6JQqiU52yxz/vlJ
A28KjI4Ujl9w1SpRU7XjdBPFIMvTvUgliyki5u1OOmoWBk2G00CiqOYTVvPhAcEddSOMuj5fnGIa
QnTW2EXeulCCdfaM1p8ePoVWDM9EgDvTYQoNVhbobjrL0fckrOxvwu3qR3pudrbzEJdJN5Zh3fFc
gMDwJaCtUk2lT7+Gt2eWPc0lLb1TQoHS8bHhSdRXVxrNAz3exvU1Pc8feJedbwVuR3dFUWbf0tGN
3JeZx9/+momqEmewQKX93cpaPCNE1ijWlljr9RtEY5Z/yHBUlUb78ud/5YdNXc/kFwhSaoAL7yZd
hJK+dBnZvhL33NQ8W+V/H9+A61rWsjSLPCqyhRRyFkHsyzGTHBluz+uLU9/MGvg3dSjOidsUcl/2
ObqdWWzho+enWpOIz3PsGXkA+m94HDRRG5GvGFFqbTyNfx78i2txCRNZA7xqKTLR/r38TdZc2Loy
5NonWcrMe6ootrefJpJ4/SFSRTPs+ib2bD8rACA8T9ZoKY8ODSwU1NWyj336djFtllYvh0Bte+R1
9ZoC876XU5F+QeN1qI5tPg3eeay6KdqXaAk+SW1Sx5epm/PxUIVGpG4EOfrST1pNyl7I6bAeOJOU
ky4nZdRd6naFaXwSnTnfqhO1cLcrC+MVZk10NNraE1+TuuZcevGQQF7KrSa7Nduu/WrYdZntYnw7
HmwzM82vMovrB2egXHHEf6FTHrQi7fPPKB4k0wtEIF0JZOHkXzNgh1t2qGuAPb6XZCo0lAxKQ7yQ
6qpxFttDgXdw1p0o8zc60rRGOe5stSyh+g+Nk/j5rHjxTZ5YA46EWQdONZvC1zkyI2OfgqLmb8MK
qP71ruG3AIFZ5HMo1PHiXa5vEou+gyU3noq8dLQbJTaipzmpy7sQBlWQFln+vQ6NhSXq9ON5Htx/
NJZf1oUaAQVRcggKBetLpg9FqQ8Qsk8mwF/pt4gY/cptCV580EAlqW08bEz5ukQAymkplgH7pP6N
Ku3lnI3YI2xE/xtqSGK8qUN/N82ROCzyu74gLff80V0EuzQnLD81JLqPlE6yw8YVcpWzLL8C5uBS
KqQavu4fjzABjZak5JTqMwbqXV2b7U4pRv0OflYWBYBhNYDxPeprMEP74t4YXZHMfl/nBr0hLmft
66jMhni07LY3d8oAKX6neZnALN5qHLDtk7blbXR98fGrqaPSJiFjXoh7l2unNSHWkvg8nhpEGqod
mKk33o8cxmOnz09hO//n8CPTndrDKVcaZRwRaimeldJWso1Sz3L0L66GRQEIr3Gi7vf4QCYIdlDw
ywJWpnOIhfvLLFv9rOKX9ZRmTbWFlLtqHDDeH/E8AxCKRWXncupz4qij3rrTiescR1B63Z+qxjWP
bqJHr3E3W/48epwPp5PWt483yzt7hUoOCAd1gRqglHA5NCV7SRm7t09z07df+jBtALBHkebsQ2yN
PxlN9r+k9LovH4/6zgLD7wKFCW6NUGidYeJVM3pVYzkn183z3leSOD30jj1/h7ouHrs6+d/H411l
MYsmBUDTRTZvwVmursgGKmYz4Hx6olfKTVjr47lrJUo/WDBu3AFXIdZqqFXyPNupVNxSWCe7yLGQ
cGOJvLEK+WMX1/FwCD0nOUIVzfajgUqAMKytLtR1cAVDkzIhdfs/Tbh1bzUq0SQUoaeeRrN201sz
ryCDylDOMOK9Wt64RWLGexvH2/+8Tqu+t66MxTFra/MJDQ/tzZh78VyjvN4F2AwlhyKNp63myfW2
g64Pm5Qbiu7vFUpB6bVqJAbVT5UytDtXHbudCmnmPMCx7x51Zc6OIVza8l+bDJCVERReDBJI8+Ds
XO528BJ0JgnQT/h7qdDvUDlrcGx4Lim03lBniG4/3nd/HKMvbxKEzakkLhcbdax1NOc1yWhWVe+c
Jq5V7YjhjYdLd5rZml+pUebcxa3adiyAPd5q3WBPhzZqPIUHOWkRlTXqQglEAqb0mPLUnkiixuHB
mDsF6fbJVH9XeuJOR6ctWrqa6hQGkVPWqV+7o1PmQairYlfqRubtZ3Jp69i1GmrzepL2gDYS0019
HRqF7uchZsa7Rles9NnqLPMYSreLvxWqMrxSD5TFj0lr9C+mMStcDLRxXL+H03Ybt/0U3klkVb/l
Q108J13ThQ8DWXK5kIHDaPKLobV+f7yq16cZtVqNC2SxsAGvtDpiFvJvXQkD+tTSLot3YU6reV+A
3Fjs5rtwC4/4RwJs/REXFoQOnvePovjlrmkjQ0EQRrVOWoeHUWCUJsFfSmfCl6qlHp3aaeajNiVA
acj++3Jv9NzWt5XA3zJOHL39MZQAN31Rzjl8Q1q/uw6KuObDW4lnuLWpRlUPvMa4cRe998uJbfXF
+WUJR9YKa3klC5jEaXsKMXblh+Z6vNNn9KYcCqbWOTIXZ9dsVPT/5WmX7lO6V+4nrW6L2sct29D2
ySTTo6yoFQSK2pUg5NVMd7qfCmpGQaO7RfbKikfzVnf5+hals4w5Hp1eTOYBZl4ueZQmnV2jYnvi
SMw4apUAmwvHuGvKsvKlp3i7Yqx/eMgpHHhC/rnTSlLK5nKgCKCleXU7ITTuFunQtaeJh/NZ88L4
B3atzn4xVD/OUye/SFArW5jN6yiAPgGlAVJNHmQO0eWclTZT5h561KkZhzLc4U4V7pzKNW6qsQl3
oyub9pbrMb/JIXrZW6Uv/uerPU4QAjLFBXhLyL4avDRLK3GtTJ7yItNv4EeUSaC6CLcIqpDfikhN
f358iN95AaD38EYhHgEPd701scgq7RxJkhMKI02/G8Ny1G5z6BC7pIqHIO6riEwhTz9/POw7i0zZ
Y7Frc0EgXekJtGk9z27cDScUoYzsGz8AJU/HweliN0RN1fySlF2sR3Qui/LVCad24+56d3yXkIcJ
0t9YR7movRdEYWV3chW9ScGBYDAGHyOxjpMnw4wdZ0+qr0yNmxxLxVK3Gj/vLfuCUPkjRbe8vpeb
zMDBs8q0tD8JPdXAPbUicQ+m24fPRqH3gIGov/njqCQbdY3riO9PjEkRgcvIpSl2OS59Lq+vJo95
Q5+71YfEjvxYLdU3PUy4TYfQ2wox3rn80GACUbC0TCFZ/Xmb/6reFHZq1Oze4TS6TjLeFaNR/I87
PjN2qWOnzX2HX8KvdOkgHnE3Df8bpNMrO1mPfRjoKEmY98agp8pRKSROvlOEVyflMcfOfROWYnRs
TVd8lnmf2PuP9+ifqODyMC4yctSBKISTv67LdIMu9LKcivkktGR41qea34xUY0Qr3wirhzFKxac4
ojodAD/O471iE9/u5r5v5X0Tx/CaRKyVtl+OEBF3NWY+tT/Bm42CxK0r7wa6J/JDVGcr477QSj39
VnU22LMyG53/qXOrfZ2tkfOXUIb2jkY5IGAyzBHuaB9P9HpTIKBlEB1RyVsgS6sSwZg5WmU4Snui
6S5uJI/S54jk8zEXerLjVGwJ+l53Palicfho44HA4DVf3XKthtmcp8r+tIC7IUB1xSjoBNt10/sL
GQiVSitBlLKHYmr+iLtkuOcsxd7eghcgdnph4edjYdP6VS+1LnnW7Nl++9c1WXTUuQ+p/S1l0tUB
VXIdjmdjzifdizXDhyEfo/buJXcwLrtDCsNZ3fgK11fCQomj3QaAHyjHuhAmx8qbERGbT60phT+Y
mX4XjQoU4ooLqlQ79b+Cm+j479Mk+fuDUKYSvWbalG6fu7Jt1VOplxMqw6kJ1V3G39xMvRlGR54/
Hu46ZKQs89dwq+tnoD8Z2uGgnvopj304a+0PI7a+5WLSNx6Y68gFINEixkdeS1K/Dk5T1xy1TFbq
qcqn5uD0Q+gcKD1Z2VuDTCMeHHoz0tQyTER0yjl10yAZU3S3Nt7zdyZMWs1Wp6CAAc46w+4QmnQQ
y7ZOjgZkG2J7rQMDjNR9g7fARpZzfYx5TwDsg/Wkdaf+SUj/umiRMa3LYihJT/psPoKomBBFtDKc
qGRj35Lz5Nrh48/53og8oChpLH0ckoDL1yQO0UUG/qJBglaKF+Gk8dEbzTELoryLdjOO8xvRyjvL
uVSmiJAoIRCUri4O1Ce0BrSWfkIpZ5z3Zm717ic1M73JB9IWmht56nLxXT4AhIFIp+IjQZhy1RjG
zED3eulppzLhgoFp54kj+mlS3yiCX0cjC5iQ5gaByJLhrMJsJa5mMEOpfhrasgu0xqQPlFnDIccU
LSCrUm/xERU7nIUoI//zJ+SEkFDhYwSea+323UeGMdZUZk9pVqd36CaEt0YI8ATTyG5X4OW8hRpd
5rJeU2iLkCAX1iRzvtwzSU1tEX8O1AjqwgzGWIxo9DTdQ5FF8YMWCi9A5V1/bvFtf1TC2gsS2U37
TJf5lmXyOxcu9AwsnBZsC4KOyxXy13khya4LQwzaiSc5e52llv7CGzO7Mbl2B7/QcnPeoYDjKhvn
9L1NTHEavb2l7HZVZuyGagLgXmsnmr7G0RtcxLSV5QayjdDZeMbeHWtRYl6Uhuh4rk4o9SeEj/jz
k1XW/Y9aKPIVRw/w0MiAbLGo3x1rgVGQ6wJNW9e7S0VEsQ4p7FRBGfjVhzh9QqPWe/Nn2blYLX68
cd/7eigzIlRPYQeUwGofaYtWlKSQehKt7d2YkxHvTVE0SHir83d6/bNfy3lLKfG9KQIQWaS5li28
LlyVldl1nZy1Ez5uhB1Rqv6ftDPrjdvYovUvIsB5eO1RUluWbMc24xfCiR3Oc3H89fcrHeBeNUU0
Id+DHAdIgOyuYtWuPay91kMOVUS+p+9CA/X2CleNySYGU5gSwL84n6J1qymgz/FUpmhmX1QYzI+G
qyBUEyuZtbGdK65cztRQoSDrxAMttrMc3G6AHAlXblsJktCocqkk2p7+o64H5dD1cR+9P+CxiDdx
AYQffMLF2ZwjZJ9LJTOeHMWtD7FTGoxIOm5y0BKaulpjOCeOtLbhgFZ2FRQZlSseSDoLy37Y5MCh
082SDSWu9L95tjPtJ7WU9k5OjJmfbn/ClV21ocyjAwROFqSD/DGvXIxLduDNk019FcLQe3iZf1ft
YB1ERoGc85ka08aZWbkVGGQ0WF4JAtjFZ3TcohpjalpPtlGp3b9923vDHTVIqztzpgOq3zrCPEyT
IQO+wWmwZprYw0G9Cnw/O3u91jizks42E+NJcZTqGfBWnp4dA2n0M5i19AcZ0lDs53z4k7jHhg5U
RWaQW8lMwrVhO0xFEeHDn2bFTg8NWtHdUYvnADJYt35Su6zcorZcO0NS7R3+djIDgBzXFkOkh1Wj
NfQnysbKc2w4gQOlVp+kp9Se83RjY1dacjaT1lRzAWsA1Fjy4o0arL6tqcKCy3zWgxt5uX1wckHZ
oFDmBwK0+AQncbEbRC4eFMMJ448MM4cP1FO0z7cP9FusnBTPA33E//mDWYTrpbtGFqYtQ9TPcFrz
rcteGOYORtb4c9nM44VXRdwzLl49dpM9BHsHBfGDzRz0L2CT1KyTTIGHD5Hp9w2y0U2gxkzzjLSJ
UA0Xdv2ztAYsnGOJ5jlgFCTdxUFFWAFW6wMAIOrB+qB8SYFW7eCEmrYot19843VIw+Ejm5UTP9y6
JY8MILaUgUpTcOir35oyAcCPLOtDXUTOOdLS/HPRQPYm9NjcQbTVPAxW0m84mreXz9VRUqXlJJX/
yLCu109pvBnR1hyfCWiSbj/GQOBGSeIkNDvxdq6eG7u2Rgt7w9+8dXCcR4qzoJlApDN8cG23qCBY
T7xqeJ4Co/89u55gRnhula+g93mCLTN0wne/VABMqV4RlDOl/KZiaU6QXuUicp/yUDtHTarru1Yk
5dEycvdzPtfBz9tH/u1ll2kkUt5MKfIGvNzOVz48muNBoAjsPJEnl7/7vreoj9rBd2gExi+3Tb29
XShDg+8hfmLmj5d28STCYM1jW6TNR6vL53t4pYv7ri6d9OgNefBgZsHw1EedeoxEijRKPYT6V8sQ
UbnLLS32I2Mq/41TrRQbL/WbPEjqVRAl07QF4gJu7for601QCxAv0F91ev179NSRUSd6GeXd7fW/
OU1Q79DZwbNymp03ipnCiwtTC7rpI0Md7nA2UW7b2ZAYWjsL1s7f4Wzbp/8/i4sNDxJbMGc7Th87
BjXavQKl6l0AcfSHGDjMOY718217y8PE/ZQdIPAFYMo5xYu3qrZbhZmmOH+sCjO951k2HksjeNJg
6dvq3cif/torvZiCPgD2BP6gjHn90eTweRFWef4YOwE9LjMvBxB+WemDoUWkzxX2T60si2kPl7ax
cWeW7kjapnViMS0gpdiWHrFrrVGHrCp7HEd6UnFW20wB5jAr2nS6j/HoGr/hpXP/vr25i+MD1ga9
C6YEoCqmxYs3ul7xOE+p2yroDkxjy8RpjLK53bjF3oTpbc9tm7YG1+Rj92qL/2cQoAGPCD10IIrX
Bp1WE6o+qsH3DuHL/B+zqHofdF1wV0+16j2i6pzkn6Mwt+xnLdEHb1/PYXG4vejFVr/8BtlHIL4k
8ntbXqd51sMtqnyPkzmIDnXhqaQ+NYD0X4OUdgHiZSOzYk1hsznwK+/9cv08tvLC0lanZ3a9frS2
Ex11l9BPxr4/ul2Y7Cs1sE5lBGvsnWOlzn810eLH1iyas1qIKDnOdqMc/2AHXv2KxUHv23ZoYScM
vkOg1g53mVGNoGljY24+2XE8/h5mMxmZBmvMLcmXxW3+396Tx0OWQbfuzRRWFuSdmaWG8p0BM4gi
q8k0PrUV6QtxRrY1prC4zy/GgPFxvJmLkBPd15ttxZZaN+EQ+QCXG/Wzqhe6shs1D+oaQp7wYrbC
TX8TJA/noiraLc+1drmQCAMUiIKrhYO+Nu/MUJWVTR36QSOSk1flydNcFPXfqcdMAGFdYW8c7LXL
xRgIzw7dSfONko2hoAg1lE7oN/Hgos9ON+EIgi4xDgIfSgPYVJzx0CfulOxFyYDXnvK1Um8E32uf
GHZ9moQSscTbd73sua46rZyr0HeKOrgbDC84GFNrHWobkPjtc7xuSgKkSOrJo+S/fxVoKIiKohJv
hT5s3uk3CDyAB+koQew00TtbieKaMR5byVaGLYqb18YMDR9pi0j5btTa+Ehl08xOVVZX6iHWYmtL
lmjVGg5ZdvJJEZe7SPAwzK1bB9+jutGA1aRGNJ0GpQ3nI6O/g3O6vZNrZxVUPAn+y8Dai0ruq53U
W4jbyylVvlt13tBg09NDWlXu8xQNaN+g6Hy+bW9teTIb4pDy8nFWrjeTal6INEmlfDcJDHeV52QJ
WiVh8ZcHDcwWccbKvYCGn9CBQhTLW3amzEafVKVyle9AVaI965wfNMBt991c3bVT7/1VGLFzMlJl
QH20HHtr416uLJbYFEckEy7+trgRFS03EFtt6AttSu7abhIXFFq0HXNPxBW3N3aZ+kqnhzGK7/Qz
gA0uqdItikAktZ3CC1s2xUcnVJxfVE2L+OC6fX3Mh6SJ93OqUkLt5lkt97UrQX0FYCBYrtvK3Er2
Vo4WAA0AMXJsU84/X3/qAEK6Mcs0jlalDWcmOShaSf5O5ohE96CxB1t4lLXvzbemniqpWt7sN4KT
SoOgWO6bev9f6ORzfqCqC/0MEsPunTMr8VPAiNAxCAz3rjG2zK99bknABTUTn5tg7nrBoZ6bWhYH
ma9bifEjc4f5eY5m82eB4/91+2uvmqKcCxOApNxazuHZTti1htckfhdHSrBX1R4N51BQMN+NalZv
5JEr7yk5Bk1vSS1O42zxoMHPmIxoXUZ+NncGCg+VlavPNrxww1cKx463n72+z/8NNK09w9/ivbM2
+HK0ecd5UGVtl1b49cZWAK2hEXMTH37rCRSGNUf/kdyafzlGa/Wn3B6jLUD16gZDrsv4mKzxeotv
aRLHqFqqJL5Z2NO4t0fLyYjYaBc+Bcmo/Xj/55RVOck6KgHwC2uBGBsD4b/Uh+sITfQ95Oqz85Tn
bq7/A32l+b7C7st+4hghbQMwJulfrvcTqXUAS6qT+KVp9BTD8JLFQbTlfFc7ZbQFa1nbytfWpJ94
9cQEOnPbWhgnviGgAfk01XMTXIBoW79cEW1xLawZA6UFER3AGGqLi6VZAO7NXsljH0bcQHwekyxx
93NXWMYnnQFya8Prrt0MCVtm9Bif8waERmWxVKZmin1dMfp8B/NYsdML4FK73KDqdw4H1ysNMKt9
+0vN2kF8un1w1nwsvUiOjAT9OUtKuAqYQBkigOu3beP8bJ3JOWvJkB5LpTU+xaBht56Z1f1FLg9s
FM1AKGWuP6Yw7S7WAWn7g9ao88FL4SrY6VHUDwiS1ps911VzNBPgPJGqwss3pEcMSlTjmPl2hMrZ
rm00KWajOvleuEOzURk1+e2LHI1Whyw1MNFLFWsRm0yBaAuRJcj2doNbX9Qpno3LwCjJ/t0fzWMy
jVYq4098vIU7BVMZ9k1t5H6Qj3Z20mLTSsZdPDTTyaqVeX4onczcYlhZOSlcdb4aHEiQOiwDr8GI
nLrvROp3Y1C4qHUDEtop3Ti0B1Gmhn3S5qYoN1a68vk8bqJN/Z8aB4S/16clRDXc0ms19RWriWCp
QSGsMxty7qCKGcgtmPX5g63lrXrhWiL6WGztpDdjOLdl6lv1NPztFePdFOpGta9qLRfU1AexlezJ
t2d5aGRNHXInRiAh9bteogb6PYEMP/XnvCw+wy+vWtSUZ7vbWzVe9pEWPTB6Ve2c/P2vMvxocIvq
vIkUkRabOzMB5wZBlfnU0vP6ZFUQ1zgpzJuP6Kak9T4adSPudmEVqO6+UfLe/XZ7s9e+rpSsJX2A
XZB2wvXSs3rooU+xc1/P0/KX23vKo90bdrBnIH48v98WVEQkDDICAZJ5bctTgkTEQVP4dVhbH2Kt
KL6SGgXBLlHFz9um1tyApNCgN0h7hXDy2pRiCkKRbi78IghRjsgn4YRHZsiqjbO6tn1AvIBuERzD
CL1wpWVj64MpnMIPI9f6h2a5u7PbroAmpBi2sCurtiQsnZoIdT9zcVYg27KrTvdy322t7A62n/K5
oPfr7DhhW9N8q7bwnpKrH9DIMl8OOxQQGVPN/Dq1Uu0+TYf2LApcxFljmP2v2x9r7fpB8QxRDfUW
KnuL4ALugcgrrSr30z6x72xFtXYuYypP6QDJyQ7C7d+NaYz3t42urhAcDCBP4n14uK5PCOMPc9ll
HPwmbc0Pmci6X5PV9NPBEgCgD7eNrTluisMQY0l+Hyimr43lEiWmqZz8JCsy59wURo6oidYAGVFh
9+yPXsGM/um20bUVkqTTKJOC77y810a9rIiU2Jw5L2pTxrvRA09bGpN7qUJnC0+xakvOj0NiQU1g
yZ5N+c/WgznIUZ0e6HvbzKIdS2vITwq6rH+QlDKjDnSUpQGtXV7u2HRiF8X1wjeovOcniI6yHOxx
0xy1vIncB3Lidzb+ZLR9ZXJxWlwQ3VUVDoWft7ChfIgzo/+hR1lTo7Kmdigu06W6/fXWjgywIlXF
KdMeWiJUklr07ZCJ0kfhKmRezBs/BkqsJbu+LOx7dIaKL39gkEQJJyZJmsxF18ua27mCprT0IyfK
z4gYIH1nxypKi0174XnaUjJeXeAre4vjOaBfk5lhUfpDzbPHCvmIlB7N38TeBQpZlbtR25SXbPnK
U7an2ogOB5DKha+eWo5L2Dal76h5kx8aG/mtfVu69R8ETEQI9CcYLWbOUC78Va5UjZ3XhRRw/Kjp
6r8zzVDu2jAvP4nJex9g8+VUSrgvAQR0p7x315ZmIcdqkI/xDdrS+jEDGPKzzqLNEHDtU0m+Qknt
h2Lum7Z3WCRJjP/wE6cJP+VlHXxJ5ra7Y6zvc1E3xkZQtGVu8aEGYMNgVJPSb1wrzU89NOi7stCU
kvo/AmAH22n/IOVk9EqKbHL6+XaL0IS42Zs73Sz8hrTUPDiJY5zsIG/qL6iIIMty+6qtnURqEjro
V3B1tPavv1ukFDVE/EPpd4HlPCdKF0OgV1fWxhO3ktgSmkviekALjKQszAxSxK2drMLvqskO0BCL
1O6cVXZ9rshcPgirb4N9E0SlyuQRMla3F7n2FV9bX7x5qtPKcMUlNJoN9VMIkXt7ynOt9HYp9Ajq
wavQSLttcm1f5YZKdKtsDi5cWNEg2pcnWuGPXZ4MZ13RhvpU9OoWVHHdDpkfw4Kwoy4bgbXIKeiT
KviQ0SrVv16sDdWzR/nnnVQwLxdcMsGg0CGJWJcCsIkzTuUcd9yEOs4VJNSaB9TVTllWOB+jEpWg
P3h0OPwylCUNosV6fTCbag4UssDSN8cAtehsCMrDFGbzXVOLzt5HlreFLVs9o6AtGFwApEi77tpi
USO7WrdK6SvK0Dy45dzuC4Bh/820Bc/c1vZT1SXZ/ajz8t0+LGtRJ1zR/9fy4sqjbD8YQ5ZW/twm
7lEZh+kuU1o48tsiOsPsXH73qkA5/IFRMKcSZ09te+lnIPGpkGxvSx/ONXiPlCZwd9XARHRCKHNQ
cePd3h3MrSdp9cA6aLDavH88CosEt0qHik55iMNx6Z2clS513KME2W08fat7+srO4mt6s0pFIrEJ
Wob6yCht/C/c8JpkuaIpf4zbrH5MQyE+3N7UteBTEp1T0iL8BDN4fYZi2NGADMr8Yc4V2NvhtlNP
tTFWxgfYWa1pw62umjOg5ZSVe1KWReBC1tB2Y+OlPpwruvJP3zLE/Kh2VmX3O9ktTv6+vby1jweD
mEr/hREQcFnXyxPmyNsbiYIppYZCnaZlBIR149nz+bahNY9Nf0COgFF0hZHw2pCt1VY5JiR9Toog
myj1cL4rmVksThVTWcwBWkZ39wcmZeZHsZeu95KzfdYnQ0UaN/fLtsqjJ88CTP9fX2qifQhF7w77
DNa2ZiO+WOLOXtwqKwSLwVQuyiOLq08PvXbU2FG+J80cWj/bGZjwiWgq135rZl/OCEhlmX7ueuhV
n7Ih01CZ0hphIFJRm0PU7ZySYbFzU6MN+WEi2Pt6e1fWThh5KWhvRzL/LnuerbDDroZs2DercP6C
Ksjc76Ykm+7D3PO+3La1dmXpC4Fd4itQL1mcZrJfUcSGkvkdw5/NQY2iaviiCzMJdiqV+L2XJj9c
d87tDbtrpxrwG1eIBb4FWMDhIIhCuLQ9qtDeN6amhYLYkjo2WzDDtWMtQyCoi+Vs67LEVYyNUJJq
yv0Wpq3ggATn9J8WZyo0wkHxw2q1aeMerS1NcsxQ04CQ6U3B28nQNxRTzKFWcjF+isTcZOemdIst
nYW1cyIvD0oktEveYEZ4waw5LchKRZoZ0a7Xmri7c9Wpa09tNKEXevuorG4kNJVcVVAqgDav/UNe
9XHZ20DqCjGO5xhqsIs726G7i9G2dvZJNI7Bn2ylTVggizQO3ctrk00KsEzVlcLXErRJj3MZ0A0x
wbj//oOlIYMmAzrO5LK2luYVXMSC5NdWBOJHSGXWGaNYZjzsdTFG9gG5qU0JUOlmlgmp3ExJ6i/H
UBZXL0+ReZqgb/NHJxUHS00QyUJfqT04szsxDowq2gfgdsFdnqTVM3XV6p/bq167+6QhFGOlUAht
6OvdtZwR707HwFfjtIh3gVC1imFfETI6VQG3Ulu7hqgzduxvtw2vnSQgzSwcBDBubumAp4RnkuTf
d0tFPRKsw4Nt98KzDzSD268tCLZ5I0hYXSsBlydrVJLm9XqtalUZPYpBuS8KZ0hOqcd47IOCLmfz
U0nmCIrFRgQlPb+sS7eC3HXbeAKJZcMjLPa5ziprkOBTfzaoCIRWkjsXD+gE6Bw3K/4e3ag1dr0B
km6jG7bmIGgq0PNn8vztkIpqT609KS0V9wSKy2MZpe14cW0c32cGdZJoq0S9BmCRemkwbIJlQwVg
8WGrFnpnN02ouzeoMVpjdG8OOlV3FbXbD5HTpD+apI8eEtVpvulpEX7gYcq/aN1kfbp9wt5uOe8n
1TM2nc4/D8z159ZQtnVmQIO+ErT1KTMU5+KKPIkYQ4JPc1eBKWFEwBvb59t2355s7L6QSPPcMB6x
CNZ60Bdx77iRbzh9ddYzM0iOXFxL7LO4m+WnrtL72yaXAxmEM9ImQzM0BuWQysKPqEgv9RrEkWTa
InWQk5+zO52i6PDVU4ym2dFasp0H5MXb7DQF6S/ShNYLd3oyVltjim9dGj+FBAAJVpoGbwYwHYfh
egsRST+pyWxmJmV+V0M8xw95DVb5GIz2KM7KYEdkCEru7i2Rms55Yz/keq/9Kj8CrgXGQ6gSv6Vw
pzRQWDkNfSchgoW0uxT/FkZn7aq0tY9OjIyBVOVOYGBRJz+2B/5hFkJtTpbSbpIKvY0GJM+npH2B
JxPQ8MLxVPosIDAdI38eXRtGDLPS8hO1PGgNb6971ZDE29PYpyy+vHvlpIJb0sLIryPmeiE2TuPh
lDlZs4Wr2TC0fDYavbGtOqkxZHj1XUyRAt5mKCyqjQ+5dpdA7cCcJ7H1OJTrO+w2qpqm7hj7bQqn
3I5Kl6qeTcjAhlNtM+kPK6Jau6fbuyiTxeXh4UmidIvAjlRduzZa06pVilCP/RACkugC+m78x9Oy
8CNS2WN2BlURjTtjmPtzMdV2uvENVxyobNlQnZY8mgieLhyoHludZtR17Iu+K785RjR86CMRWqcx
JI/ZZW0EQ3dYJvZ8TKjWmjtt7Ae7YNTB1X4jkCrqw+39ePuE8IOIiAzZeeQv6WhfVbOFqSZBgGaY
nwxW8S1T54Zei+jno51zj27bWjtYkL7DmkqRCZe2uCpRW2mtNiepL5hBGh+hg9GhJm+a0dsq/qxb
kuIYVOhXgJYoyaciallVaNrToQI5K/5DiKLa6qqsbR+xMvU7oAX8uahNJJne1o6SAu7Rs4/qGJV/
K734d5onJ9w4OmtLkjTJxLBcBCoh1x8qC2C+yzsL2ISjD9kRVtgOXnP6Au0G8mzNx8MqiAgMDw6w
kMVzg+hyURdwwPtxFDnTZ68csvgnBFZxsqucqIo/pm7UBwwhqnV37hURPonBDrZYfNYe+Ne/YvHA
q0aPFEReJ74QrXrXuxmMhDmB80EMjflgZZZ+AVnR9fvbR3TNrHQOUuAIXOESsJHQxLW6Kkp8JxqK
9BCGoXkPP4/6Fzirpt3NHfwVH5iWnbdo5NcOEhTuYI4kQc+bnkHcDVFp1Xrix+DjL4ApiV90B6Eq
yW9vb0HKV61RR38pQQDHXUSsXjQxFz+MiQ9RWXasp9H74sXVRAlvjDcKAWvHCe8OZkvi89+SDPRF
bVpVmjCoFcEkiTBBJXZMnSbJPmxDS9+3jgEIt0oR9dyFzL3uVS0y3c+3v+vagmElkQkJKQm4/evb
02hdN/dM4PluAOvSXh1jrfpU5vHg7Iy+NJyNbGTtaYMimt71y+z68pXRmUkTQ8YTWlHo+d1b6reh
Q3UhgaXxK5juZMPc+ur+nznpO1458bA2J23O84g9NtLmiHad432q5hl4BcltvPWKrV2Sl5KSRI3L
mOfaXN4KV2+0MvRtxHSyD7muBi1ck+jqxOcm8ZQfTlAP1jFSGrvaeL5XV0qJAkAH78eb0hnP4DQy
FgVc37KHz4guSQUXpcoObgHJ5O0zs/oRGYNm4FBOJ7wpzE4D2NsGW1GtDXvE1axLXXXqDph+dIic
0Xl3A1uOW6hgtxkGhk5l4eEVM56gl1NCfzbNYkQe2g69gzJ34YaDX9tDgnfK6RQmeE8WDt4ZBHh7
pUv8VtTxU9I0uSy6KGle74Wud/rGsta2kdILyEIQuAC2FlfPy/s86GrC9ZH+E6JQs2n9VKbSOLru
kHybR2Pz7Vhd4Aug0eVJJjK/Pp9GSjHUBiTiF3nYn7I+8qq9kpYCPlLYgA63T8mqMRrLsqvGg7kc
ZEO2ICxheoz8SDea/AjRYjntdDhNBEx5sFXdtra6mUCoEIqTOkpLtKbdWgIFXyfyB1oUj0g4VI8a
iM0DKJzE2sdqTKz4fouUH0E2Sc57st7rzdSYzkExnPwGDuACkh/xn9UE6aei7oajNvTRxnauLfCV
ueXL1Ni20pVQSfslIlmHYh5J4+DEOJIfx//NVBN+/8ny5CycBUT7TYOyGxnsRxiJzwd/4y+AcI/W
ZCO3V3T2tAsqq/8DV017kKoxwaIUv7zeztoO4lqjseD3dqFN+0qpp7/aVATemUjfuL+9uLVkhytg
ySl8mESWlQMdKqphoGLhZ1qtHnVqfncVMPuLHamesnONtoTIW/V2M5JAP2+bXvuOFD8ZJGbGnrh1
cWwQw8tU1MZSfxLG35kyqsnODtv0YmojGqqhmn2/bW/tTaLWycbiYai1LuyhfN5ahTIynuHY9W9K
q6I45GVaHHu7NO4IZ707L2j0+Xjb7Nrtp+TF/yS375uZadhZmGxzOoCU3ajfjwOFqH1jM8RUJJWS
b9yNVWOkGRRz5dD9ki9OOCVC52qUgVLrW58JaG6I5fTdsXHMbjz9wcrAopIJAJoBQnx9UDM1LkRi
ZUjkhIxKwLSaf3KVjIZRa0V/ElC84O+AzIDuX0445mOYzz2MZf6odPV856Aa9NOuouIZUiNrJyZU
E3Z6HyKpfXuNi0MqoYzcQKpqnFFSnSXwKSU09Solol4kZvWil+53zWwjpCzmD0NepRuR8OKI/s+a
wwsvCdqASC8ewjRRwIFYIn+01QHV2RBCZn03ob8THCstbPYto1MPc20b3ca5eWuYWTc+IaVSDj5D
Rdefso6CLE4RI39Mgmh6CJPya8c2t4y8BNpdnI4EAVU2vq/1y2qpE9LVBsQBtgU6pmujOROkgVWE
xWPouhPQv8zw2lMWmyNe3QoMtP+Gttz4nmsLBS4HMxVsGwBxFwvt0WDXEw7uI75XOxlZ692pBqJb
IcJrz+1kZ3u457eMLm7ly0KhimG2mxSH4G1hNIz6iSGeqnisJ6M99vGsmccw7ObHBPTH1lS1ya69
Kl9RdaW9YZh0dLkoaB0sbmVbxwHQEss7hhr4FsmbHjCcm6vjVv69vBoY8sBNU+inMsTjulhVbWhB
1uetd4wCCFuCyTQ/o0Te76TE15NwRbnxLq7aI1qTPM4WWeLC3pDomjJUjndMyso5tQUnsyAvOwLi
GfcMdG+YW360l+XJV19m+lSIFqdTw5+5kaJ7x8yt6h+xIupjJez4TNl4a+Z+5ZOBVmNdaKEQtC3L
qVprMRzZmKgl5KV1KENd7AtdvHPShINBo5QmoywqgjtcdjitekgCoxi944h8+S40S/toRigq6FqR
n2wFMq+SqfUzHDz68bYTfbs+LMt3AuoI3t4l5yZahbke2L137BPDO9na0KHgF25NDW1ZWRx8PfTA
THTCO+LHtAv9NvsU2QgN3F7L21Mo1yLPHxkfkAJ5bF4l0umgGVVhNN4RIlgptTiYVCwY7nct0R1j
0Xq72/bWViUxRlQlZDttySzDhFvdmAjmHdvZSU7xTDZLcU8/3baytiqJ77VoH6E9sLSiBmrViDx0
j83s2ncpg3XRrtELh367MRFZg0V577pcOIoBaVKSkFp3S9SJ6sxBNwotPc29Wz4Ke6ofmYFODrfX
9eYSEymghQEbDa6KI7/4WmGq2cJIkcKqZ73eqzZv6NgUyRH8zxYvzRs9NKn3hbvlNYMvBGK0xflT
7EpRWh1FoTask68ZXdKz5XXKvM813flh5p14xv/HR6N1o2gnSit4EnZr/w7ztkOLCOZVc+OsLh87
+YuYjgDJxR7D6b5YfTVnqA0EQ3ryoja/z422eBiJmQ5076CUt2ftYYLieyOZX9vy10blUXt9QeKw
bCr4YU6Q2TYnoTXBIVCA9/cJit3v/7oMlZJRQyEiycuvTVkNu6tEmDKjMoaDBtlTVLnFVFANToot
9p+1hVk8eFIChubmkmqyC9JOMboM5Y82ZryaTMG1qUS6rX0CNF9vsSC+uZJ8PJmWSaZ6+iFLhrse
xZFJ5EV6Yjg5/qhCFMakEBwsCewLpzxx3gkl0uRhAdTDymBd5ImVjujVdwOTEPSmziswmbUOO+kw
HuHVKA51SFR2+7stkk5pikECBlsIwSR4aXFT9MjUw8Lrg6NZOKH7tWd2Nr+z0qhs7s2Mtu4+Q3lE
75BKt9D96esBJbLbv2DlW5IgSbgo54fG4iLQVjVhhE7SKUc9GKxfQWMn2mHMjeo5sOKy3HBCK1+S
QhrLVAGnAkBbJPRqODMdJFQiibQcAbgUMYo7wpHo96QbBg+usmauNiCOb/eYi0EeSAAD0Jihs+vP
WWQpHEGu7PcPubPX81kcqkHvTjOjMc+c2e4gwiaCSqQKN5a7tCyJUl5uiewaMlG/iNNEYCMUBc7l
kqPtMJ+lqMSP2DPaj8xsMV2H6mXr7W09by5JGsGZ+L4vK9vfcjyath6Ti2AhrtfdJE7oBAiFXtTc
dZs9EpT1v4iaGMeetuqGf5X/rdeh9ostQMBotNO8QHb02haEay1Fhai/hG2vR8emhzoEJuGpvs+M
WBcHr06T5LNrh8O9SIrQ+UDI4IXn2wteOnl+BGgmMGs4QFLVZZxqREqWpl4yXJhyKO8CTw8/ecnk
fk6q1vsEMEScrFz3Pt82ujzSWGLqnfxNHi45NXO9csGvmZ0KKFFUg9f8zaw2xZyTx6iTOCqJNouf
BW4kel+5nYrYtVX5q165KDeNDB2i5uEyNMmcftNmJ7MOA2BH67tpM9u7J60e/rq90qWnkDaBkMBb
ILvEJKrXNlWltHq9zaZLobSze4RrqO8PSKOl2s6N22FLP2FlY4GuEO296IyR7V+b6ytqmsXgTRck
2Oxzb4nwa2rybveTHlX7bkrirRDp7fkBAk0rARZBm2hs6YwVTfVqN4rnizbjKXaWJkBr1a3Q7tVQ
Vey7nufgo4AaYKPHsAQ6yK9JQAbakqQHnNSy149kQmMF8TRcRKgpX90m6LpdnMeOdmjm4ll3a4fx
MoCBz0Eb2MmpMSPta6DA4HIPcFBsCVK+9VpEbngODWZ1yqDLEQKvN0VZ9NF4qZMu/Jvh4PAhLdXf
3VAqX7hUzhOkx8lnnqutCtNbJyJDRtlxhMdFKsRcf/E56fK2VurhEozFeNJjIzyE4Ji/gRjTPhRR
lHwa6G0/msHcPimaDb/X7QO+unDgtVDd4crglri2H/SAhi2Hz0Bdq/8CxbzXwJzbw2UBv4U976Mw
zr7VRp39BktYfrttfOXw0aajZUCEDs59SXcVwZbZBSOLz6JZOaI/kz423qgz8z314jBYokUHUG02
UvtVqyRxkqxHIt4Xb8QIRxF0D85wicooPk6mM10c9AgOuppWDUVvUZzxmVsSYEuUnjzw0HVLamtT
PlFvCtCaGlkCIUVgCVD2T3IEDhRVXELVGXnPeTDGx74cw5OVWk+KjPw0lOjOf7DhYAd4sshjSYyu
vzatMLwm1PcXJQr6nx4MV1GkRlTeafF9DqK4/iyUyDvdNipDx+t3koUDqpZ5CGiu5VgJFCxi1oQ7
8uA39lmBiKPaQY4Z/LptZu2zElbShoWGgO1dfFbm0iXvdAYpdzs2eC9nghBOVdRqP+qxE+6NNtWe
JhSGq404YOWNkOVEV/ozCIOXV9icsjFI45xT7FTVKchF8DzUzV9FmxcbJ3ftsmLHhkuHci2owuvP
R4qodnrbj5cKAZW/2nqavupl6t4pYaYPJ8eZuqdQbzxyL0aGNxz2yip56xlZg5cOV7n8isGMxCU1
2+miw8i+4wINF71PyubBmDVtS118xStSncUhMNlAzcpZPPVGlLlzGLfTRWt6nRykMg6RKfR7Umwg
RXH+S1dd4z97TP4yjaT6990H6aUIDq84NHQwkF7vsk0SP/eaM1/MPpiCEzEl82S7uKqDcD9OnRd9
KPq4Uw8OwNYtPpGVLwyzLkAYOlVSHWsRWXVGwjBiOvIcI1Kj7FCSi+YP5jzFoJddagtNguy0KhS1
3iVxX2zNm76IJi3uKm6RQUyyakROlxvfmWkwZI3CV/bcHkuFZymH0GBS+LHQ47nYD8qUldG+BihY
7CE4C9X7YtaS6kABwtahnU2i+mhK8vkfapHF9SWNs/LQ6YOj9htP14pfgYwYmALK3QA2lxHELLkP
Y0MfL2ozTL5rBubeUevknf1t6bfpxzI3ZHDviAMXx6G3MmFpUT5dKC0kzlGb1fxoGsz4M6uRJ8V5
tDp1I3tbOf4MhEjxeJp5JObylLyKdKEYrpJEn+aLR1kIXcam7z/OiaN+LKC1fhJCC4sdmKm2vk/V
TPyMGxUZkduXYOW607GEOARQBhWIZR/BZOZeEVai8hN6ponUtIv/CtAErGHu67PsnVUjucd4TuJe
MFiI5S3epYQRQNC+uXrJ7HJ6rIwO1ehJElPeF2Geb4GvVl4KqZ8AS8mLtaVyGJoMcRZArHZxjXA4
J645fo7hFP6mGp16N7pjv+u8dNrIXta+KcSAhNigBmnNLlwaL+ZYanmkXv4PZ9exHDfObp+IVQxg
2jJ0UCtathw2LIcxCCYABEECePp7OKtfsspdc9dyGWwSwJdO6GCZUao5JzdK2LYIRDjWgL5BMBDA
4ycvY+KhiSS9EoTf+82Q2Nmtr/5tXr9Zvt3SFkDeILigCZn+HLVLbzEZam8GEQS8RIbd8iqxu9XG
3/fR/v++vVCQauDwoBnxZ6M388KW9vMaXBIRbQ2DjoMb9P2MSA01gCbzFlKGImXN778v+949Ck0r
RA9cDIiUbw6tifyJhR4OZuv1UQUNmug5s/5cBh64XJAX7+rZYLoYDWa4Qrl5L8/D6A2HFgNGNOzf
TnFjH9OOblPusqJ9xUq9Hx2FvsAcpB+HvNdd0a2ghn9doLHU3mJ2DkBjD3471Aab4D/7j+1nGINA
jHxgUQUFojfdJzIRHKBVuEs7zbDT7GFCBuJRW1hfbJXd5qXY/HU+Qp8yP+sOsigNJ36hovYabue9
gg+wvF3mcO9HA8D2+lKD9D7tshhPMnmr/G51Ir6b3nilUpSdmDVRlXoJB+pEz+iiO2b5Tb6gjRJs
FCfy79vjndMA1B4KbYAKILj41tiqRQTssi3EN4Iy2ClGZ67GbeO2CgqQ4j7sfXDkp6mVVw7hO7sS
EBTccv9i+P6EaLcJnzBdtxebe8oHpZjbtezR2aE1T7Iphqa3gp9h1hhRdSRA1/DK737nVkcPEjMe
DKMh8vO22o88dO40JBEvrfXJQTROFnMG/mg2psF/z1V34xKMuyGPBj/INyeQcDOvGP0hhsHb92JV
B+IZTqQoNlx4d6GCk2mhbNePEHiIInn8+wd+9xQCU4BjiCQOY603IdSbOFGeH+ALBysrV2Lj+yDo
e15kcJa/MR6XFYgI4iEeCUpsg956EUsOZtjfn+O9F74bq6LeA6YLCKvXm37wuQxitW96EsBkb7Ks
osKG8Kdn3pWf/E46hFYOmim7DDiyovD1UhGMaDRYUf4FxVb4JJNB1SELgqe//6B3wtirVd7cJ1TO
gGUsWGVJhuDzYobmy5SG2SGYM2gzBjp7TqdmOANjNVcRPDk+/335twcXLGBsUfyH/4o44aJ+/SOR
CbLYZM5e+rnJ77J0kF96abrPvh1Zh0gS5lMBVWVyJT95+6vhbwW/H0xGUFbA/OLt8GfEzGcOob55
AYzSAZcOpE5eREzaYz8uQlc2YQKNViGf5ZKtczX06H5dIce83Ur7M+zpJwgXqKb/uLPyYFO57YP0
YrNuBc0BM1NSBXMHlMfQq/Q/Qq6Qe2KamUE0CKgBdPLf1ppDDsFocPjSC0XG/2kcO1mOqhkvicu3
JwtjVxDpsmti72+zhX8XRZcX7xqfOXl7L9NMd4JMU3bpgT8qc5FZoLuWJX3mpJ/vocuZqvq/bihQ
n6H6C0Q1Pi+S/dcbSgqFT9eK7GIbUK59vein1vjzJdaeYtXsKf4MNf/JXYkEf+5jLPsvWRMtN5iD
vlm21zGPydBmF9qF8TmINFy1kYPmT7rVYTVONi1tk5pr19HbOwLvdwdb7WPh3Z3gLYiGR0MC7fgc
e0gkGqIzaZvn1ZgQeOX8/bW+s1mxEMYDgMbDJeBtHUtm3SwUct+XMUUDBuLp+iCbODyPoB1fuRLe
XQrgCFwKMOv4Q/RJcUlYvnXZJXa6vVNzHIKfJkW5hZRf2SzvLYV4hsIY08MMNMvXm0WB5JWC95hf
hI7lXeAP2wEwqPjztqbXHN7eOQn4Lfv8d8dHYMDzeikUhTmk7sf8oj26PswuxfGDCPdla2j7qITJ
z3//YO/tDGiAADmO7vKOAnm9ngk4NN7SObh0rF8A/Hf9zyZs1ysv8L1tDxglhr5oQO142NergLcD
mAmyukuWcjiK21EpIE3SJT4LkHmbYxQ303GNWHYNnrF/mf8tQ/aNv0vx7XiTf9t0rxdOGwV0qO6j
iwiXwBXwT7Q3BFZnJxV7QVMCgBgex8S3txpO3V7ZxONVDOvb5O/fR4BtEXhjUPL5A/LCJ+ydnCbh
ZdOSgClGUl7NAx8O82hWqD4lg0CW0LGhcOGA+dLfv+97bz7dpQ/RIAUI+i05eMN1IAmh0SVtFWwC
jZhP64QDwrx2frbMywoFI+Arxd97m2q/WfcfDTb+2/MC7I2HdlYbXCLIxlcMY7sfbOHy699/2h+5
Ht4sLL/QWo531CySvtcf15941gI2H16mKe9uJgxp6mRRMFTzlrDGjD0FtM0T95LChH1YrOOVYvk1
IeV3XjDMEAleMfYY1KH2u+N/ejZhDNkyN+bBxcRkJbSGfbYiJQRMxqAcTWT6pV4xv6JhydcJZ6T8
+0t4Z3fBIRx9YQy/4+QPyhWLVr0myicXvVF6x8Ys+Ej5kh5ayFUtpXVm/CdKJ6/KMn2tK/3OVYWe
wt7cx624f4jXvxzxhCvbS3JhDISBE+TqdFwqcGy+RMrEoq3lsvkhvXKVvHMXQw4G3xzYGCybvUH/
NFTm/gadoouBTFfdxE59AM8hAxE6Sk5/f7fvXB6oY1DL7MTPvfn++gdCToGKTYjw4kXdxA/LHG5J
tc5UkBgAW8hTli0KivhhI97EniWMoM/TJnLx308T9EPwcfGq8aHfvmcYSczIjvIQ1sj5kBcLI0Od
pYK4K1vpne8JwQx8SbieQmj+7XHK7BZmirDosrCc/uZoSM2Fi6Wqqcq2QrfrNULxO0dnB/ej5Ylx
HH7Amw3kMugj8XCKLuvmu+/D1mMMqNwTW0V2BLp4u3VdPl5px733I3FefITxfeG3eCcSrhqmwG10
GRT8tLNtJcAbARMbxJrUKIyvgcDfXQ8DXuwgFODof7zeQ1BVQ/a6QiqVdYRVaUMMyFjzVEKIczgi
gdHnv+/Zd+4DNDdAF8Zy6CTn+/P8z3XUIxJ02onkMjRrCFkb9Ixz87VtbaZrmE4Hhp4alWPYC/H5
1jOHDcqZ10Ce71zM6PoDX5WDVbsLme0f/n8eAmIkXLTLkFwySTIhymAMWvFpG3WKFGNm0r+Nu25d
w3rJu6n7COAIlPxKFXKri6Ex/bX098+XgrIJFmAobtD5/UPe0uRw2bBcJpcJHfahplzpm76L15JG
pH/qocL0lKk+f8mi6f8R/rE24N0YKKEjAsD863dhtANFCJvrsg1uNSViCVQfqeZ9Wno+F+vtli1s
LdF+C2ihgHX/5+8b4s/7EpsdYjiITJh7Q8Xr9fouXHjAvIZcYG3OSeGmcTuuo0u6QvrRcOWq+vPG
3BfbtSYBhAWeYn+Y//3wXYhISKb4kk7M1lnXTodetukp2tQzEpDmJYe70sMUtdPR6bWbrtxg7y6P
d4x2J9lbUG/eNdNMxDBXIhesZ2+BSMMkbYybD1sbQOvBNuK+1YDDVls6CFMQhQr4Srr17tuGSPH+
FnBTv51N5VAOS1OXIhzH4/jR+sMHFW78zIy5dtDfWwnkUmQ+gK4ge39z0GfHO5m0Gbl4sj3ByaH5
SRnxD2Q17X/s6AEfsiMmIEAJ8xF82TdXGMKtnKAnFAOqkivxCNUlKGkdgBoYzePYang1VrAnzr8A
z+nTi4MG78t/38K7Rw+CHywZ/7AGY1HfDbFM4kvvtugyD8p88Fupi1bC1+nvS/2Zue4DPyC6MTPZ
bef2v//PBu5tH2m+5vHFo9BAK8HzBnSbJtH0+e/r/BkWIHyJjg764ojqf8R0B6MKQYRML6iX20OQ
mSdoMq9t0Td+VPDGXWtkvbdb0DuD6ACuP3R43hxMKhALpcZ6DVmtKZSKUA0t2zSdknUSVzbMfsxe
F134cSAF700ABKG3k1NPilSizEkvPBuSF5DVt/mSw1Vl/GUzQ+bv4Qbd8mJuFk6uRL/3XisuGAgw
7oN0tPpff75s0Vvs901ymX2MzIss9rJS8DguvXHo+iLg/Y///h2RKuF+xagUZ2SPPP+zX+ZIhhmn
WXKBUJFYTtkQDXNBloE+rPOYbzXoUtd6Ze+9XQBrsH2QdgPO9OZTrnLNotV6CTJ+IR/lOq2nNpXJ
Qyz0cHKM+qocMjZd6wu+F0NxnyEfjpBV/GEYg3uzhxQidlA6E1EuQEWiYJ374bZjoquCeLG23qBF
82y0/x+NHxC20REBNhKuHUjdEExfv+WQw6GLtSy7TI2ny9YNXs3Glh026cM/D96EV7bRO6cF9IkM
qgS7Ku4fib8Ofa4CH+uhqRufAdDLbqHKNH7boiy40t19Z8di9+wKgfub/aO7mxoUsURadOYSEdXw
qIMsYgNKiBuCFeyi9Bqx6N310HlEegatMYykXr/Kbh2aJG3QgJyWVYKX7OX3LhnFD+dbdT/26zVY
+HuvEr1kKJNFYOSA6vZ6PZausOX2bAKA5TRVyiyIxh2Anyay3jV4/x+jRqR3u9zhntuDTgfN69eL
ddMo1JDT/AIR8/iwjMz7OGYdzFcnaQ9dPM8l8aIet2xq1yqA7ict0iYOPqMpG12BTf15XPAo+8Rv
V2bC+OXNxZAw5NiYg+QIV5C3Bfmo/TzZOFhrx5bhnAQ2eiFEUn6AZsL0/e+X0lud4z3NBakLKHwY
RABjGr2JYuGc0RC2s/llcKEPiu00qWJLc/Vd+WwdCkPG9UzyUddewz1dxDyFk2CcL2SoLFmzzxO8
fh5SL7t2jnFNvbm9oLCGZBilyX62MLN6Ww9RKUTPZw+alEEIgBCP+z4q0R5blrLt6RgVydj4Q7Va
mz7NMQr9YpmtwfRQwxYPqlLbPFWxl+tPMBaOo1q3wAGUeaRRV0UDj+cqCSAD1UDPI64dpKmi0hgC
Q17IUZkKvBPrXvY5zykQg+eVW9x0kS2hShqapey6HMI15UjCIdClgYgU1cXmxqBz5apW1tx3zp/6
z5h2zet36oeSHaYEOcIJ/JWuVYXokrh58XQ4L2HRjFFqIA8zeJbChSeb5+2fle8v+ZTYdfMS6K6O
2/aRkJmyOwP3Z31oYf/sf0VrgdsHwfjEzpEgXv4l3to0OzW+xRCxUAgBwVrkcm3UkYMbCPOp0NF8
vBHzsEKkuqMJPSe+IPCPWbMmeIwzCcRrL/QqypZRk7giBi9LQDHQxxtyfe/+0cy3gy4C4jpxtnMI
7lZus5kdFd3keGszsZKHlkJW/wJPZcKOIVFDBpnoEOpbBajO40mK3B/OExin5hOgGWYsp2CYmzrM
bUIg5jfb/sQytHrrCAYYtoDaQxwfvFk1WQ1rhWAsMf6hEg4tNFRPmw5C9wsCQmF0520x7JtBAx7g
rpXHdpzvPQNqXbFmmEc+6iRp3a/Ym3t2yGBZ0t4tGr4JB9N7/vKU0mlwxz6BPnMFKv/OpgpGkAgu
QLet1JwBf3V5OQ+Dyb7AkZGbfzDWNgEU1xNUhjdDAgXgnzBImLiotmWzLK438K1JySXMYVURRE4O
Q5G1E23HIo1kpMPSYMa2KyRzcLY+hRqydnBobryF3+WDFU0F37CFLcUQcep1UCqCstWtSyaM1zxu
lu0UgjSEf+YGxgUrMRFKWnbXuCWd75gHChoMTRMbDUHF5BS4k8E8CxbMM/Cg3j2N9oF7mS9gt7cl
kgUmP4NJJsebACI73gHtci2HOh+8lRxT24UQ7RcRZJyhw03ybNmKwMqt3cARdkDWVeOMQzoWk2pE
cjPlKcjEDkMSfoYAvsofA8GiLikDDQPd+7WhVP2ijetZCW2PTgV1m4xaqRLW2AD9kFwmPdSWGw8X
U75teMUl5hItBJcD3mJeV+nYBVMdd864evKASC2M9vL0uwc1oh2fGPC7ebUdL5qgX/JipxuNL73y
jK4XIaB7k6PORYN7nEX/gp5M5kE+vVnEwUkM98IyCtskvE8x4nRVsyoS3uo4kfHZZilKqWrgAJAc
Q9uM8lszYkhwM41J5p63YZWmLT2rdFB0m+vpL8FmDViPHzQsRz7bSd/5Zej5iTqCfj8B9eSlHO41
zjm/wV2VaSpOnS9TfQY1rBvujK9C+6hiq9QGtCtt8ouZaeyKkXcp+dXzENbhhd9ta1ewKPd2OOqa
+s2vhoye/R4JLuYXKH8acTND1rD/QBmFnguoOBRaW+g6EfTdIf9VyNyR/LGZfe3ftGBUukvnJSoM
zy23aSMKxTE8qEK6QGHjMMYJ8BIQLx6Tb20kPfqT6XWOgRDC6LJuQ93pYy+ELw+hXkN6g487i58C
UhPzHbx2PesXCel9nAVoILXbD02n3h1ADcu6oQh0vK4nukGQAmEmW4Kf6O/7lBYQe/TtB6+Z8Y+i
jDX9aQ4t9O16dOvog1BSr/dBK7317As1mhdskDQpo81IXSYzUeK4JoGRpzZc/fZkFxEMN900m/WH
5Wnaucu8UIyeknUIuvOy8A0+tpaJFZeU8DAQCunMgu8rAAzq3GVy0gez+I35PgkElDIDGAnaqgnP
dgnMiM67UPUmMqVeXM4JZH4bScDc8GlL/G+ghYr4ZmqttcthMBCb+gINKMg/bBmCQnBA2Bn1MRdJ
LhTMtsCHrFsQLpa0FK7reNk12yZOiIFSfoQwBldfgJTzLa8TDVXjb8Zi+yBYGDWlKHKAXxIPIezs
7bnPAEG7T5MWvU3Q7yEhjrmvmfISUqIJP4++Zt4Za6fJs9vsxj61FKf67KNCNSfhhQwQ8zjmlhUD
ydntuiTNgspUZcP3OPGS7aIxB9kFc5fexi+YAPTDFzuILQnhJoszcxpjQBU4gmavgmMvY6u3wqKn
nRw1ID/LB/SYCa+QsXP0JmcRi0QUgKmhWsklgIKPFn3tqZ66DMCDYoxHnsF3lDOYJQlk0Xeygy94
3a+ZFy0FEMuUVSMo1145eVmidLEYpKGFhrAIP7VWzwgWEvDdEt82hATHyEhyonASccXuhJJf8snn
bd1Ddaz9Gic8tzdRYmay1SYa0+0GwPcs/6rV6rEPdM1DDfFTpefoNM9pkxdGLWAUFYNMRCgrH+cU
1u3wifikfSCGb7UjjXdc3cRYWwMxzFIBnciEue+92sTwW83SxxNydLrzR9jCSPfCu5b0XSlQMbvS
khHOb6UhC74pPMxy8+CWPLIH+JBguvQj8twqSYk4aZrnBrIFB9igyAXwMmXa4wReYnhPmW35BbMz
EFwrcD4a6PQE+xsZgKD8hVtpMvXCx6GCrgFImTZ00I2enBvkYyc9fCq7wbmwBLzGjwtP5PHvoe3Z
czrP7YrIDTukG61XhfyMGn3pjW1+SqYwhffgmidr26aeKOFFHH+Nuyxj90JMWX8cVDZPRz31SMB9
aGCA5wwNnwOInbD106IJ0Q+FAWuOZ9XBdL/NTZxiNcCdj5arJijEuqy/WKah7ZxllH2bo4a+zJH1
AWuk6Roc2KiH5yiiTfxgBrd1NUAgGqo6/eLz/AiyC+kP2qZS35p+nOkp8DSQm5IhjN6Mw7Q9myhq
zKOUmZd/baY+YAU4w8kHggay98GDluT2U44wxwh4sEYl0r7m0boYn9NEaxxcfH/Uv3oQ4PpyIII8
q4VHjzBAdqTIpzCXF2gI9pXdiUBnn/tQ5hCpWbpqDJYEmTCUMZHawSDSlJbagB9x29L4JEJlCExh
I/UsMAVgCAp4Tf/MnMi5TAOoy1ZZ0mhacSLa52bFhiyD1BufGZfiV59lS3MMc83tNzem0fDLOqh8
ljbtE+zmVgS+qSD/CceedsPk8hsSTJ0/eb3k28sSQmEOyF1qxpODbA6kMkevG2+RJwl0slWPZGZG
MJfI1xuZPiG8Mf9mw3CSVHlmiS4g55v5B4bt6sYiol36uwF2C8VZjvLwSIFdEUfZIVsuN8ubHpiA
lejHcMYI8VYHYtu+EA9jq0JwvU017Cdofuo5hgZIohylx04nNIorOYYJtk8cmbReSJvCOMvCoCcP
cA3erqv22TEg1EsY0rs84YVeY//D0A/mn86fxrWK8SQf+8jLlxohjIRFkq2rfXCNDXJUUQRpAlzX
nc1Z5SBuIMp4kLKvertC3x7j5bGtOhnAd9rLaCpOHPzy/CvC5xjXHaKUd8QwzbimcL4/e9XGQQjD
rDobp2MfZaq5b+c+op/7dE6nehO+io7dRnxe2jaO5wNUa9h2p+ysMVESk+Lf0TXRQ+2lPUIcjXCd
fZWd4+F5xwAykBQ2k59otEX8c0TW5Aj35hnQnzGyeizG3vRtnW8J2x5RWaRbFS191gGqKQN3DgWI
o6gWIZncNxefZx3FsY669AY3CKCuRTxnc1J2vdQHCij/WiVbPgq80XDB7Ds0Y1PBT2dLS1DtWnl0
IGotBcloP37msx+th9GPhKtSbbSt+ow3cLuB7Yx/NnCOS+pwmKHf2YkedMSoj6n96LY59eFqN3Bb
ThxK4D6OEFIsekJdZc3y0aGLCiAFENr5BmivCpZRF16X0IFd4sakgXz01gihdivhlhiEaMwnmEcM
a+bfpMsQkKqRUmUGJXFLUySwoJ3fSrcG0OPCVQT1P2LEP2zpIwnCYGjtXTJCjv4etfNEfrT4omOl
ofWP/bYGC2o4SrCUyifATAOjk2fbAH1adVqjCDKQ3/qSASSPszd70RdLImbOgWwGDGvCdovOAdXL
fCNC2NGXbWb7qWC+yp+heBh/gu23/RYjl/ULI1eISk7aigzclMAONU5xNJd9Ymn2HZ5xfld6GjMX
MFIHBy1x0UfnyA3kaUS9hUaJCnJ5tpMHizAZTFFSQDjEZpWYuVoKZjzIjTZZbsbKM9ZkJRd8fdB9
AJhQ0BogG4auCZdLz4nFfQCKWNGhP9lVNojmtuC7se/JsJ5GZcsF+YKOR84OnGVLVNJRTLKUkNYR
decEMFxR1qYEprV9OxVTNiYWdn4jwpwbwZNVavKTgoRL9jtfFf06tZATL1LSJr/9Oac/Epe6sdw6
SFFF+SwC/Kmxd7G3IxP8IV5T5Bx559UiJ3QoQkHjLxsGwr9bs45r2cKlw5ZJvo7feri4t6VguAYq
gMY5qh/RTc3Zdb6G9ysHgjiMBhYD8YmOSrUQhmwf3vAkKCJoLfyIjbfJoseQ2RQSChcfkxnFScFC
k3S16YfUA0IuHfpyA3sUnNtN96LyvEV5uEtT/TRt45yXDboYt94K8btiHXWgakkshTI6kkyviJTd
hb6JbXTJw3lkxej0FJQMxUlbbnzO0wL6iu3DZHw7FwmECN1xRQ3ykPTtDjlvYrMeQK6HbTXyguUW
bldg3xqi3RcQgVH3bY106A5IA4FrCpmQjzrsOC+3lPQ/UZ5xsIS92c4ns5+92xUOG0EZSMZgh7bm
YBLnVgWPWeR6yCP4+froEdLrilkLg/UJcKnbDWo0d6BNDChWcUFCtJAq8TtUXeLXDeyhBKSVPH5c
RtzRFdBSnSpTaP8jWBqoqxYDRVlceCbH5NTlEzRVVTKHvz0Gm+UyUJBRKbHLhrlcofH6geDJghpY
L9rWi2+Nq1pmIanXo2mRFj3T40cxhWYrMiMQHVqFhL6iCQt+jpFv1krzIOiqDo1HPAvtEoRmAKke
dWTgljUlXvudh8vUg9bb+16BghZo91gPW4WMcqEHh+LkDlArdEEhbxujoDNgPNQQr0pWqLT2oIxk
6ZJ83jiK7CWjhqLuTZYXzMmnuIhiF4W4nV1koJXnA1+5dYAGNkZBqixXCz5wpzIkOJlrURMEUacb
vOM9gwvhINBWfEl+pd5OUR1Dy8qwTyUcOizOjR+89K3K9so2/iFYF3wzfbZV+Wwhq+M3U3evVzRb
cJs02UdJ7cwOc5Qg4LZA/MhCAneDHgh30ReIlQYDqBSxQFmO3sEJx2yKcFHKYCzUpkxUdJEkaTWF
zlL839tYQ5xJgOUfQamuAHCp3arAUT7g7SBMFMoEQQMe3EjA6Z1sghw0hePEDqhPtqKR/QoeKg1W
WaSiCykEBPk4VsGU+fcJU4uP4OxDHBKQ6TwsadLlv0jEGbhsuPi+sLCNWZE0KTQX03nlT8h/FshV
R3D3LGwCT+IiRDawPQG82AAgYPFYEidXltESDVARXayHpEcIuZUpGwx5SBogevFGgvAAdj86XMHo
x00Vs4n9QMYQgnkjtfdr46qPazPMyfOEoDyWXLcC9bWftb/9buFLjfaT/TaGXPNq1KjaiqUFM610
8D5RzwAu0/GhTRej7rkfyZt0Tdgz6+ZMF7wNujuNID0dXAaY782wSDzkpNOAY7qgG1HTaWxgs7kt
XdkZMcRI7iNMHgny+FOPZmJaQnAdPDwQwpOmwN5yvBzRkGgPgLMN/EDQd7IH9A9RtHAYrxbw8XSI
63xt2pJALnopaQwOb43kYu4uA/rMrPYxUck/+qtr0NdMtgGFImSY7eaxrJbQu0TNL5axr0Ptd08J
84h/DnFithLE2En/HDwfyGg+zETfBhIt/nOjwUE4NczBJDRHLiAqWN7OzyJyHdouUGkCyGIKJbrC
qJKXUlqVokYXIbmzmKYHhZmg8QCsdRKHR2oUvCDsqlv8kyUl9IxcxPhlNnrOFH4EhYwSA1PMmoIJ
5kknYaAQV2YsBk9naQn+OuhtFXAb2ux453luWqqVEJzgEBZX/snvAAJks0j6I6TQuw5jEGCOSlAe
/bxERb6yAgP2Vh1HqSeUX/m8xV/SuEvXQ6rQDyqHRXdjgXbosvwUzMQYKHioPcuOZulYTVkMDc3C
ZRPLsAF8Huzt4H+TJu0+OtQ0/VPmwu0F8DUmSiESLDUtsMG4azt0148T1d7zgg5vWMh5nBkmUCtP
ebk6LwAZizfJbxIKBLgJ6i9jIVmOEniC0zXOPaA9Xr2hKjKlC1V4Fvki5XEC7OKFAnM5lisFnVuG
MXeHJtbzy9zn/VJY7LSuGlDvjdAewUCnRqRHyzDiqk1rko7pwwi/Fxzgdlv8Q58MuO1w3Ys6zZnX
lxgt2A+h9LIvPvWy7iajTgePoZQj8psQyVsNdrKaC0QVGd3tXVsJA0Dr3DkFIOsDA2dDVZtqARnt
RxzKQ+BWyI3jSOutzFvUvmeQUJpH6S9U1lrEwQfE3JxWzehPX9SmY1m4XbblwuAASmp0V1H65FsU
fRjQLWWFgEPwjz6FYwb8a3AJgECtBdoRjOKPVLRhVOqEyDP8Fp0uKRn1b3x77x+t80kUPfKB39C7
RHEz8c4NhT8Tg1mEpGzXjcIM4ZB3A+3qpV9zWnfTxrNySNXwk0dOqFpA8QTx19n1ni9x9IPshU+h
HMqHI4qBkWJQPPCbKUOtXdmsDZtqE6v+ykaefE8wD/zdBIx/p7kHRcCm8eag8B0JTY3ggqyqUyOa
YWqEIMttD8elGhaBilc9+gH4zajqChH39mFY1TyWS2fjJ3zb1OIwk+mFyJT3UDxpd2Xbdo1fRhQ7
QZkJpwnS1yTVJZ5t5AfaTyv6hipD+Gog0jEVnLjW1Bo39N1+Kj9BAKuZywxss7FuMMpwhwSNnmdp
0l0lId4+zXARMhXrRydPNjT6GTiWqa3IvLhHqRDh6mzi2l0YmsK2RpmFz8Ug4JCX4+phFBTCH4/i
ta+kKxMoIczl0shoKwVaJFM9w8tnKXINJFkRm6FFqQaBYrzndkpY6Rbi7ke9w71G5L4GH7XLJVoF
iqVVOsus6oYVojsJBBgP6CWE9EB8ZX4GiOlJTe1IzytkwvpqMhiOYDCnoImzNS26Hx3h7UGTCW9w
gm4tL7hk7bPmCXrq2LvTFx4Yg1xpS7a+HCHyKIpF8+nRSSZlBU3v7hNG7T4rMeV2/zQrCqOKDsMc
l6Jn2bPhUqZH6WTzLefecLN586JvaULaM4tblSC9D7ZPXbwt4f9xdF7LceNYGH4iVDGB4ZZkR2XZ
kizfsGSPDOYIkiCffr/em6mtmrWn1SKBc/6YlCgrDNSSbrcUXxHt27rIy0u1D0F0DDMCmhMJcyTY
7HR+BWtZdSyhbq+Dh0Y8dsZ9XJPFmvI7VEjVmNS+k/VpxUVzZRseSBwIRlenzUTnSzJuCE6SYezz
G+oWdRYeAnBNINSlg8qt1K0kZNjV20RQ03CQ8E7MY0xiZVopoX8wT3dLvLj0WcZrXjkYvrGc/3Oz
EItw5XT7Az/4nj9IKfL1WmwLq77TSPUVksMk4nEBhE5utbwPFFaXnN1UZn/2WwiCHhaG4rNyqOdf
+7iJLN6acMiSGWxiOyrMc++WweNpwcp9Zrkv3jxlZV/0Bkwhc08FVr3tEUZd4NcqxiHcWdfRVR01
lHYu71xm0iVxva1920eV/TOcwFvMEl09efhI3Rjcv5tjQ9CqnSjLFp+lEWScVxErYIKMei8PgnY0
+D23M07cZG1YJ80sbgK9ygF+qvqIjKPF50FM1wUX4cHTe8Got/XSj/25J52ni1RQpFjI5ykN3RAy
kdWY98OU4wozImTbxFiehiVdR8kuYI355l7lPAg7WeYJhKj3lvY5oEULx63RdHsRI9b8V5qoRZOU
NeZXsPSrOm4yEksKXrRkF6HG1nkUiEfro/IBe7mui+CeYOzVAcJpil/2TIYhg6/TNaAF7In0Kwzb
crS92sba5VvclP1i824EwzYwd26m+HB7Hr9jkOd6iLu9zb/DIdwJE7d1wV+rgtxLBXQpf75x1vBc
sNGEx1nmIGjGLtxT5OV1fhI15MJp7Nt+edS4SYPYaVdAQHiPhT15ZJI94BwawoRptizY3zijj+i+
svWc2XoemEMc+2dpgnw/gV0zyE5NvlZpQHaNeSowBPPm1A2w7e1Bf8XpNJJcX6+jzSVBo3jNC0/t
G0hgtK9rrHx/7U+FnpxDk3uDPnb9TKn4Nod9FYMgRNbZ92r5wZnKw0lJRMXTV69qi11/loILnqEE
W/q43fXVqEEoV6G3WIBYFbGG5QOnV6UpSRHUYZSsll8MiVPmzI8Ry3IdZ21E6F4HMv3h8LZmqRkd
mic6M1PlxaPHPwdlV9emnKIfeyd4nZG8gT4u7X4zcHmm/NqgcJhqWmQLh1xtjn0u7XHbmepk9uU2
EaG0rqnnPbUCkV8D0nc+dJ6jYrbDkT0BdUlUH0p/1T1jPZILdG4WAdzVshQigVmQ75hzyyUhvqDa
03l2vF/toAzhNoMbPhDQyOBu2et4D3/RqROkod1cw0Bm1YNotkn9xGU2iDNiE658e/cWiP/e3j6j
Yh7gxBoiF+7kUJT6gydicuJRaoIzSiYHsPnMWUua7v0Fws9t3PJQ5H3AcR8US3hUawbJJaT7Go1Z
7hyMaQX/78ovLKKhVceAbuFGfbgJ7LbHFQCmeec1zJsqzqLV2R7q1i6bHyt3/numnGb7QXwgXzmR
WGFzgOHt/nijOzVHPhYVnVQUZO7TpHH0fVbG1sNDhqx7Pq1OPh3Chen+3LUNV2K/E5USe6Pn/zad
q4mRbnjpzh2J6+7ZWvvW+uEhX9jTbWu86TCF/sihTG7MxjGo9xeraJqNwsAF3ije7TGXpxbgyo6H
FkLnfutBHmKPkVVTvWT4ZwXyvbOUE/skLw6MevCrDhCk4FiKFvPcG80v1Ayho8FLS9n9KKdcNMm+
uEN5R/VZ5B57Ghei533xF3HUfrf0B1IUm+4uD6myi10HCvUs99ZaoJrdQidd663dfV7UuF5vX9J6
10a79H+uRNWbR5snTDHLQObJH7ucKM84IH0ch/LgFSzGDJP0LD1Upt/+tlvDvbVw7ZzH0MneV3An
rEeLgQtz6zkM4mEexyXNKjX+mRdovwPcWPV7RyCUH+hTq6N08bcWv7HO68dF+ltzUWKeE+CgJRms
/IWFeuRMq564b94zP8ySyB/HP/U6jxdONPmL6l6PjZIOzt87njvxaK8ey+6EA4A3JvyiqrV/D1b5
UZHSQfRY3b+pJSxiHpEhdpuZgyv1qq49FaOq321tPP9o9bUGKsjN78AzUcRdVWfzf7VrV4++RUs6
6o3On2NvGHZxnaMi7BJ0OWCh5TgSXKMXGX3vs4aqwE1enNUgIxoNDcBVlqng7+B6yjty+0feaxds
vXPMmdZM2pSqInrRqvxYLoXvnOkG20+Q5u4deBe4ntc1rw5S1CP4RtjGosiXv55DuvmENILzxiv1
YQz7cjmubafN0S0iZ38qG3KDcklEyAHGvz1YMieSDfuYTEO2EoicoJRfZZsDA4Tz7XhRasv+QGP3
X2G5PSE0j9q0CiiKiOcxark8Hex18SRaFGZicILDqDTg6ETv+Jzuq15O9Bt7Y+Jrq9FUxHJHxTmd
qVbKoxN1MafrWDNIslposy8Wr63HskDhxPyyZOt0mQocvixNUfWbAaF5ROlqsYL5ozyPPJMu29js
os3sVRUe67rI/5HW5QN1s819uuQp2axn4fa3U7gVkjXri+8g55ci5Z7rF/ymQYx8rsoh3+b2sZQm
qI80aY3ur2EL2++1NxVgs6VBpgOdbx8k5yrWg/0GAEnbEvdVE43Rrw0FkPtYuu3yK9/HuQVpbIw4
Z/VclwhzxmjlWEG9Eu9SrEHaDIK3P9QOfOGImvjkZnuQHQcrKMaHQdSrD92Xy+887Kz/kMSqKcaN
b1mvG1MR9h23WMsfW21hnWzCJfymDpE3JzNldWhbM+UnuQYwryND2D2SquqKxsom70Sh5vD4XQl4
DDMdtKy6/pVHkAWwb0xlHy1tTWtS+OUwHlaG3yHFlNTpb93n84IWx+GyEZz/9tnGxwSkOQCypS5s
yXK/jWaw+c8NEfJxLmh1KsqQqna2Fp0zo7dyOua2VGuCQKiN2qRGAlKlWWDTqVBHhhF+3H0+lZ+x
/dUBsrPjHG0euzY7R38zVU9TuudVLxK7tPsPv0ZEE6+FN5MvMuxlGC+zyhA3RC7oqEvQRcRw43EZ
hCIPpnhE648YbPWr4qpGOzKx6Xv5LfTSTo+bWBjuvJ2USKQo9ABVxJL+pRpMd8nkjUbTPqaQz6wh
otV0a3Ut4mwr+/la7/vmHG+bAeCXxVPkryDuMbeulx30xu0VRyageE71+3CAdkD5EekyQnLkzQWD
owBIuXUsoXgpURexSG8DVEZPAep49bt8988Bnj+dajmq7VKryssPBT+MPC7GCxdIH9nmsd+W8iE3
Zf3S52b8YKHJWLiF1b6qzJYX7hptpdE+D2yie3uD6udaXMZmV02M07orD1kxtq8bNO6f0mzRo9e7
/cocMxb/NCMlgDMMbJeoGUIfoHtfnHOwucxeyNueSmtbvi1RVEtsEM+5cTNEzV3ZlfoyADSSwALX
dZtMbUqam9r5ZmlvEB66TvOzC5qqTMfBhnqrJlXbceUrK0jsUJvPOm/Mhft+v6Pg04Lb9HJVp5xO
L2q3+F9QJyuWamGHaR3WGzHMa84XH2QWcjbf7lYZQ39s0UGH3nh1ynp990iJl0mXZZ05FOtWXw3M
XHclcbT2SOQWs8TUOJTPjlqr5W6hLvFf0SKjjHHlk03rQIC5lBvb4/vmdP5xwuWDmsAhWfPYMlHf
gq6KktVEDFMAZFJldaz3iGHcMUX/JsOy+eY8RABSqTp/tkIrP9yu+j0NZzfMvkMkgccwzCBaS1vW
qEWGbHzPSMGAjGUwDk8yymSdVk3LWcBNTkihkyMg4qWpPS40s3FHGG9cZ2obcMcixlDrcUGzfx/t
hvsFtLqeEtKO9+KAxAPaWHSLrl+r0m4/vQaEIlk9u3H/n7lW3wedamC1nLnvt7TInRwSDX3lAe5H
16eJnxPJqZayiUGb2hb+nsf4IMe86NPaHzz4BbdkaTA7KdingTWifdTRbK2XDLAIkpTy1GHYytcJ
urw66FyV9Y86q/AzlXxcZoeGH5FyIggQSkgt76yLTFf8Iki7vNJF0+lE7pUHvihQKdxPilUp5f5T
9mkndo5tW64CyULTOuB9vqitc4Xont1/I7Em0Q5xObEu63ZO60Dr/0xVqYwPHVIICsyPXHdm+fnj
B13upFDEMk9QErpWUltZ8CWlIYzBQFynRg2Y7bsqyo8BReT3tbeOf/lWxbfVb31/GFhCrbPbBgHU
GRJK2KlMMYQGpTPOKAzLbvqDxJqNHQG580Cv+/5z4nXqkiITy93GLG4Odltaf8g1X+838rby0yqs
8HXFbOLFTl3P49mfd6ZZ2ejKSXhRyhrTLmmFidssBGNpVKQgWUPWMSh0xDSxIGTB+y43YBvtLG50
9vqsz56n2lPFZUPQ4SeBt6wNqVWBO1MfWEjnWIje4gKYaRNNh51cXVjzOrJOm+/D8Y12PT3uxAUN
SWVnU8cTijpfxpkVrNAFYxQtJy8zJjuvzojiSZcUUMs+ZCCpyrB0LyxBWNlm3naZcFauAiM78N9x
r0v3kdxQBCK20xd2ak074Cpg7BzEShqrZxZvTf6RF0Uofu8sUOrUAYrVCU9ot9hUr/XteuGClEuK
RhU8zyA9ClJKZ1Fke2RTBcc5APNM1lX663kl76dJ/MrZubJRySme6Z7rpPMb6ytC1PpdSu3UfIRs
kiebJSS4/Unu5nLjdfwBl1rOySiykD85KE5qhDbWa6H8FYEyFqgy9gTcigmm5leZoS17IDZX5Ud3
bc1HVemxSNai9N2jx24GTUMn8Xya59FwBERBZV8mwX19qgoSd+/psOvFkf0roFkWOis4MWOBYpaA
eNYZD4sQ6bAu452rZ0od2oxzIAwrvl4hhv+W2vfnU1jozGMCKaqdA0d4471v+OUlzVAsL7pBzQku
JEc3jsabzF5A67ZHme2letprV0epP7vefPS5I4J/TtAH71hiM3M0cJjBtYzC6Y/Lew3+0Tggcr1P
OVZsAdiSk9co1Cr72DYJw9P4YPdWeVfak3esxLI+RH1uEy7AlfDY0WTwhkSSmvu9xtKAKDCc3IcZ
6cPK3uy6L33g7SoZB7JLr5Swej/lOERPjTdsVQrX39DZuMj2ByZAt7lTyD8WsOXcgh8LM3GeowFY
xTedYx0CKEd2Gq9832al97em7PzqvPMTP2IJrQhy8xHEnETl9Pf4gZC6DAsOiZtOpBy4tnHqcqn7
yk9Rea4q9lbtMevuksU4cCfs5sIjmgNlotfAJEWZBkUjCjUhFFX9IyEy2k4BnqMtLaN9/IsqFi1w
DratoTa8/bjixT7YRZ5dicPV/WFxTfG2TT7P2o3NfN02xd4OqXqTj6tcW4leiuLTCGDf2OceRuia
/a6bKbiHqDYvSFG2//BEBfgMgLlBaBC5kl6SV013vxQeupd2XbzDXMjyfe5tYJiVmzC1EN1ucQ+z
84pOZv5rFpSTLAZl8Oz6t6LsNiei7Ibp93ezMuF1yrvoZwdl/EgzTP09RTPb1ER0yrUcKvlcOMvy
1I32/Mvq3YihI1rWp4EPB9Dfy/qjHBjqdy1nE+t+9L6bnTcV2RZZb5WSzV0z7BZzFza81Iss8zA0
FlQid0kjA1plx73x97/2DPDeLzdxvpbNLx2y/WxlzVxTQ3k5yreSIfTM4QYcH4rZH46VafvTbgft
d29q96Iz6V+m2WrfJnuy75Q3CWhUj5VItn2eRh1Un5ycBwSU84E9en1Bevpf3i6K74MP05YkE4na
ZrIgmQklS5Pt5zqPvvDfEfFR3vinfjhZQa+f0MH5b7cX+lQ5UHrC8LHX3SvOrav0KWzDe9UDgDve
5sVE+UIwy6H+RMgbPcL9HqOofmnr0IHe5K5Nusg7lss23SmyHlpr/o1C4buZV6QI7XbXIVGM+bfU
jrq+uZ/6qfuZjQRnJkWPEmd9K3rBekXa55zosF+6FKWc/xbeOrAOMpjcpGXXfJC5H6AR7/X4n+/v
jn+s7Dp42Kd6uKyTPymg33FACR92iEeK5RHfOk83mAFq77Cdp+PeLd18yMtqI8ymt4PEDyv5Szu7
eNkxgL6PIaaQvFPjUyda9d+KXpzRihSHL7/xrI+ZheK3GIX3sxWN/QSb3T1bU91cByXWKbXyyj0q
7op7u1uaQwQQfQerz5Q8b07zr0NmidCmM3kcer1/mFEOwb870eOm5U1ptOgDOGv9267QRsV1ZJfX
Gr74FKKRhjAjbf3db7fwS3PrXx3o0n9Rg+IoeLThSQa0/DOYNXPOcEQpYR5IrWzflK2Z4sNhuAMq
w7beqL3/4WTa+pI4Tw6MAZC3ywBeF+3Opxg9pKJ75RzmafTeQt6Vc7UuBXTGApBZVD8U9/azHbj8
VWIMnD9FdDNdGKnQ+8ntyplbwx467YTUPSrsI+Ra8B6pvblnRKbCl7MreLYrr/7gcg6g7jLnaglC
PxFBbFlHJ11hncwa1ndWizIb4ZBooVfsxvxxPZG/GB9fTl2U4jFoK/O6l6NjYncanOPSO8VvsWTu
Z7GOg8FwMW4XhjWxYB3xsh9kBzSfhjgfRMO2V3yPeeby96usABoZFuc3gIB+xZDUo1bZfJ4509X8
PSUE+TMKcEoEmLFVdLEbT4BFRhiYOEYIrdlChW1gWXnfVIc/pm+b4rB2g/uAmLK/08gj7xwEHLEO
2v3JkBuWJ8jzbJHKtUUIGeYcdTV75AGosHuO+mqD0QdBfMvUVLxUkN5ISy1hgJtVp37PW9bO+K2Q
EOlddP/l86TSCWlcGPtaRiwNsqCVwi7zbUAx6MmHiDHysRcaW5KP/+svvAoKRNcL97eujfD0Rzi8
MI75NyfWFVnotHxZu4EIj+fdyYczk4jtvbjaKpwrKxjw0B4JMX93zbBaMcCa9e7mw+SjFcfG/pkt
KODP1aDW5u+Y9235xNHluvdVvTUWW16YjQeWlV0m4Syqn8gfZY0ipWrt5oC4hOblYar7nQ2q9W3i
h/Z+VHli9raSHT/RWjlXPB7VdmHB0Kj3blWcGH1MF65cB16Hjp4VUzTh6zhstX4Tfo7ILoG2L/Zj
EQxZ8KwpPXceVIMi+iClCi8YYfb/yMQumiTfmjk/5ywA3XPbMCkcEQMZYx3z0W7C/bET/hD0x4nl
olSnKQCgK+JwWPoFB17Ub8WPYUCMu3DZ6T38bOEbfPYiuHcMDW6/bZgUJDLl6eSOiDgKTHM7xaHd
BtVwQBcbolrQezZgEhYoJ6z7ukO0SNEcDAzLbGeVztQj6YZLGhKDss6o1F393H5sIZbCs9NMOuOb
hLsZ/nKmOWCn6z7Yi744GQ0dH820L+KE8qzQcxwuSHdd5vVspiXLCqdwm2geY0W2jkFYrOrnLALu
4XAmZfIRFcw4A2FMrlXRBYpj4M2367m9LBjrAjgQxuyrh0IgYoM165p4ysmIO6/RYR4KRH7Vfe4F
Okv5uYvJgjRzQvOL30WO6t5fzdeMv9b6uY0cjL+nwGoM6wBV2aw5alKN9UketkPQzM6gWr34s7bH
xx4C17ngnO6cE4EZI8J4b4SL4RmoenxQpm6KR7+HwkMDOVnuwYOpCU51l7X6n++31QQxg+D4ByaG
rP3o3NmGdl4dB0DENQPj6VL0dvFoGkyv4ORUyjhJge8oO+3GN5Bq7GTcFK4lNHNug9g0VSHpRncW
Qo1sx94RusVROG7h/sp1EYgHCM6NX+84iWl7zGC0wp8YWfATWG3eEW+7d1H5XKMUDpA9tm52xjwZ
ZDFh8tt+aTb8eE9TVEwZ5H7gsk7sgv9oHvNtheoswnkzCJ6sSWsnXdweETJIYyfLJ9o7OID30EJC
0fq9BPOhsWwcn0S+AH3ESgyVihINTyHliZ8wCs62FVQok3Eiz/UF6/oMWxyMUOexv3ZKEeTExix/
WXU4219e6WeYQlaNR+WAk7jPoDgxP92igrIxmk+dYug59HxEx05rPXn65G50aroXzvKQqXouRrCh
1uld93dvCZ6RYKqEI2iADti1Y4FXa1jIysqYV/HVSHOfLSC1MSeb6NKM32cwo/a7gR+JK9oe/QUQ
fGa/l1bnDs8ShVD5lNkhPPhQ63r8NwdStlfmzGDEnZQj1UYP5JXqamuC3E+QE1p8ITLJxn/j0Mnp
0joAtAdUvXnGQ6u24TQH89rck6wgItD1MurPejDtcifaLMtSO0AAmkSr53q/cZl65YHY/HV9LtEv
ieMEAoiHtcV2HW9BCCSG+xjGOm9ZwkH/1LAfhHJ6n6fUIWUntap8dVK7rHn4jyEIt/pgRtRDC98t
jGtdZTQU83rkOnEgDMYiKMQdxbZLyDFA9QNEdkWqOteF36JnZ8gxa80u187jnectUQ/JOunSS4fA
E5sGHdGb/UMY6AZYJZbwH/6OLwSxre0uD6La2uAkazigt9U0NLRhZODf3+hgdARmxOd1tyILWm4y
5K1MKAUchk/cxeV6UZ3tSo45XKwdSXSyxMwQ9bo8bHwp83bOJLm1P7qhg05w3M4r77qst9AFu8oC
8T+EoMDDkw7Ksvzd26XiXWW3d/Y67QKssdmRgadx9HEu7a7vLy22omY81XwlW//ua/D5TwuvirMB
yvLeP3ehnGr/zclc/MxxThmDn9rFHBZsUGqow2vbq/bfwlESJaJeyugolV4wLKPFt/ZTZtxqvSeS
HOvrzga1PAdbx71dkEPzEqyLzQLkVo1J1poYH96MyXWmPx1J6zbuRAmp4B+Ljs6QpznqxqpJQEBF
eR/ISnifwd7R/Ump0dwe215S4BD3nMW5hT0dy91l8L0ou28C3waDqKnQ864Cr3V9cDkwOWnRMUZ3
G4B/d0GqMENYD07bPQxOX1XXgCsW8maF3OhiZANrxMO0r/bRb0Fiz7VraFbED+OO6sMVlerOYJKR
cM6LvfWu/TbSCL/9zQO3yz/aiuQuF/1paXwdwzPuE+oluqraeJkqHzVQqdEEGRoZ8oNcwBMc1sZ1
0tfJjQCmDivtTf19q20MNmQiVcGUTGSiFi9tCDHdxnVoOkTGUIB1vImxiL5GQgInBRgv8iInLJCM
7KM3lt7qHAjo993lKZRzu19wVPftH/wQEBz8FK546XtQzns7RDydp71Q7GfNaubsFaO2pmBgBaXI
YrzBCJo7hy7sO54vt4Ii2pVUmEMzYU4jE+t/cvcHffV0RviEWPwZhiQYov7HbuXR+CsXyAg8zrUq
6q8QQFoAQUKIdSNuDy9jr6n4nvI0D1foTWadwU+MCqvqxHLeY3uoZVP/rQkOy599Qi6af6gkh/yf
u946PKmSJ44cRTvitY0RrbAGjFqDxLOJZ9BNhaMaCfxaLOodT0NdXmZkqd2Tj/4gf6ltfFbHvfSC
9rJupWYG2kl8qi9uwSxl4gAXIZbOcJcWlDHSuq+l1VxKROtpZp5lnfpmOda9FiVecR1tyymXlq26
tFzgBs7YNiHhs1tL2501V357GJrR/t7auq5ekOXLaUGTyrt3bdBvXUsHYJTRHPvvr26OwuwvqvR5
FXE9o6BOB1RgQZj6WR/0fyxTZft23pQK5nfZkl/RxrlDkFOsSCkh0wUOB+A+XFQlie6VIfuVcYwf
pEOjluXYQ7UOn80IuI4b0rLNBxKLpcVcwf1j/3SR1HAzCa/oxrT1kJs99s4WwnJttqVOFmFgqF+8
fhVgR3aVHbn9OVgXwHLYqXAQUIqLhu081k55E4pBiboQ6JZxLrZjxvKUMTDN5y5gvC8ZActKfO5A
GyhZi8KKPry5I7AhAY7MtInnwCvr/xjpFUJd4mbZUiT8a3a/uToYSOUAXH2F8pndpESrzcQFZ9o+
KwRX27tC80VGheC6TrtQ+N5f7pfBOq14yohWzQoA7CUnAKCI3UFmw7GICmd4xGYpikOot977Lwus
YJkSz2q89ViS1lUyk6BXNnxA5Y9fgFWUBHskXZWJLTwQoBinHd7bTdYOum5VCPID5hAGQ1iLJkhu
apee0umsneRtXFb9mwgWg8hezkXZHPWog/yfzjjOUIgqU68/sVuH24kznhxzFh6jCBhnQLRvnjGM
jIgDWUkcu3fbP9veZquV9vXCLDGPCy+I3y5b8JOc+7W8R1yDi7tcbnqAMZiL5lx0s4XmhG4N0hn0
VLnbT09HGP2hJvz+DhsxK5QIyq00DJH4tn6TJTKOp0HiOzvryNSd5knuhflBpASM3bHfJoCYTS64
ik4tU0+e0qLq2NtRrCiKT1WoWHD5Va/y1MjZRz2JcMlx8ZFNJkMQ320KY92aObW853vft8fZ5G5/
9PSyRH/woHJipVaoNV0oqnC2nz1tt5+ov7zP3rMNt1iPmKi4L2cJ+HdAVkoSg3RmO7+znVZg+OI5
L0f0IhrMKaWoqN7vdT460wfj5zR8OCv2azqCuarW+9oSGD4ZxIIx3WbM4vWF572dwnRjqsJFuwRc
oIIVatHhT6vCWxGeBlHNCrVoVu4UUdUtGeFhH5npOFTTpn84bqPXFTHpmrceZEOPWvNS5WiLpvOE
K6zUxBTtc/dkB7zZLbD+tPMI9yOhCz/Q3Iv8eWdd3n5XKFLElyRZzvypFAWNl46DtdhRllp29MXX
2m2nbfTRP2GWNKVKrabXBnndELJCWxQe7H/JK8PaxLC2eA5vahChCYf8ygvhxlJrFn6ew2ERQ0zm
hSci2EZU2dzeXLj+cL8TWTyNB+DFoGvRM0yL76aeNDDVZ49RvHyjS6FDSY66QZr/ol2N218gAEv/
hajzndcZx2rwL5+r1fm2zDAtVQwJ6tXOQ41yep0OmdUu7Wmwion3e1qjJQi5pNSqZWqbjgSJJEDk
iZultnRRn2rwfWIYHDzsZ9j1wjuZRbXhS6cWe7kj0nTQr1Xbh/JxHETWvo5QquWvoUPKdczXPeof
Ldg3P3aFV9K5w2pffEnA/uwikUtzj3CL2ulCaXaRWLlHFaMN5eO97eD9/qu1MbOSduK2t78BTvve
LFvojjfJ5EZB18gVAsHZuYvX3GXK2usPKWsZveJhw6/Pnlw5bWr3nMjnKCt9+zyAaHmHoOMEutM8
F8OJsCcXZU9vERoc5vRRpJvBY34lucNab6ECOzuIJIbBcChtg+c+o8PZvbNvE/FU8KW486xPYxih
k4HmXnecO3ILiuvCA+b7KaaBoLlAQw3OTu60B5Izq70QhwayRmruXNRjQ0pbR47cq5OhGP+QD9PU
c7JiliSNfxuE8e761W6NSHd4q/+vagb7MfreEt8l7t9dlluMOtMV36vLONLTJeln5oRsci0e5YDV
hlrr3c2Pqp6UPGsPqCondoLd4jqZHVMXvvRuvslRfYzXD/zWrI2t2G56JACrGpwLzuvWO7a7aDTD
R7Nj+u9wrIUPzGCt/bzgktvGA/Z7C38AJ+v8oMvBb4/5YGbZoxyJLP+LUT0nRwzXLyvZ1PhtAqVN
USY76DyLTxYIaXiiESuZxPOQsk8pUktFWneBcWMp7yOTFy3LeVtp91OATXkvQ8WBdckNlMZdi/YX
UyB31kIySWXb6dT6YQ52WKq2vM4woyUZRTuHGc1rA5g28TBDftz5g9HLkvvbeJqIuJp+jghGbudb
5wb+e7Oxvn8TlBD2b//j6MyaG0W2NfqLiIBkzFfNkuV5KLteCLuqGhKSmQSSX3+WztuNG9Gn27YE
e3/D2iaqNeWtVCwxdbsay/SDAo0LuSQiO/sxNdLvD52qZfNFRMCyPTPcu+rP3LpT+0zQ0WGQo5LI
15i0hZieHQu5GN/My9cd8UpdPSeVuUVWvM5j/O8TQ0NyivTsxBvZdGkXXfNGE6bvM2Ich3UsJnO0
YF3UPgByEcJk6MlbXMsspvUrg2WpXpsgaOVjW664jfNo+FnnhOnN23HEzcyfc86vt2X2CXn2HqsC
nemi0cLLfcjvXsptuWQyOGZx0n8Nt/I/nU5piY5Mvjd/J2aE3nhB5sNgYpeD4sI8zdHAa9zS/Pud
JoFCi2fHa5n5BT5D8bFCI5iZ2AjLlgz2EQlOcmopxUGyEa3zpWGZjm9YUWP9jkeMH7ppzJDP9yQP
5vX2L0YybWZJ00TUIwq28mRt+0cv77My3lvZeIjO6ehzGoT4Kh2WqXZ9OuydGO0D780GE8oZ6XMQ
r2zKYcox1/OAnaAow6EiL+wTGygQttRDKoPO2VIAHfvvxQ5reyKn3ahtpiKABwnjDskilc0AQLk1
Y8Iw2Sxo8RgrnUyW/j7IfS3fl7aRpHiDNnGDDY+vvGP/ELB5NmhjS0j3Jen4T05ole4Unbfkfa1p
1lOtVCmPtb3yCi4n9WEzUh9vutihUBZmXr3uGjfVSfCQeYLJ41wGHbeao64Rtn0ic2Py8IXFyudW
NVdY4+CtkK4/n5deA5ye+f0OdIGtjBGaCuUfgOK54llXtRqfQ4vi/T7CSvA+3QTT85ACJtF3dIfh
t07u1CTpJsrDNAKlELfJw2zGsrqUamiohGYq4IrLMbfBzPHE3oe0XxDJtTnJ2uZ2oRQvXBQVq31Y
62L83UjT8svIPe8yJ9JRjzTgWlbBvmGU2dWUQOqjM7UYwhvCiJT6dlGWY/zj1OVwCSpSFzmljrKP
WVupEaT9usfxRT5NyOyzhzkqCvo9DKdJPiLqVurE0wYHCsHPEclX0zL1ftq+E8iG/PbI+VM8RBKj
9esF78axjMsbautEucAvoitjAcUu/8msXsV5omwa7AreU12xVVmNoBlzdEm86JRk0riN6yJbv0bQ
F4DguAnVkE8g5J3y0fKD2kx72ZEpJQiYF57YAwciJVe5UzI8rbhQ6P2EVCSRM8fAuYxtRrgcEoVW
J6HGscrvb5ibfq/71ZJcGljD6scSUcBVZ3ObyxSDBCXAememsSGTRFYzMkl2ieaJ3e+hnSX1BBL2
4Wj+YxOmHbnF5bklreqo0MtrP3sgwA5cYPfqO7Z+6/5bh052Pqf7+lw4BxEspeFAkGn4ja4rnsOO
fm5qn3Wbu9ULQJckms/x6getvtAyGYsHCjnFoWH5Lv8hoKMwYVMRuhupnQIPEZ558+bIsL624/xn
oRDG+zJb5xd0iSQ+uk2j/uYZ+dPNuoTGj5Fd3cGpNiuPL//gGLn+CvhS/E0nEE1cDAIntmGl9O/K
YOnn/xjvvacsqBUGpsmltwsN9SQKT514XAY0qoN20rw8O4moD5W2uU8zcxmeJ+8W4yCoPMW/PTTV
BrLIDEKGpBBBypmCcvHaQxisH3LewuXPRI/T9djKZT4hOonBn995zsaJv3GjJrIf/WSZMDasSp4+
NEhztxiqMOvD0NJHpKG49tPW672BxSeYbhsBLgXXmun/kJ7NO8JKYqFTTs6amPxh4BUPCiPOhviZ
F4/7o3VO4puSj3+ZwzhvjqSbWcwnUGCCz2jDRrs1paDxntP5ShF7FFa6X9lV7PDo6n+TqGHex8Si
3gjq+AQbwJ6Kz6FKOKuhG3Jmp9C0XXkpktr3oJ3LSuzrYSjMVZFc7J5DTqD5vwjcjsGvrAqMeEwT
xIw7h5um/Z0iZAAVRkeV6H8hYQbhGR6WvrRDt6C3R7WUZG3Auh5lmgPO5Yd1ynOh03QkhJo1kf9D
Mq/u3W1fAII7k8GJi0Pur3S1Is+VzsOg9ITaXVk2ng0Wb7J+5GVYzfcEh4BAzP+nw8PVzp8CoqEQ
JvQo14usnGj8cnhbJiPjIqImqkqd8+/g3o1niLjB15qInGDN4SlMXcYnkO/Kc+mita7MDqNSNSKs
rOJlzx9ukRWVCFIS2HmNrmS5DYO1JO4Ffg2FlFhuWk+/fATTgLRZgn7vlYMT3DFGRe5dRvbO3DnU
nwJyoWVTml9BGHbOxZWk8pHfw0WQepPD1J8EIn747cgO/BsHE8L5PJYlLdNWNuUjIdOlZuLy43Lv
hT0DA3PNzFMlmdcIpgvQmJKMeyR5TimP/2W2GgLJRbUE7T7R9RIdNCp18CqAHlIaLCi0tjtyIeM3
S/My7xK2cAqkxWxfF6coUFDF7ANXyohGPohuXptbKSN64vT4NO11lWXzfsByLJ7mdJb+zuWNnj9Y
bW/lg7n4rejnPGREEWngecSd95EO7UtXkKm++g4ArruFRySmVtmLi6a7xIjM0IFUvsZUpJ4R6Whv
Qmhy/WMnaEoTNEcxf+r9Mj1rHnlUkQyp+EfePWrYJDzIktMt7hJswEu0Hp+EhKJYYKKIQlOs5vGR
sGzp/5nhSWQ0RQPO+zgkWW1PiWvqBkLGoNHyDjBxoAmT9CABxzpEE2uZejlIMhS9nfdc6+UgQeay
7vNknAMgtNuid8cJcoXjSObrxvuP56kmjNRRmqvqS6YIrwZHimO52XmoYet+WGwWIGuK6idZrGiH
7ZJ0zRcMT4rDKjZVcrttODqSDykKBu0wiq0tQcY2ny4cXdT80VMBKuW4hnUcQW5vcqc5rYur7TPQ
DtpT7NaDfbc5kWJINHUR2MemKf3/Ot9v/tEBdcOjDJPswU8ZMfeFMkxVbs2OwqrMSkgcfOCiMi0w
NX6GxFanQ8awdY4zBTF6TB0NcGJVPv9tUBRumnUVjeUhxfh9IQZfUNaiNXwFGdjQFiej7R34OfwX
ql31t+eJUp0K/jjVQfd9iKYAkdFuYoYU58L/+HIonHhVr224/L/CxTh2SV0OwO5AHGD5srTyxUVX
ijAr5vyPr6PpLeYJ98cRQWKvqhvj/mFs3O6dn2gIvrKqHMxPmCMBIWqPZX3y1NQ351z3OKNd02bp
Hv8YHkomB3oInqX8jivSlPsWugSR81xV5lkQYbcnB2kadImny+zKR6v+4fyxjg5rr9IXgxTo79qA
6XpfEYSa+BRQtUQuCPNkB/6UKHXGRRHSK/3guvW3Lccw2/LhZipSrIbdXnB+ofwpaw1ECmErHTSF
6DoUhdi5uMqE0iU5ShpmnZ6iEyjiDOBGUjAW0h5o+SLZPZfFmnaLE9NVu2VCI//tqKBdzqIDEfLk
ullqb1QoDqoS3W51DKSh8xgw144A66ZwBxy4jaRnV+xNqRwSZ2DgwocMh/Efep0T/jWQTD/7wVPF
Kz4wyY8Yu/kBfxBQbLLO4oxXxls+61zrnFA5k79IT/oiHQhdtDCCvKW4HsfPGbt4cYiGGRgLfU8P
1jI44ApgAMejt7oHWweYhfI0uVn6GY8+rVZkwLRTwAbKFYed92orthMuf/dOV7Q/pojelhGrBKcB
lLB1H1I4OcW5kSGB4tTP1vDSSb7++PBe8pi5U91sxwV/5YJiOGkmqhYs39R4xBpbXjQ7ap1jC3zA
zg+CNOa0bUB+ecSkkvh1Zh1rDz0fmP8c4Kk38kBj2VHJoroHWaZVesyHxD1Xre6CK5IlfcqhvGFe
WK3ytxLJB8Yf24LYAl1NjhaDEXk/1B6Nb4eThfddHXePLgeR9ZbzX/XfmQ8OnuzE0fAIFY9DERjs
DkdKKozbjadqL0IRIfyxK+u45G7xJIf4xCSAMTrNpUvEDPuIW1bz2r/wNCC8u6p8WHawi1aylTjP
vjzasVsf6jhsn8Z0DvQxujniEaZNfIyWdoDQKukCqLuGE12Bf6j5Q5UnbJCMJZldy9t3zhDG/SVp
kV28D691wrHbUybMyQLQLKl+zybyims5UNc9MrVVIwdXo/SvxWG7S42XtMdxLqDb+RQNPnNy4Bil
7MwfERwPVj/GJ25iRLwnnNMCRHj8njTVmSOT5lrvsiLkUYgsTwU8KyPBV4zZObjL4Ba6+xWhy36D
PsHU/7FdU1OddtMq1wAG29TlDCo13CQjJNEldy7/ZFy94by1vGnijkcG0RCe4OrZM7bCzvRy5WVk
h5o8Xawlt5xl1Yce5HpqBs9kn9pdUzCKAiDSdFC9rXuaFSRzd2aOAFAMwvP8jfAn+QBR1+AmdcRE
DsRu8YwcxwEjlHh830hd91xPomFaUo7m9bUSp19G86kWTy9QgZql3PkAwuQe3x9Kbz8LcDl8Qi4u
9cv+NHGr8iGxKl52cWUnDsjkk1HeC6dHpvLv0nUdDkKatEB7gMt4/i9CU5w82AtWo+Ys+hi01Fg3
8qvDeZF7JDlUcKVbYU5tNVILT9LMXCiehcmfxIJ5+OQZb/MrkIl+t0hy4rgpZjkrfpUII1UCH5p8
hvoryohD07xFQ4v/0M2P7PBL/aZhzP03GPp+9JBbDW5AcL9wo4Z6KKtdp2YyxDSCbHYNiH4i5xQz
iA9Rkc85CyDycE5UZfVxLuUSHmzTa/uqBAdCMVJl0l46OKY5ASGRdsekr0KatS2y7qZYidCiBcN7
LZEkcTRO7Zwv5K8SYBIZ0fniQGCHbTOeF/0cYYm3OzWKsj0suTAAUHTJuzNL5Gzul7ZoLy2fdbpl
8eocq/Z2PM/UnfucdoWT7As/NNe1Wz1y3yvf7DtNkpSGdNOZc+FTvd9lwpQE/q0iBpqmHhbohltf
LcHCMR6uC6VzNqjV6a911tGZqycGtrceBGl+FBOLzCa2YRH+rkYaVpsSwf8vr9jsKRlo3B+pihXP
zuwEcA9uZhG6c7/0hJnw4J0N3A68qdlbwt9xdGuo8Flhc6dVCF2lo1m6s16XP/UACfjnpyn7NXA8
bt7Ro/D0b3R2428IAq4PUIzGbIt6FJMvRbmDw6VDIuMyFgEh3pFK0cGjgN1uEzs5v6PBGReiFR4r
nClAuFGzH38WO1HQuuEZSCRF3GzjYhxl8kqxK3tcBXxfmngE+uH5ZK2gFs+/I5RV9agLNzNUlB1g
hjwyq358avpeUHKnZ1QcczdijjXORP2AQ141PsLKaZF+GagNLBJwNPW6Sh37xm/Nfceka05dOWc/
U8FDGGXVXd4yO83+3tgVfJPCvet2CELMNNCz3W6ruQBzAhQ+odbnhXmTmQqjQ+XPsznMxdz9ySWD
9m0pHl/qwglb2qAO5Tr2Bx+SDrHZme7wGvzShPr1viytX26WvOBDHGhe/Bs2+flTZm1c73Rd+8UO
yMOE19WK5FivjaIA2KprlVn9PoKYIBRZ1+VvgoWZvmth3354Am7OHbgi/xmfX3+A1Flx80Q2XJJk
MjTKCeKQe1vtTHkyXVZfP5BPS/7hqGbxOQDzNl/I1zXdg4zC+myGlgwpgAj5TtEaiPqkqVGTvCpa
+xBUGZV6VWLB5dNU+HtMBbMnUmjpg3VGI+lw9Km9YbpSwryAi+S/aJoqOx8C9vnpULQhzkMq4G8f
Wg4UpFugE/JSpgRZdvQSy/lUTn50Bog4HkEWjpQN5lyS1J4ZTh7oUlbuXjXWocXdcruC8hshdEG8
9qj8nEs5I1k7Nr/Vljx7ytiNDoDI1ncvLYRznzeYVTfkeU8HETIAX+AUPPY8qi/8V5ePrG0nGT/o
qEidF6wp3KNkCfvx4kadP5yXLtP9QRH8djaFI+XvpUtBT2gmPmC7i6B+FQ1L5p5oQ7L9yhpD5K0r
kxDT3Vni8JNyeZHw9hgITLgllObdYGIvbYiMW3JMkW9jfMM1rutq16aQtIGMZ6P58oRk3dikQz6+
T9wAQ/v1xn5nRidWL/oWDt6MtXS6x7LnZtRx1BwnPFMBdexxLNwYLNjUEdxZu5J9dhjQLrYrQTsW
R+5b9VczJXX9Z4Bw8DiPbN3XtAcRS+SUXD5CTAAWfDMORVRfUfgBicG1mzpSEy4P/9nSeNw161o8
l0Gs/6T8jK9DwbJDp59fJKLlNL2BAx17BEe94v/GFsg+jHPsgTYk/+23dYwUnrVlvVPxmrSnyJLZ
4rFWSu/SxzK+LIP1P8JEVQ+cKwak4xFp+8hdAYEriAVkUkTM5dUyPsF7oVA+3JOaxDPPFhKclNCN
1+y83Knj73XmOsaFa4NJflQDOzlbJtrwroVXR2nYgYIIBoXHTTFSxdiKAJbrJgZ/8453yx+4sHXK
cyGflvHAdKmTXRlOPiDjxik+hzCa38GWoyG2IN4+yEqk5ZVTds7wFWUxx/HcKe8PaBbafQC4HN7X
PnYDTqUq/lg3q695r/vi3yB8t+cmC7I0g34C3ZSjDphWzMPAKqfJjjhcc7B2nzNVOKorFX+3E1H9
4n3kSEL5Po5rd5/g/lbfSRiE3RN5qPm/EUpfsdXe6v1mmmrrC0zqviILMZc/beiUT9XglgT0IgFJ
zpauJKjujXa+F6FLd4iNBuVklG7fP8s8xGyM+Wtf7VSoP8ZPXefHpRpLQTHubXzgY5Gyy7B+6Z0n
YnpAWITBaRmQAs7QbabgecUg7j7ZNJbmP6hM4XKn3VwkzzE1eX9HgH8pL15TjX8nT7rt0cxSN3fc
h9Q4OSrEnaxnYmebLumWCe3ODu5uFhHi0mYMnbV71W1QySfyt2Lh31i7/5pSyeAiwkS4/Gsn89KM
Op0vg6qmmAaE5w3gXcnmPrGa6PStpY6Qbidi6su+hwb7spAGbHAczHCWBZL7awOPl9MavgmPZT2A
/2a8B7BEG6EgGPFFSi0K7xNAu2ozJeQ9OSLGjYVTKQleUrQrZHkY3IRMmMSd2QZgofcwxrnAaVTg
+E/9zFHBa2oF+VBAgGbZYoKhKlazXJ5zm3HDi8l9nLbWV+FXufRek22bzKvmTdWmFcnsEMwdEZUu
p9jDTAABsU/9f0GDYnDvErz6BWCvcI8pvkQMNEiML+HMO2oX5Y1YuSXSFuPfEBYaTp9EmAFFyy97
X/FnJlszKA9lZR2acKcKXOZr3qHribAywWc8dsb/SRg+zwP3EFABOUpT/vED6w9b5pyGVgFfCNIQ
6SgvKA0eW/1atVc1cmFyRwsuBavasFRtc+464GoWQ/9VB16OXd/0YUhxOO5+ZFnDhOjXoFcYUiNZ
f+i9618n9VkgoEAHf9eKcsZ9NhuLx5WUKRZAw0bTDUawqbEJNxsOeDCtAd4lNDD12mFprSdgdFA3
Yz5LOtDDI6dV0GvwbbN4G5azBVw6cNaxJ3beA0YqOSvCltXcGINkoU6kIVI0MUNgwlPg9nCe2mjY
cqq27hBwPPHOwB4B3vdrQGJlCYjFz0OzEbyV/vMsoXJguH3zh/sAGTcq2Ch4EqfIdBt3SscnSp6G
lzfvxxxOZDK/zaRM/kB4B84g1TRbNgcXHJjrTySdQxsuJ4/ZeNkgw1Du7MA0PQ+kV4kKapApm47A
kL8DAWm+8nIFIVoiXHFZJaii4l6tMaSMmGICqd5waj7XAb/9li6KYUnN1YterTnyiYG/A+LAee6I
zKTMa0V38aV0aVGGjgAOXJrgP1+6qBqO7+uDsqXzQ7yekFfYy+LRLC3PuBRyV4v4q/sPghbwYOOC
02NIoWLYlu1NMvaoOdzaIeBCd9JfxEcrcvd1qKam3uNHk78uTSX4S0zT8hedpHoP6f2FELhwajai
8g0HdxBOYFAB2qugvkUhrdRq/WrKTv+skciBh+LRcBuvCiixpeOYItyVUYSAjrS68fykesnnmBCS
nsnb8qNN0R8LQvXEHy2y2xxoR0ftTSnn4OZRyzlwe8vaVmXePnVVKzL6nAq9gaTbyPkSK+HuciB2
1VuP7ezN1FH3xJtTwyMMeaBTX6y5Yx8Ruv6o3JnM/JI36y9TRWQA+WZW+TaeouRReRNzAou2oQcp
HKs3xhNkRAFrNuB1Ujp1h5SiS7LlhHPlsSAUCOBk/9uPaRDrN8iAIqafSXg6wy+EJR9O+X+39RhC
/eour3FchtDbyFoxxfH7ZmTLkD5tzVWPoDEOtTZLLdnlgMZjJ+IFtC543mRzS1seuTJTSyq1PV32
AjFEbQu+z2dwdkl3sRo3eJODsaAemyfEW2dqLl+zKGcy8BBfn6dSYCvpOk3+aLqzIEsier6HuI2S
D89W6OaaEfYFiZP/kyDr7V6NGvhiOqNp4/3axKA9BiB7614kqX5WmZd/t+YGGqRg5xxqXjv5tm8H
Pl3Ab9KHyKuoDzM84BXyi+BlbFPJLB1ncmm2i7ptIlVdMyRpETXZvpn8Ac2vUB1ZCk6FvRMuxWyn
AnNrXlvZnyePZMhuJGfwz1md7B+Hf3qBkZ+IcxpV66+J56DZykHHn8vi9Dmek1LvdIHnT12FIqH1
FZjHBDaSu238GdTe5PLW2ig22Vc5eCn6bWRABeFgs/P7BYl1dAhSiNSoyvBSxEPzS1pErUvKL+8P
KUKwIbDj2PDXMo8vMSlWddANMAQyAKPZ1yaNH6PQOmY/hFV+FdXCI9lf0iIHzRG2j9NQJ3+s4uty
oJAhnQ0nk0S1hxWJvzjhUiBDY/5yfSBiDV3bBc/JhMvs78Kwh6mKF+X99fLYI9AXLOFwUmZIn8vK
h4Ix+cQudwuo4mbbNOMMhKpXbqA3sy8EHxZ3Di4UzJxvifokGcGX8oHfJbb1wAXIM84XPwH9n8wc
ao43sWINS3vXFMjdu0T6lv8PSv+rn+KldRscHo+RES4/3XZ60/RT0H8q7+rnTgo3oQWx9asgHBUf
kgE2P1UgJJP+SfckYzccUOLbW68djAlM5iy5y0KV/LiiJ/PtN3333zwRPOAiSDOP3Pkc4Xj+WT1A
KMGm8to+ebjBAAij8bFqyLyhUPsE+Ql01OI4g/I2n5oKQE/3mIMKCyAigkuck0nViWh1i5RAhmEa
OfzqMul+xqFFoj9YlsjwBB0VRxNDDdwwRjavnC5PlhN2M3WrZurtqeAOAqNhXObc6pJUsMPc775V
H/XJPsk9DVO5i/KflgfTdww1GNt+bGTOgp2j2i31SEG1R578K2Ubrem2yrt4bC5r7/vJGR24pV4r
SdXy6+/D3gTXiRdR9Y9rPJaldhxEfbsA1d82GahtFRtFK438HXvkxXZosllIvQxH5ijaOr/6Fanj
7W2YA9CvF4polg4ABU7dD8V2VUgORuceFX8/nb+xpAOSB15bL1cLz1xCiheckueX21QzqSEQrVP3
ElKy6CKaPTGnPRSTO73lDInmbNa+fy/dgn+O6xO2fVQLesgm1k7yLVMgVkxlVAw2NZHr8mnOyoED
LGVa/sQorvJk4jF5d/pktsQNI9o0ftWY/zob0BGrgEXyh3Eg8XIUmqV+D5Yv6Y9y6Jo3Uot9uDGM
vVAq6rjiNE7WL/H7yEHDtxlUN1kCXw725C0+GOuMGzr2KOlRt/uwqd1qN8aj/4DlY0YeBciuyYa+
VtndzV6vxp8Ml9X95xBXF7wlBg1eh573cfaX6CmbEVx/tWrGdS58t53PTZlU9L8hpTV6i5al9LfB
7hyHXZ1TL2amsBnt241H38+5stvw5SIkHf+dzAjxjx/F0VdVr76EwzKEuMlp0YV3Q0ICkxtKKi02
YxC2XJIC4jSIR07dMwa28P5X+Jt5RBDOL8uCBMg82y2uWw6Li2RItexbV6c9kG5R+vMjj5a8+hfi
c/enAN2WOx8GUX8DNCirX6mzN/bFKyL7YkmwolQtU8IXvImAFfJZVTMQ+LUQryvie85rXE75Oyhn
ufzKh2Jqrq43CnGfc/mbx11RBLATqAukd4YoH9eMKupw+ziinUTZuPy//1T0jwgJBYCjtij7Xcvl
bkbVEINlg9SeDo+J6a09dbrp73i986qhbzdPf1HEuGYUEj8ic2BT8mWmFv17Zos6vp/LUIY71/Bf
/Eubogk+KZF68XMMypXfNolkVFfAWGSHOIRlHnmIN4zWVDzJhnLpwj3MxmRHpnEVb/Us8Nn5+Jlm
UxHkHb6JhKODgjUi8pjaGe0ORg/MyEwvU/dOWQruRZb0qXnAEWjCfWOQ2L/MyndE8zcD23sg0qDV
M3gxDJIgMvqDzGQXbcbOzo/5MAM0qtdpJSEKvjU++Tpslzs83U58NEO7Tjsn7CMOk2B7U+GeU9cr
/sMrWPxzT+VifBq4d9d+NH7ExwQpBdUjJJDNh/7vjK1LnCiuSGOs3hADDzVE7bmKOZPWYSmpuaYA
ez6gOYN71N6xkLJ2VQR9gmeOUfTJuw+bi84rSYz0KxFR7r6AMpygfbHkXmDQ9PGDIYAyXDVu7RHp
o64J4ZNdONMsgdmzeoiSP7A3Q8wccs/COavJiYo3BkZy8nD4de9O26qgx/KWxH0dvNEB86EHIsPR
4CMH6WwHeBUUBmkgu6DNQQa8KaIQ0ZFx3z2RjNDJG94fJ7g8YpVq10ZWPM2Vyu0phHVwnefMe0tl
SQHRoSywL02tLmHtIr1hWWTQVFTFsCRHPvrbxZ/0deluhZLIYJ09Vw5W+mWkfkOfl7YIVYPJAuMh
VTg655VIZE6L0QVF+OgPGYci/XWY7QMuEklNDnor/3fpYdp+8Z0qwj05TxIfbCohr3CjiXD+5lA8
ucsYRYHTbTrup4ob9RbBgiE3phSxiQPezReBxtXd1w3mPcWwdLzvpCMJBLow92IKaZJ6ao97TwEB
inQusYNHslL3vi+7NzJO9Tc7bJx+S37MbxMPCJqlECVGilrr/6i59QlymRZYSMuy5Pl5abL8mRD2
mu1GaAfD1kB1BVaCe3CP2Nvjy/FXUnrbieL2OAopc207pxK7sAi66iW17eAdgrViTx0XoqvQUubV
cu7LjR/DpAqTQylrhIIwyTEi6mmB3pFWndwFeEp86pSam93E+9j5CFF0o89xdN4zCjd0KRrnGMS8
KoKa3/CGOxAiueegyzqh3PgNr/WefpFgZJWtUzw0wbJSMh5LhTvZdxhqiY2X6yi4Ss2YBrmcmxuy
Mu1KeyFp7hvt9u+269sbvW313KcCsdi57yGiB0+A8svgaPi298fE8o37aATj1Wb0wMvBmJNTeSzG
UH7leRL/S0gQMxCscvpbVlHFbYfBtBAI4Le/9mNUcWuTUzs1aZx6+WCvJdJh1eRdg5qkFAe95pxh
pKOpdUoRMGlec50kP3ttCEuIgAQt0lVxbOGoaGB8x+QW7OsNaWAfJZlTyKYdnu6+sipT24hgYXHU
bqe47Fl1f7TUbsOe7bTkJh05+6eMYa3Zh2T8r53E1d8hrLszmmIrZoiqtL2JOZf6cbJdiIEEGMX9
AIADhA44NSvgFFdivS5rAZvX82VrTlU0tN3BumjuZHM6obccefWcU0l3mwXdL0ByAR0Yoy2XGF0E
wZiS0y7FBXsOmSMBiII6Hgayq0bxObRObX8F/z8uU3SLomkruPJ2T8J+OTMJBfm9EE37yWZaDUfh
RSEMhMHAY89EPuxoabWUcgCmHfyong9OzE2QDadz7XKoBtmrc6WIvAM+8SSCJ18aRL5ojpdjir1U
PXhMCOtdGEZTuB/TWNzOeqipaE4izIOn1ExB+xUqrkZzK8QO5oiZG3+k3AwDvqaxO2llJzDY4Mhz
nUAJZ5xZl4QAaRAzUQVRFzFuyzyL2ufAevocRFo5UG39YT14iGPtUzStwz9J7BUHw9rEq+6GJrM7
I27oa9SldTc5aPV3iLW4G05Dv+FpgsbPnRv6Fk9aJK06eAwct8MlTRF8dmTmKZ8vyvn2fJd6G0ZP
UO0J4xlfbSdYE/qE+7C+rCLr5HIUtJECBmwq+oI/x+xjzPur49yRaCIeUlUpo2YWOdiwIPRoffZl
ceBx4jwRYGy9bTPStJYc8yujap9EQTxt6xxHgXB177OZmtr8tkNS3oULOa2tRHqXx8j4UQcsCZRP
xCgZM+FubRX1vMFpA8RnlmlvIdof8SKYa+jEOCIr2IEVOzPKJdHXOlpK51dOBPGuNzpethF4HHvg
cCB3TzuH2AATJZMwHKN1/LXSCaoOJPEgIo8GIhHx4eaZB5z7ykWQdH3uu5gBD2uzqZmVFipnur0h
l8OwcgAh6PGTO3VkOjxiRARi6/Q9JQj3Gy9RFPwNFwQMslHCPzVVUj16XdB8N/UNFrJ2IJI7Ka1/
LZyBl/+4igWMUtG4d1XrWfNTuUq2zy79xQMDc8tOb8OofvPaKswuMT63vrgIZcdA+T2JiqUW7nOL
e0jkw4vEd+DdPikqETNn/pqwAXviJ7Q8LazDeR9xiSRlMjEe2rfnZe1ubTOg3tyF5FYQFoKfv9pl
SoNdRRoi3i38Fcr9DZ0a8IjncueBDcrWvOnHvnjprTu5x8Bwb3MDAQORBVsNhMYkXHo6SObGSY94
yRG+4fA/js5ryVFki6JfRESS+Fchr1J5/0JUdffgXUKSwNffpfs2MTE9XSVB5jF7r50mgXdIpk7f
diGDsz67mZr/Emzh/+spie6AQGboEyRh1YdBBdP6hpacasOz5+Sv0l06XpVtJY8cOACx0C2PUMQc
SK0bZ6TKP/0/EuRTmIULEgm8SuSfMUiJehY9fpIdYHJOzrrLGuvHGjD2SqnK8KHMcu8dr0crvtit
NuGzaTgnUVJyFQpyk9fOi21PrOOXM0/CYml0Uz5ss6wPE8QgOJc3hg4AgXyddeqUw+ENXpHouJCw
2IlaX8PquhfIVouCF1jYuKWiUgMd154DLl3wL6Cnenh1gFY1Z2MHqdli9K/uUPoN6ZWvqPrC0VmS
sTF0wUS6Qztc9QDBE6RtN02X0c7IkNtkTp3yQvOVNz8pcyH/0+2GQdI4NCWJXIxckarTE/G1aL5f
KjwIWi5nT03sdghO4A7vH5SYER/LN6iDKOQMEMl0Uiqcm2MVINfdu3A51TmjwvOOwvGSa0UnuT66
3YrmYwjWOSUfJJPpiS4YMfZGsKdMzv0tevsRScG6HkTudeJBOzDHa9hoKAHsGoyVqnpNldrw22J/
LCPpPTVOqc43j+y6a28LAmAZzqMPt+qfXJilbSdEUoiFiRHfYgC0z7iCfXZwbZimw2s5mWH6M1r1
0IzovlSwPLdhVlk7Zebbgy6lT+tAJfWaypIg6I3hQfphIWfJr5vAwdkBP0ycR9vkOjpFHc3ata4D
/7ySZOHdIa5kKhjyio8fDDF1dYgqx5rjbIhGODCLGragU6pxNzC04DYNby7YuPJdf/5ZkmQAR8zj
O49rHAWrebPgdjsPHhQvts/ESTPu33aLhQf+1rNdEbWr/p5Zoj/sW5oKRBhZReOOnrGcf8al0QwW
VWf+FKZLlkdvmnu82+MUkZPDeYuzzTPe9MQkxbaR393kVVw52T3Iy6BmAsdAjV0+GVqx9BbTPJHP
OVSHbGKfGBsiQ86iHn3iLczIKVrmRdduofUFDzdHLu0ScYzuxp/t2npsiCBbNp4zkKwy9uAW98Lg
Bgf4Rf771nhW+kLkh7TPCHwDfg2dTvVeQRF4nXt4+jHA9IC4lHnK2L7NU5AG+zq3rTPBSUhWZAGP
Z8cmlGqqG0O7jwuSPDHhFCibyOMoCrtegAanQm1XADr+3mHq9iuiYklYR0TDPeOgmzYT+Ow2xYy9
8mnM4PnwfVCBmExDA2NgUTd7BjBs2IGK30BnktjIOBhBizt9NyuCZ5zObBnqto9pgR077pOBTgGB
uyIG4RYIvNjw5eJwtCbBVm/0/gRdrdu3EeO3fGDjK2Tc+6mN8hM+4RXZYXlRwBXXeC3wlRGKVhfm
TK5e8c8GCpTuU0hnFydQeQr2wOnnt6boLdTNY2RdCkKU/LtcOGt0znOvreBjufO/SHY6/+Aom57q
KA/aM6tarLKbgAXZUxHZ8w1MLAyTxHBCQuqQYUlu+dzRXBg2pgyibMocW48YaImtHndJm7WfeBDX
6oFvs2nOWOjIZVty6Gcndoh4CnjMneVvQcnDnaH9oY6x9UmCCSQj7C0XDet5q0sMqdwNCUQU1Enl
ETZSImvvsN+HG1tjrQrh5Ao0tnl7rmBHg/BhGnYMehInQAcyzNpqpFDlbmVh+rwiDAyObAn9+a0a
AzwoA+CGo3JVmcYo2W+Rk+TetM9jinzHj0xtvYQzzkqON5Z9j4wP3CerZS7wmPIJkY6eJYx4XPyr
h8Aq0Kh2bLx+2pqE4U1nlEZaELjzwVrq/MraXrqHghPkbMRsMpQhsDfvI9fTBKVwABcO1lcvbB7w
zYqDT4gNhMq2UcN+ydDzv7CuTF/JTW26Y1OG1sHUI+Ejog/VuQyZNz7NrDuLH1zyGqxd6K/5X1VY
5J+CAeXBZ0Hq9B8Tio1zYPWCiMwZ0/rUW2l9Z1ZMuZtZlQ5Y4wBffRxieu7OiwaGzRYs8qp9oK0Z
0M5CWgP/xgDWsfk9txaRDkwlJrZpxKh46cME8W4+Q/KBv54B9/wP1qFGysRe75nvP+P3C4M82JUO
JALkBGOlP6oqabFTB+wMJZHETCDZtzQ7rkPlHkZuHYw55DjZG7VUcEdxWui7umFX9SgUJihmF9iH
CUDN253pCzCDLEBWyl9RjYRYmiFZd4kxkHI9RjLBnQu89DGbiKyLuywrP8Y6LJx9SMp8Tpj66j0s
jT0mO2xKvYdZ8cbcXlnlPKGhYcHBTNdBDVHY0TceJHg3cETG/r5lKB5skNV03yDoMiZPyQ1sWFDK
sRibMNBYflWQz1fQ4m28BUrCU2QEUkIpiu6ppSoTRxoF+eEN2mY9XITmSNxosz7OAnEWEjSk2Jip
V3EpOsDb5Gt0YfScBXWodqssFGPhUf7HRNTQ3vHk/aWkNmd0ogiQBWcxZJRJif9u2mcCJ0lRdM69
3+mnEJyRF1uWQf2DOA3b6ELO1w2G3RNJpMvqrz3kCNhjKrtwD7HFTV51OGRnG6Jl9Q/7kgNuDver
RMiXDz38QcNknnxuZxbTQYOfmN9dmlnxN7GdPj+GyJ0YCuJfhpBvN69T4iGfWd08xf6b9kR/blmX
TeMFHkYISB430W4Fvo9ToXGXlwEOCJVWlC3RF9F/AYAdCQcQsEmT3ZOpsPBKLw7ao8wKZA6lcs4J
XsyRkl6SMC/+GwIfiZkP+GxkKBMWNh6FW7Qm3nWKomBS6cus1unOLCyL45YM2iQWY72QkIjP7EFy
1wyvXhMm7WboxyY/NJPlQoSI5vSelRq/uFSaLL3GbuUlGkEAblSyYhkwCFg5p9C6/FJh65S/2GXu
vlGayMNjUAH7OOrB6g+ti0n/QCrBrTK0WLSf+rovj7NC4B8vVbDi6UttdYEjO/8i7qkr8iKotO6X
XLvJNhvaEFSxRv6+hX3o4Ub1YR2gsSex4ShUuKSkD7gJUXx2XSb/MS7iyAAVoqMtHbP1gyya7jFr
BeTGxHV1/V4uycqaycO5/kJfDynVCmgZYxQSSMdkEcgjiXl62ftr63dnU2Vee0epN/MfSsv7D7re
CLBqkMEhicIQvJdfI79NcdP3J+IDMc0tsMYSRul8YO/hmDuvUNZDNsQ+tiqwNKkEt1GgE1wxYagj
041u/EzDLgj8i0OZvHw166ys00zy5nXwa5xITBrddx8Rix/ng0uyFgiDlcwFY7UDCkA/69AEEn0J
B0BEyj/w/mTuwUQl1L4Czc7roEgjO0I8z+DRqULLW5KBCwBWDAz0WNTRtMuppDW0I11aeB1mfXMN
iXDnqn55gCQkXcSx0XDru3BT72ThJNMexAGxMAjwwXC3kwjVhixZEKRcuPqO9MobzwpxLr3JMlsw
mpxi3bJG0GobmUV9TIYIJ2oY9Gg7JliYD8JA6jfQuSMxk7QBX1q1LJM7tMQc65DWBDp+Uqo2Ce1M
RKLyMD5DtCKKgp7UwrUmZHdWg/HVnaAZvsEVx8AcbNH097ym2XpZysn9LqySrp1QjmG9K4tF/Azk
EHVxsnbB22DKhq4cKz9BpJykWYx9ul5Y8NMO7EA2+m80xymxCYVj9QSKiOh+LsUYXofKcEFDzbDf
MtNH90yqy5w7L6uYkzfG3DWyJQsKbMq0VytktGtp8vxhtk2Yxn2riNazCt1kZy6e8qGmbSX50Q6i
8DozZsWp7YzOfwXwjYMdLCVyfZCRe6Ygln8GgDlzWMgke+QyE2bDItu3d2bNkWBmLaw5iRKGx6nv
rU/c/PJPWPWkaWJU7g+k/1T/Omm1v81IVhoipIRBPJ1sUTRAZlP70SOuEsCQKy2UmPD1aIblwpQi
HuwRGXpiD6x1E2ckqLVlens3kd0mY15qIFBjt6Lm2wQ8vMs2XRdPx50LtGdrG6vctwzynLjucsd9
Yote6t1MctNtBT+pZLeukL0Rq1p1d6VoIORvMxFg+MID0xB0yPSSLspJxne/bCnFREGKFI7vCNGo
PfFS7JoQTfoW+AFG8QGT7z9XTuFbSVlLGPOcdb9wJVGLyNks+tqZVvYfDhu/XaAq7TEytFicgGwf
P0jwgM/kI2V8EF2GaJ1oZhQ7kLU+aqKfohjnBeCInNPeY1M1jWevDmexLaXDgqQktvlxcRl2H4di
nMeTGfLwGaIBcwOXqUXEj64JGM75zIlXgqazIY+CLr+JEiITMYRm4THsvQApj8R0eSIZHC0yDDJJ
sh+Jke8OPYT1i8Q4ActllLrOnknTJ2cKkFQzt/tE6IPgx/NwVe6YPGUs2dPKbYYPr02i9US3pifI
om0EST1MVnFUfNLMvwn/Ezdoklc9E7yxPCw6oE3J8JudsLil9b4jILO9Z9UVXgDvejx0Pp4diAst
mOmVmJrqUkNmsw+J+j+OfQ5DwKQt7PuRSKxdtCauOuQuVI9vRPrywcwUhVubBAwdSwW4i+prgbUR
IwDJyCaZTRdUatMBHCgP2AQnfJCeZUsuL9euiB1w1qdJOgHT39IMTzX4NibGo4eF690TxAD81BAq
/EsEVhaWWBSk2u4ew8xFUr3lb2sWi+u6tBldMPN0WIZyIRoQSGFF0vEKZoAHO5+Y7duIa14gKph2
b2YTPlFYuu1uXOfm0g2VmLae7WJdb1cKkk/aoiw9sDWYGIWXcjhHDtC8LcWGE+2q0R/emkXTHnSZ
MECHltw7tgEz551U0v+LR1hzOGquj03XNPKjmGR4AT1ZfIYtmRYbElk08XjK739aJeio+5Z0BZJv
UcxsPBZkdDj26D2i5UwIxwvaIdyNamhaPI9teXIQ2ejj0raze2A8Q1AQJSSL27lEaH0goKH9Wons
tD6FWIhWt4DiVfQzyXQkrHR+jPD4IrCw+rL9sSxUunEE9YAa1m+REpK5ZzH6yFTtfEOxXcvTSH7A
dYCvMm9ksoz/AbUo/O3qOrhlVx9D95HYCePvmJ619Xky6825AH8J1SqhbxHrPXzsaN284U9gp95v
1vU4vUNrrFbcdaQ9Z1ODVQKTapWdssa2njC3KzxpIZKLO+IYEnGhPk9QQi+yN96hJTMrPZHJW23h
SyLXiAEfJfUxiuCRXIyzQKEBR4CQzWWgHdPR1NmFze3ylOQ8pEfcnAt3s58R8Kk8rlAkfWB09lT2
yOPWwPTeC644UjrrVGfODvcRLgKEqsZAxnAJXgKsRueSD8zPAaA7Ost3wVj5hGWAKVrmWwuBvQRK
iVo/o0kb72SJasj/lGWJQ9GqlSRrBfo+Wr4N9eNKZc+fA7O3Z8NaKntb4OdwdqRCEbfnty4NbU07
t8KBwB1IUBT/4y2+KhT78CHGHdV+9E8jIx1RH/csglqXdmHj0fYzx1FV+pE6DSPNB581TPJCPBw2
SxiNEb5NXhKEMJelGjrnH1XIWuwnLqh/LdE3X91IZvYpCntgVoYFzYqwQbI14QlsojPuCnUmhCBN
zl0/2C9j5Ne8lmwr7H2FncqciYqY/yOEWfxpmAJVtxemCnd4b3yWoGPYrVslAHKjJbSGe2htxnqT
E06oZMmZMjBvLB0a5TRHssV0rNSvNXwZcU1SZtl/u5J0gMOCJJHPFIqV+8kDiPciHgA9JceML1/+
Kn8U9mnJUfMx3+pmqzoGgSNKvKvS/Y8muke/P/MVnZPZJzh2a9nuiD7SZQr31/IKCvCQd49shGRQ
4gQACz+xhZQ3OdoLD+U5weyKo0MiHuVEksDnE0+4XUBwK2rr2E8Y5eqtnIHFQk4Bc8ImzrE8rjHt
cAmJJLP8aweS2bpw52XrLo1gre+gbvj+s2337J1xu0z5Xkz8xPeooxFnmcFTJ9+yfOe0Bl7FTM71
cWpNgLocehnL6/dpH1T3PKcJgWYTU3qgxyX8mWCs/V0OHMvlI2WZPJ9FhgiPGbEXBm81Fgc4cZUK
HBbErf4UeSd/erQz0euAOREOPgvCc2QGTbiuXwTPnPMWgWaLYdQKmqC5mzqX3M1+rZHqA7CJjgNL
KmLs7dG5aLDB84ESk2a7s8KQ6SK2lnrrhbPr7ZEYBNWHU7D6OGWGkvw1yiCYbPSYZv6VZAlE0BCl
/Rx1QVH72QsjWY/mvWRQ4B/GHmg3o936xqWIPPCskNIDdjfbNbXoWTdBT4jpCwIrt75fwVTleyZp
yW/TwijFsogcbV+PRGLGtW1YSNEiEds3B938aa3T/JkFxreOndcF7pWZGlY+pJTlVsEo+dvozkXO
6BcOONfBtq1NjbXboC30GTStaBXKzTIJLPOF1rPZ1eTcRMRYuV1zdNs1CncgOslnAc3VYQyfiEI6
p7oMX0mr7e4ZqLEwiW5q/C0A9aEiCwilNfdO53wFBantG4roBVBo4iFgXLEfkEzmCjJ3QpF435QU
nDNDQ312kAtjjE2CzAHBbUWm0aGOXLLmcX3CP5WjZx5RZIfVW8Aw75YjrOWFX2txOC8RkWzLJAK7
6TiAe6OqW6qvCPf6Anagyyfr2R8axC+5hryC9RcVxzsUXx++IHYedPgG0YC/U7oY8ktCsDPSXMvN
ysvSGbf5Wn3C+374oVTy03myD+yfZmCjesSinkb71hmc+zGkq8EHnqVWPJWQLs7cQitISgpD/k7b
b6znAoAVQ5u169fxxbSiLdGEazAEZw20zN9rj8HYmX2FXn4yWU6fN7wp/BmzTkwjk0RsYTdkLoMc
u06zE9bqwAIL3AVoQ8d0EhdLCT+MZyIIuzu/mohXjBjMMVbO3bQxJKBxosK2AEeXxXapwvvbLgYt
U5HX4CY1lK8Nct/gUsgkJUgczA1ieCLE6ZSRSEF9vfU07bQGxWEO68LdEYHDK+UPkF/AKbb+9ML0
OQQ4tESc+DBNLBPPKUo2FLCRy93WjmnyB1/LFD11ivv4rpxXn8/H589GD4Wvl+GVQDxVPPmodm6a
HW0n1BKE5WBpZsV5aoBhwecD14fhvlhyH8wVTuV9MEeSJgKSfYfYL0+SQ+tnEPs39sznhLEiB626
buvZUZKU8MBtPmh/5yfhO40NnTbHncDYzD8L1ksWrb3lIpcPSvlCBPdKYJepoHns8DPWPOwctths
8q49aL/vgzc3yuk1WVGue7zZeB96QEAjYnD2N+ykDLv9PJDBG4cuGnHsxD5vmQo0mYjgt76HKZB/
MxhzqI04QIGTRgyREF8I8ZExjiWXEh0h+eSi877nvCS6mgKFeHh6T9Imk440HoAnXKKPaIOI83Ls
xnnoF98jVg0GOVVkOwScbps+AeuDF10BgZBllIvdgtjplnzie+KwQm19Zf3MdqVBaV0efAYdiMPS
/+ciQ/LDK6KVFGd3llEBk94nolnV1DesDUdiSkc1u99oU0CYsEfDeLiETOvBr/ZedYlq5e0dRhdk
u/SVP28pKCXnLYF06M39YmYVpzXyL06lDlo7nglG0lzaSQxqI/2Xj6IndbGd4E1Hq/NX50TxpVWS
/9IZwbpAmfgXpCwBDzbG8ZNTM0DbkEJeWL+czgj8k4GHcEfpSP5nZdkBQrMKJOFd27pA6lxH980x
n9HKIo2DXn6f0YR/10ywim2gguJVdO7DrOeoelDFLO+CQJdzvCjPIShmCWA7RoslnGPvzy78D5aE
TMphQeQcESg4X+jeR3/PxnXNoaxrip+qWgrq03qg6gL9t5oGT2ZNVwm6CFkgXPumfAo6OeVXLdfy
j722rr2rawwPmt/MohmK6erX33JBWXioV6ebYzSr5G+nmk7xbDMQHOImsItuY5V+ixCiqcWHmkrz
0dt90O/r0NjRThW25VzaNEo+eSam/gDc1Es/pgpKdxxYA2PzIFj8a73QaWxDVIBkRc9dStZTn8iF
ezeRr1FoSKjronGd3lVv4HKayBN3LTEn9RZ6CfGgjMOcedvabvbeLAI/llPCzsCAxNYx2s4RKrxY
zMNQX3GctNS5TYOWZ7EXcRGLR2J1hx0VYkaYaoEGrqipCF8FdkDxPGHMyi+kpHXNN8P0EVi0yjBQ
LTyJc1I90w+nnzD5GLlh0GLSpYMkdWMvFRYGxbRGA1xvB8IHkN61PnC5WGWtNd6tTaC7eKEbyl8m
r1ccYnPgRdsI4RnuwonhH6wznCoz4mPVJ5XLoa4FhrnB0vyMN+UJVhXGrvCheMAne0gPTTtgie2q
uosAqQNs6lhu9GnBRK3ocPX0nWFk2eS+Rv5rrNBGNI43j1ajGhy7FYeMVBOzXrEiZ6xpewsPvnqU
Xd7be/qxrn1fGrES3+U43RjtyzwZMJf7Gcblwcf4/Fx3ruaDBTcHiQLpscaCyYo7Ws5qRdy4n8nM
qa992Pj+XZGPnI8XO3Vb4lXQb4cTjDvOORcYQufpA8t6rX/ZTs3eZ8LetHhXWY3CmRwUAAqxPZBs
uy1UtzZ3ghE+GrOauS7ssDAZYUj1AZb5icF6dbAb/vhLVuGCgrvGAgP5bqc961xopteHVdRZ/thX
KDg3jAF6/qPamAyyXUqIAEr4Sd2N9lzNX0XaSlLYrMUlvEFUTRx17nAhkMZdXwTwOefcTRXEKMte
puCkaY/nTU5hSoYoKRVMHhp/oQh2e9hMB8NS4Q9dkcExUAY20jNKS/RVXNINaKAUlhD9FUjRs2LR
quNEO3Kla4azvbXBfoJH8IVptmOLsngbSUtXz6Ig+E9tep8E3atauLgQgY1QnK4sJXz9XEhnaK4I
Dpbh3TP0xEw8yzTdetaMl9BBngvQxG/HP6PnrNk9Vnp519havSL+FvXR6SXIMB+LiGCM0JJpszjU
h1UjmRC1diPYD+X9eFfMGjhyZZIZBUo/3TBhLfSor6ZAM4s5qAx/S94vs4M26ldEtFCIbsYMuhgC
VRGBReeLcYOD00dovXP4vP5xidaBJRy1YhWj4yIRFX4zHqUoj8hc5B6kaGMrY7rr3Eqa96aHME3e
7oyisCSEJTqVo6vDT5th7keLHhglDNKca1YV+XpvTZOov+GOqPyRGAROAvb+ZkUkrqooeNF0b/0W
AIP5aQeLQr71qEyOqOSTTxTD3QmEGVp81HKCl54m626qe7SN461QI9uROdQra4g+uEDZxW0gkGTa
selnez5q1AZy19f26D9mPLzYxCqwH/eWJuhhO3Pt/YYKkf1B+p7O8EUyctwoO/SLrd10VXTmie4f
PbB/t9AG032xL6nU1vPpEMCLDMt55vsWsfEYN9/1qA3QcgCkHS+q69JVHz292vXf1QsX68zfENQv
ud3Pj8S/zuLOksL7oDJ064oI57mAwQmyAcVJ3BVDaH/MtTsv5YHvokxZT2Mq9Jg3knP63WWOTgiz
CYr3nAUrWWslLx9mvhtV/YU1ZpSxFI+a8S0p0lThu5cKayV8vMree1Ro1ZWldJJ88/KuDoRc1vwo
GvosFVv6zpuZf6wNmcm4nlRQwwaQRfEzllA8b2clfVHhSXkDoJReILcyrBj36SoZUFbqPHf7F8M/
VqfS4xTmDGUe7b626zifs6iAy9Bzt5B5U7T4ljsfkDzkYO/2qJWF/0Nz5g4fNXbTM0+YQVs/hfi1
ZOfTHhKr7oL+TSET/+LO8txjEBYE1Wfg7ruPin1KR+wU3zoO/8VGftbDHdxLtOMfHpnx9wgcyAsE
gDWYPXFjckR6kXQzA5KgHhlche473Eif3LZqspw3lPtuezDIkexTecMCUU6RafTse7h8tBmn6lhB
RM92hWd3uEGRzF1M1qUR0Up4L3aOjR+Q0sVKTqKbcR4Na1H+8pKrb4P3HcSsL5xPtkqE0y2gEqND
5kuSm9mtdZ9NkNjk2E5D+r72tX6EPcU8u8UDgeiNdGl8H607Nb9UZZH5V1oO90vnkY25TbXK5zOW
k/q5iXT4XwaTxBDMLk2IRDYEl1VkY1PGCMbn9T2YXXkaCElzYsuh84tH5rQdix2uogNr1gSBcKNB
p+SN5760oVpKPFhgqpRd3Sqmzq4d1hm3XHWU6MXMEJGs0VM4Toht6m6q630+zr7aGioz8iDBtBMr
jPyY0N+5Y5mcRWmLcEblTDRhViJxpDazFbElWu41WeXWrvQ87ypLS6MEWZ3igeuF/fwUSQlgXgUe
6/x29vsgzi1Opz3RKnN4SObgBgyHuF2MH0l5QxBVKkwVah6BPXNIzfBT2jksthCqEDZgIhImXAkD
01Tp1K8Nch3ecwo5d2Owr4CSxTQth2ejI0QCGxT4q7xOGIz/W3P44bEyrlXG9cKEB0wCATk1qLf0
xQbhjipPRMs7+z4qaMCAFpRIYO1AS3O7RdgbGOvfUPT5xa3bqDy3a9plR8tPm2tTkp6NFbCfJrmZ
89UhwNtl1rOdsJl9zfjm0nPug+l7p3IoLlqoprgZa6P2aoiTEH8WT5JHhXs3gcNjSfXJYwOsO8W6
0MdMlT2YR36Rvjs2lptDX0v0lydo3/X8NeEYQNQ6e1F10MzTnsEGhn8nxH2o86fadr9MMur5SvYP
eZ6oZqE4A+hvCQUbseZvwkx27B/t5g/ei/BKXi6yBgfvx0tgJCHEKClc8RBajML6k72Kla0nVBZ9
39jeSJiMULX96K1z7hw8bqMIgbjllqrb66msTI80nSgFDVEMWSEVfOOFYrlEVH4BnDI7cKcNmOjS
ollhsc8SsRfhX7xSocsPQQj0EZXOFJB5jGB3U+cD4wdcjgZGjhgWTNS5PUC3bxYftJRLt4QPr8YD
Q+U530Ud8dx714jwDG4i+Z0COJtbXdlO90kdORUE23NW/EjIGe+wTTRZIWnzL1CTOTTu7Lxj1Aj+
ZdzI5F/YdAQ4x8nrIu38PkJxYBjQAMjDrgJFgf56Wo6zKGD4daSCvKPU5tDHZsdt3CeC/UjQS6Y0
mfG95AI7eP1Gq7L+YNZ0vmEd88vIkGUPcz2MdvsAYdEtXwcrXk7Cy3pcNSVDjMsEQ1NEKfhJTrS9
8slH0XwknkPf/IM05w9Mkwv/EU1VIxC/UHH1Vy+X/noHwtBatngIA1zm5KoABLRvMC7V0CXxbgfQ
AhVqq/q373wznDqoTRAPAqeoLgmQKwtKM1kpz57gTxWbBK0mI2IU+ByfHXLbK1TXErPhpILntRuJ
3kC8nxNjrXG78TYQi5xzhb45nbD+Yo+3nWMAtEw8zdmYcHujMSBJBbdau1VOXRf3N837G28JITND
US0xbJxCsqBdyqO0+xKOdZmQ2fUHhwuS0DGR7lGTlcLatHDnOz8qBvdUkMwJqI2aH8Q9RiQiV/KI
ZX77blVFTSOW0zUTaItNfudMNQk8rp7kCIwtM933rKQKtk5vj+uBdW65nEPmWmzkwTA3f1EXR3wQ
Be93+1X70AUPuA0cs78lBi3vXmlNY1yUNyAoyAsiRlh29Un07BS851Suro+TDNM/5CXC1WJVdkTW
bgoULBvRWn30kKaUU2c/qoceOi9K9GR/u84hxFTEa0l3vGleHVu+NizRMnajy9DEDmnrMl5J6Zxe
Kir5bA9cSzy3KTzOjbh9y4w76zE/YPopI0YcLSdqlY4GfZGpxZ0QYX0ke5IAC1qktT9C80E+UFDa
fxVLgMUh4qQ9Tmhf+X0RpT1CqfGTX4BkOY6a1O8peRJFPiBLp+XKVoM4iyTzLICYkwe+K+TIfTNy
QYqnXZst6uw7CnzjaC07IZ3eecyWaeW2wd+PRAhV9euYyQV/4pr310lwPUeyM9E+c20mU6xpmxX9
b+USeosSRD3TTyisvbiL/oV17/QXggcMAQZzru947+sAta7oXpFrkP6NyoP+RVmlSaAULjrb6dbz
Hgq2hytQTWykuerX35b3PaW70sCOGdZ7Nl5O1n/gUQDdJrAU8MOSXxAcceKwGYcuA4ivp/1DiOVE
sjg4nDrNaaALm3YK/HKj96xUcrnje7WxwGcmZONUaWfd9cx3omGrWvYv/gGtx8j5KHI4lfazLAu6
vF55lnUYW2dRB08OfAoyZ8PAo5iiGimsRbxp1zMVzZaFPqETzJy2Is+T4N+8Vl1CNBRRHsjPemh6
DXBslFdmHnjFmKxWz8gZl+W+6DBd8SzDtm311HGZEp9wZUWqGYhqTrcD2ATvh9UHQ+mZvno89A0c
+hNCSnRXeQlnIfbwb7ze7GEZ97PVY55opuFaWBS4r5pR81FZsxyZDacjVeNYSSSAJB+k+IdQOYxn
Y3FhbLHGcHQSwtakZ58QXAj2Q5g+MGsHDGRw75hdELrr/DYVI0EqlA0ZzLqUlMrPsBTVNUqhGxDL
jJ8GGzcC8dFxY4alHOeJ1Ye/LjITMHk9yt7twLycEUOT6ac1HYg9YfIQnonjIJOxK5P0YpdWGL33
QutjRTBIufHDCcEE8WALGrOI7Cj6QaNWVzQHQJ7S3LGTzYJniEhgfZnSh/e1LUivanGs/Vtzuu4t
skrjxuJmXjj6dTYDOvIiunALQatBbeW4xy5bQLtqjwgCCqAmDPfUL9o8dEQl7Soa9GCXgudw7oYw
Uv1OkW7ibiYNpGBfFpKKayJkrTjNsNL+9emM7g6TIvRNwgL/UyuhcsfMD2B9w3EhZuXISipfT/1k
oBTmBQU7b7JLujrsLJUeRvY5LHqDniv6vkNlEjh8G0M3HctyGL6HYh49dE6EPt+ivoE8cG8rPeTd
HY7aPpyOPhF9w7kUsrJR93Cdftp9hyehNpCIEGr1NV+NkTP7zh4nY4z8Haqjoo356YOunNAhLP0y
IdcE+vKViKo9wBirxbuLRLx8huqRqPsZOhYRrbD7wQ4CYvRvwal5gvlOspBmtrjCX0DFhpN40zNo
K178OkCTEBCuHbLOz6iIC2p33EtlOvj3OCkIB2IDcCO3rCQOLXErB7YMZTkNNzdLXRJ0l5cMFPtV
QtYYksY69fn/ODuPJcmR7Ir+ytisCaM74A44aCQXgZCptagNLDOrElprfD1PcNXdbCuazWYW3T2F
igjA8cS95/KwMgvKmZ0Tb9eTf4N2l+OffXm+sLANdyo3JW0Ud6UK070dE30JtWWAQfyQFUL6ZyyL
1c0PPsJ9xBeNrot+kxFsuUR7GoxcNdt1qfwf2sqzeNtIa+2ea+Lcsm2OTvkGI9r8mFhhOm1wwTLo
meniTdCBM74uGUg+FC2FMhvLbrpwjIN2U2Pnf4isKKGbmUhq3xOlmZ48pNTLoQZfq94tuvWU4BY0
QWkwWmkE829NcmCV3dit76uakOcGPNw5dF1hTzWaWuBkn30yFOdQLH9ymxuH8RbvQwagKNuNzvKQ
JSpC06XfFGGNykV4CZA2FTMivhk8RCeXBrQce8IiRDW55V2n1Z6gbssQcUFGeXXDARgqpJ6RZiuJ
vR7aFrpx0CgHxZDN6CO4KhChW/q3arA3NmtIcO6o25L8yzho0zgtOZdR5xPABVUtI88RoSJ1QGxd
Wc1sL9dDGen6J8PAmelNKIWLpb2yE3kogSKh3cuxuWObBwe9mn6HKD+LPippfHun5niOLm0ALANx
l3KOw/Vt5nX1M0YjN1NGdSK/J/EFl8K2RjcyU+x2ubxJE//sqKL5fWkL3HsPbCMd9VY7vQXaw1aj
TK4qsbZ6N89AXnaIiLPhl6KHUCGr1hhiRjvy8tU3bHN1gcKxCoHbUuk48a0hI12ic0rSFgtevozt
DR7PMdtxDublLdgohcIQ7l10lWgEHXetpMH+DOcOGtROdmoOWSkj9oxx0LOkcb805YR9FgSH+ZvD
mw3nx8AU68IXgJjfFgx7COOLrhYJe7eKXdE0sdqrtzZWbn9HkQ8Rhz8RBvGHPw+rGz0pTA8sFVmx
JN6hYuE8fnbKyBa/blxb+6lqXXkwTU/NvMIKjOETeQRvbDt0Yj6JWCacBFbqghIrsC2CVdh+x151
hTbcj0hcS1bFwgWtyxidOtlqAc2rcaflsyJM2DuMymVFCqYXv/J7llI3I8e042g7qqpekFxOfnE1
Z41dEZ4e00GPIWSQTzlp6DYTo6geOQQvgfAWEghvB5x8klWWHwvryOxXztsY8Li398Ya1Au0ZlPb
hzVd2/kGMK2nmLjBzUEGJGb/eWbkke+6wl+8w4DzptvXKLbTOSh0XxB7D/9GPBIoRNwmwym7PQmn
7kgbTlSWc+Zh9HHAmlThyOAZ/qTlER8+05thsVjtBLogEiGU+j71DYhcKA17UINNmR0L0A+qwpbB
YUik2uhJnlryhFKxWdiY1+9Z3/fuk9sgnyWEqXXJKpo8ojCDKp1ip8NgTkfL/phJmF9vvRTDCf+Q
bcVnOSxZGeDB66bNHIVCvWcmbtP4kufGczBLZ6j1cQ6UnKhf3GsFHfZK/Mx1JNoQlJnLSn1j0saF
jNkqMhzYhs1Qn4AYYTigYa75LC3v7beZ0YdzxboiE7/cErk9+tzZAmmMgloZAiYyhqGQjEk0dwVa
elCOnjo6dTQ46A4XNgoXhcug9Tgpk5wtkMLhUCc+hBwsHDUI83pG/oFG3/Ejp4wbfyJ6YOpHrJFt
BhJSGtApCmxLxxtvmqyHnmAMmio1cc8r2biuiymctfq1B45c3RkHrM4AZxfKE/bQKh4eBqqvxr9g
mN1BjwuwgiYweUo8wHly44ERmtIbgIXVZPYV5LWm2WEGtguwi6XwhAlA6WOeXshDmJC0m3Qd91mZ
evl7SBkwXhpuvP4wlS15FUXkJxNb9LLzj+Ms++lQC0kqn9UpGEZMLXC/TnJZSFw6k0dPTPv7EW1w
jLiz7QobZthkDKnqEQiwXTG48ymntUIiypdUbAtEbOyRESswL0vz5AH5bMOYX48ZaUcNXUOwYI6o
t2VJyb+1Jr+nMmJ8QbMWlyTWIae2N52z9PGReY1ejh6LP7FloyXQU6SxfxQELX9yyDNjLFJXXVVO
T7AtWovXJhf2sBNFVk54xTssXQoHCSMlHSIiwILAWLSe4/FEbFT4q6scIpZrHZruF5oRrT/obGTN
T4IsLnDRtugjgcvNdI+kjiicYXZALlRpV3h7xnpwkbOms4KKuDW2fc5ojezyOJC6bY3Rb8J9QqTy
Z2am6hLBSAplL1tpoiRFO/VQrmecH5GNw82AKcVF3mTJZde1lX8JiWGssDjniNsiguztHZspKjUv
iogx8dKEG8uzqhRJZzXrlTMRnCP6XhO/WX2VrMcCjmPHvS3L8JJDAO1UP5r+K2bp+CRyMbPxxYaG
fF5WlMOlQv3BaIoygZk4/drGZKbSmxkPHaSJxeUZsMCgErnku/4PCTlA3y0OdciO4sZFf0J/El+Q
OOONt+jH0+TU+boXl96cL3pHWkT83I3KGCTBtIDXMM2bl9SguPxwy4ihXKlhbG2RvzjRvs6k9SMy
Ov/VYzMv+TVk9zxY64LPihzAIpiQf31CkMH3TzYvG4Q6PGdyjq5oHvApF/ZpJc3tK4/cuoLvBHUc
kV+9JqQIRpPNli+dLjuInL/6EWEYhFLfX+/J0opvKzBQyyEsCt0ELHjPgTaV8KqdR8IzwTOtVx6R
HsdqK+vKbxiBony8721WTfu+Jarqdu0Z7D+yrCKZg+8nrjhtiUzasC/QBzokEHpxl73AVXC+dZWk
R3TWoO9xcyVPqhmi5iJ1HXgYZO/ASneNJW6WaMQOTNxo8TAKNVb7wl2kIXXJV8Trgb9tNspNusem
nDNm0xxG+xTFc3kwSRXdGsVm+zg6DLuI4sl9vKoj8ZE7q2tciFIqDsXG8Zg/38ZlMbngxweF46Hr
DfOYKLUCVyb4EgQzVu/EiGU+eZZEzTRMnqJLKCMcP+RCNzeweongsVwPG6pEO0RwLX4Zoil81zqU
bUhSRoZQIGP4rBA54TRkDU3YqHVXmRlSIbCb1NmgVIuQamJ/Op/WON32jctj/BFGuNu2XmjpB2RH
gOyHcorum0KkP5WViquSKTlzuP8ld1m+Rsufrev5QMSQj1KxWHq47H3KJA1Eb3mlYVcgGus7wQoT
97dPLhKMs+xMMuwvARB4aNC6lbeNmxXTl5SUwB7pBqA3vCo5jcQTnMdMWALRB46KvC5rLfqtcOtm
uUTwHtVXKNbwScxp/E7Rt7gEe9XR04ABRF9MOiYFC7tD9lpaff2ZEij/MwW9KS/O6c5PVosOM2DJ
WF40fKRkG+MvZ1ojyeB4qmTnv0Scow96zuoc+ReHr0CY34qnAsxufSKhZ9yz9uNbNqFHOKFT6ynw
UKR31DbAZGeA0OEnUysHNQfosvwgdOrYR9GY5GsVYv1p2C2Rwjis6cGHaotVz8qFOVLpLWwpfT49
qdUiwr/Ko+PT44rJ2xZoP4j7inR31UMXVCzHuVMYm1QanKfKGJmRyrReTMPoAeVCfX+N0qqPTvyC
DiBniSB6WwqdseeofRq62cpCwN193snLHmNjshmcGbMVb97yZmmTacSzMElQRbYst84KcudqXdvm
ZTDZ8Ib5EcaOb5ks23kRZWQw9PLcICZR/aNhFgQIJWHG9l5aY/ezXQVufL+fCEhCK5K65jK3S3f8
xI7HdBYgsfsZTQsP5WCrZt6w2xO/iEJdfrFoLYerZg3RaG7cMoy+JAqeDHjd2jlHk5D+vamg8HCa
IpG392jLTXk9NEaX+46uzgkcr9HtoypC9uBE3fl7p40Hcj+Idz0/tG3/NEWgWXZsUc98QTQUhCZR
tpOqBhSGZjctYwcbEjq3YOoVLoooju13l22wvupICJufSizVkG6cuCDKF80SDmhrhPXjhJY8mcHP
iXjJWqpitw91eYmqjNxQKBTVV2qtDKMT6vpHU6nsDXtZ9BkCx5t25cK7GzGHT2Pajx5290S1t2FN
kRhE8QhJverb6B3cNp4kWE4um7kqbJgFRezwNh5jtRChzTpsteeQj0V4VV4EmcL6T+i9dw4qVJZ6
QPvDvtFNCGeeiew2d4V0nZ9QBEbg56p1PvIYOckRDwYNsVOh9SEAbPF2LhFH5a2DlyTj/Z2I7EYK
3Hs3U9LqMxoVKALOKoPlfJtrs54gsc9wC4sZjqIo/NrZJrPEBFNPWae2dtcM8DKRF/bHZqxmaGcg
NuRB+ggE+VsVBBr18Em2MV5jscHyYYb7qaXj2ZgW/+pF1en0WA40CZdLEzdAw1sGAJuV/kfvYmtI
aRXKZjnRUSgUwsS7utbNpPBmeEcR0vPscJ064ytT0VjcFjVrhG+8Npi3d4NXQyDdjyisk+ia3R/B
0gf2DE7X71IPoynthz3qlO85ix6tWegEQpMfDu1VOWjnmUPc83Y6jtMuWLw8eu+wUXQ/1wXTtdox
yu1l4E4YugnxVk7x0cS5ezn0eArwnKAkKAiGQni8zRY1NNfo8JZuP0xLhZ4QRYw1bzWVWMjdbltY
I5uQyd0DK15sEhqAbrPJltz2ATd4dvvqAn+tDlhz6+pmwS5q4aUMgUAHcLnK+I40sMRm8L0ys0F0
s6AoZm8K6gHTOSk5oMjcPMgstU6XEwdjclw5oJF5ESUYYUxGY3RCPtLTSypvPIcPuD6HBj64PFi1
mJ/j1W8VFuCuaPeoimSxkwgSH3SE82zrFWQKMU2x8ueU1AD7OqxdilfmEahNGey36pmh3PDL5wGm
VjZ6JCZwdnktYwhyBctAwmwD7prz8e9VTXFwaz16x1oyWWapBdfmyG7Hjn4S+YUWEoahcvdVHaP+
9nD9xkdSdRaHvblqRXmp46EffvKCt5NrSBF8XykuvjNZp1KP9rlef0AIEYWPoKfOC8VlVRAL8oXb
en+2kcf7aYX/xTsuMvZR6QjNJVXs8Oot8ZIcogjh8qbpZpxmNOTo2GnlBXOVWNK8uJSM4Grc3BRB
aqh5gxKBknzQ9PSsFgri1dPb2OBa5Q0AVypbwT1TFIGChOhgjDbQiurljqrHJivAgIq6hviof3VQ
O5YrphimexqlIAiOkXiDfsizvFORQU66nxJK37caG4V7dCJmQyioygk/eryOmyXS1vAax9pUF9WE
njZgsFoLJkZN69861dyJHXNKwbuByMrq25ZsBPeo1zTg07iMmYA6wD0fEb2P+WmMJyZmjGN8lE8R
yk5176A/fR8wiTnXLUnG/V6GFBiAFWw8QEvGz7UfSXM/IyTaeWoCHH8xqdpti+bkiwEJZnCSA9QV
WsBZApAn3gBVqhXW8VNdmOWDumIZ7xufUGdiiyapDwjgbHxEVq1MsUGAXtbXEW1zekmCg5fe1BW7
n60P1ZCNNQaQktkO+nIHFyfeQKD8tgNylfm3Ac6EHKtufOIDsLB1VxXCl769nwsdpk9DNiaI/vlZ
OLSWlF08rxk/tO4SV3pt+0SnMRFHGsmoYAFlrT3hFI0Ke/e1xrUyQ7YYMLLzb4zjv/bGX7qfqU8b
fcQdNegjgzqZvPLKk9YdA/MpfFBR2nRHyhjSBqfZczCSO5JXSqE7Vd7NSLPj3XnlI49CY4TbuQnC
LXpqttmsmgS5JKHCgx4WmuKUMqcjehb8hdWiOVJ7RtMTFbZNwJG5qCNcODtXJ13xBaUA2MUce8lb
o6bo1Fq1xYzElbZNwEc4Ptsugw40c800n+SYYhRT0eR+hWm3dkHLXJpEosziJer5o33jYjsMCWjn
Xt2e32Dueejqvvo2vCHm3cCj2P9VsGpQCUHkLDvZHtdRDGeEVYPLSvioPdnYLFkNacDAJ21Ls16E
Hv4mRl4zIMlmNKKBGjiR0dMxFoqCrEef0uZm/mGVSX6/xH4c46aKNYJNlNjgnAHlvc4170d8km30
LGJAMAznJ+vawvmAfanjgQrQ41HNo1lT4zmWN3lBbt1/J1ONGMlCgc9CuU40/xewGczTrQSOOQXg
T9zY+JI1YuKQFTIGwK0OB/yRqL9RJpfTal4zN0urbYPa/g1ZP7u9xJ0nsmcxH74jqbEJESJf5eRq
Iu12I3Pxl349r3g6u1huWm7Sa0CHzDXzrDLDK6zR/GNd7e7MWZtCK4i9wbmHHzQ9THbYv5NjWX7b
nco+QzJoL2x7GiA71ujyNzMvc7xvKIs+mI0ivGqXpq13LXAGa+cXefrmDyVcPIn8+T3BvPZoIY2P
UTejPtlO+BhvipgQrY3fVsivILu1X11GtbLB5ls9Y6iwn33h2N9ZkvxvgtMweMFqihZx9uA2Ahym
zIgLRHzM8i4q5ZZbjXNxRnmabVkiF5cGYSY4JKKPmw0CRkDLEwzTkkOvwdS4qIZEIzyT7DHSkHON
pBT2RoVxcQ7ZKuW8XdMFF0UTo13bmE7QEdDtWTk2P1V9t6ru3ICEzfYXdVaV7Oyp9BIKmBKUZ1ra
3mWP5lBgr1Iswk1V81kbAm8S2grPzy9cJ+9xG3FeDQRIoVs1AokKcsU0HA8cBsWvaWzUpzVx3p4p
4YV1MdRu8+Wx4fOR8BUlabA+8/hdZIHD2g2ram56R5pH3jmReySdj0yHBdkshIyS72kzcK7SvVmJ
155aJqAw/8Yof2ybjqBKm/c1Kb8VO9udZOPyrbrBepoQBB/XprZvAS2fkTuwmjpWZlmM3oRXezD5
qV0ckjDCmbbEubls89V/LkFjDMEA3AFxY1XhGklsihREIHh+fRaCdxaameY0FcZ+GMc+vm9Cybsw
UoRqQSKI5hvZjSW0DpTkziaGWHaJ02/9FCPVeRA75F9v3JkunAWrxGarxnl+mcQCPJNmlLUnK+sW
cbZTMhKO/eKk0TqNwdDq/p6tWvOURkt1nZZEZm2QzDA4053X3eegIBnTRN78LbMU6QiLMPfgZH1e
7XtBZvneskilD5CdE2ppmnn9gaeqeTTtGFGPSIGdxDZ4/PbUTaSc89xXYyAsyqldqZN1CqbEwLxC
Syc2zPiyO1NFKe3QSpgq0HydbDE2pg8+ja1H1RgWH75QiMKHMAJAx61AcFZNT/bgwwDi7yHx8exY
IjSX/tmmEKxRYTFqW+vsufUXdCqFNemrqJalvfcpnZqN16WcoFHLJIksIQ7WjQ+y7K2dZw9LsssN
QNkQcm/wRkMgxOEAsX2oE3lHQCIHFZgu+YGQEnVpvE7uoVv6/E0Pdv4GzqV873sHYSVfhLpi4ZA+
haULIbovGdefxiItDvkMA3A7s9d+R4ZDixR6DVL+aUUERfGQUvd6dgWP00ZtHh9hP7Ac7zC9jidV
0j+bEME30KeFPVfL0wi0qa6pB0am9XTznoBxTPNIyGS2el8EvLcTcDPdvhW0m4+Oa5HEjAHEYAdq
nPsFt9C8s3Bi/cjjeLydDNY96mtbU7WNhVrPQizGYIDm8mdLoPTaYCgVaCKjyJ+2jHu6dCcQASHk
7BgEb7rBP0PZ2bYwzqk8+WJ4gFmou2W2bNw+Joh+yhbkLoJp39HrwB7v8gw5wA71BChoEo+zV00k
mNis2UTgedZ2BuLcGBMa0XQhjVijMp8vI5L9HcKYet5CxU+j97SLne8EqZO7QcPVMV/Pe0wYRVx9
JAAcLkUynSMBJgmzmLYjMsStLOUrNGC53DqhaTkgBDbSVk5Of2ojvsQAlEcBwMhu4H2mdC7VsWzT
s/ASMgU0qKYV0c4CyDxeArBkmahaFJ5MK6S+cdfO/+79snvU5781ErtJwh1uIyjeSyFRv2PXw4Mx
6rPkNWshFfpp3Txmc+F9+m038RrlEMS9CiFktwhbwVpiFnqlBgV8kw4NgI8BpUaAJARGFM9s5VjU
2HYxE4gAVo4nEXMhdJ0mPxBjXJ2DSXjQjgPbNZBLE+X7LiGmpNrAViDGi+4YA66kGSL9ze7sBL+i
iC5KDiKmxkTIfFsjL73AAvrCvsOFDIQPplwUKqeU1Dk7AyC6EX6HAQmebv3cAxuEQ8bq/IqlMHss
IUa6OyGn8jUnMjcFul+FLyj1cXuG0eQc6p7NJb8ONnNJWuE5SXM2Z9t1Sfdm18V7mxdlfEkJoW6N
tzbIwus0/sSZXD0XpmAAXYcqKi4iwBuM5i3BjCBhl9Tt29FUjyHBORTQWaSvFTYnqDyzO71HUc97
mi2HarextCNvN7qk22+EXdQIe5hZbydWXWYzplgkUep37a1D64tlX1vNJ486MRmuG1bfM7YfUmbR
WKBUVUP6YXyM1c5AL7kvRQweCmtef++TQsSwMa3KEwr2emQC5RFGdi47GXd4s/2aw55nI8Ky+Gxx
Jp0GiqUpT3kUnxcAXYZgcMA7TIwBC1jeR02M3NZxZm5TftDyZobD/RWBLyIDZ22SJoj7LHrp0JPO
PLllf2OqYrZYY/C0buxswL6SO21P8IEf/uIOZ6ADgLhkvJ6KR47G4jFay7bc6r5bfki8F/esHHod
MGBvIICDyboJ1/6sXSDJ7tXzlulEfq0SAQ+BOGOqQpgaMhqzCF7JvL5JtM7X2AFxVogBvgZfn2Dw
5umxRqhPBPUEbDQG/ciXQb+/zBKkl2CzStmSWbra5r7lXEvuRiJcksJckgmOV4mf0662TuuwO1xm
h3KsJ3ZSBNbU2iyxqU/wAsnVn3ZtZrntDpU23z5wT+8lVwlT2xh1D5OPpnaOnXX+aHUhm1fXNjRw
xTwyyehRPN8vxdkrRXlrtiXU/fQ86sEX21DUYhzKFY3ZgGvg2GK7IcclGcdnog7LR1rv8XOO0wxf
UUd6jsWwoQ5Kppa8TAgaF0G0FvIAwouMr86OnJpaqcxe0Ky3Lx1AvpTX49nKkFgLK2sfxjeYhpSY
L2dMvG9OFeNtMZ+kWIfzfvqIgWW9rjUL2I3rMMfdESKXuMfG4Cw7RFStt50ZaL6Qh6eIv6Y8eXEU
9gUIncTVX8SdVT4gLIwR6+Cbx6gVlvN7XFNtBXHJrHILwlGeOLpo6TtUKPnWQi8wHfESRDe4udhr
Ocw+gDUmvHfIKyt0GmA2dH2s+UnUBw67btjpUTV9Fjk7nz3WqG4nSRRgT9igtmHg2bbWljX+GD8w
YY4ouOrK2s5YIcVNP6dsxP0yR2i2GBa1p57c0ScMvd0RjqBgQbiid2Rhy5KVHbadDrt0WEOIDNwS
zhZAj/M+WD04yZZcyv4UGzzu+/Ptovl6eYp2rLNBcdCCArFEONgS1WV5brO38D3TQhESvoAYJIt8
rhoKrNwokBFGkXmASok0WHarnYCM6FfTwcipGQLKT94d+JSbB48Is2jfSHf+0SXzGQTT2jiGWboq
JAzoPUjz6ofqg2mrgmZg40PZWOiNn1M4N8BjJMl6m6ZEfblVWQaiR4gEdUgLaBt6XVLJj76GPR1g
0rdvVzBE6GT0RKTUiGiLeNZecXgb/0yb7eJsWk9yTpNuXxZu/mqWJdabGvgWCgwKhvzYd7VPtjRW
vvBAhBeNCPNDCKYtzc13OqSYIO0eOdepsLwOiCG1DNNHNanwGDEswfE+k4oNhii/XpdRWZjeorF8
cj1SUbb4JkL/JuV8/jHEU8y2qGqM3DZlONHAkvL7yWgABMkwdzVjJbZ5zj3ImLrdYrhM75KsdSZ0
DfzLrSB2iucCLwlJ3IYqZ+toK35bVYHsO0qc6C4fS6ffEfqkDqMniFqadTZcU/DNycGmqUw2iheR
4OkfgOx0Via/4D6lH3IAARO0tVW2T+DbzX0hBnaL02q34qAHpKEIl1vaO7YICVhvwFRMeewm/cB3
Wv7CXS6rIBchpg0CKeW6s5QbW1i6sHdwrCcWUxU6FQB8VHcxWZjjlhdmSykD8OttzAz8vnbo3Q/l
rqbFHONIlJhRfM6sdofxGA5aoYQk2a7cG0reXw4jyGibIiSnwsTXcodfiBeurljc4cLqfxmGNC1D
CduDsYQtLjyMAts9tApdvCAZYnlXd73aMVJBEsJMj1YuB8DwxMStvmoYy2GyyttyeirgHHobFDns
WxDnkLWMjtlmMJl66ZniTyBpVOjk2AldeNzFxQILn4Hr8HNFWpXuuhaRxVbm3vKWcbr/LDmOHhfI
tElQanfdGZpOsPlVpF+cIS0vRUfAyVZVDnt0R1c/Cs9BRwNaqr6Ddxbfro5ROA2GfPlmTjv/EvhZ
3ikl6wvDxDXd1pD/gFmpvtjlQEhfYn7gB9ZUSIWygeF+Elfw7Bu/VIjKi/Osza+HbmaNU5BGhZsn
u+EJA3VEsTtONSR4Ap+Hn1RfTFF5KOs0v0c1E7uIVE012gwjOJ63Ml4GDhFh69F/9DGjlfs+Hl1v
Y8tlyvDbtMILx01h2EQPwSrnpb9KMrtiw4zSqvtBPABfk5exZWbE3SXCOUXg+weWN9XSID1isMym
vVxtZl6BtAp2wAn35zldo3eSQ0+K4My2exE8KY2M/Ezx1kMMe5q6AW8giz+oIn3mO/OdTYwqZgrN
CdbchbZns74BLuASy5a6+RC92K4UhQkGfnMsoE2qyQMAnQXd8jElKhp2/lR7wyWJdr7aq2FJ9cEl
57D8wtRqewAj7LqbQDPWlbuD7AA78cLxAbZS+0dygEUf59LFxsvYc+6vYzN4XXk0PlFM7iWGfVYQ
uyQ2CV/I7NSAeHZdhj1C7SAUztBVYuLsNoIJvzh3DvT4mPpmSjXfWu9y8P3FAc03yzvInhyShep5
4fOG6ryLlFhBK5hlWRFGgdqJGFacVmdE2AS/PSWTfIWjQ15wEMd41mEu2Bw/2H/i19QHPLZJW4Sp
VBZJKTHRutqhQ6fW2yqCTG802vqKxT9ikbzjfNpgwLZ+tIzcvl2l2hemuW0XpLAGKKgK8luCPgn1
K2ttgn2GypaI8DRR6NukwkGzFZHJnWAc3fb7rBkmGmBS6ZmG0mqM+GjZSUDPHEikcMkV/di8fBsX
pzXx2MXMTghdP5UPnoZshxFLHNEU2pohRN1e14Ollw0QcP/Ty6dlDwCe+TxJGz3ao6FnjuYpB1nc
NPTJ+4xG/0dEfl6ym0unZPIE+pkgMjZj+sjfg+27sZRYjzimqPLhBlOU1XMD2T1a9aD4X8tcqwJX
DLND7SEDWnssh7NLtRoABg3bHSAkYuMrTdhIMpb+G7N1BCx4YQv3wmWJj6ayy1BA+n1hPQhXMaHR
Ttp8x3bpLEGxaj1cmrS1H6n50G5FPoXxZhUEiu4mheplozW8JSWEk56IRMFQUpesVALcj+iPEtuQ
7O4oy2su+vMtsk3xzVgHMc1rAlhKEhoShqkXBeSapTA/5GqeXbpZ1qkoKWwi9UYbJxjiTyJGmoyM
9WlBITazyKKGsxn71DUOcI4HYtFogFF4gyMoyRMZ4ta4x64t+4s07CJ3m4z2NAZGh/KDJCuf/xrc
jt6kZRV+oiXqXn1koRSpuCx+eY7dfqBznPyA1oY7u7Z7GPIzONtN0sM03eJtU6++YP67L5lT3yMZ
Y8LEZ8uOAyL7e8hL86cunfradom53SdsccIdCTbK36G0c3hjOmfikdOyud4qG+dxoJE2s4oI3TYP
CNtgrgbi1RcbAFxAC8wYLqxL0/RnmZdEtpZdad3AespBwnmivSizEuyy55rmUCTkOp58PPeXom+z
Ny/mQCY6FL7gFuABIkTkzSiYZO8qbxOuSfGKykNi9IPR9Rkn2YIS0CP2Fj+K1230EiXJhtEwvU8U
sq3Z8HXw5u+Yij67sT2922tf3YWaH4oJY8kQorTA2ZMs5kDRXSbxkRa6ZFE/JA+ZPM9Yk8JZRtjr
hvtNEUWH/25mbEO3h4uA4hVHgBdN6YeoYLnKLBkxLViQHDA+rcmrv0jP3caoCf19zYq63lAQsCuA
taxx6Ule1nDPpxhSBLlbWH/xzxHo5k1fNH8L4cnN3F/yO9KVpzJMzl0X87jNwFEE4xKEkDlDFbx3
7auzL3ktwNHQe5UI4oipuKXFmqsthgI9HJlNtk0wuFLfwfGZPzAwth8pHcsX29xooOFb57ccc/ED
G9D+DZp3+ziDLq83TF7g60jH5RPDhuSL+Desb4jkqfR3DdjS+tgIL4as0frABPdDzSroIkHYT2qV
i5HA3v3zH//+3//5Nf9H9Ku6q/KFRfs/yqG4q5Ky7/7rn+qf/2CvcP6np5//9U/P0UIorXx0lR4j
T0So/Puvj4ekjPiP5b/FIom7tmPVXDtFfz1CyK/DeLz7/UXcP19E0yAIX/lG2kr7jut6f74IQ0OP
TamXvZGk2r6rypgbj/fFYU2cCQytJPXq//lY5z/xDx/r/1zR/PmKq0m0gU+RvXWVWO44/4gOtZro
vg2NCpxlxTIAiiY+/P5znv/U/3NV1yFCxmHtJZ2/XJVhwWgG+Klvvuf197lO3UfHKS1rR0hZgols
QShoclccqFYxb//+4n/7JXsOiGjb4z5Qf/klEbIw8kDB+pZ27XJ1trSZewq58AqEbFie6radcE/9
/pp/+zUbmwYK5L3neOe/0x/uHlkQOOz2In8jzAt39sp65idr3OR9XPHCLbGc9uUkyeH5/WX/5nuW
gku6HkM4n5j4P192RNxW6ybJ3txmfihCZtmjyVAGUWOiGpjpgl8zeZY+IeHN/eD3F//LE3O+tbi4
MfCc8AZKR/754ou9sNosu+wttxtK3wpTzQWq73w4/v46f/PdSqFc7CiezQd1/T9fx21pcLkMH9Ii
bMeyYt4kvAIZ5Uxj/zKBmjyUZD+8//6qmj/1L7ewRGZKeeh6SmH++PNVDRvuOSy99I2b/Mw/xQe6
kGFQp0gdq76Or39/ub/9MnlcuGUVdhDv/Nf5ww2Er4KkIKvmZGgjNq4y1a+xE7Mf+f1l/ubZkMIX
LuJ2w/Gj/3rDyLWbgWjkb2E1YzEl2Kcl2J19nccLDs1WE9vh/veX/LufTwpuTwwCqHz1+d//4ZNZ
Z0Vvi/LpLZmUnTxMJqN+tLjSsoumWlU/TBOJEZQo7fjF7y/9d18qcU88IBzqHmqNP1866kDiQ+jm
09YLW4EU/m8Dczca/4U79I/X+csdasZsNTLRmFIQ+eEpb6JHZHbNjiA23A1xAui3ipLPf+HDMV6z
XVjPNu+sP384WZuV+bSTv3l+1Y+3WdbY472LfGr7r1zH8V1Usobv8S9fIqY/r5jxGr/NNHwQyDux
Rg9Vi+by/7lR/vbXciULFePAZvvrB0IPgJBpKIs3RM/6kP0PaeexIzmyrOknIkCn5jZkqpJZGRHV
G6JEN7XWfPr5PO8MbgaTCKJqDs4uG+XhgubmZr/AZcXfo6yKD+TtCS0eSFdTab6qwna02W4lielR
4Auyi5XY/gspSyD2uqq7SP9Ftc2b0tRrAXIvIj++PfLS1wd/5/+NrKvXW0YMgwMCDu+Cirn6SdgJ
Io+EHgHPBYXin3VDZe32iEtz1VQNvSAQ8xqfwfWIaGhFmFnW2SVqARJ7JDkfmmpIv6goLKMgmdNA
pUgVr4y6FDs1jiSAA8uCgDwbNSyNqejrLLvg7eKC8len4ieyh8XFxkDi1+0ZLq3p27Fmx5N2cj7A
q2M3Q705uUojdbxKLJIHOMtfOijuX///BpwdHxf4vqp3UXZJnaRicooVZnvoTMWzqDXje5lBov2L
c0P0Qg2ZEglP2dl6BphZagWee5e8T4wj3Tqz+eBEOOxtp8QxEWyzI6t8vD3Npa+R3rvBtasJ05h/
JcDRYdxWbXKh/1yX28rD5XY/0C9fWc7FE/q/48y/CTOLShE5SYJAavCD5u8ItSLQv4RObDrf8KLt
w3u8hO21hG3xiL4ZdhY9G+RFgs6uk0uHPJagXpN6YKFK2ozHwBuMcCW2LQ3H9ec4ri00tnJ2aIIG
FY8pDFMAg6p3iOFm3ZMZ+ihdp+G32xu3tKC64Gs3LcdScSK5/uS5DgsfZi3pr2YMvyTf4SHTQTts
Esc/8j6+QxG8XdnEpY+Q8GKqJv/TwGNcj2mltAzMgAuwp/9kb9FbKu5hVtmPmIb5lCyzsnq6PUsh
Y+U8P0OzVrfBzWiu5mjXQ44oJDaWYnAtOU3wwwbqUHXdvdLlAEFAb8mCFFxZKlADfUrFKZqD2UuH
z9s/Y3FfLYBiyHS6tmPKv79Jbia3qcxUd6KL4qPEsUGxo31E0Af2Ny8Oqry3R1vcWodk2BQ0Ednb
69HMSMEZcQyiiwcc+h4ecgGgH17zVyul5lgkpXMeAMCsRNilSKAjYirzN0OH0309qoFKm6z/ykw4
UCEwjF29q6ldDrvbs1taSxIZMmAHFpYpZgc3gVgOtKWLLwauRI/t4BXtYYinUmBpW3or4W15MJOv
0dE0mQ5fT6rLe3w33DG6IKBq/ECPWnlQc99CHVZt97fntfRxGLqlUlmg5+Aas6EafQTXpejsmlAd
zOxpNW2HoBw/YzwChB9SYrmyY0vnhAKaYSKs4Ki6OvscyzRXUxtG8KVtKlSjg3zof461RWGn1anr
4SRYDdWRCpBYy4SXlpXPATK/wdNbVWcZjlN7JReiINmnR4DhaFiI/ZSZer9zEJhYSbvF4mimRlUE
t2lO6Gye3IheNoI2uwCprbYFZflvmrCRFbFL/ahA4NoRBFpI5tbYPxttayE8GVjO5xpi4iOdShOR
JbzeaKZRXT7FSmnd3956IX/BPEqRZ8qyDyUlUujrY4YFbJ7gvJpcoOwDDkcw4i5VqunfGPQNmDkR
AxQ29S+di3EmgqOiwSuFd592CLDluP1blj5jns+uzcdlUZGbbU3T96pASj26JDl+kmgYqmih5L1a
B39x170daL4rkTbUcZHzlE3V+p+pQBhmp3VCiPs2B+2+8nXJ6DNfYfw4HRuYhGbC5L9eYbU2wYU6
JVUIOlH5FnCuAtypsmwaTUjMUQ7EXxRgePgR7aN6e3tN5fbNB0exSF558nmryQ/xTfhvhho4NDTJ
M87oCuSoxnUgjCTarzqCHP8ZwwlDeUbXd4yOTuEHxgk2Wqm93P4RC18BKT7fAPUnWDlitgJt0QdV
zW87mxrCWIjdJq11ZzRmdipyaA0rU15Yb64AIAXcdpRG5m/qpENWgjKaCweorZ7R2kTxTZQImxxM
mAbhzs5qhHUyv6+elAqQ4F/cgZpNnkGyQV+Ysvz1kmsDxMW4NNyzAN3vyDo54ZW2Qel+GQUGOp4B
evqrieVgtnI/LYUbRHA0w7LBDtFam33MEpNWRvRbzlZn0d3rWk0QZvzJ/VykgJsPVKr97CusJaCO
jtsrZzJoqBoqLn57xXPRCtebrh+efISCsD0pxlb/MA5wKC63D8TyD3VkBOZbJ+LNjqVOgxJuq+ad
XYSe8iNVOoyyVbMbPyMjoqKqMtKKE51D385phqm994D49ccgDAf69UVneke/5MrCUduN7SOnwTmK
RI1Wcrilg0tFyOUG1viCzdl6VhAie69QnXOvwBY14II9hfhh/EK3pZ3+PHXSSIfZkdc4PK+vxQhx
+iq23me9Q3mZ5ttEp7Ioe/GodJlfImha94GxLVrhhp9ub8dCkJBfp8mXqRs8hmfTxDli0MhC3DM4
etQc2gbziz4RvPqNDOTNp7oy8/9QGUj+qQuRfB2QO4/ubv+EhYSAApHJWkPqQUhhFpITWqAQ0z33
DKaOzjBSNXCai9x4ab0JOo7WRc4/yIXH5v3tcRdSHzJjlLRMXeejmSes2Hi3UAuFd4aT04Nw4d7N
pHIdktv+FIdHNIrDbGWuSwEKgWMhuA4cug+zdGsyYkRmCs87x6g5hw9FR2cvwuXFxX4QGi5syrai
qwV3G+G3oPt+e8ZLZxpvPxoBLpVqYc5GR5ItE3DTlHOUKtq4g9mX9HgDOaUe3XVGU4372+MJ+Q/O
riDUg1hlS7cIiM7sW+87Tg/O7x7l4hrEMPxp+37y4lyc/GhQv3ZlPj5HzShdAsISLN+gRXeOkqG6
mOJszNJkubpXHE9dKWgvpT5kPZSZVaHr7y9mbFNwwCp05Wyi9XHyq6n7ELM2NHRRjYx2Xd2lKAM2
FjqIWQK5lWa7+zkJkI06holcrtsLtXAUaVeo9K6pQlOhmd0bnk2pCrMT5Zx4tA14GJqR8e+UhCD0
qExVO5L3QVs5/gtHkZe40JG2oQ0FLfX6rkptS8UO0nfPbWnrDzke9vjs4rjt7FyrjAHH9cjFHimA
+B5w0zDxTrfnvJDyMV1qqVS/VWEY8rC+SU9Ego0eMBD7rPRxijWqW8B1HjtQWrfHWVpbOhcmCll0
43VtFl4EeMESQzH3nIQpaK1sFOqTHXTYgdQosuI4kHfdl9tDLkQ0nZhCBYdxqX/PpjaIzs0DjBTO
ILjqx6jX++DYhFoMCA/3wy2QLRrbud8TdW4PvDjX1/4JigJEF7nnb9bUbAHOuH3vnmu0rR/SwisB
Y2kIJduqbb90wkfy4C9GpPxOONOFsJzZKepomo9oaXhnJJfdBwV/xu/Qd2HuULhFAhkHVnG4PeJC
EOOm4hkue19cGrP9rNocqLDXuOeYYHrw0bp+jLXwW1wN7cvtkZZOKJkkkYtPUjNfM5k3qwkqoGzI
4JzzWBnhDgYUdiZKP07aX+wa9FiQxSrdyndREvVQau2p4pyNsm6OBghzNJ9bK/qqK8jDHrJcEf/c
ntnSGvJBAMV4bczOr1xrEG0IZ4FzIgX54BjRR9ziQoriSdnhbvXn9QzdFC7LSI1RVqOuj+UQBGGE
0zcFIKB0QDjzCfxS0COsojqQYG7PbWnXuNEtUCBkmSQU14NFqEQjvx26Z4fDuDdp1EjIExqYf7Fr
b8fRrsfRu3LQk25yz6hI9V8TF/+9Q67De0EaSOo2OFqT/r49tYVtkx0XxzVZR0HOdj2kGJ0OtxPd
OSua9sPwYvc86dO5ikvry+2BlgqYjOTYvES5uRHmvx4pzQbkQ1AHP7sOvpZpU6kfMJ3y7Y2pVNkR
URa8Z00Xgm+uhM7Z7EHza3WR/Hv7ZyyEM4OKANmKSRJqzws2DU85LKYGzk2DCr4eWeKlx1pyy3jp
R4EZ68q0F9aXhzLFUqo1KizCWTDL8WgNW89Vzgj5k4BPjv8l9gKBjI4GJ+j23BaOqcw7TZOKKSaB
6mwsNy69NNMM76xMGQLuuI6N2PeGsmp6e6CFRTTxxhMU20g4qUVcbyXagXieRUI5G04N5hche5Ck
VWoq9R0ef1n9IiJA3yvPioXkgpAhP3cdxADtvetBoRh5ftVMPk0hfLGeg8x39kIbsEgxe4Tyd7il
aMGHIvBDzLKHcu3gLOV3jG+D/KAxDAB5dn6x/7SqcvD8CzQb0R00DpILI6GTDgggDL8I09fuKUuE
IEAzPIjiIcm+Q75GzRo6Os4Sf74H/BSaxy6JomrMPlwLhIiW2Yp/gewCUVEgW0tjNUP1IgaxH5mT
+HZ7QG1p17mVSRwpAUGekH9/c3cBuitQsbLZAEdBgJi6iHlJeQSVd2MvAhutQ/wt/c8AR3WMzYsi
Mi5dAqUOtzaMnQ4qkp/RnY+FC0oIziTCjwiron3b0xGrDq5lIBolUsPHUGDi9u/PAzfoh8ipFfHJ
qSXJi5tFjQGMJj1gWK8w7H0BrMN/QoisqX7enu1SuLJIn02LbAtElzWLxaOSI1LbRv6lr8iTA5wO
v1q+ZUR7A8soY2/FCGVBEvAuo+4c/AAQ48HMQcr8eUoNSkZXqWCg9EHGcL3oPvJfdW+0yhmvds+O
waOW7vApFWP2begy+0sq7PR+SCz7qcMnan97EZaCF88sdB7RNeTgz458WYO1D13WABX8+uSFiBfh
aJfVm5iK68pY8t+avetAVdmkmDaVNh5R1xNFBAMVA3P0zoho8FRFacKrkOJAuQn96f6D3fjQ/E3o
0TXa6L3ab1DDN6KVj2ohy6bbTPQkimq0BmY1Y12r22ps5OMSkTZsbXH68p+9LFC/cqEk/a6FlP9h
bMwh/e/PV5rcQjaDWADKmtez9+0UbpLdeGcPlbu9VcMfxusWJp4amNPx9liv0M53S+2Ci6KJAOp6
XqApSxNwNZyhc6KGF+DH4ScP3Zn7sEi9J1UBQorwUDR8FjmGWAfHaTS01kyIYXg1gt6GK1oNxUpp
bOlZbzpUbGiD0TB+B9TKcJEVGJZRR7Cc8KnFpe6zVrjW0RkFBo2ekj3b+FTgLGKhcJOa+slK8Gut
K2UiFKAxtgkHP3dX7rml48CmWFQx6LmS2F7vSutSwGg7xzsXWopOuAXsW73L8bRXN7hLFGKjogeJ
thCR4PYWLQ/smjQJyKmNOaDEt91SFLhRn8PEgcRo10P7SQ2kVZ1PS2E7KSDA9thy43F9e+ClGO+A
yjNNmq7gWeQPexvjg9700Ul0z3qMwqWDPNNGbTkgWSTuUZnvV7Z9cTiUV8kLpYzR/DmkTjlk7ybg
2LtV+mINFGQ3RaRo28FGyeWBmzjsPt6e4VKcIZCSydNYBkw2+8RRm+gLN2rZ0w5f603oWd5GRSEj
/ljQHoRXWBoplLi4TV4qo84ORtA4z7d/wlJYZbbIB5M7CT7B60XOoaXV1WC55xDni7uOpK1B0tX+
3UZBl+9uj7WUNclrg4SFeoU5LwOFMZV9a2C6Jvowd5AZYSdxKQ+/UxVojcAUXPliTQ3S3E4B8nQl
1CzMlMIk+A+qkxaXyOwDqgVghQpR9HMjiWmDVtjl0eybH51SluHKTBfHoujgAhCkFqrOVjWNJ6S5
cC24TGkV3sdo8aB4idPnwTSNvlyJDAsHV3YbyEDowFF1lX9/8520nTrgqhOGl650oi8SjrYZvTT5
0MHLw1csX+upL5za16YqyAu4Pe/QH7DxItigZXhp9ViHZh2FA4LYVVMlT5Y/vqr5jdZPNZ2MBzgI
QfA4qC1+urfP0tIKy6KMrF0gUf8OGYmZeYwFCBgCRbbZAcLl33rAnxejVvWVyPDa15pdUtbbwWZH
p+kgJrWDFl5Q9XN/heCT1WMaifZYjaj2k3IjPrHhKke/xOQt/tzkHcL1mwFqGTwPWEFUoXXT+uEo
+aRtIQiP1coZWFwONoPrAQCHa+nXZ0CPDSD+Ab8QfYgBmacqcIxjqjfIllMMR8Xp9uovHjlw7yqR
i3akPhsOez4T0J3LcBXE7EOi4X51GJDERrUS0E/wZFjtz9tDLm+Ca6ENbtNIIfW/nqIXBL4PIsW/
ZJoLymoDV836iifPiKoB8tj5XaciI3TfIHP0lKWuhTOPa8f/I0gz3KvkDJS3yhhgErZZxW+nNXqx
gnle2gVqMvLConhHwfD6J2bMH+dXcOsBsg8RkmAGZhKYHtwpFeJAK3uwOJjsA4PylKik2XogOW2n
taWEF4E9qP+pnpSmOUy4rTbHCUm5/24vv4xY809ANhJ0mYkCN5tdxmVnjjY+B9ElLbMg2Zk12MWv
qNVNa2F6KSOkIUmez1tSgKGZjQRC3RywC0RptFTQAI0pef9AMgL2mobvcrkF/YTmhAaAlqJzNNx7
elTswbbm+EGa5R169t3h9tyXTrsJAJsbi6oRz+7rbU2aog30Xo0uzj9RWHUPZqaUH4UXhB5CLEa9
Fs8Xn3vUSc3/O545K3PXRu3rqGSEF8OIRHeP3VebHlp9gHOuWsFjSbXF+4y9hr+1rAZ7Il4g8ODT
oMyDv4iyFjhUyv2g3tj/65nLu4TMBYE0LUvLcYOLbrSbsk7/bdJI3f75KlOyNSxKqCo52Ow8T03v
TtBUI2g8Ju4D9WCn2FS2QPwQwynxSyAlUldygoWMhEIqt4hO8UiGluv5DXiAaSJPw0vK2zL74HpD
3BwFkosf0Gn140NY9v54bAtEN3FrGTK07/9i0haQLbCiNC3nwCDoIq02xgS1yQI1gVmMAjtVDfit
+7Dzpd0rbRhvZdClyAE+VTgUQKl+6vLvbxIGRbFaT+Vzvui50p36YsQUOnG5mNIuvdye39JQ1F5I
7ExyPjFvQlek0cAI6+ASIEAWPVjo/u3xrNAPaZa36t3twZbKYqBieDBAP+P5/vphvZlYPxQt3Ctq
galG9YMKTs7lkOnq9BA0CeoNtCLo+SFDpKhHmma4PsD9LUAFmrCWo5pZrGQOS5GDE61DQgaRh3nJ
9UqHepvZuTf6CAwq9oM/kRe1pWGH+2JEbGRHByb9fHsN5Imdx2kKJHw/5LoMPXtSFE2FkHpV+ZdU
iysTreceXfQRab38qVBMf1sqTpfs0H7oy5VYsTwybcH/Gfm1ZPdm8VUvVnEmdTjKjtPqe3q6ZvcV
4rQLgH1Q7A+pm6JP4pICZfu/mLNjmyTaoKPAtFyvsoHNjMJ14l9GaExfwBt6D06N3uePjj9tOhA/
zoM9qeW/fz7sK8JTpiSabc82V4BbpATZBGBzRXPokB/bhATuuwDVjVNX9EODkEMUT38xW4fmIB8U
nDxt/opCXddsB59ia47XwLOHZc5zjaXfQ6miwXaIUwyXNn6iYNB3e7pLZRGiBfe6DNIAnOS3/maD
UU8yuW9D5dyqoh8fHaTO7xGVQErHVxsbe0jI94kTVvYjAFs8k217p5Qchq2o2glBArXQXhqA1f5f
ZF30cGiCc+41KqTXv0tHNUkiw/xLM+C4s+FihSee+V506SqMEVaC59InTUlOt0HyyDgzG81CNIZz
bPgXP+nxCc47e+h2ZQV7yO5Eu0uQePqbDTc42bzQoX1bMjV7s+4UmOAtqUl4kbY7X4cJx1snLIb/
tDTuEA7mBb9TldU+4+I8DaqggCtlBJ+dbpQcQnSyg+ASTeF0oZfTqp97t9Snrx6QpmpnIGO71m2X
J2gevMhoqb1QJOA6nK0tEkeIFptdeEHUpP5eRbVUuJycYmvrqdOubOS7NIt+BU90HrFQpWi4z2+L
bEhT4Fpx9FL7NVXFJMQi2AhQHkYYojIo/kxB/YQgK9aKyFkNaBW6TiWQ76ndP9xh+UskQYxlBqbG
r7neYV4vBW2MIXrRW9XCIaP1kmMfTsFRFFN1cbtR59Ksq5Xv5l2m/dqSl6A0Qid1r3lboW7ABYWD
nbzEWVh8gsuFiEmhpvp91UtjU08xlHCD1CSsLgRXrGOFjfIHx25RumgLHIiyMUjDtV2Znzt+FGkQ
9T7o3GRF87J35Lmixz+jeCmQD2w2fuW0O7vWW1ouhLp6gxeG3WwalA39HU4zVXk3OJEW75MkV745
Qxn9Lg3F+ZUqTZYhaUYDdqslQXus+6RfKd+9i4hU7njsyQUE7g89bHZeS9QJa95a47MQiIag9EkG
gL9EKK20q6buN13o5+RwXiJQMe8dqbbomsl/RqekFxot9fiIUGV+aiOhjSu7+34didJ8RfLFQs3L
mEUNiuqQclt3eG5Gu370Js39qtUm1WL0jtCYZUXXaF2LI+qksVCtJM1S/v1NnMoMjLEypR2ek9DD
sw1pJu8JqidFvhRdiBD9GB0z4NuX0vKYkp1H4YugMbv6USxPNSIwxg+8kb/CbkGSqin6sxjjaCdR
Nv/dHk/+e28jlNxxaKvsN/evZbizO1AmXg37ODyDYX3wMevKt6GVjC9UE5Vy5+pKTb3HrT+XlVX8
Yc9ZDk26oXPtuI5sTl0vrzWk8PKqenzGnrS+ax3F3Ekaxa+8UHEDbU3jXkXZ9yXNjObl9qTnYfl1
ZBBsrq459B81bTZyKjyH5jrHPJ3iLwZCyxUS2kLsFGxJVo7twlhoEJrAVl/hLfPr1S9KPMTwsX3G
Ug83NWq2j3jYNO0O0T9D+8MnJxNjMMrfZFNUHOY9RcuF8US+Mz7HSBY5m8apK3Gfpi19vpqaJU4W
mCytPFIWTiwnlf4lzBSeX/M0GeMTxR26hgn65q+hctDMwxLOVQ7IIxsaIjl10axkbktrCpqG0wNR
HlHsWZgSoYXqT1QxzbCpngst/0TDXj8l4/jz9kGR/9Ds64CC+L8Dzb5Gp8KSynWm8ZnwjHiXjju4
W43atmpT+8XrHf+uNCPz1+1B3y0o+QmPZ4vXLL1xSDbXp9Msk8lJQnv4htIBAnkuwCtu8NilJRfm
BcZnlmfq3souvjZB306VooFjEl25tImzFKKvR61LOjSJbRcv0ZDrBZjmllfd4CZkD+hUoIRTxol2
72uRdlcGolYOzlQK9T7TtNY9Urury4dJnG2rqM5+MNnYYGT1QeO+fyp7bVsi2JrYHWbPsJaCdpsO
1qgeR1xr0ShSTAUFK5wZIry2Oy949g1vuGs8v0RcP6gza0PhwA+2suzxWZc6tHc5DewT7t5psuHS
6emhB7r3u6egN/3IoqH4nXej8zRone5ivRwF9bEsNCdeWbR373NZaQEHDDuO8ihQndlWGUVnAwOy
ipfKVOLkEGCjCoCzGQfvKKoOe52iwLtjF+kT2quNhaxhYvY2onem1twh10+h/8/OjoHGp0riw1vZ
gMNkzw6sWhQBBRaveRFZ7xoAGnIHNw/KexsPCfd4l9ZVv/Ixvsu65JiABRECgbQkOfrXJ8cf3L7s
87x76TPR9pgzjGm7jTojQcCsn3pjjwVn9xugXeJsS/T8PqDe3Q+HqeiM9m4QU15tR0pjdbqyFvMo
IX8XwDtKrjqh/l1VaCj6xoL9UbzYTZd+8KfWuwNw5U/yQkMA8o8XHliDK2tCJHoQyK4XoWoDq0Yd
vX4xzED/6Xmt88tAF8zf1U0DZj+wnT5dOX3z4MT8AEiz3gC2gPLq2vWQtd5QO6BC/6Kg+I+yVVae
4Ouph7pO+l8VERGTRgtu6go4VB6hq0BBD5DiIvcLKaL8AK6HTWuEhmkHKd/0yE3rowbo/pPeOvV3
jLsHHO0J+oQrykSPqEXka5v6CjO/Hp6DbVMTcWlGOva8JVF5Yc72dTamjxUiduaAsRteGf5o7kyI
es1LrbvZIw1KkyOXey+O0LHfQlA2Vrea0cQ/Ul8PXbxlibLH0QzqZ2eMknEXazAe9ljbaBnII3RI
d5TzpTnGUCEmOdWtU90ZqJ0pPW8HF23wY8BjAacrr8CsAU8I/DZ3Q0E16WC3qvvijKEaHScvqzCd
8EWE3moXxMc45yTgMtSWOGL4nubhhRMqzYdhgKT5SaSq+y/POKf4t4/G0Xge69guvpj1aDBuB3xG
RaAvx1TvgwXNyvn9h4eY80ut3aLdBqiSBOJ6a0O1tUsHe9VvIgsQ+7MNxf+Gp1f6WGghVQC34qCs
fDfvDrFEfvDiMOEburwqZld5SQsk98IyfxkoF1ubJgqMT82IqvI+9S2k3YSnQzwR+GD/qZQQNyxB
y5ZsS/SmAMRfT7Y1vUngjZO9cOv1fCkFaIxGaz/ZmVA/ApnJtyJB7XBlvu+6fq/ScABPZN5Jr+H1
728eFXZccxFz+70MJITQ/Gphnt0JHBFI7hovQx7WUlsR/UJsDRX10SkmYDCgZerggZ6OFSJfmI8F
LYSw+ZEiUbCWXM13hB4Vks6odEjpbH7t7PumI6JilpcrL20MZmFjo33/I8LNOd97ozH8GICRPZej
6ygr98g8XL+O63B1SaKPTmp3vR9B1dGBHDL/pCCD+YIhBxrZVed8Cbsg398+5+8qJf8zFrBHLi2a
7XM9LiCVToEBvfIC2Kp+bOqm+NF5KnpgoSa2hShDHS+aFJOPOunU6J63gXXfmHa9pno2j6Xyd2gI
BVLip7pPfft6zrExYhPsDt7L2A2OfjfhuHFJ6jTb59geVxv6ZgYSxH47aU8pzIw1HuM80+Suoq2g
GTwlYV2CtrgefhJOXNheFZ0GT1URE+jVdtshon6OehtAoKsp3srKv5+wHFEqbHC0WP3ZhH3gJZbi
BvHJK/v2wYjNYtenff8xTRycRSiWIU/sW/jLNplVH2/vupzN25tDzhZoLbgmEjUeLLP7UrKJ+iZp
4hPe6+pRrXsVPb/WOziGdDJWK0wAmkg3P9l2Xu01ARH49vjvDzjz5lVPis1jUJ13qeIAa0P0LuKT
3439oyJy+2hmZr6PWwNDl9tjLa0zZ1s+jsgCkfe43tkaoHToAUA6DdhWH7rATL/XyKFjZ1vFx6wT
03cgReNeaZJ47Q36Pn5IyogFb1GHLwwM63roFk8tDQf4+ORMVnJIKzd6VoO23Jd6aj5MdE/OWHSu
yX0tnGTYYuAb4c+DoZ6T43CJQJIZ9v4JdXZR4P5uVOkmFEbpbMMwQttaGIMIVjZ0YabyYS9V/dCb
eKcYoUgz5yrM01OKx8BD007NN04WsuN2HFo8eXTr0kyKvzLqwjHSTQ4wNTqua+7p6/WNGtebWn3K
To6WPqA34evbnurKXuuxZlv5XBc+Gcoz0C4prREl3h3ZiY8VGEF6yj2v+yf1Bncv0JjdIfNe3AdO
qT0W1KW++04hPkD1XtvV5eFtKB4QD3mazl4WLL6vlI3FrrZDOjwONEUy3LwqqrgpBj9fy7HDeEN4
qrnDB7zdlWoTrdERlzaZsgb4PiQRXOHIk/fmvm7CgWo1iKeTV2vBif+i3sV25W6aQc1DbHNG7FZw
yfnD2hixSneQknEBhpOJzSWeijR0qx4XwRMdVv/OcoHm7rNKrY852gD+dsBAaatmbh9sSx5Yt2PH
0rfE08kiB4DhSiZ4PWNerFHMx5qd7FEoKsZX2YChej38i6u8m+whg8G7vj3ku4c0uismcVHSH1ho
0OHXYwY45OBeqEfnAqJzS2kZoNkxhDu0b0yHND+H+fzZ94XyccCAE9KH1ZoPNrLUEa0UNUpW3jjv
EwT5e15JAbS6Satmd4VmBmNXNUF4Hj1fT++LvO+8Y8inQmwxEDHbBryDBgxlihBqyIBL9a7yB345
tvPuGm743WdAFAWpLBMV0J4UpK8XZ1RDz+k03SdPjJpftGXtp6CHlH5so2Ecjk2tljWO5AXt8dbS
ouge6spf/QaqwYhlcIEDmrr+DfqY4CGQpOG5qsEu95ydO6UIkx+oEP7o1cl+CTF5kU6twbT1y3hN
BubdV8gS0NHi2uabMKFcXw+f9wUGbUnknzOE+PZ8L1JkgRrQrmsa9zveGOWTRlF+JSV9V9pAi4Ve
kswZwAxJwarZsCVinJghKDDOg3iXjzR6tmHBMw573/AlNeAFZU45PviB2jwZVR7dNWM8fHV8tf/U
czBXaslLBwFkjSzV84u4ca5/zsCDpMom2z/rQye6TZDpYjeM+aQe9AyEkY6/wpPvxdVdPmIcxXe7
1qp/l1awHrI3IdtEvA/nj2+BQ7sSWRNCwFbof8voap4UXCqeEttIXhBQs7RdGJbJL4wg+9PtEPEu
KjE0osQWnyVPILqc13OfNExvoC36ZzHU+V2TGTU7UVJMKsPxAe8m53h7vIUTx3OUnhU1UXRF5k8E
fQpFJ0Ajnsmw+udWTRqeYpq6tUJTRV7AMz4HPqfh9qALk+RsS3Y/r0NqG3L931w2sRM3w9Br0Rml
UusTSg2EFSx6nke1/lThqLuSJS7NEfKVJrMJZMrnaLGRp4FVUxY8R4rvPOmqMm01qg4t0LvO3Vpo
nBx0LXFXguu7BAbEPHe5bIvDE313qytFjwfv4MTnTMfkTEU57aC3k3rEdZh6y+0FXZqhC6/e0ZAE
k2/a6wU1WrSMGEU5dbZ0CKdY/VxgIr/tpsi+qzsTC8RRDb7cHnThK5EAblqUZIayCX496BRYiq7i
J3pSWsWFYeVG8VnvM3vnJ2a3I1vXuy2updojSptrEu0LNym5KFVYC9oixel5Qw+IvKpFpuWdMLaK
s43mdPjQNUmlBduiFt4/6F5jNZeYSbpxyV8bDHNThzLsMNLhbJJ+5TN6t9lUCCHY8b5lE2SGfr0W
ONt4Y9HowcmqFfXeGk18oJBUUZ1d0gA8WNnud9+PHI1zxQNEnmtr9v1UmubHdasGOI2E7t7rUmBx
XvzQZpIzGhSj+3x7p9fGm92Knob7wYDL16n14/DfyfYw/EKYB4+DsbV+wv9o1hAlSyNKhjVPOv5P
wfl6PVUc1/yqNoJTWBY/fKUdD11jx9/qyFeZYBZe/nyCsrdnItpKeX/eaaMpHEWUG6OT2tThV6Ny
0we8GKoDClSug9NI7UT3t0d8f2B4PgoJuUPhSJLmrycYWvAPG62ITpYKKa50O6FtIpXSR1ek6tpq
vgsPyDggKcRywt6RNJ7rwZw0oyaZqtHJiYh1SqQ03kPW2U2xw2pphLZje/o98Ow6Odye5fttZGCC
n01NglAx5xuIUYvNGvPuU4A9LUb2Bb40OzwrYoFXk12/9EJMxcrKvgtLcrK0E00pG4uxgFyMN5eL
CnQDqFUbn5qmyV88qOsYCWFO99FWBucb2k3jb0+vUrE1EiwdV+LA+4yaKheNVAqthpTNmN/feROG
hhLr8YnkxvsnrZz4C+5+un9UUs/8mVdxGEkzEe2zbge83QF0DnuU+suV37FwvMBGQWhARZE2+bww
4nlBm7a1HZ1oTE3dvopMfCHVuB9p0in2t9u7/C5fk3OWFHIyJVt9V2KuuExrt1DiE/cBNotuNtQ/
q5G6LUKO4yF0KRlscr0p/slA99EmiIv4dPsXLJwz3s6vCTul1XeagmkYTE48UXOKtLbVvhRTERxj
n9bQFuUe/6Ai2LXGGVmaNCkFzxQZpt613ZAf0gZU+uPTVLZVvSt9ELJbyynyZ0Vp8junqt1f/mg3
7THCwK7hNvCCFRzTwmdNM5taoiQ3cO/PLp1kiF3FTJXkhEoZFuUF4ugfOtyBfqmUld09zYge3b24
z1e+aoMv6KrCyH4jCGNy98K1pYty/YXFVU4CV3nJKTUirLqjrNPGu7I10pVdXZgfLVdeJpQjqNzO
w5bVurjWYnJ2csNav5iNk96LzFG2tdM5iJYK/xOk9XHlbn3/GAJZxznm+Qe1k9KT3Pg38aMUg+n3
XpSerCkZ/B+xZxTJsfO1lgIU8n7PpJKVsVO51tufKmSkiaZYlcEzF117Xw9lg+dg2Udrj6KFLxq9
BAl84WVivVf9wZPMT10vPQm9DIJ9gaXQhraI0z1i6Ijn7O0PamE0SSKHpCCpYshTXS9CbgB1aAt2
NA/qtvziJ6Vtb6h52vFv09OMcCVmLw3H459MxrGkKKg8CW/WnJ5YlasViDqrabr4oOi8sbbUu+r/
FNQVvt+e28LxZf04u5IoD/hE/pg3g4m6jZXRKvNTmpj6hHR5mw0PXpTFL7fHWZyUlPgiS+X0zjkU
SqTl4Jvr/DQWcfFduIq9CXX0ize56FYi8MKdZ8kGn5RrhN43T8VrVLrH3qqyk+VMbbc1RNk94tEl
7pIp4e1eW+Jbr2XRIZn09g+pErR1uGeQjOHhSn9n3s/KtLREe37MTmqZ4udpWBXnP/bsYz354XP7
5/YMckAJQXjtn0lE1vX2DSPgUD2x85Ot+tpXF5WqXc0r7M6fkvhD4BUl6krCBsp5ezcXrhhQ9ACV
pEYoEWl+apqyCUe9LE6ZNpZbK28hg+gxVsjojG0s5f9wdl67chtNtH4iAszhlpywo7I2x74h5N8y
c858+vO1Ds6BhkMMsQUYhi0bqOlmd3WFVWstexnFjT2+JxTNjMkKshr+5XqZqHC1lFwy5U2nNfxc
qmULuEWn8+5mVEk9yEyUvX7hzYHFirjrlKAo2jCNem1S0m3K7HDtvoVLmJyibG4/plGXw52AIuxe
Un4bKfEhadqAikSigcmx1SuSaV0JzFtR3xJG2b9aRT1+QgJYsk55DgTJG5E6h3dfUZITnHzZCyTA
1iNogXHH0908MvwMCAcpfIOZF6Hb9aI12o45r5D2NpC5PTiLPvmo0mkunrV4tFvjLM+oGe4cphsE
MrESVR6bQprg3IQm/tpqkSHaEKa6+jbZfeYzs5+cJ7u1PvXw8KeAMSZEzycNlWi5W/yiQkx1Ci3z
FfFJQ8iNw8w0N9H0851HnB8l6EOAOYl60LruVkK9K8u9oSGancX/DC3kigczHh31SLQT5g9N3AD+
uG/z9sxh0yCLJZrgYq3bPB3JelJOpvZWFbb1IynL/EM9ptNh0KN3qtWhsoApMTfwa64N8unrPYew
dREPqP42TKPeoQsYFtmhGaXkfH9JWydK1G5xiQSHcDte2wntXtbrOTTe5CyrXmjr638jwowEcKi0
/6IHkGZur2l7T8Ctv8AvMqomU37QYPtY+QtTmtHD4he9db2cmm5vDGlA0InAA/11CyEiZ9mTWNn6
dvSYGUnU8f03MNymq2ljhI32xhiC/iKFll6fs3FqvLoc7G6nKHzzapPMwEAKEJagW1i73tWyo3XO
lKn2BgGcKn2wGnBnxw4Sb/N/9z/fzVuKIcAZfEFaNTCUrT4fMHIAMzAPvsUa/EGgoEQ+7qSB/CXC
l50KO1LNwwgN7nmybCs73rd+e3iwjl+EN0pEQuvhNKqGVRH1pvFWxcp0bhHFfGjGmvFoVNoPYQtg
xXWQBz3dt3p7eK6trsK9LK3jLFMlrMrz8DVanOKx7HWduQzV+C9BWnLnimztMVEs7pYwHXWH1cds
OsjdFLM036RpyY6ZjcowpcTYrc2wfVVGqfaSAM4elKn7P1gpa6U4AA06j504Zr8FfwnDucvUL+Zb
KBvZ0cp0OfaiAjXPY+n07RckniCOev/mis4WtTrC25sS+zBZThw2mflWZ6n+gDBZcNT7Ahg+kEIT
fGxq1v/ct7h1iGgyykSEdPe4N9eLlGYgiumSGW9dZdr+APlYfpriule9JFQ7QwzY0tTt2iFkz//E
NGZBTSIUtq6+TKyoNmbdeAONH7lGETSforShe9g0SvsowTP7FoLRtx/umxXe7SolZcCBcosoNsFU
jKu/XjFsEkwEd1HuDwjjPRjyZE7A3MqfNi21zs2y3CB1HK2DqRSQYsEJdd/8zXkGREgdmslsGeaj
m5pTPzAfOU1S5fdxqLqz3na+Eiv9kT8LvGrIte9KM2vPqKLvqYbefGox/8BUI04LzSkkWa8XrpWT
0VrSWPtJmBQedNZIc49DeUZhOn5EUix8gqt1j2N0Y7dBNoENEmymOMmV0bqqIDEFY+1HTTX6TRnW
L0aQNOd4oCnsZDFKcFpUHZtprr/oYyft3OHb0JHuuegOirFhXXz260VXRWg4Rao1vrn0au92luT8
NEHlLh9l5FmhFSZYQnjYhEyS0CUuigdJ6VLzMZ0Dacdfi6VeHzw6toyVioq8hltZebJqSnU+QNqi
BV20Pframqsvc/wjUUZj5wVUb55Alk1jkCMuOuQ37C0hI+KU3vXGz5KocryQsPbrPFq9cixQhn5p
5l5CoE6Xg2OXJ1HhmspCubyWW1F+imJGI/VJSlovNTNK9/g+RksWKQtj10Yl6ZMWGRI6W8hzPKEG
3NADHFnU6zAmfefZeY1IVVSmy9esbZLP9+/P7Skm/FZpelPZEFXqlcNasnKsoVVtfTXrjMNSBqWb
mk5ziCOpeez66gNhXbVDtn7z5rGbUIPQv/qlnbRGBYKIBIdphZ2vZ7nlOX0/naaJVtKyNO1Rtqv3
l4aFQQHUFyMLQMpXtwZokdMExtD5Rq/qftXSe8T3S6fQkqUn6oVgXYa+To5KAtelF9mQELiZHH55
91azYrqgohcgqCuu784wtPBdylXvA2uKPvJL/4KbLTwP+pQf5b5RH4JO3cNy3bpH6lVgOnDP6LQy
DX1tE/oZRsfQ8vaz2gkQ0OFKAyExGs3t4T16Gq3cPmsqgkIuJafL/fX+mnJb3VCKPaRa/MWoubE2
rlYtvHFD5lOcjr6PqZw/2FPTW15dhAXTwnU7n8pwylK3g/z5ZUKG+O+oU6L/pKZCHa1vlZ6xuUEq
/x0hxfiYBEF26o2yfDCVHjmE6lNUnmRJdR4SxvrOcQ/Se+dNvXW3AifF3pG6iMR8dTvSWR6aPIsz
30jn5K+O0ayXLqsiFVHddDhKmZIdIM4mRbSyyK0XbY+Sf+OmMPhCS4WKBDjy9dCH0wVtGcpl7le2
Fn2qRzn6EElK/Zij3QOOtbJ2Skq/SMBWn0yFQgXyEXwCz/nqk/VZmkGZqBQ+PfTmpUX8+6EcisGN
zWVB9bbRy4+OE0bfatXKezcYZlnyCtuIPiOWkH7IVKv9Oi8Qr7tjojNtvFj1G5X65QD03jlkhtkd
wCtKn2lhwjlctlmfepOxBA+NpuZfNQbEPGuG2MXNNZ63OK/1lzSNSKR2TqZ4G9bLpPtH9sswMi2y
1VWcJEdrImghfQcYsunqwWyNh8psysLtjHb8G6iU8+j0qY4aH0w24RHq4rR6nBDP1E5zEtmdl6PM
8k+7VNLFWSK9OTGXBo3cVFHyEDiZOXYzrtkTaJ0aCJkama+VmhWSd38lvwam1yvhM1FGEXAZGpvX
F7ymxdOUiHYQ9cRNc9TVRPOsKsoLT6Vm/DAjtzsfmB03PtDKSCK3p1fxmGth8C00yvlzO+rjD02m
d3YwhYjmIYGq4aTKUubV0R5N6sZbgxsgbSWd5Nm2VsHDQG8EBEZT+YLe/jKX+fABWEjraQFRahS0
6UNlBPkfhCxic4haGNjnGRe/6re8Y1JTOp2RUfrcr+xxqjXpYdDiHhUGxXyRtQIpNVoRzFnKxtMU
ZrkXz2Xy1/3PtLHyXy5fUFLIpAarzLabcrmkwNP4DVygLm13+r+jnf1FpX/6oGlzdwCVF7wX4gkf
FkU+C1J/SO6I2a4XrsC8p6u11vpDaTbHcQ4mvnE5P0aR+j2a++XRgADALfJ52DmUt14Lg/h7naYJ
mfR6vtQpDZlR5HL02dzxsWu18DGYZOk4VfKPvLLbx/ube/vGEQyLxBJdGRa67iqoYdJ2UTENvjPO
44NlJqpbz/Z0KK1IO4RalnxuOzX/PDq9vbPQWyyMAC5jHPQJNCo32bSc4LGmuJv9KnCGp37J84Ml
6Y6X1JnyXQ7k9FRlac5zURumm0j2fGijUX2YJHUPmHIbDfNLmF8h1SUfoe1//bGjaUFHcewmP5hm
9WcH5OzB0JrEb+t6T5H6Fxby2ucwjEr8T7gIjIKn/dpWOsQS/L3t7DvD5JSeFi8Lznyg6+uli2VH
iHJl+ELbLmLHjY1q+QeSKUDzHTMo7WOEhPX3RjGd3OuDpP6oVfSVD9CzaNJTmo/534ZBz9hNVKXQ
XT5pF3pjHxjf7x+arf2iKkkRhEtCbLhag23PtU5CPvnsKbOac6VIJbQTc3Wm6t/8fd/Y7YVAqgAn
TREQJ0S/+HrD4ANBOoh3yLesOKCY1QTpcckXZvSBgjAKVKsoTp3v27wNXaAD4V2AfIAZMKxf2zRC
pIlMrVeQLgAxq2rScFA6K4SSbpbt56iJlHNRgwnoUnUJPcY0pk/3f8DGoqlogzEUO0wzblXvycQk
Dugd1R/RoD4mSLu95Pksu2Mlm//FcTm8O7wGv2wzf8Ppp3G6zirUoKmXiNqIL3V2cDStNPdajB5N
pXFOUliFBzsCzvoHiyTGpcJNxESH6nqXGR4HCIZAi1/x+p6DQske8z7vPhhLVx0LjtOOx7k9tgxK
UG1gwonTROHj2h5YZClbiEj8EHmwS7u0XetqYa98nqfBUHbCpK0jRJlQoEUZxoVY8toYIZ/WFGmr
+VbRKNFD1Ttd5Y7kUo2L3w/gkOyG0Q31MamPQLetT3ksWe+egXEErSVZJlQkdHPX55hsvKIqqpl+
o9ZK7OqgVM8zbFueEZby7PZtTo5q7OaoN48KZiG2Vn4VpAkdxIf4LWrIJSAckGPqfrEEPfn8EEe4
Mkc9JIlk+BbF/WerVeezzVz5wzvPFBP/zPqI3pQoK601xrnRkhRpi+GDtkv+Zng3eXLgSP2sV2px
HGPGrf7AHq0Z+o9AKIG/Xy/Vnid75hE3fKg5C9y2NcGiCMo//mAPZXRuoIvYWeFNOMQKCUpI/kA6
MFi+OsWUCyvIQA3TnyRp/F5UZfJRAwt9kpSmPmRRMXxv8sLci5U3rJLGgU6jr0t2YwiH9dsnTfNl
zBijl/w5tr4jRx94pQL/WB6Y6iyGqX7mYBDTHQdxc2FxwfRo6HuDqscfr84R2KSMsWyY8W14Zn9U
nck7qNXV92GwrO/3v+PtkRWmgMH+6kZR67hen53KehPGCHkGZiw/o7NanbUp0i8NGkRfR12nyNEN
jD/SytyD7myaBrJPJ1FUJddZSDlUCECgZHrR6K3OX7K41b84Rg5XRiYXQU3BTDJOipMzd1mMSvBe
TlCeVjDAADDAfVOCXhMdz3VCI0NtooueVOV/djH3T9Nk1Z9nZZYNgi97b27j5m0TBtGNhvmecQFG
La+3Wp8caXQqNbpMUZhHLtI136HS7P6iWV+4kpwZOxdm4xSJVj2WqNAx3rqKVrKu0fIlhNh/ruKw
JW4imPCknulWN9dxQTuOf8sc4xf0x8U8GtWb6+UNcH6G6CIEfguByNGoqWe5shrID2ozZnssmBt7
STNIsApxO3lDV3uZVTYcBAHKQBP4KuWhnwb91EFD4HgGxR3jYLZV/Xj/pmysD5MkRoRiUGCtIcBV
alYEsHF4qYw+D45aNEhfm6ycJg+mgH/v29panqAlpiUDFInB9+u9jOA00qxqji5N6lSHBI7cj0WT
pedu7pJTrmo//8Ac+8hgn6DHXY9ySUGNVCxu+1L3C+CJNun0JzVpulOoGIvkRguauX9iUdBloN8O
/eHq+9EY7hslyaJLppZp5zVhHg9PbVJY6qFZkPJlliVldui+0a0vKLBPpDtgGG4mY4dIl5a0tiRf
SjJJfq1hDyg85hnn7gS2x9h7kjeeDpwbl49yEdPd6xoCvO1tBBtrdIEcBLkxOHql4tRAUXtekqmu
XikpIxdalDvluNtVMqhIvCfu/q9hzeuzoyCFQPYM2bLdqGCpgXsZXtlMvNTKvHcNN23hu2FmILuj
KXBtSy2VlJkqNArCIlIfjaLTTmox9a/gAfdULbZNAWRF5ZOSlbEy1XS2PmtVw7JAC5aHqZTVI7Bx
87MjB+37fRl7iKv+f8bE0/Xbqy+PgihStqNLlYxj7ZbWMMORiKar9GAnhbnjqG8PCtYgERTYb4Kb
tchCIym9I2ksrXIGqOz70KaimcNUBCWTXX5YGnt+LnAX3957HRhzIvEhiiOuoVx8vUilDiOh4RFf
4mSIH5Ssdy7QPZToD0nlHgPUxtcTkGAB36SqRLnh2lZldqo5CuGEnmV9dyptQs/cYm41KTPd+4N1
Eckwiii6zGsevVqdp7wZlwieYk1/YVBOes062L7Gud3L5LaWBRsiCnG/xojWqD8HxB+lUSm6LNGU
c9faVof8px/b0ONhQBTh/spunwXRUmAIGkANvbf1QUk4l70KleoFTQblkzmW30emukRnQ/kWj33/
5b652wDt2twqxp/NMjLCMIku6MhIEzKbWs7jM47O3zaUsR+RpZXLb+1YGbab8oOO963vLHad0Ugx
U8NOixSCOcQD9QB1cAOip09oxS6gt/V859hs2RONPgJu2lsUnK+PaBEE9qjz/l0c2AKfUyeRvoa2
NTBNPRs/mgnO6z/4mkDOcFdgIIBuq9cGy04tC54PBGVmJ/gqT2rxWkIu5HX2kj0u5tDvzB9sfc5f
IhYwnOAkbyqseq/VQ2cQ8FJQ1ty2jwf5tZ+jejwWvYoskdPXsvU8xlDIw2pn7EHCtjaY/pAAoIHc
BGxyvd5BQtAtqIUHr/Tx1aYL8rWZrdrPC7n8l92Qdtzq1uUEAywowSCRJhe9tpdlUqxFbRBfsqoZ
vmRjT61D0+Pk0QwXeFLvn9ZNY8y/CQFekZ6uIrbJdoZ0suXoUkpB239suqF+VMtqrj5MmZbsFOlv
S8jw8wD5hJOAR4OS2OqsguFWxp4JzksO9WLgAQ3IM2+aYsO1NOQd3Cmss7/tPK89NRpb/jQfY7dX
lfRlIhHbCYw3ni9DZRCPAUA2Gj3g630uigJ1qazi4iilaXzUQmdq3TAKnNMYcLJdBi2i+IHSWrWH
aLwd/mAfmKzUEAsR42prOE3Q5bGW9V16SQo1SA510M3fdRMVQbNNIRrU8fv8XZkpL7ewVPrFWBfE
Dp3hfEBBaXhlpO+9wsHEesx8iBECIgjRYLjeDa3KrRIWBPQ1ciOfvSGhDEbn1wzP9w/cxm2C9ABh
XZ3cm1LByk44gfQ1oiW7qHo1kaDLAGOXpc1C157z5WePkuPn+xY3/AdekcSDrhCS2esyopryvIOH
zS9ZmAfP82zGE4QTC3Tegbr8G9eO9KUNlNaNU9vaGc7eWCz5K1hggkyw/DfpghkV6bQANtCG4lK3
cjd7iomQBwT8xec5Mnd9s7iuV90KSJnIZUE7iiKWtqbHRuOozfvBYXeTvB+PJbryhVsbJUju+5u6
sTKwWZQEQHmQ8K2T9ClTQl2OqvxSpbocumnbwMHbxHbt5kYNW4LZKjvv3JbzAJpAicnQaCxA43J9
QnvYpJqsXvJLEwfqqbEG053bRf1JdTF86vQifqD41nlMXuqGJ/pyXgrFxwnx3/n7/cVveA5B8kz8
RFYtoFLXv2SoVaHVERWXqFEdiVIpTLZxyd1yTTDQsWwxE66l8vG+1fWWCzI3gckSHNpQRq6p5MBS
9hbV0tmP9bA9z/w/j0nc4zurcfhppQ46nO83CAkpPTZ8FIHQ6qouzcBbxErpq2n285SE3WM5Anhw
6bf0L8rkxO+M7MUKyeRF/0TkgWtlo7xLw5x5JtXXABMWDxGQuJ9qD7zu0KbLXmdv/fIJY/T1iP4o
QIOsE9v9W66UURlsGOCV/WBJs+RAITVvv0iOFUYHrS6yZccLbX09MXUm0jw6xuuQu1ftTsu0evGr
GVzyK4PgefaiT8DaBd3msZ7nZiduEp/nd18gFshTKwQV8Qg31ZF6iBRnKhjssONygSSTrkYjG8Xz
CF9A5KGzUr7Iypj/RdVmOfexA3zv/vlZX5NfP0Dg7ShSUtxfg3Rro6qqoUoUX6Uslbtqr2pfcoNe
nBQ6+j+D1CefBt3Jvt63unaB/9cqaSlDwqKXsrqcMNMaw9LNii/XtVK4VUGq5TIYoh/u29n4oDpc
uCIJJZy5KeVBQ96isxHL/mKNens2wDIOhx50aHyOE1X+Nqij+V4APWsTvQuiBm6HEPG5PrNSl0OG
45QqCkbgyE9MedOFd5lhipOnPqDA51KVK6W/7q/0BgiLWfZTyMqKAiJgxmuz8C2PFL5GzU/apfwU
yXp+kIOqL4DN1CP/GB31UU++KMOsR8Bxx+U5UxtzJ3jcuK/0xsXsCegwjpQ4bb/d10QDIZcy/ktZ
2MoapnPN4FGOAPC6Rma2O4/NOmYQK2a4HkZc8lVkElYbzXjWVMPDoflpMC/Ok6xA388s7HPnpI1y
nAyH0g2CUOVL7Vh7NcaNA4x/4MaA7oCwbF3fQNvYqehT6/4wa31+ANKY6EenC8vH+5914wDzdKOn
9gsNC8j6ekOLTK1JXjQdrJDROAC4k+gM5UagX8Z5Sf6iPVY7D/dNbm4r477EQ9QDnDWhdpNKtMLj
gKWNI8ppbVhNM3ljp+huoGnSS7c4mXIYJj24ZOOyh2DZcIiChg1EkmBsuBnfD6eloOkw8bxogfmj
ArXVnOHjVRFyi+LxCTLiYn4ELzt+MbqQXCAxCqfbecQ3fCKqQCQcFB1xiet8KwqmauiNVPGB3Cbp
8yypaDNb2axMH5rITNEXUEv5WWkiOT7d3/vN1VOvgwwfRvpb1fKwqq0KdIJfNZGafpCCKT+0MlQd
Ry0bRssL43gRQXBRwv3M/1y7lRQpl/s/YuvM0fz4/z9CvT5zkhqP0aJUql/LSvcRVFX+V06J5GgW
Rgv4G3GZ+/a2thsyWJVrBDL4prNdW9EShIwW+qoEGoOXORsOdEDVb0lHo/BYdUhjeY0ew4f/fsM8
KoTIYmhZXzd6ujnrbDSaNT8qm/ZHZHRq8BrlsiSd4txI81MwJ/bfKsouX+7b3dpgnnoSeihhBbP4
aoPHNgjyStd86sztUUo05xT0UJe6qrnEx8WY9mastnaYAVowPwScAnZ9bRBgKG26ptV9u1Tal9QZ
h9fSKhMb+hGEjU9SUUShF1K72htu3TQMvh2UIVO1pCHXhlNoVgqrKTVfGkuFeTn5f2PYDB+QooR7
uooDiPCDWUWM9P4Gb5pl0BvwACUwLvK1WVjqBkUPG83nnlafrK4Jvw75QM8nqLXhvyBFC9g1k87c
06Paev5AwogkEg8GpvTabg2gUgoISBhG0eitVfNgTKcsrEYJcHhl/YmfskCaUKqhnU9P/9qc0WXh
COBH980+ynwU9JZPC9NPgVuoS8VVbSLtWEZ0os73t3fr/PLwQZuOkxT4sWu7i5pGUBOWDC5A53KW
ki4JPZSDetONkeAcD1NGOecP7ioz98RTPOngOIXn/C2yyAp9nowm13051j90Vaj6Xd1rZ1JKQ/S3
++dSk+a/7q9z65Enm6UABW8O8fnKpgQcTYsIiP25KZLwBEQtOwUdQPLTfTtbx4ZcFSAISSMUeKv9
tOQEYpHBAtaEXO5PBuPUDGbqAbCoPsvdtGNN/OpVyiFSHNBhVB+AAK4uRxjAg6SYrekXihE8q1Vf
5odyKl/rprlIVZKdFXyi/aSoi+rmQVDtmN+4m/ghSHx54KiEr8fdgRAxo2WVpt/O02SepSFAznmR
dIbHYG9sHhADl9ODnsfzHgPVxsI5sxC6gMWDn2LdJwqS0TKHzMayoY8eWsvaIUjUGCWyKviPQAO5
6TBUKXKNUwnufipjXX6/YwLVLgqZYCDJSFYnKqnapNRz2fJLE6mEIVcYxJYm2huRYywQqU16e6KT
+n5dXvIsPjaFeTL3G25dxabX11W25dejJsfH2tDSwVVq5z8pCXvVrcxR2/nKW3stAFzC7TNitBZ0
nLVF5jPHlt9LY9gjKT4l0T9Vn+TRQR76QIK+c26ls6MvJWQyjaV+a/iTaie5NW+PuuAiEVhBgU1c
vwOQH87y3CSWnzR54y7daLpo9EWNayTBFyhfoj0S8j2Dq9CJUSBkk+bA9JfKcpqjzFyV+RSANTnY
zO0UrpJA73x8t/cgf6dNCMYQbK2zQtU3ajtNWVHzcYuoqiACapVnek1F4ulh1+9Mym24RKCzNJRB
e5JsrtFjmjplvakHhh8idRW4kOfEulvYw54o3IZLhIkUGkVqlwI8snJSBSlGQsBCbmep9VK6lVYM
n6OpYsgpnrS58d+/hwK5IQheqUOvD4ouZy1qQZrhl3PU909xZFutF1Qmbc+kLuyd6c2NDEtUWhiF
4DEDPrX293qYyHh5wzeL0oFeNwbTVDPe/6XJGVs2nF7+aNth8hQNzR7kcNM0WHsYu6j3MFd1/Yya
RUZ5YDR1f+KlBceuye2jnupF8qgCN2qe1HpAc3GI5vhfiX/fY87Z+qyA3EHF8TfYc1bmofge2rTr
LF+LGLJjjir5Wx5q3Ztrq9lBe9++M0CpIDrk+PDSEAxer1TNJkaJYkX1AzlsRg/C8urfyECG5JRl
mtEfbTnOEleuC3qx9w/TrROAA4718b5SHqUMcm1ZUheUbczU8OVESc41IsP5ITZzXf3aojP2MIaZ
Iv+8b/J2XzEJByq3EvgWJcVrk4qW1+FoDCB067x/CaFVzL2aFNaTpTja6y3f+gDw13BL2eTHBGTr
sEh2FjgPs9j01aGM/6dYs9Kewsyp+52Qb2sfdVhsYbPlIxLjXi9qUjvFDG3sGPbSFKc0teLlkMyW
ZJxNrbQOqQmn7un+Rm6cGsAu1ELBU/J+ravbdm+ZrZE2jk+/VatPbV3SkkpqOPbB6bTBcwXf3M/W
Uuq9SuXtg0n+S7WFRBjSZ87O9WLZxJmOLojRoCwNx5sQgjzF9DbjEzrY2o+8tZcDIi5L7EloS+iH
fOrTvWbrxob//hvWjalabdG+C8P4Uhhy+jFsuzg5phUEEQe770sPSUfIQu/v960/Emk/yHZRdocF
afWN7dHu+sEAp8uTs0TP8HkNmlfHTqq5JqxLzy3sr42bzHn3FiRd7/+JdWaw0RSjxLYGYMczKXNJ
beOiBobybaYCEHhEEua3ptNB3ExF8onotPwah7m2Ewlu3FhuK8ERtX+yqHVjW6tbM8t0U/In6jDP
ugSlep5a0tcONND5/iq3PivUsiAhiWE5XCtPmKVoixdTitq4MjbuWI7hJycJ5kO/ZF/VyTG+3Te3
cYWQxGTGmlQGSZQ1aQ4oGDkf5lTysyKCh2JR+mk+5mx+fERwOplCt5lBooXWZO50cjccExgU+ijM
JuMM5VX01fYh4kJmEF0os8/mKYXv0zp3Vmz8wYZS+4XeQzCJo0pyfVcHrUrKOjLiiwKfx5lHZnIX
hUGtzF6G9hwbEhX2+3u69Ql5UuiE0VtFfWV1TZp8QCpy0lDVZmRxPMXAA4qzMzdG9MAMgdU85qVZ
f75vc+s7MrxI7E43l4xF/KbfMu48DZQi0MEJq51mvYyLPHm5FMieUXbOZ7M3mmOr53vsKVvXgtIv
ZTF2l678yqi0MFyi1gjBIxhpTegWluWjitDC57ZhYPH+AjdtQVhFii9ox274fyjMSWCKwMxnY/1J
TuXKC8a8dQ5lj/7ozpnZOpuEXXw9Jj7AzK9KQ4WlhJnlRPElVbv8h6ykZXjusrguDu9fFBgRYnR2
j9kD4XB/+2ptBGWFluaOj57qcErL0go8retC7dGYl3aP7ndrCzkadArg6iBsXp1LzaiMGMUUxx/s
UbaOdSu4RvROLuJjm2jRv/fXtrWH5LG011kacBDx339b2xRUVpQRafgGzf0PtVoAAAIS1aTH+3a2
HiUe4l9wK9zmOkgWw1t22meBT9PDyB+c0Ipf6ZPYr4sCiBWVJbsYwEFlTfwDKVC52TG/FQpQGBHS
I0KsbU1gJMswpg1LLfnp4ti5K2ntcKzUunwu24Gx9MmpT2xxfIbIIm2PedEW3++vf+vmMxsA2ggs
KIWPVSyihFFaBQkePOqr4DVgqu01JWd5KYwlo+1g0hRqcm3nNm40MFUQdUL3iJ6pkI2//rp6oUAs
EcSOr4Rzk76WZRO4LTwF2jmjYKMisBnkoe0mw6Kqz7TL8g+BAQXOpZCX9uf9DbjhZBRM+g6YYvIH
0kGKf9e/JaTiOlROGfh5luGGGrb7gZH5KvCGTOme5MEJz6GSdjBIzMZZAhGce6SlCgT84zij+1un
hxqps4f7v2vrGUDggNsGYRnIrJUTCVvVgMo1CRioKnP9MLVZPT5WqRwz4D2H/YME38XjH5jkigv2
O5Eer75Krkh9qJa65U/domscxrp75eeN9lHTJ43QLMqNt/smf3mN6wolOQwPOKEW4FVyqevdr2Cg
K/KxNymjV7biR7IDLwsnQ1JOlJab1mXCQoWWM5HyxoviNjWOxqKO7RHKODp16TIFnwNHjju0R6Pi
0amDqbhoUj8ah/u/dMNR8PPEeBu5vDgz1z80tkon0IwwoJFTJbWL7HnveDP5tN8NqpSMbqUa+dHQ
Mtv4ZFStNu3Yv72oQj1KN8Rx4Blbp9OlmhdxYyugUNWopVpbWcvnIJwg7Sn5NtkpsxihcBFsY579
/spvT6K4oVRn0NtDMGCdXWvIMunTYkWXKJODH0Ma2S/2mA7aicmzv+s56JqdZNBgK6/PBAYdoclA
OQgs0CqIDTjaQcmTQhBLx8dTEWKQn9LWqLrjkLZJvFPnuv2y4ObAJTBT92uiZ+UCa1ur0BXJYtBj
Wtq+tNpYVl7LtLrt5fnSzh/6HvncBysLYsWNpXTeK5NvrJcCG9Uo5gQJG9aDBtqyLOUSAGjuI0U9
VGo1erAD2P+KPPHru78ldXGOkEncBU5G7MVvz6oCZT9shHlymfRimg7LoivVk5QuEQP69pSk3ugU
u9M9G0fXojIMvJgxEfMmKTH7us6KVo8vRj0oB8dpIucQhIr1n5MnxnMTZtk5gCZl3jlGwnWsjhEF
eAHbhmJBTEter9UKlX5AfN326cF2mRumdTN87jKouHcS2831gWgVDUhgtGu/OZuBaobN5PiUpQPV
4xmJHC9lgDM42GHcZp+pBYGIkZqiyy7v/57cS1F7B79BwHm9Rthy61yeCZPscCxfzErXT0NSdc9j
pquHDqTlzsu9tadA4PFAjGZyglZPBGjXOkuWzvaNIVDGR8VI64NhVdmeDPeNkLBJjYsrAQ6eoT74
2laX0tC7QnKy3vaLOR4fk1KKvGKRxsfZmiVPm+L0m5rLdXwOUe5tslH6lzG5xob8rzPbB3Kc5lu5
WF19KnvkiO7v+Za/EPVG0EgARm7qqnW+QBrXt7YPB7kjP9WZnoQPqtWN/bckHUzJrSW9ZwJZ1eqz
rpRx+O5nmq0RsyUI8tHkWT+Z1jAYsbUoAS1ECNSKqJ0Ps1MFp3kyDa9egmVnvVvHW6P2J4tWnmqv
27FopkRajriS31IE/UeuNLWc3dEc0xHilAW1ShOJhvF5WtQl3slLt46biMvE3QIyeYPLn8GuyErO
VDkkw3A1SXU/HPPOav93/5Nu2uGNg/AARB0Z4vU1CkCO5VakOj7CaNNDWjVW5unwhRo712fL0zPm
iNKBkOkl7rm2U0bKopSG5PhdW8HiVSI+zlxGexr6Mv5+f0nbpiyB3KUvdpOuFXknlbkwpUlp+oBW
1D9p0Izfq5a39A8sUXgnLxQEleuak9rnsB7VMQF0HHUH8EqD21SD/MIZDnae6q1FCTYDQXfEBVzD
AOsUKGkOsQuEY+biznmbzwcLUorIDStn/Hp/XVvnnigEUDNyTYTF4sf89lYWdBW0Xg0l34zCKj7E
8rjErlUNS+GlelY+OoshL0+OtpQ7n074tvXDRU4oYOWULACWXhvWshzoaMeEeNxYzQ/uR/U1s2Ra
qqrzoiQRUp2BSWNzQiHwpUOS5fTudZNvALgk12fta0pxKQjRNAuH8P9wdl69bSPh3v9EBNjLLdUs
y3ESx0lk3xB2dpfD3ob1058f8wLviSjBRA52F7kIFqMZTnnKv5xl5uXflCYDEzh2XnnSrS59tSsv
+lZ7iVzjE9wIM8n2eVhIRcnI7MWsk4rII3QTqNyOm79kbZVs3L6xAlwWEgQdvFX10ZsDsmXnK1zj
Ll+EmTJACLC0oCWKcCp+oN8TfBma8JuWtYnGQ5KuyWFeXzK/G3FzFMQFoC15L1VquXUB1vvnLFr8
BPOQ94ogzHj7y8+HCDxfDtoQJXa0weZp/7FtDby+csUS5bmx6/Sbl2uu9BGjLoEcjIY8qYXhRn6T
WWv4/avjshh3ERrAFIkHjfwRWo/FoxA41le374tDpuT9LnYiFV3GMfjbt3AedObXAMvF62yJPUgH
NqYwjfLc8TW3UzSZ26QuCWNtoT954F3+9q5jPPI/6qToDcx3+OXiar3aUEYJy7NtCau7q9zSUH0p
7VL5HAVRtAZjubWmPH5U12Fo8fIuQtgEpSrd6ZPqbBVutU1ED5MH05W7pLZqzJJxyzE9ucbPuh6U
44+cySwqxz5a8jsxFCgz0xqKs2tBchx075QESBD4dp/Fm6yKFQoBff23aHK4H3QYeVIRfQKvs9i1
PfBAkelOcdY8qotbYWnyKR1jddxWcjULunpG5sEsFMocpIBm3t/lV0xKVCqyJi3PFfHOj7Yoyq9O
6TibSSrqGrrh6tQvxpr//o/j2EVu3etjXp7T0baGHZQaM/XtBAHpldji6jqbB5pRPwRqLOAyiwQG
GNfW0JdnB53ur33S5vtospNN4IT6fYzhyEoH5tY2mTF69Mjmjt6yHjzwGtQhHptnSR33KNkcR8PJ
RwohKVmdUzTK1ypag0Fexd5M8s9BF9tEs6Lcq4y4OGd1MT2wM5R240RDl+xcgHs/2ioN34VHs7/L
rGDlYr21a2Y1O5NXkX+WCqJGnruD0zN2a+TN5Iep220H2Mj2NkFS+ufHt/itbUNbelY/g+FBj+Ry
2wRuSt86lsXZUqrqazIg7r+tCpz0th+Pc3NBYR3A4wBeSvXhchz4Bo4yNW1+nsa42HiZhz6FN/1b
q8H7gFEPKhIFbuG+WubpytV9FeXMn/L/jwwx6nLkaur0MGjr/FyzX3+Url359pSpe70NyzuEgL3n
ySiHEsRRDjVZxwX7+eOp3zowv1UR6UrDr11iG8wWFaUyMoqz2VsnXS/NR712m52ethkPpp6/fjzc
jfPy2/OHhgbhDRX3y/mWMFUszn5O19+UfqnOQg+tW+s+F1Xy7Ki1+9DHgbP/eNQbk0QtigyAsSla
LsuGiVvKHO3R/Nz30jlFVN0PmlDz+2DAM9dPBhu8/ccj3ti5fFZaGb97Krwhl/Osyh5NcyLHc17K
ZAcCT6/uajxG12QAbhzHi3Hmv//jYi2sPh9yLc7PY1sH3UZFCejQtR3+eImk+PHxpG5sVpJtvhsf
Aw7QMlZss4iAIAIg0hhlpSHY7rVHra2bX6iqh+cqoTzd+Q0xn47PZd24T7EyqN7h4x9x81siGEro
wf0OsupyxnWLBiHFX74l4o6UlpLpEMrAvSMgmQ6TTPOXj8e7ucJEV+A6GfMq2GkhWTV9Z+RwivVq
p0huOb9JPf1uwikmX9k2NycHEwnKAjiCKxSpblWSHk9YcBFF7WYUxfQEXEw91o3QHpMxDVeO483J
kWEBR+FsIFJ/uZiaEw5JPzE5xNTrh6E1lcYv217kWyUavDWM7K3DPyv10lfhKJLdXI5ml7pTp0gH
nDkdtLrjzPWnwFG/aqBtvvCoT7vAaJz//v77zeKrdDWZKP29y0FDW80TW4ycEGj4n7xSU32jj63X
HBmH48dD3fp64LcwIoRNNbseXg6lFUZc9SOcfinjfHjIjDhS7ouh1cZPxMhD8Kq2iqnEK3vm5qoi
dKTOtgqkjosrwCpqytVVkJ3jUlWfZZS5sATUIXnXKt19xhv7U6EK569xlbN5BHUBGtNzbWVZ7nXA
C2W10WRnBKOi7148Vr5saSNv3T5CQz7ILU/4YnT14k7gXbUm3nNz0qi9woTEIxvZoculptdTBPTh
waqlReoHeP76HW0v11ckVMgWOlfsp+BWVkovt74w8CUWmYtgRnVeDgu3F+FMAceeHZwdA8OdNryR
5V1c6dYmBKq8Es7emiaAypnqznVHHns5npcCAxZlmJ/BJ6cvSqJV21rpky+AzbujJTsgKokelisc
7RvhEFgf4Cgkd5Q+lrAiV1EDo3Xt9DzoOFYEY66gEOaEPzW1wSekb5Vda5jyVyJF8u3jE3RzvjaA
B+Jp/lgSfPD5slNa3OkZbR3nU5NrchPGVpX5ZVmOW73Oyq1nlfWKyNuNd43bhebrPCoKIMsnpVMr
Krgh8yXYQ7Tb7p/6MAy3+QgJcRs10AX8JG951oQXWE+i7pz3j+d9I1xgDxMwUOyCqGEufsGUdJoa
VPwCiExufB91mfhM/8Rdo8LcuO8ZZ85T6FpARl+Em3oszLpyiuRchY5bb9p0bNtjPdVJsZv1+5K7
j6d1czi0DCgnz46lS3Y0NRidcrwdnyFBzt4nKPfpD3ZgBrBAsiKdkrXq0o2dy7793wEXl/3UTzb5
sp2cW27abeNhe+63itdALyUJrLumuMuHKH9Pqn768vFcb1wNs4ICSkwqWQTkysujCulPB7BbJWcM
r13TB0nvJvt80tsfldd7/yRxZq1smhuHhRGR3IY3TCtzeQX3rj1IszGTc13VAvcn4ZhwBYr0LaIy
8V+udJ6fFna3RiK9dVr+HHaxxm1X5YqGz/vZC+u3oiycU27KJPHtoqveyqA+uW77GeGB9j5Xo2KN
/HFzmSlHY6QzQ92XYMsmH/VAl3zhqSsRLHWyU5WF45tUzfFgSqf/61IXFyHFJ4vkkH+XO1gf+wRY
Q5Ke7Va+N3UxEqKE2lnpNGuNKnBz79Lk4w5CefoK26C1bZB7qkjPXqreB1WZ3Rt1gFdFo4TtIZKR
LPxMBO49dOk1P/eb5/SPoRef1KvcJOqbKj1rddwlvoN+wM5TTOunJAxcWdFbu5Z3EuMLYBzceIsn
1OoofeuJGZ8LNIGaTTzpsoOFkXbNvlYcb5soehX4XYVY6t3HJ/TWLCl04SIE/Bmso3F5QnM0vmSq
OGjgAeE/DZYy+W49Wr/MtlljDd0caibduWREsP4WQwVCh98slPhs5Zh4udXUHLsid76mzdA9/R9m
RRuVKaHmzQt2OSulGGdnJJGcYVzEB3eqIn9IWvMxcnhI/g9DAajWoALAplkKRznTzJJyOXv1VOEI
1CWjubeF2Xb4JTvFsBLX3joPzh+jLTaKxLcHIQAtOeuiTJrZNseyP2lBb26iNPH8yhky5NAa3TmU
VpOvhEDX4DyDbI/qNiWK2XtqCQaevEBRw47RM5TudN8RfYrgj673pQ9BBH0PNRj0B8pw1rcsamx1
MzlZc58mWMqtxIC39tJMBIY9isAIgNrLD6xX7ahByMjOWd/0+04kzonGfL2zrUT5W2VRUAYgGqg+
o3kP9G2ZLNmJLJ1KU1KelDD2owwpgE0ZNcZmqCSt54+30601nvmpM1ETQ1QaGJczw8CkVMa8iM/0
TeXo54aW9LtRndpdh0y8eUAEpe03jTbZ472G5fejZwul3IL6+mvo9ywkjigCTXYeUzDul78E8T8B
trCJz1GROg951BveBmdJ3wp+BVkyf/NMX9vfN14ymt8ubxk+ybO28OWYdMLsaSwBeFX9IN+tRqu1
vVNnkfPSx3XlbTAkz9eAvjfHJGkiS/0d4S/miUgmHN1pQDWyzeP7YBqKluZJPyBSpquPYacqa6qC
t0acU1MkpoCVXuncWWmgisFGwU+BqoBMu+IeGxSjv1hESRs7Dvu1AW+E0r9RlDMhA8Lfsjll9LJQ
nY4B4aLZm1bqQ7FLtF5bEz678Y6xUehhUpsGMr2sQzVaaA+h5rKUnZJ81eMGjfSsMPvw1NPiDA9V
ibOvHwydM+w+PjdXI3NiaE3N+DXKRKAaLjcO7MmZbY2Wa957JNYddXOUs0KjTDepmyAaYukjWkTY
hDr//O3I7BueNTodAFYBgF6OHPaYzeF7155DIMvlxtHiBGcOxRYTQgj2YGy0fJL7sdPWroqrO5AN
O1eNAKXwmFJduRw4zl3kwoasPzuFrEFKd/dhCzzXx8Gs/9uS2BxUgk5houh3eMsAc4jGOmg84ZwT
E3+lrDWHpygMxMbrRudvb/Z5KFrC3DgAHDgll7Oq6t5CtyN2zi2tT3QRFfAASOFbwynLzTUbjKuD
OE+LKhhRM7ibK+pXGUNCmWIzfXFdIXZhE07/mb09/hSNWnyf99laPHu9TZkcmseI21KVQp3+cnZT
aWCWKpP8pRdggkEx18LHhD47pV45vfZGPxzRpve2H2/RW9Mkj59FsnjLrvAFQSDtfPDq7KXyanub
56qiIuOqp37p2dkdcgRyTbb69oiwF2aEDDTfRU5dchJjmuHpS1ZOvT8Mrfspc9rwkxjjfF8Wbr8y
w6u4iA9J3Ow6s+oKelGL2HI0bORVBjd7Gew22I1tpOykag3f6ba0+1qEArXLZIhJHLzAW3myF5cr
aR9ZPBybWZuQFV6mnFkeC91lYt9KDXmBfNrIdiVIXwpqEuIQc1Gi4FnEdYig53LbVNaotHZjaG/a
UGFOWuPpQanvVR8n9TSQ5L6UQ6PsEzeR36k7NA9x23wFDiWfP95H+ryMf+CPZnlAlbCLlZ4Bjty3
l78jLyRIEXWqXi09tRUsY5R06E4h+ijy1Lbo2UV+MdlmtLNoJY17L4lDo/HxKI77z1NqTuZd2LpF
+0tKqU/bTHruDyew63cHc18zmcEoQ3dEeQwgA9hWr3use7v5F6yuhYSEVBsfUe7u0SjtNvq1MrX5
XrmcGg48IGNmO1quuuW9I22JT0OgRa9DD9z5EaSDfI3HyILVh0UtPXpHDXeJjF3rLjIqE3c0e1BT
Y5dHKFCeRrXUtC9OpIjUn4TTi+2IWMy40bNoKg/KWCTBowakujhiy433OEbDcXAsMz3TviYJf4ko
iWGtICcWh5C3HuDEHLzi1qCRdy0vGwB9geNU4xtQ4+JJb72o9T0N12ape+HezruVkiGOX8tFRMoA
4ARQPwqkBI/zL/qj81ZGfa6kRqG8WmlUQolpRhIxH2B8Zd9PGebKuwodyXDjAIvRPtWt22w9O/fG
nRUUKEDO1ZpsX8eh+6oKHGW3AWSK2Af+1bnwge1S7GNF1PlT1iRqAol1Cj9bLZTXBwvNTge4jdfn
B+GiJvmzMYMgPNVBaU7V52mQJZQVmY0wNQ16LE9T7PXFXVK0mUULO1bKzK/NeugOdGPqezXOs8av
00GLvkxa2H/K7Vp3fQchzHe7EdG4KXD8ejZnlbpto3ScydRJq308Ynh2JzMlCQ5F3OnNZkjD4qFI
0yqO923pDVgAwWOnAtcbKIQ8Fl2W/kooi3W+M1vF7RxDyaM3qLGR6zdJ6sSbNEus0B+0VDHjPUbd
QfQNHkj64o0s2SmnUY5zsZWl8aeyKgu9pVhg0pr3pVVZysmoAufVITwSO6Py0s9VPbXSH5GPtg84
IcXhrvHG1DwObqSVW6mDm9xNXd2XO5eNjSpOOnhPedropa/2VuMdQOolgT9acoSfHjZGvU1KnEL3
ThK20bFWqNPEIp5QauYxC+6KQY8yH/jVIJ69qi/dXa7Zwt02LejWh1xVS0woAjvzuh1UKjXagMUd
nFNnFhpCd3oTIF1ZBbHpT/iB/TAok9onZ9S96pnsyWwfrcLKTTAAU3Kvt6aRfysFZ/ahzuvhUbXq
tsXvVuD3mFVTHR6rDqozD2BdWTvTKLTsoLSeE39SEz2xH8tI2qB7lXqa7prIjT1fugIUe4YA6x1+
2MopamnIbTo17vPXsBRhC0XfdN9dxITx6rKL8gvX57xq2AwPO7PQxXgyZJ2mjw56vP+EkxTtMZCF
Uyb4UmAgk2DoXQcO6jtd1Lsb3ix4dSibD9nj1KuKlvpGwuVabpVMiPCTSWASPGuxq7XHqgo97ZOp
1kp+DDL8V7C8bKs8ew6zTAn3Q4fGzZvW2VX+uVGdVBbbRqaBvusDvWxLBNsjNf4RKKIVut9rjVPo
GzTcM+ubCvTQPmUFEKujUxVhQdOI7GHD0Wvls+oqeh7u9ckwSqRDsNbr/D5DDea+7+2h5NREqMKE
m1lkKZZ+isuV97MOUAvb6vYYUFlHTuGM81CofhdhrT5NNAdhg3MvxMeIq1nby0zV/w1crz6ZsBCN
bW8kY7fTu1o1niehjP2bZpQGcJRObePvfdlZj6ZiiOrBanmbUGNXdZrg6K/W91XQe8MmtHRZbzvP
BpzT60WmoueSxf+2QF2tR1UlLxqp7Nn+oOAzvCni2DpMyCVpvlo79rs95cbPKq5jje0ttHprI7pp
IQxj9KnvKU7T+EXqop2nV+EUU4NpigYquKvvUzMrBwBHU6RtGuTgf7maGPF/TJTsSwNw0fWFXbjD
XU6zZfS7JgxQbHbyIruv8Gdu9qqQ4jghRqxtaylHBW4Z/kyVT/m1VXcEVYh2hX3vfu6USan8xrRz
bYsuD/Z4hhnrZrITVqrY+3pSq+TYwVxqwCKkqWe9qIaT/Qo6k3OdtmkjtnaNNcxndHJle5/WemA+
lI0dd9k+VifTvo/qQPy00nhstikSOWJv1bqZb5wqtJ4nXYv7rTKNTuf6FgokRehXLnn0Ro+T4nNo
JoE8px7IpQ1tIh2BrUqdZ1eUnbKlt6+Xe6IAfdqVLVfU16LTuzu1z3WSthouySYbEIE/NX0atJ+n
RmDwmAaJeq5pHv3H82aG38N8HPeD1uTqL+nYob6xmgmoF5ISKXq/5ZR/Ub3Ew6XIrmNrZwxmW+5H
Wk7dprQrc9grNDdBcCe5XfpjAvLxLqVLIrZQ352fORiP8dRLt0u3bmqZ7bGV3vgFIEJU+P0kZf5Q
J2C+diV69fYxR6k59LWs0G2fPmJRP5lRHpUHsEydvQtUZBb9pnQU7aHrZi2XbdNbofYOazCNHlWl
mpzcR0g21R/CuZAKGiBkPT3ejHYTkM2UP9u4L4vogLWfqThbjN/hnX4cDS3aGTT+YIDhnAXnn5cc
ZczLd5zmedB6YzK9xaHVdHdFKNPnqtLC9nNgBJxxl2dE83lt7GFfSInLTpa3brsS1C8S3PlXUOEj
bgFJOItHLnJ6Q2K+qApbewuMNIp8Lv2zhqxvDsUk/ffjCV+FSgxF7k4FHHcyMuo5xv8jcIG8EItQ
lvobt2J+bnD3PTloJr7Kchq7Q6k5idh/POIiY2FyMOWhjSKxOufxy7JBEosuIbAV715qCtQLnbJ/
1NCCe5CKy6kuq9jH5sHg5ZfaX9q1zn1dqosUK37nhNYSYJdbPZ2hWonfpSyHapOg3/WSUZLa2kOa
ruUM89JdBNYuQOHfPTmAQqiTLUp6TR26Fv2p+C0UUnmK4UTJT7wd6Mlo8BlcqOQUcg85ukXe5yxD
5XVXqbLqdnU4EZQlRgyzAE5ZdQwA5T+boIE7yrzSQ8KzF25hbmuMpaIfvSJUFXlgHo8jClPNP1Vu
2yn3ppsVpwmQY3dHrJcbK1jXq42D8CUan6RmHEaS3cUe7eLBbsoY/56JaLmeX3Mt/JLooj71Slez
aau2WJMGuDoXjAlJnpYq7NsZZ3u5Wes2d0edgu/b/Gq1PvyIPrpvFUonfuHNOnsf79TfvoN/fkEW
h9LIXPeHBcvWWcwx7Kc8m0Skvg2xNw77stTy9sugNKiHWyQy/c6qtQlWD1/P2uZ66r6Czuj0Dc0Z
2FKjkkZD6scwOtNvojLI1Q8wSaf6US/zVrtLx9D2nqaKED3CjJyIDyl4wxDlv+jVBhbhOeracvCL
NlCj7yUvWbgLkqnJHj03zbKNDnQx2SFZr72owuo13zarCuxkSReNJKeMm/siE5N4NuvSqr+EuV60
uT8ZQ1tsQXmr4Uaxa0VxN7XRB/ExMwGV+gXGFS1RbqArO0dPrLjbSLvTnL1Onx7zosFsnKbyuSwo
kO+yzuqGYtsWMqeJFsRl1zyZE0/YTw/Zr/zdEbW1auG63Hl0gehwkd6hij+LRS2urKgt46iv+/GF
fkG4i6Zc8QMRuY/OZLwXfaqs9LmWT4IN+40EGS4XhVTMuxfHWNZi0Hoh1RcU4dxob49JuB+VRP+C
rWgaHlRUb7a6ixORnwijCv3GLhJz9/FOvJrynPTPVzQlENptS2mqPlSVMPVy/SW0Q2PjuEnynPeF
8Kngm4QcUNlWipFXhRdmDf73N3oCaBOVgcujlpRaa1Vxo784JlFFJF3yCVFH+74I0D3s7Qll9ELb
IGf6Q0G05qS1Zrhxq1RbeS1uzJyV59Ajxj4boC7qaXgxZBzw1HgJZBQdVZhXO7Orx68Ar9RTK9t+
reK0LIcw8ZnEygOlsty8FpcTxzYLoQQkAl/G2Gv+cWRqP3rkPfYJOo2j+lEbu95WymRKDwWJCilu
rdS7FsGMaRv04NP2YC2ClYLGonpKs4QfhQocPAbqtQhgXP6oUKHrD9XNfAEGJDZ6nls7t6ha1Z+6
vH/NCrQI9lNtBOrPj/fdsin3e2A6mNBteDVRpV/cuE0ygm/jZnwRwg1+gDGps21tNuVdJVAn34lC
jNM2CWLxknhF/ZPuabyDeKtqf/nazAsA8Y9bGKAxRI7FApheVMRWP1gvbdO5X+JadzaBJ2wUSMrK
Ieh0i6Q9fDz3G2uOyxSVfyo6M6V2cfnTjVSVaVDtlzKK/ot7szipZjElmwza1ZZynfyRUgL+O9zQ
vN7IU8IoRryIHGz54nQaJQk1a+2XbujVO+yLdKo90zQ8UeA2fddKwjUyzo3rbVbFZVERewDWslhZ
jxg77crcesnrZqp3+VhPJ9vunclPHC14BJ8lk40RW12/gQ9UbNTaGFfa68uIcJ40U6WATWMA9ZvF
GW+NSqJAyqRV1ACQheqae2L0YoNldLhVE6iHeJHlWxSw85XTflW3m4cGNwpCC/wqmszz9fNH+Nsa
FNiSIHRfoiFI+k9xzo54EqlpgQZJLL3dDUjH1Y9QvY3NaLeusevI4PtN3GvisbAGXRyzuFfusGhu
p/9q3tg28lW6DtG+aRxt+DWYvWxjP5dCe5qgV7ibEjLXA9SgpvzrR4IKJK0qtGroHgFQv5xLVRct
ytIpy1jyhMdWK2NfDGYKWsJLkkcNRNFKgHS9dxgRcBt9JISiUC+6HNEOzUCT1Khfuh7S0WQq8jwo
ctxLkWX3Xqprd42hjoeSp+2AZ7ZYuRTmrXkRnnEfEn5SkkdunvOyGF4twN+TG9svXifag+4WchsK
b9iHYphWnqEb7yGDcSTRugEoScPjcqqCauqIMYb9Yvd1iuGf1Q5H6Wmt8IvKNuW2c9uUKlarfXK8
IvfuJMdtp9PXAnYXlaid/e3lxM/hmQLCjuU53fTLn5PIwOxw5LBfqlFHGdgOqp0okQx3BApAE8zS
g4NU0EpQcGO9fy84JCXke5Gouxx0cBXYl6W0XwgRnYNdqP177DiAQhr4O3/XeOUinD8uGh4U8C1u
w8VmpkRsNHWc2C9aocc/+jEGEaKP8bFBm3zl215fP/NYCGvMLz748cVFX3nAshS+/Etqo2uGCiHI
hFCvN2NSHCMrVDbh1GZ73Qqjlf17e2CTtJtPOePIL9dTGNSEzM6yX5Qe2b0h6vI7x8scP8+9AeJF
sev6+g1pzmzlvl0qibC4iOowKAk4MSWCg5cDWx2WbKbAx9IcUCp5Bl/s4d/phhqt31ZN/cKi27PH
47c391VmVg5eDmmibWOajdnJFJpkw/clVeSmM+KdoUhkSz/e4DcO3IzCQZaU3uasSb14l/D1LpIi
G4xXUcrXIEiTvdXFYmOkqb5NQgu5Dcr9G7OZSr8Kh3TTDKF3QGHe3n78Q643Pc4ooDDR00TwAHun
y7WSkdq0QnTuiw5vAeBRN3xpqk55G3tLWas+XYccICBnWyV2PN39JaQOgHmZ2WRgLwkdiFOgGfUx
EFYM6F5VfkyaTPxmqNdO9XxqL29R+kScNGo/9OYJAi4nGE+hk2KJG73WukHzgib8Sxs4YOwCwHzb
sm6Hfz5e0VsDYrxg827MZael9itliV6Ephq/do01/gTA2+y8WlcPEBrGcyvV94+HW+qpsdtB0gNj
QxYGUD8t68sJwr11ytZxwtcqckv7W5ElermhntaopxQPIx/XB2uHwNY/zSCCU21kgj6RI7VDScy7
6/A7BUnZR226t3oZd+cSquvKktz48AiZedzjv42PlhHQ6A2jEQWN+xLUZrktLAKveJAp1bCk/2Vm
revXIuaB+Xhlbmxt1yVeoJDCf1f0aAX9vMkYbUZF4wW4UqI/TN5gnfE7XbV9v77r2FvEdpBIsP6B
cHD5EZTUilOBbtqr6kTxpmqK7pDVTeqj3B+ebKG2T6PWlpswgVTyt7NkNIgUcKKwiLyiHZRSBE2P
Q8wrkmKOgQdBkm/6Jheqn2SmWLktbmw2RgNNBzRz9nJ1F9eFksdOO/ZN8lrA/9E3uayGclOaeVZ9
UWInlztTFtaIuypqX7s06V3nDar28LmkBxv4lh6o/6lt7TqnseyqcSdSz42fE9mwT/9yWcilwFY7
uDBRaL6q30UY6zgykOIdGWgv2xRtnW6Jksdg5wZyDT9x9fXnSAUx5FnIHIjBEt04JVlt9bEn3jM9
SB46O0kPOGnRJ2d5/K5QjO+1HT2g9FmvPLFXd81cJqKAQHyKPBWMjMttJ/KBShmFvbeY9+GNEt10
6rpy+Fqm1fAGNcRZOVK3xwPERRxOdeqqWJQ7RmEOif4WNFl+p6ee8rMb8hQXcIwB/VBT05Xq1K0B
yWA89Htn4scyLnWCtI+iYDDfAGK4b1M32F/ylO6Y2kT51ujMNYHdpS80QMoZuYk6LC0KtvjSH2/S
VFG3lq78crO6tbdFX0kyHl3QAg+8KD8Z2AR176k2OpZyFBCeiycQ0VJ+y42xCvddBe9HO+SJHgcr
uTPxOF/z4imbOcCzGQiFCnRCl3FNg19dLYes+wUqQCj2FpN7QSQFljdyNv2Qu1bw4FK7OYSKm06f
zZpuEG3BhuROiS3hPWKslG0Rocmd7YD2bY/VUos0TO6YanNX506fHwclRGgohWiNACOgKOtuaiIz
uqtHTe32vdplylkGLfBHCpVGunNbKX4ZxArCJ3YmOu87LcqfkjRrAGrCAM3HeGeXRo2bXU7n+Dv9
W2U8e0I6LxjFq+knzYzMF+LlOP01mV3Y7mIvT8UGwEL6LiQC3xiIOu5PpfREc/DCKqRk0A2j+FLp
NaUKWRr8rxtLJRlBfY8uaH8sQtuKnpw4bp/QqgyGOwV12W8meKbRV2Yc03aMHdqASjKUp1GX+vPk
NVJ7xf7aq/0iSbL4M+4Vw8lGEzLyJzqK6c5Oejv73piDqh7doQHr5iO5rPTbxjbiBw/Kq3tvhq7R
+k6o1HKHgW6C6VtUevJIp0RU/zYZlaNNU2k1HZlJL55i+MgmTfooSR/cEQ0hPp8XfLectsn3jVaM
tm/Z6I2Obi+ULTbkSXMIxlB5CLJs8DZR7xT1s12NQu13rVmVSb6zA3w7xV0BNNbdD0Daz5MSq+av
RHQx0uIZVd69VynGf2YUTEUGkcn1KJjbPZCofuW2uLoW53LWDPgmvoW3uizraV6oRljBjb+4IuRB
pH27j0wZ7ues2q/B322VCituNeqTlRTgamQHkhggWvqolFx4Bi7vxcJGGiAbO/Mfu1ezGoEJeEVb
EHTaV/pLxfcadM4U+lQ/C+8gRYhyysrzc1U6IPBAlAWlKXCDM1Hu8geM2RBZWZaH/0k0+sKvhivd
s4LBA4FYVn+Gcx7Hp6kK6l0s2uw7r9O48lJfhVzgbKkd0Iok86LbvAhIaLdpOYlL8k54rx0iNzPD
bZmPueGjX/Ko5Gjv0kz3yjXQ5PLCpppIJZOAm5B7DroXuVfqVojY16r9PioAFKpprI6l7qKej/oo
CokVNlwfP/Tm4lKkja3PhVNaBwjh0D24XOk2DSc3cAbvHcU2ZwJD1KW+Mr/RKyC4ZTQ5o95B2vIK
WXNmufSExTeynHhlvXcqRZFvDk33bBVh9i+gG+svhdGQf0KgYI4niV50QMzzIv9RttNHMxgjvQ/e
1aKY7vD0kfdNVKno4iLPUnV1sXJQr+rgvwcElgT5j8NCGHM5YOpGaRp5hUfT2hJfnc7rPgcuJORO
7eVxVCNq0EFJzSCrS/NoVOWbLkvl7uMPeZUS//4RcLqIo9i5YAMuf0TdaSWN7dR7z6pWr7eBPbl+
RIT3XchuvO9H19wJO05+9UMY/KuLqf+cWrma+VamrhnFLO+P//dTKFXDrqVmvCRJp3mrDpPsvPfS
c1v76HVdXvtdO7kANnpUbLaGVk20H4v4q9aO4dePV+J6S/P5nf8dfbEQCHGZVovc53vV59HWbtwx
3BgCKbmVz359VhnHJayCgk4NYkm2Gg196D3ZsOCpnnwzPTg59iStA09jf7Ijb1pp89waD+wK/Ged
UJUM4vIDF51rj543uu9Db/0Paee1GzeyreEnIsAcbsnOkm1ZtoJ9Q1iyXMw5P/356Llxs4UmdDZm
ZmMDM3B1FSus8AcNNdfB3jjj2Hud5Og/m7IKV+b33pGFvEFkzKElTZ7X+Z9j1M1I3iEVzksiKuNO
HSrxIwvs4TjpEf5U17/Ze3Ojk06pYSYbET2ej4Un9WhVashYASSYfd6aCaaVoT25UiI52T5LDO3h
+pDvbBOwAthBIZYAT3G5nLqS9bYU5f6L5Cut8Gq6V2InxzzlK3N75zQw0PzR6FTSqF0kfUVKIUMv
Jv+llovcyzPfARVRSFszbP2DWo2JV+Z+9T2Kqnp/fYrvfME5y4C+D9WAuvTiC6oNApx6WTkvitYH
zn6Spyh24SVMW3kAfrcSNSzfTE49cpQk8Igoovi1ZLWboYq/nyKkl0SX9HouyI6JW6tm8OoXUkIU
0aSu0Bz/+fok39k6XPIIQFAZY5de1J0D3aTCbLC8fiUQmsi7A6nicJQG2A5G3JYrn/O98eCqQIwh
hWPMOXb551jQDKzwKBullxkfcZJg5Wy6HBbVVrLD6FZnFdba7e99RtwW6CuQp84soPMRaTtFjo+E
yYtAc1NsYNX6nqSa+AdhIuSvTO+9Y6EZZEoc/b/9r/PBEqMP6iLo/JdML1qVRrIOvEwZJnnldnlv
txB3kO/TvWe7LE6801WlFk+W/2Kloj3iUDBu4yQOT/St/VurnJJjNU7+yiP53qCIm8/JHzw8MBvn
kxtyP3dirJBeJTIFT0+qfpv4mXkIAqU8tEWrfyrUMFo5hZeDopdGMRObeh4JbtPzQXu/k0NfNsVr
i92c5qVG2dEhgpS2swdR3mZq5RQuLPA117TLL8m4cwREXQsa0NI1jYp1NYjA4kzEjVa5JR+CkISS
0Z/rB/Bye3KBotHEcoK3oU97Pj+zjcy0ztvgdegt51Yb09GNesu811XJ2X58qJlFAd6D3IAffD5U
KsI4kjF+Y6g+vcV7PvoepB3YZqQsPnytgOeZxaBwSyGEWQbGoqyDGloHs3K07FMq1dJxGBWOQhfc
2kGd767P7J1NgjYHjwN36Cxms9gkOvY9aRvC36nl2tiE1tA8O5KWHFMnCsHMaSoKtPmaMPsyzWIR
6aCgE07rgjLfco7gW6pMz/AplOW+32sUXTaajnlNOMbaZyrMDTzDQX0E5DFsnVj+oMcUcfrMoEad
g+0zQ5cW95oflqNValL4SnWuO/JM4spqZcm9NXXh8fryXl7ajEYlG2l0zgK79XzjGLndGZNZpq/1
kGjlVk7DPL6zkcxXH6hQNV9FAel6TXjqvUGphXHQSCYJbRbfNC3iGAh7nr8qPSRfWeTOV+pC2u04
ZMHBNEG4f3iS1AlInA2VKApJ2vNJZo45VcCf8letsgwXKHOItmhfN5t+7PU/EWXilRf/8uTPryAN
KQp9FDWX9UyAQVEm2iF5lUd12tm5sB66UDOg4eNDtPIuvTMWOd2sIIxUIifEPp8cYUQe9H0Rv0o+
nYLvY1yR/vuOn0rHHLrA9+tLeTHanMfhljcLW9H+XS4lKpOi6LWweZ1lnn42aB+5CgEqj6+kdf+P
scjMQEjMpQ6KYeczAz1WmPIUtq+anBugBJC12vImQvCoMSjdXJ/YxT1DEk5tds7MmBl54vlgnQ5n
ufTV4dUZ6vpW80PTQ4DS+DJ00bFzom2oZvHK2Zt//7911xktBxgYfJrKMXCWiMy8sP0sEZH6iosc
4UtjZaW8VakVruR9l99sJvVhvEqnniqdNh/HfwIzJ+7qjjxNfW3oUcCuxWPkFAx+13iJ7KxFgfM6
nU9qTrGx24EjzWukLV4ipTbgvLRO8jsxWg3wY2Y8wAuNvGlILACgYeZBZHO2Ilaz39e/4EW1AZlQ
JBZmlWv0Z2VgEOfz1AZTS9uqq/5QMjV/hQid3ZBZjfdlBNsoqUT/u0A88HukK8NJ1yP7UU3HfmWt
lyZgM97ZwkgRvz6duIZ/zn9EmEmDn09G84ZPNSp6kxn5OIeHrSipi40t8iahjPYRYv/6g6SnAaC4
UVMOaW9UMTXjVP3VxKDfj4ms5PLKW3qBYJgpGjxnOvZLYAovfpwWIiDSJIb6hliRdt/pvvZLAmn1
TMW7Sr1Egc42UD3almSiN2WUdZbnGJIycxrzOZjQu8dqiocnWBjtmiLDRYtk/nEcCawC5rAC+PD5
yimVnTSdMqlvctU4n0I6T8+KISWlq9a29qWHI9i7ToOskttTrk9duhNBsOmqoj80egCFNtDx11z5
nsunav5RJMJEAmQ1M1v7/EdZHXFiF5vK2zQmw5tRKvkfI6GqqvPV7hErM7crm3jeH/+eH+qbhMNQ
aGi9k33ri7dqgFiUBspgvUV5JeNG0WcNqohW2rhlUIsvGFJn8q0VjLKrJ1Frb3Ke6ns/0zsXfmD6
OxuJZ3YBdpHRygV5uRKUfudknQQITPcyL7GTHF2JVvF/x63xS8JGmXZ/1vW3voV2YxpVb9cXYnkf
U+mltw43n61GQrKsVfpOW0OFUMWb4BFwJxmPmFoqpZuqqJtjj7H7Se/tNcfU5eX1d1C8u6jwg9ul
8nv+taHLBXDMGDSfgKw2GAvvaXk5EAJz5a5F93Q/oDFzrAWM3uvTfWd1uaOpa1PonsHKi8/eT0Fp
GK0k3tAp6n8UjZ1vgijUbvR2iDeDHRyuD3exujCI0Bzllua1Q4NkMVEiJTkMoyh64+DUqashrPU6
aO1YI9GR9i51LRR6Db1byzOXTxFSIKzqXBABVHBZEFZwrWlxjYjfqoSjA+Um3win8g1PNnn3Prpj
GYzWJsxyQrFZu/r8axaVpXZ21sZvQCvC0S3htErbRKP6Af5e2iLcURUfDMaYH3V8qGfYgc9V3sUd
BkkyolHepW+GENmh8m37Bjawf5xCIKzXP+E7S8lQAHB5aBCxWXLuJkjdmDgW6VuQqOE2dRRpNwSq
mkFLpECwMq+L7TnPSyPqI8PEHGOpQ0IVMlIkbMfeQC8GXhgP2qGlGbUfx066S/Gc+/+Mh1ANyBdq
IPbSMUduQDVFSpi/hZEhUIQo8rI5yupg3IgqyyW3KHRtBTp5cfbnKXIa5usGfOjy08UBPXkpttI3
M4qGr35UFtsqx8K9arHCduVabW5L3Yh3IWHhWtD0zrfkeUEHib0zJ37zv/8nQhvxd48EVM+3oB1y
6Ey0+w912Uf4tuOWfHd947zzLRmMtIR7nFh+SdXIMi1ME63O36Ys1ra5brZbIIXDvkOV0euh3q3c
Ne+Ox8tJ63TGki0XNlXVNijSIX9rq8g8UJCIcQus0jseruxQ88yvtAMuFxN1Jezh+ZtUDoHz88Us
h9QSfarEb5PVy/elaMsNBebxjkL+Gnb8MuQkiILbROL8V/dMXtyjSgG+k2ApeRN2WWDCM6kJmgu2
+eTUavTVHic4Y5FcgpzqtC8mnMNd3U3lSgvxcoH5ETQIeD3QIaGydT5hqpKjHI05h9Oaor0R5xFy
E5n22xqK+FA7+UfROoyERxcAQYoGlJqW9Wx0jbuikabsrR71X3VbNgeh8XAVk7UJSZV217fr5ecE
GkYnlrKkBuhqKVsFRaiNNV9q37RY9z+H8oRwTeSER13r3j4+EkhCwg6a+7S3F7Fe6GCT2UhV9+b3
anE7qU6w7TsR7tKgrPbXh5r3xT9RHrAuJC1BxwJhwNibUOf8k2GqjVSHlKp/RJbr8IVrdVsrdu/h
UIfMi6jNY2obYhP0YfQg26D+rg+/jLX/G38Gl3HjaYTa85b658LpgWz2TdAof6A+6Pq2sUv1sdGb
dp8J/G7rsZBvZeH/kH3VPoDgBoRjTtNOt+rpi9yka9ff4uqdfw3Vklk0kfgf58vFr6F1C2RaadQ/
qtRZG2QNoGCYma/dx6iD72tfR/ggrX3FjeKqWwkS5hd58SXQDuMI0xnnulhWTs0BqxlVZNqfYKDh
JNp8elQjS1opCC3Twv+mOE+QeAT67xLKlzYUMbNM0f40YH6OiLNoblY7iMaoVRXs5NFQ3SxC1w9B
mOlTVEufNQRIj6HVHJO8L76Bn67WDFuWjXF+099SP+8d+SrB++KitId2cKRU1/6Yav6rzlP/EIBw
3/FG/mityK5cBdH/aeP4XXhfjiE0kbAFiDUR1Fzfjosj/t8P4YWAH0Elkvz5fDcWZWYBIU/0P8Ac
8YB3IvMYBiiiSp0uba8Ptbyx57EAfTFbChSwJJal3bZ3wtn+KxC4UtuoaBDR3XR9I36ivFMfp3oK
N0ad+5sUKfzNIPkUtEH9vFz/FYvwe/4RKLqRiGs6kBH+OZ+wIuy8N0DsCFePaufU2s7XouoR9SmV
tvwWVTos4xr3uJW9/s4uRPCMFSbIINyAQXE+7uhjfxrrCIe4gxZ+RlTCTz61UGGQIpHGP3Uy2Fsc
18SvAYsi+AzIEB2NQeq9Fl3W0gs7uTj1Nc22lWjvneuI3zNrIpJhQxxfwpyd2AhMJ6mQfQWTKn8S
Qxsc0TCz3Ta2Bi/I/OE0IHCCfEhi7tDkwZnFqvWbccrUrUa7+vH657ncj2hswsviVUcUgwU7X6ZG
dTqzkfNIuLGhA5TBfvILHwW6uZ6vsVku7p9ZsxVIzjwWJbqlMWmR5b0k1VYn6A2h9QK6HMWhrkhF
sfLxL/YcA0EIYs9B+eK4z//+nyvf6sthrDp5EKjuplO8dfAIUDdJg+DY14zb2XRB/zXi1Kqohaxc
f38Bw2e3LIMTc85VTnoqXLTng/ulGfTFpLHxfKhW426i4qneBEkh7sJUQzQtsa1GBscOMHIzSqXs
nBQfGTUYU1PulZEwM7fM8rFx1bhPyVgHhbgqchFxCPW7PEUDzkMWotFdUL0mRr4okoS/jKjNpa9m
VQTZyYikTkYUAGM/VzPlkRheGRB2KlwfHms4eLom7BdUlbLnIA1QjjQnq9LarT9VtpZvKFhNcJsq
lEWer2+2d74LWsE07WDtII++vPyofpdaMmiKcE3eg2NW++knTS9TLwiK7CdJ6/Bc23a1xmK4eHOJ
dGCSzCAISgGkPOdfpDMQxdHrVBVuAN2pPvZlPlZe36EaeJMUnZWc4HX1N6jPFem2pGGz9ujPj/rZ
loCuM6sjz11EeLRLlJAJJQ0qUq8FqGapzugC0m2oucM7kL3cydoXUxfGyu1/MWnGRIYTfRGivLlE
fT5pUO2I/nRoP7m6kf/OsZ37kqGlTpO5d07qMOh7AybCzhwmc+UEvDNbMgSMtXn6Z+rI4uYllYsN
J0b30R2r8GA1oowPQlUncd+EWq3f5kTs6UpecLGz6OdTOJvFSiGFgUA/n60i9DZqKWpGoIV13W1Q
TWw8pTKU1E17UXhSITmfKsA2/spV87cWePZtyb7Aa84sRFAv0JPPR0bYKXdSTYMO08hdk50GUt+6
8opWU5KnBl0C0NB6qzQHG/fCsPEsG6jR7WCGWfvJynpCgR3ZP3ocFRqVX9p2kgJXqVQg86mUtsXG
dhp9HxBYwzksarSuSQgQp3OhHQvrdxAnZrvRCeXlo6WRWCMMRX/Rv3EaTrPqSpmlhHh7SfW01dNU
Dj+bMQWhDVraVbFJAGR+UH6c8JI7D8d6MjQ0OWk6nK9HTKwvk6OpT73Tbgz1wUkCNx2/fewiWQ6y
WPS47RttUgL1SfuGtIfkDqMbfnFW9tRyHy8HWSS8TYBTuSEJ9Yk009UUT0inKjzaa1rFy627GEZb
3E6mBX28kP7ORRyse/nbeFybyTIFWw6xyPZyYRiFmvBNEEUIbpXGlcaN+Sq+Nw/q/fUPs7x1liMt
bp0SurslV4ykfIlPKIYZW+NTcMI65vowa2u2iKJVeAk5HEH1yf+UbaKN/K0/Knf/2xCLWyzs9caX
/FB94qL29I3vBltpd32Iv/K3/94dy9VaBF8hdklaUTKN8lf5udzvQhgSbvvQwSn4HUpu+OwcxUY6
ImtnrFVvl7oGy3O6TETTUCrjpmd+kdhX+qH2vTG9k+vGrSTjpKgu2jWfDXsrtKOiSa5klICHjpJ8
M9U7fvOmR1/E/I6QXA0Z+vqyLEPS5aosbhAZokGUDOyhwHpJ+6919qOtVu6Pdw8Ez8VcK6fPsySY
qgGRH3oh7J/Y/Z6elJ/OT7ERu/xwfSbvbtN/hlmchnyMQieIGSb/Ex/y1/FZOo77/22IxUmQzKLR
UlqrT+1WbOdtOrofjab/fo9/ZrE4CY0G9X1K5iFOxa04qcfyGK+dhPkGujgJ/4yxOAlVoBdWpTOG
8iVz3O4W/BgOcdVLUbmt5sW/5Zf/bdkW8UItHFlqUnZ//me6kR61U7Zf+/jLDvR/J+yfOS32sRUr
QSEhgP3k/yxu1X3+07zrebdPXbVrHoMHfXKb52DFcG5txy0exibOhyoIGXMcPenJLDdS4TnfzYf/
bfUWL2NWiAQ1Slav3w6H/zaddrw+xLuPLwVe4mWExjim52EEbkATgMJYfbKqUy59s/VvRj+5Wv/j
fxtmsbflXPhJNDFMEWwdYx/Fp6LwQn3lkF6Un0j4oUaR+pj4IIBbWjzAjQVHvkrk6YdT20HmKuHQ
fvWBYnZQ2iHR7/IsR0UR1a7wIGEskm1idCX/hHGlE3Zg2/DrY7MGPAJGbAbcAsuhzb24l8Z+qLSo
8ZUfdpxgVScP2ZeKCJlwrdRc0tBhJZKaV/Hf0z2DVTAbAisCvgl0/+J0owrHz4md4KcwUkd3/ShM
cKD2rbWwcPlyEP2T9JAHgLEF5LOU1m8HHwlxXfV/dLVql4EHLq+VTyTGk614NNbqD7qLAf4B0keM
C6p/5uX/fWT/KTQkQGtDUSXFT61MDY9zl8meLeG8ZRkTdsVRU6wJHC4POHkzT9ZcyUagQ8MJ5/xc
NFS1wIlp4a9alcKbKYjDLyb+i58QX7a/TPmU3yaQC1aKlhffb/YyU2wWFREd2kCLw5hqiTxIiESj
NqqCmKHqsMfEQPWu78qLr4eC/4wKAHROxQ5k2vnUpMJGHD5Vsl+VVDqFh1x4/s2Z7Z/3wGHSlRfn
ckqwdmY/ULCSpKlLAVW7oHqISU/6qzCz9rbCYvJrVhprC7cMh1ksSr1z2wzZDtKhxcLJ/gR+j+7I
A2gAZG4l0/jUWaFysMZZECg0R9CuArWBhNLD9+ureVH9ncemfQUDm5oCyniLnWLISVxKgbAfyoAn
AUruYFe/rEEG4J7lQYsCr12FIZjwCbbxd5QzM9VxTSFi6S1O+M9WFvwvEPTsEqBph+gU1U/6QWBd
Fr+Hp9BHQF4Xj42ERjOSJXFtZXujbTrxNUVixLqpmkxXNnTKq9oTCDY7rqyz875VqEIUb3gNt6Pv
1aj8xY1rQhw3S9dJarM+pWptFBtS3aZLvVFQ2DqMeh3pH7RgAhNEewZOJsgt9g5rer5Dy8TBfqGP
9YexM6XPoJkRP+7oIj9Vdqp0O8R6csBa17/jxYG3aT5SluL40cICoHU+ZsXmDWwztR8KhUWj4Om7
SHZYJ7TwtaMPnvmTnlvl8fqg87c4/1acd+BPzJYsHt7A+aDqgORZDC/qoVC7ydxWkV4nOH7WGlz2
trGtfdJryngM007OdiYieGKP6rm9Bg6/PD60DeEgA1rhNILnPP8Z3ZyC6VDBHxAYyqb7XmoczcUp
3dSOAei4cjNV1PK2uYy+9jYvC8P/en0dLq6kWf1k7tJQSYMssiwryVGhG6Gs5o9TPIY9rYNoGHZG
6Y+Bm7WmWLuULoZjrcEFsrlAKgHMXRwRW1QWriBW/JhMSUK9p85g6ksR9Hc3Zt1XboiL1Z2JN7yW
SEvxLgNjPV/dPqbPZgSt9IAt1vg1abXWKxIt2xex6F17oq40JtGwoVhnr+zpy7vpb3EQj5/5LyCH
i01NhcpAxyapHrWgkj5XqePc6l3kfM7H1vCYtH6jxan6VfH14LOuBH9UpUlXYrKLc8VrNvMaZ2Ij
/2fJbHSMNNYlURKJ89BEs35gvC3UPv7d90Z20kvxI0RfbXt9Py2XHA1y4ARgtYiB4JUssUWG3s/R
RGs8VkWe3dW0YL/2aa93X5E4n/70qtWYm9SYyuizH0x+u7LsF6MDfwMlNo/PslN/P//gKLiXcWf3
w6OZW/atn1CCfKkL1Um8UIsqOgagjtI9T1O/z0fEe1eGv/jqf0vfPIU0APjfCzSO3wnKnmY4PvYk
RooXRKp9ymK7jU9ah1mOm4Ox/5zVavEtKmvzlHVj+KLl/mCs3G7L3GL+HVAIIIHMiEvK1OfrIBlK
74xtKT+WdeOPLgFCUe17tUkqBPuEAAHVpsUKUudyTADSyBkw7H/NtvMx2yHFjQJLgUcHC5dNo3fO
l6l0kEiJpQ1opDVh6uXuBr+GIxH6KyQcMuJ4i5skNppJreuieowmhE2Cruk/IUIy7STHEapbstHR
Ik7r39e39zKo0mBL8EIhA8vu4q1fHGsRG1oBst941Frsr2c5zujJ0Edt7U18bxwOD+qGDEYvabGR
07a3wwp9Iu7JTgpPky8llpcCL9BXtuzyQmZCIEe5i4nRuCeX+Kq6GR3k5FrlUcRD7caKn297BMbd
QPbXrBYvDydDEdFDXACSCyz2fIM4LRRPzKCUR4TY81ttqqybttd92rJsUVgT0aYJ8ukl6ZBiuv7V
LrcmzMDZLw+gDt9siXZWasdCW1WVHzF5s3ZZUlnyqSTisN0yNs3vWovd04dHRKKANjBblIBwicbo
40yO604Wj1YQ1zvftJqdo2TO1kaGxbUgfq5IIF2cBoCxMMzQigR8gx3ZYm1FhubOmLXTY5Sryb4a
KSllwJA9mTNyFKlsbou8fb4+x4s9CrZ5xjvo83M+a4Kef0+liyHKV9n0GOeO9CVONH2n1WO+8qC8
O4oNagzCPEy6JfHZF7gvtFgbPjrK0GzGMtGxRgqGlQsTuii/9t+AEGGsGfuHazBejrBrFomM0WVT
i6RH+OBLlYTwYDVirGpqeRm/DGYZ1rIbxLA4DBfAXOlErhaFQfY8VZ2Rzsr1IL1/g8iox4PZJzZ2
ME0S4MYbZbjieAngMOeFNog1xq6DaIT/rDmR35WeFJh95bgAw1uJJ3owzcnTpt5Pv9Ra3kJ7zoa6
Mfc0vVuKXBFMGcXrxyow4o2PAe04IBBsFemNKHz8DVy68lR993XNJgm8qJk0k0q7jbXREQcaOAcu
HPLEBiJSpR29eC3Ri844tJgVYyYy5mqpmG4Akju2qEqCH3K7HjLJrRPhpPMZrolW9RuEj4Yy3hpl
bcc36KcF+XMYqXn+DR27IIyOGNHpsLZ7U/ZxfxqzYRSBWygqdkNugOROKbmqWiSY6Cha3pHnSI1J
L7A3yvJIVUOJnqZIrUDOBj7KGqo79UVgtmRK1CoOqWyM05emRrJpT1Znx3+AmzmYZOgCRcovvjG2
lDyxVox2FQZe4SvcryzbhrjaKGA/gDXyJwGO7049L4i/I/E2oz/50MTyrkR9qPeMcurMRw2Rp9LV
jFhNd0OYT/KdLfSguVVFYoS47WhFGws30YJZzi5qsD11LT1uk8+N4idAX4YWD+oDVG9LOgihNd29
DiImRWOZ+37rDE5i3MUVXjI/ZJkiy+ApUYpciAe7StcqNkmWi6OiSvkb6t7FrLCrDuHWT7QeTJfA
iWbvOJkkb0a1Hupv+B/W2X4k1A32BTX58RiYRdJtikHzo02XBaLeWLYkdK/3+6S/aYVW6XvsZJze
q0oNeyjd74rqhCWmaX+Lbam1n0d/dKrJizqgLttBSnLhhVUbGHtEZtIAFoVpdzviMbgVhl1jBpxM
dtW5I392uOkUsCmx54Q4qyCEAxzbGl3V7O24YrNj9bVFeKPERBBHxma8kwJJmk50o0Tzpe9aNfzR
qbVu7HsfJMnD1CUarvYiGXo3RS9w+iUivAC3eLa0aUZQV89GcxTeavk7tCFg3papBaa91a0CvVBU
VHVtZ5qDlX4CEKrPBFyzQ2DGFbVRyxncmxFau2u3yF25WuLX1Xd+gt0fB7LW5BCVnSNvW10b0vsc
qGzxVpLmxxgBIcFyN9pKacheiHoXcDq1R4pMZfthDlRO+ph7RWwZY+bJiVLV6OkTFacbPp0W4lg3
YfLyudADC6/nJPQ7/2fJT8JASMICzjc2Sa0jFtKXQKZ+6d0w+FCINIG4dJpxEXyKYj8VR2iooW16
edFEzeB1Y+ZMb7JkKbnihpmIJsOFJ9vypiqZkJRD1wG6/50BmQibAwp0rMRGLcmFfsPmsMNtBkfK
ebn+Uly8v4iC/GdBSh5GjXQRzTCNCBO6RPquJHVmu5oMTtFLqmr4ZCYhV42cFeHKg7iMayBTq4TA
NOkBorFpF4Ea2B5AQZWU/ogCq2w2vlCdatdKoTa8IvhiWH+uz3AZ2+hzRAgQi3AbdAZIxPO3MIuw
bnCquGK43nG81i+q4A1iRWbfxFXHbaPGkdVlfPKpqfeBagzKj+u/4GLC4Jxme3YHADDc+iUmBdJB
UXDlJE8FxnJPTqAFvwfZrr+qeonh4IfH+qs9NCtKAjtevslajdXi2FjRU4uu7CEvjEHdUI1uOpC9
pV2uRG8Xa4vvCFk0xW4d9S6Etc7XVtVHCW+5Nn5S+hw/N6Buzj0Ous1dH6bpHstE9QcBbqxuCivJ
n67P9KKvAVadEgLhAuQDNAuWmVSoG5RkiA+fULz3vxdmROFiB3Ex0MH8Skh07xKRxI6Hy6f6mlej
GCBgwZBoLU+d9EH52lm+NKxUq/+2E/4NVtB2JClgOaDwsN2WS1KnIRxOUcmPqOJ1WrgP0LhC2T6z
iUnuuK2GIdk1I8UFSjnRZFFFjILKfhaZlQLAq7ukzhEsl/Hm8Zwys8WBUmBmig0mcdwuWtGvanRe
bE+yYWr5iIfN+rNA1M4/oiPlo9D8TH0ekCw096lVxuqhLxxiIGKjYC3XuMjEZy18YkbiYcgGMwvn
fLywZCeGoyE/p9Gka58puqvDxre1utiFQ5mCmuoF18NeVaUmUlyLK0jcicLotV1lWPhjXt9HF3sY
cDBhMpBJpK3nn3T+c4ZSVkWjW+FzXfvWVkniAaAcTAAjUuqNOgXdzp+M0hukOFvpTF0u/KxWwt8I
FgEXNRZxLR9fCgs7DZ5JyIg0tSlA4LnwHR3RWRjm6QerAChME0DPDA9zZkAt0/K06espJeh9tiYr
PsJ4C49m7Uj3YdBER7NVkw+CWBgPaTKF6/6vN8rSDiuTlKrxk6F+Vprcx4zJ7NLHJkz9atOUuVq5
9WTAC9RSX1/BAF6uK8nPrNA/nz8Q94v6Q0/zdr7qh2cDJHV0KiNHyj4FYTZFGytDUHxlXd/Z0POT
hkQ/PHx00ZcyGxltsbTv+upZgpolfw+hFcCuKO0MT5ZR6NGJ2gDCfzkGIekG7G8zbAJ0LEPPzsN4
rTyxfNBJ+mY5aX4K8s7gnefF+acrmMapHcRdHzzPoNTNaJj+sdY+V5bmCapZh+tn53KlySsgKlIz
1tHBX1LJB19Fg7wenWcbUYeHvOiVu6gwUQKX0ee8vz7WBWCJiSGbhOEZ5bNZHnQxM9/MGsdsK+k5
bTJBRoWCr1WHHgK5Dv3PvEjS8WtOVJ/eIrolS/jTIo/wWJQ08W4LTRKioe0z23DQA0YGWdkVJCDy
bTwWQXJKAakh7451mfEQDHb/7fqPXywUxDV5bnfPvSduPqq/519lAh05EE7n930baYAl7eTQODJR
uD/EK2/yYig0O3kLKaujkICGFn2P86EagaWulcnKEx0iKzix9cofNtlmgEhDbEqbD01sVgidO0OU
s5kYTZLFR9HSSkYoODWfdCk2nnD0BatmSsa2LAp75ZzNa3T2sv4dikY3jAEkQ5cN9hEROzx5TWMG
tipzmic2YTnVhxSd+M0kat2N2DVHXvVoKyY9/2jYyvCYHNOuneubMIHP17U1gCLFYWk/+SQ6Ia0o
J4uJMDCTuRFCdqSVz3hxjuEXzjrRsLTmcZd8hRbxV2pJMkLWRtt4ejdpXtQKcWIJanDiWbQC3lmO
x64BNU0DnM4+VeIlKi0O8fR2ell96VTzzrY7capis/3e5+kTqdaaJfnFaPQ85lYAZHG0ggAwny9m
UfdNTLNieIWNQEN/qmSMgK3cCfeqVYTFdkSeea3UuCxXgYEx5yRg5uRwYS8JjknXVH0bT/Kr4/jZ
HdyN7KaNrHLlQLwzM8res/7LHFCQUZ3PDL/ZMNPtXH6VWr97NDpj2OLlkGzyEdVKV5XKt48dQIyp
uFp4a+dmApiQxXgthulDUfjxK17usls6QbLtujF1u6icVuKVy6nRvuGjcdypSxMtnk+NChdrWyXN
azaY1V4upn5PzvOpID79hKRU98FU5i+knltzJk/MVL7FcMTIUTma04jcaD9bi9jNTugi8czcXDPa
mv+of68WgxyCwvd8Brg60VM9n9kQxXrM4g6vtdXmGNWn0zFEnuI2wCf68fr3ulhEPhT+C2i78Ubz
IiyiX2R4zVGbjPZ1bJzk2UaoxhZWWGB82QSHSpgrr+YcvZ7PbD5elE0pdPNOLze9IU8AH6DdvAqr
sJ6NSDYozg1yj7N3aw3ZFqERcLQznkl88L6ku4kuA/02jtxsILRIK/S+kMfJztJXJ+dBdQkSfXci
yfaGDlvslb1yuarcJzTJaWFze7E5zz9gZZYdzrnGyH1iOgeRx90fCzrDk534xkMr8rX76wLBDKeG
Bu4srwHUBUDUYnbUzoIE5pT0gsKPPbyY4Oamo2RFoa94dlL5GSS6aYwLdTvhI9IfiyHEaSMrwzw4
jr6BJKPbhWxGt2jtJt00XRhlDa5ofRY1NxHvguoqcihLLXZLmp8qbouSkgVWB51nCevVqqUzgw5P
sSYGtlzJGWSCuBMvAL1x6HmLZ06ulTQdTZTPR18Z73NKo4fEGcstalbxD0MZ+5Uvtzx60JKoiPy1
LuIeIzg6/3JyW0i+WlbaT9ScIg/AyeBKaB/tY9pqa7n58gWYFat4umfwGjcKDLnzsfKQM6CTab+g
ddmZb4XsROiqiVG0UrJpMRrKd2IqqU+rkcFr6HUhyMrBDcuZyOo5zeyV4cGBi7RoUwMU0zGk0avW
5frFsGFlYS7qGya6LWBuqCNAYwUBsrjZeTmDLvGL5LXVnaZ/U0ucdjfZ2MU9RuUUiaWtFtRy/NYJ
SWuwo0aa/6vAopmKZkyELPYZz326FpcsLhRqPbM8EREqhxuPpGWcYPi65PuF0tznkjRsVK1zdmPS
JEf0NFovRiuKElqwJru5TLH+jgqPFgI5WQYUvsVxS0UV+WZiNPeo2GU7O+qDQ5I55SlXqa1URt/d
EEB0O51b2zPh/n3BB3YN7b44GfNvAAVF4AkekROylORr7anKfd0p74s+LiIPkTfF9tJ2tPdW9X/U
ndeS5MiVpl+lra8XPVAOsTbkBYBQqVXJG1hmVRY0HMIBB/D0+0V1z7AryWVN3+2a0UiWRWYiAuFw
P+c/vxiDG4V8/2fiwX9xswENzzYQ8L1o6t4sWMjBuluk1T9U0+rctXrpDgZxPB/zLFRJELDlbKlr
H/79CfUvLwrVkpEeTIl/slM1CphHqtHDQ0MW0SlnCHIwrb64xlMujVFIzpEhS7379xd9sw18v7l4
pgkWFQAanKsfH81eBB3gjhofZNUOsWC0HpNcvCUINP+qUf3v1/JAKxlLEZn8to6pS2NgfGIPD7k0
vPY0gU+YhJtIN73ctnHM9i1qNYZGdlBaD4NVumuSp/ZQRm5g2AqBnJX1Pzks3+xMv/eH5xOaPRBM
7K21CGY/ytZmSxhNXWTXRmjNu0nmP6uA33RQ36+C7JsdkEOZU/nN3q6sgh2h79qHRa759STHL1tj
LI/KzHLsocSwczAZIVes7I8QJj//tW/43AKDFbtn7wmkqG9Jr6WR+eWcucWDsYXlPUenEYdymy/w
7JM/WcH/4m6euYPn05l2Bs7Pj4uJcdNSG6KRD8aMN2I2LuqWXILq+d9/oH9xN88cEPAI+K3kt72p
5OqmSokxMrqHykKXR1bbEJdp6iVOmPu7eXL747y6DKX7c9o6sfA/s7B7ux+dPVrQmXNKwPE99xo/
fsq6r7TjT1o9IHrLb820YyZtOoVZJyQDdJ9bkaU/O0DPT+GfqkkW0JkMSiOMOR20hrecSDgcXZX3
9vRAoqpxmetsyXZ6M8avkHzaLIFJbN20qZq+YPenT+SnGF+mMG++WLgMvtR8jD9iwv7jy/K/MX+7
+/3a49//k39/kR2S3SxXb/7599vutX1Uw+urun7u/vP8q//9oz/+4t+viy+DHOU39fanfvgl/v4f
10+e1fMP/9i1ePGu99PrsD68jlOtvl+Ad3r+yf/pi7+8fv8rT2v3+rdfvxBqr85/LStk++sfL52+
/u3X85ToP/785/947ea54df2w3P75fXtz78+j+pvv4a/ge3SzDNgQ4B99uj89Rf9en7FEL8xHOLp
9+G/AKFRK//6SysHlf/tV2H9BisG32cEtPBw6HZ+/QXT7PNLrvUbmQ8gA2fRBs5STFr+64398A39
4xv7pZ2aO1m0avzbrz8uW0EdA1RIP4eYAL8hHp4fl23Vw75MMVeEXdAv1XGxyu29i2j7oh2a8aoC
uvuZ0/s/XRHckF6LBEG4MNya84H3J0jUbIxOjXKcicUasEXNhS9hLmgL/Tt5ld1e2MV2/6dv448P
/ecP+UZ/xec6e3YT2sxXcf7PW7cB2YtCpmY1RYu3NUNU0pKn9LAgj9Fmb368ZJ2/o00Eq6qLOvs4
udJwI9Dib4sz1C8a7rOMM8dZPoTK0T/LR/nxiD+/O6Aeyij7HDtJLfemnIK/gq0kRIOoklgkRXM7
emuSbqN3KyxpkJhV6yBpBYzY5Cf35bwp/WMH4cqYobCGkCOx0tgFzlv3n76LYvJ85l2GjNZZGIRR
AGUfshrGWdShCzBPhTSnERcke7idsm6wLvtiCvu4dkdIm0PWo1Fd+6moH4SFsPxnJfePVcj3d3dO
ITqXWyAX9HY/vjt3cWWjPSmp6OWCgB0k8G5wxyWSQ1UW0dA3hX+EhBS0ifCG1QOtyuU3eZ7FxhUW
7Z8noYr7Zmor4zofi8xIVs/AXP8nN5Hn+IfbSEdABYqBJR68GEs4OH38+EaboPCIwuRmlCIVpyLD
ippPU15WVW0eOQ++SpRlOzwNh/d5pt2Xvi0z6B21r26Jj6uv1jITnzyV47VitfN4bywMCEpSdO1o
CobeO/VzJj5i4djnSVfk1pqMMzGF04B1J+nicx2H1Vrlhz5DYp8Qvay2O72G9XLvhoX1sqXSc4+d
nU5pTYc7tNUdxKEW9kQoHee+DJsNQ5lBOUUbNTIobZwTcolHssqGZd6TXL+Vd/CviuWQ+W1bRim0
7DFRbG4ZxCcFae/RHwRxdV26BC++QSxwMhS9MZ6m2lD7eRVNe1BzV1ZxqhDBRKHldxCIStacsSk5
nIapG+3bdW7T9bSR2cfZCYNkjOpBLPSh/myQNq/08pz5OUytrYW1m3g5aXdXRK1tmnFdVe3YcPiL
W7eaipnd7OJy0sEdH8aV01BVoolLZhTX7ua7w3VbjBSatrnw38ZS21mMvWumGcxUVRWZcNLzROHx
2B/6cFFZJMmYG6IGaAADSMM0XzJPpEUU2ghiE9RsU1zXHe2n0NSjHYmd7l5tbV4/zaMaL4NRo53W
VV6utxPdcBlZsq/fw4YYye3JwuBrveLcF4nByePGmpYlbsLNfzHXc/Cp35VBHWVuvdyRH84+vaWm
uDRm8gujGsMAEcFgYEvrZGB+CYa8qvYluOp1kAXu3lu7NYuabCZk3BBtkIwy3OKNWmXeQTmbTu5m
ZKxBezJjrZZ2YyIz5fcb86yvhdTaiNYCQ8htbD1SByzrHhK9Gi5S8vYov+nNl6fJnSUYliPzEN84
FHZZ2PZ3IsNqJupt1X4w2FnmYwrZ6LETnVxOwpiDJiqbTN8HmGGs0QwNyqKaDwuxa4dZnnrR0V9V
yrpw6uC5wQJjiTxDVs+bcg37S+elw56GGzZhKZCkG17FVgWbZbF2Ymr7XdG0E15J3qXu1PbVqifw
2AlOiVPYZD4SFH6NO4H5BOTdQCUM7Zb3sC3qqPTg3KhUNKfMm8YPYoC+7KgUDlthNYlcwB7yUcm9
UBhoRetir3zxQbbLxhzFT2XIeR9CqC6jVrisXbdT1n5pYP9FY1Cyj+vR+rJlCK4iVaSonNs8FXiO
tdqJ5VwOx0GIaYpSzok9qoNXT2Xlk1G64bfe6MUaMze2wngc6+ZJdgBwEahmcWENi0EGeeCj0XC6
ndhGmPOuQeJOr9ryQyXNKikG5gg73dswr3A2te2oW6vM3Jk0G1Ezjuxfm163Cx/lxaO7leKlWFbk
oAuUNa/v0yibWv/UF0ri2+J52JGaQl52xNBimtV7zhxLVZVqTxKNGPb15Hb7tbeMVzIRh+veXzbg
za5b4lam+YV21xwmmZyqbxL3sXhLnaqM19yYw6jSRnWHIiUID4svMeYrhu3BrLoC7l/gXlbZWMYL
Y938GuPCKbyscTCNrbm2CFJRixePtjnsOl2MYdyanFymud1WoeFzqimlP3aOz2JNvcy5tsfc349T
n90FrVWg+a1MVDapGnezUPZ9lW0q4c44R38MyA+fpHiPHlEWcbEWYRHRsW574qhnGGS2LfdTXwZH
wEi/iiFsFxcoC9aD2YOUXMmsJuutNddDmUu7gxIzj3FONNojJ3/9EniFc11agCZNs6TpvbI2rL2h
iNPf95vdPzQ0AcPR2KbpfmV6aMaEyHiXYg6hllLt57sZC707o13KSJi62JAy1OxlOQZmrOLts8NE
DvQS39P9Fvrn0yeTbnBfTbhI3Tes9O5U6HALjxzImDHOPAoNiQNLvu9ZsTzblXsz+jYzUu3p3Wyb
moD33Iiha02JAT3wYoGoiaQEh8rgSaJovqrmdd0j1DrYlX3ofesLMZEPoHyvo9U9WDLE4cJ+WbPs
dtj03t2Ku8JQ7kkMY38Ls9PKo3oMJljEGXtqbj3WnXetQGH3YzFHYqn1xdL0/L/KaWI0YU7kptra
WTzN71JIuPveFt6+7cKSxm+0EnhTzomTjpjMrChfAc3y3Vn1c2AN+jtyvtTL7PbLJYRMGIfEdKB1
C7iPjPX797IcUjNRpnHM120Z9+YQeHUkHNUWF+Dc0xoPddgxwILrHQ1m3cWDtKc6guj6zORnj+eW
WVx7DW41iYV7194v9FDj8GtXafZsiGWa4iANjMeuyLI9+3OenYrScyi1nKYWxzTNzOAaUig2HKHI
xydpsqnaZYepmK4aur5+Sh/a3gGigT2kIxZhF2O0nmYXDTIaal0lruY+3fa+KhaIdS4atnBYRB47
hV5uKgKXUXqFkx6I7OmWHVyNrYuhrpRzEvZzP+5My52PCEXFDYRUyvfVcTs/lrIhmXZdfKzZTeYJ
D2XKPWcbRM0fu3kjPvWTDwJpN3keb725YWdZZ/a896mj3vHM9lflii9Z3BqBv0TD3HpJuTbdHUpx
sS8dY213OPfVX4NMOed75O/WAUF04nSrcKNeFuWTT20fRgqHNDdGYeLZJLAb7r1vFCkQfVh964gh
e9dPXTERKlW0pzHPsmy3udUQV76P+ze5DO/IUQg+5jYB6he9DLsWVnjhyhNGVSknx7zqQ27K/ui2
c5sscxYmbdEPt5JcUgJi7bK+DYxw+TTZTffglmK4WBszuJ95+Ro/gA9zUI4XfuXa19Kps/f2qpto
wrDe+ixoAy8ByhmUpLX1rRwd/102DSM+zClzqcUXn6BKmxDIC1YMHw/KTjPAxoqLWgwYO0irivDu
cnarMYE2tMPLYstlt9HLxZUzdcfRxhs7qnAjTnj2qQJIZHP0ccpq63NXYS8VDBXOc730uyiYeZ9A
GW27r7Am47mXbbwxM+L7XpYLrxnnw9TrKsEub96luis+lD6V39Z5wYXZZP1ZXb/wTU6hs+5dQ0wU
V1alyfF2LousnC+gHGG6t52d90ztv6wmWtag43Gb0umUQs04uMG2ih17l76RlnOp11o+TCSRbQh6
nfmkF3AOKNHBHcx066mC03fZKKu/WX38jteucRUtUxvuKy3bXWp59JcmAXBg9Z9pTQlDDvVyH3Jq
HPBnMNKd37jbbe4w8TG7Ukc93ALJiSb6r63tplfoea3LYTBG1JECbvzq9hdNqPJrW8vsrjcr7OLG
W39L26tunUw7oQG4yHzj1JZD9dFLpX4W6STfTRQ7h7r27s2qOFDEoeXJ5XhwDbOPAn+ur4ZJjHFn
Yo+aE1K4t7DFvN6Mxk/EZpccaLXey7oR+3oI1a40DRrGHrG4o+nRZeDUh7Vduxi3NYxri8o66LW7
8uvO2oWZmm7Cyj9rDZr80vbrIVY9qh7LWcZbp6rSk/amnL1Wr5fr2KmLDkjpiZLLSgbRGpcwmLYc
Crru+N4ZySR9niODGFz7/Zr15LM73Xap21Yn7SRe8i4nGLud+p0Om3nXVMV8wNP2tXcHGe4Z+je7
IgXe7Y2tjPJ8DKM2X+1bo1nlk5WP7XXTmt7CCVX4uyV3qKZXmLnbVOl94OeKtHvfgwG4rsfKN0TS
GdN62bjt+JRv1bdQB+PXRodVks1LKDG5y4LIJ/81KiadHjoMhQ41TuuU+3kbJl4rr5q8QZIi0z21
d3vpehumDTZ8eOX0zmdcmNc467qMfWccb/xFGFiEypE15RVxjloS014qj3SjU5+9kq+4qA6jW233
zBLtJ9/Ny+PSz+2+1sjvid/uw+uJFFpkw6gGRqbq4IRMuUz23S8hleErU/0tmmaLcyZNbZKwUuOa
oMPqsI5u8A5bTnonpVAnGHU37RhLvQ+2jD1XiCZK67aI59AePlhSJYZKywslQzxWtePRWlmQ2qMa
XQKNi86uYPmLc1Vs7op+2a7SzrP2uMI+8p0sUe4UTpLm6bifQv0+SEUb49PLbGk170aX9GXH4JC2
ZLvu64ZB01q0OzKSmo4IIZbI7Mk1gSzM9kJ49L7F1DmumMxheTJDy4PnfjQopU4B9QUNXet8qT2z
2aPoe3BUJ1bOgjD/YBbGXZ2d5Yp28IrdnH3Bt23tAo6WU1gUh7Cb1t3QqxuCSvQlewGtmzaaR+q1
7Vi5qo5JB+AsXYorexLrGrWNGzRxGvrTLuzr9TAbEpVnyPGe8Xgfgb7SPcXxpwYHigOhIM6HpvTD
635FGSyIlooE+qe9ryf2kSp8GcPg0Z47K+7SEqu/zppiy2Jy6dnr0eABilrtOldLFZRfW8LUP2jE
dHW0ZMtyCvQQOZi53jFGbppY+5X/mK5dt58V4W+R15gUNSJPj2LbPhYi3/ajSx46/e60RhxgGFTO
XR2fxfYTGere4kbNhNYCj7+Zr5BwSBm5Pl2TC+bNt5BRfJh1+5Iq+aFeluBrv6rykl9sbn1yrb1T
2k/i2s26EkURJMmPaJLdC2+W841Ri/W5gkJ6p60O+WOq1/5oCvHsdibuil4wdNczAv7n2jW7Ow+P
0oue1M/rwW6dO/w23diUtBdks5v3NJTiIg0q1OXt1F0QzdgRBEp80qkd6gkzg0Bfq2JY7mVeDzd9
EfLPRstomgznUTWLAbTh6s9Em1l4gjGtx75pGrCw1AgkqrFaj2GFxX80gnid4C+O/BedwOj0etdT
1r3r/M38ipvAtgunYP3qsMIPWgTLfvClhsqWW/Vlc6YMCGPqDktNE4RtbNWzK0B7UAm4e5hzqi3I
m4axcd4xYtFYpkpB0bmp8IPcaquIfRRYrzNOFQqVQ9/fj11dopbiSknZzZj++MZ6sQw+QGhVDV/S
fgmPFaa5H7GzkxdZK74aRY38fA3H2GBM90TZ/ljPorjqmQhukeds95oZwYfco5TNu2U6ElyWv1Ru
UL12eBeBC3iUWYM6yNocL2aiRq4UCX/xqqruKZj74N70h3ZXsmiOYWmaiS6Rai1dOcftpLCpWjPj
wdbt/QIpM3HFdE80jfWlJrwgdhqpr2G2foIuVzscWCY5p3IxuhfUCbN5YEcaYnn2LkrokkQemcWS
HpvJ6D4ug8A0DhvUy4wAanW+4V00mdl1Y41+4tUGpquktHgXTrtoJ1qaBiCHKtbdp0HNelcL+bxw
AIKjWoc1fejqtaqOsxMqY78Ny3KAO+q9+trbdr2ly+suk4+Nky7yS67Icqqj2RatdZ81/ryC6ozt
7VzVIt2hq9NWvAymdWFNQ091Pm143AxsLO4us6olf49uz9OR5XXmixV23rpPaz19Dim8qv089OGB
aYvBKvQ3+xKpjXs/VwPwUrA2YGer6xqhHWUdHklZ5K8lvEVn8LN8D4JHddystRdcin5OsZcYqjU4
hvj3qFO7AbhcdXYGlCaNdIaL0gu7TAbLMpJSBXRZlq6zAyffirkLZpt3bKdt9dxj6gfMXXlFGZ0X
rfioc1qhGxjJtfcNBK7CU42IdwQQ3HDF5km8sjule6eh5I4qLIStW5f8OYeNZR7LPbqp6utsOc2T
TUOAiqGeHrC6WdJL39X1e9UM9Xu6p76mtGvcz9uZs3hAeyi2G5NQ3OJQCMy1hNDuzcRTRnte2iJP
+iUvmt1K13qdyXUZT9B/LZJrVDreDXaathe+PeF8KFu7SIyzY2xbd8bZxDw/l5uyXkiEDvKCUhMD
mVykfh2xJVQ4EubfeT5tV39DVZ0NCfoXT7wjn1XVB1kM7Om5Zdf1LrM7kEM0larfjVrrNFKG68gb
1HlYglf+gPByA5isjg566CEakEPIuN02vtexCZmfbGO/3M3bzOPtZZ47P+SFrexbYvX4cTg+eRtX
QHlPacfy3FszdKyINEY97KpNWSrestydccIagPHyeaCYaFeIWbNheeZeZmd0pLQNhGDl6G9xZvnT
BwYe+jhXeS0ePGmEEewqo48dkXpkr+U8Vo8IyINrqvL8OsPmzowdzAfyRBaMnuKRBYEcj+rTj8us
0lXsT2654QVUIb2udQmKjsK8hSdmYTmS1IsqOngWfp6EstD+/eYU5HNGAbztk0PQI6BG5+i7TGQG
d6btVdSgeWxjr1TmyLbCMAIfrHZ5KnMkFkmxYXUcefPKAUIO4eKdtlanKNDshj1jkd3X3B2sJp5o
uD/pIc3vRsdpvyq/nt57OBeDgXfjrTuaFnEC0q+LSGzLWUjcLPowOalwj9DtrfGU194SnOQwgNPm
gys1Wl0xXo1n3jJ+OtUdw/lVxNPc1rgVmPaH1V62GwJEkAJ2fYfPDCnS4p0wV7OOh3BBGEux7D9v
vQ73RDJKTumlxfEGJ6m5+VCoNqWgb0a/+DYj28kTK/cnIkm0S8kP/tw2e2CYMbzKOG8PDPrzLiqC
dF32vHPneZ5DoSLHSANW/CqK3bT4rD6nsvXFsGy4g29yeAoyR91YQ4XbzlSzZExYjphJUD9mR6XE
Vl3CdzM1RPysIC7NyZo6KdyGR7ncGsc+NItJYWUYln0ner9xLtcauX+kPGHXJ8PGDyQ25t7n4E7h
ykMGVsYa51YTXi7tCFQfrAYbmyIkKK5XJS6mQjnNhelRJe7o1VjcuqTeTzwxmZ8LcS47C7PRj67K
WyfO5cRTYdK488xNZHauI/rpSNc+JQVaMYDBIg/PrmmFtxtzb6RcTZehOZKgU92MgQrtW4cBqg0g
YVFadavX1LHh4yMTIbTf5tjrDNpA+/t6N4Msf10w3/R2Lm3ejc2HdBL03OFFgMgqi5dpkJ9HJE1j
1GvPklE6qvoRPDd4LnpVfV7tPl8OZefU722Kzo6HtXLebyZYQDS1iwm47jcV6OIy3wY8fuccD3/5
YK3VSH5bCLhyMnGiorEeDd6h30D93+WyViLCp7lsItvJzBt3aMVLikz+1KieB3TKFF8dqXhmfvC1
6OqomCm7uWLYGInjpi1I9+p0+wqCc5KVvdFcMcNcuyRElnIDN4qPNtWmedBqMJhvpoa3gxuaOTD1
sRlmxVvpOV/KHjXsNOksB1NsNSfGkDNdmdvZrXdS18SjNXOn5a7m4+iIjav2d1Nj97ctsp67mUN4
QkjTLumeBqdpr6ZS66vR3QL6RF/520fPbbA8Ra4wJhzj9nop6I+W+zFvM8rTRtt9vI7bqpMhkP07
rfDni/tGMudYjTJAEX6eYq1o0ZoTjndnQSFDsBc56vBmJrFj3Y+LHbR073bG1DbssseqnG37eN48
dx4Pm49l/hS+r9zVJzSsCtRDWICbnIJBt3JXhNnrSFha7MiMmk4WbnjKZ+AiGLKBei9Eui3JMOE9
hnVaI8C5e466qO1dcgB7O+z23diGB2EEgPwKlL89zqPNyYBtdCajrG2vUstu08sqCBvv6+SP+XpX
oo3MbgZP8fCKBquDK3OZe55AgBL7csQ8ezvKWTFKpH8m+VmcbbwTlLrdyBfUDN8GaaChMTajet85
vble6oUIzU/25uEmE9lLWp+cEdHXM8TVantvp+fqILA0InVRzaG/g+ls9I9uWmJhlVtYHlkIOOFz
B7mbgAAVSeuN4D5z2nNmMEQp8hNuCQXtpUZkquLG56R4cbe82LZo0UMz3YHKl+M9gkL73TZt0t+N
kDWXvSnHTMRBLyZxOxlGTTWXFUkwm5dVa9kPU4Z2YwAa/ODX1fYlK84mhpu0aH+FuISFsn04q7Cp
sMfxwc82eezWgETjzGOao7wAdfZQ3fZ2MSR2Z5nYv6Wbf0Uxx5XszsR7PBX+I1I89aUiJYvlE0KM
NPO8v2OOXb9a3TB/G7dsKXiq1jTZ6rl/KMquDC/11ASXmCV5Q2JUWpNMBi8x1lm6fvDNpTiOZbcj
OEMVSZVv/ufFDdNPI+LGdwalb+IrlgK2HH0C30q8NkWDlv5MMb2e11Kd0Dmbt+hjhX/M4S7YFzpd
rTqqZTckWBKrI5uBONJWIcwDKpEvXd55bOCTNpb9ajot51CfP5OpWh4NAjSiKtDhpee4y4WAvRF7
lhFerHnD5BBHjZs8hP/srUoF8dJsaZW4i3DxTOeQPDR1vj3mheGZzLFaE8U/NJXrAGEu1gyqeLbV
mMfo7apbniDsQf28pqj083H6op2wBjdkFMXQey6vFN6ndoyeZOsZSxdY92V0unuCZcJqJ/0mv93A
W7Oo6EZGqyJb8RWwOpJA7D5tHjdR59+YZbPZWTMdW96YZhkDKXdOPGBujIFRTprv6lbujrq2vdCq
c8akr4qcqEO4ayZLGS+GIj0hoKkRIQXTJ2+zYBT303BlbxtuEbJmOGalaLIAt06rSI0yxgdAit1W
6uHDqq1vQeGWN900v/NhWXMUymqHbUx/xfx0vV26vFoIqRsKfA5IjvKHYJIRqGcZowcSF2qBJOE5
xvSUr27wvNZaXllQLO4AU1n4G0YFe6j/ZrKInrURZoUdDSm8l5i3FmbUV3Z6qiFmOnE6G3rvex2R
kWFj9vlL44zGBYO3OJiHboiNshgOOd6SOLlzwcQNNLYOmu44rhbxaC5BcwWTREZMrAM/Yj91jzb3
jGk1jf6dO61wyFHzyusNE5ETDXL9nokDHPhqsgHZ2pw5fRoUTuwi4rws20l+XoqZU0yvuXynu8C/
KbZy/RR2vb2D/TdFJQD9h9YyNIiu4kgt5ABg4eBlke8nDZAVDU19KQxO8rUllXmfmfaQaKP7ZhBd
eRRtp+rkTBGK/1eurZWvOi2jzTjHRk2usnfcdn+NRTFQs2WpvCgLQCmC57K4DnT7Eybsj9wcqB3w
fAkrg1mIIRIKqTfkxYH9EsUzfjBj2bNT44sjLrFjm79oYTNvMxv/tiS54We53D+SpL5fFkYs2h4o
qFRu4s1l26lYxLYqBtotMlbMPFY3PWc0MP4Ym4DmwCfB42dsoO8C0X/QgbgqllPQUdGiQg/Fh+EN
4WYYvVA1NdNnNbtnNLOUJnMok80rgkGkhn2+6OlpSbHPaC1qasgQQXlk6E/HR1zwpnb56pkvGMaF
Mw1UYdK8+uPSfRC2EsbJM0DMa4CZUooXxs3U0J1wy29NVeN+Kmfk0kdhttQH5G6qL34oGQFNZzkN
J3PYNkdRy/YeG20POWm9OTez1U3vArpcHTeKsvZeDnhZHmxkDIpUr2aedqrU67qrdIq0zFKC8VxJ
Y9S/hKt7ZpAYXcUuykMHVIZV3VNYTExQidQxTma6VgZTJd13se/N20k4rfewOGXNo0Wv8KIXzVmH
mgYMltJq7xgUl3GfuY6blJmxURYaTTqCwWHBnAw5eb+noDDnPFnHdj15tUnPtggB+gHJp7sgd6xn
bkJ//QHKYt8mnZDGKw4mOLO2y+L7ByZWxSevbm28Zco5wFAHVciXOlgKMzaGZeqjal5Gc1fOJOuQ
nLx5iepAomk05cIWADpmxGbpTP2pblRX0c1UAMfIyIbLcKs4ZoJNlzUMogHCS+bLtUq6Lhzox6Cb
H7JmhDAnkRE2u9JTEzZ9Oq+BBawqZPuGNiOitZ6GC9ciYn1P8tJ26sKVkM3vjKu/RDN9kvAbmrfM
0R/Ypv9XfukPP3V4lWcS5/j2T/0/SELFMfD7jeL9/0Fy/YGF+vj8Amf6dzrrmbP6/cd/J6GCD/6G
sSUSZGwnCa/kMP5vFur5pbN2Fc0w0mHM7aDh/cFCtfzfPAGxmKREfuV3gur4Owv1/BL4Aogi5HH2
C4wa/gIL9Y0jML7E5CMHFrI/XIHR9Io3FEgLnToDtMBOwE+Nw1r54CxUDsGkv3FkR6N+8siHjEtH
fxkz6xQCJJ8wGLpxcCRN5DZgdT3b13Ds92QMutdCffrrS+5/zmy+nV8HAKbXX6BAj7/sp/brs4JQ
/P/BEgugLv4bnvPr19fhWb1+/eVR8T/jL/LbL9+fMkJPix/W3vnv/L70UKb+Bp8Nnzg40NCfz5r0
3/nPkJ9/cxGUImH1SXJl5f1j4Zm/wadErxvinHxerbz0XwuPV+iAUP9goon027T/ysL78XjH+wlB
JMxnAmQBXTHOO1NQ/0yAdUrZMOuvrtEOxBY7Kp7XUAfbqG5AasOnP92tf8FDPtNp/3G+/nE17BIo
KBBZQ3D48WpbsVrGWs7VtTTmI7yynWv+RBT8T1fAUonHEiYqDy5UnTNT9U+fhw6y7yZGXNeQFqiV
G2TbYVGn8b//HP9016iFQr5Txt1YTThnSvufr9IEvgHOWavrTlD6V5Nwdz3t30FPwLv9Jjt6Petn
PiJvFHjcPZ9IVC6IHTtXRvP141X/D3PnteQ4erTpK4IC3hwuAZLFqiZZvmvqBNEW3ntc/T6o0WqK
IJfY1n+yoZjoCI3UycTnM19TB2mQgyWr9pXRCF8kN/2dG0OMP4Jl7sq0GyiIq95O89XQGcCA0mr1
TS4qLZJ419OXp/xOxnH6JUw/9hNg+GcSI0jWdwJA8HIP/sfcoLQvrVwQS28YaXs3WMx6ayuWVfhv
Co9JgGcreg3+FqdLfJHFVtr1PWDVIVZQBaRYDfVUVtbpUOQ3Xt++ZamaOU3WUSspGnMrUXAIgGCr
7Z0ule4j4oAhRm5+VtuFa+pfRDfTH67n9zFLzvPTJmYdbBb1TIbMDAfBS8dqX/iIgSla9zVDgWHF
CjYcOjreJuxzhWbQwM3UNfyDxoywReBFRxD1miPhO7825OHZbczsrSzU4d5NotrRe6BCBUWN3fXf
e3pZniaGyk4B/9fgKgiXYjbpk3QYKEfJ+n7Sbt12RmNseig6dql01hpA7ZKH3/kig/CL0ApbEyKi
HH+nE1GL0ZoYAa3uRYohYxrwvK6d6ynNDsQpp9MYsyVGWQP0hqYE+2qdHEZgbhtITY63FmzmxYoL
8Vr+gh2KI66WZvf514SsxfyWVV5rkzjyaXa5KOheP2rBPqg3xuh/CVIDujh3crVcWEcfAP7TeUao
SXZCpkuk8fQ4DSXXfkSfSw72gEa3wWP4bB3TL/ot8116C78kK3GbfumP8tbY5Jvqxftl7a2HQ37I
dvIRIUC1sbXfHciLY7Dw9acJc+13zSZUVKhgu6Ix2Cvd3TBVxlJ9LdBHdbtxE4IO9BPTDpf8es5m
FUxoXcPHg12F1vncLBQQdgFCP+j3cIZ/0yrYam7mL3zxs7H9iAF0mGYPa+ZM37epckAFMV2kAgA6
Xmxaw/aj3vfRr4X5O13YTj7hLBIH+OcjIgx9KMK0TvcwbJzsVrsJnR+aXdrVMV84jM4Gi0gGt4VJ
0BzpsLkjiQfOLtZRttqHKs0vt9t0xWBLw7d2/BpU7TrmyVIYC+I3ZwfAR0yoRFxFuLZas2uDyuPT
bdO831txugrlCLi2uTYomFlPVSzZ2pLX/VK8+cVBqBWLx26/911aPXG2b8d040m/9drdeVa+l6M/
vUdMCaLoh1oj1y3+OB0+UW6NvtCzfi91fr/rJFO2jdhcItWfDR2KSLC4eZKgBqMikXQaxYuzJqYV
VxyMtpiAYE5Bw8MSAML7QELo8pvoM/QApa9PzrOv+RGWmx93PhQoJ27d57kJNpASaVgUB8EKHkQh
2tQu+7iBkI+cvVtxtPJqeWHhXchU5a0EYJsyswiX+zRkYQiS6k6ZFjRt8BynmKBuKs3YjPBU6Xg+
NDgNVNbueqJny92CKsOhjD464msEP42aBAAFO2AKh4DqEQWPtVtujVCywzz9cT3Sx4T4vN7hP0FE
5f0GZ1njP7OhNLMYzzZlVPbqXjiqt90Bz0fNlp9dDisqx9t8na6xB4RiomgLwzn91eehp6AwqCCM
Td/+8503UwbZqjRlP4L959h0tNACJYX8daKuSiJeT/ViOA5/UULNjkfILFOr7dBGReRh75ki5Kt7
k2pMDG4yUNaRXPBK+s/76v7vLD4zF+eHwsdn/RRsNoJ6wGOZevsU7M4U3iX38U//flqBiCMxTSDa
IRp3+u2Qd4L1JerCvujcBpL7qK+GyYH8epRpOzwdIbQzuLDzjwzZfe51oUqlFMhJ5h3APoIELKr3
LI7QCx4CZXM90vn3gk0JWYczlBKmZcyYeBmm88noj8GhrsJg76uwnVpf6RamwHxdsevrlFIg3+Iv
BoRx9tU8aRgDDWT60RcUfRv7pvI8ggH8Hvi9tS3EeIGrP9+vCIdMAAR6rrYqigRT0p8muApMxR9j
qzyGmKRLvn/sEoU2LHqClfzUAb6mHH39M15IkGfqx3DxLueGdhoRI9KxCIsWbLASZ6ta6naaN9Uz
PeOuaI2FOXg2O0iPe+YkJAfPGenC02A4YqdADMrqWLMdq0o3YDhvgLDWFvjyZ3ODwwbGtEaFe9Jc
kKekP31GN8rTGNfp6tjE2V3Q3CWitb3+2ZYizOYFuLow6l0iFIZpj+LRTP9MThBAw5TDJKPJrNOQ
fpntdWDuaZF4NXBzLm+CeCtXO1RLnetpfDgqnqzX0yhzH2JweKNrRURRX/KjAbYJApktVCvrIfgR
Rqv4V+c6WbiwqKaPcy3odKP8NDxGHw9ZkhGUcjecBEFauwp4nZW2dF5cWE6sXfobJhUoFUWK00CI
rCLIP823rMe4oM/uVVeAMRP5qy4t1wJMglXX/rz+Sefn/zRuhsEJDHEfmZMPgvqn5HxPQi3dGktw
M7ZcrIyDEt5Uyir3IIHY1aLB2qVwJuR6JJx4op6J6+kjvQskyEoGULvJ771xZW2Uu/Eu2nvbcRvt
lFvrdnwXfnbmKv+1JAV9aRV8Dj7bPNQStRpwcOVRTGQaN/eg5xYm6KURNBFBmHZhzvyz+hOUirZN
iMB54kD/WEeJ6iiehr+EOh7cIX3P0mBhE76wKNBGRDVUYhjRcpi/nSjomXKrCN2xlyQHt5l7zAu/
VKgSS5lqt3JH6VDFuf29FyMwJ9aq67SVm+6uz6PzvRJRaJGqDHwgAKRziVehxAnJKIPxKEmpbZSu
U0OltRYm66VUOXFEdOEn1xLKoqcrpCjpKPHphyO6Z5A76b+BuZF/mG/9AXrM9/a1fEmX2P7nRw6Z
fYo5mzWVFKHe33lklnp2mW6SJAEmQuFDu7/+CT/MzE43GnwDMV/l3OYFhyjeLDs8MxUzl8YjGB6U
2PViRQ9B/mm8Aw1GErj6oryMS25f52viNObsweiC4PUikFPQjCRH7L9OdgvX0/p4515La3a8KdAq
fOD341GhVKTcFXuk29atzXvxTtgJTrBDOm1Lsz/IVsGu3Ca/oTc8I51w/WcsJTo7Aqsq93gk9OPR
8oNbub8BurDwNP24YJ8lOpVIcF/kxjpXHxtlI2rgLY3H4VaMV/o2e/V/tuUOtoMJKmEbP5lPB2kt
PIg/sE0THoSH8FC+Rs+FA+N05d41C9eKs7o0rQsKKjL6KVPzig7W6XyibaUbhZaIx+iVqgOluRzd
8lXzBN/f+GvpSXdxbX6ONhtmWHxybYhTtN/tT03ZacXWAp1A/9rjDFvBThpusmDjLjxEZkr6083j
NMvZwCo+0A6lI27yO3jUNv4GkNhOvzfu/Kfgi383Fivxa7+wVM/3+Snm5NbE1Rdno9ltB3CFDwWB
mOJv1YBPfJPsYuWJw1pZCDRTs/47OxqQ6O0zq/ATm+0+TaEhNVLqQHve6k3wzXgef1h32eMEU7oT
X4bSqRIovuCtbPOtufnzJUM/SKJlQxkEybXT+aMJrmUFmMgcR1lfQeOXMYq5HuGsoD8N3ucQs8ED
F5sb4siGLt5qTuuAHvudf0lxIq9u0124U7fRTaGulUMa7hA/XXKgu7QnfI4+u3ANWPnKSemPRywh
UA3ohU3RxPpCjheD4GU4XY6pemizFM0YXbC0bMajoLIcQLNXxdfrX/HS2Wt9ijBLQ0haSKcx+05V
vo5BdBcPxk2RiAuz4cI5SKVoasbTW5qMe09nQxA0Y4209nhsrIM1AJj6CkUHiMj1XKavMdtDEbQE
CUBHxESQaTbfR7MIs3Bwx4PnqYfB2zThS+rXD8P4xRLU9fVY55fR6baEyBW9QjAD83eXCTpMCq1U
O8ihhUyD/9JbwKHvLNelQQnlu06dsV0qOVzYJ4H6mNxdGDEU7ua9hWKI6jIsmuZQNNJNPo7AAQ0I
RMLvBsSfUa+TWl/HsJzb8nsLnRwJIl467eZ66ueDSQvNmAx20Aji7T47GnRfyeFWi/0hAH17Jw8G
LE+xsIOieq5AcS2cvec3G/SH6KYDGcM8g/NxNndAJVZC18ve0eUpOmmQrsEI7+o43aG8i5CyaOO8
9i7K/s70HtuyWefgdq5nfLZI6OggLAiCnuNwUjc7nb4umLEx81TrgDY7a1DN6ZxohbdRIy/4I2MJ
9uwpFIAWc9q+eQ7P1qOSFn0XcFk/uNqoreMY6rZYueYqzKoll5SzKcxLm4qSgY0D9Qmaf6dZQX0R
g8YTh2MHGEWkE9T7v4L+ZdTCL2LS2qV09OuFFsPFkNM7n+GcOmSz/UwtFLkESDAcK4g0VIdvekuC
waHcU0GxB7mGMjFux65ZmEPTRzvZGKaqP0K30lTZwj9jNn5ZgDdQb3XlsZUL2R6Etr2zYneEh+3L
qzAUDxB1pF2rD9nCUrkweYlMcQNqO+8rNIhPvzEdrwK7tqIicgQ3ywAICh9N4lmONfF3GjtrLxQ3
recw8bata0pwh/7MZXqaUpO+OccHMgi8LMX5OFdlP/hGUR6jURAhZiZqtAbMmNv0k6uf0I8RQqlz
6b6VAJ9eXzgzDet/x6YEhnC8ydNurlGntb7YRKDnjqUGqQgRcAGKmhFZRwTy0r3UAIuEdzreQbeA
l9QggNrVo+SQB0ULA78nALlfwfcqzlgOig1RULVRTBs3QMk9eyybfheV0OpxQSy213/72dk7fbZp
i8MJgobK/EXljunol7FbHpGQadZdEgZOL+jWwoqYyQ7//YUo3PHspclAlNnoqEU+9qlFhSjEQ8ZG
OyNfQy96i6JQukN5JnDUcXzwoDHZHQaQa5ghxYItw6VEsdic5PLo4pwdZSOau5hVitVRb/NmN5Zx
uuk7M174nOdLn4LotAgAE0+FynmeFpAF01WqI5pM6lo0x+Rb56aWrYPVforiqLENvwluzDZGIKNQ
48fro3lhC0DyFqF6qmRUquYa4KXaFXWT6NWxC1V1q6Mq44RZq2yRBNxJeRdudJx2VwLqUgtL4OxS
wqKjcG+idsyfZ3VupDh63406/RDVdHAQECm2ctU1tsu8B+guKjfolPy4nuxZTIgJOAwgZc2BqSOO
f7rrJHS1oOd5CqvuuyDsg861cXJzpPi18/5MXJ35O4s1za5PRcC+SxMY5a58tILEjlCyssbqLjOW
mvyXU5o6jSjDork720gzJCSkBqWZI3K3+i+PauOwkvbN1+sf7uyg/0jmnyjTr/iUjG61dS2G3Jra
or/JMsMO2lvfGxce12dzkSgWOyL4EGxQKKGeRuFthKzvGMlHGCT6eDMoMOZZ+WspuweEfj2js8sa
RUtxEr3GBhHRyblXnFAPsRgbPRm9Jbqtxev+1VN212OcLe0pBjKrNGRBMAKJPM0HIRyrqvlw0H6s
AZph9BJB5ccaaDWqFT6vcCqrQUYJwVs418+P19PIc3gJxaFGGq1C5H3UUHXOghvuSdDHfpQJLBbR
2FYjBmu6sK7Hd6vBLzVUFlS1L8xLXhzA9UESg52b32g43c3I66GUYzK9MQRv7VtQbUKohA9ooC3c
Q8/v/1O+0y4NVPBD4fr0S5dcTjHZLaRj3EtOZ+jbPIyhkspOV4evav/mxvKbnz1pk6SNgPJdU+6G
LF641FyaUlzgJvS0BujTmi3FNJGyCL6CdNRGwamqdyWBuVH9FKslH4BL8wqcBjcoNiw8HGbXtjGy
zLAsuYcqT2G7acr3IrjLfsbuY6Eegfhcn8SXsgIqO3nJcQrTmjz9tIEoDVUUScoRDsojYhoT83Bf
l8lbGRkL6+XCLgNG459Qs/Xfw+0JrF7GQaCXHz1EkRD4u+v7bmF1XJqa06MFkDI3Gb7haUZFUkJ9
l0Z25lCNbC+03ty2QaBRbV6VqLspdITgrn/D85IMb1NueSKfD3FiXuGnIXPUKdFoKuqjCCvwLR4k
JEvLZLxFKQC9oSQpd2yHv2IxMtbIhmE2nzbr1m+/aLBCkFfgqMI02hmzoNgP8ejv86j6kUnxpLFQ
tV8Xfuz5MEyPLLgDJsMN9HE24lrUyVCFY+RqtRYmmJn+VVh1vs7qVrPRiC1tlavoXStjhuIjBLKO
jbxdD8WInQeeynbjQ+5O4HmjnGTJm+s/7nzscCzhdYacC2wpgIunHxLeaNTlScxtqTXRmavDL2EJ
gxWrJxSKdOHOdOFoXg/5AYA9eSXRNcQih+e2yAuUZ9JpTMuXIR1NeFcYm8a7Zzb+zy6CMj50DVwp
KvHde58oFlq0Y5L8lTWBoq/qUIgoC9O/eeoLMziYKFlUK1zGrXI1+G74EmGF8J4XIpabgmSACxYG
K3hXAmnMVx2TBCKlK8vwn1AsRTpMHm+7sNYe1FwWKsSYUUtEjDb2Q3T/IvfZVCOBv7iXx9RG86I6
pHCd+G1SEP1F9XwIYYsKxrsayt1DBFMduau86b4PcAVDu03C5FmkrA1eN9bbV8Ajyfeua1CjTIvE
O/Yd7YyFFTF9s8/flJYsgAoOYGkqpOOYe/pNRfgdIEf04sjW7Xj9epA9DGJrW+q210dvPpnngWaL
vRPEDjEgAjUmmo5Ci0PQEXWBhXSmn3stndkUSanzZIgZFkdNBENb+Guk8Bd2rfkXoyZB7Y4zTgca
z3V5Vu7B/0KqUylsj3ESHjwEsdrAwj2qDHUbN4Ql0P88IVqtIB1ZZdBzYENOPI7PF74QB1EVq/T2
GPhUdgYxr+zKBO9/fXDODjIKuBRYeF8hP2JCRzqN0up630pCAEjDb9dlhblOWxuPdYH0naEgUz7S
jjQRIkNj7Xrg+azgnTX5X0/3ElqrZ09/s9P7OisSHpeqjsA4hpYFDEhzIb2LUQADUN7gc3J8nqbH
ew4Qm5JS5BBaR26OJvJoGQie67mcDxW5fIoy/YpPd3Nsr5D00TOeqWGcrhPL/UrvodtcDzIT1ec8
mL7Y9EQkEk+oeQ25QXZb9JG1PHY13NTQOBbZuKrrX/Rx7WjMoQgiOo6qKLo+PicWFGAUJPk33Q1a
OwtL4XzacPehezy58vCYm1vzDLBWUWZGI6YXYju19Nsoy50xAiIl4zOqqZuifqhka+HFcHb0QH7B
ZhMHI9gAMpFPvzPSXJBI8Ra4R9tMs/BLvtWQ5lF3ydfrn/p8PDnaqLFMqPCpwDsbTzUpK/QjhOA+
ltC4EkcU0BNNXir9ndVXeGFNvgwf/KQPzOFpOp4eG5gfyJykCvJ/aiRLoHy6YdNKKqJ6hmhzbqmU
d6pv1cCLJcBhduGDzhPlF3w0PrjxiVTA1FmiaAQWTZpK9bEFem1nQ9IhwZFkC5fKpSizPUYSIvDN
KOgee8s7agkAfwNGzn+RCrZ0H9+UmrE8mxt9l8RxTw33qHg6x2YEi/xFGCVxYRVOv/XkmJkok+gU
0DdA4odFeTpmBpcetHI+FqGRbooODYzEFxDC6M1gU1RFsf6zqcjhibfsdOVBmG/q6pzGU3K0bVNF
Ko6e3rI1/y60l+sBpiE+SegjAGhlJgL78XwlczfXM7HVimNseCsr4B5Di8h//Z8FmZ2cfZkyAySC
BGlnh8XXbnwqjPJPZ8Ask9nQpJFWemLADUDK3jtglME4rK6nMd/1/h6Mf76VcjoYSeHr+SSQesxw
REcndKWyUBEfQj6+XndLzaylkZmW1adTBb9qMwZkVRwT5VmKcsjfdxQwFj7afEudpzT9iE9BpFwZ
0nAa/vwH+Yy7QkVXgxf6QpizLWA2NrMtwEQaoIaSVGA58V0BcIjJ7fWhWfpYU56f8lAC+KtCrxZH
k1q+kNwb2rNk/v6fxZitxTgWkiCMieEN4IHNb0ryqjULFe+lPKYp+CmPINNHY2yZYmEC1UwCmhV/
jRfb0QvDMQecdiOyQblFJq0Z2KqKlIsaLIz42UZ5OuJz+F5ckQQSJcXRkMKbwkDFERy1nK+V/Pv1
Ubk4g6EHUO2F8EEl8fSLiTg9AH5k2fO0WKP8aGvduzEoa8N6dLWFlsjF0fkUa/r3n0bHDKBfptn0
lCktuzG+SO0LAs/O9YSWgszWSimIQdzJ0z7W5qtYuUEz25b+m+cf3IB/PttswdRdZJXVRxQUunOt
sCsByx8xsJv0z6c0AEraGxQiaZbPJV1QISmtCtnDY6Dntpo3qP9GCGwsRLmwN1NMAk3Eg1bluTQr
SxRNFbr55GWgWHSMeVyvkLmVJXSY6ara+Kr+8SARjhs5mDiKEmctuALBQ2jJTO/ir5HSVaREK3iw
14OcFVU/ns6fosznW6/FMcWg4lgk6+nlcsjvo4cQAet8hSNA8WPc+w/y0sPzwvzjJjj5M0y1AWoE
p5Mc+SlZkP2G8bJix3W7X3rTOirSuNeTuxjmU/1hdlwbJhVyOhFcPMJvPVivWDhEzc/rMS5sQic1
jtmBLavYZGkCMUI33ojqQym9VHWwHZHouh7o8kh9ymb20ZQKW6i6YrvrEDaQaeetRrPfl538lsWe
o2QmXbxmC1j9UTNyO7bC29ZQti0uSNd/yFLGszPKyCLKqt20Q4W1UyDwgbH2CtTD1sRh4Xqoswfp
x+z8lPPsrEK4NJOgqBRHtMq0EhW4Vf1cPRo30YsbI1js0AfLEjvbuMnC175wfH0eVmu21iOE5qJu
CiwhnlOjoNgODwu5TX/F7Fp8EmJ+Y21SSiZTdQyxA+utQab1e4TcTw3nDPuoTaItpLQwbnMpKE+S
sgHnTLavXnOiYS8HKCdF6aYW/qud659Rm0MvAy1i90Q0+BjIxRrTnCJqN1L0ev37LSxua3YoJ0nj
ldXHCKX9jdbcKX61E8PN9SAXTv6TMZrtjq5QyWqmMEYInW6ltlyNureWmw7hpQMutdvr0S4eMJ++
2zSCn85+RAsDQZu+Wytx+4+Q7cy2+YhMnPqCVYiNbjKwoaU3zdK0mG0r7fh/goJjZ1s5+t2L2X8d
qwWyxbQrnM92emYQuyeG9Sw3C+IeCuRcz+s020Qa7pRGsdIBORuIbVKnO2Amf/1rXo6IjTTvaP6Z
z/eMPl2BPxHnZ245bhh+ydPBTtMRtJH5GKH5WNRLYKMz4Pjf+9U/MWenARbVmCn5vKVTVbA7BWF0
wzGx0Rq7YJNlCC/IO8laK9UtqsQLe+XZOML2BJmoI/mkm5SWZoednxl6XMmCdqjzv5S4wMtPszMt
c8DWr//ww84izZK0LCy7OgymDqV47xYimqQkGPJUrYOXOjcc2gub6xE/Sisns2cWcrbYlUHvdJyP
9IO6deTb6lUebXpmPSoqOKvYoPJvvHVi05F51W4H/dGENnSHgOfCDnrW4VOmnwGABwoNsv2WOjsV
CiFFSHTkZwSv1bfud+mUu+qxfPIejMd8HX9rds1Tdk9wWmjOYvv74gB/Cj47L4a+G11dJri+RwXT
Qj8Ep7jQViq7vauc5L7fxi9Zuup/LcmHnM/qKe0JewuwhivnHJaJHZdiVpavH/rSaduVhdxd7ZTC
OqjXbr3SHHm/ZL18tu/OIs7OfTEeBiXCmuNQDNaDnD5LY7DuvdYp3dfRXxrWs5PkNNi83ShaqV/4
1TSfYYGZ5dpEWLC3xIXNfSnKbPhiYUzdMiKlrNp4WMwItO4y6cf1hXK2581SmW0CHchkJUGs/hD4
yVauM55a1o1S9usSBXa9KFEDLBcerBenJYhzJgaiL/ROTw8tsxhL+mKudohNF1XL3tYiR4hv/SWS
1+Xv90+c2RYQxLHcjqOpHQIP2pNyyMWtvOQSv5TL9Bs+HcBIWY5SlVnsodlznDSOYgg4PXT4Pi5s
aOcX24+B+ieb6Zd8ioTZp5JV9MsOEaLpD9aP+gnDAQxtdvF39HffEM/AS7NZutUufcPZWd9pfS+W
9MEPabX2y24VIasuCy/X5+BSkNn7QCkkL8w1DiK8MdZmEGxCtBpDeX09yv9lU/rnC862CAGfUN+S
mXcVdnLqUcht65v5k5ePjjWp0wQbPV9YwddnhyzOdv+sAsHNUwC3vGyr4FFpPFcQDtDivJ7ZUpjZ
RjEOuerHHoOkeVh/GR4o4Le0d2SrXPiEZ9fNkzl41usSoWGFysBA5QEGZyv2o4kYvkWzRBTQ8/9v
7if/2SeAT53OeJwWxSzCcupQqz9cXb3Ni++8/u2uVJzr3+/8oQyKyeS+Z2k6vKEzZnaipgaGBr12
6OHv4XyTPPZolK2Cn1br6KuneLvEpJu2ntntBHAD/H34IDS653QvdQBGXtIbPlg49uUChdv/YuES
YeoTcgIjuTib7BZYcQVnB+0g+ri2xkpcbYYMUT4j0paO3gvL93Oo+R1HSPRW9SEZHRIdle5iHcol
hpK/r4/RUpDZHMcwSwwKMCwHUcbcqsJUospRn1+a4UthZsehHIJrUlpyMYzOVmk8iMG3DF3y68lc
nnAAXWjpTkTDeTlLt8Ykxd9BO0hPycF9LXqUInjNqw6WZ5DvymIl12gGL4S9nNw/UWf7bDYOIgYP
RM0maNJzrb3pSzJ8l+7dTIZ/Yszm3USAGo1s1A4g1b5o8kpdp0/IzjvlU7zBddppf4fftK1iJxv5
u1ivrL+y79nN9a+7kOYc5aq6wCukYtAOg9TwPrUcnqZx9nI9yOUV/J8852K1mVS4ERYD2qETXgf/
2/hvsdm/ZXvv/94Lron+oDMOEhHwKtgKcDD6lOSn4z4qRLcOMIe5r8IxdiAL/hJ6cYlneDZa0+Yw
4Q7RggOGeAZFMQEMSnEltfeRkIq9Y/au8K70qf5c0eg7qnJahI6qN+VX3OkohyZqU/FG7L3u1W+a
wsYUCAvToJMAmA+x3L3jiqVhWh5jK7rK4bR+VfKgwKiZkvWwSpDZwlxeqGoktduiXrjJzl8AUy7g
fWVk2rlWoiZz+sWsRslr3NHre1+Ox+c2xRc4LIuEeqbhI1We7CYxz4UVNf2dn/fxj5jIh3BqWCj3
zQ94JW6SrLCU+p4dvf2F0Vhng4PFtqlDelLLlfGvSGxfekXbXZ998ylOXCSSJ71LUBKgTmZXW0Jq
EvYw3X1mSdFdlmHTi2B+YSNi5i/cYS581umLMgfRZuQ9N9t4hxhEZTdq3b1rojnqu+0v7LYdVRGf
a2Xcuw1K6Ndzm99mptw+B5xtwaGGDG+hGN093RN/3cXCM4Yp3UoeIGNVlfuHjxGikRQKpzoYcRG5
o9NZI5m5Hnpi391bLsYS0VCGj7rbvWax4f6synZJteRCcoB30LYGCs7YzVVLOF5k/GDS7l4z0AVS
hqZ2PGTg7CSLXEfICnNh9M4uvZDoANKBUwXTRnNoDjbzNK3KfcFU7mPjd6B4jxoKnlGu3kQiNzdX
xn3CvJO7ZB8W+Rc1XCrHn60PMHS0vdAQAaGC8vNsF7NKUxNCeHb3yhBijFJ5u0HEsKZL61fMPIoV
WsHGKsyXNJjOiA5kfRJ3GoZPu2fn6lgW9QpZh9LXflA3voaHsCDDSM1XY4bfIGDcsnJ3YScBgu0V
qDjpwt4wPyG0STUFDjp4tElBdY6SKWNTFILR0O+1SJzct7R01VXDUmPsYhQmDQVLlcvrx5f4lKnE
6JYTSQ0fL7fYpokSc8WDwXF9TZ5J+02yuvT84IKiuo0rxbRLfApjmJnSZI0QPPS93rzIGJiGttu5
4tHC8jhbFUmqf0vDCmpDHExG0XFcm/ihGmn+7KGR+SCWWCGFQ73zqizajJ5Y3I6hEP59BPyRKcD/
m+L/VR33/w9l/6dywH80A51v9bcT1f//1VR1eSq+Pv0f/i2+bvwLSCswdQC7JlU51ujf2uvWvzRF
A8sLT5slCoSYu9q/Rf9V618wjgHgTfp5kyo7C/ff2uuq/i8o3fBq6MSCsTR4lv2B6L8MTvLkDKW4
zy0HDXeod8Tjj2mGf5paoRfUvjlimyNarXtbNaiVx8O674w31/ONjWIUt6ACtqKyVXLxJuhVLC/6
dyMIGxSXkJCIpdR/trQBfxlV8KOXLszWQoGbGFWfzn8eZMp/vq9tXSWzrUTxbCnQdFyJsPaK5X4T
BM/VgFuHpNa7VgJvrCqYgfig5CdTdK/dNZaJr8VbXWnZF8X6XpbN7SCb2FW70UrtSyyUqgBF7MiB
a4oKdH7b64gIIYK4T1PZ1irzobBEO1W/CpgU1tZgx4KxK5IxtGMUHvwOkW93VLayiwNa18f2YAgI
De9RF1+VMIaSKETiZvirl7qaC020LaR8U2BWVKbJSq3ct3YQbuSIjmofNutAc53SQ/qKKnd3K+Xv
dY2FXmC+6dFazYEDKH/hVIBFMWCHr63QyM4QycoNNocOdmXRqtKrW+QyX4o42aZV9wKH8Adaigi8
W9FLNt7Kg+kEVmRtzKj+Elci9eQUWTilv7Mi4QYzKxs9+k0D0/+2k7G2tkL/Ru0eld697fy0fzUK
BcT4s2GBUaAeLGim3SQYrmb9sQx9ZbqnNdso9VdjaPgPRahv8Ey5ERRjW8gJ7mjvfhtaD7Fkia9Z
bhbPwMSbPfLnrzVyrcgzvydWthY786sE2CIWi79kNb+tI6zcy6fQx8Suom4xepTDE7/2cOlU8Skt
s5s4kwHnfB9NYR9V410d962T9/m6Grtb0LIm7U9l12Lt1ppF8Fo2lV10STKuQpHqb+g/puPw1Klh
8X0smu6XmX91KcVp/fANB1LHc837JozvS7mz4+KBgsBKcKnnxq5jISOKbx5ed0luQOc2khF/Kvxx
ShXXcKt67Zv0ZcB0DwtczG+CbAg3RYigai2ie9Rk0ranCQeJ18EMyNbSF9SJ1p20D8b4QdbzO/z+
KGeMmV2bqu2H6CRI4spNPKeCPJyE2kNuua9Zxicd6CRHt2osYxYbi1DPt12W7NwEKKG3zzGG5nGv
gP8SffWmB7vtCc2qlJMXU6aAa/wMPbrq2V1kJMcqQYZJyR1TuwOgvBmQD5Axn7Ks6ln2racg/jF6
d94Qvsj5Hf/Tva5EzVpuVUdv38fku1U96Gp4q/iN02fbxson+8OVF91ZIGf6BnYkhjcc5vV3CX6M
2PN4Vv0HV+a/V5JVWJSuXVb0Xb0Up6uKgkTwUgzifTmGXwfPPIijuhllHMh1rl8W7p99YZvGbWym
8RcLildh5c+F7j3kxk7BU8rAa9dJNOkmqTLd9noMOWXuSisUGJtVrvQ3QiX87gMjuNPM8F6Kyr1S
NL+7IHiHT+avxyF8y7wRZ3RfXBetcrDkECkHISicNNSGH9JYeG9jnpsPoEPTbeymeEuzb6zB1z5j
Btvejr1ZHZPRajZlkaor8LgsrbL37VDA0T21ynu50p5KBaEiTLMBUG3DOEx/R+OgvcZGh5l146kr
ZMWfNeBAKewsBiwPKnSNgo1W+beeWN20vrBvItEpkXcujep9bE3frhM9X2nydykub2K3visH4cmt
OfiN8C81ATPrpfW6N1tvk8YVVqEmnuxeY3YOrt9whry1V3xze+hfWWrYWSsfU+V3VyQ4TOv9W6Pe
ZeNoY17ffjUV3BJa3YNA5Xb9ircNsC8EDKzhpo+GteiaiJnhUo0D9Ci+d00EyK30UY5JTYwb4dLC
jkPHs0qZpticN9SHNKiWxTEKqwEbJlX0AMN6+KcWb4lsPvtSKW6RD6g4J0bxBybYim1lsWpXYzEg
J2Csi+KrbBRvoRGj3+e+lcmtQBX8sQh+5hUK/G5s2BHq6QOLLLxpWRx5v0p1RzCOgXir4pvUWNta
+ZGVdu2xNPDhVgrcVbNd4rXvegg8zzXdm9hTcAMVNxHTMM+Yssq3AJcx30vXSjDYIkaBUQfcaRB5
c6v7uAtWvTtSdJX8rTi8VexnsiH8JY6hY8DImrSOoy2miQbcuwyfN7N7lFw0EDo878zxS56Ej76m
PwGw8gIbBfH4Lk/Mg5EH7xV0ypXf9F9M0mt56bflU4CyoeY0OqAC/1YWR2c0H8z/Td2X9EaOZEn/
lUbfWSCdOzA9By6xR0gKKbVdHMqURDoXX0in08lf/1lkT09/NcAMpo8D1KGqMiOkCPrynpk9s6B6
6xkrqpnnFD7d03gKgkeF81URN6/dCrNkmCBuTebodlsJGFKk6V2KMNRE7MfhNFavVKt3Z8SmVgfj
I1WgQxcAEz7jxWWKfNoaRpGtU12U0dtYOOfQdm8stvtI/ei74TWRCxAysRwTL+2yufKXkrsxWCoq
mkxG3aZOdXxBTlCdI0r1FqKsMD3gzdk4m5Mztw+Yk5P7YJWIrqyqdSftChTxwqt5G9dpzqr60gVJ
Jgye8pJ+BsuwqRQpkmSAp0yoq7zuuu1k2BHe4fuJwJdEosyABBDssjH7lCMzm3XNUiBy60044onO
/Cect47g9dts7mnRNwSTWfHJWaON0MI8Ttzb1G3ySWwbFQgv/dRR+qIRLY6Ppw8Bdn5WjWTN1n6I
NgvxnCN1AgqGCUsl5UnuxiuukjcbOTjw7OqXSOjKEMX96lWL3VsFIZQi0BomiI/MenwY1zwp2+xF
muocAW0bxK2UTTy8hsj0djz64KnVw6yM3AA5ThFMAit9uWKoNMBRVet14+GGR+BKrlf/KCO7oXY7
gVYWk8ybaHrWkdnHgNSzWqopW9lqM5egMllF2SYewAoOHdgeHscIJJ+Ju1Uxvh21IC63PfDYIGsy
zmgwHxE2hupATD7b4xJDbz7STdMhAK1P4djK7sRAYCXufBkfKS9pXKQLe/B69Sj9/gFh7Hckslen
FqX1af/mB7CsnaLHVuk31/3ue387iW8PXgLzePSqjyqcciS37Wd3QuDhvEN++RbmUTgRThLKzYqf
a3k2yTslB9c8e9jRlAc5EstneQiXF57yEvGru7bZIUMt4zDmXGpTOOmzv7R5Mn8gsK8MB7sh7YXh
hcZWOR4nnl1QAJB9arow58LuZq/GddG/I8e3yTVi8F6GDmw5BejmJ1kCq9YwsQvCGxNkrUXx0VvR
7iEqw3Wmx2ZOopINdSZo8+0m2EpTe6wQT8tEAtHMYC4NvDuC+AiTXcS69u7FWlWwKfg1AMpLrRug
khG739NFfoVTV+4kUk5yArJHhdzDFn6IWoLyzf7kUu3mdeLZYKADTsiBsGjfAfQT7mo3mN74gZmw
Uifq6o1nMmAZ1ORhYt+x2xYADXHaugfM4R/8ld/DwBZxmH1Sw1YHkEg8PavKQ/0BqQCjECwMtOQY
XJMsfQ5g8chQOl2cjsk+H6mXjy0OziB0XKx92paV6W2URYvKXYTdWTyLJoHOUbtT1kNDE54nhF7j
0PG/I7r+EDM+ggf4paqn+Jo2Pt1Fy4yWoiH3QtkkM/1DKIef0DnoIrV4JrAKPrLGuXY8fbeLLlfP
uSODhyiSdj+Lz1CogoZoHPo6EIfOBWyF23YMm8dp/cHhzpgO+ELFuPdbmNauxM9igXD2bjx4w/Cs
g3XH0uUlrOfnFgGxHfOOuCfymaCuEe5R+W7BSH0mQuwgh7WZt05HO8KjSQYGieYD3D6juN9w5A7V
dUNwEEPcLpv6qJDpKgNIgtdoydTgAW+anppx3aVOW6DReVrwlTszjE8xcJE2Kz8ZDkM0JGDD79Do
HwnCiZE56wKPa9ZtE0jIfauwQDb3x8jQBcyT+wul6/AWAQQoWuu5l6qPAhwehm/ZeFOcTF7AC6ci
URF5rQfj6pgsmeOoY0wl21Vk2Srp+TuAdeG+a6qCafrYRWt13yGANDfjIH8M64ATt4ZLY3znLLa9
s2tjs8iT7iYwcG1NQ4A7SORGLb2lHlxdIVApIp5u4qlD6a/wZdTcebGJoPcOQatnfJJ1q4YVIvXh
5OPLXTyFT9ZxLkmC/GSsHKxIKWyyGZwZkR4u5p0IRyZzgrZPIFkyiWvnpU7QDjQ8pu/wO7pvXIxc
kxAVu0eQlNvE64bM7bhHhC6MlluB4yCISynEoU3pNR58NwMvd6kxSQetGb8fDG1zwz9ZAz+zQZMi
CqRfKtY6edPzDy9qmnvWVOOnF67jDpaHXY6MtHxmKN2U76/5HDfONhHOeNJxwPNo7FAZIKRIsSk9
RRoX2VBBpIDs90NogifiILgUNoQi79BphZwXsD/5MGT0NwJhtzsWEKeY1Zxm64iZw9gM/h71z1bC
cmqWsrlNAfMMvtYJHtJG8gGeXOudVu2excPD6KZ3Pcq/mtHMa81nDI/QOYAnQAR3E6qQXpJ0J75G
d/GkUGtis5ApzkmP6lF7yNMcBIugheP1nUUW1VYE6HG1xmOD31SEEYEetObgk9wLlx490fguB/I6
D97Vl2S3jPFJYPpN+/zOYmUfW/atguRtcKfdnMbfnDVFy9uvwYSQhdEP4NI70v9K0udq9p59b3wc
uuAptH19oEv9y4mjj3BAbkE/vsXOdGU+Pr0Dj50exlflsEYfssJWcFkJ1SxKZquRSCuhs1YZY59I
qFmOdSSQeU29KjMGCGQ4hshamFpEiiPddkQh0UDUOMBibCMchFcoRJs1ibw4joP8w/WBYNJr53fv
0oN9S+UaUNShvhOxikqI8rsimsbz2o31JW44orqWJO8TAbTNZKvrPo+4QsaufxpvLSGbftaWz8iQ
XSUOmgjkj262xOqDqKqXjtePgndw1RsvkrRF2KGYkuunYVPm4+LN68GjmWrrQmlc1xbR2O0ylwuG
6d2u2aIrv3bSbHQLJ40lXj6gQjzAqdqc4qT6ZihzoPg4dsrcc9d8pjpSBZ4smn6M+3Urf01WmCRG
NQQamPdGCGTJh+R1aGAUCSdAnSEJusluOoeYIPLee2eNvmc13YVIrvBvFwlGSMougddLHNya1aro
YJTQBel2GEOsfO/APf/ozpj66KYfIYEnRd3HW2rjjUm8ovXmgkHqHCPwOEQpCUeFJWujZTdoOKch
2hUoCnlZG3hDsQDwhjeizQZpO+t9PUUopeKPgIldn4yHieEm1HI/+YA0QK5BhTe14MrS7lShRF0M
9e596V900ufad54RIIlkeUcq3LhN4mY1ytZdNcrphBzWGqWo3ZtuGdG1Nlq/oCKaTqkivwLcddpZ
C29G6ZfUI7A0U4UXs8wW/gnSevvaX9hljm/FiePXoFNWmdiHeK4wCDCH0fzQjKa+oRmPmJBq8C/+
8qol0sgREDvDdTAEY1fzfGrGnyoKy9R+Nhbmv71+qpm9GOZ/IbJO48Sc1aXyJbQ1IBqWHxWA+BaA
VA+gSeHmDcppcZcJF/BQbeJGiV3jjO5VUX7Er63zxh0f+YInuGKTlBoZ55n17Z0RujR8zEODb9CP
JOZCCYqrPp+FOtcu27R9hNRvDSdrTMdGRaBv3zl402RWecUgXerqZxqKEv7FEEnNYXgKAeZczCpc
eEvcVJHLq+wQISjBFfBgVEUo5+AAtfF1mFp2mhaLNDvGNzN8C7a9tofVx6XcIu47C3kDY+kBee39
YsDizzXkbLJNbAEoKGO9/dWLsQw9qe+badnEN5SCxwE6kd2s44IaSN17t0LQfdWqklkse21ugrym
al8S5KNlDXoBnNdv06IRiTSjftFRvx1CTBVOnV4uUzjaH0vPlg+nc6vvlgPshOdp7+yYqn75BNMl
lfQhBW9vkeGIUwA5yg6dBBPkIGmtew499NGC5pVENnIyhY8TKFNX210bR9HW+PvRBt8+A/bRLk7Z
h6ABBN/4zboxtEJDlioM/UzyxfHdfe8M1xmbODOqvo6uoXAsCb91PWxvNYofzSV1T3VzdDy3EFGQ
B+G49YbuKfF/+drkXifLNJiuKUzui17553iaP8mscIsqsTdDe2Rx3+3ISq/I+jor4m1dC2hqMfi/
BokveXf7XhBNfx1699zDFHHjVibIHOWzl46+jY09EX1N+6uK+A6xsXtKo+oOwFQE+VTWdjCJsmEW
x8p7X8cFBhcYdi6N2xRSdZdgtDDd+Sn9x2UKvNxAXDj4r4ssh/CVAJYDpGfXHrnsDUwynXzFreTo
2ikcTstAjQalyPoKzOMA1mzneUBAYt87xAK3X+ehF/DUo0ESfRaw8A3B4lPGW/gKRCjQgdJnSZtc
mQyzRkfviw017m34mQ8EsaW6x4Rso45N+IQZhyLEWaZxxU7AEhA3f+yEd0gigD0MANDoNjsYmeYO
ij3Sz0ARSLCv0PUsGLgns1kyvSQvlkJzitj3bHaCHp20AKMPlSHXb6NzNwKUXqoskaSMcPEsod2i
/oY8H3qBeMVxhPAQuHRWdn7lgYdQ9+r7tqtgmZi7XG2dwX3VHQ5gw9er5Pi8fneYeTHwPXDQwxiH
+6h2M8w25I3ZmvSlxdqx1H0A3/7eBm6YG0NLIrs9IjixofWjuB0VzpOIUkQBh1DAoWS2+mxMsFXu
7XBOt9z+sl73Dl1ysdLXCKDEZDbzknw16HAcgJ/t1BdIDoLHoruN4unQWr2p+xKmSy15rO0X6T+6
5BWMeEbrTxzZx3QwJYRWedS+jewHEA23Z1sJqN0N1gKYwmXskNk4omXwvEuQOpvWICs15OOxr76l
wK3i9ecBtjOicrfJlGZ0QWRprYKChz4KtjD33CSjskk2Tg3/jnaDJhdfYFAdSP1eE3/Pu37vGHhC
AEFuo2k39MGOwcoMUqn7kD8m/kc3IbZhqUsjyLXv0NAPgbOdiIG+aGjvRnhYw1zPZigYSi9C7LeP
oakVCLVypodonX/2QfUpPNyCdpT3HYa3GlU9hCY5rDjxFGd7RMKBmOhrfhhc8iK9OovUizIXDhYE
TLrns42svi24BIWwcfLCZ5iFhFnaP4vF4ssd8yBa+/vVmdzDHPC9Y68t7F/x86It/Figl0wOATMn
dxAAhKvC+K9s1fAon5868o7Urawx8dWMAfhF5LjbuvDosQrfApbsuDQNOJf4xxQKxLv0/IT09C1T
3VHoO5pO4sljNfAmZ6eaOPOERZeYFjF9ZA09wqc159bZ+mTZNGFVwmMqbwnBpZ/kmt+rOs5Xh+IS
vM7BE8c4VkJIf45YWen3iRwWgL1670w1em+dtzMclZDVo3JvOKGPCrxjL88rJFANwMn60Cb7ka17
pzpwVMd1U7YoFFnJ+XMHz/So34Tuu4MrHEMp4mCreNegfqjtU2Ca88zKzl1wgVCsnQOI9Yy1VZEo
hcGKFubW8PFwxI6tn9S3RdrYh070mbIvSQCXMTJmphvPwJfFfIOd14sXooWc/Y3Lq3v4v5Sd528b
f1cH7AIz1bAFgyVamzcByiQgayzBJGZI9sg/uFMolugLjn+EIfLSVceQH8PuHKH4dHZCAyrawMsK
bjdflj/74wuhJSO4/2R8BYV8xD10pgxwCOl2nYk2zgrn3955Hrym1AxEhwHBrAJSJut2kf5OzEgZ
7iaQO5eBYN1WW5XOb37zABvDBekkgFeyoIHLPd8mbMoBD2sfBwtMYmOyCdK1CKz301uTxzrmcPXt
71OUDyAqQH8kYeal8dEhjirgxAYKMOjPpoMnaZ3GLzBh9UuxTrsW7RfKp7IV6x6uxrBk8YoRkoIa
D7FTYsKac+My8Wm8W0BoNHLFYGCdQBfnT+Bralw+nZcp6D/3wTKiPetO0gNk202ncdViB8OuO13T
jzkS776D9lZPL7D+Uy+NwfArCHsUhfBhOC/p8Nba19Vdx8wd4QLXsROc5HJ/aoH1TDmbZJnUhXaT
Te/ctRjCuEHk6bJsh9jBcRxlcrmjLj708u52VzYueeDIclKC/YBB9d0SB6dF0X5jx60lC0O2HgoT
gL5PLagItY5hCcffsp9ArEn8zeVjvpkOPS/es2ouPqEZivQM8aalwCpd/G5Dyan3zb03/pp9Z8/E
sCfJR6qRAAsclrB76mrwMkMZr8u2CnWJUmFuxb7u9stU1vSVzEcePgLnvgy9jwpcrzkJYRcWuoCh
4Jf9uHYNBn20/5aGc9Glb4mRJxn5RSrBsykKE0aV4EDp9023nt3F/+TVzwDwcTEBqUyJRRoljeGf
EvMLEAMfaJSEc1FgTsbFLzliKp3P4a4Px/buNqfxhsClaIMk23vsMF02YErKtd4mwCRS5w2dNjZV
DB5onN5a2LHV7brxO/+h6muZuRH7oqNCd0bOqanWA7O81G21U6M/AJrjuypxZNE0WM8I1caVAOco
Z4l3JnZSUMstON7B+Smc9MJXMLmOG1w62EEeE6bNk1mDDyTYjSB/7NUDPmTT4XvSar80FEkhbaVB
fAHzTwFQ5oMGK2LtA2a23I/bnPJuXKfkEA1oKlfETYcfC6j2DDJPC7AIIEtlon4fp8t5nHxVenEV
Yei2skAFa/XghPS6Tug/prD+gfgbpHomwDlqKl3sqrHaNb3nP/TehqZ+jQL7bq7huLU485z1zP+A
1TUDkFrBNgoEyJ3CqZQlepl3AsHFOLtcRl/QGqZYQul6bLxKb5M5dQ49/P7DMlqqdnOLvShgnrST
sX2pLJ6GmgNbBsPLPCc7pw4/oKXbtDADy6ASe67cFU0Y2YwdZh3ICo9ntQdHvKkStRnGei+Je9Kp
e4lrOIM3DlzCiLWHBupdOaX1ybaDi1wox92mWEn3cbQcPVEh2KDjVbWHGwwmvmW8yMw0XfdCJjjp
lAQ4yXYcA1IXLmniCY2STxycKtUTaydJsniEK3jW1vi5RbM02zmCian09cHxoeUGj+MfpwCfaQTv
AJRW32zfaMLCDaVSbEeXX0Of8KuAIWuWLjS+QzyP2vq8weBwxMiPeJRn6Dj9Es0m3Arjecg8ie7G
SEhCewGwYoWh46MC7lIC0/fu586tq9wukd75K/I8ssn2K1QTiPx+UHBExHA3rJ02kqA7RgQxAsJ9
77Gl8teUTF574RQuv3lXCf9t7mP1bW4wb0W8OZczsKauVcP3ytw2S6t1+sIeNLhO/OluFUNc+u0A
fKVvQAdLR517vA5ahsWgsVodvAX4mMBkoCgwwZQAsJDLmHV1R+6HKH42KUCyQNJdA/HGpp64/wbS
HdS0kNPdRFanhDkwTg8+I6BJut0mXFn6WrVIoMk6Pb/DAe2r5irQOx7N4UmNs/8xVKC9KygevlDH
Qg27KBT3rgfNyezsUqp7nqWrAtYW1ROqj5XvZjfgp8gB7CToDs9C42y04YGr4UsbT96FaY3eEYQk
bl0b50ipAtpfOSZAdTe7+9pBdebCE/vidUv4aniqRO6NY/rtMusjA8h1zJZ0wwbAxxyWrBFLUaOn
2UIHCOSX1mpEGD0YLXTC3dJ9DUHcPk6ayqvhdgSFgvlhNq/vmvJ+gyTN7ittBCylRkBFIGON9HEn
M948jFMFf8oVBRys2lM85BT9nYEvIMoLkqdqJm8en8gdpMzkTaO12cs27M9kXuHpPYTk0qOFQJ0j
UVcJXDDwBWg8L9ctZPeAwCkY0I6qCPvaEyfYvQMgnOtkK5VlJWT6A57bAEoFmY7RlrvnNlkccIk2
SD5laHoYpTouxgSgb7lzBU9/doPjbZvViUsjh/BM49DduKgSDsCoUUrhPoV7qGNfYmORzzdAUjfC
43YTdYYDrpRhdBwGBE0krR8XRmpoYXw0Fn7qAJOwalZoKiLzs5urcNgyx0HnQjs3H3z4TB2GMcH9
SSrv6umqz1CixaKkKQhd9GBLIZgjgM21GlSfr8czRCGQaQqxVPcTIOASrSYk2pHF59OJA17ai+dN
Oun6HHrggysfkmNsZXRzLdHbFgZNVe5I9yWhdB02qmd2F/Rd8m5aXZncbftVFbjFnCtpIfyJY+fT
pb0F0LDQz34ICELXQDuFvueVDHIqDpCCIokGYtLT0KVToZs4wWNh4d4bw3tLFWYFQWOykt7sRTni
FdAsith7CTrq3wPigb3pGMnOu0RtOzlZQ2G/EAHvz1vISErHSRoPe5aIE9ANIOBNaIo4CIuECKeA
dDR5iGW1bC2dm6M7NKYUM0RDFUz5dokY9BXJ3+xBostQJO4vDcpJyD5m+s3kgFk8CtfpsxTs3qZy
2dYtzxES5G6m2AeVS1fgxJIQWJfL6nVu4+DQzOHLLLi6CzS394TAnNs0BOY9UF/iu6Z0BxhJH1VL
vdfbUbgJU3RSBMPiP2bX4CFgTVyrFpHAyyDxWsuwioLB3QeBWJ6iKQLuYnsPVSFkNAwIBdSRZHoA
ViUdkO8Lm7PENWlU1HMzQB7rBKEsOt3/qMEl0GQOMDTZw3erXfQhmUeFHVE5hU285CtgDXiaMNEb
IcH7Yg+BVlHoeRD0HiyfzVwvZ0ByP8UEzhzOndt0NeCSdQtAprMrv8QiRRPVjCjyNQIV9zXmQ3cR
9PuHYfa38DrcrCPcJ2LEUeD1scoFlJwK3faD5MF0Bm0ZbDxll7O/jAtyNDvssWbgBQJ6oqulPDqT
ZJ7guBXaHaTz7XMiGmBOEtFqE4QKdrr44ElURplLUe+Y9t5qyzb1DY/VpL4u/eDfLbeg4gzFiV+C
UIp3XW2fWZN0D/Adn04miOmLcBYXmFv76gFqyDFz4BWrtWI3iH6TmmDewJpBFhRV448U8RE3l8tS
zjd4VCzd9JzMPoTJQlXIylCRBqC0xlruBmXDPLQtOTdNAO6/EggjiXowSd0CziUAVbmCIr2D/hvC
rB5AELjko21n/zKqaMiHdn0H1gOIRsz2J6W+mwedhfpihl2bRb5NaSViMzMNLr277UZSSgtfGOW4
FHxxLyDM4DEr47njBQoGjUsDhQhvR7lZJrPvged1mYZHJvCXd9jzeoiOMBFkQ6m0tKhE2n54HI+O
EkgLfMTrulnLbgoMxOhICL2gOtGqp1+88pLTAuBPQV1TrL4DLQ9sTdwUHv8YO3APWKDtLiVz/LNv
U4gzQUveQcbh4wcN8RZe1EhUnD3iYFyrxucW7Y7qaQAOU9lo784GNJD1KzTQi6Z3WG3oztmoOqid
KLtqSBtRYiZGlI0kbKdRf2T4sclL1w3jTkFbt8Av3+CxIOYgNsU4kjrKAAzaO9LC1A3BFB25xG7n
3Q8zt/uGUPjhptO05kE8Ni8SPQJUX4qRQnqV/Z57xe6Cbo1yERmg021tR2AXqT1A/wpOp8b7MdTH
q/FOSSLVfRss9OdoY3x1IprQHnWO+ly0WL/brhOHdHUXGEpWDrgC39w4WFu9Q4MRwnjfMxsCGOpA
jGEC8piwfkCKNC/XytPHeQJQPtfa262IvH/T1VoVVYqRGs/v5DWdFIN9DxSO/UxQRdf2rUP/gJ0o
HGCGGjKPp4na9btrm/6MbC2zwXxyCsspgrCOMYR75+RC+7cKO5TLAuAiJSHUsV29rMWwKuhY+zkZ
7myV7mzTImEGV9I+Srh3IIjLgRjJ8rMaJS9YsyAmT0DQM7D4SsFQbmzsN29wBVaITUDrepycSRSO
jcrBqdd3Ra18GnUKgVYjQLrGVj+7IxYVLBncATCdjo9Il4FEcX7wowqg4Qg5grsMl041/lZz+IxY
l4KhZm2c/hiiSe5E1M1b03uqdMQ0PvjO7WKwpsMtFPc4SfWKoKYhgQXQuC7JZeWQXWHPOKcabl0/
hwpfZu2TCvdnpUC0c4B5CcihjFbr/LA28KfwTeSukPhEGIywMY6INsQ8AQ6TnxN4xT2I4RR2i7AW
n2dn2XBmmzNdGuwRinl9P5vhjvsRpTAkSKpzR0F+1Mc0vKd93R8q+I99KhvgdqIn1a5bINpZHGmU
AANdN7F3u81X56gqoJXBxEG5HEN4r5FBZ7D+gqi2Pwac6UIPaYh2kq4Wmz7xK9iMOUAbUKCEv8BK
BG+4OegWasWOgS6Jw1+pcujz1PN6h7gseLxGIOkh2B9cB4V9ExWxhLNY0XWQ9buBQtJGUm97b9hV
LXt2AQIi/nD1qvvEPySxc5woB743zKCPxbDuu7gDUlMBi2GgPcki3ybkJTnteqLJ9OwI/Il/Gw8g
wPLD5eu36P1fkv8/iR7//NufJPy/9em/hFwG6Lf0v//vJgS2X+LygTnz//pWf3rn8d9//3H1JW6a
/D/9R8k108vD9DUs168RPMw/VPK3v/m//cP/UPk/LfLrb3/9JSaub+9WgQaEuv/3D9h//u2vxIOm
/7+fDnj8YFz/5TT9+vOEwO9X/X1EwIncP+DoDX+1FJAY8ghus9Z/HxJwIu8PZIBhBhFgEiL84PL+
n1MCXvAH7MB9DAmgPU5gZg3p/ihQdv7tr57/B/YDpvBgTB7dEgyTf2VK4PdY1D/n7PCLIXMZs+eY
jgIAd6uz/jwjMCwh+hMKbSJb/E20NCwtR+vIjSvqQ4pL+VcPH8/HGT33qfMGhC4v/ggB1wLkHYNW
Xx0LA0igdLw88FVBVhn2wfqhk6o+6XnmpzVycbut2NM6I7SGdswOJ1yPAeYiSfrBKWP3FZISrw5j
qDuTsFbncakBoiY6wsnqR2LNvX5xAa6ZBdBNqMzzmvAH1iLP69bG9DsLufm/vtz/xzkWDJv+c9Xf
ma8BV+zXX84fcvzLBir/D4119H9gecNj+H9c3p0wH+2f1/bvl/x9bRPyB8bCYw+LNIZiHuMm/1ja
XvTHzbocGV4hHNeRI4jl+8/5l8iD5xS0Z3AcDJDC9Z8rO4j/ACWHUZpbOCdeg4y6f+zs/xjrxaHw
34754oV4q/9vhvQ2/xIhUgP5HxjggpF4/F/mX8ZxaYcOaomcDj2p3yh8mQZAda5xS8d4yIGVEJiN
WZVGEPEMfth9Jg0FJjN5RWwmsZsZphbzJaUeonw6kmxX6jfvi2F8T2ei3sSMO4X1HoCMntrnvhn9
HIEZT79DRHqAecVoZf+0OkO4nQ0y5BY/br86LZujCdr6dY7Nem2GpuCQep/6ZHV2rmptGQ+G/yLB
wgqUWOZZmpu2QoXOA5W4Y2UTp+AH41Ftwnjud8RdoHdAEQx5NP85uM9gjmEg8d5hxIc1wa+5gRKw
va+DZ4nm8EGsRpUQpJr9Wo15NM3Bp6z8/hGzNvYOIk02FYMgGuJlL/xZLYZcJ0ydP8RNHb3yxW15
gWoChjYVNOR9M0cPTVdF+9RE+gCRQ5fBTlsfpJ/kyDmAW4t1UNdOTbKjAkJRJTsojyo3KsEQQeg4
h/Q1NSS40ECBg5AAPi0qjyDBfl8alKZQVwN4bX5MsUSh5aiqM2Xk1vYEMcV87IF4bAR672IKcOKA
radbGnVQZoW/vDZEOz179p7HoT0bHxQVhel6TgPACiJguGelV2jfBY0tafMAi9Rnwmid28FNjlM/
4iN0QN2jahwPgg4WFe14iDBSUrhD8Okk+NhsCE2WRPzJgcnKOa1B/E9C220cRvxkiYRYw28qGGBz
SKoj+MWpaIx+NKCgFVR+944GoOio2D+JqoayjjEMViXLTZTAwbot/4+581iOHMm27Rf5NSiHmIYW
DGomK3MCYypoDTjg+Pq7ol5b36zoZNI6Rm9WVmYJIgC4OmfvtcvmG/EquBt1Ye8yUo5oThbh2saT
8DYUnwA16Ggp0/bBxW90Gu1+XKqg/8mZT4sFBgDzrtDhuU1R9aeJ+0KVP3To9ggVmidJ8a9y+vzR
j0qkuUoVOy+Lyq0irGmhkS0uVc9e0hy98dOkeHAq08ar3c0v0sjV0fCK6Ih0pDnUJd1eS4pxFeXV
EuEaIs0G0TrHbmdRy7an6DNZ4yEcKf+6dux8qUGpbrtYo9Rsa+M0x820tvtk3qqqsdY4vsO7tPKb
U03uUs/um/biSqTT59JCoivNfLjD+IC/SGnSp1SvXw3+yXKeEkrBhY2Uo8OuuyOmlRNsAlVZNdK7
a4PJxa2TBdWn0pn1MmtpcJZ+odfWTIU4mizvMATCpb5DvEKbJOFLUUd80WlHuKyymk0mgvZb77B9
6ykdrpo2Ml+cyD7rHEhtWpB8Tac2r829abQ2YKns8+hxZCr7MsW53xDcE6WPUyCp7Rscib/z9bwF
5Nawi56GQzxW1crusJ7Qbe2WxuhUy66ey22MCGnZGVW0mWb3y+zHKPUMDdBHj8JkiKTxhvDk5lh4
UbAf8cQuJKYFekKcmNnhesxAmZA49uburhzr9gmfgeL8Ba0zRh5HmRwfESFRxTG0MFpxugye3XRs
jmx56fSBqecxCW0t3NAS+4FK8sKqEAGW4+C8xYRTIqEu50UwRS2WQQ7MMs6bo2/V1pNILGsd5Q7O
q+okfTf5bLn+I0bVz4SQEJBbZRwmaYfdxHEU78FwPc2aUmjtundxWSTnNtVZ+cHR2xonezGNaljl
XYYBjP3BqtUo/4UYUWxXFW+wGrMb3EoI9yPH++pkWr9MHacg6AreExga8ECtER3DMJTrdKATgj3F
pZkXYJAqz9XDUTP7VrUy9mBk7iMz/ZpYO8fBzqJpa4rB+RKJnXtmQLuVhSIu8zZT3Xx1HMiUmyIe
b+hEZru4wVm4IFCCKmCfzXe2T1tirO19Jsa1hLG4DhTCbaOP+lVGcQz8kxluVD22+zanmRR046vg
PLQ2jGKZSMgvRigl8j2fHKL0nviTBXHnlO9wgxwjoiv2gysRLHGUQyPfPTl+ckdASQJyUFnrzs6K
2yFDyjAOSfQK/ILmoyW+dM3cL6ZI+vdDkdqb1i3XiQr/KiUWSmvsd622AlQDwc51/AOZQv2TN6cb
M86GrRi9vdc3mz4SxtEL+K9QRyh1jMjFwKKbahON4jDZwU8bSa20smzdcjRCRx69GUFUr2knmLcp
jvGD4+LX8grJ2YymwjfgFenKJyQJv0PNjjFuFpErsxsyJWiKWqErKYZ3vH1d/2yt7HNcq2jtiMJ6
FoT6bYwcu3k/jT8SB+8IqZTxjiJcvpthMX5O3MS/wdTtrZFy42htnCOFSZ+2qWpotDBXTYmSh4ql
fJ9SgNtEc9bc+PVwmgiFPXhFwB7BfGCQbUw3JgIdaCsKBLr6fpbeDTldFbfpzXVlUd3RKGszzrtm
t/EVEaaTcgZj49axiYmlin8GKlQv0kQXnTsjDpnZNmDH5F+qzrK3kRF5e5cWCB319qfCGLPx44Aa
zxRU/lNWh86yBE1EBnsSHYXfiW3Xex1EHQ+vbChC+djM0rmNgqG+x7dMT6Iv9RbxX/Eo+8zYjgUR
LsPch6eCGLVN0wz1fsZDdYzNUO9FMtKCGrt+UbSpeDEU9AY0HuNGa6rHi35OBg7KiUN9L6IFsqBs
0/1wfD1Tx9GYYFqKlkuPdeJrFkpv4YneOQQlrpa8FP2ndB6G+1Ql4CJpN34va7siHlA40TE18uhE
+8lfu6JfRriKPCu3N07hgpQ1jE2O6XRv9LreeISzIGp9knXlfM9GhwfLkr3PDbu4UUjd1kNH0y40
cFa0PHwPz7xLO88W4d2Uarlr2GStaPb4O5X70ZdOzGz1fLrkwZEO/NFFepg5YuM2lFhtb2nXsllm
RnjIkoEiS7lrg/Q4IEmhO8/kPSL73MRpfkLYiM0J40ulalRx7tSt6ENTVhnym8ovSMnpym02oHAM
wvpBK9d7GEL0J1MxVhs30t+EIf72u81diftS3+v+mOB4M6tkiyB65aXR5ynr7LWcqpORlLd+hMeq
E/pIwRaXEB/yFibtq5nNJ+WVC6eCW+wabbfQY0tEMVE9Rf8W0EhfikyJrdUVXLtZUs3bFcLZ53pG
5ekZdMiCbzEajVWc8hEzRjZJwb5PtHjvYj9aD9n4tRFf+rqME8aoOZ18lrKVPdP4agP9qLV89EMi
Rc8izqkz7U2eOjfpQBxnYJ6NZPSQfI8dV1QdfZ3X26S8CzTVTPRl2w7/6kJXRbtMgXejlzMK5Cfq
e2ta48oee2RuAr+iTYFQ2/4q8th/L+wSsZYVfqtU8Em6uMiHU8G2e4HXM12j9ntsQzyErTra1MVU
j6cwzJG3GR6TTOyxNub0Ymm/WdTLw3mpHTxZkfmcCW9npvQIZs4Sd2Hcf49HAhLjXiHKLtz16MVY
S+x1Zgxf7LJ6qvr8u2qjnyFy0xEpYFwiSa5Vu20Tdisap/PKRuIJZX1YznVR3AjDrTe2YuM7qOFG
6z5YmUZxcCKLHiouj4YkYprH7K0xKtMHzqT/FPCuOQ0oRDd2tonUa4wqeFGbZvNp1tFGxcktXSoW
S8SLeGCovNr5S0n41kLXzafIsw7ptFIT86mWRf8wRekK2fy+H/DVmE063Qlc3OiHmDaRswf1V5Qe
KB1KgVTRTG4EI9lno1MjiNYTuri2ea5lYq1NRMK0L+VywiZ7W8qyPQizlKhzIieF/2IFf9VNSXOk
ENbPfE7llxxd41TBt9PFgd0+LxU1cgPHAjGrtcyn+jbjM+RsgfJM5g7wnzhyY2Z/r8WbFsybaGjy
ZdXwlYOJ3diNN6+1Qa2yTUpxO7ZJvepd8yu/7pCTPlyonhqc26k7Suz+S+/jOeG8geSglSGbotlf
N4JeQsZlV63fykVWDN2rmXbj0gvUXWEO+AnnvNqqvhFHIel/eBSBT00QuS9+Rm4gG5d6a1W0IPv6
UaMJI3+Qic5fSXw5gBcXCUUQRKZvqgeBH/irkVc4G66+8ekSdLpfuo51W4XJAboTjcuoTA6dn2y1
Sj/rtq/uiCS08DSoQ1aeZyatsg1sdPTc/m2Cdf/YOarZxG1jntiTYIMYkWCX9kSvtTppb/gCNMnd
ONN86oKQBQ8NwR7BRI8UZUz3Q+PfswRg95/DYz/21TrHq/XqhHT/VTP+KAdMQb5L2d7pw4MaSzb6
2HdwUyrFlr+dtlVsn+Kke+ybPN1winQZzjWhVl7yV6481g6UKYvCbcM7ZfTuX4iAIw7nAXObcNCS
4zzPE2wpFFv5XbntbQI32nRT9ezkxaeStE4emvtTmcGTVWWPrIZUQ3FzME73vjtXC3rLxkvOd47z
1WEcw64FplKw6DpBuJhH7rMOzvXjfn4oxhEnQpm/0c2h+htrscpS98yr6ZO1kczWN8mRv+QU35MD
A1lHbo0yPJRZla+EyRQW+TVObFkXryQsr2EEmYdO0txFWsIq7DOxpt4n/BgJAQCSyDSftMfgJrZI
3RugE+xrpKXsH5hU51g8Ku1iapfylPse6YxDuOoErReN6Hrdh97nkK+PtcbNT23l6rVKrG+9NXxi
Y0R7yAjvPdLZLYlZvnQ+46OnzkwdWhFkhsU2DNmVpOY2No1XJ/MQzTgY4SMfkWBDG4ejUPWpChDW
TZjpT7YLyYENb063ya9/EIOiD53dnD0ZkEBqmRec7eXwfUhNn694ogWDSwmNPy1/PPm+35+k1xF/
0OS0ANSM/SSttfdWFrO1bV0MZZyGMvo0aRH+JYi/eZ1paS6kmwgcgIC+ohhdWRoNsCXsCD1iXAT7
tp3rF4smC4yFzh74DCca4obHBlMrM2apQr87BYV8LUQ+OpshSP7CykFRYGaWhqZpnS1Whta3bmMT
ulaX5YvbOF8G7Ev7KK2KQ1NZcpnV6HCVZmtcCtUu/YjIBiv2qhtMQ84earq38vrKe7AgYyyMrDL2
zHrJcynddMMJT9wGCNPRuPcQ1WXodLc4qhBh+4YgZD7rH4Ye32fv9PKnKDjzwRIwTwG9guemi8od
zTOJw02i8W8YpAslSc+ih2DsenJY9wxGdceAspyl4UJoiCiE4r92ivDJlKGwUQZ01dqty+ZxbKv0
y9C5BievVu5kbKV8ZZ14rHAUHGkUg7DvONO3dSnXdkEKmJuF/iYyQuTSaSdWfZUQI216abio6zl+
IPuUjWPr4jCdzOqYiw73pd25X1sUF0dz6IIDTzFJl7HngSrpFH907hiIyrZz1I4zy/hUOkWyrn08
gQvh1xPvGEwMQDeUFMPoH7Ns8mkpK3TznfAgRsSTNyx7Igzu/Lhu1srzhViUYaeO1J3dz67Gh9BG
fY9HQeY49bPmkEWBWLWF2e2tcvJYj7Jw4ztW+uI60VtD7e5hwjUl0b8uKweBZoOhbC/DyEbICMFm
jJmusjMOglforIH8sPOroJkgHrOLU8EOZZUYlOjCeY/fmhIJ4siC4707Y5VR3Gz8DNUOvw4Ornoa
zO9y8HwcUmMAw0DiQhWNv5N1XW/jcjD2IKHsz2Uz4HIkRcMo8Q2IyGZXSS1N3Jcd0rSlc7bJCdht
u1Y4wbfKqOpdMKBKrAedbPrKGrZuG5MV2geO9UKD0n0yOztC3hAwXSG6WZRlZD/OZzehOvsKx6mN
7kVIfYHlXqzMwm/JbJrUPSSc5sGxau+V6SV/DZRMniO0mreGMcXbyursx3CImARyU1C5tAJnPydm
/qls3FvLiQS3MJXjTK8zHJ+y3GFL55ugh9lfWRNBuUla3JpTbb/aMjZPED+KeJFEDscvnNWoOMrG
vJtsZ/TWTqSzm6waWg81tEi3nqer+wjn8aNDyYaagMyHz2PliGyZJBJ5CetWtHCYE55iN5XZUvrC
MKkx2ZG1pu3ZH3M7/VfEwH/VFftjm+D/w46W6QIYe7+jdXrL33R3UfI//5N/Ea/M4H8sMpfoZDmS
lGaHkvq/kFfB/9CqAmXoeS4YPtOncfavkr8H1sqEQEWx1rfJZT0zW//VzKI5JiUYTppZlmnxj6X1
39T8/6Yz/l83S8AX9ij1gz7/ZxerVF6czxlWY8G8tdOlZvoNhSgePT2Mxz7Qks0jdttX8m/rVdGe
zxiyxkk7I3N4mGZRHWyvb29EanOOHLEILgu7YHsa9711ChGOv9VDN+5jVHvpOuQLXGqzdZA8jkmf
7Flhpv/Xgnq3fWH9E/D3fz/lgmwdYJOAfzc4+xo7Iu22lCW488wQa4wUHGux8trJ0k0o+a4yu5M3
UVvjUw99SjOrKR7qH1WS+J/mwoURgfok9Rdp2jM4SqbwU8iG4PMofP82mLT/hXedb+PExvGLmbF4
8+c56VaTKprPeux9lFyGeB0UEjtQ/94HkVBnYO1vXpZ/AbIdx74zZpnKfRYHHM4dXC50O8rCWKap
Jb6mdpW/ynn22M5Fga8XBaqD8QOE4BmP+Lu/fX7qvyDRJgkcePSxFODnFvekSpifm+CM+pqaRnzw
N/5JpPz3G/QviH6hqCdJ9Wbm47Knbx6Ri18TYt6ePC1RKVQJJLJfhui/Wl+/Em2t8+f9u19zAWMs
U89OUsUePuHp/fTs2Oeg2xovfWsB9tHK07s6Hchmco1RPORT4N1lwcTORdKDefGDxngx1eB/HVWs
dn6T1TEiZyeAgFZb2DlZc/TaqXzzO7bj8SaccnA0f771cwvud3d+fj+/vIfKiGMnSiDRzInclsF8
cEzjeN2lL7p+Qzu2VsgObqtHtkhxucPF8cGX+95dnxuOv9w12JKSat3QbyHK3ZlG/GjgFr/urq1/
XjqIGxtKW8Nddxl21wZz+9t1V76YGz1HR11MZXKb5cj9EO7o8iO293vP43KucnPHcYqq31rCWJ9N
XbnxUWzyO5f2LiaJjI7R7Pljv6WfgfcjhaCiPxg27136Yg6A9pYUWBO6bdDYD2yMf7QIiK561t7F
0O9qv5/LKu63lR98rXIAdW7zQfLhOzOXdznWp9F3Uvv8WQsdgPSZcawUVt49T00Z/bzu9i9G5TTA
uwgL/kYfK1LFpdMEb2jPi9V1lz+/kF+GT54q0x0DvsRCB0BiJ4Kbx8b8KNzgvdd6MTjLwM8JAMx6
XMbRcvbHdd822+tu/GJwdrlTdOyc+2034a6JSOecnebpumtfDM/OHVszn1KYXFb3VNRylRofRTa9
90QuhqePHnVUKNm2mB1WlRFxqvoosez8Qf9m/nYvhucsEmV3fcGkko36NSwyc4dTK/iUKzUfvEim
j1FQqZurHtGZs/rrd9OmusrimVE1UhVGIYdWybluLjjvdH+9tDOYI0d83E02JLtydLYmHsbr7vpi
wCoGqEWxqTvr4ilXQAirr7zyxTAtaABZSdshDra9T72hcFxb/xW8+997F/f8Kf0yRHUM4x+sRrf1
4lRubEciDq/Ccp8ECfUsDxLpdQ/nYrCmFtJIYEHMwVqj1wgllhlPTFe+1YvxGpejWzgBb9Vq4mc3
/DGW4v66+74YrVjv/ZlKdgc0tdUADKfXQmHau+7iF+O1LpO8aHoeSm5B4Enrbe58lDH7zlQgL8Zr
HCRlbNZNB9vCOOdxO8EK89dHcaTvXf1igJpDbGtox93Wnani1KSfcea/6pnIiwE6VTYfYX7+UKRH
ddytDm3Vf3QaeO++L4ZoPGLTqqqegRSope8OKx0N1+1C5cUY7aKYDqYauq00i09B43ytgU9d90gu
xmjTSUhZE3Zhi9y9zEcVQGfsuktfDMtmqCoHK0m3xbi/rq3PvnY31135YkhWuSzjuGPOIgVm7yL4
7vTjB1c+f2W/WYvkxZgUhU+wRsW3rWzPXlU+jY2Cfe5yHOP8AftxcNO5cQOCUjVQkDDkOHdm16Q7
r4/oOXX0UICBmJH8a/An/3NcuMYiL7Az06z07iuvQBKGlc57i0MtHpMscHeI79MXo6v6ZYCYnMxm
QurMAEWd3Ytz6oDctA24kwFQy66Ok5E4McMsvrc43TdYMvRutDy9mgQ2FpymuI7tsXJxfKXDjyRH
RYQIrBtgBdWW9zy55dnQlhuPQqPjWpAP3qMrIfAXc4I7XrfDuUx2oSGmW1Qp3baP5DLEA9PBUPzg
/fz+9TgXUw9WZtwrISMBNddjWBmPmBavvPTFvGPP9EPG8+caJvvMgtJFa+a6m76YdkiSQCdjcOUZ
MdhCnple3kcphO/MOpcRVXR9Cjfz8m5L4m+wMDuAdkE4PF134xfzjoexbu4MDjd2FR5ROR4qK7xu
zT7X/n7dG8z1EHZFWfKNDCPFf8eH8WZm0fq6G7+YeuK59MsBBy1aGGudYu+eu/8u0eHfmxrnYu7p
WJUC6n68zMFeuoJo3Wi6blo7S/h/fSaxnU30A61uO6AkIsFhNWJv//MDMc/L/m/mNediOyBUoBos
AmAhEEe8hTM4jsDRDnTLMHjOmQscGqq+wqycdoci5TRlG2Fz3dC6TDmbuhaljkqZr2NzPBo2zXEB
XOK61fE/wlpwOjke9U223QFEpZuxvnLg2hcDlzU31lVv8kK6HAZVuQwi+7p3bV/sFpJhzGRZ8BmZ
TvKMuCgHPjhe+UAuhm1YGKiEMtZ02iV3SWJsgaJfN5XZF8M20247pWHVbUurvUfxTwQCa8ufv9F3
pjL7YtAW3dSa8nzbE/yqJkI/8uO6C18MWd8D4NXLkecRTKseZALwhCvv+WLI1qqkgzhw6S49NUhW
7ab7YAo7fwi/GbD2xYA1TbSofNj9HiiNWveuL0id64pN7EHaq+08uu48bF2sqK5hzvhkeKOQ/exF
FqoHP4VA/ecn/7fz5ze/4u/GxC9HQAt11ZCjwtnaCIjXmTfNa2orMMHspEC33BdLq9a4lsvWO0xq
ajeDPIubpGv8dILGvW6xsS7GcU0bsNB28feAAESIfj5MPvyN73y21uVItut6rAxWsjl376eiv4et
9cEB2jp/ob97fBcjOcqGFoQL61g/ZrQ3KQLmt9WEhlLQYd8kdM8MWMF0s2vcz/txVNm6mWqx95Mu
eGpc1X7WiVsemjroVoEB9tYTGurayKNoIhIVDDuv1jMKsZtKSCwQwD8/ePO/fyr40v65lqHwwioy
oFYz68I4yNkMVzLovNWfv6v3rn7xXFrtdlnWDs3WFewwFR3a0dj8+dLnS/znIyf58583bo6DFWgy
S7YGsIcnZ+r6Q1y69lsTKXHV3VuXsXDaT63GK3irDdtMtvqL4eqP8WIOzSuQVDTCGG9wjXTwhTbA
VS/U+vsT/WUk6yTOeleyYBW9PWGWQIhj9f0H9ejfv0/r757ULxc3I8Fj8DKOip17MuYS2flw5aHf
uphIHQchN64aqhU6RzzTl1tsM9///LG8c99/58r/ct85oQOpoxlNLAEHFY7EFcQAOq67+MWBxJGx
bORUq33bVNVzj21mmdB7+2BOPJtQf/OhW+bFpEgAe5HSj0OFHAyYuPNML9QgPgMHDjadNSQHc6KG
FqaZgX/J6u4SGyypUSFiGawSRrLdDPs+hd5nToZ5VPZoQZRy051OIcBd9wQuJhHOySPiVD3sdd3a
0AtiMMUsWB883/MP/c+RbpkXk0jYkj/n1sjI9OxNB9VKGGOiB+QmfUCTkVVhQzHBuvz5t7z3186f
0C+fSmER4okuFdFa0A23Y2C5N8GUOCdt+t0pdu1zi3T0pts//7X3PsyLeUDHSS3alP6Fg2r3YA0q
WA3YDFd/vvrv50jEFv/8LSENV1dhONjnAYLrxuiNfaSg+GgVj1///Cfe+wEXG6sYxVJXKt/ctrME
p1Nk3+H/XDfb/H1G+uVVSDAeOUgxymmx/hkl9V9hlV3X1D1ntf36lkWtgjopOcIJbBbGD0tf9ziM
i7lABrqiN+rzrZbFF3aA2a2f1P51z8O4mAl60Pqlhgu3ReG+7PszbjwGyHPVi8SH+48nkhSjpEHH
6ayo6iMl70WXfpSe+c43YlwMYPIP2lrJGKFOCXRmYVD0f1KJvLJRd5nJCVsQ8IwGZy8j63bkULVq
au1+MITO7uXfzT5nK/+vX0qbY5UX5LRv7TxI957LYdv3B/wQlWUekLs11B375FvKrvipadxkC0FP
HIOyFpsJjgVCfi88sFSGH+3V37uhi0FtQ6CLxiC3t32CVMhVSPLBNOz//BW8M2MYF8M5KixWDivt
9nFbkX0SR2p4gLFsfPKdJH/58994Z4Y1LhZ6OyoqNeGq3JeWkW8b2eSP5/3to2PDvHcIrkJ+YrVP
f/5jv39aiM7++fqkqUs76CNgS230ks7jNuyzDy59Hhn/uS6ZlwnJ5SQbGrmutWWEB3CKU2dhGemt
OSfRGnN38MEX+N4vuBj1tjXLNodnuM1t56chix2txQ9mwXd+wWUhKwfLNWUi7NF8e+FuznN5SiTw
ZIxIUuyyAnTEB7PLO3UtfP7/fA+dGYVRN6D9aVVXWUtbDPO6B/FydEDgrXXYeiDPql0ftwfi/uK5
kdc9vsuaVigDMwy8tmBbMhn7BJftroSos77q87qsaRGshKXSm8pt4DW3c5O/pYZ+u+7SF++9hNbt
uiWBL2PU2dt8nIzDkLYfvZB3vqrLulbU1JVbBQJvGij9ZZsnDlXM+PXPt/77WcS0z///l4W7SkEL
JfFIVk2kvNPsJMYy6hxJspltfvnzn3D/FgL8Zvhdlrg8MULicc1ym5pF4pL2lg6YkhNTb+rUzfZx
YEafwhwbKqbq8hbfRXo8m3wWAwe9gmyHfnxFIgrL4cU+QKsmr0bcVRmhPhXMiC+Gn/UbD56fBQ+s
zxZ2IvxNPhr9j5QAz9siHM09QvXkzah1sCEQiDTAzgzmH3RV0NolxDQ3a7vR0MEcdHTgUPNBEEMh
1Hego9PGsaV6zWJ7erAiITYGavVVF6fdrm9hHi0j4ClwsmJ8oYMFT7LzfLpW+bzr7FPUNa+hDo3F
pMb4zp+wFYdlSW5A1stk1ziNwjPChhmGgmPyQeLj0gYJjQXYLjpJQfuaBBAfFvg+syOScjymo0wN
AyIcTuc4CPNbVSF2DQc3e8lxGN6KOZ+eSgMEdKIcosgGQzvrmAodZoxRGU9WNxUrn+LFC2tTvA2q
VPBbi8y4dy0LnHMVOymxLlF6ImEm2IXkjmMG6HBFABJJzwmb6FqR73bWEeMC3kVZCXtHTnq4nwaf
LLIyI9MojSFJllGnf+QZYVdJkSNmD2IxwO9Mk5HAHI3H9UE2ILrGqS9Ye+eyuccO5HwLBzM9FkaQ
oVOnp3GaMNpHhA6q+AUsBr4lJruJjLXIcrfNOQN85eIeSxcCGwpQbBNVcNo1wV/Cy93jAK0OlPkg
QCRLLFyZhS8UV5nXrwOZ2athjEFNm30GNNwen1OzycrNJOtwbRY0QmWiEETRjy+bo9PmNtjAMZ/U
1gpqxPpJSXwtmZx9Sk7MMCTFJo2ranweetMZcVA4TAGdOVEc9R2jWtpxp5/HOHGBT7LVOI7dYOoH
jx/yI6yV/1ZEfVLDkBRy306uus09I+avIiLeiljl5lqykcQe6RG/MIA4JeAjlq25bLzMNHERmcmX
PIvIrfK8vH4RDcQL35ydXand+nmeOoPUYBkszQnWbe0rIz77UdwNNXPqYK479M52bOF2mdaZyKxS
3aPtbUeXWIG+QdLfeqA7vLkkg0AmvrPo2o4kYcWYKDZhXcidPzXdEgaweSQgr1XQ9+sIglvSt8XN
SEN0WdXT2cpeI7FdJRPZ4T+h7ZZEOvKe4dcD1N7Fs8Yj3TkDHC87/Dtqs90EwoxUuZBqgl3RDIna
6NwoMeyN9aZ2/ek2hfG1c4MGT0c2BJvCncZDP9ja3ztq9v1V3ggQ5WRTABI3c/z3CUnfp8Bp8OQE
LrgzIjGjpa6SczMxUPlukkF+HOJprqGsmh34mTZLviVGTwQbITyVwqks1NcEh2+59dKOPNDRz77l
qHIOeQMP+FRpVbbEv5oNCPg++GkUaYxTllUCAbwKsUwC0nZByel0J0Zt/QB+XNy1jpveScvCBCLd
AhKqjmZ4xJaAb5wOCSYviWTsU9pn7V2H5+aB22+/q8jv1VZQjn0iPDl/lrjStqXrwybr4bSsez4D
2KumNvdV6ub7ZlTNQQ4TEZHWaDcLz3G4MlYRrLrKm+KbSCDTtxptPvt16N+BXOjWUaGnR+Xg9cYz
lHkP1FJaImaiM7g4wE1TkUBxJ4fYpLXTQIpppvaQm0m79JKhuXc6rzmhicpX5TSpp6Q1gXQ6s/FA
m9IjvJkdrFMLeLNCCazAmnfgUnnb0WRo7gIxxT+MJhcb4L3uj9yR3jc2hwWLVlx8NWG7oaBOnBS6
movnB1MJ6P5Cgc2unA0ZJxXwvBwuACOFQMAsmtUavHx7aM2qXPPSp2NA3M+D4YBud/223rSAwbDP
SljfmEzbWzvS4EOac/nCy+qbkf2jm5drIo73fupH0CRGUiRKIthIZsxUeNM6PvFOKm5XQ0XwxdhI
0oaiEO92CvBj0UOdGUmQrWLmVjK5cc7gHDPaYQe5o3yqUtvCn8bMj/15csgjwwBHdi29s60BKR+L
eT8TkQOR7LnBp99wW+T52JUfS1xncfkS1325rAdmRAw8YXzf5/RBCWq103VUtnqFcrxdz92cEIU4
kV1QJZH3IkcPnAGWqdWZfEYs3hw6+x4AMJ63hEWOyrl4wg2kEqL+cu/NGjqb5M1OYH3Lynk5uyLA
bOuDy+nr5BM5IROLlhLNcnDH6sVow/rgax+/tmHNmNtnTKATvnjrzHcYOGIwW2IcI7Y3js9YCrda
DUkqRtICxHTvxOO00jOxqPCCdbEBpgBnYbS623aOvJPRcsfxxNK5BGhSnuasZkFPZVfcV7NNoyQ0
AwxUQu1j3CCQ50ktZgeQQFKF3HnqIIqTmACyHSYB5kMwuka2FW7qf0FBSVSIJ9tv2neyE4LE6a8k
SoeDGLLoDdikvYUZbz43s1brUUZkVQZhStPCa6ADzOlo/TBaL8L1HgPRBhazc9hXPPYjNA4nxwka
AAUEDKns7eTieN/kflW+yD5tt27Y27swE83GqUzMrmXqH9ug/RsvxbI9kdPVs3lb1DHB1aaVV+Nt
1ZSN/xAEMyRhp3L4Ntw4C/KdD6cDX0rmj+K7y0l5NQXR1G/T8wGPGMmWdHP2YtjNiTu3/bB+myjq
HKNY9U+NMesXplR43aFploCWgqAgEenMkqnzBHZV9SOTdrMrFKuPMkBTBL2V3qS9TVCPiFKS9bBg
32Rk7WLqr8Ppyc3i1saGWLabvHWaA8Ek44O2pnwDLici95K86R8g0+31gJXSP4wAxo9lxZ7sTDhv
omWbVOSL8G/tc1ba/3J2ZjtuI1ui/ZWLfmeDQQYnoPs8aJYylfNg5wvhHMzgTAZnfv1dqj64qBKc
ztsG6qXstJQSyYgde1jLam7beAI9XqeuifzYLF+NqjFQ19feXdt45UaMlrvXDU6LsTAs4I00xC2G
GGDWkhyHfpIM8vhrm5CLMXcxTi+MXEzIfILRw93iFP0L43TRevRUmhFmJjWjv55doQ8tuWMxm9Y3
UQbSdY0c0dnqKphod9I1rrVw2sU6RdkYOnWxicDVbOGdaMayqwGbqipPFlkMN5gG+qeu9O1VaM8x
+ICRsVZwLwlSk7ZwXk3BoZsWApgabVQjFEjCxhHwvMpuYwpOgrEY/KNBNP+YS2qnnWkVjzXwFfzZ
zP5Vm7RmciQKPdAeHXgi4AX0LuEWqqDJAjICSVD5FX1VTcMw0XLE5GZhUg0T/zC6YLLeO6LtDfFV
kazKrDQuBtdglJaGxWSCBat4iBMJzRO2M0Zqnq5yacGXybetAfTelVLk6y4QCerrJFZHL2AePVGy
5QZNVNEvAhu6Cyf14o3JfSyzbmW8xvZoAA7KFJGsYYT9kfkOlFLKS1GIIApEbG2IepnT24yq3M+a
dWb0iEDiMOMgQ+W7HtjdnMZdTVL1a5p6SMG0KhOP0Syd9wi/ELcq/j/yMvVw4zIo/pjUk5Wv2rEk
thkJ1edS4qppVO0cJDAMRCSS3MfI6d7LvAjoJ5jhS8sQ9rM5td3KY60j7dyax5or6y8A4wSMeKV2
VuHQGOgCQXJeLrs+hU6E/BPCve3n0S7IB3FdZCrddjODvn4DiU6D4RqwS10Rf/IkacBSSGg+GO8b
gzsyra7c2VWj7V0VNe6PKexAlE5I76xtm0jgRBpRgL+c50Tw9ZlxCtOnqmhDGcx04JEEi7tRBe1z
JUfvXTBSK1ZGEfnbPK4a/BaNnC2iNSWMq7Fr8+gqysSycBhXWU/ET8M6CGpHbfiC4nbTAAa3kBro
LcX1+c1x3Lne/P4AyWn0lML71QnyLLXnj61V85Co3QQROl9OMwpvsOs5ErK428TCm9Yd4/YHx1L+
SzecSH84aPq9a0/txlYxZ56Gx97D0GUu67qptkZzauETTpds3UzleLwTQZwwMWfLaWOKEu7WdPL0
RsxGduQLGUzUs/BglnYYIYVKW9FfUolvjYWXZaCqbQyNayukXxVllYOqNC2r19Sww2NQDdJYGGVJ
oKAaZmI5t1ogqOx27h6sskifVDiCBsoMX69KdoCXqhkDaMxQH1Bn1DmQHV9+C3NpIjAyusui4WyA
fggCRCvGgYewt/zLbnRTmAqCNBHQOYBdC9pDpwRw2WywuCMfjjIw4VAU7Oy2o1j1mGl3eDBYYR4G
N1Q7z/DmYQ0lNCPOp486wSflcHN5br3PLa2OYWucItAqB3U8zIrvOD39bOnU6bfarexiWY75+BNz
c/CTkc4BpANkn0srlp53DCmeXJSDaF6ohFnTMg5KuZ8ca7rrlMXiE+HrxhgD8xmC3gz5EsuetcvK
2PyuGWL+Bi+63evBsxRG5LR4HHUjXuC+cWaNsdXYTgi3noUuXvUptc7TygBAgsGtGJiMf9C1D4+3
bmbcbqnbDk+FXwa3rWNPTxyRn0C+nPz2XpqCCe6dPfwy+zH3O3mVNLhI59gG2Wdgjm+IyaVbLiDj
hQ/DhDpv6bMeH8csMTueC2AcqI0hO+tmkPs6Cmw0tYU5MUM9V+aVkZvthV+K8d50EY6NFK2PGWeU
ZqEcUDZAyDnm4wS1T9mN3hxBeKSRa26GoMcUOSCjdwgKvjutSp4nP8ceYIau9xJmdmsvJzIh7yQF
MMIbMcm6vYyY1sRGlBlPcJ6cDJ+J7RWbqTJPRz7JxNKFJft0a9uahteuM8NHo7WIkZjQ6656t3QG
tB6BJNCiOZjjcmmKibUwybulS9H6W2g62S2KXuzmWa4PY8qPgcFy6muDchwUJiQwgLgaL197OXy2
2hNY/SCwnOwuEbZ71Rop1z4ZwwtnrgF3Go68sRkUd2DG9wO+IgZ4r62p1vdtZoidFtZ4GQnbu2Yw
J34MUtfv2FCYNF9Uhpj2Q2J4m0Z68a2OiQ1X2JHz70xgZVeey9BuSuxH4qLxXz30DvdmMoRLq5+y
F6+wwSoy21M8UFup1oxRa+g0MSgL3VJUgIrCMZByRQNxASCUjFbCiKpbH5/rG3U7gCzjyaqrw6K5
DIieD/1U54SmVbbTjQdiMZ38tyAMwgenrlqyAdUcgMWewM7FPvKPtMrFw9jJ7roV8fzEkqqBj8TN
N7oLvW/szs2TZUv0FWVUMhlbGGGzkNFgXRlBgmK1UmaFAMua21XvBXJncJpDn8G2G9DjUqjX3Ozq
zSQcsHB5hOdV5MxbL/KosH7aUdM/9Qx/26u6Fv7TKCHhwzaks4h57v7VQdJuLPQ85+u8SaZ8gXd3
eh49w8DlrkjRGEoGz7hexg+/hiale4K2JbAjcdVarfU+mj2Mq1bRIpa5fl9s2okhdDZsjvreGAaP
MdLHt6Brswt6swHjMcxSPJRWKh9Lu0NBJEcN77QL7mXVD/wmQxy8YhAuV0Dp4oOeW29DFZ8QOPEl
iS5dZOGHY6b1zCTSgBHCTEUGR4c9dV3BX4HCzQQKRJeEUIGZt/HnqNA9gQ/tOCukcl2TAj8awGkf
kzH29Mqa2vhJkmkHxqjVdGkwFXOSANskR8Iko7eutaHlnWT0jbGoMSOxC5rV2HLwy01awNJh0JvE
m/xjgrQ13lYcvZp1T6bgEeylhZXnFIOk2raXvlVw1HLCyYanOsTJpRWJ+aOtpfOUNjWSNb8IILml
CSDBJmeFU7PASmaIcHxUuREdm7qdj6MM6SbxEN7vIasyNywbQhmrJfbACRVV1yRs4ksL5ikcejfx
KgSVbuauaXa2H3KYMdFiQJ7CTuW0uVglQxnR3SrKjFdCOXu03H7exKUKD9Qhi1evS92lMAtTX7AY
TlAjWtcWq5D0xXZKixJFYxOhOIcwd1/UaVmii4M5O7gBhLRgLm28AnLeGGEsr4vCy/dZ1ZCfghpp
ugtY+OJbCfMQfFVRkM9Kgwl3dGYsA547xOVZvbfh2d/1VZpegl8/4UnMfJ/mU7FxfRVfzqjt4VyF
1cYt0gwirZnup16aF7ozq2vdm2Kn2qpKSWZK70cGunbLM5Ahvg2SaYtzEVIdbg4O9yPWJ+KHsmS5
wdGyiTtihigOvMMsLX85GFKvIPaQDamL+V64efU4iplNEzIYgEU3Vi+J21kxh3tu5K6zovIaVjXp
BQUliO4xV8QbYD5+vKcjurhiU6OLQRDfkICLkjpZO2oM1CKERAlgvwWLY/rywOBEd/A6Cp6jnKMM
c1Jlfyt8XqAMDbhLM5HsCi6XI5dctDHf0ApJHJ3bMGH7Ob8qciIHaDLWY0yPMgnSyhIVEpoiAKin
/G85rGCHdcRvroy0NtDbYzDZpONAgjfU7l3ccjYyZzHfNsry9hzKYm5nMSGCxR0x7ZOyGVnK056m
XICA3gIR4PTKsa2+0pUo1t0wR5savcA7HKsYb44/HCY3I1Vd4e25TnlGv2tSxss5opfaG3JnM9td
scft002sVDQ1jObMRIf2Ob/TQrQ38ww9qrJB80BS4LBrtuu2bh0i3J6KvO0Mm26q4y29kcEzwDx5
r0u/uQ8spAmeZVrfCuouO7q76zWgwHTtp/qHD/zwEYpQCXciw1TdQOEIMTcr867RNYDIYBZLVfn6
wI7NrtYEFsFHnUl8ELKyhh+zI4wbsGcT2sqT46MMonBFZQS8tRrj4HvvuSdOLnhUnxBXhmvUtzma
on6orbvYTdruYep1x/EDcykUqsnz9qGTTNPKqEAILZCVRZBxQr8nZCxlnSDhG8HDekU37jtdWIwz
oDWzD3Jo9Y/Sg+x6741evFWdzt/yvy59PhSRuxqzOmOfK9TYLxSMezhRU2/cd5HZNkvKjqV8DAzb
7tZjV/fx2s4kxy2zjXeN03ZrX4TyvlRkvwTs4HlhyiC+TP2g2PQ+9YwFamzhE3845BJmfx4QjKTl
d7vEEBJavXEkEhD3IwzN5USKbd348IcJz7qVTy4As7EyL6cqljhmVPCt85BxCX69XZyTt0ZrhvOJ
ZCQpgjh/o5vKW6qiyO+yrvavM7+tt2LO0+eJc2JDvKarRzz0zU2KSuDZs8j3GDR+bnPL1c9+4IDI
TcuN1SgHHliM3UmwlxzkWPc/6po42kPyqFRgvVgtSw7ZKmOZiF69dGNJVQfUJirPfvqGg63fyoos
4yJi1bz2Yn+2Fm3jU2LpemsvtRU9UpsJHgXYxk3jTtQRG1nPa6+a5JGqgQMYmlHveCH7fLpNHRDX
USvrb1B78YGhWp7ZvSEgrHMriR/ngVJ9MkblB4l39qpxwgO7tjsKBbHunGu3ON0XmiSIsXAnWHar
lh7i64LKx7EROnbWZRsAwdStjwDUMeqDpxAAYm+C+j1ibIGSaVioXqXqrmgBUJdBY9r9gvC/IMUT
GJrm5yG9EbHp31EmCC/ybqBTJY2Ef1eOQ7CXOD1WmUjVczFa4/d5Dpt1A6KS9JzoNiftVL5kOGx8
pFGjWZB1UE+loetDB9ttzRbULoeqkYecFM87f9asyIPkN/hig6Nbq2YltapXUGeS9yhykHAKF4od
SLVV0UGhVty32xalHvkXF8Kpi1z6YPdoSmozDwjzQu+ETovnY5WzgIBADCoUUQgzF2xziLQqLsm6
oqSWr0eaH+nnm+15afQkJhqzyn8AKjcPlcYkXujAvSymSlwmOs5Wpfb7PTTW9j52YtqmPUURgf1S
p9/xeJ2woPgC96DBvJTcQThQnCCguKXWxgguCiSmxPUAtxuaPQcZCgkbUgneD0ejE5vRnNyMHaNi
q4IDpnVi6OiBqcmkeI9BdlEPYllXKiy+DxRJd0ZWOCtaYqZ5MYuafuLJy2Km25IecPUcWcEL+Rf3
GHkzpMZ+pByPzAaz61CX5sJtzGlLaiR9LoMAFY/0a70aPBdNY557W7TS9jdG5rgp8JHW64RbWGy4
F5GmtDlpEAluLFsSPo9PWLyoIaoIgHqgTIInOUzNrc+3d13BlQf7iM1rkJ36waEb2Lyt0m/+2MVv
YNVYmkiUD6tCUWIkyT0WR0kzMDdPNvcrrI/O0QXxtp6L2GIavg3vp36k/6ci7F5EZCC3IGslUPOJ
B4xehxUbUrwL8En95BbEyj0X83YAV7e1uB8uEGkO68H2a2M5pIW1lIjGHurAai8bJSBjhpqawTKe
A6CiRfbCqbM/deXPisjRMw+zFXuc2EhnRX45EewBC21IRgLWbXk0WxGWOyXyNOWMKvwrDSC/XpR5
J44cubLt3ObBxubUd6AdfXqZGhm8eNbY8iS5eQx2olYw81N7Gr/D3wzctcGHu449BgU4OBVrO7aH
Kz1YKtrYjZXtU/YLf51HcEb9iCDEFB2K2cgJ7pJQWftB2uwVAI+Okh7oC0Zk9XEA2Y0fXOWPdNJy
tkjtkJlNy91Y4rRjMI6w0EqJJUQyODUppqdJ1xT6rXnaWtMQbS0/M58itl3q+bDi3yTd9wHqLtL5
C0oLwwsE3Og9pSuWAcsK3GCConjnT2Lc52S18bAbBGWdn4gNqXhx0ys4lwRPxUqwPR3oIVK7kQ9z
E2RFRaDY472eutC+SDg/Yu7NOCLlYxYcHM1aRjE+2k8kwG6MLoahbtRz9VKkqXkbtaE4ADYQ+8wU
7TG0HevacRL9jh8IGTVs/56uBLeVu9bW7lPa5e13icrvddBJs2lBvN7YKFufi4QS7kUnglhs8qmB
Y9AmVX9kcSdzIiUbc0JDwsj1+D5aNFFum9ARXA9+W71xKmv66KeGKbIOrUUw1jw54CpPfI4sGB7y
HI1hU4xBsUM2xXknyfu7WXk+amWH/VfJntFL1/Ev2rQTey1LYx2C9zhQhcIX7YXZpjKCctOayUie
AKpy2I4NKoAqe4OHRPFci0CvKYcB2aus8OfohMGaPtL4o5x9ksgyMUqybL2/6ctUWMux6bvNZPfy
Tdp9sbPbrDvKoo+IravSfikTB9U2ZdYbMbjFtI61tq4KEjU707PwU3X9eMWpoGI6R5LtVjpor5Ox
AY91clw+AVKvuMsn39jp2HC3nYiGSzMCkboYRGEv57hMr0sAud069l2b2wpKWkUqnQLxIs/LEka3
2SI6a2NNaSyHbv3M8mdeD2xh+9zNZr0MK1IYDA2W93RdiJUzWxXAphh9goBHv2Sfdx9pm4DeGjEn
SkZrohwx8dvfh4GE4E0+9qrOK3OdzrNzawdJQt0hiw4EgGBju1xBLaRbw2VWsN0Ix7qbZNpwA2T5
dMfi1+yJQwPSkyJ9n7u2Wkj6LJboqOfpdPoQd0aeZ3epU8bvUZHLi7qO57e0O2W9nXF27tuCQfaS
FCVYxclfkNIL3+lGfY1wsa9rsyfuzTsKeIQR61Y1uPGy3D49vN0WPQiVAEF9X8eAa7mryQAmeYPs
vLI2nJE5tyVJMRHKFdETEpTAX45+Sy0/TIYH4AjjDRPq87rJHFpedJeZO0ZtrJXl07oL7o8DnKJ6
v029oV0FaZ5dacONLhPPT+/QQuZk4V2ZUDcc+4seFdw9vog2XKpcOstakL+PEz9+iPN8uMqY/V11
TkU+fmT5uHOtkZxNEc1rNaa5v8MjkOQw4ioWTqAZH8L1vX0vCkOvjZnBi4spSMNFyfo/L5OxalZF
StprNaTkX4SY6FZnyKbdsdgh4KNBPmdWF/X0MS9cJtWbAcguYhDLe3SpFj7SWhJecS6w+mWtjOfQ
aIeNHRbGjmTfsLNDZdtwVuvkkJCOZOMog/FpDIb0GRGDsS8roY8ZPaqXQnvOlV+oolpmVputIzfC
U02NPcq3qA4xQVZunL6wqLrNHQjaHAONmwRb4KmNuWImvrBfC41pLDOxPXoFA/DtbDUkxHrGNaC6
VoO5AlP86id1D5aXcsPWsefwwR1ojbpuDcNciX6Imwf8b0awgSdtJpjzyDBt8Qmj8l4I23Kje95j
/OmR9wcq3hY9bQ18ulXrBxE77hw/W6zC0YZQuX0TNORcC8Ml61LyeNLZ6QEm5lzHmz9hbO6PTMom
Cy2BWReCR7P3KgSUbK7Lljzifgwb+8KlSsaVFo5NiV8OR4w9aglT33XWteUG+W4O0zC9IFhFObmk
LdYLo/3pgmXGIuSBXVEl4wTNmSZcpmntk3uXIjqiHQmLO2HH5WOI+katPK2CAtW0jYJXlclJDc7M
8zuxVmcSYehJ71FXVyn1ypQUc++FHF7tHIbcUumBIGhS7mQsZ2L6DuRf1VyeILqPQ4HalD4d1xm2
rgmC8xDVaVQuIsbGjJeS/MxOW5S02Yf7d/p4pPe9SKgOLBSqZ8I+qN0JO17UtUu+Jym3lCC8t3oy
fXPNIHxKesHCd7gVFsNms1adXMWztq4xCMHjZg8zJzy+kVy3UuqL0UndH5bTUBQqDL+wFvYMsSqk
o+g2nUL3oclLOkwUTU22g+vcG7rpkPsi+ZDBqfejJHu4RGqaEu3LBrGFJntXcLBkDCiLgHoiTMso
MgGnh0juoGI0E3DRlR3V9NkUA4qRwN/oTtuHnLYDLK2R+zpMbUKFi5TZVegNMtwR7o7mOgeX/Z3s
aftBnrf4Hkeuc++YtrYWCX1VF5R0aItLG1btynAwOXYRAXqGoTq7yuJx/AmlN9iVJGXIjY+2+xqb
M8F+Y0VqqxvLPGZMkKwaknRsyn4UbBNu7JeA0dYaUY8hV0lYdS9t06bXipaue25lddVkqfnd6qF/
l/Y4Hq3Qma6FPbpwhIZJr4BPchapJ/feNxpjyc7h/szQWW5kUtbsvaX5MJdzt+H5H5e2m1iXkvD2
Q7anzJLnm/kzAN6Om4qqNV8t2VUvKvwD9M7+zUhjitFAZ6kykyLwEEYXm7Csyh1NM/WPnjacC6NJ
2gvpq5/UoMLLCYGjWFDmjL7BcsTcmuboYpdtnAI9MhPP+VE5NzLdGcW4mS0HpBjFU43B2835EKK6
IEcQHMAVdjkSm4HgReGtpUvIiaILe5jm98FXE1VIYTBGOyT36OPry1w5FmBdI/8uKTVC4EBH3C97
g+1XUKG5wAbhbgii43VvGMEtD2BwV1ZZeF13sll2BHibcRLFKtMT6WsAHFDaG46OJYkp7T0ESZXc
VEZZ/BhgSQP7CkvqP2Fb3macT+Ry6Nre/mKm65Pm2+Cs8BjiQJ5qWp23Jynr3hw5kQ+Co9nvK5t/
DWL/oq4ZnE0IUBDOZiud623J7elcJiy7j8hus6WvDHpTVWLppyCMCSXzBrY/hSK4waQ9OZ1J+0bP
XkZbXDZPRxJ8zU8RdhR3wkhfdSonqKFPcsP6le99ptASFSAiop9ryX1aUzNpOQV0sqCAS7bhsiM9
fSxcYkGZj+Vz42AtSyDOPZM8NzcehZb6iw/92Vd6NrhQOblRT0mkt3XRcKoKaK5R1p8R/kDq/7Of
udBOPKOHrbdg/hKcSrQbW6H3FVbtr0m+X1yvczYqOQzlT1qV+7Zq3EMKiXedyDq9mAidtjjlaWML
lMC25ERzOC/8ObRujaggJirq5iIsI2NeoclJiksqICFUe1s0JMCLYpO4FAmXv7+tPvmG5VlTdyIR
ldmk47aG6fWXAcT/1dhM8/b3r/5Jy/g5Z0QOczMYdBBsa4FXngavYp3R0kBaXX+FaP3kA5xgxX/v
Sp+HzKI4E9fbmrcinrSpOvPo/9kNeA6ARRdA9qZV1hbbSHynjKC7ELitvpj+PzX9/+oWOZvOUr5o
WiOPrK0XByyqTWXfKDTwe7cOg1s4tt6jPTbFn7Xv+2dXWtKoF/TYu/dIuJLnPrCHi2yqxxuTguEX
l/vXQ63CP12jv00ImGWsqjgT8z5JDYl2wpNPuTUmD40ps301jAxF9xZ5NDI5X9y+n32DZ2uul+RW
38bC3Dd6pk2iToeTlWKs7PWJBXyYoLw/2B7suK/uh9Pi8KtLdrYKJ11jBl3vznvH6UuwcYWWC2rt
8alRFvkFGCf6wTMrOsQ26KWOUim9lX24rDyfZhk5ywsvpRcjpvS+whKFlJhoCam9okMt5pxlphSh
o4GdmLNpe0WEWw/METTN5RhjcJfh4F5bfeMNyybP9E2gw+i6LeEQazoX6K020uPURkVDbEcAG03u
QPXdMJfBFI1rDPEvbWfgphs655hkYfBV281nV/5soS4NFZoSYOQ+83n6lnOQRj+1MTv4RXJlvPAU
RftCC3M1xJ31Ie00ProDiU1VBemTwVzDjWLOHy2dJFlLrWiN9iswlmGq1M+2y8evLt8nV+9syU/o
Yi96l5Fmd2boGOjUscgR5vx+sftk7uqcc6tMiCw+xxLkK9F0tEefoQ5b0qEjC5AbVvqHs0/e2Yqn
p940knDs9sD/T6qEkF5X5uy/uJSfrKfe6Un72zNML2nZdGPW7SMhJ704NRhiAtVT8mdrxDn8drBS
K8BE3u1LYVjkKRppXrWVTm/VNI/LrKQJZZyDiW4BOjm+uOynscBfPLTe2dJXDa1dY8bs9oXhpa+2
4NRMY4lP52IZBSuSJMEbYxb0dxp0M1xMRRVVX7zzZ9/m2YoYgvUNS3brfWUGL2PtHg26qb54bXF6
uH71sc4WvyDP63GMVLdXTR52ywBf0kUb1uRJyR1xQoy6ccWJPFyZPsQzCiHOcW6r4Ufb0p21+v1N
/9kHtP55uwSEpUgKTSbOlPrWs0StwCm1X33C06v86hOeLSsB5UnOgl67H2oboIadXiRepK0VVVwI
NrqRtP7rWF+EfaJXztAUK8cugW0WBWe3vkai+vtP+Vkw550tHES8SnUZY2l53hprhlLEzidXTdjt
G+0KS1G6K0oc93RSsVI7Klz09lRuGlVaW7DsGR4NpJSRwa/JFANZ5UbR4eJN0RfQqU8CrXOILybW
sKhiZvMin5bvyGZKqTCmZjFYmfziSp8cD7+6GOfsXs62ZJiLuN8PIbG+HzZWi5nI4UtwitoBZNP7
B3uCr5dM/jSuhz7hiKF6Na9L2vW2Wdfb93qEzPgVef6zB+Ac+Zul1eA09AXvezKbH9oN1JPtMXu2
6PQ4rGRU3ikm9ldpxtNRWAmdKjb9AHpB84j5Fbn/k53PPYvhiiZlCp5On71uv4mh2aTkg2Q1Yd97
tVpvSyvKnwWL7tki1vRhM07konbpbDAG1XUbUhLmXig3wrZHidE7pUh+f79/djudLVvR7Cm38hux
oxWt3dTU3Q8Ma7F7c1z+4nb6ZLd0zxYvOsTogpPa3I0WQ2pRKGYmFf0nmn2aA1W/cP37T/LJ+uSe
rU+zx8R7O5f5lkzd0hu7ZUXt6s9e+mxx8jI9ugYzlds+NlYBg6P+Hx7K3LPVxu+oy86DzLbSL/W+
bsZ01Qez/cVi9knMfA4QhtBc5308ZVtfWBX5QPek7qC6Iq8AoUy7KAvMYJ171fvvv6bP1g3nLF5R
UlfUIeuM7qgEi1zae+/hOOgnGljG1Zik4TYwm2wZD7TuLvhJvc9Gm1brkj6GXuUxRcOg/mrN+OTO
PocQz1L7kePqYWsgIfSYX5JRthrDrzgz4pPzgXO2HAzNlM8qbLKtiaR0o4ZT2G37ug/od4h0TH0p
rrZmV4Q3Bqd4cp2t7n8yMDB8Re35RKAjznHFGQ2TBqCKgeHyktp+JhbdhB2RLnA3nNaBe50xiaDr
4pqc3N5H3QwyaHMaoXWmcGV50U8wFEt0sRetufZqxuMKtDthc0TXs7IS90AH9xfkk89uxLNVhv5N
usxpFNz2wjFXjKyXOHJIEMMTY7p1ZpToCkXhl1C0z7aLvyYG/hbaxnSdpNWss20gaU+jJtSZbww1
lm9UAVtOkEDelyGVhDcn8OZ3MQiBMU1RUzyIvtFfLON/Ye9+EdM4ZytS5ktFZ4zTbyfXwgDpMBN4
yDImZUIcca8ce6KtmyaCAm6/munBLzyaCgKoX6qoI7zuXVWs2qwZFwbT5euadtGFSz0aZRZNf5vC
ruxHzwlO5hGOounYYamsg6p+ao0xvE8mk1ygOYoPp2zH+ou1/JM9UJ6t5Zr72SffTZonavLrJK+8
jd3V9OI08zxf9l3nHGh/y5ek24cvEEufPMfnIFjDaOyqdQ1EAogN4VXScr3oMQJd4Nms736/cn3y
Huc06urUPl1WU8fsOEcTj4BvnVDNXYmpaXe/f4tPdsFzWHNtWNLVrYn2jd64Fbnwbj87WXrJZC0D
AH4Vf7EInx6pX9x05+TmrHdoRQpVt00j50c7yeh7PNb+4x99CHm2wKczXQpMBfRbM7fjQ9RS4cNb
X3ZbhBXZDe3E7RcX/bNPcVpI/vYAjzkFPgX1Ci5HQ7uus2po+fv9Z/jspc/W7aDI9RwmFE9jSoBp
zy7o/M92+79SzD2UOf/91z9kcv/6L0xib9xHmhHk9l/bj/LqR/7RnP/QP/5N86+//jr6KFc/2h//
+J910TLGe9t96Onuo2Go6K/X//dP/v/+5f/5+OtVHqbq47//463sivb0ahHtxejj/vqr/ft//8dp
SfuNf25CA/pDn/+Df9vnTPGfwnMtO2AW8d+OuX/b5yz+wkE8h/qN+hxczP9nn7P8/3Sk6+Cqs6WU
vnV66P9tn0NZR7+zG3imCXzCoZPxfyOf++VNEIhzTtI8F6MGrFftNJLdy9Bvg0tJM/dXUohfLpO8
/FlYV3AAqVMzrXZ0M5f7MBkviefT3YTZt1yWjac8eiROwIq6+KNDA3HbGShJMT7DidSrdo5V18My
a/z226hSRlKhTtf2rqud2blpYyP6I6UB73i2GJDudUq3nulNw1lJgY3u8AuVdcW8+tvNdPM/a9bf
TWm/3sV5g7NFoGbYWUlkDzvZUDrfWxVTD9Ao/Og5g/MxXGgdy1entK4bpi0uYRr4FAB7440OFsP8
YiH65c7A73C2WhjZqbQuu3pHr4LUy8GUkblOhqx7tOlU3Pz+k372Jqc//9tqxzg1iKjWK3d2ZPf3
xeCLn0nGyN3ShbnwRxlRPsnpUfjbm4xVUrjKVdWujgtHLga7Kx8YmnD/CD7O65+FBm3Led9RJd8U
Dxf0XHe4xYlr/Unag1c/i6XKuGr7VhslyZhYPjLqP3PQK3xPMnE9M9v6+wvx62XBPFdSmlFA06JP
u6Xo6cQ3RFtuXJG5X9xLn7362aqQJAbTqV5S7UqWntu+19VASrJ2vjK7iU/uo/NCpCiqUU4EMjs3
ncbhOoqdydwnMK07BgR7B5d11VWwnMyyv0utOo33NNxl1cFrkf5eOnkj4/VAyVzTChe4xmJM3RHG
RVoIsf79F/zZM31exJvicih9j2UqpFOwXTI7yOBwKiMkG8pMEvN73Kbzh6j6VNAH0KuDxc7B6caj
82rb1Jhx/+xinNf76GIcej+N6l1jDDSZdRIoAKiR4PX3H/STa80u9Y+nrcvmKk2GpN5FZVTc2WYa
+YuJTsvgi6P9Z69/tmRA05xTUQb/l7MvaZJbZbr+RYqQBBJoq6pqVbdnt8e7IWw/16ABzQPi17+n
/H2LNrerK4Je9oJCQCZJ5slz+jNEdXvwbEet/sy04l/8pn/52SfOYt7SBS9zBfaGsKk+B2qsfgEf
oG/4u2uTd1wFAJpjE7J6OKNnbgJsPZzG+VApxvzMmDvOAoBNlrWK92cezqFAi5ocvsYV2iBvLP41
O3PyQbhgrVAClwJaIfbssLHNQt3bQgAGCUcZ/H55Dy5H5T+RfAbY1t97EIchqAVY0p/lNpi3S1hO
/27BEvFXyCivzVsDiHiZv/xTlxv1mZ9yC1pLts8MkLj2TNlmzCGJaD0/ssgY8CGVAiB0vC1FADwU
6qvbDVdw5RC4xa1VhWgL7QVksRvAFe8YHqlZrjMJhMbLH3Vl/dz6FkFmeDYQ6TnLugd1SL7HBEDn
LWDQdNMgIULRKQLx6A1Cu2ufc5nFE4tZeQAktBmG84LOs/YEwDBatewC2p2Xv+ba+I7Bm56FBLya
iFhBVwYQWj91/6NNCLfiN/7ld5/MPwDgNWiHsj+X2aWVlKcDYKRNc2Ozn8+WZSFzTL4zU6zHsOrO
WY8sB9lm3vxSMirNKQzQKfA9CHhCgBYDyCxvNSgy3wAvvKG9vp9DdsPlX5bquVPuuIU2liuw+Nii
C30wmBNI/D/0zhv0K888+OC3jI5rSIMAxAjjjjB87DZ5AGMpfdgEYzd8wrP1TSyj4xPaZq2xtno4
83KvpwNd0Oxxkk0wCbSQlUBqk+nScyygLC1BOrXX35lIya+Xv+2KQbmlJ3Qj1vtAEV6EIgIbSk9l
Wt2DwGiG+kkfbMEjU3PXfXz5x66cd7cG1QcxWGnaBk+oiSf3JTpfIKM1GuulL4S3p/O4SIc4KAcz
D+e52YMj0arBURvWG9meKw7VrRWBYkst++V6ViltA/TRLSsDhdXaPixDD6QGWsPZ7xW947eKU9eW
y3EPewL6DQrY+bkMJ3S+sOHzuET6xn13beMd30AaAfLE4RJXbiuIhZSQ5pFkq1aFDcCTFnTVLcGJ
K+fbrRXFg0UPQ4d3OdC6uv0cWQ52ygTQUXTnh+W3te35ZwCpBLvDUw15Rg6ez1vVkmtL6LgHzcu4
IxHC8xbP2fu0RDfRIVyBsbyxilfcT+q4hqyfKzZB7eLc73JE0bqOwJbD+zgEWHUyNHnvZziOi5Ag
pIzRpdSfCeDIh2wCxh8p2v7GR1xZJLek1OlR99nFLA0R4tGKPnoEFfBw7zV3t4AEHvCyDjneqL0c
t4dk3h6DCTRCfoM7Fg+wNhr04hmDmx29BQxAmnGQkefoF9t5cn+u6MfUqxyx7BMhrxhHRwgB/Ynn
6I55qyAGK2qAs1nWavhRSbWj0SBKJ891dwycQ5eoAZlzf6703r0Do9oOVF18MxK7dmjI32uTgv0T
rX4as9+336SqQWwC1YST37Y6ZruDvAFEhy1eQqPuiqZCkdyiAbXwG90x2io0AnmTrDuDZfShhfpq
HvXpZ7+xHUud6TQL08AhKEaXk8w6e5hTUIh5je4WAhazNiKOlg7Cl4m8m8mU3q/92Pz0G91J/s0d
2mjKEOvSBgrgkwBtXGWnb5WZrhwY6pgqy9ZyJJB7OmeCkQ82jF5JRFU3ipHXBncstU3lCmA8ll3u
dlDotB2REm2jcLkF4L/2A46xBmvSTNGeIIvEx1O8Le0hRfju54BdoPVAes7UFINqfRzeo+B+qkBo
5LenjpmqdqZrhq6vc5batcnNjNP/utWooXseScdUeTIAHjqM3RkSR8QeexFUaAFdJvPV7wMcY03M
nkQjiGXOADCh/2Tqpo/LHqob9dxr2+qYawRMydqh1H7uUPBs3qAbRtBjOkX9rQDhyg+4VPe7WgD9
UGEHLE407Ie5GdDtCrXzJPVzlS7bfTIyaaOLS9BoCjx36Cx/DcYdLznaLHRVHBUaN1QjUA+ADBQF
WrUDL42Qg+fcHaudk74eK9Q2L4ezehQ0eR21SXNDAO7ayjsW24NWM9yCCSsPQZbCVnPzC6ioWuUv
n8uLU3zm4UkuP/skNgBXJLTCNnC8kljEMNxxBFKj+9ZShRgn+2CHfT7X4KG5YQaXWT/3c44d62kl
ahVoAFNlXzE0uUUg42wN38D/fVEqf/mjrq2ZY8z2QmtRSawZ5Kv4IUQn4T1PKPNzFcQx5XmiKgT/
EHzo2LK7vu+W+2wWtV845Yo+gnR4RdchnGgPopTCLN34wDgYkLxWxpV6jIMuWUgER7HTMnqd6kG9
B+nndgvYdGXh/6P1yOYKrK9g7wX5nsllFFow0LbTrclfG965e8FglU6kntpztG+ag+8pHb4FNAWD
zzqEYCFjvVmXB9MJ1r2tgHT60EbTxyCp6odeQC0TotwqAYdBaWuA1dEYnNs5KMHL3nWXbM6UVf/W
dlUfZrSlVm+QJUeiaeEXwlHbooUclFc12ninUdDynyEE8RuY+CNTf643e2Fea4b6MEyEg4iKWlQx
kjQDUVqfBHdsBSvkG6BCIblhZDOuRWpmsI4FFa1BJCckIfcTm9Pfa28m/sGAis7mwGQwc9hLwr8o
FddoZX35CPyR6HrGBl2lvTarA7tNYXMedgLmRU5Y2tyBB7FLcosGvaGQLYVEZDhT2b+OFzqKouJi
lODVDzZzjrc9Wss8jmh7q03tytPa1c8EeyipY61bvK3s/Glu4/ItElU/BOj989aSFdLlU004GNeH
7K0Y+7S5sRbXDpTjXHeIpLVlKbtzWukQ+j3bKW7a5oYXurj/59b58qNPXGvSbhBvRu/72U7zwA5M
xvsRAbtO861rQG9lt08v7+i1r3Cc6nRpT5Wkbs8Nj/VnUOaoVzYL+K0M/LXhHW+K5gjKLe31eU6o
PQYto8ewyYjf+87VZgSjEkiyY2DoQf0B+jU7TyhEsYX3370Wx9VnnNHEv1K5N2eKfEwRUg6OATTT
+R2gP8qKT/Z4F+u2sT2uzxW4ab8LGWbvBrAi3BBRurLyrj6jgLzLvE11c+7DVd5V6z4WSZult9zp
8+czupzbJ3MHhx2asKNlOtegcVqKfRri/4GxH4jRl1f+yl3/pxT8ZPxADKaBxNR0BjsqaBnAQLfC
hEvwqqG2qpsvL//KtTW6/P/Jr0Sg7a1pp/AVnU5eNdDMeeQNCElfHv2yFs/Y8B848ZPRVQPibJ6p
+dwnMgUpRgSAVt7UJM5rtGOAP7ivxsXv+fTHXz/5rTZJIcoC0h8QEiz162oK/ldmtvZ7Ifwpej8Z
3EZLhT4QI4p2b0wB3M14v45qvWEG17baeX/UyYRaHPTAQUBoIJSQaeCbT1yAoOegtRDdjRW6VqJ3
tRXBecmaDM3550mU+3oP0aU9LsImrr9vNVH9K9ABTOVDtvYVvhGd2u2RkhLAT5MkUYsmczPaG1N5
9thxsDz/fez6tNUgUOLdOTFqAOlEFnZfcYMH9MblcW1851gntGQpaOlaiNQ0X9cV34OuzluArGcH
B7mvkyEJEKVBy2VSZzkM9FMENr0KgMYbJnNtcCdIA7cBwUtlwODA4553TspTFM9eXQmY+sVQn5zj
ZMJ2spFINKDAOA8Evvx7U0NL2WfdMb6zr3xekhgv3KzgYwhKpDIcDkzT7viyO7m2Npf/P5l9tOld
DzPNClGm9NtmoqwwPLBfXx79irNy9SSBTI1Bf4FWhqpLg9fS1AM4bKoYbVhb1w3rHYn6oPf8Eico
gDD7WvMg5CBFKEG/ue7Ybygi3L38JZez8ozbdTGQEXSzwCu5ybMJRVL+y9Z66B8iSM2gZSJs+/mE
/N7WPrAwiG6c2mtr53iwSUtoZGSrKMpggGjAlNAkByvsAL6ELeIQacvSVZ5e/rpnTwF8xyUMfnIK
VsNVA7aToNhEZTlIc7axAfdTOPkp8GUu/FGNRoRQXwxA6RdyklMQrwCKbwZtb/j7a1/g2DjwKvHY
V4Eo1lSU3zbd7h/CEQ07futz2aMn6zMkcVeZXQcAVXV4na1gNat4fKvef23uTrQMamEQrdMdBHTh
vrxL9g1a1xriKn5zd+yi1lB0qQWeqAm4Hu9HxOJv5vkmRu3a3J3UQwbusyREP28RAShp8GAp2/FE
yUB9oIw4mY4VkAFgaLhtfd7sliV5z8T2ExGPBVMlYFxevoNnLhaQN/sGggnZnCFHWJ5ZGNH7UIBy
9eUduHjq//gOjO5cbq0MsgCwhvqsKdT6aBjMryGuGH+S0k6/X/6JK9vgAvR6dCaSFU7pTNEj9DCz
tL3T4yx/+I3uHH8RbyGPOWTUtxbpjLu2MRBDQ4guY78z6pJwaBDqDj1Y1M/hxJYvsW67j6uNwInl
N//Lqj0x36q04AYLoBLU0m5/G5vdTKcWmLrqzm98x4C7i9ZDqqbqbAFhAfPQ3tpXPAHT3Y35XztA
jgmvENFL00aUl+MJPqKQhs0RinfJDumvNL2xydd+xLFkNkpGGjR7nMOoU6iF0wUSBnEzJOWBSKRk
jn5r5Rg0kKNTGIemOpMFpLEdeLkPMZgafYIlnrnYvDqljezMWJ1bsF1WEAHQ/SO4c9NvXpN3YXjx
moEdr8XwZox/DAoJDTlQn0obpu7cYI3c5jRmGkaGtvD34BSsINVT3rKwK7v7H34JY6mdRiQIIdPE
7CFq98UcoAOwgAssgvCU3/pcfv2poUnIa1z4hs9pqGYQ1XNw4h7agKCt0O8HHEsOzMYgEMnVGUzu
02lYgPJcTez3gnJhdz1TnIN+UJ0juc+gNhJjbhhIBf2m7hhxDy0WgIBIeQZPDkDIaRQlr1pVIUns
N75rv2ESN2OQKDRfBJ/A9B+ADJNbn5wYDqdjtQaAYBNtsoS6YhScQRQrzygfkk8vT/15wCOYD534
UwYskmkjIaBkhwysnT1X3YHVeMGuQw+O1BKEjD/BX6fLTyaogh+7jsIB8pIcOWqfGgqm4FzScx1s
/ZoiwLf1MvxItrl+28qKfX75Cy/n85kQwAXQRRBzTWpU/8/NRuN7Ng2gV9/R0uQ3unM/QznbQk2N
y/NYyQykgklSZHt9E/B8bfKOVXdNQELWYMsDWmWvQMtswWUuOp9yIhbeMWkjoOwJgW55jjLxO5nQ
lI2ciTr5rYxzM/eoatBZ4ek/LEilhwJPf7OpWyZ3WYDndtUxab1A1YaHoSggSd11OWhUxVvQ01K0
GIDLh3jurmPYI6UxsCgTTiaUk2VRZXoCxePeTDcu/mvb69g2ug7TikiwZzCZBCgvRQc6btXRawNc
CByaZZA3ahcoNqoJjXaaViCHFX5W5SLghhWutAIzY4HGQXUcux5k0jtN/M6Oy4kwgut3jaogK1Q5
lK+JseH9ELRe+AXIYDg2q1F1s13Ps2KZdXrHkj0FcfioPZf9cmKfXMQlSI2gZwbWdzJ3vzmouA88
jTwzjYljsXG1ohUF1KwF1G3U605DrtV0bXkjhLtiVC4dARnGqF2ERb6rZ2ioovEo52O3NnPRi73b
PBfIMV0U2eyG1gO86FMSn9d1k6Dj2Ra/WM5tkV9AVAvacqh4sqqqTiBPkJB0iNsbRZhrK+QYbAQt
RzsLAbczDpCVT9ZqvvThDyv0a8AE75X955mLiZM2jsEhDu+Wri07NEZBXNfXqbnN8WyBJJAcysuV
BamGaN6aE1R3vADemLoTS5dttQ5Bj9rCmEbbtxGK02fo9s3vvXwadUyXWfRjlBURBfRnIRa09l/R
y3+LqORiRM/cKS7zaNcnph0tBoc0TwyaQPEFAgE//SbuGK5YOoBQskaee7B93xMi1eugA0LC76Jy
+S6yvZsta2MBTZP2V7gP0CBDNd9v6o69znysU1KWWZFtVf16GtsA7MtlBGyy3/jOJTsQSCBMwx4U
Q22SL1BRy340dX3rAX9tUx2LbSndMqPSrLCA678GO5g5qyX2vGNdKJzmOyRuDa7BbaDjva6h5Lib
eLrhbS6n+pkD6eLg4hZ08VHZi4IYTaCEQwiccjQld32ttyPkdlO/N4YLiYtr1QJyMV6uFTTbihJC
4bYs77z2lzg2W4KHuYohKFA0fWyKuWYf9XLzVXptiZzbNu55FVQAbuPwhPN3SJZE9QmamGQG5Rl6
NF4ng1FerTg8c+FxVdOTdVtKUTTQWDxAnHIFv/weee6BEy+n2bpTNEHgS9gYmxwRRPsLgpbCL9Yn
jhUnUMyEFifgOyDnD+8hnVj+QlJC+j3hXBjc3sK/UXCkFTRJP1Zj2B3EajxTxC4KjqVZWGcapayY
l8OpXKLy2CTL7nc8XRQcKdu0qagKinXeybGaMnYkzUx8Su08c0Fw3SYGsgJZhvwnGd6JdBX5CC1l
v/T2H0anJ7GmZnbs+YDikYXo5wra37ZJ8sFGLTq3mGCV39F0IVkSDfeKCZydaI3FgSi53Rt0qt04
mZfI4BkvFzsmDJVzaA+ibbeAWC5UWg3CtfnVLGs5HSutQPsPxWjwBUPmsa5urNuVS+EPU9mTdZuz
IJnbcgsKBbLm9xlYqM/Aem0fX3Z41z7IsWQylwSsbgw6OCWvfkP7JvkEwvXoA/R5WXiAjGT/JWwa
cyMx+gei89z6OZY9cJBfVhZ3fxcOqfoIwZZOHAESAqNbHw76PYQ8kYwasymJXisoAqp83myc3fGO
2K+QqczKg9S2yU4QOw3Xj3IpKWg0U1WCAY2odPO75l2k4TjtSPFJGhQaul3/jJB/qA8hm7svLy/6
tS117nnIu8oo6gyilFASCPY22ZllkVe7LM9c4BjtGwTkdBCY/Po7oxeC7NqPkTdzYWOEV6u+CPUV
EFDS53Ab5X0sIY3gtS4ubGzQIYd6LTAMwbq+S5vgg7gI9/mN7dzsE3iPtp2tGYj9ol9gzvsMxdff
fkM7TmErZ64JrxGRiAUYybXZ783QexbdIycaR3toaeYOEwff/a8yrj5V6XgjZrtyDl2Q2F6DdqxG
i30xzF35QOpwO0JQKPR73bqwsG5lUBENW9yzZUe/EhZk75GASW+8/6/N3YnExbzPEGFMsqKVEPDW
kYGYymi9+hphQ46Fmn0eE1TDs6JPx38hQfHPvkq/ZXGhYHB4zdT2AKBEeGR9baM2Pcdy8bz+XIQU
h+Ykovs+KKKZl59LkGl+HUrB/CKE0HkwV2JCMSvOEFXydH6DfF1X2LQhJy87ciFSGfR3AD0WHPpo
bfJo57F7BwKQ3u/AuACpGE3jWxvgsEOXa1GHIFPNm7kPIS3pN3vHTnUQL7Ve4QVkmu7FaHrzNm1o
d2Nt/sCKn7k5XYxUuaIiuoFdtjBm1r8YsAjNG7tA6U+BqbovKugwxmF/Ag5C/xBrtt5BY69sT7ES
0MmCtH2sCnT5/CrBCzSeUrrUIDTCDXsHnH4LATf8Zz5aKOB9KqeJ+4nEZKFz3VeNSZbeaF7sJEFe
twuysYWeqWn9QnkXbmVMsOi6ZLjqSrrcoRad5BMUzTwt1XECDWjvq82uvJAbhKNBLfpWLMov9wTI
yt+p15pf3nx7JAq2o8zX9YA46cT2Xg8FgEmc0dfICl4hkwC2ygX9LEKcwjLxoiXjqPP9Pfo6syqK
dCIK5BP6t2mv+KOCttlHH0NCqefv0VFobhnkwDD3CDqhkCJj+TRBqcpvdOeyZlySEopnvGAs4j/C
Us53ca/Eo9/ojhNYaLcFUEDMwBTKv4gYevR23puj3+BOrN6vtA51hEigCkOdD0v6uAnqh4zD6+/v
VZ/SoAv4jsguQFvAHQPjzhtjl+Sz39Sd25qsKo7DCpEdMhV1odFdlPc9BE5fHv2yd//1jdxFfxm7
BglUG4CBFOv8lYDT7kdsl+DVMAa3tWue/w0X+xWUnU2nLeOFaUbI8STt9LpLEi8KCI6/v1e/1mJv
uzbhRbmk/9Co+c60V5MnRnaMdaNRAgmPHoGvTdkr2czNvbhQ37+89M+HYdzlZONoLBjSGkFer7fg
zppYIuFKQuLVw4PZO+a6VQmZWaAR5qHj7RiEkEbv9C246RVAAXcllyCcGoMYtUZsDUnWU7ZxA4NN
jIBgY2RTkICTgC6HMVD1cs+gFteekjhhGyhGe7z1/VbQsWpQruBNPG682IIsPKFo0+YjLmXP0R2z
DpZ0jERgeYHsy/hjm3d7Du26ez0gOHfMWpvIlIzj2NKguYeaMDkO6eZX+uQuV9u+BrGmNXL5nSIT
GtvjT0uz3JK+unJuXQRYoNI1i0fkR6nOhtPC0Ehs0l7cYMW6NrpjzrZLbTSKCTH+IA2Kqzo+qbT8
4nVgXAQY+h/QJn9Rx1g3PdWHXZdNBSSBnvxk27gLApPbuuuVLrzo5g4ctJPSH5Wu509+03csug/Q
RmrjgRcJH9UZEBdVLDu5RRB/beUv/3+SLUMmzsiaoV6+KWhVVuXanLbJ3CJtuja6Y6tWjNOSpdjX
ZBzrIp16NPGgHfJGcvHa6I6tTi24f8HEi3Vn/L3JSH9o09CL0gW3gGuqAMvEgGmyYhBT9RXwbvJh
g8KuVyAOQaS/l30koCboqzQFvtuWHxjvxPeMdLPX0427uK84XMKtDxVuR55NHUg0zPo91SXiZq8j
6YK6wongcUVJWvDNLPJU4g0qIQDcyY9+4ztXMHSpI0YlMnItX5LvDY3GT72x8oPf6E68PMt5oHNc
4pmCW+kxZg1/r9befvIb3THXjtGs5ATxsoi7Ia+2acrl2vvlWcBh8fe5SYWlSWQUKzrwUJ8yvQev
dS/G935zd8wVOpCkrhRlkA7M9HGQATnaoI78zrwrjrO2cL/T5X7qE3LUKZid4gT6z35Td8yVkt00
lcHLdtPzIvMRzFH3epw6P+FP7orkrHKpbdhfLteq/wIFru+ZJj9fnvqVaNzFctXC6AaEw6KAJHP3
FSzDtiqyOmyiIhuVZ1TrYrom2zYbdPwQNUHkPp97CEvTCjyXL3/CFU/sYrqQmRsBlExZIUNS46mV
teGUq7US68HvBxybZYHYS93hNTGYaMih01NMme9TztWwoYa0kBJnvJihllYfwb2dEtBUc+rFUo+Y
3LHapR55M48cYR9bwbffQ6ZTZYv2XHzHamvoseOVDo8DOU51WHj9LYb8tN/z39WPmchS9YNBtL1v
ETTmeyD2QKHqlTDiLp5rqGewAsxIGM0WavK6DdKjtOPNJuJL9PjMM9eVOwF1a9posWVFWWdKnqeq
0fPDFKfmHbROavHAI+gugN1/+CL31S6Hap+qNheBDr9lPapN0ULm+TMYOaNvcgNr+VlQ3t9XwM/9
MqLLEgDaG/Pr5QN+xQm4KA29VQGkL0dcG1uzfk7WIKoh0TpkYx5ZE3x7+UeumKkLPRv0QlZtDYcG
NVoEjyhlQEsbkkeC+JmpCz9Lekw23hCrmnadPsd70v6g8+qH9uYu/IyPSI1KGcOMBvV2SMyEDhr7
w29pHAcz7XuQ9lPLi3hJ7F3CSvZ1AkGP37vPRZ9B+gwUOcCyFAotfCBlbPea5XPWA2XiN33HwyAL
Ejc9SFMKCx6M7wlNk2+8Jetnv9EdD9NUIBcHlxye/caWP9dK1/eT4H4AJe6KKwnwpQAAr5DrErWc
c1kBEgxt5TLxopVG0sKJDfaYjSbrcDsFGm37JRlj0DuXt9zMNaNyQnk5QIJeLMBzdvV8qFGf7sGE
4bXuLgItA+HBwsI2KcTQ6zs2Dg/Qbkj9jowLQCOqNXIVQVKgRXlDwSEaPk2JHW4cmUta/hnf6wLD
mskyotTGirhvk/sN0jP/xvM4hQeSdHeQnAfH0PaoFmiebZ32zFWTi3N98phFXzw4ve2QFDzY7EOm
KTc59J03v5IVd0Fie01TO5IqQS68RvTBwz35Dp1WHZ789tuxMzC3A5nBsWgh8isHQob5QILer3rN
XZTYQAdq4gvUioRdmqut+zVG5hbZ1BUrcEFizR7j9uwwOKVgcc/NUhua6wGa7H5L41iZXUYIZRh0
DVSM9+9AGGjzpI+3f7xGd3FiHGVUuiJZW0wdeQO+fHuM1KT8QigXJqYtXoNbxdKi2/eoAL9iU8zg
FvMc3Xkrp3vZ9COnaQEu7D6XlPxP1Nktvq4ru+qCw8qZDB2ZI1osuhlOupHAupHV77XpYsN609F9
BhlOkezLW0HCPp966BS/vKNXNJQh3/W3L2gHRNxqFGmx9rTpzih6zg9zCkGOPLb98BF8TvOcJ4r2
fV7GdSBynpbjcrxUQCiIvvt6yLOq7vqcMWPfQKihDXLbB+Kd5m0IHdOVV8ovjxU7Zt8gY6CDwSJB
mQK2VlUghMV70K9Bksfx3wuRAP8P7JdKi2Eb73Dtfanp5Dlx52KtJGCyNkFmdbMiLjI1LIVuoXj8
8hb++f5n7hCXMSwN22GnFjHZSiAfdOJ7reV3kLhN8sBBHDrkSxlE78uwHiQ6qhOpHtayxet2uoiN
5XMil/CURotJjwHw1Oa4smF7jOM5nE/1BhHUnEOSYzuNdjc/Q8LZMYjT95CwXEketYH+wVodjl6o
ROaWr6OAIT3PwhTimkoNBx2BrDBvyUj/fXmxLnHqf9eKuQXsYB1a1W9IKFqQJwa5ihVnB2pt9r+U
dfTTjpqGlydmbjGbLhU4GdWYFGvdVnepWsZ/sjka/QpYzK1mg0yRIdqJkVsM0uU+Ac0+8nSejezM
ZXNqeQ/J3DDGDb7hoB7qOere8iXE6/PlbbjiMF0s4VgC6wdkKIKqjsm8NEblXZx45l1dNGHZ4QBl
FU2Kblx+RTDqHCkpv74k7oIJ60tOV9o0KVIpZK6tfASc8ZffslxO7ZPArGEzCbMRGZaVJ9OrFsT6
MMmQH/xGd8I+5IrjiI1jCj41Nb+L5yD5baAi891vdOciScqpYjZh2NKVxj+3GvM+SgDFbrXIXHNz
LqoQbaiLRv4hRcGZNa9Jva3f6yYe61OrhMryCHDaT4CA87faNDt9hSRGO3/VSQviVYPe98fGxu3b
KuX9eETuYnuvR6nCo91rY3Mldx4cUHOcUKgNl+0tJCcTe1jF2lVHcuGsP84jaINuHP8rBWLmCvwB
XVymUL1K4OYqBjByKu1v1cWU5sDq7OxeWtmINwpkYV9QGbKvAYPp0KdWRtoPE4uX9d9HDd1dsqQC
rdpxGCR/jvEMX+h50pwLz0hhARKLWVGTMbB51OglOkSq9NP/QH3YCXM7smZA9KKyMs2UFh0oYk4V
H5lfrOhCKbN6ldD4CJPCclD4adAPP0DEsvKszLtYyh00gAi6LlmOsJK/tn5EihP1j9CPpYK7aEom
l3FeN5MgRKIsxw2ObI1Wg+fiOD6qB7a83NM5LYRC0AttStl+V72o/UrcLpxyZwuKz9OMtddyuCcq
mQ8snVuv8IKHjpPqIbsTmnmC8252FBVRMnvoBs/mSe5iKaFQ1iAU4hQvxxnwDvCJ5lB4kceXHezF
Tf83dOEu6JFP0C2ZWxwbOoUjPRjVgjE5RuezfKiTJf398q9cuZn/A33cZztMG+q5Szysj2ZVioAh
OlK36sVXEh7/kdvVyBs2Na6JcWQ/xs40YA4Nu3A/WHQOHnahkn9Z2HU/6wQZTLSNIzzz+TDmap42
vCKIJfek6KvpZyWyH6P2I2EEDM9xpksQNZz3W1IABSvegbS5RXP0FHpZHDo2/nbVGaUaMSvCGbtE
6jWnMjovKqm9king5fx7dDVps7ZtRAq+ZOvbTVXjY8ZF9eXlVX/+0AIg8ffohKbV3sqSAFTSN/tB
qbIzR/SNzN8HEHkbrwQgc2FuIKNaVNZJfAMCy1wM5SO1/f+XCofON3S43/8/C3uqbfy8RTAX6NZQ
mdhKrqQQVSdOsir3c9RTv7sGrQt/L5BohImWqKWFSKvoTq9hh4bK0M9ZAzL19+g9GKq7oGloMa+T
HnJjg/G8RrVnOZm5QLcU2eI5kBi/z4LxzZ6EQINDae5GmHRt5cnfsweb0BQpWdEiGNcUgCT673TR
IH35ZF4b3LFZzBzMMiMumq201auoLsucjF16o2R3SSv911kzF8G2dsZE7YqUdDh12h7Grp7SA3iM
dnCDxbynd1O8jN/UGs8/X/6cK4kc5sLahIAKmo04AWQ/Qhag3Kdkynd0gPy+pKbeLB3X9eW9MjfL
XWRE2lfgwUSC8EhESKbcIscUnaakjdfctl3dfVz4oF/VogqbHNEi2x7QTYdy+MvTveIXXJycqpS9
qB2SYmuj2eQpYDefQ0ASfvaD9GILh1Dxpd755DU1NcxmOtzgFaBOfhyiiR6CtjXHl7/gyvlx4XJx
RYPOJpYUdovX80gW/SFBe6afz3excs3GGZiDwrgA18lwBM/8/NAOY+kVBjHmuIWtJ3IcOorR18bm
pInLNyTwBNozdlmxJ+tOFiCHUtaSAlwq5J7UWfyB2+xWv83FMT5jWS5N2lqhXjKCW7to+0wjd9PW
/dfWjk2dozVm6Y40TCcvbSucIMdHTGBOmRZNomKwHY4+pMD1T76S3fMIORd7KmdRGcHigivwip2o
SqBE18/NdIuG/NoZde72Wnfw+5dTtGVZdYaogDgqQCv8pu/C5/QSDkxOJES9kPODoik7YjP8kLTM
Bc8F5dginwm5+E2x+bSLMDk2evCrwDOXEa2ZjJxSFOGLBNf7ASUwUHJq6lXGZq6iaBM0bLKQrC1I
V7ffK8j15UyQ7rOX40kd4925qqnuwqhIx2r9jKx99aY2+pYy1PPxOXORc2vLkQ/ppqiQ/QC8uhmm
9jOTVPwDdowhyOcpEEseTDL8FKphXQsJZlOvLkDmCoqWJE72at0iwCU3VDvAAHpA0Xi+91s2x5a3
hGq6VXNU0LmriqFJ7tD25hlnuXqh+yw5b0wfFfW4bJ9oWSV3a5zMJ7+pO2Y8dizOmMbUG8nK/4Vd
tGt0d4OkwWt4F1hnE9oaKIDgNkDK/8tcTQvaU+P4h9/ozi2sFr72iEDCAmrIzZ1GzgBFw9qLQJ4z
F1FHcL1H8B1hMZUAY+aQ8Z2gK2kTTw/q8qQ1OwejVbSExdZE4siM2sCykvlBOpiLqGPJKCegl6IC
MIDy5/9x9m29depc17/IEjaYwy2HdUqycmiaNLlBbdMCNjZgMMb8+m+s73LrebWlfVOplZqsBfY8
jDnmGGMbc8xt/ivQlPyTTwcbKz6sQ00hrbdNFwfPpONMRfCfkJrkn0ppCRfoQrXDiyVj8t2YsP+9
y25t/+VU/h95/p+MuoT0zdgphLlOQbQyD0jWb/lKwGzKjZjFBxDaePtvF+yfBLs2mkkDxShkMh/6
M/Qw/LWZ1n/jTN1O+v+oWP7Jr9s7QeEfRYIj6vPN3YdMJI/xHnnI6od8bYraJnqqAiyhsHL6/7Xq
f7p5/6SxyVXJddQ6OHawyrsG4d7cL7Y1/61C/SeHbU+SNQ0aSK9DS615HGY4D/Teu/92uP7JYbOd
aqAW1kHYPbGmmnj7C8Z7+78creh/v5B/KqjxaYLm8457UUfr+nv2u3rlS/9vXg3/10//R36edBrO
TDXsaFQU5DAMHIos1v9Go4J92C3s/4/z9E9bUYLBuoJ6Kzu28OM0YAOsg+c5dJ9Eb3OwrNxUbQ38
WM6Bj6Beyze5bjeOCelLv7N4/2bdtoNaC8Gxr7TfwyXvIg/wgTsgW4U3Wq1VPem4zuFE24Hlx/e4
u9+zwXY5OPUJL7NlqoNiTrDpVACts1kRT2liYRw3daJIF8l80WwicMdZiGEpxDAP/sjDNbSnrGEZ
r6zjNs05SxYLGWKrh4MPFcgq3u+BuWAldTV3pp9HW0iBac6TaWDEfeIdEIGqtTu8zySLeZx3RDB2
Z/cWarZts+4tJpaTtE8djEXeA1R5y+doYUyNH8zXtmDWka1QYg/k73CN9q2Y1dqtuYK+YPeSdXPQ
5YGncXSUaH9d7kB2+QCbFTpO8TL1YV4HcvGXxO84oLCrw3rKt1pTKJHJZe+mE09IUN+FI9lZoTDE
2R84/NRE6YPd1z+1Hm+sCYT4jeWbhBEAXJOkkT+hCS//4MWldZWFzNBflNVLfQ3TPkZO42KT+UQW
QnMVBBH683qe+otdgAQWG4ScgxPk98PpTCEZOuAjBiYtaLIojTInpj9hxhj5gsDlMClEQ+gL4yTK
nhSsp84whDT85CGK3sA+MNzqt51FwfpgGBMYygIN7PglJLOti25ogqiE3ZD+6kYndNWQUWTQGOvo
cp0l6L9F4LNVVgtqicfGSXh/0WUP/Wnf93TNpavrpYJamdkPSzOxH1S28XRpXASpNTZP6rqNdfuG
T9iBz9VANvRjjDb/1rXLT46i9Kck0D8qp9HjRo2emVc9WP+ilj56c35eRMV8BLKKDYUa8rEXBFLO
FCpxea9iVtokJs8Z5GZP/YJuAiBHNpliWph/YeCSsFPdLUBMZh47fupbrVlJDQcqBEWybs671neY
I/shHk8xNe0DzKB7/RpBrjmrsqld3sGVVF3pfSyWHyIc6+4QukT7w5TSlL2IWq3ssI2iFgeJOSYO
7Rw4/ZKyhtNzCGerDe6JvZnLDSuL4NVzsnVlhN1pkqt5m0WVpaHxp8EsW38OY44jibPbdNChXmid
FSniO0bpRPox79sEKOUkZjhNbUsmpqKLRhqBCNI7VhJ0/td2t3P64vQkLhNW8eWXNytLDkOiAnEX
tTAcQTnYzhh8mfivAJD4i00xf6RjqLYq2fF2T6lV9qGJfIz3uW9iqoyPxvV53SNmPzjHoymkAYUX
1ojG+nvtGfmwidwhCAFl+fgRjs6dygdIWg25cuMQ4NND2eLaLnDMLLnDPT9kqdXuoTdLFpR4mXVa
0blNvupB9/bDMyDVJZhuaXKgmRnvk8wCiwQzgvzEAgSNi7bZeqBaXTdmJRtpJquAtOs93J4w+iUK
+v93ajAye7z5+SqTmzG8mWc2E7YnfGTmbxyPsC2jNOhJMTdgmd55u/u+WONtg8wUJeEva3DFsaMz
3aLJQOO2uqk5TgfX4sk/13vnolMIS9z5Lo7Gt1aSSnWr/xk0E96LhjCoK9MGzgEij/lwU90cXMLS
KrIkgv2i3mJ1gQBzI/HKUmwEWchrbPeppRTTn5qt+8MEP+xf6Zba5a4DrXx9F5Zp+yBUJ7ZzTyh3
8y07JB3No0EbwMBpC0JpsNe9KrZkWVURL3X8nnKAlhUJlPkKaulKS4B84P3fqDFLpfs6K7duWY4J
G+HbvkCfPt6HzxuFIBc2nIrWyL9tAIZgDpsFsP5T/qOGxt4h3LDzqbGPVXbrihYyHbMiULYrvFxN
jm6MPwOmIKV2oDVvWWx/+YVr6J24dwP7MpYnuMxXR9OpgAKVLhtMZYu+dSgHU8IrHJm2waOIWrTZ
KmnuREtWV1gTk0e4lIIePac7HqsbsPWdz0HUQjkIFIIcFHZ7MtQVDQxxkQJMUyXGhiV8274jg7WX
zQysCKCq2ORNkz3sm16aHJYXtOSY1q5QmSPfnG1/sojWP+EmxJ7jPobD+krGfAiQblrHENGDtisi
NfuXaV7mD5g22btRsOBHP7bzR5iMdWG6bi+CKBlejFH4gj3JTiHdfugtebFwHc1VYlQRxW1cQgmG
5TiU7NKDGwUa/pZARFiI7xBvSB7pOnwS1QGy9QoODsK5l01hASDOyFy2NbRYprHGcGrJTnIFFMp7
UA7CsH4eRP8c9nIr0iZajmRY3qZu/+QmYNWGLcCjhr5kTuQyX2JBcMJH1f0hS81zqZtnEUc/zRI/
wojqLsvi5WA2/bjvW7bk+xp0vyGGw/aKW5l9F1nUACWCjsy+rhVXU3rqZxgtixHzmnCa+mJ3u/qD
mx3TYpfm9zDs0EgLUnVBcWKqvjX3gU+RrGBT8RHBMPaztuM5ZNtjr8xW0D6IrrHrj1O0P8swCc9I
FMF9Erf7YeXM5IFN3Yvd/PphpPS5IEta4I7ZhzrEc2pRfeS6k/VhiNHJBK1NChQb7XutvH/RGHNf
EoLj20Ejupzqoc+DBorf62r8cRnZ597EeGiuzXnWz/kQqoMfoAQUQlzxGI6hv1KShVhtqucmBx1v
KRpG2Sckleyv1oa/oJkVFiCrzMdgTN7BdRSnmRIIrcCY/tTCPTUPk2g/xX4cZZ5EUI3GRcPjWdhH
22UwHIHlAg7d3D0mtfBJDgGX5kM2SGhLPC95O2qTVTgjVdoMpmxVy65L0Iqf0TRPD3tMWLmq4BAl
zXSNGIrJZekvHIVaQWM5VkEsAthyKZRIbI3eZwy5T0a3W95P6ozOmN/Xzl27lrzKlkUnXJ6KNjyp
vFu6XNV0zzcesEJO7cUs9WvdyLUIYdNeSLrNeQ+PQkwpRHdxcLkr8Dh+RNr+DCFhU4ygHfa5o9tU
YWaw/MQupyqHlHRNbl03nxKJSEt8GlwhNpY8hrSNkCh2976D6V6u7TDDGyfM8qVrzFjs3jpReMbm
Px14F10Z2HnoCtcnbQmjCZ0vkAJEbNH8s4m2tDlumJj1YOY0YXTklixTYSjpT8yka+HbestDynm+
oSwo2L5+opdcInCMaBrnA5bRe1BfWGrg2rLdcTFHulTS6r3I1kQUzCAk0o02Fws/pu2KdeEuBykx
LgOYhJb2xt+EJBnDsmB46WraHt1Qm6LV3Sc0l2QOzZMGMoYJLbfEhq8TtMuKzsNiCL+EJftpDGtm
IasfRYfMyOmOK3tdffa92/vrpNTFwu3oFGfdIt6wa5rdox6MhmcNfQwkudQtP2DB7HwRbKGyuC0j
iKGrex4b6UVJ6wnJgYdjBkneVNBKAVLr7td9zg56MfShF5q3ObyJ4rQI3RYNeUR0hk4jC1FfKMSa
vFsgc2zwKO5rOGr9aMxGiwmV/wvPUpGHLiD3ek+rtkvuUABNDyRUc5tH6+yqNkh/2Ga+DP0CU4se
RZpE7fcIzfmomog/jrNSj5B6+FhC8JazUWX5vO7JlMP0Pi3WQKJ50V1UAFWacTT4jCopCC5Zk0z0
tEeKJPm0BcMF3QlToNJy/7eD2Mxxq5WeSml8U8EmZ8oJ0z48rDLsULzeJNHTtJGHLorGwsroOmGE
lpOm7fOETfJgkil5YxgKws4KnqMTRLXyvo7wv9Dp5r3XeHZqXIJz23VzWSOD2iLgcj8ZhnMKUcqQ
YwNP6T992BlWdLQZXupdACHh6MHycc1UVtYbhATOhifyaZebrTK71WWvoWM3+W74GCJl70eXWphF
yQZuDvtYarrOB9MLFEHYIjhQgHbfNRvnE6KGrrJ51JVEvq5Iu3Uvkmb0maKmQKnoiS5IkmTnbhvU
d3iNg6gG71y4nvZjd7bRYp7Qo60PEaXIi+me6gUmqDosIrniEa9dGn1bzTL9cQs0Wyc5sBOTYR/k
tR6Tc4dC/B4CsmHRbVPwMisnj6GkWJCxOPgUXEzIlI/TlM8bpzmFFqPJOz0OXwFFS5vt6yvfMl4K
I0ZgOrq/gLspsLWqm7e+hrQntvuGNqhsQkmcx0KK33Pjhm8YQ6p741ZUx8k8X1iiBxyxpl3yLKXk
nO1hWzqxkUtYL+Ks6ZBUQGhT+WTcZEUlNUYOiNjJBh4Q5NNqHzVtCW3a+s1xMaQ5ruXykfkWhrBR
SocHUFO6765egh88bPDsWtPrtzCcKRppYgiK/5hiSsr691hrU67ZrbqeVR/veaKX+Bw0c3w3rc34
yRsM+tHnoG5CV5lWdQZ9rllBg55AXe9+9Jovp3q2OmdaqOVhC6GQmkNeihRLuqyyaBeyIzsJVaPf
iWmCGUCN/incMvQvbl4vm9fpFWgA/XmzxMlhfDnhMDfSwVbINJd1owPPjY7NG5JOOhZxPINiCZ3M
Jsk15IGPyi3DccNm6BkhLv0m2kS+0545mDmQh3oGCT830Q43+o0iAtajS0o5Z4iY0bTpA1KxGwvR
2SsBb7JEEZ79wdbtNFQ4lbO4ShNib+q2z1S4CYABSOoJUi7Lrjgnv7DS6WAlnz2N3uLcerFVPLbZ
kAs/IsK1yS5eYSZ4tysYeDbL8G5DgAj5tgaBhl6YGMOKRpI90yQc14+153o7wP84wjqbpLAHGvbC
uS542nqFSByzqbOldAHHnpJb2OeYGf/DkWaVuR+GjCCw1fBadF2DzqQmzWvLOw8YJCTg4a9jQw5p
GGd7Pu98vrZsbm3p0gjdIPAQHuRJA2HifAUAdIg8gS88KGjjWz3tc5mIGqYwHJSDO896lDEs5F8D
CpFi7GtdtYgsV7kyifczh3BZq2mTnNKo9pcaC4ZvK6ZLVRtG6x037RsYSOnd2AIwkogJOdbH5A5x
OQA50LqZygFC3ecocRKPqGPNSQ2yOSKPiId1V0sZM6/LOWqigwhUjF2tIGry2hFbLcro64QhU4Ei
Wb6ZmI0Hg78XgF9E6WDHe0uGBihDwNQnYNL1E4RDc4wn1ZTh7FTlETCLcFyaMzA2tHceOCqgFxCC
R3/TkOPmWUAJokzaWH7r6nGSOajz7Vi0wfi2wkkhD9d1H3JIt8YH2PTth0kiIq90HktL47BS0Oo9
r9ayfEFEeeSpbXMwh3HC596JHGqIoSwpgmw5s5qe68jwv+CO8hMKpewsRzSO+IHPkcRHgo69KVEB
8ora7g19KzsYaZPnOEkfEz0272TXP2wkMH/pZclVPEM8qq9f4TYmztCJ6pe832CSmgvIF6Psi7oC
axhodqKApnftEopCJHA+G5hDFHTQLgVypx+g/qJyloi1WCzIjpvsPLbIrfy1cjoUM7wB7ghb2EGS
qD7EAhsf01KPH80sUFBvcG/pSMPLnba2grjj/KzVzJ9G5ODvsBmE7NcUutPEAFTsrj4lpu2uwrQK
O+oQbtr69XWPaJBHYJohhkf9pYOx/fs4dZVG8XmrxmS+d3NcUY2OfcEsAdFflmibOJqt7rkfE1PA
OrmttpZ+xXETHxeNI9Kx6SQ2luUsRAlG936tIK/6d4f47M8UTcUljuCeFknZ5yMPdIVpgnmkJjkK
ybfCJOrDT2S9ca+nA6csLPqBdzmx3lW9CNeyXvC1AhH6I5B5epaZf/IouY5mbhF0w+EuiaLfXjl7
HLr0MUgcvkEzPtmOX5MIjaLjK2CjmHw0GQ+OUSaAqkIi8LpOsQIwAog7l6Y51oRhCSe12MfBDuur
0+GVhrcCigtaQL1ZVWAp/YhJh5IylZ/hmi4FXZJfnRjWksFM/BoF0uGWzHMu5t3+6CElViUeG1id
ZIXzAy8cNpCOXmtZNANUbdsthZJouPcPqE/wTpEcYES/B6oCDICqa+DoJSAJiJezEAj8B82h9lta
KIO9sxGq1TdclOaDMuxdkGC6BC7tSvgH6hz1gwdnRXyYqQHStElezTp6HFeJslToV7qN79mQDKgY
JlGsDevBCWz0YTW9qbSsP/tAglQcR9UKpclrw2DVSFb6bGA781xHsa3adUUF10qR6x42baFJD6TZ
shKG9Ompm3qat1R8iHrkhyR2W1jwrCbvMV4CoOq1fYV48NnidecZAQUYRz4+0KhGPBgHVcysmw5Q
J39JMfaeRaPyvV29Rg7v04uFZ9pTkMms6HWAkMRXbEBt7TCdZ/jH303ZxKuWN2iPBgOhNTdjbFhT
NhdcTvZeEGnHPIb6zw9UO5+oWeVlDoW/jqElRUy8v8O2U/tEp2lG/lt2fDkgxYPJiePhFSCrfLBN
+G5c2j8uYZNsN6xYbz8m8AEKx3SNDy7DKzTfXL6CCZOD6bF+bqLD/ksiJjyqBas8zgGsnpVw4UXV
GfLyCrIyAeTVJk+8gcfAcYPeBLaoFysEUPB6fQ7bfR4Om5Az+2q63RRkwNbsRXNnWSFqYHt5zVDr
5HFHs+GqXOfa+4jMLEf3p0q8WYMriJwrP28uJO15CROYDEOoXNNva5CJX77Wa/IeZbfyInc9T6+D
pv7sRdKsKFOQAD8X1a/sAhx9TQqsJN0uMEifBwI31R3LyzaJUMsOwVhGdEU7eoPj3uLBJqZE/orA
wOOE37c0MOJbnSS9fgkhFLkdtqYZ6ydYCI9HSwR65HCWaDWtWqfwodu5udQpSNe4CPwpCGxg8wyj
ovZ5wyqiBlLn1MMURcYePaOLKefJDM0l6PZl/KYDizzbS2/NcQ6jQORyY1v9MdcRNRUgUMxX+mX6
DqILQ0dzq7LyTVA4rU2oBIbnYGYcG47Yy3uEyBMkOnPMdNwhSQC2fs0LfN/vto7Me9l4+B7nLdnt
+pfKHUkYdyR2h7TrzPc5y5qTrfvhRYbDPtylySweG2QlXIyYt9N5IaZ7tUOD5j/KfPSaKhV/M8wN
+7FZb9VF0yWQ9sVtBCY6xZODLy6k5SN0dFsWPal4oY/iJj1/MHE9AH5ftsFDrw88+3PSRkI+IHdP
8sRGqBifFevoCecL2UuvYCKJTq2PPfCC3wNdxD3WEkdMtHqKxQU4tKcpLFq9hPEB+qU2t7FmAg4P
vRClGnitTyGiBUBScMVP+LX8m0MnE54tdF3DI4nj4YnxGVIyg609Ft1vysWIUPX0BSXY5VVgPezF
bIptZTPiDWHGb8zXwm1ASrTdjDzBdj05KUkTYERDxL+ZqNHir9MD9E9QOsJHpw6zbM5rPPq+qBMX
wrh2wwxiEqpxqNTG+kdnB90+SHgAR2VmugnXpCVG32kixSWbJnnfQwcyqOCiMtocLmB1/JTE81r0
wTKG15FEZil9q7OxGEn7FWLoIYuQ1mKs4MrevsDbLcS29CT9CY0so7nlDICPNRk09HsktxyzGvm3
oQxTkTYbXQlce3dl7eT213qTfMMSJPMHgWHchdO2J38VBX5ctdlssCTdie6YYBH7ItHlTjciU/oW
aMwa7323eFeM4UaX34PvYtbkqRDOXIndB3KO9zgInyXfeVs5DbW8g1IjuyBWJ+tlbKBBl2fUGV14
aFXyYovD5Akvg0vMWoIJhUifYhMXIhqpKZXgL/CdMRKBrqVAGOgeAV5jy3Cy8bTqQqIWAzFpcnUn
7paojoOvAJhyfBi8bdKb7iZEVn9zDD3kHYYnU/hMCBCgsl1Y3z/pfseIcEPuOcY6Xvzte7QHvusE
Mn9RgNgpjAx1EcPN/A2UUv8OnXj1kK4uPVi1r99BSACAPSN53/mEz0OBNb7O5UTXGlY/0cp+aZSM
LyNmZa/jalV27rtxRXtPgyR4MdzMD8TzUZW4s+0fvIP9hxMpT048JgRKj3rTBSMyerSb8M/9hjl7
q9Bd5kQJtBJMhWF3JrIG1gRsv1WoUAHYlIqK5C2js31E8R8+YSxUy7zthBXQAl2z6T0cty4tTLbr
uogB4d6KjWad/1C6reQQ0g42p9nCsudW2P2YoDOA8XaLfSXVO3mNM44BAt2nQ+C4DxE1txTQfkvp
WASC9+S80IR2GNtOM5OAWEZJ3nW8Mry7AXKo8Oa1aX2PabKyT97QBKj9buPgd8eH7hP2yux+qdeE
FBnEL6K7UbMN7H7g1qLYACFhpChS9oY+bjaV7wV/XUg8nz06YH9MYpG9hYNDWwvtpPHsm12pPwKy
nJB91uY27MVU4BRswY4ey+8ShXDKm9duCk1eUxK01R7fZJDHFZP5fHX1/A3yWvvPDH/W+d5wG+Yh
9rq/vGwDfVwWnNpqRZn6MgKFQK8mO5N7IrHn7fk20UuDGIYQ4FNAYiPitKggdd0HRS/8FOYgDQ7d
Sa/cf3OuyX4pIVG+a+aWb6hD22+07vEgartpLCRiEPtbgTXS5RLpYMY8PkizCiqA6O54hJFL39TD
uXbY6c+j3g9P6Oj3O8P35M71IbTqYH8iOSv7Kaz3Yhh7+ge7ULw5MDe2Eo4NvoexH4jkX63Sy282
jGy6jde1Pe9AU/9MuhZ1RRUg6cNM0cECaVbIvcMsA6TaaKMvvZ4AXNNkNGOJefogC53FCBcqJEhN
Oyb2NZDqLlvzhtTZO4C5prlrJOIH4KiBNCfw6SbwPjtH0dhPTf/XxmL6JYcdKQDTwO1rnTCyLHgw
umfWeZfeI3limkEXhWlg2NEQdezizoQo/mDc0NqLMVRERUsULHbmxWN2REUsvo+Y0DGcaDAfj9hg
oXs1BP38xYF8/iYqCdVdBv3nuvRzC9yYdBoxHABr0x6DEMLERdZjqF3gztKobDTGYSgj9+676iP1
c9HrGFx2Vcv0UPfp8IVJ/Zrku836IpQp+7q1H1kBCr5ai3Go3WOwLLUsZo7N0AKDdMT6oF7eYgX+
xWHqU6uOtSVIyxGvR2gi7zFAYIJhN6qtBLukZRM4JSsDIbiw2jQAsArVufrYMGbOEV0iTLVnNR5S
Lh0irdj0FUGY3AWOYKKbrtsv4MbZUNDI7gAmg3r8BttRnJhpDggeqVvj4GjojH1qx0nSAIzr5/S1
g/QAPyPIhjynMVnAxqad+J44G7wZQmz/O5nA5MBCwr7PgC1krct9m7H8bdWYPuxzs7qSTvVy5W22
/tqBHeyF77Snh8E4dIh66xcMiB2H/vkOM58CO2SU3G822ND+Akc6LNr6O2fwXx+BXQG2x9qaSE9a
9IO+l/j4HlFR4Ea0yThimtGPIHtMGicDffm2wXLCEbhXrqgzNfpsyBT9ESlBEzbN0aZysmWUH3Sa
6S9bc8ABATRuojLa1fqK4bELD0Er1/Vw09ZpSrInFgyZUI9vkDJu9mONldXfzRpom8s4M6xaFxRv
BYQqdf/c027GXEJ2QP6IACiBYy01MJl+ArkXr+JhlrS7HyMFmnsg49rnM8Wa2Xnex3nBeGRC3b6v
LpyqtNX9G+5HELyuqWcDnlNq0nJD+80KztgAQgnajPdU7zQ7LS6AiFSXoqLJa6zlmZfN79GCalS6
8S8dlc8O+BXmB4IbnLFb0WNmNakpAi0jaVxSQZV+UDlUAroEDB4uogPFBNoWwC+G33Po2FbNOAlr
DiwX7hiBwySripolHsqWxHisS7L3KNqT3f9uaBPyh35C04b2c1z2GzQVb/aaAHa/yzSmYMUWMrlU
fYOBxzHw9fjosJv9Pa3bmxbIskQfEu3pfJjBClnLqR/5UFp0IcE7lOqW+ZkO3iV37eQirCUDpI34
gSyNR++tp0h9x3hc41/GOFVfJGmH4IopQOoOnmAPdUBFiv2pHLgAElMYhzp97yTKCDBOIIx66T2y
SwmTtgiNfgq+RxE3SDRXhUE4wTykI0vBQQNsHrwgCJxhT6ZvUa+jj4Ft9hNEUHfK5NAm+Hr7AC4B
Y2o9O6qivvBeJbfBnE/Z71aoNUSGX1DR7aj28ISOYSep2fMl2FNV6V2ytESevM0j+ukJvpjTa6db
jLxJyKarIR0+dDx0bQtMeLVvE2mgVzht5s3HLOxK2JmY/Zw2avyxNUk0FE2wtXuBF45QCiP2eEOJ
rpgrIGUCUlmw2gblnoui6DmhSTA+dlyn68kjgmcVWbqBFsgA40OqRZrmMVY7v4DFuLpIUJIDABBm
mm9eQdFcMruNy73VonsUe8JJ7gxD8+sQbkuEKL3fIe/jPHM0i0suYgDGoPNlLw7sdFnYMQm6ouux
6ZAP2w74aghRq14yLQIA035V04XNFu0gWk+E3XQftz4HhgS5wmHE0VaURNhP7Of+IVp9748N9FL1
j0VglnfG9BBJJQEfyedAYqmu0rReg5vTxtqXe9RTel3xLCDPXTOR5UE6Let3a6E5oPMug1YV0oaI
2ydYiTTg4jXL8gqlKfo8pqF8kmnrfuJRoSzmWBuw59T6VqJSGOOfIBGGoCnEfPHYi57HuMIsNION
mA/rP72JfVC4rW15AdAg+aRZ4zEelXrDtZNkv5+jdbr3XGB8Etu1qwYm2adhvf8WJEroN2owtjvN
WY0fCYwxMScXwEL8b2pFj0XjGq+t+n/Mnddy3Ei2rl/lxNyjd8IDEXvmAkA5eooiZW4QFEXBe4+n
Px/YPXtUKG3WUV+diY42Q7GykMhcuXKt3zSiy43LQOTyeGtFov7R6fX0YiVF74NwWu7pErEg2HaF
oozA7USSeq2pKp4vsiDfSIjN/LBkjb630Wil5HDQii9AB2e+YxYb2Jd3fhe4mChq+yn28ecyzGRn
qfqPfBxwkukNSZTYMUscemqDHomjIvOgeglYj/LObxsrvlbY3sYmtZXgE540RfXR6nwq6DmmjLqX
CE29JAOrxAegMmS5jj/p4Y/BL4ubwFRszZvrgHMun9NPotfUwg2nMZM2eR1ODybYgZ6HCLidBEER
ZxsNK8zAU9RZN93SiGYiQqWGBXZ9el47Q25Q8pQ5p0JHpj+qU5I2Cv/QtlLyRdC0HJ2uqRKZ8tXQ
IRHTxtW4qUNBU2dgN15GQtjjJm4t9doIq/RTXSok9aKhTa8I058B/E10hYZZVYSrc2V58ONmUg+x
1IQ+3Z3K9/cAXWayNlNWaEMH9CRf4FcU1JFtlrOr1bOuXiTF8hRc89MP2SgZ95WdUHPUVd6P8GOv
iJWIDnvTW4cyBjSG6lNbMQ1UVzcYqjcDZ7hq1lS5RjXZJ1KXXJNytcO2R6nb4kva8ovq69HHsi58
6hejVFPYE4205dyJ8m1qaymAhRIC0YY+tfUp7IOaNr1pVqRi6HxWNET19KtUiu4pLZeSErDvLN/n
4ZyHmKGUlCbjxorqrS33db0NO8mMPJVeQgBuRU05+Fqj/gj/AGxpGDf1Mu9c8z+mVlg9TB1m9ve+
rrKtLQPzLCfWYN05IXCS3DPsKnolb2vxXlMrpr/VQ9J1ywi5alMxVKYNMYKqfmglMRXhRtK+krlq
tLH8SEf2zkrlJ5+0K6J8KLcqFdZSSbdza443OYbrsdv0SvM8gIf85HeqnFHfUFtPw2hSc6u+wiGi
UPyk9ZIoJ0eZxqKj+cUVkkg0yOqjKbUUjYOk7K4Xi+x4x10paLD7pt+8pTM3FxdhXnejR49Ho/mY
lprYy+SOsadP0qICP6fVj7ALzQ+9wWUUKIKFCnqWz3yspNZM/qykoe3qfqwdJNwBqks7mQzXDuBM
bdqqoAo3QLjOvMYKlFcpSceHuQkb8Ey1XMxeB/r0NdX6rHArQ8f1UNVDCmjdPPoY1NpS1wCCnRtK
KXIa3YYAiZepN9KXREqar35pspFErwO+QhLlEpBbnm4ayxh/RE3d9GReJYIszeQX14mfqoordZUk
ezZmSv1WVcyi2gS9VJCokbQYWwpcY7ONejvNueTPZrkbxFiNtFfV2oauX+TmjW81fnQVRi1RSckz
faRtqJUBPeokSzAtHeYPBTJI0U1n5aVCI0lTxq1IYrvlhF5S7UzvAs1tEfgonjLQo+MZuuz/hilf
MaH9Tpd5InshQ5QjGTaY9W+alTevf48psOJGTdI8jqOgS9HKc7bIMfVX2VioZ5hXbwo9vwKsr3iO
MOYx1JwisTN8EtaDFLBLd60NFMDB2iysvEzVyEu5Ak/fuEyXL3KVarUXZZiSbkOuWNmG8z03D6Mu
GX+PbPYGrv+JpEoXMSpMULcEEWDRUZhOnhyf8+n4X7gra0FSkn8lsXQqJlWuZZ/jbKi+jZTMZ0dr
qxI9HLmi3PS3Xt1anjQIKzPJbXXeycMYXE5Syr7TauXh7336SjVRFuqAxF8975QJEqau9uIgRBH9
PR7GWvzUziMRKDhX76a4FBvRyvkWAzD575F61iqnaW0Xwkr57oVsZ0g+Gpqp4MITh2co/v/Lnlyr
nEqLxWJtDtOOhv03kfZOV+X3f2/aV9ude4Za4Ic679iKX2Lb3uAkXfzNBbPa62XVdUBjlwZgYqT4
ciryhsco/p4Sx1rfdARVoZcinne4/8WXRVDV22rW/p5Fjbl2wU7mMo1IMKZd1dTRd6Os09taLcK/
zBH+60jqo/nXf/PfL0U51RG4ndV//utjkfHXfy+/8z9/5vg3/rV7LW6es9dm/YeOfofP/Wtc77l9
PvoP+ttUyO+713r68Np0afv2+YiRLH/y//WH/+f17VM+TuXrP//xQgrQLp9G8Mr/8dePDt//+Q95
YQn/18+f/9cPlwf45z+un9PvUf/anPzK63PT/vMfpvqHoSN8ogP3EaouLyzI4fXtJ8ofBoheIRTZ
NhfCDasph4IQ8kt/CFtVNZu/GYqmGIuEQVN0y48k8YcpOE74TV3jFw0bJdl/f7m7P0+MP9/Hr5VZ
jol1pga4TGMU2xI2mAl7LRseTSPdh6YV4Ms/2MYHwCc54IgqRXgsVV0k76JL2f6tc4MxLVmVFYK2
bNnLA644ubROw7ywA+G1VQ7+I7U7d8qVc4xf8zi4/DWMpusCFqsiG29H6k/HlOyXAG4HyAo6YFLF
VEmT93C+xmZD11WLvhTJpyTdl5rbpBfVvOFOS/lRJDiaUWo7VI+STKf9wkjpI3mQQdrWbWWALMCW
XUujvOyC/CMJaoAVFS6JWirz1yaTHOtKvhlN1yw2Q39ZTg5IfRBoKjr4mRs/J9/VZ7vYIZEnSRuh
eM1Mo8abXqYX0FXt4MXBVgt7B9hYNF+a9lUePMxSgA7fRiu9MtmY/T6ZPd/9adH+tS5+Vug5WQe8
E8U0BKJQBqWbtQzvQHdNyD3roFLmgTrZvAkHGz5A3H9I9DR2QfCO7jQbvxWl/3xHmgni0WZwA4Au
PL2f3hEiuNyrAoYVYUE6iEoTMLemPMOEfEsa/pM9/TmMqSg8mArFQLFWgbtvlGmsNH9GwuHQo2di
elq+C5vrAfBa0b9ohlNSGjfq5yx/atIbWb/NKM2VMX3gS2CEM00TYHUHGYywa413tf0JixM3F7em
ciGbl1F9G8ETRKL2MA5fJvWRZhcQgi9BdzOCFMrP7J9fPo4lsOZh6pRlFx3PWj2F5piZMbSeBV5+
WwDbMtN4GwZXA+WMAt35JG53upG6Zj96oAUdfbijqeSarGSxL6xdV96CVg+ry3R+1qMfUgiaFoKa
CTageTSCK8hUm3I4JBWMQeBwN1zxdcrTST16Q3JvdNvI5p7bnclyjxV//nxNWLgIYiGLUF7r8ATN
7I9DYsxe2usUKap5G43W6CVoajl+RzVeqbQz615eEuj10kBlVLd1grQCkuJ4LpGqzMJc0YECaMq1
HT2nMBhuQl27GugpOlJlwN5Lun1hEw67Ug131nxOPOA41X17bM3UDMPQdcPmudcpi8p9DcznCM8u
1wAbXqk05bIxfxkmuP/v7/NfjYUXmMpOX7b7WiRYk6it5w0BxIr8yRs7Km2mucWPJuR9i3M83mXy
VpPLKcbRZ7NQhbzWDJxKcBOKzkBKq14VcVU7oCgB0AExcaa0fqIF54KN2VixdWbL/yL4M7Kp2Rzf
HLL6iknMnaxKqlbnEeMwdwatjXdTb/yeAfzbm+Ngt0l/ZVnI+nrBap1QcspdxJU2qJ0ur4KNj0/U
mRxfPmYr/zUMgs6cZSpF4LeT7qcomURqkaudmD0b7zxg5zA+OohEnWwTZVoLXMYtbSbdhYAAs7Yd
zgTpX5wNOs10TSNwAjhZawLP4ChbzehnbpUzr0o8V609emLqx42Fq8lFoEceK/jMqL8IBrpMdiBb
mmDUdWYCCUgzdcr5IGTHZBcq8gzcMt6I6Nnwe6riwNTOpPW/HJGoagpFEZZY6zcmcgXfZyxnLy46
mr/yQBAPfROISiYDIEkiZ47tc5KUv9iQuqqaUD2WhWSv1XRg4xRN248TgINbvV7QtMakA1IvfqBg
e+Y698uxNASv2fdsxrW4jq8NoZQkjEUpbDtMkbQpRnozRjyXtNvlM1vwV6MxkgCiKRSizRJ5f1q1
AKvSIGWBeEn32E8K0PEZqpAy9YGztHvfj2u/2O9grphHBST/EkiPB1NFMHLPlok0EeB1ZZQGV08h
jL8/yukjKUI1ZVUnXgtVWQthQjMaAmEzip/02obqat8n3yZIAhq9nzMn00nstKGjaJqtWXjpaJxO
x0+EMZNK+dgUnq1x/AFpGfZdF4Qu9OGnqaFFUss0MaGgNEZ4RnzpTcH4KG4ztgEzVzFN0iUi2/HY
4TSVHQ3IJcGIXuZ6wXNmqTtqQ+ph5u4mgrrTpGy6cMi2FE5rr56bxyqCn/j+fJ/sSL6HLYBe6cjN
k5mu3qq/aDE0Qy28YW6/01grNqXQdpOf7BJwcXCesdR6f8RfPjrpKImAwW1I11aHcVxZM6qenfBU
AJwOXRBvqOx7o2pBdts4DJuRcg8ubQDMWFlOZ2s/8t6mojudc3JblfyI+pwrTD23PwibhrZWFxWS
Jcsm/VsvSmZECTOwcYEiXYi4kp4qS7+dIGg7qaVaW1x8Po7jABRVWBe6Hd5IWh+eSTpPDgEunFwS
FZ1ApRGPl5//tJshb3XRLMezN9lQmBOaxkRjt8rBKw614UxKeJGV4Y/338abHsfxQjSFZisa715D
K3wt2KUscg9pZE2eoGvVZT96LghB8LkoX9kzjj3ojupvgYrCq20MKEsQ8W605EY0X9P+qesOivQ1
tG+iivZX6dxHt/pFOuyDwYbhB4Ft14GD0l8VzQMTr1mwlB780JvkTakciuApnr704Y/Muh+S6/Gc
oQVoLWZs/WxLIDFURSF5XosAzZIh42PDjMb1XhMXErdPU/8+WXdQAbd186XKTVp3t/70sUgvYe93
00cruRzKLdYIXqXf1MOTHNDFqO61roIM+Nnodq352Sr3OdfaAp8MBwhCVe30Q2Y5de+VqStBCJVc
uK/GXYAtRXsoGrRLtn58SNUrVnbe3UvBdyW9RmRBLZ+L/Fobtl/GBLToBl5lZ9yrsCVDT/08fkmV
bdd+6sOHNL1R2r3eXQF9NyAefNPDz2P0uZ+BZv8IwodZO6jxFsKF3TmZ7gz+ZvqAgk8wO2LY56IF
5HXX1peoZ8rVY2HvIfxUoPlf4tjNog+5v4mCXQJGNPaURzNycnEXzjek42nIc2ybeWOXnmmDg3d0
9bIM7i3dbfJtngdw2h5N/6GCq2demf2O9EWygFBfATJ3KvPSqjFY2vdfGlRfDCcJwet5QeH1L/KV
DqivuxXKFiOyCYYSOu/SRWzfxNOLId+FPiTFFkDXtyz8NuYb+MJ5eS3mvVZvTQqm0OWB8gDtUp+F
cV0dEstBkdkE3DBeVu1e1j1fO4wR1IwzJ/xpwOT2ZLLnKS1BWl87seDRaFPsJ2kKC3ReZDm+JCWE
8SRln/o4VVyLuH7mTDw5eW0sIch/dYuSDoS71QUq8eWirsclx+df3KzvNcdKxTl757VkzxIOyXwx
f7cUwckkr9XNq2jUq0kyJ28A9Vxyb3EN5V71nVxz5hdg/5b4WtYfp+7DqH3HCqwBftk3ewutVgVC
aOPJIFkh1Jbw6uH0bqRy30YbHVdqNL6U0JUbz7A+I/+wBb/b95/DezVx/A/SJXix0neKTXjPpQWw
G0o+82V7FVyY15nihMY2vGyvW90Dt4WVz1y59g7Q3E31oJhOnbrG5OYRXrROcU9JobBdJMuCmz69
Kjvk8bd25hxApOSAq1/69qMVPdCRcKYf8zYQG6iyEJClwmPTl9ziJzBOQ5TCaf1Uzi8AeHX/stFd
ufes6SZqaDRu7eBzXd+U4Z7atA2FqH+gIgC3tUVbZkRFy+uHazX25pwt4iBsr1kXTfNFd6cWuY1P
RfqYaSPithEsrq9WpsHnHi7obDk9bDJDetasvVbeqqB0WyP36uquzy6Kbm8CVp6+vx/7T3It7oyC
o4YSpWYs/zw+cNqiTc0KtJQ3AF709Kh/0WsampKuXc7+5J/JNH41mixzxoCdsLhzrDIexcjhZGnD
5OUA0QEjgZ6pFGjHjS97OXy695/t9EZHyZdalGUDOWDHrnXJ6wSUvRpMkzcDLkCeGTh/ABpgCwXh
WutYeUZijlsLXI7fyA92rem/5af0tptIk8lldRk5XOOtLPLTcR6bUHe7hOcdZ5vjPEVoKVfs5kw2
9YtZRV5RVQxhUq1GYuX4HSqp3avgVrjcmPo2hV7mdn1eUUTF/sW0ZuXMtJ7mKMtY1HEWhwlqDqvC
MkQdO+vAtnqIUUNwky5sQYVrYXggiuL5uc4Ja4XlmZi7fkhLJj/hMkC6RiGTfzt+SIgK+AGOfe/h
8fulLIbaFda1Mn+jUSmdecD1nYChGEYhJVbJiNW1t1Dcj3lgDAUVZ9kG2DhvysRSHaOyH6Fjo+OC
O1XtmWo0bd9fr+tjZSnYWzwaZXuV1G/teCJLgGVQmGq82CcIAjmPnUxGfMCEyOSagwcQ/Jyo+8kW
sWQOsoWBYZABcytfXR/VUMjoX5rUvPXSuOjQSBd9hMD75E6dlGzmHM0CyPG7rqsOINHl31y6DG9z
+7EouZB4cgc7fqtRKgWFlNiFZ6cVFVBU4rqCjKaeKAO0s/3h/Qk+XUM63R7OT+pIpLnrcxuKgQFz
IS4J9kG3EVruWBUiRTEgs83QwlR/f7iT98kHskdMlVeJA7q9erjS6ME1Qu32hDUi5KVUbEcfvCdK
aaFbl90P5I/PdqqXEPpzvosGGgkJpQBSc5Oy3GqfIBIhybCJFvWRuznaQgbcCP/Kqh/NSr3tagnc
KnncgEZlvrXsyS3Lg0BIAIKjdDcPX9EHn6V9CC9XfA2hjcjlViq2tMFxabzqkAEor4BobQabi2jv
oEaEEADKFXed/MhnQGPnA3RcuMh402T5VSnLHNm/ms+JC5+8S54TDXmVdIh6GQ2645Vj9dCdJgzx
vKmsH3wA4kgmAEjCjLAH9lKek2E+iQlUVlg0S3PDxs9ibZY2DuVkjCHyaRzT3tShrRdWNuSWUtnA
ev6B2gL0DBHd9bl29/4q+uXIMsOTcsKBWRtKz3JkyC2yhd4UJ68h4NaNOeg6+KtQ2tmC3KaZXUts
lNk+M/DpDPPIlOmoY3NkY711PMOdEiWNWsURvUOxm0TQUc02uQIh7OtiO38mvp+0CCzmlnmFAUFF
hEroarek+gAYGuagV6QN7aPGq2vD2KMsd9AHY7opoGfldp/f0L4KPCNtCkTJzlVC3grWx7uHQ5su
JTVgvgstkuNnVktTH1FpGj1VxoogPVRCcoL+EcampyiS02kRZIXHbC/k4GOP4FpK3zM6AF3f5emB
BT8X3RYFxksIq1PynBVXkg0Ka8GehoHLBskfQvpFVrsVxp2NHmIBSvqQJVv8cyFXVF4bb/3qmZaI
AgcBAYwGpiSjFy5YSsQWDnP6NETbFnUqgoKjlgx25fPRYUuG+NtdG14JyHOK4fR1qUmsLfx6QMUB
yNSe4jD03hH2nJ61lynXA6ctZXfIBcTFQvfqQL8v2qZCQiM8p667zjaW+w45FK19oZJBrZ1TBODM
tppJ0OU+hb8fic1oSXCenszRDNyonjYzCNr3t9zpyucQ1i1deevWEkePV0FqwWpo66rzZhRdQaMU
lKSjwA00ihVQrd4fjNYCH3e06FQKUJRwAS4wLAfU8XBD3tULs6P1xL36UnwgtognXeVOs0mCe9/0
/Algkyu9ADKmF6HXXtFd9ZRiFnSiC20NxxHxOF8GBzChMpw6/7bSv/P3bvzU2beY2sTVzpK3KCgQ
sEc0U58XygJLSHIVpFK1QwnBRHcWfrvyoZi+jNo+AbIS2BSuWXhuJlyuK/y9XBReXKNCTc/RFs0W
Lw49u6JMQk1goyuuWXlW7pndfmy9xvYSdS9Fu4YCQ7hNpT1+zn6Mhpqz5MI+FttOfqfeznftQO/X
ST+an+TWARcQJu4k7eV8j86Ere204HtuIUy5oyI839hctHqXrgSlJuUBeZXC2COZldo38OkB2NaQ
kmqO9EPZbBEkz8V+mm/K2QUSX9m7JgBBuNOmrZ3vZmU3tYck3+qBC+Mr/grvWA0u5C8lBHmk8a6U
m/Hz8CO7NL6iPH6Vv1ZUP5ALCPTbwHKG6QrQrtP120R99KeXunosk5cou88kl8u5fFcGiHteCNuT
Is8Qrv09vJ7PROiTo2FZOApNI1uQsdIbO144UipPWuYjVykaRCwbG5KXalJqURuQJaMaQusCHh+Z
SKcKeqyHMwv3l+uWngOLd6lhr0uncCBHS+nk1lvEK4oanU9KiMPU76QmhmIw6XRY+kQ4iY8S4tBn
2Zkj42Sb8vgGDXoqMaaGvNAqBZB54Bg9H5aa1FxkYYiOS9XholhRq8jPKW+fxCFScsovOmeTWMLR
KiZYUWi2ZgP8OdbqYA+o95q6+bacdDAnU/octCwGeJLnZN1XZpI819u4QHgszkWcu1bBIYNyVdeD
0S4MY38nI4EKqkLB+D7FdoionV1GurogE5BNgTB926aGvpH6COR+R6qSkaZtijS8nAeqM3mnvGYY
8V6Qt6EYhgp9uIX2Q9Uvan239fPhzFXqdNZIIVicS3KvCaBPxyt0pgfYS/ZQeb1UXdaoWdIYc1Ff
oI3bpKCEhuLTEJ+5dJ+k3SpjKjo19KVHhe7U8ZgGdL3GbtqKNK2ad7M+7gyju+gr5ZL2CkIWU3YO
BHW6EEE2UGG2FRkeBk2E4xF71CopbABUohzRXqTSt3TRERs66WaYqo/v77rTGV06NIC7lmUo22vv
xKgo+saM6sKTOIt2laBGZqLyJVBqis3OywPbviAtzrfvD3s6qaw9IXMCK5ZBAXK5dvxUybCj1jaQ
FchJg1A3aeQGOQAhdqkPySCVxeckhnP9/pCnGaHKglkqkTSoaQhaq7pGrjeyjnZI4cH1Vh06MwlR
hEqjMXf+IVekiPJYOlwk6DY4LW6AcB+H0EVj5LfDLIJHC3aKa6qtQbQ5fvauTFQjqWCriwR6R6tD
xYUWBrgtc/1qQIOPJTwaoTfq8/37U3C6sI5HXs16PMydCcWGkU3PHBHf7u0IKfMG/ZzgnIfZ6WFy
PNZq20BMU0zCGVyJSvo6WVz1ww5ROwiwanszt1eagmSwrNOce/8Zl9k7zn4Yl7BKKKDdCw7zeHaz
KNftsgspzQWw8rup6dxYyoPfLTSoNlqqOlcMDgqwiqstGgCrDpAuztGsknM3EoYHYc1p6iByobuf
gwD8Yuna2DiBh+SWSsd8fTTFeJvZM/LbXjymL5GR/Cig0k697F8PnByFX20KcuowNc0D/cBgT4Py
8P60vpmqr+aVr6ATAFXN1sEbHs9rUNNC5HDMvaL/WoZLkTs3Q7rpcX7llwhai7qPLgt4nk6ryc+I
s0moCiDfGM6+g532cFVT2EC3y6g3Xad3eFqQc1phhhCRlMdOE+ZnjvPTyMacmcoCDFmaEOu7Vwc5
V5UBq3phLKHHVLlyoJVbo06QlJy2VKoGR49q+cwJdbLFNLq+VIOAyFII19fGOJbkZ2BD4gR1qKjf
FmX8VRpGRFLMTyrCHn9nMJVEX6G2yLVmFUmgnGktfldoh0UIa8l2Qqchkb90ZblDr/nr+yvg9MlA
LdpUvQ3Kz8oJABg0kRjqkDbEGNTfILDm+9Kyd12GCZZcGWde3q8GW3Bg5KLqUm9fPRlyjagywlnz
KF3uLezrdawrHCRlMmeMzlm/nhxGGrGC2j752MJ7XO+uSRqBmsk0fCpK+lsTki25vfWc93AZM7M/
IPtgnIlS8rkxV4eRlNFC6ZGa8SwfREJvJLuiNFoo2p343OH5QOWC5nIlbxPZQJQurPdBqNgXCam7
m6efEJuGsDdK2qXpI9+Uq+c8BE92D3NCC586DW0cAzW94+0+Tp1P/NMij1uA5HWpmmKg/q0q/B0i
U5NnJ+GdlQ7lmSizvNajIAPkRltK8gy73GFXo2ajUatIpEHEZCMh5T5/k+2zpf+35uZ/RrGoBqmG
CX6eUvWykNcYJwtEUKAofuQlaVhuxeLQCri9QQFuuG/4v74hMHpvJ9jOTogeeZ0tf2+S7vOkzZdh
OAEBHyB1KWH4TOAtD7DqcF+Q1YemVn/PNPjPb2qxrxV2AoD3dTSBGwxrXApjqpLGtWpnN/iQ5OS6
QXwouePaKjLYwVVkTNo5MNHxm2Bkheo5xXTaP6p1WkkP80Dr6ASxJ6IW1UEjgI857esqTVH4rpWd
AKvc6OB8kdGMNhNihRF6bsUBqbL6azDMT+8Hn1Vj4e37GDb1k+VYB9G49uwaURAwRZ3EXqTphgf1
GOiHJwVmjVIv1fagQM6itT+DhxFOtgjYvz/+8Xb9a3iKRvjHCLLkNa4x8jvR94jlen0D1gC56Y/S
2ADxF3dVY4dO00vnmI/HG/DfI3JL02mlqicXNawdYblriN+0FZIrZW6Pt5Hqzriaeno4qfuqNw+q
b+p/Bt7fogJdRy81BjU/2jXR54gbdFu+5g9t/fraXj+X6z/5/yElCFDqT+98oRwdUYIek/o5yl9/
ZgS9/cafjCBN/MHCA0oFLppjnfvZvxlBivKHDIKRpteyLBD2VP6HEaQrf/AT6vwCNBip6FLl/4sR
pGl/LKLbBuh1VYYxxOf9Bh/oeLNSV+ZkXpqMpAIWvJl1NpqFXRUrXQ0NBSmbC2RxtIsEgN+ZPfDL
Ud5A00v3ifB8fCSYUWllUYmSmuRHaJ+KOGkpzGXTt5+m/e7POPwOqYWHgSXP9YweDHpptPaPh2n1
rCR2h72HCwcCZ6EoXGx4pb1dm9GFifbVo5Q382WRyJQN3x/6DSL5n5NhmUgGpGlKxgGUmLh3PHbm
V5TgU3RGC2js1re0KqyZzmFlUWGQ+hwoUjuhnbOLFT0dPTqhwVMr1/KXxSsSq9EMlUIEVdV0YVlT
JttktSAvR18A+/Iz3/X0bXC7AaXLIERDdY2s0SxqYQZRCXNBtf2AJEDsO5rWIqvw/pwcR75lSoh6
xFQSPxpGoB6OpyRuFGsYcA712hQ3jDepAJ1UIKuGawu1MSo/ZdfP8efQDqL2XJp08pAcP5x/NAz4
i3xkSRN/KhN0LcoNlRpbHmIDhjeH0OLVqj3n6KbzKUdv3SJPV1BwBQjARl73JSoV/Y1ArmScdeLm
S29YldMj8v+kR/Pn9ydzldYugYP29JJVkX/gdLF8k5+eR+cOlZkUKDwyO9ymsBzTnaqnJm+No3SZ
JnrxF7XziNn58276xQxS86CvKSBzmCd1xqjrOMeNWPX0CRhQaKCdPBqFdAZnerJICIiCsqluAORY
2iqr58p1rdZiRlFF6X+IDewA0gUEG4+RelBEhTDdlJ4po5wbc7UwuehrZGSMqViVT/kRopicVC9l
ZhifkOtG4SIwz2XFp2MSknhW6mTg52ixHD8ntpJ128S9wpgSuI14bu9klUw9wWIKw4x4SFqnR9fI
P7MJT9fNkoVDirRkFig3ouNxg3yQrLhqsUscq/RDj8Lrczov8qlov3XcHrLkTNHzZEsQAfkfibJF
GZJs8HjAAvZWk1ZU3GUE7W9lu6xQBxfo1niVFUuH93cFII3jbIdbOhhE9je3L/pyoGpXEysXuJwh
mNZ7jeGn/a5r5ji/KDGrmT/ROktDpFmNzN8i8qHkO4WiNG5GSJwCpQYRvtflupKfx3SRdEAgBNeG
i6ZMreACtc9J2pb1XJkoI000QsexBFBYU+0uNnKt+8Ym74u83wGVkQdnMptRBbFvouDUI2hpggDt
IgCS9ZSVt+jIzdrl1JtyfjHgY6V+suaRHlUbpG4zqwcb8RB5o2byIsyZBzMuPyGqTd+0qAL0TTdj
KK4GQE7GvhdcKi5iw5de5DobQItHUvkZ5xxTPxhxP+O6oGM86Og90CvXb6nuoElV6LI3YT7gQ061
+12U1ijno+RLIVNNS7RoYmGjMQJiJVB2gaTHd0NlD9jnkVH3d1IyhOq2oir3uZyQ8drGc6yX27Gt
NOtKMyWUb9JaYF8g1yK8tQSUt70RiObJ555mupYcJDVI+rycgheiozZqm1IJsI1yffR3mNoSw9Wh
wU3D1B5bMQKHKYtpZgrRE0Y8v/UVZUNNn2x2htX9hNhQHuzsNEHCdUSWBxKNYqb1JUV+a49AWCdt
tITbrTOrmn9vl0i3oYAm2199y2xRli6mvjKQ8Rtqs0b0cbTkh4HjQr7XKkxnkIqa8OqkedOWqLvM
RRFsJDtphz3YuVlBZQNrrqshHI0YIaesVz6aBew9p8D0BvcwlJ2GTdG2hrRR5cVm0ldaI7lT5Caf
YV22Gr1Tgb/Iwa8NjSsiVg/wquJc/hTHkpUsYrP6JepFYxo66E+WzZUfR/bHYGoLsPAotyKASU3q
yfJrhQ4llHfbHVUfFLxexuW0BZbjI63PAejYYZimXtGWxkNd+7gP+WpSFZfE9cVlqET7ystrDDhd
o8715zpvSJhwuEO/JSnV0vpcoRL36udhNLnZNPfyVkhpBqUnE9hbj/FYPfWtKn1UlGpMtqoq5YNT
pL4MuSjpZcnpgxh+U4bbBRZCLJsfrHwYQUZR4uOjNr7/lIDeKx0sperWUYwxKj10f9gWkR9EF8WM
r5079m0JTF1ehLG6FAMFiU2ksq3sTt1hNRIAYs1rPiThsusEjaI2qNtM1Tec5WSoAEi/A15TjMl0
RyuZwFh1PTjXeQ5h9A6DL39HXafGMay0ppHlpVJpZpz2Rc+UeYHSphxGIEXZDGDSpsLLBhUjQd4d
0kZRCLNki3ShVCLpZ+F2pWvK3N2WJFYDPgroCG3ExL75mElDEHzgEERxtMMvC3m+SK1uJt9eSkVR
m33pgkF8lvoqvoUHomu7DgB0ygtvkuiApjqNS9uWFOtRUVVxwdYVX9qhx1enLiXlIW+C2f6KExuy
Yvhm6lLoJpZc21/VAOuqO7UBvQA+Ws5nPicTCXaIoJzpaeyqXstaMPZD/UnWsrq5U82ubi6jVO4e
ejXQwwMS7Qp2Wl3rh5Be6DyIamtNqRJgJZaK0aXwFMZXZUqWt62VqVHuKnSwmw/IDSr05q22lvp9
Nldq5ODwmdTf4wQXq48S/qcUAtsBqaJBazTrNTDmyAesZXR4PXV+KJyOAltI0WSYJYxRI7O/K/RE
vpqwi023o5G3oALMAD3HyBRfI0vCGmjCf4vvrDfJvSUNSo3zUpl8IIkWTyFyjdnm/7J3Xj16Y1l3
/iuG72kwh0szvaGiKlfdEKpSiTmew/jrv4fdY/dI3ZY8lwYMDBqYUY/4Jh7uvfba6+ndDquBUw9F
qM5Vf95V+te21pZPe6zW7w1VgHGwhj676RY3725rte7fmQOAi2mN+QsJUdhmSRl3H9VRWk/qIBm8
Og72bcfjXAw0xXHvispTvnVeu70Q84mbhvxkp4g6aQnn3CZLf9A4PHdcAAWkP6hW7fipkRbHeiXl
+2h0VXetNA58PWhFmKpEMU/xsArkJh04Buii3BO7kKCj4HVu0l2WXjY8OKR8EWjfczL65NWbUaru
+qNiWfXTrM4cqxWJ6MlB1rojQihNFisUpBp+zuBctUD3BuWJ+HT9lrBhAkx1fazSEG1K/1zKwmpi
HSK5PBerPh3dNBsJJE1b7vZEutWxLfNkOIlR2l/n0lUALmbL+CJg1QDeAj4nw65Yl+vR7LYvFU7Z
IQBK5Ljk3pPx7XepoW5RrSaAF7WmIouzbYr2s66s4qtRFmtOKCC50WGfdbzyyjKrOZg2fWDup45G
GrdEgbKqUvXDw6xKXB3aaIC24Kv9qKhTKLDkTFqgofBO2dTI5/ywWuV4hTIErEFWi3lAwDVk1BYi
vVXNmodP0azZy2rx/kPXLQQRhuuMG0Nfhp4wbNA5xAwmDdQoZeuHUAq5usepVjiUE88EkornGgkQ
1q3yPjQJHJ5ZaT0NxNqc2VG5Gs2b1ImJviY2sRxDMjWX5oElWxOIKXu/V808ku+TNS7h5aA1oIWI
Jifv2u4KwqAdkQYGBucPuyFVPS7HQsFTwif6vXCLgbX/dS1nTtbG5Bs1BviBtkyTA4QS/j7y2G4S
d2Ye3Tse8CBvXTP2eGq7egYikYu4gYQ0hVYyt6XPCBfiYiEpmf1iIw+V0dsMaA5ILnuKjtfmt8vA
onxgkMj4VaQq03SgoeriW2Vpz76+Ke7XqmqSl1aVrg7bttW7IDEX43GbNdI1c08zR3+TY/tVURqC
dhjRmYTiDvqEuwtMJzmIg1jeXL1KWJRiYHGXFs5GTJtqAD12Me3Oh2Z2BbagrnMgNVp6tUQlNoCY
GDyJFROl/Ay6p16jgdR20GqUPO85h+Kdy8MZyJyZEAkKw82G69XAbfHZeJYSKd3l2NSyFrRE7jKG
igXsD3maFOnUweiW5mvlToJoxZEoAx/AVjFGIlk9jyVixiv44ljj9p1SF8ellMPD6mYYgohsBBS4
IBgszF+2Tr0G39OQpN+x3mmUQIHvHOpSJZyTsiuDRSeBPOzGvIuMgflcvFXW9F64u6MlbXOyOBW7
YPvIlp5VYKCwoYwRaOjVLBqMgFXgm6XXBSPu+Sg1cipDwRqk4W9mp8EM61j75MKAN7OkYcsrM0mY
zOo6m46z7ci7JDUbeWZFkIg3bzazp24yKMrcxWRNRtEz46bvxsY8qDO4GTZD6kJGRrFPo3Oij58J
yZi+Djr7rFGj5S6ekSl3vid10dm+MPYw2olj+vtkNd69XY0egJTOZlIkuuEJ3kb5JPXUwGDFChbk
FjazSUMTFqkXnpPUvH3b7gKTbP6nuW9GnvHO2L0vbdbeNxBUH8XQbfDrhq47AmblTQ9dbtlBabkD
VEjCw9HHEW7DDfYdj+TSbr4QBVqIoDc6AGZ9rfXPopz2ALtFbc6tQlJ/mI0a6Etl6pwncATdhO0m
deFtamzORwTR8oro9qhNLeQNlSG53neROaBMcaeBfwidxp4hVbIFeaHXNEhsFWnG1VYqWLLRtwZC
rxfNWoPJoRX2B8o4+BdSFTMT4qnzzmuyQgTVEtu+b5zFLA+dZjVXlptsLwMVXhEZS02ZqAqPgk7P
CxME3NbPJ0dmzTO7NAoVUVvX13ydve5PhSutQHcymKxSrG/kRQ5N2ExVfS+nQoViuO4LwXMNanqW
yeeUkzYO6mIdb71kIQSvd0u8eWu9utcu6aLMLIclffK2Pu+DtK/YgaLEXj4mAtJhNi57z8EXizka
lJGIpgVMXuSmC5NdYFQup5ZUm1Pn5pIGwGoJaulsBa/e6iz6s2KObCSMFuwQquOCD38q2uZkFTa3
TkLB+mXjhBz4SUxtEXtentyv5shDpFoqBhGrqfdRro0ENvM/50GbLv27aesTATyZMdxARqAlWByP
Dcoe9AP56dLr7jWdGHCnTbBcViOLnFG+CAMqKEk2ZOgu9vyaphZpdV7TW1fKzNmO2g8aryDtl8O5
y036jFSZB3CmZlqfE0PH975wFD1iI8neScrulmNVJ+ZNM214pDgi61dSSuv2IOfFva8SHmPkarfj
mxxY3AWSOBuHWSy4JMy2TZ5cfgjlydTb+tlTpxlMUlLgYfRGy7lEVkCKHFyZP0J9s/Ba5oQI+ppS
kMRUbA0HO+NA1fGdDowq1AB+kxRgpvm9hgjCHi6ht2eZuRrkFNJJZdDwzzQyRAe1tp8nDlQcawlr
dIQD0BsDCTOPm9Z2FDVKXx1k2Um2LJlJgiF24Dr5Nmwr2iBSbdRgYwJ/MOGaiKAVLkuSpLw62YGA
2YllP4yxD5rZcjpbs2u9UriYwMatortpE82ELDZJ4kLRrQn41ykFAPt15OqD84Y7QiC+SL6M3b6e
ONvj/DoZXvNQ0i1VHK1Fcz0Omt1fowt6nDCDSvExdHpNSbXALo9GetSC7030xEXLbVzQhdr+LSe0
F9QLZjI+j1qOazQVsxwCa3TrB7BW5oMKFsWCI+0a91mZsgyqFRM9VO9SNdKeC8/2TdarvwLzw8Jq
YuH5SmY9/Zlbu5zpo8VP3QcVIBN/JB75u70AL6HzAuJDbmn51rMd99npAA7iJct5Ng3VoFiHReQF
6VMM59hftEoSkWep2t9B0a7tDUQSklj6aVtJNTfHCjMvXasDxXXV63h/p5+ZgrGCiOmsOmhW22bn
pKGqFUhI7N7SYJRAP9fiM1dmtMa6oQZmK0jfVpw5ZmkHjqC49/V5rS4NabYvI6Pfy1SosBhqIsr5
sFxb/6prtXI5DYt8nVI1J1QI88cCn6SQd71ksOi7HZjdeNI18o5Ky6r4INe0bWJbdsk79QEoQqr9
lWZWsXkdRZviOFUHbggfAqN77Tilc69YjfI4OlX/NUmqjUe7kacP7ErQzsD6G+dAGRL7fqGKygKv
zvvkqm4qzzh4k8ffQ3WAbLHSlXzTiZh96SAnPCaODrtcVnkijymp4aovxaZ1ewMljBiv2iZPdKnU
l4M+lLyPkrLj0M2yhvHrlESB1ZZ1JELT7M+T6bGlocpUXgwb6wyZujQXTCWsLtJXlXBzjtQNwCfR
cGxv651xN+P70qKcqHbTB0vZ35XlzMJ3ZRobh4pVF1TSG+QKLM/wANgcTalACf8YvjTJ5nkBXdva
UqlzELMT3eZwshXyYg+jJbobU1H0V09KYsr1DoRmuDPm8NiPI/pSh4hyOdbE9R6gQbFROpqZBobO
bEDA1YNjDkdYJzmmBwZdejhu9arudkrzeRpaNmRtb4enzhqsE3/GWXMD4tzqI1SsrYp6T7JdDlwX
JCrbHHY4NOtEAlW1TE/SKdBqsKloX0cKVIU2aN3JRgTVt+dGK7X0iAmtFT7GTvYWQO+y756vno0T
vZbdRT2vA/+GRYvqMp54IeoltQIrbybjZA0Or6ExlOxrv5Vcpik59S4G4bUKNOaFCOMWBkfpm9PI
Fea1c7kzmsyGVcj6n34cV6+pfeJwZR7TEoqrXIUlc5o9YUCgHGsecrKQ0H5lB/U1EH0/b/GQy9Yj
0p/V6rD2jJQMKmOb4sLco+FtwW8lInnb7V5U1Koirsmhb4JFWYj8WWq24gKSBRwctr0mDlohbCis
fcHwZugIhAZwNy+P3MGbFRsC0SRrR6s4DvRQdtzUCWHRg9WpczAQg/9Zaq3xQrexrjv6Y/swpW2d
cZEtGs+91H6xzNV5Hgp9+Ehrk6Trycw8CN7LbH0iH1fUI2a67x5SrqyxM+vjt9lZWNelUu9fPSK9
b1zZESGn56n7yGOrdXyz5Hd6mCBwfmHIoTpX7mB2j9KoE6KJ1d67rZymfEHYSMrQUTJJJd0L0vaw
eGYsITr7g19Z3GFPCtMGhTUwgLdAchX3Y0s6NJkiY44puiK3gwSwlkUKlZp2BGyn5rtRqMm9IMw8
C2onUa2rjQDnKi4SbX1zDEiYgSYr5CZlmEAZlgMbsrciRywk6iTD42o4wtGPLIDgp7U5ZkM5G10D
6ZHEdwZc3L+3OtFXRICXdve9acU4HeEeUEYsqQGkYmqzPAsKdZvqR2hW7ePaM8zxoZ8tJH5LYDQj
rsEmZHHVkMcJh3fPTWRZTrgsRXfZLni1fHOePE6FiREDwl9H2rJt9cQowAZ0LkeTUGAe21mXhKmy
sBhA8Zh/GVg+hDmNcQVrqpaUXzOcsmM8cROusYJzfgoWIA7Pau0taaDo+zMdxNnEhdudi56L2r5Z
WVs2j5WJ9MGPKEufPTwVLRbJVmcjhewBEYjcMb8xbMAWV3EaVH4xdAQTN21VvOZ9llNh4sXPcNBq
BdhEfSvdI0fz9OLWjZ3G6mo1FOAq2pOfAvvRoHcCjvctfDLPbd+2n2aiavdF48oksgmi4ctEvwpG
XfSPnJjTtT45FpGNdJq6X3BAfzcqUb7rK1lafl4tSnpYa/qeyMT8+JJYKWQk0l1dEUxzPkJGwPxI
8puHHw3zOtqJAuKSvy8z9JXXZSbJyUIDRu6qd+ROvpZdxnKIkb4YRtPfepVSDwGaQPJlLRtjhay4
FLfeUgBw8rxGP6ZGOXmxqU31tVKutYgLRUtY8TcT99Ep8GL6AztubiB2bKivykp345YQ6CxCu9+o
aJxxdWPaquQShtJYBxbIXXEu6q59SdBZ+yiBLPhd9TBBxViSs8xfoEo/mPpi8aUVlvKWSDhwWO1J
MIs7tL+U/b1Kgxzees0tlZ/7MUOMwG3LrtWzaiss3Xd4mB/zqR3qCNAZAyOxTLUT4NR3Hqel7Hnq
cz6A9TW08oNpMypSUeepQqx5ZW2XbQnTjF+M3rw162pQI+Wq0b9PnbklZOg4KM2clF56206WWp1a
do8+DWuU37QerApLbtkwnsGe0ywIZVYAIWaVdoPnBfZyqc1CjayxLaFQ9B4hInAdvauBc0LhXBxh
vJmjgVuY5/OzqukkRJmUKydjHifJ4TGYH5WRun3Q9wnCLUSG5rlQczchMnF1bwq7s+5WpJ4PFS0M
QWlxlPdMtLRKpuXk7gGil0Tj0Jzuu8iYi4bMAtLrhQeG4VvC0I9MtavurPe2e5GyACBQ3DuqVIl2
++l5m8L5RML8paJ0DhsPmE5bAo604h1fw440IbYWeX9smeiwc2k5vuHlJfjjwuCYXSkRp2CWsnLJ
LNNdSkBXa+Wxxb52Vuyq/1ZYYII5RxkecGrOuRnVLt8S7OPSavABNmTW60Oi5RcrApoeQnvPXzW3
58dCy7YnnNqCu9hJhLwhP3R9W9g2oNczPG5fStF8x30poj9AEWA1UVPX4SHrdPNTb7Z8CotOLNcw
s7TJVxODHXk9bw3P70tFuzOykeoCYJggfHWFYxAYKT+LwODgmCKgSRSqK512cWLMZt3MhpwEvSqJ
2n46Iy0SwuwiERhoNnpE7dBZ/oQf0eWlZHMaqNCYHua6TpNAT1Du2RTbeRydPeQWjrwt1U4Sftn1
3HbqLRuNiP8p1ZEW9rIjWsOpMPgyUKoTEsxYBL2cwSkxM2qsTbkxlFonic+w8dLN5codXQ2trkaa
4nLXGoOSuIcsY04Ze2OScDyRZTdHnajQxr0WUcZvXfaT2D5D1Li0uWUpI3Uej1clwqgStshvrMoA
KXitXVtRgs6DZhQmdJtfqEeUNqLcpPpy1ql6rHr6gohVdUh1vCQnjzTulPYgts2pbmd42nPk1liP
gMcssItgAKGAJBXaTqxvmjBRsLrUDop0KBJyTm1Q0/uNAudZwX0UNOANmHrMaF7glWrvu+ettkvm
kFIzB20H55QYe6s+0ZxeaW0OIzDBZMTpRZC0CGp9Miq2UffHwAQW7GIsO3s8AepSbhBPaiS1zC1Y
RlUN4nYhSGSf5jbUIsyZCVaxO9BYxzASbBdO3jJogdYWuMXlMKwP3LfwRjRT8lCGoJhVMVsDyU1e
Gea12hrt+8Q0YAtI6idUCbAm+4JDsoA3rjZKoUCrwKiElqjolKqeoVTsJZ2ycsatyZ1VJd5w8Nj3
2E/xooVjkxq0rirt7ZFqeHFi+mRknIl1cAW2aw5gqZlgxz6oKNryI1cpx+LOgEkTKuC1FAQerlre
tB0x6AeKfVT6FtmzviCumPEnOaUuNBW9akkeWmnLYoM+4mJlj/yZZ6bUmQj0PG+b3FZFzDi/Ko4G
KbA3bN2P47WmiWW4y0oKXvI2bYS1NHWmFzwByMgbczAibPTK1VbfKMo8Cyue0macM3RwI9aEjZhy
fyFhUQVU5HeNIu+wLeVvos1zdNkKvdbvewGro8ypVkfLq+9r6XlXeF7W9MrEG9/t5WymxMAtsixm
r8EuA6VvyH8ih5fendTVsQwXWjgZiMKrEg4j3fQInZ4mkI1ZndjxYmz1q+I4QmWrVCeMedom+3Xo
prFidJCrMpggcu20xFoOJ65cvXqTol5MvUCM6MCafffWtiSJCmMdiPlq/PCssRu+0cXgxoozNbfM
V0AGzHP8WUdB7oNW1nUVVSTDieetMpV9nXth98ODd7qeEcfaMRrgACGKOE0l6GWwFPjO0nFCQEzh
BzIYuTt979n543ATA8qrUTZp8sAsIpP0VPPwdTYdzg8lc0hd0IvEBp6aMZjx6TVdsgK8ZLOCClfB
MVXGVENKBrcYqQPupajgSXlPHA31L7LTeIIHitnYUovqactGwQ6U4bXigr0R4q69TevzgBUgY7tf
c81YDmbmctsXPfHOoUJI04pob3fZuR0YRoaSIihDvCWJIoRWo5ZxWY2Gcupmy8OhbXZ15ChCw9Ju
Z+SAHNFlpj4N9JQS66vnyXF76lItH06tnXVbibMA5ZQ6XSdHeUrc+gYiJqtYqsO9sevUVZr73pAg
uUK6RwobRGPo3LcjJFxYJjxWrKYFKq/lM/gzJA17Ps/zuGCzqEsPnAsPMwZFOy+8h+sm0QkzkQET
9NoWosm8jSf+0TBQhodIwK5vIYrwwa2aQd2Sme1+TE/bdubjYner0lLw7zgjmKcwxnG59TpbfJM8
pu4V6Oz0hIqxThjoFzLDq9W0TibAOjhush8RGJtkqVkFR2xEyVV1kumExmpvWaLkEw++MEQFb+TO
F4o1cb7NnuwgT4x54Z01ptxX2yp1YNOsS8ZND+oqsMuavWC9qPHpm/2Y6pyP1SrpIwv093HQ8wOe
OyCdaNXt9til8GaPWWsbWThqvcfqccrvcjn1ZWV/wA33YIPsLJ8Z08LsobwprX1F78ASucS8wPJz
pzr1I4GEMrtNy6XqvruNORxKMRf19VwxAzhNCKYVlBOGApE0newGiUlIFo8zIso1Bb0u9XHUjA0R
ld3copJvwsF9n+bql4RS1jpVpIybAIY31Y7zAf9AtGguqr8cLUa7Zs5WwuUOs+uDDX1LPRiMFLOb
ZchNL8pMp+9edB6KrGcrXq8EFgzrOkC6QAU0crv/0xj2/y3M/31fyvo/Qw38z6Eev339wcHM/+FP
A7Nim/+D5AGgAWz+Eslo797DP5kG+x+R04kDC2+ZaRna/kf/ghoYWJjZPcCnTH6b+2eI0L8szPwR
uxNwAbCo70HDxN/8BxbmP/bH/jJhYvlSHfboWHFwDYIzcTT/6Djrx1qxQRYO8aKVJyb9h84dSR1M
uEcZQ89sQ96RjR1O5XqduuWxnuSBF0WqzwSVT+MxxgaNYvr9+jShcWqiD5rFCzLg9bUUEMLc0FUU
MMxV6BnfTAltFxBePx5dGmGIL4/jDpsimTDNiiMOqKAhI6mAAk+yMKtcAYRybBzykMnsOYXbx6ZK
SL8GY6v2kxzQIH6DYjEuy1NheEdOvRoTEcBAUEC+VXNo6k3xgL32Ba/I3ZZlh5kg39KTF7YFURSl
vy7Dkb9Hm4fw334E/+Cn/tE7+PcP9idrnavau3VODDEAqzPOL3+2bxmmRFNvxb++0o9e079faf/z
f3O34hEsOWb5Cj39Fi1y0i5+8/f//a3sG7w46rU/0uXcny7QOzi/9QJItpsi1ZED4d5vPPAIO7FN
v1QfUiwHHmUZEWyk6V3AlIlL3Q6L4kYiEQz4RowOrFWVnQWNmz09j4YgpPSJwYmftYkv0Op380Uh
QUDyd8l+vfR2PYynlWN8UdBEx7ZgjN7A0mujtWsj/Ax0uBh4jMaHM3xsGLYbDamC1rlvleDXH4D2
90+YDwCjJPcI+6f6z35oNpudpJsnYinovah4D8tHkRIGMT6Tc3UsWUWVtW8ydxgQ9xo+lEonaZWX
9+vX8Y/fw7+9jN0m+29fdK2S/7WmO6wcPjahlv5KV6g5DAMt/Te/qR+NqPtv6sd3/JOzuO3MycsY
xO6VJWGV2DJ2C5T6u3f003rr/7oOm2ce2/AWOx4/viWMN3ifMI7GQqcDtk4ojT6I9T2S6aBkz4N3
aZNlLs3zoI53m3LN3nwktmfdy4PN5LOGpdcmqDfvCbP6X3/au7n3x5Nx/wj+emk/xXKYYlwmUYxD
zJJrkDHt2bWlclT9PbmeudZhwqWoTOndry/7z1/yX5f96UD2lIVWc+JL7nc3RwtzQ4fg101xlfwu
cfCff9Z/XeqnI4rmK+/SkUutODAFRV9a/2Z59XdX+OnkyMZBLb2BK8zr2+A8iPE3R9M/f1ieS0gE
vlgC8H78+eyu8a5wOGRH7UauHyOpsbAzfS/5+PWX8o+3w74u5FloAebPgc65g6WlFlynx1iKB7gb
n9Tt/tfXICbrn35xLrsKlobjnMCmH9+NsFJVVWt+cfVQcsLNcbfypMvdE2ZKIlNVwjVJ2WYiN9Zz
nNsXWDkAxKNROcbTkmLo6JzvyOg39AC+O1Cmj8ryOEm8yXaONAwoOwfNTSR5MgHktWDvPRaleoQN
HDOVCposu1EqEdZjGaHdHNTuWwpjUx0rH+XnWjofav8N7iSo5+6sgBvXsusJmcuFp4hFLMCKPxMa
bHwT5qPWBttwwrIH6rIM+807TQ2v39klA+4axYO80sTplsQzZFifxc5kWYKMgAQyTBgbwArWzsZU
HLGoQY8+dIDbWmgzevOpnnOtfc8H57tlTk+2td27yXInIf3p13O+fGE8+70YPbjP2Ny0IQJTeZ8x
DqcTvCChFVXEudjaITRRefMReb9WI7dzQnu+HbA5KPPbUFq+YmJknC3Wg9HqCMDGBaRDGeYncovq
el0KHdb3t5ESYjs6X2T/UcLe5tm4v4UZuHNCDuyq3OHLauyPdHsbzeeh9Hg4gZCpb5MF7uw6huZC
vNK84dwlDmouIpQBljrteBbF1ba4F+Oi0/A+zn0f92V7tmlxmIqoYx+oW3FVrHOsy/Zy/7ko+bc+
r+NFLQ6Omd3x9eBRRKXnSVEzzUlb63LN9G/uuBBjm9zPC+b5XEVvSrXyktHYVWuauB3T+dqY5vuu
J0DfEYelJ+S7wnlzUesi7PqcuT5zTtW+qN3UN8HYuvZR3XOq98cDk/1iocVvLYZtZEAmQ7ggb1ry
fYeB4liXphLk/beFfylnAMu8MnTfJZknNrZvNJ0TDu+Tk16QdOPjYzgVeE9gdGuzGvOZE+cZTvLK
VP+sCCrEN4U43bQIhhLPRU7UW2dEmHNCOXkP9XQjrDmkDvFWEWKajOT4jv44FCQd6tckvM0qZsWM
FGL8sSK7a2twnpDWl64OFWN6KVKTp5/ptwt3WUkSI57NIcXIWYD0HREvExg47Mv1ZHtbbXXNNPcr
Qspbbm43jd1et9t8J2b3sqaUVc0PYlzPjmWhOGcHOX6MKDh1MzwZTC8T5gEk9LcZXWj7LtdPnGKB
2k3kdTGDJEDOlqgPg7jXtybKcGhUHv6ZWzYkfFF80xKTbA+ehzgec16+IwMKp4M523wOxG2BCJJe
fr0giGpl6zORsbc1LDQlIiQC63F5HHR5UUNryvTuakmbN/wGzIb0yG1vWp2RLnZOJh1uKm/aUvA5
oIyiJdr2FOcKEfDFU2XRO/T1EUmeH6SFaectWaElj0aU2WbcEp07pF3AWtmV697PehsxRQwUvCvT
kqDH65EAeL4Xk7qAZl59GWrrhHwR5LCGy3SJckL3Krp3S02eDIbmWPaIcZ7jzVsJqo7qNY/Mfrn0
VuemQujIWuDWXd2hZPGzrMXJczZfWevj1tqII1uwv0OIu/e2WA6T/jbNaVQ091jGS76cbr4WbXOb
1/kJ6fHNHZQvuRzOi0gudaLYi3Q+LMqlYutBX7CDvL0VeomgbvoWx7Vch2gi6JV7THZtrHEhDYCI
Wc8oIFU8CJMhOGIUiwfMM2Nz9CJ2m/2S2baLom47LFkjO5Bimis6vrACZSvc0vnScPvINc1DUgKW
H5gickAppbys9e/q4jEEvs28kS0ZxrDIE2t6aeXpF0efcOi8WXp6N4zLaZquSFUKjRVcOnruqjfx
UKHjNOTwoNJX5cHguJuL5VopiqeBgVehZReDPd1oTo3HrjyOSNtk+UW6Up1ycQ/e+vjrp+AfO2s/
lF00tQywHThELhEvP+c+KesmMpgRQ2zl7bnY/as5hwGu19aF48F8rm5oCXVcjlivFJRRW8UW4GYX
5aReLdRKw750kz2Vs/Obl/a3x/NPr+ynx7NTuk1FQTbEdu2GxpDcqAmAduyclnhiGEuEZx0zVAp/
/YH8rfT46ao/VeLGiGqKPjTECjGBnvkkx+Kw60q/vsofNJa/fewEQ3Ew6+wA/5xMnzkCxJhe8uYc
hvSjfbQUqu1R3o7qELWKw3TFi7R5vtkLgCIT0boPZ7cRCdl9SfkqKgNrdB9MrDk444Uuu8Cysj96
9Gy2MA2TtDSaj2ZPIqIpGWuuIYOSsFe/Wdin5WqfZvsJ8Tx/kJrB9JVsQUEmmxZhBaAlxF4cJIxA
GeSrbcnw4qVLIgPeggqKeuzQH905xoh9EISMDoa8NZ0tdo1PAN23mSJu93vO1qYnK61fFEZnIPpu
K+EBca+vEtJHcC49YSSNXG/+Ijr9ba5xZmUEE2LRXIYlZoXnXihqmE3jsVmTp3W2XyqZ3m20Jqo+
HBRdDyq6sc4pvrMr6I+jG6Z1H8i2DAUTH0yDDBC4obPfRdr+hD6hhdp/IH99c3+0WP/WFXIEJgMe
jP1nea1yJmbDvcnyHTIO4ONLvAj99jSeR9EeOHsT7zeV8Y+rmfvVdfStXYwiH2nfV/6pZu3dxRpM
rk4ShMjHuDtl13ltXcrmX1vi/5G++PB7Wur/XYrC/0tMVeuXAQpXXz++tv/t/n/SZn7+gWj9g8O6
/3/+VCA1DaqqiikYPJBmoEHSI/0pQO5/wsqnY3Pekq7BV/m/9UfSFXQS/1hyJzfWY5xEF/ov/XEP
XlBt/P8aY1EbleE/0h9/+vUqXAUtk03GnzpDJHO3671+unCAQ7HIUbbG42JczWyz+/NtYkX6nDwT
yzlfyIYFHeP11+fdH0Hzf513f133p55XzUwhddFOF9Mab+O50u7VuaW0fNQy96j2enBjyeFrUnUh
jvxQOAve97OiRqOJxfJY8S+oFTSN7VNV6a+qJvJWHk32DbHH/syqNzsdB7d8HekYmpRtQbqA5f3X
rx075A+N4l8vnm/l3wUgx2P9rkiz6YK1tkX9LKz3Kn/TdltOFRTNq7XEfffRaN+d5Roui33M0nCb
b8ERsdF07a23szcQMXmtvObv/Ld63fcujzAUNf3ySirnvr53ysfSm/yBOs440zRhCWA9LlrO7Vv/
vQQwQQuZndqjODZXzRtLGnh8Y0Co8XBYj0lkhV3IeRwtIUMz37qkivERSyI3RMoNirCMmhvFf3f8
2hcRk/fssqCmoi+I2uSZcMbA0WO9etDn6yU7Fv0p0V7t7rqqHpvlTJvmGI/lXh2p0Vw9e0vul4JT
rqGSsUK4nmK6UTtEyngywrU6vwE6ac9l79MSk43b3ynk4Imjvfpw3GQbW0KNk+RarvRgmKv5N3Yy
x03P1mcSOPaxGh644NQwNddCTdhBl8TFwGTzcq6vTfnUN2fWGA3rqHVHOztq5nGZbvvxhgVorT+o
08mYvuGyDXUSp1nia+OS/6wdZeJdNic+RChES0Kozah7Zwz1KOg42bbbrqyryopNNr94PIUWTQRt
gd9FCxX0k2Je2QI32hqaw42H5jvE2rnFGgZzhC11P3+dsTbqbLJ9NT/UD/w0kpWnvYdw2bEpMJvY
NIMAJQPtDu5uwiiw6wNmXsmN+25m1WtzEHywwj4py3G+z18WXca9pz2zoQLN91okh1U8CB5tG5CY
kkzQhGal5GtXrnLinduLmlDgFfCg7mv4Ew6VFfI5ZRECGr7uwvYNJ8yqo+FcNE1oPG38w4t0DJvh
auFjfRrZVzPKa9s+S+9JTHEf6zGqzsmIqv+i7ky628bSLftXatW4EAt9M3g1IMAGBEmRVK8JliTb
6Psev742nJGZYaUdehE1eqOwFbIgAhe3+b5z9tmn99ZO3qMP2WgbcW055I0ScZa85dEncXzSj4Wl
f79hH4p+oy5lYWuykRZu07O/r/bSLrxRTtpR2een8ZTv86N0zj6pYn3Y8/77ah+qnxyWFZUCWefl
h+6hOtXn8bZ4CW+DrbaOT/Upe55u83V9NE/F37ziR2SNPBkpCFmz86QbjLB7/WF2q214kxz1g7kE
fp3Eg76TH82Tcvfnk5Ykmj/un//1KT/SXfoUMx6WnM7D7cSOiMfL+KIc9YjDeD+6+p5ANlxT/Sp7
mPbUAHb6et4kO16BPYW9PV/b1I7iNvv8YL0rm/5Qn9ubchN5nNEikgs3abML/WNrrRDggmmey1Xg
VBKKT9TFNBTWAYKKhRa5StjUtXaVrUNMiOj8oRkccS90b1Twh0s0OqmM64NmloOLNl6TWL+ayRUT
7cOp2FyWegha6clFKqk9lQfM/iLv3KHtLyI5JtWmXHKEd1KzD1BceX5zSJfSHBUvMoqmHIL0qnlA
9jB9ow07d6jvVxgMOHaHq2ybXcSjmNDFX5mv1bU6Wd5dsyXsiEBWDXcpKcXHdtcUYC5W3RPJpdMZ
FpC/IXsHdWjHJV0ucINlXFpZ6xjnMFEgWyzyaEFUppLUMdpdF2Bw31bZvqu+Wsy+RfnNekqa97R8
bpUHOf8WiG5t7Mx4N77LR5rvzwlH7tghgDLeZjpdvB3l7/qr+BYfFTf61rCvR/7wHrzNz1jWes5k
+C/fxrN4eVjsS4U3Ji99R5S3U0M+13f8gWJi7aOj2on68ocSnyC35RvqyPk9Ok3raBfs4JZUF0td
1hHF5iFZu8abvATV2KN+Fa/iJXXDO+WpW5NquAl5JdNjsevsmpeodb4gl3P0TeIEN9aZuy8NTI8b
q8VNZfeMFdnBeofRoHUVJ90k23xHAtWa04k9b+QLKiDO7mtlVa2TU0GZzS4P/WbcWDfit/DsBQ6O
YxuC3YqSF5ePbRr2T9XauukeYGPwhKHZKCt1PRxZ9Fxj7W8oue75iKVrrdC8onOLHFbucFU+TjfS
KXhpEkx5l0BhTn5oeA+CuzwMGJr4gnSi3t/Er5ZXXcvn+plBQJGmStYA1evZqQnssmx1zfDU1jVC
KDv4JpLkto7uUw/528bsXTPftndaTbLAjVQhcLpHCsk/5Qfoud0NK+kqTrdmulEu4hnzmJlfNXOj
XEVXuNSv8Um7VE/SZboxD2CJN7TxDmgGbbjuDpRsZ17d6XawK67Ck7HRDsvNFGywFPuX1rX47nhD
M9ihtrxJjoZdrp6RSW26O31DO3c97Sqy8ux33Gub6ZB8oZ8XPbev0Tk9+bfdU1/bIx+J0/852aP9
WX4aOPb9vGfNcgj2bFZU25RtGzlxbodgUVF9DmvpDd8WSS1r8nZU3eutBE0YcmSF19NGiWfIlF2v
jLuRNThakyAtMrxW1obgFI+3Tf1CdbB4EskKzr2lkcxO0cb4b5fUazfNbXnUfaeftsTfUSTcFgfe
xHmbHTISobEgJQeg3afgEgkPxYuxaQ+Id8bOzjJn+DZU6BHdiYEvH4V+i+0Fb0WkbEYL/8taa+zk
Bc/5Tt0rG2h7tu5Kj9KjslPXrYtVy9wSpyFtutPsdqfqpO+zB8Gbz8Olf6fSOtY7xDx1hTl11SC8
YyRXttCv4ndScrKLvIjaVkJBqWxbcS6ldCPaEKSQmkbWgZzEDlEXXoHxoik7pDfgdWTq2qJdkVzR
UrJMHXk++9NpJKZhO0rrYdyXj/lt4gWEuzXJvigfZID7xpuVvOjCo/GE3+kZ89KuaqkA4PsWi1UD
heMb5sk8Xsf36SUd27smT9+gUKzbgOIODrRlphx28XGMV2xQ0WDr5hqPRdqvwNuGX4Sn/q4/W499
ioO6qKqXQm4OZBnqpewIiZzxYXjwyar6mn01n42rfBbP0002j3SP8R6t/Pf2NXhur/0leKqGczog
ZdD7tUye5Vg6OGzagpjWqtqlLUbglyDdajm2G7b5JaIfGhb3au2GiQsPOGILVV9zIbDbW/Nr+4XS
ObtmiDVJf+hOiH6f9Vs2Od30pAr6Yh1F+y2jyI3oCTAkjNX0GkU3fQ9fx7XkXRps1GvxJfa9Pqe2
uSpvzQexf0uaL5PkCk/ZQ/ukXkRGXA+3CksNm1uEndYbeRqKsSIqZ+AVL4irDG0iNWbCS/INLiWp
4h6y+8TUYPTjoWQrHOjB0Wq+KMA2EkclL2pYZ4th1w3vyxTEPND99lF1jCOl8xl7OdM2kyw5NRGa
7WuG3Mr3qK4ASC2Vm07YcjKqPXbPDSlsBwInbmgYbPxwFT5ouDJqJ63srLNzAoomp88w9LDVW0+4
xGJ7ZCMarNXeQzyXw5JU12N/P2eMsMgWn1nd+Gj+QXWsi/8efKH3CnABA3V+nrJnHdJk2G0IxRAm
t1c3+H3zpUELkXIrwqikcsQEAW38Kyp5Yl006TpbF631jMZmnuOZxt969GZn+dBeJsZeuQtreg0E
oB0y9c1SVz4HQM1tzD1nO6m+pwBtl7A+LPwtLZZcWg1QtmwfIazkKSRHpm8SCBWdwlyH6C/XkcA8
ZCOdt/FL5N+xbBpsYNqNcDM9MDdeDGw7vPWCp3QnrTslF3UdXZNX7aZ8UoqX9KmnHPsY3RY3pFLM
qMXaBwQvhYsA5iq9nJmT1q1d3kcO1oUSnowWprSoec12eYKck4nT1kk0bRzV2plDC4RptaQCTNJj
F+deIEkIcntbJK3Thq2/Ts60B9NpN70FxUW+1ax1hkkg5Hgy5HfdLck0MHLNR+ko3lVngEUEcczT
mlMHKjQOl+NleMe1gbKHQUePqE/dObKBVGwYkMl7sdYOcWerj8aduWnOqWbH2wKnAMcEyLu37Qtd
zQjcgLy1Ss9Q7+rSi1R80CvyvDonaXagPRycxtkqvYc7Q1fsNr+kX4XCHo+McMw6lPv5A03Bb/Fh
fKZGSM6lfh8ekkf/hIMFHMdI8mOwI3N1/lI9EhqZEiRYLhsbWd5VBsVLm6Id4A26/VcesynS5LL/
TzSZVVyQX+1FfgzOiMkIm+xON+OL8KTb6n1o0hJaJV9R1GMHlsRT3BwFrOr+flGKNM2DDFGBXc5m
EHo77MHwVI4o0s7EgqUKz1L12qUQXLrsmKrTmuO0JT0Ndb0ei2/ft99/qXj236uMnV77KP9W/A8g
iyoSkqQ/nEL+gy16W9avbTr9L7dJX/MvzR8LZL//23+WyPTf0OiZorjgFomS5uTyzxKZ9BsAxoWI
KakWfOR/l8gk6Te87QuvkiYFNViNyufvJTL9NwVNHD+H05sFWtlU/opET/pZtYdC28eMiDrEtYHR
Ht5svW+0/N2nl5nJ/n0uSVuhLqAuFXtruOkC65OWw88Ov8sFl6//oZKcAWRL5UYe3VlUnKqn2dyJ
FVXk6CGayk+KWD8t/C0X+VAwFgNpCFMxmNykuw6zSgxK6wywhQMWg358882QRrLs1VhBZxbUFtGX
6uuffMLvbPGP5b/l6h/KjqmeSVOkJoIrxsO2QPyX+oK9OOQlYpCMkoYwuV4zp4OEPtqYHfLskybS
h0yBf5yClyt/KDwqlhBBOBAaVzDVrQmaoI5crV8SuicPnijMOMPD0r6oyXFgfhYL8ctB9KFkmKiY
mTWzKtxpXE4pp/SmfURBnD8UZ2Qbf3i7fiJ5XFpRP7upH4omghTK2LkL0jwovJWq5UjWsJ3qm8Aa
na5AiZGonz2/5W797FIfKiYRFCGrGsaRbpG5Xez4OAiINV/S2Tg6aNAn/Xl7yPDL5HcaKsMsq9d/
/iF/8QDhlf74dugzOK1ZGtiOp9K2F8/tYIC6ws3Y0GwmUqRsuKOqV5lATjBR/PlVf1Y7AfL5kcxu
WqNQiAbueDzokP4sSJ/jFgX3Fi0U6hF/689I3Qd1++eX++WH/NDjxEnIkteapgut8Db6ilAd12aq
r/zH+ggyhnb637zQh7km8evYRIBbuZbADla5w/cCCsb6PnxmZrSAFVnoNlKs3IufTnDwNH86fjDV
//gQNbDu0+DXhdvS6LSjB+kpPxbhMbyNKnMTnnNX3g+dsUpmu3f6d1/fh6v0lB8Jxx7ZA6ze/diT
wrUv7/sDzEBKzg/xWRNe+4OwElbMlYFyrF7RflzTbg3ZaE2gPFCTtWXDRuLLlzh226NZSo9pldrj
I3GAq3doKTKbScdsdq2yx1lmybhul4PKtTGP0lqyi4PZ2sa2cdk77zRX8PzJHTejo9qKv5m29Z4z
lLhRncnNdygl/OY9JFW72UXZvt3VJ+uq8xPTMl+Nd9lV2HQ31ZlNTx5dVP8tfgQ0sTX7bbVDeLOL
RfaWMxWkL+mFxruI/exNpcKbn4T9EDnjtt7mWyP2OloAf3MofJiTpSGzglSYZFe12Ca3ljOo0c5o
/Wql9/HZKEwwdIoDKxKlGY0E8TNW7wf89D+nZACvPw4GQRmqKhlF2e2W11fEUSJZDoZbqJMvoR9x
sPLtpn6J2C77TCt9C9AuIm4OenD76RtuLLPkf05pYKV//C0SfWTylHvfNVVPpAyEmRxzuOkMVrxv
Zh9aFCTDJn1MB9HzM4xNhRbs5xD9TNM4mgpHrCklUCNYt8ceAJBK0HrjyJEISWIahG0X9JYLTuhK
6kUdUBHBHdPvB4g0m4wgzAoSAWsiEDU5vREEapCDIJJc2UqHbEA6qCGp1xrMSbVpx2nwaKC1acXp
PsYKOkZmuKGvqNh9Nz1HORaX5UTQIqNLA/VM0fcIb8Mx47TaKGD6zGp2aDrFhpGd2A0TfkXOYRTe
FmGzCySKF51EP8RIqs0UgzXDdHbKC/nGwhTQlm+B+SK1nwB3f7ENQej7412PVcVK1aqE9hnRaHqy
rODNpL8/Rt3ZgFgVghzXy+tkHk2OwTVPnHn4k0XsV3P6hzUMdJ/Ya0nuu5JfvYXKkpmuOJHCFgAi
dRQYXsFQbGvlszn952smouYfP6paAwbSxcx3q3y7wLgAGJcM8mXVXBXFNeQg3ETXkPrgHAc7wzA+
+Zy/2HuYH0M/cXvK2RiQKKKrxTlPOuTagBVSxQlL07Hi0iPZo9cueXH9ZCb51Sf9sHqpStY3ilbH
exBYBKilTX0vtOFueaigbtaJcOzr9KxJrNS67M3B3nL//Mo/3wGZH0VLk5B3SVPq8b43qdbirxKj
3mssgZ3A5JX8fdkG/fmlfnlXPyxhhTikJiQd2S0mNF++iCXvTqWv1gXNvann7Iw4oLcz1Lf0s63P
MhX9ZIr62KzHl1bnCoYl3MqtJ+Be94crqdNOFibrVpI8so1xZhhwEdUtNDH6LGTL/vnHJWzkFxf/
MEurzaQDAWHLN9L3HizAF/R4WRxiDKjkYyJwVQrxQU2ZohL0cHmYeFlq3WSQFKv6lM+jhw3XTSv/
uVQKpK42NJAtPADavbEttDtZ35hwxpR91SBi8aaZqWiLEErg6RG3SqJiiJN7kncTRxKZnQFo1NUI
opFJiz4SVnW7osib40Jk4bbDmSLmVZm9oXxT03PJJjEE3LKtLTc3d4G4G43dXO+MkfrvutgxKxKu
iq/Vovow+d6UPCnomDPPV+HIXDv5zhofS/Vbqz5k+a3Ubyl698a3vgVp6fYNsNaNKG2zBBUuXNTl
l27CTT1uJSTePQIAN9BcLdzB2I3lbEURqfQlKh2lfOhNkgfNniqWkQu7WFFukrq7g1pzUArQyv58
Aj3tQdhzO4uax1StA4rsCvFauGzdPkALVVERTlxg8Ld63W7pjInifFLNR0W/h+69jaaJ0iZrKK97
W6peTFs7tKJtaI5fpAD+pTndAu8miFAxvwm5dJ0a815tT1JRu0qq31kKIgMle2+t0DMiKl/wCMQm
dKdGX4dpjcAK/xAxsxIKYmlq3qG1byx2OVlT43rOX2cRHosZhZfInLYTolcrVu+zNAZPTTsw5mYI
lKBXsSkexDC5iyvDhSirpV/DCLIYzbamemn8b1Gwq6k1Wk7aTxmm5eEYduY61uotBth5nS7k5kHf
VQGHOrxvIy1tLTH3gyK7gVCuM2rnUwUNmbZ9XyLNDybahPsqSj2zNC9LxlTejuuqUwjhjegj2DMW
BlLudn1T3EJyuYl7mBCSyvYE/CXAzpWxBYO73JobzpR3bfKoJPjd4IvqIKxMtkrxFUP7e5njp8rF
jYW8Hp6Hm4Ja0lNxPcWoOLArnabI/KrK421XHitkfYXIS1MkNRa8DLfrtJPFaD8E6jUZ1WM36bfg
tt9gryOHbp1ElHcQsjfkwx4o4+nTGT4F+0bt0ovDQV48+TOiPrGj+CrRyZR2gl+4mop+1DDRSyA/
gUCiaZ7ZVl6M5SCUn4XS5/0dL2EATYHtth/T7lST6FUF0xoAgJjReyjiEzPrKjEMPP0oZqPP1slf
TTTL1/9Q/pAmq1YLuevcanLnZtyZQIZToV5DWnC05bj5LQP10PpsqfR5H3x2ev5g//jXNtT8sBUx
IPmoRqPQrVOIogz8Y9DygqNGL2LxpHQa4zm1kS3Rhzg1gE6K7NYf4BSx4RP122paQNsmLJnKKdHE
i6UIHA0MWN6ue2Qahb+LaboGEjVrvFypGePfAIeU0355FkV2O1+iQV5bvrYZJJU1EkCGCa6MdkLP
Fm3s0PPIdEXpUfbnMr8mtGotyC/GXTbM9ieT/C+OZd8FT3+49XOIebSHzucq9Lvl3PPResh3ufjM
CgPqEvH52K1N2DQ9WKxxOjeWhsezcwDtrMTpgrRZBPZFWT/XEX3TFLRk5cDO7ZSBJLrAEfxk8f2e
TfKTlfCjfoIKYTirWlK7Gcr0kEXYEMhtRhGe10+tehWtU40NlsweoHEXMKYHM88Ip24Pst9ussGw
64ggsfIcycc+9AYGmeylYrWvSm5zWNtpAlhJxUf4pLQMt7euKqlM+9uGhkdSwZWKdbux6K0n5NDR
5Ql5xZs+dGYNIxyAgVxYN4C0dOwYy4xRFXdZgLNitjMFtIjynmbfliMATjw7agkfR1OcBMZKwp8K
XB/XkGj7zFNl+4oPRgqgvMuHUoM/JUyXVkHLlIiQby5J66ahK8c3ixJZh18gARA2BRLz8uhQPOJG
3RRgPEwrcCLECNVg2VMMGpkfXy/9Sj9dB5luW+1z3hIcZtyprN7q+GYw6XZz/cmw+p7q/LOntWzX
/jCsBCOHHAUCzY0PZixti3yGeS3rZ+IAtkHS0LVCy3HbxQ8B9vtqfK7Ci5b1djBwlNa79dyZdto2
d+oinEi9GJ53Ql+DTgCHrP1gTLdaRYZdFdpBXR8VP1l3CVBGcpwny9/GCQKtJD/EESm/Pix/XXaB
cxFt0TshEdvKRPmAaufQYr1KgjV4yZ1aJXasa4BDMjIHjV0iV06csa5q+XquijX59Wsph7Shgndl
O/Lnr5/xi32z8XHf7NcSvgAQ5Fr67DeyDZvqyOLtiT26iADZozmeqsi6yJ36pRQi2lnb0BCPMg8u
CdKTUldur1cXqcbj0G7iCSGKjm6jTu5BRzzKGDD0oF13LX1atbB1kHhavhyi+4AzybPe1IchGD1T
KNB6qysxfe2s3LZYS+cA8skkbM1YXIeMxikHf5NWN+WguziGnbCq7arrdoDo1IJqHzzHfizWejse
S6NzCY0CO+dvM3g3Iv+tRH3d1/pWDDsnfoD2sSaYhxSMWz8uQXBo4MxWCwpoFpMtmGNnrE1O/p9N
Hj8Vly2JPR9qXkUg0zRQ4nAfVdhXLLrBZXPpKGCaAH6m9mYkbMlMzS2oRYd8u/vMh84qj9A26LhO
1vbzsqKyHBZ+9mZ8OETMU++rlAAE14ythslL8cTpppkKiXLmhA1m7t6UND2kxnDH9tuFitK6wFg9
rSCgnN6sVbUXGnTQNmYiS+1pepzS+7mNV6FOWWHI3rJudinr7+HnwT9iD2q2V9JA4r1SxSvZ2g2a
i6Xrz8fvrw7zhvrje26UUMXaIdVdCMHUxsInhYpWif9pET85fax7eRs8kE7tFaOnKxhqWiQPf/Pi
H84nyVyB5q6XWEAKwpNEWFBuekVpvWZq54UVGe8T2hLCJpbHaMWpV/NYBTQdn1z/520i0/iwbUlz
SRfkOjDcODNuoFl6SqU5fpec/Zgaf0G1cqldDdp5LuKHP7/mLyoY30tZf5hX60QgZHxErylxrM1p
FpnmeTnXL5WTlK0JZKZVqv3dp/uhXgIOvzUx+ShurFf3OnOzhpGq1L7IoeVp5h3heE4B6xHe3VnQ
Js8IZw/zyicr/i9O9ktr8I9LSF/l5AimsubqAyW5TN/O3WnSNSfmYzaJv5WrT2vvy2j9yTupf1it
5H6ewrnlnFihDBsUJzaze5HPuNxZMiW29bcGxuF3BCTUXAegFesAW1MEZ3/+WH9V/dc/rAN53tat
osymm7BaZjKyv0nBNEitnPtZcY/bVtpCw7IHth4Jv9bfvO6HiTFN8ekO6mS6DWrMxHha3t3Kf2hk
gw3O7Enceh3E/1gm56r49H7/6tF+mAOtSCKAjw6uO3YdYYfRrskfzInCQEz9TUApp0u7FP8g7Ye4
C/a5qV7G4Gnw25dOic8B9WilVp3A/6y59Yu36mOsNMC/iIRuztZlKr/Cql43quZForZN8JkVmejV
wuRJvvbZeecXE4f+YeKqlIwuMkh8d5DjN5PWY6bX+2r4Pl+ZSriWQf4VqFA4DP/N5/xhqsLgHmiC
yQjXeHMiVXRkrXSU4ckPTCeUm/OAjh+Cb2VsRSH4e3OV/uF0RUinNkK/FNix9x4B8l5Mt6zjDV6m
RcjvnkizUmLV/eQz/uqufpitMEimKQhrwQ0o/S0TRsF7Os4Kq/fkwUmH3YhAtJEcTfP/cc2/JPK4
+/9wSC0Xei/gC0ZB2Db/97sEJPhaLLqKH/6y/u4zunRf6+n6tenS9p8AouU7/7v/83e30t1Ufv2v
//1edMwt/LQAMucfdRo6Q+TX6CXcJm94EKOP/+Ifsg5V+U2VDEkSVVWREHEoTLT/kHWo0m9Y5r4z
TpYYT2M5cv9OXpLk3yijUMzUFnUHTCTeit9lHZK4aEHoAcGbsHRSK9W/Iuv4cZY3FBQoaE1IluMn
IS35aNuDlR1g7USQWklDgKRIb8nBzKxPhuFPr2Iqoq5KoEzMjxqSCiKmNUxcxcS8cwiCJnxIpVr+
7IWWP15H5fPIS4i7Bh5H+o++atqHkSIPOpK6rqUB1YY1TNCy9M2ziRWy2U6JoTpVsiSHcHYyoK21
ce9Yat+eS0vH6dn2dOzzaYh0kow0qTj2foAFqUpEAuiVoAYcmSeGAiYgL9Cttq1vAcfNuxFJnCZ3
rhpLzODks3dbyZgxsjhBK00oN6FZG/wqfVOiC+587QoYTqy8wCoV31aEGLFHqarBxQdSmu/EDny0
Y0RAuNe6PyrvqjU35k4dWfgMX0E0m5p5PS3G4/jGL9RaWRX6MHqDoWjXBW0b3YgAAx7IrEJgD2k1
ue+Bo4vrYMyLkyoPbbppgwroFb2vsdlWEG3RPhJ003P+XSKDaktDoQiig/NHPIuFYfMFsVzXdSip
+HvAKeu70Q/9h3xoe9PWZF/jyJCYRbmOUsuPtx3zeEpBB1g7/LwoQXYpGxyo8nwK3Foe5vYwaJmq
vqoFOErY6W2RP+TwxL06ntUKhLsxnZHtLhX0Gg3SKrUmFOyGPEVkRgR59RqXvvVKgsV4n8MZoVal
oHmsQQK+sCqmL5HYae991CvfYKBoOWBKsO9IqMeeZnYuyubOCoVaI7hT6KKdhKhiWLfmUMa7Uhbq
+GrBuhz5YEtJn9SHpvJErDLmipyxEtWqpHfyS1sTWOYU8iiHfLwW1pIqpdAykIegaSVECHse6QCW
DDOAtD231v0+2qgLUg1ibtzS5yRpfngyO7OVViH9uHIHzjG+wRnc/yOm9S/Ny/898d3/tHBvSWEz
9ev5+fBaNH+cm79/+++aO9H4TVcURcZECqpAWQKOf9fcieJvIoZiXKno7XTgWv+anPGeaqJIDiuB
4BLUKYtp6J+Ts8LkjGUVPpfJ/GBo5l+ZnEk5/nFG+70aC1Dhwy48CYnsqDvwBtWc5zaASILnzUKq
XnJKf9toVql/6+oouNEgdEdFFrDAxPlc9e7cjhnDdiSjFt/kFH/TGjWSV0iQKorpVr7EZc4ZDH0/
0y7jPGv0v0PVDXmjI3aZdftUTql0r0cR0Rxw0NF1E0hE7TXIxjS36wDIyCjXxqNY1sNeTGBg0MTu
T1VMtGnhzxIZQFpHAotVWl298gsSlemNzNJDWZCkA1Mc5soIU+TdJyYVrs9UpvS6CJASJaKyHLKl
890wI7ENC6s9AmU3r/Oo6Rac1Xg4yqIxGmSqDflFIKkNZQC++1srSfLMy/qU4mwstwZVxiRvDlIc
1m5XBcZWifwqRAKgijs9G62DqIzm42QOI34YKM06YmxfOOsxkYmp0kQP1ehXL+qQDF5qVQ02XXRx
sTp3j6NZSfiflIz0D5OiD44GqkouBOK+tHv4nGtuhgz5P5vDYwQW+k1JdNlfD0tvSh1EC49s1ugb
rcIRUiT9dNObUnZlbrJQU2EcTeeGySQWOWbukibsThFBVNcc+jL5q0FJMkiUxSMuyCRQrkkpt2zr
Rn5/I/LKqI9tXQqtVa5UoieQAVhv+r5HyE80PBk2iULyTDdnxw6pyxZxif6SF7BerbCN7xrCjYmO
AX2qpulLmleDLfpWuSF3JT9EWSflDsSXAOZbRLuQjicm5LAvHa1Poms3pUZCUCTRjcjARyg4LRmY
GySF47YZOjPfdOqdaVhHOcwjZyK1dj0mk4WShYZYYIWwgciFWXG8pYQb6FV7pxTzZJvpAHsNJPeO
ZVDFzjUFZxNcyms8K83RKqTuLA8dqvyARM2W3KyD2QB8Kk3T0/NkPlZJFjw0dRy/V4hKMRqXku8o
TZUdSDkVvhjzWK0FVcVvpRcZYRKKMurnQBQI6Grz0ImriBz4MMbs0NX54t/Noi19kdEpjBn2ZMwS
ZEsjpfIBiP5R75BvEXBCnFma8bhkS0DrndWdv5krcmvaaBS+xQh/v2h4rNzOIDuEsJ8GHs4wdu0j
JpfKegybg2KRMrwqu3i+xFYvMZph36db1ngceJZGkif9Q2eao+FliubgSexoWYViIt7ghxRurQyr
Uasp0TlIyUhRuhIJuqRUdzPtqsYGbGKKu5yNDQERVn6tQ5XMLSM3b4WpFF9NRjI+NVEkpbGuyPIu
U2vvm3p1yCCyb4dMAt9aiBgSAAl13ih07Y7kiWE/6wPZBBST7wsC4BxMxvqp1eSRjGptAMnJ/BFO
K8ma0KsXEkaACPHiUZ6a4TiJsmLnrVLd9GWo44Ug5BBBoVW+SkSmZ7ZZqMXN0MgWQ6xJGsB3Y+Zy
dfXUpqr8CgJef+jiyd9akM6vfgJWSKso+6OcnvWVWEAsMiEJ7qQeL6EZSPW58qG0WWU5PtZGpj2L
Vo8SVzdrGrHSnO2thA7zoNJf7o2MLNVANG9NTa0AhbXWWken99CUDZ6uUZuwVGom1Kq2T7wZQuXX
aYx9umMEOrsK3a47s8uIGjWD+8ow1vCnvTk7UGcPjrNYG3h+hlGw55yrtGML2MgfqVuFUBEwABjj
uW2n6TT1Jq1VXfgSGu3Zz6bwtoq1IVk1chF+HZownBcClE7nDhTMOjEG6Wq0TQrKX9F4q1SvJGHk
JLMtdkheqjYE+zY30JeaSy43/b4pDWNb9BHplEPVnzUC2I5ZEMi7UZKnp7hFhhbpvVze1SJ4kVnN
sK3FYLJncV3Bdd9M8tziaVHCyQ4nC/9nOVTSi0UIT2K3VR66KdYVN6pZb8GTV+VX8jCeic827rq8
BC5sinnvxpLpr+d04ZdlwKzvZmus3d6Q2k0TgM1HZBLtujQRDmTpTmdVmMlV0InZsyc9aA5dPox3
IvkDXh4H3WuTwjvKWbFOSUC7QoZ+TvuwD+YDwnXxqlR9Rc9u3JPGpCBTK04R8o7b0sBrlcdxfaPI
nbUlBHeBfxbDTKis3B9iAoaZ2XylXFdyS+CxKlTHSmM/rJC6BImTvfssxtIr8agILcq52Mplrz6H
U2rdczDBIJsy0IDUi+ZdSP7TOazCBn8PKVJVSnGNmVfc1ED2TiVpeFsJytVIhKFIQNroN4FHpVPb
9kmKi7bUJho1wbyqFkCmVZsR6b8yHKeqrm7TSdTe1S4ku0GyIvkO3jSZa5Uw6+TlNflBmXv1KFbZ
/JVoDQP9MsAIupRF63S6ITji4PfPxajQYx5k+cVI2xlfHwkUbHIz9YlvyQqS8mKQtV2iTTcFgd+7
JAmhEAkFPugJjNvGz+Z03xJdUJCx5Yg1WtSYTspugL1+lloh/UqUEhk5fm2ww4ZhbpBuo+DNHlSd
xSq2suQqmoXlDZrGbxwvpfxprs9SKKE2GmrZVYQ6vR1KgB1Iu7Asklxga9kEPlxV4mILYHfiSKeE
0pZAMrxAelhpV7HozLempwzw/6g7k+a4kWxL/5W23nsZAAfcHYvexMzgLFIUpQ1MEiXMs2P89e+L
rGprpZQv9XLZmyyzZCXBCADufu8953x0ynlSl4yYp007Cvcx9pMgAMxrkpesar2zK+vuszPSodGN
1LAI/At4IF26hrm2F9fbrOtkhrsMJa5IRHuHdiO4HjIzIwqJYDnMwAzYxFX3QM5+O250QMBBUNnk
nPWd/VLLdL0q4N9sFlUW3yofc51jM/Eh7icfbLYf3bVDTtRwEKKMS738uwqHbNh0c4SH3OsEgTre
Vc4Ep1jfijnbxddg7jgibNtFY+UC2bBDu6kIQPfBApeZ/pq0l/S1zgnLz13PCqjF4oI7rcsrqlj3
ftGOOFubq8c5/SNjscyrKz82zU2L/QGlhegwqi8riUg13fBrd2jDq4LT24GXEeCxSsajjo3cj7k0
V6Lzki99czEbug5UCLjkznUDIPljwv6Gq7Ys5UuS9PExK4p6DwYuvi0KDScXH9JOzL28ncEdwpsY
exQYIAKJnpqmfOupgvTliMjocxEEYkeUCvKXMsmW5yGq2jOFl7mRnTu/u+S67hs2413ELb8OusS7
l/0yP7K1VVcLO85j4hvW1sgxetkl5Up6YD64WF3WfDkSpn6xSRn95AZT9lKCZT7ktuahnhrRnyfP
iHQ/4yINNlUAljVqfNsiZDWMoDr2Eua+n6A10SlY8/g8g8/wEBaMbCN9ba781BV0pgb9KaGF9LzW
1j71rSSWAi72Vx+95CHwi/kKCLHgFS/k5zVowWoEetq0ZtqvDR5H1Gb+TrQSKS7lafnk2346OZE7
nxMda7WxWs4H0g2R06DovJr7fLqdzUJau7fK8eTy/e/9dM73eenbYDsnTvZWLO74mIso+rjAdaO+
9c2tQ9oG0XhrHt3U7IaIdK278/PIf0hVR5lLrOdIfkLddEzkPILncg9dmrtW4G85Isoj8VwJ9JlV
ky4ASRJYgNcOcCM1msVNNXbpIY1REKfNyNGagP7oCo7hhEJ3qB+acaTwDgaksap1b0PowRTW/jyP
/DNaqB+Udzfq2Du0DsexrTFgUjw3HyICLUlRCCtRneJKBzeuA6GaJgTeU+L36W4vafoq8ik5SLRF
D8DEot1MzX9awTuOWzWT86VgNrhoFyTx4gHBdwK8A2lwdTGdKyhyO4UieV91WY0HMy72XeGx2iPT
uvhNy/xlJZHskORBva+UZT8hjroT+yR33ccynIJ7kGb+tqpLeNM216Q4wGXbNmkj3rkmriCNotEo
ChN8sjMwWH9Ns30YquwWCkx46F0/vRpKokuyiKTElEf0CuwQvwFiaA2GLOBNbwlLnFJ6faywYn4L
YC/secp7NFzjmu1RG2HALnrnaISNz6pbycCpfXVbJpjPxRrMXwJGekcKGfvcRM6pTqbxYbSBvhPk
r5AtAAmIfAsodd2Qs9inoszPztSrL7KkcuZ5gMkX8HI9E744vQFlJ14pCvQjaoViCzgj/KaHtD/a
YVAvcy05AeeYoa3pqq/GmfN3ETjve2eIud94o25UF857MleLiuFvQf5E5MbvQRbYb2Ncx4/sA+FR
Tmt/O49V/8UPhH/mrQi+05rJKaP1+tjCSfpazI5+ITPU1TtHqwgNiePrl5AUSLJuJnzKOgvWrWcL
yE/EpmWHYgqqu3GNZAw8dPWvRd9X9yYnuW2YBO+fqONq269hfBg4nfX4dDt346Wd+joCLfwY0EHc
8+UHhC16xCqURtwurh3vslikL7rHeC6m2IOf7tcoaekMU4INvIDOelEFOJejArXqQ2tqfnnVzd51
GxKtBs5HHNsmMOgqM7gSgg00p0WZTye/bpI3JEuQl7lphJ5UWfhB80SC4BO1PRTIV9+LqJ+QV0bh
+6j29K53M5I+QfWAnGjMgtTHGckpUTYYvlO2zhBjCznco4jD7ugSVWAKWC0bYlyj60i7cD3duHZu
vDW4VIzBA0oMtRWG7KJNkcKPRkZV2hdZUlvFg8i663lO0JYFy3yd1GvOItMwTGw62WOabeMJbupg
YHI6yBjDStNaiGcn3UkwRHcEwLi3BAbaY+0I/R2jorpFlTSftQ7NtW1Ffm5ATu+ohvDaF77+3AIe
2kk/P8SN6a49lfl7p11a1k2sOBrgmiSWr69JE/DHe5uW7WnwVPvZCwYNFgcg44YKDNhkFe7XtQ4+
cW05EJCyXISA+CLDOm5vFVq62wGx/l0zO+6hp59x7wXC2m3ehf79Igecvx3Jg2vtuO9XmrnHuczU
fjZD/6Qy4dyEUTJ/gMGKbkmkc3g7eV119nR54s8CBcTRvxBZgb4JzF52FVDYboJu5j1Sff5pySHx
IFNcga17o3yOwh6NblzmT2Yq6YAHKBe7wB0PdHbzFyma9TttVN6/WCd3y0RIqtKEJkwmKD9NPqwV
+KQsHqJvymuyibId/rZ0Wy5oM4ijzO7L6fJshWsYXDtjuSLmCvXn2VnNuB2ahXRUexHxevwpRx9A
4CFMQ/lC6U9rN43FCRnz87QIIpSr1j9FdkCjNVZIS3OZICKbhkPXZSUcGqqlqzHE9B3H0brnGIJK
yvVSIMARMSJOt2CfyLqPgEEDtfc7b/iYOCQgp61wXj10+BtR2QDqDDq+HR2d6nXoo6f6ktetW3e5
LdPaUB1DGcB5UREvpiDWEdqj+xzr+ZJM6BfF+gU87fveyWsCPWY3OVg1iEcXzdVtXffNh1G6/bdM
VP5bkl/+6HbsyYKpnejgVNOyXxpCgBwHuU3TrPawNMtKAm94nkFkHte6vBhT/vjcfjkCQFVLdZpZ
00/LosRtoKvJ30CojdiICWJZvFp96lY3up9zUremhACEcuxKYBjUBDGuvTtLgPsxy4bhtqc9djeG
7TAz7HQSULLUxTQmWp/QkxKd8NY4bfPQ+8pvL2tTz4qt3PMYSOLfFSyZJyvzGF97bc9za8cdb0T1
rhh1+AauSWVbL2mSG+VBg9t0TZJ+0Wku5203Fob/vvU4FkSjvgeI7R3zkgKTrbTdO7jQYmfBrO6T
w2G86QQ4CjQbPZc5PswohOB+gWO7aRbWg5NTce7P8hi0LtwGFR7yMjdXFk4w3PZZkoUNz1nvhnjC
MOT5E/RPmgzZaZ37mBQiN04Pte4ggFJNhqeSgvA1c8T8LgUVTtctldzqSOQOIA86bV1+SVdQtQEW
hNI62evBdRMMYCM7bRd3r5rvxaWdBeDKiQZSNUchSwUAOR1oJlWzKs/rXLrfmzQvPkxOpLd15rtm
n8a5IH40jfpvSl9An5Sr7S2YOvMghz4FISXSAdV7Lr1XWoPLQ6JMdOiWDBaKcHOloZCXqCu7OZF3
mdv2ZKi0qXNtvRX1eHqRd66sr5xf2mh8QKnOg9CN7rOkoD301ajexxHCc1cLfR24eXluOEAephia
G0Fs4XjXtEl1DFOf+Ba7psF4qFZDLBWg8umDR7sZIFjoEt9WW50eqzYK2LQmmT0jFI/WnaLjNu4H
1VdHCk/vxovdQuxSE0MNW/PpMR/R8A9q6t+qkgJqyQz+0axo3O/GsAqOiImepyAk+qVLhvsxCNno
x4hoRJ+J6A3uafI0FmZ1z5Ps1dEbu+SunMLi8xiqlK8mDzFBLOX62Lj++DgnLbl3U43a3niMvLKR
hNBtO8720cYreUnuCrDP8UNimsIU00IWwq2uxdCv58Cs0ya19C5hhvBAlPGI4hons6l3ZVXHBxnx
bMTM+p6SprdYHtIEr2YlxPe+q4lrsoPz3Yn4PxaeY9/KnP5zJAXptMvAm86fQ2fGaQwGkUFeTQl5
gASeg7Jd4mD9ZOYEr59VqDXLQbxN9Hf3vTMkGMNlM7PoTwVBfYv6uKai/ZbXUfJR1mUCQjJP3zJJ
GpnkHn1saV0uGxZ4YLUisuHWnRaAlk1D97At3IfBd2OXR7uUZ8D1w0umLe6OCpBilJTQ2tKLpDlE
3L/N6GJzDrfAcTcW5RVbYQNOOWEgySaxfKHoox2TNAXZ8srLvxYSxPimU8v6aZWa4jaaYrjTY+oT
OT2S3jvl83vl00CJU3e6jwONItenK5PL9Hszl4dV2efhBsbaxbnkLuooR/ccCwqcMvvk2TR9Y9TI
+TeOzG2myDY30yURMx/aUpL8rrtdRoG7jQudfeihugbgtlN2hBgcNRE9sE1f2k4R8KRtU73vvXE+
h6kmdWYWLWlokvnkxui+vVrilq/C7WZ4diPfMUfewrlnq8zwaYLVBK8dJl9NSjNzUxl0URARpqs5
7IgDA5aFo0N4+ZEO5rBwb1t0tBm/YeurIdoGWnYhOeQlkgw60gVmjcWaaxEXnPIiJ7aHBoHza5YE
KfiKeH3ScRU/DQvuIwda483SKnFFAn9zWAZHnofMq0AdhrPloO+RYtMuKtwMyUyE/qr08Oxkvt77
iHuv+y6iQTR0eHF0vi5nKKT2pVsvronA2n3UePSgQu3tVVPGDzmAxYc2iKsTGNPwLXOL5k6mwBY4
ztVXODQkyAhyQNNoHM40DnAaj4V6cU0eklfu2/AU9KrB5zMWL03qVe+TKHDuYSyxI1a2IUJpAJJM
aLFwPxvNVMiXYXQY58p5XVDf762X9XvmOqRIITdEou8myrtPxuxJsSvsAu33T2WTDXeUBNNuioeZ
dpWv7vCOBhRCGeaO1VtuK6qTz0XgQBFYaWchJM98sjrL8jyqtn7kROycJsT6NwrTjkf4au1u1qhd
3zWkRtA99+q6ZEjrx0RFklu/aZUX3IE/m9C/C2ec0NT21WfOCyVr5yRY+AComefCqdbgZFRD/7QT
GLXhUrqnGPobmvUiIKlO2rB/WbSebpgvMqwQPTxoULX94r/21YTvGXlaXRxzivDsmLgsuFcN6ysn
vUbmLE6zwyYOcHg8WPw8F2SwdD+nixhemD0TXjhreZ0MVf11HQEPeAXu940dMCdwxGwLorL9keOF
lqanp5pk2hysEUAQ6Hjhh1Z9OaGzDTgGJRGgw50zz/lTaBF9EnWEIWVX1NUlC6EX0edgVsy2W7ti
L1O4ehCvLarjFNOx9mqRxXc1MgYmRrRCwQPmPokGY9fXJD0FTf6MpCFCNSvC8KuNlhHC6gxU+brD
ixSc8mBcGioZFrCtH3sACsOwpvU9q8vkLFqk+TBmRMjvi76tiA9l/nIkVT6MyaXHQ/sa2oRFuVlN
+CQzxy6n/tIEgD0u1hr6d9aG/Uj1nAN4pP/TVbi6AMfuK5SQ3/IuSbJ3zDzqewuXffrqq7kITiRB
EfYzFdn8zZnrrtgNoe2bfYGLqeNUYeqUuWzHX53Urv46O2IqD8lMq31nU1MSMlB7BPmJuip2azLp
d0Igbi8Np9q91W7dHhtf+6AqTNxhIGDIwGRNqmDblMY/8fUyunQYpFVh38RXcwIy+NCiT7hZQbJ+
nezS+7tqGr2rSrXduWsX0tjyjh46GfLjlmN6/aHSJsMtWNrmHTCk7G3thvpYZPRbzRrxFcfriTNC
N2+WjuqQMBRp8XjaFtZHzXZmmOYhYVnm4U42fvHqQwaxp97IibBFK5j7FFHc+5velITYsa+k60GU
YTNDwWipIHNFcBmiT5aoWdFT6/s+u5mkwgUSDRyFqqTK3lHXt7vE6dRV1eWRPviRB1NZ+vIzjQpJ
qCPJcBIX5F3cxcG1drLhwwoJgeqB0HWcFWI8+00efq+GjKI5ntNb28Cnx2nkkSxJl+9DTHuCFSE3
xffBKcuPNnE14RPZwL8t/FlirQh78Ape6906taF+LuqsILJNjpC/8gszilaFdz1OtXzHqFg/XeZf
DxPtTlQ+hSX4tl7mD6ZM/btZmZUXL64eab9lZ1jG3jFKPGjZBa67wIiG+Zs7v19ox95gZe3OXq6Z
2mq8dL6i6zHHOacuaXLqGpDh92EMySTsMTxjP7CQYdtgCZ8WNebMcFsaMtVILGfD6V52JPL1GOZ9
HYv7UOTylObV9EK5a+wmHdvsSlkcGKINLG5eCaZe5K29okfkwtntJ7U1iSQxrfXC6ZwLZ2ZjdYrh
wKRr2iMzXOiSYr+Ei7rUePRseVdMJno/lATbFPxBDBLEnI03l13U36Ru5O2sjw3eiyf/1mtcsavK
HM0P3QL7kNgZz4+ekfOEjunvwTpzXHRjYtHIlot5wcqhwL9TzlVzP5jZJ7bbrS6I5bgYxb/dx/9I
RfM/UDf+/5TsfpF4//fqmdt6/Vx+Sdvh2580NJf/6D8CR+dfRmoPdZ/xpJa0yP6vhkY6//JcD4Uh
RiD+R4f85D8CR4GMkcR1g4SGdQpR5EXC8x8RjfDUv4y6rPyI2n1z0T//ExXNRUD9/4Ts/BqJhicI
jFQoAyXX4uc/2AQcmngiDmiA0YmB2SFgENFPyh5b1ZvqNxLEi0T852shp1SEhDvoHF0+8I/XyimG
GVU0ZJiGYzTCijC8cvEsk699jbuGdzVufnPJPyuE/vh4RgYu+fg+UlJivv58STy+ZZZ5CKaFmuxu
lAs7VZekVz/c84d/f4T/VQ3lA8Ar2/+f//0XH8wEDipV6XlaInr681UKLX2KPCITkzhknKsDV0Gb
NsFwSLzKXMhLFTqlv7/mX9w4NFYOGljP9zWPw5+via230YFl1hHRZIfQuzB9AxYE+MjqIf6NRPWv
PiDhZsZDCMuXeHmIf7xzWSRbl3WfxPK+4lhbhcGbX0/tqYVzfh7SLgx/c98u9+XHR0UGRLMp7SHq
cTXvz0V//8NjyQPpjHVes1ZPybXTL1/mJGquhyF46bMgvCnh3Sdt/+/VC8U0Cum/uI0/PyyXixpN
Vhy4AwnW9ad3IbHoUBWHwc2cuaQIloq82qIufvOw/HqVSx6dhsOBiPaiw/3zRxvbphSrQzxl6zbj
Xaqb9Lbt9Zd/9nRINBXaKCUBE6D2/VkhNy+VgVfWUNgGJGOGU7485J6qr3p3+F1a2s8PIpfSXsAL
HSKU/vXz9H6cJdkULJsszi/cq7KGJZPKZXqVUzKsv7lHlyftzw+GMYr1ykESjvDP+enbY07TlnVf
rZsiT/0j+Oj2YwJC/QN5cep+Zb4CzTubnd+8bD8//3xGgDsIIA3gHeX7l5//8DjGVrVtYzC3F66y
j2lEYEVmQubuTdNhrKuc3znF/uIhIb3swvlxLtr44PLzHy44ZzRRnLKmOxu1Zh+mMjoxgZ1/81r/
9VUQykvWR++X17qgGRvpHOzPEBJQajM33lGEu//8y8NqRjijNAFwE8/782fBOo/dy+lhQnRee6zz
QNxFbarPXqrb71Rc7cPfP/u/rh1/gGBZPy4fzDU/fXdL16uybmBQBHIlfpvQX7OG7aa2w2tTuvcZ
ZfwOXMT576/6F69B6F1Esj5DUjaCn3Ya5Tte2VUzUVB20ftuCGp6qYooFLEO7//+Ur/ctssa5QVK
4YowSDovf8oPD0erGjEUEp6TNuj8JpopxwrE+m+W4F+uYsjywluByNflF110vD9eZUVkRDeWThG1
C5ka6EnnXYO57OkffpjLKkV058UBgv7u57S3rDVpaCyMxkU1dMKn0LBDI/r4h1f5w8cRcuBig1ba
+ekFDj1jde6jLwjbDEUE7VJiw4kj/vur/PIM8MbC8HGCy0oofwnnXALXG5FxcGN8I85dvq4PwMVn
7OJ9dvj7S/1yd/64VIj6ggMVdo6fLFPOHJOzmFFWd0GCTnIpB8e/WpqUdtTfX+iyoP5pwQ0DzYEl
uKy1OGL8nzbFbjRDfWmck4igIpc1fbH6lPplL7aeXoiXsN5C81O16KCwzM45tJcJkc8//ryKwwfP
Pep/buHPvmzeV9QDqQZzOI9zfIa/GzpHT5Zwpv/+8/56D5Wn8Q8prhdwnZ/eY5oDZdwFIXnDc012
Q0gI3zqswymWjff895f69R4qLuAHyDfBdpNH++c3TBEG03blzHxjXJt7jVniVOcm+c3y+xdXwbtE
kaEvDqtQXT7wD6vFApJzkgUB2pmpYkTVhExUw5T85mvDZfXTg2KoYVD784lwBnh/+LV+vE6AZmUd
NTAi6Edk5RTsXzQkp6R908ZG3UfRp3BmN4xO9UBjp4kuc5oOAvcx7vOkIp6o1yCN5rZl+RSCKPzO
m4W786Iyd26wyKxvOhgl2UHZknffoojmwtaP/L7cLOR7dk+x7Ed9iNiNYUVk7VwxwoGc2p2dOVpB
P/aJbIv03CMKAGaOiGfBPzrVJJ+GKDWGGG9r62Vh+pgls4++FeEhfRP2s3Z8DGYabYjnM5AXeA4G
91Hr1JKpQUcV5Rp9ExT4WbDgLpdZlyBz6xvi1WvniEUgL7ctn665j3ySND8m3bQUF8UQwEuauJCr
x1FFJMIsNV3gHMZq9cCwuCY/sl/W/FFEftoe3F7M8w3nbURHm0oPNBWqKWtCZhETtf3Gd72IPRUh
jd7bGV/oO2aEUXJIemv8rVyReTzmZdABxvCi9hEdrwtXN0XssAkaRvCbvOdwhWLRNMFhCHqvevXi
KHbOtQ1y+Z745WSNt83cpcXnIvEVNAVD4BgGHslQh+zlAR1BRTDpqfNRBXO6rWtAFmqKP+XZZOIt
wyP0JeXspjimU7FembAR3s4nRhAugtfV6YNeEvXeJB4x5zUTtYmmp5bf136cnV1BzzKkt63rjrs2
Ll2369MSNfnMaPExHnJdb0udlO5O1TlWjKLktz8mAtkue5ei9yTLAKxoUqiZBAk04vYuTxwVnhGv
Fg8D2U7qefFNv1z1vV8RAiIAgoblvkMNfGlnO0VMZM8094m4zNEHX25Xkl77OzrkZXc9pSIAryiy
sXtLQRFedXIxuNeaAnVepUoKM5+1ut6sXqo8mBI0k7qnBilX+mXpgkYi8a4cjLf7QDZW9qdchcIj
ziRCmFZtqhKjxriP2yKc9M5rY2d8CwlVsze+aYv+29BmXUMgR25DdA3+It07pzRVcqbnmcx7EjXc
9sQf0X/NHVMFxyjU6QOKw/a76BXevrBOrbiOp5BO0oYDdlkDEBCu9Sn5pBy/rlmE9RGh/8WmG86r
Gr84U+lVR/xbhd15YUs+p8gD5rtVndmJHK8uw4rmrLHZdpUS2LvGtNDbleCu+BHtp0b3aMMxvJ0t
08FjEpf1m+GlGo+J5R3+WvYyQasm2urargzBb4o5EsVhMs1oyCDKUcMtvDzTrkiC8c5OMo6vZ5xi
xTv08RBtuzKDj4vwtPX2LhYheGcJKrRNFEYGoX2Uj80ef44f7luZl+aYIEtvkFAqdrB5aPgaxB9i
bVVHCgXB5L4sRe2g4ORX+nu/Fzz2vSbbDOTrPNYn66US1oR0MKr7fdNGW5MRl7SJep1/W5kEcwBO
CnrwTVn77ikYpmr6GBD+3F8lVDzhKRVdKa+bviSWcwB2qT7U9TCk77DFVM2VInVkPXoI9pC6e1gX
DmFlww/0INNbpwkFKu4iq7857tDHt0nTLrya1q/SPYMpbIcMoEzx1HamQIXs1O7lBg3TZ38MLaS3
vE6eYVsX4bbqNNCznNf/Lp9xWW0Z0KULBOeaJD6390kGyiCVEw6SJy7YsD4BGRHyNr7WWpD8JZai
fOzxgzjbfC7EXb7k7RMLv76wN42IjxKdi9xUVW9BRZRMM0BeNNCTYjN3x3iOgv6wMudu7pfIcxLu
n1X9oU+7oNymUhizb4KsSbe2wm148N2GdJl6zrroFesV4qq5bhMXi4gV3Z07hekVMFjtn2o3yLIt
JluEZjYekmxfDWv4URVsnFvPmEl9b9uFSAx8OZUFQZF09NYRtRAVMphS3KjWIYQVjl2hzuvkkoMa
k5sWQhl0F2fj2Kod9j4OguUAtcFdQVdZPW6bXgq60OGCSCR2arueE94WWFkic3AEDNVszy22Mngj
qgnKvVl6mV21qDCZKRRF5r23FlMpwGg/DmlR41ffzFNJ+TvTFOKMopaQ2NaKxs0+94C7sKy1zq2q
NSK7GEcGrBHTOIcmjQJgEbr29acxK0YS8ETp5OdliJnYcydxsxG4Q1MCxQ2fhPFgXe8af0mzbTBe
EvRCdJevS+TSSlvmKSeCyh1RNa2NlsVWTBMq8Xj21AJyruFQiGG4+1aLLuqQzy4FkB6vUpzxQzmd
5rEHhTSCOm839ZQH8cGyB3xijjY9ZW7qWwwOilcRj764bwSiOdgfGbE/qJ/jZudlI6m7RY4NdbeQ
2M6QhIFYdtDJSEbz2M4kmdNqzL57pdeVWxu6RHr1Q7l8McwzsCX5cjL7HNkna7uKjdhMjtsTdtq4
/bD3nMKD/1M22JZSb6ReHZseDpM3FR62nz9E49GoPhgcUHg2AB0PMCHcSyhfNSEm13W6PNL1W/Al
9g3kos4TjTnUqGCvLQY8uJSq91/0OhINV/YuhWkfF062k8TzOlvAfKDmdVPbx2TFkMTfk6AeCfKM
xLBWK6QdCKBCGGnYFIFyIRFYN06g6lePrY9XvlolapC2w04+Ba3EEYO+AeGkpK3Vo/e8GJ5dAm/y
coSp3q1sBrvOZBWk+TWvPi/E68UbQjjdZ2JSY7aCwmvPndNlydYV2VTsVZXpvY7HXt/J3l1BUYVm
NhyQwMjQJIkjpumB53j7ptV5dvCWJmof4shp4/slKZpwa2NT4tjoSEycrtsKr9pesL6nW+1UxHzn
OTpUKEMQrmGplyMOCeMH2Z2PwZBkTd9mMy4Sn2enTBblXkc2D/PrhrOEfUa+6eG9iFM/Ss8KGWGj
CWnsfY2lKsA4tMJiS41/VbeoyeMbT+KW/tpNHBXYX71Wx7uwYyNVmxFEq59vGyH95hPHFq/edWvP
bCtrpyja+aIcTuBGoM2NIEiDEzo9UilRdkR4wygOsQFUKJXwzVXjvPWpBF9bscTDuStMAv0KJQBd
YTzcj2ZI23CXDiEqA+JF0/zQRWpYdqshhmFH4wc7BYcupj1Jm3l8/S1fwZ47EyDalX1/HHxbPDqi
JgZMdcH6oU6Ci/cC/3q7I/LMf9eh4zpjo5PpFobscBNH0s+28dIpi8takSUY1T08kwm7/vhK8LR8
Xahtedy8cHAPTmQrvQmdkoiZMV1svL/Y+r2t9u1GtrF6o9evgHjOy9BvF0e2DwnQ2ojmS9c0LIBs
jTjxK3HndMiIeeSriD+vXmiRj/QU0Ji7afYaIbljUCcwb20GySFxg88UwE7pZsPnjk192g6tQHo4
eiVZbB0ahg9tZnzEKpM34QZ0G/XcZyukFhxMQ4oINLcoausSjBYH124Ehk0C1GkpXfJiCtJFnwPh
SbFZRhFY0mUXzZQ4Vs6GTK05JkM1yV491MnZ1gTjDLTAFHCfqiZauDrDmQ1SQfPOnTJR7vyS9Ozd
ioYUbSSCqm+F9RQq6KXhNczajKxTnCnMSmOp7Us/LMlXIjxpma7GDZ0dNdv0vTJL80GlmTr5UcRZ
ysldqiVqgbrfxiLvGXJ2vKtBJzDAOdbO3abMRGY246Abmp6UQ58nYfX1WvlzuffirEAxWwTJw8xK
17xHvNUqDAyaoXEykPWwa4mKOJQBppZDl6hcHZwc9zEKFDSlKAwrz27x6rLr5QtWywHjGGwlNtMb
LcY4Pl/MsO9bFWvnfWO8aNp0XT7er60vH+aeATxDUF+8SzNyBPbKGRU+2mG4aZ2R1HAbLK1hVWvq
L34V1w/jQMnIETsvKIYRFK9b7Fkk6kAcAPvDdhCR4uQPZASQvDeUj/Q8pm8IharvRTMGwa4UPbtn
iqKn24XuXH2efaPQgjp+N/fbKhoXN0J3G1jKYL0gNWGN6yqWaR6fOuuvNatN+FEsa0luIrk2K39i
kg/LgbQIJ38vq7IiyLjxlpj04FB2nr1PKlHwVorG6XFlcQDiJxoN40vZzev7SfN67YuiQhw4NLLo
d5MNgte4z8Znn1Kw2xqqUHlxgODlbHFnAoCys8EhK9zxel45tG9x0VKG8LamPHTOoBL4IJ5vk29d
i/pl09Rm/Ty3/fCWtZiAtrhVUc0ZI9AFN6IlF16WlwRFlozqOlBRkhzK0EApiKoSi0PR9ZyA19KT
L3UqnZcxY/VmsS1IKQ51MZwyfCDQEfAB3FW+LPC1CnxoG81J/S0eojo8apPkr01QyISwjwq4YOND
I1PeGr4G8yCaBy9XE+H3Usmg+YKHYZyfi5Ih2Se+W6xVuZja/2LvzHrjRrJt/Vca/XxocAgyyId7
gZuzpJRTU1rDC2HZEuc5yCD56++XruouW6fsQunp4KBfGuhSFZVKBhk79l7rW9Ma7VWKZHfsiYOq
2yBbVQNDUMTtEkhoCC982ERixlBQyN69AwnTj1vcd6dM4YFuQnBt0M5IL0pp+HLlycwQa3vArkFD
tvmCOkXwbvNSihWpYItwUM5GEuU8i4K8AkpRY96rOSkM3ejuXD2TpNFQb3ZokMb5bp6N/inygg6I
SGZaD/7kepflxEXIW1NsFYn2hk86aU0MDa3ZEPPI6hcL2qcue21/8hIEkh4aKsW2VqumxQSzbbCU
ksaWD+WXIhhQehtMaWEWuKm2lr2S3blTVv24nuJA1ksK0IKQu77qIX7GbQIapLJId5x82W4Zf4bh
glKjv2k7NNps05AgS7JyiOytGiNgk2/Gm1klVradywHjhh4MeNa0/Rz+1B4xGctQezu0Ve5AL4LG
88I1TKv5WCVJQNnt557cD4UVPZStTypY4tW1Wki3sO+w9AMsmAaK3UU3eqfaLcezgCF+HFdyNtJP
lHwTBWjMHrpEX8TD32iZkTosSrwKrrIKMl9J8yXDtRftF1lF6PosJyDTOZVWlm9H9mrocX7O67Aa
A8SYRkQaxSqPUhMyap/kT5gv04BURQS4RCLO+dFo/PkQptH40hYwIihNk1ada4xSX1mXkbN2QD8m
rzOiR1KgqY2N89BKgIz0CoXRwh8Q/e38tlflFls+OyeOmN5BcDmY5lNRCGiqpZNmzbo11fw8Ngnv
nb6IrSsctro6y4y5fXSE11I0DUnrtwsHv5wRXhqTD2//Np56wfPV9FO6xSqX+Kjy8JLYK5KzbWtV
zZxUv9A4SIsnSAcDEs3W6tS2i2raVAvizhJ1l1HGNWx82vaMh1yYSXzLUFEKNDb1nPGcxq6Zdze5
k7sECXojA5cm00l96YceSZdjZqC1LMeM97QdclqWGeeVRHrJPpv98MVthuKV4rZ/rIcgtu+HEBn3
azpSfW88SQlNSDX2CjjfmGpu4ziqmxN1TsV3nmJYTRegSe9VpG7KbEIE7A6I7oDJtBco0yh2sQBw
LHIxHtauveN7fuoKa9+U7aGsxCvn3YwAAvm1zO3xMQ38bl34UbD1pCZug5LTqK2tX4wYRkBjiC+R
L6b44r9qHqUQ60mJvdAAyICU2bgyvNLp1q6dItPyaiwjGJE69UhbAlLAJGnBbm3cT4f/8qsxbFuO
fxzQy2hcRKCdUaC1aX8Iese65WRmYeZCKmovJkgMV3VQjewxmFCPv+4L/7dOqoSPQrNWmJitHfct
EKoMBpeVCTY54dtehrQoCb8Mg1WHFv9vNoc5GDJ3YYaElgDf8NuIDXd0RjXXJJ1bRpJdRmyDK6Gm
8W+OvPktjERMRt6MRSw4WT+2oDvPFaqKUzLWhWzPOQSVe4Qtzl/8lm8yi+9HFfwarKu00pmMOcK2
3syGu0i1wlYd5FOEpRgCMnadRTiIslljUpk+Jkr4H7U0OVNkUWMcfTa8V9MDQfIXw4o/u4GW6dFw
Pw08xVsC9eCGwjIMbiCFcr/USp4EzERQkS32+7jibymu/ndyi2wTScvPlVc3VfG5TD5/L7v69l/8
Jruygw+IRphaAiMO0P9Ihs6/oYtsZFceeiuiTphSoMxhXvK77Er4/Eh4lgyY/6BkOA1Wf1ddwanz
LN/H5iw8B3wRD8q/gHq/C0tg8f1UaOI6pxX/x1KVHLSYMvFUMLrjuYCg9OMT4VdGpmYJmrcOo7m5
kHPS02+pheXsPFbOfDVYbYaFQOJSIw4KjzvNTQ0LpVmAWekoaea+yqyvBXpaa0saEPEByhosphCV
Ba0siJKQzD6kGSE6SZOSqPI7N/g8TnnCsA5TenOQM+b//WSOs7FTkM44F/VoQ+O7LA97/FpFL2i4
O0VeVXv6lFGLhU9auyGtI69bDBVi3bNG2+rW77W8yIR3suck3XyW9Jm4r1qFRnMsavo7U6SLgwxB
o+I9kiMpNiBbq+LZVbPVlwvl0DrZo0RotbkibGc0j+bk5Pj7fXOqt3ERlN6aIXQHiC8MY+JFZecS
OmvG5SOu6dBDrT0M4442mAiQMQR5uJ7gkykS3B2VreDYkB6YGrNPvI1VeghyDVqRG6YCkbGJIlnV
NDI7jb9eBcFl4YzFbZ0l87BpAWPszVxXNEySIe4X/AnJk1Kzupk8OkKnyROeDmMonQ3SX7KQC220
+DfSLIlXTu6fdERONHAgBaI15JeCBu5DnXq1R8h4C8Y6p/lHf6c3GMtFfS9eOGJPnzLiDOikTISy
Jx0lUxd5pDG31X72CsnMV3lEdjSJFWEREsjdjdC4KXIT2kouuu5zmOOewGpZLKn3xT5WYgbnRHAX
JxXp0kQ7t4vQbpdhGqsLtsMGeK3d5sfYyYazuvbzy7ExFBmHyAfP6Yf2z5FziuZIxnwJSC7/Yrql
RSFSlMC0siwNDjJzCS8IsayoFedvnI7pmD5hKmTVyHQMR8TYc82fo0f/NUp6kvI4ZuHKg9OQx1vX
kH23cma7uy2GKiawOBjqLTpCxjZN5pR8N6zTy9kAT4fYOoa0T5u6D6goEJBtemotakmb+mYZdREJ
2E0dc4QWiqBGtK7MpNwe5HtO8+BmVLiXsFb61X2vGhxMWZLNR6HzdljqxCJIWYkB7fAovZIK2Dh9
VJyn88aPh/aubLDV+IzXqD2cdLjXcUKyuaod4AqdR7xuTP+GYr1plLGbEuUWC6Dt0dcgiONjayGF
YaA52hXpIHGfrkY91a8NHUASQTAcXJdG4KhFVHfGdQMzQa7TUYR4gjsPDS8jyPxRDwNnugB7RLSw
jcq6KFRKKG2JSforBmU17Tm5aoQOieNdW5gBj2yZol0OXhpu44QUj0UEo+UBUuAULuDuGMPaNJr0
kOfGCU+lCve1iA2Ew0bPz/DeSaqcWg56H1H33SVMGW7aXvZqIWQHYAO/paa+E929AStO7SVl7W6A
cYKcuwyDy6TI3WqJ24Dawiz61lxD0Ce6WBSeeUDHHQYbnP0Zvt1J1/05sOaRKXFvdF9rbegXnBBz
flbS5Yuu3LqhATpb5hSuA8U77HkOXdZx59rlU8RnmJm09c68N+bCCE8Q9BbDlVNkX/yoEOOmtera
W/aJIY9qHAq5tG0mqYt0qNpi3QxWdrQ8A8SBKvrifgywU3F4Sv0vLQfrK1/nFp0jtyEE1XSFU20K
ehTl0oAcwy9nEE17O6/vpBqYDJnaN/ONEdrxqy1HKpAMqcKDF0WKiGl/UIyEnZEklaga/Q0ivZme
OeYU4h4mYBvYZjO4XV3nQJP2U82d8rzRP+ItRGoZ5VPRbVxrIKGNJzbYMACzdwSSAuaPrDG9aujK
T7xg8vA6BBGHP9NBZdWoJnoAUkA5iZ8vgPc0z3QnJ5OG0xnDcXtauty2k0w2IECusR3SoxG25p8L
UzvEYmjebSvki7MgxZzAuI3UOmxQutYurtmo6a6ZhqQRZsTKa8mddtmORIokmjF5bpxTfIOM5GGe
v0howkdyXNTLXPjzZS5tXZCZEWVPNEgg7VkVU7clXzif3dO0h1ctrYzbDrVXv2ptUYN9CawBf0NW
T7cazA4HKXz88KkmWeJrwwFHOCwTRxfOWBkWG6dCCUz6eFB+4q4NnEiiKvxKtJILu9+dBw6kDi/U
peRTHnFDthc9iUQdtqEZ8ZPSfhpv6y4zb6K59Mc1tpRT2nhKYs+kATisPHsabhyJbWXRlQKxm9s1
1m0OleGAOUHjWSxO0DMO6J2/xAUzH0Sn6f35TsSQrbQ0jJoo0ueJTPHf9lNnEdQxToqcirlQ19QE
No2ATMgHXDvOIzJE0jddPFHTItZMjU8aN3Hfwya5McwSDpONUZb4pqGWO22VPS2h1HVItraryNvE
hke7XgeGwAFXOuZnUwpgDJ3QJfId2kNXOPbZaOYe//N+ivLawVIkpisj4+MsWwuv6IqshO5TL2L7
euYfGBt2LrrGk5NYR7anKjt3hx4DvtsOM/k8DO8YIjGMpPtNe5DRaQWDqoraKSaL1ur5F+1APmC3
YS5Te8L4GBQBPn1d+Kyaoqk1LofC81+HKCdeKW6qmfj5uUfK4TJ4/MI1SCwxHdN+hFSUXNW9mTjr
XNdknAA5sM6LMYubpV/Hklxz301ug1nF+AtpfvtrQaHQruwTZywMSVMgzTGoJbiunOett8zsGc5H
+rEZbTvC59vQ6FCCu3jKsFLXVimqCVOfNcDq6SA6ToBYxKICD8GmC3SsWviEdo3LOAqzB8sJxwSj
stvs835iEwsl3ZlloQxe2xPSo3u36ueBfalzjhX2wHmLQnpG76GQqWw6PcLOaSdiO/ApJoC7RjqB
0xLAVEX+kKC9uavKWhZLj4emw6aq3TsvmcmXb2K+/+WYxsFVSlcDY3/dJ2LP3C4a166ks7amv8x0
XHvUxYtwHuzn3hjBuwR+6H/usih6UmNvNeeZKzvJnp7TFs38zrjJCQTjzO7H9L1TRVblxspS4S8Q
z/TXMShZ8jCbwpBnBRCKYY+N8vQoTeBQaraEdG9NQowLoDKuSQ+yJb6imwbrRk+Tc4MyN3vSspAw
xaou3QJgL9IN7q68WyZ1xWrNpZtRXJhlV25wdseUsprmg3tZ+b0vNo434hKak6GcDmByWY8SC9L0
ygRXly8zHbP+doYEBvAqGS1TniDMA5irYkzzbWiGpd7b8BSCczEbpDF2LYKZTdKb2qIA9sNuE6eW
FX5xkzajx9opYd5ST0h77zrhJG6cKcR6qCxztv8iGvNHbRfHCFQ9p/uC3lQg7nqLow9T2/DqtI1W
BT++ZM5EqlIliy/fHax+P758b294c7D+9mt8eK3oGk3e1t5bbWuAsqSjHsyYCKMsp7TIx1tLKl6d
VJXQSHLLrvfIN08jdodq0Gx1swpl0t59+yD/Oez+82T++flZd9t/Lr4/6J7+7d/OuZYQH4iRxgXC
/1J1nLIvfkf08hOOrALXC70km6Psv+jpHGUpT7A6oGNHWHKSHf5+yrWcDywlnEAePxOcluy/c8r9
Jg3945CLy4EIdVbn6cPRzOLKPx5yI+gzpq2j4qDdWt35BSFAIUi4Z2toMcpHzlDeJ56Mg50Jp+hM
z5o+DVy9CApk6gJYwZ24I4QrmeKK7D2VRTdFEBg3jjklh7QI7PtpJOjIcrvwKao0obtYi+q+yQgn
NKcBB2C5dKdMHCNj7C+UMRg3hs1RJ+E4crRCBY/PH51sH7ey+RKa4wZWEeL+MaNFbp9EbAxbOIws
tTv754Vdj2RPKkAvidbN/nSy938TKf9nef+Tkfev1vcttqp/rPtOfVZJ332/0r/9h78tdSqcD4GA
ayFdnCY0bk5mrt/WuuE5H2BOmxh3bBfRLtTpP5a7/ODyD2kGeRZSW5rKfyx3+UF4wKoRFduYWP5m
U8f+saeDJwVNgM97En8bFik0fD8u9yKBXJEyfV6h/ZJojcKlGD9HI9lcZdAPHFLSVXI+OW1yn+O5
X3LcurVdKKyiMFdpOnIi0OLBotLchLN8jvKo2LZ5d2VpDN59Zax8Wd3aoYOkNNXXUDeXKk2n5d9/
w/4ScP59/MT/PQwvrerbl39cfq67f2z68is3sCq/hVL8O6Tit1iKf//f/xmZFb983f6/tnh501r8
9wtXeN+Q6EicafBizHEQ3v+2CE9RFkIi1HMYkPmsVO7/vxqL1gcWp2X7mCnA13/rRv7+ynX8D7yj
Edf7GCBO9pHg77xyLdOksfl9Z9H08GzgNQHIQv/y9CL/cRW2XqcmuinpGjxcsom6mjMcBu91PceQ
CIQXLZEFwdlLpDriP/e3duE9CYccIQYAsZGhEWCGPadnqBfunck77+LoQlbTKmutHYnXO6w1O3AL
gkp/FBvaE6e8geJTZnTxRZbWZ1kXLRg+In3FWU5pz3zOKQL10Yy6Daql69Crw5VdOvb5mFmXGBk+
W1liU3iiE7FQXcZumdJ8GZ85Q8AqNVCzGA1VtxMXt40/7BKcV3Q/u0/GlERLUWt91ripfRUzI0PY
Md8o5W4h0aSXiSj9Gw//87VO5xTUh8rXiM+s3djC7zK8FranUR366haR7dEEIeAIw8T8j9CB8RUF
cD8OoGUDznRJcaaytIIjiL6qbL0AyFV9iBhfbUCxfqw5P+ymIao38+jkz91gbjzPSs8G2c/IHJHG
0AvJmKAnZzqdHhvbdpcWsoDlXIz7wWY21lvdJrWyYJMnWm1Hn7F5TzjCRZvBmQv9YyeMNTUwMa5d
ehwnu90V9Ceu7a4Hqu5EAaKvcWlPxk0XPlYDYnVoO6jsSJH1MHZATp3O6DjfA+Z8cWxeR3SabGIr
6KM2pG5ojKSIibeudh7KAkaVFc9PoUQQUOQwLkZ8blBP+lv0k2ARyy6qUFq2R0rGkuNXzvFTKvOB
97RaEDNJy+lg+sDS4GB5WfdQ1sFN63nnHNH0Ds3dHv88GHDa2AtYZVjUy3SpJpM+hU4aRudafYKL
FXzsOrPc0Np+Kiyln0VldztUF0dU4TeGCuJ56abzVZEii0AKAdzLOynRTwZO2Pd7uxsJcJRohnpJ
juEcyn1OmtIitIdqHZXGlRWmL2UAMWQiYbMuvHOnKjoOagpqcJt9DAENIS0aV7Agn1PzU9Wmn1o/
g0uU9sMzjH21CJMMXlqrvYVAF3ZAL58vC7MwNggbOuKj4+ETnEvnHKPVRH8pSplJZTe1BtnT+Hl0
ha4EjDoUymVjZu6J+RS+JDkrJqFC8T0TWkzaOh8dJ0cM4hEpOrNpIEKd7R1dAxT40D1vfBctXGQW
4ybKM45qoReJhe0n6UXQjM2XzJbZ5WDZp7Mi1B8Y+EN4JokqvMw7L+EhJROQmd2S99cyBzYNFxXe
OQLohxIS3JLJcn6UQ8Y8ubJYnNapxieJydUIcksnKlau0d8Mrd9ckhxVribZIM+xp+dAgFL1RQU4
ZuyIdbHSZG3UiqxUN1c5MCjvpLSYeg0crJTNZQI8cUFXujtyJKXoiuwYTKFb3mfs7VedCZsX7Err
bUBB4DXt3P4LJpFiN8Ujune05jStEcFd88Zkn7UoNJZCzunRMkLrwJhfDqsCSbFaFHNvnxaMN95w
ZB4PqvTIMdCyvEFkW9bog3zO7lkAXYtSD1RoH3pxiye4J6IPwstaN1If8XnzrupkKJ6MMU7Oe4TI
5KINJQ9SH83Byi3bgshep3U+J5Ef3bcwe5wNx9xq3flqBpuSFgSuZvHONjJWvYD7CMByxK5YVmaw
tjAafCp6/pjZRwGL8AARcg7obuGEJy10mriXuET11Ugo3ZfOkeOSY1l/NruJek4bWC1E2oYa6lEZ
kAHIQ9wbTfYsemktlWxJDofTAkAwypJ2Uc9eeNkS27CZ3R4iIfqb4ROcsWjf4RjplxFz9ZUUuMAc
un8bq65AhpR6nleO01oXbd8Vq4G/98xsiIZ25tG7GRuzvQAZrV8atMDAwySeI+DQAOfRKR1lUhtn
erIpe6SqeKp8BHLLxii/0thoOBH0at86cAELS9tLYfjBxojT5qK04EIiAUw/2q7hP0RhnK/hFupt
ok/oo1pDYFqQ21MtbdSYn5smmtDZkjz/lGrPP9C+Ubsms7rrKLf1qXHKAZ9X3BJHRbSMeqvexF6c
H7EfGxCQrP4Mbd54PtdZuEHBIbetK8aSzjK6Dkx3yn0pgtTa93FWPineNeAKrSRZ0fJujgbAmSUw
N5ogHfYejBKIA0sGQnXp7ZU/dpchJoJ8UQTTKQ64tP2zqfBmBjcIgkCddKTSq3kb49sm14C5xCgS
xDKk68UrRCz2uqrmbl9l2JKhAnsXZiX7ez9O5uvINTNcytFnFcbWJpoQUpKeRpvxZGkb+1Ssutqw
1kxCaCfSaH4GQp3eRY4/nTu9bV+gFeDqQjeA5EZdb3rPrc9iq4949pOs2jWmW2+6us6vCMhC3DwP
+qPb6KPrJWqHcRH0jkRpNXmiuKYkAieTar1FnALAv+Bth2iv2SMBg3WTgZeNAYDCLpxp7QJ93fmx
tDdRVjlP01yx9hiQbgxHnWQf4X3jR9OrgHG37+2iXsMGuzbGYji6Bq02uDibkfwpq1KPocG2DV4z
5mZswqEcz4bQxJQz3Eb0BSeniTchAo+F5z+3xHDPQb6CmrPKrPK5GuX5WKTZIiE3RijGjiKkqq9x
GAVF2q0gEBNg3xCrDMPb33iRu40H7yEaYMtU3kA4eEb8ids/ENa6CgU4zaD3iJHGZ/QydHN2U9ph
+glEHHarLukecMLxhRnloQBjucWG7VxmkzY3uRTJvT8Owc2UwtA+wSDWlUdOs0gQKUHcM4Gw5zeC
rN5MU28lrrP1RohMCDRJoZaHQtCOav0lA1BzxXDMBnPrbXLPuPGKNlyMjbiJDfE4mYZ6cKP0EYuv
tXfzJtlBR9zV/c4BPePjyBB4Js5yP1zVDlgeIsBIyEKp65PmcTY00Ss8uFVMzMKyKdG10fTG4YED
YoXad+mJdCfUUGw6j5NMJZhBeo2b0EJv7jib1TswixQRWbjOEM3rokYPOTUvyKFouzc3zGJ7qXcc
uB6DpFzHjvPRHHLGc160lvO0KRp32wdfx2q6QYDKGEcHHkpqbthwYmy1MLL9+iMCy0ca+sR4mcPV
KZw7I7Z+EzFYZG/dggFdw8QGxtVD+E3IYbhI8mKTmVPPsxscCVPAoSKnV7OrSGz38nzRDGJc2Tk6
IWGkycoV8tG33a0/eOuSKpred7SykuK1iWCvCX1bDycfmLTr5iN6HCY+4+voTcfedOcVUpaZ2giO
bBQxCnW7vecWyOwGBNTl0PU72/NaZJx2sHUTDETsfcaDqaxkKyLNdgMifi4JMSSZcQ7w/Ygom3dI
AtwbP5EYinrsFyK8rtBnVQzbTXOrTryGXgzXYWJVkAX9EoU4X1dZYwFMJnHRtAopX8wLHT+qIfXK
nnyrWltNfkcLlDivsJpuJ1sNLHgI4iqOyCHulpqsti3a8Vc1ZoTW2IN3pkp0Pzin/KXUpfAWo6XZ
Orz5PgpGHy2t7C9rM+17kJzeE7K8iwBR804FEezNoShL2stGda9biKDRWOgzFwvTOR993mkJFbJq
23YLhgwS7WiFR9Du1XLIA3no41gtUz+rzlubEUOAl3ThJ4MBwdMxlm5NRmmUKyLFq/ggzYrkI0Tb
V1ZgDJf0zjj49n1zE5Zu/CDY3ja2MueLvIjmCAOFT0KOYbKnleN0F/p5U6M4ZdpeB02wRMZwmuWh
phsdXKcWeT8fhR78cxCLYilaitEO8CTyT5kOL7r0+22KEWgBRO+qmQnTWzl2aX0k3smnP1/DvvJD
66JywnBZN2W/VNq073t7zvZ27qVXRJ5WK2b06mNdu/Va4SwC+jGl17JKTwHkufHAK8B/6sE5XowT
FX0gCT1GqaeW2j7loE/Z59ChBPYKMPBCNsYuavRpEvy1gGboe2EPp9j65NflNiXZRNpbsnXuq8Q7
9+fXUAPM8u1X20z0QtUNEkq7XoPL3Lcq3NlpdBlCwULdqxH9h1sfhllm+HeqGF6otruzisCKhRT6
scWzsYGedoizq8mad5ZHPTVU07YAtspjSm9l1YbpsG31UC5Df/bPwiBvF13LvjpopOd4Oin/CR6y
VXOVq0E56yiYsUy0kd65NbmwVZ6gAi3maD2klb/OR/eqTRIkzSJjWzZjivG4Mu6GMEeQjIwt+mom
WX1qXM0rGGxVRRWe1ZxgCrkmnSK/TvrYOyTGcOeWVY6nxYCCgePHaR57G0DOolBjTbR20zwjP+jg
c5vFskq65qEjnXlcOFVYMlUck23e9e0aLax+sfFEMEIEJE/6vO72gpEbzG8X8WidjhsG+tWnOpP5
3m6qY2am6tbOSLjHrEmuPbpF6PDEEy7MqPLPYdhz/rM8B53yDOY6WkwCigiaRQQUeSTMzwmjODJd
YkdtwdEgQvDNauMx1HgdfWFs/F4gf2gNL9llsui2rdT4U2sUJ22Yt/syOYGj3LpHo6PLM6ni6pPB
+XYBvVHeollUi24ehh191WGrAlVvkLKHu6bM5bOBleQiwqt9YxMfutAMOC6GvIlbmMpFvvV4b5xZ
XersSEpqGLN4D85gE4WD3wucRCdXrs7rRWcwvDtFnz0MjIxvlFfNazhqeNKcFkXPUlu9wYl5mD8j
+MSG0ZJP+TGmebyijTjxZs6Ge/KB1MZAlE+ZMoQb5n+Mb4uhHDaJp3A0KorJnNyTfUX9xYldo96X
cX7fe8FpglZbj4ZPHbtgsIrTKkSntGRE7XAoC3V6LNjizieR9+cxdtuvElygtTBVH5zbbNEXxYw1
h5SXyPg4gMJdhzjipzVSopCBZX7pTbJ+sZv8hZE3mQ6t62wyfrh0clleJo1HOFFbpuvRsU/WOyQs
qwTj+KZEVnMXiDx9RRgtlyZc1G3J0PMRQwybgYFlqCRa5cI2O0Cfkdkf0Q4MUPVdr+Sklw485kVH
Dz7MzG4bNCerXzD33mNhzQ1vQF2m1x4UnAa4pL2mc0TQcqF9+k2Zzs+z0NWkuCvgt4OjnyCD8nqj
JZ8hvLJH9RTb9Utm9vZVg2l3S/5kcxkEE5lnETUIfjAsqiVOAhZCrC89H1VTME2f7Wh+RFl5FSUj
L0ujwk7XreBeyP904ROaO1//zz8hxf1iyAS7vfxBTnn613+fMjniA/2F00jjBN/4rvMuHdIeLdqW
DKIw3ZHO9u+mp8uPUGjRogxc2xJMlP5ovPsfIFGgs0Rl/7fodT/OPw0ui7pWOm/xYGoeCnZhFEFQ
4zX+10zuKsZFv62En8o0f3b1NwgQS7phOzLpuUKBVy015T4bU5v/hUj4Z1entfw9JyMb3LEIB8s/
UCdkSzq1jL1DUe++u3d/MrP92dVPQ4rvaB+RxHLj1oE41CF8B2Ukl03fyt+mBH/7i2GBfH/xUx+z
xqfiHlyKYphZR89B3PO+D376g7774BAVvKSBdXco4hh7T3WhM2v1vku/GczMrYPLOHXEwTDNO9wy
ILDJ9f2Li78Zkv+xFk8N+e8+uK68IJWDIQ5TXWX3cRbg8sQP/sQGLzeV77hrBLTAn8vO3hHRmK4k
ZuDL9/1lbyhAbRbhAgGUdmirLkHO6e6QbHx537XfSJQL0i07lIriQDb7IQoo4ipTxu+722+l+mZm
4CWj2XxQZpmtSGk8lDQv33nxN8+vNDisjFZuH9zJ+1I389HLnZd3fSnWm4dXWa2UkuzCw0x47Gp2
9WWtbft9b4ZTqO73KwnRTzQlQG4PKq3FprIMc2ejO3vfw/uN3/PdOjW9nopPpfYh0PaOPPPrmCH8
+76VN89uPQF1Lmu/uCposK/GMBJwfEgIfN/V3zy+rpN7poIPfEXbIcgXNoqtq37igP3OT2//+LWj
ihsGSUoCUTwqXtrJRJezq4+//vCnTPrv5nL/fj28BXUZRK65sqXZj5z3jlIdszfT3+1QpaQGWwZV
pjY664XsOuiaxGggtVKo3dEe3SoAIrTXa5gbv/4wp/vxhzDjj8/y5pGWliPyESHPIbSo4GPh7+yy
Ls7edfG3ZMZ+mMwEeXNzUHl4i+umgo0RvnPTNN880hHFH1SZ2j+4TWAu3KYGCGpdvO+Dv3mmS9Wq
pqr9+pDg1TgS3LREAxL+xf3/yVf+FjzXz4nlGsVYH8rEy5KF4Bi2Sj0Iqu+7peabLblxNMqgogAf
hhPynFlnvPSG2Ll731fz5sEOGqye/RhWhxIs7KJHj3+JZWx6+PXVT5/xT5bjW96qo8cBzHwnD3qo
NXJSJ8HkWrrnbstY7Ne/4mdf/5tn2wkbwrmm0T942l2Hgvlg4Lz31r7ZfKGbhm3dCO/AQTDeOkFW
nygnxvte1ycz1A+bweTYDVYY+9BI+xJ3/75BHf2eL8UOqNm/v3QJi9qezbQ62GlD19xw++m+DTFw
vu/yb55VdPJ50zYWYUZWeOYbd9DW17++8p8vGOTAP35wOGhlQ7qtPDAhFOswC7xP9pATZ5P01vHX
v+KNmudf70hOND/+Ds/w65DegX8opA/vNbC68yZSgLqkotGVJB7pJ1H5Kan0cpib1zmNnG0zuvOR
BCYsJxPOVBXBY8JVUHrnVhJ3bIhNwehnzK6jrns2XaYOMJluenIPfNLLllYt1FnbFHZwPib2p1//
IX++8jm4/fh3CNLinUSZ1oHRvt4Qv+ltEkbYf3EnfnL1k6jq+yVkSqBFjRGWB9CQE9QagtZLswz3
7/rsb9GjuqL13dioZZM+/TJovae/cP2+S78pJgZQiHFkNMFBGvoeXfDVPJdf33fpN++avIQSwcQq
OPSQBxY28pBQMkt938XfvGxIPhMMq7l45MoL70JbxV/sfqen8r+/hO3gzToJe5DHiosepMzNj2S2
kB9+ioXj/tprRTDUZz+uXRxzlvgL8fJPnuK3AGyCXHrMHLU8CAKY9vhLsnOk+O4yUqO7ete35b99
BQlrcMHXBoeKx2pRB/mlxHz3vmu/eQlZZedmcd4GB1jp6R28seahD9vhXWcAaNM/PliFjS7Vpr1J
cGZz3tjVU23Hf3Gnf/a9v3lmnallDh4V/gG4QfLRddDCkMtsX4Q+cqBffzffDhN/spreqs+yuO6R
pzj+gRhu+YiD1SK7+v9zdmVNkqJc+xcRASqit5lZa1eavXfP3BgzvSgqoiJuv/59ci6+qKIrK+Pj
tjuCpJBzOByeJSC7UkrzeWy5/iDOKjxK2Ty5KVm33dUyB7BJt+x+qzr2HuZO/UFBOflmAbXix9vT
upCtEifoofROVNFRfoLXAN1FUX3H4u6b39hO1NcSb3M8rFBhpPU9nNqhkVkBUeE3uBP1LQwgwlwY
lBj1ENxGmla35ZReKb8urIrLUt/YXOKVeWK4bhqIVw00/TbBhM4v0QonBIFNg/5mLoOTRfMFT7sF
tHI03fwWRjhBCPBNICYGYcYCdu8Pqhy+NPBu9Dt+XK3hqrAR1JkweJhPeCkH9hDyg37b5YyLfnFw
8ggiahV6E0sHDfkUxOOqv397s7BLH/T8789u+FBuic7+qvGpAvvk3ZDMxRnuU36Kc/A/K9j6hHgL
SsePEdyGdnBdEp/0Jn7AGEd9bs+yewwUw28lHt9jz6/kxF1SQwUmhOrqCXpwXbmbwiD5IKco9vxO
TujRAk7mSjfq1PP4Dofuv1sMGtnbi3lpLZ3IY30NaS6wik9FK6rb2QAMBiTc4jm6e+jCv5ZArajB
26GIjwkEYnQRGb8D6tySf74NWAUv4QI3/ZNqo0+piM/SqgevVflDHDvuuMhHDI1C+Alw25jxKzL6
F9Y7dgIaMqgx7CYZfJpo8y8sJ28Nq/22SeweqZsCJUus24kQ+i+05Tfw59fCc0WceK6ToaLDCn+p
JWpDeGEF5m4+4wf91vu8Ws8i2jRJ3YRhkp9yPKYeSKX7PRieq+fcnfAUNmYr0GrbiXUivV8aGE8V
VXLtJeL85V4pBWI3OsuYBj24zFC9pr+2Vo03MyzwPvYi0vehncO9kdvm1XsKYida544BjgNVnRPQ
jsU7HRQKT6KN8RzdidY00aRpuKpPbXDGRuYjTCLNlaR9Yd8D/v/iC+PtFbbFBg0KW3XiAR5N5a1d
xOSXCrhzCJcTUB/bnNcnkjfmTgXTLVwa6ZVlufCBuROym5nha9zZ/ARSRBXsIfNqjxx4XhBfgVFR
uxBv5udCq/z/OVP839WcO4EMqNRsQajEXxPjUgigCRsP5dpBp9Ar2rgTy+na510UBdVptESC69hD
uAQwSb/BnVAmMPqco9DWpxVSWQDXlOt+AoPyyja68Ar1B9eOlhGwEpqg6dJLeyNFK/cArdV3ypwx
tBCBh85wCq09BvqChsv6r1EDXeGXprgT6kOeBzUkj2B1Pp4Vsur7MB0yv2VzIrvue9rTZaxPRQLf
yDL6teTmm9/QTlgrUvYFlJzBxG/gfmNlsAev2DNzR05cl5AqgXmKqU4Jg0Mxb8FFnIMrgXchZ7jm
TlBwYMEMPFgW0OgnaXB70z33vHK4Vl8g3kwdzrLlJOYJbIi5yGJI1ftFmOujhITfwhGzqvD2XUIy
GY/7/K9x5bPP8LAPcw60OkpWLIvWxz4in4cz9SNMiU+BgrGdPU6AQqgWcBaOEHtPDkSAdF1MrVfq
wejONqcKlWvBivaYtBPEnVX/uLG2vhKe5/z1x0mMwZ2NjlwDVDDR3XGG9vSHMYJNusiT/l0DpWG/
n3Brzgr2qHCZlvoYQDJiv5mxAshXlzcSostX2hev7voYFLuXJ2VXTNucjFV7jGJ9nNbx3m7XdNsu
De2cZCXupTixanWEOKM8rnrKobsDMLdHnsHEnWOrqgECzBfTHRXXP2ro3aDjPn99e+wLnzZ2jqxE
hoKsRKtjSdX2UMw8eeq6JQeQHhLrb//Eq8c8Zu8cXLNOCwrclToyaN1+gtR7IyG7Mpt3IOKZPSWw
pF/BUbh7+9cufIozBulFxVt1ZujhH3JcodUQy3/N5pU18Wc4fwcbC6jvLJ06Dhv/mhL9IaxDn4SM
JXLyDh3wPoknA300wjQ34wBn4SA8eC2IW0aDW9esgcLYw9lPBQ4ej5CamK582wur7dbNo6RTn86h
OkIUCDY6BD69EEb0uXdhVZy0A6fFhLU81UfOfq9JCS9HCUlEr1Vxy+Z6gCp/cFYzrVfwB8c0qB+M
nfiVmZ8j85WE6ZbNIzBwkA7tm+O49iR5BOm8BG0uKiE0vgpe/Gp4F/kdK24RPQBqDb/utjk2Db2D
dBSIAl7vk1B6cPIO/IuCOtRze6xV/Q/v1u8dqaoru/JC3nFLZT1P1HQ6bI5lWkJJCED09TOIv2eF
/HVr/I5z7kQsfIvrnLEYxD4zT7CB37IxzEPPwZ2YZRzyMhQX9yNAEXiCA3j8pktAWH57f15Imm5F
HMEMKFWjwXme9v07yGS10HLUqKPgrwpNVxaI7m5VDbuSgC59Dqd84EbTeeun9liMYGmIs/7bVC1o
czfy19t/0IVMwZ1gjgrOmrFccETCMCAJWsi18SLwi2a3WNYmN9bmGHyG/tiTYvauj6vEb23carmd
TbqM4Nwd6zxYb1L4kalolI91EDRXPvaFtXFLZgXfPDUbpo6gFO7hqAmYx6I+e627WzGP6bxKokxz
hNHEr5J0XwzprxRUF/ao6+xnISIPwNmsjj2fR/Dk+/obeOmQBgBTBA1J2bcZhAukX7xBWubFwT6p
KYdvAircmksGmloPqSIAMjxHdwJgwqNTvGwjUkVlfknwxFkUj56709n6EyyBu23tmmMVlC1k7cJT
XI/tjdf3DdOXy7K0jZzAIkf+FwE8aOJO3NSmTq4cZBd2pmt/bWXaN3DxaIDaqbIQdxZo1I//+M38
vK2e9SZxF4dGQDM3R73ED9pAcbxIC8/70H/6uc8Gl+1Ghc67+jhHybuFzo9qtB/85n3Ooc+GhuJa
hdKEVce2h8Ri08NkGuLqt36Dnz/Es8EJGnhwopuro+5CMJsnUM0KkPv8BneOLLHNywhOsjwObf61
xj1xa8YrQ1/IBaETnWTMZWfELI/xuNBuR2HP+ADKCdhS8Ap7XxDCfik81P/l94c40ZqCGNDmq5VH
yLOl95BWK/bJCsrV26NfOAxDJ15LqKnGvN7kEdqA+m/4lQ63RcDWx7Ek7ZXUeSGuXP4Bz6sVNBQ4
r7WQWd6lMJ7ZNz2LDm//AZdGd266Yw6u9qwKjM7Xh0kv5c3Sx+bOb3AnbFfIB3ZGxcWR59Op45Dk
Mlt/ZeUvTdypOPF+OOZRExbHqoXFWAP7zB2ReHv0m7kTuPAniNtJrMVxTu33ulS3A942/YY+/0HP
wlbYxoKaW0MAuuZfcjNkKmy/+w3tBC38TbsxkQ2GnpN72+hvQUN++A3tBC0UNPLJFH1xhKjWGdYA
tcwV8ot+gzsx2oVL3+WakCdxNq9R5gEP+t/8hnYCNCAzRQ8NQ+cs+BJscQdtbuoF/ofGjnOg9jir
IXUsiyNBy+5mgQ8s2HXQPPeaOnNCk5AJqL0gJU+ctu9ltByBn/KrBFxqAbjohYaFHnlKJLBR46rF
CS47foeeSy0ILGT4xq4sjlaH0wnOTDNYk8k1RNeFuHepBdDFmNmqeXGEvzoehXNJd5Kyf95e8gtH
039oh2exWUrEj4J/J3a5JMDvkqg/caintNDDDka8+6sGKlPk2s32/CVfufv/h+N/9nM1ZEcTZmfy
VPfkrLlBtAQ0OR5/J80Y36LZ1t6CkEr2W8RLv5TMnDhmkI9PpZDkaYWo/29I048HXChynxcUBIQT
yAyS6WAFW/xBrPsHYl7vhbVXrlaXvrsTyGWuuQLrHGdJ/Dsua32QAQ8Ob3/2C9/BpRNEoUEp0pLi
2CaxOCpYDt1ubKwf4YrZ7JowtSBXr+YxV6Vng9nlGIDnDkdV2Ic8tQt2cVKZBbzr7cqfc2GpXE+X
Mkon7F701tjS3VRV/r6DIu7bK3VpaOfUzdMxrNRUpU+gYHxRc5Vt1epX57jsghK8X6jYtMURQlMC
4jrrtzHnfpuHnv+cZ4FGZ4gkTy3O3IhCdkbEv1U6aL807TILgmAxMu5L8mRb89CscFMNYLXjdzL+
p8D3bOI2Ap+QF3CsqGv10Bjopwyj53o7sWpKEY5TEZKniMufrJu7O7xxU88t6EQrL5WCD8aSPo1U
/YZ5L4T70E/zWnHucgqiBns7AI392HUQRkugtyTgWOe14jx1Tt0w7WBDOLfp0woZF0bKD+CLfPcJ
Hohrv9yF0ThCa43y/EluEXm3hRMsUHlxJfX+1+778zCBHOPL0Zseir0FDpInCHC1xxWaybfTCLev
orLUPkpcIu76Eaq1eSvyO1FwiNKNdfuwdlsEsZjBzt8ZfA7eB4wzKJWwMdqPy5gm0Huqx5/RdHYb
0GH9o4q3CIrvZR1/sFULn0kouKOPU6Sh/S3nnH4PaTTdMeh/wSVDzQFcR5JmPybU/gNxnO0WDwxy
z2alTmXJYI6xVBC830HYGspgJIUGQoktc4Sp9rZfSRDs4ZrbPhje0HkHSg0UrOZBvLMNqf5aEgJ/
U5JM/DaYIVFSKNLcEbz6PsTz3GFKc+pFC4TmqnMd6KLSsD4McyhgwWl1q8wxQcfTb1c4uWnlJoaN
QJo/gRqz13MMoaYASeTtwc8f/7VNEb7cFJ1oYS15nnjH0uI3HGGHBxlWv6RQRVYEerx/+2dePxag
mfvyZ8zSDRzspPyJ9fQOIjWfZpT0V/6ES2M7eUrGTQA/nCF5gm/rsiPNesMjmHb6TdzJUw2o/ZvM
t/wptuETjKu/EAC7vIZ2qQf5hP5Mk5rkqWEJnDXJJwJV9Str8nrbgf/BOdBCUwRP+pTXGgYe4VoA
fGPZHn4X1m9bJk6yihXEoCCHkz+NsWl3cbQeqxXWIH5r4+SqeUthgEJiyJwk9oFtFdvriVV+3zRx
gjU42wcKGAs+jXxaD9HcwSwaZlY+VyfI1TujJzCi6OBnLIF4hUtHaveb0D5LjqGdTNBtTd3DXlCe
qFgpRE5CiM/APIh4Du/kAtiANzBzKcB0gonDbhvTT3aBAbfHF8Xcg5cZgA1Qlyw2upy6mn8d46aG
z8jiSUiKnBTQlQRBCgun02ZgzwjvnnTXQsbi4Dd1JweUHUBBG2Ps1Igq+rlAU2vXN1Py1Wt0t+me
Er5GvaHbqSmHXyzoT+l6Da/2ahYQgdtxD6KWTbSbIGO1Gvk+H2Cl3HHZfIFykvnsN3snC6RNDE8L
0Y8niFFVHwg8uPco7aJvfqM7aWBYdKBWLsypBEPgfoAc3xFsgmuPca+efVgeJ1LLYjJE0N6cRNlG
/8QhVBerucJbaJHj0c+iVrqy98+L8cchix9y4jaeJc/HQQ+nfqQx7nGD+Eco3X1dkrX4OEZwftxp
GxU+Zy1+zQnjNA27ol9NkgU9v5UpxOikJ8Dc7cxDuiuG39nSn6hdAbxJoMnbc8gt+X1tJ4qrGnLz
hWJJhmT8pNkn1lc+t1IsiRPBsY6gMdHDcHODuN8eXee7De5CftN2+++yTWD1WraYdhgVe5iZqx1u
eYNfUnbtTqI2B8AjDElGeLnXxuzBTvPLa2fvjeeX3jZMF3Q/A5JVQt8HG3k/U6+ySQT/EZqfXUul
zYtFg+mWxQpqW4zt0qLyXBAnaiFvJmY7bBjatp+ohvLGpOyN1w4MnEA9+xuXcPwjWUl4uC9LQXYQ
XLuWBs6jvJIGXE+GJghlPNScZFKnalfVhO2kXXxeV7HizvkKpeQ4EuisZawL5p3U/V0eQZvNb12c
yJymVBZ6hQ2WJvMXQmFsWBc+XQbM2wnNoKjyaQVCGf6a+gauvQ+Van1e9sQfFryxNSyGIiXJTFvf
svGrgYi613q4nfeJ2ZRPyUoyStUTLNNvO7ge+g3tBOWU8GHdckROMEYfJmCAIGbvWYO5jXdGbW0n
g2kvRX9cYOnedPFvv2k7UVkEIR4J0pGAtJ1Ap5/bv7hhftnbbbrztF+hgIixdcSTHR6e30eB/eI3
b+ewbGDL2MwG2w9SSh8tFK93xSS8wBrYgE5Mwhi6qGO6YAP2AnKG9F6uXogxDO1EZAx38Dqo0jRb
JmgTryvuGmcd2lu/VXGCslZh31s5Y6Po5T7m5ABEuF/ouK10Uw+hJBHNs1G0N2epXKi5XOlwXciv
bs8cJ1hgOOy2s3KCWSr7RJbOpz0s4FD+8qSc67mwQz6RbK00351PYRhWXUPEX5q2U+TiHo20bUSa
Rf36hQ3RBmEe23kutxOXfRHNqVZVf4L5NzxQbQgPgviaoM15kFcONLdrjm5gWwJRMpzqTX+VcD24
XcX2EW405MZrH7qtczOMcD5cFH6gg9QqHnT6XRmjvvIb3QlP3jFUJlEMraWyhFFgC+1ZkHs8B3cC
lMsZ6r9SdKcqseG+LWCTuDaz36Hp6vHUyVn4KNwwc26bmzIdkge4+lwj1r5+L4L9+Mvd3tAgnDcF
8SxWLfZvnjbBXm8QYA+Axds1WlB6ZXO+vn+Y20rvtFjAceuhFwXnWFREYPBBMzpMPwPAjRh7+ytf
+hEndvOp2VYKWPPJmKR+D9sI8Q5+JP+2cuNXKtJz5//PMGBuY111NQFdmENiJYrguxtAOPywFVGV
4fmffeyHhhz6lCe3S0s36bW9/jMSe167ww52EmQg5zMx/JynuYSHzvDj7RV7PSGBWf7y+8P19Wwk
2bcwqAiDe9vH9e1YR6HXac7S8OXoouIk3LYct45iSd9Fw/bQV6sfvRr45ZeDd2gu4apdnBUcy/II
Sxr6ES7AmxeDFSauL0eHM2lO8nSb0OyoPkfT/Nds4X7it+jOkYt3tkaB1WUg9VS/76vi/RTDfMBr
bLfTPLdjRVs1mBOnfbDr6u6WVtvffmOfg+LZTW8cgjnqK2VOtLAwLoRqfdN4Du1ErrXoY0xBY07G
6uIpCvr+AOUfe6VNciEvuOI22kwpL/E4dGqTqT27hOH+AQoK3gsnPDB5rvz5x5+tju5Ysw5nAmMH
c3HYqkTvmLEf/VbeCVPGSDAGa7+eYEX4SHLxl43tT7+hnRglOFEAw1ZJthgS7/Bw8BSb0OvpV8Cd
+eWa8L4v4QEnS6grrNUuamu4hC2eW8aJ0BGyZdM05zNUR+z7esv/FmPQeX5LJ0KX3oqiWkiawbAt
3bHAfIBVhV8vBmrULxdllJuVtlNpVkpslHWEb7hMoeLv9T1d/RsUC5UZ4Sxz2vCkQpP1Ka+Gz35D
O0HaFlOwtCGc64RGbong+BGi0+mXFF3xm37KSdz36XAqeQon7bDA+2fRe11yIKT9csnDiKNEi7cW
yjr9e4leaVVeC80LFZRwQlPja9aswglK5/hX17Li7Nv1lx1NfK+FZ7+UuQxjni48zoEBw3MQXj4q
IMKEjWa/Y9qlGMNva4YWaV6dgHOFjxKT+0mp9krFdF6HVyoml2FcNYCKrmkH6rWIwztJEr5TJfeT
sYBV9MsPq0xYVvNUVqegFFC9hsbB/r8+odeGd9nFSuukbPUoIcyQfobzVblLqJ90CPuDVgxfV+RL
Kk/LJu82nv/YSD/75QBX1AayrM2wTYk8BW35QfLqN1+1n8AAc1nFAYyz6kFM8mRyK46pHNu/ojIk
V07qC7vF5RWnSipCI6xKXJGPVM0/x3byIp0K5hKKhZE1CaWWJ913sHm3FC4hjYz89rnLxTVhB/XY
kJanJqHfEh59tY3xgpVh5s4xauNRwHWgL071CllBeAPeR31e+CVel4tLDcwO4A6GOprIfJ8sBcz5
dPrVL4Kc+IRmU1C1HDOHf8rZm0xNO6gZ1H5Td9m4zTaWZkqmPIPPsdwPKQxaF9i2eI7ulLtCEb2C
Aoe+W5X+HST2sWfqvdeyuOxbUpit0ZVGH0jGd304fBYN86xDXfrtNMXw3TMyyUjFKfQExuKg4dXi
uSjOSRrBiqYG5lqgPZZ+Qw/u0E3xF79FcU7SzsKAMQ8KkdVq1rAJWslO1r4rHr48KIAZSCO9kDzT
LTH3acruyNr4PcPC1fvl4F0E25je1HEWiSX5e6nWGCZr6DL7pXPuVLq6o4BkllWUAQCe3A42Yje2
Tn/7rboboaWp4Hu7hBneZL+ItXu3dZNfhe7Sa4MNYs/xHAdZMaTdDs6YFSgXXrN2ybXgnVQE4j9z
RpqovZnYsostmDl+gzt17rbVOdVJMcM+LXlHovNBFHp189BxfLlT4BjVRlPBYFu50vQ0bCHtb5ti
FH5qTzCefzn+2ieJhiTSmMkNrkcKrUmY6xq/ZO5ikqCeS5sNJt5ZSAADC8PtV7pSv23okoL7Oh+h
OReMGdHBzVIWdCfqxDMluoCkvprCiYZszGY13m+WfLT5tfL/QsHiwpE4YDDdgl5y1iXh2QUuhBds
ST77bUQnNsswiZYhbcasaNvbWKXf0xJMFK+xXSySNNO4QCfaZHEVqX0QN7eQ7/cstVw0UspCu9WF
MBBOiL7Utn4vJuWXVEInOOt5GDqlc5PxKkrhF55Y9rCOnPsVoC4BuJJwTEXwn4cvfyqKZiuMTz0P
TxeFtEH1a54kN1kflsueJw2chzfzye+DOscnS6a6QkNRZ0sAh/XElnwfDIVnCLlIo4gDTaqKSmc5
jKJXC+pTRP0qZxdpVCXlOHAmNbASwaGz/wS43fotiXNw2lQpDqC9zky8FLcKKjyHQoSegzvBCfOx
qB+rpc2WNFdPCtoX1d7WTaluvCbvYo1saksL3+82g8Ve3h9glGfWO8j8b37AHeYS//qmmFIKBaqs
3ZpHvtnwUEKTx291XPzB2dp3bgLWZXTL+X6r6g+kSH++vTLnw+yVloJL+zs7PQ64OmNsHiaP+RiG
P84lmN6Fs/Y8SF0s1pYYCq/msM1GU76brMnahPqAwQUkV16e0XjLMROPeZs1YQUGAQN8VewYJ9ov
EbiArGApYL7Ke5VNHR5rYUi5tL8ZFeHHt1f/wokXOCUG22wOZdhZZ7yZYLvZ5fFuIirwK5BcWFao
epOWrFBZqsznmvc/bdR/85u4ewXoG9GtXWWzfv27NfRHFAm/M8kFZG2G56SpMfI4sz3fYCO5epG+
sFmcFIZ3RPC+Zmnh0jn0uzai+6oYPC8WLiCrikUxB20+Zrnl7Q80jLYvuCX5FS8uITop4O4QUGxz
mcCWogjXT/HmxeETzAVlxWNSyCSP2qxb+/QGMjXLPR4trgnMXtjhLgipC7ekltE8ZGyIO7nLp1lv
J6kNv2ZAdOkHnJ2YKyiSm2EbsqQgvNt1WKablUThT6+N7mKR1hAw6rmYu2yLi1MzdRCPUZUfHg5Q
+JfZS9tyTUS1mayS/RHm1ieZV164RhAjXw6dKK5stSnUXlP1OZ2GO84Hv7TiQpF4oze8LtZI4xUR
e1wcP6uY/Ou13C4WqazGqW8D2WdTBAtl+Mg+LKb3fM5x4UibLbaShEWf1X24fEjyAFS4qiuulF7n
I+eVk9R1CRN8G+HCQrpsbGmqD6mekr+1LJcSJGdh93ywzb5SceNZcri83s0sfS571WcwTY9gUI3H
qpsEwNjh8PanuOCixFyY0lBNCY3OQhqwqrbinw0ctOmYjHn7HW/Xif2i4n5KauilF6K9g+8hjH7g
OEO7rzMVwfAYgdao9pIR0z2iyw2uP5pzdoXBeA1N15mF235MK0haJ/VEPud9XTSZHejnxQzp/DCD
rKzeSTKG9m5qy3VXSAgr7HoSCu13a3NRUjYQeu2WoMtKCLkB0/19WK7d7i9IOTOXX5zkyRRC6avP
2h4Sp49LqmnyFycS159Ej8PZP241X7Re6/mhs23f3A7QT5t3szahV80LncaXGcAU9RIa4LKzOh9u
0bT8F/LhXmc0dX2pCl0mk4FrabbV5pCk+paV85U744V6lDqzrpJ2zodk6zMhYQp/A6LtQg/jJqse
1xmSeOKAXCQY1Zp1pg77LNmiQ8paAW942Dq+HTmvH0nUBYKBRK1sUgd9ttLOfmSN6G9KWxi/7+qi
vyCcDxfKeuwzW5X951ap8FYSW3sVdtTlUsdi3iDMgOQerrmGA725iWFZsPdbmPjllpwTkPBGi33T
4xF2F+bJYyOI3550qcTbRNYtgNZntjY56DXp1OzgHuDnXUldbBeNuS37dunR4eFmFxT8QRB9Zclf
3/LURXbZfISu3pT3Wb41fE/RlnoQUsCNUEEE+O2F/6+Y+/Nwoi7AK2iaiMIvEIeFStU/dWt+Typv
75HiIfa+FctfsNrN3xGS68Oy0HVnamXvbUrNLett+UGFU3kYmw4vnzC8Nw9lHiSPJZwUhh3Df11Z
iAtx4yJc2rQLmekQN0VZg1PdTHvw+pe7t5fgwuAuCC0Wo6ppKOpsCuWHLezLA58AL/cb3Km2lIB2
zSwQk2JpfpXF+tD1fg5P1AWhheGktnJthizi6Y2N63cw4PjpNWuX7SwIfLQhO9pngU76J2y89N4a
NV7ZcxcW/A+i88Y0eovI5Kaaj1S8zznxuvRTF4JWL7HOtU37LO3ZZ2HL+EREtXrd+KnLcgbZcwGO
t0AHLVxwX1mTdg9Xlc9+K35eq2e4ttyWUM6v0URLW13vkzJpdjZBEL09uni1AqWuRVrJl3EgRTFk
1KKRSxSfwC2n7aPhvHlUUai/orKyV1gDF7KWi7wqCvhraT7gYtSQfK+tqqE9rYHjBVTY77hw4Ve9
SJgYlq7LIkYecS+9G4bN63pEXe+xsFRtl1IUR1JM/GuNnsOHJe5Gv1zj4q8irsuybvCZ4dFM9lqi
8z1pv14mdfFXzVDLZSaIWjkRfdvMEPURReJ1/6IuAgtt0kiWudK4roufUTFXO6itS7/KxQVezbrI
V1rj/hUPZDnABEbu+on73YdwxXgZW2D1kD6orc4oke82MNtB+8R1/e3QupDMXOTVBoEyOxs8COit
/N6hmDbN5JfNXNhVjpoorZepyeKejI9Gp3s8rw9++9xFXRUwLZjB39NZEkYH2Lt/q9vmq9eSuKCr
rdR4NUowdAy42AHqiD/0lvq9qFEXddXPY5/busPlhcKWdomLv2Ei4Fmfu7CrUFMYx0qkLj2a+j6I
yPsk17NXsx6F4cttaIY5T1VI22yyQt+swF8dpPTSAhbUhV0VFYNUW33uA5LxX1EW79peXLl4Xdjh
LuZK8WpqlmXtsrQsw7vZFuEuSDrx6LdZnOCUZIZp4YIHGFbjjJAFeWj77spJdGnmzpVx7es5rIq5
zUh3aKKIg2AfegmqYMGdwi7SSWKSGOcEndofTWke5Ap7JK81cRFXphxgt5SitViF6w7+S/uh8KxH
XfODUk5bTDjSuDXiKw92m8m/+036XHs8q2BqICAn1k7YJnGQ7vq9iOLUcz2c22HezUXbSdlkSYIx
O0jo7ufoyu3wQrXieh0kY1BDtzzGHilSVCqissvvwVb9bh63+bPf0pz357OlSRcBH7hBNACijc0N
SarTwmc/eRw8xr0cHH30FLJbUZO16JiRKH+w+fzNb95ObA7l1q4BxdkmkvoxXKPbXPQ/3x760rI7
oTmMBciO3aqzDrfNhzFq+32Fts5DJDbPyTsBWmlql37OUbDMJrhhPImOVdf5ybRQF3Wl14Eq9Il1
NiT2NlJDCeRII/0yrou7Yith6KMVXdYW/K6OD23px7ulrpmBHUhdkFqWGWBAdNe05tNYS79s66Ku
bBvzCYyZLiP9andJL06GebnNCKgWvNzkcpyqiA3IiOjhfIcw0VEOg1+14uKtTB0Iwdemy5LGfrVr
8pEP8t+3N/mF88eFW4VTEo560OcnonHapWmHTvc1F5sEf/krfRsXbRV29VyrTnVZz2i3j8My/CgY
re6SeEwPCc/nw5JTsu+hIH3l7vIfJuK1n3Rilk+bkkYkOmv6cf0OrXFwe0uVVzc2FfKdkgy/PrGz
quC4NbtBpfXHdKMoX7XovlVDsnyM29Hu0U2wp5rl6q5uYCxDYdhxKKT4GFZDs9cQZd2bNK2fRvDZ
YVbR2cNguuROdkN1N8xzclut+d/aKHJH14UWfkeMqyg00Ryqw+OqMh7HH5o0/cFy5kVyBK7+5d5N
uC0iKGB3WUhHtQMHye6GdvCsFVyEWdrJYpAx9thocJmkm9h21eCnlUNdhNmUAj5Ni7rLYK4FC1kj
9yuv64NXdLgYs6ZqiyAXdZutK7sRK/z88lT44e2pizDTehJpIJcmYwoOpYQn79PQyy1HUBdgJio2
gz/JVVaw/ju0K+/XoPMSQ8XYzmme9IOqkwRBI6riR0HUv8HsJUGOoZ3TfAXfM80tlqRifLytxc2C
1oPf3SZ0UoMUI2zLjCigNBXoh4Dq5olNqbkSnBdy3R9qU4JMc9NolVUBa+7WeW3uN4AFuk2U+1pE
5EAiODDNE/cT7qMuKozotoY68tZkwxRM5Y21IMpxxZCLvLa+i3uypVAdTItapITgLhTgyJBO+8FC
qYt8WlcRj7nCVXCS8guJZnPoy81Ll1VQF/a05l0bwBG7yiI6hLChouVOcj92D3VBT9uGpwYKodus
R8t5l9dBA1t28cFvzc+H9LMiPI7CYWwUuhKa9N/lEgW7dGw9uxKuEhXMrkkIPLXOymrKca1/2qJu
ubJZzheoV45dF/cE+xEVBGXRAhyXr9GBGiv3YBNAY3OIg4dIWfNOF61nOeRCoaSo7RqBJwNYvvxU
qocopn4FuYuDqvHcDfjmqLJ1hvlp2Mbzjq7q49tf93wVfGWRXBwU60i7KhEA0bamt2WaHniV3NG0
+Ytt11AB/yEfX/uNc3p6toNayWU4bhH+AIgrLzdzLH+2vJXvSQPiJZlK9nmbi/hdwZIx2tUTrZ9C
qDxAyt6G/fsoF5hJx2a4VbC8XH5MhjXXcMMXp3beO8+mBukEZilQZplkm+l3U4fTtCny7km20BzZ
q1BpejtEgbzvcE+5K8UQPkWCBN/bVYaPoq/XezI35VELER8A/Or9GvX/4+xKluS2leAXMYIEsfFK
ds8iDdtjbbZ8YUi2xQ0EdwLk17+cd9LA0+oIXHRwONAcALWgKiszcl7uCSnrbhuD7nKInZ1UqDBs
NHuWXl2E6hIenDYUcXiNk+SOGaKyPQEW89c36sUvvHXajr8AyycPln7uwaO2VZhjMvpUgLbNc3Un
zo8T4fGqB5QdIkx5L0cJXu7Z893hQtMoylwLkPV4+oZGpLwcOfhVvSRLIaXlhHpdVOsOFeLuEh8m
61X4oyDBcSPQX9tzJ1WOkgZFgQ5VATULXBVNmxSsbTcq3ldKDi46LdyGKeC9Ru+lbKrsqIjN9B5D
gEx1nvAXF6SmNKj3aM/bS7dIeZqW7t2217euzLXvd2wcXFw1Rzugw+SeNI8SzKFZO0YxjHkUfk8V
F6lW1zFS8L7pLiNn82dl6uc4WLTfQ9uFpbWgbOpCEBVf0I2MAH1LvpSQ8PK7OS4kzaATbrU2+PKX
yQnRPykZPHs5AhcNVlkKLvSiC3JUwXnahJAyE3L+/uvF3wzuPHGbyuTQhswQA78o6KHQrBza8I5H
cfOlH0ESsgq+P9k1Vudf/9qb9sUTtxNWdLOoyEbaC/TZumwMp0+zEj7bhLUdv7D31YtO+NFe1r3q
MwS+JFvY4uUZsLrrGfpO870xsCwaxh9NgopCRCBP+Ot9efMUQLdFXodP1aEGpCeY1n7050JN7+Ws
H/pYnmvMyhFe+aWgLoRtH6aEhQUsoC2LP5MyeYIkjR9iOHRxa12RQJIhli9rb//SsHooE/bp17vz
Zm7FExe1tm1oWTMgEVHYG1Har+JBP4aAAN3rdk3+KKlsP/76h164Wf4TcvFDboIF7mgR2kRdkpLJ
KVW8H9Hy3PX9coTmUe9Q+9LU9hPEK8IWGKB5uzWI8v/Q+MZPu+3QhGldIdx3qKIPW27NHn4QCwWB
0Vbqu2WBbAbgH0lW6xo8sKwMMqKb+hPXon7qjsCrRYgNcF18CO9iOA5RR+TPWrV/tYMXTSSWdjIx
q1dwZbZoE1DR3bUdZnn1RL/9+tyuuBUXYZfsZOx7iJpcjmD/vYmXGGJCfePj2fHhLz/6U2o7Roet
q7qGXxH9+6JkzUnW3E/RE0zerxdHybrf0LdDCrl2Ydauyze0f71qOfhyx6tIsORN3SSbS10RICY5
qLDieriRzVzbc8fdrlEDSa6ybNHw3f820bRkh2l9v9zxtkBvkyBa4A+bhUDTJvi+1JsXuzcinkPM
xKpqNNziPJNQUjB49X/OJfNpQWBtx4FsW28GNe7tpbRhfFcUnGVgc63vva65i1sLEhLFooGP2Ocp
+AjFgnd9tB03fN+V83Sha4ON9r2jCHB0P6qHPpHqESX+W93qN3NHbIxjRCrpqxFPgOZShbQ+Mw6G
5Yiz8ry3vVetGD/hmFIsRHlsYm0v8QiOS6s+YL7Ez7+48M+B6XWWdqvR6xg+2an9vq/9g9+ZOmak
GggmjWZqL7MV1Xmb+zXDFE/pl2+5cHij6z7gqLJejIVcVk2TdyrELITXp7s4u13TBOoieP4S2r9H
xlThrjMvAiLkW44lhajmksHglcdqoASSsEnDFbHf78udMBeWe7+NFoUUgBDYkyQqScM+uAWDu5Ku
uBi7MWpHvIhYCybnKA02BlW7+RRO3ecmaYznX/BiZz8Fpb2iCkV/2l4OTMVONSjz2/qr3+Y4poqB
GrKMQwI7avRn8BbrbFPhrdGdK17GBdoxBiw8dLyRRkNKNQUuGfqpxeJV1uaJC/yKFA2gRQkkdQe1
5InFn3dC/XbFhX1ttCdklnCP/Nj+nMe7zgg/5+JivkyEgnMHIsJLY8dHZZpPrTK35kqvJLQu5Guy
cl42MjXgnu+m7v04CPG5jHV16rUGMWnYVOCC4vHMUsiGke92XYsbL5orB+3iwWQcWDI3tgNTOsTm
1hlEzwdff3hdURcRNkK+E3KaMa4oJ+Ie9Q56v/Tb6mdbLg9XNyYKGjW2vQQBedimQqdb4pvZuDxc
UB0dDV1DpE3tFn9qSU9PZN62GxnClTDrgsJ4OTHGeIVH2GiTB17t5XMCtPWPWcEpZV6b74LDJJ1t
uPYb/oJJzaleFSp82vrtvQsP0zOjE52QDw+sgia8vBgQL3p+uOP1N4NGdT3NLfq9aG/a4b5puRc5
OE/+Q8fVy4NP9dpdpjIYzoSTu0hQzyjuQsTMdgyk7pAjTDKY0oCUz6M+/PIP9h9vvyljSpiSYRNY
bUCG0HwbV0Ad/C6Lk5T1dK8n2uDpTjCpmc18Tfq0IaL0vS/kdRxkfI/mjg7dpeb0Y1gbiPfyxIvB
GYfq5GYCUbYea9TGyiFqM0oCnbJyvNVUvmKrzHnjNEqu4/qS+RHwZjxWx3I8BG1HMtaS4M5r912Q
WLwQ1uxqUZeQVmO6QGoojG5JYVz5fBcjVhKAfNEJbFHjn5ROZ9ZO57G1+ve6GrYb2NwXy3yjKOKi
xaqwUIDhTyj1h8dwlkdrslVHK5I1XCAjxJ9rOXppkvDERY+x3TRrEwPsnpSh+G2vZPcoa+r5OHHx
YxNYaRWkJ5sLVFXv++Ybn+zZ74wdA96ONqi4YQ1ImNh63mjE7oOx+Oy3uGO+8WQY1FTwbCsW0Wec
lPJkI+szrY8dd2wXowRm7Cx8Q0FIl4Vi0acgXv/0+3LHdnW3q0QWR3OxlP/dDbsBa1fipWuGL3dM
NxyXpYUGLgorGCR/ULRY3lGl/QorLqBqAjya6saoyzAXJt2W5HsVz37n6eKpAHSShoiwuaxySR4t
NA5OOzRW/dyNC6hq1CTExAAzJsx+GIlpzlCu8mqH8sQFVIkpPCYZ4lkC8qXyXcWn7nmuktnz01+8
3M/vKShWDXOIxpmZ+38kse97eUsegb/txFxk32p6HjZxg2s+kmNBqzVBJ/yIoMwm0MZ50H3Eb+Tc
/8+S3vCXLnirPuwRBhwIq10plfK6LNJWhPJhm5f1kU0gOV9K+288JHOXURXQtAvFnGJae37oIA/0
NAnC7yAlRe6LqZFZxMLqOeYrPe0QlP49AUkSaCmK6AE0/vyuX8LmrljxLsrYDCryE9kPcy6LIr4z
yaDOOtmKMK3HhT6I1WD8eQGL9pke++cq0N3d1Nie3kW2H2yG9nkxpqs1YAUs1UA+tTXpZGaXoNtO
QHgGOSkOcPpBUOEchi+zUzXI/u67pRmAk68OATnpiqnHmg+RhnbSyIs/6Rp1H6G7gwZHhPrnF0nm
/RnTsORRSCQ6YSiGZ1C+6huh6sp7xwW3VQfv965FqAV5w4WQ46QnfSNFe7mDb52q48oMeF54EE1o
f2z1fMcxtAepOSXOLNjKRy9v6QLcSDxPtq1xR4k8MPExhn/0w3ILP3Rla/4DZhO0ETgp5N1CJNlh
4/7cmm7wGVLjiQtl60YQWox4al46sOGmn0NKvEZVsLL7XpAHOFN2FBTndo8fun6HlBhup99rxAWy
Vfsge2igooKzzTqTIIA8Gzn3Z68DdZFs5bQ1QzwMgMmRXmfxyn6bMWHu90hz2btYIESDIitSv6B8
4ImuMtRbPDN6F8kWEYXaXNdjGn6f7+JmewKAxwtkjRN1Mo5wA2adAUB82csdwp5BWH5OtpJ++vWe
Ry9Z0RuG6kLXgK5maE2iu13TUryPkRf/izZ0fLLA4qXHXoRf2m7es2UI+/sYzvBOmzCusjHa+WOj
ja3xf+L/8rpg0u1bMRU0IZddDfh73zzRgnyfp3a74TCuBDUXS8ejIt4opocvXRCUOiNyJ+BGRcfp
NC4vrVMyQgDN77q50DoZd4bjedFcJLTJe1Y9SxtGnms7ZeYkVoa8iCJcTHm0SLY6PE97zfys0OVe
1KjzhHiANZijmW2KgT0KTJH16zW50LZqsCsrhahB5BOHoIsvEfk66pcPudC2ujJmUQLeqU/6KCu0
QBS15tZb65qluNxrAnpRiZpGlMjpPn+sG8vud0CJzkAizzKdUMx72qHNlHe2gwRBp9SzltOcYha5
mLKBqfU3O5n4xl2+El///5E/5X6GdrI81pe3WSL/mivQk5aDDlAitfONGHXFWlw83IYmT5BUrAbh
RLdnIWZwAWIoNUZyJNvarOoHL3AcT1xwXGmjwh4sQcGXH08b/rS0VvGNv+JKHHeI237tI6+s4WLg
xNDzCdKWsGVuUMoyDTK3dvUrNrnoN7aiSZyswIZDMIifk5HtZ9EGn3/95W8TZ/HE5WhrDm4sIJnN
JZojkyH/BE9GtW2gIYJODhDjan6YklE16SHonkKnccqDFsylv/75axv3crV+uqQE0gfdOtRwJYx8
a8r2Ho7rxrPh2tIvdvHT0jre5cI5HvmKrr+LHeKGEO/zkkjGrr386E+Lq3FErjriTPRsQa62LJ9t
f7OY/v8Q8EbE/Q80zmz7XgRIc/o9VBBlHAv+cbaYBksbeegjNZr1fyvRzkVWGJSTT3XcFEPWHuHy
EA0HvWdLEXwptxZ2MqniRIqYvNsBYwLuf5EphPLG71NBQq+Kh3TRHiGLjAChR30BG96dXHoFfozy
2eeCSBfsIQ4IBw37UYJFKBZpQneZBodXMUW6DEUxcAxHFfMK27xmau8/0zXwXNoppQwAvy6qjqoL
SJCO07KMzRMqTl7UAVy6WA85mzEQCu/HKtHx82LZ8l21ovX0N046achApmDdmwvf1k+y0WDhtYp6
pW+Ji9XryphVyHyBOaiz2mKqkTFyq/R8zeKdTRd7Qk2D1/NlNWQ/W0I2kECWNxzl24tLF60no2lo
R4qpXtZ1/+zo+RUYZ/RK16QL0EPWaVcJssILDYYo5bL8bQnD3/0MyHnurYYC6NUjpd2b7rFAkEKj
wtc4He/NSDIdjVX1pRBDmSVLlInRGK+bIl30m4DsgS3XpL5s5fxtJs2WxmW8nb12xUU0AR7MZhwn
wMeMfyxl99wn4we/pZ0Nb1tNNKcWSys9ZEncy9McSz+/4sKZJGb5Ua7mQZ403ZDZ7n6w8+K34S5m
Oh4YacAYGuQbJs2zKCjqlA7D7nfHXahUJcLWIkfCl6slemKwok/Nui1ewV66KClwvcYF22yFQmd7
roZTMntxKMHXOt6wPWJEy2qqLlSO92NvHnZqvvvdFKcCRrsxLjdiKnDY7+JE+bJjwlxar7wWw62v
U5S+G48ujPDh7YE3Bo3w1plq6kUVxqWLkqLHhIKmwnGulQmfDG3CTBJeeKWF0oVJNROm75utCfKp
q4t7CMHupxXQYa9td6nISiHFAtWaIm/L4TnQ6/tt5J633AVJVQemFcHnAxtqNWKbwpRKMEx+l9wl
IrPrQTiGi6tLwMkDi/ryYbBJ9eC3K05GK4cSkb4e6ovYD3VuwlpmTO+3+DCvRE8XIJXEHVTlDFaf
zW978m0pfvh9tWOdUNmtqylCOhGX9oHzNR/rW/O+V15G0p28GDbRRTwKkB62M/2dgSU7bUlSnsa+
le/Nxn+Urdb5WFTbJVjXLVu30a+vKt2xjAWRrgLKpbrYnh/gRDy2c2l1c/LaNBeUv3Md2X3m5YVh
0+Zqb9N2Lf28jotVCyKc8kglmFDCesji4Hhn47D0/HAntHJdKlMGtLzIqT4NdM2on045x5TXa2+Z
rEagEBRh6YI3aaOPr3E1erU+pQtXC0dwZwYt1m4n/pTU449eg/LB7ywds10Nr1pwg5cXMpZ1qkPb
PBhkZV5PAUDmXu9KY7rAtnTC6ovZUijKn3Wx7p6f7thu23JVklWXl66Zw7RqAp6tC2RK/TbGCa4Q
nYampcXGHFP3BaJin5Ol8mI+xGVxQmvZJx3gfwopHpDqD7TQnysqlJ8j/g8QLdKT6cINt4XEaDEG
7wxwY1574sLQeiRIZAglwqpF86EID5Iaufq1fqSrC8lKPXLoZpQXEewsG0yMJLKa2A3bfynb/Lcm
Il0oGhQ5WvB3JEHeBFGRomU4paNU9nSAvshz552KEUgMEtNGJMgXyHQBelyCI954vvFcRJoM+oQv
SpWXfmM6O+L64xyN3/3O1TFTskboXyuS5BUSmb3ZHmSU+Bmpqw7ZxuXQ9Gi/5wKUf5ifStaHRRjq
VzlyoWhdLTfTVnuSB3ZQWTdF4jQWu9+L3UWiiaWmIxqd6LLL+VzU9v0k9I1deYkKb1xGF4HWkRZE
ZYMJcqAK9B2de/PYFPHyuPGF/YlKVXPndbBu+x1E8F1RblMCAoHyFNh9BxuLJ7hTulC3vTZCHnjm
5dAWW981kKV7wHiZ3wPbxbjJMpFdMCDJLvYuPC8jSPQ2HcQ39v//bfC3DsAJ1+shylqtMFUUeJsT
xjb7d+3e8My02zdrJrifkNgc3J11aor1WdDpN6XD4rQnL9rsSfmhMpzf273bMrRlgefoj499zFQ2
jiy8X1X1h1pV+ZHV40O0TL/NDWhkQgaUJxNb9RRFXQNkl/zidcouis7YvUQf5SjyCn8QsSOknfn4
yW9tJz/ghBApo0Dme03GU1VUzwDS3OK/flnkrVNw/M7RKF3bdcdLinZP0oIjS+N63jjja4s76UGv
R6iVhHGSF4N4Wqh8QQf7eQZX93LRQRV0vElyNcVmTpUNgyEb6Nz5zRBJF0mXJKaZKhIlOShel8ys
yV9o9/s5exdIF0frFK1ikzktw5Kflq02dRbpQNzI4F+i3RuH6oLpoomiWWjgk9u2nLIC5CwPhq3N
OVrKw885uIg6UllSTwtP8omHuRo1cLay83wkuIi6ndXHvilMfIAwhncpBuhBz2KToaR+xQmXp6xJ
BvBdFDbJj4WPIJ5T+k4HWt5o21659i6uTpBiVRRcfnm52g9TEP65U+b54Y65mmODjzwGWBTZT50+
h0PlGaecZPs4QNkZDz0MitI7hoYFBh2iWw3aK2116cK4AGbQ7dY0ONFtbU62XuXdTI456wo7vCN9
1Z4QI9U3tIpCkqqJF49GDMF5FIm6bxTi5QYt4RtX921hDy5d2FfBI7HyIS5yMYTzu0G2+l1iUGxL
6yMsz51UdMRbppy+TGYqugww8nhLmQEa6kQiXr9Dv64+tbEY1xTDxvu7rjyWu5cWbJ2GVd3eRy04
4H/t+69YsotmwSM5WqtplLleYn0uyBI/HdryTxBKEp9+/RNXbqsLYukoWPe5iWVel/TvkgzfxpF7
6Vlw6erkFU0HlsupQ+iqepqF/cTSzXK/XN/FsMz2AJ5gbmVe9uQzw1BmtobDV79NcZITjKwvoNaU
Ige4g58rddxj/Gc+eS3uAgMtWLHicpVJHtLgfTKv9xFTH/yWdsorSNkCQQWyzfEgn/W0QJVmm/zm
01ELRrj5qWNedbCEQ81JHq/0QzuYxw7G6vfdL/f/p6U3HpOJ9gtcZiGfi4582xLi541dTCBvyBzP
EZaeyf6uKeSPoBGeSzve2C4VA48UTCdmus2YWMBWCFosvy0hr7ekqse535SUecJNeypW4KTt2N7w
gVeM3gUE0rjobI8yem4l0Flh2x0g2BF+l9CFaCXQfoxDoEjz6CjW+wLkdhh5pR9/vS0vl+2N3MYF
aNGNWIsWtMR7k2/3pmvClIriOClzwMM0UXLjXftiMW/9jnO2YKHEWC1dJbL5FaUEA6m9Ciz50XDi
PGwfwmQDerWC8sSv/6wrB+ICsWyQjMfeDiIfh/CvRDe/8SjyqwC6yCsJ/h5SBZPINRqOKePrbwdr
n/0+2ymjgewA2FJIzuQTsx+HufwG2Vy/VMcFZHFRLbxsCOLS3BdfV17VnyF066VryaWLyOKEJodt
8eFyL7YTSOf+GJnww25KF5B1NBsZigKLt+Mh06eEAkz26/2Wb99Kl4bMxLQiFXRz87GJ6fu4oc27
umm2+xiSn6mKx/qujdbgToflcMPe3rYD4RLvtMVSWWlGkdeaoY451mndlT+EjXOBzs2JqO3Tr/+0
KxbgkqCpOpF4h64i34eWXYZgjjIVCD+UGkQ4X3vT+IVruuKbyA8hgHseX1hUbeAXB1yw19GOKyBc
DUeFTalTuar5PG+3+Duv7YsTB5q+miYuBp4DSPGkbHuvp+Ifvy13cn5WV1sLwl2ex7JOTkeTPPcv
6tF+izuuoV3n8aArZ6gswFvjhVh9BP6mvNGQudLaEy6Yh4F0gyxtj+uCKbg+1RWb/6gSFl8SO3/t
o3E/9+2xnGEsazrabXmPZMuLUYwLF+yzynC2oBRjOUaVytOi4/aOEkW9YrNw+ajWrSflfgiWR3sR
I+iH9Lcj7ONbT4q3A6hwQTmKVBMkagXPk6kCxcjOmxM4qvFiKabQ/n6gVeSXLwoX548h2YMwGbKc
R3T+wPhsM8vUcCNAv20XwoUs1mUUdk1Dec6qRJ4n8Cba0O8xDD70194C4IJo346F5Zue3pVD/E+5
3prFuPbZjs2psMZkMMaf83De1zMje/w4MzOcfIxOJK7R4cqvAPa/bLlds5529MSgDOy1uItZ3IKY
j21HsSvGtCkqe8Fj3InDc/WXkPfTE6Cc9DBtEW6LiHpI+7Y2ukcB+m+/T3feRfVWY0i+SeCMAugm
9yRH189vdke4gK41OVTZVnB0M2/DdDjWu6mr/LyocBFd07hgaL0/WF7OQXgqVIEZAChI+10XF9HF
RtvvNbfYc1P/EBs32VBiUsZvz50Mui8wYqJ4h7uodDNn4QKUKC8o85u+ES6sS6E4C+eosO/b/iFE
/S5dKPXLD6Ga+Po27nqb+qjVLK/DoHhcpuGfA7zHfh7exXWVB0PnCXD5PFn2+bHYZH8H+o9bU5lX
PIyL6xKkrReCyXW8paO/Qho92XH++usjfXmO//dRJP4D6poXzLHKg+S0bcnv2ob6cZiK6aG0bePn
1l1oF1IEM0IemqIvNwRgHBMp5Oe51ysLjN2vT5Vi6iliXUDzOALtT8n6O9bEt6jGr+37y6b95MDi
6ZBdaEYsXpslBfXjO64Pr3eWEC+/+dPaAUHdJWDVy10PoVpgUG+H1q9fiQQJ8OvVgb8qIrBis7yS
IC3qVAZEqueHO5F0ZQxXhvcsh+TOv1PTfG0J+/jry3htvx0TLaoyiieFr45b+dthm/stuqVFf21p
J4wuR1HpoapJHquenawZh3TsAz8cgXDBW6qojGjoQHLotX2N6uA0h/SH15642C1iNWNjDYGeNYE6
B2hUddqX9Dj5re5E0W0jBxDAPc2XSP+RMIVbDpCb13tBuPCtYcUA7IbnbY52gE3bpizTWlJPy3cB
XEwuAxhDNpqDAXtIIb/7/bDdn37b4hjnMYpymhND874TP8gU/pAj++y3tGOZU93LpN54lA8TFElT
cFSqL5rKzavGKP6DHwinfivDkeRz2bOU9uH7Nln8zNMlK5uI5BPyIoIIGp64bsNMVZUfZk64ZGX9
YuqwKHWcs0L9Q9FyUcrTghzTL0F0GVGIqufhQZ9BHvs+iRLPTNHFhZHNNEU5mihfKAgpxKZQ1y1l
4dUPES40TI9Jnex0ivJWqYzuYHVs/KgMhIsL6wE4aONoxNKU/ZuU1YcODBleN9wFhWmCRh/A+STn
EAQAIUbw77D6VT6FS08mp2mrY7OTPGqW8Nz18m5LKt/FHasPuqRsxraM80rrz/HRgemyWf7w2xTH
7IcYXDvbgjnKfrYqtRN/HlCGzvwWd0Ly3ltwOkhFctFz/T1uw+pjGVX/+i3uBOVjVGJv+pXkU7Db
h9i0v/eL9etaCBcOVhSQkCu3KMr3Mdjv4nkMTtL4zZ8IFxBG4z0eG9C458ugP21ihMzP4qW5xtGB
e51gVUPdocayRPlWtlNWQmkyPSJAM7z23CUIK4+ia5YBj1rV9j9saWBBvR/brXCBTSB56vjRkDCv
m47di6Bbslhiws3vyx0bKueyLqtoCPPu0KdFkaeANt/9lnZMqAI3zUC0CuENj7xi8svWGa8hDuHS
g5mJjKNlxZG3Fpq4GSZl6edltcWnX3/5lUeWC23qFgp9cxOG+WqWqjuJZupRwizi4K+yGvWNassV
Wn/h4psAlN2UPsowj7uaFRmNB/VBhR2EJY9eZRL0uqmlGuxkCDQRga4AtChtADd6BOX+Nxuq6vzr
P/flrN94U7q0KmHXDslIuyOXEBu9lwH/Oq7Sj3ZUuEgrUO9X8ZoUez40ox2zeQIHbxrpSEKCo5Da
j19MuICrwcZczGFy5HrXFoQRhmedd9rtYq30UCzDPOO+dbv5kQCBktG2uhFpXl6+b+y+C7XSW5Ls
wkZHLhLA+GlD1NdqLcl5Dzv2bp36hvmZugu5CrEfZU3EgSoZ27+Kmk1ZBNr4W+2Al/jy1t/heJLh
2MZaNvWRJ3GynTHA0vxbj5L/HQDF98iFqXDs4Tid++2ITpxBgoWKKIAe2NHEfplM7HickkzVDBLF
MD/oPwKuOJ3C2rO24KKIy8guPZonYQ5aMpZ10IGP63a68eH/RxO9tXlO0DZBJAYM6x75PoclyMxA
gGHBbv60VHt/KhpZ37MBg4HGdjor6BGlKml01kY9RLrqpE35XPRo8ZO5SuUUxGfQ2KKXWm3QYaLV
vt83Qxh3p0JP3cnPZzgpjNm6nsyqtbmN5/U8J+hrH+Humaa74IihHvjLFDpW12WVojO/3eHpZDy/
3XlghMHUFaFV9gVFg3nOXaWVLD3DtQvmUgQw5PmQJjctOlNagVwSghJ+X+6C+IC4Tdp5hx8KIogQ
F81Dj3/83IOLyUv2Y6nqpD/yje5/japWwJMyvxqUi7fSlEtTRvrIoar1bXs+2uZvv2vopHULhk0m
ecxwzLoboQXAUY5OV+hd+m24C7hS4aEw0V0dOQXp4HtphiGj03pLtZq+7TJdJra12PQwFMORc7qQ
FMp1+ryT/hZS4drqL//9p4plu4ykH0esDjHTIuXVGKYba/0yMBdXGGAOYK8U3/NxKdmnZo72Zz7P
gd9ddIGFPZO0I4Hcc1316qx2zKMmdPGbmRMuO1bQKNrraNzyiUbfSTQ1p76O/LhIhQu9KtsGMLrR
Ym6i25psNqq4B26xvBEo3kafCBd7hYwmJrpabB7xVtzZQsXqlNSheFIta74xQaZ3VpRAEiTL4vsX
OVG1kLEZQOi25raCsxknzHqHu1/FxAVdoZhRj3Qu1xxYhfWxiKPojmFQ2C+xdXFXMTWKF2AZzckU
QWayFuI+Qo/ac3UnjJgh2gHf4HPeavqglo+Ax3sBr4QLvJrjhCxHT+d8bot/wvpHDVk8P8tyUVe0
s2Ir8DLLNTvuoJ02pYsJf3g5Yxd0FWwHpk3IMgNV+160dkgBvqpvfPeLQ38jQXJhV7ueGoYRvTlP
hmm6Y8O+nAH4iB9iiHu/01tBvolyuzW1fsVz/gcItUV4FFf4Q+JDRinrku13O8/NX37b5PhllSyD
PZZ4wkzOejwC376lkLPyAytBSv211995X2IOq5tyqIT/a4owZ5iX9vtw8nrpWLfR3As65piW+cIC
+1edBJ7ByqU0Wtot2SKNK6/nuc8bwofTi9vxM9XQMdWeBXERBNuUJz1m1VgYpomt/egqAEx/vS26
qdbJYvAphy9r3osDUBIVDF6i5hxwzterx3Mb2HIxIIxrjgaM3CsGIezyu8+JQkrp9eIAy/VHAt30
fGiXuyDsVArxSr/ZM0juOIvjqc/njY+5bUTwMDdJd7+r2c9GocDwevU4iMqCk3rMtSYfMYSQddZ+
+/WuXKnMgMT99doWY044ynHMYzLzh8KKh9FsCB19VsT9cxCx85SIr7w01Tu1lM17qgF+2m13q4/w
dpQHofnr398ri5KPsWMuI7UPGGlR9H4eJflbV5V9giprGaVGxeZbPVaN51VwjBvi1BB3k8mQ62ie
n/p+Gs5a0+nTr7f0bY8K8snXf9GKfWslUt08BIr7tAXLH4PyewOAR/D12qFZm2hWy5DP+otFgSPt
Z21uhJ0r3+0CrkTPyJho2ucQ/zxN0YLJiFt1n2tLO4a9W7uDz6LFlhj58S7CP15b7SoBToOQe6MM
1sXADxTm25QG1G9YFawNr/d6iOcAAjd2yOHmxjsBttJzHNEi8/t0x6Zb1hf/T87zVRRROpRdOmHG
1HPxl3P4+TkEjrVVBVGfm6zVoUjnXfsFL+4SZwGrsCA/ift8qkL9xMdpeyK935wthuVef3dHxrmS
NevyuY4ej2353NlbTM3XrqBjlaDT7ppCHDpvuPwfZ2fSJCeuReFfRITQAGhLZtaQpKe23W57Q7jt
bpBAiHn69e/kW7nUlc4IbbzwgqSEhqt7v3vON7ShFWm3qD/8vqWzKqvI5KBBNvuGJ/TTHKwXLRCD
ez3b5assqFaiUJd7E/BI16lpdXGBkIDy2wpdxkquEyc1jeo3yTp1B1Xr7bCSzfNYdPGqMrFb3lDZ
vOEy/x6ofE+ncfBb+y5dRTUtVZmwGnNlCE87C4ZjFar3fqPurE6bjxxNj9dR78kTrih/9iV7/P2j
r4/4b3SP8tzLOa4YVzoUW/0GnQ7RXzYJxFHsqBMMsEm905H9+lxHAuHlTxRWjUGJvt1LN+Q/lQ1/
QPHzzlR//W4i3OUv9hGgIhnzSzlzc1QFnU+og8C0L4GEi2yC/XlHE/WdH7v1d9CXf0dtomJF12x+
WVtNU6Ka98LEXgE+qkovn40iI+9LxfLLNsrh0Mn1VCyx39EB6vzlw2fBh6QRA148J/VDS9q3xZD7
UdfC3RGQoqAQ5MXXnZuEoySd6JOITHL8/fS8MebuhiDMGqF6vMrLMET5IQg7ncqdtl67mXA3hKGN
If8XC3nhrYZx+IoIf+f6s9+rOwd2oUN1lUGWl6iZIMdBfiqe+60oV0lvKuF2uxmMCrranpLuycad
V/5DuNtBW0BFLNhDeYHgzxuUWgB2iN5rcxcuaRkHfTPx5frWEQptJK8OcRL4XQWRbns5x5Mq3JtO
7/JioT9StsGawoDer5kDvXAvH45pV7AcxrqX1cq3jZn6Y0m08pzizuqE//qA2nIRX1bVPDYwOzvo
pPRc+i5uOSS6rCtVRBe1qoyZ/DlZ/UIB4eKWa6kiG4kyujBYOKZNuDzSXnolaoTr69qGZYgOdx1d
quHPkTfvKjv7beIuaWnQT0liraJLrbDaJY2eCW+8jmnhcpYGO1OYbC1E8sbgEszfWLV7RRfC9W1d
89A0JLyOdRCRSxjo4GntAz/6VLgyebWBhlW/mejSjolAgXhZD1US3skz31CDFy4LOZl6Rcu/SC5o
WsNy3+C/cVh1VDxDzmM7WCF/yiAu0y1ZRUaEib5jLZunbcDeU+YdU2lRkeUUsVGczRjgklngQHu3
trQMjxJNITC/6kK/jdWVC2MwoYoWWYvLGqbXSe1nZCaEs4FExWSFrvFcEkULeBZL0kZ7cazCxUFz
OhhQOSzGOqwy5NxZSuPYT8VauFKBS9tIUcIJ5xK2y4+ImK8TVqPX+egCoQ0kq6OQSnHZGrIcFemX
ByZ26rerukBoVWo7hEUhLt3MP4qq1akKhFebhnCJ0FWGEG2JqIAJkoRRs/khVz9Nf+ESocEEKWUR
cHGRHWPAkeYRThyJ5yHpMqFSFojMBsANwKr/mROwvZz5ab4KVyBwryv0nc4zns3bAOBUZ0EPRPd8
TW8kBoVgL4/gmrLe1jNmy2I5T+erIEEcQb4mDXG+HZoiYe+LnPafSA7hzEM+yl6l0DeSj802Lodw
7DbPaesc1/nQzSSQOb0Khr0N9vaCDJtXZVe4FKZS1I79NvHLULKLae0lzAvPRzspr0RtU9S0CbuQ
uRFpAOFfNurIb625hCf2NEWmhtFLq6Yji+rHcJ+9UkfCxTvHVrQDSk70UnTFSYkyK1dx59Gv33yF
S3cOXMlmlBjpyLYwE6+2f+G43h33itYnrx2OXy81v+S9OqqaeuQBvSCQft7D4ey92rizHKxeNAEs
SS+jwZhE5ENbS8+p4kTSIQIBuc5beGFJPqVxoLJwL/7yGxHnHCRCtW0bhhu2t04fZTnFKUim5k4u
4zqu/81lCBfrDFhLkZYqyaVd6c+t797wXN158RuTxWUp6QT3oHja94sq5Za15jrJx1nDg557RmEu
RynqdS+nlu4XG3UmlXn+tdXy3j36eul8ZWhcjLLv+0YVSbdfmrWdPzW80B/qpSu/ilUVT7zTveet
wGUqdxXVXIptvWxafkSe/RGCWn6BjktR5tQU27KI5ZLM9fYUFNYe4ile/XIBrnAdkZ3qQ4unSxYf
x2ToHmpFuN/MdPHIEaL0FbprMCqTWdJglO+6ObwHFtyam86C3eup6ndcIi8Kmw1MH5v6CaabxeNc
VvTOXnljZTFn3aKGO8mkQQWssANJAXgeekvv3a5vvb9zogYkqGm7keUSbzHUl8PWXEDXqHdzztsH
r33HJezysuqQFhuWC1TRu6chQDujhvG33/nnMnaAjCxaJTE6LLAqrSn9yuLJL9Z07U672mpIPtXr
ZceGWQcyTnvI9/jNeZex03Tqesi3rBci7PzAoITySAzqV36Dfv3evxx/hsgwaatkvkRJc+xV/25p
hjvb8Y356OqazR2TeWum+dIE2/ukLpMDLabBb7K7UD7SdcPIW9Jf6jE4Ts0P6IPcaTy49drOSqVc
RHO9r8OFyxCqj409LXPlJzkgXHJ37vi40i3oLzywxYEXyYdAl36Sp8LVYuxi2DFqYodLKT9XxEy4
9lSe4+1yu4GcCUc7+nCZuP2qiuEPVDn8VqbLStYVTK/qUg+XcA1UiraOjo213+JxScnSMKS/RDHg
hhn9a0pKDkHUJX4HhgtKbmtjrm7BePFy3g+tzc/RyOjJa2G6oORaWfAhUHe5QGzqTUXi75vUH/0e
fZ35v6z5vUPbzEqL/pID80k1G98r6Xn+u46gUzfhGE1Mf5kM+Sefo0+kXu5oO9xYmC4MicxxXy0j
Hp0PcITfHmF46ndddEHISeRlKyEXfCnDqTjWrQoP6N33a42A4OLL4a4hrtu1kNS8DKiCvWFNGD1c
U/h+G6ELQyJJZ2tRBO1lk+sn2oRvyrb65DVP/gNDEkjD17ZoL9EW7Q+1IT+DPfZrkBYuDbnvbVfp
WrSXsVj/po28TOPdYOvGTHFpyDiXEnZXyl7WeHkT9e1hW1a/pLfLPmpRVui/XpvLBKm7TEZyfiah
8WsEEK4IXLvs1cTbpb0gtFWHIaFHvkKwze9zspfzkMEoKqRI1F8adMidWm6nU5x0oV9enTjHZr7A
fLxYaXfZNvksxIXN0Z0Q5Ub92GUfm5lTjRpGc5F5FYynbrYczRdksj9iCJx+COcyeYqXevfzGAHt
+HKc4kpC2jEcMU48Iqc8nuShGvrvPh+BuzQkFQb9XFFcX+I++NE1sUmTLjdeZwZ3YUh4ONXhHkhz
KXr7OYRQrZKhVzDHXRQyKsjeqdGaSxBP7GkaxLHOd+kV+XMXhRSbkjQfR3MZhIZIUrA0aUKQMfQb
cifExf6YtHbS5iIMaY927qsUavp+ndPchSHntS0Neiuby17E343dLtBWv1cY/H80+9+MAHdJx7Xt
E6nXqrlgdKanKG/LJu2aHk513Ji3IDzVg+jC/X2/xNObUQ/byYQ2fBZNoLH3xSN0oVRtjtfNUKYL
r/MBvstRl+WwRQxPoh8U7ObNhtFGV+Kh5ggHrC7mN1Ae9esm4a5SHZkg3NMprF62xT9nHj520+aV
a0A4/nKhljTWWwgVr8vQ5altIbIoJvhH+80aZxcwsDTtQo08Uk1zKDF17/LKU6eau9ikYsnMsJdt
2WzNUw091H/LxZY/vV7ctR2Ve7XMUH3fs0DNP80gjwuVfiwGd+HJiecdstTVnpWEAT8MB7CNivd+
0oPcrXHatUrWROVRBgjhbVmGS6qt/tNvWK5Jt1+CXmJXnm+b2TM0KneHtV7qxyHmfngwd1XwoiUP
EpmPWxZPK81yDpePraSTF/DBXTgLSeQkaY0Q2To1+3PItDrUcKDwigu4y2dpmaNoXVRxFoj5U4yk
TlrKPPDbfF08M4ZITVuKIsqUZiJdEEmmuhB+/DF3iazRoCLZRdOWwWOle1iGsnpYcj/9Tu4SWb0A
bDvEIcsWEX8tGgUPpvZeqez1CJW7QJYmE7ZyUbHMol1nk5+b3PqdpS6MhTIAjAebhGZMYu3HZc8O
SCt7XZS4y2LNbECAAeG4LNBTlk/QWiZxSPx2XJfO1E2UN7iu00y1+XYcZMyPmvml6LhLY8EpQdqy
G2i2d2F/WC0yDDDT8pMJ4S6RlTRhuYdzvmaWl/VfhibL8FTupCRemQbu4hkB2vRCxmuWxeUlUYlK
Dak6v2F30YQytgHuAjuGPWr7NFxAxF8bKrx2XRdNgBBYHW1Nu2ZkmdfUlkN87HFA+W0uLqy2wth4
NZBmymB8CePUoj7XyT1q9dYKde4zxQJpib0OsJnDsTZd2uGpI/Nnr1FxUTU5b5wBk6dZx0oOYx+y
oEaFpIPf053IJVlYBYZ6XDM9bvRQ0fE5Dwbt93CXVWvUHu1TEdMsOtQba9Oo6H0nYvLyhDYTi8We
S5oVK38i81U20dwrv9z4mi6rJrcuTqouirJ6kp+WMX9Y53DyXEBOZDGbNq6KZomzsGTv+2j/KLbY
7+B3YbWWNXWvGwlbwaCoi0Ov6bXVW2zQZfCaKy6zFoVbGPYQEMoqtGegkP9FT/UXr0e76BCpmyJS
OQ4ipGMgUjHaCKqG0T2PpBsf1EWH0JEBZA1KYZmguAQVKBu9V+s6Pfm9+zUV8UuwqFvKWGMRydkA
vuZxmzygSe8Pv2c706Wo0TUbDBPNpnXOwhFm77uflS530aFuF9Emt5lmaCxZHwI+oYSZLMQvkcld
ekiOKyDYEGPebgA8bM70pyRmgeeYs5dj3u0SzZxRs2b1GLOHBCHvqTJr7beSXGgwHJQZQtNt2ViG
PEWdfYGRceVXZuAuOjjqRkMUFPafJlo0UA/aPzUoDvjljFxVuZHHY72UlmWElG+nZT5vc+z55i7O
JHti6RYFSyZmIs+y3OYnKLNzr5Q9d+U7zQylGuiOLZneodY0VmX9GTaZ9+x6b+wBLtIUSt4il6QZ
DozkGOXkBHUor1YP7iJNwxIrrgazZbqNujRAXucAERw/eW3uUk24tUTdsOHFZd/RZ5ls5pS3ufVb
SC7RxDohdcEx6ERU6jlUU5/lZg/ujMw1a/ZKSsqFmuJ5KVmNGxw2gWJ8CEnMftYyMh/ZNvV3/oDr
TvjaTzihFxl7+KpYEWYw003eFYnqj3XUR6fVJAHOEOYHt3JXx052EK3uljjMYlt+5XH3Ps+ZX4Tn
Uk51MAdD1/AQKFxF3rGENWkxRpFf4ssFnWbKca1T16cv8QciA5NOPfnb63hyCadeiVb247JmUK+s
Ppu6XN4tMUO/6e8fn7z+bV3GKd4mEoOFXjI4924f2xDiJikEfttTXdHguDPTv1d9gf4HU5bmz9//
5vXUfmU+uaow5YqjKu6LKbN1KB63AFdXFQQPBJDbFyi7bu/HsEMm9Pc/dmNTctmqbWR2q3qODVXM
f6AH4Hssld8Z5rJVXVQuooUbbtYsyWGyw99Fu3ueAy5ZpaEO3UE9Z0baoC4PczujdpD46Utwl6wS
cU3Qzt3NGa2i6RkSYPMJd83OL4Z1pedCztsphyJjNvbhkF4LUZDm8lzILlTF6hhpAvA2WS0sS5MQ
/xTrnXl5a6o4FzVB83YNuhAvHi7Bcb2SLH1s/ERXuYtTaQJbINhsTZkpbPxuCeZ0Isv6wWuWuzRV
v0J+oYaMboYLrH5ScZCn0wYX0N8//cYB4PJU61CjyaWtl2zOVftppDoBgqpRxw3HMsnWUZN7WNuN
T+DCVcEYbDk6IZdM7fTrKMY0n5HX/v1fcevZTt1pAC1XNU00Z7MaRDoOQQWOtvvL7+HXH/3lhtJa
UYP6XWYcAbBDWrl8s06rX5bPZatmrCUDk4spk/Fan6ByYZGijH/6vTh9+eJmsgAJ5mnJ+oIPj0O7
Jmk/QjLE7+lOSQiN6UsUs27JugKeHGSfTUoS0Xs+3VmwNoeANgpxc7arbkqrAc5dRtro4ffvfp0X
rx1TjlDONEzS1lSvGRK4/IFgR74U3CZPW5RXfieIi1qBjS6XuSiGbAnYWzQD/LuEkZ+yI3dRqyYs
NNyXMN1pq8eTmMiWonXGs8zqslajkWM+5vmYBXyzb2nbzE/VKOI7EeeNperCVlKWBIfUvmRb39p0
pfKjVn4uINwloq4HdpSPes4WTp61+TYXfl0u3AWiEl7RSBC6ZLBSt4dt3Gm6s8n6bV8uFEVsyEy4
YEwYqecT2UZ15IJFfolhF4oKq5kGncTGS+ims2Yqhwxot2d5xYWilomF8TBXeDqE2B/UPvSHLhn8
ruMuFiUrWa0BUXPWJeHnxYCG3onfPHShKEzxqak0xtxSeKfrJn/fEAjJ/35/uTHJXSqKN8qgIYWN
mUIT/aEgfXPomjvPvrF3uViUEVMFakNOGSTu1oNp+/pxHYfqqBbtmZNz2SjBeamKUY2ZZgl5GJB1
fVS18AzbXV24pmjICi/UMUvAtVyCYP8Szo29gxTfGh3nzNtnhittTNYMGdGqerKiqD9UpNPPQ0Gj
ez9y6/M6R1882QaywOGYUT0+NSH/ssWlX7TnElHTZnhtyT5mNuxZOvZBn1Zku/Pw12+EzCWiFKzv
CDRksT8qgf76fpanZZ2g3gma+SOMCJsDbQty6HK0+/osBOZiUujIou2ONsisb3t6mCJSn0ix+0kF
MJeUoovYQkiF9JlWw2UVyXummzvptNfnEXM5KcXrlpIRaeOoofw5WGAvMU20PXZq7u9ECLd+4vr/
v8SVJAFsUMco2CUlXf+xROrTMmHVpX0j74VRr9/HmYtMJXKcLB1xj5Wdnn5MuiSnaWD2qNUWPhfR
wJ7ERmqvQJm55c1gwjeu96LKtt3+bHSnTxHBRctvJjk5a0nmJEj6ds4MS74U7aLSvkBPq9/DnV2j
BMUakFUMqBKKf9A3fkbT0L9+j3b2Cqs50njj9QgDz2NT1sz1393Qhn7qg8zVnKsiBdMMGS8ZrWn9
rshLqD/O1qvbhrn0VKNbJaZ8GLJkTZe9UT/7Oic/vAbGhafiUpazmWSP9JT9Yqj60NvEzymTufAU
G/YCZMBms0ltQzoU4rmr6J2M4I1N1BWeK8drs2knbAZLRRiglBkljUrntgrTSizvFAzoH0TtV/GE
NfXLTSJvIqSWOUI2UHLqwMJSpFFSK68giLm0kyTSQK55m7KJFfYbEiLkaQ6ZX5M1Mq8v351tcrZh
g68wQA36Xb5V+WM4r+WdDSF69Q7HXNwJVsjTHMhwyka+MZvaJWGHmNmlAFiBk8zE1E8DnLnoExdD
shhDhgw2TElqw6BNab41d3JqN44Bl32KIhPMld37jERb/lHB0S2r2yZ8GBNIgNz5jeu99r/3XeYy
UIENmmlPiiWTax0eYHtXHDbaBG8WOuljJcviwSLznCZLSJc0x63Vb191CSkIgJOxiobwLNa8Pe3Q
Tj4Fqx8fwVxCqocFYbfuc3gOipKl+S7AM3t2kjCXkFpqjtKiwMPrsm7SPb9ACd7vRHD5qKhnETzl
8GgZQfckGRuTjsC7vHZVF49qtn2ebUznTO4LQgkWqyDrqnj1KkkxFwPalIqKmANrrudyytNusOWl
aGKWmTVhd6LU16Nr5kpXVQFtyWqQH18j9S9qRQc1Qt3i98Pz/yv1ayvBOY5L00PbuRj6DMhrKTHw
oJi3a+2ghOrkCV2C7VMOX67nZdPmMBateSCzyU/MGvPP71/h1p/nZLbiqjbTgq+UCWPTLkm+R3n3
3evRLjFU0XUdm22YsyBc3yTyDx0Xd2LVGy/tilvpbteJ5iOiGFO9h9AHm/1oQfRjvDwkFgFksoGt
Coo4wQfkPr/zgt05IW699PXk+CXANk2Zo6eqx1qAcn0Uoxd5SKq//YbaOZeh8w5t323vrirb34f1
Aw1GzyXsgkJ1vTTTmJTh2UiDgG49MSPv3I5vjYhzIuchW+tmK7D1GGANcbsc+NJ88RsR+nK0K3jN
lDzHs4tJgT8cGjRARH5MCXPhRjR8aBZaVWVT03xlRmSKET9gjbn0FJtI0OaxJOdy2j5KHnyOp+pO
rHgjRnHRKWUjuDOPATkXrJuegh2RA2/b5K2ZiDhC0Wj/5DX2rgITymaN3eOcnKGameZV/jag+We/
RzuLaEDqXYcjPmsum3/0oI4To35GP8yFqHSwbiJaEnJGD8w/JI7/2vrcr9zEXIIqyNuoaAoMSdG0
bztDxTFmNDr5DYqzjrA8MQ8pXrwz7XuVdPUJMqV+8kHM5af6PLe6ywU5w1HoXcGmp2nzk/BnLjwF
eThpkgqPTlZ1SJj4XkTkXgfVjb3FRadsz2dYD3C8NkNpWNofAa5Jd47tG8920amKtUmhEkbOUVJ9
aur2z8Q2dyKaW4++XvN+OSTUQqEA1eO12R4+z0o+9oO4U1u99WjnaOtnFsQwlcGIlN9tv52TJvI7
jl1mCtaMdK5DjAe11SkZD6tRD14z2+WlWK6DDpHvdSep/iTVnm6tXw8Zc2EpukExtFcYjl4X75q6
ShWr/e6xLilVbFMpeNubbCBzmyZm3Y97Oeij35g4J9vO42iZKk3PFS0+lcEG/bR987xcumRUWdKF
kV7Rs5zyr3qWX5Nq9TuRXTJqSrplZfN11XT522ZRh6ghflPbxaKMLeUwL5gm+YT73FgoKIblsd94
u1xULYtqK9B0nPWqVU9F0rDjpNm9u/CNVeliUTWQdxKYEAteTl/nuj+t7eQnmsRcIilJdqVttVeg
DVmSMsP/bpfVL3ZzkSStaJQHhQmBpAaw6Zke98V4Pvo6VL/sgY1ec5XMgc7okEZcp+vw1WvluDRS
TK2R+YoHo6kDG6w9mCnxi0tcFElAZzJPumk/z2JmqY76FZ2SUB/xe3HnmrgGtMpFKHU2TxqO4fWP
Lur8ICrmWifC772KVa6bDAsIABUBSstSyIONfl/TpZFq9P8sFRnqbK7K/SkqYLcZzb4pHRdHWotq
kGKobAZH+W89a3/08ZL7HfMujFQHuanN2uznuhNRutGZpFT5WbAh1ns5yffOzlTHZj8b1h65yT8z
Vt5LK9zYU1z7xC4xpAfa3WQBq77mO9reByM8r7GuuBMZksRa2Kifp3Fd64PodQy5fT2zO8nBWy/v
BLP5rLBZhX2d5YH4FkBvQxPtGeFT5+hc64D0YRE3qCTn0Hxsh/WBKXmvnfZ62X4lmeNKPC0DGSBk
Jm22ta39vlSc/AF/bPWxmOU9P4hbg+NkaxJohPJkZ022L9u3Wps3VBEv9ou5Ok897Ugeos04k9ao
N7yNyXMluunOFeX/Q/zK4LgAUjwKva5L3WRQ9oZz+Gq6B2b59lDUW3iggs+HorMkT0M1jp/3KNkf
F8zh70uwjH+hLFD8RXG+50czwTeymsvo+9ojxRGFfdk8QqNyPNSBDvMTJaI/FmqIHvZBNEev7dcF
nFg5QRMQ435G8em4BfDf6NeK+u0yLt+0MbUJvkA7NZn2VJv2sRrv9QP+//R5bdCvM/WXk1TDumqE
HLLNVIAt+KBAQx+hzDjFTxqYTHsYgzgRB6I7qL+tg3oC8hq0hyDI18MsC34aKo6soBh1cKR1EuoU
LR3DJ1aHJMuLWT2WxUyOFWRNHmN0kv81dUn8Fk3qaCRXUvbHPNzwYcJrVNMwHv65THn5IKjo3/QU
5WUDq5rnqx11lnfdvfrFjRXiQlf5oCrdDRjOyPzsF5mRaXr0mwXXX/xlMGN4pExNO1iEJZx86OZx
TekoY7/apot0qXGeR1ngvXcdvo2WvypPkBlOoS/fW8K3BPcDdCflUXFE8+NXuMj4wePMhblsJUJg
tEGVdWv/UZb5Tz7nd3aMGx/SJbmqOKA1mgjLrNVLlY5Jrx+70rNZnrkol6Fr3LR1W2d70LE3a2xX
CKh4uq4wl+YCpiRkXkqVRTp+GxEC1KT2i2Fdlgv+3MzUEOPKwEX+nQf95z3kflPQRbnaWbd7oJTK
MPTv4wAZzdisfs7lzIW4jFaWw9dTZQXuJOlmUB5rC+2XgHAZLpDoYRyYJThzHXyrRmR80CfjuUG7
+lbFaIKt2MfgzDb1hRY247Uf2cZcgStVl/AWs7jKj/2g4emunjvDovde+5XLbg3BVkdlMpdAfoe3
pIGbqh5av1IqddmtKV8FxBDaImtouR6ntoFlQrF7XXeoi2mxpuBFBJLzXIcqP6EHcjsY03jlCqhL
aTVsiaB7EBWZqYP1ZGmepOgG++gz5tTltPaxTfYVq+iMrNX4LJJ9P5qe+pWYYb7wciffbLLUUxkm
53GH2axBYeaJGOmHr1EXzjLlBqXpak/OPV/ng9WCpVM5B16ZPOoKWjW2D6sFApHnIZTVYQj349qV
flwfdaWmtiIewjjaknNg4RKvefxNtOPodSGhrtjU0EPPJ0Sj6VkFrHybB+xbEI2d52x0A/oxrLuE
QDYgKvXH3LLlVIv9XvfVdV78N/yjLi+VlHUP6ek8OqOpkj/EcKk7g6DqjrZls99ndbGprg2Dai1J
dB7XKTyGHd0+ybWXf/5+Of3/UvnaX+DkrNm+dwwur/G5jwcaf0PvQfxxqSVJy12F5xE2IoeIQTRu
7vLqPdxmYc80hNvHreTzh3ERxc8RhhD1AxdQ98zrmj0IPSx/xDQn7ziC1QeYfpHPoZHV4xzt8jBB
IfoZLQEN+I3BrxWauryOKOeQz10lzoKZ9i3EytibwUaQcvn9GL0eJ1EXAIM+N9CZPBJnvuR/dYH9
CC9qr4CAurRXGGDKXGOZc1CH23lPuvVQRPJepH5rdjrxdJNICNV1qzhDncOg7bOL9gON+vCPUM2N
V2BAXeZrpALOWuskkKwotq/JlGynuC7vpeWus/C12emkEyyBt2EDX6mzQk38j6or1meNzbM4dJMc
2IG0PcSGIk7v6VNec0Ov/Z6zWaD4Oc1278R5kYk8oqd1eyxZUB0haaIeGoQpP+5MqesDX/khF9Ai
4V6NekF9iNZTOH+0PNH9oe2b8JjUvTlYqJCnGxP2Y2EgZXqEYyRFi1toJ3zBoYdbgbxyt7QX/Dmq
NP+ixFp8qqpNfgD6NdiUdzPDejQE5Ma+oPwXQD0dQe2HhNTlOz0GxSMUuJZPNQRVnqemL4eUFE2U
IW3wede8ONnSVo8GDTV9nSZsDh/l1myPHQuazzWzwcXW0bikMLnTqa3V8KWg+t6l+sZ6cyGyZqya
WnX5fm6mBkqKYbOeYsXuJEtvfGEXImP93CN3UUVnjVX9CCEC/SAMtydT9e0fg9r0nQrV/6/Dr33h
6wv8cpktt0F3jWxxNECfmDy3Zulg+AFeIl1gQXQC49R8gVRB9wPNEeJU0fKfkFY8Dc1WpwqFkMeh
3JI7WMKNEf0PzcO7sCrADZ8Hu/8coEqT5gZDe2cuvz6VXaAn6Cy0/3hPz3yKvq0mrYfxzk3sxrdy
vepYUFQ6qhG8k6BZ07lR/YGQRaTxzpNDT+TuF3+4UkBVZSIV5h3Fp6rYIcjHxyb25LXpf+i/oegg
PRyHZ6yl+F9YZOcPPdSq//794F+r1q/NMmeLn6YN8lxTyM+ilvLPmIzrmenIXLiO7WkoCvuwtMl2
jnmyeCVpqEsE9mTeornq+Fkj/XrmmKpHeCrmXlcq6rKAYdlt5T4afu4k78+qacK0V6H0uzy44mCb
jRjZBGPnZl+bJu0tIpJiSejn338MtLncOHJj5wBBwrutFVLGZ0uisuCHUkMftj9YwgJOUwmhE/LH
vszR8FMhjy2bVO96hdIA1UsAMSGVUJH36V7hPGhTWNs1OnpfoLg414d+CKe5PIwJjLqHdLfDFlaH
IGY1/3P8/xJMxxVl1H+LqZPFmqKMMO1vdVSJ4gfEDCqkptYCxhFwN9+Nbt5StdSnfpP0sYCKenAa
iMVhsc6TejJo9E1OJYPC8Zh3/SPK+BdabRpWhM2WA31vBDlwU4oj5BshDBeWOIDliBa4py5IxKWG
tuCHUJGcH8muyiWd8qp8gGDyv4UK9p/5VWKnnkaddkSOX/J4zd/aoo6+GrlO/+Poyrbj1LXgF7GW
QGjglaEH2+0piRPnheWT2JIAAQIxiK+/lft4TmKnGzTsXVW76snpnpy0gCv6dtS2+QpzmIa823lX
P02wz/hlpSTRWWNKu3sSy4zlkc+o/iwWuWmivKWxe8pMO5WzJU0Odxa849CuspwWZtHrUvdgYqOR
xOzGvOXdt7E90ocM3wGG0drvRTfHdcmjtinaZrEvYtoRz5hMTpxGvM5nAouZ9THr6n0oatazJ3jE
109RLcylW2wc5Qu8wIv2gCPw5Wj3ZPwGOTYfcm2zX1EDSzcpFE9KapMfqTLkT50mXzy0w93YmOmN
ZVINOcaRiCmgH2tLKLhZacd5LqfUL6dGqhkSEBPVAJMFDAWndR7fxrlLkAHSaaScTjpLlsumkVT+
lEU7RPh63dx2aaZ6pz/cMDpRRUOPn18C2//h0GnfFqvg9uIMj694AQM+Zd9AXH8dNwVjmHED+uNz
g2i+5q1WcoPz2NxmQVc4NofGF1Hfyf4hlvjRnJphLY5JkWdjFUmLDhNVp1oNFlm6y5YuUennbVBX
33ZGP/X7Mp0M1vtDF5CAuNBxRsSdGEXZz4bmDE1JX/adncYX0cqOnNjsBDn1WUL5qWF7NtXlaA9g
AjlA9GF86kW0yBtztdNvvXOcPA0yPjzPa1SOpOh137oWn8R10RngYXL0helBJd3xtF+6UxLmbTph
gFbRj9Wv5niO6h65MAay/fFXsoZ2QzLYQJPN5QkYizVvx3XtH5KEdPRhBzFl/phDxeYhNjP+qsUz
YS9IsSFRHvAy2Ekb1vMTnadMXra+nmTRkxoCs3wkSNEp1jlk8lb3IlPvAtrY6QSlO3x55IAfKA87
RDAl2PbU1y/IgICdF8TefDtpN6bmEyZfM7g8NGerehopFuJZLuvK74ZhbJDyNloDvGFUC1huj4DZ
9bmVi6qaKapB6jrlVpHP2bbxnx2ldHx3AdGRLzK1DBULQSj9U7rEI70cfSr2L2S+RyumLTfjYOi+
R+pKLawYylg3jb56rkf/SbOpoTdJmta/t1O2ywulzEQ/lE1HFJDDLHYJRUZD00KKbazf8FP98jw6
dhCRbzSS/aMRZF7OsFzkS5XamfTfO5Huy03EWNewBbaRqFzCw/gT/loLQ6fZaaxjxGRk57FdMnc7
qPL6kjWNdb/IIRN7C+k4q7hYJ0cWlSOki/KrgAVB/3eqm3/zJAOmSs5NDG+SS7fboO5HSC7jC9cZ
KnfouPfuuO6ZXTdVtIwNpvRkT/+drkscrT/7gw/+NC5upA8JTqPAqsEMdXPXGoxU/VxTzuEAxPuM
J3nfb3WqcozSQbbT4ayw1x3fqXmZMHs0VHVWz+yKgWXWvfd1mMWdRszkyUyadeduw9+HCfkx1BXc
QKV7qRNEVHV5E7fJcEEZEzZbsn4l3QUDh2bvT0cmYakeOryYx4inYAORMLtYfsZFhLmBODPGX7dh
2fpPgZRPfkkGjEbmBsYVKp8nPk3lOLdd/PeY1mg52xjmdU0+TWINOdcsKtUcm8gWxA5u+RgSsZPn
vuvbHtHlGJRW8JmKiVOAqThgpLnLGnLkRzzggsqYNfV/mOTdolfh4ni56+HMs59T2wn5ELfxKv80
QxLHPzwsjfpTw6mvf9F42pKbFanzr2mDRfq1JtEqrhr0rSP5GCVx+l9KEj9d6JFG5H7u173PGRT/
7lOs6xp0TlcEbP4UiZnj02Agm761nvD9YXMUzVHerUq2H4tf6uxRxt2s33dshFXnqdjm+ocMpo5O
Tb0l/JSIsKsHgwGCqHA0xEyXNkkprPeiLTq30+LY/QYW23wAO0o6h+mlNW7msjZJBpyF4DIhf5CE
R0yJf8i2bflvc8yhqOGNF7Y86ZOJiCrhMWsfTILYb1MccORY/x7Wze1H07PGf/jDRALtWWjCDznI
Vn+nA1Qin0tnaBjKSUZ8YSduKPCkyvsxlg9wkLPTS9JEZNYXCz88uRWYJfXusmi3U3UZs9qETwu5
Oq4Hw2haVxj8zKzJZcdHtuf8sIZxGCNj6jjNfTJG60MinanzPqtTgdu2rmcY4fLJTyyuoAvgci41
7dmQnsWy+uV9NjDSYecNiQiw4wwplHK/m4U5Hwq+rCDLbagxCJbL0KuV57yPI7liDMjs57qTw9ye
a8q5ikvDMxn1d4DnF/qSrDAP3Aq6Z9x9NLZfxjGnbazN3aD/mUoVqYk7e+Sd3ESL2aV1PHgpV98L
XWTgJMm56SNkKcGtjjbsCpPJ0F5E1MfrFyMjF+ctMdF41oCeZMkOPm3FLGyDgmk3s2bmFA+iVh1I
mZX3FW/WI5w7vrXJe1Trfq72RaZfzSH6+FPYlbaXcUdgi0/SpOi86Z+TaGck523cpGekKCt5n6mE
7AhyY3IPF3bE9E7C9Trgvt5se6qnaCU/etqqo+JZVLPmrJK9jR7CHK3xH2kTcoFnW9qcJXJqmwoO
3DNbi2xFSt/NaBInt2EP8AoqgNIlUBO5rX5WVvWYGrfr6jAAQcM1Wqa+UtsCu9pxgcPhCg+Bc4Yy
avoNGhfCNXxlOsvr1Gaby3Ld75moJJVQPuUHYhH664bKEqeGacySZ3DAfJHQYPUuR1W1pf05tD5J
XuOD7yo6UUHcfmf5YJqXKJ5hYZeyJEG5hq0bw6ND0D7T/6mIuukijbiLZTpcdQKDKZyw2fC+jRnc
ydx8tKZsREjklcXzJPFncx/NeQQUzvzXhhrzF8eqI32HyprTX37CzfUEkZ9NXuvxIO119RILkEOf
AGLDN8zbM7LIHT6JbNNjueD97e3LwRnyTmdr/oJ0wmXY1MdFIV7xS4hZL3O+rf06PlP4ci8PYtSh
eaIYS2JPYQe4+y1QyHAv0Clao/O10wz21B0N4YRIhnn4zOI4YqdOeSLf00Us2ze2QOj9rVZ2qv80
+Kyod1ohDv279gKR6RAMH5o/HTZrBoxOdp0n+GaE97kmncFwxZwG7N9pXve4AGJrQj6QVKirBL59
avYBiif4N43mnLSrmHFW7G3zVPNFRagoO4KUS8gaTGYhGalWKRFEzDhBxmNBjJ2ib8vgzLhVICZq
Nl66runOmZC4qr2oZaaLKesjiuLsYOJvDQs26gq+jht55OvGzDXZDzbkCXyuz4dNm2+isQohy61A
H3camiE1Mt/IQuwtlVM/6rxtpHWPSd12Q5wvHOG/uJ+jKZnx4iLVHDc4luplKJoxhBz/P4K4qmN6
eZlxQeD4g5C2nvZczaYvaZj28S+rQ/TCjxTdu4XN3n2PMt0fONGS6QBel0bqO1Yt/E8FbC236yxR
ROcYJQvkMfZOgoytM5apB44wwBQlwzrIpcIv7i4tjAz271qM2bbfXBaP7nkb6iDKbuk68oJCwRCM
UrbBq1NkCRevS4Zq5dRPfJEvUzbq7Twvon5IpcfYcMbUGSWXajF6QtrMniHBpvHTgTLQVmOCdTVU
E2aMZ3dd2cBGh4r6H76n4zW6maVx69e8NV78t8Fq4W3jifxEc4rD7JQFC6PhNan3pRxhNfo3IKKp
MKAST36G10xdTLJWaV/g8KFrqJoNAzzunC5AMtxVIdDZVWjws1aW6ULt9l2PWm2+BCPrnSqj9JAU
SQDLlCzPLJu35BlhttG7cZuEXEahM5AFDb1p5Rs6Y/iJLO2IDEEkUCGbVhRNNPEIrlGAVlNW6rT3
MO/ymb/pnZKPmXKnx2Jvoiapy2Qdo1jktsEkwC8Xp9FWRnTvlxaR41u93ty+NQhs8TUq2QV0F+mS
at5VPf6WZpRb1WJHsFeJL7HcZU5srCtA+fiycWNY8nSWQ5fbiP+Lruvhipug3R279WPAhEZ8DvJf
Ik8h9miK3nDIWj6hd43aUB0asShbnk3JnrLcjTBWPPNWM30L+0TpZUMK6YLgcliq6NwrC7plPsBM
sG9I92mnBwtbzCSDC+CCm7QmNBdTO+B6BEZwx7t/qaUpnBkruS2s7KmiSTm1ZH83m4zOIknSp34J
UVRGO/4b2Dv9dJiqHk++cc0Na4Xfp7LNQEL5EBV+HenV0rB+b3Y+fFsEa/ccfmYZ2jUAmT6PwRaF
nMAuaMi+8zTdQUP04ydtZroBWofkxE37ke8q4y9yRYuFkgQ2dDHawrPBSQsp2pFihG9rn2c64YTf
64PemcFO99hdc1wMiNIB0J0d1xbWGgX3h0f1va0XRjwKlH1C0HeQtoCKejo346rKmB3zZaasPgtV
b3eNwQEl43UoRjuwWxwDsIn12KBggzBOpvUE9/uDVGKe4hyefG0hE7oVyDwczuuaju/zOuPQgrNY
2dQiruBFxVEi9CKncvs5+axFW5aicPJouY9uJpVucGYsiTiK1vMtlwOiTAMF4IEw8jeqV48lB+E7
Doq6ioCfJHgGUX3yLZnQMQ3+GqL9D8I5OapGhYbNCnweM7R7Ee9zjeevkngubOvdPdLtE3QB6fLl
HI9/jB2Oj9RE63s3zFvh0ok/I76t+dHQpr4ibLG+a6TrcZ64OaeR44VtYlUFQ+HeEnOrKqjGUTbp
zEUXTBovZXANSjoEYvjfS2hkPtaQTzfQiXzH1BjYJk7VSSK0+NKOKAIhvNuPtGCRrWHah7Y5QHt0
hsaL3yfIjxhzhqPhrIaVI1+XUq+rvU6lhX0V2/9L3YQCGM1t+uzawaD9F/v4CfEkucxpFF5TDH6e
ByXWFiMPBx6aMqxUjSNVR934p183eb9wPn9T+5hg5ScGZAoHkqyxGE6OKfhuN2N6YY2yFcyysdAn
2186M4WjCJnfTjZyrc6Jq/Wn6qx5ajKqfg1by/NkjaytqI6Ht66v93BqbTPzO0OG9mSs50sZp13/
jSk1voxpxz7qeDRfyHOLEC3FUZhlUv44hiiiNwQX6Kd16uvrlugsync4T5QYTEcNENplOBuQQB8e
56C78AMwV9loVZ8bViPxMB07oovD1OFSZ7HS1UCiaMsFaZu4HIeBAdya1zABOmqWvmxxfVX1UYf4
fbY77uXcdIHcx6k4/FvCPCz3M7ZGpurQx8wVuvU0zecj04/0EOpGY94uCG8VHUAkG/4QEuw7h97g
xiOYveHdoUVEW7kCT8A9GVVeyOkbXNTg8TktiDr5qk3TjgVBDfWommTnkJR6RImL9pifVYwS0x/N
cheWBIlffSydegQbNraPB8pfVbU+VU/w5eyz8lDI8MWnR31RSFz1H5zv4gqd33BKeDR91Z5MBzDP
rb6DtleLvEetygqsjkYVHUF6WZFAdP5ExYZttK3/gsxEzGAC0E3Rxk7JzsSUTyLLYAw7i9FijrOh
7toJ3H6VtdT9MyUfDSpIy1504mZ+iyYv/xJhel1wRFuhx0OI8TsZU4FVDAaAVBDEoEwReKtD1cng
f6PGm38i9q3+HNxEWR7LSCUF31KUxnrpV6jBd3SZRVizdcFmmckvM2zLIw6F+GNyevucQMs9bxLD
gzkhLdZktB3+tm0Zv9u00n9459l/KNnEz55YgZ5M9Wt0H+B+/qVr1G95MqahKRXqpMf1mPVRpDvN
7mM1JzjM/Zy8th7VW06w/nV+rJ26T1CB6MI1fTKf6n0++pOa03W48niwdy7+B4EI/GNZjl/Re9Sd
FqBG53RXUExCiJ9I6U67UrEFQuMEQwasWDZkED56Rlp4hYoRA2nP8y5wsskU59/zcSx19GtHVXfH
pt1XLczteHmQHYgrvI/arILAw3+DTSJc9Em6S4YomlplLwe41gsQD/RmOBRJDWBIdsOD84S4QvQh
gjLX4bzQg+PJT63G7OlI9uH7EMNVrDyEr6ciReLPVHpXz8eC62Cf3beOp8cf72HEthM5p1UUbP9K
EUP+OxqsOA+T9OZ+cRTlH3NpO1/CZswbPwxdS4J+9mWDmeZnc7Rde4HE7liKaQe0d+IWY5sYiOjs
ewc59BOGr/rHUWBqp6rZoKcKmAVfix49iLpTQOWXC34iu0sgMerPVMS8KVM+DXhPxDhV7JJMY8U5
NMaFJkKj54Dmw5d+SulLtgW8UPxu7XKh++OJWGiX8wGXBcI86I4ra4BZZn+/qWb7MGyep9yFDnwG
d6k8k3TyAFBCQBGezhtUyKtpNwFwVulSI5H5qAzd1XBnjg47tYVUI7niuSleMeqbq8nA8G29j8k1
waP7iJYN0HuHwuSWUUwmnGoyzuEq2nZIr32Wil/TMqzts+AGEexLe/TYELjZuLsCPNBtNQkAZJcj
2ldepIuV97XeAyZLkFMCWJuva/yE2it4dAmr14Vcd2LQwjXrVtaO/rt/k3rIsovyqv2ZGqLHl8zH
OnoRIU5CgQJ92M/RPMKjvQ0ifl7Wvvlo/YFGmpkAOBOWLi24lTiN/3RaoAKBzc+sqtiPEGGTaaLL
LSUp8+hpV7KXxhnxNDbR+t/kFwOHrnbIKnR4AFYw2jN2CILS3QdbG1qKY2kSLPWw6rLnqAwmNGbD
SWabPk8YtxR5a1j051iFuAGRkPwcqAvXf8GVzR86TuR1nZRFLzTV9mEki3XPQlNyBQT5rLuNPsUI
o7yDMxye7BAGzFZOSS0ANvZW03M/75Cs9mZR72PWhSYnMV2vlvsmLRKzq/ORwMH+l0cgQUXcPKHA
H7aHMW1SdOnb3ruS7UyRcyTi8acb5yQrUfVOA7TrwzKeXVhbXMkLGrN8bBNZDQAqs9wOMQJC1lSP
tySWjc9nVJY2T6n1r7qH4QNOl82eh7g7/mq6gBXuNAxeH8dknXyVZRj3vWMORz9QXonqgpl+/ucZ
FKFYI4mD4UjumUl1ufNjWCuky2fNpeVE8gLoKLUn2DHZrewJN1mxKQzy83nj4DwCD0PODRCbPCYb
TlSa9tkjk9FeRKk0f3batit6DEPWU0OmQSAVckfNQ4I68aTPmjzKkIWCzgEmfLnSg/XXox+DK/sh
aJl3HTIMS+ukj2HhPrZXsVD+BNyalU1H1aOsU6yTxIg37hPgVRJtbg7ri9q+qcjDF7ndsw6lXpP9
P5YrbdqSgW7891UgAsm3bFEu32Lqz7TvD5LbmXbVzph9rxftT8m2oOnXswXPsmbT6zIN4TcjC8Nk
vQWBUGwTSu5qMQYnAaRNkjxruMt/746jhQdXPbavUYs4pkcnESeDZn2D0ccAaiJUrI52oKOQKI/n
ATHLtMDGE30+j3CPz0GlhddBubCUwPRxDyQL8L/cj2T0V6I68aEy3fZfBx23Jkd7CbSAjAMeUo+c
3Pt6ok1S9H3aQ49b6+h4dlzV7XkaotWhQvbZA7T6/rleYJ5W8d5IWRqI1ny5i6w9iql26nXHZMda
BHgsfAezNn2OsQgITWni5sK6uDnjnsfNpJy9s8DFMOSErvEfs7DqJ7NhTcGsLnTsXrtNz3fBCD6C
UAPOcFlUZveqa0L34QB2V2qoza8t5es7LGHD34DG5g4APFYdDft3uDdhVrDDsI48tbVLnxa0Nlds
LbOVgaauK/oJA0vobjpBYV1Eo/l7PKSen7kduvH6TyIfCpAD22OfQhdwDwKrz36H/YjBxk2ovnFg
TPZzHKfwZzp0ok4bWePvjQI7poyLr1Au8Ptli2sEjI5sPu9HbVChg4z59HzCKlByjyGfoaMAMcwd
+t4aSa2MA/hbMSvyXW7bU1KztLQsbdcLCoQhb5KgUVM4/zcb9nm9IW21T6qeq+O+RULbVTo6PfjN
srMmEuHDgOU0A+aLNKUSkb77dcCLBkAKH92rFTMuOFRzZs7tnk6AHQCXIsQRgxJnyOuTv9qBVMnX
COSMN836tWL+x+CoX9t8UKZ+C53bBZbXLIZSRdOKg2dz/sai3XzZNEMRzOD4zpClkIJlEcpst9H3
brgMXrbf9kiD5MTQ2I8dVxsu4/kwADD3FESwk/1dbbP4NUQUDok6ItU6JkMVE3BlDc4YHHQUlSGV
WlQ0IeruGJf+tFH88zHx+jSbAZhf1uKSsSB58l5IfQIsPKp8E6tx5QJk7bVtM3RisNkE9T6R+jaa
ASXv2u7+Y21aV9YTY7hVos7mo0yOU23g8AfOStXFsGbJZRP9+ib2ZekKP+EMwcSJuG1WjBca6j4F
t2P4Ezow8N0gzYq+YxNAgFrR97kz68lbpV6gHJCl52Ir95FtP5doDmUCyvnViah7sohLKQBzDhct
6ugNux1yUQIP/RxoWHxe6olU2wwAAXehOnd0abGDTI22RCIQrbDWYF/ao0cJFzDvwTf9EccO45dM
DmjdzPI4Weg9ZY26t4hBbV2SGRgAmZS5LbRPckCiO1pOD7PEfUqnHAlX8FzOUloG615XqELKhGKU
iu2CXexQ75c0Bhnb9yE8oNkIpx074nllkblAksSuXTfIk4/scYbrSPfgO5ZVvWv+9BhlK/CjGMoa
p9rky9AiajUMJpRDtmfPbcPI22aGpAQxSZ4A6naPo7HxHyx2Wh6pHgpK17ou94GA5VCJygeqSV73
R13V7dp8UAXMkFqiLrOJdSnUMeMUj6IPyM1qAJrmIw7cnhGbKk+rhB4L6yL9KzB6uOjqoIAHywYh
2S9aGH8CIg1atN73kk5iOQsfRJSbev0PVnuAZprluLoh/YuC+9Opjb9iTBcBybAVeNwbcFYbcPrv
RBFxBu2blCbas6vMpuhx3twHH4exap0Gu6LqDAmfoPbQgjS4LRuRfgeyMJ8BWrV3hGFoDaJDh4s8
NJ9J6ocLcEj+0k3++yw689YRjli2BTUAJpTmGvZsbXsP51T5GndGlMcEPOIU8czmrZ6yJB+GYPPg
BSnrPv6DubIZz3Nl5ZFNFvoVHbioekztTgWULH2ebWzdCg31hMZlj9GF0rWQNbndq+c9Mu9JAxex
D731dIdTqCA9TyuFbMdi0Ye29Lz5BRdhyyPwMc8uNEQ92GVOaHQKHKNVQKW8VwfDBrBs/bke2d5f
ULaF/Rug1GYAWRWmNPuh5zX9w9ow6Ceid+GqIZZh+jKBHr7N961lY6ln7ZLbkcFO+UMaR4Y7PG6M
q7MESgLQ3NOonxJYxdOHY7JtmarVJj8DjQ93l7SxBd1I/abda4aRsgnX3hrjliSdi7cf2TJp9ymj
jbuQ96OJJ8h58QeoNmB4ueVwn150saSNAqYb4uz34jvU0KmQ6hH0ZxtX09rX/59GbKpEeP9db4ux
+TbLKarq1TWhAKgrUFqmHtJx3IgImYWGdBwS/RFcm4LzqqOUd49G1e4NDeWIGqnDcWML0x3hjcAb
fHrJjNz0CcZWMSmyzo03gCoJ5Axt3Y5fK9R7/fexYaF/jWH4PxWZwcW/I/1jm5rcYLM2D8M8Oltk
MRw20XeCxkpzXMt9/9R7f+BJqwNobd4GANZFt8UTqAaaQjJzl2U0DQ+Y96zVLx8NQT6h2iLmLWzs
GPNjScftzfQOiylJQD3FFQ1b8g7iVcbPLUAW9aVh//e1CCixYTEHobopV0YkutkBCMN1mJaYFkCa
jugZpY9X1Sx19D3bsErgf5u22hEIE4xoa8RmM4bw7GgxPRLdvAFu7NkKZ+dCarns37wGOVOaGaqn
KBcDhL7Q0g5+t6B9SU2Wr3gboeCrwOcNKXvYO424oJnXkD7g3vdTheziaPnVsqjfPjNASjKBcd60
I6k7WeDluhcO1zowZVxPBuTfvI/qJ20iMOLwB6EyutpRz9KWzQi52V2XQHLUgoxH2MAtC8zGF+h9
pnCdp2i2QylmK7vHeZ/27Cx0I0d3RXyUQlmE0N3jd7ouVhUboZiWVf0Cpqm0Fi64PzSgLfqyIxJh
dOU+i4XXMMtA/Dp8U+ODPSLII1tAWidQaJAUT2jNWQ3BwJhHkdof5hieh/YePSm63bxPYJb2lwXG
2HyiKzcH5D96AGRxj8FeNUyn3azAwBaieHdz4MO6PyCw+uPnjAOLfTWxJyAmuek2Qy4EY6CpRa0g
oJUDt9Xiu5c+sUbG1RHzvkfvpH3k4WB6xBHQhrPFy1TdFecJGjjE3A3J8YuoVYwlnb007SvIgrAN
j5IkwpIS7iPu+I/Hiu8fnVh0C4Y78O6/HYjA4k6GUqVPozS7G4s5YYe7qQMENvymOaaKd8AD9nz8
m51/HQ9kDYKAX70rwIcqdEawkyQYCm0wn5DDOTH5At7figq7r5NrKX2YblCld/0tZmjNhhPuUiGR
/Lsw9CeB4pzAk7bd+B82c5PeiE+My91Gt/QUN15j97eIaC3WeJbwH/HZl9LEfKyof3YPnkszORdI
zsysOo+pOrrXms+4rg+CGCscJry5gtyy7FsrzVI/baRb/S0aoU69g1EF0tPqebIlNOusQtI8Q22y
OvlXZ02b5TttHLaoQlmBktH56M3izB4qfP9uqQyk0R3m5yWtYk6O5bFOAeh8MHXw8TcUX8lfR/dD
AloAgQpYe5PpAwNJjZ4D1AY913yC4Coesu5VjiZDgtjOCefl2pFkgp1A2v3SENksTxnai1CAGBXu
pgdED58Cxf6txgwkcE6X/RiTwmlIit+2wW+0ymKyzzn6h+N/HJ3ZcqPKEkW/iAimYngFCQ2W5Hlo
vxDu4TBDUYzF19+l+3Yiuo/btqAqM/faOx911y1bF80YPLa4LJm/PhlQLyJBYmYxS+looSlI1v6h
t/tpjdO0TvMjmXE5qmSu2ZfDy4Obs7PXlz4zFvfTXDxz/TFZb23t9ERDznB01h+rbc2K4pjYxl+z
FXaHcYFYczLPP4XOyNhPwJbGdlWz4CewTV4lBhklL3rhM8EO2aIRh9xj267roAAiseU+Efo8APZb
WgmmRLI2ahLoy/ppcIPeexyodila8nFaUQvL5lxVhb+dPDzuJ/B1748IVzPfA2yYX7bnz68ZnyzR
g0uvyWxtPGhQ31QvCkbA/+sxm/+dprwtx7Vql3ZHDgKTQd+kFDz5qO/uGShhfnYLVzPkb9qAZUvC
nG9LZZTVQ1nlHdWG00w/rgyd9WauofxGy1v/NqnfVHEo09yNusl1UfUyfCIG9Gq8hOkcxOVc5g0X
B5tUGDPynxOVMFITH1YWFZtRX2UdePs2a+aDCPy1JGt+YQxh3l/kzg5RQ7RU3/kybniukNO5K2aZ
+YxC7erDHubuX41Q+JcE5G573VzRf2sD28FzySqk9EGpyiBjWBtzmKQo5GoPOLnJXdgODYXJ4uTt
TWji0OK2YIiS4PkqjRcPvgOz11ap30hyd874Pq4fonXtJib6ay6R7KrMVClKTFY68VJMEHBCO2HH
Cq/AqbhQhZk+MsDF6xXBu1bDf+yWyqx9DspCsWWGU1jtWqEb62BIZdhfZpd2/Qdvlb/c/Q8MuJae
BaKPIWNsFfHBNf6/IZTV78LqeotnaJvyhBxO6T3AkHFVFwO+Ly+sej/eDMs+AiiVA95KBgvj0Mnn
2bN7hpsKVKF4yuzOzV4YVHkvjGCr7K830FOYUzl/dWQ3PmMxXdvY8jgfsExNA2e/MdXGS8bZ9eym
a+bHvj+LYO+teQV26veGWzwstXTqz8qVLcdllhviuNCA+ccwYGSU+B7jkQTCq5h2mbmAqDQ6wLsj
sh7Gx69LU7/2/OmqIvbNuJxLvtsGetizfYC4DSfLevutWRnurofabjZnV2Hce8pGtgjsXagknqut
WZo4Z0kt49nFDgFXIoLh/e4x11WefteiLsWFgdCcBrEn08CNGCJt/d7pPV9cg4zS+JHdVOrUdIXj
IkKrnnNpKsPhPAZ6eZPD1rNsWNhDHoV9g+rQIXEeGj1lJ7/hpD/OehoWljEC8CFwcA49SD2w/Rx8
1KxeO24loPbW1fx4mWRQ+SW2qXP3Syhdvo15mdVu2Qp+Cq8gAdWb0vY1XBf/zQy98NPueZJj1rmZ
xn96lTn/Ldr0nz066jswZ79LVhSsOcpTuWb7emN0HBuUZd4fm7PPyKMpJGXkJVg8se3nJh/6Dxdn
v5HUZJukf1vKDP9zk2J+VpldPxiUOi+DDHoYlErxedWp0GgM0+RHpuGWA4NjXw889VPd9vmT27e1
+ThbcKiXOh2Ni2wgWrg5W32TLJm3obPLqrr1Y46mAvmJ4arJ63ovfCMnB6AeN4FabmXOWws3d+qs
0cue2kbl8UKXEEma6TlahBceVQvfObdG/8X6oCGM6szOH6VF9M6T4FTMd1s5dr/oTDIAgN6l6uoY
4rTXqqkVO8fYaFTDLVVlHpuBu3KItXZILIyz2pxRQb798rTVxWDLw3TH5e2nehjM7LmZS9W9Biz0
LE8qr/t77c+rEm3aYbykZ0e8rN5YwF7bAH6HnOq/GSM/1RvsC7PKVzqSsNv3yp5vrt2KaybT/hRS
LwBahIbtvEC0rO6OZmsYPrbaBq/0F6+p3wqZmu2+yFaIHQsNhongkg7ZzWQ7wmNlma1AYaiGKsmW
tAmOrZxFcQHiKxkQz/2Y/oekUI6/+rCW3VvKjmgRUUiNfAJbM1xTBrJuAgM/Bowe54k/HMauPyhA
+ZyLCI3pGHbjvJxqyN6XcrIrO5G2TOsd0rDOnqwtRerODWDMW4MYRsBMY9GbR05nm8vLZkw89rLK
xhGXBDefuCJw80O0hQ2oWPJW4ZQXgxe16Tb2V4fI/OboVlu+IbCMsJzMyLfD0BlNUsP4nPqFoyIq
8VvMMYXqeBvYeX1WAZE8bddlz6E/dOdxttmuGxoeNJChoacUWovYC7abXjP0r7ibDDZp9ip1nC8q
Cu3FvuF2zsndxPZfKXmL3patLq71avffA5aTLCo7NpzFtOuLvo5j6MFXcHWMMUIs5J/UplU+TKhD
y77pjeG0kHLIt9l3/pNI71G4xuRMN13L4rcKPXnw19HEnzQ6q3kE4RcqCZfNJ11wo0iO2/uU58ws
M2WOk+bbwWWh6fwvCIXwY3derDaeirE9gSGol74z3Jx6U7s63ImOqysGA1vyp3naoBB4E0daNd/8
D3SiiZuxs6s9/3jvIjf0nvPg9IYMT0PTq3qHHYz9dmlFD/6Hp3r6zjY97uG8sCO4XtqpvbQaenu3
buw5sbNBUhAa66Po5yAps7LS8TxNRIKNFofVruvN8dBvQ/eXCqvaz6JaLsK1mgTH5LRbKe8uU8Zc
s8Nz8L2EXckDKSuCkDbZ7dxhbJ6sMpXNoS509Yg00hxza20ee6Nw9pxlNprjqudEUQtFZbiFRyFL
/cRveZz2lIS1hCbxzDGmw4UudWSWTBl6wbPkslF8gKx6fjVXdgS5oZx2IBWEua7ZBKzqqhCiu6t8
xVhwW7gvhsFFE+nU1RVb9ktId7XfS2WNlntYcBHZX0qVBUsHyqW+2IMpXu3cCz5TyLcsxmOUzlFg
IBL7mFeHSDWl/W+FjtoiM5yXay665Vg7FRBMsyHQtuo+NiA9/YEA9SDjd6+cP05XeV2CuIp3AHm7
buK5JZr+lG3wE41lZ/JopiJ0KAlsEqvMzL3wiVEGrCoFrKqsnlxj072lbD7m9ZKuMSYCd87jmuvx
yhf5Atsi2IQggu0V7yGm1ipQlRWn+WQeNwFttM/qyuhiBS+3kcrEXRFsQ3bKFmONJO3XEXx8eO0q
5aTMlLxZv/hBy6BhI5mviyrlG/oGMAsXTtFnvHuzgxy+qPl+12/dwbJFMB4QuvS6b7kSzX+mOd23
NEA6VTGDCRjDxXHqbTfS5+pH5sLAahwsvZB7Y7OahbRpi7tiw9jTHVazdY1djzqavyAusTdpMkIa
iwhxr6ewLM3QCM9pmacK2KemOwohjsSDP04opJoL+sgxCJg1tjKlwVy6+Yl+3v0J5eBhOXLnfGVx
tJt9eMBtZ9M3+idBmpe7dzfVWTfKzSndWR2I/KdZVAZjQdMI9v6yUi3z0AbHnmeCuo0CO48F7SOy
mMW+sB2mrklHje916mlrlzxlmLdaPZPvIUshOmBrX6lU5on/t8iwZNRd+0ZMqW+cF0nHtx9Cq393
3W7dcaBkb+yPoLQlWK+g/C620GNFG5JUHsFpcxAwTuQUNxEBbqTjUXShys97PmPrx6Qx2eeTK0TC
VQmrkIENoXlVVNKRWirIk0VD2F5nClYv5jZdhwth9H2ZWEAg+sma+sFCNGH9TXI/h9l7gyxpBpGo
oRhivCRWvs+20vOelhVveCQ9uXqPYSP87RGQL19OcBH3zQUmb9W15FVtzrMvBveoM1nQ+5nr4h7C
LrXyfzaWA/ICjYJRR47gukRmlQa/wi5wvSe27A4uL7WR2ziNujrbebnJyrppTSsvHjkU2ljJEZtJ
1MO+9c965O7l6M9qIKyYtEazjQcuEMSIKR2hOWPtANtewqlXAoiWYbbxzt+d3dOK7ZjFuE5waVTX
pVdLOXW6X9o1+3CmNv/BHsa4283F4u+U0oLxbei6wfSBGuu2D83iI/owpgTbBGft4bKdfkikSQcd
zVimbOaqMAC7CjqeYdEwvNuYdmTSDH5hHtrAn/9luQyT3NsGeRwd+oWIxag68aE+M9SZabr13Tg1
yTbrQL2021QZQC9FxqKINJcq389hW/0xEPGHW5tnwbB33VAfPN9YdLR0dW5E5d1lQL3cZIlOiwLz
CGbl2Fu94C+cmfvSp7K45J2PAhrkNp1tsBTAJts26kRRSqwxLhlTvqHb8qs3Mt9kCk/ccxll9eyk
x6mTTXpzjM28uz3H1gEoN6HFri4Bhe2vbhmKx7Ztfc2SYE+8Ccn6UXp0MygvtsA1eV0GxIl/WeXj
89ra3H9Vd4wLgQ4N+ewy0W4SuxQbcpSxblceJItKulq24zCI9KneQCtfGxr2J5dLF4YAX90uFcO6
XeyyqPwkQOb+ptgiU89uOUWLCM55+zRHESq8gAryOtDOzKh/KtyosjfBg9P1v4awb3cK5eefl5ma
UoU8u6MxL/lnvgztG28zwqVI7eOEyvunL8T2uq7Cu9jtsP3WRVknZCKVF9/0PTZqwDSgPgAYFqr8
Q9CFbOPaFhrTtVgvBmDeEE+qX1H9MvXVYGigNZWTf2twhnJDcHdaRtvgTKwYkfv2KH+FhWcgp9Xb
BxDj+rihPp5qw8c72KRhsS+Jsn8w1q64WfVMZ7ylBtMvvycah1bM9iHMsynpLXs+gI6M33BlxuOS
FyjskJgPGEv7cI+hrf0LGmXGOGaY1g+L8Rbki3rptFx/SOVeLxZmlafVX88VD9KBWql/Neeeu8v0
1XQAPs/OwazUqTNs6GqjosYk/svcW2L+w1wCN86QlxeoMFxg9mqxvCUUvwCHJSk+a3i/GBugHLa/
dqctE+bRXlp99TmFAU6a7rPLgGoNPpE/+Vx0/7W1h5llHY23FWrohTyD5VLN63RygUAujlOqv5V2
jBPDvuXEl6KzoazOr4FXhZdsvhN9Q2rVkIQWNk9FXVzPUu04yQIGj1abIYaZeo9migoJkC0Yj60w
N2GJNomLHhdMNnnyhUymdQYBC4w+ovVsnm0bwFEsRru3x2L5auaGkSvDrTzc6VnlxyFfR9piMutj
VdL0zY5b7KTf2FypJtApi2kHMm8EE+44q9nTzshLTTCAfp9dB6MHRVBpV8dmZf0MlW+cWFCRntNg
9X+thuswlAvEFQ1k/K1LYwLaMMuPxfJRXabFviCwLCdj3qYHjDDtLg1VsM8IaDzLySh2Rsnac2RR
glgDc41GKt+7+9A6ODSvZJGuCQapHx++9jhu4XykmXV+gl6OD8MmumeGhkxfnYFam+S62JD+XCO3
mC5HXmEcYGMrrAlmmKyYMAn0TLc/m4XTrMQM/umNrfqd4aB5RhrH8LwgVEqjng8saRu5IXmMoI/V
tGOAZQ+xbv3tg+cXaKXvgvcUfava2bOZ/aer1tgjBNCzolnfLN45xNspNUeqUrO9DroSViwc13rN
DNGvSPNmc9ZZJWmky9W+0oWZZ4ngyWVDHDMQM6oNSxfYO8+cXXzkWo1x1U9ZEbFiDIt0sFBB2Nuw
q+wJCIipin4djUkGiVvp+jPwXKawjOD29EOwcv48lE8wYUx1GBQYJy3D5tg5aICs6cM4xBndRlT+
1Q7P3fTHa73iC3/GgOjhLwSNudVVZnnzEg7a654bFxdBnsvma2jZUxuFmrSWKB/dgAYHXzSOuhqi
yB6rm6wcEC7AskMtyvI8NSljbzbfr2iAqz4X0jUfcGirg4H20uypfau3laIQ/g+XG2YMo0ZhZBGZ
sKXz2XTVdxt4Pb7jceIinLySrQCEpCBMeo4dWwtw9bHUCkg3n2wUaFzbO6qKeecxUwAfmpqDW2rx
YwPl3Qa8JDs7aLlp+Vg9bpGFFihHm4ipiquYp2z9MIHMpghpDP+dx1agkzBXYPJ+oEPPjbZIFmgI
fO3oDf4ZP6Tz3C2ees62TR97q6lm1OV8gmrqrf9Ywducsaib8PyNAXcYujRgQFl9+K9nsppF+m79
iy2HdbS2O1VXEnBG/wFxtxRY82kNjyDqGroJtqiMKHbaNFowpR0pBYNrn6t0zzAYnERJJ25YEvAb
XxtCMiTYuDeHfnxP8WBan0QZhM+rpQE1sr6Y6jLynAUPIGaUKfGb0To1ClQHy+eU6DnD85X3TTrF
szn6577OSOXrwq5dzxbZBJRmo9UexmG1SMc15fYkPIr2KpTzvPO9evtMvTyNm5xc1kNFHM931nnD
P4oKcdS0VMkmanOPfaZ7s7fAetuc2fonO9wrYgpS7qUNyW9x6uw7V7Odg/fY7iVv2nFPGiyYMfMc
UUXkH/KPZgtxsGFhWGeIi4U55Gh8jyFmPAbMfvXeL417asbC+GHE4LZHjQP6AXMZIbFVU5wWs1dX
kRktkGfY9ZfKmHk22CF0yzU/WyiobXmjGEmRUpvjYRqWMGL6tf7nesWwx3Eg+J5M8baQvF9ESN7o
ctC7r2SApVcTeOWWObI9MG6T+JF6nYyMD9zIyGaZ74nf617nrqdZK2tGMXnpdDddtN3vtjDaJyP0
jKPw++2th/7C/8kwaovHcJIlXpeSSaXnhYk9VfXzti1OwpJtwfChC/95+JMIMNjMO4zNouCRFCNW
o47hk6OC4lKlevm4IzE3G2X/3ffd+avOqT7wU21/lTUAi48zvUNEA1ufGaHp2FHTcDbg/5/vJkNs
LwYPRdyH5nxdhwYzzWhvf3LTcV58UOtT6gTNU2lv029HOYuDecOrOk57pAZIX6asxKxViAA0dQMW
CIuD0PWnNHHXdL5B8hFySKxaW8buUDLMBo7wIKOyoHsPZjyze24a/ZiNU9nuB/YJvnom10SFv/X3
OrmgRWuIEH0z8WKVP0VqoTNZGko8ZHbynwlpuHfVVG//CqLIkmF0p+AxmC24otGop4vK8F2c2Zxk
fgwDY6p9LsweBHCUfnnKMxiTjqFwNla7dChhcIqSaLwDzuugeSVqJbT2g867K6Sw8W5LhtBJ2Lp9
nnQ+CnZcwTtmCWYi8VfmqdcddI9TJsoD7m/CkOzG/Kgsz7MOit1sdqxrPgQCNeZ5Ux7UX4sre52M
9DzoeQ37WHINkFunhZXqmIZv6S9Qdpp1gaHCTsU4qZwFnp980vSgmKQTdzKcknkAmM2aqHEUJ8PX
vf3dIMjHY51a8wuXoD++LUuQ5aetsxf3mWi1bY2q3uDNpZlzHnz9f7x8SPUj6FdQX5rUqElzo5Au
h5sY+nJl2S8wRkJSB0j4qgo32Bmyn40ucYTX74DQbZboKN+Ukr+adXoydzr3zeUXcP5dLqTTNbAc
yS4g1oSQmEtN/p7z0aInhW9os1XHyVhX+lPmTGCLq/QGB6ah7RdrbzZECerDsGn6XWTZSlxJS7GX
mOlODxsZAuXPL+tY0QZVHvBLk5quXONSuIO6IqMFAW6TRqgMjsyHvotE1qrtQU6h075sCvLu0fRM
4O8Yu+GmnpyAvh3KWYjwzWxNNUbr7E7rhWmb/hFdCAwS4ZOZki5H5wwjlYKzUVD7wpujCUyoO7qe
tezswUCwb7bBeg1xzV+9NcCfwYBwdbBIdP47w8jgUzebd0As7M8OzcOzWp3n3F7Lo98yOZuU78a9
L9zfPeL3d4aD5Tz1rrvXrs9YQEJVIbVr6xd1nsHdQWpNgfXyyWosCkkBbSgCBY6yjF6zF01F/WyX
6QRGFNZXncvgjSsiPLhy5JYqKi5iOxgOBVaBL9JnOD16QdkTNYKJkk8Yx9m11/U/0AYrLtUdkxnS
1kb+9uqndg7yp00aPgsdujbxavj2YShrwTA1rd0dWJL9pDdDX5kEViC6d79hxDr44ZdKfVChXIr8
xxkkdvC2WJNtHfUuazz5sfYm/L87r58QMurdsw20nFq01nfYO8sxdBZ4HAqf6Y3EwwGPfKHWGDll
5dnoluV2X7H71Tk4C2MayjBxqkA/FP1Uf7i1XL4r4opUnPNWOGjs/FMbWQaXzVcgiFbTfIy8cTvB
kjjWaleT/4xL1fpjFCzvwW3pvm120Vwr0y+zqJHr9NlouG/MOt1B0GVfAvrW49ADS0caj8+XZC/Z
S79oBf1P35y4HAd0dRjE2cub52+m0WXfbb5YVO3D5O4qi1W0dehYr9IcZmO/BuRWqszAgNM6/WNV
VBw2mnSDX+5a4r0pvC177YOhPwOGb7u5Xb2/tmEyOWB0FsTcH+Da/eCcF4S162DZ9pfj1utT60Mo
m9iGLsoWtgW/PqZAK/gznjOFQRU/ZLmfPFUSu2JnTyHf4m3wt+E/vJc4Lh1yMJTG0IrtNIBjGLPs
wZNExkVObqxfjBrUbWTUxRi4nXbkXZQfI4aJ92y2vB3phTrxsqzBYA5pa0YqEErta8P2mh1W0OFW
kH/j3fAjsF+GQRtj+Rd7Ge3vcjFFB20ANrTDOq/MRBvdFlvVar01FXrgwnOyJqbvyPkXCqpnHW2A
JJkQLjF+Md77wngH8+lgO+wj1uBh1RJ+HuyqtvPmvUlrWN7MUYrsmt9blDgt+3436LLd4jmVjIDa
vJFJ60CYH6ZNLQcCoZlCT+Qj3iGJMPz2gszIEyNcMG10tp7vuq/bbUfLnAdwP9JPbpK4wqPb5kHS
maCK59QYsT6DWb0Qw4OFRzuSAiD0i3k7j13rJOFAkzcXhkIeY8ZFgzFOHNETddUUkHzUjE11VMud
o7zHbySqqT0mX6FbTTHn2rSb0R+Ocljm34XGb7KKEU4KRc6xeKhDRm090RqsZZjZ/Wl0PbypUy6/
IVqIrbKZB1FQQBvdI3XLPraozYDM/UpjZE1zReSJKi2msC30Y0NNZMyKGFaCgrZjL2doYlqlM98X
HOis7yYLEwszU1K5T/20PnngxGeik5YHJ8cXu+bQloO5ch/YNAg8YbJjQTwcEIxzGq7iD0DgMuBB
Hfv3mfHm35rr6HfOBo99YzvNo9rC/lPR/u5XveiYMXN7aE0fN2dVSqPd6TozXksRyn+6sZs9qD0K
5GyoLrZ9hvD+FtzXSDAYcnHCpj1yo9H+bchFed9SHzVcjF5PWbIBPqcClLzKLbXPgxnYK7UNeCfv
a2ARJ2JsYN3INKzA0UtxGBBIEu6j9GnwtX4PO7dFrynLd8axwdvU4CwDHSmaJpkHfn8AIkhrBWTA
iyRbjTcd19a/heYlMQYXgg+n7p9NVBuEWtDJ2AeYpDO0mCMDlaNMtSor47mcjbOJ8LxTi0kJDIth
sSLcZtUyi+rVLrBhbg+mA8R1QpbE/GKvjlEwR+9Qt1AblLmbfVC202yp5kgSbP3sFEyPyPYqYzoB
fCmhBD1cjYzqdiLE6mfabOipEHSkYAfvsRxtsmk21JBHLmf9yZ4L9WL0RDjgN6R5ay2JrSx0yvVA
bmdoJbRFW3aqylbkPNnKujKRvdMhqDYXwb33QXbFqBI5DfmI5uk1X+YSbPdacyNxccuU3T0DvAQX
ERZj+ZHJ0SEnxyljVXfOUTmu9H+53bA1nDsY6eKi6ORx83Ct04aSaLAIFldUWzetLyUws7/LG9Pe
ds5mquEoWrBIqDwrYEybm6OLalEPb7WeyiYZ7yE+h7HfyMojxc7PDp7Zzhs9iFc372wYmMt4KDJ1
B93CMvtTL2nBk9z2Cn3SJwkrfZ010SlmrLUsaAyctqGH1uHauCQzMXL9Mxdl3/w3Nj6oDApZVZ/0
/auf+0CbxpHxhdHssEmsTEaDQGGNGgmFURcv9Cz7mwgA3+fV81shX8LWzN08dplDzOfaXRb/wJ7h
sGH5Kr+ROOea9eJ8tPz7cpzFV0cyPNoX5MnwRUlrfhsXudp75WsINorctbkaYzMtDwwiy+eWLZGf
2+zpOmYx/FIkjtcsaVKT/nTspCsfirZC1GCWhopJrot1Xnk147zqg49iVNi4XLrAPwUbzdOz01Gy
/ypJ2fKwG5HlC/yq9Y9GDOlZPLQMPzgoyCWcJ/q2B6HC1D+g4oh038N/X7PKKn5WHH6vjqHdz5GG
AuoEhgxngsgL9zyRVKIjRTwMuWK0j8ErktzSv5ZpF0NYMcNtOIxkED6kBHbsg3LCMhrgdVr3BBdi
kYHZGl86NJHEHjfzpkn6uKLOC/Aq0KHxgCMxzKKa+eU7VFDJNVBlKXVJvvwnEZ0PzDxEETeTmE5l
aokpWhaC8khsKP5OHvNOVLJg+UHaKV+JaVgeQ8b+1a4XTN/4YV2503YnjqnlVG2EVi4/JtL9DrOf
ew9NSh5LzVLN/yaJinPIrGXhmDbQtBu+3i0cA98+1Ns43Cxo+XW/eqBnZWgP5T5PadHQzUuM4SE+
ijZsnCSAJRdnEC/+LqdRZ+5IC/UlnAnwRxRsRgn1xoD64Iyt2E09xghCniheebUdInVkwxEV9itm
lxHB7Xe+YUCLiCdYD6r3TVTnTZ/WCkkPrSBjeknrHpHbPf/0vlyIqqjGcDlNofYTRfuWCFW2j/CE
BFmBidXnrmRXFAr5cqubqj97aZrf2q5MAdJG591vDKs6l3VDNsKExncLxj48OGVIIJgh3iyz0yc3
dQXydlqF54rKhCgmvRz9ch28p7ZPw+GK2E8hQ05I6dvdrtcr2WyhkfvsL9owLPUyfcJpt131wIs5
TkGXDIPVELUH+EOUUXPG9+3S37U4NHJSmq4FaioK+OhZ3wTvUxunRd78S/O7/y1f1XfmjnUc3hOh
4rav/V/0AdYeGWjbkcQxPDJN0hBoVmpmsWWMk7XPnJKRJqvEqssCinvobOIYzV4MXysJEeap5DKl
lpzkbpKWOLrLpCT2jHoMdp1fGaQZ1d4e+9NnLXBze1b/2djSulkkp5H9sy2HNtzE21SYwx9WrKsn
5ZGTxLvRvbrb5rzmOdF6XJsmozr2OvlF1DMsPfh2VfJ91mAtCJWBEgDozR8yQfSDM6zLXli0OhEv
k8Wpqh2b+ZqZErmnSbm5QcPOfgyEHZybuV9RMcgWpfQLVvUW2muTUA4xapDVMvzuyPa6aO8e5DQu
+lVY5EDHg+RGm/1xPgzVJk/D6oavm9F6j6TGiFcaeuOCpug+WNh+GKTzQbdnc2S82zMIqg5Ejvgm
CZ9V/dDiQrHitfX94uLWtfzplbKOLuAYLWe2oiKR53XAuMrNrxXOb1YqT9FWjMsxz8b0IWjTZRdw
6P0RLBR4C7x2ZSTSEv/hoBfuWCo7xnkzcyMvGvtyWYZHm+1n2AfTGscUafe/BtFjcelx20UC8P6A
yMDbl5q+1HuX2U52DLqqf/OVXb2bJBlEuD6NxDYknteBsIadAiqT0TzMxakbsNVvrTm8kCkqLoH1
f6JosXt87gYnJWCDTV87mu2tDJwRQlMwMks3PBd5ORNKxSIaIGw3HR/WEvyklU54rskueldM2VVk
I18/ZtKzLuvkL19Db/7Vm1N8WZ6Vv/hjXj16Xt7vMpvez6ym+gjG412BDYaEHXMeueJBKo8SQeSA
hEbdSmDh/dxC14QUzr7TnNS8/UhfTbxriQsJDPWum/JSwmn8Mi0tPpdhMhJjdcsr4wVSBayp3vsO
nHLWBTOphsSJ/eXi9f94Bq4bzZP6yFDDwg8lpuWWG0r/TMaaPUzbWO5JVbEwinUMNfoj2cYVVWZT
EC/snmqbvDadhOwTKUkkKVgk8LssO1teSi6rHOveIvqBxU74UeqIhL1msSNl+CK9mXnVMT+o2SU1
vUAkF24Zkx3UIBLQ9nAc8jqHQQMYTbQebxf4XPNEF7UJQo/SfMRlSve8DTc0oqrmJLDpCh65X4kC
iDqvBki+wqKwSjfZyOP5H3Nn0hy3lW3rv1LhOXzRH+DFdQ2A7JlkshepCYKkKPR9e/Dr3wfbda+U
pbKeOXoRVQOZZDboztl7r/WtkN0vdPaNMyMNvVXQY5bvfw0Y/k8cbxcK9DdM8S4cUawJsrn1QL9y
0R/XwB8+9tJnIGmgJ7kYZaUfODjPdTsdikb9CXL9P31q4/tPTZGmiSwrtAN+YvyT2zbrPhZhpdtn
+QCKhpQrTRvrQIvjpjVn22vVsfog2Pws1itUAhqFTaofwrY/Uet+Yp37CR3+Px2SM0y0DFARomHV
D9Q+kA3COyXFHfGhM3keb2+PKsIqHU9RmQevZic/Cy71D772giH/5gJkJIcozBA9LREIV0ap7WPl
g0Et/5Zpb+Bh1hkRHSIMKCsj1g14TU7zsZNpneH48Zo4iaXCDWGriCMw3aAU/FgEhrWwwL85KHld
QTGJrYrSGrbek5HInxzt5QV+AHc/j7RvtFKN1ERUBxuhkkLHicBrtoHdJoa2/MFQIuvs7jQFfUkk
fbyJln41qvyEcX71sSvx7O6c0t5JWq2oDpnrfE6b8hpB5NePvfT5vVkbXZrTJzmwpp5USrhy+Fg0
lnV2a0513zB9jeVBJbXBma4tmX4sheE81L6HlApWIJSHkADQlaktUURuOH7sAjfPbk1RaWpNn3zi
tneME9Kieo88uf/YqTTPYoKiFiF+6/TjwR6Hi1YLt2qZ3HzoVJpndyZncq4bFKCHgr0GWWfPreg+
eMTP7kzHgJbZae1wCNq0XqNKs9ailvoHj/jycP/mvo8HDTQESreDJpPgqpkoXcl4iD+2appn92UK
6aS2DITd7QJVqHr7PQisD37ysxszoevRjA14ZStCJuMqJbVBbqY/eWz9h8XNPLs3GyWv2EzOHQhW
0eFeoF0bRNoHT+nZ7em4bZSC+M0JSxI4W8JjY5YvH7oQzzPulbB10iFs6gOaI/woWSq8WoN+97FX
P7s/zXCy4LWD+ecBDlFFCR+SKRk/tgQZZ7cnsbOzbqV9dQg0bfFuCjazKdyxj330szvU0dBdzaIs
D2ExO1BlhisGVqX/sRc/u0cLgGGJRr18wDmVemB0NhqO8A+++Nkt2mdtnPcDi1usZvegkKgii/5n
WdfW7wnuP1igz+Pu8TuqhkwsDgyG8ntdSbal2T8ycgcvWBFKqmlKuaj7xb4S82EqGUC0xXy0HDef
N8BXwkfcv+k+sRibiaB1qXWWXjmFDpqG9os1IQdD79gv8QyNjy7kJmjGyAdogvRKwYjdSAS8PZJc
S+rWoZZkIYzDm5joJWD19aj9neuxcNNTpiL1ReY5XWFdig8C8poXRco+6827uHFPCXFu/Th8mmRE
o2pOEaFS6s0Fb1uJQhnvnaJIN52thms0aO4mbdylLVzdpHix1lnYa4jno2Gvoaa10PMQNCAvpkmE
m5k6r30gLWNnZM1YengglS/wsgURJtaAXAh09WCiR9dGY1shSDli2y7pOCVQl6P45NZBcAIeu1bD
dnhOpI4duLNXkiTlNeaXC81pnma0DXuzz05KMbQb2vUK9Xk5vUwuOwNbvcjpMtRqUImdpkCvwoBM
f8iJFyy20AYoKNOAWllpJ0SHBWotjO0FbjbTy6PgGIc96ubyQquyPYVrcTc5QbC1FEjxNp6PKzh/
+EAletgBfKapXw+WcT041rihCMxxWIsJ62PnTn7BOGrN+Kf37cTNPiUxGsS4U7YaeqrrFBocwMKr
yoU5nJfJw5zljs/urJAbhsE74D73lSJHuiP4jdlvrtzMSeUKGPm1iWXNR0ENGayZ5A7IBrkPaeQc
QZiOSHLkUcGYjFHU8rUwCHyHs18rhiWYw9rTNgDDu7MNDUdOITaIFdtHWopodwYmogRk9BoGP/rc
94CbY8y+kOp8KEDqxh4ZLPrY0DFu2npz4RitmJhkmzU4cmbanUFyQVXL7hi43VXJxbiQnNeOC9Ny
6zTssoBOjZafD3JHj+k4hsXD2Mmtljp9sS6Ztdima2e3LbKWo7TUywRs67oFre1HwsXfp8GZHYAy
X2AF7PyuVh805FMbFWQ8F1pCy91y8vTA4MnZCkwotoMt3gy3pEtsmd0uIgiHA1r1X11G2atcAC8Q
9KD2Pf7BVc2U0wttJyf+ZQai3avvsznfdB0ZbdduKFqY/20DiEubjsx7JfDzgluY8aqO5MzT5HQp
SQ4EHCTrGTMxozKGjd1gHMIps57Mvscy3DjqHQwX+2iNJfNOQM/5pxE0EgfBHH2mn668g/R0adHX
0B+CsicVpNynhq0eY/jHNH1addPr7nWtJAxbxuQI/24F82tvG4hg3GnYtIswAy+otq6txuvNNOEU
SLl14hCYFHAP4CJc0/7ig8MwNt2kYLM2+RgfutS4oMX+KsLBudISHdRZ13Bny7man+Y4y2CIxLG1
JSdD98uRdPmhjg65athfiQKR8FjgQRPJ4uK2sC0Rz5t6iI2jpTPkX+n9pG6Am19asas7K0D9qDjn
QayRIAXKqpDVsrP6HEUkwIAEynyL4f67FhRKAtyofoxjNd1pbcGIEHP0cZiDxyy2FzPlPOQnk9bP
Rs/LA4IV7g1I1W6/9LFKE4ktDhMPyBSPmcDcYcl5wU2sPboKRRz+DuKTGZLXKwW6H4JZtOb8e1BP
FlSY9TRKBdFKtSgBRaMoawfr2EOEtXDttI1YOWkDWEqEDeciwokqY7U4tjI7oUILLsk4OSk8wquC
JqBhKDgZEJwRvDPC4+NxoMHbf9bsalekzY4LTDmF+Ns2gYgghAfMAiZEjWWTI6WxapBzuGK5nYN6
/lIVqAjT1kjvUDvqSG/H8In+FPgwe4oVvyl65VIt0Qn7Y98xTc/csn9TkI40MKiK+j5o+ndknsoF
pEiUxZJzyXykP4QKAEfJKV3VnZhv2VXMG4Qc1bxCMI/CkVHY22A2FNSDTXqhgl1LzfHLSTP7rMlO
EgA8pFhNK33tzihBIrcpyDdorrsR22raEUxpmF2IKquZODVmabuA9N3P9BXDndrV8adMNbryMCjm
IP0OveoxGQdX+IbbPTctqmkD7P5hyEfEp2nrSOY0dvfSg+vxC7ebETGZ1j3mffRUHXZdBsv5ChgQ
/kuI3nilADZpmgObBgjazkXasZ3TMjwO2bgfLK054JqPIBHU5nUq1Hxl2LSPFVfdtyRGrQ0L9Lov
8/CaxiNxXrPZj+iVEiPa2CTkDKVriwsFxn79WZDj46dTE26tSgC/c5v7Icq0TyrnFBVsjjcReEtp
Vlb1AOls7lcO00tj5SS6eMoGlxFararOVZ3PO+jlcmdaKOUmwlK2dcJsAIB6+hKmEUoPqKgFo1Hj
KxAa57ZsGIt2WfzFUJnBoUHVyqdeFupFNbjh09B0+brGDb/KeCJDZSkjkXhsajI/ivsOk1QMJSbJ
tOGk9GgG+iCH5SY6x2CWpN/jZ9T2Idrar5KYrAdRV/KkJDmz2sLK0c+bk7Z2dSybRt4xUwKNeUq6
Yb421ZnKg3kXT7QQwGiG6GRTtZlIyHxB7cTQVp9qP1ezhjWrNHAuuBqOkrwq2oswmoC7EWPW34xY
hO9LmuVH/D7FA9bCft1ZRviIiLtih9BXY7chQ0vuUBdN5SHVyMxSNSOyyGZrmcf1UcFDKMlKb6yo
npXZxO5kRgqSA3cdBzXJE7Y0VmNpXo5gpRm3Y+JJx+zBbIORYI/ghoGKomH1a7KtzlLKxg6yk9Hz
DuiQELjF9UPATsxHeVlcyzDhzOVC+SNB9r/epv8TvpfXf+w223/+N/9+K5GxYELqzv75z+17efWS
v7f/vfzV//zW93/zz/sy53/nv/LdX/C6f77v6qV7+e4f64LRr7zp3xt5+972Wff7q/MJl9/8f/3h
P95/f5V7Wb3/9gsulKJbXi2My+KXP3+0//LbL/oSpflf377+nz9cvuNvv9zF703z8o/je1m8/9uf
vb+03W+/KJr6KxJCVhfT1QidMJbU4/H9jx8ZvxqqrhIgDj3AURHH//IPIhm66Ldf3F/xGoEUMB2G
2tSoVCRt2S8/sX91dXqOxP2BBXIN17R++dfn++4M/e8Z+0fR59dlXHTtb78slc3/Vg2WMF1HVZEh
gQCxls93VlY1sivyYHb2feZqL0RolkAyIYm9alDg/lYT4fe30lzLcAxN6KZtGWdFVqtpSV3X075B
yemPDrIcFaHS3yoP//UmAqMx2TqWqp59H6dkVELC1F4wTd5YOIDWFVXET97kBwdNc11L5ahpWLvO
u0VTbyBIycc9B7f7YiOa35U6XA68hsHf6jBY1LT839Qo4sD8mJp7VrDbBTDhYCypzhzs8wqu35AZ
aNn+rX7Av97GsbmyVAeV8NlRIwbArURY7eOgM+573AtknBY/mzMsL/LtpcbxMg1d5aq2TL7Leeot
vnDo4SOA+3yU2x7L/UBtaHeY3flU6Fyq+m81IpZvxc5c18lyR/7i2PrZpEpvwYf0SJRs5opInqSK
LwnT0zc3/J831Lc30I++Fbe2EK6wdFRyZ70gFF/QVXNjN8QmVQmRf5iAzBE1KKgcTNs/O1N//Xb2
eYeVdKx54Om/U/AEUGLoFn7ZvDtFc29ueI7UP+mHnkWy/34MLQ6ibRscQoG8/fv+4my3dl+CCszk
WHwGIxC/VtAM0P+nALT8NAbTCdfSSa8ne0A0qgdQFTxl6psHNXTCeSVNa2igpS2yhhwoJBiZifKN
Ej+4NluYqh7ilPhTm9fIRas2anfQKtXhhQAOS0E+DQR6h+W//llQ8PktbKmCJ55h8M10m7v4rLPZ
uezIEA3vYBVZW4Gc6TKnj7oDIxL/pIf/72dM8LTjGe/iJrHF8oz/tkMb2E6jZrLdFWGnrhUEfphA
5fCOfYycxW4GXvLXF+SPvhlvo+qa7ZiWcX7VZ7XUwII3uyIW7WoeB0osZwJqoE7p/V+/09K4+v6G
5pu5OLq48pHPnyc6T0mb2AS97lAmz35blMoqK3BN/e03WR7jrIAsGywKZyeqTwubzna5A8yEj1CA
c6JM0TZ//SY/OGaE3tiObhtYHMzzR5OOR1Hr4XMNHVJLeEpIYcMQ909t1X9skb7bIX37uPjhO/EG
lqqpKg+l5Zh+06+3SNowcOzuEqeJj6D6lE1ZFjSvQEGd/vo7/eDsWLpqI7Mge8fgqfv9O9VSxWqr
5DupKybK75SUJBgKP1nTf/R1GOMK2pHChUhw9nViK4XVIdLdWDgEglp2u0VSyDpS9Ob1B74O+xPd
UnVhOudfB3+jrAOZ7RRg0nSRgFY27GB/crEtLeqzK5pvohu2w7rhmOpZCxvSXmmCRtiVwn2xqkxe
VqKvoBDr9m2hD/KLVk3V57/+Xj98S5Pl3YRNAYdA//40RWpo6SOJ7ykIHj8JKQTUUct3doOUUsqO
tBtF+Wmfm/3Wv31TNqSGzQKpsWxp+tltJUTfhSbFQgu50VkPDOzfUCfbkYeOuSSDIB0WbI6kiMfX
1j0bapO8IoLDMCSNsm3WbGfVq6osxpMc01l6GKaaA8SB5kl1nKTwHR5BeJn5/NhVqFIob7SZPOe0
dYkfaQCiYuuEOHdDBWteWfBd+utkKAec3Zh221s7LrCy00xTySCbmw5nV6DnHXqodIheMLAU6q0e
mwpmJC4aiDCAQE96oyVfYwtr5gFXsGGtkROX92Deq2ozoJvJV4RC7FRaExgHp0jFCYgoFMUTB8MX
Wj4eDB29jKc5gD7XbR4MS1rchDo6a50rIgCCZxsaNUocjfq7IEn3a20CwNhOaSefaGOTZgH4zhn4
OEn4rhQJPusWUCeWG/SumzDUhnSFGEkenXKxLukiIFQb/2ZP9kw+oTdyqxpef1U3Lh7wCN88QvHU
0fwQHeK4q5NBjmDXHAuDj0mwpp8sCRR+Sac3Qm4/m0+DGmFWStsh/xrhd75qeJwRoUhG6V1Nb171
oY1XG4npuSYxedK+gOcNiUPFnvyshlo1rzVTny7Rx2BsLdxCflEgAGpekC+hvn2EncxTE2CkndTU
lNyzMiDfpC46exfKvizwo6JJ9grFirLVnBXyFgBA/+yCICb4RcUqDflOtb2a5Nb7RIryNqqCEav7
CBXW2KEklERD6KMGSgnggnMcRBInO0kK6c1slqVxOUejsrYjTSu3zUIt8WeSwrdNVd/bSpkFO4Ip
5LaqQfWTqjSScFUNJPdGwYTho+Zeu3UI2Wp8BKwGULk0fYTTMn/Owly7dKYp/MTWf0oB2iVpu2ab
DxENE35+jxxbwSM81+IJbl7ZrwQreuxDqKGcqejCLQwL1wWj4HTtq0Q7P0BWgg29MhI7pheUWF/a
Lqb5gQ0WaaMJmjq/SHBxob6DFQv9bJyyryFMGYSQCKHFKqHH9TITW6LtB5TE8UOl4EnwZsuWAP66
jhRJM2uSO+SxBlkQFJTw0DpDlEj7JPDBUB3BOjhRqNCQYnx2GQo9o+uey2lPah0oij7Q4G67ZqNs
2Q/B6iXdXXk0BE6DVdALGwgkklLdC5tOzjCsCJ+LBjfmRlJ7uY14prXrSGiw4JwsVrWbGV6vuooc
uyEGuS7Lnc3AKVhJmTmPWZ3TZCoiOZuAWsEnru0hdR8R4k2wZetYX1D4qolSVg3TbhUZiOorwV95
nYv31UtEb050iaL8DQdhfJfFs9Wu5ciNTiyNyOGl2rn5NZMlrv+5LYhKnbFeS8+g3VauXM5F6Nm5
EwB8xWKwxMcWwZuNYt/2ZUQOm6d2pFJucCsueQeg8kj/sclDWy2E0rdFHDltqlgQqNdIXcaENITo
auvIysZH4COm5a6qfAAF7MOBTYJjIFEpeTKMdNtrNE2LLm2I8H+swH+r53IZvzVlW37tzjsq37Vg
TtV7cdc17+/d5Ut1/pv/P/ZeBMXGX/Re3pvXmKn6H32c35s1yx/80XXRjV/ZNOrCAQptu5S11H5/
NF0051dHozB3VX5mW8t6+2fLxbR/1Vw2F1gcloYMu9r/6bmY+q+YpeDqaLrQXLoL9t/puSwb8e+W
X6Gzl4Wvx8IkXJZgVTsrq+K4jV3a8ySMNslwiKNUWQ9ZaR0UAM8vSNr6T3ozgj9LWJHp5H2GbKr4
NFKbk9MGjAPH2HwF0TYDJYkdZOZouTGhzxurn81jB0xqcWQK8aQlZbutsqCILixaw9eu3mVE27fx
1zE01RuFKmvvzp1yZQUptp12xPmaJHTU47G/VplsXU52Xz22s0Lkwhgl69EitlFnL75OO5z2gO6V
B0Qi5qrq1HC/mC9QmscNzFZ1qm8cYHh3ZlPNW0NJk9eSuFWPZOZxj2S62E1UrjcI2OeLqbOtHRg2
/Uj65Lxe3DtMcJG3ExN4yY4QXiqq90ncZlpA0rSu3WH/dCBhMuWVHegoF231i+tEpBUxYZqCPiCN
SZJFV+lfAmCeaNcIj896H33foclFvbXSbkPYFQJCOzroRnaywwewp7cKOCx03NZ43csg3+TuGJJl
Fo7jp6IZ5LEgc5VP33fvzliZW6ZP+U6bl+dFDs9MxZH2Cu9DvTNh6+zxo9yXYMOe0wDKTR4icR61
cMVe/yrRTWs74127CfISmH7pVA88rOVa2L29E8TE3IcQZb3GrsLe09VsPJDjAh0rbftHCDwYSsYo
m9ahWbsnt4/e+jpfawlk8pztOmaU3PAVB852QWzYWx8N0TZH5XRjGJXrFVjktgyPhlVVmSeYeOZK
L7tr0XZPykBgX1TD1GWY76sTaVd5uKKzhW8qAlXVTziubDyqEzuJtH8V2Bqt1GAklaaXaqBXB4fs
AR+5Np5rMynXpTVfdMN0USuRrzAFy6rmFYlzAUMnTNdFPmDycwBCQyqKjkrdIlvv6ooP0WoQX/TC
BsueOqSxiP6xF/CQNTLBcepwdIBMzNDi83oxzxkbdSAXL0yApsXFeqy/6DVy6t6dR8/QQzqCUPdM
k0/dsmYtBpVtY6PT79Du61EQHEoWpKkY0ssGxb0fu05CxpKzBT5uIvtXnDdtVMwNuMZA91oStVaD
pvXXNLQ8E74libpQyITcxiqjOUtmUO0sw9PAB6rmsMkw+xlsprVihvNPdteuBkV+0AeXBrO2J+y0
98mzudCsZMK2LBn5dmK6jAaEDY1FO1+3w/UwJhcDXInV3BNlUxnRsB7N9MIgJuEwkGiHS0/FMEP4
ZoeCYB9XhnHVltVVOzjmzYT9w0tF/dYqzYMYxvKkOdZNoauxn3UslXLIgY4SR7AWQnmZcCAdW6aO
tw1zbC+RTKIZ+TJ2n2J/wpFmszRKh3g7HADcCM3L3Jn2RRM55jaVTIkGC/t+F4QngulAEibRs57l
6pYqYHzs6atuMNn3d71uXXaOwrFi1lFUxUEQC4oT+msCBKRhQH/JJNh8TJc8zSo7dfC6AHnF0OMd
TA7GOL4BUAGFV6vGozXlRNHA0bhwl3kJIWiYFpQnt16iOpt0XqlNdB/MzQo+bLktZL4TGnfTysF5
d2SAXD2apKD6SdkQmJbcEKTcXyMb9yLXvCS2Zx/L7rEU4GmhH3BNdtVdEMVfCsncFsOCNWTVlYij
yCPjlvyhMthFWZwcLDwnCy6q2StZOjzWSp5f6rQAvEgs2hl2k4QWZumbQboVKo8cWu+UzV8bwr7J
CM3GNd6W8AKgQLvtU7p0aMtV6SVFEvgVHo/Dwvhhtg6rHbcU91MNBxCw7bxtpEP9NSbWBn4FT0M8
BCtpRwJWMvqNdEm+U3PjFaQmrrsRoEW1cJ2BgDoX0oCn4A5KdIsDXP8cE82QrgSF/dVg5w0swPhg
hulNoNdVsc4yN96E5nwJ78EPXKfAIYKR6IutpPZOG9zkKSSQ7ko0bfPuprn1PnHaDuns3mgDkW2O
M06vVqI4L7JKgU5YwQVfZKboC/VVWBP+zVK0HmDl7Bs8FXc4I790nSbYk+FjxlldPBKBPdzi/ske
GfbPnm7P+6ghIy4M9eJGKQfMHHJxvHnJbD+B6SNiwc2BI02fpSgemCSWuKShbvo8Bq6GOn0bETx7
bdzlfk2QKNSpBakiRa2/VFHcVtjr9PaRpEI75KtiT/FiYozh1WU4ofSiroH42bbit2OmONtWKuae
ODbl2Riq4sj2g+jptCrEvQmD0vJihB/PQlH0HZ6r4hq/+bB33bQ86iUNtRaS/eJfAe3iGeHQHEku
DkdfCxr9oSL45nqIdR4Di8DstVcdAE1BMQQ7La2rR111rPslBoiWVhVhXWuzwgbfVQbKS93H/e2g
682dAh/jVicl446tCDwJMir9zO4JT8sJ98V0SGquykOrBLpzQj4BYLJGEBqlWbXF3Jg+lIQtkqzO
Jdbn5YVbTeQjzw26pzSLWIDtunxHqYHzXEb9VwhGuVxlcYtXT04h4WihzhNyCJOYZ6VxnRbbkimI
P7XFcKv31rqGHcCUnWY6+T13STLQoFCvcEGS60Y0vFEGfo83ZtO72QN21OBr3Iz2hmEo6EC5zawv
jlOsFMKBOnNYpfH8quqbIRAp3CxMJrCR4KTADw6OTsqceUgY6mjDizMomO3hE/HEI8LwddkuXhhl
717nYUvlQABZS13F7h5YyEs9oBSRYU9QoRVcWnVPrjz3KFT6FaTOYasAtXswtX7EHjQal2rG41hN
oVcVsJ2ZGFJyq6K9QYJoPzTcTiQPdBP+VGHouFFNl0i7on2JCVHx455lJsjA7PUzub9425x9xAie
S5DdXwgvboN/0n63BSVoJuaHrO5HDk7ebCu1N5dYkWjN3qtlBW1yOtFs0miuX1jlnN1ZKShFps3N
qpns7VjOhDFF2qtI1EdiFvoVeSbFVYlxfrcE104eCVXPWRDvUBZtde5LZGJHUEAMoJF+xm4Blls3
1ceYc0x+rtTDCxah4n1IJLuUeWz4cYWIG5O0AWgpCb/UbfoiFKc56bm2TiroFQae11ukCmRsm3p0
DdNJf66BqF4UylA+EIBinMa+a3fAr4pVa+M6r8bJ3NZZl7wNhRusBxC83pwaxsMYZiVbgaJ2kAVl
eMAZ1thbvWI7C7B6RUqKT4XopfaAbvGAU61cFfkWLigpHaa9ywOA8okSZddh2USHudSb3UQgiueC
ZTqpWALzdUy9uRZ6r6xQuPVrixV2X+jxTT9L8cnC33U1zvVMKQ5qyEO6DePJsdvSL3OaRJ4FN7/i
MR4bytosqXfpGzG7B833eZTpzkC3J7QA+MwxZvxoeCGyC5Jy53rb40hcyGFOsE+yAb6Z2bbQrKML
ERvdgfwx4yKryFmskU3t0kjme9QY/X7uhf6pdjR8k2yEgUDo5IX4Vmyn5DDWRKIgqovXvWjgTFEb
wcDLrOAYksGQsL1PQnetw3A6NObUASWdTSMAtCBS7lJkjF6oyxC6+XKdA+OrPjcogNaVhUcZktbT
2KHKQGhGM3/FhU8QmwrTll0UpBuOsgZupwguYIIHS7xqg/qD/aexbqaiHdc6gcK5VxPucU/ylJwB
JQn8dir0DUB/dJFIp4bNnBEH5JnV3H8aG0JPid+Msb/TWbU8EffqfRGmus4bxcPozZBItVWGeowD
pzqPZA2n6yjCBRxUhriXdqhO6GHDlFRGI98qTiA2KJHLFXq1ugYGoxic+RygbeUYfiXjuvLaMpX3
2ShaHxVcfuL5H8LmZiPXdkTNIa2MT4FSY54PreZFTyZuaJpO5VeIOPMLDKXQg4Y3bqayvgeTC/Bo
dJvRB6B8JXAMd7B/SBzWybG7UqKdBT39mFusSeAE8ys4Ws0BDHyGItgh79qiqGMBMf0ctguEs9D8
zNHp93WU2vj7MdCWrTJuqkpYR1qWz5VBxmjmdApo/j4muU8b5j34Dx55hJAW2CdjHZZHjw0ZfgVs
7oStiqHgQ2BxPtSdPW8zZYkHIvjqYlSc0FdGe970raNeBKx86zxojH0BRGwH2UkBxVEXCm20Hpih
rKx9UhHX0jvIkWcbn2YlcrnjP7GgIg2j8GrHVPtkj4SEYJJObtXafc25fj0dwhYgb5I6SQRcKx3p
lLZOnZyHNWVRBLaWx7opT5ETGn5Ujopnp4pyMdirqr2bI+MWPOfBaaHUY9e+pmD43LtfgBTu9aTF
Uz66+ziP2eOiyYvV8bak4vMGY3QPbmQIj7j4eM/1kfpdN3ZPfNDngOhXHzPnJ2WMXUBdSfdip+b7
mEQXQwGCYc6WvJF5w1zocqL7SVwoTjnoIF8NiztCUaslQFinYHAHnCNJ/mlyKnGc0Hi7raKvURjh
hM0D2qKMeFLyDq5gYBQ8gTJnN5MEHKyoi61LgWLUkwFBakJRHyo9puSiqPBsdosrlXhrdocQk4qC
gQO73nZOjKPZF9u40Arye8CDI6+b5sK6a2ayW5SgnLe1Zj0PQeQ88SBkBhRDhSSXDkmVlUSmn8Sa
8qgWcl4TN2ltOfXlKtBba9cBlySYY454tOE4TNyOWoGC3tPZId2WAcGsHnkGI7grXWSE0xPAvK6h
nPghKS2EPpJYzx/Wa0Ls7uJkfpNOSL9QWbLbC3j2yYBFvxYW9U4tHo24QHGHBTdBr5H0r8lAZpul
dRY5UbWxNqppE7pAYAd9Uq6EGNxbhLNURU0AyJHCyOm7yzjNs5NF1wZIf2xvSIW1NzZ4cQtjNnaB
ulpNBtWR0crLQIoM+jAbzLq7cmv3LenhWtSSiLs8a9cY5S+MuAYYbddgYZ36gWi0u0ZBlq8zbWQJ
ap879Bgwx9C5MW+hwei6mVcP9rCrzdDhG7IgjeEVLgvzAKdvPmlT9nk2VfCixiB23UABSvGCVDhv
2TnHV7rShPuJellUvIbuxFuLHTrSYCR5y7htnYT5NkY4WVnEayJFcdiA8O5Dq71A6+h5sMJmsmpC
pcfYT2ajWVVDH/gufaU1Z89gR5yZHoicbu04wInLbL7R+uKu1pD2VlxkikUkgpFYPIRNrdpoEPFZ
bwnaC+5S/VXRx2FrqpbctNDoSA6jS0Sb65AN4rNohwuG9eta0yCQNizGhFnesVa0J6hM1SEXjNFV
wjXDfjQvINDMexEUO90OCAQyGTs13XVdQDmGvJuPLhJvRLReMP7ekeWBExbFnv4slFli2bY0sq2b
hsTlLTQPfN5jJVd20n4aXas/tWinyctwnlxzybwtk20a9ARfQZRM2Y/vsO/jrZhD3UN2/DDmycZo
yPnLmy+V44i1WkI2Ad8dbOUUz4eirZ8MrWhuIIXfk2kPOTgr2ceObrdFoDhcwQDV/dkiEg3I6Z4S
nTQHUcpVgNCe4U9ob8rE7pjFIG/tc/3GbWLBs1TRQDsSyCYwsuhMLvdVZrSe3s4rApmQ09KCMdlG
r5k7cD8xb/SNAYdHXDNSihZwocLy7A2huieuBSspgWgXeh6e0krz4GrJ0GvyBbIbY+UwbZX8qDxY
WUbyMAXGlQqVfec0PYztmhaPOzSU9LYEWkTYzRtS6QKwVdJZLyE4Jz+NijsEli+dQUoISXqNR8oS
xygExxJX8N60hC5G0zX72iaUqAKxSIdCwT1fH8KaOWJgo7kpjXBHHnO9VVM9JuiP3aucECWQv7mI
h581Fp6TmTuXKhtrd5BMVbTaT9X0YiyKTz0jw52CdBsfBRN5jaB0y+zXI0+UKz2wgbPQuS9QH3CV
M/tyt7Jzbth4qGsbSAmP/t4nqH5BnriHCQ2TR/8fbCA3qMcW8CvpT867I6M3Iy5tBOOSKMoQtTOP
KPSmqiNPdc3QC1oElZAbb+u+UFAnd7eoZnx77qEdB1Z3m3eT58bZE7S5ej/rsC3zyIn4aEdVqW7A
BG8bQ7G/Ej3rmXGwTav5mUgAmz0mBcacm4Y/07DAbBPDw7TNp87Sw8/oZZl6zoFv6NkRm8UbpDSI
9AbHTbAl+7/UndlS3MrWrV/oaEemet2WVFVA0dmAAd8oABv1vVLd059P3v+J3xQEhC/P7XIsqktl
zpxzjG88yIIvfiBrl6xZf5HD8I2Y7INO3hpxV+2mzSzl95NBzyDx63jKg8gpy1szK+I9IupDh5WN
g4NIs2U2nvB4nBVhfy7Dn0hkoR1MyW8wLYlPWJlvQMTW3L7eEnNJjW5ZZX+wlA3ViiyvwxLb36aB
nwuVzjbsgIUtOFrCflkYPdUctUDTuHJC3Q53iV3cJrZ3KjOGVlXOvQ+7CAM2rPnc6XVvNu7s2Hi1
bCnPQcma6/TG2Gmx3Z6TYrzy/X6KZnjQzD7wSBYLrLb55TTlgCoYRoviLkioVAoRaSQpYmOO5TPn
LLEPVuaTh9GeZOX0OC1kJcb9BFm++Y0XZyvt6ZIm9MbJ8hfVTQ+g7u1Nb8MMskm0P0kheV0kY7yc
y0a3bpeIzV2DlDJk5j0M0Se06waa8AswRQriWvSSVQVq+AYw+zh3zPDSKd/R/6ZsIZjPGVYSzWFU
HCZTN/tzBlqdBKrLorBJ0pq3xJYvfHsgr72RHGbdssVjwqzBnXRrq+qwI3C58Cftd1dtO9Z/M12b
urMdZbvXs9d5+aHE40B2cLLO17Icn5CR/Z4tAkBBqu4IpU6vyTrIA5WJbmP3xUALK74HHQmvXINb
5y7nDrv5LQFWZEnjPvgFItoOitIQZw4seUJhpBGkGiP/WLQQ1yFHnVGOhuck5G4A8N5APb/sNXvc
D3pDNhDCRb/upjsiqvzeig+QYNn7lQarbdLaDSODB90sTtSSdtsKg9gB70l+wdc/7TQFVwkwLQSN
uLxtPWahfFXqQWkPlkeuDvEnbe5gZjQKZvpFmKJnk+2NWdBMG12gDHI5xeIUk7eYwhYBYJdFeBd0
X6nhVxlWl6ZkUXI9ImO82+sVtK88FwegkHtc13xjSwrUjmgJz95qOQPQVJK3I+LlzF7AS4VJbuwW
0hhIxpCHeLLUtpK1eT9TKG0adxxYgcXoo5prN9WyznfDyj2Z4DrtuE7lFNp1900fUu00YWJA7jz6
LJ98LI5u1/zdWTl4WpTt0/SC0jjaOWTpPBKi6HMBSf1lvJkBQ9sJixBEcL5XSXYq02QL+cq38Eok
SPqyfsNxtHOUjUljjOeLhUnRrh7kdigIH0oc/Dx0VGiL69S/rHd1jSJzN3vpDbntS9CSPPiTqfgh
DTV6X+N31YNqJsuLU7nt7kCAb5KZurltm8EvLMc5mwbGFqXb0u5PnJcpNzH1UEoQSqLtU6exDq3N
SUUTrD2Yc7mNRjVDaKaB0Dg8CF5jHhoaswanXgLAHW6gLTgZy8r0W6scCWxd9FltFFlucm3/1RfT
0rYHJImE5S4jm8pAd24TRt0FDdLXqi5bX1tpUhs4v8526WR31Q8CInCsgVRmph4Y3LhOZrdvA4q1
W0dpxkmvFc0JlDlSYGpJ3WNKd0QsMPYbu628C2i6akXAeDzXYPLYWdOQfEpYtHfYKi1/VB7ZWZRT
p4gjyJJaGjuOg8JR5UVI5me84QyKAEL1oHJnrs6ywaPHy3nXKb33Z000FdWd22m+qOBdOs1Ij3+p
xJNZqXOtsAPiZJNTrzPie90CWTR4bPMDVILdYDbpqT55oR9Csd/OcrjpOZd/8+M226F0odQ4K3Gn
yFJxDzlP/IqpbWqyHfL4d9XgKfUUHTFXwbrCwpm9oJ4R53HuiKc2gZxrl/34QFDJ9COj9+xD9KtA
/9f5WYwVSjWJb9EOTYxH3TTlBS0hXF+IM26QO3RXJGLcFUsfnk+ZV36Lud08D6DWW8KEvCmwPA2Q
mjLiH31agSnP0mG5LJsiu8gRUuzk1DV+CqftYh5V/aCcxTsbtSIkp37sqGrzPjC6UL8oCawKCIF/
ipr22kyYHwDXTjYAm7TTuEudSxaEAo/IPIEfTFQ3lH31AauyBbB0xroWWxFqAe8PhN8kqygLzau5
XsMDMm8UZ161mAfsLMvNlFKP2LmcqDvKHtfRpEdktVMPk5Rp7/vcJSrOad370ZzaXwMeINwiwMiq
0J63Yysw95JnjpkUfHcyLkGBwOW7mbnVqa7X3UOpW6RIQyM5VMkS/mp1Wif0gMpI2vQRW5NVXZS/
RodGNqw+I6iX7g7LmmC70aLll0qqYg3uCve0So1DNf1IO4KVnKkPuRnZ/Qm8bPWti8wIYubETI6A
T2RSxDvYyLIPXdhNHGEUF1k3rg9PM2drsI/f4VmsqPGQc12TAY9aS5fmQUYKg9NklVQITv5S8wWc
wSOFWFmIfiJWoeqZT2bZ95Yb/vb/mDzIbUGkgr+kg7MpBq88hAuRwO20RFuCLN0g10Box63Z/lem
+E9yjP/fhBb2pzqL4HdZPLXZ30KL9X/4r85CWv+RGEfw3SKLsAQy+P+ns3D/Ixx614QlCU+icnCx
LvyP0MJy/oNimH/TMcagndfRYPyPucUy/8Of09EmIsH0TGnKfxFavFWnovtwObdsXkk3cWk48sg9
gQ5IA1m2kIxF/Bp7v5cEFD4NdsimOvlLe/KBDWD1EvyvcvTPS63yV14FMQfKjiMZJwO6ENsdBivd
IOaTl9N3ydxl54jOynNEnjWX1yK/43ri7mvK8i90uMZbQcl/X98xkHsjaUHcYh4JcRVnb1hES+9j
Q4holOuxu9UnNyEN0BiAMGhJMZCnyhAm9XnECamNicO9WTsGL1HqhNe66WEcpdULaZMch8YjD7x1
ml2Yacit16K33DsyHV+bsXHSgDYPetXG5StttRyAB+JNYh9iGq2vE70hRqB66jDGHpv4lvVDA7DF
HvMcOfNwPwyWfseBXV5wH6OtPZZ5fPf57yHlW2Ht/3wj2A8NmMj8Iva6OP5SWs+1CFuk48A/Em8F
qglTfyoH/L8b+osFm1dqm/cCotsT2kc4T44rAY8jyqPtbi9G84ssWx0RbBxaXBDyyA5QitUvnZxq
h3skiVi+VaYuWosowsQPRs94kdTQch+hLbkF9TfGEPTy/NlSwBJ22oAv/oRbTvUwKXe1/drh/N1q
Cu71rRuTZTHZ0Ejp1rU9TaN5uu0ypyu2Gp9ivJSzii8HDin9rDNrOI1xqNJsJwqn6E5BP1IoaSnx
b5vCo4ANJlvv2202eiAaWwbpLZTbZHJ8Lyv7J4E5FianTcLqaad0x75Y3Mph2NgZ7s9QNm6GAJob
zjYeWnIC4K87Dl03L4GPvaj+Bn9PFF0bJYk5fti48ZPTIpk60SvdmvajM621cuuQBdQBmmgQCoXc
i+sOUEIgoBfT5GppBUCCSFwTsypyRtSgA050pjOeAgg5TKIJ+mXMjPNBCz2H4yLkeA5NbPjc7hKx
dSatZEagKO8CEye8Q+Dh5OkvfGDbOhCqglPeMZ0owUaO3fkijDQv3C0JRIAdfGlm5jmroqANUOo5
qRhGngfhkHU6c2HdK69SSfLepgJi1gORHXMjyFPJXMpeW/5G7oyeP1pdaW/gqXThM6qrONlBIHUi
nx9pXjap1lCxLCOUAfQrnkGsbllQ5HkwMustmIhxp2XhlOwEc/oh+Hzxf7QZoX1C6GPY+AysI3UZ
3WsSxQTzzAgh+x6prMlsrAMvTxIY4PCxJ8ZujXsYBH1PN1fh6+ev/1Zc/ufR80zHFIxFkbU766Hw
96PXSy1KchcJTJ1G5bZvK/Ogdyo54xom1/lu+oXFRn6w0XtM0zCI2Mzi3GN+GLmSskIOofyxhO6B
EqX3mRS1B0gm7pNqpvaExiCkSYuA87kZxGne1MZzNZL5sZtmaDUFBTbxNxpTXpKwnM3n34dcd/+3
p4Mp8BNQTjkoDM0/7Ja/9iLb9mrJKKL3C20urytvph1upKROiwyCPI4oAhiiKT4ph8LxNtWkS+TJ
5rKrCvDCXLDEF6fV+9OCs1pYlonn03NIQXj7A5VaV2I/pkVMREzDzCpdRW7IyYsv/BQfbMIW9YHJ
eeRh2rCso00Y9rc10uUS66hluI5zLENbtjN0aYXZOb9xwpDVN9EPEVjvY2TmTAQ5qk07Bu3HxDyd
g6ydxwdYGYbcIaNp0CFpZr4vUELjMa/gqn/xnt8vXrrfhoHK0+CboQh5+924eOKcIVzf8rDUzxK3
wz6cUAImThnfJItm7r9YHKtD8H8XhyOEiQrVxgaMXcflmTl6WjUnw32u6cIf6KL/aEJoI+TN2IjQ
MNAZgd0QYbcvEC9fpR5q9XFsDXszopTbff5G3i4K6hYqF2GAGaCQEfi6jp7aeLFqWePR9U1XG79x
vUDPSMfy9vNXkR+9zOqetYSLq4sa7e33i8+QkzGLaTRXk/d9bgoU/Lj/7O+JyucXZdbhru/a5a6o
c1IRo1LXffI+Ab+aqZ1l7OFFVuxth2zVhivRxefv7u3OuX4HqHEpG03sPy6V1JEtpoZz0Jkhb64d
i/C0sVxSBkiY2oPeuIvUyiwxB5TxTRYfxDx0N//+6tJlEVi2LWzHPCoik5aAa1OBOXaWXgI5WgUL
VZZoy4ZoIsx8iBYvMOYwMpeoObYtwJB/ciP99/PjmBUsfTZugtzf/jiuI2KKPNbAgHeFUKs6lCOM
eXqAFakwm5Ar4ok+d8P28w9+tEGur2sJE/uxZ7FLgns8WntGU4Huqcea2YRR0UbThbjLuWJndNij
7IJazdlqXSWvrMJOLZ+Mz3HaJVaS5SB886Xe2cIiC+3zd/V2J/jzplbDJgepZ3nkhx9Ze1kjAn4F
0VBLmA8bx4x62EuTImfGXA5DzNX789eTxzsB34JLgeg4f4p447iIN/CpdDhcSMLFje8vS0ILM3Hl
jgm1tc3oaW+01u1vCpDsCFzRtA56q/3bWfrnU7vcY9iJwII41p83+ddZxaiLfj8aG5S6ccFkJQkv
yAoD86tkeatyp90DW35WnSTtpugQMiZOdOf1kbgwZ+mdgfAGJtaa5ZM1WO4XD8gq23+zV0oMjfjT
BUJ9QxrshG/XJ50P6ljo776lZ4h1SvyaEVJlxgak0LckClh0uHxiN5arFPsjMYtOqGOZj2dkQAgE
1oHKXDIgBc2i6HHiiPzZ1nlN3kijMTW3UJqRlSVm9GiUBPmX6ErxtlT58/VKicfU45PYmBCOVrqq
lN7Nnt2AehmvI4iw38iMJeaoFDleEbz3gUNsOsrQfqBMvLSQFSGbDJBI7t04mzKwXYigq9axsFVz
ERWAo1sOUWMJmaLJvLdfCsTcCV1hU6sCQP4GEReZjB+gu3vpNu8o0uuwZq5Oguu1GXn3aSSic4eD
Kdxmmhsb3JUSh8PaQmNCca1erdiLH0xtghZe9nGybIVV07opOtGWu3Kq5xeNoGkCJ+mJnzJ5KGij
F4i+sRGSUNmWtsXG6c71o9mM4kqrmbJBNbNJ+2JaEIlDNjCk8nFfkMYh+jC5olkMYb6rpX4qqtrr
TqnMkRDqGNXHDdEM1s1YeSPSv7EhmqZFko09YZ4HrGmOPZRcDwqj3ZcJKp6zeZ76XZFUMg8o0t1X
t9GwQ7mT3fywpfJG5uuCrSPqMnjhVt+0vwGoOIVvwGxaUB1ryVmZdtTsxBEuATlY/e1kGdUDyrfu
NyqSZvEnKDNWYHVt+juWXDROebhMF7rBTGzh3E7jM8UhgouFuuuW8KZi2tlEdrXQ6Awkm6lgbLBL
XR1rnazkfFWqXP5WmNGeXRnHl1zBB+OWD+P9GLoy46KBLvlCaRL+blvpmB5I9KhIUJvIx6HEVB78
dujg8Agm0Wdb26lKiYadnXIz1qSobDh/GpcAeCN5IEvImwNdzvygPZBy5PehApE06bG3x1nHxKCq
ay+YJEoOn/gKVDvMRJZNOyuEziO3xV+zypYfJsN3sRlGKzydSBonQX0kjhLpKdm3fmNpiDD0vEt/
uOTJPaVD75k+MQbiUaf6/cVlZabBixDm1UbX+RCTGVgGmZjkdErMIUp6Mj6N21bLmkey9MS3CssP
9pVRoM8lzegMWF1UMz/mO/d1b6ThW9qABqH8VB3YB4PgZD6X84IkLydeHmwvzxhm3zMrc20mplKn
RwDpSLVbJIHRcIjMgUuohgVA33fE36DB577VBQWCqTAYyKcjucVKKq632TSdpi6BZxsyXQ0+hnJF
cmbYTOyDZMgUazNszJ5jJObyK+2qebKLrO98C5rW6NN30JfNVFdCoh6bmlcCvOIntzLq1remRbn+
nOAp3dJQrWqCZ2h08U2qNttmmCbcMzIITKYDBOadDrMeo6WJ8znd9FQTzyFDtgkWWWNjzLDyerpU
sxXJPSJAyjuFyIueTz2lIuhDGUo4dggu+w1HTdrtmR4BZaC+rwVaftvssAuisSNQjnWyybQO1XOO
ZpCF3Vf6A22BkdAgOKCXcCGYWLeCnDqkGIPog7ZPbQKhFiwigVm6xq2nij4CUZZ5lxW/kRtwWxeM
z3m4UaUQ7UNAX0V7PbLLgZzK1HT5g0WkP0QJknAmrjhlubGl9o+xy3WCZXtFQ4qQ7fTBXKP3NghJ
lXaaWZ7zs656LQRHV8kXpl/1Nw0JMx5J0Gr2Xks0j998DssDOdYk9dLkcb5XdpvkzKRLHqW8N7xH
HZ30K8iy8KGwygW4Ua7W73VaHzvD627nGTGrry+1S4960jyLNNmII7JzXO1RWhFFHUROhDwhA+fr
SCIV3TVpbNEoN6R+gRm7drc23Cd3i/Hc8cca5c4uqQfzu0eEuhXQ6UfDgRsTn4eeqfGmnjleGEfJ
jkyIOVViQ/40fsQIrQV+BgCmrNg+RlHqVeJgiGa5HqYkvxGYQon2yo0QsWvfEh825XFUnXgp1CVf
4Y6ftq4F7BGD7BD73WRLjN4pCdD0miLMTuvKLxG9/rKkSVrZlE0CtGmceUGRt9K8kLPJ5c3rCw9P
Szho2s7tbco5gim462bd8k0b9fK3WIz0nr9gvnZaiDY6nZry0YUJTIzVgr4kSMA7YhMykhrngotK
X6C4Rwb/Z+BCvGzyXSaevZDKa+mBMnSjvHL1muEmzgAakgISyfcpbOYfaTmhHaN5MN1jsptq8r9Z
LCdmp+Zsi9DCGny3p70QkFaY5yeTXGy6PibDMCy54/LKzikvPaJ76FN1LsoOTLJREqCQQ1SkamGf
qnFyILi1TchURCB/UrsR9SfKPCuqM/0KbZIaz+PY7q4JdO3IDJEE0vkMxbvCbxFhp6hb6uJnuSyk
AhH0QavLb6uMKpBgLpPxaRMVxoVEySRRxTD6C6IEGMYWv/ow4V613Ml3kb2FZM6poffNGpuUP8u4
O+PJsY2AMPPhG5pSZlNZYv9Al6F9Xyq5EB9IkM6FPnWchLEeCzq5hlIK0XoGlQJJxKgIfT8xQ6SL
ftd+T0LbIIaICGvGjt1F4ZXd74KUlHty467bwebfDPesjlZtxxfl8dsuylo6cUteyz5ascIwjaOL
MplixGUQYOR7DRN7QFPpvp4Lz1tTbvpfwmluzMRiVh2TWHdK50e81JY53TL7pqU7iNKYvnpHfzAx
f9/deUuGAc3IMlxEELzDt/UojkVSr6G8+Z7HpnY2IFhgAY2V8WS7Nu1Rr068Osh1LfnhCDdCKNNm
jesTkJ3+AGeocPG5cvjmlZVYUAYJmpo8B7a7oXGSuFedIePflm7HBaDVHpCOF7sYmsNUB0PIS85U
i5oW/xp7G0lXGI9m6etKZzlFRp0/N8RHSQZlXjP6ieUgJRPUuptBahrI0mEObxQkg4rxyBzdhqyW
p06EkxH0kTJeaaWKx3xB3cNkslHw5sqwrHwxmtUUMHAp+DDoS5mFj1TrgCbhVB5sIj7v8mRSAIJD
o32MGfHcGBLfj1+UA86CcknKfQ5FlPKo751ma9IB1/BWpOYSWJGyCMC1M9K0pjl7Tbq0sTdEpdlA
mTmOrcA0zCIH7irsc8E06qc7tMsThoI037YQKdF5dp7AShatwsli1IbMJ6U1RaE2J/3gUzpUO6ss
Cqi6SElXZnBzr7wW/bmynDWqu6dx6pedl/+MIA3yKMIg3Gq6Nci963TZq02ZY57kajB3PTUXT/Ji
1PGGVATIMUma1SHumbm/8hYnqQleHPNzTgC38xvSdLtgyuIo3XDXrFfWAGH0YaVl2mb04sr7oun4
/qpkMQ2ypUPbTXfe9RxRM6EYC0mey2SXbyOSlLjILxR5Ndw/mrPopfoc7UOKn4axu/5FN+mDy7NB
B0Fwc2bQZx5ze+Ss5yKkS+e3sTdfLnFY77W5NSFFK5i9OAu/aGmu96a3T6JlcFvnboixGr/M0ZNY
T4s7Zpi26A000YNbzybRg2ra4R+q77xVnh5yjf/2xZa0bjnHrwoujWYWYDNAbUf3UQYcLRmMdud3
XkIMsjdp92knhrPZW2PsWurfkSzqQItVyOyvpP9Pyp0fe3X7BSjug49vutLTDZrgUAPF2nX769au
oUvlph7zRiqymbuit7feSNzmYFqzj4un9sWcfRWm84dGf/Txae7qfxokaFiPBw2ZOZAzC+7aN9Al
/CpZDaYvh5YteUzqsicxEXEeitK2CvelPQHiC714fop7PTR8pPBQppcaM/B26pdo1yC/sHA3KXUB
xNjOfQI7qYHN0QWfif5UexRGRxWm42pYsAsGUYyDECPUvM2Ayl54K144KHunLzcF7G3btzqQMkyV
VropcMN8u5Q6uS5EVpMp3IFDAbvCNKzbEz/QMVoSKM9HkUzhtuphe3/xRL7vfFpYtjjEHOg4PJJH
nc+0GBDTutmI7aoM72kxZNihIaR8RQBb/87RrwKpjfE7rUzgjscgflI83T5d2cBJLw16h65J1Qon
aquq6ltojuxUFI0tDqgW59XnT8T7xx5FK2ADh7a2a9srkeHvdbhEcFbtKWYCqMdyj2dwxKKeun7t
ufOZlnrjP/fobBMtAbZUDmBhHk8yxNAimGmL3g8jb7nk1GsSxslTeNXz8BO6yHxB++Ijvv8ZGWqB
PYMrQjfhHVbQURX/ve4ZLNsGSdO9y3id9Qw36POv8v0GTpPAWesLuWoX/vTC/nqkpaq6jmAJokPn
LrnmmUcdHnG9iDCVP6iC+7RF2XdKG2/YGoWWXn/+8u8bVVzYaEXSk6VW4Rby9pcUIowXVG+YIqfe
3SlleNdSEcReCFE9fP5SHywapHvgaShlbN06xk8Kt4vA2Ix8UmeZb2IV6SEoGAeYtUeFbQGN+vHv
L+gyKeTDMXlBcfL2s+W9JggElj2QZ+LVXJr9JyF31dsGsfp5Y4/pF6+nv+/s2qhk4FgypFwnYUdd
v6qc7c4WrJm2oIQn4bkkLLMoijLAj+HsZSe9ZY95Z76tbQvzXN545g+QGTMeGKchHNDO0rjehdag
LrvJY1gPvNxsfdea1Pe016w0EPVMg3iuvFoE5G7Lr3r0HyxHCzAKuHlqCg96/NvvDEZ1J2co2X5E
v/GsVVN2VRQJt87GEu0GsH10No244MhfNwjKg7H/xfPw/ohjUzNRdKzAMode+ds3ENG4USUxhL7T
gfBp3cLYT2KuX7ET2VxWo2ljCyQGn6+UDx52dlJdgIVDTagf79k1Tl7VtV7vTzqLcmEac2ZAWvli
7PTRq6AeYvDIs7623o8+WuX0Us95FZSqy7eWYgkrvVN/wR784DGzTViUDiBZ6rLjVd9SAyrRhYM/
kYy8W1EtQQgkPJhLa71/tvYXP9gHOwjwWh5q1ouus2refqrCqoU1ttDQOr20Dri8kvtq7IudNEmB
+OK1Vi7z0aFnQ0N2MMxSj6G/Otqu2DNAQEWooWkE/KQp2x4wgdJO5tpxmtQkCRtSc67ppK6+7mbe
pkmsXw5lMe8ygVmIvlreiq/e1AePvSt5Xx6XO3RIlv72GxiWFvxEBp+mJ8jvyjXLGjpZWv3oZT0T
wCFGe+uSUyQAZCTpIwu8xPKm1FfX1PVl3hYEEIgQGVCoCfQvzlHhUfZEdCZDwS1VNaYDat/U77qs
0G8aLLoOQ6VOe3SyxIVdW03Tb2j63nydJ7F84YqgI2fLXDfafv5gffA0w2dm1MzAT+crOvpquqFz
C8fokGxo4VNpRvMpMGDjTAzTskU9W+5HNApffBHvC6NVG8LQhU4YM7bjOCsXHkM+RbHyzXJJT6Mw
ygNpZt6GLmuDiHTqt+hFkSMPQ/fyz5/WkxxuhsENhXdwtHlGE+cNcLiBq3YmrmOmoVeajhkoGldt
uNX2z9xSv8qQ0t9/x65jOPA/kV5whh9vK6TNR2u3iW0FOqPra5bS+0tqtqQOOmqHcNPB+l6I8vEY
fYTUvWqbim6R541e9vfOpKdcmWsTh868xpLuaNa5JnorlU+4jMsxpTFYy0tkYtDaMywFcW+xNRtE
FeP/tiZrtzRmgQyeat7ex2OiAw2IMEkW8BO+qCHebzYIEihYoKoaPOrHnRgtz926cunCaWqw9iRl
5luKRgwxYfIVyPzdS/25VcMP1j0HheqqbP27xs3CtEjjysVUrPe3S6MRXtMSIFPH0PY/XzbvFiwV
Cl2lddLMAAIo6dtXStxiLuRIx4veeBKQyBKelrR9fKFJLKedDNf04u67QT7T7vNXfi/TYLG6clVv
QWqHT7oeWX9VnxwMhhWGEYQxOxc32PIhZcEIOm9du8JXvNjXeYliT1sYijGSgDSUdtW3NaJiA03T
Oc3SpoM+tG4fn7+zd2elzTujC80zvAqFQbG9eWPCK4yKj47xkkjei9hV9sGKMuMLdji0ZP7Om02T
2wvy5VU/DEteHKcNkmSmk3itT/6EydvdJRL8qd87da5vHQadD72TVw8CTw4qKmtq0Q/izGXoSJz9
yJ3LnubNyMCPZO+YM5ncj7j9CVjSfa7SijyKmCBs90KnKQGsKhPiRtOa4apwu77ZWQl0BRwKJPbg
mE7xPOfcfSpfNpodn5pjo6sNo/Ae6wmyY2Y3NKGAVwHRbndyUO6FlzZhyXSbfjEEhpjeIk4UoTbd
2HLxzpaOvmGSqUeY/Mg09aJFfURHT7UbW9GPhFBWO7cVAeUCpJMyyRZrMJ1txlZ1A1d4IbpT7IWD
vbG9PJ1Pa08DS5mz12tBPRoKiDcDRud74c7AH5eIBfFqNKN1RzD88MtyYaKdxEWRehv2rxpdYNsC
xGD/qY0dl3JGTy0aYpxlwwA0NA/1n8xkOm8zaFFB2awmOtzWUDTXfdGHtOD1IkSc7GjRb8uJ5nV+
3+CssezGfEkaEyrA3DfqMatC85XRrX5YJh11p9Zmtbe1K68kMGnOywtGKTI9W8hIKjYYBAWKGyPq
bxihWTHlNXxvX5/zNuZ9pDauaHgzZBiUHTc/J4H4E0yj4fDqZt3elBb8231dIRQOrKFHdjr25fID
xpW4c7u4eWQsivN/YS24eAEZq8HPyZswUN1YX0XmNL64eomZofTa+We/hIm+aZq6uNNUY1twdMFm
+bGdgefJuK3iHvZ0EaJZG0sayQhy4xNnkVm2V3pUngj0QkT59DB1d6CBpAjMFHsQMzLuEgFKbib7
eISmirK6119NXN+dH9KlIF+Is1HbTAgDMDcLCciltLJ4g3ewukBDV3gbm9pGcpnJxmi1qqyii6LS
6tOmr+toi96M/GwzVcoMwrgUOFLCyDH2cQ74qWZsapzHeujthLI7c6vmtsEzrdnYNogmax9aNrnr
yo7dys/jRl2gDyrvoUbot4oxNw7FHNhfoLS1ZzzqrffdK/T4lnBJz/ZHurHPgrncc7cMo05H2rMf
Cko1ezMTqojOHS0omppknD3sdI1lBaRoId+fOoA+raQBjDBU0+9ghoNha5fmhbuNOi3AyYBoKGZg
vnGsvBcqaQ0P0ND0ZMvA59j0uNtZrh1owk1LGHizixmr8hPPEGr9kuIcCbmLeplMJ57ITVw03i+r
spuHfKHxveljw0QSosv6QHyR93seB1j6ITBSnucOMGJQKbdRmyEpY+a0pl1rgYGAqQx61xrErosQ
Vx9yas9LbjYhqUNahY6OOwEZbf+6Ha9jDzABwDRxP3hHdXdCBG6ejBT5ZtRAWOpN/A1avXx1HL0/
CR32fNSYlDE0Co534z4kuYrxH9NWNTJ/bFkuPyFKy00cau4Za6m71nN3ONRmDfYJbssjQ3vWTJW7
fi5WDdeiNyfTjPJER8eyZyT7WFeadlfxM7RfHFEfHZ6Oo6/5LC6zoXf9hY6W4sCYFA4iFM5yB4jM
uSvJcMuhQs3tgQlaumwce5q+s++E3xvmtKdlkyXfRpg06rAKiOxNpWR7z0AEb97nP9kH9Qv3d+FY
vDuiMYyj+oUSNC/xcICRKFLjuWfG7Vdm2T1WVfz0+Su9V7TRCKTeXaNluNwi3Xp7WCNHqHItBOoH
tHFNh0BjT9Hppr9p+NhXCt7AvlJwBJkbRRdxMlWHgVHpv957eRN0xOlPU8mAiDpaoiR5GpyZiMaK
QofAOQNwdJvpEb6KeTkwO/ziZvO+cODluPYycpGs2OPPPMFWrF2HNu8QD8ZlJIrieTKX7BTvAE4k
Lwm/eDbeNWb4eNyx8dBQrWHTOZp8ZBwyhI3QmdO1qkEdBfN4oxXlfFGKONqGXuicjET8fO+YSW1b
F2bbF+vp3TVjfQO07hCOkrVCo+Ttj1y5EQzXCe+TqJwqSFThnIGgcKC0p8C+ivFhik3r/vOV9X4N
85pUZbQWTB2ZytGHFloeF3pXTXiks5RZWlKfTugrUI4SsPHFS33wg0qpc7xb3N0c3Vnfy9+lsDdr
scn41aeZkSSgQb1w2qjWtB/H0XPUwYmH7pG2Qx7tTTApyRacRHK+hCFHO0+2+b2OI3WfaKl+02sR
8hoMIrDVBquWd7YmQ3hyiXWJWyn8toJ4Cuy7BXYjo2rpB2hLLZ6X0gCyYCPW2+d0Ee9K6ANPodAj
ZE5ckw8jrLOLJRnceKebAzb5uU+LazdM52Fjw9Jzglo2y36yPHDkkK5A/jdtWj6RLRgn20Iz6mer
o75l7Dqaq20ZqUmvpbhDEhyWuj8K0P97B4DUK2116ErwRKCQ9ACpoosBKUzzDcAH7Ix5SZNq5xqo
V/wG799XXYOPfgpWGZEjUufHOL6VMFXpSZZquBBN+SNEA/18Kvh02jCiaUIqUX6xtD94PfYMerbc
85ivHccxu4aXLIh8KGA8CY1pNkMNhZNTF3ArqhzLtim+2jI/WNkGLhZaWPx1DC1HuxU2KxguPE/o
b5flcuJA20S1UV0iOemeqj7OdnHVgSqrO1I2UxIFJVdqPEb2Q+2J+QQBGHkO/5e7M9mNG9u69Ktc
1KRGTLBvCqh/EGT0rUKyZGlCyLLM7rDv+fT1Uc7G1nXalReowV9IQ85MNUFFBM/ZZ++1vhUTlRhL
aVz9Ym374cWx0Sscfnle7Hd9DKnsbScjHwBv8xA9QLQDWdB0Fg0sE+zmz++7HywryFe5txF8MEF+
bxRo2rQPJc3isRywj/CeygPZQ/IeuSbs9jKHupCH4y9+QfVHrzgHbY1xJnWGZb9bWNocAJ9k8BuS
O4uDqRxJj9qTxBmSDKircMLa2g+ildUL9SEsJdyOjl/IC6VBUeiFUQQjmjuSbQ4AP0CtiuSVl8L2
NcGMMy4f0Do1twYdOCDytV4Oqykt7TM/U7eWtOXaZWfESbkmNiP/gsaW8WcrdY39iyXt3/X2nOtV
lThDi+JQ46X8fknruHEHnwafa5ttdU8ihbGiN409vVCAJQU+bEgkBZIbdEjAQqHRIE7ga+GEMetD
VTrV5uev9b8f6ufrsYGrc+SW5ffek0opfAcVMnInsP3kP9iMnhZMxYJfHOvxD78/1c8GLGqfN567
/H4+WWEXdYq67105GKNNi0O/WY4oTm9gwfbKwsxQQzLYi8ldoAHUeIo59OD9yAN5jgca15C1tRAo
0Qw10HMzvcrUFgDvdMpvzuQ1aKEWsukNjaPhIRKSTGR21A+kOdahBL4Axmzg+sxP90mQTLjsAVx/
5uCrvCbqYHEWl43siuM2PlijE14SgSZ3YUoNCSq2LCN2jnu/fFAmsL/QnBGEuQiKzC/CL8W0GsMy
4NaAL/Ormedb+/y7bgjyOKas7PH08wkl1L5/wwSNZcd+VMAGCR0YJaaEjVWafK1HHDN1SPgs5YHe
nHq1JcNpWJ2GId0Vqa3fR4av3SQdiZY3lB61vvIZIIKZ8If0ORsxLntFYtGncLj6dmnVpZPfWlZc
Wkt21Kj6am/4R/784/+XcQnMFvEMzY6Iv89MuDxD9JdewuhZquv2W0v/X9/91dhvOb+Zs66DDue8
GKo2N9LXAAU+wyPhWKMDwg5lzy6V3439GnmWbJdMOBnB8C0q28fvxn5N/Q0VEtUak2yCLucZxD9I
rWTt+e4+loA+MEXVGJB//z501LFARyMR0ZRDafNNWuoZB3h3VCfaa0HnLwYVAIohMdKV80hZq1pM
Mg4ByHsUSWqxxX8xERhsR88W2oFdJQ/BvaETvRBM4mPc109DS+Oy6BFJIRS7Myv0lQasXFoggp8b
phQ/fgG9xJaQUeDvXovE2YUgTK6hNkgK+TeDsUbQfJ5VrUiCmuQeMoX+kckvGtZujDi2c/HHMhNP
Pvptoss1aMs+vjedqC5YasatYjyDS6/cDkYfCbi1j+UMPZPa155CLu0RFVR+zPxw3JABPSA8HUvM
yhlXOfLVGwOU54sRZf5tGNPGQPAXBLCiTPOJ5B2oRQkHgaK0Sg/VIb0QsNkHvGYIYyCOE1eT+Pkr
7lRCykzYarlkMUsbs+xl4vy2qiYTrSB2/HtmlrMPUUZHkiTVTnIUhZC7SLsp85ExsAlcSogEVLRC
haZYI8nadCgsLwGew5jLVFzcBc6tWdkg+v0GMC5tbH2BdSY4EcKeoN/Su61v+Jmn9UX7UhOchlmC
95ZYhLaM6EKu+l3Jk7nLU4g7BsAaeiFZE3vNIOIjMMniOEpmdgHPl238yCCmRiSNvKJv1q61Ks+O
emMC7ovl+GQy9Xpoo65wc8m3ruwAznkchHTIgrz7MBIMs6uQz4JNQMXI5F6cgVonJ2cgKwEOXU7M
PSBN2EN0RelK+rBbbaKv8jA8tgUn7CZGxp6yknuIEvLFYKhioduTspRRZgPUC+Nx9sAyOOkQsdmD
9iGV/GpZo5u57zst/hSEVUFKeXdj021apFWuchJBI2pV/pza1fhAvXi5NJXpjj/Wr0bqJ6d2Ht5Y
odp/3a//HyyjSOH5898gbgYJ38+WzlP+L/aj/1n/Szxnn79dOd++7+uiqUFD4SgOfoNuqzp3PP5Y
NDX9NxyvGvoFFkW0Qwaf+WPRVH7DaDdr95RZN/U2Tvpj0VTIqjHmiTY6HGScdL3+waKJauG7RdOi
SWdwTcyR4BbS5tTfVe+i61ukrAmCcaXdxtGhrOhPFPmnvGBNDFWSsf3ogtr2Q+sj4dbEzpraIwFu
gpQJRStMqM/yo1UolosvZsFy94pBeUXw+EF3LdnEnmD7KyV6rhv1iZ4wp6YIrlGHkh48SPMMq94t
Zfo/mVhMdX3IDMrKwLbga5fPqr5W1U1868SANtdV4fU6oI6VjysCQPYOFXVVrw17V9qXM3yhhWUd
MX2F4WGA7bEu9WVKZgntjsZVlUXPYKpZYYIBpLscMb1lW5kmdrGUyc1oL05yA5s9yq9+vI+KVYl5
0PcSUK8J8eZQ7k6VQ0LVVtyK29iLPXH2gy/lB02+lkeAeCl0OVx3CROP6QBIYmU84C5hBU6fbILH
bjmEgte4I45bzt0ycOsIV9g1uwUVe1eKUy7dq5iPyByDdOnCRgUFMhE3VRzLeC2Dh5nQ2c8zxVkt
DpEkTCdvK4YDUoKN2d6QWxK2q7K19pSrIhOYCPKFsq7RPWKUDt32I268J+lpfJHf/pbf/p4/hs/N
l68fw2f1pfmivvzxT/clfjbWxlp/6b7oL8aafJceKOvCHE9dvZpBqOsyIboA5TIHPmQyC63VFtpO
YFkQp7heyZg21PyxVBckN3CKUD+KZ6CTXUuRetd74XWQt0mzDNX1QnHzbTgthxSR0hrrUO+fk9RV
jBWFIM14Mz+TijRMZxNEm3rDz7KUNR/biEyNs80QQ8uBBCxYZFU+ZMYqxKLde4+z/wFO3DyldKcd
i/L8d3LL+I4BEdXlEx3q86Ja8nX2c64v8cBYT+u02sTFi2qfDWiGHCY1eR3gWrFcc1hpwhsv/J6h
T/48BihPv8OPrd+Nl/CTL6+c+pJGeyvbDeoGvBSErA2jMtdmQgamJJBegvqcmgd1K9pVsObb8/Ce
hu+gPRnZ7mLKq1j6yFuVAB8PUgn58o0HB9eVY65wzFdYztC3Aq9C60UkRJJ4sHkjfV8Z1UIbLmG7
0bq1PLm25ZUSuR+amxsrCxvrkWBDnEvJArgtCQ1HzT+iTO4Ww0rf5c3BvnkyJowECm5I1zlXDbXL
Msi5v6mh7mrpUncgTScJ/5gXyxdO3v2X8C46Hb2VZ4ud/WVFbFwunfrnIzk30QKmteNmOv31VRTe
IHHvdLc+ycuw9mqUHNqhgnl4J5077KGVp45LA/75uMReiNFwJ9RDkn7xowc7VBfoeHX8Jq7ePA+S
v6wxM+qytlbno5aEoUpNaWOFpAJy6IngQEzSxgn3oP5dJfoENJiJ+A7ibtKwZ7c4KA4Odihfkudr
c5plcZGfA+hx5GncY+sqr2n5BdHCIhhdbCXQ2xf5FeePGxYtnJpFwXQ2OKv6DkH3Jvsc5Xs1dHWX
NmCGpDRvHJTO83/bn8+rQHBpvKLxYtjSmmGjl13Fekr80Q2tV6eXHpp4JYyNKMi53qfOEo/vwg7u
QuUB6Qa/6TqTV0l2n8n3slgW3X482RDhmSmFUJslfGW7Xuw1AJGyvWzxwGarVlzk8S5WXR2fV3Bo
j9bDPH9TFvlNeoMxjD+jvpDe/iU7t0esOvP/5v99/cggjn9nrQIZFLgtdri3P+A06tf8GCGP7rcs
jNN+ehjx5TOOHmTy9BTPbrxhYV9KUjt9Vxk/8bYnjFUaPtUiXWT1iewj3kkPEHIDnWYw91QJ7ZTS
i17OQsifiEDyAulKYCL44W1ALaNzFVa2pYZZOIa16PuUO2Dnq6uwICz+Q7r0e4C8XjIyE5ywzBi+
+bFm6h5xMi6uPKuZ4mYAE0vQsfNI7RMpKDyyx1R0clTXbtGAVw41+QKL9cD8uvgoCAkRXrZKOgs/
DOPMZ/MQf2p7bJS1q5fHMD+ZwX3O9og0zMk2hEFZ1oJMq+lUjLBLXAPXr/oxw9DQYF0OOgkg4rCM
iHFKiZ6xVQCtiXrh1Mx/Y4UtnyvFWWY7g5s2ah50Y1gWurN0GmOlWtOSEf9K9MUXNI4wc1hiIVrG
OJmchihP9YOvJJ/Y2B9joTuEPA0UjrShCeWpWvmSAnryMb3L+riYphs51zw76NzA0UCXK26rK1tA
ReBFi72AdWmMtgd01Uvzatn3xMDBvH1IpH6N6AXsshyuYuciadjOQwXrz0QQpD5GN2Ql6kvJdpaw
qx23csgUVkARqs45HW4VtJcIX5eJqi/lrPSoPsg2wgOGa2eCc7RupeGJBIFTEiuHwRBgDId7jMef
1Uw/BPo5zL42Uf9RefrfjcL3Vvj97OhePb+8in9t67kArb+tQN++83cen6L+BlkAYQyJwmDPVM7H
v+ceKgrxhqBmLIvul0IKxp8VqGL9hrrI0gDHaahQUTX9eWyH74d9UoaGQ4ObSSbDrH9Qgb7DAX09
tYOl0qi0v52gSNQyeQIpa2dU8Slmv1f9dMdJ7JTkOlgTa9tp0ke6QCfkNLgSNG5INfCIVdoA+28X
vVa8oOmffdy/6Dsac7/gr77WX1f0rss+gDXNe4T1u7iQd7ZUBl4ISmIBaj7b2xRYLYK5BW3QpaSN
bJoG0UilXlP8Te3nMlbvGdlSbunTTumUZ90qg4UisRVbNal5EUbZlZKJO8tprJVo2LgHVCWIe+Or
SsDjVdEpqpF97kQbPeratJum/G5K4xNXfj9ONTvUUPWbTNTBJq1gf8Bna5Yx7OdFq0+vKPe2+Cs9
3FwXOc/vQlnclWl7slLq17AO8bAY8UetZ1ZVSspLX8n3TG3MdYaQazSoyPOOD21jnifieL85FF2+
PnPf5pu/afV/9IS+65srTcHZFnnPzoH0vOgwObYKv3MQ2tHSoVQtHFBGIvTaSFmQQHygj/OYZ9Y2
DxIS9IbA6+p6nRu9Cno/3zD/eq2oLtLuqcXunknDpaGr6dmJAJuc9em2x1hLTjARyA5uyGXFKQS9
Vdd6iT4AjS5Hzvq6eWcpoA86q7spS+sX84m5m/Wj9857Jbw5NPT3JQeXl99fhAj3VRbfmJV25Ekm
foGUgE4n1jk0fOvB13j/jlb/qEciXnZTQOXflBs6zJi7g9u4F2vOki+tzfl9qtXZEQ/mHeT3gjc7
FNsxuLQBrZGfv0pv7dofvErz8vDtjYhNqhtj+L87sms349SvUwPvtgp0cPDwLq1l3b/CVk4C8BuW
Ix47U743k8Z10hAQV+8hwxKuSHj7KmUpvJ43LcRB5eBotetY+TUY+tufX+o7Hd6fd+ibuPWbqWuY
QTlMrLDa4UamwMswdTrLpOOk1ZGW3QzBS2Xw9rHzO6HFt1NVd64fQkrTu9k6XRxSbhUseNYvJgh/
96LPc6NvLseMudENI612tgYeOsKX0XJn/cq6pc4r4Y9emPlhv/nxWeiYkFCqaqePxaEU5aFuRtAk
5oQTvVMdt7MyKlMZI2ylK+uMecRM8/c5N6a3QVpTLsghx9Rm32IaWgQiWWtGCIxZRI+ySG4Vtd7k
sfX689fm+wndXy/N3Jz95mIt2n3DmBP4PmRAVYJX4sVQK6JdN0imgBX580d5JyL562HezRwM1j/C
dtpyp+T9ViXkzCxTnp8A7ru9INgOJkJBh2uuGkf354/5bt7x12O+26n8LKizAXnMrnemW3209zHo
jQUUR1zHvfkloanqkS8hfUg4J0ZjTI+UhEVVmjypahreGA1ngM5ooILKH+OyJUiw6j45Oa7+WQ0J
8oMp+S+u9e9ehnd7mGnQ3PRHu9g1ffdYRKNKUCAJYqXeQtnXJ5UhqVibgfNBVetVaDBStvX0ocKY
x9kDygbby3KUm48pgWV+EJwaguNTx6fzYsAQMff9EL0Qy33txwJXNvpCjl/Ssk7lX7hf/nY1erdn
THZd9qGulbsJpzc6RiLcQGqqmnmHau/B6BvcUe06JeSjCypvLMxVS2HZGtIZJtBxFJEL9/UGfNJi
UttrD+aCMJUXFtqNn3LM0wK6TT9/rt9syz+4P9+b8bJMEiPxHyWnQYmpXavah6kpEHAmUXdy+slc
BiMVChhXQkF67KaBkkARKeSzoQQ0KwTtHmuOFUoCTmAw/yGHNsQVkdO7JIW03gjV/wD16F7zFbrN
2pOD/2/RJ2D36+hZrpWQSgRsfUSC1dxM3+OeaD2U/3camSo//yXfeWn+fPO/5yWDtWvsXFeKnRqH
rplh5zf9XWo6r52hbPKsPSUVcJVyD4xxpVfNnrCnVSZILPn5479JHH70JM9v9G/WlQxGPnJVo9gl
RHe4YiKHokspekylDi8FJYWjJ72nZKniSnL/KdH0l0IqYR63Fs5/B+QTZlGOyGPgwQzitm0/D+mA
vMZQ2kUDssQFQAqOp0BkShZYyaF9am6KItE3A1EogO9h7uxT0e11KWNkm4W9l4Uc0B27dFZZqx7s
ok8wCwcbRMnPE9FqlGYAFMDI+xSAVFOyPH2YbIGZRSPerqrnkCn5mldqv4IY90QKFTAbw78YY6gv
NPooXdZ8IDn0IdSSR2QbhIqI/JAGZNgh3hp6s1qVof748yf4XSP4rxf43SZmyXVvm53a7uSBgrYO
yru6o/9UdIhMWk0mJ4WM8ZVW0WOT2oZQ6z5TlyaLosdOnKyQSpbErejPTlhQnhd6umKczXitIWWw
R4oCyeRXxq63id6P3gzvdkSQ7ghKtbYjtTk8Vd3R6k5akV2A++xrIg2RSxs7o7dUb7CUZUVdACuL
yCHAdQ4FA47SNRAwcj2mL3FWnZPhcQrEESjQuiwA09rlpoCH3EcmLWJ9U03amkwlfld/5zsVJY7p
VYyjk/zJt51NqqkKCbDVNWFwn3OGNzu0Tr7C8PtGmAfW3oUkHdLu86ASC2gymQnF8j98zd5ttv7E
Ohf2XbUDoaWvmzYSd0mWWF6jVNFWsSsLOUFkEyY0TG5uonYFw+VJk7NuFWN6jqQq2OjxhCwgzcQS
ZbzlaaVNVriKE07TQ31Tj1iufnGxf1PGvK0s39zB0gi5JUCkv4vTxFBdSLfBNjJjYtGy0KdWts+B
KHsvn29A8CeWS9AljlKH8ZmpBNc6iyBOhUYYXewobm/7FJX7hMEbUHhGJyfL4TtMMrldBSxOs/5F
PWPOFcWP3mvvdn2SaHNEP06+I/Cm8QC5wzxpcJUClFBWnVOQ/REWzbLS4p4EmLz3upSoSbMlR4Jg
wUM8RVer9M9FO24MhWSdAgK4Wwgmz0Nr6m4nY4+I0Iy6Who3RCZbYoWUcyY2xfBNLAyAZYLQqVai
x9YJLk1OS04NVH2TSUnCSI/Geil1KhJ4PlEqtL4jeQTi1DQkxI/x1fAp+uaq0a9FDu2v3nSjeLSr
8BIhjCt0kR65i7alH5xsicw235qihdWGxTLQZPKXTL3e+mOScB/NVb1MEnTdmQ9NQrfTt3Kix21e
JlWQR231trb6D98t7woYYknMlsNrsfMlrNFFwWGixv7Avpcy1YaxxnwE54lr5e3roKvVokFZ7hLV
USydrJ0DJ2sSgnPlQakNIqU1InS1gzYhD1NKzTgPanfQMXeMGdGeP7/kvzuVvLeZ5X2R6VZMIEmS
2A9h1zw1A6+BIaNuhsR3QZ/xgJ/oARPCeRB1sxZ5xUppkvU94aFakPp+qVPlGfjD9T+7ovfWQo0l
NxysjE5GqURnZYzRa0ad2tz6Gi4bYpLu8bGVnlqM2EaQOXpRnPUbUUo74AKhtWaBocE+0TMiPmiK
1lXrB7+4r/6u7/NeCg2lyGrqRi52QciMX9ZIFTC0OlhrAg8LRdSwhdhHg9s8NwHH5slp5AUGVvju
cInImR/oDba5vJL6lkwlxFos3HSJf/HMfT8W/XM3lN+VG8oENKVolW6X6clWnRQijwNPluyjRUiK
ya1ut9MKn6SbKuHNLx5z3ml/sNK8t2Smairj9B77nY82pUn8tZwaRClF9j70bbL95HUNPaUEy5cM
WK1i/0NNYqAaMV4sHETBkzZd7LD5hUL+rbL70eUY31dcvOhGXyrKsLO67oMWEwOrkR+J4Xe4+DGT
s6Smj2Ik2WsqWfuMVUIL81udU78Lr8lYaoiECQEKXvJIZ+Raxc+mLf2CbKPOG9yPru3fNz65oHHc
7tqQtEp6OMGTT838RZkxs1WX1xs1KBWiA7QVsss9kfYXUZPfZuSHKqIb0CFV33RQ0VZ0DIB42k1/
0wRkJmuKuBqdtpzM+NGyONBl8sgErTn//DX+uyrrDRr2zSboC8mg82e3O6XsPhiNYy/reCCCTgLr
VaWPStI89QEbhD7qO51hl8X6jMYXGQdJESc0IkeSJnIKHJKygon3O08C7qUyeg0yqtqfX+XbyeVH
T++7PQ/L0BRKvdHuVIVsOjJWwcuBl4W591krcT7hYzxDGoKKOZUH8HsHZY5NQlbAlaVcHivs3WSz
YZX+g1VRnMHwkwq1Wb9d3z9q5f9YQ/Iy/K+XvIBTE4TNf/2tpm9+oD+/rP6vNyFK8Jp7z83zd/+x
zMAbYlN+rcbra92K5o8+9/yV/7ef/Nfr20+5G4vX//0/XvI2a+afRnM7+7ZfDxztm9do/vm/f9/p
OeX7PkyfXpOobp7//Zt+1+Zpv836NwDhBlhr8g7+bPIbxm8A1WnT68rctEfM9WeTXzd+wy+BQFCB
ug7p3eJTf8hM6P+jM8HggD9dQ337j5r886r51/sJFwrC4Bk8ZJJGwxU677o2TR2amPpEuEn9OdyX
pvB6QDe+Dixoi1mtqnd9oLWXb56hy9cf/23beVaufP+g7ArogXlAmznF+4AFFi3HinUrQiGRokMp
O0chfYMUatYyhYitBUBtcUw0lbM41pGaLM5QDL+qCr4fJsy/OmwSzYSBq+i8yO8ZZFqPVpiTa7wp
w3Qb5dqCUnwGcqq9C13mKVWnO4dm789/dYw+35et8+NahBVAUQAdrxhIkL5fxaNqlEbJqPO1ZDQ9
gcL1YbRHbbx2hl5OvA7acGM2rU8goFkZTLKLWvdKGniupbQYb5N4GF+qBuvHU1cV6gN5QEW/IVgZ
JdAQZmRhO5rRFmihjazahEasiluD0k09KEMn1ij3UOgVaXbqnKqN1oKY2Pn8aF4ILDqVdaIFC1+R
B5UKycj7PY6dxpWIYnvIdLlwjWJkSVGEU3m8dsTLZamjCdzdvd0v2mDSC4+sXZ00FrlBIG4Sk/jB
dMLsNSlAWMBU1t2gNrcTAqotRSHdSFP2SRrUxEbqE/KuySdf4/e9FA7Knz58SMZGB7LdSDfjoPnF
wkKRXw1DuR0VtTjLU6JRg2TyFyFxFhm77NauevM20IW08Vnf5oDk1utgdKJFjNXVNGXJ2mLesKpn
2Uo59QZZ1O2jUlafSNz9KKGeX/ZYVdYOKZaeZGE3VJGcwxyVvog+aYCi2oChF52aWovatOcpsTA/
NaO9C9KIYiDkVzQnJXstsCi9sKEVnt4MnXztAv0htTB5OASXDEbRxqtegge1jFjJHbKKTSTuQsvS
Y9tm+RnCbumSQVeuMZKPr1NZNPi4Qf4Mi7DtFBQmThGISztIdeLKSaOe47YzvuTCgOVpijKJ93xx
f+61ZiYXhmPDizKaOv6ukYx5rPixtcMQ1VvnkE45qfAJ7JNFkWeS/lgNuJFntnRaXlUyuapbgEny
sBFJF3xqHanujoxo6nFhZI66MxOGzphusq5ZNtxotjtkI/Fw04ASdGNkqnUkO4SGjhG1Q7sPWofE
JSdvr2ES0xqnFYOQAQFuuFVy0EAoj2S0RoMapSHXGavYxcMoNxZFmVlXlWantrGQdGTboYsDaZVU
pfLiDFb7QUzZKK+CVHIK12YmqLhF3xmoO9A2ITfLKboJXSwVIoZ70C70dPTIaRZ2SpyGp+vJ2H1q
S0HZh2QqFcsW+iddv7I1Vj4qMIKAe6MXy5Hh4xXvbGF4qhlnTxbra+wOnDOkpS8VsbLWo3C8tqbf
SFuUukpx1zXyKPbFMMKRTUVSWfhFmwxZSwdb07VIzjXcrpZGctjt0MxWuE84xym4rPOdym981zsS
qvumlSoVYyQri8e8LFC3OrntxE5oTlLeRkEcjCuaYtocNo0cJGyE3i8E7cx213DQl7dyo6UFt28g
nTkokjFGZDB6rSnVbH9pywQoLWnXN4kLOEIfH2OKufrQd7nzYcC9Lm4HYiAFZxLVviszv79vclO7
ZSQ9lKc4a0kVJhw64YkOIyi/fVZFySN3dRMvg0Q1godOK7uKqDWJYUddhXOvJtGyY5wJiLhBjF+f
lR4nzq3W+130mahpvlVOx8HasUVq1VIXapviKaK27VRrQA6EEYRkGXjOwjOZbXV3hHuPL8RAFkz6
Kl0SxJUIXPY0HEFClWNT9QsldKZVLPp+r9VZeDWGtCc1zKRd6OkSzoaVUVQIqEWijFSbkFF5JiO6
DNQP7YcxNip7SdZUe+s0JdKlnPSpbFs5amIiYUnjbM+dqxGAi+8kWRrxMF31oekBVJcGiOQmG5z8
pA4phwTa9GiilXCKPV0dq1dCrozKK6tQOfsY3Ls14Tlg7UdWoRe509tk3UVmcQeZU0k/F6phnoyk
K2WXsKKKUART660l8rTuWR3iykZelTXo2+wApymtg2KfWGk8bpI+RdWjCKwo7jBa6YulCecmV6ya
CGDZCQe3yOjFh6Y1PAtRkW8w1oKOdhI1JWRepFeAnaQ7Q5nUi5TJAwxfPQz3iZ0Ccs61eEJvaYxw
FsooMoFg9/VG7mpmHXqshubOEONQrYlRHtobUbEwHAke6qdjhWu8WuhFEEabuoxgratmHZ2tkcC5
tVRaeUVqgBQlLk4tVDeYJnWdHnfRMqSNs/GSQEw/E0SclgsY+JrYAkpBVgNoJ+kZ0fPGIQi65qnG
Xa/lBOTCgXYbYyj7Jduvfw5juUL/Rgvg0oyRPy1zHdNCxYU8sXgGZ2fOnGBKM4UbI5VpCFdN/VHP
p21J25oczIBNbJFUTfaxsBNmCjhryr3ZVSZkS+Jr7+JAQ41Um7G8yttafcwsp3wuWwEUvxFKqSwn
C58mikbFvjYtdrLFwPouNPmAN6w6pXJVdA+MzweowVUhhSva/+2HJAukSzHISB+roDEvLQGdUKdD
NPfrXk9DmHVmLetr+P6x6qnSiOBLewsDiIyxPbGpUv0kiaW2BzlsuLayHCWyrqAbO2s9GSo0goU/
hQt/FJ8NwXbhCTERLwiwI5fQEsJJ3lZ4UKq9bGd1uBsKY+ST9KJ6O1FJBYDjdCqVcbjCJY6qvW1X
Sbjqu0ZrVnqii2mX602+zkcdInwslKo65iKfcNxl2J/3DqVgva0H1ac4QJv8uR3k7mDH0jhs2qp3
OujcpXFk2+6dZVm31jMxxyHhsfVUS7zJlUk+dU3kv7Z2J6d7klAH0OHAS+uViSCrXCWxgwyNSrx/
xYAbxAchByLYdJ0ttWTWUcVi04B1yu4TCE5TlSAG1exfASSnQCPa7qWxCPhj2LYH8wCcXivsJ6dW
oY8oD42uLR1DanZyYVV4vVrhEagKH9UsBFECza7303CjNHMCQ1kmQPEQWyGW00z2RVmaD5AiLOLD
JGr72cZ4uOgdrf2CrcvfJX2YbYs+1zk2T80ua4rYy8u+oLndKCctS5pX00qZxHUlwypHJI+BYpL2
yyao7YvSV6GsI404MC1VPjdALXaSZg67winZrlHzrFQnjp6swpA/xEZx7StbReCaDNKKfh8yH6W7
Tk59oirNVmUhDuTyPeV6hX47ne84qai2HbkJBCw4SMXHAFm5XjduGTXkaavjrqw7edMGgeWNKPEX
omvGTSiTLo1VJV5KpoSr0aFjEdmSOAk7PVML5R6DIdBWsn2tmoQyoKZjaqK9hoB4LB2LEBM72UH5
JjMhoJUwQqEGKb3B5T7Ddfc6IESv1fuPAOD8Ux6R4Zzl8Pt0OvUclMk704bKOab9CHqdJsaG5eFL
6+TJ2rCqpzpwoG3H/ka2nHu5nGkqyNUHoNznxCf8URnCHV/jg6yvipdATT7mDDXdPMrUdTKGe9tQ
N1VYr2onvaFKzjFDyTc+MxDdkYwNwgDcOabONhXOZJvRQV3V0B9EOxMtjDFdNlwE85LI3Pl5W6Fc
ii/I+6mRGqKmeAWRPptKfA3nWAialzTmifXwj5I8+ZtM6wkPF/j+JaCGq6xSyBkuigvV+0D8RIeM
U1EbGFGFZDw3Stjv1TIz7zS1N5/Z34izTEq0yJ1x0ULRHAjN8JdFbomdpEsXVWsHrzb8O8XAlu53
ZrXgiAfE2PpohfKxAv+44SjUPBeKnm2NFLwY6QM453FyaZIVejBJpk8dUffEfS9KJ3xUW1PxelDg
ZqWupUYilt4vPjZZxV3kWA4unalYg2fXXFVtjtMQb5UQjzMZCHgaCazrimHrJ3KxxkGaHB35s62i
z4XUQa5QuCmU9q6oIHVBjHR2eD3pWuvpyTQ7DA+28kDlQuqQ6Hn3Zelgfmwq6z6G/U68mLwwyOMh
+joYlgAu520I7kzL23xsAKObGHBVJMWaSLWrnqbokG39ZpysqxYaTMcn1TyZsKQ+oZ2iQjJHa2Xb
JYTvrMW9lhwAdByI6CaFNpLcsY+PsATmTCGsxYnMhCxIjHFbM+3YGmGpLbUuuAqpW7X0Ab1q6lfE
+8JVDxOMVq4I+h05sbis9Cv8ujXD72xT6y2h91ppvYxjGn60YdXcBVplUjc64uOYWf+HuvPYsRvb
tuyvFKpdTNCbxqsGzfE2fKhDRIQkeu/59TWozIdShHQVuLf3gEykTEqHh9zce625ppFPIXL90hsm
Qz2FWGE7UVmTIJLp0jUl/s5DCwpR1VdmHNQjTE2lJid/YFK++koUPWQRtZRI7MehI9bdFSwxWfnz
8JD22eyVVlnutDndFSIEFIqk7lrWnbEbwvlOxGwbEWBlPI8SmQV6DQ5QGoXh5b3Rrvxs2qlVItvg
daCDiczIdWbmaohQnIoBQgTNTZi94L9wO1WDekdiI/fXBEHw2f3dONTvahTKN6Qn+uxiUOxn2cAG
TCSROleiwp0S/yGW6z0SuQiVDMo1uyCZGtayCjYwTa3+HMh4mM1LIrZiZnRgJdIYBVnXES+uaCV0
CjaI1M7iUOCcFyoA44S7EhFUuUko1BzKhQgknEtnSbXY6gvYJzL6tXVkJTMtOEFBRPZAWJKmOd9J
k69g1JQL/YthBe2VxBzlrEdwVDgvfVtVhGBPkki1asd4T9cZQRYehTt/jvOE9iXXXg1jvBLNYr2o
GveKDhND4viEW5hZORGFb+92VbeVdHFX8PJQkKftdsQuzBHrSns0eMzH3hBiB7/T/BgKZZc5uYFJ
36gEMCYnASGPqRM1pgXtXR6nhyFHloDwEsK/lMAU7akG5tkn57vT853OwJ4wHfMRzTZqoR744Kwo
vb7JxMlypoX/hIYu30OUeoSa2H5vOsoHwlNQJ8yMOtjlhoNSKCgPqgh+fKS/dTp7ZV+IW6Nl+Ib4
YC7j1ZjSGdolvua4qczlLtIKeZfmLNcGa4jZhfJM4pWRKhA6hj5LrNtQIwWWaXppItXAJ8ZUmq3g
+2FMDyric3lDGEFgRR6u9aE6renP6glpZ1DrgifW0ACxl5KNBOOtqNIauAu+paEkGrJJZ0aGGRjl
szfgrQeTB3ZO9WpafofwcBJSsnndcWxDHS3FrJfmSsS9SuQwb4ohVFYxQW3F9CYNUmBd1Ka6b4ec
OL9IjrSRyLOZ/8s8DqIIwcUTyUbprkSXUoumqdWEE31SVPTGUzDGmMa9JF2ca/lmhBWot1uLTCIM
4KSoZoq7KuGmKON6njWpJyReVzJTs6sOD8EZeuEQzcrWGIUymXs3m3txLm26xFERYBRYtXmM5aHS
V4R2FV+CpvRhUajyiugXSDHE/ZqruYgltxp8Dbu1oHFKv17Dqnnj0IWsmMb1LRPmPrKxhZc8NRKm
lYGlmj1aBD8z5/1elIwFsnRRZxnVvZSX8Dg05o6L/KgTGKWJghcL/uyolUoDO8eqaxXFzAYTs2Hw
DJ9HU6q9CqoY5UdKUqZWdZuaGGGYeDAFe6dT8A3AV5C8oCbb8SrWqyBMjGuEVfdxmBt6xg6iUjGI
ugPbFRO4QhShsGpC5VqtThiRGrWbuRJ5nyYkBmPKSYLwDeVao/B1mrF8NLGPI5OrrQPFbkZV9/yy
oncaJSE+Ew6SPEuCHzutryerSjWKyqsxEMQxbsRf1RVlifUaNEiYXQHYcraBk0Akpiqk/52JCxmh
YoHsO5JVEutGBtxai+Sgd8vJUB7DSPJjl6jrcCfzaN24TWHMmJFFAz2k9yJsQzsK6/FQwZtz4fKc
xoYxW9vV3wj7xHpNJv+q7skQVImFTk0vHKdqq+TN4OFbEzr+XMxXdR78TQHd45z7dXsvLMqmOqXW
SOfwlEh0HTbl6ndJmAJ8pQYZb4q2lw6CINxEkaKsBXjwxFrX6WpIw+NgZsKqlhSs3cR8l4Zpurb6
JQqlINAMwYgGniXACr8RtQEaUSUoTiA2022ljPqLIGCtMOmpsmUyDmN5CKBh6kK3ayL5sVSscivh
TEZw63SvZ/Nx0hqdqOVZrtdiXF2VAe641s3KQcQtoc273GnboNi2hkpAdmM2W1WdNnEujVe8kU0n
4lU/h1Glb6PEktelXk6tJxSFPiKAU4Rj13TY3g0AGRd/MNoQ/UujPALR+B7hGNUG/6fMwZwGa5wY
DQoOK/4dtWK8JXmDRY9T1KXq5RtdFXsvJZ7lWliyQcHjj7vUFyRhRQoniXY6FtFCoBN+q0QQpAQC
5Mw4bVnPQh9AmRdC46iHZUlIVj/7O7nE/Q2NyoCQC83revC76EDik+BlGNLdljLBSI7YxHy/vkb0
k2MH7YZ1/yxqRvkwQ65Za6RVQYKWwO88bUiOqM+1S9ZRD9dWX93ibI1kcBIsx4ogJAFr4EjIfiC5
mVjGazXU6EYGSVplcuWVerXCurt97RZtzABiu0FUQ3MgIKnURn9AvqRWX2NajH3cBbnbESK6bkVa
EFUSRRjyhEIL1szmn0zdIx07YXHoMQNNj50JbDeEi5ajDksSSa+fopHoRBlE2fONsjlNtNgHi+u/
A9sYPbjD4pdWB5l0tGB80PLEQlPVtfRIFZz2AL8MJ0dc7gltOG4k4Oh+kOqdry3CBwuPxYdJzGfu
Lrb4TSrgVwwvZt2MFfRYPyucVlW7+7ah+VVIX/sqz/X3oKFIBjImm7Dws/62DLSbSQxqpyUyw50m
ozv6BfvwgDO3HeuUEvngA+tNwSqCZuXFsfrE1KGwE/Lj4JlQ5EvAAtRxnMDkvBnrqujlQ9a08wav
K9PFNVhGD5UX2zoVl7wwrTuPAWnFiplKa4A662EKouhk1Nq3bvTzixIR5WzoEmUItfZb2bf9isTV
+tSn44j8EAWhkZcjlHkxIF8+na6D3z6BRK3lFFmkRVWnmcFODU3y1bt+wIO13rK28hutQfPbQRWV
PGhQlIY1xnsr2h6fxqfk9WYcXN20AqK2ujIIIImqcIMndsuXbZ8zuR63VmaGBzBSEzeTUNlOWoKC
sPMTxAUWMUVhZSQrIeswLjGGxCElnlY6MdCRml2tvBI7ICAvlQLsswulSGxITs1XoKj5LUk0fWda
gCpmxrFAVE5JWmfTeT4moue4EPqtkApYNwJfZRzwbXgHDJCvEODKzhyW2rauu0MmZdkenJG880zd
RHh7nuCJHWtdshxzwP4zFKZtWzXjBeMWosUnP3g0qTdikpLMFI7SLJWoQnXduE4+eQQ2OYtAj1Mf
rclv3Gbso9Uo3w4DlqZ+XN/D/TNWYc7dGeTxNHVit0m6al3nOYMIVbuO4sCKhmaMFBUIqjmGkl++
4iQd4rehS3gjK7ncJBCfrHjFHxe/gCA0/ZdpMOZ0TRFSbgD6jW0l+gLGtlZWOhPVurQXQYR3aGfy
YIu9qyQ/JaSIwFcpgD/L4CuFxfTSaRZnlriMmvCvQTFI/g22ZI/Yz9GJjwdAEISNGIsFdh6Xh0LR
UkLu1MbOGo1CeFIKIMkxTcVzWFAGrwwrhIQBz3adyJWEHpuwvFkWX+Ugylc+sp5vk5I1nMVkYQFq
5qdKDOQ7v7PUndH5dE+xEuH+UAna1W9wik7IIrXRDUED6PuCEo5awEmzvt5CL78tNbyjyXGNp9u8
lEuWzSxdCw0/8sYQOICjwlcQQSvksU5qG98QxWqmJMANdK1t3G6SfkZhYw3MtUYJlDTFLPgyCmnx
KHG+ocTjbbQxB6ZI70LFy5qecGlJ7Zy8VcI78JdulVLDYcWu+PuIBHYChMLi0ScM+shUydpNqSzf
TPiW3iyI0RV8R4Mj3FS7SUvR4qe53m2MSMGdDm+Ea8+pdlfwvUNsKuIE542pdK0SpWU6xOMNmRxf
Gj1PnnVTXsyWmt4k6x0aLeV6PUlfZtzHwIqjnGOFK6JZaTUscEn6epQI67SlvpTI4Zzr7G3SIwZw
vWmyPmhPzbljdhM3yoYe2wShhpay65RAOEhlCnVbUvtDEiv+oz+mOIIqueiKhWjQOMVJf9fCIl5b
JNQj5VR4f4BkHAIFQrZpIfGBhwknmRov05UpeCH581gUeKoTajV6eVRZ9BmJDsaEjFyw+OqYTpYt
eGfRzetI6JLhUWyh3TKsEQPfQa8Ufu/GlubGoZoGeyMXvN2PuDb0q0wpkwliiyxI+8wXerSgFf41
FrLLdBmq6fmehZjlHg6h5S0BFfOGbAwfJEhTV0GtGPGKIIn0NA1V/kUpZZK7OX/ZmUalks9VgqHg
UBtkZhIyurLGWj4B1lL+oxEEYjeSWnlG3RM+DELNYIDZi2w3QizVbioa/S6gpmnJLRO9thzbb2Rk
huJNAuLogl/Od3WCimmIF2xd1i3EBOLaKqpbuO8sFF1E/B2e4n7pp6ybkrhVy48tN5zzu6g2vlj1
y2wp5bEdqo0Z+h2BUaxw1D4qXHQBJ9c02bWhj2M/HN58BgFm2Ls2wUNB9uLdYPg64hf/MMWMoPVA
o+ft9nxhW0tlzdXV8FrL1bSKRRT2+kziTEc8rIkzp20U8PLj/KLhyOWMPkrpNlzMMVbdOLNNdqOy
6Tv5ZhyZf1U1hCRhcc5vajywm/iZFELianWOikhTbG1mBAlWscFs0wuycC/0JYmQVsrv86+F8azD
PHmL0tFWBWkdhTjCDAJkpixC66wkoXGLkjDw4nA8i8JiGIbpOx6rvdsnvasO5Qk371MPjZPDpvmO
g/VlppNwZKr5q8C4uO67razFx7TXTHeKKpDz0KnKMdnUk2hcgsHcS4TY4S5ePkti+ood3lmbZBBK
/eSnWYWE2PiuxLAXOiz/bxKSBK7ZJB7LbHxLg3pwSnZSQBLYq4qxzvDl8yrMpIgrz8NdytHkzYtV
BJbokDYlPdpHmkqi+ZJznKfhQm7rwmNghdVIS8UIIx9KV8HDbIW5txvM3QG0GlcngiveZg3oPSH4
HpFdpoC+1DUVrM9Q2sYffxGRi+hJC6T+WdY8cn82Ux/upVp5VKCpI9lXK2Nfs4Wsqfh8zhSmT/E4
RkdzqIdHXgTMIUhSRt+D8Y49qyPzjVYfRtuqSDMbQwkj94rEQl7lSTnTv0o1sDNGl+y1vSXbpYwv
Jv6LknhSKWzAfCXLLskjhlKRoyKQOv9FKDPZW/AJmzn3l04lXnHZv5xOxB3QZwJT75JSsOinZuqw
SxiHdXv0GYyNAIuDPmxrdaCxw/hdVxFPTwXlWx2Ft2oiEt5cIP/O4PNabF67Ji+i4MCMKEKWjhf0
94791P4/bSaOqNO7aBOWFFLPspz3xAlVbfn0ZzrKBwNFyCimpYEpwhzUcecXFzHxzyIO3AutusB5
dqO0Vngl87W9IbiA5kmknRjd0cxFw5aknjsedR0YdAUNoCV50fKf866QzxAWVOT0JDoY6xFN8nCT
MxknSHAAx8BWKcIioVb6ETllRugk/XweddARxuqg6Dl/yaSCK3VKD0UEJ0PJK3n68t+0uX+LlvYv
OWc/U87+7/84Hfqikf7XOvRjkb+8FT/T2XAo4qeY+vzX/zb+gvu1xN2QN8IhjQH2f8vP+R04CyR8
GaapGaq80BD/MUBSlb/gmb63mvuHmbb8FkQq+GTMmLEsUqR/R35ufXR/lEUiQnDRhKSFQH5J1Xi/
NpkcaJPfY4pbydemckj93F81F6OYFYNCt98cJ4MmkNDhW9MRd4NHBME6WhvneVrNMfXRZO8fAnj4
9FtrZQ0wBFzyBE12162IaIV984QAYNd7TOGCDUW+iCcJOpvTQ+NRam6yjeEBXdUHXO7ZOCklNnL2
gGkrafPsSsBVzox50LHXbqh9ei5scsZVj7LFG1f+YAdfNLdzrh1XcWXFe5abrsOt7oXryIWKsw/B
GRx9OnR7rDE6+6Gzw4N4QqKyBYHdaXa/knflQV8DKLja815wU/4SwRUfEcDsUk9+jVa+120eBke4
ZeBgL58ALmyc0ZUrB3+lRF5k2JT7z/Kxczr76juNJ50RpWr2w+768GDZx/3yk8mpD+m28b6oDsIs
myH4gRCGHflkXDsBTPbT6u4usF9Htzy0budlNwW/mDxUCIuXBAXD3ou0eJRcbkQCiWV3D+GKtHuD
v9uwv0T2HffKjret2/JrYK9vli3YumOY9mv9rLjJDXY7dn6AVnuarNiJ7iU5J9/RidbxotIMBtfI
qbiv1du8Frflpt2rsYsQnXqI6azGnzto1+iCVGxNmIUtnVuKgKDxyAeXz+w2XbPjH908D8alfsLo
zjVdoI4t6+Bh9CAxudjT7yrSqsuVxIQW9xAnHy4V5/8lYobWOMm1fFUHjNft7lt5lhJH/aatqmu3
7tZM7990/K4Se59HPDZF234Z6XQFB1IjWdBuj7TsW3/UbKw1FJu4jMS2HvMSKoUt3it8G27cEeWG
7NVfgi0cmiTcLvOD7SUPtzCxtkvpSVHJIMKOV/QCe3GruFj1PE9fBtB4yr3UrrEfqTahyuQrYEbp
SsO6wnTn0Ihe3z8SJKulJ+uKt4lbrs3H8hge5KNyWx+GdXevGxfh1XotyCYRsSrBmEl0FH4g7pJT
6Arngp/HwKCDJ+JfeqA7xoAW0yx4Xvy4lu2MmrxcDwdjm49gkQ7yR9UiqMyTpSNYeqfbCLe67/Cd
UIVw3jIhKu+6FxB/7dBiIMbVb4cJ6TiuSxvF9XfhJd7GBw3p9nf/yl/pvoJ32pfLYcf1V454W7kC
WwBjFkDR8Eko7PIuJzoUxWXlNN/1L/ox24dra+ubq7RySN7e0f2zwIjRjARPe2v406Yrrd3QM0In
I9h3FVxBjBe6DMRojGeeWHUVOqBH6YLJjPbsCiQ534pv8cpmZmz3626jHntcs6jLHe2NL8aAZRWu
utVl2siW7QTJHhsd7o7KMNQNTsqZKfwqcZc3WFTup0dyIYAZm1euy6c8dsonjX3DcPon/xpfgv34
Vcf4+5vw2lGaFY5c2Q2BK+NGW+fB4wILTney4kobrONXqrOavMkDQyci3D2XK23/KtjNkdcm2sdf
k5O+AzXSX3JXspNvpM0wuRgc8zl9zQS73sjPl+BovSiRQ2JIfJFvlEtkoTCAZPU8g0s40lU5ys/m
gcOZPm1xbHsTt9J8NM/e7Bhr88m3hWN2YJJtl6/yZavcrDHJOoXflZN56R3Fm26V3anaAqGvJIqL
4MZIttg9qQ9qzReqTyVCsk3isi17Ly/hJmbOvRXt23BTXHYM5Z1Hr7RD+zS5nnaVQ++NyZDLOOCr
fOBHNgkpT/nLs8JmXsg8nWnVegCuq/Clc3Pb5FckZ/RGL91ozuwNhxO1s3MCZnpoQlc9zzu+gh1B
zdsWh85tPfNcbEX+F2yfbByHHN01gCr4f+iZdTs9abvB5YL45/EgOXhXFJuosi1lS6J3ctSfk60K
NPdd02x+mH5/NtY/ruLUPkzAE/t0TXP9YHhwDjA7gn/XHKrDsOpkFjnzbwze5B0WcfTZtT0704ok
+47/tF625YcHa431mqJxVLU7nLb8M35WKYX7uptWncuf0W1tncJoS90ZKibLUzyqb4FY26W2Urzg
oq2fhaPEd7BUN7QncKA1q9Il2dKDiq+83Md2vLt1Nt8FOLquvNf35ur+RNulRTQ3tvaC4nxbc24a
R+lEdMJ0gXHq4nPnVq6yXv4F/r4apSN84Yzl8mk6ZDu4y18wk2msdXPgosynnDs5HEQbFTl6o/Bo
VV8mbGO+9hB+Md7E/Es9+97VcjVCeO10PUXnHnkkcjLOQyhhCBhsRv2NuSoF/NU2liu1JCMVO936
x1H53yog737rjfmuelx/KxZVQPM/wEBTUlDo/OvC8Rb+afi/9kX97eVd9bj8qX/MixTxL1wEwHsl
JqJ/Owv/Y14kq38tUgdTFUVzyTVGTvVP9aiYf+kSpHsMjaCT03bwW/+ta0AnQfwxLQhFH9bDuvXv
VI8fNFLk9nFpFKKE3CiEgmnih+JRA+QPZsZAl1hopkuoYTPTazhfaN0gnPxuLhCR92igTYTTUTBQ
yghlm24yAQMhHboj6q5UxVQoqYdjGcqVq8L9trAjM3hZZLEt/m5RWB7oV36jifjgm/HjgsmZVqmc
NYQfooTi4+dOrC7hW1oMBy+RPAtXJRCXFNMErK/GOVPvsqdqVJU7lUS50GHKU6yrQBc+UZa9V4Ms
1yCRAsUd4x8e38eKu8Wmv1UNqh4is3j3ZkN+AVmutipzrcJuxKRx1aoNH39aWb/76ovi4f/rQZaP
5QERRsI3X36weFT//NVJkmmqgHyQS4ikGHUhIPazlukyU5kiWqvGbBxm0qnuoiSjVBbJDZdtZL4m
4x3DT6JVNubmVW4HYN8hCSg7jFr6RNf2Xizy4xIx6YLhJuJoTEzqh6eDKqOZOvgel9aa8sOg9pUd
Wot5i45sstog1JaYzIzaSenDMf1sbSx/+4cb9EM2ojPJQrHzUaXTiHWsGFaTX8KoPoHzhHdqksSn
DuXQUYiraKfraa7Zc7WYWqhSvW0qxXKJD4l38M4+E878yO14dzkKHZ6oa8YSOE2CzAcFyxwbVqm1
RXRRS3yv4VopwxsybOkkEk2Jy4AQaC84bjf3hVXJTsJYHwIuypFDIOBbDTYkY1DU9VN7L37+pH59
kdDz6IpF6qBOLARZqu9XkyaQpjV2rXmuShFl6FjMJ3OQm+cFxVjnJgiSuTASlVlt92kcC7BfisT9
85J+LxhluaDMwlMYgzZ0WotK6/01oCBg10HnfQ5wvnqerFRI7XK5HECU8pn4Ju2TN1da1Nfvn4my
fF+2u6VpZtd9/4mtIWUdUsbhzGbGS5KEFk0i8QxOJMFFLcBJXS2iPYsAhReYsAIQm1YCmKXz56/+
m9Wh8EKrWGHCyRfZUN5fiV+NZiCU5ngOwZUOrdlYqxJE3Okxn4CkrInRMY0bnxzFLDm0+RCNKGot
3e3heqUx+PlMruuTGQWfKDx/eYWXbHaCvdnWxOXxLL//k9ATTmdQssOJZ0MfojViqHqnyiQxykmh
P0tFaeGXO2HxWszR5pNb8ssGx0eTdEOELsn3Eoy/9x8taTCvYG2pZ7Mpjfuyp34r2rygAI2t4a1n
aHVSm964KASNO4GfqgiltIVD2wwG5j4imGo+DBuUO8UGrLf9zMjqvSDvx3Jl4eiKpOg6TJKP2c+V
2FghcKV6FpWhvcdLhP636rov8EDrQ6hF7dmYk7C3keYDwMzonT65Qb9scCQRcG8IClK5DOqG9zdI
1LHwmKSl3iMe6xGLe4ZfZgPJitCkVVG3wDqVFB2DWoDTWkEmfuiDxZwll6zh3ipq8ZP3d3kgH96m
d9fzweuAuL6sh1+tEpquPyFI2ElW/P2T7/ybRYFDIyuDwx5J4MdFYUo9Go3AlPGEJ/CAcVjbrUih
KrZ57UeHDhL6IU4MYZWLRfk8JiUM4bmvtkafJ9swFJiJ4Q/Qfi3yCFjH6qxPFu2vWxj1E3kR8pIC
wX7yQRka1dbQd8T1nUsj1AY7gzeyFn1R24tG1t4navlZNuGPCuf9TSeBT9IB+5YgNtn4sHFgKdjH
ZYY0CaesykuVhXU6RqL1VZIn8TyVBTTWYuzXaWBaxM9Joy3KXBxAe1vv9Ei3Hv78hH6UO79cECoR
Yp0kqlb5w2srR6oZ5u0snGe1Ma+GH1pvzHrnlVj7w6ptmu9p31vrQDGnrTFjy4LG7Dq1ZvndUgfM
p6l1aNv0snLhecMTb2ofEybo/IuDwL3akS/eDUgw/3zVHyTiy8tMjKEkGhjUU8tZ6sd3iTFH2pIJ
c4a4lHhzU7YboQq/qmLCBBUS3hcK5/YS5LE/2aqe9Z6PX9bBiP2U+VoQHnML2wKbSSh8s0iSLrXY
1pshMJJ9XvfSiVxE8zN/hV9fNy6ZA0O0loBx6+PhVagJZJos1M5GYqRwoAE6+lBN1hHF1ao2OS3b
YZy2RNdpzyOSlIWT+IxKevKqZW8YcdFfJdMU/h0/869r8mXFvV8AXJfGlm1Qk3N1y7b105FBuVzq
uVCr5yFs4oeiMPx1rEbdfWMkqODSQL5mI57z6FHtgnSTHYqeiYF+3NJeM8nZmcGixOA4c3GWbN4g
TTN29dPc++SR/3r4m6ImizrXqGiasXRVP1/ncvIPgRDJ5yRuOfwbmK7baErK58ia8S4ldwVX6qLY
KjV2tVGcuIM8T2sBYsUnZcivmwaZ9dryrrAEFSKE3l+IIDJvq8VBRquRUg6G/fzV0qoC9VmQnfym
/ezzfj24+Dwk9BY7KE2L+WGfHuSKZqlP5bNS+DFgWv5mUWKuizJWL/VgavsBpfJ2qOHOtJZhfLZu
f93CmfPz2ZwVTEtU/cPXjSr4sWnOqzb6UnsaGETaxqSbp85Ks5Xf9juDKMkDvKHIgeVbOolWVVct
xOq6yDPhbSzKO3NgWDvSLH/yJH69NLprGYW5SngYGrcP1U4TK7PV67FypsZp7+uhrtaTCgkf1gaf
9tkC/PU5gDcRgEdzr9MlfewIULKPcm726hkjN0rdqGz6BwhfSF6yZnzLkMI5emPiwwldJ9lQ+vee
ajT9gRL93ozQIuMFrlWrwGxyF8kpkDD06nQL/61Zz8S3bMQphIXwyWvz62pF/s8hqfywWfilU5hJ
2B00uZHOVVcOUBFR1zq1jkVUMY5cUm7pSGOQ07Z7I466O9LZvsKvlu2uk5TvLZPenVx0Is7lyG30
Rkjveqlp7z+5yPd2AT9qM/ALUwXCYETL1b5/pWZSZ2hyucimEvvYGZRYOuVGAuYLJ2AdpKW1nci4
vEuXN26G1nqXk8mWFVCokB1+w4ihb/6TG6fCCBehei6H44f9hs+cVQgQ8rmZNW3fNFJ7D5WJJJuo
MG5hOUf7yS/GbSrHoMMwm75AFWRfEnpzjchYuRXaTjnEBdmYGr4Bb6hH/6Pb9gOEYoKIx8VHMyMN
1jcCppRZ0DBIp6qc04sW+4/WUI57XFdHJ0OvjX4MhQ6j0JuyLinEZ93cSrgMngXOwT8/x1/XGmZq
osamuLQCCNreP8a6CAtNHBr9HKWU2D+asmiMuXnwQ54bxW8+WTe/vpF8HmUlTGDqNzqy9583BbGg
ZmOina0ZiwtNKfA5lqLiNkuLmGqOtMCy7lQvhSCw01SM/P/8dX94x304OimaKHCXU30pSd5/vgBr
20LQoJ0TQeu2ejEGG/LM87eKtCNbijUXIiX9xlSHD/1s5kd5Mu8aFKJOnAz6Jqj7/hMER/p1RzS5
IOBFHVMO+e+Qsp8Pc3DMUil1/SzwfO5rBPagSEocrEoWObEjuvFdVWPDCWsOLH8SNh0Om2uUtATM
jzKZ4jDwo9dBDIa3cU7a6pO++TcPjLvEraYD4xD/WGyWKlKDQDHMsyolOZeD39e26bLhLQ7lYptI
yfgGB12mjaZ+GMdZ0N1PHtnySD48Mg38kb6dzn1xln//yNqxUOFpd9rZ7OPppglInJAxBS+mKdkX
WtvusyCbV5Iy+ptoHNN1oqu4v/35In5Tc+OPgjczbTohor+8t8AjhY6AI7pYGqYFmEQeBWls1xDW
jUsqzPOTOQ64u9chol25V8eVHF0TEsLQ3oUB6T8ELHqN3Lx0gZS7Y5dHX+NO6s4k92KChBDNjhKy
yz+56t/UiXRIKnweXhcFPd37O5dq5PCOZRtfmqXmmLPZuHZgnnu11MEkDRNz6E77tGz+9VMVna4d
1FRdEJeP1WmgD6YPu1Y6W1Ck92oelc+9XwLIpSGpFpMh17dKwP785yf0G3yNjzXxLAICxFLq45e1
uJ3I9nP5HORW8Cp3CeOmDgd1gIUGi815uKIX1fY1HNKrIs8ECP2Abf+Dq8AVA3sdnJXQJyxv+09v
s5UQ0ymMsXRO4KVCB1PMxukEPfRirCmJDileSWrzX5R8xFNj+fW8a5tPWq0fX/XDG0M8lw6oA7Oe
x//hbA7jdlDnBifBsayDta515T1mLQyzBcG4NrnEmUfpY16DJGS/oMHBI7HpQxH2V1tcpjCUMluI
U6OxkyB9gLJ/67NTMqYLGwKqOgTLwlIz50UzvPmDZFxHtUKsTCW6mpLxrhq7AdJCYagO6Hq38eNq
P4gcYG4nZWiJyeXLHnIfpxx7WuBY7G7b+2qe5r0vzAxy2woLltkqnn2icEOkGNkCU8aT5GKUjFS5
iKazFeTD25+f3W92OiYzSEoISwM9/ngUZr2e1DhixBc1GvSDlosJxIWxfwohIi3uKP0pLEJpNU9l
RhBrk38CbPzu42mSZLBrGdsr7UPxEljprKjDgLWjEAo7sULIKYXTgmvU9QaBUi/YQZhWK7DWtxIT
qsufv/2P3Lb3iwYNJScQQBf1OVzN9yt36n2rRza0JALVrAoMT3IPjQIPCaHC8EYMcPlMXVxsx0mU
TrUR5t+l2oSXn1epZaL+1I0rhM5qXfimNuAdUYZMdrtGOvX6zNs/yQgLbRWK3ZJjW1RbIRqlU4uu
FW+JiN+Sio7UKAWoiYmuZtW3vjBOj3PXlB3QeIo8x9SscHIRGXJRiJOkU1yEfDRQ7ZLYM7d14mQL
FtDVvoh8Fme1e83i5yi4hjfUN9qebNvsKRR7JIsWWiMd+wkY18v4Rq9F41rITfmcRUsx/ee7+7uH
a8rcI32BMX9BrXqtUfKh1pILVO8W/TyTjEspKQH82kgin2SeXnNILhRAE44mU6B+srh+szsyvCTL
RV0GoBa0yvdP1+jQMyujPJ9Zf+EeFSL2JrOpviWRKp0MfygO5Zie5oHozkHTmJM0qLD+fA9+INnv
VxjXAGFOV0F0iYz+cJAbg1S2BnZd5xHcWfGAR7jZS3sQ5Et3ht06IG8KM32VT0jz1LCSbse8Kr4V
XRTOEK+18tnH8xAuzYCQL1E6BLG9Kl+NqtQIWgWPCf4fdee1HDmyZdkvQhvgEA68hmREUItkMl9g
TFHQwqGBr5+FyDs2ySCbMVnWL212H+pWZRUCgMPFOXuvHXX4hgynfsryvtiV6YjS2h6DNNpINqak
czURIwa4HbPh3JOTmB7OvWwe6/tN3bzqsgggYHRM57RjmULhgO1PweF4EkmLkUq6pFIJ0AmnDDsN
4j40HFWBeo1bmd7nc6vQYpN4aCGaLovAtraRLsbLKhcPQeRY60HTFE7UDLWIDXsnqK3+V1X35nXR
2F9RsjK2h6nftXUmbyOtrr9w/EYhkhTgkY/tsGEwzRvAYu646rweMxMmvm6LdZhIJjGM9yMHk1UD
JWDRxhO2Q6wdxjU7dXYKx4qMN0bJdUdKCnkS2qEjhxz1Gv4IL2nsdaL3+VeVBYxqapPQPKnqFF6V
3NnWELAWGowtOEQ/G8Mz7o+ziMar2jkyMkhlHNUj1LD2n6lRYl1OnAmyTgRXIafbrZcSAVsPWvFF
YkP5XmZzlnU4N49M/j8NC1ExuZSF3a1klJvbOJTqygfctKVkz1ChKO/edT12Mpce8p3CgXzISsp3
U+LvrUA+6xEMtyq0toEeoBvDTx79KJwYNH/uZbh2KZXFRunuTVXE+0rW0damezhkcbhJZCP3owiH
dTUJMh/9bjhMvUh3+TwZwj3rySBS469chsl1hJV4m+X+sEqytD8oE3/UEFnaM0k0v/Ip8a77UcRg
UkY/3FW+C6zTzF6zBOcMJXkNlkLSYZw0whvXa2dx1tRgfmyj8YLg4VsjpZrnlNNlRKhMjRLKKEAx
cH7NlNndA4yep7hg+iKNVB1StzaGZRXKeSMw/yFLT/NL5mv7AYv83icZZF3J2MlxqEbBoRq89PeJ
2CkHsTyu/VUzMa/mfMFhrOxdNivOE1TVW9NOZnODjcmffUULFHTuHUTzYeG4c1Ct4jEcX5qpeJA+
9aLvMdnGVzTjECTVKOXbzssF7t5AXYw9iv++PjRlUHwz/Q4zgiEPvNNmadu5v+QY7WysGrGlH6c1
3hI/2NrW2DyW0zCAO7Xty8iuYU4lKVSlEj0iXiw4eYGVJYfjBjVQqNyh6EysZFpuPqaWVV4ZY9Lu
JsvV9mVapPCqYTphby+WIzuC732hituckt4usLVuFQ2oSrucCvwYYUGAMdtsBYgIghSpcK7xeAGB
yb37DiDOZe6hlat6K1lF+AY3PiOZfkGA8ai0QuPF61zEgPqoIHdkwERWTdvG2A/08EliycFgF2k4
Rh34F6KsrOdaRcM/std2Wmn5Oz3xYAA7cwq0AhmOB/uLUYPOsEL/NSPP5b4ZpHzt2/CrXwfG2s2t
bBvkKUcYBbUXulh/cZwVQz6zJ3amG1rm/LAIuVU/pBmmeAILmJxxqjGX0hj5RjdEOIshL7ofFMST
HXN/sYsbnW9SC7vKXDWd+Qqern6iuMZAm1fZ3xu6QaUMQurv0y4bi/AV+hz7yjgZl9znfIiSLohB
HG4TxkKQOVVw6WPgh5rvT0/Q8PI1XPhxM2QdAuJWr2/jPhw3WNuCGy1rgh1hN+V1Z+fZQSO3XCzc
XBvx/VsT+3Dqn+PagKOO0clVz26s+9d+6YT07CTTSxQTrSeb8d4XhHVgri9fylAxETYDm9MZzN6u
p95BbAHeieNwFasXsCfc87FRdnx6KUnZt1Nb7cN4yn74KgIiBqU53mYpmALdDRNOkF36g06X/dW0
6/5nFsAcGzTSmJ2s0B5Eq8Y9dnR7Uw21udNl3e8MC2k3qMl6PUVZCa9L4lQaNSgoflzCOsec52Ct
fjoe7fC3U5iboAK+HKeycRDNU1lidFiQIyUuwozukYhzSZ1xILqco/cXB9wSBdLiUUQ6+BpW2QnT
PD4rrbEJhkmNRVskl6ZmTHtAccU2UWNyWbsEi0bByNXG0Si/WFpLGz+famjdbiFWddtUl87gfc2w
YPwqGx/dhSyhGeZ5p78UTnSf93BgSFvfYNrvDi5l+QsnwaJfpZN71ZguCkZD2Bdu0kFf65wFVn9U
z1HZPIyij1ewHmxEvZl7lYXZreP08aFrG/sOcp598FrJmzsKHAjvMMolh0S5FUy3PXZmoRPv4E/e
mnPq9AuGz3QF9b743XGO581RHGlgykIqMBGvapt2Jv1d7IA9qZwAkLwA6aUDVOCSDmi6ahOv3nY6
3iyh4oC1TQNm46KX12yU/UHQH6C8twsct/pjhiZn6zZq/JFzFFwROQZ0Kp6qwFtMblM/afEsM2o9
Fa1K36BTNtTPVlFqAf15fTwQ8iKWHtSFXV7H4154eDHDSmbbbkTeix03uapQFQPGGEiutJJrY2iR
4+eJ2rVsmLFS69qqz/pfAAGGK8Mz3X3CwWRt4lm9TqUVPYhEd/bFCMB8FJ2/cYXwwfoMzUHIprhJ
c4yMhgURkK+Krx6zlf7kYMa+GaoJq044Gt03w0nrx2On/LjdU04R3SkzyX5NPvkgdZ7j8KuTAGug
A5PPtnzyk6kkG/DEXMo82CKsUckbidZokVupsWwAA3xJR03bT2Ver3NbVACzRLQ9dpekToqsqSvX
Wioe5K4FQo2l3KyLnccH/uxjvV5wdvauuuMKqeIJiJuldqVpztUtqk/lom5jvvKp9VjNigkQvln2
N3E3f8uCTVugCvO+nds2uacj1rALCJ4QzFZJypNqXReFREyhGVte5HoPo9k7h7YstS3bIONJ15xd
nvR4vwsfW11XRBKlXxe7d2TEz7vieVfaB47zTU8HjdtPQvduEAbfjJfq4qVkW0FdocK5tVBFzzfX
UC2ukJ9N/J2+V9St531kPnXlC9m1/KMB+A5fgOO29zEO6ZdpbpdDUq6/BnXACPTcolx4zmTtkZiF
+yg2nB+eGBoSrBNE3i7e4x2k2/oQ1YWA0D7V6juGOC6XckLHKDz1jw1yysegdLUbt4icjTInzJUu
dPxdcTzoC00C/+1Mwe/BHzhat1bSAaoZFcbh69jHRRlFyXDf5xHQMlNNy67jcovIlt0D+qL6p95q
3deG89JlEeGqXzmKOoRLYIncHXtJqZDiZ1772lfIigXmAGXWd2Zbql9zcE6+qMMw3cWUBr+B6Oxx
tXR1gz44ENEO4sAmyu3psuLnvDDzICfvHBs9g+kWV2qiDOtWpf4t6vPAXOYZFLJhEk+1W1r3U1re
wt58kqnjPY3m4O6YR+fUIDz1kaFjKIEJ0WcFJ2SfCotgo7EenVhbMdbrfMl+JdCWToYfsCyEtsp8
4q5NSSKtr5Mn4Lr0kuuKlHCqwy+hLPtL7MvWJjS7fmNiVD1MRbi3YjtnExFFX10ZvqLVY+dGEsBw
M8piJpEpdxUMCDeTZlTgLWDzp9HYyXVsmdWPwS1zwmADMNerhq7y97KOiUOCpuZf53Zv5hhnTesn
Y8/3dgO/L74qwsStSKKEdShxU37NndK+DsKw/Cf3SqffaGMUPsOhs+LndNTnFcAdrHBhDGb11e3C
WrsErIl9fAYAqUs5ZNq3MOrkqjRq3P/DMG7TOnVx70HxCGRwk7nmfuyzdi/cfrjugcltRJyqq9jX
fwFd4jgUx1F6l+YuizfrQPLKjIgjNIlg9SydiMlsTc6KgGidzT6P0pOvdcdefpk6MBP2SZ5bX9Kg
IYI48trhpqtrMM9+F4TKW1BWVMnWos/9xRhTiCiOOzRPCIzZAdkmWRe9LPJ1ChvnrgPWtVSdbyEW
SzkBTLqZ28tjCeL3/iF1VO1iAXKIeYnM9uZYraBNVOyU5mdr6h/8lcM5VoyzRXi2bcdLkXV8OiIr
+HSOfyzWjQjDpmpwA9BPYbyEBqLT494DJwT2pIxTyvGP1j77LZAMfO9dj7PYszJoOZWY25lmcwuT
w11VembAmJvFZ07DgSGL1EsUV/0P5vN+cTzKsQxzRX8+NQdZyabALbxnvWh8HVacheQnN9PypU1G
6HneEDn/tNGMKDvuJdN8PhAQph0fTKewsWC3ySpVA3qTPIuKL8184MUiT/eXSiQFxchlrrPIZ8DX
EEmYBu3gcuuQ0ygXJTCMQWI5TclHVRLIzR6FHCPpDneWn9Y3miWbJ9P2rY3jBXyGoS9+/wx45fwH
taA8zpIAeBf9XOGaSDRBB+Al7p76uLHRkzK6VpMq/AW1CrqvhhbOfTrunNK+tQhdpTa1Nw0XR+99
B7K6VWhAWA5ue4WTGKVBvssAYV4wO8inAH/wMoxaFiluccF2N7gABACfsPNgeobsrTQ3DR7qIhNX
fLOyx6nWDZiDG+O+aNrmidfO82O3SbDOAFquIaPCXwQiu8ssHx6pOZn6vgy1Td/a6iqD3nKtclwv
TZC+HishRm9zGK/1biH0xF8hvSDU2UiCn5DtYAy5ihaEF+jh9zzSeTi1H2GmOJb/pDsPMagat3Sc
gYNrZrpJxyhCI8kilfZ2/WQMBg1KScxRxorO6STFWq7b9n1SZhfHVzvFOhhqTMZ+us4tzvbA6LLv
oIPdhy43izWUomdo+hxXoQFlyz7G920ZsfNIBrax4/wnCI/QKX4kAwRnJPDXcQjjamKH8KBFDYst
8yDjI/DBOAwJpwZwCxHHbUZwnFDnDxKa5nKMYma5WXTwe0U1/T5eKoSXO2DaOeAoCazFcMb90BdP
YOu+0zC1b2I1NSEroDWuXMGRvO8A0va1j/kYwdNdO1bVD8/y3fs6VEAfnfmBWcrTftVzvs8y7anp
LgKa0He9lZTXwehjQXGmkJTtODJ/gMLSL9yhJp0DKBpF7kwN3w3ZJtS1dLaJI7z9jXJj/C1BN12A
zNB3ribBtrlDcjNVcTXjWKNvxwJNkGp8LD4Jh2o9KTl++V0+l46DkaxLzSfKWM8WCYTkUik7+Qag
HeQs8I7xd6EZ/Vr+Mx18//Y43BXE0LuCvQW0k/nrTtLEW1INMe+agfSwuUuuO4UfrIShHHhmGgUB
ZxYWqV5jNjIjinDK0SIGuOlpV7+nIwMLmi0nRHp8j41c9E00FYuU+j9VaeGBuRIV4ATSehojKamA
5NVdZI1s4G2tr4xFk6aIISaO3dnKbJrZxx8UNv+GYrOjJ5T5mhC1z0L4Ivs2+PXMHTPDm+PsZiGm
vRC2/RBVkXvd1Wz5Nscq4fGIRKVD4cKTqXHrm6X9VM1ipePxjvWIYiEtFQ6lyKbv3CIxywWrpH9Z
6Il71yNEfZqOE3Glc9O5Hx5iQGwRQY7UulvEoHv6cN1Bt5ryehCgyoYh4W9Naq8K1X23KwfiVqT0
W12vwk0BtufFjkYgRIO1rhzbvqY4pt1D5+LwMlf6SpOCfGPk0NEYa9lVb5fVS2pVztKg4bNMq3a4
Pza7PN9uDk4Gxbobsk0Pi2DXOHl9c1TMtXNp61iQpAlTPKdWOOydOiAAAjbWsir9AFjYXCKqicm5
T+o4v06RVd91Xhds9aHtrmHFF1tXzhNrKe1XE3Il5kIWvjAI2+vQi9WCLn//DwIRbFxdZyz0arA2
JG+wbex8JqO0Zwc9ZHp2qyvcalkzAtsHhPYDTAo1G3wEXS7b72MGwc4ei2vDnIyVbJtsiTqC4FrN
cDdaTVdLxujlFrZiV965Y1kvLMsOr+1oQtY+1AyRY5O6thIm/qZJo7XNJDWuKH5B+0mgDv40rDgA
9DLG3E07xP2P1p7sA1By/o3jOi+DjjVKTnMhQCqdsQYQiPcwy0wKL/IJqrPBgjZRcFcyhW+pHkmK
F/p4fxxLOEWMTeFZFA2KLt+bLQjUnBrsDsGle+EquyRaLYt3HuBvUKv6paF34WOXlK8jwJ1LNjRs
yuw4udQhZSVWJ77XpdU8pbMM1y2ltdN9T2y8KguvELtF0PSH8TER3vBIIFRy7XlsDJzcdLd23Fj7
rOvEprDca8mheiaMiZ+Mp+iFnDr7cBzxnxf/P5A5oHaZffsu0wzWpxPhhWpitxiLBlGTbNJHiuc/
3SkiK68HC9oZdr6H9+Bu+6zK7qOwe+66DrEV2Zh4Z73c//XbraGQ6WN17P0zza+5t3XSmUDnCZnG
tuCEydOubTtULfv4ZCK4g7UqQVydRCSlMohCQXxoQWgF4RdAy3UA1d45Oad4d3X6bTrUOddxEeOf
amKgkOROL5WFjTAiMnvyBngqc+uPKpW+NqJEXemh/gXePHmbRVOat2ZZhL9AmBdXqcyizeev6v3D
QGA9e4pcB7sEz+NtqyjoCyxmBIjeBoMvLq2EWQuQEvFlixGTBK5S3YOURiPH3aPkMc/08d8Lklhl
dbSTAnWgB2Xh7dWdJlVTinnotuodlrM0dNhsp65+LWv2ibIx8cB9fr/inZSNucA0STSaDVT0zU86
n2EiRJqRO3JnR2m1bMPAgoQZ4+J3C3b2R00U9rJy6bdGwwNvSPZUdnNb5a22lmX2n/KaqKS+SWqv
WVDI4YlJWmxHcSdN9uHQ+8jQgmj6cjSBoWLWHz+/C/e05YTwTUrccehcafu/a/pLATDQbsf2Jqij
8tKrhDrYlgJKXlsPI+vmgvkHl3zWNSSaZ1Pyo03UU2UwQVJnD0jfoKW/o3wTr+rj2C/8IVxxaLjt
Ry+7gpz2NU4q5kYyXqZvTP/Fdpg7L4Hpqkc3NPtfiWeMt8dWK+UQ6i1ONN0PNPx/eqmvNpnuKFof
gz18gzYtnpNWdruEGgh4gmi40N2KX+gq80KMSrsg5sXfqL5zVlnf55usk96Nb/TFkuwfZ9WMtrum
elAaDEwv2xYgqjYuDapXzgH42tMxbawlJdZoexSz5bHe37qSdIZpKr9o+Egu0UJX685u24fMosM9
2TfCmuINtWX88kOuvWY2apmaNsEaEieFhqYx2m1S6SGma7aXZPgk/4Sknzwdj29BU4rkKhi64knk
pX6I/QyPEY20H24ojJco8+UOLaXaeD5d8VzZIjozik+/G/TgloREilGFPu87eb3t9fkIXUu/UTnl
O8LeUGXYc4vcsgF1d/HwWy3xP209/v/D2/xvMijPwon/3qB89frzNXitf7xWb/zJ87/0259s6//F
exKon3VMaIR8McH99ifDqeHLxXdDLRsVoin5wv/jT9YM47/4s3gQZuMEHeU54Pg/BmVN2LOtebZV
MGND4mR++7+xc7e/FzkS6/5bc8GsCft/SyGLM+QdlKn8Qsq5kJdOJkO39FsykGm7zNlmOw76ZEsE
TX5mtL7ViJGuZiCj8yx+NL6a+Z7fzvLMYjoJrHG+7Gx1CHX11LXdc0vXpfCYOyurHpd/vIX/3Oaf
2W6nt8WlkCl7KA8EKj5DnugfBjMb/TgYSJ4GN3UTjqW/9WibLf7yKsLApuwilUQWTZ3tRHgVJ9Qx
xnislkoP69Wo12Jr1ab1V7sVHp7Ah25iqaBQjcb/dIGOtQQSapWDf8lQkU0VdLQs2FAZucSc9jjE
8Q8ij6ozt/Z2fpkvSgNBMHJRcDDJnMrrxikImr6GOWM5Co5L6zQbWY5AS0D4cw5CZf35o3y7nM3X
MzF7cyUskRCX5o/hTyGdHEfddx0KkZpJWoMPcZfLFUsL/ceZK70bGmJWxWCDtDizO7qc//kfkj1/
rAoRx9DDcpsT0DhZCa1VElE+v5+PriJmCwq6F2EaRzDAH1fBthc7sNPYwytKBfsY9K/GYASteuZC
7z4tZLqCbxi3Pj0x5Dxvbye2OJ6B1W+WaUpKfdsnZM13HIBcPzIhUhTin7ppsovP7+6Dt4WlmM2T
jSNJh6Dw9qI6leipaCkENsLK146VD5vKsjAJKvyrn1/q9EGyOeUDw/xko6dyvNPRj1fLaXsFUyfu
g3gLPtPcgeTLzlzlZLgz+JihGOs6M6COae3kS4ZcqQcegX/LERjvBcoGIvvSy+w58w3jzNT0waVm
sIQkjJNNKJCDt8/OnnToxAPVIr2lqRd6Nu/Lk/sUxN5OJWF65lV9dDmBlJxxyGflnH7IkNRxWbdG
uhT4tuo16Ug0hLtQpYcu7TQiNKxUnrO0nLwznib7UQYGzh9hmdI6GZNm7sQ0icnIkr2j7UrLe6AC
Vf/1jaGbZNBbPET09KevLDQCVZNfyUWGvt4BdLR2bUpQW0iy3nrozerMh/bRTc0TE2Jnk2Fy+t4s
d57uM4Io+NyjTSvLdJ16gfYv7oqTCegNz8FIZp+I5ii9Ab41XIL8kgKNXA49h37WuCyarF7qTWKs
/+rzml8VKxhDkffFeej0rqQFkpSPeZZdENDMpJnAdoew+7dX4RWxveB/8z7APRnz3lgAFR3nlI6S
LLamq6tV0tbF5vOrnMxK3Atjja2Gx/aIytSpc7dxvDpyJ5LFCLEPiIZA9FEDx1w0pumfuaGPLmVL
Jl42aQZj/eSGGmEESAlluhzo/CzD1hoealSnC0+M8evf3xVPDr0iXxN1g3lc/rGStBOpkeXkgd1z
gsey9YdDF9GWLce+/euxQC3EwOzAasLYO92l+bpBvmAQwpS38dnSEm215YCX6l/cELO6zfoBf4fb
entDIUrxnrYFnTWgOFcTuVDGNeoXP7gm7K3cf/703n+17HDnZZ6FHlfJqRAW4aNyKwnwSU/BnPF1
dVd6Ebi7v76Ki58H3AcTLfWMk6820/SeciVlSjye1TqupxdrTOWZ4f3BrcwUD5v9MyPdsk/WqKgz
4hCDZ7bU2jxdRzmGYORJ/RmH2Acj+81VTt6OKIMkyinLLaEKhzS1SJFCp9muU9HLh8+f2vtLYSdE
/o672WXEnVrE7R7Bt+pMOPgYgRNINnayIqCTLrLbamfe0AfXcoy54KNj7Tew9r8ddF6SJKKnMLp0
7dgigVLml00fRK+cIqwzc8P792TNLoxZBgw3HpXx20v1PkkZI62CJRYikjfnDK9EGPWZq7xf12eW
xwzLECTDE0nz9io0A/rUxYG5JGEu6K5EWxRfU3pfzaFDUIXJV2ipe2YEvr8mx4/ZXGuz8ePseFLU
7TlWib4I0iVadqRFiV6ttMS2V2kt2KqbNGw+HyAnEAGmO3gczEQGzCl31pKfXLCYrahhocCdt55f
L6VZehhcvDmVEgKS+0XrHS/ZOsyHGA66poY+GJf6C7L++msD+tohhaANBFxD4ZMq6oXtDQIrYIOG
k2Ads8qoRmlraegqLDP49vmvfz/k5qYC7jEOvQSenbrQq7gOAsNkOeqnrIQyN9GD4jgw+d+1lCLw
mfHw0dXwAGEDn081PLK344G8mnKoSvZ5fYyUETCmLZ4q6ph4iYEvh2eu9sFIMPDMzBQom0L66bZB
+ISukWaY8tYT4J9W6JBR16UYizTTppkemsO5mfzkoDOPBdBcszeRXRhj3nx7gzqKFRLynHRZe/om
ap1f4wTEO9GJ7VNg6i2rf/j8/X10j3y9FFfZsEBdOLkgATB1DbKCmbAfNPiv5jNahyuV0vpJUpI4
P7/aB++PhzmDimBPSGbDt7dnIjSUMB4AcHNKgfba1OWjNqoEDVNknmEQfXSteTm0+XxMJLon13JL
m2STnhgq262HdegU2iEjcxQIO+Epn9/WB29NumI+AwsYzsbRhvTH7oUmCjlVs/JpInRvRbiofBIu
OFh6UcaawyM5neMYnFnD3r85LDfgBpg9aCzw7b19loUr2ikC+b3snbq+qqfMp//XGzsPrRvgdjJp
/vYmsV3Om/b5SGxhF317PU2Q8xS6bNHafui3LiK/eEHIbIvgo9f3sZ8Mt5ogA/Tzq75/iy4DBcoB
Ccv8hX2yB0WkYBUSxsOy6glDIWAGEWSismVKv/PM4HS5gT+qhHx7zF8QtWeimYDOd/JAzdiTaZeX
2ZIU9Ba102hltyDboV6b+ZR/SackfUhqMokX0di2xZnJ5v0YotDAeEVkfqwPndxoGrEbisokX2KN
a4jlzeylwqwPwHjq42sCpuJH387sc3v8d+u4RSkKrAffP4AkZp63bzXp1DiSj8pq52VI4dwgvURc
4J55tB9dZebNwIecYZGn09rUTWCFiIND90VoATkaMGcDtz0zQt+NFUpefAjzE8TDx1r69l6aZsAo
Z7N3NCocZ/OGbGEQVrEg/Wf6N5eimsJZkag6cboQEddVNZkNTV9kWOiF0wwohED267E2bD//Aj54
dmywbFYhZPP0EOd//sfkkhmRKyNBCNZQanKRQTXKV36F/erMAPzwOoLyEMOfatfpNgRsXxsTVs7B
qO5LJDh+mH5zCGYeV5/fz7uBPr8lSidsfJiV2WW9vR+cxFUNgQTjhRIRwmTX77SlW3qkrpLPtxto
29ebRozlv7k/5j0HKywW4lOnXmLGNu6fMVtWNgaIytfiVxvLafSvLoNQikMf7mBvHqR/vK6gmuJK
OkT8cgBpbQq8uPeWGuWwM8PiWPp5M13xHM0ZZ8aVaJO8ux+JILideF80BwMktU4YPKK9gxdvp7tC
J7Q1oniDC2HhKrfdSuxHZz6Cj0bMH79AnswdXjrUsnUMDoS4wVFGEz363FqTff/5gDl3mZN5mWD6
Yaz5uJadiaY/89wnMyu6MyWpjy8yTx94lefd/9vXJrpuIr953muRmFhtXD0AqZyhYDvz2j4a/RQf
8HWCE8BMf3IzeRV1SasQYNgx0XG9NRj3tYXfY2my4wOzL5V/CYnh3CHjw9szaDpgmAX+d0pPQixb
eIiWGSwTxqdlOMXTcxq05t3nr+qjGRjVAQcjivTwBcXbp+h0o0bFkv0danyyXgia34z4Cdm49iYI
tM8v9v6e+JgNPuS5ds7B2nx7MRG1VgdTiFJBSbY4mvEyWpoRTvq//qK5DptIDvFw6Vgn317HNkuj
xY5IFMWEjwPlmIUdb6iiM/u598+Ok7tjQOSj3Qlo4uQyshisUlgBBHfwt3PgLJ7WUEJQNYrszB3N
g/nt1MGWCh3M3DukimidPLl0HDrN4Sg5m+n8Dbl6aluSu3UTOkZxkeRZfaY+deLUZqYHGQYpwTHY
wc0lvpPCRGyXZChpLRLgWCTxTZkSUvSasiOrOFt5VYOtstSfc9l4xTopZSq+yHhs5Y49g1Y+fD5s
3j1nVOwzDcDQKZXQBjl5zpiP47AskCMnUmmbSOrZVqeYcRea8tyOkmFy8qRdPjeLkyONb9ZV1GJv
xw4uv9xv/Egu0yLXmClHMqa9Gwl+ov6am6VOxGzi9orYBihP1hy8Kd1puqm60CUijaUjXqaUYR9V
MiTRazzWVb4icqqoF/VU2EftIq4KGuj7ZMBKtQCtZBCzUUnzqxUnpOUOWBagsVQmCexkN6oAB1Yl
j92RqCfWtSNVjOQ70VhdA8NgKAQepcwh4Zkt2iDa/hqTX1nd+95AwN6yIZ3S/5LpqXdBEp41kN4Y
Ex353UJt6GSEcHtujxNwkpGLa6EYzRgCoyFL87svxkyS2+Kwybgbw0STCku4ZqQgitwqowLnYV7I
DkUSMAjaxnBIyOrTwDSv6ijGNrGY8DW0a2WOmrwEGeoH6dpDGjgQ0YltltwNN57a+Odgk5q+B4iR
+ss4N8fhh+kGWUSFL1TEW8b50EWgZ+t+iFa5PmXxs0mqHRLGIRp95152hefhVa5y+7Zoe09u1OiQ
rNHwgsWyGQvPWDulNYJ9CazcDFd9gSZ0a42t410nU0rAdl93Q3npJ0qNN/1UpdqTFmSiPviYGbtH
d4QFSBi0oe8xY4CS1oZpyn8p4Y+/4qLVxKXZ9lmO1Cdy5F5JM52uHCuJq53Ay9rugqDwq3Xde7nz
NXZCw14yDRKMIQM/+GmxqQK5MAUJSYGxsvLgYEJvicjhItcletZwzRIPwKRcLDrLqrDpjSbd/IVp
EML9ja8NASvut9x/8DGcO3vDLl25qRMxiJdsMCICIvC3Oa9DFeKvXnRllJEtMjZCBeskJ1cVHHI1
6PdB2LQk5GgVGC4i5NF/ZhNe6L3qc++fCsDOrwpsGmZKSaDZhdnqYcqGEMQoOnyJ0yEodO2m5kCa
oEruo+HRBIBB/kON9Gclxs4mLTny9RfTDGtJfB6/jRzKkgybSUU58bZJTt4BqeD4SEWvT8+V1qlm
Ias51V2fo4GXUJwdY2FUSfRVVKjlFgaaWmtR2z5Wz5YiY0vIWVAE69TKdcb2lEhzFeqD+cPosozY
GW/SCJ+jPRbCrxvQMcZ2Ed/UTWz80An0jFZFN04E1Sfa8Oj54LB3UEp7snJAn+PjBhhiLZM6txGE
paWyN4isxK8ATSyBKYGQgAw4iNuL2piGnpSjpHmRcWZaVwGEmXw5To5DngpjltCNAB/wukoK47Hs
MUOtCqvw+j3iOc5csF3LZO/6oz5uLNxeP/BpxtpaZMLMlzn+mG9yim1AaWyG22WFC5QTL5wnZHbC
UQ/kpunjlUwC0SxVHw4htdep8exF1ZGIeF0Wul9vcjuxcWARDKuvOq3L/Kuw9NG5Bj5QalLD28Ba
IgQ1H6dEm8LnKXJyXkYcxyPJfjmd9bgxLPxmInwuvcG/Z+4WyTqvHSd+0vIyZ7pxlT5d9MyZ/1SI
zl/sDrrigaJBjL+8jrLDqPdzekutHFJsYvb3K73Fk4nFy3gKOxrVCzpYDeSMQHTaliI6uS49snzn
W1d0kX43FJlRP4NR0O/1SmtujMmgeNRrnjUdmIfym26y23Sn4dApLmy/SsgrloZ6KJuOqMoi09x/
utH3it3YDMS/enErIvgDhv6CkdYOtuUYp9oWTVDwy+wNgwBBcN39LiNNjxwUwlcJyGTH6G6MSMXx
JSwgz9hbvW4/O6FeE5CHkfNrDOZlxG3lhpriYx/caD8GOpmF45hNl2Ub5vmqtotEW7t9YBZLxw/7
bun5Y+jgtylq8xb/FZT6RNVkoegJOIB15vZ9+92nna+uYPTJZmG2YWeumUtkv/BlNg7kvMbTXTpR
UvtW6bX+zXWAljwhdkqMQ4rP1boYyRrGvRnYZr2EW9WIpdESD7plLkGVnUHjJv1y9MncW4FPHYmn
N4cs+IpfPvledko8O2nh4vE3tAwZhJkazA0Ra0C1hrzUKeoxZqDuCb+rs8c0MSvvOcDWFGxlyue6
GAqOIousMMU9HCwdSFPsW/HB8D0TSGyIqHOp6z257FLZVbiq3KT1V3mFAhS0Vlemz06emmKLaB6c
gQwQjD2FTUmNty9LVkmA3AS/JLQJ3f9D3Xl0R26kWfQXoQ8CHluYtPS+uMEhi1XwLgL+18/NGp1u
SaNpTS9n1y2VisyEic+8dx83YiGH0M8kIIwBiIW+lzhgvG9QojMnLIZpxAaRLvORjHbdjn0v11WM
IKdMAt9v1/ISwbq1PyXb/pWeaao/5sx1f/S+42FcLMm25q9FShDnWksScrcRgx3hPHLsF14boJoD
DDS6f8/bSqlDi1dxOXU8o4jK16FIGMotA6m2RlrJ5NXonT5/1LxRF9zsngNpSF88ub/s+SeySa0u
e6y7ZLCOohWIxUM0w8hDPUAD9ZOnb62PVQJmKHcJ5p72WmbzXJ5UJ/3qkKYkWYYQBfGy4Gktevna
aKTulqE/bLU/ERht4pYefLb6H/aAL/chn7pafcdQuvAI5Ulm38BX8X5YbTJx2Ov+YJ9yZBs5yUhi
3Y6rM2l5nLS8lveJQ74rigHsSBCVmpZc6hcqI+DhGPmbyT0sTiWsJ7IodXEra2aJr5jyVPq48E2P
+3Xq5+pWWlsvdqwXs2lfpKuZhZ45Vq8zonFgMZPZkJ1t1UX/ybZ1SEO/XC08GrnR60cdYxn+/GYk
FVesrnmyVY7buMNsArZCFMiGbbbx5wLnsHdo8G7kwSL8BlqLmmCP8ZLQp4Ncp0uQlJeL7latcuYV
1M1c81BZAw9mkOljo73XdanN4BD7FN+pzk+4sox8dnf0lZW4LkXeLOEyLKRm9hPuoh0yFNg3dboZ
y12qtNJ4mRxTu+nl2LpXE+vc4Xvn69N8Y6UrzK3QLS2hHjMD/UhQg2MYdoPmduLObYrC2+uD5X9o
g67D20lQKqOO6+BcE/WqjXbM8cREVMPHTxZlmTh4YYNhzjz9o0vXWXvr2xT0iFjr9flX3f4fiXP/
b8rb/2/BkiZDgv9dfRvIsfmR/155e/nzvwUDCfsfiE4Yo7EGAIBl0Oz8FgwkrH/oFLkO/TEETtQ2
/xTe2v9AX8HBCBGA6ZFBD/1P3S3/Da4NNKUX1SDaewT5f5LZ/jvZ7S/Z2r/6TJe9C50WXRz6EQIH
vD+rOraOm9cSc33c8oWse3oPWa5xmuDNdvz1BdEWKJ3iqpyOHXmvR3ec8gNq9ksy4d+sKf/Y8f72
mwA7Z2PNZAKR7h/7sFEBREuSvD525XxMVlJyA8PKv9k+cvvfXZy/EOX+5YfmO0QUySwVKcul//zd
ALDH1KRn9VgfBz15zVAOUjpfLYljHuDKiF2HpRkE4VxBcEux/eUtoztZFTsMBPlBjMqP//0v9Me1
xq+PzmKZsYLuXJYLf3aCuCB9Vmbm1TFpZz9Obf9t9uo8lp11pChwwReXWTTozvO//7GXj/mna/+H
H/unll9zSlOs/Vod5/6SeG3bMBJKZYa4uv9m6PQX1/b3P+nPDf0o1qwqpahIapg/QXDtk2Iid2Vz
v6r8bz+VfrlT/vW5uIsZkQNC//Vlcnn/rIJJJBuhS4V1ZL+tUx1h1J5xaUc9fUUn7RdjXfe1L37K
5Gi3WpyW+JgtIx4s781YVbavlz2P7S7xOhGPVuSLNj0O874a8jWmqyAGsl22wGqMqEv7SCRrG826
1j5cpKN3Y9PT+WvWp11kcM+mLGgL8ZZw8bmCgAUMcciy6ZmyDkO3o54L7RIyOY0LNnQ5RcL2UG/l
yTdeENO9M2MCZFMbFmKDbWN4N0mxGjGTuvZFQrXJg3FqkBloN+tYtCdOyyd9HeXOLqZXEHWhteZu
LA3jUbDdCXwPjnO7+NcMCvaqrscgwRFcp+RZUOKdBAH0nuBkLFC1BR1nF50GDyIt/bNTEVw+4CWP
W6Soj77Zna20KW/n0ibPeCBXch1UMGY9+Y7LFGAt26n8kq+efvW/QqhVtWd+EfB8bYBJs2/e5u5Q
lO1I/g4Yi8+RNJfYy7tnfa7fRKOsAIFTkOr7Vn13DBTzm5YnBCGW7XFs2eCmuuoOi6LpaI0D74k3
8pNu89L4URbrzP6ARDBvxQabsISZe2sMEABZgTWOh67JaQNn8zkVy54b5VNLMsIh+5ZfrHrHeEDt
3kN3HPr9pjY/qkcj40vidQQMvSaGM33TIRDsJ8XzAgWgCKSqigCL1CNrQRE0eX+jUq8KkBAQN1oO
aayr5M6wN7QhFn+gdV5cwX3hr/DO9Lz2XobRUTGKvXej1ckPTZwuKJuVfUDHO2czyYOt4ceAzqgC
vzWM00KEMWURuhNj+7RQK7+Wxfxsb2SANEwNg5X9QlRQ5TfTGHv+BEiJNO7NvMAPrfu0IDGn15e4
IYHS7b8TRr1ezKflel8JPdbQLGYuE4Mhy8xIy0hVrFOK3D4/Z4JMcBf6wubN1PnG/ZKNNEnKvb0w
nby+0wOroqmbBoOnhhz1IX/YChGuSz5HFMYHQF4vTqo/FUl34u0MS4+UdkRdSwGOTp6VeDT85pgu
X2lmXFXGEkKHBH0Ud6xpsJkHQ/OpW1tkT/LoJfLaMJdgrd6RioW5ATtF1w6peGTmE7ezFTfQBG0S
IcFsBYv7tpBl249tbPTJqR71cK3GWIG2Wy6k0e514fXq6eHY8fil7V3e7Jg8EPt9qhVBtUtkaNdI
tgJn3JswjcYLuK702OjcpGDnvYc0L8mT2GJ9iwgICfXlHVb/iIWxL8ersb8tu4nkHrJv+3fbWz+s
7KMbv7QVSu+8hRrJwcXXoOloXu9S8QwdkRTZaIFAqht3ja74nwvMpe7gMMxKvwrwRTL7CYOGTJJd
N3yhDImyMdpq7TwY087rMDc/NMRrJIzC5okZUBnMrKvziYyT4aaR4JY0N1okOX8lxL9M7lgFxpr/
lo3vFZnEQJJWgt2T0gtzurjQV8vDYjUBs8ogn5ko0MZXFkE73CsAImCtCDA32/qo9VFr6GfL4A9c
2qneOpFZE2lVdyrgawD2Dfyp3rVY5Mc2C83+u11DpjFdbqO9thmMVaydV2e3rHuYDfINz340yJFx
Y0fzyGgV8J4cmJSyNa5rPehxTY48pj6BxWWxQxn2YIOGkulj57bx5EHs6Ujj1Y2IEeKu76ddt06h
qsALJG+12OJxize/iC0HmHdWn1YwhiI3ohJbe2esZ8/4yOUZEmgEkSsAznQ1ZOLQ6/IFmHUIyu7a
yKpvjOYJ7tSRd1yttdzb+hZoDpW7m4caDsNGj8eyjZTUDlhaw16724qYaeUDMyCaKvixhREb28jw
pw8tMKjzo5PZl3fKdUOTQvpgYbwLkYd1Lfhbro22fCjy7MaXH/OlPZ4ZJ363W2/nOzKyhiEsWhc/
IcmgOojAOQnd5GYgH8GodTuwpW0GvfJhxlx+7d6u/D0FLhessP2IUJSDKPQjkpV+14r8vZGpFeSA
3vDhmmrXVYRSFKn3pqepE9aDWOHArLtymq7nerv4WM1oW4WAkNe+1DL92dfD9Zxm2wnU/+Nipf4Z
8Sj0s6qsT93k7tzpaU28n6Yx3UkRsX/ZaxbwrFyTZwaMwTJ4+24mIQ9W649k4wVUSIgW9kzqdfXV
TlIc8mK8N/rySprVlVB9FQ96+jc7QSQX/6OowOFxQatiUkN48uddbi6UPeS2rx2GHnxZvvYPBawV
XzSPU11OcZlt53JkLCiRVuHkQcBvRS0ej7PvzP1eWJfx19JDZxqW5tZbCVWu++NUqZ1QirOS3CG/
+GBIK2CLOpn6SrbeciICQ2CDji84Uc2nXnNeB1B1sc9zK7qvDmFluxbUBQMpO0/LYFUhDJblJiGH
cAtb49rC179q+U+BaPbOGbf6g2/H7b9t3S3D1jgf2rDVW34V5QPdVJoRjelGumQo8vQ1Ze2D4JEs
Wv9G08h2FjpRj64MCtGDS/Vft6Zkg5BynKIPDab5pdxU2E7kG7hDQoA2Geh4Ox4FxPqzxQbrzqv5
McMqnLusl8X16uD305GJBtlGLJSeyfUzW4v2NV/b3dz014MablhclfcDKoeI+dnbbCcGN7THgJi3
SZ0tZMdA0Ss8Xq2p14X6PG28DtpPFqyxKCpwSm73PLM8iO1VrlVYuCQ9FzBls9CvXd7wxnpr+BDp
Wan1KJgyGWPH8qA4+8nZlU0fYIcjLLrzL5OXtufcnSp9N1Xbe5GktgqmPmkO86zZoTazyPcNdWpG
fb2HOfDaGhigRqmfpNVp15rcuF+9FO5x18Zp5n+5Ml0Dza5BEpEeHy4GLVixUpbUTd7uIc55Jwov
K+qTlmWD1NKoRlkL14fSrGONcGxZsjNRk7eqmlC1gcVYmuF74Xc3vAevls1+XjdxanTryOC4jNe6
fiem6EVmwxuhhFaotnUNvNVRR3PgscaR3sOj7YlNpmi91oE6ggyURLLLXL4n+MxSOEuCK7B0sHCG
lWjWyp/H70PZTo+N6b9ataHB5Oag7Kw3nEx+ABDorhzE1WKzP2qq6WNzEL9ZqivOS7vI0J2S2y0d
QmY6MaN4bqjS3uuj6qJMVhN5jSmViJERcY4bdFDuKx5DKgxzevNgcTXvYL8ZmW1L26dBvZb+SfGR
3YBgSMhFnkboOKhmNTLRt5kSrj4k3nutHCDt0eF9L5XDiWa44AjZdV470BYet05o3Apse6KCO0a3
PwrEc+WFCvq99GXux26RPo3D2H00+vBhL91tRjr1oJE9A70tPRS9NgRMvTBvWaN1tNV7M/N+CNcR
ONhMVOiNFOPy6i7iNACFuysF2+SsF1vUbVMdjvjntOpMckPbtCnLlfXYTU1+apKrcfUOS0WroFnX
QrPfrFSDBblCqwvUZQ9jTHMfeda7MRTymgaJqmlcYy1J0c1bWPP6a0s2TXg50DZ/P7IbnNUGqJDH
iAf7qGrQesAx/I51lhu0nJcV1B/fPNc8+779EwIaKznATZP1aY57bUYM5/evk/hsFf982Qn/MrNu
9sbSxg37Hrtn3DeHWyleOzPKTdZRbffY2uQ4Vhk6yDv4+0Gbmme19XfQea+FezV3r/10dtYV7Tiy
BOPDm+/0rd9V3rTzbQi9Kv8o2RLAnIrs8TvQf5fR3YDyUHvqeWAB1lylXpIEhllGqfGZb82pzUgX
F5mVXk7GJjCczjmoXgR9xiR7QY+mF/52aHOduIzS2ul+HXidHvtkNHkzPVL1Ns4/anU2h6yIc4kQ
nE2Vxptr0sczMrmwbBwI1fOJMIiDLVt/f6mpKKMjfKZMP8Gr8a4c6sKNtLo+D3l1sKyXWriEBFks
ccxgTqxA6yF9uVURQ64fom3bV+uTyytiLG6LzjpXHN7VhIIo/zS9H+NyVTQsZ0DAkaA+5YAesuJG
LtdaQhm29G5M8HcVukK7ywwVbSQEXy+KAzU1CqCA9Y/OlSYvzJl9Czxv2YizJX/TZ/9HE8Gnv08K
/78NDf8f2fUvCpT/fV4YftSf7Vf+8fuJ4eW/+G1iqLv/cLBI4mllycpOgXHRbxND3fgHEljGghft
GkniFCm/WfWZJWLC598hpqbzQz/3z4mhwPqP5NL1MaA7WLfxo/0HE8NfyTv/mq4gZEOXTK6Lj/sQ
eTgzSAql3w3PgC0VW7FMw6GURXpMXKcpgkxhirjwKvpumu+a2U6PbjlXh+HCMnKL1rtn5eo9LklB
Iz/O1V2vpQbFsq2+szrRDmDD2EoPKiWQplJFjKbXvp+o6QBITk8busvdKK3q+Lsv/S/mgAbfye8G
Rb8+yiUxxsSRyikOJumPH2Wc/BHqYKYOvT/lXyaL8N0v7qA5j0U8k0wV44IsY5ar9tnkU7+1duLE
v1BTv9BMvyIpGLq0xECaByuV/aEzVAebfBBxDppsL808P/x650JblN9mpc/fvcXO9//NKlmy5V4f
2/zv0D4XddCfrhGmQOZ0CF99jDmXYvZ312iUba8XqSsP4NTrKGEP8aETkRJ3C+qh9QIWSwxdEmAK
lC2fVbYrSCE5QWpxyM6GyDgWKezHf/9t/88vG8cE9wtIBEQ9bDT++DtV+lgYCwT9A9LLfC99v4jS
pFPXsz8bu83B44fhK9v/xz/Uth1U+LBnkVH9eRQ4GOM4uBqZn/+Nlxw6qFr5RkUaiqF37sq1GQ/a
jLL3b0bMf/FhbedCdGLILC4C5D9+2KRY7LTZ+Lk9MvGgtLf2NGvtM2Bh7g69Vcg4qr+ZsWK4+tPg
k5UBiikfESJeQ7St4iLH+91ldzpkEP5WzQe3WU7EiCoZemmqn+CiDl80J+Z3F4XGt5l13W5o9GSf
TUb3JKWVXZFVTrtBygHtnJitcT+PynnWPCg1bT4iDGS3CDms67jE0aZtRLZOGdInO82Xx9zT+xPH
8XflZMu5yRwzopAuI3tz5KFfAGHvlNLV68jGcWBTfFxkte6BTjVAwrwtNkkOeq+gxu5LJ3U/qtJF
JUVhU9ZWqgJTGekLVEzFcLGe7CtIN96TPvTEeg+dZzMScz0FHrjrYqXZ5imrt8v/N1Oyg8zWW/Mo
xSTELMwmnIH32RkFd/XBU2fFJijPqJdyGgDUZYScVes0v2tGqewIcbqkO67d/qERdfMhMkKtUKck
wC/yhpklqZVLfutPTNMkC91bf0yHJw28HxEXTXbW/JkJb8H2ArkqsaP1YsQFQJ7TSrbsmZXhuIY1
u5AlzAfH+EJWCpa/oXxQ6AGKuDO6Q5Ik8hV325sF6hDkOjO4Jkjyrr7vvTV7BbU9PlWG8s6tNNtD
w0p+ARrJk2tm0qEOMrL7acxmReOyQp3V+RaUYKU99+WEOmVofiij6q5JPKn26+yawKe5/m6tjFNj
NcOtypHGBbVnsbIe2svaeMNUhSVcwG3PiuSLrsV6SrQa3Hltw9uF4AamSGqQ0p3yqnCtdI4BgrLw
zkT51KYFE3hfIUQ2Eo+1tduY73h9DdpKBi5I6GMfx2+8Se1ucvThAMhzuyZlZ8/y2L5rCF0Dxj3B
HLf6mWRyddKW7HMtnaut6r98aOg7sOi3psmLdyvcMp40BTl+ntoH3W7rXWoP31W7WXxq14tGY340
bRa4u45hrcsRIINyLZsnzDXpY8G/uhOm6g+L9KbrZuyWLADiCvp8G7yIy5zt3Npq6Y0y6N6M+SyF
oilZ763CsBjTj8tdS1O14xoNT06muV7scjHGwK9ZjHMteQY3C7VBOPtrckwhmzB63bywR4bBxKss
0tA2eutgE2736ML0/VwKxg9gOJkRKm1mU24yyu+WEQU7zfCYduveJMjP2fuaKO6apHN3hlD5rTNL
a29nzRcy/iwyyiyJS94Qtytd6XuD1GY3lRvi8IbdnuxYKkfLuv5w1XoRE5bvud8jE2vuhmQ4IojS
Q5Zqr73e36peezEWb40WfxqjhHb+qa5kf8LrPDz6cmWSlRFxSFN20GsOpIOsXErmbvWzH1OV9rfj
6Oo02GZmXDOsunAkXdmhNEPlmTRt2HsIthqFfoYwgGDsyl3VNXeFcM2j8DSzDPJ6Wx6dzjPipVc8
PQpwl7Zu9s6A0/zWT36+hg7Ppgo6p67okRbR+IGsPSCZRjpogMFns4qkQdccXM6mmLdei2CryQ5N
CxY8Sxoa0tHzAx4gelUdPsto0YgVINbzQFr+SY7sDa8IHtpeF/CxqATyz2mR+t1ke7VzmJSp87ei
mmADf2YTu5ahAP0aaHlKQu9W+Tf4qYd7lVdg/rwkvSX/gqkCipGlsZ8bEt/vzE27MvDk7ZSlIVfU
++Vkuc3nML1ZWuKFo8BITD5HAQ+/zX+mpfakatPcUxs4qEjsLXYt2w5rDlsg8t1tNzPT2frWfjK7
JYlJ3jZCo9luPLflCnhVtjNQQ+wFp9b3tW3rW1wSDfR6KyNtMUF7TBZbtfYhLsmmeOLGdXcokLaD
J+2UHl70w03pbSnxCATU7zsXTnCO7jYNIfywTRYtIP6ILdUQwJ4oHhY+4rPeJe0VXNfyYGmNH1ZC
wU3I3DPvNWIXmL7SjDbIbryVhUEpWYtJs85iLmX72ie6c5/4qo7Nyyx5a4gJCDzNlw+W1N0I2dt4
zCYe+jGJvQI/6Nyu6kpMVrNHBGPdbKDi98oQp3bYXut1fPKHiU3w2pxgHnMKbfXYscIAGh2xhjua
KVuZwu5z/PUE1TvNPHA5wLqpoZ2/cZZokdOv2tFn7hBAS12vtYbZiymNu47GOiE6G7DmfY2eY4iR
1WY3Xtmk+1qQNJGNTTgWZBUVSu8BkQ/VDmc6R0TF6dkoF/3vqHGVlm6mZCEERsWplojvFRkAYW7m
6sHTtfqBgvWZGbkdaXmZ7FO4tffG5pc74YL8ReHqxY3Xs5GRU3dsjc6/Kqa+3mc1mzvXS5hiQz/k
nNExOpv5aUGsktbNcSbwo1i/+cXMGqPhtWn2P3MSHiNnS9KG4CYG1t1wTtfl55gQQ1lrZOuwsrLc
ygq8xPNC29TGz3rmVhgqZ9iv4KDvtsvraB0/5y7RjnSsUzyqk+UPc9hX3qfREnBgIgw6mlrunDKn
t8+8budzNwqExuOht38mNZEnrdNPTzWnaVQMLCVmkSYMAZgJbRfOTG/MDIOUea/PGpJcWMuRVjj0
J5mthylRlTdVCfu/L+EMavyjcpnMgEy0LcAUqu0bTzSHnMy3MNP8O9IG3tpLwGG2fXjVVJx7izN8
ogtXF4SN77nefV6N5DcvPvmphTFEjt8KBg1uNr8PxHPFXdLN0Wa6z3kpn4Z2iIxOfrjGREWybV/d
LB+bzUvvsfqFvmvY133fqniyiS1CAhb1XgtxW0onQmCZhr2o+AtgqocyF/5hS90DIXNOYE2sdlJb
1IesG1yyklg66VUy7EipU2Hie+zDZufFFOU3vtywdQvnpdLNkWkueZVewramrmBf9mvBq3Uerq0k
/wDLsYWq7my0ovpD6djPRr3ocYJI/NaxtXa36svr4JR9kBjZrRIz5lfpyH3udD8nSLR+J61QDtlJ
S7rzhdCd4uPUHIqsyuMUNY7KKQOl26fCy990vbmX1gKYdmPi67qA0NM1rXfm7H8bGMAASSfKggV2
uDltlHfr5+q0u8xxl52rU3POw6s3rdd49k4WT/qe6Z57lVQpdsDaGYDur3fuMJRXfmlOJcEC/nuh
/Eflq/5tqZKoa91vUuteC9W4h0wq/56Yjj1bYI0Ft3gRTtaFJoNfOeXWc6svRpRBudxtfjbzCGWo
skqd4S0xGezE1ulIJEx2rhLHiVsvXV4S2Edlx0hK2MXTJpJgY5nBje0ilr5sSMgL+BozQh1mXcbE
834avqafoVqXN4nXGHsfdLjupdt1gbKCFJBuWVn/LulJMik7OGt529KOn6d1se5tCLiJHIp9tuaP
PhU9MA3Xeui4+EdSEAkRG7YjxOY7jALEy8wQM6dd2aI0T0XmIqkGuO2hT2YajtB32/L1XpPdxKgX
ZYo+jGQCp2440zH7usYA3ByOht7sOFivsaCtoSbM0+jlRCt13y0mrU9pQkE0F3VxV07WFHaqvcuW
lg08RbFq8o+eLyZKLZ7CfvUfRxoOfP0yP7R2keN5FDy/Ukad3LB0N1Ik+379ufjZWWYvyBiD1M72
l8gYFSJK9oF2TjdbNnph10nKwm7XzN2PprkTIKoZmeQ79sTyNBYo3NtsKIJpWZyr1rla2tLZzxoF
mIEphBtTjDfQSGP/QtjWrc5k6gv9fK/XkwhtUFA7QILzh1Uoi99qMEPubO0mc9hTaqs4OgskIOqV
oEFi/0hFMTNtdKJRSLKIfMlOaO7K9ltjqHrf1Sx5DAjUBb6pdjsWhqOCivV26a7IpE2zCPpFvFwE
kgsEWGMe6thWOuNQ8+QuefUmZH3OfayvucnjrqhhGh3etPTHo4u2oHkWXnZIk08b+6jVb3rIyWtF
ulhvunSpLwU9+o8LS6NZLYBglHDavmgr0BFFd2eSaTWRaH2S29mZ1PMi2/3s0A9q0/PK5gS9yWmy
Hc5IN3vSCgQiXT2SYNdGJOl6+0S3iFOYyR8uzEzD7dAz6S2rWdthwkEAY8wGOiiwZbiRsEu6TV/f
TjXrrTWbblTxkKDKRHmJ+2qJkOAGhn9Y/ep7q8/RTPZWkJiPs9+/bKyxB+9UVE3BCjK/zYYHou6i
cfnoLD4Iwjj2yEu6xZ54VNVCtbaeO9EzHkUXI9jIJNScdqq/8O6U4SxOZeFwOezD4NdHmtnItp57
t65RhaeUvt5dkj9Ppex4kq2jM8oHkwA/q5ZHzZ/2onjiITOivn7dpEs23Wp+pFZ241intjeq2Ove
nUUXB88kbMe2g0lCFLHuFr09GNydX4qc9tepbpybJE2OViG8cNjKyJuL7lGbq0def6yKm2yzjm6S
emUMFQZyV+6tNBvDSMDt6NY4TY2SF4PPzGpj8zJiPPiZ12zfiQ66dn1F4yP1ne26yzMy7miz2jbS
3QL1xoyfYPTQe4AQ2ALDyOi/V828sv3Evdd4tTELdzI/JJ+L/gXo/dW8ptmXZxFPxVJLO2bJkF6t
qN9RmNeQwNtFC5WDnCNjJB25g9cB96H2XWqgiG19Uem4+r2uW/Mt6Z3ebdqXc5SzGgXYI0gm4FKY
WzPvC9dMyKt7VptyDklt0KxIrWSYXbnfyCeHgTCtXsccX0xvVWVC+U00/7Fe3npAGN/0NpufkGAj
FRoFMygLq1tnTh11cTbs9AJYGMmDFdqCRcfBU1rmEZmnfp7JdQuLMbk1s5kiUUCwfJBZbR/rVl2x
ULLuefRlZBqlTwAGuLbVzobj3GopyT5dtTPd7L0w6u2xJhXzuG75do+wG6lRBkriw05WDzvVRBAd
rde8gu/RjO85AwiUwszMgKoD5dAY+fts5y17xkFmdA1eBfxsj7o+Oifj4jdJnXLlyGBrrtw5PfD4
pGgB1HW9rCmSKyHv3M1ZQ1EiFhKGyRvD04ubNLf8M1kG5UE4y3EGZHeFWbY7jO7W3ecav6SlTXMe
IEkc8sDNl+ljwA6yzxsglrjCCJjS+qY89vTfsKn7d+RlGGeRjZ8Tc02vTDt14tzuxh8rBovvRofV
b2ZXTM3HDtsK0RlZV72XlsSBTs0YSG1lBZSK4nlBZe2g5V4pBYxWeG95iyaJ35+M28IktovWpXs1
2k1/WmsBSbqQWXVjGlp9lxtO/eE3DQKdfPLxKmjWXQ7M/JS2FHt27aKRKBtTM3f+VuecxsmMdj/X
Hjtys86kDRg0HqjnDkRdTPqu7e2kjAi0pfBoV3qmsTaOY5J4UVWT4iEHN+J+nG4K03h1Tel+1PT5
gWeW1g9drzvktVk1gcGn3kYQNzVHqg4xXWagM+deZfO+0a36o2KwpPJtRiZBgG9nlmTe63wd70at
GX7YmiJloEmbUHfzo2znN7tGvzLYzSXEwk0Db5RjuImSLWfbLa85irxr0yvMnTYaT1m2mruWPetr
Yg4nkP4q5ut/IQdPxjW7aFxePoaQaTzX+lYcqo7unXrdPo5gRKsjTO9+51pzsberSR0cY7t3FkUW
kl+L+61QLyPA0Bsq2vVeCsw2Mdych4n+bze5XBUCYfx972fudZWu5xKOGGvFuTle2vHIBoh6y026
goUhsTLItC298zPiSgXns77iU0S0aX9yFduQIJh3OvBMoGipEJYuAteTJg1zL2Ra3Lg9FSqTztUO
xJz1RpSy9etJTbrOhkEdzHxs7uRUaQ8Eu1qvnAP94wyoKeTIYEi9KjNN99NstESZ6kWNPkMrsi8E
u2QqCWXNV53vl7f07mVIk2P9WGZ9frSkqU6pJcCy++QxlKzwQyvvvYOmSf1K17zkYZ4Tl1it0txB
j7FplJP6Cf2vPYQp075dpcrrettEHegL9VpD4IUdcdpU/V4RvHcsrG352ix7iOkbgB+l5Fu+5wmV
/tSk4oSHq3wpyQR9/jXR/xWD2W8kds6ZL1+HNIPrYCkGG+Rf39iLPmZR0xdtxEzAPmuW/l/sndmO
3UbWpV/F6OuiQQYZHC76oskz5DxpzLwhlFKK8xBkcHz6/ijZsDJlK3+juy9+oFFwocoamOeQjNix
91rfMg7msoz3MabWc8dZ1gPnpUvtg53/FuDhtmOVRdAU46hcK/nBbxjLO5Nh3MSzgawxGdt714uJ
RlyGNt9ZXaAvLKNcOiyIyMVCkj7Xz52z5WLEYljohMz++VT48oZYoy3HLCMG3Grp/ejYulRZUp+n
vuXSb8qdhz5YystvUUFmb5OP8i2VvSry+GAhSEKsOrX3QAL829jwl5PCasXFOtc9KTWxHq8CrK/E
HXQVrdlVxEBq9Nrod4EuqiM8pb4PNeB2NBiIGVDVpcGTYXCEoPjaaBsp2vfBmT4vSdwQj7TUK++Y
d5cmC2MTwyWVDUzIERnO48ycOPkeYkz/1b5Si9UdcHwlRFqSobNfZep9tQiI3edWO9U7lZvNDQKv
4rJdKIWpFYrHueNNzvrKv217S5xOvSseLWUmp8Zkyf3iEFL8DbeOG9S7XbYEh28B5WaOwteM9XC1
aN/ZJVWr3+khiy+wT17D5Srf2WWlLypTLx4gABPE5yBL/7ZMiaWL1VAfJQbkNKSR15wWLoHETlxX
h6ydUCaWS0sjmKP+uyGXAJ9NUGJb0qWTXE42YIEOdcIbPCvWeNRDv4a4t7jLvijXo8zs4SToS2L2
8sn7rBfWhXDwNEGnS7ypLvEm4bb1Kow0Y+3dxl6AYLbQdXufLK2/nzvb/4SeXmAn48hwjNMa5aqs
RsJ4mY5cfcted2Y65Lukt+zQQG97OqQAnA34RfvUsZYT16U7wr5OOW8jsSEoLze/cwL+/9T77dI+
/c//8bkhwr5b7p6SrKl/nGHbDJz+eerNqUR/+un3f595B+J3UD3o67Di+99sMn/OvH3/d8T2tCop
P+A+/eiSEf7vlOhgrsRfTPs/6PTC/R0f+/YfzoKYKpiU/4uZt/0NFvTXQNUQQEi34WXwYmiJDyZ2
Zi3FiXSN6ayBlY+IJaCvwpmZvoqfdWdCmd6Xrk5bH6aj7VOvSRcNdmZXBPRkpV+8N0yJy0Tm7NRB
q4Ow1HNfHDxMe3mUSy+91TV59JsebaSx6RrWrV/4AgEUHv772WrTh0l07h0tzU2VA3k2MCPLHiyC
YprWf7NOPQp+bRlecsGhUZ7145zcJa2HgdVEl88JzhjcqMhNjbS9zhx6ohZtUEnY+XvlY2o/sXE4
D+HgprGzywXpHbgOlzu3k0sGMazOSN+2Fa+60aFJ3xvrAkK/dxctdwPbVEdErV+/LSqLLBMcijdO
3UxndlD2J7FNtInpKMICV7e+TK25fBjdZDmTjhNccMzLTlzMo1HZTkaU1n3XID10m8d46AlfbtXI
jr5OxwL64mVPg/I8qcp0ry1xbAMHKbsn00v2RExylhZEhtn2uh0zZ4EkD3NEXbS7wJDvO8dNQuXP
EPPonJ4sZDAhdXIz977EwglnO3EuZm9W55Wq+lvtyTdKTdv8LRkiZzDXY+Au3wCGA0QBeVm79vw5
HjEUlHhJrth9xzOv1Mu+LAznLW78+nqValrDyc/Go+0auAj8UX3QKHjOVImLgUKEjXrhNECIfOsR
3Vc4M0Ka0bqmQhPvwNaijF0HL6Qnvt6uNkzSkIRQCjRDZjOM/7y/a9dWhCMp7cUm5236HeOw9Wgb
RRPOVDI8P6Y6VznDbyNBUoY8/7TNfdwEY+Gcp4npUJgyqh0d84ORmOP5YhUOIt4x+UDJxzRi1aTS
gh+zo65VS0TYiEc8Q5eeOHwB4UxCbJRW7gfigt0wYGdgsk9qOA8l0HGaEx4eB44JRKzKykCcZkg6
v2Gs6CzumpoPswk1nS86rUUWTqzvbGpNtl8y3zoGnZOvTG2c5RLHi3FuD4VTIh0Zup5TZ1f1wBbR
dJ8k5TyTqp5Xww2I7/guW2XdHlaJKQdjO25TgqiVfT1gBemQXKJuO9UktrJnyJzYzbZcJubVlXWZ
eNP63pOM6a6Y2I+cdYBmXpQEP73NmCyunG38aU/+I/oz6ZmOddcFxH6NyOQDzJmGyi0yA/pRGPxJ
lZy5BfZ8BKqSwX87z4c68Ss62ZZj3AqEGTuBQvi4qSR47SZlXi6G1B+SIG8vMwa6kFqXZlCRtCb/
SPyGPtqYQqqTdi3qPeP5/NIYppR51FSflyOs611jVCsHQW4RieOOSg/VmmBiqZdUM5hIjXfkOdCL
I01YY20x74gPFixKuP7DtHYYCNk1TndXjvLUjlvrq0cX5zaxSDjcLa0Wb7XdI7mbSgTKu9SixtnH
0phxCTCivlbS5xjSxBalDU1RURyJ3Z0/D8wqT11/5c712ihvkMUsCOTydQzzjJN5OPebJZxggeZ6
FZZx2yCLOhj1qopQpvgnwAU0p4zuXDoP+WRUYZuXnskoig4+63BiPWg/b2AekEJztizTembaPnJ7
TQArfJ7Jd254uJYLoWA2McFeqUQLtyPU0ezyYKfYXeChYmc+6ccsPbfxpt/oMueZc+nIRGXN8Yq2
wEiC61hgz9bAhfaoD/zpyLjJO43hUUGjmIrySsYoFzfnP9zDynJPKVEd1LqENAdzKrF9qaG6HZOe
EXZgauPUMsYugHTiZ8gRsv6i8o3ug9LzCFLIGXHsZPFy1/TinZd52RsqsPm+9V316I9T0oR89+Jk
jOfp6duG/H+7cPlvJMTbpE//XJJcEQGePnX1b5efuuxT/em30778VH/pfyxqtr/hD2Ge4/5uUqOQ
sLIJ7JBX/VmkIIn7nX/l4gzAQ+u5m7jpD2GeMH8n5MOzt2AWqhGwRn8J85zfaQsJ5GcohSh+fOff
FCnPJUc4CawNSiWQ/dAXFWyfz8U/llHguI/lfFMYnb0zDevBK5SDh8YkrpG2R8QE4zVK1Qu+F9f8
hukDFLjVbPgbn1+z7dnq7NqablagGYfMpLmSqqp6Raf3kk21XYboISiqPgtkwD/PL0MntpwqYW0G
kbS+SPPqZE3zeVeuyEZyIi7RH4rkspiK07n237hl+5r94xuX8q/6jy+X0TRlFbQQG/ma+xIS1fjj
sNDH6G78Ro8nTlsEh6mVEqHwOEVuL4szvEiCdlyCR0eN4tQo2IVtpgEcP8nRlm63nGONKS4tbSWk
IrfJo+2O6Svf1PYw/SD8235OnNNEMXm4VNC9mZtC7AcFmIlzLHctxBq5XacHpJl5KCHPHKe6kier
AP0MrJThBMyNK9oqzG7WLfQvzaPKWb+QIZl+roW2r3ITHUcVlzPhwHlwwpY5HPSEqKBN/PyA7rA9
ccxtz12mj6hk/NCXdLfSfutgAR94cPP5FSbYzw8BjzZfv9gY7aga3RecrrpaDPAPTnkjg8I5UzUa
Pm8llt2cEnAmXUkbzengJ8SYVNN6MQ819MPdD6vDzfcb/mOc089fL2ZKIGEbaI59/SUkreldtIKE
Yd5MZLefg0j7kCei3tuTO0DRuw7WxIpst3tNxfjzZ0eeyuqBSZibBwn6xW3VZoC0pa6Sm8lb0mj1
rQ9lCqotzSUtYGaWJ5lO33gxtgsMItSBiBBeETSK7VV+9gZI9MZ8cIDrG8/vJSiANNmmBs4JGS1v
+qOXGEw21erdcaCY9n7slUdreeMkwJUEbpqtLdJnHQ2ZQay7JlPNeWFTlWCeWW6Lzt9scEdRG/Wu
1NZHSrJIO2HnrcHVr2/YTwsUmZ8syOaGUAC9YG6L5g/vQ4FHGmi2CK67LPDeLHIa94TRx/tfX+Ul
6NM0+ds5h25LuLRgOrxYoHA7NAkqxPU6y6vTORmM40wtfYZ7C1utzMGZdPMnu3Ues8Fj2eJ4WA2+
F/36p3gp/9x+Ci5NiAr3h0Pxtj39+GGNokvrsVnFdW3H5hUyiUvIZPHHUQc+4q0WCCnKG+tCMM3C
Z2SSACwVhtKh9ZiuV4rJo5SXKcSjJlrhnhg7EY/elaStaIo6FSepVttW4nQPsHXt76XHPwbA/bzE
uiAwAPEhW2YfAyr2/KdPGrCwXRGQklbJiw551H1v82ghInSWqLOWEbPFEOSXueqbS49TbBzO8xif
eiPs/oOTFiJ0ltR6kDgXL2HFo1wcGTZckmm7vqIqftEOYJl1KUotb0ucIuolcF7se6TbFkypR31t
55W6E1Lq46RiJJZJYR0MIzG6kPbVeb2087uqaXvUn1ZDT2D0WWlVPpKh5tQk0bdVrq8Nz1YHqFCI
Y789EP+qmvuvOSv+u+FYxPYG/nNZ9+ZTVuvfTp7Kp/rTf377X/3nJ1SCTf0bpd1vb7uspw3125dP
v0XoPT79WOp9+2u/13oGBR2JfU7gy402TrnHPf7uwjDwWkgPgwYuUB6tZzYMA+sG3SbI+bgtOD4I
l8f4z8REh1IQzuOfHa5/B27Ztru/1mNKPd6SDUZqYVygrHypbF+ZkmZVk56ZG/jq0HuQA8pdvTL+
O8HKM1bv0Py1zSOUwbklB8Gwu/HRZjVu9rnwcPZ/f9b++fXdHvkffh6KP4cFdvvQyPigbb+0hbhi
KfwAHWWZgl9CXwYMkC4vMgby6ZELZJ9Rq/manHHatQNJt6sMeggOzOHKXeY1cW1AJ1iROcPv8F4z
RGwb5I8/HV8VcUxQ1MnuIPD4JfElCaoy8Ea0TY3GhbBGqBGUOCs0c6jjopcR6UWdooNn5E/8h7NG
mna4usnrcg6YhmOWv7WSxDdf+7meFxSbxWdremLZManVtpLi+aInbAXQys3OQFmCC9+vJglOF0YR
bEAIaFgGKr+OuZrphINZ1Oo9eWIO+bVWkAEFofMDWTCyJzSvHi7dWuGfdpc+f1tZpffBgmc1jxjZ
cYqjuRrlgA42thbyCP5frTP/J1awbdn73LRYTQFTwjj6YxncfdKfnv2fLepcL7fD09ah7ola+7Px
u/3O/+ov/vb07W95pd+9gXr+eRU67Z62w+SPC8z2B/5YX+TveLWI86A+oR+MepYX5s/1xfx92wt5
Iij3OPNsYah/nCYlMCkOW7i/tuy+793wP5YXaf3Ow43z49tqxZ//V+vLttv+9cLwLm8nUvZiFivq
CeA9zx9MYsX6HvpZGykh7nn5V5R7DQYGEBNHWXvVK4X1i93/+/X4yalz/Y3vva22P9YuBVy2mTew
jfqabmxoxFDTwRGKwxiI+qDdUR+DGOMpWerdLk1d+REJrhPm2qFD1NcL8moIFXSfwQwMqMMG2JQ5
qIL8lXVuW8ZefC/SpEIh8yiw2CBeVCngASHB5oiHMq97UM2UnqW2CuD6KfUKkfnnO+CRi8IOw42G
TvwSdw5myjLXvu2iMUjVcUKRdhQ5fbcx95sHb0aN88PDefP9M/x4tnneP9juAH0Lj64GWbxsfVvU
7493IBNlVnUCEJQoJhEt+YoOo6jhdafFconJtmOkYfiv3Pe/+ZBb10TCVNjaFy/jsMqcqJfSyaBP
2Z6B67lqYckWxa5DYXBiN8bXX3/GF6eY7x+SR0TwYlG3oR16/iF13yVkrxVANlZYuxxRivEd1hR8
yY1Z9x9zNjbC3xECvbG91gqQKnXuG4TI8otnNiWsDrvNR0SonUXcaJtKD00D8+2Iz7DOHMUc921p
jfbndKrNB5VJyBytWP03edVY6uTXH+bvvrvNCurxPLowz1/suF2G8FemrYrm0fQv6g69WNXP6wVH
QMzXg3D3v77ez4/+BnEXwfaA4Px8mZcn86b1THaZCKiIOjcassVFmZv7TkFO+PWlttvw/C3zt+Ka
in8zqXPgfn6bAqucfTinLaqgHAkoXsET30/qV67y4tjG08ASC3HfZkdnWiRe1lAcdQ1RdlzGdAOm
8G0AViOP/UfU39a+aDJ4kUU87+oUDwX7sz4ObbNCI4jdV46pP717DDh5tBxevq3P9RLKn3g0pQdZ
kWcwxnbowxYlKqyW5yV+wR3hCvbOTgLrlWbR9kI/+5K5KCUqRl7b9kQgXzRUvKkbVdYZTQRXlXAD
3n6GM4aIHA10oBcuohcmhrsyA9r/69v7d188RSKLKJFxNrXPi9Ue9KQtjYzPm2JlDE0YsAg9UxFi
JROc/eiiTOT/XOVuJ84HhII7P9+0TLF4raHzd188zxjiNL50DJMvGivWgMeiaHJi6qqsj4ysuaio
ljY/cxolSWCcrabfvfLe/vy9g+QigJTl1uT44NvPH263Bn4PJA4hnizbI7RRFa2awWCdJwHlZ9NH
fmPTrh2T+pU7/jffuwQIzW6+TdQ3r+jzS8Mv9dREzhaRgF7OwLlrz/VgpUcEgtn7GdPZbilAhmuj
SPeZC9g3GZxqN3TitYbqT2uJzw+yxXsS9Em38GWzGhJ3Qbaj33CfuyQEmj5HclQ94co4hH79sP20
lnApBvqkiZKkQG75djt+aAGVE+1YLb0GRINfnKiyJITLNpdXFsefr8JTxOvE8J15HDv286ss9FCd
YYbEqkyM1SKrsrvZUO7u15/l569ti9RjrQq2hhYdwedX0RaA4GSTvDMz9pnFVsUxBacbIpYRr3yg
n98M9hRJriznnS3w/cWbEedqRGXOpQww8sN+aonV1hlUnSrHvxmsQzxGZYJG7def8OeXgw2NA5GD
3Ym10N82vR/uVqY6o8eS2ES9ZxSHRRr2OVaM+mK0puWi18IEAoaW2UXX8+sLY5Pmr362HkJGMCm3
qX5MD/v8iy93RVmLyAFtU294/Vmc5A2uNyWGGyLc2nRXWD22/cHEC9cPc3Lq2qX9ccQ0cg56BgUb
ak07v3IWfyTBYM1xHSGKaLG6buc7I0/cZZ95LkWHCurlya6U/KgGx6hOEwcsY9pX2BbmQjj9scU7
fQYXObf33WLV73n/mL2m0k/nY8poCvoIh/vLGjlqv/foRJ+1dpfc5nEw4nH0cB9Hjp9iam2EFbNs
Lg0uuwHmU9uP5iesw0jmSGjEpruAs5nJSuuDO83kXOxtXS/rXjS6KaMRR4tPpqJW7wP6LXhQWpA5
+Pey8aDYT5BDdvincYaTRnDiDK3xOc5m+Z6KvW1CSin1kcDg/qYYeomZk0HmCR5nB2WoOeV75pjm
SU+dIS+yuSrvm0ajZoDErR7jsvPfOXQB1l2VJsGOuQPBhxUdPWc3DxLDK9JJ8/NkK3HvVBOTZSVS
G5fK0s8VCHVk6dFUz/2GUkSfGxItsa3pbmfKaMSsn4adJS1Qlgzt1R59jWrCGmnbpVd74h26QBwW
RjaiDWN+A3RN1jZMXObLzM+WUvqXhsjx2qxjkQLJKRM/OxlGkr92mSyybu9A+Aa2yWj73SRaDgcA
+Q0wiTpz7vsJxw44PhPy39K3Ixq+fuweKtNK+yjbLM0ZHQfCw0c6IofVc1DTZph4afqnqr1qax+C
SyXq3MGXNU0mep4VOEZvaz0B6O+h3OA/I3ZDtBiYd4blbrg5qtX3UzZhpfPh+VcQ8QIsy9XU2Pxv
x6w/kIm4guDEgnJf1sGQhjzgE1ivegCoHXiFfaGrYRhCxOHzBwJMHJTHfqCwioH0v4e5xVPUMZX/
RJyB1yI70Oomlf0CyDLQrQ+SC0NoikZPrVdLiu1zb6JJ8Hf5AN8xHVzFDD8emjEaddMPOxdxJQam
dXEPzP1hi7RILYApZb11Iwg7z/bFqPMAOWe6JPshzabLbCqLryMYsSSyrbH8ULpyunHppxDKNq42
RpKlSK5EWQ8FXk7hTwf0mzg3pFbldVsJG/Aopfx+8UV7mlY2oRRJb0JGG6cA7JA7T/kOyY77ONVj
feV3foZ8pa0tCbsMw3aYdNgzIOTV2Rds3tYaBm6KQW/l/ryxpsZ3QtMv3WSPvXZRuxQmBaIIX82n
ANcUCUILMs59lvtInZM8Nb/y9VN2ad3KFZzeZH1dihRDZmePht5rbFLBbvXWrtkTkOYOEWF7xnmq
8SnuQN0m1W4mNwVgWZpJ7AdjzRufysy5gE+FKgd1z8CUyHHnMtJV6ahoSExD76oFch4gYGNK9iS+
oyrrNaY6vPCTjQhfZTfa8MEdIOucdIgs1ZxC12/cj7ijCrhwRUn2Td2Iae+VitlzNiosbNbADxun
mfG21jBGq4ljxHFs3SSNpk3TYprx3fZuO0fUtADWWKXGe8Npgw/0CDdrBTJEbPxLPWV4Fzaa6dJW
wVNAM3HloGhO5xihkFik/oIiK4VNzxNIknMVEXzbvMn0gCQ8I5fY4HEV/UVRarnQIYBREC5u5972
9cTK4M510Uddnzbv8OkUFRMSU36RetUPmnMx/iaIr/qUzIJ4ZyVmKiNtj5wYtLfMeDuLZrhz66xu
0UnV83CA4YBUqPQ9HBfTNJvjadqr+LpwMgd7d4vJl2yKFPu7K7el2kqR0aceOvzdTKLOBzF1/ltE
saY+kss0PCBaViWUNtANe2synI9L2tArhZkt0eoLa0UFlQ4g85YO93y99sUT9KngkreyfUjHpfns
5qKfdhJeLj4Ci9TmXSmq8XweaR+e0x1IkbCrEtuQW3fIyqZEflml0eVIHVvxMDBcSiKGQ+11rhWN
VETmSx1ZhmVeWgM22DDlKF8cRldCkCY9afa/cjun+o4II2ntYvqgegfQA+BcrxPxBXpeuYYdz81u
xnzxrkd8/7CmHgDV1MAvEs3lNJhnTNU2cJlOkeuCz5o+cg4sYnaTVV6vdUcfu269qjmJR5wrYWbi
IgGNapOxDkNo3hit5PxZbSw/j8iGSlIeeBnCQrmxwDAqRj+a/JlTeoWN1Dv1q4Zh/ZobBeIkExO3
GptlDic1r4D8rYa4jrTd/C9xvtYXuTuRIEurjAQX5QEXC0dvxTPco/42jsJpimtCoeIFwkhWGvB+
4/jdQg+mj+ZaNdj1pV1CzJs0q/Ak231LOySN8jZeH12CetKNNLS8gVWr+Daqjq18sRAOAMtpAN+q
xsQiOegy6PhVFxIFIEq0eoWuXLVbai/DDNTDwPWqwnv0vbiw2Q8wGIaxM7HEW2m3QilthcDpmIoO
Jur2EeiPdO+VoxryjEuvALKQxqjRA4bv90YyIiHVMDQ+2i7o+JBxvAk6jqyFr9UYV30k0rYAAEhm
U4VTvazvmaThfSoIDvkMLDZNL9bJax9Ga1CYy5LFuXNWPgKKLTu/oM7qMOTFo/XZU5755Bq1vfNM
iqnQ7Mf4azL6YE0Lvqri4HZrc9NxqsaLZNut3E1VEV9k/mB/sdcN3FSvzUM1LPI6TudAYVuxuxvk
meLSaOa8Y9sr7z3XmG/8zMCpS9KFVmE2mxhYx7o4VHnHJmMC+Si8BK9ek4N29Joch5LN3A/4iDE8
NW22MjJNnbdG40znwsOmQL+079J97Q39/dQDYo5Ibh52VYyq5NKxa6c/yVc5fZhWi1MnX5wJkdsT
WLByf/gwUjB9moegt04J6C7ewn0UrKuC7Saa0PLuY6fU6kJJL//oyJjOBdjb/gAoa+Q7rAu8DMlI
zQsMBGf5zgQLcNa1XptEzUAfaudvvydiA16+xkOFG7Cy7NaKcuz/9DXy0XqzNkts41Fc1g+qcQ2Y
tbNcrvKG7JOwK2ZOrQOPEMo1DbADJPBUYwSNG++tmoAUhmLuXVyIHrrHFNZM0geHHIYM0avZGn8a
hI2PceqLt8zWADmUzKPQKCMoeFelW5Mn7jv5kYfWe5u2U3vGPpd4uIm82QAu6FdYB+GLBDuH2Bkm
0SW6gp03+SicTaEYLQGpbWPcFCU6xCAtM6Zjpd+cwgaZ8cvlhp2FohTio7HgWgrdCooLLF5Co9hR
RHohUtPuQk8W4pFmQTuElolsYJ8FVf6IeHhjAnWLTT3lSosGcAURm5Cxudx3ZRncmYNygxOHCHrU
fpDN3uiYPxgFuMHfWavMTwZzXMgmdPLqfmmkuNsoa1/aylzeWh4ozd2YZyaTMzPD5shNWyGvG2Z8
H+NockI2glKFdmmI5ARXb33LwBO2b+lVcEhyM7Wv4Zg52CL9ODdDNDGs7/6YTO9AFQ3ogdOFmk3n
Az5HQSFAsJsMjJsOSFgbInasT0cUDBgqDaP4gm2d4m/VS3u7WLHY7OhiPGs7cpdCAiCQuFMRZMFx
RgpCyVZhENwXCLiCXR20601ukH1LdeC1X1AspBxDLHLaoziDNhq2yWid+onrnriEix1nhO57Ik9q
UmqsxT1paEdwZ4ZhvJkJRGKhJaye5uzcO8XOFP1ybbgTZOhF0Jy5RYxhr2G8plPFTrJaTw7l4lOf
IlMPW18AsXASRQd9rmLCwDJnQhsjJwyfJ00xzfveQSi6d8uSsYM3qAF4h7eARBxNvtOYxfQJD6KH
HnOwFNLTYq13vldlxp4Yqsw9uOB8vF1Sx8wrZFEjENeigEW5dHHzCVF2GYcdDGwOyzYr8+ZSn7qo
7PC7IWHA9eXhMmcdcDNo1cQGbSb5bi5oOW/tOGMxzVsHEajEX6ka0Ez+wDADOT+60kkpjbZjWYco
Qfm0hgjQwwJHKYUkvVn0oZ2cYrpp9vjkYqLPOQJJq6YyrriFc7d2J3MzdSWIVTvOQjkSkRiO7ji/
zf1quvC7pkDfTd3PpLFdSCDk0Hyq6pEHLi5b524Y5+mMhBIL8qcJh2vg1SQcUKsZSKyAp0qLSx2Q
8SL+X/JWHHqpdMdhjq163xrOjLHHQL8BJ8J7u7iugWWv8a2GxtewxnuLsUofyYo1B0m1QYfSzMf5
zllqVrY1c+AfNat80pamxFdQLzcYTPU1ALf0uUgTf77Ke2Rt0GmGjaeZJzS44kx3UaMa2FkDdJyP
Q0c0QuQ7qWOgJ7b0BkVl3k+6T8+bkzQEk+1T9lxccXZuql3ct+uHXkOjOCejkblUn8/2FfFjEkKs
TWs8Kj1Dnazdwslu5rF3Q2ggToz4ulgs9reqOkx+J0Cpz+ATSRRcuvcG4vFxx823rksULgU9MCIg
yqHPQcGaPU6OZnC3oKwRP/paB+lF0CcNAuzG3WKJfBbkcLIarBcQW3zobXPxWZVWcDnntb4gHAv0
u1KdCws6b8v7yevm2ymJjafcVzncWAML6xnoiwl0QzWKZiOaDZdrsq0pJHFN1p46Cd9rX/houDmA
+kehvP4+8Gq8HeZSZ6fowucvQbDYy9FfusHdIV4nynBtLdoLAUbfR2ewTW5YA3fWpTqyo1n5pY5G
4sOKvRevfKEK7wrHZhBRIDM0eUz8TIl9YEcMzB1NRCM/kGaHaMzBRknB7BSfyJKd5A6MdnVRGgnf
NqEa2ZVwRudr3i0gvjLRnfuZ540A6FZOc/jXs/di9QCW1AnrhRuTNoOHtM6vF4oFfOtLX5KYoOr0
tNMZ2CE3d52vqujzYed4ek7ul1o6tKIFTqbd2IN1pk8h/bBrEqIdBquidJyJnzht1IzdOeldUx7G
XIHub7I+R2iAG6bc6akYG06N0DDAcHXG+ezA4caGluasPdnImRnsXrZSwrWfIR/naiebZLoq7GJ9
mLXWF6RaGQ9qroyHcrNTRVskKLv6EtT2WaKUTVXAzokdYWpRcRb5sCQHToztp67Wsbe9/4uIWt1A
lxlawr2uHKs239RZ7i0A86eWlkPVmV/07DtVqIPtyNzYaXxX9n2TwGYqEe0XHW5sqSfnI8AWQCSV
Vs7Tkk3rnULASS5XuYkpuj5xWx4+S+oQdiaW9kRxAglLWjTn4EU4RTZF47+zTVkFxwxrEwZUjA90
a3gLcLxYXCyaHOT3p5M9+hdBXcAFIHs1JW0Bz1jkOClhHRriyKNHbmmHK9zp61OPTvAIF63Lz/oC
eBurbxP3Yd2UHiPteIYLVevACg644il6+zxnuFMGLvTl3B2qXVeZ6opBWGow2qsWeVR67d+j8MLs
kNk0qs2iTWO6QW7tHBD80l6uK9F9yRYKTbzlEjgBXJzhFhsGzDU3KYqPTH84mWaTDuzTjpeZPaYR
Jq0QyGbqLM17SknQBZwvQ9lbUlEdVpBY+FVfX095Ix8zi5FN2OrFYDOsh/yDSHUN/Xx1Om/nIteF
ipcs5LB2DVSMo0XT7ysTNB8+Xsqpk9e6emSLmy96q0L4t7Un8Xiak0x57vOYyFP+a5+QelHvHN1U
WNVAq3hR5jrxDdZqKpskF746o5eSn3OgWOAsDhwogdaRn3BhYFS3o2Wkp4BvqO3J4GuDjPJ+HgOr
IObNyevDNBgO0hWPJFxtg+5WNnl2UWKPUHPcRYyP7L+DPsA9Si9nImQ3okKOQwr2iKQC8twGI2ey
PZQ4kpPrssnnj/+RVW2ZNQhu+u+2vCGtcL2b/ERf/aeOC2I4qy1XoayRSGF09gDR0SM5/LqB/FPD
3KNxbNuM0aVAHvxSAOWqro/XqVFMzQ2HZsFQX0DNH3Y9JEIy9AziWnMQLr++6Atl8LeBNrhfBx0a
ElSIvC/65Y6qpiGuchUFjt7ojybi2ykvu2PnqHxvkoB0ils2O5S0hXeE0okDHKPl344l+OhMLk3G
WQ4jA/fFRMuQft/YiWyjdR7EWaYGiz61TfaxJOvg1x/4pznLdimfAYFFs55xy4s5ixg6FxIeS5xD
U+8c+hDJyenQvjIM+Nur4KZkFrGpL+ztXv8wheglSnaFfzLCY7TuS90Yb+ABdq8oPH6+CjUoeF7m
HNw4VqTnV+lQs9YtbyrxT2N2RLQrWqqeHCLQr7+zn6ZGWGq5L5goPDR66AafX6fG9mZPKVkPM78J
Ii0fpEnQuFUaNuqvL/U3LwHVio2uDWaBw0d7fqmliGl4qG18bbrJ2br2U2TA/zy3vIq2KobC/eB1
rwmff5oZMbix6VNv5htGby/VuHY1pa3FPkCjm/MbCXXuYcqVe8Q7/6gQvO16Jq1RXICy//Wn/SZ5
eDkyQgzhbbYebuPLd940wJmInrfPHsVEXFU5laTSdC042ZySn8OYd2LMghaZS35K13bDOSmorhmp
1W/B6Cbta5P1v/suwB1bvIbSIwjtxRBL9hWjm47vwvSK9q7o53InRnpq07w+DeM0XlQGqJd+xTO6
Gno8HcHknAROT9Z6uh3g4MgfasP7imutPV+CNmbKE5f0D+zafWXB/OnxR7b67eXyBIo28TL1zion
M/7f7J3Hltw4tq7f5czZiwT9NBwzU6aUMqVSTbgktUTvCbqnv1+o+1RlIE3cwviMerWyFogAsIGN
jd/g4NzsfbEsH0u+eFhts7h5eY6e+goMAEIMCgq8TGXxu/EytFAnUd+oRPCmbjCCyo32XuMjvnX+
FYC2hK9sgJMksNAG5QKDvsvNbHXlu2lrgmvL7VEgM2Jg5MH9nRHGIFYuo0sicIMAVAz32pfOW3ue
qLeyw7wmxcbBjJeAnYX13ckbnPRemiLfb4NEiU+4OUIWeV7fINIL33BYjE+NOwVfXx6EXzSsi2ig
e6iow1yFrmXCor3snpiWTMTchUDXuj/NLOm+yLZ7781b8wormfyuHBBiwKGZKog/+/INYimwWX0M
7GGEo/DpLFRNrXz+/HK/HoXEr24BuQApBeDHVHAufShXh1I7uq6thQhwg44ndq/ok1Zonm/d9CMp
0baw1vDfL3/3idmChHXeGVyoIey7l8PBBSSA0sSiKDxSzykOyB1jSq6zWV3b4R+nAawICF+g90AU
OzygXX6L4u5k4KrOM2uBjwpuyeahKlf7WJU8Io9rYe4nxGzeNigZvsUUHfI7zuhX4lmcV7ky/2fs
dyjOMMJzNnTZiTJETZ3ktN6jfBrvQWAK/Mwg2vvm0J+NSPJba13CO0o6CLAZo/jTDpef/ehZQH6o
GHXCSH8rgqE+pl3nvwN/uuGRXHXeh3SlhJW0vWEdZmuurf0C5flk9TFyAV5nXgOjPrFg8F4VoLID
E9CIOnHUUlGZtZBi7SxH/kDhPHgfkzofXWSV3m9+bHy2eF95s9jcbV5eMudpUkbwTDH8dZSwalR8
TuqYY2tSTNlXfPnbjDZUZAKCfQ9wx3zfreG10HhicwS07wEkccEQAga7nLGah1dhpgLOMmDC9+Da
5G9r7dhXftUTgQBZQtikBRBTLXVfANOR5RZWC/uaif1g1nbHjoUcX1C01pX0ULF2PUP6SMDB4ZyR
Kx6gamUNotXhsMP0qNCMVopKRoWuRrvKV9Zk8Hw1ns2EZtOioG8SK5lAznOufrdQxiFViV8JRBpe
ntHHI+xbbDlkB78yL0c5GdqySwoMxCvUFa08cgaAXS1Qjyuh93jdgNIBuEISyTYAQOhyHkORrAjb
nW1pyiX7XPdc5aCXzzc1kN23TU3R5OVf9XhG+R5uImw0kI19oWypjlGY4Lv4noM4yGlweIOgCh+f
0mYw//Hi4VM+7Mfz/7BUlZ+WUQ4tu6XFyAbxh1v3jEjaimDB8jvIr3zqibk6g9KA1p9hkcDjlFFE
YsL0S1bMVGbNya08J0onNAFfHrsn5yr0OCQhsZKQKz8osFKzWGZ+UMzjItPk9q9QAUDMcXF4mvOK
6UoC9ORcPfiecgyhamJmQd/xq3q5fei8YNqBLM9PeKddg+0+9Smbs46D9kyPO9vTPLw29eEQI83I
T2OvDhCq8TFNH8v+lSET58oN7alPcdC53DvhWllnmtXDTyVixssEggvPpaNzO414TdpLZb1tEFc4
vDxhCtvvvKeAh+dageYKJSVHJZFWiGtR0wBPUFvC+tZ5DchYJw/etbAE81PTIFwvK0d+KsTGE/fQ
r6dzuv/OS7sYfZ+2wxqyQxdwBGzOu8iI1R3Mimum1o8X77mTLCoLEFvo2spGY47kja1kk/UWRG8W
K45PCeXlKxvN42GHfQ37AeG+s86BCnOkYA9YGx/avQCDEaVxVd52nbcdnMLtrnzq0VUygPkiyHc5
h8/3VmUxoVHslVARSt5mMRpE3zj2f18Cnh5XCwtFlI18K9lPeKleme0nfqLD+xznImQxMJbKd+MQ
3JFDMr2f1tmLd3UCvZxvjTeLKF75YILeM/nDHUt9eyvQ6ni1FhiXtF4cH6ha4+UJbrD5t8mjykfr
rAH0cvce9w7gs+fRQ4oTVJqV3iXhuLQm9mH7XgTyg2EmzRuJ9/Q+TYxr8PjHaRBe7BxccE/YfLlY
X4bYgu85ZfuCa6zfT0D17OrUjcM9h27/VoizVDrP18sBmcprEfd4LWPYA8/ARTQVLR01Y89bnmm6
FoRy0znDp2C21/dBj5fMlZ34/AMusy2yO9QkiGhWmqWST1o3xjK1WMC+U2+9g1EJnk1S9gRoFixn
4BrPiNMczLcGZdpdWPJG/vJkPvE7qcuQLjs+1HQhzn9/UGYqhs0KBapZe3JpRKUbXKcKxHA/vPyV
J5YMlQlqQOeLSPBLQO3hV9goe0AJI8Tj2J7eQ3a8hxBR/eGWnDcvf+mp3xPCRkGqDX0Glszl71m7
xMhmYwLvYYbxKW6r6Ztvhu3Hl7/yxD0TwDi8BWD7ZHvCV7IPWQYWPHp+UA/KvQTwEuBYvMb5ISvC
5OgNJSY0NrrYDaJJh8Wbv4/ugIks6CY83WNgg/k6grfArPXljj21nlhR5wtYAHE4UPpVWDNvFDze
7bulc1+ji0ZZveBFYxsQSqLU73AV9+L61Hol0k5h1135/qPhZ0hYMOzKnm8zCcrewObYx9K1412e
T8UnrAqKN/4QX9N8eTz8pNbkR1QhztwNEs7LWS4Qmx44kNO9CYoB/UR8wqMcTyl05kqq+ihfBTch
OmM7pOOLClv77atjpVNUgMQ7Gpkcj71R+p9S3l/+MwD/R3j/H+t80XmBalorboK//vv/Siv6/+JO
APs54FZkkRkwX/8hmnrBv/j/0KFNKmOc6+e//Jdnarv/gnhIECMoYbOjn//0X56p9y8KlPwjaT9z
z2L7R9KKl2vW4KZ73vxslXwUCh46kVz3j6ObUjPdMKL9nApvuUKseqZ59ZkghzywzksNPa/H3uv9
DBI4+ZgsW/PzwTC/+89h8ZA0eU4z/z5C/uq+SpYMK+4gssAMkN192O4pLIXmLrVz14IHYAKscuxu
jK9kRM/9GGVb5R3Zy+cEg9FlsAPoYSb6zBgSecGfL/+Yy4zr7x9z/pEPjiE/7EzwqKt3lFaLryz6
ctWH2cxN7/UKYGyJDDTC8TJfu/b9yx987gedT6wHH2wDE+Pv8wcnWPk41aUyRmdxAMh9fPkDlzvy
37/o/OEHHwh4hzRHabtHED/+fOetvK3s22IA5OUWOLIAWS14QIS4WK/wz0rH6k5mnU7XqF5KXe7v
DijZODiXoQD/7h6REZy6PYXAyLetny0iODNqjck8gY9cfeN1MydWcUSWoQnqnZEEoroiMfDcGCuH
AZLaaIq6M0NAWrC3++an787Zlbvlc40rR0BDpM4B8p+QIgb/D7PBDQLJyPxKMee51pVztAzyzBvs
3gVUlmU/UCVvXtc4Gckr6d8zzatpX4PfY9uhss+7nj/9bs3QyJd48/V2HvucVT9Yen2JH0MrOvfI
o+G2Hc0Fob+Dh9vbtVev57qv7Ab4VVjBWubsBg1wtz3wqQW1zY5QOrwcPM99QNkOBHqbdTO02B5h
eua9G7IhHX+vxvEaGfu59pXoHwITzP6CC8jWWNVxTRzUcpaMe/OV+b3Me/+KvUfk4YY6jhRrHDVG
sIG66q12OpbzamWHDiWMUPMzSojbDs7jM6yfaBylGG9qr6lNzMegLh/bDDUCvVBTqcFdg8E8lQ3y
VyyePhb9mv5WczH/+PJcPzdWSiDPxRJYkB/CSBhLdiyH3rdfJ87adJ8Ll6vRlaF6bsaVgE6DBAyL
D3qsL531FqVS87cwsSj5v/wjnmleKBfVJs5Wk8HxIul3YgFPvDhfvK1prxwmzzWvRLQE3INWh+dF
U8kMjGWCGjrSpq1m75V4lpiiryUgHYrDU8EcrAFkt8Fcs3922/wrHoQSz0VouB3K8EEUWlVX37YW
qgTHPve3+Z3e+CsBDXrdHiwDfYpwSLPfMWMd3i28/q1XBujczydyLfWWXCGx6OYy8aOqhEHzHr+d
Tv5ud1to3o1GGvr3a4Kt663eb1Gi2l97BJ/QgYxaG3TwzbjZS3hm2cymXjw/uqShFOKNovcjCJ6t
cztUcFB2AFX7a2fzeVk+NVxKSK9JnpjVzHrqMCrpD3kCgOFdZWyTd5eMoJqPoFfX+o+yCuw/JVDI
qyTzczQ/9WElyssFT69mm9l3y6Bs71JjiDEF2gqQbsdgnHMH99YR8d99lvIgfyoWnOrgYcx28wGh
AU/qDbD6hrbGHiLOhRFHlW/IAxJyfhT45VW9q/MwPvErLWU3cKdxyTrRhZFtnul3+LZN49HlXbe8
aQESrb8lCFf8BOQ8VzfOFtTu28W2Rf2G5/Ig/yMo0NC6EhfP7Eu/JHUeZBpBTW25mTMnwjkEzpW3
hT9QmgbophUJv6riD5ovexBn65L7ERZ4c5SMFhDgxA6Sf+s1r2wa0uo9yKiJEyXtEnxxOUrfDnhX
6u3Zv2oYDzrf2UmdG4Yf4kzDTWYvrYDincz6dbiyyp6Jsl/vkA8+MGTd6gqsgaNxnWNxGzh9b35b
WouIS+GRQCjOZAsSfvPa5HtbbYPQnBbBunzwYXuusRTADiDygpiCZUtpr9rhSGJoHhe/NCQefGBz
tqKTXu8fZedaIDJhDUM4+2cl3r8Oo18XpgetAyc36xxEdjTglh1ttZ+fWeS53u6tCrogmZAaC0dD
lKPAsBejlWNLjGyV1pJVlSS49UBSyJotEtwbd2Zqfa4TfOH0GlfSAMtrawfm5xYl/jq+ge1qkgt0
KcVhvfaVLCDN5dja/bpFRlyFt2B1YJoALI30Wlei2W4nt4XosEVjLJz9bFMHHCDJaPb9vAM+WDSY
XW7B5DOtgEbSfWFjGQro3NHbR037svXcxJFpjoct6qwMJcUQP7EJFMHp5ZE5j8AT54WpxGsduykm
TsaMjaT7g2tnMZ2csWjxHp59T/MXKEe+PflTnRfxHNkE7vsQq/ajdWafvvwLnjln1NeYsSYVgqY0
R43jerdgcyV+fuj76rROWfly9C2w4nGw5TJKEAJ7lZWV/6ZdSq2uI1112TgHdVwUlj1G0G1ja9+7
Ytj7Kc4VB73OK0Hrxgig4IbiHts6W5CTTMbXWMCVWkEFWuCy99RHDYiy+XjqZTIPH2y0I8rf3D6A
FqfXfSVqCwuCfjKJhZRQblijuF9WMFxXFv7Ty0aomBQXEjUMx3g6dmVq7exBil0XYsug13UlaJFh
A2OWBxMjb3zpBfldHS6x5rSKy4Ev2q03jMH7b9cd0eH5MeHUodd1NVrdIJZBak3HcKZoLM6tD/oD
o2ThhTm1Me8z03HJw3Qvg0LuPE/ken1XBdBTxw0QmjVp3RE/uswpT0mG8a/WwKj61QUyMEGGEc0R
dSGs2Pyw5+aFAaVe60qsLqPtx+VaTMD4sLYGPCJ26AKMmn1XYhVqo8AtBKGkekKKYU6zHzLf/hnG
43+TpkdI0mHr4fKlszxWBf5rnuN+QUtXaE7pOX4fHK5m7PY4naMqgjhPDd07+zrI7RpP5ZlNQNU6
w5YIKmIm5RG/NZDk+Vk1pRe+ZtfFZdd9OzeSzAjpeiitNwPPI+9ixG/+EU3j71FX4nSRgNvQK5fR
ZiG0BP8S+N3BQAFl0FwzSqiKbgkrCSE6Wp0KeU0DGYOoncX4XWvBq/gNQI2ibwA1REk8lHdhPliH
AXqiVjL8COyNunNrJ6srI+hsf1q5uB8c+16v42qkDmterasxRllqvGV7/LIKX69WiIj35ZIJM8yO
rdofebHGO16m7kdMzhu9CVUJPejHGH0YSBkZ2Yg5Zu6/9nGH01vsvhKnPN/O7bAExhFNaniG1mfh
Vq/0Bty+HJQgQ+yf83qNaHZA0EsMEGrPvqd6W68q7jslLj7TTo+EL6psfzgj+wDSq5ull2moUnWy
K4WJs5eMUG/BbGLxv6UZmud6Y6MEaRxknT9lPa5ya483fdXS9eLay+sz26OnJL9h7TlZa1RjhE9R
+CYYEutNacTtZ62uqwQbMYqxH/uM5ZhC44Em9YcfZHpTqkJ98AUP8zgtJCSrCdpJsHwpu+CdXr+V
GHVmZ5kzm7aNfPjoyPWN6wxXZAafG3Al421mLP1GOxmPZmygN5wjGbOZevUBoSJ7LQtVxs0QxhHc
9G/V6n9BLuS/WuvP6uw/13ElRI2UPB1ZBhmVaX0PLu8UV6neTq6idnFIWe2FAv6x2aabfhavHFfv
BPWUExTD5dFrWu52XpW8DpolApmu9cwqVDegDA/NVEo63Vaftknuc/93rcXnKiFZhnmPyx6TiKPI
t34J74PtnxHf/kooXOU2KrupWMCUjhES/dbHbR1FlEt7OOh1XDk17Tpe6jwLx2gwgBKIurgJ4/AP
vbaViERXaIC3YhrHMxZ3Z5jeV2y6NA82V4lJFnbXAbwfozTzFqjvwEkRRJ/0zmTVmicYJn903MlA
ygJ/9MNZyEJvTJSITJMUlax0RTcgAMwx20O7szrvo17jSmY78961rnU8HK20vZmRF4Imn4+aK0UJ
y17iJQExfECM0H1ny/Z75qy95qgoxyVQstXsgnA49pX9zqXtRU6abaugLmvOgHUuFmVjYZuvZZDk
d52zXOPSPbPDqpAu1JPgfbmSheIi9raZ+afSS/USLEeJTdwo0R4KifzFXsGtmk7sNQdBBpTppUCO
EqDtXDkxbzVjlDjtV2OePvP48ElrKarWKROEj96zGRcpEwzoJYqMWFT4enmEaivWpxO29+FCx5fl
nWzMu2XCLFiv50qE5hXYch8twCgo7DfYfHrHAP6E5ogrESqTHmykxJbCbMt7x4CI0qd6SYoKsO1d
o14TuxoieNMCZR6r31tO/lNvUJQAxSErH4JqHEAzeF+SYbnLfPeDVtMqsGrpxxg5L6OPVrjdu7Lx
u1Nd5XowDIghl5eUxp1xyAIrFPGEtOF01Lz17eEaxuCZ4FcFHxDHG4oUfa4IZUXESwaJLo8xmet7
vZFRwnM20MntHMmMTuu/BzK4ZQi+6TWtnJ4jB0/aeljyFV7yfmnbW7Oq9NahCqSCsVx4een00TZ1
6RFFUHFA0vG7Xr+V4Mw2B7G/pRiiMEV931nfVsG1tPP80x8/uUAGvVwps0E9eGr9PkorTI8QV/Py
N53XopWVC7nu9fqvHKIIvqEX27h9VGb2n8jrfDbaQu/wV81GFxCPpefHyMiLabhBacraWRPyuFod
V9FSiUAIuLcFHXesz9Vk1DvHaH/Xa1uJ0XTp2qI30yFCZ8CZj5sN9R4vsDIt9FIXoRykTpokAWqz
LMnFuM8q8THrNO/iKkyqzNCoE7AVo3gN70cz+y22Pb1nKKHEaBmscdVNa48MXSUiIxAjbmJzpoX0
fcQiEv4E2SxjJWJ0uKI+2EWI+uuh0zArvoylasEgYxnSPqoRLd+Zk3/q8Fvd6S0XJVBR05PSCRly
tsdX04qjqrvoxZAqRBPOSSnzLukjP07qHWKar5C613w3U+nPIavEhA3YR1YzvbOt7nVvjnr9VtFL
fcbrhDcbXTR4wWf0vu7LotO7xKnIpXhxqiJp8z7yGJldCAh9h115oLcfqmik0c47I2/Cjncb1GcQ
OryXRqiXgqpQJBONSbT3zC5KMrvKUfjfpiOsR09zYJTwzPMQVFq+Ejch9u2B9Lz3ZWZumjPqXEbQ
lLtIDQZ2F21hL/bW4LzlJNV8PVdhSNKog8ZdGpZLEzpmwV67FkOKouVU6NVwVP0csMBmmKBXHSVJ
ik5kTfEsimOn03xHUOFGayFl0FdxGwXGgG7UhCT8TxliTqS3x6iAI6uCdzeHBkIP2EMcqgRhPkbI
1bsFqIAj31+WAL26FvFAT+xNDxC7ze1Xr+8q4GgsQeANdt1Gg+Mn487aRPG1WJc60WxfOU2XrPd6
7JHbqEnzBmZ69WkprylynJf3E0mYqaS8pWjmyvAl414H7c06mMNpLpv0RuvkUL3PJhtr37ac2wjB
wu2z2cTJDUqYaJvrNa/ErM0+CbWRaQ3ruBtOvgxsZ4fettdpfkA5VnmMKxrUFxl5e5hve/xO0q7U
rM2rkCO/qAQY476NfGf8kCXD/VyMH/QGRsl6k3id0TBNusivwz/rBs2z1HGuYWufWzLK1RTRcT9A
0LWN7D4P/kTraLmRRXVND+Pp1i0VaDSaSO4izNlERGq484C+7IwV3VmdgYFTebnL96vBG31J6+60
yp1rtXdFfQ3F9IvY/DiWELy4bLzLFuB1gWiiySuSeMdrcc5m42e4JKDVmxQ3VbvOHyRWirf2YBte
BCW3cz9CcfO7d9jPDv2H0K+8m4J3yeYmL2rH2/kl9uxvk6ULzHm3Ib7bf5pRYJJ7c+3q4muTpka3
90gsxcFyqbUf/VbivIO7YbnuPV6psS7pjCCPhL+kzm2MNj4i9ibVhD8MkL1oYNj54B9stNvlfi6z
cTslXZgOsO3EJk+VwIYXHa7Krv9ckDqL342OZ+TfzsKnXRRsCCNH/cLvPbQ4Ex1xK3eDPfY8VrH3
Vj+RN4nVJOFrL6jhhZndJj7gYjXvkEPrb9ts6LfIbMJgPc1VOaHW2zuJe5z82aGEXaYTeqMlmnDk
s0gX74M+s318pbLeejXXcR7elrY1OtHGaM971y6m220zqrcFZgdVBAI093d53Mfbh9LKEZTTW0HK
hlktjvQKaTcRhiD4olXGTiR2qLXfwPq9XEG2E68kktjNpV71I3aKD7GfafZb2SsnXmKWUtBvV8bR
EJZ3sXvNm+u5kFV2SXcCmWJRQYqADS7ImeMBgiHTNTGj51oXl2PSm4ntFTzaRYnIc5Sbu59e3n/U
m0xln8yht2IAbzaRXGX7FjZYdtPYY6V1+lm/nMweQHZSL8OFTHhDlPSF89ohfwX5L8cvWn1XMV59
laBH2k5NVASJ/L0Puo1ifg2fX695Zafs6myEJhI2UUhReeeK/HW6JXpMM0yQL+fUJIRxtm2baG3a
uDo0OI1FvwSQtG45yE9ctm/VmbUZNivSQ1F/OYoBh6ydb7jFP9Ny+N83QuT8Lj8wVt0cG2i1RjxU
/Zxb5841/qG76t9tK5HayrPj54pYDQYg4MjGwcf/yQ5z8VNvZpVwndxuQ/8CTbWyC7dg5zedzRs7
IqV6WAxLtQ2d27q0zCUhQTAtHNF9bOSyLNNMEFT5wtZH8n5LOMJ5o+n3IMqwojJmM9IbHCW5mU2o
0m5WN7Bqy/LOsyck0dGM9vTw/agWXy6cIa/xRWqwqXJr6d+ltW3+yZ121SoFP5Lw89EK26qBfJVS
1oIHViwjH8mpg9bY+ErUCruUYXY+nfKsSvbDjEmJHHEQ0mtdjdkeHfSFe3JkrLX9IwVt/mOrZKWH
/LRU0Bde03We5kUbIc85GbdFiD6lGc+ze+Xt8BktAXyrL2cWbmsce2VQR1tp2f3Htsiwx4z9WrSH
eWiMjxDO3hpGWOYHsrgixBKEy+gpNVy30Zx9JbAhBXumzMk/57VLg71R5QhQVGndlie9KVKOYmyn
N+4s550pRkbwVZUl8M7WDjs6vX1bhYjhA9hDrxV1hB5UdjaDyGfM4wtn0kywVE0ib9iqvhZ8YJU4
NqWb/Ax6/7vW6KgosXLEly+UWx21fY25SGL/3EZs/fQaV47jpNusYSj8KppM54Tg2p0Qg1bZ21Ix
YpWBPBnuTFBdnGnYo4rPU8O8vdfrtxLVY1r2iTVPdRTLPsADUiS7ys30yI+WKuw9+xl+JcxolPWL
8Q3fOft7b3Dc6PVdieghd+rGqa0qItd660/bK1RCr2i5nJt44qqoSvEnC++MXt/U0bCI9A6T12CH
feKsd4ipULG58DLMye0qsosAM4g8wAsi9WWd6oWpChhzwqWxvdqsIh/znn0XBjeFY62aK105gfsW
KT90fOsodNL59dBXeKjieXb/8pyeE7QnBl7FjYVzsU6zxflebg5OraM5JOGxNK2mOXrc6mq9HEvF
kAWrFyPkmzSRKe2xxdRzzM+hZYaN3lnsKmdxZWRDN6F2DLBTfJCj+T6xYr1l7yohi5LFGJg9fae6
5h6ynlL+Jq1ab3pVGFnNYjQKUIEoivfx+2k12g916uqxmbhEXB7CZVZbKKoP5XkPDu5b/OujMXMD
zUFXDtiW6oKJRVnJYzhViaYL7g0nyTQHRlx2Xa54Oss1K0EIIOG0h3zYfdnKsJk021fuugjSxHE7
9mW09f43akdvKj/9/HJQPbObqSphzmTyWg1DENJqE+e7bpDTD2yf9R43LRVQlnF9q9P4POxtEFNw
HILbynOl3nJXAWWNwN146+l8nKSUnSysDpFU0TyhVEhZ6G3+iqxhHlnziMUFzrNLvc/rOp+0kFmY
W1wum2Ca45bMtozwMlsPQWKa7xr4fO+1ZlZFla1eRoVr7oxDYiVLc5ej24+oaOvKK723n9mPVWCZ
hznJ4nmSpeNJt/qts6xa3qDA2/UnLmJSnFD89YZD55ZL89pYuRW8RnG0q74gFOqcpCe2W98xsN8L
t1iiroDnUvFbVbuL2Fddt2Z7DK0xam3iNZOnuuXM3Us3X77bleO8wt93vFuzdDrZsZxpAg2MdGdW
mbN9TC34LffFWafiY50F7XDgwuZs/LWfseYE+fk2b1MD73OcgrM3toibSS+RVMXIwTXi9Agh+ZjE
Vv52CovwtcjQDtfbCFR7isYo3MYxpyISC+atorsPreSd3nJR9hjummuF82MR2bht70rh3IpmuCak
cV7RTxzdjpIYSGlUCRqdRYRVm40317CV8yFcQT0cZm4Iya0XemWqV11TQXJWF7qeM7lFZLSGd3QQ
OD5tbZl80honFSSXrrHkjmgX0dQ42L/H2+cxF9fG6ZmQUkFylplk2EDLIvJKmX0AVe38FqTJ8nXJ
LeNKZfO5TyibjhmHfiJaPK6HxcYHKR27vst2U0+x/TabYbRduVQ/M+W/do0HFVTgCYmcsA87JtlY
FCfpLhboMKM8ZtUWiD2Ibs2qkgqiS1JqJ/ihMmi1MAC6eZ/ZiDQPMFX020BwhEJAjdUbz3GjPZ9G
27qyQT83E+Jy+/dtsJwbHNxDkXT+eBuWg3tqgpB3fy+ZSlMLXWCdZUYfkk9d2vayzDeQ6UBIEK57
8kfY+XrUVksF0g1r2GXZ2ueR77vjCcx1sItTbCG0Yk0F0k249Sa2tFJ8CwPn1E5rdQjCTO8ep/o4
mV5rlaVfYjU/ZXdmbO+cxtMbcxVDt9pmOTQjTW+bc4zD7lRlQu9+qGLoVlTXsiEs4kORiVe+a7zq
PM0qnoqhA1Zo4sOVxYc2n7u7fBjGyHDtD3pTqWT3MfZA02obLHYsq49t2zu7FQfLk17rSnZvhugy
u6aRRX42tK9AvX7uklVPHPaR6HPi+YkxCZlF5SrKkwzH+sbsSj0oKvYGl/FprAtXoarPoizHh7RN
g9eG3w9HvXFRzt0FX1052E14GCsnW05CzJ/avig0i4oqlC5tMCQunfpsatbxdttEed/oHeIqlG5N
lyWpEhKpcpTZrpa1ud9K98rO+8ylR0XSTaDzNxh+BNGAUSyosX3roSisNeYqlG5DpGeYxjaDtVSt
+zppmw636DrUA6RZ1vk4eXCwhhhMO37hhhCtmk3sgjLuXzVLgWGBXv+VSJUe9md+Z4eHCmuFpbgH
BXBlZBR987+ex1QsHQamvLTWmEVbK8bZr8ysciEYJQiHfkQpqYkyjLPsnd9NlXv0qK7N+24s3Ak5
ztZbTx1exd0R3+NEfK18V0xRHNiZr1eBV1F4i9FZ6G5gbYJs5pjcZrYZyGM6FEN90BtXJdDrLBs9
rGn8w9KnHhvUmuN/lbqeZX/X+4AS7P1YyG2KW3mUTdoeq8CZD23o6FWaVRgeKZtrt3Ylj9ZZ92t2
O5jajq+Fr7ZUFF7rT84QjzQ+SbSbywEZ/6YUehg/SzWXcVIJG17W8ijys99oYeU7KhLftAZdBeE1
BSYFph2Px0mk1S4wDAhci2PqnWsqCC8Ba4r3hz0eG5A1GDn3ydvSt8ff9fquRLozt61tYVB2NEJe
PZxiS47Z6moOjHIkZ/3ZNr0pxyMaleJdXS3FN8/cfL00SAXgbW46d6OchmNde+Ue5WoUYRyct/UG
RgnVMhxtvG/d4Zj5S39y4xF9cQP/I73WlTi1Z2FvZTEOR3uu8K/wx4/Qqxetxk0VgyfnDsksfx2O
q29tu8Is+r1f6OUqeNpdHj1uIT3D7hj1rUKuZR7Xn2af6nEJcSO7bNzYcKSJS1seE9gzh3BOsb8Q
UDl1Bv2RfeMGDSLOJhIrvxXfhsr+UKVCj16NNdRlz9OKknLTOvKYmb25W1oRH+MYGN3LPX/6mohd
4mXrpVV0omjs4IRLrDu9S2WVVafVE2V/cvqWU/Dlz5ybe1yiMUMlXuPJjh0r50e4IjAOk3CTfb1g
CqnXurj8ETi5++Po0XqS1NkhAAa2D5v133qNK+Fa5GwH4Bn7Y7u06z6ruvwwVLHWwWeqSLCwxTGy
ct3+OOEyeKrSQOwQMN60Tj5TRYKtle15Wz/3xzHdypM1FJ82K3f1plRV+9rSytkaaj3HNkj9fVXi
wwQkVQ/2b6pAsNpf/dEP4vZoVEa/z7e23tntqqfcZKowsNhxyt7KvfaYjV2KpS2egQEy+QetFaNi
wKS1UnLuk+CEZe/2cTPb5ffcrK/p1j8TSsH53x9k6FiBz5YErHx0ews+yjnhaIV1rUb4XOtKoDqW
Rbl6DcOTY1A6n4zvTVl/1BsWJUoLbqcx/hn+CZ2vuNxNG+jEMV2GP/SaV+IUo1672cw+PLltVQPA
zRcvfe1ZZR3oxapqD9UOgSSLb8NTOFi7PBR3pamXiZkq+Ashrm5cBU1XDsffGQ9R6wESTdW8FTOI
LE79LjxtZ+mjYracvZMGs97OqyK/crNMx21tnAMqXDd1374zPT01QVNV+jJdQEV2VTkHD/hDXhuv
nTq711oqjyBfyAilvV07B+HJyoqctoR3nc6V/KTXvhKidWt1eSkb/+Q01oKEujM4d2eq3jU9wXPS
8sRpqtqVZ0bROsEce6eqNYabMZ6m6u3gm0lyhKfqx7dJtc3pm3GL/z8u17/ebJ/6qBK+/iriesq7
kmvrMtfL3iqzUrTHoiDqylMaLwUW0E2FXc0Oh2DO9iVf+9q/bcrWS6sTF+u8wLd6K6b1No1XI/5q
2zOwu9oE0lrs7Hzd5nlHktN2rwvPCto3Ex6Nlne7GI7fFbt+K7Gn25l2mNnJrh/9lkSo8Zi6HV5s
TfK17dNKWjun8LPq1t4K5J4PKxd6Pzms3TT3+2K18+UDEnLzlO3cAosfZL7XbBlqfNel4Tm7cEUa
vrix2sJD+r6iZjlWO3gFpaSDg9/Un1pRcZHJ/Tz4WbUV/9zLzpkOHnBfeycZIXwnp1lk0bbKBdel
wsTx9mtD0daXu6XHtHbeuYGXpF/qzCnC71UiMfqByLk1fbVD7Stf/ziD9G7arVqX3f/j7MuW5Mat
bX/lRL/TBwSJKeLYDyQzKzNrlKpUGl4YGkqcSRAACYJff1a1fW+467qtGw77RV2qFDMTw95rr2GE
aZTNvW9s3BUCwsnysGNkQw8RLTeblxIrTeUr94ENBV13Rq5juXJ1bNiyD9CFzVM4ISVgzAXXK79t
ydLIgjSJT/Ja8BlVmBxkIQcY4GbbXPEZ4fS+neqqcAr9vsiBkGzVhCebRyMySbmAbmRtrspUoGzE
WcKH5YJva6qbzEhUdpmKo34olmGkX2aHqHQf9k18X5o9JEdtJtbd7Qi/5M/1jPTIu8SVSXKzl7Vc
qqLfoVFJj8ovMRwRdi6W/hYKDYnvSzeNxsNVZFfVciRwNUY1NpBp706BJ5v/NssBgZf5tAIMPgso
kNRTvInNhrwfUySJVTJ6tYHsl370EVQsO0hbcNARy7ocAr7LaTpTBiCNnnk3yjrreKeOvKvHfOKb
HwzQlBDZ9bWyXO01WWx38AZn1B3yZJf2adtoNUosh4kuxxaJlFs+VXVK4RJbh75AX1PLz9Il43St
th2NX83IspnMawcwP0PCt6CooJxLkiR/zYdt38WdNPwIg5Vuux6pj4FqEwdvtR1jZrdW0G6RYLkD
k5PDZI30yzfaR9DMmFWk+lGwIZZFXVrWfkPvI3tsmiGd1sK2bLJ33UIq/gR61jwc2yAgE1LI1GaX
nUW0u4lr3+0/mrGflrRITTSldzM2bX0YdR3oWSP0cv5YRwMCHHG8dRVnmRgQYHtHnOvib2lbljJk
ZaWG6sr7dWUXYpp0+tR6HlgOz3sCNXrlkaAOa2fG+++l81VXZd3cyW8s4bP+CHX5XueYLuHugs5j
Crdg9VmJX56i9PvUmnU/D1SH8NTtJI5zXWMnfW9TLPNThSjfO6dIdSR0lu29NIvgByIbXb+fEdG5
P3gIPGiESTR8A2Tx6kTMz9a7cfyJUPO+vm75nISraWr78mpG2LS5XmYlaN6mCFf8LDlN1Y/Yd+Ud
JOTRBWOk/TukLUPWelYVFQyComJrdukvyJBY9xPMg5JPvWpSVegeSsd3ItT9eBdXZROfPbJywyGa
63Y7qWAIvxIIASYfCS+78n09q0rnOrgInogtURYimoHb9bLulplbS3ZHzonmuv+A4I5yul8QM1wf
Sd1NonBbu+Ls9Eya+gj+dGxuZ7Xy7z08Aca8BGTo7+uNGBwl9bT5A2eTM1VBMK1ar7sWBsfHslo0
5DWRWKunWlqVngetNc+QaW/4t7pWrc6r0XauzeQYI/Fe0zTZzrYfrCucpyQqnB3pa7rk7vXnxCk8
QcFIFcPOcMNTNFFlTdZukR0P46slTwZDu727mz2EaQemjf9CSfAc8WrVCF9OREHwW5RL1UuJLSzy
tq8pYpMHz6aPYUaIPQyOhgGWZ1nS7Xtz9g4q2aeAfDpTZvXsBNKH4137acpah2vaZ0C8V/u9i52r
3q/1rq6Rw2FwK3SwrFHve7zU67ep3WIOTHGMOw+jpwPLIAAd2VWvYtUd1rVK+oDMTCf3a7/ZCtDF
pqZOnUgZUChCzlbXZ4uotSjbTdNEj5x1hhZ1ypeosGSNVSHCvrfPhuxJe0JgtVdXyzBFZTF7Woab
BIk5DyS2bfMI+IiGLmv63qkjrOMrd1Ed2pi7AFxMHtOuwaXnypLNIHun9XYzVKTt8mk3sctT5OJG
EC8YWzYeErrdxu8d6QYoMsbUuYdmQ9btacLcuL2bYHfXzNkaUqTowFw8m71R8RlZvNbdMztH41fa
bLK/4X1isdDGeujrH0kvdyyHAb5t9jBVslmPeGdbe2BDh0BgZKTX5cVWTZucoaTl/e1iKFK+DjiT
el4gnCkpX3b4JcPY3NYtO9mpqZDZjdSxBgtFwkzpUrcu6JNuhwTEYQoiMTlYjejDbHVhpI9jpORl
HXr1LGkHwBc26ax8QoxpH/0E1f7xlfR6gpUKDUcXjHgE/XP7OdmZ+CKOcAHmazt2PzXENc8DZBjs
hIBeLOFVzV04xX782Jm0LWCH3LxHVwOPpJ1ECCTszT6IXG2I6y0GgsCGu1Vva64tirWHjmJseKxc
RAvfNgWFq+c7LsbV3/Y7DWnRNK1lj4OaZXSsp0jn9TbRDGkSBMtgQJA2Wdhuv5iWoi2TLYxUcode
8LZ10H0+1CncFAvQnMprj/9wu1d9VTSonYAt0A45z21qwqfOmMrlA6Rt4QaWgMnX2pgtS1t+Ww8d
Oa/WRskVdLY6Oc9gYJ2UkOnjHg8wg6kVdv0TibEXM0WjFeuhZzmluPeJapuxwKlj57s9WuRhlWrM
F1Le6DYaPsCzd70XC474gvVDUjTz9H0n9ZyFoWy+IFulvUl9gNu5txiJnDpuQoqKw21TKIhhifs4
xxXkoyi0dgb7QgfHQXj1dVgH2eSj9IkiK4YWjdfx+F2uCc77CNq9a91aUNZbkIara5W4bf0Jfo1r
MoUp616QiK7sWgq3bz/EOPhjtTpQl7MaBv33cnYIyJ23qNbv6h6H4ZdkGsrM2EgjmHjowgJHlbJK
+ynrjNDVZaexMwU4R2658pYPt35AMfhzdOIhQfR8XIxtXA34qGpI6nsVzeUD1brcjiBGjuN7cNZc
+wjzBH5Tk6Zcr4Y5hHAn4N6gC7NhMH9OYZWzZsNCPc2SbZ7rT8toKvKlqZP1vk3o/KCN2evMw4Ld
rhhC7Bv/PsXNHD86BDJGnxKMwqKPKcdJCtsm5xhUtGnPWchFY1aaVxoJtJe62U0+z4sA3s2XpczF
ztajdEvbXqE52fWtByfmQeGyFQbx2gOoVhW7o2oY8yCQmGhK0PJwfi9Z1C4l6Mf1klOzi8PGVXMO
Q5OXfvw8IL4sE1vjzx48OkSufwQbL+QhmdKc1mnHYW7iEZdgJtXj+oKgS7YlgUnbEoqqTzUqe6uR
O7iq+KYZXRSK2tTkxDz4t6HEUDQduTvE0P3mfW/mrEkYjCMMHz+g6v3CO3a/xAhmiB22aBpemdgD
3VB/8k9Vo27XRCG7PMbOiGNyVXf9OuZ722J6FJH0MR78fEbGWGeyuO2Tqy7VKl8gcX2wpJeXqBWj
yZHsfoc+w61XtBeMr/jOyDDf6XquIV+PYQV71Krtp9tk0D7CXQGHhWvFq6Rop9ltRxY36Xofj8TA
0BmDe/WUytHXx7VH9NLDTOvkk7SIDSpsWgJbkk3k+F0YdSmOxLSe3mOgmYzvreP7PUv7Pr7S/TRF
W2Zf4YsxxYkLxQU4kPJqjTV6k32s1HWJI1NvuUzT6iGAWRXlG8fufW93P0NwD1019TlsMssuFypu
9H1ngWHiw6v6+ZAE6Lb7IySQ8UGWyTgWhpRU53FT9/FtuujXpGBuX4trCepuXeVKrowWwzKTeMGL
QDM+Dk4cWtnDmivbB0hjnzQUlMlzZfl0Y8YFZX1eV22E/G9YD2Lpym3NhOc4JOgCb41Txb1GUSk2
gl6wcpjkwifAeGQsJWnkzg0ehrxbJmzMnDI+F12ol/EKKfIufGbE+PVIRdfHyMAxMNeL0yaRRRB9
/V2trMpsEu/HRS7bp3Esa4qWh5WtvVvA1sOJZ1DSN5ek0R6z/zLcy/AavLubPbm2UnbkIJGchGT6
AaVuYfY0Yc++X6Pq3PGRuaelL+P1/WiWOMdsbqZfQl/6NWdbExW6qz+obVmyVUcvoYOKa8KkJzNb
W59qp2HskkLXj2IvyffdKZ0JNOQzaL/dozOEnmhH/dU2LergB5Fcd4lSH3sUVPkW2m8VjKzvY0Ba
D3VMeYWYAvfI/HqZJtwMF+mr8CPWbfw8j0zWJ9rUkBfsrd3V7RxR80A8/Idhf89u4Ry6ZJIHuKgs
ZL9C2TI/V4CczMMaaRDM3SbyJQLloozYs5SjzcIkbzGGhMcAMncTk1lSXeOIW8/BSPoBp3t16GjL
u2wYNgfuDcJOKPNRXnkkQBQdtg4+n8XjzCibE1LlqwMWBgLDeBUuO5c/pKzcu5Sm6YWTDgsu6U3e
EP6uZ2b4EO/9di+5bt9VRFsQqZa+6+ZsI43yNqvQv4VjQPhiOPGVVs883vTFtUGqoh1nng/7sm/H
0bTsEkDITT/4SIrHqvcJggaoG0V0Kgex+j4rsVckjB9CTX40rgzuA2Och2xthk2CnByvPhTNq8PF
uQ/bDiMgaeKgkRU9zxarbGuSqS0qvsbRZY1T+AtAKO3JxdRxqe5stFl3XOFcQZ533lOeq5Cu7npJ
Nau+oBcbZoRm0IiedKOb9Kbd1h7xxdW44miNtZHPydJrcj8nS6IPMB4JI0w2LK/PU7Sq/nOEnYkQ
NhYa1hTEtrXLFtaguVJuEU1uelTdPiuTKEn6LLCwNN83yZL5Zt2mdf+GmDWPAr92kuH27rGRmc5a
SODaA3yhSnplZN+077YYaNZhGtNkODqBg69Aj16J8/xKKD3MYqDJPWRiLbsGIzyJi1htTJ1jCAG3
nw1u0eF+sU5qkgdVrfXFzjYhPINFjkT9t7e0D+8A9ggKXAck5P3a2t7iJKpHgRpKD9j6jx3gF/+5
Y506pxOGvokdvPgc26SLvgygDAD42SaGDFGMVeocqwOVf1Yua4cEGLNsxTpURn7kcKlwz9LXRH6y
dla0LZiYIxQr5cii9ZH7vd2qLKJUJKhySjPkqkx6emd3uYWfKQws+h+mgT7zIFsEcb4Pfb0pWGiw
yTwgtZx122Fc4Vd8pZqITg8c+xNnMEnMa4GAeCQB+LseIdQ/tQmp/Snp6o4MRbqbzUxZzzmvEGww
oaNG+9LOeUCRisIadY/z71qHEtFfqa7qzHNvo2k9Tm3k1NlatTB8Y7vypphpv61fOsWgruN1p+wX
57t5PeqKDFGuuiW+buaq5PkMaoe7CW2bVvhKRAN5q8XcKDd6ndFhzRwGSc/LnioJyf9c3kwVna98
ucn3c0KDs5lj+67vQ9/3mUHabQaZY7UkSMyT7XQMXqJ8qRAQvJz3xAJyqNUiMus86ufMLc7bdyL2
ov65IqxHHvaOkLrgHnZeU1ZZpKacdj6wbwHRj02bJVOkygsCxlOe5rbf2wjNVSDR1bZjBV8JymJx
cbhZ2q9qb+oijDA+uZ+oNYcmmvcFLIGojM5o1hKXEyDjOBWlm8schmHJh2R1YFSuvq70WdWv1xM+
LRfDr3iamhx3oB6eGYZS5NjW9egKHbHGH9YN0hzAGBEUo7uo4+ZOtp4AAmpCdwdlw3Luy4aP2JHl
cpkIoLtbRStHz6i3+y+yrSd/N3beXtwsxr4uZAhbzhgODoCLVfkFRi5oRqoBp2nTmu7WOaIgjoCz
jj/3Qta53gOSdqBnIqdGmKS/nV1i+1tTLvZ60Xpqv1Kzye4wyc48AUZJDkOUoArD83B5DrtITd5v
qX9msNd5MbCCJ1kNQ5kGixiFTtZ7MRwT5Kgv+YxedcolRvUrwh7lhnkFzk2LctRseb8AA8lhG6W2
HBquUGVxjcU7h472uQb1C6RzOObQ20mNDoChi3Y1XIRfWf1p8+u83+wpLrsPMK6Z6M3Am6WxuUtW
3VxPEsQwmAJuW0F4Oy0IQ0/vKUI5i3USWwsnhBLh0yOKCvEurhPAMaVFn59xhDle9raMNhBm534v
OgzRUSWUDrK47+WIsJkz7QAhZiXcJuTL5ACr4SpD44KwyY2AQ7E7HG+3kVSTe8S4jZobDyMD1L0e
Iah36QJ/qVxKo/39gGnot3RHZ/tlrJirP9ZTBbVc57TuQQQc0qeBKnQ3yB9GE9AhJAUYEMIgcfat
+mPdAPUAxmyPnV1CnOGM2Mom24FFs6ITvK776+AFgJMMArP4i7F6TPIJ0Mp6H3S1+3dEz5H45Mt5
XO6XtVHNRdYKLc1hWMquOa9VvcU1zlvKfnYeNe2XLlR+WA+70rDJ7qZ5/4DJwQD22wqIadiyDVe8
OW2t9djZdH6mSZ0cMeSJr+GugItEMnicZ6Pni/iA/eD7g6pdjaZFxuN24+Uydp/9ADQmQw+7pLdx
RPn4oluluqKbSkOfIroP610gsl3vygkRb+8kIFX6O5C03GmbJONPNlolTltc9SRPUzhl3+Aiq3BZ
Vxujvii52KTOEZIF3m++x2C/PK6wNSIXDosmco2FJbrLwpNUI7OPbOOt0gBYM64TD6NzXZsXwpKm
vqN7OYJQVJJuPMFxPqIPEDwKPuWIb9o9Bjdj0EcEL3pzBEVNDznGIWz5NvrBRkg23J08Rz0gkE+k
H2Y0EByVYxEbpVv0Lqhnh7sFwF+XQxjh7JLBRCWm14RThqqduWg8NSBIrN88DcriXfHSXfmqkb4w
TOvu0CeJnAuKKBnXZbMZQn1EIdWjI0jhmwbWZP+a64WYs6lo60Ztl9Jh1phD4FEpVsBCgVgYopcD
BtGYYU7Vha9bsuNodjo94ZycMGafcYVlAFDjLoPSc2+LeRiX/phuSzy/iIZ1fYQSKU5dgqBauI/8
1N3QQ4jVYbTlbL4OuA7TPOqNuuJU07Cdu1gm8nkxiGC5eV1zm8Ybb9I2zdt4S6Z7Jpp++xjh3ago
q9HsTcvx1YYa9f0q9zW9W15bk+symroNdwyIrnvWhrKq7sMQW9RkZkk4WTFTAs4kcgxJmHcZsYMa
vzcBRzZIeUEM5MW4NZqPC9wlUBdim6P3R8zMZC5WTYu8Z3W7VrgRZbv/6GqMEb60rZ+6Y1qlY4Q+
eNbJiBBlbpp3KaoaXA1UiZQdNY72+aXWKfMyc7GCzbIX6SKfYmBqDXJbANy7bwo+rN2zjpYpepgq
TGreraqdLawGguxpLtYZhsTQu2nTn+sBAyssklQnRyNQ3/EDAhCX+RrSvYr5fMfwZxpgr2ZEIwrC
uJPXXmMEdIMiQvKbbklT+zj2bWcuokr8dI4WJKp/SQhBe87HjUONMw3RkvWC+uhmIrCVehctdmk+
RTsCBXOFAmA8hGWQ5q6xDgqVgRGxPu09uIi5JBbTmSbpR3jDmCpy3yW3unxKgA3ldEQwQbvul2hH
7rYpEhgS9mevqyRkKDPaPY/F5pZTmEaVnAzgcX/Vd3wnz3HtGLs0HUZ4uSYDJvcHCIGJQW83AqEH
bm83Fh1nQ+mSJ3xoowx77pZr+wpFjQy+FkcSgxM9H5soxqCGj5jNhKxHNprMwrxpVphasPTktkXt
J51uERnhxUb9orIuqRByhuYrbm9YbKx9ZhZ26C+iSpfhhgDUFsee1Yt69B4zlaKvAO9BVggm2UMz
jj2/Lqt+7B69xAdzHajs7IUsyMIBUAFqOaLIw84e2kUM1WVrjeo+oJ4FigTEkIdmBqIgB0DNKczV
GpIv2Mw6ymHawYMuMMATUh078PhevYfFZ1gPEhvnSsG5cjgMmOHY5SwGb/DBOtFq87AZfGgYdmIl
II2cChUeE3zsUEUpVnf7B4w9AGyt2MlHte/iBr0Cj65pVAJBzDiB7Rx9nb9JekVazvVV14qZ3ez9
BMl0TMPkPvtmUYDuugWeH0eHhOlQZ7EHBovhJAVbisxWrnC3M4P9MqyppA8T/BIsPb56tMZo3TaG
VHZpdrW2uRq874owmNcoOGf5HTNlOp5TSHD9aR71khTVGvR4Qy0MZrKt7Eh8TnfNkpvIxnF0xFjR
NUUvK4W6Ws9WAxlLhib5ugkEv1+Xe9Vu7wEopw5IeV2a/UcysqT6pruJ9GeSQJ14Jo0P8y2E/sY9
9XCRrj9MI0u3mziNbPgZZtbqm2ZdBnHYFyaBfSiMpzPM6BaMQxprwc+bXXq7kMH63AVkfZ4NHqEt
lp3SLgednWPMnaavjNhVHhXIyHf9ijDfD8R3lb01bo/Hi0BSHSoCIN4l5AnKBYS5W5G23wCaRECe
mIy0BTqIEiy3I9b5cMAcqQPQgCP0tY/xr5WIisya5CGKYoNtImcDhYNmr5+d0mjTqwygrbq3Yu0j
OAQ0ovmxvN6MP8QCnA3yb1ad50mhCCE46frHxBjqljytgNybbOlTeDD4BNFOAlAoKRLKIhBikmou
72gtnD/i/IR74dqPzfri2k1vN9MuBvYRVQBPt6yd2+USgEVuH6UY9HqP67pKThZ1SjbAnmbOEN9T
bcWYAJvHZYuR4wOqYiUutoY24A5TjQESdQQW7Gjd5w5dOUPUZMrc12WJZplBCkQ94EzdAbAwc/0e
xIa4KtYVMcrvW3ARcSEiFQNui2qVpXoWmihww0eCCRQQrtLMk8saKPTSbJKY/Cc5ptVmeUGjXAEO
Q0NK3Fd0Y3sTZdyB+9BmDMer27Oqn6DPyGArr3113CDoRJzPuKW8/gxNNEDpbPGInZmvBvQaTZv7
GY7f/oJGeGNxYZIa5IviP+O4vKFb8ZCOwzTa/kDUpzZ94ut/REonb414WJ+sm0Vvfkia9xI9T8P+
M+kJeWvDM8HlUJWNEEfcUgStqlrJrcVh+atI+T8xeiJv89rQcFMHJhfq7gibYK6nxl0PPprgHWjB
agEctraw0xdqpg+bBUCUIwY3IjlQWfQc//5r4f+aGvTWs6fagLE1kRHHCSmgfdFADHIL0t2co1zC
xA7TNvkLhf6fkJD46xP8Ew/RzDbYNEn4EUL6WTy6MJVLoSuUmVBdoxMDAl5HPYrCLYy/UBf/CTnx
ratPC14VDnPKjlwiy8LBruUwA9H6xRv6s1d/w9rSSMKzolYMjIvhW2fiZy91+Qua9Z+99htaJark
edBVyY4Yc6FeN+HcLH3yH774G2aWi2M3TgtnRyBdBxAeAa/GwDf+/YL6syd/s8/LDTMMphp+rEhk
caWuJfpuXL7/2au/USvQTidg1eBzQacGT1unkM64T4///sX/ZIW+tfThBoMavbVYLrVQ9Icdm8Hn
hAeKPB5JB53pBSzmE8RBTP9HsXbkrb1PLSsv4HXCjogRZR/T2di7NgY68+/f0O8qvH/BwXtr7iPa
kPA1VOlxkKoGzqXG4AHh4n8vIXb8OUXhi/8ypvHIrxrdPrV78xRjpbFTaZulRqtQ1QekGv7Y1qTW
NHMCFdHfn+6//5BxaP/2P/jz90kH01S1e/PHvz1NA/7/P6+/83//zh9/429XL9Pd1+HFvv1Lf/gd
vO4//t3iq/v6hz8cUBa78G55MeH9i1169/vrVy/T69/8//3hf738/ipPQb/89bfvwHTd66vBUWv8
7R8/Ov/462/xq17hv//59f/xw9c38NffHpDuuVRf+//nV16+WvfX3yL+FywnLhWAVZFKkr7ePP7l
9x8l8V+owHBXgtFFU0GwdEe8Wv3X31L6lzhlPBEMmmBcg6/Sejstrz9KyF9IQhSF0wRLESsP6v3/
ebaHv6+Sv38d+Cz+8ef/GpfhYcIc1P71N/zjmNOGahpf3xr+hRhPRySFB2+ieEzebEE/gZeTklYA
mO3EXY0V8w7Ey/ko16q5DGMz9ZkGzJnBGai5RUNR/2J3/p628YcHSONXGZviaPPwGG91m2jfmrGG
VCzHk0YfUNtFmVtoin91RJVnhjnTU4jRhDvb3DGY0utsQ07vAcQq2WRTFO3XG+P6eQj8c9lo+IvM
W+KfaIVOES4dkLUcwUM9oDW1V//0Nf+Lj+7NTY/PLgXZJInx1aKzxyz4zR0I9HrCgHGCoTYP23AK
pIn50TY69VkIVIDJSQFwqC2K8Z7KnTZn5FPF3XVAs/Krq+VVHvWHj5FjXgD6pYwpCF7i7X0cAYTv
Z7pt+cZYNGTVCAPUE596LnM9dehiuxFGyXmM+TbGkzXRv0pN/l3Y/IcnQKOloO3hqUKwWfL2dAJj
wWKgnPgcaIrfD2pdpAWgs3TkCGiw/dZKx44C4CcId92wT8fRrmt5MmoAxWXTQ1NfJgb1wRFgdwna
ZkTa/tB72I5fpY1t7DUl3v+KF/9GLozvkCdUYVsmKbYbPj1s9X+uY9a9BdvYtVADo8sH/QP571U+
bDCs7pLX4SxIzaqt4eGQrtHDkAaFBMp1mbYKU7CJl+8BP3t7cGkPO5gk7iXArXZufqWi/FePieXG
Kb5dPKN4G04LZwq4Rpc7yir4EYAYDDXCI0Gi7FEvhFQQs80uzg0F/fTUIsS2vtP7VsM8uQLLJKNk
n7eDBf0rKfg4wwu6sVAK/sKM5Xc/jj8sAC4omnAmUyIlPss3Cj4scxrMRCdwZFll7vs50dDuwA1Z
ZUvwfC+YDtNxWFXaHAT48DCol/0KqYmk4gRXlXUBJ7SVlx2l5DcLEeYx1Vvnr2Hy9A1dXTRl4EWa
9xNzs8x5wtYIoHwUpQW8HUtyCEZV6QF6XNCNjGcluwKcw8sP22L9B1Fi/pCRRVhbgPUvq+IXZ8Fr
lfWHNy9iIRS2HqLtqKDkTfko9p7Cp030+Vq1us2xV6olG9C3gX5JhgpUpRJB1+Byp+3BB0o+oopK
bgyw8BJjBujiwWxt6a8secXvrj7//FwCJysyHrF4GKMKJ9Yf1/esnF9kCrZgaqZenOMJ5BWIK7cW
KshpHr+1dAAvUpTNuFz3gzuPzTK1Bzhmlllw8kGNBHOCeN38Weh+A7s9OtrWmOcFCNRTSNQnBbDj
dQjlQaoHAb/O3aDFwQKUv4GbBSj945ZJQcf7JkaEXoYmabwYmCTABdq0BzlJ8jSt4w8QKtAQif5D
X+1gspjXuCeYLrcH1FN9zogf8nL2h0BEPgEjftQCfjmYPf9cZ8R6LBo5BMSErqDDpK+RIWfLwwB5
3YlCRFpQYYZrjBvwJBHImOPs9i7Hcql/dCba9wzDSKAYbS3kwZKtrrOomdmtCr0FczFUORULMIVt
e79DoHlVJSQ97dADPsa8erTQGGQVVsQJGrj9Nt36ec5kOXbHoZr1ld64/BrNgJzbKqlvy6GJCwqS
1BccpRebmLQQiitglqQ6sZGOlw1wbbZWAnTozcUizntWrQNAQco+zhxW652IHvcWQwDbuvHcx6G6
ih0Z4AMjMJkN/QJfTO/f64l+UOXc3VMtwJcDYyALEZT1ZjAIuB9vQoV5jhm26ItZ0wpjcdLOY0Za
t5ML89yzi0Kgwcu2zPOPwQ3gWSBxNrHdle23/gGDze0wy3J41LX70lC1HWFq/5Js/0vdmSzHjWRZ
9FfqAxpljskBbIGYOIkzKXID4yA55hmO4ev7hCoXEpUtWrb1pjeVVpYpIRABuD9/997zrLbfBu2s
/A3TAW03XIRcr2kVZa8Cj+cacULVbtQA6/7egzB/x2foXgUMT6B/E/vfmm6tEE/lpOl9JMYXHCjp
vukvqDsspxxPpLdWh6TGteuK6ky4fXCC0lHpyON32DqOZW9W4QGYyGYq5FKq9HoahulErV18gomv
hIKc1d0XrTM/ND2JqZ4u4V5qWtkoyHJj0ApkzqNMHuwl3qsK8w4WwgnxY3JOVZ4YfshQCmc/6qQ6
wYZfHNal0az6rq7vm1a/6Vx1Iz9a1b34ptu9WhPmPBozzrrzU6u6dYcg2wxW4UrM//WSR2tdJy9B
pZb9mBhIaANStN83w6PBuNOIzTwVrOAm+w7TOUVN3CObrnDaiCEyTdsPW9wbtOxzhxhCrfMKjW+W
XneC3AYnJHPo1ZbpV3XE7fhDF28NvbSvLKz5YXKs9jmZ6uKKgMxE8z3G0rZkesOXDrerTGWUs8De
tZmywnnxZL5NfMBkYrWyDgdDbt27qZ440CrWcjnzyga5GZ+UjJk9X/J2vWDMaoI2LXIcOulF4SIM
wK4PDpUrxZmtPezfs3D27TS+NmId700sQznSvDWfTqnsdtrvs4gUWHGKF+qqnPTTMDqa1pffnQSL
n7gR5jp3i/1yeiILkl4HOo4j7LzmtT85yY3qYXpbeqo2i8TW0pVecOinpLubUe+YJ+XlzoGi5or/
lx5Tmtkh93DShJU2vBPGlam7wvPmV23I7OuAH8uKqh7uaek19ZdFm+vBRMk6kPLq8CfES/eOs69P
Q4/o5xOsFn1YDKsI+ZKWQ9zNXY7MHBM0squuuM/X+dousvJyNuTyGqw4c0Fmv2Kb/ha0LayKxjaS
M7sTxW3ZtfmX0cr09zltBbWvnUE9dFSwjzMjOfT+Kg/WavPz2fmEqBcT0cLeP5b3Zb9iJknHr5hS
6puSI3FIVMk/pUk0RwmBoX6DTJS8wUiGmFjCDMgFx5WNB994S4RriJQb04p2OmfZY+bEYMXs8INp
Gekcrjqd2m3fDtWDlfv2Ze4ma+h65Xxu1708mDSPT624eTHJqF1XhBFO3b6Z932T04VzjfxLN0uU
mKlbIsys/UOMf/G8mDrrZPGz5WGO9XDVFn1+2Q9cbeK/VlttYwsodRJ2el62XlwUe9WbRUQFNj2m
eTV8yTvmhjLhoe7cXYzfaN0tyPOX/sxRBnLEAPvcVeqbwNGvw0aw7udl+kX2HCSwuwdbgxqKfwa7
eS2+BZbUF6VfVaDlZHc1ZrqMEo2O1Uumjqh2eWiqodqQm4hDRAj51cFat3Ni3mfSLAjYYxxPddSL
zDbCfHFNDlb6WkGwu3B1ktyYk9WdZHVMFs0sC/RgJ9DpiTe74gFHgXMe14Y8r1t2veSH4ZBLW8ws
BWfSual3MOvZeOs8/S0NauskTi3/lIqf5Bh9gpldnRWNbhCOnaBKs8MPNatrm3qb90O3m/HY3TWz
aaxhNTrv+CyDc58QXcJZa9SXKZTNJcWrZTTjfV9W5t5Fo7xrahdRZm6w3OS19ewF5a73PRQDDC/m
N7ehh0NYsLqKHcY3UoTOT/PYrF+a2By/pK5CNFNpfyKbqVlD5o2KqCqa+cwmH3bJ6bwl+dA6m0qa
FsKHtM+wn6p7PTePeg2CU8NWOHsmjNHnTewIXKNFTiwtzc/SglPXynOyx/5anTqVrQ/lrI08iou6
o+ywvjXSmW4NDHk757i2QAnMIiyZ/p1r2lJFHSOV99NsmbRXnPqWN7s4W9sO6bnr8A76VOChE6M1
tiiZ26V2jYeBcelf0jr3nma79A5oFGa6teM4iJiz4BAYyDkItab270Rcdw+tEvZXg5FtSejZ2fTN
5GB6JavVz0LkCbV15oEIG2/zi6Wd25JMOsGfeD/TGLslBdY9j7pQt5oZot+ntc6/qaBJrtM0zndy
MOTB7+MCRB7gyzBvyOJF5prOJ1Iiu5B8escKnJzkOfqZHYssTNOg2dRdgufn+JtZjjJwJFbsVTlN
1UMmPS/MM14Rpnu2t3Va95wsHKqL2fHtfTavZkSv3mxCW6fq2iKpSBTNzdN3k97FmYXDl5N7Zbhv
jUjX2xj7k7Mdpnh5mPCwXicNBf7GWEtmkDXB4n5FeXajcinzW2277WNbQ4vhW/HfE8sVRBRtpB1W
dLwNM5HRK7dueo7aZWOfLuRNLo00596HKplVxItVbJgMlae7EenwvNR5fTMa6HqbQCzvY+0e047l
0kGRTZE8LcVo+lCYNf9L+effO2AZBSp0kMUbHtYxtN0uG3aBUc7zaTJlmf/gApjfmQy+YMf0MDYq
PlzgBCzaHWmJHcfxoKVgXfgXHQMeg2udklWzeUJlkxzIo7Cdx63VyAPDIZYrno5cnQcpnpld1koZ
bJg4oumLppIFR1l+fcDeGNzjpi/fLdDhB81h77tqce5QW5TDxTyu6qpcMVf4ehzbsMvQ9Vl3Ajz8
CUaTjHhPdUHwBQk8MYP3SgzYBTNbU/Ior31i501A6JriINIsUBHWQ0fvR6JspDD6gX0DF63cx0bK
mL7BbpLzLDBbA+1qdKJ8oL7ZsPPUTyWZrHlrelV8Lzss6jvh4+CLKquop41eTYK1ngHIdqfwYbwP
k+3fF21vfJnRFlE861Zq/s7aeInZtgoMhDHp4Mz31F0+O/GLWH1vxsxtQDiPYf9Ghd/691NKVms/
9oX3VOVdjvUBrtGwN4Ml6EjBZGQaRJp4LwH2xk1Z3FERymeZGrphKx8EMJi6z78YI+YuimS3clHV
rAQqytTVNzPFNjWJj9aO9peIajO1Ps9Hk1rJeUH+74uu3QQTGtt1ES1TOk2neVz592Zrz+5+xSZp
nhno4/BDxzzInit7TM55lSvjVAhjHPaUB+O6J2dUW1saFiXJHoI5xdmUkKOK2mnChzd2sXjw+5wU
+ThbpKyPcWgvtCrPR54VuAgZ3+YaHckHAtehTd2Sntmi9B5cj/7Gxpj5Rbd+M7rTzmthdmCtKpMu
imuSvtEsCu/awalFhAynlQwyfq2iEFkQNrm7hNjoqwtjnP2npJvxu8WMVNxWspI39TqfKpnIqxaz
/2ljZcaLlZglzk0Hb2WYFVlvRARbjLBOpmSvVT7funHH1lBKExNf5wSPzYhlymc8Y7mtsYWdjaNC
XWfx/kJ6XH8nJqAcXiOjPpANGVjyEsaBhBmpqDQkOzbhIZC4PaMlwbMZrv64uDs+OuLU7JDRi4ze
qPDQJ275GfvwB+H0l+O1a3scKiCQkrmjk3tsr/4kg5Em1b2O8Rxg4gmMaE04/aSqG1g6Axy6ZYZn
tViNwGaLzeSLzlZbkNsquoUtGsNe5BWDGi7reDWcrem7qgzJGLjDdnJB1CGfD+PTaM2FjAxsdWdi
UZj9h0RjUK95/J1QGtZgRRpo5OlU4KHZs7QECyc1fDnEjdZgCNsBE+qxXshdADZFn32mR/wqDtE2
k7R7HJqOPHeutD7OfUD59GrBGRqHYabeHHEMA+m4r79hKVTXfBR0F7sxrxVZCz4BzwDx6pUs4uDm
5kUhl+wSnIDDU5s68ydSzG9NWj6cH/gm3XSfwXnOxw8nWn8ampaqr4fdc39EZxPTJkae8QS2pT6f
cNswTB3X/xZTGvOjvKJl3onBjNzPKEu/qrLH9qLA1e0HjsfHoW38odeoGuJyGbQGDllYb1rdnZUB
KUdFfGW35pm7/XNP6leo038uRxSUrqGNfsBQrV+fTdiZ/ZSmmNTixXkZoA0/DAy6wZ8mg5f/xZWC
wBKS0Zk8CMfm2E9vQalqhkerpaRvQo4vXQJx2pYQFodAO/+RZ/+v5aWL9K2r+/r78P9AXzrC//9n
eSl6WcqX6l8kpl+q9/5nken45/7SmLzg3x4SjunSfHcwmkp+gb80Jt/8t2MJGpImbs/Ak8e5HX+J
TCZ/6vj2BiYPJllOlz/1l8jEv7IkhVxg0tCkRe6b/0Rksj6sEC7OeOpFgcXs+CkIt/z6gFQzR3DY
AeZOp/mwzyxVX1plQurM9ABTzepIvk6fHOG8+5OlrjwxL/tu7TcCG17U5DomZViTpcZmEKpuyWx2
X9/a6nKNr3pHgyPR2cko9VMhcvMtSBbzRDIw/ZOF7gcv96fV/sdtsMQ5gjFeju1/RCYy5DdPO07k
u9VG91T5vdcsTWhxWCfZxpTVL6Q29wmneIt+R1ORMAdJDwii1oeEdAlZgZX4pznL89aYbXZ/zvyN
X80YjAo93nZ+3lBuNI+i+AxNZ39Ye2j+2qx+gclzYMvA/4jBxDRIIoPZM7uet5gpKw5u/V7NT7XT
6iYKQJNEcm5qWCVOddO0ExONU3FRqeOpraxKO3Jw+V5pUTYPWbsSdbf6ICZGLkdIDtgyvmEVD06q
ZHha6s4+KUWiXwy7A7TpL2V1PfhjHRliqeg3CO+k47jq0QpKIEFxdK5pSlTNbknSRyGLWG0kJbhm
wK+bBGwKQ/b64w36R4vI/7hC/CJaX2rMu2P37V8XL03/r91Yvb8MyMP/D1YVvM9/Wla+fJv+9fzt
5bio/Lym/PhTfy0qvLP/hg/NtoU4dpR2eKb+s6gwUevfPmK2iaztuKQ+2Xr+WlMMi5XDDtByqYc8
y3ePquhfi4rhWv+WAp33KPb6bIQQTf+BdP0Dm/vT6+iz0h3FO2i5lF+Inx+KL0sQEddVNjwVuPR3
NHWWx4mWKMdOam1DDtZX2Q+VuZFFoS9izF83rnCSl2lwUY5xy49PP32DfyMIf9hw+TzS5MZYfuFc
0ZL9oLWka0KvpU+dJ7PU+KZhl5yu9lBEc265mz9f6nhrv9z6UWClE8fhN+Br/Li3p1g/qO3n7LmJ
9355spb4XaGwwCgLF7gJjDOBzxT9L66Jyh1wYekBOvl1EccHtMAL4pp9SPW5JyYUZVu1MXZ/vox5
rEt+u7efrvOhTHI9radRLdnzsMOmuVOnatuevIiQEv6TO/qh0P/pUsd966fCpeW8W9gpl/JCg5uS
kRfFodik0Vu7OUyhHcrtZ7+c9/H2JLfGd+jhduCX84MPXyPDlmXcZZn1OnbEJhj641snKusItXOe
sqC/wMBSG48m5jY2G0AQraxr/KUmUl9kKZdElJwNxb5o12MZdhZd00i7Hac+WNY2ccJe5DZNg6m0
dnE/Fe1R2RpUmBxn4NiczAklT7X/6gPdqUI6suw/x0nN1WZNlUHroHGxUpSAdFZP6Coc5oBe3YzQ
uO/TFe/vyAtEriS2chwWSz9a22L2zLeGnAHABbsf3kF2kKFTxWp325noPmgQFB+ajaKOo3Ei5Rpi
PPbvQBvQQRqnanEO1ZrmHJYsiTXLntw02Kcx0JOobGI6A1kzlqQHa07QoR8w83CD7S3rz+zWbAaI
L3jr+wA1NRoMEhJkMUVLYAdCOokUma6Q2PvFuphobVQhHYGyPlvL2OqjgNRPscFnXd4s7Dqf7bsf
Ch+fH/u4QuLTAfGFy+C4ZPz0gAVJEKRu2a2vCRmefWdW67keF+MTJ8rHhYdu6PFA4R9lXovBLR/e
mMX2SG2RwHhtjo1YjXEag3GOEI9N85Ma6Le388e1jhI/lb5rux8n4DAdLOvSvjBfxcQayMUam1i6
JrEbtgAQiu3AOf42nZP0ji56/K1oMjJXY+Dnz1AlTGf759Xib26dQwcGjiCglhUfXX7otooleeHW
KyV3rmlMu5jU0aHDAf7JxI1f11xe1KO/gZ+RCtszLcjbv/6WiR+jg41V+cTqWOxysEARQII8WpZU
RU4cZ5FH0RkqWD/nfSzK+39yp8fLHy+MV9xhUwbp+eE4ty7dSB6htJ8wGECkDvwurGfoZS6yyydL
8K9P7Y9LUfNTCxwbGzjMPtypPyEJZablPLXpaF/BAnPolrfjJ6svhcBP6/x/rnJ8ZNm+fBlYH60J
vbKtxRsa+VTDvopSxNgLKx7iKF7T5QyuhPH45y/wV4sU16PkMH26YJ4whWVbHxbeJhjGIJ684Tlu
kjRiRJgZjY5k6g4F7SbxCYra7Yz1XtbrJ98n0b2P98oTA87MIw5DwpVT2q/PztD4RUmb0H7RaZa/
lubqKwagJNmK3tvp6tzR7NdwESR5oqoaVY6/LaugsvhpE4TVmti4+mVb4HgzvRJhdPLqVwtx1g61
P2TJtnbNJD8ZrWFl18zi6nWG0JFvpiYjTVviHH13aTrB7fLBxlwAKEtOpt6hbFD0vVnY6zF7XxEw
Rhhnqk1PwBfY3T5BsVq2ix740uA1qYPvsifR3nVAiaz2ND80cZG1e479MORlZ8Rf+PrifJ+15MV2
q+MVwV2pPefCYpgHqWDCKBAxKzlBU5ltY0KzJwXyntlrxXTqEl7CCcoNUsJSY1if6qzJox43T7On
Ie6KHeCZIymLwvBhdhr/HlQh/3E20l6O8lIoHSlQaAcdrARa2NvN+eB6oKaihSiGc1HH/UyoQClp
4iKwvPVi9OM1O9gV9eVV0qwqP8BxE3IXp8yG4CXQBUKqWeSH1umS05lhO4isRPiZG9TbjJJw875o
Ih+0lMDPL7qY800zuftG9XEAKelI/amtojKx0qSjDv2sjcmSk+CYIwM34EAyD4JehMbYLRu0g0lt
8aGo7/AmsYB4gWC/d1qzI/4qVMASI002dGAyU1SOvqAvTwdw2JCfnAv8U6w9OdIbJAjl3+R5Wa67
pLJ8FRLws1EsWWXuVldND2UtFpLDXudeg37pym1WByWnsYmRergVPQfFra/JsvT4FRZa6HS/i5Ex
Mt5sEndJ5ZF/MkHQS87MRi12VMnY608KiHB6s3pgFkPaC+W4z2SZPIDPax+7dVVvOYAG+7S1sxZO
mpPH25x5RjCjxsl41/OcQwUAH1RtRVoH92tnJd/nEqbHNm7tI8EDejDPs9Ek7OiZnTw0ZILNEAiI
8mAQWvmV4aFeEmTkxUb49NbtmLYSz06/Pkj4Zuisw4jK5pggb6JGWIhEg53G0eKAJwg14aeAjozl
PUxxb53OdE4geHn1lEZk8MHZ9EDWrhrCg+vWdqm8etlJhwQ7+da7IqHX8kz95qcEPY3c/zIUKrlU
Y2Xcu30P5UaLJZ/OK1L32TkwP6AmZEonfElMFSzAkQbiTBldVQJHsmYsRAEJ9u06xFjKqj6b7pSk
Kb8Nhtm5KCfh4/Dpg6fGyKiZLFPmX+su4AEl8kGjhMyxcdNmPv47fxDFZbqYJpn3igmomTm530ys
yt/tbDAfIZpnc+i6nbJOMETxB9y5kdmB+c8wA3IjyG7WvHDxONAXuaaDWpd0NaoZUDHYwMhGwaHC
W4IZ0ojlwQvFLNNcYgLs8UOpKucLbJnCqIqifffKdHJh/LjFnSFGmHJ2f0yhMrPl2u7G+OloKvIi
hq5Z166/pA+6Lcc7UlL1HLae0jcGUzOfk2FyuZWERE+IuJXc0m4G7ZEWvuBlFLHcuLSW1xBHnr7w
UfTj0DAm+LGLzvmqxoqZdCGd8v5NTzOBVyQGaCEidz1ie2CUGOK6GA5Pwwp4Yon7/rsHyWXDxJgl
3pSrAQZBGsMtEpkDIqFYpqvYrNAkWC5WHFpuVcHSh0CLDIBWDfvQ7K/temHsgGfnKdQDt2jJAhla
vS9ukUHLtQkGRUk3Uq2rQYk2AoZnH30pSm9gZImvSuScWvNgdvZGmUt0WJwaRQQcpIQUplpzPJiZ
B9fBLIMA00ysLHhYFJvnQQmPMBosYCmbPPeC6ZTVCqNU5dl1h1LAC49UmTXNVhfzeNS+avlIZGxw
w0nFxmVL5UHO3y7HBhUCBhjKfFU8EQx07rGDJmvUG4zI22FyW9ZNm1bB0xCnBUpInzhz1GeBXhCC
HB82Fw5y3r3ZWFkVVVlftmsC/KenBThFClQNsmurAKLORZXojTayYWZoDsicTVr2EEO8FY0ywupE
nzmfE4B9bOPTaQYYotpOyE/3S8bfu61sz3gvTHpLfDj00QgzjFWGqwIriKUXQCF52MGETZHIFLWi
lmOPHyaAXCFod7mRhn5mb9OmEOd2M7RPc0VQOoQ3Up5M44J8E9sdAnKReI1/NJZp1kuMwsTDZ2TH
EFOIOYRO4yXubrag725i5ZNxmccuyLBUyCCO8GjIG8fI1VtJgxRKBFa6Mytr0psqn9O73BUJbM00
7s7ppDRutKAhUvitZad2GfUYfLKubzWiU95DQTSy+HrUbn9pMy0LCGZvet/pkKwCLSP2nq3c6Out
Hrr1BTltWHcThOHbDHPhvT8jyWON7BYiXGAKL73Uke8VFQQQTYXHbNO1pXmdJ71869d4/V6CLN/5
BlnXbSHblhjx4EsIxNAN21Al/nwnykmZ+xGDDOtKH2jYWdPS9Ft8AgVuvNZYDqul/eelJqoaOiKf
7go8Z2LLXbgiYhXhaMzpc7magGO9KVrKZBAYrVOFC4br12xc+ktyT0iMhk6LZDvVOn6d23nhK3Pn
FpoDbMVNVYFWJ+TaqXcDpe19KPlvQw5t+XfK5uVMFRmuhPoafJYoYL7FfrXrOfc8EkPv2FpXj4EJ
g+XNBOjxkgB+r6V34eJVT7auT/INkpFdn4++T3DWWEdlsEYc/Tc9osyNX9bB28Ts2tvUH71D3pPi
DevA6Xk+0lk95+Au7qdkKnOcaEt/00sBrEjHoh427JfJ85AAuSDLL3kqc1m+UCtlb6XGzgqeChk4
qgDzXbkLRtNt6wk/39VrxWlLJTp4NDMxXNlYFpIteyJQhHQGzFom/XROFOEhcNv6sq5U+gCSzXTC
qR7WbufVbJmhGdvOc0vmXEctffdkV4lpvFkq30s2M0UnSdrZmOCoMne3YR2VeIZMc57xTGGYAdOS
ZemFNbpBGZaOOZXbFhqZYmFjqQLBFssQk3vxRWqjb0+dvrWWLVztmRbPzOjdLU/uPBwSA3BZySSr
iKcxvlgJryQhr8dwixhNFekirmOOxPajYhgrq+lmz7rWIxu1Wc7Opin1HGO4Yx6Ww7uaR/gwa7o7
+HsjK1uyc7sIxG2+DnCSFZ5KK2rcIkUundUiNnIeFIMKO1Xs4q7nqNAOBXM/rDovXxpRSxHy1uC+
TIICMV4w8gGYFHiU+bUgaUHDg6TiXFfQJnFW72PThoVijV5mUzUYDTuAHoNHME31le8Ew0VupmgB
jq97YNA5IwGfler9DfMYpTw/AqyjsRBtsotna5ru8m5trMgA6JeFpt8Vl3gBAVbR+sgOx7WloCJu
Mr6iocYXEWcMFMx0e2zl5ENX70erZQkR0yr7qCD4OIH/NaeV4OrivVbLUlwN4xGIxBAxAA+pD04H
dVFcy3UGiic67d8DlwXlsrRl35BBB2Z+hs81LpetgkgSZ5vGG9v+ehBVThyfAJHaGUZNAylnuA+q
/9TEb2k+GtAgKeUvSyDSA5jIMesP1uD1l0WXW8OJY7F0hsoR9GyqtoFzaDqLtW4Xo0uSTbJKoDbW
sPRX9MS02HnQVc66fjG/lnUZvImGJYHASy3KbQd1hHS0oA4h6OTheJhAkZo7zzlOc+3TXF+oxGVr
ICdX8ZcSvr4E+IytN16raTdXbUah3sFGg/XOORyre21cAkuCANcGphTsJr5+h80E9xctCi875xJj
xEiYwUYLCsm5punzFkaCx+/QoLI8m92YvMRKNCcuRzi5A7GY3fiK4G6YrylLJqLYfNVqvfohFhE7
Bbq4eN+CIXYYosyscKYDJ/ElpQzyE/MjuoOTHacaMHzECQtWLdZivOqvAdLsYWE2403Lq7Z1Z5Na
B4VI3vBQ+K8y986POCtR3cBiKQRuG+nfc4iFKBhPnZ7O2JDHF6sizBS6S6zhaRuYomScGHAR4Eo+
WCxp8cUyQAJKI4IypcOk1kmpjSUGBbwR9/m5JuGjtpjFuLFZFn1yWo6jdekznqI+Swza85HTz95X
gz4fWDUOyIKvwU1OlSF5yFiA6veReex8eU3qQnXUU1rDYGZkOg09FYBnTVz9mNBAebUgxVBCc4SF
Rx+r5RQ0bf8AqZ1nL7dT29lrq67uKpO21SZJshIvbGbzrSrAjdcweOs72bRNvMEK6531ATBdqE5d
eb2muHE5lJbPwpmEF2LeMh4rUfEeDkdiGmfz5MGoSSO4rTO+TqKYHnQ8AApoOByfN0Xe1FfaH/GN
h640upa2rjVe2qZc7xycAaDIPCaOUxi4T3qBmLAL4gSIZKrJdYexDz3lVTGx4G2JPVhl9DhicQbK
ltTVIB2H7FWQ5V/5EN1jCdzl9ohHuMF0yUKEe1uf5zasG9rEC7YQBIb2yzik/osXL/V12dvE1meG
EHUEFMxUniRemuzLWhmccWBO4NCB9BgGzrq81Tp9FWCo1IapWtkZwxMlNULlr5sxY0UJK0hC2LRA
hTGKtV/d+46wbRCB0gh2gyk8SLjsJUEUC8urcOaUDc8qcAOcqPmkOOYndv+1pz+ExDCp2rmQRNnN
/ZBbyXDu+MqDFp3ltN0mklqPmWePxr3V+2V1gbPCKzYQUfryLLFkI7ctH9Tb+mOnb5i4BoNkLOXU
n+jS1tajWhMm6NikXMkf+1Mlt2YOuDeFsOfsMgE1apcYHkb4JenXDLGWhtGJGzsxDT86u9jsRH3v
+MhQV4ov7eCqqulOMBSO4wGQa5GfGek0mlv8XNUppsXRPIiqxtzNxqvzXdLKasQ2M8cNxZKPt4cT
M3ufbWUTA5vBHaY7c8UXeqrgKZEcaoFWUdXMojpVLX7D59WoWizMJNPcjSFVl56keFpHhoCYZXuG
gzHOb2k/VM4Dhkq68XwX3nrgJ/GmXWEcf+x4xbgbtZmVXDF+4GieC1rDxBJW6rsGz9NXjkhMKmjd
tXhIiLFS5wlubBc3nHKCjNoHNhOdyU3uOM5FgZ8/5u/s23IPjLDAc6kWxIqCwu9YWNT1bZ4M2aPm
iTqCOr0M2QWoIW9Cc/SYMhaDo3bcTdRWZjs67Z6tcbmvXJPG/0xT5hpnqk9QxWjaR7NwRoXBl+fh
zINOxRHTzkv3zCrixobAVLlffaerpmjSbn1XFotwt+gIRhb9F71+y2WEh/00Sll/wwK7YA9nNMb7
n5uOv7VSPVPiF5CYKRB8iO792viLy7ymvSj9p5Tkz3mdzeYjXcb8kwbj316FyBs9WXFsUh9brT/J
DNDVMR2sS/CUFnLaEv/1t3VhfnIrv/Vrj7eCdIUthC5q8DEqmReSJhD9YgzdXr/Rvh0fapdMFTBJ
CuMxmz9p7f/Wr+V6lOK4VvCVHd0ov97UDNxq8Jka/7QG/RrWzgTTccKUQJu12sXaekj8dNkZ+DM/
0Th+v1HLRZxDo2MTJM961Bx++jbJCGAQH/LqOfCGap8uDME1KGSITq3xhkGFw/Wfn5FfNYxjY1r6
eLSco0eGKNzHuYp9ZrceYP3sGfoyaOthNTYey+im8eVniuefLwWW69db88DaLMq26aCURn1m1eys
MgGv7SRG80ke9LdnEocAjwmFj8AY6X988g09UN57qnoeah1QDhft5eJW490//e5wHgpcLZhzbDSw
D78V3aYhJqhRPQuDVeGIX+IwmryO9Hs/kSv+7n5+vtKHd2yeW+KfoqqeDaDCJzZ9zI0dNN//fDu/
PXpHWwVwGmQmJAr7I/+mnYQviFRVzwSf811X+9Wlgon6tMCz/TL5q3Hy5+t9CBb/EEUQo02X38nE
SfAxtd3nXQEcqu2fl6k2nkhXVGXU5QaTCLq02Awyaw7VrO7iYpivBIahndHZLZ3KupPXqxwkoM+p
/To7g/hEbfv9SeX1M8k+4iRhV/mhQ/70EhJr7PDu5v2zywK9702UtbF3jZO1Gd/+/B38zQ/rYeZy
YC1gYBQfuTId6gg789w+DxMwXq+28g3qwWcTWf/ufnDf8ZoTCKDzffwUP91PMZhNMznl8JwVgUWr
qXxfC4PUDOL3J8vXB1/Mj98Ucee44wjLkbyAv14KB5nlTarvnwtDE4MdCTTRxK8uOdaYB2YPwD0r
1uSiN3L9UHQdBplhai5Ws7e+uVqpT9YB6zfd9Ki7HTcO1C8sQR8ND3PjrKMPquQ5cRiDEMWe5ngU
JJncF9Qh8Kw4aFnb2Gq9A+k2n4B23zMML+M9u5p07XyFVtlaUX1EI4eTDuZxG9BcILVMyOOksjIQ
syDUTUlraFSHprXLC8Or1Hthl8al75I02qx2VdwbjF/yw6CjMcuogdUBlBh4lwzfxWT450fqb35s
HxusACpgCoFY/OsvAL3Sd2Vijs82R/xnasz2Qkuz3Dmt22/+8aWCo1aLHo3vyvzx7f/0XHm2Wfr5
Gg/PhVvaoSGoVUuveszartr9+Uq/aZgYDI4/IQZC1FPzo4UQILFyTbdan5FVtqsh/f+m7kya22bS
Lf1fep8VABLjojcESGqWbMuyxQ2ClmzM84xffx/ou90lkrpiuCJ60ZsvqhZWEkAikfm+5zxnzRZ0
XCfgZwjBxjoJ2f3zEU9uo4OIDDYKew6UZHyLD2/jmGL6J1WIa4Od4hZGqn5jh4sdlo7Rxd8PxRy1
l6tDSfGm2nl3G3u8tTl5Qv3O7qjt+BhKNt2kq66tWf6ZJ3b6fnJZy2bNYrPGAmcfLQXWRNnOL+1u
p/vhfI8x039QGwPGcaYhz577cA1sd9n3t88jJ8yfIuU0IaLQILptNJ8+v/C3bdu/NVCsFvwaLErA
ulRTOsBMDm/ylGYlSLuy3+H5oJuMhPhi7J1+Q++Shu2o2l99oKgrQrDMr1ZfKmtO3MZTnWUKpQ8H
MW+jPH/+kz567ItWRprWsgc7ZikIqxko2st+13VKdKMTTbMOO6O6or58boa9Nf2Prt7QNJZJTBzL
vThSVeRmORDY1407YZlApWmxg6Gg1CQhJzfWdO84Nocfu9PGJzzXHNtlajjb2ihoxafYou6EVY/z
qgGsCykaCyHYAqvJ/+jhWy2R4/wVZTXOmDU36hcpfPmTOgjxlMah8vj5bVumzcmlmPCEWAoQVBxP
YW3s/TmN5Lgb5jzf4uNOvRoQwZnl/Ig+9TZfFt0PinHJafdkGQC6aqpIeqddrob1WlSWeTeXc7kB
95F9DSXAmYoUD/I8KvXOiqP6Ye507hgAuvXU2MHGarPuGqGbfsH5azzzGp/snxwDR86yZ9foqmjH
r5aq1UkbzfG0G1UDnEjdZ+uwCp4rEgIecM2cg958dMt1uDs2dwKbiXZ0unPoLCwN/WlH+4D2o0/I
VRmM5ZmF94OLQiJDrQn1CpTZ44W3JiRRibRy3glS7ql+Rs22mOD/FsosbrVG/Q+uiu2DNEhqYxqx
LByuCFonkHoQdLgbTEVcETJA05wgrfVfT1fcBdKmSOWw6sojOQ5AvCgTiPl3MDB5OMB2fpHCqJ35
Eqsnuw/ExlCyIKOwui9P6vBiRkMb7Aog6s6Prfqqq4zx0TYTn+oqqA43o4C2besuu1Qr08HCrfs7
LH3wFBqZ3kRGXlF0QkoAdyS6lXYkXWFH7IYd9Rqw0eDlQ5yfmcKnc4pdIkQ6KuoYHlANHv5gAgnK
3BequiuTINqUVUaiaqeHZ17j0zWWUVjvdOz6JH295by++97VAluWSZL8Ls4dfxsj7Pem2q88eDHy
zAWdTl+EcwazafnM8EouP+XdULEiQV5opbGzDYrtE346t7dq89bRqxEmbSG9zyfWyT6FOctQiskL
w1LwduR5N96ESRZhkeLsuG51ayUGOHlCZEysuHMFfaWLJtKQ/PLn58N+8CG1eGG4Sm35mMhjZaRm
pFSV61bsEEZpF6wKrbgrK3P0r+FU93cCMsgtwI+y+0JeaoMxwgiNn76GLc2dTbj+jU5z2iXShTLo
5z/tdEotv2wpZ+AA4uxxtB0NB9MpgHb5uxb9yDde7fB7ZkXJmVE+uO86H1GKXQbmNgRvh8+ZrCfN
F20sdsmgJmsl1SrPDNSK/lxYV3fY56OtHKBrfX5tH4zK1OJJ8vlGqnisfcVk6wd5RSeFLb64DHDe
/U6SWHuO0zbcql1urBMnTW4+H/R0SiOMBOincEjHvmsf3dBmqmYndeZsX7P7JcVwpOOb1hTKmyLc
xsrUPX0+3gcP0IHshfpzEfzzIA9vLQl/Sh9XY75njrFF5Lt2GyGuO7MmnI6yGCWXYoBlWHzaj7bb
dP4qrcagvjeN+dWJdfxXTXbuY3a88HAABpe3ABEpIzrK8fOigaSVyJqMPVlltyxM5rUVkr8RGoWx
/bubJlVcKxwg2NSzyYZ9dXjTckmxFTt+ts9au7o20PW6YxD4Z/Lgj7xt/F2GYfZx0mOZo453tLxZ
qkAjRtzyfo6GrFx3uLiiu5kk4XEriCG4n8wgvqVF4PQrrTazOyDg06VT+Gl/7Ri9AUiHijyK/BZ+
ea6CCeGYs4DIUdJtR5jxZGRHOPBX0YCE3hOF2n9xZtshKFQA11GyOtU40yr5uVLh8Rx/uy7m9uJV
VdVToTfUhI6TPbePQDcxpMV6Ivnuqp31e6QCwZnF43juHY2mH81wBJKOnzuM1rVq6uHeN7yC6OMz
i8XJ5Fue1fIpYt+hs1wczXD2G62a6Va2r2LC7dJUdq7vVGRuDP3vzyff6UjsPhed+OJ1ooJ9tBgC
qgjmmSjvfZDy7AaB546+penOmA68vx4KTzU2LJUNosbjOpznWV6hT03HaJ8ro3YNZ4GOUtUaV6zw
5pmndHJ0ZTOIlwEHC19zlr/jJWIgbbfpcz3ZE7pY4BTRW49gAxupb1sqnqHDLGdHQ7qzDoj8dy/z
0ZO1HG7CKSzATdDdObO5OJ03hz/o6OIJDzaTxlKSfUFb7dJQM3ERpBrbu8/v8UfD6Mt6RWUWl621
fIXe7Slq1c76upTJnlQKxYNZqTzYxF/8+nyU470qdxem6/KRXjYQnH+PRlkYrvnQFnulV4hpSpXu
htLIeI003vnREly2gtETriGOIWv1w/hMH+L4U7oMj198KQJAcMQ2cTi8RRxFiFav2NMLs25izF4r
lpVuC6SZjCgDQVJCzsDf39mDQZd78u7O+lpYocazi32bdBnYpqHaEpDTn5kmJ5szro3iI+ZDros1
7diBbJgjOne/KPdhUoY/iVX2katVoPUntVuXKcqoUNXpsTNPu21gCtONTcMpVqg7Zndm7ae0Zjjr
z5/36RJrWpiDLO0fp+Tiv35/7XGD/qrT/HqvI8O+SYVlPNmo9NATkpjZtYFxZvn7YDzb4gO8GMSl
9cY1fj9eknZWFHN83FNTm+8h5A0PVQVPJbBz5bbUI2fz+fUdGaaXb6NJQ4O2DF9HNADW0Xory6qw
JOrQvW/VqrEB2WFoK2JfUCi1PdgxoBb2kzMr4rVNSEqOUFFfhOD/seMNfgYfjNnqVXw7Lw22yeT5
mWSSexWeLQVWTGJk/LHU2tRlPuAhHm3rj9mi0Thz2z54+W2L7ZDJCoDj8rieTiaPSNW2afYO6auI
UuzmulB9/8zNOh2FMyq6NxjIJg1W46gS1UUDvQCIL3swJUAhRKSgIKjyv74WRnF4CTQFLCgursMp
F6WD2erI6/bmTCqQaicJ8U2W/NuXGrewhgsWsDW0C+fYKtWw5EcR+ev7jCPfBgCUv0bHGp15fU6W
S9jLyzePRXM57S3+5PfTefFW1ErodHv6HKJZh6GOqwSknrr2g7a+jeWoXKKaA2iDfF/BceikZ3bM
Jy8UvwBRJk6pZY/EBD/8Bdk8cd6RSr+HValfT/0woUru0T1lIyKLRXD++Qt1uELz3aWRAl8W1jMF
8aW+dTiemnddk5jVTLeu/IHusiBRp5sJPUkNeWEYKEQIBizOGbWOGCr/DMuaQTkWd+FpVQ15StuV
hjrv2klCEbSKJaNr6BHLJqBhVHcGNnRlWQFpFroMewVMJ6nwnoyBi595Sw73VW8/xSB1HKP2gtx2
3lacd58LLULrlevUwlpym5BQ56Q+RRTEytHp/qoD+TYU17rAfPFs0dk4eiFbtLNpXpsYOrC0bAus
J6hzQv8Cxee5A/rRQvk2FqeEhVBDnwxExtE2RvoiI4AwVXZOSdica8xT8lDEPuJWtuZ9tIaKUT/2
MdIzj/2eY6D87QNSeJK0ulHk7OtegeDsAkEfNhIiChV5Ldq8us8NxxcPDonDV2iJxKNQ6Y6TEKDZ
j7ZeNd8/n56HL+Q/V8G6giNfUj0k/vRwek6RuYTwKExPU23gO9iteq+rDWDLcZi+zuOg3GBlqX5l
Mu9vJ4Kyz5zFPpgci5BiqZOy+tB4Oxw/mhqRmnKed71KCnkjUJtBccMpYNTF38/DhepPtX1Rw5zs
7/sxb1vRVspOj3Bud7aYLx0/hUraYNj4/K4uL/W/6/r/3NW39x0VzGLvOrqrZMNOMlcsdZeh9Fxy
gsvfjZ9owN3smpQsihttJZyrUAnjvypz/PfIeIodypAssNrRAluUsdUX+Dx2QI3rl5gvB3wyXV+q
oeHlDEnqXOv6owdIdUMuRwsK3SctjCIPDXBZvHI4Hj2cQ/YVuFbbCw21PvN2Hy7dy7UtFl4+6jbY
Bto/x3OlhxjVR5Xc6URtAbrVo3gjAa/+xICOmykK8/DH58/xyDr9z5BQNCiwsMu3iF44nJ64PgGh
RrOys+O6tza9rRNtjAUq/DqAatrlY4nQOUqi5Euvy/KGNTe/sYwABBx/8cyX5HRSwXkB5GDQMOEY
d/yFRlrZs99b6r9oHSKkRjEbs3nC7rigYrBFxuljVI/oLPNSe/n8RhzudN7uw1I249u5EDNOlEGz
KObAbKXcBXbQX6Wzn3qKg0T481FO5xKSFhp7FCR5TZU3XP27LwUgjjnEa+jsNFK7XGV0NC+s+31A
sP2ZqXQ6EgoV5iyrN9t5uomHz1Ubm6FlrYv3dHtJpo71bGPUovNsEbXnzjGn944tL/whLK4mHLHj
8llIe77qnDbZl8S2PycjrTXkk9o6CFD/1n1Q3KpY0daYavUnMZg6y36ruOSLIvTEaeIuAMgVccXn
dkIf3AMd6ZK+qJeosBxXwWZRlbaAf78f7Bi2PHEzbjE1wZYAqHMfy49uAZ0EyfuLOpD15vB2ozMe
QwNS3j4nUHarzHmxLkJdvfx8+pxutQzIWA7QToNzDNqgw1FaOKpxnTflvh9TQP3UeejvKuSzWkaE
F2C0ntE7tN7ng35waRYHNA5p0tAJUjja3+HUM0JrXgYdDOlao4wv+1LVz4zywbNiT77gDHj/+e/R
pRGsJ0aykCvOAKnvRmGFsEAIbZMnfnxmg/zWcD38eMHdI0ySNj6bZNa+w9toonjq6rmjcq1YwH9z
pzVf7GABW0O0vWemVzTdTSIdVrFqAFNIUcdGMKOgDbpwL80LjsEmkPQ6hbxOmQ78c1rO2EDZ/WKY
ya1UXQ1ybh41INwJ2EdTvSJxUpLRKQboxSp2ErnqyGqM2Y+Oyh9ip217NY6p8X2k5EBcDGsP5q3l
PLRq4fL+WHi4P0mU756z0uA3Iovo3Fq1nEcEqf1r1yXUa2US56XnaLQfLlFRil8zaCx9lZWlvlGU
HiA65YQe67BdlaDqFC4zQgxEMgvyvhlkeqtdNxYOcroHfvxq9ZWGRyaX48Mw5NTPSDAuRs9uYPiC
tZ0I+iPa0xDXLUYhxc2KBGppWiqkR8RYjIWrJa32QnxG+rUlivlPYeB1pgfjY3cfIRrujdkGJ1C3
iv0L/mi6ZEZHxS05pqNKLGKSURu32jj3+jTGiAr2PsNpN86G6Wq4FbDCoQ5p15m90D7w4dlP/Uj8
5pmJ+cE2mElPugkLJf+lBXo4W9JR65kWoPNNTHAhZOAuuE7k9DvKgvKhdBavcSTGi0jt0GRoDfmT
eGEea93oNvAwQq9S22QzdUZxqbP+X85NSKJDTs2BqPXxigMgnsky1S5hIehnPgIfvLqUlBVtATNB
znojQLz73ISYAUctmup9PtRAs9MaibRZqOvPF4gPXl2KKoiTwV0hcjjmSPRpNZA1BCuwAnxKnNzg
eNPco9YPpr/DRy5f6TdRqLQgc1D+t442f4EuB2zjkhXdma0LohRMT01b5xIa0XSmKPHBWgvGy6Yw
TyN6Wf8OH7svcfD1RprtRahhOaW9wdcjqPPrXswVqPfWd7625Th9/fub+XbaQi9DReR4tYVcAZrI
8vN9Z5CPK6Us6HP40p0jOzyzGTndbVLUZbvJ9KAjjZrj8ApV4HnOaDr5vpAyxcXcR24YhksEQydW
cqjjzeeX9sGR3VSAxJDstfRkOSofDgizPR30NKWUTKdvXVVUxJN4iLxGgz8aKZb/Q6QJYXBsCq5g
HUZrnW70mT3myXGQcgFUaKYpeUAmvcvD3yC7afSpY/FYY0xELV2tW2m0/l0m1OhesUx/Q7IDfsdo
StbVJMczq8nJrOLYzh3geMYEpim9vEvv3kjdigOIHplKNV1tfjKJf6u6Xmzw1sSXJbKuC2doijPP
+fSS+dbB9aLtyP6aat7hmPmcOzHfQW0fEGR4VeH1hYJO4jRnmaJ5SNIBg3vTZbdWVROnMjd/ZwTh
peWa2Ttw4xl9UWkdjj+YaYjuXmp73a9bb1oyhmNwwmd2oW+S6Pdfdfa4yAVpbDGZEd4fvzkDRXIE
YpmxpxLbEH+TR3ydcaw612Ax027BWRD+qSOV+6k3eM4gdgSATRSO54QoF0l7R5CK+dw6AqZAkdW4
hzI5FaSMRD3xG/UwKF/BgNjXXSG72z73/XWLKaNxtRRHaEHHdHH3+H+sKSle/Hymem0SzOGpzDbp
NtUUhx7oHPUCl3RprhD1YR4JZD8/C23QQizfPlbssQrnFwlBBt1sqs1kmAAG+277NW4CX3PSCyhW
9qU69Y2yVc0euEzOBxmscuNM/Qqkv2qQ7WH0FbohzODrVg+NGxkFRKKglizviVInyK7OcwW2uMGv
h8EtrwJDz17GJNKhkTFx3SwPMZ7ORVa1K2wp/a7BE7YlAB60nz9mYjq3NCxrzeHDw1XDMquhPOVT
e0zrHQMcv9U46nsycQhaCwhCcJOk0E02Yqp5yU4EEaM6FNEDyR9Of4mTE+dnJdjkuW0dZpE3BVr0
RQphPZUaNdjVMFr6V8jn/Z3KPemu8tQRZ14spMbHP1vH6EHhD/wqhWuW08OpjZNfHZISJ6rE5owD
lyyO5xrcu7OyEjv24pzyCKbUhTigycqp3c5XlUeQ4MVej0fSAWiqFb5nWoGvb9O2bG7aoGl/pWEs
vjmdMOqrMddAN6iyq41V5NTjNdDkdnbzQomsbd/1sEVS345fMGib86ojRapa5aXt/OrbQftlEsMT
rWoYGP5q9q3R34zpkCCEGXqs2CBmQLMVWo51ygENZGzmeY4jV02b8gXOjqi9pBDZozn0sG/RQuvq
enB8c3ItURoxk85PnG8Qu/KJko8NjMsP2/QbnLERqnc9FPccuYLbGDV4t1KbYn52/HG61uwoIwCg
bILbLmkBiDiTwEmh1Mn8xYq6RHhBUoqLbjCLcQ0bJb4NlG70vdAxwNdGNrwPT00656dZdGAM2iZN
1uRy2r/SoJhvM0yChIHUVN9XPTX2fV7ryv1otNMz9Ukc/71isOIRhGP91pMOmxgLsP8lTzIiZHsA
R851S+77rmhAJ61ibQbJAxmDPXYSDnBHZB2vTL2tvxpFVjqu0tQFur20M14I1qh8bn5hlGu8ngJq
UBTFj1VaFcqtUo+O5c3d4BdXqC38dNPkTfCb4PVBPBEfPjReqKhB5cVVO063aTXjPp8RY+wh4JbT
nWMkIv6Cb9yPd2bpGwIRWdUN+FfVSDRfpULOBpSBOCjii27uxz5c4W8w09shVBBGINAkjcOiUyzc
og6K7zEOuQaQvkh0Lw4SpaFxTlFiVWRpt6VnDwGD44APHWgyy9+W2bY/7H7mn6hGuCS8plrz6EuT
FPgyqeVm9v3mJhNEEeCWjTVOBvRQrzjLEf7QBJ0P8XDq2WBklebEd0sSCdFRZaMO26JNKhBSXdxd
DLIpW3dI6rJf+4LYF1fpxJRcZ7aS/qbKYN5MemzEOKo0A+zMoJq3FNHqF102OskWbWdewzuLseSN
PqDBsYQCAqoH5hUClWgEt0PqHUu9PqqX5dRLmprUjedL2nW5ctXp8STW1Ge0G6sZQ93LBEEsG71D
AHoJpaj6Goy9yC9zwuSSG9K4nIhMP2kh/6eScal2TXGFjTSvIjcWc/oCSNi6s33b5DbLQZQYRGRA
NEeZWbdcoZw3YspZqPzerO7AZoo/XVsiyp4iISEnjZkPAyGN/dtBBwtyNRZqEFygI3Yu1JDNkcts
TxtXaWWheYkcSMYZhzHK7/TSTCO3Uf0m26jE2Dku7Ucc/3FhZ9ZlFYadvECXBhXMVwJcsPPAy4PE
vwF/UPDDV4U9li8WNAXEiWQqKRuNR/zTwd/bunaQ9hDYtCj42ittVq0qKqPP9JN9Y62KMZnWSej7
ly2gD4tkGit96dUKfb4WhrPikW/CejUkWr7WHH6HVzpBdG1E/D7AY2oSrUKrCl9kExlyuxwcKyTb
pfklSECLXYHILK7pIuDhR8+0RPOlzmDwmRQT5E99tpYVUkuXXMWlswY66nHm+/qH5C/CD4ALBqiv
YdQ4oMSmaOc3NrAx7LwOscvhTDCZ3anBj3Gu0RNopHyZLEytqrnSTzn452mr33YKCMtVXc+R7lXU
KMoF0UXiV01NV9mY3UTzq4WEGq2gT3Fs8KFiBZxQtZnAssRBhu5X7dOkF+Ufu8nljkUchlQhA/1H
Ek9EoFUt+zJTRDF3VlphsZ3q0trzcMkrKVtr5GtXhMmjKCM189hYdBpy4RYoW6Yv0t+Qq2T/3qrq
WkY1QFQ9CsdyZYQRGSeUCFIA1gaecC/vB4qrKswDd47TQiEGpxDTyuqcFDpqRm/ZmwcydYoA/7Bb
1Yr/XSvMJqdrIuLveLGN75PZEulNKSPS1i0MoWfqbUTsaaOT3A8jkYfgjCv1ppaivQGipn2L89zE
1x/xr6B9dDe2mbeBqxYi+sWaoWcu9G7AVFJSO9ha/qzfiWwAR+BPE/Ql9pCUVVq7BC/IpTrULsD8
UNLwC+vCnGhIeDoZQnztpBIK8FZmSyxeF+mbJC05n+cF6+tqKjPlWY9S54lmMMliJj/EYOsVWxet
DA2+C0T3/QnjxkzdWkmilyIaCRqMmYvXepvOHeCigqSieCwGzYMoNT7XTU8qRtQUVbwp8imBtpkA
hII20QHbIqJYfmFTB+GrdMzgpzlNYrhMh4HYCb2oAm011U5KtDAUAaJGUrXkFDYEvFlNPoMIU2TY
7apcZC9VJObgAlaXQixLBF4R6/h0JXsi8cDOQddZaVnaPhl60O5KUCIPzqCG1UWnd3rgxch7HvXc
Lr8ijCof8ixEasv8ZS+YUrLe5L5WKCtM9sm9aYsXs5JtTv8hYzEdRtHFCH+inqdNdoi6HlWHvJWg
UJ3xkhr0DFsB5O41exKFwlnUR6+Q8zKQWBRMg63faTnpgXGpy+8s3DoxT9WsgYWggcCxs5X5g0W1
WmL9n2Z920wJrY4h7QbWCzOSv3NCr7T7NJD+bdQqAy0B1u+OVKTI/M6CzgdmbGIdvl+bqF8nOyM4
SoBI+k7NQ7GuI9vOk60KRCRd0WH07W85a+3gwgkZpueBHT9RSuQIdkT1AO7ZUMZtOjotdAO346zz
sR8mkBcDGMl2y1aDt6kALzJdOfGs+Dud2tN8mYRqWfzKFRMknjJXc7fp7MDc17aIyVQZ5/Cr1CsN
lNDQGOlFx9nvBz1XsMMjGndxZQIbfQpTx6LO5lgOESkTEUg66XA7J4LC7/Xww4Y1pAkND01h8y9C
jkAunaI4+zKqUzjcpX5dGn94fp3ynPjol8BdRgqZF6wzwbp1ai29CVk1QDe3YKCyqh6yC2HEWX0l
0zEMNkOZtOZTCb31BoS5+bhEo8oNbX/1D3iGqfbMLGgTr2UqElI44DDaNJ3sEm9MC72kfdRVMx41
2V07aVOLtT9AMouhZbYLFqXsPIViVOTh4msL9O6FTj3NEdUziYXaiNhR6cdbTU1n62HS+2TcFrNW
j54V2QM5Z7zBikejiojYvNcIkZJtMvzu4skSLtKxYpepvigvp6xmAzFHnXIfKGp7M1gkO9JZzrIX
2RK26MqpSpKNPqUkW8HHiG7jnGKmp/oc5LDSw0faWD1lVdfvCuxD1DKVB/S6Axt122qe+pYE4EtO
McB1uOzstSwV646thBAbgYV9WjV1aw1un6sRMZmsRg+GARZyC1yuJ4A2aE25mpK6+c1BWXmEpdPu
WadFsSFqNdo4+pAFSItM7TJRhT65fdrLH8IXpE6ASASxWnNpNzFnVZaNKUx8z+5rq1nxF5svI2Gp
HDmySpRb0DP1nVlXyrgZVQ5snsy0qVmNfqL412WiljcZ8gzLVYYgJSJtmDVtrcZpdptmCPFXSmVq
v8aw4hveWyCDXL+v1HXQCMTsBbTujR7Mik4meh/lz+zAyMwdm8LFTQZ/uDTwccAvAsPlOkHFl02b
Jr68cT0TJNdnIOFDLWm8oMqKGqGEIyuX6DGFU4WZEMMTTtkcAUyEpLDF5zbUW6XRFCJwoO/clAUr
D4EXqnKTzKr2QFhNZbh6HcTZqlsanBx2FGF6adPFu9FQxp+KOiU5kNURCW9RN4RvFY0gDsywifR2
jX5xcWp0A246k/+zKiIaSrxZ+vCSNITaOfbsfJ2MQY0vidMGWSdCQhY1mfk/laqb77NY6DBHW8XY
96AideCrwi42rLkjmsw4U9u7svaN+k4rx/nF8KuivqqnAey33y+wZgi2HMf56vwZZG32635yStKY
yKoo6XpO+rc0H4kWqZmmw3popgnquTHN5koDzks2Isyr2eu7ahi8YRiyu7TDJYtXfODrp6I+Gt0o
j4vowrTy8Kdgw/7L8oOZmCMlVXB6g5ri1ZeCHmFM+slvcLWZfGxHugfYjZrhFuEskaFkR1rplkro
+KeCvsb2lICQX/DJlrw+CNSGV5qBAxF9oV7FqxS162MKlix0i5LeFEsXcQfcWw6cXGxU74s4IUBM
xFqU031IxlcHGDlErRie/7oTnX7PedGaOB9TmuDjo1uPOMVtLA2aFgD8oThKTpXKwZbvSAV+FfJf
fAen0xKXYAEyWIggI9WrWs2mwEtlT72dLLTuezQsJEXdzCzsyGS+b2RMy3lpydBkwQaI/Sowoto1
dBg2F0Ltc7nWBjq1OJgzUIow7qKHpqyXe1Ab6tM4RrRO+Cp2+zEcpjvax8N9FGeTf6nj3ye50CrF
HXiQYHJ1WfTPGIB6ei3jWNwqyUTgDLqaCl3KKOVLH0aNf+XMM8LLySKutMqs6vfsQzxda7g3xaqb
9TAjJjsrHgEi1tehpC61Kky4Xau0SutvEHQ7jLFtO1HJFI7SXKRG3Bj3QDEsCJxDkXEUR05w0Wsj
21+auTph5lh6PV9C3XezeoKtqHdKfDvNqr4fa8vCJJCofD9BRYX6kppbAwEejWZYdWbfPs9zgV+/
sKyMo2QY2dcjcA3/WpM6ZY+ObZWyGkOzeVxSI77PwNpvHFkO4bopSBjwjNiy7v1QN+/iqJxfs0a0
usvfqv6Qo2m+DhWbZ1JZxnEHXLCBShtZ2h43aaIxZDjGK7K45U+qeMG3pIfCxOE80vpVz/a/AQbn
lA8VvFdMXYVgcSkRpVssPdC9161CwtYj7c1JBzQMF5J6RuezjpR8ldkUNPmNiaoZsCDpAM1WmnX7
sx7j6M+ZsvhScj6ofSG70ChNIv9H1kLT9rCIVCasdHnQ5q+sSKsu+JNl9gYS62w/5gXH2Jz1OL8s
4l9J9FWFHndm9OMeEfKdg9GPSlhqXjqKZREyw1HqdoIc+1J802/bn+YXlsdSdaNuW1peu/182OOa
9PGoR72HXNploAtGTSVmm9l4gVB5JYgKHGuYt8banHS3a/oz/fOTKuPRtS6/6l31PTGBV/ntwLXC
WLMs7u8TsJmU295CavX1M72G5cH9zw+WAuHhcGBOFSXxuUhz1Lw0zdxJ+SOsBBxieKYF9/mF0aE+
HGkQ1JW0nsj6UfT3dBAYSbqm3XOyAXPVbjTn8fPn9/msYfIeDkiIqmTPwZwtE1rg3M08evh8hOOu
4uEMOREDGXkZCACk+StltdViYxMvw3hmjJPy7TIfEOOglEW3gjjw8CroxRv0+NT8Nb9stqTeb8Xl
34VtwL44GuLoRo1zY7T2qOWvyMjXdfYaquf0aUc2gtMhjvo7OAlVeENcBYdfvrK5tmpW6VPl1ev5
yvkSPMxu+J+8ve/u2zI73r1H5E52DdD9/DW0u60ebauOmuNWL/JtGlzk4gfGrTOv0ofz7d2IR30z
rZ6a2koY0cRJ5NeboDnX7/3wZX03wtEqTOmY/QCVy1dFKBtd6JcmbGbfv0qaM/KTkzbo8ZQ4WnF9
zL+R1U35K2aKSwSh7mTV7GhSr6tvwWi7itps4vx3rZ4FK324TCDQAmK0CIiNo/lOnX4u6QXnr9Y3
dBxX2VN0VRCzsEq2+jeqMokX3wKj/zbdTKtzCUofLvjvhj56D+jJTGak2flr7+y78TtnwIAIcFu+
KsGdSMOtLnf/wfrxbsCjtwJdcy6n2spfM944p33C2+/Cbj4zLz9+mO+GOXoVZnq5VgbmiyVE3Xx9
eACG7YH+OTPMh9P/3ShH0x+LRig76mWvmUWkAzvaKNp8frvOTY2j6a9NukBBz+0qodi2a6pD6oKp
cEeCtc7Zqz5cdt9dzdELIPSEhCXimF8L27U2xs7aATE+F4yonoxCACy9YOY5AaBIXI+eTDUXga7N
o/qqmePwgOYLdGwP6X0249kj1g9pbdUGt/QiJYlLeeqyL09+xfD6vW7UkazHTTauMsfUvboQvasi
j0MYWtpnnq22zMSDbQIJiLBuFkEC3XHc1IerqdS6Ukmayv+FYBTRA0fLMXEtcq5Cl6J2FHltJe0/
2VIyWBFLDPkCCwLBJb1srC/q6EiwssacXzuTP/9KMAYgqxjkQN6vqbXlFSIPi7wU26F43omQUvGi
QFj12mxjAZZwen0Nl9vn0+njj9IiLFmQX4tD4/CirIpmdrZ8vu34Asa6UazMffMcfHe+UB2+DIs7
4mHOfQlPnvjR9u5ojcnirI1UyS4os2OOKbvZv5+4cSVt9uBcZNqbg/XgqR0NdrS+IEOHmZSxucv2
0V10lXyxL80HpHsWVZUbMtACONa/szPfjs83RZAyDu+qr/aNgUKEfd70bSakunQBj33+5D5cqN+d
Ro5m41Q0cUYbmS8twrqVUL8I5qFoH5K6f9ZpF+Td3glf3sb8f5F9Wf7Ov7X1798t4Zf/XyRe8o39
n4N0v3V1lO+z34dxl/yT/467NOS/yEVFxIBrTVOWeLP/E3cpDPtfeBHgIkA+wwMFs+v/5l2a/1o4
LUvssYHQFXECL0pTdG34v/+X+i8bwRcQOjzDBiSCv4rQ/Qf9+O+XwEB6gcuUachCyyIGKPRwPgaa
VpsxfsvVTGnZpokxW+3GRpdZUwMy7XBjq2l5bxboUlwgwsOPzMzHayPwKeM3SRz74MHV4IlcJk65
TUTLY5XoKT4SdYRMl2XZ8j81s8rXsdFGm7gPM6qHQyo2eV2ptJONId7Rba3KVZZandxSpY36FW56
hUD4wciuJwi4exjieU87aqL4IWcr7FaJVheW1/i+Rn8PwU7vInkNodpEXXnvTLbCEaoE8kxhYKy3
OfAWks2iJqDzo81tBYTSQkg7i/+i7kx2JFey7forgsbiA/tGgCZs3D0iM7qMyHZCZMu+MTP2X6/F
rAfphkcoHCVAA92aVCHrJp10utmxc/Zeu+HnXvvS/oE9eBniuYOrdxhdt+qvMuWho5tINBJ7wM1W
PdhpsTF8zAjsSHxf1eTIdmWwZxK5W0V2eu79nH0//9Rq806+lwMMcCNfggeaiekfmwj6j6kzq4/S
6ridwM+sz3LM8g8g6VHMimFsktEyCRaZfA1gGxDB9o4oR7lGSk6yIXGnyfFSLEXqX/WZt3yH71p+
7mzb/VYUmKojRCELqe6B24u4M8qC6I3AnDrGy5sVGSDub4JtNu+7Oks/zObife5Q4dCxLav6qZEN
nSkdxcdTq6tUxnQd/FuRZ5zdrMEPvhS1Pj2AgBcS/PLUHOmdA6duEXEesoWkF8yz5ngtCR1rwC+2
mhGnKByWZAPuItipNH+LCtJ7iTsK6B2Ei23JR5+5fI4OaGq/p6VvqvdmOdD+BY6+r/pzYP8py3lC
hLuQphUL7tVPSs8makUoTayxpzQU0uMm7eWwAsp+sJgnnia+zCaitmDbKifSMhBMeV4V+VZf/Naz
rvhSl1lWHknZa3oKikwjKaDOhyB0h7rkgFKTAhIqNZEUtlk2sgq9JorqwO+IpPtUGmMat0qnjQbn
2vHe5RKsRbhkRpljgyaC4Boh9PKn8e1Fu+o1L5MA8Le2ecjqvtcOk1sHD6uQw64qMo14tDX5ZanJ
dbo2aKSXV4R5po/DNBItFtsLao6Pvo1X/ocKOrd8R1zB9GjAmPM/t7aDxBGWOHWRsWdAnASDrsex
qUh+GJF+1yGBPh6qG5qL/QckRo3HRExrfRHpRFjOp9wxs9uJqfYcgt7NyJdBTZEfW6O0yvezOc83
BplmYzzrer5LQQamR0x/gPEEPX3o+xTrmBv3DnlhYakrxLU0ZylYQhKU7IqYlLJsD4MoN3Fs19IY
r2kIW91J1zqXAqdp7SUsDGJ2I0hG03vV1YSTppoYRdTmXVkmjtkTU0OqhKX4gK7+YHS5eCwDHaGp
qGxnuNKcRT25im5DODRD8Kud8VwzMK207/XcVndBoTPD6hq+Cx5maWGML6dvc5/nRZiREXTrmZNT
RkuaL0/9FhSoVkTXlDQTvU0L+6yctDhfOhrqvSn6r8Q+oOozkRd8TbuFkEHhOOt3MssYKCAQ+S0o
7f7UizuSGVw6G/1Wt1+LpCM2Qz8KFypAqAJ6qA5Me/kO4HX1C71py9Mrt/nOMMtx5E1yG/dW2IVh
hl27GWTIapv/w2kJn4uszPNXkrvqurzKfGt8EIFLaCo4soazhVNg7yZLBkdmN0jTJ9Gj75+YXdRQ
W23rXTXMBgOHyav2QQSIraPaiprAGiyiO6mAuLUADtGYiK5vbh2z6+WPWjSYAtcsN+0kyHxvQObh
pSSw2JV3PVcj6M4cFIeWsLhFBUugGxqblN8oYvn/QksXGg0tVBUJg5ibynXJcihVpp9IhqJr25LX
kEUoxPpvFeOHb7iJFj1kLL1M9MTX4kc6BSPzx9IJ0FrMdS7If20QGAatidIG08kqjr6UaxVKwOif
IXl2vye33X61q6bfWY21rzmldNcYmQFKI31RhCsAXiRShRGYUghFPHI/mKthlqsLxch0dsY8GpvZ
ceKUr+thCFbnW1Gna2L61jWCIz8KRCVTFs9mPczr4k6hmtbpyR6KtQhH5dqPdN376YSYbhnCQe/G
H8XomjhH6ev/KOaB4KXUzs0yCgqwLqHmO/w2N7dJNTREwr/Ct2CQF7a5FYNLz2FoimwlIwbF927S
Js/qGLbw+GhqkMvClIhFejnkpYC25f6uFDb6U2WsEKu0fCocGnCAstB7TCXR8O6UP2nrpH+eXPKw
wqalDIiKzc39B7skfl1r1v5D1ja0clNSINFETK7DHodmbkXWtgHO/39WQv7/G5++I17+z8XkbSfn
7+uzUnL/F/5VSloGuemUhagxQbwye/lflaT9HztDAuGtifgCv/cOPfzP4HSPfwnbFxss3hdMYPu/
9J+FpOP9B0g7zIXgqT0O2iAB/43Y9P00+L/rSDdAQUsfk7OvDs0GXNDZadG32y7YepjINljiB1cz
+nu3czw4VIxNUWORDfjhH4+GCmTNuva/tGNzv/Np1P/4r/tJ6fkV4cpg14duj0WGjfd55bpZ3qoz
9kVmUWvtR0AC7jE3W3X19lW852f7/cbwzvOUgFbucbLn3piAylG0OafPFe/WZ0PZ2qNDHXXXFTX6
ZdI6zCdrmL0sEvrgD1HeDEx80QETuSVUw8g014fi2Ajo3bGl3IC4irnrVCJHM/up/304rqyJoquX
ZcB+XRB6x6+xYIzVoo25gZpDrZOtstuSRnXoAQhvzAlrQo4e2uDoeurryciiTq+6DbTuyKYLk4Lg
14mYtfR2KdX4S0crhXRj7kYVO0VnfC+RMD8FpAnaEefFKnvHmXR+zGU+iUTkhf4JWW/HomVAQAoJ
Q1TA9i10f2HpOs10nc5e9QgUYzZI35iZpzPvDvgqV6tujptf5d5pg+PvQuSumOEqr7IjNNSqTpqJ
WhTRQL0HPRHOkVDHyFuNvUUlKBq6fXw7ZHb039q6dxpUEC6Jq8K+R4blmiEqwu5dRTAFk+qB8SKm
EyDRsW5BcIjf/uZfvtHAVxE/wXxk+yWf4vn7RdnfWShzqTmtzgKMpBmh6yBmEzbRk2R6eBfetL/m
mbMXmt/O7lfaXzdMzM8vmPtE3HrVyKBp69shZugPLwmVDgcBx+rLO8VhTSSQ0rQPwfQ3E2+qyNKB
+uyyUVkIBZErL5kdt9VafnHYvn5YW8aOorvjPKM7c4w/1epzCqNurg/AOnv8Bv1kfpiUL/evitkr
bHycjUAVyJuZGplGs0ESSsRsHj+DqjURHNKyz69qck2N0Pc28mExuLOTWegAP6mJ5Hcaj8SmxEIM
8hrdZ9lGjrfPtDl1FN8w1l40+O+H1PMnx2EZm8reKMSE8PzJBauBMhYDHaqmaUvcfFPRqEv3RO7W
k6k3w6noA+Pm7dfjzFX4d2HAxqubHJx3i/I5It2ovBGWVmbEWWp5QGa1EqCA1UUOcUpFqOax/FBn
ZUVGUJE9dTaayHCqG5H4RdB/IlGG+SUEiY/ErKLRxrvKGcPR9bk+1kYtvlgpp1zIIJ1+mH3+LfLg
2wsv+BljcL8D2J0eCBJcwZ5Jq+/5Y8taEoHbLbWAf3R4HRSf+13TMuYMR1jd1PpIEO45zJGkih4X
cUeKlN6ns0zcH6UkzdW4JSi0j8vUqJxIbENOecYcnmKhz3clvVAjnop+As2c2T4RVH06DmHAGfCu
KRaS9wZfIaNcSyw8F7pg+/L//J2gt2IibPPw/4HoOpuUuMpuDVvWDk7WZU3qpf3SbZt4R2afe+E5
nk0Q9udIg5T0dIuHuUsg9p3qH8O0ik8hx4V8FYCaGPTzatnNGpXXIbpUnG6jguX73hmD9rfYiuId
Now5CCurrYzo7Zfy5Q/Bp4cMZw0bNuRo/WwJWbW1XgmvzpN1HkkSLo3Pm9D2VdOnO88Z3Q6VQfDi
2xfdm1Fnj5oWF9BGvLXYO41zyuLQZhUylyFP7GmVNdIne+0O5dD3txBosK3qJY6V2GnIdOpw1ShU
cbwxpObK2T6WPjmI4ZbXnBhl0E1eVJmZc4d6tSS0fO+ShRxjq/Q9B11TRkLLu57zp+Z/mETL4pbr
ZvkOe1RthT5qIC4xGtPd6FeTONSKzepadlbx2clZfcKeGeGWePqK/M/EqUI+WICnAPWPZX/yDJ9k
QmsdJKGSeep2N+U6FiejSckjmOlHXGUZPmlyz8vmDhP34EQspNtRBa1NcN1IiG6Yk0jWX3iTX2xE
hg41hB4cosQdznD2pQ75lqXES9SJ2UzB72b0hmt79pzTQk7fQa/s7v/qes5u1eU7Bbn1/HVe2A1M
9EV1UiikZZ70Uay5ItCiyQHVkq+1Iy68ti9+qwbgMJhXWJAJuGDg8/yK62ISnY4ZIrHspTltiHGP
q8rXd8yZ5qe3X9YzXAo/1v1aiAb8nSHmgtZ4fq0Ga1RH+FedGPMyv1+GwjruvhFmp+M4fO6DSR/j
go4CpMK0f9xy11cholEE6cU0mn8ufJp9aXi2SvFpYNix2SMLpg/74rt1096UfZ3wAzWGK0Jc1tu5
JwVAOlP1HgFFFyG0234t/kjiLIKoj6ZDRMY2uEVsrUb2vpMFfZVU1Be+EuP5OPFfz8kEP8ArR+DL
S6uvsUfwEKGWWHQbq6OqOuPBN1ZKvWIdsPCk1dqXoZh3d9UsinRDalQ3JMfJgljsPtjcKF1TEuZN
BzF3JPAO3et50fsnzyGkGfekVg/vEMlp8vj2Q33lbeLrdRFiuZhWOTE9/4bTRZDhPhcBEeOre+q9
QrzjN6x/0DXR/dtLPxM9l4fzF9ZGlXh2LWdmFVcDAb3d2ho/BvLSThzDm+9rVhi3vj1k33J3c6+I
hNsOkzLp4ORiu1A4vrI+7CdCXiK+LkrHs1/P5oGEyEgyjks22eJAVF73NLpNedzsTaJObFS7/Ous
/nP579nv7v5fL+g/z15n/Pu/bwc3bVIZs0xAxjpbI6Cvi0rrmzSui7wnzFg1ehnXui1QgGIO/Nha
zXCXpXU9xrWD/DhQPU4P2up2EHVts5jhHEwebd5RdFY816sAsECiYNRbhfex3FBJRriOyo8T7eVL
sOiz0ea/Pj1HX6ptB9y29ffP/7Fhd9il9hXHix3C2fFhiSWg3ZRKQjLn1CUbuLJNZwkt6rsppp2T
kpSsWxNMCz7NT2VnWnOA2mIRwBnM5nR4+/319tLkbFGgHmN54i+Fq3k+Trb7bC3wl3nxqJHBcz3T
2NLiqk/nuzmdCxN9pOHfI291MMfps/au4kvCxGwVrnZYyp25lAMJxIeWB+r9Uk50rLETNzJ2SLmv
YwDP2hwVg+xv65WRDXauVv7WFmNgg9QsACGDuTnNPi43pkQP6DPSsOzb8SPut2WJxzHPn1zkzTSy
uML0dc6wNIMOdzkbFE5Z3RIvMz+NCnaI3fj1H/TQKEgF5fsYDRhWaI71tOQOtR6Q3ohQGdtYnTn+
3WoE2yMyuOV3i4NM3ThZznFm8jTU8vhd8aY0WSHcsJcWhD5eFXlPxC9RfhDFPqhS5Ji8Nmc6qdLl
1LqlWfO16DX3V4UU9DchQ6me0MSGIedtY/09V3VPeLxq2dq8zCIFJpVNzcuMktFFa1xaGtDYrh9i
zC3ZhePDKz9aOAL+TpWjnwO66/kiBTsMCa3VazGAvv6mk/Cb2w4iCnHo7VW2UJ+8/VK9LFI5bQN5
x8vPRIFF8azYH/qpbIu10eIJLfujnFfskV6fHoqxzq/9tON4m62edeDQqX46gzceaOT8e6jYvz88
khMMyop90aCgeX7XTrW2Js0eLW5Km6x2o9muoJG0sTOMP5a1yC+0iF57yPumyqa/40L/hs7843fu
t1sTVFiGYqwyeDoNv4tT7CI/m6F92GYXicyFh/wXSHX203V9KhlwqAAyXqyLALq0gNWBeUEWDFNk
2rTZu2hsRb7Ecqs5DXFqYlLkzlCHTkbZEDXf6PZOYWwaj/Tv1HOPa6vzo/ZLUp+HjlIMF5W/2IlO
8/cJBXxVxsO26D+6qi4x62LcUieHqPA5xO3Eb93KSwb+sqloltsasCPFoMOMUicoPlQCfAVB5Uzn
ItH4yg4DXAR78vQm2liYZCOHIjfUk+HQT8KDt/h3c6apj2SP2b8J+m4ehlqW96oqUh0vZhmYu6Ws
No4I6tOHupv6/MioYvvlsErWkcMOeQuNhOzE2lpLcnAXEHwjNLMRy0W9dBH4ebMPF/Kpb4xZZ//y
C4aGEfWbb8b2pmFG8NDTB9cTmfbfpOdooE0aW/+WwgTT4wJEET2ZvJt/6CIlK2xZpf9hXduFIYoq
McMSPTB+2JRRIYWyOvGhqwrGfKZQxbfetTuD02dPWt5oucWNt8w+O0FZWSL0CIS+69RIkAZUyE3G
GZ5qC19bO9ILW8fFC81OI2xcDC4WNjGlthYx9Knf+52U7CGOp30p0iL/JRwPUSCBru4tP4D+izNh
9ODg0g2/8UwxChndpT/JVHf+GJgqiLGz7eZ+zQf3Yz92wb20R/GI5WX+tCIV6kN7SLFUlXnFvq6C
2cYlaWoz3oBeyz6vhlm1zDy1oIpQrmpZiDGnoxtZdPJzrkkM38WAKiAagk1TkI9a/6ls3YVkqrLX
bmxnJIiRlDDAdkXX6ce+YZB27bqrrp9KpmJ3lefsWOS8Na5sv0PLRMwurchsBujw/e3f08vf747a
Y+q4Ry5AED9bLvyCxpWBcSVemWsn7ICE8Y3deuvkNp2rYJ6Tt6/3snI0TKLKAJ6gu2DvPbteg7G8
UCgC4hHPcsSXlD4xTW0+KQMn3NuXenlriC0oPui8ULHR9Xu+EjZTXTldgf9LVtL/VPh1devPBCQT
wiGOtN8uyW9f3hqDA7qLKNSYFFDQP7+eMVkjMa0qiDtMrJHPOO+6zQgeY+5zSSj62lbDpkZtCNBl
Dyk4Kw6xlmtV55QBfj9Jb2upA+cG7Lt2NZerkRDAa3/c7ExVx3Yu5ndUr+qBGSIss7cf8SsnGB9s
FmUe44+dCPn8lq3OZvhaTkHsY5QJTkoa85bMVd7cj/nuL5/AA1QHboFJv72W2yVc9Yu2CLMa6CIW
HULLtfgcz6/vy9porACXfoGb6iEYJ7rIk+fF/QTlO8j09SbHb3/h8PPaTcN3gVsNgglI5dmBRJNq
drql5r1aTGs+5swJimgoAetiR+l0ajHp3jXTGERGMBQXcCqvvNS809wq1+cznOMa8ZcbsgM4Emee
Z/8s5DBzKBzGyO9Kd47GXvVf3/6KOWvwEM82XOZO+Ftc1FUE1J2916a+NkUFtSPuAPoRay43/XtW
jbuzSW5yPU3Buvix69RZGweLnxoHI8e2/DBJKx/iwO7mX1QlnRetaBq+g+vwVJQTUBYcfH1fxFvw
CRWskS1ronqmxo4gLuT3XirLH+04cSaQdEBvaoutKi78IftSUNl3yWxniEM6GDby0AXC/aJ7SFlD
EycBhmy9VBb1SODeIHSsQeVvXfW5IyVrJP2XyjDSSDNfw7kH58h4u8neTR7dlwSpJl3UoEiHa0Og
Ig4JBKlZnedSP62aAYlga2YacQWtnZ+tWtMymQpz/kYEvc+IjLzdaOb20V3gOEZUHZjdd9xhiyL5
eiGGbCMy1wYpOLLFLVlVpaHofdXFI/7CW0M5eovehdTzJCj8tMQOt1V779rUnuqg6rMwx+ooQIQM
KcOCMde+s42gR+9xhKIOW/jrQ4b02xD2tOc1BhX58LubJ+cDmoryD6Vr0YWzyLLssSj1oYznPIWz
sBYpGi1Vj2tcd9b86A5FpSXL0q8impVhCwSxFbSjZshzKywB5mhRqWaZve8RrTyAD8G8rKWjOs00
BOlL0Bf0sJJWeX3E1at+49EWRah3i/65ZSxCg9JeUbN0lBjXqQB5FCKF6ism8anJXE5YpMQDL55/
svzQU/UqzKpRA6fhyuopXDhFrZI5H+WGDM2ls3+x9Iz7qbJd5qPOCL2+s9Z86hPmhG4Wp0PP39LA
srffM+PZjCsjg18QDWmWmofG7LY5tIOuEok+ZPRTGTH6DtSfgntGPoGUpamb9qiIZunxJY7elwVW
TI2OQQvY+CETMVqwiZiMDL21HyZLbsvJnbXlR5HJFB8BiUI/9XxxfmYI7Iqwt7XgDxWa4137ldV1
x8In4uG0B92L64KeDs7Szu/+wMReFF2HpnxPcGI+RY50pRbLNiUbrd3s9euE3+9dz2tT3OQFMukI
SRAuTb+1fxpbCnynFBpLUeEujPICnLXjySyEMxxWjLNb7GnjaoRW72xZsuDRToSDuRFKhNS5Lw5l
iLYYpm6RcA3NiXZVooolsDInDqq2feKT1FjVixwypaFti3Vl6PjE38kyU+aBmJksv3DMernm7yYk
Rg6c3wl/Ds6Wo7UMZF376NcK2dILaQBPUnbOgsLU0tfySmVEeVX4lw9vL4SvLYNIfjlS+TTtYPk+
32uy2nMWf6UPVVNGMZHLQal4k40Jf+iY3jmGSDzhLg96Mzl5aHe04t/+AK/UFyR3kpuw9zMpM84+
gDcgsdIU5KeWeMNrZ+qMmwwACDyX/IIt5JVHDGMaQPpeyTDw2//8H4e6oR8UykfbjwNyZTh9TK1I
jGLOfmnOJo9O71iHac0uUQdf3h+lKNkmBhMeApi8s/sjY3TQdfixcVN324m9YT2OzmZ9ZBTz+PaT
fLmDc6W9fLIDorZpYT6/v3WxSJeYaE6Zm96hlcqW2ARIRlvCqu68hgdK8e2OX1RZX9hNX7lHyHu+
TQQNQ1Rwbs+vTKoq+kWp82Td2bjVOygeW277nzae54XfySstOIMDsoVghNncrhl5fi2nnTJ9tIcg
1hA9Tl8RyOnxOA14rGvm/DHTZnu7LlrPxf1I25vN29WHPAJJoMnI6rMJeW9u2wpyB2DXt7+BV54D
rU0T5bWzM8z9s+fgdR0riE9C8wzc8iaoHCuxV0ce7eBicMprl4LtDZUe9BwbydnLnCOKLqfNTmNP
FjR/GiNXYTuYU8L/Jg7j7ft6uUjsZnCd+QeZ1DaD8ufPfLXcels1O4gtplnZEahReyrrtTE4RWtw
BjJf666Y3xpDVE92fleRUu1d+Ayv3TCHHiZIfP9Epe1//o9fL6OAxlh6PUXMJ5o/5aLl3zrc/jJs
GAM+vH2/r6wUTLbRvjlkT+10wufXkjT1bLfqAP13q1AHdNhiDXNW5/JgENPKXef6J9Ch4kIZ/Mp1
aR6zOO1dPP6L/fy6PcADsaymH6POphJ0DTKG+koXn1RD+LXI5uFYkCf87x/x2HhgGf6dd8NyPzu9
Lm6quZCLC3ZJx/CP3srbSnEFyBz3wXChf/nKKsUdoo2iSMWBe+4OIjlCUz2/j6SkbZ6Q9OQjKLE9
P5mytf4F78m+spzZs0M3kMg+3/5iX3mJPADqhs5azEM+H3N71ZQbKCryJFv97LGd1HhF716/0Wp1
KUzrle+Swzkbm21jpWJtfP5dVr5fIWpCgmNsa2e8t+weME7tT2hpaRO3SaNXXgI58pKr/+Utmtye
Q4MYTYHObvD8ugKlr+9YDGENZXl/PATJn3XfL6+MdHJObz/N/XV8foR6fqmzW7RmMcABYSIKAxwz
RQ0QhaYOiqoLP4v97zm/DuTevdlB45s64fkt0ZwcTb2Eylu2efvexz9x1zLPeq/hrIg8lGOHt+/r
zD+4d31NQjjQ6HAO54B7LgEZOVuVpqzqJJjEhDKlhCwFmV2Wdp94m93fpiAuH0WQB8vBx33zAD+p
/8zoTB6xt0xZ6GiGVh5aOkX4D8gdgoEI/THuV4TXDryiSxHZf/vf54/IZ0fk7O6gNnTOVg4IMTWM
UcL4Vog7N/mE9wjNaFZ/zFGrD3eCFhvz1xTJcoQyOBiSmXryz+gRjR5rsoHSNQU1tKzMzL0vOiKL
IYaMNtPxJTLtm6x7RhpWpdLHqbHyb6iQ6/tyM4CUIvqZPjabb1PgNDZETwyBREQ7I7qqC1v/K282
PWu65Lx1e2bY2ZuN2dbi1JMXiVqKrxkuofvFr76nqW0+Xfj+X3mx6QiwA5C3gC71vJIqx9VrPK3K
Eov28GFulHGorMm/H/zSuqVzvd1D0J8/jJyNbu0ukCHDwFRxkEPhvFvVkxz8K4LpFADMhYfwcvnc
M0RghlBLovc7T6/e+qkmk6nIk9yQ7bHY/K+5O5XXoqFDl1EFHAACbFeFs+UX6vS/KsKzV8wOMJ1B
w6fYQ934/FfoF9NaLn3AxLoZ3CZWtW6cCr3eROwpsnMOJhXBlWVXBji3ajW9J6wZ6pepjyK4AXhE
urkMZvol6QoJPESa5n0BWF00x2YEIHS88BXua8LZp0WZZlCsWL6OFOWslYjgKsvGjo6G8uhl2MPa
1KEUSw0PbyoDLelTZceVmzfvHKucQqLMLJXY4LJvORIGv9/+NK+8T3wYeop74ju2nP3P/1G7sNH7
lW+gruJraQ6y1abfjuVvn9++yivLJLB6BKfEFZtot8+WScFRwx62lH537gy/eYGBf2wE+IJ4GYgm
AE14oSQ7M8KyTu7KNVJz6KAhv4Ej9Py+EPqbnZCFk+jgL4mZK/r6ydk8cYP2OT1oXW7c5wiAjs7a
E0VFn42YhMzRmQpXnnycc6heAEqrI0TLS+Xii5IV1jtNTISPDC1BwZ4dhgROhElI10nsRfkgoieY
beHWrhLst7KEcewWAYaKrCX3aWgnp0Ek5aJRefsreVEE8ClQAZs+Lm8z4Iz7/AGt2aA1TTf5Sbe0
M/o2xpYopRHkDBpsoWmtrvEIlcnbF/2b7P7s3ecYyASR3ygAPHDzZy/CYGaz1hVlmozKVrTPbHsT
B6pXLJamRY5yEuDZsA6YWKwPJsTA34go1U9+C/OPWaU9TTbLF3+I2yCQVFoajKzC9+lzbWudfgcW
CaVME5sLsXyo5z/ejPqdZb+W/iEr0+lhnmz5QClboAIv1zmP2wbRMrzNxj/6kFybsF6s5YfjlsBH
0cAY9/Wk1160gaTbriYbPnFkEyARGpXrAO7jc+b31MuTg3kG8PCFKuaV74gwbnQ//Ar3wvT8O7K1
SfSWlEnhEWfXAhK8g9WXHYgtfVdrQ06oYBZcejFerAiUM/ScYcMil9v3mrMXQ4GewialEsHB7dTR
LZ7DfvG8+cIL+HKkstdNJoHjts5/2NGeX2ic3b7vjY27wx18MzJzibTFyY52Ke1E+C3U6UCtp4AE
mDhzxiWinWd8evuFfO0JUwbT1+cXwCJ4drPIwCxBLqtMpKHDny0KmASQFaNlVVZSubY4oRTOL1Eg
XuyU/PKAnaBr5flazA2e37mBFghh5qKSpVXWVbt1W9zoWnHl5mmd5DgTAOyq72Qq6ReiV17e7q4d
Q5nBBJJQ7/ONEj222Y6VQQIoX8dXk0lSVI2rAP8YlM0WpwrfljSAB17YoV+s/9zw/kKxIvNPcN4S
kFvZeFAGUVgbsrpdMIIfJ5CxV9PQGO/mphx/vP21vlRE7hekGuHxkqdBPfL8CUsbMCrARpUUQaWv
O/IQx1tTpnB7W8P/42UYLNxSNpCLDUsARfCG9VbMC5P5wpT6eOFdf+m42T8PMa/0M100Rufxp+Qw
5Aubikq0de3aIpapBDCJxHjMCFvS4Hrkm2xdkO092clzTn5l5LSNbZL5AJ058mgLvdNlN9XXvrCs
KsF+wjzIs9F2JTnWWy1k5TT6owTi24WmtuW/99hB9xoRd3k3Uzd+02wl9xrb1JLAraUeygxDTCx2
NH1YgZjc3qtxK79q5AXX4VzgJY/9VKmPlTmvXljaOh+qHgv3Lh/r9InXxvpiWUtFGMMMKlbXKjC0
tdpDdirb6ByidnRxhfnVJHQ0E/kXzBTO7TY36xobjK1OxBlbFTJcNJkJbgsrjR1Rd8svYiUqSY+h
qY8mI4kWbvVmwNQrYbIXT5LINLibhTCiliTg7gTedRVX1MrZwSgIOruyOB8A2jVo++Pv2awTZgFU
QJM1CPNYTaN3Ypir+6hHmvXPGkgpElsUSOTefgn3d+z5XofPivMACzg9QbQ6z9/BPmOIBMyrSySe
xBPqJBgcdrmdHJr0F/bVf/Vqzy5Ge2/HMtAxx/92trGKvgNCn5lNUnFyHL5Mmt1+rf3WMJgp7Ho4
bda8HxxUUwa2S7F8pTyyzMeWGND1QG2k/ywdRa40wrhOB7s+yT+GOaRa7Ovatr4biQn+WNFI9a7k
rj+8rjX82+9n8K8IxmXZdxh8vOkpGGRnxNJdwdOU+qazUQ5V+1jWAKOjXkA3DpeFw2k8obr7GCh3
5iiCtN6/lz2y9mRxXKshfq/UZSx0CwfO6GHMmUa1cwB0vFURJNiaEDJVI3yy59Fx3jsyl+LEsTe4
W9pK/KqLdltQ3I+VHtZIGh+MddW9OKhNDNnzYCMxdIixeOxYCfTEy/LuPfPNDAWfCJS49sQGrMCq
aTJFC++dE2VO032rtGFC1TK4HRahJh/dyJld7xR0xJgeKgCBd6w5TpbsSm/iT1AS2pFkzjr/tee6
MWzPxjqkY8PmhmnDWzH6zu2pgDRgRvh5jF/Q0EXzxc4my4mXQacnTBuZhODJHRH0LE7Z46NlBhRW
GGt+Uc70ZuKsWXYz1YP/eR7oV/F3GoV9a9t8u7tjvR9DzXbW9GHNRE/821B5RoS+YfiKxt6eGN1Y
xW9lVsJ/XKp0WIDoM6RDxjOnQ1iP0sY2xfiL6qaZlhQIult8k3mwR8YFiLcmogk8IKX1SeYErWI+
Hub6idddVXdyGuaHOvOMOlkB9bbxUAYb88KF2DdVFvMUB2UOirjrx+XDYmWFfRzGtnfgzGNp9mbZ
2hF1oZojPbUnSWwbfbvQqAFpHgNHK7dw1VdVHlXaTHmU9mtKOck/zlEGTKWOQV+Br6B8BwYNQlv+
YfxYEpwQ2EJGXe043wG8Bjvdmemwl+bWdpvhjf+ghK5/kYg6VGRPGfC62QyKL44GUDbGk6+eKuBG
cKiqkQ+lUsZOERa39Ra5S/bDxTWRhQG8Tlozasp+ZRiTiV2ZkGORYDAWQWi7xtA9qKyW9YM1uhsN
iXLyfyBdrfD31/P6ZSxG5+ntpeiV/Xd3s+BlQSZD3W0+X4osIdkdTDUm9B5nMlTT/GpNoSDhr3ug
y3BJc/RKfbM3+fZ5IfU+G/Dzy2WOaNc6t8YEgDspAEw8OOAtKFPoUFRjgshGHLB31lctCrYLycav
lDj0cQIUkt7e4rT2z/aPA+1qDguo5bZJtraF9NLlW7RrBE6tMFEiDYsJJcO6FLT5yvPl7Ex/mo9O
iXOeNu4IziaTWEhFg/SOhK53kgpF5cG3F/NTLmbn+Pb3+cpNcj1qcywWbDHneWHjuLNjMraWts22
Y+9anIPcdcQdpYYrD6AYbb/mf3J2Hk2OIt0a/kVE4M1WQkhlu9pUm9kQbfE2ITG//j7U3bSQQkR/
MbupiUkBmSePec0WDOdaUmWg7AMQhmkeKKBVwq5oaqsamJMdFAydnUNeIrSIoEQ0gTXOBgW8YBVp
91XUESKBlnf5q+vEZXMCCGZ/FZk5tBtp1bXXTvngUmEBwKXUP//WQkW4BwG/9uAoXvy5mQXwD5xs
/S4R8wFXyK1jdOVGXzpMUMKZZDJEW+3rTMhSQaelP+h1lX5oGsARIHG8R+A3ycYXvmz0MqtbRu7M
IcjFoWqfP1tSx85g9OlwoKY1TiAU8rua/9YPye0PNAW6Q473QtB1qcaoAtkEI9dAVApr2FOmZgYS
G/YUIJk+GLsGvWzfntoiUPXOcv3bm/FKIWctuGcgRrrDiGZtu42POR3R3pSHWIj8M6y56F2dl9Mn
s05mB3uBaPjWQBk/xIphYSAlu1PW41uw8Ssu2yrYz9JWWDDRjMfWmyFcpjqlk0hgSnmGdmRnR8Wn
IgKicMgBfQq/yabmY6yJ3vZlkmoqLO2seO2NWfsScZcupOiifh7AbP9M60S9n1MoaUD8cwxfqqGS
X4BIhx/NUJs3ovOV0wyAnfIAIDttoXV3rEqipLTF3B0qRPEeeqCth04m8kGty/qQAua/n+es2EgZ
lxpzlTDSPaZEovi2mDetzo4SgZd0O+ZcjpsifmOV7Wcc6YzNRtxyJi7Wof9PlW/gxbnWGgBDkdrE
TXBeOOFNAVYdJeYkyPO4YjAB3mLicCqaugvy2GzqYMnaH0MtLP+Hd8ygGEwTQdNl0nZ+nLyCutdy
axRgPGAO5qBqD+0ctz5ty/SxFPMvjat7owC4DE9UfAzc6XfRUqHnd74mgA3PQxupPyB2n9/lfTz9
SKAmu3tKQIxS4tDYEOK7EqEpdqmzoQjTW1TdVdBIc9vuC3XuUVXQzAKLWoxWgT7lKLrwTuMXLcai
CBqvDmCv6lDV2Y1oWzw3dKL/w6RD+71xJi8/PvwMCvEFM0pHdh0Z6C0UYTPJ4YDpXwyBjBiBBCQW
HwOmkrZAFwDLP/mUZurCpcUjJQFE++32j7gktcMxJRlRyQcYvWEuev4ZPE+2mCxaw6HXDKEdaixZ
wFgVpfcwoTE07GccyHUMhEVDQ9ps2/fNPE3Frppc870TWfq007tIYnrTtu230B6b/JBqmPf4I92M
b5MSwoK3ZdbeZfBOhpPESiCjAo71Ld2OyzkHQZaRn0cHnsEBXKrzJ8E/LcUzsRkOUI0KEACzOBXY
RaVkWLg9J5M2EmPb9C6jl3nAwUgzADKCzt/BlKIDqqKfUXdJdeeIurhPYrUmhTfq0+33fRmHcV9Z
VOPpLjOpXI836g7NrxhZvYNF9n6E4wsjvqzAuQGi/QB3YHyRZa/eFYAhD7pM242DfnV5Goaq7tDV
0+zVoaN7lo7gwyYkEyRSZDI12nGHk44TPhao7buozjH2BvGaWwMmLKPVLmDUUNlIQ98GsedxzyYP
ZRioki8sdrbn32q2XKZQOqgXrqHafUJEMI0fE63vtXdgU2EhRUzQXuBXABRS4lhBlWpA1K5LCu/e
K7syO9mxYaC/UA09RoYmPneHXJsXvbhpMf6WGrXuzlNK/BtHxq/6nYEMnwPvMDaaOxNnve8lLhId
iisNOemI3wzg27Ci3a0NSnpqiszFZkkiq6uPPZjfqbXihwiLI2uHFwYMxjRqohPaiSIMygGNDRRY
ovSuzcuUlm2shhjYZchS3MvOFt/dbqw/t6E0P0R2nGWv6NZnd9jq4faFDXN1cPXcrI/ovZqPDipW
WBRCQNlA0V2mZ2BvYCipFB8AKNYpk5w6+lrS5KDbU/JYmovyOI7jB1WvyuD2Jn+rmFafl1yY8ckC
+OFWWa7Xv8qMATkxVarhcKDF3ZiYIWgUo34NiguhvdTU20NMz6N41pSooSzH6jWH7jjOzk9NtI16
Z2pdp39RS0V9vf3Lrlw6jBRhapE20s9e95aBKvaNEHp36OdE+WbFYelDU2h+DFJ8QRhm9m8vdyVP
dRi1mQvejU42givnL0I2odp35dJ4igzIyJitdBiix3asUmZHMu8DJ1cr4z7suhqPEK6D1pcFlmIY
A+K7cwCKhs5lISWo2Gqw4aTXswF3LGuFfJHhGL5I4N/mxs++3CoOaSJ3JQNCmvDmqjfneMlgQ9TE
otMNGSKlmAYFPaYlD7VAJeHfF2MpYpIOYAOM52qvCK6WCHlDZIG0xrnPxsr2HQy5gohZ28ZSl9GP
K44ceAl/tALtVVZX5nhw6kM5o09ZDoi61dV3hc50YOZ2hAmgU1SngSwTBy0Vzem6FFujjctcluY9
EKplGE+R5C5//+tcOKGnMzT35oNFYv0TaInzafQq9DrauHYOCiBdCQbcwh3v9j58O9xnBxInCzqg
Gtg4KNwwJ84XjhE2QvARJYx2hGV230eq+tyKOcueLMxX6yBuRZ0edQhp2OINpEC7UpbpJ0vD2O2o
5oP7m5lv/FJn5HGBlTEr5n4HnrlL+7oZd3mLGzW+UxM2o2a4BHGeE//GZiQ/6LKpQ7JvLjAn6bEH
ziFeY71qKp37tWqnCMVSEHlgPxGA/dCOiTruXbtHC7Tht/226eVLXLDwzd3RroyyOyGceCMsXHwX
Xg9vhoE47GsHD/nz1wMgMjb1KJkPSy/u/yXv7tpOaNUhG3oNkclBiQJXKpsk3WXHrb8L+Gz86k3q
Mm7E1cKlFVItm+ph1Ie4vB9DveUmgbqi+PSzo29VCB9wBwWH3nCPnurX2/vi4qDz3CDOAEoySEV4
eBWesggOeJwJir0co8bJtUaYgakWzHiG3t1e6uLsMdwBkomh+NIzJOs/f1LIoUCUypZXLMoimNJ+
+By3DKZ3EVLvh7gdFqdYqoHJg0nixWF0vL3+mzrT6lWDhEWpDt0jmjTrgUOSqBRSUa0dUCeC4QlB
A2dc8FDNY4UthuuPzHJLX8Gd64RvYqHszaGka4riTBqfCPBIIVI9qOOdDCM4bOo0Tz7ddj09xKMZ
yh2abuZHhZ/volQ/px1yMyl+To5WYYOnVvp0cPGfRHq2q+p388jFB10VXlLKvBotOUyoAGK0hdjY
2m/DvPVzm8A9kKLm9dP0W734QasNzHy1g+f2Q32vKpr2a8SntH3uY8zUce/ptX7f6FAyMMHzZv2p
iwz6JFgMjfWhbSbnWIjWxNGvYjwzkhKG+7bM6Sbd/kBXzuCCZEX7n3rEBcp3/jv7OinDyVi69iKG
mQ/Vf14EaVx3fKIjag/HCA4bDsn6HCYb98JlvsKxtzHDRj+KPrC9tsaBs1UuergY6g0larZoBLuv
UnbTH14N4SjDd/Kra9IxB6vjPLcWlp9QWOLoG27U4x7ObbJxWi67RvwicJN0iVEhZLeuAoNrYArt
quxWg6neB7Sjp7uZEK37Dn5rJ2q16r7jlvbbolM+VCDaPzSpam+Eh2t7ByI9x4aymRi1xvwicDtM
bSYRUXC0FsChrOAmOF6HpjwqBmPtM9cOf9ZYoec4h2bzSZatlZ3iDlToToX+V+0U/MVfiGtoMBgN
LO49DPL25fbWucjqDEoqhC0NhBVc56Kjrvd24haVYx405DCfK2gxe46t9gF7y/I1z+v8xz+vh5Sh
QypBdkRitzpSMOF7MJawO93GxNM4MkX4kCpK9s2JZIwjb0lXaeN0XF4UiK/QKFo+hgH8YRU+h8pK
4mjMzAOnNdwL4SFloBYZVvXGBGMiTScmg2k4By7sgnmjVXNlN3I7obxFLxk2or0e0MNQHmGTu+ZB
xjR028jTFx3GutUeBO5xIf4XU3lSXTjT2mBiX4HlZfxgAmHd2JBXPjRFM69gmUlTOi5v6a/8qcn6
2nITyzzUPcTJDlr8d0ENnZNdINyyHxNwcxsn8fKKXATz6YxA1YCVfpHBz96AEWxkHUbGXvcQlPrS
r/JWeWjtxMw2Cqcrz0eP01qkIBcwxBv39a/nyyqdcf1YsJiLlnQjKsTo8zx6mpLiFzCRegPSv17O
4WUuDThuZHdRkVq9TgwOR61PmihILQOJSYQf72GLTMLXhtC6j8G6bW3jdZB/WxGhOvT5lnwDBdqz
D4jgCaHcUpUD94f9CF++Q5ugqd6raL1AVNervXD7TUzpW5z6+w5clrUZ+zOaQbcRMPr5slIvQ2dM
I/eAXKb+TCbr1UE+NuNXrQcat6u9zvhlqqGCalVd0ZxBz0+79xgOdzv8BryFKKOpLyiAIAYn0SVX
GXVX2V2pp/F7xHdHyvjSWJzFxRR9aDAi/miDGkCHU836XwOCh0MQVtHCJy1j8b1L1P5LMWIzvlOt
2XbIuO0eBTpFqPl+6hLIIhUp+DP0bZwkMUnAb7OPnWAAeaLei3Ts7/WycZCtkEn8X5wAM2B8WmOU
pGLAiYPrNNCkrxRU/E138T9wlXqWwEQs2BmuIuT3CLB/u4zRI+kvaQ//KyDxv9klfbgvZhLsfVIx
kJ/wF8r2sdlVv7O4BcuC4ULX7NpwGlPQqikP3iI+b/qgl5QXj9FvfAgnJ32cLIlN/YDO752n8q0P
aWZ6BYNxI/1JkYB6RslGC3ejZ7evISlodQgbHXVSzZq0fseAm77d0BvZk6Im0D4gAccwenMdZm4i
CjCGQmsjHHWFIuZndH/Sed/rjaRSMA0sCSNalY8tf3sfFhHSsVgiYNo1liW1RFwkzUSZ1RhIwgBZ
CGRVy9+2cMkKEUwUXysmsr87WaE1SNXrgnLrouqrjs0mmqfD1DxAsQxzHwQLJsOIaMd/iJz46aWj
Xev7vh+9Cdh5iIzcVJhzjVZJiA5SCrzgi9OrWnRKSzU9hbozIISJgruyI+WpwZW2iws6UWUC3lRV
uHmTcozTjgltfM9oJDJYjZnhDqEXxfrMzWwAAZEMZyD+jiXaxJE302PQ+y66M3rNjtDcUlqMSkuJ
Cz3iutMvDLBhqQ+w2zFZLpL8qQfLjXhYP/9Jw9D6hcWFm++hV9Byg14/+kRGGT/Sxc3+S62Mk6sV
gz3t+yzGw1xHNeNnNaGtAH9BOo9N5aU/eHGQkC0FEYSNS/BKvHL+fyizzLGYaZ4f49mkJTJZNopn
ylz5SeTBIBSV8F1kMB9FNsmNicHSeliFDYYv1IUozZIdrqOVNVWVoeRqHIRAcFNGBZZ8rKsy3KDJ
XAmKDEEQ8IT1s/QHVumES2d6tvMuCgxmptoBz9PwHfNVp9nbjuyOMs3ST61mb02sr7xNyMNkTqTb
II7XCTfyGQqN4iQOOhmVBzWatRMiN8YzJah41sPY2vp8Fzg/wjDC3Y6LCQ1dJXNNdnGMZioj9OpB
2OmO+NHPY/eNcr9uURdQUu/BbaL4VBglsl8tdPOvnQxhpKoaWgH7Dneq/LMjbDBVBZ3i56yE43ay
kFrAizqEmO3rEc4ge9Fp2qvmFZgNC4YXPxPGu1VQ1iMoi4mBJ9o5eEga+J4jMrqbysx4UMJClTuU
cad3NKNMnP1C3SgDd7LUxzir5aLIkJuYokMeUYBeFeUC0GdHFEUoK2BUAGY46yqmDUaaG6+9olMr
xHnXf7GzCWhQ1SiO4jO4qJlOqLLrmDlEmY5IbYQ3QTrV9cfemub+OKJUNAcwfjXkOqZa+1FXDop+
Y64TktMpdUA5hUYifIT3tIG0r3SIOxFyES0Gbag8iNguET3Vy+dQi0bpqyWTrEWAb07xcQBAc+R0
er9ajzbsbrZoue5nXKB/TridPOW1p/an27myfrm7SR0hqBMCKUNJ0M8PrdPgVKypMgtmI9at/VQO
yJC7trKYNiOIkFu5vseFWwn6uNLuxNwre6/PwmGfVy6qk3Y7qDMvMOl+l7gDQnKsB6SuqbhwDps+
GqHpPHj45VCAq1Xij9Ps7rw2MvaI3ZT71jbHZ5TmyslH2vrPqFR9cPv5LsZOSIoyyXEJR/C3yNBX
/ct+maqmg1cEyImMQPomGzHoOZa0cxKp1x6TsZAOB125+o+Kq3FMnj4VPyGoRY5viqF4SZoEWYKp
rtxTjUeZvo9dF7dwzO51ZSOCXvkYNlAQACELreECGmNlokiMsK4DUAnavmpgEySA17/3efJFxuZX
HlL9dPsFvbFQz6MoqSUSdGi20AinA3S+ASoXQZW+butAtWlh7YwKt54xa9TqUKeC5mEba3a516cS
iKOplBLErFKMk1/qncDCYtKbdodQef4JBBxGqfbQ2eE7u5H2cQhHUjaOdwpyGbP51wQ2Q+Hbo9bU
NGFsYA0uoNmXBDJL92RM3sxsdaxaXyDRNH/oq9hI3umxMcFINB1w7XECJbBQxh5OQ5gh0mRGv6M+
sr5YgAgT6MPeON1nel5/n5mRI/wcdUwNHbdj2KTKONd8N43K50QZux/FLCM2NaxVhEZSrfsEQ9bM
cdlx7A92zjcKPC0rxB39MOcLBcgg7y2gmKjmgAn51g+Str6TDsmTh5sP70QU5Z82jlWGW1ySSHBH
U+mLhvPN6DZUjkjcqQpI1jlOcdnO+wqVSyCHezIL+bUetXHwYwPjljuttfsY6k6O6EzUePlrN6Ph
cxyAuza7TiMW+hs74OIahcuF+J9toL/L7GV1bccI1duzdPPAtKVzHDoD6ZOu9OvGYpzhtMVD58Td
xrF8g4Vc7DoGC6BrGHtRK57vuraYDbeTHo6RqR7HfhbpBlWGaopdaC8mUnJsHLRzZH7CS9zQ0W6x
rVeMKebyqMf2aKA73ej/dTnODo/SaPXiGfd0Zjeow5YGVZmsrCc4oxkC1WpBvmNMiBpjul4UQ0AY
laTUalhW7zwZdU94IkyDnzME8tBCtxW6u3gX/e7aXHkpvNb+ZdgFypS3X/vl/Y6mKHI75C40cNx1
U2uE8emU5pQF1liV99OM4Fsa0dIuVds70mmMNirl5Ryv3jjdKgAkcBmgT6wbjXLIWynrRWCriGMN
nSOtFE9ens/H28+1rsgJuGQr9MxZjJ7UWq3a0iKs5LkaAome0lPqtBW6oq14N7X6tLFzryzFhNpY
YCPMiyCVnm8iAK70C60xDwRQziOSi2Dhhe2+0BRSNsgnb9zU1evjiCxdJYYQDMVXWWCoR5BXXUxi
u6K1ikChHJc7BZjmKQIH4D0PcnR/h5oI73qrn36NPRd233cA8920tynscpRP96lqTeouwzD15NV2
kz9jsTZHvmp1xouX5XhsyR54nM/GaeP7rmtaRAsULbrjbFp/pO71UP3wOht9ekz958YyFz5sMTPw
mZhRd3vVEu0rjpOGDRuMxuxjKOxNZ4zLrWtzjt4GtUA4GQqev/dGqQDh1h1vQVXGci8Hr/c+ho6i
PCh5S1GuuHLYYilf6F/TOFxmkG+KNgBI1iCopMg1VQxDGaRK5nk70Vn6UaTCeih6Rb2HRG2digQD
VHTH+t+mEk3TvnWTdu8ZpXXy8HDYWUh/PrXlrPfI7y4y4l6RA5fW1L7c6cKINlKry8uciIpQACBP
MBQk8edvibhFMgUsb4GFqQHaqsCWBPhHq9OzfYuy5jEfzXbjlF8eCQ8xicU9Qlv+WYNrw9rNCq6Y
NoCx0aY7RA2t19LJgYnV9ABvn/QlNTw/ElAvoScBD3MJ4msJQxN2IbpCogrmufYOAmaWV+UBJH/r
IKfCe66Q1NtD2lC/3V734hmZDvNkKPlYGiXQWgJiwksxq9FwCtrJfaXnkDJ2MDMzmKTRfLi91MVO
ZynmwJZjo11O4F2desUdIZSNWh3M8ZT9NgphHmkwFT8ABNCxcaJ5o6S9aOUC9UJ4jiGYjrqFR2J2
vmlMQrTbiqoOOjRCP8ZhISxsSaAO1qIZjoWlQb2I446/c4HgaTiXAepq7ka0u/YzLPJPPDQAn5FA
r6Y9RS5rRAziNoDloPxMNenuAWLYuMVBBaNvNpgPZpUqBlxDN9/1KhCpyS3rjfh++fYZRZKQgAd0
qVHWkLGJaZQ6W3MfqLk2PfWtN/u8PPdOy6NB5VdgZbVxKV9sabYztfui9MANyeY+f/2ahD8TJgny
e3g3nXKdZie0mvRYROP8ZHkFBis9StfMD/ONLsPlpkbciEkv8B9ycCDJ5yvL3jDbGSmtILH7TINL
h3NnZZHckhCl4cZjXoQmHnNRi+fssOFo9Z4vxplVJpjGInCFYXwHeKCdhFArvzH1wffgbt6NkKg3
Fr36hKA70cIDdUPmd75oKw1m+BhkBS4FlK/q8Pab2tNPeZ11/xoFeT6uJ49BDi1HwLvnS5UZ6pCR
7onAUGN71/fyO9p88ospnOgfZ1sOwx5UfhZJa4dkbq2hAjklL2pMOYM6Vpz7aRi791Dkf8Rp7HYg
9yg8bgekyw0KYGm5BYm4zNMWi+K/RywwiRXYnh0zHWXIfzphFuNrHrr2zrUYTu/0sTBaOGwtqvKT
5X68vfjleYTyC0VOJQlahO1W+VacCq8DhUjKquXuMebYE5Z079FRi/AR8uT/sBynXoN0u6DB1qgY
+hV4bWlFHsxiNp/MWUy7sWGwZkVO9m1AhuBw+/EuTwVdOz4jwLi3FHa1a5YMT8a1zeMJ2Dd2b4/3
aomvbNP39U4TmvJQjsYWvuraomjDLugWUAoQjs4/aEH6MQJF5N7sJzuYSs89InUzHjwmEoEwq/zR
rmW08aSXR9HAjQjJDAdoO2Dc1VGsnclza2xlwQrp2TuldpEPYVv5HuOUjRh+7fmQN6HUs2mggbI7
f76odfSBajkPhlGTj2VGFRbmBTqrceH+QFNpAFK5Ka58gRgAywdGgWqWETBj+jWSC2wQTrGzlQd2
NFTvo0VP+zgXzEOARul36ATiqYCWKaMMdMeeksVhuC4864eL1dF+Rsf8++2tdXlswbXRYlmU5aAT
LIaQfx9b4F1R2aMKGniFWr2UE+TU3qASAOiOZJUr4oMjDMX3qtbd+NQXEkY8/qJjxztAKpaUcHWl
TUK3ilKdpM+0x8QecAxLr2cii2JYMKNriARzmHRo4vfF9GPAwEUEVp6a2U5vOjU5DI2KegJMiD4M
MrUUz5UzdNOxmLAmDoY+lr/mOOn/61UHGQzKnYVmPej2/J6qBTEOq42Q6bDraOzuU9RknzJALTnO
Obr5j9PS5TkRlSJTA0WI0tQKQ4c3cYvoZs/9FY71R7Ua7pHrqB/TPnfuc9Oqjre/6PoILbsK0YUF
sQhYHNmk8y+a9ZSJGL6aQDz0+afVqdN91UzDN3N0840nu7YUI2BQWc6iBrDWA4isOm+Usjd9htv1
e6PQaMmoVnkqtDna2Kfr07o8FVUWapdLVABSe/5UvYjn0Yah59d9Pz50VuT6WjfH92meDAEuJ/oj
t6q5kfSur5VlUabNZNiEeQ7I6ssZs946YfVme2eX7xMnueua0gvydlDulK7bghNde8a/l1sdCGLO
kgCCRQfyqHunzo3UcafOEUoskLoztIZ1LLCFWasbR/Had4TYCbNlYfFgEXv+cpPR1UOThrSPN7H6
DeMF7WujRs1rTsm2kZas4w2vFCgdyTMXymKBt3pGwh8mkSN0dvzQEINJGjUYe+PPbMZJUIwKygyZ
U/wBwTDtbx+LKy+XhR2IKnxM8tnVBrLSPESLT2h+1jnNYcYH4ZOMjD9Vr8rnsTPtO3uCg3l7zSv7
Z4Focn8iSUSMWz3s4NaOljqsKcMW7SF8uLunwqsRlxG62SI94zrB7RWvfEmPlhN1PScS3MLqKUXT
xR6+cpo/4Iz6TVOZyE1m6v0oTaPYqAuuvVDu6eVrEsTRzjvfNEoOc7UQruo7VafWxa5j5N29d7rS
ASfdITujt677MtRyyxrm2jOC9yPHBHtrOWtwWdIM02D0uuanGrrSB+nO0xc8wphX517RbhScVxdD
CpXh1vKs9upokCR0WQIS1reGefxsmNg04r7umoHtJtOn2x/v2huFaUFmuSBcAPOcv9EMF41unCwN
pFzY4iXXafKh95DyqQYGwAebi/wQQiV5vr3skpn/3S1ZjiQNWDj6yGax7irnIqrOadOaum9ZtSLv
JmDEJyeMwOo1EwwL9BJ080OBDtMnJKH7P6VAWOv2L7gWFOjyL8xJDX7Pul1qGdyPg2iMxQZCG7Bz
1zz8yZET+J5nrXpnuUMF0ncZW0yR2KI7X3t8PIZg8aMFtbyD87duwNOBOzAYvhXGJbIKjoHPfBrq
zcfMQ+LfxGv3gWYS7AIdop2tmFsI52tbjJxXhwMOOo1r9PwHZC6yMQqlot8mRulL5KN3uNCaJ8A3
1v8QHpbsE7A6mQH17vlSsZalMSALfFyRzfFzmObHAj3+u6Lu5f8Qb1mCdhhTBKjkq4OjR6UWFU5q
+JUaVsiMiKz1lVo1f5RDho0GCgbDg1S6eWvdy5iLJsNyb3O/QCJae3lEVlWHVt0iCY+i7Uvv2voB
J264Wvzb8XsdQv66vXkvT+3SGQFxS2ZPkH8DL/yFvfOirLWFFLOfa3r6tWn0hzpfLKBRSLLwy4UJ
11jTuBF8Lzipi84bWR50Lo4LPedVxTvqap7KTE5Y70T0R0Y5IvlkWuF3eNrWxzyc4scuEjVuFXVp
n7oCeepsdOVxkp766/YLuNy/b0NsotaihKGvdSmkPVEs4aDoA+AxPoH+jn/AjjOfanTtv9xe6vKs
kgQirrfcqPhsr7MH3UDGJW3T2UdMKT6Mhe4dYq9UYW4K61PiJqHPmtwDSao81HW1JbV7ZW8tnX6I
OBSnJgHr/PhQhpd21uUztyt6q/umwYB2l+JGlu2N0QqPnpdXG4zHK7sLZXEOrE55RmtqFZ3clPmK
ROLVB5kiTjK324PRK94hyZ35h5Z4zRHt7fe33/JlOAbdA6nD5ZIl0Vzn2ooRa2PfGAh8iSR5zQv9
RYRu9YFwqJy0IQa7BxTTd8mFN2LGtZ1EBFx8lehe2euHjYoccE6cqX7eauOxw+yVuY09B1mXRRv3
+oWs/JtQIsGJFgdMatK0828puh5RL3AsvoEaF9A4jFH2buYWvtuG1TPea8MutxvHT/VhvENcdPqQ
kHZ9aoshukeJPnvS6bKfbr/4a/sL+14Gh9DaSABWhxqVrbQyaVf5yayi4BnbnYN/Fu7UoITQErgr
PYsu0+01r31skiiGCUsLjYr8/D2kVRZl6TjMvqjr4dGbNf1zJmHx0IAtfpV4sDx49E58DaGRjRh2
9Wm5jWzYzMDX1uL5WoXmbdj0qg+7onseYU3tw0JTvrh90d23cRRuBI9ru4vwwXFaJGzowZ4/aUE7
f3CSmpshKvpghJ67J+nrEQZF9Or2S10+1HlKBTh60c2gcUaoWmOXgMAmlapPo19k9F0TLzT5jN3w
enuVK5+OhvxSTeHfRCa8ig2NmmSTK9LJj2s6SJjpGM5dgwb1zrTq9KRqMbxUkXRocIHt+VdEEOeH
TA3tCUo5iqo1NHpQykYKJ5/8OZoBl5VNc2fVg/7c47D3UM9o2IwaDOXbT3xly5BOvHGD4UFip37+
CcHba1aSAMqKGHj5pWnG94meWIEqrVc3S/Tj7eWuBYlllEf+gjQPftCrIDGgRAcCGtiHh9bZvk40
FNwdGmPzAAELelT1n2ZCppkU/t2oNlFzaFvVPiZ6mH1K+joGdeTSCN/4VVc2Mr+KGEu7nVGjt+yL
vzIOsjhnrgRdUbty9BcwvfOdI/vmo00g+xFhZXPA60p9zIY2/lpTKv5MgV7Q0sPDMNAHZP9nJ5oe
OyLQScW3YiOgXIzolp1Br2uJqWxMegrnPw9MbT07hhx9/MVE4xv1MOCgYHf6NwH8wQkcJWlxolKj
6OcAyDqC0FyqjwK14C3WwAXGbvkpC3UdMC64AHro5z+lSKU3xhU+tZYU+GUUZJ1B78biwSirgtIx
KY17EIzTCcUjhpiVV/5sFVuvDsYIM6lxlPLJZhZ+TJy6eMzaQX7J+kyxNnb1layGAEj6RDd64aes
0opENk5aTurop2E11kdjxnhIn6rigRvS+w+Wp2jw9i47XmU51Tu1m8LPt7fUlSzDIIwgYgYuAFXF
1S+wGtjkUY2kZ5QQOu7xtM/vGxnLVxuLInAUXSfkAR0399+vAFrALGkRlKFBrEqftGt05rmARmql
r/OgbZ0m+x0jQQzwVjfL+pRUTqHf/fPDMn1Dx5Tx2JtY7PmmsNDDL9G4VP1RxTz5P7Q84lMK2aA5
ulleJbsoiQv1XgMIvPG0V84tC5NsLDoy6GisDkaW4SViWCXtoDarG39K2zjc5SGygLs4DY0tj4Br
B3Ghm1EILRQs7qHzB83SXE/cKNN8s7KjfqeFQ/Zom3394Mnph9Gi7Jmq/Qv6jc6dGVaIkxZq//H2
u758ZJoSDMq43dHGBct3/hNMI52HmM4setyz/oXmEJ5SvVUp71Hu2ELdX3neReiJvHXBAF0CcWCi
uFKdOSezPojqoSA2lQh4xc43s29F+1SgQOMGntlOJuqTAwbjIhSK+TB2RbWlXXeZASB9vIingZpY
kEGryDMkxuyBcOqBYvbTtBPIPjPnMeaNg3t5IZ4vs/z9r6ugG2rs8FwDRClnG9NruLoPosb+qBnR
OvZSaQa3P+i1BTmr9Iv0pSG2RgN0qd1bY5EBELfz6uRWmnOnFIjD0fuPUUOKtmDg197jAuHhc9JG
QCfu/AHdUmoYdwvpG7KNntDmKT/p1rh50S+B5jxho0NhmxowcyDZ6DWeL0NXpq+8vJcADVrMhmqR
ffKiEFGdwpP4HKMH9DDHUOsyuNnvMbQ3npD1KvyuH9x/bpDTi2KKzaCXS57u6vkviXC202czl1Cj
7KzYZXWqfEkL3bmPNC0vdlATUpI8PfxNvo68/u2ve0Hc5dbmHnijii6KF+sCu1HgdkR6J/0YrAn4
f+GFD84gsodS7exmnyQLOWzqdO1rDId9H8K8/9w1/c8i7oxPIoF5ndXxuK80SD3MbLoPt3/f5U25
/DwanUu/DoDf6p6qYMwDPykk+PceyhSgevuDYmOUNym1YQBAZF6M1OuQ7YrUUD92xIuNlPDafuSK
ZmRMkKF4Wf2C0C3xFPT4BYMV9c4OHJQz7lJXbPRkrx0zVGbg3iOyoF2wRzMcg+AAwLJTFFW+Njhs
64epyLTpiMP1IvNp2Ru34tUHo5MFix5Ig70GGKWJQJcvK6VfKqL6afRF9ex607/37peRO8XegsvT
6Pie7+5aKiWeacSrMu/UA0RRx08KqfoNrMONNPnK1YOg86Kdg24DqcXq6sFOm2gYO7D/pJseq2Hw
fORz4BlGXv3PF/vSsOA7LS1kFl1tir7SqjwxvN5f+Cz7EnTtQY8RfXdjLLpvn4BrG8Mh7qIGQ4nJ
061eYNe1bm0RfzF66N4ldm6eOr1X9zpqQB/TavjnCS+XNlofbHiQZxyX8+WYNpR1r7i9HyIKuw8r
DI/asYl8rZVhcPvJLqtZkJOkvxgSUzqQnp0vhT0rviy5Lf3OcUsSktnbI2eS+kA5xUmPPNJ3xRwP
tI/DjTOtXdn7kExw7lpG2TzraqvEGKnmTGV631Ri8Vpmk5P4kHOcnZYAkj8BBtO+jXGtioV3i8xZ
PNDeFBMZKmQtAy8lNnP/3zIDNE5RXWx6hV7ZyowuOZVcUXA01vMRNPNqwWxr8E0rsY9zk39D130+
zZG9EV+vvYi/F1p9bhFSVyP+PvgzY/zRn8Mqdn2js8RG9+2y3qA4BObDrQ4skjHB+bfu1a4ZeoVd
rM+zevSkbKlJNeWAwwAwcrVUn5U2tjYWvXa5IZUDsJBykA7nGyDlr2RJp03fG6KR/8fZeey4jbRt
+4gIMIctSUnd7XZoZ3tDjCeQxZzT0f9X9bv4LYoQ4W81gzE8pSpWeMIdwiG1kypYlQVMnLE2FP6m
Uv+l1AWuxa7aI9K21AjnCATKXkqjrj/WzdJDDsYdOJOSj/EbCHXFhRMzf7t/CPYWxuRU0wrjQrnR
9clqLFDMOhnpbSr259zqy5MhBuUUZx71jnRGPol38eDV39teNo4hNDkpqkDvuv4a6tDlCPBG+BKw
mR/SpPo5RoICwRx3B7fX3hmntgkKRtbwqQ9cjxSl3dr1mUJ44cXlD7sav2dtjWtw3ZfPKMFHj1RY
Mt9oTPXh/rru9EsIVzmAtqT00+TbjFy7aK9DbOZBHXEBDFGmqd6JxYk9f4GHDHG+z4OCVOw8C62e
HtocvM7UlW0CVt/tw/u/ZucSl0kRHRNMQ8hC5C74bSNC88LJNNf4ykWXP45pR0EiUb/1Trs8oYTZ
Xe4PJ5+fTXDLcKRfyHjxebegWoUmAlLpAK10LRmRGfDUCGsi1LStqZnnQCSzeAMKzHrnKmb1XnH7
6WC+extMFmJoL9O3ITa5nq/OsWugovSh4mjvciUzvi7xVNOXm+aDqe6ORCOVTrYUk96Kw2ZFndA7
ZiRC0fmUFxPMPRuiT2Y5w58H6jp0coqvULD5l82jkcL6zXB2ZCiAhHjUwSziwTJNvzK67gFIW/+v
3mlQ6zqomd/uf1G5QTZfVArtwYVGCR4XZfnnv20gXY+rrIgZeygV+zwovTeeinqZ3rr81yYwy7R/
mu3mCLK3s5EAz9B15LaQGf3mOyZwIjnVGAdVsbDLB0wxJgxMFHJ6ESn4DTjG1FxGXTE+LUnrIfXS
wYm+P/OdGwQ0BqVYWA+So7f5CfZkZe6qRB2CW3129pb8k1NjsTnBnTmrtVc/upWZhB2v9Z/vLNAJ
9A2ouBKkvBYfflvySDi42fU5ezgV7s9WVcxLvug1XaJyOHiFX+Votp+Xxx4JJY6M1HO5/rylurrR
qmZ9iMCU9avF1e6J1pB+aaEPPq79kEAgtcFXa6L8OvTIE0MfBSyxquaiBpkbYUjpqO30OM6zEZZx
h6BCt6Bs5Hep0X1vaiO5eE1pv5+iVRihka3jzwJR/In1XKcnOL1NwC1hwbltjTLIUrt5SBaRnv8P
n1IKVVGHA4O7xUW6boJoYjf1YYsPxGdlnnD7KpCIaNliPs1tBPAh6q5vKX82B8mO3CXbBUZFGh4z
imF4G252kV4KN2mdDs9LPXJ/cHF+aowqRndjBR5gJfqX+zPdCauoSEnyk7zu0em5/p5Dk7oJgWMf
2l1N1ozO5KD7RTn/uj/MzuVHgEhmoAJMl87c18M4+CWgE6P0odqgJeKXWYHsjFV3y1ONGeHBQdy7
C4C0ykcMGUHaxNeD9Vh3WPm4kskhyPKldc22fFn7KFKDYeqMt7RO8sUfKSUYwUI2fZpQJD1ITm7A
1KRBYA4keNkDiU+R8fo3KKDzx9HQmnDQrGYOVsRT9NT36i56ttfSiAP4/O1X3ajM4q2TLPqpztGs
QLOu1/4ee8t5xuh1OtjVO1czQS2dGSJ1sIbbCyrpUAbMcZcLgTpOz0WKPjBD9eciLpeTaDs98b0R
Z4n7n35nVCigEkPkEVbRGrpeiUTPvMjOlCYccUz95mX0An0Eg5fPmmjNNKB/4b3JkqH6+8+HRV7M
wdiZdjVb/HrY1m1HcKMJwyI61wUZ1M/nrKKXggpgXGC6nIGV4KU6OL57swX0QkOHurbGk3Q9rKEK
LbEjFHLG0vK+WY0+kzmYURpmRhujF9CXw9lGMuFg2J12kgfsgxBKdjyhY23SFrXEZ83VFXx9M87W
W0PrysYfDS//tVDT/ohAHc5buTHkD8Ni4jumZVmTh9GUNjpI82R94l5P6aWvRoMikNNVGMn2Ixzc
tVLif+9/mp3L4DVZlC1oPs02EtKsDBk1b6pJ1UsdlRIz98TywTbgqhVSSBU1nz8fkGucjp9EcFBI
uv4o4Mhqitw52n4OwgoBUXT+Bh9h8VT0LdyF+4Pt7ACpekMnny3Alt/sgGF2OzfhuQ+jKLW+da39
parX4q0rijicm7E+o052FAHsPBoQIIn0XqvRbPjrCS70DM2sdmjcVEoERDDvnCBDpSrGJaaZvjXe
dFSW3rljsaCDkibzBJn7X49YxKq59tC6KVwlOKgHebr2D4k700/NhIeo5aopyVsnNqfiaVobU0Gz
vtX1v+6v9c5OQqIE5wNazjKm3qy1oBsQFW3ThFoBwHdxWsNXYod7LNHn8eD23Ftjh9422flriLfZ
RF5OBYDj3IQwhcePsZYvXzJ1LHyGdi/lWicHlbudfYTEyKuVCvap8LivV9gxqW2ABCEhxOflBULT
rPizmiYz2rl9+r6pIyI8dxyPJI12IgIXpU5sQgikEYLcvJ64yqSW3tGqEmBgTokt9FBzyYv/+MtB
yaNcTS8Bms8WYSNUTzheVncoSCDrUbXm8pR2ThokXtb8+ULSiUJuhJhKjrmZ0FotfTEaQx96pdU0
fowSXphVsfuRFfgXTo9zhmFwxBbb2S1wKMmAbPp9aHRunh+RVmNVFDWNcVuUb/FNm59WE00YvBD1
8xQd4tN2dosHl4QA63/v+2Y8N8vaysRVJbSHPvmvVAuQuj1oAbyElnfoqGYvZaW33+9/xL1J0mcg
0ZPxBDXz6y2KXEOLdmfVYylpOv2JJxY5XVbbe6OKKf7aFzpOkPeHfL0+r+Jj2g6wfTE8gbdE83Iz
UQ1783xccKrU0axR/MlZpuU8UQEvcPIctSoNm041vmjCWbNHONiefo6XpkdqVyXkNBtVajGblaX/
KvDbzD9gMem5j17SadopnvANfVk5lJNvzUb0Ie7K+B+Y473np4pXPY/j6n5DxKko0EU0ZudMAxkt
y/tTvPmUHAeecUA9QL6pOcs//y2dI3+bB0u0zBAcykvKOxXOBu6deW2uD6k1/s0SfPnTIVEkoDbB
gUdIHtTh9ZDJCg4xKysrbNLOHd+s3dSlPjoF+BxQKGjXs5IR6zwNQGuOwsOb64aOJg0X8leeEUmf
vx66S1V3WnDOCbu0aqkmtu4ciohvf7o/Rfn/ud43jMNtSlJA9xu3iM04LjACvcmsEA3XacH8Ysau
YO6qRxtAXHIQcNwcDCYF7wR0IM8Ske9mMAuNE2eoFQuIZmm8ZLh/PLet8WFQkuhUob1xZOG8M56M
N4HikjVifLp5/3WnaBVdyEVUIz0f0OqylncwgKcVED17+BOCHtmhx+3titInI9gkAgBkt00n2qZW
vSVurXCd1/pbjOSfX9N9oAfb6EHX9tmbGgnCg5Xd+YzEOPSBKT9QnN+GcshCJ0MnUjvskkb5MsaA
xtCeVKxAj+u4Pd/fMzuXDW0xbhuyFylkuM2OO33I1Tr3jBBYcF6jn5KYz00OmNAn7EhfVBd1Px+Z
G538vNFbfEaTVHmPFa77UZhp8Z+OEwuuKflSGCFUldVEQakb54suYMUHwFyUB3MUWAlEUTI/DSms
JV/vVVCLToSnra8qyZoFfLr0p11ly4/707utPNPiUBF6I+0nS6Z+dH0mzMQiYvNk0hAL9Rmwvj75
3oz5qW+Wbdr6E5q9Fn5hev1msFoLV+LFQiBFmYWDYWplOMXD/V90W16Sv8ilikU5i1x120VXOzNp
qU9WoQfSDD8LBGZRdzDiFQtjbUGiOVpXkpKyA4rgj22T/2uS8KwBaqapQGJCtTsE8pqk9XFxX0vf
ruKiYoOqpnoWEAGyQHRp+qFs1Fz4rWEvP6h3Wxhl6LOSnao28z4vuiP0IMfPiYRJs/tHsU4YVa3C
0uDYoJ14kKje7miUHXQuCljX1A231YolbyA+4dkUQr+zcQrTMVctpMDhOh31tm6vCYhANHDIhejd
35BGmxZmRlzi3au77fAjGU0bHpWtBTZurzjakA0enNbdHUZfiyRBRgiGvnlYWt3FDAkwaqj3OBvy
sGeBmbcZvgE9pEqk1UOlcVUwZqt1WkFsPEDzjoLEqcQBX3a7ynTWZCVII3qXYMJtdz/hRnaXvsMQ
kf3yFXjwFFh6NTwKQVH6/ia+mbQk4/E1yY4ovUupgOtjZfUa6jIacWXaO94DylbOO4SB1w+m6JSH
fLQMaojV4J6n1MAC0Iowscy0/GteqkdOCdsPLn+JbNnRB2BrAWu4/iVOptEMtEYHKzAcHyp9/oyW
unhZuthFKte0DiJteV/8/sZiM8ITLlmCEgTAbr4eLk9LY4oNez7j9tZ8JK56rjwk5JWuqd9gRB99
MKuh/TWA+D64N27nCduI7rwE3pB3W5uLjMUezDRd1XMzVBYC7khamaLt3ztZ/FdW6kceSHvDEe/A
LQI2iELDJu4Vi7voVVpr577jKQCdpV+itjA+D9Ns+SMP/8EVsbOjUA5jbV9Z8zh9yB/0W0goIBIt
trJqZxVlvQ+mN6Xvh9gWlypB2Mhf8rHxI89G8SzNiu+pVaooDwmHE5Uv3+5v7lfyyfU3prJKh5R+
nVST2oY2lazGo4q9Yt9YqMv7OG27zh/nAauNHv3P+KHCkqj/oNYpTO0FCO3Jm6xkChHU6k0f13f3
3GXVUj+j/dwjg5QDPNQdjv2piQxt9ZVGnawgmkTDjbTAA/KpZNl9UOp6UgToT3BxlzH2nAdX1e3e
pQWI1j04PqntuU1I85lfY3WTdq4wE1vwy3CcLy7eeR+E6UjlmDw9QZxowtyej7wIbkJg5HCI3Sj2
A6QADLmpkPbIww/agtx3Nhl6EFeu/ZTW41FJ+iatYBSAilAjSJp4cjZ7aMac3mwTdQ1KDfGF1BE/
y9nO3/XCU94i9osyd9Kmp/u75bYM/jooNRrZvEc/ZROYTq6J39xorkGMQFNzUiDJYQDkNuFsxvpn
rU3EKa/JUQPsSMSnqvdcf/WW8p1ZVsB5gJ8fXBS7i4AqDpJKUIOoB14fJHO2s8TyhBqwEbl3HZqk
QcJ6AYOFR/aAtbhxaXAsONhcr0KRv58aoEqkVUC+ZHYOuGSz+FYRtYhs92ugiFn1I6PwLooMNkqz
iv9J6Ymc0hqqTzeq80XYS4myahM/5jpULxul33f4jDRnL8IqynTK4kGjjxaURZ9/n+Ny9uPcTY6+
nPwy218M6QrCG0haHszNpkyrjmJTh1NMa/bOs23QqIsLnN+DVolxFLRbB7O93FN9pUumc2tmdmih
6H9y9FT5TGdr1lE2OVKUvDGfk+sIcvIVOU5QsX3GNaVCZjXWpUFNP/3Uc2Az/gRx9Ou0Vu5TRa9X
DbtV0+IwUQZEIk2ht4pf1OrwOMPwgKyGAlvlr6qivlfyMvta28L4gOijGP3SQu3lfP8AbMMO+Xs5
2oTYEoV3w+CWYMiyp1+IeYvoPkxo6z5B8ijDwbaPKk63GHM5FhmgJBljPbelNU+5jRBPjg+AyITz
lZdfeVEUqhNxPg6/Ggq2Pj4cKdu7FqdFcbrzOtj1QeyzN18UxMiYXkOObRvChtc7Vr0JzNZY/0nK
BMcC4Hmftb5DHuT+0t48iqytDLCQM5RPEQ5w12e5RQ2tt1yuTWMdADR2SxIogN4fjGbOhD8PCKaR
NDmPnDb9UuDy5GfzvDR+bUTTy/3fIo/v5rCA4qTjSLuPdH8bEIxeUXCQmzUoENcN2rRfwzg1yydV
7ZZQaVcjvD/eq5nozYAo0pImAicBHHg9d0V37YjxSHzSqHnUJ1Wd31mUM9BQxvB38N0uwk0mVzrk
m4YSUFkQ0zP6a7Cwi4WDN2XGKYOurAWoKi2/xlSBiVciTDT7jrEql5mbRrkMrdn+pFlivsT5XLBf
4rp/tOzemg5u5b3lA//EvoXRxrW8iafipfOsvJqRaewKmlJppryP40LhwumkeXFkHkCYd14BKfJC
yUS+9TS+r1fPnkmD0godFzuiN6vlSXZSZqdAXbopQr1Ufgxxmh7M8eZkSFY4iiAIxkuOwrYN2qwx
/h+KWYbxYLpvxrXA6dXN4gev0uuDu/tmenIoKfQJeZakcgv/aWLqPpHiMpTeKc86TZmLKGnx8tDZ
YepV9kly9A7WdHd+5FWoDfDQ0Xa/XtPIFTT7Mq8MEQdv/sIVAKhLq5bPbjwesYdu4qX/9dR5xCno
wQHfPE1tyvaf1bZCR8GuvqemqwS2wPzk6ILZHcdko0jlPoyiNsFLPY+dPvLzwyKK1icE7tDS81jY
MFtF9NmIsjIo8Tr8aY/F+D7RFhxKIGcHpV0YwynqHetvImLznFEsPLhmbw6MTjdDBWNNLEFwtRWI
a/Vm0qMqq0KV5son8r/5BCBZVjUX7zJWpfaH2TOXGtVoSm4waiXSd7MS48BKiwqVk6ZynDPq9mj7
e70I4tU7+rh7U2PTvk6PI7q91TORAvRROSfR0ON+Bg/P7+KkDvqqyy/1oikHS7mzb5mUrNHSjeL6
2dyk+INmuYVZXjigNf0pKZIcf8S6eTM47hGfXV5jV5c2q2jJ6gtS2OAStq0LFxF2uqbYvEACX0RI
7704pdFs/OKwGM9dMtfv9CEblXOjWOkJkNURuFPea9sfwDS58qjyI/q0ufcQQ4qcqCzq0Haa+S2W
Gsr7si2ah6yOpnfrMounSVUyUCDFXJzvv1i3kRuTpwID3YGWCyzczaEFs1eBcsWceEr7qjrZ5pCO
F3C/eosXsBE9NCpp1xNFiQFrhJbawiUyi6l4WLFZMv/LYHGfgWE76dtmzc0vzYLcJowjJfkZU3rq
A4HP48GNvXONXv3iTfEkLkolbknzgd573SfHXsZHDE1T7I1NTBiK1f00mkTl99dpb1B66hw0sgU2
pTwev2X6tpPOKQlwFY5eJP5b2jbKwGrkX1zQ7++xUhnOMar0Bw/GbZrGx2Fb0q7gUkVCRP6q30Yd
lgKhR4VKadJoXvJDeHkENiqKo/Kyrhp+uRFgIUxtwdQ85kmX/exWqxcnzMzn+cPaUqt+cXEg/XR/
Lfa2K2tAeCOTp5seapWnmAglxDTjVDhn063mEyxKwp3M0F8yt5QF8sYszm6d1wefQS7z9qTA1SQ8
oDPFa7258LQURY18ATESO0afUbUf7JDVt766SJq+X7Tmrz+eKmcfKhAxEPn51gCgWQmAEpyuwi5r
9LBzzRRaKiIxaz6op2JO/qlUAwUfLs6DT78zUVrGgEYpO5AUb61ePLsUqYW+ZljEnh1oZl88DrTk
Q10BRRrDCj54VHfeVBo39P013AcI3zfXwOSYDbKFMQs72Zl+HlyrTB4h6RoHL9atPgLqMMTkr3wK
EObbokqdWW4EdwIYjiEtQ9YltS/jEHXPU9tN53SelUuj1FkQJShj+1M59G/tGcAYxaUCeBS2JP6E
atJBorBzvBG4lykh/2BPb3KWdPHifqJlHpp6M74bUHALFNpcD2UbdR89azKe27T6cn9v7S05IQCa
LVIvlzfu+nBjfZ3rpSpIDWANhHmc228dJWkOKCw3GwkcBw1rQA/UJxlkM4pIqckp8GlY6VIEWN6k
SKZVeBDPg/o00CML789qbzxuBamaAl2dwtb1rJxa78COOW5QqUojS4/eBTCv/VZ1SyDCYjpi+96m
XExQWrKyp+iV3cJI6Bk4+qwzoK5gn6hA3v4bEf85PnWWooiwHlbxHghEg2nCWndU2+MMpCPWdzqU
BtHhCI2u/yUFhmGcFJFhhZZzx5wtMSTlefYQ7fMb5OYif6nVBIOWSR0vVQXPVWKa6vJ8f/1udiLT
IRcBaYDtnIaK4PX6GTHYhrIu3MC14HEGOk5EU7DiLntCyEG/aKUmzoY1HZFU94Yl/qA+AEuW62oT
bqnocS1phDQ+L3gb+c1sJ5eshzIW4vjhhXO3eFS86iPw1s0ZYLZUiyi3GDR0Ychez7ZY1NEEOuEG
JkKByYObOlMSdOUcH0mM7A0ExoBCn9Tx4UK9HqhWyKQbNN3wncbvy+zt6WNVWcXX+x9vb/PTYUGI
St5vyIdcjzLZCBTly4Khmu70H7XJZVcOObyxWqgIwRrunwbJdM0kopGNTy8JYerr8dpkGKduKDDS
LDPqfgNCi899MtqaX+lV++v+5Ha2CJcIa/e6O4G1Xg82Lfoo0ozHDzmM7q1mLP+tBp1JGr3Do1fm
xXPO5j2I9XYWFLQW14mUmSKr2txeS+Y4ZBqWF1TuiEvp3NgYzsxczrohfq0jDI77c7yNuOSK0kNB
KpSWA9Y/15OcraxeK4qvAfhagesXiKKIFz9ohoLUJ6vUU5wryalvKczPaI/gy7x6F3tqx4fZ9Y5U
LnenT5Qlf46ELm/2U0r2XA16EkldfHQXRyKrSRZYi8T5TmAtDmZ/E9gxeRlbAcwmE6Dqcz15R+WS
XBOuUqUE6fNE0Ou8y7xpfE6h9/xazVV9aDrDfaTlPhgHY+/tLuRcTDhnMgzZAvNMbpl+BCYcpCgh
Bpao8+dGYH1aFm33aUCM8OMkptk8CHteuytXASVTNgmvZZyFUYm62dQdlfzCxXw8KEEcL29Er2TD
D7zRSk5TpYBDCjAshgYAATl/AUHcj8E0av3fyto1IkAm0plxcsUX9+I6fRUH+hy5H6NIn9pAkIqU
F5HQdva9Pu6boPYUrwhZW4xVm2hO9F9roSaf07EvKXPTqhsDc7Q98d2E+XCq7cpGRmqIvPJNpsxt
judunCiPcau0xpsSvaSHUqAN7rddUXyxI6uhbIg03ZFk9+6ZIPSVkiwE+7xL19tiUSPRVensBWq7
2KD0Srv7z4bY/dRglhR2+lr8nL3KopcEmUpbU+RugZF/yhVaJH4eL7Vz8NV2jgUddEyyiTGQbtnS
gLTBXdKhm/VAROXwbW0mWz6O6fgmRQA2yOY6jg/C1psSAaUmKRHD20iIiOL29RI0Zd1Uk5cSMcyd
GQwrXVUcurTLUtQdeH5ESTFGrxuMcYlEWoptAjPj+1fTzqRJBaSuMNgnqbpw/RNAEygU8lo9QMvY
wU+xL7sg7XJUflvTGN4pTewWf1o7RDud6YLnlF1CIAvXQ8LKgAig1wZSUtX6PJkNqOqky0PPGtbH
P50dpDXqvgwCS+yWnpjoAxkHDcc8nch31HI5O0P6K3VTcdK11AzvDydvsutjLzly3HWozQJx3Faz
bGVSDfScSKZRATu585hcajevvi7aoYr43lAyQP2f+xD8o+tFRJSjjavaBnqXgaz250oMv4ahtJ0z
7SJcGu9P7HajkrxBjEPCieeCzvJmNGcR2lQkBuFj5r5xIbGmPtaTi/CzVFMvq0hQVoJPDZdDy+rq
l55PytGrdRtrgT5EJ1M2gqDLbRMbr0UXAYIBhkp1q75Z89X4xK4ZDmZ6ex4Q2QMvCp+LQ2ltqfkT
UNy4znFfTeeqG3x7QXQ/M3CNLqkBfVk9bt37S3vb2JJWAtjYwxUGTAEs4Hpt1bYpx1IU+DXWnlud
tVkfTv3QuU9W0oGhobinBDkKPEFTjM23iLZDqE1l9CPOG/3D/d+yt6kAeEOHp3NGUrcJU7qlHxs4
HUbQ24l7bqsieRC9rV4gc6sH67wzFCh9manDJmHBNzHmvBgo8OH6F0Splr83U/cTKXKE+N78+f6c
bksDWMtxpUvhFXQT6VVer69n6umYpq0ZOHNbfqTwVX+OCIDqIC/cuvWtshLzQ9bE3ezPonUGP+5Q
CvX11XUz2jcNGtGWjbVxoDU4oh9cv3vLIHN1OOL0EnkJrn8cHC61y0dcwnIkwkQwoEH3MGOHPPkj
6n8H19PeVmOTkSUAh0Bm4aYeYTXZ0HeDERRqwSbwq1obVh9pkTX56GaLiRddGreAJD3q8K5aT/8W
Lk3B1eTvBao5VUdUrdsuNh+Hz4/6LcI1VHA285dPjwq2Vg1w3MxPQzsZ/wyxXpwhcCl/91hPd75r
FqaPEiuZiIZD7HlZ++5gYXauN4zSuLGJ0kEcbGl8Sbl6KzxB5DfqaD513qKHi6G0/8ykkY9rWafw
SDxFJIQdI5Ink3n0JN4qgoCWJBICTYcIPhbem00qIjNDgqhQg6jMpyfV7NM3eaq2X6w+Xp6oTrYv
cTFXQdKshIC5Eus/R1WtHvJZjJey7fJPIG6qn1Ol5k9WZaX/3j9DO1cvAp9sU2oepIVbYKFrTsC/
qkwN7BoTACMvlxhTaDs5kJje2w14d8HZs6lcSZe369OwgNpH6b9Wg7rR7donAquDtsc2z4/nusEg
2Jw/11KrkVjBU98DI03Pa5ocUTJ23gC6Q2Cl4fNRu9tKG022OTqOaFWCsSL5rGei+WbqQnyFcWS/
mcGR+veXVwY8m7DhlcpPe9OiR73FBGuLYnq1O5CfYBr/vnSd+DRMefGkw5p87I0W/BRNx8f7g+5u
OZRrOX1gKCEuyV/1WxdgYjY1RH3wwLx4f8mm1BNMyeVza4riYRZpmePFHEX/2fbSfi8o2GPkY3sg
B8jP1XdmPNuL38dqAdsZNt5UVMNR0W93XSi+UYtAEY+K+fUvrFZ6PzwdWrAif/KodytyqHWUPGFE
uuQ+NtrNi2Ou7cFm3/v6kpLPVgfBxbNxParIvGHKykILRr2Ks8BpFvFCwJMZ4VzYCBLo46gd9Qr3
DhhwQBIBAgCMFzbfQukctTabRQvUxVw/KX3y1TCz6cf9L77z1hAH//9BNndMViZuPdOJCpYWo8oQ
qc5VO3no3xSINPTz/2UZpTQHVQ/ZaN30VKK15eVHNDGY7MQoTmSCw3QiFFgCc2poeHVJcbo/P/n7
t8cIqg8au8RABIhy/r9taGU1NaWsQfN3Qi8e62HJnuass85DU2uPKNb+Q92jfioBXz/cH3hvYVGO
kKB+WoiQ3q8H9vp0zZwOO3rguvjsotTi91k7vsOmtDu4KnbnyGGQGSOXk7XZKCmwBcXm+g86L57b
H1qBlurznFbaM63eEo8LRBbic2yMihno2hwfGQ/sThXMDkkyHR2qR9dTTSuRT4lLxqo3dQXVDpf7
FqXTD42qHXkN7gVuzBDgA/ASqWa3STpqGllV0hR6sNr2PL+xx3Sa3yd5PsUBXvcschOZYIpLNWuV
t6OYzP5NgRKK8gERtDHz+1pr0Xjuk+FronKpHcQMe9cE5ET6p3S3Sd0310Rkr5Aeq0iDioRhZ62J
PDTWpHsWbv4PvI/1IGneuwuleSYq66qMlDbHqR8AgFgzNSyMcHCSLYyvY0kfPRry/OJO2ANEZtIf
7Ou9eJEiIc0PPgKJ5laEs3QsYYwa11K5tkP5zcWQ68lsvWY+6Zmd0xAuKkjo46oM/iBKxXhCoHMq
fSUBL+iTKidHsuu3Ank4eqqESoRLrAE4nev9BwxAq9h5apAoc6Vc1NjS+jM44yb7TqaxVpc4IbcJ
+9pYp0sSCyxGCe2ROojG3PyeoqU8kpwDVPbVuYxXkOdafLRxdy5zKXzxyuVGW27rDNzr6NAKrVOp
4zVIHotIP+e5u5z/+NKhoCyBOtDyAXhsNgT9zmGMRkunaG3rj3O1Wl+LYXhR00a5/OlIXKrsANmX
R+xi+wx7eEC1fQxbCahCcRHoOvk9lfK/0mYsP90f6naXMxTtKT6jHHH7DialiI3O6OygcNT47ApF
PbOZEBNQYAAsioYqGhY2Byu5Oyg4PdntA8625TU3q+lgQzvYAU9STwHDphJPDQCB5qzLnkVhzo9e
o+oHN/nt/SHbHlKHjBobytjyV/32WuUiFgbOHTZFaRx+eX+rADt6BOAaUVycqjxCWu0E12h+04KX
cD1NtnauB4zLdRoyCjxBuyzrl6So6X4Dvco/4ejcnYDyRm+1Xo1Paasbb6PZWT7jfXf0VL4KsVw/
0vwKOrkI/Mkq4DbRSaCzTk5S2kRXtZTYm4TuJEGczmMZ1nhnN76m98YTkrbzz75K9Pf52hKyWBEE
H19P7eY/tbLdn1aZ1v1bq5iab2gYmdk5seal8rtRmf9pGrfxzl5uuk/CtFrjCa6H8uX+RpWLdTMN
SqYsJxDWm360lixmb9SVg/RVM6kXu0Cg01dMHdV2L8GDEsj1PJ8HrrDslA1wjlEiJgF8vP8rbm8a
Cgc0HyltQCJHAfT6k7a6DQPYQNNET1tMaq1UvHRovh7s1Ns3X2bGyGNKKBuFis0oq73YtbK6ZqDO
k1Z9bMY6V0IE5Odf9UpCffDo7I5GFYy0CyUFdDmv51THzZDF2KMFRj3UxlNhI5L/dtU1CmCO3c1O
cH8J94ajCIWZk40W5I2N+6rOkm3VYGnbo6Zmu2l5GqJEfK/05ogeufO1AE0g0eeiGCRVxK9n1tvL
oGoLWi123SZ/a3OtfYWJexAn7FwrDCI1KNgYtNw31wpQYBeMI4Osaq0Y56GtsjNFvQSmzdyu9mPh
ztrP+0u4d7NcjbkJCj0dOIg7lk7gxZCZZrVMToZdzOceO/OPVDbjT+uiuWkA5XS+pHOivhm7efp2
/1fsfMirH7HZN1bUrua4cCIXe1hPjsR7TyJpX1wAHH++RSWxlgYqyAZS081QIPk6DD1SN4BIQudk
ZNGflLXhglLm9ag4sBOEgeShLiRDHpkgbla3pm1Ye3ntBpoy5sYF3Tbjg2l1q3HxtKLJQk/oVh3Y
fbZOD047tV8Ru/JWPxPx9AjeNSoOmlZ7C01tmF3MROkcbXaYGsUmagoO2zjr7H8gYxZ/kcDPo58a
Onrnf/5VpTYvYKNXS5LNYCMt/BKOA4Plpri0ceN+Jn5oH3R3GQ7orHvzkrRh8A6URKjBXR9PMxYi
HXFJDbTFUbQQ93h38uGWx9galbr3/f7EXmtZmxeEj8kTooJuReh8M7Oiot7hehxUN9ZN3B2naeiD
pheD8PU81z+JVSxUoW0udR+GS3kZW4MKTAlAEu245MVLzCOVp70VwHXgVWfFgnYl75bfQpLVspQ4
WS0HYo05fCnidgxqeuqwpi3tcn/6e3cherMsNVsazYVN9Op6qy5ySqGBSKf2Z0qV/aku1/LIoUgu
4maRKf7LLit5JFjXzSJHzoJPQwlAJrGsQvfz1VH/iZsso6qoINPfKoX6My2aI5UTeQFsh+VBoaYG
AEmqOV0vpFkZCxLhIB6m2nTL84p6xTkhujTPZbeusb8sNqY/ulrHn/t2Rmoin3pHOzg6e6EWd4YH
gQ6qtORJX/8KpO8LXCYbL4hcr3efllHR1rB1gPL6oNeUj4lSFCKYbSdGbQaASuxXriZovU/a+E6d
1vXfJc+rH0BgWcABAyoRmIPjxHhPLEYXuGpn5b6zpPWj0iQT6BWjTj0f0d4+/fOjiYwLLz35HaXh
bZek7ONW1wbwXLW3pCEogCn2c3X9pyPc/Xp/Y96eAYTXGQnkBp1OoqrrResmY67GqE9COgX9M9oQ
U9jRgD8hEPHHCvqv1ob0GeGyO/AFN5tT652sRlElCa1xwD3Rnhffco3yki1t/gJg4wgLszM1+nSE
3BRNwX5vcTgKmZUHMFYJXrXEeowPwtqqrWd3SI8AT7dDofNHq4nIWOpBbP0Dm1WUedfD3lAMvaRs
jGQc8mLTOwNtpT/eGwxFQQC9L5lNbcFq3jy6je7N9Egr0C1tPQx+uuKZ1blGdf7TvcFQciDWENzG
FjcfjUbjLB5qsHZkR+ec4kfgrrF60mtkUu4PdRvG4Sn9mgJDR6Insrkf0wG+Y5pkSoDuVYG1p2eh
2alEC+gl532hmv/dH+72nmQ4uSlox2G/+P84O68duY0sDD8RAeZwS7LDZI2ydENYK5k5Zz79fjVX
ajbRxBhYYA0YnuoqVjjhD+vGS0ihbQYoHZDilwFSDk99f64ppv2ayvwFq+N8p9F8LWAJlws1QeJU
avtwjFZ3k1xNaTPbQAyRSoXaQUsnztwEF8z8IcXhRXQlI8i/8Ncap3e7zpB/2DOUXTeXE/VPYpXJ
k9M2Rg0HKunHZ5oZaB7aetqMJhqWtbEXh2zEuLzHdL5ABIh25borEBDB9rRiJG8KSvOT2UzTp5TG
sVv3zeTy8wY/dKzybCbavYpo/1MYS3sMtetXRZAGcFrjySR/XmPZotkYdcpakpeP5ngeSoFZj2r1
mDRI+MBnUu+sKkgOjWImj1kLp+r2HtloGImQhFdUuOuSLK3uKwuD2xEAquTpKe+E60DS8RBj0n+r
mhQ+zUqm4YwB0/JHNCvNx0hf4iOd6OG3nPYNuHetPxlooh/LbEAnO3HqPdjq1iYG7Uvtn+tbUCsu
r+63WmAiW9xvtWMf9DRISUgUHKjCqD8hNIF1bZvvmbuIP3r51NO1Q1wH8CbJMQCZy0GzuG1QO8Zo
g/TO+BZUZcmTKNTcKqvzZ0qSd30cz14iDdEOBH/rjhXqFRbYJuo6a0xODScYpGgW+amioG2QqJbv
5IF9j7HbXtVmY2VFb5zYGNF1sfsuJylFKlaXOisL15nw0BrRYCqxaNI9RZkCP+uj1Kf/t9eW3zp0
DEt4CC0T/dG1unytIACuwKP1QtWa7R9xhfggrdLel/tZTg6ZmoX/oqjjBMdR7/EjhBHvuNFUBDtb
f2Op+R3YRXDoqBSsKagLAjfQRiGezlINGtOwB3D7oTz3p1QZ9rBWG1c/SAA08mjw0A5cP2hlaylB
3yMfiw2Yhe6DWkYfQ9S6ZhcngeBebw1jJxfZmp641zjYAia7buoMpSrXZcPtj3IsgBwpK7/nMshg
NCu6b7cvkc2hQDsh4MNa8oxe7iQKyX3oAL/xJJ3MOcPD9Jy0se7Di9zjIG4ORQOSRJ06CG2ay6GC
dsRwHFlHL5wSp3BLHXWNHPHryJUSc++93hqMNhDCcAghCWeJy8Fgune5nWFnoeP6hRS5M8rNaZ5U
CXl1O8fG7P3LyOuJ9hI9ANQxRXr1V6aWajVfbJQCT83U5Ckyx9Qrs74oCM0xU7w91tZbjWQ834pc
H1js+t3BQ3aMUeEjONCHqnkIjLj9pMdp8k2rlOLfJUhr7IjmWn+O5diSj2Q0yYdJL4wJhZtl+l8f
W3bAfRhOk9sQyGRUaLT0pV+i4ffOLxXTXl3GtIWQuEOIizdAX1XYoJjMEYok4ujkFeIGmQ1BWwqq
7pDUlv6R6LFX3HCJqpeqlqPZn9UwPki9MmAb0fbPRozIP5gSoKIStuPjzkfbeL9Fxi8SMrChBPyX
Hy1sNQDgs0H4GFoSKKPUeoR94biNPGoHaq+6r5WT5obYGRtuhv3RTqlz42KBiotIPeec9VmTEMI4
Hx09AU1YtNhON700gLvnaQym6RnSyl6VbHM4odUBAxDG4Tq9aYyZorHDpTkG5b1qZIWXoKDsYwIx
npRJPux8e7F6628Pn4NGCtkuPPnVQ5wvstqOci55SYfYXEPx7gDjIrpzJkv1ai2tCleZjf7zMmTI
V1pOcRe1g3nXDIu1k5Fs7EIQnbghU5sHbniF6m7VoZ/LVvK0QV3uh2AKjnmst+fbE97YTdQWuK4J
njmea7kC4h8JY0g18ntpds7pEoUfpGR07knqK3SHl/7YsXzu3KEjFiv9u123xYNHHZs+DvHAdWtY
k3p0DIH8aJWqHPMldI7FqKAz10S6b9SG7Nqoj+ycoI1bFg4ZzfY3kBzTvjxBnTIJbR8y5loJrAPQ
1NTPqsw6BOP+rSfuitV+QpeAqitQSU7LukLVcHU7nMQIkfxmiT1AJ+ZXvR6n+0bHu0910ulRn+LF
7eaSasSYQqroMKPZObMbM6bQgNY/2HxhDLd6L+PWqdHxM0NshEbl1JUEldRrsl89wdrePS9OyGrG
uhDYADsD0EBeS9nHkzNbwAkiZCay8q6iif25MaXuVMRpdh7ytv6epZ0j3tNCvdOg9d7pTQVPJTOC
f/oaovTUQXZ5fyIMk0aALMRPooZ3+ckbEBZ494LekJz4Xw2TXE8LI/tg5gNWik47/Yf1JschN6US
LByNLodDuh78ZaWiwTwV9J3HoKq4n0XQF9GX/Q9zQ7YFyJcw8aQnezkYpdxWmoqewcpWJnudnEcn
S+y7sjAUFb3YbtkZcAM+QWlbwNtRtifdX4df1qhm8YK4h79UsnoaOs06WRBr/cAITksjvQDFhfnu
KI3bKvp8qkxZfWmbQfFbxNnuEw0FyyGsgp27e2uTk8cIlVIOGz/vch2SWatmO9Viv5RLdDJz6WOv
wxlv+yDc+bziuKy3uIU4HfclusLAwS9HopApL5bBBUIZ/MWMuvxXF+IfoFll9+gUivlqWPD/HUvK
dgoeG1OkXULRDYIRX3x9jgPJ1IMgKEJfKhDGmybEass2hoevoW1++2HYHAocmCjlCG72ajXBOzl9
V2GNWQ7FcjKGvHwwIyhTaVvsyQlsvHRUwzBkEAA/ELsiBPgrDJ0D/PVyMSs7VIInLQpxIy6X6PT+
CSGjR4+b8guQ3NWEYGtFWW3MoV/EQzgeqqZ36kMyVjm7Ut5rTGxELRxJPj8rSGNiHexqQwc8KCZq
oVhuPDr5wGs2F1PsxrUzNH4g6d2P29PbGpF4Abw9p5qbZzW9tJhytdC44ue6DE52p1auvdiLG5ka
9o5Kvkc42RqPRA+lDfHF5HVS3YTyMtSWEfq4WUk+DkKDpyGa6kVLZH9JWzv+D59PJA4IIcDEgm5x
uUkWRH2CttRD3xwJcVOktD1zdqajEk57dIKtrc9GEXoTFnKt651S1FpgI3NMhayuFnTly8az8th4
DXiZ3n/K2CSotlAyBUK9BkVZSwfbq9Ayv9fUxQ2DXjrLYZkdo1DV3l/oob7EYFSYUEFfy/XXcexY
BeKu/jzW7Yum5ub9ENnjY7JIe3z2jQWkFWGSx8JEEL5Gl98qr+0cWH+c+mpUIVmQdkgx6XWDuVA6
DNPOEm7cHoL1gQkmLVv+YfX8aUNvLxbNOD815PoreJr6oQ13JU+2ikgIlcE3hGBOfLPe7+CpetGn
T/0WcumJCPJzZATyeVxsxQccQL2uUYRS59xDvU6qc9RY6c4R2DhykA8FhU4cAGVty1zzTSsnGVlW
06qOIAd+90Gcf0YItLsrpyTY2TBbzzwtVYrFDEfKt8ZeT/Q/Mk2paZVhy1OjmVHUDxnYhPveDEZ/
Cpz8qaOyeJa6wjr0ely/AGMsPrVgAB+Fc2Tslfh2/YNyYPy/25fdxjenmicMwgTd7eodVGikN1qO
bccSDzKwSAmKS5Tu0Wk2nnn2E611YUXGjbO6coKZUKqflIRPPtvw9yRZjo4qqUngVktqnqbRMh+k
fkQVPI6rd7vYoj2B4Au9X6TtIbOsggxYKTMgjTTzs2xO/hSWFD6GY23ex3axU03bmif9eoBflBPo
2qyeDrW3hoKPDQakaMx7spP0jqhAPlC9x+eu7vtHxJmTE+GAfr79HTd2tDC7Iq2n1CKaYpcXRd9G
cmUkzJEmavxvZxjtYZy1IXQHo27PfT7ugdC2pkrtmdIOM4DQL/79X6FGFy0m3CdA1mkvD0eazgMe
krHuQhuLjmlS26/BsFSuqofl63+YKoQ5hfgURNUack/KE6PSwyLj3ZC4iFmPX1p7/jnL03SyC8e6
uz3cxhUs0GG0oMmwBZVhNdEZ1JGeTEgUDEbxfWqM0FMmFG7lqFP/vT3U1kek+UbPlDcMGr44rH+t
aVWgH1gscuarY2HCcyuUf4ouyz8MCp1bzcycHaDY9eGnwoa4MOQuCvq8ZJfjxc3StEMq5b4Z43NR
ITP43A7Lntzn9QJejrI6/HkOe6fEpNxv1Ez5MhQFFTal6D5MIy2D9y4gVwyBLy8LH4qk+XJCitTM
bZQtArkaWZ+Qbv0pkV2dHYDzD1kx7EGGxYN4mb0wHF0IYm1o2ABbLofTR0OpUzksfDuNsmNJqtq6
KUS5Z3laGtRnJHqoxkgGZ01hj/Nqk8Z7rrfXW4afgGuHBYgAbOfbY/v3lgmWpJORJ8J4arFb1FP1
6rMxtf19gJDAKUMl592KjVhJCOEO0XuBcbJ+vodCjwLLZkSZvtohrWLltNiRQytK35Nj2No5DIaN
KA138B9i8n9NrtWrhipPXfgI4HR0nWlWPMH+a3oXkXtnh+y4dRhQXBBpDaLbpFCXgwFD6+zQGVFI
1GHf0g8qXIwi471QQDwB6z0jXPuAm0IbuZKaS9FWRD8IJbC4bnUqVObgZuZg0qheVD/RJueIRVl2
qNRuPtlRAMogUIM/t4/J9d3NK0AfD+AE5cprFSgrjezSVnN/KAfH1UZyqgIcyp2lxYkX6NN8x6af
fXnOh51S7NZ2FerYBFhkH+CHLhe5XozFCirugi6152cjmf/NDBUXP3RHTW+x1PFwe6bWxmqjxUC7
iWiT1Hj1ICcZMOlQZjzZWn6PyqL3blmMxeMUdZaHMnPl9lEX7TiIbS2vwL6Iqh3tj/WZLBFIqbMu
LnxHpyPUBoRTqDIg+pIbKUAOJT3h0Rh/VaQ+fH8VGE8ooTLHS0Vqsi66F3HV0R5CKVaq+sjTpKJ9
niPN9DvUqvysMErPNJP3GxmJx5ieOz0RthRV0cuvKhV2ZQ4OqpmUaFFtKhwp0704M7WfXBFhdwi7
wCzuJKREO7exgikHNTI0QKIHob7ajur7kVX8IEAR4JCIT64MOQuCQNyc0PlbjEZx69Ra7pHYRz9L
7YJ/b++wDTgwE9bp+6EVAflnjSI3qrA1dDxPsFI0R79K8rTC/xJQvmvVDQ+qEQ+P5Rgt3wC9E4WR
OQ6vsxH2p1pPnJ1y2kZuBXmFjhJzpweBFfrll8ibCcqbJsSt28o6QVbPvNCpvg3il0xKEJ/tYBqJ
vO38zkAJxQ+6sD3uLMjGDYf7Mj9DQx1EiIhd/gbusVwKUjLxkLBMfqojY3zS7dkxOGtW/6eLA/mD
QYDYPEpmHH2tdO6EE9Hrrg3cxvNM+1d4brAg0CRWizEl0hwMUIb9RWmr+35U7XOq5ON9UQIZk7RA
uy+7IfOQg+i/TFCYd64BcZdd3vTCCkAoRCO4R7tgNfwc60pdDUhdLXPeemoeUprXpMgdeqnxb6/5
9TX3xjehL4JZFap04t///VBmfTXFsswjbKYOBF+l+jpU6eyjr57fSTirfNMnU87ev9souCCTAT+a
dJp/vBy2KxtlwljBwdOkU88ttB8/1dviCV7X6OdxyZWzmOonqBfnebTLB2Vq853fcPWNWVhTNL14
0QBpvAl//TVzKWvbrNOU0Zvxs554R0CKohVQZlCpBslyFXsxPkblHHe+lTRTcaBAmt29c/X5DTSR
36yPQFKsqaCjBOZBnUr0GwMjvE/nrjxZep0cMKOzXsc+c1xnnovz7UGvXtK3QemaIowgJAhXaUmr
tF04VBUih1JZIYgS9eeg0vtDO+ffpDAYTreHuyb/ivGECA+MQ5AO69Aa4vaAX9sworyZO1/LzKzu
G2w776tlmX0Npahz55jjPQ+59aHpk+A1kSbj3Hf4fpeTrP2sw27e83q+emhFwQ/oGw10EU+sQYvp
2KUoMTYjUFPJPhZlpbpRWHSe3mSTazjp6KUWgmXq0Oo7y3F1tsXISEO81U0Iolc731jywOnp33td
5oSHuqmFE7OWeLPV7KEMNycpKqjCN0eMeXnIcvq3ehsEg2eZjfSMNKPslnGinJMobk8l4nmHRq0x
3KMXuxOrbo7MkCLPJvpeq9M45lJITsUkbWOA0ddMtfJUgOb6NasQe0vFbl4jyUJGFHk7bSca31pg
8W1BENBt5SW5nHVQJOEs5AC9YUHA6lTGmva/kLpremxHJ9t5sq6uT3JF3geZgAmQwBX5AcGFqWgn
2BUA9PPTMkQgJePKbj6NYzueSi1H12Lum+y9t7YYlpCBFIce+pXSJlrvmtNM6QC5Nl9OgTaaZ7WY
FIx7lvjgvBmq5HGzs3M3Piqaj+gEAxUAGbW+MIFjk9+Z6Bu2aZN4adD0vj6jlFtD2PKJVYLfmjWG
d92S7InAbnxSqCWI3r6JuMAYv/yk9K+VAVYBYreFXNzNSpe+2NqY/VEqRd3ZuRuXI2VWnkMYLaKF
szoz6VxrHUHo4BGZIVszEHhgh1G1j1mv6U9FGTZfbl+PWzsITV3qsYSdAnl6OTdVDZHKaevBC6xI
P4TJnN1lmoPKhlw0h7gJEBOc4uK9xC/2zxsUgcoUF8T6SuY6thVQ/YOXlNF0DFCgux+rNnyACx7t
nJCtb0erVJivC6f3dRdOZjlNY+CENCiknuKkkZ/sscm92O6DH7eX8m2tLuImMS3YZSYFVHqZ62Jx
1xqYMFjh4EmJ0r/0UppM/siTYnjQXbG2R3Mxbo6zrvSmW0tO8MMJh/RjpjvB6GIs0z8rY53a4MI1
dfbR38w+aJKKRW0xypF132Wt5fhSFujfncXKn5DVCX/WJHKT13Y0ANyZ6uy7kV6USYlBOXEwQXmn
VreZkrZoSg8ON2mf6I+91rWnro7C1wLXBYHb3murv1lJrNZQqC2LTSFO+hr+aCpzuGg1EWcD1MHG
wqOzoj/UsjLDTbJgDO+Xbkx/WKzkch6KPM9fk3rORp+aJnqbvRXEH+whyB3XUAsEP6iMdvO3KZsm
FC4MVI7dpV+GT9mgjDtB88bJBeQhyJWcX27i1UrRJs3MKJAmjzwKNjpmceHvpjfq7gXyYx+50ZDk
hnt7x11Vfvg67GtK56RwhOziN/0VQypYgjVjq+BqVs3Va+g4v7BuV3e29dYgOMxSKBfaApRALgfJ
2yVWulYlYohwiI4K3YQbU6SH21PZuIcoRgI+A2oA4mgtELJUlR3LnUQoqgzLmU863OlLJ3QFwvm8
5KXjpZHj7DwpG5eDRl+FKh1UTTAVqzJoos+dky+EYWnTFP8O8xItx0CyNNoAqMTtBPxbMwThhuIN
+4Tgd1XRkYel1ZKQgL+q4qwGWKdXrx3idN8aRCGhyyTN0W5C8/X2um68mpR5gZrT8EVMdA3FSqDg
jSV8D28q5a7zwsKMX5MZYcihH3PUzzIjfZT1NH7KulHa+aZbywvEDmwhW5zC22p7AqWLlcLh8hDN
ukPfzHJ4ohXRLoIkKI07j8rWPmWDCv498Por/kQhOxOAomjyrKIwf/DNVdWVE3OvELg1KWEWC3UF
7C287cvjsDhO3Rj0yz0M6+ajGVbtwzAhL4AMB4qPtz/e1lhCEd6i/UrJcd1En3idoQaAPO4pPeER
PhHutIrcPCZp0/6HsyCE53m4iHWstahHgawkoEMMChoFYfGA7eHNNGDvZ1lJdk7CxpciG+PSpqkq
gJGrY9ePy4hCKSdBk9Embys9gKrVVDv7YeNCpq5nc2XBv+QEiF/x1+Wo6UWn5TOdWaWOaDCMlWLR
1DO63DWGqKzv58w0d2L/65IajnqAdYlQETekRL16BKic1DxJ9oD6WhVLB063/AdOk/6EwtP8L557
4B+UpK1AQThTLvtQ6/OTXEut6tZtiQTVu/ePSH7hf4iblcDycgmiPAQJVZCLIHdousk0W7Ts+/I0
opSyM/WNrWqQ6DFxpMqp362+KYJaakKZYxAsE/NktJ35pa8TDS5bmu0MtXGlGZTodBqOHHbQEJez
MpNm7JteB2yEnMhZHRRUhBRjfJYsdXoxllQ+2zWeBsjvah/evZ50joWWCN5/QunjcuS4Yx0DjUka
xhw9h1mlEU/EY4Xyea7NO/obWytKQkOJliYZbkKr27O34ljrZ2vEArRNv6QJjGhZ0oxHQLTJ3e15
bRwVIXdH1EpZBgTZaii9NsxKHtQeDqU0Ps+toh4Nge1s2eK+1ox7wLGNp5DxLNFIQj0WvOblOqaO
2jqVYiCEW/TDMaRC5kpD/cVUIu1sZc50V8i7Blni6K0CS+41vh3xEkirNTTUlGTETeOh92ZDT3M3
pHfXuvrsmM8hch+VW2pD/i3jvzXdsKrLz6qdlnsGixuflGobkA6OCrRLS+zsv66k3gkUyHWsc2ik
+f8iXUo/zrIzP5kYRu9F7ltrTNGL3iM9z2slWrMx7DjUIxI7TMfvem0yDosWDk8Jntk+BCSSElAl
Ozf71iL/PehqI3VKoiyhSQZUmcXgpYs132VLCOs4Si2cxpP4QTKL3znZrxCC+w9PGA1K+qB0lNGs
ucplU9loIzE6uj+6X45KdYSDL2HpWuz1Cra+JJwMMFGkzYLRd/klGz0MqSWxulM0zGelIPHK4Ij4
XWIqx9uH843est65QmiLXjII/quIAz+goukmvfeswWwPS1MlD4ukJg+NEqU/S0trB9dJ6vpj3aue
kfTnvsrN2s31JoZhkBknEb0TQi/mb1wSloSkuzf+iXr0Vm//0K1bBH6c4AMJnqW5evzsaVFNgNbI
4s2F9Nuaokl1i1SuP7YV9GwESZRPtwfc+AhwGbiy+BAszTqOANVddGnCcYIthqeknbVPOTXlo9WE
y7f/MBTMIwEZoiWzNjfQRup9zSD3yFo30ketSMEnpXPOvVUP2k4mufG+8biAq2cViZDWOTftgjov
DECEtY1ItaTRCGw555/7IpEQyiyqcwXa0W0mnPRuz3IjMGNkwjKhykP9cvWIq3NLwduYei/TTOmM
T6npOVqk7OyT614fYAWKCgKG4Qg2rri6/roG64pUY9HZ0FKu5vdmk36wrHo8jHYoHfRQCj6Og5O4
kwwbKax0VCCtwtl58Ta3jnCyEsKbooR6+ROcWdNbFoLXQObU6qGt+5JNjgueb/ZvL+rmUKLGj84G
FOu1YVYbykZtJDa71JntM0YDKfKeqXLkVnk3aEAsLO1zOD5CXHuNcLHlMIsWmoKeU1nBIR6oF3WR
GiJl2fVeRwKN7Hi5R3S5ZnW+jQpyGd1Dyk3rLHqJTDmPCq33BgTXj0tupQcUCZdnG6G6MywJaz5W
pV4fUzvRsEQssxK0bDA8BnI2HjU1GU+DNCLaZ4V9dMjAV/gFXf89vdmN91BE5qLjxP9xsC6/eN3Y
YRJmCqeqDYeXPp4TnonSuYe1l3xCo9HxTTqN59vffuM9pMtHRkUEx3laozh0lAyAOLHNmn4a7mCE
ND/SZJmf5GVJTkOfp4arBn3wmDQQ/aWoV/cMv7dmzSkTsHKNQuf6nZqSjrpORNSjSZN9ylp7emhC
krxQR56nlvDhWFQp28HKbF0jYh8IjUiQ0mt5mLhTW7WkPu8NRmk/hXiZuH047rHbt84VmFHKReIm
oUB5+UEnXa0QFeey0uu6PShVUfyvzts/QVJ3O5nktcKWQFeRbtDyEIota9x8H7BnoM31XtUGtovu
pPRSFd130+yKZ1UKC3qXuurLoTQjA1sAqpfLFvv2Wn8s0jz6cXtPbc5bYPdEpYwGzCr0KIcxGlJV
PA9G0B21TvqFIO3wmQ5IudOM2Ng8PEEGWh2UWgEHr45MSPW5SUsJY3q8TL62RS/dFWrS6i7K5stL
3JTaqx5o3bupA4TIINwpAuJ/gzjOaoJL4vRDudSA6KnP/VSC2nYnozNfpnzaZaRvTRG9eZCkFJxR
EljFLBGS/wH3MJlPL+vHqoqmL8iNUJlQR7MXFFTLt+oCN/mxaztMsRBFPKaxVd+BCy9Ojl7Ok2sX
SaKDJ+yRNA5MgrBQKqXDaNTTf9jywN4gtgnMO6m7mM1fD2eVKU0Vjw6uxRFV2MyJYj9LguTRHJp3
s5dEnsJ9QZnrrUm/eiAnaS57qa56nMq7c+bgn9xNAHCivoofTKu0drbaxpUh8lwRFbCxr3S5mjiW
8pAhaZ2wak5r5gcl6NTPt4/ORoQK3EEIEAM0B1q3Sk/qecQ5s8f1uZPVGS3gMXceMyDtP6qps58T
KW3+vT3gxlmFSE4Fj3IBFYsrnC1eleNcap2XIhh31vXusyJJWOHE7Z5G2+bUKBNCusGLmUrL5dbQ
o6yq65GRAmMhQIRi5sVhgKpQJk93fVJEOy/bVqlLRIgiFqZqgPPD5YBzpIeqVbOWtFkCAFJy9G1C
4PJe0wecHRrgNYem1JefWTwlD2kfSM8SL/B5SOtefn+Zi/ifgFVwgEjJVp+1rcdmwPMR0cOxqV+y
INf8Gtv5yDX7ZM+HeOuL2uCmic/hS6DVfzltAO0aaS3rXOVhlHuoAxj3bYmioqtJ6fTx9vbZup2o
E1C4B7gCFl27HGySmkxa6GB5JXJNP+K0T7/XAFNeS4hVnT+ay1y4aqs4Oy/M1mF0FATiRekAnuTq
0+pWy1829M7LpwCf2S4NjlJfysfbk9uIjYRpG/AXpkeLYPV+a3FvmXHDKInTjX4wJrIL585wqzk3
kLJU0segy+LHscRVOjCGvVrM9vB0J8jg6TWuMwApnKQAAS7ughzucjEZFcy0WTtoS9fdLVa33HeG
1p2cyZFo1urBzvm5/rQALjk1BOsA7a4ERppxqpNOB1OQKsvyYxoy+xAg45f45eRQHs4Da5TcobTk
nSvwev+S8fA/asJEZmBtL7dUYZtlWUTR6GHCQ5lmzuUPrdm8NEYmf7/9fa+5YyRX6MpDsUEgkhr8
KnyYpWzSkpYaCZa2jXEY0Zn4oMTYsbpIxKU/5MZUT4FqST+nJSle6GWq906cRA+iEP69UgbpEX6b
/amQgz35va3Fp/+ALikpmaiRXS4CQJJCS62gp1wSwMRpZQyZGjyhS6yq2ggDSdtwY6zqdxLf6y3H
Yaa8yqYTN8jaoLbDAdvS8QXzHCfNa7dc7BkAeWu2P8AdKqaHEEJy0oZq+BktiGgeU23Bter2V7l+
J/gNSEFRJOO2vOqSLTnw2skC7xGVQ31q5Wx4jsOu+qrSvf5Ms+bdQhui0Ml/B3UO7B1E+culXqyo
VO2YUu+YU3rCACn1owYLNOAt5s6R2tjazAiQB8gvdtsaptMjpmw1GX874zn26mgIAbXYJhJKxR55
ZXMoJMwQ1CC/o0p/OSsp6Qqz1ikHyU70XNrCcSl3lOLBVPtdt8LNsbimAAWhUUzocjmWOlhZWFSk
11RLlOZhMsbKOZcpZvSyU8xf3709oM8KxicwaJq2q5MRRU4sDw6DVTUWCUGkPyfaEsR+NFq5r8xj
uhfsX781aN5R0iLQxMeTx+BydrwCsYZZMcVNUBzPMBATX6m4CW5Pa+PAiw0Ptp4o0wGhcTmK3qSS
0U2kFDNqwZMf2VYyulVUp+d5spzPsdmoh6QKyr2e/+bsTIANxCfE7VcF/1A1Z4yuuWgCyR49Jy7j
E0AOeQ9qubVHuGIp23GpgXkUv+OvxEDuocpQPabIozUgaVuAvPmoRV5M+c2/vZSbQ4m/hu6miP9W
Q6VVFiQjnSlPq2QE7BDPus+H4X96X9g7ddCNOiEicnRKSLo5aQTsl7OSUHEQhUQuC7utvUZvy99l
sdh+VuvpXblI5qPe6R/DYVR+JXG8fMM0aY8ot/UBCVI4E2hTcD+vZotcttE5qOh5EQwnLzSX5dja
Q7KzphsPA20+uggWmmg0p1ZHHMe0vGyyHBjnHKGHGIzB3WDM+UEr7f6pq50WM7+OWixy3qdac/YM
iLY+KfBR+sPg0Clxr+I9rWq0yBho2PRLnBwnKa19yPuDV5tTd3j/7gG9CXBexB48QZeftI0myc6L
EpPqIjG8tkaEeTCwA5z0+t10P/460Qe9ICji3GerTxd2tJ9rGeQfcuztL3loqy9OlOR3EfiwnZ26
sYDsDghpOq4vUIlW10s+d3ohLRW9NrIQX8+j+iBNFiKBY+u8//1GB80kOEcjlDtttVVGORgQMaGi
KC+8ALHaDQhvC5Vam5pb6FUpHjO3P9lG9UtQcsD7IokGunENamhyIxtk8a4WCY5nbp4tpfGhl8ZR
OZTtVP/P7PS4A0DeFwaUvMR6rXNLgfrYBtbLlOIqcgjNQun/2flZW4uuCHacIzjrNCwut1IyGaFk
2twOWTHVR2k00/rYdyOGbVwa1R/TAFPiQQ6M1K9tNJpPchfFoHawyn6UFHhPrp7ggvA4GZFFmzDL
5U+dNqXVTlCycbRFBQXNeLodRCWrs4WozWTIcUKBCVy0b1Iq8pCN1w9Onb7ENV6MPFbKeZjrnlI4
Mqi3F2lrjVRVx9eJGrAG2vZyjUrLIC83Kf9WURy7MN2khzhUfsm9qezUfLdGQoUcJi8dKyGVcDlS
4mQhiqaYu1YppvJlSQEUAE7kGcu0p3648ZiLlJFlFexaoBGXQ2nEXBGiTISUUT0/VNgqEMw2NiCM
WAtPtTrjz11TT7+9lOKvXnZhKUpSDRVgNjpkawMAi/JqC/0M1EnINhrVKfthGmWxg23Z2C6MYgl4
INcjVI3LueFhpCSDDrZFwU/Xz5dOfYjaVPvHSRLrKHV6dERgyvRjJ1TdUm71j7cn+QYHXM9Scbhf
wGWIatxqw8SDo2fQ3gevG7DJPqsB1BxwNkEwu0GrRIEX1FBkDlZfSfohiMpucjGlaP8kcG9hxPby
z7qI6lOJUdFxCILobkSY9UsrpbF5CNNRb4/aGKmSG2dRS5Vo5DI9xGVrVseZmhgsPyMbs3vLkIpD
poVOuTO/65yUQELA3UXRgaLKuuiQYgnWmcRHeJ05X+NqODmBKVq5Iil1JIceVY6T1DxDTMoBZSni
wkNO/3sem6+YB9yBH3u9veTiArhYcbGjUD97Y+ITUq3ejgnRU8XqqUPMWZd8TUldPtPTn+7a1lGP
VmfnvhS3wRcrz/Zk+sS3vB6ZfhhhDZX2tYpnZeFXlvGCeOHsOCTpTnvUW2CvSzBbwEPTduchuboi
3s4OyBLGAjOxPrc59asK6fHOk+2gPU2TWp8H+gdeZ6vTTry/NRTcNaHyYRN8r5EgZLlJ62C+gOBF
2nhBNhYnXcejNOfs7TzIW98PXABNPjJBAQm9PLF9oRptnA9wt+wmKOFtdfo/eaoE32Botj5+mggg
Jsn03M+LvhN2bA5NfVngXcAlrPvomjGWiayPfMDFjBCmVXXXrpLhZE9j+DgpcYh6VZO57VSFp9ub
dmt9YcHT4aP8y7xX11QqtdigtOCJE1h0bpch+mUhJX8IsmZPfHlrl6rgRCFrIvMDQfxyfVOtMRLD
mTvcMdvMpaI4IyuIWmZuGJm/DKa60+zbHI/arsloROPr9holST4y/QBPliX5kCcg3WtdxyrHxpKT
jt8e535zPFJD1hLGCFfS5fwIvZJpXGJhCp+OH7u+dnwokuVdY4agTZp5zyvkul3PMdQsoc8NARYA
3mpBVamsqYvnPfK2SGAcZQnbmmMkwXDytN4yXvLEzG1fc6yep8eRwpdS1rvxgxz1C+ufROPoFq1W
2K6d9jaOBQW8Tf6l+gmSvPHu1ET8WLTp34x/SYxXq0MSOimISdBA4cU/OJOdPAcx6TMZbvb99p6+
TjcZCxQRmbpwiQbDevklwjEu8qWi3RlIsvSdM1t9T/VFP1v9rPzqmgI6rJI3tL+4BD7qkr38UeSm
t98bsolfQdCHmyOfyF6rxQYzrIQEYXNPzoLF71U7+WcuOqQlK1vOvt6e8tbew70FnLJwGELm6nLG
qCxm0NoaauC91r/wFHW9+3/OzmtHbqRp2ldEgN6ckm3HaTWyuyeEtNLSs4rFor3676F+4IempzEN
vbtna1TNspmRkRHpOvZ44qRltdOFvMVHeBVF8XVcVrQNOsCu4J0vR+yySlqB6rgte2F8jKrVep/n
6Y0g6uogG1xGFZlQ7RLax8hlXadA6qTGxPGTVxn+YzWP9untybt2B2Jb/P9HudgulgWf1AyFTkYU
2HZ5YUdJjujqru9Lf//2UNfWiRsCBIu6JZXLixghHJoxaChAJ0aolgfwSPO9IAj/KoniRGws3Lo3
XrVrHwcSsClDcAdCl3m5Tlhqzq0hqTRbEkuxFFPqYzGE4I4KTfS3P+512xx7AuFDQj3oIiS2F19H
L5vnzQ4vaD7OTr73dO+8t4Fy/AMFbvXBmKQusVLr5gKfYL0Ue+KZLIg91epPONktQey7wqqTnPZP
78xlQbN8a9tjHota+k5cmLX1V5n3cKC82q7O5TQYbjwiNvFjcnEWjkdkJe0bS3Z1AvmajeNM68Ql
ItezJr7wQp1EwWoj3zEGB+1U5jGiynxjAq/tDqBaEBwTBURAiJdrFYStDFqPCLKdq2Wvxsb7Di5W
JZPvGbvJsW+ltNc+bWvqoaDNzUHK93K83FydwkpXxrPBNFtjIIQLmpIIK/1ftiFaKPDmEKWjv/li
KCurXbBGKrtBnRYIJ0/dQ7ksNMH0bXEjgb0STIElkDzS0Ayf9LKAPnqGP7pLPiQDluc/U2TmRSzd
ZUx80+juoF02+0maYjd5Q5f9+WkjSYcL71Ak4dhd3IqqD6tCyBaQwG5k7HeePlUwJOPAmqrD26ft
yuIBu0EQhBJODerSgCWwFuV0LaFFUWT/jVo4B1sOI1Woqbwx0rY2F+kFHcxYylDwQq3yElWUVU4r
tslzmrWG2JdNKQ+uJ2+p9V/7Ho97A/SU9+tVUsHVG9GVzfdoD13ROO/U9LXT9jSSXMr6+59PHg8X
5VoIZ/CiLtZpiXrTMwpiNWTnCpwdpv6uxgv6CdVt69PbQ21/1KvZ2zoTuUNoRbhskZ6xUPTLGjzF
igo8L2wRHZ11HA5VNXnYxkQWiPT0x+DiphsMskj0AQRB4vTyZCOvq1Y5MCiUlvRhSCMTUdrJPiwp
PaYjnLMbadq1jyRBI3Nh729ZzMvx7Jz+lgDlp4T8t9tP7jA94xHunthOQUsPlRLnAm3cG2nTlfty
k87mTuFt22qSL0ddZ7f3QN64VIjEDjUuF4cIzRmMnxG5g4M67t9eymtblIIJtSdebnDAi11TlUUm
0HzuEzGs7b4KBvMkjOlfONy36ghX5pNubeqsGAsB+l02u2/FBd0HRs87B6E5T6X9pXJrVNmFadIl
EJjKwAJU2+4/b3/hlbtzk6TdWocYnQrbyxnlMk07tUV1s3LmXVgaXmzNtXgUjbtuqv5OXAovp27T
dDeytWvZDOE68q+/iCSvrAYUXjWRGjA89ZUWzwMn5tEcVvxIKis7pb41nEFZp3d6BIbGrMRJgtJs
DuWgxc5elX7fRxOa9Cg9/ysXU+0zoxS3BEev7DcuKH4k6gDb43IxO9KZncETJMtwYKa94XX2OXOc
NG4jvZz9zDOPb6/Ga2oWoqwoxnHxco63zt+Xy+GoMAdyBhewDLD6pDcE4VJlN0V4MsZhfbaWtncP
Qxlld8CzwtpNRjWWiSsX9d8YjkQSb/+gKweA38MZR152Cxi2f/9bddLqCpxpTX5PPg99XMvWo8Zl
uQmU3VtK0NfmmqNNoXzznoV58HIoB143QEsJWoB+RX5cO1LLeAkcDbnTa/KnMnLqWwT4a6eOt5RM
A6YL/hqX043raUPTI867PX3WOA72e6eq5p2QYn3uNzvCwfHs3dtzenVQ3tWtJsNTftkEGTZ1h0Id
5qlV1pdf6nTEaUiG3V0omxwCalYcPGO+pRd1bSE3QUKAaRRDXjFzQ513Q629Ht0XN43dqTcTB8jn
aGvjj6X62cPc8hHOKVs3w+X7Z6xBnXud1dOt5FASLbvicV6iH240Zc9vz+S1LUPcjMo7rx+I9/bv
f9uddrrWk8JNHeUBPz95PSKLOFZ/Nfwe9ydNkvD2cNfmkBtya1SHqAmv4+Vwi8agLCfhSJaxrxLT
awXWh47a2Rb/7H8YilLMNhr6hpd6dk3gD/Vi5QTqFttjRiN0T2r8Qwy+PP8PI20dQ9SZ2CD2tlt/
n8MwHYOloQo4kKVBnYqKv/sKI4IIld4Pbw91DaaBeONDD4f2v7WrvhwrKry+rEOOG/0tLbcJ0GAh
dLQ3lIUbSTUNh0WHxg4hMxyN7KY/ZipwbyQL1/bM1qCFgBvlZRh8L3+DDhW9EzZPuhW2VdKtOJfb
MlDxTGVq13VoWL/90dc2DXYVHDqmF1+yi2ttMqvUN1tWMk9pAXTLLNr7GL7E1hT9sTYPB29jp2He
54A/XULnBTmHFeoK0v/qtHtAsR8yzLpnCenjxiReixq2qij+n5s74SXNFHBRTY5DHOYjFZ0UUd/8
nU5KPICANMBQxXofVQjMEFNkN/bQldSE5JUAlxIQe+myKOvPFTrAGugmHxvrSysKCbWD1pi3F21b
lIsQnlG2rh/yEuQ3LuJMPUJ68iWoDQ0GxgkqQPF34bTyKMNp3jtTj0qA79Eh1YwmdYqhuBGUXd0z
G/Xu/w1/Kemu5FT4TcRHNo70KYTP3l8IOqjEcfvi9PaXXj0OPgUXQnjEq36J+vx2/JvBUlaXcfyL
Zg52+VJaedwao5tkGfUAa56NG1N7dUA+jbB6M/69zGKNshhWPhvrcCMroakt5s7NTS/JCfGSpaMh
/+0PvLpVt9FgFW639sUTX3rd1qHFeKLJ66cob9LjMm5NoLzDc7VPe9d4LtdBP69WKG48GL+IDJf7
iEgO2iZoPWSobaF/m11f66qxwwygkTrLcp46Z7RQrlurz/AfTPtMQhqgvWYb+V9TOeQ+r3Nd7esx
T1GVwL/HT3TZmRHtDlAi47SKehHP82xOcd8FtrFf3N78EpbjpGIDZ2r3xtxd24c+aOTGXkTm+7Kd
Z6q9cMU0g59vCXdvZ+uMkqjh4gcSZZ15qwf82kr9PtrFTbmI0mpLm5tSocR18LuliseybL6qoinu
EDnMmKjASkyjLW/oNVzbk0ADKFKQMeIJdfEGTlDh+ikCibB1tyZkaM3JRDY1CetFHKJe5n+9vSev
XS8sL80yvO88iBfbIlubslkMyrdwpo17B+lIM3b9ZTFp8lxGmXSo4027wRryzyVr8O+8uLS6vv0b
rl2kdN5toDQseprvX27Nqshzw68UHJxldT6lto4+ZZiU7t8e5TUrgTeJFG/j9NKjRSv8y2FslrJM
e8BUIfK1OhZYlf7I1IRovcExcGJM1D82Lf5GSCXXza6w6vxnkIZdQdkId0rQw4yCyjTPzaPROqne
Ias7LvFkOOsQh6pZ/5GD1E0SOo0M4rI3UtTGfI+NahtWI5+K3rZoMK+7tt5Noe7+mKbD3qCaCg4C
rISs+bapfzvhQScr1WwNk/PQ+O/GMOVsSLM6aG3eeHOvHEae9q19jPItXVDbgv42Urd2+ORIEJeq
89wYnQvvRJiVxnYJUfrtVbt2b234ChEauDSZ38XmQGSUiCYEFYjSsmyTQEqaeldUU/4pStt4T5m1
DOKsRJX1HHhz6Zy1coePInTEk5bCZzd72dTEheeTQq08Ko8hUJmKS1MOxYPq1fS+X5jUg8ywcr4R
O1/Jr7b4AAb0VoqjieHlRK1Qhpe+BA6uK7fYS2NZTrX2v6FEHX0q0zwrONfNTXbftdQd5QQgv62s
v5FCXg4rg9rvipwMXDm1+2T0k7ejCJI3sQA7oY0Y0Wg6/6exSsKKlvlxMaLYV6HYc9bt/95ewCt7
hezSBs8Bnds8nV/+Frjveg3WqEuQjXC+F/lo760uhAvbj0t164W9Mt90j0Pm40WnsfGSeBQaIBFW
OPLCpl37EFbaScZ+zA6kf+hg1nbzD27kw41FvvKFDAoQzsVCOHhZa8WeCe0XtVLgmrp6J4bBPruD
aSYRqtD7P57MzfUYfIBHHIR/ez1+P3jIv9l9qPqkd8dmH0oqq2M923vEU2/BLdemcjve0JXhpLwi
vq5hOHtNTdlutBGMgApTJz0NTUdfQh+WRZTfB25+q0f62lRuU0jqQC5Nu+PL71un0M9sXMUQiuys
xC1LfXB1AD2g6PWNaPPqUIR9/MWz8KpXtJ7MwhuLtk/yxs6PWdQ6Rx3JadcO7S3S37Vkk6orvSu0
ytCkcElBLwpTQAYAhmgLTlpFG3FCkSjfz/aC+UyN8KQ3CEyhCznvoojCuTlV/Y1g95fm5UUACAIC
Ke+Xmhks0pdz6wbSlCMqrb/02LuDYFk/Alpkn1YlA4T5q5BrUlZGnZ3CfqTvcTallHGjdR0m/hpk
94E1UxAEAfTPU6u8aKcQA/v09g6/Ev/gIk54+qvE712SoMe8E8iG2CoJUVqm6JOve2dwPvXKqu/S
yMtuoPhXdgEddBiRAKwTHFwSToW5wGPxwaIg7NS4cKeCDsw0e5ByNW+9ZNsEXyzA1jKHUMjWJo4P
/MsFIOobU2cGcpDdnPp7ZwmGna1cByGwsWtPc4uFemylKXbUzmIcS9yMm9g3POPwx1NMS90WLNAR
gVnGxUaQ+IwGxUyeZY4LdsLY0u9yu1j2XjSoe9F22ee3x7s6x1DotvYck9rFxaUlTdKGeSVDd6LB
h2VGzA7woe9G8IE/DkzIcCKHewtFB+6Pi+hZzItla9/BfCiroxNmIPhzWbl5aDp9i/f4+qu2oRhk
EyAEvbmIJnsM3TFe9lUymO188Ogcjs0xHQ51erNP7PWZAIGHJEJpkpcU9trLjZNHVHaR8FWJ2dCw
b7pjfiZmrg6udOrEXtL2Rq71CxZ9uVOZwE1llOhpqwRt3/7bM4M6ayAoo/FtYPxO0o6hJw6joVwv
Hjkj7xa5dCYaLPT4xtLT7r2o3AhvATfMeiToJ3IIZ8rqMU6Dtqn2KEk5d2WTjj/KsLEPaVroaqfm
2Xpg7nAhlAg2/5Wh8JHv3955Vy5eEEseL9jW1P/Jul9+SCqMxTcrZq5y3eknsH5zFujgnduGfrQ4
MLTeV7MRHTuMeM9RmJpfPOmpW9yUa1uFdrFffdBslcvO8lwI3Td1gQmGnRd/sUuKp9Jz6jiY5C0H
sCuhHwoUgHxQHOkDIt56+cWRyh3H2C40DMC9x3aegBccXRonWedxWJeH3HenB8/vBfI60XjQbFnL
u6mM9Dp64GegyWfDP6eKeNlW4S44nw6a19XJ3Ak/mGA4znU+7ibVE73jDnSq3PIW2n/lnBBows0G
CKSQcqkYI0mO5rr3VBKpkGagQCwPqVP0T1NUVQMd4SPKw29vsNc4ATqOsC3prOW0vIpXpsBsRbqZ
nXW1AVegM5eknmwkzzsqYYVheFjLTeYuGO3u49sjb2HzxRHdZGvwO6GEslH9X64zsOAsJwkQt+Tz
VgMT5WO43tZnuDoMrVb8TUaBXszLYbqhr9Z0jrh63A61idRfxDnsl2XDjAkRrKVe7L2B6uE+W4Bf
y8IoP05NYe3MqMrf63CsxUGleX5Ycyc8vz0FV44VbxjUYeTSt2W4eE+NHglLu6gIaEphf0SJq98H
GQSYnZWC9+3eHuzaht50n2gUQYcJJ8SLiQA5BzFjMMPU7b7JXTfJdRi801GFKp3Bo+2BlN0Y9NqG
/n3Qi4ze68Ta+GZOJX6ofOoTZbeLDOIF10/tdyMloBvR0OvtzJHdOiUhSpG1Xub1pjmVU1aNvwyR
lzO8MxV3qTL2QlVrPATztAfAdI84Nt9y7n71pdQjaMUBBAIXJSK/+FJZBItP7Z++GKMI+pPrqqyh
zVaFZRKk6yJP7Tpnt0xdXm0gslHCIFI3+iZhhl1A6+mal/WS0TU80G/dHO3B6R88lVr3rW+lf6wV
tw1GO8ym9wEOeylJv/SVlrYQm4Ka0d9Xte3tRqMKdlHXBh/f3quvlpGh6JFH22dD0l/VeQqTliZi
OQg405i/LySFAjopJZB2sMbWSjPjNKMf14vlVqfyr1z3xbXE0NyDoHhkpx46dS+PyaYxKYQBTLao
0Po22CL/SUCLyr+7QBYgCnM2s2in+IHt9voZOaQsirNZRk9pqbxlL2v8LSGGp+r57Sl5dXy338WL
AMAIrYkFePm7grCxZkMjd4Urj+2Aq67OIZjGYpeNhGuqlx4oiIWDwtvDvro+Ke1tErUcKRjhlKcu
ht240NFGPPebtPrStmFugRcSt924KF6huNs4GHDSXUk1374k2hJSdIrNwDizWR5rNw+r2Arnwkly
29afCkjZazw3S4RkW9vuFFq1p7e/9Mqe20rEGLrwKlHwuzhLFaqEtK/wC9Ys36j9Sh/CQrhxE/TR
riu7bK+UD5Kqmlv089dzjLIvuRtQxRaGX1aNuxmyVBGAsWVlMDxaqbF86Ap9qwr++oIigiTch3tD
aPEqJB7ycuHDSeF7yqZJ2Y/uCWu7b+uqx1M+g/q+PZ2v9yu8MrYNdC/UsGHxv9w42HtGg+NSy8dY
XSAjkurhrrJ1diodL31Ovcm+U0Ypb9z/ry9ERgUS+eXjx469eFEbOZKeejC/1r6yD5looJ80TpEU
1SxvnIyrQ3E3bXwmkuFLEuTadZU9RVBs3LZJv+ViTn/MZW29Gw3f+f4/zOXWD/ELhyRqejmXhpVP
TDUlTMPHKeHktzKzdo2dZTnS6sCe5ynrlwGrD9yTbyzj1a8kFt1KK4jUX1b8Jk8tEhdsnYS9XxxH
G9449B/zuJbFLTe61weQ9BBqIMcfMiKx/8uvLGbpGYYNvEPff3iU7lgVx0it49FxuvAn7CIRxsvi
BY9um/s3isSv8yxokHSvbTvVpCJwSZiynWnN07CH0rPatoyhccjPbeVN/k5lcv1SuP7UHLJ1VB+9
sF3/i4ZosROjC0bvT5s2th+CAAjQ9yY++2qt07ya5pQSa9X0DeY59JwmVt2Gzo2FvXLpbIIjtAVu
+QacrZeznVlwTmFw68RzG3Wf2UZ3WOzilj70tUvn91G2X/FbHg6MX44SYZ0kmIeKZl7sacM+hTgu
tNQHhMDHn28flddd+htHHi7DL3SZGs/FdwlQQIM+IVhoXeX0MVBf58dpbQdPrQ7Xv0cu4TtgGwth
3XByzra/6Ic6cornJm2buyB36K57+yddnQP0EDB4IMvhSnw5BwKph6La+B2iqvvPviHqu6UKrL+7
sAl2IYbPt4Dva2eWcGgDrGA8oU3yckBv0I3SK/BYWhnFaaLSvUvlUu034aXz2992dagNeoS3wvX0
qjykg3XyQ0hjHQ1jhzVo6zMkBL0rrcn74/eZqiA9lrR2cEEQBL38Kr8xhlJnYQ9cFdTBzgtLrEjz
dNBoT7ubqCxex6YqzAN9GeXxjz/zV4snR5N8DXrvy7HXrdmiRQUkGdG0fBzAjt5nU0BLKT02h7eH
QoH3ytEEvSIWIA4lXbuEN90e64xOQa8PcHZS98Zchdgcd5RwMYxxxLPKDT4z83N7PSprGD6umD6B
ZYfK0LGbB1VxsODZfjAq3/i2LHP6Qag09WN0Cxprt5hpN+36sLOiGM/NZTkulpeNu6IOCvMoB0/+
6JTjyoNSg/7Xh5s6x2pVfh73Y9G/X0w615LCl+6PsJurH5aeS3HCMsit466X81+4zwwiBk/b4vXS
qf8lvLc+tyHRE5UCGX6d+mDsj8sqyq+bC66Aiuz2Pi2tafVcuA4hrLKxr8Ikvs/LOEAd7rEvx0ie
AF5Hf4s+YWiU5qp+jKPy66faD4zD4qck6gSwGIBhC5amu7kulH/EvRN9FQc320MerWFxSqM0Is0P
22DcoX7Z5skilr7eU01p150hrGI+ICFSnyJZT4Br0giduGmWLnuvxkx8hUqbfWtVO3zFsdMTe1s0
sqcfFH2+nTuu3iOGtZhs0gY8PgETWcbOSIdhTozInq37tGykG3NJlP+2ns6NxzDIrWcoZh0eXUWQ
frCUtKLdgAgTmpV5DU+9N9ugfB7xiin34QjDL669dvlCx0BexMTGw8J/0pWf13kdHZIj9Fs9lEkA
zca8f2xXAw+Q1Wr5TYNnpfPWiFX8jNogw2GNvv4scedq7t9JTa8gGmFobB0ypLVAHI3CfjKwiCnu
0IBrn4ogSPnSPKruMs9ovEMTsv0TXij3qxjL/NtEh+xXOIkRHuTo/5tUBcrl2ChlO/vC8qgQ1HOJ
zlzqZl6EXElJtaDFtfDRNd1l2mci6JCPLCwIfVmucGKFZrs0Ry0dTL3aLP0yNqvlwTxAPmenJqt0
D8EgopoenlZWj0gWWHAgmjG/6ywTLhtfYR0y7eXuneHOAN2Qh9wqxl45l3E4ItRy8sbANHZ66G3c
V4GF7gyigJ+IKGGGJXOAIyZUR9MZPn2Jd05mBt/cKeq8g5/SKRTXmCuFsW0hoP08zG21HIuonsNz
u3hWuUPPUnhHJ035wwxjXu4mt/AMxCRK8T60O/EurUup49pU/QO1dOd5mgoTFfahmf7xfer9iT3B
DT5i2lVXcPS0791ZYZo60JbINjGWh/F/WPtwtfDy8XqIbUXIZ9bBCOU5z2ev22s3Qx/HMzIDMUkz
0+JQL6pDA2Xo0n8HP1iqk9ul+l+R2u0XMss1hwU/uUusMSQWhyVbrP/y0i8fFnMuuIX8vBtjdw4U
PfZB5gZx26noQ58Z7FSxdFW/TW91mtmGdGRCvH2fZhLN65l04G5GUjg4YilMPtkKu/2vLylwxIs/
6iVpcKStYmPo+nMQ1I4XK4Lu9lCDTAHd5HUznKY6SHcRtH1khvMwtc9wE0S1nYfxX8BiZ4gnULvn
CO+NcDeqZjpnXjh9UqMhzHhxq/Rvf2aX7FqsXtV5zOb8J0n38rfndn63Gxtn4pFcvBnNfxbZ3Mkw
MpqkDofoWfvj1MLayqvsbOTrNKOXaSByZLeSzNAJJ9PaOd5grjF8DNc8EXuEaq9VlXaxELRKJ9OC
NvdeWa2BV+dqrtgLpzILd70pWjNWbV52BwSzh/IpzwfE4PtiWMbdUrXNeCrSck7vo1ZM6q4wUQCI
8wDnxCTT8zieRWjU+EfpHnBvmVGxOBnLLLs4yE1j/icvsrn+SHbr/rDCKceFROZKPEJhsAHUq1Wo
9X3Pz5n2obOAjSFMPzcPVucE81GvWCfdM/ko2PsLNHQjibq61O+WcHaK+3Q1xnTfoSInfvjO6Ddf
s7xuuQ6XpTMy6G1+iA7E0fdUFHz3i6wPv2fWou0i1umoFqQ+0c4NvtiVh+5mPHnrYHzoXK+Mfi6E
inIXVkurjKOZp7NlxN6SUgGNZ8vu6cWC5V/JJW7hPy1mIszKr45o7Pf5N/STzTrWzhquPwxrHDsP
5xNfdqc08+wsuE/DiOsqsYpImx/1PFjzZ9iKKbpilrCmJ0QVC/2jGuzc/mK4ZV/fGzwoToJQY5b+
pxys4IeDDDcuz1G5ainfw6O1p8d5zhe3o+UognYd941liHKnAB/FzyJa7bZFMF2L4QNS6IW4r+ap
C6jthSsG36rR2Vck3TxTsn3MIXsqp0662P9ls3jIwO19vNcbr3c+hlTRauB4dxjpnJkcWT4btd9X
2V7YlVPyVHU6DSVaDXZufGDeTGcHMcnu34UUMDMjXnukL1GxWd3MXRJSS0+MX2qH9qh9abbhIpMZ
WBr2+pKFU3rSfqXzJ91Eo/zZFOsmITk5bP0nt5sW72BxNmDimIjjIoRjgtuUPymc9JnajQ6e3eec
7Dnb2anfPI32rPVJYcAnqNW7o7wPBfKzWRw1yPg4id9JQWXOpl8kSKxgXdwwbuUUofBT5u5Q0IYq
av3oAqZGj3kdBFm8NEOfwvxxFnSkYvxMI/9j0xcsCiw1Y6qqWM/RII9zFZXzqWoG1z6J0OvdcyVm
jxZyU0TlQfoQ5WK33uJYYTh1m6zNMJgZTgRRlv8Ig3XMniRsRztevQZ5uqwbFzc2hwExqd7IKTDa
zrK86zdpjt2a1sSksnYE7lH2JLG5QL62OQyzcNykmxDC6rA51UW0w3CwoUBeFZZJH3aLAUiL9dP2
QK5pvsOczMxizxrqd/DBUXBeB6v8nGt44IkYtWccHbiN76LWz5zYFkY07MbR1l/M1dJjXNMxiJmH
mU3n1LbRmm5VMFO5KrCm2RWV77xb6rn/Sjl/WpPBNSwVkwal810rI3/Z0d8yQPQoOrvYo4OB4pEf
6Br+WWrz35tTnX1vPGRXEhmNWXtavLV+wIy0KXfOLMW9Niwzf0xpC1j265jm70buPSYOpu0nbyPZ
5fFqV37IW0UVMNFtV1OYCPh/k6YciAuCMrDbZMxBVpNSodaXyAyfirg1+978R1Z9Q1FOR0rGRIlh
F0dpIJ0DXntjdAwRxfDiqW9luAu04GZWskOkurOGHmcCc1j0R9noqTsWRbNO34kabTemzleXP3Nj
KqGM4KUwHdOeNrH5KZtypzqs2TqtRkyjwdR9Ddtam8FhxV/bRggu9dS+6/2p3ndWFhnfrVGZf0tF
l7+NKn63nM1JTWHsQ8vmXBVlEexNrOyNeKG3p6H6E9r6vu298mSmXtHejTi7hbGFaNrw3jIn0yT0
9ha5y8y0Xfc+yZy6X/S8zKgHdbYmpg2Ghq1eaneHkx4Wu1YTAdH6zbzq2LfGCSVl6MdnDKDydReJ
1rP2Y6EIyWIyaZU9cRlb1ZM9+Xn1vtCt1b5bBNaf+9IRSiTaCOcPqPml9QmqXkArYZ3LRKaFXI9u
AcD2ELGOR7dePfaGS8C7R2l0rt4Lf3GcfS678K4vjfVnICE8zt0WkrZ10T5VXqO+1Hh39XHQmYQo
3UztAcru1Phx6BTQUsG56++cGv3doyPDjO1ulf6DXLUc9sJs/P/8cMjoNPOnrrlzKhH8N45un+8y
Ls8HoVB+22V+BZu7IbZtEssTdbGbu6j5MHFNPLt9p2l8BETjnW6KNn3C0MBRcT9UqL8gEGznOxRP
7OdZFqWIiYzFX2vD63buc5uXVrblmt7xDitkDvOWAFarbBMlCxZ+ROjl3fwY4UD2WMlNWEopY6xi
rtROJLnRtbhjFE3/D91q1Xvu8nCl1N02n+eqqosjJyH/kEqPP3TwadVMZri9RGajsaj9VBYoh40Z
RoR7Xy8M3yOnfDJsawpiCswTRjNVtEHlvUEmhmRblPSdV9MwPafm+7wovZKwysLUToe9uM/m0Wy+
gMz139K0E9AOR0uqO85kcDQGuEd/+3md5VS9m7KMMRdJP49jOXYxLLu130VZrcyYAK/4R/udPhhd
1MrYHiHCf1z9sFkfelcaRQICrPVdPQ/y++hEKz+YXkLorw4w8Um73AJNKaLh0AVqrO/8IljPlWK1
nkUa5g/WyM24X5S9WncczbQ9A3SIJnY7TEcepmHt+mPoUkg4VF2LF4QRAf8QOOjR2esgks3X3p6q
9qs1mX4bo9DWlp+nxvCjxFiFW8ZV2XZomLROlMJx6vS3zKgheJD0lIWbNNMgg2SOiO/Arm0CXCQn
7PUwlvUU3uWKbsekkbmpvqK4uYRxFhTpV5u7FWWOOhs/uaXO/zardfoSrm73uVuC9mlp5PqNIldZ
n0OujjkuRnbyzm68sTmmIm8/BXTJgX4WTF6LBpD+ZgyBM8WOguw9+V34ucv9aDxluo++h6le+6OX
paP7HKnS9fbdYrv/poY1+7uobL3wzDXOleoVRKpqrWrrwQuEeMh9gqqYhyKE5tpJ83lsyNVPyOJY
zlM+Kd2fJgzSuWSCVLSPdb8O1WlyZWl9atZBqr8qi3j3QY7FfCybuZTQBkbjjpWc/3XXbpRH1xBT
+1dDYOo8uIM7/JfDzVQ7VdMqHLshhC6CIdGLZBAlJnnag/nymBe1CvYWKorWu9QOjQrhOS/8YZpz
9JG6/arP4BiFHU9l3ZqPA85S56mownTnGW44HsfeSQnFtFcfG6edslMhzOIvY2ym+d5vbT2d+tBK
DzlojH5op9I7+zRneEk22at53zA7GJJvInzo4lvtmTqsX56z1nE+OllXE1w4utoqQqHzxTJXHNe0
ALSNDQ2IiE4v0hl7u3fsitFhosb0bpNUCCxPvw5T2pU417BHS2mm9r6zLfkMcdRpE95M475TnSp3
U+DgqOB2DBwj+qF+2o2RErWlunAhRNfFQGir3b+9ea6as60kGkapr5w7Oj/KIKG9ZHb+mvshPCg7
CNOjtzZ2HSu1lno/4sI4xWPDZtpxg3K5Ef/N/1puXrQ70Y2GGYdZWPwUpVqy/eD7810xoe02x7WV
OeDGmLrOD7VIhYrdAVcUUvfC40ERZSsO5oIZ3ZEkTyNIGRr/x9GZLcepa2H4iagCxHgLTQ+eZ8e5
oeLthEmAmJGe/nx9bvdOJXY3SGv9oym3PnE6Kono54n6B9enJeJMsQogmk0WPIcJJq3x2r4sb11T
+7e6bkM7scGpnee6nwZzBO9y/eMKy/4p9tjV6VCT5nm0AQmKG7fuZnNAfEtcSe5W9d8uJy8/mYfe
ck681q5zWplR2vPuERN78Qqjq9ta79dKm6jOvUTOJCmzA1pllEZ8R8N5EGV4WrTATsmp42CyIFHJ
Pxb5Ug4pen7H3JO5uc5ZF/fu8jFbzImZ4cfJmFnxtRfIKfp0VaIpgd5YdHhH48In4MwGNpn4p4ek
ssLwtXDyLkyqsmjLpOgXQJaoLAZcSE2XW6lLRv5jZdFynzQ4FsdHr9ThubFlPR6ArJwnDnH5K9Bx
6SXu7nXfpeW1N9HiosK12spuLmpjTiTD8cpm1I3xXmqsVL/5aa9VE40TT6caeOKLoBDx1vL2rSfp
DoPMSM/xP7tYV0MixDbezx6X079ttr130q8RqyDFrx+WYo0MG0kA7AN6pn9j+fGoFF13t0y32rWr
O2vkw6L5vd8uqhcIt/LSdZ6XurGtcznS0XbnwwQsB+Kfg9sOH0pz6LsqVkcEbeIlaq0xRnjs1mMS
BFY+svT9/7s1W2z9ANAp9WoiR02PoUf1ZTYsXrFlnjdF8rCMzvTqc0j8NSuTakrQWOtfhJzWd3sk
Aj1TSN/jLOK6cTj9o/Vux6nIk897cmr2WFrvfdcs38YNt/4wy1IMR8fbJJZJ6ZnHeVCTvKz4HueE
+1N8tI5vikPULmV+FtrLn43b77xO+KzOerPs4dCvJVFLhIfi1ymnEluBmPdiTxYzD4KvteBrW3IT
PiJpBjbk8ZndRA5oWg4afeV5W4m0SVyFXj7bO9seD16DfYVpbOlIdWh6/WdFcavSmrjHJqnCvgIx
bOfyhdT6vCGliwH6TDwxOE7jT83zrPC6HQFqx7fRbxCYoUacxxRHE9xmVY7RD7vNfgkt9scELEGd
2soFe4hn2S/fc+wO07GfbKFuO78YrT+GUsF/8VjNeTrJ0rvLR6l+IjDhJqv15r0vS15djJsXMmNk
8KvE30qKaGGJ7X+iATfLymUkGXscpm1Imchg4hO+/WZ5GXt3N8cZK9N6MJwUF49hWmYYDr23OO93
SrtLa/qIRbe/7AFXj9TgROlQjM5br8vVu2l3JZ93veX2S8BQsBwtexswMWIWGE/aEtOjxJ4gE47W
7tEyLI+ZN4zdJYIAdNPdMEPe+3trThvBgOwJxpFt5pb1/Okifp4upLbKByUnFK1h4c/rybEmeY72
3q1u2quMhCXHb3vALtkzOnFHYJbOt/ZHg6Nr0OaxddN1FozzW75hvGoDM+cH7Ub7Z0Sbq0yaKBRP
VlCV7IN7ZN8P9FTOGTmH+x9mU1mn9szqdgiZ8WVK8NH+S8W5/0TaYd2eiib03sfIA6xbg6A2FEPo
GAS4J11vWavrV+0aP7t6qr+ujEeZKtPVHibCxTx3XssKR7YFibzGzss1mUwxPDkWNlBmo3DhRVBt
eIw2L98e1mCIC2QUZs5MvQTTwxJZTExFNDT3jDWaVuWqctfDHgabk8Sg5m99QdvZRzM0LR+Tkfb0
arOAfRWa1SVVgnrmB6Wr5c4jNsbnbcBvXnPkKU8kDWUa/2QPw3bSelQPeMcCAxFA58ajqAIeOHBm
ldRufR2mi23oT0U3TRmjHCHUrmhpxnWJ9X6dEZd1t35R5eeJG+W1N51717vXfjM3Wnokwm2cm2cr
Ll08OXQ+JTt4JvFEtqXc+2Kx/G/AQV9d2OP9ezP0QXHezGCTBkATwW908s13zokFgI3b7U47suoT
Bq7pQ4pKWtA31nYfbL3Fq09rBwHEevBE6rVRNR2ivLBrrBUt7yevKjkGocXvAvC6h3c6KkIvc0gi
f6w7ipUfHd8Hn9DxIoeULyCyExAnz0rcMjJvavSZLAatUT3nloCKmawtJ/meeNi0cJQqElAPXh42
LTBQZk6ygENBVwvjAxzGxa+1ssFQjVufwafXV+5oyzk0GtFqFpRmre4CZ+Le2ZnbhgcQSl3frX3M
+kMcsasurVOU4uDXrn7Ma9P+rocQr8zq07MqIroSH8gm52Mjwa6y0kbN0tzvrWg/V58J7EO2wfxH
rpXvv0ghJloHZ39x7iIqY2/07lVrtlEjwxuVi8oDS+2CH9nEhZPAl/Xlfans7X6eJiiUaYyXX25R
hTUIJJF79MSbMBnbabhVAXDtoW3L/aHP63V5Hde5ijKfULsu8UShIG3oqrkp9qaU77GO3eX6tQaE
+W9b/yXCoS0vK5uwlQni/d+GfV95Yun+ib/FCBhH+ZJdfGybjD6xpfJDV21B8XYc5Ht+WPp96Q/B
LnJ1HjCU77cyarpnzQOqb4RS+XtEEZ731vVtOKQl7PP+Fah6vKHtGPGLsUVrpe3o7uBz6xhTPsmZ
PzMv8atwokhy+rGOWPE5Bya2zt1kCeteIsvf7q9Q4p+gFsFOakTAWLKqyTUH3dnjdthWf9WZZdXi
t1jmyUocK+6mJN/XoToOG0TawXhi/ADSia3z3Ojx2+lgMh6UaMefYLbrx1muAuseKlc3nV2NxbNx
9k2lYRUPz3DwWLXCoowvmnwx963xK3gkRxC8dSDsIow/dwi05gyivK93URVMr7KFMPuevGWpU+XM
PQd90OqDZAvQ7H8s4Mlq9sC/dWPep3Ox0gl+VxnlK2BHnIUXTXC3fJvKcqwShpihhNsxwKkTC16c
NuUqKj7FUANmB83D5m9e9xxvc/+PenGPyizEXZymbWGN5xmKUJ2pM+UX4t6f+GhKx/hnlCehTntK
JM/ayr3+EJOBdWWP8vwWtsdnH6i6+J5kHSrn2yquCUaIh+Gf8Ng4DqKbqIUNzBKYqw2lf8aJsz8O
tRz3VBGLmHODKioxAtgp0G8O1eVQRL17vqq+sG+qcKmeYFtJNYMvz/+z2djJ7WhDC2J3DkaTRoEz
PlR0eY5J6VTmD8wv7CDNon6ekFLKpIK0lJn1GlN52wdrL86TaurPIIo5OdraFP9NbZ+3GTs3f3hD
40s4LuY8k6gF9PxYt1H+Y4J2/OtVA8P21jgVc3rnP3tkQg4PQ5UDrU9KWBnjpFUeh2ro5md/3dTZ
Yb4zoI/S75OyZGM6gr376sTvErpAX61+FSui6ZeB/Xs4rftmfcRy1k6i1yF2TuR7D+rSEB0/JY1d
7k8RrEudza7pmyN7ut6ILzGsLKBJs037mcM5aKbJ0b+E3gd4xLjbWU4jiSVgp3t8T0242y9LuYd/
lqF06tT8//nocIHIw47GGvrbbE5zWJHl/bJHUzowGZP8r3NyIqJ7q8fbWbZ2cFqjqa4O/JX1azFY
g/Mad7SQJJs7yekYj4OYSBYKNQjPIqARGkragiN0mVcD89vYIzZcuibx+1x1N9BPZCdSNLaPx0hV
nn1oir7Q9znhnI9GaGQ4HE72v24K5Z1E972cpF1TLdcEe5DVHClXKLIdJHIVXvMyxm2VqnFzaxLM
BBCWWuborvEjZV2Ecvo6oy+oU/esnsWSsO+zyIs2aA6webu6iZsI5tllNYWmjty1z1YuAQDkwgKY
I33uzyhEA+EbdbPKys4d2FQWV7VJt6r9izCGiXtvF/JkWUthOF5brzrHVVFPtIx2gs/BuT6wUu3F
ISgYvS4+GtwqFeEGPjb1OfFF4CjkEZA11nkksLlBT1RGGe9J05cxZWtcUIhIhOGltzqsP5kcFvUw
NBV8JLKSMkpYTNQX83OtExZ1GSROyEh26HTfv3TE0ke39RayBVmTT80DsdziiAunHQ+mC7f6zvcH
1WZxkUcAKP5e3Max1eg7i4bIu37aDPrd2YXC8/YSL/9UDEt/5pqy33u3tf/6rqa5oryqU0Fy+paq
cOk0PG9WvjeE97W+yqZCTMd8bbrua+8kQ/za+PbDNBctUvi9w2/ruaMDvmrpaUyivuTrIBnIuhAg
ArPgbb70iOfyytem8qRznJccLovxZrmFxd7K0+R40HbGKfjTxYQE57Ij5bXSQHuzSgyp0CMMp15f
CsioKZVtsfAf8hUaXhgCE3Ub1tWRmXkLwPApwkvYs7ZLrBs/TKHZmuEa5WFe1gZ9/6HAFxSdZYkP
41Lthf8xwE/ebGbWfdpD0xeMTMsmj1p1lpVIlolr14Wj3ltwlY/OaOOn1nZVJ6xRIOdDXk2kEmEj
r4cbC4L6dWBs8t7ZBif15Il9CP+Cu5coBMIK8qYFENoPcisdMB5kiEy9xdZ/N8s4KYy2k8voLuz8
krc1iXKTxhp/Ec5OsQkaTs5qWPNc/wsswx9cWYJeEWlI5nUxGZGg+7FZjYY4PlZR6Yecp612z1Kq
5rUuhup3scAjE+HSF2gVnHg1WDu7+i+chgPBYODiKo7zPZqO2qjZPYAVoIFgHp9pvwlNQPpnPMe3
nR5pzQvpBkEc1frIidZeqW82BUYBE4Xyvx7ebE32ChQqc1pnNbe6aUSmKYBfsbu4w8FH+q4u7BrL
lMkCk8GBosLgxvWuwoO15CxPUV5obji/3GHKld/ZqaTudHzsNTERYGOU0CW94mgbJJqD87r0nNfR
GHRPCHkG79l2+Z5+B8pIc144y6NkstcyeK0j5YYZsTZQ2DshLuUDvAdnHcwyIJw7eW6M15fUtaQA
5uJtDWQHzNI6G8ibFB8wR1z97VwX40ewcex/Sq+SrKDXO5/7Xeh0iefpDcF/3mT7RujZgY9ZfQ7b
Ei73VWe79QWUBda//f+vYuxIenzBzDrPRSUQG+zK1J84Ccshadod012sippk3qqqBS5soy77zshz
lVk3UeoOOXFAE3ksvzygDJ4sdCFtutMG0h2d1uOqCvmff4bN9zdQ9ch+C/q9+rF1WRcJehP7u5/C
oLzNx4ESOsi7YD46Wqm3bdTt30jJ0WRkPNXbnVraJab0LBpIExUl4b1mIT/4xnGm4l9rTVGZEr5G
wCNuRvuFHQjtOQE5yDJREvkQtREirNp3Zu7viSOd8uNcbRn5cMV/C6qotxkV/cYvUDvBIfIGYMjR
8yz3MMZdsf1W4dS/0mUfo08yUyGPFFi76ArKKji0PZH15IkMA1lFtjOiHzBDPNOs55myuptk6O5J
3ZC8dRDFBHg/AE3eGYQAiIr07v9DcksYMJHswzslbyMxJWOkX9tAOU7C3SNgrhtiFu+M4kg8hGYO
aDAFHs7vh3EC4p+G3QozRdLl9ntZO9tL13pc7Hvod2fIvE6ZKnOtXD5GU+fuIFWSWyyfyNJ8DjYr
QA886m24qXeLkWFsRu8+yMWiM4Kv5vJg9jq2M443ZSdl5FNRM0DXZH2kRnOYS9RtV3xW33XR5ATH
Va/EP1b9oHTWWXUQwPNp+WGtKAOBCBY+82ZD/PecV2HMgb2o4DZnTnjNhYfWS8QoVldwGmwn+RBs
xzgew0fGkP4LwkuMD9HU1OfZdvft3A/81aRjyObB8fqVRLNBqUera8J/gZFMCRCuUXeEh/ceR0bf
L8gCZPu4ZBDYEBfuDumg9jBK/BIBxCX3QJisguDrv40ojU5q1CGwo5vamwNTJtKXyUCBqHYiNmQY
utUmV5ZsL98u6gjCw2ZlStDdMIPaCtV3Rgsu9zUFOzOTqISsyTq/LRB/Qee/DPiO/HTexPSTa46x
25omAPeQO9JZD+q6SbLK1guDdV5Uj8u0t+Nb1SD1u7Oo53u76klNEnnanANQ5emLdXb6hqptxcMs
8709oJrJ/cxicr0zPTxq6myWuaumffcS9BCxn5Tg+8sdeVHja+n7FI3xJHME6dnn+KOvVz30JqDH
FP2Flsm66fZ30C5+c8N95n9v+VI9aKJ03uJpCMgk1z5Cd+QSzTu5/2ueejaIK0omO3oC4/fm+zLg
4knUWMZBsizB+mMqD0ierJ7CnKVbNvfaritUUnD5ABvjhBwiGmR0w5AuykPpwIAcdFC0b9tKW/aR
kIjRfqzLlZOHXXL86fReP7ZjbvFIdpz26ZzL5ujMtLRAIILEfuqOsH0yqih6JlEp1w/9ZrbxP783
++PiijU6MdznTjbn8xojX7Ti30Y1PgshhQCgSqiKnP9CgUwwa1bRn679GVjVWlEy+m1xXKYcRdt0
W4tin2EPCL1L16ASj8rylz9cu5umR0b0e+bOTv9Z1KZBfzTFQCpdbO/FjWqWCcZzaOMHRy2Bl+o8
glomH0y65yKeu3d27xZKeq+KRw6BgVA25L3fSof1l1gLwPgrOPbptUP5Vue9CNMCzIjfmRQfHsam
iY551JRVFhq7eJd22TvnYEZyhHpI5mRoqZ4Dtdin4QXqI07yjVZhRKSTAHyaELQyPkTlL7lUcsqa
KFZvOUaY4IBiwH9CF4uQy+H3e24n6qc5Koq6TZZx8Kb7pbWKLwBWGnntqupJGY0Vx2xQNNON8Myu
072vyHgkPm//C6qHh3MiclWmSw3BnZGUtgXE1ATxeN1FQvulWWTvIlfbnZJ4dat9MHEjfi1YK9yb
NXK2G5Y2lzuNW2U9uZ4R5rkB/PpTR3q3UrWEbBWsmUVwrJY1/DDkStcPe2Xcgg1Wdl++tsIl2wM+
Es7YyrCVVFNvZ6EOZ4CfUtbLuV6w3KKkEMUFLLrujp0T1LeBQHQMJy65UqXWoPzGSPePtXuxdSqk
LPh14sG9rwGZLZ7SbVQHUxKPxOTlur/0JGRwQtK/nV2WgOu6Pw5P0Wa5ZTb5Pk9mhAjri/A4YNGt
EB2qcVm+VGNYFOmwLP5/bRCiOGrp7Xt32s55rRprtVDJBaT7bDG9s+kQMnocrXb2v8J1lv9VlbN+
EJIRBGnQ8/Eyp1kGBKuO12TxQ/NvRWqynNxgsNjaukXcSTSDvypUfMNxg8YJUXdcaWdIuQVHI8Xa
Cm03U1vVeUqniLMKxuJOyds5D7cuHSe3fqckytHpRpyMdTLtlfKnD2h9btFGwZ3kofxAweP1qBEc
Pii3CnwoY/aIp8qfC3peq3j7s9o1p42FHOAut1FYHje9RVsCVlt85c1iI6C1fIe0KSFbnVg1zDvD
I7FSqqjw+oORtr9ahIxIs2ZH0kHk9UTOTNdgnTMA6cQp70wuqGFdPOc81ujKKwugYhq7CEmLF3Qk
YS/CPZeLY3fnwfH3xwBKo05nxD5hQnjKXickzYzjNU8kXJPC15AutJu08VPY5NYLcilEGcU01+/r
CkfXJStb6w1RCU2Hvmqr0DvPNvNuyagIcWQp70TEtacP8xjGA39hgZwO/UNvkh798JyUY66OgP8j
hGGsS49dYi3W3zEhVP/VXh7+RQ8U3orRB0h2NuZ6dDpVEB+ieCnnrBC7655CPoO3MK5cL0MEt1wW
4nLmB9q3mv+2wSrtB8QY/noz9btcHktHRc/wnX2XqnV0n+qNNLKbtXfa3x16byRXnk2lXGttywO9
hsGWNIuo7hCZzAPt8K31AUNYIjlGo566KuCmcLdWPvfKCr+3vprj/xAbivlYIzj34DO3+h6tPOCj
Wrz4p18jYCWBsiwbMZZSEOI2PUle6+xZ50avtUG/qk1345PSu5/ayWnbw4i60LuDDMmflgj+/7iP
nQKGF0VuH/ephty38MRRbiAq4CC21lcb/as8slgEx1GX9n68NpZgDjEqWlGsLRCLDaRbl+0RUpCX
dVj2r2Lq18cliAp1XPJlgCAIxiFPK1p/+qzxPQ8kYLXESJSg698WG9K/xJ7inkoAyenzsXVeM34T
/s49p9uhtg4GWVtzLyLdDS9+W217YiuGBTT7a+MkS7Mvh2BgyU1oyKmcJJhhtEkFR3dxVLkTwsQo
Xz4U0bX6E1GcfaRTxcUCscz6tuhWjnpyIZCGjX1b/FR4pAOGbuCZW54LkXVbx1kIAatcdMcDVzgR
8VITxu0P35sbYTfK+2300gDvOqBPtC4lt8bQDO/O7ALrsKjCLm5XmwEq8mFuT9TY9c05pw77paCY
t7kbvWrpmKnr7RaNi/rQhKvfalkIB8Cq4lizB+yQUFJ6252DJ7bIyWi1Cb37aNns7jQ7y9adVV/Z
+tDNTMIgTQDBiUNbEhc2xrnz4CPjxmYsGoRZvdN8sxR5+IpGZ5syp0L7ggq/pIQVpWV560sLTqgM
y5onIRL7fdsR5JYhROsyuwr6nnU3Uvwoch+/PLyLx0GtbX+JXQWrzBMBH77xbUzPkyoQYo7SU/ex
4rZICkuXQYJwdMwfo9Uhk6TNtRc/lTFlOFmz0F5wH67sQikVHzFherJoO8aNQK6Hcg/YRhvES3fQ
zX1/YoNdnv3FQ59WeNiuCS+K3PHCsTXNrGp9/zcKAbbQ288zB7mJoy71UTPlR5/GI3Qn0u6dywI6
QTdExEmy0g72Nlay+QlDeLKMAjVe3nCYll8WMLvgNGThS1BhFvrYIzWjpU7VE1otZ5XvblVu5bFt
hO2QuMjlmlml8iGmh3XjpukKquODWkUfBuUEA3kclKAf9Y60f0M3wD7RI8ytkOcCmeUL/H8Z2c1B
r3nrp5uv10cCH9Se4VGvxtSYRUMQrHMn7zvII5VUsVv3h8bQGZsYPved97rR+wHyFS3GbAXWaeVU
W48TdTrlsTTeVWOwb/mDt68KdNpSZZ4M9rZ+1n43Pm/9OLM20n9apQrpvQ9liUcm8dum2lPRLK25
bDzNgLmtzn/5/JNPQoTzazsRMZN1fBAwhuGK0HiU4ahuBEjJPUjWQrqodw1bcLk6HsfNNPUxKlVI
vL+udtw3qB/HtNhtuz5c3fzQppya3yGmAZEFat4aYp3dmnV82WnViXq6aJPK6xHPxh6HAiLDIWfF
XhFFDWhwFkJn2vrVWqtwvCy5b9917hIBrTm4GCd0j2AHfi+CWzvEf4W3YatfKHSfYNjCbrrdmzXk
pQal+m5yuw+OAND8v7zhUk0BJ+bXmbkjT8QcV9doIj/Kqt0XzWPoq+V164S9f9aiLNzLTB1l/N2t
wX6RkxgtyPq8tH80TNn40I1kYh1Qv3sqnZ1Gzqfc3ZuTi1i//utEwxb8s5W99wnCAKJSa3dyqBOP
BvuJqgSAOmUm/9WMom0/AtbkETi2Gq+Purk+Mkq3QO/WGJ34KYU+44RYbqRoi+AcCOkisg1Nmzkg
YnuGQbeVcE8ENF4KHE47v88I254D2v0qio6zxUJZ/68rPPuH0EHER8T2Bo859iWgdn3NUK6BmuLT
sgFrpwtJNDM0rVyQkdu19wl65oyZClW/Q8Ou/k88K+wkyCZRTzsIor9mpezf+TjGwf0oV7N8blx0
v7hGTHzwAnLrUtQchYLUaYNvnDHAtCNu5+phZWMtstoZpE7pA7civpZmO3sKughFVNkEh24YwD26
SdmvYwnHeeKHQQnJwqI+JZLg6QCa606ZS2dTnbEIyL8TTsX6nxXk3U/ToeA41VMo5kNPj/CLX8G2
1aNh/xfAJv4M1VzqD5vHmh7hin7nNI6NeayR+eob3u5BfVR7iIgr2dZ+/Q1MMswnD4J8Z0H1ZuoJ
MfbM73Ip3PplVr6/MJUGaOs9E7d/8tZz7sS4ARHRZ4ZBrY3Iic+LDTTZ0bajb5EgSpPWRi4vc9hh
9ODu3G46b+2WRFstEkkYQ97VMfY4kcUiOXvGZQ6eykDuSNmtIrqfRD9H1wdmhumxA1M3aSHGuPzV
1rqoE0ZIip9hbxxShiq+DRKhitsKSeF4mddwQMs+BSwEedQxh1KpNTImq1ZvB8vDoZJEizNqJhbB
bMEP4T7tsEvzaa3s/Y2Xa1zPdT3X9qng4jvDlCGkmofZvSfm1NHfK/RBnvEhIxT1CK1G67Qs6i5u
yDg5OCH70GXHZeih+KHtNtn73UUtVjvG/Jk9igkfXYqw8tMKS+fdqb2NjrJeXefoEpX6s2FUvwdq
Qoy9gwBlfn1levh4bUjjcPv/UVyvJVhzv/yb7ci8NyNS1sQZl+rVI/VqO9hyGh8t7en+1AUS+K+z
tpZcXr8AoxOGF/24zOgFDhTV93vaOJ7ffXfhNIBBOkP+D5ClwVziDmtzHCYcI2lT8ZAx4TTFr1La
kGjMrFuctp0Bb6lDcOe06BGs3GwanGhpJ1Da3altaAYFLs9eWLfyXMNliafR2swjJotOJNsc6FvJ
js6VTLE4t/Zkl3NiMFgzrXktPsoKNDF42FdMHhjtOBCiwbVfEEbs8uBwO4f3qxq74aJptcRaRiKb
k7Ff7Y/MpHWTkDOw8hhsGBHBfkk8RsMVi+WA/tb2Dv4MZHxo5mJ9i2pG5hunKVmUxGblt4r7krCC
YPlUUw4nJwKENkdWbARoc8RJccwt1/7cRka0pK2H5dXHkPeECx78pFtz+WXNa/5mAyGDw+m56dNh
GIsfsD22qWa2FkRkzAT/2QJ0FeiOSR7KVeqnweiVh77BHHOK7M4ODg130zOwiw+8veDcPUVR7r9r
UXfWe1yLnHG4DaPPvlfmV8/ciMrCVExdq78T2GF3RC1bq420cHTa6UHyoEqionA/spdtQXVXEAAB
Z8TPBChBiekNKIlvH70lspd36bdhcbHlXFy/n7bEMlLuggGWyQ5S5BrkFgxh9QoYmVfnzm7KL+wx
9g4O143whz6WpSNnRNc9dq3tP9CpU6EfJavwrW066xdfTadTZHLte3/ldNNeFOHflerkf/1oM94v
Qgn/MJtolD9LN9f+9QR1tx7SWNnvo0tV3w3aZtO9wr/7BSfPHIHd1CRV/ZCFjKWX3oeB8bcuHQa1
xnZTQslWBFnaokh+jZrmNg9Xsb8gvRU3y0hcI/FxKAvOXaes4exOAPFMr9HiHUERKhTjG4ohqNQ6
hpEeve/ZFpJ7huAsgt3KbX4iCwmDZ40j/W2qbPs/MRX6ZiqcBlBTwp0jETT7E65f9YxcreiBNciW
efZKb3ivetf6WFo5inRh7nh0JtvKz2qyrHs0nvn87nb47g4kla7neNKA2Fa71i9MiWLg6ytWN8Hb
bd9GQx8iy415ghIX9Im0AH+3z2G7hP1JVIUeTp4e1j0r6gV5aKRmv36KicqpvkQfj/EjwMC+3o8j
w+VB7cEptq4tE4v72zO1+wqtY0/M3JP2T2Vuu9V5wtjQX8ku999cVTkYqqrnZ+CxpjwjaqweG23W
8gnwISqTygTbX2L/OZ5KjOq7lRDWVy1Hr3LCHpyuq0w65SE3dNfhDkuVV3nhSe8ATWe/9UOVSS28
UzvToX4sC9o1vlyyI8t0mOsRzrlGOwa+BRRwWHSEwRuFAyviQW992VykWoa/HN3FmxGztWaOrKGq
lJjwydQ0Nv+zmMJvkc3r7bYP2XpTr9rCMlscI7LNVX5zGNqojo7GaSrcFDuIvWz4XOlP4Qb2fd2u
0Lytg9HVyR1xwaRefaIhiRpMlhFcIQNQPrxZ2uq+8WxA/9BztJMJoBclMIqM+Dyrvu9vZTE4zjGc
qT08bRM27Q/SurcZKgwMG+6+rwKGeN9jUJYaeVDrxTzq6EH/K/7H2Znt1o1ka/pVDs51Ek0Gp+BB
d19wz4NmS7J1Q9iWxJlBBmc+fX+7+qasFGxkAQUUUJklbg4Rsdb6J6bnEy17lcMvR6/MeFwYkBPR
GEDJbSzBT9GTTLfkFdQuzOshiJmVmei0KEf7rwCLxYvNIWDxgdFQQ0LO4q3b4It7YQj4X4AhkusJ
UQ45FUXjqJ10a8i3g7fYQN+yds4Wlfm7qPzZ2i4SfCFs8Ij52dLeJwfAufxNpC6sxHgYhh9sIvUE
x54ydItMTn1PrdSX6FzYdEI0bkKH84Igdl3QF6LkcasIYNkJ/BdksiWeIGkpLZCkUv3wfeTSmnmr
v8oo+E5R3EmC07Sjf1IKwCFTo+MGGFxUqjrYMCXuK7LrWZTFNLnMKXP1PvSm/Ob0SB4wRQLUFfHE
ug8Mh5Oxbtta7vRsQmmNvWr6AaydNXvIc9410vN0vlk6qCd7mnkARuznlx4VZWe+ojtjOIZOIT6W
JloSiJBWUaymxJ6sDQJWRJl+58mTxfSt2BZLgNQQ8wE4fo4lxVu9WP5zr+v+GpyWEXklq+GxYx2X
rHKvPCGGgexW9aikstIGszDnPL0ZWxx3tnMbO2wlsYZpn0DuPhouJ86aFDF9g0V4/UOmlvOOW09+
Wmb0AMBljgLRQ/T4TuCb/cWmLwUtlU5rbFO/M++XfGDKKOxqKddDjwE4fMUY8g0/kN4WysRyy6rW
P2E8EgTQViBR+9yqvT0FAB4KlTJQIxltBQ8Rz8hsnTS2cL8FtFH9OovdSmCNFCTz3u4WMRzGIq+O
lWuml1yuynf2YN+qXMW4DuIcocyl/eoas7AO0MnB3TE2KCEvQZhroYLw4YejX01nurw0OFq0SO3V
AAX5Tk1OSebXXKac55LadiNN3PnCLBvmK3u8jGCsbAz89dg6Dn/E8Kv8JV3QsewYjPOZy9wy9D12
RI5aOVEWnBLDuAzcIi+7cUldfDMhkZj831P/ZCYyfqETCBasT6PCO2DYVhWnumCafW+ljZEeqkWn
yzqC0Q/BtaosRkTIXPwsq/NbnY+ZFTKmUS9lEAA7YWUGijha5BRuutgaknWO2vwaEShyRdpKB7G2
N05nNJZg7z6FhwhrUfZQUnsfe8o2L51pLawpdzk0iTRd1W0/nEXUpq9Cdo765ieT9X0CF6qytVk2
UbVBe5RcS8ZbxW5UcwCrjyiEYNWxUd9AxrDFT9ZTGZ3KRIlr9smEzVm5Y3dWbAgIGgvuzzoXjNbs
Y+7FaXZwwQRvxqQbvvuwkV5Nesn7DptFZzMtWftVtmk8bBKnq8b7CsL3OkF2i2q/IZuxkr0fHInU
jPemKkdQz1gnm1REKl77MKrjrR05sjwwc60a0rgDdl9+v54ot8b8sQ9as7sp8jQ7+Xw7M7hVw6wh
GgjA2PUMgfGKKvJiZcGoR5OHI/yTNV6IjzDRg8dKouMNvdFvXuIhcS4YdJZ2ofJIx1sFoMhp6Lh5
/F1VQDKwJ5h9kqwBXLHmUJkeVOaxvtIMOWZosK/pQ5RFw1eXevU2tgpF9eCI8dW19PhlyojhoMjs
7W2AROsl02lbriGPGXuzavPvUnc05LlddSFolsBEHeqyvU4AsYdt5KSJWhPxbH6F8aS+G27Wnvgi
Gk7EJPPvyzo1o5Mg+eCEo8lkH2KJHfcW5iySSByC+nvskOtljXAPQUqNlUh0onuCcuOXAP7hDPDQ
hlp4vU0fpNxvgHJBsrf47DkCc798YozUDucYel6x9YgjHbbYI1TvFO6uTVJBIExOKYHtPGoH6ew1
HRAyurZRSELEFItVll3YairNrPKM89wwbvOgs0Fwq0LdlaCQjIasTELrnyJ3uaoySmjqmd6zD1Uj
AkXVIvJoO7sMKjajb4ltwuSavhgMAnJcVDarHLkv2Z55N6PynIVxGEcKlM3YAU+FJvMRGAWzSjCa
GEZFt4VJkj51w4UQLgSnDVbSrQ+dKkIGBj8zuyF6FizLziaNC804EJ5WkuO5xZh74awtsHwJsZvT
L+PYFl+itprLYzFX802bR/01dTBgpe2IGdpk6zTnCN4oEmsjainCbaO/ESj9Bboqdzi1lQqWJ9T/
y7VvdnVC6y9gTlPMagZui0RIzpK4n3w8kLaGt+AIzFORPu4u7ELHTHLa79yuLMatAdTIYQuRLtvg
Y1DekAzMouXoc+7plZ1qH9UYmuC/1VRfdRH5p8Viuw8pbMunxs7Kq8HwXLWOi6jb0oVJhGwMeQ4U
ujCYcqWw0ifLTG5dynCPBld5wNa+3yyvtXJgTdSL26y7NIqu8TLp4jOjQjfJVro0A26rGZ6MPHaP
NSJvnioQ2m4qZmfYtJAI+1AxLmUwn/qifBUjCQOnPkPwNoRG6kzqucBd5WfZ2LDHjM6aBJp2PO/H
wXGnsFK28reUdBQ/GSYCeYgvYQNcls/wEgHorXhTDpF5UpZ3kQoh9Msg1Bs2NIQL63GVT9DO0cAJ
hylth8tgqOtpdtf+ZQzDYMaJ0M+hU1/CBiZSd23McEVu6tz3ftRdbcPRp0DQm8WZAvOZE66Wx4kY
vgXonM03TCalkYdNngEfws2Wo5eDx1ShMQ6dsa0bKsJ1Zzbs4BWczpWJtj9eBdAXkQ9zNq6mVA7X
zMsDFlZDXbfVOTrVVVBZk32CTkUEOcOBBsphmunXyOu7+BHmaNJi/tJBO+lUg7GQBN1C3J/3GuUt
AsLkto9EfQ+NaEAPSy8oV3h1BD+dsZf5wVfJ8FpOc3LVy8HDz6cu3RvDdl3xPccCCXZ0AlMlrEE3
+vWlaKcpSHKEh3qYvRHHgPGiIptj784zyQLgUDdqBqGib9u7Mkc9z8UqZGPSm9J2I9PGuY8uUlgq
btMpN/SwDurkFmoGCqZEmXeQK6DGDWasri+6o8NUQvVgtFIy4Sh1grypCdKmpfWu/HRH2YSuwfbm
B6/GJfVljlGADUMgy9tZOUl1SKJEV2+jwdQ/REIBuK/Aqds9/Fz/Cj57BzLWCLQNAWM1xkBRwMov
oQ7egf5T2GjRY/nj4cXzrH3UI6E9u/MXZuHOne719CMFBf02GYZVPdlBMxwG0n8RY9EGM6Gpq5JS
wC/erTie30yAnCjslr59yPlVl9EIEPA6T5Ao0pCl5tdW+ZGwQ4JaJOsz45YHcLO6DEBLO+XC3KdY
AsPF/pgkzXoElmCcsbFiEoQSmLvdFvmQeYwXz0rVjo1DJ0f2k0taHExmbyMgE3J0mvbyA2LRsKzJ
apbymOfMIVeOo6dTU3KIbXKRxw3mVELZD17RJPooq6j/roA/EEThqvJ0kbWm+Cmk0zXbIkWXn3JC
b3VSMnvWLS07lhuQLTZQrpLyJTFqNt7ezHRwyNrRuktm4jP3FosnDuM5H66NPpj7VYD/Ap2GS5Ym
DAPdDyuae/SjAAMj+k0LH2II/6p6sxI8B8MyyN1uY1dEV+HqHSMO404iZmDCi88dzK9vPqgGyECa
YELudH4SrGMMU9JVlmfTrSI34Nko56X90tl8JnyqLHuooXXZP9LFZ/2z78FPRwe7dI8GXj3PzHsu
Av4mUbdRnHM3YKX9GXuOhigdksvqMKg694HYPIwIxjRbOBro8CFFoj6QqyAz5U1gdRoV+ATldwA8
SFV7dnxbQtew4u7WjnxPby2MKp7Jp/S+87htd+9Ei0nX3iJe3Zo6n7w9PNvsaEVJpFZ261pMzpgQ
YAzVQfldLSTSg4LT+8qroJjoiQcl+bOz583y1Kh5PKs4btrjmEY+MJrEK2bFJEkyH2H8gA6W/4U5
EUC92iIGQCo0EECVrtCB9Ei5cnMZ15Sx+Hcks2DJzUMcOeu8TWDp9jqGB8A8lbq1xkEZwgB+adZm
QhS0g3LReBsDPR+VAaM+c43KUpThUjkoym0lzLumjZBjs0+qDQLYxFj1PUSFVdoui0BMJDO9H0eP
TSYrVJz9LGmwOox3CKENh3msvyXzEqg9BD/HC82uib+k3hA/DijhATDdoHMJFaj0d+ZVPC+Z5O23
tjBNICKUJX6ImEifweaBBjo9Y8Ql7CmROwSGzc+8x7EaRw85R2GfVog/IuSi87ZXw3i3ODxMkN+Y
Ti9hcPnseTbp4CjIrJi1XMmnyONdHAkwFmPBDmdCkjSwoCtgKBnuUaITro9p4WNGUFHXtzv69+xh
btnoVzFstg5ne4bKGx9R/7gtKuxXQpniCLe2kyB66Eszs24sVXoHeAF9SuagiLc4MufFfiZQNT1B
v+Noa+G0msdgYGYdgqF1KDUCTAShJ3k7cEmtzxYua9ZK6kF9aUcn+GIhp3a2mtVzkb8rY9fXaRPv
+EYv+31vaPbrvs634Ls9PKJJ+M+tV0I4bCcDKtPgsDCDXji7selhbhSpKOVuUG3vrUfEpdsLcIvi
BSHqZVbpMBRF6mjW26kb5b2hFfSP1Km6Yh3A2v824+HlrwtYw/dw0sGdIrTHkNLJdtRhXwu3xBol
gc08aY26xwAzCaCbItCiEEtp2SYXLiFCowlztgutMGmsJgs7PNleB07Xx0ktuA5ARRLNzci1rq0F
JcUGGw0j5rpFu58RTxknhrU2WcPo0UdIurl7iJCq9uuiShidsn2MQYiO7V8bcSPT2zITjEAbcKrQ
AnWMTuPcV+a2x2Q9uDjl2M5b6zvyWjadHgHm8dGBPZe1tRWiY/bNVRoF/R0vbyiANSr1IyAf+GsN
tcc/+naUmXsrMOeAAlqI6mxP/eKx5FzxgtDLf+Ksz61ND/eTvje1gh+WNqwHbALog1s1MvEo4fhq
JIyvQdMuYlViLNMflyi24h3j7OCt9uo6OVi2GWOEzjjeWI12Xy+bhiyi6Yz9hJ2uKa2oiEs16OdF
R04SakMqpMxGYkFlkS7Vew4bYzhYXtmxhoKinLa2Qk6wrmPm/BvPxd8D0z0CeeEBRIb/gGcDMgwv
hoe7XRgyMt5zJ+dgMQyugWQcLNhcDBWPvYzpkHEew/FgmtqJoD/TkewjUBfvsmbKHJDpnol3AmH4
ZEsk7pjCCqziMrAj3PuEMX3HayV6tD2jSvfoysQPYCPcOSnURrw4eyE2M1M4a+XJtlUgXi4y4nzI
cZ5LUMxwoJsD2VPucHGihkJM6efD/K5CjICrdwehlzr6LlXaKis5/zcEf/kXK78ExSbrKqD9x4mk
f6Ts4i0pQhyXtTP7VvbNbLx2gr5WY40SJ0t5awfERO4m6mG+cCYE5T1GnYqp5eIwVcjZFr4aBezz
PUTZFlPJ0me0SBpJBSO7El6E6tg3eemjxaO+KTQgxYHqpBAH+qopP0LfIa80ZgyH/6hbJBKFr8RC
AXk2QOBSNhznbBbLcvKLvkI1Ui6FvEZE21XXjKK9b34DOPfFwA9GbmYmeFzQgOCFxcVSI5Kyi2zZ
eWhVmZr1adz8CCBAHktkXPMZwpu57OwRBfFukFoPNyCr0U2vvPyHWXVteg8dHAYj3+DMsBLNMf1E
YxNrYvaD67/YDP+zI9q5NFu3ZUxZkfMCFVJPASmsaVVnHBMRmU/5TKTnPu+n7IupOswOBqVGBAV5
jGJIyrQ48WCG26BVKt1wBqnyR9ZS+GxaI12aXe+m8xXMcgzIZ0t7X5McoiGp4z3LNtZtAhnWj6eb
6sKzZBYl702MqhD+CjvbNsz9R8AXoIT7KvagYaAoyPtzHtiTvzWNstotJr0Qal2zwZyCt3GyrHpo
VjijBd5myJxBbgcMVWHuu7j3I8DI+uow2lJ/wwK0BqywOYv21YQX+2ZsaXH2GfYQmzkLOnUTuF31
1U2X/FliHkg3ZEXzl3nJMnUWE8S6DbWNFJtYwGRex9MSR+tOzvAxE6yZWBsxrC1mzBaYES0hSP8k
BYTCkhDrBCOh5TRhJdTvVBDnzornlw+ofOOJj1Xp6r4wstF4hGhMPG+QEdt29snJjDbwkCmekR7R
LlnjWBV7urlcX7VG096ak10Pm6EbhxS+Qpa4GwsPzK85HK1067dB1++AWZIjDna0XlMt4HsAl5Qc
hIuRDZs+aOqzbavawVHGX4pdG02CVezC56UDMcr+exdM8LBqFzdAxOiB3C0QG5OQzkLQWS5WaWMD
mXfqeeJMgvhhGV0ZIhWqwNGYzk/orZysxADD7+sQcqs93VIUinqFOyQjXZkr9ygyqN6HQasxPdS8
CwYGkGDrM5zQcdws8JmucjnE7s3Y5UF+NU7pBCydt9MOImn6OhqGb5LflfHSLLGIA3M0bJ+EV10W
eGu471UyNNM1KLCvt+0luPM4GWgCgRFG5OCAbF28sTD+xBKrdcwnQ7k9M5HF6zj+/ZmxDw46GQJS
L5XoFtzyolYziCqSXWXiHLiASzKDE7F109ZBPOJY5vnupsbtmy2ho/TaWjXTI7yLsOhbbGN8hbfh
vudKo8SWZYYA2VZqvkIBl7xShdTlRQDfrYNxggl42cvX9D8T+GwyxfdKZ0x6oXEwGzS1aWfAbZV+
w7ks/ZEtFVBSRNG385kGJGd0YwQ5KHhoPSkdXdE/pKOiw+sSO7rLG0u9otPBv6ZBIz9tcqslDjYp
F8YblrRIY/CZewa4OggMtySbBgcRQoenpGyUPEax6p+WalkesNPAiYGS/A3ZlGLz8YO2xo6hDfZ2
C48L255l/mLmjXuhNcxwAz2+rrvWTrJ9anjxLb0TUJTXIaE/Fm5Ls3TxH1MrjMIwVHC0ZWSh7AbL
P9Rdrl/7ZkQsKTQCe0xpG1RMkjnEvDfRJdRPdYET7faSFfbdzaeuP1as3R265ag7TV2VvzNbbE1o
ZkSguRA2OoxIUaO8BwO6KWZ6cH5ZvzHV9yBLu9lgT6eCUNtRuQuyICY2qmQkcpyyrLCA/xbBBNdF
swB/ps6vcS2Li2vsatiK1ZBjwODZDH/XTUHfeOlkh+goTSDGjSkWX21MHWBc61Yo6kIHY1mYmujc
u2vFSntxdNC9Nr6KzlgAmfCbxw5mSFs31sVNnvaGAt/Ll80iE+sOM2hIUDoo6jt4EoDdLa9532IK
BpRPo/hiwoTP1xB6cXfGQxYP9iWqrXxj5Lb3zsvS1qrCiDs5OOkkmNvUGCKuIrfI3RNHXR/vcCZy
kh16Sl4B/+awl1lVcDK5tt+eI8jRlyynOeITbCv5nFCj6H1s4mVtVZXx5prkmeyXqk/Fdsr6RV10
NeUd3Femsjyj8q3SDpNJN++W97LEcO8KIxdtb5PB7H7iZp+80dRM1ykkxztnVAgAq8Kqn3Jp2Y9s
esF12pfd1wDFZL+JjUAili8ddFujeI4pJJ/cZRnHMMYRoaNXWzLizzHDPuTwm+DGpabDcW7OXbvO
6TPQt0sJ/7+re7yZIydybwoI9wZbaNb/pGkGxyzG1PqewtZ8GXrb/2bWA6ERVobtER137D4Uooci
pYjz5ZjKvfGEU5ZnrwqmE8r8BjhWRgelYjluSgZgzipDxqy3zLuMhyVKlxdhaq3XhFa73xiY85mT
VESnhAWtvp1xNMDMAOsWQHCISTdOzEg8pIgRlEqVlV4bDczMMOhiNW4CwyuYoYEKrVudyh5oHSwC
4qoY35w5K27J+Y3gO3OE4VkVOS0Uuojs5ZXrj1N2xpXTfOwG6gJjKCIyZYeJIaYpQdxG16+MVRTY
gXctl8DCf7N1zW8eioc7eDxJssohppJFWhEzjytW1O/BRhD0V40hnwlV9a21QQ24ZayJK1FfDNiO
kPw0JduKEw8GAay8FTopnW1QhzHRdEtM2e4h3puo5vAVQYdW92DY0wWUqIB7EV0UKI3GRVjdLoFg
cPEGaAt6rhQ0OGxdUEIcKbqyO0KEGh8Jn3C6l86esXaEqGOIXWFN5C1FjCJteOK1Vz71HiZasJu5
9p322ouJbskvmhvdvcYpVjpAeKNVH6ml1DkbOwurjWms32bPMM+CQQ1DfaDyKzsXdb+VcwDHOmfB
2mcGhku2du06YNe1ObGvrRnyxGYpU6Pc1kUvn+kNiGkzNcaLIRATZ2k6L5j5NZnusI2hAhy3pVwo
uyNbKn1BmeN07Y5oG9ZOJi6Ar+FGj7M3F+9dRZX+7lrUe1s8Sa3+VDZY3YTY/WGUPzTgiaGTLcrb
VCRIjqANzE/CJHXcxzGpFciDFEz5syZFTA4yVL/O3lJO+DTm7bhOkb0OIb5kjUs2vfDeSth+Jz23
5vuFYhSH1kBPwO7DCCLs8Rm8qI8g72MOOwcPVhkP+e1oyD45pW3tIelDzs9y1MhfG6UyBFI67nYl
CbBYizpBQf9pLMuPlLkONnhKW1sVe53DXEc6MAU7LJWvogZHnZBE97bYj77LWAtlmqnDqDPchxTj
4NfOwx0ZM5dgvMkDHcUr127ZYaOU9bt1E0gL20K7sxvOdq2u8d0FyTdwasFJdjKfvdZuf3R4kcOt
EZShO+kN5ltGplFxzWmrrpE1keLdRqbVbwwdmVCmC6SK3ECcMQTFr/soxy77ghEKyBTmefqxdpoO
l/45G37i1dWocCCw8U07yozWGFAAaeB9Jm+7wkuoDthtcbVrnOw9YAniAyyGDPzJGb3zSAGMWinp
/Z8lZrYDzlO46IQFraAf4sfEJlAV5jiivdco6wIA2OPSUG7Qek1mHuLS4716LWTvNtM6Woki4vRQ
tvav4KEjdYGTFDzDLk/2Qqf48uhyRJScuVhzk0BnQQ7BuryDujNJcke1SOBdWHaTVzdmWYufCnZA
fQiwjixxK2/NV+I9DHs1x5WNeLTyumxnwlu/duRUdrtARMuwKjQo52YmTsfcwb+brz059QhYptia
1mXu1t+LOE6/RVAaHx0vmLB8mzSL6ZV0Q7Pc4QLVt6FXmrEJ7abv71JCI6J9pvM8PcB6oKaGbtcd
pKMs7KQgkj9PVSqfJf761C/DMEGAKQf8pq1l+J6WNtX60rXw+AqHlhNqpPtlkY7PRBODLgSJLnkr
oDFdntwwF3cfjaBAFWzkTnFJ92TQ3eNl4MGaKLUHs5iR06UMIOpZPbjdwqZY12juwD3bod16Q+V+
6+PaQ2guFvuLt0AtJDYhNjcZiDWcDVw2BCi0Q3fKGkpcnEeRXKwhJvvIL2uUgow2gsYAaTXhsDkD
5rdhXLK1rhNmYJsRp6ae3QbMfjX40L+vYYR0OJcBB+FxbSKHEOmKawXNxuzHvPgS4zkSYXg9AUPC
ogyGDc67KBAiL58A5iI5l3sO5DReMw5xir1tw6vb1GKwf7jA69UZP3+K61IbF1urTmG5njnkQfCd
GfZXS8fel4i2Vm7s0loKeEpo3Na2D6FjDXWHChUZozpPxKU8lZAifvRKGxX4n3Qey3YesMpAgM1k
Iq6trxjQF/dy0DMDfqheVwF+FLgAVoT7zcfG9EjRCRjCv1dsqzO0N5VIHBWHmpk7PtjkavhyeiyH
fvraLDDeDZnl8JDbZTjpdGLGbDtmiiEuJO/HAjKeOE0EESAOo7y6eAugtdqRyaRvrUHwbYzw6r7M
ta2IL1Q8IIhDaJhxahwhVWEwjg7Dg85pbGEZYS7VEYr4gAddLF5cr2VmPpL9dZ2wgf90rFjMWy/D
ofrKQGLCrHgOZMbOis07c8DSlrdOkaBB6FFxNJuFVNs+zJLZntcxPMwDh0lf4EqqoE+3huPe96Xb
c4gVnEs1QtI+TEVj5JSSnj56QxoE66xKfOoTbGLsjT91w8viz/aTlcyVWLdAs/7KHBrJFx2TbYdd
bjozPa5Q1thwj8rT7Jq2yXwliLpvyYiG+0ypMh8RMYtuq21m+jG7ATp7MHxMwdH0qlsIoHSn4LfJ
4zD67GRBH9vZGjhIMpiPGHes6abyrwamH80K38rZ35Icln+tktabcKAxpuNfDT0JjRAok1+4HDCm
wq1j0A1O5n81STCOTVWQRCPt0jxrckR+2FaSMQAuTbCTIUKggD93Y/+MO5SnaNHgsGFWMMb3tQui
Q6pLxqSPhDT8QUx6d9guPeaAL4zGe3nb6KTqr8CzBeW70nH0xeonc1mLdHEOCI7SErlNk1ThX8Fo
23NFWbeGYJOdwBUCzMP51PPtX1bNsKJmNrhO/Mh7BbDrHis7Sy+1E1wsE3ny81/LgqLRHGwkwF4r
IipaE8aiAcWVMUhdetu/UFB2gelHxUZ5IrFXJufm0cwJ4dlnEJnnP8RCfRJ3Ji65avwV38St4hKt
9G/RWC1cx9ysm0sAl3CeCxeiy3Yau8neT31cnBd4di9zlM+Hzumy03//1//6v//75/Q/8Zu6/f9x
lv9V9eWtSpl5/Z///iSSSjjg35TxjmMG1oesw5FqxmeX49oVFvNz5PmbFOt/5twXlnXeyc3vr/dJ
TBTXCxwojvBNAvkhDDDOZk12EB2UIYBa8WR8N/pOX9NrTMffX+lvOZJsGHDQHdOm/3F5sr8+1TFL
YoXDFlmz2khP49KLHQfquHIMUiLc0v6uvRG7c+I2Tq3b//z9xf+WeQgSxyUt3yED1gOj/vXiTTLE
Oap8kiQqnR1qMyXDEuOObRt36AWdIcGRJy/+6bP910W5a9OEXieCD+9ymeuxS1w4cEvb10+mjU12
VTfGDeb46T9NV+TGAtexpY3bD0FmH14jqNnUkXaA3Kyu223lB9Ua4Wq3niLilX7/KP/2xfiOxVzF
cvlv1/XMD2lfTiSGGkd8rCd970EHWXE12c27Uw7l9T+/EP2kQyi9BZJqfkhnKyzPheaEdwCuuW04
MRW4EWyvW8BwtJq/v9bflh0340gvcAMS9yTC3V+/D/S2xK+UgbPy8R7FWXoWYW4rQAs4wyHxGMP6
99f7W5DY5XrB5XWxwQiUc79eL6u7GNszrqfh5u9wgDQ2Tr+Ud7+/yid3RcKnCAAqTMYbzodXVTbx
wrEuKTrJJVtFKgu2yEfxye1MrFDs0Xv4/fU++TSE76P0DYQPKvRxiVsGqtjShJFXmD2J9K4Hqttg
VuSMcnn6/aU+uTW0lsLle/d5hs6HFzZcxgNlSvjEUhXeY1b3gA5+7bx32BXuYK8mf9iXP7k10tBh
9jEiYIGJyz//tzPBIB2AkxJOnYE1736JFVU5hKoVx/ifkhk/uxRR1VzO9zhgPi4wHA+6i4wB+xlc
QffEu7ACeiAElGz96vdP8fNL4Ut7+U/Al//rXYkInQqKostadprQEKl5iKATaiNz/rBBffa+2DPY
CyHesvt/eF+1gHI4JdyKhtCAXpcme4ynbJe4I/5rS5Nt/4M7Azl1PM8NeJQf9l6SP8ZiCPgUK5KR
d9Nox2uH8LBd12bv/8GVRGBjPCJNn6P712eI5J8kHR+ZeK6B5pc+jjZaEVqfTbH+T27KRlxp8gg9
1/5wqZja3rHSiV1qFLjm4RtwcCNEGNhA+H+Ij/z7aU3mMyafYGvQFUm3/fWuIJbDvokwGMYZp4La
POKhs40pzAHlCQ59H7WGvNcJAyRkgaV8nAObpvc/eLTSlIFjSWnLj8ntiga+0hOuDyIyGhKR0J4z
sNR7U47ZHzbkf/2tX9LFfdTMJpEWngkCLKwP5YkZl50CFLNX1VIlXw0NihN2E0FHNZyzGzMp8ttU
a+cEQNaeScUzbzhylw1wuzzAyfHf5rwe3iBpV5IeH5IWCH++z1KLAa+BGOYPB9bfatQPP/fD+zEM
SKu5J+1VDmYRVwkobDQRhEDsxQbzdnNVzl2K8zC2Ib9/J/+qQH/3oMSvXwY+KQheRq7cYuUI6QGf
uVLeeAzPVo3lDafgQgtgUPAeaVufzbRM9k0f/eFXfLZxsfnzvrzLxiU/bMdIiZzMhuaD7g+nySjF
cbyF/H/AMrz5w6Uui+pv94udAiscUrDnfVh0jF2yHiGfs4q6FxfG5g5gpgLaxVW2xlLo90/3s4vZ
l4RR2B6IIcSHmieo8865uOECPVaxtVKWU58NP9M7d5wK5vEOGrQ/3J/12TUlIwMqEuH54mOucYDi
miqCME7sXFqcfkkmgI8d1Qefcv0wk/0FIUV4W8wDx1vYRd3NbI/0QktO7B7TSC803DjYzBDBmzWS
GnPbMDXf/f7BXM6HD28BnbGFo4pk6Mc58utXV13egcJVC44cWkvZQMF3wOA2v7/KJ58VZ1NAVcsp
JUzzw7cdLRMwLE4Iq3Y2cdl18EzxXREix5+3v7/SJ/sre7jF6S547Lb34QMuRnuAe0cBCEykD0tS
RYcamGfFUOWCRXjVbmitBHvIwDgTJqL/+c5KVc2GR6w2u8Tf0tgnxKDpmLirwFDGXeeZyC3MuVZn
VNjF19/f6iffl0vgsUO7wNdlfWyn4UsiC264loAovO9hKYeagR3j1wzPD8qCPwX1fvIWPY5HXiF5
3S6w3q/fCrk6+Hu6zPZhr7VHMtKxA6w7edZCBn94jZc/9eGz5FKBJahtaJ8/BjoT3NOSFRRxIhc+
WFDRpj2upWmCLzg5a5vRMcUVYVnGH7aJT1aDB5FJei7kG9e1Lv/836rRopoawm4x3nN9woiw40rX
UVJ753/84kAncCcXDGN8zEd/vYpn4CyP2JQid4nMB6epM7ADCMh7NJZ5ABdvaMQfNqNPX13g0VVy
5lu+/HBjrt1Z7IF8K2Ycd83GwGLsCp8TN1unCM3/ebvCA+TtedITNhXwr/fX0ThBK6iwL6SHgG1E
neMT3L3RNRTP3z/Kz+6LTUsGwiEX1rc/3FeOqbaCiOyukJ+5xA3hRWwUhNX2EBDXv7/UZwf05eOn
eWCkg/Lzw22h3De9vue2iHzy41Ut1eBCFfDVHisaE5/lAkFUMQbVSJ82j29aQ4An2Ucfl96iOP/9
z/nszj3OMgB09lPX/XCitQUZUf6Iaybpu/6+Rw+1nYL2sR+RyP4HVwoC3LHg+Pw/6s6zN47k2vtf
ZeH3rds5ANcG3BMZRDGJCm8alER1zl2dPv3zK4q75gzHnKX3PsC9gm1YojQ11V116tQ5/8BBIePQ
s03B7Q27Ur4B2aKOvQBkMYSPdLCv+OMdecaHtr0j72d4rNH7dffOiXZsgGm1QCoqIL8nqDPSacPL
atnQxzlFRlo5gajobl+f34E4ShZCZsppzLGhG7vzCx1UHydktEEVZyG8W6AYeWRrXyYz31azFxy5
8R6cIy0kxyTFQt1y78WVkB1cfULFKYhLceXEZrLAkWfeoq+RnsMZxIAC5cIj10S5D/bjqWsZEl6F
pbxr781xRpAOjB1C7hl4VbSPPaTNoFhF8ZfXn+WhybmOy4pkXdrEuN1niRqaGYxoeSzsyWo/jrOn
nzYlQNYEV9K7IXKzczEo04/XBz20FSgroyrqcYkzLTn55wu0KZzaHFBLgA4zLstJmRZ2psAPoE+8
efNQVDupxFALlKWfveeIybZkm9E6gAKsLSNqlOeUldN1Vgf9kSPwwKyokkN1Uh1uiiQ1u7MSUJgg
ZrWoxXqquk7BVNIKyWwksN2fr0/qwOKA6sdSJGGiBqPuvbRRDYI2rbR2YQAouWgwrh7hexb4dL4+
zoHcTOZGug1dTmVKewHUdeoiTZC3BenSeNtMcZW1kXfqgsSchif89EujB61QcQhihOCk314f/sA+
dxzVBlJCn8ymQrj7QN2mEFboGOxz1RpunECdr8FzI1vq9sW6ngrlSJ31wF5w8DulLk5ly3D342Yq
AijHKR3FFBurTax7zs9WgdgZ09hHxASLyjwZ2g9vniSRGgkYwzBUlevD7iSRP0a4H5T2ovcQqCtR
ivhg05deowmJrgn3yCPv9PGp7UUWjkLWp2tY7EFnL2R72TDRJW0RVxNp+s2Kcue7DOzfVAdaJ9Sp
Bo12LRojGEwzdA9wXOFtTt3RXr4+8ZdP23JsjzzCILfCXXxvu0DjQMIppjyq2op+hXFi9pNGBC6o
UA/OkEuwHH+CX2MeOYZfLiqLRcVthROYgR25i5/FHhuN4djFWAkPQ1zHwOZNS8wo01OYLA8swvjI
LA8Op7mys+RpHkfl7nDIFmowl4A3SR3AWxA85kmT6efoXoEowqGzct4+P/lE8fqCCK8xx90BXVsq
E5dDC/tHoSuZsGFvZmHaJ4kVDJholt2RGR54j5i6MabDOUKyunc8GnUf5zgtQf/08nYbGxUK9tg7
LJUgSLdRpAQns6LoR3aNjDy7i5hKPvGcOw3XNu5Tu7OkLFvSPGKr4usBrqkZMRpMyXMcrap+2FFd
/0i6Fg8B6EVH9s/LKC9HtskHuIDbAK92RzZRF5qa2uLARMN0RefZOWkMVz9H66c80ig8sHao22oG
tTgKuATB3aGUQE+qyDRBOFToNjbjNK/gVwNznqubMsDN+/UNeXBmvEGqSeDqTGvvVElzJ1LmGNAJ
NOdiXZI3AvAPlDXyOdmRh3jo9WmUdTzbo9mkOnuLNNFH2B251JCZ4f/1jRKuTLR3UPk27mj86htE
jaRVwqgcyeVkUNldN1yGGdL1SB55onuLNR0m3InypoP8QVVJwaloHVPpOLIlXr44bh0UjVmXhJoX
e7DX0CWB/N0t2jZBVgc6wBIhmmqNWieqQ7jDHHmcmlwJ+9Ny5JWMfpNOTry3HRq1Qii5MzqwzpYU
AVWSzZRH5opCeQ9JHCLNRq1aaAK2mm/rOkeuNPa6VdeHBtIeQ/1eRVjt4+vL6eU7ttHw0yng0W/m
BNlbTmCuQ8h38h2baoGeZN4qt2HajRu0guxPXQcRc5uMBkrZILgJhq+PfuAVeNwuyfr4BWNjL8x7
jj1CywW6oLTz1xAJZNotGE1PkJkIgevXB3uZJxGFNJqz7BvLIC/Y3aj47VSIIuJQoQLq3mLKhdCO
Mw/bIMc2l0qac1KGOYKSouuSlQUA4e1VYIdNxPh8CxtR9r39pFoN3l5FIRYlWhZrGO/atVpnxhLt
ofZIkvRyBzEUGRkUUg5vJrw7VyG5B6kF3kYfCxjHddRtYrqcR1b0gVFIwbhXytyAVsTe68NUCDo7
wuML3YWpO+EAdIqmYL96/b3JT9ndNo4sOsrZwGxhvezOpUS4FjnpEY1Wqek1RUZ/YmvJZ2OY581/
MJJNimdwoaNOtpfK9iiXQVwZ+sUQ2hP6NImHVk1w4rh9f2SkA2uRijmXEA2lavrp++8ncrGmsaV+
DMzdFn6EsNbmqA/vNZ0qvZ8bbXqbTzD2WqevP7WD/fbSMQp0IIZ0YAk2/c29fY9IL1WdHBSVxCue
0wSfV+WANmWqjuZ/8P4eoQre49vbbwOiA9MLR+jISoSJdl47Kf25XCSXKB4e60fIx7a/VBxmJOEr
KqLSewvSDTCq0iZ4lrUxGzdo3lWfKsXWP+kKyF6/71xvmZdF+ebjCl9egGtcKDUqZvsvE8meccxC
s1+MICnPMFeqltrgWUc226FtgMkd1T+JIqB9u7sNhglzaNVEph2uIdqgs4FeqzE3C/z83l6aYirc
JwkftFOpA+4OpelwlYFXA3ZysC1xEGpd4YZn+aGBJMvbt5ysoEjoAH1va2/L6U2LMVBv9Is6aKfN
7KGOHdEeXmf9+O31kQ4FK9pvHDMSVEVLendSdmfk3pzhuFE3lTjpmtZeFC4Y/9dHOfSWOFANC1Yt
ypjWXrCqjICCXwLrsnaxDkGZHznoxqq3c1f2Rw7PF0MxCbJqbsIYfYEr2cuSZrSWWlvg76pavbPB
ImXa1oOgxgD/aPX6rF7sKzkUT86mNEqma+6dXApm3jCKkDxKizzcAnwOkSHqokt82dovkOSRJPA0
ySp787A2WS4WQ7QNOGX2oyQNbNZBhR8mJwBZdfcZ60Rtk+Wp/oDsqlsiBGXVR/bZi3XCheH5oHuL
30IOJw+jUSKZTZ3kc+rWUzz029enduDl0bXzmJwBZkbdxx6JxrPmEqEE2UEzTnA4mrBIws6tqZEd
eH2oFymenBBYSfqzPEYQErsLPwBNEhtjKn05sxFnNpRdTQP9HfAKyqbqdfsrKVh6MzrtkR334pDb
G3hv1aDmApbejOZF12nDmisg4kWxBT9Tm5PqFLH1aImQF7R7vIfP6STnR/bigVVry7obe56WCaXo
3YmjsTd3jYfTiRrhQeXHKqqWyzDKivMAXYAEXkaNJsiErsXJf/DEacAjO0XHjGRzd2BSrlrDpB3Z
7wD9AT323M86LkQb+C/OsladeVM2nrvCR646UpA+NGU641QDOf6Af+098qFSPK0ISjllMPwLNOjj
4Rw5cVX5PveFctlHbaJQwS2b769P+cCu4RLFBZiH7RmA6nanbJezWU8I4CwEGhjzKhHIei2Sroiz
IzHh0EAknQbppgeGdL/lxnmh124DddqmDiVtdaYmOIsiKCtHXuLBgSi/ycaJigvj3ozibnbMLEhV
KYyMg2uJCcPc9sc6sgfigEME/2OUvc0ZpQi1o/mhLlAC6TaOHSDlHnlShch5c00EvBfJOq0ReJn0
ZfbOC8Sk6ryPdLA2dql/iZRJu9KFQ5MLGNHy9dVwYBk6ZLVY19uy27wPn8Mtx/WKLFAXyL4huYdw
JdLgw3SSOO140nQjyH5Upo7ceQ7EORIW9G5kfgQ2ZC+VUJ3IUXDa0tCZy5vvlF7ukUWcLwYiwxns
+2JpzdJgznNQln99uodeoi1LXJQTKPjvLxUc78IuT1klIrenDYx03BgTCH46MjtvP50c0nbQbpRG
7BcYWY9mTxPC74Gn1JabsiqcNWaTx8DvhyZEtRDkngNx0d1vGEZD44qpwcoNJal67c1OfdLVpbnF
H9h4az2LVSmrIRLO6XAz3gvS3ohlHDZf+qKxinxVRmJa4/w1bWAzHquBHpyVQ+xQSdUtbpK7MYpO
TRVOCrOKFFGdlNEQbhFAR8gnq+cjR8/BoTj+qClSFqRNsTtUGoPPz51MX7R4Yp5AWzBPKtxTTm2W
SXFk9R3abLwpAqJOhkZba3csXBOSrrN5gobRPKQQFLdxB08uxR132WEWgXH1XG5eX/HyHNm5aPHW
uOo8lsuppewDBCrg7WExEu4nT3aatDpNllM95AWseTwYEaAujqA7XnZEHocE/GNpxBQYsrvTtPCv
L4YIqGCKUjLydFQciGbuOo4sNOcgFGrrMcZRHlZWj3NKFWsIK4yeduTNHooyTJubO/AuejN7UTR1
NCyiohiwW+LqlwpeLCqADHvYUEUbvhdlZ0FYQpG+bxvjWD78cmx2PWEVDz+q+JSQdh9BpYT22E8B
Tl1lUi+FaY4p6ni+7q1hJLXL2oyGVUcFb/X6y355EjKspbGMTYm92r/fwtCnnCUguWGrbq6cKQne
pyjebV8f5eWWkQMA7eYCzfmg7k8udecJD7kR4GxgnRhGiI8W+i7rsao/vXkkxyQAyKs0+dl+CoEl
OrW50dHhJBr6ykvnaDO4Xr3R5sE+MqmXe5P+uUTpujbIixdgstCOLaVoY3D4HorqRlEiHK4q6FAV
brAG/ar4DurfRwLCy81JuxnsBddc7qB0P3aXiXBgbwsLsB6MzXhr1tjaNjjMbccOqm0bAxp+6/OU
VSRu8VwPaTHtP8+iT9MW6yl0saJZQO4dGwJDyaXjPAdMc2QxvtwDu4PJZfSsM1iJIBoGCRdymg4N
ardFHCIUxlKdrQGXXoj6Tmng/YWh95Eyz6GR6Z2xSm3cajlCdkcuVauzQjqeixAxpjs3dqCXVuic
okSKX+yIZmndYHFs5Xp/JPa9fKE2JyScKUkgYdvLVfZszvBswyJs8VQjwuPcAQL2ZNQyGOMoK1+n
eT0fWUAvtyLj0XSGqcKAlFt2x8uQa0Tpx5uwztG991SXR9zPImMZmuJYZeHlQ3VUQouu6TYXYbgW
u0MhGjPOSGIMS6tqeswE+rb7GHuItGuiSwX04NH6itNKcxZiv35kKb18rIzNuwS8bFJG2WdRZZOG
dupYot5RJdV1YCTBdsau9XQw9HYTqZo4khW/fKwyR6TrS77jAlPcuxZikTMqduwMy8aoCdleMvqo
ZuBsqjafX9+Rj/3N3fPZkfBVT5d9NNng2n2sWdTARffCaYlXLGqMQw54yG9MvFFB8xnirkca69JG
UOcDmNsJcf+ETogvFaExJcBR1x+y3D7SKH15jDg6YVclQZYH2D7QD40ooQIS5nEHKi6DqPZEC2Mo
pp+vz10ewHtTh6plyeyES/+L6AcnHJstzewB9QcoWOegapcgfOp4o2E0CvzMAM0AGcpdIs3ZGX4+
IY/3+lc48KIps8jRqcyh+SAX/bP9anoBOrGpy6K21PScxKDbqo2lnoKJN47cUg8ORfMMlg2RHlzv
7lBtYpB7tNqw1Gelw/ysiDRzEbUtEs+OMYgjgeFAEkZlmMuVAdhN3u32Zhb1vAkVZRIEjwalWAhd
gxuNdM6pASt10XcaHHVjijdQgt2Ldm7Cy3DWjlE6D71h6LF0g1xA2pB+9ueMVKCulSOGQpp2PukG
xjAxXthFPiNLiP0rgpa6sswyuPzkLuL29bd7cHj2FcEDRjW80t3hzawNopTAsSzygl4GeSktvB4O
tJtYI7KIoN8zaGlUtNl5peIcQ1MfeuXcyUDCU5znJrj3DjobHIcYm3EZ9nn1rcKicJNRFFnXif4f
REgOHtYytE8qIPu8lVATbqfPw4gaSopiBpbJ22G0jTWKNjHiNnq3ef3RHpoaKCPatHQtNVKm3Ueb
4IKZmg7Lq+698dZmgCUkxu4sqeJjsI1D0UgWQmSSBLBrfyV3QsUpMgbYmBqVXp5EhYuqEs5nOA28
PicZavfiEfUIzm1orZBo91mtTjb1VVhywpW14Z7hhmqtghK1oVJ0801nIXCNqpa3en3QAw+Sg1vW
XiSMQn+EIjyLQMiZOkOYoptnh9WAaxjmQMvKkK5ATYvG16+w8F87MgDtoyzA97KamphW/N5v//Gh
eihuuubhoXt/X/23/Kd//NV/7P6Wf/n0ycv77n7nN6uii7vpSjw00/UD3N7udykC+Tf/7A9/e3j8
FBQ+Hv7+t++lKFBQvn4I47L429OPTn78/W+cEc8eqfz8px9e3Of8u0/3WRa3v90XP35bi04U9y/+
7cN92/39bwpd6XeUWsGpyGjPpiQaDQ9PP3LfQT2nBw/M62+/FZiURvJfGO9Ik8EoawZ9KEq15AEt
b/vxZ+Y7skuoGbIUQveN3P33R3D5a1H9eu6H1Rm03WVg0ZMkOQPyJQlCEsC3VxILB0fEsaZ2HxOR
SJkr3IQvkN1B5tcaR7HxBhSbIH6G6Wqe9P5bLRo8g1EBHRadYacfg7qrLzIcz66xc5w3LQamR9bp
bgr2+AUBbHOtZKkS0vfJNsPIVwfz0X2sk+4S1Rpxir2jOy9Jas0jJ+Xuhn8aSvK8VaTr6G7uxRa8
IIcgtObuI0DmciGGJlyFapQcSXIemdX/2u5yGAImnUxXsu/YePL0eLbzhrm2UYrOo7u+HMRGs2sT
2PtwOWJMtMhaDHrVQVQDVlBBeovniHsx18r7tMnOcB2wfFsLixNNSPXBObJusDxuVormIR88Tena
Idt36uos7ZNqm4SVdOmJgk0kamvp9Z56JBpru6Hr11xYNrSAZcsU7sDuXKbANJopb6M7x1GiH44o
jEvkykC6IQS6tuPK82OhneKb5FCMmKpNTz8LnL+6zDsLSw2U37IWzGwhbi2zT1Z9Gsa/XuqbIs/7
+HtTtuXPbjfM7Iar/3vxSRZA/pBieRGfbu4RZPntMobu8vAYpd7HtXjI9mKc/IynOGXZ70CiS8kN
nbI8tGEW5lOc4keEKHYaXWvSqX+FKtN5x8kFHhZ5GcKVJxtZT5HKtN85FldSitEq8B8Z9t4QqKhP
7JySlBAB70BuYhAgMdyy93I6UxFGFBd9hJO20W6dIf7EmOu6zRHt7WoalrPqY0wVrjINDTcnuu7S
8WwuAnft9tDyM34isIbfWohe+51mfLWG2PaFWq9MrKHoweVnZj6fBk24Vkv1RpTZ1wH3DPCMi8ly
zoStnIYjutU9hWo/HpMfItFPBs+8cyMa92gd4xosys9ort55WuUt5P/BmixdYtRaUfIIv+XIbW1j
Bygr8W70EQj6NmvtQ556yiqwUYKte1eB7Byi4G1qV0z4wjCLr7Gqb0uLPZMEQbhEObb1IyynI7P1
FlmBuaOKSsX7eYLKkmTp+2ZEBckzcFz14uSni6uZb6Yo7oZW/Tmr8q9ema9wgD7thNH6QxKcTr2z
Rk9jXOUdwtYWoq15YISrXiuqX18LzSRc/mprk/UFGsJJ+NFTPoyVcTnPbrrq3fLrMCGHFdI1abv4
RxS4t/h/pO9nDKCXhe0hm9+pd3nUV5cmQoc+7HF87Aa3paEtlsJJfgRjiH1T+q2RdhUE9sEfMK5D
CO4Ttcqlkw5fe3u6axFJ9YEHjz6gyG/D7JzMboL3gd5UqynDVRqLAq4U+SqJmg5tz+wSAeVP88Bz
0i3eESeubwlxJbrqMlWhrST46iDGOXuLgdrVRp9NZ+Fq580oulPMhyhX12s0uj53porkJ6KEWW/T
s0HAK1BmWlfmF0fFBwrDWDoESIsbZfwtaMfpzFWyahXirbfyJjM9jRD8o6uEmtY8mVe2ijqYjfRF
jOTeadOiQ0vZtLuGAN6t0cnWF/SLpT/D9L5r03LptLgDpxEyWtOcN0jf8hUw8cTgsNWBW3hIUXqi
W1lIlNwGE0+nwIxn1XRNsmAzxzCPUFoqzOA0aVTVD0dzMwZo21Pl2+AKaiDJ111MTocRJTrAi2zA
LCLivhbaeDk7AEUGQ1sYiXei8bJMrfg6V0gLF5a9Rtj0VDPTa9wxLh1kC3Ew6C5z7QIHkDWq11+f
Ra+n1OXfC0mx/0Fq0zijW8Illku7TBSeHZt2oZYm9hPhxs0q7MRKazMl9taKU8S8zexIPW3vGvs0
GtwR7m+MSua2O1ovNE1RoiBE7bpEDC70No0jNkpZfMbtag7Si8EiBep6QANpe6w2I0/NZxnCr6kS
VKkQaBSdrL1QV+QaytRI2W5KmB0gEUsAENMCvzUC3CCtQuWLyDllg+wc0+pzZXbWrz/svXP98RvA
FSKkE2nh5u2lhSbiIHmNj9Um7fv3+KKch5F9AuB4MZlolgXpkcf9iNDcm7GjU2ejY6JC6dgvtGE7
36LQzMuFQW76XWPj53LXpB+6ii3foNLpY21+a6a1t0Bg5S4x7fdd9U2vm22GiS9oZB9R8jVi8mdQ
yO68EqdxcVYn/Z1bumuhp1ujqi9yKvjzDwWj7UWddUvIwCttJh4VAs3cCa+YeUDpuozvk6HFcbQ9
C+poRTRaqW70YNeju+RC8nWEP+VXBmWFugRbp7YmnrTdKqm1ZQCP2I+i4b42vNs8JGqmqtGc6c2s
LPrB/OHUzeekBRFvcoRtKoH/ELQAxL2beJOF6F+X03wHeOE2dHVcAdzbaFbvphpLz7hxLwAJTIvS
jU4LnG/LStlWoJR+XUXflC3dljn/eTVV+nMJ1eahlFeldv+jdq5+/0vuemQb/z6V8h+y+0a0Oxc8
/sGvvMnQ3zmkRABAPMn98mRz41fapBvv2D7gyE3bkRRpWYd5uuKRUFHeZYchSs9dA3z9H3mTpb3j
WiDpzlJMC1kc7y15ExTQnWBCZkYVjgQd9gLAdvTAZF71LG72oxGmcaCj3Ompob2ZIlxzMdyZp2KN
HEb/oHOZ+Irut4jWsdtF1z10lZ91pSJx0lsTbWIvd6ED592IymHYGNM9DEEbV6fIi+8DC+c0zKNY
tL6e9PFE2qOnLvLXrgFdSX08SzTz1hZufjtrJZUvgia275HiYWQe92mCrn+p11+pdWC+XVZhM/vY
XevseKPCuLnGhDTDtKPEzhR1Xq/yhdW79cUYJMVFmqgKzvRpXd6Othi+xIZtfI6GPr2NW0MEV3HL
3/KrvlIxl1KFcabYCS4hxRgLeiOisUgIelF90AcqaUuNm9kX1SzlN+Dedos988BDEJYTbRAzm5CH
ydKoXUwg6zdZzQPZJIFhX2VdO5g8JjvNNrmGQD1Zhhlj8IdRw/kMjrza2qjDIsybR/lngtToQB7P
nW9j6FU3UMhsFNAbnKhg64/xd8+elStnwnDLN+C+fyrbRG99sw2a0h8jtb1x5tb7aYeadWE1fRsu
EUE3kZIt1KY/s9oGre4AehPQuSYZkEBEtg+/dtOBD9gHU17ineCM2YJsYxhPcn1S34PLpM84hCpO
QxamV596RH3dRcetUcd+suQ2PEV1dqbjjHffo6962uU9MTnWUW71cdsyfiYRfs9fEO6uR5RJNa7q
Zur1J5X81ou5Ry3TT0BmkfylWW74ZoMoi4+rWfppCrohWKVpXShIuI2Ks2o73doqaW93i7BMrNkX
dpHSl2wTDv6gK/W7wrYjtOOFh5Wzjtc7krsj7JyVXSCZihg+4tbLxEP+G5M5pKXwwgzzj2lhJaBQ
e5w1IfS2tu1D4EcKGK+H/kOIEe7XOZ28cYVJn3GFDL6NQeGoFRcBndibIbSaz0IgsbIQnL+Jj+kA
iMxUc9Rq24+4HqOOWlX1AulT6Y1mtCNJVYjzAq6948aFe9WfpNnMDjEyHBi2gCByyycR64AC4Qk2
+GDHFd0nIGTpqkOD4wumZdG8bDI3g2tTWfmJwNfT8hHJTm51dTLPMRFrFD8vqvKLLZA5kYCSzzE9
6g2njYL9V9hq903RJuECmzrtUp111IQ6eisZ3rABndgaA060FCypVct/o8+xa+e2T3PI6nxjqGFY
Ba6Fmn5UaYUOmXWwzltvQhN/nqv0IyJTSrVEQDFHQjfR6zNFK9NmFagS3F7PdXc9QHRTfDsVCA03
pg55JqYrex8oETYdtZKk19pQYtTbopqSrZTasH7gjlBcdjhUoR8du9qpp9Q5XkfSeHw1N07ZL7Te
RTfUMNpuXmM/NnHOVngDMcxY37hhMn9V9CkDjR5aKFQItSzMtexslWvy49TejM4wfG4R6/yZpzmh
rHPy7qoTKAMtC8PA4yKJlGyL6eV5lHTWVd9Y3RUYMSr2Lc0TXLoB7XLvKLXmVkeuPfNHFTV2Qsk4
3mHJWwrqOKZAf9YtWF9arzXzAmciBNObST2zaojEKB9ZmL2GetS9D5tg4lWIRw1324yuhqQ0rsNR
r+oTUP7ismuEXWHjp6s1MsLlvBRJX87+7M6O51NDjH/GEEjOkiB0owWav6htz+RaI2TVJtpyPiS4
kOl5rC3zqC2+WK1QbiMOnp92CaB7ZcyOztS4SudL1HmzG0SE5drQuQye9HhmoFxdlEi/z+jHA4ft
0ZRm/Y+KtY1E5d5QrK4vIjxz4lUJY1nHgHlgbbupYiCqgqPxd3e0UuUUmmyf+2Nfm99MdcwexsF2
gbxmVsYKKaPkboCYIdaOkRFbWtDz2Wnjuj19hLLSsL8JgD77FeL0eJBhOHDWIYDcYOPcu/EGeyvM
kerBbR5aswK53wdl+VNvMs4Hr0U/zLfppqIJlEx9v86j0eEmBdy5RcN7qotVX6vlKSn3BPAwnfjY
OtIE9rk4hxZ+ZKcdGk0Bjue+a7UcBDx+hJTnVEmX+LEYQArsLNGWIpgwdg3g5px5wq5xOwmzul+l
7YwqaxbH+AxVqLL8dANV/5gGWvExVUTr+ZHmNd+JlJx6wdww15G24AXVNVsqj9ER8CdXIAUdztJ0
p0akdNVWCtDkcIQFvigderOL3i6gyuY8PWwI+6BSNjjIjt8npyTytylBA6MVbi2YsYB37Ca1XLd9
gxxohjslU0qFVq+qhtbLInVZF6cK1zCxytGZ/hJGVVpguaxrSLjHQHtWLTAdPJ+4lESLuEeIMDAs
/GZnt2ocvwgG+qZ255kXdJcrc43Nyvg+cJNErAI0x79kBbbRfFclfBg9kM7LGjr3N7Uxrbu2g3G4
zhR2Orw3RcVSE7nM88LodVyqY6j9uHzBesScTbQfbMoOxloZW2wAEiM0hmst8+bbAbsTjkTcyNHu
zHgAy2qwOaQLtP/OKwNY2Id2UpKLjrZ/RoMn0h9w4MU1cKAPczuhi4/SRDQYP0VL0kEF3Jx+FHFv
EGPqJvkQziEY+c6txtlHFRFh48AcAns1CwBoyzTIMafMWLoXFej2fpkQO8W6G7Lu0u7D8Aup5Lxt
sV7BhiFsaszDaNuGEA4FtWAQTc0X6ABZc2JllfUJi+L6NMZm+Ac4IKzFtVlxq00u+I6nAjnBc5sG
37COdHrn20Sxm8yPsUaFmhNofb+qXQ2FNQ0l/Suq0uIc5WtpF+D0brWOPHYnnB2+Gf1urbw0UmXq
F1hhaw5+RplG3J/6NFrkg0sSRvqYWKseJ17D71Vb1MS90iaiZ1MQLMaQrGLZGQn0vqjssu9ZiPY6
JxwzoWhUaMiqFZVx5wSJ0C/xhUoiP/As6DZzXWafi3JAU3BUVf7XLZyx9nU7jpsFiUE/f6AvocPs
syY3XYPHQMaNvklkceyH3bUmLB1wYSmyM4vMByG/vIkvhV6FH0lDq2hpjJ1u+lM8Kpj9zFYTYigF
X1Eqi9cPMRTaMzfN4h+SrIBHUg9X8RRD3lBs4pHVv8VYqwGLb0SgNcEPqtzTSFkuaWWHCBI3XXcr
AfyXTpOY6TmotGDGdAscEDCgeZCcKEptfg3oA9X/ULFT3y6mQfUtLpGXQkwGZycNDvc0ARcsfBa7
cZs7lfgecEHHmnPGKQ9CcD1eGQ2k05WhtSFpKb1sLOHNNtYvRA6JkKImGumj4SPLLPXr+5Y/MsAb
l+uhEoZ1YqcemWiDZJ6BhbXTfATfizeME5qt8Gdn4J1bhpt8LEjTkw2ebHPQ+l0ONOY0RtrBJukz
p35TBX05rpPYm8u1nWmTg55wi3fVKqPGcV3DhKx8M2z1Uz0thv7DjHrYgJlOjcAI3ejsvE2Q/Fwq
qHT/tAqy+E3f9873wHPC0s8bB5PMEciWywrDVMPHxKDDJSU20sJv9GzeapzVJmeBRuByg57o7KSV
e01XR9xMihJSuMTw8BYaV9gtitRxr0SUL2YY1AXGGxXxJR31aKlCbbyqcdFyCRsUCdD5G9KvnQcW
xHfnvH3oXH3AjKjqvdPWqlQU1xqVSN3mGZWvjMicbPW2q64KlHOttZYP48cCWTh3aeE4GPisOMsm
WGjtZrZ7Vyw4ESt7kSmFcMGf4t6DXoauJ2uqvUr1eYoa6scpni/Zcig8tV8XnlR4BUCvL3scbbwV
T3Oc1xUPRFmQNdJaUQdwLH7vQfLz6y7B8U1Lq/Y9PUas6TBmwvUZUdNWx5Czc6xtyXUjwrmb/oxf
eDZqS4Yeg+apW+ol2zztc+8stnUaz00m4nuzcSxq45TcjZOhkBJmEG/Vz4I+wLjQCYNbfNy76iyJ
u8Be4LrDQaThnLcWOLe12DOnhDShVNJssp1mNjtJoLIoo0C7b3ELqvyepXRXF+jpLaOp8+zlpArv
pHaqKVp2HpYTK6zB+Q5D0icfemxmNR9JCE8sBAR8FORD3fzUzfnERYIGlb4U7pi591njmM12MgsL
Q28z0lJf9F43LwPhciR6VWSdO0IM6hLbdJvIWCGFjJo/bq4LA4GLL9hjVB8ypbfCDZeaGCflbnTH
larFUykPAlzuEsOsr0Ys0PVtX1bUbUxvJFOP2T2un9OJaHzXjliaGMPV1zXiL6bf2xi/rUJQSdcY
7GnKwubsHXCqC9Nhq3Kjphil2cVZgZHlcu7C7gxKLi61tGws4j/mx1v0eNN8UWJGdivXfLDh0Ew5
MChKxH5AAO9Oqt5sjTWHoVZtgLi4VOTB6nVb0RZ4UmRjVH8k4Y0+j4PZ/vBGxZVxHvc8H9OJwNhU
ltME7zstAekQNIF9o1RQgxb63NnRSRL3KMhU9sz1uDGq+9lUlY/KZNo3KAnSpUT9ATsc5C1SH9+r
kkQKeNnoB4UtsK7uquCbM4VlsVaznuzQyVRaGk5Fg3U9YTrBnjaS7lrJEkBvIlS5Pzu10n0J0K06
9/rKuM9UxPv8Mh5crJjT3jjXcSf+nMfEFHyqUox9QjO1+d4DFpxZgTckf5IBaEXhI31I23BOF2kf
4dCmFNi2SMPF6BQmZrYJ8WWMFmLM0ocY7dB8TY9kdJaFKTJnWfXzhA9dl5jc5RJ1Kj/gE+v8xEsL
12En7+3AH9o4efJseFMl7v8XYuLpSxyETPyBHpA/fTR1uC1f4Cr+1F/6vdt3+IP+JAZD6qDvFOYe
v9Ij/uO1T8jugYmIH8A0DO8dfiZgsAzUK+QvOpQ0QcOnH4OqfqdK1RvoYlJiAn2fxwGfPaJ/9xBe
n99LdMrLz3ltBr8gKhKHoklszl96Brr+DpgHJUpo1L9+7TwDxwNSAmYYiNOvR0Szg/H+Fz2Cp5fy
C230x3p6wyqgqIr3CJdPutqPv2h4PFsFmvqOWyP0EffpCdCR+bNP4E88pj+2yyKKsx+Puyl+aJ+B
mI7+hd/X2ssPeFpDcqFQwIUlvPNXJcTp14f/Wk/y9//4XgJ/KviDx1f87AfS1eXZb8vvD/fFkb+z
g576Vel/9gm/r6HHr/30XZ6e18uZ7HzxlURo8ZB+/8MtOIb75ns0Pf5gepr1LyTWP3828ff759V5
yBu//1aOKkFeT1N+tpNe/ciiY7Ru72OhFcmy/w547I2f28Y7XxRU+1/8REALZfXw+7d6jBc0DVi/
f+VrXkgg2m//zB/2H6wOIO0vfvY/Rds199nec5Ck07/2nW8kQO7Qd5byqUS0v/I8PsidsPuNIe65
UrEYnQ0DzBjwNELKXxnjkvOW9GdvFInwA1kr29BwRwEUvxhF/Au9SIfqj3PitdXNmrnfW4hSM5su
EZh4mBYazDEVkM/udP6Dgfz7jD3020133z3stM/gWLKZoMpI3QZw+EB7/geGe//QllXZ3ee7DxEq
p6QTcOGinQ03DkmM/4nB7sOoefj2+yfJnffIaEZBl2MGr+X/x93VLLdxHOFX2ZvtqqgigLRsXlJF
ghBIkaBpAmIqvg2AMTDCYhfeH9JgKlW55CFyzsmH3HLMjW+SJ8nXuxhpe7DCgpiOqOjiEkW5Z7an
p6d/v/4OuWyJhToKoa8RBDC40tlMJyFKThkzv0cFFtKMQLZGXSjhzFIVVsPZ1Wnh90/+pm7m1szT
f7/eDjGpUHlWrVcfBv74sIfl/+IRms6gI9JMsSLibSex4209ftDJSJl3nPC2+7Ir4QSznZ2rskVw
dqR6oqJpqCY6nVlaxakLMKK/UtFCJYzsNnW464ZnuXto8AE+en92pZrkkTaWDrGAYPt9qXbUYhRP
+JkdIuPvS3eQmOBSRXNlSdGGN42o/MNbsyMbcMF5ZTyhUvnu9gz+W3BB/xkc31hytGO0I9ofrd33
9C2fR5M40s772KK+Kd99gzI/usK186X6Ri25ami1N6zfp3PhYpVMUUHo3IzWgYCwldblRZxoJm5A
xvBncWkF1tAWEIwL9aBQ37HBEoF7fali9qSjJsifF301VvHGFUHDiLcg93H3YseEB2qaAGEVTlBz
xHlBeFS+l6SvQrVy7/QrgZO70phrbfdX6CBq5vTd7rVK1FiHwXm6Ye2hMUiCPgGMOGqDmn+8N44I
h1kuEV5gZ7jdEt7xLRmYaKqWUBt2m8RuIJrYH/dX+cOZMsRoS6kgTJCovuwYqndmk9MYuyhB2tzz
AwTwhwDZPJmTWehKR1tCI719GOkadhwK7PvWaNQNLSwDihOUUHU/IFoR3wXnGTrblsHvg24WJ3GW
r29mdTmUar8U+JD1ghfoKExnJsGS9o+mblE06giY1oNlorJwVadv4KhL2D59M5mEOuiiJ7LKNFSn
bqUOLbJTSGPNtcHMzBEAiMC1938sdWh1UYTxEAfYiDflT7Zui1dF4YASE/7nr39P52qlgl6yUhOF
HZypUbxQ9tSYPkS4C9BcG1Gpp+9gaBbAaLnUaca0IoAdMCRUQjA0nIK5Fff096dGYSp7hq/6MY8m
Kq6yFS2pgLkVWPQ0nk9iMHCo5nAjzYKZiUCMQ8xI4PAuVI7ajnn1CwDAg4Jsyjb4Kv5r9SI0L8Yz
o16kaW7pFfZBuYbA2Q/gaddQFtBBl2qZzRyzptx248P1fIElVNMjDob6d9/gUvUT/ndJiyQfMbkW
MMuPkYyY5qro9jxRySifsBUEvMLjaIo5SyEjK2GA0W7VxPGBGmWtzAdui3QPZzo4UTO1UEz9SjjI
HbVa4KGpsdAlzJmOIx2EReCrk07jhYmclJaE8WDpRsGNXuaj0IztXknfSXhvvURHeFOrZI8E7ksv
R5wyBJQGezs3k0VPf5bPFLKX1e0CE8z+uL+b8gZy7Jwf4Dv86fZVgoQwtYdbWsVDRVDrvjKHSEGW
ogVdMauvtTXds6PJdw0QkCwObsyYWSFtms3ku+2yef7CZFmJ8HGl7wzXIBKmfrnKZT7mUUFgf/h/
wTDBiU7UpHgMhvEIuUVLtPCNqInfl0tD+IolfzqQyzitU4Zo2/dfqGTUrYnG2HLxRUiEwdAmrbAR
aiD8HN8vO0lwf9NZcGuSqalV8iin8V/m7WDrCgKCfBJHyjgRE2o29GUQaiwpumgJFSIlYfoPFLeK
CmRo380icJQFXdQdoCos59eY5sZ5ky+QNmDCZLPH30K9WFmSxJVvqbXcewX6gL7CCppnFwnFU4B8
8QHlKxB8/TpRuGffWLL0Eaj3L4BCWOVL7rjLVbO5S/+yKN+p+9tK5ROz1e3/tdPv10yl7dXl3Rnh
tRX/lAxzdd/NTkD1Xz/pK5oS65WvLIDZvZ2bLTx4rvKtuoIgwqvUW8Wt2fhHnunnOJzXRM0AHwGA
TQBKAFTqEJMrgfDWtFzdCX+agomyfslXnj/Dc0+mdMI8Pbw1GLijYXiC1NSdY1IJuE8niXowLNVz
ICCkHSRMmNktERUEGk28GHEWSATDu2N4THFi7wrpXpqu63tRX8OQG8+CHrpKuDTQQElv4iqcU26n
zjiliUi+9Hs5ylKYa4oooj/ZAWLKyGcw0QBUoD9hSi0iSMSMlBbhdvoy4lonuaVCkoHpEPbH/V3e
t0nubhZz9/zp3upIPwAOjR0cSuiaKD/fM1AUH3+Br0BtpTWA3j7fk6gr/f0CD6as/o6CgVrE7JpI
eDQnOlm44WkJR4kevrjWYZeoXOrEFOX4+kLrELUI39Q9KRLRh6JASicRXL6EnsS6dQgUzFdjY4ys
tY6ZV/ytQATltXln7A4LH02Cpp6gCyTTk3VFeRD/HBRQVBvlesgCeXNnbZUQNN0mfQHur+kXFWt0
2GSjIINT9p1QNaZT5S3wRCPgzSokNnsWcsepb/ayzrRKrHFVfEN/fIqgU2j/jkkWAK38D+YCadsR
QjmWUmFsHBzYH/c3NjqzBHUvyBXVuIyAUfFf4ErfBx0VahSYcuMc8RUB6sYJ4BMcr6+OuFVRrjJu
2BGgvS/dK4WCGkumNBclWAAG/6RR68drudDgaZfaXzquTTZGLLX2cUHHjMACaonkLckIPKHIKY6V
KUoIFec5wWn7niQeqRTFAvXFipsNc0/XMGX0/0yHCPf/LjhOkQRIgdVeZjboxiINi4KbTh7NmJ1S
zLrw/bphPIeXwLgG8G5/rg1RQst3K1H+PMzvVOhsVkAyd8C694zVbRiZbYkSH2AqLZeUJbSX1p4b
KRygEmCwIDqngImIsp/DYgaOr7i8jUzFPumbKE6CH3KU1sFerDXjMMrskAZC0hDFI/QSAu6x4UY+
owtadJZ+ga5OONpo72w6hWbD6Bh9JEh8W0IkcgI2cNE+6xgPAs8xIE6nJmfGIU1D9r0OJ3EKS6fQ
1Gc6edDT+M4J+ErkoT+Gz+qpk07ycEoOmGUDnaCEFXiqqY2NFR7SrAlfXp8neKi43fNKQOC6GB7n
WKsSxmrnQVN1pP1s4q1ELva1iVwm0GgzX96+Vkms6/S3RES2TLjaTRZ6QuBG98wIbfZwJ6uEJVo8
eqi7iVK9YnQF/OEeQkIq4mQl+ICJQ2PNNitwKzpJDA+UiW/rpQDdsxxmYcKYUMzh9hXgc3QTOcoB
41otV/Z3is4zFfLdShQvvdGJI2CYpOu/2TdwFPpqxWsoMNfRn/KlypyMY0uiLffSZLPcNU0w+8N/
w4MwvlNzR4APBXh8aaDXUaaChgTDalVaEp2/l/mvGh3QeTK1LCB12ZKouO3H4QQ8YXQlgqyogFS8
QrElEV9F60nGNytRyvsRhAmMMLN82V9VIKp976QdJZ5mxGddxSZRG3wNCJx86vRAHAlckBv0BDn2
FFDD/dlLN9qFcwDWhgDhQmsiG82r/Wi8uu+rNFii8sySoZsMABP74/6CNkAMZISgtKVUEKYRJt7b
vUcCgu9Xwkka3JsMGB+uGBdj/3y3/HaegMXM/AHEjz8r1nGOC4Q1JjF3GyVgI25hXI0hdx0Me7Sb
LY5xK7TNjvVBVJOO9P804QIt4dUMANXCH9W2RBAeTSa6SHbxht8WythkFDOQs4AWUJOXwKxVAav2
AtP37hi3EXLDyPsje7b7X/bHv9G9qXPNAPmIuP8RBmkfYJRm+wDIrE3LPV9ojRDrvsTA2hQQcsxM
EXg10ISGN9+eJamFxoNtjtYBsztFPz0j25KgizeZPxkC9+kEuTNgyVRZINGe35kp9mhKPBS2JYzU
FzVtdAg6pLpxCafjVC/iMSoDgDXXvJ6ABAKGSQNjmp1rc+1YsxB2ULyCSaVV9ki0mXRgRSAWFJRA
mfVtehIdWR211MGtTibM3tgKWbjjk336zsDr4yl/mqPsax51p6tlZsmQJpFop+j+gox5DL0X1iRy
m/M7zWLSRXeSA54kYWV0M8z+WnJ1LdHTQ024PQCXccoSGfMeEBbYJZQoOe0Bx489A812Q/OR1WT0
JZy+zuO/Mh1Mvjq/i50ur5bE43WhoxVjRQ1cbf7kiqFLM3KtgpaE0wAUjDibsccFRqa93fubmNiv
wwWJIr8+GpqnKh3zAD1G9PlvGDHOOOOAIC0RxwmFNffM6sAAWYnthg5RgSBAHw/p2I27ifAWhflu
G2HrlUB0oY+KKINaFq4mWxLPXD9+IP3rNnhLpAevDEx8KwP0grYknoyCqsMIifRgqYZfnJg05TU9
xYRfX2vi5vG3PEJlEmPHkYC9fwPPhMMftCWQLgd6NZ7pMNTM4mxL5LHWaNwbyOzFXHdfPg8oesND
s5ilarm+v6IfAGQ+UcGlBv6npVZEnWgCg/emEfd1IBMxx1qALsromcQBANqf6jDmXlpbotdt8PiP
OMBs4cffioqQ6+Txn9HYcPQNzNAV2D2uoQP2iPiPAF0VPbgKui0BJPZ2unHBJfKHiBPMUW8TvFYp
M4swU9yfGRi+YBybvi2BAdpFHIbgSOwOixso8cD+tOGDtCVyZj+ZxUiN7rnGeCUgbaUOHWzcb4lk
HMasAl7tnvezYoqBZfr+SvR4tOK41xjsjhDsy6PD779DNBmKutmfesY4bM1gAt+4bPVriK8YalL9
qy6Vqdl5MFt+1QQV0PT79QtWRDlqpj182q8sPWZqfn4/D8duYBueF0bKA5CFuaQScLg3eeo+FxJ4
TcPHf0P/rrhmaK4grBOOTyQXNeNG7LEUZ7UWX5zeB3MI84TyDzGAjVEN1a/5PKSfgDT8sy1P+649
5R2VreaBy4/Aw9KJ0TNBwFnsIom83SHaRcM7FyRAAnEIvWuZhgnN9izRXoJpAhMaiGOfvsKJbe4/
bo75XYHBRa89owzR8/YlrhGh5KioraNGslWBtW/Op1ErJcjvp1Uk+144NaOCCXtEhSwIRKM6q2XC
kack2lt6GEiAVtjELNl+JQDwzgECxYhKuKrnaaI0Q1BpSdT7YK+/sL1KFOW8iRPHrxaptbjI7wEN
yXYrYXRfanSwOIEnCb/0B9Sqsc1K+DU/YtIZDxlK9CEPVD4xwXGiXJ9UouV4sEI6r8qItgSE7LqI
ivYcdBeGWtvZK4TR2nbN/f2xPwIbHBi4Ees3wUQ0f8p/0hgUYMmUXnrL/rj/fq/iAEL3VRq49XCo
4fGn3qNq0WCQjyboG8V0Q3YVD9svJdTyMI9GdQVJaDKEvpMoTj0e5UE/T5lErqkL8OjPN91B9+a2
e/qXgISHsAk25B8z9dCzeAB//vs2BvkdHjbnrZ7P/iinVvraH1ucnmdCzuvADORpAQmdD1hVvdFE
JVH53Ne/Oli9LQn0sLI9/Jpi97qIK/cp0YXpvlZbFKpJwqBf6+vBxjjLNo2p/uAR07zZiku8Y43L
+yqdmrGrhcf68RXwauw0JeP9KEm729LXWePmN9F/vgtcN8HT9zpXv+bziEvUzfH8zL6yyjTrQ1bQ
WteRzXEITJg//BcAAP//</cx:binary>
              </cx:geoCache>
            </cx:geography>
          </cx:layoutPr>
          <cx:valueColors>
            <cx:minColor>
              <a:schemeClr val="bg2"/>
            </cx:minColor>
            <cx:maxColor>
              <a:schemeClr val="accent5"/>
            </cx:maxColor>
          </cx:valueColors>
          <cx:valueColorPositions>
            <cx:minPosition>
              <cx:number val="0"/>
            </cx:minPosition>
            <cx:maxPosition>
              <cx:number val="3"/>
            </cx:maxPosition>
          </cx:valueColorPositions>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5/12/25</a:t>
            </a:fld>
            <a:endParaRPr lang="en-US"/>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5/12/25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B0FCC8D5-6D68-A443-97C0-91AE5977134B}" type="slidenum">
              <a:rPr lang="en-US" smtClean="0"/>
              <a:pPr/>
              <a:t>1</a:t>
            </a:fld>
            <a:endParaRPr lang="en-US"/>
          </a:p>
        </p:txBody>
      </p:sp>
    </p:spTree>
    <p:extLst>
      <p:ext uri="{BB962C8B-B14F-4D97-AF65-F5344CB8AC3E}">
        <p14:creationId xmlns:p14="http://schemas.microsoft.com/office/powerpoint/2010/main" val="1860964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a:p>
            <a:endParaRPr lang="en-CH"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36</a:t>
            </a:fld>
            <a:endParaRPr lang="en-US"/>
          </a:p>
        </p:txBody>
      </p:sp>
    </p:spTree>
    <p:extLst>
      <p:ext uri="{BB962C8B-B14F-4D97-AF65-F5344CB8AC3E}">
        <p14:creationId xmlns:p14="http://schemas.microsoft.com/office/powerpoint/2010/main" val="4120855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37</a:t>
            </a:fld>
            <a:endParaRPr lang="en-US"/>
          </a:p>
        </p:txBody>
      </p:sp>
    </p:spTree>
    <p:extLst>
      <p:ext uri="{BB962C8B-B14F-4D97-AF65-F5344CB8AC3E}">
        <p14:creationId xmlns:p14="http://schemas.microsoft.com/office/powerpoint/2010/main" val="959681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81840-16E2-6306-57B4-518E4A8D3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020A63-0BA0-E276-631C-0C74D45C99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6054BA-24C6-DA6F-019D-2EAACC9286C7}"/>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37D1374-A436-D29E-25A0-79DD6F62B2F0}"/>
              </a:ext>
            </a:extLst>
          </p:cNvPr>
          <p:cNvSpPr>
            <a:spLocks noGrp="1"/>
          </p:cNvSpPr>
          <p:nvPr>
            <p:ph type="sldNum" sz="quarter" idx="5"/>
          </p:nvPr>
        </p:nvSpPr>
        <p:spPr/>
        <p:txBody>
          <a:bodyPr/>
          <a:lstStyle/>
          <a:p>
            <a:fld id="{B0FCC8D5-6D68-A443-97C0-91AE5977134B}" type="slidenum">
              <a:rPr lang="en-US" smtClean="0"/>
              <a:pPr/>
              <a:t>38</a:t>
            </a:fld>
            <a:endParaRPr lang="en-US"/>
          </a:p>
        </p:txBody>
      </p:sp>
    </p:spTree>
    <p:extLst>
      <p:ext uri="{BB962C8B-B14F-4D97-AF65-F5344CB8AC3E}">
        <p14:creationId xmlns:p14="http://schemas.microsoft.com/office/powerpoint/2010/main" val="1648631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a:p>
            <a:endParaRPr lang="en-CH" b="1"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40</a:t>
            </a:fld>
            <a:endParaRPr lang="en-US"/>
          </a:p>
        </p:txBody>
      </p:sp>
    </p:spTree>
    <p:extLst>
      <p:ext uri="{BB962C8B-B14F-4D97-AF65-F5344CB8AC3E}">
        <p14:creationId xmlns:p14="http://schemas.microsoft.com/office/powerpoint/2010/main" val="1461946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B0FCC8D5-6D68-A443-97C0-91AE5977134B}" type="slidenum">
              <a:rPr lang="en-US" smtClean="0"/>
              <a:pPr/>
              <a:t>42</a:t>
            </a:fld>
            <a:endParaRPr lang="en-US"/>
          </a:p>
        </p:txBody>
      </p:sp>
    </p:spTree>
    <p:extLst>
      <p:ext uri="{BB962C8B-B14F-4D97-AF65-F5344CB8AC3E}">
        <p14:creationId xmlns:p14="http://schemas.microsoft.com/office/powerpoint/2010/main" val="3091913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47</a:t>
            </a:fld>
            <a:endParaRPr lang="en-US"/>
          </a:p>
        </p:txBody>
      </p:sp>
    </p:spTree>
    <p:extLst>
      <p:ext uri="{BB962C8B-B14F-4D97-AF65-F5344CB8AC3E}">
        <p14:creationId xmlns:p14="http://schemas.microsoft.com/office/powerpoint/2010/main" val="671726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B0EB5-510A-7AFC-7E60-9E7459AFD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6F66E8-5383-6597-D7F9-DD52733A1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2F1E41-73B0-A896-C894-431AE7EAF317}"/>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5F39D915-6972-5F21-33E6-94FCF261E4FD}"/>
              </a:ext>
            </a:extLst>
          </p:cNvPr>
          <p:cNvSpPr>
            <a:spLocks noGrp="1"/>
          </p:cNvSpPr>
          <p:nvPr>
            <p:ph type="sldNum" sz="quarter" idx="5"/>
          </p:nvPr>
        </p:nvSpPr>
        <p:spPr/>
        <p:txBody>
          <a:bodyPr/>
          <a:lstStyle/>
          <a:p>
            <a:fld id="{B0FCC8D5-6D68-A443-97C0-91AE5977134B}" type="slidenum">
              <a:rPr lang="en-US" smtClean="0"/>
              <a:pPr/>
              <a:t>54</a:t>
            </a:fld>
            <a:endParaRPr lang="en-US"/>
          </a:p>
        </p:txBody>
      </p:sp>
    </p:spTree>
    <p:extLst>
      <p:ext uri="{BB962C8B-B14F-4D97-AF65-F5344CB8AC3E}">
        <p14:creationId xmlns:p14="http://schemas.microsoft.com/office/powerpoint/2010/main" val="2743962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30715-504C-CA03-4E51-341BF3DAEB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1AE5BE-AF20-ED56-C430-2AD7F26801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3CBFC4-1762-44FE-F0A2-E470D4051BCE}"/>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FCF5A14C-256C-9222-6117-1ADF07B0BC2D}"/>
              </a:ext>
            </a:extLst>
          </p:cNvPr>
          <p:cNvSpPr>
            <a:spLocks noGrp="1"/>
          </p:cNvSpPr>
          <p:nvPr>
            <p:ph type="sldNum" sz="quarter" idx="5"/>
          </p:nvPr>
        </p:nvSpPr>
        <p:spPr/>
        <p:txBody>
          <a:bodyPr/>
          <a:lstStyle/>
          <a:p>
            <a:fld id="{B0FCC8D5-6D68-A443-97C0-91AE5977134B}" type="slidenum">
              <a:rPr lang="en-US" smtClean="0"/>
              <a:pPr/>
              <a:t>61</a:t>
            </a:fld>
            <a:endParaRPr lang="en-US"/>
          </a:p>
        </p:txBody>
      </p:sp>
    </p:spTree>
    <p:extLst>
      <p:ext uri="{BB962C8B-B14F-4D97-AF65-F5344CB8AC3E}">
        <p14:creationId xmlns:p14="http://schemas.microsoft.com/office/powerpoint/2010/main" val="241674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B0FCC8D5-6D68-A443-97C0-91AE5977134B}" type="slidenum">
              <a:rPr lang="en-US" smtClean="0"/>
              <a:pPr/>
              <a:t>2</a:t>
            </a:fld>
            <a:endParaRPr lang="en-US"/>
          </a:p>
        </p:txBody>
      </p:sp>
    </p:spTree>
    <p:extLst>
      <p:ext uri="{BB962C8B-B14F-4D97-AF65-F5344CB8AC3E}">
        <p14:creationId xmlns:p14="http://schemas.microsoft.com/office/powerpoint/2010/main" val="2790704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3</a:t>
            </a:fld>
            <a:endParaRPr lang="en-US"/>
          </a:p>
        </p:txBody>
      </p:sp>
    </p:spTree>
    <p:extLst>
      <p:ext uri="{BB962C8B-B14F-4D97-AF65-F5344CB8AC3E}">
        <p14:creationId xmlns:p14="http://schemas.microsoft.com/office/powerpoint/2010/main" val="426343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6</a:t>
            </a:fld>
            <a:endParaRPr lang="en-US"/>
          </a:p>
        </p:txBody>
      </p:sp>
    </p:spTree>
    <p:extLst>
      <p:ext uri="{BB962C8B-B14F-4D97-AF65-F5344CB8AC3E}">
        <p14:creationId xmlns:p14="http://schemas.microsoft.com/office/powerpoint/2010/main" val="1484385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7</a:t>
            </a:fld>
            <a:endParaRPr lang="en-US"/>
          </a:p>
        </p:txBody>
      </p:sp>
    </p:spTree>
    <p:extLst>
      <p:ext uri="{BB962C8B-B14F-4D97-AF65-F5344CB8AC3E}">
        <p14:creationId xmlns:p14="http://schemas.microsoft.com/office/powerpoint/2010/main" val="4169900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B0FCC8D5-6D68-A443-97C0-91AE5977134B}" type="slidenum">
              <a:rPr lang="en-US" smtClean="0"/>
              <a:pPr/>
              <a:t>8</a:t>
            </a:fld>
            <a:endParaRPr lang="en-US"/>
          </a:p>
        </p:txBody>
      </p:sp>
    </p:spTree>
    <p:extLst>
      <p:ext uri="{BB962C8B-B14F-4D97-AF65-F5344CB8AC3E}">
        <p14:creationId xmlns:p14="http://schemas.microsoft.com/office/powerpoint/2010/main" val="418008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ea typeface="Calibri"/>
              <a:cs typeface="Calibri"/>
            </a:endParaRPr>
          </a:p>
        </p:txBody>
      </p:sp>
      <p:sp>
        <p:nvSpPr>
          <p:cNvPr id="4" name="Foliennummernplatzhalter 3"/>
          <p:cNvSpPr>
            <a:spLocks noGrp="1"/>
          </p:cNvSpPr>
          <p:nvPr>
            <p:ph type="sldNum" sz="quarter" idx="5"/>
          </p:nvPr>
        </p:nvSpPr>
        <p:spPr/>
        <p:txBody>
          <a:bodyPr/>
          <a:lstStyle/>
          <a:p>
            <a:fld id="{B0FCC8D5-6D68-A443-97C0-91AE5977134B}" type="slidenum">
              <a:rPr lang="en-US" smtClean="0"/>
              <a:pPr/>
              <a:t>12</a:t>
            </a:fld>
            <a:endParaRPr lang="en-US"/>
          </a:p>
        </p:txBody>
      </p:sp>
    </p:spTree>
    <p:extLst>
      <p:ext uri="{BB962C8B-B14F-4D97-AF65-F5344CB8AC3E}">
        <p14:creationId xmlns:p14="http://schemas.microsoft.com/office/powerpoint/2010/main" val="163660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ea typeface="Calibri"/>
              <a:cs typeface="Calibri"/>
            </a:endParaRPr>
          </a:p>
        </p:txBody>
      </p:sp>
      <p:sp>
        <p:nvSpPr>
          <p:cNvPr id="4" name="Foliennummernplatzhalter 3"/>
          <p:cNvSpPr>
            <a:spLocks noGrp="1"/>
          </p:cNvSpPr>
          <p:nvPr>
            <p:ph type="sldNum" sz="quarter" idx="5"/>
          </p:nvPr>
        </p:nvSpPr>
        <p:spPr/>
        <p:txBody>
          <a:bodyPr/>
          <a:lstStyle/>
          <a:p>
            <a:fld id="{B0FCC8D5-6D68-A443-97C0-91AE5977134B}" type="slidenum">
              <a:rPr lang="en-US" smtClean="0"/>
              <a:pPr/>
              <a:t>14</a:t>
            </a:fld>
            <a:endParaRPr lang="en-US"/>
          </a:p>
        </p:txBody>
      </p:sp>
    </p:spTree>
    <p:extLst>
      <p:ext uri="{BB962C8B-B14F-4D97-AF65-F5344CB8AC3E}">
        <p14:creationId xmlns:p14="http://schemas.microsoft.com/office/powerpoint/2010/main" val="328624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03994-7837-5FD8-AC8F-B6C84C6DC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3D482-F66B-6453-671D-6F4AEA29F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F69CC-CDC9-2395-5D4A-E472A2140F5C}"/>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BC20DFE9-6B65-D7BC-6317-E2596C92E354}"/>
              </a:ext>
            </a:extLst>
          </p:cNvPr>
          <p:cNvSpPr>
            <a:spLocks noGrp="1"/>
          </p:cNvSpPr>
          <p:nvPr>
            <p:ph type="sldNum" sz="quarter" idx="5"/>
          </p:nvPr>
        </p:nvSpPr>
        <p:spPr/>
        <p:txBody>
          <a:bodyPr/>
          <a:lstStyle/>
          <a:p>
            <a:fld id="{B0FCC8D5-6D68-A443-97C0-91AE5977134B}" type="slidenum">
              <a:rPr lang="en-US" smtClean="0"/>
              <a:pPr/>
              <a:t>34</a:t>
            </a:fld>
            <a:endParaRPr lang="en-US"/>
          </a:p>
        </p:txBody>
      </p:sp>
    </p:spTree>
    <p:extLst>
      <p:ext uri="{BB962C8B-B14F-4D97-AF65-F5344CB8AC3E}">
        <p14:creationId xmlns:p14="http://schemas.microsoft.com/office/powerpoint/2010/main" val="3701031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399212" y="789771"/>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399212" y="1811259"/>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399212" y="2832747"/>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0E00C62-D1B4-5AC2-7372-48D84611B3A5}"/>
              </a:ext>
              <a:ext uri="{C183D7F6-B498-43B3-948B-1728B52AA6E4}">
                <adec:decorative xmlns:adec="http://schemas.microsoft.com/office/drawing/2017/decorative" val="1"/>
              </a:ext>
            </a:extLst>
          </p:cNvPr>
          <p:cNvSpPr/>
          <p:nvPr userDrawn="1"/>
        </p:nvSpPr>
        <p:spPr>
          <a:xfrm>
            <a:off x="6399212" y="3870960"/>
            <a:ext cx="304800"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404BE60-AB5A-A976-F7F4-127E40154CA6}"/>
              </a:ext>
              <a:ext uri="{C183D7F6-B498-43B3-948B-1728B52AA6E4}">
                <adec:decorative xmlns:adec="http://schemas.microsoft.com/office/drawing/2017/decorative" val="1"/>
              </a:ext>
            </a:extLst>
          </p:cNvPr>
          <p:cNvSpPr/>
          <p:nvPr userDrawn="1"/>
        </p:nvSpPr>
        <p:spPr>
          <a:xfrm>
            <a:off x="6399212" y="490728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BBE02340-8DA4-6628-C584-59055BDF052C}"/>
              </a:ext>
              <a:ext uri="{C183D7F6-B498-43B3-948B-1728B52AA6E4}">
                <adec:decorative xmlns:adec="http://schemas.microsoft.com/office/drawing/2017/decorative" val="1"/>
              </a:ext>
            </a:extLst>
          </p:cNvPr>
          <p:cNvSpPr/>
          <p:nvPr userDrawn="1"/>
        </p:nvSpPr>
        <p:spPr>
          <a:xfrm>
            <a:off x="6399212" y="5943600"/>
            <a:ext cx="304800" cy="3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79412" y="2819400"/>
            <a:ext cx="4648200" cy="3666388"/>
          </a:xfrm>
          <a:noFill/>
        </p:spPr>
        <p:txBody>
          <a:bodyPr anchor="t"/>
          <a:lstStyle>
            <a:lvl1pPr algn="l">
              <a:lnSpc>
                <a:spcPts val="7000"/>
              </a:lnSpc>
              <a:spcAft>
                <a:spcPts val="0"/>
              </a:spcAft>
              <a:defRPr>
                <a:solidFill>
                  <a:schemeClr val="bg1"/>
                </a:solidFill>
              </a:defRPr>
            </a:lvl1pPr>
          </a:lstStyle>
          <a:p>
            <a:r>
              <a:rPr lang="en-US"/>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59389" y="62975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82215" y="9582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59389" y="1654685"/>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82215" y="19812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59389" y="2679611"/>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82215" y="30156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9" name="Text Placeholder 125">
            <a:extLst>
              <a:ext uri="{FF2B5EF4-FFF2-40B4-BE49-F238E27FC236}">
                <a16:creationId xmlns:a16="http://schemas.microsoft.com/office/drawing/2014/main" id="{EA92961D-B387-13AC-6DDE-C5216E7F8580}"/>
              </a:ext>
            </a:extLst>
          </p:cNvPr>
          <p:cNvSpPr>
            <a:spLocks noGrp="1"/>
          </p:cNvSpPr>
          <p:nvPr>
            <p:ph type="body" sz="quarter" idx="14" hasCustomPrompt="1"/>
          </p:nvPr>
        </p:nvSpPr>
        <p:spPr>
          <a:xfrm>
            <a:off x="6759389" y="3704537"/>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5" name="Text Placeholder 125">
            <a:extLst>
              <a:ext uri="{FF2B5EF4-FFF2-40B4-BE49-F238E27FC236}">
                <a16:creationId xmlns:a16="http://schemas.microsoft.com/office/drawing/2014/main" id="{532BED3C-E5AF-D012-CBF7-7B387E7726C7}"/>
              </a:ext>
            </a:extLst>
          </p:cNvPr>
          <p:cNvSpPr>
            <a:spLocks noGrp="1"/>
          </p:cNvSpPr>
          <p:nvPr>
            <p:ph type="body" sz="quarter" idx="20" hasCustomPrompt="1"/>
          </p:nvPr>
        </p:nvSpPr>
        <p:spPr>
          <a:xfrm>
            <a:off x="6782215" y="40386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30" name="Text Placeholder 125">
            <a:extLst>
              <a:ext uri="{FF2B5EF4-FFF2-40B4-BE49-F238E27FC236}">
                <a16:creationId xmlns:a16="http://schemas.microsoft.com/office/drawing/2014/main" id="{F7D8A456-CE9E-5AE5-E7BD-56C41E29BF72}"/>
              </a:ext>
            </a:extLst>
          </p:cNvPr>
          <p:cNvSpPr>
            <a:spLocks noGrp="1"/>
          </p:cNvSpPr>
          <p:nvPr>
            <p:ph type="body" sz="quarter" idx="15" hasCustomPrompt="1"/>
          </p:nvPr>
        </p:nvSpPr>
        <p:spPr>
          <a:xfrm>
            <a:off x="6759389" y="4729463"/>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6" name="Text Placeholder 125">
            <a:extLst>
              <a:ext uri="{FF2B5EF4-FFF2-40B4-BE49-F238E27FC236}">
                <a16:creationId xmlns:a16="http://schemas.microsoft.com/office/drawing/2014/main" id="{4E0C67D4-9095-21D4-1265-D7B395F36157}"/>
              </a:ext>
            </a:extLst>
          </p:cNvPr>
          <p:cNvSpPr>
            <a:spLocks noGrp="1"/>
          </p:cNvSpPr>
          <p:nvPr>
            <p:ph type="body" sz="quarter" idx="21" hasCustomPrompt="1"/>
          </p:nvPr>
        </p:nvSpPr>
        <p:spPr>
          <a:xfrm>
            <a:off x="6782215" y="50730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31" name="Text Placeholder 125">
            <a:extLst>
              <a:ext uri="{FF2B5EF4-FFF2-40B4-BE49-F238E27FC236}">
                <a16:creationId xmlns:a16="http://schemas.microsoft.com/office/drawing/2014/main" id="{8ADADA06-3228-C042-B11F-7A3261565008}"/>
              </a:ext>
            </a:extLst>
          </p:cNvPr>
          <p:cNvSpPr>
            <a:spLocks noGrp="1"/>
          </p:cNvSpPr>
          <p:nvPr>
            <p:ph type="body" sz="quarter" idx="16" hasCustomPrompt="1"/>
          </p:nvPr>
        </p:nvSpPr>
        <p:spPr>
          <a:xfrm>
            <a:off x="6759389" y="575438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7" name="Text Placeholder 125">
            <a:extLst>
              <a:ext uri="{FF2B5EF4-FFF2-40B4-BE49-F238E27FC236}">
                <a16:creationId xmlns:a16="http://schemas.microsoft.com/office/drawing/2014/main" id="{C7D6B146-3056-93B3-1061-3FC91B2A5129}"/>
              </a:ext>
            </a:extLst>
          </p:cNvPr>
          <p:cNvSpPr>
            <a:spLocks noGrp="1"/>
          </p:cNvSpPr>
          <p:nvPr>
            <p:ph type="body" sz="quarter" idx="22" hasCustomPrompt="1"/>
          </p:nvPr>
        </p:nvSpPr>
        <p:spPr>
          <a:xfrm>
            <a:off x="6782215" y="60960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85187770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solidFill>
                  <a:schemeClr val="bg1"/>
                </a:solidFill>
              </a:defRPr>
            </a:lvl1pPr>
          </a:lstStyle>
          <a:p>
            <a:r>
              <a:rPr lang="en-US"/>
              <a:t>add title here (without bars)</a:t>
            </a:r>
          </a:p>
        </p:txBody>
      </p: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0335402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8"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2463" cy="2772000"/>
          </a:xfrm>
          <a:solidFill>
            <a:schemeClr val="accent1"/>
          </a:solidFill>
        </p:spPr>
        <p:txBody>
          <a:bodyPr lIns="1080000" tIns="252000" anchor="t" anchorCtr="0"/>
          <a:lstStyle>
            <a:lvl1pPr algn="l">
              <a:lnSpc>
                <a:spcPct val="100000"/>
              </a:lnSpc>
              <a:defRPr sz="3599">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8"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620" indent="0">
              <a:lnSpc>
                <a:spcPct val="100000"/>
              </a:lnSpc>
              <a:spcBef>
                <a:spcPts val="0"/>
              </a:spcBef>
              <a:buNone/>
              <a:defRPr>
                <a:solidFill>
                  <a:schemeClr val="bg1"/>
                </a:solidFill>
              </a:defRPr>
            </a:lvl2pPr>
            <a:lvl3pPr marL="538002" indent="0">
              <a:lnSpc>
                <a:spcPct val="100000"/>
              </a:lnSpc>
              <a:spcBef>
                <a:spcPts val="0"/>
              </a:spcBef>
              <a:buNone/>
              <a:defRPr>
                <a:solidFill>
                  <a:schemeClr val="bg1"/>
                </a:solidFill>
              </a:defRPr>
            </a:lvl3pPr>
            <a:lvl4pPr marL="804621" indent="0">
              <a:lnSpc>
                <a:spcPct val="100000"/>
              </a:lnSpc>
              <a:spcBef>
                <a:spcPts val="0"/>
              </a:spcBef>
              <a:buNone/>
              <a:defRPr>
                <a:solidFill>
                  <a:schemeClr val="bg1"/>
                </a:solidFill>
              </a:defRPr>
            </a:lvl4pPr>
            <a:lvl5pPr marL="1076002"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91887400"/>
      </p:ext>
    </p:extLst>
  </p:cSld>
  <p:clrMapOvr>
    <a:masterClrMapping/>
  </p:clrMapOvr>
  <p:hf hdr="0" ftr="0" dt="0"/>
  <p:extLst>
    <p:ext uri="{DCECCB84-F9BA-43D5-87BE-67443E8EF086}">
      <p15:sldGuideLst xmlns:p15="http://schemas.microsoft.com/office/powerpoint/2012/main">
        <p15:guide id="2" pos="3840">
          <p15:clr>
            <a:srgbClr val="FBAE40"/>
          </p15:clr>
        </p15:guide>
        <p15:guide id="3" orient="horz" pos="640">
          <p15:clr>
            <a:srgbClr val="FBAE40"/>
          </p15:clr>
        </p15:guide>
        <p15:guide id="4" orient="horz" pos="3952">
          <p15:clr>
            <a:srgbClr val="FBAE40"/>
          </p15:clr>
        </p15:guide>
        <p15:guide id="5" pos="61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5456B7-5D4C-1007-A4DA-CA8CEC8DF227}"/>
              </a:ext>
            </a:extLst>
          </p:cNvPr>
          <p:cNvSpPr>
            <a:spLocks noGrp="1"/>
          </p:cNvSpPr>
          <p:nvPr>
            <p:ph type="ctrTitle"/>
          </p:nvPr>
        </p:nvSpPr>
        <p:spPr>
          <a:xfrm>
            <a:off x="1523603" y="1122363"/>
            <a:ext cx="9141619" cy="2387600"/>
          </a:xfrm>
        </p:spPr>
        <p:txBody>
          <a:bodyPr anchor="b"/>
          <a:lstStyle>
            <a:lvl1pPr algn="ctr">
              <a:defRPr sz="5998"/>
            </a:lvl1pPr>
          </a:lstStyle>
          <a:p>
            <a:r>
              <a:rPr lang="de-DE"/>
              <a:t>Mastertitelformat bearbeiten</a:t>
            </a:r>
            <a:endParaRPr lang="de-AT"/>
          </a:p>
        </p:txBody>
      </p:sp>
      <p:sp>
        <p:nvSpPr>
          <p:cNvPr id="3" name="Untertitel 2">
            <a:extLst>
              <a:ext uri="{FF2B5EF4-FFF2-40B4-BE49-F238E27FC236}">
                <a16:creationId xmlns:a16="http://schemas.microsoft.com/office/drawing/2014/main" id="{DFA80DA7-57C4-DFF2-FD57-538FE6AB11B6}"/>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1465610D-6651-6694-AE96-723D1B5CFAAD}"/>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3B993EEB-0B9F-41D2-6627-B11746B40D2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02DBB2E-2E01-20EA-7C67-50CE3A52B2CA}"/>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2846874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399212" y="789771"/>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399212" y="1811259"/>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399212" y="2832747"/>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0E00C62-D1B4-5AC2-7372-48D84611B3A5}"/>
              </a:ext>
              <a:ext uri="{C183D7F6-B498-43B3-948B-1728B52AA6E4}">
                <adec:decorative xmlns:adec="http://schemas.microsoft.com/office/drawing/2017/decorative" val="1"/>
              </a:ext>
            </a:extLst>
          </p:cNvPr>
          <p:cNvSpPr/>
          <p:nvPr userDrawn="1"/>
        </p:nvSpPr>
        <p:spPr>
          <a:xfrm>
            <a:off x="6399212" y="3870960"/>
            <a:ext cx="304800"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404BE60-AB5A-A976-F7F4-127E40154CA6}"/>
              </a:ext>
              <a:ext uri="{C183D7F6-B498-43B3-948B-1728B52AA6E4}">
                <adec:decorative xmlns:adec="http://schemas.microsoft.com/office/drawing/2017/decorative" val="1"/>
              </a:ext>
            </a:extLst>
          </p:cNvPr>
          <p:cNvSpPr/>
          <p:nvPr userDrawn="1"/>
        </p:nvSpPr>
        <p:spPr>
          <a:xfrm>
            <a:off x="6399212" y="490728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BBE02340-8DA4-6628-C584-59055BDF052C}"/>
              </a:ext>
              <a:ext uri="{C183D7F6-B498-43B3-948B-1728B52AA6E4}">
                <adec:decorative xmlns:adec="http://schemas.microsoft.com/office/drawing/2017/decorative" val="1"/>
              </a:ext>
            </a:extLst>
          </p:cNvPr>
          <p:cNvSpPr/>
          <p:nvPr userDrawn="1"/>
        </p:nvSpPr>
        <p:spPr>
          <a:xfrm>
            <a:off x="6399212" y="5943600"/>
            <a:ext cx="304800" cy="3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79412" y="2819400"/>
            <a:ext cx="4648200" cy="3666388"/>
          </a:xfrm>
          <a:noFill/>
        </p:spPr>
        <p:txBody>
          <a:bodyPr anchor="t"/>
          <a:lstStyle>
            <a:lvl1pPr algn="l">
              <a:lnSpc>
                <a:spcPts val="7000"/>
              </a:lnSpc>
              <a:spcAft>
                <a:spcPts val="0"/>
              </a:spcAft>
              <a:defRPr>
                <a:solidFill>
                  <a:schemeClr val="bg1"/>
                </a:solidFill>
              </a:defRPr>
            </a:lvl1pPr>
          </a:lstStyle>
          <a:p>
            <a:r>
              <a:rPr lang="en-US"/>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59389" y="62975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82215" y="9582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59389" y="1654685"/>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82215" y="19812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59389" y="2679611"/>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82215" y="30156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9" name="Text Placeholder 125">
            <a:extLst>
              <a:ext uri="{FF2B5EF4-FFF2-40B4-BE49-F238E27FC236}">
                <a16:creationId xmlns:a16="http://schemas.microsoft.com/office/drawing/2014/main" id="{EA92961D-B387-13AC-6DDE-C5216E7F8580}"/>
              </a:ext>
            </a:extLst>
          </p:cNvPr>
          <p:cNvSpPr>
            <a:spLocks noGrp="1"/>
          </p:cNvSpPr>
          <p:nvPr>
            <p:ph type="body" sz="quarter" idx="14" hasCustomPrompt="1"/>
          </p:nvPr>
        </p:nvSpPr>
        <p:spPr>
          <a:xfrm>
            <a:off x="6759389" y="3704537"/>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5" name="Text Placeholder 125">
            <a:extLst>
              <a:ext uri="{FF2B5EF4-FFF2-40B4-BE49-F238E27FC236}">
                <a16:creationId xmlns:a16="http://schemas.microsoft.com/office/drawing/2014/main" id="{532BED3C-E5AF-D012-CBF7-7B387E7726C7}"/>
              </a:ext>
            </a:extLst>
          </p:cNvPr>
          <p:cNvSpPr>
            <a:spLocks noGrp="1"/>
          </p:cNvSpPr>
          <p:nvPr>
            <p:ph type="body" sz="quarter" idx="20" hasCustomPrompt="1"/>
          </p:nvPr>
        </p:nvSpPr>
        <p:spPr>
          <a:xfrm>
            <a:off x="6782215" y="40386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30" name="Text Placeholder 125">
            <a:extLst>
              <a:ext uri="{FF2B5EF4-FFF2-40B4-BE49-F238E27FC236}">
                <a16:creationId xmlns:a16="http://schemas.microsoft.com/office/drawing/2014/main" id="{F7D8A456-CE9E-5AE5-E7BD-56C41E29BF72}"/>
              </a:ext>
            </a:extLst>
          </p:cNvPr>
          <p:cNvSpPr>
            <a:spLocks noGrp="1"/>
          </p:cNvSpPr>
          <p:nvPr>
            <p:ph type="body" sz="quarter" idx="15" hasCustomPrompt="1"/>
          </p:nvPr>
        </p:nvSpPr>
        <p:spPr>
          <a:xfrm>
            <a:off x="6759389" y="4729463"/>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6" name="Text Placeholder 125">
            <a:extLst>
              <a:ext uri="{FF2B5EF4-FFF2-40B4-BE49-F238E27FC236}">
                <a16:creationId xmlns:a16="http://schemas.microsoft.com/office/drawing/2014/main" id="{4E0C67D4-9095-21D4-1265-D7B395F36157}"/>
              </a:ext>
            </a:extLst>
          </p:cNvPr>
          <p:cNvSpPr>
            <a:spLocks noGrp="1"/>
          </p:cNvSpPr>
          <p:nvPr>
            <p:ph type="body" sz="quarter" idx="21" hasCustomPrompt="1"/>
          </p:nvPr>
        </p:nvSpPr>
        <p:spPr>
          <a:xfrm>
            <a:off x="6782215" y="50730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31" name="Text Placeholder 125">
            <a:extLst>
              <a:ext uri="{FF2B5EF4-FFF2-40B4-BE49-F238E27FC236}">
                <a16:creationId xmlns:a16="http://schemas.microsoft.com/office/drawing/2014/main" id="{8ADADA06-3228-C042-B11F-7A3261565008}"/>
              </a:ext>
            </a:extLst>
          </p:cNvPr>
          <p:cNvSpPr>
            <a:spLocks noGrp="1"/>
          </p:cNvSpPr>
          <p:nvPr>
            <p:ph type="body" sz="quarter" idx="16" hasCustomPrompt="1"/>
          </p:nvPr>
        </p:nvSpPr>
        <p:spPr>
          <a:xfrm>
            <a:off x="6759389" y="575438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7" name="Text Placeholder 125">
            <a:extLst>
              <a:ext uri="{FF2B5EF4-FFF2-40B4-BE49-F238E27FC236}">
                <a16:creationId xmlns:a16="http://schemas.microsoft.com/office/drawing/2014/main" id="{C7D6B146-3056-93B3-1061-3FC91B2A5129}"/>
              </a:ext>
            </a:extLst>
          </p:cNvPr>
          <p:cNvSpPr>
            <a:spLocks noGrp="1"/>
          </p:cNvSpPr>
          <p:nvPr>
            <p:ph type="body" sz="quarter" idx="22" hasCustomPrompt="1"/>
          </p:nvPr>
        </p:nvSpPr>
        <p:spPr>
          <a:xfrm>
            <a:off x="6782215" y="60960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401720431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7"/>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7"/>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7"/>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7"/>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7"/>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1" y="5608639"/>
            <a:ext cx="10969943" cy="944561"/>
          </a:xfrm>
        </p:spPr>
        <p:txBody>
          <a:bodyPr/>
          <a:lstStyle>
            <a:lvl1pPr>
              <a:defRPr spc="200" baseline="0">
                <a:solidFill>
                  <a:schemeClr val="bg1"/>
                </a:solidFill>
              </a:defRPr>
            </a:lvl1pPr>
          </a:lstStyle>
          <a:p>
            <a:r>
              <a:rPr lang="en-US"/>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endParaRPr lang="en-US"/>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endParaRPr lang="en-US"/>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endParaRPr lang="en-US"/>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endParaRPr lang="en-US"/>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endParaRPr lang="en-US"/>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87323975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E71D4-5E3B-6D49-C733-A1B87ACF1C84}"/>
              </a:ext>
              <a:ext uri="{C183D7F6-B498-43B3-948B-1728B52AA6E4}">
                <adec:decorative xmlns:adec="http://schemas.microsoft.com/office/drawing/2017/decorative" val="1"/>
              </a:ext>
            </a:extLst>
          </p:cNvPr>
          <p:cNvSpPr/>
          <p:nvPr userDrawn="1"/>
        </p:nvSpPr>
        <p:spPr>
          <a:xfrm>
            <a:off x="-1588" y="-48459"/>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61654067-1D03-CA37-8EA5-272ECAD9779D}"/>
              </a:ext>
              <a:ext uri="{C183D7F6-B498-43B3-948B-1728B52AA6E4}">
                <adec:decorative xmlns:adec="http://schemas.microsoft.com/office/drawing/2017/decorative" val="1"/>
              </a:ext>
            </a:extLst>
          </p:cNvPr>
          <p:cNvCxnSpPr>
            <a:cxnSpLocks/>
          </p:cNvCxnSpPr>
          <p:nvPr userDrawn="1"/>
        </p:nvCxnSpPr>
        <p:spPr>
          <a:xfrm>
            <a:off x="3442652" y="1219200"/>
            <a:ext cx="530352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Title 100">
            <a:extLst>
              <a:ext uri="{FF2B5EF4-FFF2-40B4-BE49-F238E27FC236}">
                <a16:creationId xmlns:a16="http://schemas.microsoft.com/office/drawing/2014/main" id="{67EBCBB7-2FC1-F2C4-275E-33574C24420E}"/>
              </a:ext>
            </a:extLst>
          </p:cNvPr>
          <p:cNvSpPr>
            <a:spLocks noGrp="1"/>
          </p:cNvSpPr>
          <p:nvPr>
            <p:ph type="title" hasCustomPrompt="1"/>
          </p:nvPr>
        </p:nvSpPr>
        <p:spPr>
          <a:xfrm>
            <a:off x="608012" y="457200"/>
            <a:ext cx="10969943" cy="944561"/>
          </a:xfrm>
        </p:spPr>
        <p:txBody>
          <a:bodyPr/>
          <a:lstStyle>
            <a:lvl1pPr>
              <a:defRPr>
                <a:solidFill>
                  <a:schemeClr val="bg1"/>
                </a:solidFill>
              </a:defRPr>
            </a:lvl1pPr>
          </a:lstStyle>
          <a:p>
            <a:r>
              <a:rPr lang="en-US"/>
              <a:t>add title here</a:t>
            </a:r>
          </a:p>
        </p:txBody>
      </p:sp>
      <p:sp>
        <p:nvSpPr>
          <p:cNvPr id="102" name="Text Placeholder 125">
            <a:extLst>
              <a:ext uri="{FF2B5EF4-FFF2-40B4-BE49-F238E27FC236}">
                <a16:creationId xmlns:a16="http://schemas.microsoft.com/office/drawing/2014/main" id="{27407A46-5E25-38BE-38E2-9B8E6BD79565}"/>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103" name="Text Placeholder 125">
            <a:extLst>
              <a:ext uri="{FF2B5EF4-FFF2-40B4-BE49-F238E27FC236}">
                <a16:creationId xmlns:a16="http://schemas.microsoft.com/office/drawing/2014/main" id="{6CFF242D-33AB-96E8-F456-2EECB9303060}"/>
              </a:ext>
            </a:extLst>
          </p:cNvPr>
          <p:cNvSpPr>
            <a:spLocks noGrp="1"/>
          </p:cNvSpPr>
          <p:nvPr>
            <p:ph type="body" sz="quarter" idx="17" hasCustomPrompt="1"/>
          </p:nvPr>
        </p:nvSpPr>
        <p:spPr>
          <a:xfrm>
            <a:off x="835240"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6" name="Text Placeholder 125">
            <a:extLst>
              <a:ext uri="{FF2B5EF4-FFF2-40B4-BE49-F238E27FC236}">
                <a16:creationId xmlns:a16="http://schemas.microsoft.com/office/drawing/2014/main" id="{01506CA9-6374-19B0-06F1-593592622D76}"/>
              </a:ext>
            </a:extLst>
          </p:cNvPr>
          <p:cNvSpPr>
            <a:spLocks noGrp="1"/>
          </p:cNvSpPr>
          <p:nvPr>
            <p:ph type="body" sz="quarter" idx="30" hasCustomPrompt="1"/>
          </p:nvPr>
        </p:nvSpPr>
        <p:spPr>
          <a:xfrm>
            <a:off x="5062389" y="3127318"/>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7" name="Text Placeholder 125">
            <a:extLst>
              <a:ext uri="{FF2B5EF4-FFF2-40B4-BE49-F238E27FC236}">
                <a16:creationId xmlns:a16="http://schemas.microsoft.com/office/drawing/2014/main" id="{AB790FE9-8902-241B-98C3-68B4F01AF39C}"/>
              </a:ext>
            </a:extLst>
          </p:cNvPr>
          <p:cNvSpPr>
            <a:spLocks noGrp="1"/>
          </p:cNvSpPr>
          <p:nvPr>
            <p:ph type="body" sz="quarter" idx="31" hasCustomPrompt="1"/>
          </p:nvPr>
        </p:nvSpPr>
        <p:spPr>
          <a:xfrm>
            <a:off x="5153769" y="3413097"/>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4" name="Text Placeholder 125">
            <a:extLst>
              <a:ext uri="{FF2B5EF4-FFF2-40B4-BE49-F238E27FC236}">
                <a16:creationId xmlns:a16="http://schemas.microsoft.com/office/drawing/2014/main" id="{FEEDDBC4-7BEB-275E-C297-23B06135E94B}"/>
              </a:ext>
            </a:extLst>
          </p:cNvPr>
          <p:cNvSpPr>
            <a:spLocks noGrp="1"/>
          </p:cNvSpPr>
          <p:nvPr>
            <p:ph type="body" sz="quarter" idx="28" hasCustomPrompt="1"/>
          </p:nvPr>
        </p:nvSpPr>
        <p:spPr>
          <a:xfrm>
            <a:off x="4942767" y="4493683"/>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5" name="Text Placeholder 125">
            <a:extLst>
              <a:ext uri="{FF2B5EF4-FFF2-40B4-BE49-F238E27FC236}">
                <a16:creationId xmlns:a16="http://schemas.microsoft.com/office/drawing/2014/main" id="{644A4B5F-ED64-9374-2A8D-398F907BBA61}"/>
              </a:ext>
            </a:extLst>
          </p:cNvPr>
          <p:cNvSpPr>
            <a:spLocks noGrp="1"/>
          </p:cNvSpPr>
          <p:nvPr>
            <p:ph type="body" sz="quarter" idx="29" hasCustomPrompt="1"/>
          </p:nvPr>
        </p:nvSpPr>
        <p:spPr>
          <a:xfrm>
            <a:off x="5034147" y="4779462"/>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4" name="Text Placeholder 125">
            <a:extLst>
              <a:ext uri="{FF2B5EF4-FFF2-40B4-BE49-F238E27FC236}">
                <a16:creationId xmlns:a16="http://schemas.microsoft.com/office/drawing/2014/main" id="{F5B441BE-E34A-6B5D-9294-4061802BA958}"/>
              </a:ext>
            </a:extLst>
          </p:cNvPr>
          <p:cNvSpPr>
            <a:spLocks noGrp="1"/>
          </p:cNvSpPr>
          <p:nvPr>
            <p:ph type="body" sz="quarter" idx="18" hasCustomPrompt="1"/>
          </p:nvPr>
        </p:nvSpPr>
        <p:spPr>
          <a:xfrm>
            <a:off x="6085767" y="2000221"/>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5" name="Text Placeholder 125">
            <a:extLst>
              <a:ext uri="{FF2B5EF4-FFF2-40B4-BE49-F238E27FC236}">
                <a16:creationId xmlns:a16="http://schemas.microsoft.com/office/drawing/2014/main" id="{8EC8F5C9-663E-4503-10D6-26E0CE36E346}"/>
              </a:ext>
            </a:extLst>
          </p:cNvPr>
          <p:cNvSpPr>
            <a:spLocks noGrp="1"/>
          </p:cNvSpPr>
          <p:nvPr>
            <p:ph type="body" sz="quarter" idx="19" hasCustomPrompt="1"/>
          </p:nvPr>
        </p:nvSpPr>
        <p:spPr>
          <a:xfrm>
            <a:off x="6177147" y="2286000"/>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6" name="Text Placeholder 125">
            <a:extLst>
              <a:ext uri="{FF2B5EF4-FFF2-40B4-BE49-F238E27FC236}">
                <a16:creationId xmlns:a16="http://schemas.microsoft.com/office/drawing/2014/main" id="{CA6C40CA-18FA-3BC3-8413-C5840FDDF26F}"/>
              </a:ext>
            </a:extLst>
          </p:cNvPr>
          <p:cNvSpPr>
            <a:spLocks noGrp="1"/>
          </p:cNvSpPr>
          <p:nvPr>
            <p:ph type="body" sz="quarter" idx="20" hasCustomPrompt="1"/>
          </p:nvPr>
        </p:nvSpPr>
        <p:spPr>
          <a:xfrm>
            <a:off x="9438567" y="1954415"/>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7" name="Text Placeholder 125">
            <a:extLst>
              <a:ext uri="{FF2B5EF4-FFF2-40B4-BE49-F238E27FC236}">
                <a16:creationId xmlns:a16="http://schemas.microsoft.com/office/drawing/2014/main" id="{F0171B34-99CD-13D0-E3B0-C813FF245533}"/>
              </a:ext>
            </a:extLst>
          </p:cNvPr>
          <p:cNvSpPr>
            <a:spLocks noGrp="1"/>
          </p:cNvSpPr>
          <p:nvPr>
            <p:ph type="body" sz="quarter" idx="21" hasCustomPrompt="1"/>
          </p:nvPr>
        </p:nvSpPr>
        <p:spPr>
          <a:xfrm>
            <a:off x="9529947" y="2240194"/>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 name="Text Placeholder 125">
            <a:extLst>
              <a:ext uri="{FF2B5EF4-FFF2-40B4-BE49-F238E27FC236}">
                <a16:creationId xmlns:a16="http://schemas.microsoft.com/office/drawing/2014/main" id="{3FBDC668-D7EA-460C-87B5-DBD16D1E3759}"/>
              </a:ext>
            </a:extLst>
          </p:cNvPr>
          <p:cNvSpPr>
            <a:spLocks noGrp="1"/>
          </p:cNvSpPr>
          <p:nvPr>
            <p:ph type="body" sz="quarter" idx="22" hasCustomPrompt="1"/>
          </p:nvPr>
        </p:nvSpPr>
        <p:spPr>
          <a:xfrm>
            <a:off x="10456528" y="2984917"/>
            <a:ext cx="1733884"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9" name="Text Placeholder 125">
            <a:extLst>
              <a:ext uri="{FF2B5EF4-FFF2-40B4-BE49-F238E27FC236}">
                <a16:creationId xmlns:a16="http://schemas.microsoft.com/office/drawing/2014/main" id="{A3F3DAF4-FC38-F5DE-225F-234395C88E0E}"/>
              </a:ext>
            </a:extLst>
          </p:cNvPr>
          <p:cNvSpPr>
            <a:spLocks noGrp="1"/>
          </p:cNvSpPr>
          <p:nvPr>
            <p:ph type="body" sz="quarter" idx="23" hasCustomPrompt="1"/>
          </p:nvPr>
        </p:nvSpPr>
        <p:spPr>
          <a:xfrm>
            <a:off x="10547907" y="3270696"/>
            <a:ext cx="156142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0" name="Text Placeholder 125">
            <a:extLst>
              <a:ext uri="{FF2B5EF4-FFF2-40B4-BE49-F238E27FC236}">
                <a16:creationId xmlns:a16="http://schemas.microsoft.com/office/drawing/2014/main" id="{4298EA71-9CD1-0B22-2EBF-A94D4DEA19E6}"/>
              </a:ext>
            </a:extLst>
          </p:cNvPr>
          <p:cNvSpPr>
            <a:spLocks noGrp="1"/>
          </p:cNvSpPr>
          <p:nvPr>
            <p:ph type="body" sz="quarter" idx="24" hasCustomPrompt="1"/>
          </p:nvPr>
        </p:nvSpPr>
        <p:spPr>
          <a:xfrm>
            <a:off x="10514012" y="4638196"/>
            <a:ext cx="1654686"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1" name="Text Placeholder 125">
            <a:extLst>
              <a:ext uri="{FF2B5EF4-FFF2-40B4-BE49-F238E27FC236}">
                <a16:creationId xmlns:a16="http://schemas.microsoft.com/office/drawing/2014/main" id="{2BD8FB89-7CBC-2BB2-6E9D-25E42DE77673}"/>
              </a:ext>
            </a:extLst>
          </p:cNvPr>
          <p:cNvSpPr>
            <a:spLocks noGrp="1"/>
          </p:cNvSpPr>
          <p:nvPr>
            <p:ph type="body" sz="quarter" idx="25" hasCustomPrompt="1"/>
          </p:nvPr>
        </p:nvSpPr>
        <p:spPr>
          <a:xfrm>
            <a:off x="10605392" y="4923975"/>
            <a:ext cx="1490104"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2" name="Text Placeholder 125">
            <a:extLst>
              <a:ext uri="{FF2B5EF4-FFF2-40B4-BE49-F238E27FC236}">
                <a16:creationId xmlns:a16="http://schemas.microsoft.com/office/drawing/2014/main" id="{B3B0321C-750A-1B87-EC19-EB40B260CF72}"/>
              </a:ext>
            </a:extLst>
          </p:cNvPr>
          <p:cNvSpPr>
            <a:spLocks noGrp="1"/>
          </p:cNvSpPr>
          <p:nvPr>
            <p:ph type="body" sz="quarter" idx="26" hasCustomPrompt="1"/>
          </p:nvPr>
        </p:nvSpPr>
        <p:spPr>
          <a:xfrm>
            <a:off x="7762167" y="6096000"/>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3" name="Text Placeholder 125">
            <a:extLst>
              <a:ext uri="{FF2B5EF4-FFF2-40B4-BE49-F238E27FC236}">
                <a16:creationId xmlns:a16="http://schemas.microsoft.com/office/drawing/2014/main" id="{064DE8A1-314F-38E4-214F-829C10F8A633}"/>
              </a:ext>
            </a:extLst>
          </p:cNvPr>
          <p:cNvSpPr>
            <a:spLocks noGrp="1"/>
          </p:cNvSpPr>
          <p:nvPr>
            <p:ph type="body" sz="quarter" idx="27" hasCustomPrompt="1"/>
          </p:nvPr>
        </p:nvSpPr>
        <p:spPr>
          <a:xfrm>
            <a:off x="7853547" y="6381779"/>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18011999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3" y="6355080"/>
            <a:ext cx="248010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2"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2"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2"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09"/>
            <a:ext cx="2956082" cy="1682601"/>
          </a:xfrm>
        </p:spPr>
        <p:txBody>
          <a:bodyPr anchor="t"/>
          <a:lstStyle>
            <a:lvl1pPr algn="l">
              <a:lnSpc>
                <a:spcPts val="7000"/>
              </a:lnSpc>
              <a:spcAft>
                <a:spcPts val="0"/>
              </a:spcAft>
              <a:defRPr baseline="0">
                <a:solidFill>
                  <a:schemeClr val="bg1"/>
                </a:solidFill>
              </a:defRPr>
            </a:lvl1pPr>
          </a:lstStyle>
          <a:p>
            <a:r>
              <a:rPr lang="en-US"/>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91592853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410133" y="3589012"/>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410133" y="461050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410133" y="5631988"/>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79412" y="2819400"/>
            <a:ext cx="4648200" cy="3666388"/>
          </a:xfrm>
          <a:noFill/>
        </p:spPr>
        <p:txBody>
          <a:bodyPr anchor="t"/>
          <a:lstStyle>
            <a:lvl1pPr algn="l">
              <a:lnSpc>
                <a:spcPts val="7000"/>
              </a:lnSpc>
              <a:spcAft>
                <a:spcPts val="0"/>
              </a:spcAft>
              <a:defRPr>
                <a:solidFill>
                  <a:schemeClr val="bg1"/>
                </a:solidFill>
              </a:defRPr>
            </a:lvl1pPr>
          </a:lstStyle>
          <a:p>
            <a:r>
              <a:rPr lang="en-US"/>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70310" y="3429000"/>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93136" y="3757517"/>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70310" y="4453926"/>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93136" y="4780441"/>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70310" y="5478852"/>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93136" y="5814917"/>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64269260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Event timeline">
    <p:spTree>
      <p:nvGrpSpPr>
        <p:cNvPr id="1" name=""/>
        <p:cNvGrpSpPr/>
        <p:nvPr/>
      </p:nvGrpSpPr>
      <p:grpSpPr>
        <a:xfrm>
          <a:off x="0" y="0"/>
          <a:ext cx="0" cy="0"/>
          <a:chOff x="0" y="0"/>
          <a:chExt cx="0" cy="0"/>
        </a:xfrm>
      </p:grpSpPr>
      <p:grpSp>
        <p:nvGrpSpPr>
          <p:cNvPr id="2" name="Graphic 6">
            <a:extLst>
              <a:ext uri="{FF2B5EF4-FFF2-40B4-BE49-F238E27FC236}">
                <a16:creationId xmlns:a16="http://schemas.microsoft.com/office/drawing/2014/main" id="{2EBFE874-83CA-281E-D409-0B04D9B244AA}"/>
              </a:ext>
              <a:ext uri="{C183D7F6-B498-43B3-948B-1728B52AA6E4}">
                <adec:decorative xmlns:adec="http://schemas.microsoft.com/office/drawing/2017/decorative" val="1"/>
              </a:ext>
            </a:extLst>
          </p:cNvPr>
          <p:cNvGrpSpPr/>
          <p:nvPr userDrawn="1"/>
        </p:nvGrpSpPr>
        <p:grpSpPr>
          <a:xfrm>
            <a:off x="2965744" y="609600"/>
            <a:ext cx="6405267" cy="5666667"/>
            <a:chOff x="472955" y="3856015"/>
            <a:chExt cx="2986757" cy="2642349"/>
          </a:xfrm>
        </p:grpSpPr>
        <p:grpSp>
          <p:nvGrpSpPr>
            <p:cNvPr id="12" name="Graphic 6">
              <a:extLst>
                <a:ext uri="{FF2B5EF4-FFF2-40B4-BE49-F238E27FC236}">
                  <a16:creationId xmlns:a16="http://schemas.microsoft.com/office/drawing/2014/main" id="{ACB0A363-317E-AFCC-FEB6-55CE5951C841}"/>
                </a:ext>
              </a:extLst>
            </p:cNvPr>
            <p:cNvGrpSpPr/>
            <p:nvPr/>
          </p:nvGrpSpPr>
          <p:grpSpPr>
            <a:xfrm>
              <a:off x="472955" y="3856015"/>
              <a:ext cx="2986757" cy="2347236"/>
              <a:chOff x="472955" y="3856015"/>
              <a:chExt cx="2986757" cy="2347236"/>
            </a:xfrm>
          </p:grpSpPr>
          <p:sp>
            <p:nvSpPr>
              <p:cNvPr id="81" name="Freeform 10">
                <a:extLst>
                  <a:ext uri="{FF2B5EF4-FFF2-40B4-BE49-F238E27FC236}">
                    <a16:creationId xmlns:a16="http://schemas.microsoft.com/office/drawing/2014/main" id="{39D25438-7A4D-8C48-9AA8-7D28BE7990D0}"/>
                  </a:ext>
                </a:extLst>
              </p:cNvPr>
              <p:cNvSpPr/>
              <p:nvPr/>
            </p:nvSpPr>
            <p:spPr>
              <a:xfrm>
                <a:off x="1361395" y="3856015"/>
                <a:ext cx="1552608" cy="575647"/>
              </a:xfrm>
              <a:custGeom>
                <a:avLst/>
                <a:gdLst>
                  <a:gd name="connsiteX0" fmla="*/ 685331 w 1552608"/>
                  <a:gd name="connsiteY0" fmla="*/ 0 h 575647"/>
                  <a:gd name="connsiteX1" fmla="*/ 570873 w 1552608"/>
                  <a:gd name="connsiteY1" fmla="*/ 6968 h 575647"/>
                  <a:gd name="connsiteX2" fmla="*/ 0 w 1552608"/>
                  <a:gd name="connsiteY2" fmla="*/ 294211 h 575647"/>
                  <a:gd name="connsiteX3" fmla="*/ 142976 w 1552608"/>
                  <a:gd name="connsiteY3" fmla="*/ 284404 h 575647"/>
                  <a:gd name="connsiteX4" fmla="*/ 848954 w 1552608"/>
                  <a:gd name="connsiteY4" fmla="*/ 563904 h 575647"/>
                  <a:gd name="connsiteX5" fmla="*/ 1186780 w 1552608"/>
                  <a:gd name="connsiteY5" fmla="*/ 499255 h 575647"/>
                  <a:gd name="connsiteX6" fmla="*/ 1552608 w 1552608"/>
                  <a:gd name="connsiteY6" fmla="*/ 575647 h 575647"/>
                  <a:gd name="connsiteX7" fmla="*/ 685202 w 1552608"/>
                  <a:gd name="connsiteY7" fmla="*/ 129 h 57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608" h="575647">
                    <a:moveTo>
                      <a:pt x="685331" y="0"/>
                    </a:moveTo>
                    <a:cubicBezTo>
                      <a:pt x="647522" y="0"/>
                      <a:pt x="609327" y="2323"/>
                      <a:pt x="570873" y="6968"/>
                    </a:cubicBezTo>
                    <a:cubicBezTo>
                      <a:pt x="344020" y="34454"/>
                      <a:pt x="145686" y="140395"/>
                      <a:pt x="0" y="294211"/>
                    </a:cubicBezTo>
                    <a:cubicBezTo>
                      <a:pt x="46712" y="287759"/>
                      <a:pt x="94457" y="284404"/>
                      <a:pt x="142976" y="284404"/>
                    </a:cubicBezTo>
                    <a:cubicBezTo>
                      <a:pt x="416154" y="284404"/>
                      <a:pt x="664427" y="390604"/>
                      <a:pt x="848954" y="563904"/>
                    </a:cubicBezTo>
                    <a:cubicBezTo>
                      <a:pt x="953476" y="522225"/>
                      <a:pt x="1067418" y="499255"/>
                      <a:pt x="1186780" y="499255"/>
                    </a:cubicBezTo>
                    <a:cubicBezTo>
                      <a:pt x="1316853" y="499255"/>
                      <a:pt x="1440602" y="526483"/>
                      <a:pt x="1552608" y="575647"/>
                    </a:cubicBezTo>
                    <a:cubicBezTo>
                      <a:pt x="1407439" y="232014"/>
                      <a:pt x="1067289" y="129"/>
                      <a:pt x="685202" y="129"/>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2" name="Freeform 11">
                <a:extLst>
                  <a:ext uri="{FF2B5EF4-FFF2-40B4-BE49-F238E27FC236}">
                    <a16:creationId xmlns:a16="http://schemas.microsoft.com/office/drawing/2014/main" id="{3346B538-3FB8-8C0C-F2B8-F6AAD0D21946}"/>
                  </a:ext>
                </a:extLst>
              </p:cNvPr>
              <p:cNvSpPr/>
              <p:nvPr/>
            </p:nvSpPr>
            <p:spPr>
              <a:xfrm>
                <a:off x="1636766" y="4355141"/>
                <a:ext cx="1822946" cy="1823076"/>
              </a:xfrm>
              <a:custGeom>
                <a:avLst/>
                <a:gdLst>
                  <a:gd name="connsiteX0" fmla="*/ 1822947 w 1822946"/>
                  <a:gd name="connsiteY0" fmla="*/ 911538 h 1823076"/>
                  <a:gd name="connsiteX1" fmla="*/ 911538 w 1822946"/>
                  <a:gd name="connsiteY1" fmla="*/ 1823076 h 1823076"/>
                  <a:gd name="connsiteX2" fmla="*/ 0 w 1822946"/>
                  <a:gd name="connsiteY2" fmla="*/ 911538 h 1823076"/>
                  <a:gd name="connsiteX3" fmla="*/ 911538 w 1822946"/>
                  <a:gd name="connsiteY3" fmla="*/ 0 h 1823076"/>
                  <a:gd name="connsiteX4" fmla="*/ 1822947 w 1822946"/>
                  <a:gd name="connsiteY4" fmla="*/ 911538 h 182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946" h="1823076">
                    <a:moveTo>
                      <a:pt x="1822947" y="911538"/>
                    </a:moveTo>
                    <a:cubicBezTo>
                      <a:pt x="1822947" y="1414923"/>
                      <a:pt x="1414923" y="1823076"/>
                      <a:pt x="911538" y="1823076"/>
                    </a:cubicBezTo>
                    <a:cubicBezTo>
                      <a:pt x="408153" y="1823076"/>
                      <a:pt x="0" y="1415052"/>
                      <a:pt x="0" y="911538"/>
                    </a:cubicBezTo>
                    <a:cubicBezTo>
                      <a:pt x="0" y="408024"/>
                      <a:pt x="408024" y="0"/>
                      <a:pt x="911538" y="0"/>
                    </a:cubicBezTo>
                    <a:cubicBezTo>
                      <a:pt x="1415052" y="0"/>
                      <a:pt x="1822947" y="408153"/>
                      <a:pt x="1822947" y="911538"/>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3" name="Freeform 12">
                <a:extLst>
                  <a:ext uri="{FF2B5EF4-FFF2-40B4-BE49-F238E27FC236}">
                    <a16:creationId xmlns:a16="http://schemas.microsoft.com/office/drawing/2014/main" id="{8E7D12BA-A8AA-1D85-8B56-08093F8447E5}"/>
                  </a:ext>
                </a:extLst>
              </p:cNvPr>
              <p:cNvSpPr/>
              <p:nvPr/>
            </p:nvSpPr>
            <p:spPr>
              <a:xfrm>
                <a:off x="472955" y="4150226"/>
                <a:ext cx="1590546" cy="2053025"/>
              </a:xfrm>
              <a:custGeom>
                <a:avLst/>
                <a:gdLst>
                  <a:gd name="connsiteX0" fmla="*/ 888440 w 1590546"/>
                  <a:gd name="connsiteY0" fmla="*/ 0 h 2053025"/>
                  <a:gd name="connsiteX1" fmla="*/ 0 w 1590546"/>
                  <a:gd name="connsiteY1" fmla="*/ 1021609 h 2053025"/>
                  <a:gd name="connsiteX2" fmla="*/ 1031416 w 1590546"/>
                  <a:gd name="connsiteY2" fmla="*/ 2053025 h 2053025"/>
                  <a:gd name="connsiteX3" fmla="*/ 1590546 w 1590546"/>
                  <a:gd name="connsiteY3" fmla="*/ 1888499 h 2053025"/>
                  <a:gd name="connsiteX4" fmla="*/ 1268850 w 1590546"/>
                  <a:gd name="connsiteY4" fmla="*/ 1541640 h 2053025"/>
                  <a:gd name="connsiteX5" fmla="*/ 636425 w 1590546"/>
                  <a:gd name="connsiteY5" fmla="*/ 762239 h 2053025"/>
                  <a:gd name="connsiteX6" fmla="*/ 718365 w 1590546"/>
                  <a:gd name="connsiteY6" fmla="*/ 249305 h 2053025"/>
                  <a:gd name="connsiteX7" fmla="*/ 735270 w 1590546"/>
                  <a:gd name="connsiteY7" fmla="*/ 214981 h 2053025"/>
                  <a:gd name="connsiteX8" fmla="*/ 763400 w 1590546"/>
                  <a:gd name="connsiteY8" fmla="*/ 164526 h 2053025"/>
                  <a:gd name="connsiteX9" fmla="*/ 764433 w 1590546"/>
                  <a:gd name="connsiteY9" fmla="*/ 162848 h 2053025"/>
                  <a:gd name="connsiteX10" fmla="*/ 888182 w 1590546"/>
                  <a:gd name="connsiteY10" fmla="*/ 129 h 20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546" h="2053025">
                    <a:moveTo>
                      <a:pt x="888440" y="0"/>
                    </a:moveTo>
                    <a:cubicBezTo>
                      <a:pt x="386475" y="69682"/>
                      <a:pt x="0" y="500546"/>
                      <a:pt x="0" y="1021609"/>
                    </a:cubicBezTo>
                    <a:cubicBezTo>
                      <a:pt x="0" y="1591320"/>
                      <a:pt x="461834" y="2053025"/>
                      <a:pt x="1031416" y="2053025"/>
                    </a:cubicBezTo>
                    <a:cubicBezTo>
                      <a:pt x="1237493" y="2053025"/>
                      <a:pt x="1429504" y="1992635"/>
                      <a:pt x="1590546" y="1888499"/>
                    </a:cubicBezTo>
                    <a:cubicBezTo>
                      <a:pt x="1455183" y="1803333"/>
                      <a:pt x="1343822" y="1683584"/>
                      <a:pt x="1268850" y="1541640"/>
                    </a:cubicBezTo>
                    <a:cubicBezTo>
                      <a:pt x="936701" y="1428472"/>
                      <a:pt x="681460" y="1133745"/>
                      <a:pt x="636425" y="762239"/>
                    </a:cubicBezTo>
                    <a:cubicBezTo>
                      <a:pt x="614359" y="580164"/>
                      <a:pt x="645845" y="404024"/>
                      <a:pt x="718365" y="249305"/>
                    </a:cubicBezTo>
                    <a:cubicBezTo>
                      <a:pt x="723785" y="237692"/>
                      <a:pt x="729334" y="226207"/>
                      <a:pt x="735270" y="214981"/>
                    </a:cubicBezTo>
                    <a:cubicBezTo>
                      <a:pt x="744173" y="197818"/>
                      <a:pt x="753464" y="181043"/>
                      <a:pt x="763400" y="164526"/>
                    </a:cubicBezTo>
                    <a:lnTo>
                      <a:pt x="764433" y="162848"/>
                    </a:lnTo>
                    <a:cubicBezTo>
                      <a:pt x="799660" y="104264"/>
                      <a:pt x="841211" y="49680"/>
                      <a:pt x="888182" y="129"/>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4" name="Freeform 13">
                <a:extLst>
                  <a:ext uri="{FF2B5EF4-FFF2-40B4-BE49-F238E27FC236}">
                    <a16:creationId xmlns:a16="http://schemas.microsoft.com/office/drawing/2014/main" id="{B4EFAC6A-AFF7-8C14-D065-B55DBF307C62}"/>
                  </a:ext>
                </a:extLst>
              </p:cNvPr>
              <p:cNvSpPr/>
              <p:nvPr/>
            </p:nvSpPr>
            <p:spPr>
              <a:xfrm>
                <a:off x="1102705" y="4140290"/>
                <a:ext cx="1107901" cy="1551446"/>
              </a:xfrm>
              <a:custGeom>
                <a:avLst/>
                <a:gdLst>
                  <a:gd name="connsiteX0" fmla="*/ 401666 w 1107901"/>
                  <a:gd name="connsiteY0" fmla="*/ 129 h 1551446"/>
                  <a:gd name="connsiteX1" fmla="*/ 258690 w 1107901"/>
                  <a:gd name="connsiteY1" fmla="*/ 9936 h 1551446"/>
                  <a:gd name="connsiteX2" fmla="*/ 134940 w 1107901"/>
                  <a:gd name="connsiteY2" fmla="*/ 172655 h 1551446"/>
                  <a:gd name="connsiteX3" fmla="*/ 133908 w 1107901"/>
                  <a:gd name="connsiteY3" fmla="*/ 174333 h 1551446"/>
                  <a:gd name="connsiteX4" fmla="*/ 105777 w 1107901"/>
                  <a:gd name="connsiteY4" fmla="*/ 224788 h 1551446"/>
                  <a:gd name="connsiteX5" fmla="*/ 88873 w 1107901"/>
                  <a:gd name="connsiteY5" fmla="*/ 259112 h 1551446"/>
                  <a:gd name="connsiteX6" fmla="*/ 6933 w 1107901"/>
                  <a:gd name="connsiteY6" fmla="*/ 772046 h 1551446"/>
                  <a:gd name="connsiteX7" fmla="*/ 639357 w 1107901"/>
                  <a:gd name="connsiteY7" fmla="*/ 1551447 h 1551446"/>
                  <a:gd name="connsiteX8" fmla="*/ 534319 w 1107901"/>
                  <a:gd name="connsiteY8" fmla="*/ 1126260 h 1551446"/>
                  <a:gd name="connsiteX9" fmla="*/ 1107901 w 1107901"/>
                  <a:gd name="connsiteY9" fmla="*/ 279501 h 1551446"/>
                  <a:gd name="connsiteX10" fmla="*/ 401924 w 1107901"/>
                  <a:gd name="connsiteY10" fmla="*/ 0 h 155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7901" h="1551446">
                    <a:moveTo>
                      <a:pt x="401666" y="129"/>
                    </a:moveTo>
                    <a:cubicBezTo>
                      <a:pt x="353147" y="129"/>
                      <a:pt x="305402" y="3484"/>
                      <a:pt x="258690" y="9936"/>
                    </a:cubicBezTo>
                    <a:cubicBezTo>
                      <a:pt x="211719" y="59487"/>
                      <a:pt x="170168" y="114071"/>
                      <a:pt x="134940" y="172655"/>
                    </a:cubicBezTo>
                    <a:lnTo>
                      <a:pt x="133908" y="174333"/>
                    </a:lnTo>
                    <a:cubicBezTo>
                      <a:pt x="123972" y="190850"/>
                      <a:pt x="114681" y="207625"/>
                      <a:pt x="105777" y="224788"/>
                    </a:cubicBezTo>
                    <a:cubicBezTo>
                      <a:pt x="99842" y="236143"/>
                      <a:pt x="94164" y="247499"/>
                      <a:pt x="88873" y="259112"/>
                    </a:cubicBezTo>
                    <a:cubicBezTo>
                      <a:pt x="16353" y="413831"/>
                      <a:pt x="-15133" y="589971"/>
                      <a:pt x="6933" y="772046"/>
                    </a:cubicBezTo>
                    <a:cubicBezTo>
                      <a:pt x="51968" y="1143552"/>
                      <a:pt x="307209" y="1438408"/>
                      <a:pt x="639357" y="1551447"/>
                    </a:cubicBezTo>
                    <a:cubicBezTo>
                      <a:pt x="572257" y="1424472"/>
                      <a:pt x="534319" y="1279818"/>
                      <a:pt x="534319" y="1126260"/>
                    </a:cubicBezTo>
                    <a:cubicBezTo>
                      <a:pt x="534319" y="742238"/>
                      <a:pt x="771752" y="413702"/>
                      <a:pt x="1107901" y="279501"/>
                    </a:cubicBezTo>
                    <a:cubicBezTo>
                      <a:pt x="923374" y="106200"/>
                      <a:pt x="674972" y="0"/>
                      <a:pt x="401924" y="0"/>
                    </a:cubicBezTo>
                  </a:path>
                </a:pathLst>
              </a:custGeom>
              <a:solidFill>
                <a:schemeClr val="accent1">
                  <a:lumMod val="40000"/>
                  <a:lumOff val="60000"/>
                </a:schemeClr>
              </a:solidFill>
              <a:ln w="12874" cap="flat">
                <a:noFill/>
                <a:prstDash val="solid"/>
                <a:miter/>
              </a:ln>
            </p:spPr>
            <p:txBody>
              <a:bodyPr rtlCol="0" anchor="ctr"/>
              <a:lstStyle/>
              <a:p>
                <a:endParaRPr lang="en-US"/>
              </a:p>
            </p:txBody>
          </p:sp>
          <p:sp>
            <p:nvSpPr>
              <p:cNvPr id="85" name="Freeform 14">
                <a:extLst>
                  <a:ext uri="{FF2B5EF4-FFF2-40B4-BE49-F238E27FC236}">
                    <a16:creationId xmlns:a16="http://schemas.microsoft.com/office/drawing/2014/main" id="{A3FDD252-0D31-9EAD-1E99-3B2A0903C35A}"/>
                  </a:ext>
                </a:extLst>
              </p:cNvPr>
              <p:cNvSpPr/>
              <p:nvPr/>
            </p:nvSpPr>
            <p:spPr>
              <a:xfrm>
                <a:off x="1636766" y="4419661"/>
                <a:ext cx="899021" cy="1618934"/>
              </a:xfrm>
              <a:custGeom>
                <a:avLst/>
                <a:gdLst>
                  <a:gd name="connsiteX0" fmla="*/ 573583 w 899021"/>
                  <a:gd name="connsiteY0" fmla="*/ 129 h 1618934"/>
                  <a:gd name="connsiteX1" fmla="*/ 0 w 899021"/>
                  <a:gd name="connsiteY1" fmla="*/ 846889 h 1618934"/>
                  <a:gd name="connsiteX2" fmla="*/ 105038 w 899021"/>
                  <a:gd name="connsiteY2" fmla="*/ 1272076 h 1618934"/>
                  <a:gd name="connsiteX3" fmla="*/ 426735 w 899021"/>
                  <a:gd name="connsiteY3" fmla="*/ 1618935 h 1618934"/>
                  <a:gd name="connsiteX4" fmla="*/ 899021 w 899021"/>
                  <a:gd name="connsiteY4" fmla="*/ 752045 h 1618934"/>
                  <a:gd name="connsiteX5" fmla="*/ 573583 w 899021"/>
                  <a:gd name="connsiteY5" fmla="*/ 0 h 161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021" h="1618934">
                    <a:moveTo>
                      <a:pt x="573583" y="129"/>
                    </a:moveTo>
                    <a:cubicBezTo>
                      <a:pt x="237433" y="134331"/>
                      <a:pt x="0" y="462866"/>
                      <a:pt x="0" y="846889"/>
                    </a:cubicBezTo>
                    <a:cubicBezTo>
                      <a:pt x="0" y="1000447"/>
                      <a:pt x="37938" y="1145229"/>
                      <a:pt x="105038" y="1272076"/>
                    </a:cubicBezTo>
                    <a:cubicBezTo>
                      <a:pt x="180011" y="1414019"/>
                      <a:pt x="291372" y="1533768"/>
                      <a:pt x="426735" y="1618935"/>
                    </a:cubicBezTo>
                    <a:cubicBezTo>
                      <a:pt x="711010" y="1435311"/>
                      <a:pt x="899021" y="1115679"/>
                      <a:pt x="899021" y="752045"/>
                    </a:cubicBezTo>
                    <a:cubicBezTo>
                      <a:pt x="899021" y="455511"/>
                      <a:pt x="773852" y="188269"/>
                      <a:pt x="573583" y="0"/>
                    </a:cubicBezTo>
                  </a:path>
                </a:pathLst>
              </a:custGeom>
              <a:solidFill>
                <a:schemeClr val="accent1">
                  <a:lumMod val="60000"/>
                  <a:lumOff val="40000"/>
                </a:schemeClr>
              </a:solidFill>
              <a:ln w="12874" cap="flat">
                <a:noFill/>
                <a:prstDash val="solid"/>
                <a:miter/>
              </a:ln>
            </p:spPr>
            <p:txBody>
              <a:bodyPr rtlCol="0" anchor="ctr"/>
              <a:lstStyle/>
              <a:p>
                <a:endParaRPr lang="en-US"/>
              </a:p>
            </p:txBody>
          </p:sp>
          <p:sp>
            <p:nvSpPr>
              <p:cNvPr id="99" name="Freeform 15">
                <a:extLst>
                  <a:ext uri="{FF2B5EF4-FFF2-40B4-BE49-F238E27FC236}">
                    <a16:creationId xmlns:a16="http://schemas.microsoft.com/office/drawing/2014/main" id="{0034552F-FC72-09D7-F511-B503821F9AB7}"/>
                  </a:ext>
                </a:extLst>
              </p:cNvPr>
              <p:cNvSpPr/>
              <p:nvPr/>
            </p:nvSpPr>
            <p:spPr>
              <a:xfrm>
                <a:off x="475038" y="5526011"/>
                <a:ext cx="265463" cy="2654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a:p>
            </p:txBody>
          </p:sp>
          <p:sp>
            <p:nvSpPr>
              <p:cNvPr id="101" name="Freeform 20">
                <a:extLst>
                  <a:ext uri="{FF2B5EF4-FFF2-40B4-BE49-F238E27FC236}">
                    <a16:creationId xmlns:a16="http://schemas.microsoft.com/office/drawing/2014/main" id="{38DE2E4C-D35B-5F34-DFB7-EF122D04F903}"/>
                  </a:ext>
                </a:extLst>
              </p:cNvPr>
              <p:cNvSpPr/>
              <p:nvPr/>
            </p:nvSpPr>
            <p:spPr>
              <a:xfrm>
                <a:off x="2946650" y="5924654"/>
                <a:ext cx="215883" cy="161687"/>
              </a:xfrm>
              <a:custGeom>
                <a:avLst/>
                <a:gdLst>
                  <a:gd name="connsiteX0" fmla="*/ 149686 w 215883"/>
                  <a:gd name="connsiteY0" fmla="*/ 129 h 161687"/>
                  <a:gd name="connsiteX1" fmla="*/ 0 w 215883"/>
                  <a:gd name="connsiteY1" fmla="*/ 149815 h 161687"/>
                  <a:gd name="connsiteX2" fmla="*/ 516 w 215883"/>
                  <a:gd name="connsiteY2" fmla="*/ 161687 h 161687"/>
                  <a:gd name="connsiteX3" fmla="*/ 215884 w 215883"/>
                  <a:gd name="connsiteY3" fmla="*/ 15356 h 161687"/>
                  <a:gd name="connsiteX4" fmla="*/ 149815 w 215883"/>
                  <a:gd name="connsiteY4" fmla="*/ 0 h 16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83" h="161687">
                    <a:moveTo>
                      <a:pt x="149686" y="129"/>
                    </a:moveTo>
                    <a:cubicBezTo>
                      <a:pt x="66972" y="129"/>
                      <a:pt x="0" y="67230"/>
                      <a:pt x="0" y="149815"/>
                    </a:cubicBezTo>
                    <a:cubicBezTo>
                      <a:pt x="0" y="153816"/>
                      <a:pt x="129" y="157816"/>
                      <a:pt x="516" y="161687"/>
                    </a:cubicBezTo>
                    <a:cubicBezTo>
                      <a:pt x="79359" y="123233"/>
                      <a:pt x="151751" y="73811"/>
                      <a:pt x="215884" y="15356"/>
                    </a:cubicBezTo>
                    <a:cubicBezTo>
                      <a:pt x="196012" y="5549"/>
                      <a:pt x="173559" y="0"/>
                      <a:pt x="149815" y="0"/>
                    </a:cubicBezTo>
                  </a:path>
                </a:pathLst>
              </a:custGeom>
              <a:solidFill>
                <a:schemeClr val="accent1">
                  <a:lumMod val="20000"/>
                  <a:lumOff val="80000"/>
                </a:schemeClr>
              </a:solidFill>
              <a:ln w="12874" cap="flat">
                <a:noFill/>
                <a:prstDash val="solid"/>
                <a:miter/>
              </a:ln>
            </p:spPr>
            <p:txBody>
              <a:bodyPr rtlCol="0" anchor="ctr"/>
              <a:lstStyle/>
              <a:p>
                <a:endParaRPr lang="en-US"/>
              </a:p>
            </p:txBody>
          </p:sp>
        </p:grpSp>
        <p:sp>
          <p:nvSpPr>
            <p:cNvPr id="13" name="Freeform 34">
              <a:extLst>
                <a:ext uri="{FF2B5EF4-FFF2-40B4-BE49-F238E27FC236}">
                  <a16:creationId xmlns:a16="http://schemas.microsoft.com/office/drawing/2014/main" id="{73403CFE-641B-71D2-97C6-68E73C55EF4E}"/>
                </a:ext>
              </a:extLst>
            </p:cNvPr>
            <p:cNvSpPr/>
            <p:nvPr/>
          </p:nvSpPr>
          <p:spPr>
            <a:xfrm>
              <a:off x="1526050" y="6243124"/>
              <a:ext cx="26969" cy="22065"/>
            </a:xfrm>
            <a:custGeom>
              <a:avLst/>
              <a:gdLst>
                <a:gd name="connsiteX0" fmla="*/ 18324 w 26969"/>
                <a:gd name="connsiteY0" fmla="*/ 22066 h 22065"/>
                <a:gd name="connsiteX1" fmla="*/ 0 w 26969"/>
                <a:gd name="connsiteY1" fmla="*/ 0 h 22065"/>
                <a:gd name="connsiteX2" fmla="*/ 26969 w 26969"/>
                <a:gd name="connsiteY2" fmla="*/ 17162 h 22065"/>
                <a:gd name="connsiteX3" fmla="*/ 18195 w 26969"/>
                <a:gd name="connsiteY3" fmla="*/ 22066 h 22065"/>
              </a:gdLst>
              <a:ahLst/>
              <a:cxnLst>
                <a:cxn ang="0">
                  <a:pos x="connsiteX0" y="connsiteY0"/>
                </a:cxn>
                <a:cxn ang="0">
                  <a:pos x="connsiteX1" y="connsiteY1"/>
                </a:cxn>
                <a:cxn ang="0">
                  <a:pos x="connsiteX2" y="connsiteY2"/>
                </a:cxn>
                <a:cxn ang="0">
                  <a:pos x="connsiteX3" y="connsiteY3"/>
                </a:cxn>
              </a:cxnLst>
              <a:rect l="l" t="t" r="r" b="b"/>
              <a:pathLst>
                <a:path w="26969" h="22065">
                  <a:moveTo>
                    <a:pt x="18324" y="22066"/>
                  </a:moveTo>
                  <a:cubicBezTo>
                    <a:pt x="12130" y="14840"/>
                    <a:pt x="6065" y="7355"/>
                    <a:pt x="0" y="0"/>
                  </a:cubicBezTo>
                  <a:cubicBezTo>
                    <a:pt x="9807" y="5549"/>
                    <a:pt x="18840" y="11226"/>
                    <a:pt x="26969" y="17162"/>
                  </a:cubicBezTo>
                  <a:lnTo>
                    <a:pt x="18195" y="22066"/>
                  </a:lnTo>
                  <a:close/>
                </a:path>
              </a:pathLst>
            </a:custGeom>
            <a:solidFill>
              <a:srgbClr val="FFFFFF"/>
            </a:solidFill>
            <a:ln w="12874" cap="flat">
              <a:noFill/>
              <a:prstDash val="solid"/>
              <a:miter/>
            </a:ln>
          </p:spPr>
          <p:txBody>
            <a:bodyPr rtlCol="0" anchor="ctr"/>
            <a:lstStyle/>
            <a:p>
              <a:endParaRPr lang="en-US"/>
            </a:p>
          </p:txBody>
        </p:sp>
        <p:grpSp>
          <p:nvGrpSpPr>
            <p:cNvPr id="14" name="Graphic 6">
              <a:extLst>
                <a:ext uri="{FF2B5EF4-FFF2-40B4-BE49-F238E27FC236}">
                  <a16:creationId xmlns:a16="http://schemas.microsoft.com/office/drawing/2014/main" id="{9C1238A7-B25D-7678-6830-C2FD9AFBAC15}"/>
                </a:ext>
              </a:extLst>
            </p:cNvPr>
            <p:cNvGrpSpPr/>
            <p:nvPr/>
          </p:nvGrpSpPr>
          <p:grpSpPr>
            <a:xfrm>
              <a:off x="2182347" y="4907925"/>
              <a:ext cx="448413" cy="151774"/>
              <a:chOff x="2182347" y="4907925"/>
              <a:chExt cx="448413" cy="151774"/>
            </a:xfrm>
          </p:grpSpPr>
          <p:grpSp>
            <p:nvGrpSpPr>
              <p:cNvPr id="56" name="Graphic 6">
                <a:extLst>
                  <a:ext uri="{FF2B5EF4-FFF2-40B4-BE49-F238E27FC236}">
                    <a16:creationId xmlns:a16="http://schemas.microsoft.com/office/drawing/2014/main" id="{F6BC9296-C0D3-9022-6435-B4412E5B2D26}"/>
                  </a:ext>
                </a:extLst>
              </p:cNvPr>
              <p:cNvGrpSpPr/>
              <p:nvPr/>
            </p:nvGrpSpPr>
            <p:grpSpPr>
              <a:xfrm>
                <a:off x="2182347" y="4907925"/>
                <a:ext cx="448413" cy="151774"/>
                <a:chOff x="2182347" y="4907925"/>
                <a:chExt cx="448413" cy="151774"/>
              </a:xfrm>
              <a:solidFill>
                <a:srgbClr val="7178AA"/>
              </a:solidFill>
            </p:grpSpPr>
            <p:sp>
              <p:nvSpPr>
                <p:cNvPr id="58" name="Freeform 149">
                  <a:extLst>
                    <a:ext uri="{FF2B5EF4-FFF2-40B4-BE49-F238E27FC236}">
                      <a16:creationId xmlns:a16="http://schemas.microsoft.com/office/drawing/2014/main" id="{F2AC83B6-ED74-4E1E-C41A-12F17CC5073C}"/>
                    </a:ext>
                  </a:extLst>
                </p:cNvPr>
                <p:cNvSpPr/>
                <p:nvPr/>
              </p:nvSpPr>
              <p:spPr>
                <a:xfrm>
                  <a:off x="2455587" y="5045696"/>
                  <a:ext cx="4582" cy="8454"/>
                </a:xfrm>
                <a:custGeom>
                  <a:avLst/>
                  <a:gdLst>
                    <a:gd name="connsiteX0" fmla="*/ 3034 w 4582"/>
                    <a:gd name="connsiteY0" fmla="*/ 1228 h 8454"/>
                    <a:gd name="connsiteX1" fmla="*/ 1228 w 4582"/>
                    <a:gd name="connsiteY1" fmla="*/ 66 h 8454"/>
                    <a:gd name="connsiteX2" fmla="*/ 66 w 4582"/>
                    <a:gd name="connsiteY2" fmla="*/ 2002 h 8454"/>
                    <a:gd name="connsiteX3" fmla="*/ 1486 w 4582"/>
                    <a:gd name="connsiteY3" fmla="*/ 8454 h 8454"/>
                    <a:gd name="connsiteX4" fmla="*/ 4583 w 4582"/>
                    <a:gd name="connsiteY4" fmla="*/ 7809 h 8454"/>
                    <a:gd name="connsiteX5" fmla="*/ 3163 w 4582"/>
                    <a:gd name="connsiteY5" fmla="*/ 1357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2" h="8454">
                      <a:moveTo>
                        <a:pt x="3034" y="1228"/>
                      </a:moveTo>
                      <a:cubicBezTo>
                        <a:pt x="2905" y="325"/>
                        <a:pt x="2002" y="-192"/>
                        <a:pt x="1228" y="66"/>
                      </a:cubicBezTo>
                      <a:cubicBezTo>
                        <a:pt x="325" y="325"/>
                        <a:pt x="-192" y="1099"/>
                        <a:pt x="66" y="2002"/>
                      </a:cubicBezTo>
                      <a:lnTo>
                        <a:pt x="1486" y="8454"/>
                      </a:lnTo>
                      <a:cubicBezTo>
                        <a:pt x="2518" y="8196"/>
                        <a:pt x="3551" y="7938"/>
                        <a:pt x="4583" y="7809"/>
                      </a:cubicBezTo>
                      <a:lnTo>
                        <a:pt x="3163" y="1357"/>
                      </a:lnTo>
                      <a:close/>
                    </a:path>
                  </a:pathLst>
                </a:custGeom>
                <a:solidFill>
                  <a:srgbClr val="7178AA"/>
                </a:solidFill>
                <a:ln w="12874" cap="flat">
                  <a:noFill/>
                  <a:prstDash val="solid"/>
                  <a:miter/>
                </a:ln>
              </p:spPr>
              <p:txBody>
                <a:bodyPr rtlCol="0" anchor="ctr"/>
                <a:lstStyle/>
                <a:p>
                  <a:endParaRPr lang="en-US"/>
                </a:p>
              </p:txBody>
            </p:sp>
            <p:sp>
              <p:nvSpPr>
                <p:cNvPr id="59" name="Freeform 150">
                  <a:extLst>
                    <a:ext uri="{FF2B5EF4-FFF2-40B4-BE49-F238E27FC236}">
                      <a16:creationId xmlns:a16="http://schemas.microsoft.com/office/drawing/2014/main" id="{8E23F577-4334-7FB4-3F0C-5C5865694FEF}"/>
                    </a:ext>
                  </a:extLst>
                </p:cNvPr>
                <p:cNvSpPr/>
                <p:nvPr/>
              </p:nvSpPr>
              <p:spPr>
                <a:xfrm>
                  <a:off x="2474426" y="5026824"/>
                  <a:ext cx="11422" cy="21003"/>
                </a:xfrm>
                <a:custGeom>
                  <a:avLst/>
                  <a:gdLst>
                    <a:gd name="connsiteX0" fmla="*/ 6390 w 11422"/>
                    <a:gd name="connsiteY0" fmla="*/ 3583 h 21003"/>
                    <a:gd name="connsiteX1" fmla="*/ 1873 w 11422"/>
                    <a:gd name="connsiteY1" fmla="*/ 99 h 21003"/>
                    <a:gd name="connsiteX2" fmla="*/ 325 w 11422"/>
                    <a:gd name="connsiteY2" fmla="*/ 5519 h 21003"/>
                    <a:gd name="connsiteX3" fmla="*/ 5487 w 11422"/>
                    <a:gd name="connsiteY3" fmla="*/ 21004 h 21003"/>
                    <a:gd name="connsiteX4" fmla="*/ 11422 w 11422"/>
                    <a:gd name="connsiteY4" fmla="*/ 19068 h 21003"/>
                    <a:gd name="connsiteX5" fmla="*/ 6261 w 11422"/>
                    <a:gd name="connsiteY5" fmla="*/ 3583 h 2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2" h="21003">
                      <a:moveTo>
                        <a:pt x="6390" y="3583"/>
                      </a:moveTo>
                      <a:cubicBezTo>
                        <a:pt x="5616" y="1132"/>
                        <a:pt x="3551" y="-417"/>
                        <a:pt x="1873" y="99"/>
                      </a:cubicBezTo>
                      <a:cubicBezTo>
                        <a:pt x="196" y="615"/>
                        <a:pt x="-449" y="3067"/>
                        <a:pt x="325" y="5519"/>
                      </a:cubicBezTo>
                      <a:lnTo>
                        <a:pt x="5487" y="21004"/>
                      </a:lnTo>
                      <a:cubicBezTo>
                        <a:pt x="7422" y="20358"/>
                        <a:pt x="9487" y="19713"/>
                        <a:pt x="11422" y="19068"/>
                      </a:cubicBezTo>
                      <a:lnTo>
                        <a:pt x="6261" y="3583"/>
                      </a:lnTo>
                      <a:close/>
                    </a:path>
                  </a:pathLst>
                </a:custGeom>
                <a:solidFill>
                  <a:srgbClr val="7178AA"/>
                </a:solidFill>
                <a:ln w="12874" cap="flat">
                  <a:noFill/>
                  <a:prstDash val="solid"/>
                  <a:miter/>
                </a:ln>
              </p:spPr>
              <p:txBody>
                <a:bodyPr rtlCol="0" anchor="ctr"/>
                <a:lstStyle/>
                <a:p>
                  <a:endParaRPr lang="en-US"/>
                </a:p>
              </p:txBody>
            </p:sp>
            <p:sp>
              <p:nvSpPr>
                <p:cNvPr id="60" name="Freeform 151">
                  <a:extLst>
                    <a:ext uri="{FF2B5EF4-FFF2-40B4-BE49-F238E27FC236}">
                      <a16:creationId xmlns:a16="http://schemas.microsoft.com/office/drawing/2014/main" id="{E2A158B3-37C3-6AE9-20C0-6BC3289F8564}"/>
                    </a:ext>
                  </a:extLst>
                </p:cNvPr>
                <p:cNvSpPr/>
                <p:nvPr/>
              </p:nvSpPr>
              <p:spPr>
                <a:xfrm>
                  <a:off x="2524808" y="5018396"/>
                  <a:ext cx="6333" cy="8139"/>
                </a:xfrm>
                <a:custGeom>
                  <a:avLst/>
                  <a:gdLst>
                    <a:gd name="connsiteX0" fmla="*/ 2978 w 6333"/>
                    <a:gd name="connsiteY0" fmla="*/ 785 h 8139"/>
                    <a:gd name="connsiteX1" fmla="*/ 785 w 6333"/>
                    <a:gd name="connsiteY1" fmla="*/ 269 h 8139"/>
                    <a:gd name="connsiteX2" fmla="*/ 269 w 6333"/>
                    <a:gd name="connsiteY2" fmla="*/ 2462 h 8139"/>
                    <a:gd name="connsiteX3" fmla="*/ 3624 w 6333"/>
                    <a:gd name="connsiteY3" fmla="*/ 8140 h 8139"/>
                    <a:gd name="connsiteX4" fmla="*/ 6333 w 6333"/>
                    <a:gd name="connsiteY4" fmla="*/ 6591 h 8139"/>
                    <a:gd name="connsiteX5" fmla="*/ 2978 w 6333"/>
                    <a:gd name="connsiteY5" fmla="*/ 914 h 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3" h="8139">
                      <a:moveTo>
                        <a:pt x="2978" y="785"/>
                      </a:moveTo>
                      <a:cubicBezTo>
                        <a:pt x="2591" y="10"/>
                        <a:pt x="1559" y="-248"/>
                        <a:pt x="785" y="269"/>
                      </a:cubicBezTo>
                      <a:cubicBezTo>
                        <a:pt x="10" y="656"/>
                        <a:pt x="-248" y="1688"/>
                        <a:pt x="269" y="2462"/>
                      </a:cubicBezTo>
                      <a:lnTo>
                        <a:pt x="3624" y="8140"/>
                      </a:lnTo>
                      <a:cubicBezTo>
                        <a:pt x="4527" y="7624"/>
                        <a:pt x="5430" y="7108"/>
                        <a:pt x="6333" y="6591"/>
                      </a:cubicBezTo>
                      <a:lnTo>
                        <a:pt x="2978" y="914"/>
                      </a:lnTo>
                      <a:close/>
                    </a:path>
                  </a:pathLst>
                </a:custGeom>
                <a:solidFill>
                  <a:srgbClr val="7178AA"/>
                </a:solidFill>
                <a:ln w="12874" cap="flat">
                  <a:noFill/>
                  <a:prstDash val="solid"/>
                  <a:miter/>
                </a:ln>
              </p:spPr>
              <p:txBody>
                <a:bodyPr rtlCol="0" anchor="ctr"/>
                <a:lstStyle/>
                <a:p>
                  <a:endParaRPr lang="en-US"/>
                </a:p>
              </p:txBody>
            </p:sp>
            <p:sp>
              <p:nvSpPr>
                <p:cNvPr id="61" name="Freeform 152">
                  <a:extLst>
                    <a:ext uri="{FF2B5EF4-FFF2-40B4-BE49-F238E27FC236}">
                      <a16:creationId xmlns:a16="http://schemas.microsoft.com/office/drawing/2014/main" id="{3FB8811A-7213-831C-16AC-1B468942F5E9}"/>
                    </a:ext>
                  </a:extLst>
                </p:cNvPr>
                <p:cNvSpPr/>
                <p:nvPr/>
              </p:nvSpPr>
              <p:spPr>
                <a:xfrm>
                  <a:off x="2502730" y="5029868"/>
                  <a:ext cx="5700" cy="8152"/>
                </a:xfrm>
                <a:custGeom>
                  <a:avLst/>
                  <a:gdLst>
                    <a:gd name="connsiteX0" fmla="*/ 2991 w 5700"/>
                    <a:gd name="connsiteY0" fmla="*/ 926 h 8152"/>
                    <a:gd name="connsiteX1" fmla="*/ 926 w 5700"/>
                    <a:gd name="connsiteY1" fmla="*/ 152 h 8152"/>
                    <a:gd name="connsiteX2" fmla="*/ 152 w 5700"/>
                    <a:gd name="connsiteY2" fmla="*/ 2217 h 8152"/>
                    <a:gd name="connsiteX3" fmla="*/ 2862 w 5700"/>
                    <a:gd name="connsiteY3" fmla="*/ 8152 h 8152"/>
                    <a:gd name="connsiteX4" fmla="*/ 5700 w 5700"/>
                    <a:gd name="connsiteY4" fmla="*/ 6862 h 8152"/>
                    <a:gd name="connsiteX5" fmla="*/ 2991 w 5700"/>
                    <a:gd name="connsiteY5" fmla="*/ 926 h 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0" h="8152">
                      <a:moveTo>
                        <a:pt x="2991" y="926"/>
                      </a:moveTo>
                      <a:cubicBezTo>
                        <a:pt x="2603" y="152"/>
                        <a:pt x="1700" y="-235"/>
                        <a:pt x="926" y="152"/>
                      </a:cubicBezTo>
                      <a:cubicBezTo>
                        <a:pt x="152" y="539"/>
                        <a:pt x="-235" y="1442"/>
                        <a:pt x="152" y="2217"/>
                      </a:cubicBezTo>
                      <a:lnTo>
                        <a:pt x="2862" y="8152"/>
                      </a:lnTo>
                      <a:cubicBezTo>
                        <a:pt x="3765" y="7765"/>
                        <a:pt x="4797" y="7378"/>
                        <a:pt x="5700" y="6862"/>
                      </a:cubicBezTo>
                      <a:lnTo>
                        <a:pt x="2991" y="926"/>
                      </a:lnTo>
                      <a:close/>
                    </a:path>
                  </a:pathLst>
                </a:custGeom>
                <a:solidFill>
                  <a:srgbClr val="7178AA"/>
                </a:solidFill>
                <a:ln w="12874" cap="flat">
                  <a:noFill/>
                  <a:prstDash val="solid"/>
                  <a:miter/>
                </a:ln>
              </p:spPr>
              <p:txBody>
                <a:bodyPr rtlCol="0" anchor="ctr"/>
                <a:lstStyle/>
                <a:p>
                  <a:endParaRPr lang="en-US"/>
                </a:p>
              </p:txBody>
            </p:sp>
            <p:sp>
              <p:nvSpPr>
                <p:cNvPr id="62" name="Freeform 153">
                  <a:extLst>
                    <a:ext uri="{FF2B5EF4-FFF2-40B4-BE49-F238E27FC236}">
                      <a16:creationId xmlns:a16="http://schemas.microsoft.com/office/drawing/2014/main" id="{6CB63BF9-91B6-0331-D606-01A21408F221}"/>
                    </a:ext>
                  </a:extLst>
                </p:cNvPr>
                <p:cNvSpPr/>
                <p:nvPr/>
              </p:nvSpPr>
              <p:spPr>
                <a:xfrm>
                  <a:off x="2430861" y="5049876"/>
                  <a:ext cx="3887" cy="8404"/>
                </a:xfrm>
                <a:custGeom>
                  <a:avLst/>
                  <a:gdLst>
                    <a:gd name="connsiteX0" fmla="*/ 3113 w 3887"/>
                    <a:gd name="connsiteY0" fmla="*/ 1436 h 8404"/>
                    <a:gd name="connsiteX1" fmla="*/ 1436 w 3887"/>
                    <a:gd name="connsiteY1" fmla="*/ 16 h 8404"/>
                    <a:gd name="connsiteX2" fmla="*/ 16 w 3887"/>
                    <a:gd name="connsiteY2" fmla="*/ 1823 h 8404"/>
                    <a:gd name="connsiteX3" fmla="*/ 791 w 3887"/>
                    <a:gd name="connsiteY3" fmla="*/ 8404 h 8404"/>
                    <a:gd name="connsiteX4" fmla="*/ 3888 w 3887"/>
                    <a:gd name="connsiteY4" fmla="*/ 8017 h 8404"/>
                    <a:gd name="connsiteX5" fmla="*/ 3113 w 3887"/>
                    <a:gd name="connsiteY5" fmla="*/ 1436 h 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 h="8404">
                      <a:moveTo>
                        <a:pt x="3113" y="1436"/>
                      </a:moveTo>
                      <a:cubicBezTo>
                        <a:pt x="3113" y="533"/>
                        <a:pt x="2210" y="-113"/>
                        <a:pt x="1436" y="16"/>
                      </a:cubicBezTo>
                      <a:cubicBezTo>
                        <a:pt x="533" y="16"/>
                        <a:pt x="-113" y="920"/>
                        <a:pt x="16" y="1823"/>
                      </a:cubicBezTo>
                      <a:lnTo>
                        <a:pt x="791" y="8404"/>
                      </a:lnTo>
                      <a:cubicBezTo>
                        <a:pt x="1823" y="8404"/>
                        <a:pt x="2855" y="8146"/>
                        <a:pt x="3888" y="8017"/>
                      </a:cubicBezTo>
                      <a:lnTo>
                        <a:pt x="3113" y="1436"/>
                      </a:lnTo>
                      <a:close/>
                    </a:path>
                  </a:pathLst>
                </a:custGeom>
                <a:solidFill>
                  <a:srgbClr val="7178AA"/>
                </a:solidFill>
                <a:ln w="12874" cap="flat">
                  <a:noFill/>
                  <a:prstDash val="solid"/>
                  <a:miter/>
                </a:ln>
              </p:spPr>
              <p:txBody>
                <a:bodyPr rtlCol="0" anchor="ctr"/>
                <a:lstStyle/>
                <a:p>
                  <a:endParaRPr lang="en-US"/>
                </a:p>
              </p:txBody>
            </p:sp>
            <p:sp>
              <p:nvSpPr>
                <p:cNvPr id="63" name="Freeform 154">
                  <a:extLst>
                    <a:ext uri="{FF2B5EF4-FFF2-40B4-BE49-F238E27FC236}">
                      <a16:creationId xmlns:a16="http://schemas.microsoft.com/office/drawing/2014/main" id="{B78165E9-2A8B-F26E-B370-E3EE8E650C6D}"/>
                    </a:ext>
                  </a:extLst>
                </p:cNvPr>
                <p:cNvSpPr/>
                <p:nvPr/>
              </p:nvSpPr>
              <p:spPr>
                <a:xfrm>
                  <a:off x="2380423" y="5050279"/>
                  <a:ext cx="3742" cy="8258"/>
                </a:xfrm>
                <a:custGeom>
                  <a:avLst/>
                  <a:gdLst>
                    <a:gd name="connsiteX0" fmla="*/ 3742 w 3742"/>
                    <a:gd name="connsiteY0" fmla="*/ 1677 h 8258"/>
                    <a:gd name="connsiteX1" fmla="*/ 2323 w 3742"/>
                    <a:gd name="connsiteY1" fmla="*/ 0 h 8258"/>
                    <a:gd name="connsiteX2" fmla="*/ 645 w 3742"/>
                    <a:gd name="connsiteY2" fmla="*/ 1419 h 8258"/>
                    <a:gd name="connsiteX3" fmla="*/ 0 w 3742"/>
                    <a:gd name="connsiteY3" fmla="*/ 8000 h 8258"/>
                    <a:gd name="connsiteX4" fmla="*/ 3097 w 3742"/>
                    <a:gd name="connsiteY4" fmla="*/ 8259 h 8258"/>
                    <a:gd name="connsiteX5" fmla="*/ 3742 w 3742"/>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 h="8258">
                      <a:moveTo>
                        <a:pt x="3742" y="1677"/>
                      </a:moveTo>
                      <a:cubicBezTo>
                        <a:pt x="3742" y="774"/>
                        <a:pt x="3226" y="0"/>
                        <a:pt x="2323" y="0"/>
                      </a:cubicBezTo>
                      <a:cubicBezTo>
                        <a:pt x="1419" y="0"/>
                        <a:pt x="645" y="516"/>
                        <a:pt x="645" y="1419"/>
                      </a:cubicBezTo>
                      <a:lnTo>
                        <a:pt x="0" y="8000"/>
                      </a:lnTo>
                      <a:cubicBezTo>
                        <a:pt x="1032" y="8000"/>
                        <a:pt x="2065" y="8129"/>
                        <a:pt x="3097" y="8259"/>
                      </a:cubicBezTo>
                      <a:lnTo>
                        <a:pt x="3742" y="1677"/>
                      </a:lnTo>
                      <a:close/>
                    </a:path>
                  </a:pathLst>
                </a:custGeom>
                <a:solidFill>
                  <a:srgbClr val="7178AA"/>
                </a:solidFill>
                <a:ln w="12874" cap="flat">
                  <a:noFill/>
                  <a:prstDash val="solid"/>
                  <a:miter/>
                </a:ln>
              </p:spPr>
              <p:txBody>
                <a:bodyPr rtlCol="0" anchor="ctr"/>
                <a:lstStyle/>
                <a:p>
                  <a:endParaRPr lang="en-US"/>
                </a:p>
              </p:txBody>
            </p:sp>
            <p:sp>
              <p:nvSpPr>
                <p:cNvPr id="64" name="Freeform 155">
                  <a:extLst>
                    <a:ext uri="{FF2B5EF4-FFF2-40B4-BE49-F238E27FC236}">
                      <a16:creationId xmlns:a16="http://schemas.microsoft.com/office/drawing/2014/main" id="{D168F494-3023-223A-67DE-EAF7F10759BD}"/>
                    </a:ext>
                  </a:extLst>
                </p:cNvPr>
                <p:cNvSpPr/>
                <p:nvPr/>
              </p:nvSpPr>
              <p:spPr>
                <a:xfrm>
                  <a:off x="2405973" y="5051441"/>
                  <a:ext cx="3225" cy="8258"/>
                </a:xfrm>
                <a:custGeom>
                  <a:avLst/>
                  <a:gdLst>
                    <a:gd name="connsiteX0" fmla="*/ 3097 w 3225"/>
                    <a:gd name="connsiteY0" fmla="*/ 1549 h 8258"/>
                    <a:gd name="connsiteX1" fmla="*/ 1549 w 3225"/>
                    <a:gd name="connsiteY1" fmla="*/ 0 h 8258"/>
                    <a:gd name="connsiteX2" fmla="*/ 0 w 3225"/>
                    <a:gd name="connsiteY2" fmla="*/ 1549 h 8258"/>
                    <a:gd name="connsiteX3" fmla="*/ 0 w 3225"/>
                    <a:gd name="connsiteY3" fmla="*/ 8259 h 8258"/>
                    <a:gd name="connsiteX4" fmla="*/ 3226 w 3225"/>
                    <a:gd name="connsiteY4" fmla="*/ 8259 h 8258"/>
                    <a:gd name="connsiteX5" fmla="*/ 3226 w 3225"/>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 h="8258">
                      <a:moveTo>
                        <a:pt x="3097" y="1549"/>
                      </a:moveTo>
                      <a:cubicBezTo>
                        <a:pt x="3097" y="645"/>
                        <a:pt x="2323" y="0"/>
                        <a:pt x="1549" y="0"/>
                      </a:cubicBezTo>
                      <a:cubicBezTo>
                        <a:pt x="645" y="0"/>
                        <a:pt x="0" y="774"/>
                        <a:pt x="0" y="1549"/>
                      </a:cubicBezTo>
                      <a:lnTo>
                        <a:pt x="0" y="8259"/>
                      </a:lnTo>
                      <a:cubicBezTo>
                        <a:pt x="1032" y="8259"/>
                        <a:pt x="2194" y="8259"/>
                        <a:pt x="3226" y="8259"/>
                      </a:cubicBezTo>
                      <a:lnTo>
                        <a:pt x="3226" y="1677"/>
                      </a:lnTo>
                      <a:close/>
                    </a:path>
                  </a:pathLst>
                </a:custGeom>
                <a:solidFill>
                  <a:srgbClr val="7178AA"/>
                </a:solidFill>
                <a:ln w="12874" cap="flat">
                  <a:noFill/>
                  <a:prstDash val="solid"/>
                  <a:miter/>
                </a:ln>
              </p:spPr>
              <p:txBody>
                <a:bodyPr rtlCol="0" anchor="ctr"/>
                <a:lstStyle/>
                <a:p>
                  <a:endParaRPr lang="en-US"/>
                </a:p>
              </p:txBody>
            </p:sp>
            <p:sp>
              <p:nvSpPr>
                <p:cNvPr id="65" name="Freeform 156">
                  <a:extLst>
                    <a:ext uri="{FF2B5EF4-FFF2-40B4-BE49-F238E27FC236}">
                      <a16:creationId xmlns:a16="http://schemas.microsoft.com/office/drawing/2014/main" id="{1BCD1B2F-BD6C-03E5-E3A9-DC391D471072}"/>
                    </a:ext>
                  </a:extLst>
                </p:cNvPr>
                <p:cNvSpPr/>
                <p:nvPr/>
              </p:nvSpPr>
              <p:spPr>
                <a:xfrm>
                  <a:off x="2352163" y="5020248"/>
                  <a:ext cx="15320" cy="35192"/>
                </a:xfrm>
                <a:custGeom>
                  <a:avLst/>
                  <a:gdLst>
                    <a:gd name="connsiteX0" fmla="*/ 9162 w 15320"/>
                    <a:gd name="connsiteY0" fmla="*/ 35192 h 35192"/>
                    <a:gd name="connsiteX1" fmla="*/ 15227 w 15320"/>
                    <a:gd name="connsiteY1" fmla="*/ 5642 h 35192"/>
                    <a:gd name="connsiteX2" fmla="*/ 11614 w 15320"/>
                    <a:gd name="connsiteY2" fmla="*/ 94 h 35192"/>
                    <a:gd name="connsiteX3" fmla="*/ 6065 w 15320"/>
                    <a:gd name="connsiteY3" fmla="*/ 3707 h 35192"/>
                    <a:gd name="connsiteX4" fmla="*/ 0 w 15320"/>
                    <a:gd name="connsiteY4" fmla="*/ 33257 h 35192"/>
                    <a:gd name="connsiteX5" fmla="*/ 4516 w 15320"/>
                    <a:gd name="connsiteY5" fmla="*/ 34289 h 35192"/>
                    <a:gd name="connsiteX6" fmla="*/ 9162 w 15320"/>
                    <a:gd name="connsiteY6" fmla="*/ 35063 h 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0" h="35192">
                      <a:moveTo>
                        <a:pt x="9162" y="35192"/>
                      </a:moveTo>
                      <a:lnTo>
                        <a:pt x="15227" y="5642"/>
                      </a:lnTo>
                      <a:cubicBezTo>
                        <a:pt x="15743" y="3061"/>
                        <a:pt x="14065" y="610"/>
                        <a:pt x="11614" y="94"/>
                      </a:cubicBezTo>
                      <a:cubicBezTo>
                        <a:pt x="9033" y="-423"/>
                        <a:pt x="6581" y="1255"/>
                        <a:pt x="6065" y="3707"/>
                      </a:cubicBezTo>
                      <a:lnTo>
                        <a:pt x="0" y="33257"/>
                      </a:lnTo>
                      <a:cubicBezTo>
                        <a:pt x="1548" y="33644"/>
                        <a:pt x="2968" y="34031"/>
                        <a:pt x="4516" y="34289"/>
                      </a:cubicBezTo>
                      <a:cubicBezTo>
                        <a:pt x="6065" y="34547"/>
                        <a:pt x="7613" y="34805"/>
                        <a:pt x="9162" y="35063"/>
                      </a:cubicBezTo>
                      <a:close/>
                    </a:path>
                  </a:pathLst>
                </a:custGeom>
                <a:solidFill>
                  <a:srgbClr val="7178AA"/>
                </a:solidFill>
                <a:ln w="12874" cap="flat">
                  <a:noFill/>
                  <a:prstDash val="solid"/>
                  <a:miter/>
                </a:ln>
              </p:spPr>
              <p:txBody>
                <a:bodyPr rtlCol="0" anchor="ctr"/>
                <a:lstStyle/>
                <a:p>
                  <a:endParaRPr lang="en-US"/>
                </a:p>
              </p:txBody>
            </p:sp>
            <p:sp>
              <p:nvSpPr>
                <p:cNvPr id="66" name="Freeform 157">
                  <a:extLst>
                    <a:ext uri="{FF2B5EF4-FFF2-40B4-BE49-F238E27FC236}">
                      <a16:creationId xmlns:a16="http://schemas.microsoft.com/office/drawing/2014/main" id="{44A30E81-DEEA-8E44-FCEC-0942600343A4}"/>
                    </a:ext>
                  </a:extLst>
                </p:cNvPr>
                <p:cNvSpPr/>
                <p:nvPr/>
              </p:nvSpPr>
              <p:spPr>
                <a:xfrm>
                  <a:off x="2622479" y="4907925"/>
                  <a:ext cx="8281" cy="5571"/>
                </a:xfrm>
                <a:custGeom>
                  <a:avLst/>
                  <a:gdLst>
                    <a:gd name="connsiteX0" fmla="*/ 2216 w 8281"/>
                    <a:gd name="connsiteY0" fmla="*/ 152 h 5571"/>
                    <a:gd name="connsiteX1" fmla="*/ 152 w 8281"/>
                    <a:gd name="connsiteY1" fmla="*/ 926 h 5571"/>
                    <a:gd name="connsiteX2" fmla="*/ 926 w 8281"/>
                    <a:gd name="connsiteY2" fmla="*/ 2991 h 5571"/>
                    <a:gd name="connsiteX3" fmla="*/ 6991 w 8281"/>
                    <a:gd name="connsiteY3" fmla="*/ 5572 h 5571"/>
                    <a:gd name="connsiteX4" fmla="*/ 8281 w 8281"/>
                    <a:gd name="connsiteY4" fmla="*/ 2733 h 5571"/>
                    <a:gd name="connsiteX5" fmla="*/ 2216 w 8281"/>
                    <a:gd name="connsiteY5" fmla="*/ 23 h 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1" h="5571">
                      <a:moveTo>
                        <a:pt x="2216" y="152"/>
                      </a:moveTo>
                      <a:cubicBezTo>
                        <a:pt x="1442" y="-235"/>
                        <a:pt x="539" y="152"/>
                        <a:pt x="152" y="926"/>
                      </a:cubicBezTo>
                      <a:cubicBezTo>
                        <a:pt x="-235" y="1700"/>
                        <a:pt x="152" y="2604"/>
                        <a:pt x="926" y="2991"/>
                      </a:cubicBezTo>
                      <a:lnTo>
                        <a:pt x="6991" y="5572"/>
                      </a:lnTo>
                      <a:cubicBezTo>
                        <a:pt x="7378" y="4668"/>
                        <a:pt x="7894" y="3636"/>
                        <a:pt x="8281" y="2733"/>
                      </a:cubicBezTo>
                      <a:lnTo>
                        <a:pt x="2216" y="23"/>
                      </a:lnTo>
                      <a:close/>
                    </a:path>
                  </a:pathLst>
                </a:custGeom>
                <a:solidFill>
                  <a:srgbClr val="7178AA"/>
                </a:solidFill>
                <a:ln w="12874" cap="flat">
                  <a:noFill/>
                  <a:prstDash val="solid"/>
                  <a:miter/>
                </a:ln>
              </p:spPr>
              <p:txBody>
                <a:bodyPr rtlCol="0" anchor="ctr"/>
                <a:lstStyle/>
                <a:p>
                  <a:endParaRPr lang="en-US"/>
                </a:p>
              </p:txBody>
            </p:sp>
            <p:sp>
              <p:nvSpPr>
                <p:cNvPr id="67" name="Freeform 159">
                  <a:extLst>
                    <a:ext uri="{FF2B5EF4-FFF2-40B4-BE49-F238E27FC236}">
                      <a16:creationId xmlns:a16="http://schemas.microsoft.com/office/drawing/2014/main" id="{7C24E84C-C7C0-D8A9-F51E-D8F5CB5293BF}"/>
                    </a:ext>
                  </a:extLst>
                </p:cNvPr>
                <p:cNvSpPr/>
                <p:nvPr/>
              </p:nvSpPr>
              <p:spPr>
                <a:xfrm>
                  <a:off x="2545578" y="5004639"/>
                  <a:ext cx="6597" cy="7702"/>
                </a:xfrm>
                <a:custGeom>
                  <a:avLst/>
                  <a:gdLst>
                    <a:gd name="connsiteX0" fmla="*/ 2855 w 6597"/>
                    <a:gd name="connsiteY0" fmla="*/ 605 h 7702"/>
                    <a:gd name="connsiteX1" fmla="*/ 662 w 6597"/>
                    <a:gd name="connsiteY1" fmla="*/ 218 h 7702"/>
                    <a:gd name="connsiteX2" fmla="*/ 275 w 6597"/>
                    <a:gd name="connsiteY2" fmla="*/ 2411 h 7702"/>
                    <a:gd name="connsiteX3" fmla="*/ 4146 w 6597"/>
                    <a:gd name="connsiteY3" fmla="*/ 7702 h 7702"/>
                    <a:gd name="connsiteX4" fmla="*/ 6597 w 6597"/>
                    <a:gd name="connsiteY4" fmla="*/ 5766 h 7702"/>
                    <a:gd name="connsiteX5" fmla="*/ 2726 w 6597"/>
                    <a:gd name="connsiteY5" fmla="*/ 476 h 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7" h="7702">
                      <a:moveTo>
                        <a:pt x="2855" y="605"/>
                      </a:moveTo>
                      <a:cubicBezTo>
                        <a:pt x="2339" y="-40"/>
                        <a:pt x="1307" y="-169"/>
                        <a:pt x="662" y="218"/>
                      </a:cubicBezTo>
                      <a:cubicBezTo>
                        <a:pt x="17" y="734"/>
                        <a:pt x="-242" y="1766"/>
                        <a:pt x="275" y="2411"/>
                      </a:cubicBezTo>
                      <a:lnTo>
                        <a:pt x="4146" y="7702"/>
                      </a:lnTo>
                      <a:cubicBezTo>
                        <a:pt x="4920" y="7057"/>
                        <a:pt x="5823" y="6412"/>
                        <a:pt x="6597" y="5766"/>
                      </a:cubicBezTo>
                      <a:lnTo>
                        <a:pt x="2726" y="476"/>
                      </a:lnTo>
                      <a:close/>
                    </a:path>
                  </a:pathLst>
                </a:custGeom>
                <a:solidFill>
                  <a:srgbClr val="7178AA"/>
                </a:solidFill>
                <a:ln w="12874" cap="flat">
                  <a:noFill/>
                  <a:prstDash val="solid"/>
                  <a:miter/>
                </a:ln>
              </p:spPr>
              <p:txBody>
                <a:bodyPr rtlCol="0" anchor="ctr"/>
                <a:lstStyle/>
                <a:p>
                  <a:endParaRPr lang="en-US"/>
                </a:p>
              </p:txBody>
            </p:sp>
            <p:sp>
              <p:nvSpPr>
                <p:cNvPr id="68" name="Freeform 161">
                  <a:extLst>
                    <a:ext uri="{FF2B5EF4-FFF2-40B4-BE49-F238E27FC236}">
                      <a16:creationId xmlns:a16="http://schemas.microsoft.com/office/drawing/2014/main" id="{3236BC62-EFE3-BB45-F3FA-9B2569D2A856}"/>
                    </a:ext>
                  </a:extLst>
                </p:cNvPr>
                <p:cNvSpPr/>
                <p:nvPr/>
              </p:nvSpPr>
              <p:spPr>
                <a:xfrm>
                  <a:off x="2564983" y="4988957"/>
                  <a:ext cx="7194" cy="7384"/>
                </a:xfrm>
                <a:custGeom>
                  <a:avLst/>
                  <a:gdLst>
                    <a:gd name="connsiteX0" fmla="*/ 2678 w 7194"/>
                    <a:gd name="connsiteY0" fmla="*/ 287 h 7384"/>
                    <a:gd name="connsiteX1" fmla="*/ 484 w 7194"/>
                    <a:gd name="connsiteY1" fmla="*/ 287 h 7384"/>
                    <a:gd name="connsiteX2" fmla="*/ 484 w 7194"/>
                    <a:gd name="connsiteY2" fmla="*/ 2480 h 7384"/>
                    <a:gd name="connsiteX3" fmla="*/ 4871 w 7194"/>
                    <a:gd name="connsiteY3" fmla="*/ 7384 h 7384"/>
                    <a:gd name="connsiteX4" fmla="*/ 7194 w 7194"/>
                    <a:gd name="connsiteY4" fmla="*/ 5190 h 7384"/>
                    <a:gd name="connsiteX5" fmla="*/ 2807 w 7194"/>
                    <a:gd name="connsiteY5" fmla="*/ 416 h 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4" h="7384">
                      <a:moveTo>
                        <a:pt x="2678" y="287"/>
                      </a:moveTo>
                      <a:cubicBezTo>
                        <a:pt x="2678" y="287"/>
                        <a:pt x="1129" y="-358"/>
                        <a:pt x="484" y="287"/>
                      </a:cubicBezTo>
                      <a:cubicBezTo>
                        <a:pt x="-161" y="803"/>
                        <a:pt x="-161" y="1835"/>
                        <a:pt x="484" y="2480"/>
                      </a:cubicBezTo>
                      <a:lnTo>
                        <a:pt x="4871" y="7384"/>
                      </a:lnTo>
                      <a:cubicBezTo>
                        <a:pt x="5646" y="6739"/>
                        <a:pt x="6420" y="5965"/>
                        <a:pt x="7194" y="5190"/>
                      </a:cubicBezTo>
                      <a:lnTo>
                        <a:pt x="2807" y="416"/>
                      </a:lnTo>
                      <a:close/>
                    </a:path>
                  </a:pathLst>
                </a:custGeom>
                <a:solidFill>
                  <a:srgbClr val="7178AA"/>
                </a:solidFill>
                <a:ln w="12874" cap="flat">
                  <a:noFill/>
                  <a:prstDash val="solid"/>
                  <a:miter/>
                </a:ln>
              </p:spPr>
              <p:txBody>
                <a:bodyPr rtlCol="0" anchor="ctr"/>
                <a:lstStyle/>
                <a:p>
                  <a:endParaRPr lang="en-US"/>
                </a:p>
              </p:txBody>
            </p:sp>
            <p:sp>
              <p:nvSpPr>
                <p:cNvPr id="69" name="Freeform 162">
                  <a:extLst>
                    <a:ext uri="{FF2B5EF4-FFF2-40B4-BE49-F238E27FC236}">
                      <a16:creationId xmlns:a16="http://schemas.microsoft.com/office/drawing/2014/main" id="{418BA4AF-0C4F-0DF0-836B-234826A67FF7}"/>
                    </a:ext>
                  </a:extLst>
                </p:cNvPr>
                <p:cNvSpPr/>
                <p:nvPr/>
              </p:nvSpPr>
              <p:spPr>
                <a:xfrm>
                  <a:off x="2597933" y="4951254"/>
                  <a:ext cx="7923" cy="6761"/>
                </a:xfrm>
                <a:custGeom>
                  <a:avLst/>
                  <a:gdLst>
                    <a:gd name="connsiteX0" fmla="*/ 2503 w 7923"/>
                    <a:gd name="connsiteY0" fmla="*/ 310 h 6761"/>
                    <a:gd name="connsiteX1" fmla="*/ 310 w 7923"/>
                    <a:gd name="connsiteY1" fmla="*/ 697 h 6761"/>
                    <a:gd name="connsiteX2" fmla="*/ 697 w 7923"/>
                    <a:gd name="connsiteY2" fmla="*/ 2890 h 6761"/>
                    <a:gd name="connsiteX3" fmla="*/ 6116 w 7923"/>
                    <a:gd name="connsiteY3" fmla="*/ 6762 h 6761"/>
                    <a:gd name="connsiteX4" fmla="*/ 7923 w 7923"/>
                    <a:gd name="connsiteY4" fmla="*/ 4181 h 6761"/>
                    <a:gd name="connsiteX5" fmla="*/ 2503 w 7923"/>
                    <a:gd name="connsiteY5" fmla="*/ 310 h 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 h="6761">
                      <a:moveTo>
                        <a:pt x="2503" y="310"/>
                      </a:moveTo>
                      <a:cubicBezTo>
                        <a:pt x="1729" y="-206"/>
                        <a:pt x="826" y="-77"/>
                        <a:pt x="310" y="697"/>
                      </a:cubicBezTo>
                      <a:cubicBezTo>
                        <a:pt x="-207" y="1471"/>
                        <a:pt x="-77" y="2374"/>
                        <a:pt x="697" y="2890"/>
                      </a:cubicBezTo>
                      <a:lnTo>
                        <a:pt x="6116" y="6762"/>
                      </a:lnTo>
                      <a:cubicBezTo>
                        <a:pt x="6762" y="5987"/>
                        <a:pt x="7407" y="5084"/>
                        <a:pt x="7923" y="4181"/>
                      </a:cubicBezTo>
                      <a:lnTo>
                        <a:pt x="2503" y="310"/>
                      </a:lnTo>
                      <a:close/>
                    </a:path>
                  </a:pathLst>
                </a:custGeom>
                <a:solidFill>
                  <a:srgbClr val="7178AA"/>
                </a:solidFill>
                <a:ln w="12874" cap="flat">
                  <a:noFill/>
                  <a:prstDash val="solid"/>
                  <a:miter/>
                </a:ln>
              </p:spPr>
              <p:txBody>
                <a:bodyPr rtlCol="0" anchor="ctr"/>
                <a:lstStyle/>
                <a:p>
                  <a:endParaRPr lang="en-US"/>
                </a:p>
              </p:txBody>
            </p:sp>
            <p:sp>
              <p:nvSpPr>
                <p:cNvPr id="70" name="Freeform 163">
                  <a:extLst>
                    <a:ext uri="{FF2B5EF4-FFF2-40B4-BE49-F238E27FC236}">
                      <a16:creationId xmlns:a16="http://schemas.microsoft.com/office/drawing/2014/main" id="{BBC7BFB3-FF97-745D-9A8B-461608090494}"/>
                    </a:ext>
                  </a:extLst>
                </p:cNvPr>
                <p:cNvSpPr/>
                <p:nvPr/>
              </p:nvSpPr>
              <p:spPr>
                <a:xfrm>
                  <a:off x="2572501" y="4962280"/>
                  <a:ext cx="18385" cy="17027"/>
                </a:xfrm>
                <a:custGeom>
                  <a:avLst/>
                  <a:gdLst>
                    <a:gd name="connsiteX0" fmla="*/ 6127 w 18385"/>
                    <a:gd name="connsiteY0" fmla="*/ 1542 h 17027"/>
                    <a:gd name="connsiteX1" fmla="*/ 578 w 18385"/>
                    <a:gd name="connsiteY1" fmla="*/ 768 h 17027"/>
                    <a:gd name="connsiteX2" fmla="*/ 1998 w 18385"/>
                    <a:gd name="connsiteY2" fmla="*/ 6188 h 17027"/>
                    <a:gd name="connsiteX3" fmla="*/ 14257 w 18385"/>
                    <a:gd name="connsiteY3" fmla="*/ 17027 h 17027"/>
                    <a:gd name="connsiteX4" fmla="*/ 18386 w 18385"/>
                    <a:gd name="connsiteY4" fmla="*/ 12382 h 17027"/>
                    <a:gd name="connsiteX5" fmla="*/ 6127 w 18385"/>
                    <a:gd name="connsiteY5" fmla="*/ 1542 h 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85" h="17027">
                      <a:moveTo>
                        <a:pt x="6127" y="1542"/>
                      </a:moveTo>
                      <a:cubicBezTo>
                        <a:pt x="4192" y="-135"/>
                        <a:pt x="1740" y="-522"/>
                        <a:pt x="578" y="768"/>
                      </a:cubicBezTo>
                      <a:cubicBezTo>
                        <a:pt x="-583" y="2058"/>
                        <a:pt x="62" y="4510"/>
                        <a:pt x="1998" y="6188"/>
                      </a:cubicBezTo>
                      <a:lnTo>
                        <a:pt x="14257" y="17027"/>
                      </a:lnTo>
                      <a:cubicBezTo>
                        <a:pt x="15676" y="15479"/>
                        <a:pt x="17096" y="13930"/>
                        <a:pt x="18386" y="12382"/>
                      </a:cubicBezTo>
                      <a:lnTo>
                        <a:pt x="6127" y="1542"/>
                      </a:lnTo>
                      <a:close/>
                    </a:path>
                  </a:pathLst>
                </a:custGeom>
                <a:solidFill>
                  <a:srgbClr val="7178AA"/>
                </a:solidFill>
                <a:ln w="12874" cap="flat">
                  <a:noFill/>
                  <a:prstDash val="solid"/>
                  <a:miter/>
                </a:ln>
              </p:spPr>
              <p:txBody>
                <a:bodyPr rtlCol="0" anchor="ctr"/>
                <a:lstStyle/>
                <a:p>
                  <a:endParaRPr lang="en-US"/>
                </a:p>
              </p:txBody>
            </p:sp>
            <p:sp>
              <p:nvSpPr>
                <p:cNvPr id="71" name="Freeform 164">
                  <a:extLst>
                    <a:ext uri="{FF2B5EF4-FFF2-40B4-BE49-F238E27FC236}">
                      <a16:creationId xmlns:a16="http://schemas.microsoft.com/office/drawing/2014/main" id="{3A58946D-AD7D-F989-EA1B-7486896A1E42}"/>
                    </a:ext>
                  </a:extLst>
                </p:cNvPr>
                <p:cNvSpPr/>
                <p:nvPr/>
              </p:nvSpPr>
              <p:spPr>
                <a:xfrm>
                  <a:off x="2611356" y="4930223"/>
                  <a:ext cx="8178" cy="6242"/>
                </a:xfrm>
                <a:custGeom>
                  <a:avLst/>
                  <a:gdLst>
                    <a:gd name="connsiteX0" fmla="*/ 2372 w 8178"/>
                    <a:gd name="connsiteY0" fmla="*/ 178 h 6242"/>
                    <a:gd name="connsiteX1" fmla="*/ 178 w 8178"/>
                    <a:gd name="connsiteY1" fmla="*/ 823 h 6242"/>
                    <a:gd name="connsiteX2" fmla="*/ 823 w 8178"/>
                    <a:gd name="connsiteY2" fmla="*/ 3017 h 6242"/>
                    <a:gd name="connsiteX3" fmla="*/ 6630 w 8178"/>
                    <a:gd name="connsiteY3" fmla="*/ 6243 h 6242"/>
                    <a:gd name="connsiteX4" fmla="*/ 8178 w 8178"/>
                    <a:gd name="connsiteY4" fmla="*/ 3533 h 6242"/>
                    <a:gd name="connsiteX5" fmla="*/ 2372 w 8178"/>
                    <a:gd name="connsiteY5" fmla="*/ 307 h 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8" h="6242">
                      <a:moveTo>
                        <a:pt x="2372" y="178"/>
                      </a:moveTo>
                      <a:cubicBezTo>
                        <a:pt x="1597" y="-209"/>
                        <a:pt x="694" y="49"/>
                        <a:pt x="178" y="823"/>
                      </a:cubicBezTo>
                      <a:cubicBezTo>
                        <a:pt x="-209" y="1597"/>
                        <a:pt x="49" y="2501"/>
                        <a:pt x="823" y="3017"/>
                      </a:cubicBezTo>
                      <a:lnTo>
                        <a:pt x="6630" y="6243"/>
                      </a:lnTo>
                      <a:cubicBezTo>
                        <a:pt x="7146" y="5339"/>
                        <a:pt x="7662" y="4436"/>
                        <a:pt x="8178" y="3533"/>
                      </a:cubicBezTo>
                      <a:lnTo>
                        <a:pt x="2372" y="307"/>
                      </a:lnTo>
                      <a:close/>
                    </a:path>
                  </a:pathLst>
                </a:custGeom>
                <a:solidFill>
                  <a:srgbClr val="7178AA"/>
                </a:solidFill>
                <a:ln w="12874" cap="flat">
                  <a:noFill/>
                  <a:prstDash val="solid"/>
                  <a:miter/>
                </a:ln>
              </p:spPr>
              <p:txBody>
                <a:bodyPr rtlCol="0" anchor="ctr"/>
                <a:lstStyle/>
                <a:p>
                  <a:endParaRPr lang="en-US"/>
                </a:p>
              </p:txBody>
            </p:sp>
            <p:sp>
              <p:nvSpPr>
                <p:cNvPr id="72" name="Freeform 166">
                  <a:extLst>
                    <a:ext uri="{FF2B5EF4-FFF2-40B4-BE49-F238E27FC236}">
                      <a16:creationId xmlns:a16="http://schemas.microsoft.com/office/drawing/2014/main" id="{23C5D2E9-B6DB-2A86-2F10-9BA768AF4C74}"/>
                    </a:ext>
                  </a:extLst>
                </p:cNvPr>
                <p:cNvSpPr/>
                <p:nvPr/>
              </p:nvSpPr>
              <p:spPr>
                <a:xfrm>
                  <a:off x="2193831" y="4933617"/>
                  <a:ext cx="8140" cy="6333"/>
                </a:xfrm>
                <a:custGeom>
                  <a:avLst/>
                  <a:gdLst>
                    <a:gd name="connsiteX0" fmla="*/ 7355 w 8140"/>
                    <a:gd name="connsiteY0" fmla="*/ 2978 h 6333"/>
                    <a:gd name="connsiteX1" fmla="*/ 7871 w 8140"/>
                    <a:gd name="connsiteY1" fmla="*/ 785 h 6333"/>
                    <a:gd name="connsiteX2" fmla="*/ 5678 w 8140"/>
                    <a:gd name="connsiteY2" fmla="*/ 269 h 6333"/>
                    <a:gd name="connsiteX3" fmla="*/ 0 w 8140"/>
                    <a:gd name="connsiteY3" fmla="*/ 3624 h 6333"/>
                    <a:gd name="connsiteX4" fmla="*/ 1549 w 8140"/>
                    <a:gd name="connsiteY4" fmla="*/ 6333 h 6333"/>
                    <a:gd name="connsiteX5" fmla="*/ 7226 w 8140"/>
                    <a:gd name="connsiteY5" fmla="*/ 2978 h 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0" h="6333">
                      <a:moveTo>
                        <a:pt x="7355" y="2978"/>
                      </a:moveTo>
                      <a:cubicBezTo>
                        <a:pt x="8130" y="2591"/>
                        <a:pt x="8388" y="1559"/>
                        <a:pt x="7871" y="785"/>
                      </a:cubicBezTo>
                      <a:cubicBezTo>
                        <a:pt x="7484" y="10"/>
                        <a:pt x="6452" y="-248"/>
                        <a:pt x="5678" y="269"/>
                      </a:cubicBezTo>
                      <a:lnTo>
                        <a:pt x="0" y="3624"/>
                      </a:lnTo>
                      <a:cubicBezTo>
                        <a:pt x="516" y="4527"/>
                        <a:pt x="1032" y="5430"/>
                        <a:pt x="1549" y="6333"/>
                      </a:cubicBezTo>
                      <a:lnTo>
                        <a:pt x="7226" y="2978"/>
                      </a:lnTo>
                      <a:close/>
                    </a:path>
                  </a:pathLst>
                </a:custGeom>
                <a:solidFill>
                  <a:srgbClr val="7178AA"/>
                </a:solidFill>
                <a:ln w="12874" cap="flat">
                  <a:noFill/>
                  <a:prstDash val="solid"/>
                  <a:miter/>
                </a:ln>
              </p:spPr>
              <p:txBody>
                <a:bodyPr rtlCol="0" anchor="ctr"/>
                <a:lstStyle/>
                <a:p>
                  <a:endParaRPr lang="en-US"/>
                </a:p>
              </p:txBody>
            </p:sp>
            <p:sp>
              <p:nvSpPr>
                <p:cNvPr id="73" name="Freeform 167">
                  <a:extLst>
                    <a:ext uri="{FF2B5EF4-FFF2-40B4-BE49-F238E27FC236}">
                      <a16:creationId xmlns:a16="http://schemas.microsoft.com/office/drawing/2014/main" id="{C0DD95EC-BD56-7677-EE38-5C93FB02CAD0}"/>
                    </a:ext>
                  </a:extLst>
                </p:cNvPr>
                <p:cNvSpPr/>
                <p:nvPr/>
              </p:nvSpPr>
              <p:spPr>
                <a:xfrm>
                  <a:off x="2182347" y="4911538"/>
                  <a:ext cx="8152" cy="5700"/>
                </a:xfrm>
                <a:custGeom>
                  <a:avLst/>
                  <a:gdLst>
                    <a:gd name="connsiteX0" fmla="*/ 7226 w 8152"/>
                    <a:gd name="connsiteY0" fmla="*/ 2991 h 5700"/>
                    <a:gd name="connsiteX1" fmla="*/ 8001 w 8152"/>
                    <a:gd name="connsiteY1" fmla="*/ 926 h 5700"/>
                    <a:gd name="connsiteX2" fmla="*/ 5936 w 8152"/>
                    <a:gd name="connsiteY2" fmla="*/ 152 h 5700"/>
                    <a:gd name="connsiteX3" fmla="*/ 0 w 8152"/>
                    <a:gd name="connsiteY3" fmla="*/ 2862 h 5700"/>
                    <a:gd name="connsiteX4" fmla="*/ 1290 w 8152"/>
                    <a:gd name="connsiteY4" fmla="*/ 5701 h 5700"/>
                    <a:gd name="connsiteX5" fmla="*/ 7226 w 8152"/>
                    <a:gd name="connsiteY5" fmla="*/ 2991 h 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2" h="5700">
                      <a:moveTo>
                        <a:pt x="7226" y="2991"/>
                      </a:moveTo>
                      <a:cubicBezTo>
                        <a:pt x="8001" y="2604"/>
                        <a:pt x="8388" y="1700"/>
                        <a:pt x="8001" y="926"/>
                      </a:cubicBezTo>
                      <a:cubicBezTo>
                        <a:pt x="7614" y="152"/>
                        <a:pt x="6710" y="-235"/>
                        <a:pt x="5936" y="152"/>
                      </a:cubicBezTo>
                      <a:lnTo>
                        <a:pt x="0" y="2862"/>
                      </a:lnTo>
                      <a:cubicBezTo>
                        <a:pt x="387" y="3765"/>
                        <a:pt x="774" y="4797"/>
                        <a:pt x="1290" y="5701"/>
                      </a:cubicBezTo>
                      <a:lnTo>
                        <a:pt x="7226" y="2991"/>
                      </a:lnTo>
                      <a:close/>
                    </a:path>
                  </a:pathLst>
                </a:custGeom>
                <a:solidFill>
                  <a:srgbClr val="7178AA"/>
                </a:solidFill>
                <a:ln w="12874" cap="flat">
                  <a:noFill/>
                  <a:prstDash val="solid"/>
                  <a:miter/>
                </a:ln>
              </p:spPr>
              <p:txBody>
                <a:bodyPr rtlCol="0" anchor="ctr"/>
                <a:lstStyle/>
                <a:p>
                  <a:endParaRPr lang="en-US"/>
                </a:p>
              </p:txBody>
            </p:sp>
            <p:sp>
              <p:nvSpPr>
                <p:cNvPr id="74" name="Freeform 172">
                  <a:extLst>
                    <a:ext uri="{FF2B5EF4-FFF2-40B4-BE49-F238E27FC236}">
                      <a16:creationId xmlns:a16="http://schemas.microsoft.com/office/drawing/2014/main" id="{CB4E65A5-D1B0-8039-8247-EF7220BA2B0F}"/>
                    </a:ext>
                  </a:extLst>
                </p:cNvPr>
                <p:cNvSpPr/>
                <p:nvPr/>
              </p:nvSpPr>
              <p:spPr>
                <a:xfrm>
                  <a:off x="2241060" y="4981697"/>
                  <a:ext cx="17027" cy="18385"/>
                </a:xfrm>
                <a:custGeom>
                  <a:avLst/>
                  <a:gdLst>
                    <a:gd name="connsiteX0" fmla="*/ 15485 w 17027"/>
                    <a:gd name="connsiteY0" fmla="*/ 6127 h 18385"/>
                    <a:gd name="connsiteX1" fmla="*/ 16259 w 17027"/>
                    <a:gd name="connsiteY1" fmla="*/ 578 h 18385"/>
                    <a:gd name="connsiteX2" fmla="*/ 10839 w 17027"/>
                    <a:gd name="connsiteY2" fmla="*/ 1998 h 18385"/>
                    <a:gd name="connsiteX3" fmla="*/ 0 w 17027"/>
                    <a:gd name="connsiteY3" fmla="*/ 14257 h 18385"/>
                    <a:gd name="connsiteX4" fmla="*/ 4645 w 17027"/>
                    <a:gd name="connsiteY4" fmla="*/ 18386 h 18385"/>
                    <a:gd name="connsiteX5" fmla="*/ 15485 w 17027"/>
                    <a:gd name="connsiteY5" fmla="*/ 6127 h 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7" h="18385">
                      <a:moveTo>
                        <a:pt x="15485" y="6127"/>
                      </a:moveTo>
                      <a:cubicBezTo>
                        <a:pt x="17162" y="4191"/>
                        <a:pt x="17549" y="1611"/>
                        <a:pt x="16259" y="578"/>
                      </a:cubicBezTo>
                      <a:cubicBezTo>
                        <a:pt x="14969" y="-583"/>
                        <a:pt x="12517" y="62"/>
                        <a:pt x="10839" y="1998"/>
                      </a:cubicBezTo>
                      <a:lnTo>
                        <a:pt x="0" y="14257"/>
                      </a:lnTo>
                      <a:cubicBezTo>
                        <a:pt x="1549" y="15676"/>
                        <a:pt x="3097" y="17095"/>
                        <a:pt x="4645" y="18386"/>
                      </a:cubicBezTo>
                      <a:lnTo>
                        <a:pt x="15485" y="6127"/>
                      </a:lnTo>
                      <a:close/>
                    </a:path>
                  </a:pathLst>
                </a:custGeom>
                <a:solidFill>
                  <a:srgbClr val="7178AA"/>
                </a:solidFill>
                <a:ln w="12874" cap="flat">
                  <a:noFill/>
                  <a:prstDash val="solid"/>
                  <a:miter/>
                </a:ln>
              </p:spPr>
              <p:txBody>
                <a:bodyPr rtlCol="0" anchor="ctr"/>
                <a:lstStyle/>
                <a:p>
                  <a:endParaRPr lang="en-US"/>
                </a:p>
              </p:txBody>
            </p:sp>
            <p:sp>
              <p:nvSpPr>
                <p:cNvPr id="75" name="Freeform 173">
                  <a:extLst>
                    <a:ext uri="{FF2B5EF4-FFF2-40B4-BE49-F238E27FC236}">
                      <a16:creationId xmlns:a16="http://schemas.microsoft.com/office/drawing/2014/main" id="{7BEE03B4-C6BF-1C32-E662-3FC78C56389A}"/>
                    </a:ext>
                  </a:extLst>
                </p:cNvPr>
                <p:cNvSpPr/>
                <p:nvPr/>
              </p:nvSpPr>
              <p:spPr>
                <a:xfrm>
                  <a:off x="2261965" y="5006870"/>
                  <a:ext cx="6761" cy="7923"/>
                </a:xfrm>
                <a:custGeom>
                  <a:avLst/>
                  <a:gdLst>
                    <a:gd name="connsiteX0" fmla="*/ 6452 w 6761"/>
                    <a:gd name="connsiteY0" fmla="*/ 2503 h 7923"/>
                    <a:gd name="connsiteX1" fmla="*/ 6065 w 6761"/>
                    <a:gd name="connsiteY1" fmla="*/ 310 h 7923"/>
                    <a:gd name="connsiteX2" fmla="*/ 3871 w 6761"/>
                    <a:gd name="connsiteY2" fmla="*/ 697 h 7923"/>
                    <a:gd name="connsiteX3" fmla="*/ 0 w 6761"/>
                    <a:gd name="connsiteY3" fmla="*/ 6116 h 7923"/>
                    <a:gd name="connsiteX4" fmla="*/ 2581 w 6761"/>
                    <a:gd name="connsiteY4" fmla="*/ 7923 h 7923"/>
                    <a:gd name="connsiteX5" fmla="*/ 6452 w 6761"/>
                    <a:gd name="connsiteY5" fmla="*/ 2503 h 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1" h="7923">
                      <a:moveTo>
                        <a:pt x="6452" y="2503"/>
                      </a:moveTo>
                      <a:cubicBezTo>
                        <a:pt x="6968" y="1858"/>
                        <a:pt x="6839" y="826"/>
                        <a:pt x="6065" y="310"/>
                      </a:cubicBezTo>
                      <a:cubicBezTo>
                        <a:pt x="5420" y="-206"/>
                        <a:pt x="4387" y="-77"/>
                        <a:pt x="3871" y="697"/>
                      </a:cubicBezTo>
                      <a:lnTo>
                        <a:pt x="0" y="6116"/>
                      </a:lnTo>
                      <a:cubicBezTo>
                        <a:pt x="903" y="6762"/>
                        <a:pt x="1677" y="7278"/>
                        <a:pt x="2581" y="7923"/>
                      </a:cubicBezTo>
                      <a:lnTo>
                        <a:pt x="6452" y="2503"/>
                      </a:lnTo>
                      <a:close/>
                    </a:path>
                  </a:pathLst>
                </a:custGeom>
                <a:solidFill>
                  <a:srgbClr val="7178AA"/>
                </a:solidFill>
                <a:ln w="12874" cap="flat">
                  <a:noFill/>
                  <a:prstDash val="solid"/>
                  <a:miter/>
                </a:ln>
              </p:spPr>
              <p:txBody>
                <a:bodyPr rtlCol="0" anchor="ctr"/>
                <a:lstStyle/>
                <a:p>
                  <a:endParaRPr lang="en-US"/>
                </a:p>
              </p:txBody>
            </p:sp>
            <p:sp>
              <p:nvSpPr>
                <p:cNvPr id="76" name="Freeform 174">
                  <a:extLst>
                    <a:ext uri="{FF2B5EF4-FFF2-40B4-BE49-F238E27FC236}">
                      <a16:creationId xmlns:a16="http://schemas.microsoft.com/office/drawing/2014/main" id="{D5B9BFDA-13C7-627A-D708-155E1AAB5615}"/>
                    </a:ext>
                  </a:extLst>
                </p:cNvPr>
                <p:cNvSpPr/>
                <p:nvPr/>
              </p:nvSpPr>
              <p:spPr>
                <a:xfrm>
                  <a:off x="2283514" y="5020293"/>
                  <a:ext cx="6242" cy="8178"/>
                </a:xfrm>
                <a:custGeom>
                  <a:avLst/>
                  <a:gdLst>
                    <a:gd name="connsiteX0" fmla="*/ 6065 w 6242"/>
                    <a:gd name="connsiteY0" fmla="*/ 2372 h 8178"/>
                    <a:gd name="connsiteX1" fmla="*/ 5420 w 6242"/>
                    <a:gd name="connsiteY1" fmla="*/ 178 h 8178"/>
                    <a:gd name="connsiteX2" fmla="*/ 3226 w 6242"/>
                    <a:gd name="connsiteY2" fmla="*/ 823 h 8178"/>
                    <a:gd name="connsiteX3" fmla="*/ 0 w 6242"/>
                    <a:gd name="connsiteY3" fmla="*/ 6630 h 8178"/>
                    <a:gd name="connsiteX4" fmla="*/ 2710 w 6242"/>
                    <a:gd name="connsiteY4" fmla="*/ 8178 h 8178"/>
                    <a:gd name="connsiteX5" fmla="*/ 5936 w 6242"/>
                    <a:gd name="connsiteY5" fmla="*/ 2372 h 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2" h="8178">
                      <a:moveTo>
                        <a:pt x="6065" y="2372"/>
                      </a:moveTo>
                      <a:cubicBezTo>
                        <a:pt x="6452" y="1597"/>
                        <a:pt x="6194" y="694"/>
                        <a:pt x="5420" y="178"/>
                      </a:cubicBezTo>
                      <a:cubicBezTo>
                        <a:pt x="4645" y="-209"/>
                        <a:pt x="3742" y="49"/>
                        <a:pt x="3226" y="823"/>
                      </a:cubicBezTo>
                      <a:lnTo>
                        <a:pt x="0" y="6630"/>
                      </a:lnTo>
                      <a:cubicBezTo>
                        <a:pt x="903" y="7146"/>
                        <a:pt x="1807" y="7662"/>
                        <a:pt x="2710" y="8178"/>
                      </a:cubicBezTo>
                      <a:lnTo>
                        <a:pt x="5936" y="2372"/>
                      </a:lnTo>
                      <a:close/>
                    </a:path>
                  </a:pathLst>
                </a:custGeom>
                <a:solidFill>
                  <a:srgbClr val="7178AA"/>
                </a:solidFill>
                <a:ln w="12874" cap="flat">
                  <a:noFill/>
                  <a:prstDash val="solid"/>
                  <a:miter/>
                </a:ln>
              </p:spPr>
              <p:txBody>
                <a:bodyPr rtlCol="0" anchor="ctr"/>
                <a:lstStyle/>
                <a:p>
                  <a:endParaRPr lang="en-US"/>
                </a:p>
              </p:txBody>
            </p:sp>
            <p:sp>
              <p:nvSpPr>
                <p:cNvPr id="77" name="Freeform 175">
                  <a:extLst>
                    <a:ext uri="{FF2B5EF4-FFF2-40B4-BE49-F238E27FC236}">
                      <a16:creationId xmlns:a16="http://schemas.microsoft.com/office/drawing/2014/main" id="{2514BEAC-A3E8-8FEB-7719-4A1478EC3600}"/>
                    </a:ext>
                  </a:extLst>
                </p:cNvPr>
                <p:cNvSpPr/>
                <p:nvPr/>
              </p:nvSpPr>
              <p:spPr>
                <a:xfrm>
                  <a:off x="2306483" y="5031546"/>
                  <a:ext cx="5571" cy="8281"/>
                </a:xfrm>
                <a:custGeom>
                  <a:avLst/>
                  <a:gdLst>
                    <a:gd name="connsiteX0" fmla="*/ 5420 w 5571"/>
                    <a:gd name="connsiteY0" fmla="*/ 2216 h 8281"/>
                    <a:gd name="connsiteX1" fmla="*/ 4645 w 5571"/>
                    <a:gd name="connsiteY1" fmla="*/ 152 h 8281"/>
                    <a:gd name="connsiteX2" fmla="*/ 2581 w 5571"/>
                    <a:gd name="connsiteY2" fmla="*/ 926 h 8281"/>
                    <a:gd name="connsiteX3" fmla="*/ 0 w 5571"/>
                    <a:gd name="connsiteY3" fmla="*/ 6991 h 8281"/>
                    <a:gd name="connsiteX4" fmla="*/ 2839 w 5571"/>
                    <a:gd name="connsiteY4" fmla="*/ 8281 h 8281"/>
                    <a:gd name="connsiteX5" fmla="*/ 5549 w 5571"/>
                    <a:gd name="connsiteY5" fmla="*/ 2216 h 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1" h="8281">
                      <a:moveTo>
                        <a:pt x="5420" y="2216"/>
                      </a:moveTo>
                      <a:cubicBezTo>
                        <a:pt x="5807" y="1442"/>
                        <a:pt x="5420" y="539"/>
                        <a:pt x="4645" y="152"/>
                      </a:cubicBezTo>
                      <a:cubicBezTo>
                        <a:pt x="3871" y="-235"/>
                        <a:pt x="2968" y="152"/>
                        <a:pt x="2581" y="926"/>
                      </a:cubicBezTo>
                      <a:lnTo>
                        <a:pt x="0" y="6991"/>
                      </a:lnTo>
                      <a:cubicBezTo>
                        <a:pt x="903" y="7378"/>
                        <a:pt x="1936" y="7894"/>
                        <a:pt x="2839" y="8281"/>
                      </a:cubicBezTo>
                      <a:lnTo>
                        <a:pt x="5549" y="2216"/>
                      </a:lnTo>
                      <a:close/>
                    </a:path>
                  </a:pathLst>
                </a:custGeom>
                <a:solidFill>
                  <a:srgbClr val="7178AA"/>
                </a:solidFill>
                <a:ln w="12874" cap="flat">
                  <a:noFill/>
                  <a:prstDash val="solid"/>
                  <a:miter/>
                </a:ln>
              </p:spPr>
              <p:txBody>
                <a:bodyPr rtlCol="0" anchor="ctr"/>
                <a:lstStyle/>
                <a:p>
                  <a:endParaRPr lang="en-US"/>
                </a:p>
              </p:txBody>
            </p:sp>
            <p:sp>
              <p:nvSpPr>
                <p:cNvPr id="78" name="Freeform 176">
                  <a:extLst>
                    <a:ext uri="{FF2B5EF4-FFF2-40B4-BE49-F238E27FC236}">
                      <a16:creationId xmlns:a16="http://schemas.microsoft.com/office/drawing/2014/main" id="{654FEB86-201B-476E-6A6A-CBBB279D3118}"/>
                    </a:ext>
                  </a:extLst>
                </p:cNvPr>
                <p:cNvSpPr/>
                <p:nvPr/>
              </p:nvSpPr>
              <p:spPr>
                <a:xfrm>
                  <a:off x="2330485" y="5040276"/>
                  <a:ext cx="4981" cy="8454"/>
                </a:xfrm>
                <a:custGeom>
                  <a:avLst/>
                  <a:gdLst>
                    <a:gd name="connsiteX0" fmla="*/ 4903 w 4981"/>
                    <a:gd name="connsiteY0" fmla="*/ 2003 h 8454"/>
                    <a:gd name="connsiteX1" fmla="*/ 3871 w 4981"/>
                    <a:gd name="connsiteY1" fmla="*/ 67 h 8454"/>
                    <a:gd name="connsiteX2" fmla="*/ 1936 w 4981"/>
                    <a:gd name="connsiteY2" fmla="*/ 1099 h 8454"/>
                    <a:gd name="connsiteX3" fmla="*/ 0 w 4981"/>
                    <a:gd name="connsiteY3" fmla="*/ 7422 h 8454"/>
                    <a:gd name="connsiteX4" fmla="*/ 2968 w 4981"/>
                    <a:gd name="connsiteY4" fmla="*/ 8455 h 8454"/>
                    <a:gd name="connsiteX5" fmla="*/ 4903 w 4981"/>
                    <a:gd name="connsiteY5" fmla="*/ 2132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1" h="8454">
                      <a:moveTo>
                        <a:pt x="4903" y="2003"/>
                      </a:moveTo>
                      <a:cubicBezTo>
                        <a:pt x="5162" y="1229"/>
                        <a:pt x="4774" y="325"/>
                        <a:pt x="3871" y="67"/>
                      </a:cubicBezTo>
                      <a:cubicBezTo>
                        <a:pt x="3097" y="-191"/>
                        <a:pt x="2194" y="325"/>
                        <a:pt x="1936" y="1099"/>
                      </a:cubicBezTo>
                      <a:lnTo>
                        <a:pt x="0" y="7422"/>
                      </a:lnTo>
                      <a:cubicBezTo>
                        <a:pt x="1032" y="7681"/>
                        <a:pt x="1936" y="8068"/>
                        <a:pt x="2968" y="8455"/>
                      </a:cubicBezTo>
                      <a:lnTo>
                        <a:pt x="4903" y="2132"/>
                      </a:lnTo>
                      <a:close/>
                    </a:path>
                  </a:pathLst>
                </a:custGeom>
                <a:solidFill>
                  <a:srgbClr val="7178AA"/>
                </a:solidFill>
                <a:ln w="12874" cap="flat">
                  <a:noFill/>
                  <a:prstDash val="solid"/>
                  <a:miter/>
                </a:ln>
              </p:spPr>
              <p:txBody>
                <a:bodyPr rtlCol="0" anchor="ctr"/>
                <a:lstStyle/>
                <a:p>
                  <a:endParaRPr lang="en-US"/>
                </a:p>
              </p:txBody>
            </p:sp>
            <p:sp>
              <p:nvSpPr>
                <p:cNvPr id="79" name="Freeform 177">
                  <a:extLst>
                    <a:ext uri="{FF2B5EF4-FFF2-40B4-BE49-F238E27FC236}">
                      <a16:creationId xmlns:a16="http://schemas.microsoft.com/office/drawing/2014/main" id="{87AD2B75-F5B3-587E-BA32-4088418AC55E}"/>
                    </a:ext>
                  </a:extLst>
                </p:cNvPr>
                <p:cNvSpPr/>
                <p:nvPr/>
              </p:nvSpPr>
              <p:spPr>
                <a:xfrm>
                  <a:off x="2207897" y="4954572"/>
                  <a:ext cx="7758" cy="6669"/>
                </a:xfrm>
                <a:custGeom>
                  <a:avLst/>
                  <a:gdLst>
                    <a:gd name="connsiteX0" fmla="*/ 7097 w 7758"/>
                    <a:gd name="connsiteY0" fmla="*/ 2799 h 6669"/>
                    <a:gd name="connsiteX1" fmla="*/ 7484 w 7758"/>
                    <a:gd name="connsiteY1" fmla="*/ 605 h 6669"/>
                    <a:gd name="connsiteX2" fmla="*/ 5290 w 7758"/>
                    <a:gd name="connsiteY2" fmla="*/ 218 h 6669"/>
                    <a:gd name="connsiteX3" fmla="*/ 0 w 7758"/>
                    <a:gd name="connsiteY3" fmla="*/ 4218 h 6669"/>
                    <a:gd name="connsiteX4" fmla="*/ 1936 w 7758"/>
                    <a:gd name="connsiteY4" fmla="*/ 6670 h 6669"/>
                    <a:gd name="connsiteX5" fmla="*/ 7226 w 7758"/>
                    <a:gd name="connsiteY5" fmla="*/ 2799 h 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8" h="6669">
                      <a:moveTo>
                        <a:pt x="7097" y="2799"/>
                      </a:moveTo>
                      <a:cubicBezTo>
                        <a:pt x="7742" y="2282"/>
                        <a:pt x="8000" y="1250"/>
                        <a:pt x="7484" y="605"/>
                      </a:cubicBezTo>
                      <a:cubicBezTo>
                        <a:pt x="6968" y="-40"/>
                        <a:pt x="5936" y="-169"/>
                        <a:pt x="5290" y="218"/>
                      </a:cubicBezTo>
                      <a:lnTo>
                        <a:pt x="0" y="4218"/>
                      </a:lnTo>
                      <a:cubicBezTo>
                        <a:pt x="645" y="4992"/>
                        <a:pt x="1290" y="5895"/>
                        <a:pt x="1936" y="6670"/>
                      </a:cubicBezTo>
                      <a:lnTo>
                        <a:pt x="7226" y="2799"/>
                      </a:lnTo>
                      <a:close/>
                    </a:path>
                  </a:pathLst>
                </a:custGeom>
                <a:solidFill>
                  <a:srgbClr val="7178AA"/>
                </a:solidFill>
                <a:ln w="12874" cap="flat">
                  <a:noFill/>
                  <a:prstDash val="solid"/>
                  <a:miter/>
                </a:ln>
              </p:spPr>
              <p:txBody>
                <a:bodyPr rtlCol="0" anchor="ctr"/>
                <a:lstStyle/>
                <a:p>
                  <a:endParaRPr lang="en-US"/>
                </a:p>
              </p:txBody>
            </p:sp>
            <p:sp>
              <p:nvSpPr>
                <p:cNvPr id="80" name="Freeform 178">
                  <a:extLst>
                    <a:ext uri="{FF2B5EF4-FFF2-40B4-BE49-F238E27FC236}">
                      <a16:creationId xmlns:a16="http://schemas.microsoft.com/office/drawing/2014/main" id="{BD633595-3816-DAC3-77D5-AD5666EBDBE0}"/>
                    </a:ext>
                  </a:extLst>
                </p:cNvPr>
                <p:cNvSpPr/>
                <p:nvPr/>
              </p:nvSpPr>
              <p:spPr>
                <a:xfrm>
                  <a:off x="2223898" y="4973920"/>
                  <a:ext cx="7384" cy="7193"/>
                </a:xfrm>
                <a:custGeom>
                  <a:avLst/>
                  <a:gdLst>
                    <a:gd name="connsiteX0" fmla="*/ 7097 w 7384"/>
                    <a:gd name="connsiteY0" fmla="*/ 2678 h 7193"/>
                    <a:gd name="connsiteX1" fmla="*/ 7097 w 7384"/>
                    <a:gd name="connsiteY1" fmla="*/ 484 h 7193"/>
                    <a:gd name="connsiteX2" fmla="*/ 4904 w 7384"/>
                    <a:gd name="connsiteY2" fmla="*/ 484 h 7193"/>
                    <a:gd name="connsiteX3" fmla="*/ 0 w 7384"/>
                    <a:gd name="connsiteY3" fmla="*/ 4871 h 7193"/>
                    <a:gd name="connsiteX4" fmla="*/ 2194 w 7384"/>
                    <a:gd name="connsiteY4" fmla="*/ 7194 h 7193"/>
                    <a:gd name="connsiteX5" fmla="*/ 6968 w 7384"/>
                    <a:gd name="connsiteY5" fmla="*/ 2807 h 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4" h="7193">
                      <a:moveTo>
                        <a:pt x="7097" y="2678"/>
                      </a:moveTo>
                      <a:cubicBezTo>
                        <a:pt x="7097" y="2678"/>
                        <a:pt x="7742" y="1129"/>
                        <a:pt x="7097" y="484"/>
                      </a:cubicBezTo>
                      <a:cubicBezTo>
                        <a:pt x="6452" y="-161"/>
                        <a:pt x="5549" y="-161"/>
                        <a:pt x="4904" y="484"/>
                      </a:cubicBezTo>
                      <a:lnTo>
                        <a:pt x="0" y="4871"/>
                      </a:lnTo>
                      <a:cubicBezTo>
                        <a:pt x="645" y="5645"/>
                        <a:pt x="1419" y="6420"/>
                        <a:pt x="2194" y="7194"/>
                      </a:cubicBezTo>
                      <a:lnTo>
                        <a:pt x="6968" y="2807"/>
                      </a:lnTo>
                      <a:close/>
                    </a:path>
                  </a:pathLst>
                </a:custGeom>
                <a:solidFill>
                  <a:srgbClr val="7178AA"/>
                </a:solidFill>
                <a:ln w="12874" cap="flat">
                  <a:noFill/>
                  <a:prstDash val="solid"/>
                  <a:miter/>
                </a:ln>
              </p:spPr>
              <p:txBody>
                <a:bodyPr rtlCol="0" anchor="ctr"/>
                <a:lstStyle/>
                <a:p>
                  <a:endParaRPr lang="en-US"/>
                </a:p>
              </p:txBody>
            </p:sp>
          </p:grpSp>
          <p:sp>
            <p:nvSpPr>
              <p:cNvPr id="57" name="Freeform 181">
                <a:extLst>
                  <a:ext uri="{FF2B5EF4-FFF2-40B4-BE49-F238E27FC236}">
                    <a16:creationId xmlns:a16="http://schemas.microsoft.com/office/drawing/2014/main" id="{0D86CFFA-B9EC-34B8-78DE-F0240F9208D9}"/>
                  </a:ext>
                </a:extLst>
              </p:cNvPr>
              <p:cNvSpPr/>
              <p:nvPr/>
            </p:nvSpPr>
            <p:spPr>
              <a:xfrm>
                <a:off x="2358849" y="4951057"/>
                <a:ext cx="33691" cy="60107"/>
              </a:xfrm>
              <a:custGeom>
                <a:avLst/>
                <a:gdLst>
                  <a:gd name="connsiteX0" fmla="*/ 33187 w 33691"/>
                  <a:gd name="connsiteY0" fmla="*/ 17798 h 60107"/>
                  <a:gd name="connsiteX1" fmla="*/ 32929 w 33691"/>
                  <a:gd name="connsiteY1" fmla="*/ 18830 h 60107"/>
                  <a:gd name="connsiteX2" fmla="*/ 26864 w 33691"/>
                  <a:gd name="connsiteY2" fmla="*/ 17540 h 60107"/>
                  <a:gd name="connsiteX3" fmla="*/ 27122 w 33691"/>
                  <a:gd name="connsiteY3" fmla="*/ 15991 h 60107"/>
                  <a:gd name="connsiteX4" fmla="*/ 21961 w 33691"/>
                  <a:gd name="connsiteY4" fmla="*/ 6313 h 60107"/>
                  <a:gd name="connsiteX5" fmla="*/ 12928 w 33691"/>
                  <a:gd name="connsiteY5" fmla="*/ 14314 h 60107"/>
                  <a:gd name="connsiteX6" fmla="*/ 10218 w 33691"/>
                  <a:gd name="connsiteY6" fmla="*/ 27347 h 60107"/>
                  <a:gd name="connsiteX7" fmla="*/ 20929 w 33691"/>
                  <a:gd name="connsiteY7" fmla="*/ 22959 h 60107"/>
                  <a:gd name="connsiteX8" fmla="*/ 28929 w 33691"/>
                  <a:gd name="connsiteY8" fmla="*/ 38960 h 60107"/>
                  <a:gd name="connsiteX9" fmla="*/ 27122 w 33691"/>
                  <a:gd name="connsiteY9" fmla="*/ 47735 h 60107"/>
                  <a:gd name="connsiteX10" fmla="*/ 10863 w 33691"/>
                  <a:gd name="connsiteY10" fmla="*/ 59736 h 60107"/>
                  <a:gd name="connsiteX11" fmla="*/ 540 w 33691"/>
                  <a:gd name="connsiteY11" fmla="*/ 42315 h 60107"/>
                  <a:gd name="connsiteX12" fmla="*/ 6605 w 33691"/>
                  <a:gd name="connsiteY12" fmla="*/ 12636 h 60107"/>
                  <a:gd name="connsiteX13" fmla="*/ 22993 w 33691"/>
                  <a:gd name="connsiteY13" fmla="*/ 377 h 60107"/>
                  <a:gd name="connsiteX14" fmla="*/ 33187 w 33691"/>
                  <a:gd name="connsiteY14" fmla="*/ 17669 h 60107"/>
                  <a:gd name="connsiteX15" fmla="*/ 8670 w 33691"/>
                  <a:gd name="connsiteY15" fmla="*/ 35476 h 60107"/>
                  <a:gd name="connsiteX16" fmla="*/ 6863 w 33691"/>
                  <a:gd name="connsiteY16" fmla="*/ 44251 h 60107"/>
                  <a:gd name="connsiteX17" fmla="*/ 12025 w 33691"/>
                  <a:gd name="connsiteY17" fmla="*/ 54058 h 60107"/>
                  <a:gd name="connsiteX18" fmla="*/ 20670 w 33691"/>
                  <a:gd name="connsiteY18" fmla="*/ 47090 h 60107"/>
                  <a:gd name="connsiteX19" fmla="*/ 22477 w 33691"/>
                  <a:gd name="connsiteY19" fmla="*/ 38315 h 60107"/>
                  <a:gd name="connsiteX20" fmla="*/ 17315 w 33691"/>
                  <a:gd name="connsiteY20" fmla="*/ 28508 h 60107"/>
                  <a:gd name="connsiteX21" fmla="*/ 8670 w 33691"/>
                  <a:gd name="connsiteY21" fmla="*/ 35476 h 6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91" h="60107">
                    <a:moveTo>
                      <a:pt x="33187" y="17798"/>
                    </a:moveTo>
                    <a:lnTo>
                      <a:pt x="32929" y="18830"/>
                    </a:lnTo>
                    <a:lnTo>
                      <a:pt x="26864" y="17540"/>
                    </a:lnTo>
                    <a:lnTo>
                      <a:pt x="27122" y="15991"/>
                    </a:lnTo>
                    <a:cubicBezTo>
                      <a:pt x="28155" y="10701"/>
                      <a:pt x="26606" y="7217"/>
                      <a:pt x="21961" y="6313"/>
                    </a:cubicBezTo>
                    <a:cubicBezTo>
                      <a:pt x="17057" y="5281"/>
                      <a:pt x="14218" y="7991"/>
                      <a:pt x="12928" y="14314"/>
                    </a:cubicBezTo>
                    <a:lnTo>
                      <a:pt x="10218" y="27347"/>
                    </a:lnTo>
                    <a:cubicBezTo>
                      <a:pt x="12541" y="23734"/>
                      <a:pt x="16283" y="22056"/>
                      <a:pt x="20929" y="22959"/>
                    </a:cubicBezTo>
                    <a:cubicBezTo>
                      <a:pt x="28413" y="24508"/>
                      <a:pt x="30606" y="30573"/>
                      <a:pt x="28929" y="38960"/>
                    </a:cubicBezTo>
                    <a:lnTo>
                      <a:pt x="27122" y="47735"/>
                    </a:lnTo>
                    <a:cubicBezTo>
                      <a:pt x="25316" y="56639"/>
                      <a:pt x="19767" y="61542"/>
                      <a:pt x="10863" y="59736"/>
                    </a:cubicBezTo>
                    <a:cubicBezTo>
                      <a:pt x="1831" y="57929"/>
                      <a:pt x="-1395" y="51219"/>
                      <a:pt x="540" y="42315"/>
                    </a:cubicBezTo>
                    <a:lnTo>
                      <a:pt x="6605" y="12636"/>
                    </a:lnTo>
                    <a:cubicBezTo>
                      <a:pt x="8541" y="3345"/>
                      <a:pt x="13831" y="-1429"/>
                      <a:pt x="22993" y="377"/>
                    </a:cubicBezTo>
                    <a:cubicBezTo>
                      <a:pt x="32026" y="2184"/>
                      <a:pt x="34994" y="8765"/>
                      <a:pt x="33187" y="17669"/>
                    </a:cubicBezTo>
                    <a:close/>
                    <a:moveTo>
                      <a:pt x="8670" y="35476"/>
                    </a:moveTo>
                    <a:lnTo>
                      <a:pt x="6863" y="44251"/>
                    </a:lnTo>
                    <a:cubicBezTo>
                      <a:pt x="5831" y="49542"/>
                      <a:pt x="7250" y="53155"/>
                      <a:pt x="12025" y="54058"/>
                    </a:cubicBezTo>
                    <a:cubicBezTo>
                      <a:pt x="16670" y="54961"/>
                      <a:pt x="19509" y="52251"/>
                      <a:pt x="20670" y="47090"/>
                    </a:cubicBezTo>
                    <a:lnTo>
                      <a:pt x="22477" y="38315"/>
                    </a:lnTo>
                    <a:cubicBezTo>
                      <a:pt x="23509" y="33025"/>
                      <a:pt x="21961" y="29411"/>
                      <a:pt x="17315" y="28508"/>
                    </a:cubicBezTo>
                    <a:cubicBezTo>
                      <a:pt x="12541" y="27605"/>
                      <a:pt x="9831" y="30315"/>
                      <a:pt x="8670" y="35476"/>
                    </a:cubicBezTo>
                    <a:close/>
                  </a:path>
                </a:pathLst>
              </a:custGeom>
              <a:solidFill>
                <a:srgbClr val="7178AA"/>
              </a:solidFill>
              <a:ln w="12874" cap="flat">
                <a:noFill/>
                <a:prstDash val="solid"/>
                <a:miter/>
              </a:ln>
            </p:spPr>
            <p:txBody>
              <a:bodyPr rtlCol="0" anchor="ctr"/>
              <a:lstStyle/>
              <a:p>
                <a:endParaRPr lang="en-US"/>
              </a:p>
            </p:txBody>
          </p:sp>
        </p:grpSp>
        <p:grpSp>
          <p:nvGrpSpPr>
            <p:cNvPr id="15" name="Graphic 6">
              <a:extLst>
                <a:ext uri="{FF2B5EF4-FFF2-40B4-BE49-F238E27FC236}">
                  <a16:creationId xmlns:a16="http://schemas.microsoft.com/office/drawing/2014/main" id="{0B5B51C5-DD72-198D-1005-7D2A541BC4E2}"/>
                </a:ext>
              </a:extLst>
            </p:cNvPr>
            <p:cNvGrpSpPr/>
            <p:nvPr/>
          </p:nvGrpSpPr>
          <p:grpSpPr>
            <a:xfrm>
              <a:off x="1250808" y="4903045"/>
              <a:ext cx="1651581" cy="1438666"/>
              <a:chOff x="1250808" y="4903045"/>
              <a:chExt cx="1651581" cy="1438666"/>
            </a:xfrm>
          </p:grpSpPr>
          <p:sp>
            <p:nvSpPr>
              <p:cNvPr id="28" name="Freeform 194">
                <a:extLst>
                  <a:ext uri="{FF2B5EF4-FFF2-40B4-BE49-F238E27FC236}">
                    <a16:creationId xmlns:a16="http://schemas.microsoft.com/office/drawing/2014/main" id="{AAEDF02A-18F4-2191-A478-0CB530AF9C79}"/>
                  </a:ext>
                </a:extLst>
              </p:cNvPr>
              <p:cNvSpPr/>
              <p:nvPr/>
            </p:nvSpPr>
            <p:spPr>
              <a:xfrm>
                <a:off x="1697157" y="4903045"/>
                <a:ext cx="1205232" cy="1436472"/>
              </a:xfrm>
              <a:custGeom>
                <a:avLst/>
                <a:gdLst>
                  <a:gd name="connsiteX0" fmla="*/ 547387 w 1205232"/>
                  <a:gd name="connsiteY0" fmla="*/ 0 h 1436472"/>
                  <a:gd name="connsiteX1" fmla="*/ 0 w 1205232"/>
                  <a:gd name="connsiteY1" fmla="*/ 663523 h 1436472"/>
                  <a:gd name="connsiteX2" fmla="*/ 880826 w 1205232"/>
                  <a:gd name="connsiteY2" fmla="*/ 1428472 h 1436472"/>
                  <a:gd name="connsiteX3" fmla="*/ 1073354 w 1205232"/>
                  <a:gd name="connsiteY3" fmla="*/ 1436473 h 1436472"/>
                  <a:gd name="connsiteX4" fmla="*/ 1205233 w 1205232"/>
                  <a:gd name="connsiteY4" fmla="*/ 1278141 h 1436472"/>
                  <a:gd name="connsiteX5" fmla="*/ 1204072 w 1205232"/>
                  <a:gd name="connsiteY5" fmla="*/ 0 h 1436472"/>
                  <a:gd name="connsiteX6" fmla="*/ 547387 w 1205232"/>
                  <a:gd name="connsiteY6" fmla="*/ 0 h 143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232" h="1436472">
                    <a:moveTo>
                      <a:pt x="547387" y="0"/>
                    </a:moveTo>
                    <a:lnTo>
                      <a:pt x="0" y="663523"/>
                    </a:lnTo>
                    <a:lnTo>
                      <a:pt x="880826" y="1428472"/>
                    </a:lnTo>
                    <a:lnTo>
                      <a:pt x="1073354" y="1436473"/>
                    </a:lnTo>
                    <a:lnTo>
                      <a:pt x="1205233" y="1278141"/>
                    </a:lnTo>
                    <a:lnTo>
                      <a:pt x="1204072" y="0"/>
                    </a:lnTo>
                    <a:lnTo>
                      <a:pt x="547387" y="0"/>
                    </a:lnTo>
                    <a:close/>
                  </a:path>
                </a:pathLst>
              </a:custGeom>
              <a:solidFill>
                <a:schemeClr val="accent1"/>
              </a:solidFill>
              <a:ln w="12874" cap="flat">
                <a:noFill/>
                <a:prstDash val="solid"/>
                <a:miter/>
              </a:ln>
            </p:spPr>
            <p:txBody>
              <a:bodyPr rtlCol="0" anchor="ctr"/>
              <a:lstStyle/>
              <a:p>
                <a:endParaRPr lang="en-US"/>
              </a:p>
            </p:txBody>
          </p:sp>
          <p:sp>
            <p:nvSpPr>
              <p:cNvPr id="29" name="Freeform 195">
                <a:extLst>
                  <a:ext uri="{FF2B5EF4-FFF2-40B4-BE49-F238E27FC236}">
                    <a16:creationId xmlns:a16="http://schemas.microsoft.com/office/drawing/2014/main" id="{DC921598-1F00-DE50-5DA2-EA7E7478DA49}"/>
                  </a:ext>
                </a:extLst>
              </p:cNvPr>
              <p:cNvSpPr/>
              <p:nvPr/>
            </p:nvSpPr>
            <p:spPr>
              <a:xfrm>
                <a:off x="1253260" y="4998147"/>
                <a:ext cx="1534671" cy="1343563"/>
              </a:xfrm>
              <a:custGeom>
                <a:avLst/>
                <a:gdLst>
                  <a:gd name="connsiteX0" fmla="*/ 1534672 w 1534671"/>
                  <a:gd name="connsiteY0" fmla="*/ 1055288 h 1343563"/>
                  <a:gd name="connsiteX1" fmla="*/ 1533123 w 1534671"/>
                  <a:gd name="connsiteY1" fmla="*/ 0 h 1343563"/>
                  <a:gd name="connsiteX2" fmla="*/ 0 w 1534671"/>
                  <a:gd name="connsiteY2" fmla="*/ 2194 h 1343563"/>
                  <a:gd name="connsiteX3" fmla="*/ 1677 w 1534671"/>
                  <a:gd name="connsiteY3" fmla="*/ 1343564 h 1343563"/>
                  <a:gd name="connsiteX4" fmla="*/ 1228976 w 1534671"/>
                  <a:gd name="connsiteY4" fmla="*/ 1341757 h 1343563"/>
                  <a:gd name="connsiteX5" fmla="*/ 1227170 w 1534671"/>
                  <a:gd name="connsiteY5" fmla="*/ 1343564 h 1343563"/>
                  <a:gd name="connsiteX6" fmla="*/ 1534672 w 1534671"/>
                  <a:gd name="connsiteY6" fmla="*/ 1343047 h 1343563"/>
                  <a:gd name="connsiteX7" fmla="*/ 1534285 w 1534671"/>
                  <a:gd name="connsiteY7" fmla="*/ 1055676 h 1343563"/>
                  <a:gd name="connsiteX8" fmla="*/ 1534672 w 1534671"/>
                  <a:gd name="connsiteY8" fmla="*/ 1055288 h 134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671" h="1343563">
                    <a:moveTo>
                      <a:pt x="1534672" y="1055288"/>
                    </a:moveTo>
                    <a:lnTo>
                      <a:pt x="1533123" y="0"/>
                    </a:lnTo>
                    <a:lnTo>
                      <a:pt x="0" y="2194"/>
                    </a:lnTo>
                    <a:lnTo>
                      <a:pt x="1677" y="1343564"/>
                    </a:lnTo>
                    <a:lnTo>
                      <a:pt x="1228976" y="1341757"/>
                    </a:lnTo>
                    <a:lnTo>
                      <a:pt x="1227170" y="1343564"/>
                    </a:lnTo>
                    <a:lnTo>
                      <a:pt x="1534672" y="1343047"/>
                    </a:lnTo>
                    <a:lnTo>
                      <a:pt x="1534285" y="1055676"/>
                    </a:lnTo>
                    <a:lnTo>
                      <a:pt x="1534672" y="1055288"/>
                    </a:lnTo>
                    <a:close/>
                  </a:path>
                </a:pathLst>
              </a:custGeom>
              <a:solidFill>
                <a:srgbClr val="FFFFFF"/>
              </a:solidFill>
              <a:ln w="12874" cap="flat">
                <a:noFill/>
                <a:prstDash val="solid"/>
                <a:miter/>
              </a:ln>
            </p:spPr>
            <p:txBody>
              <a:bodyPr rtlCol="0" anchor="ctr"/>
              <a:lstStyle/>
              <a:p>
                <a:endParaRPr lang="en-US"/>
              </a:p>
            </p:txBody>
          </p:sp>
          <p:grpSp>
            <p:nvGrpSpPr>
              <p:cNvPr id="30" name="Graphic 6">
                <a:extLst>
                  <a:ext uri="{FF2B5EF4-FFF2-40B4-BE49-F238E27FC236}">
                    <a16:creationId xmlns:a16="http://schemas.microsoft.com/office/drawing/2014/main" id="{56F9CC16-DA24-91C5-1216-91766555242C}"/>
                  </a:ext>
                </a:extLst>
              </p:cNvPr>
              <p:cNvGrpSpPr/>
              <p:nvPr/>
            </p:nvGrpSpPr>
            <p:grpSpPr>
              <a:xfrm>
                <a:off x="1370820" y="5293807"/>
                <a:ext cx="1016384" cy="146208"/>
                <a:chOff x="1370820" y="5293807"/>
                <a:chExt cx="1016384" cy="146208"/>
              </a:xfrm>
            </p:grpSpPr>
            <p:sp>
              <p:nvSpPr>
                <p:cNvPr id="52" name="Freeform 197">
                  <a:extLst>
                    <a:ext uri="{FF2B5EF4-FFF2-40B4-BE49-F238E27FC236}">
                      <a16:creationId xmlns:a16="http://schemas.microsoft.com/office/drawing/2014/main" id="{967FFE95-F05D-7771-07E1-091C1DBA254E}"/>
                    </a:ext>
                  </a:extLst>
                </p:cNvPr>
                <p:cNvSpPr/>
                <p:nvPr/>
              </p:nvSpPr>
              <p:spPr>
                <a:xfrm rot="-5377800">
                  <a:off x="1392044" y="5273615"/>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3" name="Freeform 198">
                  <a:extLst>
                    <a:ext uri="{FF2B5EF4-FFF2-40B4-BE49-F238E27FC236}">
                      <a16:creationId xmlns:a16="http://schemas.microsoft.com/office/drawing/2014/main" id="{B88E74CE-ADD5-DB81-751A-1004C4158281}"/>
                    </a:ext>
                  </a:extLst>
                </p:cNvPr>
                <p:cNvSpPr/>
                <p:nvPr/>
              </p:nvSpPr>
              <p:spPr>
                <a:xfrm>
                  <a:off x="1649025" y="5295713"/>
                  <a:ext cx="181946" cy="140653"/>
                </a:xfrm>
                <a:custGeom>
                  <a:avLst/>
                  <a:gdLst>
                    <a:gd name="connsiteX0" fmla="*/ 181043 w 181946"/>
                    <a:gd name="connsiteY0" fmla="*/ 140654 h 140653"/>
                    <a:gd name="connsiteX1" fmla="*/ 0 w 181946"/>
                    <a:gd name="connsiteY1" fmla="*/ 139492 h 140653"/>
                    <a:gd name="connsiteX2" fmla="*/ 1032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492"/>
                      </a:lnTo>
                      <a:lnTo>
                        <a:pt x="1032" y="0"/>
                      </a:lnTo>
                      <a:lnTo>
                        <a:pt x="181946" y="116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4" name="Freeform 199">
                  <a:extLst>
                    <a:ext uri="{FF2B5EF4-FFF2-40B4-BE49-F238E27FC236}">
                      <a16:creationId xmlns:a16="http://schemas.microsoft.com/office/drawing/2014/main" id="{4F8AE6BE-3B9F-8533-0AB1-B7DC9531E6DF}"/>
                    </a:ext>
                  </a:extLst>
                </p:cNvPr>
                <p:cNvSpPr/>
                <p:nvPr/>
              </p:nvSpPr>
              <p:spPr>
                <a:xfrm rot="-5376600">
                  <a:off x="1948270" y="5277255"/>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solidFill>
                <a:ln w="12874" cap="flat">
                  <a:noFill/>
                  <a:prstDash val="solid"/>
                  <a:miter/>
                </a:ln>
              </p:spPr>
              <p:txBody>
                <a:bodyPr rtlCol="0" anchor="ctr"/>
                <a:lstStyle/>
                <a:p>
                  <a:endParaRPr lang="en-US"/>
                </a:p>
              </p:txBody>
            </p:sp>
            <p:sp>
              <p:nvSpPr>
                <p:cNvPr id="55" name="Freeform 200">
                  <a:extLst>
                    <a:ext uri="{FF2B5EF4-FFF2-40B4-BE49-F238E27FC236}">
                      <a16:creationId xmlns:a16="http://schemas.microsoft.com/office/drawing/2014/main" id="{2AD9808A-413F-6E03-8DE5-938B8D3D1286}"/>
                    </a:ext>
                  </a:extLst>
                </p:cNvPr>
                <p:cNvSpPr/>
                <p:nvPr/>
              </p:nvSpPr>
              <p:spPr>
                <a:xfrm rot="-5377200">
                  <a:off x="2226476" y="5279150"/>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31" name="Graphic 6">
                <a:extLst>
                  <a:ext uri="{FF2B5EF4-FFF2-40B4-BE49-F238E27FC236}">
                    <a16:creationId xmlns:a16="http://schemas.microsoft.com/office/drawing/2014/main" id="{CD07D34D-A2C6-80BC-C4F5-A890D4791F47}"/>
                  </a:ext>
                </a:extLst>
              </p:cNvPr>
              <p:cNvGrpSpPr/>
              <p:nvPr/>
            </p:nvGrpSpPr>
            <p:grpSpPr>
              <a:xfrm>
                <a:off x="1369183" y="5526153"/>
                <a:ext cx="1016301" cy="146244"/>
                <a:chOff x="1369183" y="5526153"/>
                <a:chExt cx="1016301" cy="146244"/>
              </a:xfrm>
              <a:solidFill>
                <a:srgbClr val="BFD4F8"/>
              </a:solidFill>
            </p:grpSpPr>
            <p:sp>
              <p:nvSpPr>
                <p:cNvPr id="48" name="Freeform 202">
                  <a:extLst>
                    <a:ext uri="{FF2B5EF4-FFF2-40B4-BE49-F238E27FC236}">
                      <a16:creationId xmlns:a16="http://schemas.microsoft.com/office/drawing/2014/main" id="{F0471CD7-9B4F-BFF9-6725-B510B52CB937}"/>
                    </a:ext>
                  </a:extLst>
                </p:cNvPr>
                <p:cNvSpPr/>
                <p:nvPr/>
              </p:nvSpPr>
              <p:spPr>
                <a:xfrm rot="-5376000">
                  <a:off x="1390507" y="5505943"/>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9" name="Freeform 203">
                  <a:extLst>
                    <a:ext uri="{FF2B5EF4-FFF2-40B4-BE49-F238E27FC236}">
                      <a16:creationId xmlns:a16="http://schemas.microsoft.com/office/drawing/2014/main" id="{F69705E5-AABE-2B96-D602-ADDA435324CC}"/>
                    </a:ext>
                  </a:extLst>
                </p:cNvPr>
                <p:cNvSpPr/>
                <p:nvPr/>
              </p:nvSpPr>
              <p:spPr>
                <a:xfrm rot="-5375400">
                  <a:off x="1668779" y="5507936"/>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0" name="Freeform 204">
                  <a:extLst>
                    <a:ext uri="{FF2B5EF4-FFF2-40B4-BE49-F238E27FC236}">
                      <a16:creationId xmlns:a16="http://schemas.microsoft.com/office/drawing/2014/main" id="{B7F6AD2A-6DA0-7AB1-36FF-1CCAB4A7DB7F}"/>
                    </a:ext>
                  </a:extLst>
                </p:cNvPr>
                <p:cNvSpPr/>
                <p:nvPr/>
              </p:nvSpPr>
              <p:spPr>
                <a:xfrm>
                  <a:off x="1925687" y="5529921"/>
                  <a:ext cx="181817" cy="140653"/>
                </a:xfrm>
                <a:custGeom>
                  <a:avLst/>
                  <a:gdLst>
                    <a:gd name="connsiteX0" fmla="*/ 181043 w 181817"/>
                    <a:gd name="connsiteY0" fmla="*/ 140653 h 140653"/>
                    <a:gd name="connsiteX1" fmla="*/ 0 w 181817"/>
                    <a:gd name="connsiteY1" fmla="*/ 139492 h 140653"/>
                    <a:gd name="connsiteX2" fmla="*/ 903 w 181817"/>
                    <a:gd name="connsiteY2" fmla="*/ 0 h 140653"/>
                    <a:gd name="connsiteX3" fmla="*/ 181817 w 181817"/>
                    <a:gd name="connsiteY3" fmla="*/ 1290 h 140653"/>
                    <a:gd name="connsiteX4" fmla="*/ 181043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1043" y="140653"/>
                      </a:moveTo>
                      <a:lnTo>
                        <a:pt x="0" y="139492"/>
                      </a:lnTo>
                      <a:lnTo>
                        <a:pt x="903" y="0"/>
                      </a:lnTo>
                      <a:lnTo>
                        <a:pt x="181817" y="1290"/>
                      </a:lnTo>
                      <a:lnTo>
                        <a:pt x="181043"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1" name="Freeform 205">
                  <a:extLst>
                    <a:ext uri="{FF2B5EF4-FFF2-40B4-BE49-F238E27FC236}">
                      <a16:creationId xmlns:a16="http://schemas.microsoft.com/office/drawing/2014/main" id="{1F48F380-1B64-D56B-30CD-B9F3BE4C23D8}"/>
                    </a:ext>
                  </a:extLst>
                </p:cNvPr>
                <p:cNvSpPr/>
                <p:nvPr/>
              </p:nvSpPr>
              <p:spPr>
                <a:xfrm rot="-5376600">
                  <a:off x="2224809" y="5511580"/>
                  <a:ext cx="139492" cy="180914"/>
                </a:xfrm>
                <a:custGeom>
                  <a:avLst/>
                  <a:gdLst>
                    <a:gd name="connsiteX0" fmla="*/ 0 w 139492"/>
                    <a:gd name="connsiteY0" fmla="*/ 0 h 180914"/>
                    <a:gd name="connsiteX1" fmla="*/ 139492 w 139492"/>
                    <a:gd name="connsiteY1" fmla="*/ 0 h 180914"/>
                    <a:gd name="connsiteX2" fmla="*/ 139492 w 139492"/>
                    <a:gd name="connsiteY2" fmla="*/ 180914 h 180914"/>
                    <a:gd name="connsiteX3" fmla="*/ 0 w 139492"/>
                    <a:gd name="connsiteY3" fmla="*/ 180914 h 180914"/>
                  </a:gdLst>
                  <a:ahLst/>
                  <a:cxnLst>
                    <a:cxn ang="0">
                      <a:pos x="connsiteX0" y="connsiteY0"/>
                    </a:cxn>
                    <a:cxn ang="0">
                      <a:pos x="connsiteX1" y="connsiteY1"/>
                    </a:cxn>
                    <a:cxn ang="0">
                      <a:pos x="connsiteX2" y="connsiteY2"/>
                    </a:cxn>
                    <a:cxn ang="0">
                      <a:pos x="connsiteX3" y="connsiteY3"/>
                    </a:cxn>
                  </a:cxnLst>
                  <a:rect l="l" t="t" r="r" b="b"/>
                  <a:pathLst>
                    <a:path w="139492" h="180914">
                      <a:moveTo>
                        <a:pt x="0" y="0"/>
                      </a:moveTo>
                      <a:lnTo>
                        <a:pt x="139492" y="0"/>
                      </a:lnTo>
                      <a:lnTo>
                        <a:pt x="139492" y="180914"/>
                      </a:lnTo>
                      <a:lnTo>
                        <a:pt x="0" y="180914"/>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32" name="Graphic 6">
                <a:extLst>
                  <a:ext uri="{FF2B5EF4-FFF2-40B4-BE49-F238E27FC236}">
                    <a16:creationId xmlns:a16="http://schemas.microsoft.com/office/drawing/2014/main" id="{F128069D-7CF9-E780-BFCD-1C7EA6948A8E}"/>
                  </a:ext>
                </a:extLst>
              </p:cNvPr>
              <p:cNvGrpSpPr/>
              <p:nvPr/>
            </p:nvGrpSpPr>
            <p:grpSpPr>
              <a:xfrm>
                <a:off x="1367718" y="5758708"/>
                <a:ext cx="1016562" cy="146281"/>
                <a:chOff x="1367718" y="5758708"/>
                <a:chExt cx="1016562" cy="146281"/>
              </a:xfrm>
            </p:grpSpPr>
            <p:sp>
              <p:nvSpPr>
                <p:cNvPr id="44" name="Freeform 207">
                  <a:extLst>
                    <a:ext uri="{FF2B5EF4-FFF2-40B4-BE49-F238E27FC236}">
                      <a16:creationId xmlns:a16="http://schemas.microsoft.com/office/drawing/2014/main" id="{FC352036-D00B-649D-C681-6D8943C843CF}"/>
                    </a:ext>
                  </a:extLst>
                </p:cNvPr>
                <p:cNvSpPr/>
                <p:nvPr/>
              </p:nvSpPr>
              <p:spPr>
                <a:xfrm>
                  <a:off x="1367718" y="5758708"/>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03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03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5" name="Freeform 208">
                  <a:extLst>
                    <a:ext uri="{FF2B5EF4-FFF2-40B4-BE49-F238E27FC236}">
                      <a16:creationId xmlns:a16="http://schemas.microsoft.com/office/drawing/2014/main" id="{DCB5EE0A-0545-8E3C-65AE-BA01D87E4E5C}"/>
                    </a:ext>
                  </a:extLst>
                </p:cNvPr>
                <p:cNvSpPr/>
                <p:nvPr/>
              </p:nvSpPr>
              <p:spPr>
                <a:xfrm>
                  <a:off x="1645799" y="5760515"/>
                  <a:ext cx="182075" cy="140653"/>
                </a:xfrm>
                <a:custGeom>
                  <a:avLst/>
                  <a:gdLst>
                    <a:gd name="connsiteX0" fmla="*/ 181172 w 182075"/>
                    <a:gd name="connsiteY0" fmla="*/ 140654 h 140653"/>
                    <a:gd name="connsiteX1" fmla="*/ 0 w 182075"/>
                    <a:gd name="connsiteY1" fmla="*/ 139363 h 140653"/>
                    <a:gd name="connsiteX2" fmla="*/ 1032 w 182075"/>
                    <a:gd name="connsiteY2" fmla="*/ 0 h 140653"/>
                    <a:gd name="connsiteX3" fmla="*/ 182075 w 182075"/>
                    <a:gd name="connsiteY3" fmla="*/ 1161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1032" y="0"/>
                      </a:lnTo>
                      <a:lnTo>
                        <a:pt x="182075" y="1161"/>
                      </a:lnTo>
                      <a:lnTo>
                        <a:pt x="181172"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6" name="Freeform 209">
                  <a:extLst>
                    <a:ext uri="{FF2B5EF4-FFF2-40B4-BE49-F238E27FC236}">
                      <a16:creationId xmlns:a16="http://schemas.microsoft.com/office/drawing/2014/main" id="{8EF053B7-ED7E-E277-FDE6-4947E75E5CFB}"/>
                    </a:ext>
                  </a:extLst>
                </p:cNvPr>
                <p:cNvSpPr/>
                <p:nvPr/>
              </p:nvSpPr>
              <p:spPr>
                <a:xfrm>
                  <a:off x="1924009" y="5762451"/>
                  <a:ext cx="181946" cy="140524"/>
                </a:xfrm>
                <a:custGeom>
                  <a:avLst/>
                  <a:gdLst>
                    <a:gd name="connsiteX0" fmla="*/ 181043 w 181946"/>
                    <a:gd name="connsiteY0" fmla="*/ 140524 h 140524"/>
                    <a:gd name="connsiteX1" fmla="*/ 0 w 181946"/>
                    <a:gd name="connsiteY1" fmla="*/ 139363 h 140524"/>
                    <a:gd name="connsiteX2" fmla="*/ 1032 w 181946"/>
                    <a:gd name="connsiteY2" fmla="*/ 0 h 140524"/>
                    <a:gd name="connsiteX3" fmla="*/ 181946 w 181946"/>
                    <a:gd name="connsiteY3" fmla="*/ 1290 h 140524"/>
                    <a:gd name="connsiteX4" fmla="*/ 181043 w 181946"/>
                    <a:gd name="connsiteY4" fmla="*/ 140524 h 1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524">
                      <a:moveTo>
                        <a:pt x="181043" y="140524"/>
                      </a:moveTo>
                      <a:lnTo>
                        <a:pt x="0" y="139363"/>
                      </a:lnTo>
                      <a:lnTo>
                        <a:pt x="1032" y="0"/>
                      </a:lnTo>
                      <a:lnTo>
                        <a:pt x="181946" y="1290"/>
                      </a:lnTo>
                      <a:lnTo>
                        <a:pt x="181043" y="14052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7" name="Freeform 210">
                  <a:extLst>
                    <a:ext uri="{FF2B5EF4-FFF2-40B4-BE49-F238E27FC236}">
                      <a16:creationId xmlns:a16="http://schemas.microsoft.com/office/drawing/2014/main" id="{0D898D1E-D93A-7736-D37B-25ED0A1C88C2}"/>
                    </a:ext>
                  </a:extLst>
                </p:cNvPr>
                <p:cNvSpPr/>
                <p:nvPr/>
              </p:nvSpPr>
              <p:spPr>
                <a:xfrm rot="-5376000">
                  <a:off x="2223528" y="5744092"/>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grpSp>
          <p:sp>
            <p:nvSpPr>
              <p:cNvPr id="33" name="Freeform 211">
                <a:extLst>
                  <a:ext uri="{FF2B5EF4-FFF2-40B4-BE49-F238E27FC236}">
                    <a16:creationId xmlns:a16="http://schemas.microsoft.com/office/drawing/2014/main" id="{BCB5D009-FC11-B4D8-4838-BE84A247BFF5}"/>
                  </a:ext>
                </a:extLst>
              </p:cNvPr>
              <p:cNvSpPr/>
              <p:nvPr/>
            </p:nvSpPr>
            <p:spPr>
              <a:xfrm rot="-5377800">
                <a:off x="2514454" y="5278573"/>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4" name="Freeform 212">
                <a:extLst>
                  <a:ext uri="{FF2B5EF4-FFF2-40B4-BE49-F238E27FC236}">
                    <a16:creationId xmlns:a16="http://schemas.microsoft.com/office/drawing/2014/main" id="{177E361E-7A9C-6154-85D0-4A0EA6D6C44D}"/>
                  </a:ext>
                </a:extLst>
              </p:cNvPr>
              <p:cNvSpPr/>
              <p:nvPr/>
            </p:nvSpPr>
            <p:spPr>
              <a:xfrm rot="-5376000">
                <a:off x="2512990" y="5510779"/>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5" name="Freeform 213">
                <a:extLst>
                  <a:ext uri="{FF2B5EF4-FFF2-40B4-BE49-F238E27FC236}">
                    <a16:creationId xmlns:a16="http://schemas.microsoft.com/office/drawing/2014/main" id="{56C3670A-1048-6AE4-04F1-DF2F5E4366CD}"/>
                  </a:ext>
                </a:extLst>
              </p:cNvPr>
              <p:cNvSpPr/>
              <p:nvPr/>
            </p:nvSpPr>
            <p:spPr>
              <a:xfrm>
                <a:off x="2490107" y="5763483"/>
                <a:ext cx="182075" cy="140653"/>
              </a:xfrm>
              <a:custGeom>
                <a:avLst/>
                <a:gdLst>
                  <a:gd name="connsiteX0" fmla="*/ 181172 w 182075"/>
                  <a:gd name="connsiteY0" fmla="*/ 140654 h 140653"/>
                  <a:gd name="connsiteX1" fmla="*/ 0 w 182075"/>
                  <a:gd name="connsiteY1" fmla="*/ 139363 h 140653"/>
                  <a:gd name="connsiteX2" fmla="*/ 774 w 182075"/>
                  <a:gd name="connsiteY2" fmla="*/ 0 h 140653"/>
                  <a:gd name="connsiteX3" fmla="*/ 182075 w 182075"/>
                  <a:gd name="connsiteY3" fmla="*/ 1162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774" y="0"/>
                    </a:lnTo>
                    <a:lnTo>
                      <a:pt x="182075" y="1162"/>
                    </a:lnTo>
                    <a:lnTo>
                      <a:pt x="181172" y="140654"/>
                    </a:lnTo>
                    <a:close/>
                  </a:path>
                </a:pathLst>
              </a:custGeom>
              <a:solidFill>
                <a:schemeClr val="accent6">
                  <a:lumMod val="60000"/>
                  <a:lumOff val="40000"/>
                </a:schemeClr>
              </a:solidFill>
              <a:ln w="12874" cap="flat">
                <a:noFill/>
                <a:prstDash val="solid"/>
                <a:miter/>
              </a:ln>
            </p:spPr>
            <p:txBody>
              <a:bodyPr rtlCol="0" anchor="ctr"/>
              <a:lstStyle/>
              <a:p>
                <a:endParaRPr lang="en-US"/>
              </a:p>
            </p:txBody>
          </p:sp>
          <p:grpSp>
            <p:nvGrpSpPr>
              <p:cNvPr id="36" name="Graphic 6">
                <a:extLst>
                  <a:ext uri="{FF2B5EF4-FFF2-40B4-BE49-F238E27FC236}">
                    <a16:creationId xmlns:a16="http://schemas.microsoft.com/office/drawing/2014/main" id="{46896D14-7C23-ED8B-04A0-CD1316AF3354}"/>
                  </a:ext>
                </a:extLst>
              </p:cNvPr>
              <p:cNvGrpSpPr/>
              <p:nvPr/>
            </p:nvGrpSpPr>
            <p:grpSpPr>
              <a:xfrm>
                <a:off x="1366557" y="6010852"/>
                <a:ext cx="1016676" cy="146493"/>
                <a:chOff x="1366557" y="6010852"/>
                <a:chExt cx="1016676" cy="146493"/>
              </a:xfrm>
              <a:solidFill>
                <a:srgbClr val="BFD4F8"/>
              </a:solidFill>
            </p:grpSpPr>
            <p:sp>
              <p:nvSpPr>
                <p:cNvPr id="40" name="Freeform 215">
                  <a:extLst>
                    <a:ext uri="{FF2B5EF4-FFF2-40B4-BE49-F238E27FC236}">
                      <a16:creationId xmlns:a16="http://schemas.microsoft.com/office/drawing/2014/main" id="{E0435BFE-0E93-71A8-1B7B-5A9CB41F3EC0}"/>
                    </a:ext>
                  </a:extLst>
                </p:cNvPr>
                <p:cNvSpPr/>
                <p:nvPr/>
              </p:nvSpPr>
              <p:spPr>
                <a:xfrm>
                  <a:off x="1366557" y="6010852"/>
                  <a:ext cx="182075" cy="140653"/>
                </a:xfrm>
                <a:custGeom>
                  <a:avLst/>
                  <a:gdLst>
                    <a:gd name="connsiteX0" fmla="*/ 181172 w 182075"/>
                    <a:gd name="connsiteY0" fmla="*/ 140653 h 140653"/>
                    <a:gd name="connsiteX1" fmla="*/ 0 w 182075"/>
                    <a:gd name="connsiteY1" fmla="*/ 139363 h 140653"/>
                    <a:gd name="connsiteX2" fmla="*/ 774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774"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1" name="Freeform 216">
                  <a:extLst>
                    <a:ext uri="{FF2B5EF4-FFF2-40B4-BE49-F238E27FC236}">
                      <a16:creationId xmlns:a16="http://schemas.microsoft.com/office/drawing/2014/main" id="{D8F89491-4788-055C-813E-E82D2C96A7D9}"/>
                    </a:ext>
                  </a:extLst>
                </p:cNvPr>
                <p:cNvSpPr/>
                <p:nvPr/>
              </p:nvSpPr>
              <p:spPr>
                <a:xfrm>
                  <a:off x="1644638" y="6012788"/>
                  <a:ext cx="182075" cy="140653"/>
                </a:xfrm>
                <a:custGeom>
                  <a:avLst/>
                  <a:gdLst>
                    <a:gd name="connsiteX0" fmla="*/ 181172 w 182075"/>
                    <a:gd name="connsiteY0" fmla="*/ 140653 h 140653"/>
                    <a:gd name="connsiteX1" fmla="*/ 0 w 182075"/>
                    <a:gd name="connsiteY1" fmla="*/ 139363 h 140653"/>
                    <a:gd name="connsiteX2" fmla="*/ 1161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1161"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2" name="Freeform 217">
                  <a:extLst>
                    <a:ext uri="{FF2B5EF4-FFF2-40B4-BE49-F238E27FC236}">
                      <a16:creationId xmlns:a16="http://schemas.microsoft.com/office/drawing/2014/main" id="{E73863B1-0445-35EF-315D-E895C00D4FDC}"/>
                    </a:ext>
                  </a:extLst>
                </p:cNvPr>
                <p:cNvSpPr/>
                <p:nvPr/>
              </p:nvSpPr>
              <p:spPr>
                <a:xfrm>
                  <a:off x="1922977" y="6014595"/>
                  <a:ext cx="181817" cy="140653"/>
                </a:xfrm>
                <a:custGeom>
                  <a:avLst/>
                  <a:gdLst>
                    <a:gd name="connsiteX0" fmla="*/ 180914 w 181817"/>
                    <a:gd name="connsiteY0" fmla="*/ 140653 h 140653"/>
                    <a:gd name="connsiteX1" fmla="*/ 0 w 181817"/>
                    <a:gd name="connsiteY1" fmla="*/ 139492 h 140653"/>
                    <a:gd name="connsiteX2" fmla="*/ 903 w 181817"/>
                    <a:gd name="connsiteY2" fmla="*/ 0 h 140653"/>
                    <a:gd name="connsiteX3" fmla="*/ 181817 w 181817"/>
                    <a:gd name="connsiteY3" fmla="*/ 1419 h 140653"/>
                    <a:gd name="connsiteX4" fmla="*/ 180914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0914" y="140653"/>
                      </a:moveTo>
                      <a:lnTo>
                        <a:pt x="0" y="139492"/>
                      </a:lnTo>
                      <a:lnTo>
                        <a:pt x="903" y="0"/>
                      </a:lnTo>
                      <a:lnTo>
                        <a:pt x="181817" y="1419"/>
                      </a:lnTo>
                      <a:lnTo>
                        <a:pt x="180914"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3" name="Freeform 218">
                  <a:extLst>
                    <a:ext uri="{FF2B5EF4-FFF2-40B4-BE49-F238E27FC236}">
                      <a16:creationId xmlns:a16="http://schemas.microsoft.com/office/drawing/2014/main" id="{69626309-A1C0-15E6-FBF3-2454850204F3}"/>
                    </a:ext>
                  </a:extLst>
                </p:cNvPr>
                <p:cNvSpPr/>
                <p:nvPr/>
              </p:nvSpPr>
              <p:spPr>
                <a:xfrm rot="-5376000">
                  <a:off x="2222481" y="5996449"/>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sp>
            <p:nvSpPr>
              <p:cNvPr id="37" name="Freeform 219">
                <a:extLst>
                  <a:ext uri="{FF2B5EF4-FFF2-40B4-BE49-F238E27FC236}">
                    <a16:creationId xmlns:a16="http://schemas.microsoft.com/office/drawing/2014/main" id="{0C583C69-9127-D101-394E-F46A251E1F48}"/>
                  </a:ext>
                </a:extLst>
              </p:cNvPr>
              <p:cNvSpPr/>
              <p:nvPr/>
            </p:nvSpPr>
            <p:spPr>
              <a:xfrm>
                <a:off x="2489075" y="6015756"/>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162"/>
                    </a:lnTo>
                    <a:lnTo>
                      <a:pt x="181043" y="140654"/>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8" name="Freeform 220">
                <a:extLst>
                  <a:ext uri="{FF2B5EF4-FFF2-40B4-BE49-F238E27FC236}">
                    <a16:creationId xmlns:a16="http://schemas.microsoft.com/office/drawing/2014/main" id="{8946269F-0E29-65A2-B543-5B21F59108B9}"/>
                  </a:ext>
                </a:extLst>
              </p:cNvPr>
              <p:cNvSpPr/>
              <p:nvPr/>
            </p:nvSpPr>
            <p:spPr>
              <a:xfrm>
                <a:off x="1250808" y="4903948"/>
                <a:ext cx="1537510" cy="217690"/>
              </a:xfrm>
              <a:custGeom>
                <a:avLst/>
                <a:gdLst>
                  <a:gd name="connsiteX0" fmla="*/ 0 w 1537510"/>
                  <a:gd name="connsiteY0" fmla="*/ 0 h 217690"/>
                  <a:gd name="connsiteX1" fmla="*/ 1537511 w 1537510"/>
                  <a:gd name="connsiteY1" fmla="*/ 0 h 217690"/>
                  <a:gd name="connsiteX2" fmla="*/ 1537511 w 1537510"/>
                  <a:gd name="connsiteY2" fmla="*/ 217690 h 217690"/>
                  <a:gd name="connsiteX3" fmla="*/ 0 w 1537510"/>
                  <a:gd name="connsiteY3" fmla="*/ 217690 h 217690"/>
                </a:gdLst>
                <a:ahLst/>
                <a:cxnLst>
                  <a:cxn ang="0">
                    <a:pos x="connsiteX0" y="connsiteY0"/>
                  </a:cxn>
                  <a:cxn ang="0">
                    <a:pos x="connsiteX1" y="connsiteY1"/>
                  </a:cxn>
                  <a:cxn ang="0">
                    <a:pos x="connsiteX2" y="connsiteY2"/>
                  </a:cxn>
                  <a:cxn ang="0">
                    <a:pos x="connsiteX3" y="connsiteY3"/>
                  </a:cxn>
                </a:cxnLst>
                <a:rect l="l" t="t" r="r" b="b"/>
                <a:pathLst>
                  <a:path w="1537510" h="217690">
                    <a:moveTo>
                      <a:pt x="0" y="0"/>
                    </a:moveTo>
                    <a:lnTo>
                      <a:pt x="1537511" y="0"/>
                    </a:lnTo>
                    <a:lnTo>
                      <a:pt x="1537511" y="217690"/>
                    </a:lnTo>
                    <a:lnTo>
                      <a:pt x="0" y="217690"/>
                    </a:lnTo>
                    <a:close/>
                  </a:path>
                </a:pathLst>
              </a:custGeom>
              <a:solidFill>
                <a:schemeClr val="accent1"/>
              </a:solidFill>
              <a:ln w="12874" cap="flat">
                <a:noFill/>
                <a:prstDash val="solid"/>
                <a:miter/>
              </a:ln>
            </p:spPr>
            <p:txBody>
              <a:bodyPr rtlCol="0" anchor="ctr"/>
              <a:lstStyle/>
              <a:p>
                <a:endParaRPr lang="en-US"/>
              </a:p>
            </p:txBody>
          </p:sp>
          <p:sp>
            <p:nvSpPr>
              <p:cNvPr id="39" name="Freeform 221">
                <a:extLst>
                  <a:ext uri="{FF2B5EF4-FFF2-40B4-BE49-F238E27FC236}">
                    <a16:creationId xmlns:a16="http://schemas.microsoft.com/office/drawing/2014/main" id="{FB198DB4-F480-4EE3-50C1-1955220AA5FF}"/>
                  </a:ext>
                </a:extLst>
              </p:cNvPr>
              <p:cNvSpPr/>
              <p:nvPr/>
            </p:nvSpPr>
            <p:spPr>
              <a:xfrm>
                <a:off x="1250808" y="5121638"/>
                <a:ext cx="1537510" cy="14839"/>
              </a:xfrm>
              <a:custGeom>
                <a:avLst/>
                <a:gdLst>
                  <a:gd name="connsiteX0" fmla="*/ 0 w 1537510"/>
                  <a:gd name="connsiteY0" fmla="*/ 0 h 14839"/>
                  <a:gd name="connsiteX1" fmla="*/ 1537511 w 1537510"/>
                  <a:gd name="connsiteY1" fmla="*/ 0 h 14839"/>
                  <a:gd name="connsiteX2" fmla="*/ 1537511 w 1537510"/>
                  <a:gd name="connsiteY2" fmla="*/ 14840 h 14839"/>
                  <a:gd name="connsiteX3" fmla="*/ 0 w 1537510"/>
                  <a:gd name="connsiteY3" fmla="*/ 14840 h 14839"/>
                </a:gdLst>
                <a:ahLst/>
                <a:cxnLst>
                  <a:cxn ang="0">
                    <a:pos x="connsiteX0" y="connsiteY0"/>
                  </a:cxn>
                  <a:cxn ang="0">
                    <a:pos x="connsiteX1" y="connsiteY1"/>
                  </a:cxn>
                  <a:cxn ang="0">
                    <a:pos x="connsiteX2" y="connsiteY2"/>
                  </a:cxn>
                  <a:cxn ang="0">
                    <a:pos x="connsiteX3" y="connsiteY3"/>
                  </a:cxn>
                </a:cxnLst>
                <a:rect l="l" t="t" r="r" b="b"/>
                <a:pathLst>
                  <a:path w="1537510" h="14839">
                    <a:moveTo>
                      <a:pt x="0" y="0"/>
                    </a:moveTo>
                    <a:lnTo>
                      <a:pt x="1537511" y="0"/>
                    </a:lnTo>
                    <a:lnTo>
                      <a:pt x="1537511" y="14840"/>
                    </a:lnTo>
                    <a:lnTo>
                      <a:pt x="0" y="14840"/>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16" name="Graphic 6">
              <a:extLst>
                <a:ext uri="{FF2B5EF4-FFF2-40B4-BE49-F238E27FC236}">
                  <a16:creationId xmlns:a16="http://schemas.microsoft.com/office/drawing/2014/main" id="{BD288D81-4510-70C1-53FF-F70AB5607478}"/>
                </a:ext>
              </a:extLst>
            </p:cNvPr>
            <p:cNvGrpSpPr/>
            <p:nvPr/>
          </p:nvGrpSpPr>
          <p:grpSpPr>
            <a:xfrm>
              <a:off x="1340749" y="5384622"/>
              <a:ext cx="413122" cy="1113742"/>
              <a:chOff x="1340749" y="5384622"/>
              <a:chExt cx="413122" cy="1113742"/>
            </a:xfrm>
          </p:grpSpPr>
          <p:sp>
            <p:nvSpPr>
              <p:cNvPr id="17" name="Freeform 223">
                <a:extLst>
                  <a:ext uri="{FF2B5EF4-FFF2-40B4-BE49-F238E27FC236}">
                    <a16:creationId xmlns:a16="http://schemas.microsoft.com/office/drawing/2014/main" id="{5F0EBBF7-100B-8C2C-3F4E-DAA836EF37D8}"/>
                  </a:ext>
                </a:extLst>
              </p:cNvPr>
              <p:cNvSpPr/>
              <p:nvPr/>
            </p:nvSpPr>
            <p:spPr>
              <a:xfrm>
                <a:off x="1460712" y="5878040"/>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20 h 620324"/>
                  <a:gd name="connsiteX7" fmla="*/ 45595 w 83016"/>
                  <a:gd name="connsiteY7" fmla="*/ 543804 h 620324"/>
                  <a:gd name="connsiteX8" fmla="*/ 52047 w 83016"/>
                  <a:gd name="connsiteY8" fmla="*/ 462896 h 620324"/>
                  <a:gd name="connsiteX9" fmla="*/ 64563 w 83016"/>
                  <a:gd name="connsiteY9" fmla="*/ 353987 h 620324"/>
                  <a:gd name="connsiteX10" fmla="*/ 75016 w 83016"/>
                  <a:gd name="connsiteY10" fmla="*/ 185202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054" y="65969"/>
                      <a:pt x="12044" y="161846"/>
                    </a:cubicBezTo>
                    <a:cubicBezTo>
                      <a:pt x="26109"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20"/>
                    </a:cubicBezTo>
                    <a:cubicBezTo>
                      <a:pt x="45465" y="571032"/>
                      <a:pt x="45595" y="543804"/>
                      <a:pt x="45595" y="543804"/>
                    </a:cubicBezTo>
                    <a:cubicBezTo>
                      <a:pt x="47143" y="512705"/>
                      <a:pt x="52047" y="462896"/>
                      <a:pt x="52047" y="462896"/>
                    </a:cubicBezTo>
                    <a:cubicBezTo>
                      <a:pt x="52047" y="462896"/>
                      <a:pt x="53853" y="422894"/>
                      <a:pt x="64563" y="353987"/>
                    </a:cubicBezTo>
                    <a:cubicBezTo>
                      <a:pt x="75403" y="285079"/>
                      <a:pt x="77854" y="211656"/>
                      <a:pt x="75016" y="185202"/>
                    </a:cubicBezTo>
                    <a:cubicBezTo>
                      <a:pt x="72177" y="158620"/>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18" name="Freeform 224">
                <a:extLst>
                  <a:ext uri="{FF2B5EF4-FFF2-40B4-BE49-F238E27FC236}">
                    <a16:creationId xmlns:a16="http://schemas.microsoft.com/office/drawing/2014/main" id="{3EFC753C-C10B-92DC-F46C-DACA144DD44F}"/>
                  </a:ext>
                </a:extLst>
              </p:cNvPr>
              <p:cNvSpPr/>
              <p:nvPr/>
            </p:nvSpPr>
            <p:spPr>
              <a:xfrm>
                <a:off x="1488112" y="6443723"/>
                <a:ext cx="52329" cy="54513"/>
              </a:xfrm>
              <a:custGeom>
                <a:avLst/>
                <a:gdLst>
                  <a:gd name="connsiteX0" fmla="*/ 129 w 52329"/>
                  <a:gd name="connsiteY0" fmla="*/ 34383 h 54513"/>
                  <a:gd name="connsiteX1" fmla="*/ 6839 w 52329"/>
                  <a:gd name="connsiteY1" fmla="*/ 39674 h 54513"/>
                  <a:gd name="connsiteX2" fmla="*/ 28647 w 52329"/>
                  <a:gd name="connsiteY2" fmla="*/ 21866 h 54513"/>
                  <a:gd name="connsiteX3" fmla="*/ 20517 w 52329"/>
                  <a:gd name="connsiteY3" fmla="*/ 16060 h 54513"/>
                  <a:gd name="connsiteX4" fmla="*/ 29034 w 52329"/>
                  <a:gd name="connsiteY4" fmla="*/ 4575 h 54513"/>
                  <a:gd name="connsiteX5" fmla="*/ 50971 w 52329"/>
                  <a:gd name="connsiteY5" fmla="*/ 2123 h 54513"/>
                  <a:gd name="connsiteX6" fmla="*/ 46196 w 52329"/>
                  <a:gd name="connsiteY6" fmla="*/ 24576 h 54513"/>
                  <a:gd name="connsiteX7" fmla="*/ 2194 w 52329"/>
                  <a:gd name="connsiteY7" fmla="*/ 54513 h 54513"/>
                  <a:gd name="connsiteX8" fmla="*/ 0 w 52329"/>
                  <a:gd name="connsiteY8" fmla="*/ 34383 h 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513">
                    <a:moveTo>
                      <a:pt x="129" y="34383"/>
                    </a:moveTo>
                    <a:cubicBezTo>
                      <a:pt x="903" y="36190"/>
                      <a:pt x="2581" y="38642"/>
                      <a:pt x="6839" y="39674"/>
                    </a:cubicBezTo>
                    <a:cubicBezTo>
                      <a:pt x="13807" y="41609"/>
                      <a:pt x="24647" y="30641"/>
                      <a:pt x="28647" y="21866"/>
                    </a:cubicBezTo>
                    <a:cubicBezTo>
                      <a:pt x="31873" y="14640"/>
                      <a:pt x="23227" y="16060"/>
                      <a:pt x="20517" y="16060"/>
                    </a:cubicBezTo>
                    <a:cubicBezTo>
                      <a:pt x="22453" y="10769"/>
                      <a:pt x="25550" y="7027"/>
                      <a:pt x="29034" y="4575"/>
                    </a:cubicBezTo>
                    <a:cubicBezTo>
                      <a:pt x="34583" y="704"/>
                      <a:pt x="47229" y="-2135"/>
                      <a:pt x="50971" y="2123"/>
                    </a:cubicBezTo>
                    <a:cubicBezTo>
                      <a:pt x="54842" y="6382"/>
                      <a:pt x="49551" y="21221"/>
                      <a:pt x="46196" y="24576"/>
                    </a:cubicBezTo>
                    <a:cubicBezTo>
                      <a:pt x="34196" y="36577"/>
                      <a:pt x="17808" y="47287"/>
                      <a:pt x="2194" y="54513"/>
                    </a:cubicBezTo>
                    <a:cubicBezTo>
                      <a:pt x="1419" y="47803"/>
                      <a:pt x="774" y="41093"/>
                      <a:pt x="0" y="34383"/>
                    </a:cubicBezTo>
                    <a:close/>
                  </a:path>
                </a:pathLst>
              </a:custGeom>
              <a:solidFill>
                <a:schemeClr val="tx1"/>
              </a:solidFill>
              <a:ln w="12874" cap="flat">
                <a:noFill/>
                <a:prstDash val="solid"/>
                <a:miter/>
              </a:ln>
            </p:spPr>
            <p:txBody>
              <a:bodyPr rtlCol="0" anchor="ctr"/>
              <a:lstStyle/>
              <a:p>
                <a:endParaRPr lang="en-US"/>
              </a:p>
            </p:txBody>
          </p:sp>
          <p:sp>
            <p:nvSpPr>
              <p:cNvPr id="19" name="Freeform 225">
                <a:extLst>
                  <a:ext uri="{FF2B5EF4-FFF2-40B4-BE49-F238E27FC236}">
                    <a16:creationId xmlns:a16="http://schemas.microsoft.com/office/drawing/2014/main" id="{5356AC35-E2E6-E815-E1EC-E04BEE80134D}"/>
                  </a:ext>
                </a:extLst>
              </p:cNvPr>
              <p:cNvSpPr/>
              <p:nvPr/>
            </p:nvSpPr>
            <p:spPr>
              <a:xfrm>
                <a:off x="1340749" y="5671736"/>
                <a:ext cx="67528" cy="235239"/>
              </a:xfrm>
              <a:custGeom>
                <a:avLst/>
                <a:gdLst>
                  <a:gd name="connsiteX0" fmla="*/ 25421 w 67528"/>
                  <a:gd name="connsiteY0" fmla="*/ 0 h 235239"/>
                  <a:gd name="connsiteX1" fmla="*/ 0 w 67528"/>
                  <a:gd name="connsiteY1" fmla="*/ 109942 h 235239"/>
                  <a:gd name="connsiteX2" fmla="*/ 57810 w 67528"/>
                  <a:gd name="connsiteY2" fmla="*/ 235240 h 235239"/>
                  <a:gd name="connsiteX3" fmla="*/ 25421 w 67528"/>
                  <a:gd name="connsiteY3" fmla="*/ 0 h 235239"/>
                </a:gdLst>
                <a:ahLst/>
                <a:cxnLst>
                  <a:cxn ang="0">
                    <a:pos x="connsiteX0" y="connsiteY0"/>
                  </a:cxn>
                  <a:cxn ang="0">
                    <a:pos x="connsiteX1" y="connsiteY1"/>
                  </a:cxn>
                  <a:cxn ang="0">
                    <a:pos x="connsiteX2" y="connsiteY2"/>
                  </a:cxn>
                  <a:cxn ang="0">
                    <a:pos x="connsiteX3" y="connsiteY3"/>
                  </a:cxn>
                </a:cxnLst>
                <a:rect l="l" t="t" r="r" b="b"/>
                <a:pathLst>
                  <a:path w="67528" h="235239">
                    <a:moveTo>
                      <a:pt x="25421" y="0"/>
                    </a:moveTo>
                    <a:lnTo>
                      <a:pt x="0" y="109942"/>
                    </a:lnTo>
                    <a:lnTo>
                      <a:pt x="57810" y="235240"/>
                    </a:lnTo>
                    <a:cubicBezTo>
                      <a:pt x="57810" y="235240"/>
                      <a:pt x="94457" y="34583"/>
                      <a:pt x="25421" y="0"/>
                    </a:cubicBezTo>
                    <a:close/>
                  </a:path>
                </a:pathLst>
              </a:custGeom>
              <a:solidFill>
                <a:schemeClr val="accent5"/>
              </a:solidFill>
              <a:ln w="12874" cap="flat">
                <a:noFill/>
                <a:prstDash val="solid"/>
                <a:miter/>
              </a:ln>
            </p:spPr>
            <p:txBody>
              <a:bodyPr rtlCol="0" anchor="ctr"/>
              <a:lstStyle/>
              <a:p>
                <a:endParaRPr lang="en-US"/>
              </a:p>
            </p:txBody>
          </p:sp>
          <p:sp>
            <p:nvSpPr>
              <p:cNvPr id="20" name="Freeform 226">
                <a:extLst>
                  <a:ext uri="{FF2B5EF4-FFF2-40B4-BE49-F238E27FC236}">
                    <a16:creationId xmlns:a16="http://schemas.microsoft.com/office/drawing/2014/main" id="{52CAE687-D580-BE84-19A4-0574717B5226}"/>
                  </a:ext>
                </a:extLst>
              </p:cNvPr>
              <p:cNvSpPr/>
              <p:nvPr/>
            </p:nvSpPr>
            <p:spPr>
              <a:xfrm>
                <a:off x="1689963" y="5384622"/>
                <a:ext cx="63908" cy="89714"/>
              </a:xfrm>
              <a:custGeom>
                <a:avLst/>
                <a:gdLst>
                  <a:gd name="connsiteX0" fmla="*/ 6032 w 63908"/>
                  <a:gd name="connsiteY0" fmla="*/ 57681 h 89714"/>
                  <a:gd name="connsiteX1" fmla="*/ 16872 w 63908"/>
                  <a:gd name="connsiteY1" fmla="*/ 23356 h 89714"/>
                  <a:gd name="connsiteX2" fmla="*/ 17259 w 63908"/>
                  <a:gd name="connsiteY2" fmla="*/ 37680 h 89714"/>
                  <a:gd name="connsiteX3" fmla="*/ 36228 w 63908"/>
                  <a:gd name="connsiteY3" fmla="*/ 0 h 89714"/>
                  <a:gd name="connsiteX4" fmla="*/ 32614 w 63908"/>
                  <a:gd name="connsiteY4" fmla="*/ 33292 h 89714"/>
                  <a:gd name="connsiteX5" fmla="*/ 49132 w 63908"/>
                  <a:gd name="connsiteY5" fmla="*/ 1419 h 89714"/>
                  <a:gd name="connsiteX6" fmla="*/ 39583 w 63908"/>
                  <a:gd name="connsiteY6" fmla="*/ 33679 h 89714"/>
                  <a:gd name="connsiteX7" fmla="*/ 59326 w 63908"/>
                  <a:gd name="connsiteY7" fmla="*/ 9033 h 89714"/>
                  <a:gd name="connsiteX8" fmla="*/ 46680 w 63908"/>
                  <a:gd name="connsiteY8" fmla="*/ 34583 h 89714"/>
                  <a:gd name="connsiteX9" fmla="*/ 63326 w 63908"/>
                  <a:gd name="connsiteY9" fmla="*/ 20001 h 89714"/>
                  <a:gd name="connsiteX10" fmla="*/ 39196 w 63908"/>
                  <a:gd name="connsiteY10" fmla="*/ 58197 h 89714"/>
                  <a:gd name="connsiteX11" fmla="*/ 15581 w 63908"/>
                  <a:gd name="connsiteY11" fmla="*/ 84134 h 89714"/>
                  <a:gd name="connsiteX12" fmla="*/ 613 w 63908"/>
                  <a:gd name="connsiteY12" fmla="*/ 75359 h 89714"/>
                  <a:gd name="connsiteX13" fmla="*/ 6032 w 63908"/>
                  <a:gd name="connsiteY13" fmla="*/ 57423 h 8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908" h="89714">
                    <a:moveTo>
                      <a:pt x="6032" y="57681"/>
                    </a:moveTo>
                    <a:cubicBezTo>
                      <a:pt x="7065" y="48261"/>
                      <a:pt x="11065" y="24130"/>
                      <a:pt x="16872" y="23356"/>
                    </a:cubicBezTo>
                    <a:cubicBezTo>
                      <a:pt x="22678" y="22582"/>
                      <a:pt x="13000" y="36776"/>
                      <a:pt x="17259" y="37680"/>
                    </a:cubicBezTo>
                    <a:cubicBezTo>
                      <a:pt x="21517" y="38583"/>
                      <a:pt x="32227" y="13162"/>
                      <a:pt x="36228" y="0"/>
                    </a:cubicBezTo>
                    <a:cubicBezTo>
                      <a:pt x="42809" y="7355"/>
                      <a:pt x="34550" y="25034"/>
                      <a:pt x="32614" y="33292"/>
                    </a:cubicBezTo>
                    <a:cubicBezTo>
                      <a:pt x="37518" y="22324"/>
                      <a:pt x="42292" y="10968"/>
                      <a:pt x="49132" y="1419"/>
                    </a:cubicBezTo>
                    <a:cubicBezTo>
                      <a:pt x="50164" y="11742"/>
                      <a:pt x="43970" y="24518"/>
                      <a:pt x="39583" y="33679"/>
                    </a:cubicBezTo>
                    <a:cubicBezTo>
                      <a:pt x="46293" y="25163"/>
                      <a:pt x="49777" y="14968"/>
                      <a:pt x="59326" y="9033"/>
                    </a:cubicBezTo>
                    <a:cubicBezTo>
                      <a:pt x="56100" y="18066"/>
                      <a:pt x="50422" y="25808"/>
                      <a:pt x="46680" y="34583"/>
                    </a:cubicBezTo>
                    <a:cubicBezTo>
                      <a:pt x="51841" y="30970"/>
                      <a:pt x="59197" y="18194"/>
                      <a:pt x="63326" y="20001"/>
                    </a:cubicBezTo>
                    <a:cubicBezTo>
                      <a:pt x="67455" y="21937"/>
                      <a:pt x="48615" y="45035"/>
                      <a:pt x="39196" y="58197"/>
                    </a:cubicBezTo>
                    <a:cubicBezTo>
                      <a:pt x="29776" y="71359"/>
                      <a:pt x="26421" y="79231"/>
                      <a:pt x="15581" y="84134"/>
                    </a:cubicBezTo>
                    <a:cubicBezTo>
                      <a:pt x="8226" y="94844"/>
                      <a:pt x="6677" y="89166"/>
                      <a:pt x="613" y="75359"/>
                    </a:cubicBezTo>
                    <a:cubicBezTo>
                      <a:pt x="-2097" y="69294"/>
                      <a:pt x="5000" y="66972"/>
                      <a:pt x="6032" y="57423"/>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1" name="Freeform 227">
                <a:extLst>
                  <a:ext uri="{FF2B5EF4-FFF2-40B4-BE49-F238E27FC236}">
                    <a16:creationId xmlns:a16="http://schemas.microsoft.com/office/drawing/2014/main" id="{BEDFD4D3-3E3F-8DD1-5127-69B7E9173C32}"/>
                  </a:ext>
                </a:extLst>
              </p:cNvPr>
              <p:cNvSpPr/>
              <p:nvPr/>
            </p:nvSpPr>
            <p:spPr>
              <a:xfrm>
                <a:off x="1418547" y="5460952"/>
                <a:ext cx="104882" cy="177233"/>
              </a:xfrm>
              <a:custGeom>
                <a:avLst/>
                <a:gdLst>
                  <a:gd name="connsiteX0" fmla="*/ 22337 w 104882"/>
                  <a:gd name="connsiteY0" fmla="*/ 111165 h 177233"/>
                  <a:gd name="connsiteX1" fmla="*/ 24789 w 104882"/>
                  <a:gd name="connsiteY1" fmla="*/ 177234 h 177233"/>
                  <a:gd name="connsiteX2" fmla="*/ 93696 w 104882"/>
                  <a:gd name="connsiteY2" fmla="*/ 155297 h 177233"/>
                  <a:gd name="connsiteX3" fmla="*/ 74211 w 104882"/>
                  <a:gd name="connsiteY3" fmla="*/ 121101 h 177233"/>
                  <a:gd name="connsiteX4" fmla="*/ 102858 w 104882"/>
                  <a:gd name="connsiteY4" fmla="*/ 113617 h 177233"/>
                  <a:gd name="connsiteX5" fmla="*/ 84663 w 104882"/>
                  <a:gd name="connsiteY5" fmla="*/ 23418 h 177233"/>
                  <a:gd name="connsiteX6" fmla="*/ 3497 w 104882"/>
                  <a:gd name="connsiteY6" fmla="*/ 31290 h 177233"/>
                  <a:gd name="connsiteX7" fmla="*/ 22337 w 104882"/>
                  <a:gd name="connsiteY7" fmla="*/ 111294 h 17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82" h="177233">
                    <a:moveTo>
                      <a:pt x="22337" y="111165"/>
                    </a:moveTo>
                    <a:cubicBezTo>
                      <a:pt x="22337" y="111165"/>
                      <a:pt x="36402" y="150264"/>
                      <a:pt x="24789" y="177234"/>
                    </a:cubicBezTo>
                    <a:cubicBezTo>
                      <a:pt x="24789" y="177234"/>
                      <a:pt x="78856" y="173362"/>
                      <a:pt x="93696" y="155297"/>
                    </a:cubicBezTo>
                    <a:lnTo>
                      <a:pt x="74211" y="121101"/>
                    </a:lnTo>
                    <a:cubicBezTo>
                      <a:pt x="74211" y="121101"/>
                      <a:pt x="97180" y="125618"/>
                      <a:pt x="102858" y="113617"/>
                    </a:cubicBezTo>
                    <a:cubicBezTo>
                      <a:pt x="108536" y="101616"/>
                      <a:pt x="102213" y="48452"/>
                      <a:pt x="84663" y="23418"/>
                    </a:cubicBezTo>
                    <a:cubicBezTo>
                      <a:pt x="67114" y="-1616"/>
                      <a:pt x="17691" y="-16455"/>
                      <a:pt x="3497" y="31290"/>
                    </a:cubicBezTo>
                    <a:cubicBezTo>
                      <a:pt x="-10568" y="79034"/>
                      <a:pt x="22337" y="111294"/>
                      <a:pt x="22337" y="111294"/>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2" name="Freeform 228">
                <a:extLst>
                  <a:ext uri="{FF2B5EF4-FFF2-40B4-BE49-F238E27FC236}">
                    <a16:creationId xmlns:a16="http://schemas.microsoft.com/office/drawing/2014/main" id="{0D3D1E18-416B-3F7F-2268-90DC7B155C49}"/>
                  </a:ext>
                </a:extLst>
              </p:cNvPr>
              <p:cNvSpPr/>
              <p:nvPr/>
            </p:nvSpPr>
            <p:spPr>
              <a:xfrm>
                <a:off x="1360010" y="5604057"/>
                <a:ext cx="194422" cy="309119"/>
              </a:xfrm>
              <a:custGeom>
                <a:avLst/>
                <a:gdLst>
                  <a:gd name="connsiteX0" fmla="*/ 180622 w 194422"/>
                  <a:gd name="connsiteY0" fmla="*/ 28063 h 309119"/>
                  <a:gd name="connsiteX1" fmla="*/ 155846 w 194422"/>
                  <a:gd name="connsiteY1" fmla="*/ 6771 h 309119"/>
                  <a:gd name="connsiteX2" fmla="*/ 92100 w 194422"/>
                  <a:gd name="connsiteY2" fmla="*/ 835 h 309119"/>
                  <a:gd name="connsiteX3" fmla="*/ 21645 w 194422"/>
                  <a:gd name="connsiteY3" fmla="*/ 31160 h 309119"/>
                  <a:gd name="connsiteX4" fmla="*/ 2676 w 194422"/>
                  <a:gd name="connsiteY4" fmla="*/ 123036 h 309119"/>
                  <a:gd name="connsiteX5" fmla="*/ 23064 w 194422"/>
                  <a:gd name="connsiteY5" fmla="*/ 219687 h 309119"/>
                  <a:gd name="connsiteX6" fmla="*/ 10934 w 194422"/>
                  <a:gd name="connsiteY6" fmla="*/ 306660 h 309119"/>
                  <a:gd name="connsiteX7" fmla="*/ 163718 w 194422"/>
                  <a:gd name="connsiteY7" fmla="*/ 271819 h 309119"/>
                  <a:gd name="connsiteX8" fmla="*/ 187590 w 194422"/>
                  <a:gd name="connsiteY8" fmla="*/ 140328 h 309119"/>
                  <a:gd name="connsiteX9" fmla="*/ 183203 w 194422"/>
                  <a:gd name="connsiteY9" fmla="*/ 33354 h 309119"/>
                  <a:gd name="connsiteX10" fmla="*/ 180622 w 194422"/>
                  <a:gd name="connsiteY10" fmla="*/ 28063 h 30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22" h="309119">
                    <a:moveTo>
                      <a:pt x="180622" y="28063"/>
                    </a:moveTo>
                    <a:cubicBezTo>
                      <a:pt x="175331" y="17869"/>
                      <a:pt x="167718" y="9481"/>
                      <a:pt x="155846" y="6771"/>
                    </a:cubicBezTo>
                    <a:cubicBezTo>
                      <a:pt x="137264" y="2513"/>
                      <a:pt x="111327" y="-1874"/>
                      <a:pt x="92100" y="835"/>
                    </a:cubicBezTo>
                    <a:cubicBezTo>
                      <a:pt x="51066" y="6384"/>
                      <a:pt x="21645" y="31160"/>
                      <a:pt x="21645" y="31160"/>
                    </a:cubicBezTo>
                    <a:cubicBezTo>
                      <a:pt x="21645" y="31160"/>
                      <a:pt x="-9067" y="72324"/>
                      <a:pt x="2676" y="123036"/>
                    </a:cubicBezTo>
                    <a:cubicBezTo>
                      <a:pt x="14289" y="173749"/>
                      <a:pt x="25645" y="201880"/>
                      <a:pt x="23064" y="219687"/>
                    </a:cubicBezTo>
                    <a:cubicBezTo>
                      <a:pt x="20483" y="237495"/>
                      <a:pt x="18935" y="287562"/>
                      <a:pt x="10934" y="306660"/>
                    </a:cubicBezTo>
                    <a:cubicBezTo>
                      <a:pt x="10934" y="306660"/>
                      <a:pt x="190300" y="322919"/>
                      <a:pt x="163718" y="271819"/>
                    </a:cubicBezTo>
                    <a:cubicBezTo>
                      <a:pt x="137264" y="220849"/>
                      <a:pt x="171847" y="201880"/>
                      <a:pt x="187590" y="140328"/>
                    </a:cubicBezTo>
                    <a:cubicBezTo>
                      <a:pt x="196494" y="105358"/>
                      <a:pt x="198300" y="67807"/>
                      <a:pt x="183203" y="33354"/>
                    </a:cubicBezTo>
                    <a:cubicBezTo>
                      <a:pt x="182428" y="31547"/>
                      <a:pt x="181525" y="29741"/>
                      <a:pt x="180622" y="28063"/>
                    </a:cubicBezTo>
                    <a:close/>
                  </a:path>
                </a:pathLst>
              </a:custGeom>
              <a:solidFill>
                <a:schemeClr val="accent5">
                  <a:lumMod val="90000"/>
                </a:schemeClr>
              </a:solidFill>
              <a:ln w="12874" cap="flat">
                <a:noFill/>
                <a:prstDash val="solid"/>
                <a:miter/>
              </a:ln>
            </p:spPr>
            <p:txBody>
              <a:bodyPr rtlCol="0" anchor="ctr"/>
              <a:lstStyle/>
              <a:p>
                <a:endParaRPr lang="en-US"/>
              </a:p>
            </p:txBody>
          </p:sp>
          <p:sp>
            <p:nvSpPr>
              <p:cNvPr id="23" name="Freeform 229">
                <a:extLst>
                  <a:ext uri="{FF2B5EF4-FFF2-40B4-BE49-F238E27FC236}">
                    <a16:creationId xmlns:a16="http://schemas.microsoft.com/office/drawing/2014/main" id="{5D04EB3A-467E-F775-E924-31F5B4807760}"/>
                  </a:ext>
                </a:extLst>
              </p:cNvPr>
              <p:cNvSpPr/>
              <p:nvPr/>
            </p:nvSpPr>
            <p:spPr>
              <a:xfrm>
                <a:off x="1486225" y="5447077"/>
                <a:ext cx="227964" cy="255591"/>
              </a:xfrm>
              <a:custGeom>
                <a:avLst/>
                <a:gdLst>
                  <a:gd name="connsiteX0" fmla="*/ 227965 w 227964"/>
                  <a:gd name="connsiteY0" fmla="*/ 16904 h 255591"/>
                  <a:gd name="connsiteX1" fmla="*/ 156218 w 227964"/>
                  <a:gd name="connsiteY1" fmla="*/ 167623 h 255591"/>
                  <a:gd name="connsiteX2" fmla="*/ 96344 w 227964"/>
                  <a:gd name="connsiteY2" fmla="*/ 214722 h 255591"/>
                  <a:gd name="connsiteX3" fmla="*/ 51825 w 227964"/>
                  <a:gd name="connsiteY3" fmla="*/ 254209 h 255591"/>
                  <a:gd name="connsiteX4" fmla="*/ 1371 w 227964"/>
                  <a:gd name="connsiteY4" fmla="*/ 236659 h 255591"/>
                  <a:gd name="connsiteX5" fmla="*/ 23695 w 227964"/>
                  <a:gd name="connsiteY5" fmla="*/ 187882 h 255591"/>
                  <a:gd name="connsiteX6" fmla="*/ 113893 w 227964"/>
                  <a:gd name="connsiteY6" fmla="*/ 118588 h 255591"/>
                  <a:gd name="connsiteX7" fmla="*/ 168994 w 227964"/>
                  <a:gd name="connsiteY7" fmla="*/ 57165 h 255591"/>
                  <a:gd name="connsiteX8" fmla="*/ 201382 w 227964"/>
                  <a:gd name="connsiteY8" fmla="*/ 0 h 255591"/>
                  <a:gd name="connsiteX9" fmla="*/ 227836 w 227964"/>
                  <a:gd name="connsiteY9" fmla="*/ 16775 h 25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964" h="255591">
                    <a:moveTo>
                      <a:pt x="227965" y="16904"/>
                    </a:moveTo>
                    <a:cubicBezTo>
                      <a:pt x="227965" y="16904"/>
                      <a:pt x="181252" y="143363"/>
                      <a:pt x="156218" y="167623"/>
                    </a:cubicBezTo>
                    <a:cubicBezTo>
                      <a:pt x="137895" y="185430"/>
                      <a:pt x="116603" y="199367"/>
                      <a:pt x="96344" y="214722"/>
                    </a:cubicBezTo>
                    <a:cubicBezTo>
                      <a:pt x="83440" y="224400"/>
                      <a:pt x="66665" y="248918"/>
                      <a:pt x="51825" y="254209"/>
                    </a:cubicBezTo>
                    <a:cubicBezTo>
                      <a:pt x="38534" y="258854"/>
                      <a:pt x="7306" y="251499"/>
                      <a:pt x="1371" y="236659"/>
                    </a:cubicBezTo>
                    <a:cubicBezTo>
                      <a:pt x="-5210" y="220013"/>
                      <a:pt x="13500" y="199496"/>
                      <a:pt x="23695" y="187882"/>
                    </a:cubicBezTo>
                    <a:cubicBezTo>
                      <a:pt x="48986" y="159364"/>
                      <a:pt x="83053" y="140137"/>
                      <a:pt x="113893" y="118588"/>
                    </a:cubicBezTo>
                    <a:cubicBezTo>
                      <a:pt x="139701" y="100651"/>
                      <a:pt x="153638" y="74843"/>
                      <a:pt x="168994" y="57165"/>
                    </a:cubicBezTo>
                    <a:cubicBezTo>
                      <a:pt x="184349" y="39357"/>
                      <a:pt x="191188" y="21033"/>
                      <a:pt x="201382" y="0"/>
                    </a:cubicBezTo>
                    <a:cubicBezTo>
                      <a:pt x="208093" y="2581"/>
                      <a:pt x="227836" y="16775"/>
                      <a:pt x="227836" y="16775"/>
                    </a:cubicBezTo>
                    <a:close/>
                  </a:path>
                </a:pathLst>
              </a:custGeom>
              <a:solidFill>
                <a:schemeClr val="accent5"/>
              </a:solidFill>
              <a:ln w="12874" cap="flat">
                <a:noFill/>
                <a:prstDash val="solid"/>
                <a:miter/>
              </a:ln>
            </p:spPr>
            <p:txBody>
              <a:bodyPr rtlCol="0" anchor="ctr"/>
              <a:lstStyle/>
              <a:p>
                <a:endParaRPr lang="en-US"/>
              </a:p>
            </p:txBody>
          </p:sp>
          <p:sp>
            <p:nvSpPr>
              <p:cNvPr id="24" name="Freeform 230">
                <a:extLst>
                  <a:ext uri="{FF2B5EF4-FFF2-40B4-BE49-F238E27FC236}">
                    <a16:creationId xmlns:a16="http://schemas.microsoft.com/office/drawing/2014/main" id="{E8B963D2-B967-2E47-C5F4-9BD2CE41ED57}"/>
                  </a:ext>
                </a:extLst>
              </p:cNvPr>
              <p:cNvSpPr/>
              <p:nvPr/>
            </p:nvSpPr>
            <p:spPr>
              <a:xfrm>
                <a:off x="1364061" y="5876879"/>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19 h 620324"/>
                  <a:gd name="connsiteX7" fmla="*/ 45595 w 83016"/>
                  <a:gd name="connsiteY7" fmla="*/ 543804 h 620324"/>
                  <a:gd name="connsiteX8" fmla="*/ 52046 w 83016"/>
                  <a:gd name="connsiteY8" fmla="*/ 462896 h 620324"/>
                  <a:gd name="connsiteX9" fmla="*/ 64563 w 83016"/>
                  <a:gd name="connsiteY9" fmla="*/ 354116 h 620324"/>
                  <a:gd name="connsiteX10" fmla="*/ 75016 w 83016"/>
                  <a:gd name="connsiteY10" fmla="*/ 185331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183" y="65969"/>
                      <a:pt x="12044" y="161846"/>
                    </a:cubicBezTo>
                    <a:cubicBezTo>
                      <a:pt x="26110"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19"/>
                    </a:cubicBezTo>
                    <a:cubicBezTo>
                      <a:pt x="45466" y="571032"/>
                      <a:pt x="45595" y="543804"/>
                      <a:pt x="45595" y="543804"/>
                    </a:cubicBezTo>
                    <a:cubicBezTo>
                      <a:pt x="47143" y="512706"/>
                      <a:pt x="52046" y="462896"/>
                      <a:pt x="52046" y="462896"/>
                    </a:cubicBezTo>
                    <a:cubicBezTo>
                      <a:pt x="52046" y="462896"/>
                      <a:pt x="53724" y="422894"/>
                      <a:pt x="64563" y="354116"/>
                    </a:cubicBezTo>
                    <a:cubicBezTo>
                      <a:pt x="75403" y="285208"/>
                      <a:pt x="77854" y="211785"/>
                      <a:pt x="75016" y="185331"/>
                    </a:cubicBezTo>
                    <a:cubicBezTo>
                      <a:pt x="72177" y="158749"/>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5" name="Freeform 231">
                <a:extLst>
                  <a:ext uri="{FF2B5EF4-FFF2-40B4-BE49-F238E27FC236}">
                    <a16:creationId xmlns:a16="http://schemas.microsoft.com/office/drawing/2014/main" id="{6CAD969B-36ED-ACA6-65C1-20A4F14F92AD}"/>
                  </a:ext>
                </a:extLst>
              </p:cNvPr>
              <p:cNvSpPr/>
              <p:nvPr/>
            </p:nvSpPr>
            <p:spPr>
              <a:xfrm>
                <a:off x="1344817" y="5439166"/>
                <a:ext cx="180393" cy="295985"/>
              </a:xfrm>
              <a:custGeom>
                <a:avLst/>
                <a:gdLst>
                  <a:gd name="connsiteX0" fmla="*/ 122133 w 180393"/>
                  <a:gd name="connsiteY0" fmla="*/ 3266 h 295985"/>
                  <a:gd name="connsiteX1" fmla="*/ 133359 w 180393"/>
                  <a:gd name="connsiteY1" fmla="*/ 5460 h 295985"/>
                  <a:gd name="connsiteX2" fmla="*/ 143941 w 180393"/>
                  <a:gd name="connsiteY2" fmla="*/ 5331 h 295985"/>
                  <a:gd name="connsiteX3" fmla="*/ 159425 w 180393"/>
                  <a:gd name="connsiteY3" fmla="*/ 40 h 295985"/>
                  <a:gd name="connsiteX4" fmla="*/ 159038 w 180393"/>
                  <a:gd name="connsiteY4" fmla="*/ 54753 h 295985"/>
                  <a:gd name="connsiteX5" fmla="*/ 144199 w 180393"/>
                  <a:gd name="connsiteY5" fmla="*/ 84174 h 295985"/>
                  <a:gd name="connsiteX6" fmla="*/ 159684 w 180393"/>
                  <a:gd name="connsiteY6" fmla="*/ 120950 h 295985"/>
                  <a:gd name="connsiteX7" fmla="*/ 169878 w 180393"/>
                  <a:gd name="connsiteY7" fmla="*/ 236957 h 295985"/>
                  <a:gd name="connsiteX8" fmla="*/ 138908 w 180393"/>
                  <a:gd name="connsiteY8" fmla="*/ 266249 h 295985"/>
                  <a:gd name="connsiteX9" fmla="*/ 106261 w 180393"/>
                  <a:gd name="connsiteY9" fmla="*/ 253861 h 295985"/>
                  <a:gd name="connsiteX10" fmla="*/ 104196 w 180393"/>
                  <a:gd name="connsiteY10" fmla="*/ 256829 h 295985"/>
                  <a:gd name="connsiteX11" fmla="*/ 96067 w 180393"/>
                  <a:gd name="connsiteY11" fmla="*/ 274766 h 295985"/>
                  <a:gd name="connsiteX12" fmla="*/ 81614 w 180393"/>
                  <a:gd name="connsiteY12" fmla="*/ 290251 h 295985"/>
                  <a:gd name="connsiteX13" fmla="*/ 32708 w 180393"/>
                  <a:gd name="connsiteY13" fmla="*/ 292315 h 295985"/>
                  <a:gd name="connsiteX14" fmla="*/ 8578 w 180393"/>
                  <a:gd name="connsiteY14" fmla="*/ 253216 h 295985"/>
                  <a:gd name="connsiteX15" fmla="*/ 9739 w 180393"/>
                  <a:gd name="connsiteY15" fmla="*/ 228957 h 295985"/>
                  <a:gd name="connsiteX16" fmla="*/ 17352 w 180393"/>
                  <a:gd name="connsiteY16" fmla="*/ 209988 h 295985"/>
                  <a:gd name="connsiteX17" fmla="*/ 2126 w 180393"/>
                  <a:gd name="connsiteY17" fmla="*/ 172566 h 295985"/>
                  <a:gd name="connsiteX18" fmla="*/ 29998 w 180393"/>
                  <a:gd name="connsiteY18" fmla="*/ 119531 h 295985"/>
                  <a:gd name="connsiteX19" fmla="*/ 32450 w 180393"/>
                  <a:gd name="connsiteY19" fmla="*/ 76303 h 295985"/>
                  <a:gd name="connsiteX20" fmla="*/ 73743 w 180393"/>
                  <a:gd name="connsiteY20" fmla="*/ 13460 h 295985"/>
                  <a:gd name="connsiteX21" fmla="*/ 122133 w 180393"/>
                  <a:gd name="connsiteY21" fmla="*/ 3395 h 2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393" h="295985">
                    <a:moveTo>
                      <a:pt x="122133" y="3266"/>
                    </a:moveTo>
                    <a:cubicBezTo>
                      <a:pt x="125746" y="3782"/>
                      <a:pt x="129488" y="4556"/>
                      <a:pt x="133359" y="5460"/>
                    </a:cubicBezTo>
                    <a:cubicBezTo>
                      <a:pt x="140328" y="7008"/>
                      <a:pt x="136714" y="7008"/>
                      <a:pt x="143941" y="5331"/>
                    </a:cubicBezTo>
                    <a:cubicBezTo>
                      <a:pt x="148844" y="4169"/>
                      <a:pt x="153361" y="-476"/>
                      <a:pt x="159425" y="40"/>
                    </a:cubicBezTo>
                    <a:cubicBezTo>
                      <a:pt x="192460" y="2492"/>
                      <a:pt x="170007" y="42881"/>
                      <a:pt x="159038" y="54753"/>
                    </a:cubicBezTo>
                    <a:cubicBezTo>
                      <a:pt x="148328" y="66366"/>
                      <a:pt x="142650" y="65076"/>
                      <a:pt x="144199" y="84174"/>
                    </a:cubicBezTo>
                    <a:cubicBezTo>
                      <a:pt x="145231" y="96949"/>
                      <a:pt x="151554" y="111143"/>
                      <a:pt x="159684" y="120950"/>
                    </a:cubicBezTo>
                    <a:cubicBezTo>
                      <a:pt x="182136" y="148178"/>
                      <a:pt x="187556" y="204955"/>
                      <a:pt x="169878" y="236957"/>
                    </a:cubicBezTo>
                    <a:cubicBezTo>
                      <a:pt x="162651" y="249990"/>
                      <a:pt x="152199" y="259797"/>
                      <a:pt x="138908" y="266249"/>
                    </a:cubicBezTo>
                    <a:cubicBezTo>
                      <a:pt x="123165" y="273992"/>
                      <a:pt x="114907" y="266249"/>
                      <a:pt x="106261" y="253861"/>
                    </a:cubicBezTo>
                    <a:cubicBezTo>
                      <a:pt x="106003" y="254248"/>
                      <a:pt x="104454" y="256571"/>
                      <a:pt x="104196" y="256829"/>
                    </a:cubicBezTo>
                    <a:cubicBezTo>
                      <a:pt x="99680" y="260313"/>
                      <a:pt x="99035" y="269991"/>
                      <a:pt x="96067" y="274766"/>
                    </a:cubicBezTo>
                    <a:cubicBezTo>
                      <a:pt x="92841" y="280185"/>
                      <a:pt x="87808" y="287025"/>
                      <a:pt x="81614" y="290251"/>
                    </a:cubicBezTo>
                    <a:cubicBezTo>
                      <a:pt x="69614" y="296574"/>
                      <a:pt x="44838" y="298251"/>
                      <a:pt x="32708" y="292315"/>
                    </a:cubicBezTo>
                    <a:cubicBezTo>
                      <a:pt x="20062" y="286250"/>
                      <a:pt x="9868" y="266120"/>
                      <a:pt x="8578" y="253216"/>
                    </a:cubicBezTo>
                    <a:cubicBezTo>
                      <a:pt x="7804" y="245732"/>
                      <a:pt x="8191" y="236183"/>
                      <a:pt x="9739" y="228957"/>
                    </a:cubicBezTo>
                    <a:cubicBezTo>
                      <a:pt x="11159" y="222376"/>
                      <a:pt x="16707" y="216440"/>
                      <a:pt x="17352" y="209988"/>
                    </a:cubicBezTo>
                    <a:cubicBezTo>
                      <a:pt x="-1358" y="209472"/>
                      <a:pt x="-2133" y="185341"/>
                      <a:pt x="2126" y="172566"/>
                    </a:cubicBezTo>
                    <a:cubicBezTo>
                      <a:pt x="8578" y="153597"/>
                      <a:pt x="23933" y="138887"/>
                      <a:pt x="29998" y="119531"/>
                    </a:cubicBezTo>
                    <a:cubicBezTo>
                      <a:pt x="34515" y="105078"/>
                      <a:pt x="32192" y="91013"/>
                      <a:pt x="32450" y="76303"/>
                    </a:cubicBezTo>
                    <a:cubicBezTo>
                      <a:pt x="33095" y="48301"/>
                      <a:pt x="50516" y="27138"/>
                      <a:pt x="73743" y="13460"/>
                    </a:cubicBezTo>
                    <a:cubicBezTo>
                      <a:pt x="90905" y="3395"/>
                      <a:pt x="105229" y="1072"/>
                      <a:pt x="122133" y="3395"/>
                    </a:cubicBezTo>
                    <a:close/>
                  </a:path>
                </a:pathLst>
              </a:custGeom>
              <a:solidFill>
                <a:schemeClr val="tx1"/>
              </a:solidFill>
              <a:ln w="12874" cap="flat">
                <a:noFill/>
                <a:prstDash val="solid"/>
                <a:miter/>
              </a:ln>
            </p:spPr>
            <p:txBody>
              <a:bodyPr rtlCol="0" anchor="ctr"/>
              <a:lstStyle/>
              <a:p>
                <a:endParaRPr lang="en-US"/>
              </a:p>
            </p:txBody>
          </p:sp>
          <p:sp>
            <p:nvSpPr>
              <p:cNvPr id="26" name="Freeform 232">
                <a:extLst>
                  <a:ext uri="{FF2B5EF4-FFF2-40B4-BE49-F238E27FC236}">
                    <a16:creationId xmlns:a16="http://schemas.microsoft.com/office/drawing/2014/main" id="{5A5DBEAF-8733-27D2-AB6E-CE19E603515E}"/>
                  </a:ext>
                </a:extLst>
              </p:cNvPr>
              <p:cNvSpPr/>
              <p:nvPr/>
            </p:nvSpPr>
            <p:spPr>
              <a:xfrm>
                <a:off x="1347198" y="5840262"/>
                <a:ext cx="212165" cy="361608"/>
              </a:xfrm>
              <a:custGeom>
                <a:avLst/>
                <a:gdLst>
                  <a:gd name="connsiteX0" fmla="*/ 201692 w 212165"/>
                  <a:gd name="connsiteY0" fmla="*/ 203754 h 361608"/>
                  <a:gd name="connsiteX1" fmla="*/ 192143 w 212165"/>
                  <a:gd name="connsiteY1" fmla="*/ 352924 h 361608"/>
                  <a:gd name="connsiteX2" fmla="*/ 17423 w 212165"/>
                  <a:gd name="connsiteY2" fmla="*/ 353569 h 361608"/>
                  <a:gd name="connsiteX3" fmla="*/ 519 w 212165"/>
                  <a:gd name="connsiteY3" fmla="*/ 74843 h 361608"/>
                  <a:gd name="connsiteX4" fmla="*/ 34457 w 212165"/>
                  <a:gd name="connsiteY4" fmla="*/ 0 h 361608"/>
                  <a:gd name="connsiteX5" fmla="*/ 94202 w 212165"/>
                  <a:gd name="connsiteY5" fmla="*/ 10452 h 361608"/>
                  <a:gd name="connsiteX6" fmla="*/ 168787 w 212165"/>
                  <a:gd name="connsiteY6" fmla="*/ 5936 h 361608"/>
                  <a:gd name="connsiteX7" fmla="*/ 209435 w 212165"/>
                  <a:gd name="connsiteY7" fmla="*/ 103748 h 361608"/>
                  <a:gd name="connsiteX8" fmla="*/ 201563 w 212165"/>
                  <a:gd name="connsiteY8" fmla="*/ 203625 h 36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165" h="361608">
                    <a:moveTo>
                      <a:pt x="201692" y="203754"/>
                    </a:moveTo>
                    <a:cubicBezTo>
                      <a:pt x="190853" y="253434"/>
                      <a:pt x="194982" y="302340"/>
                      <a:pt x="192143" y="352924"/>
                    </a:cubicBezTo>
                    <a:cubicBezTo>
                      <a:pt x="137430" y="372667"/>
                      <a:pt x="72781" y="352408"/>
                      <a:pt x="17423" y="353569"/>
                    </a:cubicBezTo>
                    <a:cubicBezTo>
                      <a:pt x="22585" y="261693"/>
                      <a:pt x="-3997" y="168268"/>
                      <a:pt x="519" y="74843"/>
                    </a:cubicBezTo>
                    <a:cubicBezTo>
                      <a:pt x="1680" y="50067"/>
                      <a:pt x="34457" y="0"/>
                      <a:pt x="34457" y="0"/>
                    </a:cubicBezTo>
                    <a:cubicBezTo>
                      <a:pt x="34457" y="0"/>
                      <a:pt x="64394" y="8516"/>
                      <a:pt x="94202" y="10452"/>
                    </a:cubicBezTo>
                    <a:cubicBezTo>
                      <a:pt x="124010" y="12517"/>
                      <a:pt x="168787" y="5936"/>
                      <a:pt x="168787" y="5936"/>
                    </a:cubicBezTo>
                    <a:cubicBezTo>
                      <a:pt x="168787" y="5936"/>
                      <a:pt x="203628" y="75488"/>
                      <a:pt x="209435" y="103748"/>
                    </a:cubicBezTo>
                    <a:cubicBezTo>
                      <a:pt x="216403" y="137556"/>
                      <a:pt x="208660" y="170978"/>
                      <a:pt x="201563" y="203625"/>
                    </a:cubicBezTo>
                    <a:close/>
                  </a:path>
                </a:pathLst>
              </a:custGeom>
              <a:solidFill>
                <a:schemeClr val="tx1"/>
              </a:solidFill>
              <a:ln w="12874" cap="flat">
                <a:noFill/>
                <a:prstDash val="solid"/>
                <a:miter/>
              </a:ln>
            </p:spPr>
            <p:txBody>
              <a:bodyPr rtlCol="0" anchor="ctr"/>
              <a:lstStyle/>
              <a:p>
                <a:endParaRPr lang="en-US"/>
              </a:p>
            </p:txBody>
          </p:sp>
          <p:sp>
            <p:nvSpPr>
              <p:cNvPr id="27" name="Freeform 233">
                <a:extLst>
                  <a:ext uri="{FF2B5EF4-FFF2-40B4-BE49-F238E27FC236}">
                    <a16:creationId xmlns:a16="http://schemas.microsoft.com/office/drawing/2014/main" id="{42A85216-C1EA-A716-6166-7F2FC60244F5}"/>
                  </a:ext>
                </a:extLst>
              </p:cNvPr>
              <p:cNvSpPr/>
              <p:nvPr/>
            </p:nvSpPr>
            <p:spPr>
              <a:xfrm>
                <a:off x="1391461" y="6442851"/>
                <a:ext cx="52329" cy="54482"/>
              </a:xfrm>
              <a:custGeom>
                <a:avLst/>
                <a:gdLst>
                  <a:gd name="connsiteX0" fmla="*/ 129 w 52329"/>
                  <a:gd name="connsiteY0" fmla="*/ 34223 h 54482"/>
                  <a:gd name="connsiteX1" fmla="*/ 6839 w 52329"/>
                  <a:gd name="connsiteY1" fmla="*/ 39643 h 54482"/>
                  <a:gd name="connsiteX2" fmla="*/ 28647 w 52329"/>
                  <a:gd name="connsiteY2" fmla="*/ 21835 h 54482"/>
                  <a:gd name="connsiteX3" fmla="*/ 20517 w 52329"/>
                  <a:gd name="connsiteY3" fmla="*/ 16029 h 54482"/>
                  <a:gd name="connsiteX4" fmla="*/ 29034 w 52329"/>
                  <a:gd name="connsiteY4" fmla="*/ 4544 h 54482"/>
                  <a:gd name="connsiteX5" fmla="*/ 50971 w 52329"/>
                  <a:gd name="connsiteY5" fmla="*/ 2092 h 54482"/>
                  <a:gd name="connsiteX6" fmla="*/ 46196 w 52329"/>
                  <a:gd name="connsiteY6" fmla="*/ 24545 h 54482"/>
                  <a:gd name="connsiteX7" fmla="*/ 2194 w 52329"/>
                  <a:gd name="connsiteY7" fmla="*/ 54482 h 54482"/>
                  <a:gd name="connsiteX8" fmla="*/ 0 w 52329"/>
                  <a:gd name="connsiteY8" fmla="*/ 34352 h 5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482">
                    <a:moveTo>
                      <a:pt x="129" y="34223"/>
                    </a:moveTo>
                    <a:cubicBezTo>
                      <a:pt x="903" y="36030"/>
                      <a:pt x="2581" y="38481"/>
                      <a:pt x="6839" y="39643"/>
                    </a:cubicBezTo>
                    <a:cubicBezTo>
                      <a:pt x="13807" y="41578"/>
                      <a:pt x="24647" y="30610"/>
                      <a:pt x="28647" y="21835"/>
                    </a:cubicBezTo>
                    <a:cubicBezTo>
                      <a:pt x="31873" y="14609"/>
                      <a:pt x="23227" y="16029"/>
                      <a:pt x="20517" y="16029"/>
                    </a:cubicBezTo>
                    <a:cubicBezTo>
                      <a:pt x="22453" y="10738"/>
                      <a:pt x="25550" y="6996"/>
                      <a:pt x="29034" y="4544"/>
                    </a:cubicBezTo>
                    <a:cubicBezTo>
                      <a:pt x="34583" y="802"/>
                      <a:pt x="47229" y="-2166"/>
                      <a:pt x="50971" y="2092"/>
                    </a:cubicBezTo>
                    <a:cubicBezTo>
                      <a:pt x="54842" y="6351"/>
                      <a:pt x="49551" y="21190"/>
                      <a:pt x="46196" y="24545"/>
                    </a:cubicBezTo>
                    <a:cubicBezTo>
                      <a:pt x="34196" y="36546"/>
                      <a:pt x="17807" y="47256"/>
                      <a:pt x="2194" y="54482"/>
                    </a:cubicBezTo>
                    <a:cubicBezTo>
                      <a:pt x="1419" y="47772"/>
                      <a:pt x="774" y="41062"/>
                      <a:pt x="0" y="34352"/>
                    </a:cubicBezTo>
                    <a:close/>
                  </a:path>
                </a:pathLst>
              </a:custGeom>
              <a:solidFill>
                <a:schemeClr val="tx1"/>
              </a:solidFill>
              <a:ln w="12874" cap="flat">
                <a:noFill/>
                <a:prstDash val="solid"/>
                <a:miter/>
              </a:ln>
            </p:spPr>
            <p:txBody>
              <a:bodyPr rtlCol="0" anchor="ctr"/>
              <a:lstStyle/>
              <a:p>
                <a:endParaRPr lang="en-US"/>
              </a:p>
            </p:txBody>
          </p:sp>
        </p:grpSp>
      </p:grpSp>
      <p:grpSp>
        <p:nvGrpSpPr>
          <p:cNvPr id="102" name="Group 101">
            <a:extLst>
              <a:ext uri="{FF2B5EF4-FFF2-40B4-BE49-F238E27FC236}">
                <a16:creationId xmlns:a16="http://schemas.microsoft.com/office/drawing/2014/main" id="{8E7741D8-6CC2-BF9F-E10C-28C8103858A4}"/>
              </a:ext>
              <a:ext uri="{C183D7F6-B498-43B3-948B-1728B52AA6E4}">
                <adec:decorative xmlns:adec="http://schemas.microsoft.com/office/drawing/2017/decorative" val="1"/>
              </a:ext>
            </a:extLst>
          </p:cNvPr>
          <p:cNvGrpSpPr/>
          <p:nvPr userDrawn="1"/>
        </p:nvGrpSpPr>
        <p:grpSpPr>
          <a:xfrm>
            <a:off x="8609012" y="3814258"/>
            <a:ext cx="986341" cy="986342"/>
            <a:chOff x="10258193" y="4288840"/>
            <a:chExt cx="1208952" cy="1208953"/>
          </a:xfrm>
        </p:grpSpPr>
        <p:sp>
          <p:nvSpPr>
            <p:cNvPr id="103" name="Freeform 66">
              <a:extLst>
                <a:ext uri="{FF2B5EF4-FFF2-40B4-BE49-F238E27FC236}">
                  <a16:creationId xmlns:a16="http://schemas.microsoft.com/office/drawing/2014/main" id="{0690DDEF-372F-8201-1C75-57A03BBB5FF8}"/>
                </a:ext>
              </a:extLst>
            </p:cNvPr>
            <p:cNvSpPr/>
            <p:nvPr/>
          </p:nvSpPr>
          <p:spPr>
            <a:xfrm>
              <a:off x="10258193" y="4288840"/>
              <a:ext cx="1208952" cy="1208953"/>
            </a:xfrm>
            <a:custGeom>
              <a:avLst/>
              <a:gdLst>
                <a:gd name="connsiteX0" fmla="*/ 557947 w 563731"/>
                <a:gd name="connsiteY0" fmla="*/ 338320 h 563731"/>
                <a:gd name="connsiteX1" fmla="*/ 225411 w 563731"/>
                <a:gd name="connsiteY1" fmla="*/ 557946 h 563731"/>
                <a:gd name="connsiteX2" fmla="*/ 5785 w 563731"/>
                <a:gd name="connsiteY2" fmla="*/ 225411 h 563731"/>
                <a:gd name="connsiteX3" fmla="*/ 338321 w 563731"/>
                <a:gd name="connsiteY3" fmla="*/ 5785 h 563731"/>
                <a:gd name="connsiteX4" fmla="*/ 557947 w 563731"/>
                <a:gd name="connsiteY4" fmla="*/ 338320 h 563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731" h="563731">
                  <a:moveTo>
                    <a:pt x="557947" y="338320"/>
                  </a:moveTo>
                  <a:cubicBezTo>
                    <a:pt x="526848" y="490846"/>
                    <a:pt x="377936" y="589174"/>
                    <a:pt x="225411" y="557946"/>
                  </a:cubicBezTo>
                  <a:cubicBezTo>
                    <a:pt x="72885" y="526848"/>
                    <a:pt x="-25443" y="377936"/>
                    <a:pt x="5785" y="225411"/>
                  </a:cubicBezTo>
                  <a:cubicBezTo>
                    <a:pt x="36883" y="72885"/>
                    <a:pt x="185795" y="-25443"/>
                    <a:pt x="338321" y="5785"/>
                  </a:cubicBezTo>
                  <a:cubicBezTo>
                    <a:pt x="490846" y="36883"/>
                    <a:pt x="589174" y="185795"/>
                    <a:pt x="557947" y="338320"/>
                  </a:cubicBezTo>
                  <a:close/>
                </a:path>
              </a:pathLst>
            </a:custGeom>
            <a:solidFill>
              <a:schemeClr val="accent1"/>
            </a:solidFill>
            <a:ln w="12874" cap="flat">
              <a:noFill/>
              <a:prstDash val="solid"/>
              <a:miter/>
            </a:ln>
          </p:spPr>
          <p:txBody>
            <a:bodyPr rtlCol="0" anchor="ctr"/>
            <a:lstStyle/>
            <a:p>
              <a:endParaRPr lang="en-US"/>
            </a:p>
          </p:txBody>
        </p:sp>
        <p:sp>
          <p:nvSpPr>
            <p:cNvPr id="104" name="Freeform 67">
              <a:extLst>
                <a:ext uri="{FF2B5EF4-FFF2-40B4-BE49-F238E27FC236}">
                  <a16:creationId xmlns:a16="http://schemas.microsoft.com/office/drawing/2014/main" id="{63C01FCD-A399-CBF3-E659-9F025F795C5C}"/>
                </a:ext>
              </a:extLst>
            </p:cNvPr>
            <p:cNvSpPr/>
            <p:nvPr/>
          </p:nvSpPr>
          <p:spPr>
            <a:xfrm>
              <a:off x="10317764" y="4339836"/>
              <a:ext cx="1093125" cy="1093125"/>
            </a:xfrm>
            <a:custGeom>
              <a:avLst/>
              <a:gdLst>
                <a:gd name="connsiteX0" fmla="*/ 504488 w 509721"/>
                <a:gd name="connsiteY0" fmla="*/ 305896 h 509721"/>
                <a:gd name="connsiteX1" fmla="*/ 203825 w 509721"/>
                <a:gd name="connsiteY1" fmla="*/ 504488 h 509721"/>
                <a:gd name="connsiteX2" fmla="*/ 5233 w 509721"/>
                <a:gd name="connsiteY2" fmla="*/ 203825 h 509721"/>
                <a:gd name="connsiteX3" fmla="*/ 305896 w 509721"/>
                <a:gd name="connsiteY3" fmla="*/ 5233 h 509721"/>
                <a:gd name="connsiteX4" fmla="*/ 504488 w 509721"/>
                <a:gd name="connsiteY4" fmla="*/ 305896 h 50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21" h="509721">
                  <a:moveTo>
                    <a:pt x="504488" y="305896"/>
                  </a:moveTo>
                  <a:cubicBezTo>
                    <a:pt x="476358" y="443711"/>
                    <a:pt x="341769" y="532748"/>
                    <a:pt x="203825" y="504488"/>
                  </a:cubicBezTo>
                  <a:cubicBezTo>
                    <a:pt x="66011" y="476358"/>
                    <a:pt x="-23027" y="341769"/>
                    <a:pt x="5233" y="203825"/>
                  </a:cubicBezTo>
                  <a:cubicBezTo>
                    <a:pt x="33364" y="66011"/>
                    <a:pt x="167952" y="-23027"/>
                    <a:pt x="305896" y="5233"/>
                  </a:cubicBezTo>
                  <a:cubicBezTo>
                    <a:pt x="443711" y="33364"/>
                    <a:pt x="532748" y="168081"/>
                    <a:pt x="504488" y="305896"/>
                  </a:cubicBez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105" name="Freeform 68">
              <a:extLst>
                <a:ext uri="{FF2B5EF4-FFF2-40B4-BE49-F238E27FC236}">
                  <a16:creationId xmlns:a16="http://schemas.microsoft.com/office/drawing/2014/main" id="{D0E729C2-9A03-31EA-DAD6-AEDD07028050}"/>
                </a:ext>
              </a:extLst>
            </p:cNvPr>
            <p:cNvSpPr/>
            <p:nvPr/>
          </p:nvSpPr>
          <p:spPr>
            <a:xfrm>
              <a:off x="10625922" y="4339265"/>
              <a:ext cx="781472" cy="1039303"/>
            </a:xfrm>
            <a:custGeom>
              <a:avLst/>
              <a:gdLst>
                <a:gd name="connsiteX0" fmla="*/ 164655 w 364398"/>
                <a:gd name="connsiteY0" fmla="*/ 5112 h 484624"/>
                <a:gd name="connsiteX1" fmla="*/ 0 w 364398"/>
                <a:gd name="connsiteY1" fmla="*/ 27952 h 484624"/>
                <a:gd name="connsiteX2" fmla="*/ 139363 w 364398"/>
                <a:gd name="connsiteY2" fmla="*/ 16467 h 484624"/>
                <a:gd name="connsiteX3" fmla="*/ 333955 w 364398"/>
                <a:gd name="connsiteY3" fmla="*/ 312098 h 484624"/>
                <a:gd name="connsiteX4" fmla="*/ 203496 w 364398"/>
                <a:gd name="connsiteY4" fmla="*/ 484624 h 484624"/>
                <a:gd name="connsiteX5" fmla="*/ 359247 w 364398"/>
                <a:gd name="connsiteY5" fmla="*/ 300742 h 484624"/>
                <a:gd name="connsiteX6" fmla="*/ 164655 w 364398"/>
                <a:gd name="connsiteY6" fmla="*/ 5112 h 48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98" h="484624">
                  <a:moveTo>
                    <a:pt x="164655" y="5112"/>
                  </a:moveTo>
                  <a:cubicBezTo>
                    <a:pt x="106458" y="-6760"/>
                    <a:pt x="48906" y="2531"/>
                    <a:pt x="0" y="27952"/>
                  </a:cubicBezTo>
                  <a:cubicBezTo>
                    <a:pt x="42970" y="11435"/>
                    <a:pt x="90973" y="6531"/>
                    <a:pt x="139363" y="16467"/>
                  </a:cubicBezTo>
                  <a:cubicBezTo>
                    <a:pt x="274597" y="44211"/>
                    <a:pt x="361699" y="176606"/>
                    <a:pt x="333955" y="312098"/>
                  </a:cubicBezTo>
                  <a:cubicBezTo>
                    <a:pt x="318084" y="389393"/>
                    <a:pt x="268403" y="450945"/>
                    <a:pt x="203496" y="484624"/>
                  </a:cubicBezTo>
                  <a:cubicBezTo>
                    <a:pt x="280533" y="454945"/>
                    <a:pt x="341440" y="387844"/>
                    <a:pt x="359247" y="300742"/>
                  </a:cubicBezTo>
                  <a:cubicBezTo>
                    <a:pt x="386991" y="165121"/>
                    <a:pt x="299889" y="32855"/>
                    <a:pt x="164655" y="5112"/>
                  </a:cubicBezTo>
                  <a:close/>
                </a:path>
              </a:pathLst>
            </a:custGeom>
            <a:solidFill>
              <a:schemeClr val="bg1"/>
            </a:solidFill>
            <a:ln w="12874" cap="flat">
              <a:noFill/>
              <a:prstDash val="solid"/>
              <a:miter/>
            </a:ln>
          </p:spPr>
          <p:txBody>
            <a:bodyPr rtlCol="0" anchor="ctr"/>
            <a:lstStyle/>
            <a:p>
              <a:endParaRPr lang="en-US"/>
            </a:p>
          </p:txBody>
        </p:sp>
        <p:sp>
          <p:nvSpPr>
            <p:cNvPr id="106" name="Freeform 69">
              <a:extLst>
                <a:ext uri="{FF2B5EF4-FFF2-40B4-BE49-F238E27FC236}">
                  <a16:creationId xmlns:a16="http://schemas.microsoft.com/office/drawing/2014/main" id="{A89DF600-A516-9BE4-3201-B75A46DF6BB2}"/>
                </a:ext>
              </a:extLst>
            </p:cNvPr>
            <p:cNvSpPr/>
            <p:nvPr/>
          </p:nvSpPr>
          <p:spPr>
            <a:xfrm>
              <a:off x="10399768" y="4657678"/>
              <a:ext cx="788750" cy="679850"/>
            </a:xfrm>
            <a:custGeom>
              <a:avLst/>
              <a:gdLst>
                <a:gd name="connsiteX0" fmla="*/ 267271 w 367792"/>
                <a:gd name="connsiteY0" fmla="*/ 304534 h 317012"/>
                <a:gd name="connsiteX1" fmla="*/ 367793 w 367792"/>
                <a:gd name="connsiteY1" fmla="*/ 220013 h 317012"/>
                <a:gd name="connsiteX2" fmla="*/ 279272 w 367792"/>
                <a:gd name="connsiteY2" fmla="*/ 286211 h 317012"/>
                <a:gd name="connsiteX3" fmla="*/ 24805 w 367792"/>
                <a:gd name="connsiteY3" fmla="*/ 170204 h 317012"/>
                <a:gd name="connsiteX4" fmla="*/ 39645 w 367792"/>
                <a:gd name="connsiteY4" fmla="*/ 0 h 317012"/>
                <a:gd name="connsiteX5" fmla="*/ 12675 w 367792"/>
                <a:gd name="connsiteY5" fmla="*/ 188398 h 317012"/>
                <a:gd name="connsiteX6" fmla="*/ 267142 w 367792"/>
                <a:gd name="connsiteY6" fmla="*/ 304405 h 3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792" h="317012">
                  <a:moveTo>
                    <a:pt x="267271" y="304534"/>
                  </a:moveTo>
                  <a:cubicBezTo>
                    <a:pt x="311144" y="288017"/>
                    <a:pt x="345727" y="257564"/>
                    <a:pt x="367793" y="220013"/>
                  </a:cubicBezTo>
                  <a:cubicBezTo>
                    <a:pt x="345985" y="249176"/>
                    <a:pt x="315919" y="272532"/>
                    <a:pt x="279272" y="286211"/>
                  </a:cubicBezTo>
                  <a:cubicBezTo>
                    <a:pt x="177201" y="324535"/>
                    <a:pt x="63259" y="272532"/>
                    <a:pt x="24805" y="170204"/>
                  </a:cubicBezTo>
                  <a:cubicBezTo>
                    <a:pt x="2868" y="111878"/>
                    <a:pt x="10352" y="49680"/>
                    <a:pt x="39645" y="0"/>
                  </a:cubicBezTo>
                  <a:cubicBezTo>
                    <a:pt x="545" y="52261"/>
                    <a:pt x="-11971" y="122717"/>
                    <a:pt x="12675" y="188398"/>
                  </a:cubicBezTo>
                  <a:cubicBezTo>
                    <a:pt x="51000" y="290727"/>
                    <a:pt x="164942" y="342730"/>
                    <a:pt x="267142" y="304405"/>
                  </a:cubicBezTo>
                  <a:close/>
                </a:path>
              </a:pathLst>
            </a:custGeom>
            <a:solidFill>
              <a:schemeClr val="bg1"/>
            </a:solidFill>
            <a:ln w="12874" cap="flat">
              <a:noFill/>
              <a:prstDash val="solid"/>
              <a:miter/>
            </a:ln>
          </p:spPr>
          <p:txBody>
            <a:bodyPr rtlCol="0" anchor="ctr"/>
            <a:lstStyle/>
            <a:p>
              <a:endParaRPr lang="en-US"/>
            </a:p>
          </p:txBody>
        </p:sp>
        <p:sp>
          <p:nvSpPr>
            <p:cNvPr id="107" name="Freeform 70">
              <a:extLst>
                <a:ext uri="{FF2B5EF4-FFF2-40B4-BE49-F238E27FC236}">
                  <a16:creationId xmlns:a16="http://schemas.microsoft.com/office/drawing/2014/main" id="{D3A4DCE9-E3C4-04D3-27FF-342D11CBC6AD}"/>
                </a:ext>
              </a:extLst>
            </p:cNvPr>
            <p:cNvSpPr/>
            <p:nvPr/>
          </p:nvSpPr>
          <p:spPr>
            <a:xfrm>
              <a:off x="11217874" y="4902346"/>
              <a:ext cx="71624" cy="129531"/>
            </a:xfrm>
            <a:custGeom>
              <a:avLst/>
              <a:gdLst>
                <a:gd name="connsiteX0" fmla="*/ 32765 w 33398"/>
                <a:gd name="connsiteY0" fmla="*/ 17792 h 60400"/>
                <a:gd name="connsiteX1" fmla="*/ 32507 w 33398"/>
                <a:gd name="connsiteY1" fmla="*/ 19341 h 60400"/>
                <a:gd name="connsiteX2" fmla="*/ 22958 w 33398"/>
                <a:gd name="connsiteY2" fmla="*/ 29922 h 60400"/>
                <a:gd name="connsiteX3" fmla="*/ 27603 w 33398"/>
                <a:gd name="connsiteY3" fmla="*/ 43471 h 60400"/>
                <a:gd name="connsiteX4" fmla="*/ 26700 w 33398"/>
                <a:gd name="connsiteY4" fmla="*/ 47987 h 60400"/>
                <a:gd name="connsiteX5" fmla="*/ 10570 w 33398"/>
                <a:gd name="connsiteY5" fmla="*/ 59988 h 60400"/>
                <a:gd name="connsiteX6" fmla="*/ 505 w 33398"/>
                <a:gd name="connsiteY6" fmla="*/ 42568 h 60400"/>
                <a:gd name="connsiteX7" fmla="*/ 1279 w 33398"/>
                <a:gd name="connsiteY7" fmla="*/ 38567 h 60400"/>
                <a:gd name="connsiteX8" fmla="*/ 7344 w 33398"/>
                <a:gd name="connsiteY8" fmla="*/ 39858 h 60400"/>
                <a:gd name="connsiteX9" fmla="*/ 6441 w 33398"/>
                <a:gd name="connsiteY9" fmla="*/ 44245 h 60400"/>
                <a:gd name="connsiteX10" fmla="*/ 11603 w 33398"/>
                <a:gd name="connsiteY10" fmla="*/ 54052 h 60400"/>
                <a:gd name="connsiteX11" fmla="*/ 20248 w 33398"/>
                <a:gd name="connsiteY11" fmla="*/ 46439 h 60400"/>
                <a:gd name="connsiteX12" fmla="*/ 21151 w 33398"/>
                <a:gd name="connsiteY12" fmla="*/ 41923 h 60400"/>
                <a:gd name="connsiteX13" fmla="*/ 15603 w 33398"/>
                <a:gd name="connsiteY13" fmla="*/ 31728 h 60400"/>
                <a:gd name="connsiteX14" fmla="*/ 12119 w 33398"/>
                <a:gd name="connsiteY14" fmla="*/ 31083 h 60400"/>
                <a:gd name="connsiteX15" fmla="*/ 13280 w 33398"/>
                <a:gd name="connsiteY15" fmla="*/ 25276 h 60400"/>
                <a:gd name="connsiteX16" fmla="*/ 17151 w 33398"/>
                <a:gd name="connsiteY16" fmla="*/ 26051 h 60400"/>
                <a:gd name="connsiteX17" fmla="*/ 25797 w 33398"/>
                <a:gd name="connsiteY17" fmla="*/ 19470 h 60400"/>
                <a:gd name="connsiteX18" fmla="*/ 26313 w 33398"/>
                <a:gd name="connsiteY18" fmla="*/ 16760 h 60400"/>
                <a:gd name="connsiteX19" fmla="*/ 21409 w 33398"/>
                <a:gd name="connsiteY19" fmla="*/ 6308 h 60400"/>
                <a:gd name="connsiteX20" fmla="*/ 12893 w 33398"/>
                <a:gd name="connsiteY20" fmla="*/ 13405 h 60400"/>
                <a:gd name="connsiteX21" fmla="*/ 12248 w 33398"/>
                <a:gd name="connsiteY21" fmla="*/ 16373 h 60400"/>
                <a:gd name="connsiteX22" fmla="*/ 6183 w 33398"/>
                <a:gd name="connsiteY22" fmla="*/ 15082 h 60400"/>
                <a:gd name="connsiteX23" fmla="*/ 6699 w 33398"/>
                <a:gd name="connsiteY23" fmla="*/ 12372 h 60400"/>
                <a:gd name="connsiteX24" fmla="*/ 22700 w 33398"/>
                <a:gd name="connsiteY24" fmla="*/ 372 h 60400"/>
                <a:gd name="connsiteX25" fmla="*/ 32894 w 33398"/>
                <a:gd name="connsiteY25" fmla="*/ 17663 h 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398" h="60400">
                  <a:moveTo>
                    <a:pt x="32765" y="17792"/>
                  </a:moveTo>
                  <a:lnTo>
                    <a:pt x="32507" y="19341"/>
                  </a:lnTo>
                  <a:cubicBezTo>
                    <a:pt x="31346" y="25276"/>
                    <a:pt x="27990" y="29148"/>
                    <a:pt x="22958" y="29922"/>
                  </a:cubicBezTo>
                  <a:cubicBezTo>
                    <a:pt x="27474" y="32761"/>
                    <a:pt x="28765" y="37664"/>
                    <a:pt x="27603" y="43471"/>
                  </a:cubicBezTo>
                  <a:lnTo>
                    <a:pt x="26700" y="47987"/>
                  </a:lnTo>
                  <a:cubicBezTo>
                    <a:pt x="24894" y="56891"/>
                    <a:pt x="19474" y="61924"/>
                    <a:pt x="10570" y="59988"/>
                  </a:cubicBezTo>
                  <a:cubicBezTo>
                    <a:pt x="1666" y="58182"/>
                    <a:pt x="-1301" y="51471"/>
                    <a:pt x="505" y="42568"/>
                  </a:cubicBezTo>
                  <a:lnTo>
                    <a:pt x="1279" y="38567"/>
                  </a:lnTo>
                  <a:lnTo>
                    <a:pt x="7344" y="39858"/>
                  </a:lnTo>
                  <a:lnTo>
                    <a:pt x="6441" y="44245"/>
                  </a:lnTo>
                  <a:cubicBezTo>
                    <a:pt x="5408" y="49536"/>
                    <a:pt x="6828" y="53020"/>
                    <a:pt x="11603" y="54052"/>
                  </a:cubicBezTo>
                  <a:cubicBezTo>
                    <a:pt x="16377" y="54956"/>
                    <a:pt x="19087" y="52375"/>
                    <a:pt x="20248" y="46439"/>
                  </a:cubicBezTo>
                  <a:lnTo>
                    <a:pt x="21151" y="41923"/>
                  </a:lnTo>
                  <a:cubicBezTo>
                    <a:pt x="22313" y="36245"/>
                    <a:pt x="20506" y="32890"/>
                    <a:pt x="15603" y="31728"/>
                  </a:cubicBezTo>
                  <a:lnTo>
                    <a:pt x="12119" y="31083"/>
                  </a:lnTo>
                  <a:lnTo>
                    <a:pt x="13280" y="25276"/>
                  </a:lnTo>
                  <a:lnTo>
                    <a:pt x="17151" y="26051"/>
                  </a:lnTo>
                  <a:cubicBezTo>
                    <a:pt x="21538" y="26825"/>
                    <a:pt x="24764" y="24631"/>
                    <a:pt x="25797" y="19470"/>
                  </a:cubicBezTo>
                  <a:lnTo>
                    <a:pt x="26313" y="16760"/>
                  </a:lnTo>
                  <a:cubicBezTo>
                    <a:pt x="27474" y="10824"/>
                    <a:pt x="26055" y="7211"/>
                    <a:pt x="21409" y="6308"/>
                  </a:cubicBezTo>
                  <a:cubicBezTo>
                    <a:pt x="16764" y="5404"/>
                    <a:pt x="13925" y="8114"/>
                    <a:pt x="12893" y="13405"/>
                  </a:cubicBezTo>
                  <a:lnTo>
                    <a:pt x="12248" y="16373"/>
                  </a:lnTo>
                  <a:lnTo>
                    <a:pt x="6183" y="15082"/>
                  </a:lnTo>
                  <a:lnTo>
                    <a:pt x="6699" y="12372"/>
                  </a:lnTo>
                  <a:cubicBezTo>
                    <a:pt x="8505" y="3469"/>
                    <a:pt x="13796" y="-1435"/>
                    <a:pt x="22700" y="372"/>
                  </a:cubicBezTo>
                  <a:cubicBezTo>
                    <a:pt x="31733" y="2178"/>
                    <a:pt x="34701" y="8759"/>
                    <a:pt x="32894" y="17663"/>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08" name="Freeform 71">
              <a:extLst>
                <a:ext uri="{FF2B5EF4-FFF2-40B4-BE49-F238E27FC236}">
                  <a16:creationId xmlns:a16="http://schemas.microsoft.com/office/drawing/2014/main" id="{C94D06E6-9459-2FDA-E3FA-F2A124602169}"/>
                </a:ext>
              </a:extLst>
            </p:cNvPr>
            <p:cNvSpPr/>
            <p:nvPr/>
          </p:nvSpPr>
          <p:spPr>
            <a:xfrm>
              <a:off x="10475978" y="4753638"/>
              <a:ext cx="72381" cy="128815"/>
            </a:xfrm>
            <a:custGeom>
              <a:avLst/>
              <a:gdLst>
                <a:gd name="connsiteX0" fmla="*/ 33270 w 33751"/>
                <a:gd name="connsiteY0" fmla="*/ 17711 h 60066"/>
                <a:gd name="connsiteX1" fmla="*/ 27205 w 33751"/>
                <a:gd name="connsiteY1" fmla="*/ 47390 h 60066"/>
                <a:gd name="connsiteX2" fmla="*/ 10688 w 33751"/>
                <a:gd name="connsiteY2" fmla="*/ 59649 h 60066"/>
                <a:gd name="connsiteX3" fmla="*/ 494 w 33751"/>
                <a:gd name="connsiteY3" fmla="*/ 42357 h 60066"/>
                <a:gd name="connsiteX4" fmla="*/ 752 w 33751"/>
                <a:gd name="connsiteY4" fmla="*/ 41325 h 60066"/>
                <a:gd name="connsiteX5" fmla="*/ 6817 w 33751"/>
                <a:gd name="connsiteY5" fmla="*/ 42615 h 60066"/>
                <a:gd name="connsiteX6" fmla="*/ 6559 w 33751"/>
                <a:gd name="connsiteY6" fmla="*/ 44164 h 60066"/>
                <a:gd name="connsiteX7" fmla="*/ 11720 w 33751"/>
                <a:gd name="connsiteY7" fmla="*/ 53842 h 60066"/>
                <a:gd name="connsiteX8" fmla="*/ 20753 w 33751"/>
                <a:gd name="connsiteY8" fmla="*/ 45970 h 60066"/>
                <a:gd name="connsiteX9" fmla="*/ 23463 w 33751"/>
                <a:gd name="connsiteY9" fmla="*/ 32937 h 60066"/>
                <a:gd name="connsiteX10" fmla="*/ 12752 w 33751"/>
                <a:gd name="connsiteY10" fmla="*/ 37196 h 60066"/>
                <a:gd name="connsiteX11" fmla="*/ 4752 w 33751"/>
                <a:gd name="connsiteY11" fmla="*/ 21195 h 60066"/>
                <a:gd name="connsiteX12" fmla="*/ 6559 w 33751"/>
                <a:gd name="connsiteY12" fmla="*/ 12291 h 60066"/>
                <a:gd name="connsiteX13" fmla="*/ 22818 w 33751"/>
                <a:gd name="connsiteY13" fmla="*/ 419 h 60066"/>
                <a:gd name="connsiteX14" fmla="*/ 33270 w 33751"/>
                <a:gd name="connsiteY14" fmla="*/ 17840 h 60066"/>
                <a:gd name="connsiteX15" fmla="*/ 13011 w 33751"/>
                <a:gd name="connsiteY15" fmla="*/ 13194 h 60066"/>
                <a:gd name="connsiteX16" fmla="*/ 11204 w 33751"/>
                <a:gd name="connsiteY16" fmla="*/ 21969 h 60066"/>
                <a:gd name="connsiteX17" fmla="*/ 16366 w 33751"/>
                <a:gd name="connsiteY17" fmla="*/ 31776 h 60066"/>
                <a:gd name="connsiteX18" fmla="*/ 25011 w 33751"/>
                <a:gd name="connsiteY18" fmla="*/ 24808 h 60066"/>
                <a:gd name="connsiteX19" fmla="*/ 26818 w 33751"/>
                <a:gd name="connsiteY19" fmla="*/ 16033 h 60066"/>
                <a:gd name="connsiteX20" fmla="*/ 21656 w 33751"/>
                <a:gd name="connsiteY20" fmla="*/ 6226 h 60066"/>
                <a:gd name="connsiteX21" fmla="*/ 13011 w 33751"/>
                <a:gd name="connsiteY21" fmla="*/ 13194 h 6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751" h="60066">
                  <a:moveTo>
                    <a:pt x="33270" y="17711"/>
                  </a:moveTo>
                  <a:lnTo>
                    <a:pt x="27205" y="47390"/>
                  </a:lnTo>
                  <a:cubicBezTo>
                    <a:pt x="25269" y="56681"/>
                    <a:pt x="19979" y="61584"/>
                    <a:pt x="10688" y="59649"/>
                  </a:cubicBezTo>
                  <a:cubicBezTo>
                    <a:pt x="1784" y="57842"/>
                    <a:pt x="-1313" y="51261"/>
                    <a:pt x="494" y="42357"/>
                  </a:cubicBezTo>
                  <a:lnTo>
                    <a:pt x="752" y="41325"/>
                  </a:lnTo>
                  <a:lnTo>
                    <a:pt x="6817" y="42615"/>
                  </a:lnTo>
                  <a:lnTo>
                    <a:pt x="6559" y="44164"/>
                  </a:lnTo>
                  <a:cubicBezTo>
                    <a:pt x="5526" y="49454"/>
                    <a:pt x="7075" y="52939"/>
                    <a:pt x="11720" y="53842"/>
                  </a:cubicBezTo>
                  <a:cubicBezTo>
                    <a:pt x="16753" y="54874"/>
                    <a:pt x="19592" y="52164"/>
                    <a:pt x="20753" y="45970"/>
                  </a:cubicBezTo>
                  <a:lnTo>
                    <a:pt x="23463" y="32937"/>
                  </a:lnTo>
                  <a:cubicBezTo>
                    <a:pt x="21011" y="36679"/>
                    <a:pt x="17398" y="38099"/>
                    <a:pt x="12752" y="37196"/>
                  </a:cubicBezTo>
                  <a:cubicBezTo>
                    <a:pt x="5268" y="35647"/>
                    <a:pt x="3074" y="29711"/>
                    <a:pt x="4752" y="21195"/>
                  </a:cubicBezTo>
                  <a:lnTo>
                    <a:pt x="6559" y="12291"/>
                  </a:lnTo>
                  <a:cubicBezTo>
                    <a:pt x="8365" y="3387"/>
                    <a:pt x="13914" y="-1516"/>
                    <a:pt x="22818" y="419"/>
                  </a:cubicBezTo>
                  <a:cubicBezTo>
                    <a:pt x="31850" y="2226"/>
                    <a:pt x="35076" y="8936"/>
                    <a:pt x="33270" y="17840"/>
                  </a:cubicBezTo>
                  <a:close/>
                  <a:moveTo>
                    <a:pt x="13011" y="13194"/>
                  </a:moveTo>
                  <a:lnTo>
                    <a:pt x="11204" y="21969"/>
                  </a:lnTo>
                  <a:cubicBezTo>
                    <a:pt x="10172" y="27260"/>
                    <a:pt x="11720" y="30873"/>
                    <a:pt x="16366" y="31776"/>
                  </a:cubicBezTo>
                  <a:cubicBezTo>
                    <a:pt x="21140" y="32808"/>
                    <a:pt x="23979" y="29969"/>
                    <a:pt x="25011" y="24808"/>
                  </a:cubicBezTo>
                  <a:lnTo>
                    <a:pt x="26818" y="16033"/>
                  </a:lnTo>
                  <a:cubicBezTo>
                    <a:pt x="27850" y="10743"/>
                    <a:pt x="26302" y="7129"/>
                    <a:pt x="21656" y="6226"/>
                  </a:cubicBezTo>
                  <a:cubicBezTo>
                    <a:pt x="17011" y="5323"/>
                    <a:pt x="14172" y="7904"/>
                    <a:pt x="13011" y="13194"/>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09" name="Freeform 72">
              <a:extLst>
                <a:ext uri="{FF2B5EF4-FFF2-40B4-BE49-F238E27FC236}">
                  <a16:creationId xmlns:a16="http://schemas.microsoft.com/office/drawing/2014/main" id="{8A48ED16-3158-C582-2858-ED759126DA4C}"/>
                </a:ext>
              </a:extLst>
            </p:cNvPr>
            <p:cNvSpPr/>
            <p:nvPr/>
          </p:nvSpPr>
          <p:spPr>
            <a:xfrm>
              <a:off x="10864643" y="4641570"/>
              <a:ext cx="426194" cy="283686"/>
            </a:xfrm>
            <a:custGeom>
              <a:avLst/>
              <a:gdLst>
                <a:gd name="connsiteX0" fmla="*/ 188186 w 198733"/>
                <a:gd name="connsiteY0" fmla="*/ 10351 h 132282"/>
                <a:gd name="connsiteX1" fmla="*/ 184960 w 198733"/>
                <a:gd name="connsiteY1" fmla="*/ 5189 h 132282"/>
                <a:gd name="connsiteX2" fmla="*/ 137216 w 198733"/>
                <a:gd name="connsiteY2" fmla="*/ 29191 h 132282"/>
                <a:gd name="connsiteX3" fmla="*/ 75534 w 198733"/>
                <a:gd name="connsiteY3" fmla="*/ 60160 h 132282"/>
                <a:gd name="connsiteX4" fmla="*/ 27790 w 198733"/>
                <a:gd name="connsiteY4" fmla="*/ 84162 h 132282"/>
                <a:gd name="connsiteX5" fmla="*/ 175 w 198733"/>
                <a:gd name="connsiteY5" fmla="*/ 104937 h 132282"/>
                <a:gd name="connsiteX6" fmla="*/ 5208 w 198733"/>
                <a:gd name="connsiteY6" fmla="*/ 113067 h 132282"/>
                <a:gd name="connsiteX7" fmla="*/ 11660 w 198733"/>
                <a:gd name="connsiteY7" fmla="*/ 123519 h 132282"/>
                <a:gd name="connsiteX8" fmla="*/ 16692 w 198733"/>
                <a:gd name="connsiteY8" fmla="*/ 131649 h 132282"/>
                <a:gd name="connsiteX9" fmla="*/ 47533 w 198733"/>
                <a:gd name="connsiteY9" fmla="*/ 116164 h 132282"/>
                <a:gd name="connsiteX10" fmla="*/ 90245 w 198733"/>
                <a:gd name="connsiteY10" fmla="*/ 84162 h 132282"/>
                <a:gd name="connsiteX11" fmla="*/ 145603 w 198733"/>
                <a:gd name="connsiteY11" fmla="*/ 42740 h 132282"/>
                <a:gd name="connsiteX12" fmla="*/ 188315 w 198733"/>
                <a:gd name="connsiteY12" fmla="*/ 10738 h 13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733" h="132282">
                  <a:moveTo>
                    <a:pt x="188186" y="10351"/>
                  </a:moveTo>
                  <a:cubicBezTo>
                    <a:pt x="203413" y="-1004"/>
                    <a:pt x="201993" y="-3456"/>
                    <a:pt x="184960" y="5189"/>
                  </a:cubicBezTo>
                  <a:lnTo>
                    <a:pt x="137216" y="29191"/>
                  </a:lnTo>
                  <a:cubicBezTo>
                    <a:pt x="120182" y="37708"/>
                    <a:pt x="92439" y="51644"/>
                    <a:pt x="75534" y="60160"/>
                  </a:cubicBezTo>
                  <a:lnTo>
                    <a:pt x="27790" y="84162"/>
                  </a:lnTo>
                  <a:cubicBezTo>
                    <a:pt x="10756" y="92678"/>
                    <a:pt x="-1632" y="101969"/>
                    <a:pt x="175" y="104937"/>
                  </a:cubicBezTo>
                  <a:lnTo>
                    <a:pt x="5208" y="113067"/>
                  </a:lnTo>
                  <a:cubicBezTo>
                    <a:pt x="7014" y="115906"/>
                    <a:pt x="9853" y="120680"/>
                    <a:pt x="11660" y="123519"/>
                  </a:cubicBezTo>
                  <a:lnTo>
                    <a:pt x="16692" y="131649"/>
                  </a:lnTo>
                  <a:cubicBezTo>
                    <a:pt x="18499" y="134488"/>
                    <a:pt x="32306" y="127519"/>
                    <a:pt x="47533" y="116164"/>
                  </a:cubicBezTo>
                  <a:lnTo>
                    <a:pt x="90245" y="84162"/>
                  </a:lnTo>
                  <a:cubicBezTo>
                    <a:pt x="105472" y="72806"/>
                    <a:pt x="130376" y="54096"/>
                    <a:pt x="145603" y="42740"/>
                  </a:cubicBezTo>
                  <a:lnTo>
                    <a:pt x="188315" y="10738"/>
                  </a:lnTo>
                  <a:close/>
                </a:path>
              </a:pathLst>
            </a:custGeom>
            <a:solidFill>
              <a:schemeClr val="accent1"/>
            </a:solidFill>
            <a:ln w="12874" cap="flat">
              <a:noFill/>
              <a:prstDash val="solid"/>
              <a:miter/>
            </a:ln>
          </p:spPr>
          <p:txBody>
            <a:bodyPr rtlCol="0" anchor="ctr"/>
            <a:lstStyle/>
            <a:p>
              <a:endParaRPr lang="en-US"/>
            </a:p>
          </p:txBody>
        </p:sp>
        <p:sp>
          <p:nvSpPr>
            <p:cNvPr id="110" name="Freeform 73">
              <a:extLst>
                <a:ext uri="{FF2B5EF4-FFF2-40B4-BE49-F238E27FC236}">
                  <a16:creationId xmlns:a16="http://schemas.microsoft.com/office/drawing/2014/main" id="{07ECFDFE-8A31-107D-9153-8E4DC6440545}"/>
                </a:ext>
              </a:extLst>
            </p:cNvPr>
            <p:cNvSpPr/>
            <p:nvPr/>
          </p:nvSpPr>
          <p:spPr>
            <a:xfrm>
              <a:off x="10882728" y="4642460"/>
              <a:ext cx="407903" cy="281966"/>
            </a:xfrm>
            <a:custGeom>
              <a:avLst/>
              <a:gdLst>
                <a:gd name="connsiteX0" fmla="*/ 190205 w 190204"/>
                <a:gd name="connsiteY0" fmla="*/ 129 h 131480"/>
                <a:gd name="connsiteX1" fmla="*/ 179753 w 190204"/>
                <a:gd name="connsiteY1" fmla="*/ 9936 h 131480"/>
                <a:gd name="connsiteX2" fmla="*/ 137041 w 190204"/>
                <a:gd name="connsiteY2" fmla="*/ 41938 h 131480"/>
                <a:gd name="connsiteX3" fmla="*/ 81682 w 190204"/>
                <a:gd name="connsiteY3" fmla="*/ 83360 h 131480"/>
                <a:gd name="connsiteX4" fmla="*/ 38970 w 190204"/>
                <a:gd name="connsiteY4" fmla="*/ 115362 h 131480"/>
                <a:gd name="connsiteX5" fmla="*/ 8130 w 190204"/>
                <a:gd name="connsiteY5" fmla="*/ 130846 h 131480"/>
                <a:gd name="connsiteX6" fmla="*/ 0 w 190204"/>
                <a:gd name="connsiteY6" fmla="*/ 117684 h 131480"/>
                <a:gd name="connsiteX7" fmla="*/ 190205 w 190204"/>
                <a:gd name="connsiteY7" fmla="*/ 0 h 1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04" h="131480">
                  <a:moveTo>
                    <a:pt x="190205" y="129"/>
                  </a:moveTo>
                  <a:cubicBezTo>
                    <a:pt x="190205" y="1290"/>
                    <a:pt x="186850" y="4645"/>
                    <a:pt x="179753" y="9936"/>
                  </a:cubicBezTo>
                  <a:lnTo>
                    <a:pt x="137041" y="41938"/>
                  </a:lnTo>
                  <a:cubicBezTo>
                    <a:pt x="121814" y="53293"/>
                    <a:pt x="96909" y="72004"/>
                    <a:pt x="81682" y="83360"/>
                  </a:cubicBezTo>
                  <a:lnTo>
                    <a:pt x="38970" y="115362"/>
                  </a:lnTo>
                  <a:cubicBezTo>
                    <a:pt x="23743" y="126717"/>
                    <a:pt x="9807" y="133685"/>
                    <a:pt x="8130" y="130846"/>
                  </a:cubicBezTo>
                  <a:lnTo>
                    <a:pt x="0" y="117684"/>
                  </a:lnTo>
                  <a:lnTo>
                    <a:pt x="190205" y="0"/>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1" name="Freeform 74">
              <a:extLst>
                <a:ext uri="{FF2B5EF4-FFF2-40B4-BE49-F238E27FC236}">
                  <a16:creationId xmlns:a16="http://schemas.microsoft.com/office/drawing/2014/main" id="{D9B0C464-180F-7713-3BAE-46CCB8AAC78F}"/>
                </a:ext>
              </a:extLst>
            </p:cNvPr>
            <p:cNvSpPr/>
            <p:nvPr/>
          </p:nvSpPr>
          <p:spPr>
            <a:xfrm>
              <a:off x="10640717" y="4674952"/>
              <a:ext cx="254443" cy="258398"/>
            </a:xfrm>
            <a:custGeom>
              <a:avLst/>
              <a:gdLst>
                <a:gd name="connsiteX0" fmla="*/ 8971 w 118646"/>
                <a:gd name="connsiteY0" fmla="*/ 5235 h 120490"/>
                <a:gd name="connsiteX1" fmla="*/ 5100 w 118646"/>
                <a:gd name="connsiteY1" fmla="*/ 9106 h 120490"/>
                <a:gd name="connsiteX2" fmla="*/ 27940 w 118646"/>
                <a:gd name="connsiteY2" fmla="*/ 38269 h 120490"/>
                <a:gd name="connsiteX3" fmla="*/ 57361 w 118646"/>
                <a:gd name="connsiteY3" fmla="*/ 75949 h 120490"/>
                <a:gd name="connsiteX4" fmla="*/ 80072 w 118646"/>
                <a:gd name="connsiteY4" fmla="*/ 105112 h 120490"/>
                <a:gd name="connsiteX5" fmla="*/ 98654 w 118646"/>
                <a:gd name="connsiteY5" fmla="*/ 120080 h 120490"/>
                <a:gd name="connsiteX6" fmla="*/ 104590 w 118646"/>
                <a:gd name="connsiteY6" fmla="*/ 114144 h 120490"/>
                <a:gd name="connsiteX7" fmla="*/ 112332 w 118646"/>
                <a:gd name="connsiteY7" fmla="*/ 106531 h 120490"/>
                <a:gd name="connsiteX8" fmla="*/ 118268 w 118646"/>
                <a:gd name="connsiteY8" fmla="*/ 100595 h 120490"/>
                <a:gd name="connsiteX9" fmla="*/ 103557 w 118646"/>
                <a:gd name="connsiteY9" fmla="*/ 81755 h 120490"/>
                <a:gd name="connsiteX10" fmla="*/ 74782 w 118646"/>
                <a:gd name="connsiteY10" fmla="*/ 58528 h 120490"/>
                <a:gd name="connsiteX11" fmla="*/ 37618 w 118646"/>
                <a:gd name="connsiteY11" fmla="*/ 28462 h 120490"/>
                <a:gd name="connsiteX12" fmla="*/ 8842 w 118646"/>
                <a:gd name="connsiteY12" fmla="*/ 5235 h 1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646" h="120490">
                  <a:moveTo>
                    <a:pt x="8971" y="5235"/>
                  </a:moveTo>
                  <a:cubicBezTo>
                    <a:pt x="-1223" y="-3024"/>
                    <a:pt x="-3030" y="-1346"/>
                    <a:pt x="5100" y="9106"/>
                  </a:cubicBezTo>
                  <a:lnTo>
                    <a:pt x="27940" y="38269"/>
                  </a:lnTo>
                  <a:cubicBezTo>
                    <a:pt x="36070" y="48592"/>
                    <a:pt x="49232" y="65625"/>
                    <a:pt x="57361" y="75949"/>
                  </a:cubicBezTo>
                  <a:lnTo>
                    <a:pt x="80072" y="105112"/>
                  </a:lnTo>
                  <a:cubicBezTo>
                    <a:pt x="88202" y="115435"/>
                    <a:pt x="96589" y="122274"/>
                    <a:pt x="98654" y="120080"/>
                  </a:cubicBezTo>
                  <a:lnTo>
                    <a:pt x="104590" y="114144"/>
                  </a:lnTo>
                  <a:cubicBezTo>
                    <a:pt x="106783" y="112080"/>
                    <a:pt x="110268" y="108596"/>
                    <a:pt x="112332" y="106531"/>
                  </a:cubicBezTo>
                  <a:lnTo>
                    <a:pt x="118268" y="100595"/>
                  </a:lnTo>
                  <a:cubicBezTo>
                    <a:pt x="120333" y="98531"/>
                    <a:pt x="113752" y="90014"/>
                    <a:pt x="103557" y="81755"/>
                  </a:cubicBezTo>
                  <a:lnTo>
                    <a:pt x="74782" y="58528"/>
                  </a:lnTo>
                  <a:cubicBezTo>
                    <a:pt x="64587" y="50270"/>
                    <a:pt x="47812" y="36720"/>
                    <a:pt x="37618" y="28462"/>
                  </a:cubicBezTo>
                  <a:lnTo>
                    <a:pt x="8842" y="5235"/>
                  </a:lnTo>
                  <a:close/>
                </a:path>
              </a:pathLst>
            </a:custGeom>
            <a:solidFill>
              <a:schemeClr val="accent1"/>
            </a:solidFill>
            <a:ln w="12874" cap="flat">
              <a:noFill/>
              <a:prstDash val="solid"/>
              <a:miter/>
            </a:ln>
          </p:spPr>
          <p:txBody>
            <a:bodyPr rtlCol="0" anchor="ctr"/>
            <a:lstStyle/>
            <a:p>
              <a:endParaRPr lang="en-US"/>
            </a:p>
          </p:txBody>
        </p:sp>
        <p:sp>
          <p:nvSpPr>
            <p:cNvPr id="112" name="Freeform 75">
              <a:extLst>
                <a:ext uri="{FF2B5EF4-FFF2-40B4-BE49-F238E27FC236}">
                  <a16:creationId xmlns:a16="http://schemas.microsoft.com/office/drawing/2014/main" id="{F8CF19FA-6A58-02D6-04F0-B5ECDFE3386E}"/>
                </a:ext>
              </a:extLst>
            </p:cNvPr>
            <p:cNvSpPr/>
            <p:nvPr/>
          </p:nvSpPr>
          <p:spPr>
            <a:xfrm>
              <a:off x="10641693" y="4674832"/>
              <a:ext cx="254102" cy="236330"/>
            </a:xfrm>
            <a:custGeom>
              <a:avLst/>
              <a:gdLst>
                <a:gd name="connsiteX0" fmla="*/ 0 w 118487"/>
                <a:gd name="connsiteY0" fmla="*/ 129 h 110200"/>
                <a:gd name="connsiteX1" fmla="*/ 8646 w 118487"/>
                <a:gd name="connsiteY1" fmla="*/ 5291 h 110200"/>
                <a:gd name="connsiteX2" fmla="*/ 37422 w 118487"/>
                <a:gd name="connsiteY2" fmla="*/ 28518 h 110200"/>
                <a:gd name="connsiteX3" fmla="*/ 74585 w 118487"/>
                <a:gd name="connsiteY3" fmla="*/ 58584 h 110200"/>
                <a:gd name="connsiteX4" fmla="*/ 103361 w 118487"/>
                <a:gd name="connsiteY4" fmla="*/ 81811 h 110200"/>
                <a:gd name="connsiteX5" fmla="*/ 118071 w 118487"/>
                <a:gd name="connsiteY5" fmla="*/ 100651 h 110200"/>
                <a:gd name="connsiteX6" fmla="*/ 108393 w 118487"/>
                <a:gd name="connsiteY6" fmla="*/ 110200 h 110200"/>
                <a:gd name="connsiteX7" fmla="*/ 0 w 118487"/>
                <a:gd name="connsiteY7" fmla="*/ 0 h 1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87" h="110200">
                  <a:moveTo>
                    <a:pt x="0" y="129"/>
                  </a:moveTo>
                  <a:cubicBezTo>
                    <a:pt x="903" y="-258"/>
                    <a:pt x="3871" y="1419"/>
                    <a:pt x="8646" y="5291"/>
                  </a:cubicBezTo>
                  <a:lnTo>
                    <a:pt x="37422" y="28518"/>
                  </a:lnTo>
                  <a:cubicBezTo>
                    <a:pt x="47616" y="36776"/>
                    <a:pt x="64391" y="50326"/>
                    <a:pt x="74585" y="58584"/>
                  </a:cubicBezTo>
                  <a:lnTo>
                    <a:pt x="103361" y="81811"/>
                  </a:lnTo>
                  <a:cubicBezTo>
                    <a:pt x="113555" y="90070"/>
                    <a:pt x="120265" y="98586"/>
                    <a:pt x="118071" y="100651"/>
                  </a:cubicBezTo>
                  <a:lnTo>
                    <a:pt x="108393" y="110200"/>
                  </a:lnTo>
                  <a:lnTo>
                    <a:pt x="0" y="0"/>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3" name="Freeform 76">
              <a:extLst>
                <a:ext uri="{FF2B5EF4-FFF2-40B4-BE49-F238E27FC236}">
                  <a16:creationId xmlns:a16="http://schemas.microsoft.com/office/drawing/2014/main" id="{5745C42E-E35F-8CDE-BBB1-C1ECD774F457}"/>
                </a:ext>
              </a:extLst>
            </p:cNvPr>
            <p:cNvSpPr/>
            <p:nvPr/>
          </p:nvSpPr>
          <p:spPr>
            <a:xfrm>
              <a:off x="10822495" y="4852190"/>
              <a:ext cx="94671" cy="95201"/>
            </a:xfrm>
            <a:custGeom>
              <a:avLst/>
              <a:gdLst>
                <a:gd name="connsiteX0" fmla="*/ 43687 w 44145"/>
                <a:gd name="connsiteY0" fmla="*/ 26648 h 44392"/>
                <a:gd name="connsiteX1" fmla="*/ 17621 w 44145"/>
                <a:gd name="connsiteY1" fmla="*/ 43940 h 44392"/>
                <a:gd name="connsiteX2" fmla="*/ 459 w 44145"/>
                <a:gd name="connsiteY2" fmla="*/ 17744 h 44392"/>
                <a:gd name="connsiteX3" fmla="*/ 26525 w 44145"/>
                <a:gd name="connsiteY3" fmla="*/ 453 h 44392"/>
                <a:gd name="connsiteX4" fmla="*/ 43687 w 44145"/>
                <a:gd name="connsiteY4" fmla="*/ 26648 h 4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5" h="44392">
                  <a:moveTo>
                    <a:pt x="43687" y="26648"/>
                  </a:moveTo>
                  <a:cubicBezTo>
                    <a:pt x="41235" y="38649"/>
                    <a:pt x="29622" y="46391"/>
                    <a:pt x="17621" y="43940"/>
                  </a:cubicBezTo>
                  <a:cubicBezTo>
                    <a:pt x="5620" y="41488"/>
                    <a:pt x="-1993" y="29745"/>
                    <a:pt x="459" y="17744"/>
                  </a:cubicBezTo>
                  <a:cubicBezTo>
                    <a:pt x="2911" y="5744"/>
                    <a:pt x="14524" y="-1999"/>
                    <a:pt x="26525" y="453"/>
                  </a:cubicBezTo>
                  <a:cubicBezTo>
                    <a:pt x="38525" y="2905"/>
                    <a:pt x="46139" y="14648"/>
                    <a:pt x="43687" y="26648"/>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14" name="Freeform 77">
              <a:extLst>
                <a:ext uri="{FF2B5EF4-FFF2-40B4-BE49-F238E27FC236}">
                  <a16:creationId xmlns:a16="http://schemas.microsoft.com/office/drawing/2014/main" id="{AF92FA75-FA55-D0D5-EBB9-64191A0ACAF9}"/>
                </a:ext>
              </a:extLst>
            </p:cNvPr>
            <p:cNvSpPr/>
            <p:nvPr/>
          </p:nvSpPr>
          <p:spPr>
            <a:xfrm>
              <a:off x="10858080" y="4888040"/>
              <a:ext cx="23500" cy="23500"/>
            </a:xfrm>
            <a:custGeom>
              <a:avLst/>
              <a:gdLst>
                <a:gd name="connsiteX0" fmla="*/ 124 w 10958"/>
                <a:gd name="connsiteY0" fmla="*/ 4383 h 10958"/>
                <a:gd name="connsiteX1" fmla="*/ 6576 w 10958"/>
                <a:gd name="connsiteY1" fmla="*/ 124 h 10958"/>
                <a:gd name="connsiteX2" fmla="*/ 10835 w 10958"/>
                <a:gd name="connsiteY2" fmla="*/ 6576 h 10958"/>
                <a:gd name="connsiteX3" fmla="*/ 4383 w 10958"/>
                <a:gd name="connsiteY3" fmla="*/ 10835 h 10958"/>
                <a:gd name="connsiteX4" fmla="*/ 124 w 10958"/>
                <a:gd name="connsiteY4" fmla="*/ 4383 h 1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 h="10958">
                  <a:moveTo>
                    <a:pt x="124" y="4383"/>
                  </a:moveTo>
                  <a:cubicBezTo>
                    <a:pt x="769" y="1415"/>
                    <a:pt x="3608" y="-521"/>
                    <a:pt x="6576" y="124"/>
                  </a:cubicBezTo>
                  <a:cubicBezTo>
                    <a:pt x="9544" y="769"/>
                    <a:pt x="11480" y="3608"/>
                    <a:pt x="10835" y="6576"/>
                  </a:cubicBezTo>
                  <a:cubicBezTo>
                    <a:pt x="10189" y="9544"/>
                    <a:pt x="7350" y="11480"/>
                    <a:pt x="4383" y="10835"/>
                  </a:cubicBezTo>
                  <a:cubicBezTo>
                    <a:pt x="1414" y="10189"/>
                    <a:pt x="-521" y="7350"/>
                    <a:pt x="124" y="4383"/>
                  </a:cubicBezTo>
                  <a:close/>
                </a:path>
              </a:pathLst>
            </a:custGeom>
            <a:solidFill>
              <a:schemeClr val="accent1"/>
            </a:solidFill>
            <a:ln w="12874" cap="flat">
              <a:noFill/>
              <a:prstDash val="solid"/>
              <a:miter/>
            </a:ln>
          </p:spPr>
          <p:txBody>
            <a:bodyPr rtlCol="0" anchor="ctr"/>
            <a:lstStyle/>
            <a:p>
              <a:endParaRPr lang="en-US"/>
            </a:p>
          </p:txBody>
        </p:sp>
        <p:sp>
          <p:nvSpPr>
            <p:cNvPr id="115" name="Freeform 78">
              <a:extLst>
                <a:ext uri="{FF2B5EF4-FFF2-40B4-BE49-F238E27FC236}">
                  <a16:creationId xmlns:a16="http://schemas.microsoft.com/office/drawing/2014/main" id="{D9C85202-DF3E-EE7F-B4FA-7DE1FEA13998}"/>
                </a:ext>
              </a:extLst>
            </p:cNvPr>
            <p:cNvSpPr/>
            <p:nvPr/>
          </p:nvSpPr>
          <p:spPr>
            <a:xfrm>
              <a:off x="10283728" y="4308291"/>
              <a:ext cx="1160089" cy="1160089"/>
            </a:xfrm>
            <a:custGeom>
              <a:avLst/>
              <a:gdLst>
                <a:gd name="connsiteX0" fmla="*/ 216341 w 540946"/>
                <a:gd name="connsiteY0" fmla="*/ 535457 h 540946"/>
                <a:gd name="connsiteX1" fmla="*/ 5490 w 540946"/>
                <a:gd name="connsiteY1" fmla="*/ 216341 h 540946"/>
                <a:gd name="connsiteX2" fmla="*/ 324606 w 540946"/>
                <a:gd name="connsiteY2" fmla="*/ 5490 h 540946"/>
                <a:gd name="connsiteX3" fmla="*/ 535457 w 540946"/>
                <a:gd name="connsiteY3" fmla="*/ 324605 h 540946"/>
                <a:gd name="connsiteX4" fmla="*/ 216341 w 540946"/>
                <a:gd name="connsiteY4" fmla="*/ 535457 h 540946"/>
                <a:gd name="connsiteX5" fmla="*/ 319444 w 540946"/>
                <a:gd name="connsiteY5" fmla="*/ 30911 h 540946"/>
                <a:gd name="connsiteX6" fmla="*/ 30911 w 540946"/>
                <a:gd name="connsiteY6" fmla="*/ 221502 h 540946"/>
                <a:gd name="connsiteX7" fmla="*/ 221503 w 540946"/>
                <a:gd name="connsiteY7" fmla="*/ 510036 h 540946"/>
                <a:gd name="connsiteX8" fmla="*/ 510036 w 540946"/>
                <a:gd name="connsiteY8" fmla="*/ 319444 h 540946"/>
                <a:gd name="connsiteX9" fmla="*/ 319444 w 540946"/>
                <a:gd name="connsiteY9" fmla="*/ 30911 h 5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946" h="540946">
                  <a:moveTo>
                    <a:pt x="216341" y="535457"/>
                  </a:moveTo>
                  <a:cubicBezTo>
                    <a:pt x="70268" y="505648"/>
                    <a:pt x="-24319" y="362414"/>
                    <a:pt x="5490" y="216341"/>
                  </a:cubicBezTo>
                  <a:cubicBezTo>
                    <a:pt x="35298" y="70268"/>
                    <a:pt x="178532" y="-24319"/>
                    <a:pt x="324606" y="5490"/>
                  </a:cubicBezTo>
                  <a:cubicBezTo>
                    <a:pt x="470679" y="35298"/>
                    <a:pt x="565265" y="178532"/>
                    <a:pt x="535457" y="324605"/>
                  </a:cubicBezTo>
                  <a:cubicBezTo>
                    <a:pt x="505649" y="470679"/>
                    <a:pt x="362414" y="565265"/>
                    <a:pt x="216341" y="535457"/>
                  </a:cubicBezTo>
                  <a:close/>
                  <a:moveTo>
                    <a:pt x="319444" y="30911"/>
                  </a:moveTo>
                  <a:cubicBezTo>
                    <a:pt x="187307" y="3941"/>
                    <a:pt x="57880" y="89366"/>
                    <a:pt x="30911" y="221502"/>
                  </a:cubicBezTo>
                  <a:cubicBezTo>
                    <a:pt x="3941" y="353639"/>
                    <a:pt x="89366" y="483066"/>
                    <a:pt x="221503" y="510036"/>
                  </a:cubicBezTo>
                  <a:cubicBezTo>
                    <a:pt x="353639" y="537005"/>
                    <a:pt x="483067" y="451581"/>
                    <a:pt x="510036" y="319444"/>
                  </a:cubicBezTo>
                  <a:cubicBezTo>
                    <a:pt x="537005" y="187307"/>
                    <a:pt x="451452" y="57880"/>
                    <a:pt x="319444" y="30911"/>
                  </a:cubicBezTo>
                  <a:close/>
                </a:path>
              </a:pathLst>
            </a:custGeom>
            <a:solidFill>
              <a:schemeClr val="accent1">
                <a:lumMod val="60000"/>
                <a:lumOff val="40000"/>
              </a:schemeClr>
            </a:solidFill>
            <a:ln w="12874" cap="flat">
              <a:noFill/>
              <a:prstDash val="solid"/>
              <a:miter/>
            </a:ln>
          </p:spPr>
          <p:txBody>
            <a:bodyPr rtlCol="0" anchor="ctr"/>
            <a:lstStyle/>
            <a:p>
              <a:endParaRPr lang="en-US"/>
            </a:p>
          </p:txBody>
        </p:sp>
        <p:sp>
          <p:nvSpPr>
            <p:cNvPr id="116" name="Freeform 79">
              <a:extLst>
                <a:ext uri="{FF2B5EF4-FFF2-40B4-BE49-F238E27FC236}">
                  <a16:creationId xmlns:a16="http://schemas.microsoft.com/office/drawing/2014/main" id="{E96F2DA3-BAA3-A245-D993-35DD8E63A6BC}"/>
                </a:ext>
              </a:extLst>
            </p:cNvPr>
            <p:cNvSpPr/>
            <p:nvPr/>
          </p:nvSpPr>
          <p:spPr>
            <a:xfrm>
              <a:off x="10879103" y="4472376"/>
              <a:ext cx="39295" cy="126743"/>
            </a:xfrm>
            <a:custGeom>
              <a:avLst/>
              <a:gdLst>
                <a:gd name="connsiteX0" fmla="*/ 9678 w 18323"/>
                <a:gd name="connsiteY0" fmla="*/ 10065 h 59100"/>
                <a:gd name="connsiteX1" fmla="*/ 1162 w 18323"/>
                <a:gd name="connsiteY1" fmla="*/ 10968 h 59100"/>
                <a:gd name="connsiteX2" fmla="*/ 2194 w 18323"/>
                <a:gd name="connsiteY2" fmla="*/ 5678 h 59100"/>
                <a:gd name="connsiteX3" fmla="*/ 13807 w 18323"/>
                <a:gd name="connsiteY3" fmla="*/ 0 h 59100"/>
                <a:gd name="connsiteX4" fmla="*/ 18324 w 18323"/>
                <a:gd name="connsiteY4" fmla="*/ 903 h 59100"/>
                <a:gd name="connsiteX5" fmla="*/ 6452 w 18323"/>
                <a:gd name="connsiteY5" fmla="*/ 59100 h 59100"/>
                <a:gd name="connsiteX6" fmla="*/ 0 w 18323"/>
                <a:gd name="connsiteY6" fmla="*/ 57810 h 59100"/>
                <a:gd name="connsiteX7" fmla="*/ 9678 w 18323"/>
                <a:gd name="connsiteY7" fmla="*/ 10194 h 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3" h="59100">
                  <a:moveTo>
                    <a:pt x="9678" y="10065"/>
                  </a:moveTo>
                  <a:cubicBezTo>
                    <a:pt x="7226" y="10968"/>
                    <a:pt x="4258" y="11355"/>
                    <a:pt x="1162" y="10968"/>
                  </a:cubicBezTo>
                  <a:lnTo>
                    <a:pt x="2194" y="5678"/>
                  </a:lnTo>
                  <a:cubicBezTo>
                    <a:pt x="8517" y="6710"/>
                    <a:pt x="11485" y="3742"/>
                    <a:pt x="13807" y="0"/>
                  </a:cubicBezTo>
                  <a:lnTo>
                    <a:pt x="18324" y="903"/>
                  </a:lnTo>
                  <a:lnTo>
                    <a:pt x="6452" y="59100"/>
                  </a:lnTo>
                  <a:lnTo>
                    <a:pt x="0" y="57810"/>
                  </a:lnTo>
                  <a:lnTo>
                    <a:pt x="9678" y="10194"/>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7" name="Freeform 80">
              <a:extLst>
                <a:ext uri="{FF2B5EF4-FFF2-40B4-BE49-F238E27FC236}">
                  <a16:creationId xmlns:a16="http://schemas.microsoft.com/office/drawing/2014/main" id="{AF576723-D82A-8B1B-1370-7BC70468D7C1}"/>
                </a:ext>
              </a:extLst>
            </p:cNvPr>
            <p:cNvSpPr/>
            <p:nvPr/>
          </p:nvSpPr>
          <p:spPr>
            <a:xfrm>
              <a:off x="10913971" y="4481833"/>
              <a:ext cx="77183" cy="132506"/>
            </a:xfrm>
            <a:custGeom>
              <a:avLst/>
              <a:gdLst>
                <a:gd name="connsiteX0" fmla="*/ 35099 w 35990"/>
                <a:gd name="connsiteY0" fmla="*/ 17914 h 61787"/>
                <a:gd name="connsiteX1" fmla="*/ 7742 w 35990"/>
                <a:gd name="connsiteY1" fmla="*/ 51078 h 61787"/>
                <a:gd name="connsiteX2" fmla="*/ 7742 w 35990"/>
                <a:gd name="connsiteY2" fmla="*/ 51981 h 61787"/>
                <a:gd name="connsiteX3" fmla="*/ 26711 w 35990"/>
                <a:gd name="connsiteY3" fmla="*/ 55852 h 61787"/>
                <a:gd name="connsiteX4" fmla="*/ 25550 w 35990"/>
                <a:gd name="connsiteY4" fmla="*/ 61788 h 61787"/>
                <a:gd name="connsiteX5" fmla="*/ 0 w 35990"/>
                <a:gd name="connsiteY5" fmla="*/ 56626 h 61787"/>
                <a:gd name="connsiteX6" fmla="*/ 1032 w 35990"/>
                <a:gd name="connsiteY6" fmla="*/ 51594 h 61787"/>
                <a:gd name="connsiteX7" fmla="*/ 28647 w 35990"/>
                <a:gd name="connsiteY7" fmla="*/ 16753 h 61787"/>
                <a:gd name="connsiteX8" fmla="*/ 23743 w 35990"/>
                <a:gd name="connsiteY8" fmla="*/ 6172 h 61787"/>
                <a:gd name="connsiteX9" fmla="*/ 15227 w 35990"/>
                <a:gd name="connsiteY9" fmla="*/ 13398 h 61787"/>
                <a:gd name="connsiteX10" fmla="*/ 14194 w 35990"/>
                <a:gd name="connsiteY10" fmla="*/ 18560 h 61787"/>
                <a:gd name="connsiteX11" fmla="*/ 8129 w 35990"/>
                <a:gd name="connsiteY11" fmla="*/ 17269 h 61787"/>
                <a:gd name="connsiteX12" fmla="*/ 9162 w 35990"/>
                <a:gd name="connsiteY12" fmla="*/ 12495 h 61787"/>
                <a:gd name="connsiteX13" fmla="*/ 25292 w 35990"/>
                <a:gd name="connsiteY13" fmla="*/ 365 h 61787"/>
                <a:gd name="connsiteX14" fmla="*/ 35486 w 35990"/>
                <a:gd name="connsiteY14" fmla="*/ 17785 h 6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90" h="61787">
                  <a:moveTo>
                    <a:pt x="35099" y="17914"/>
                  </a:moveTo>
                  <a:cubicBezTo>
                    <a:pt x="31486" y="35464"/>
                    <a:pt x="10452" y="37787"/>
                    <a:pt x="7742" y="51078"/>
                  </a:cubicBezTo>
                  <a:lnTo>
                    <a:pt x="7742" y="51981"/>
                  </a:lnTo>
                  <a:lnTo>
                    <a:pt x="26711" y="55852"/>
                  </a:lnTo>
                  <a:lnTo>
                    <a:pt x="25550" y="61788"/>
                  </a:lnTo>
                  <a:lnTo>
                    <a:pt x="0" y="56626"/>
                  </a:lnTo>
                  <a:lnTo>
                    <a:pt x="1032" y="51594"/>
                  </a:lnTo>
                  <a:cubicBezTo>
                    <a:pt x="4903" y="32754"/>
                    <a:pt x="25292" y="33141"/>
                    <a:pt x="28647" y="16753"/>
                  </a:cubicBezTo>
                  <a:cubicBezTo>
                    <a:pt x="29808" y="10817"/>
                    <a:pt x="28647" y="7204"/>
                    <a:pt x="23743" y="6172"/>
                  </a:cubicBezTo>
                  <a:cubicBezTo>
                    <a:pt x="18969" y="5139"/>
                    <a:pt x="16259" y="8236"/>
                    <a:pt x="15227" y="13398"/>
                  </a:cubicBezTo>
                  <a:lnTo>
                    <a:pt x="14194" y="18560"/>
                  </a:lnTo>
                  <a:lnTo>
                    <a:pt x="8129" y="17269"/>
                  </a:lnTo>
                  <a:lnTo>
                    <a:pt x="9162" y="12495"/>
                  </a:lnTo>
                  <a:cubicBezTo>
                    <a:pt x="10968" y="3591"/>
                    <a:pt x="16259" y="-1442"/>
                    <a:pt x="25292" y="365"/>
                  </a:cubicBezTo>
                  <a:cubicBezTo>
                    <a:pt x="34324" y="2172"/>
                    <a:pt x="37293" y="8882"/>
                    <a:pt x="35486" y="17785"/>
                  </a:cubicBezTo>
                  <a:close/>
                </a:path>
              </a:pathLst>
            </a:custGeom>
            <a:solidFill>
              <a:schemeClr val="accent1">
                <a:lumMod val="75000"/>
              </a:schemeClr>
            </a:solidFill>
            <a:ln w="12874" cap="flat">
              <a:noFill/>
              <a:prstDash val="solid"/>
              <a:miter/>
            </a:ln>
          </p:spPr>
          <p:txBody>
            <a:bodyPr rtlCol="0" anchor="ctr"/>
            <a:lstStyle/>
            <a:p>
              <a:endParaRPr lang="en-US"/>
            </a:p>
          </p:txBody>
        </p:sp>
      </p:grpSp>
      <p:sp>
        <p:nvSpPr>
          <p:cNvPr id="118" name="Rectangle 117">
            <a:extLst>
              <a:ext uri="{FF2B5EF4-FFF2-40B4-BE49-F238E27FC236}">
                <a16:creationId xmlns:a16="http://schemas.microsoft.com/office/drawing/2014/main" id="{46828FF9-1AE5-4934-EC2E-C8CE56409AE5}"/>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FF0FB30F-64D3-BAB0-7515-5748697FA844}"/>
              </a:ext>
              <a:ext uri="{C183D7F6-B498-43B3-948B-1728B52AA6E4}">
                <adec:decorative xmlns:adec="http://schemas.microsoft.com/office/drawing/2017/decorative" val="1"/>
              </a:ext>
            </a:extLst>
          </p:cNvPr>
          <p:cNvCxnSpPr>
            <a:cxnSpLocks/>
          </p:cNvCxnSpPr>
          <p:nvPr userDrawn="1"/>
        </p:nvCxnSpPr>
        <p:spPr>
          <a:xfrm>
            <a:off x="3579812" y="6355080"/>
            <a:ext cx="5029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1705FA4B-04BB-ABC3-2AB0-447F52FD076F}"/>
              </a:ext>
              <a:ext uri="{C183D7F6-B498-43B3-948B-1728B52AA6E4}">
                <adec:decorative xmlns:adec="http://schemas.microsoft.com/office/drawing/2017/decorative" val="1"/>
              </a:ext>
            </a:extLst>
          </p:cNvPr>
          <p:cNvGrpSpPr/>
          <p:nvPr userDrawn="1"/>
        </p:nvGrpSpPr>
        <p:grpSpPr>
          <a:xfrm>
            <a:off x="519788" y="380999"/>
            <a:ext cx="11213424" cy="3048001"/>
            <a:chOff x="519788" y="533399"/>
            <a:chExt cx="11213424" cy="3048001"/>
          </a:xfrm>
        </p:grpSpPr>
        <p:grpSp>
          <p:nvGrpSpPr>
            <p:cNvPr id="121" name="Group 120">
              <a:extLst>
                <a:ext uri="{FF2B5EF4-FFF2-40B4-BE49-F238E27FC236}">
                  <a16:creationId xmlns:a16="http://schemas.microsoft.com/office/drawing/2014/main" id="{D385D8C9-F518-0E25-BE5E-69FF451DF074}"/>
                </a:ext>
              </a:extLst>
            </p:cNvPr>
            <p:cNvGrpSpPr/>
            <p:nvPr/>
          </p:nvGrpSpPr>
          <p:grpSpPr>
            <a:xfrm>
              <a:off x="519788" y="533399"/>
              <a:ext cx="11213424" cy="3048001"/>
              <a:chOff x="519788" y="533399"/>
              <a:chExt cx="11213424" cy="3048001"/>
            </a:xfrm>
          </p:grpSpPr>
          <p:sp>
            <p:nvSpPr>
              <p:cNvPr id="161" name="Rounded Rectangle 47">
                <a:extLst>
                  <a:ext uri="{FF2B5EF4-FFF2-40B4-BE49-F238E27FC236}">
                    <a16:creationId xmlns:a16="http://schemas.microsoft.com/office/drawing/2014/main" id="{0DCCF4AA-6BA1-C991-2D68-AF08BB9D1CE7}"/>
                  </a:ext>
                </a:extLst>
              </p:cNvPr>
              <p:cNvSpPr/>
              <p:nvPr/>
            </p:nvSpPr>
            <p:spPr>
              <a:xfrm>
                <a:off x="519788" y="533399"/>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8" name="Rounded Rectangle 96">
                <a:extLst>
                  <a:ext uri="{FF2B5EF4-FFF2-40B4-BE49-F238E27FC236}">
                    <a16:creationId xmlns:a16="http://schemas.microsoft.com/office/drawing/2014/main" id="{2FACCB36-FF2D-2983-9EB4-6D02591881D4}"/>
                  </a:ext>
                </a:extLst>
              </p:cNvPr>
              <p:cNvSpPr/>
              <p:nvPr/>
            </p:nvSpPr>
            <p:spPr>
              <a:xfrm>
                <a:off x="3065438" y="533399"/>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5" name="Rounded Rectangle 99">
                <a:extLst>
                  <a:ext uri="{FF2B5EF4-FFF2-40B4-BE49-F238E27FC236}">
                    <a16:creationId xmlns:a16="http://schemas.microsoft.com/office/drawing/2014/main" id="{EF96B627-AA0C-7BFD-5B24-BDEE7A7E4A40}"/>
                  </a:ext>
                </a:extLst>
              </p:cNvPr>
              <p:cNvSpPr/>
              <p:nvPr/>
            </p:nvSpPr>
            <p:spPr>
              <a:xfrm>
                <a:off x="5611088" y="533399"/>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2" name="Rounded Rectangle 104">
                <a:extLst>
                  <a:ext uri="{FF2B5EF4-FFF2-40B4-BE49-F238E27FC236}">
                    <a16:creationId xmlns:a16="http://schemas.microsoft.com/office/drawing/2014/main" id="{2ADB84A5-6C67-BEA1-FD23-6B59AB7004D2}"/>
                  </a:ext>
                </a:extLst>
              </p:cNvPr>
              <p:cNvSpPr/>
              <p:nvPr/>
            </p:nvSpPr>
            <p:spPr>
              <a:xfrm>
                <a:off x="8156737" y="533399"/>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9" name="Rounded Rectangle 107">
                <a:extLst>
                  <a:ext uri="{FF2B5EF4-FFF2-40B4-BE49-F238E27FC236}">
                    <a16:creationId xmlns:a16="http://schemas.microsoft.com/office/drawing/2014/main" id="{EF712134-A104-354A-59E5-E057D20B4725}"/>
                  </a:ext>
                </a:extLst>
              </p:cNvPr>
              <p:cNvSpPr/>
              <p:nvPr/>
            </p:nvSpPr>
            <p:spPr>
              <a:xfrm>
                <a:off x="2055812" y="2667000"/>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6" name="Rounded Rectangle 112">
                <a:extLst>
                  <a:ext uri="{FF2B5EF4-FFF2-40B4-BE49-F238E27FC236}">
                    <a16:creationId xmlns:a16="http://schemas.microsoft.com/office/drawing/2014/main" id="{6D12DE92-DA5A-44F4-FD11-2D7C52214666}"/>
                  </a:ext>
                </a:extLst>
              </p:cNvPr>
              <p:cNvSpPr/>
              <p:nvPr/>
            </p:nvSpPr>
            <p:spPr>
              <a:xfrm>
                <a:off x="4574420" y="2667000"/>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3" name="Rounded Rectangle 117">
                <a:extLst>
                  <a:ext uri="{FF2B5EF4-FFF2-40B4-BE49-F238E27FC236}">
                    <a16:creationId xmlns:a16="http://schemas.microsoft.com/office/drawing/2014/main" id="{976EAB6C-087A-4241-8C85-979A2C0D6420}"/>
                  </a:ext>
                </a:extLst>
              </p:cNvPr>
              <p:cNvSpPr/>
              <p:nvPr/>
            </p:nvSpPr>
            <p:spPr>
              <a:xfrm>
                <a:off x="7161212" y="2667000"/>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0" name="Rounded Rectangle 118">
                <a:extLst>
                  <a:ext uri="{FF2B5EF4-FFF2-40B4-BE49-F238E27FC236}">
                    <a16:creationId xmlns:a16="http://schemas.microsoft.com/office/drawing/2014/main" id="{F3C8B1B9-D438-ACE1-065E-FB35FD6AD6B4}"/>
                  </a:ext>
                </a:extLst>
              </p:cNvPr>
              <p:cNvSpPr/>
              <p:nvPr/>
            </p:nvSpPr>
            <p:spPr>
              <a:xfrm>
                <a:off x="9675812" y="2667000"/>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grpSp>
        <p:grpSp>
          <p:nvGrpSpPr>
            <p:cNvPr id="122" name="Group 121">
              <a:extLst>
                <a:ext uri="{FF2B5EF4-FFF2-40B4-BE49-F238E27FC236}">
                  <a16:creationId xmlns:a16="http://schemas.microsoft.com/office/drawing/2014/main" id="{D1D32E0E-7ECD-454E-3E1F-2984E194AB44}"/>
                </a:ext>
              </a:extLst>
            </p:cNvPr>
            <p:cNvGrpSpPr/>
            <p:nvPr/>
          </p:nvGrpSpPr>
          <p:grpSpPr>
            <a:xfrm>
              <a:off x="519788" y="1600200"/>
              <a:ext cx="11149248" cy="914400"/>
              <a:chOff x="519788" y="1600200"/>
              <a:chExt cx="11149248" cy="914400"/>
            </a:xfrm>
          </p:grpSpPr>
          <p:cxnSp>
            <p:nvCxnSpPr>
              <p:cNvPr id="123" name="Straight Connector 122">
                <a:extLst>
                  <a:ext uri="{FF2B5EF4-FFF2-40B4-BE49-F238E27FC236}">
                    <a16:creationId xmlns:a16="http://schemas.microsoft.com/office/drawing/2014/main" id="{FB9A9475-194B-EF99-7BDE-0EF62343613E}"/>
                  </a:ext>
                </a:extLst>
              </p:cNvPr>
              <p:cNvCxnSpPr>
                <a:cxnSpLocks/>
              </p:cNvCxnSpPr>
              <p:nvPr/>
            </p:nvCxnSpPr>
            <p:spPr>
              <a:xfrm>
                <a:off x="519788" y="2057400"/>
                <a:ext cx="11149248" cy="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DE97B6C-F748-3D40-8E0A-13840881E00E}"/>
                  </a:ext>
                </a:extLst>
              </p:cNvPr>
              <p:cNvCxnSpPr>
                <a:cxnSpLocks/>
              </p:cNvCxnSpPr>
              <p:nvPr/>
            </p:nvCxnSpPr>
            <p:spPr>
              <a:xfrm>
                <a:off x="15484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113B93F-75DD-9EE6-81A7-7FA929D47DA6}"/>
                  </a:ext>
                </a:extLst>
              </p:cNvPr>
              <p:cNvCxnSpPr>
                <a:cxnSpLocks/>
              </p:cNvCxnSpPr>
              <p:nvPr/>
            </p:nvCxnSpPr>
            <p:spPr>
              <a:xfrm>
                <a:off x="409413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30B087F-5A15-056C-E046-66CDD0CCEA64}"/>
                  </a:ext>
                </a:extLst>
              </p:cNvPr>
              <p:cNvCxnSpPr>
                <a:cxnSpLocks/>
              </p:cNvCxnSpPr>
              <p:nvPr/>
            </p:nvCxnSpPr>
            <p:spPr>
              <a:xfrm>
                <a:off x="66397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4D5357B-7E1C-8326-1299-0763B445CB3C}"/>
                  </a:ext>
                </a:extLst>
              </p:cNvPr>
              <p:cNvCxnSpPr>
                <a:cxnSpLocks/>
              </p:cNvCxnSpPr>
              <p:nvPr/>
            </p:nvCxnSpPr>
            <p:spPr>
              <a:xfrm>
                <a:off x="9185437"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0C81FD-14F7-FCE2-2544-4DD9A07847D6}"/>
                  </a:ext>
                </a:extLst>
              </p:cNvPr>
              <p:cNvCxnSpPr>
                <a:cxnSpLocks/>
              </p:cNvCxnSpPr>
              <p:nvPr/>
            </p:nvCxnSpPr>
            <p:spPr>
              <a:xfrm>
                <a:off x="308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D7E809-8663-6877-4BC6-50D29DC3B777}"/>
                  </a:ext>
                </a:extLst>
              </p:cNvPr>
              <p:cNvCxnSpPr>
                <a:cxnSpLocks/>
              </p:cNvCxnSpPr>
              <p:nvPr/>
            </p:nvCxnSpPr>
            <p:spPr>
              <a:xfrm>
                <a:off x="562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2CF26C-01B6-7EA7-4473-3FBE738A2991}"/>
                  </a:ext>
                </a:extLst>
              </p:cNvPr>
              <p:cNvCxnSpPr>
                <a:cxnSpLocks/>
              </p:cNvCxnSpPr>
              <p:nvPr/>
            </p:nvCxnSpPr>
            <p:spPr>
              <a:xfrm>
                <a:off x="816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8FB4245-26CA-3872-DE8C-FCF05856B343}"/>
                  </a:ext>
                </a:extLst>
              </p:cNvPr>
              <p:cNvCxnSpPr>
                <a:cxnSpLocks/>
              </p:cNvCxnSpPr>
              <p:nvPr/>
            </p:nvCxnSpPr>
            <p:spPr>
              <a:xfrm>
                <a:off x="1070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66" name="Freeform 81">
            <a:extLst>
              <a:ext uri="{FF2B5EF4-FFF2-40B4-BE49-F238E27FC236}">
                <a16:creationId xmlns:a16="http://schemas.microsoft.com/office/drawing/2014/main" id="{FA33C6F3-1F31-90E6-78E3-E00070132F42}"/>
              </a:ext>
              <a:ext uri="{C183D7F6-B498-43B3-948B-1728B52AA6E4}">
                <adec:decorative xmlns:adec="http://schemas.microsoft.com/office/drawing/2017/decorative" val="1"/>
              </a:ext>
            </a:extLst>
          </p:cNvPr>
          <p:cNvSpPr/>
          <p:nvPr userDrawn="1"/>
        </p:nvSpPr>
        <p:spPr>
          <a:xfrm>
            <a:off x="3571362" y="3830127"/>
            <a:ext cx="265163" cy="2651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a:p>
        </p:txBody>
      </p:sp>
      <p:sp>
        <p:nvSpPr>
          <p:cNvPr id="167" name="Title 166">
            <a:extLst>
              <a:ext uri="{FF2B5EF4-FFF2-40B4-BE49-F238E27FC236}">
                <a16:creationId xmlns:a16="http://schemas.microsoft.com/office/drawing/2014/main" id="{B3FA8CB1-3EF2-6E13-208A-14326FDEAD1B}"/>
              </a:ext>
            </a:extLst>
          </p:cNvPr>
          <p:cNvSpPr>
            <a:spLocks noGrp="1"/>
          </p:cNvSpPr>
          <p:nvPr>
            <p:ph type="title" hasCustomPrompt="1"/>
          </p:nvPr>
        </p:nvSpPr>
        <p:spPr>
          <a:xfrm>
            <a:off x="609441" y="5608639"/>
            <a:ext cx="10969943" cy="944561"/>
          </a:xfrm>
        </p:spPr>
        <p:txBody>
          <a:bodyPr/>
          <a:lstStyle>
            <a:lvl1pPr>
              <a:defRPr>
                <a:solidFill>
                  <a:schemeClr val="bg1"/>
                </a:solidFill>
              </a:defRPr>
            </a:lvl1pPr>
          </a:lstStyle>
          <a:p>
            <a:r>
              <a:rPr lang="en-US"/>
              <a:t>Add title here</a:t>
            </a:r>
          </a:p>
        </p:txBody>
      </p:sp>
      <p:sp>
        <p:nvSpPr>
          <p:cNvPr id="168" name="Text Placeholder 125">
            <a:extLst>
              <a:ext uri="{FF2B5EF4-FFF2-40B4-BE49-F238E27FC236}">
                <a16:creationId xmlns:a16="http://schemas.microsoft.com/office/drawing/2014/main" id="{35E60FA7-EA70-DC00-E325-090A53103966}"/>
              </a:ext>
            </a:extLst>
          </p:cNvPr>
          <p:cNvSpPr>
            <a:spLocks noGrp="1"/>
          </p:cNvSpPr>
          <p:nvPr>
            <p:ph type="body" sz="quarter" idx="18" hasCustomPrompt="1"/>
          </p:nvPr>
        </p:nvSpPr>
        <p:spPr>
          <a:xfrm>
            <a:off x="5593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69" name="Text Placeholder 125">
            <a:extLst>
              <a:ext uri="{FF2B5EF4-FFF2-40B4-BE49-F238E27FC236}">
                <a16:creationId xmlns:a16="http://schemas.microsoft.com/office/drawing/2014/main" id="{E6E96EC9-76E7-99DB-5928-8F2FFE10471A}"/>
              </a:ext>
            </a:extLst>
          </p:cNvPr>
          <p:cNvSpPr>
            <a:spLocks noGrp="1"/>
          </p:cNvSpPr>
          <p:nvPr>
            <p:ph type="body" sz="quarter" idx="19" hasCustomPrompt="1"/>
          </p:nvPr>
        </p:nvSpPr>
        <p:spPr>
          <a:xfrm>
            <a:off x="7088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0" name="Text Placeholder 125">
            <a:extLst>
              <a:ext uri="{FF2B5EF4-FFF2-40B4-BE49-F238E27FC236}">
                <a16:creationId xmlns:a16="http://schemas.microsoft.com/office/drawing/2014/main" id="{1C490C2D-6AB2-BD75-E55D-3F0034A87B33}"/>
              </a:ext>
            </a:extLst>
          </p:cNvPr>
          <p:cNvSpPr>
            <a:spLocks noGrp="1"/>
          </p:cNvSpPr>
          <p:nvPr>
            <p:ph type="body" sz="quarter" idx="20" hasCustomPrompt="1"/>
          </p:nvPr>
        </p:nvSpPr>
        <p:spPr>
          <a:xfrm>
            <a:off x="31226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1" name="Text Placeholder 125">
            <a:extLst>
              <a:ext uri="{FF2B5EF4-FFF2-40B4-BE49-F238E27FC236}">
                <a16:creationId xmlns:a16="http://schemas.microsoft.com/office/drawing/2014/main" id="{6FE7948B-37A7-E47D-8889-65EB0B2531AD}"/>
              </a:ext>
            </a:extLst>
          </p:cNvPr>
          <p:cNvSpPr>
            <a:spLocks noGrp="1"/>
          </p:cNvSpPr>
          <p:nvPr>
            <p:ph type="body" sz="quarter" idx="21" hasCustomPrompt="1"/>
          </p:nvPr>
        </p:nvSpPr>
        <p:spPr>
          <a:xfrm>
            <a:off x="32721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2" name="Text Placeholder 125">
            <a:extLst>
              <a:ext uri="{FF2B5EF4-FFF2-40B4-BE49-F238E27FC236}">
                <a16:creationId xmlns:a16="http://schemas.microsoft.com/office/drawing/2014/main" id="{73F951C6-5B27-2423-17C5-CE9A99620197}"/>
              </a:ext>
            </a:extLst>
          </p:cNvPr>
          <p:cNvSpPr>
            <a:spLocks noGrp="1"/>
          </p:cNvSpPr>
          <p:nvPr>
            <p:ph type="body" sz="quarter" idx="22" hasCustomPrompt="1"/>
          </p:nvPr>
        </p:nvSpPr>
        <p:spPr>
          <a:xfrm>
            <a:off x="56647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3" name="Text Placeholder 125">
            <a:extLst>
              <a:ext uri="{FF2B5EF4-FFF2-40B4-BE49-F238E27FC236}">
                <a16:creationId xmlns:a16="http://schemas.microsoft.com/office/drawing/2014/main" id="{E57B711E-3AF0-D599-049C-FE6F02E63469}"/>
              </a:ext>
            </a:extLst>
          </p:cNvPr>
          <p:cNvSpPr>
            <a:spLocks noGrp="1"/>
          </p:cNvSpPr>
          <p:nvPr>
            <p:ph type="body" sz="quarter" idx="23" hasCustomPrompt="1"/>
          </p:nvPr>
        </p:nvSpPr>
        <p:spPr>
          <a:xfrm>
            <a:off x="58142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4" name="Text Placeholder 125">
            <a:extLst>
              <a:ext uri="{FF2B5EF4-FFF2-40B4-BE49-F238E27FC236}">
                <a16:creationId xmlns:a16="http://schemas.microsoft.com/office/drawing/2014/main" id="{223DF404-B7B3-80FA-1558-C60EF6EEC26E}"/>
              </a:ext>
            </a:extLst>
          </p:cNvPr>
          <p:cNvSpPr>
            <a:spLocks noGrp="1"/>
          </p:cNvSpPr>
          <p:nvPr>
            <p:ph type="body" sz="quarter" idx="24" hasCustomPrompt="1"/>
          </p:nvPr>
        </p:nvSpPr>
        <p:spPr>
          <a:xfrm>
            <a:off x="82280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5" name="Text Placeholder 125">
            <a:extLst>
              <a:ext uri="{FF2B5EF4-FFF2-40B4-BE49-F238E27FC236}">
                <a16:creationId xmlns:a16="http://schemas.microsoft.com/office/drawing/2014/main" id="{E8CE6B7B-B9CB-A5FB-0533-A35684106B80}"/>
              </a:ext>
            </a:extLst>
          </p:cNvPr>
          <p:cNvSpPr>
            <a:spLocks noGrp="1"/>
          </p:cNvSpPr>
          <p:nvPr>
            <p:ph type="body" sz="quarter" idx="25" hasCustomPrompt="1"/>
          </p:nvPr>
        </p:nvSpPr>
        <p:spPr>
          <a:xfrm>
            <a:off x="83775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4" name="Text Placeholder 125">
            <a:extLst>
              <a:ext uri="{FF2B5EF4-FFF2-40B4-BE49-F238E27FC236}">
                <a16:creationId xmlns:a16="http://schemas.microsoft.com/office/drawing/2014/main" id="{427F0943-E8C1-42DF-3E1E-5E7FEC6F2AC9}"/>
              </a:ext>
            </a:extLst>
          </p:cNvPr>
          <p:cNvSpPr>
            <a:spLocks noGrp="1"/>
          </p:cNvSpPr>
          <p:nvPr>
            <p:ph type="body" sz="quarter" idx="26" hasCustomPrompt="1"/>
          </p:nvPr>
        </p:nvSpPr>
        <p:spPr>
          <a:xfrm>
            <a:off x="20833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5" name="Text Placeholder 125">
            <a:extLst>
              <a:ext uri="{FF2B5EF4-FFF2-40B4-BE49-F238E27FC236}">
                <a16:creationId xmlns:a16="http://schemas.microsoft.com/office/drawing/2014/main" id="{A15F89F6-042A-95AE-297F-9403D4E2BBCB}"/>
              </a:ext>
            </a:extLst>
          </p:cNvPr>
          <p:cNvSpPr>
            <a:spLocks noGrp="1"/>
          </p:cNvSpPr>
          <p:nvPr>
            <p:ph type="body" sz="quarter" idx="27" hasCustomPrompt="1"/>
          </p:nvPr>
        </p:nvSpPr>
        <p:spPr>
          <a:xfrm>
            <a:off x="22328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6" name="Text Placeholder 125">
            <a:extLst>
              <a:ext uri="{FF2B5EF4-FFF2-40B4-BE49-F238E27FC236}">
                <a16:creationId xmlns:a16="http://schemas.microsoft.com/office/drawing/2014/main" id="{C257DD67-1247-7458-7198-98266F8AFC33}"/>
              </a:ext>
            </a:extLst>
          </p:cNvPr>
          <p:cNvSpPr>
            <a:spLocks noGrp="1"/>
          </p:cNvSpPr>
          <p:nvPr>
            <p:ph type="body" sz="quarter" idx="28" hasCustomPrompt="1"/>
          </p:nvPr>
        </p:nvSpPr>
        <p:spPr>
          <a:xfrm>
            <a:off x="46466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7" name="Text Placeholder 125">
            <a:extLst>
              <a:ext uri="{FF2B5EF4-FFF2-40B4-BE49-F238E27FC236}">
                <a16:creationId xmlns:a16="http://schemas.microsoft.com/office/drawing/2014/main" id="{DD75B376-0D1A-AF6F-42EA-CAF39FD54ADB}"/>
              </a:ext>
            </a:extLst>
          </p:cNvPr>
          <p:cNvSpPr>
            <a:spLocks noGrp="1"/>
          </p:cNvSpPr>
          <p:nvPr>
            <p:ph type="body" sz="quarter" idx="29" hasCustomPrompt="1"/>
          </p:nvPr>
        </p:nvSpPr>
        <p:spPr>
          <a:xfrm>
            <a:off x="47961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8" name="Text Placeholder 125">
            <a:extLst>
              <a:ext uri="{FF2B5EF4-FFF2-40B4-BE49-F238E27FC236}">
                <a16:creationId xmlns:a16="http://schemas.microsoft.com/office/drawing/2014/main" id="{6FA1B487-4C46-DA1B-5D8F-81AE43463A62}"/>
              </a:ext>
            </a:extLst>
          </p:cNvPr>
          <p:cNvSpPr>
            <a:spLocks noGrp="1"/>
          </p:cNvSpPr>
          <p:nvPr>
            <p:ph type="body" sz="quarter" idx="30" hasCustomPrompt="1"/>
          </p:nvPr>
        </p:nvSpPr>
        <p:spPr>
          <a:xfrm>
            <a:off x="71887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9" name="Text Placeholder 125">
            <a:extLst>
              <a:ext uri="{FF2B5EF4-FFF2-40B4-BE49-F238E27FC236}">
                <a16:creationId xmlns:a16="http://schemas.microsoft.com/office/drawing/2014/main" id="{158ED509-5FEA-48E3-96DC-F8BABAFD0AC1}"/>
              </a:ext>
            </a:extLst>
          </p:cNvPr>
          <p:cNvSpPr>
            <a:spLocks noGrp="1"/>
          </p:cNvSpPr>
          <p:nvPr>
            <p:ph type="body" sz="quarter" idx="31" hasCustomPrompt="1"/>
          </p:nvPr>
        </p:nvSpPr>
        <p:spPr>
          <a:xfrm>
            <a:off x="73382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90" name="Text Placeholder 125">
            <a:extLst>
              <a:ext uri="{FF2B5EF4-FFF2-40B4-BE49-F238E27FC236}">
                <a16:creationId xmlns:a16="http://schemas.microsoft.com/office/drawing/2014/main" id="{48B6671D-DAB9-2AC6-D9ED-AF2804603D74}"/>
              </a:ext>
            </a:extLst>
          </p:cNvPr>
          <p:cNvSpPr>
            <a:spLocks noGrp="1"/>
          </p:cNvSpPr>
          <p:nvPr>
            <p:ph type="body" sz="quarter" idx="32" hasCustomPrompt="1"/>
          </p:nvPr>
        </p:nvSpPr>
        <p:spPr>
          <a:xfrm>
            <a:off x="97520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91" name="Text Placeholder 125">
            <a:extLst>
              <a:ext uri="{FF2B5EF4-FFF2-40B4-BE49-F238E27FC236}">
                <a16:creationId xmlns:a16="http://schemas.microsoft.com/office/drawing/2014/main" id="{122985E9-0117-8B73-FFC9-18B128CAF73C}"/>
              </a:ext>
            </a:extLst>
          </p:cNvPr>
          <p:cNvSpPr>
            <a:spLocks noGrp="1"/>
          </p:cNvSpPr>
          <p:nvPr>
            <p:ph type="body" sz="quarter" idx="33" hasCustomPrompt="1"/>
          </p:nvPr>
        </p:nvSpPr>
        <p:spPr>
          <a:xfrm>
            <a:off x="99015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284556604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Loc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42DBB4-26B6-531D-8D4C-B6AEF4CE3B78}"/>
              </a:ext>
              <a:ext uri="{C183D7F6-B498-43B3-948B-1728B52AA6E4}">
                <adec:decorative xmlns:adec="http://schemas.microsoft.com/office/drawing/2017/decorative" val="1"/>
              </a:ext>
            </a:extLst>
          </p:cNvPr>
          <p:cNvSpPr/>
          <p:nvPr userDrawn="1"/>
        </p:nvSpPr>
        <p:spPr>
          <a:xfrm>
            <a:off x="7694613" y="0"/>
            <a:ext cx="44942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grpSp>
        <p:nvGrpSpPr>
          <p:cNvPr id="6" name="Group 5">
            <a:extLst>
              <a:ext uri="{FF2B5EF4-FFF2-40B4-BE49-F238E27FC236}">
                <a16:creationId xmlns:a16="http://schemas.microsoft.com/office/drawing/2014/main" id="{FB54ECD8-68B8-C9B3-D78E-6AB7585BDF80}"/>
              </a:ext>
              <a:ext uri="{C183D7F6-B498-43B3-948B-1728B52AA6E4}">
                <adec:decorative xmlns:adec="http://schemas.microsoft.com/office/drawing/2017/decorative" val="1"/>
              </a:ext>
            </a:extLst>
          </p:cNvPr>
          <p:cNvGrpSpPr/>
          <p:nvPr userDrawn="1"/>
        </p:nvGrpSpPr>
        <p:grpSpPr>
          <a:xfrm>
            <a:off x="166053" y="1753447"/>
            <a:ext cx="7452359" cy="3520438"/>
            <a:chOff x="685800" y="-3886200"/>
            <a:chExt cx="7831048" cy="3200398"/>
          </a:xfrm>
          <a:solidFill>
            <a:schemeClr val="accent5">
              <a:lumMod val="90000"/>
            </a:schemeClr>
          </a:solidFill>
          <a:effectLst/>
        </p:grpSpPr>
        <p:sp>
          <p:nvSpPr>
            <p:cNvPr id="7" name="Freeform 5">
              <a:extLst>
                <a:ext uri="{FF2B5EF4-FFF2-40B4-BE49-F238E27FC236}">
                  <a16:creationId xmlns:a16="http://schemas.microsoft.com/office/drawing/2014/main" id="{42069321-052D-CF12-CA9A-5C94FE40BE87}"/>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 name="Freeform 6">
              <a:extLst>
                <a:ext uri="{FF2B5EF4-FFF2-40B4-BE49-F238E27FC236}">
                  <a16:creationId xmlns:a16="http://schemas.microsoft.com/office/drawing/2014/main" id="{2E8CAC6C-A8CA-BF59-0155-AF7A6F4CE30A}"/>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 name="Freeform 7">
              <a:extLst>
                <a:ext uri="{FF2B5EF4-FFF2-40B4-BE49-F238E27FC236}">
                  <a16:creationId xmlns:a16="http://schemas.microsoft.com/office/drawing/2014/main" id="{808DD5BA-6916-B079-8F9F-DD57811F22FC}"/>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 name="Freeform 8">
              <a:extLst>
                <a:ext uri="{FF2B5EF4-FFF2-40B4-BE49-F238E27FC236}">
                  <a16:creationId xmlns:a16="http://schemas.microsoft.com/office/drawing/2014/main" id="{9983CC9F-0E6F-2C79-001B-BFA1C786F6A3}"/>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 name="Freeform 9">
              <a:extLst>
                <a:ext uri="{FF2B5EF4-FFF2-40B4-BE49-F238E27FC236}">
                  <a16:creationId xmlns:a16="http://schemas.microsoft.com/office/drawing/2014/main" id="{33E8125F-6131-2D62-0C9C-1D00E3E88863}"/>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 name="Freeform 10">
              <a:extLst>
                <a:ext uri="{FF2B5EF4-FFF2-40B4-BE49-F238E27FC236}">
                  <a16:creationId xmlns:a16="http://schemas.microsoft.com/office/drawing/2014/main" id="{70676BBC-3B58-0123-576D-9EE492A7118A}"/>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 name="Freeform 11">
              <a:extLst>
                <a:ext uri="{FF2B5EF4-FFF2-40B4-BE49-F238E27FC236}">
                  <a16:creationId xmlns:a16="http://schemas.microsoft.com/office/drawing/2014/main" id="{8FA31078-E73F-97CC-9BF2-A5C7EF73CA10}"/>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 name="Freeform 12">
              <a:extLst>
                <a:ext uri="{FF2B5EF4-FFF2-40B4-BE49-F238E27FC236}">
                  <a16:creationId xmlns:a16="http://schemas.microsoft.com/office/drawing/2014/main" id="{A6652B64-1E33-7841-0949-8774CE78E015}"/>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 name="Freeform 13">
              <a:extLst>
                <a:ext uri="{FF2B5EF4-FFF2-40B4-BE49-F238E27FC236}">
                  <a16:creationId xmlns:a16="http://schemas.microsoft.com/office/drawing/2014/main" id="{CA55F110-EEE0-81C4-483C-7576B6873197}"/>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 name="Freeform 14">
              <a:extLst>
                <a:ext uri="{FF2B5EF4-FFF2-40B4-BE49-F238E27FC236}">
                  <a16:creationId xmlns:a16="http://schemas.microsoft.com/office/drawing/2014/main" id="{38A8DF83-B483-7947-EEDC-E19407F4683F}"/>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 name="Freeform 15">
              <a:extLst>
                <a:ext uri="{FF2B5EF4-FFF2-40B4-BE49-F238E27FC236}">
                  <a16:creationId xmlns:a16="http://schemas.microsoft.com/office/drawing/2014/main" id="{E45DBFEE-5790-0C1C-AEB8-94D72571A8AA}"/>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 name="Freeform 16">
              <a:extLst>
                <a:ext uri="{FF2B5EF4-FFF2-40B4-BE49-F238E27FC236}">
                  <a16:creationId xmlns:a16="http://schemas.microsoft.com/office/drawing/2014/main" id="{F95E0FEE-A8E4-1C8A-055B-D2C4C11F1B9C}"/>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 name="Freeform 17">
              <a:extLst>
                <a:ext uri="{FF2B5EF4-FFF2-40B4-BE49-F238E27FC236}">
                  <a16:creationId xmlns:a16="http://schemas.microsoft.com/office/drawing/2014/main" id="{ED7F7F38-DBED-89BD-E34D-927CB9557179}"/>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 name="Freeform 18">
              <a:extLst>
                <a:ext uri="{FF2B5EF4-FFF2-40B4-BE49-F238E27FC236}">
                  <a16:creationId xmlns:a16="http://schemas.microsoft.com/office/drawing/2014/main" id="{E6E24CEA-CFB4-549E-5262-ACE278D469C6}"/>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 name="Freeform 19">
              <a:extLst>
                <a:ext uri="{FF2B5EF4-FFF2-40B4-BE49-F238E27FC236}">
                  <a16:creationId xmlns:a16="http://schemas.microsoft.com/office/drawing/2014/main" id="{4FB5618F-64DE-E575-E4D3-F59C9F6A4F01}"/>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 name="Freeform 20">
              <a:extLst>
                <a:ext uri="{FF2B5EF4-FFF2-40B4-BE49-F238E27FC236}">
                  <a16:creationId xmlns:a16="http://schemas.microsoft.com/office/drawing/2014/main" id="{52EE9208-754F-1585-E073-91FEBC0F3015}"/>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7" name="Freeform 21">
              <a:extLst>
                <a:ext uri="{FF2B5EF4-FFF2-40B4-BE49-F238E27FC236}">
                  <a16:creationId xmlns:a16="http://schemas.microsoft.com/office/drawing/2014/main" id="{67ED03D1-DDDF-32C1-FB4C-BAAD5AA990AA}"/>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8" name="Freeform 22">
              <a:extLst>
                <a:ext uri="{FF2B5EF4-FFF2-40B4-BE49-F238E27FC236}">
                  <a16:creationId xmlns:a16="http://schemas.microsoft.com/office/drawing/2014/main" id="{8A356F80-F47F-1763-CBC8-2A119B2389AD}"/>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0" name="Freeform 23">
              <a:extLst>
                <a:ext uri="{FF2B5EF4-FFF2-40B4-BE49-F238E27FC236}">
                  <a16:creationId xmlns:a16="http://schemas.microsoft.com/office/drawing/2014/main" id="{B346DCA4-9020-7F53-9648-493705936FFB}"/>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2" name="Freeform 24">
              <a:extLst>
                <a:ext uri="{FF2B5EF4-FFF2-40B4-BE49-F238E27FC236}">
                  <a16:creationId xmlns:a16="http://schemas.microsoft.com/office/drawing/2014/main" id="{56B23CEE-9833-4845-9883-15A143A5A746}"/>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3" name="Freeform 25">
              <a:extLst>
                <a:ext uri="{FF2B5EF4-FFF2-40B4-BE49-F238E27FC236}">
                  <a16:creationId xmlns:a16="http://schemas.microsoft.com/office/drawing/2014/main" id="{D2DDF4F9-32E0-5528-47FB-309D4EC6A245}"/>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4" name="Freeform 26">
              <a:extLst>
                <a:ext uri="{FF2B5EF4-FFF2-40B4-BE49-F238E27FC236}">
                  <a16:creationId xmlns:a16="http://schemas.microsoft.com/office/drawing/2014/main" id="{85F56C27-26F4-0081-75B4-EFB25E0204F9}"/>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5" name="Freeform 27">
              <a:extLst>
                <a:ext uri="{FF2B5EF4-FFF2-40B4-BE49-F238E27FC236}">
                  <a16:creationId xmlns:a16="http://schemas.microsoft.com/office/drawing/2014/main" id="{7F37ECA9-2DAE-0DE5-54BF-8543F8285DD2}"/>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6" name="Freeform 28">
              <a:extLst>
                <a:ext uri="{FF2B5EF4-FFF2-40B4-BE49-F238E27FC236}">
                  <a16:creationId xmlns:a16="http://schemas.microsoft.com/office/drawing/2014/main" id="{D8BCC5B4-3A05-7960-10E1-F972B1A34839}"/>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7" name="Freeform 29">
              <a:extLst>
                <a:ext uri="{FF2B5EF4-FFF2-40B4-BE49-F238E27FC236}">
                  <a16:creationId xmlns:a16="http://schemas.microsoft.com/office/drawing/2014/main" id="{34E72241-87A1-04F9-7316-F968A8C3A4C9}"/>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8" name="Freeform 30">
              <a:extLst>
                <a:ext uri="{FF2B5EF4-FFF2-40B4-BE49-F238E27FC236}">
                  <a16:creationId xmlns:a16="http://schemas.microsoft.com/office/drawing/2014/main" id="{BE74C6E1-B721-C0CF-D939-12B91251F25E}"/>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9" name="Freeform 31">
              <a:extLst>
                <a:ext uri="{FF2B5EF4-FFF2-40B4-BE49-F238E27FC236}">
                  <a16:creationId xmlns:a16="http://schemas.microsoft.com/office/drawing/2014/main" id="{2B3B3A65-660A-D178-8C1A-815616B106D6}"/>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1" name="Freeform 32">
              <a:extLst>
                <a:ext uri="{FF2B5EF4-FFF2-40B4-BE49-F238E27FC236}">
                  <a16:creationId xmlns:a16="http://schemas.microsoft.com/office/drawing/2014/main" id="{675CA897-317F-4E18-EA06-A91E3977FA71}"/>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2" name="Freeform 33">
              <a:extLst>
                <a:ext uri="{FF2B5EF4-FFF2-40B4-BE49-F238E27FC236}">
                  <a16:creationId xmlns:a16="http://schemas.microsoft.com/office/drawing/2014/main" id="{8DD30F22-4979-BF67-3744-7C015FCCC793}"/>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4" name="Freeform 34">
              <a:extLst>
                <a:ext uri="{FF2B5EF4-FFF2-40B4-BE49-F238E27FC236}">
                  <a16:creationId xmlns:a16="http://schemas.microsoft.com/office/drawing/2014/main" id="{42DCDCFB-1CEA-E523-5CA8-85172FB68394}"/>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5" name="Freeform 35">
              <a:extLst>
                <a:ext uri="{FF2B5EF4-FFF2-40B4-BE49-F238E27FC236}">
                  <a16:creationId xmlns:a16="http://schemas.microsoft.com/office/drawing/2014/main" id="{8382BE7F-8802-8738-750E-33DCB9C1521E}"/>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7" name="Freeform 36">
              <a:extLst>
                <a:ext uri="{FF2B5EF4-FFF2-40B4-BE49-F238E27FC236}">
                  <a16:creationId xmlns:a16="http://schemas.microsoft.com/office/drawing/2014/main" id="{C9D04D39-C0A2-5833-AF6E-025203FA6510}"/>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8" name="Freeform 37">
              <a:extLst>
                <a:ext uri="{FF2B5EF4-FFF2-40B4-BE49-F238E27FC236}">
                  <a16:creationId xmlns:a16="http://schemas.microsoft.com/office/drawing/2014/main" id="{D5DC4DAC-0B18-3633-2AA9-04D933250134}"/>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0" name="Freeform 38">
              <a:extLst>
                <a:ext uri="{FF2B5EF4-FFF2-40B4-BE49-F238E27FC236}">
                  <a16:creationId xmlns:a16="http://schemas.microsoft.com/office/drawing/2014/main" id="{1254C64C-575A-D563-8783-6B880172E866}"/>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1" name="Freeform 39">
              <a:extLst>
                <a:ext uri="{FF2B5EF4-FFF2-40B4-BE49-F238E27FC236}">
                  <a16:creationId xmlns:a16="http://schemas.microsoft.com/office/drawing/2014/main" id="{F0A1B096-967D-FC9F-65E4-6B66E3A2F4C2}"/>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3" name="Freeform 40">
              <a:extLst>
                <a:ext uri="{FF2B5EF4-FFF2-40B4-BE49-F238E27FC236}">
                  <a16:creationId xmlns:a16="http://schemas.microsoft.com/office/drawing/2014/main" id="{D344C36C-FF9A-5A5A-712A-CCE6F475253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4" name="Freeform 41">
              <a:extLst>
                <a:ext uri="{FF2B5EF4-FFF2-40B4-BE49-F238E27FC236}">
                  <a16:creationId xmlns:a16="http://schemas.microsoft.com/office/drawing/2014/main" id="{25BEDE83-12A9-F6D4-CFCE-97AE88975C0F}"/>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6" name="Freeform 42">
              <a:extLst>
                <a:ext uri="{FF2B5EF4-FFF2-40B4-BE49-F238E27FC236}">
                  <a16:creationId xmlns:a16="http://schemas.microsoft.com/office/drawing/2014/main" id="{5A0F5BBD-F24E-BA33-17A2-86DDEEF4282D}"/>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7" name="Freeform 43">
              <a:extLst>
                <a:ext uri="{FF2B5EF4-FFF2-40B4-BE49-F238E27FC236}">
                  <a16:creationId xmlns:a16="http://schemas.microsoft.com/office/drawing/2014/main" id="{525A711B-7A08-8DAF-B987-0A849F269E9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9" name="Freeform 44">
              <a:extLst>
                <a:ext uri="{FF2B5EF4-FFF2-40B4-BE49-F238E27FC236}">
                  <a16:creationId xmlns:a16="http://schemas.microsoft.com/office/drawing/2014/main" id="{428CA62E-DC72-F334-8811-491191C3E747}"/>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0" name="Freeform 45">
              <a:extLst>
                <a:ext uri="{FF2B5EF4-FFF2-40B4-BE49-F238E27FC236}">
                  <a16:creationId xmlns:a16="http://schemas.microsoft.com/office/drawing/2014/main" id="{1C771798-B64A-55AE-FCD0-019BBE9E57AE}"/>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2" name="Freeform 46">
              <a:extLst>
                <a:ext uri="{FF2B5EF4-FFF2-40B4-BE49-F238E27FC236}">
                  <a16:creationId xmlns:a16="http://schemas.microsoft.com/office/drawing/2014/main" id="{527116CE-CD6C-BF55-F82B-707FEA99B584}"/>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3" name="Freeform 47">
              <a:extLst>
                <a:ext uri="{FF2B5EF4-FFF2-40B4-BE49-F238E27FC236}">
                  <a16:creationId xmlns:a16="http://schemas.microsoft.com/office/drawing/2014/main" id="{E6950443-9AB3-46FB-2074-DE6ADF8E5FCC}"/>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4" name="Freeform 48">
              <a:extLst>
                <a:ext uri="{FF2B5EF4-FFF2-40B4-BE49-F238E27FC236}">
                  <a16:creationId xmlns:a16="http://schemas.microsoft.com/office/drawing/2014/main" id="{856E4276-04D2-B333-ACD8-23701DA4ED76}"/>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5" name="Freeform 49">
              <a:extLst>
                <a:ext uri="{FF2B5EF4-FFF2-40B4-BE49-F238E27FC236}">
                  <a16:creationId xmlns:a16="http://schemas.microsoft.com/office/drawing/2014/main" id="{068FDA8B-DBB5-E8F3-7B76-C5E92048BE60}"/>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6" name="Freeform 50">
              <a:extLst>
                <a:ext uri="{FF2B5EF4-FFF2-40B4-BE49-F238E27FC236}">
                  <a16:creationId xmlns:a16="http://schemas.microsoft.com/office/drawing/2014/main" id="{FF6E6280-72A1-272F-84AA-561FF9EBB6BD}"/>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7" name="Freeform 51">
              <a:extLst>
                <a:ext uri="{FF2B5EF4-FFF2-40B4-BE49-F238E27FC236}">
                  <a16:creationId xmlns:a16="http://schemas.microsoft.com/office/drawing/2014/main" id="{604F041F-F903-71FC-BE35-BEA230A18874}"/>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8" name="Freeform 52">
              <a:extLst>
                <a:ext uri="{FF2B5EF4-FFF2-40B4-BE49-F238E27FC236}">
                  <a16:creationId xmlns:a16="http://schemas.microsoft.com/office/drawing/2014/main" id="{0C474A41-D5BD-3311-4959-18E66BF19746}"/>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9" name="Freeform 53">
              <a:extLst>
                <a:ext uri="{FF2B5EF4-FFF2-40B4-BE49-F238E27FC236}">
                  <a16:creationId xmlns:a16="http://schemas.microsoft.com/office/drawing/2014/main" id="{A7E7E40C-76C3-0669-E703-8AA7CED26BFB}"/>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0" name="Freeform 54">
              <a:extLst>
                <a:ext uri="{FF2B5EF4-FFF2-40B4-BE49-F238E27FC236}">
                  <a16:creationId xmlns:a16="http://schemas.microsoft.com/office/drawing/2014/main" id="{9675BFED-8120-5778-564C-FF365965D35B}"/>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1" name="Freeform 55">
              <a:extLst>
                <a:ext uri="{FF2B5EF4-FFF2-40B4-BE49-F238E27FC236}">
                  <a16:creationId xmlns:a16="http://schemas.microsoft.com/office/drawing/2014/main" id="{03C593B4-22DD-7C00-B868-A82EEC07B387}"/>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2" name="Freeform 56">
              <a:extLst>
                <a:ext uri="{FF2B5EF4-FFF2-40B4-BE49-F238E27FC236}">
                  <a16:creationId xmlns:a16="http://schemas.microsoft.com/office/drawing/2014/main" id="{14AF519E-EB12-7695-2421-833657F31337}"/>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3" name="Freeform 57">
              <a:extLst>
                <a:ext uri="{FF2B5EF4-FFF2-40B4-BE49-F238E27FC236}">
                  <a16:creationId xmlns:a16="http://schemas.microsoft.com/office/drawing/2014/main" id="{F26DC74D-FB97-A3AC-874E-4A33D80A0AE1}"/>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2" name="Freeform 58">
              <a:extLst>
                <a:ext uri="{FF2B5EF4-FFF2-40B4-BE49-F238E27FC236}">
                  <a16:creationId xmlns:a16="http://schemas.microsoft.com/office/drawing/2014/main" id="{5838CC48-DE92-6585-61FB-563ED1CBF321}"/>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3" name="Freeform 59">
              <a:extLst>
                <a:ext uri="{FF2B5EF4-FFF2-40B4-BE49-F238E27FC236}">
                  <a16:creationId xmlns:a16="http://schemas.microsoft.com/office/drawing/2014/main" id="{C14608C3-4EF7-366A-6794-335AD6693930}"/>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4" name="Freeform 60">
              <a:extLst>
                <a:ext uri="{FF2B5EF4-FFF2-40B4-BE49-F238E27FC236}">
                  <a16:creationId xmlns:a16="http://schemas.microsoft.com/office/drawing/2014/main" id="{F04521D5-3F2B-4E83-7E29-2743AC5C12F7}"/>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5" name="Freeform 61">
              <a:extLst>
                <a:ext uri="{FF2B5EF4-FFF2-40B4-BE49-F238E27FC236}">
                  <a16:creationId xmlns:a16="http://schemas.microsoft.com/office/drawing/2014/main" id="{357B43E1-6BBA-9B12-E8BB-7BDC0BEABB44}"/>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6" name="Freeform 62">
              <a:extLst>
                <a:ext uri="{FF2B5EF4-FFF2-40B4-BE49-F238E27FC236}">
                  <a16:creationId xmlns:a16="http://schemas.microsoft.com/office/drawing/2014/main" id="{94E10588-774E-62D0-5F00-9099A3C8F87D}"/>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7" name="Freeform 63">
              <a:extLst>
                <a:ext uri="{FF2B5EF4-FFF2-40B4-BE49-F238E27FC236}">
                  <a16:creationId xmlns:a16="http://schemas.microsoft.com/office/drawing/2014/main" id="{7A4DE285-34D8-2442-E262-22FD8DB28039}"/>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8" name="Freeform 64">
              <a:extLst>
                <a:ext uri="{FF2B5EF4-FFF2-40B4-BE49-F238E27FC236}">
                  <a16:creationId xmlns:a16="http://schemas.microsoft.com/office/drawing/2014/main" id="{8BC8BF7C-ED30-C878-D688-14FDFE967231}"/>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9" name="Freeform 65">
              <a:extLst>
                <a:ext uri="{FF2B5EF4-FFF2-40B4-BE49-F238E27FC236}">
                  <a16:creationId xmlns:a16="http://schemas.microsoft.com/office/drawing/2014/main" id="{45973F6E-5899-F941-C9C7-7509024F27C1}"/>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0" name="Freeform 66">
              <a:extLst>
                <a:ext uri="{FF2B5EF4-FFF2-40B4-BE49-F238E27FC236}">
                  <a16:creationId xmlns:a16="http://schemas.microsoft.com/office/drawing/2014/main" id="{17E8A4AD-F05D-D5EE-3067-C8F117DCD719}"/>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1" name="Freeform 67">
              <a:extLst>
                <a:ext uri="{FF2B5EF4-FFF2-40B4-BE49-F238E27FC236}">
                  <a16:creationId xmlns:a16="http://schemas.microsoft.com/office/drawing/2014/main" id="{85E1FCD3-B5F3-7FD0-C5D3-670034C740ED}"/>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2" name="Freeform 68">
              <a:extLst>
                <a:ext uri="{FF2B5EF4-FFF2-40B4-BE49-F238E27FC236}">
                  <a16:creationId xmlns:a16="http://schemas.microsoft.com/office/drawing/2014/main" id="{79F1885D-1F44-1DFB-DF55-68E54E8C728F}"/>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3" name="Freeform 69">
              <a:extLst>
                <a:ext uri="{FF2B5EF4-FFF2-40B4-BE49-F238E27FC236}">
                  <a16:creationId xmlns:a16="http://schemas.microsoft.com/office/drawing/2014/main" id="{6663A473-4A24-3FEA-4A85-FABBF70D3E6E}"/>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4" name="Freeform 70">
              <a:extLst>
                <a:ext uri="{FF2B5EF4-FFF2-40B4-BE49-F238E27FC236}">
                  <a16:creationId xmlns:a16="http://schemas.microsoft.com/office/drawing/2014/main" id="{69296960-8CA1-AF89-DCB9-3EC604A1D176}"/>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5" name="Freeform 71">
              <a:extLst>
                <a:ext uri="{FF2B5EF4-FFF2-40B4-BE49-F238E27FC236}">
                  <a16:creationId xmlns:a16="http://schemas.microsoft.com/office/drawing/2014/main" id="{5D55EB57-BFEA-0584-FFEE-19AA6F0B88EE}"/>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6" name="Freeform 72">
              <a:extLst>
                <a:ext uri="{FF2B5EF4-FFF2-40B4-BE49-F238E27FC236}">
                  <a16:creationId xmlns:a16="http://schemas.microsoft.com/office/drawing/2014/main" id="{08B460C9-EF73-5E82-75F0-34FDC96A34DB}"/>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7" name="Freeform 73">
              <a:extLst>
                <a:ext uri="{FF2B5EF4-FFF2-40B4-BE49-F238E27FC236}">
                  <a16:creationId xmlns:a16="http://schemas.microsoft.com/office/drawing/2014/main" id="{E42C02EA-1C11-4EB6-7EAF-53C365DA4DA1}"/>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8" name="Freeform 74">
              <a:extLst>
                <a:ext uri="{FF2B5EF4-FFF2-40B4-BE49-F238E27FC236}">
                  <a16:creationId xmlns:a16="http://schemas.microsoft.com/office/drawing/2014/main" id="{97DFCA26-FD08-CDFC-7F1C-958AF65158EF}"/>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9" name="Rectangle 75">
              <a:extLst>
                <a:ext uri="{FF2B5EF4-FFF2-40B4-BE49-F238E27FC236}">
                  <a16:creationId xmlns:a16="http://schemas.microsoft.com/office/drawing/2014/main" id="{DD52613D-286B-E9AF-CA04-E1A915A1E59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210" name="Freeform 76">
              <a:extLst>
                <a:ext uri="{FF2B5EF4-FFF2-40B4-BE49-F238E27FC236}">
                  <a16:creationId xmlns:a16="http://schemas.microsoft.com/office/drawing/2014/main" id="{CE6EB853-BF86-7912-01B7-3C6DB3798DDD}"/>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1" name="Freeform 77">
              <a:extLst>
                <a:ext uri="{FF2B5EF4-FFF2-40B4-BE49-F238E27FC236}">
                  <a16:creationId xmlns:a16="http://schemas.microsoft.com/office/drawing/2014/main" id="{A6155489-671A-7CB9-9BB3-BFB95C0F91CE}"/>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2" name="Freeform 78">
              <a:extLst>
                <a:ext uri="{FF2B5EF4-FFF2-40B4-BE49-F238E27FC236}">
                  <a16:creationId xmlns:a16="http://schemas.microsoft.com/office/drawing/2014/main" id="{B638074C-9594-2237-292E-0C69F3E1AA9A}"/>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3" name="Freeform 79">
              <a:extLst>
                <a:ext uri="{FF2B5EF4-FFF2-40B4-BE49-F238E27FC236}">
                  <a16:creationId xmlns:a16="http://schemas.microsoft.com/office/drawing/2014/main" id="{49BB86BC-7534-D007-5273-F0FFBDD5B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4" name="Freeform 80">
              <a:extLst>
                <a:ext uri="{FF2B5EF4-FFF2-40B4-BE49-F238E27FC236}">
                  <a16:creationId xmlns:a16="http://schemas.microsoft.com/office/drawing/2014/main" id="{DFB9F16A-2462-9004-9D47-BF0F2A1AC817}"/>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5" name="Freeform 81">
              <a:extLst>
                <a:ext uri="{FF2B5EF4-FFF2-40B4-BE49-F238E27FC236}">
                  <a16:creationId xmlns:a16="http://schemas.microsoft.com/office/drawing/2014/main" id="{3D8D2DE7-51BD-A3E3-E6A5-55526DC5E8FF}"/>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6" name="Freeform 82">
              <a:extLst>
                <a:ext uri="{FF2B5EF4-FFF2-40B4-BE49-F238E27FC236}">
                  <a16:creationId xmlns:a16="http://schemas.microsoft.com/office/drawing/2014/main" id="{6F9B1A80-ED03-4FCB-7E54-001282643FA9}"/>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7" name="Freeform 83">
              <a:extLst>
                <a:ext uri="{FF2B5EF4-FFF2-40B4-BE49-F238E27FC236}">
                  <a16:creationId xmlns:a16="http://schemas.microsoft.com/office/drawing/2014/main" id="{A7E5BCA4-7C63-7B2B-CBC3-D20CA7A926CE}"/>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8" name="Freeform 84">
              <a:extLst>
                <a:ext uri="{FF2B5EF4-FFF2-40B4-BE49-F238E27FC236}">
                  <a16:creationId xmlns:a16="http://schemas.microsoft.com/office/drawing/2014/main" id="{162D4695-472F-AF66-5784-2A57B986CB4E}"/>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9" name="Freeform 85">
              <a:extLst>
                <a:ext uri="{FF2B5EF4-FFF2-40B4-BE49-F238E27FC236}">
                  <a16:creationId xmlns:a16="http://schemas.microsoft.com/office/drawing/2014/main" id="{8BAA0906-8452-BF5E-1955-00481BB04A04}"/>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0" name="Freeform 86">
              <a:extLst>
                <a:ext uri="{FF2B5EF4-FFF2-40B4-BE49-F238E27FC236}">
                  <a16:creationId xmlns:a16="http://schemas.microsoft.com/office/drawing/2014/main" id="{A9A75FC7-EAB0-B978-C0C5-03E2778413E9}"/>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1" name="Freeform 87">
              <a:extLst>
                <a:ext uri="{FF2B5EF4-FFF2-40B4-BE49-F238E27FC236}">
                  <a16:creationId xmlns:a16="http://schemas.microsoft.com/office/drawing/2014/main" id="{481A5B0D-2B68-5A2F-0D8B-1BD30586F2EA}"/>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2" name="Freeform 88">
              <a:extLst>
                <a:ext uri="{FF2B5EF4-FFF2-40B4-BE49-F238E27FC236}">
                  <a16:creationId xmlns:a16="http://schemas.microsoft.com/office/drawing/2014/main" id="{1A921CF2-DB1F-BAA5-C45C-70D4E6BBF567}"/>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3" name="Freeform 89">
              <a:extLst>
                <a:ext uri="{FF2B5EF4-FFF2-40B4-BE49-F238E27FC236}">
                  <a16:creationId xmlns:a16="http://schemas.microsoft.com/office/drawing/2014/main" id="{4AD6890E-FC05-4D13-91D1-9F5BA825059A}"/>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4" name="Freeform 90">
              <a:extLst>
                <a:ext uri="{FF2B5EF4-FFF2-40B4-BE49-F238E27FC236}">
                  <a16:creationId xmlns:a16="http://schemas.microsoft.com/office/drawing/2014/main" id="{EE988818-8513-8988-F5C7-54BD02445753}"/>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5" name="Freeform 91">
              <a:extLst>
                <a:ext uri="{FF2B5EF4-FFF2-40B4-BE49-F238E27FC236}">
                  <a16:creationId xmlns:a16="http://schemas.microsoft.com/office/drawing/2014/main" id="{8CB80FB1-6CD9-CB04-4C38-06B0E88095B5}"/>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6" name="Freeform 92">
              <a:extLst>
                <a:ext uri="{FF2B5EF4-FFF2-40B4-BE49-F238E27FC236}">
                  <a16:creationId xmlns:a16="http://schemas.microsoft.com/office/drawing/2014/main" id="{CE45DAA5-BD7D-27AC-084B-3F6A7FF3A84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7" name="Freeform 93">
              <a:extLst>
                <a:ext uri="{FF2B5EF4-FFF2-40B4-BE49-F238E27FC236}">
                  <a16:creationId xmlns:a16="http://schemas.microsoft.com/office/drawing/2014/main" id="{4E2B529E-5BAA-0221-1F46-DEC2CC297CB9}"/>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8" name="Freeform 94">
              <a:extLst>
                <a:ext uri="{FF2B5EF4-FFF2-40B4-BE49-F238E27FC236}">
                  <a16:creationId xmlns:a16="http://schemas.microsoft.com/office/drawing/2014/main" id="{2FEAE0BF-BE32-F11A-869E-7B7BA1027F15}"/>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9" name="Freeform 95">
              <a:extLst>
                <a:ext uri="{FF2B5EF4-FFF2-40B4-BE49-F238E27FC236}">
                  <a16:creationId xmlns:a16="http://schemas.microsoft.com/office/drawing/2014/main" id="{B1645674-9126-6378-ED58-9B4A4A9E2543}"/>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0" name="Freeform 96">
              <a:extLst>
                <a:ext uri="{FF2B5EF4-FFF2-40B4-BE49-F238E27FC236}">
                  <a16:creationId xmlns:a16="http://schemas.microsoft.com/office/drawing/2014/main" id="{35CDB75C-02D7-AAD0-BDDB-EAE91DD29070}"/>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1" name="Freeform 97">
              <a:extLst>
                <a:ext uri="{FF2B5EF4-FFF2-40B4-BE49-F238E27FC236}">
                  <a16:creationId xmlns:a16="http://schemas.microsoft.com/office/drawing/2014/main" id="{EF9AFA9F-ADD0-61F2-4A19-87839507769B}"/>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2" name="Freeform 98">
              <a:extLst>
                <a:ext uri="{FF2B5EF4-FFF2-40B4-BE49-F238E27FC236}">
                  <a16:creationId xmlns:a16="http://schemas.microsoft.com/office/drawing/2014/main" id="{2C32A95C-B064-B26B-4864-35A6FC199DAB}"/>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3" name="Freeform 99">
              <a:extLst>
                <a:ext uri="{FF2B5EF4-FFF2-40B4-BE49-F238E27FC236}">
                  <a16:creationId xmlns:a16="http://schemas.microsoft.com/office/drawing/2014/main" id="{CAE9158B-38C2-BBC9-2030-26452D413B9D}"/>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4" name="Freeform 100">
              <a:extLst>
                <a:ext uri="{FF2B5EF4-FFF2-40B4-BE49-F238E27FC236}">
                  <a16:creationId xmlns:a16="http://schemas.microsoft.com/office/drawing/2014/main" id="{2B199DB4-E8B4-81D1-8638-9F30C69B3752}"/>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5" name="Freeform 101">
              <a:extLst>
                <a:ext uri="{FF2B5EF4-FFF2-40B4-BE49-F238E27FC236}">
                  <a16:creationId xmlns:a16="http://schemas.microsoft.com/office/drawing/2014/main" id="{B0B1B26E-59BC-4326-86AA-417495F6A2DA}"/>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6" name="Freeform 102">
              <a:extLst>
                <a:ext uri="{FF2B5EF4-FFF2-40B4-BE49-F238E27FC236}">
                  <a16:creationId xmlns:a16="http://schemas.microsoft.com/office/drawing/2014/main" id="{7D8574AA-D7C1-C4A3-592B-6195764C39D2}"/>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7" name="Freeform 103">
              <a:extLst>
                <a:ext uri="{FF2B5EF4-FFF2-40B4-BE49-F238E27FC236}">
                  <a16:creationId xmlns:a16="http://schemas.microsoft.com/office/drawing/2014/main" id="{9EF842FA-8134-8F70-58E6-D3A328ECC153}"/>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8" name="Freeform 104">
              <a:extLst>
                <a:ext uri="{FF2B5EF4-FFF2-40B4-BE49-F238E27FC236}">
                  <a16:creationId xmlns:a16="http://schemas.microsoft.com/office/drawing/2014/main" id="{333F3CCA-1CDE-1A15-D86F-A41A09992724}"/>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9" name="Freeform 105">
              <a:extLst>
                <a:ext uri="{FF2B5EF4-FFF2-40B4-BE49-F238E27FC236}">
                  <a16:creationId xmlns:a16="http://schemas.microsoft.com/office/drawing/2014/main" id="{1634FB9E-5641-D7C5-64A0-1EC344E9CD11}"/>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0" name="Freeform 106">
              <a:extLst>
                <a:ext uri="{FF2B5EF4-FFF2-40B4-BE49-F238E27FC236}">
                  <a16:creationId xmlns:a16="http://schemas.microsoft.com/office/drawing/2014/main" id="{07929C66-5000-3116-B2C8-4AB2082FE9B2}"/>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1" name="Freeform 107">
              <a:extLst>
                <a:ext uri="{FF2B5EF4-FFF2-40B4-BE49-F238E27FC236}">
                  <a16:creationId xmlns:a16="http://schemas.microsoft.com/office/drawing/2014/main" id="{86B842D0-9814-BF0C-D763-453068C2F283}"/>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2" name="Freeform 108">
              <a:extLst>
                <a:ext uri="{FF2B5EF4-FFF2-40B4-BE49-F238E27FC236}">
                  <a16:creationId xmlns:a16="http://schemas.microsoft.com/office/drawing/2014/main" id="{20B7B671-21EA-BCB0-E25A-8FC8075986C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3" name="Freeform 109">
              <a:extLst>
                <a:ext uri="{FF2B5EF4-FFF2-40B4-BE49-F238E27FC236}">
                  <a16:creationId xmlns:a16="http://schemas.microsoft.com/office/drawing/2014/main" id="{8372A176-71F5-B5CE-3E8A-22EF9852ADDB}"/>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4" name="Freeform 110">
              <a:extLst>
                <a:ext uri="{FF2B5EF4-FFF2-40B4-BE49-F238E27FC236}">
                  <a16:creationId xmlns:a16="http://schemas.microsoft.com/office/drawing/2014/main" id="{A8B34BDD-C353-2160-B0AA-8E78EDE314A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5" name="Rectangle 111">
              <a:extLst>
                <a:ext uri="{FF2B5EF4-FFF2-40B4-BE49-F238E27FC236}">
                  <a16:creationId xmlns:a16="http://schemas.microsoft.com/office/drawing/2014/main" id="{9D5E59D1-60B7-500B-778A-96DD194CC4C2}"/>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246" name="Freeform 112">
              <a:extLst>
                <a:ext uri="{FF2B5EF4-FFF2-40B4-BE49-F238E27FC236}">
                  <a16:creationId xmlns:a16="http://schemas.microsoft.com/office/drawing/2014/main" id="{37C0055C-3D1B-EC20-BB5D-26DE616F480F}"/>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7" name="Freeform 113">
              <a:extLst>
                <a:ext uri="{FF2B5EF4-FFF2-40B4-BE49-F238E27FC236}">
                  <a16:creationId xmlns:a16="http://schemas.microsoft.com/office/drawing/2014/main" id="{3C33D821-F2EF-1AF3-4A64-5D2A46199CA8}"/>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8" name="Freeform 114">
              <a:extLst>
                <a:ext uri="{FF2B5EF4-FFF2-40B4-BE49-F238E27FC236}">
                  <a16:creationId xmlns:a16="http://schemas.microsoft.com/office/drawing/2014/main" id="{4F3208BF-ABF8-5A4C-2364-84A2E6E9102C}"/>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9" name="Freeform 115">
              <a:extLst>
                <a:ext uri="{FF2B5EF4-FFF2-40B4-BE49-F238E27FC236}">
                  <a16:creationId xmlns:a16="http://schemas.microsoft.com/office/drawing/2014/main" id="{BAE546C1-A2D7-CA46-3C15-6EF72188A22F}"/>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0" name="Freeform 116">
              <a:extLst>
                <a:ext uri="{FF2B5EF4-FFF2-40B4-BE49-F238E27FC236}">
                  <a16:creationId xmlns:a16="http://schemas.microsoft.com/office/drawing/2014/main" id="{E51AFC14-595B-2FA9-1438-8F3618A8025D}"/>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1" name="Freeform 117">
              <a:extLst>
                <a:ext uri="{FF2B5EF4-FFF2-40B4-BE49-F238E27FC236}">
                  <a16:creationId xmlns:a16="http://schemas.microsoft.com/office/drawing/2014/main" id="{B35CCC4D-74D6-57DA-9F7B-98C7A1862FA9}"/>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2" name="Freeform 118">
              <a:extLst>
                <a:ext uri="{FF2B5EF4-FFF2-40B4-BE49-F238E27FC236}">
                  <a16:creationId xmlns:a16="http://schemas.microsoft.com/office/drawing/2014/main" id="{94775BCF-B38D-A209-D2EC-0A639153B4C7}"/>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3" name="Freeform 119">
              <a:extLst>
                <a:ext uri="{FF2B5EF4-FFF2-40B4-BE49-F238E27FC236}">
                  <a16:creationId xmlns:a16="http://schemas.microsoft.com/office/drawing/2014/main" id="{586377A3-0E62-CCFC-D5C3-9451F43E30E7}"/>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4" name="Freeform 120">
              <a:extLst>
                <a:ext uri="{FF2B5EF4-FFF2-40B4-BE49-F238E27FC236}">
                  <a16:creationId xmlns:a16="http://schemas.microsoft.com/office/drawing/2014/main" id="{A9B5285D-E16A-6AEA-A7D1-84BD9C20F55D}"/>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5" name="Freeform 121">
              <a:extLst>
                <a:ext uri="{FF2B5EF4-FFF2-40B4-BE49-F238E27FC236}">
                  <a16:creationId xmlns:a16="http://schemas.microsoft.com/office/drawing/2014/main" id="{47E0B46F-3A69-35F4-F3FA-B12ED83CA1B2}"/>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6" name="Freeform 122">
              <a:extLst>
                <a:ext uri="{FF2B5EF4-FFF2-40B4-BE49-F238E27FC236}">
                  <a16:creationId xmlns:a16="http://schemas.microsoft.com/office/drawing/2014/main" id="{1B7DD8E5-8EC8-F2F1-3D0A-18D75C43DF4A}"/>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7" name="Freeform 123">
              <a:extLst>
                <a:ext uri="{FF2B5EF4-FFF2-40B4-BE49-F238E27FC236}">
                  <a16:creationId xmlns:a16="http://schemas.microsoft.com/office/drawing/2014/main" id="{C2BC0EF3-9A7B-1FC0-42B9-8524967AE816}"/>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8" name="Freeform 124">
              <a:extLst>
                <a:ext uri="{FF2B5EF4-FFF2-40B4-BE49-F238E27FC236}">
                  <a16:creationId xmlns:a16="http://schemas.microsoft.com/office/drawing/2014/main" id="{5E0192A7-2257-7D7B-D8CE-D2D3E082580F}"/>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9" name="Freeform 125">
              <a:extLst>
                <a:ext uri="{FF2B5EF4-FFF2-40B4-BE49-F238E27FC236}">
                  <a16:creationId xmlns:a16="http://schemas.microsoft.com/office/drawing/2014/main" id="{B9AA3901-BBBF-77E9-FDD9-CD3C8E68F446}"/>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0" name="Freeform 126">
              <a:extLst>
                <a:ext uri="{FF2B5EF4-FFF2-40B4-BE49-F238E27FC236}">
                  <a16:creationId xmlns:a16="http://schemas.microsoft.com/office/drawing/2014/main" id="{98EDE307-A18C-FB8A-5171-8CF5CAD9133B}"/>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1" name="Freeform 127">
              <a:extLst>
                <a:ext uri="{FF2B5EF4-FFF2-40B4-BE49-F238E27FC236}">
                  <a16:creationId xmlns:a16="http://schemas.microsoft.com/office/drawing/2014/main" id="{BA1BF8DD-EBBC-5358-7229-B8B7495AF951}"/>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2" name="Freeform 128">
              <a:extLst>
                <a:ext uri="{FF2B5EF4-FFF2-40B4-BE49-F238E27FC236}">
                  <a16:creationId xmlns:a16="http://schemas.microsoft.com/office/drawing/2014/main" id="{B3D800E3-BBD7-61EF-6C59-FACDD8F7D66B}"/>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3" name="Freeform 129">
              <a:extLst>
                <a:ext uri="{FF2B5EF4-FFF2-40B4-BE49-F238E27FC236}">
                  <a16:creationId xmlns:a16="http://schemas.microsoft.com/office/drawing/2014/main" id="{547A6289-53CC-A2B3-3042-356B84A7328A}"/>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4" name="Freeform 130">
              <a:extLst>
                <a:ext uri="{FF2B5EF4-FFF2-40B4-BE49-F238E27FC236}">
                  <a16:creationId xmlns:a16="http://schemas.microsoft.com/office/drawing/2014/main" id="{69EBD0A5-005D-B7E6-FDFB-2A8AE64E498F}"/>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5" name="Freeform 131">
              <a:extLst>
                <a:ext uri="{FF2B5EF4-FFF2-40B4-BE49-F238E27FC236}">
                  <a16:creationId xmlns:a16="http://schemas.microsoft.com/office/drawing/2014/main" id="{B0E6AB8B-B518-EF33-FAB7-29B0D8F94C16}"/>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6" name="Freeform 132">
              <a:extLst>
                <a:ext uri="{FF2B5EF4-FFF2-40B4-BE49-F238E27FC236}">
                  <a16:creationId xmlns:a16="http://schemas.microsoft.com/office/drawing/2014/main" id="{DCF496C2-CDD3-94A1-F624-A1999B2FDB22}"/>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7" name="Freeform 133">
              <a:extLst>
                <a:ext uri="{FF2B5EF4-FFF2-40B4-BE49-F238E27FC236}">
                  <a16:creationId xmlns:a16="http://schemas.microsoft.com/office/drawing/2014/main" id="{0A5F9C5A-7EAE-D83D-98CF-BE595B852C8E}"/>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8" name="Freeform 134">
              <a:extLst>
                <a:ext uri="{FF2B5EF4-FFF2-40B4-BE49-F238E27FC236}">
                  <a16:creationId xmlns:a16="http://schemas.microsoft.com/office/drawing/2014/main" id="{A8F5BD8B-FADE-3300-C3FC-FE6180B6C6AD}"/>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9" name="Freeform 135">
              <a:extLst>
                <a:ext uri="{FF2B5EF4-FFF2-40B4-BE49-F238E27FC236}">
                  <a16:creationId xmlns:a16="http://schemas.microsoft.com/office/drawing/2014/main" id="{F7C53CB8-57BF-2DD8-0178-3141250A164A}"/>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0" name="Freeform 136">
              <a:extLst>
                <a:ext uri="{FF2B5EF4-FFF2-40B4-BE49-F238E27FC236}">
                  <a16:creationId xmlns:a16="http://schemas.microsoft.com/office/drawing/2014/main" id="{1C8FA6BC-A5FB-C779-CBEC-AE32394075C7}"/>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1" name="Freeform 137">
              <a:extLst>
                <a:ext uri="{FF2B5EF4-FFF2-40B4-BE49-F238E27FC236}">
                  <a16:creationId xmlns:a16="http://schemas.microsoft.com/office/drawing/2014/main" id="{AA8139DD-3298-14F0-6AC7-7430DA9F7A27}"/>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2" name="Freeform 138">
              <a:extLst>
                <a:ext uri="{FF2B5EF4-FFF2-40B4-BE49-F238E27FC236}">
                  <a16:creationId xmlns:a16="http://schemas.microsoft.com/office/drawing/2014/main" id="{7AB85A0E-6B69-8B11-D023-CE65E95D9EA3}"/>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3" name="Freeform 139">
              <a:extLst>
                <a:ext uri="{FF2B5EF4-FFF2-40B4-BE49-F238E27FC236}">
                  <a16:creationId xmlns:a16="http://schemas.microsoft.com/office/drawing/2014/main" id="{57E68D65-0D5E-242C-0284-73581438F9AD}"/>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4" name="Freeform 140">
              <a:extLst>
                <a:ext uri="{FF2B5EF4-FFF2-40B4-BE49-F238E27FC236}">
                  <a16:creationId xmlns:a16="http://schemas.microsoft.com/office/drawing/2014/main" id="{6C04613E-9DAF-25A1-D51B-8CD02110902C}"/>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5" name="Freeform 141">
              <a:extLst>
                <a:ext uri="{FF2B5EF4-FFF2-40B4-BE49-F238E27FC236}">
                  <a16:creationId xmlns:a16="http://schemas.microsoft.com/office/drawing/2014/main" id="{E2DF2ED5-ACE3-C128-0310-C894A4207897}"/>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6" name="Freeform 142">
              <a:extLst>
                <a:ext uri="{FF2B5EF4-FFF2-40B4-BE49-F238E27FC236}">
                  <a16:creationId xmlns:a16="http://schemas.microsoft.com/office/drawing/2014/main" id="{381D77AD-069D-7A7F-B6FE-80F21E26F9CF}"/>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7" name="Freeform 143">
              <a:extLst>
                <a:ext uri="{FF2B5EF4-FFF2-40B4-BE49-F238E27FC236}">
                  <a16:creationId xmlns:a16="http://schemas.microsoft.com/office/drawing/2014/main" id="{D98ECBA0-3E8A-96DC-9354-A2B0A82BACAC}"/>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8" name="Freeform 144">
              <a:extLst>
                <a:ext uri="{FF2B5EF4-FFF2-40B4-BE49-F238E27FC236}">
                  <a16:creationId xmlns:a16="http://schemas.microsoft.com/office/drawing/2014/main" id="{E9AA3530-5707-EAB1-39B2-ED52DB05E4A3}"/>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9" name="Freeform 145">
              <a:extLst>
                <a:ext uri="{FF2B5EF4-FFF2-40B4-BE49-F238E27FC236}">
                  <a16:creationId xmlns:a16="http://schemas.microsoft.com/office/drawing/2014/main" id="{931AF6E3-F109-8597-41E9-3B3EB7F7A034}"/>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0" name="Freeform 146">
              <a:extLst>
                <a:ext uri="{FF2B5EF4-FFF2-40B4-BE49-F238E27FC236}">
                  <a16:creationId xmlns:a16="http://schemas.microsoft.com/office/drawing/2014/main" id="{24B8D3A3-7135-4B15-F503-A0A6BF71A5B1}"/>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1" name="Freeform 147">
              <a:extLst>
                <a:ext uri="{FF2B5EF4-FFF2-40B4-BE49-F238E27FC236}">
                  <a16:creationId xmlns:a16="http://schemas.microsoft.com/office/drawing/2014/main" id="{69B4E7AF-D74B-B5F1-40E8-8CD3E1813867}"/>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2" name="Freeform 148">
              <a:extLst>
                <a:ext uri="{FF2B5EF4-FFF2-40B4-BE49-F238E27FC236}">
                  <a16:creationId xmlns:a16="http://schemas.microsoft.com/office/drawing/2014/main" id="{ED25FE7F-01DD-940B-9F54-0F20B442165C}"/>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3" name="Freeform 149">
              <a:extLst>
                <a:ext uri="{FF2B5EF4-FFF2-40B4-BE49-F238E27FC236}">
                  <a16:creationId xmlns:a16="http://schemas.microsoft.com/office/drawing/2014/main" id="{0DD67FFB-B8F0-9FF5-61C2-B17B4495E8D2}"/>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4" name="Freeform 150">
              <a:extLst>
                <a:ext uri="{FF2B5EF4-FFF2-40B4-BE49-F238E27FC236}">
                  <a16:creationId xmlns:a16="http://schemas.microsoft.com/office/drawing/2014/main" id="{202DCF28-B83E-1FE6-F046-DCE795FFB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5" name="Freeform 151">
              <a:extLst>
                <a:ext uri="{FF2B5EF4-FFF2-40B4-BE49-F238E27FC236}">
                  <a16:creationId xmlns:a16="http://schemas.microsoft.com/office/drawing/2014/main" id="{BB48F2C5-23B7-7DB0-7C0E-864067299DC7}"/>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6" name="Freeform 152">
              <a:extLst>
                <a:ext uri="{FF2B5EF4-FFF2-40B4-BE49-F238E27FC236}">
                  <a16:creationId xmlns:a16="http://schemas.microsoft.com/office/drawing/2014/main" id="{18713AD4-4131-09CD-4FF7-279A06F54E2E}"/>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7" name="Freeform 153">
              <a:extLst>
                <a:ext uri="{FF2B5EF4-FFF2-40B4-BE49-F238E27FC236}">
                  <a16:creationId xmlns:a16="http://schemas.microsoft.com/office/drawing/2014/main" id="{75E22A93-6F48-5C41-D7C8-45CB5DB2EC2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8" name="Freeform 154">
              <a:extLst>
                <a:ext uri="{FF2B5EF4-FFF2-40B4-BE49-F238E27FC236}">
                  <a16:creationId xmlns:a16="http://schemas.microsoft.com/office/drawing/2014/main" id="{8C5CCD6C-7104-0106-E670-509674937ECB}"/>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9" name="Freeform 155">
              <a:extLst>
                <a:ext uri="{FF2B5EF4-FFF2-40B4-BE49-F238E27FC236}">
                  <a16:creationId xmlns:a16="http://schemas.microsoft.com/office/drawing/2014/main" id="{9A76E16D-FF65-60E7-4259-CDB7CA3BB722}"/>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0" name="Freeform 156">
              <a:extLst>
                <a:ext uri="{FF2B5EF4-FFF2-40B4-BE49-F238E27FC236}">
                  <a16:creationId xmlns:a16="http://schemas.microsoft.com/office/drawing/2014/main" id="{5D997FEB-0E6D-57FE-4C9C-708727AA6741}"/>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1" name="Freeform 157">
              <a:extLst>
                <a:ext uri="{FF2B5EF4-FFF2-40B4-BE49-F238E27FC236}">
                  <a16:creationId xmlns:a16="http://schemas.microsoft.com/office/drawing/2014/main" id="{A2A192DA-0B21-ED15-0AC7-69FE84C691BF}"/>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2" name="Freeform 158">
              <a:extLst>
                <a:ext uri="{FF2B5EF4-FFF2-40B4-BE49-F238E27FC236}">
                  <a16:creationId xmlns:a16="http://schemas.microsoft.com/office/drawing/2014/main" id="{F69F1F18-D0F2-4BEA-C67D-CE451F8CD2CF}"/>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3" name="Freeform 159">
              <a:extLst>
                <a:ext uri="{FF2B5EF4-FFF2-40B4-BE49-F238E27FC236}">
                  <a16:creationId xmlns:a16="http://schemas.microsoft.com/office/drawing/2014/main" id="{B787D2E9-8C23-BAC4-E42D-8CF0B07092B9}"/>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4" name="Freeform 160">
              <a:extLst>
                <a:ext uri="{FF2B5EF4-FFF2-40B4-BE49-F238E27FC236}">
                  <a16:creationId xmlns:a16="http://schemas.microsoft.com/office/drawing/2014/main" id="{C9F43A57-DB8D-B201-F4B8-160EDEC73305}"/>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5" name="Freeform 161">
              <a:extLst>
                <a:ext uri="{FF2B5EF4-FFF2-40B4-BE49-F238E27FC236}">
                  <a16:creationId xmlns:a16="http://schemas.microsoft.com/office/drawing/2014/main" id="{73675612-5D2E-9BE4-58BA-24B933983E3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6" name="Freeform 162">
              <a:extLst>
                <a:ext uri="{FF2B5EF4-FFF2-40B4-BE49-F238E27FC236}">
                  <a16:creationId xmlns:a16="http://schemas.microsoft.com/office/drawing/2014/main" id="{D62CE97B-26AE-163C-CA79-134BA996A413}"/>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7" name="Freeform 163">
              <a:extLst>
                <a:ext uri="{FF2B5EF4-FFF2-40B4-BE49-F238E27FC236}">
                  <a16:creationId xmlns:a16="http://schemas.microsoft.com/office/drawing/2014/main" id="{BD035FE6-D4CA-3CA6-5821-9749F0AC0C3F}"/>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8" name="Freeform 164">
              <a:extLst>
                <a:ext uri="{FF2B5EF4-FFF2-40B4-BE49-F238E27FC236}">
                  <a16:creationId xmlns:a16="http://schemas.microsoft.com/office/drawing/2014/main" id="{B9298761-6B8F-E6D2-4981-7F02C5508967}"/>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9" name="Freeform 165">
              <a:extLst>
                <a:ext uri="{FF2B5EF4-FFF2-40B4-BE49-F238E27FC236}">
                  <a16:creationId xmlns:a16="http://schemas.microsoft.com/office/drawing/2014/main" id="{CCFBBE3E-E2FB-9903-8336-B65F344EA1D6}"/>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0" name="Freeform 166">
              <a:extLst>
                <a:ext uri="{FF2B5EF4-FFF2-40B4-BE49-F238E27FC236}">
                  <a16:creationId xmlns:a16="http://schemas.microsoft.com/office/drawing/2014/main" id="{47F01831-7D3C-C763-52B8-4E3732BCF2EE}"/>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1" name="Freeform 167">
              <a:extLst>
                <a:ext uri="{FF2B5EF4-FFF2-40B4-BE49-F238E27FC236}">
                  <a16:creationId xmlns:a16="http://schemas.microsoft.com/office/drawing/2014/main" id="{40D1C35A-5AEE-80F9-AB32-28FCEB6BE515}"/>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2" name="Freeform 168">
              <a:extLst>
                <a:ext uri="{FF2B5EF4-FFF2-40B4-BE49-F238E27FC236}">
                  <a16:creationId xmlns:a16="http://schemas.microsoft.com/office/drawing/2014/main" id="{7DC10235-9021-8909-865C-EBCD7B567116}"/>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3" name="Freeform 169">
              <a:extLst>
                <a:ext uri="{FF2B5EF4-FFF2-40B4-BE49-F238E27FC236}">
                  <a16:creationId xmlns:a16="http://schemas.microsoft.com/office/drawing/2014/main" id="{2FF82F85-04A2-1997-9AA1-0BA3BD1FACE3}"/>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4" name="Freeform 170">
              <a:extLst>
                <a:ext uri="{FF2B5EF4-FFF2-40B4-BE49-F238E27FC236}">
                  <a16:creationId xmlns:a16="http://schemas.microsoft.com/office/drawing/2014/main" id="{84F283F9-30A1-F65D-11F0-377510AE270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5" name="Freeform 171">
              <a:extLst>
                <a:ext uri="{FF2B5EF4-FFF2-40B4-BE49-F238E27FC236}">
                  <a16:creationId xmlns:a16="http://schemas.microsoft.com/office/drawing/2014/main" id="{3BBC8DA0-61E7-8C3C-6F47-FCEC819D5B4C}"/>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6" name="Freeform 172">
              <a:extLst>
                <a:ext uri="{FF2B5EF4-FFF2-40B4-BE49-F238E27FC236}">
                  <a16:creationId xmlns:a16="http://schemas.microsoft.com/office/drawing/2014/main" id="{65F5C789-1DDB-45C3-D106-4011C3B82F13}"/>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7" name="Freeform 173">
              <a:extLst>
                <a:ext uri="{FF2B5EF4-FFF2-40B4-BE49-F238E27FC236}">
                  <a16:creationId xmlns:a16="http://schemas.microsoft.com/office/drawing/2014/main" id="{E7BA7ABB-BE4F-9474-E493-8D1F6F478E37}"/>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8" name="Freeform 174">
              <a:extLst>
                <a:ext uri="{FF2B5EF4-FFF2-40B4-BE49-F238E27FC236}">
                  <a16:creationId xmlns:a16="http://schemas.microsoft.com/office/drawing/2014/main" id="{9F33058C-84F8-C55A-D34E-44C0DDA6E004}"/>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9" name="Freeform 175">
              <a:extLst>
                <a:ext uri="{FF2B5EF4-FFF2-40B4-BE49-F238E27FC236}">
                  <a16:creationId xmlns:a16="http://schemas.microsoft.com/office/drawing/2014/main" id="{B0A0A66A-E931-BAB2-1D65-FED10A3E92D3}"/>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0" name="Freeform 176">
              <a:extLst>
                <a:ext uri="{FF2B5EF4-FFF2-40B4-BE49-F238E27FC236}">
                  <a16:creationId xmlns:a16="http://schemas.microsoft.com/office/drawing/2014/main" id="{7849B5F8-9C5F-3CC7-ACA6-D0562A76A58D}"/>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1" name="Freeform 177">
              <a:extLst>
                <a:ext uri="{FF2B5EF4-FFF2-40B4-BE49-F238E27FC236}">
                  <a16:creationId xmlns:a16="http://schemas.microsoft.com/office/drawing/2014/main" id="{382CA48C-4270-1C87-4703-A721213FCE58}"/>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2" name="Freeform 178">
              <a:extLst>
                <a:ext uri="{FF2B5EF4-FFF2-40B4-BE49-F238E27FC236}">
                  <a16:creationId xmlns:a16="http://schemas.microsoft.com/office/drawing/2014/main" id="{36BBAAE7-1369-B1E7-74D5-7FF5B31EAF0D}"/>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3" name="Freeform 179">
              <a:extLst>
                <a:ext uri="{FF2B5EF4-FFF2-40B4-BE49-F238E27FC236}">
                  <a16:creationId xmlns:a16="http://schemas.microsoft.com/office/drawing/2014/main" id="{CFFAAC8F-FF5F-A52F-8CE5-455879E17317}"/>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4" name="Freeform 180">
              <a:extLst>
                <a:ext uri="{FF2B5EF4-FFF2-40B4-BE49-F238E27FC236}">
                  <a16:creationId xmlns:a16="http://schemas.microsoft.com/office/drawing/2014/main" id="{246D37C3-A811-0E3B-50D9-A2E6FBD6F541}"/>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5" name="Freeform 181">
              <a:extLst>
                <a:ext uri="{FF2B5EF4-FFF2-40B4-BE49-F238E27FC236}">
                  <a16:creationId xmlns:a16="http://schemas.microsoft.com/office/drawing/2014/main" id="{4077F8AF-55C0-8185-DC13-7CCAC850A7FA}"/>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6" name="Freeform 182">
              <a:extLst>
                <a:ext uri="{FF2B5EF4-FFF2-40B4-BE49-F238E27FC236}">
                  <a16:creationId xmlns:a16="http://schemas.microsoft.com/office/drawing/2014/main" id="{E7097155-DC5E-34DA-B445-60EF5E5E89FC}"/>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7" name="Freeform 183">
              <a:extLst>
                <a:ext uri="{FF2B5EF4-FFF2-40B4-BE49-F238E27FC236}">
                  <a16:creationId xmlns:a16="http://schemas.microsoft.com/office/drawing/2014/main" id="{7B5884D7-6FAC-944D-AF72-2C0B12697A5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8" name="Freeform 184">
              <a:extLst>
                <a:ext uri="{FF2B5EF4-FFF2-40B4-BE49-F238E27FC236}">
                  <a16:creationId xmlns:a16="http://schemas.microsoft.com/office/drawing/2014/main" id="{5103FAB3-843E-D31C-07B7-97027C2D41FE}"/>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9" name="Freeform 185">
              <a:extLst>
                <a:ext uri="{FF2B5EF4-FFF2-40B4-BE49-F238E27FC236}">
                  <a16:creationId xmlns:a16="http://schemas.microsoft.com/office/drawing/2014/main" id="{1D9B159F-A361-E8FB-9DAB-A2D6F8ED5793}"/>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0" name="Freeform 186">
              <a:extLst>
                <a:ext uri="{FF2B5EF4-FFF2-40B4-BE49-F238E27FC236}">
                  <a16:creationId xmlns:a16="http://schemas.microsoft.com/office/drawing/2014/main" id="{9C0A08F6-66FC-B0FA-12C5-6CAF5638C869}"/>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1" name="Freeform 187">
              <a:extLst>
                <a:ext uri="{FF2B5EF4-FFF2-40B4-BE49-F238E27FC236}">
                  <a16:creationId xmlns:a16="http://schemas.microsoft.com/office/drawing/2014/main" id="{E80FECBE-081D-21E5-4E00-0786F407959D}"/>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2" name="Freeform 188">
              <a:extLst>
                <a:ext uri="{FF2B5EF4-FFF2-40B4-BE49-F238E27FC236}">
                  <a16:creationId xmlns:a16="http://schemas.microsoft.com/office/drawing/2014/main" id="{56AA5A70-8629-17E9-C656-0CDD328D30DB}"/>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3" name="Freeform 189">
              <a:extLst>
                <a:ext uri="{FF2B5EF4-FFF2-40B4-BE49-F238E27FC236}">
                  <a16:creationId xmlns:a16="http://schemas.microsoft.com/office/drawing/2014/main" id="{2702EEE8-F656-DAF7-6110-81D71D512D99}"/>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4" name="Freeform 190">
              <a:extLst>
                <a:ext uri="{FF2B5EF4-FFF2-40B4-BE49-F238E27FC236}">
                  <a16:creationId xmlns:a16="http://schemas.microsoft.com/office/drawing/2014/main" id="{BA33CE2B-169C-5C1E-7DA0-EB8A10FDE2A0}"/>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5" name="Freeform 191">
              <a:extLst>
                <a:ext uri="{FF2B5EF4-FFF2-40B4-BE49-F238E27FC236}">
                  <a16:creationId xmlns:a16="http://schemas.microsoft.com/office/drawing/2014/main" id="{EE44B567-120D-CB6A-E75E-96F0EC6166E2}"/>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6" name="Freeform 192">
              <a:extLst>
                <a:ext uri="{FF2B5EF4-FFF2-40B4-BE49-F238E27FC236}">
                  <a16:creationId xmlns:a16="http://schemas.microsoft.com/office/drawing/2014/main" id="{AEB51E71-249E-6A6D-DF02-12E83C6D9147}"/>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7" name="Freeform 193">
              <a:extLst>
                <a:ext uri="{FF2B5EF4-FFF2-40B4-BE49-F238E27FC236}">
                  <a16:creationId xmlns:a16="http://schemas.microsoft.com/office/drawing/2014/main" id="{CBFCE127-6750-E0C9-9B60-AEFD5E78440A}"/>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8" name="Freeform 194">
              <a:extLst>
                <a:ext uri="{FF2B5EF4-FFF2-40B4-BE49-F238E27FC236}">
                  <a16:creationId xmlns:a16="http://schemas.microsoft.com/office/drawing/2014/main" id="{1DCB324E-9D16-2A32-CCCF-AEBDF59F4012}"/>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9" name="Freeform 195">
              <a:extLst>
                <a:ext uri="{FF2B5EF4-FFF2-40B4-BE49-F238E27FC236}">
                  <a16:creationId xmlns:a16="http://schemas.microsoft.com/office/drawing/2014/main" id="{DF57CAEE-A1D6-2DE4-12EF-0026DF400C2A}"/>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0" name="Freeform 196">
              <a:extLst>
                <a:ext uri="{FF2B5EF4-FFF2-40B4-BE49-F238E27FC236}">
                  <a16:creationId xmlns:a16="http://schemas.microsoft.com/office/drawing/2014/main" id="{592531B9-1793-A313-E7B9-D6DB8AB8230A}"/>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1" name="Freeform 197">
              <a:extLst>
                <a:ext uri="{FF2B5EF4-FFF2-40B4-BE49-F238E27FC236}">
                  <a16:creationId xmlns:a16="http://schemas.microsoft.com/office/drawing/2014/main" id="{264B73C5-66BF-012A-0B22-42FE435B36EB}"/>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2" name="Freeform 198">
              <a:extLst>
                <a:ext uri="{FF2B5EF4-FFF2-40B4-BE49-F238E27FC236}">
                  <a16:creationId xmlns:a16="http://schemas.microsoft.com/office/drawing/2014/main" id="{CF338E8D-BE7E-7B86-F82E-4F63B34A5C79}"/>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3" name="Freeform 199">
              <a:extLst>
                <a:ext uri="{FF2B5EF4-FFF2-40B4-BE49-F238E27FC236}">
                  <a16:creationId xmlns:a16="http://schemas.microsoft.com/office/drawing/2014/main" id="{531B27B3-FA56-F4E3-7FA8-9A6E00D62089}"/>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4" name="Freeform 200">
              <a:extLst>
                <a:ext uri="{FF2B5EF4-FFF2-40B4-BE49-F238E27FC236}">
                  <a16:creationId xmlns:a16="http://schemas.microsoft.com/office/drawing/2014/main" id="{4672171C-48D0-EE40-A0D5-3F60F325FE75}"/>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5" name="Freeform 201">
              <a:extLst>
                <a:ext uri="{FF2B5EF4-FFF2-40B4-BE49-F238E27FC236}">
                  <a16:creationId xmlns:a16="http://schemas.microsoft.com/office/drawing/2014/main" id="{1E815254-035C-75C5-5343-CF1815C015CC}"/>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6" name="Freeform 202">
              <a:extLst>
                <a:ext uri="{FF2B5EF4-FFF2-40B4-BE49-F238E27FC236}">
                  <a16:creationId xmlns:a16="http://schemas.microsoft.com/office/drawing/2014/main" id="{97505092-CDC7-C8BF-621E-479FD9CF2F36}"/>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7" name="Freeform 203">
              <a:extLst>
                <a:ext uri="{FF2B5EF4-FFF2-40B4-BE49-F238E27FC236}">
                  <a16:creationId xmlns:a16="http://schemas.microsoft.com/office/drawing/2014/main" id="{50FBB24D-98B0-26FF-4B43-034B90B69782}"/>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8" name="Freeform 204">
              <a:extLst>
                <a:ext uri="{FF2B5EF4-FFF2-40B4-BE49-F238E27FC236}">
                  <a16:creationId xmlns:a16="http://schemas.microsoft.com/office/drawing/2014/main" id="{6753C3B7-156B-FBB8-9FC6-4D36FB0FC5EC}"/>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9" name="Freeform 206">
              <a:extLst>
                <a:ext uri="{FF2B5EF4-FFF2-40B4-BE49-F238E27FC236}">
                  <a16:creationId xmlns:a16="http://schemas.microsoft.com/office/drawing/2014/main" id="{957F2CFD-28D6-987C-943A-DC0763FEB859}"/>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0" name="Freeform 207">
              <a:extLst>
                <a:ext uri="{FF2B5EF4-FFF2-40B4-BE49-F238E27FC236}">
                  <a16:creationId xmlns:a16="http://schemas.microsoft.com/office/drawing/2014/main" id="{4489F2E4-9B15-5D74-62F2-FDC37BF2243C}"/>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1" name="Freeform 208">
              <a:extLst>
                <a:ext uri="{FF2B5EF4-FFF2-40B4-BE49-F238E27FC236}">
                  <a16:creationId xmlns:a16="http://schemas.microsoft.com/office/drawing/2014/main" id="{3E139BB4-65A3-C8A1-9432-9F33119A89E7}"/>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2" name="Freeform 209">
              <a:extLst>
                <a:ext uri="{FF2B5EF4-FFF2-40B4-BE49-F238E27FC236}">
                  <a16:creationId xmlns:a16="http://schemas.microsoft.com/office/drawing/2014/main" id="{EA569632-1917-2403-18F2-7236844E4FF2}"/>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3" name="Freeform 210">
              <a:extLst>
                <a:ext uri="{FF2B5EF4-FFF2-40B4-BE49-F238E27FC236}">
                  <a16:creationId xmlns:a16="http://schemas.microsoft.com/office/drawing/2014/main" id="{0CFA02B9-71E5-49DC-E262-D6C63CE485CD}"/>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4" name="Freeform 211">
              <a:extLst>
                <a:ext uri="{FF2B5EF4-FFF2-40B4-BE49-F238E27FC236}">
                  <a16:creationId xmlns:a16="http://schemas.microsoft.com/office/drawing/2014/main" id="{56EAE9BE-1BD3-8F6D-8EF0-635389092CA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5" name="Freeform 212">
              <a:extLst>
                <a:ext uri="{FF2B5EF4-FFF2-40B4-BE49-F238E27FC236}">
                  <a16:creationId xmlns:a16="http://schemas.microsoft.com/office/drawing/2014/main" id="{6C2569D6-A02D-DF4C-ACC3-D9AF991AFFA3}"/>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6" name="Freeform 213">
              <a:extLst>
                <a:ext uri="{FF2B5EF4-FFF2-40B4-BE49-F238E27FC236}">
                  <a16:creationId xmlns:a16="http://schemas.microsoft.com/office/drawing/2014/main" id="{F2B1603C-E67E-0893-3386-D83C6DD9DA53}"/>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7" name="Freeform 214">
              <a:extLst>
                <a:ext uri="{FF2B5EF4-FFF2-40B4-BE49-F238E27FC236}">
                  <a16:creationId xmlns:a16="http://schemas.microsoft.com/office/drawing/2014/main" id="{6D312CF7-00BA-7583-3C12-C062D8B87CFD}"/>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8" name="Freeform 215">
              <a:extLst>
                <a:ext uri="{FF2B5EF4-FFF2-40B4-BE49-F238E27FC236}">
                  <a16:creationId xmlns:a16="http://schemas.microsoft.com/office/drawing/2014/main" id="{B2F1262A-2DE3-BF32-C93C-5516F6CCEAAF}"/>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9" name="Freeform 216">
              <a:extLst>
                <a:ext uri="{FF2B5EF4-FFF2-40B4-BE49-F238E27FC236}">
                  <a16:creationId xmlns:a16="http://schemas.microsoft.com/office/drawing/2014/main" id="{75AC48A2-C5FE-C8CA-B649-608DB9C3D3DB}"/>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0" name="Freeform 217">
              <a:extLst>
                <a:ext uri="{FF2B5EF4-FFF2-40B4-BE49-F238E27FC236}">
                  <a16:creationId xmlns:a16="http://schemas.microsoft.com/office/drawing/2014/main" id="{4986871B-FDC2-A942-E240-4F7E85066A51}"/>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1" name="Freeform 218">
              <a:extLst>
                <a:ext uri="{FF2B5EF4-FFF2-40B4-BE49-F238E27FC236}">
                  <a16:creationId xmlns:a16="http://schemas.microsoft.com/office/drawing/2014/main" id="{CFF6D6F6-E054-5F21-388F-CD7E99905E19}"/>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2" name="Freeform 219">
              <a:extLst>
                <a:ext uri="{FF2B5EF4-FFF2-40B4-BE49-F238E27FC236}">
                  <a16:creationId xmlns:a16="http://schemas.microsoft.com/office/drawing/2014/main" id="{5F89E25B-1F32-871C-CFFF-AA57FAC809BE}"/>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3" name="Freeform 220">
              <a:extLst>
                <a:ext uri="{FF2B5EF4-FFF2-40B4-BE49-F238E27FC236}">
                  <a16:creationId xmlns:a16="http://schemas.microsoft.com/office/drawing/2014/main" id="{9AC72F1B-5125-D76F-5D23-5E0133830A48}"/>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4" name="Freeform 221">
              <a:extLst>
                <a:ext uri="{FF2B5EF4-FFF2-40B4-BE49-F238E27FC236}">
                  <a16:creationId xmlns:a16="http://schemas.microsoft.com/office/drawing/2014/main" id="{38F9D925-F93D-BD37-0183-FFDDFD57F3F8}"/>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5" name="Freeform 222">
              <a:extLst>
                <a:ext uri="{FF2B5EF4-FFF2-40B4-BE49-F238E27FC236}">
                  <a16:creationId xmlns:a16="http://schemas.microsoft.com/office/drawing/2014/main" id="{1AC16F7E-5FA3-450D-6AD8-5D5CEC26584F}"/>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6" name="Freeform 223">
              <a:extLst>
                <a:ext uri="{FF2B5EF4-FFF2-40B4-BE49-F238E27FC236}">
                  <a16:creationId xmlns:a16="http://schemas.microsoft.com/office/drawing/2014/main" id="{D01CADDF-E306-FE62-0E2B-93B2D6FAEA2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7" name="Freeform 224">
              <a:extLst>
                <a:ext uri="{FF2B5EF4-FFF2-40B4-BE49-F238E27FC236}">
                  <a16:creationId xmlns:a16="http://schemas.microsoft.com/office/drawing/2014/main" id="{94164620-36CF-EE56-7BB7-E7B0E0188462}"/>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8" name="Freeform 225">
              <a:extLst>
                <a:ext uri="{FF2B5EF4-FFF2-40B4-BE49-F238E27FC236}">
                  <a16:creationId xmlns:a16="http://schemas.microsoft.com/office/drawing/2014/main" id="{3E7C1B26-6D5E-B7DA-FAEB-209322E9DD66}"/>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9" name="Freeform 226">
              <a:extLst>
                <a:ext uri="{FF2B5EF4-FFF2-40B4-BE49-F238E27FC236}">
                  <a16:creationId xmlns:a16="http://schemas.microsoft.com/office/drawing/2014/main" id="{68459EA5-145F-9547-EFC9-9307636F1B7F}"/>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0" name="Freeform 227">
              <a:extLst>
                <a:ext uri="{FF2B5EF4-FFF2-40B4-BE49-F238E27FC236}">
                  <a16:creationId xmlns:a16="http://schemas.microsoft.com/office/drawing/2014/main" id="{C5F8B0DC-B28C-4A27-3FA5-E8CC17A338B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1" name="Freeform 228">
              <a:extLst>
                <a:ext uri="{FF2B5EF4-FFF2-40B4-BE49-F238E27FC236}">
                  <a16:creationId xmlns:a16="http://schemas.microsoft.com/office/drawing/2014/main" id="{C0419575-9313-7F3E-5956-DBC177C32F5D}"/>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2" name="Freeform 229">
              <a:extLst>
                <a:ext uri="{FF2B5EF4-FFF2-40B4-BE49-F238E27FC236}">
                  <a16:creationId xmlns:a16="http://schemas.microsoft.com/office/drawing/2014/main" id="{46289903-5752-8851-EA71-21B435BC3024}"/>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3" name="Freeform 230">
              <a:extLst>
                <a:ext uri="{FF2B5EF4-FFF2-40B4-BE49-F238E27FC236}">
                  <a16:creationId xmlns:a16="http://schemas.microsoft.com/office/drawing/2014/main" id="{4A6CCBDC-A68E-5849-67F0-9F11474D8488}"/>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4" name="Freeform 231">
              <a:extLst>
                <a:ext uri="{FF2B5EF4-FFF2-40B4-BE49-F238E27FC236}">
                  <a16:creationId xmlns:a16="http://schemas.microsoft.com/office/drawing/2014/main" id="{1EBBD4C0-90C8-B630-30E3-B08C4B742347}"/>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5" name="Freeform 232">
              <a:extLst>
                <a:ext uri="{FF2B5EF4-FFF2-40B4-BE49-F238E27FC236}">
                  <a16:creationId xmlns:a16="http://schemas.microsoft.com/office/drawing/2014/main" id="{4059B856-5DFC-B305-178E-97D830EF5091}"/>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6" name="Freeform 233">
              <a:extLst>
                <a:ext uri="{FF2B5EF4-FFF2-40B4-BE49-F238E27FC236}">
                  <a16:creationId xmlns:a16="http://schemas.microsoft.com/office/drawing/2014/main" id="{CB5FAE35-550E-B0D0-458D-78BB97D14A17}"/>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7" name="Freeform 234">
              <a:extLst>
                <a:ext uri="{FF2B5EF4-FFF2-40B4-BE49-F238E27FC236}">
                  <a16:creationId xmlns:a16="http://schemas.microsoft.com/office/drawing/2014/main" id="{5654A9C4-670E-DE61-9C01-30CDD09DEE75}"/>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8" name="Freeform 235">
              <a:extLst>
                <a:ext uri="{FF2B5EF4-FFF2-40B4-BE49-F238E27FC236}">
                  <a16:creationId xmlns:a16="http://schemas.microsoft.com/office/drawing/2014/main" id="{2EA7AE9F-CEC8-3331-9209-2A17703D74D7}"/>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9" name="Freeform 236">
              <a:extLst>
                <a:ext uri="{FF2B5EF4-FFF2-40B4-BE49-F238E27FC236}">
                  <a16:creationId xmlns:a16="http://schemas.microsoft.com/office/drawing/2014/main" id="{AF3769DD-C997-D87D-5F3D-334798C08E9F}"/>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0" name="Freeform 237">
              <a:extLst>
                <a:ext uri="{FF2B5EF4-FFF2-40B4-BE49-F238E27FC236}">
                  <a16:creationId xmlns:a16="http://schemas.microsoft.com/office/drawing/2014/main" id="{82B8356A-EF8D-794F-263A-B7D82FD53F06}"/>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1" name="Freeform 238">
              <a:extLst>
                <a:ext uri="{FF2B5EF4-FFF2-40B4-BE49-F238E27FC236}">
                  <a16:creationId xmlns:a16="http://schemas.microsoft.com/office/drawing/2014/main" id="{4ACA76DD-3AD7-448B-43A2-399CACA39838}"/>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2" name="Freeform 239">
              <a:extLst>
                <a:ext uri="{FF2B5EF4-FFF2-40B4-BE49-F238E27FC236}">
                  <a16:creationId xmlns:a16="http://schemas.microsoft.com/office/drawing/2014/main" id="{FFCA19E2-FEB9-C7D4-6369-838A4A40F68C}"/>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3" name="Freeform 240">
              <a:extLst>
                <a:ext uri="{FF2B5EF4-FFF2-40B4-BE49-F238E27FC236}">
                  <a16:creationId xmlns:a16="http://schemas.microsoft.com/office/drawing/2014/main" id="{8B12ED1D-2977-5168-68AA-6B26859B185C}"/>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4" name="Freeform 241">
              <a:extLst>
                <a:ext uri="{FF2B5EF4-FFF2-40B4-BE49-F238E27FC236}">
                  <a16:creationId xmlns:a16="http://schemas.microsoft.com/office/drawing/2014/main" id="{74B2899F-2DDC-5E99-EA00-7F96279A2218}"/>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5" name="Freeform 242">
              <a:extLst>
                <a:ext uri="{FF2B5EF4-FFF2-40B4-BE49-F238E27FC236}">
                  <a16:creationId xmlns:a16="http://schemas.microsoft.com/office/drawing/2014/main" id="{62F76700-04A3-476E-B198-494B94C4F940}"/>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6" name="Freeform 243">
              <a:extLst>
                <a:ext uri="{FF2B5EF4-FFF2-40B4-BE49-F238E27FC236}">
                  <a16:creationId xmlns:a16="http://schemas.microsoft.com/office/drawing/2014/main" id="{5275E21C-443E-0D18-F8D5-AB17529919FE}"/>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7" name="Freeform 244">
              <a:extLst>
                <a:ext uri="{FF2B5EF4-FFF2-40B4-BE49-F238E27FC236}">
                  <a16:creationId xmlns:a16="http://schemas.microsoft.com/office/drawing/2014/main" id="{68F5D77D-8E11-227D-640C-D04B62FAF65D}"/>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8" name="Freeform 245">
              <a:extLst>
                <a:ext uri="{FF2B5EF4-FFF2-40B4-BE49-F238E27FC236}">
                  <a16:creationId xmlns:a16="http://schemas.microsoft.com/office/drawing/2014/main" id="{F62C3716-6F33-176A-CF89-F5FCE95BC1FF}"/>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9" name="Freeform 246">
              <a:extLst>
                <a:ext uri="{FF2B5EF4-FFF2-40B4-BE49-F238E27FC236}">
                  <a16:creationId xmlns:a16="http://schemas.microsoft.com/office/drawing/2014/main" id="{AE395919-035E-EC3E-22BA-0F08DDB7B211}"/>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0" name="Freeform 247">
              <a:extLst>
                <a:ext uri="{FF2B5EF4-FFF2-40B4-BE49-F238E27FC236}">
                  <a16:creationId xmlns:a16="http://schemas.microsoft.com/office/drawing/2014/main" id="{B2816D7F-3B4E-FA30-DB9A-0FEA063E5D02}"/>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1" name="Freeform 248">
              <a:extLst>
                <a:ext uri="{FF2B5EF4-FFF2-40B4-BE49-F238E27FC236}">
                  <a16:creationId xmlns:a16="http://schemas.microsoft.com/office/drawing/2014/main" id="{71B0DB8C-A7D6-8F8E-642F-EF7AEA802EA9}"/>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2" name="Freeform 249">
              <a:extLst>
                <a:ext uri="{FF2B5EF4-FFF2-40B4-BE49-F238E27FC236}">
                  <a16:creationId xmlns:a16="http://schemas.microsoft.com/office/drawing/2014/main" id="{561D7FF1-6EC8-3C0F-EE6D-66E1BB6B2C13}"/>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3" name="Freeform 250">
              <a:extLst>
                <a:ext uri="{FF2B5EF4-FFF2-40B4-BE49-F238E27FC236}">
                  <a16:creationId xmlns:a16="http://schemas.microsoft.com/office/drawing/2014/main" id="{AA91CA69-C021-D70F-3468-F55B2F04445D}"/>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4" name="Freeform 251">
              <a:extLst>
                <a:ext uri="{FF2B5EF4-FFF2-40B4-BE49-F238E27FC236}">
                  <a16:creationId xmlns:a16="http://schemas.microsoft.com/office/drawing/2014/main" id="{547F9D0E-367C-DF92-E34B-F9F99257BE48}"/>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5" name="Freeform 252">
              <a:extLst>
                <a:ext uri="{FF2B5EF4-FFF2-40B4-BE49-F238E27FC236}">
                  <a16:creationId xmlns:a16="http://schemas.microsoft.com/office/drawing/2014/main" id="{BEE33F90-E09F-1C7B-6BD1-5126CA985ED2}"/>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6" name="Freeform 253">
              <a:extLst>
                <a:ext uri="{FF2B5EF4-FFF2-40B4-BE49-F238E27FC236}">
                  <a16:creationId xmlns:a16="http://schemas.microsoft.com/office/drawing/2014/main" id="{F306F14B-8B8A-08C7-298E-9888D31DDB57}"/>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7" name="Freeform 254">
              <a:extLst>
                <a:ext uri="{FF2B5EF4-FFF2-40B4-BE49-F238E27FC236}">
                  <a16:creationId xmlns:a16="http://schemas.microsoft.com/office/drawing/2014/main" id="{F222DF6D-D914-C959-5CD5-D7995315D38F}"/>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8" name="Freeform 255">
              <a:extLst>
                <a:ext uri="{FF2B5EF4-FFF2-40B4-BE49-F238E27FC236}">
                  <a16:creationId xmlns:a16="http://schemas.microsoft.com/office/drawing/2014/main" id="{5EF0301D-1EF0-2530-3C3A-CD42B78412B8}"/>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9" name="Freeform 256">
              <a:extLst>
                <a:ext uri="{FF2B5EF4-FFF2-40B4-BE49-F238E27FC236}">
                  <a16:creationId xmlns:a16="http://schemas.microsoft.com/office/drawing/2014/main" id="{70CBB3B4-DEEA-1334-A51A-7488278C0F55}"/>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0" name="Freeform 257">
              <a:extLst>
                <a:ext uri="{FF2B5EF4-FFF2-40B4-BE49-F238E27FC236}">
                  <a16:creationId xmlns:a16="http://schemas.microsoft.com/office/drawing/2014/main" id="{4D7016EA-D815-C1BC-F751-DE831AB684B5}"/>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1" name="Freeform 258">
              <a:extLst>
                <a:ext uri="{FF2B5EF4-FFF2-40B4-BE49-F238E27FC236}">
                  <a16:creationId xmlns:a16="http://schemas.microsoft.com/office/drawing/2014/main" id="{F47AAECC-77B2-4D9E-7822-F575EEFAAD79}"/>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2" name="Freeform 259">
              <a:extLst>
                <a:ext uri="{FF2B5EF4-FFF2-40B4-BE49-F238E27FC236}">
                  <a16:creationId xmlns:a16="http://schemas.microsoft.com/office/drawing/2014/main" id="{CBDB5B40-0FCD-3FC9-6FD3-F0B76A5DDC66}"/>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3" name="Freeform 260">
              <a:extLst>
                <a:ext uri="{FF2B5EF4-FFF2-40B4-BE49-F238E27FC236}">
                  <a16:creationId xmlns:a16="http://schemas.microsoft.com/office/drawing/2014/main" id="{CFF1DFAF-3651-2E09-D230-BD8367B343E8}"/>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4" name="Freeform 261">
              <a:extLst>
                <a:ext uri="{FF2B5EF4-FFF2-40B4-BE49-F238E27FC236}">
                  <a16:creationId xmlns:a16="http://schemas.microsoft.com/office/drawing/2014/main" id="{2E04F0C2-A4FE-BC8F-7B74-B7820D553EA7}"/>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5" name="Freeform 262">
              <a:extLst>
                <a:ext uri="{FF2B5EF4-FFF2-40B4-BE49-F238E27FC236}">
                  <a16:creationId xmlns:a16="http://schemas.microsoft.com/office/drawing/2014/main" id="{C1AEB3EF-52A4-AEFB-A2EE-73ABE2B0E9AB}"/>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6" name="Freeform 263">
              <a:extLst>
                <a:ext uri="{FF2B5EF4-FFF2-40B4-BE49-F238E27FC236}">
                  <a16:creationId xmlns:a16="http://schemas.microsoft.com/office/drawing/2014/main" id="{CD34A82B-75F3-DA81-DD14-25AEB48ADCEB}"/>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7" name="Freeform 264">
              <a:extLst>
                <a:ext uri="{FF2B5EF4-FFF2-40B4-BE49-F238E27FC236}">
                  <a16:creationId xmlns:a16="http://schemas.microsoft.com/office/drawing/2014/main" id="{F4FE4420-72AA-9453-5BDF-47B404AB88A7}"/>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8" name="Freeform 265">
              <a:extLst>
                <a:ext uri="{FF2B5EF4-FFF2-40B4-BE49-F238E27FC236}">
                  <a16:creationId xmlns:a16="http://schemas.microsoft.com/office/drawing/2014/main" id="{FA074912-490F-0AE6-00EC-C2A810160C03}"/>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9" name="Freeform 266">
              <a:extLst>
                <a:ext uri="{FF2B5EF4-FFF2-40B4-BE49-F238E27FC236}">
                  <a16:creationId xmlns:a16="http://schemas.microsoft.com/office/drawing/2014/main" id="{8B52ECC7-35A4-6984-2711-906B231F5C3B}"/>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0" name="Freeform 267">
              <a:extLst>
                <a:ext uri="{FF2B5EF4-FFF2-40B4-BE49-F238E27FC236}">
                  <a16:creationId xmlns:a16="http://schemas.microsoft.com/office/drawing/2014/main" id="{59864746-BB96-6771-0B8C-03E1EFBA186D}"/>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1" name="Freeform 268">
              <a:extLst>
                <a:ext uri="{FF2B5EF4-FFF2-40B4-BE49-F238E27FC236}">
                  <a16:creationId xmlns:a16="http://schemas.microsoft.com/office/drawing/2014/main" id="{8F773D0B-F816-F33D-EF33-D88CE0BB5E82}"/>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2" name="Freeform 269">
              <a:extLst>
                <a:ext uri="{FF2B5EF4-FFF2-40B4-BE49-F238E27FC236}">
                  <a16:creationId xmlns:a16="http://schemas.microsoft.com/office/drawing/2014/main" id="{B728DBF8-37C6-1B85-B191-5625330C1A02}"/>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3" name="Freeform 270">
              <a:extLst>
                <a:ext uri="{FF2B5EF4-FFF2-40B4-BE49-F238E27FC236}">
                  <a16:creationId xmlns:a16="http://schemas.microsoft.com/office/drawing/2014/main" id="{079278EC-F06D-7934-AB65-C882AD0A22F9}"/>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4" name="Freeform 271">
              <a:extLst>
                <a:ext uri="{FF2B5EF4-FFF2-40B4-BE49-F238E27FC236}">
                  <a16:creationId xmlns:a16="http://schemas.microsoft.com/office/drawing/2014/main" id="{3DD5B0C8-296D-7AD4-EDB3-05FD735E29EE}"/>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5" name="Freeform 272">
              <a:extLst>
                <a:ext uri="{FF2B5EF4-FFF2-40B4-BE49-F238E27FC236}">
                  <a16:creationId xmlns:a16="http://schemas.microsoft.com/office/drawing/2014/main" id="{7D625595-99CA-C8E8-E8B2-3A0B3420478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6" name="Freeform 273">
              <a:extLst>
                <a:ext uri="{FF2B5EF4-FFF2-40B4-BE49-F238E27FC236}">
                  <a16:creationId xmlns:a16="http://schemas.microsoft.com/office/drawing/2014/main" id="{5C0E317B-A297-409A-847A-CB8D0E28A54E}"/>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7" name="Freeform 274">
              <a:extLst>
                <a:ext uri="{FF2B5EF4-FFF2-40B4-BE49-F238E27FC236}">
                  <a16:creationId xmlns:a16="http://schemas.microsoft.com/office/drawing/2014/main" id="{2EF36829-45FE-62BF-FE9B-57186C1CE396}"/>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8" name="Freeform 275">
              <a:extLst>
                <a:ext uri="{FF2B5EF4-FFF2-40B4-BE49-F238E27FC236}">
                  <a16:creationId xmlns:a16="http://schemas.microsoft.com/office/drawing/2014/main" id="{1984AF61-29A8-2D48-C572-023A4D8175CF}"/>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9" name="Freeform 276">
              <a:extLst>
                <a:ext uri="{FF2B5EF4-FFF2-40B4-BE49-F238E27FC236}">
                  <a16:creationId xmlns:a16="http://schemas.microsoft.com/office/drawing/2014/main" id="{3015D821-8C5D-1F48-71BC-8ADB4D4C69D6}"/>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0" name="Freeform 277">
              <a:extLst>
                <a:ext uri="{FF2B5EF4-FFF2-40B4-BE49-F238E27FC236}">
                  <a16:creationId xmlns:a16="http://schemas.microsoft.com/office/drawing/2014/main" id="{AFCEA83D-07A8-7DCB-9600-AA3FB1DF2C7E}"/>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1" name="Freeform 278">
              <a:extLst>
                <a:ext uri="{FF2B5EF4-FFF2-40B4-BE49-F238E27FC236}">
                  <a16:creationId xmlns:a16="http://schemas.microsoft.com/office/drawing/2014/main" id="{186A00E2-522C-2297-D918-48BD9541750A}"/>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2" name="Freeform 279">
              <a:extLst>
                <a:ext uri="{FF2B5EF4-FFF2-40B4-BE49-F238E27FC236}">
                  <a16:creationId xmlns:a16="http://schemas.microsoft.com/office/drawing/2014/main" id="{09612573-7DFA-EE8C-8185-6C1C1A0B60BE}"/>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3" name="Freeform 280">
              <a:extLst>
                <a:ext uri="{FF2B5EF4-FFF2-40B4-BE49-F238E27FC236}">
                  <a16:creationId xmlns:a16="http://schemas.microsoft.com/office/drawing/2014/main" id="{257D9097-FAF6-AB98-530F-15BAEF99BE23}"/>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4" name="Freeform 281">
              <a:extLst>
                <a:ext uri="{FF2B5EF4-FFF2-40B4-BE49-F238E27FC236}">
                  <a16:creationId xmlns:a16="http://schemas.microsoft.com/office/drawing/2014/main" id="{570EA132-7607-0561-B106-263381EAA59B}"/>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5" name="Freeform 282">
              <a:extLst>
                <a:ext uri="{FF2B5EF4-FFF2-40B4-BE49-F238E27FC236}">
                  <a16:creationId xmlns:a16="http://schemas.microsoft.com/office/drawing/2014/main" id="{900D7C90-BBA1-9254-2D7F-D2D61245E20C}"/>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6" name="Freeform 283">
              <a:extLst>
                <a:ext uri="{FF2B5EF4-FFF2-40B4-BE49-F238E27FC236}">
                  <a16:creationId xmlns:a16="http://schemas.microsoft.com/office/drawing/2014/main" id="{C33D2F73-5B15-BDC5-7F17-E72ED5E173A2}"/>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7" name="Freeform 284">
              <a:extLst>
                <a:ext uri="{FF2B5EF4-FFF2-40B4-BE49-F238E27FC236}">
                  <a16:creationId xmlns:a16="http://schemas.microsoft.com/office/drawing/2014/main" id="{ADE212C8-DE00-CBA3-7C12-379C0614D851}"/>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8" name="Freeform 285">
              <a:extLst>
                <a:ext uri="{FF2B5EF4-FFF2-40B4-BE49-F238E27FC236}">
                  <a16:creationId xmlns:a16="http://schemas.microsoft.com/office/drawing/2014/main" id="{6BCA6F13-78F4-9933-1C65-39CA7A8FC9C8}"/>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9" name="Freeform 286">
              <a:extLst>
                <a:ext uri="{FF2B5EF4-FFF2-40B4-BE49-F238E27FC236}">
                  <a16:creationId xmlns:a16="http://schemas.microsoft.com/office/drawing/2014/main" id="{102A8F10-7190-337F-AB1B-5B8C48B3896A}"/>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0" name="Freeform 287">
              <a:extLst>
                <a:ext uri="{FF2B5EF4-FFF2-40B4-BE49-F238E27FC236}">
                  <a16:creationId xmlns:a16="http://schemas.microsoft.com/office/drawing/2014/main" id="{A7167917-B806-A975-0D71-0FB746B96AC1}"/>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1" name="Freeform 288">
              <a:extLst>
                <a:ext uri="{FF2B5EF4-FFF2-40B4-BE49-F238E27FC236}">
                  <a16:creationId xmlns:a16="http://schemas.microsoft.com/office/drawing/2014/main" id="{9510D6C2-E05A-31EA-55B5-7274129B0AC5}"/>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2" name="Freeform 289">
              <a:extLst>
                <a:ext uri="{FF2B5EF4-FFF2-40B4-BE49-F238E27FC236}">
                  <a16:creationId xmlns:a16="http://schemas.microsoft.com/office/drawing/2014/main" id="{BBD80F1A-B060-B7CD-58D6-285E251AD5DF}"/>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3" name="Freeform 290">
              <a:extLst>
                <a:ext uri="{FF2B5EF4-FFF2-40B4-BE49-F238E27FC236}">
                  <a16:creationId xmlns:a16="http://schemas.microsoft.com/office/drawing/2014/main" id="{A07057FB-EB11-3856-B209-D9899F4E1D8C}"/>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4" name="Freeform 291">
              <a:extLst>
                <a:ext uri="{FF2B5EF4-FFF2-40B4-BE49-F238E27FC236}">
                  <a16:creationId xmlns:a16="http://schemas.microsoft.com/office/drawing/2014/main" id="{1F156708-3E68-28D7-316D-116A19A9C28E}"/>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5" name="Freeform 292">
              <a:extLst>
                <a:ext uri="{FF2B5EF4-FFF2-40B4-BE49-F238E27FC236}">
                  <a16:creationId xmlns:a16="http://schemas.microsoft.com/office/drawing/2014/main" id="{67C45142-E307-0B99-D691-E15EFF6D22D9}"/>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6" name="Freeform 293">
              <a:extLst>
                <a:ext uri="{FF2B5EF4-FFF2-40B4-BE49-F238E27FC236}">
                  <a16:creationId xmlns:a16="http://schemas.microsoft.com/office/drawing/2014/main" id="{D27AB547-A627-8610-51BC-4479B00B0202}"/>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7" name="Freeform 294">
              <a:extLst>
                <a:ext uri="{FF2B5EF4-FFF2-40B4-BE49-F238E27FC236}">
                  <a16:creationId xmlns:a16="http://schemas.microsoft.com/office/drawing/2014/main" id="{58ED0657-1BF7-2609-BBA8-429C5273AC1B}"/>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8" name="Freeform 295">
              <a:extLst>
                <a:ext uri="{FF2B5EF4-FFF2-40B4-BE49-F238E27FC236}">
                  <a16:creationId xmlns:a16="http://schemas.microsoft.com/office/drawing/2014/main" id="{23373BD0-AA50-30AE-9ABD-AD4AE5643026}"/>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9" name="Freeform 296">
              <a:extLst>
                <a:ext uri="{FF2B5EF4-FFF2-40B4-BE49-F238E27FC236}">
                  <a16:creationId xmlns:a16="http://schemas.microsoft.com/office/drawing/2014/main" id="{46D642C9-BF46-3F1A-31D3-617AB93364AF}"/>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0" name="Freeform 297">
              <a:extLst>
                <a:ext uri="{FF2B5EF4-FFF2-40B4-BE49-F238E27FC236}">
                  <a16:creationId xmlns:a16="http://schemas.microsoft.com/office/drawing/2014/main" id="{076D88DE-E71D-57C0-5EDD-D78EAAF3442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1" name="Freeform 298">
              <a:extLst>
                <a:ext uri="{FF2B5EF4-FFF2-40B4-BE49-F238E27FC236}">
                  <a16:creationId xmlns:a16="http://schemas.microsoft.com/office/drawing/2014/main" id="{3DB41B55-F60E-17A4-DC5F-41FC3012E98E}"/>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2" name="Freeform 299">
              <a:extLst>
                <a:ext uri="{FF2B5EF4-FFF2-40B4-BE49-F238E27FC236}">
                  <a16:creationId xmlns:a16="http://schemas.microsoft.com/office/drawing/2014/main" id="{3FB0F52E-49EB-92CF-D1E9-9AB4B4AB311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3" name="Freeform 300">
              <a:extLst>
                <a:ext uri="{FF2B5EF4-FFF2-40B4-BE49-F238E27FC236}">
                  <a16:creationId xmlns:a16="http://schemas.microsoft.com/office/drawing/2014/main" id="{09533965-F6CE-4FAB-1D6C-8B2A826CDA14}"/>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4" name="Freeform 301">
              <a:extLst>
                <a:ext uri="{FF2B5EF4-FFF2-40B4-BE49-F238E27FC236}">
                  <a16:creationId xmlns:a16="http://schemas.microsoft.com/office/drawing/2014/main" id="{78645F67-80E1-3B74-BAE0-BBC13BDCE968}"/>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5" name="Freeform 302">
              <a:extLst>
                <a:ext uri="{FF2B5EF4-FFF2-40B4-BE49-F238E27FC236}">
                  <a16:creationId xmlns:a16="http://schemas.microsoft.com/office/drawing/2014/main" id="{5F65BB39-3F3D-F759-5E1C-5B6E01B801D1}"/>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6" name="Freeform 303">
              <a:extLst>
                <a:ext uri="{FF2B5EF4-FFF2-40B4-BE49-F238E27FC236}">
                  <a16:creationId xmlns:a16="http://schemas.microsoft.com/office/drawing/2014/main" id="{DD759D8E-9690-09DC-9E1B-C4C105B85C11}"/>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7" name="Freeform 304">
              <a:extLst>
                <a:ext uri="{FF2B5EF4-FFF2-40B4-BE49-F238E27FC236}">
                  <a16:creationId xmlns:a16="http://schemas.microsoft.com/office/drawing/2014/main" id="{C1165E49-80CF-F306-A1A1-9FDF91F144B5}"/>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8" name="Freeform 305">
              <a:extLst>
                <a:ext uri="{FF2B5EF4-FFF2-40B4-BE49-F238E27FC236}">
                  <a16:creationId xmlns:a16="http://schemas.microsoft.com/office/drawing/2014/main" id="{6E60A8C7-77D5-C1BE-B227-F4246D64460B}"/>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9" name="Freeform 306">
              <a:extLst>
                <a:ext uri="{FF2B5EF4-FFF2-40B4-BE49-F238E27FC236}">
                  <a16:creationId xmlns:a16="http://schemas.microsoft.com/office/drawing/2014/main" id="{07810F8A-2963-8CDB-BC81-C306BFE5CF8B}"/>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0" name="Freeform 307">
              <a:extLst>
                <a:ext uri="{FF2B5EF4-FFF2-40B4-BE49-F238E27FC236}">
                  <a16:creationId xmlns:a16="http://schemas.microsoft.com/office/drawing/2014/main" id="{3D6A93F1-51C8-4FB4-569F-FDF42C2B93C7}"/>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1" name="Freeform 308">
              <a:extLst>
                <a:ext uri="{FF2B5EF4-FFF2-40B4-BE49-F238E27FC236}">
                  <a16:creationId xmlns:a16="http://schemas.microsoft.com/office/drawing/2014/main" id="{6A7CC2E4-5F3C-2A15-918A-0EEBA3C17A85}"/>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2" name="Freeform 309">
              <a:extLst>
                <a:ext uri="{FF2B5EF4-FFF2-40B4-BE49-F238E27FC236}">
                  <a16:creationId xmlns:a16="http://schemas.microsoft.com/office/drawing/2014/main" id="{4E21C76C-06C5-FB1A-3FFC-86B3FCAEBBB4}"/>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3" name="Freeform 310">
              <a:extLst>
                <a:ext uri="{FF2B5EF4-FFF2-40B4-BE49-F238E27FC236}">
                  <a16:creationId xmlns:a16="http://schemas.microsoft.com/office/drawing/2014/main" id="{8B79BAF1-7EC2-7886-362C-C3DAC9974804}"/>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4" name="Freeform 311">
              <a:extLst>
                <a:ext uri="{FF2B5EF4-FFF2-40B4-BE49-F238E27FC236}">
                  <a16:creationId xmlns:a16="http://schemas.microsoft.com/office/drawing/2014/main" id="{8F2FF4C4-3A50-E0E8-244A-6D58F98D3D7A}"/>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5" name="Freeform 312">
              <a:extLst>
                <a:ext uri="{FF2B5EF4-FFF2-40B4-BE49-F238E27FC236}">
                  <a16:creationId xmlns:a16="http://schemas.microsoft.com/office/drawing/2014/main" id="{756BDC5B-EBED-8D5E-87EF-75D4DF7B97A2}"/>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6" name="Freeform 313">
              <a:extLst>
                <a:ext uri="{FF2B5EF4-FFF2-40B4-BE49-F238E27FC236}">
                  <a16:creationId xmlns:a16="http://schemas.microsoft.com/office/drawing/2014/main" id="{43EF4F66-372F-9E78-32F6-31C03003C8A8}"/>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7" name="Freeform 314">
              <a:extLst>
                <a:ext uri="{FF2B5EF4-FFF2-40B4-BE49-F238E27FC236}">
                  <a16:creationId xmlns:a16="http://schemas.microsoft.com/office/drawing/2014/main" id="{1B7672D4-6659-D904-5C22-71E3D0EAD3F6}"/>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8" name="Freeform 315">
              <a:extLst>
                <a:ext uri="{FF2B5EF4-FFF2-40B4-BE49-F238E27FC236}">
                  <a16:creationId xmlns:a16="http://schemas.microsoft.com/office/drawing/2014/main" id="{2860690A-5DFB-493C-2D44-52E1895A1E29}"/>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9" name="Freeform 316">
              <a:extLst>
                <a:ext uri="{FF2B5EF4-FFF2-40B4-BE49-F238E27FC236}">
                  <a16:creationId xmlns:a16="http://schemas.microsoft.com/office/drawing/2014/main" id="{0B6FF51F-F68D-3DAD-F962-7ED89355A228}"/>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0" name="Freeform 317">
              <a:extLst>
                <a:ext uri="{FF2B5EF4-FFF2-40B4-BE49-F238E27FC236}">
                  <a16:creationId xmlns:a16="http://schemas.microsoft.com/office/drawing/2014/main" id="{CA7FBFA3-A706-0860-9DD5-4C94AABB2E08}"/>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1" name="Freeform 318">
              <a:extLst>
                <a:ext uri="{FF2B5EF4-FFF2-40B4-BE49-F238E27FC236}">
                  <a16:creationId xmlns:a16="http://schemas.microsoft.com/office/drawing/2014/main" id="{14638872-3145-F688-B6D2-07CD9320CC8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2" name="Freeform 319">
              <a:extLst>
                <a:ext uri="{FF2B5EF4-FFF2-40B4-BE49-F238E27FC236}">
                  <a16:creationId xmlns:a16="http://schemas.microsoft.com/office/drawing/2014/main" id="{B4B68A6E-D93C-BD3E-49FD-1FB809B4CC23}"/>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3" name="Freeform 320">
              <a:extLst>
                <a:ext uri="{FF2B5EF4-FFF2-40B4-BE49-F238E27FC236}">
                  <a16:creationId xmlns:a16="http://schemas.microsoft.com/office/drawing/2014/main" id="{D5A6BCE3-B639-DE37-481F-9F507562B6BA}"/>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4" name="Freeform 321">
              <a:extLst>
                <a:ext uri="{FF2B5EF4-FFF2-40B4-BE49-F238E27FC236}">
                  <a16:creationId xmlns:a16="http://schemas.microsoft.com/office/drawing/2014/main" id="{5C4D9D08-A5C8-E713-A8D5-2D4E47EBEF4D}"/>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5" name="Freeform 322">
              <a:extLst>
                <a:ext uri="{FF2B5EF4-FFF2-40B4-BE49-F238E27FC236}">
                  <a16:creationId xmlns:a16="http://schemas.microsoft.com/office/drawing/2014/main" id="{AFACDEB2-D7D2-FCB3-B18C-43D5C3092DE7}"/>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6" name="Freeform 323">
              <a:extLst>
                <a:ext uri="{FF2B5EF4-FFF2-40B4-BE49-F238E27FC236}">
                  <a16:creationId xmlns:a16="http://schemas.microsoft.com/office/drawing/2014/main" id="{D74470DB-BF26-5EDC-E75D-8EBE73FC204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7" name="Freeform 324">
              <a:extLst>
                <a:ext uri="{FF2B5EF4-FFF2-40B4-BE49-F238E27FC236}">
                  <a16:creationId xmlns:a16="http://schemas.microsoft.com/office/drawing/2014/main" id="{4BD2A20D-3830-9465-F399-8743AAE3D35C}"/>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8" name="Freeform 325">
              <a:extLst>
                <a:ext uri="{FF2B5EF4-FFF2-40B4-BE49-F238E27FC236}">
                  <a16:creationId xmlns:a16="http://schemas.microsoft.com/office/drawing/2014/main" id="{6187EE9A-6D49-01D8-5C13-7D55092A402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9" name="Freeform 326">
              <a:extLst>
                <a:ext uri="{FF2B5EF4-FFF2-40B4-BE49-F238E27FC236}">
                  <a16:creationId xmlns:a16="http://schemas.microsoft.com/office/drawing/2014/main" id="{AF6BCB41-BA48-0EDB-E120-919D4059D2DC}"/>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0" name="Freeform 327">
              <a:extLst>
                <a:ext uri="{FF2B5EF4-FFF2-40B4-BE49-F238E27FC236}">
                  <a16:creationId xmlns:a16="http://schemas.microsoft.com/office/drawing/2014/main" id="{DD1228FD-AF7B-2C3C-FFF6-A85690AF88D8}"/>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1" name="Freeform 328">
              <a:extLst>
                <a:ext uri="{FF2B5EF4-FFF2-40B4-BE49-F238E27FC236}">
                  <a16:creationId xmlns:a16="http://schemas.microsoft.com/office/drawing/2014/main" id="{23E72F98-AC6C-9112-43E4-9EAE224EB589}"/>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2" name="Freeform 329">
              <a:extLst>
                <a:ext uri="{FF2B5EF4-FFF2-40B4-BE49-F238E27FC236}">
                  <a16:creationId xmlns:a16="http://schemas.microsoft.com/office/drawing/2014/main" id="{E952926B-7CD7-17FB-BF63-E832A7B2F29A}"/>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3" name="Freeform 330">
              <a:extLst>
                <a:ext uri="{FF2B5EF4-FFF2-40B4-BE49-F238E27FC236}">
                  <a16:creationId xmlns:a16="http://schemas.microsoft.com/office/drawing/2014/main" id="{387CE537-D382-8061-D873-4D5B9AF3F252}"/>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4" name="Freeform 331">
              <a:extLst>
                <a:ext uri="{FF2B5EF4-FFF2-40B4-BE49-F238E27FC236}">
                  <a16:creationId xmlns:a16="http://schemas.microsoft.com/office/drawing/2014/main" id="{722B7462-5B4A-A086-1F0A-B7C849E577C1}"/>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5" name="Freeform 332">
              <a:extLst>
                <a:ext uri="{FF2B5EF4-FFF2-40B4-BE49-F238E27FC236}">
                  <a16:creationId xmlns:a16="http://schemas.microsoft.com/office/drawing/2014/main" id="{74915FC3-C438-2C85-95E8-F8B50B0B72C3}"/>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6" name="Freeform 333">
              <a:extLst>
                <a:ext uri="{FF2B5EF4-FFF2-40B4-BE49-F238E27FC236}">
                  <a16:creationId xmlns:a16="http://schemas.microsoft.com/office/drawing/2014/main" id="{B64127EF-1514-8343-CB0A-DB77622C829C}"/>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7" name="Freeform 334">
              <a:extLst>
                <a:ext uri="{FF2B5EF4-FFF2-40B4-BE49-F238E27FC236}">
                  <a16:creationId xmlns:a16="http://schemas.microsoft.com/office/drawing/2014/main" id="{E796AA15-F393-F5AF-3C3E-FA059F06E1A5}"/>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8" name="Freeform 335">
              <a:extLst>
                <a:ext uri="{FF2B5EF4-FFF2-40B4-BE49-F238E27FC236}">
                  <a16:creationId xmlns:a16="http://schemas.microsoft.com/office/drawing/2014/main" id="{9E98DE45-AAE8-10CE-A3BC-8D8637C06C42}"/>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9" name="Freeform 336">
              <a:extLst>
                <a:ext uri="{FF2B5EF4-FFF2-40B4-BE49-F238E27FC236}">
                  <a16:creationId xmlns:a16="http://schemas.microsoft.com/office/drawing/2014/main" id="{ACF71124-E51C-EAF0-67E8-9CED15FB1488}"/>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0" name="Freeform 337">
              <a:extLst>
                <a:ext uri="{FF2B5EF4-FFF2-40B4-BE49-F238E27FC236}">
                  <a16:creationId xmlns:a16="http://schemas.microsoft.com/office/drawing/2014/main" id="{A35672F8-67F9-41A1-7283-A015CFF7DB88}"/>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1" name="Freeform 338">
              <a:extLst>
                <a:ext uri="{FF2B5EF4-FFF2-40B4-BE49-F238E27FC236}">
                  <a16:creationId xmlns:a16="http://schemas.microsoft.com/office/drawing/2014/main" id="{6070B87B-5154-215D-1E24-FC6ABF405644}"/>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2" name="Freeform 339">
              <a:extLst>
                <a:ext uri="{FF2B5EF4-FFF2-40B4-BE49-F238E27FC236}">
                  <a16:creationId xmlns:a16="http://schemas.microsoft.com/office/drawing/2014/main" id="{DDCF5989-4DC7-01E5-63DD-886A0EC1106C}"/>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3" name="Freeform 340">
              <a:extLst>
                <a:ext uri="{FF2B5EF4-FFF2-40B4-BE49-F238E27FC236}">
                  <a16:creationId xmlns:a16="http://schemas.microsoft.com/office/drawing/2014/main" id="{C15EE64E-3563-50D5-C015-578C7D887F17}"/>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4" name="Freeform 341">
              <a:extLst>
                <a:ext uri="{FF2B5EF4-FFF2-40B4-BE49-F238E27FC236}">
                  <a16:creationId xmlns:a16="http://schemas.microsoft.com/office/drawing/2014/main" id="{CF863557-8195-E081-D060-B92A9EB1E41C}"/>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5" name="Freeform 342">
              <a:extLst>
                <a:ext uri="{FF2B5EF4-FFF2-40B4-BE49-F238E27FC236}">
                  <a16:creationId xmlns:a16="http://schemas.microsoft.com/office/drawing/2014/main" id="{78A0B3D6-1AFE-4370-EA10-A83C2B589791}"/>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6" name="Freeform 343">
              <a:extLst>
                <a:ext uri="{FF2B5EF4-FFF2-40B4-BE49-F238E27FC236}">
                  <a16:creationId xmlns:a16="http://schemas.microsoft.com/office/drawing/2014/main" id="{0FCFFFE6-4CBA-526C-E80B-9D4DE06FC3F4}"/>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7" name="Freeform 344">
              <a:extLst>
                <a:ext uri="{FF2B5EF4-FFF2-40B4-BE49-F238E27FC236}">
                  <a16:creationId xmlns:a16="http://schemas.microsoft.com/office/drawing/2014/main" id="{A102ED3E-1D67-C8A9-8C96-861E68E283A7}"/>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8" name="Freeform 345">
              <a:extLst>
                <a:ext uri="{FF2B5EF4-FFF2-40B4-BE49-F238E27FC236}">
                  <a16:creationId xmlns:a16="http://schemas.microsoft.com/office/drawing/2014/main" id="{8E4D566B-3E02-9905-7D71-6A57882C15F8}"/>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9" name="Freeform 346">
              <a:extLst>
                <a:ext uri="{FF2B5EF4-FFF2-40B4-BE49-F238E27FC236}">
                  <a16:creationId xmlns:a16="http://schemas.microsoft.com/office/drawing/2014/main" id="{EC2CCF7F-A3CF-14F0-7215-D9FA14B4EC08}"/>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0" name="Freeform 347">
              <a:extLst>
                <a:ext uri="{FF2B5EF4-FFF2-40B4-BE49-F238E27FC236}">
                  <a16:creationId xmlns:a16="http://schemas.microsoft.com/office/drawing/2014/main" id="{40B07F75-C1CE-6AB1-CBBF-6A8D20821DA4}"/>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1" name="Freeform 348">
              <a:extLst>
                <a:ext uri="{FF2B5EF4-FFF2-40B4-BE49-F238E27FC236}">
                  <a16:creationId xmlns:a16="http://schemas.microsoft.com/office/drawing/2014/main" id="{C04FDEDA-2603-CB0A-1821-666E7329AC28}"/>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2" name="Freeform 349">
              <a:extLst>
                <a:ext uri="{FF2B5EF4-FFF2-40B4-BE49-F238E27FC236}">
                  <a16:creationId xmlns:a16="http://schemas.microsoft.com/office/drawing/2014/main" id="{7352FC93-D85F-DC91-321A-59497FB25102}"/>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3" name="Freeform 350">
              <a:extLst>
                <a:ext uri="{FF2B5EF4-FFF2-40B4-BE49-F238E27FC236}">
                  <a16:creationId xmlns:a16="http://schemas.microsoft.com/office/drawing/2014/main" id="{FE6DD36F-967F-2C3F-959C-5410353C29E3}"/>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4" name="Freeform 351">
              <a:extLst>
                <a:ext uri="{FF2B5EF4-FFF2-40B4-BE49-F238E27FC236}">
                  <a16:creationId xmlns:a16="http://schemas.microsoft.com/office/drawing/2014/main" id="{7D113C14-A0D4-B7FE-ED3E-5B26188C6C73}"/>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5" name="Freeform 352">
              <a:extLst>
                <a:ext uri="{FF2B5EF4-FFF2-40B4-BE49-F238E27FC236}">
                  <a16:creationId xmlns:a16="http://schemas.microsoft.com/office/drawing/2014/main" id="{DDF42C1B-711C-DA2A-7B41-ABFCBC807D5B}"/>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6" name="Freeform 353">
              <a:extLst>
                <a:ext uri="{FF2B5EF4-FFF2-40B4-BE49-F238E27FC236}">
                  <a16:creationId xmlns:a16="http://schemas.microsoft.com/office/drawing/2014/main" id="{6A3338F8-DEEB-4005-E32B-086A9B91D62D}"/>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7" name="Freeform 354">
              <a:extLst>
                <a:ext uri="{FF2B5EF4-FFF2-40B4-BE49-F238E27FC236}">
                  <a16:creationId xmlns:a16="http://schemas.microsoft.com/office/drawing/2014/main" id="{1BA58E0E-0670-C30A-3A8A-1F524161E6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8" name="Freeform 355">
              <a:extLst>
                <a:ext uri="{FF2B5EF4-FFF2-40B4-BE49-F238E27FC236}">
                  <a16:creationId xmlns:a16="http://schemas.microsoft.com/office/drawing/2014/main" id="{C23E8787-434A-AC54-D948-7A1D67D68587}"/>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9" name="Freeform 356">
              <a:extLst>
                <a:ext uri="{FF2B5EF4-FFF2-40B4-BE49-F238E27FC236}">
                  <a16:creationId xmlns:a16="http://schemas.microsoft.com/office/drawing/2014/main" id="{F9AA85B8-1638-066D-E36B-43249E330EEA}"/>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0" name="Freeform 357">
              <a:extLst>
                <a:ext uri="{FF2B5EF4-FFF2-40B4-BE49-F238E27FC236}">
                  <a16:creationId xmlns:a16="http://schemas.microsoft.com/office/drawing/2014/main" id="{60102143-7915-5569-C167-23E95A82431E}"/>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1" name="Freeform 358">
              <a:extLst>
                <a:ext uri="{FF2B5EF4-FFF2-40B4-BE49-F238E27FC236}">
                  <a16:creationId xmlns:a16="http://schemas.microsoft.com/office/drawing/2014/main" id="{C28197A3-91FC-4CC7-7D61-8D5037AA06F1}"/>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2" name="Freeform 359">
              <a:extLst>
                <a:ext uri="{FF2B5EF4-FFF2-40B4-BE49-F238E27FC236}">
                  <a16:creationId xmlns:a16="http://schemas.microsoft.com/office/drawing/2014/main" id="{41A7AB5C-9ABF-9076-48FD-74F505E2519D}"/>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3" name="Freeform 360">
              <a:extLst>
                <a:ext uri="{FF2B5EF4-FFF2-40B4-BE49-F238E27FC236}">
                  <a16:creationId xmlns:a16="http://schemas.microsoft.com/office/drawing/2014/main" id="{23B282B9-8E35-98D9-5829-059C8008DFBA}"/>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4" name="Freeform 361">
              <a:extLst>
                <a:ext uri="{FF2B5EF4-FFF2-40B4-BE49-F238E27FC236}">
                  <a16:creationId xmlns:a16="http://schemas.microsoft.com/office/drawing/2014/main" id="{CF8372E7-F0F0-EF89-99F7-83FC5856A880}"/>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5" name="Freeform 362">
              <a:extLst>
                <a:ext uri="{FF2B5EF4-FFF2-40B4-BE49-F238E27FC236}">
                  <a16:creationId xmlns:a16="http://schemas.microsoft.com/office/drawing/2014/main" id="{B9CFE265-1F8F-A8CF-6F60-4747287165A8}"/>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6" name="Freeform 363">
              <a:extLst>
                <a:ext uri="{FF2B5EF4-FFF2-40B4-BE49-F238E27FC236}">
                  <a16:creationId xmlns:a16="http://schemas.microsoft.com/office/drawing/2014/main" id="{1BE49716-A358-C02D-128A-DE801460203F}"/>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7" name="Freeform 364">
              <a:extLst>
                <a:ext uri="{FF2B5EF4-FFF2-40B4-BE49-F238E27FC236}">
                  <a16:creationId xmlns:a16="http://schemas.microsoft.com/office/drawing/2014/main" id="{E8EFA3EB-6303-0420-B0AA-52C69DE157C9}"/>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8" name="Freeform 365">
              <a:extLst>
                <a:ext uri="{FF2B5EF4-FFF2-40B4-BE49-F238E27FC236}">
                  <a16:creationId xmlns:a16="http://schemas.microsoft.com/office/drawing/2014/main" id="{03AC93AA-9016-A6A9-899A-64F7A4AD6861}"/>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9" name="Freeform 366">
              <a:extLst>
                <a:ext uri="{FF2B5EF4-FFF2-40B4-BE49-F238E27FC236}">
                  <a16:creationId xmlns:a16="http://schemas.microsoft.com/office/drawing/2014/main" id="{E429730A-C799-1736-51AA-4AB68ED7C389}"/>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0" name="Freeform 367">
              <a:extLst>
                <a:ext uri="{FF2B5EF4-FFF2-40B4-BE49-F238E27FC236}">
                  <a16:creationId xmlns:a16="http://schemas.microsoft.com/office/drawing/2014/main" id="{A1259572-9910-685B-05EE-27DEBA7F5B9B}"/>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1" name="Freeform 368">
              <a:extLst>
                <a:ext uri="{FF2B5EF4-FFF2-40B4-BE49-F238E27FC236}">
                  <a16:creationId xmlns:a16="http://schemas.microsoft.com/office/drawing/2014/main" id="{A069964D-89FE-DB77-12EF-5A7541CE0B3C}"/>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2" name="Freeform 369">
              <a:extLst>
                <a:ext uri="{FF2B5EF4-FFF2-40B4-BE49-F238E27FC236}">
                  <a16:creationId xmlns:a16="http://schemas.microsoft.com/office/drawing/2014/main" id="{6BCD7565-1DC1-1921-F7BB-3A043D2B37D4}"/>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3" name="Freeform 370">
              <a:extLst>
                <a:ext uri="{FF2B5EF4-FFF2-40B4-BE49-F238E27FC236}">
                  <a16:creationId xmlns:a16="http://schemas.microsoft.com/office/drawing/2014/main" id="{E65DDDDA-03E1-E868-6EA4-A7C7DEF76561}"/>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4" name="Freeform 371">
              <a:extLst>
                <a:ext uri="{FF2B5EF4-FFF2-40B4-BE49-F238E27FC236}">
                  <a16:creationId xmlns:a16="http://schemas.microsoft.com/office/drawing/2014/main" id="{2E0B7F40-D132-5BAF-D106-3B52020676DA}"/>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5" name="Freeform 372">
              <a:extLst>
                <a:ext uri="{FF2B5EF4-FFF2-40B4-BE49-F238E27FC236}">
                  <a16:creationId xmlns:a16="http://schemas.microsoft.com/office/drawing/2014/main" id="{905D0DFE-0D60-DB5C-3B20-21D9B421BA5E}"/>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6" name="Freeform 373">
              <a:extLst>
                <a:ext uri="{FF2B5EF4-FFF2-40B4-BE49-F238E27FC236}">
                  <a16:creationId xmlns:a16="http://schemas.microsoft.com/office/drawing/2014/main" id="{BAA7B0CB-3328-65C4-18C5-818B26E2CFCB}"/>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7" name="Freeform 374">
              <a:extLst>
                <a:ext uri="{FF2B5EF4-FFF2-40B4-BE49-F238E27FC236}">
                  <a16:creationId xmlns:a16="http://schemas.microsoft.com/office/drawing/2014/main" id="{6FF91178-8B4C-E859-7620-D3EE21E6C322}"/>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8" name="Freeform 375">
              <a:extLst>
                <a:ext uri="{FF2B5EF4-FFF2-40B4-BE49-F238E27FC236}">
                  <a16:creationId xmlns:a16="http://schemas.microsoft.com/office/drawing/2014/main" id="{E8CCE687-C260-1F78-29F6-3641CC2B02D2}"/>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9" name="Freeform 376">
              <a:extLst>
                <a:ext uri="{FF2B5EF4-FFF2-40B4-BE49-F238E27FC236}">
                  <a16:creationId xmlns:a16="http://schemas.microsoft.com/office/drawing/2014/main" id="{1E370B08-7B56-24D2-4C7E-33561B31B62B}"/>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0" name="Freeform 377">
              <a:extLst>
                <a:ext uri="{FF2B5EF4-FFF2-40B4-BE49-F238E27FC236}">
                  <a16:creationId xmlns:a16="http://schemas.microsoft.com/office/drawing/2014/main" id="{7788E2B0-5514-9DA6-DA50-4A799D15C00C}"/>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1" name="Freeform 378">
              <a:extLst>
                <a:ext uri="{FF2B5EF4-FFF2-40B4-BE49-F238E27FC236}">
                  <a16:creationId xmlns:a16="http://schemas.microsoft.com/office/drawing/2014/main" id="{4CA84A0B-9B72-3ED7-7AED-D6987DC5776F}"/>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2" name="Freeform 379">
              <a:extLst>
                <a:ext uri="{FF2B5EF4-FFF2-40B4-BE49-F238E27FC236}">
                  <a16:creationId xmlns:a16="http://schemas.microsoft.com/office/drawing/2014/main" id="{568F154C-6520-92DD-7C00-915D093CA6A5}"/>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3" name="Freeform 380">
              <a:extLst>
                <a:ext uri="{FF2B5EF4-FFF2-40B4-BE49-F238E27FC236}">
                  <a16:creationId xmlns:a16="http://schemas.microsoft.com/office/drawing/2014/main" id="{6428B21C-A741-FC5E-1721-74029F0FC704}"/>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4" name="Freeform 381">
              <a:extLst>
                <a:ext uri="{FF2B5EF4-FFF2-40B4-BE49-F238E27FC236}">
                  <a16:creationId xmlns:a16="http://schemas.microsoft.com/office/drawing/2014/main" id="{9DD6FD8B-FEF6-3F5F-F481-7C0FC4A4FCB3}"/>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5" name="Freeform 382">
              <a:extLst>
                <a:ext uri="{FF2B5EF4-FFF2-40B4-BE49-F238E27FC236}">
                  <a16:creationId xmlns:a16="http://schemas.microsoft.com/office/drawing/2014/main" id="{58E96EE5-2DB9-9306-D368-C051E2EED01C}"/>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6" name="Freeform 383">
              <a:extLst>
                <a:ext uri="{FF2B5EF4-FFF2-40B4-BE49-F238E27FC236}">
                  <a16:creationId xmlns:a16="http://schemas.microsoft.com/office/drawing/2014/main" id="{82B0428A-5F47-919B-505E-E1890ADE5B12}"/>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7" name="Freeform 384">
              <a:extLst>
                <a:ext uri="{FF2B5EF4-FFF2-40B4-BE49-F238E27FC236}">
                  <a16:creationId xmlns:a16="http://schemas.microsoft.com/office/drawing/2014/main" id="{C261FE51-C2C6-0B1A-B571-E6CB113E3E99}"/>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8" name="Freeform 385">
              <a:extLst>
                <a:ext uri="{FF2B5EF4-FFF2-40B4-BE49-F238E27FC236}">
                  <a16:creationId xmlns:a16="http://schemas.microsoft.com/office/drawing/2014/main" id="{31482184-1FE6-3C8D-6D28-B4EA2BBC4427}"/>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9" name="Freeform 386">
              <a:extLst>
                <a:ext uri="{FF2B5EF4-FFF2-40B4-BE49-F238E27FC236}">
                  <a16:creationId xmlns:a16="http://schemas.microsoft.com/office/drawing/2014/main" id="{46DDFF9D-5B70-B0BD-B055-0328B70EE68E}"/>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0" name="Freeform 387">
              <a:extLst>
                <a:ext uri="{FF2B5EF4-FFF2-40B4-BE49-F238E27FC236}">
                  <a16:creationId xmlns:a16="http://schemas.microsoft.com/office/drawing/2014/main" id="{91AE0357-1FDA-51CE-9D88-FFB2B1D21244}"/>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1" name="Freeform 388">
              <a:extLst>
                <a:ext uri="{FF2B5EF4-FFF2-40B4-BE49-F238E27FC236}">
                  <a16:creationId xmlns:a16="http://schemas.microsoft.com/office/drawing/2014/main" id="{8F32D53F-CC07-59B2-E2DB-32B413D86D95}"/>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2" name="Freeform 389">
              <a:extLst>
                <a:ext uri="{FF2B5EF4-FFF2-40B4-BE49-F238E27FC236}">
                  <a16:creationId xmlns:a16="http://schemas.microsoft.com/office/drawing/2014/main" id="{FE8BE477-2796-1072-3558-EC7A24A70B3F}"/>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3" name="Freeform 390">
              <a:extLst>
                <a:ext uri="{FF2B5EF4-FFF2-40B4-BE49-F238E27FC236}">
                  <a16:creationId xmlns:a16="http://schemas.microsoft.com/office/drawing/2014/main" id="{CDADA7A6-C839-D3FC-ACC2-C2F8F0512899}"/>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4" name="Freeform 391">
              <a:extLst>
                <a:ext uri="{FF2B5EF4-FFF2-40B4-BE49-F238E27FC236}">
                  <a16:creationId xmlns:a16="http://schemas.microsoft.com/office/drawing/2014/main" id="{7DCE938B-D4AB-7477-EE71-4DCA5ED6F637}"/>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5" name="Freeform 392">
              <a:extLst>
                <a:ext uri="{FF2B5EF4-FFF2-40B4-BE49-F238E27FC236}">
                  <a16:creationId xmlns:a16="http://schemas.microsoft.com/office/drawing/2014/main" id="{CCA3231A-0ABA-CD41-0385-153188583A7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6" name="Freeform 393">
              <a:extLst>
                <a:ext uri="{FF2B5EF4-FFF2-40B4-BE49-F238E27FC236}">
                  <a16:creationId xmlns:a16="http://schemas.microsoft.com/office/drawing/2014/main" id="{1CD71104-60E9-5AC4-8CD3-9D5792AB018A}"/>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7" name="Freeform 394">
              <a:extLst>
                <a:ext uri="{FF2B5EF4-FFF2-40B4-BE49-F238E27FC236}">
                  <a16:creationId xmlns:a16="http://schemas.microsoft.com/office/drawing/2014/main" id="{546CB31C-FE49-22F5-0494-37DB11BF4519}"/>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8" name="Freeform 395">
              <a:extLst>
                <a:ext uri="{FF2B5EF4-FFF2-40B4-BE49-F238E27FC236}">
                  <a16:creationId xmlns:a16="http://schemas.microsoft.com/office/drawing/2014/main" id="{8BBB6133-6099-57E3-F543-96FF1849739C}"/>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9" name="Freeform 396">
              <a:extLst>
                <a:ext uri="{FF2B5EF4-FFF2-40B4-BE49-F238E27FC236}">
                  <a16:creationId xmlns:a16="http://schemas.microsoft.com/office/drawing/2014/main" id="{42FA9CB4-FE96-6620-0C88-64394EDFB497}"/>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0" name="Rectangle 397">
              <a:extLst>
                <a:ext uri="{FF2B5EF4-FFF2-40B4-BE49-F238E27FC236}">
                  <a16:creationId xmlns:a16="http://schemas.microsoft.com/office/drawing/2014/main" id="{2BACD2BA-1279-F1D7-A68E-0F000B464F96}"/>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531" name="Freeform 398">
              <a:extLst>
                <a:ext uri="{FF2B5EF4-FFF2-40B4-BE49-F238E27FC236}">
                  <a16:creationId xmlns:a16="http://schemas.microsoft.com/office/drawing/2014/main" id="{A240BA5C-07C3-AC83-4679-3839B800F848}"/>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2" name="Freeform 399">
              <a:extLst>
                <a:ext uri="{FF2B5EF4-FFF2-40B4-BE49-F238E27FC236}">
                  <a16:creationId xmlns:a16="http://schemas.microsoft.com/office/drawing/2014/main" id="{AD4EB976-9AFF-A319-A4EB-A59549E1BE4F}"/>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3" name="Freeform 400">
              <a:extLst>
                <a:ext uri="{FF2B5EF4-FFF2-40B4-BE49-F238E27FC236}">
                  <a16:creationId xmlns:a16="http://schemas.microsoft.com/office/drawing/2014/main" id="{9B66D0B5-8652-597E-7F5B-408B74D41725}"/>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4" name="Freeform 401">
              <a:extLst>
                <a:ext uri="{FF2B5EF4-FFF2-40B4-BE49-F238E27FC236}">
                  <a16:creationId xmlns:a16="http://schemas.microsoft.com/office/drawing/2014/main" id="{651C374A-8251-8E96-84BB-CE11A7BEC111}"/>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5" name="Freeform 402">
              <a:extLst>
                <a:ext uri="{FF2B5EF4-FFF2-40B4-BE49-F238E27FC236}">
                  <a16:creationId xmlns:a16="http://schemas.microsoft.com/office/drawing/2014/main" id="{B7E0A4A3-7B8D-95C4-B524-F6B650AA4752}"/>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6" name="Freeform 403">
              <a:extLst>
                <a:ext uri="{FF2B5EF4-FFF2-40B4-BE49-F238E27FC236}">
                  <a16:creationId xmlns:a16="http://schemas.microsoft.com/office/drawing/2014/main" id="{0A3E4A4A-9A4A-09E8-D471-ABCF09EE2AD1}"/>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7" name="Freeform 404">
              <a:extLst>
                <a:ext uri="{FF2B5EF4-FFF2-40B4-BE49-F238E27FC236}">
                  <a16:creationId xmlns:a16="http://schemas.microsoft.com/office/drawing/2014/main" id="{5630056F-DD7F-6A86-27A5-3E2DE41D6D08}"/>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8" name="Freeform 405">
              <a:extLst>
                <a:ext uri="{FF2B5EF4-FFF2-40B4-BE49-F238E27FC236}">
                  <a16:creationId xmlns:a16="http://schemas.microsoft.com/office/drawing/2014/main" id="{5E5F37D6-8E91-A896-A88B-D9273DCFFFB6}"/>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9" name="Freeform 407">
              <a:extLst>
                <a:ext uri="{FF2B5EF4-FFF2-40B4-BE49-F238E27FC236}">
                  <a16:creationId xmlns:a16="http://schemas.microsoft.com/office/drawing/2014/main" id="{8D6CEF59-45E3-5188-A871-016B6F0CEFA1}"/>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0" name="Freeform 408">
              <a:extLst>
                <a:ext uri="{FF2B5EF4-FFF2-40B4-BE49-F238E27FC236}">
                  <a16:creationId xmlns:a16="http://schemas.microsoft.com/office/drawing/2014/main" id="{374D4D2E-EF9D-4460-BB66-B8FE21AE1E76}"/>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1" name="Freeform 409">
              <a:extLst>
                <a:ext uri="{FF2B5EF4-FFF2-40B4-BE49-F238E27FC236}">
                  <a16:creationId xmlns:a16="http://schemas.microsoft.com/office/drawing/2014/main" id="{A8E59AF1-64ED-925E-23BD-2945B8D3E24E}"/>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2" name="Freeform 410">
              <a:extLst>
                <a:ext uri="{FF2B5EF4-FFF2-40B4-BE49-F238E27FC236}">
                  <a16:creationId xmlns:a16="http://schemas.microsoft.com/office/drawing/2014/main" id="{65F46169-327C-3235-F380-00C095DF24D4}"/>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3" name="Freeform 411">
              <a:extLst>
                <a:ext uri="{FF2B5EF4-FFF2-40B4-BE49-F238E27FC236}">
                  <a16:creationId xmlns:a16="http://schemas.microsoft.com/office/drawing/2014/main" id="{3128B73D-F389-D341-C380-2069A2987738}"/>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4" name="Freeform 412">
              <a:extLst>
                <a:ext uri="{FF2B5EF4-FFF2-40B4-BE49-F238E27FC236}">
                  <a16:creationId xmlns:a16="http://schemas.microsoft.com/office/drawing/2014/main" id="{E769079F-4DC6-1220-E94C-A1129FBBE75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5" name="Freeform 413">
              <a:extLst>
                <a:ext uri="{FF2B5EF4-FFF2-40B4-BE49-F238E27FC236}">
                  <a16:creationId xmlns:a16="http://schemas.microsoft.com/office/drawing/2014/main" id="{5F0519CE-4004-B258-5936-F7EB70A9E581}"/>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6" name="Freeform 414">
              <a:extLst>
                <a:ext uri="{FF2B5EF4-FFF2-40B4-BE49-F238E27FC236}">
                  <a16:creationId xmlns:a16="http://schemas.microsoft.com/office/drawing/2014/main" id="{57CC8F3A-E76B-4BD0-7B87-7C8276381F8F}"/>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7" name="Freeform 415">
              <a:extLst>
                <a:ext uri="{FF2B5EF4-FFF2-40B4-BE49-F238E27FC236}">
                  <a16:creationId xmlns:a16="http://schemas.microsoft.com/office/drawing/2014/main" id="{C9C39276-6F1C-0A38-493B-51D7F71A4E1A}"/>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8" name="Freeform 416">
              <a:extLst>
                <a:ext uri="{FF2B5EF4-FFF2-40B4-BE49-F238E27FC236}">
                  <a16:creationId xmlns:a16="http://schemas.microsoft.com/office/drawing/2014/main" id="{4D0B1189-DE6B-C5F3-CE7B-EADA5D2BF903}"/>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9" name="Freeform 417">
              <a:extLst>
                <a:ext uri="{FF2B5EF4-FFF2-40B4-BE49-F238E27FC236}">
                  <a16:creationId xmlns:a16="http://schemas.microsoft.com/office/drawing/2014/main" id="{991F71E6-39C3-B64E-85AF-2A462F4195C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0" name="Freeform 418">
              <a:extLst>
                <a:ext uri="{FF2B5EF4-FFF2-40B4-BE49-F238E27FC236}">
                  <a16:creationId xmlns:a16="http://schemas.microsoft.com/office/drawing/2014/main" id="{7790EA4B-59FA-91AE-5DEA-6D2E5A732192}"/>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1" name="Freeform 419">
              <a:extLst>
                <a:ext uri="{FF2B5EF4-FFF2-40B4-BE49-F238E27FC236}">
                  <a16:creationId xmlns:a16="http://schemas.microsoft.com/office/drawing/2014/main" id="{AB160939-2745-28D6-DA37-EE1E93984403}"/>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2" name="Freeform 420">
              <a:extLst>
                <a:ext uri="{FF2B5EF4-FFF2-40B4-BE49-F238E27FC236}">
                  <a16:creationId xmlns:a16="http://schemas.microsoft.com/office/drawing/2014/main" id="{9EC31B4B-5A4B-C9CA-7B58-B88C34CD6F5F}"/>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3" name="Freeform 421">
              <a:extLst>
                <a:ext uri="{FF2B5EF4-FFF2-40B4-BE49-F238E27FC236}">
                  <a16:creationId xmlns:a16="http://schemas.microsoft.com/office/drawing/2014/main" id="{730F4D9A-9A91-6922-8176-70045171326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4" name="Freeform 422">
              <a:extLst>
                <a:ext uri="{FF2B5EF4-FFF2-40B4-BE49-F238E27FC236}">
                  <a16:creationId xmlns:a16="http://schemas.microsoft.com/office/drawing/2014/main" id="{B303DBAF-ACCC-705E-3192-B2699C42AE58}"/>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5" name="Freeform 423">
              <a:extLst>
                <a:ext uri="{FF2B5EF4-FFF2-40B4-BE49-F238E27FC236}">
                  <a16:creationId xmlns:a16="http://schemas.microsoft.com/office/drawing/2014/main" id="{A17FCE47-E328-20D2-C01E-45EA72FDC728}"/>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6" name="Freeform 424">
              <a:extLst>
                <a:ext uri="{FF2B5EF4-FFF2-40B4-BE49-F238E27FC236}">
                  <a16:creationId xmlns:a16="http://schemas.microsoft.com/office/drawing/2014/main" id="{E713CD33-4E1A-6258-238F-FDBA35D75CB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7" name="Freeform 425">
              <a:extLst>
                <a:ext uri="{FF2B5EF4-FFF2-40B4-BE49-F238E27FC236}">
                  <a16:creationId xmlns:a16="http://schemas.microsoft.com/office/drawing/2014/main" id="{84A6D4B8-3F82-268E-1177-31A46ED567E8}"/>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8" name="Freeform 426">
              <a:extLst>
                <a:ext uri="{FF2B5EF4-FFF2-40B4-BE49-F238E27FC236}">
                  <a16:creationId xmlns:a16="http://schemas.microsoft.com/office/drawing/2014/main" id="{0BE5404E-C05C-D453-8891-A962E6D1EA96}"/>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9" name="Freeform 427">
              <a:extLst>
                <a:ext uri="{FF2B5EF4-FFF2-40B4-BE49-F238E27FC236}">
                  <a16:creationId xmlns:a16="http://schemas.microsoft.com/office/drawing/2014/main" id="{D19EB354-D881-0B0F-ED02-FFD4887467FD}"/>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0" name="Freeform 428">
              <a:extLst>
                <a:ext uri="{FF2B5EF4-FFF2-40B4-BE49-F238E27FC236}">
                  <a16:creationId xmlns:a16="http://schemas.microsoft.com/office/drawing/2014/main" id="{3A4F9ABC-A379-13AD-865F-87D89D0E2483}"/>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1" name="Freeform 429">
              <a:extLst>
                <a:ext uri="{FF2B5EF4-FFF2-40B4-BE49-F238E27FC236}">
                  <a16:creationId xmlns:a16="http://schemas.microsoft.com/office/drawing/2014/main" id="{71B3CA38-5BB8-BAFA-30AA-CFC64ADD226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2" name="Freeform 430">
              <a:extLst>
                <a:ext uri="{FF2B5EF4-FFF2-40B4-BE49-F238E27FC236}">
                  <a16:creationId xmlns:a16="http://schemas.microsoft.com/office/drawing/2014/main" id="{39E7BAF8-9606-9983-BBAF-AD1AECBD56EC}"/>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3" name="Freeform 431">
              <a:extLst>
                <a:ext uri="{FF2B5EF4-FFF2-40B4-BE49-F238E27FC236}">
                  <a16:creationId xmlns:a16="http://schemas.microsoft.com/office/drawing/2014/main" id="{40ED38FA-C6A1-7BF7-14B3-37DFF88E0A97}"/>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4" name="Rectangle 432">
              <a:extLst>
                <a:ext uri="{FF2B5EF4-FFF2-40B4-BE49-F238E27FC236}">
                  <a16:creationId xmlns:a16="http://schemas.microsoft.com/office/drawing/2014/main" id="{06990C2F-6DA7-3FB0-BE29-393DCD98B3AD}"/>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565" name="Freeform 433">
              <a:extLst>
                <a:ext uri="{FF2B5EF4-FFF2-40B4-BE49-F238E27FC236}">
                  <a16:creationId xmlns:a16="http://schemas.microsoft.com/office/drawing/2014/main" id="{461DFCDE-E781-463F-9263-1B2DC22636FB}"/>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6" name="Freeform 434">
              <a:extLst>
                <a:ext uri="{FF2B5EF4-FFF2-40B4-BE49-F238E27FC236}">
                  <a16:creationId xmlns:a16="http://schemas.microsoft.com/office/drawing/2014/main" id="{4A7E6977-3240-4BE9-492A-29E816EF9D75}"/>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7" name="Freeform 435">
              <a:extLst>
                <a:ext uri="{FF2B5EF4-FFF2-40B4-BE49-F238E27FC236}">
                  <a16:creationId xmlns:a16="http://schemas.microsoft.com/office/drawing/2014/main" id="{47B41190-8BD1-B615-358A-5AC27F3CAABF}"/>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8" name="Freeform 436">
              <a:extLst>
                <a:ext uri="{FF2B5EF4-FFF2-40B4-BE49-F238E27FC236}">
                  <a16:creationId xmlns:a16="http://schemas.microsoft.com/office/drawing/2014/main" id="{F3BBCFD3-05C3-AAEB-8ABA-DE2E01898963}"/>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9" name="Freeform 437">
              <a:extLst>
                <a:ext uri="{FF2B5EF4-FFF2-40B4-BE49-F238E27FC236}">
                  <a16:creationId xmlns:a16="http://schemas.microsoft.com/office/drawing/2014/main" id="{C5AB129D-8366-2DC3-715A-D5215DA21F5D}"/>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0" name="Freeform 438">
              <a:extLst>
                <a:ext uri="{FF2B5EF4-FFF2-40B4-BE49-F238E27FC236}">
                  <a16:creationId xmlns:a16="http://schemas.microsoft.com/office/drawing/2014/main" id="{76B5E3EF-CD7D-77D0-1E2F-36F9C3C4FEB5}"/>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1" name="Freeform 439">
              <a:extLst>
                <a:ext uri="{FF2B5EF4-FFF2-40B4-BE49-F238E27FC236}">
                  <a16:creationId xmlns:a16="http://schemas.microsoft.com/office/drawing/2014/main" id="{118C2941-37B8-9D74-E17F-66703D27BF03}"/>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2" name="Freeform 440">
              <a:extLst>
                <a:ext uri="{FF2B5EF4-FFF2-40B4-BE49-F238E27FC236}">
                  <a16:creationId xmlns:a16="http://schemas.microsoft.com/office/drawing/2014/main" id="{1A7FE053-72B7-560B-F303-D1E1DB0C0840}"/>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3" name="Freeform 441">
              <a:extLst>
                <a:ext uri="{FF2B5EF4-FFF2-40B4-BE49-F238E27FC236}">
                  <a16:creationId xmlns:a16="http://schemas.microsoft.com/office/drawing/2014/main" id="{21B232B1-CA80-2E16-E1F6-2FFF662C0B72}"/>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4" name="Freeform 442">
              <a:extLst>
                <a:ext uri="{FF2B5EF4-FFF2-40B4-BE49-F238E27FC236}">
                  <a16:creationId xmlns:a16="http://schemas.microsoft.com/office/drawing/2014/main" id="{B977D2DD-8EB4-5055-6166-8DCE78863714}"/>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5" name="Freeform 443">
              <a:extLst>
                <a:ext uri="{FF2B5EF4-FFF2-40B4-BE49-F238E27FC236}">
                  <a16:creationId xmlns:a16="http://schemas.microsoft.com/office/drawing/2014/main" id="{BEECFAAC-9B43-575D-670F-3AFDB77D1DC6}"/>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6" name="Freeform 444">
              <a:extLst>
                <a:ext uri="{FF2B5EF4-FFF2-40B4-BE49-F238E27FC236}">
                  <a16:creationId xmlns:a16="http://schemas.microsoft.com/office/drawing/2014/main" id="{0503F9D9-D86F-E638-C08C-B1F4B5810435}"/>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7" name="Freeform 445">
              <a:extLst>
                <a:ext uri="{FF2B5EF4-FFF2-40B4-BE49-F238E27FC236}">
                  <a16:creationId xmlns:a16="http://schemas.microsoft.com/office/drawing/2014/main" id="{398506B5-ED4E-C2A3-CE28-59A562763B50}"/>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8" name="Freeform 446">
              <a:extLst>
                <a:ext uri="{FF2B5EF4-FFF2-40B4-BE49-F238E27FC236}">
                  <a16:creationId xmlns:a16="http://schemas.microsoft.com/office/drawing/2014/main" id="{67017276-F267-849A-07EB-F9EA336067C7}"/>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9" name="Freeform 447">
              <a:extLst>
                <a:ext uri="{FF2B5EF4-FFF2-40B4-BE49-F238E27FC236}">
                  <a16:creationId xmlns:a16="http://schemas.microsoft.com/office/drawing/2014/main" id="{F36E8794-FF49-795A-79A5-05DBB299CA7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0" name="Freeform 448">
              <a:extLst>
                <a:ext uri="{FF2B5EF4-FFF2-40B4-BE49-F238E27FC236}">
                  <a16:creationId xmlns:a16="http://schemas.microsoft.com/office/drawing/2014/main" id="{3AAD0A03-3905-8397-67B9-49B506255188}"/>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1" name="Freeform 449">
              <a:extLst>
                <a:ext uri="{FF2B5EF4-FFF2-40B4-BE49-F238E27FC236}">
                  <a16:creationId xmlns:a16="http://schemas.microsoft.com/office/drawing/2014/main" id="{86E46070-3CD9-521B-2966-23B07E734F43}"/>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2" name="Freeform 450">
              <a:extLst>
                <a:ext uri="{FF2B5EF4-FFF2-40B4-BE49-F238E27FC236}">
                  <a16:creationId xmlns:a16="http://schemas.microsoft.com/office/drawing/2014/main" id="{9F27192A-E17F-DE25-FCBB-AF6CD75E9A9B}"/>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3" name="Freeform 451">
              <a:extLst>
                <a:ext uri="{FF2B5EF4-FFF2-40B4-BE49-F238E27FC236}">
                  <a16:creationId xmlns:a16="http://schemas.microsoft.com/office/drawing/2014/main" id="{7C1983FF-2FB8-00AB-8C3F-A340AAAD8EB1}"/>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4" name="Freeform 452">
              <a:extLst>
                <a:ext uri="{FF2B5EF4-FFF2-40B4-BE49-F238E27FC236}">
                  <a16:creationId xmlns:a16="http://schemas.microsoft.com/office/drawing/2014/main" id="{BE8907B6-46A2-FA46-860B-D1EA9F7FE894}"/>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5" name="Freeform 453">
              <a:extLst>
                <a:ext uri="{FF2B5EF4-FFF2-40B4-BE49-F238E27FC236}">
                  <a16:creationId xmlns:a16="http://schemas.microsoft.com/office/drawing/2014/main" id="{4E68FBAC-D8FF-B18E-7E1C-8DE619FAB9BC}"/>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6" name="Freeform 454">
              <a:extLst>
                <a:ext uri="{FF2B5EF4-FFF2-40B4-BE49-F238E27FC236}">
                  <a16:creationId xmlns:a16="http://schemas.microsoft.com/office/drawing/2014/main" id="{19312B1E-5B99-6A75-5EF8-88EA528D41E4}"/>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7" name="Freeform 455">
              <a:extLst>
                <a:ext uri="{FF2B5EF4-FFF2-40B4-BE49-F238E27FC236}">
                  <a16:creationId xmlns:a16="http://schemas.microsoft.com/office/drawing/2014/main" id="{5343DD14-0CB0-DA4B-C006-6A87CCF38A0F}"/>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8" name="Freeform 456">
              <a:extLst>
                <a:ext uri="{FF2B5EF4-FFF2-40B4-BE49-F238E27FC236}">
                  <a16:creationId xmlns:a16="http://schemas.microsoft.com/office/drawing/2014/main" id="{4DD8F1F6-D071-C162-9E53-621B62EE3682}"/>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9" name="Freeform 457">
              <a:extLst>
                <a:ext uri="{FF2B5EF4-FFF2-40B4-BE49-F238E27FC236}">
                  <a16:creationId xmlns:a16="http://schemas.microsoft.com/office/drawing/2014/main" id="{2EDE2747-58DF-9F2D-D173-A52E69ED1AAC}"/>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0" name="Freeform 458">
              <a:extLst>
                <a:ext uri="{FF2B5EF4-FFF2-40B4-BE49-F238E27FC236}">
                  <a16:creationId xmlns:a16="http://schemas.microsoft.com/office/drawing/2014/main" id="{C823C306-CC83-9363-2011-95F57635360C}"/>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1" name="Freeform 459">
              <a:extLst>
                <a:ext uri="{FF2B5EF4-FFF2-40B4-BE49-F238E27FC236}">
                  <a16:creationId xmlns:a16="http://schemas.microsoft.com/office/drawing/2014/main" id="{8802B850-EBB0-468D-C75C-E9A0E13A576E}"/>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2" name="Freeform 460">
              <a:extLst>
                <a:ext uri="{FF2B5EF4-FFF2-40B4-BE49-F238E27FC236}">
                  <a16:creationId xmlns:a16="http://schemas.microsoft.com/office/drawing/2014/main" id="{1E0F689B-63CE-2C4D-2C70-81688A16E8B5}"/>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3" name="Freeform 461">
              <a:extLst>
                <a:ext uri="{FF2B5EF4-FFF2-40B4-BE49-F238E27FC236}">
                  <a16:creationId xmlns:a16="http://schemas.microsoft.com/office/drawing/2014/main" id="{2881B34D-81AE-DA83-0570-C2058B0F238A}"/>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4" name="Freeform 462">
              <a:extLst>
                <a:ext uri="{FF2B5EF4-FFF2-40B4-BE49-F238E27FC236}">
                  <a16:creationId xmlns:a16="http://schemas.microsoft.com/office/drawing/2014/main" id="{D8D95078-0C13-6FF7-A1B3-B2C5BC406449}"/>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5" name="Freeform 463">
              <a:extLst>
                <a:ext uri="{FF2B5EF4-FFF2-40B4-BE49-F238E27FC236}">
                  <a16:creationId xmlns:a16="http://schemas.microsoft.com/office/drawing/2014/main" id="{C3BDD3DA-FEE6-E8EB-A2BE-E46AE6DCB471}"/>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6" name="Freeform 464">
              <a:extLst>
                <a:ext uri="{FF2B5EF4-FFF2-40B4-BE49-F238E27FC236}">
                  <a16:creationId xmlns:a16="http://schemas.microsoft.com/office/drawing/2014/main" id="{2BCAD908-3150-F6A6-B96B-3193A5B2B0CD}"/>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7" name="Freeform 465">
              <a:extLst>
                <a:ext uri="{FF2B5EF4-FFF2-40B4-BE49-F238E27FC236}">
                  <a16:creationId xmlns:a16="http://schemas.microsoft.com/office/drawing/2014/main" id="{84B808B9-132D-D463-0BA1-87454E98A8D1}"/>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8" name="Freeform 466">
              <a:extLst>
                <a:ext uri="{FF2B5EF4-FFF2-40B4-BE49-F238E27FC236}">
                  <a16:creationId xmlns:a16="http://schemas.microsoft.com/office/drawing/2014/main" id="{52C78AF5-23D2-A167-4799-150DFEE9757E}"/>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9" name="Freeform 467">
              <a:extLst>
                <a:ext uri="{FF2B5EF4-FFF2-40B4-BE49-F238E27FC236}">
                  <a16:creationId xmlns:a16="http://schemas.microsoft.com/office/drawing/2014/main" id="{23F3C0A9-D8A6-F9F0-E9BB-5F874AF9373F}"/>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0" name="Freeform 468">
              <a:extLst>
                <a:ext uri="{FF2B5EF4-FFF2-40B4-BE49-F238E27FC236}">
                  <a16:creationId xmlns:a16="http://schemas.microsoft.com/office/drawing/2014/main" id="{75F47483-3931-EE1D-70AC-670B44C64910}"/>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1" name="Freeform 469">
              <a:extLst>
                <a:ext uri="{FF2B5EF4-FFF2-40B4-BE49-F238E27FC236}">
                  <a16:creationId xmlns:a16="http://schemas.microsoft.com/office/drawing/2014/main" id="{D662FE60-7C74-8D81-24D6-C9B3EB2D191C}"/>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2" name="Freeform 470">
              <a:extLst>
                <a:ext uri="{FF2B5EF4-FFF2-40B4-BE49-F238E27FC236}">
                  <a16:creationId xmlns:a16="http://schemas.microsoft.com/office/drawing/2014/main" id="{D5A49887-AC86-3916-DC7C-F64AF3DE184F}"/>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3" name="Freeform 471">
              <a:extLst>
                <a:ext uri="{FF2B5EF4-FFF2-40B4-BE49-F238E27FC236}">
                  <a16:creationId xmlns:a16="http://schemas.microsoft.com/office/drawing/2014/main" id="{EFB6AA77-B4A9-4022-C412-C0EC2402915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4" name="Freeform 472">
              <a:extLst>
                <a:ext uri="{FF2B5EF4-FFF2-40B4-BE49-F238E27FC236}">
                  <a16:creationId xmlns:a16="http://schemas.microsoft.com/office/drawing/2014/main" id="{6185CA0D-7235-43FA-044F-3D26662D28CF}"/>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5" name="Freeform 473">
              <a:extLst>
                <a:ext uri="{FF2B5EF4-FFF2-40B4-BE49-F238E27FC236}">
                  <a16:creationId xmlns:a16="http://schemas.microsoft.com/office/drawing/2014/main" id="{FAEDC687-8DBB-035E-DC3C-58EBC4FA34EC}"/>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6" name="Freeform 474">
              <a:extLst>
                <a:ext uri="{FF2B5EF4-FFF2-40B4-BE49-F238E27FC236}">
                  <a16:creationId xmlns:a16="http://schemas.microsoft.com/office/drawing/2014/main" id="{BCAD5817-D144-2D1F-5C72-301C1E623CF6}"/>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7" name="Freeform 475">
              <a:extLst>
                <a:ext uri="{FF2B5EF4-FFF2-40B4-BE49-F238E27FC236}">
                  <a16:creationId xmlns:a16="http://schemas.microsoft.com/office/drawing/2014/main" id="{0DEFF5DD-45E6-8EA7-9C04-33FAC21DD90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8" name="Freeform 476">
              <a:extLst>
                <a:ext uri="{FF2B5EF4-FFF2-40B4-BE49-F238E27FC236}">
                  <a16:creationId xmlns:a16="http://schemas.microsoft.com/office/drawing/2014/main" id="{EF73A593-9FC4-02E2-3E82-2DF477B2FBBC}"/>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9" name="Freeform 477">
              <a:extLst>
                <a:ext uri="{FF2B5EF4-FFF2-40B4-BE49-F238E27FC236}">
                  <a16:creationId xmlns:a16="http://schemas.microsoft.com/office/drawing/2014/main" id="{79B3AE7E-3C89-121F-29EB-0C4208193B98}"/>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0" name="Freeform 478">
              <a:extLst>
                <a:ext uri="{FF2B5EF4-FFF2-40B4-BE49-F238E27FC236}">
                  <a16:creationId xmlns:a16="http://schemas.microsoft.com/office/drawing/2014/main" id="{E804F749-A2F0-47DA-8640-57F4C58FEFD5}"/>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1" name="Freeform 479">
              <a:extLst>
                <a:ext uri="{FF2B5EF4-FFF2-40B4-BE49-F238E27FC236}">
                  <a16:creationId xmlns:a16="http://schemas.microsoft.com/office/drawing/2014/main" id="{618D882D-E8D3-7F96-1A60-C58819E55BE4}"/>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2" name="Freeform 480">
              <a:extLst>
                <a:ext uri="{FF2B5EF4-FFF2-40B4-BE49-F238E27FC236}">
                  <a16:creationId xmlns:a16="http://schemas.microsoft.com/office/drawing/2014/main" id="{F412CF5A-E0AC-8977-D422-EF17A40F54C9}"/>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3" name="Freeform 481">
              <a:extLst>
                <a:ext uri="{FF2B5EF4-FFF2-40B4-BE49-F238E27FC236}">
                  <a16:creationId xmlns:a16="http://schemas.microsoft.com/office/drawing/2014/main" id="{38828837-4FF9-DE84-C3F0-814BAE40455E}"/>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4" name="Freeform 482">
              <a:extLst>
                <a:ext uri="{FF2B5EF4-FFF2-40B4-BE49-F238E27FC236}">
                  <a16:creationId xmlns:a16="http://schemas.microsoft.com/office/drawing/2014/main" id="{8CF39963-DC5C-9F7D-6893-0C88C862D29E}"/>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5" name="Freeform 483">
              <a:extLst>
                <a:ext uri="{FF2B5EF4-FFF2-40B4-BE49-F238E27FC236}">
                  <a16:creationId xmlns:a16="http://schemas.microsoft.com/office/drawing/2014/main" id="{1E6D2E5A-8591-DE31-3676-16D18242EDBF}"/>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6" name="Freeform 484">
              <a:extLst>
                <a:ext uri="{FF2B5EF4-FFF2-40B4-BE49-F238E27FC236}">
                  <a16:creationId xmlns:a16="http://schemas.microsoft.com/office/drawing/2014/main" id="{ED57EA04-B140-CA56-D789-B5CF1C493974}"/>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7" name="Freeform 485">
              <a:extLst>
                <a:ext uri="{FF2B5EF4-FFF2-40B4-BE49-F238E27FC236}">
                  <a16:creationId xmlns:a16="http://schemas.microsoft.com/office/drawing/2014/main" id="{06FBAC61-B13B-D6BA-C7BE-61CFBB5DCA26}"/>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8" name="Freeform 486">
              <a:extLst>
                <a:ext uri="{FF2B5EF4-FFF2-40B4-BE49-F238E27FC236}">
                  <a16:creationId xmlns:a16="http://schemas.microsoft.com/office/drawing/2014/main" id="{AF4CF651-B6D8-6121-4AEE-4734DBC61F41}"/>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9" name="Freeform 487">
              <a:extLst>
                <a:ext uri="{FF2B5EF4-FFF2-40B4-BE49-F238E27FC236}">
                  <a16:creationId xmlns:a16="http://schemas.microsoft.com/office/drawing/2014/main" id="{D64BA9AF-6A7C-A98D-A398-40A0AF256425}"/>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0" name="Freeform 488">
              <a:extLst>
                <a:ext uri="{FF2B5EF4-FFF2-40B4-BE49-F238E27FC236}">
                  <a16:creationId xmlns:a16="http://schemas.microsoft.com/office/drawing/2014/main" id="{FA6A67E2-06EA-62B0-6C98-1C2E91075CFC}"/>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1" name="Freeform 489">
              <a:extLst>
                <a:ext uri="{FF2B5EF4-FFF2-40B4-BE49-F238E27FC236}">
                  <a16:creationId xmlns:a16="http://schemas.microsoft.com/office/drawing/2014/main" id="{E913A8CE-31BC-D691-F3B1-99DECF0BEA0E}"/>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2" name="Freeform 490">
              <a:extLst>
                <a:ext uri="{FF2B5EF4-FFF2-40B4-BE49-F238E27FC236}">
                  <a16:creationId xmlns:a16="http://schemas.microsoft.com/office/drawing/2014/main" id="{21F32767-1A72-17C6-D931-34D4A1AD216C}"/>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3" name="Freeform 491">
              <a:extLst>
                <a:ext uri="{FF2B5EF4-FFF2-40B4-BE49-F238E27FC236}">
                  <a16:creationId xmlns:a16="http://schemas.microsoft.com/office/drawing/2014/main" id="{C13616DD-F2C9-8BA2-4FAE-7DB3AFAECDAF}"/>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4" name="Freeform 492">
              <a:extLst>
                <a:ext uri="{FF2B5EF4-FFF2-40B4-BE49-F238E27FC236}">
                  <a16:creationId xmlns:a16="http://schemas.microsoft.com/office/drawing/2014/main" id="{A46720B2-F472-D66A-9F14-1F607FB5894C}"/>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5" name="Freeform 493">
              <a:extLst>
                <a:ext uri="{FF2B5EF4-FFF2-40B4-BE49-F238E27FC236}">
                  <a16:creationId xmlns:a16="http://schemas.microsoft.com/office/drawing/2014/main" id="{E77D4843-E546-D554-DB69-8677F7418806}"/>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6" name="Freeform 494">
              <a:extLst>
                <a:ext uri="{FF2B5EF4-FFF2-40B4-BE49-F238E27FC236}">
                  <a16:creationId xmlns:a16="http://schemas.microsoft.com/office/drawing/2014/main" id="{E1BBFA6A-2456-C388-65EA-DA4BD9E43F0E}"/>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7" name="Freeform 495">
              <a:extLst>
                <a:ext uri="{FF2B5EF4-FFF2-40B4-BE49-F238E27FC236}">
                  <a16:creationId xmlns:a16="http://schemas.microsoft.com/office/drawing/2014/main" id="{7B1AA464-D75D-2125-9A17-FA5DF180C044}"/>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8" name="Freeform 496">
              <a:extLst>
                <a:ext uri="{FF2B5EF4-FFF2-40B4-BE49-F238E27FC236}">
                  <a16:creationId xmlns:a16="http://schemas.microsoft.com/office/drawing/2014/main" id="{D2D891FF-DB8E-FC72-ABE4-86C53B348D04}"/>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9" name="Freeform 497">
              <a:extLst>
                <a:ext uri="{FF2B5EF4-FFF2-40B4-BE49-F238E27FC236}">
                  <a16:creationId xmlns:a16="http://schemas.microsoft.com/office/drawing/2014/main" id="{5FB56282-FFE4-1E7E-0172-62845FEB0FBA}"/>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0" name="Freeform 498">
              <a:extLst>
                <a:ext uri="{FF2B5EF4-FFF2-40B4-BE49-F238E27FC236}">
                  <a16:creationId xmlns:a16="http://schemas.microsoft.com/office/drawing/2014/main" id="{837767CF-F77F-4FE0-31A7-9F5EA92E8636}"/>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1" name="Freeform 499">
              <a:extLst>
                <a:ext uri="{FF2B5EF4-FFF2-40B4-BE49-F238E27FC236}">
                  <a16:creationId xmlns:a16="http://schemas.microsoft.com/office/drawing/2014/main" id="{8FABC06E-0917-7B81-44FD-5F7DA03A3A6D}"/>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2" name="Freeform 500">
              <a:extLst>
                <a:ext uri="{FF2B5EF4-FFF2-40B4-BE49-F238E27FC236}">
                  <a16:creationId xmlns:a16="http://schemas.microsoft.com/office/drawing/2014/main" id="{161D2CBC-153A-9853-DEEA-6A4ADE131E17}"/>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3" name="Freeform 501">
              <a:extLst>
                <a:ext uri="{FF2B5EF4-FFF2-40B4-BE49-F238E27FC236}">
                  <a16:creationId xmlns:a16="http://schemas.microsoft.com/office/drawing/2014/main" id="{6E83499C-6978-D889-38B8-905CFD253677}"/>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4" name="Freeform 502">
              <a:extLst>
                <a:ext uri="{FF2B5EF4-FFF2-40B4-BE49-F238E27FC236}">
                  <a16:creationId xmlns:a16="http://schemas.microsoft.com/office/drawing/2014/main" id="{FF91A76A-1B42-F437-622E-A767CA68946C}"/>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5" name="Freeform 503">
              <a:extLst>
                <a:ext uri="{FF2B5EF4-FFF2-40B4-BE49-F238E27FC236}">
                  <a16:creationId xmlns:a16="http://schemas.microsoft.com/office/drawing/2014/main" id="{5A543CF3-8939-C9EE-AEF7-E004B2D6DF19}"/>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6" name="Freeform 504">
              <a:extLst>
                <a:ext uri="{FF2B5EF4-FFF2-40B4-BE49-F238E27FC236}">
                  <a16:creationId xmlns:a16="http://schemas.microsoft.com/office/drawing/2014/main" id="{D50B2F29-A774-B5CF-D0FA-8CD7FECFF132}"/>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7" name="Freeform 505">
              <a:extLst>
                <a:ext uri="{FF2B5EF4-FFF2-40B4-BE49-F238E27FC236}">
                  <a16:creationId xmlns:a16="http://schemas.microsoft.com/office/drawing/2014/main" id="{DA2686A6-7ABB-A74E-4086-58BC98F4EA82}"/>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8" name="Freeform 506">
              <a:extLst>
                <a:ext uri="{FF2B5EF4-FFF2-40B4-BE49-F238E27FC236}">
                  <a16:creationId xmlns:a16="http://schemas.microsoft.com/office/drawing/2014/main" id="{53A8E4C4-375E-3DE4-15C8-91E2BC06F126}"/>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9" name="Freeform 507">
              <a:extLst>
                <a:ext uri="{FF2B5EF4-FFF2-40B4-BE49-F238E27FC236}">
                  <a16:creationId xmlns:a16="http://schemas.microsoft.com/office/drawing/2014/main" id="{C13EB3FF-AA69-DC03-C4D5-598FBEB23F18}"/>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0" name="Freeform 508">
              <a:extLst>
                <a:ext uri="{FF2B5EF4-FFF2-40B4-BE49-F238E27FC236}">
                  <a16:creationId xmlns:a16="http://schemas.microsoft.com/office/drawing/2014/main" id="{E743C699-6DD9-EAAC-3C86-DDB51DA11263}"/>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1" name="Freeform 509">
              <a:extLst>
                <a:ext uri="{FF2B5EF4-FFF2-40B4-BE49-F238E27FC236}">
                  <a16:creationId xmlns:a16="http://schemas.microsoft.com/office/drawing/2014/main" id="{7031F2E7-2B64-7470-4CFB-82CAE8769B4F}"/>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2" name="Freeform 510">
              <a:extLst>
                <a:ext uri="{FF2B5EF4-FFF2-40B4-BE49-F238E27FC236}">
                  <a16:creationId xmlns:a16="http://schemas.microsoft.com/office/drawing/2014/main" id="{D46AC4DE-AB03-1648-447A-6907B30B5349}"/>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3" name="Freeform 511">
              <a:extLst>
                <a:ext uri="{FF2B5EF4-FFF2-40B4-BE49-F238E27FC236}">
                  <a16:creationId xmlns:a16="http://schemas.microsoft.com/office/drawing/2014/main" id="{06653A72-5F86-92FC-A1DF-3F805E5D09CC}"/>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4" name="Freeform 512">
              <a:extLst>
                <a:ext uri="{FF2B5EF4-FFF2-40B4-BE49-F238E27FC236}">
                  <a16:creationId xmlns:a16="http://schemas.microsoft.com/office/drawing/2014/main" id="{BF1C09FC-81D4-CBA3-5F6A-98E73719E5DB}"/>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5" name="Freeform 513">
              <a:extLst>
                <a:ext uri="{FF2B5EF4-FFF2-40B4-BE49-F238E27FC236}">
                  <a16:creationId xmlns:a16="http://schemas.microsoft.com/office/drawing/2014/main" id="{F1D66F10-B231-E4B8-456C-0C41D087FA9B}"/>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6" name="Freeform 514">
              <a:extLst>
                <a:ext uri="{FF2B5EF4-FFF2-40B4-BE49-F238E27FC236}">
                  <a16:creationId xmlns:a16="http://schemas.microsoft.com/office/drawing/2014/main" id="{8981D947-E914-71B2-F3DA-01EF41E9EED1}"/>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7" name="Freeform 515">
              <a:extLst>
                <a:ext uri="{FF2B5EF4-FFF2-40B4-BE49-F238E27FC236}">
                  <a16:creationId xmlns:a16="http://schemas.microsoft.com/office/drawing/2014/main" id="{C63DCC58-40D7-10CD-CA24-A900384DE9E2}"/>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8" name="Freeform 516">
              <a:extLst>
                <a:ext uri="{FF2B5EF4-FFF2-40B4-BE49-F238E27FC236}">
                  <a16:creationId xmlns:a16="http://schemas.microsoft.com/office/drawing/2014/main" id="{EA8017AF-6C10-37F8-8854-E40F40AC19AD}"/>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9" name="Freeform 517">
              <a:extLst>
                <a:ext uri="{FF2B5EF4-FFF2-40B4-BE49-F238E27FC236}">
                  <a16:creationId xmlns:a16="http://schemas.microsoft.com/office/drawing/2014/main" id="{CA7128CB-F1A5-C303-0B4F-6241CC896D18}"/>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0" name="Freeform 518">
              <a:extLst>
                <a:ext uri="{FF2B5EF4-FFF2-40B4-BE49-F238E27FC236}">
                  <a16:creationId xmlns:a16="http://schemas.microsoft.com/office/drawing/2014/main" id="{679686DE-8731-1421-C48F-2947B7FF3170}"/>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1" name="Freeform 519">
              <a:extLst>
                <a:ext uri="{FF2B5EF4-FFF2-40B4-BE49-F238E27FC236}">
                  <a16:creationId xmlns:a16="http://schemas.microsoft.com/office/drawing/2014/main" id="{5C05F1FD-4292-1D4A-9CBB-EB6BC3469D4E}"/>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2" name="Freeform 520">
              <a:extLst>
                <a:ext uri="{FF2B5EF4-FFF2-40B4-BE49-F238E27FC236}">
                  <a16:creationId xmlns:a16="http://schemas.microsoft.com/office/drawing/2014/main" id="{346D3ABC-C579-5D86-8EDC-3A980D4C84A5}"/>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3" name="Freeform 521">
              <a:extLst>
                <a:ext uri="{FF2B5EF4-FFF2-40B4-BE49-F238E27FC236}">
                  <a16:creationId xmlns:a16="http://schemas.microsoft.com/office/drawing/2014/main" id="{67AE586E-0013-63AA-AE85-B124C312D5BA}"/>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4" name="Freeform 522">
              <a:extLst>
                <a:ext uri="{FF2B5EF4-FFF2-40B4-BE49-F238E27FC236}">
                  <a16:creationId xmlns:a16="http://schemas.microsoft.com/office/drawing/2014/main" id="{60632A8C-5905-412E-D750-E397425DD980}"/>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5" name="Rectangle 523">
              <a:extLst>
                <a:ext uri="{FF2B5EF4-FFF2-40B4-BE49-F238E27FC236}">
                  <a16:creationId xmlns:a16="http://schemas.microsoft.com/office/drawing/2014/main" id="{FE043459-6F96-B470-89CC-9988181245D6}"/>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656" name="Freeform 524">
              <a:extLst>
                <a:ext uri="{FF2B5EF4-FFF2-40B4-BE49-F238E27FC236}">
                  <a16:creationId xmlns:a16="http://schemas.microsoft.com/office/drawing/2014/main" id="{0F37840B-7871-232F-9080-D4B8F6F42253}"/>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7" name="Freeform 525">
              <a:extLst>
                <a:ext uri="{FF2B5EF4-FFF2-40B4-BE49-F238E27FC236}">
                  <a16:creationId xmlns:a16="http://schemas.microsoft.com/office/drawing/2014/main" id="{EB70EB82-089D-690D-34A4-57E8CB1A4F6E}"/>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8" name="Freeform 526">
              <a:extLst>
                <a:ext uri="{FF2B5EF4-FFF2-40B4-BE49-F238E27FC236}">
                  <a16:creationId xmlns:a16="http://schemas.microsoft.com/office/drawing/2014/main" id="{E0046566-FE0F-75BC-C540-AD961E9AEAA4}"/>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9" name="Freeform 527">
              <a:extLst>
                <a:ext uri="{FF2B5EF4-FFF2-40B4-BE49-F238E27FC236}">
                  <a16:creationId xmlns:a16="http://schemas.microsoft.com/office/drawing/2014/main" id="{ED42483B-2B0D-76D1-FF8B-830FD4671147}"/>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0" name="Freeform 528">
              <a:extLst>
                <a:ext uri="{FF2B5EF4-FFF2-40B4-BE49-F238E27FC236}">
                  <a16:creationId xmlns:a16="http://schemas.microsoft.com/office/drawing/2014/main" id="{538F55AD-48DC-0CAC-2F0A-2E6CD6A1F46B}"/>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1" name="Freeform 529">
              <a:extLst>
                <a:ext uri="{FF2B5EF4-FFF2-40B4-BE49-F238E27FC236}">
                  <a16:creationId xmlns:a16="http://schemas.microsoft.com/office/drawing/2014/main" id="{4BED762B-AAC3-21F9-C8EB-DF5CF4D94506}"/>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2" name="Freeform 530">
              <a:extLst>
                <a:ext uri="{FF2B5EF4-FFF2-40B4-BE49-F238E27FC236}">
                  <a16:creationId xmlns:a16="http://schemas.microsoft.com/office/drawing/2014/main" id="{C886A79D-7C09-F8F8-5B25-BBB9B1774769}"/>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3" name="Freeform 531">
              <a:extLst>
                <a:ext uri="{FF2B5EF4-FFF2-40B4-BE49-F238E27FC236}">
                  <a16:creationId xmlns:a16="http://schemas.microsoft.com/office/drawing/2014/main" id="{FA6BCAD6-F4D5-4EC9-30F4-9C4039388A8E}"/>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4" name="Freeform 532">
              <a:extLst>
                <a:ext uri="{FF2B5EF4-FFF2-40B4-BE49-F238E27FC236}">
                  <a16:creationId xmlns:a16="http://schemas.microsoft.com/office/drawing/2014/main" id="{B6E3BE5B-8E60-1DD3-8ACF-9FB125BAF3B5}"/>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5" name="Freeform 533">
              <a:extLst>
                <a:ext uri="{FF2B5EF4-FFF2-40B4-BE49-F238E27FC236}">
                  <a16:creationId xmlns:a16="http://schemas.microsoft.com/office/drawing/2014/main" id="{62BCAC1A-BE14-5B4D-F5CF-A854B8AC9990}"/>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6" name="Freeform 534">
              <a:extLst>
                <a:ext uri="{FF2B5EF4-FFF2-40B4-BE49-F238E27FC236}">
                  <a16:creationId xmlns:a16="http://schemas.microsoft.com/office/drawing/2014/main" id="{A1E04A01-6F13-D628-EFA0-07BDD8B7BCD1}"/>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7" name="Freeform 535">
              <a:extLst>
                <a:ext uri="{FF2B5EF4-FFF2-40B4-BE49-F238E27FC236}">
                  <a16:creationId xmlns:a16="http://schemas.microsoft.com/office/drawing/2014/main" id="{0808348C-AC62-CE72-E2D1-2F005396D6AC}"/>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8" name="Freeform 536">
              <a:extLst>
                <a:ext uri="{FF2B5EF4-FFF2-40B4-BE49-F238E27FC236}">
                  <a16:creationId xmlns:a16="http://schemas.microsoft.com/office/drawing/2014/main" id="{1199C6FA-499F-ECDE-C3C7-708B79E2D550}"/>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9" name="Freeform 537">
              <a:extLst>
                <a:ext uri="{FF2B5EF4-FFF2-40B4-BE49-F238E27FC236}">
                  <a16:creationId xmlns:a16="http://schemas.microsoft.com/office/drawing/2014/main" id="{0521E1F7-DDF1-2E92-3929-7AFEE5DD37B9}"/>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0" name="Freeform 538">
              <a:extLst>
                <a:ext uri="{FF2B5EF4-FFF2-40B4-BE49-F238E27FC236}">
                  <a16:creationId xmlns:a16="http://schemas.microsoft.com/office/drawing/2014/main" id="{4D91C79C-D5D2-0479-B9B4-6DD3FD3FC600}"/>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1" name="Freeform 539">
              <a:extLst>
                <a:ext uri="{FF2B5EF4-FFF2-40B4-BE49-F238E27FC236}">
                  <a16:creationId xmlns:a16="http://schemas.microsoft.com/office/drawing/2014/main" id="{255433E8-BFD0-AA44-4566-866620EAFAB8}"/>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2" name="Freeform 540">
              <a:extLst>
                <a:ext uri="{FF2B5EF4-FFF2-40B4-BE49-F238E27FC236}">
                  <a16:creationId xmlns:a16="http://schemas.microsoft.com/office/drawing/2014/main" id="{78A6840E-FB0F-22A9-65CF-2184AD6B7E89}"/>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3" name="Freeform 541">
              <a:extLst>
                <a:ext uri="{FF2B5EF4-FFF2-40B4-BE49-F238E27FC236}">
                  <a16:creationId xmlns:a16="http://schemas.microsoft.com/office/drawing/2014/main" id="{73456B88-224D-49A8-1766-185964EEEEE8}"/>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4" name="Freeform 542">
              <a:extLst>
                <a:ext uri="{FF2B5EF4-FFF2-40B4-BE49-F238E27FC236}">
                  <a16:creationId xmlns:a16="http://schemas.microsoft.com/office/drawing/2014/main" id="{D4B7B9F3-C09B-DE26-E918-E1E0403BB1E4}"/>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5" name="Freeform 543">
              <a:extLst>
                <a:ext uri="{FF2B5EF4-FFF2-40B4-BE49-F238E27FC236}">
                  <a16:creationId xmlns:a16="http://schemas.microsoft.com/office/drawing/2014/main" id="{6801862C-ECBD-5B9F-A794-59BB0202D1CC}"/>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6" name="Freeform 544">
              <a:extLst>
                <a:ext uri="{FF2B5EF4-FFF2-40B4-BE49-F238E27FC236}">
                  <a16:creationId xmlns:a16="http://schemas.microsoft.com/office/drawing/2014/main" id="{C402EF4A-E3D5-78D3-699B-9E729A40F442}"/>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7" name="Freeform 545">
              <a:extLst>
                <a:ext uri="{FF2B5EF4-FFF2-40B4-BE49-F238E27FC236}">
                  <a16:creationId xmlns:a16="http://schemas.microsoft.com/office/drawing/2014/main" id="{B674ADA7-0AF3-F7D1-62B8-D431A5F81B01}"/>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8" name="Freeform 546">
              <a:extLst>
                <a:ext uri="{FF2B5EF4-FFF2-40B4-BE49-F238E27FC236}">
                  <a16:creationId xmlns:a16="http://schemas.microsoft.com/office/drawing/2014/main" id="{6C581799-13C4-2444-E1BB-58017D583545}"/>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9" name="Freeform 547">
              <a:extLst>
                <a:ext uri="{FF2B5EF4-FFF2-40B4-BE49-F238E27FC236}">
                  <a16:creationId xmlns:a16="http://schemas.microsoft.com/office/drawing/2014/main" id="{652A6776-CC19-532B-C54B-55305C5C1CA1}"/>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0" name="Freeform 548">
              <a:extLst>
                <a:ext uri="{FF2B5EF4-FFF2-40B4-BE49-F238E27FC236}">
                  <a16:creationId xmlns:a16="http://schemas.microsoft.com/office/drawing/2014/main" id="{AE0F6273-CBD2-D536-7F37-F63F52ED76C7}"/>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1" name="Freeform 549">
              <a:extLst>
                <a:ext uri="{FF2B5EF4-FFF2-40B4-BE49-F238E27FC236}">
                  <a16:creationId xmlns:a16="http://schemas.microsoft.com/office/drawing/2014/main" id="{DE5FB6C9-99F9-3A42-13F8-FE0DCB7FA0B8}"/>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2" name="Freeform 550">
              <a:extLst>
                <a:ext uri="{FF2B5EF4-FFF2-40B4-BE49-F238E27FC236}">
                  <a16:creationId xmlns:a16="http://schemas.microsoft.com/office/drawing/2014/main" id="{C6EC3F71-3FDF-8D19-C4D6-E24C6AE241A8}"/>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3" name="Freeform 551">
              <a:extLst>
                <a:ext uri="{FF2B5EF4-FFF2-40B4-BE49-F238E27FC236}">
                  <a16:creationId xmlns:a16="http://schemas.microsoft.com/office/drawing/2014/main" id="{B641087C-CE04-3ADD-2D22-32CE4B53D20F}"/>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4" name="Freeform 552">
              <a:extLst>
                <a:ext uri="{FF2B5EF4-FFF2-40B4-BE49-F238E27FC236}">
                  <a16:creationId xmlns:a16="http://schemas.microsoft.com/office/drawing/2014/main" id="{B19E0436-4008-837A-B13B-FCFEB22F45CF}"/>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5" name="Freeform 553">
              <a:extLst>
                <a:ext uri="{FF2B5EF4-FFF2-40B4-BE49-F238E27FC236}">
                  <a16:creationId xmlns:a16="http://schemas.microsoft.com/office/drawing/2014/main" id="{47ECF038-396B-D4C0-3F9B-684930E1253F}"/>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6" name="Freeform 554">
              <a:extLst>
                <a:ext uri="{FF2B5EF4-FFF2-40B4-BE49-F238E27FC236}">
                  <a16:creationId xmlns:a16="http://schemas.microsoft.com/office/drawing/2014/main" id="{0401381D-A39D-756E-C882-7F93D08EBAB7}"/>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7" name="Freeform 555">
              <a:extLst>
                <a:ext uri="{FF2B5EF4-FFF2-40B4-BE49-F238E27FC236}">
                  <a16:creationId xmlns:a16="http://schemas.microsoft.com/office/drawing/2014/main" id="{071E439B-3817-DD72-4824-2CB3341192D1}"/>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8" name="Freeform 556">
              <a:extLst>
                <a:ext uri="{FF2B5EF4-FFF2-40B4-BE49-F238E27FC236}">
                  <a16:creationId xmlns:a16="http://schemas.microsoft.com/office/drawing/2014/main" id="{ED5D0953-1385-75F9-B396-95C111FB751D}"/>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9" name="Freeform 557">
              <a:extLst>
                <a:ext uri="{FF2B5EF4-FFF2-40B4-BE49-F238E27FC236}">
                  <a16:creationId xmlns:a16="http://schemas.microsoft.com/office/drawing/2014/main" id="{DFEC9DC9-2B4E-B258-545E-5C34FAEADD16}"/>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0" name="Freeform 558">
              <a:extLst>
                <a:ext uri="{FF2B5EF4-FFF2-40B4-BE49-F238E27FC236}">
                  <a16:creationId xmlns:a16="http://schemas.microsoft.com/office/drawing/2014/main" id="{5E773A49-4641-5C08-A3C8-CA4A84437372}"/>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1" name="Freeform 559">
              <a:extLst>
                <a:ext uri="{FF2B5EF4-FFF2-40B4-BE49-F238E27FC236}">
                  <a16:creationId xmlns:a16="http://schemas.microsoft.com/office/drawing/2014/main" id="{ACE2DDD3-3815-6BF1-43C2-7C20E148D681}"/>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2" name="Freeform 560">
              <a:extLst>
                <a:ext uri="{FF2B5EF4-FFF2-40B4-BE49-F238E27FC236}">
                  <a16:creationId xmlns:a16="http://schemas.microsoft.com/office/drawing/2014/main" id="{ACD5F970-890B-8D89-41C2-0100D958FACB}"/>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3" name="Freeform 561">
              <a:extLst>
                <a:ext uri="{FF2B5EF4-FFF2-40B4-BE49-F238E27FC236}">
                  <a16:creationId xmlns:a16="http://schemas.microsoft.com/office/drawing/2014/main" id="{1099768F-B7DC-083E-9D1C-857D913C0E8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4" name="Freeform 562">
              <a:extLst>
                <a:ext uri="{FF2B5EF4-FFF2-40B4-BE49-F238E27FC236}">
                  <a16:creationId xmlns:a16="http://schemas.microsoft.com/office/drawing/2014/main" id="{54460AB2-7EED-A19E-BD8A-AFD3C437F51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5" name="Freeform 563">
              <a:extLst>
                <a:ext uri="{FF2B5EF4-FFF2-40B4-BE49-F238E27FC236}">
                  <a16:creationId xmlns:a16="http://schemas.microsoft.com/office/drawing/2014/main" id="{A1CE13C6-618B-83C1-8066-8830403D8AB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6" name="Freeform 564">
              <a:extLst>
                <a:ext uri="{FF2B5EF4-FFF2-40B4-BE49-F238E27FC236}">
                  <a16:creationId xmlns:a16="http://schemas.microsoft.com/office/drawing/2014/main" id="{56575DBC-6C5C-BAFC-5E55-7AD3430CC637}"/>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7" name="Freeform 565">
              <a:extLst>
                <a:ext uri="{FF2B5EF4-FFF2-40B4-BE49-F238E27FC236}">
                  <a16:creationId xmlns:a16="http://schemas.microsoft.com/office/drawing/2014/main" id="{DDBC4D94-9523-8A1D-609F-4432E3B9AD3E}"/>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8" name="Freeform 566">
              <a:extLst>
                <a:ext uri="{FF2B5EF4-FFF2-40B4-BE49-F238E27FC236}">
                  <a16:creationId xmlns:a16="http://schemas.microsoft.com/office/drawing/2014/main" id="{414D204D-960F-D5A8-0CA9-FB6D7330CB54}"/>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9" name="Freeform 567">
              <a:extLst>
                <a:ext uri="{FF2B5EF4-FFF2-40B4-BE49-F238E27FC236}">
                  <a16:creationId xmlns:a16="http://schemas.microsoft.com/office/drawing/2014/main" id="{D2E85CD4-567E-572F-8BB6-47FD99F2C684}"/>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0" name="Freeform 568">
              <a:extLst>
                <a:ext uri="{FF2B5EF4-FFF2-40B4-BE49-F238E27FC236}">
                  <a16:creationId xmlns:a16="http://schemas.microsoft.com/office/drawing/2014/main" id="{8D586B93-3FC3-DEFD-6D54-9C84757393C8}"/>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1" name="Freeform 569">
              <a:extLst>
                <a:ext uri="{FF2B5EF4-FFF2-40B4-BE49-F238E27FC236}">
                  <a16:creationId xmlns:a16="http://schemas.microsoft.com/office/drawing/2014/main" id="{4A054C53-B628-CBB6-9434-F3BFFE4C0B8C}"/>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2" name="Freeform 570">
              <a:extLst>
                <a:ext uri="{FF2B5EF4-FFF2-40B4-BE49-F238E27FC236}">
                  <a16:creationId xmlns:a16="http://schemas.microsoft.com/office/drawing/2014/main" id="{ACD79277-CFAA-E9A7-75F3-E0E0F4394F5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3" name="Freeform 571">
              <a:extLst>
                <a:ext uri="{FF2B5EF4-FFF2-40B4-BE49-F238E27FC236}">
                  <a16:creationId xmlns:a16="http://schemas.microsoft.com/office/drawing/2014/main" id="{D4B8D52E-7544-024F-3D67-0E83E815696B}"/>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4" name="Freeform 572">
              <a:extLst>
                <a:ext uri="{FF2B5EF4-FFF2-40B4-BE49-F238E27FC236}">
                  <a16:creationId xmlns:a16="http://schemas.microsoft.com/office/drawing/2014/main" id="{BF5F146F-E693-8392-1E0D-462314E530B0}"/>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5" name="Freeform 573">
              <a:extLst>
                <a:ext uri="{FF2B5EF4-FFF2-40B4-BE49-F238E27FC236}">
                  <a16:creationId xmlns:a16="http://schemas.microsoft.com/office/drawing/2014/main" id="{9875B622-EFE2-7130-5246-91CD478951EC}"/>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6" name="Freeform 574">
              <a:extLst>
                <a:ext uri="{FF2B5EF4-FFF2-40B4-BE49-F238E27FC236}">
                  <a16:creationId xmlns:a16="http://schemas.microsoft.com/office/drawing/2014/main" id="{2669F781-4D1D-762A-250A-B00EF4D39E7A}"/>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7" name="Freeform 575">
              <a:extLst>
                <a:ext uri="{FF2B5EF4-FFF2-40B4-BE49-F238E27FC236}">
                  <a16:creationId xmlns:a16="http://schemas.microsoft.com/office/drawing/2014/main" id="{607F1C23-6F4D-2863-770B-C7A5C036FB33}"/>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8" name="Freeform 576">
              <a:extLst>
                <a:ext uri="{FF2B5EF4-FFF2-40B4-BE49-F238E27FC236}">
                  <a16:creationId xmlns:a16="http://schemas.microsoft.com/office/drawing/2014/main" id="{870FC668-CD11-9DD4-BFD2-7033F4F6B1D9}"/>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9" name="Freeform 577">
              <a:extLst>
                <a:ext uri="{FF2B5EF4-FFF2-40B4-BE49-F238E27FC236}">
                  <a16:creationId xmlns:a16="http://schemas.microsoft.com/office/drawing/2014/main" id="{E7BC01B6-3C49-E574-1234-17CD34F05247}"/>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0" name="Freeform 578">
              <a:extLst>
                <a:ext uri="{FF2B5EF4-FFF2-40B4-BE49-F238E27FC236}">
                  <a16:creationId xmlns:a16="http://schemas.microsoft.com/office/drawing/2014/main" id="{530E3947-5D62-6E99-2D9F-0ECCAABF12C2}"/>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1" name="Freeform 579">
              <a:extLst>
                <a:ext uri="{FF2B5EF4-FFF2-40B4-BE49-F238E27FC236}">
                  <a16:creationId xmlns:a16="http://schemas.microsoft.com/office/drawing/2014/main" id="{32216A7B-DD2A-1073-4BAF-947DFBCE9669}"/>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2" name="Freeform 580">
              <a:extLst>
                <a:ext uri="{FF2B5EF4-FFF2-40B4-BE49-F238E27FC236}">
                  <a16:creationId xmlns:a16="http://schemas.microsoft.com/office/drawing/2014/main" id="{D0C2B625-BB0A-FA30-833D-6FBF58E73486}"/>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3" name="Freeform 581">
              <a:extLst>
                <a:ext uri="{FF2B5EF4-FFF2-40B4-BE49-F238E27FC236}">
                  <a16:creationId xmlns:a16="http://schemas.microsoft.com/office/drawing/2014/main" id="{173BAB94-EC9B-0714-6336-1A3B7BDBB45B}"/>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4" name="Freeform 582">
              <a:extLst>
                <a:ext uri="{FF2B5EF4-FFF2-40B4-BE49-F238E27FC236}">
                  <a16:creationId xmlns:a16="http://schemas.microsoft.com/office/drawing/2014/main" id="{3A465DF7-943D-FD05-30D8-B7366CF99E24}"/>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5" name="Freeform 583">
              <a:extLst>
                <a:ext uri="{FF2B5EF4-FFF2-40B4-BE49-F238E27FC236}">
                  <a16:creationId xmlns:a16="http://schemas.microsoft.com/office/drawing/2014/main" id="{CFC66CEB-9740-5373-CE5F-34F7E05F6BC2}"/>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6" name="Freeform 584">
              <a:extLst>
                <a:ext uri="{FF2B5EF4-FFF2-40B4-BE49-F238E27FC236}">
                  <a16:creationId xmlns:a16="http://schemas.microsoft.com/office/drawing/2014/main" id="{606EBCB9-FFB2-E1E1-F479-15EB4B6AA5CA}"/>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7" name="Freeform 585">
              <a:extLst>
                <a:ext uri="{FF2B5EF4-FFF2-40B4-BE49-F238E27FC236}">
                  <a16:creationId xmlns:a16="http://schemas.microsoft.com/office/drawing/2014/main" id="{226F2EC4-3E6F-4EE7-C03E-8B2F33715425}"/>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8" name="Freeform 586">
              <a:extLst>
                <a:ext uri="{FF2B5EF4-FFF2-40B4-BE49-F238E27FC236}">
                  <a16:creationId xmlns:a16="http://schemas.microsoft.com/office/drawing/2014/main" id="{D13DEDE3-9C91-A4FA-5654-151E37B05C77}"/>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9" name="Freeform 587">
              <a:extLst>
                <a:ext uri="{FF2B5EF4-FFF2-40B4-BE49-F238E27FC236}">
                  <a16:creationId xmlns:a16="http://schemas.microsoft.com/office/drawing/2014/main" id="{EF3D6624-9029-C41B-4A00-FE4EA1033FAE}"/>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0" name="Freeform 588">
              <a:extLst>
                <a:ext uri="{FF2B5EF4-FFF2-40B4-BE49-F238E27FC236}">
                  <a16:creationId xmlns:a16="http://schemas.microsoft.com/office/drawing/2014/main" id="{52A30D19-0782-2289-42E5-E3027298F110}"/>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1" name="Freeform 589">
              <a:extLst>
                <a:ext uri="{FF2B5EF4-FFF2-40B4-BE49-F238E27FC236}">
                  <a16:creationId xmlns:a16="http://schemas.microsoft.com/office/drawing/2014/main" id="{F957CB92-2F6E-411A-D20D-8D7EF6BEFB5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2" name="Freeform 590">
              <a:extLst>
                <a:ext uri="{FF2B5EF4-FFF2-40B4-BE49-F238E27FC236}">
                  <a16:creationId xmlns:a16="http://schemas.microsoft.com/office/drawing/2014/main" id="{E2F7AE5D-1A7F-7092-48BA-BB4C8740D425}"/>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3" name="Freeform 591">
              <a:extLst>
                <a:ext uri="{FF2B5EF4-FFF2-40B4-BE49-F238E27FC236}">
                  <a16:creationId xmlns:a16="http://schemas.microsoft.com/office/drawing/2014/main" id="{20588F6B-8C09-8C77-0CEF-3891005A629F}"/>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4" name="Freeform 592">
              <a:extLst>
                <a:ext uri="{FF2B5EF4-FFF2-40B4-BE49-F238E27FC236}">
                  <a16:creationId xmlns:a16="http://schemas.microsoft.com/office/drawing/2014/main" id="{A57086D3-AEC4-3F23-6E18-4EB5A97C6C1C}"/>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5" name="Freeform 593">
              <a:extLst>
                <a:ext uri="{FF2B5EF4-FFF2-40B4-BE49-F238E27FC236}">
                  <a16:creationId xmlns:a16="http://schemas.microsoft.com/office/drawing/2014/main" id="{B6CE1EE7-F79D-C05B-DFEB-A2F55610E13C}"/>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6" name="Freeform 594">
              <a:extLst>
                <a:ext uri="{FF2B5EF4-FFF2-40B4-BE49-F238E27FC236}">
                  <a16:creationId xmlns:a16="http://schemas.microsoft.com/office/drawing/2014/main" id="{F1DE3574-45A6-8AC1-C80B-753B46D68070}"/>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7" name="Freeform 595">
              <a:extLst>
                <a:ext uri="{FF2B5EF4-FFF2-40B4-BE49-F238E27FC236}">
                  <a16:creationId xmlns:a16="http://schemas.microsoft.com/office/drawing/2014/main" id="{682E3319-DC90-470B-805C-A7878AACA0F9}"/>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8" name="Freeform 596">
              <a:extLst>
                <a:ext uri="{FF2B5EF4-FFF2-40B4-BE49-F238E27FC236}">
                  <a16:creationId xmlns:a16="http://schemas.microsoft.com/office/drawing/2014/main" id="{A74FB54B-BB19-6781-F7E6-ED1F39759F11}"/>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9" name="Freeform 597">
              <a:extLst>
                <a:ext uri="{FF2B5EF4-FFF2-40B4-BE49-F238E27FC236}">
                  <a16:creationId xmlns:a16="http://schemas.microsoft.com/office/drawing/2014/main" id="{2B2124AF-7A02-7AF8-534E-1BD410E09100}"/>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0" name="Freeform 598">
              <a:extLst>
                <a:ext uri="{FF2B5EF4-FFF2-40B4-BE49-F238E27FC236}">
                  <a16:creationId xmlns:a16="http://schemas.microsoft.com/office/drawing/2014/main" id="{0B06F77C-A937-0189-73B3-0DDAF57AE566}"/>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1" name="Freeform 599">
              <a:extLst>
                <a:ext uri="{FF2B5EF4-FFF2-40B4-BE49-F238E27FC236}">
                  <a16:creationId xmlns:a16="http://schemas.microsoft.com/office/drawing/2014/main" id="{4DECD5AC-A83A-146E-20BD-C920B05BDAB1}"/>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2" name="Freeform 600">
              <a:extLst>
                <a:ext uri="{FF2B5EF4-FFF2-40B4-BE49-F238E27FC236}">
                  <a16:creationId xmlns:a16="http://schemas.microsoft.com/office/drawing/2014/main" id="{8A25761A-FEA3-E580-9457-E490ACDC6050}"/>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3" name="Freeform 601">
              <a:extLst>
                <a:ext uri="{FF2B5EF4-FFF2-40B4-BE49-F238E27FC236}">
                  <a16:creationId xmlns:a16="http://schemas.microsoft.com/office/drawing/2014/main" id="{BE4F3913-B1A3-83BF-54C6-C5AF32E3E916}"/>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4" name="Freeform 602">
              <a:extLst>
                <a:ext uri="{FF2B5EF4-FFF2-40B4-BE49-F238E27FC236}">
                  <a16:creationId xmlns:a16="http://schemas.microsoft.com/office/drawing/2014/main" id="{D03F4855-961F-F458-B809-22A6DC1ECD18}"/>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5" name="Freeform 603">
              <a:extLst>
                <a:ext uri="{FF2B5EF4-FFF2-40B4-BE49-F238E27FC236}">
                  <a16:creationId xmlns:a16="http://schemas.microsoft.com/office/drawing/2014/main" id="{82B77A91-ABCD-7EA8-2F45-838B6A40DD52}"/>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6" name="Freeform 604">
              <a:extLst>
                <a:ext uri="{FF2B5EF4-FFF2-40B4-BE49-F238E27FC236}">
                  <a16:creationId xmlns:a16="http://schemas.microsoft.com/office/drawing/2014/main" id="{E3B1C62D-7F55-633C-4BE3-9B27A5435067}"/>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7" name="Freeform 605">
              <a:extLst>
                <a:ext uri="{FF2B5EF4-FFF2-40B4-BE49-F238E27FC236}">
                  <a16:creationId xmlns:a16="http://schemas.microsoft.com/office/drawing/2014/main" id="{3BC34F58-45F4-00C2-A1D1-CEE48D27D497}"/>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8" name="Freeform 606">
              <a:extLst>
                <a:ext uri="{FF2B5EF4-FFF2-40B4-BE49-F238E27FC236}">
                  <a16:creationId xmlns:a16="http://schemas.microsoft.com/office/drawing/2014/main" id="{C9134154-8566-EA3F-2703-33D2CC076D19}"/>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9" name="Freeform 608">
              <a:extLst>
                <a:ext uri="{FF2B5EF4-FFF2-40B4-BE49-F238E27FC236}">
                  <a16:creationId xmlns:a16="http://schemas.microsoft.com/office/drawing/2014/main" id="{F81DA18A-E142-D392-D765-C09F508D8BA6}"/>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0" name="Freeform 609">
              <a:extLst>
                <a:ext uri="{FF2B5EF4-FFF2-40B4-BE49-F238E27FC236}">
                  <a16:creationId xmlns:a16="http://schemas.microsoft.com/office/drawing/2014/main" id="{C789451D-4564-BFA0-D13F-5DDEAF5F545E}"/>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1" name="Freeform 610">
              <a:extLst>
                <a:ext uri="{FF2B5EF4-FFF2-40B4-BE49-F238E27FC236}">
                  <a16:creationId xmlns:a16="http://schemas.microsoft.com/office/drawing/2014/main" id="{AC482D5A-5CF2-B344-11AF-34A68F762179}"/>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2" name="Freeform 611">
              <a:extLst>
                <a:ext uri="{FF2B5EF4-FFF2-40B4-BE49-F238E27FC236}">
                  <a16:creationId xmlns:a16="http://schemas.microsoft.com/office/drawing/2014/main" id="{8354E267-D747-8CCD-ECC2-2AA6E5DA0856}"/>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3" name="Freeform 612">
              <a:extLst>
                <a:ext uri="{FF2B5EF4-FFF2-40B4-BE49-F238E27FC236}">
                  <a16:creationId xmlns:a16="http://schemas.microsoft.com/office/drawing/2014/main" id="{A111CDBA-F213-D41F-EB53-E66854E259A1}"/>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4" name="Freeform 613">
              <a:extLst>
                <a:ext uri="{FF2B5EF4-FFF2-40B4-BE49-F238E27FC236}">
                  <a16:creationId xmlns:a16="http://schemas.microsoft.com/office/drawing/2014/main" id="{87F22AAE-D612-EC48-9F59-B90CF49CC3D2}"/>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5" name="Freeform 614">
              <a:extLst>
                <a:ext uri="{FF2B5EF4-FFF2-40B4-BE49-F238E27FC236}">
                  <a16:creationId xmlns:a16="http://schemas.microsoft.com/office/drawing/2014/main" id="{DBDA42D4-D09C-13AB-3E25-6DD416BB688E}"/>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6" name="Freeform 615">
              <a:extLst>
                <a:ext uri="{FF2B5EF4-FFF2-40B4-BE49-F238E27FC236}">
                  <a16:creationId xmlns:a16="http://schemas.microsoft.com/office/drawing/2014/main" id="{83F133E3-1C8E-6EFC-AFBC-BA9C5BDB9571}"/>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7" name="Freeform 616">
              <a:extLst>
                <a:ext uri="{FF2B5EF4-FFF2-40B4-BE49-F238E27FC236}">
                  <a16:creationId xmlns:a16="http://schemas.microsoft.com/office/drawing/2014/main" id="{D05BCBFB-FA03-6688-964A-B7199210AF69}"/>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8" name="Freeform 617">
              <a:extLst>
                <a:ext uri="{FF2B5EF4-FFF2-40B4-BE49-F238E27FC236}">
                  <a16:creationId xmlns:a16="http://schemas.microsoft.com/office/drawing/2014/main" id="{7A58EAD0-ADBE-D3FB-FFE0-5B12FBBF6FD6}"/>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9" name="Freeform 618">
              <a:extLst>
                <a:ext uri="{FF2B5EF4-FFF2-40B4-BE49-F238E27FC236}">
                  <a16:creationId xmlns:a16="http://schemas.microsoft.com/office/drawing/2014/main" id="{C5D28FE5-2080-79DD-E06A-A6436CBAAA35}"/>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0" name="Freeform 619">
              <a:extLst>
                <a:ext uri="{FF2B5EF4-FFF2-40B4-BE49-F238E27FC236}">
                  <a16:creationId xmlns:a16="http://schemas.microsoft.com/office/drawing/2014/main" id="{67AA0FE2-9846-7B38-405F-E57BCB91D0E3}"/>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1" name="Freeform 620">
              <a:extLst>
                <a:ext uri="{FF2B5EF4-FFF2-40B4-BE49-F238E27FC236}">
                  <a16:creationId xmlns:a16="http://schemas.microsoft.com/office/drawing/2014/main" id="{72E0C081-8CF5-3B77-D6EA-9C25FB1ABA80}"/>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2" name="Freeform 621">
              <a:extLst>
                <a:ext uri="{FF2B5EF4-FFF2-40B4-BE49-F238E27FC236}">
                  <a16:creationId xmlns:a16="http://schemas.microsoft.com/office/drawing/2014/main" id="{3BB424DA-AD1D-E091-925E-AEED9EA9728B}"/>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3" name="Freeform 622">
              <a:extLst>
                <a:ext uri="{FF2B5EF4-FFF2-40B4-BE49-F238E27FC236}">
                  <a16:creationId xmlns:a16="http://schemas.microsoft.com/office/drawing/2014/main" id="{189996E4-66B5-983B-0EA8-D3C89E058E25}"/>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4" name="Freeform 623">
              <a:extLst>
                <a:ext uri="{FF2B5EF4-FFF2-40B4-BE49-F238E27FC236}">
                  <a16:creationId xmlns:a16="http://schemas.microsoft.com/office/drawing/2014/main" id="{FCEA0140-A4CD-27D2-FBB3-839C7B20AB51}"/>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5" name="Freeform 624">
              <a:extLst>
                <a:ext uri="{FF2B5EF4-FFF2-40B4-BE49-F238E27FC236}">
                  <a16:creationId xmlns:a16="http://schemas.microsoft.com/office/drawing/2014/main" id="{A8A51567-E868-7C37-5272-31D40410B503}"/>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6" name="Freeform 625">
              <a:extLst>
                <a:ext uri="{FF2B5EF4-FFF2-40B4-BE49-F238E27FC236}">
                  <a16:creationId xmlns:a16="http://schemas.microsoft.com/office/drawing/2014/main" id="{2DF4D36D-8309-3FF3-6D0E-7977A8B121C9}"/>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7" name="Freeform 626">
              <a:extLst>
                <a:ext uri="{FF2B5EF4-FFF2-40B4-BE49-F238E27FC236}">
                  <a16:creationId xmlns:a16="http://schemas.microsoft.com/office/drawing/2014/main" id="{AC28CA7C-7064-F14C-D148-74BD65258C69}"/>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8" name="Freeform 627">
              <a:extLst>
                <a:ext uri="{FF2B5EF4-FFF2-40B4-BE49-F238E27FC236}">
                  <a16:creationId xmlns:a16="http://schemas.microsoft.com/office/drawing/2014/main" id="{10385894-3F0B-90B4-23FD-BFC4D87AA604}"/>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9" name="Freeform 628">
              <a:extLst>
                <a:ext uri="{FF2B5EF4-FFF2-40B4-BE49-F238E27FC236}">
                  <a16:creationId xmlns:a16="http://schemas.microsoft.com/office/drawing/2014/main" id="{7A831BF9-BB2F-73BC-9130-6B749F6E2369}"/>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0" name="Freeform 629">
              <a:extLst>
                <a:ext uri="{FF2B5EF4-FFF2-40B4-BE49-F238E27FC236}">
                  <a16:creationId xmlns:a16="http://schemas.microsoft.com/office/drawing/2014/main" id="{BFCD03F4-2E10-E1F3-7AED-2263578304FD}"/>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1" name="Freeform 630">
              <a:extLst>
                <a:ext uri="{FF2B5EF4-FFF2-40B4-BE49-F238E27FC236}">
                  <a16:creationId xmlns:a16="http://schemas.microsoft.com/office/drawing/2014/main" id="{E9B11337-2D3B-63A6-AAC0-A98C43BE4E2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2" name="Freeform 631">
              <a:extLst>
                <a:ext uri="{FF2B5EF4-FFF2-40B4-BE49-F238E27FC236}">
                  <a16:creationId xmlns:a16="http://schemas.microsoft.com/office/drawing/2014/main" id="{E2A0038C-F5AD-4848-A39C-E6AD4ECC6131}"/>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3" name="Freeform 632">
              <a:extLst>
                <a:ext uri="{FF2B5EF4-FFF2-40B4-BE49-F238E27FC236}">
                  <a16:creationId xmlns:a16="http://schemas.microsoft.com/office/drawing/2014/main" id="{618C4A57-0521-0E13-FC3C-3AA73D6E083D}"/>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4" name="Freeform 633">
              <a:extLst>
                <a:ext uri="{FF2B5EF4-FFF2-40B4-BE49-F238E27FC236}">
                  <a16:creationId xmlns:a16="http://schemas.microsoft.com/office/drawing/2014/main" id="{FC350423-172B-0998-4775-CF47D3BA21B4}"/>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5" name="Freeform 634">
              <a:extLst>
                <a:ext uri="{FF2B5EF4-FFF2-40B4-BE49-F238E27FC236}">
                  <a16:creationId xmlns:a16="http://schemas.microsoft.com/office/drawing/2014/main" id="{B0D493D3-508F-F6ED-F66E-6230CB672A49}"/>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6" name="Freeform 635">
              <a:extLst>
                <a:ext uri="{FF2B5EF4-FFF2-40B4-BE49-F238E27FC236}">
                  <a16:creationId xmlns:a16="http://schemas.microsoft.com/office/drawing/2014/main" id="{CC7603BF-E4E0-BADB-FBD7-82BEB231E570}"/>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7" name="Freeform 636">
              <a:extLst>
                <a:ext uri="{FF2B5EF4-FFF2-40B4-BE49-F238E27FC236}">
                  <a16:creationId xmlns:a16="http://schemas.microsoft.com/office/drawing/2014/main" id="{143490FE-AAF2-AF3D-9F91-674F13D5814F}"/>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8" name="Freeform 637">
              <a:extLst>
                <a:ext uri="{FF2B5EF4-FFF2-40B4-BE49-F238E27FC236}">
                  <a16:creationId xmlns:a16="http://schemas.microsoft.com/office/drawing/2014/main" id="{FECC1E1E-45C7-29CA-0422-E1769D873529}"/>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9" name="Freeform 638">
              <a:extLst>
                <a:ext uri="{FF2B5EF4-FFF2-40B4-BE49-F238E27FC236}">
                  <a16:creationId xmlns:a16="http://schemas.microsoft.com/office/drawing/2014/main" id="{F0EBDA3F-E68E-DF29-C5CD-133BC8293BCC}"/>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0" name="Freeform 639">
              <a:extLst>
                <a:ext uri="{FF2B5EF4-FFF2-40B4-BE49-F238E27FC236}">
                  <a16:creationId xmlns:a16="http://schemas.microsoft.com/office/drawing/2014/main" id="{0D8A35CF-536A-665B-2208-28E56370A8C0}"/>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1" name="Freeform 640">
              <a:extLst>
                <a:ext uri="{FF2B5EF4-FFF2-40B4-BE49-F238E27FC236}">
                  <a16:creationId xmlns:a16="http://schemas.microsoft.com/office/drawing/2014/main" id="{0D8840F3-C786-98C9-7EA9-E2B0710FFA98}"/>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2" name="Freeform 641">
              <a:extLst>
                <a:ext uri="{FF2B5EF4-FFF2-40B4-BE49-F238E27FC236}">
                  <a16:creationId xmlns:a16="http://schemas.microsoft.com/office/drawing/2014/main" id="{D4E23556-1145-E397-444E-383A9A8EB484}"/>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3" name="Freeform 642">
              <a:extLst>
                <a:ext uri="{FF2B5EF4-FFF2-40B4-BE49-F238E27FC236}">
                  <a16:creationId xmlns:a16="http://schemas.microsoft.com/office/drawing/2014/main" id="{37E21F95-0334-9D5C-C2AE-AE7330AA66D5}"/>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4" name="Freeform 643">
              <a:extLst>
                <a:ext uri="{FF2B5EF4-FFF2-40B4-BE49-F238E27FC236}">
                  <a16:creationId xmlns:a16="http://schemas.microsoft.com/office/drawing/2014/main" id="{224742B5-960C-D0B4-8E4C-66AB296C8806}"/>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5" name="Freeform 644">
              <a:extLst>
                <a:ext uri="{FF2B5EF4-FFF2-40B4-BE49-F238E27FC236}">
                  <a16:creationId xmlns:a16="http://schemas.microsoft.com/office/drawing/2014/main" id="{FF152AD3-8CD6-C2EB-FE85-B44A233F10EA}"/>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6" name="Freeform 645">
              <a:extLst>
                <a:ext uri="{FF2B5EF4-FFF2-40B4-BE49-F238E27FC236}">
                  <a16:creationId xmlns:a16="http://schemas.microsoft.com/office/drawing/2014/main" id="{E59D3302-DACF-D2F6-A27A-030B87DDE832}"/>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7" name="Freeform 646">
              <a:extLst>
                <a:ext uri="{FF2B5EF4-FFF2-40B4-BE49-F238E27FC236}">
                  <a16:creationId xmlns:a16="http://schemas.microsoft.com/office/drawing/2014/main" id="{5467B7F8-36EF-7C66-D1FD-0C9CF3247DBA}"/>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8" name="Freeform 647">
              <a:extLst>
                <a:ext uri="{FF2B5EF4-FFF2-40B4-BE49-F238E27FC236}">
                  <a16:creationId xmlns:a16="http://schemas.microsoft.com/office/drawing/2014/main" id="{B7D28430-4C11-50BA-647D-7EAF178B07D1}"/>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9" name="Freeform 648">
              <a:extLst>
                <a:ext uri="{FF2B5EF4-FFF2-40B4-BE49-F238E27FC236}">
                  <a16:creationId xmlns:a16="http://schemas.microsoft.com/office/drawing/2014/main" id="{A870B5B6-268A-2DC9-5A78-904DE9895DF9}"/>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0" name="Freeform 649">
              <a:extLst>
                <a:ext uri="{FF2B5EF4-FFF2-40B4-BE49-F238E27FC236}">
                  <a16:creationId xmlns:a16="http://schemas.microsoft.com/office/drawing/2014/main" id="{20E60FEC-4987-55A8-C8E6-8F24376188D6}"/>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1" name="Freeform 650">
              <a:extLst>
                <a:ext uri="{FF2B5EF4-FFF2-40B4-BE49-F238E27FC236}">
                  <a16:creationId xmlns:a16="http://schemas.microsoft.com/office/drawing/2014/main" id="{BE5C8258-B7FC-452A-08F7-BE2D227A2777}"/>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2" name="Freeform 651">
              <a:extLst>
                <a:ext uri="{FF2B5EF4-FFF2-40B4-BE49-F238E27FC236}">
                  <a16:creationId xmlns:a16="http://schemas.microsoft.com/office/drawing/2014/main" id="{D2927D0B-A727-628B-2D53-A947372C7351}"/>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3" name="Freeform 652">
              <a:extLst>
                <a:ext uri="{FF2B5EF4-FFF2-40B4-BE49-F238E27FC236}">
                  <a16:creationId xmlns:a16="http://schemas.microsoft.com/office/drawing/2014/main" id="{69ACF2DA-848B-7ED2-DBBD-6D792C6295D3}"/>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4" name="Freeform 653">
              <a:extLst>
                <a:ext uri="{FF2B5EF4-FFF2-40B4-BE49-F238E27FC236}">
                  <a16:creationId xmlns:a16="http://schemas.microsoft.com/office/drawing/2014/main" id="{11A4A6C8-A663-AAC8-023E-BD87E5A4D495}"/>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5" name="Freeform 654">
              <a:extLst>
                <a:ext uri="{FF2B5EF4-FFF2-40B4-BE49-F238E27FC236}">
                  <a16:creationId xmlns:a16="http://schemas.microsoft.com/office/drawing/2014/main" id="{1A809470-A732-67FD-0A4F-15B8A65F33A6}"/>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6" name="Freeform 655">
              <a:extLst>
                <a:ext uri="{FF2B5EF4-FFF2-40B4-BE49-F238E27FC236}">
                  <a16:creationId xmlns:a16="http://schemas.microsoft.com/office/drawing/2014/main" id="{D9F1E494-439A-6A87-606E-48265C999C10}"/>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7" name="Freeform 656">
              <a:extLst>
                <a:ext uri="{FF2B5EF4-FFF2-40B4-BE49-F238E27FC236}">
                  <a16:creationId xmlns:a16="http://schemas.microsoft.com/office/drawing/2014/main" id="{78EA811A-A704-D5BB-FD0B-9A033EE7379F}"/>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8" name="Freeform 657">
              <a:extLst>
                <a:ext uri="{FF2B5EF4-FFF2-40B4-BE49-F238E27FC236}">
                  <a16:creationId xmlns:a16="http://schemas.microsoft.com/office/drawing/2014/main" id="{CA6C8B45-F685-2DA5-CD21-DF016D3868AF}"/>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9" name="Freeform 658">
              <a:extLst>
                <a:ext uri="{FF2B5EF4-FFF2-40B4-BE49-F238E27FC236}">
                  <a16:creationId xmlns:a16="http://schemas.microsoft.com/office/drawing/2014/main" id="{16B80991-F9B2-8ED2-4F86-DAAB40766C83}"/>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0" name="Freeform 659">
              <a:extLst>
                <a:ext uri="{FF2B5EF4-FFF2-40B4-BE49-F238E27FC236}">
                  <a16:creationId xmlns:a16="http://schemas.microsoft.com/office/drawing/2014/main" id="{7EDFFAA7-8924-8EB2-89EA-3E961B3C6363}"/>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1" name="Freeform 660">
              <a:extLst>
                <a:ext uri="{FF2B5EF4-FFF2-40B4-BE49-F238E27FC236}">
                  <a16:creationId xmlns:a16="http://schemas.microsoft.com/office/drawing/2014/main" id="{A13C8EDE-A313-E5AB-1BCD-58E9B2DF1235}"/>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2" name="Freeform 661">
              <a:extLst>
                <a:ext uri="{FF2B5EF4-FFF2-40B4-BE49-F238E27FC236}">
                  <a16:creationId xmlns:a16="http://schemas.microsoft.com/office/drawing/2014/main" id="{B66C95DE-D82B-85F6-AD27-209449D9DA9F}"/>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3" name="Freeform 662">
              <a:extLst>
                <a:ext uri="{FF2B5EF4-FFF2-40B4-BE49-F238E27FC236}">
                  <a16:creationId xmlns:a16="http://schemas.microsoft.com/office/drawing/2014/main" id="{8980FF97-FF40-EE70-4737-8F74BB1E8BAE}"/>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4" name="Freeform 663">
              <a:extLst>
                <a:ext uri="{FF2B5EF4-FFF2-40B4-BE49-F238E27FC236}">
                  <a16:creationId xmlns:a16="http://schemas.microsoft.com/office/drawing/2014/main" id="{D7CDA935-6C36-422E-8217-4BD5E3326493}"/>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5" name="Freeform 664">
              <a:extLst>
                <a:ext uri="{FF2B5EF4-FFF2-40B4-BE49-F238E27FC236}">
                  <a16:creationId xmlns:a16="http://schemas.microsoft.com/office/drawing/2014/main" id="{33D632A6-30E3-01D0-4A0F-5C7F46E8FC8A}"/>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6" name="Freeform 665">
              <a:extLst>
                <a:ext uri="{FF2B5EF4-FFF2-40B4-BE49-F238E27FC236}">
                  <a16:creationId xmlns:a16="http://schemas.microsoft.com/office/drawing/2014/main" id="{0D98938C-409C-8E3D-723E-B5EF64AAA425}"/>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7" name="Freeform 666">
              <a:extLst>
                <a:ext uri="{FF2B5EF4-FFF2-40B4-BE49-F238E27FC236}">
                  <a16:creationId xmlns:a16="http://schemas.microsoft.com/office/drawing/2014/main" id="{9F4CA615-1AB0-ED53-D775-478069ECFF43}"/>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8" name="Freeform 667">
              <a:extLst>
                <a:ext uri="{FF2B5EF4-FFF2-40B4-BE49-F238E27FC236}">
                  <a16:creationId xmlns:a16="http://schemas.microsoft.com/office/drawing/2014/main" id="{DBF70914-D9E0-F1C7-7E2E-9D44AFE18C9A}"/>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9" name="Freeform 668">
              <a:extLst>
                <a:ext uri="{FF2B5EF4-FFF2-40B4-BE49-F238E27FC236}">
                  <a16:creationId xmlns:a16="http://schemas.microsoft.com/office/drawing/2014/main" id="{51191E0B-5CB4-8A8B-A65D-E51EA5358821}"/>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0" name="Freeform 669">
              <a:extLst>
                <a:ext uri="{FF2B5EF4-FFF2-40B4-BE49-F238E27FC236}">
                  <a16:creationId xmlns:a16="http://schemas.microsoft.com/office/drawing/2014/main" id="{EF5578AC-B4FA-436C-8EC7-9BF8219A7E4F}"/>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1" name="Freeform 670">
              <a:extLst>
                <a:ext uri="{FF2B5EF4-FFF2-40B4-BE49-F238E27FC236}">
                  <a16:creationId xmlns:a16="http://schemas.microsoft.com/office/drawing/2014/main" id="{B47FEB0D-480F-3F46-4B61-2E99ADA0859B}"/>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2" name="Freeform 671">
              <a:extLst>
                <a:ext uri="{FF2B5EF4-FFF2-40B4-BE49-F238E27FC236}">
                  <a16:creationId xmlns:a16="http://schemas.microsoft.com/office/drawing/2014/main" id="{EF94F241-6080-66D1-A5B1-1F2D3485A71D}"/>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3" name="Freeform 672">
              <a:extLst>
                <a:ext uri="{FF2B5EF4-FFF2-40B4-BE49-F238E27FC236}">
                  <a16:creationId xmlns:a16="http://schemas.microsoft.com/office/drawing/2014/main" id="{F816E58C-D195-951D-B42A-A658C2EB0CC8}"/>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4" name="Freeform 673">
              <a:extLst>
                <a:ext uri="{FF2B5EF4-FFF2-40B4-BE49-F238E27FC236}">
                  <a16:creationId xmlns:a16="http://schemas.microsoft.com/office/drawing/2014/main" id="{57833A6C-57A5-F1F3-7273-F1E625D07AAB}"/>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5" name="Freeform 674">
              <a:extLst>
                <a:ext uri="{FF2B5EF4-FFF2-40B4-BE49-F238E27FC236}">
                  <a16:creationId xmlns:a16="http://schemas.microsoft.com/office/drawing/2014/main" id="{4FED1705-C79A-0C5D-6CC7-240F2A8E6629}"/>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6" name="Freeform 675">
              <a:extLst>
                <a:ext uri="{FF2B5EF4-FFF2-40B4-BE49-F238E27FC236}">
                  <a16:creationId xmlns:a16="http://schemas.microsoft.com/office/drawing/2014/main" id="{C14BF361-D678-683C-9D53-F07D1FE01EC1}"/>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7" name="Freeform 676">
              <a:extLst>
                <a:ext uri="{FF2B5EF4-FFF2-40B4-BE49-F238E27FC236}">
                  <a16:creationId xmlns:a16="http://schemas.microsoft.com/office/drawing/2014/main" id="{D81EFD38-2263-27E2-E6BE-6F184A71663B}"/>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8" name="Freeform 677">
              <a:extLst>
                <a:ext uri="{FF2B5EF4-FFF2-40B4-BE49-F238E27FC236}">
                  <a16:creationId xmlns:a16="http://schemas.microsoft.com/office/drawing/2014/main" id="{6C0D022F-380C-9E91-DD0E-897FCC665110}"/>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9" name="Freeform 678">
              <a:extLst>
                <a:ext uri="{FF2B5EF4-FFF2-40B4-BE49-F238E27FC236}">
                  <a16:creationId xmlns:a16="http://schemas.microsoft.com/office/drawing/2014/main" id="{20118241-1D8B-F93F-7F9F-7155D37A285E}"/>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0" name="Freeform 679">
              <a:extLst>
                <a:ext uri="{FF2B5EF4-FFF2-40B4-BE49-F238E27FC236}">
                  <a16:creationId xmlns:a16="http://schemas.microsoft.com/office/drawing/2014/main" id="{969F494C-4BCE-5050-8B37-EF18FB2F1B89}"/>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1" name="Freeform 680">
              <a:extLst>
                <a:ext uri="{FF2B5EF4-FFF2-40B4-BE49-F238E27FC236}">
                  <a16:creationId xmlns:a16="http://schemas.microsoft.com/office/drawing/2014/main" id="{152BF915-B1FC-5E3F-9625-C09BB2E7FC7E}"/>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2" name="Freeform 681">
              <a:extLst>
                <a:ext uri="{FF2B5EF4-FFF2-40B4-BE49-F238E27FC236}">
                  <a16:creationId xmlns:a16="http://schemas.microsoft.com/office/drawing/2014/main" id="{483DB385-A44D-055E-81D4-21A56E52A14A}"/>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3" name="Freeform 682">
              <a:extLst>
                <a:ext uri="{FF2B5EF4-FFF2-40B4-BE49-F238E27FC236}">
                  <a16:creationId xmlns:a16="http://schemas.microsoft.com/office/drawing/2014/main" id="{E186AF3D-09BA-9DDC-1865-B8814CEDEC15}"/>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4" name="Freeform 683">
              <a:extLst>
                <a:ext uri="{FF2B5EF4-FFF2-40B4-BE49-F238E27FC236}">
                  <a16:creationId xmlns:a16="http://schemas.microsoft.com/office/drawing/2014/main" id="{2ED5DE95-8AFE-BA91-EFEF-3830063558A9}"/>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5" name="Freeform 684">
              <a:extLst>
                <a:ext uri="{FF2B5EF4-FFF2-40B4-BE49-F238E27FC236}">
                  <a16:creationId xmlns:a16="http://schemas.microsoft.com/office/drawing/2014/main" id="{09CBDBFC-E50F-0659-F1F4-E1407B93406A}"/>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6" name="Freeform 685">
              <a:extLst>
                <a:ext uri="{FF2B5EF4-FFF2-40B4-BE49-F238E27FC236}">
                  <a16:creationId xmlns:a16="http://schemas.microsoft.com/office/drawing/2014/main" id="{0D27AC18-FCCD-5FB0-CD34-800658D69D8A}"/>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7" name="Freeform 686">
              <a:extLst>
                <a:ext uri="{FF2B5EF4-FFF2-40B4-BE49-F238E27FC236}">
                  <a16:creationId xmlns:a16="http://schemas.microsoft.com/office/drawing/2014/main" id="{FB7DE2E3-75EA-C7FB-148B-361CEDE5A04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8" name="Freeform 687">
              <a:extLst>
                <a:ext uri="{FF2B5EF4-FFF2-40B4-BE49-F238E27FC236}">
                  <a16:creationId xmlns:a16="http://schemas.microsoft.com/office/drawing/2014/main" id="{3E7D1E35-2B25-872E-019B-A5C2A297D875}"/>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9" name="Freeform 688">
              <a:extLst>
                <a:ext uri="{FF2B5EF4-FFF2-40B4-BE49-F238E27FC236}">
                  <a16:creationId xmlns:a16="http://schemas.microsoft.com/office/drawing/2014/main" id="{A53457F4-E6FB-75F8-A7B1-1E791EF73027}"/>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0" name="Freeform 689">
              <a:extLst>
                <a:ext uri="{FF2B5EF4-FFF2-40B4-BE49-F238E27FC236}">
                  <a16:creationId xmlns:a16="http://schemas.microsoft.com/office/drawing/2014/main" id="{A01E1A89-D7FE-9EB0-6BB4-EEE21407C954}"/>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1" name="Freeform 690">
              <a:extLst>
                <a:ext uri="{FF2B5EF4-FFF2-40B4-BE49-F238E27FC236}">
                  <a16:creationId xmlns:a16="http://schemas.microsoft.com/office/drawing/2014/main" id="{A00A4B95-8D3F-7868-D70E-D267E8D353D6}"/>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2" name="Freeform 691">
              <a:extLst>
                <a:ext uri="{FF2B5EF4-FFF2-40B4-BE49-F238E27FC236}">
                  <a16:creationId xmlns:a16="http://schemas.microsoft.com/office/drawing/2014/main" id="{889D8067-66EA-8BAA-5D61-26BF2FD69CDA}"/>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3" name="Freeform 692">
              <a:extLst>
                <a:ext uri="{FF2B5EF4-FFF2-40B4-BE49-F238E27FC236}">
                  <a16:creationId xmlns:a16="http://schemas.microsoft.com/office/drawing/2014/main" id="{99B39CA3-2E8D-4CA9-0C5B-B0E1BF62DC3F}"/>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4" name="Freeform 693">
              <a:extLst>
                <a:ext uri="{FF2B5EF4-FFF2-40B4-BE49-F238E27FC236}">
                  <a16:creationId xmlns:a16="http://schemas.microsoft.com/office/drawing/2014/main" id="{71DB0318-D68A-E090-F3FA-0498D364EA4D}"/>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5" name="Freeform 694">
              <a:extLst>
                <a:ext uri="{FF2B5EF4-FFF2-40B4-BE49-F238E27FC236}">
                  <a16:creationId xmlns:a16="http://schemas.microsoft.com/office/drawing/2014/main" id="{C94BC53D-A36C-9002-83AF-A21E875AA71B}"/>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6" name="Freeform 695">
              <a:extLst>
                <a:ext uri="{FF2B5EF4-FFF2-40B4-BE49-F238E27FC236}">
                  <a16:creationId xmlns:a16="http://schemas.microsoft.com/office/drawing/2014/main" id="{CFA33C34-E903-5888-8016-401695E0F633}"/>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7" name="Freeform 696">
              <a:extLst>
                <a:ext uri="{FF2B5EF4-FFF2-40B4-BE49-F238E27FC236}">
                  <a16:creationId xmlns:a16="http://schemas.microsoft.com/office/drawing/2014/main" id="{B74560DA-849F-70E7-846E-67841DF69016}"/>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8" name="Freeform 697">
              <a:extLst>
                <a:ext uri="{FF2B5EF4-FFF2-40B4-BE49-F238E27FC236}">
                  <a16:creationId xmlns:a16="http://schemas.microsoft.com/office/drawing/2014/main" id="{3CDA959B-2C3F-F1A8-064E-82CC5338F562}"/>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9" name="Freeform 698">
              <a:extLst>
                <a:ext uri="{FF2B5EF4-FFF2-40B4-BE49-F238E27FC236}">
                  <a16:creationId xmlns:a16="http://schemas.microsoft.com/office/drawing/2014/main" id="{94FF2079-04F0-D05C-19FB-47E7EFC3C81A}"/>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0" name="Freeform 699">
              <a:extLst>
                <a:ext uri="{FF2B5EF4-FFF2-40B4-BE49-F238E27FC236}">
                  <a16:creationId xmlns:a16="http://schemas.microsoft.com/office/drawing/2014/main" id="{2B344300-B9C4-75F4-1289-196A2C821926}"/>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1" name="Freeform 700">
              <a:extLst>
                <a:ext uri="{FF2B5EF4-FFF2-40B4-BE49-F238E27FC236}">
                  <a16:creationId xmlns:a16="http://schemas.microsoft.com/office/drawing/2014/main" id="{FC93778A-C036-A410-0C6B-0A11361B9FE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2" name="Freeform 701">
              <a:extLst>
                <a:ext uri="{FF2B5EF4-FFF2-40B4-BE49-F238E27FC236}">
                  <a16:creationId xmlns:a16="http://schemas.microsoft.com/office/drawing/2014/main" id="{FE29BFC4-A7C4-BAC3-5B3B-16E3398AB282}"/>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3" name="Freeform 702">
              <a:extLst>
                <a:ext uri="{FF2B5EF4-FFF2-40B4-BE49-F238E27FC236}">
                  <a16:creationId xmlns:a16="http://schemas.microsoft.com/office/drawing/2014/main" id="{18B02267-DD7C-9FD1-DC4D-F16C06923379}"/>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4" name="Freeform 703">
              <a:extLst>
                <a:ext uri="{FF2B5EF4-FFF2-40B4-BE49-F238E27FC236}">
                  <a16:creationId xmlns:a16="http://schemas.microsoft.com/office/drawing/2014/main" id="{9A157154-6566-9940-C20F-E5251E0A2E58}"/>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5" name="Freeform 704">
              <a:extLst>
                <a:ext uri="{FF2B5EF4-FFF2-40B4-BE49-F238E27FC236}">
                  <a16:creationId xmlns:a16="http://schemas.microsoft.com/office/drawing/2014/main" id="{AE492685-6417-4410-5BAB-403C4019458D}"/>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6" name="Freeform 705">
              <a:extLst>
                <a:ext uri="{FF2B5EF4-FFF2-40B4-BE49-F238E27FC236}">
                  <a16:creationId xmlns:a16="http://schemas.microsoft.com/office/drawing/2014/main" id="{AADE7529-2823-D906-CBB8-529B460E387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7" name="Freeform 706">
              <a:extLst>
                <a:ext uri="{FF2B5EF4-FFF2-40B4-BE49-F238E27FC236}">
                  <a16:creationId xmlns:a16="http://schemas.microsoft.com/office/drawing/2014/main" id="{1B53FD6F-065F-AD91-2D1C-0C323CBF45A5}"/>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8" name="Freeform 707">
              <a:extLst>
                <a:ext uri="{FF2B5EF4-FFF2-40B4-BE49-F238E27FC236}">
                  <a16:creationId xmlns:a16="http://schemas.microsoft.com/office/drawing/2014/main" id="{E6254CCB-89D3-5433-100B-CAC9E126A798}"/>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9" name="Freeform 708">
              <a:extLst>
                <a:ext uri="{FF2B5EF4-FFF2-40B4-BE49-F238E27FC236}">
                  <a16:creationId xmlns:a16="http://schemas.microsoft.com/office/drawing/2014/main" id="{C007484E-763D-AD8F-60C7-1D75F3798598}"/>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0" name="Freeform 709">
              <a:extLst>
                <a:ext uri="{FF2B5EF4-FFF2-40B4-BE49-F238E27FC236}">
                  <a16:creationId xmlns:a16="http://schemas.microsoft.com/office/drawing/2014/main" id="{8EDA6055-2B4A-CB75-0CCC-9CBC2073C4A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1" name="Freeform 710">
              <a:extLst>
                <a:ext uri="{FF2B5EF4-FFF2-40B4-BE49-F238E27FC236}">
                  <a16:creationId xmlns:a16="http://schemas.microsoft.com/office/drawing/2014/main" id="{B375853F-973A-EBA5-A830-05BB7AB6F9E3}"/>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2" name="Freeform 711">
              <a:extLst>
                <a:ext uri="{FF2B5EF4-FFF2-40B4-BE49-F238E27FC236}">
                  <a16:creationId xmlns:a16="http://schemas.microsoft.com/office/drawing/2014/main" id="{CB1EE918-06B3-61DC-725F-867C73912AB5}"/>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3" name="Freeform 712">
              <a:extLst>
                <a:ext uri="{FF2B5EF4-FFF2-40B4-BE49-F238E27FC236}">
                  <a16:creationId xmlns:a16="http://schemas.microsoft.com/office/drawing/2014/main" id="{FCF5EB7D-DD9B-ED60-0F83-C4C80E388AE3}"/>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4" name="Freeform 713">
              <a:extLst>
                <a:ext uri="{FF2B5EF4-FFF2-40B4-BE49-F238E27FC236}">
                  <a16:creationId xmlns:a16="http://schemas.microsoft.com/office/drawing/2014/main" id="{7C0B65FD-F9B4-1B1E-DD2A-47F4D1DDC667}"/>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5" name="Freeform 714">
              <a:extLst>
                <a:ext uri="{FF2B5EF4-FFF2-40B4-BE49-F238E27FC236}">
                  <a16:creationId xmlns:a16="http://schemas.microsoft.com/office/drawing/2014/main" id="{37B36D88-3519-7683-ACA2-FBBEBC42FC51}"/>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6" name="Freeform 715">
              <a:extLst>
                <a:ext uri="{FF2B5EF4-FFF2-40B4-BE49-F238E27FC236}">
                  <a16:creationId xmlns:a16="http://schemas.microsoft.com/office/drawing/2014/main" id="{412CCC60-5D54-5FEB-28A3-EA0FE2F2ED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7" name="Freeform 716">
              <a:extLst>
                <a:ext uri="{FF2B5EF4-FFF2-40B4-BE49-F238E27FC236}">
                  <a16:creationId xmlns:a16="http://schemas.microsoft.com/office/drawing/2014/main" id="{1DDDB4DB-B457-2A54-E155-F27B61B40F9F}"/>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8" name="Freeform 717">
              <a:extLst>
                <a:ext uri="{FF2B5EF4-FFF2-40B4-BE49-F238E27FC236}">
                  <a16:creationId xmlns:a16="http://schemas.microsoft.com/office/drawing/2014/main" id="{CF35C9FD-73F6-7B94-A4C4-8C6B19DC18AF}"/>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9" name="Freeform 718">
              <a:extLst>
                <a:ext uri="{FF2B5EF4-FFF2-40B4-BE49-F238E27FC236}">
                  <a16:creationId xmlns:a16="http://schemas.microsoft.com/office/drawing/2014/main" id="{1D2D6AA6-EF20-C02F-0F26-5C9706FA6CC2}"/>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0" name="Freeform 719">
              <a:extLst>
                <a:ext uri="{FF2B5EF4-FFF2-40B4-BE49-F238E27FC236}">
                  <a16:creationId xmlns:a16="http://schemas.microsoft.com/office/drawing/2014/main" id="{A9D8E38D-BF37-7F67-3930-603BAAD0FF8F}"/>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1" name="Freeform 720">
              <a:extLst>
                <a:ext uri="{FF2B5EF4-FFF2-40B4-BE49-F238E27FC236}">
                  <a16:creationId xmlns:a16="http://schemas.microsoft.com/office/drawing/2014/main" id="{6798FF22-4680-12D4-060C-80FD99138D30}"/>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2" name="Freeform 721">
              <a:extLst>
                <a:ext uri="{FF2B5EF4-FFF2-40B4-BE49-F238E27FC236}">
                  <a16:creationId xmlns:a16="http://schemas.microsoft.com/office/drawing/2014/main" id="{1DC7E124-4E72-A480-99BC-470BA7D32A07}"/>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3" name="Freeform 722">
              <a:extLst>
                <a:ext uri="{FF2B5EF4-FFF2-40B4-BE49-F238E27FC236}">
                  <a16:creationId xmlns:a16="http://schemas.microsoft.com/office/drawing/2014/main" id="{2331197C-8D24-D182-B0AA-BB4C2DF4948A}"/>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4" name="Freeform 723">
              <a:extLst>
                <a:ext uri="{FF2B5EF4-FFF2-40B4-BE49-F238E27FC236}">
                  <a16:creationId xmlns:a16="http://schemas.microsoft.com/office/drawing/2014/main" id="{4F7CDD7A-33AD-0946-6B28-95F764CC411A}"/>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5" name="Freeform 724">
              <a:extLst>
                <a:ext uri="{FF2B5EF4-FFF2-40B4-BE49-F238E27FC236}">
                  <a16:creationId xmlns:a16="http://schemas.microsoft.com/office/drawing/2014/main" id="{D15F02CB-50C2-B84F-4118-819713D7D2C7}"/>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6" name="Freeform 725">
              <a:extLst>
                <a:ext uri="{FF2B5EF4-FFF2-40B4-BE49-F238E27FC236}">
                  <a16:creationId xmlns:a16="http://schemas.microsoft.com/office/drawing/2014/main" id="{42C5C406-F2EE-9316-25BD-D9194497B27D}"/>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7" name="Freeform 726">
              <a:extLst>
                <a:ext uri="{FF2B5EF4-FFF2-40B4-BE49-F238E27FC236}">
                  <a16:creationId xmlns:a16="http://schemas.microsoft.com/office/drawing/2014/main" id="{7ABE8864-590E-8658-5499-F59DAC5F177D}"/>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8" name="Freeform 727">
              <a:extLst>
                <a:ext uri="{FF2B5EF4-FFF2-40B4-BE49-F238E27FC236}">
                  <a16:creationId xmlns:a16="http://schemas.microsoft.com/office/drawing/2014/main" id="{0B19B5E1-00EE-8D44-BB02-399210B73663}"/>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9" name="Freeform 728">
              <a:extLst>
                <a:ext uri="{FF2B5EF4-FFF2-40B4-BE49-F238E27FC236}">
                  <a16:creationId xmlns:a16="http://schemas.microsoft.com/office/drawing/2014/main" id="{BF0FF21F-51DF-D9AF-DE2E-95FF18B46D82}"/>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0" name="Freeform 729">
              <a:extLst>
                <a:ext uri="{FF2B5EF4-FFF2-40B4-BE49-F238E27FC236}">
                  <a16:creationId xmlns:a16="http://schemas.microsoft.com/office/drawing/2014/main" id="{AE322D6E-521A-3762-9989-499D3D49A639}"/>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1" name="Freeform 730">
              <a:extLst>
                <a:ext uri="{FF2B5EF4-FFF2-40B4-BE49-F238E27FC236}">
                  <a16:creationId xmlns:a16="http://schemas.microsoft.com/office/drawing/2014/main" id="{E8D00EE5-E84F-DC3E-6EDA-8272F2227C52}"/>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2" name="Freeform 731">
              <a:extLst>
                <a:ext uri="{FF2B5EF4-FFF2-40B4-BE49-F238E27FC236}">
                  <a16:creationId xmlns:a16="http://schemas.microsoft.com/office/drawing/2014/main" id="{DCDDB7A1-1741-148C-C1A0-72603D9315E2}"/>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3" name="Freeform 732">
              <a:extLst>
                <a:ext uri="{FF2B5EF4-FFF2-40B4-BE49-F238E27FC236}">
                  <a16:creationId xmlns:a16="http://schemas.microsoft.com/office/drawing/2014/main" id="{49395117-8FE8-6914-026B-96CE1E44CBD0}"/>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4" name="Freeform 733">
              <a:extLst>
                <a:ext uri="{FF2B5EF4-FFF2-40B4-BE49-F238E27FC236}">
                  <a16:creationId xmlns:a16="http://schemas.microsoft.com/office/drawing/2014/main" id="{B14ECE0B-5364-891B-2F18-AFB9D1E0B21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5" name="Freeform 734">
              <a:extLst>
                <a:ext uri="{FF2B5EF4-FFF2-40B4-BE49-F238E27FC236}">
                  <a16:creationId xmlns:a16="http://schemas.microsoft.com/office/drawing/2014/main" id="{1B020E9D-483A-16AA-7DA9-1F0604A8A8C3}"/>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6" name="Freeform 735">
              <a:extLst>
                <a:ext uri="{FF2B5EF4-FFF2-40B4-BE49-F238E27FC236}">
                  <a16:creationId xmlns:a16="http://schemas.microsoft.com/office/drawing/2014/main" id="{7061B3E6-178D-2755-99A5-7B4A205D7B34}"/>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7" name="Freeform 736">
              <a:extLst>
                <a:ext uri="{FF2B5EF4-FFF2-40B4-BE49-F238E27FC236}">
                  <a16:creationId xmlns:a16="http://schemas.microsoft.com/office/drawing/2014/main" id="{D9997422-E779-0AFB-176F-07E8EDB62C46}"/>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8" name="Freeform 737">
              <a:extLst>
                <a:ext uri="{FF2B5EF4-FFF2-40B4-BE49-F238E27FC236}">
                  <a16:creationId xmlns:a16="http://schemas.microsoft.com/office/drawing/2014/main" id="{52A33DAB-F458-4F0B-4108-23BB2CEC2439}"/>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9" name="Freeform 738">
              <a:extLst>
                <a:ext uri="{FF2B5EF4-FFF2-40B4-BE49-F238E27FC236}">
                  <a16:creationId xmlns:a16="http://schemas.microsoft.com/office/drawing/2014/main" id="{FB9CBCD4-2BF1-C7D8-16AF-3726E1302B2A}"/>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0" name="Freeform 739">
              <a:extLst>
                <a:ext uri="{FF2B5EF4-FFF2-40B4-BE49-F238E27FC236}">
                  <a16:creationId xmlns:a16="http://schemas.microsoft.com/office/drawing/2014/main" id="{C75A4EA0-7779-3206-51C4-770F68FF2645}"/>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1" name="Freeform 740">
              <a:extLst>
                <a:ext uri="{FF2B5EF4-FFF2-40B4-BE49-F238E27FC236}">
                  <a16:creationId xmlns:a16="http://schemas.microsoft.com/office/drawing/2014/main" id="{1CA7FB0B-7CE1-F40D-0525-F71CDD6A2AFC}"/>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2" name="Freeform 741">
              <a:extLst>
                <a:ext uri="{FF2B5EF4-FFF2-40B4-BE49-F238E27FC236}">
                  <a16:creationId xmlns:a16="http://schemas.microsoft.com/office/drawing/2014/main" id="{B70F5AC8-E19B-6F67-4DA3-D2C3E99474C9}"/>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3" name="Freeform 742">
              <a:extLst>
                <a:ext uri="{FF2B5EF4-FFF2-40B4-BE49-F238E27FC236}">
                  <a16:creationId xmlns:a16="http://schemas.microsoft.com/office/drawing/2014/main" id="{0845571C-DB87-6F24-3433-896905711F2E}"/>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4" name="Freeform 743">
              <a:extLst>
                <a:ext uri="{FF2B5EF4-FFF2-40B4-BE49-F238E27FC236}">
                  <a16:creationId xmlns:a16="http://schemas.microsoft.com/office/drawing/2014/main" id="{CFF5B912-B1AA-A5A3-2D17-D24424823455}"/>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5" name="Freeform 744">
              <a:extLst>
                <a:ext uri="{FF2B5EF4-FFF2-40B4-BE49-F238E27FC236}">
                  <a16:creationId xmlns:a16="http://schemas.microsoft.com/office/drawing/2014/main" id="{89CCC0A2-8C62-7FF8-9C6B-9B2F6E462EFB}"/>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6" name="Freeform 745">
              <a:extLst>
                <a:ext uri="{FF2B5EF4-FFF2-40B4-BE49-F238E27FC236}">
                  <a16:creationId xmlns:a16="http://schemas.microsoft.com/office/drawing/2014/main" id="{893353C9-B916-188B-293D-2EFC1ECC9E87}"/>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7" name="Freeform 746">
              <a:extLst>
                <a:ext uri="{FF2B5EF4-FFF2-40B4-BE49-F238E27FC236}">
                  <a16:creationId xmlns:a16="http://schemas.microsoft.com/office/drawing/2014/main" id="{6F1D5CA4-F434-3C9D-D2C8-2F9F0B0B3547}"/>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8" name="Freeform 747">
              <a:extLst>
                <a:ext uri="{FF2B5EF4-FFF2-40B4-BE49-F238E27FC236}">
                  <a16:creationId xmlns:a16="http://schemas.microsoft.com/office/drawing/2014/main" id="{75EC4812-E66B-4A3F-94CF-53ACD94B08B6}"/>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9" name="Freeform 748">
              <a:extLst>
                <a:ext uri="{FF2B5EF4-FFF2-40B4-BE49-F238E27FC236}">
                  <a16:creationId xmlns:a16="http://schemas.microsoft.com/office/drawing/2014/main" id="{071EA34A-D6D5-4F85-0CCF-3C468695E3F4}"/>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0" name="Freeform 749">
              <a:extLst>
                <a:ext uri="{FF2B5EF4-FFF2-40B4-BE49-F238E27FC236}">
                  <a16:creationId xmlns:a16="http://schemas.microsoft.com/office/drawing/2014/main" id="{BFC6CFD9-B626-54AF-5453-C71207A393F1}"/>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1" name="Freeform 750">
              <a:extLst>
                <a:ext uri="{FF2B5EF4-FFF2-40B4-BE49-F238E27FC236}">
                  <a16:creationId xmlns:a16="http://schemas.microsoft.com/office/drawing/2014/main" id="{17EA1CAD-9E8E-C43A-FD7C-BC5A6BA6CCA8}"/>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2" name="Freeform 751">
              <a:extLst>
                <a:ext uri="{FF2B5EF4-FFF2-40B4-BE49-F238E27FC236}">
                  <a16:creationId xmlns:a16="http://schemas.microsoft.com/office/drawing/2014/main" id="{92FD0D55-F0E9-9F11-847B-3D87C75A2FBF}"/>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3" name="Freeform 752">
              <a:extLst>
                <a:ext uri="{FF2B5EF4-FFF2-40B4-BE49-F238E27FC236}">
                  <a16:creationId xmlns:a16="http://schemas.microsoft.com/office/drawing/2014/main" id="{9B4EABD9-8B0A-58CC-AFB4-6249D1CFC418}"/>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4" name="Freeform 753">
              <a:extLst>
                <a:ext uri="{FF2B5EF4-FFF2-40B4-BE49-F238E27FC236}">
                  <a16:creationId xmlns:a16="http://schemas.microsoft.com/office/drawing/2014/main" id="{749753B4-3E53-0B33-8452-53417BA35772}"/>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5" name="Freeform 754">
              <a:extLst>
                <a:ext uri="{FF2B5EF4-FFF2-40B4-BE49-F238E27FC236}">
                  <a16:creationId xmlns:a16="http://schemas.microsoft.com/office/drawing/2014/main" id="{37BD33BB-307C-127D-7075-A9B3865C6D12}"/>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6" name="Freeform 755">
              <a:extLst>
                <a:ext uri="{FF2B5EF4-FFF2-40B4-BE49-F238E27FC236}">
                  <a16:creationId xmlns:a16="http://schemas.microsoft.com/office/drawing/2014/main" id="{99DE3139-E64A-0674-6164-8481304D161B}"/>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7" name="Freeform 756">
              <a:extLst>
                <a:ext uri="{FF2B5EF4-FFF2-40B4-BE49-F238E27FC236}">
                  <a16:creationId xmlns:a16="http://schemas.microsoft.com/office/drawing/2014/main" id="{3FFAF320-167F-DDD6-20B8-853F6591293C}"/>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8" name="Freeform 757">
              <a:extLst>
                <a:ext uri="{FF2B5EF4-FFF2-40B4-BE49-F238E27FC236}">
                  <a16:creationId xmlns:a16="http://schemas.microsoft.com/office/drawing/2014/main" id="{229B289A-1FF9-0E34-0631-BC39B7C49936}"/>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9" name="Freeform 758">
              <a:extLst>
                <a:ext uri="{FF2B5EF4-FFF2-40B4-BE49-F238E27FC236}">
                  <a16:creationId xmlns:a16="http://schemas.microsoft.com/office/drawing/2014/main" id="{CD3273AC-E564-793A-4C07-16F1830A881C}"/>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0" name="Freeform 759">
              <a:extLst>
                <a:ext uri="{FF2B5EF4-FFF2-40B4-BE49-F238E27FC236}">
                  <a16:creationId xmlns:a16="http://schemas.microsoft.com/office/drawing/2014/main" id="{A1AFBA02-1291-F7A7-03E3-4D65F10EAC92}"/>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1" name="Freeform 760">
              <a:extLst>
                <a:ext uri="{FF2B5EF4-FFF2-40B4-BE49-F238E27FC236}">
                  <a16:creationId xmlns:a16="http://schemas.microsoft.com/office/drawing/2014/main" id="{4F38E1F1-B3EB-9C98-1107-94380D900534}"/>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2" name="Freeform 761">
              <a:extLst>
                <a:ext uri="{FF2B5EF4-FFF2-40B4-BE49-F238E27FC236}">
                  <a16:creationId xmlns:a16="http://schemas.microsoft.com/office/drawing/2014/main" id="{503224FE-6233-0CFD-EB65-B766B33D8F0E}"/>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3" name="Freeform 762">
              <a:extLst>
                <a:ext uri="{FF2B5EF4-FFF2-40B4-BE49-F238E27FC236}">
                  <a16:creationId xmlns:a16="http://schemas.microsoft.com/office/drawing/2014/main" id="{9CE16B68-3781-7104-6274-90291A81E3A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4" name="Freeform 763">
              <a:extLst>
                <a:ext uri="{FF2B5EF4-FFF2-40B4-BE49-F238E27FC236}">
                  <a16:creationId xmlns:a16="http://schemas.microsoft.com/office/drawing/2014/main" id="{44C2E622-33A3-DAB7-97A6-F764BA6E46BC}"/>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5" name="Freeform 764">
              <a:extLst>
                <a:ext uri="{FF2B5EF4-FFF2-40B4-BE49-F238E27FC236}">
                  <a16:creationId xmlns:a16="http://schemas.microsoft.com/office/drawing/2014/main" id="{7F48ABF5-14BF-DA1D-651A-CB21D085872E}"/>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6" name="Freeform 765">
              <a:extLst>
                <a:ext uri="{FF2B5EF4-FFF2-40B4-BE49-F238E27FC236}">
                  <a16:creationId xmlns:a16="http://schemas.microsoft.com/office/drawing/2014/main" id="{682CF576-E300-BD5C-DBD0-749439995221}"/>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7" name="Freeform 766">
              <a:extLst>
                <a:ext uri="{FF2B5EF4-FFF2-40B4-BE49-F238E27FC236}">
                  <a16:creationId xmlns:a16="http://schemas.microsoft.com/office/drawing/2014/main" id="{94DF71AF-5E7D-4B14-0B6F-A8EA1D4F85F6}"/>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8" name="Freeform 767">
              <a:extLst>
                <a:ext uri="{FF2B5EF4-FFF2-40B4-BE49-F238E27FC236}">
                  <a16:creationId xmlns:a16="http://schemas.microsoft.com/office/drawing/2014/main" id="{0C060E55-6237-8774-DF30-D72D89DBF79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9" name="Freeform 768">
              <a:extLst>
                <a:ext uri="{FF2B5EF4-FFF2-40B4-BE49-F238E27FC236}">
                  <a16:creationId xmlns:a16="http://schemas.microsoft.com/office/drawing/2014/main" id="{ACA1DE8C-82B6-1698-72C7-56F780661F4A}"/>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0" name="Freeform 769">
              <a:extLst>
                <a:ext uri="{FF2B5EF4-FFF2-40B4-BE49-F238E27FC236}">
                  <a16:creationId xmlns:a16="http://schemas.microsoft.com/office/drawing/2014/main" id="{B32A73E8-D95E-1BDC-34EC-6AD19596A5FA}"/>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1" name="Freeform 770">
              <a:extLst>
                <a:ext uri="{FF2B5EF4-FFF2-40B4-BE49-F238E27FC236}">
                  <a16:creationId xmlns:a16="http://schemas.microsoft.com/office/drawing/2014/main" id="{D9EF246B-1E57-7ABE-CE4C-96DD0AC40B4D}"/>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2" name="Freeform 771">
              <a:extLst>
                <a:ext uri="{FF2B5EF4-FFF2-40B4-BE49-F238E27FC236}">
                  <a16:creationId xmlns:a16="http://schemas.microsoft.com/office/drawing/2014/main" id="{E148E190-4DF1-A9A1-79F8-9C6D10186020}"/>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3" name="Freeform 772">
              <a:extLst>
                <a:ext uri="{FF2B5EF4-FFF2-40B4-BE49-F238E27FC236}">
                  <a16:creationId xmlns:a16="http://schemas.microsoft.com/office/drawing/2014/main" id="{95E622A7-8B7A-6330-6D2E-33D00865D1F1}"/>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4" name="Freeform 773">
              <a:extLst>
                <a:ext uri="{FF2B5EF4-FFF2-40B4-BE49-F238E27FC236}">
                  <a16:creationId xmlns:a16="http://schemas.microsoft.com/office/drawing/2014/main" id="{C740CE5D-D8AE-CF3F-AA14-4C4BF74C407F}"/>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5" name="Freeform 774">
              <a:extLst>
                <a:ext uri="{FF2B5EF4-FFF2-40B4-BE49-F238E27FC236}">
                  <a16:creationId xmlns:a16="http://schemas.microsoft.com/office/drawing/2014/main" id="{EFE56611-0FF8-C4FA-3F99-51FADD2A203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6" name="Freeform 775">
              <a:extLst>
                <a:ext uri="{FF2B5EF4-FFF2-40B4-BE49-F238E27FC236}">
                  <a16:creationId xmlns:a16="http://schemas.microsoft.com/office/drawing/2014/main" id="{489F7705-361B-1E10-1F72-B5CB37469F5E}"/>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7" name="Freeform 776">
              <a:extLst>
                <a:ext uri="{FF2B5EF4-FFF2-40B4-BE49-F238E27FC236}">
                  <a16:creationId xmlns:a16="http://schemas.microsoft.com/office/drawing/2014/main" id="{2FB358D8-B2AE-4F5E-D8B8-0E1F47198D49}"/>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8" name="Freeform 777">
              <a:extLst>
                <a:ext uri="{FF2B5EF4-FFF2-40B4-BE49-F238E27FC236}">
                  <a16:creationId xmlns:a16="http://schemas.microsoft.com/office/drawing/2014/main" id="{B92762A8-F1D0-289F-A712-912E005E90FC}"/>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9" name="Freeform 778">
              <a:extLst>
                <a:ext uri="{FF2B5EF4-FFF2-40B4-BE49-F238E27FC236}">
                  <a16:creationId xmlns:a16="http://schemas.microsoft.com/office/drawing/2014/main" id="{DB0FB5F0-4CDE-D249-8BA9-F4F067698CE5}"/>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0" name="Freeform 779">
              <a:extLst>
                <a:ext uri="{FF2B5EF4-FFF2-40B4-BE49-F238E27FC236}">
                  <a16:creationId xmlns:a16="http://schemas.microsoft.com/office/drawing/2014/main" id="{FC323B5B-C936-398F-5BE4-9EA18E997126}"/>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1" name="Freeform 780">
              <a:extLst>
                <a:ext uri="{FF2B5EF4-FFF2-40B4-BE49-F238E27FC236}">
                  <a16:creationId xmlns:a16="http://schemas.microsoft.com/office/drawing/2014/main" id="{A4E0B149-4015-87FD-4AA6-290A96961451}"/>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2" name="Freeform 781">
              <a:extLst>
                <a:ext uri="{FF2B5EF4-FFF2-40B4-BE49-F238E27FC236}">
                  <a16:creationId xmlns:a16="http://schemas.microsoft.com/office/drawing/2014/main" id="{F6D3DAE3-FBF1-35F6-E6EF-42B842DC8A1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3" name="Freeform 782">
              <a:extLst>
                <a:ext uri="{FF2B5EF4-FFF2-40B4-BE49-F238E27FC236}">
                  <a16:creationId xmlns:a16="http://schemas.microsoft.com/office/drawing/2014/main" id="{5764F6AA-E7C1-3A3B-9547-42C3D3F5EAB4}"/>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4" name="Freeform 783">
              <a:extLst>
                <a:ext uri="{FF2B5EF4-FFF2-40B4-BE49-F238E27FC236}">
                  <a16:creationId xmlns:a16="http://schemas.microsoft.com/office/drawing/2014/main" id="{9DFA843A-FC3B-477C-AE2D-4044495CC03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5" name="Freeform 784">
              <a:extLst>
                <a:ext uri="{FF2B5EF4-FFF2-40B4-BE49-F238E27FC236}">
                  <a16:creationId xmlns:a16="http://schemas.microsoft.com/office/drawing/2014/main" id="{D58ECDEE-F1A5-7F4C-D02C-41180CEA7D08}"/>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6" name="Freeform 785">
              <a:extLst>
                <a:ext uri="{FF2B5EF4-FFF2-40B4-BE49-F238E27FC236}">
                  <a16:creationId xmlns:a16="http://schemas.microsoft.com/office/drawing/2014/main" id="{12B71C37-991A-58E2-AEED-40A69BEC698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7" name="Freeform 786">
              <a:extLst>
                <a:ext uri="{FF2B5EF4-FFF2-40B4-BE49-F238E27FC236}">
                  <a16:creationId xmlns:a16="http://schemas.microsoft.com/office/drawing/2014/main" id="{15C783B7-79BF-F2FF-C9D5-710B9FD716F3}"/>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8" name="Freeform 787">
              <a:extLst>
                <a:ext uri="{FF2B5EF4-FFF2-40B4-BE49-F238E27FC236}">
                  <a16:creationId xmlns:a16="http://schemas.microsoft.com/office/drawing/2014/main" id="{6562C5B8-7221-9D58-BBB0-CF9475EE3CDD}"/>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9" name="Freeform 788">
              <a:extLst>
                <a:ext uri="{FF2B5EF4-FFF2-40B4-BE49-F238E27FC236}">
                  <a16:creationId xmlns:a16="http://schemas.microsoft.com/office/drawing/2014/main" id="{A9E1A355-3E57-8C55-1EFF-8CB6B3D86F78}"/>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0" name="Freeform 789">
              <a:extLst>
                <a:ext uri="{FF2B5EF4-FFF2-40B4-BE49-F238E27FC236}">
                  <a16:creationId xmlns:a16="http://schemas.microsoft.com/office/drawing/2014/main" id="{47969D7F-EB81-CB5E-E296-497D83D005C5}"/>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1" name="Freeform 790">
              <a:extLst>
                <a:ext uri="{FF2B5EF4-FFF2-40B4-BE49-F238E27FC236}">
                  <a16:creationId xmlns:a16="http://schemas.microsoft.com/office/drawing/2014/main" id="{65067FBF-15E8-0B16-14A0-18BA18369684}"/>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2" name="Freeform 791">
              <a:extLst>
                <a:ext uri="{FF2B5EF4-FFF2-40B4-BE49-F238E27FC236}">
                  <a16:creationId xmlns:a16="http://schemas.microsoft.com/office/drawing/2014/main" id="{49C82135-0631-00A9-CEF9-56C9A2D34DFF}"/>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3" name="Freeform 792">
              <a:extLst>
                <a:ext uri="{FF2B5EF4-FFF2-40B4-BE49-F238E27FC236}">
                  <a16:creationId xmlns:a16="http://schemas.microsoft.com/office/drawing/2014/main" id="{DC79913B-B369-8F26-022E-5E8FBDB58F5E}"/>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4" name="Freeform 793">
              <a:extLst>
                <a:ext uri="{FF2B5EF4-FFF2-40B4-BE49-F238E27FC236}">
                  <a16:creationId xmlns:a16="http://schemas.microsoft.com/office/drawing/2014/main" id="{470E5128-97F1-40D1-60E5-7A767A4F506A}"/>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5" name="Freeform 794">
              <a:extLst>
                <a:ext uri="{FF2B5EF4-FFF2-40B4-BE49-F238E27FC236}">
                  <a16:creationId xmlns:a16="http://schemas.microsoft.com/office/drawing/2014/main" id="{09A50112-9094-501C-F8EC-EBAAA5D885FC}"/>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6" name="Freeform 795">
              <a:extLst>
                <a:ext uri="{FF2B5EF4-FFF2-40B4-BE49-F238E27FC236}">
                  <a16:creationId xmlns:a16="http://schemas.microsoft.com/office/drawing/2014/main" id="{00389698-3C2E-9298-BCA2-8C8F9967BC0F}"/>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7" name="Freeform 796">
              <a:extLst>
                <a:ext uri="{FF2B5EF4-FFF2-40B4-BE49-F238E27FC236}">
                  <a16:creationId xmlns:a16="http://schemas.microsoft.com/office/drawing/2014/main" id="{5F954656-E805-37A2-D82B-391D9C181AE6}"/>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8" name="Freeform 797">
              <a:extLst>
                <a:ext uri="{FF2B5EF4-FFF2-40B4-BE49-F238E27FC236}">
                  <a16:creationId xmlns:a16="http://schemas.microsoft.com/office/drawing/2014/main" id="{11D020CB-C5FF-A5A9-F231-619FFC5329E1}"/>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9" name="Freeform 798">
              <a:extLst>
                <a:ext uri="{FF2B5EF4-FFF2-40B4-BE49-F238E27FC236}">
                  <a16:creationId xmlns:a16="http://schemas.microsoft.com/office/drawing/2014/main" id="{AB1F8589-7EB8-EBCE-0643-6E98A0F6FF6F}"/>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0" name="Freeform 799">
              <a:extLst>
                <a:ext uri="{FF2B5EF4-FFF2-40B4-BE49-F238E27FC236}">
                  <a16:creationId xmlns:a16="http://schemas.microsoft.com/office/drawing/2014/main" id="{C4A97C8D-507D-65AB-0B66-07F5E9BD317A}"/>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1" name="Freeform 800">
              <a:extLst>
                <a:ext uri="{FF2B5EF4-FFF2-40B4-BE49-F238E27FC236}">
                  <a16:creationId xmlns:a16="http://schemas.microsoft.com/office/drawing/2014/main" id="{D38D2E21-55B4-68B5-20A8-A241AD6950DC}"/>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2" name="Freeform 801">
              <a:extLst>
                <a:ext uri="{FF2B5EF4-FFF2-40B4-BE49-F238E27FC236}">
                  <a16:creationId xmlns:a16="http://schemas.microsoft.com/office/drawing/2014/main" id="{D97EE380-F3D5-4EF3-DE74-8340328FF66F}"/>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3" name="Freeform 802">
              <a:extLst>
                <a:ext uri="{FF2B5EF4-FFF2-40B4-BE49-F238E27FC236}">
                  <a16:creationId xmlns:a16="http://schemas.microsoft.com/office/drawing/2014/main" id="{4CE779D7-C354-0FD2-839C-B7291BEADB54}"/>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4" name="Freeform 803">
              <a:extLst>
                <a:ext uri="{FF2B5EF4-FFF2-40B4-BE49-F238E27FC236}">
                  <a16:creationId xmlns:a16="http://schemas.microsoft.com/office/drawing/2014/main" id="{C0DBC11E-30C6-A0C9-6BDE-22F9FA5063B6}"/>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5" name="Freeform 804">
              <a:extLst>
                <a:ext uri="{FF2B5EF4-FFF2-40B4-BE49-F238E27FC236}">
                  <a16:creationId xmlns:a16="http://schemas.microsoft.com/office/drawing/2014/main" id="{F69D3C42-AA9D-C803-2D18-5E52F09F2749}"/>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6" name="Freeform 805">
              <a:extLst>
                <a:ext uri="{FF2B5EF4-FFF2-40B4-BE49-F238E27FC236}">
                  <a16:creationId xmlns:a16="http://schemas.microsoft.com/office/drawing/2014/main" id="{E95AEBB0-B501-6843-A5EE-BDA35674627F}"/>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7" name="Freeform 806">
              <a:extLst>
                <a:ext uri="{FF2B5EF4-FFF2-40B4-BE49-F238E27FC236}">
                  <a16:creationId xmlns:a16="http://schemas.microsoft.com/office/drawing/2014/main" id="{8A7F913A-A330-C5DD-5611-7B173366C60A}"/>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8" name="Freeform 807">
              <a:extLst>
                <a:ext uri="{FF2B5EF4-FFF2-40B4-BE49-F238E27FC236}">
                  <a16:creationId xmlns:a16="http://schemas.microsoft.com/office/drawing/2014/main" id="{72C66A6B-9BC5-C182-4138-3C447989EE96}"/>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9" name="Freeform 809">
              <a:extLst>
                <a:ext uri="{FF2B5EF4-FFF2-40B4-BE49-F238E27FC236}">
                  <a16:creationId xmlns:a16="http://schemas.microsoft.com/office/drawing/2014/main" id="{3FA1878B-8A25-C2B7-44C5-4D8279234DDD}"/>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0" name="Freeform 810">
              <a:extLst>
                <a:ext uri="{FF2B5EF4-FFF2-40B4-BE49-F238E27FC236}">
                  <a16:creationId xmlns:a16="http://schemas.microsoft.com/office/drawing/2014/main" id="{B440A4C1-C9E8-D9EF-E83E-6849C0716E0C}"/>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1" name="Freeform 811">
              <a:extLst>
                <a:ext uri="{FF2B5EF4-FFF2-40B4-BE49-F238E27FC236}">
                  <a16:creationId xmlns:a16="http://schemas.microsoft.com/office/drawing/2014/main" id="{7F337B3C-3A6F-F219-514C-3A08527B3683}"/>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2" name="Freeform 812">
              <a:extLst>
                <a:ext uri="{FF2B5EF4-FFF2-40B4-BE49-F238E27FC236}">
                  <a16:creationId xmlns:a16="http://schemas.microsoft.com/office/drawing/2014/main" id="{318F81FD-D0A9-C2A6-6E01-6E3D69D43A6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3" name="Freeform 813">
              <a:extLst>
                <a:ext uri="{FF2B5EF4-FFF2-40B4-BE49-F238E27FC236}">
                  <a16:creationId xmlns:a16="http://schemas.microsoft.com/office/drawing/2014/main" id="{0869D9BC-06F9-272D-6262-7A48EADFC3FC}"/>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4" name="Freeform 814">
              <a:extLst>
                <a:ext uri="{FF2B5EF4-FFF2-40B4-BE49-F238E27FC236}">
                  <a16:creationId xmlns:a16="http://schemas.microsoft.com/office/drawing/2014/main" id="{F7BE0274-A430-6D8C-22E0-F7200B5C4EFF}"/>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5" name="Freeform 815">
              <a:extLst>
                <a:ext uri="{FF2B5EF4-FFF2-40B4-BE49-F238E27FC236}">
                  <a16:creationId xmlns:a16="http://schemas.microsoft.com/office/drawing/2014/main" id="{365522E3-0251-5919-1373-3D45B5CF2C8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6" name="Freeform 816">
              <a:extLst>
                <a:ext uri="{FF2B5EF4-FFF2-40B4-BE49-F238E27FC236}">
                  <a16:creationId xmlns:a16="http://schemas.microsoft.com/office/drawing/2014/main" id="{65852DAB-804E-7E1D-C81A-E789D99F1F7B}"/>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7" name="Freeform 817">
              <a:extLst>
                <a:ext uri="{FF2B5EF4-FFF2-40B4-BE49-F238E27FC236}">
                  <a16:creationId xmlns:a16="http://schemas.microsoft.com/office/drawing/2014/main" id="{E7FFCFEA-9EC1-D6B9-5CBE-85EFC3E1B7C9}"/>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8" name="Freeform 818">
              <a:extLst>
                <a:ext uri="{FF2B5EF4-FFF2-40B4-BE49-F238E27FC236}">
                  <a16:creationId xmlns:a16="http://schemas.microsoft.com/office/drawing/2014/main" id="{A28F18EC-BEE2-4672-7F7B-182900B8FBB9}"/>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9" name="Freeform 819">
              <a:extLst>
                <a:ext uri="{FF2B5EF4-FFF2-40B4-BE49-F238E27FC236}">
                  <a16:creationId xmlns:a16="http://schemas.microsoft.com/office/drawing/2014/main" id="{8CCFF0EC-DD5D-92D3-984D-3335D5E259C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0" name="Freeform 820">
              <a:extLst>
                <a:ext uri="{FF2B5EF4-FFF2-40B4-BE49-F238E27FC236}">
                  <a16:creationId xmlns:a16="http://schemas.microsoft.com/office/drawing/2014/main" id="{7A39E3DF-5A9A-5038-8E2F-CC7DA47202A3}"/>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1" name="Freeform 821">
              <a:extLst>
                <a:ext uri="{FF2B5EF4-FFF2-40B4-BE49-F238E27FC236}">
                  <a16:creationId xmlns:a16="http://schemas.microsoft.com/office/drawing/2014/main" id="{DA202CAC-7FAB-9C91-C884-2D142412E7B0}"/>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2" name="Freeform 822">
              <a:extLst>
                <a:ext uri="{FF2B5EF4-FFF2-40B4-BE49-F238E27FC236}">
                  <a16:creationId xmlns:a16="http://schemas.microsoft.com/office/drawing/2014/main" id="{F1DA8159-E59F-CEFC-ABFC-9FE11CE9696B}"/>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3" name="Freeform 823">
              <a:extLst>
                <a:ext uri="{FF2B5EF4-FFF2-40B4-BE49-F238E27FC236}">
                  <a16:creationId xmlns:a16="http://schemas.microsoft.com/office/drawing/2014/main" id="{DE9649C3-E9B0-A57E-4E51-16D3F9F99DA1}"/>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4" name="Freeform 824">
              <a:extLst>
                <a:ext uri="{FF2B5EF4-FFF2-40B4-BE49-F238E27FC236}">
                  <a16:creationId xmlns:a16="http://schemas.microsoft.com/office/drawing/2014/main" id="{20380BB2-7976-B844-1C91-4C9B74C7CA58}"/>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5" name="Freeform 825">
              <a:extLst>
                <a:ext uri="{FF2B5EF4-FFF2-40B4-BE49-F238E27FC236}">
                  <a16:creationId xmlns:a16="http://schemas.microsoft.com/office/drawing/2014/main" id="{52E3E886-A382-87A2-D0A5-F0944FD8BC93}"/>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6" name="Freeform 826">
              <a:extLst>
                <a:ext uri="{FF2B5EF4-FFF2-40B4-BE49-F238E27FC236}">
                  <a16:creationId xmlns:a16="http://schemas.microsoft.com/office/drawing/2014/main" id="{ECF74969-590C-61A4-B96B-0670E620FAFE}"/>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7" name="Freeform 827">
              <a:extLst>
                <a:ext uri="{FF2B5EF4-FFF2-40B4-BE49-F238E27FC236}">
                  <a16:creationId xmlns:a16="http://schemas.microsoft.com/office/drawing/2014/main" id="{A5CE6DEF-A9B3-15D6-8A10-3EF9444E06B0}"/>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8" name="Freeform 828">
              <a:extLst>
                <a:ext uri="{FF2B5EF4-FFF2-40B4-BE49-F238E27FC236}">
                  <a16:creationId xmlns:a16="http://schemas.microsoft.com/office/drawing/2014/main" id="{9D84FC88-8C3B-D046-1483-020D46BEDB2C}"/>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9" name="Freeform 829">
              <a:extLst>
                <a:ext uri="{FF2B5EF4-FFF2-40B4-BE49-F238E27FC236}">
                  <a16:creationId xmlns:a16="http://schemas.microsoft.com/office/drawing/2014/main" id="{A199FD47-7C2A-A46E-6AE9-07FEF597CB89}"/>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0" name="Freeform 830">
              <a:extLst>
                <a:ext uri="{FF2B5EF4-FFF2-40B4-BE49-F238E27FC236}">
                  <a16:creationId xmlns:a16="http://schemas.microsoft.com/office/drawing/2014/main" id="{24538D4E-55A7-1F01-2E93-B803FC6B93A1}"/>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1" name="Freeform 831">
              <a:extLst>
                <a:ext uri="{FF2B5EF4-FFF2-40B4-BE49-F238E27FC236}">
                  <a16:creationId xmlns:a16="http://schemas.microsoft.com/office/drawing/2014/main" id="{CAD49A77-673C-F13C-53F7-972884E45E57}"/>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grpSp>
      <p:cxnSp>
        <p:nvCxnSpPr>
          <p:cNvPr id="962" name="Straight Arrow Connector 961">
            <a:extLst>
              <a:ext uri="{FF2B5EF4-FFF2-40B4-BE49-F238E27FC236}">
                <a16:creationId xmlns:a16="http://schemas.microsoft.com/office/drawing/2014/main" id="{1F059C63-7F7D-7AD3-4977-E0C1A3FC54B6}"/>
              </a:ext>
              <a:ext uri="{C183D7F6-B498-43B3-948B-1728B52AA6E4}">
                <adec:decorative xmlns:adec="http://schemas.microsoft.com/office/drawing/2017/decorative" val="1"/>
              </a:ext>
            </a:extLst>
          </p:cNvPr>
          <p:cNvCxnSpPr>
            <a:cxnSpLocks/>
          </p:cNvCxnSpPr>
          <p:nvPr userDrawn="1"/>
        </p:nvCxnSpPr>
        <p:spPr>
          <a:xfrm>
            <a:off x="1065212" y="1524000"/>
            <a:ext cx="0" cy="14478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3" name="Straight Arrow Connector 901">
            <a:extLst>
              <a:ext uri="{FF2B5EF4-FFF2-40B4-BE49-F238E27FC236}">
                <a16:creationId xmlns:a16="http://schemas.microsoft.com/office/drawing/2014/main" id="{FC40FA43-7B3A-81D9-51F9-DE16F63979D5}"/>
              </a:ext>
              <a:ext uri="{C183D7F6-B498-43B3-948B-1728B52AA6E4}">
                <adec:decorative xmlns:adec="http://schemas.microsoft.com/office/drawing/2017/decorative" val="1"/>
              </a:ext>
            </a:extLst>
          </p:cNvPr>
          <p:cNvCxnSpPr>
            <a:cxnSpLocks/>
          </p:cNvCxnSpPr>
          <p:nvPr userDrawn="1"/>
        </p:nvCxnSpPr>
        <p:spPr>
          <a:xfrm>
            <a:off x="2932112" y="1447800"/>
            <a:ext cx="0" cy="1074419"/>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4" name="Straight Arrow Connector 901">
            <a:extLst>
              <a:ext uri="{FF2B5EF4-FFF2-40B4-BE49-F238E27FC236}">
                <a16:creationId xmlns:a16="http://schemas.microsoft.com/office/drawing/2014/main" id="{0CA12790-7796-6F97-4554-F90B5D96B0D3}"/>
              </a:ext>
              <a:ext uri="{C183D7F6-B498-43B3-948B-1728B52AA6E4}">
                <adec:decorative xmlns:adec="http://schemas.microsoft.com/office/drawing/2017/decorative" val="1"/>
              </a:ext>
            </a:extLst>
          </p:cNvPr>
          <p:cNvCxnSpPr>
            <a:cxnSpLocks/>
          </p:cNvCxnSpPr>
          <p:nvPr userDrawn="1"/>
        </p:nvCxnSpPr>
        <p:spPr>
          <a:xfrm>
            <a:off x="4520183"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5" name="Straight Arrow Connector 964">
            <a:extLst>
              <a:ext uri="{FF2B5EF4-FFF2-40B4-BE49-F238E27FC236}">
                <a16:creationId xmlns:a16="http://schemas.microsoft.com/office/drawing/2014/main" id="{706CA3D6-9889-25DC-C8AD-C8C40E4DF239}"/>
              </a:ext>
              <a:ext uri="{C183D7F6-B498-43B3-948B-1728B52AA6E4}">
                <adec:decorative xmlns:adec="http://schemas.microsoft.com/office/drawing/2017/decorative" val="1"/>
              </a:ext>
            </a:extLst>
          </p:cNvPr>
          <p:cNvCxnSpPr>
            <a:cxnSpLocks/>
          </p:cNvCxnSpPr>
          <p:nvPr userDrawn="1"/>
        </p:nvCxnSpPr>
        <p:spPr>
          <a:xfrm flipV="1">
            <a:off x="1408111" y="3563221"/>
            <a:ext cx="0" cy="177078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6" name="Straight Arrow Connector 909">
            <a:extLst>
              <a:ext uri="{FF2B5EF4-FFF2-40B4-BE49-F238E27FC236}">
                <a16:creationId xmlns:a16="http://schemas.microsoft.com/office/drawing/2014/main" id="{ABD6B1A5-24B0-4FB3-154F-156852AE2EDB}"/>
              </a:ext>
              <a:ext uri="{C183D7F6-B498-43B3-948B-1728B52AA6E4}">
                <adec:decorative xmlns:adec="http://schemas.microsoft.com/office/drawing/2017/decorative" val="1"/>
              </a:ext>
            </a:extLst>
          </p:cNvPr>
          <p:cNvCxnSpPr>
            <a:cxnSpLocks/>
          </p:cNvCxnSpPr>
          <p:nvPr userDrawn="1"/>
        </p:nvCxnSpPr>
        <p:spPr>
          <a:xfrm flipV="1">
            <a:off x="3808411" y="4292368"/>
            <a:ext cx="0" cy="1041633"/>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7190B3A3-1B87-A636-2634-D63760FF7830}"/>
              </a:ext>
              <a:ext uri="{C183D7F6-B498-43B3-948B-1728B52AA6E4}">
                <adec:decorative xmlns:adec="http://schemas.microsoft.com/office/drawing/2017/decorative" val="1"/>
              </a:ext>
            </a:extLst>
          </p:cNvPr>
          <p:cNvCxnSpPr>
            <a:cxnSpLocks/>
          </p:cNvCxnSpPr>
          <p:nvPr userDrawn="1"/>
        </p:nvCxnSpPr>
        <p:spPr>
          <a:xfrm flipV="1">
            <a:off x="6198948" y="4604860"/>
            <a:ext cx="0" cy="729141"/>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998479C0-D39D-82C0-0756-BD4F8E76DAF3}"/>
              </a:ext>
              <a:ext uri="{C183D7F6-B498-43B3-948B-1728B52AA6E4}">
                <adec:decorative xmlns:adec="http://schemas.microsoft.com/office/drawing/2017/decorative" val="1"/>
              </a:ext>
            </a:extLst>
          </p:cNvPr>
          <p:cNvCxnSpPr>
            <a:cxnSpLocks/>
          </p:cNvCxnSpPr>
          <p:nvPr userDrawn="1"/>
        </p:nvCxnSpPr>
        <p:spPr>
          <a:xfrm>
            <a:off x="6597459"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83" name="Straight Connector 982">
            <a:extLst>
              <a:ext uri="{FF2B5EF4-FFF2-40B4-BE49-F238E27FC236}">
                <a16:creationId xmlns:a16="http://schemas.microsoft.com/office/drawing/2014/main" id="{B17DE922-49EE-0732-7121-106B74D8ADB7}"/>
              </a:ext>
              <a:ext uri="{C183D7F6-B498-43B3-948B-1728B52AA6E4}">
                <adec:decorative xmlns:adec="http://schemas.microsoft.com/office/drawing/2017/decorative" val="1"/>
              </a:ext>
            </a:extLst>
          </p:cNvPr>
          <p:cNvCxnSpPr>
            <a:cxnSpLocks/>
          </p:cNvCxnSpPr>
          <p:nvPr userDrawn="1"/>
        </p:nvCxnSpPr>
        <p:spPr>
          <a:xfrm>
            <a:off x="8151812" y="5486400"/>
            <a:ext cx="2209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4" name="Straight Connector 983">
            <a:extLst>
              <a:ext uri="{FF2B5EF4-FFF2-40B4-BE49-F238E27FC236}">
                <a16:creationId xmlns:a16="http://schemas.microsoft.com/office/drawing/2014/main" id="{32E3C0E9-176D-71E7-66E2-857249B708C3}"/>
              </a:ext>
              <a:ext uri="{C183D7F6-B498-43B3-948B-1728B52AA6E4}">
                <adec:decorative xmlns:adec="http://schemas.microsoft.com/office/drawing/2017/decorative" val="1"/>
              </a:ext>
            </a:extLst>
          </p:cNvPr>
          <p:cNvCxnSpPr>
            <a:cxnSpLocks/>
          </p:cNvCxnSpPr>
          <p:nvPr userDrawn="1"/>
        </p:nvCxnSpPr>
        <p:spPr>
          <a:xfrm>
            <a:off x="8151812" y="6355080"/>
            <a:ext cx="3427572"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75" name="Title 1074">
            <a:extLst>
              <a:ext uri="{FF2B5EF4-FFF2-40B4-BE49-F238E27FC236}">
                <a16:creationId xmlns:a16="http://schemas.microsoft.com/office/drawing/2014/main" id="{BF590676-A5D1-BED9-AB9F-BBEA4ACE873C}"/>
              </a:ext>
            </a:extLst>
          </p:cNvPr>
          <p:cNvSpPr>
            <a:spLocks noGrp="1"/>
          </p:cNvSpPr>
          <p:nvPr>
            <p:ph type="title" hasCustomPrompt="1"/>
          </p:nvPr>
        </p:nvSpPr>
        <p:spPr>
          <a:xfrm>
            <a:off x="8075612" y="4572000"/>
            <a:ext cx="3503770" cy="1981200"/>
          </a:xfrm>
        </p:spPr>
        <p:txBody>
          <a:bodyPr/>
          <a:lstStyle>
            <a:lvl1pPr algn="l">
              <a:lnSpc>
                <a:spcPts val="7000"/>
              </a:lnSpc>
              <a:spcAft>
                <a:spcPts val="0"/>
              </a:spcAft>
              <a:defRPr baseline="0">
                <a:solidFill>
                  <a:schemeClr val="bg1"/>
                </a:solidFill>
              </a:defRPr>
            </a:lvl1pPr>
          </a:lstStyle>
          <a:p>
            <a:r>
              <a:rPr lang="en-US"/>
              <a:t>Add </a:t>
            </a:r>
            <a:br>
              <a:rPr lang="en-US"/>
            </a:br>
            <a:r>
              <a:rPr lang="en-US"/>
              <a:t>title </a:t>
            </a:r>
          </a:p>
        </p:txBody>
      </p:sp>
      <p:sp>
        <p:nvSpPr>
          <p:cNvPr id="1085" name="Text Placeholder 125">
            <a:extLst>
              <a:ext uri="{FF2B5EF4-FFF2-40B4-BE49-F238E27FC236}">
                <a16:creationId xmlns:a16="http://schemas.microsoft.com/office/drawing/2014/main" id="{719CE694-304C-C162-EC0C-40B2E98A0B23}"/>
              </a:ext>
            </a:extLst>
          </p:cNvPr>
          <p:cNvSpPr>
            <a:spLocks noGrp="1"/>
          </p:cNvSpPr>
          <p:nvPr>
            <p:ph type="body" sz="quarter" idx="26" hasCustomPrompt="1"/>
          </p:nvPr>
        </p:nvSpPr>
        <p:spPr>
          <a:xfrm>
            <a:off x="303212" y="601287"/>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78" name="Text Placeholder 125">
            <a:extLst>
              <a:ext uri="{FF2B5EF4-FFF2-40B4-BE49-F238E27FC236}">
                <a16:creationId xmlns:a16="http://schemas.microsoft.com/office/drawing/2014/main" id="{6A8B5432-85C0-4346-5717-03377A891F69}"/>
              </a:ext>
            </a:extLst>
          </p:cNvPr>
          <p:cNvSpPr>
            <a:spLocks noGrp="1"/>
          </p:cNvSpPr>
          <p:nvPr>
            <p:ph type="body" sz="quarter" idx="19" hasCustomPrompt="1"/>
          </p:nvPr>
        </p:nvSpPr>
        <p:spPr>
          <a:xfrm>
            <a:off x="303212" y="1112520"/>
            <a:ext cx="1600200" cy="640080"/>
          </a:xfrm>
          <a:prstGeom prst="roundRect">
            <a:avLst/>
          </a:prstGeom>
          <a:solidFill>
            <a:schemeClr val="bg1"/>
          </a:solidFill>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6" name="Text Placeholder 125">
            <a:extLst>
              <a:ext uri="{FF2B5EF4-FFF2-40B4-BE49-F238E27FC236}">
                <a16:creationId xmlns:a16="http://schemas.microsoft.com/office/drawing/2014/main" id="{D12F8E12-9DD9-3B36-90E6-3F6F5BDD6B85}"/>
              </a:ext>
            </a:extLst>
          </p:cNvPr>
          <p:cNvSpPr>
            <a:spLocks noGrp="1"/>
          </p:cNvSpPr>
          <p:nvPr>
            <p:ph type="body" sz="quarter" idx="27" hasCustomPrompt="1"/>
          </p:nvPr>
        </p:nvSpPr>
        <p:spPr>
          <a:xfrm>
            <a:off x="2114621" y="601287"/>
            <a:ext cx="1600200"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79" name="Text Placeholder 125">
            <a:extLst>
              <a:ext uri="{FF2B5EF4-FFF2-40B4-BE49-F238E27FC236}">
                <a16:creationId xmlns:a16="http://schemas.microsoft.com/office/drawing/2014/main" id="{60C6E4D2-292E-D006-6F55-58BEF7493BCE}"/>
              </a:ext>
            </a:extLst>
          </p:cNvPr>
          <p:cNvSpPr>
            <a:spLocks noGrp="1"/>
          </p:cNvSpPr>
          <p:nvPr>
            <p:ph type="body" sz="quarter" idx="20" hasCustomPrompt="1"/>
          </p:nvPr>
        </p:nvSpPr>
        <p:spPr>
          <a:xfrm>
            <a:off x="2114621" y="1112520"/>
            <a:ext cx="1600200" cy="640080"/>
          </a:xfrm>
          <a:prstGeom prst="roundRect">
            <a:avLst/>
          </a:prstGeom>
          <a:solidFill>
            <a:schemeClr val="bg1"/>
          </a:solidFill>
          <a:ln w="38100">
            <a:solidFill>
              <a:schemeClr val="accent2"/>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7" name="Text Placeholder 125">
            <a:extLst>
              <a:ext uri="{FF2B5EF4-FFF2-40B4-BE49-F238E27FC236}">
                <a16:creationId xmlns:a16="http://schemas.microsoft.com/office/drawing/2014/main" id="{CF3324B5-BA80-BE35-2C57-C3D7145BB1EB}"/>
              </a:ext>
            </a:extLst>
          </p:cNvPr>
          <p:cNvSpPr>
            <a:spLocks noGrp="1"/>
          </p:cNvSpPr>
          <p:nvPr>
            <p:ph type="body" sz="quarter" idx="28" hasCustomPrompt="1"/>
          </p:nvPr>
        </p:nvSpPr>
        <p:spPr>
          <a:xfrm>
            <a:off x="3960812" y="601287"/>
            <a:ext cx="1600200" cy="365760"/>
          </a:xfrm>
          <a:prstGeom prst="roundRect">
            <a:avLst/>
          </a:prstGeom>
          <a:solidFill>
            <a:schemeClr val="accent4"/>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0" name="Text Placeholder 125">
            <a:extLst>
              <a:ext uri="{FF2B5EF4-FFF2-40B4-BE49-F238E27FC236}">
                <a16:creationId xmlns:a16="http://schemas.microsoft.com/office/drawing/2014/main" id="{D93A3B38-AD25-BDE3-6C40-8D1C490A69B0}"/>
              </a:ext>
            </a:extLst>
          </p:cNvPr>
          <p:cNvSpPr>
            <a:spLocks noGrp="1"/>
          </p:cNvSpPr>
          <p:nvPr>
            <p:ph type="body" sz="quarter" idx="21" hasCustomPrompt="1"/>
          </p:nvPr>
        </p:nvSpPr>
        <p:spPr>
          <a:xfrm>
            <a:off x="3960812" y="1108212"/>
            <a:ext cx="1600200" cy="640080"/>
          </a:xfrm>
          <a:prstGeom prst="roundRect">
            <a:avLst/>
          </a:prstGeom>
          <a:solidFill>
            <a:schemeClr val="bg1"/>
          </a:solidFill>
          <a:ln w="38100">
            <a:solidFill>
              <a:schemeClr val="accent4"/>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91" name="Text Placeholder 125">
            <a:extLst>
              <a:ext uri="{FF2B5EF4-FFF2-40B4-BE49-F238E27FC236}">
                <a16:creationId xmlns:a16="http://schemas.microsoft.com/office/drawing/2014/main" id="{0900FC7E-6DAC-496B-5F04-21B6A7E08D17}"/>
              </a:ext>
            </a:extLst>
          </p:cNvPr>
          <p:cNvSpPr>
            <a:spLocks noGrp="1"/>
          </p:cNvSpPr>
          <p:nvPr>
            <p:ph type="body" sz="quarter" idx="32" hasCustomPrompt="1"/>
          </p:nvPr>
        </p:nvSpPr>
        <p:spPr>
          <a:xfrm>
            <a:off x="5797359" y="601287"/>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1" name="Text Placeholder 125">
            <a:extLst>
              <a:ext uri="{FF2B5EF4-FFF2-40B4-BE49-F238E27FC236}">
                <a16:creationId xmlns:a16="http://schemas.microsoft.com/office/drawing/2014/main" id="{47C6F0C4-BAC8-AE1D-54BE-D44170477C31}"/>
              </a:ext>
            </a:extLst>
          </p:cNvPr>
          <p:cNvSpPr>
            <a:spLocks noGrp="1"/>
          </p:cNvSpPr>
          <p:nvPr>
            <p:ph type="body" sz="quarter" idx="22" hasCustomPrompt="1"/>
          </p:nvPr>
        </p:nvSpPr>
        <p:spPr>
          <a:xfrm>
            <a:off x="5797359" y="1108212"/>
            <a:ext cx="1600200" cy="640080"/>
          </a:xfrm>
          <a:prstGeom prst="roundRect">
            <a:avLst/>
          </a:prstGeom>
          <a:solidFill>
            <a:schemeClr val="bg1"/>
          </a:solidFill>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90" name="Text Placeholder 125">
            <a:extLst>
              <a:ext uri="{FF2B5EF4-FFF2-40B4-BE49-F238E27FC236}">
                <a16:creationId xmlns:a16="http://schemas.microsoft.com/office/drawing/2014/main" id="{F75222FA-6401-40EB-FFF9-598AE0EE0C8A}"/>
              </a:ext>
            </a:extLst>
          </p:cNvPr>
          <p:cNvSpPr>
            <a:spLocks noGrp="1"/>
          </p:cNvSpPr>
          <p:nvPr>
            <p:ph type="body" sz="quarter" idx="31" hasCustomPrompt="1"/>
          </p:nvPr>
        </p:nvSpPr>
        <p:spPr>
          <a:xfrm>
            <a:off x="602614" y="5349240"/>
            <a:ext cx="1600200" cy="365760"/>
          </a:xfrm>
          <a:prstGeom prst="roundRect">
            <a:avLst/>
          </a:prstGeom>
          <a:solidFill>
            <a:schemeClr val="accent5">
              <a:lumMod val="75000"/>
            </a:schemeClr>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2" name="Text Placeholder 125">
            <a:extLst>
              <a:ext uri="{FF2B5EF4-FFF2-40B4-BE49-F238E27FC236}">
                <a16:creationId xmlns:a16="http://schemas.microsoft.com/office/drawing/2014/main" id="{6E45A09C-6942-44B4-2027-FCB99A801A2D}"/>
              </a:ext>
            </a:extLst>
          </p:cNvPr>
          <p:cNvSpPr>
            <a:spLocks noGrp="1"/>
          </p:cNvSpPr>
          <p:nvPr>
            <p:ph type="body" sz="quarter" idx="23" hasCustomPrompt="1"/>
          </p:nvPr>
        </p:nvSpPr>
        <p:spPr>
          <a:xfrm>
            <a:off x="609441" y="5851574"/>
            <a:ext cx="1600200" cy="640080"/>
          </a:xfrm>
          <a:prstGeom prst="roundRect">
            <a:avLst/>
          </a:prstGeom>
          <a:ln w="38100">
            <a:solidFill>
              <a:schemeClr val="accent5">
                <a:lumMod val="75000"/>
              </a:schemeClr>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9" name="Text Placeholder 125">
            <a:extLst>
              <a:ext uri="{FF2B5EF4-FFF2-40B4-BE49-F238E27FC236}">
                <a16:creationId xmlns:a16="http://schemas.microsoft.com/office/drawing/2014/main" id="{424BAD16-A74E-1D4A-BE21-60A86BBD3746}"/>
              </a:ext>
            </a:extLst>
          </p:cNvPr>
          <p:cNvSpPr>
            <a:spLocks noGrp="1"/>
          </p:cNvSpPr>
          <p:nvPr>
            <p:ph type="body" sz="quarter" idx="30" hasCustomPrompt="1"/>
          </p:nvPr>
        </p:nvSpPr>
        <p:spPr>
          <a:xfrm>
            <a:off x="3008311" y="5346281"/>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3" name="Text Placeholder 125">
            <a:extLst>
              <a:ext uri="{FF2B5EF4-FFF2-40B4-BE49-F238E27FC236}">
                <a16:creationId xmlns:a16="http://schemas.microsoft.com/office/drawing/2014/main" id="{FB4D2862-D8BE-1359-208C-F50F3CF8731B}"/>
              </a:ext>
            </a:extLst>
          </p:cNvPr>
          <p:cNvSpPr>
            <a:spLocks noGrp="1"/>
          </p:cNvSpPr>
          <p:nvPr>
            <p:ph type="body" sz="quarter" idx="24" hasCustomPrompt="1"/>
          </p:nvPr>
        </p:nvSpPr>
        <p:spPr>
          <a:xfrm>
            <a:off x="3008311" y="5851574"/>
            <a:ext cx="1600200" cy="640080"/>
          </a:xfrm>
          <a:prstGeom prst="roundRect">
            <a:avLst/>
          </a:prstGeom>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8" name="Text Placeholder 125">
            <a:extLst>
              <a:ext uri="{FF2B5EF4-FFF2-40B4-BE49-F238E27FC236}">
                <a16:creationId xmlns:a16="http://schemas.microsoft.com/office/drawing/2014/main" id="{FBEFAC44-0DDF-C30A-CEA5-3BB9F632B9E0}"/>
              </a:ext>
            </a:extLst>
          </p:cNvPr>
          <p:cNvSpPr>
            <a:spLocks noGrp="1"/>
          </p:cNvSpPr>
          <p:nvPr>
            <p:ph type="body" sz="quarter" idx="29" hasCustomPrompt="1"/>
          </p:nvPr>
        </p:nvSpPr>
        <p:spPr>
          <a:xfrm>
            <a:off x="5377243" y="5346281"/>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4" name="Text Placeholder 125">
            <a:extLst>
              <a:ext uri="{FF2B5EF4-FFF2-40B4-BE49-F238E27FC236}">
                <a16:creationId xmlns:a16="http://schemas.microsoft.com/office/drawing/2014/main" id="{4CE84377-71C2-3F6E-3C44-AF5471861577}"/>
              </a:ext>
            </a:extLst>
          </p:cNvPr>
          <p:cNvSpPr>
            <a:spLocks noGrp="1"/>
          </p:cNvSpPr>
          <p:nvPr>
            <p:ph type="body" sz="quarter" idx="25" hasCustomPrompt="1"/>
          </p:nvPr>
        </p:nvSpPr>
        <p:spPr>
          <a:xfrm>
            <a:off x="5377243" y="5851574"/>
            <a:ext cx="1600200" cy="640080"/>
          </a:xfrm>
          <a:prstGeom prst="roundRect">
            <a:avLst/>
          </a:prstGeom>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53352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solidFill>
                  <a:schemeClr val="bg1"/>
                </a:solidFill>
              </a:defRPr>
            </a:lvl1pPr>
          </a:lstStyle>
          <a:p>
            <a:r>
              <a:rPr lang="en-US"/>
              <a:t>add title here</a:t>
            </a:r>
          </a:p>
        </p:txBody>
      </p:sp>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2" y="2057400"/>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7" y="2914621"/>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7" y="3753157"/>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3"/>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7" y="4923226"/>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96463525"/>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solidFill>
                  <a:schemeClr val="bg1"/>
                </a:solidFill>
              </a:defRPr>
            </a:lvl1pPr>
          </a:lstStyle>
          <a:p>
            <a:r>
              <a:rPr lang="en-US"/>
              <a:t>add title here (without bars)</a:t>
            </a:r>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755044368"/>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a:p>
        </p:txBody>
      </p:sp>
    </p:spTree>
    <p:extLst>
      <p:ext uri="{BB962C8B-B14F-4D97-AF65-F5344CB8AC3E}">
        <p14:creationId xmlns:p14="http://schemas.microsoft.com/office/powerpoint/2010/main" val="58359294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extLst>
      <p:ext uri="{BB962C8B-B14F-4D97-AF65-F5344CB8AC3E}">
        <p14:creationId xmlns:p14="http://schemas.microsoft.com/office/powerpoint/2010/main" val="275152971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extLst>
      <p:ext uri="{BB962C8B-B14F-4D97-AF65-F5344CB8AC3E}">
        <p14:creationId xmlns:p14="http://schemas.microsoft.com/office/powerpoint/2010/main" val="413380830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8"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2463" cy="2772000"/>
          </a:xfrm>
          <a:solidFill>
            <a:schemeClr val="accent1"/>
          </a:solidFill>
        </p:spPr>
        <p:txBody>
          <a:bodyPr lIns="1080000" tIns="252000" anchor="t" anchorCtr="0"/>
          <a:lstStyle>
            <a:lvl1pPr algn="l">
              <a:lnSpc>
                <a:spcPct val="100000"/>
              </a:lnSpc>
              <a:defRPr sz="3599">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8"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620" indent="0">
              <a:lnSpc>
                <a:spcPct val="100000"/>
              </a:lnSpc>
              <a:spcBef>
                <a:spcPts val="0"/>
              </a:spcBef>
              <a:buNone/>
              <a:defRPr>
                <a:solidFill>
                  <a:schemeClr val="bg1"/>
                </a:solidFill>
              </a:defRPr>
            </a:lvl2pPr>
            <a:lvl3pPr marL="538002" indent="0">
              <a:lnSpc>
                <a:spcPct val="100000"/>
              </a:lnSpc>
              <a:spcBef>
                <a:spcPts val="0"/>
              </a:spcBef>
              <a:buNone/>
              <a:defRPr>
                <a:solidFill>
                  <a:schemeClr val="bg1"/>
                </a:solidFill>
              </a:defRPr>
            </a:lvl3pPr>
            <a:lvl4pPr marL="804621" indent="0">
              <a:lnSpc>
                <a:spcPct val="100000"/>
              </a:lnSpc>
              <a:spcBef>
                <a:spcPts val="0"/>
              </a:spcBef>
              <a:buNone/>
              <a:defRPr>
                <a:solidFill>
                  <a:schemeClr val="bg1"/>
                </a:solidFill>
              </a:defRPr>
            </a:lvl4pPr>
            <a:lvl5pPr marL="1076002"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862366287"/>
      </p:ext>
    </p:extLst>
  </p:cSld>
  <p:clrMapOvr>
    <a:masterClrMapping/>
  </p:clrMapOvr>
  <p:hf hdr="0" ftr="0" dt="0"/>
  <p:extLst>
    <p:ext uri="{DCECCB84-F9BA-43D5-87BE-67443E8EF086}">
      <p15:sldGuideLst xmlns:p15="http://schemas.microsoft.com/office/powerpoint/2012/main">
        <p15:guide id="2" pos="3840">
          <p15:clr>
            <a:srgbClr val="FBAE40"/>
          </p15:clr>
        </p15:guide>
        <p15:guide id="3" orient="horz" pos="640">
          <p15:clr>
            <a:srgbClr val="FBAE40"/>
          </p15:clr>
        </p15:guide>
        <p15:guide id="4" orient="horz" pos="3952">
          <p15:clr>
            <a:srgbClr val="FBAE40"/>
          </p15:clr>
        </p15:guide>
        <p15:guide id="5" pos="610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99A2A-71B4-4511-6DAB-D1994B85BB5E}"/>
              </a:ext>
            </a:extLst>
          </p:cNvPr>
          <p:cNvSpPr>
            <a:spLocks noGrp="1"/>
          </p:cNvSpPr>
          <p:nvPr>
            <p:ph type="ctrTitle"/>
          </p:nvPr>
        </p:nvSpPr>
        <p:spPr>
          <a:xfrm>
            <a:off x="1523603" y="1122363"/>
            <a:ext cx="9141619" cy="2387600"/>
          </a:xfrm>
        </p:spPr>
        <p:txBody>
          <a:bodyPr anchor="b"/>
          <a:lstStyle>
            <a:lvl1pPr algn="ctr">
              <a:defRPr sz="5998"/>
            </a:lvl1pPr>
          </a:lstStyle>
          <a:p>
            <a:r>
              <a:rPr lang="de-DE"/>
              <a:t>Mastertitelformat bearbeiten</a:t>
            </a:r>
            <a:endParaRPr lang="de-AT"/>
          </a:p>
        </p:txBody>
      </p:sp>
      <p:sp>
        <p:nvSpPr>
          <p:cNvPr id="3" name="Untertitel 2">
            <a:extLst>
              <a:ext uri="{FF2B5EF4-FFF2-40B4-BE49-F238E27FC236}">
                <a16:creationId xmlns:a16="http://schemas.microsoft.com/office/drawing/2014/main" id="{AFBCA364-97C7-E96F-8005-1CDD5927ED29}"/>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5F886E16-C89E-7B3F-8287-1399ABE2C5E9}"/>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C48749D6-E334-22CB-B2CF-5FC358324794}"/>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6333E29-E53C-051E-C910-5341ACD4CE24}"/>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34610701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415FC3-7534-2CB5-5C4C-4605E2187BAA}"/>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3477F85F-8465-543C-176D-931AA9EEA93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B648ECF3-5416-9DE6-B662-007F885D64D8}"/>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5C48302D-EEC9-3E96-7C19-649447FAB593}"/>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614FCFBB-A12D-0BFB-6F95-854E90049781}"/>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3276039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7"/>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7"/>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7"/>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7"/>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7"/>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1" y="5608639"/>
            <a:ext cx="10969943" cy="944561"/>
          </a:xfrm>
        </p:spPr>
        <p:txBody>
          <a:bodyPr/>
          <a:lstStyle>
            <a:lvl1pPr>
              <a:defRPr spc="200" baseline="0">
                <a:solidFill>
                  <a:schemeClr val="bg1"/>
                </a:solidFill>
              </a:defRPr>
            </a:lvl1pPr>
          </a:lstStyle>
          <a:p>
            <a:r>
              <a:rPr lang="en-US"/>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endParaRPr lang="en-US"/>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endParaRPr lang="en-US"/>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endParaRPr lang="en-US"/>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endParaRPr lang="en-US"/>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endParaRPr lang="en-US"/>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794591024"/>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CE20AB-E1CC-B6A4-A71C-DD1D6A8A1C89}"/>
              </a:ext>
            </a:extLst>
          </p:cNvPr>
          <p:cNvSpPr>
            <a:spLocks noGrp="1"/>
          </p:cNvSpPr>
          <p:nvPr>
            <p:ph type="title"/>
          </p:nvPr>
        </p:nvSpPr>
        <p:spPr>
          <a:xfrm>
            <a:off x="831633" y="1709739"/>
            <a:ext cx="10512862" cy="2852737"/>
          </a:xfrm>
        </p:spPr>
        <p:txBody>
          <a:bodyPr anchor="b"/>
          <a:lstStyle>
            <a:lvl1pPr>
              <a:defRPr sz="5998"/>
            </a:lvl1pPr>
          </a:lstStyle>
          <a:p>
            <a:r>
              <a:rPr lang="de-DE"/>
              <a:t>Mastertitelformat bearbeiten</a:t>
            </a:r>
            <a:endParaRPr lang="de-AT"/>
          </a:p>
        </p:txBody>
      </p:sp>
      <p:sp>
        <p:nvSpPr>
          <p:cNvPr id="3" name="Textplatzhalter 2">
            <a:extLst>
              <a:ext uri="{FF2B5EF4-FFF2-40B4-BE49-F238E27FC236}">
                <a16:creationId xmlns:a16="http://schemas.microsoft.com/office/drawing/2014/main" id="{9DD4DED3-B526-BFFF-EDF0-B0AA4FB1B15F}"/>
              </a:ext>
            </a:extLst>
          </p:cNvPr>
          <p:cNvSpPr>
            <a:spLocks noGrp="1"/>
          </p:cNvSpPr>
          <p:nvPr>
            <p:ph type="body" idx="1"/>
          </p:nvPr>
        </p:nvSpPr>
        <p:spPr>
          <a:xfrm>
            <a:off x="831633" y="4589464"/>
            <a:ext cx="10512862" cy="1500187"/>
          </a:xfrm>
        </p:spPr>
        <p:txBody>
          <a:bodyPr/>
          <a:lstStyle>
            <a:lvl1pPr marL="0" indent="0">
              <a:buNone/>
              <a:defRPr sz="2399">
                <a:solidFill>
                  <a:schemeClr val="tx1">
                    <a:tint val="82000"/>
                  </a:schemeClr>
                </a:solidFill>
              </a:defRPr>
            </a:lvl1pPr>
            <a:lvl2pPr marL="457063" indent="0">
              <a:buNone/>
              <a:defRPr sz="1999">
                <a:solidFill>
                  <a:schemeClr val="tx1">
                    <a:tint val="82000"/>
                  </a:schemeClr>
                </a:solidFill>
              </a:defRPr>
            </a:lvl2pPr>
            <a:lvl3pPr marL="914126" indent="0">
              <a:buNone/>
              <a:defRPr sz="1799">
                <a:solidFill>
                  <a:schemeClr val="tx1">
                    <a:tint val="82000"/>
                  </a:schemeClr>
                </a:solidFill>
              </a:defRPr>
            </a:lvl3pPr>
            <a:lvl4pPr marL="1371189" indent="0">
              <a:buNone/>
              <a:defRPr sz="1600">
                <a:solidFill>
                  <a:schemeClr val="tx1">
                    <a:tint val="82000"/>
                  </a:schemeClr>
                </a:solidFill>
              </a:defRPr>
            </a:lvl4pPr>
            <a:lvl5pPr marL="1828251" indent="0">
              <a:buNone/>
              <a:defRPr sz="1600">
                <a:solidFill>
                  <a:schemeClr val="tx1">
                    <a:tint val="82000"/>
                  </a:schemeClr>
                </a:solidFill>
              </a:defRPr>
            </a:lvl5pPr>
            <a:lvl6pPr marL="2285314" indent="0">
              <a:buNone/>
              <a:defRPr sz="1600">
                <a:solidFill>
                  <a:schemeClr val="tx1">
                    <a:tint val="82000"/>
                  </a:schemeClr>
                </a:solidFill>
              </a:defRPr>
            </a:lvl6pPr>
            <a:lvl7pPr marL="2742377" indent="0">
              <a:buNone/>
              <a:defRPr sz="1600">
                <a:solidFill>
                  <a:schemeClr val="tx1">
                    <a:tint val="82000"/>
                  </a:schemeClr>
                </a:solidFill>
              </a:defRPr>
            </a:lvl7pPr>
            <a:lvl8pPr marL="3199440" indent="0">
              <a:buNone/>
              <a:defRPr sz="1600">
                <a:solidFill>
                  <a:schemeClr val="tx1">
                    <a:tint val="82000"/>
                  </a:schemeClr>
                </a:solidFill>
              </a:defRPr>
            </a:lvl8pPr>
            <a:lvl9pPr marL="3656503"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DB1E349-5895-01A6-906D-78B02A61D16D}"/>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5A29B275-52CD-AE4E-8297-5376855526B2}"/>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AD0FB688-61EA-B171-29D1-4E64DA138C61}"/>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29455050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05D79B-D806-8248-8B2C-5E784E1011F3}"/>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73289AE3-B09B-60B4-79EF-6960651E8EB9}"/>
              </a:ext>
            </a:extLst>
          </p:cNvPr>
          <p:cNvSpPr>
            <a:spLocks noGrp="1"/>
          </p:cNvSpPr>
          <p:nvPr>
            <p:ph sz="half" idx="1"/>
          </p:nvPr>
        </p:nvSpPr>
        <p:spPr>
          <a:xfrm>
            <a:off x="837982" y="1825625"/>
            <a:ext cx="5180251"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3B5B3233-2C9A-F24F-89D9-C10CA2866A38}"/>
              </a:ext>
            </a:extLst>
          </p:cNvPr>
          <p:cNvSpPr>
            <a:spLocks noGrp="1"/>
          </p:cNvSpPr>
          <p:nvPr>
            <p:ph sz="half" idx="2"/>
          </p:nvPr>
        </p:nvSpPr>
        <p:spPr>
          <a:xfrm>
            <a:off x="6170592" y="1825625"/>
            <a:ext cx="5180251"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B961C996-4FB3-0874-8A96-A27A8E819E02}"/>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6" name="Fußzeilenplatzhalter 5">
            <a:extLst>
              <a:ext uri="{FF2B5EF4-FFF2-40B4-BE49-F238E27FC236}">
                <a16:creationId xmlns:a16="http://schemas.microsoft.com/office/drawing/2014/main" id="{B0112EB4-4400-C2EC-F4BA-E23614AB4D70}"/>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96C3FDC5-FD7F-F312-73F1-BD648C8B93CA}"/>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3103078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B8A5D3-EA91-9E3C-D081-39326F8B207A}"/>
              </a:ext>
            </a:extLst>
          </p:cNvPr>
          <p:cNvSpPr>
            <a:spLocks noGrp="1"/>
          </p:cNvSpPr>
          <p:nvPr>
            <p:ph type="title"/>
          </p:nvPr>
        </p:nvSpPr>
        <p:spPr>
          <a:xfrm>
            <a:off x="839569" y="365126"/>
            <a:ext cx="10512862"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1EA6E554-205D-19C4-2E62-EAFFFB183A4D}"/>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597A583-77B6-1807-3AF6-C5CFC67225CF}"/>
              </a:ext>
            </a:extLst>
          </p:cNvPr>
          <p:cNvSpPr>
            <a:spLocks noGrp="1"/>
          </p:cNvSpPr>
          <p:nvPr>
            <p:ph sz="half" idx="2"/>
          </p:nvPr>
        </p:nvSpPr>
        <p:spPr>
          <a:xfrm>
            <a:off x="839570" y="2505075"/>
            <a:ext cx="5156444"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C171D1A0-8FF0-95F9-37FB-0E138C75C36A}"/>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4D3645D-93B9-E3E2-E0F0-630C1C80F702}"/>
              </a:ext>
            </a:extLst>
          </p:cNvPr>
          <p:cNvSpPr>
            <a:spLocks noGrp="1"/>
          </p:cNvSpPr>
          <p:nvPr>
            <p:ph sz="quarter" idx="4"/>
          </p:nvPr>
        </p:nvSpPr>
        <p:spPr>
          <a:xfrm>
            <a:off x="6170593" y="2505075"/>
            <a:ext cx="518183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18EBEFF8-EC27-A47C-193D-4C9572DBE8AB}"/>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8" name="Fußzeilenplatzhalter 7">
            <a:extLst>
              <a:ext uri="{FF2B5EF4-FFF2-40B4-BE49-F238E27FC236}">
                <a16:creationId xmlns:a16="http://schemas.microsoft.com/office/drawing/2014/main" id="{8E7A0670-4424-D4F7-FF57-8893BAE6D29A}"/>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129697E7-FFD0-BA61-A1D4-2DDD9DDF3799}"/>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20212781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6F0C25-223E-0C5C-1EB1-9B71170C1EB5}"/>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63EF182-C62B-1113-6996-2D8B3E2ADF49}"/>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4" name="Fußzeilenplatzhalter 3">
            <a:extLst>
              <a:ext uri="{FF2B5EF4-FFF2-40B4-BE49-F238E27FC236}">
                <a16:creationId xmlns:a16="http://schemas.microsoft.com/office/drawing/2014/main" id="{0A970B39-C5CF-0E80-9374-46E48B26BFA1}"/>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98BE5B1E-C23C-3C55-943E-D70BD27DDF20}"/>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6830902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572686E-9B2A-9244-318D-B760171839FD}"/>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3" name="Fußzeilenplatzhalter 2">
            <a:extLst>
              <a:ext uri="{FF2B5EF4-FFF2-40B4-BE49-F238E27FC236}">
                <a16:creationId xmlns:a16="http://schemas.microsoft.com/office/drawing/2014/main" id="{A437D3AA-A55E-A49D-01B0-5756D831237C}"/>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21ED4DE2-1F02-C84A-F69A-EEC15FAEC61B}"/>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4282515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4C9400-0960-6141-30F6-1D861A4A2B3C}"/>
              </a:ext>
            </a:extLst>
          </p:cNvPr>
          <p:cNvSpPr>
            <a:spLocks noGrp="1"/>
          </p:cNvSpPr>
          <p:nvPr>
            <p:ph type="title"/>
          </p:nvPr>
        </p:nvSpPr>
        <p:spPr>
          <a:xfrm>
            <a:off x="839570" y="457200"/>
            <a:ext cx="3931213" cy="1600200"/>
          </a:xfrm>
        </p:spPr>
        <p:txBody>
          <a:bodyPr anchor="b"/>
          <a:lstStyle>
            <a:lvl1pPr>
              <a:defRPr sz="3199"/>
            </a:lvl1pPr>
          </a:lstStyle>
          <a:p>
            <a:r>
              <a:rPr lang="de-DE"/>
              <a:t>Mastertitelformat bearbeiten</a:t>
            </a:r>
            <a:endParaRPr lang="de-AT"/>
          </a:p>
        </p:txBody>
      </p:sp>
      <p:sp>
        <p:nvSpPr>
          <p:cNvPr id="3" name="Inhaltsplatzhalter 2">
            <a:extLst>
              <a:ext uri="{FF2B5EF4-FFF2-40B4-BE49-F238E27FC236}">
                <a16:creationId xmlns:a16="http://schemas.microsoft.com/office/drawing/2014/main" id="{E7B3F96F-4736-1BBD-902C-4D23BE265E29}"/>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3747EC9-E1D1-9844-5FD9-E85ECFAAE352}"/>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B2126E3-8188-B984-5CBF-6EB4B817189E}"/>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6" name="Fußzeilenplatzhalter 5">
            <a:extLst>
              <a:ext uri="{FF2B5EF4-FFF2-40B4-BE49-F238E27FC236}">
                <a16:creationId xmlns:a16="http://schemas.microsoft.com/office/drawing/2014/main" id="{74DF3C3E-AA34-178D-C59D-D2B26E1F0A35}"/>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872FF974-5E1A-F187-FD85-8313CD45577A}"/>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35518822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6E76CC-0BFA-7F39-B3F1-7123D8A45DA0}"/>
              </a:ext>
            </a:extLst>
          </p:cNvPr>
          <p:cNvSpPr>
            <a:spLocks noGrp="1"/>
          </p:cNvSpPr>
          <p:nvPr>
            <p:ph type="title"/>
          </p:nvPr>
        </p:nvSpPr>
        <p:spPr>
          <a:xfrm>
            <a:off x="839570" y="457200"/>
            <a:ext cx="3931213" cy="1600200"/>
          </a:xfrm>
        </p:spPr>
        <p:txBody>
          <a:bodyPr anchor="b"/>
          <a:lstStyle>
            <a:lvl1pPr>
              <a:defRPr sz="3199"/>
            </a:lvl1pPr>
          </a:lstStyle>
          <a:p>
            <a:r>
              <a:rPr lang="de-DE"/>
              <a:t>Mastertitelformat bearbeiten</a:t>
            </a:r>
            <a:endParaRPr lang="de-AT"/>
          </a:p>
        </p:txBody>
      </p:sp>
      <p:sp>
        <p:nvSpPr>
          <p:cNvPr id="3" name="Bildplatzhalter 2">
            <a:extLst>
              <a:ext uri="{FF2B5EF4-FFF2-40B4-BE49-F238E27FC236}">
                <a16:creationId xmlns:a16="http://schemas.microsoft.com/office/drawing/2014/main" id="{48CF8EF2-14B9-1D49-5571-5701F09BAEF8}"/>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de-AT"/>
          </a:p>
        </p:txBody>
      </p:sp>
      <p:sp>
        <p:nvSpPr>
          <p:cNvPr id="4" name="Textplatzhalter 3">
            <a:extLst>
              <a:ext uri="{FF2B5EF4-FFF2-40B4-BE49-F238E27FC236}">
                <a16:creationId xmlns:a16="http://schemas.microsoft.com/office/drawing/2014/main" id="{F7A531C7-60AE-8061-2437-D7A89E5126EF}"/>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D729147-F7D6-77B8-C68F-2836DE54407D}"/>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6" name="Fußzeilenplatzhalter 5">
            <a:extLst>
              <a:ext uri="{FF2B5EF4-FFF2-40B4-BE49-F238E27FC236}">
                <a16:creationId xmlns:a16="http://schemas.microsoft.com/office/drawing/2014/main" id="{756B2F38-312A-5782-BA77-49A26D2BCBF4}"/>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50ACEC37-7935-C5A6-A232-76AC3CAFCC54}"/>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34095446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836644-BB5F-2889-3D09-24ABEDC448EE}"/>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1F50AA2F-B70B-790F-5267-DC65697E63D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799FAEA7-0849-A4F9-AB51-B528036A8A45}"/>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C3D24010-4981-D495-F827-DD0D29DF76B4}"/>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A5F70FDA-7EDA-74EF-E1EF-BFE8AD98D92B}"/>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1454560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A6F66BD-EC94-09A7-A9F2-5DFA6AB6AA4C}"/>
              </a:ext>
            </a:extLst>
          </p:cNvPr>
          <p:cNvSpPr>
            <a:spLocks noGrp="1"/>
          </p:cNvSpPr>
          <p:nvPr>
            <p:ph type="title" orient="vert"/>
          </p:nvPr>
        </p:nvSpPr>
        <p:spPr>
          <a:xfrm>
            <a:off x="8722628" y="365125"/>
            <a:ext cx="2628215"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C2113FB1-F256-DAE9-F68B-802F05E0502C}"/>
              </a:ext>
            </a:extLst>
          </p:cNvPr>
          <p:cNvSpPr>
            <a:spLocks noGrp="1"/>
          </p:cNvSpPr>
          <p:nvPr>
            <p:ph type="body" orient="vert" idx="1"/>
          </p:nvPr>
        </p:nvSpPr>
        <p:spPr>
          <a:xfrm>
            <a:off x="837982" y="365125"/>
            <a:ext cx="7732286"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9D573082-8F86-AB55-BE20-B05E59DECF77}"/>
              </a:ext>
            </a:extLst>
          </p:cNvPr>
          <p:cNvSpPr>
            <a:spLocks noGrp="1"/>
          </p:cNvSpPr>
          <p:nvPr>
            <p:ph type="dt" sz="half" idx="10"/>
          </p:nvPr>
        </p:nvSpPr>
        <p:spPr/>
        <p:txBody>
          <a:body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5119838E-31FF-1257-D622-E502E64610E5}"/>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4B7F5E1F-4F43-707B-7E33-109F05B3AD8E}"/>
              </a:ext>
            </a:extLst>
          </p:cNvPr>
          <p:cNvSpPr>
            <a:spLocks noGrp="1"/>
          </p:cNvSpPr>
          <p:nvPr>
            <p:ph type="sldNum" sz="quarter" idx="12"/>
          </p:nvPr>
        </p:nvSpPr>
        <p:spPr/>
        <p:txBody>
          <a:bodyPr/>
          <a:lstStyle/>
          <a:p>
            <a:fld id="{73F70EC3-3ABD-4A6D-9000-590C42604620}" type="slidenum">
              <a:rPr lang="de-AT" smtClean="0"/>
              <a:t>‹#›</a:t>
            </a:fld>
            <a:endParaRPr lang="de-AT"/>
          </a:p>
        </p:txBody>
      </p:sp>
    </p:spTree>
    <p:extLst>
      <p:ext uri="{BB962C8B-B14F-4D97-AF65-F5344CB8AC3E}">
        <p14:creationId xmlns:p14="http://schemas.microsoft.com/office/powerpoint/2010/main" val="18331988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281620440"/>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E71D4-5E3B-6D49-C733-A1B87ACF1C84}"/>
              </a:ext>
              <a:ext uri="{C183D7F6-B498-43B3-948B-1728B52AA6E4}">
                <adec:decorative xmlns:adec="http://schemas.microsoft.com/office/drawing/2017/decorative" val="1"/>
              </a:ext>
            </a:extLst>
          </p:cNvPr>
          <p:cNvSpPr/>
          <p:nvPr userDrawn="1"/>
        </p:nvSpPr>
        <p:spPr>
          <a:xfrm>
            <a:off x="-1588" y="-48459"/>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61654067-1D03-CA37-8EA5-272ECAD9779D}"/>
              </a:ext>
              <a:ext uri="{C183D7F6-B498-43B3-948B-1728B52AA6E4}">
                <adec:decorative xmlns:adec="http://schemas.microsoft.com/office/drawing/2017/decorative" val="1"/>
              </a:ext>
            </a:extLst>
          </p:cNvPr>
          <p:cNvCxnSpPr>
            <a:cxnSpLocks/>
          </p:cNvCxnSpPr>
          <p:nvPr userDrawn="1"/>
        </p:nvCxnSpPr>
        <p:spPr>
          <a:xfrm>
            <a:off x="3442652" y="1219200"/>
            <a:ext cx="530352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Title 100">
            <a:extLst>
              <a:ext uri="{FF2B5EF4-FFF2-40B4-BE49-F238E27FC236}">
                <a16:creationId xmlns:a16="http://schemas.microsoft.com/office/drawing/2014/main" id="{67EBCBB7-2FC1-F2C4-275E-33574C24420E}"/>
              </a:ext>
            </a:extLst>
          </p:cNvPr>
          <p:cNvSpPr>
            <a:spLocks noGrp="1"/>
          </p:cNvSpPr>
          <p:nvPr>
            <p:ph type="title" hasCustomPrompt="1"/>
          </p:nvPr>
        </p:nvSpPr>
        <p:spPr>
          <a:xfrm>
            <a:off x="608012" y="457200"/>
            <a:ext cx="10969943" cy="944561"/>
          </a:xfrm>
        </p:spPr>
        <p:txBody>
          <a:bodyPr/>
          <a:lstStyle>
            <a:lvl1pPr>
              <a:defRPr>
                <a:solidFill>
                  <a:schemeClr val="bg1"/>
                </a:solidFill>
              </a:defRPr>
            </a:lvl1pPr>
          </a:lstStyle>
          <a:p>
            <a:r>
              <a:rPr lang="en-US"/>
              <a:t>add title here</a:t>
            </a:r>
          </a:p>
        </p:txBody>
      </p:sp>
      <p:sp>
        <p:nvSpPr>
          <p:cNvPr id="102" name="Text Placeholder 125">
            <a:extLst>
              <a:ext uri="{FF2B5EF4-FFF2-40B4-BE49-F238E27FC236}">
                <a16:creationId xmlns:a16="http://schemas.microsoft.com/office/drawing/2014/main" id="{27407A46-5E25-38BE-38E2-9B8E6BD79565}"/>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103" name="Text Placeholder 125">
            <a:extLst>
              <a:ext uri="{FF2B5EF4-FFF2-40B4-BE49-F238E27FC236}">
                <a16:creationId xmlns:a16="http://schemas.microsoft.com/office/drawing/2014/main" id="{6CFF242D-33AB-96E8-F456-2EECB9303060}"/>
              </a:ext>
            </a:extLst>
          </p:cNvPr>
          <p:cNvSpPr>
            <a:spLocks noGrp="1"/>
          </p:cNvSpPr>
          <p:nvPr>
            <p:ph type="body" sz="quarter" idx="17" hasCustomPrompt="1"/>
          </p:nvPr>
        </p:nvSpPr>
        <p:spPr>
          <a:xfrm>
            <a:off x="835240"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6" name="Text Placeholder 125">
            <a:extLst>
              <a:ext uri="{FF2B5EF4-FFF2-40B4-BE49-F238E27FC236}">
                <a16:creationId xmlns:a16="http://schemas.microsoft.com/office/drawing/2014/main" id="{01506CA9-6374-19B0-06F1-593592622D76}"/>
              </a:ext>
            </a:extLst>
          </p:cNvPr>
          <p:cNvSpPr>
            <a:spLocks noGrp="1"/>
          </p:cNvSpPr>
          <p:nvPr>
            <p:ph type="body" sz="quarter" idx="30" hasCustomPrompt="1"/>
          </p:nvPr>
        </p:nvSpPr>
        <p:spPr>
          <a:xfrm>
            <a:off x="5062389" y="3127318"/>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7" name="Text Placeholder 125">
            <a:extLst>
              <a:ext uri="{FF2B5EF4-FFF2-40B4-BE49-F238E27FC236}">
                <a16:creationId xmlns:a16="http://schemas.microsoft.com/office/drawing/2014/main" id="{AB790FE9-8902-241B-98C3-68B4F01AF39C}"/>
              </a:ext>
            </a:extLst>
          </p:cNvPr>
          <p:cNvSpPr>
            <a:spLocks noGrp="1"/>
          </p:cNvSpPr>
          <p:nvPr>
            <p:ph type="body" sz="quarter" idx="31" hasCustomPrompt="1"/>
          </p:nvPr>
        </p:nvSpPr>
        <p:spPr>
          <a:xfrm>
            <a:off x="5153769" y="3413097"/>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4" name="Text Placeholder 125">
            <a:extLst>
              <a:ext uri="{FF2B5EF4-FFF2-40B4-BE49-F238E27FC236}">
                <a16:creationId xmlns:a16="http://schemas.microsoft.com/office/drawing/2014/main" id="{FEEDDBC4-7BEB-275E-C297-23B06135E94B}"/>
              </a:ext>
            </a:extLst>
          </p:cNvPr>
          <p:cNvSpPr>
            <a:spLocks noGrp="1"/>
          </p:cNvSpPr>
          <p:nvPr>
            <p:ph type="body" sz="quarter" idx="28" hasCustomPrompt="1"/>
          </p:nvPr>
        </p:nvSpPr>
        <p:spPr>
          <a:xfrm>
            <a:off x="4942767" y="4493683"/>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5" name="Text Placeholder 125">
            <a:extLst>
              <a:ext uri="{FF2B5EF4-FFF2-40B4-BE49-F238E27FC236}">
                <a16:creationId xmlns:a16="http://schemas.microsoft.com/office/drawing/2014/main" id="{644A4B5F-ED64-9374-2A8D-398F907BBA61}"/>
              </a:ext>
            </a:extLst>
          </p:cNvPr>
          <p:cNvSpPr>
            <a:spLocks noGrp="1"/>
          </p:cNvSpPr>
          <p:nvPr>
            <p:ph type="body" sz="quarter" idx="29" hasCustomPrompt="1"/>
          </p:nvPr>
        </p:nvSpPr>
        <p:spPr>
          <a:xfrm>
            <a:off x="5034147" y="4779462"/>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4" name="Text Placeholder 125">
            <a:extLst>
              <a:ext uri="{FF2B5EF4-FFF2-40B4-BE49-F238E27FC236}">
                <a16:creationId xmlns:a16="http://schemas.microsoft.com/office/drawing/2014/main" id="{F5B441BE-E34A-6B5D-9294-4061802BA958}"/>
              </a:ext>
            </a:extLst>
          </p:cNvPr>
          <p:cNvSpPr>
            <a:spLocks noGrp="1"/>
          </p:cNvSpPr>
          <p:nvPr>
            <p:ph type="body" sz="quarter" idx="18" hasCustomPrompt="1"/>
          </p:nvPr>
        </p:nvSpPr>
        <p:spPr>
          <a:xfrm>
            <a:off x="6085767" y="2000221"/>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5" name="Text Placeholder 125">
            <a:extLst>
              <a:ext uri="{FF2B5EF4-FFF2-40B4-BE49-F238E27FC236}">
                <a16:creationId xmlns:a16="http://schemas.microsoft.com/office/drawing/2014/main" id="{8EC8F5C9-663E-4503-10D6-26E0CE36E346}"/>
              </a:ext>
            </a:extLst>
          </p:cNvPr>
          <p:cNvSpPr>
            <a:spLocks noGrp="1"/>
          </p:cNvSpPr>
          <p:nvPr>
            <p:ph type="body" sz="quarter" idx="19" hasCustomPrompt="1"/>
          </p:nvPr>
        </p:nvSpPr>
        <p:spPr>
          <a:xfrm>
            <a:off x="6177147" y="2286000"/>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6" name="Text Placeholder 125">
            <a:extLst>
              <a:ext uri="{FF2B5EF4-FFF2-40B4-BE49-F238E27FC236}">
                <a16:creationId xmlns:a16="http://schemas.microsoft.com/office/drawing/2014/main" id="{CA6C40CA-18FA-3BC3-8413-C5840FDDF26F}"/>
              </a:ext>
            </a:extLst>
          </p:cNvPr>
          <p:cNvSpPr>
            <a:spLocks noGrp="1"/>
          </p:cNvSpPr>
          <p:nvPr>
            <p:ph type="body" sz="quarter" idx="20" hasCustomPrompt="1"/>
          </p:nvPr>
        </p:nvSpPr>
        <p:spPr>
          <a:xfrm>
            <a:off x="9438567" y="1954415"/>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7" name="Text Placeholder 125">
            <a:extLst>
              <a:ext uri="{FF2B5EF4-FFF2-40B4-BE49-F238E27FC236}">
                <a16:creationId xmlns:a16="http://schemas.microsoft.com/office/drawing/2014/main" id="{F0171B34-99CD-13D0-E3B0-C813FF245533}"/>
              </a:ext>
            </a:extLst>
          </p:cNvPr>
          <p:cNvSpPr>
            <a:spLocks noGrp="1"/>
          </p:cNvSpPr>
          <p:nvPr>
            <p:ph type="body" sz="quarter" idx="21" hasCustomPrompt="1"/>
          </p:nvPr>
        </p:nvSpPr>
        <p:spPr>
          <a:xfrm>
            <a:off x="9529947" y="2240194"/>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 name="Text Placeholder 125">
            <a:extLst>
              <a:ext uri="{FF2B5EF4-FFF2-40B4-BE49-F238E27FC236}">
                <a16:creationId xmlns:a16="http://schemas.microsoft.com/office/drawing/2014/main" id="{3FBDC668-D7EA-460C-87B5-DBD16D1E3759}"/>
              </a:ext>
            </a:extLst>
          </p:cNvPr>
          <p:cNvSpPr>
            <a:spLocks noGrp="1"/>
          </p:cNvSpPr>
          <p:nvPr>
            <p:ph type="body" sz="quarter" idx="22" hasCustomPrompt="1"/>
          </p:nvPr>
        </p:nvSpPr>
        <p:spPr>
          <a:xfrm>
            <a:off x="10456528" y="2984917"/>
            <a:ext cx="1733884"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9" name="Text Placeholder 125">
            <a:extLst>
              <a:ext uri="{FF2B5EF4-FFF2-40B4-BE49-F238E27FC236}">
                <a16:creationId xmlns:a16="http://schemas.microsoft.com/office/drawing/2014/main" id="{A3F3DAF4-FC38-F5DE-225F-234395C88E0E}"/>
              </a:ext>
            </a:extLst>
          </p:cNvPr>
          <p:cNvSpPr>
            <a:spLocks noGrp="1"/>
          </p:cNvSpPr>
          <p:nvPr>
            <p:ph type="body" sz="quarter" idx="23" hasCustomPrompt="1"/>
          </p:nvPr>
        </p:nvSpPr>
        <p:spPr>
          <a:xfrm>
            <a:off x="10547907" y="3270696"/>
            <a:ext cx="156142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0" name="Text Placeholder 125">
            <a:extLst>
              <a:ext uri="{FF2B5EF4-FFF2-40B4-BE49-F238E27FC236}">
                <a16:creationId xmlns:a16="http://schemas.microsoft.com/office/drawing/2014/main" id="{4298EA71-9CD1-0B22-2EBF-A94D4DEA19E6}"/>
              </a:ext>
            </a:extLst>
          </p:cNvPr>
          <p:cNvSpPr>
            <a:spLocks noGrp="1"/>
          </p:cNvSpPr>
          <p:nvPr>
            <p:ph type="body" sz="quarter" idx="24" hasCustomPrompt="1"/>
          </p:nvPr>
        </p:nvSpPr>
        <p:spPr>
          <a:xfrm>
            <a:off x="10514012" y="4638196"/>
            <a:ext cx="1654686"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1" name="Text Placeholder 125">
            <a:extLst>
              <a:ext uri="{FF2B5EF4-FFF2-40B4-BE49-F238E27FC236}">
                <a16:creationId xmlns:a16="http://schemas.microsoft.com/office/drawing/2014/main" id="{2BD8FB89-7CBC-2BB2-6E9D-25E42DE77673}"/>
              </a:ext>
            </a:extLst>
          </p:cNvPr>
          <p:cNvSpPr>
            <a:spLocks noGrp="1"/>
          </p:cNvSpPr>
          <p:nvPr>
            <p:ph type="body" sz="quarter" idx="25" hasCustomPrompt="1"/>
          </p:nvPr>
        </p:nvSpPr>
        <p:spPr>
          <a:xfrm>
            <a:off x="10605392" y="4923975"/>
            <a:ext cx="1490104"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12" name="Text Placeholder 125">
            <a:extLst>
              <a:ext uri="{FF2B5EF4-FFF2-40B4-BE49-F238E27FC236}">
                <a16:creationId xmlns:a16="http://schemas.microsoft.com/office/drawing/2014/main" id="{B3B0321C-750A-1B87-EC19-EB40B260CF72}"/>
              </a:ext>
            </a:extLst>
          </p:cNvPr>
          <p:cNvSpPr>
            <a:spLocks noGrp="1"/>
          </p:cNvSpPr>
          <p:nvPr>
            <p:ph type="body" sz="quarter" idx="26" hasCustomPrompt="1"/>
          </p:nvPr>
        </p:nvSpPr>
        <p:spPr>
          <a:xfrm>
            <a:off x="7762167" y="6096000"/>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13" name="Text Placeholder 125">
            <a:extLst>
              <a:ext uri="{FF2B5EF4-FFF2-40B4-BE49-F238E27FC236}">
                <a16:creationId xmlns:a16="http://schemas.microsoft.com/office/drawing/2014/main" id="{064DE8A1-314F-38E4-214F-829C10F8A633}"/>
              </a:ext>
            </a:extLst>
          </p:cNvPr>
          <p:cNvSpPr>
            <a:spLocks noGrp="1"/>
          </p:cNvSpPr>
          <p:nvPr>
            <p:ph type="body" sz="quarter" idx="27" hasCustomPrompt="1"/>
          </p:nvPr>
        </p:nvSpPr>
        <p:spPr>
          <a:xfrm>
            <a:off x="7853547" y="6381779"/>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491357624"/>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1"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9"/>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9"/>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9"/>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9"/>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9"/>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2" y="5608641"/>
            <a:ext cx="10969943" cy="944561"/>
          </a:xfrm>
        </p:spPr>
        <p:txBody>
          <a:bodyPr/>
          <a:lstStyle>
            <a:lvl1pPr>
              <a:defRPr spc="200" baseline="0">
                <a:solidFill>
                  <a:schemeClr val="bg1"/>
                </a:solidFill>
              </a:defRPr>
            </a:lvl1pPr>
          </a:lstStyle>
          <a:p>
            <a:r>
              <a:rPr lang="en-US"/>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endParaRPr lang="en-US"/>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endParaRPr lang="en-US"/>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endParaRPr lang="en-US"/>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endParaRPr lang="en-US"/>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endParaRPr lang="en-US"/>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1280186808"/>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4" y="6355080"/>
            <a:ext cx="248010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3"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3"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3"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11"/>
            <a:ext cx="2956082" cy="1682601"/>
          </a:xfrm>
        </p:spPr>
        <p:txBody>
          <a:bodyPr anchor="t"/>
          <a:lstStyle>
            <a:lvl1pPr algn="l">
              <a:lnSpc>
                <a:spcPts val="6998"/>
              </a:lnSpc>
              <a:spcAft>
                <a:spcPts val="0"/>
              </a:spcAft>
              <a:defRPr baseline="0">
                <a:solidFill>
                  <a:schemeClr val="bg1"/>
                </a:solidFill>
              </a:defRPr>
            </a:lvl1pPr>
          </a:lstStyle>
          <a:p>
            <a:r>
              <a:rPr lang="en-US"/>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7"/>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3"/>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1" y="557647"/>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1" y="996773"/>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2"/>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8"/>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1" y="2743202"/>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1" y="3182328"/>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90"/>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6"/>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1" y="4891790"/>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1" y="5330916"/>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389847124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410134" y="3589012"/>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410134" y="461050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410134" y="5631988"/>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p:cNvSpPr>
            <a:spLocks noGrp="1"/>
          </p:cNvSpPr>
          <p:nvPr>
            <p:ph type="title" hasCustomPrompt="1"/>
          </p:nvPr>
        </p:nvSpPr>
        <p:spPr>
          <a:xfrm>
            <a:off x="379413" y="2819400"/>
            <a:ext cx="4648200" cy="3666388"/>
          </a:xfrm>
          <a:noFill/>
        </p:spPr>
        <p:txBody>
          <a:bodyPr anchor="t"/>
          <a:lstStyle>
            <a:lvl1pPr algn="l">
              <a:lnSpc>
                <a:spcPts val="6998"/>
              </a:lnSpc>
              <a:spcAft>
                <a:spcPts val="0"/>
              </a:spcAft>
              <a:defRPr>
                <a:solidFill>
                  <a:schemeClr val="bg1"/>
                </a:solidFill>
              </a:defRPr>
            </a:lvl1pPr>
          </a:lstStyle>
          <a:p>
            <a:r>
              <a:rPr lang="en-US"/>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70310" y="3429000"/>
            <a:ext cx="3297423" cy="339309"/>
          </a:xfrm>
        </p:spPr>
        <p:txBody>
          <a:bodyPr>
            <a:noAutofit/>
          </a:bodyPr>
          <a:lstStyle>
            <a:lvl1pPr marL="0" indent="0">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93137" y="3757517"/>
            <a:ext cx="4569997" cy="641924"/>
          </a:xfrm>
        </p:spPr>
        <p:txBody>
          <a:bodyPr>
            <a:noAutofit/>
          </a:bodyPr>
          <a:lstStyle>
            <a:lvl1pPr marL="0" indent="0">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70310" y="4453928"/>
            <a:ext cx="3297423" cy="339309"/>
          </a:xfrm>
        </p:spPr>
        <p:txBody>
          <a:bodyPr>
            <a:noAutofit/>
          </a:bodyPr>
          <a:lstStyle>
            <a:lvl1pPr marL="0" indent="0">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93137" y="4780441"/>
            <a:ext cx="4569997" cy="641924"/>
          </a:xfrm>
        </p:spPr>
        <p:txBody>
          <a:bodyPr>
            <a:noAutofit/>
          </a:bodyPr>
          <a:lstStyle>
            <a:lvl1pPr marL="0" indent="0">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70310" y="5478854"/>
            <a:ext cx="3297423" cy="339309"/>
          </a:xfrm>
        </p:spPr>
        <p:txBody>
          <a:bodyPr>
            <a:noAutofit/>
          </a:bodyPr>
          <a:lstStyle>
            <a:lvl1pPr marL="0" indent="0">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93137" y="5814917"/>
            <a:ext cx="4569997" cy="641924"/>
          </a:xfrm>
        </p:spPr>
        <p:txBody>
          <a:bodyPr>
            <a:noAutofit/>
          </a:bodyPr>
          <a:lstStyle>
            <a:lvl1pPr marL="0" indent="0">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209490628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a:t>
            </a:r>
          </a:p>
        </p:txBody>
      </p:sp>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3" y="2057402"/>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8" y="2914623"/>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8" y="3753157"/>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5"/>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8" y="4923226"/>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4005715469"/>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 (without bars)</a:t>
            </a:r>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1342177119"/>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 (without bars)</a:t>
            </a:r>
          </a:p>
        </p:txBody>
      </p: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2128794979"/>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FF1206-1CAC-73D1-51BF-73694C359246}"/>
              </a:ext>
            </a:extLst>
          </p:cNvPr>
          <p:cNvSpPr>
            <a:spLocks noGrp="1"/>
          </p:cNvSpPr>
          <p:nvPr>
            <p:ph type="ctrTitle"/>
          </p:nvPr>
        </p:nvSpPr>
        <p:spPr>
          <a:xfrm>
            <a:off x="1523603" y="1122363"/>
            <a:ext cx="9141619" cy="2387600"/>
          </a:xfrm>
        </p:spPr>
        <p:txBody>
          <a:bodyPr anchor="b"/>
          <a:lstStyle>
            <a:lvl1pPr algn="ctr">
              <a:defRPr sz="5998"/>
            </a:lvl1pPr>
          </a:lstStyle>
          <a:p>
            <a:r>
              <a:rPr lang="de-DE"/>
              <a:t>Mastertitelformat bearbeiten</a:t>
            </a:r>
            <a:endParaRPr lang="de-AT"/>
          </a:p>
        </p:txBody>
      </p:sp>
      <p:sp>
        <p:nvSpPr>
          <p:cNvPr id="3" name="Untertitel 2">
            <a:extLst>
              <a:ext uri="{FF2B5EF4-FFF2-40B4-BE49-F238E27FC236}">
                <a16:creationId xmlns:a16="http://schemas.microsoft.com/office/drawing/2014/main" id="{DB175E9A-6F9C-78C1-F208-5AAD27ACAD47}"/>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2DE177E8-FDBE-0F58-2A03-1717EBB0E344}"/>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70EE8F7D-DEAA-2A4F-3409-845F6EE7285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F5EB32C0-348A-23A3-3FD9-072769024B23}"/>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1328236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68BFE6-963A-682D-0F79-9AC8F3BE4B96}"/>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73BD10B1-5072-F1D0-18A3-B516B34B97C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3143B428-08D1-CF46-DA0E-5CB0291F4699}"/>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B076DBBF-6132-B9C9-974F-3EDD1C29B69E}"/>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2BDF57A6-F82B-3E89-AB3E-9C4A20883793}"/>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39883629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2BAF87-91F4-D2C3-429A-1EF3DF7FB1E8}"/>
              </a:ext>
            </a:extLst>
          </p:cNvPr>
          <p:cNvSpPr>
            <a:spLocks noGrp="1"/>
          </p:cNvSpPr>
          <p:nvPr>
            <p:ph type="title"/>
          </p:nvPr>
        </p:nvSpPr>
        <p:spPr>
          <a:xfrm>
            <a:off x="831633" y="1709739"/>
            <a:ext cx="10512862" cy="2852737"/>
          </a:xfrm>
        </p:spPr>
        <p:txBody>
          <a:bodyPr anchor="b"/>
          <a:lstStyle>
            <a:lvl1pPr>
              <a:defRPr sz="5998"/>
            </a:lvl1pPr>
          </a:lstStyle>
          <a:p>
            <a:r>
              <a:rPr lang="de-DE"/>
              <a:t>Mastertitelformat bearbeiten</a:t>
            </a:r>
            <a:endParaRPr lang="de-AT"/>
          </a:p>
        </p:txBody>
      </p:sp>
      <p:sp>
        <p:nvSpPr>
          <p:cNvPr id="3" name="Textplatzhalter 2">
            <a:extLst>
              <a:ext uri="{FF2B5EF4-FFF2-40B4-BE49-F238E27FC236}">
                <a16:creationId xmlns:a16="http://schemas.microsoft.com/office/drawing/2014/main" id="{9B34125A-A597-4624-79A4-05BF04795915}"/>
              </a:ext>
            </a:extLst>
          </p:cNvPr>
          <p:cNvSpPr>
            <a:spLocks noGrp="1"/>
          </p:cNvSpPr>
          <p:nvPr>
            <p:ph type="body" idx="1"/>
          </p:nvPr>
        </p:nvSpPr>
        <p:spPr>
          <a:xfrm>
            <a:off x="831633" y="4589464"/>
            <a:ext cx="10512862" cy="1500187"/>
          </a:xfrm>
        </p:spPr>
        <p:txBody>
          <a:bodyPr/>
          <a:lstStyle>
            <a:lvl1pPr marL="0" indent="0">
              <a:buNone/>
              <a:defRPr sz="2399">
                <a:solidFill>
                  <a:schemeClr val="tx1">
                    <a:tint val="82000"/>
                  </a:schemeClr>
                </a:solidFill>
              </a:defRPr>
            </a:lvl1pPr>
            <a:lvl2pPr marL="457063" indent="0">
              <a:buNone/>
              <a:defRPr sz="1999">
                <a:solidFill>
                  <a:schemeClr val="tx1">
                    <a:tint val="82000"/>
                  </a:schemeClr>
                </a:solidFill>
              </a:defRPr>
            </a:lvl2pPr>
            <a:lvl3pPr marL="914126" indent="0">
              <a:buNone/>
              <a:defRPr sz="1799">
                <a:solidFill>
                  <a:schemeClr val="tx1">
                    <a:tint val="82000"/>
                  </a:schemeClr>
                </a:solidFill>
              </a:defRPr>
            </a:lvl3pPr>
            <a:lvl4pPr marL="1371189" indent="0">
              <a:buNone/>
              <a:defRPr sz="1600">
                <a:solidFill>
                  <a:schemeClr val="tx1">
                    <a:tint val="82000"/>
                  </a:schemeClr>
                </a:solidFill>
              </a:defRPr>
            </a:lvl4pPr>
            <a:lvl5pPr marL="1828251" indent="0">
              <a:buNone/>
              <a:defRPr sz="1600">
                <a:solidFill>
                  <a:schemeClr val="tx1">
                    <a:tint val="82000"/>
                  </a:schemeClr>
                </a:solidFill>
              </a:defRPr>
            </a:lvl5pPr>
            <a:lvl6pPr marL="2285314" indent="0">
              <a:buNone/>
              <a:defRPr sz="1600">
                <a:solidFill>
                  <a:schemeClr val="tx1">
                    <a:tint val="82000"/>
                  </a:schemeClr>
                </a:solidFill>
              </a:defRPr>
            </a:lvl6pPr>
            <a:lvl7pPr marL="2742377" indent="0">
              <a:buNone/>
              <a:defRPr sz="1600">
                <a:solidFill>
                  <a:schemeClr val="tx1">
                    <a:tint val="82000"/>
                  </a:schemeClr>
                </a:solidFill>
              </a:defRPr>
            </a:lvl7pPr>
            <a:lvl8pPr marL="3199440" indent="0">
              <a:buNone/>
              <a:defRPr sz="1600">
                <a:solidFill>
                  <a:schemeClr val="tx1">
                    <a:tint val="82000"/>
                  </a:schemeClr>
                </a:solidFill>
              </a:defRPr>
            </a:lvl8pPr>
            <a:lvl9pPr marL="3656503"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A70B51B-9C73-7A42-A2C4-170F3B516E0F}"/>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384AF088-B534-991A-CFC2-2376479748B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D9AE918A-7E9F-9EF3-9B50-3D46758C08F7}"/>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40102727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DB39B-31DD-666E-15C1-39F3549D3433}"/>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A0FFC00C-6B58-C053-F09F-FCEE6CA30537}"/>
              </a:ext>
            </a:extLst>
          </p:cNvPr>
          <p:cNvSpPr>
            <a:spLocks noGrp="1"/>
          </p:cNvSpPr>
          <p:nvPr>
            <p:ph sz="half" idx="1"/>
          </p:nvPr>
        </p:nvSpPr>
        <p:spPr>
          <a:xfrm>
            <a:off x="837982" y="1825625"/>
            <a:ext cx="5180251"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69B5F812-18F4-1E79-4298-AEEDEAB4E04C}"/>
              </a:ext>
            </a:extLst>
          </p:cNvPr>
          <p:cNvSpPr>
            <a:spLocks noGrp="1"/>
          </p:cNvSpPr>
          <p:nvPr>
            <p:ph sz="half" idx="2"/>
          </p:nvPr>
        </p:nvSpPr>
        <p:spPr>
          <a:xfrm>
            <a:off x="6170592" y="1825625"/>
            <a:ext cx="5180251"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873B49C3-955D-ED1B-4DDE-7AA524D5BDAF}"/>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6" name="Fußzeilenplatzhalter 5">
            <a:extLst>
              <a:ext uri="{FF2B5EF4-FFF2-40B4-BE49-F238E27FC236}">
                <a16:creationId xmlns:a16="http://schemas.microsoft.com/office/drawing/2014/main" id="{9A4B65D4-5849-CF81-8AF9-07BF52B0FBAF}"/>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91A4DF2-C5C2-EC99-848E-822CF7915A17}"/>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68199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3" y="6355080"/>
            <a:ext cx="248010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2"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2"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2"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09"/>
            <a:ext cx="2956082" cy="1682601"/>
          </a:xfrm>
        </p:spPr>
        <p:txBody>
          <a:bodyPr anchor="t"/>
          <a:lstStyle>
            <a:lvl1pPr algn="l">
              <a:lnSpc>
                <a:spcPts val="7000"/>
              </a:lnSpc>
              <a:spcAft>
                <a:spcPts val="0"/>
              </a:spcAft>
              <a:defRPr baseline="0">
                <a:solidFill>
                  <a:schemeClr val="bg1"/>
                </a:solidFill>
              </a:defRPr>
            </a:lvl1pPr>
          </a:lstStyle>
          <a:p>
            <a:r>
              <a:rPr lang="en-US"/>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605418490"/>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EC2A8-0CFA-067D-3FE7-93C5A30F0CF0}"/>
              </a:ext>
            </a:extLst>
          </p:cNvPr>
          <p:cNvSpPr>
            <a:spLocks noGrp="1"/>
          </p:cNvSpPr>
          <p:nvPr>
            <p:ph type="title"/>
          </p:nvPr>
        </p:nvSpPr>
        <p:spPr>
          <a:xfrm>
            <a:off x="839569" y="365126"/>
            <a:ext cx="10512862"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903DA60B-5B29-834C-E4B9-903EEB7FC2AC}"/>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BF43B23-7211-E34B-BAD9-9513ACB292F2}"/>
              </a:ext>
            </a:extLst>
          </p:cNvPr>
          <p:cNvSpPr>
            <a:spLocks noGrp="1"/>
          </p:cNvSpPr>
          <p:nvPr>
            <p:ph sz="half" idx="2"/>
          </p:nvPr>
        </p:nvSpPr>
        <p:spPr>
          <a:xfrm>
            <a:off x="839570" y="2505075"/>
            <a:ext cx="5156444"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A7A0B4E5-49CC-4A20-DBB9-89329D314B1D}"/>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EC90F50-CD52-228F-0540-0264B231CBC0}"/>
              </a:ext>
            </a:extLst>
          </p:cNvPr>
          <p:cNvSpPr>
            <a:spLocks noGrp="1"/>
          </p:cNvSpPr>
          <p:nvPr>
            <p:ph sz="quarter" idx="4"/>
          </p:nvPr>
        </p:nvSpPr>
        <p:spPr>
          <a:xfrm>
            <a:off x="6170593" y="2505075"/>
            <a:ext cx="518183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52761D4D-36FA-6709-41F8-89EBE3F0DD8E}"/>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8" name="Fußzeilenplatzhalter 7">
            <a:extLst>
              <a:ext uri="{FF2B5EF4-FFF2-40B4-BE49-F238E27FC236}">
                <a16:creationId xmlns:a16="http://schemas.microsoft.com/office/drawing/2014/main" id="{5BEA4B59-D614-B8B7-8183-BB94EDBA01B1}"/>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9403FBEE-78AA-A9D9-3B09-58A4A234444F}"/>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26158189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1A7B79-27ED-C748-860A-E5636911EC01}"/>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CE453CDE-7181-1A99-E51E-33264D9E3A04}"/>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4" name="Fußzeilenplatzhalter 3">
            <a:extLst>
              <a:ext uri="{FF2B5EF4-FFF2-40B4-BE49-F238E27FC236}">
                <a16:creationId xmlns:a16="http://schemas.microsoft.com/office/drawing/2014/main" id="{D2FA1CD2-AE1B-A29B-6FFC-C785F91158D1}"/>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9CBC303D-0B65-3CDA-65F2-FF7D7E5C0DB8}"/>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16093086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19261A7-2FD5-84ED-CA7F-24B9AA5707C0}"/>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3" name="Fußzeilenplatzhalter 2">
            <a:extLst>
              <a:ext uri="{FF2B5EF4-FFF2-40B4-BE49-F238E27FC236}">
                <a16:creationId xmlns:a16="http://schemas.microsoft.com/office/drawing/2014/main" id="{482CA903-0FA7-F1BB-38B8-E176A08D5B6E}"/>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2785B64D-F101-B215-70B9-926207D5DC8F}"/>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966594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C4813F-98ED-EDC9-6496-BABDB0EBD8D9}"/>
              </a:ext>
            </a:extLst>
          </p:cNvPr>
          <p:cNvSpPr>
            <a:spLocks noGrp="1"/>
          </p:cNvSpPr>
          <p:nvPr>
            <p:ph type="title"/>
          </p:nvPr>
        </p:nvSpPr>
        <p:spPr>
          <a:xfrm>
            <a:off x="839570" y="457200"/>
            <a:ext cx="3931213" cy="1600200"/>
          </a:xfrm>
        </p:spPr>
        <p:txBody>
          <a:bodyPr anchor="b"/>
          <a:lstStyle>
            <a:lvl1pPr>
              <a:defRPr sz="3199"/>
            </a:lvl1pPr>
          </a:lstStyle>
          <a:p>
            <a:r>
              <a:rPr lang="de-DE"/>
              <a:t>Mastertitelformat bearbeiten</a:t>
            </a:r>
            <a:endParaRPr lang="de-AT"/>
          </a:p>
        </p:txBody>
      </p:sp>
      <p:sp>
        <p:nvSpPr>
          <p:cNvPr id="3" name="Inhaltsplatzhalter 2">
            <a:extLst>
              <a:ext uri="{FF2B5EF4-FFF2-40B4-BE49-F238E27FC236}">
                <a16:creationId xmlns:a16="http://schemas.microsoft.com/office/drawing/2014/main" id="{AF24EF37-CF4D-7506-8F4F-1DADE181B834}"/>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32717A70-0C16-B2BB-994D-AAEAE974D06A}"/>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0AEF11E-8F36-6416-7E25-BEAA740EDE46}"/>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6" name="Fußzeilenplatzhalter 5">
            <a:extLst>
              <a:ext uri="{FF2B5EF4-FFF2-40B4-BE49-F238E27FC236}">
                <a16:creationId xmlns:a16="http://schemas.microsoft.com/office/drawing/2014/main" id="{BDA724E4-87B0-B06F-F903-62066FAAFCB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11B8E4E6-BA9C-F27E-84FA-D1F3FC2BC8E7}"/>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29028244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9C5B7B-1EB5-0F2D-3BB2-3AE508B1F65E}"/>
              </a:ext>
            </a:extLst>
          </p:cNvPr>
          <p:cNvSpPr>
            <a:spLocks noGrp="1"/>
          </p:cNvSpPr>
          <p:nvPr>
            <p:ph type="title"/>
          </p:nvPr>
        </p:nvSpPr>
        <p:spPr>
          <a:xfrm>
            <a:off x="839570" y="457200"/>
            <a:ext cx="3931213" cy="1600200"/>
          </a:xfrm>
        </p:spPr>
        <p:txBody>
          <a:bodyPr anchor="b"/>
          <a:lstStyle>
            <a:lvl1pPr>
              <a:defRPr sz="3199"/>
            </a:lvl1pPr>
          </a:lstStyle>
          <a:p>
            <a:r>
              <a:rPr lang="de-DE"/>
              <a:t>Mastertitelformat bearbeiten</a:t>
            </a:r>
            <a:endParaRPr lang="de-AT"/>
          </a:p>
        </p:txBody>
      </p:sp>
      <p:sp>
        <p:nvSpPr>
          <p:cNvPr id="3" name="Bildplatzhalter 2">
            <a:extLst>
              <a:ext uri="{FF2B5EF4-FFF2-40B4-BE49-F238E27FC236}">
                <a16:creationId xmlns:a16="http://schemas.microsoft.com/office/drawing/2014/main" id="{671CEF8B-6B8B-98B4-6884-43A57F35A614}"/>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de-AT"/>
          </a:p>
        </p:txBody>
      </p:sp>
      <p:sp>
        <p:nvSpPr>
          <p:cNvPr id="4" name="Textplatzhalter 3">
            <a:extLst>
              <a:ext uri="{FF2B5EF4-FFF2-40B4-BE49-F238E27FC236}">
                <a16:creationId xmlns:a16="http://schemas.microsoft.com/office/drawing/2014/main" id="{00464593-8993-0E3B-8DC4-AD6C6A15C029}"/>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3529A25-D349-72E1-C217-FF8E4C8EEC45}"/>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6" name="Fußzeilenplatzhalter 5">
            <a:extLst>
              <a:ext uri="{FF2B5EF4-FFF2-40B4-BE49-F238E27FC236}">
                <a16:creationId xmlns:a16="http://schemas.microsoft.com/office/drawing/2014/main" id="{7209A9DA-7F55-E05C-3D96-1625EDBEF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3617BB47-41DF-19FD-F2F1-5526DA768A43}"/>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8820361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7EC6B-CD89-3865-7929-7C4122B99244}"/>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F818C622-7767-1849-BC8A-057CF2F4D61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BC767406-D65F-2B87-9BDA-82802C02C7F8}"/>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36C24E8A-3EB3-2E81-07C5-F1EBFC6B1B9F}"/>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6DFBAC7E-2A8F-FB50-C396-2C08AC00DAF8}"/>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22350165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7891B6C-79F4-0F99-7CA5-B0A8D2B81ACC}"/>
              </a:ext>
            </a:extLst>
          </p:cNvPr>
          <p:cNvSpPr>
            <a:spLocks noGrp="1"/>
          </p:cNvSpPr>
          <p:nvPr>
            <p:ph type="title" orient="vert"/>
          </p:nvPr>
        </p:nvSpPr>
        <p:spPr>
          <a:xfrm>
            <a:off x="8722628" y="365125"/>
            <a:ext cx="2628215"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8D4C1E17-F1A7-64E1-9D3D-58B929F8DC79}"/>
              </a:ext>
            </a:extLst>
          </p:cNvPr>
          <p:cNvSpPr>
            <a:spLocks noGrp="1"/>
          </p:cNvSpPr>
          <p:nvPr>
            <p:ph type="body" orient="vert" idx="1"/>
          </p:nvPr>
        </p:nvSpPr>
        <p:spPr>
          <a:xfrm>
            <a:off x="837982" y="365125"/>
            <a:ext cx="7732286"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EEEF040A-67C3-0506-7899-68E6B776315E}"/>
              </a:ext>
            </a:extLst>
          </p:cNvPr>
          <p:cNvSpPr>
            <a:spLocks noGrp="1"/>
          </p:cNvSpPr>
          <p:nvPr>
            <p:ph type="dt" sz="half" idx="10"/>
          </p:nvPr>
        </p:nvSpPr>
        <p:spPr/>
        <p:txBody>
          <a:body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E00418D7-1B34-C253-FF08-A82F5D9160C6}"/>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0F578E8F-AAB4-BED7-FBC5-1DDD7FC5D608}"/>
              </a:ext>
            </a:extLst>
          </p:cNvPr>
          <p:cNvSpPr>
            <a:spLocks noGrp="1"/>
          </p:cNvSpPr>
          <p:nvPr>
            <p:ph type="sldNum" sz="quarter" idx="12"/>
          </p:nvPr>
        </p:nvSpPr>
        <p:spPr/>
        <p:txBody>
          <a:bodyPr/>
          <a:lstStyle/>
          <a:p>
            <a:fld id="{3B75BD45-3D7D-4F97-8BA4-7CC9123A15B7}" type="slidenum">
              <a:rPr lang="de-AT" smtClean="0"/>
              <a:t>‹#›</a:t>
            </a:fld>
            <a:endParaRPr lang="de-AT"/>
          </a:p>
        </p:txBody>
      </p:sp>
    </p:spTree>
    <p:extLst>
      <p:ext uri="{BB962C8B-B14F-4D97-AF65-F5344CB8AC3E}">
        <p14:creationId xmlns:p14="http://schemas.microsoft.com/office/powerpoint/2010/main" val="17273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5376017"/>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5376017"/>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5376017"/>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Event timeline">
    <p:spTree>
      <p:nvGrpSpPr>
        <p:cNvPr id="1" name=""/>
        <p:cNvGrpSpPr/>
        <p:nvPr/>
      </p:nvGrpSpPr>
      <p:grpSpPr>
        <a:xfrm>
          <a:off x="0" y="0"/>
          <a:ext cx="0" cy="0"/>
          <a:chOff x="0" y="0"/>
          <a:chExt cx="0" cy="0"/>
        </a:xfrm>
      </p:grpSpPr>
      <p:grpSp>
        <p:nvGrpSpPr>
          <p:cNvPr id="2" name="Graphic 6">
            <a:extLst>
              <a:ext uri="{FF2B5EF4-FFF2-40B4-BE49-F238E27FC236}">
                <a16:creationId xmlns:a16="http://schemas.microsoft.com/office/drawing/2014/main" id="{2EBFE874-83CA-281E-D409-0B04D9B244AA}"/>
              </a:ext>
              <a:ext uri="{C183D7F6-B498-43B3-948B-1728B52AA6E4}">
                <adec:decorative xmlns:adec="http://schemas.microsoft.com/office/drawing/2017/decorative" val="1"/>
              </a:ext>
            </a:extLst>
          </p:cNvPr>
          <p:cNvGrpSpPr/>
          <p:nvPr userDrawn="1"/>
        </p:nvGrpSpPr>
        <p:grpSpPr>
          <a:xfrm>
            <a:off x="2965744" y="609600"/>
            <a:ext cx="6405267" cy="5666667"/>
            <a:chOff x="472955" y="3856015"/>
            <a:chExt cx="2986757" cy="2642349"/>
          </a:xfrm>
        </p:grpSpPr>
        <p:grpSp>
          <p:nvGrpSpPr>
            <p:cNvPr id="12" name="Graphic 6">
              <a:extLst>
                <a:ext uri="{FF2B5EF4-FFF2-40B4-BE49-F238E27FC236}">
                  <a16:creationId xmlns:a16="http://schemas.microsoft.com/office/drawing/2014/main" id="{ACB0A363-317E-AFCC-FEB6-55CE5951C841}"/>
                </a:ext>
              </a:extLst>
            </p:cNvPr>
            <p:cNvGrpSpPr/>
            <p:nvPr/>
          </p:nvGrpSpPr>
          <p:grpSpPr>
            <a:xfrm>
              <a:off x="472955" y="3856015"/>
              <a:ext cx="2986757" cy="2347236"/>
              <a:chOff x="472955" y="3856015"/>
              <a:chExt cx="2986757" cy="2347236"/>
            </a:xfrm>
          </p:grpSpPr>
          <p:sp>
            <p:nvSpPr>
              <p:cNvPr id="81" name="Freeform 10">
                <a:extLst>
                  <a:ext uri="{FF2B5EF4-FFF2-40B4-BE49-F238E27FC236}">
                    <a16:creationId xmlns:a16="http://schemas.microsoft.com/office/drawing/2014/main" id="{39D25438-7A4D-8C48-9AA8-7D28BE7990D0}"/>
                  </a:ext>
                </a:extLst>
              </p:cNvPr>
              <p:cNvSpPr/>
              <p:nvPr/>
            </p:nvSpPr>
            <p:spPr>
              <a:xfrm>
                <a:off x="1361395" y="3856015"/>
                <a:ext cx="1552608" cy="575647"/>
              </a:xfrm>
              <a:custGeom>
                <a:avLst/>
                <a:gdLst>
                  <a:gd name="connsiteX0" fmla="*/ 685331 w 1552608"/>
                  <a:gd name="connsiteY0" fmla="*/ 0 h 575647"/>
                  <a:gd name="connsiteX1" fmla="*/ 570873 w 1552608"/>
                  <a:gd name="connsiteY1" fmla="*/ 6968 h 575647"/>
                  <a:gd name="connsiteX2" fmla="*/ 0 w 1552608"/>
                  <a:gd name="connsiteY2" fmla="*/ 294211 h 575647"/>
                  <a:gd name="connsiteX3" fmla="*/ 142976 w 1552608"/>
                  <a:gd name="connsiteY3" fmla="*/ 284404 h 575647"/>
                  <a:gd name="connsiteX4" fmla="*/ 848954 w 1552608"/>
                  <a:gd name="connsiteY4" fmla="*/ 563904 h 575647"/>
                  <a:gd name="connsiteX5" fmla="*/ 1186780 w 1552608"/>
                  <a:gd name="connsiteY5" fmla="*/ 499255 h 575647"/>
                  <a:gd name="connsiteX6" fmla="*/ 1552608 w 1552608"/>
                  <a:gd name="connsiteY6" fmla="*/ 575647 h 575647"/>
                  <a:gd name="connsiteX7" fmla="*/ 685202 w 1552608"/>
                  <a:gd name="connsiteY7" fmla="*/ 129 h 57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608" h="575647">
                    <a:moveTo>
                      <a:pt x="685331" y="0"/>
                    </a:moveTo>
                    <a:cubicBezTo>
                      <a:pt x="647522" y="0"/>
                      <a:pt x="609327" y="2323"/>
                      <a:pt x="570873" y="6968"/>
                    </a:cubicBezTo>
                    <a:cubicBezTo>
                      <a:pt x="344020" y="34454"/>
                      <a:pt x="145686" y="140395"/>
                      <a:pt x="0" y="294211"/>
                    </a:cubicBezTo>
                    <a:cubicBezTo>
                      <a:pt x="46712" y="287759"/>
                      <a:pt x="94457" y="284404"/>
                      <a:pt x="142976" y="284404"/>
                    </a:cubicBezTo>
                    <a:cubicBezTo>
                      <a:pt x="416154" y="284404"/>
                      <a:pt x="664427" y="390604"/>
                      <a:pt x="848954" y="563904"/>
                    </a:cubicBezTo>
                    <a:cubicBezTo>
                      <a:pt x="953476" y="522225"/>
                      <a:pt x="1067418" y="499255"/>
                      <a:pt x="1186780" y="499255"/>
                    </a:cubicBezTo>
                    <a:cubicBezTo>
                      <a:pt x="1316853" y="499255"/>
                      <a:pt x="1440602" y="526483"/>
                      <a:pt x="1552608" y="575647"/>
                    </a:cubicBezTo>
                    <a:cubicBezTo>
                      <a:pt x="1407439" y="232014"/>
                      <a:pt x="1067289" y="129"/>
                      <a:pt x="685202" y="129"/>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2" name="Freeform 11">
                <a:extLst>
                  <a:ext uri="{FF2B5EF4-FFF2-40B4-BE49-F238E27FC236}">
                    <a16:creationId xmlns:a16="http://schemas.microsoft.com/office/drawing/2014/main" id="{3346B538-3FB8-8C0C-F2B8-F6AAD0D21946}"/>
                  </a:ext>
                </a:extLst>
              </p:cNvPr>
              <p:cNvSpPr/>
              <p:nvPr/>
            </p:nvSpPr>
            <p:spPr>
              <a:xfrm>
                <a:off x="1636766" y="4355141"/>
                <a:ext cx="1822946" cy="1823076"/>
              </a:xfrm>
              <a:custGeom>
                <a:avLst/>
                <a:gdLst>
                  <a:gd name="connsiteX0" fmla="*/ 1822947 w 1822946"/>
                  <a:gd name="connsiteY0" fmla="*/ 911538 h 1823076"/>
                  <a:gd name="connsiteX1" fmla="*/ 911538 w 1822946"/>
                  <a:gd name="connsiteY1" fmla="*/ 1823076 h 1823076"/>
                  <a:gd name="connsiteX2" fmla="*/ 0 w 1822946"/>
                  <a:gd name="connsiteY2" fmla="*/ 911538 h 1823076"/>
                  <a:gd name="connsiteX3" fmla="*/ 911538 w 1822946"/>
                  <a:gd name="connsiteY3" fmla="*/ 0 h 1823076"/>
                  <a:gd name="connsiteX4" fmla="*/ 1822947 w 1822946"/>
                  <a:gd name="connsiteY4" fmla="*/ 911538 h 182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946" h="1823076">
                    <a:moveTo>
                      <a:pt x="1822947" y="911538"/>
                    </a:moveTo>
                    <a:cubicBezTo>
                      <a:pt x="1822947" y="1414923"/>
                      <a:pt x="1414923" y="1823076"/>
                      <a:pt x="911538" y="1823076"/>
                    </a:cubicBezTo>
                    <a:cubicBezTo>
                      <a:pt x="408153" y="1823076"/>
                      <a:pt x="0" y="1415052"/>
                      <a:pt x="0" y="911538"/>
                    </a:cubicBezTo>
                    <a:cubicBezTo>
                      <a:pt x="0" y="408024"/>
                      <a:pt x="408024" y="0"/>
                      <a:pt x="911538" y="0"/>
                    </a:cubicBezTo>
                    <a:cubicBezTo>
                      <a:pt x="1415052" y="0"/>
                      <a:pt x="1822947" y="408153"/>
                      <a:pt x="1822947" y="911538"/>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3" name="Freeform 12">
                <a:extLst>
                  <a:ext uri="{FF2B5EF4-FFF2-40B4-BE49-F238E27FC236}">
                    <a16:creationId xmlns:a16="http://schemas.microsoft.com/office/drawing/2014/main" id="{8E7D12BA-A8AA-1D85-8B56-08093F8447E5}"/>
                  </a:ext>
                </a:extLst>
              </p:cNvPr>
              <p:cNvSpPr/>
              <p:nvPr/>
            </p:nvSpPr>
            <p:spPr>
              <a:xfrm>
                <a:off x="472955" y="4150226"/>
                <a:ext cx="1590546" cy="2053025"/>
              </a:xfrm>
              <a:custGeom>
                <a:avLst/>
                <a:gdLst>
                  <a:gd name="connsiteX0" fmla="*/ 888440 w 1590546"/>
                  <a:gd name="connsiteY0" fmla="*/ 0 h 2053025"/>
                  <a:gd name="connsiteX1" fmla="*/ 0 w 1590546"/>
                  <a:gd name="connsiteY1" fmla="*/ 1021609 h 2053025"/>
                  <a:gd name="connsiteX2" fmla="*/ 1031416 w 1590546"/>
                  <a:gd name="connsiteY2" fmla="*/ 2053025 h 2053025"/>
                  <a:gd name="connsiteX3" fmla="*/ 1590546 w 1590546"/>
                  <a:gd name="connsiteY3" fmla="*/ 1888499 h 2053025"/>
                  <a:gd name="connsiteX4" fmla="*/ 1268850 w 1590546"/>
                  <a:gd name="connsiteY4" fmla="*/ 1541640 h 2053025"/>
                  <a:gd name="connsiteX5" fmla="*/ 636425 w 1590546"/>
                  <a:gd name="connsiteY5" fmla="*/ 762239 h 2053025"/>
                  <a:gd name="connsiteX6" fmla="*/ 718365 w 1590546"/>
                  <a:gd name="connsiteY6" fmla="*/ 249305 h 2053025"/>
                  <a:gd name="connsiteX7" fmla="*/ 735270 w 1590546"/>
                  <a:gd name="connsiteY7" fmla="*/ 214981 h 2053025"/>
                  <a:gd name="connsiteX8" fmla="*/ 763400 w 1590546"/>
                  <a:gd name="connsiteY8" fmla="*/ 164526 h 2053025"/>
                  <a:gd name="connsiteX9" fmla="*/ 764433 w 1590546"/>
                  <a:gd name="connsiteY9" fmla="*/ 162848 h 2053025"/>
                  <a:gd name="connsiteX10" fmla="*/ 888182 w 1590546"/>
                  <a:gd name="connsiteY10" fmla="*/ 129 h 20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546" h="2053025">
                    <a:moveTo>
                      <a:pt x="888440" y="0"/>
                    </a:moveTo>
                    <a:cubicBezTo>
                      <a:pt x="386475" y="69682"/>
                      <a:pt x="0" y="500546"/>
                      <a:pt x="0" y="1021609"/>
                    </a:cubicBezTo>
                    <a:cubicBezTo>
                      <a:pt x="0" y="1591320"/>
                      <a:pt x="461834" y="2053025"/>
                      <a:pt x="1031416" y="2053025"/>
                    </a:cubicBezTo>
                    <a:cubicBezTo>
                      <a:pt x="1237493" y="2053025"/>
                      <a:pt x="1429504" y="1992635"/>
                      <a:pt x="1590546" y="1888499"/>
                    </a:cubicBezTo>
                    <a:cubicBezTo>
                      <a:pt x="1455183" y="1803333"/>
                      <a:pt x="1343822" y="1683584"/>
                      <a:pt x="1268850" y="1541640"/>
                    </a:cubicBezTo>
                    <a:cubicBezTo>
                      <a:pt x="936701" y="1428472"/>
                      <a:pt x="681460" y="1133745"/>
                      <a:pt x="636425" y="762239"/>
                    </a:cubicBezTo>
                    <a:cubicBezTo>
                      <a:pt x="614359" y="580164"/>
                      <a:pt x="645845" y="404024"/>
                      <a:pt x="718365" y="249305"/>
                    </a:cubicBezTo>
                    <a:cubicBezTo>
                      <a:pt x="723785" y="237692"/>
                      <a:pt x="729334" y="226207"/>
                      <a:pt x="735270" y="214981"/>
                    </a:cubicBezTo>
                    <a:cubicBezTo>
                      <a:pt x="744173" y="197818"/>
                      <a:pt x="753464" y="181043"/>
                      <a:pt x="763400" y="164526"/>
                    </a:cubicBezTo>
                    <a:lnTo>
                      <a:pt x="764433" y="162848"/>
                    </a:lnTo>
                    <a:cubicBezTo>
                      <a:pt x="799660" y="104264"/>
                      <a:pt x="841211" y="49680"/>
                      <a:pt x="888182" y="129"/>
                    </a:cubicBezTo>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84" name="Freeform 13">
                <a:extLst>
                  <a:ext uri="{FF2B5EF4-FFF2-40B4-BE49-F238E27FC236}">
                    <a16:creationId xmlns:a16="http://schemas.microsoft.com/office/drawing/2014/main" id="{B4EFAC6A-AFF7-8C14-D065-B55DBF307C62}"/>
                  </a:ext>
                </a:extLst>
              </p:cNvPr>
              <p:cNvSpPr/>
              <p:nvPr/>
            </p:nvSpPr>
            <p:spPr>
              <a:xfrm>
                <a:off x="1102705" y="4140290"/>
                <a:ext cx="1107901" cy="1551446"/>
              </a:xfrm>
              <a:custGeom>
                <a:avLst/>
                <a:gdLst>
                  <a:gd name="connsiteX0" fmla="*/ 401666 w 1107901"/>
                  <a:gd name="connsiteY0" fmla="*/ 129 h 1551446"/>
                  <a:gd name="connsiteX1" fmla="*/ 258690 w 1107901"/>
                  <a:gd name="connsiteY1" fmla="*/ 9936 h 1551446"/>
                  <a:gd name="connsiteX2" fmla="*/ 134940 w 1107901"/>
                  <a:gd name="connsiteY2" fmla="*/ 172655 h 1551446"/>
                  <a:gd name="connsiteX3" fmla="*/ 133908 w 1107901"/>
                  <a:gd name="connsiteY3" fmla="*/ 174333 h 1551446"/>
                  <a:gd name="connsiteX4" fmla="*/ 105777 w 1107901"/>
                  <a:gd name="connsiteY4" fmla="*/ 224788 h 1551446"/>
                  <a:gd name="connsiteX5" fmla="*/ 88873 w 1107901"/>
                  <a:gd name="connsiteY5" fmla="*/ 259112 h 1551446"/>
                  <a:gd name="connsiteX6" fmla="*/ 6933 w 1107901"/>
                  <a:gd name="connsiteY6" fmla="*/ 772046 h 1551446"/>
                  <a:gd name="connsiteX7" fmla="*/ 639357 w 1107901"/>
                  <a:gd name="connsiteY7" fmla="*/ 1551447 h 1551446"/>
                  <a:gd name="connsiteX8" fmla="*/ 534319 w 1107901"/>
                  <a:gd name="connsiteY8" fmla="*/ 1126260 h 1551446"/>
                  <a:gd name="connsiteX9" fmla="*/ 1107901 w 1107901"/>
                  <a:gd name="connsiteY9" fmla="*/ 279501 h 1551446"/>
                  <a:gd name="connsiteX10" fmla="*/ 401924 w 1107901"/>
                  <a:gd name="connsiteY10" fmla="*/ 0 h 155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7901" h="1551446">
                    <a:moveTo>
                      <a:pt x="401666" y="129"/>
                    </a:moveTo>
                    <a:cubicBezTo>
                      <a:pt x="353147" y="129"/>
                      <a:pt x="305402" y="3484"/>
                      <a:pt x="258690" y="9936"/>
                    </a:cubicBezTo>
                    <a:cubicBezTo>
                      <a:pt x="211719" y="59487"/>
                      <a:pt x="170168" y="114071"/>
                      <a:pt x="134940" y="172655"/>
                    </a:cubicBezTo>
                    <a:lnTo>
                      <a:pt x="133908" y="174333"/>
                    </a:lnTo>
                    <a:cubicBezTo>
                      <a:pt x="123972" y="190850"/>
                      <a:pt x="114681" y="207625"/>
                      <a:pt x="105777" y="224788"/>
                    </a:cubicBezTo>
                    <a:cubicBezTo>
                      <a:pt x="99842" y="236143"/>
                      <a:pt x="94164" y="247499"/>
                      <a:pt x="88873" y="259112"/>
                    </a:cubicBezTo>
                    <a:cubicBezTo>
                      <a:pt x="16353" y="413831"/>
                      <a:pt x="-15133" y="589971"/>
                      <a:pt x="6933" y="772046"/>
                    </a:cubicBezTo>
                    <a:cubicBezTo>
                      <a:pt x="51968" y="1143552"/>
                      <a:pt x="307209" y="1438408"/>
                      <a:pt x="639357" y="1551447"/>
                    </a:cubicBezTo>
                    <a:cubicBezTo>
                      <a:pt x="572257" y="1424472"/>
                      <a:pt x="534319" y="1279818"/>
                      <a:pt x="534319" y="1126260"/>
                    </a:cubicBezTo>
                    <a:cubicBezTo>
                      <a:pt x="534319" y="742238"/>
                      <a:pt x="771752" y="413702"/>
                      <a:pt x="1107901" y="279501"/>
                    </a:cubicBezTo>
                    <a:cubicBezTo>
                      <a:pt x="923374" y="106200"/>
                      <a:pt x="674972" y="0"/>
                      <a:pt x="401924" y="0"/>
                    </a:cubicBezTo>
                  </a:path>
                </a:pathLst>
              </a:custGeom>
              <a:solidFill>
                <a:schemeClr val="accent1">
                  <a:lumMod val="40000"/>
                  <a:lumOff val="60000"/>
                </a:schemeClr>
              </a:solidFill>
              <a:ln w="12874" cap="flat">
                <a:noFill/>
                <a:prstDash val="solid"/>
                <a:miter/>
              </a:ln>
            </p:spPr>
            <p:txBody>
              <a:bodyPr rtlCol="0" anchor="ctr"/>
              <a:lstStyle/>
              <a:p>
                <a:endParaRPr lang="en-US"/>
              </a:p>
            </p:txBody>
          </p:sp>
          <p:sp>
            <p:nvSpPr>
              <p:cNvPr id="85" name="Freeform 14">
                <a:extLst>
                  <a:ext uri="{FF2B5EF4-FFF2-40B4-BE49-F238E27FC236}">
                    <a16:creationId xmlns:a16="http://schemas.microsoft.com/office/drawing/2014/main" id="{A3FDD252-0D31-9EAD-1E99-3B2A0903C35A}"/>
                  </a:ext>
                </a:extLst>
              </p:cNvPr>
              <p:cNvSpPr/>
              <p:nvPr/>
            </p:nvSpPr>
            <p:spPr>
              <a:xfrm>
                <a:off x="1636766" y="4419661"/>
                <a:ext cx="899021" cy="1618934"/>
              </a:xfrm>
              <a:custGeom>
                <a:avLst/>
                <a:gdLst>
                  <a:gd name="connsiteX0" fmla="*/ 573583 w 899021"/>
                  <a:gd name="connsiteY0" fmla="*/ 129 h 1618934"/>
                  <a:gd name="connsiteX1" fmla="*/ 0 w 899021"/>
                  <a:gd name="connsiteY1" fmla="*/ 846889 h 1618934"/>
                  <a:gd name="connsiteX2" fmla="*/ 105038 w 899021"/>
                  <a:gd name="connsiteY2" fmla="*/ 1272076 h 1618934"/>
                  <a:gd name="connsiteX3" fmla="*/ 426735 w 899021"/>
                  <a:gd name="connsiteY3" fmla="*/ 1618935 h 1618934"/>
                  <a:gd name="connsiteX4" fmla="*/ 899021 w 899021"/>
                  <a:gd name="connsiteY4" fmla="*/ 752045 h 1618934"/>
                  <a:gd name="connsiteX5" fmla="*/ 573583 w 899021"/>
                  <a:gd name="connsiteY5" fmla="*/ 0 h 161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021" h="1618934">
                    <a:moveTo>
                      <a:pt x="573583" y="129"/>
                    </a:moveTo>
                    <a:cubicBezTo>
                      <a:pt x="237433" y="134331"/>
                      <a:pt x="0" y="462866"/>
                      <a:pt x="0" y="846889"/>
                    </a:cubicBezTo>
                    <a:cubicBezTo>
                      <a:pt x="0" y="1000447"/>
                      <a:pt x="37938" y="1145229"/>
                      <a:pt x="105038" y="1272076"/>
                    </a:cubicBezTo>
                    <a:cubicBezTo>
                      <a:pt x="180011" y="1414019"/>
                      <a:pt x="291372" y="1533768"/>
                      <a:pt x="426735" y="1618935"/>
                    </a:cubicBezTo>
                    <a:cubicBezTo>
                      <a:pt x="711010" y="1435311"/>
                      <a:pt x="899021" y="1115679"/>
                      <a:pt x="899021" y="752045"/>
                    </a:cubicBezTo>
                    <a:cubicBezTo>
                      <a:pt x="899021" y="455511"/>
                      <a:pt x="773852" y="188269"/>
                      <a:pt x="573583" y="0"/>
                    </a:cubicBezTo>
                  </a:path>
                </a:pathLst>
              </a:custGeom>
              <a:solidFill>
                <a:schemeClr val="accent1">
                  <a:lumMod val="60000"/>
                  <a:lumOff val="40000"/>
                </a:schemeClr>
              </a:solidFill>
              <a:ln w="12874" cap="flat">
                <a:noFill/>
                <a:prstDash val="solid"/>
                <a:miter/>
              </a:ln>
            </p:spPr>
            <p:txBody>
              <a:bodyPr rtlCol="0" anchor="ctr"/>
              <a:lstStyle/>
              <a:p>
                <a:endParaRPr lang="en-US"/>
              </a:p>
            </p:txBody>
          </p:sp>
          <p:sp>
            <p:nvSpPr>
              <p:cNvPr id="99" name="Freeform 15">
                <a:extLst>
                  <a:ext uri="{FF2B5EF4-FFF2-40B4-BE49-F238E27FC236}">
                    <a16:creationId xmlns:a16="http://schemas.microsoft.com/office/drawing/2014/main" id="{0034552F-FC72-09D7-F511-B503821F9AB7}"/>
                  </a:ext>
                </a:extLst>
              </p:cNvPr>
              <p:cNvSpPr/>
              <p:nvPr/>
            </p:nvSpPr>
            <p:spPr>
              <a:xfrm>
                <a:off x="475038" y="5526011"/>
                <a:ext cx="265463" cy="2654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a:p>
            </p:txBody>
          </p:sp>
          <p:sp>
            <p:nvSpPr>
              <p:cNvPr id="101" name="Freeform 20">
                <a:extLst>
                  <a:ext uri="{FF2B5EF4-FFF2-40B4-BE49-F238E27FC236}">
                    <a16:creationId xmlns:a16="http://schemas.microsoft.com/office/drawing/2014/main" id="{38DE2E4C-D35B-5F34-DFB7-EF122D04F903}"/>
                  </a:ext>
                </a:extLst>
              </p:cNvPr>
              <p:cNvSpPr/>
              <p:nvPr/>
            </p:nvSpPr>
            <p:spPr>
              <a:xfrm>
                <a:off x="2946650" y="5924654"/>
                <a:ext cx="215883" cy="161687"/>
              </a:xfrm>
              <a:custGeom>
                <a:avLst/>
                <a:gdLst>
                  <a:gd name="connsiteX0" fmla="*/ 149686 w 215883"/>
                  <a:gd name="connsiteY0" fmla="*/ 129 h 161687"/>
                  <a:gd name="connsiteX1" fmla="*/ 0 w 215883"/>
                  <a:gd name="connsiteY1" fmla="*/ 149815 h 161687"/>
                  <a:gd name="connsiteX2" fmla="*/ 516 w 215883"/>
                  <a:gd name="connsiteY2" fmla="*/ 161687 h 161687"/>
                  <a:gd name="connsiteX3" fmla="*/ 215884 w 215883"/>
                  <a:gd name="connsiteY3" fmla="*/ 15356 h 161687"/>
                  <a:gd name="connsiteX4" fmla="*/ 149815 w 215883"/>
                  <a:gd name="connsiteY4" fmla="*/ 0 h 16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83" h="161687">
                    <a:moveTo>
                      <a:pt x="149686" y="129"/>
                    </a:moveTo>
                    <a:cubicBezTo>
                      <a:pt x="66972" y="129"/>
                      <a:pt x="0" y="67230"/>
                      <a:pt x="0" y="149815"/>
                    </a:cubicBezTo>
                    <a:cubicBezTo>
                      <a:pt x="0" y="153816"/>
                      <a:pt x="129" y="157816"/>
                      <a:pt x="516" y="161687"/>
                    </a:cubicBezTo>
                    <a:cubicBezTo>
                      <a:pt x="79359" y="123233"/>
                      <a:pt x="151751" y="73811"/>
                      <a:pt x="215884" y="15356"/>
                    </a:cubicBezTo>
                    <a:cubicBezTo>
                      <a:pt x="196012" y="5549"/>
                      <a:pt x="173559" y="0"/>
                      <a:pt x="149815" y="0"/>
                    </a:cubicBezTo>
                  </a:path>
                </a:pathLst>
              </a:custGeom>
              <a:solidFill>
                <a:schemeClr val="accent1">
                  <a:lumMod val="20000"/>
                  <a:lumOff val="80000"/>
                </a:schemeClr>
              </a:solidFill>
              <a:ln w="12874" cap="flat">
                <a:noFill/>
                <a:prstDash val="solid"/>
                <a:miter/>
              </a:ln>
            </p:spPr>
            <p:txBody>
              <a:bodyPr rtlCol="0" anchor="ctr"/>
              <a:lstStyle/>
              <a:p>
                <a:endParaRPr lang="en-US"/>
              </a:p>
            </p:txBody>
          </p:sp>
        </p:grpSp>
        <p:sp>
          <p:nvSpPr>
            <p:cNvPr id="13" name="Freeform 34">
              <a:extLst>
                <a:ext uri="{FF2B5EF4-FFF2-40B4-BE49-F238E27FC236}">
                  <a16:creationId xmlns:a16="http://schemas.microsoft.com/office/drawing/2014/main" id="{73403CFE-641B-71D2-97C6-68E73C55EF4E}"/>
                </a:ext>
              </a:extLst>
            </p:cNvPr>
            <p:cNvSpPr/>
            <p:nvPr/>
          </p:nvSpPr>
          <p:spPr>
            <a:xfrm>
              <a:off x="1526050" y="6243124"/>
              <a:ext cx="26969" cy="22065"/>
            </a:xfrm>
            <a:custGeom>
              <a:avLst/>
              <a:gdLst>
                <a:gd name="connsiteX0" fmla="*/ 18324 w 26969"/>
                <a:gd name="connsiteY0" fmla="*/ 22066 h 22065"/>
                <a:gd name="connsiteX1" fmla="*/ 0 w 26969"/>
                <a:gd name="connsiteY1" fmla="*/ 0 h 22065"/>
                <a:gd name="connsiteX2" fmla="*/ 26969 w 26969"/>
                <a:gd name="connsiteY2" fmla="*/ 17162 h 22065"/>
                <a:gd name="connsiteX3" fmla="*/ 18195 w 26969"/>
                <a:gd name="connsiteY3" fmla="*/ 22066 h 22065"/>
              </a:gdLst>
              <a:ahLst/>
              <a:cxnLst>
                <a:cxn ang="0">
                  <a:pos x="connsiteX0" y="connsiteY0"/>
                </a:cxn>
                <a:cxn ang="0">
                  <a:pos x="connsiteX1" y="connsiteY1"/>
                </a:cxn>
                <a:cxn ang="0">
                  <a:pos x="connsiteX2" y="connsiteY2"/>
                </a:cxn>
                <a:cxn ang="0">
                  <a:pos x="connsiteX3" y="connsiteY3"/>
                </a:cxn>
              </a:cxnLst>
              <a:rect l="l" t="t" r="r" b="b"/>
              <a:pathLst>
                <a:path w="26969" h="22065">
                  <a:moveTo>
                    <a:pt x="18324" y="22066"/>
                  </a:moveTo>
                  <a:cubicBezTo>
                    <a:pt x="12130" y="14840"/>
                    <a:pt x="6065" y="7355"/>
                    <a:pt x="0" y="0"/>
                  </a:cubicBezTo>
                  <a:cubicBezTo>
                    <a:pt x="9807" y="5549"/>
                    <a:pt x="18840" y="11226"/>
                    <a:pt x="26969" y="17162"/>
                  </a:cubicBezTo>
                  <a:lnTo>
                    <a:pt x="18195" y="22066"/>
                  </a:lnTo>
                  <a:close/>
                </a:path>
              </a:pathLst>
            </a:custGeom>
            <a:solidFill>
              <a:srgbClr val="FFFFFF"/>
            </a:solidFill>
            <a:ln w="12874" cap="flat">
              <a:noFill/>
              <a:prstDash val="solid"/>
              <a:miter/>
            </a:ln>
          </p:spPr>
          <p:txBody>
            <a:bodyPr rtlCol="0" anchor="ctr"/>
            <a:lstStyle/>
            <a:p>
              <a:endParaRPr lang="en-US"/>
            </a:p>
          </p:txBody>
        </p:sp>
        <p:grpSp>
          <p:nvGrpSpPr>
            <p:cNvPr id="14" name="Graphic 6">
              <a:extLst>
                <a:ext uri="{FF2B5EF4-FFF2-40B4-BE49-F238E27FC236}">
                  <a16:creationId xmlns:a16="http://schemas.microsoft.com/office/drawing/2014/main" id="{9C1238A7-B25D-7678-6830-C2FD9AFBAC15}"/>
                </a:ext>
              </a:extLst>
            </p:cNvPr>
            <p:cNvGrpSpPr/>
            <p:nvPr/>
          </p:nvGrpSpPr>
          <p:grpSpPr>
            <a:xfrm>
              <a:off x="2182347" y="4907925"/>
              <a:ext cx="448413" cy="151774"/>
              <a:chOff x="2182347" y="4907925"/>
              <a:chExt cx="448413" cy="151774"/>
            </a:xfrm>
          </p:grpSpPr>
          <p:grpSp>
            <p:nvGrpSpPr>
              <p:cNvPr id="56" name="Graphic 6">
                <a:extLst>
                  <a:ext uri="{FF2B5EF4-FFF2-40B4-BE49-F238E27FC236}">
                    <a16:creationId xmlns:a16="http://schemas.microsoft.com/office/drawing/2014/main" id="{F6BC9296-C0D3-9022-6435-B4412E5B2D26}"/>
                  </a:ext>
                </a:extLst>
              </p:cNvPr>
              <p:cNvGrpSpPr/>
              <p:nvPr/>
            </p:nvGrpSpPr>
            <p:grpSpPr>
              <a:xfrm>
                <a:off x="2182347" y="4907925"/>
                <a:ext cx="448413" cy="151774"/>
                <a:chOff x="2182347" y="4907925"/>
                <a:chExt cx="448413" cy="151774"/>
              </a:xfrm>
              <a:solidFill>
                <a:srgbClr val="7178AA"/>
              </a:solidFill>
            </p:grpSpPr>
            <p:sp>
              <p:nvSpPr>
                <p:cNvPr id="58" name="Freeform 149">
                  <a:extLst>
                    <a:ext uri="{FF2B5EF4-FFF2-40B4-BE49-F238E27FC236}">
                      <a16:creationId xmlns:a16="http://schemas.microsoft.com/office/drawing/2014/main" id="{F2AC83B6-ED74-4E1E-C41A-12F17CC5073C}"/>
                    </a:ext>
                  </a:extLst>
                </p:cNvPr>
                <p:cNvSpPr/>
                <p:nvPr/>
              </p:nvSpPr>
              <p:spPr>
                <a:xfrm>
                  <a:off x="2455587" y="5045696"/>
                  <a:ext cx="4582" cy="8454"/>
                </a:xfrm>
                <a:custGeom>
                  <a:avLst/>
                  <a:gdLst>
                    <a:gd name="connsiteX0" fmla="*/ 3034 w 4582"/>
                    <a:gd name="connsiteY0" fmla="*/ 1228 h 8454"/>
                    <a:gd name="connsiteX1" fmla="*/ 1228 w 4582"/>
                    <a:gd name="connsiteY1" fmla="*/ 66 h 8454"/>
                    <a:gd name="connsiteX2" fmla="*/ 66 w 4582"/>
                    <a:gd name="connsiteY2" fmla="*/ 2002 h 8454"/>
                    <a:gd name="connsiteX3" fmla="*/ 1486 w 4582"/>
                    <a:gd name="connsiteY3" fmla="*/ 8454 h 8454"/>
                    <a:gd name="connsiteX4" fmla="*/ 4583 w 4582"/>
                    <a:gd name="connsiteY4" fmla="*/ 7809 h 8454"/>
                    <a:gd name="connsiteX5" fmla="*/ 3163 w 4582"/>
                    <a:gd name="connsiteY5" fmla="*/ 1357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2" h="8454">
                      <a:moveTo>
                        <a:pt x="3034" y="1228"/>
                      </a:moveTo>
                      <a:cubicBezTo>
                        <a:pt x="2905" y="325"/>
                        <a:pt x="2002" y="-192"/>
                        <a:pt x="1228" y="66"/>
                      </a:cubicBezTo>
                      <a:cubicBezTo>
                        <a:pt x="325" y="325"/>
                        <a:pt x="-192" y="1099"/>
                        <a:pt x="66" y="2002"/>
                      </a:cubicBezTo>
                      <a:lnTo>
                        <a:pt x="1486" y="8454"/>
                      </a:lnTo>
                      <a:cubicBezTo>
                        <a:pt x="2518" y="8196"/>
                        <a:pt x="3551" y="7938"/>
                        <a:pt x="4583" y="7809"/>
                      </a:cubicBezTo>
                      <a:lnTo>
                        <a:pt x="3163" y="1357"/>
                      </a:lnTo>
                      <a:close/>
                    </a:path>
                  </a:pathLst>
                </a:custGeom>
                <a:solidFill>
                  <a:srgbClr val="7178AA"/>
                </a:solidFill>
                <a:ln w="12874" cap="flat">
                  <a:noFill/>
                  <a:prstDash val="solid"/>
                  <a:miter/>
                </a:ln>
              </p:spPr>
              <p:txBody>
                <a:bodyPr rtlCol="0" anchor="ctr"/>
                <a:lstStyle/>
                <a:p>
                  <a:endParaRPr lang="en-US"/>
                </a:p>
              </p:txBody>
            </p:sp>
            <p:sp>
              <p:nvSpPr>
                <p:cNvPr id="59" name="Freeform 150">
                  <a:extLst>
                    <a:ext uri="{FF2B5EF4-FFF2-40B4-BE49-F238E27FC236}">
                      <a16:creationId xmlns:a16="http://schemas.microsoft.com/office/drawing/2014/main" id="{8E23F577-4334-7FB4-3F0C-5C5865694FEF}"/>
                    </a:ext>
                  </a:extLst>
                </p:cNvPr>
                <p:cNvSpPr/>
                <p:nvPr/>
              </p:nvSpPr>
              <p:spPr>
                <a:xfrm>
                  <a:off x="2474426" y="5026824"/>
                  <a:ext cx="11422" cy="21003"/>
                </a:xfrm>
                <a:custGeom>
                  <a:avLst/>
                  <a:gdLst>
                    <a:gd name="connsiteX0" fmla="*/ 6390 w 11422"/>
                    <a:gd name="connsiteY0" fmla="*/ 3583 h 21003"/>
                    <a:gd name="connsiteX1" fmla="*/ 1873 w 11422"/>
                    <a:gd name="connsiteY1" fmla="*/ 99 h 21003"/>
                    <a:gd name="connsiteX2" fmla="*/ 325 w 11422"/>
                    <a:gd name="connsiteY2" fmla="*/ 5519 h 21003"/>
                    <a:gd name="connsiteX3" fmla="*/ 5487 w 11422"/>
                    <a:gd name="connsiteY3" fmla="*/ 21004 h 21003"/>
                    <a:gd name="connsiteX4" fmla="*/ 11422 w 11422"/>
                    <a:gd name="connsiteY4" fmla="*/ 19068 h 21003"/>
                    <a:gd name="connsiteX5" fmla="*/ 6261 w 11422"/>
                    <a:gd name="connsiteY5" fmla="*/ 3583 h 2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2" h="21003">
                      <a:moveTo>
                        <a:pt x="6390" y="3583"/>
                      </a:moveTo>
                      <a:cubicBezTo>
                        <a:pt x="5616" y="1132"/>
                        <a:pt x="3551" y="-417"/>
                        <a:pt x="1873" y="99"/>
                      </a:cubicBezTo>
                      <a:cubicBezTo>
                        <a:pt x="196" y="615"/>
                        <a:pt x="-449" y="3067"/>
                        <a:pt x="325" y="5519"/>
                      </a:cubicBezTo>
                      <a:lnTo>
                        <a:pt x="5487" y="21004"/>
                      </a:lnTo>
                      <a:cubicBezTo>
                        <a:pt x="7422" y="20358"/>
                        <a:pt x="9487" y="19713"/>
                        <a:pt x="11422" y="19068"/>
                      </a:cubicBezTo>
                      <a:lnTo>
                        <a:pt x="6261" y="3583"/>
                      </a:lnTo>
                      <a:close/>
                    </a:path>
                  </a:pathLst>
                </a:custGeom>
                <a:solidFill>
                  <a:srgbClr val="7178AA"/>
                </a:solidFill>
                <a:ln w="12874" cap="flat">
                  <a:noFill/>
                  <a:prstDash val="solid"/>
                  <a:miter/>
                </a:ln>
              </p:spPr>
              <p:txBody>
                <a:bodyPr rtlCol="0" anchor="ctr"/>
                <a:lstStyle/>
                <a:p>
                  <a:endParaRPr lang="en-US"/>
                </a:p>
              </p:txBody>
            </p:sp>
            <p:sp>
              <p:nvSpPr>
                <p:cNvPr id="60" name="Freeform 151">
                  <a:extLst>
                    <a:ext uri="{FF2B5EF4-FFF2-40B4-BE49-F238E27FC236}">
                      <a16:creationId xmlns:a16="http://schemas.microsoft.com/office/drawing/2014/main" id="{E2A158B3-37C3-6AE9-20C0-6BC3289F8564}"/>
                    </a:ext>
                  </a:extLst>
                </p:cNvPr>
                <p:cNvSpPr/>
                <p:nvPr/>
              </p:nvSpPr>
              <p:spPr>
                <a:xfrm>
                  <a:off x="2524808" y="5018396"/>
                  <a:ext cx="6333" cy="8139"/>
                </a:xfrm>
                <a:custGeom>
                  <a:avLst/>
                  <a:gdLst>
                    <a:gd name="connsiteX0" fmla="*/ 2978 w 6333"/>
                    <a:gd name="connsiteY0" fmla="*/ 785 h 8139"/>
                    <a:gd name="connsiteX1" fmla="*/ 785 w 6333"/>
                    <a:gd name="connsiteY1" fmla="*/ 269 h 8139"/>
                    <a:gd name="connsiteX2" fmla="*/ 269 w 6333"/>
                    <a:gd name="connsiteY2" fmla="*/ 2462 h 8139"/>
                    <a:gd name="connsiteX3" fmla="*/ 3624 w 6333"/>
                    <a:gd name="connsiteY3" fmla="*/ 8140 h 8139"/>
                    <a:gd name="connsiteX4" fmla="*/ 6333 w 6333"/>
                    <a:gd name="connsiteY4" fmla="*/ 6591 h 8139"/>
                    <a:gd name="connsiteX5" fmla="*/ 2978 w 6333"/>
                    <a:gd name="connsiteY5" fmla="*/ 914 h 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3" h="8139">
                      <a:moveTo>
                        <a:pt x="2978" y="785"/>
                      </a:moveTo>
                      <a:cubicBezTo>
                        <a:pt x="2591" y="10"/>
                        <a:pt x="1559" y="-248"/>
                        <a:pt x="785" y="269"/>
                      </a:cubicBezTo>
                      <a:cubicBezTo>
                        <a:pt x="10" y="656"/>
                        <a:pt x="-248" y="1688"/>
                        <a:pt x="269" y="2462"/>
                      </a:cubicBezTo>
                      <a:lnTo>
                        <a:pt x="3624" y="8140"/>
                      </a:lnTo>
                      <a:cubicBezTo>
                        <a:pt x="4527" y="7624"/>
                        <a:pt x="5430" y="7108"/>
                        <a:pt x="6333" y="6591"/>
                      </a:cubicBezTo>
                      <a:lnTo>
                        <a:pt x="2978" y="914"/>
                      </a:lnTo>
                      <a:close/>
                    </a:path>
                  </a:pathLst>
                </a:custGeom>
                <a:solidFill>
                  <a:srgbClr val="7178AA"/>
                </a:solidFill>
                <a:ln w="12874" cap="flat">
                  <a:noFill/>
                  <a:prstDash val="solid"/>
                  <a:miter/>
                </a:ln>
              </p:spPr>
              <p:txBody>
                <a:bodyPr rtlCol="0" anchor="ctr"/>
                <a:lstStyle/>
                <a:p>
                  <a:endParaRPr lang="en-US"/>
                </a:p>
              </p:txBody>
            </p:sp>
            <p:sp>
              <p:nvSpPr>
                <p:cNvPr id="61" name="Freeform 152">
                  <a:extLst>
                    <a:ext uri="{FF2B5EF4-FFF2-40B4-BE49-F238E27FC236}">
                      <a16:creationId xmlns:a16="http://schemas.microsoft.com/office/drawing/2014/main" id="{3FB8811A-7213-831C-16AC-1B468942F5E9}"/>
                    </a:ext>
                  </a:extLst>
                </p:cNvPr>
                <p:cNvSpPr/>
                <p:nvPr/>
              </p:nvSpPr>
              <p:spPr>
                <a:xfrm>
                  <a:off x="2502730" y="5029868"/>
                  <a:ext cx="5700" cy="8152"/>
                </a:xfrm>
                <a:custGeom>
                  <a:avLst/>
                  <a:gdLst>
                    <a:gd name="connsiteX0" fmla="*/ 2991 w 5700"/>
                    <a:gd name="connsiteY0" fmla="*/ 926 h 8152"/>
                    <a:gd name="connsiteX1" fmla="*/ 926 w 5700"/>
                    <a:gd name="connsiteY1" fmla="*/ 152 h 8152"/>
                    <a:gd name="connsiteX2" fmla="*/ 152 w 5700"/>
                    <a:gd name="connsiteY2" fmla="*/ 2217 h 8152"/>
                    <a:gd name="connsiteX3" fmla="*/ 2862 w 5700"/>
                    <a:gd name="connsiteY3" fmla="*/ 8152 h 8152"/>
                    <a:gd name="connsiteX4" fmla="*/ 5700 w 5700"/>
                    <a:gd name="connsiteY4" fmla="*/ 6862 h 8152"/>
                    <a:gd name="connsiteX5" fmla="*/ 2991 w 5700"/>
                    <a:gd name="connsiteY5" fmla="*/ 926 h 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0" h="8152">
                      <a:moveTo>
                        <a:pt x="2991" y="926"/>
                      </a:moveTo>
                      <a:cubicBezTo>
                        <a:pt x="2603" y="152"/>
                        <a:pt x="1700" y="-235"/>
                        <a:pt x="926" y="152"/>
                      </a:cubicBezTo>
                      <a:cubicBezTo>
                        <a:pt x="152" y="539"/>
                        <a:pt x="-235" y="1442"/>
                        <a:pt x="152" y="2217"/>
                      </a:cubicBezTo>
                      <a:lnTo>
                        <a:pt x="2862" y="8152"/>
                      </a:lnTo>
                      <a:cubicBezTo>
                        <a:pt x="3765" y="7765"/>
                        <a:pt x="4797" y="7378"/>
                        <a:pt x="5700" y="6862"/>
                      </a:cubicBezTo>
                      <a:lnTo>
                        <a:pt x="2991" y="926"/>
                      </a:lnTo>
                      <a:close/>
                    </a:path>
                  </a:pathLst>
                </a:custGeom>
                <a:solidFill>
                  <a:srgbClr val="7178AA"/>
                </a:solidFill>
                <a:ln w="12874" cap="flat">
                  <a:noFill/>
                  <a:prstDash val="solid"/>
                  <a:miter/>
                </a:ln>
              </p:spPr>
              <p:txBody>
                <a:bodyPr rtlCol="0" anchor="ctr"/>
                <a:lstStyle/>
                <a:p>
                  <a:endParaRPr lang="en-US"/>
                </a:p>
              </p:txBody>
            </p:sp>
            <p:sp>
              <p:nvSpPr>
                <p:cNvPr id="62" name="Freeform 153">
                  <a:extLst>
                    <a:ext uri="{FF2B5EF4-FFF2-40B4-BE49-F238E27FC236}">
                      <a16:creationId xmlns:a16="http://schemas.microsoft.com/office/drawing/2014/main" id="{6CB63BF9-91B6-0331-D606-01A21408F221}"/>
                    </a:ext>
                  </a:extLst>
                </p:cNvPr>
                <p:cNvSpPr/>
                <p:nvPr/>
              </p:nvSpPr>
              <p:spPr>
                <a:xfrm>
                  <a:off x="2430861" y="5049876"/>
                  <a:ext cx="3887" cy="8404"/>
                </a:xfrm>
                <a:custGeom>
                  <a:avLst/>
                  <a:gdLst>
                    <a:gd name="connsiteX0" fmla="*/ 3113 w 3887"/>
                    <a:gd name="connsiteY0" fmla="*/ 1436 h 8404"/>
                    <a:gd name="connsiteX1" fmla="*/ 1436 w 3887"/>
                    <a:gd name="connsiteY1" fmla="*/ 16 h 8404"/>
                    <a:gd name="connsiteX2" fmla="*/ 16 w 3887"/>
                    <a:gd name="connsiteY2" fmla="*/ 1823 h 8404"/>
                    <a:gd name="connsiteX3" fmla="*/ 791 w 3887"/>
                    <a:gd name="connsiteY3" fmla="*/ 8404 h 8404"/>
                    <a:gd name="connsiteX4" fmla="*/ 3888 w 3887"/>
                    <a:gd name="connsiteY4" fmla="*/ 8017 h 8404"/>
                    <a:gd name="connsiteX5" fmla="*/ 3113 w 3887"/>
                    <a:gd name="connsiteY5" fmla="*/ 1436 h 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 h="8404">
                      <a:moveTo>
                        <a:pt x="3113" y="1436"/>
                      </a:moveTo>
                      <a:cubicBezTo>
                        <a:pt x="3113" y="533"/>
                        <a:pt x="2210" y="-113"/>
                        <a:pt x="1436" y="16"/>
                      </a:cubicBezTo>
                      <a:cubicBezTo>
                        <a:pt x="533" y="16"/>
                        <a:pt x="-113" y="920"/>
                        <a:pt x="16" y="1823"/>
                      </a:cubicBezTo>
                      <a:lnTo>
                        <a:pt x="791" y="8404"/>
                      </a:lnTo>
                      <a:cubicBezTo>
                        <a:pt x="1823" y="8404"/>
                        <a:pt x="2855" y="8146"/>
                        <a:pt x="3888" y="8017"/>
                      </a:cubicBezTo>
                      <a:lnTo>
                        <a:pt x="3113" y="1436"/>
                      </a:lnTo>
                      <a:close/>
                    </a:path>
                  </a:pathLst>
                </a:custGeom>
                <a:solidFill>
                  <a:srgbClr val="7178AA"/>
                </a:solidFill>
                <a:ln w="12874" cap="flat">
                  <a:noFill/>
                  <a:prstDash val="solid"/>
                  <a:miter/>
                </a:ln>
              </p:spPr>
              <p:txBody>
                <a:bodyPr rtlCol="0" anchor="ctr"/>
                <a:lstStyle/>
                <a:p>
                  <a:endParaRPr lang="en-US"/>
                </a:p>
              </p:txBody>
            </p:sp>
            <p:sp>
              <p:nvSpPr>
                <p:cNvPr id="63" name="Freeform 154">
                  <a:extLst>
                    <a:ext uri="{FF2B5EF4-FFF2-40B4-BE49-F238E27FC236}">
                      <a16:creationId xmlns:a16="http://schemas.microsoft.com/office/drawing/2014/main" id="{B78165E9-2A8B-F26E-B370-E3EE8E650C6D}"/>
                    </a:ext>
                  </a:extLst>
                </p:cNvPr>
                <p:cNvSpPr/>
                <p:nvPr/>
              </p:nvSpPr>
              <p:spPr>
                <a:xfrm>
                  <a:off x="2380423" y="5050279"/>
                  <a:ext cx="3742" cy="8258"/>
                </a:xfrm>
                <a:custGeom>
                  <a:avLst/>
                  <a:gdLst>
                    <a:gd name="connsiteX0" fmla="*/ 3742 w 3742"/>
                    <a:gd name="connsiteY0" fmla="*/ 1677 h 8258"/>
                    <a:gd name="connsiteX1" fmla="*/ 2323 w 3742"/>
                    <a:gd name="connsiteY1" fmla="*/ 0 h 8258"/>
                    <a:gd name="connsiteX2" fmla="*/ 645 w 3742"/>
                    <a:gd name="connsiteY2" fmla="*/ 1419 h 8258"/>
                    <a:gd name="connsiteX3" fmla="*/ 0 w 3742"/>
                    <a:gd name="connsiteY3" fmla="*/ 8000 h 8258"/>
                    <a:gd name="connsiteX4" fmla="*/ 3097 w 3742"/>
                    <a:gd name="connsiteY4" fmla="*/ 8259 h 8258"/>
                    <a:gd name="connsiteX5" fmla="*/ 3742 w 3742"/>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 h="8258">
                      <a:moveTo>
                        <a:pt x="3742" y="1677"/>
                      </a:moveTo>
                      <a:cubicBezTo>
                        <a:pt x="3742" y="774"/>
                        <a:pt x="3226" y="0"/>
                        <a:pt x="2323" y="0"/>
                      </a:cubicBezTo>
                      <a:cubicBezTo>
                        <a:pt x="1419" y="0"/>
                        <a:pt x="645" y="516"/>
                        <a:pt x="645" y="1419"/>
                      </a:cubicBezTo>
                      <a:lnTo>
                        <a:pt x="0" y="8000"/>
                      </a:lnTo>
                      <a:cubicBezTo>
                        <a:pt x="1032" y="8000"/>
                        <a:pt x="2065" y="8129"/>
                        <a:pt x="3097" y="8259"/>
                      </a:cubicBezTo>
                      <a:lnTo>
                        <a:pt x="3742" y="1677"/>
                      </a:lnTo>
                      <a:close/>
                    </a:path>
                  </a:pathLst>
                </a:custGeom>
                <a:solidFill>
                  <a:srgbClr val="7178AA"/>
                </a:solidFill>
                <a:ln w="12874" cap="flat">
                  <a:noFill/>
                  <a:prstDash val="solid"/>
                  <a:miter/>
                </a:ln>
              </p:spPr>
              <p:txBody>
                <a:bodyPr rtlCol="0" anchor="ctr"/>
                <a:lstStyle/>
                <a:p>
                  <a:endParaRPr lang="en-US"/>
                </a:p>
              </p:txBody>
            </p:sp>
            <p:sp>
              <p:nvSpPr>
                <p:cNvPr id="64" name="Freeform 155">
                  <a:extLst>
                    <a:ext uri="{FF2B5EF4-FFF2-40B4-BE49-F238E27FC236}">
                      <a16:creationId xmlns:a16="http://schemas.microsoft.com/office/drawing/2014/main" id="{D168F494-3023-223A-67DE-EAF7F10759BD}"/>
                    </a:ext>
                  </a:extLst>
                </p:cNvPr>
                <p:cNvSpPr/>
                <p:nvPr/>
              </p:nvSpPr>
              <p:spPr>
                <a:xfrm>
                  <a:off x="2405973" y="5051441"/>
                  <a:ext cx="3225" cy="8258"/>
                </a:xfrm>
                <a:custGeom>
                  <a:avLst/>
                  <a:gdLst>
                    <a:gd name="connsiteX0" fmla="*/ 3097 w 3225"/>
                    <a:gd name="connsiteY0" fmla="*/ 1549 h 8258"/>
                    <a:gd name="connsiteX1" fmla="*/ 1549 w 3225"/>
                    <a:gd name="connsiteY1" fmla="*/ 0 h 8258"/>
                    <a:gd name="connsiteX2" fmla="*/ 0 w 3225"/>
                    <a:gd name="connsiteY2" fmla="*/ 1549 h 8258"/>
                    <a:gd name="connsiteX3" fmla="*/ 0 w 3225"/>
                    <a:gd name="connsiteY3" fmla="*/ 8259 h 8258"/>
                    <a:gd name="connsiteX4" fmla="*/ 3226 w 3225"/>
                    <a:gd name="connsiteY4" fmla="*/ 8259 h 8258"/>
                    <a:gd name="connsiteX5" fmla="*/ 3226 w 3225"/>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 h="8258">
                      <a:moveTo>
                        <a:pt x="3097" y="1549"/>
                      </a:moveTo>
                      <a:cubicBezTo>
                        <a:pt x="3097" y="645"/>
                        <a:pt x="2323" y="0"/>
                        <a:pt x="1549" y="0"/>
                      </a:cubicBezTo>
                      <a:cubicBezTo>
                        <a:pt x="645" y="0"/>
                        <a:pt x="0" y="774"/>
                        <a:pt x="0" y="1549"/>
                      </a:cubicBezTo>
                      <a:lnTo>
                        <a:pt x="0" y="8259"/>
                      </a:lnTo>
                      <a:cubicBezTo>
                        <a:pt x="1032" y="8259"/>
                        <a:pt x="2194" y="8259"/>
                        <a:pt x="3226" y="8259"/>
                      </a:cubicBezTo>
                      <a:lnTo>
                        <a:pt x="3226" y="1677"/>
                      </a:lnTo>
                      <a:close/>
                    </a:path>
                  </a:pathLst>
                </a:custGeom>
                <a:solidFill>
                  <a:srgbClr val="7178AA"/>
                </a:solidFill>
                <a:ln w="12874" cap="flat">
                  <a:noFill/>
                  <a:prstDash val="solid"/>
                  <a:miter/>
                </a:ln>
              </p:spPr>
              <p:txBody>
                <a:bodyPr rtlCol="0" anchor="ctr"/>
                <a:lstStyle/>
                <a:p>
                  <a:endParaRPr lang="en-US"/>
                </a:p>
              </p:txBody>
            </p:sp>
            <p:sp>
              <p:nvSpPr>
                <p:cNvPr id="65" name="Freeform 156">
                  <a:extLst>
                    <a:ext uri="{FF2B5EF4-FFF2-40B4-BE49-F238E27FC236}">
                      <a16:creationId xmlns:a16="http://schemas.microsoft.com/office/drawing/2014/main" id="{1BCD1B2F-BD6C-03E5-E3A9-DC391D471072}"/>
                    </a:ext>
                  </a:extLst>
                </p:cNvPr>
                <p:cNvSpPr/>
                <p:nvPr/>
              </p:nvSpPr>
              <p:spPr>
                <a:xfrm>
                  <a:off x="2352163" y="5020248"/>
                  <a:ext cx="15320" cy="35192"/>
                </a:xfrm>
                <a:custGeom>
                  <a:avLst/>
                  <a:gdLst>
                    <a:gd name="connsiteX0" fmla="*/ 9162 w 15320"/>
                    <a:gd name="connsiteY0" fmla="*/ 35192 h 35192"/>
                    <a:gd name="connsiteX1" fmla="*/ 15227 w 15320"/>
                    <a:gd name="connsiteY1" fmla="*/ 5642 h 35192"/>
                    <a:gd name="connsiteX2" fmla="*/ 11614 w 15320"/>
                    <a:gd name="connsiteY2" fmla="*/ 94 h 35192"/>
                    <a:gd name="connsiteX3" fmla="*/ 6065 w 15320"/>
                    <a:gd name="connsiteY3" fmla="*/ 3707 h 35192"/>
                    <a:gd name="connsiteX4" fmla="*/ 0 w 15320"/>
                    <a:gd name="connsiteY4" fmla="*/ 33257 h 35192"/>
                    <a:gd name="connsiteX5" fmla="*/ 4516 w 15320"/>
                    <a:gd name="connsiteY5" fmla="*/ 34289 h 35192"/>
                    <a:gd name="connsiteX6" fmla="*/ 9162 w 15320"/>
                    <a:gd name="connsiteY6" fmla="*/ 35063 h 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0" h="35192">
                      <a:moveTo>
                        <a:pt x="9162" y="35192"/>
                      </a:moveTo>
                      <a:lnTo>
                        <a:pt x="15227" y="5642"/>
                      </a:lnTo>
                      <a:cubicBezTo>
                        <a:pt x="15743" y="3061"/>
                        <a:pt x="14065" y="610"/>
                        <a:pt x="11614" y="94"/>
                      </a:cubicBezTo>
                      <a:cubicBezTo>
                        <a:pt x="9033" y="-423"/>
                        <a:pt x="6581" y="1255"/>
                        <a:pt x="6065" y="3707"/>
                      </a:cubicBezTo>
                      <a:lnTo>
                        <a:pt x="0" y="33257"/>
                      </a:lnTo>
                      <a:cubicBezTo>
                        <a:pt x="1548" y="33644"/>
                        <a:pt x="2968" y="34031"/>
                        <a:pt x="4516" y="34289"/>
                      </a:cubicBezTo>
                      <a:cubicBezTo>
                        <a:pt x="6065" y="34547"/>
                        <a:pt x="7613" y="34805"/>
                        <a:pt x="9162" y="35063"/>
                      </a:cubicBezTo>
                      <a:close/>
                    </a:path>
                  </a:pathLst>
                </a:custGeom>
                <a:solidFill>
                  <a:srgbClr val="7178AA"/>
                </a:solidFill>
                <a:ln w="12874" cap="flat">
                  <a:noFill/>
                  <a:prstDash val="solid"/>
                  <a:miter/>
                </a:ln>
              </p:spPr>
              <p:txBody>
                <a:bodyPr rtlCol="0" anchor="ctr"/>
                <a:lstStyle/>
                <a:p>
                  <a:endParaRPr lang="en-US"/>
                </a:p>
              </p:txBody>
            </p:sp>
            <p:sp>
              <p:nvSpPr>
                <p:cNvPr id="66" name="Freeform 157">
                  <a:extLst>
                    <a:ext uri="{FF2B5EF4-FFF2-40B4-BE49-F238E27FC236}">
                      <a16:creationId xmlns:a16="http://schemas.microsoft.com/office/drawing/2014/main" id="{44A30E81-DEEA-8E44-FCEC-0942600343A4}"/>
                    </a:ext>
                  </a:extLst>
                </p:cNvPr>
                <p:cNvSpPr/>
                <p:nvPr/>
              </p:nvSpPr>
              <p:spPr>
                <a:xfrm>
                  <a:off x="2622479" y="4907925"/>
                  <a:ext cx="8281" cy="5571"/>
                </a:xfrm>
                <a:custGeom>
                  <a:avLst/>
                  <a:gdLst>
                    <a:gd name="connsiteX0" fmla="*/ 2216 w 8281"/>
                    <a:gd name="connsiteY0" fmla="*/ 152 h 5571"/>
                    <a:gd name="connsiteX1" fmla="*/ 152 w 8281"/>
                    <a:gd name="connsiteY1" fmla="*/ 926 h 5571"/>
                    <a:gd name="connsiteX2" fmla="*/ 926 w 8281"/>
                    <a:gd name="connsiteY2" fmla="*/ 2991 h 5571"/>
                    <a:gd name="connsiteX3" fmla="*/ 6991 w 8281"/>
                    <a:gd name="connsiteY3" fmla="*/ 5572 h 5571"/>
                    <a:gd name="connsiteX4" fmla="*/ 8281 w 8281"/>
                    <a:gd name="connsiteY4" fmla="*/ 2733 h 5571"/>
                    <a:gd name="connsiteX5" fmla="*/ 2216 w 8281"/>
                    <a:gd name="connsiteY5" fmla="*/ 23 h 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1" h="5571">
                      <a:moveTo>
                        <a:pt x="2216" y="152"/>
                      </a:moveTo>
                      <a:cubicBezTo>
                        <a:pt x="1442" y="-235"/>
                        <a:pt x="539" y="152"/>
                        <a:pt x="152" y="926"/>
                      </a:cubicBezTo>
                      <a:cubicBezTo>
                        <a:pt x="-235" y="1700"/>
                        <a:pt x="152" y="2604"/>
                        <a:pt x="926" y="2991"/>
                      </a:cubicBezTo>
                      <a:lnTo>
                        <a:pt x="6991" y="5572"/>
                      </a:lnTo>
                      <a:cubicBezTo>
                        <a:pt x="7378" y="4668"/>
                        <a:pt x="7894" y="3636"/>
                        <a:pt x="8281" y="2733"/>
                      </a:cubicBezTo>
                      <a:lnTo>
                        <a:pt x="2216" y="23"/>
                      </a:lnTo>
                      <a:close/>
                    </a:path>
                  </a:pathLst>
                </a:custGeom>
                <a:solidFill>
                  <a:srgbClr val="7178AA"/>
                </a:solidFill>
                <a:ln w="12874" cap="flat">
                  <a:noFill/>
                  <a:prstDash val="solid"/>
                  <a:miter/>
                </a:ln>
              </p:spPr>
              <p:txBody>
                <a:bodyPr rtlCol="0" anchor="ctr"/>
                <a:lstStyle/>
                <a:p>
                  <a:endParaRPr lang="en-US"/>
                </a:p>
              </p:txBody>
            </p:sp>
            <p:sp>
              <p:nvSpPr>
                <p:cNvPr id="67" name="Freeform 159">
                  <a:extLst>
                    <a:ext uri="{FF2B5EF4-FFF2-40B4-BE49-F238E27FC236}">
                      <a16:creationId xmlns:a16="http://schemas.microsoft.com/office/drawing/2014/main" id="{7C24E84C-C7C0-D8A9-F51E-D8F5CB5293BF}"/>
                    </a:ext>
                  </a:extLst>
                </p:cNvPr>
                <p:cNvSpPr/>
                <p:nvPr/>
              </p:nvSpPr>
              <p:spPr>
                <a:xfrm>
                  <a:off x="2545578" y="5004639"/>
                  <a:ext cx="6597" cy="7702"/>
                </a:xfrm>
                <a:custGeom>
                  <a:avLst/>
                  <a:gdLst>
                    <a:gd name="connsiteX0" fmla="*/ 2855 w 6597"/>
                    <a:gd name="connsiteY0" fmla="*/ 605 h 7702"/>
                    <a:gd name="connsiteX1" fmla="*/ 662 w 6597"/>
                    <a:gd name="connsiteY1" fmla="*/ 218 h 7702"/>
                    <a:gd name="connsiteX2" fmla="*/ 275 w 6597"/>
                    <a:gd name="connsiteY2" fmla="*/ 2411 h 7702"/>
                    <a:gd name="connsiteX3" fmla="*/ 4146 w 6597"/>
                    <a:gd name="connsiteY3" fmla="*/ 7702 h 7702"/>
                    <a:gd name="connsiteX4" fmla="*/ 6597 w 6597"/>
                    <a:gd name="connsiteY4" fmla="*/ 5766 h 7702"/>
                    <a:gd name="connsiteX5" fmla="*/ 2726 w 6597"/>
                    <a:gd name="connsiteY5" fmla="*/ 476 h 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7" h="7702">
                      <a:moveTo>
                        <a:pt x="2855" y="605"/>
                      </a:moveTo>
                      <a:cubicBezTo>
                        <a:pt x="2339" y="-40"/>
                        <a:pt x="1307" y="-169"/>
                        <a:pt x="662" y="218"/>
                      </a:cubicBezTo>
                      <a:cubicBezTo>
                        <a:pt x="17" y="734"/>
                        <a:pt x="-242" y="1766"/>
                        <a:pt x="275" y="2411"/>
                      </a:cubicBezTo>
                      <a:lnTo>
                        <a:pt x="4146" y="7702"/>
                      </a:lnTo>
                      <a:cubicBezTo>
                        <a:pt x="4920" y="7057"/>
                        <a:pt x="5823" y="6412"/>
                        <a:pt x="6597" y="5766"/>
                      </a:cubicBezTo>
                      <a:lnTo>
                        <a:pt x="2726" y="476"/>
                      </a:lnTo>
                      <a:close/>
                    </a:path>
                  </a:pathLst>
                </a:custGeom>
                <a:solidFill>
                  <a:srgbClr val="7178AA"/>
                </a:solidFill>
                <a:ln w="12874" cap="flat">
                  <a:noFill/>
                  <a:prstDash val="solid"/>
                  <a:miter/>
                </a:ln>
              </p:spPr>
              <p:txBody>
                <a:bodyPr rtlCol="0" anchor="ctr"/>
                <a:lstStyle/>
                <a:p>
                  <a:endParaRPr lang="en-US"/>
                </a:p>
              </p:txBody>
            </p:sp>
            <p:sp>
              <p:nvSpPr>
                <p:cNvPr id="68" name="Freeform 161">
                  <a:extLst>
                    <a:ext uri="{FF2B5EF4-FFF2-40B4-BE49-F238E27FC236}">
                      <a16:creationId xmlns:a16="http://schemas.microsoft.com/office/drawing/2014/main" id="{3236BC62-EFE3-BB45-F3FA-9B2569D2A856}"/>
                    </a:ext>
                  </a:extLst>
                </p:cNvPr>
                <p:cNvSpPr/>
                <p:nvPr/>
              </p:nvSpPr>
              <p:spPr>
                <a:xfrm>
                  <a:off x="2564983" y="4988957"/>
                  <a:ext cx="7194" cy="7384"/>
                </a:xfrm>
                <a:custGeom>
                  <a:avLst/>
                  <a:gdLst>
                    <a:gd name="connsiteX0" fmla="*/ 2678 w 7194"/>
                    <a:gd name="connsiteY0" fmla="*/ 287 h 7384"/>
                    <a:gd name="connsiteX1" fmla="*/ 484 w 7194"/>
                    <a:gd name="connsiteY1" fmla="*/ 287 h 7384"/>
                    <a:gd name="connsiteX2" fmla="*/ 484 w 7194"/>
                    <a:gd name="connsiteY2" fmla="*/ 2480 h 7384"/>
                    <a:gd name="connsiteX3" fmla="*/ 4871 w 7194"/>
                    <a:gd name="connsiteY3" fmla="*/ 7384 h 7384"/>
                    <a:gd name="connsiteX4" fmla="*/ 7194 w 7194"/>
                    <a:gd name="connsiteY4" fmla="*/ 5190 h 7384"/>
                    <a:gd name="connsiteX5" fmla="*/ 2807 w 7194"/>
                    <a:gd name="connsiteY5" fmla="*/ 416 h 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4" h="7384">
                      <a:moveTo>
                        <a:pt x="2678" y="287"/>
                      </a:moveTo>
                      <a:cubicBezTo>
                        <a:pt x="2678" y="287"/>
                        <a:pt x="1129" y="-358"/>
                        <a:pt x="484" y="287"/>
                      </a:cubicBezTo>
                      <a:cubicBezTo>
                        <a:pt x="-161" y="803"/>
                        <a:pt x="-161" y="1835"/>
                        <a:pt x="484" y="2480"/>
                      </a:cubicBezTo>
                      <a:lnTo>
                        <a:pt x="4871" y="7384"/>
                      </a:lnTo>
                      <a:cubicBezTo>
                        <a:pt x="5646" y="6739"/>
                        <a:pt x="6420" y="5965"/>
                        <a:pt x="7194" y="5190"/>
                      </a:cubicBezTo>
                      <a:lnTo>
                        <a:pt x="2807" y="416"/>
                      </a:lnTo>
                      <a:close/>
                    </a:path>
                  </a:pathLst>
                </a:custGeom>
                <a:solidFill>
                  <a:srgbClr val="7178AA"/>
                </a:solidFill>
                <a:ln w="12874" cap="flat">
                  <a:noFill/>
                  <a:prstDash val="solid"/>
                  <a:miter/>
                </a:ln>
              </p:spPr>
              <p:txBody>
                <a:bodyPr rtlCol="0" anchor="ctr"/>
                <a:lstStyle/>
                <a:p>
                  <a:endParaRPr lang="en-US"/>
                </a:p>
              </p:txBody>
            </p:sp>
            <p:sp>
              <p:nvSpPr>
                <p:cNvPr id="69" name="Freeform 162">
                  <a:extLst>
                    <a:ext uri="{FF2B5EF4-FFF2-40B4-BE49-F238E27FC236}">
                      <a16:creationId xmlns:a16="http://schemas.microsoft.com/office/drawing/2014/main" id="{418BA4AF-0C4F-0DF0-836B-234826A67FF7}"/>
                    </a:ext>
                  </a:extLst>
                </p:cNvPr>
                <p:cNvSpPr/>
                <p:nvPr/>
              </p:nvSpPr>
              <p:spPr>
                <a:xfrm>
                  <a:off x="2597933" y="4951254"/>
                  <a:ext cx="7923" cy="6761"/>
                </a:xfrm>
                <a:custGeom>
                  <a:avLst/>
                  <a:gdLst>
                    <a:gd name="connsiteX0" fmla="*/ 2503 w 7923"/>
                    <a:gd name="connsiteY0" fmla="*/ 310 h 6761"/>
                    <a:gd name="connsiteX1" fmla="*/ 310 w 7923"/>
                    <a:gd name="connsiteY1" fmla="*/ 697 h 6761"/>
                    <a:gd name="connsiteX2" fmla="*/ 697 w 7923"/>
                    <a:gd name="connsiteY2" fmla="*/ 2890 h 6761"/>
                    <a:gd name="connsiteX3" fmla="*/ 6116 w 7923"/>
                    <a:gd name="connsiteY3" fmla="*/ 6762 h 6761"/>
                    <a:gd name="connsiteX4" fmla="*/ 7923 w 7923"/>
                    <a:gd name="connsiteY4" fmla="*/ 4181 h 6761"/>
                    <a:gd name="connsiteX5" fmla="*/ 2503 w 7923"/>
                    <a:gd name="connsiteY5" fmla="*/ 310 h 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 h="6761">
                      <a:moveTo>
                        <a:pt x="2503" y="310"/>
                      </a:moveTo>
                      <a:cubicBezTo>
                        <a:pt x="1729" y="-206"/>
                        <a:pt x="826" y="-77"/>
                        <a:pt x="310" y="697"/>
                      </a:cubicBezTo>
                      <a:cubicBezTo>
                        <a:pt x="-207" y="1471"/>
                        <a:pt x="-77" y="2374"/>
                        <a:pt x="697" y="2890"/>
                      </a:cubicBezTo>
                      <a:lnTo>
                        <a:pt x="6116" y="6762"/>
                      </a:lnTo>
                      <a:cubicBezTo>
                        <a:pt x="6762" y="5987"/>
                        <a:pt x="7407" y="5084"/>
                        <a:pt x="7923" y="4181"/>
                      </a:cubicBezTo>
                      <a:lnTo>
                        <a:pt x="2503" y="310"/>
                      </a:lnTo>
                      <a:close/>
                    </a:path>
                  </a:pathLst>
                </a:custGeom>
                <a:solidFill>
                  <a:srgbClr val="7178AA"/>
                </a:solidFill>
                <a:ln w="12874" cap="flat">
                  <a:noFill/>
                  <a:prstDash val="solid"/>
                  <a:miter/>
                </a:ln>
              </p:spPr>
              <p:txBody>
                <a:bodyPr rtlCol="0" anchor="ctr"/>
                <a:lstStyle/>
                <a:p>
                  <a:endParaRPr lang="en-US"/>
                </a:p>
              </p:txBody>
            </p:sp>
            <p:sp>
              <p:nvSpPr>
                <p:cNvPr id="70" name="Freeform 163">
                  <a:extLst>
                    <a:ext uri="{FF2B5EF4-FFF2-40B4-BE49-F238E27FC236}">
                      <a16:creationId xmlns:a16="http://schemas.microsoft.com/office/drawing/2014/main" id="{BBC7BFB3-FF97-745D-9A8B-461608090494}"/>
                    </a:ext>
                  </a:extLst>
                </p:cNvPr>
                <p:cNvSpPr/>
                <p:nvPr/>
              </p:nvSpPr>
              <p:spPr>
                <a:xfrm>
                  <a:off x="2572501" y="4962280"/>
                  <a:ext cx="18385" cy="17027"/>
                </a:xfrm>
                <a:custGeom>
                  <a:avLst/>
                  <a:gdLst>
                    <a:gd name="connsiteX0" fmla="*/ 6127 w 18385"/>
                    <a:gd name="connsiteY0" fmla="*/ 1542 h 17027"/>
                    <a:gd name="connsiteX1" fmla="*/ 578 w 18385"/>
                    <a:gd name="connsiteY1" fmla="*/ 768 h 17027"/>
                    <a:gd name="connsiteX2" fmla="*/ 1998 w 18385"/>
                    <a:gd name="connsiteY2" fmla="*/ 6188 h 17027"/>
                    <a:gd name="connsiteX3" fmla="*/ 14257 w 18385"/>
                    <a:gd name="connsiteY3" fmla="*/ 17027 h 17027"/>
                    <a:gd name="connsiteX4" fmla="*/ 18386 w 18385"/>
                    <a:gd name="connsiteY4" fmla="*/ 12382 h 17027"/>
                    <a:gd name="connsiteX5" fmla="*/ 6127 w 18385"/>
                    <a:gd name="connsiteY5" fmla="*/ 1542 h 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85" h="17027">
                      <a:moveTo>
                        <a:pt x="6127" y="1542"/>
                      </a:moveTo>
                      <a:cubicBezTo>
                        <a:pt x="4192" y="-135"/>
                        <a:pt x="1740" y="-522"/>
                        <a:pt x="578" y="768"/>
                      </a:cubicBezTo>
                      <a:cubicBezTo>
                        <a:pt x="-583" y="2058"/>
                        <a:pt x="62" y="4510"/>
                        <a:pt x="1998" y="6188"/>
                      </a:cubicBezTo>
                      <a:lnTo>
                        <a:pt x="14257" y="17027"/>
                      </a:lnTo>
                      <a:cubicBezTo>
                        <a:pt x="15676" y="15479"/>
                        <a:pt x="17096" y="13930"/>
                        <a:pt x="18386" y="12382"/>
                      </a:cubicBezTo>
                      <a:lnTo>
                        <a:pt x="6127" y="1542"/>
                      </a:lnTo>
                      <a:close/>
                    </a:path>
                  </a:pathLst>
                </a:custGeom>
                <a:solidFill>
                  <a:srgbClr val="7178AA"/>
                </a:solidFill>
                <a:ln w="12874" cap="flat">
                  <a:noFill/>
                  <a:prstDash val="solid"/>
                  <a:miter/>
                </a:ln>
              </p:spPr>
              <p:txBody>
                <a:bodyPr rtlCol="0" anchor="ctr"/>
                <a:lstStyle/>
                <a:p>
                  <a:endParaRPr lang="en-US"/>
                </a:p>
              </p:txBody>
            </p:sp>
            <p:sp>
              <p:nvSpPr>
                <p:cNvPr id="71" name="Freeform 164">
                  <a:extLst>
                    <a:ext uri="{FF2B5EF4-FFF2-40B4-BE49-F238E27FC236}">
                      <a16:creationId xmlns:a16="http://schemas.microsoft.com/office/drawing/2014/main" id="{3A58946D-AD7D-F989-EA1B-7486896A1E42}"/>
                    </a:ext>
                  </a:extLst>
                </p:cNvPr>
                <p:cNvSpPr/>
                <p:nvPr/>
              </p:nvSpPr>
              <p:spPr>
                <a:xfrm>
                  <a:off x="2611356" y="4930223"/>
                  <a:ext cx="8178" cy="6242"/>
                </a:xfrm>
                <a:custGeom>
                  <a:avLst/>
                  <a:gdLst>
                    <a:gd name="connsiteX0" fmla="*/ 2372 w 8178"/>
                    <a:gd name="connsiteY0" fmla="*/ 178 h 6242"/>
                    <a:gd name="connsiteX1" fmla="*/ 178 w 8178"/>
                    <a:gd name="connsiteY1" fmla="*/ 823 h 6242"/>
                    <a:gd name="connsiteX2" fmla="*/ 823 w 8178"/>
                    <a:gd name="connsiteY2" fmla="*/ 3017 h 6242"/>
                    <a:gd name="connsiteX3" fmla="*/ 6630 w 8178"/>
                    <a:gd name="connsiteY3" fmla="*/ 6243 h 6242"/>
                    <a:gd name="connsiteX4" fmla="*/ 8178 w 8178"/>
                    <a:gd name="connsiteY4" fmla="*/ 3533 h 6242"/>
                    <a:gd name="connsiteX5" fmla="*/ 2372 w 8178"/>
                    <a:gd name="connsiteY5" fmla="*/ 307 h 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8" h="6242">
                      <a:moveTo>
                        <a:pt x="2372" y="178"/>
                      </a:moveTo>
                      <a:cubicBezTo>
                        <a:pt x="1597" y="-209"/>
                        <a:pt x="694" y="49"/>
                        <a:pt x="178" y="823"/>
                      </a:cubicBezTo>
                      <a:cubicBezTo>
                        <a:pt x="-209" y="1597"/>
                        <a:pt x="49" y="2501"/>
                        <a:pt x="823" y="3017"/>
                      </a:cubicBezTo>
                      <a:lnTo>
                        <a:pt x="6630" y="6243"/>
                      </a:lnTo>
                      <a:cubicBezTo>
                        <a:pt x="7146" y="5339"/>
                        <a:pt x="7662" y="4436"/>
                        <a:pt x="8178" y="3533"/>
                      </a:cubicBezTo>
                      <a:lnTo>
                        <a:pt x="2372" y="307"/>
                      </a:lnTo>
                      <a:close/>
                    </a:path>
                  </a:pathLst>
                </a:custGeom>
                <a:solidFill>
                  <a:srgbClr val="7178AA"/>
                </a:solidFill>
                <a:ln w="12874" cap="flat">
                  <a:noFill/>
                  <a:prstDash val="solid"/>
                  <a:miter/>
                </a:ln>
              </p:spPr>
              <p:txBody>
                <a:bodyPr rtlCol="0" anchor="ctr"/>
                <a:lstStyle/>
                <a:p>
                  <a:endParaRPr lang="en-US"/>
                </a:p>
              </p:txBody>
            </p:sp>
            <p:sp>
              <p:nvSpPr>
                <p:cNvPr id="72" name="Freeform 166">
                  <a:extLst>
                    <a:ext uri="{FF2B5EF4-FFF2-40B4-BE49-F238E27FC236}">
                      <a16:creationId xmlns:a16="http://schemas.microsoft.com/office/drawing/2014/main" id="{23C5D2E9-B6DB-2A86-2F10-9BA768AF4C74}"/>
                    </a:ext>
                  </a:extLst>
                </p:cNvPr>
                <p:cNvSpPr/>
                <p:nvPr/>
              </p:nvSpPr>
              <p:spPr>
                <a:xfrm>
                  <a:off x="2193831" y="4933617"/>
                  <a:ext cx="8140" cy="6333"/>
                </a:xfrm>
                <a:custGeom>
                  <a:avLst/>
                  <a:gdLst>
                    <a:gd name="connsiteX0" fmla="*/ 7355 w 8140"/>
                    <a:gd name="connsiteY0" fmla="*/ 2978 h 6333"/>
                    <a:gd name="connsiteX1" fmla="*/ 7871 w 8140"/>
                    <a:gd name="connsiteY1" fmla="*/ 785 h 6333"/>
                    <a:gd name="connsiteX2" fmla="*/ 5678 w 8140"/>
                    <a:gd name="connsiteY2" fmla="*/ 269 h 6333"/>
                    <a:gd name="connsiteX3" fmla="*/ 0 w 8140"/>
                    <a:gd name="connsiteY3" fmla="*/ 3624 h 6333"/>
                    <a:gd name="connsiteX4" fmla="*/ 1549 w 8140"/>
                    <a:gd name="connsiteY4" fmla="*/ 6333 h 6333"/>
                    <a:gd name="connsiteX5" fmla="*/ 7226 w 8140"/>
                    <a:gd name="connsiteY5" fmla="*/ 2978 h 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0" h="6333">
                      <a:moveTo>
                        <a:pt x="7355" y="2978"/>
                      </a:moveTo>
                      <a:cubicBezTo>
                        <a:pt x="8130" y="2591"/>
                        <a:pt x="8388" y="1559"/>
                        <a:pt x="7871" y="785"/>
                      </a:cubicBezTo>
                      <a:cubicBezTo>
                        <a:pt x="7484" y="10"/>
                        <a:pt x="6452" y="-248"/>
                        <a:pt x="5678" y="269"/>
                      </a:cubicBezTo>
                      <a:lnTo>
                        <a:pt x="0" y="3624"/>
                      </a:lnTo>
                      <a:cubicBezTo>
                        <a:pt x="516" y="4527"/>
                        <a:pt x="1032" y="5430"/>
                        <a:pt x="1549" y="6333"/>
                      </a:cubicBezTo>
                      <a:lnTo>
                        <a:pt x="7226" y="2978"/>
                      </a:lnTo>
                      <a:close/>
                    </a:path>
                  </a:pathLst>
                </a:custGeom>
                <a:solidFill>
                  <a:srgbClr val="7178AA"/>
                </a:solidFill>
                <a:ln w="12874" cap="flat">
                  <a:noFill/>
                  <a:prstDash val="solid"/>
                  <a:miter/>
                </a:ln>
              </p:spPr>
              <p:txBody>
                <a:bodyPr rtlCol="0" anchor="ctr"/>
                <a:lstStyle/>
                <a:p>
                  <a:endParaRPr lang="en-US"/>
                </a:p>
              </p:txBody>
            </p:sp>
            <p:sp>
              <p:nvSpPr>
                <p:cNvPr id="73" name="Freeform 167">
                  <a:extLst>
                    <a:ext uri="{FF2B5EF4-FFF2-40B4-BE49-F238E27FC236}">
                      <a16:creationId xmlns:a16="http://schemas.microsoft.com/office/drawing/2014/main" id="{C0DD95EC-BD56-7677-EE38-5C93FB02CAD0}"/>
                    </a:ext>
                  </a:extLst>
                </p:cNvPr>
                <p:cNvSpPr/>
                <p:nvPr/>
              </p:nvSpPr>
              <p:spPr>
                <a:xfrm>
                  <a:off x="2182347" y="4911538"/>
                  <a:ext cx="8152" cy="5700"/>
                </a:xfrm>
                <a:custGeom>
                  <a:avLst/>
                  <a:gdLst>
                    <a:gd name="connsiteX0" fmla="*/ 7226 w 8152"/>
                    <a:gd name="connsiteY0" fmla="*/ 2991 h 5700"/>
                    <a:gd name="connsiteX1" fmla="*/ 8001 w 8152"/>
                    <a:gd name="connsiteY1" fmla="*/ 926 h 5700"/>
                    <a:gd name="connsiteX2" fmla="*/ 5936 w 8152"/>
                    <a:gd name="connsiteY2" fmla="*/ 152 h 5700"/>
                    <a:gd name="connsiteX3" fmla="*/ 0 w 8152"/>
                    <a:gd name="connsiteY3" fmla="*/ 2862 h 5700"/>
                    <a:gd name="connsiteX4" fmla="*/ 1290 w 8152"/>
                    <a:gd name="connsiteY4" fmla="*/ 5701 h 5700"/>
                    <a:gd name="connsiteX5" fmla="*/ 7226 w 8152"/>
                    <a:gd name="connsiteY5" fmla="*/ 2991 h 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2" h="5700">
                      <a:moveTo>
                        <a:pt x="7226" y="2991"/>
                      </a:moveTo>
                      <a:cubicBezTo>
                        <a:pt x="8001" y="2604"/>
                        <a:pt x="8388" y="1700"/>
                        <a:pt x="8001" y="926"/>
                      </a:cubicBezTo>
                      <a:cubicBezTo>
                        <a:pt x="7614" y="152"/>
                        <a:pt x="6710" y="-235"/>
                        <a:pt x="5936" y="152"/>
                      </a:cubicBezTo>
                      <a:lnTo>
                        <a:pt x="0" y="2862"/>
                      </a:lnTo>
                      <a:cubicBezTo>
                        <a:pt x="387" y="3765"/>
                        <a:pt x="774" y="4797"/>
                        <a:pt x="1290" y="5701"/>
                      </a:cubicBezTo>
                      <a:lnTo>
                        <a:pt x="7226" y="2991"/>
                      </a:lnTo>
                      <a:close/>
                    </a:path>
                  </a:pathLst>
                </a:custGeom>
                <a:solidFill>
                  <a:srgbClr val="7178AA"/>
                </a:solidFill>
                <a:ln w="12874" cap="flat">
                  <a:noFill/>
                  <a:prstDash val="solid"/>
                  <a:miter/>
                </a:ln>
              </p:spPr>
              <p:txBody>
                <a:bodyPr rtlCol="0" anchor="ctr"/>
                <a:lstStyle/>
                <a:p>
                  <a:endParaRPr lang="en-US"/>
                </a:p>
              </p:txBody>
            </p:sp>
            <p:sp>
              <p:nvSpPr>
                <p:cNvPr id="74" name="Freeform 172">
                  <a:extLst>
                    <a:ext uri="{FF2B5EF4-FFF2-40B4-BE49-F238E27FC236}">
                      <a16:creationId xmlns:a16="http://schemas.microsoft.com/office/drawing/2014/main" id="{CB4E65A5-D1B0-8039-8247-EF7220BA2B0F}"/>
                    </a:ext>
                  </a:extLst>
                </p:cNvPr>
                <p:cNvSpPr/>
                <p:nvPr/>
              </p:nvSpPr>
              <p:spPr>
                <a:xfrm>
                  <a:off x="2241060" y="4981697"/>
                  <a:ext cx="17027" cy="18385"/>
                </a:xfrm>
                <a:custGeom>
                  <a:avLst/>
                  <a:gdLst>
                    <a:gd name="connsiteX0" fmla="*/ 15485 w 17027"/>
                    <a:gd name="connsiteY0" fmla="*/ 6127 h 18385"/>
                    <a:gd name="connsiteX1" fmla="*/ 16259 w 17027"/>
                    <a:gd name="connsiteY1" fmla="*/ 578 h 18385"/>
                    <a:gd name="connsiteX2" fmla="*/ 10839 w 17027"/>
                    <a:gd name="connsiteY2" fmla="*/ 1998 h 18385"/>
                    <a:gd name="connsiteX3" fmla="*/ 0 w 17027"/>
                    <a:gd name="connsiteY3" fmla="*/ 14257 h 18385"/>
                    <a:gd name="connsiteX4" fmla="*/ 4645 w 17027"/>
                    <a:gd name="connsiteY4" fmla="*/ 18386 h 18385"/>
                    <a:gd name="connsiteX5" fmla="*/ 15485 w 17027"/>
                    <a:gd name="connsiteY5" fmla="*/ 6127 h 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7" h="18385">
                      <a:moveTo>
                        <a:pt x="15485" y="6127"/>
                      </a:moveTo>
                      <a:cubicBezTo>
                        <a:pt x="17162" y="4191"/>
                        <a:pt x="17549" y="1611"/>
                        <a:pt x="16259" y="578"/>
                      </a:cubicBezTo>
                      <a:cubicBezTo>
                        <a:pt x="14969" y="-583"/>
                        <a:pt x="12517" y="62"/>
                        <a:pt x="10839" y="1998"/>
                      </a:cubicBezTo>
                      <a:lnTo>
                        <a:pt x="0" y="14257"/>
                      </a:lnTo>
                      <a:cubicBezTo>
                        <a:pt x="1549" y="15676"/>
                        <a:pt x="3097" y="17095"/>
                        <a:pt x="4645" y="18386"/>
                      </a:cubicBezTo>
                      <a:lnTo>
                        <a:pt x="15485" y="6127"/>
                      </a:lnTo>
                      <a:close/>
                    </a:path>
                  </a:pathLst>
                </a:custGeom>
                <a:solidFill>
                  <a:srgbClr val="7178AA"/>
                </a:solidFill>
                <a:ln w="12874" cap="flat">
                  <a:noFill/>
                  <a:prstDash val="solid"/>
                  <a:miter/>
                </a:ln>
              </p:spPr>
              <p:txBody>
                <a:bodyPr rtlCol="0" anchor="ctr"/>
                <a:lstStyle/>
                <a:p>
                  <a:endParaRPr lang="en-US"/>
                </a:p>
              </p:txBody>
            </p:sp>
            <p:sp>
              <p:nvSpPr>
                <p:cNvPr id="75" name="Freeform 173">
                  <a:extLst>
                    <a:ext uri="{FF2B5EF4-FFF2-40B4-BE49-F238E27FC236}">
                      <a16:creationId xmlns:a16="http://schemas.microsoft.com/office/drawing/2014/main" id="{7BEE03B4-C6BF-1C32-E662-3FC78C56389A}"/>
                    </a:ext>
                  </a:extLst>
                </p:cNvPr>
                <p:cNvSpPr/>
                <p:nvPr/>
              </p:nvSpPr>
              <p:spPr>
                <a:xfrm>
                  <a:off x="2261965" y="5006870"/>
                  <a:ext cx="6761" cy="7923"/>
                </a:xfrm>
                <a:custGeom>
                  <a:avLst/>
                  <a:gdLst>
                    <a:gd name="connsiteX0" fmla="*/ 6452 w 6761"/>
                    <a:gd name="connsiteY0" fmla="*/ 2503 h 7923"/>
                    <a:gd name="connsiteX1" fmla="*/ 6065 w 6761"/>
                    <a:gd name="connsiteY1" fmla="*/ 310 h 7923"/>
                    <a:gd name="connsiteX2" fmla="*/ 3871 w 6761"/>
                    <a:gd name="connsiteY2" fmla="*/ 697 h 7923"/>
                    <a:gd name="connsiteX3" fmla="*/ 0 w 6761"/>
                    <a:gd name="connsiteY3" fmla="*/ 6116 h 7923"/>
                    <a:gd name="connsiteX4" fmla="*/ 2581 w 6761"/>
                    <a:gd name="connsiteY4" fmla="*/ 7923 h 7923"/>
                    <a:gd name="connsiteX5" fmla="*/ 6452 w 6761"/>
                    <a:gd name="connsiteY5" fmla="*/ 2503 h 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1" h="7923">
                      <a:moveTo>
                        <a:pt x="6452" y="2503"/>
                      </a:moveTo>
                      <a:cubicBezTo>
                        <a:pt x="6968" y="1858"/>
                        <a:pt x="6839" y="826"/>
                        <a:pt x="6065" y="310"/>
                      </a:cubicBezTo>
                      <a:cubicBezTo>
                        <a:pt x="5420" y="-206"/>
                        <a:pt x="4387" y="-77"/>
                        <a:pt x="3871" y="697"/>
                      </a:cubicBezTo>
                      <a:lnTo>
                        <a:pt x="0" y="6116"/>
                      </a:lnTo>
                      <a:cubicBezTo>
                        <a:pt x="903" y="6762"/>
                        <a:pt x="1677" y="7278"/>
                        <a:pt x="2581" y="7923"/>
                      </a:cubicBezTo>
                      <a:lnTo>
                        <a:pt x="6452" y="2503"/>
                      </a:lnTo>
                      <a:close/>
                    </a:path>
                  </a:pathLst>
                </a:custGeom>
                <a:solidFill>
                  <a:srgbClr val="7178AA"/>
                </a:solidFill>
                <a:ln w="12874" cap="flat">
                  <a:noFill/>
                  <a:prstDash val="solid"/>
                  <a:miter/>
                </a:ln>
              </p:spPr>
              <p:txBody>
                <a:bodyPr rtlCol="0" anchor="ctr"/>
                <a:lstStyle/>
                <a:p>
                  <a:endParaRPr lang="en-US"/>
                </a:p>
              </p:txBody>
            </p:sp>
            <p:sp>
              <p:nvSpPr>
                <p:cNvPr id="76" name="Freeform 174">
                  <a:extLst>
                    <a:ext uri="{FF2B5EF4-FFF2-40B4-BE49-F238E27FC236}">
                      <a16:creationId xmlns:a16="http://schemas.microsoft.com/office/drawing/2014/main" id="{D5B9BFDA-13C7-627A-D708-155E1AAB5615}"/>
                    </a:ext>
                  </a:extLst>
                </p:cNvPr>
                <p:cNvSpPr/>
                <p:nvPr/>
              </p:nvSpPr>
              <p:spPr>
                <a:xfrm>
                  <a:off x="2283514" y="5020293"/>
                  <a:ext cx="6242" cy="8178"/>
                </a:xfrm>
                <a:custGeom>
                  <a:avLst/>
                  <a:gdLst>
                    <a:gd name="connsiteX0" fmla="*/ 6065 w 6242"/>
                    <a:gd name="connsiteY0" fmla="*/ 2372 h 8178"/>
                    <a:gd name="connsiteX1" fmla="*/ 5420 w 6242"/>
                    <a:gd name="connsiteY1" fmla="*/ 178 h 8178"/>
                    <a:gd name="connsiteX2" fmla="*/ 3226 w 6242"/>
                    <a:gd name="connsiteY2" fmla="*/ 823 h 8178"/>
                    <a:gd name="connsiteX3" fmla="*/ 0 w 6242"/>
                    <a:gd name="connsiteY3" fmla="*/ 6630 h 8178"/>
                    <a:gd name="connsiteX4" fmla="*/ 2710 w 6242"/>
                    <a:gd name="connsiteY4" fmla="*/ 8178 h 8178"/>
                    <a:gd name="connsiteX5" fmla="*/ 5936 w 6242"/>
                    <a:gd name="connsiteY5" fmla="*/ 2372 h 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2" h="8178">
                      <a:moveTo>
                        <a:pt x="6065" y="2372"/>
                      </a:moveTo>
                      <a:cubicBezTo>
                        <a:pt x="6452" y="1597"/>
                        <a:pt x="6194" y="694"/>
                        <a:pt x="5420" y="178"/>
                      </a:cubicBezTo>
                      <a:cubicBezTo>
                        <a:pt x="4645" y="-209"/>
                        <a:pt x="3742" y="49"/>
                        <a:pt x="3226" y="823"/>
                      </a:cubicBezTo>
                      <a:lnTo>
                        <a:pt x="0" y="6630"/>
                      </a:lnTo>
                      <a:cubicBezTo>
                        <a:pt x="903" y="7146"/>
                        <a:pt x="1807" y="7662"/>
                        <a:pt x="2710" y="8178"/>
                      </a:cubicBezTo>
                      <a:lnTo>
                        <a:pt x="5936" y="2372"/>
                      </a:lnTo>
                      <a:close/>
                    </a:path>
                  </a:pathLst>
                </a:custGeom>
                <a:solidFill>
                  <a:srgbClr val="7178AA"/>
                </a:solidFill>
                <a:ln w="12874" cap="flat">
                  <a:noFill/>
                  <a:prstDash val="solid"/>
                  <a:miter/>
                </a:ln>
              </p:spPr>
              <p:txBody>
                <a:bodyPr rtlCol="0" anchor="ctr"/>
                <a:lstStyle/>
                <a:p>
                  <a:endParaRPr lang="en-US"/>
                </a:p>
              </p:txBody>
            </p:sp>
            <p:sp>
              <p:nvSpPr>
                <p:cNvPr id="77" name="Freeform 175">
                  <a:extLst>
                    <a:ext uri="{FF2B5EF4-FFF2-40B4-BE49-F238E27FC236}">
                      <a16:creationId xmlns:a16="http://schemas.microsoft.com/office/drawing/2014/main" id="{2514BEAC-A3E8-8FEB-7719-4A1478EC3600}"/>
                    </a:ext>
                  </a:extLst>
                </p:cNvPr>
                <p:cNvSpPr/>
                <p:nvPr/>
              </p:nvSpPr>
              <p:spPr>
                <a:xfrm>
                  <a:off x="2306483" y="5031546"/>
                  <a:ext cx="5571" cy="8281"/>
                </a:xfrm>
                <a:custGeom>
                  <a:avLst/>
                  <a:gdLst>
                    <a:gd name="connsiteX0" fmla="*/ 5420 w 5571"/>
                    <a:gd name="connsiteY0" fmla="*/ 2216 h 8281"/>
                    <a:gd name="connsiteX1" fmla="*/ 4645 w 5571"/>
                    <a:gd name="connsiteY1" fmla="*/ 152 h 8281"/>
                    <a:gd name="connsiteX2" fmla="*/ 2581 w 5571"/>
                    <a:gd name="connsiteY2" fmla="*/ 926 h 8281"/>
                    <a:gd name="connsiteX3" fmla="*/ 0 w 5571"/>
                    <a:gd name="connsiteY3" fmla="*/ 6991 h 8281"/>
                    <a:gd name="connsiteX4" fmla="*/ 2839 w 5571"/>
                    <a:gd name="connsiteY4" fmla="*/ 8281 h 8281"/>
                    <a:gd name="connsiteX5" fmla="*/ 5549 w 5571"/>
                    <a:gd name="connsiteY5" fmla="*/ 2216 h 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1" h="8281">
                      <a:moveTo>
                        <a:pt x="5420" y="2216"/>
                      </a:moveTo>
                      <a:cubicBezTo>
                        <a:pt x="5807" y="1442"/>
                        <a:pt x="5420" y="539"/>
                        <a:pt x="4645" y="152"/>
                      </a:cubicBezTo>
                      <a:cubicBezTo>
                        <a:pt x="3871" y="-235"/>
                        <a:pt x="2968" y="152"/>
                        <a:pt x="2581" y="926"/>
                      </a:cubicBezTo>
                      <a:lnTo>
                        <a:pt x="0" y="6991"/>
                      </a:lnTo>
                      <a:cubicBezTo>
                        <a:pt x="903" y="7378"/>
                        <a:pt x="1936" y="7894"/>
                        <a:pt x="2839" y="8281"/>
                      </a:cubicBezTo>
                      <a:lnTo>
                        <a:pt x="5549" y="2216"/>
                      </a:lnTo>
                      <a:close/>
                    </a:path>
                  </a:pathLst>
                </a:custGeom>
                <a:solidFill>
                  <a:srgbClr val="7178AA"/>
                </a:solidFill>
                <a:ln w="12874" cap="flat">
                  <a:noFill/>
                  <a:prstDash val="solid"/>
                  <a:miter/>
                </a:ln>
              </p:spPr>
              <p:txBody>
                <a:bodyPr rtlCol="0" anchor="ctr"/>
                <a:lstStyle/>
                <a:p>
                  <a:endParaRPr lang="en-US"/>
                </a:p>
              </p:txBody>
            </p:sp>
            <p:sp>
              <p:nvSpPr>
                <p:cNvPr id="78" name="Freeform 176">
                  <a:extLst>
                    <a:ext uri="{FF2B5EF4-FFF2-40B4-BE49-F238E27FC236}">
                      <a16:creationId xmlns:a16="http://schemas.microsoft.com/office/drawing/2014/main" id="{654FEB86-201B-476E-6A6A-CBBB279D3118}"/>
                    </a:ext>
                  </a:extLst>
                </p:cNvPr>
                <p:cNvSpPr/>
                <p:nvPr/>
              </p:nvSpPr>
              <p:spPr>
                <a:xfrm>
                  <a:off x="2330485" y="5040276"/>
                  <a:ext cx="4981" cy="8454"/>
                </a:xfrm>
                <a:custGeom>
                  <a:avLst/>
                  <a:gdLst>
                    <a:gd name="connsiteX0" fmla="*/ 4903 w 4981"/>
                    <a:gd name="connsiteY0" fmla="*/ 2003 h 8454"/>
                    <a:gd name="connsiteX1" fmla="*/ 3871 w 4981"/>
                    <a:gd name="connsiteY1" fmla="*/ 67 h 8454"/>
                    <a:gd name="connsiteX2" fmla="*/ 1936 w 4981"/>
                    <a:gd name="connsiteY2" fmla="*/ 1099 h 8454"/>
                    <a:gd name="connsiteX3" fmla="*/ 0 w 4981"/>
                    <a:gd name="connsiteY3" fmla="*/ 7422 h 8454"/>
                    <a:gd name="connsiteX4" fmla="*/ 2968 w 4981"/>
                    <a:gd name="connsiteY4" fmla="*/ 8455 h 8454"/>
                    <a:gd name="connsiteX5" fmla="*/ 4903 w 4981"/>
                    <a:gd name="connsiteY5" fmla="*/ 2132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1" h="8454">
                      <a:moveTo>
                        <a:pt x="4903" y="2003"/>
                      </a:moveTo>
                      <a:cubicBezTo>
                        <a:pt x="5162" y="1229"/>
                        <a:pt x="4774" y="325"/>
                        <a:pt x="3871" y="67"/>
                      </a:cubicBezTo>
                      <a:cubicBezTo>
                        <a:pt x="3097" y="-191"/>
                        <a:pt x="2194" y="325"/>
                        <a:pt x="1936" y="1099"/>
                      </a:cubicBezTo>
                      <a:lnTo>
                        <a:pt x="0" y="7422"/>
                      </a:lnTo>
                      <a:cubicBezTo>
                        <a:pt x="1032" y="7681"/>
                        <a:pt x="1936" y="8068"/>
                        <a:pt x="2968" y="8455"/>
                      </a:cubicBezTo>
                      <a:lnTo>
                        <a:pt x="4903" y="2132"/>
                      </a:lnTo>
                      <a:close/>
                    </a:path>
                  </a:pathLst>
                </a:custGeom>
                <a:solidFill>
                  <a:srgbClr val="7178AA"/>
                </a:solidFill>
                <a:ln w="12874" cap="flat">
                  <a:noFill/>
                  <a:prstDash val="solid"/>
                  <a:miter/>
                </a:ln>
              </p:spPr>
              <p:txBody>
                <a:bodyPr rtlCol="0" anchor="ctr"/>
                <a:lstStyle/>
                <a:p>
                  <a:endParaRPr lang="en-US"/>
                </a:p>
              </p:txBody>
            </p:sp>
            <p:sp>
              <p:nvSpPr>
                <p:cNvPr id="79" name="Freeform 177">
                  <a:extLst>
                    <a:ext uri="{FF2B5EF4-FFF2-40B4-BE49-F238E27FC236}">
                      <a16:creationId xmlns:a16="http://schemas.microsoft.com/office/drawing/2014/main" id="{87AD2B75-F5B3-587E-BA32-4088418AC55E}"/>
                    </a:ext>
                  </a:extLst>
                </p:cNvPr>
                <p:cNvSpPr/>
                <p:nvPr/>
              </p:nvSpPr>
              <p:spPr>
                <a:xfrm>
                  <a:off x="2207897" y="4954572"/>
                  <a:ext cx="7758" cy="6669"/>
                </a:xfrm>
                <a:custGeom>
                  <a:avLst/>
                  <a:gdLst>
                    <a:gd name="connsiteX0" fmla="*/ 7097 w 7758"/>
                    <a:gd name="connsiteY0" fmla="*/ 2799 h 6669"/>
                    <a:gd name="connsiteX1" fmla="*/ 7484 w 7758"/>
                    <a:gd name="connsiteY1" fmla="*/ 605 h 6669"/>
                    <a:gd name="connsiteX2" fmla="*/ 5290 w 7758"/>
                    <a:gd name="connsiteY2" fmla="*/ 218 h 6669"/>
                    <a:gd name="connsiteX3" fmla="*/ 0 w 7758"/>
                    <a:gd name="connsiteY3" fmla="*/ 4218 h 6669"/>
                    <a:gd name="connsiteX4" fmla="*/ 1936 w 7758"/>
                    <a:gd name="connsiteY4" fmla="*/ 6670 h 6669"/>
                    <a:gd name="connsiteX5" fmla="*/ 7226 w 7758"/>
                    <a:gd name="connsiteY5" fmla="*/ 2799 h 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8" h="6669">
                      <a:moveTo>
                        <a:pt x="7097" y="2799"/>
                      </a:moveTo>
                      <a:cubicBezTo>
                        <a:pt x="7742" y="2282"/>
                        <a:pt x="8000" y="1250"/>
                        <a:pt x="7484" y="605"/>
                      </a:cubicBezTo>
                      <a:cubicBezTo>
                        <a:pt x="6968" y="-40"/>
                        <a:pt x="5936" y="-169"/>
                        <a:pt x="5290" y="218"/>
                      </a:cubicBezTo>
                      <a:lnTo>
                        <a:pt x="0" y="4218"/>
                      </a:lnTo>
                      <a:cubicBezTo>
                        <a:pt x="645" y="4992"/>
                        <a:pt x="1290" y="5895"/>
                        <a:pt x="1936" y="6670"/>
                      </a:cubicBezTo>
                      <a:lnTo>
                        <a:pt x="7226" y="2799"/>
                      </a:lnTo>
                      <a:close/>
                    </a:path>
                  </a:pathLst>
                </a:custGeom>
                <a:solidFill>
                  <a:srgbClr val="7178AA"/>
                </a:solidFill>
                <a:ln w="12874" cap="flat">
                  <a:noFill/>
                  <a:prstDash val="solid"/>
                  <a:miter/>
                </a:ln>
              </p:spPr>
              <p:txBody>
                <a:bodyPr rtlCol="0" anchor="ctr"/>
                <a:lstStyle/>
                <a:p>
                  <a:endParaRPr lang="en-US"/>
                </a:p>
              </p:txBody>
            </p:sp>
            <p:sp>
              <p:nvSpPr>
                <p:cNvPr id="80" name="Freeform 178">
                  <a:extLst>
                    <a:ext uri="{FF2B5EF4-FFF2-40B4-BE49-F238E27FC236}">
                      <a16:creationId xmlns:a16="http://schemas.microsoft.com/office/drawing/2014/main" id="{BD633595-3816-DAC3-77D5-AD5666EBDBE0}"/>
                    </a:ext>
                  </a:extLst>
                </p:cNvPr>
                <p:cNvSpPr/>
                <p:nvPr/>
              </p:nvSpPr>
              <p:spPr>
                <a:xfrm>
                  <a:off x="2223898" y="4973920"/>
                  <a:ext cx="7384" cy="7193"/>
                </a:xfrm>
                <a:custGeom>
                  <a:avLst/>
                  <a:gdLst>
                    <a:gd name="connsiteX0" fmla="*/ 7097 w 7384"/>
                    <a:gd name="connsiteY0" fmla="*/ 2678 h 7193"/>
                    <a:gd name="connsiteX1" fmla="*/ 7097 w 7384"/>
                    <a:gd name="connsiteY1" fmla="*/ 484 h 7193"/>
                    <a:gd name="connsiteX2" fmla="*/ 4904 w 7384"/>
                    <a:gd name="connsiteY2" fmla="*/ 484 h 7193"/>
                    <a:gd name="connsiteX3" fmla="*/ 0 w 7384"/>
                    <a:gd name="connsiteY3" fmla="*/ 4871 h 7193"/>
                    <a:gd name="connsiteX4" fmla="*/ 2194 w 7384"/>
                    <a:gd name="connsiteY4" fmla="*/ 7194 h 7193"/>
                    <a:gd name="connsiteX5" fmla="*/ 6968 w 7384"/>
                    <a:gd name="connsiteY5" fmla="*/ 2807 h 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4" h="7193">
                      <a:moveTo>
                        <a:pt x="7097" y="2678"/>
                      </a:moveTo>
                      <a:cubicBezTo>
                        <a:pt x="7097" y="2678"/>
                        <a:pt x="7742" y="1129"/>
                        <a:pt x="7097" y="484"/>
                      </a:cubicBezTo>
                      <a:cubicBezTo>
                        <a:pt x="6452" y="-161"/>
                        <a:pt x="5549" y="-161"/>
                        <a:pt x="4904" y="484"/>
                      </a:cubicBezTo>
                      <a:lnTo>
                        <a:pt x="0" y="4871"/>
                      </a:lnTo>
                      <a:cubicBezTo>
                        <a:pt x="645" y="5645"/>
                        <a:pt x="1419" y="6420"/>
                        <a:pt x="2194" y="7194"/>
                      </a:cubicBezTo>
                      <a:lnTo>
                        <a:pt x="6968" y="2807"/>
                      </a:lnTo>
                      <a:close/>
                    </a:path>
                  </a:pathLst>
                </a:custGeom>
                <a:solidFill>
                  <a:srgbClr val="7178AA"/>
                </a:solidFill>
                <a:ln w="12874" cap="flat">
                  <a:noFill/>
                  <a:prstDash val="solid"/>
                  <a:miter/>
                </a:ln>
              </p:spPr>
              <p:txBody>
                <a:bodyPr rtlCol="0" anchor="ctr"/>
                <a:lstStyle/>
                <a:p>
                  <a:endParaRPr lang="en-US"/>
                </a:p>
              </p:txBody>
            </p:sp>
          </p:grpSp>
          <p:sp>
            <p:nvSpPr>
              <p:cNvPr id="57" name="Freeform 181">
                <a:extLst>
                  <a:ext uri="{FF2B5EF4-FFF2-40B4-BE49-F238E27FC236}">
                    <a16:creationId xmlns:a16="http://schemas.microsoft.com/office/drawing/2014/main" id="{0D86CFFA-B9EC-34B8-78DE-F0240F9208D9}"/>
                  </a:ext>
                </a:extLst>
              </p:cNvPr>
              <p:cNvSpPr/>
              <p:nvPr/>
            </p:nvSpPr>
            <p:spPr>
              <a:xfrm>
                <a:off x="2358849" y="4951057"/>
                <a:ext cx="33691" cy="60107"/>
              </a:xfrm>
              <a:custGeom>
                <a:avLst/>
                <a:gdLst>
                  <a:gd name="connsiteX0" fmla="*/ 33187 w 33691"/>
                  <a:gd name="connsiteY0" fmla="*/ 17798 h 60107"/>
                  <a:gd name="connsiteX1" fmla="*/ 32929 w 33691"/>
                  <a:gd name="connsiteY1" fmla="*/ 18830 h 60107"/>
                  <a:gd name="connsiteX2" fmla="*/ 26864 w 33691"/>
                  <a:gd name="connsiteY2" fmla="*/ 17540 h 60107"/>
                  <a:gd name="connsiteX3" fmla="*/ 27122 w 33691"/>
                  <a:gd name="connsiteY3" fmla="*/ 15991 h 60107"/>
                  <a:gd name="connsiteX4" fmla="*/ 21961 w 33691"/>
                  <a:gd name="connsiteY4" fmla="*/ 6313 h 60107"/>
                  <a:gd name="connsiteX5" fmla="*/ 12928 w 33691"/>
                  <a:gd name="connsiteY5" fmla="*/ 14314 h 60107"/>
                  <a:gd name="connsiteX6" fmla="*/ 10218 w 33691"/>
                  <a:gd name="connsiteY6" fmla="*/ 27347 h 60107"/>
                  <a:gd name="connsiteX7" fmla="*/ 20929 w 33691"/>
                  <a:gd name="connsiteY7" fmla="*/ 22959 h 60107"/>
                  <a:gd name="connsiteX8" fmla="*/ 28929 w 33691"/>
                  <a:gd name="connsiteY8" fmla="*/ 38960 h 60107"/>
                  <a:gd name="connsiteX9" fmla="*/ 27122 w 33691"/>
                  <a:gd name="connsiteY9" fmla="*/ 47735 h 60107"/>
                  <a:gd name="connsiteX10" fmla="*/ 10863 w 33691"/>
                  <a:gd name="connsiteY10" fmla="*/ 59736 h 60107"/>
                  <a:gd name="connsiteX11" fmla="*/ 540 w 33691"/>
                  <a:gd name="connsiteY11" fmla="*/ 42315 h 60107"/>
                  <a:gd name="connsiteX12" fmla="*/ 6605 w 33691"/>
                  <a:gd name="connsiteY12" fmla="*/ 12636 h 60107"/>
                  <a:gd name="connsiteX13" fmla="*/ 22993 w 33691"/>
                  <a:gd name="connsiteY13" fmla="*/ 377 h 60107"/>
                  <a:gd name="connsiteX14" fmla="*/ 33187 w 33691"/>
                  <a:gd name="connsiteY14" fmla="*/ 17669 h 60107"/>
                  <a:gd name="connsiteX15" fmla="*/ 8670 w 33691"/>
                  <a:gd name="connsiteY15" fmla="*/ 35476 h 60107"/>
                  <a:gd name="connsiteX16" fmla="*/ 6863 w 33691"/>
                  <a:gd name="connsiteY16" fmla="*/ 44251 h 60107"/>
                  <a:gd name="connsiteX17" fmla="*/ 12025 w 33691"/>
                  <a:gd name="connsiteY17" fmla="*/ 54058 h 60107"/>
                  <a:gd name="connsiteX18" fmla="*/ 20670 w 33691"/>
                  <a:gd name="connsiteY18" fmla="*/ 47090 h 60107"/>
                  <a:gd name="connsiteX19" fmla="*/ 22477 w 33691"/>
                  <a:gd name="connsiteY19" fmla="*/ 38315 h 60107"/>
                  <a:gd name="connsiteX20" fmla="*/ 17315 w 33691"/>
                  <a:gd name="connsiteY20" fmla="*/ 28508 h 60107"/>
                  <a:gd name="connsiteX21" fmla="*/ 8670 w 33691"/>
                  <a:gd name="connsiteY21" fmla="*/ 35476 h 6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91" h="60107">
                    <a:moveTo>
                      <a:pt x="33187" y="17798"/>
                    </a:moveTo>
                    <a:lnTo>
                      <a:pt x="32929" y="18830"/>
                    </a:lnTo>
                    <a:lnTo>
                      <a:pt x="26864" y="17540"/>
                    </a:lnTo>
                    <a:lnTo>
                      <a:pt x="27122" y="15991"/>
                    </a:lnTo>
                    <a:cubicBezTo>
                      <a:pt x="28155" y="10701"/>
                      <a:pt x="26606" y="7217"/>
                      <a:pt x="21961" y="6313"/>
                    </a:cubicBezTo>
                    <a:cubicBezTo>
                      <a:pt x="17057" y="5281"/>
                      <a:pt x="14218" y="7991"/>
                      <a:pt x="12928" y="14314"/>
                    </a:cubicBezTo>
                    <a:lnTo>
                      <a:pt x="10218" y="27347"/>
                    </a:lnTo>
                    <a:cubicBezTo>
                      <a:pt x="12541" y="23734"/>
                      <a:pt x="16283" y="22056"/>
                      <a:pt x="20929" y="22959"/>
                    </a:cubicBezTo>
                    <a:cubicBezTo>
                      <a:pt x="28413" y="24508"/>
                      <a:pt x="30606" y="30573"/>
                      <a:pt x="28929" y="38960"/>
                    </a:cubicBezTo>
                    <a:lnTo>
                      <a:pt x="27122" y="47735"/>
                    </a:lnTo>
                    <a:cubicBezTo>
                      <a:pt x="25316" y="56639"/>
                      <a:pt x="19767" y="61542"/>
                      <a:pt x="10863" y="59736"/>
                    </a:cubicBezTo>
                    <a:cubicBezTo>
                      <a:pt x="1831" y="57929"/>
                      <a:pt x="-1395" y="51219"/>
                      <a:pt x="540" y="42315"/>
                    </a:cubicBezTo>
                    <a:lnTo>
                      <a:pt x="6605" y="12636"/>
                    </a:lnTo>
                    <a:cubicBezTo>
                      <a:pt x="8541" y="3345"/>
                      <a:pt x="13831" y="-1429"/>
                      <a:pt x="22993" y="377"/>
                    </a:cubicBezTo>
                    <a:cubicBezTo>
                      <a:pt x="32026" y="2184"/>
                      <a:pt x="34994" y="8765"/>
                      <a:pt x="33187" y="17669"/>
                    </a:cubicBezTo>
                    <a:close/>
                    <a:moveTo>
                      <a:pt x="8670" y="35476"/>
                    </a:moveTo>
                    <a:lnTo>
                      <a:pt x="6863" y="44251"/>
                    </a:lnTo>
                    <a:cubicBezTo>
                      <a:pt x="5831" y="49542"/>
                      <a:pt x="7250" y="53155"/>
                      <a:pt x="12025" y="54058"/>
                    </a:cubicBezTo>
                    <a:cubicBezTo>
                      <a:pt x="16670" y="54961"/>
                      <a:pt x="19509" y="52251"/>
                      <a:pt x="20670" y="47090"/>
                    </a:cubicBezTo>
                    <a:lnTo>
                      <a:pt x="22477" y="38315"/>
                    </a:lnTo>
                    <a:cubicBezTo>
                      <a:pt x="23509" y="33025"/>
                      <a:pt x="21961" y="29411"/>
                      <a:pt x="17315" y="28508"/>
                    </a:cubicBezTo>
                    <a:cubicBezTo>
                      <a:pt x="12541" y="27605"/>
                      <a:pt x="9831" y="30315"/>
                      <a:pt x="8670" y="35476"/>
                    </a:cubicBezTo>
                    <a:close/>
                  </a:path>
                </a:pathLst>
              </a:custGeom>
              <a:solidFill>
                <a:srgbClr val="7178AA"/>
              </a:solidFill>
              <a:ln w="12874" cap="flat">
                <a:noFill/>
                <a:prstDash val="solid"/>
                <a:miter/>
              </a:ln>
            </p:spPr>
            <p:txBody>
              <a:bodyPr rtlCol="0" anchor="ctr"/>
              <a:lstStyle/>
              <a:p>
                <a:endParaRPr lang="en-US"/>
              </a:p>
            </p:txBody>
          </p:sp>
        </p:grpSp>
        <p:grpSp>
          <p:nvGrpSpPr>
            <p:cNvPr id="15" name="Graphic 6">
              <a:extLst>
                <a:ext uri="{FF2B5EF4-FFF2-40B4-BE49-F238E27FC236}">
                  <a16:creationId xmlns:a16="http://schemas.microsoft.com/office/drawing/2014/main" id="{0B5B51C5-DD72-198D-1005-7D2A541BC4E2}"/>
                </a:ext>
              </a:extLst>
            </p:cNvPr>
            <p:cNvGrpSpPr/>
            <p:nvPr/>
          </p:nvGrpSpPr>
          <p:grpSpPr>
            <a:xfrm>
              <a:off x="1250808" y="4903045"/>
              <a:ext cx="1651581" cy="1438666"/>
              <a:chOff x="1250808" y="4903045"/>
              <a:chExt cx="1651581" cy="1438666"/>
            </a:xfrm>
          </p:grpSpPr>
          <p:sp>
            <p:nvSpPr>
              <p:cNvPr id="28" name="Freeform 194">
                <a:extLst>
                  <a:ext uri="{FF2B5EF4-FFF2-40B4-BE49-F238E27FC236}">
                    <a16:creationId xmlns:a16="http://schemas.microsoft.com/office/drawing/2014/main" id="{AAEDF02A-18F4-2191-A478-0CB530AF9C79}"/>
                  </a:ext>
                </a:extLst>
              </p:cNvPr>
              <p:cNvSpPr/>
              <p:nvPr/>
            </p:nvSpPr>
            <p:spPr>
              <a:xfrm>
                <a:off x="1697157" y="4903045"/>
                <a:ext cx="1205232" cy="1436472"/>
              </a:xfrm>
              <a:custGeom>
                <a:avLst/>
                <a:gdLst>
                  <a:gd name="connsiteX0" fmla="*/ 547387 w 1205232"/>
                  <a:gd name="connsiteY0" fmla="*/ 0 h 1436472"/>
                  <a:gd name="connsiteX1" fmla="*/ 0 w 1205232"/>
                  <a:gd name="connsiteY1" fmla="*/ 663523 h 1436472"/>
                  <a:gd name="connsiteX2" fmla="*/ 880826 w 1205232"/>
                  <a:gd name="connsiteY2" fmla="*/ 1428472 h 1436472"/>
                  <a:gd name="connsiteX3" fmla="*/ 1073354 w 1205232"/>
                  <a:gd name="connsiteY3" fmla="*/ 1436473 h 1436472"/>
                  <a:gd name="connsiteX4" fmla="*/ 1205233 w 1205232"/>
                  <a:gd name="connsiteY4" fmla="*/ 1278141 h 1436472"/>
                  <a:gd name="connsiteX5" fmla="*/ 1204072 w 1205232"/>
                  <a:gd name="connsiteY5" fmla="*/ 0 h 1436472"/>
                  <a:gd name="connsiteX6" fmla="*/ 547387 w 1205232"/>
                  <a:gd name="connsiteY6" fmla="*/ 0 h 143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232" h="1436472">
                    <a:moveTo>
                      <a:pt x="547387" y="0"/>
                    </a:moveTo>
                    <a:lnTo>
                      <a:pt x="0" y="663523"/>
                    </a:lnTo>
                    <a:lnTo>
                      <a:pt x="880826" y="1428472"/>
                    </a:lnTo>
                    <a:lnTo>
                      <a:pt x="1073354" y="1436473"/>
                    </a:lnTo>
                    <a:lnTo>
                      <a:pt x="1205233" y="1278141"/>
                    </a:lnTo>
                    <a:lnTo>
                      <a:pt x="1204072" y="0"/>
                    </a:lnTo>
                    <a:lnTo>
                      <a:pt x="547387" y="0"/>
                    </a:lnTo>
                    <a:close/>
                  </a:path>
                </a:pathLst>
              </a:custGeom>
              <a:solidFill>
                <a:schemeClr val="accent1"/>
              </a:solidFill>
              <a:ln w="12874" cap="flat">
                <a:noFill/>
                <a:prstDash val="solid"/>
                <a:miter/>
              </a:ln>
            </p:spPr>
            <p:txBody>
              <a:bodyPr rtlCol="0" anchor="ctr"/>
              <a:lstStyle/>
              <a:p>
                <a:endParaRPr lang="en-US"/>
              </a:p>
            </p:txBody>
          </p:sp>
          <p:sp>
            <p:nvSpPr>
              <p:cNvPr id="29" name="Freeform 195">
                <a:extLst>
                  <a:ext uri="{FF2B5EF4-FFF2-40B4-BE49-F238E27FC236}">
                    <a16:creationId xmlns:a16="http://schemas.microsoft.com/office/drawing/2014/main" id="{DC921598-1F00-DE50-5DA2-EA7E7478DA49}"/>
                  </a:ext>
                </a:extLst>
              </p:cNvPr>
              <p:cNvSpPr/>
              <p:nvPr/>
            </p:nvSpPr>
            <p:spPr>
              <a:xfrm>
                <a:off x="1253260" y="4998147"/>
                <a:ext cx="1534671" cy="1343563"/>
              </a:xfrm>
              <a:custGeom>
                <a:avLst/>
                <a:gdLst>
                  <a:gd name="connsiteX0" fmla="*/ 1534672 w 1534671"/>
                  <a:gd name="connsiteY0" fmla="*/ 1055288 h 1343563"/>
                  <a:gd name="connsiteX1" fmla="*/ 1533123 w 1534671"/>
                  <a:gd name="connsiteY1" fmla="*/ 0 h 1343563"/>
                  <a:gd name="connsiteX2" fmla="*/ 0 w 1534671"/>
                  <a:gd name="connsiteY2" fmla="*/ 2194 h 1343563"/>
                  <a:gd name="connsiteX3" fmla="*/ 1677 w 1534671"/>
                  <a:gd name="connsiteY3" fmla="*/ 1343564 h 1343563"/>
                  <a:gd name="connsiteX4" fmla="*/ 1228976 w 1534671"/>
                  <a:gd name="connsiteY4" fmla="*/ 1341757 h 1343563"/>
                  <a:gd name="connsiteX5" fmla="*/ 1227170 w 1534671"/>
                  <a:gd name="connsiteY5" fmla="*/ 1343564 h 1343563"/>
                  <a:gd name="connsiteX6" fmla="*/ 1534672 w 1534671"/>
                  <a:gd name="connsiteY6" fmla="*/ 1343047 h 1343563"/>
                  <a:gd name="connsiteX7" fmla="*/ 1534285 w 1534671"/>
                  <a:gd name="connsiteY7" fmla="*/ 1055676 h 1343563"/>
                  <a:gd name="connsiteX8" fmla="*/ 1534672 w 1534671"/>
                  <a:gd name="connsiteY8" fmla="*/ 1055288 h 134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671" h="1343563">
                    <a:moveTo>
                      <a:pt x="1534672" y="1055288"/>
                    </a:moveTo>
                    <a:lnTo>
                      <a:pt x="1533123" y="0"/>
                    </a:lnTo>
                    <a:lnTo>
                      <a:pt x="0" y="2194"/>
                    </a:lnTo>
                    <a:lnTo>
                      <a:pt x="1677" y="1343564"/>
                    </a:lnTo>
                    <a:lnTo>
                      <a:pt x="1228976" y="1341757"/>
                    </a:lnTo>
                    <a:lnTo>
                      <a:pt x="1227170" y="1343564"/>
                    </a:lnTo>
                    <a:lnTo>
                      <a:pt x="1534672" y="1343047"/>
                    </a:lnTo>
                    <a:lnTo>
                      <a:pt x="1534285" y="1055676"/>
                    </a:lnTo>
                    <a:lnTo>
                      <a:pt x="1534672" y="1055288"/>
                    </a:lnTo>
                    <a:close/>
                  </a:path>
                </a:pathLst>
              </a:custGeom>
              <a:solidFill>
                <a:srgbClr val="FFFFFF"/>
              </a:solidFill>
              <a:ln w="12874" cap="flat">
                <a:noFill/>
                <a:prstDash val="solid"/>
                <a:miter/>
              </a:ln>
            </p:spPr>
            <p:txBody>
              <a:bodyPr rtlCol="0" anchor="ctr"/>
              <a:lstStyle/>
              <a:p>
                <a:endParaRPr lang="en-US"/>
              </a:p>
            </p:txBody>
          </p:sp>
          <p:grpSp>
            <p:nvGrpSpPr>
              <p:cNvPr id="30" name="Graphic 6">
                <a:extLst>
                  <a:ext uri="{FF2B5EF4-FFF2-40B4-BE49-F238E27FC236}">
                    <a16:creationId xmlns:a16="http://schemas.microsoft.com/office/drawing/2014/main" id="{56F9CC16-DA24-91C5-1216-91766555242C}"/>
                  </a:ext>
                </a:extLst>
              </p:cNvPr>
              <p:cNvGrpSpPr/>
              <p:nvPr/>
            </p:nvGrpSpPr>
            <p:grpSpPr>
              <a:xfrm>
                <a:off x="1370820" y="5293807"/>
                <a:ext cx="1016384" cy="146208"/>
                <a:chOff x="1370820" y="5293807"/>
                <a:chExt cx="1016384" cy="146208"/>
              </a:xfrm>
            </p:grpSpPr>
            <p:sp>
              <p:nvSpPr>
                <p:cNvPr id="52" name="Freeform 197">
                  <a:extLst>
                    <a:ext uri="{FF2B5EF4-FFF2-40B4-BE49-F238E27FC236}">
                      <a16:creationId xmlns:a16="http://schemas.microsoft.com/office/drawing/2014/main" id="{967FFE95-F05D-7771-07E1-091C1DBA254E}"/>
                    </a:ext>
                  </a:extLst>
                </p:cNvPr>
                <p:cNvSpPr/>
                <p:nvPr/>
              </p:nvSpPr>
              <p:spPr>
                <a:xfrm rot="-5377800">
                  <a:off x="1392044" y="5273615"/>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3" name="Freeform 198">
                  <a:extLst>
                    <a:ext uri="{FF2B5EF4-FFF2-40B4-BE49-F238E27FC236}">
                      <a16:creationId xmlns:a16="http://schemas.microsoft.com/office/drawing/2014/main" id="{B88E74CE-ADD5-DB81-751A-1004C4158281}"/>
                    </a:ext>
                  </a:extLst>
                </p:cNvPr>
                <p:cNvSpPr/>
                <p:nvPr/>
              </p:nvSpPr>
              <p:spPr>
                <a:xfrm>
                  <a:off x="1649025" y="5295713"/>
                  <a:ext cx="181946" cy="140653"/>
                </a:xfrm>
                <a:custGeom>
                  <a:avLst/>
                  <a:gdLst>
                    <a:gd name="connsiteX0" fmla="*/ 181043 w 181946"/>
                    <a:gd name="connsiteY0" fmla="*/ 140654 h 140653"/>
                    <a:gd name="connsiteX1" fmla="*/ 0 w 181946"/>
                    <a:gd name="connsiteY1" fmla="*/ 139492 h 140653"/>
                    <a:gd name="connsiteX2" fmla="*/ 1032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492"/>
                      </a:lnTo>
                      <a:lnTo>
                        <a:pt x="1032" y="0"/>
                      </a:lnTo>
                      <a:lnTo>
                        <a:pt x="181946" y="116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4" name="Freeform 199">
                  <a:extLst>
                    <a:ext uri="{FF2B5EF4-FFF2-40B4-BE49-F238E27FC236}">
                      <a16:creationId xmlns:a16="http://schemas.microsoft.com/office/drawing/2014/main" id="{4F8AE6BE-3B9F-8533-0AB1-B7DC9531E6DF}"/>
                    </a:ext>
                  </a:extLst>
                </p:cNvPr>
                <p:cNvSpPr/>
                <p:nvPr/>
              </p:nvSpPr>
              <p:spPr>
                <a:xfrm rot="-5376600">
                  <a:off x="1948270" y="5277255"/>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solidFill>
                <a:ln w="12874" cap="flat">
                  <a:noFill/>
                  <a:prstDash val="solid"/>
                  <a:miter/>
                </a:ln>
              </p:spPr>
              <p:txBody>
                <a:bodyPr rtlCol="0" anchor="ctr"/>
                <a:lstStyle/>
                <a:p>
                  <a:endParaRPr lang="en-US"/>
                </a:p>
              </p:txBody>
            </p:sp>
            <p:sp>
              <p:nvSpPr>
                <p:cNvPr id="55" name="Freeform 200">
                  <a:extLst>
                    <a:ext uri="{FF2B5EF4-FFF2-40B4-BE49-F238E27FC236}">
                      <a16:creationId xmlns:a16="http://schemas.microsoft.com/office/drawing/2014/main" id="{2AD9808A-413F-6E03-8DE5-938B8D3D1286}"/>
                    </a:ext>
                  </a:extLst>
                </p:cNvPr>
                <p:cNvSpPr/>
                <p:nvPr/>
              </p:nvSpPr>
              <p:spPr>
                <a:xfrm rot="-5377200">
                  <a:off x="2226476" y="5279150"/>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31" name="Graphic 6">
                <a:extLst>
                  <a:ext uri="{FF2B5EF4-FFF2-40B4-BE49-F238E27FC236}">
                    <a16:creationId xmlns:a16="http://schemas.microsoft.com/office/drawing/2014/main" id="{CD07D34D-A2C6-80BC-C4F5-A890D4791F47}"/>
                  </a:ext>
                </a:extLst>
              </p:cNvPr>
              <p:cNvGrpSpPr/>
              <p:nvPr/>
            </p:nvGrpSpPr>
            <p:grpSpPr>
              <a:xfrm>
                <a:off x="1369183" y="5526153"/>
                <a:ext cx="1016301" cy="146244"/>
                <a:chOff x="1369183" y="5526153"/>
                <a:chExt cx="1016301" cy="146244"/>
              </a:xfrm>
              <a:solidFill>
                <a:srgbClr val="BFD4F8"/>
              </a:solidFill>
            </p:grpSpPr>
            <p:sp>
              <p:nvSpPr>
                <p:cNvPr id="48" name="Freeform 202">
                  <a:extLst>
                    <a:ext uri="{FF2B5EF4-FFF2-40B4-BE49-F238E27FC236}">
                      <a16:creationId xmlns:a16="http://schemas.microsoft.com/office/drawing/2014/main" id="{F0471CD7-9B4F-BFF9-6725-B510B52CB937}"/>
                    </a:ext>
                  </a:extLst>
                </p:cNvPr>
                <p:cNvSpPr/>
                <p:nvPr/>
              </p:nvSpPr>
              <p:spPr>
                <a:xfrm rot="-5376000">
                  <a:off x="1390507" y="5505943"/>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9" name="Freeform 203">
                  <a:extLst>
                    <a:ext uri="{FF2B5EF4-FFF2-40B4-BE49-F238E27FC236}">
                      <a16:creationId xmlns:a16="http://schemas.microsoft.com/office/drawing/2014/main" id="{F69705E5-AABE-2B96-D602-ADDA435324CC}"/>
                    </a:ext>
                  </a:extLst>
                </p:cNvPr>
                <p:cNvSpPr/>
                <p:nvPr/>
              </p:nvSpPr>
              <p:spPr>
                <a:xfrm rot="-5375400">
                  <a:off x="1668779" y="5507936"/>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0" name="Freeform 204">
                  <a:extLst>
                    <a:ext uri="{FF2B5EF4-FFF2-40B4-BE49-F238E27FC236}">
                      <a16:creationId xmlns:a16="http://schemas.microsoft.com/office/drawing/2014/main" id="{B7F6AD2A-6DA0-7AB1-36FF-1CCAB4A7DB7F}"/>
                    </a:ext>
                  </a:extLst>
                </p:cNvPr>
                <p:cNvSpPr/>
                <p:nvPr/>
              </p:nvSpPr>
              <p:spPr>
                <a:xfrm>
                  <a:off x="1925687" y="5529921"/>
                  <a:ext cx="181817" cy="140653"/>
                </a:xfrm>
                <a:custGeom>
                  <a:avLst/>
                  <a:gdLst>
                    <a:gd name="connsiteX0" fmla="*/ 181043 w 181817"/>
                    <a:gd name="connsiteY0" fmla="*/ 140653 h 140653"/>
                    <a:gd name="connsiteX1" fmla="*/ 0 w 181817"/>
                    <a:gd name="connsiteY1" fmla="*/ 139492 h 140653"/>
                    <a:gd name="connsiteX2" fmla="*/ 903 w 181817"/>
                    <a:gd name="connsiteY2" fmla="*/ 0 h 140653"/>
                    <a:gd name="connsiteX3" fmla="*/ 181817 w 181817"/>
                    <a:gd name="connsiteY3" fmla="*/ 1290 h 140653"/>
                    <a:gd name="connsiteX4" fmla="*/ 181043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1043" y="140653"/>
                      </a:moveTo>
                      <a:lnTo>
                        <a:pt x="0" y="139492"/>
                      </a:lnTo>
                      <a:lnTo>
                        <a:pt x="903" y="0"/>
                      </a:lnTo>
                      <a:lnTo>
                        <a:pt x="181817" y="1290"/>
                      </a:lnTo>
                      <a:lnTo>
                        <a:pt x="181043"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51" name="Freeform 205">
                  <a:extLst>
                    <a:ext uri="{FF2B5EF4-FFF2-40B4-BE49-F238E27FC236}">
                      <a16:creationId xmlns:a16="http://schemas.microsoft.com/office/drawing/2014/main" id="{1F48F380-1B64-D56B-30CD-B9F3BE4C23D8}"/>
                    </a:ext>
                  </a:extLst>
                </p:cNvPr>
                <p:cNvSpPr/>
                <p:nvPr/>
              </p:nvSpPr>
              <p:spPr>
                <a:xfrm rot="-5376600">
                  <a:off x="2224809" y="5511580"/>
                  <a:ext cx="139492" cy="180914"/>
                </a:xfrm>
                <a:custGeom>
                  <a:avLst/>
                  <a:gdLst>
                    <a:gd name="connsiteX0" fmla="*/ 0 w 139492"/>
                    <a:gd name="connsiteY0" fmla="*/ 0 h 180914"/>
                    <a:gd name="connsiteX1" fmla="*/ 139492 w 139492"/>
                    <a:gd name="connsiteY1" fmla="*/ 0 h 180914"/>
                    <a:gd name="connsiteX2" fmla="*/ 139492 w 139492"/>
                    <a:gd name="connsiteY2" fmla="*/ 180914 h 180914"/>
                    <a:gd name="connsiteX3" fmla="*/ 0 w 139492"/>
                    <a:gd name="connsiteY3" fmla="*/ 180914 h 180914"/>
                  </a:gdLst>
                  <a:ahLst/>
                  <a:cxnLst>
                    <a:cxn ang="0">
                      <a:pos x="connsiteX0" y="connsiteY0"/>
                    </a:cxn>
                    <a:cxn ang="0">
                      <a:pos x="connsiteX1" y="connsiteY1"/>
                    </a:cxn>
                    <a:cxn ang="0">
                      <a:pos x="connsiteX2" y="connsiteY2"/>
                    </a:cxn>
                    <a:cxn ang="0">
                      <a:pos x="connsiteX3" y="connsiteY3"/>
                    </a:cxn>
                  </a:cxnLst>
                  <a:rect l="l" t="t" r="r" b="b"/>
                  <a:pathLst>
                    <a:path w="139492" h="180914">
                      <a:moveTo>
                        <a:pt x="0" y="0"/>
                      </a:moveTo>
                      <a:lnTo>
                        <a:pt x="139492" y="0"/>
                      </a:lnTo>
                      <a:lnTo>
                        <a:pt x="139492" y="180914"/>
                      </a:lnTo>
                      <a:lnTo>
                        <a:pt x="0" y="180914"/>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32" name="Graphic 6">
                <a:extLst>
                  <a:ext uri="{FF2B5EF4-FFF2-40B4-BE49-F238E27FC236}">
                    <a16:creationId xmlns:a16="http://schemas.microsoft.com/office/drawing/2014/main" id="{F128069D-7CF9-E780-BFCD-1C7EA6948A8E}"/>
                  </a:ext>
                </a:extLst>
              </p:cNvPr>
              <p:cNvGrpSpPr/>
              <p:nvPr/>
            </p:nvGrpSpPr>
            <p:grpSpPr>
              <a:xfrm>
                <a:off x="1367718" y="5758708"/>
                <a:ext cx="1016562" cy="146281"/>
                <a:chOff x="1367718" y="5758708"/>
                <a:chExt cx="1016562" cy="146281"/>
              </a:xfrm>
            </p:grpSpPr>
            <p:sp>
              <p:nvSpPr>
                <p:cNvPr id="44" name="Freeform 207">
                  <a:extLst>
                    <a:ext uri="{FF2B5EF4-FFF2-40B4-BE49-F238E27FC236}">
                      <a16:creationId xmlns:a16="http://schemas.microsoft.com/office/drawing/2014/main" id="{FC352036-D00B-649D-C681-6D8943C843CF}"/>
                    </a:ext>
                  </a:extLst>
                </p:cNvPr>
                <p:cNvSpPr/>
                <p:nvPr/>
              </p:nvSpPr>
              <p:spPr>
                <a:xfrm>
                  <a:off x="1367718" y="5758708"/>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03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03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5" name="Freeform 208">
                  <a:extLst>
                    <a:ext uri="{FF2B5EF4-FFF2-40B4-BE49-F238E27FC236}">
                      <a16:creationId xmlns:a16="http://schemas.microsoft.com/office/drawing/2014/main" id="{DCB5EE0A-0545-8E3C-65AE-BA01D87E4E5C}"/>
                    </a:ext>
                  </a:extLst>
                </p:cNvPr>
                <p:cNvSpPr/>
                <p:nvPr/>
              </p:nvSpPr>
              <p:spPr>
                <a:xfrm>
                  <a:off x="1645799" y="5760515"/>
                  <a:ext cx="182075" cy="140653"/>
                </a:xfrm>
                <a:custGeom>
                  <a:avLst/>
                  <a:gdLst>
                    <a:gd name="connsiteX0" fmla="*/ 181172 w 182075"/>
                    <a:gd name="connsiteY0" fmla="*/ 140654 h 140653"/>
                    <a:gd name="connsiteX1" fmla="*/ 0 w 182075"/>
                    <a:gd name="connsiteY1" fmla="*/ 139363 h 140653"/>
                    <a:gd name="connsiteX2" fmla="*/ 1032 w 182075"/>
                    <a:gd name="connsiteY2" fmla="*/ 0 h 140653"/>
                    <a:gd name="connsiteX3" fmla="*/ 182075 w 182075"/>
                    <a:gd name="connsiteY3" fmla="*/ 1161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1032" y="0"/>
                      </a:lnTo>
                      <a:lnTo>
                        <a:pt x="182075" y="1161"/>
                      </a:lnTo>
                      <a:lnTo>
                        <a:pt x="181172" y="14065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6" name="Freeform 209">
                  <a:extLst>
                    <a:ext uri="{FF2B5EF4-FFF2-40B4-BE49-F238E27FC236}">
                      <a16:creationId xmlns:a16="http://schemas.microsoft.com/office/drawing/2014/main" id="{8EF053B7-ED7E-E277-FDE6-4947E75E5CFB}"/>
                    </a:ext>
                  </a:extLst>
                </p:cNvPr>
                <p:cNvSpPr/>
                <p:nvPr/>
              </p:nvSpPr>
              <p:spPr>
                <a:xfrm>
                  <a:off x="1924009" y="5762451"/>
                  <a:ext cx="181946" cy="140524"/>
                </a:xfrm>
                <a:custGeom>
                  <a:avLst/>
                  <a:gdLst>
                    <a:gd name="connsiteX0" fmla="*/ 181043 w 181946"/>
                    <a:gd name="connsiteY0" fmla="*/ 140524 h 140524"/>
                    <a:gd name="connsiteX1" fmla="*/ 0 w 181946"/>
                    <a:gd name="connsiteY1" fmla="*/ 139363 h 140524"/>
                    <a:gd name="connsiteX2" fmla="*/ 1032 w 181946"/>
                    <a:gd name="connsiteY2" fmla="*/ 0 h 140524"/>
                    <a:gd name="connsiteX3" fmla="*/ 181946 w 181946"/>
                    <a:gd name="connsiteY3" fmla="*/ 1290 h 140524"/>
                    <a:gd name="connsiteX4" fmla="*/ 181043 w 181946"/>
                    <a:gd name="connsiteY4" fmla="*/ 140524 h 1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524">
                      <a:moveTo>
                        <a:pt x="181043" y="140524"/>
                      </a:moveTo>
                      <a:lnTo>
                        <a:pt x="0" y="139363"/>
                      </a:lnTo>
                      <a:lnTo>
                        <a:pt x="1032" y="0"/>
                      </a:lnTo>
                      <a:lnTo>
                        <a:pt x="181946" y="1290"/>
                      </a:lnTo>
                      <a:lnTo>
                        <a:pt x="181043" y="140524"/>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7" name="Freeform 210">
                  <a:extLst>
                    <a:ext uri="{FF2B5EF4-FFF2-40B4-BE49-F238E27FC236}">
                      <a16:creationId xmlns:a16="http://schemas.microsoft.com/office/drawing/2014/main" id="{0D898D1E-D93A-7736-D37B-25ED0A1C88C2}"/>
                    </a:ext>
                  </a:extLst>
                </p:cNvPr>
                <p:cNvSpPr/>
                <p:nvPr/>
              </p:nvSpPr>
              <p:spPr>
                <a:xfrm rot="-5376000">
                  <a:off x="2223528" y="5744092"/>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grpSp>
          <p:sp>
            <p:nvSpPr>
              <p:cNvPr id="33" name="Freeform 211">
                <a:extLst>
                  <a:ext uri="{FF2B5EF4-FFF2-40B4-BE49-F238E27FC236}">
                    <a16:creationId xmlns:a16="http://schemas.microsoft.com/office/drawing/2014/main" id="{BCB5D009-FC11-B4D8-4838-BE84A247BFF5}"/>
                  </a:ext>
                </a:extLst>
              </p:cNvPr>
              <p:cNvSpPr/>
              <p:nvPr/>
            </p:nvSpPr>
            <p:spPr>
              <a:xfrm rot="-5377800">
                <a:off x="2514454" y="5278573"/>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4" name="Freeform 212">
                <a:extLst>
                  <a:ext uri="{FF2B5EF4-FFF2-40B4-BE49-F238E27FC236}">
                    <a16:creationId xmlns:a16="http://schemas.microsoft.com/office/drawing/2014/main" id="{177E361E-7A9C-6154-85D0-4A0EA6D6C44D}"/>
                  </a:ext>
                </a:extLst>
              </p:cNvPr>
              <p:cNvSpPr/>
              <p:nvPr/>
            </p:nvSpPr>
            <p:spPr>
              <a:xfrm rot="-5376000">
                <a:off x="2512990" y="5510779"/>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5" name="Freeform 213">
                <a:extLst>
                  <a:ext uri="{FF2B5EF4-FFF2-40B4-BE49-F238E27FC236}">
                    <a16:creationId xmlns:a16="http://schemas.microsoft.com/office/drawing/2014/main" id="{56C3670A-1048-6AE4-04F1-DF2F5E4366CD}"/>
                  </a:ext>
                </a:extLst>
              </p:cNvPr>
              <p:cNvSpPr/>
              <p:nvPr/>
            </p:nvSpPr>
            <p:spPr>
              <a:xfrm>
                <a:off x="2490107" y="5763483"/>
                <a:ext cx="182075" cy="140653"/>
              </a:xfrm>
              <a:custGeom>
                <a:avLst/>
                <a:gdLst>
                  <a:gd name="connsiteX0" fmla="*/ 181172 w 182075"/>
                  <a:gd name="connsiteY0" fmla="*/ 140654 h 140653"/>
                  <a:gd name="connsiteX1" fmla="*/ 0 w 182075"/>
                  <a:gd name="connsiteY1" fmla="*/ 139363 h 140653"/>
                  <a:gd name="connsiteX2" fmla="*/ 774 w 182075"/>
                  <a:gd name="connsiteY2" fmla="*/ 0 h 140653"/>
                  <a:gd name="connsiteX3" fmla="*/ 182075 w 182075"/>
                  <a:gd name="connsiteY3" fmla="*/ 1162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774" y="0"/>
                    </a:lnTo>
                    <a:lnTo>
                      <a:pt x="182075" y="1162"/>
                    </a:lnTo>
                    <a:lnTo>
                      <a:pt x="181172" y="140654"/>
                    </a:lnTo>
                    <a:close/>
                  </a:path>
                </a:pathLst>
              </a:custGeom>
              <a:solidFill>
                <a:schemeClr val="accent6">
                  <a:lumMod val="60000"/>
                  <a:lumOff val="40000"/>
                </a:schemeClr>
              </a:solidFill>
              <a:ln w="12874" cap="flat">
                <a:noFill/>
                <a:prstDash val="solid"/>
                <a:miter/>
              </a:ln>
            </p:spPr>
            <p:txBody>
              <a:bodyPr rtlCol="0" anchor="ctr"/>
              <a:lstStyle/>
              <a:p>
                <a:endParaRPr lang="en-US"/>
              </a:p>
            </p:txBody>
          </p:sp>
          <p:grpSp>
            <p:nvGrpSpPr>
              <p:cNvPr id="36" name="Graphic 6">
                <a:extLst>
                  <a:ext uri="{FF2B5EF4-FFF2-40B4-BE49-F238E27FC236}">
                    <a16:creationId xmlns:a16="http://schemas.microsoft.com/office/drawing/2014/main" id="{46896D14-7C23-ED8B-04A0-CD1316AF3354}"/>
                  </a:ext>
                </a:extLst>
              </p:cNvPr>
              <p:cNvGrpSpPr/>
              <p:nvPr/>
            </p:nvGrpSpPr>
            <p:grpSpPr>
              <a:xfrm>
                <a:off x="1366557" y="6010852"/>
                <a:ext cx="1016676" cy="146493"/>
                <a:chOff x="1366557" y="6010852"/>
                <a:chExt cx="1016676" cy="146493"/>
              </a:xfrm>
              <a:solidFill>
                <a:srgbClr val="BFD4F8"/>
              </a:solidFill>
            </p:grpSpPr>
            <p:sp>
              <p:nvSpPr>
                <p:cNvPr id="40" name="Freeform 215">
                  <a:extLst>
                    <a:ext uri="{FF2B5EF4-FFF2-40B4-BE49-F238E27FC236}">
                      <a16:creationId xmlns:a16="http://schemas.microsoft.com/office/drawing/2014/main" id="{E0435BFE-0E93-71A8-1B7B-5A9CB41F3EC0}"/>
                    </a:ext>
                  </a:extLst>
                </p:cNvPr>
                <p:cNvSpPr/>
                <p:nvPr/>
              </p:nvSpPr>
              <p:spPr>
                <a:xfrm>
                  <a:off x="1366557" y="6010852"/>
                  <a:ext cx="182075" cy="140653"/>
                </a:xfrm>
                <a:custGeom>
                  <a:avLst/>
                  <a:gdLst>
                    <a:gd name="connsiteX0" fmla="*/ 181172 w 182075"/>
                    <a:gd name="connsiteY0" fmla="*/ 140653 h 140653"/>
                    <a:gd name="connsiteX1" fmla="*/ 0 w 182075"/>
                    <a:gd name="connsiteY1" fmla="*/ 139363 h 140653"/>
                    <a:gd name="connsiteX2" fmla="*/ 774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774"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1" name="Freeform 216">
                  <a:extLst>
                    <a:ext uri="{FF2B5EF4-FFF2-40B4-BE49-F238E27FC236}">
                      <a16:creationId xmlns:a16="http://schemas.microsoft.com/office/drawing/2014/main" id="{D8F89491-4788-055C-813E-E82D2C96A7D9}"/>
                    </a:ext>
                  </a:extLst>
                </p:cNvPr>
                <p:cNvSpPr/>
                <p:nvPr/>
              </p:nvSpPr>
              <p:spPr>
                <a:xfrm>
                  <a:off x="1644638" y="6012788"/>
                  <a:ext cx="182075" cy="140653"/>
                </a:xfrm>
                <a:custGeom>
                  <a:avLst/>
                  <a:gdLst>
                    <a:gd name="connsiteX0" fmla="*/ 181172 w 182075"/>
                    <a:gd name="connsiteY0" fmla="*/ 140653 h 140653"/>
                    <a:gd name="connsiteX1" fmla="*/ 0 w 182075"/>
                    <a:gd name="connsiteY1" fmla="*/ 139363 h 140653"/>
                    <a:gd name="connsiteX2" fmla="*/ 1161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1161"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2" name="Freeform 217">
                  <a:extLst>
                    <a:ext uri="{FF2B5EF4-FFF2-40B4-BE49-F238E27FC236}">
                      <a16:creationId xmlns:a16="http://schemas.microsoft.com/office/drawing/2014/main" id="{E73863B1-0445-35EF-315D-E895C00D4FDC}"/>
                    </a:ext>
                  </a:extLst>
                </p:cNvPr>
                <p:cNvSpPr/>
                <p:nvPr/>
              </p:nvSpPr>
              <p:spPr>
                <a:xfrm>
                  <a:off x="1922977" y="6014595"/>
                  <a:ext cx="181817" cy="140653"/>
                </a:xfrm>
                <a:custGeom>
                  <a:avLst/>
                  <a:gdLst>
                    <a:gd name="connsiteX0" fmla="*/ 180914 w 181817"/>
                    <a:gd name="connsiteY0" fmla="*/ 140653 h 140653"/>
                    <a:gd name="connsiteX1" fmla="*/ 0 w 181817"/>
                    <a:gd name="connsiteY1" fmla="*/ 139492 h 140653"/>
                    <a:gd name="connsiteX2" fmla="*/ 903 w 181817"/>
                    <a:gd name="connsiteY2" fmla="*/ 0 h 140653"/>
                    <a:gd name="connsiteX3" fmla="*/ 181817 w 181817"/>
                    <a:gd name="connsiteY3" fmla="*/ 1419 h 140653"/>
                    <a:gd name="connsiteX4" fmla="*/ 180914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0914" y="140653"/>
                      </a:moveTo>
                      <a:lnTo>
                        <a:pt x="0" y="139492"/>
                      </a:lnTo>
                      <a:lnTo>
                        <a:pt x="903" y="0"/>
                      </a:lnTo>
                      <a:lnTo>
                        <a:pt x="181817" y="1419"/>
                      </a:lnTo>
                      <a:lnTo>
                        <a:pt x="180914" y="140653"/>
                      </a:ln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43" name="Freeform 218">
                  <a:extLst>
                    <a:ext uri="{FF2B5EF4-FFF2-40B4-BE49-F238E27FC236}">
                      <a16:creationId xmlns:a16="http://schemas.microsoft.com/office/drawing/2014/main" id="{69626309-A1C0-15E6-FBF3-2454850204F3}"/>
                    </a:ext>
                  </a:extLst>
                </p:cNvPr>
                <p:cNvSpPr/>
                <p:nvPr/>
              </p:nvSpPr>
              <p:spPr>
                <a:xfrm rot="-5376000">
                  <a:off x="2222481" y="5996449"/>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sp>
            <p:nvSpPr>
              <p:cNvPr id="37" name="Freeform 219">
                <a:extLst>
                  <a:ext uri="{FF2B5EF4-FFF2-40B4-BE49-F238E27FC236}">
                    <a16:creationId xmlns:a16="http://schemas.microsoft.com/office/drawing/2014/main" id="{0C583C69-9127-D101-394E-F46A251E1F48}"/>
                  </a:ext>
                </a:extLst>
              </p:cNvPr>
              <p:cNvSpPr/>
              <p:nvPr/>
            </p:nvSpPr>
            <p:spPr>
              <a:xfrm>
                <a:off x="2489075" y="6015756"/>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162"/>
                    </a:lnTo>
                    <a:lnTo>
                      <a:pt x="181043" y="140654"/>
                    </a:lnTo>
                    <a:close/>
                  </a:path>
                </a:pathLst>
              </a:custGeom>
              <a:solidFill>
                <a:schemeClr val="accent6">
                  <a:lumMod val="60000"/>
                  <a:lumOff val="40000"/>
                </a:schemeClr>
              </a:solidFill>
              <a:ln w="12874" cap="flat">
                <a:noFill/>
                <a:prstDash val="solid"/>
                <a:miter/>
              </a:ln>
            </p:spPr>
            <p:txBody>
              <a:bodyPr rtlCol="0" anchor="ctr"/>
              <a:lstStyle/>
              <a:p>
                <a:endParaRPr lang="en-US"/>
              </a:p>
            </p:txBody>
          </p:sp>
          <p:sp>
            <p:nvSpPr>
              <p:cNvPr id="38" name="Freeform 220">
                <a:extLst>
                  <a:ext uri="{FF2B5EF4-FFF2-40B4-BE49-F238E27FC236}">
                    <a16:creationId xmlns:a16="http://schemas.microsoft.com/office/drawing/2014/main" id="{8946269F-0E29-65A2-B543-5B21F59108B9}"/>
                  </a:ext>
                </a:extLst>
              </p:cNvPr>
              <p:cNvSpPr/>
              <p:nvPr/>
            </p:nvSpPr>
            <p:spPr>
              <a:xfrm>
                <a:off x="1250808" y="4903948"/>
                <a:ext cx="1537510" cy="217690"/>
              </a:xfrm>
              <a:custGeom>
                <a:avLst/>
                <a:gdLst>
                  <a:gd name="connsiteX0" fmla="*/ 0 w 1537510"/>
                  <a:gd name="connsiteY0" fmla="*/ 0 h 217690"/>
                  <a:gd name="connsiteX1" fmla="*/ 1537511 w 1537510"/>
                  <a:gd name="connsiteY1" fmla="*/ 0 h 217690"/>
                  <a:gd name="connsiteX2" fmla="*/ 1537511 w 1537510"/>
                  <a:gd name="connsiteY2" fmla="*/ 217690 h 217690"/>
                  <a:gd name="connsiteX3" fmla="*/ 0 w 1537510"/>
                  <a:gd name="connsiteY3" fmla="*/ 217690 h 217690"/>
                </a:gdLst>
                <a:ahLst/>
                <a:cxnLst>
                  <a:cxn ang="0">
                    <a:pos x="connsiteX0" y="connsiteY0"/>
                  </a:cxn>
                  <a:cxn ang="0">
                    <a:pos x="connsiteX1" y="connsiteY1"/>
                  </a:cxn>
                  <a:cxn ang="0">
                    <a:pos x="connsiteX2" y="connsiteY2"/>
                  </a:cxn>
                  <a:cxn ang="0">
                    <a:pos x="connsiteX3" y="connsiteY3"/>
                  </a:cxn>
                </a:cxnLst>
                <a:rect l="l" t="t" r="r" b="b"/>
                <a:pathLst>
                  <a:path w="1537510" h="217690">
                    <a:moveTo>
                      <a:pt x="0" y="0"/>
                    </a:moveTo>
                    <a:lnTo>
                      <a:pt x="1537511" y="0"/>
                    </a:lnTo>
                    <a:lnTo>
                      <a:pt x="1537511" y="217690"/>
                    </a:lnTo>
                    <a:lnTo>
                      <a:pt x="0" y="217690"/>
                    </a:lnTo>
                    <a:close/>
                  </a:path>
                </a:pathLst>
              </a:custGeom>
              <a:solidFill>
                <a:schemeClr val="accent1"/>
              </a:solidFill>
              <a:ln w="12874" cap="flat">
                <a:noFill/>
                <a:prstDash val="solid"/>
                <a:miter/>
              </a:ln>
            </p:spPr>
            <p:txBody>
              <a:bodyPr rtlCol="0" anchor="ctr"/>
              <a:lstStyle/>
              <a:p>
                <a:endParaRPr lang="en-US"/>
              </a:p>
            </p:txBody>
          </p:sp>
          <p:sp>
            <p:nvSpPr>
              <p:cNvPr id="39" name="Freeform 221">
                <a:extLst>
                  <a:ext uri="{FF2B5EF4-FFF2-40B4-BE49-F238E27FC236}">
                    <a16:creationId xmlns:a16="http://schemas.microsoft.com/office/drawing/2014/main" id="{FB198DB4-F480-4EE3-50C1-1955220AA5FF}"/>
                  </a:ext>
                </a:extLst>
              </p:cNvPr>
              <p:cNvSpPr/>
              <p:nvPr/>
            </p:nvSpPr>
            <p:spPr>
              <a:xfrm>
                <a:off x="1250808" y="5121638"/>
                <a:ext cx="1537510" cy="14839"/>
              </a:xfrm>
              <a:custGeom>
                <a:avLst/>
                <a:gdLst>
                  <a:gd name="connsiteX0" fmla="*/ 0 w 1537510"/>
                  <a:gd name="connsiteY0" fmla="*/ 0 h 14839"/>
                  <a:gd name="connsiteX1" fmla="*/ 1537511 w 1537510"/>
                  <a:gd name="connsiteY1" fmla="*/ 0 h 14839"/>
                  <a:gd name="connsiteX2" fmla="*/ 1537511 w 1537510"/>
                  <a:gd name="connsiteY2" fmla="*/ 14840 h 14839"/>
                  <a:gd name="connsiteX3" fmla="*/ 0 w 1537510"/>
                  <a:gd name="connsiteY3" fmla="*/ 14840 h 14839"/>
                </a:gdLst>
                <a:ahLst/>
                <a:cxnLst>
                  <a:cxn ang="0">
                    <a:pos x="connsiteX0" y="connsiteY0"/>
                  </a:cxn>
                  <a:cxn ang="0">
                    <a:pos x="connsiteX1" y="connsiteY1"/>
                  </a:cxn>
                  <a:cxn ang="0">
                    <a:pos x="connsiteX2" y="connsiteY2"/>
                  </a:cxn>
                  <a:cxn ang="0">
                    <a:pos x="connsiteX3" y="connsiteY3"/>
                  </a:cxn>
                </a:cxnLst>
                <a:rect l="l" t="t" r="r" b="b"/>
                <a:pathLst>
                  <a:path w="1537510" h="14839">
                    <a:moveTo>
                      <a:pt x="0" y="0"/>
                    </a:moveTo>
                    <a:lnTo>
                      <a:pt x="1537511" y="0"/>
                    </a:lnTo>
                    <a:lnTo>
                      <a:pt x="1537511" y="14840"/>
                    </a:lnTo>
                    <a:lnTo>
                      <a:pt x="0" y="14840"/>
                    </a:lnTo>
                    <a:close/>
                  </a:path>
                </a:pathLst>
              </a:custGeom>
              <a:solidFill>
                <a:schemeClr val="accent1">
                  <a:lumMod val="20000"/>
                  <a:lumOff val="80000"/>
                </a:schemeClr>
              </a:solidFill>
              <a:ln w="12874" cap="flat">
                <a:noFill/>
                <a:prstDash val="solid"/>
                <a:miter/>
              </a:ln>
            </p:spPr>
            <p:txBody>
              <a:bodyPr rtlCol="0" anchor="ctr"/>
              <a:lstStyle/>
              <a:p>
                <a:endParaRPr lang="en-US"/>
              </a:p>
            </p:txBody>
          </p:sp>
        </p:grpSp>
        <p:grpSp>
          <p:nvGrpSpPr>
            <p:cNvPr id="16" name="Graphic 6">
              <a:extLst>
                <a:ext uri="{FF2B5EF4-FFF2-40B4-BE49-F238E27FC236}">
                  <a16:creationId xmlns:a16="http://schemas.microsoft.com/office/drawing/2014/main" id="{BD288D81-4510-70C1-53FF-F70AB5607478}"/>
                </a:ext>
              </a:extLst>
            </p:cNvPr>
            <p:cNvGrpSpPr/>
            <p:nvPr/>
          </p:nvGrpSpPr>
          <p:grpSpPr>
            <a:xfrm>
              <a:off x="1340749" y="5384622"/>
              <a:ext cx="413122" cy="1113742"/>
              <a:chOff x="1340749" y="5384622"/>
              <a:chExt cx="413122" cy="1113742"/>
            </a:xfrm>
          </p:grpSpPr>
          <p:sp>
            <p:nvSpPr>
              <p:cNvPr id="17" name="Freeform 223">
                <a:extLst>
                  <a:ext uri="{FF2B5EF4-FFF2-40B4-BE49-F238E27FC236}">
                    <a16:creationId xmlns:a16="http://schemas.microsoft.com/office/drawing/2014/main" id="{5F0EBBF7-100B-8C2C-3F4E-DAA836EF37D8}"/>
                  </a:ext>
                </a:extLst>
              </p:cNvPr>
              <p:cNvSpPr/>
              <p:nvPr/>
            </p:nvSpPr>
            <p:spPr>
              <a:xfrm>
                <a:off x="1460712" y="5878040"/>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20 h 620324"/>
                  <a:gd name="connsiteX7" fmla="*/ 45595 w 83016"/>
                  <a:gd name="connsiteY7" fmla="*/ 543804 h 620324"/>
                  <a:gd name="connsiteX8" fmla="*/ 52047 w 83016"/>
                  <a:gd name="connsiteY8" fmla="*/ 462896 h 620324"/>
                  <a:gd name="connsiteX9" fmla="*/ 64563 w 83016"/>
                  <a:gd name="connsiteY9" fmla="*/ 353987 h 620324"/>
                  <a:gd name="connsiteX10" fmla="*/ 75016 w 83016"/>
                  <a:gd name="connsiteY10" fmla="*/ 185202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054" y="65969"/>
                      <a:pt x="12044" y="161846"/>
                    </a:cubicBezTo>
                    <a:cubicBezTo>
                      <a:pt x="26109"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20"/>
                    </a:cubicBezTo>
                    <a:cubicBezTo>
                      <a:pt x="45465" y="571032"/>
                      <a:pt x="45595" y="543804"/>
                      <a:pt x="45595" y="543804"/>
                    </a:cubicBezTo>
                    <a:cubicBezTo>
                      <a:pt x="47143" y="512705"/>
                      <a:pt x="52047" y="462896"/>
                      <a:pt x="52047" y="462896"/>
                    </a:cubicBezTo>
                    <a:cubicBezTo>
                      <a:pt x="52047" y="462896"/>
                      <a:pt x="53853" y="422894"/>
                      <a:pt x="64563" y="353987"/>
                    </a:cubicBezTo>
                    <a:cubicBezTo>
                      <a:pt x="75403" y="285079"/>
                      <a:pt x="77854" y="211656"/>
                      <a:pt x="75016" y="185202"/>
                    </a:cubicBezTo>
                    <a:cubicBezTo>
                      <a:pt x="72177" y="158620"/>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18" name="Freeform 224">
                <a:extLst>
                  <a:ext uri="{FF2B5EF4-FFF2-40B4-BE49-F238E27FC236}">
                    <a16:creationId xmlns:a16="http://schemas.microsoft.com/office/drawing/2014/main" id="{3EFC753C-C10B-92DC-F46C-DACA144DD44F}"/>
                  </a:ext>
                </a:extLst>
              </p:cNvPr>
              <p:cNvSpPr/>
              <p:nvPr/>
            </p:nvSpPr>
            <p:spPr>
              <a:xfrm>
                <a:off x="1488112" y="6443723"/>
                <a:ext cx="52329" cy="54513"/>
              </a:xfrm>
              <a:custGeom>
                <a:avLst/>
                <a:gdLst>
                  <a:gd name="connsiteX0" fmla="*/ 129 w 52329"/>
                  <a:gd name="connsiteY0" fmla="*/ 34383 h 54513"/>
                  <a:gd name="connsiteX1" fmla="*/ 6839 w 52329"/>
                  <a:gd name="connsiteY1" fmla="*/ 39674 h 54513"/>
                  <a:gd name="connsiteX2" fmla="*/ 28647 w 52329"/>
                  <a:gd name="connsiteY2" fmla="*/ 21866 h 54513"/>
                  <a:gd name="connsiteX3" fmla="*/ 20517 w 52329"/>
                  <a:gd name="connsiteY3" fmla="*/ 16060 h 54513"/>
                  <a:gd name="connsiteX4" fmla="*/ 29034 w 52329"/>
                  <a:gd name="connsiteY4" fmla="*/ 4575 h 54513"/>
                  <a:gd name="connsiteX5" fmla="*/ 50971 w 52329"/>
                  <a:gd name="connsiteY5" fmla="*/ 2123 h 54513"/>
                  <a:gd name="connsiteX6" fmla="*/ 46196 w 52329"/>
                  <a:gd name="connsiteY6" fmla="*/ 24576 h 54513"/>
                  <a:gd name="connsiteX7" fmla="*/ 2194 w 52329"/>
                  <a:gd name="connsiteY7" fmla="*/ 54513 h 54513"/>
                  <a:gd name="connsiteX8" fmla="*/ 0 w 52329"/>
                  <a:gd name="connsiteY8" fmla="*/ 34383 h 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513">
                    <a:moveTo>
                      <a:pt x="129" y="34383"/>
                    </a:moveTo>
                    <a:cubicBezTo>
                      <a:pt x="903" y="36190"/>
                      <a:pt x="2581" y="38642"/>
                      <a:pt x="6839" y="39674"/>
                    </a:cubicBezTo>
                    <a:cubicBezTo>
                      <a:pt x="13807" y="41609"/>
                      <a:pt x="24647" y="30641"/>
                      <a:pt x="28647" y="21866"/>
                    </a:cubicBezTo>
                    <a:cubicBezTo>
                      <a:pt x="31873" y="14640"/>
                      <a:pt x="23227" y="16060"/>
                      <a:pt x="20517" y="16060"/>
                    </a:cubicBezTo>
                    <a:cubicBezTo>
                      <a:pt x="22453" y="10769"/>
                      <a:pt x="25550" y="7027"/>
                      <a:pt x="29034" y="4575"/>
                    </a:cubicBezTo>
                    <a:cubicBezTo>
                      <a:pt x="34583" y="704"/>
                      <a:pt x="47229" y="-2135"/>
                      <a:pt x="50971" y="2123"/>
                    </a:cubicBezTo>
                    <a:cubicBezTo>
                      <a:pt x="54842" y="6382"/>
                      <a:pt x="49551" y="21221"/>
                      <a:pt x="46196" y="24576"/>
                    </a:cubicBezTo>
                    <a:cubicBezTo>
                      <a:pt x="34196" y="36577"/>
                      <a:pt x="17808" y="47287"/>
                      <a:pt x="2194" y="54513"/>
                    </a:cubicBezTo>
                    <a:cubicBezTo>
                      <a:pt x="1419" y="47803"/>
                      <a:pt x="774" y="41093"/>
                      <a:pt x="0" y="34383"/>
                    </a:cubicBezTo>
                    <a:close/>
                  </a:path>
                </a:pathLst>
              </a:custGeom>
              <a:solidFill>
                <a:schemeClr val="tx1"/>
              </a:solidFill>
              <a:ln w="12874" cap="flat">
                <a:noFill/>
                <a:prstDash val="solid"/>
                <a:miter/>
              </a:ln>
            </p:spPr>
            <p:txBody>
              <a:bodyPr rtlCol="0" anchor="ctr"/>
              <a:lstStyle/>
              <a:p>
                <a:endParaRPr lang="en-US"/>
              </a:p>
            </p:txBody>
          </p:sp>
          <p:sp>
            <p:nvSpPr>
              <p:cNvPr id="19" name="Freeform 225">
                <a:extLst>
                  <a:ext uri="{FF2B5EF4-FFF2-40B4-BE49-F238E27FC236}">
                    <a16:creationId xmlns:a16="http://schemas.microsoft.com/office/drawing/2014/main" id="{5356AC35-E2E6-E815-E1EC-E04BEE80134D}"/>
                  </a:ext>
                </a:extLst>
              </p:cNvPr>
              <p:cNvSpPr/>
              <p:nvPr/>
            </p:nvSpPr>
            <p:spPr>
              <a:xfrm>
                <a:off x="1340749" y="5671736"/>
                <a:ext cx="67528" cy="235239"/>
              </a:xfrm>
              <a:custGeom>
                <a:avLst/>
                <a:gdLst>
                  <a:gd name="connsiteX0" fmla="*/ 25421 w 67528"/>
                  <a:gd name="connsiteY0" fmla="*/ 0 h 235239"/>
                  <a:gd name="connsiteX1" fmla="*/ 0 w 67528"/>
                  <a:gd name="connsiteY1" fmla="*/ 109942 h 235239"/>
                  <a:gd name="connsiteX2" fmla="*/ 57810 w 67528"/>
                  <a:gd name="connsiteY2" fmla="*/ 235240 h 235239"/>
                  <a:gd name="connsiteX3" fmla="*/ 25421 w 67528"/>
                  <a:gd name="connsiteY3" fmla="*/ 0 h 235239"/>
                </a:gdLst>
                <a:ahLst/>
                <a:cxnLst>
                  <a:cxn ang="0">
                    <a:pos x="connsiteX0" y="connsiteY0"/>
                  </a:cxn>
                  <a:cxn ang="0">
                    <a:pos x="connsiteX1" y="connsiteY1"/>
                  </a:cxn>
                  <a:cxn ang="0">
                    <a:pos x="connsiteX2" y="connsiteY2"/>
                  </a:cxn>
                  <a:cxn ang="0">
                    <a:pos x="connsiteX3" y="connsiteY3"/>
                  </a:cxn>
                </a:cxnLst>
                <a:rect l="l" t="t" r="r" b="b"/>
                <a:pathLst>
                  <a:path w="67528" h="235239">
                    <a:moveTo>
                      <a:pt x="25421" y="0"/>
                    </a:moveTo>
                    <a:lnTo>
                      <a:pt x="0" y="109942"/>
                    </a:lnTo>
                    <a:lnTo>
                      <a:pt x="57810" y="235240"/>
                    </a:lnTo>
                    <a:cubicBezTo>
                      <a:pt x="57810" y="235240"/>
                      <a:pt x="94457" y="34583"/>
                      <a:pt x="25421" y="0"/>
                    </a:cubicBezTo>
                    <a:close/>
                  </a:path>
                </a:pathLst>
              </a:custGeom>
              <a:solidFill>
                <a:schemeClr val="accent5"/>
              </a:solidFill>
              <a:ln w="12874" cap="flat">
                <a:noFill/>
                <a:prstDash val="solid"/>
                <a:miter/>
              </a:ln>
            </p:spPr>
            <p:txBody>
              <a:bodyPr rtlCol="0" anchor="ctr"/>
              <a:lstStyle/>
              <a:p>
                <a:endParaRPr lang="en-US"/>
              </a:p>
            </p:txBody>
          </p:sp>
          <p:sp>
            <p:nvSpPr>
              <p:cNvPr id="20" name="Freeform 226">
                <a:extLst>
                  <a:ext uri="{FF2B5EF4-FFF2-40B4-BE49-F238E27FC236}">
                    <a16:creationId xmlns:a16="http://schemas.microsoft.com/office/drawing/2014/main" id="{52CAE687-D580-BE84-19A4-0574717B5226}"/>
                  </a:ext>
                </a:extLst>
              </p:cNvPr>
              <p:cNvSpPr/>
              <p:nvPr/>
            </p:nvSpPr>
            <p:spPr>
              <a:xfrm>
                <a:off x="1689963" y="5384622"/>
                <a:ext cx="63908" cy="89714"/>
              </a:xfrm>
              <a:custGeom>
                <a:avLst/>
                <a:gdLst>
                  <a:gd name="connsiteX0" fmla="*/ 6032 w 63908"/>
                  <a:gd name="connsiteY0" fmla="*/ 57681 h 89714"/>
                  <a:gd name="connsiteX1" fmla="*/ 16872 w 63908"/>
                  <a:gd name="connsiteY1" fmla="*/ 23356 h 89714"/>
                  <a:gd name="connsiteX2" fmla="*/ 17259 w 63908"/>
                  <a:gd name="connsiteY2" fmla="*/ 37680 h 89714"/>
                  <a:gd name="connsiteX3" fmla="*/ 36228 w 63908"/>
                  <a:gd name="connsiteY3" fmla="*/ 0 h 89714"/>
                  <a:gd name="connsiteX4" fmla="*/ 32614 w 63908"/>
                  <a:gd name="connsiteY4" fmla="*/ 33292 h 89714"/>
                  <a:gd name="connsiteX5" fmla="*/ 49132 w 63908"/>
                  <a:gd name="connsiteY5" fmla="*/ 1419 h 89714"/>
                  <a:gd name="connsiteX6" fmla="*/ 39583 w 63908"/>
                  <a:gd name="connsiteY6" fmla="*/ 33679 h 89714"/>
                  <a:gd name="connsiteX7" fmla="*/ 59326 w 63908"/>
                  <a:gd name="connsiteY7" fmla="*/ 9033 h 89714"/>
                  <a:gd name="connsiteX8" fmla="*/ 46680 w 63908"/>
                  <a:gd name="connsiteY8" fmla="*/ 34583 h 89714"/>
                  <a:gd name="connsiteX9" fmla="*/ 63326 w 63908"/>
                  <a:gd name="connsiteY9" fmla="*/ 20001 h 89714"/>
                  <a:gd name="connsiteX10" fmla="*/ 39196 w 63908"/>
                  <a:gd name="connsiteY10" fmla="*/ 58197 h 89714"/>
                  <a:gd name="connsiteX11" fmla="*/ 15581 w 63908"/>
                  <a:gd name="connsiteY11" fmla="*/ 84134 h 89714"/>
                  <a:gd name="connsiteX12" fmla="*/ 613 w 63908"/>
                  <a:gd name="connsiteY12" fmla="*/ 75359 h 89714"/>
                  <a:gd name="connsiteX13" fmla="*/ 6032 w 63908"/>
                  <a:gd name="connsiteY13" fmla="*/ 57423 h 8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908" h="89714">
                    <a:moveTo>
                      <a:pt x="6032" y="57681"/>
                    </a:moveTo>
                    <a:cubicBezTo>
                      <a:pt x="7065" y="48261"/>
                      <a:pt x="11065" y="24130"/>
                      <a:pt x="16872" y="23356"/>
                    </a:cubicBezTo>
                    <a:cubicBezTo>
                      <a:pt x="22678" y="22582"/>
                      <a:pt x="13000" y="36776"/>
                      <a:pt x="17259" y="37680"/>
                    </a:cubicBezTo>
                    <a:cubicBezTo>
                      <a:pt x="21517" y="38583"/>
                      <a:pt x="32227" y="13162"/>
                      <a:pt x="36228" y="0"/>
                    </a:cubicBezTo>
                    <a:cubicBezTo>
                      <a:pt x="42809" y="7355"/>
                      <a:pt x="34550" y="25034"/>
                      <a:pt x="32614" y="33292"/>
                    </a:cubicBezTo>
                    <a:cubicBezTo>
                      <a:pt x="37518" y="22324"/>
                      <a:pt x="42292" y="10968"/>
                      <a:pt x="49132" y="1419"/>
                    </a:cubicBezTo>
                    <a:cubicBezTo>
                      <a:pt x="50164" y="11742"/>
                      <a:pt x="43970" y="24518"/>
                      <a:pt x="39583" y="33679"/>
                    </a:cubicBezTo>
                    <a:cubicBezTo>
                      <a:pt x="46293" y="25163"/>
                      <a:pt x="49777" y="14968"/>
                      <a:pt x="59326" y="9033"/>
                    </a:cubicBezTo>
                    <a:cubicBezTo>
                      <a:pt x="56100" y="18066"/>
                      <a:pt x="50422" y="25808"/>
                      <a:pt x="46680" y="34583"/>
                    </a:cubicBezTo>
                    <a:cubicBezTo>
                      <a:pt x="51841" y="30970"/>
                      <a:pt x="59197" y="18194"/>
                      <a:pt x="63326" y="20001"/>
                    </a:cubicBezTo>
                    <a:cubicBezTo>
                      <a:pt x="67455" y="21937"/>
                      <a:pt x="48615" y="45035"/>
                      <a:pt x="39196" y="58197"/>
                    </a:cubicBezTo>
                    <a:cubicBezTo>
                      <a:pt x="29776" y="71359"/>
                      <a:pt x="26421" y="79231"/>
                      <a:pt x="15581" y="84134"/>
                    </a:cubicBezTo>
                    <a:cubicBezTo>
                      <a:pt x="8226" y="94844"/>
                      <a:pt x="6677" y="89166"/>
                      <a:pt x="613" y="75359"/>
                    </a:cubicBezTo>
                    <a:cubicBezTo>
                      <a:pt x="-2097" y="69294"/>
                      <a:pt x="5000" y="66972"/>
                      <a:pt x="6032" y="57423"/>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1" name="Freeform 227">
                <a:extLst>
                  <a:ext uri="{FF2B5EF4-FFF2-40B4-BE49-F238E27FC236}">
                    <a16:creationId xmlns:a16="http://schemas.microsoft.com/office/drawing/2014/main" id="{BEDFD4D3-3E3F-8DD1-5127-69B7E9173C32}"/>
                  </a:ext>
                </a:extLst>
              </p:cNvPr>
              <p:cNvSpPr/>
              <p:nvPr/>
            </p:nvSpPr>
            <p:spPr>
              <a:xfrm>
                <a:off x="1418547" y="5460952"/>
                <a:ext cx="104882" cy="177233"/>
              </a:xfrm>
              <a:custGeom>
                <a:avLst/>
                <a:gdLst>
                  <a:gd name="connsiteX0" fmla="*/ 22337 w 104882"/>
                  <a:gd name="connsiteY0" fmla="*/ 111165 h 177233"/>
                  <a:gd name="connsiteX1" fmla="*/ 24789 w 104882"/>
                  <a:gd name="connsiteY1" fmla="*/ 177234 h 177233"/>
                  <a:gd name="connsiteX2" fmla="*/ 93696 w 104882"/>
                  <a:gd name="connsiteY2" fmla="*/ 155297 h 177233"/>
                  <a:gd name="connsiteX3" fmla="*/ 74211 w 104882"/>
                  <a:gd name="connsiteY3" fmla="*/ 121101 h 177233"/>
                  <a:gd name="connsiteX4" fmla="*/ 102858 w 104882"/>
                  <a:gd name="connsiteY4" fmla="*/ 113617 h 177233"/>
                  <a:gd name="connsiteX5" fmla="*/ 84663 w 104882"/>
                  <a:gd name="connsiteY5" fmla="*/ 23418 h 177233"/>
                  <a:gd name="connsiteX6" fmla="*/ 3497 w 104882"/>
                  <a:gd name="connsiteY6" fmla="*/ 31290 h 177233"/>
                  <a:gd name="connsiteX7" fmla="*/ 22337 w 104882"/>
                  <a:gd name="connsiteY7" fmla="*/ 111294 h 17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82" h="177233">
                    <a:moveTo>
                      <a:pt x="22337" y="111165"/>
                    </a:moveTo>
                    <a:cubicBezTo>
                      <a:pt x="22337" y="111165"/>
                      <a:pt x="36402" y="150264"/>
                      <a:pt x="24789" y="177234"/>
                    </a:cubicBezTo>
                    <a:cubicBezTo>
                      <a:pt x="24789" y="177234"/>
                      <a:pt x="78856" y="173362"/>
                      <a:pt x="93696" y="155297"/>
                    </a:cubicBezTo>
                    <a:lnTo>
                      <a:pt x="74211" y="121101"/>
                    </a:lnTo>
                    <a:cubicBezTo>
                      <a:pt x="74211" y="121101"/>
                      <a:pt x="97180" y="125618"/>
                      <a:pt x="102858" y="113617"/>
                    </a:cubicBezTo>
                    <a:cubicBezTo>
                      <a:pt x="108536" y="101616"/>
                      <a:pt x="102213" y="48452"/>
                      <a:pt x="84663" y="23418"/>
                    </a:cubicBezTo>
                    <a:cubicBezTo>
                      <a:pt x="67114" y="-1616"/>
                      <a:pt x="17691" y="-16455"/>
                      <a:pt x="3497" y="31290"/>
                    </a:cubicBezTo>
                    <a:cubicBezTo>
                      <a:pt x="-10568" y="79034"/>
                      <a:pt x="22337" y="111294"/>
                      <a:pt x="22337" y="111294"/>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2" name="Freeform 228">
                <a:extLst>
                  <a:ext uri="{FF2B5EF4-FFF2-40B4-BE49-F238E27FC236}">
                    <a16:creationId xmlns:a16="http://schemas.microsoft.com/office/drawing/2014/main" id="{0D3D1E18-416B-3F7F-2268-90DC7B155C49}"/>
                  </a:ext>
                </a:extLst>
              </p:cNvPr>
              <p:cNvSpPr/>
              <p:nvPr/>
            </p:nvSpPr>
            <p:spPr>
              <a:xfrm>
                <a:off x="1360010" y="5604057"/>
                <a:ext cx="194422" cy="309119"/>
              </a:xfrm>
              <a:custGeom>
                <a:avLst/>
                <a:gdLst>
                  <a:gd name="connsiteX0" fmla="*/ 180622 w 194422"/>
                  <a:gd name="connsiteY0" fmla="*/ 28063 h 309119"/>
                  <a:gd name="connsiteX1" fmla="*/ 155846 w 194422"/>
                  <a:gd name="connsiteY1" fmla="*/ 6771 h 309119"/>
                  <a:gd name="connsiteX2" fmla="*/ 92100 w 194422"/>
                  <a:gd name="connsiteY2" fmla="*/ 835 h 309119"/>
                  <a:gd name="connsiteX3" fmla="*/ 21645 w 194422"/>
                  <a:gd name="connsiteY3" fmla="*/ 31160 h 309119"/>
                  <a:gd name="connsiteX4" fmla="*/ 2676 w 194422"/>
                  <a:gd name="connsiteY4" fmla="*/ 123036 h 309119"/>
                  <a:gd name="connsiteX5" fmla="*/ 23064 w 194422"/>
                  <a:gd name="connsiteY5" fmla="*/ 219687 h 309119"/>
                  <a:gd name="connsiteX6" fmla="*/ 10934 w 194422"/>
                  <a:gd name="connsiteY6" fmla="*/ 306660 h 309119"/>
                  <a:gd name="connsiteX7" fmla="*/ 163718 w 194422"/>
                  <a:gd name="connsiteY7" fmla="*/ 271819 h 309119"/>
                  <a:gd name="connsiteX8" fmla="*/ 187590 w 194422"/>
                  <a:gd name="connsiteY8" fmla="*/ 140328 h 309119"/>
                  <a:gd name="connsiteX9" fmla="*/ 183203 w 194422"/>
                  <a:gd name="connsiteY9" fmla="*/ 33354 h 309119"/>
                  <a:gd name="connsiteX10" fmla="*/ 180622 w 194422"/>
                  <a:gd name="connsiteY10" fmla="*/ 28063 h 30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22" h="309119">
                    <a:moveTo>
                      <a:pt x="180622" y="28063"/>
                    </a:moveTo>
                    <a:cubicBezTo>
                      <a:pt x="175331" y="17869"/>
                      <a:pt x="167718" y="9481"/>
                      <a:pt x="155846" y="6771"/>
                    </a:cubicBezTo>
                    <a:cubicBezTo>
                      <a:pt x="137264" y="2513"/>
                      <a:pt x="111327" y="-1874"/>
                      <a:pt x="92100" y="835"/>
                    </a:cubicBezTo>
                    <a:cubicBezTo>
                      <a:pt x="51066" y="6384"/>
                      <a:pt x="21645" y="31160"/>
                      <a:pt x="21645" y="31160"/>
                    </a:cubicBezTo>
                    <a:cubicBezTo>
                      <a:pt x="21645" y="31160"/>
                      <a:pt x="-9067" y="72324"/>
                      <a:pt x="2676" y="123036"/>
                    </a:cubicBezTo>
                    <a:cubicBezTo>
                      <a:pt x="14289" y="173749"/>
                      <a:pt x="25645" y="201880"/>
                      <a:pt x="23064" y="219687"/>
                    </a:cubicBezTo>
                    <a:cubicBezTo>
                      <a:pt x="20483" y="237495"/>
                      <a:pt x="18935" y="287562"/>
                      <a:pt x="10934" y="306660"/>
                    </a:cubicBezTo>
                    <a:cubicBezTo>
                      <a:pt x="10934" y="306660"/>
                      <a:pt x="190300" y="322919"/>
                      <a:pt x="163718" y="271819"/>
                    </a:cubicBezTo>
                    <a:cubicBezTo>
                      <a:pt x="137264" y="220849"/>
                      <a:pt x="171847" y="201880"/>
                      <a:pt x="187590" y="140328"/>
                    </a:cubicBezTo>
                    <a:cubicBezTo>
                      <a:pt x="196494" y="105358"/>
                      <a:pt x="198300" y="67807"/>
                      <a:pt x="183203" y="33354"/>
                    </a:cubicBezTo>
                    <a:cubicBezTo>
                      <a:pt x="182428" y="31547"/>
                      <a:pt x="181525" y="29741"/>
                      <a:pt x="180622" y="28063"/>
                    </a:cubicBezTo>
                    <a:close/>
                  </a:path>
                </a:pathLst>
              </a:custGeom>
              <a:solidFill>
                <a:schemeClr val="accent5">
                  <a:lumMod val="90000"/>
                </a:schemeClr>
              </a:solidFill>
              <a:ln w="12874" cap="flat">
                <a:noFill/>
                <a:prstDash val="solid"/>
                <a:miter/>
              </a:ln>
            </p:spPr>
            <p:txBody>
              <a:bodyPr rtlCol="0" anchor="ctr"/>
              <a:lstStyle/>
              <a:p>
                <a:endParaRPr lang="en-US"/>
              </a:p>
            </p:txBody>
          </p:sp>
          <p:sp>
            <p:nvSpPr>
              <p:cNvPr id="23" name="Freeform 229">
                <a:extLst>
                  <a:ext uri="{FF2B5EF4-FFF2-40B4-BE49-F238E27FC236}">
                    <a16:creationId xmlns:a16="http://schemas.microsoft.com/office/drawing/2014/main" id="{5D04EB3A-467E-F775-E924-31F5B4807760}"/>
                  </a:ext>
                </a:extLst>
              </p:cNvPr>
              <p:cNvSpPr/>
              <p:nvPr/>
            </p:nvSpPr>
            <p:spPr>
              <a:xfrm>
                <a:off x="1486225" y="5447077"/>
                <a:ext cx="227964" cy="255591"/>
              </a:xfrm>
              <a:custGeom>
                <a:avLst/>
                <a:gdLst>
                  <a:gd name="connsiteX0" fmla="*/ 227965 w 227964"/>
                  <a:gd name="connsiteY0" fmla="*/ 16904 h 255591"/>
                  <a:gd name="connsiteX1" fmla="*/ 156218 w 227964"/>
                  <a:gd name="connsiteY1" fmla="*/ 167623 h 255591"/>
                  <a:gd name="connsiteX2" fmla="*/ 96344 w 227964"/>
                  <a:gd name="connsiteY2" fmla="*/ 214722 h 255591"/>
                  <a:gd name="connsiteX3" fmla="*/ 51825 w 227964"/>
                  <a:gd name="connsiteY3" fmla="*/ 254209 h 255591"/>
                  <a:gd name="connsiteX4" fmla="*/ 1371 w 227964"/>
                  <a:gd name="connsiteY4" fmla="*/ 236659 h 255591"/>
                  <a:gd name="connsiteX5" fmla="*/ 23695 w 227964"/>
                  <a:gd name="connsiteY5" fmla="*/ 187882 h 255591"/>
                  <a:gd name="connsiteX6" fmla="*/ 113893 w 227964"/>
                  <a:gd name="connsiteY6" fmla="*/ 118588 h 255591"/>
                  <a:gd name="connsiteX7" fmla="*/ 168994 w 227964"/>
                  <a:gd name="connsiteY7" fmla="*/ 57165 h 255591"/>
                  <a:gd name="connsiteX8" fmla="*/ 201382 w 227964"/>
                  <a:gd name="connsiteY8" fmla="*/ 0 h 255591"/>
                  <a:gd name="connsiteX9" fmla="*/ 227836 w 227964"/>
                  <a:gd name="connsiteY9" fmla="*/ 16775 h 25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964" h="255591">
                    <a:moveTo>
                      <a:pt x="227965" y="16904"/>
                    </a:moveTo>
                    <a:cubicBezTo>
                      <a:pt x="227965" y="16904"/>
                      <a:pt x="181252" y="143363"/>
                      <a:pt x="156218" y="167623"/>
                    </a:cubicBezTo>
                    <a:cubicBezTo>
                      <a:pt x="137895" y="185430"/>
                      <a:pt x="116603" y="199367"/>
                      <a:pt x="96344" y="214722"/>
                    </a:cubicBezTo>
                    <a:cubicBezTo>
                      <a:pt x="83440" y="224400"/>
                      <a:pt x="66665" y="248918"/>
                      <a:pt x="51825" y="254209"/>
                    </a:cubicBezTo>
                    <a:cubicBezTo>
                      <a:pt x="38534" y="258854"/>
                      <a:pt x="7306" y="251499"/>
                      <a:pt x="1371" y="236659"/>
                    </a:cubicBezTo>
                    <a:cubicBezTo>
                      <a:pt x="-5210" y="220013"/>
                      <a:pt x="13500" y="199496"/>
                      <a:pt x="23695" y="187882"/>
                    </a:cubicBezTo>
                    <a:cubicBezTo>
                      <a:pt x="48986" y="159364"/>
                      <a:pt x="83053" y="140137"/>
                      <a:pt x="113893" y="118588"/>
                    </a:cubicBezTo>
                    <a:cubicBezTo>
                      <a:pt x="139701" y="100651"/>
                      <a:pt x="153638" y="74843"/>
                      <a:pt x="168994" y="57165"/>
                    </a:cubicBezTo>
                    <a:cubicBezTo>
                      <a:pt x="184349" y="39357"/>
                      <a:pt x="191188" y="21033"/>
                      <a:pt x="201382" y="0"/>
                    </a:cubicBezTo>
                    <a:cubicBezTo>
                      <a:pt x="208093" y="2581"/>
                      <a:pt x="227836" y="16775"/>
                      <a:pt x="227836" y="16775"/>
                    </a:cubicBezTo>
                    <a:close/>
                  </a:path>
                </a:pathLst>
              </a:custGeom>
              <a:solidFill>
                <a:schemeClr val="accent5"/>
              </a:solidFill>
              <a:ln w="12874" cap="flat">
                <a:noFill/>
                <a:prstDash val="solid"/>
                <a:miter/>
              </a:ln>
            </p:spPr>
            <p:txBody>
              <a:bodyPr rtlCol="0" anchor="ctr"/>
              <a:lstStyle/>
              <a:p>
                <a:endParaRPr lang="en-US"/>
              </a:p>
            </p:txBody>
          </p:sp>
          <p:sp>
            <p:nvSpPr>
              <p:cNvPr id="24" name="Freeform 230">
                <a:extLst>
                  <a:ext uri="{FF2B5EF4-FFF2-40B4-BE49-F238E27FC236}">
                    <a16:creationId xmlns:a16="http://schemas.microsoft.com/office/drawing/2014/main" id="{E8B963D2-B967-2E47-C5F4-9BD2CE41ED57}"/>
                  </a:ext>
                </a:extLst>
              </p:cNvPr>
              <p:cNvSpPr/>
              <p:nvPr/>
            </p:nvSpPr>
            <p:spPr>
              <a:xfrm>
                <a:off x="1364061" y="5876879"/>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19 h 620324"/>
                  <a:gd name="connsiteX7" fmla="*/ 45595 w 83016"/>
                  <a:gd name="connsiteY7" fmla="*/ 543804 h 620324"/>
                  <a:gd name="connsiteX8" fmla="*/ 52046 w 83016"/>
                  <a:gd name="connsiteY8" fmla="*/ 462896 h 620324"/>
                  <a:gd name="connsiteX9" fmla="*/ 64563 w 83016"/>
                  <a:gd name="connsiteY9" fmla="*/ 354116 h 620324"/>
                  <a:gd name="connsiteX10" fmla="*/ 75016 w 83016"/>
                  <a:gd name="connsiteY10" fmla="*/ 185331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183" y="65969"/>
                      <a:pt x="12044" y="161846"/>
                    </a:cubicBezTo>
                    <a:cubicBezTo>
                      <a:pt x="26110"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19"/>
                    </a:cubicBezTo>
                    <a:cubicBezTo>
                      <a:pt x="45466" y="571032"/>
                      <a:pt x="45595" y="543804"/>
                      <a:pt x="45595" y="543804"/>
                    </a:cubicBezTo>
                    <a:cubicBezTo>
                      <a:pt x="47143" y="512706"/>
                      <a:pt x="52046" y="462896"/>
                      <a:pt x="52046" y="462896"/>
                    </a:cubicBezTo>
                    <a:cubicBezTo>
                      <a:pt x="52046" y="462896"/>
                      <a:pt x="53724" y="422894"/>
                      <a:pt x="64563" y="354116"/>
                    </a:cubicBezTo>
                    <a:cubicBezTo>
                      <a:pt x="75403" y="285208"/>
                      <a:pt x="77854" y="211785"/>
                      <a:pt x="75016" y="185331"/>
                    </a:cubicBezTo>
                    <a:cubicBezTo>
                      <a:pt x="72177" y="158749"/>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a:p>
            </p:txBody>
          </p:sp>
          <p:sp>
            <p:nvSpPr>
              <p:cNvPr id="25" name="Freeform 231">
                <a:extLst>
                  <a:ext uri="{FF2B5EF4-FFF2-40B4-BE49-F238E27FC236}">
                    <a16:creationId xmlns:a16="http://schemas.microsoft.com/office/drawing/2014/main" id="{6CAD969B-36ED-ACA6-65C1-20A4F14F92AD}"/>
                  </a:ext>
                </a:extLst>
              </p:cNvPr>
              <p:cNvSpPr/>
              <p:nvPr/>
            </p:nvSpPr>
            <p:spPr>
              <a:xfrm>
                <a:off x="1344817" y="5439166"/>
                <a:ext cx="180393" cy="295985"/>
              </a:xfrm>
              <a:custGeom>
                <a:avLst/>
                <a:gdLst>
                  <a:gd name="connsiteX0" fmla="*/ 122133 w 180393"/>
                  <a:gd name="connsiteY0" fmla="*/ 3266 h 295985"/>
                  <a:gd name="connsiteX1" fmla="*/ 133359 w 180393"/>
                  <a:gd name="connsiteY1" fmla="*/ 5460 h 295985"/>
                  <a:gd name="connsiteX2" fmla="*/ 143941 w 180393"/>
                  <a:gd name="connsiteY2" fmla="*/ 5331 h 295985"/>
                  <a:gd name="connsiteX3" fmla="*/ 159425 w 180393"/>
                  <a:gd name="connsiteY3" fmla="*/ 40 h 295985"/>
                  <a:gd name="connsiteX4" fmla="*/ 159038 w 180393"/>
                  <a:gd name="connsiteY4" fmla="*/ 54753 h 295985"/>
                  <a:gd name="connsiteX5" fmla="*/ 144199 w 180393"/>
                  <a:gd name="connsiteY5" fmla="*/ 84174 h 295985"/>
                  <a:gd name="connsiteX6" fmla="*/ 159684 w 180393"/>
                  <a:gd name="connsiteY6" fmla="*/ 120950 h 295985"/>
                  <a:gd name="connsiteX7" fmla="*/ 169878 w 180393"/>
                  <a:gd name="connsiteY7" fmla="*/ 236957 h 295985"/>
                  <a:gd name="connsiteX8" fmla="*/ 138908 w 180393"/>
                  <a:gd name="connsiteY8" fmla="*/ 266249 h 295985"/>
                  <a:gd name="connsiteX9" fmla="*/ 106261 w 180393"/>
                  <a:gd name="connsiteY9" fmla="*/ 253861 h 295985"/>
                  <a:gd name="connsiteX10" fmla="*/ 104196 w 180393"/>
                  <a:gd name="connsiteY10" fmla="*/ 256829 h 295985"/>
                  <a:gd name="connsiteX11" fmla="*/ 96067 w 180393"/>
                  <a:gd name="connsiteY11" fmla="*/ 274766 h 295985"/>
                  <a:gd name="connsiteX12" fmla="*/ 81614 w 180393"/>
                  <a:gd name="connsiteY12" fmla="*/ 290251 h 295985"/>
                  <a:gd name="connsiteX13" fmla="*/ 32708 w 180393"/>
                  <a:gd name="connsiteY13" fmla="*/ 292315 h 295985"/>
                  <a:gd name="connsiteX14" fmla="*/ 8578 w 180393"/>
                  <a:gd name="connsiteY14" fmla="*/ 253216 h 295985"/>
                  <a:gd name="connsiteX15" fmla="*/ 9739 w 180393"/>
                  <a:gd name="connsiteY15" fmla="*/ 228957 h 295985"/>
                  <a:gd name="connsiteX16" fmla="*/ 17352 w 180393"/>
                  <a:gd name="connsiteY16" fmla="*/ 209988 h 295985"/>
                  <a:gd name="connsiteX17" fmla="*/ 2126 w 180393"/>
                  <a:gd name="connsiteY17" fmla="*/ 172566 h 295985"/>
                  <a:gd name="connsiteX18" fmla="*/ 29998 w 180393"/>
                  <a:gd name="connsiteY18" fmla="*/ 119531 h 295985"/>
                  <a:gd name="connsiteX19" fmla="*/ 32450 w 180393"/>
                  <a:gd name="connsiteY19" fmla="*/ 76303 h 295985"/>
                  <a:gd name="connsiteX20" fmla="*/ 73743 w 180393"/>
                  <a:gd name="connsiteY20" fmla="*/ 13460 h 295985"/>
                  <a:gd name="connsiteX21" fmla="*/ 122133 w 180393"/>
                  <a:gd name="connsiteY21" fmla="*/ 3395 h 2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393" h="295985">
                    <a:moveTo>
                      <a:pt x="122133" y="3266"/>
                    </a:moveTo>
                    <a:cubicBezTo>
                      <a:pt x="125746" y="3782"/>
                      <a:pt x="129488" y="4556"/>
                      <a:pt x="133359" y="5460"/>
                    </a:cubicBezTo>
                    <a:cubicBezTo>
                      <a:pt x="140328" y="7008"/>
                      <a:pt x="136714" y="7008"/>
                      <a:pt x="143941" y="5331"/>
                    </a:cubicBezTo>
                    <a:cubicBezTo>
                      <a:pt x="148844" y="4169"/>
                      <a:pt x="153361" y="-476"/>
                      <a:pt x="159425" y="40"/>
                    </a:cubicBezTo>
                    <a:cubicBezTo>
                      <a:pt x="192460" y="2492"/>
                      <a:pt x="170007" y="42881"/>
                      <a:pt x="159038" y="54753"/>
                    </a:cubicBezTo>
                    <a:cubicBezTo>
                      <a:pt x="148328" y="66366"/>
                      <a:pt x="142650" y="65076"/>
                      <a:pt x="144199" y="84174"/>
                    </a:cubicBezTo>
                    <a:cubicBezTo>
                      <a:pt x="145231" y="96949"/>
                      <a:pt x="151554" y="111143"/>
                      <a:pt x="159684" y="120950"/>
                    </a:cubicBezTo>
                    <a:cubicBezTo>
                      <a:pt x="182136" y="148178"/>
                      <a:pt x="187556" y="204955"/>
                      <a:pt x="169878" y="236957"/>
                    </a:cubicBezTo>
                    <a:cubicBezTo>
                      <a:pt x="162651" y="249990"/>
                      <a:pt x="152199" y="259797"/>
                      <a:pt x="138908" y="266249"/>
                    </a:cubicBezTo>
                    <a:cubicBezTo>
                      <a:pt x="123165" y="273992"/>
                      <a:pt x="114907" y="266249"/>
                      <a:pt x="106261" y="253861"/>
                    </a:cubicBezTo>
                    <a:cubicBezTo>
                      <a:pt x="106003" y="254248"/>
                      <a:pt x="104454" y="256571"/>
                      <a:pt x="104196" y="256829"/>
                    </a:cubicBezTo>
                    <a:cubicBezTo>
                      <a:pt x="99680" y="260313"/>
                      <a:pt x="99035" y="269991"/>
                      <a:pt x="96067" y="274766"/>
                    </a:cubicBezTo>
                    <a:cubicBezTo>
                      <a:pt x="92841" y="280185"/>
                      <a:pt x="87808" y="287025"/>
                      <a:pt x="81614" y="290251"/>
                    </a:cubicBezTo>
                    <a:cubicBezTo>
                      <a:pt x="69614" y="296574"/>
                      <a:pt x="44838" y="298251"/>
                      <a:pt x="32708" y="292315"/>
                    </a:cubicBezTo>
                    <a:cubicBezTo>
                      <a:pt x="20062" y="286250"/>
                      <a:pt x="9868" y="266120"/>
                      <a:pt x="8578" y="253216"/>
                    </a:cubicBezTo>
                    <a:cubicBezTo>
                      <a:pt x="7804" y="245732"/>
                      <a:pt x="8191" y="236183"/>
                      <a:pt x="9739" y="228957"/>
                    </a:cubicBezTo>
                    <a:cubicBezTo>
                      <a:pt x="11159" y="222376"/>
                      <a:pt x="16707" y="216440"/>
                      <a:pt x="17352" y="209988"/>
                    </a:cubicBezTo>
                    <a:cubicBezTo>
                      <a:pt x="-1358" y="209472"/>
                      <a:pt x="-2133" y="185341"/>
                      <a:pt x="2126" y="172566"/>
                    </a:cubicBezTo>
                    <a:cubicBezTo>
                      <a:pt x="8578" y="153597"/>
                      <a:pt x="23933" y="138887"/>
                      <a:pt x="29998" y="119531"/>
                    </a:cubicBezTo>
                    <a:cubicBezTo>
                      <a:pt x="34515" y="105078"/>
                      <a:pt x="32192" y="91013"/>
                      <a:pt x="32450" y="76303"/>
                    </a:cubicBezTo>
                    <a:cubicBezTo>
                      <a:pt x="33095" y="48301"/>
                      <a:pt x="50516" y="27138"/>
                      <a:pt x="73743" y="13460"/>
                    </a:cubicBezTo>
                    <a:cubicBezTo>
                      <a:pt x="90905" y="3395"/>
                      <a:pt x="105229" y="1072"/>
                      <a:pt x="122133" y="3395"/>
                    </a:cubicBezTo>
                    <a:close/>
                  </a:path>
                </a:pathLst>
              </a:custGeom>
              <a:solidFill>
                <a:schemeClr val="tx1"/>
              </a:solidFill>
              <a:ln w="12874" cap="flat">
                <a:noFill/>
                <a:prstDash val="solid"/>
                <a:miter/>
              </a:ln>
            </p:spPr>
            <p:txBody>
              <a:bodyPr rtlCol="0" anchor="ctr"/>
              <a:lstStyle/>
              <a:p>
                <a:endParaRPr lang="en-US"/>
              </a:p>
            </p:txBody>
          </p:sp>
          <p:sp>
            <p:nvSpPr>
              <p:cNvPr id="26" name="Freeform 232">
                <a:extLst>
                  <a:ext uri="{FF2B5EF4-FFF2-40B4-BE49-F238E27FC236}">
                    <a16:creationId xmlns:a16="http://schemas.microsoft.com/office/drawing/2014/main" id="{5A5DBEAF-8733-27D2-AB6E-CE19E603515E}"/>
                  </a:ext>
                </a:extLst>
              </p:cNvPr>
              <p:cNvSpPr/>
              <p:nvPr/>
            </p:nvSpPr>
            <p:spPr>
              <a:xfrm>
                <a:off x="1347198" y="5840262"/>
                <a:ext cx="212165" cy="361608"/>
              </a:xfrm>
              <a:custGeom>
                <a:avLst/>
                <a:gdLst>
                  <a:gd name="connsiteX0" fmla="*/ 201692 w 212165"/>
                  <a:gd name="connsiteY0" fmla="*/ 203754 h 361608"/>
                  <a:gd name="connsiteX1" fmla="*/ 192143 w 212165"/>
                  <a:gd name="connsiteY1" fmla="*/ 352924 h 361608"/>
                  <a:gd name="connsiteX2" fmla="*/ 17423 w 212165"/>
                  <a:gd name="connsiteY2" fmla="*/ 353569 h 361608"/>
                  <a:gd name="connsiteX3" fmla="*/ 519 w 212165"/>
                  <a:gd name="connsiteY3" fmla="*/ 74843 h 361608"/>
                  <a:gd name="connsiteX4" fmla="*/ 34457 w 212165"/>
                  <a:gd name="connsiteY4" fmla="*/ 0 h 361608"/>
                  <a:gd name="connsiteX5" fmla="*/ 94202 w 212165"/>
                  <a:gd name="connsiteY5" fmla="*/ 10452 h 361608"/>
                  <a:gd name="connsiteX6" fmla="*/ 168787 w 212165"/>
                  <a:gd name="connsiteY6" fmla="*/ 5936 h 361608"/>
                  <a:gd name="connsiteX7" fmla="*/ 209435 w 212165"/>
                  <a:gd name="connsiteY7" fmla="*/ 103748 h 361608"/>
                  <a:gd name="connsiteX8" fmla="*/ 201563 w 212165"/>
                  <a:gd name="connsiteY8" fmla="*/ 203625 h 36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165" h="361608">
                    <a:moveTo>
                      <a:pt x="201692" y="203754"/>
                    </a:moveTo>
                    <a:cubicBezTo>
                      <a:pt x="190853" y="253434"/>
                      <a:pt x="194982" y="302340"/>
                      <a:pt x="192143" y="352924"/>
                    </a:cubicBezTo>
                    <a:cubicBezTo>
                      <a:pt x="137430" y="372667"/>
                      <a:pt x="72781" y="352408"/>
                      <a:pt x="17423" y="353569"/>
                    </a:cubicBezTo>
                    <a:cubicBezTo>
                      <a:pt x="22585" y="261693"/>
                      <a:pt x="-3997" y="168268"/>
                      <a:pt x="519" y="74843"/>
                    </a:cubicBezTo>
                    <a:cubicBezTo>
                      <a:pt x="1680" y="50067"/>
                      <a:pt x="34457" y="0"/>
                      <a:pt x="34457" y="0"/>
                    </a:cubicBezTo>
                    <a:cubicBezTo>
                      <a:pt x="34457" y="0"/>
                      <a:pt x="64394" y="8516"/>
                      <a:pt x="94202" y="10452"/>
                    </a:cubicBezTo>
                    <a:cubicBezTo>
                      <a:pt x="124010" y="12517"/>
                      <a:pt x="168787" y="5936"/>
                      <a:pt x="168787" y="5936"/>
                    </a:cubicBezTo>
                    <a:cubicBezTo>
                      <a:pt x="168787" y="5936"/>
                      <a:pt x="203628" y="75488"/>
                      <a:pt x="209435" y="103748"/>
                    </a:cubicBezTo>
                    <a:cubicBezTo>
                      <a:pt x="216403" y="137556"/>
                      <a:pt x="208660" y="170978"/>
                      <a:pt x="201563" y="203625"/>
                    </a:cubicBezTo>
                    <a:close/>
                  </a:path>
                </a:pathLst>
              </a:custGeom>
              <a:solidFill>
                <a:schemeClr val="tx1"/>
              </a:solidFill>
              <a:ln w="12874" cap="flat">
                <a:noFill/>
                <a:prstDash val="solid"/>
                <a:miter/>
              </a:ln>
            </p:spPr>
            <p:txBody>
              <a:bodyPr rtlCol="0" anchor="ctr"/>
              <a:lstStyle/>
              <a:p>
                <a:endParaRPr lang="en-US"/>
              </a:p>
            </p:txBody>
          </p:sp>
          <p:sp>
            <p:nvSpPr>
              <p:cNvPr id="27" name="Freeform 233">
                <a:extLst>
                  <a:ext uri="{FF2B5EF4-FFF2-40B4-BE49-F238E27FC236}">
                    <a16:creationId xmlns:a16="http://schemas.microsoft.com/office/drawing/2014/main" id="{42A85216-C1EA-A716-6166-7F2FC60244F5}"/>
                  </a:ext>
                </a:extLst>
              </p:cNvPr>
              <p:cNvSpPr/>
              <p:nvPr/>
            </p:nvSpPr>
            <p:spPr>
              <a:xfrm>
                <a:off x="1391461" y="6442851"/>
                <a:ext cx="52329" cy="54482"/>
              </a:xfrm>
              <a:custGeom>
                <a:avLst/>
                <a:gdLst>
                  <a:gd name="connsiteX0" fmla="*/ 129 w 52329"/>
                  <a:gd name="connsiteY0" fmla="*/ 34223 h 54482"/>
                  <a:gd name="connsiteX1" fmla="*/ 6839 w 52329"/>
                  <a:gd name="connsiteY1" fmla="*/ 39643 h 54482"/>
                  <a:gd name="connsiteX2" fmla="*/ 28647 w 52329"/>
                  <a:gd name="connsiteY2" fmla="*/ 21835 h 54482"/>
                  <a:gd name="connsiteX3" fmla="*/ 20517 w 52329"/>
                  <a:gd name="connsiteY3" fmla="*/ 16029 h 54482"/>
                  <a:gd name="connsiteX4" fmla="*/ 29034 w 52329"/>
                  <a:gd name="connsiteY4" fmla="*/ 4544 h 54482"/>
                  <a:gd name="connsiteX5" fmla="*/ 50971 w 52329"/>
                  <a:gd name="connsiteY5" fmla="*/ 2092 h 54482"/>
                  <a:gd name="connsiteX6" fmla="*/ 46196 w 52329"/>
                  <a:gd name="connsiteY6" fmla="*/ 24545 h 54482"/>
                  <a:gd name="connsiteX7" fmla="*/ 2194 w 52329"/>
                  <a:gd name="connsiteY7" fmla="*/ 54482 h 54482"/>
                  <a:gd name="connsiteX8" fmla="*/ 0 w 52329"/>
                  <a:gd name="connsiteY8" fmla="*/ 34352 h 5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482">
                    <a:moveTo>
                      <a:pt x="129" y="34223"/>
                    </a:moveTo>
                    <a:cubicBezTo>
                      <a:pt x="903" y="36030"/>
                      <a:pt x="2581" y="38481"/>
                      <a:pt x="6839" y="39643"/>
                    </a:cubicBezTo>
                    <a:cubicBezTo>
                      <a:pt x="13807" y="41578"/>
                      <a:pt x="24647" y="30610"/>
                      <a:pt x="28647" y="21835"/>
                    </a:cubicBezTo>
                    <a:cubicBezTo>
                      <a:pt x="31873" y="14609"/>
                      <a:pt x="23227" y="16029"/>
                      <a:pt x="20517" y="16029"/>
                    </a:cubicBezTo>
                    <a:cubicBezTo>
                      <a:pt x="22453" y="10738"/>
                      <a:pt x="25550" y="6996"/>
                      <a:pt x="29034" y="4544"/>
                    </a:cubicBezTo>
                    <a:cubicBezTo>
                      <a:pt x="34583" y="802"/>
                      <a:pt x="47229" y="-2166"/>
                      <a:pt x="50971" y="2092"/>
                    </a:cubicBezTo>
                    <a:cubicBezTo>
                      <a:pt x="54842" y="6351"/>
                      <a:pt x="49551" y="21190"/>
                      <a:pt x="46196" y="24545"/>
                    </a:cubicBezTo>
                    <a:cubicBezTo>
                      <a:pt x="34196" y="36546"/>
                      <a:pt x="17807" y="47256"/>
                      <a:pt x="2194" y="54482"/>
                    </a:cubicBezTo>
                    <a:cubicBezTo>
                      <a:pt x="1419" y="47772"/>
                      <a:pt x="774" y="41062"/>
                      <a:pt x="0" y="34352"/>
                    </a:cubicBezTo>
                    <a:close/>
                  </a:path>
                </a:pathLst>
              </a:custGeom>
              <a:solidFill>
                <a:schemeClr val="tx1"/>
              </a:solidFill>
              <a:ln w="12874" cap="flat">
                <a:noFill/>
                <a:prstDash val="solid"/>
                <a:miter/>
              </a:ln>
            </p:spPr>
            <p:txBody>
              <a:bodyPr rtlCol="0" anchor="ctr"/>
              <a:lstStyle/>
              <a:p>
                <a:endParaRPr lang="en-US"/>
              </a:p>
            </p:txBody>
          </p:sp>
        </p:grpSp>
      </p:grpSp>
      <p:grpSp>
        <p:nvGrpSpPr>
          <p:cNvPr id="102" name="Group 101">
            <a:extLst>
              <a:ext uri="{FF2B5EF4-FFF2-40B4-BE49-F238E27FC236}">
                <a16:creationId xmlns:a16="http://schemas.microsoft.com/office/drawing/2014/main" id="{8E7741D8-6CC2-BF9F-E10C-28C8103858A4}"/>
              </a:ext>
              <a:ext uri="{C183D7F6-B498-43B3-948B-1728B52AA6E4}">
                <adec:decorative xmlns:adec="http://schemas.microsoft.com/office/drawing/2017/decorative" val="1"/>
              </a:ext>
            </a:extLst>
          </p:cNvPr>
          <p:cNvGrpSpPr/>
          <p:nvPr userDrawn="1"/>
        </p:nvGrpSpPr>
        <p:grpSpPr>
          <a:xfrm>
            <a:off x="8609012" y="3814258"/>
            <a:ext cx="986341" cy="986342"/>
            <a:chOff x="10258193" y="4288840"/>
            <a:chExt cx="1208952" cy="1208953"/>
          </a:xfrm>
        </p:grpSpPr>
        <p:sp>
          <p:nvSpPr>
            <p:cNvPr id="103" name="Freeform 66">
              <a:extLst>
                <a:ext uri="{FF2B5EF4-FFF2-40B4-BE49-F238E27FC236}">
                  <a16:creationId xmlns:a16="http://schemas.microsoft.com/office/drawing/2014/main" id="{0690DDEF-372F-8201-1C75-57A03BBB5FF8}"/>
                </a:ext>
              </a:extLst>
            </p:cNvPr>
            <p:cNvSpPr/>
            <p:nvPr/>
          </p:nvSpPr>
          <p:spPr>
            <a:xfrm>
              <a:off x="10258193" y="4288840"/>
              <a:ext cx="1208952" cy="1208953"/>
            </a:xfrm>
            <a:custGeom>
              <a:avLst/>
              <a:gdLst>
                <a:gd name="connsiteX0" fmla="*/ 557947 w 563731"/>
                <a:gd name="connsiteY0" fmla="*/ 338320 h 563731"/>
                <a:gd name="connsiteX1" fmla="*/ 225411 w 563731"/>
                <a:gd name="connsiteY1" fmla="*/ 557946 h 563731"/>
                <a:gd name="connsiteX2" fmla="*/ 5785 w 563731"/>
                <a:gd name="connsiteY2" fmla="*/ 225411 h 563731"/>
                <a:gd name="connsiteX3" fmla="*/ 338321 w 563731"/>
                <a:gd name="connsiteY3" fmla="*/ 5785 h 563731"/>
                <a:gd name="connsiteX4" fmla="*/ 557947 w 563731"/>
                <a:gd name="connsiteY4" fmla="*/ 338320 h 563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731" h="563731">
                  <a:moveTo>
                    <a:pt x="557947" y="338320"/>
                  </a:moveTo>
                  <a:cubicBezTo>
                    <a:pt x="526848" y="490846"/>
                    <a:pt x="377936" y="589174"/>
                    <a:pt x="225411" y="557946"/>
                  </a:cubicBezTo>
                  <a:cubicBezTo>
                    <a:pt x="72885" y="526848"/>
                    <a:pt x="-25443" y="377936"/>
                    <a:pt x="5785" y="225411"/>
                  </a:cubicBezTo>
                  <a:cubicBezTo>
                    <a:pt x="36883" y="72885"/>
                    <a:pt x="185795" y="-25443"/>
                    <a:pt x="338321" y="5785"/>
                  </a:cubicBezTo>
                  <a:cubicBezTo>
                    <a:pt x="490846" y="36883"/>
                    <a:pt x="589174" y="185795"/>
                    <a:pt x="557947" y="338320"/>
                  </a:cubicBezTo>
                  <a:close/>
                </a:path>
              </a:pathLst>
            </a:custGeom>
            <a:solidFill>
              <a:schemeClr val="accent1"/>
            </a:solidFill>
            <a:ln w="12874" cap="flat">
              <a:noFill/>
              <a:prstDash val="solid"/>
              <a:miter/>
            </a:ln>
          </p:spPr>
          <p:txBody>
            <a:bodyPr rtlCol="0" anchor="ctr"/>
            <a:lstStyle/>
            <a:p>
              <a:endParaRPr lang="en-US"/>
            </a:p>
          </p:txBody>
        </p:sp>
        <p:sp>
          <p:nvSpPr>
            <p:cNvPr id="104" name="Freeform 67">
              <a:extLst>
                <a:ext uri="{FF2B5EF4-FFF2-40B4-BE49-F238E27FC236}">
                  <a16:creationId xmlns:a16="http://schemas.microsoft.com/office/drawing/2014/main" id="{63C01FCD-A399-CBF3-E659-9F025F795C5C}"/>
                </a:ext>
              </a:extLst>
            </p:cNvPr>
            <p:cNvSpPr/>
            <p:nvPr/>
          </p:nvSpPr>
          <p:spPr>
            <a:xfrm>
              <a:off x="10317764" y="4339836"/>
              <a:ext cx="1093125" cy="1093125"/>
            </a:xfrm>
            <a:custGeom>
              <a:avLst/>
              <a:gdLst>
                <a:gd name="connsiteX0" fmla="*/ 504488 w 509721"/>
                <a:gd name="connsiteY0" fmla="*/ 305896 h 509721"/>
                <a:gd name="connsiteX1" fmla="*/ 203825 w 509721"/>
                <a:gd name="connsiteY1" fmla="*/ 504488 h 509721"/>
                <a:gd name="connsiteX2" fmla="*/ 5233 w 509721"/>
                <a:gd name="connsiteY2" fmla="*/ 203825 h 509721"/>
                <a:gd name="connsiteX3" fmla="*/ 305896 w 509721"/>
                <a:gd name="connsiteY3" fmla="*/ 5233 h 509721"/>
                <a:gd name="connsiteX4" fmla="*/ 504488 w 509721"/>
                <a:gd name="connsiteY4" fmla="*/ 305896 h 50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21" h="509721">
                  <a:moveTo>
                    <a:pt x="504488" y="305896"/>
                  </a:moveTo>
                  <a:cubicBezTo>
                    <a:pt x="476358" y="443711"/>
                    <a:pt x="341769" y="532748"/>
                    <a:pt x="203825" y="504488"/>
                  </a:cubicBezTo>
                  <a:cubicBezTo>
                    <a:pt x="66011" y="476358"/>
                    <a:pt x="-23027" y="341769"/>
                    <a:pt x="5233" y="203825"/>
                  </a:cubicBezTo>
                  <a:cubicBezTo>
                    <a:pt x="33364" y="66011"/>
                    <a:pt x="167952" y="-23027"/>
                    <a:pt x="305896" y="5233"/>
                  </a:cubicBezTo>
                  <a:cubicBezTo>
                    <a:pt x="443711" y="33364"/>
                    <a:pt x="532748" y="168081"/>
                    <a:pt x="504488" y="305896"/>
                  </a:cubicBezTo>
                  <a:close/>
                </a:path>
              </a:pathLst>
            </a:custGeom>
            <a:solidFill>
              <a:schemeClr val="accent1">
                <a:lumMod val="20000"/>
                <a:lumOff val="80000"/>
              </a:schemeClr>
            </a:solidFill>
            <a:ln w="12874" cap="flat">
              <a:noFill/>
              <a:prstDash val="solid"/>
              <a:miter/>
            </a:ln>
          </p:spPr>
          <p:txBody>
            <a:bodyPr rtlCol="0" anchor="ctr"/>
            <a:lstStyle/>
            <a:p>
              <a:endParaRPr lang="en-US"/>
            </a:p>
          </p:txBody>
        </p:sp>
        <p:sp>
          <p:nvSpPr>
            <p:cNvPr id="105" name="Freeform 68">
              <a:extLst>
                <a:ext uri="{FF2B5EF4-FFF2-40B4-BE49-F238E27FC236}">
                  <a16:creationId xmlns:a16="http://schemas.microsoft.com/office/drawing/2014/main" id="{D0E729C2-9A03-31EA-DAD6-AEDD07028050}"/>
                </a:ext>
              </a:extLst>
            </p:cNvPr>
            <p:cNvSpPr/>
            <p:nvPr/>
          </p:nvSpPr>
          <p:spPr>
            <a:xfrm>
              <a:off x="10625922" y="4339265"/>
              <a:ext cx="781472" cy="1039303"/>
            </a:xfrm>
            <a:custGeom>
              <a:avLst/>
              <a:gdLst>
                <a:gd name="connsiteX0" fmla="*/ 164655 w 364398"/>
                <a:gd name="connsiteY0" fmla="*/ 5112 h 484624"/>
                <a:gd name="connsiteX1" fmla="*/ 0 w 364398"/>
                <a:gd name="connsiteY1" fmla="*/ 27952 h 484624"/>
                <a:gd name="connsiteX2" fmla="*/ 139363 w 364398"/>
                <a:gd name="connsiteY2" fmla="*/ 16467 h 484624"/>
                <a:gd name="connsiteX3" fmla="*/ 333955 w 364398"/>
                <a:gd name="connsiteY3" fmla="*/ 312098 h 484624"/>
                <a:gd name="connsiteX4" fmla="*/ 203496 w 364398"/>
                <a:gd name="connsiteY4" fmla="*/ 484624 h 484624"/>
                <a:gd name="connsiteX5" fmla="*/ 359247 w 364398"/>
                <a:gd name="connsiteY5" fmla="*/ 300742 h 484624"/>
                <a:gd name="connsiteX6" fmla="*/ 164655 w 364398"/>
                <a:gd name="connsiteY6" fmla="*/ 5112 h 48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98" h="484624">
                  <a:moveTo>
                    <a:pt x="164655" y="5112"/>
                  </a:moveTo>
                  <a:cubicBezTo>
                    <a:pt x="106458" y="-6760"/>
                    <a:pt x="48906" y="2531"/>
                    <a:pt x="0" y="27952"/>
                  </a:cubicBezTo>
                  <a:cubicBezTo>
                    <a:pt x="42970" y="11435"/>
                    <a:pt x="90973" y="6531"/>
                    <a:pt x="139363" y="16467"/>
                  </a:cubicBezTo>
                  <a:cubicBezTo>
                    <a:pt x="274597" y="44211"/>
                    <a:pt x="361699" y="176606"/>
                    <a:pt x="333955" y="312098"/>
                  </a:cubicBezTo>
                  <a:cubicBezTo>
                    <a:pt x="318084" y="389393"/>
                    <a:pt x="268403" y="450945"/>
                    <a:pt x="203496" y="484624"/>
                  </a:cubicBezTo>
                  <a:cubicBezTo>
                    <a:pt x="280533" y="454945"/>
                    <a:pt x="341440" y="387844"/>
                    <a:pt x="359247" y="300742"/>
                  </a:cubicBezTo>
                  <a:cubicBezTo>
                    <a:pt x="386991" y="165121"/>
                    <a:pt x="299889" y="32855"/>
                    <a:pt x="164655" y="5112"/>
                  </a:cubicBezTo>
                  <a:close/>
                </a:path>
              </a:pathLst>
            </a:custGeom>
            <a:solidFill>
              <a:schemeClr val="bg1"/>
            </a:solidFill>
            <a:ln w="12874" cap="flat">
              <a:noFill/>
              <a:prstDash val="solid"/>
              <a:miter/>
            </a:ln>
          </p:spPr>
          <p:txBody>
            <a:bodyPr rtlCol="0" anchor="ctr"/>
            <a:lstStyle/>
            <a:p>
              <a:endParaRPr lang="en-US"/>
            </a:p>
          </p:txBody>
        </p:sp>
        <p:sp>
          <p:nvSpPr>
            <p:cNvPr id="106" name="Freeform 69">
              <a:extLst>
                <a:ext uri="{FF2B5EF4-FFF2-40B4-BE49-F238E27FC236}">
                  <a16:creationId xmlns:a16="http://schemas.microsoft.com/office/drawing/2014/main" id="{A89DF600-A516-9BE4-3201-B75A46DF6BB2}"/>
                </a:ext>
              </a:extLst>
            </p:cNvPr>
            <p:cNvSpPr/>
            <p:nvPr/>
          </p:nvSpPr>
          <p:spPr>
            <a:xfrm>
              <a:off x="10399768" y="4657678"/>
              <a:ext cx="788750" cy="679850"/>
            </a:xfrm>
            <a:custGeom>
              <a:avLst/>
              <a:gdLst>
                <a:gd name="connsiteX0" fmla="*/ 267271 w 367792"/>
                <a:gd name="connsiteY0" fmla="*/ 304534 h 317012"/>
                <a:gd name="connsiteX1" fmla="*/ 367793 w 367792"/>
                <a:gd name="connsiteY1" fmla="*/ 220013 h 317012"/>
                <a:gd name="connsiteX2" fmla="*/ 279272 w 367792"/>
                <a:gd name="connsiteY2" fmla="*/ 286211 h 317012"/>
                <a:gd name="connsiteX3" fmla="*/ 24805 w 367792"/>
                <a:gd name="connsiteY3" fmla="*/ 170204 h 317012"/>
                <a:gd name="connsiteX4" fmla="*/ 39645 w 367792"/>
                <a:gd name="connsiteY4" fmla="*/ 0 h 317012"/>
                <a:gd name="connsiteX5" fmla="*/ 12675 w 367792"/>
                <a:gd name="connsiteY5" fmla="*/ 188398 h 317012"/>
                <a:gd name="connsiteX6" fmla="*/ 267142 w 367792"/>
                <a:gd name="connsiteY6" fmla="*/ 304405 h 3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792" h="317012">
                  <a:moveTo>
                    <a:pt x="267271" y="304534"/>
                  </a:moveTo>
                  <a:cubicBezTo>
                    <a:pt x="311144" y="288017"/>
                    <a:pt x="345727" y="257564"/>
                    <a:pt x="367793" y="220013"/>
                  </a:cubicBezTo>
                  <a:cubicBezTo>
                    <a:pt x="345985" y="249176"/>
                    <a:pt x="315919" y="272532"/>
                    <a:pt x="279272" y="286211"/>
                  </a:cubicBezTo>
                  <a:cubicBezTo>
                    <a:pt x="177201" y="324535"/>
                    <a:pt x="63259" y="272532"/>
                    <a:pt x="24805" y="170204"/>
                  </a:cubicBezTo>
                  <a:cubicBezTo>
                    <a:pt x="2868" y="111878"/>
                    <a:pt x="10352" y="49680"/>
                    <a:pt x="39645" y="0"/>
                  </a:cubicBezTo>
                  <a:cubicBezTo>
                    <a:pt x="545" y="52261"/>
                    <a:pt x="-11971" y="122717"/>
                    <a:pt x="12675" y="188398"/>
                  </a:cubicBezTo>
                  <a:cubicBezTo>
                    <a:pt x="51000" y="290727"/>
                    <a:pt x="164942" y="342730"/>
                    <a:pt x="267142" y="304405"/>
                  </a:cubicBezTo>
                  <a:close/>
                </a:path>
              </a:pathLst>
            </a:custGeom>
            <a:solidFill>
              <a:schemeClr val="bg1"/>
            </a:solidFill>
            <a:ln w="12874" cap="flat">
              <a:noFill/>
              <a:prstDash val="solid"/>
              <a:miter/>
            </a:ln>
          </p:spPr>
          <p:txBody>
            <a:bodyPr rtlCol="0" anchor="ctr"/>
            <a:lstStyle/>
            <a:p>
              <a:endParaRPr lang="en-US"/>
            </a:p>
          </p:txBody>
        </p:sp>
        <p:sp>
          <p:nvSpPr>
            <p:cNvPr id="107" name="Freeform 70">
              <a:extLst>
                <a:ext uri="{FF2B5EF4-FFF2-40B4-BE49-F238E27FC236}">
                  <a16:creationId xmlns:a16="http://schemas.microsoft.com/office/drawing/2014/main" id="{D3A4DCE9-E3C4-04D3-27FF-342D11CBC6AD}"/>
                </a:ext>
              </a:extLst>
            </p:cNvPr>
            <p:cNvSpPr/>
            <p:nvPr/>
          </p:nvSpPr>
          <p:spPr>
            <a:xfrm>
              <a:off x="11217874" y="4902346"/>
              <a:ext cx="71624" cy="129531"/>
            </a:xfrm>
            <a:custGeom>
              <a:avLst/>
              <a:gdLst>
                <a:gd name="connsiteX0" fmla="*/ 32765 w 33398"/>
                <a:gd name="connsiteY0" fmla="*/ 17792 h 60400"/>
                <a:gd name="connsiteX1" fmla="*/ 32507 w 33398"/>
                <a:gd name="connsiteY1" fmla="*/ 19341 h 60400"/>
                <a:gd name="connsiteX2" fmla="*/ 22958 w 33398"/>
                <a:gd name="connsiteY2" fmla="*/ 29922 h 60400"/>
                <a:gd name="connsiteX3" fmla="*/ 27603 w 33398"/>
                <a:gd name="connsiteY3" fmla="*/ 43471 h 60400"/>
                <a:gd name="connsiteX4" fmla="*/ 26700 w 33398"/>
                <a:gd name="connsiteY4" fmla="*/ 47987 h 60400"/>
                <a:gd name="connsiteX5" fmla="*/ 10570 w 33398"/>
                <a:gd name="connsiteY5" fmla="*/ 59988 h 60400"/>
                <a:gd name="connsiteX6" fmla="*/ 505 w 33398"/>
                <a:gd name="connsiteY6" fmla="*/ 42568 h 60400"/>
                <a:gd name="connsiteX7" fmla="*/ 1279 w 33398"/>
                <a:gd name="connsiteY7" fmla="*/ 38567 h 60400"/>
                <a:gd name="connsiteX8" fmla="*/ 7344 w 33398"/>
                <a:gd name="connsiteY8" fmla="*/ 39858 h 60400"/>
                <a:gd name="connsiteX9" fmla="*/ 6441 w 33398"/>
                <a:gd name="connsiteY9" fmla="*/ 44245 h 60400"/>
                <a:gd name="connsiteX10" fmla="*/ 11603 w 33398"/>
                <a:gd name="connsiteY10" fmla="*/ 54052 h 60400"/>
                <a:gd name="connsiteX11" fmla="*/ 20248 w 33398"/>
                <a:gd name="connsiteY11" fmla="*/ 46439 h 60400"/>
                <a:gd name="connsiteX12" fmla="*/ 21151 w 33398"/>
                <a:gd name="connsiteY12" fmla="*/ 41923 h 60400"/>
                <a:gd name="connsiteX13" fmla="*/ 15603 w 33398"/>
                <a:gd name="connsiteY13" fmla="*/ 31728 h 60400"/>
                <a:gd name="connsiteX14" fmla="*/ 12119 w 33398"/>
                <a:gd name="connsiteY14" fmla="*/ 31083 h 60400"/>
                <a:gd name="connsiteX15" fmla="*/ 13280 w 33398"/>
                <a:gd name="connsiteY15" fmla="*/ 25276 h 60400"/>
                <a:gd name="connsiteX16" fmla="*/ 17151 w 33398"/>
                <a:gd name="connsiteY16" fmla="*/ 26051 h 60400"/>
                <a:gd name="connsiteX17" fmla="*/ 25797 w 33398"/>
                <a:gd name="connsiteY17" fmla="*/ 19470 h 60400"/>
                <a:gd name="connsiteX18" fmla="*/ 26313 w 33398"/>
                <a:gd name="connsiteY18" fmla="*/ 16760 h 60400"/>
                <a:gd name="connsiteX19" fmla="*/ 21409 w 33398"/>
                <a:gd name="connsiteY19" fmla="*/ 6308 h 60400"/>
                <a:gd name="connsiteX20" fmla="*/ 12893 w 33398"/>
                <a:gd name="connsiteY20" fmla="*/ 13405 h 60400"/>
                <a:gd name="connsiteX21" fmla="*/ 12248 w 33398"/>
                <a:gd name="connsiteY21" fmla="*/ 16373 h 60400"/>
                <a:gd name="connsiteX22" fmla="*/ 6183 w 33398"/>
                <a:gd name="connsiteY22" fmla="*/ 15082 h 60400"/>
                <a:gd name="connsiteX23" fmla="*/ 6699 w 33398"/>
                <a:gd name="connsiteY23" fmla="*/ 12372 h 60400"/>
                <a:gd name="connsiteX24" fmla="*/ 22700 w 33398"/>
                <a:gd name="connsiteY24" fmla="*/ 372 h 60400"/>
                <a:gd name="connsiteX25" fmla="*/ 32894 w 33398"/>
                <a:gd name="connsiteY25" fmla="*/ 17663 h 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398" h="60400">
                  <a:moveTo>
                    <a:pt x="32765" y="17792"/>
                  </a:moveTo>
                  <a:lnTo>
                    <a:pt x="32507" y="19341"/>
                  </a:lnTo>
                  <a:cubicBezTo>
                    <a:pt x="31346" y="25276"/>
                    <a:pt x="27990" y="29148"/>
                    <a:pt x="22958" y="29922"/>
                  </a:cubicBezTo>
                  <a:cubicBezTo>
                    <a:pt x="27474" y="32761"/>
                    <a:pt x="28765" y="37664"/>
                    <a:pt x="27603" y="43471"/>
                  </a:cubicBezTo>
                  <a:lnTo>
                    <a:pt x="26700" y="47987"/>
                  </a:lnTo>
                  <a:cubicBezTo>
                    <a:pt x="24894" y="56891"/>
                    <a:pt x="19474" y="61924"/>
                    <a:pt x="10570" y="59988"/>
                  </a:cubicBezTo>
                  <a:cubicBezTo>
                    <a:pt x="1666" y="58182"/>
                    <a:pt x="-1301" y="51471"/>
                    <a:pt x="505" y="42568"/>
                  </a:cubicBezTo>
                  <a:lnTo>
                    <a:pt x="1279" y="38567"/>
                  </a:lnTo>
                  <a:lnTo>
                    <a:pt x="7344" y="39858"/>
                  </a:lnTo>
                  <a:lnTo>
                    <a:pt x="6441" y="44245"/>
                  </a:lnTo>
                  <a:cubicBezTo>
                    <a:pt x="5408" y="49536"/>
                    <a:pt x="6828" y="53020"/>
                    <a:pt x="11603" y="54052"/>
                  </a:cubicBezTo>
                  <a:cubicBezTo>
                    <a:pt x="16377" y="54956"/>
                    <a:pt x="19087" y="52375"/>
                    <a:pt x="20248" y="46439"/>
                  </a:cubicBezTo>
                  <a:lnTo>
                    <a:pt x="21151" y="41923"/>
                  </a:lnTo>
                  <a:cubicBezTo>
                    <a:pt x="22313" y="36245"/>
                    <a:pt x="20506" y="32890"/>
                    <a:pt x="15603" y="31728"/>
                  </a:cubicBezTo>
                  <a:lnTo>
                    <a:pt x="12119" y="31083"/>
                  </a:lnTo>
                  <a:lnTo>
                    <a:pt x="13280" y="25276"/>
                  </a:lnTo>
                  <a:lnTo>
                    <a:pt x="17151" y="26051"/>
                  </a:lnTo>
                  <a:cubicBezTo>
                    <a:pt x="21538" y="26825"/>
                    <a:pt x="24764" y="24631"/>
                    <a:pt x="25797" y="19470"/>
                  </a:cubicBezTo>
                  <a:lnTo>
                    <a:pt x="26313" y="16760"/>
                  </a:lnTo>
                  <a:cubicBezTo>
                    <a:pt x="27474" y="10824"/>
                    <a:pt x="26055" y="7211"/>
                    <a:pt x="21409" y="6308"/>
                  </a:cubicBezTo>
                  <a:cubicBezTo>
                    <a:pt x="16764" y="5404"/>
                    <a:pt x="13925" y="8114"/>
                    <a:pt x="12893" y="13405"/>
                  </a:cubicBezTo>
                  <a:lnTo>
                    <a:pt x="12248" y="16373"/>
                  </a:lnTo>
                  <a:lnTo>
                    <a:pt x="6183" y="15082"/>
                  </a:lnTo>
                  <a:lnTo>
                    <a:pt x="6699" y="12372"/>
                  </a:lnTo>
                  <a:cubicBezTo>
                    <a:pt x="8505" y="3469"/>
                    <a:pt x="13796" y="-1435"/>
                    <a:pt x="22700" y="372"/>
                  </a:cubicBezTo>
                  <a:cubicBezTo>
                    <a:pt x="31733" y="2178"/>
                    <a:pt x="34701" y="8759"/>
                    <a:pt x="32894" y="17663"/>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08" name="Freeform 71">
              <a:extLst>
                <a:ext uri="{FF2B5EF4-FFF2-40B4-BE49-F238E27FC236}">
                  <a16:creationId xmlns:a16="http://schemas.microsoft.com/office/drawing/2014/main" id="{C94D06E6-9459-2FDA-E3FA-F2A124602169}"/>
                </a:ext>
              </a:extLst>
            </p:cNvPr>
            <p:cNvSpPr/>
            <p:nvPr/>
          </p:nvSpPr>
          <p:spPr>
            <a:xfrm>
              <a:off x="10475978" y="4753638"/>
              <a:ext cx="72381" cy="128815"/>
            </a:xfrm>
            <a:custGeom>
              <a:avLst/>
              <a:gdLst>
                <a:gd name="connsiteX0" fmla="*/ 33270 w 33751"/>
                <a:gd name="connsiteY0" fmla="*/ 17711 h 60066"/>
                <a:gd name="connsiteX1" fmla="*/ 27205 w 33751"/>
                <a:gd name="connsiteY1" fmla="*/ 47390 h 60066"/>
                <a:gd name="connsiteX2" fmla="*/ 10688 w 33751"/>
                <a:gd name="connsiteY2" fmla="*/ 59649 h 60066"/>
                <a:gd name="connsiteX3" fmla="*/ 494 w 33751"/>
                <a:gd name="connsiteY3" fmla="*/ 42357 h 60066"/>
                <a:gd name="connsiteX4" fmla="*/ 752 w 33751"/>
                <a:gd name="connsiteY4" fmla="*/ 41325 h 60066"/>
                <a:gd name="connsiteX5" fmla="*/ 6817 w 33751"/>
                <a:gd name="connsiteY5" fmla="*/ 42615 h 60066"/>
                <a:gd name="connsiteX6" fmla="*/ 6559 w 33751"/>
                <a:gd name="connsiteY6" fmla="*/ 44164 h 60066"/>
                <a:gd name="connsiteX7" fmla="*/ 11720 w 33751"/>
                <a:gd name="connsiteY7" fmla="*/ 53842 h 60066"/>
                <a:gd name="connsiteX8" fmla="*/ 20753 w 33751"/>
                <a:gd name="connsiteY8" fmla="*/ 45970 h 60066"/>
                <a:gd name="connsiteX9" fmla="*/ 23463 w 33751"/>
                <a:gd name="connsiteY9" fmla="*/ 32937 h 60066"/>
                <a:gd name="connsiteX10" fmla="*/ 12752 w 33751"/>
                <a:gd name="connsiteY10" fmla="*/ 37196 h 60066"/>
                <a:gd name="connsiteX11" fmla="*/ 4752 w 33751"/>
                <a:gd name="connsiteY11" fmla="*/ 21195 h 60066"/>
                <a:gd name="connsiteX12" fmla="*/ 6559 w 33751"/>
                <a:gd name="connsiteY12" fmla="*/ 12291 h 60066"/>
                <a:gd name="connsiteX13" fmla="*/ 22818 w 33751"/>
                <a:gd name="connsiteY13" fmla="*/ 419 h 60066"/>
                <a:gd name="connsiteX14" fmla="*/ 33270 w 33751"/>
                <a:gd name="connsiteY14" fmla="*/ 17840 h 60066"/>
                <a:gd name="connsiteX15" fmla="*/ 13011 w 33751"/>
                <a:gd name="connsiteY15" fmla="*/ 13194 h 60066"/>
                <a:gd name="connsiteX16" fmla="*/ 11204 w 33751"/>
                <a:gd name="connsiteY16" fmla="*/ 21969 h 60066"/>
                <a:gd name="connsiteX17" fmla="*/ 16366 w 33751"/>
                <a:gd name="connsiteY17" fmla="*/ 31776 h 60066"/>
                <a:gd name="connsiteX18" fmla="*/ 25011 w 33751"/>
                <a:gd name="connsiteY18" fmla="*/ 24808 h 60066"/>
                <a:gd name="connsiteX19" fmla="*/ 26818 w 33751"/>
                <a:gd name="connsiteY19" fmla="*/ 16033 h 60066"/>
                <a:gd name="connsiteX20" fmla="*/ 21656 w 33751"/>
                <a:gd name="connsiteY20" fmla="*/ 6226 h 60066"/>
                <a:gd name="connsiteX21" fmla="*/ 13011 w 33751"/>
                <a:gd name="connsiteY21" fmla="*/ 13194 h 6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751" h="60066">
                  <a:moveTo>
                    <a:pt x="33270" y="17711"/>
                  </a:moveTo>
                  <a:lnTo>
                    <a:pt x="27205" y="47390"/>
                  </a:lnTo>
                  <a:cubicBezTo>
                    <a:pt x="25269" y="56681"/>
                    <a:pt x="19979" y="61584"/>
                    <a:pt x="10688" y="59649"/>
                  </a:cubicBezTo>
                  <a:cubicBezTo>
                    <a:pt x="1784" y="57842"/>
                    <a:pt x="-1313" y="51261"/>
                    <a:pt x="494" y="42357"/>
                  </a:cubicBezTo>
                  <a:lnTo>
                    <a:pt x="752" y="41325"/>
                  </a:lnTo>
                  <a:lnTo>
                    <a:pt x="6817" y="42615"/>
                  </a:lnTo>
                  <a:lnTo>
                    <a:pt x="6559" y="44164"/>
                  </a:lnTo>
                  <a:cubicBezTo>
                    <a:pt x="5526" y="49454"/>
                    <a:pt x="7075" y="52939"/>
                    <a:pt x="11720" y="53842"/>
                  </a:cubicBezTo>
                  <a:cubicBezTo>
                    <a:pt x="16753" y="54874"/>
                    <a:pt x="19592" y="52164"/>
                    <a:pt x="20753" y="45970"/>
                  </a:cubicBezTo>
                  <a:lnTo>
                    <a:pt x="23463" y="32937"/>
                  </a:lnTo>
                  <a:cubicBezTo>
                    <a:pt x="21011" y="36679"/>
                    <a:pt x="17398" y="38099"/>
                    <a:pt x="12752" y="37196"/>
                  </a:cubicBezTo>
                  <a:cubicBezTo>
                    <a:pt x="5268" y="35647"/>
                    <a:pt x="3074" y="29711"/>
                    <a:pt x="4752" y="21195"/>
                  </a:cubicBezTo>
                  <a:lnTo>
                    <a:pt x="6559" y="12291"/>
                  </a:lnTo>
                  <a:cubicBezTo>
                    <a:pt x="8365" y="3387"/>
                    <a:pt x="13914" y="-1516"/>
                    <a:pt x="22818" y="419"/>
                  </a:cubicBezTo>
                  <a:cubicBezTo>
                    <a:pt x="31850" y="2226"/>
                    <a:pt x="35076" y="8936"/>
                    <a:pt x="33270" y="17840"/>
                  </a:cubicBezTo>
                  <a:close/>
                  <a:moveTo>
                    <a:pt x="13011" y="13194"/>
                  </a:moveTo>
                  <a:lnTo>
                    <a:pt x="11204" y="21969"/>
                  </a:lnTo>
                  <a:cubicBezTo>
                    <a:pt x="10172" y="27260"/>
                    <a:pt x="11720" y="30873"/>
                    <a:pt x="16366" y="31776"/>
                  </a:cubicBezTo>
                  <a:cubicBezTo>
                    <a:pt x="21140" y="32808"/>
                    <a:pt x="23979" y="29969"/>
                    <a:pt x="25011" y="24808"/>
                  </a:cubicBezTo>
                  <a:lnTo>
                    <a:pt x="26818" y="16033"/>
                  </a:lnTo>
                  <a:cubicBezTo>
                    <a:pt x="27850" y="10743"/>
                    <a:pt x="26302" y="7129"/>
                    <a:pt x="21656" y="6226"/>
                  </a:cubicBezTo>
                  <a:cubicBezTo>
                    <a:pt x="17011" y="5323"/>
                    <a:pt x="14172" y="7904"/>
                    <a:pt x="13011" y="13194"/>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09" name="Freeform 72">
              <a:extLst>
                <a:ext uri="{FF2B5EF4-FFF2-40B4-BE49-F238E27FC236}">
                  <a16:creationId xmlns:a16="http://schemas.microsoft.com/office/drawing/2014/main" id="{8A48ED16-3158-C582-2858-ED759126DA4C}"/>
                </a:ext>
              </a:extLst>
            </p:cNvPr>
            <p:cNvSpPr/>
            <p:nvPr/>
          </p:nvSpPr>
          <p:spPr>
            <a:xfrm>
              <a:off x="10864643" y="4641570"/>
              <a:ext cx="426194" cy="283686"/>
            </a:xfrm>
            <a:custGeom>
              <a:avLst/>
              <a:gdLst>
                <a:gd name="connsiteX0" fmla="*/ 188186 w 198733"/>
                <a:gd name="connsiteY0" fmla="*/ 10351 h 132282"/>
                <a:gd name="connsiteX1" fmla="*/ 184960 w 198733"/>
                <a:gd name="connsiteY1" fmla="*/ 5189 h 132282"/>
                <a:gd name="connsiteX2" fmla="*/ 137216 w 198733"/>
                <a:gd name="connsiteY2" fmla="*/ 29191 h 132282"/>
                <a:gd name="connsiteX3" fmla="*/ 75534 w 198733"/>
                <a:gd name="connsiteY3" fmla="*/ 60160 h 132282"/>
                <a:gd name="connsiteX4" fmla="*/ 27790 w 198733"/>
                <a:gd name="connsiteY4" fmla="*/ 84162 h 132282"/>
                <a:gd name="connsiteX5" fmla="*/ 175 w 198733"/>
                <a:gd name="connsiteY5" fmla="*/ 104937 h 132282"/>
                <a:gd name="connsiteX6" fmla="*/ 5208 w 198733"/>
                <a:gd name="connsiteY6" fmla="*/ 113067 h 132282"/>
                <a:gd name="connsiteX7" fmla="*/ 11660 w 198733"/>
                <a:gd name="connsiteY7" fmla="*/ 123519 h 132282"/>
                <a:gd name="connsiteX8" fmla="*/ 16692 w 198733"/>
                <a:gd name="connsiteY8" fmla="*/ 131649 h 132282"/>
                <a:gd name="connsiteX9" fmla="*/ 47533 w 198733"/>
                <a:gd name="connsiteY9" fmla="*/ 116164 h 132282"/>
                <a:gd name="connsiteX10" fmla="*/ 90245 w 198733"/>
                <a:gd name="connsiteY10" fmla="*/ 84162 h 132282"/>
                <a:gd name="connsiteX11" fmla="*/ 145603 w 198733"/>
                <a:gd name="connsiteY11" fmla="*/ 42740 h 132282"/>
                <a:gd name="connsiteX12" fmla="*/ 188315 w 198733"/>
                <a:gd name="connsiteY12" fmla="*/ 10738 h 13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733" h="132282">
                  <a:moveTo>
                    <a:pt x="188186" y="10351"/>
                  </a:moveTo>
                  <a:cubicBezTo>
                    <a:pt x="203413" y="-1004"/>
                    <a:pt x="201993" y="-3456"/>
                    <a:pt x="184960" y="5189"/>
                  </a:cubicBezTo>
                  <a:lnTo>
                    <a:pt x="137216" y="29191"/>
                  </a:lnTo>
                  <a:cubicBezTo>
                    <a:pt x="120182" y="37708"/>
                    <a:pt x="92439" y="51644"/>
                    <a:pt x="75534" y="60160"/>
                  </a:cubicBezTo>
                  <a:lnTo>
                    <a:pt x="27790" y="84162"/>
                  </a:lnTo>
                  <a:cubicBezTo>
                    <a:pt x="10756" y="92678"/>
                    <a:pt x="-1632" y="101969"/>
                    <a:pt x="175" y="104937"/>
                  </a:cubicBezTo>
                  <a:lnTo>
                    <a:pt x="5208" y="113067"/>
                  </a:lnTo>
                  <a:cubicBezTo>
                    <a:pt x="7014" y="115906"/>
                    <a:pt x="9853" y="120680"/>
                    <a:pt x="11660" y="123519"/>
                  </a:cubicBezTo>
                  <a:lnTo>
                    <a:pt x="16692" y="131649"/>
                  </a:lnTo>
                  <a:cubicBezTo>
                    <a:pt x="18499" y="134488"/>
                    <a:pt x="32306" y="127519"/>
                    <a:pt x="47533" y="116164"/>
                  </a:cubicBezTo>
                  <a:lnTo>
                    <a:pt x="90245" y="84162"/>
                  </a:lnTo>
                  <a:cubicBezTo>
                    <a:pt x="105472" y="72806"/>
                    <a:pt x="130376" y="54096"/>
                    <a:pt x="145603" y="42740"/>
                  </a:cubicBezTo>
                  <a:lnTo>
                    <a:pt x="188315" y="10738"/>
                  </a:lnTo>
                  <a:close/>
                </a:path>
              </a:pathLst>
            </a:custGeom>
            <a:solidFill>
              <a:schemeClr val="accent1"/>
            </a:solidFill>
            <a:ln w="12874" cap="flat">
              <a:noFill/>
              <a:prstDash val="solid"/>
              <a:miter/>
            </a:ln>
          </p:spPr>
          <p:txBody>
            <a:bodyPr rtlCol="0" anchor="ctr"/>
            <a:lstStyle/>
            <a:p>
              <a:endParaRPr lang="en-US"/>
            </a:p>
          </p:txBody>
        </p:sp>
        <p:sp>
          <p:nvSpPr>
            <p:cNvPr id="110" name="Freeform 73">
              <a:extLst>
                <a:ext uri="{FF2B5EF4-FFF2-40B4-BE49-F238E27FC236}">
                  <a16:creationId xmlns:a16="http://schemas.microsoft.com/office/drawing/2014/main" id="{07ECFDFE-8A31-107D-9153-8E4DC6440545}"/>
                </a:ext>
              </a:extLst>
            </p:cNvPr>
            <p:cNvSpPr/>
            <p:nvPr/>
          </p:nvSpPr>
          <p:spPr>
            <a:xfrm>
              <a:off x="10882728" y="4642460"/>
              <a:ext cx="407903" cy="281966"/>
            </a:xfrm>
            <a:custGeom>
              <a:avLst/>
              <a:gdLst>
                <a:gd name="connsiteX0" fmla="*/ 190205 w 190204"/>
                <a:gd name="connsiteY0" fmla="*/ 129 h 131480"/>
                <a:gd name="connsiteX1" fmla="*/ 179753 w 190204"/>
                <a:gd name="connsiteY1" fmla="*/ 9936 h 131480"/>
                <a:gd name="connsiteX2" fmla="*/ 137041 w 190204"/>
                <a:gd name="connsiteY2" fmla="*/ 41938 h 131480"/>
                <a:gd name="connsiteX3" fmla="*/ 81682 w 190204"/>
                <a:gd name="connsiteY3" fmla="*/ 83360 h 131480"/>
                <a:gd name="connsiteX4" fmla="*/ 38970 w 190204"/>
                <a:gd name="connsiteY4" fmla="*/ 115362 h 131480"/>
                <a:gd name="connsiteX5" fmla="*/ 8130 w 190204"/>
                <a:gd name="connsiteY5" fmla="*/ 130846 h 131480"/>
                <a:gd name="connsiteX6" fmla="*/ 0 w 190204"/>
                <a:gd name="connsiteY6" fmla="*/ 117684 h 131480"/>
                <a:gd name="connsiteX7" fmla="*/ 190205 w 190204"/>
                <a:gd name="connsiteY7" fmla="*/ 0 h 1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04" h="131480">
                  <a:moveTo>
                    <a:pt x="190205" y="129"/>
                  </a:moveTo>
                  <a:cubicBezTo>
                    <a:pt x="190205" y="1290"/>
                    <a:pt x="186850" y="4645"/>
                    <a:pt x="179753" y="9936"/>
                  </a:cubicBezTo>
                  <a:lnTo>
                    <a:pt x="137041" y="41938"/>
                  </a:lnTo>
                  <a:cubicBezTo>
                    <a:pt x="121814" y="53293"/>
                    <a:pt x="96909" y="72004"/>
                    <a:pt x="81682" y="83360"/>
                  </a:cubicBezTo>
                  <a:lnTo>
                    <a:pt x="38970" y="115362"/>
                  </a:lnTo>
                  <a:cubicBezTo>
                    <a:pt x="23743" y="126717"/>
                    <a:pt x="9807" y="133685"/>
                    <a:pt x="8130" y="130846"/>
                  </a:cubicBezTo>
                  <a:lnTo>
                    <a:pt x="0" y="117684"/>
                  </a:lnTo>
                  <a:lnTo>
                    <a:pt x="190205" y="0"/>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1" name="Freeform 74">
              <a:extLst>
                <a:ext uri="{FF2B5EF4-FFF2-40B4-BE49-F238E27FC236}">
                  <a16:creationId xmlns:a16="http://schemas.microsoft.com/office/drawing/2014/main" id="{D9B0C464-180F-7713-3BAE-46CCB8AAC78F}"/>
                </a:ext>
              </a:extLst>
            </p:cNvPr>
            <p:cNvSpPr/>
            <p:nvPr/>
          </p:nvSpPr>
          <p:spPr>
            <a:xfrm>
              <a:off x="10640717" y="4674952"/>
              <a:ext cx="254443" cy="258398"/>
            </a:xfrm>
            <a:custGeom>
              <a:avLst/>
              <a:gdLst>
                <a:gd name="connsiteX0" fmla="*/ 8971 w 118646"/>
                <a:gd name="connsiteY0" fmla="*/ 5235 h 120490"/>
                <a:gd name="connsiteX1" fmla="*/ 5100 w 118646"/>
                <a:gd name="connsiteY1" fmla="*/ 9106 h 120490"/>
                <a:gd name="connsiteX2" fmla="*/ 27940 w 118646"/>
                <a:gd name="connsiteY2" fmla="*/ 38269 h 120490"/>
                <a:gd name="connsiteX3" fmla="*/ 57361 w 118646"/>
                <a:gd name="connsiteY3" fmla="*/ 75949 h 120490"/>
                <a:gd name="connsiteX4" fmla="*/ 80072 w 118646"/>
                <a:gd name="connsiteY4" fmla="*/ 105112 h 120490"/>
                <a:gd name="connsiteX5" fmla="*/ 98654 w 118646"/>
                <a:gd name="connsiteY5" fmla="*/ 120080 h 120490"/>
                <a:gd name="connsiteX6" fmla="*/ 104590 w 118646"/>
                <a:gd name="connsiteY6" fmla="*/ 114144 h 120490"/>
                <a:gd name="connsiteX7" fmla="*/ 112332 w 118646"/>
                <a:gd name="connsiteY7" fmla="*/ 106531 h 120490"/>
                <a:gd name="connsiteX8" fmla="*/ 118268 w 118646"/>
                <a:gd name="connsiteY8" fmla="*/ 100595 h 120490"/>
                <a:gd name="connsiteX9" fmla="*/ 103557 w 118646"/>
                <a:gd name="connsiteY9" fmla="*/ 81755 h 120490"/>
                <a:gd name="connsiteX10" fmla="*/ 74782 w 118646"/>
                <a:gd name="connsiteY10" fmla="*/ 58528 h 120490"/>
                <a:gd name="connsiteX11" fmla="*/ 37618 w 118646"/>
                <a:gd name="connsiteY11" fmla="*/ 28462 h 120490"/>
                <a:gd name="connsiteX12" fmla="*/ 8842 w 118646"/>
                <a:gd name="connsiteY12" fmla="*/ 5235 h 1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646" h="120490">
                  <a:moveTo>
                    <a:pt x="8971" y="5235"/>
                  </a:moveTo>
                  <a:cubicBezTo>
                    <a:pt x="-1223" y="-3024"/>
                    <a:pt x="-3030" y="-1346"/>
                    <a:pt x="5100" y="9106"/>
                  </a:cubicBezTo>
                  <a:lnTo>
                    <a:pt x="27940" y="38269"/>
                  </a:lnTo>
                  <a:cubicBezTo>
                    <a:pt x="36070" y="48592"/>
                    <a:pt x="49232" y="65625"/>
                    <a:pt x="57361" y="75949"/>
                  </a:cubicBezTo>
                  <a:lnTo>
                    <a:pt x="80072" y="105112"/>
                  </a:lnTo>
                  <a:cubicBezTo>
                    <a:pt x="88202" y="115435"/>
                    <a:pt x="96589" y="122274"/>
                    <a:pt x="98654" y="120080"/>
                  </a:cubicBezTo>
                  <a:lnTo>
                    <a:pt x="104590" y="114144"/>
                  </a:lnTo>
                  <a:cubicBezTo>
                    <a:pt x="106783" y="112080"/>
                    <a:pt x="110268" y="108596"/>
                    <a:pt x="112332" y="106531"/>
                  </a:cubicBezTo>
                  <a:lnTo>
                    <a:pt x="118268" y="100595"/>
                  </a:lnTo>
                  <a:cubicBezTo>
                    <a:pt x="120333" y="98531"/>
                    <a:pt x="113752" y="90014"/>
                    <a:pt x="103557" y="81755"/>
                  </a:cubicBezTo>
                  <a:lnTo>
                    <a:pt x="74782" y="58528"/>
                  </a:lnTo>
                  <a:cubicBezTo>
                    <a:pt x="64587" y="50270"/>
                    <a:pt x="47812" y="36720"/>
                    <a:pt x="37618" y="28462"/>
                  </a:cubicBezTo>
                  <a:lnTo>
                    <a:pt x="8842" y="5235"/>
                  </a:lnTo>
                  <a:close/>
                </a:path>
              </a:pathLst>
            </a:custGeom>
            <a:solidFill>
              <a:schemeClr val="accent1"/>
            </a:solidFill>
            <a:ln w="12874" cap="flat">
              <a:noFill/>
              <a:prstDash val="solid"/>
              <a:miter/>
            </a:ln>
          </p:spPr>
          <p:txBody>
            <a:bodyPr rtlCol="0" anchor="ctr"/>
            <a:lstStyle/>
            <a:p>
              <a:endParaRPr lang="en-US"/>
            </a:p>
          </p:txBody>
        </p:sp>
        <p:sp>
          <p:nvSpPr>
            <p:cNvPr id="112" name="Freeform 75">
              <a:extLst>
                <a:ext uri="{FF2B5EF4-FFF2-40B4-BE49-F238E27FC236}">
                  <a16:creationId xmlns:a16="http://schemas.microsoft.com/office/drawing/2014/main" id="{F8CF19FA-6A58-02D6-04F0-B5ECDFE3386E}"/>
                </a:ext>
              </a:extLst>
            </p:cNvPr>
            <p:cNvSpPr/>
            <p:nvPr/>
          </p:nvSpPr>
          <p:spPr>
            <a:xfrm>
              <a:off x="10641693" y="4674832"/>
              <a:ext cx="254102" cy="236330"/>
            </a:xfrm>
            <a:custGeom>
              <a:avLst/>
              <a:gdLst>
                <a:gd name="connsiteX0" fmla="*/ 0 w 118487"/>
                <a:gd name="connsiteY0" fmla="*/ 129 h 110200"/>
                <a:gd name="connsiteX1" fmla="*/ 8646 w 118487"/>
                <a:gd name="connsiteY1" fmla="*/ 5291 h 110200"/>
                <a:gd name="connsiteX2" fmla="*/ 37422 w 118487"/>
                <a:gd name="connsiteY2" fmla="*/ 28518 h 110200"/>
                <a:gd name="connsiteX3" fmla="*/ 74585 w 118487"/>
                <a:gd name="connsiteY3" fmla="*/ 58584 h 110200"/>
                <a:gd name="connsiteX4" fmla="*/ 103361 w 118487"/>
                <a:gd name="connsiteY4" fmla="*/ 81811 h 110200"/>
                <a:gd name="connsiteX5" fmla="*/ 118071 w 118487"/>
                <a:gd name="connsiteY5" fmla="*/ 100651 h 110200"/>
                <a:gd name="connsiteX6" fmla="*/ 108393 w 118487"/>
                <a:gd name="connsiteY6" fmla="*/ 110200 h 110200"/>
                <a:gd name="connsiteX7" fmla="*/ 0 w 118487"/>
                <a:gd name="connsiteY7" fmla="*/ 0 h 1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87" h="110200">
                  <a:moveTo>
                    <a:pt x="0" y="129"/>
                  </a:moveTo>
                  <a:cubicBezTo>
                    <a:pt x="903" y="-258"/>
                    <a:pt x="3871" y="1419"/>
                    <a:pt x="8646" y="5291"/>
                  </a:cubicBezTo>
                  <a:lnTo>
                    <a:pt x="37422" y="28518"/>
                  </a:lnTo>
                  <a:cubicBezTo>
                    <a:pt x="47616" y="36776"/>
                    <a:pt x="64391" y="50326"/>
                    <a:pt x="74585" y="58584"/>
                  </a:cubicBezTo>
                  <a:lnTo>
                    <a:pt x="103361" y="81811"/>
                  </a:lnTo>
                  <a:cubicBezTo>
                    <a:pt x="113555" y="90070"/>
                    <a:pt x="120265" y="98586"/>
                    <a:pt x="118071" y="100651"/>
                  </a:cubicBezTo>
                  <a:lnTo>
                    <a:pt x="108393" y="110200"/>
                  </a:lnTo>
                  <a:lnTo>
                    <a:pt x="0" y="0"/>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3" name="Freeform 76">
              <a:extLst>
                <a:ext uri="{FF2B5EF4-FFF2-40B4-BE49-F238E27FC236}">
                  <a16:creationId xmlns:a16="http://schemas.microsoft.com/office/drawing/2014/main" id="{5745C42E-E35F-8CDE-BBB1-C1ECD774F457}"/>
                </a:ext>
              </a:extLst>
            </p:cNvPr>
            <p:cNvSpPr/>
            <p:nvPr/>
          </p:nvSpPr>
          <p:spPr>
            <a:xfrm>
              <a:off x="10822495" y="4852190"/>
              <a:ext cx="94671" cy="95201"/>
            </a:xfrm>
            <a:custGeom>
              <a:avLst/>
              <a:gdLst>
                <a:gd name="connsiteX0" fmla="*/ 43687 w 44145"/>
                <a:gd name="connsiteY0" fmla="*/ 26648 h 44392"/>
                <a:gd name="connsiteX1" fmla="*/ 17621 w 44145"/>
                <a:gd name="connsiteY1" fmla="*/ 43940 h 44392"/>
                <a:gd name="connsiteX2" fmla="*/ 459 w 44145"/>
                <a:gd name="connsiteY2" fmla="*/ 17744 h 44392"/>
                <a:gd name="connsiteX3" fmla="*/ 26525 w 44145"/>
                <a:gd name="connsiteY3" fmla="*/ 453 h 44392"/>
                <a:gd name="connsiteX4" fmla="*/ 43687 w 44145"/>
                <a:gd name="connsiteY4" fmla="*/ 26648 h 4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5" h="44392">
                  <a:moveTo>
                    <a:pt x="43687" y="26648"/>
                  </a:moveTo>
                  <a:cubicBezTo>
                    <a:pt x="41235" y="38649"/>
                    <a:pt x="29622" y="46391"/>
                    <a:pt x="17621" y="43940"/>
                  </a:cubicBezTo>
                  <a:cubicBezTo>
                    <a:pt x="5620" y="41488"/>
                    <a:pt x="-1993" y="29745"/>
                    <a:pt x="459" y="17744"/>
                  </a:cubicBezTo>
                  <a:cubicBezTo>
                    <a:pt x="2911" y="5744"/>
                    <a:pt x="14524" y="-1999"/>
                    <a:pt x="26525" y="453"/>
                  </a:cubicBezTo>
                  <a:cubicBezTo>
                    <a:pt x="38525" y="2905"/>
                    <a:pt x="46139" y="14648"/>
                    <a:pt x="43687" y="26648"/>
                  </a:cubicBezTo>
                  <a:close/>
                </a:path>
              </a:pathLst>
            </a:custGeom>
            <a:solidFill>
              <a:schemeClr val="accent1">
                <a:lumMod val="75000"/>
              </a:schemeClr>
            </a:solidFill>
            <a:ln w="12874" cap="flat">
              <a:noFill/>
              <a:prstDash val="solid"/>
              <a:miter/>
            </a:ln>
          </p:spPr>
          <p:txBody>
            <a:bodyPr rtlCol="0" anchor="ctr"/>
            <a:lstStyle/>
            <a:p>
              <a:endParaRPr lang="en-US"/>
            </a:p>
          </p:txBody>
        </p:sp>
        <p:sp>
          <p:nvSpPr>
            <p:cNvPr id="114" name="Freeform 77">
              <a:extLst>
                <a:ext uri="{FF2B5EF4-FFF2-40B4-BE49-F238E27FC236}">
                  <a16:creationId xmlns:a16="http://schemas.microsoft.com/office/drawing/2014/main" id="{AF92FA75-FA55-D0D5-EBB9-64191A0ACAF9}"/>
                </a:ext>
              </a:extLst>
            </p:cNvPr>
            <p:cNvSpPr/>
            <p:nvPr/>
          </p:nvSpPr>
          <p:spPr>
            <a:xfrm>
              <a:off x="10858080" y="4888040"/>
              <a:ext cx="23500" cy="23500"/>
            </a:xfrm>
            <a:custGeom>
              <a:avLst/>
              <a:gdLst>
                <a:gd name="connsiteX0" fmla="*/ 124 w 10958"/>
                <a:gd name="connsiteY0" fmla="*/ 4383 h 10958"/>
                <a:gd name="connsiteX1" fmla="*/ 6576 w 10958"/>
                <a:gd name="connsiteY1" fmla="*/ 124 h 10958"/>
                <a:gd name="connsiteX2" fmla="*/ 10835 w 10958"/>
                <a:gd name="connsiteY2" fmla="*/ 6576 h 10958"/>
                <a:gd name="connsiteX3" fmla="*/ 4383 w 10958"/>
                <a:gd name="connsiteY3" fmla="*/ 10835 h 10958"/>
                <a:gd name="connsiteX4" fmla="*/ 124 w 10958"/>
                <a:gd name="connsiteY4" fmla="*/ 4383 h 1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 h="10958">
                  <a:moveTo>
                    <a:pt x="124" y="4383"/>
                  </a:moveTo>
                  <a:cubicBezTo>
                    <a:pt x="769" y="1415"/>
                    <a:pt x="3608" y="-521"/>
                    <a:pt x="6576" y="124"/>
                  </a:cubicBezTo>
                  <a:cubicBezTo>
                    <a:pt x="9544" y="769"/>
                    <a:pt x="11480" y="3608"/>
                    <a:pt x="10835" y="6576"/>
                  </a:cubicBezTo>
                  <a:cubicBezTo>
                    <a:pt x="10189" y="9544"/>
                    <a:pt x="7350" y="11480"/>
                    <a:pt x="4383" y="10835"/>
                  </a:cubicBezTo>
                  <a:cubicBezTo>
                    <a:pt x="1414" y="10189"/>
                    <a:pt x="-521" y="7350"/>
                    <a:pt x="124" y="4383"/>
                  </a:cubicBezTo>
                  <a:close/>
                </a:path>
              </a:pathLst>
            </a:custGeom>
            <a:solidFill>
              <a:schemeClr val="accent1"/>
            </a:solidFill>
            <a:ln w="12874" cap="flat">
              <a:noFill/>
              <a:prstDash val="solid"/>
              <a:miter/>
            </a:ln>
          </p:spPr>
          <p:txBody>
            <a:bodyPr rtlCol="0" anchor="ctr"/>
            <a:lstStyle/>
            <a:p>
              <a:endParaRPr lang="en-US"/>
            </a:p>
          </p:txBody>
        </p:sp>
        <p:sp>
          <p:nvSpPr>
            <p:cNvPr id="115" name="Freeform 78">
              <a:extLst>
                <a:ext uri="{FF2B5EF4-FFF2-40B4-BE49-F238E27FC236}">
                  <a16:creationId xmlns:a16="http://schemas.microsoft.com/office/drawing/2014/main" id="{D9C85202-DF3E-EE7F-B4FA-7DE1FEA13998}"/>
                </a:ext>
              </a:extLst>
            </p:cNvPr>
            <p:cNvSpPr/>
            <p:nvPr/>
          </p:nvSpPr>
          <p:spPr>
            <a:xfrm>
              <a:off x="10283728" y="4308291"/>
              <a:ext cx="1160089" cy="1160089"/>
            </a:xfrm>
            <a:custGeom>
              <a:avLst/>
              <a:gdLst>
                <a:gd name="connsiteX0" fmla="*/ 216341 w 540946"/>
                <a:gd name="connsiteY0" fmla="*/ 535457 h 540946"/>
                <a:gd name="connsiteX1" fmla="*/ 5490 w 540946"/>
                <a:gd name="connsiteY1" fmla="*/ 216341 h 540946"/>
                <a:gd name="connsiteX2" fmla="*/ 324606 w 540946"/>
                <a:gd name="connsiteY2" fmla="*/ 5490 h 540946"/>
                <a:gd name="connsiteX3" fmla="*/ 535457 w 540946"/>
                <a:gd name="connsiteY3" fmla="*/ 324605 h 540946"/>
                <a:gd name="connsiteX4" fmla="*/ 216341 w 540946"/>
                <a:gd name="connsiteY4" fmla="*/ 535457 h 540946"/>
                <a:gd name="connsiteX5" fmla="*/ 319444 w 540946"/>
                <a:gd name="connsiteY5" fmla="*/ 30911 h 540946"/>
                <a:gd name="connsiteX6" fmla="*/ 30911 w 540946"/>
                <a:gd name="connsiteY6" fmla="*/ 221502 h 540946"/>
                <a:gd name="connsiteX7" fmla="*/ 221503 w 540946"/>
                <a:gd name="connsiteY7" fmla="*/ 510036 h 540946"/>
                <a:gd name="connsiteX8" fmla="*/ 510036 w 540946"/>
                <a:gd name="connsiteY8" fmla="*/ 319444 h 540946"/>
                <a:gd name="connsiteX9" fmla="*/ 319444 w 540946"/>
                <a:gd name="connsiteY9" fmla="*/ 30911 h 5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946" h="540946">
                  <a:moveTo>
                    <a:pt x="216341" y="535457"/>
                  </a:moveTo>
                  <a:cubicBezTo>
                    <a:pt x="70268" y="505648"/>
                    <a:pt x="-24319" y="362414"/>
                    <a:pt x="5490" y="216341"/>
                  </a:cubicBezTo>
                  <a:cubicBezTo>
                    <a:pt x="35298" y="70268"/>
                    <a:pt x="178532" y="-24319"/>
                    <a:pt x="324606" y="5490"/>
                  </a:cubicBezTo>
                  <a:cubicBezTo>
                    <a:pt x="470679" y="35298"/>
                    <a:pt x="565265" y="178532"/>
                    <a:pt x="535457" y="324605"/>
                  </a:cubicBezTo>
                  <a:cubicBezTo>
                    <a:pt x="505649" y="470679"/>
                    <a:pt x="362414" y="565265"/>
                    <a:pt x="216341" y="535457"/>
                  </a:cubicBezTo>
                  <a:close/>
                  <a:moveTo>
                    <a:pt x="319444" y="30911"/>
                  </a:moveTo>
                  <a:cubicBezTo>
                    <a:pt x="187307" y="3941"/>
                    <a:pt x="57880" y="89366"/>
                    <a:pt x="30911" y="221502"/>
                  </a:cubicBezTo>
                  <a:cubicBezTo>
                    <a:pt x="3941" y="353639"/>
                    <a:pt x="89366" y="483066"/>
                    <a:pt x="221503" y="510036"/>
                  </a:cubicBezTo>
                  <a:cubicBezTo>
                    <a:pt x="353639" y="537005"/>
                    <a:pt x="483067" y="451581"/>
                    <a:pt x="510036" y="319444"/>
                  </a:cubicBezTo>
                  <a:cubicBezTo>
                    <a:pt x="537005" y="187307"/>
                    <a:pt x="451452" y="57880"/>
                    <a:pt x="319444" y="30911"/>
                  </a:cubicBezTo>
                  <a:close/>
                </a:path>
              </a:pathLst>
            </a:custGeom>
            <a:solidFill>
              <a:schemeClr val="accent1">
                <a:lumMod val="60000"/>
                <a:lumOff val="40000"/>
              </a:schemeClr>
            </a:solidFill>
            <a:ln w="12874" cap="flat">
              <a:noFill/>
              <a:prstDash val="solid"/>
              <a:miter/>
            </a:ln>
          </p:spPr>
          <p:txBody>
            <a:bodyPr rtlCol="0" anchor="ctr"/>
            <a:lstStyle/>
            <a:p>
              <a:endParaRPr lang="en-US"/>
            </a:p>
          </p:txBody>
        </p:sp>
        <p:sp>
          <p:nvSpPr>
            <p:cNvPr id="116" name="Freeform 79">
              <a:extLst>
                <a:ext uri="{FF2B5EF4-FFF2-40B4-BE49-F238E27FC236}">
                  <a16:creationId xmlns:a16="http://schemas.microsoft.com/office/drawing/2014/main" id="{E96F2DA3-BAA3-A245-D993-35DD8E63A6BC}"/>
                </a:ext>
              </a:extLst>
            </p:cNvPr>
            <p:cNvSpPr/>
            <p:nvPr/>
          </p:nvSpPr>
          <p:spPr>
            <a:xfrm>
              <a:off x="10879103" y="4472376"/>
              <a:ext cx="39295" cy="126743"/>
            </a:xfrm>
            <a:custGeom>
              <a:avLst/>
              <a:gdLst>
                <a:gd name="connsiteX0" fmla="*/ 9678 w 18323"/>
                <a:gd name="connsiteY0" fmla="*/ 10065 h 59100"/>
                <a:gd name="connsiteX1" fmla="*/ 1162 w 18323"/>
                <a:gd name="connsiteY1" fmla="*/ 10968 h 59100"/>
                <a:gd name="connsiteX2" fmla="*/ 2194 w 18323"/>
                <a:gd name="connsiteY2" fmla="*/ 5678 h 59100"/>
                <a:gd name="connsiteX3" fmla="*/ 13807 w 18323"/>
                <a:gd name="connsiteY3" fmla="*/ 0 h 59100"/>
                <a:gd name="connsiteX4" fmla="*/ 18324 w 18323"/>
                <a:gd name="connsiteY4" fmla="*/ 903 h 59100"/>
                <a:gd name="connsiteX5" fmla="*/ 6452 w 18323"/>
                <a:gd name="connsiteY5" fmla="*/ 59100 h 59100"/>
                <a:gd name="connsiteX6" fmla="*/ 0 w 18323"/>
                <a:gd name="connsiteY6" fmla="*/ 57810 h 59100"/>
                <a:gd name="connsiteX7" fmla="*/ 9678 w 18323"/>
                <a:gd name="connsiteY7" fmla="*/ 10194 h 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3" h="59100">
                  <a:moveTo>
                    <a:pt x="9678" y="10065"/>
                  </a:moveTo>
                  <a:cubicBezTo>
                    <a:pt x="7226" y="10968"/>
                    <a:pt x="4258" y="11355"/>
                    <a:pt x="1162" y="10968"/>
                  </a:cubicBezTo>
                  <a:lnTo>
                    <a:pt x="2194" y="5678"/>
                  </a:lnTo>
                  <a:cubicBezTo>
                    <a:pt x="8517" y="6710"/>
                    <a:pt x="11485" y="3742"/>
                    <a:pt x="13807" y="0"/>
                  </a:cubicBezTo>
                  <a:lnTo>
                    <a:pt x="18324" y="903"/>
                  </a:lnTo>
                  <a:lnTo>
                    <a:pt x="6452" y="59100"/>
                  </a:lnTo>
                  <a:lnTo>
                    <a:pt x="0" y="57810"/>
                  </a:lnTo>
                  <a:lnTo>
                    <a:pt x="9678" y="10194"/>
                  </a:lnTo>
                  <a:close/>
                </a:path>
              </a:pathLst>
            </a:custGeom>
            <a:solidFill>
              <a:schemeClr val="accent1">
                <a:lumMod val="75000"/>
              </a:schemeClr>
            </a:solidFill>
            <a:ln w="12874" cap="flat">
              <a:noFill/>
              <a:prstDash val="solid"/>
              <a:miter/>
            </a:ln>
          </p:spPr>
          <p:txBody>
            <a:bodyPr rtlCol="0" anchor="ctr"/>
            <a:lstStyle/>
            <a:p>
              <a:endParaRPr lang="en-US"/>
            </a:p>
          </p:txBody>
        </p:sp>
        <p:sp>
          <p:nvSpPr>
            <p:cNvPr id="117" name="Freeform 80">
              <a:extLst>
                <a:ext uri="{FF2B5EF4-FFF2-40B4-BE49-F238E27FC236}">
                  <a16:creationId xmlns:a16="http://schemas.microsoft.com/office/drawing/2014/main" id="{AF576723-D82A-8B1B-1370-7BC70468D7C1}"/>
                </a:ext>
              </a:extLst>
            </p:cNvPr>
            <p:cNvSpPr/>
            <p:nvPr/>
          </p:nvSpPr>
          <p:spPr>
            <a:xfrm>
              <a:off x="10913971" y="4481833"/>
              <a:ext cx="77183" cy="132506"/>
            </a:xfrm>
            <a:custGeom>
              <a:avLst/>
              <a:gdLst>
                <a:gd name="connsiteX0" fmla="*/ 35099 w 35990"/>
                <a:gd name="connsiteY0" fmla="*/ 17914 h 61787"/>
                <a:gd name="connsiteX1" fmla="*/ 7742 w 35990"/>
                <a:gd name="connsiteY1" fmla="*/ 51078 h 61787"/>
                <a:gd name="connsiteX2" fmla="*/ 7742 w 35990"/>
                <a:gd name="connsiteY2" fmla="*/ 51981 h 61787"/>
                <a:gd name="connsiteX3" fmla="*/ 26711 w 35990"/>
                <a:gd name="connsiteY3" fmla="*/ 55852 h 61787"/>
                <a:gd name="connsiteX4" fmla="*/ 25550 w 35990"/>
                <a:gd name="connsiteY4" fmla="*/ 61788 h 61787"/>
                <a:gd name="connsiteX5" fmla="*/ 0 w 35990"/>
                <a:gd name="connsiteY5" fmla="*/ 56626 h 61787"/>
                <a:gd name="connsiteX6" fmla="*/ 1032 w 35990"/>
                <a:gd name="connsiteY6" fmla="*/ 51594 h 61787"/>
                <a:gd name="connsiteX7" fmla="*/ 28647 w 35990"/>
                <a:gd name="connsiteY7" fmla="*/ 16753 h 61787"/>
                <a:gd name="connsiteX8" fmla="*/ 23743 w 35990"/>
                <a:gd name="connsiteY8" fmla="*/ 6172 h 61787"/>
                <a:gd name="connsiteX9" fmla="*/ 15227 w 35990"/>
                <a:gd name="connsiteY9" fmla="*/ 13398 h 61787"/>
                <a:gd name="connsiteX10" fmla="*/ 14194 w 35990"/>
                <a:gd name="connsiteY10" fmla="*/ 18560 h 61787"/>
                <a:gd name="connsiteX11" fmla="*/ 8129 w 35990"/>
                <a:gd name="connsiteY11" fmla="*/ 17269 h 61787"/>
                <a:gd name="connsiteX12" fmla="*/ 9162 w 35990"/>
                <a:gd name="connsiteY12" fmla="*/ 12495 h 61787"/>
                <a:gd name="connsiteX13" fmla="*/ 25292 w 35990"/>
                <a:gd name="connsiteY13" fmla="*/ 365 h 61787"/>
                <a:gd name="connsiteX14" fmla="*/ 35486 w 35990"/>
                <a:gd name="connsiteY14" fmla="*/ 17785 h 6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90" h="61787">
                  <a:moveTo>
                    <a:pt x="35099" y="17914"/>
                  </a:moveTo>
                  <a:cubicBezTo>
                    <a:pt x="31486" y="35464"/>
                    <a:pt x="10452" y="37787"/>
                    <a:pt x="7742" y="51078"/>
                  </a:cubicBezTo>
                  <a:lnTo>
                    <a:pt x="7742" y="51981"/>
                  </a:lnTo>
                  <a:lnTo>
                    <a:pt x="26711" y="55852"/>
                  </a:lnTo>
                  <a:lnTo>
                    <a:pt x="25550" y="61788"/>
                  </a:lnTo>
                  <a:lnTo>
                    <a:pt x="0" y="56626"/>
                  </a:lnTo>
                  <a:lnTo>
                    <a:pt x="1032" y="51594"/>
                  </a:lnTo>
                  <a:cubicBezTo>
                    <a:pt x="4903" y="32754"/>
                    <a:pt x="25292" y="33141"/>
                    <a:pt x="28647" y="16753"/>
                  </a:cubicBezTo>
                  <a:cubicBezTo>
                    <a:pt x="29808" y="10817"/>
                    <a:pt x="28647" y="7204"/>
                    <a:pt x="23743" y="6172"/>
                  </a:cubicBezTo>
                  <a:cubicBezTo>
                    <a:pt x="18969" y="5139"/>
                    <a:pt x="16259" y="8236"/>
                    <a:pt x="15227" y="13398"/>
                  </a:cubicBezTo>
                  <a:lnTo>
                    <a:pt x="14194" y="18560"/>
                  </a:lnTo>
                  <a:lnTo>
                    <a:pt x="8129" y="17269"/>
                  </a:lnTo>
                  <a:lnTo>
                    <a:pt x="9162" y="12495"/>
                  </a:lnTo>
                  <a:cubicBezTo>
                    <a:pt x="10968" y="3591"/>
                    <a:pt x="16259" y="-1442"/>
                    <a:pt x="25292" y="365"/>
                  </a:cubicBezTo>
                  <a:cubicBezTo>
                    <a:pt x="34324" y="2172"/>
                    <a:pt x="37293" y="8882"/>
                    <a:pt x="35486" y="17785"/>
                  </a:cubicBezTo>
                  <a:close/>
                </a:path>
              </a:pathLst>
            </a:custGeom>
            <a:solidFill>
              <a:schemeClr val="accent1">
                <a:lumMod val="75000"/>
              </a:schemeClr>
            </a:solidFill>
            <a:ln w="12874" cap="flat">
              <a:noFill/>
              <a:prstDash val="solid"/>
              <a:miter/>
            </a:ln>
          </p:spPr>
          <p:txBody>
            <a:bodyPr rtlCol="0" anchor="ctr"/>
            <a:lstStyle/>
            <a:p>
              <a:endParaRPr lang="en-US"/>
            </a:p>
          </p:txBody>
        </p:sp>
      </p:grpSp>
      <p:sp>
        <p:nvSpPr>
          <p:cNvPr id="118" name="Rectangle 117">
            <a:extLst>
              <a:ext uri="{FF2B5EF4-FFF2-40B4-BE49-F238E27FC236}">
                <a16:creationId xmlns:a16="http://schemas.microsoft.com/office/drawing/2014/main" id="{46828FF9-1AE5-4934-EC2E-C8CE56409AE5}"/>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FF0FB30F-64D3-BAB0-7515-5748697FA844}"/>
              </a:ext>
              <a:ext uri="{C183D7F6-B498-43B3-948B-1728B52AA6E4}">
                <adec:decorative xmlns:adec="http://schemas.microsoft.com/office/drawing/2017/decorative" val="1"/>
              </a:ext>
            </a:extLst>
          </p:cNvPr>
          <p:cNvCxnSpPr>
            <a:cxnSpLocks/>
          </p:cNvCxnSpPr>
          <p:nvPr userDrawn="1"/>
        </p:nvCxnSpPr>
        <p:spPr>
          <a:xfrm>
            <a:off x="3579812" y="6355080"/>
            <a:ext cx="50292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1705FA4B-04BB-ABC3-2AB0-447F52FD076F}"/>
              </a:ext>
              <a:ext uri="{C183D7F6-B498-43B3-948B-1728B52AA6E4}">
                <adec:decorative xmlns:adec="http://schemas.microsoft.com/office/drawing/2017/decorative" val="1"/>
              </a:ext>
            </a:extLst>
          </p:cNvPr>
          <p:cNvGrpSpPr/>
          <p:nvPr userDrawn="1"/>
        </p:nvGrpSpPr>
        <p:grpSpPr>
          <a:xfrm>
            <a:off x="519788" y="380999"/>
            <a:ext cx="11213424" cy="3048001"/>
            <a:chOff x="519788" y="533399"/>
            <a:chExt cx="11213424" cy="3048001"/>
          </a:xfrm>
        </p:grpSpPr>
        <p:grpSp>
          <p:nvGrpSpPr>
            <p:cNvPr id="121" name="Group 120">
              <a:extLst>
                <a:ext uri="{FF2B5EF4-FFF2-40B4-BE49-F238E27FC236}">
                  <a16:creationId xmlns:a16="http://schemas.microsoft.com/office/drawing/2014/main" id="{D385D8C9-F518-0E25-BE5E-69FF451DF074}"/>
                </a:ext>
              </a:extLst>
            </p:cNvPr>
            <p:cNvGrpSpPr/>
            <p:nvPr/>
          </p:nvGrpSpPr>
          <p:grpSpPr>
            <a:xfrm>
              <a:off x="519788" y="533399"/>
              <a:ext cx="11213424" cy="3048001"/>
              <a:chOff x="519788" y="533399"/>
              <a:chExt cx="11213424" cy="3048001"/>
            </a:xfrm>
          </p:grpSpPr>
          <p:sp>
            <p:nvSpPr>
              <p:cNvPr id="161" name="Rounded Rectangle 47">
                <a:extLst>
                  <a:ext uri="{FF2B5EF4-FFF2-40B4-BE49-F238E27FC236}">
                    <a16:creationId xmlns:a16="http://schemas.microsoft.com/office/drawing/2014/main" id="{0DCCF4AA-6BA1-C991-2D68-AF08BB9D1CE7}"/>
                  </a:ext>
                </a:extLst>
              </p:cNvPr>
              <p:cNvSpPr/>
              <p:nvPr/>
            </p:nvSpPr>
            <p:spPr>
              <a:xfrm>
                <a:off x="519788" y="533399"/>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8" name="Rounded Rectangle 96">
                <a:extLst>
                  <a:ext uri="{FF2B5EF4-FFF2-40B4-BE49-F238E27FC236}">
                    <a16:creationId xmlns:a16="http://schemas.microsoft.com/office/drawing/2014/main" id="{2FACCB36-FF2D-2983-9EB4-6D02591881D4}"/>
                  </a:ext>
                </a:extLst>
              </p:cNvPr>
              <p:cNvSpPr/>
              <p:nvPr/>
            </p:nvSpPr>
            <p:spPr>
              <a:xfrm>
                <a:off x="3065438" y="533399"/>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5" name="Rounded Rectangle 99">
                <a:extLst>
                  <a:ext uri="{FF2B5EF4-FFF2-40B4-BE49-F238E27FC236}">
                    <a16:creationId xmlns:a16="http://schemas.microsoft.com/office/drawing/2014/main" id="{EF96B627-AA0C-7BFD-5B24-BDEE7A7E4A40}"/>
                  </a:ext>
                </a:extLst>
              </p:cNvPr>
              <p:cNvSpPr/>
              <p:nvPr/>
            </p:nvSpPr>
            <p:spPr>
              <a:xfrm>
                <a:off x="5611088" y="533399"/>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52" name="Rounded Rectangle 104">
                <a:extLst>
                  <a:ext uri="{FF2B5EF4-FFF2-40B4-BE49-F238E27FC236}">
                    <a16:creationId xmlns:a16="http://schemas.microsoft.com/office/drawing/2014/main" id="{2ADB84A5-6C67-BEA1-FD23-6B59AB7004D2}"/>
                  </a:ext>
                </a:extLst>
              </p:cNvPr>
              <p:cNvSpPr/>
              <p:nvPr/>
            </p:nvSpPr>
            <p:spPr>
              <a:xfrm>
                <a:off x="8156737" y="533399"/>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9" name="Rounded Rectangle 107">
                <a:extLst>
                  <a:ext uri="{FF2B5EF4-FFF2-40B4-BE49-F238E27FC236}">
                    <a16:creationId xmlns:a16="http://schemas.microsoft.com/office/drawing/2014/main" id="{EF712134-A104-354A-59E5-E057D20B4725}"/>
                  </a:ext>
                </a:extLst>
              </p:cNvPr>
              <p:cNvSpPr/>
              <p:nvPr/>
            </p:nvSpPr>
            <p:spPr>
              <a:xfrm>
                <a:off x="2055812" y="2667000"/>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6" name="Rounded Rectangle 112">
                <a:extLst>
                  <a:ext uri="{FF2B5EF4-FFF2-40B4-BE49-F238E27FC236}">
                    <a16:creationId xmlns:a16="http://schemas.microsoft.com/office/drawing/2014/main" id="{6D12DE92-DA5A-44F4-FD11-2D7C52214666}"/>
                  </a:ext>
                </a:extLst>
              </p:cNvPr>
              <p:cNvSpPr/>
              <p:nvPr/>
            </p:nvSpPr>
            <p:spPr>
              <a:xfrm>
                <a:off x="4574420" y="2667000"/>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3" name="Rounded Rectangle 117">
                <a:extLst>
                  <a:ext uri="{FF2B5EF4-FFF2-40B4-BE49-F238E27FC236}">
                    <a16:creationId xmlns:a16="http://schemas.microsoft.com/office/drawing/2014/main" id="{976EAB6C-087A-4241-8C85-979A2C0D6420}"/>
                  </a:ext>
                </a:extLst>
              </p:cNvPr>
              <p:cNvSpPr/>
              <p:nvPr/>
            </p:nvSpPr>
            <p:spPr>
              <a:xfrm>
                <a:off x="7161212" y="2667000"/>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sp>
            <p:nvSpPr>
              <p:cNvPr id="140" name="Rounded Rectangle 118">
                <a:extLst>
                  <a:ext uri="{FF2B5EF4-FFF2-40B4-BE49-F238E27FC236}">
                    <a16:creationId xmlns:a16="http://schemas.microsoft.com/office/drawing/2014/main" id="{F3C8B1B9-D438-ACE1-065E-FB35FD6AD6B4}"/>
                  </a:ext>
                </a:extLst>
              </p:cNvPr>
              <p:cNvSpPr/>
              <p:nvPr/>
            </p:nvSpPr>
            <p:spPr>
              <a:xfrm>
                <a:off x="9675812" y="2667000"/>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a:solidFill>
                    <a:schemeClr val="accent3"/>
                  </a:solidFill>
                  <a:latin typeface="Arial" charset="0"/>
                  <a:ea typeface="Arial" charset="0"/>
                  <a:cs typeface="Arial" charset="0"/>
                </a:endParaRPr>
              </a:p>
            </p:txBody>
          </p:sp>
        </p:grpSp>
        <p:grpSp>
          <p:nvGrpSpPr>
            <p:cNvPr id="122" name="Group 121">
              <a:extLst>
                <a:ext uri="{FF2B5EF4-FFF2-40B4-BE49-F238E27FC236}">
                  <a16:creationId xmlns:a16="http://schemas.microsoft.com/office/drawing/2014/main" id="{D1D32E0E-7ECD-454E-3E1F-2984E194AB44}"/>
                </a:ext>
              </a:extLst>
            </p:cNvPr>
            <p:cNvGrpSpPr/>
            <p:nvPr/>
          </p:nvGrpSpPr>
          <p:grpSpPr>
            <a:xfrm>
              <a:off x="519788" y="1600200"/>
              <a:ext cx="11149248" cy="914400"/>
              <a:chOff x="519788" y="1600200"/>
              <a:chExt cx="11149248" cy="914400"/>
            </a:xfrm>
          </p:grpSpPr>
          <p:cxnSp>
            <p:nvCxnSpPr>
              <p:cNvPr id="123" name="Straight Connector 122">
                <a:extLst>
                  <a:ext uri="{FF2B5EF4-FFF2-40B4-BE49-F238E27FC236}">
                    <a16:creationId xmlns:a16="http://schemas.microsoft.com/office/drawing/2014/main" id="{FB9A9475-194B-EF99-7BDE-0EF62343613E}"/>
                  </a:ext>
                </a:extLst>
              </p:cNvPr>
              <p:cNvCxnSpPr>
                <a:cxnSpLocks/>
              </p:cNvCxnSpPr>
              <p:nvPr/>
            </p:nvCxnSpPr>
            <p:spPr>
              <a:xfrm>
                <a:off x="519788" y="2057400"/>
                <a:ext cx="11149248" cy="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DE97B6C-F748-3D40-8E0A-13840881E00E}"/>
                  </a:ext>
                </a:extLst>
              </p:cNvPr>
              <p:cNvCxnSpPr>
                <a:cxnSpLocks/>
              </p:cNvCxnSpPr>
              <p:nvPr/>
            </p:nvCxnSpPr>
            <p:spPr>
              <a:xfrm>
                <a:off x="15484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113B93F-75DD-9EE6-81A7-7FA929D47DA6}"/>
                  </a:ext>
                </a:extLst>
              </p:cNvPr>
              <p:cNvCxnSpPr>
                <a:cxnSpLocks/>
              </p:cNvCxnSpPr>
              <p:nvPr/>
            </p:nvCxnSpPr>
            <p:spPr>
              <a:xfrm>
                <a:off x="409413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30B087F-5A15-056C-E046-66CDD0CCEA64}"/>
                  </a:ext>
                </a:extLst>
              </p:cNvPr>
              <p:cNvCxnSpPr>
                <a:cxnSpLocks/>
              </p:cNvCxnSpPr>
              <p:nvPr/>
            </p:nvCxnSpPr>
            <p:spPr>
              <a:xfrm>
                <a:off x="66397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4D5357B-7E1C-8326-1299-0763B445CB3C}"/>
                  </a:ext>
                </a:extLst>
              </p:cNvPr>
              <p:cNvCxnSpPr>
                <a:cxnSpLocks/>
              </p:cNvCxnSpPr>
              <p:nvPr/>
            </p:nvCxnSpPr>
            <p:spPr>
              <a:xfrm>
                <a:off x="9185437"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0C81FD-14F7-FCE2-2544-4DD9A07847D6}"/>
                  </a:ext>
                </a:extLst>
              </p:cNvPr>
              <p:cNvCxnSpPr>
                <a:cxnSpLocks/>
              </p:cNvCxnSpPr>
              <p:nvPr/>
            </p:nvCxnSpPr>
            <p:spPr>
              <a:xfrm>
                <a:off x="308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D7E809-8663-6877-4BC6-50D29DC3B777}"/>
                  </a:ext>
                </a:extLst>
              </p:cNvPr>
              <p:cNvCxnSpPr>
                <a:cxnSpLocks/>
              </p:cNvCxnSpPr>
              <p:nvPr/>
            </p:nvCxnSpPr>
            <p:spPr>
              <a:xfrm>
                <a:off x="562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2CF26C-01B6-7EA7-4473-3FBE738A2991}"/>
                  </a:ext>
                </a:extLst>
              </p:cNvPr>
              <p:cNvCxnSpPr>
                <a:cxnSpLocks/>
              </p:cNvCxnSpPr>
              <p:nvPr/>
            </p:nvCxnSpPr>
            <p:spPr>
              <a:xfrm>
                <a:off x="816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8FB4245-26CA-3872-DE8C-FCF05856B343}"/>
                  </a:ext>
                </a:extLst>
              </p:cNvPr>
              <p:cNvCxnSpPr>
                <a:cxnSpLocks/>
              </p:cNvCxnSpPr>
              <p:nvPr/>
            </p:nvCxnSpPr>
            <p:spPr>
              <a:xfrm>
                <a:off x="1070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66" name="Freeform 81">
            <a:extLst>
              <a:ext uri="{FF2B5EF4-FFF2-40B4-BE49-F238E27FC236}">
                <a16:creationId xmlns:a16="http://schemas.microsoft.com/office/drawing/2014/main" id="{FA33C6F3-1F31-90E6-78E3-E00070132F42}"/>
              </a:ext>
              <a:ext uri="{C183D7F6-B498-43B3-948B-1728B52AA6E4}">
                <adec:decorative xmlns:adec="http://schemas.microsoft.com/office/drawing/2017/decorative" val="1"/>
              </a:ext>
            </a:extLst>
          </p:cNvPr>
          <p:cNvSpPr/>
          <p:nvPr userDrawn="1"/>
        </p:nvSpPr>
        <p:spPr>
          <a:xfrm>
            <a:off x="3571362" y="3830127"/>
            <a:ext cx="265163" cy="2651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a:p>
        </p:txBody>
      </p:sp>
      <p:sp>
        <p:nvSpPr>
          <p:cNvPr id="167" name="Title 166">
            <a:extLst>
              <a:ext uri="{FF2B5EF4-FFF2-40B4-BE49-F238E27FC236}">
                <a16:creationId xmlns:a16="http://schemas.microsoft.com/office/drawing/2014/main" id="{B3FA8CB1-3EF2-6E13-208A-14326FDEAD1B}"/>
              </a:ext>
            </a:extLst>
          </p:cNvPr>
          <p:cNvSpPr>
            <a:spLocks noGrp="1"/>
          </p:cNvSpPr>
          <p:nvPr>
            <p:ph type="title" hasCustomPrompt="1"/>
          </p:nvPr>
        </p:nvSpPr>
        <p:spPr>
          <a:xfrm>
            <a:off x="609441" y="5608639"/>
            <a:ext cx="10969943" cy="944561"/>
          </a:xfrm>
        </p:spPr>
        <p:txBody>
          <a:bodyPr/>
          <a:lstStyle>
            <a:lvl1pPr>
              <a:defRPr>
                <a:solidFill>
                  <a:schemeClr val="bg1"/>
                </a:solidFill>
              </a:defRPr>
            </a:lvl1pPr>
          </a:lstStyle>
          <a:p>
            <a:r>
              <a:rPr lang="en-US"/>
              <a:t>Add title here</a:t>
            </a:r>
          </a:p>
        </p:txBody>
      </p:sp>
      <p:sp>
        <p:nvSpPr>
          <p:cNvPr id="168" name="Text Placeholder 125">
            <a:extLst>
              <a:ext uri="{FF2B5EF4-FFF2-40B4-BE49-F238E27FC236}">
                <a16:creationId xmlns:a16="http://schemas.microsoft.com/office/drawing/2014/main" id="{35E60FA7-EA70-DC00-E325-090A53103966}"/>
              </a:ext>
            </a:extLst>
          </p:cNvPr>
          <p:cNvSpPr>
            <a:spLocks noGrp="1"/>
          </p:cNvSpPr>
          <p:nvPr>
            <p:ph type="body" sz="quarter" idx="18" hasCustomPrompt="1"/>
          </p:nvPr>
        </p:nvSpPr>
        <p:spPr>
          <a:xfrm>
            <a:off x="5593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69" name="Text Placeholder 125">
            <a:extLst>
              <a:ext uri="{FF2B5EF4-FFF2-40B4-BE49-F238E27FC236}">
                <a16:creationId xmlns:a16="http://schemas.microsoft.com/office/drawing/2014/main" id="{E6E96EC9-76E7-99DB-5928-8F2FFE10471A}"/>
              </a:ext>
            </a:extLst>
          </p:cNvPr>
          <p:cNvSpPr>
            <a:spLocks noGrp="1"/>
          </p:cNvSpPr>
          <p:nvPr>
            <p:ph type="body" sz="quarter" idx="19" hasCustomPrompt="1"/>
          </p:nvPr>
        </p:nvSpPr>
        <p:spPr>
          <a:xfrm>
            <a:off x="7088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0" name="Text Placeholder 125">
            <a:extLst>
              <a:ext uri="{FF2B5EF4-FFF2-40B4-BE49-F238E27FC236}">
                <a16:creationId xmlns:a16="http://schemas.microsoft.com/office/drawing/2014/main" id="{1C490C2D-6AB2-BD75-E55D-3F0034A87B33}"/>
              </a:ext>
            </a:extLst>
          </p:cNvPr>
          <p:cNvSpPr>
            <a:spLocks noGrp="1"/>
          </p:cNvSpPr>
          <p:nvPr>
            <p:ph type="body" sz="quarter" idx="20" hasCustomPrompt="1"/>
          </p:nvPr>
        </p:nvSpPr>
        <p:spPr>
          <a:xfrm>
            <a:off x="31226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1" name="Text Placeholder 125">
            <a:extLst>
              <a:ext uri="{FF2B5EF4-FFF2-40B4-BE49-F238E27FC236}">
                <a16:creationId xmlns:a16="http://schemas.microsoft.com/office/drawing/2014/main" id="{6FE7948B-37A7-E47D-8889-65EB0B2531AD}"/>
              </a:ext>
            </a:extLst>
          </p:cNvPr>
          <p:cNvSpPr>
            <a:spLocks noGrp="1"/>
          </p:cNvSpPr>
          <p:nvPr>
            <p:ph type="body" sz="quarter" idx="21" hasCustomPrompt="1"/>
          </p:nvPr>
        </p:nvSpPr>
        <p:spPr>
          <a:xfrm>
            <a:off x="32721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2" name="Text Placeholder 125">
            <a:extLst>
              <a:ext uri="{FF2B5EF4-FFF2-40B4-BE49-F238E27FC236}">
                <a16:creationId xmlns:a16="http://schemas.microsoft.com/office/drawing/2014/main" id="{73F951C6-5B27-2423-17C5-CE9A99620197}"/>
              </a:ext>
            </a:extLst>
          </p:cNvPr>
          <p:cNvSpPr>
            <a:spLocks noGrp="1"/>
          </p:cNvSpPr>
          <p:nvPr>
            <p:ph type="body" sz="quarter" idx="22" hasCustomPrompt="1"/>
          </p:nvPr>
        </p:nvSpPr>
        <p:spPr>
          <a:xfrm>
            <a:off x="56647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3" name="Text Placeholder 125">
            <a:extLst>
              <a:ext uri="{FF2B5EF4-FFF2-40B4-BE49-F238E27FC236}">
                <a16:creationId xmlns:a16="http://schemas.microsoft.com/office/drawing/2014/main" id="{E57B711E-3AF0-D599-049C-FE6F02E63469}"/>
              </a:ext>
            </a:extLst>
          </p:cNvPr>
          <p:cNvSpPr>
            <a:spLocks noGrp="1"/>
          </p:cNvSpPr>
          <p:nvPr>
            <p:ph type="body" sz="quarter" idx="23" hasCustomPrompt="1"/>
          </p:nvPr>
        </p:nvSpPr>
        <p:spPr>
          <a:xfrm>
            <a:off x="58142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74" name="Text Placeholder 125">
            <a:extLst>
              <a:ext uri="{FF2B5EF4-FFF2-40B4-BE49-F238E27FC236}">
                <a16:creationId xmlns:a16="http://schemas.microsoft.com/office/drawing/2014/main" id="{223DF404-B7B3-80FA-1558-C60EF6EEC26E}"/>
              </a:ext>
            </a:extLst>
          </p:cNvPr>
          <p:cNvSpPr>
            <a:spLocks noGrp="1"/>
          </p:cNvSpPr>
          <p:nvPr>
            <p:ph type="body" sz="quarter" idx="24" hasCustomPrompt="1"/>
          </p:nvPr>
        </p:nvSpPr>
        <p:spPr>
          <a:xfrm>
            <a:off x="82280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75" name="Text Placeholder 125">
            <a:extLst>
              <a:ext uri="{FF2B5EF4-FFF2-40B4-BE49-F238E27FC236}">
                <a16:creationId xmlns:a16="http://schemas.microsoft.com/office/drawing/2014/main" id="{E8CE6B7B-B9CB-A5FB-0533-A35684106B80}"/>
              </a:ext>
            </a:extLst>
          </p:cNvPr>
          <p:cNvSpPr>
            <a:spLocks noGrp="1"/>
          </p:cNvSpPr>
          <p:nvPr>
            <p:ph type="body" sz="quarter" idx="25" hasCustomPrompt="1"/>
          </p:nvPr>
        </p:nvSpPr>
        <p:spPr>
          <a:xfrm>
            <a:off x="83775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4" name="Text Placeholder 125">
            <a:extLst>
              <a:ext uri="{FF2B5EF4-FFF2-40B4-BE49-F238E27FC236}">
                <a16:creationId xmlns:a16="http://schemas.microsoft.com/office/drawing/2014/main" id="{427F0943-E8C1-42DF-3E1E-5E7FEC6F2AC9}"/>
              </a:ext>
            </a:extLst>
          </p:cNvPr>
          <p:cNvSpPr>
            <a:spLocks noGrp="1"/>
          </p:cNvSpPr>
          <p:nvPr>
            <p:ph type="body" sz="quarter" idx="26" hasCustomPrompt="1"/>
          </p:nvPr>
        </p:nvSpPr>
        <p:spPr>
          <a:xfrm>
            <a:off x="20833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5" name="Text Placeholder 125">
            <a:extLst>
              <a:ext uri="{FF2B5EF4-FFF2-40B4-BE49-F238E27FC236}">
                <a16:creationId xmlns:a16="http://schemas.microsoft.com/office/drawing/2014/main" id="{A15F89F6-042A-95AE-297F-9403D4E2BBCB}"/>
              </a:ext>
            </a:extLst>
          </p:cNvPr>
          <p:cNvSpPr>
            <a:spLocks noGrp="1"/>
          </p:cNvSpPr>
          <p:nvPr>
            <p:ph type="body" sz="quarter" idx="27" hasCustomPrompt="1"/>
          </p:nvPr>
        </p:nvSpPr>
        <p:spPr>
          <a:xfrm>
            <a:off x="22328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6" name="Text Placeholder 125">
            <a:extLst>
              <a:ext uri="{FF2B5EF4-FFF2-40B4-BE49-F238E27FC236}">
                <a16:creationId xmlns:a16="http://schemas.microsoft.com/office/drawing/2014/main" id="{C257DD67-1247-7458-7198-98266F8AFC33}"/>
              </a:ext>
            </a:extLst>
          </p:cNvPr>
          <p:cNvSpPr>
            <a:spLocks noGrp="1"/>
          </p:cNvSpPr>
          <p:nvPr>
            <p:ph type="body" sz="quarter" idx="28" hasCustomPrompt="1"/>
          </p:nvPr>
        </p:nvSpPr>
        <p:spPr>
          <a:xfrm>
            <a:off x="46466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7" name="Text Placeholder 125">
            <a:extLst>
              <a:ext uri="{FF2B5EF4-FFF2-40B4-BE49-F238E27FC236}">
                <a16:creationId xmlns:a16="http://schemas.microsoft.com/office/drawing/2014/main" id="{DD75B376-0D1A-AF6F-42EA-CAF39FD54ADB}"/>
              </a:ext>
            </a:extLst>
          </p:cNvPr>
          <p:cNvSpPr>
            <a:spLocks noGrp="1"/>
          </p:cNvSpPr>
          <p:nvPr>
            <p:ph type="body" sz="quarter" idx="29" hasCustomPrompt="1"/>
          </p:nvPr>
        </p:nvSpPr>
        <p:spPr>
          <a:xfrm>
            <a:off x="47961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8" name="Text Placeholder 125">
            <a:extLst>
              <a:ext uri="{FF2B5EF4-FFF2-40B4-BE49-F238E27FC236}">
                <a16:creationId xmlns:a16="http://schemas.microsoft.com/office/drawing/2014/main" id="{6FA1B487-4C46-DA1B-5D8F-81AE43463A62}"/>
              </a:ext>
            </a:extLst>
          </p:cNvPr>
          <p:cNvSpPr>
            <a:spLocks noGrp="1"/>
          </p:cNvSpPr>
          <p:nvPr>
            <p:ph type="body" sz="quarter" idx="30" hasCustomPrompt="1"/>
          </p:nvPr>
        </p:nvSpPr>
        <p:spPr>
          <a:xfrm>
            <a:off x="71887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89" name="Text Placeholder 125">
            <a:extLst>
              <a:ext uri="{FF2B5EF4-FFF2-40B4-BE49-F238E27FC236}">
                <a16:creationId xmlns:a16="http://schemas.microsoft.com/office/drawing/2014/main" id="{158ED509-5FEA-48E3-96DC-F8BABAFD0AC1}"/>
              </a:ext>
            </a:extLst>
          </p:cNvPr>
          <p:cNvSpPr>
            <a:spLocks noGrp="1"/>
          </p:cNvSpPr>
          <p:nvPr>
            <p:ph type="body" sz="quarter" idx="31" hasCustomPrompt="1"/>
          </p:nvPr>
        </p:nvSpPr>
        <p:spPr>
          <a:xfrm>
            <a:off x="73382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90" name="Text Placeholder 125">
            <a:extLst>
              <a:ext uri="{FF2B5EF4-FFF2-40B4-BE49-F238E27FC236}">
                <a16:creationId xmlns:a16="http://schemas.microsoft.com/office/drawing/2014/main" id="{48B6671D-DAB9-2AC6-D9ED-AF2804603D74}"/>
              </a:ext>
            </a:extLst>
          </p:cNvPr>
          <p:cNvSpPr>
            <a:spLocks noGrp="1"/>
          </p:cNvSpPr>
          <p:nvPr>
            <p:ph type="body" sz="quarter" idx="32" hasCustomPrompt="1"/>
          </p:nvPr>
        </p:nvSpPr>
        <p:spPr>
          <a:xfrm>
            <a:off x="97520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191" name="Text Placeholder 125">
            <a:extLst>
              <a:ext uri="{FF2B5EF4-FFF2-40B4-BE49-F238E27FC236}">
                <a16:creationId xmlns:a16="http://schemas.microsoft.com/office/drawing/2014/main" id="{122985E9-0117-8B73-FFC9-18B128CAF73C}"/>
              </a:ext>
            </a:extLst>
          </p:cNvPr>
          <p:cNvSpPr>
            <a:spLocks noGrp="1"/>
          </p:cNvSpPr>
          <p:nvPr>
            <p:ph type="body" sz="quarter" idx="33" hasCustomPrompt="1"/>
          </p:nvPr>
        </p:nvSpPr>
        <p:spPr>
          <a:xfrm>
            <a:off x="99015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437665383"/>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5376017"/>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649" y="1016000"/>
            <a:ext cx="10725531"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2233538"/>
            <a:ext cx="5902463" cy="2772000"/>
          </a:xfrm>
          <a:solidFill>
            <a:schemeClr val="accent1"/>
          </a:solidFill>
        </p:spPr>
        <p:txBody>
          <a:bodyPr lIns="1080000" tIns="252000" anchor="t" anchorCtr="0"/>
          <a:lstStyle>
            <a:lvl1pPr algn="l">
              <a:lnSpc>
                <a:spcPct val="100000"/>
              </a:lnSpc>
              <a:defRPr sz="3598">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49" y="360538"/>
            <a:ext cx="176510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197507" y="6489088"/>
            <a:ext cx="1259672"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235" y="3860495"/>
            <a:ext cx="4678781" cy="1008000"/>
          </a:xfrm>
        </p:spPr>
        <p:txBody>
          <a:bodyPr/>
          <a:lstStyle>
            <a:lvl1pPr marL="0" indent="0">
              <a:lnSpc>
                <a:spcPct val="100000"/>
              </a:lnSpc>
              <a:spcBef>
                <a:spcPts val="0"/>
              </a:spcBef>
              <a:buNone/>
              <a:defRPr>
                <a:solidFill>
                  <a:schemeClr val="bg1"/>
                </a:solidFill>
              </a:defRPr>
            </a:lvl1pPr>
            <a:lvl2pPr marL="266540" indent="0">
              <a:lnSpc>
                <a:spcPct val="100000"/>
              </a:lnSpc>
              <a:spcBef>
                <a:spcPts val="0"/>
              </a:spcBef>
              <a:buNone/>
              <a:defRPr>
                <a:solidFill>
                  <a:schemeClr val="bg1"/>
                </a:solidFill>
              </a:defRPr>
            </a:lvl2pPr>
            <a:lvl3pPr marL="537841" indent="0">
              <a:lnSpc>
                <a:spcPct val="100000"/>
              </a:lnSpc>
              <a:spcBef>
                <a:spcPts val="0"/>
              </a:spcBef>
              <a:buNone/>
              <a:defRPr>
                <a:solidFill>
                  <a:schemeClr val="bg1"/>
                </a:solidFill>
              </a:defRPr>
            </a:lvl3pPr>
            <a:lvl4pPr marL="804380" indent="0">
              <a:lnSpc>
                <a:spcPct val="100000"/>
              </a:lnSpc>
              <a:spcBef>
                <a:spcPts val="0"/>
              </a:spcBef>
              <a:buNone/>
              <a:defRPr>
                <a:solidFill>
                  <a:schemeClr val="bg1"/>
                </a:solidFill>
              </a:defRPr>
            </a:lvl4pPr>
            <a:lvl5pPr marL="1075679"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3924" y="316800"/>
            <a:ext cx="1799531"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5376017"/>
      </p:ext>
    </p:extLst>
  </p:cSld>
  <p:clrMapOvr>
    <a:masterClrMapping/>
  </p:clrMapOvr>
  <p:hf hdr="0" ftr="0" dt="0"/>
  <p:extLst>
    <p:ext uri="{DCECCB84-F9BA-43D5-87BE-67443E8EF086}">
      <p15:sldGuideLst xmlns:p15="http://schemas.microsoft.com/office/powerpoint/2012/main">
        <p15:guide id="2" pos="3839" userDrawn="1">
          <p15:clr>
            <a:srgbClr val="FBAE40"/>
          </p15:clr>
        </p15:guide>
        <p15:guide id="3" orient="horz" pos="640" userDrawn="1">
          <p15:clr>
            <a:srgbClr val="FBAE40"/>
          </p15:clr>
        </p15:guide>
        <p15:guide id="4" orient="horz" pos="3952" userDrawn="1">
          <p15:clr>
            <a:srgbClr val="FBAE40"/>
          </p15:clr>
        </p15:guide>
        <p15:guide id="5" pos="6106"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1"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9"/>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9"/>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9"/>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9"/>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9"/>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2" y="5608641"/>
            <a:ext cx="10969943" cy="944561"/>
          </a:xfrm>
        </p:spPr>
        <p:txBody>
          <a:bodyPr/>
          <a:lstStyle>
            <a:lvl1pPr>
              <a:defRPr spc="200" baseline="0">
                <a:solidFill>
                  <a:schemeClr val="bg1"/>
                </a:solidFill>
              </a:defRPr>
            </a:lvl1pPr>
          </a:lstStyle>
          <a:p>
            <a:r>
              <a:rPr lang="en-US"/>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endParaRPr lang="en-US"/>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endParaRPr lang="en-US"/>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endParaRPr lang="en-US"/>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endParaRPr lang="en-US"/>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3"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endParaRPr lang="en-US"/>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1999" b="1" cap="all" spc="100" baseline="0">
                <a:solidFill>
                  <a:schemeClr val="accent3">
                    <a:lumMod val="75000"/>
                  </a:schemeClr>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2606536811"/>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4" y="6355080"/>
            <a:ext cx="2480109"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3"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3"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3"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11"/>
            <a:ext cx="2956082" cy="1682601"/>
          </a:xfrm>
        </p:spPr>
        <p:txBody>
          <a:bodyPr anchor="t"/>
          <a:lstStyle>
            <a:lvl1pPr algn="l">
              <a:lnSpc>
                <a:spcPts val="6998"/>
              </a:lnSpc>
              <a:spcAft>
                <a:spcPts val="0"/>
              </a:spcAft>
              <a:defRPr baseline="0">
                <a:solidFill>
                  <a:schemeClr val="bg1"/>
                </a:solidFill>
              </a:defRPr>
            </a:lvl1pPr>
          </a:lstStyle>
          <a:p>
            <a:r>
              <a:rPr lang="en-US"/>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7"/>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3"/>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1" y="557647"/>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1" y="996773"/>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2"/>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8"/>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1" y="2743202"/>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1" y="3182328"/>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90"/>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6"/>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1" y="4891790"/>
            <a:ext cx="2828045" cy="391581"/>
          </a:xfrm>
        </p:spPr>
        <p:txBody>
          <a:bodyPr anchor="b">
            <a:noAutofit/>
          </a:bodyPr>
          <a:lstStyle>
            <a:lvl1pPr marL="0" indent="0" algn="ctr">
              <a:buNone/>
              <a:defRPr sz="19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1" y="5330916"/>
            <a:ext cx="2736665" cy="1060629"/>
          </a:xfrm>
        </p:spPr>
        <p:txBody>
          <a:bodyPr>
            <a:noAutofit/>
          </a:bodyPr>
          <a:lstStyle>
            <a:lvl1pPr marL="0" indent="0" algn="ctr">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2447931882"/>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a:t>
            </a:r>
          </a:p>
        </p:txBody>
      </p:sp>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3" y="2057402"/>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8" y="2914623"/>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8" y="3753157"/>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5"/>
            <a:ext cx="1837445" cy="391581"/>
          </a:xfrm>
        </p:spPr>
        <p:txBody>
          <a:bodyPr anchor="b">
            <a:noAutofit/>
          </a:bodyPr>
          <a:lstStyle>
            <a:lvl1pPr marL="0" indent="0" algn="l">
              <a:buNone/>
              <a:defRPr sz="1400"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8" y="4923226"/>
            <a:ext cx="1654685" cy="274406"/>
          </a:xfrm>
        </p:spPr>
        <p:txBody>
          <a:bodyPr>
            <a:noAutofit/>
          </a:bodyPr>
          <a:lstStyle>
            <a:lvl1pPr marL="0" indent="0" algn="l">
              <a:buNone/>
              <a:defRPr sz="11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4016231770"/>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8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 (without bars)</a:t>
            </a:r>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1781090401"/>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9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1"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2" y="457201"/>
            <a:ext cx="11122343" cy="944561"/>
          </a:xfrm>
        </p:spPr>
        <p:txBody>
          <a:bodyPr/>
          <a:lstStyle>
            <a:lvl1pPr>
              <a:defRPr>
                <a:solidFill>
                  <a:schemeClr val="bg1"/>
                </a:solidFill>
              </a:defRPr>
            </a:lvl1pPr>
          </a:lstStyle>
          <a:p>
            <a:r>
              <a:rPr lang="en-US"/>
              <a:t>add title here (without bars)</a:t>
            </a:r>
          </a:p>
        </p:txBody>
      </p: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4"/>
            <a:ext cx="3963772" cy="626195"/>
          </a:xfrm>
        </p:spPr>
        <p:txBody>
          <a:bodyPr>
            <a:noAutofit/>
          </a:bodyPr>
          <a:lstStyle>
            <a:lvl1pPr marL="0" indent="0" algn="l">
              <a:buNone/>
              <a:defRPr sz="2799" b="1" cap="all" spc="100" baseline="0">
                <a:solidFill>
                  <a:schemeClr val="accent3"/>
                </a:solidFill>
                <a:latin typeface="+mj-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311" indent="0">
              <a:buNone/>
              <a:defRPr sz="1999" b="1">
                <a:latin typeface="+mj-lt"/>
              </a:defRPr>
            </a:lvl2pPr>
            <a:lvl3pPr marL="1218620" indent="0">
              <a:buNone/>
              <a:defRPr sz="1999" b="1">
                <a:latin typeface="+mj-lt"/>
              </a:defRPr>
            </a:lvl3pPr>
            <a:lvl4pPr marL="1827931" indent="0">
              <a:buNone/>
              <a:defRPr sz="1999" b="1">
                <a:latin typeface="+mj-lt"/>
              </a:defRPr>
            </a:lvl4pPr>
            <a:lvl5pPr marL="2437242" indent="0">
              <a:buNone/>
              <a:defRPr sz="1999" b="1">
                <a:latin typeface="+mj-lt"/>
              </a:defRPr>
            </a:lvl5pPr>
          </a:lstStyle>
          <a:p>
            <a:pPr lvl="0"/>
            <a:r>
              <a:rPr lang="en-US"/>
              <a:t>Add text here</a:t>
            </a:r>
          </a:p>
        </p:txBody>
      </p:sp>
    </p:spTree>
    <p:extLst>
      <p:ext uri="{BB962C8B-B14F-4D97-AF65-F5344CB8AC3E}">
        <p14:creationId xmlns:p14="http://schemas.microsoft.com/office/powerpoint/2010/main" val="327808435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Loc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42DBB4-26B6-531D-8D4C-B6AEF4CE3B78}"/>
              </a:ext>
              <a:ext uri="{C183D7F6-B498-43B3-948B-1728B52AA6E4}">
                <adec:decorative xmlns:adec="http://schemas.microsoft.com/office/drawing/2017/decorative" val="1"/>
              </a:ext>
            </a:extLst>
          </p:cNvPr>
          <p:cNvSpPr/>
          <p:nvPr userDrawn="1"/>
        </p:nvSpPr>
        <p:spPr>
          <a:xfrm>
            <a:off x="7694613" y="0"/>
            <a:ext cx="44942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grpSp>
        <p:nvGrpSpPr>
          <p:cNvPr id="6" name="Group 5">
            <a:extLst>
              <a:ext uri="{FF2B5EF4-FFF2-40B4-BE49-F238E27FC236}">
                <a16:creationId xmlns:a16="http://schemas.microsoft.com/office/drawing/2014/main" id="{FB54ECD8-68B8-C9B3-D78E-6AB7585BDF80}"/>
              </a:ext>
              <a:ext uri="{C183D7F6-B498-43B3-948B-1728B52AA6E4}">
                <adec:decorative xmlns:adec="http://schemas.microsoft.com/office/drawing/2017/decorative" val="1"/>
              </a:ext>
            </a:extLst>
          </p:cNvPr>
          <p:cNvGrpSpPr/>
          <p:nvPr userDrawn="1"/>
        </p:nvGrpSpPr>
        <p:grpSpPr>
          <a:xfrm>
            <a:off x="166053" y="1753447"/>
            <a:ext cx="7452359" cy="3520438"/>
            <a:chOff x="685800" y="-3886200"/>
            <a:chExt cx="7831048" cy="3200398"/>
          </a:xfrm>
          <a:solidFill>
            <a:schemeClr val="accent5">
              <a:lumMod val="90000"/>
            </a:schemeClr>
          </a:solidFill>
          <a:effectLst/>
        </p:grpSpPr>
        <p:sp>
          <p:nvSpPr>
            <p:cNvPr id="7" name="Freeform 5">
              <a:extLst>
                <a:ext uri="{FF2B5EF4-FFF2-40B4-BE49-F238E27FC236}">
                  <a16:creationId xmlns:a16="http://schemas.microsoft.com/office/drawing/2014/main" id="{42069321-052D-CF12-CA9A-5C94FE40BE87}"/>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 name="Freeform 6">
              <a:extLst>
                <a:ext uri="{FF2B5EF4-FFF2-40B4-BE49-F238E27FC236}">
                  <a16:creationId xmlns:a16="http://schemas.microsoft.com/office/drawing/2014/main" id="{2E8CAC6C-A8CA-BF59-0155-AF7A6F4CE30A}"/>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 name="Freeform 7">
              <a:extLst>
                <a:ext uri="{FF2B5EF4-FFF2-40B4-BE49-F238E27FC236}">
                  <a16:creationId xmlns:a16="http://schemas.microsoft.com/office/drawing/2014/main" id="{808DD5BA-6916-B079-8F9F-DD57811F22FC}"/>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 name="Freeform 8">
              <a:extLst>
                <a:ext uri="{FF2B5EF4-FFF2-40B4-BE49-F238E27FC236}">
                  <a16:creationId xmlns:a16="http://schemas.microsoft.com/office/drawing/2014/main" id="{9983CC9F-0E6F-2C79-001B-BFA1C786F6A3}"/>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 name="Freeform 9">
              <a:extLst>
                <a:ext uri="{FF2B5EF4-FFF2-40B4-BE49-F238E27FC236}">
                  <a16:creationId xmlns:a16="http://schemas.microsoft.com/office/drawing/2014/main" id="{33E8125F-6131-2D62-0C9C-1D00E3E88863}"/>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 name="Freeform 10">
              <a:extLst>
                <a:ext uri="{FF2B5EF4-FFF2-40B4-BE49-F238E27FC236}">
                  <a16:creationId xmlns:a16="http://schemas.microsoft.com/office/drawing/2014/main" id="{70676BBC-3B58-0123-576D-9EE492A7118A}"/>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 name="Freeform 11">
              <a:extLst>
                <a:ext uri="{FF2B5EF4-FFF2-40B4-BE49-F238E27FC236}">
                  <a16:creationId xmlns:a16="http://schemas.microsoft.com/office/drawing/2014/main" id="{8FA31078-E73F-97CC-9BF2-A5C7EF73CA10}"/>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 name="Freeform 12">
              <a:extLst>
                <a:ext uri="{FF2B5EF4-FFF2-40B4-BE49-F238E27FC236}">
                  <a16:creationId xmlns:a16="http://schemas.microsoft.com/office/drawing/2014/main" id="{A6652B64-1E33-7841-0949-8774CE78E015}"/>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 name="Freeform 13">
              <a:extLst>
                <a:ext uri="{FF2B5EF4-FFF2-40B4-BE49-F238E27FC236}">
                  <a16:creationId xmlns:a16="http://schemas.microsoft.com/office/drawing/2014/main" id="{CA55F110-EEE0-81C4-483C-7576B6873197}"/>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 name="Freeform 14">
              <a:extLst>
                <a:ext uri="{FF2B5EF4-FFF2-40B4-BE49-F238E27FC236}">
                  <a16:creationId xmlns:a16="http://schemas.microsoft.com/office/drawing/2014/main" id="{38A8DF83-B483-7947-EEDC-E19407F4683F}"/>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 name="Freeform 15">
              <a:extLst>
                <a:ext uri="{FF2B5EF4-FFF2-40B4-BE49-F238E27FC236}">
                  <a16:creationId xmlns:a16="http://schemas.microsoft.com/office/drawing/2014/main" id="{E45DBFEE-5790-0C1C-AEB8-94D72571A8AA}"/>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 name="Freeform 16">
              <a:extLst>
                <a:ext uri="{FF2B5EF4-FFF2-40B4-BE49-F238E27FC236}">
                  <a16:creationId xmlns:a16="http://schemas.microsoft.com/office/drawing/2014/main" id="{F95E0FEE-A8E4-1C8A-055B-D2C4C11F1B9C}"/>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 name="Freeform 17">
              <a:extLst>
                <a:ext uri="{FF2B5EF4-FFF2-40B4-BE49-F238E27FC236}">
                  <a16:creationId xmlns:a16="http://schemas.microsoft.com/office/drawing/2014/main" id="{ED7F7F38-DBED-89BD-E34D-927CB9557179}"/>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 name="Freeform 18">
              <a:extLst>
                <a:ext uri="{FF2B5EF4-FFF2-40B4-BE49-F238E27FC236}">
                  <a16:creationId xmlns:a16="http://schemas.microsoft.com/office/drawing/2014/main" id="{E6E24CEA-CFB4-549E-5262-ACE278D469C6}"/>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 name="Freeform 19">
              <a:extLst>
                <a:ext uri="{FF2B5EF4-FFF2-40B4-BE49-F238E27FC236}">
                  <a16:creationId xmlns:a16="http://schemas.microsoft.com/office/drawing/2014/main" id="{4FB5618F-64DE-E575-E4D3-F59C9F6A4F01}"/>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 name="Freeform 20">
              <a:extLst>
                <a:ext uri="{FF2B5EF4-FFF2-40B4-BE49-F238E27FC236}">
                  <a16:creationId xmlns:a16="http://schemas.microsoft.com/office/drawing/2014/main" id="{52EE9208-754F-1585-E073-91FEBC0F3015}"/>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7" name="Freeform 21">
              <a:extLst>
                <a:ext uri="{FF2B5EF4-FFF2-40B4-BE49-F238E27FC236}">
                  <a16:creationId xmlns:a16="http://schemas.microsoft.com/office/drawing/2014/main" id="{67ED03D1-DDDF-32C1-FB4C-BAAD5AA990AA}"/>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8" name="Freeform 22">
              <a:extLst>
                <a:ext uri="{FF2B5EF4-FFF2-40B4-BE49-F238E27FC236}">
                  <a16:creationId xmlns:a16="http://schemas.microsoft.com/office/drawing/2014/main" id="{8A356F80-F47F-1763-CBC8-2A119B2389AD}"/>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0" name="Freeform 23">
              <a:extLst>
                <a:ext uri="{FF2B5EF4-FFF2-40B4-BE49-F238E27FC236}">
                  <a16:creationId xmlns:a16="http://schemas.microsoft.com/office/drawing/2014/main" id="{B346DCA4-9020-7F53-9648-493705936FFB}"/>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2" name="Freeform 24">
              <a:extLst>
                <a:ext uri="{FF2B5EF4-FFF2-40B4-BE49-F238E27FC236}">
                  <a16:creationId xmlns:a16="http://schemas.microsoft.com/office/drawing/2014/main" id="{56B23CEE-9833-4845-9883-15A143A5A746}"/>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3" name="Freeform 25">
              <a:extLst>
                <a:ext uri="{FF2B5EF4-FFF2-40B4-BE49-F238E27FC236}">
                  <a16:creationId xmlns:a16="http://schemas.microsoft.com/office/drawing/2014/main" id="{D2DDF4F9-32E0-5528-47FB-309D4EC6A245}"/>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4" name="Freeform 26">
              <a:extLst>
                <a:ext uri="{FF2B5EF4-FFF2-40B4-BE49-F238E27FC236}">
                  <a16:creationId xmlns:a16="http://schemas.microsoft.com/office/drawing/2014/main" id="{85F56C27-26F4-0081-75B4-EFB25E0204F9}"/>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5" name="Freeform 27">
              <a:extLst>
                <a:ext uri="{FF2B5EF4-FFF2-40B4-BE49-F238E27FC236}">
                  <a16:creationId xmlns:a16="http://schemas.microsoft.com/office/drawing/2014/main" id="{7F37ECA9-2DAE-0DE5-54BF-8543F8285DD2}"/>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6" name="Freeform 28">
              <a:extLst>
                <a:ext uri="{FF2B5EF4-FFF2-40B4-BE49-F238E27FC236}">
                  <a16:creationId xmlns:a16="http://schemas.microsoft.com/office/drawing/2014/main" id="{D8BCC5B4-3A05-7960-10E1-F972B1A34839}"/>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7" name="Freeform 29">
              <a:extLst>
                <a:ext uri="{FF2B5EF4-FFF2-40B4-BE49-F238E27FC236}">
                  <a16:creationId xmlns:a16="http://schemas.microsoft.com/office/drawing/2014/main" id="{34E72241-87A1-04F9-7316-F968A8C3A4C9}"/>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8" name="Freeform 30">
              <a:extLst>
                <a:ext uri="{FF2B5EF4-FFF2-40B4-BE49-F238E27FC236}">
                  <a16:creationId xmlns:a16="http://schemas.microsoft.com/office/drawing/2014/main" id="{BE74C6E1-B721-C0CF-D939-12B91251F25E}"/>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9" name="Freeform 31">
              <a:extLst>
                <a:ext uri="{FF2B5EF4-FFF2-40B4-BE49-F238E27FC236}">
                  <a16:creationId xmlns:a16="http://schemas.microsoft.com/office/drawing/2014/main" id="{2B3B3A65-660A-D178-8C1A-815616B106D6}"/>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1" name="Freeform 32">
              <a:extLst>
                <a:ext uri="{FF2B5EF4-FFF2-40B4-BE49-F238E27FC236}">
                  <a16:creationId xmlns:a16="http://schemas.microsoft.com/office/drawing/2014/main" id="{675CA897-317F-4E18-EA06-A91E3977FA71}"/>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2" name="Freeform 33">
              <a:extLst>
                <a:ext uri="{FF2B5EF4-FFF2-40B4-BE49-F238E27FC236}">
                  <a16:creationId xmlns:a16="http://schemas.microsoft.com/office/drawing/2014/main" id="{8DD30F22-4979-BF67-3744-7C015FCCC793}"/>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4" name="Freeform 34">
              <a:extLst>
                <a:ext uri="{FF2B5EF4-FFF2-40B4-BE49-F238E27FC236}">
                  <a16:creationId xmlns:a16="http://schemas.microsoft.com/office/drawing/2014/main" id="{42DCDCFB-1CEA-E523-5CA8-85172FB68394}"/>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5" name="Freeform 35">
              <a:extLst>
                <a:ext uri="{FF2B5EF4-FFF2-40B4-BE49-F238E27FC236}">
                  <a16:creationId xmlns:a16="http://schemas.microsoft.com/office/drawing/2014/main" id="{8382BE7F-8802-8738-750E-33DCB9C1521E}"/>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7" name="Freeform 36">
              <a:extLst>
                <a:ext uri="{FF2B5EF4-FFF2-40B4-BE49-F238E27FC236}">
                  <a16:creationId xmlns:a16="http://schemas.microsoft.com/office/drawing/2014/main" id="{C9D04D39-C0A2-5833-AF6E-025203FA6510}"/>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8" name="Freeform 37">
              <a:extLst>
                <a:ext uri="{FF2B5EF4-FFF2-40B4-BE49-F238E27FC236}">
                  <a16:creationId xmlns:a16="http://schemas.microsoft.com/office/drawing/2014/main" id="{D5DC4DAC-0B18-3633-2AA9-04D933250134}"/>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0" name="Freeform 38">
              <a:extLst>
                <a:ext uri="{FF2B5EF4-FFF2-40B4-BE49-F238E27FC236}">
                  <a16:creationId xmlns:a16="http://schemas.microsoft.com/office/drawing/2014/main" id="{1254C64C-575A-D563-8783-6B880172E866}"/>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1" name="Freeform 39">
              <a:extLst>
                <a:ext uri="{FF2B5EF4-FFF2-40B4-BE49-F238E27FC236}">
                  <a16:creationId xmlns:a16="http://schemas.microsoft.com/office/drawing/2014/main" id="{F0A1B096-967D-FC9F-65E4-6B66E3A2F4C2}"/>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3" name="Freeform 40">
              <a:extLst>
                <a:ext uri="{FF2B5EF4-FFF2-40B4-BE49-F238E27FC236}">
                  <a16:creationId xmlns:a16="http://schemas.microsoft.com/office/drawing/2014/main" id="{D344C36C-FF9A-5A5A-712A-CCE6F475253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4" name="Freeform 41">
              <a:extLst>
                <a:ext uri="{FF2B5EF4-FFF2-40B4-BE49-F238E27FC236}">
                  <a16:creationId xmlns:a16="http://schemas.microsoft.com/office/drawing/2014/main" id="{25BEDE83-12A9-F6D4-CFCE-97AE88975C0F}"/>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6" name="Freeform 42">
              <a:extLst>
                <a:ext uri="{FF2B5EF4-FFF2-40B4-BE49-F238E27FC236}">
                  <a16:creationId xmlns:a16="http://schemas.microsoft.com/office/drawing/2014/main" id="{5A0F5BBD-F24E-BA33-17A2-86DDEEF4282D}"/>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7" name="Freeform 43">
              <a:extLst>
                <a:ext uri="{FF2B5EF4-FFF2-40B4-BE49-F238E27FC236}">
                  <a16:creationId xmlns:a16="http://schemas.microsoft.com/office/drawing/2014/main" id="{525A711B-7A08-8DAF-B987-0A849F269E9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9" name="Freeform 44">
              <a:extLst>
                <a:ext uri="{FF2B5EF4-FFF2-40B4-BE49-F238E27FC236}">
                  <a16:creationId xmlns:a16="http://schemas.microsoft.com/office/drawing/2014/main" id="{428CA62E-DC72-F334-8811-491191C3E747}"/>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0" name="Freeform 45">
              <a:extLst>
                <a:ext uri="{FF2B5EF4-FFF2-40B4-BE49-F238E27FC236}">
                  <a16:creationId xmlns:a16="http://schemas.microsoft.com/office/drawing/2014/main" id="{1C771798-B64A-55AE-FCD0-019BBE9E57AE}"/>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2" name="Freeform 46">
              <a:extLst>
                <a:ext uri="{FF2B5EF4-FFF2-40B4-BE49-F238E27FC236}">
                  <a16:creationId xmlns:a16="http://schemas.microsoft.com/office/drawing/2014/main" id="{527116CE-CD6C-BF55-F82B-707FEA99B584}"/>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3" name="Freeform 47">
              <a:extLst>
                <a:ext uri="{FF2B5EF4-FFF2-40B4-BE49-F238E27FC236}">
                  <a16:creationId xmlns:a16="http://schemas.microsoft.com/office/drawing/2014/main" id="{E6950443-9AB3-46FB-2074-DE6ADF8E5FCC}"/>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4" name="Freeform 48">
              <a:extLst>
                <a:ext uri="{FF2B5EF4-FFF2-40B4-BE49-F238E27FC236}">
                  <a16:creationId xmlns:a16="http://schemas.microsoft.com/office/drawing/2014/main" id="{856E4276-04D2-B333-ACD8-23701DA4ED76}"/>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5" name="Freeform 49">
              <a:extLst>
                <a:ext uri="{FF2B5EF4-FFF2-40B4-BE49-F238E27FC236}">
                  <a16:creationId xmlns:a16="http://schemas.microsoft.com/office/drawing/2014/main" id="{068FDA8B-DBB5-E8F3-7B76-C5E92048BE60}"/>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6" name="Freeform 50">
              <a:extLst>
                <a:ext uri="{FF2B5EF4-FFF2-40B4-BE49-F238E27FC236}">
                  <a16:creationId xmlns:a16="http://schemas.microsoft.com/office/drawing/2014/main" id="{FF6E6280-72A1-272F-84AA-561FF9EBB6BD}"/>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7" name="Freeform 51">
              <a:extLst>
                <a:ext uri="{FF2B5EF4-FFF2-40B4-BE49-F238E27FC236}">
                  <a16:creationId xmlns:a16="http://schemas.microsoft.com/office/drawing/2014/main" id="{604F041F-F903-71FC-BE35-BEA230A18874}"/>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8" name="Freeform 52">
              <a:extLst>
                <a:ext uri="{FF2B5EF4-FFF2-40B4-BE49-F238E27FC236}">
                  <a16:creationId xmlns:a16="http://schemas.microsoft.com/office/drawing/2014/main" id="{0C474A41-D5BD-3311-4959-18E66BF19746}"/>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9" name="Freeform 53">
              <a:extLst>
                <a:ext uri="{FF2B5EF4-FFF2-40B4-BE49-F238E27FC236}">
                  <a16:creationId xmlns:a16="http://schemas.microsoft.com/office/drawing/2014/main" id="{A7E7E40C-76C3-0669-E703-8AA7CED26BFB}"/>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0" name="Freeform 54">
              <a:extLst>
                <a:ext uri="{FF2B5EF4-FFF2-40B4-BE49-F238E27FC236}">
                  <a16:creationId xmlns:a16="http://schemas.microsoft.com/office/drawing/2014/main" id="{9675BFED-8120-5778-564C-FF365965D35B}"/>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1" name="Freeform 55">
              <a:extLst>
                <a:ext uri="{FF2B5EF4-FFF2-40B4-BE49-F238E27FC236}">
                  <a16:creationId xmlns:a16="http://schemas.microsoft.com/office/drawing/2014/main" id="{03C593B4-22DD-7C00-B868-A82EEC07B387}"/>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2" name="Freeform 56">
              <a:extLst>
                <a:ext uri="{FF2B5EF4-FFF2-40B4-BE49-F238E27FC236}">
                  <a16:creationId xmlns:a16="http://schemas.microsoft.com/office/drawing/2014/main" id="{14AF519E-EB12-7695-2421-833657F31337}"/>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3" name="Freeform 57">
              <a:extLst>
                <a:ext uri="{FF2B5EF4-FFF2-40B4-BE49-F238E27FC236}">
                  <a16:creationId xmlns:a16="http://schemas.microsoft.com/office/drawing/2014/main" id="{F26DC74D-FB97-A3AC-874E-4A33D80A0AE1}"/>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2" name="Freeform 58">
              <a:extLst>
                <a:ext uri="{FF2B5EF4-FFF2-40B4-BE49-F238E27FC236}">
                  <a16:creationId xmlns:a16="http://schemas.microsoft.com/office/drawing/2014/main" id="{5838CC48-DE92-6585-61FB-563ED1CBF321}"/>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3" name="Freeform 59">
              <a:extLst>
                <a:ext uri="{FF2B5EF4-FFF2-40B4-BE49-F238E27FC236}">
                  <a16:creationId xmlns:a16="http://schemas.microsoft.com/office/drawing/2014/main" id="{C14608C3-4EF7-366A-6794-335AD6693930}"/>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4" name="Freeform 60">
              <a:extLst>
                <a:ext uri="{FF2B5EF4-FFF2-40B4-BE49-F238E27FC236}">
                  <a16:creationId xmlns:a16="http://schemas.microsoft.com/office/drawing/2014/main" id="{F04521D5-3F2B-4E83-7E29-2743AC5C12F7}"/>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5" name="Freeform 61">
              <a:extLst>
                <a:ext uri="{FF2B5EF4-FFF2-40B4-BE49-F238E27FC236}">
                  <a16:creationId xmlns:a16="http://schemas.microsoft.com/office/drawing/2014/main" id="{357B43E1-6BBA-9B12-E8BB-7BDC0BEABB44}"/>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6" name="Freeform 62">
              <a:extLst>
                <a:ext uri="{FF2B5EF4-FFF2-40B4-BE49-F238E27FC236}">
                  <a16:creationId xmlns:a16="http://schemas.microsoft.com/office/drawing/2014/main" id="{94E10588-774E-62D0-5F00-9099A3C8F87D}"/>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7" name="Freeform 63">
              <a:extLst>
                <a:ext uri="{FF2B5EF4-FFF2-40B4-BE49-F238E27FC236}">
                  <a16:creationId xmlns:a16="http://schemas.microsoft.com/office/drawing/2014/main" id="{7A4DE285-34D8-2442-E262-22FD8DB28039}"/>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8" name="Freeform 64">
              <a:extLst>
                <a:ext uri="{FF2B5EF4-FFF2-40B4-BE49-F238E27FC236}">
                  <a16:creationId xmlns:a16="http://schemas.microsoft.com/office/drawing/2014/main" id="{8BC8BF7C-ED30-C878-D688-14FDFE967231}"/>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9" name="Freeform 65">
              <a:extLst>
                <a:ext uri="{FF2B5EF4-FFF2-40B4-BE49-F238E27FC236}">
                  <a16:creationId xmlns:a16="http://schemas.microsoft.com/office/drawing/2014/main" id="{45973F6E-5899-F941-C9C7-7509024F27C1}"/>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0" name="Freeform 66">
              <a:extLst>
                <a:ext uri="{FF2B5EF4-FFF2-40B4-BE49-F238E27FC236}">
                  <a16:creationId xmlns:a16="http://schemas.microsoft.com/office/drawing/2014/main" id="{17E8A4AD-F05D-D5EE-3067-C8F117DCD719}"/>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1" name="Freeform 67">
              <a:extLst>
                <a:ext uri="{FF2B5EF4-FFF2-40B4-BE49-F238E27FC236}">
                  <a16:creationId xmlns:a16="http://schemas.microsoft.com/office/drawing/2014/main" id="{85E1FCD3-B5F3-7FD0-C5D3-670034C740ED}"/>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2" name="Freeform 68">
              <a:extLst>
                <a:ext uri="{FF2B5EF4-FFF2-40B4-BE49-F238E27FC236}">
                  <a16:creationId xmlns:a16="http://schemas.microsoft.com/office/drawing/2014/main" id="{79F1885D-1F44-1DFB-DF55-68E54E8C728F}"/>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3" name="Freeform 69">
              <a:extLst>
                <a:ext uri="{FF2B5EF4-FFF2-40B4-BE49-F238E27FC236}">
                  <a16:creationId xmlns:a16="http://schemas.microsoft.com/office/drawing/2014/main" id="{6663A473-4A24-3FEA-4A85-FABBF70D3E6E}"/>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4" name="Freeform 70">
              <a:extLst>
                <a:ext uri="{FF2B5EF4-FFF2-40B4-BE49-F238E27FC236}">
                  <a16:creationId xmlns:a16="http://schemas.microsoft.com/office/drawing/2014/main" id="{69296960-8CA1-AF89-DCB9-3EC604A1D176}"/>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5" name="Freeform 71">
              <a:extLst>
                <a:ext uri="{FF2B5EF4-FFF2-40B4-BE49-F238E27FC236}">
                  <a16:creationId xmlns:a16="http://schemas.microsoft.com/office/drawing/2014/main" id="{5D55EB57-BFEA-0584-FFEE-19AA6F0B88EE}"/>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6" name="Freeform 72">
              <a:extLst>
                <a:ext uri="{FF2B5EF4-FFF2-40B4-BE49-F238E27FC236}">
                  <a16:creationId xmlns:a16="http://schemas.microsoft.com/office/drawing/2014/main" id="{08B460C9-EF73-5E82-75F0-34FDC96A34DB}"/>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7" name="Freeform 73">
              <a:extLst>
                <a:ext uri="{FF2B5EF4-FFF2-40B4-BE49-F238E27FC236}">
                  <a16:creationId xmlns:a16="http://schemas.microsoft.com/office/drawing/2014/main" id="{E42C02EA-1C11-4EB6-7EAF-53C365DA4DA1}"/>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8" name="Freeform 74">
              <a:extLst>
                <a:ext uri="{FF2B5EF4-FFF2-40B4-BE49-F238E27FC236}">
                  <a16:creationId xmlns:a16="http://schemas.microsoft.com/office/drawing/2014/main" id="{97DFCA26-FD08-CDFC-7F1C-958AF65158EF}"/>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9" name="Rectangle 75">
              <a:extLst>
                <a:ext uri="{FF2B5EF4-FFF2-40B4-BE49-F238E27FC236}">
                  <a16:creationId xmlns:a16="http://schemas.microsoft.com/office/drawing/2014/main" id="{DD52613D-286B-E9AF-CA04-E1A915A1E59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210" name="Freeform 76">
              <a:extLst>
                <a:ext uri="{FF2B5EF4-FFF2-40B4-BE49-F238E27FC236}">
                  <a16:creationId xmlns:a16="http://schemas.microsoft.com/office/drawing/2014/main" id="{CE6EB853-BF86-7912-01B7-3C6DB3798DDD}"/>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1" name="Freeform 77">
              <a:extLst>
                <a:ext uri="{FF2B5EF4-FFF2-40B4-BE49-F238E27FC236}">
                  <a16:creationId xmlns:a16="http://schemas.microsoft.com/office/drawing/2014/main" id="{A6155489-671A-7CB9-9BB3-BFB95C0F91CE}"/>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2" name="Freeform 78">
              <a:extLst>
                <a:ext uri="{FF2B5EF4-FFF2-40B4-BE49-F238E27FC236}">
                  <a16:creationId xmlns:a16="http://schemas.microsoft.com/office/drawing/2014/main" id="{B638074C-9594-2237-292E-0C69F3E1AA9A}"/>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3" name="Freeform 79">
              <a:extLst>
                <a:ext uri="{FF2B5EF4-FFF2-40B4-BE49-F238E27FC236}">
                  <a16:creationId xmlns:a16="http://schemas.microsoft.com/office/drawing/2014/main" id="{49BB86BC-7534-D007-5273-F0FFBDD5B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4" name="Freeform 80">
              <a:extLst>
                <a:ext uri="{FF2B5EF4-FFF2-40B4-BE49-F238E27FC236}">
                  <a16:creationId xmlns:a16="http://schemas.microsoft.com/office/drawing/2014/main" id="{DFB9F16A-2462-9004-9D47-BF0F2A1AC817}"/>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5" name="Freeform 81">
              <a:extLst>
                <a:ext uri="{FF2B5EF4-FFF2-40B4-BE49-F238E27FC236}">
                  <a16:creationId xmlns:a16="http://schemas.microsoft.com/office/drawing/2014/main" id="{3D8D2DE7-51BD-A3E3-E6A5-55526DC5E8FF}"/>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6" name="Freeform 82">
              <a:extLst>
                <a:ext uri="{FF2B5EF4-FFF2-40B4-BE49-F238E27FC236}">
                  <a16:creationId xmlns:a16="http://schemas.microsoft.com/office/drawing/2014/main" id="{6F9B1A80-ED03-4FCB-7E54-001282643FA9}"/>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7" name="Freeform 83">
              <a:extLst>
                <a:ext uri="{FF2B5EF4-FFF2-40B4-BE49-F238E27FC236}">
                  <a16:creationId xmlns:a16="http://schemas.microsoft.com/office/drawing/2014/main" id="{A7E5BCA4-7C63-7B2B-CBC3-D20CA7A926CE}"/>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8" name="Freeform 84">
              <a:extLst>
                <a:ext uri="{FF2B5EF4-FFF2-40B4-BE49-F238E27FC236}">
                  <a16:creationId xmlns:a16="http://schemas.microsoft.com/office/drawing/2014/main" id="{162D4695-472F-AF66-5784-2A57B986CB4E}"/>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9" name="Freeform 85">
              <a:extLst>
                <a:ext uri="{FF2B5EF4-FFF2-40B4-BE49-F238E27FC236}">
                  <a16:creationId xmlns:a16="http://schemas.microsoft.com/office/drawing/2014/main" id="{8BAA0906-8452-BF5E-1955-00481BB04A04}"/>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0" name="Freeform 86">
              <a:extLst>
                <a:ext uri="{FF2B5EF4-FFF2-40B4-BE49-F238E27FC236}">
                  <a16:creationId xmlns:a16="http://schemas.microsoft.com/office/drawing/2014/main" id="{A9A75FC7-EAB0-B978-C0C5-03E2778413E9}"/>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1" name="Freeform 87">
              <a:extLst>
                <a:ext uri="{FF2B5EF4-FFF2-40B4-BE49-F238E27FC236}">
                  <a16:creationId xmlns:a16="http://schemas.microsoft.com/office/drawing/2014/main" id="{481A5B0D-2B68-5A2F-0D8B-1BD30586F2EA}"/>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2" name="Freeform 88">
              <a:extLst>
                <a:ext uri="{FF2B5EF4-FFF2-40B4-BE49-F238E27FC236}">
                  <a16:creationId xmlns:a16="http://schemas.microsoft.com/office/drawing/2014/main" id="{1A921CF2-DB1F-BAA5-C45C-70D4E6BBF567}"/>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3" name="Freeform 89">
              <a:extLst>
                <a:ext uri="{FF2B5EF4-FFF2-40B4-BE49-F238E27FC236}">
                  <a16:creationId xmlns:a16="http://schemas.microsoft.com/office/drawing/2014/main" id="{4AD6890E-FC05-4D13-91D1-9F5BA825059A}"/>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4" name="Freeform 90">
              <a:extLst>
                <a:ext uri="{FF2B5EF4-FFF2-40B4-BE49-F238E27FC236}">
                  <a16:creationId xmlns:a16="http://schemas.microsoft.com/office/drawing/2014/main" id="{EE988818-8513-8988-F5C7-54BD02445753}"/>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5" name="Freeform 91">
              <a:extLst>
                <a:ext uri="{FF2B5EF4-FFF2-40B4-BE49-F238E27FC236}">
                  <a16:creationId xmlns:a16="http://schemas.microsoft.com/office/drawing/2014/main" id="{8CB80FB1-6CD9-CB04-4C38-06B0E88095B5}"/>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6" name="Freeform 92">
              <a:extLst>
                <a:ext uri="{FF2B5EF4-FFF2-40B4-BE49-F238E27FC236}">
                  <a16:creationId xmlns:a16="http://schemas.microsoft.com/office/drawing/2014/main" id="{CE45DAA5-BD7D-27AC-084B-3F6A7FF3A84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7" name="Freeform 93">
              <a:extLst>
                <a:ext uri="{FF2B5EF4-FFF2-40B4-BE49-F238E27FC236}">
                  <a16:creationId xmlns:a16="http://schemas.microsoft.com/office/drawing/2014/main" id="{4E2B529E-5BAA-0221-1F46-DEC2CC297CB9}"/>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8" name="Freeform 94">
              <a:extLst>
                <a:ext uri="{FF2B5EF4-FFF2-40B4-BE49-F238E27FC236}">
                  <a16:creationId xmlns:a16="http://schemas.microsoft.com/office/drawing/2014/main" id="{2FEAE0BF-BE32-F11A-869E-7B7BA1027F15}"/>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9" name="Freeform 95">
              <a:extLst>
                <a:ext uri="{FF2B5EF4-FFF2-40B4-BE49-F238E27FC236}">
                  <a16:creationId xmlns:a16="http://schemas.microsoft.com/office/drawing/2014/main" id="{B1645674-9126-6378-ED58-9B4A4A9E2543}"/>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0" name="Freeform 96">
              <a:extLst>
                <a:ext uri="{FF2B5EF4-FFF2-40B4-BE49-F238E27FC236}">
                  <a16:creationId xmlns:a16="http://schemas.microsoft.com/office/drawing/2014/main" id="{35CDB75C-02D7-AAD0-BDDB-EAE91DD29070}"/>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1" name="Freeform 97">
              <a:extLst>
                <a:ext uri="{FF2B5EF4-FFF2-40B4-BE49-F238E27FC236}">
                  <a16:creationId xmlns:a16="http://schemas.microsoft.com/office/drawing/2014/main" id="{EF9AFA9F-ADD0-61F2-4A19-87839507769B}"/>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2" name="Freeform 98">
              <a:extLst>
                <a:ext uri="{FF2B5EF4-FFF2-40B4-BE49-F238E27FC236}">
                  <a16:creationId xmlns:a16="http://schemas.microsoft.com/office/drawing/2014/main" id="{2C32A95C-B064-B26B-4864-35A6FC199DAB}"/>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3" name="Freeform 99">
              <a:extLst>
                <a:ext uri="{FF2B5EF4-FFF2-40B4-BE49-F238E27FC236}">
                  <a16:creationId xmlns:a16="http://schemas.microsoft.com/office/drawing/2014/main" id="{CAE9158B-38C2-BBC9-2030-26452D413B9D}"/>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4" name="Freeform 100">
              <a:extLst>
                <a:ext uri="{FF2B5EF4-FFF2-40B4-BE49-F238E27FC236}">
                  <a16:creationId xmlns:a16="http://schemas.microsoft.com/office/drawing/2014/main" id="{2B199DB4-E8B4-81D1-8638-9F30C69B3752}"/>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5" name="Freeform 101">
              <a:extLst>
                <a:ext uri="{FF2B5EF4-FFF2-40B4-BE49-F238E27FC236}">
                  <a16:creationId xmlns:a16="http://schemas.microsoft.com/office/drawing/2014/main" id="{B0B1B26E-59BC-4326-86AA-417495F6A2DA}"/>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6" name="Freeform 102">
              <a:extLst>
                <a:ext uri="{FF2B5EF4-FFF2-40B4-BE49-F238E27FC236}">
                  <a16:creationId xmlns:a16="http://schemas.microsoft.com/office/drawing/2014/main" id="{7D8574AA-D7C1-C4A3-592B-6195764C39D2}"/>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7" name="Freeform 103">
              <a:extLst>
                <a:ext uri="{FF2B5EF4-FFF2-40B4-BE49-F238E27FC236}">
                  <a16:creationId xmlns:a16="http://schemas.microsoft.com/office/drawing/2014/main" id="{9EF842FA-8134-8F70-58E6-D3A328ECC153}"/>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8" name="Freeform 104">
              <a:extLst>
                <a:ext uri="{FF2B5EF4-FFF2-40B4-BE49-F238E27FC236}">
                  <a16:creationId xmlns:a16="http://schemas.microsoft.com/office/drawing/2014/main" id="{333F3CCA-1CDE-1A15-D86F-A41A09992724}"/>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9" name="Freeform 105">
              <a:extLst>
                <a:ext uri="{FF2B5EF4-FFF2-40B4-BE49-F238E27FC236}">
                  <a16:creationId xmlns:a16="http://schemas.microsoft.com/office/drawing/2014/main" id="{1634FB9E-5641-D7C5-64A0-1EC344E9CD11}"/>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0" name="Freeform 106">
              <a:extLst>
                <a:ext uri="{FF2B5EF4-FFF2-40B4-BE49-F238E27FC236}">
                  <a16:creationId xmlns:a16="http://schemas.microsoft.com/office/drawing/2014/main" id="{07929C66-5000-3116-B2C8-4AB2082FE9B2}"/>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1" name="Freeform 107">
              <a:extLst>
                <a:ext uri="{FF2B5EF4-FFF2-40B4-BE49-F238E27FC236}">
                  <a16:creationId xmlns:a16="http://schemas.microsoft.com/office/drawing/2014/main" id="{86B842D0-9814-BF0C-D763-453068C2F283}"/>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2" name="Freeform 108">
              <a:extLst>
                <a:ext uri="{FF2B5EF4-FFF2-40B4-BE49-F238E27FC236}">
                  <a16:creationId xmlns:a16="http://schemas.microsoft.com/office/drawing/2014/main" id="{20B7B671-21EA-BCB0-E25A-8FC8075986C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3" name="Freeform 109">
              <a:extLst>
                <a:ext uri="{FF2B5EF4-FFF2-40B4-BE49-F238E27FC236}">
                  <a16:creationId xmlns:a16="http://schemas.microsoft.com/office/drawing/2014/main" id="{8372A176-71F5-B5CE-3E8A-22EF9852ADDB}"/>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4" name="Freeform 110">
              <a:extLst>
                <a:ext uri="{FF2B5EF4-FFF2-40B4-BE49-F238E27FC236}">
                  <a16:creationId xmlns:a16="http://schemas.microsoft.com/office/drawing/2014/main" id="{A8B34BDD-C353-2160-B0AA-8E78EDE314A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5" name="Rectangle 111">
              <a:extLst>
                <a:ext uri="{FF2B5EF4-FFF2-40B4-BE49-F238E27FC236}">
                  <a16:creationId xmlns:a16="http://schemas.microsoft.com/office/drawing/2014/main" id="{9D5E59D1-60B7-500B-778A-96DD194CC4C2}"/>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246" name="Freeform 112">
              <a:extLst>
                <a:ext uri="{FF2B5EF4-FFF2-40B4-BE49-F238E27FC236}">
                  <a16:creationId xmlns:a16="http://schemas.microsoft.com/office/drawing/2014/main" id="{37C0055C-3D1B-EC20-BB5D-26DE616F480F}"/>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7" name="Freeform 113">
              <a:extLst>
                <a:ext uri="{FF2B5EF4-FFF2-40B4-BE49-F238E27FC236}">
                  <a16:creationId xmlns:a16="http://schemas.microsoft.com/office/drawing/2014/main" id="{3C33D821-F2EF-1AF3-4A64-5D2A46199CA8}"/>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8" name="Freeform 114">
              <a:extLst>
                <a:ext uri="{FF2B5EF4-FFF2-40B4-BE49-F238E27FC236}">
                  <a16:creationId xmlns:a16="http://schemas.microsoft.com/office/drawing/2014/main" id="{4F3208BF-ABF8-5A4C-2364-84A2E6E9102C}"/>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9" name="Freeform 115">
              <a:extLst>
                <a:ext uri="{FF2B5EF4-FFF2-40B4-BE49-F238E27FC236}">
                  <a16:creationId xmlns:a16="http://schemas.microsoft.com/office/drawing/2014/main" id="{BAE546C1-A2D7-CA46-3C15-6EF72188A22F}"/>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0" name="Freeform 116">
              <a:extLst>
                <a:ext uri="{FF2B5EF4-FFF2-40B4-BE49-F238E27FC236}">
                  <a16:creationId xmlns:a16="http://schemas.microsoft.com/office/drawing/2014/main" id="{E51AFC14-595B-2FA9-1438-8F3618A8025D}"/>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1" name="Freeform 117">
              <a:extLst>
                <a:ext uri="{FF2B5EF4-FFF2-40B4-BE49-F238E27FC236}">
                  <a16:creationId xmlns:a16="http://schemas.microsoft.com/office/drawing/2014/main" id="{B35CCC4D-74D6-57DA-9F7B-98C7A1862FA9}"/>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2" name="Freeform 118">
              <a:extLst>
                <a:ext uri="{FF2B5EF4-FFF2-40B4-BE49-F238E27FC236}">
                  <a16:creationId xmlns:a16="http://schemas.microsoft.com/office/drawing/2014/main" id="{94775BCF-B38D-A209-D2EC-0A639153B4C7}"/>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3" name="Freeform 119">
              <a:extLst>
                <a:ext uri="{FF2B5EF4-FFF2-40B4-BE49-F238E27FC236}">
                  <a16:creationId xmlns:a16="http://schemas.microsoft.com/office/drawing/2014/main" id="{586377A3-0E62-CCFC-D5C3-9451F43E30E7}"/>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4" name="Freeform 120">
              <a:extLst>
                <a:ext uri="{FF2B5EF4-FFF2-40B4-BE49-F238E27FC236}">
                  <a16:creationId xmlns:a16="http://schemas.microsoft.com/office/drawing/2014/main" id="{A9B5285D-E16A-6AEA-A7D1-84BD9C20F55D}"/>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5" name="Freeform 121">
              <a:extLst>
                <a:ext uri="{FF2B5EF4-FFF2-40B4-BE49-F238E27FC236}">
                  <a16:creationId xmlns:a16="http://schemas.microsoft.com/office/drawing/2014/main" id="{47E0B46F-3A69-35F4-F3FA-B12ED83CA1B2}"/>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6" name="Freeform 122">
              <a:extLst>
                <a:ext uri="{FF2B5EF4-FFF2-40B4-BE49-F238E27FC236}">
                  <a16:creationId xmlns:a16="http://schemas.microsoft.com/office/drawing/2014/main" id="{1B7DD8E5-8EC8-F2F1-3D0A-18D75C43DF4A}"/>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7" name="Freeform 123">
              <a:extLst>
                <a:ext uri="{FF2B5EF4-FFF2-40B4-BE49-F238E27FC236}">
                  <a16:creationId xmlns:a16="http://schemas.microsoft.com/office/drawing/2014/main" id="{C2BC0EF3-9A7B-1FC0-42B9-8524967AE816}"/>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8" name="Freeform 124">
              <a:extLst>
                <a:ext uri="{FF2B5EF4-FFF2-40B4-BE49-F238E27FC236}">
                  <a16:creationId xmlns:a16="http://schemas.microsoft.com/office/drawing/2014/main" id="{5E0192A7-2257-7D7B-D8CE-D2D3E082580F}"/>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9" name="Freeform 125">
              <a:extLst>
                <a:ext uri="{FF2B5EF4-FFF2-40B4-BE49-F238E27FC236}">
                  <a16:creationId xmlns:a16="http://schemas.microsoft.com/office/drawing/2014/main" id="{B9AA3901-BBBF-77E9-FDD9-CD3C8E68F446}"/>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0" name="Freeform 126">
              <a:extLst>
                <a:ext uri="{FF2B5EF4-FFF2-40B4-BE49-F238E27FC236}">
                  <a16:creationId xmlns:a16="http://schemas.microsoft.com/office/drawing/2014/main" id="{98EDE307-A18C-FB8A-5171-8CF5CAD9133B}"/>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1" name="Freeform 127">
              <a:extLst>
                <a:ext uri="{FF2B5EF4-FFF2-40B4-BE49-F238E27FC236}">
                  <a16:creationId xmlns:a16="http://schemas.microsoft.com/office/drawing/2014/main" id="{BA1BF8DD-EBBC-5358-7229-B8B7495AF951}"/>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2" name="Freeform 128">
              <a:extLst>
                <a:ext uri="{FF2B5EF4-FFF2-40B4-BE49-F238E27FC236}">
                  <a16:creationId xmlns:a16="http://schemas.microsoft.com/office/drawing/2014/main" id="{B3D800E3-BBD7-61EF-6C59-FACDD8F7D66B}"/>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3" name="Freeform 129">
              <a:extLst>
                <a:ext uri="{FF2B5EF4-FFF2-40B4-BE49-F238E27FC236}">
                  <a16:creationId xmlns:a16="http://schemas.microsoft.com/office/drawing/2014/main" id="{547A6289-53CC-A2B3-3042-356B84A7328A}"/>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4" name="Freeform 130">
              <a:extLst>
                <a:ext uri="{FF2B5EF4-FFF2-40B4-BE49-F238E27FC236}">
                  <a16:creationId xmlns:a16="http://schemas.microsoft.com/office/drawing/2014/main" id="{69EBD0A5-005D-B7E6-FDFB-2A8AE64E498F}"/>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5" name="Freeform 131">
              <a:extLst>
                <a:ext uri="{FF2B5EF4-FFF2-40B4-BE49-F238E27FC236}">
                  <a16:creationId xmlns:a16="http://schemas.microsoft.com/office/drawing/2014/main" id="{B0E6AB8B-B518-EF33-FAB7-29B0D8F94C16}"/>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6" name="Freeform 132">
              <a:extLst>
                <a:ext uri="{FF2B5EF4-FFF2-40B4-BE49-F238E27FC236}">
                  <a16:creationId xmlns:a16="http://schemas.microsoft.com/office/drawing/2014/main" id="{DCF496C2-CDD3-94A1-F624-A1999B2FDB22}"/>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7" name="Freeform 133">
              <a:extLst>
                <a:ext uri="{FF2B5EF4-FFF2-40B4-BE49-F238E27FC236}">
                  <a16:creationId xmlns:a16="http://schemas.microsoft.com/office/drawing/2014/main" id="{0A5F9C5A-7EAE-D83D-98CF-BE595B852C8E}"/>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8" name="Freeform 134">
              <a:extLst>
                <a:ext uri="{FF2B5EF4-FFF2-40B4-BE49-F238E27FC236}">
                  <a16:creationId xmlns:a16="http://schemas.microsoft.com/office/drawing/2014/main" id="{A8F5BD8B-FADE-3300-C3FC-FE6180B6C6AD}"/>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9" name="Freeform 135">
              <a:extLst>
                <a:ext uri="{FF2B5EF4-FFF2-40B4-BE49-F238E27FC236}">
                  <a16:creationId xmlns:a16="http://schemas.microsoft.com/office/drawing/2014/main" id="{F7C53CB8-57BF-2DD8-0178-3141250A164A}"/>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0" name="Freeform 136">
              <a:extLst>
                <a:ext uri="{FF2B5EF4-FFF2-40B4-BE49-F238E27FC236}">
                  <a16:creationId xmlns:a16="http://schemas.microsoft.com/office/drawing/2014/main" id="{1C8FA6BC-A5FB-C779-CBEC-AE32394075C7}"/>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1" name="Freeform 137">
              <a:extLst>
                <a:ext uri="{FF2B5EF4-FFF2-40B4-BE49-F238E27FC236}">
                  <a16:creationId xmlns:a16="http://schemas.microsoft.com/office/drawing/2014/main" id="{AA8139DD-3298-14F0-6AC7-7430DA9F7A27}"/>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2" name="Freeform 138">
              <a:extLst>
                <a:ext uri="{FF2B5EF4-FFF2-40B4-BE49-F238E27FC236}">
                  <a16:creationId xmlns:a16="http://schemas.microsoft.com/office/drawing/2014/main" id="{7AB85A0E-6B69-8B11-D023-CE65E95D9EA3}"/>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3" name="Freeform 139">
              <a:extLst>
                <a:ext uri="{FF2B5EF4-FFF2-40B4-BE49-F238E27FC236}">
                  <a16:creationId xmlns:a16="http://schemas.microsoft.com/office/drawing/2014/main" id="{57E68D65-0D5E-242C-0284-73581438F9AD}"/>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4" name="Freeform 140">
              <a:extLst>
                <a:ext uri="{FF2B5EF4-FFF2-40B4-BE49-F238E27FC236}">
                  <a16:creationId xmlns:a16="http://schemas.microsoft.com/office/drawing/2014/main" id="{6C04613E-9DAF-25A1-D51B-8CD02110902C}"/>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5" name="Freeform 141">
              <a:extLst>
                <a:ext uri="{FF2B5EF4-FFF2-40B4-BE49-F238E27FC236}">
                  <a16:creationId xmlns:a16="http://schemas.microsoft.com/office/drawing/2014/main" id="{E2DF2ED5-ACE3-C128-0310-C894A4207897}"/>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6" name="Freeform 142">
              <a:extLst>
                <a:ext uri="{FF2B5EF4-FFF2-40B4-BE49-F238E27FC236}">
                  <a16:creationId xmlns:a16="http://schemas.microsoft.com/office/drawing/2014/main" id="{381D77AD-069D-7A7F-B6FE-80F21E26F9CF}"/>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7" name="Freeform 143">
              <a:extLst>
                <a:ext uri="{FF2B5EF4-FFF2-40B4-BE49-F238E27FC236}">
                  <a16:creationId xmlns:a16="http://schemas.microsoft.com/office/drawing/2014/main" id="{D98ECBA0-3E8A-96DC-9354-A2B0A82BACAC}"/>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8" name="Freeform 144">
              <a:extLst>
                <a:ext uri="{FF2B5EF4-FFF2-40B4-BE49-F238E27FC236}">
                  <a16:creationId xmlns:a16="http://schemas.microsoft.com/office/drawing/2014/main" id="{E9AA3530-5707-EAB1-39B2-ED52DB05E4A3}"/>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9" name="Freeform 145">
              <a:extLst>
                <a:ext uri="{FF2B5EF4-FFF2-40B4-BE49-F238E27FC236}">
                  <a16:creationId xmlns:a16="http://schemas.microsoft.com/office/drawing/2014/main" id="{931AF6E3-F109-8597-41E9-3B3EB7F7A034}"/>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0" name="Freeform 146">
              <a:extLst>
                <a:ext uri="{FF2B5EF4-FFF2-40B4-BE49-F238E27FC236}">
                  <a16:creationId xmlns:a16="http://schemas.microsoft.com/office/drawing/2014/main" id="{24B8D3A3-7135-4B15-F503-A0A6BF71A5B1}"/>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1" name="Freeform 147">
              <a:extLst>
                <a:ext uri="{FF2B5EF4-FFF2-40B4-BE49-F238E27FC236}">
                  <a16:creationId xmlns:a16="http://schemas.microsoft.com/office/drawing/2014/main" id="{69B4E7AF-D74B-B5F1-40E8-8CD3E1813867}"/>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2" name="Freeform 148">
              <a:extLst>
                <a:ext uri="{FF2B5EF4-FFF2-40B4-BE49-F238E27FC236}">
                  <a16:creationId xmlns:a16="http://schemas.microsoft.com/office/drawing/2014/main" id="{ED25FE7F-01DD-940B-9F54-0F20B442165C}"/>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3" name="Freeform 149">
              <a:extLst>
                <a:ext uri="{FF2B5EF4-FFF2-40B4-BE49-F238E27FC236}">
                  <a16:creationId xmlns:a16="http://schemas.microsoft.com/office/drawing/2014/main" id="{0DD67FFB-B8F0-9FF5-61C2-B17B4495E8D2}"/>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4" name="Freeform 150">
              <a:extLst>
                <a:ext uri="{FF2B5EF4-FFF2-40B4-BE49-F238E27FC236}">
                  <a16:creationId xmlns:a16="http://schemas.microsoft.com/office/drawing/2014/main" id="{202DCF28-B83E-1FE6-F046-DCE795FFB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5" name="Freeform 151">
              <a:extLst>
                <a:ext uri="{FF2B5EF4-FFF2-40B4-BE49-F238E27FC236}">
                  <a16:creationId xmlns:a16="http://schemas.microsoft.com/office/drawing/2014/main" id="{BB48F2C5-23B7-7DB0-7C0E-864067299DC7}"/>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6" name="Freeform 152">
              <a:extLst>
                <a:ext uri="{FF2B5EF4-FFF2-40B4-BE49-F238E27FC236}">
                  <a16:creationId xmlns:a16="http://schemas.microsoft.com/office/drawing/2014/main" id="{18713AD4-4131-09CD-4FF7-279A06F54E2E}"/>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7" name="Freeform 153">
              <a:extLst>
                <a:ext uri="{FF2B5EF4-FFF2-40B4-BE49-F238E27FC236}">
                  <a16:creationId xmlns:a16="http://schemas.microsoft.com/office/drawing/2014/main" id="{75E22A93-6F48-5C41-D7C8-45CB5DB2EC2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8" name="Freeform 154">
              <a:extLst>
                <a:ext uri="{FF2B5EF4-FFF2-40B4-BE49-F238E27FC236}">
                  <a16:creationId xmlns:a16="http://schemas.microsoft.com/office/drawing/2014/main" id="{8C5CCD6C-7104-0106-E670-509674937ECB}"/>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9" name="Freeform 155">
              <a:extLst>
                <a:ext uri="{FF2B5EF4-FFF2-40B4-BE49-F238E27FC236}">
                  <a16:creationId xmlns:a16="http://schemas.microsoft.com/office/drawing/2014/main" id="{9A76E16D-FF65-60E7-4259-CDB7CA3BB722}"/>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0" name="Freeform 156">
              <a:extLst>
                <a:ext uri="{FF2B5EF4-FFF2-40B4-BE49-F238E27FC236}">
                  <a16:creationId xmlns:a16="http://schemas.microsoft.com/office/drawing/2014/main" id="{5D997FEB-0E6D-57FE-4C9C-708727AA6741}"/>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1" name="Freeform 157">
              <a:extLst>
                <a:ext uri="{FF2B5EF4-FFF2-40B4-BE49-F238E27FC236}">
                  <a16:creationId xmlns:a16="http://schemas.microsoft.com/office/drawing/2014/main" id="{A2A192DA-0B21-ED15-0AC7-69FE84C691BF}"/>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2" name="Freeform 158">
              <a:extLst>
                <a:ext uri="{FF2B5EF4-FFF2-40B4-BE49-F238E27FC236}">
                  <a16:creationId xmlns:a16="http://schemas.microsoft.com/office/drawing/2014/main" id="{F69F1F18-D0F2-4BEA-C67D-CE451F8CD2CF}"/>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3" name="Freeform 159">
              <a:extLst>
                <a:ext uri="{FF2B5EF4-FFF2-40B4-BE49-F238E27FC236}">
                  <a16:creationId xmlns:a16="http://schemas.microsoft.com/office/drawing/2014/main" id="{B787D2E9-8C23-BAC4-E42D-8CF0B07092B9}"/>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4" name="Freeform 160">
              <a:extLst>
                <a:ext uri="{FF2B5EF4-FFF2-40B4-BE49-F238E27FC236}">
                  <a16:creationId xmlns:a16="http://schemas.microsoft.com/office/drawing/2014/main" id="{C9F43A57-DB8D-B201-F4B8-160EDEC73305}"/>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5" name="Freeform 161">
              <a:extLst>
                <a:ext uri="{FF2B5EF4-FFF2-40B4-BE49-F238E27FC236}">
                  <a16:creationId xmlns:a16="http://schemas.microsoft.com/office/drawing/2014/main" id="{73675612-5D2E-9BE4-58BA-24B933983E3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6" name="Freeform 162">
              <a:extLst>
                <a:ext uri="{FF2B5EF4-FFF2-40B4-BE49-F238E27FC236}">
                  <a16:creationId xmlns:a16="http://schemas.microsoft.com/office/drawing/2014/main" id="{D62CE97B-26AE-163C-CA79-134BA996A413}"/>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7" name="Freeform 163">
              <a:extLst>
                <a:ext uri="{FF2B5EF4-FFF2-40B4-BE49-F238E27FC236}">
                  <a16:creationId xmlns:a16="http://schemas.microsoft.com/office/drawing/2014/main" id="{BD035FE6-D4CA-3CA6-5821-9749F0AC0C3F}"/>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8" name="Freeform 164">
              <a:extLst>
                <a:ext uri="{FF2B5EF4-FFF2-40B4-BE49-F238E27FC236}">
                  <a16:creationId xmlns:a16="http://schemas.microsoft.com/office/drawing/2014/main" id="{B9298761-6B8F-E6D2-4981-7F02C5508967}"/>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9" name="Freeform 165">
              <a:extLst>
                <a:ext uri="{FF2B5EF4-FFF2-40B4-BE49-F238E27FC236}">
                  <a16:creationId xmlns:a16="http://schemas.microsoft.com/office/drawing/2014/main" id="{CCFBBE3E-E2FB-9903-8336-B65F344EA1D6}"/>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0" name="Freeform 166">
              <a:extLst>
                <a:ext uri="{FF2B5EF4-FFF2-40B4-BE49-F238E27FC236}">
                  <a16:creationId xmlns:a16="http://schemas.microsoft.com/office/drawing/2014/main" id="{47F01831-7D3C-C763-52B8-4E3732BCF2EE}"/>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1" name="Freeform 167">
              <a:extLst>
                <a:ext uri="{FF2B5EF4-FFF2-40B4-BE49-F238E27FC236}">
                  <a16:creationId xmlns:a16="http://schemas.microsoft.com/office/drawing/2014/main" id="{40D1C35A-5AEE-80F9-AB32-28FCEB6BE515}"/>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2" name="Freeform 168">
              <a:extLst>
                <a:ext uri="{FF2B5EF4-FFF2-40B4-BE49-F238E27FC236}">
                  <a16:creationId xmlns:a16="http://schemas.microsoft.com/office/drawing/2014/main" id="{7DC10235-9021-8909-865C-EBCD7B567116}"/>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3" name="Freeform 169">
              <a:extLst>
                <a:ext uri="{FF2B5EF4-FFF2-40B4-BE49-F238E27FC236}">
                  <a16:creationId xmlns:a16="http://schemas.microsoft.com/office/drawing/2014/main" id="{2FF82F85-04A2-1997-9AA1-0BA3BD1FACE3}"/>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4" name="Freeform 170">
              <a:extLst>
                <a:ext uri="{FF2B5EF4-FFF2-40B4-BE49-F238E27FC236}">
                  <a16:creationId xmlns:a16="http://schemas.microsoft.com/office/drawing/2014/main" id="{84F283F9-30A1-F65D-11F0-377510AE270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5" name="Freeform 171">
              <a:extLst>
                <a:ext uri="{FF2B5EF4-FFF2-40B4-BE49-F238E27FC236}">
                  <a16:creationId xmlns:a16="http://schemas.microsoft.com/office/drawing/2014/main" id="{3BBC8DA0-61E7-8C3C-6F47-FCEC819D5B4C}"/>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6" name="Freeform 172">
              <a:extLst>
                <a:ext uri="{FF2B5EF4-FFF2-40B4-BE49-F238E27FC236}">
                  <a16:creationId xmlns:a16="http://schemas.microsoft.com/office/drawing/2014/main" id="{65F5C789-1DDB-45C3-D106-4011C3B82F13}"/>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7" name="Freeform 173">
              <a:extLst>
                <a:ext uri="{FF2B5EF4-FFF2-40B4-BE49-F238E27FC236}">
                  <a16:creationId xmlns:a16="http://schemas.microsoft.com/office/drawing/2014/main" id="{E7BA7ABB-BE4F-9474-E493-8D1F6F478E37}"/>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8" name="Freeform 174">
              <a:extLst>
                <a:ext uri="{FF2B5EF4-FFF2-40B4-BE49-F238E27FC236}">
                  <a16:creationId xmlns:a16="http://schemas.microsoft.com/office/drawing/2014/main" id="{9F33058C-84F8-C55A-D34E-44C0DDA6E004}"/>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9" name="Freeform 175">
              <a:extLst>
                <a:ext uri="{FF2B5EF4-FFF2-40B4-BE49-F238E27FC236}">
                  <a16:creationId xmlns:a16="http://schemas.microsoft.com/office/drawing/2014/main" id="{B0A0A66A-E931-BAB2-1D65-FED10A3E92D3}"/>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0" name="Freeform 176">
              <a:extLst>
                <a:ext uri="{FF2B5EF4-FFF2-40B4-BE49-F238E27FC236}">
                  <a16:creationId xmlns:a16="http://schemas.microsoft.com/office/drawing/2014/main" id="{7849B5F8-9C5F-3CC7-ACA6-D0562A76A58D}"/>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1" name="Freeform 177">
              <a:extLst>
                <a:ext uri="{FF2B5EF4-FFF2-40B4-BE49-F238E27FC236}">
                  <a16:creationId xmlns:a16="http://schemas.microsoft.com/office/drawing/2014/main" id="{382CA48C-4270-1C87-4703-A721213FCE58}"/>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2" name="Freeform 178">
              <a:extLst>
                <a:ext uri="{FF2B5EF4-FFF2-40B4-BE49-F238E27FC236}">
                  <a16:creationId xmlns:a16="http://schemas.microsoft.com/office/drawing/2014/main" id="{36BBAAE7-1369-B1E7-74D5-7FF5B31EAF0D}"/>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3" name="Freeform 179">
              <a:extLst>
                <a:ext uri="{FF2B5EF4-FFF2-40B4-BE49-F238E27FC236}">
                  <a16:creationId xmlns:a16="http://schemas.microsoft.com/office/drawing/2014/main" id="{CFFAAC8F-FF5F-A52F-8CE5-455879E17317}"/>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4" name="Freeform 180">
              <a:extLst>
                <a:ext uri="{FF2B5EF4-FFF2-40B4-BE49-F238E27FC236}">
                  <a16:creationId xmlns:a16="http://schemas.microsoft.com/office/drawing/2014/main" id="{246D37C3-A811-0E3B-50D9-A2E6FBD6F541}"/>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5" name="Freeform 181">
              <a:extLst>
                <a:ext uri="{FF2B5EF4-FFF2-40B4-BE49-F238E27FC236}">
                  <a16:creationId xmlns:a16="http://schemas.microsoft.com/office/drawing/2014/main" id="{4077F8AF-55C0-8185-DC13-7CCAC850A7FA}"/>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6" name="Freeform 182">
              <a:extLst>
                <a:ext uri="{FF2B5EF4-FFF2-40B4-BE49-F238E27FC236}">
                  <a16:creationId xmlns:a16="http://schemas.microsoft.com/office/drawing/2014/main" id="{E7097155-DC5E-34DA-B445-60EF5E5E89FC}"/>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7" name="Freeform 183">
              <a:extLst>
                <a:ext uri="{FF2B5EF4-FFF2-40B4-BE49-F238E27FC236}">
                  <a16:creationId xmlns:a16="http://schemas.microsoft.com/office/drawing/2014/main" id="{7B5884D7-6FAC-944D-AF72-2C0B12697A5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8" name="Freeform 184">
              <a:extLst>
                <a:ext uri="{FF2B5EF4-FFF2-40B4-BE49-F238E27FC236}">
                  <a16:creationId xmlns:a16="http://schemas.microsoft.com/office/drawing/2014/main" id="{5103FAB3-843E-D31C-07B7-97027C2D41FE}"/>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9" name="Freeform 185">
              <a:extLst>
                <a:ext uri="{FF2B5EF4-FFF2-40B4-BE49-F238E27FC236}">
                  <a16:creationId xmlns:a16="http://schemas.microsoft.com/office/drawing/2014/main" id="{1D9B159F-A361-E8FB-9DAB-A2D6F8ED5793}"/>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0" name="Freeform 186">
              <a:extLst>
                <a:ext uri="{FF2B5EF4-FFF2-40B4-BE49-F238E27FC236}">
                  <a16:creationId xmlns:a16="http://schemas.microsoft.com/office/drawing/2014/main" id="{9C0A08F6-66FC-B0FA-12C5-6CAF5638C869}"/>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1" name="Freeform 187">
              <a:extLst>
                <a:ext uri="{FF2B5EF4-FFF2-40B4-BE49-F238E27FC236}">
                  <a16:creationId xmlns:a16="http://schemas.microsoft.com/office/drawing/2014/main" id="{E80FECBE-081D-21E5-4E00-0786F407959D}"/>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2" name="Freeform 188">
              <a:extLst>
                <a:ext uri="{FF2B5EF4-FFF2-40B4-BE49-F238E27FC236}">
                  <a16:creationId xmlns:a16="http://schemas.microsoft.com/office/drawing/2014/main" id="{56AA5A70-8629-17E9-C656-0CDD328D30DB}"/>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3" name="Freeform 189">
              <a:extLst>
                <a:ext uri="{FF2B5EF4-FFF2-40B4-BE49-F238E27FC236}">
                  <a16:creationId xmlns:a16="http://schemas.microsoft.com/office/drawing/2014/main" id="{2702EEE8-F656-DAF7-6110-81D71D512D99}"/>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4" name="Freeform 190">
              <a:extLst>
                <a:ext uri="{FF2B5EF4-FFF2-40B4-BE49-F238E27FC236}">
                  <a16:creationId xmlns:a16="http://schemas.microsoft.com/office/drawing/2014/main" id="{BA33CE2B-169C-5C1E-7DA0-EB8A10FDE2A0}"/>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5" name="Freeform 191">
              <a:extLst>
                <a:ext uri="{FF2B5EF4-FFF2-40B4-BE49-F238E27FC236}">
                  <a16:creationId xmlns:a16="http://schemas.microsoft.com/office/drawing/2014/main" id="{EE44B567-120D-CB6A-E75E-96F0EC6166E2}"/>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6" name="Freeform 192">
              <a:extLst>
                <a:ext uri="{FF2B5EF4-FFF2-40B4-BE49-F238E27FC236}">
                  <a16:creationId xmlns:a16="http://schemas.microsoft.com/office/drawing/2014/main" id="{AEB51E71-249E-6A6D-DF02-12E83C6D9147}"/>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7" name="Freeform 193">
              <a:extLst>
                <a:ext uri="{FF2B5EF4-FFF2-40B4-BE49-F238E27FC236}">
                  <a16:creationId xmlns:a16="http://schemas.microsoft.com/office/drawing/2014/main" id="{CBFCE127-6750-E0C9-9B60-AEFD5E78440A}"/>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8" name="Freeform 194">
              <a:extLst>
                <a:ext uri="{FF2B5EF4-FFF2-40B4-BE49-F238E27FC236}">
                  <a16:creationId xmlns:a16="http://schemas.microsoft.com/office/drawing/2014/main" id="{1DCB324E-9D16-2A32-CCCF-AEBDF59F4012}"/>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9" name="Freeform 195">
              <a:extLst>
                <a:ext uri="{FF2B5EF4-FFF2-40B4-BE49-F238E27FC236}">
                  <a16:creationId xmlns:a16="http://schemas.microsoft.com/office/drawing/2014/main" id="{DF57CAEE-A1D6-2DE4-12EF-0026DF400C2A}"/>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0" name="Freeform 196">
              <a:extLst>
                <a:ext uri="{FF2B5EF4-FFF2-40B4-BE49-F238E27FC236}">
                  <a16:creationId xmlns:a16="http://schemas.microsoft.com/office/drawing/2014/main" id="{592531B9-1793-A313-E7B9-D6DB8AB8230A}"/>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1" name="Freeform 197">
              <a:extLst>
                <a:ext uri="{FF2B5EF4-FFF2-40B4-BE49-F238E27FC236}">
                  <a16:creationId xmlns:a16="http://schemas.microsoft.com/office/drawing/2014/main" id="{264B73C5-66BF-012A-0B22-42FE435B36EB}"/>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2" name="Freeform 198">
              <a:extLst>
                <a:ext uri="{FF2B5EF4-FFF2-40B4-BE49-F238E27FC236}">
                  <a16:creationId xmlns:a16="http://schemas.microsoft.com/office/drawing/2014/main" id="{CF338E8D-BE7E-7B86-F82E-4F63B34A5C79}"/>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3" name="Freeform 199">
              <a:extLst>
                <a:ext uri="{FF2B5EF4-FFF2-40B4-BE49-F238E27FC236}">
                  <a16:creationId xmlns:a16="http://schemas.microsoft.com/office/drawing/2014/main" id="{531B27B3-FA56-F4E3-7FA8-9A6E00D62089}"/>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4" name="Freeform 200">
              <a:extLst>
                <a:ext uri="{FF2B5EF4-FFF2-40B4-BE49-F238E27FC236}">
                  <a16:creationId xmlns:a16="http://schemas.microsoft.com/office/drawing/2014/main" id="{4672171C-48D0-EE40-A0D5-3F60F325FE75}"/>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5" name="Freeform 201">
              <a:extLst>
                <a:ext uri="{FF2B5EF4-FFF2-40B4-BE49-F238E27FC236}">
                  <a16:creationId xmlns:a16="http://schemas.microsoft.com/office/drawing/2014/main" id="{1E815254-035C-75C5-5343-CF1815C015CC}"/>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6" name="Freeform 202">
              <a:extLst>
                <a:ext uri="{FF2B5EF4-FFF2-40B4-BE49-F238E27FC236}">
                  <a16:creationId xmlns:a16="http://schemas.microsoft.com/office/drawing/2014/main" id="{97505092-CDC7-C8BF-621E-479FD9CF2F36}"/>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7" name="Freeform 203">
              <a:extLst>
                <a:ext uri="{FF2B5EF4-FFF2-40B4-BE49-F238E27FC236}">
                  <a16:creationId xmlns:a16="http://schemas.microsoft.com/office/drawing/2014/main" id="{50FBB24D-98B0-26FF-4B43-034B90B69782}"/>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8" name="Freeform 204">
              <a:extLst>
                <a:ext uri="{FF2B5EF4-FFF2-40B4-BE49-F238E27FC236}">
                  <a16:creationId xmlns:a16="http://schemas.microsoft.com/office/drawing/2014/main" id="{6753C3B7-156B-FBB8-9FC6-4D36FB0FC5EC}"/>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9" name="Freeform 206">
              <a:extLst>
                <a:ext uri="{FF2B5EF4-FFF2-40B4-BE49-F238E27FC236}">
                  <a16:creationId xmlns:a16="http://schemas.microsoft.com/office/drawing/2014/main" id="{957F2CFD-28D6-987C-943A-DC0763FEB859}"/>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0" name="Freeform 207">
              <a:extLst>
                <a:ext uri="{FF2B5EF4-FFF2-40B4-BE49-F238E27FC236}">
                  <a16:creationId xmlns:a16="http://schemas.microsoft.com/office/drawing/2014/main" id="{4489F2E4-9B15-5D74-62F2-FDC37BF2243C}"/>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1" name="Freeform 208">
              <a:extLst>
                <a:ext uri="{FF2B5EF4-FFF2-40B4-BE49-F238E27FC236}">
                  <a16:creationId xmlns:a16="http://schemas.microsoft.com/office/drawing/2014/main" id="{3E139BB4-65A3-C8A1-9432-9F33119A89E7}"/>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2" name="Freeform 209">
              <a:extLst>
                <a:ext uri="{FF2B5EF4-FFF2-40B4-BE49-F238E27FC236}">
                  <a16:creationId xmlns:a16="http://schemas.microsoft.com/office/drawing/2014/main" id="{EA569632-1917-2403-18F2-7236844E4FF2}"/>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3" name="Freeform 210">
              <a:extLst>
                <a:ext uri="{FF2B5EF4-FFF2-40B4-BE49-F238E27FC236}">
                  <a16:creationId xmlns:a16="http://schemas.microsoft.com/office/drawing/2014/main" id="{0CFA02B9-71E5-49DC-E262-D6C63CE485CD}"/>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4" name="Freeform 211">
              <a:extLst>
                <a:ext uri="{FF2B5EF4-FFF2-40B4-BE49-F238E27FC236}">
                  <a16:creationId xmlns:a16="http://schemas.microsoft.com/office/drawing/2014/main" id="{56EAE9BE-1BD3-8F6D-8EF0-635389092CA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5" name="Freeform 212">
              <a:extLst>
                <a:ext uri="{FF2B5EF4-FFF2-40B4-BE49-F238E27FC236}">
                  <a16:creationId xmlns:a16="http://schemas.microsoft.com/office/drawing/2014/main" id="{6C2569D6-A02D-DF4C-ACC3-D9AF991AFFA3}"/>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6" name="Freeform 213">
              <a:extLst>
                <a:ext uri="{FF2B5EF4-FFF2-40B4-BE49-F238E27FC236}">
                  <a16:creationId xmlns:a16="http://schemas.microsoft.com/office/drawing/2014/main" id="{F2B1603C-E67E-0893-3386-D83C6DD9DA53}"/>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7" name="Freeform 214">
              <a:extLst>
                <a:ext uri="{FF2B5EF4-FFF2-40B4-BE49-F238E27FC236}">
                  <a16:creationId xmlns:a16="http://schemas.microsoft.com/office/drawing/2014/main" id="{6D312CF7-00BA-7583-3C12-C062D8B87CFD}"/>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8" name="Freeform 215">
              <a:extLst>
                <a:ext uri="{FF2B5EF4-FFF2-40B4-BE49-F238E27FC236}">
                  <a16:creationId xmlns:a16="http://schemas.microsoft.com/office/drawing/2014/main" id="{B2F1262A-2DE3-BF32-C93C-5516F6CCEAAF}"/>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9" name="Freeform 216">
              <a:extLst>
                <a:ext uri="{FF2B5EF4-FFF2-40B4-BE49-F238E27FC236}">
                  <a16:creationId xmlns:a16="http://schemas.microsoft.com/office/drawing/2014/main" id="{75AC48A2-C5FE-C8CA-B649-608DB9C3D3DB}"/>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0" name="Freeform 217">
              <a:extLst>
                <a:ext uri="{FF2B5EF4-FFF2-40B4-BE49-F238E27FC236}">
                  <a16:creationId xmlns:a16="http://schemas.microsoft.com/office/drawing/2014/main" id="{4986871B-FDC2-A942-E240-4F7E85066A51}"/>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1" name="Freeform 218">
              <a:extLst>
                <a:ext uri="{FF2B5EF4-FFF2-40B4-BE49-F238E27FC236}">
                  <a16:creationId xmlns:a16="http://schemas.microsoft.com/office/drawing/2014/main" id="{CFF6D6F6-E054-5F21-388F-CD7E99905E19}"/>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2" name="Freeform 219">
              <a:extLst>
                <a:ext uri="{FF2B5EF4-FFF2-40B4-BE49-F238E27FC236}">
                  <a16:creationId xmlns:a16="http://schemas.microsoft.com/office/drawing/2014/main" id="{5F89E25B-1F32-871C-CFFF-AA57FAC809BE}"/>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3" name="Freeform 220">
              <a:extLst>
                <a:ext uri="{FF2B5EF4-FFF2-40B4-BE49-F238E27FC236}">
                  <a16:creationId xmlns:a16="http://schemas.microsoft.com/office/drawing/2014/main" id="{9AC72F1B-5125-D76F-5D23-5E0133830A48}"/>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4" name="Freeform 221">
              <a:extLst>
                <a:ext uri="{FF2B5EF4-FFF2-40B4-BE49-F238E27FC236}">
                  <a16:creationId xmlns:a16="http://schemas.microsoft.com/office/drawing/2014/main" id="{38F9D925-F93D-BD37-0183-FFDDFD57F3F8}"/>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5" name="Freeform 222">
              <a:extLst>
                <a:ext uri="{FF2B5EF4-FFF2-40B4-BE49-F238E27FC236}">
                  <a16:creationId xmlns:a16="http://schemas.microsoft.com/office/drawing/2014/main" id="{1AC16F7E-5FA3-450D-6AD8-5D5CEC26584F}"/>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6" name="Freeform 223">
              <a:extLst>
                <a:ext uri="{FF2B5EF4-FFF2-40B4-BE49-F238E27FC236}">
                  <a16:creationId xmlns:a16="http://schemas.microsoft.com/office/drawing/2014/main" id="{D01CADDF-E306-FE62-0E2B-93B2D6FAEA2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7" name="Freeform 224">
              <a:extLst>
                <a:ext uri="{FF2B5EF4-FFF2-40B4-BE49-F238E27FC236}">
                  <a16:creationId xmlns:a16="http://schemas.microsoft.com/office/drawing/2014/main" id="{94164620-36CF-EE56-7BB7-E7B0E0188462}"/>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8" name="Freeform 225">
              <a:extLst>
                <a:ext uri="{FF2B5EF4-FFF2-40B4-BE49-F238E27FC236}">
                  <a16:creationId xmlns:a16="http://schemas.microsoft.com/office/drawing/2014/main" id="{3E7C1B26-6D5E-B7DA-FAEB-209322E9DD66}"/>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9" name="Freeform 226">
              <a:extLst>
                <a:ext uri="{FF2B5EF4-FFF2-40B4-BE49-F238E27FC236}">
                  <a16:creationId xmlns:a16="http://schemas.microsoft.com/office/drawing/2014/main" id="{68459EA5-145F-9547-EFC9-9307636F1B7F}"/>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0" name="Freeform 227">
              <a:extLst>
                <a:ext uri="{FF2B5EF4-FFF2-40B4-BE49-F238E27FC236}">
                  <a16:creationId xmlns:a16="http://schemas.microsoft.com/office/drawing/2014/main" id="{C5F8B0DC-B28C-4A27-3FA5-E8CC17A338B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1" name="Freeform 228">
              <a:extLst>
                <a:ext uri="{FF2B5EF4-FFF2-40B4-BE49-F238E27FC236}">
                  <a16:creationId xmlns:a16="http://schemas.microsoft.com/office/drawing/2014/main" id="{C0419575-9313-7F3E-5956-DBC177C32F5D}"/>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2" name="Freeform 229">
              <a:extLst>
                <a:ext uri="{FF2B5EF4-FFF2-40B4-BE49-F238E27FC236}">
                  <a16:creationId xmlns:a16="http://schemas.microsoft.com/office/drawing/2014/main" id="{46289903-5752-8851-EA71-21B435BC3024}"/>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3" name="Freeform 230">
              <a:extLst>
                <a:ext uri="{FF2B5EF4-FFF2-40B4-BE49-F238E27FC236}">
                  <a16:creationId xmlns:a16="http://schemas.microsoft.com/office/drawing/2014/main" id="{4A6CCBDC-A68E-5849-67F0-9F11474D8488}"/>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4" name="Freeform 231">
              <a:extLst>
                <a:ext uri="{FF2B5EF4-FFF2-40B4-BE49-F238E27FC236}">
                  <a16:creationId xmlns:a16="http://schemas.microsoft.com/office/drawing/2014/main" id="{1EBBD4C0-90C8-B630-30E3-B08C4B742347}"/>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5" name="Freeform 232">
              <a:extLst>
                <a:ext uri="{FF2B5EF4-FFF2-40B4-BE49-F238E27FC236}">
                  <a16:creationId xmlns:a16="http://schemas.microsoft.com/office/drawing/2014/main" id="{4059B856-5DFC-B305-178E-97D830EF5091}"/>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6" name="Freeform 233">
              <a:extLst>
                <a:ext uri="{FF2B5EF4-FFF2-40B4-BE49-F238E27FC236}">
                  <a16:creationId xmlns:a16="http://schemas.microsoft.com/office/drawing/2014/main" id="{CB5FAE35-550E-B0D0-458D-78BB97D14A17}"/>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7" name="Freeform 234">
              <a:extLst>
                <a:ext uri="{FF2B5EF4-FFF2-40B4-BE49-F238E27FC236}">
                  <a16:creationId xmlns:a16="http://schemas.microsoft.com/office/drawing/2014/main" id="{5654A9C4-670E-DE61-9C01-30CDD09DEE75}"/>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8" name="Freeform 235">
              <a:extLst>
                <a:ext uri="{FF2B5EF4-FFF2-40B4-BE49-F238E27FC236}">
                  <a16:creationId xmlns:a16="http://schemas.microsoft.com/office/drawing/2014/main" id="{2EA7AE9F-CEC8-3331-9209-2A17703D74D7}"/>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9" name="Freeform 236">
              <a:extLst>
                <a:ext uri="{FF2B5EF4-FFF2-40B4-BE49-F238E27FC236}">
                  <a16:creationId xmlns:a16="http://schemas.microsoft.com/office/drawing/2014/main" id="{AF3769DD-C997-D87D-5F3D-334798C08E9F}"/>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0" name="Freeform 237">
              <a:extLst>
                <a:ext uri="{FF2B5EF4-FFF2-40B4-BE49-F238E27FC236}">
                  <a16:creationId xmlns:a16="http://schemas.microsoft.com/office/drawing/2014/main" id="{82B8356A-EF8D-794F-263A-B7D82FD53F06}"/>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1" name="Freeform 238">
              <a:extLst>
                <a:ext uri="{FF2B5EF4-FFF2-40B4-BE49-F238E27FC236}">
                  <a16:creationId xmlns:a16="http://schemas.microsoft.com/office/drawing/2014/main" id="{4ACA76DD-3AD7-448B-43A2-399CACA39838}"/>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2" name="Freeform 239">
              <a:extLst>
                <a:ext uri="{FF2B5EF4-FFF2-40B4-BE49-F238E27FC236}">
                  <a16:creationId xmlns:a16="http://schemas.microsoft.com/office/drawing/2014/main" id="{FFCA19E2-FEB9-C7D4-6369-838A4A40F68C}"/>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3" name="Freeform 240">
              <a:extLst>
                <a:ext uri="{FF2B5EF4-FFF2-40B4-BE49-F238E27FC236}">
                  <a16:creationId xmlns:a16="http://schemas.microsoft.com/office/drawing/2014/main" id="{8B12ED1D-2977-5168-68AA-6B26859B185C}"/>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4" name="Freeform 241">
              <a:extLst>
                <a:ext uri="{FF2B5EF4-FFF2-40B4-BE49-F238E27FC236}">
                  <a16:creationId xmlns:a16="http://schemas.microsoft.com/office/drawing/2014/main" id="{74B2899F-2DDC-5E99-EA00-7F96279A2218}"/>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5" name="Freeform 242">
              <a:extLst>
                <a:ext uri="{FF2B5EF4-FFF2-40B4-BE49-F238E27FC236}">
                  <a16:creationId xmlns:a16="http://schemas.microsoft.com/office/drawing/2014/main" id="{62F76700-04A3-476E-B198-494B94C4F940}"/>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6" name="Freeform 243">
              <a:extLst>
                <a:ext uri="{FF2B5EF4-FFF2-40B4-BE49-F238E27FC236}">
                  <a16:creationId xmlns:a16="http://schemas.microsoft.com/office/drawing/2014/main" id="{5275E21C-443E-0D18-F8D5-AB17529919FE}"/>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7" name="Freeform 244">
              <a:extLst>
                <a:ext uri="{FF2B5EF4-FFF2-40B4-BE49-F238E27FC236}">
                  <a16:creationId xmlns:a16="http://schemas.microsoft.com/office/drawing/2014/main" id="{68F5D77D-8E11-227D-640C-D04B62FAF65D}"/>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8" name="Freeform 245">
              <a:extLst>
                <a:ext uri="{FF2B5EF4-FFF2-40B4-BE49-F238E27FC236}">
                  <a16:creationId xmlns:a16="http://schemas.microsoft.com/office/drawing/2014/main" id="{F62C3716-6F33-176A-CF89-F5FCE95BC1FF}"/>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9" name="Freeform 246">
              <a:extLst>
                <a:ext uri="{FF2B5EF4-FFF2-40B4-BE49-F238E27FC236}">
                  <a16:creationId xmlns:a16="http://schemas.microsoft.com/office/drawing/2014/main" id="{AE395919-035E-EC3E-22BA-0F08DDB7B211}"/>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0" name="Freeform 247">
              <a:extLst>
                <a:ext uri="{FF2B5EF4-FFF2-40B4-BE49-F238E27FC236}">
                  <a16:creationId xmlns:a16="http://schemas.microsoft.com/office/drawing/2014/main" id="{B2816D7F-3B4E-FA30-DB9A-0FEA063E5D02}"/>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1" name="Freeform 248">
              <a:extLst>
                <a:ext uri="{FF2B5EF4-FFF2-40B4-BE49-F238E27FC236}">
                  <a16:creationId xmlns:a16="http://schemas.microsoft.com/office/drawing/2014/main" id="{71B0DB8C-A7D6-8F8E-642F-EF7AEA802EA9}"/>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2" name="Freeform 249">
              <a:extLst>
                <a:ext uri="{FF2B5EF4-FFF2-40B4-BE49-F238E27FC236}">
                  <a16:creationId xmlns:a16="http://schemas.microsoft.com/office/drawing/2014/main" id="{561D7FF1-6EC8-3C0F-EE6D-66E1BB6B2C13}"/>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3" name="Freeform 250">
              <a:extLst>
                <a:ext uri="{FF2B5EF4-FFF2-40B4-BE49-F238E27FC236}">
                  <a16:creationId xmlns:a16="http://schemas.microsoft.com/office/drawing/2014/main" id="{AA91CA69-C021-D70F-3468-F55B2F04445D}"/>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4" name="Freeform 251">
              <a:extLst>
                <a:ext uri="{FF2B5EF4-FFF2-40B4-BE49-F238E27FC236}">
                  <a16:creationId xmlns:a16="http://schemas.microsoft.com/office/drawing/2014/main" id="{547F9D0E-367C-DF92-E34B-F9F99257BE48}"/>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5" name="Freeform 252">
              <a:extLst>
                <a:ext uri="{FF2B5EF4-FFF2-40B4-BE49-F238E27FC236}">
                  <a16:creationId xmlns:a16="http://schemas.microsoft.com/office/drawing/2014/main" id="{BEE33F90-E09F-1C7B-6BD1-5126CA985ED2}"/>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6" name="Freeform 253">
              <a:extLst>
                <a:ext uri="{FF2B5EF4-FFF2-40B4-BE49-F238E27FC236}">
                  <a16:creationId xmlns:a16="http://schemas.microsoft.com/office/drawing/2014/main" id="{F306F14B-8B8A-08C7-298E-9888D31DDB57}"/>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7" name="Freeform 254">
              <a:extLst>
                <a:ext uri="{FF2B5EF4-FFF2-40B4-BE49-F238E27FC236}">
                  <a16:creationId xmlns:a16="http://schemas.microsoft.com/office/drawing/2014/main" id="{F222DF6D-D914-C959-5CD5-D7995315D38F}"/>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8" name="Freeform 255">
              <a:extLst>
                <a:ext uri="{FF2B5EF4-FFF2-40B4-BE49-F238E27FC236}">
                  <a16:creationId xmlns:a16="http://schemas.microsoft.com/office/drawing/2014/main" id="{5EF0301D-1EF0-2530-3C3A-CD42B78412B8}"/>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9" name="Freeform 256">
              <a:extLst>
                <a:ext uri="{FF2B5EF4-FFF2-40B4-BE49-F238E27FC236}">
                  <a16:creationId xmlns:a16="http://schemas.microsoft.com/office/drawing/2014/main" id="{70CBB3B4-DEEA-1334-A51A-7488278C0F55}"/>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0" name="Freeform 257">
              <a:extLst>
                <a:ext uri="{FF2B5EF4-FFF2-40B4-BE49-F238E27FC236}">
                  <a16:creationId xmlns:a16="http://schemas.microsoft.com/office/drawing/2014/main" id="{4D7016EA-D815-C1BC-F751-DE831AB684B5}"/>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1" name="Freeform 258">
              <a:extLst>
                <a:ext uri="{FF2B5EF4-FFF2-40B4-BE49-F238E27FC236}">
                  <a16:creationId xmlns:a16="http://schemas.microsoft.com/office/drawing/2014/main" id="{F47AAECC-77B2-4D9E-7822-F575EEFAAD79}"/>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2" name="Freeform 259">
              <a:extLst>
                <a:ext uri="{FF2B5EF4-FFF2-40B4-BE49-F238E27FC236}">
                  <a16:creationId xmlns:a16="http://schemas.microsoft.com/office/drawing/2014/main" id="{CBDB5B40-0FCD-3FC9-6FD3-F0B76A5DDC66}"/>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3" name="Freeform 260">
              <a:extLst>
                <a:ext uri="{FF2B5EF4-FFF2-40B4-BE49-F238E27FC236}">
                  <a16:creationId xmlns:a16="http://schemas.microsoft.com/office/drawing/2014/main" id="{CFF1DFAF-3651-2E09-D230-BD8367B343E8}"/>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4" name="Freeform 261">
              <a:extLst>
                <a:ext uri="{FF2B5EF4-FFF2-40B4-BE49-F238E27FC236}">
                  <a16:creationId xmlns:a16="http://schemas.microsoft.com/office/drawing/2014/main" id="{2E04F0C2-A4FE-BC8F-7B74-B7820D553EA7}"/>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5" name="Freeform 262">
              <a:extLst>
                <a:ext uri="{FF2B5EF4-FFF2-40B4-BE49-F238E27FC236}">
                  <a16:creationId xmlns:a16="http://schemas.microsoft.com/office/drawing/2014/main" id="{C1AEB3EF-52A4-AEFB-A2EE-73ABE2B0E9AB}"/>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6" name="Freeform 263">
              <a:extLst>
                <a:ext uri="{FF2B5EF4-FFF2-40B4-BE49-F238E27FC236}">
                  <a16:creationId xmlns:a16="http://schemas.microsoft.com/office/drawing/2014/main" id="{CD34A82B-75F3-DA81-DD14-25AEB48ADCEB}"/>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7" name="Freeform 264">
              <a:extLst>
                <a:ext uri="{FF2B5EF4-FFF2-40B4-BE49-F238E27FC236}">
                  <a16:creationId xmlns:a16="http://schemas.microsoft.com/office/drawing/2014/main" id="{F4FE4420-72AA-9453-5BDF-47B404AB88A7}"/>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8" name="Freeform 265">
              <a:extLst>
                <a:ext uri="{FF2B5EF4-FFF2-40B4-BE49-F238E27FC236}">
                  <a16:creationId xmlns:a16="http://schemas.microsoft.com/office/drawing/2014/main" id="{FA074912-490F-0AE6-00EC-C2A810160C03}"/>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9" name="Freeform 266">
              <a:extLst>
                <a:ext uri="{FF2B5EF4-FFF2-40B4-BE49-F238E27FC236}">
                  <a16:creationId xmlns:a16="http://schemas.microsoft.com/office/drawing/2014/main" id="{8B52ECC7-35A4-6984-2711-906B231F5C3B}"/>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0" name="Freeform 267">
              <a:extLst>
                <a:ext uri="{FF2B5EF4-FFF2-40B4-BE49-F238E27FC236}">
                  <a16:creationId xmlns:a16="http://schemas.microsoft.com/office/drawing/2014/main" id="{59864746-BB96-6771-0B8C-03E1EFBA186D}"/>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1" name="Freeform 268">
              <a:extLst>
                <a:ext uri="{FF2B5EF4-FFF2-40B4-BE49-F238E27FC236}">
                  <a16:creationId xmlns:a16="http://schemas.microsoft.com/office/drawing/2014/main" id="{8F773D0B-F816-F33D-EF33-D88CE0BB5E82}"/>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2" name="Freeform 269">
              <a:extLst>
                <a:ext uri="{FF2B5EF4-FFF2-40B4-BE49-F238E27FC236}">
                  <a16:creationId xmlns:a16="http://schemas.microsoft.com/office/drawing/2014/main" id="{B728DBF8-37C6-1B85-B191-5625330C1A02}"/>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3" name="Freeform 270">
              <a:extLst>
                <a:ext uri="{FF2B5EF4-FFF2-40B4-BE49-F238E27FC236}">
                  <a16:creationId xmlns:a16="http://schemas.microsoft.com/office/drawing/2014/main" id="{079278EC-F06D-7934-AB65-C882AD0A22F9}"/>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4" name="Freeform 271">
              <a:extLst>
                <a:ext uri="{FF2B5EF4-FFF2-40B4-BE49-F238E27FC236}">
                  <a16:creationId xmlns:a16="http://schemas.microsoft.com/office/drawing/2014/main" id="{3DD5B0C8-296D-7AD4-EDB3-05FD735E29EE}"/>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5" name="Freeform 272">
              <a:extLst>
                <a:ext uri="{FF2B5EF4-FFF2-40B4-BE49-F238E27FC236}">
                  <a16:creationId xmlns:a16="http://schemas.microsoft.com/office/drawing/2014/main" id="{7D625595-99CA-C8E8-E8B2-3A0B3420478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6" name="Freeform 273">
              <a:extLst>
                <a:ext uri="{FF2B5EF4-FFF2-40B4-BE49-F238E27FC236}">
                  <a16:creationId xmlns:a16="http://schemas.microsoft.com/office/drawing/2014/main" id="{5C0E317B-A297-409A-847A-CB8D0E28A54E}"/>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7" name="Freeform 274">
              <a:extLst>
                <a:ext uri="{FF2B5EF4-FFF2-40B4-BE49-F238E27FC236}">
                  <a16:creationId xmlns:a16="http://schemas.microsoft.com/office/drawing/2014/main" id="{2EF36829-45FE-62BF-FE9B-57186C1CE396}"/>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8" name="Freeform 275">
              <a:extLst>
                <a:ext uri="{FF2B5EF4-FFF2-40B4-BE49-F238E27FC236}">
                  <a16:creationId xmlns:a16="http://schemas.microsoft.com/office/drawing/2014/main" id="{1984AF61-29A8-2D48-C572-023A4D8175CF}"/>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9" name="Freeform 276">
              <a:extLst>
                <a:ext uri="{FF2B5EF4-FFF2-40B4-BE49-F238E27FC236}">
                  <a16:creationId xmlns:a16="http://schemas.microsoft.com/office/drawing/2014/main" id="{3015D821-8C5D-1F48-71BC-8ADB4D4C69D6}"/>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0" name="Freeform 277">
              <a:extLst>
                <a:ext uri="{FF2B5EF4-FFF2-40B4-BE49-F238E27FC236}">
                  <a16:creationId xmlns:a16="http://schemas.microsoft.com/office/drawing/2014/main" id="{AFCEA83D-07A8-7DCB-9600-AA3FB1DF2C7E}"/>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1" name="Freeform 278">
              <a:extLst>
                <a:ext uri="{FF2B5EF4-FFF2-40B4-BE49-F238E27FC236}">
                  <a16:creationId xmlns:a16="http://schemas.microsoft.com/office/drawing/2014/main" id="{186A00E2-522C-2297-D918-48BD9541750A}"/>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2" name="Freeform 279">
              <a:extLst>
                <a:ext uri="{FF2B5EF4-FFF2-40B4-BE49-F238E27FC236}">
                  <a16:creationId xmlns:a16="http://schemas.microsoft.com/office/drawing/2014/main" id="{09612573-7DFA-EE8C-8185-6C1C1A0B60BE}"/>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3" name="Freeform 280">
              <a:extLst>
                <a:ext uri="{FF2B5EF4-FFF2-40B4-BE49-F238E27FC236}">
                  <a16:creationId xmlns:a16="http://schemas.microsoft.com/office/drawing/2014/main" id="{257D9097-FAF6-AB98-530F-15BAEF99BE23}"/>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4" name="Freeform 281">
              <a:extLst>
                <a:ext uri="{FF2B5EF4-FFF2-40B4-BE49-F238E27FC236}">
                  <a16:creationId xmlns:a16="http://schemas.microsoft.com/office/drawing/2014/main" id="{570EA132-7607-0561-B106-263381EAA59B}"/>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5" name="Freeform 282">
              <a:extLst>
                <a:ext uri="{FF2B5EF4-FFF2-40B4-BE49-F238E27FC236}">
                  <a16:creationId xmlns:a16="http://schemas.microsoft.com/office/drawing/2014/main" id="{900D7C90-BBA1-9254-2D7F-D2D61245E20C}"/>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6" name="Freeform 283">
              <a:extLst>
                <a:ext uri="{FF2B5EF4-FFF2-40B4-BE49-F238E27FC236}">
                  <a16:creationId xmlns:a16="http://schemas.microsoft.com/office/drawing/2014/main" id="{C33D2F73-5B15-BDC5-7F17-E72ED5E173A2}"/>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7" name="Freeform 284">
              <a:extLst>
                <a:ext uri="{FF2B5EF4-FFF2-40B4-BE49-F238E27FC236}">
                  <a16:creationId xmlns:a16="http://schemas.microsoft.com/office/drawing/2014/main" id="{ADE212C8-DE00-CBA3-7C12-379C0614D851}"/>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8" name="Freeform 285">
              <a:extLst>
                <a:ext uri="{FF2B5EF4-FFF2-40B4-BE49-F238E27FC236}">
                  <a16:creationId xmlns:a16="http://schemas.microsoft.com/office/drawing/2014/main" id="{6BCA6F13-78F4-9933-1C65-39CA7A8FC9C8}"/>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9" name="Freeform 286">
              <a:extLst>
                <a:ext uri="{FF2B5EF4-FFF2-40B4-BE49-F238E27FC236}">
                  <a16:creationId xmlns:a16="http://schemas.microsoft.com/office/drawing/2014/main" id="{102A8F10-7190-337F-AB1B-5B8C48B3896A}"/>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0" name="Freeform 287">
              <a:extLst>
                <a:ext uri="{FF2B5EF4-FFF2-40B4-BE49-F238E27FC236}">
                  <a16:creationId xmlns:a16="http://schemas.microsoft.com/office/drawing/2014/main" id="{A7167917-B806-A975-0D71-0FB746B96AC1}"/>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1" name="Freeform 288">
              <a:extLst>
                <a:ext uri="{FF2B5EF4-FFF2-40B4-BE49-F238E27FC236}">
                  <a16:creationId xmlns:a16="http://schemas.microsoft.com/office/drawing/2014/main" id="{9510D6C2-E05A-31EA-55B5-7274129B0AC5}"/>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2" name="Freeform 289">
              <a:extLst>
                <a:ext uri="{FF2B5EF4-FFF2-40B4-BE49-F238E27FC236}">
                  <a16:creationId xmlns:a16="http://schemas.microsoft.com/office/drawing/2014/main" id="{BBD80F1A-B060-B7CD-58D6-285E251AD5DF}"/>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3" name="Freeform 290">
              <a:extLst>
                <a:ext uri="{FF2B5EF4-FFF2-40B4-BE49-F238E27FC236}">
                  <a16:creationId xmlns:a16="http://schemas.microsoft.com/office/drawing/2014/main" id="{A07057FB-EB11-3856-B209-D9899F4E1D8C}"/>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4" name="Freeform 291">
              <a:extLst>
                <a:ext uri="{FF2B5EF4-FFF2-40B4-BE49-F238E27FC236}">
                  <a16:creationId xmlns:a16="http://schemas.microsoft.com/office/drawing/2014/main" id="{1F156708-3E68-28D7-316D-116A19A9C28E}"/>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5" name="Freeform 292">
              <a:extLst>
                <a:ext uri="{FF2B5EF4-FFF2-40B4-BE49-F238E27FC236}">
                  <a16:creationId xmlns:a16="http://schemas.microsoft.com/office/drawing/2014/main" id="{67C45142-E307-0B99-D691-E15EFF6D22D9}"/>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6" name="Freeform 293">
              <a:extLst>
                <a:ext uri="{FF2B5EF4-FFF2-40B4-BE49-F238E27FC236}">
                  <a16:creationId xmlns:a16="http://schemas.microsoft.com/office/drawing/2014/main" id="{D27AB547-A627-8610-51BC-4479B00B0202}"/>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7" name="Freeform 294">
              <a:extLst>
                <a:ext uri="{FF2B5EF4-FFF2-40B4-BE49-F238E27FC236}">
                  <a16:creationId xmlns:a16="http://schemas.microsoft.com/office/drawing/2014/main" id="{58ED0657-1BF7-2609-BBA8-429C5273AC1B}"/>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8" name="Freeform 295">
              <a:extLst>
                <a:ext uri="{FF2B5EF4-FFF2-40B4-BE49-F238E27FC236}">
                  <a16:creationId xmlns:a16="http://schemas.microsoft.com/office/drawing/2014/main" id="{23373BD0-AA50-30AE-9ABD-AD4AE5643026}"/>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9" name="Freeform 296">
              <a:extLst>
                <a:ext uri="{FF2B5EF4-FFF2-40B4-BE49-F238E27FC236}">
                  <a16:creationId xmlns:a16="http://schemas.microsoft.com/office/drawing/2014/main" id="{46D642C9-BF46-3F1A-31D3-617AB93364AF}"/>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0" name="Freeform 297">
              <a:extLst>
                <a:ext uri="{FF2B5EF4-FFF2-40B4-BE49-F238E27FC236}">
                  <a16:creationId xmlns:a16="http://schemas.microsoft.com/office/drawing/2014/main" id="{076D88DE-E71D-57C0-5EDD-D78EAAF3442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1" name="Freeform 298">
              <a:extLst>
                <a:ext uri="{FF2B5EF4-FFF2-40B4-BE49-F238E27FC236}">
                  <a16:creationId xmlns:a16="http://schemas.microsoft.com/office/drawing/2014/main" id="{3DB41B55-F60E-17A4-DC5F-41FC3012E98E}"/>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2" name="Freeform 299">
              <a:extLst>
                <a:ext uri="{FF2B5EF4-FFF2-40B4-BE49-F238E27FC236}">
                  <a16:creationId xmlns:a16="http://schemas.microsoft.com/office/drawing/2014/main" id="{3FB0F52E-49EB-92CF-D1E9-9AB4B4AB311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3" name="Freeform 300">
              <a:extLst>
                <a:ext uri="{FF2B5EF4-FFF2-40B4-BE49-F238E27FC236}">
                  <a16:creationId xmlns:a16="http://schemas.microsoft.com/office/drawing/2014/main" id="{09533965-F6CE-4FAB-1D6C-8B2A826CDA14}"/>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4" name="Freeform 301">
              <a:extLst>
                <a:ext uri="{FF2B5EF4-FFF2-40B4-BE49-F238E27FC236}">
                  <a16:creationId xmlns:a16="http://schemas.microsoft.com/office/drawing/2014/main" id="{78645F67-80E1-3B74-BAE0-BBC13BDCE968}"/>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5" name="Freeform 302">
              <a:extLst>
                <a:ext uri="{FF2B5EF4-FFF2-40B4-BE49-F238E27FC236}">
                  <a16:creationId xmlns:a16="http://schemas.microsoft.com/office/drawing/2014/main" id="{5F65BB39-3F3D-F759-5E1C-5B6E01B801D1}"/>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6" name="Freeform 303">
              <a:extLst>
                <a:ext uri="{FF2B5EF4-FFF2-40B4-BE49-F238E27FC236}">
                  <a16:creationId xmlns:a16="http://schemas.microsoft.com/office/drawing/2014/main" id="{DD759D8E-9690-09DC-9E1B-C4C105B85C11}"/>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7" name="Freeform 304">
              <a:extLst>
                <a:ext uri="{FF2B5EF4-FFF2-40B4-BE49-F238E27FC236}">
                  <a16:creationId xmlns:a16="http://schemas.microsoft.com/office/drawing/2014/main" id="{C1165E49-80CF-F306-A1A1-9FDF91F144B5}"/>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8" name="Freeform 305">
              <a:extLst>
                <a:ext uri="{FF2B5EF4-FFF2-40B4-BE49-F238E27FC236}">
                  <a16:creationId xmlns:a16="http://schemas.microsoft.com/office/drawing/2014/main" id="{6E60A8C7-77D5-C1BE-B227-F4246D64460B}"/>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9" name="Freeform 306">
              <a:extLst>
                <a:ext uri="{FF2B5EF4-FFF2-40B4-BE49-F238E27FC236}">
                  <a16:creationId xmlns:a16="http://schemas.microsoft.com/office/drawing/2014/main" id="{07810F8A-2963-8CDB-BC81-C306BFE5CF8B}"/>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0" name="Freeform 307">
              <a:extLst>
                <a:ext uri="{FF2B5EF4-FFF2-40B4-BE49-F238E27FC236}">
                  <a16:creationId xmlns:a16="http://schemas.microsoft.com/office/drawing/2014/main" id="{3D6A93F1-51C8-4FB4-569F-FDF42C2B93C7}"/>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1" name="Freeform 308">
              <a:extLst>
                <a:ext uri="{FF2B5EF4-FFF2-40B4-BE49-F238E27FC236}">
                  <a16:creationId xmlns:a16="http://schemas.microsoft.com/office/drawing/2014/main" id="{6A7CC2E4-5F3C-2A15-918A-0EEBA3C17A85}"/>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2" name="Freeform 309">
              <a:extLst>
                <a:ext uri="{FF2B5EF4-FFF2-40B4-BE49-F238E27FC236}">
                  <a16:creationId xmlns:a16="http://schemas.microsoft.com/office/drawing/2014/main" id="{4E21C76C-06C5-FB1A-3FFC-86B3FCAEBBB4}"/>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3" name="Freeform 310">
              <a:extLst>
                <a:ext uri="{FF2B5EF4-FFF2-40B4-BE49-F238E27FC236}">
                  <a16:creationId xmlns:a16="http://schemas.microsoft.com/office/drawing/2014/main" id="{8B79BAF1-7EC2-7886-362C-C3DAC9974804}"/>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4" name="Freeform 311">
              <a:extLst>
                <a:ext uri="{FF2B5EF4-FFF2-40B4-BE49-F238E27FC236}">
                  <a16:creationId xmlns:a16="http://schemas.microsoft.com/office/drawing/2014/main" id="{8F2FF4C4-3A50-E0E8-244A-6D58F98D3D7A}"/>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5" name="Freeform 312">
              <a:extLst>
                <a:ext uri="{FF2B5EF4-FFF2-40B4-BE49-F238E27FC236}">
                  <a16:creationId xmlns:a16="http://schemas.microsoft.com/office/drawing/2014/main" id="{756BDC5B-EBED-8D5E-87EF-75D4DF7B97A2}"/>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6" name="Freeform 313">
              <a:extLst>
                <a:ext uri="{FF2B5EF4-FFF2-40B4-BE49-F238E27FC236}">
                  <a16:creationId xmlns:a16="http://schemas.microsoft.com/office/drawing/2014/main" id="{43EF4F66-372F-9E78-32F6-31C03003C8A8}"/>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7" name="Freeform 314">
              <a:extLst>
                <a:ext uri="{FF2B5EF4-FFF2-40B4-BE49-F238E27FC236}">
                  <a16:creationId xmlns:a16="http://schemas.microsoft.com/office/drawing/2014/main" id="{1B7672D4-6659-D904-5C22-71E3D0EAD3F6}"/>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8" name="Freeform 315">
              <a:extLst>
                <a:ext uri="{FF2B5EF4-FFF2-40B4-BE49-F238E27FC236}">
                  <a16:creationId xmlns:a16="http://schemas.microsoft.com/office/drawing/2014/main" id="{2860690A-5DFB-493C-2D44-52E1895A1E29}"/>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9" name="Freeform 316">
              <a:extLst>
                <a:ext uri="{FF2B5EF4-FFF2-40B4-BE49-F238E27FC236}">
                  <a16:creationId xmlns:a16="http://schemas.microsoft.com/office/drawing/2014/main" id="{0B6FF51F-F68D-3DAD-F962-7ED89355A228}"/>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0" name="Freeform 317">
              <a:extLst>
                <a:ext uri="{FF2B5EF4-FFF2-40B4-BE49-F238E27FC236}">
                  <a16:creationId xmlns:a16="http://schemas.microsoft.com/office/drawing/2014/main" id="{CA7FBFA3-A706-0860-9DD5-4C94AABB2E08}"/>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1" name="Freeform 318">
              <a:extLst>
                <a:ext uri="{FF2B5EF4-FFF2-40B4-BE49-F238E27FC236}">
                  <a16:creationId xmlns:a16="http://schemas.microsoft.com/office/drawing/2014/main" id="{14638872-3145-F688-B6D2-07CD9320CC8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2" name="Freeform 319">
              <a:extLst>
                <a:ext uri="{FF2B5EF4-FFF2-40B4-BE49-F238E27FC236}">
                  <a16:creationId xmlns:a16="http://schemas.microsoft.com/office/drawing/2014/main" id="{B4B68A6E-D93C-BD3E-49FD-1FB809B4CC23}"/>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3" name="Freeform 320">
              <a:extLst>
                <a:ext uri="{FF2B5EF4-FFF2-40B4-BE49-F238E27FC236}">
                  <a16:creationId xmlns:a16="http://schemas.microsoft.com/office/drawing/2014/main" id="{D5A6BCE3-B639-DE37-481F-9F507562B6BA}"/>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4" name="Freeform 321">
              <a:extLst>
                <a:ext uri="{FF2B5EF4-FFF2-40B4-BE49-F238E27FC236}">
                  <a16:creationId xmlns:a16="http://schemas.microsoft.com/office/drawing/2014/main" id="{5C4D9D08-A5C8-E713-A8D5-2D4E47EBEF4D}"/>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5" name="Freeform 322">
              <a:extLst>
                <a:ext uri="{FF2B5EF4-FFF2-40B4-BE49-F238E27FC236}">
                  <a16:creationId xmlns:a16="http://schemas.microsoft.com/office/drawing/2014/main" id="{AFACDEB2-D7D2-FCB3-B18C-43D5C3092DE7}"/>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6" name="Freeform 323">
              <a:extLst>
                <a:ext uri="{FF2B5EF4-FFF2-40B4-BE49-F238E27FC236}">
                  <a16:creationId xmlns:a16="http://schemas.microsoft.com/office/drawing/2014/main" id="{D74470DB-BF26-5EDC-E75D-8EBE73FC204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7" name="Freeform 324">
              <a:extLst>
                <a:ext uri="{FF2B5EF4-FFF2-40B4-BE49-F238E27FC236}">
                  <a16:creationId xmlns:a16="http://schemas.microsoft.com/office/drawing/2014/main" id="{4BD2A20D-3830-9465-F399-8743AAE3D35C}"/>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8" name="Freeform 325">
              <a:extLst>
                <a:ext uri="{FF2B5EF4-FFF2-40B4-BE49-F238E27FC236}">
                  <a16:creationId xmlns:a16="http://schemas.microsoft.com/office/drawing/2014/main" id="{6187EE9A-6D49-01D8-5C13-7D55092A402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9" name="Freeform 326">
              <a:extLst>
                <a:ext uri="{FF2B5EF4-FFF2-40B4-BE49-F238E27FC236}">
                  <a16:creationId xmlns:a16="http://schemas.microsoft.com/office/drawing/2014/main" id="{AF6BCB41-BA48-0EDB-E120-919D4059D2DC}"/>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0" name="Freeform 327">
              <a:extLst>
                <a:ext uri="{FF2B5EF4-FFF2-40B4-BE49-F238E27FC236}">
                  <a16:creationId xmlns:a16="http://schemas.microsoft.com/office/drawing/2014/main" id="{DD1228FD-AF7B-2C3C-FFF6-A85690AF88D8}"/>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1" name="Freeform 328">
              <a:extLst>
                <a:ext uri="{FF2B5EF4-FFF2-40B4-BE49-F238E27FC236}">
                  <a16:creationId xmlns:a16="http://schemas.microsoft.com/office/drawing/2014/main" id="{23E72F98-AC6C-9112-43E4-9EAE224EB589}"/>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2" name="Freeform 329">
              <a:extLst>
                <a:ext uri="{FF2B5EF4-FFF2-40B4-BE49-F238E27FC236}">
                  <a16:creationId xmlns:a16="http://schemas.microsoft.com/office/drawing/2014/main" id="{E952926B-7CD7-17FB-BF63-E832A7B2F29A}"/>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3" name="Freeform 330">
              <a:extLst>
                <a:ext uri="{FF2B5EF4-FFF2-40B4-BE49-F238E27FC236}">
                  <a16:creationId xmlns:a16="http://schemas.microsoft.com/office/drawing/2014/main" id="{387CE537-D382-8061-D873-4D5B9AF3F252}"/>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4" name="Freeform 331">
              <a:extLst>
                <a:ext uri="{FF2B5EF4-FFF2-40B4-BE49-F238E27FC236}">
                  <a16:creationId xmlns:a16="http://schemas.microsoft.com/office/drawing/2014/main" id="{722B7462-5B4A-A086-1F0A-B7C849E577C1}"/>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5" name="Freeform 332">
              <a:extLst>
                <a:ext uri="{FF2B5EF4-FFF2-40B4-BE49-F238E27FC236}">
                  <a16:creationId xmlns:a16="http://schemas.microsoft.com/office/drawing/2014/main" id="{74915FC3-C438-2C85-95E8-F8B50B0B72C3}"/>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6" name="Freeform 333">
              <a:extLst>
                <a:ext uri="{FF2B5EF4-FFF2-40B4-BE49-F238E27FC236}">
                  <a16:creationId xmlns:a16="http://schemas.microsoft.com/office/drawing/2014/main" id="{B64127EF-1514-8343-CB0A-DB77622C829C}"/>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7" name="Freeform 334">
              <a:extLst>
                <a:ext uri="{FF2B5EF4-FFF2-40B4-BE49-F238E27FC236}">
                  <a16:creationId xmlns:a16="http://schemas.microsoft.com/office/drawing/2014/main" id="{E796AA15-F393-F5AF-3C3E-FA059F06E1A5}"/>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8" name="Freeform 335">
              <a:extLst>
                <a:ext uri="{FF2B5EF4-FFF2-40B4-BE49-F238E27FC236}">
                  <a16:creationId xmlns:a16="http://schemas.microsoft.com/office/drawing/2014/main" id="{9E98DE45-AAE8-10CE-A3BC-8D8637C06C42}"/>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9" name="Freeform 336">
              <a:extLst>
                <a:ext uri="{FF2B5EF4-FFF2-40B4-BE49-F238E27FC236}">
                  <a16:creationId xmlns:a16="http://schemas.microsoft.com/office/drawing/2014/main" id="{ACF71124-E51C-EAF0-67E8-9CED15FB1488}"/>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0" name="Freeform 337">
              <a:extLst>
                <a:ext uri="{FF2B5EF4-FFF2-40B4-BE49-F238E27FC236}">
                  <a16:creationId xmlns:a16="http://schemas.microsoft.com/office/drawing/2014/main" id="{A35672F8-67F9-41A1-7283-A015CFF7DB88}"/>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1" name="Freeform 338">
              <a:extLst>
                <a:ext uri="{FF2B5EF4-FFF2-40B4-BE49-F238E27FC236}">
                  <a16:creationId xmlns:a16="http://schemas.microsoft.com/office/drawing/2014/main" id="{6070B87B-5154-215D-1E24-FC6ABF405644}"/>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2" name="Freeform 339">
              <a:extLst>
                <a:ext uri="{FF2B5EF4-FFF2-40B4-BE49-F238E27FC236}">
                  <a16:creationId xmlns:a16="http://schemas.microsoft.com/office/drawing/2014/main" id="{DDCF5989-4DC7-01E5-63DD-886A0EC1106C}"/>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3" name="Freeform 340">
              <a:extLst>
                <a:ext uri="{FF2B5EF4-FFF2-40B4-BE49-F238E27FC236}">
                  <a16:creationId xmlns:a16="http://schemas.microsoft.com/office/drawing/2014/main" id="{C15EE64E-3563-50D5-C015-578C7D887F17}"/>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4" name="Freeform 341">
              <a:extLst>
                <a:ext uri="{FF2B5EF4-FFF2-40B4-BE49-F238E27FC236}">
                  <a16:creationId xmlns:a16="http://schemas.microsoft.com/office/drawing/2014/main" id="{CF863557-8195-E081-D060-B92A9EB1E41C}"/>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5" name="Freeform 342">
              <a:extLst>
                <a:ext uri="{FF2B5EF4-FFF2-40B4-BE49-F238E27FC236}">
                  <a16:creationId xmlns:a16="http://schemas.microsoft.com/office/drawing/2014/main" id="{78A0B3D6-1AFE-4370-EA10-A83C2B589791}"/>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6" name="Freeform 343">
              <a:extLst>
                <a:ext uri="{FF2B5EF4-FFF2-40B4-BE49-F238E27FC236}">
                  <a16:creationId xmlns:a16="http://schemas.microsoft.com/office/drawing/2014/main" id="{0FCFFFE6-4CBA-526C-E80B-9D4DE06FC3F4}"/>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7" name="Freeform 344">
              <a:extLst>
                <a:ext uri="{FF2B5EF4-FFF2-40B4-BE49-F238E27FC236}">
                  <a16:creationId xmlns:a16="http://schemas.microsoft.com/office/drawing/2014/main" id="{A102ED3E-1D67-C8A9-8C96-861E68E283A7}"/>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8" name="Freeform 345">
              <a:extLst>
                <a:ext uri="{FF2B5EF4-FFF2-40B4-BE49-F238E27FC236}">
                  <a16:creationId xmlns:a16="http://schemas.microsoft.com/office/drawing/2014/main" id="{8E4D566B-3E02-9905-7D71-6A57882C15F8}"/>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9" name="Freeform 346">
              <a:extLst>
                <a:ext uri="{FF2B5EF4-FFF2-40B4-BE49-F238E27FC236}">
                  <a16:creationId xmlns:a16="http://schemas.microsoft.com/office/drawing/2014/main" id="{EC2CCF7F-A3CF-14F0-7215-D9FA14B4EC08}"/>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0" name="Freeform 347">
              <a:extLst>
                <a:ext uri="{FF2B5EF4-FFF2-40B4-BE49-F238E27FC236}">
                  <a16:creationId xmlns:a16="http://schemas.microsoft.com/office/drawing/2014/main" id="{40B07F75-C1CE-6AB1-CBBF-6A8D20821DA4}"/>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1" name="Freeform 348">
              <a:extLst>
                <a:ext uri="{FF2B5EF4-FFF2-40B4-BE49-F238E27FC236}">
                  <a16:creationId xmlns:a16="http://schemas.microsoft.com/office/drawing/2014/main" id="{C04FDEDA-2603-CB0A-1821-666E7329AC28}"/>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2" name="Freeform 349">
              <a:extLst>
                <a:ext uri="{FF2B5EF4-FFF2-40B4-BE49-F238E27FC236}">
                  <a16:creationId xmlns:a16="http://schemas.microsoft.com/office/drawing/2014/main" id="{7352FC93-D85F-DC91-321A-59497FB25102}"/>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3" name="Freeform 350">
              <a:extLst>
                <a:ext uri="{FF2B5EF4-FFF2-40B4-BE49-F238E27FC236}">
                  <a16:creationId xmlns:a16="http://schemas.microsoft.com/office/drawing/2014/main" id="{FE6DD36F-967F-2C3F-959C-5410353C29E3}"/>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4" name="Freeform 351">
              <a:extLst>
                <a:ext uri="{FF2B5EF4-FFF2-40B4-BE49-F238E27FC236}">
                  <a16:creationId xmlns:a16="http://schemas.microsoft.com/office/drawing/2014/main" id="{7D113C14-A0D4-B7FE-ED3E-5B26188C6C73}"/>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5" name="Freeform 352">
              <a:extLst>
                <a:ext uri="{FF2B5EF4-FFF2-40B4-BE49-F238E27FC236}">
                  <a16:creationId xmlns:a16="http://schemas.microsoft.com/office/drawing/2014/main" id="{DDF42C1B-711C-DA2A-7B41-ABFCBC807D5B}"/>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6" name="Freeform 353">
              <a:extLst>
                <a:ext uri="{FF2B5EF4-FFF2-40B4-BE49-F238E27FC236}">
                  <a16:creationId xmlns:a16="http://schemas.microsoft.com/office/drawing/2014/main" id="{6A3338F8-DEEB-4005-E32B-086A9B91D62D}"/>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7" name="Freeform 354">
              <a:extLst>
                <a:ext uri="{FF2B5EF4-FFF2-40B4-BE49-F238E27FC236}">
                  <a16:creationId xmlns:a16="http://schemas.microsoft.com/office/drawing/2014/main" id="{1BA58E0E-0670-C30A-3A8A-1F524161E6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8" name="Freeform 355">
              <a:extLst>
                <a:ext uri="{FF2B5EF4-FFF2-40B4-BE49-F238E27FC236}">
                  <a16:creationId xmlns:a16="http://schemas.microsoft.com/office/drawing/2014/main" id="{C23E8787-434A-AC54-D948-7A1D67D68587}"/>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9" name="Freeform 356">
              <a:extLst>
                <a:ext uri="{FF2B5EF4-FFF2-40B4-BE49-F238E27FC236}">
                  <a16:creationId xmlns:a16="http://schemas.microsoft.com/office/drawing/2014/main" id="{F9AA85B8-1638-066D-E36B-43249E330EEA}"/>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0" name="Freeform 357">
              <a:extLst>
                <a:ext uri="{FF2B5EF4-FFF2-40B4-BE49-F238E27FC236}">
                  <a16:creationId xmlns:a16="http://schemas.microsoft.com/office/drawing/2014/main" id="{60102143-7915-5569-C167-23E95A82431E}"/>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1" name="Freeform 358">
              <a:extLst>
                <a:ext uri="{FF2B5EF4-FFF2-40B4-BE49-F238E27FC236}">
                  <a16:creationId xmlns:a16="http://schemas.microsoft.com/office/drawing/2014/main" id="{C28197A3-91FC-4CC7-7D61-8D5037AA06F1}"/>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2" name="Freeform 359">
              <a:extLst>
                <a:ext uri="{FF2B5EF4-FFF2-40B4-BE49-F238E27FC236}">
                  <a16:creationId xmlns:a16="http://schemas.microsoft.com/office/drawing/2014/main" id="{41A7AB5C-9ABF-9076-48FD-74F505E2519D}"/>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3" name="Freeform 360">
              <a:extLst>
                <a:ext uri="{FF2B5EF4-FFF2-40B4-BE49-F238E27FC236}">
                  <a16:creationId xmlns:a16="http://schemas.microsoft.com/office/drawing/2014/main" id="{23B282B9-8E35-98D9-5829-059C8008DFBA}"/>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4" name="Freeform 361">
              <a:extLst>
                <a:ext uri="{FF2B5EF4-FFF2-40B4-BE49-F238E27FC236}">
                  <a16:creationId xmlns:a16="http://schemas.microsoft.com/office/drawing/2014/main" id="{CF8372E7-F0F0-EF89-99F7-83FC5856A880}"/>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5" name="Freeform 362">
              <a:extLst>
                <a:ext uri="{FF2B5EF4-FFF2-40B4-BE49-F238E27FC236}">
                  <a16:creationId xmlns:a16="http://schemas.microsoft.com/office/drawing/2014/main" id="{B9CFE265-1F8F-A8CF-6F60-4747287165A8}"/>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6" name="Freeform 363">
              <a:extLst>
                <a:ext uri="{FF2B5EF4-FFF2-40B4-BE49-F238E27FC236}">
                  <a16:creationId xmlns:a16="http://schemas.microsoft.com/office/drawing/2014/main" id="{1BE49716-A358-C02D-128A-DE801460203F}"/>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7" name="Freeform 364">
              <a:extLst>
                <a:ext uri="{FF2B5EF4-FFF2-40B4-BE49-F238E27FC236}">
                  <a16:creationId xmlns:a16="http://schemas.microsoft.com/office/drawing/2014/main" id="{E8EFA3EB-6303-0420-B0AA-52C69DE157C9}"/>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8" name="Freeform 365">
              <a:extLst>
                <a:ext uri="{FF2B5EF4-FFF2-40B4-BE49-F238E27FC236}">
                  <a16:creationId xmlns:a16="http://schemas.microsoft.com/office/drawing/2014/main" id="{03AC93AA-9016-A6A9-899A-64F7A4AD6861}"/>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9" name="Freeform 366">
              <a:extLst>
                <a:ext uri="{FF2B5EF4-FFF2-40B4-BE49-F238E27FC236}">
                  <a16:creationId xmlns:a16="http://schemas.microsoft.com/office/drawing/2014/main" id="{E429730A-C799-1736-51AA-4AB68ED7C389}"/>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0" name="Freeform 367">
              <a:extLst>
                <a:ext uri="{FF2B5EF4-FFF2-40B4-BE49-F238E27FC236}">
                  <a16:creationId xmlns:a16="http://schemas.microsoft.com/office/drawing/2014/main" id="{A1259572-9910-685B-05EE-27DEBA7F5B9B}"/>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1" name="Freeform 368">
              <a:extLst>
                <a:ext uri="{FF2B5EF4-FFF2-40B4-BE49-F238E27FC236}">
                  <a16:creationId xmlns:a16="http://schemas.microsoft.com/office/drawing/2014/main" id="{A069964D-89FE-DB77-12EF-5A7541CE0B3C}"/>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2" name="Freeform 369">
              <a:extLst>
                <a:ext uri="{FF2B5EF4-FFF2-40B4-BE49-F238E27FC236}">
                  <a16:creationId xmlns:a16="http://schemas.microsoft.com/office/drawing/2014/main" id="{6BCD7565-1DC1-1921-F7BB-3A043D2B37D4}"/>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3" name="Freeform 370">
              <a:extLst>
                <a:ext uri="{FF2B5EF4-FFF2-40B4-BE49-F238E27FC236}">
                  <a16:creationId xmlns:a16="http://schemas.microsoft.com/office/drawing/2014/main" id="{E65DDDDA-03E1-E868-6EA4-A7C7DEF76561}"/>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4" name="Freeform 371">
              <a:extLst>
                <a:ext uri="{FF2B5EF4-FFF2-40B4-BE49-F238E27FC236}">
                  <a16:creationId xmlns:a16="http://schemas.microsoft.com/office/drawing/2014/main" id="{2E0B7F40-D132-5BAF-D106-3B52020676DA}"/>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5" name="Freeform 372">
              <a:extLst>
                <a:ext uri="{FF2B5EF4-FFF2-40B4-BE49-F238E27FC236}">
                  <a16:creationId xmlns:a16="http://schemas.microsoft.com/office/drawing/2014/main" id="{905D0DFE-0D60-DB5C-3B20-21D9B421BA5E}"/>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6" name="Freeform 373">
              <a:extLst>
                <a:ext uri="{FF2B5EF4-FFF2-40B4-BE49-F238E27FC236}">
                  <a16:creationId xmlns:a16="http://schemas.microsoft.com/office/drawing/2014/main" id="{BAA7B0CB-3328-65C4-18C5-818B26E2CFCB}"/>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7" name="Freeform 374">
              <a:extLst>
                <a:ext uri="{FF2B5EF4-FFF2-40B4-BE49-F238E27FC236}">
                  <a16:creationId xmlns:a16="http://schemas.microsoft.com/office/drawing/2014/main" id="{6FF91178-8B4C-E859-7620-D3EE21E6C322}"/>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8" name="Freeform 375">
              <a:extLst>
                <a:ext uri="{FF2B5EF4-FFF2-40B4-BE49-F238E27FC236}">
                  <a16:creationId xmlns:a16="http://schemas.microsoft.com/office/drawing/2014/main" id="{E8CCE687-C260-1F78-29F6-3641CC2B02D2}"/>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9" name="Freeform 376">
              <a:extLst>
                <a:ext uri="{FF2B5EF4-FFF2-40B4-BE49-F238E27FC236}">
                  <a16:creationId xmlns:a16="http://schemas.microsoft.com/office/drawing/2014/main" id="{1E370B08-7B56-24D2-4C7E-33561B31B62B}"/>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0" name="Freeform 377">
              <a:extLst>
                <a:ext uri="{FF2B5EF4-FFF2-40B4-BE49-F238E27FC236}">
                  <a16:creationId xmlns:a16="http://schemas.microsoft.com/office/drawing/2014/main" id="{7788E2B0-5514-9DA6-DA50-4A799D15C00C}"/>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1" name="Freeform 378">
              <a:extLst>
                <a:ext uri="{FF2B5EF4-FFF2-40B4-BE49-F238E27FC236}">
                  <a16:creationId xmlns:a16="http://schemas.microsoft.com/office/drawing/2014/main" id="{4CA84A0B-9B72-3ED7-7AED-D6987DC5776F}"/>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2" name="Freeform 379">
              <a:extLst>
                <a:ext uri="{FF2B5EF4-FFF2-40B4-BE49-F238E27FC236}">
                  <a16:creationId xmlns:a16="http://schemas.microsoft.com/office/drawing/2014/main" id="{568F154C-6520-92DD-7C00-915D093CA6A5}"/>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3" name="Freeform 380">
              <a:extLst>
                <a:ext uri="{FF2B5EF4-FFF2-40B4-BE49-F238E27FC236}">
                  <a16:creationId xmlns:a16="http://schemas.microsoft.com/office/drawing/2014/main" id="{6428B21C-A741-FC5E-1721-74029F0FC704}"/>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4" name="Freeform 381">
              <a:extLst>
                <a:ext uri="{FF2B5EF4-FFF2-40B4-BE49-F238E27FC236}">
                  <a16:creationId xmlns:a16="http://schemas.microsoft.com/office/drawing/2014/main" id="{9DD6FD8B-FEF6-3F5F-F481-7C0FC4A4FCB3}"/>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5" name="Freeform 382">
              <a:extLst>
                <a:ext uri="{FF2B5EF4-FFF2-40B4-BE49-F238E27FC236}">
                  <a16:creationId xmlns:a16="http://schemas.microsoft.com/office/drawing/2014/main" id="{58E96EE5-2DB9-9306-D368-C051E2EED01C}"/>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6" name="Freeform 383">
              <a:extLst>
                <a:ext uri="{FF2B5EF4-FFF2-40B4-BE49-F238E27FC236}">
                  <a16:creationId xmlns:a16="http://schemas.microsoft.com/office/drawing/2014/main" id="{82B0428A-5F47-919B-505E-E1890ADE5B12}"/>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7" name="Freeform 384">
              <a:extLst>
                <a:ext uri="{FF2B5EF4-FFF2-40B4-BE49-F238E27FC236}">
                  <a16:creationId xmlns:a16="http://schemas.microsoft.com/office/drawing/2014/main" id="{C261FE51-C2C6-0B1A-B571-E6CB113E3E99}"/>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8" name="Freeform 385">
              <a:extLst>
                <a:ext uri="{FF2B5EF4-FFF2-40B4-BE49-F238E27FC236}">
                  <a16:creationId xmlns:a16="http://schemas.microsoft.com/office/drawing/2014/main" id="{31482184-1FE6-3C8D-6D28-B4EA2BBC4427}"/>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9" name="Freeform 386">
              <a:extLst>
                <a:ext uri="{FF2B5EF4-FFF2-40B4-BE49-F238E27FC236}">
                  <a16:creationId xmlns:a16="http://schemas.microsoft.com/office/drawing/2014/main" id="{46DDFF9D-5B70-B0BD-B055-0328B70EE68E}"/>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0" name="Freeform 387">
              <a:extLst>
                <a:ext uri="{FF2B5EF4-FFF2-40B4-BE49-F238E27FC236}">
                  <a16:creationId xmlns:a16="http://schemas.microsoft.com/office/drawing/2014/main" id="{91AE0357-1FDA-51CE-9D88-FFB2B1D21244}"/>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1" name="Freeform 388">
              <a:extLst>
                <a:ext uri="{FF2B5EF4-FFF2-40B4-BE49-F238E27FC236}">
                  <a16:creationId xmlns:a16="http://schemas.microsoft.com/office/drawing/2014/main" id="{8F32D53F-CC07-59B2-E2DB-32B413D86D95}"/>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2" name="Freeform 389">
              <a:extLst>
                <a:ext uri="{FF2B5EF4-FFF2-40B4-BE49-F238E27FC236}">
                  <a16:creationId xmlns:a16="http://schemas.microsoft.com/office/drawing/2014/main" id="{FE8BE477-2796-1072-3558-EC7A24A70B3F}"/>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3" name="Freeform 390">
              <a:extLst>
                <a:ext uri="{FF2B5EF4-FFF2-40B4-BE49-F238E27FC236}">
                  <a16:creationId xmlns:a16="http://schemas.microsoft.com/office/drawing/2014/main" id="{CDADA7A6-C839-D3FC-ACC2-C2F8F0512899}"/>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4" name="Freeform 391">
              <a:extLst>
                <a:ext uri="{FF2B5EF4-FFF2-40B4-BE49-F238E27FC236}">
                  <a16:creationId xmlns:a16="http://schemas.microsoft.com/office/drawing/2014/main" id="{7DCE938B-D4AB-7477-EE71-4DCA5ED6F637}"/>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5" name="Freeform 392">
              <a:extLst>
                <a:ext uri="{FF2B5EF4-FFF2-40B4-BE49-F238E27FC236}">
                  <a16:creationId xmlns:a16="http://schemas.microsoft.com/office/drawing/2014/main" id="{CCA3231A-0ABA-CD41-0385-153188583A7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6" name="Freeform 393">
              <a:extLst>
                <a:ext uri="{FF2B5EF4-FFF2-40B4-BE49-F238E27FC236}">
                  <a16:creationId xmlns:a16="http://schemas.microsoft.com/office/drawing/2014/main" id="{1CD71104-60E9-5AC4-8CD3-9D5792AB018A}"/>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7" name="Freeform 394">
              <a:extLst>
                <a:ext uri="{FF2B5EF4-FFF2-40B4-BE49-F238E27FC236}">
                  <a16:creationId xmlns:a16="http://schemas.microsoft.com/office/drawing/2014/main" id="{546CB31C-FE49-22F5-0494-37DB11BF4519}"/>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8" name="Freeform 395">
              <a:extLst>
                <a:ext uri="{FF2B5EF4-FFF2-40B4-BE49-F238E27FC236}">
                  <a16:creationId xmlns:a16="http://schemas.microsoft.com/office/drawing/2014/main" id="{8BBB6133-6099-57E3-F543-96FF1849739C}"/>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9" name="Freeform 396">
              <a:extLst>
                <a:ext uri="{FF2B5EF4-FFF2-40B4-BE49-F238E27FC236}">
                  <a16:creationId xmlns:a16="http://schemas.microsoft.com/office/drawing/2014/main" id="{42FA9CB4-FE96-6620-0C88-64394EDFB497}"/>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0" name="Rectangle 397">
              <a:extLst>
                <a:ext uri="{FF2B5EF4-FFF2-40B4-BE49-F238E27FC236}">
                  <a16:creationId xmlns:a16="http://schemas.microsoft.com/office/drawing/2014/main" id="{2BACD2BA-1279-F1D7-A68E-0F000B464F96}"/>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531" name="Freeform 398">
              <a:extLst>
                <a:ext uri="{FF2B5EF4-FFF2-40B4-BE49-F238E27FC236}">
                  <a16:creationId xmlns:a16="http://schemas.microsoft.com/office/drawing/2014/main" id="{A240BA5C-07C3-AC83-4679-3839B800F848}"/>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2" name="Freeform 399">
              <a:extLst>
                <a:ext uri="{FF2B5EF4-FFF2-40B4-BE49-F238E27FC236}">
                  <a16:creationId xmlns:a16="http://schemas.microsoft.com/office/drawing/2014/main" id="{AD4EB976-9AFF-A319-A4EB-A59549E1BE4F}"/>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3" name="Freeform 400">
              <a:extLst>
                <a:ext uri="{FF2B5EF4-FFF2-40B4-BE49-F238E27FC236}">
                  <a16:creationId xmlns:a16="http://schemas.microsoft.com/office/drawing/2014/main" id="{9B66D0B5-8652-597E-7F5B-408B74D41725}"/>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4" name="Freeform 401">
              <a:extLst>
                <a:ext uri="{FF2B5EF4-FFF2-40B4-BE49-F238E27FC236}">
                  <a16:creationId xmlns:a16="http://schemas.microsoft.com/office/drawing/2014/main" id="{651C374A-8251-8E96-84BB-CE11A7BEC111}"/>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5" name="Freeform 402">
              <a:extLst>
                <a:ext uri="{FF2B5EF4-FFF2-40B4-BE49-F238E27FC236}">
                  <a16:creationId xmlns:a16="http://schemas.microsoft.com/office/drawing/2014/main" id="{B7E0A4A3-7B8D-95C4-B524-F6B650AA4752}"/>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6" name="Freeform 403">
              <a:extLst>
                <a:ext uri="{FF2B5EF4-FFF2-40B4-BE49-F238E27FC236}">
                  <a16:creationId xmlns:a16="http://schemas.microsoft.com/office/drawing/2014/main" id="{0A3E4A4A-9A4A-09E8-D471-ABCF09EE2AD1}"/>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7" name="Freeform 404">
              <a:extLst>
                <a:ext uri="{FF2B5EF4-FFF2-40B4-BE49-F238E27FC236}">
                  <a16:creationId xmlns:a16="http://schemas.microsoft.com/office/drawing/2014/main" id="{5630056F-DD7F-6A86-27A5-3E2DE41D6D08}"/>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8" name="Freeform 405">
              <a:extLst>
                <a:ext uri="{FF2B5EF4-FFF2-40B4-BE49-F238E27FC236}">
                  <a16:creationId xmlns:a16="http://schemas.microsoft.com/office/drawing/2014/main" id="{5E5F37D6-8E91-A896-A88B-D9273DCFFFB6}"/>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9" name="Freeform 407">
              <a:extLst>
                <a:ext uri="{FF2B5EF4-FFF2-40B4-BE49-F238E27FC236}">
                  <a16:creationId xmlns:a16="http://schemas.microsoft.com/office/drawing/2014/main" id="{8D6CEF59-45E3-5188-A871-016B6F0CEFA1}"/>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0" name="Freeform 408">
              <a:extLst>
                <a:ext uri="{FF2B5EF4-FFF2-40B4-BE49-F238E27FC236}">
                  <a16:creationId xmlns:a16="http://schemas.microsoft.com/office/drawing/2014/main" id="{374D4D2E-EF9D-4460-BB66-B8FE21AE1E76}"/>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1" name="Freeform 409">
              <a:extLst>
                <a:ext uri="{FF2B5EF4-FFF2-40B4-BE49-F238E27FC236}">
                  <a16:creationId xmlns:a16="http://schemas.microsoft.com/office/drawing/2014/main" id="{A8E59AF1-64ED-925E-23BD-2945B8D3E24E}"/>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2" name="Freeform 410">
              <a:extLst>
                <a:ext uri="{FF2B5EF4-FFF2-40B4-BE49-F238E27FC236}">
                  <a16:creationId xmlns:a16="http://schemas.microsoft.com/office/drawing/2014/main" id="{65F46169-327C-3235-F380-00C095DF24D4}"/>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3" name="Freeform 411">
              <a:extLst>
                <a:ext uri="{FF2B5EF4-FFF2-40B4-BE49-F238E27FC236}">
                  <a16:creationId xmlns:a16="http://schemas.microsoft.com/office/drawing/2014/main" id="{3128B73D-F389-D341-C380-2069A2987738}"/>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4" name="Freeform 412">
              <a:extLst>
                <a:ext uri="{FF2B5EF4-FFF2-40B4-BE49-F238E27FC236}">
                  <a16:creationId xmlns:a16="http://schemas.microsoft.com/office/drawing/2014/main" id="{E769079F-4DC6-1220-E94C-A1129FBBE75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5" name="Freeform 413">
              <a:extLst>
                <a:ext uri="{FF2B5EF4-FFF2-40B4-BE49-F238E27FC236}">
                  <a16:creationId xmlns:a16="http://schemas.microsoft.com/office/drawing/2014/main" id="{5F0519CE-4004-B258-5936-F7EB70A9E581}"/>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6" name="Freeform 414">
              <a:extLst>
                <a:ext uri="{FF2B5EF4-FFF2-40B4-BE49-F238E27FC236}">
                  <a16:creationId xmlns:a16="http://schemas.microsoft.com/office/drawing/2014/main" id="{57CC8F3A-E76B-4BD0-7B87-7C8276381F8F}"/>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7" name="Freeform 415">
              <a:extLst>
                <a:ext uri="{FF2B5EF4-FFF2-40B4-BE49-F238E27FC236}">
                  <a16:creationId xmlns:a16="http://schemas.microsoft.com/office/drawing/2014/main" id="{C9C39276-6F1C-0A38-493B-51D7F71A4E1A}"/>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8" name="Freeform 416">
              <a:extLst>
                <a:ext uri="{FF2B5EF4-FFF2-40B4-BE49-F238E27FC236}">
                  <a16:creationId xmlns:a16="http://schemas.microsoft.com/office/drawing/2014/main" id="{4D0B1189-DE6B-C5F3-CE7B-EADA5D2BF903}"/>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9" name="Freeform 417">
              <a:extLst>
                <a:ext uri="{FF2B5EF4-FFF2-40B4-BE49-F238E27FC236}">
                  <a16:creationId xmlns:a16="http://schemas.microsoft.com/office/drawing/2014/main" id="{991F71E6-39C3-B64E-85AF-2A462F4195C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0" name="Freeform 418">
              <a:extLst>
                <a:ext uri="{FF2B5EF4-FFF2-40B4-BE49-F238E27FC236}">
                  <a16:creationId xmlns:a16="http://schemas.microsoft.com/office/drawing/2014/main" id="{7790EA4B-59FA-91AE-5DEA-6D2E5A732192}"/>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1" name="Freeform 419">
              <a:extLst>
                <a:ext uri="{FF2B5EF4-FFF2-40B4-BE49-F238E27FC236}">
                  <a16:creationId xmlns:a16="http://schemas.microsoft.com/office/drawing/2014/main" id="{AB160939-2745-28D6-DA37-EE1E93984403}"/>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2" name="Freeform 420">
              <a:extLst>
                <a:ext uri="{FF2B5EF4-FFF2-40B4-BE49-F238E27FC236}">
                  <a16:creationId xmlns:a16="http://schemas.microsoft.com/office/drawing/2014/main" id="{9EC31B4B-5A4B-C9CA-7B58-B88C34CD6F5F}"/>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3" name="Freeform 421">
              <a:extLst>
                <a:ext uri="{FF2B5EF4-FFF2-40B4-BE49-F238E27FC236}">
                  <a16:creationId xmlns:a16="http://schemas.microsoft.com/office/drawing/2014/main" id="{730F4D9A-9A91-6922-8176-70045171326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4" name="Freeform 422">
              <a:extLst>
                <a:ext uri="{FF2B5EF4-FFF2-40B4-BE49-F238E27FC236}">
                  <a16:creationId xmlns:a16="http://schemas.microsoft.com/office/drawing/2014/main" id="{B303DBAF-ACCC-705E-3192-B2699C42AE58}"/>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5" name="Freeform 423">
              <a:extLst>
                <a:ext uri="{FF2B5EF4-FFF2-40B4-BE49-F238E27FC236}">
                  <a16:creationId xmlns:a16="http://schemas.microsoft.com/office/drawing/2014/main" id="{A17FCE47-E328-20D2-C01E-45EA72FDC728}"/>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6" name="Freeform 424">
              <a:extLst>
                <a:ext uri="{FF2B5EF4-FFF2-40B4-BE49-F238E27FC236}">
                  <a16:creationId xmlns:a16="http://schemas.microsoft.com/office/drawing/2014/main" id="{E713CD33-4E1A-6258-238F-FDBA35D75CB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7" name="Freeform 425">
              <a:extLst>
                <a:ext uri="{FF2B5EF4-FFF2-40B4-BE49-F238E27FC236}">
                  <a16:creationId xmlns:a16="http://schemas.microsoft.com/office/drawing/2014/main" id="{84A6D4B8-3F82-268E-1177-31A46ED567E8}"/>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8" name="Freeform 426">
              <a:extLst>
                <a:ext uri="{FF2B5EF4-FFF2-40B4-BE49-F238E27FC236}">
                  <a16:creationId xmlns:a16="http://schemas.microsoft.com/office/drawing/2014/main" id="{0BE5404E-C05C-D453-8891-A962E6D1EA96}"/>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9" name="Freeform 427">
              <a:extLst>
                <a:ext uri="{FF2B5EF4-FFF2-40B4-BE49-F238E27FC236}">
                  <a16:creationId xmlns:a16="http://schemas.microsoft.com/office/drawing/2014/main" id="{D19EB354-D881-0B0F-ED02-FFD4887467FD}"/>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0" name="Freeform 428">
              <a:extLst>
                <a:ext uri="{FF2B5EF4-FFF2-40B4-BE49-F238E27FC236}">
                  <a16:creationId xmlns:a16="http://schemas.microsoft.com/office/drawing/2014/main" id="{3A4F9ABC-A379-13AD-865F-87D89D0E2483}"/>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1" name="Freeform 429">
              <a:extLst>
                <a:ext uri="{FF2B5EF4-FFF2-40B4-BE49-F238E27FC236}">
                  <a16:creationId xmlns:a16="http://schemas.microsoft.com/office/drawing/2014/main" id="{71B3CA38-5BB8-BAFA-30AA-CFC64ADD226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2" name="Freeform 430">
              <a:extLst>
                <a:ext uri="{FF2B5EF4-FFF2-40B4-BE49-F238E27FC236}">
                  <a16:creationId xmlns:a16="http://schemas.microsoft.com/office/drawing/2014/main" id="{39E7BAF8-9606-9983-BBAF-AD1AECBD56EC}"/>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3" name="Freeform 431">
              <a:extLst>
                <a:ext uri="{FF2B5EF4-FFF2-40B4-BE49-F238E27FC236}">
                  <a16:creationId xmlns:a16="http://schemas.microsoft.com/office/drawing/2014/main" id="{40ED38FA-C6A1-7BF7-14B3-37DFF88E0A97}"/>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4" name="Rectangle 432">
              <a:extLst>
                <a:ext uri="{FF2B5EF4-FFF2-40B4-BE49-F238E27FC236}">
                  <a16:creationId xmlns:a16="http://schemas.microsoft.com/office/drawing/2014/main" id="{06990C2F-6DA7-3FB0-BE29-393DCD98B3AD}"/>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565" name="Freeform 433">
              <a:extLst>
                <a:ext uri="{FF2B5EF4-FFF2-40B4-BE49-F238E27FC236}">
                  <a16:creationId xmlns:a16="http://schemas.microsoft.com/office/drawing/2014/main" id="{461DFCDE-E781-463F-9263-1B2DC22636FB}"/>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6" name="Freeform 434">
              <a:extLst>
                <a:ext uri="{FF2B5EF4-FFF2-40B4-BE49-F238E27FC236}">
                  <a16:creationId xmlns:a16="http://schemas.microsoft.com/office/drawing/2014/main" id="{4A7E6977-3240-4BE9-492A-29E816EF9D75}"/>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7" name="Freeform 435">
              <a:extLst>
                <a:ext uri="{FF2B5EF4-FFF2-40B4-BE49-F238E27FC236}">
                  <a16:creationId xmlns:a16="http://schemas.microsoft.com/office/drawing/2014/main" id="{47B41190-8BD1-B615-358A-5AC27F3CAABF}"/>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8" name="Freeform 436">
              <a:extLst>
                <a:ext uri="{FF2B5EF4-FFF2-40B4-BE49-F238E27FC236}">
                  <a16:creationId xmlns:a16="http://schemas.microsoft.com/office/drawing/2014/main" id="{F3BBCFD3-05C3-AAEB-8ABA-DE2E01898963}"/>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9" name="Freeform 437">
              <a:extLst>
                <a:ext uri="{FF2B5EF4-FFF2-40B4-BE49-F238E27FC236}">
                  <a16:creationId xmlns:a16="http://schemas.microsoft.com/office/drawing/2014/main" id="{C5AB129D-8366-2DC3-715A-D5215DA21F5D}"/>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0" name="Freeform 438">
              <a:extLst>
                <a:ext uri="{FF2B5EF4-FFF2-40B4-BE49-F238E27FC236}">
                  <a16:creationId xmlns:a16="http://schemas.microsoft.com/office/drawing/2014/main" id="{76B5E3EF-CD7D-77D0-1E2F-36F9C3C4FEB5}"/>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1" name="Freeform 439">
              <a:extLst>
                <a:ext uri="{FF2B5EF4-FFF2-40B4-BE49-F238E27FC236}">
                  <a16:creationId xmlns:a16="http://schemas.microsoft.com/office/drawing/2014/main" id="{118C2941-37B8-9D74-E17F-66703D27BF03}"/>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2" name="Freeform 440">
              <a:extLst>
                <a:ext uri="{FF2B5EF4-FFF2-40B4-BE49-F238E27FC236}">
                  <a16:creationId xmlns:a16="http://schemas.microsoft.com/office/drawing/2014/main" id="{1A7FE053-72B7-560B-F303-D1E1DB0C0840}"/>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3" name="Freeform 441">
              <a:extLst>
                <a:ext uri="{FF2B5EF4-FFF2-40B4-BE49-F238E27FC236}">
                  <a16:creationId xmlns:a16="http://schemas.microsoft.com/office/drawing/2014/main" id="{21B232B1-CA80-2E16-E1F6-2FFF662C0B72}"/>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4" name="Freeform 442">
              <a:extLst>
                <a:ext uri="{FF2B5EF4-FFF2-40B4-BE49-F238E27FC236}">
                  <a16:creationId xmlns:a16="http://schemas.microsoft.com/office/drawing/2014/main" id="{B977D2DD-8EB4-5055-6166-8DCE78863714}"/>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5" name="Freeform 443">
              <a:extLst>
                <a:ext uri="{FF2B5EF4-FFF2-40B4-BE49-F238E27FC236}">
                  <a16:creationId xmlns:a16="http://schemas.microsoft.com/office/drawing/2014/main" id="{BEECFAAC-9B43-575D-670F-3AFDB77D1DC6}"/>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6" name="Freeform 444">
              <a:extLst>
                <a:ext uri="{FF2B5EF4-FFF2-40B4-BE49-F238E27FC236}">
                  <a16:creationId xmlns:a16="http://schemas.microsoft.com/office/drawing/2014/main" id="{0503F9D9-D86F-E638-C08C-B1F4B5810435}"/>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7" name="Freeform 445">
              <a:extLst>
                <a:ext uri="{FF2B5EF4-FFF2-40B4-BE49-F238E27FC236}">
                  <a16:creationId xmlns:a16="http://schemas.microsoft.com/office/drawing/2014/main" id="{398506B5-ED4E-C2A3-CE28-59A562763B50}"/>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8" name="Freeform 446">
              <a:extLst>
                <a:ext uri="{FF2B5EF4-FFF2-40B4-BE49-F238E27FC236}">
                  <a16:creationId xmlns:a16="http://schemas.microsoft.com/office/drawing/2014/main" id="{67017276-F267-849A-07EB-F9EA336067C7}"/>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9" name="Freeform 447">
              <a:extLst>
                <a:ext uri="{FF2B5EF4-FFF2-40B4-BE49-F238E27FC236}">
                  <a16:creationId xmlns:a16="http://schemas.microsoft.com/office/drawing/2014/main" id="{F36E8794-FF49-795A-79A5-05DBB299CA7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0" name="Freeform 448">
              <a:extLst>
                <a:ext uri="{FF2B5EF4-FFF2-40B4-BE49-F238E27FC236}">
                  <a16:creationId xmlns:a16="http://schemas.microsoft.com/office/drawing/2014/main" id="{3AAD0A03-3905-8397-67B9-49B506255188}"/>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1" name="Freeform 449">
              <a:extLst>
                <a:ext uri="{FF2B5EF4-FFF2-40B4-BE49-F238E27FC236}">
                  <a16:creationId xmlns:a16="http://schemas.microsoft.com/office/drawing/2014/main" id="{86E46070-3CD9-521B-2966-23B07E734F43}"/>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2" name="Freeform 450">
              <a:extLst>
                <a:ext uri="{FF2B5EF4-FFF2-40B4-BE49-F238E27FC236}">
                  <a16:creationId xmlns:a16="http://schemas.microsoft.com/office/drawing/2014/main" id="{9F27192A-E17F-DE25-FCBB-AF6CD75E9A9B}"/>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3" name="Freeform 451">
              <a:extLst>
                <a:ext uri="{FF2B5EF4-FFF2-40B4-BE49-F238E27FC236}">
                  <a16:creationId xmlns:a16="http://schemas.microsoft.com/office/drawing/2014/main" id="{7C1983FF-2FB8-00AB-8C3F-A340AAAD8EB1}"/>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4" name="Freeform 452">
              <a:extLst>
                <a:ext uri="{FF2B5EF4-FFF2-40B4-BE49-F238E27FC236}">
                  <a16:creationId xmlns:a16="http://schemas.microsoft.com/office/drawing/2014/main" id="{BE8907B6-46A2-FA46-860B-D1EA9F7FE894}"/>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5" name="Freeform 453">
              <a:extLst>
                <a:ext uri="{FF2B5EF4-FFF2-40B4-BE49-F238E27FC236}">
                  <a16:creationId xmlns:a16="http://schemas.microsoft.com/office/drawing/2014/main" id="{4E68FBAC-D8FF-B18E-7E1C-8DE619FAB9BC}"/>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6" name="Freeform 454">
              <a:extLst>
                <a:ext uri="{FF2B5EF4-FFF2-40B4-BE49-F238E27FC236}">
                  <a16:creationId xmlns:a16="http://schemas.microsoft.com/office/drawing/2014/main" id="{19312B1E-5B99-6A75-5EF8-88EA528D41E4}"/>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7" name="Freeform 455">
              <a:extLst>
                <a:ext uri="{FF2B5EF4-FFF2-40B4-BE49-F238E27FC236}">
                  <a16:creationId xmlns:a16="http://schemas.microsoft.com/office/drawing/2014/main" id="{5343DD14-0CB0-DA4B-C006-6A87CCF38A0F}"/>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8" name="Freeform 456">
              <a:extLst>
                <a:ext uri="{FF2B5EF4-FFF2-40B4-BE49-F238E27FC236}">
                  <a16:creationId xmlns:a16="http://schemas.microsoft.com/office/drawing/2014/main" id="{4DD8F1F6-D071-C162-9E53-621B62EE3682}"/>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9" name="Freeform 457">
              <a:extLst>
                <a:ext uri="{FF2B5EF4-FFF2-40B4-BE49-F238E27FC236}">
                  <a16:creationId xmlns:a16="http://schemas.microsoft.com/office/drawing/2014/main" id="{2EDE2747-58DF-9F2D-D173-A52E69ED1AAC}"/>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0" name="Freeform 458">
              <a:extLst>
                <a:ext uri="{FF2B5EF4-FFF2-40B4-BE49-F238E27FC236}">
                  <a16:creationId xmlns:a16="http://schemas.microsoft.com/office/drawing/2014/main" id="{C823C306-CC83-9363-2011-95F57635360C}"/>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1" name="Freeform 459">
              <a:extLst>
                <a:ext uri="{FF2B5EF4-FFF2-40B4-BE49-F238E27FC236}">
                  <a16:creationId xmlns:a16="http://schemas.microsoft.com/office/drawing/2014/main" id="{8802B850-EBB0-468D-C75C-E9A0E13A576E}"/>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2" name="Freeform 460">
              <a:extLst>
                <a:ext uri="{FF2B5EF4-FFF2-40B4-BE49-F238E27FC236}">
                  <a16:creationId xmlns:a16="http://schemas.microsoft.com/office/drawing/2014/main" id="{1E0F689B-63CE-2C4D-2C70-81688A16E8B5}"/>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3" name="Freeform 461">
              <a:extLst>
                <a:ext uri="{FF2B5EF4-FFF2-40B4-BE49-F238E27FC236}">
                  <a16:creationId xmlns:a16="http://schemas.microsoft.com/office/drawing/2014/main" id="{2881B34D-81AE-DA83-0570-C2058B0F238A}"/>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4" name="Freeform 462">
              <a:extLst>
                <a:ext uri="{FF2B5EF4-FFF2-40B4-BE49-F238E27FC236}">
                  <a16:creationId xmlns:a16="http://schemas.microsoft.com/office/drawing/2014/main" id="{D8D95078-0C13-6FF7-A1B3-B2C5BC406449}"/>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5" name="Freeform 463">
              <a:extLst>
                <a:ext uri="{FF2B5EF4-FFF2-40B4-BE49-F238E27FC236}">
                  <a16:creationId xmlns:a16="http://schemas.microsoft.com/office/drawing/2014/main" id="{C3BDD3DA-FEE6-E8EB-A2BE-E46AE6DCB471}"/>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6" name="Freeform 464">
              <a:extLst>
                <a:ext uri="{FF2B5EF4-FFF2-40B4-BE49-F238E27FC236}">
                  <a16:creationId xmlns:a16="http://schemas.microsoft.com/office/drawing/2014/main" id="{2BCAD908-3150-F6A6-B96B-3193A5B2B0CD}"/>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7" name="Freeform 465">
              <a:extLst>
                <a:ext uri="{FF2B5EF4-FFF2-40B4-BE49-F238E27FC236}">
                  <a16:creationId xmlns:a16="http://schemas.microsoft.com/office/drawing/2014/main" id="{84B808B9-132D-D463-0BA1-87454E98A8D1}"/>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8" name="Freeform 466">
              <a:extLst>
                <a:ext uri="{FF2B5EF4-FFF2-40B4-BE49-F238E27FC236}">
                  <a16:creationId xmlns:a16="http://schemas.microsoft.com/office/drawing/2014/main" id="{52C78AF5-23D2-A167-4799-150DFEE9757E}"/>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9" name="Freeform 467">
              <a:extLst>
                <a:ext uri="{FF2B5EF4-FFF2-40B4-BE49-F238E27FC236}">
                  <a16:creationId xmlns:a16="http://schemas.microsoft.com/office/drawing/2014/main" id="{23F3C0A9-D8A6-F9F0-E9BB-5F874AF9373F}"/>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0" name="Freeform 468">
              <a:extLst>
                <a:ext uri="{FF2B5EF4-FFF2-40B4-BE49-F238E27FC236}">
                  <a16:creationId xmlns:a16="http://schemas.microsoft.com/office/drawing/2014/main" id="{75F47483-3931-EE1D-70AC-670B44C64910}"/>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1" name="Freeform 469">
              <a:extLst>
                <a:ext uri="{FF2B5EF4-FFF2-40B4-BE49-F238E27FC236}">
                  <a16:creationId xmlns:a16="http://schemas.microsoft.com/office/drawing/2014/main" id="{D662FE60-7C74-8D81-24D6-C9B3EB2D191C}"/>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2" name="Freeform 470">
              <a:extLst>
                <a:ext uri="{FF2B5EF4-FFF2-40B4-BE49-F238E27FC236}">
                  <a16:creationId xmlns:a16="http://schemas.microsoft.com/office/drawing/2014/main" id="{D5A49887-AC86-3916-DC7C-F64AF3DE184F}"/>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3" name="Freeform 471">
              <a:extLst>
                <a:ext uri="{FF2B5EF4-FFF2-40B4-BE49-F238E27FC236}">
                  <a16:creationId xmlns:a16="http://schemas.microsoft.com/office/drawing/2014/main" id="{EFB6AA77-B4A9-4022-C412-C0EC2402915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4" name="Freeform 472">
              <a:extLst>
                <a:ext uri="{FF2B5EF4-FFF2-40B4-BE49-F238E27FC236}">
                  <a16:creationId xmlns:a16="http://schemas.microsoft.com/office/drawing/2014/main" id="{6185CA0D-7235-43FA-044F-3D26662D28CF}"/>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5" name="Freeform 473">
              <a:extLst>
                <a:ext uri="{FF2B5EF4-FFF2-40B4-BE49-F238E27FC236}">
                  <a16:creationId xmlns:a16="http://schemas.microsoft.com/office/drawing/2014/main" id="{FAEDC687-8DBB-035E-DC3C-58EBC4FA34EC}"/>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6" name="Freeform 474">
              <a:extLst>
                <a:ext uri="{FF2B5EF4-FFF2-40B4-BE49-F238E27FC236}">
                  <a16:creationId xmlns:a16="http://schemas.microsoft.com/office/drawing/2014/main" id="{BCAD5817-D144-2D1F-5C72-301C1E623CF6}"/>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7" name="Freeform 475">
              <a:extLst>
                <a:ext uri="{FF2B5EF4-FFF2-40B4-BE49-F238E27FC236}">
                  <a16:creationId xmlns:a16="http://schemas.microsoft.com/office/drawing/2014/main" id="{0DEFF5DD-45E6-8EA7-9C04-33FAC21DD90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8" name="Freeform 476">
              <a:extLst>
                <a:ext uri="{FF2B5EF4-FFF2-40B4-BE49-F238E27FC236}">
                  <a16:creationId xmlns:a16="http://schemas.microsoft.com/office/drawing/2014/main" id="{EF73A593-9FC4-02E2-3E82-2DF477B2FBBC}"/>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9" name="Freeform 477">
              <a:extLst>
                <a:ext uri="{FF2B5EF4-FFF2-40B4-BE49-F238E27FC236}">
                  <a16:creationId xmlns:a16="http://schemas.microsoft.com/office/drawing/2014/main" id="{79B3AE7E-3C89-121F-29EB-0C4208193B98}"/>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0" name="Freeform 478">
              <a:extLst>
                <a:ext uri="{FF2B5EF4-FFF2-40B4-BE49-F238E27FC236}">
                  <a16:creationId xmlns:a16="http://schemas.microsoft.com/office/drawing/2014/main" id="{E804F749-A2F0-47DA-8640-57F4C58FEFD5}"/>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1" name="Freeform 479">
              <a:extLst>
                <a:ext uri="{FF2B5EF4-FFF2-40B4-BE49-F238E27FC236}">
                  <a16:creationId xmlns:a16="http://schemas.microsoft.com/office/drawing/2014/main" id="{618D882D-E8D3-7F96-1A60-C58819E55BE4}"/>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2" name="Freeform 480">
              <a:extLst>
                <a:ext uri="{FF2B5EF4-FFF2-40B4-BE49-F238E27FC236}">
                  <a16:creationId xmlns:a16="http://schemas.microsoft.com/office/drawing/2014/main" id="{F412CF5A-E0AC-8977-D422-EF17A40F54C9}"/>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3" name="Freeform 481">
              <a:extLst>
                <a:ext uri="{FF2B5EF4-FFF2-40B4-BE49-F238E27FC236}">
                  <a16:creationId xmlns:a16="http://schemas.microsoft.com/office/drawing/2014/main" id="{38828837-4FF9-DE84-C3F0-814BAE40455E}"/>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4" name="Freeform 482">
              <a:extLst>
                <a:ext uri="{FF2B5EF4-FFF2-40B4-BE49-F238E27FC236}">
                  <a16:creationId xmlns:a16="http://schemas.microsoft.com/office/drawing/2014/main" id="{8CF39963-DC5C-9F7D-6893-0C88C862D29E}"/>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5" name="Freeform 483">
              <a:extLst>
                <a:ext uri="{FF2B5EF4-FFF2-40B4-BE49-F238E27FC236}">
                  <a16:creationId xmlns:a16="http://schemas.microsoft.com/office/drawing/2014/main" id="{1E6D2E5A-8591-DE31-3676-16D18242EDBF}"/>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6" name="Freeform 484">
              <a:extLst>
                <a:ext uri="{FF2B5EF4-FFF2-40B4-BE49-F238E27FC236}">
                  <a16:creationId xmlns:a16="http://schemas.microsoft.com/office/drawing/2014/main" id="{ED57EA04-B140-CA56-D789-B5CF1C493974}"/>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7" name="Freeform 485">
              <a:extLst>
                <a:ext uri="{FF2B5EF4-FFF2-40B4-BE49-F238E27FC236}">
                  <a16:creationId xmlns:a16="http://schemas.microsoft.com/office/drawing/2014/main" id="{06FBAC61-B13B-D6BA-C7BE-61CFBB5DCA26}"/>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8" name="Freeform 486">
              <a:extLst>
                <a:ext uri="{FF2B5EF4-FFF2-40B4-BE49-F238E27FC236}">
                  <a16:creationId xmlns:a16="http://schemas.microsoft.com/office/drawing/2014/main" id="{AF4CF651-B6D8-6121-4AEE-4734DBC61F41}"/>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9" name="Freeform 487">
              <a:extLst>
                <a:ext uri="{FF2B5EF4-FFF2-40B4-BE49-F238E27FC236}">
                  <a16:creationId xmlns:a16="http://schemas.microsoft.com/office/drawing/2014/main" id="{D64BA9AF-6A7C-A98D-A398-40A0AF256425}"/>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0" name="Freeform 488">
              <a:extLst>
                <a:ext uri="{FF2B5EF4-FFF2-40B4-BE49-F238E27FC236}">
                  <a16:creationId xmlns:a16="http://schemas.microsoft.com/office/drawing/2014/main" id="{FA6A67E2-06EA-62B0-6C98-1C2E91075CFC}"/>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1" name="Freeform 489">
              <a:extLst>
                <a:ext uri="{FF2B5EF4-FFF2-40B4-BE49-F238E27FC236}">
                  <a16:creationId xmlns:a16="http://schemas.microsoft.com/office/drawing/2014/main" id="{E913A8CE-31BC-D691-F3B1-99DECF0BEA0E}"/>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2" name="Freeform 490">
              <a:extLst>
                <a:ext uri="{FF2B5EF4-FFF2-40B4-BE49-F238E27FC236}">
                  <a16:creationId xmlns:a16="http://schemas.microsoft.com/office/drawing/2014/main" id="{21F32767-1A72-17C6-D931-34D4A1AD216C}"/>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3" name="Freeform 491">
              <a:extLst>
                <a:ext uri="{FF2B5EF4-FFF2-40B4-BE49-F238E27FC236}">
                  <a16:creationId xmlns:a16="http://schemas.microsoft.com/office/drawing/2014/main" id="{C13616DD-F2C9-8BA2-4FAE-7DB3AFAECDAF}"/>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4" name="Freeform 492">
              <a:extLst>
                <a:ext uri="{FF2B5EF4-FFF2-40B4-BE49-F238E27FC236}">
                  <a16:creationId xmlns:a16="http://schemas.microsoft.com/office/drawing/2014/main" id="{A46720B2-F472-D66A-9F14-1F607FB5894C}"/>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5" name="Freeform 493">
              <a:extLst>
                <a:ext uri="{FF2B5EF4-FFF2-40B4-BE49-F238E27FC236}">
                  <a16:creationId xmlns:a16="http://schemas.microsoft.com/office/drawing/2014/main" id="{E77D4843-E546-D554-DB69-8677F7418806}"/>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6" name="Freeform 494">
              <a:extLst>
                <a:ext uri="{FF2B5EF4-FFF2-40B4-BE49-F238E27FC236}">
                  <a16:creationId xmlns:a16="http://schemas.microsoft.com/office/drawing/2014/main" id="{E1BBFA6A-2456-C388-65EA-DA4BD9E43F0E}"/>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7" name="Freeform 495">
              <a:extLst>
                <a:ext uri="{FF2B5EF4-FFF2-40B4-BE49-F238E27FC236}">
                  <a16:creationId xmlns:a16="http://schemas.microsoft.com/office/drawing/2014/main" id="{7B1AA464-D75D-2125-9A17-FA5DF180C044}"/>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8" name="Freeform 496">
              <a:extLst>
                <a:ext uri="{FF2B5EF4-FFF2-40B4-BE49-F238E27FC236}">
                  <a16:creationId xmlns:a16="http://schemas.microsoft.com/office/drawing/2014/main" id="{D2D891FF-DB8E-FC72-ABE4-86C53B348D04}"/>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9" name="Freeform 497">
              <a:extLst>
                <a:ext uri="{FF2B5EF4-FFF2-40B4-BE49-F238E27FC236}">
                  <a16:creationId xmlns:a16="http://schemas.microsoft.com/office/drawing/2014/main" id="{5FB56282-FFE4-1E7E-0172-62845FEB0FBA}"/>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0" name="Freeform 498">
              <a:extLst>
                <a:ext uri="{FF2B5EF4-FFF2-40B4-BE49-F238E27FC236}">
                  <a16:creationId xmlns:a16="http://schemas.microsoft.com/office/drawing/2014/main" id="{837767CF-F77F-4FE0-31A7-9F5EA92E8636}"/>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1" name="Freeform 499">
              <a:extLst>
                <a:ext uri="{FF2B5EF4-FFF2-40B4-BE49-F238E27FC236}">
                  <a16:creationId xmlns:a16="http://schemas.microsoft.com/office/drawing/2014/main" id="{8FABC06E-0917-7B81-44FD-5F7DA03A3A6D}"/>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2" name="Freeform 500">
              <a:extLst>
                <a:ext uri="{FF2B5EF4-FFF2-40B4-BE49-F238E27FC236}">
                  <a16:creationId xmlns:a16="http://schemas.microsoft.com/office/drawing/2014/main" id="{161D2CBC-153A-9853-DEEA-6A4ADE131E17}"/>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3" name="Freeform 501">
              <a:extLst>
                <a:ext uri="{FF2B5EF4-FFF2-40B4-BE49-F238E27FC236}">
                  <a16:creationId xmlns:a16="http://schemas.microsoft.com/office/drawing/2014/main" id="{6E83499C-6978-D889-38B8-905CFD253677}"/>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4" name="Freeform 502">
              <a:extLst>
                <a:ext uri="{FF2B5EF4-FFF2-40B4-BE49-F238E27FC236}">
                  <a16:creationId xmlns:a16="http://schemas.microsoft.com/office/drawing/2014/main" id="{FF91A76A-1B42-F437-622E-A767CA68946C}"/>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5" name="Freeform 503">
              <a:extLst>
                <a:ext uri="{FF2B5EF4-FFF2-40B4-BE49-F238E27FC236}">
                  <a16:creationId xmlns:a16="http://schemas.microsoft.com/office/drawing/2014/main" id="{5A543CF3-8939-C9EE-AEF7-E004B2D6DF19}"/>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6" name="Freeform 504">
              <a:extLst>
                <a:ext uri="{FF2B5EF4-FFF2-40B4-BE49-F238E27FC236}">
                  <a16:creationId xmlns:a16="http://schemas.microsoft.com/office/drawing/2014/main" id="{D50B2F29-A774-B5CF-D0FA-8CD7FECFF132}"/>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7" name="Freeform 505">
              <a:extLst>
                <a:ext uri="{FF2B5EF4-FFF2-40B4-BE49-F238E27FC236}">
                  <a16:creationId xmlns:a16="http://schemas.microsoft.com/office/drawing/2014/main" id="{DA2686A6-7ABB-A74E-4086-58BC98F4EA82}"/>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8" name="Freeform 506">
              <a:extLst>
                <a:ext uri="{FF2B5EF4-FFF2-40B4-BE49-F238E27FC236}">
                  <a16:creationId xmlns:a16="http://schemas.microsoft.com/office/drawing/2014/main" id="{53A8E4C4-375E-3DE4-15C8-91E2BC06F126}"/>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9" name="Freeform 507">
              <a:extLst>
                <a:ext uri="{FF2B5EF4-FFF2-40B4-BE49-F238E27FC236}">
                  <a16:creationId xmlns:a16="http://schemas.microsoft.com/office/drawing/2014/main" id="{C13EB3FF-AA69-DC03-C4D5-598FBEB23F18}"/>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0" name="Freeform 508">
              <a:extLst>
                <a:ext uri="{FF2B5EF4-FFF2-40B4-BE49-F238E27FC236}">
                  <a16:creationId xmlns:a16="http://schemas.microsoft.com/office/drawing/2014/main" id="{E743C699-6DD9-EAAC-3C86-DDB51DA11263}"/>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1" name="Freeform 509">
              <a:extLst>
                <a:ext uri="{FF2B5EF4-FFF2-40B4-BE49-F238E27FC236}">
                  <a16:creationId xmlns:a16="http://schemas.microsoft.com/office/drawing/2014/main" id="{7031F2E7-2B64-7470-4CFB-82CAE8769B4F}"/>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2" name="Freeform 510">
              <a:extLst>
                <a:ext uri="{FF2B5EF4-FFF2-40B4-BE49-F238E27FC236}">
                  <a16:creationId xmlns:a16="http://schemas.microsoft.com/office/drawing/2014/main" id="{D46AC4DE-AB03-1648-447A-6907B30B5349}"/>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3" name="Freeform 511">
              <a:extLst>
                <a:ext uri="{FF2B5EF4-FFF2-40B4-BE49-F238E27FC236}">
                  <a16:creationId xmlns:a16="http://schemas.microsoft.com/office/drawing/2014/main" id="{06653A72-5F86-92FC-A1DF-3F805E5D09CC}"/>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4" name="Freeform 512">
              <a:extLst>
                <a:ext uri="{FF2B5EF4-FFF2-40B4-BE49-F238E27FC236}">
                  <a16:creationId xmlns:a16="http://schemas.microsoft.com/office/drawing/2014/main" id="{BF1C09FC-81D4-CBA3-5F6A-98E73719E5DB}"/>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5" name="Freeform 513">
              <a:extLst>
                <a:ext uri="{FF2B5EF4-FFF2-40B4-BE49-F238E27FC236}">
                  <a16:creationId xmlns:a16="http://schemas.microsoft.com/office/drawing/2014/main" id="{F1D66F10-B231-E4B8-456C-0C41D087FA9B}"/>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6" name="Freeform 514">
              <a:extLst>
                <a:ext uri="{FF2B5EF4-FFF2-40B4-BE49-F238E27FC236}">
                  <a16:creationId xmlns:a16="http://schemas.microsoft.com/office/drawing/2014/main" id="{8981D947-E914-71B2-F3DA-01EF41E9EED1}"/>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7" name="Freeform 515">
              <a:extLst>
                <a:ext uri="{FF2B5EF4-FFF2-40B4-BE49-F238E27FC236}">
                  <a16:creationId xmlns:a16="http://schemas.microsoft.com/office/drawing/2014/main" id="{C63DCC58-40D7-10CD-CA24-A900384DE9E2}"/>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8" name="Freeform 516">
              <a:extLst>
                <a:ext uri="{FF2B5EF4-FFF2-40B4-BE49-F238E27FC236}">
                  <a16:creationId xmlns:a16="http://schemas.microsoft.com/office/drawing/2014/main" id="{EA8017AF-6C10-37F8-8854-E40F40AC19AD}"/>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9" name="Freeform 517">
              <a:extLst>
                <a:ext uri="{FF2B5EF4-FFF2-40B4-BE49-F238E27FC236}">
                  <a16:creationId xmlns:a16="http://schemas.microsoft.com/office/drawing/2014/main" id="{CA7128CB-F1A5-C303-0B4F-6241CC896D18}"/>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0" name="Freeform 518">
              <a:extLst>
                <a:ext uri="{FF2B5EF4-FFF2-40B4-BE49-F238E27FC236}">
                  <a16:creationId xmlns:a16="http://schemas.microsoft.com/office/drawing/2014/main" id="{679686DE-8731-1421-C48F-2947B7FF3170}"/>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1" name="Freeform 519">
              <a:extLst>
                <a:ext uri="{FF2B5EF4-FFF2-40B4-BE49-F238E27FC236}">
                  <a16:creationId xmlns:a16="http://schemas.microsoft.com/office/drawing/2014/main" id="{5C05F1FD-4292-1D4A-9CBB-EB6BC3469D4E}"/>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2" name="Freeform 520">
              <a:extLst>
                <a:ext uri="{FF2B5EF4-FFF2-40B4-BE49-F238E27FC236}">
                  <a16:creationId xmlns:a16="http://schemas.microsoft.com/office/drawing/2014/main" id="{346D3ABC-C579-5D86-8EDC-3A980D4C84A5}"/>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3" name="Freeform 521">
              <a:extLst>
                <a:ext uri="{FF2B5EF4-FFF2-40B4-BE49-F238E27FC236}">
                  <a16:creationId xmlns:a16="http://schemas.microsoft.com/office/drawing/2014/main" id="{67AE586E-0013-63AA-AE85-B124C312D5BA}"/>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4" name="Freeform 522">
              <a:extLst>
                <a:ext uri="{FF2B5EF4-FFF2-40B4-BE49-F238E27FC236}">
                  <a16:creationId xmlns:a16="http://schemas.microsoft.com/office/drawing/2014/main" id="{60632A8C-5905-412E-D750-E397425DD980}"/>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5" name="Rectangle 523">
              <a:extLst>
                <a:ext uri="{FF2B5EF4-FFF2-40B4-BE49-F238E27FC236}">
                  <a16:creationId xmlns:a16="http://schemas.microsoft.com/office/drawing/2014/main" id="{FE043459-6F96-B470-89CC-9988181245D6}"/>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656" name="Freeform 524">
              <a:extLst>
                <a:ext uri="{FF2B5EF4-FFF2-40B4-BE49-F238E27FC236}">
                  <a16:creationId xmlns:a16="http://schemas.microsoft.com/office/drawing/2014/main" id="{0F37840B-7871-232F-9080-D4B8F6F42253}"/>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7" name="Freeform 525">
              <a:extLst>
                <a:ext uri="{FF2B5EF4-FFF2-40B4-BE49-F238E27FC236}">
                  <a16:creationId xmlns:a16="http://schemas.microsoft.com/office/drawing/2014/main" id="{EB70EB82-089D-690D-34A4-57E8CB1A4F6E}"/>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8" name="Freeform 526">
              <a:extLst>
                <a:ext uri="{FF2B5EF4-FFF2-40B4-BE49-F238E27FC236}">
                  <a16:creationId xmlns:a16="http://schemas.microsoft.com/office/drawing/2014/main" id="{E0046566-FE0F-75BC-C540-AD961E9AEAA4}"/>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9" name="Freeform 527">
              <a:extLst>
                <a:ext uri="{FF2B5EF4-FFF2-40B4-BE49-F238E27FC236}">
                  <a16:creationId xmlns:a16="http://schemas.microsoft.com/office/drawing/2014/main" id="{ED42483B-2B0D-76D1-FF8B-830FD4671147}"/>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0" name="Freeform 528">
              <a:extLst>
                <a:ext uri="{FF2B5EF4-FFF2-40B4-BE49-F238E27FC236}">
                  <a16:creationId xmlns:a16="http://schemas.microsoft.com/office/drawing/2014/main" id="{538F55AD-48DC-0CAC-2F0A-2E6CD6A1F46B}"/>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1" name="Freeform 529">
              <a:extLst>
                <a:ext uri="{FF2B5EF4-FFF2-40B4-BE49-F238E27FC236}">
                  <a16:creationId xmlns:a16="http://schemas.microsoft.com/office/drawing/2014/main" id="{4BED762B-AAC3-21F9-C8EB-DF5CF4D94506}"/>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2" name="Freeform 530">
              <a:extLst>
                <a:ext uri="{FF2B5EF4-FFF2-40B4-BE49-F238E27FC236}">
                  <a16:creationId xmlns:a16="http://schemas.microsoft.com/office/drawing/2014/main" id="{C886A79D-7C09-F8F8-5B25-BBB9B1774769}"/>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3" name="Freeform 531">
              <a:extLst>
                <a:ext uri="{FF2B5EF4-FFF2-40B4-BE49-F238E27FC236}">
                  <a16:creationId xmlns:a16="http://schemas.microsoft.com/office/drawing/2014/main" id="{FA6BCAD6-F4D5-4EC9-30F4-9C4039388A8E}"/>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4" name="Freeform 532">
              <a:extLst>
                <a:ext uri="{FF2B5EF4-FFF2-40B4-BE49-F238E27FC236}">
                  <a16:creationId xmlns:a16="http://schemas.microsoft.com/office/drawing/2014/main" id="{B6E3BE5B-8E60-1DD3-8ACF-9FB125BAF3B5}"/>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5" name="Freeform 533">
              <a:extLst>
                <a:ext uri="{FF2B5EF4-FFF2-40B4-BE49-F238E27FC236}">
                  <a16:creationId xmlns:a16="http://schemas.microsoft.com/office/drawing/2014/main" id="{62BCAC1A-BE14-5B4D-F5CF-A854B8AC9990}"/>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6" name="Freeform 534">
              <a:extLst>
                <a:ext uri="{FF2B5EF4-FFF2-40B4-BE49-F238E27FC236}">
                  <a16:creationId xmlns:a16="http://schemas.microsoft.com/office/drawing/2014/main" id="{A1E04A01-6F13-D628-EFA0-07BDD8B7BCD1}"/>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7" name="Freeform 535">
              <a:extLst>
                <a:ext uri="{FF2B5EF4-FFF2-40B4-BE49-F238E27FC236}">
                  <a16:creationId xmlns:a16="http://schemas.microsoft.com/office/drawing/2014/main" id="{0808348C-AC62-CE72-E2D1-2F005396D6AC}"/>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8" name="Freeform 536">
              <a:extLst>
                <a:ext uri="{FF2B5EF4-FFF2-40B4-BE49-F238E27FC236}">
                  <a16:creationId xmlns:a16="http://schemas.microsoft.com/office/drawing/2014/main" id="{1199C6FA-499F-ECDE-C3C7-708B79E2D550}"/>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9" name="Freeform 537">
              <a:extLst>
                <a:ext uri="{FF2B5EF4-FFF2-40B4-BE49-F238E27FC236}">
                  <a16:creationId xmlns:a16="http://schemas.microsoft.com/office/drawing/2014/main" id="{0521E1F7-DDF1-2E92-3929-7AFEE5DD37B9}"/>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0" name="Freeform 538">
              <a:extLst>
                <a:ext uri="{FF2B5EF4-FFF2-40B4-BE49-F238E27FC236}">
                  <a16:creationId xmlns:a16="http://schemas.microsoft.com/office/drawing/2014/main" id="{4D91C79C-D5D2-0479-B9B4-6DD3FD3FC600}"/>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1" name="Freeform 539">
              <a:extLst>
                <a:ext uri="{FF2B5EF4-FFF2-40B4-BE49-F238E27FC236}">
                  <a16:creationId xmlns:a16="http://schemas.microsoft.com/office/drawing/2014/main" id="{255433E8-BFD0-AA44-4566-866620EAFAB8}"/>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2" name="Freeform 540">
              <a:extLst>
                <a:ext uri="{FF2B5EF4-FFF2-40B4-BE49-F238E27FC236}">
                  <a16:creationId xmlns:a16="http://schemas.microsoft.com/office/drawing/2014/main" id="{78A6840E-FB0F-22A9-65CF-2184AD6B7E89}"/>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3" name="Freeform 541">
              <a:extLst>
                <a:ext uri="{FF2B5EF4-FFF2-40B4-BE49-F238E27FC236}">
                  <a16:creationId xmlns:a16="http://schemas.microsoft.com/office/drawing/2014/main" id="{73456B88-224D-49A8-1766-185964EEEEE8}"/>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4" name="Freeform 542">
              <a:extLst>
                <a:ext uri="{FF2B5EF4-FFF2-40B4-BE49-F238E27FC236}">
                  <a16:creationId xmlns:a16="http://schemas.microsoft.com/office/drawing/2014/main" id="{D4B7B9F3-C09B-DE26-E918-E1E0403BB1E4}"/>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5" name="Freeform 543">
              <a:extLst>
                <a:ext uri="{FF2B5EF4-FFF2-40B4-BE49-F238E27FC236}">
                  <a16:creationId xmlns:a16="http://schemas.microsoft.com/office/drawing/2014/main" id="{6801862C-ECBD-5B9F-A794-59BB0202D1CC}"/>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6" name="Freeform 544">
              <a:extLst>
                <a:ext uri="{FF2B5EF4-FFF2-40B4-BE49-F238E27FC236}">
                  <a16:creationId xmlns:a16="http://schemas.microsoft.com/office/drawing/2014/main" id="{C402EF4A-E3D5-78D3-699B-9E729A40F442}"/>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7" name="Freeform 545">
              <a:extLst>
                <a:ext uri="{FF2B5EF4-FFF2-40B4-BE49-F238E27FC236}">
                  <a16:creationId xmlns:a16="http://schemas.microsoft.com/office/drawing/2014/main" id="{B674ADA7-0AF3-F7D1-62B8-D431A5F81B01}"/>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8" name="Freeform 546">
              <a:extLst>
                <a:ext uri="{FF2B5EF4-FFF2-40B4-BE49-F238E27FC236}">
                  <a16:creationId xmlns:a16="http://schemas.microsoft.com/office/drawing/2014/main" id="{6C581799-13C4-2444-E1BB-58017D583545}"/>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9" name="Freeform 547">
              <a:extLst>
                <a:ext uri="{FF2B5EF4-FFF2-40B4-BE49-F238E27FC236}">
                  <a16:creationId xmlns:a16="http://schemas.microsoft.com/office/drawing/2014/main" id="{652A6776-CC19-532B-C54B-55305C5C1CA1}"/>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0" name="Freeform 548">
              <a:extLst>
                <a:ext uri="{FF2B5EF4-FFF2-40B4-BE49-F238E27FC236}">
                  <a16:creationId xmlns:a16="http://schemas.microsoft.com/office/drawing/2014/main" id="{AE0F6273-CBD2-D536-7F37-F63F52ED76C7}"/>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1" name="Freeform 549">
              <a:extLst>
                <a:ext uri="{FF2B5EF4-FFF2-40B4-BE49-F238E27FC236}">
                  <a16:creationId xmlns:a16="http://schemas.microsoft.com/office/drawing/2014/main" id="{DE5FB6C9-99F9-3A42-13F8-FE0DCB7FA0B8}"/>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2" name="Freeform 550">
              <a:extLst>
                <a:ext uri="{FF2B5EF4-FFF2-40B4-BE49-F238E27FC236}">
                  <a16:creationId xmlns:a16="http://schemas.microsoft.com/office/drawing/2014/main" id="{C6EC3F71-3FDF-8D19-C4D6-E24C6AE241A8}"/>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3" name="Freeform 551">
              <a:extLst>
                <a:ext uri="{FF2B5EF4-FFF2-40B4-BE49-F238E27FC236}">
                  <a16:creationId xmlns:a16="http://schemas.microsoft.com/office/drawing/2014/main" id="{B641087C-CE04-3ADD-2D22-32CE4B53D20F}"/>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4" name="Freeform 552">
              <a:extLst>
                <a:ext uri="{FF2B5EF4-FFF2-40B4-BE49-F238E27FC236}">
                  <a16:creationId xmlns:a16="http://schemas.microsoft.com/office/drawing/2014/main" id="{B19E0436-4008-837A-B13B-FCFEB22F45CF}"/>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5" name="Freeform 553">
              <a:extLst>
                <a:ext uri="{FF2B5EF4-FFF2-40B4-BE49-F238E27FC236}">
                  <a16:creationId xmlns:a16="http://schemas.microsoft.com/office/drawing/2014/main" id="{47ECF038-396B-D4C0-3F9B-684930E1253F}"/>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6" name="Freeform 554">
              <a:extLst>
                <a:ext uri="{FF2B5EF4-FFF2-40B4-BE49-F238E27FC236}">
                  <a16:creationId xmlns:a16="http://schemas.microsoft.com/office/drawing/2014/main" id="{0401381D-A39D-756E-C882-7F93D08EBAB7}"/>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7" name="Freeform 555">
              <a:extLst>
                <a:ext uri="{FF2B5EF4-FFF2-40B4-BE49-F238E27FC236}">
                  <a16:creationId xmlns:a16="http://schemas.microsoft.com/office/drawing/2014/main" id="{071E439B-3817-DD72-4824-2CB3341192D1}"/>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8" name="Freeform 556">
              <a:extLst>
                <a:ext uri="{FF2B5EF4-FFF2-40B4-BE49-F238E27FC236}">
                  <a16:creationId xmlns:a16="http://schemas.microsoft.com/office/drawing/2014/main" id="{ED5D0953-1385-75F9-B396-95C111FB751D}"/>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9" name="Freeform 557">
              <a:extLst>
                <a:ext uri="{FF2B5EF4-FFF2-40B4-BE49-F238E27FC236}">
                  <a16:creationId xmlns:a16="http://schemas.microsoft.com/office/drawing/2014/main" id="{DFEC9DC9-2B4E-B258-545E-5C34FAEADD16}"/>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0" name="Freeform 558">
              <a:extLst>
                <a:ext uri="{FF2B5EF4-FFF2-40B4-BE49-F238E27FC236}">
                  <a16:creationId xmlns:a16="http://schemas.microsoft.com/office/drawing/2014/main" id="{5E773A49-4641-5C08-A3C8-CA4A84437372}"/>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1" name="Freeform 559">
              <a:extLst>
                <a:ext uri="{FF2B5EF4-FFF2-40B4-BE49-F238E27FC236}">
                  <a16:creationId xmlns:a16="http://schemas.microsoft.com/office/drawing/2014/main" id="{ACE2DDD3-3815-6BF1-43C2-7C20E148D681}"/>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2" name="Freeform 560">
              <a:extLst>
                <a:ext uri="{FF2B5EF4-FFF2-40B4-BE49-F238E27FC236}">
                  <a16:creationId xmlns:a16="http://schemas.microsoft.com/office/drawing/2014/main" id="{ACD5F970-890B-8D89-41C2-0100D958FACB}"/>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3" name="Freeform 561">
              <a:extLst>
                <a:ext uri="{FF2B5EF4-FFF2-40B4-BE49-F238E27FC236}">
                  <a16:creationId xmlns:a16="http://schemas.microsoft.com/office/drawing/2014/main" id="{1099768F-B7DC-083E-9D1C-857D913C0E8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4" name="Freeform 562">
              <a:extLst>
                <a:ext uri="{FF2B5EF4-FFF2-40B4-BE49-F238E27FC236}">
                  <a16:creationId xmlns:a16="http://schemas.microsoft.com/office/drawing/2014/main" id="{54460AB2-7EED-A19E-BD8A-AFD3C437F51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5" name="Freeform 563">
              <a:extLst>
                <a:ext uri="{FF2B5EF4-FFF2-40B4-BE49-F238E27FC236}">
                  <a16:creationId xmlns:a16="http://schemas.microsoft.com/office/drawing/2014/main" id="{A1CE13C6-618B-83C1-8066-8830403D8AB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6" name="Freeform 564">
              <a:extLst>
                <a:ext uri="{FF2B5EF4-FFF2-40B4-BE49-F238E27FC236}">
                  <a16:creationId xmlns:a16="http://schemas.microsoft.com/office/drawing/2014/main" id="{56575DBC-6C5C-BAFC-5E55-7AD3430CC637}"/>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7" name="Freeform 565">
              <a:extLst>
                <a:ext uri="{FF2B5EF4-FFF2-40B4-BE49-F238E27FC236}">
                  <a16:creationId xmlns:a16="http://schemas.microsoft.com/office/drawing/2014/main" id="{DDBC4D94-9523-8A1D-609F-4432E3B9AD3E}"/>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8" name="Freeform 566">
              <a:extLst>
                <a:ext uri="{FF2B5EF4-FFF2-40B4-BE49-F238E27FC236}">
                  <a16:creationId xmlns:a16="http://schemas.microsoft.com/office/drawing/2014/main" id="{414D204D-960F-D5A8-0CA9-FB6D7330CB54}"/>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9" name="Freeform 567">
              <a:extLst>
                <a:ext uri="{FF2B5EF4-FFF2-40B4-BE49-F238E27FC236}">
                  <a16:creationId xmlns:a16="http://schemas.microsoft.com/office/drawing/2014/main" id="{D2E85CD4-567E-572F-8BB6-47FD99F2C684}"/>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0" name="Freeform 568">
              <a:extLst>
                <a:ext uri="{FF2B5EF4-FFF2-40B4-BE49-F238E27FC236}">
                  <a16:creationId xmlns:a16="http://schemas.microsoft.com/office/drawing/2014/main" id="{8D586B93-3FC3-DEFD-6D54-9C84757393C8}"/>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1" name="Freeform 569">
              <a:extLst>
                <a:ext uri="{FF2B5EF4-FFF2-40B4-BE49-F238E27FC236}">
                  <a16:creationId xmlns:a16="http://schemas.microsoft.com/office/drawing/2014/main" id="{4A054C53-B628-CBB6-9434-F3BFFE4C0B8C}"/>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2" name="Freeform 570">
              <a:extLst>
                <a:ext uri="{FF2B5EF4-FFF2-40B4-BE49-F238E27FC236}">
                  <a16:creationId xmlns:a16="http://schemas.microsoft.com/office/drawing/2014/main" id="{ACD79277-CFAA-E9A7-75F3-E0E0F4394F5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3" name="Freeform 571">
              <a:extLst>
                <a:ext uri="{FF2B5EF4-FFF2-40B4-BE49-F238E27FC236}">
                  <a16:creationId xmlns:a16="http://schemas.microsoft.com/office/drawing/2014/main" id="{D4B8D52E-7544-024F-3D67-0E83E815696B}"/>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4" name="Freeform 572">
              <a:extLst>
                <a:ext uri="{FF2B5EF4-FFF2-40B4-BE49-F238E27FC236}">
                  <a16:creationId xmlns:a16="http://schemas.microsoft.com/office/drawing/2014/main" id="{BF5F146F-E693-8392-1E0D-462314E530B0}"/>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5" name="Freeform 573">
              <a:extLst>
                <a:ext uri="{FF2B5EF4-FFF2-40B4-BE49-F238E27FC236}">
                  <a16:creationId xmlns:a16="http://schemas.microsoft.com/office/drawing/2014/main" id="{9875B622-EFE2-7130-5246-91CD478951EC}"/>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6" name="Freeform 574">
              <a:extLst>
                <a:ext uri="{FF2B5EF4-FFF2-40B4-BE49-F238E27FC236}">
                  <a16:creationId xmlns:a16="http://schemas.microsoft.com/office/drawing/2014/main" id="{2669F781-4D1D-762A-250A-B00EF4D39E7A}"/>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7" name="Freeform 575">
              <a:extLst>
                <a:ext uri="{FF2B5EF4-FFF2-40B4-BE49-F238E27FC236}">
                  <a16:creationId xmlns:a16="http://schemas.microsoft.com/office/drawing/2014/main" id="{607F1C23-6F4D-2863-770B-C7A5C036FB33}"/>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8" name="Freeform 576">
              <a:extLst>
                <a:ext uri="{FF2B5EF4-FFF2-40B4-BE49-F238E27FC236}">
                  <a16:creationId xmlns:a16="http://schemas.microsoft.com/office/drawing/2014/main" id="{870FC668-CD11-9DD4-BFD2-7033F4F6B1D9}"/>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9" name="Freeform 577">
              <a:extLst>
                <a:ext uri="{FF2B5EF4-FFF2-40B4-BE49-F238E27FC236}">
                  <a16:creationId xmlns:a16="http://schemas.microsoft.com/office/drawing/2014/main" id="{E7BC01B6-3C49-E574-1234-17CD34F05247}"/>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0" name="Freeform 578">
              <a:extLst>
                <a:ext uri="{FF2B5EF4-FFF2-40B4-BE49-F238E27FC236}">
                  <a16:creationId xmlns:a16="http://schemas.microsoft.com/office/drawing/2014/main" id="{530E3947-5D62-6E99-2D9F-0ECCAABF12C2}"/>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1" name="Freeform 579">
              <a:extLst>
                <a:ext uri="{FF2B5EF4-FFF2-40B4-BE49-F238E27FC236}">
                  <a16:creationId xmlns:a16="http://schemas.microsoft.com/office/drawing/2014/main" id="{32216A7B-DD2A-1073-4BAF-947DFBCE9669}"/>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2" name="Freeform 580">
              <a:extLst>
                <a:ext uri="{FF2B5EF4-FFF2-40B4-BE49-F238E27FC236}">
                  <a16:creationId xmlns:a16="http://schemas.microsoft.com/office/drawing/2014/main" id="{D0C2B625-BB0A-FA30-833D-6FBF58E73486}"/>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3" name="Freeform 581">
              <a:extLst>
                <a:ext uri="{FF2B5EF4-FFF2-40B4-BE49-F238E27FC236}">
                  <a16:creationId xmlns:a16="http://schemas.microsoft.com/office/drawing/2014/main" id="{173BAB94-EC9B-0714-6336-1A3B7BDBB45B}"/>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4" name="Freeform 582">
              <a:extLst>
                <a:ext uri="{FF2B5EF4-FFF2-40B4-BE49-F238E27FC236}">
                  <a16:creationId xmlns:a16="http://schemas.microsoft.com/office/drawing/2014/main" id="{3A465DF7-943D-FD05-30D8-B7366CF99E24}"/>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5" name="Freeform 583">
              <a:extLst>
                <a:ext uri="{FF2B5EF4-FFF2-40B4-BE49-F238E27FC236}">
                  <a16:creationId xmlns:a16="http://schemas.microsoft.com/office/drawing/2014/main" id="{CFC66CEB-9740-5373-CE5F-34F7E05F6BC2}"/>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6" name="Freeform 584">
              <a:extLst>
                <a:ext uri="{FF2B5EF4-FFF2-40B4-BE49-F238E27FC236}">
                  <a16:creationId xmlns:a16="http://schemas.microsoft.com/office/drawing/2014/main" id="{606EBCB9-FFB2-E1E1-F479-15EB4B6AA5CA}"/>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7" name="Freeform 585">
              <a:extLst>
                <a:ext uri="{FF2B5EF4-FFF2-40B4-BE49-F238E27FC236}">
                  <a16:creationId xmlns:a16="http://schemas.microsoft.com/office/drawing/2014/main" id="{226F2EC4-3E6F-4EE7-C03E-8B2F33715425}"/>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8" name="Freeform 586">
              <a:extLst>
                <a:ext uri="{FF2B5EF4-FFF2-40B4-BE49-F238E27FC236}">
                  <a16:creationId xmlns:a16="http://schemas.microsoft.com/office/drawing/2014/main" id="{D13DEDE3-9C91-A4FA-5654-151E37B05C77}"/>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9" name="Freeform 587">
              <a:extLst>
                <a:ext uri="{FF2B5EF4-FFF2-40B4-BE49-F238E27FC236}">
                  <a16:creationId xmlns:a16="http://schemas.microsoft.com/office/drawing/2014/main" id="{EF3D6624-9029-C41B-4A00-FE4EA1033FAE}"/>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0" name="Freeform 588">
              <a:extLst>
                <a:ext uri="{FF2B5EF4-FFF2-40B4-BE49-F238E27FC236}">
                  <a16:creationId xmlns:a16="http://schemas.microsoft.com/office/drawing/2014/main" id="{52A30D19-0782-2289-42E5-E3027298F110}"/>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1" name="Freeform 589">
              <a:extLst>
                <a:ext uri="{FF2B5EF4-FFF2-40B4-BE49-F238E27FC236}">
                  <a16:creationId xmlns:a16="http://schemas.microsoft.com/office/drawing/2014/main" id="{F957CB92-2F6E-411A-D20D-8D7EF6BEFB5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2" name="Freeform 590">
              <a:extLst>
                <a:ext uri="{FF2B5EF4-FFF2-40B4-BE49-F238E27FC236}">
                  <a16:creationId xmlns:a16="http://schemas.microsoft.com/office/drawing/2014/main" id="{E2F7AE5D-1A7F-7092-48BA-BB4C8740D425}"/>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3" name="Freeform 591">
              <a:extLst>
                <a:ext uri="{FF2B5EF4-FFF2-40B4-BE49-F238E27FC236}">
                  <a16:creationId xmlns:a16="http://schemas.microsoft.com/office/drawing/2014/main" id="{20588F6B-8C09-8C77-0CEF-3891005A629F}"/>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4" name="Freeform 592">
              <a:extLst>
                <a:ext uri="{FF2B5EF4-FFF2-40B4-BE49-F238E27FC236}">
                  <a16:creationId xmlns:a16="http://schemas.microsoft.com/office/drawing/2014/main" id="{A57086D3-AEC4-3F23-6E18-4EB5A97C6C1C}"/>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5" name="Freeform 593">
              <a:extLst>
                <a:ext uri="{FF2B5EF4-FFF2-40B4-BE49-F238E27FC236}">
                  <a16:creationId xmlns:a16="http://schemas.microsoft.com/office/drawing/2014/main" id="{B6CE1EE7-F79D-C05B-DFEB-A2F55610E13C}"/>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6" name="Freeform 594">
              <a:extLst>
                <a:ext uri="{FF2B5EF4-FFF2-40B4-BE49-F238E27FC236}">
                  <a16:creationId xmlns:a16="http://schemas.microsoft.com/office/drawing/2014/main" id="{F1DE3574-45A6-8AC1-C80B-753B46D68070}"/>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7" name="Freeform 595">
              <a:extLst>
                <a:ext uri="{FF2B5EF4-FFF2-40B4-BE49-F238E27FC236}">
                  <a16:creationId xmlns:a16="http://schemas.microsoft.com/office/drawing/2014/main" id="{682E3319-DC90-470B-805C-A7878AACA0F9}"/>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8" name="Freeform 596">
              <a:extLst>
                <a:ext uri="{FF2B5EF4-FFF2-40B4-BE49-F238E27FC236}">
                  <a16:creationId xmlns:a16="http://schemas.microsoft.com/office/drawing/2014/main" id="{A74FB54B-BB19-6781-F7E6-ED1F39759F11}"/>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9" name="Freeform 597">
              <a:extLst>
                <a:ext uri="{FF2B5EF4-FFF2-40B4-BE49-F238E27FC236}">
                  <a16:creationId xmlns:a16="http://schemas.microsoft.com/office/drawing/2014/main" id="{2B2124AF-7A02-7AF8-534E-1BD410E09100}"/>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0" name="Freeform 598">
              <a:extLst>
                <a:ext uri="{FF2B5EF4-FFF2-40B4-BE49-F238E27FC236}">
                  <a16:creationId xmlns:a16="http://schemas.microsoft.com/office/drawing/2014/main" id="{0B06F77C-A937-0189-73B3-0DDAF57AE566}"/>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1" name="Freeform 599">
              <a:extLst>
                <a:ext uri="{FF2B5EF4-FFF2-40B4-BE49-F238E27FC236}">
                  <a16:creationId xmlns:a16="http://schemas.microsoft.com/office/drawing/2014/main" id="{4DECD5AC-A83A-146E-20BD-C920B05BDAB1}"/>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2" name="Freeform 600">
              <a:extLst>
                <a:ext uri="{FF2B5EF4-FFF2-40B4-BE49-F238E27FC236}">
                  <a16:creationId xmlns:a16="http://schemas.microsoft.com/office/drawing/2014/main" id="{8A25761A-FEA3-E580-9457-E490ACDC6050}"/>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3" name="Freeform 601">
              <a:extLst>
                <a:ext uri="{FF2B5EF4-FFF2-40B4-BE49-F238E27FC236}">
                  <a16:creationId xmlns:a16="http://schemas.microsoft.com/office/drawing/2014/main" id="{BE4F3913-B1A3-83BF-54C6-C5AF32E3E916}"/>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4" name="Freeform 602">
              <a:extLst>
                <a:ext uri="{FF2B5EF4-FFF2-40B4-BE49-F238E27FC236}">
                  <a16:creationId xmlns:a16="http://schemas.microsoft.com/office/drawing/2014/main" id="{D03F4855-961F-F458-B809-22A6DC1ECD18}"/>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5" name="Freeform 603">
              <a:extLst>
                <a:ext uri="{FF2B5EF4-FFF2-40B4-BE49-F238E27FC236}">
                  <a16:creationId xmlns:a16="http://schemas.microsoft.com/office/drawing/2014/main" id="{82B77A91-ABCD-7EA8-2F45-838B6A40DD52}"/>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6" name="Freeform 604">
              <a:extLst>
                <a:ext uri="{FF2B5EF4-FFF2-40B4-BE49-F238E27FC236}">
                  <a16:creationId xmlns:a16="http://schemas.microsoft.com/office/drawing/2014/main" id="{E3B1C62D-7F55-633C-4BE3-9B27A5435067}"/>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7" name="Freeform 605">
              <a:extLst>
                <a:ext uri="{FF2B5EF4-FFF2-40B4-BE49-F238E27FC236}">
                  <a16:creationId xmlns:a16="http://schemas.microsoft.com/office/drawing/2014/main" id="{3BC34F58-45F4-00C2-A1D1-CEE48D27D497}"/>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8" name="Freeform 606">
              <a:extLst>
                <a:ext uri="{FF2B5EF4-FFF2-40B4-BE49-F238E27FC236}">
                  <a16:creationId xmlns:a16="http://schemas.microsoft.com/office/drawing/2014/main" id="{C9134154-8566-EA3F-2703-33D2CC076D19}"/>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9" name="Freeform 608">
              <a:extLst>
                <a:ext uri="{FF2B5EF4-FFF2-40B4-BE49-F238E27FC236}">
                  <a16:creationId xmlns:a16="http://schemas.microsoft.com/office/drawing/2014/main" id="{F81DA18A-E142-D392-D765-C09F508D8BA6}"/>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0" name="Freeform 609">
              <a:extLst>
                <a:ext uri="{FF2B5EF4-FFF2-40B4-BE49-F238E27FC236}">
                  <a16:creationId xmlns:a16="http://schemas.microsoft.com/office/drawing/2014/main" id="{C789451D-4564-BFA0-D13F-5DDEAF5F545E}"/>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1" name="Freeform 610">
              <a:extLst>
                <a:ext uri="{FF2B5EF4-FFF2-40B4-BE49-F238E27FC236}">
                  <a16:creationId xmlns:a16="http://schemas.microsoft.com/office/drawing/2014/main" id="{AC482D5A-5CF2-B344-11AF-34A68F762179}"/>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2" name="Freeform 611">
              <a:extLst>
                <a:ext uri="{FF2B5EF4-FFF2-40B4-BE49-F238E27FC236}">
                  <a16:creationId xmlns:a16="http://schemas.microsoft.com/office/drawing/2014/main" id="{8354E267-D747-8CCD-ECC2-2AA6E5DA0856}"/>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3" name="Freeform 612">
              <a:extLst>
                <a:ext uri="{FF2B5EF4-FFF2-40B4-BE49-F238E27FC236}">
                  <a16:creationId xmlns:a16="http://schemas.microsoft.com/office/drawing/2014/main" id="{A111CDBA-F213-D41F-EB53-E66854E259A1}"/>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4" name="Freeform 613">
              <a:extLst>
                <a:ext uri="{FF2B5EF4-FFF2-40B4-BE49-F238E27FC236}">
                  <a16:creationId xmlns:a16="http://schemas.microsoft.com/office/drawing/2014/main" id="{87F22AAE-D612-EC48-9F59-B90CF49CC3D2}"/>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5" name="Freeform 614">
              <a:extLst>
                <a:ext uri="{FF2B5EF4-FFF2-40B4-BE49-F238E27FC236}">
                  <a16:creationId xmlns:a16="http://schemas.microsoft.com/office/drawing/2014/main" id="{DBDA42D4-D09C-13AB-3E25-6DD416BB688E}"/>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6" name="Freeform 615">
              <a:extLst>
                <a:ext uri="{FF2B5EF4-FFF2-40B4-BE49-F238E27FC236}">
                  <a16:creationId xmlns:a16="http://schemas.microsoft.com/office/drawing/2014/main" id="{83F133E3-1C8E-6EFC-AFBC-BA9C5BDB9571}"/>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7" name="Freeform 616">
              <a:extLst>
                <a:ext uri="{FF2B5EF4-FFF2-40B4-BE49-F238E27FC236}">
                  <a16:creationId xmlns:a16="http://schemas.microsoft.com/office/drawing/2014/main" id="{D05BCBFB-FA03-6688-964A-B7199210AF69}"/>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8" name="Freeform 617">
              <a:extLst>
                <a:ext uri="{FF2B5EF4-FFF2-40B4-BE49-F238E27FC236}">
                  <a16:creationId xmlns:a16="http://schemas.microsoft.com/office/drawing/2014/main" id="{7A58EAD0-ADBE-D3FB-FFE0-5B12FBBF6FD6}"/>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9" name="Freeform 618">
              <a:extLst>
                <a:ext uri="{FF2B5EF4-FFF2-40B4-BE49-F238E27FC236}">
                  <a16:creationId xmlns:a16="http://schemas.microsoft.com/office/drawing/2014/main" id="{C5D28FE5-2080-79DD-E06A-A6436CBAAA35}"/>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0" name="Freeform 619">
              <a:extLst>
                <a:ext uri="{FF2B5EF4-FFF2-40B4-BE49-F238E27FC236}">
                  <a16:creationId xmlns:a16="http://schemas.microsoft.com/office/drawing/2014/main" id="{67AA0FE2-9846-7B38-405F-E57BCB91D0E3}"/>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1" name="Freeform 620">
              <a:extLst>
                <a:ext uri="{FF2B5EF4-FFF2-40B4-BE49-F238E27FC236}">
                  <a16:creationId xmlns:a16="http://schemas.microsoft.com/office/drawing/2014/main" id="{72E0C081-8CF5-3B77-D6EA-9C25FB1ABA80}"/>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2" name="Freeform 621">
              <a:extLst>
                <a:ext uri="{FF2B5EF4-FFF2-40B4-BE49-F238E27FC236}">
                  <a16:creationId xmlns:a16="http://schemas.microsoft.com/office/drawing/2014/main" id="{3BB424DA-AD1D-E091-925E-AEED9EA9728B}"/>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3" name="Freeform 622">
              <a:extLst>
                <a:ext uri="{FF2B5EF4-FFF2-40B4-BE49-F238E27FC236}">
                  <a16:creationId xmlns:a16="http://schemas.microsoft.com/office/drawing/2014/main" id="{189996E4-66B5-983B-0EA8-D3C89E058E25}"/>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4" name="Freeform 623">
              <a:extLst>
                <a:ext uri="{FF2B5EF4-FFF2-40B4-BE49-F238E27FC236}">
                  <a16:creationId xmlns:a16="http://schemas.microsoft.com/office/drawing/2014/main" id="{FCEA0140-A4CD-27D2-FBB3-839C7B20AB51}"/>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5" name="Freeform 624">
              <a:extLst>
                <a:ext uri="{FF2B5EF4-FFF2-40B4-BE49-F238E27FC236}">
                  <a16:creationId xmlns:a16="http://schemas.microsoft.com/office/drawing/2014/main" id="{A8A51567-E868-7C37-5272-31D40410B503}"/>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6" name="Freeform 625">
              <a:extLst>
                <a:ext uri="{FF2B5EF4-FFF2-40B4-BE49-F238E27FC236}">
                  <a16:creationId xmlns:a16="http://schemas.microsoft.com/office/drawing/2014/main" id="{2DF4D36D-8309-3FF3-6D0E-7977A8B121C9}"/>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7" name="Freeform 626">
              <a:extLst>
                <a:ext uri="{FF2B5EF4-FFF2-40B4-BE49-F238E27FC236}">
                  <a16:creationId xmlns:a16="http://schemas.microsoft.com/office/drawing/2014/main" id="{AC28CA7C-7064-F14C-D148-74BD65258C69}"/>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8" name="Freeform 627">
              <a:extLst>
                <a:ext uri="{FF2B5EF4-FFF2-40B4-BE49-F238E27FC236}">
                  <a16:creationId xmlns:a16="http://schemas.microsoft.com/office/drawing/2014/main" id="{10385894-3F0B-90B4-23FD-BFC4D87AA604}"/>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9" name="Freeform 628">
              <a:extLst>
                <a:ext uri="{FF2B5EF4-FFF2-40B4-BE49-F238E27FC236}">
                  <a16:creationId xmlns:a16="http://schemas.microsoft.com/office/drawing/2014/main" id="{7A831BF9-BB2F-73BC-9130-6B749F6E2369}"/>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0" name="Freeform 629">
              <a:extLst>
                <a:ext uri="{FF2B5EF4-FFF2-40B4-BE49-F238E27FC236}">
                  <a16:creationId xmlns:a16="http://schemas.microsoft.com/office/drawing/2014/main" id="{BFCD03F4-2E10-E1F3-7AED-2263578304FD}"/>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1" name="Freeform 630">
              <a:extLst>
                <a:ext uri="{FF2B5EF4-FFF2-40B4-BE49-F238E27FC236}">
                  <a16:creationId xmlns:a16="http://schemas.microsoft.com/office/drawing/2014/main" id="{E9B11337-2D3B-63A6-AAC0-A98C43BE4E2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2" name="Freeform 631">
              <a:extLst>
                <a:ext uri="{FF2B5EF4-FFF2-40B4-BE49-F238E27FC236}">
                  <a16:creationId xmlns:a16="http://schemas.microsoft.com/office/drawing/2014/main" id="{E2A0038C-F5AD-4848-A39C-E6AD4ECC6131}"/>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3" name="Freeform 632">
              <a:extLst>
                <a:ext uri="{FF2B5EF4-FFF2-40B4-BE49-F238E27FC236}">
                  <a16:creationId xmlns:a16="http://schemas.microsoft.com/office/drawing/2014/main" id="{618C4A57-0521-0E13-FC3C-3AA73D6E083D}"/>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4" name="Freeform 633">
              <a:extLst>
                <a:ext uri="{FF2B5EF4-FFF2-40B4-BE49-F238E27FC236}">
                  <a16:creationId xmlns:a16="http://schemas.microsoft.com/office/drawing/2014/main" id="{FC350423-172B-0998-4775-CF47D3BA21B4}"/>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5" name="Freeform 634">
              <a:extLst>
                <a:ext uri="{FF2B5EF4-FFF2-40B4-BE49-F238E27FC236}">
                  <a16:creationId xmlns:a16="http://schemas.microsoft.com/office/drawing/2014/main" id="{B0D493D3-508F-F6ED-F66E-6230CB672A49}"/>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6" name="Freeform 635">
              <a:extLst>
                <a:ext uri="{FF2B5EF4-FFF2-40B4-BE49-F238E27FC236}">
                  <a16:creationId xmlns:a16="http://schemas.microsoft.com/office/drawing/2014/main" id="{CC7603BF-E4E0-BADB-FBD7-82BEB231E570}"/>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7" name="Freeform 636">
              <a:extLst>
                <a:ext uri="{FF2B5EF4-FFF2-40B4-BE49-F238E27FC236}">
                  <a16:creationId xmlns:a16="http://schemas.microsoft.com/office/drawing/2014/main" id="{143490FE-AAF2-AF3D-9F91-674F13D5814F}"/>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8" name="Freeform 637">
              <a:extLst>
                <a:ext uri="{FF2B5EF4-FFF2-40B4-BE49-F238E27FC236}">
                  <a16:creationId xmlns:a16="http://schemas.microsoft.com/office/drawing/2014/main" id="{FECC1E1E-45C7-29CA-0422-E1769D873529}"/>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9" name="Freeform 638">
              <a:extLst>
                <a:ext uri="{FF2B5EF4-FFF2-40B4-BE49-F238E27FC236}">
                  <a16:creationId xmlns:a16="http://schemas.microsoft.com/office/drawing/2014/main" id="{F0EBDA3F-E68E-DF29-C5CD-133BC8293BCC}"/>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0" name="Freeform 639">
              <a:extLst>
                <a:ext uri="{FF2B5EF4-FFF2-40B4-BE49-F238E27FC236}">
                  <a16:creationId xmlns:a16="http://schemas.microsoft.com/office/drawing/2014/main" id="{0D8A35CF-536A-665B-2208-28E56370A8C0}"/>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1" name="Freeform 640">
              <a:extLst>
                <a:ext uri="{FF2B5EF4-FFF2-40B4-BE49-F238E27FC236}">
                  <a16:creationId xmlns:a16="http://schemas.microsoft.com/office/drawing/2014/main" id="{0D8840F3-C786-98C9-7EA9-E2B0710FFA98}"/>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2" name="Freeform 641">
              <a:extLst>
                <a:ext uri="{FF2B5EF4-FFF2-40B4-BE49-F238E27FC236}">
                  <a16:creationId xmlns:a16="http://schemas.microsoft.com/office/drawing/2014/main" id="{D4E23556-1145-E397-444E-383A9A8EB484}"/>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3" name="Freeform 642">
              <a:extLst>
                <a:ext uri="{FF2B5EF4-FFF2-40B4-BE49-F238E27FC236}">
                  <a16:creationId xmlns:a16="http://schemas.microsoft.com/office/drawing/2014/main" id="{37E21F95-0334-9D5C-C2AE-AE7330AA66D5}"/>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4" name="Freeform 643">
              <a:extLst>
                <a:ext uri="{FF2B5EF4-FFF2-40B4-BE49-F238E27FC236}">
                  <a16:creationId xmlns:a16="http://schemas.microsoft.com/office/drawing/2014/main" id="{224742B5-960C-D0B4-8E4C-66AB296C8806}"/>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5" name="Freeform 644">
              <a:extLst>
                <a:ext uri="{FF2B5EF4-FFF2-40B4-BE49-F238E27FC236}">
                  <a16:creationId xmlns:a16="http://schemas.microsoft.com/office/drawing/2014/main" id="{FF152AD3-8CD6-C2EB-FE85-B44A233F10EA}"/>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6" name="Freeform 645">
              <a:extLst>
                <a:ext uri="{FF2B5EF4-FFF2-40B4-BE49-F238E27FC236}">
                  <a16:creationId xmlns:a16="http://schemas.microsoft.com/office/drawing/2014/main" id="{E59D3302-DACF-D2F6-A27A-030B87DDE832}"/>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7" name="Freeform 646">
              <a:extLst>
                <a:ext uri="{FF2B5EF4-FFF2-40B4-BE49-F238E27FC236}">
                  <a16:creationId xmlns:a16="http://schemas.microsoft.com/office/drawing/2014/main" id="{5467B7F8-36EF-7C66-D1FD-0C9CF3247DBA}"/>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8" name="Freeform 647">
              <a:extLst>
                <a:ext uri="{FF2B5EF4-FFF2-40B4-BE49-F238E27FC236}">
                  <a16:creationId xmlns:a16="http://schemas.microsoft.com/office/drawing/2014/main" id="{B7D28430-4C11-50BA-647D-7EAF178B07D1}"/>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9" name="Freeform 648">
              <a:extLst>
                <a:ext uri="{FF2B5EF4-FFF2-40B4-BE49-F238E27FC236}">
                  <a16:creationId xmlns:a16="http://schemas.microsoft.com/office/drawing/2014/main" id="{A870B5B6-268A-2DC9-5A78-904DE9895DF9}"/>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0" name="Freeform 649">
              <a:extLst>
                <a:ext uri="{FF2B5EF4-FFF2-40B4-BE49-F238E27FC236}">
                  <a16:creationId xmlns:a16="http://schemas.microsoft.com/office/drawing/2014/main" id="{20E60FEC-4987-55A8-C8E6-8F24376188D6}"/>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1" name="Freeform 650">
              <a:extLst>
                <a:ext uri="{FF2B5EF4-FFF2-40B4-BE49-F238E27FC236}">
                  <a16:creationId xmlns:a16="http://schemas.microsoft.com/office/drawing/2014/main" id="{BE5C8258-B7FC-452A-08F7-BE2D227A2777}"/>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2" name="Freeform 651">
              <a:extLst>
                <a:ext uri="{FF2B5EF4-FFF2-40B4-BE49-F238E27FC236}">
                  <a16:creationId xmlns:a16="http://schemas.microsoft.com/office/drawing/2014/main" id="{D2927D0B-A727-628B-2D53-A947372C7351}"/>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3" name="Freeform 652">
              <a:extLst>
                <a:ext uri="{FF2B5EF4-FFF2-40B4-BE49-F238E27FC236}">
                  <a16:creationId xmlns:a16="http://schemas.microsoft.com/office/drawing/2014/main" id="{69ACF2DA-848B-7ED2-DBBD-6D792C6295D3}"/>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4" name="Freeform 653">
              <a:extLst>
                <a:ext uri="{FF2B5EF4-FFF2-40B4-BE49-F238E27FC236}">
                  <a16:creationId xmlns:a16="http://schemas.microsoft.com/office/drawing/2014/main" id="{11A4A6C8-A663-AAC8-023E-BD87E5A4D495}"/>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5" name="Freeform 654">
              <a:extLst>
                <a:ext uri="{FF2B5EF4-FFF2-40B4-BE49-F238E27FC236}">
                  <a16:creationId xmlns:a16="http://schemas.microsoft.com/office/drawing/2014/main" id="{1A809470-A732-67FD-0A4F-15B8A65F33A6}"/>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6" name="Freeform 655">
              <a:extLst>
                <a:ext uri="{FF2B5EF4-FFF2-40B4-BE49-F238E27FC236}">
                  <a16:creationId xmlns:a16="http://schemas.microsoft.com/office/drawing/2014/main" id="{D9F1E494-439A-6A87-606E-48265C999C10}"/>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7" name="Freeform 656">
              <a:extLst>
                <a:ext uri="{FF2B5EF4-FFF2-40B4-BE49-F238E27FC236}">
                  <a16:creationId xmlns:a16="http://schemas.microsoft.com/office/drawing/2014/main" id="{78EA811A-A704-D5BB-FD0B-9A033EE7379F}"/>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8" name="Freeform 657">
              <a:extLst>
                <a:ext uri="{FF2B5EF4-FFF2-40B4-BE49-F238E27FC236}">
                  <a16:creationId xmlns:a16="http://schemas.microsoft.com/office/drawing/2014/main" id="{CA6C8B45-F685-2DA5-CD21-DF016D3868AF}"/>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9" name="Freeform 658">
              <a:extLst>
                <a:ext uri="{FF2B5EF4-FFF2-40B4-BE49-F238E27FC236}">
                  <a16:creationId xmlns:a16="http://schemas.microsoft.com/office/drawing/2014/main" id="{16B80991-F9B2-8ED2-4F86-DAAB40766C83}"/>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0" name="Freeform 659">
              <a:extLst>
                <a:ext uri="{FF2B5EF4-FFF2-40B4-BE49-F238E27FC236}">
                  <a16:creationId xmlns:a16="http://schemas.microsoft.com/office/drawing/2014/main" id="{7EDFFAA7-8924-8EB2-89EA-3E961B3C6363}"/>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1" name="Freeform 660">
              <a:extLst>
                <a:ext uri="{FF2B5EF4-FFF2-40B4-BE49-F238E27FC236}">
                  <a16:creationId xmlns:a16="http://schemas.microsoft.com/office/drawing/2014/main" id="{A13C8EDE-A313-E5AB-1BCD-58E9B2DF1235}"/>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2" name="Freeform 661">
              <a:extLst>
                <a:ext uri="{FF2B5EF4-FFF2-40B4-BE49-F238E27FC236}">
                  <a16:creationId xmlns:a16="http://schemas.microsoft.com/office/drawing/2014/main" id="{B66C95DE-D82B-85F6-AD27-209449D9DA9F}"/>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3" name="Freeform 662">
              <a:extLst>
                <a:ext uri="{FF2B5EF4-FFF2-40B4-BE49-F238E27FC236}">
                  <a16:creationId xmlns:a16="http://schemas.microsoft.com/office/drawing/2014/main" id="{8980FF97-FF40-EE70-4737-8F74BB1E8BAE}"/>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4" name="Freeform 663">
              <a:extLst>
                <a:ext uri="{FF2B5EF4-FFF2-40B4-BE49-F238E27FC236}">
                  <a16:creationId xmlns:a16="http://schemas.microsoft.com/office/drawing/2014/main" id="{D7CDA935-6C36-422E-8217-4BD5E3326493}"/>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5" name="Freeform 664">
              <a:extLst>
                <a:ext uri="{FF2B5EF4-FFF2-40B4-BE49-F238E27FC236}">
                  <a16:creationId xmlns:a16="http://schemas.microsoft.com/office/drawing/2014/main" id="{33D632A6-30E3-01D0-4A0F-5C7F46E8FC8A}"/>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6" name="Freeform 665">
              <a:extLst>
                <a:ext uri="{FF2B5EF4-FFF2-40B4-BE49-F238E27FC236}">
                  <a16:creationId xmlns:a16="http://schemas.microsoft.com/office/drawing/2014/main" id="{0D98938C-409C-8E3D-723E-B5EF64AAA425}"/>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7" name="Freeform 666">
              <a:extLst>
                <a:ext uri="{FF2B5EF4-FFF2-40B4-BE49-F238E27FC236}">
                  <a16:creationId xmlns:a16="http://schemas.microsoft.com/office/drawing/2014/main" id="{9F4CA615-1AB0-ED53-D775-478069ECFF43}"/>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8" name="Freeform 667">
              <a:extLst>
                <a:ext uri="{FF2B5EF4-FFF2-40B4-BE49-F238E27FC236}">
                  <a16:creationId xmlns:a16="http://schemas.microsoft.com/office/drawing/2014/main" id="{DBF70914-D9E0-F1C7-7E2E-9D44AFE18C9A}"/>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9" name="Freeform 668">
              <a:extLst>
                <a:ext uri="{FF2B5EF4-FFF2-40B4-BE49-F238E27FC236}">
                  <a16:creationId xmlns:a16="http://schemas.microsoft.com/office/drawing/2014/main" id="{51191E0B-5CB4-8A8B-A65D-E51EA5358821}"/>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0" name="Freeform 669">
              <a:extLst>
                <a:ext uri="{FF2B5EF4-FFF2-40B4-BE49-F238E27FC236}">
                  <a16:creationId xmlns:a16="http://schemas.microsoft.com/office/drawing/2014/main" id="{EF5578AC-B4FA-436C-8EC7-9BF8219A7E4F}"/>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1" name="Freeform 670">
              <a:extLst>
                <a:ext uri="{FF2B5EF4-FFF2-40B4-BE49-F238E27FC236}">
                  <a16:creationId xmlns:a16="http://schemas.microsoft.com/office/drawing/2014/main" id="{B47FEB0D-480F-3F46-4B61-2E99ADA0859B}"/>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2" name="Freeform 671">
              <a:extLst>
                <a:ext uri="{FF2B5EF4-FFF2-40B4-BE49-F238E27FC236}">
                  <a16:creationId xmlns:a16="http://schemas.microsoft.com/office/drawing/2014/main" id="{EF94F241-6080-66D1-A5B1-1F2D3485A71D}"/>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3" name="Freeform 672">
              <a:extLst>
                <a:ext uri="{FF2B5EF4-FFF2-40B4-BE49-F238E27FC236}">
                  <a16:creationId xmlns:a16="http://schemas.microsoft.com/office/drawing/2014/main" id="{F816E58C-D195-951D-B42A-A658C2EB0CC8}"/>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4" name="Freeform 673">
              <a:extLst>
                <a:ext uri="{FF2B5EF4-FFF2-40B4-BE49-F238E27FC236}">
                  <a16:creationId xmlns:a16="http://schemas.microsoft.com/office/drawing/2014/main" id="{57833A6C-57A5-F1F3-7273-F1E625D07AAB}"/>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5" name="Freeform 674">
              <a:extLst>
                <a:ext uri="{FF2B5EF4-FFF2-40B4-BE49-F238E27FC236}">
                  <a16:creationId xmlns:a16="http://schemas.microsoft.com/office/drawing/2014/main" id="{4FED1705-C79A-0C5D-6CC7-240F2A8E6629}"/>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6" name="Freeform 675">
              <a:extLst>
                <a:ext uri="{FF2B5EF4-FFF2-40B4-BE49-F238E27FC236}">
                  <a16:creationId xmlns:a16="http://schemas.microsoft.com/office/drawing/2014/main" id="{C14BF361-D678-683C-9D53-F07D1FE01EC1}"/>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7" name="Freeform 676">
              <a:extLst>
                <a:ext uri="{FF2B5EF4-FFF2-40B4-BE49-F238E27FC236}">
                  <a16:creationId xmlns:a16="http://schemas.microsoft.com/office/drawing/2014/main" id="{D81EFD38-2263-27E2-E6BE-6F184A71663B}"/>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8" name="Freeform 677">
              <a:extLst>
                <a:ext uri="{FF2B5EF4-FFF2-40B4-BE49-F238E27FC236}">
                  <a16:creationId xmlns:a16="http://schemas.microsoft.com/office/drawing/2014/main" id="{6C0D022F-380C-9E91-DD0E-897FCC665110}"/>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9" name="Freeform 678">
              <a:extLst>
                <a:ext uri="{FF2B5EF4-FFF2-40B4-BE49-F238E27FC236}">
                  <a16:creationId xmlns:a16="http://schemas.microsoft.com/office/drawing/2014/main" id="{20118241-1D8B-F93F-7F9F-7155D37A285E}"/>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0" name="Freeform 679">
              <a:extLst>
                <a:ext uri="{FF2B5EF4-FFF2-40B4-BE49-F238E27FC236}">
                  <a16:creationId xmlns:a16="http://schemas.microsoft.com/office/drawing/2014/main" id="{969F494C-4BCE-5050-8B37-EF18FB2F1B89}"/>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1" name="Freeform 680">
              <a:extLst>
                <a:ext uri="{FF2B5EF4-FFF2-40B4-BE49-F238E27FC236}">
                  <a16:creationId xmlns:a16="http://schemas.microsoft.com/office/drawing/2014/main" id="{152BF915-B1FC-5E3F-9625-C09BB2E7FC7E}"/>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2" name="Freeform 681">
              <a:extLst>
                <a:ext uri="{FF2B5EF4-FFF2-40B4-BE49-F238E27FC236}">
                  <a16:creationId xmlns:a16="http://schemas.microsoft.com/office/drawing/2014/main" id="{483DB385-A44D-055E-81D4-21A56E52A14A}"/>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3" name="Freeform 682">
              <a:extLst>
                <a:ext uri="{FF2B5EF4-FFF2-40B4-BE49-F238E27FC236}">
                  <a16:creationId xmlns:a16="http://schemas.microsoft.com/office/drawing/2014/main" id="{E186AF3D-09BA-9DDC-1865-B8814CEDEC15}"/>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4" name="Freeform 683">
              <a:extLst>
                <a:ext uri="{FF2B5EF4-FFF2-40B4-BE49-F238E27FC236}">
                  <a16:creationId xmlns:a16="http://schemas.microsoft.com/office/drawing/2014/main" id="{2ED5DE95-8AFE-BA91-EFEF-3830063558A9}"/>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5" name="Freeform 684">
              <a:extLst>
                <a:ext uri="{FF2B5EF4-FFF2-40B4-BE49-F238E27FC236}">
                  <a16:creationId xmlns:a16="http://schemas.microsoft.com/office/drawing/2014/main" id="{09CBDBFC-E50F-0659-F1F4-E1407B93406A}"/>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6" name="Freeform 685">
              <a:extLst>
                <a:ext uri="{FF2B5EF4-FFF2-40B4-BE49-F238E27FC236}">
                  <a16:creationId xmlns:a16="http://schemas.microsoft.com/office/drawing/2014/main" id="{0D27AC18-FCCD-5FB0-CD34-800658D69D8A}"/>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7" name="Freeform 686">
              <a:extLst>
                <a:ext uri="{FF2B5EF4-FFF2-40B4-BE49-F238E27FC236}">
                  <a16:creationId xmlns:a16="http://schemas.microsoft.com/office/drawing/2014/main" id="{FB7DE2E3-75EA-C7FB-148B-361CEDE5A04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8" name="Freeform 687">
              <a:extLst>
                <a:ext uri="{FF2B5EF4-FFF2-40B4-BE49-F238E27FC236}">
                  <a16:creationId xmlns:a16="http://schemas.microsoft.com/office/drawing/2014/main" id="{3E7D1E35-2B25-872E-019B-A5C2A297D875}"/>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9" name="Freeform 688">
              <a:extLst>
                <a:ext uri="{FF2B5EF4-FFF2-40B4-BE49-F238E27FC236}">
                  <a16:creationId xmlns:a16="http://schemas.microsoft.com/office/drawing/2014/main" id="{A53457F4-E6FB-75F8-A7B1-1E791EF73027}"/>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0" name="Freeform 689">
              <a:extLst>
                <a:ext uri="{FF2B5EF4-FFF2-40B4-BE49-F238E27FC236}">
                  <a16:creationId xmlns:a16="http://schemas.microsoft.com/office/drawing/2014/main" id="{A01E1A89-D7FE-9EB0-6BB4-EEE21407C954}"/>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1" name="Freeform 690">
              <a:extLst>
                <a:ext uri="{FF2B5EF4-FFF2-40B4-BE49-F238E27FC236}">
                  <a16:creationId xmlns:a16="http://schemas.microsoft.com/office/drawing/2014/main" id="{A00A4B95-8D3F-7868-D70E-D267E8D353D6}"/>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2" name="Freeform 691">
              <a:extLst>
                <a:ext uri="{FF2B5EF4-FFF2-40B4-BE49-F238E27FC236}">
                  <a16:creationId xmlns:a16="http://schemas.microsoft.com/office/drawing/2014/main" id="{889D8067-66EA-8BAA-5D61-26BF2FD69CDA}"/>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3" name="Freeform 692">
              <a:extLst>
                <a:ext uri="{FF2B5EF4-FFF2-40B4-BE49-F238E27FC236}">
                  <a16:creationId xmlns:a16="http://schemas.microsoft.com/office/drawing/2014/main" id="{99B39CA3-2E8D-4CA9-0C5B-B0E1BF62DC3F}"/>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4" name="Freeform 693">
              <a:extLst>
                <a:ext uri="{FF2B5EF4-FFF2-40B4-BE49-F238E27FC236}">
                  <a16:creationId xmlns:a16="http://schemas.microsoft.com/office/drawing/2014/main" id="{71DB0318-D68A-E090-F3FA-0498D364EA4D}"/>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5" name="Freeform 694">
              <a:extLst>
                <a:ext uri="{FF2B5EF4-FFF2-40B4-BE49-F238E27FC236}">
                  <a16:creationId xmlns:a16="http://schemas.microsoft.com/office/drawing/2014/main" id="{C94BC53D-A36C-9002-83AF-A21E875AA71B}"/>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6" name="Freeform 695">
              <a:extLst>
                <a:ext uri="{FF2B5EF4-FFF2-40B4-BE49-F238E27FC236}">
                  <a16:creationId xmlns:a16="http://schemas.microsoft.com/office/drawing/2014/main" id="{CFA33C34-E903-5888-8016-401695E0F633}"/>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7" name="Freeform 696">
              <a:extLst>
                <a:ext uri="{FF2B5EF4-FFF2-40B4-BE49-F238E27FC236}">
                  <a16:creationId xmlns:a16="http://schemas.microsoft.com/office/drawing/2014/main" id="{B74560DA-849F-70E7-846E-67841DF69016}"/>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8" name="Freeform 697">
              <a:extLst>
                <a:ext uri="{FF2B5EF4-FFF2-40B4-BE49-F238E27FC236}">
                  <a16:creationId xmlns:a16="http://schemas.microsoft.com/office/drawing/2014/main" id="{3CDA959B-2C3F-F1A8-064E-82CC5338F562}"/>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9" name="Freeform 698">
              <a:extLst>
                <a:ext uri="{FF2B5EF4-FFF2-40B4-BE49-F238E27FC236}">
                  <a16:creationId xmlns:a16="http://schemas.microsoft.com/office/drawing/2014/main" id="{94FF2079-04F0-D05C-19FB-47E7EFC3C81A}"/>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0" name="Freeform 699">
              <a:extLst>
                <a:ext uri="{FF2B5EF4-FFF2-40B4-BE49-F238E27FC236}">
                  <a16:creationId xmlns:a16="http://schemas.microsoft.com/office/drawing/2014/main" id="{2B344300-B9C4-75F4-1289-196A2C821926}"/>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1" name="Freeform 700">
              <a:extLst>
                <a:ext uri="{FF2B5EF4-FFF2-40B4-BE49-F238E27FC236}">
                  <a16:creationId xmlns:a16="http://schemas.microsoft.com/office/drawing/2014/main" id="{FC93778A-C036-A410-0C6B-0A11361B9FE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2" name="Freeform 701">
              <a:extLst>
                <a:ext uri="{FF2B5EF4-FFF2-40B4-BE49-F238E27FC236}">
                  <a16:creationId xmlns:a16="http://schemas.microsoft.com/office/drawing/2014/main" id="{FE29BFC4-A7C4-BAC3-5B3B-16E3398AB282}"/>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3" name="Freeform 702">
              <a:extLst>
                <a:ext uri="{FF2B5EF4-FFF2-40B4-BE49-F238E27FC236}">
                  <a16:creationId xmlns:a16="http://schemas.microsoft.com/office/drawing/2014/main" id="{18B02267-DD7C-9FD1-DC4D-F16C06923379}"/>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4" name="Freeform 703">
              <a:extLst>
                <a:ext uri="{FF2B5EF4-FFF2-40B4-BE49-F238E27FC236}">
                  <a16:creationId xmlns:a16="http://schemas.microsoft.com/office/drawing/2014/main" id="{9A157154-6566-9940-C20F-E5251E0A2E58}"/>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5" name="Freeform 704">
              <a:extLst>
                <a:ext uri="{FF2B5EF4-FFF2-40B4-BE49-F238E27FC236}">
                  <a16:creationId xmlns:a16="http://schemas.microsoft.com/office/drawing/2014/main" id="{AE492685-6417-4410-5BAB-403C4019458D}"/>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6" name="Freeform 705">
              <a:extLst>
                <a:ext uri="{FF2B5EF4-FFF2-40B4-BE49-F238E27FC236}">
                  <a16:creationId xmlns:a16="http://schemas.microsoft.com/office/drawing/2014/main" id="{AADE7529-2823-D906-CBB8-529B460E387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7" name="Freeform 706">
              <a:extLst>
                <a:ext uri="{FF2B5EF4-FFF2-40B4-BE49-F238E27FC236}">
                  <a16:creationId xmlns:a16="http://schemas.microsoft.com/office/drawing/2014/main" id="{1B53FD6F-065F-AD91-2D1C-0C323CBF45A5}"/>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8" name="Freeform 707">
              <a:extLst>
                <a:ext uri="{FF2B5EF4-FFF2-40B4-BE49-F238E27FC236}">
                  <a16:creationId xmlns:a16="http://schemas.microsoft.com/office/drawing/2014/main" id="{E6254CCB-89D3-5433-100B-CAC9E126A798}"/>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9" name="Freeform 708">
              <a:extLst>
                <a:ext uri="{FF2B5EF4-FFF2-40B4-BE49-F238E27FC236}">
                  <a16:creationId xmlns:a16="http://schemas.microsoft.com/office/drawing/2014/main" id="{C007484E-763D-AD8F-60C7-1D75F3798598}"/>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0" name="Freeform 709">
              <a:extLst>
                <a:ext uri="{FF2B5EF4-FFF2-40B4-BE49-F238E27FC236}">
                  <a16:creationId xmlns:a16="http://schemas.microsoft.com/office/drawing/2014/main" id="{8EDA6055-2B4A-CB75-0CCC-9CBC2073C4A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1" name="Freeform 710">
              <a:extLst>
                <a:ext uri="{FF2B5EF4-FFF2-40B4-BE49-F238E27FC236}">
                  <a16:creationId xmlns:a16="http://schemas.microsoft.com/office/drawing/2014/main" id="{B375853F-973A-EBA5-A830-05BB7AB6F9E3}"/>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2" name="Freeform 711">
              <a:extLst>
                <a:ext uri="{FF2B5EF4-FFF2-40B4-BE49-F238E27FC236}">
                  <a16:creationId xmlns:a16="http://schemas.microsoft.com/office/drawing/2014/main" id="{CB1EE918-06B3-61DC-725F-867C73912AB5}"/>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3" name="Freeform 712">
              <a:extLst>
                <a:ext uri="{FF2B5EF4-FFF2-40B4-BE49-F238E27FC236}">
                  <a16:creationId xmlns:a16="http://schemas.microsoft.com/office/drawing/2014/main" id="{FCF5EB7D-DD9B-ED60-0F83-C4C80E388AE3}"/>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4" name="Freeform 713">
              <a:extLst>
                <a:ext uri="{FF2B5EF4-FFF2-40B4-BE49-F238E27FC236}">
                  <a16:creationId xmlns:a16="http://schemas.microsoft.com/office/drawing/2014/main" id="{7C0B65FD-F9B4-1B1E-DD2A-47F4D1DDC667}"/>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5" name="Freeform 714">
              <a:extLst>
                <a:ext uri="{FF2B5EF4-FFF2-40B4-BE49-F238E27FC236}">
                  <a16:creationId xmlns:a16="http://schemas.microsoft.com/office/drawing/2014/main" id="{37B36D88-3519-7683-ACA2-FBBEBC42FC51}"/>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6" name="Freeform 715">
              <a:extLst>
                <a:ext uri="{FF2B5EF4-FFF2-40B4-BE49-F238E27FC236}">
                  <a16:creationId xmlns:a16="http://schemas.microsoft.com/office/drawing/2014/main" id="{412CCC60-5D54-5FEB-28A3-EA0FE2F2ED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7" name="Freeform 716">
              <a:extLst>
                <a:ext uri="{FF2B5EF4-FFF2-40B4-BE49-F238E27FC236}">
                  <a16:creationId xmlns:a16="http://schemas.microsoft.com/office/drawing/2014/main" id="{1DDDB4DB-B457-2A54-E155-F27B61B40F9F}"/>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8" name="Freeform 717">
              <a:extLst>
                <a:ext uri="{FF2B5EF4-FFF2-40B4-BE49-F238E27FC236}">
                  <a16:creationId xmlns:a16="http://schemas.microsoft.com/office/drawing/2014/main" id="{CF35C9FD-73F6-7B94-A4C4-8C6B19DC18AF}"/>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9" name="Freeform 718">
              <a:extLst>
                <a:ext uri="{FF2B5EF4-FFF2-40B4-BE49-F238E27FC236}">
                  <a16:creationId xmlns:a16="http://schemas.microsoft.com/office/drawing/2014/main" id="{1D2D6AA6-EF20-C02F-0F26-5C9706FA6CC2}"/>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0" name="Freeform 719">
              <a:extLst>
                <a:ext uri="{FF2B5EF4-FFF2-40B4-BE49-F238E27FC236}">
                  <a16:creationId xmlns:a16="http://schemas.microsoft.com/office/drawing/2014/main" id="{A9D8E38D-BF37-7F67-3930-603BAAD0FF8F}"/>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1" name="Freeform 720">
              <a:extLst>
                <a:ext uri="{FF2B5EF4-FFF2-40B4-BE49-F238E27FC236}">
                  <a16:creationId xmlns:a16="http://schemas.microsoft.com/office/drawing/2014/main" id="{6798FF22-4680-12D4-060C-80FD99138D30}"/>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2" name="Freeform 721">
              <a:extLst>
                <a:ext uri="{FF2B5EF4-FFF2-40B4-BE49-F238E27FC236}">
                  <a16:creationId xmlns:a16="http://schemas.microsoft.com/office/drawing/2014/main" id="{1DC7E124-4E72-A480-99BC-470BA7D32A07}"/>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3" name="Freeform 722">
              <a:extLst>
                <a:ext uri="{FF2B5EF4-FFF2-40B4-BE49-F238E27FC236}">
                  <a16:creationId xmlns:a16="http://schemas.microsoft.com/office/drawing/2014/main" id="{2331197C-8D24-D182-B0AA-BB4C2DF4948A}"/>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4" name="Freeform 723">
              <a:extLst>
                <a:ext uri="{FF2B5EF4-FFF2-40B4-BE49-F238E27FC236}">
                  <a16:creationId xmlns:a16="http://schemas.microsoft.com/office/drawing/2014/main" id="{4F7CDD7A-33AD-0946-6B28-95F764CC411A}"/>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5" name="Freeform 724">
              <a:extLst>
                <a:ext uri="{FF2B5EF4-FFF2-40B4-BE49-F238E27FC236}">
                  <a16:creationId xmlns:a16="http://schemas.microsoft.com/office/drawing/2014/main" id="{D15F02CB-50C2-B84F-4118-819713D7D2C7}"/>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6" name="Freeform 725">
              <a:extLst>
                <a:ext uri="{FF2B5EF4-FFF2-40B4-BE49-F238E27FC236}">
                  <a16:creationId xmlns:a16="http://schemas.microsoft.com/office/drawing/2014/main" id="{42C5C406-F2EE-9316-25BD-D9194497B27D}"/>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7" name="Freeform 726">
              <a:extLst>
                <a:ext uri="{FF2B5EF4-FFF2-40B4-BE49-F238E27FC236}">
                  <a16:creationId xmlns:a16="http://schemas.microsoft.com/office/drawing/2014/main" id="{7ABE8864-590E-8658-5499-F59DAC5F177D}"/>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8" name="Freeform 727">
              <a:extLst>
                <a:ext uri="{FF2B5EF4-FFF2-40B4-BE49-F238E27FC236}">
                  <a16:creationId xmlns:a16="http://schemas.microsoft.com/office/drawing/2014/main" id="{0B19B5E1-00EE-8D44-BB02-399210B73663}"/>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9" name="Freeform 728">
              <a:extLst>
                <a:ext uri="{FF2B5EF4-FFF2-40B4-BE49-F238E27FC236}">
                  <a16:creationId xmlns:a16="http://schemas.microsoft.com/office/drawing/2014/main" id="{BF0FF21F-51DF-D9AF-DE2E-95FF18B46D82}"/>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0" name="Freeform 729">
              <a:extLst>
                <a:ext uri="{FF2B5EF4-FFF2-40B4-BE49-F238E27FC236}">
                  <a16:creationId xmlns:a16="http://schemas.microsoft.com/office/drawing/2014/main" id="{AE322D6E-521A-3762-9989-499D3D49A639}"/>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1" name="Freeform 730">
              <a:extLst>
                <a:ext uri="{FF2B5EF4-FFF2-40B4-BE49-F238E27FC236}">
                  <a16:creationId xmlns:a16="http://schemas.microsoft.com/office/drawing/2014/main" id="{E8D00EE5-E84F-DC3E-6EDA-8272F2227C52}"/>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2" name="Freeform 731">
              <a:extLst>
                <a:ext uri="{FF2B5EF4-FFF2-40B4-BE49-F238E27FC236}">
                  <a16:creationId xmlns:a16="http://schemas.microsoft.com/office/drawing/2014/main" id="{DCDDB7A1-1741-148C-C1A0-72603D9315E2}"/>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3" name="Freeform 732">
              <a:extLst>
                <a:ext uri="{FF2B5EF4-FFF2-40B4-BE49-F238E27FC236}">
                  <a16:creationId xmlns:a16="http://schemas.microsoft.com/office/drawing/2014/main" id="{49395117-8FE8-6914-026B-96CE1E44CBD0}"/>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4" name="Freeform 733">
              <a:extLst>
                <a:ext uri="{FF2B5EF4-FFF2-40B4-BE49-F238E27FC236}">
                  <a16:creationId xmlns:a16="http://schemas.microsoft.com/office/drawing/2014/main" id="{B14ECE0B-5364-891B-2F18-AFB9D1E0B21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5" name="Freeform 734">
              <a:extLst>
                <a:ext uri="{FF2B5EF4-FFF2-40B4-BE49-F238E27FC236}">
                  <a16:creationId xmlns:a16="http://schemas.microsoft.com/office/drawing/2014/main" id="{1B020E9D-483A-16AA-7DA9-1F0604A8A8C3}"/>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6" name="Freeform 735">
              <a:extLst>
                <a:ext uri="{FF2B5EF4-FFF2-40B4-BE49-F238E27FC236}">
                  <a16:creationId xmlns:a16="http://schemas.microsoft.com/office/drawing/2014/main" id="{7061B3E6-178D-2755-99A5-7B4A205D7B34}"/>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7" name="Freeform 736">
              <a:extLst>
                <a:ext uri="{FF2B5EF4-FFF2-40B4-BE49-F238E27FC236}">
                  <a16:creationId xmlns:a16="http://schemas.microsoft.com/office/drawing/2014/main" id="{D9997422-E779-0AFB-176F-07E8EDB62C46}"/>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8" name="Freeform 737">
              <a:extLst>
                <a:ext uri="{FF2B5EF4-FFF2-40B4-BE49-F238E27FC236}">
                  <a16:creationId xmlns:a16="http://schemas.microsoft.com/office/drawing/2014/main" id="{52A33DAB-F458-4F0B-4108-23BB2CEC2439}"/>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9" name="Freeform 738">
              <a:extLst>
                <a:ext uri="{FF2B5EF4-FFF2-40B4-BE49-F238E27FC236}">
                  <a16:creationId xmlns:a16="http://schemas.microsoft.com/office/drawing/2014/main" id="{FB9CBCD4-2BF1-C7D8-16AF-3726E1302B2A}"/>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0" name="Freeform 739">
              <a:extLst>
                <a:ext uri="{FF2B5EF4-FFF2-40B4-BE49-F238E27FC236}">
                  <a16:creationId xmlns:a16="http://schemas.microsoft.com/office/drawing/2014/main" id="{C75A4EA0-7779-3206-51C4-770F68FF2645}"/>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1" name="Freeform 740">
              <a:extLst>
                <a:ext uri="{FF2B5EF4-FFF2-40B4-BE49-F238E27FC236}">
                  <a16:creationId xmlns:a16="http://schemas.microsoft.com/office/drawing/2014/main" id="{1CA7FB0B-7CE1-F40D-0525-F71CDD6A2AFC}"/>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2" name="Freeform 741">
              <a:extLst>
                <a:ext uri="{FF2B5EF4-FFF2-40B4-BE49-F238E27FC236}">
                  <a16:creationId xmlns:a16="http://schemas.microsoft.com/office/drawing/2014/main" id="{B70F5AC8-E19B-6F67-4DA3-D2C3E99474C9}"/>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3" name="Freeform 742">
              <a:extLst>
                <a:ext uri="{FF2B5EF4-FFF2-40B4-BE49-F238E27FC236}">
                  <a16:creationId xmlns:a16="http://schemas.microsoft.com/office/drawing/2014/main" id="{0845571C-DB87-6F24-3433-896905711F2E}"/>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4" name="Freeform 743">
              <a:extLst>
                <a:ext uri="{FF2B5EF4-FFF2-40B4-BE49-F238E27FC236}">
                  <a16:creationId xmlns:a16="http://schemas.microsoft.com/office/drawing/2014/main" id="{CFF5B912-B1AA-A5A3-2D17-D24424823455}"/>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5" name="Freeform 744">
              <a:extLst>
                <a:ext uri="{FF2B5EF4-FFF2-40B4-BE49-F238E27FC236}">
                  <a16:creationId xmlns:a16="http://schemas.microsoft.com/office/drawing/2014/main" id="{89CCC0A2-8C62-7FF8-9C6B-9B2F6E462EFB}"/>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6" name="Freeform 745">
              <a:extLst>
                <a:ext uri="{FF2B5EF4-FFF2-40B4-BE49-F238E27FC236}">
                  <a16:creationId xmlns:a16="http://schemas.microsoft.com/office/drawing/2014/main" id="{893353C9-B916-188B-293D-2EFC1ECC9E87}"/>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7" name="Freeform 746">
              <a:extLst>
                <a:ext uri="{FF2B5EF4-FFF2-40B4-BE49-F238E27FC236}">
                  <a16:creationId xmlns:a16="http://schemas.microsoft.com/office/drawing/2014/main" id="{6F1D5CA4-F434-3C9D-D2C8-2F9F0B0B3547}"/>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8" name="Freeform 747">
              <a:extLst>
                <a:ext uri="{FF2B5EF4-FFF2-40B4-BE49-F238E27FC236}">
                  <a16:creationId xmlns:a16="http://schemas.microsoft.com/office/drawing/2014/main" id="{75EC4812-E66B-4A3F-94CF-53ACD94B08B6}"/>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9" name="Freeform 748">
              <a:extLst>
                <a:ext uri="{FF2B5EF4-FFF2-40B4-BE49-F238E27FC236}">
                  <a16:creationId xmlns:a16="http://schemas.microsoft.com/office/drawing/2014/main" id="{071EA34A-D6D5-4F85-0CCF-3C468695E3F4}"/>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0" name="Freeform 749">
              <a:extLst>
                <a:ext uri="{FF2B5EF4-FFF2-40B4-BE49-F238E27FC236}">
                  <a16:creationId xmlns:a16="http://schemas.microsoft.com/office/drawing/2014/main" id="{BFC6CFD9-B626-54AF-5453-C71207A393F1}"/>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1" name="Freeform 750">
              <a:extLst>
                <a:ext uri="{FF2B5EF4-FFF2-40B4-BE49-F238E27FC236}">
                  <a16:creationId xmlns:a16="http://schemas.microsoft.com/office/drawing/2014/main" id="{17EA1CAD-9E8E-C43A-FD7C-BC5A6BA6CCA8}"/>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2" name="Freeform 751">
              <a:extLst>
                <a:ext uri="{FF2B5EF4-FFF2-40B4-BE49-F238E27FC236}">
                  <a16:creationId xmlns:a16="http://schemas.microsoft.com/office/drawing/2014/main" id="{92FD0D55-F0E9-9F11-847B-3D87C75A2FBF}"/>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3" name="Freeform 752">
              <a:extLst>
                <a:ext uri="{FF2B5EF4-FFF2-40B4-BE49-F238E27FC236}">
                  <a16:creationId xmlns:a16="http://schemas.microsoft.com/office/drawing/2014/main" id="{9B4EABD9-8B0A-58CC-AFB4-6249D1CFC418}"/>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4" name="Freeform 753">
              <a:extLst>
                <a:ext uri="{FF2B5EF4-FFF2-40B4-BE49-F238E27FC236}">
                  <a16:creationId xmlns:a16="http://schemas.microsoft.com/office/drawing/2014/main" id="{749753B4-3E53-0B33-8452-53417BA35772}"/>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5" name="Freeform 754">
              <a:extLst>
                <a:ext uri="{FF2B5EF4-FFF2-40B4-BE49-F238E27FC236}">
                  <a16:creationId xmlns:a16="http://schemas.microsoft.com/office/drawing/2014/main" id="{37BD33BB-307C-127D-7075-A9B3865C6D12}"/>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6" name="Freeform 755">
              <a:extLst>
                <a:ext uri="{FF2B5EF4-FFF2-40B4-BE49-F238E27FC236}">
                  <a16:creationId xmlns:a16="http://schemas.microsoft.com/office/drawing/2014/main" id="{99DE3139-E64A-0674-6164-8481304D161B}"/>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7" name="Freeform 756">
              <a:extLst>
                <a:ext uri="{FF2B5EF4-FFF2-40B4-BE49-F238E27FC236}">
                  <a16:creationId xmlns:a16="http://schemas.microsoft.com/office/drawing/2014/main" id="{3FFAF320-167F-DDD6-20B8-853F6591293C}"/>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8" name="Freeform 757">
              <a:extLst>
                <a:ext uri="{FF2B5EF4-FFF2-40B4-BE49-F238E27FC236}">
                  <a16:creationId xmlns:a16="http://schemas.microsoft.com/office/drawing/2014/main" id="{229B289A-1FF9-0E34-0631-BC39B7C49936}"/>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9" name="Freeform 758">
              <a:extLst>
                <a:ext uri="{FF2B5EF4-FFF2-40B4-BE49-F238E27FC236}">
                  <a16:creationId xmlns:a16="http://schemas.microsoft.com/office/drawing/2014/main" id="{CD3273AC-E564-793A-4C07-16F1830A881C}"/>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0" name="Freeform 759">
              <a:extLst>
                <a:ext uri="{FF2B5EF4-FFF2-40B4-BE49-F238E27FC236}">
                  <a16:creationId xmlns:a16="http://schemas.microsoft.com/office/drawing/2014/main" id="{A1AFBA02-1291-F7A7-03E3-4D65F10EAC92}"/>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1" name="Freeform 760">
              <a:extLst>
                <a:ext uri="{FF2B5EF4-FFF2-40B4-BE49-F238E27FC236}">
                  <a16:creationId xmlns:a16="http://schemas.microsoft.com/office/drawing/2014/main" id="{4F38E1F1-B3EB-9C98-1107-94380D900534}"/>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2" name="Freeform 761">
              <a:extLst>
                <a:ext uri="{FF2B5EF4-FFF2-40B4-BE49-F238E27FC236}">
                  <a16:creationId xmlns:a16="http://schemas.microsoft.com/office/drawing/2014/main" id="{503224FE-6233-0CFD-EB65-B766B33D8F0E}"/>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3" name="Freeform 762">
              <a:extLst>
                <a:ext uri="{FF2B5EF4-FFF2-40B4-BE49-F238E27FC236}">
                  <a16:creationId xmlns:a16="http://schemas.microsoft.com/office/drawing/2014/main" id="{9CE16B68-3781-7104-6274-90291A81E3A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4" name="Freeform 763">
              <a:extLst>
                <a:ext uri="{FF2B5EF4-FFF2-40B4-BE49-F238E27FC236}">
                  <a16:creationId xmlns:a16="http://schemas.microsoft.com/office/drawing/2014/main" id="{44C2E622-33A3-DAB7-97A6-F764BA6E46BC}"/>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5" name="Freeform 764">
              <a:extLst>
                <a:ext uri="{FF2B5EF4-FFF2-40B4-BE49-F238E27FC236}">
                  <a16:creationId xmlns:a16="http://schemas.microsoft.com/office/drawing/2014/main" id="{7F48ABF5-14BF-DA1D-651A-CB21D085872E}"/>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6" name="Freeform 765">
              <a:extLst>
                <a:ext uri="{FF2B5EF4-FFF2-40B4-BE49-F238E27FC236}">
                  <a16:creationId xmlns:a16="http://schemas.microsoft.com/office/drawing/2014/main" id="{682CF576-E300-BD5C-DBD0-749439995221}"/>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7" name="Freeform 766">
              <a:extLst>
                <a:ext uri="{FF2B5EF4-FFF2-40B4-BE49-F238E27FC236}">
                  <a16:creationId xmlns:a16="http://schemas.microsoft.com/office/drawing/2014/main" id="{94DF71AF-5E7D-4B14-0B6F-A8EA1D4F85F6}"/>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8" name="Freeform 767">
              <a:extLst>
                <a:ext uri="{FF2B5EF4-FFF2-40B4-BE49-F238E27FC236}">
                  <a16:creationId xmlns:a16="http://schemas.microsoft.com/office/drawing/2014/main" id="{0C060E55-6237-8774-DF30-D72D89DBF79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9" name="Freeform 768">
              <a:extLst>
                <a:ext uri="{FF2B5EF4-FFF2-40B4-BE49-F238E27FC236}">
                  <a16:creationId xmlns:a16="http://schemas.microsoft.com/office/drawing/2014/main" id="{ACA1DE8C-82B6-1698-72C7-56F780661F4A}"/>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0" name="Freeform 769">
              <a:extLst>
                <a:ext uri="{FF2B5EF4-FFF2-40B4-BE49-F238E27FC236}">
                  <a16:creationId xmlns:a16="http://schemas.microsoft.com/office/drawing/2014/main" id="{B32A73E8-D95E-1BDC-34EC-6AD19596A5FA}"/>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1" name="Freeform 770">
              <a:extLst>
                <a:ext uri="{FF2B5EF4-FFF2-40B4-BE49-F238E27FC236}">
                  <a16:creationId xmlns:a16="http://schemas.microsoft.com/office/drawing/2014/main" id="{D9EF246B-1E57-7ABE-CE4C-96DD0AC40B4D}"/>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2" name="Freeform 771">
              <a:extLst>
                <a:ext uri="{FF2B5EF4-FFF2-40B4-BE49-F238E27FC236}">
                  <a16:creationId xmlns:a16="http://schemas.microsoft.com/office/drawing/2014/main" id="{E148E190-4DF1-A9A1-79F8-9C6D10186020}"/>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3" name="Freeform 772">
              <a:extLst>
                <a:ext uri="{FF2B5EF4-FFF2-40B4-BE49-F238E27FC236}">
                  <a16:creationId xmlns:a16="http://schemas.microsoft.com/office/drawing/2014/main" id="{95E622A7-8B7A-6330-6D2E-33D00865D1F1}"/>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4" name="Freeform 773">
              <a:extLst>
                <a:ext uri="{FF2B5EF4-FFF2-40B4-BE49-F238E27FC236}">
                  <a16:creationId xmlns:a16="http://schemas.microsoft.com/office/drawing/2014/main" id="{C740CE5D-D8AE-CF3F-AA14-4C4BF74C407F}"/>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5" name="Freeform 774">
              <a:extLst>
                <a:ext uri="{FF2B5EF4-FFF2-40B4-BE49-F238E27FC236}">
                  <a16:creationId xmlns:a16="http://schemas.microsoft.com/office/drawing/2014/main" id="{EFE56611-0FF8-C4FA-3F99-51FADD2A203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6" name="Freeform 775">
              <a:extLst>
                <a:ext uri="{FF2B5EF4-FFF2-40B4-BE49-F238E27FC236}">
                  <a16:creationId xmlns:a16="http://schemas.microsoft.com/office/drawing/2014/main" id="{489F7705-361B-1E10-1F72-B5CB37469F5E}"/>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7" name="Freeform 776">
              <a:extLst>
                <a:ext uri="{FF2B5EF4-FFF2-40B4-BE49-F238E27FC236}">
                  <a16:creationId xmlns:a16="http://schemas.microsoft.com/office/drawing/2014/main" id="{2FB358D8-B2AE-4F5E-D8B8-0E1F47198D49}"/>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8" name="Freeform 777">
              <a:extLst>
                <a:ext uri="{FF2B5EF4-FFF2-40B4-BE49-F238E27FC236}">
                  <a16:creationId xmlns:a16="http://schemas.microsoft.com/office/drawing/2014/main" id="{B92762A8-F1D0-289F-A712-912E005E90FC}"/>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9" name="Freeform 778">
              <a:extLst>
                <a:ext uri="{FF2B5EF4-FFF2-40B4-BE49-F238E27FC236}">
                  <a16:creationId xmlns:a16="http://schemas.microsoft.com/office/drawing/2014/main" id="{DB0FB5F0-4CDE-D249-8BA9-F4F067698CE5}"/>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0" name="Freeform 779">
              <a:extLst>
                <a:ext uri="{FF2B5EF4-FFF2-40B4-BE49-F238E27FC236}">
                  <a16:creationId xmlns:a16="http://schemas.microsoft.com/office/drawing/2014/main" id="{FC323B5B-C936-398F-5BE4-9EA18E997126}"/>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1" name="Freeform 780">
              <a:extLst>
                <a:ext uri="{FF2B5EF4-FFF2-40B4-BE49-F238E27FC236}">
                  <a16:creationId xmlns:a16="http://schemas.microsoft.com/office/drawing/2014/main" id="{A4E0B149-4015-87FD-4AA6-290A96961451}"/>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2" name="Freeform 781">
              <a:extLst>
                <a:ext uri="{FF2B5EF4-FFF2-40B4-BE49-F238E27FC236}">
                  <a16:creationId xmlns:a16="http://schemas.microsoft.com/office/drawing/2014/main" id="{F6D3DAE3-FBF1-35F6-E6EF-42B842DC8A1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3" name="Freeform 782">
              <a:extLst>
                <a:ext uri="{FF2B5EF4-FFF2-40B4-BE49-F238E27FC236}">
                  <a16:creationId xmlns:a16="http://schemas.microsoft.com/office/drawing/2014/main" id="{5764F6AA-E7C1-3A3B-9547-42C3D3F5EAB4}"/>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4" name="Freeform 783">
              <a:extLst>
                <a:ext uri="{FF2B5EF4-FFF2-40B4-BE49-F238E27FC236}">
                  <a16:creationId xmlns:a16="http://schemas.microsoft.com/office/drawing/2014/main" id="{9DFA843A-FC3B-477C-AE2D-4044495CC03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5" name="Freeform 784">
              <a:extLst>
                <a:ext uri="{FF2B5EF4-FFF2-40B4-BE49-F238E27FC236}">
                  <a16:creationId xmlns:a16="http://schemas.microsoft.com/office/drawing/2014/main" id="{D58ECDEE-F1A5-7F4C-D02C-41180CEA7D08}"/>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6" name="Freeform 785">
              <a:extLst>
                <a:ext uri="{FF2B5EF4-FFF2-40B4-BE49-F238E27FC236}">
                  <a16:creationId xmlns:a16="http://schemas.microsoft.com/office/drawing/2014/main" id="{12B71C37-991A-58E2-AEED-40A69BEC698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7" name="Freeform 786">
              <a:extLst>
                <a:ext uri="{FF2B5EF4-FFF2-40B4-BE49-F238E27FC236}">
                  <a16:creationId xmlns:a16="http://schemas.microsoft.com/office/drawing/2014/main" id="{15C783B7-79BF-F2FF-C9D5-710B9FD716F3}"/>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8" name="Freeform 787">
              <a:extLst>
                <a:ext uri="{FF2B5EF4-FFF2-40B4-BE49-F238E27FC236}">
                  <a16:creationId xmlns:a16="http://schemas.microsoft.com/office/drawing/2014/main" id="{6562C5B8-7221-9D58-BBB0-CF9475EE3CDD}"/>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9" name="Freeform 788">
              <a:extLst>
                <a:ext uri="{FF2B5EF4-FFF2-40B4-BE49-F238E27FC236}">
                  <a16:creationId xmlns:a16="http://schemas.microsoft.com/office/drawing/2014/main" id="{A9E1A355-3E57-8C55-1EFF-8CB6B3D86F78}"/>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0" name="Freeform 789">
              <a:extLst>
                <a:ext uri="{FF2B5EF4-FFF2-40B4-BE49-F238E27FC236}">
                  <a16:creationId xmlns:a16="http://schemas.microsoft.com/office/drawing/2014/main" id="{47969D7F-EB81-CB5E-E296-497D83D005C5}"/>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1" name="Freeform 790">
              <a:extLst>
                <a:ext uri="{FF2B5EF4-FFF2-40B4-BE49-F238E27FC236}">
                  <a16:creationId xmlns:a16="http://schemas.microsoft.com/office/drawing/2014/main" id="{65067FBF-15E8-0B16-14A0-18BA18369684}"/>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2" name="Freeform 791">
              <a:extLst>
                <a:ext uri="{FF2B5EF4-FFF2-40B4-BE49-F238E27FC236}">
                  <a16:creationId xmlns:a16="http://schemas.microsoft.com/office/drawing/2014/main" id="{49C82135-0631-00A9-CEF9-56C9A2D34DFF}"/>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3" name="Freeform 792">
              <a:extLst>
                <a:ext uri="{FF2B5EF4-FFF2-40B4-BE49-F238E27FC236}">
                  <a16:creationId xmlns:a16="http://schemas.microsoft.com/office/drawing/2014/main" id="{DC79913B-B369-8F26-022E-5E8FBDB58F5E}"/>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4" name="Freeform 793">
              <a:extLst>
                <a:ext uri="{FF2B5EF4-FFF2-40B4-BE49-F238E27FC236}">
                  <a16:creationId xmlns:a16="http://schemas.microsoft.com/office/drawing/2014/main" id="{470E5128-97F1-40D1-60E5-7A767A4F506A}"/>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5" name="Freeform 794">
              <a:extLst>
                <a:ext uri="{FF2B5EF4-FFF2-40B4-BE49-F238E27FC236}">
                  <a16:creationId xmlns:a16="http://schemas.microsoft.com/office/drawing/2014/main" id="{09A50112-9094-501C-F8EC-EBAAA5D885FC}"/>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6" name="Freeform 795">
              <a:extLst>
                <a:ext uri="{FF2B5EF4-FFF2-40B4-BE49-F238E27FC236}">
                  <a16:creationId xmlns:a16="http://schemas.microsoft.com/office/drawing/2014/main" id="{00389698-3C2E-9298-BCA2-8C8F9967BC0F}"/>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7" name="Freeform 796">
              <a:extLst>
                <a:ext uri="{FF2B5EF4-FFF2-40B4-BE49-F238E27FC236}">
                  <a16:creationId xmlns:a16="http://schemas.microsoft.com/office/drawing/2014/main" id="{5F954656-E805-37A2-D82B-391D9C181AE6}"/>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8" name="Freeform 797">
              <a:extLst>
                <a:ext uri="{FF2B5EF4-FFF2-40B4-BE49-F238E27FC236}">
                  <a16:creationId xmlns:a16="http://schemas.microsoft.com/office/drawing/2014/main" id="{11D020CB-C5FF-A5A9-F231-619FFC5329E1}"/>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9" name="Freeform 798">
              <a:extLst>
                <a:ext uri="{FF2B5EF4-FFF2-40B4-BE49-F238E27FC236}">
                  <a16:creationId xmlns:a16="http://schemas.microsoft.com/office/drawing/2014/main" id="{AB1F8589-7EB8-EBCE-0643-6E98A0F6FF6F}"/>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0" name="Freeform 799">
              <a:extLst>
                <a:ext uri="{FF2B5EF4-FFF2-40B4-BE49-F238E27FC236}">
                  <a16:creationId xmlns:a16="http://schemas.microsoft.com/office/drawing/2014/main" id="{C4A97C8D-507D-65AB-0B66-07F5E9BD317A}"/>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1" name="Freeform 800">
              <a:extLst>
                <a:ext uri="{FF2B5EF4-FFF2-40B4-BE49-F238E27FC236}">
                  <a16:creationId xmlns:a16="http://schemas.microsoft.com/office/drawing/2014/main" id="{D38D2E21-55B4-68B5-20A8-A241AD6950DC}"/>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2" name="Freeform 801">
              <a:extLst>
                <a:ext uri="{FF2B5EF4-FFF2-40B4-BE49-F238E27FC236}">
                  <a16:creationId xmlns:a16="http://schemas.microsoft.com/office/drawing/2014/main" id="{D97EE380-F3D5-4EF3-DE74-8340328FF66F}"/>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3" name="Freeform 802">
              <a:extLst>
                <a:ext uri="{FF2B5EF4-FFF2-40B4-BE49-F238E27FC236}">
                  <a16:creationId xmlns:a16="http://schemas.microsoft.com/office/drawing/2014/main" id="{4CE779D7-C354-0FD2-839C-B7291BEADB54}"/>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4" name="Freeform 803">
              <a:extLst>
                <a:ext uri="{FF2B5EF4-FFF2-40B4-BE49-F238E27FC236}">
                  <a16:creationId xmlns:a16="http://schemas.microsoft.com/office/drawing/2014/main" id="{C0DBC11E-30C6-A0C9-6BDE-22F9FA5063B6}"/>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5" name="Freeform 804">
              <a:extLst>
                <a:ext uri="{FF2B5EF4-FFF2-40B4-BE49-F238E27FC236}">
                  <a16:creationId xmlns:a16="http://schemas.microsoft.com/office/drawing/2014/main" id="{F69D3C42-AA9D-C803-2D18-5E52F09F2749}"/>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6" name="Freeform 805">
              <a:extLst>
                <a:ext uri="{FF2B5EF4-FFF2-40B4-BE49-F238E27FC236}">
                  <a16:creationId xmlns:a16="http://schemas.microsoft.com/office/drawing/2014/main" id="{E95AEBB0-B501-6843-A5EE-BDA35674627F}"/>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7" name="Freeform 806">
              <a:extLst>
                <a:ext uri="{FF2B5EF4-FFF2-40B4-BE49-F238E27FC236}">
                  <a16:creationId xmlns:a16="http://schemas.microsoft.com/office/drawing/2014/main" id="{8A7F913A-A330-C5DD-5611-7B173366C60A}"/>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8" name="Freeform 807">
              <a:extLst>
                <a:ext uri="{FF2B5EF4-FFF2-40B4-BE49-F238E27FC236}">
                  <a16:creationId xmlns:a16="http://schemas.microsoft.com/office/drawing/2014/main" id="{72C66A6B-9BC5-C182-4138-3C447989EE96}"/>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9" name="Freeform 809">
              <a:extLst>
                <a:ext uri="{FF2B5EF4-FFF2-40B4-BE49-F238E27FC236}">
                  <a16:creationId xmlns:a16="http://schemas.microsoft.com/office/drawing/2014/main" id="{3FA1878B-8A25-C2B7-44C5-4D8279234DDD}"/>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0" name="Freeform 810">
              <a:extLst>
                <a:ext uri="{FF2B5EF4-FFF2-40B4-BE49-F238E27FC236}">
                  <a16:creationId xmlns:a16="http://schemas.microsoft.com/office/drawing/2014/main" id="{B440A4C1-C9E8-D9EF-E83E-6849C0716E0C}"/>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1" name="Freeform 811">
              <a:extLst>
                <a:ext uri="{FF2B5EF4-FFF2-40B4-BE49-F238E27FC236}">
                  <a16:creationId xmlns:a16="http://schemas.microsoft.com/office/drawing/2014/main" id="{7F337B3C-3A6F-F219-514C-3A08527B3683}"/>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2" name="Freeform 812">
              <a:extLst>
                <a:ext uri="{FF2B5EF4-FFF2-40B4-BE49-F238E27FC236}">
                  <a16:creationId xmlns:a16="http://schemas.microsoft.com/office/drawing/2014/main" id="{318F81FD-D0A9-C2A6-6E01-6E3D69D43A6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3" name="Freeform 813">
              <a:extLst>
                <a:ext uri="{FF2B5EF4-FFF2-40B4-BE49-F238E27FC236}">
                  <a16:creationId xmlns:a16="http://schemas.microsoft.com/office/drawing/2014/main" id="{0869D9BC-06F9-272D-6262-7A48EADFC3FC}"/>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4" name="Freeform 814">
              <a:extLst>
                <a:ext uri="{FF2B5EF4-FFF2-40B4-BE49-F238E27FC236}">
                  <a16:creationId xmlns:a16="http://schemas.microsoft.com/office/drawing/2014/main" id="{F7BE0274-A430-6D8C-22E0-F7200B5C4EFF}"/>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5" name="Freeform 815">
              <a:extLst>
                <a:ext uri="{FF2B5EF4-FFF2-40B4-BE49-F238E27FC236}">
                  <a16:creationId xmlns:a16="http://schemas.microsoft.com/office/drawing/2014/main" id="{365522E3-0251-5919-1373-3D45B5CF2C8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6" name="Freeform 816">
              <a:extLst>
                <a:ext uri="{FF2B5EF4-FFF2-40B4-BE49-F238E27FC236}">
                  <a16:creationId xmlns:a16="http://schemas.microsoft.com/office/drawing/2014/main" id="{65852DAB-804E-7E1D-C81A-E789D99F1F7B}"/>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7" name="Freeform 817">
              <a:extLst>
                <a:ext uri="{FF2B5EF4-FFF2-40B4-BE49-F238E27FC236}">
                  <a16:creationId xmlns:a16="http://schemas.microsoft.com/office/drawing/2014/main" id="{E7FFCFEA-9EC1-D6B9-5CBE-85EFC3E1B7C9}"/>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8" name="Freeform 818">
              <a:extLst>
                <a:ext uri="{FF2B5EF4-FFF2-40B4-BE49-F238E27FC236}">
                  <a16:creationId xmlns:a16="http://schemas.microsoft.com/office/drawing/2014/main" id="{A28F18EC-BEE2-4672-7F7B-182900B8FBB9}"/>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9" name="Freeform 819">
              <a:extLst>
                <a:ext uri="{FF2B5EF4-FFF2-40B4-BE49-F238E27FC236}">
                  <a16:creationId xmlns:a16="http://schemas.microsoft.com/office/drawing/2014/main" id="{8CCFF0EC-DD5D-92D3-984D-3335D5E259C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0" name="Freeform 820">
              <a:extLst>
                <a:ext uri="{FF2B5EF4-FFF2-40B4-BE49-F238E27FC236}">
                  <a16:creationId xmlns:a16="http://schemas.microsoft.com/office/drawing/2014/main" id="{7A39E3DF-5A9A-5038-8E2F-CC7DA47202A3}"/>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1" name="Freeform 821">
              <a:extLst>
                <a:ext uri="{FF2B5EF4-FFF2-40B4-BE49-F238E27FC236}">
                  <a16:creationId xmlns:a16="http://schemas.microsoft.com/office/drawing/2014/main" id="{DA202CAC-7FAB-9C91-C884-2D142412E7B0}"/>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2" name="Freeform 822">
              <a:extLst>
                <a:ext uri="{FF2B5EF4-FFF2-40B4-BE49-F238E27FC236}">
                  <a16:creationId xmlns:a16="http://schemas.microsoft.com/office/drawing/2014/main" id="{F1DA8159-E59F-CEFC-ABFC-9FE11CE9696B}"/>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3" name="Freeform 823">
              <a:extLst>
                <a:ext uri="{FF2B5EF4-FFF2-40B4-BE49-F238E27FC236}">
                  <a16:creationId xmlns:a16="http://schemas.microsoft.com/office/drawing/2014/main" id="{DE9649C3-E9B0-A57E-4E51-16D3F9F99DA1}"/>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4" name="Freeform 824">
              <a:extLst>
                <a:ext uri="{FF2B5EF4-FFF2-40B4-BE49-F238E27FC236}">
                  <a16:creationId xmlns:a16="http://schemas.microsoft.com/office/drawing/2014/main" id="{20380BB2-7976-B844-1C91-4C9B74C7CA58}"/>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5" name="Freeform 825">
              <a:extLst>
                <a:ext uri="{FF2B5EF4-FFF2-40B4-BE49-F238E27FC236}">
                  <a16:creationId xmlns:a16="http://schemas.microsoft.com/office/drawing/2014/main" id="{52E3E886-A382-87A2-D0A5-F0944FD8BC93}"/>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6" name="Freeform 826">
              <a:extLst>
                <a:ext uri="{FF2B5EF4-FFF2-40B4-BE49-F238E27FC236}">
                  <a16:creationId xmlns:a16="http://schemas.microsoft.com/office/drawing/2014/main" id="{ECF74969-590C-61A4-B96B-0670E620FAFE}"/>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7" name="Freeform 827">
              <a:extLst>
                <a:ext uri="{FF2B5EF4-FFF2-40B4-BE49-F238E27FC236}">
                  <a16:creationId xmlns:a16="http://schemas.microsoft.com/office/drawing/2014/main" id="{A5CE6DEF-A9B3-15D6-8A10-3EF9444E06B0}"/>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8" name="Freeform 828">
              <a:extLst>
                <a:ext uri="{FF2B5EF4-FFF2-40B4-BE49-F238E27FC236}">
                  <a16:creationId xmlns:a16="http://schemas.microsoft.com/office/drawing/2014/main" id="{9D84FC88-8C3B-D046-1483-020D46BEDB2C}"/>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9" name="Freeform 829">
              <a:extLst>
                <a:ext uri="{FF2B5EF4-FFF2-40B4-BE49-F238E27FC236}">
                  <a16:creationId xmlns:a16="http://schemas.microsoft.com/office/drawing/2014/main" id="{A199FD47-7C2A-A46E-6AE9-07FEF597CB89}"/>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0" name="Freeform 830">
              <a:extLst>
                <a:ext uri="{FF2B5EF4-FFF2-40B4-BE49-F238E27FC236}">
                  <a16:creationId xmlns:a16="http://schemas.microsoft.com/office/drawing/2014/main" id="{24538D4E-55A7-1F01-2E93-B803FC6B93A1}"/>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1" name="Freeform 831">
              <a:extLst>
                <a:ext uri="{FF2B5EF4-FFF2-40B4-BE49-F238E27FC236}">
                  <a16:creationId xmlns:a16="http://schemas.microsoft.com/office/drawing/2014/main" id="{CAD49A77-673C-F13C-53F7-972884E45E57}"/>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grpSp>
      <p:cxnSp>
        <p:nvCxnSpPr>
          <p:cNvPr id="962" name="Straight Arrow Connector 961">
            <a:extLst>
              <a:ext uri="{FF2B5EF4-FFF2-40B4-BE49-F238E27FC236}">
                <a16:creationId xmlns:a16="http://schemas.microsoft.com/office/drawing/2014/main" id="{1F059C63-7F7D-7AD3-4977-E0C1A3FC54B6}"/>
              </a:ext>
              <a:ext uri="{C183D7F6-B498-43B3-948B-1728B52AA6E4}">
                <adec:decorative xmlns:adec="http://schemas.microsoft.com/office/drawing/2017/decorative" val="1"/>
              </a:ext>
            </a:extLst>
          </p:cNvPr>
          <p:cNvCxnSpPr>
            <a:cxnSpLocks/>
          </p:cNvCxnSpPr>
          <p:nvPr userDrawn="1"/>
        </p:nvCxnSpPr>
        <p:spPr>
          <a:xfrm>
            <a:off x="1065212" y="1524000"/>
            <a:ext cx="0" cy="14478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3" name="Straight Arrow Connector 901">
            <a:extLst>
              <a:ext uri="{FF2B5EF4-FFF2-40B4-BE49-F238E27FC236}">
                <a16:creationId xmlns:a16="http://schemas.microsoft.com/office/drawing/2014/main" id="{FC40FA43-7B3A-81D9-51F9-DE16F63979D5}"/>
              </a:ext>
              <a:ext uri="{C183D7F6-B498-43B3-948B-1728B52AA6E4}">
                <adec:decorative xmlns:adec="http://schemas.microsoft.com/office/drawing/2017/decorative" val="1"/>
              </a:ext>
            </a:extLst>
          </p:cNvPr>
          <p:cNvCxnSpPr>
            <a:cxnSpLocks/>
          </p:cNvCxnSpPr>
          <p:nvPr userDrawn="1"/>
        </p:nvCxnSpPr>
        <p:spPr>
          <a:xfrm>
            <a:off x="2932112" y="1447800"/>
            <a:ext cx="0" cy="1074419"/>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4" name="Straight Arrow Connector 901">
            <a:extLst>
              <a:ext uri="{FF2B5EF4-FFF2-40B4-BE49-F238E27FC236}">
                <a16:creationId xmlns:a16="http://schemas.microsoft.com/office/drawing/2014/main" id="{0CA12790-7796-6F97-4554-F90B5D96B0D3}"/>
              </a:ext>
              <a:ext uri="{C183D7F6-B498-43B3-948B-1728B52AA6E4}">
                <adec:decorative xmlns:adec="http://schemas.microsoft.com/office/drawing/2017/decorative" val="1"/>
              </a:ext>
            </a:extLst>
          </p:cNvPr>
          <p:cNvCxnSpPr>
            <a:cxnSpLocks/>
          </p:cNvCxnSpPr>
          <p:nvPr userDrawn="1"/>
        </p:nvCxnSpPr>
        <p:spPr>
          <a:xfrm>
            <a:off x="4520183"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5" name="Straight Arrow Connector 964">
            <a:extLst>
              <a:ext uri="{FF2B5EF4-FFF2-40B4-BE49-F238E27FC236}">
                <a16:creationId xmlns:a16="http://schemas.microsoft.com/office/drawing/2014/main" id="{706CA3D6-9889-25DC-C8AD-C8C40E4DF239}"/>
              </a:ext>
              <a:ext uri="{C183D7F6-B498-43B3-948B-1728B52AA6E4}">
                <adec:decorative xmlns:adec="http://schemas.microsoft.com/office/drawing/2017/decorative" val="1"/>
              </a:ext>
            </a:extLst>
          </p:cNvPr>
          <p:cNvCxnSpPr>
            <a:cxnSpLocks/>
          </p:cNvCxnSpPr>
          <p:nvPr userDrawn="1"/>
        </p:nvCxnSpPr>
        <p:spPr>
          <a:xfrm flipV="1">
            <a:off x="1408111" y="3563221"/>
            <a:ext cx="0" cy="177078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6" name="Straight Arrow Connector 909">
            <a:extLst>
              <a:ext uri="{FF2B5EF4-FFF2-40B4-BE49-F238E27FC236}">
                <a16:creationId xmlns:a16="http://schemas.microsoft.com/office/drawing/2014/main" id="{ABD6B1A5-24B0-4FB3-154F-156852AE2EDB}"/>
              </a:ext>
              <a:ext uri="{C183D7F6-B498-43B3-948B-1728B52AA6E4}">
                <adec:decorative xmlns:adec="http://schemas.microsoft.com/office/drawing/2017/decorative" val="1"/>
              </a:ext>
            </a:extLst>
          </p:cNvPr>
          <p:cNvCxnSpPr>
            <a:cxnSpLocks/>
          </p:cNvCxnSpPr>
          <p:nvPr userDrawn="1"/>
        </p:nvCxnSpPr>
        <p:spPr>
          <a:xfrm flipV="1">
            <a:off x="3808411" y="4292368"/>
            <a:ext cx="0" cy="1041633"/>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7190B3A3-1B87-A636-2634-D63760FF7830}"/>
              </a:ext>
              <a:ext uri="{C183D7F6-B498-43B3-948B-1728B52AA6E4}">
                <adec:decorative xmlns:adec="http://schemas.microsoft.com/office/drawing/2017/decorative" val="1"/>
              </a:ext>
            </a:extLst>
          </p:cNvPr>
          <p:cNvCxnSpPr>
            <a:cxnSpLocks/>
          </p:cNvCxnSpPr>
          <p:nvPr userDrawn="1"/>
        </p:nvCxnSpPr>
        <p:spPr>
          <a:xfrm flipV="1">
            <a:off x="6198948" y="4604860"/>
            <a:ext cx="0" cy="729141"/>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998479C0-D39D-82C0-0756-BD4F8E76DAF3}"/>
              </a:ext>
              <a:ext uri="{C183D7F6-B498-43B3-948B-1728B52AA6E4}">
                <adec:decorative xmlns:adec="http://schemas.microsoft.com/office/drawing/2017/decorative" val="1"/>
              </a:ext>
            </a:extLst>
          </p:cNvPr>
          <p:cNvCxnSpPr>
            <a:cxnSpLocks/>
          </p:cNvCxnSpPr>
          <p:nvPr userDrawn="1"/>
        </p:nvCxnSpPr>
        <p:spPr>
          <a:xfrm>
            <a:off x="6597459"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83" name="Straight Connector 982">
            <a:extLst>
              <a:ext uri="{FF2B5EF4-FFF2-40B4-BE49-F238E27FC236}">
                <a16:creationId xmlns:a16="http://schemas.microsoft.com/office/drawing/2014/main" id="{B17DE922-49EE-0732-7121-106B74D8ADB7}"/>
              </a:ext>
              <a:ext uri="{C183D7F6-B498-43B3-948B-1728B52AA6E4}">
                <adec:decorative xmlns:adec="http://schemas.microsoft.com/office/drawing/2017/decorative" val="1"/>
              </a:ext>
            </a:extLst>
          </p:cNvPr>
          <p:cNvCxnSpPr>
            <a:cxnSpLocks/>
          </p:cNvCxnSpPr>
          <p:nvPr userDrawn="1"/>
        </p:nvCxnSpPr>
        <p:spPr>
          <a:xfrm>
            <a:off x="8151812" y="5486400"/>
            <a:ext cx="220980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4" name="Straight Connector 983">
            <a:extLst>
              <a:ext uri="{FF2B5EF4-FFF2-40B4-BE49-F238E27FC236}">
                <a16:creationId xmlns:a16="http://schemas.microsoft.com/office/drawing/2014/main" id="{32E3C0E9-176D-71E7-66E2-857249B708C3}"/>
              </a:ext>
              <a:ext uri="{C183D7F6-B498-43B3-948B-1728B52AA6E4}">
                <adec:decorative xmlns:adec="http://schemas.microsoft.com/office/drawing/2017/decorative" val="1"/>
              </a:ext>
            </a:extLst>
          </p:cNvPr>
          <p:cNvCxnSpPr>
            <a:cxnSpLocks/>
          </p:cNvCxnSpPr>
          <p:nvPr userDrawn="1"/>
        </p:nvCxnSpPr>
        <p:spPr>
          <a:xfrm>
            <a:off x="8151812" y="6355080"/>
            <a:ext cx="3427572"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75" name="Title 1074">
            <a:extLst>
              <a:ext uri="{FF2B5EF4-FFF2-40B4-BE49-F238E27FC236}">
                <a16:creationId xmlns:a16="http://schemas.microsoft.com/office/drawing/2014/main" id="{BF590676-A5D1-BED9-AB9F-BBEA4ACE873C}"/>
              </a:ext>
            </a:extLst>
          </p:cNvPr>
          <p:cNvSpPr>
            <a:spLocks noGrp="1"/>
          </p:cNvSpPr>
          <p:nvPr>
            <p:ph type="title" hasCustomPrompt="1"/>
          </p:nvPr>
        </p:nvSpPr>
        <p:spPr>
          <a:xfrm>
            <a:off x="8075612" y="4572000"/>
            <a:ext cx="3503770" cy="1981200"/>
          </a:xfrm>
        </p:spPr>
        <p:txBody>
          <a:bodyPr/>
          <a:lstStyle>
            <a:lvl1pPr algn="l">
              <a:lnSpc>
                <a:spcPts val="7000"/>
              </a:lnSpc>
              <a:spcAft>
                <a:spcPts val="0"/>
              </a:spcAft>
              <a:defRPr baseline="0">
                <a:solidFill>
                  <a:schemeClr val="bg1"/>
                </a:solidFill>
              </a:defRPr>
            </a:lvl1pPr>
          </a:lstStyle>
          <a:p>
            <a:r>
              <a:rPr lang="en-US"/>
              <a:t>Add </a:t>
            </a:r>
            <a:br>
              <a:rPr lang="en-US"/>
            </a:br>
            <a:r>
              <a:rPr lang="en-US"/>
              <a:t>title </a:t>
            </a:r>
          </a:p>
        </p:txBody>
      </p:sp>
      <p:sp>
        <p:nvSpPr>
          <p:cNvPr id="1085" name="Text Placeholder 125">
            <a:extLst>
              <a:ext uri="{FF2B5EF4-FFF2-40B4-BE49-F238E27FC236}">
                <a16:creationId xmlns:a16="http://schemas.microsoft.com/office/drawing/2014/main" id="{719CE694-304C-C162-EC0C-40B2E98A0B23}"/>
              </a:ext>
            </a:extLst>
          </p:cNvPr>
          <p:cNvSpPr>
            <a:spLocks noGrp="1"/>
          </p:cNvSpPr>
          <p:nvPr>
            <p:ph type="body" sz="quarter" idx="26" hasCustomPrompt="1"/>
          </p:nvPr>
        </p:nvSpPr>
        <p:spPr>
          <a:xfrm>
            <a:off x="303212" y="601287"/>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78" name="Text Placeholder 125">
            <a:extLst>
              <a:ext uri="{FF2B5EF4-FFF2-40B4-BE49-F238E27FC236}">
                <a16:creationId xmlns:a16="http://schemas.microsoft.com/office/drawing/2014/main" id="{6A8B5432-85C0-4346-5717-03377A891F69}"/>
              </a:ext>
            </a:extLst>
          </p:cNvPr>
          <p:cNvSpPr>
            <a:spLocks noGrp="1"/>
          </p:cNvSpPr>
          <p:nvPr>
            <p:ph type="body" sz="quarter" idx="19" hasCustomPrompt="1"/>
          </p:nvPr>
        </p:nvSpPr>
        <p:spPr>
          <a:xfrm>
            <a:off x="303212" y="1112520"/>
            <a:ext cx="1600200" cy="640080"/>
          </a:xfrm>
          <a:prstGeom prst="roundRect">
            <a:avLst/>
          </a:prstGeom>
          <a:solidFill>
            <a:schemeClr val="bg1"/>
          </a:solidFill>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6" name="Text Placeholder 125">
            <a:extLst>
              <a:ext uri="{FF2B5EF4-FFF2-40B4-BE49-F238E27FC236}">
                <a16:creationId xmlns:a16="http://schemas.microsoft.com/office/drawing/2014/main" id="{D12F8E12-9DD9-3B36-90E6-3F6F5BDD6B85}"/>
              </a:ext>
            </a:extLst>
          </p:cNvPr>
          <p:cNvSpPr>
            <a:spLocks noGrp="1"/>
          </p:cNvSpPr>
          <p:nvPr>
            <p:ph type="body" sz="quarter" idx="27" hasCustomPrompt="1"/>
          </p:nvPr>
        </p:nvSpPr>
        <p:spPr>
          <a:xfrm>
            <a:off x="2114621" y="601287"/>
            <a:ext cx="1600200"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79" name="Text Placeholder 125">
            <a:extLst>
              <a:ext uri="{FF2B5EF4-FFF2-40B4-BE49-F238E27FC236}">
                <a16:creationId xmlns:a16="http://schemas.microsoft.com/office/drawing/2014/main" id="{60C6E4D2-292E-D006-6F55-58BEF7493BCE}"/>
              </a:ext>
            </a:extLst>
          </p:cNvPr>
          <p:cNvSpPr>
            <a:spLocks noGrp="1"/>
          </p:cNvSpPr>
          <p:nvPr>
            <p:ph type="body" sz="quarter" idx="20" hasCustomPrompt="1"/>
          </p:nvPr>
        </p:nvSpPr>
        <p:spPr>
          <a:xfrm>
            <a:off x="2114621" y="1112520"/>
            <a:ext cx="1600200" cy="640080"/>
          </a:xfrm>
          <a:prstGeom prst="roundRect">
            <a:avLst/>
          </a:prstGeom>
          <a:solidFill>
            <a:schemeClr val="bg1"/>
          </a:solidFill>
          <a:ln w="38100">
            <a:solidFill>
              <a:schemeClr val="accent2"/>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7" name="Text Placeholder 125">
            <a:extLst>
              <a:ext uri="{FF2B5EF4-FFF2-40B4-BE49-F238E27FC236}">
                <a16:creationId xmlns:a16="http://schemas.microsoft.com/office/drawing/2014/main" id="{CF3324B5-BA80-BE35-2C57-C3D7145BB1EB}"/>
              </a:ext>
            </a:extLst>
          </p:cNvPr>
          <p:cNvSpPr>
            <a:spLocks noGrp="1"/>
          </p:cNvSpPr>
          <p:nvPr>
            <p:ph type="body" sz="quarter" idx="28" hasCustomPrompt="1"/>
          </p:nvPr>
        </p:nvSpPr>
        <p:spPr>
          <a:xfrm>
            <a:off x="3960812" y="601287"/>
            <a:ext cx="1600200" cy="365760"/>
          </a:xfrm>
          <a:prstGeom prst="roundRect">
            <a:avLst/>
          </a:prstGeom>
          <a:solidFill>
            <a:schemeClr val="accent4"/>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0" name="Text Placeholder 125">
            <a:extLst>
              <a:ext uri="{FF2B5EF4-FFF2-40B4-BE49-F238E27FC236}">
                <a16:creationId xmlns:a16="http://schemas.microsoft.com/office/drawing/2014/main" id="{D93A3B38-AD25-BDE3-6C40-8D1C490A69B0}"/>
              </a:ext>
            </a:extLst>
          </p:cNvPr>
          <p:cNvSpPr>
            <a:spLocks noGrp="1"/>
          </p:cNvSpPr>
          <p:nvPr>
            <p:ph type="body" sz="quarter" idx="21" hasCustomPrompt="1"/>
          </p:nvPr>
        </p:nvSpPr>
        <p:spPr>
          <a:xfrm>
            <a:off x="3960812" y="1108212"/>
            <a:ext cx="1600200" cy="640080"/>
          </a:xfrm>
          <a:prstGeom prst="roundRect">
            <a:avLst/>
          </a:prstGeom>
          <a:solidFill>
            <a:schemeClr val="bg1"/>
          </a:solidFill>
          <a:ln w="38100">
            <a:solidFill>
              <a:schemeClr val="accent4"/>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91" name="Text Placeholder 125">
            <a:extLst>
              <a:ext uri="{FF2B5EF4-FFF2-40B4-BE49-F238E27FC236}">
                <a16:creationId xmlns:a16="http://schemas.microsoft.com/office/drawing/2014/main" id="{0900FC7E-6DAC-496B-5F04-21B6A7E08D17}"/>
              </a:ext>
            </a:extLst>
          </p:cNvPr>
          <p:cNvSpPr>
            <a:spLocks noGrp="1"/>
          </p:cNvSpPr>
          <p:nvPr>
            <p:ph type="body" sz="quarter" idx="32" hasCustomPrompt="1"/>
          </p:nvPr>
        </p:nvSpPr>
        <p:spPr>
          <a:xfrm>
            <a:off x="5797359" y="601287"/>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1" name="Text Placeholder 125">
            <a:extLst>
              <a:ext uri="{FF2B5EF4-FFF2-40B4-BE49-F238E27FC236}">
                <a16:creationId xmlns:a16="http://schemas.microsoft.com/office/drawing/2014/main" id="{47C6F0C4-BAC8-AE1D-54BE-D44170477C31}"/>
              </a:ext>
            </a:extLst>
          </p:cNvPr>
          <p:cNvSpPr>
            <a:spLocks noGrp="1"/>
          </p:cNvSpPr>
          <p:nvPr>
            <p:ph type="body" sz="quarter" idx="22" hasCustomPrompt="1"/>
          </p:nvPr>
        </p:nvSpPr>
        <p:spPr>
          <a:xfrm>
            <a:off x="5797359" y="1108212"/>
            <a:ext cx="1600200" cy="640080"/>
          </a:xfrm>
          <a:prstGeom prst="roundRect">
            <a:avLst/>
          </a:prstGeom>
          <a:solidFill>
            <a:schemeClr val="bg1"/>
          </a:solidFill>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90" name="Text Placeholder 125">
            <a:extLst>
              <a:ext uri="{FF2B5EF4-FFF2-40B4-BE49-F238E27FC236}">
                <a16:creationId xmlns:a16="http://schemas.microsoft.com/office/drawing/2014/main" id="{F75222FA-6401-40EB-FFF9-598AE0EE0C8A}"/>
              </a:ext>
            </a:extLst>
          </p:cNvPr>
          <p:cNvSpPr>
            <a:spLocks noGrp="1"/>
          </p:cNvSpPr>
          <p:nvPr>
            <p:ph type="body" sz="quarter" idx="31" hasCustomPrompt="1"/>
          </p:nvPr>
        </p:nvSpPr>
        <p:spPr>
          <a:xfrm>
            <a:off x="602614" y="5349240"/>
            <a:ext cx="1600200" cy="365760"/>
          </a:xfrm>
          <a:prstGeom prst="roundRect">
            <a:avLst/>
          </a:prstGeom>
          <a:solidFill>
            <a:schemeClr val="accent5">
              <a:lumMod val="75000"/>
            </a:schemeClr>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2" name="Text Placeholder 125">
            <a:extLst>
              <a:ext uri="{FF2B5EF4-FFF2-40B4-BE49-F238E27FC236}">
                <a16:creationId xmlns:a16="http://schemas.microsoft.com/office/drawing/2014/main" id="{6E45A09C-6942-44B4-2027-FCB99A801A2D}"/>
              </a:ext>
            </a:extLst>
          </p:cNvPr>
          <p:cNvSpPr>
            <a:spLocks noGrp="1"/>
          </p:cNvSpPr>
          <p:nvPr>
            <p:ph type="body" sz="quarter" idx="23" hasCustomPrompt="1"/>
          </p:nvPr>
        </p:nvSpPr>
        <p:spPr>
          <a:xfrm>
            <a:off x="609441" y="5851574"/>
            <a:ext cx="1600200" cy="640080"/>
          </a:xfrm>
          <a:prstGeom prst="roundRect">
            <a:avLst/>
          </a:prstGeom>
          <a:ln w="38100">
            <a:solidFill>
              <a:schemeClr val="accent5">
                <a:lumMod val="75000"/>
              </a:schemeClr>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9" name="Text Placeholder 125">
            <a:extLst>
              <a:ext uri="{FF2B5EF4-FFF2-40B4-BE49-F238E27FC236}">
                <a16:creationId xmlns:a16="http://schemas.microsoft.com/office/drawing/2014/main" id="{424BAD16-A74E-1D4A-BE21-60A86BBD3746}"/>
              </a:ext>
            </a:extLst>
          </p:cNvPr>
          <p:cNvSpPr>
            <a:spLocks noGrp="1"/>
          </p:cNvSpPr>
          <p:nvPr>
            <p:ph type="body" sz="quarter" idx="30" hasCustomPrompt="1"/>
          </p:nvPr>
        </p:nvSpPr>
        <p:spPr>
          <a:xfrm>
            <a:off x="3008311" y="5346281"/>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3" name="Text Placeholder 125">
            <a:extLst>
              <a:ext uri="{FF2B5EF4-FFF2-40B4-BE49-F238E27FC236}">
                <a16:creationId xmlns:a16="http://schemas.microsoft.com/office/drawing/2014/main" id="{FB4D2862-D8BE-1359-208C-F50F3CF8731B}"/>
              </a:ext>
            </a:extLst>
          </p:cNvPr>
          <p:cNvSpPr>
            <a:spLocks noGrp="1"/>
          </p:cNvSpPr>
          <p:nvPr>
            <p:ph type="body" sz="quarter" idx="24" hasCustomPrompt="1"/>
          </p:nvPr>
        </p:nvSpPr>
        <p:spPr>
          <a:xfrm>
            <a:off x="3008311" y="5851574"/>
            <a:ext cx="1600200" cy="640080"/>
          </a:xfrm>
          <a:prstGeom prst="roundRect">
            <a:avLst/>
          </a:prstGeom>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8" name="Text Placeholder 125">
            <a:extLst>
              <a:ext uri="{FF2B5EF4-FFF2-40B4-BE49-F238E27FC236}">
                <a16:creationId xmlns:a16="http://schemas.microsoft.com/office/drawing/2014/main" id="{FBEFAC44-0DDF-C30A-CEA5-3BB9F632B9E0}"/>
              </a:ext>
            </a:extLst>
          </p:cNvPr>
          <p:cNvSpPr>
            <a:spLocks noGrp="1"/>
          </p:cNvSpPr>
          <p:nvPr>
            <p:ph type="body" sz="quarter" idx="29" hasCustomPrompt="1"/>
          </p:nvPr>
        </p:nvSpPr>
        <p:spPr>
          <a:xfrm>
            <a:off x="5377243" y="5346281"/>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084" name="Text Placeholder 125">
            <a:extLst>
              <a:ext uri="{FF2B5EF4-FFF2-40B4-BE49-F238E27FC236}">
                <a16:creationId xmlns:a16="http://schemas.microsoft.com/office/drawing/2014/main" id="{4CE84377-71C2-3F6E-3C44-AF5471861577}"/>
              </a:ext>
            </a:extLst>
          </p:cNvPr>
          <p:cNvSpPr>
            <a:spLocks noGrp="1"/>
          </p:cNvSpPr>
          <p:nvPr>
            <p:ph type="body" sz="quarter" idx="25" hasCustomPrompt="1"/>
          </p:nvPr>
        </p:nvSpPr>
        <p:spPr>
          <a:xfrm>
            <a:off x="5377243" y="5851574"/>
            <a:ext cx="1600200" cy="640080"/>
          </a:xfrm>
          <a:prstGeom prst="roundRect">
            <a:avLst/>
          </a:prstGeom>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64051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solidFill>
                  <a:schemeClr val="bg1"/>
                </a:solidFill>
              </a:defRPr>
            </a:lvl1pPr>
          </a:lstStyle>
          <a:p>
            <a:r>
              <a:rPr lang="en-US"/>
              <a:t>add title here</a:t>
            </a:r>
          </a:p>
        </p:txBody>
      </p:sp>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2" y="2057400"/>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7" y="2914621"/>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7" y="3753157"/>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3"/>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7" y="4923226"/>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47070625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Levels infographic">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solidFill>
                  <a:schemeClr val="bg1"/>
                </a:solidFill>
              </a:defRPr>
            </a:lvl1pPr>
          </a:lstStyle>
          <a:p>
            <a:r>
              <a:rPr lang="en-US"/>
              <a:t>add title here (without bars)</a:t>
            </a:r>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 name="Text Placeholder 125">
            <a:extLst>
              <a:ext uri="{FF2B5EF4-FFF2-40B4-BE49-F238E27FC236}">
                <a16:creationId xmlns:a16="http://schemas.microsoft.com/office/drawing/2014/main" id="{4CE99BFC-1024-E672-99BB-2D0001561401}"/>
              </a:ext>
            </a:extLst>
          </p:cNvPr>
          <p:cNvSpPr>
            <a:spLocks noGrp="1"/>
          </p:cNvSpPr>
          <p:nvPr>
            <p:ph type="body" sz="quarter" idx="18" hasCustomPrompt="1"/>
          </p:nvPr>
        </p:nvSpPr>
        <p:spPr>
          <a:xfrm>
            <a:off x="7388441"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3" name="Text Placeholder 125">
            <a:extLst>
              <a:ext uri="{FF2B5EF4-FFF2-40B4-BE49-F238E27FC236}">
                <a16:creationId xmlns:a16="http://schemas.microsoft.com/office/drawing/2014/main" id="{1C307510-B18F-8D6D-D443-81203ED19B73}"/>
              </a:ext>
            </a:extLst>
          </p:cNvPr>
          <p:cNvSpPr>
            <a:spLocks noGrp="1"/>
          </p:cNvSpPr>
          <p:nvPr>
            <p:ph type="body" sz="quarter" idx="19" hasCustomPrompt="1"/>
          </p:nvPr>
        </p:nvSpPr>
        <p:spPr>
          <a:xfrm>
            <a:off x="7389813"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258462793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0" r:id="rId1"/>
    <p:sldLayoutId id="2147483685" r:id="rId2"/>
    <p:sldLayoutId id="2147483691" r:id="rId3"/>
    <p:sldLayoutId id="2147483692" r:id="rId4"/>
    <p:sldLayoutId id="2147483693" r:id="rId5"/>
    <p:sldLayoutId id="2147483694" r:id="rId6"/>
    <p:sldLayoutId id="2147483695" r:id="rId7"/>
    <p:sldLayoutId id="2147483667" r:id="rId8"/>
    <p:sldLayoutId id="2147483669" r:id="rId9"/>
    <p:sldLayoutId id="2147483683" r:id="rId10"/>
    <p:sldLayoutId id="2147483687" r:id="rId11"/>
    <p:sldLayoutId id="2147483688" r:id="rId12"/>
    <p:sldLayoutId id="2147483689" r:id="rId13"/>
    <p:sldLayoutId id="2147483668" r:id="rId14"/>
    <p:sldLayoutId id="2147483684" r:id="rId15"/>
  </p:sldLayoutIdLst>
  <p:hf hdr="0" ftr="0" dt="0"/>
  <p:txStyles>
    <p:titleStyle>
      <a:lvl1pPr algn="ctr" defTabSz="1218987" rtl="0" eaLnBrk="1" latinLnBrk="0" hangingPunct="1">
        <a:lnSpc>
          <a:spcPct val="85000"/>
        </a:lnSpc>
        <a:spcBef>
          <a:spcPts val="0"/>
        </a:spcBef>
        <a:spcAft>
          <a:spcPts val="600"/>
        </a:spcAft>
        <a:buNone/>
        <a:defRPr sz="5400" b="1" i="0" kern="1200" spc="100" baseline="0">
          <a:solidFill>
            <a:schemeClr val="accent4">
              <a:lumMod val="75000"/>
            </a:schemeClr>
          </a:solidFill>
          <a:latin typeface="+mj-lt"/>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chemeClr val="accent3">
              <a:lumMod val="75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75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75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a:p>
        </p:txBody>
      </p:sp>
    </p:spTree>
    <p:extLst>
      <p:ext uri="{BB962C8B-B14F-4D97-AF65-F5344CB8AC3E}">
        <p14:creationId xmlns:p14="http://schemas.microsoft.com/office/powerpoint/2010/main" val="176190585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lvl1pPr algn="ctr" defTabSz="1218987" rtl="0" eaLnBrk="1" latinLnBrk="0" hangingPunct="1">
        <a:lnSpc>
          <a:spcPct val="85000"/>
        </a:lnSpc>
        <a:spcBef>
          <a:spcPts val="0"/>
        </a:spcBef>
        <a:spcAft>
          <a:spcPts val="600"/>
        </a:spcAft>
        <a:buNone/>
        <a:defRPr sz="5400" b="1" i="0" kern="1200" spc="100" baseline="0">
          <a:solidFill>
            <a:schemeClr val="accent4">
              <a:lumMod val="75000"/>
            </a:schemeClr>
          </a:solidFill>
          <a:latin typeface="+mj-lt"/>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chemeClr val="accent3">
              <a:lumMod val="75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75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75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81E3802-DDE7-E4E1-AD90-A386B680B338}"/>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BA102ED7-5777-E7ED-9ACE-26C6BDF4FEC0}"/>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86357897-2452-95BA-1F91-DC91C1F396FA}"/>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ED29FF-2A0D-476A-B710-6E679B2C1F9A}" type="datetimeFigureOut">
              <a:rPr lang="de-AT" smtClean="0"/>
              <a:t>12.05.25</a:t>
            </a:fld>
            <a:endParaRPr lang="de-AT"/>
          </a:p>
        </p:txBody>
      </p:sp>
      <p:sp>
        <p:nvSpPr>
          <p:cNvPr id="5" name="Fußzeilenplatzhalter 4">
            <a:extLst>
              <a:ext uri="{FF2B5EF4-FFF2-40B4-BE49-F238E27FC236}">
                <a16:creationId xmlns:a16="http://schemas.microsoft.com/office/drawing/2014/main" id="{276C651E-5C7A-F2DB-966A-E6F6F30B5BB9}"/>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AT"/>
          </a:p>
        </p:txBody>
      </p:sp>
      <p:sp>
        <p:nvSpPr>
          <p:cNvPr id="6" name="Foliennummernplatzhalter 5">
            <a:extLst>
              <a:ext uri="{FF2B5EF4-FFF2-40B4-BE49-F238E27FC236}">
                <a16:creationId xmlns:a16="http://schemas.microsoft.com/office/drawing/2014/main" id="{5DC15542-1483-362F-71E0-F3EA290CB043}"/>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F70EC3-3ABD-4A6D-9000-590C42604620}" type="slidenum">
              <a:rPr lang="de-AT" smtClean="0"/>
              <a:t>‹#›</a:t>
            </a:fld>
            <a:endParaRPr lang="de-AT"/>
          </a:p>
        </p:txBody>
      </p:sp>
    </p:spTree>
    <p:extLst>
      <p:ext uri="{BB962C8B-B14F-4D97-AF65-F5344CB8AC3E}">
        <p14:creationId xmlns:p14="http://schemas.microsoft.com/office/powerpoint/2010/main" val="1984482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F177858-D9B3-8BA9-C470-1778265177BE}"/>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CC4D9554-4C3E-1DC8-6D2E-F3FD7FE97E40}"/>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74F10555-45D1-6DAC-B194-3841DDBADE90}"/>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DDDA51-377A-4E4A-94C5-FD7DC88771E1}" type="datetimeFigureOut">
              <a:rPr lang="de-AT" smtClean="0"/>
              <a:t>12.05.25</a:t>
            </a:fld>
            <a:endParaRPr lang="de-AT"/>
          </a:p>
        </p:txBody>
      </p:sp>
      <p:sp>
        <p:nvSpPr>
          <p:cNvPr id="5" name="Fußzeilenplatzhalter 4">
            <a:extLst>
              <a:ext uri="{FF2B5EF4-FFF2-40B4-BE49-F238E27FC236}">
                <a16:creationId xmlns:a16="http://schemas.microsoft.com/office/drawing/2014/main" id="{AD9E800E-C70E-D27A-1649-228EA0DF3509}"/>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AT"/>
          </a:p>
        </p:txBody>
      </p:sp>
      <p:sp>
        <p:nvSpPr>
          <p:cNvPr id="6" name="Foliennummernplatzhalter 5">
            <a:extLst>
              <a:ext uri="{FF2B5EF4-FFF2-40B4-BE49-F238E27FC236}">
                <a16:creationId xmlns:a16="http://schemas.microsoft.com/office/drawing/2014/main" id="{55DAA0BD-7744-3671-ECE8-D2FD31B8CBFC}"/>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B75BD45-3D7D-4F97-8BA4-7CC9123A15B7}" type="slidenum">
              <a:rPr lang="de-AT" smtClean="0"/>
              <a:t>‹#›</a:t>
            </a:fld>
            <a:endParaRPr lang="de-AT"/>
          </a:p>
        </p:txBody>
      </p:sp>
    </p:spTree>
    <p:extLst>
      <p:ext uri="{BB962C8B-B14F-4D97-AF65-F5344CB8AC3E}">
        <p14:creationId xmlns:p14="http://schemas.microsoft.com/office/powerpoint/2010/main" val="307773314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17" r:id="rId12"/>
    <p:sldLayoutId id="2147483716" r:id="rId13"/>
    <p:sldLayoutId id="2147483715" r:id="rId14"/>
    <p:sldLayoutId id="2147483714" r:id="rId15"/>
    <p:sldLayoutId id="2147483709" r:id="rId16"/>
    <p:sldLayoutId id="2147483710" r:id="rId17"/>
    <p:sldLayoutId id="2147483711" r:id="rId18"/>
    <p:sldLayoutId id="2147483712" r:id="rId19"/>
    <p:sldLayoutId id="2147483713" r:id="rId20"/>
    <p:sldLayoutId id="214748369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www.bkg.bund.de/" TargetMode="External"/><Relationship Id="rId2" Type="http://schemas.openxmlformats.org/officeDocument/2006/relationships/hyperlink" Target="https://www.regionalstatistik.de/genesis/online" TargetMode="External"/><Relationship Id="rId1" Type="http://schemas.openxmlformats.org/officeDocument/2006/relationships/slideLayout" Target="../slideLayouts/slideLayout10.xml"/><Relationship Id="rId5" Type="http://schemas.openxmlformats.org/officeDocument/2006/relationships/hyperlink" Target="https://sgx.geodatenzentrum.de/web_public/gdz/datenquellen/Datenquellen_vg_nuts.pdf" TargetMode="External"/><Relationship Id="rId4" Type="http://schemas.openxmlformats.org/officeDocument/2006/relationships/hyperlink" Target="https://www.govdata.de/dl-de/by-2-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6.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4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4/relationships/chartEx" Target="../charts/chartEx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hyperlink" Target="https://usa.ipums.org/usa/" TargetMode="External"/><Relationship Id="rId3" Type="http://schemas.openxmlformats.org/officeDocument/2006/relationships/hyperlink" Target="https://www2.census.gov/geo/tiger/" TargetMode="External"/><Relationship Id="rId7" Type="http://schemas.openxmlformats.org/officeDocument/2006/relationships/hyperlink" Target="https://github.com/AnujTiwari/India-State-and-Country-Shapefile-Updated-Jan-2020" TargetMode="External"/><Relationship Id="rId2" Type="http://schemas.openxmlformats.org/officeDocument/2006/relationships/hyperlink" Target="https://data.census.gov/table?d=ACS+5-Year+Estimates+Data+Profiles" TargetMode="External"/><Relationship Id="rId1" Type="http://schemas.openxmlformats.org/officeDocument/2006/relationships/slideLayout" Target="../slideLayouts/slideLayout10.xml"/><Relationship Id="rId6" Type="http://schemas.openxmlformats.org/officeDocument/2006/relationships/hyperlink" Target="https://www.icpsr.umich.edu/web/DSDR/studies/22626" TargetMode="External"/><Relationship Id="rId5" Type="http://schemas.openxmlformats.org/officeDocument/2006/relationships/hyperlink" Target="https://gdz.bkg.bund.de/index.php/default/digitale-geodaten/verwaltungsgebiete/verwaltungsgebiete-1-250-000-stand-01-01-vg250-01-01.html" TargetMode="External"/><Relationship Id="rId4" Type="http://schemas.openxmlformats.org/officeDocument/2006/relationships/hyperlink" Target="https://www.regionalstatistik.de/genesis/online" TargetMode="External"/><Relationship Id="rId9" Type="http://schemas.openxmlformats.org/officeDocument/2006/relationships/hyperlink" Target="https://github.com/simon-0006/Data-Science-GESS---Group-Project/tree/mai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14/relationships/chartEx" Target="../charts/chartEx4.xm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38" b="438"/>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1" y="2233849"/>
            <a:ext cx="7556120" cy="2771278"/>
          </a:xfrm>
          <a:solidFill>
            <a:schemeClr val="accent5"/>
          </a:solidFill>
        </p:spPr>
        <p:txBody>
          <a:bodyPr/>
          <a:lstStyle/>
          <a:p>
            <a:r>
              <a:rPr lang="en-US" dirty="0"/>
              <a:t>Social Mobility and Education</a:t>
            </a:r>
            <a:endParaRPr lang="de-CH" dirty="0"/>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1078235" y="3844345"/>
            <a:ext cx="3596821" cy="1007738"/>
          </a:xfrm>
        </p:spPr>
        <p:txBody>
          <a:bodyPr>
            <a:normAutofit fontScale="47500" lnSpcReduction="20000"/>
          </a:bodyPr>
          <a:lstStyle/>
          <a:p>
            <a:r>
              <a:rPr lang="de-DE" b="1" dirty="0"/>
              <a:t>Date Science in </a:t>
            </a:r>
            <a:r>
              <a:rPr lang="de-DE" b="1" dirty="0">
                <a:latin typeface="Congenial" panose="02000503040000020004" pitchFamily="2" charset="0"/>
              </a:rPr>
              <a:t>Techno-</a:t>
            </a:r>
            <a:r>
              <a:rPr lang="de-DE" b="1" dirty="0" err="1">
                <a:latin typeface="Congenial" panose="02000503040000020004" pitchFamily="2" charset="0"/>
              </a:rPr>
              <a:t>Socio</a:t>
            </a:r>
            <a:r>
              <a:rPr lang="de-DE" b="1">
                <a:latin typeface="Congenial" panose="02000503040000020004" pitchFamily="2" charset="0"/>
              </a:rPr>
              <a:t>-</a:t>
            </a:r>
            <a:r>
              <a:rPr lang="de-DE" b="1" err="1">
                <a:latin typeface="Congenial" panose="02000503040000020004" pitchFamily="2" charset="0"/>
              </a:rPr>
              <a:t>Economic</a:t>
            </a:r>
            <a:r>
              <a:rPr lang="de-DE" b="1"/>
              <a:t> Systems</a:t>
            </a:r>
          </a:p>
          <a:p>
            <a:r>
              <a:rPr lang="de-DE"/>
              <a:t>19. May 2025</a:t>
            </a:r>
            <a:endParaRPr lang="de-CH"/>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CF3D8C1-2435-E0FE-A620-DDFE211E4C4C}"/>
              </a:ext>
            </a:extLst>
          </p:cNvPr>
          <p:cNvSpPr txBox="1"/>
          <p:nvPr/>
        </p:nvSpPr>
        <p:spPr>
          <a:xfrm>
            <a:off x="1780477" y="2967335"/>
            <a:ext cx="8627869"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5400" b="1">
                <a:solidFill>
                  <a:schemeClr val="bg1"/>
                </a:solidFill>
                <a:latin typeface="+mj-lt"/>
                <a:cs typeface="Arial"/>
              </a:rPr>
              <a:t>USA (aggregate data)</a:t>
            </a:r>
          </a:p>
        </p:txBody>
      </p:sp>
    </p:spTree>
    <p:extLst>
      <p:ext uri="{BB962C8B-B14F-4D97-AF65-F5344CB8AC3E}">
        <p14:creationId xmlns:p14="http://schemas.microsoft.com/office/powerpoint/2010/main" val="2640416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3C32D-0522-85F1-C085-D013CB4BA555}"/>
              </a:ext>
            </a:extLst>
          </p:cNvPr>
          <p:cNvSpPr>
            <a:spLocks noGrp="1"/>
          </p:cNvSpPr>
          <p:nvPr>
            <p:ph type="title"/>
          </p:nvPr>
        </p:nvSpPr>
        <p:spPr/>
        <p:txBody>
          <a:bodyPr/>
          <a:lstStyle/>
          <a:p>
            <a:r>
              <a:rPr lang="de-DE"/>
              <a:t>Data &amp; Model</a:t>
            </a:r>
          </a:p>
        </p:txBody>
      </p:sp>
      <p:sp>
        <p:nvSpPr>
          <p:cNvPr id="3" name="Textplatzhalter 2">
            <a:extLst>
              <a:ext uri="{FF2B5EF4-FFF2-40B4-BE49-F238E27FC236}">
                <a16:creationId xmlns:a16="http://schemas.microsoft.com/office/drawing/2014/main" id="{5E7F205A-3078-64F7-BF17-2D368A11F765}"/>
              </a:ext>
            </a:extLst>
          </p:cNvPr>
          <p:cNvSpPr>
            <a:spLocks noGrp="1"/>
          </p:cNvSpPr>
          <p:nvPr>
            <p:ph type="body" sz="quarter" idx="11"/>
          </p:nvPr>
        </p:nvSpPr>
        <p:spPr>
          <a:xfrm>
            <a:off x="835240" y="2097972"/>
            <a:ext cx="3434293" cy="626195"/>
          </a:xfrm>
        </p:spPr>
        <p:txBody>
          <a:bodyPr vert="horz" lIns="121899" tIns="60949" rIns="121899" bIns="60949" rtlCol="0" anchor="t">
            <a:noAutofit/>
          </a:bodyPr>
          <a:lstStyle/>
          <a:p>
            <a:r>
              <a:rPr lang="de-DE"/>
              <a:t>Data</a:t>
            </a:r>
          </a:p>
        </p:txBody>
      </p:sp>
      <p:sp>
        <p:nvSpPr>
          <p:cNvPr id="4" name="Textplatzhalter 3">
            <a:extLst>
              <a:ext uri="{FF2B5EF4-FFF2-40B4-BE49-F238E27FC236}">
                <a16:creationId xmlns:a16="http://schemas.microsoft.com/office/drawing/2014/main" id="{1B62D4AC-6D93-C7C4-F2C8-5B66C6ED8C6C}"/>
              </a:ext>
            </a:extLst>
          </p:cNvPr>
          <p:cNvSpPr>
            <a:spLocks noGrp="1"/>
          </p:cNvSpPr>
          <p:nvPr>
            <p:ph type="body" sz="quarter" idx="17"/>
          </p:nvPr>
        </p:nvSpPr>
        <p:spPr>
          <a:xfrm>
            <a:off x="836612" y="2732400"/>
            <a:ext cx="3441178" cy="1694398"/>
          </a:xfrm>
        </p:spPr>
        <p:txBody>
          <a:bodyPr vert="horz" lIns="121899" tIns="60949" rIns="121899" bIns="60949" rtlCol="0" anchor="t">
            <a:noAutofit/>
          </a:bodyPr>
          <a:lstStyle/>
          <a:p>
            <a:pPr marL="285750" indent="-285750">
              <a:buFont typeface="Arial" pitchFamily="34" charset="0"/>
              <a:buChar char="•"/>
            </a:pPr>
            <a:r>
              <a:rPr lang="de-DE"/>
              <a:t>U.S. </a:t>
            </a:r>
            <a:r>
              <a:rPr lang="de-DE" err="1"/>
              <a:t>Census</a:t>
            </a:r>
            <a:r>
              <a:rPr lang="de-DE"/>
              <a:t> Bureau:                             </a:t>
            </a:r>
            <a:r>
              <a:rPr lang="de-DE" err="1"/>
              <a:t>America</a:t>
            </a:r>
            <a:r>
              <a:rPr lang="de-DE" sz="1400" b="0">
                <a:latin typeface="+mn-lt"/>
              </a:rPr>
              <a:t> Community Survey: </a:t>
            </a:r>
            <a:r>
              <a:rPr lang="de-DE"/>
              <a:t>                          </a:t>
            </a:r>
            <a:r>
              <a:rPr lang="de-DE" sz="1400" b="0">
                <a:latin typeface="+mn-lt"/>
              </a:rPr>
              <a:t>5-Year </a:t>
            </a:r>
            <a:r>
              <a:rPr lang="de-DE" sz="1400" b="0" err="1">
                <a:latin typeface="+mn-lt"/>
              </a:rPr>
              <a:t>Estimates</a:t>
            </a:r>
            <a:r>
              <a:rPr lang="de-DE" sz="1400" b="0">
                <a:latin typeface="+mn-lt"/>
              </a:rPr>
              <a:t> Data </a:t>
            </a:r>
            <a:r>
              <a:rPr lang="de-DE" sz="1400" b="0" err="1">
                <a:latin typeface="+mn-lt"/>
              </a:rPr>
              <a:t>Profiles</a:t>
            </a:r>
            <a:endParaRPr lang="de-DE" sz="1400" b="0">
              <a:latin typeface="+mn-lt"/>
            </a:endParaRPr>
          </a:p>
          <a:p>
            <a:pPr marL="285750" indent="-285750">
              <a:buChar char="•"/>
            </a:pPr>
            <a:r>
              <a:rPr lang="de-DE"/>
              <a:t>U.S. </a:t>
            </a:r>
            <a:r>
              <a:rPr lang="de-DE" err="1"/>
              <a:t>Census</a:t>
            </a:r>
            <a:r>
              <a:rPr lang="de-DE"/>
              <a:t> Bureau: Tiger </a:t>
            </a:r>
            <a:r>
              <a:rPr lang="de-DE" err="1"/>
              <a:t>Shapefile</a:t>
            </a:r>
            <a:endParaRPr lang="de-DE"/>
          </a:p>
          <a:p>
            <a:pPr marL="285750" indent="-285750">
              <a:buChar char="•"/>
            </a:pPr>
            <a:r>
              <a:rPr lang="de-DE" err="1"/>
              <a:t>Tables</a:t>
            </a:r>
            <a:r>
              <a:rPr lang="de-DE"/>
              <a:t>: 14 * 5 = 70</a:t>
            </a:r>
          </a:p>
          <a:p>
            <a:pPr marL="285750" indent="-285750">
              <a:buChar char="•"/>
            </a:pPr>
            <a:r>
              <a:rPr lang="de-DE" err="1"/>
              <a:t>Timeframe</a:t>
            </a:r>
            <a:r>
              <a:rPr lang="de-DE"/>
              <a:t>: 2010-2023</a:t>
            </a:r>
            <a:endParaRPr lang="en-US"/>
          </a:p>
          <a:p>
            <a:pPr marL="285750" indent="-285750">
              <a:buChar char="•"/>
            </a:pPr>
            <a:r>
              <a:rPr lang="de-DE"/>
              <a:t>Geographic </a:t>
            </a:r>
            <a:r>
              <a:rPr lang="de-DE" err="1"/>
              <a:t>Scope</a:t>
            </a:r>
            <a:r>
              <a:rPr lang="de-DE"/>
              <a:t>: </a:t>
            </a:r>
            <a:r>
              <a:rPr lang="de-DE">
                <a:solidFill>
                  <a:srgbClr val="43546A"/>
                </a:solidFill>
                <a:latin typeface="Arial"/>
              </a:rPr>
              <a:t>                            </a:t>
            </a:r>
            <a:r>
              <a:rPr lang="de-DE" err="1">
                <a:solidFill>
                  <a:srgbClr val="43546A"/>
                </a:solidFill>
                <a:latin typeface="Arial"/>
              </a:rPr>
              <a:t>Continious</a:t>
            </a:r>
            <a:r>
              <a:rPr lang="de-DE">
                <a:solidFill>
                  <a:srgbClr val="43546A"/>
                </a:solidFill>
                <a:latin typeface="Arial"/>
              </a:rPr>
              <a:t> Mainland</a:t>
            </a:r>
            <a:r>
              <a:rPr lang="de-DE" b="0">
                <a:solidFill>
                  <a:srgbClr val="43546A"/>
                </a:solidFill>
                <a:latin typeface="+mn-lt"/>
              </a:rPr>
              <a:t> U.S.</a:t>
            </a:r>
            <a:r>
              <a:rPr lang="de-DE">
                <a:solidFill>
                  <a:srgbClr val="43546A"/>
                </a:solidFill>
                <a:latin typeface="Arial"/>
              </a:rPr>
              <a:t> </a:t>
            </a:r>
            <a:r>
              <a:rPr lang="de-DE" err="1">
                <a:solidFill>
                  <a:srgbClr val="43546A"/>
                </a:solidFill>
                <a:latin typeface="Arial"/>
              </a:rPr>
              <a:t>Counties</a:t>
            </a:r>
            <a:endParaRPr lang="en-US">
              <a:solidFill>
                <a:srgbClr val="43546A"/>
              </a:solidFill>
              <a:latin typeface="Arial"/>
            </a:endParaRPr>
          </a:p>
        </p:txBody>
      </p:sp>
      <p:sp>
        <p:nvSpPr>
          <p:cNvPr id="27" name="Textplatzhalter 2">
            <a:extLst>
              <a:ext uri="{FF2B5EF4-FFF2-40B4-BE49-F238E27FC236}">
                <a16:creationId xmlns:a16="http://schemas.microsoft.com/office/drawing/2014/main" id="{92397E02-B7E2-2D56-AC81-7234F6B94361}"/>
              </a:ext>
            </a:extLst>
          </p:cNvPr>
          <p:cNvSpPr txBox="1">
            <a:spLocks/>
          </p:cNvSpPr>
          <p:nvPr/>
        </p:nvSpPr>
        <p:spPr>
          <a:xfrm>
            <a:off x="847167" y="4799370"/>
            <a:ext cx="3434293" cy="626195"/>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de-DE"/>
              <a:t>Model</a:t>
            </a:r>
          </a:p>
        </p:txBody>
      </p:sp>
      <p:sp>
        <p:nvSpPr>
          <p:cNvPr id="29" name="Textplatzhalter 3">
            <a:extLst>
              <a:ext uri="{FF2B5EF4-FFF2-40B4-BE49-F238E27FC236}">
                <a16:creationId xmlns:a16="http://schemas.microsoft.com/office/drawing/2014/main" id="{B37E442A-9A90-6FDD-112E-C370DCD7E46A}"/>
              </a:ext>
            </a:extLst>
          </p:cNvPr>
          <p:cNvSpPr txBox="1">
            <a:spLocks/>
          </p:cNvSpPr>
          <p:nvPr/>
        </p:nvSpPr>
        <p:spPr>
          <a:xfrm>
            <a:off x="837733" y="5422999"/>
            <a:ext cx="3430372" cy="1694398"/>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85750" indent="-285750">
              <a:buFont typeface="Arial" pitchFamily="34" charset="0"/>
              <a:buChar char="•"/>
            </a:pPr>
            <a:r>
              <a:rPr lang="de-DE"/>
              <a:t>LSTM-</a:t>
            </a:r>
            <a:r>
              <a:rPr lang="de-DE" err="1"/>
              <a:t>based</a:t>
            </a:r>
            <a:r>
              <a:rPr lang="de-DE"/>
              <a:t> Model</a:t>
            </a:r>
          </a:p>
          <a:p>
            <a:pPr marL="285750" indent="-285750">
              <a:buFont typeface="Arial" pitchFamily="34" charset="0"/>
              <a:buChar char="•"/>
            </a:pPr>
            <a:r>
              <a:rPr lang="de-DE"/>
              <a:t>High Total Feature Dropout</a:t>
            </a:r>
          </a:p>
          <a:p>
            <a:pPr marL="285750" indent="-285750">
              <a:buFont typeface="Arial" pitchFamily="34" charset="0"/>
              <a:buChar char="•"/>
            </a:pPr>
            <a:r>
              <a:rPr lang="de-DE"/>
              <a:t>73 Features</a:t>
            </a:r>
          </a:p>
          <a:p>
            <a:pPr marL="285750" indent="-285750">
              <a:buFont typeface="Arial" pitchFamily="34" charset="0"/>
              <a:buChar char="•"/>
            </a:pPr>
            <a:r>
              <a:rPr lang="de-DE"/>
              <a:t>3 Year </a:t>
            </a:r>
            <a:r>
              <a:rPr lang="de-DE" err="1"/>
              <a:t>Context</a:t>
            </a:r>
            <a:r>
              <a:rPr lang="de-DE"/>
              <a:t> </a:t>
            </a:r>
            <a:r>
              <a:rPr lang="de-DE" err="1"/>
              <a:t>Window</a:t>
            </a:r>
          </a:p>
          <a:p>
            <a:pPr marL="285750" indent="-285750">
              <a:buFont typeface="Arial" pitchFamily="34" charset="0"/>
              <a:buChar char="•"/>
            </a:pPr>
            <a:endParaRPr lang="de-DE"/>
          </a:p>
        </p:txBody>
      </p:sp>
      <p:pic>
        <p:nvPicPr>
          <p:cNvPr id="5" name="Grafik 4" descr="Ein Bild, das Text, Screenshot, Schrift, Reihe enthält.&#10;&#10;KI-generierte Inhalte können fehlerhaft sein.">
            <a:extLst>
              <a:ext uri="{FF2B5EF4-FFF2-40B4-BE49-F238E27FC236}">
                <a16:creationId xmlns:a16="http://schemas.microsoft.com/office/drawing/2014/main" id="{F50D61A4-215F-EFB1-4B51-D5159B01B549}"/>
              </a:ext>
            </a:extLst>
          </p:cNvPr>
          <p:cNvPicPr>
            <a:picLocks noChangeAspect="1"/>
          </p:cNvPicPr>
          <p:nvPr/>
        </p:nvPicPr>
        <p:blipFill>
          <a:blip r:embed="rId2"/>
          <a:stretch>
            <a:fillRect/>
          </a:stretch>
        </p:blipFill>
        <p:spPr>
          <a:xfrm>
            <a:off x="5130147" y="1730357"/>
            <a:ext cx="7063160" cy="1695393"/>
          </a:xfrm>
          <a:prstGeom prst="rect">
            <a:avLst/>
          </a:prstGeom>
        </p:spPr>
      </p:pic>
      <p:pic>
        <p:nvPicPr>
          <p:cNvPr id="6" name="Grafik 5" descr="Ein Bild, das Text, Diagramm, Karte enthält.&#10;&#10;KI-generierte Inhalte können fehlerhaft sein.">
            <a:extLst>
              <a:ext uri="{FF2B5EF4-FFF2-40B4-BE49-F238E27FC236}">
                <a16:creationId xmlns:a16="http://schemas.microsoft.com/office/drawing/2014/main" id="{0F2BF540-B73C-4906-B390-57F47399518E}"/>
              </a:ext>
            </a:extLst>
          </p:cNvPr>
          <p:cNvPicPr>
            <a:picLocks noChangeAspect="1"/>
          </p:cNvPicPr>
          <p:nvPr/>
        </p:nvPicPr>
        <p:blipFill>
          <a:blip r:embed="rId3"/>
          <a:stretch>
            <a:fillRect/>
          </a:stretch>
        </p:blipFill>
        <p:spPr>
          <a:xfrm>
            <a:off x="5130583" y="3425309"/>
            <a:ext cx="7063160" cy="3435794"/>
          </a:xfrm>
          <a:prstGeom prst="rect">
            <a:avLst/>
          </a:prstGeom>
        </p:spPr>
      </p:pic>
    </p:spTree>
    <p:extLst>
      <p:ext uri="{BB962C8B-B14F-4D97-AF65-F5344CB8AC3E}">
        <p14:creationId xmlns:p14="http://schemas.microsoft.com/office/powerpoint/2010/main" val="1677607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1C17FF-991E-F8BC-3CEA-BE7717445EAB}"/>
              </a:ext>
            </a:extLst>
          </p:cNvPr>
          <p:cNvSpPr>
            <a:spLocks noGrp="1"/>
          </p:cNvSpPr>
          <p:nvPr>
            <p:ph type="title"/>
          </p:nvPr>
        </p:nvSpPr>
        <p:spPr/>
        <p:txBody>
          <a:bodyPr/>
          <a:lstStyle/>
          <a:p>
            <a:r>
              <a:rPr lang="de-DE"/>
              <a:t>Model  Quality</a:t>
            </a:r>
          </a:p>
        </p:txBody>
      </p:sp>
      <p:pic>
        <p:nvPicPr>
          <p:cNvPr id="4" name="Grafik 3" descr="Ein Bild, das Text, Screenshot, Schrift, Diagramm enthält.&#10;&#10;KI-generierte Inhalte können fehlerhaft sein.">
            <a:extLst>
              <a:ext uri="{FF2B5EF4-FFF2-40B4-BE49-F238E27FC236}">
                <a16:creationId xmlns:a16="http://schemas.microsoft.com/office/drawing/2014/main" id="{83417660-2DA8-EEDC-D784-3FCF444912DB}"/>
              </a:ext>
            </a:extLst>
          </p:cNvPr>
          <p:cNvPicPr>
            <a:picLocks noChangeAspect="1"/>
          </p:cNvPicPr>
          <p:nvPr/>
        </p:nvPicPr>
        <p:blipFill>
          <a:blip r:embed="rId3"/>
          <a:stretch>
            <a:fillRect/>
          </a:stretch>
        </p:blipFill>
        <p:spPr>
          <a:xfrm>
            <a:off x="-6515" y="1735306"/>
            <a:ext cx="2270120" cy="5122506"/>
          </a:xfrm>
          <a:prstGeom prst="rect">
            <a:avLst/>
          </a:prstGeom>
        </p:spPr>
      </p:pic>
      <p:pic>
        <p:nvPicPr>
          <p:cNvPr id="5" name="Grafik 4" descr="Ein Bild, das Karte, Text, Diagramm enthält.&#10;&#10;KI-generierte Inhalte können fehlerhaft sein.">
            <a:extLst>
              <a:ext uri="{FF2B5EF4-FFF2-40B4-BE49-F238E27FC236}">
                <a16:creationId xmlns:a16="http://schemas.microsoft.com/office/drawing/2014/main" id="{9FB3CCE8-B2A6-39A7-B84F-54C4A063E140}"/>
              </a:ext>
            </a:extLst>
          </p:cNvPr>
          <p:cNvPicPr>
            <a:picLocks noChangeAspect="1"/>
          </p:cNvPicPr>
          <p:nvPr/>
        </p:nvPicPr>
        <p:blipFill>
          <a:blip r:embed="rId4"/>
          <a:stretch>
            <a:fillRect/>
          </a:stretch>
        </p:blipFill>
        <p:spPr>
          <a:xfrm>
            <a:off x="2255570" y="1735887"/>
            <a:ext cx="9939224" cy="5121776"/>
          </a:xfrm>
          <a:prstGeom prst="rect">
            <a:avLst/>
          </a:prstGeom>
        </p:spPr>
      </p:pic>
    </p:spTree>
    <p:extLst>
      <p:ext uri="{BB962C8B-B14F-4D97-AF65-F5344CB8AC3E}">
        <p14:creationId xmlns:p14="http://schemas.microsoft.com/office/powerpoint/2010/main" val="1115967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4E263-B4EA-972E-599F-20711E7F802E}"/>
              </a:ext>
            </a:extLst>
          </p:cNvPr>
          <p:cNvSpPr>
            <a:spLocks noGrp="1"/>
          </p:cNvSpPr>
          <p:nvPr>
            <p:ph type="title"/>
          </p:nvPr>
        </p:nvSpPr>
        <p:spPr/>
        <p:txBody>
          <a:bodyPr/>
          <a:lstStyle/>
          <a:p>
            <a:r>
              <a:rPr lang="de-DE" err="1"/>
              <a:t>Prediction</a:t>
            </a:r>
          </a:p>
        </p:txBody>
      </p:sp>
      <p:pic>
        <p:nvPicPr>
          <p:cNvPr id="11" name="Grafik 10" descr="Ein Bild, das Text, Screenshot, Diagramm, Schrift enthält.&#10;&#10;KI-generierte Inhalte können fehlerhaft sein.">
            <a:extLst>
              <a:ext uri="{FF2B5EF4-FFF2-40B4-BE49-F238E27FC236}">
                <a16:creationId xmlns:a16="http://schemas.microsoft.com/office/drawing/2014/main" id="{AF963467-CC90-B625-0240-40BB12A330C0}"/>
              </a:ext>
            </a:extLst>
          </p:cNvPr>
          <p:cNvPicPr>
            <a:picLocks noChangeAspect="1"/>
          </p:cNvPicPr>
          <p:nvPr/>
        </p:nvPicPr>
        <p:blipFill>
          <a:blip r:embed="rId2"/>
          <a:stretch>
            <a:fillRect/>
          </a:stretch>
        </p:blipFill>
        <p:spPr>
          <a:xfrm>
            <a:off x="-3320" y="1698537"/>
            <a:ext cx="6996273" cy="5159463"/>
          </a:xfrm>
          <a:prstGeom prst="rect">
            <a:avLst/>
          </a:prstGeom>
        </p:spPr>
      </p:pic>
      <p:pic>
        <p:nvPicPr>
          <p:cNvPr id="14" name="Grafik 13" descr="Ein Bild, das Text, Diagramm, Karte enthält.&#10;&#10;KI-generierte Inhalte können fehlerhaft sein.">
            <a:extLst>
              <a:ext uri="{FF2B5EF4-FFF2-40B4-BE49-F238E27FC236}">
                <a16:creationId xmlns:a16="http://schemas.microsoft.com/office/drawing/2014/main" id="{71C1C289-8425-DE5E-9097-38C2EFCC3C9A}"/>
              </a:ext>
            </a:extLst>
          </p:cNvPr>
          <p:cNvPicPr>
            <a:picLocks noChangeAspect="1"/>
          </p:cNvPicPr>
          <p:nvPr/>
        </p:nvPicPr>
        <p:blipFill>
          <a:blip r:embed="rId3"/>
          <a:stretch>
            <a:fillRect/>
          </a:stretch>
        </p:blipFill>
        <p:spPr>
          <a:xfrm>
            <a:off x="6987219" y="1701042"/>
            <a:ext cx="5204129" cy="2586223"/>
          </a:xfrm>
          <a:prstGeom prst="rect">
            <a:avLst/>
          </a:prstGeom>
        </p:spPr>
      </p:pic>
      <p:pic>
        <p:nvPicPr>
          <p:cNvPr id="15" name="Grafik 14" descr="Ein Bild, das Text, Diagramm, Karte enthält.&#10;&#10;KI-generierte Inhalte können fehlerhaft sein.">
            <a:extLst>
              <a:ext uri="{FF2B5EF4-FFF2-40B4-BE49-F238E27FC236}">
                <a16:creationId xmlns:a16="http://schemas.microsoft.com/office/drawing/2014/main" id="{F1D3E189-850B-8CA3-796B-FB4EC83B3B82}"/>
              </a:ext>
            </a:extLst>
          </p:cNvPr>
          <p:cNvPicPr>
            <a:picLocks noChangeAspect="1"/>
          </p:cNvPicPr>
          <p:nvPr/>
        </p:nvPicPr>
        <p:blipFill>
          <a:blip r:embed="rId4"/>
          <a:stretch>
            <a:fillRect/>
          </a:stretch>
        </p:blipFill>
        <p:spPr>
          <a:xfrm>
            <a:off x="6990749" y="4280109"/>
            <a:ext cx="5197215" cy="2573453"/>
          </a:xfrm>
          <a:prstGeom prst="rect">
            <a:avLst/>
          </a:prstGeom>
        </p:spPr>
      </p:pic>
    </p:spTree>
    <p:extLst>
      <p:ext uri="{BB962C8B-B14F-4D97-AF65-F5344CB8AC3E}">
        <p14:creationId xmlns:p14="http://schemas.microsoft.com/office/powerpoint/2010/main" val="2910886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BBC05E-8009-7788-CCF8-3DDD6CD7EB28}"/>
              </a:ext>
            </a:extLst>
          </p:cNvPr>
          <p:cNvSpPr>
            <a:spLocks noGrp="1"/>
          </p:cNvSpPr>
          <p:nvPr>
            <p:ph type="title"/>
          </p:nvPr>
        </p:nvSpPr>
        <p:spPr/>
        <p:txBody>
          <a:bodyPr/>
          <a:lstStyle/>
          <a:p>
            <a:r>
              <a:rPr lang="de-DE" err="1"/>
              <a:t>Sensitivity</a:t>
            </a:r>
            <a:r>
              <a:rPr lang="de-DE"/>
              <a:t> Analysis</a:t>
            </a:r>
          </a:p>
        </p:txBody>
      </p:sp>
      <p:pic>
        <p:nvPicPr>
          <p:cNvPr id="19" name="Grafik 18" descr="Ein Bild, das Text, Screenshot, Reihe, Diagramm enthält.&#10;&#10;KI-generierte Inhalte können fehlerhaft sein.">
            <a:extLst>
              <a:ext uri="{FF2B5EF4-FFF2-40B4-BE49-F238E27FC236}">
                <a16:creationId xmlns:a16="http://schemas.microsoft.com/office/drawing/2014/main" id="{43F275C6-FF24-9A8F-E2CE-A387A04AF4A4}"/>
              </a:ext>
            </a:extLst>
          </p:cNvPr>
          <p:cNvPicPr>
            <a:picLocks noChangeAspect="1"/>
          </p:cNvPicPr>
          <p:nvPr/>
        </p:nvPicPr>
        <p:blipFill>
          <a:blip r:embed="rId3"/>
          <a:stretch>
            <a:fillRect/>
          </a:stretch>
        </p:blipFill>
        <p:spPr>
          <a:xfrm>
            <a:off x="0" y="1707011"/>
            <a:ext cx="6087021" cy="2560762"/>
          </a:xfrm>
          <a:prstGeom prst="rect">
            <a:avLst/>
          </a:prstGeom>
        </p:spPr>
      </p:pic>
      <p:pic>
        <p:nvPicPr>
          <p:cNvPr id="21" name="Grafik 20" descr="Ein Bild, das Text, Screenshot, Diagramm, Reihe enthält.&#10;&#10;KI-generierte Inhalte können fehlerhaft sein.">
            <a:extLst>
              <a:ext uri="{FF2B5EF4-FFF2-40B4-BE49-F238E27FC236}">
                <a16:creationId xmlns:a16="http://schemas.microsoft.com/office/drawing/2014/main" id="{3A6ECBE7-79EB-2109-194B-9341F8961B34}"/>
              </a:ext>
            </a:extLst>
          </p:cNvPr>
          <p:cNvPicPr>
            <a:picLocks noChangeAspect="1"/>
          </p:cNvPicPr>
          <p:nvPr/>
        </p:nvPicPr>
        <p:blipFill>
          <a:blip r:embed="rId4"/>
          <a:stretch>
            <a:fillRect/>
          </a:stretch>
        </p:blipFill>
        <p:spPr>
          <a:xfrm>
            <a:off x="-12749" y="4259971"/>
            <a:ext cx="6099784" cy="2595760"/>
          </a:xfrm>
          <a:prstGeom prst="rect">
            <a:avLst/>
          </a:prstGeom>
        </p:spPr>
      </p:pic>
      <p:pic>
        <p:nvPicPr>
          <p:cNvPr id="22" name="Grafik 21" descr="Ein Bild, das Text, Screenshot, Diagramm, Reihe enthält.&#10;&#10;KI-generierte Inhalte können fehlerhaft sein.">
            <a:extLst>
              <a:ext uri="{FF2B5EF4-FFF2-40B4-BE49-F238E27FC236}">
                <a16:creationId xmlns:a16="http://schemas.microsoft.com/office/drawing/2014/main" id="{905961B0-44F1-3D9D-6178-A273F21BA15A}"/>
              </a:ext>
            </a:extLst>
          </p:cNvPr>
          <p:cNvPicPr>
            <a:picLocks noChangeAspect="1"/>
          </p:cNvPicPr>
          <p:nvPr/>
        </p:nvPicPr>
        <p:blipFill>
          <a:blip r:embed="rId5"/>
          <a:stretch>
            <a:fillRect/>
          </a:stretch>
        </p:blipFill>
        <p:spPr>
          <a:xfrm>
            <a:off x="6093900" y="1708668"/>
            <a:ext cx="6099784" cy="2608531"/>
          </a:xfrm>
          <a:prstGeom prst="rect">
            <a:avLst/>
          </a:prstGeom>
        </p:spPr>
      </p:pic>
      <p:pic>
        <p:nvPicPr>
          <p:cNvPr id="23" name="Grafik 22" descr="Ein Bild, das Text, Screenshot, Diagramm, Reihe enthält.&#10;&#10;KI-generierte Inhalte können fehlerhaft sein.">
            <a:extLst>
              <a:ext uri="{FF2B5EF4-FFF2-40B4-BE49-F238E27FC236}">
                <a16:creationId xmlns:a16="http://schemas.microsoft.com/office/drawing/2014/main" id="{8F2ABD56-9C8D-A7C9-59F5-8D695F14CCA0}"/>
              </a:ext>
            </a:extLst>
          </p:cNvPr>
          <p:cNvPicPr>
            <a:picLocks noChangeAspect="1"/>
          </p:cNvPicPr>
          <p:nvPr/>
        </p:nvPicPr>
        <p:blipFill>
          <a:blip r:embed="rId6"/>
          <a:stretch>
            <a:fillRect/>
          </a:stretch>
        </p:blipFill>
        <p:spPr>
          <a:xfrm>
            <a:off x="6088015" y="4250173"/>
            <a:ext cx="6112548" cy="2608531"/>
          </a:xfrm>
          <a:prstGeom prst="rect">
            <a:avLst/>
          </a:prstGeom>
        </p:spPr>
      </p:pic>
    </p:spTree>
    <p:extLst>
      <p:ext uri="{BB962C8B-B14F-4D97-AF65-F5344CB8AC3E}">
        <p14:creationId xmlns:p14="http://schemas.microsoft.com/office/powerpoint/2010/main" val="1171815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a:extLst>
            <a:ext uri="{FF2B5EF4-FFF2-40B4-BE49-F238E27FC236}">
              <a16:creationId xmlns:a16="http://schemas.microsoft.com/office/drawing/2014/main" id="{30DEEC23-5973-14F9-61FC-3B92B2A7C50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9D16F0D-0CD8-5624-D59A-1C2FE04645C7}"/>
              </a:ext>
            </a:extLst>
          </p:cNvPr>
          <p:cNvSpPr txBox="1"/>
          <p:nvPr/>
        </p:nvSpPr>
        <p:spPr>
          <a:xfrm>
            <a:off x="1715163" y="2967335"/>
            <a:ext cx="8758498"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5400" b="1">
                <a:solidFill>
                  <a:schemeClr val="bg1"/>
                </a:solidFill>
                <a:latin typeface="+mj-lt"/>
                <a:cs typeface="Arial"/>
              </a:rPr>
              <a:t>Germany (aggregate data)</a:t>
            </a:r>
          </a:p>
        </p:txBody>
      </p:sp>
    </p:spTree>
    <p:extLst>
      <p:ext uri="{BB962C8B-B14F-4D97-AF65-F5344CB8AC3E}">
        <p14:creationId xmlns:p14="http://schemas.microsoft.com/office/powerpoint/2010/main" val="1859747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31A6-85E2-D909-2443-D69F778606A5}"/>
              </a:ext>
            </a:extLst>
          </p:cNvPr>
          <p:cNvSpPr>
            <a:spLocks noGrp="1"/>
          </p:cNvSpPr>
          <p:nvPr>
            <p:ph type="title"/>
          </p:nvPr>
        </p:nvSpPr>
        <p:spPr/>
        <p:txBody>
          <a:bodyPr/>
          <a:lstStyle/>
          <a:p>
            <a:r>
              <a:rPr lang="en-US"/>
              <a:t>Resources </a:t>
            </a:r>
          </a:p>
        </p:txBody>
      </p:sp>
      <p:sp>
        <p:nvSpPr>
          <p:cNvPr id="3" name="Text Placeholder 2">
            <a:extLst>
              <a:ext uri="{FF2B5EF4-FFF2-40B4-BE49-F238E27FC236}">
                <a16:creationId xmlns:a16="http://schemas.microsoft.com/office/drawing/2014/main" id="{AAD07F8B-9EE5-4616-93F7-AF02DE2BB4FB}"/>
              </a:ext>
            </a:extLst>
          </p:cNvPr>
          <p:cNvSpPr>
            <a:spLocks noGrp="1"/>
          </p:cNvSpPr>
          <p:nvPr>
            <p:ph type="body" sz="quarter" idx="11"/>
          </p:nvPr>
        </p:nvSpPr>
        <p:spPr>
          <a:xfrm>
            <a:off x="737942" y="2336896"/>
            <a:ext cx="3963772" cy="626195"/>
          </a:xfrm>
        </p:spPr>
        <p:txBody>
          <a:bodyPr vert="horz" lIns="121899" tIns="60949" rIns="121899" bIns="60949" rtlCol="0" anchor="t">
            <a:noAutofit/>
          </a:bodyPr>
          <a:lstStyle/>
          <a:p>
            <a:r>
              <a:rPr lang="en-US">
                <a:solidFill>
                  <a:srgbClr val="43546A"/>
                </a:solidFill>
              </a:rPr>
              <a:t>Dataset</a:t>
            </a:r>
            <a:endParaRPr lang="en-US"/>
          </a:p>
        </p:txBody>
      </p:sp>
      <p:sp>
        <p:nvSpPr>
          <p:cNvPr id="4" name="Text Placeholder 3">
            <a:extLst>
              <a:ext uri="{FF2B5EF4-FFF2-40B4-BE49-F238E27FC236}">
                <a16:creationId xmlns:a16="http://schemas.microsoft.com/office/drawing/2014/main" id="{7998C3C1-2E70-646C-2D88-2E9E68EC1E62}"/>
              </a:ext>
            </a:extLst>
          </p:cNvPr>
          <p:cNvSpPr>
            <a:spLocks noGrp="1"/>
          </p:cNvSpPr>
          <p:nvPr>
            <p:ph type="body" sz="quarter" idx="17"/>
          </p:nvPr>
        </p:nvSpPr>
        <p:spPr>
          <a:xfrm>
            <a:off x="739314" y="2815554"/>
            <a:ext cx="3480089" cy="1155694"/>
          </a:xfrm>
        </p:spPr>
        <p:txBody>
          <a:bodyPr vert="horz" lIns="121899" tIns="60949" rIns="121899" bIns="60949" rtlCol="0" anchor="t">
            <a:noAutofit/>
          </a:bodyPr>
          <a:lstStyle/>
          <a:p>
            <a:pPr marL="285750" indent="-285750">
              <a:buChar char="•"/>
            </a:pPr>
            <a:r>
              <a:rPr lang="en-US"/>
              <a:t>Aggregated data: no individuals information</a:t>
            </a:r>
          </a:p>
          <a:p>
            <a:pPr marL="285750" indent="-285750">
              <a:buChar char="•"/>
            </a:pPr>
            <a:r>
              <a:rPr lang="en-US"/>
              <a:t>County level: 390 / 476 </a:t>
            </a:r>
            <a:r>
              <a:rPr lang="en-US" err="1"/>
              <a:t>Landeskreise</a:t>
            </a:r>
            <a:endParaRPr lang="en-US"/>
          </a:p>
          <a:p>
            <a:pPr marL="285750" indent="-285750">
              <a:buChar char="•"/>
            </a:pPr>
            <a:r>
              <a:rPr lang="en-US"/>
              <a:t>Time span: 10 years </a:t>
            </a:r>
            <a:endParaRPr lang="en-US">
              <a:solidFill>
                <a:schemeClr val="accent3">
                  <a:lumMod val="60000"/>
                  <a:lumOff val="40000"/>
                </a:schemeClr>
              </a:solidFill>
            </a:endParaRPr>
          </a:p>
          <a:p>
            <a:pPr marL="285750" indent="-285750">
              <a:buChar char="•"/>
            </a:pPr>
            <a:r>
              <a:rPr lang="en-US"/>
              <a:t>Total samples: 3900</a:t>
            </a:r>
          </a:p>
          <a:p>
            <a:pPr marL="285750" indent="-285750">
              <a:buChar char="•"/>
            </a:pPr>
            <a:endParaRPr lang="en-US"/>
          </a:p>
        </p:txBody>
      </p:sp>
      <p:sp>
        <p:nvSpPr>
          <p:cNvPr id="5" name="Text Placeholder 4">
            <a:extLst>
              <a:ext uri="{FF2B5EF4-FFF2-40B4-BE49-F238E27FC236}">
                <a16:creationId xmlns:a16="http://schemas.microsoft.com/office/drawing/2014/main" id="{DFAAC2C6-9C5B-27B0-E066-A1D222EE076D}"/>
              </a:ext>
            </a:extLst>
          </p:cNvPr>
          <p:cNvSpPr>
            <a:spLocks noGrp="1"/>
          </p:cNvSpPr>
          <p:nvPr>
            <p:ph type="body" sz="quarter" idx="18"/>
          </p:nvPr>
        </p:nvSpPr>
        <p:spPr>
          <a:xfrm>
            <a:off x="6202135" y="2334293"/>
            <a:ext cx="3963772" cy="626195"/>
          </a:xfrm>
        </p:spPr>
        <p:txBody>
          <a:bodyPr vert="horz" lIns="121899" tIns="60949" rIns="121899" bIns="60949" rtlCol="0" anchor="t">
            <a:noAutofit/>
          </a:bodyPr>
          <a:lstStyle/>
          <a:p>
            <a:r>
              <a:rPr lang="en-US"/>
              <a:t>Methods</a:t>
            </a:r>
          </a:p>
        </p:txBody>
      </p:sp>
      <p:sp>
        <p:nvSpPr>
          <p:cNvPr id="6" name="Text Placeholder 5">
            <a:extLst>
              <a:ext uri="{FF2B5EF4-FFF2-40B4-BE49-F238E27FC236}">
                <a16:creationId xmlns:a16="http://schemas.microsoft.com/office/drawing/2014/main" id="{5E5C3E4A-1718-0622-7212-2D58A1F489DF}"/>
              </a:ext>
            </a:extLst>
          </p:cNvPr>
          <p:cNvSpPr>
            <a:spLocks noGrp="1"/>
          </p:cNvSpPr>
          <p:nvPr>
            <p:ph type="body" sz="quarter" idx="19"/>
          </p:nvPr>
        </p:nvSpPr>
        <p:spPr>
          <a:xfrm>
            <a:off x="6203507" y="2811389"/>
            <a:ext cx="4919853" cy="3980096"/>
          </a:xfrm>
        </p:spPr>
        <p:txBody>
          <a:bodyPr vert="horz" lIns="121899" tIns="60949" rIns="121899" bIns="60949" rtlCol="0" anchor="t">
            <a:noAutofit/>
          </a:bodyPr>
          <a:lstStyle/>
          <a:p>
            <a:r>
              <a:rPr lang="en-US"/>
              <a:t>Models</a:t>
            </a:r>
          </a:p>
          <a:p>
            <a:pPr marL="285750" indent="-285750">
              <a:buChar char="•"/>
            </a:pPr>
            <a:r>
              <a:rPr lang="en-US"/>
              <a:t>Random Forest (RF) classification of income classes</a:t>
            </a:r>
          </a:p>
          <a:p>
            <a:pPr marL="285750" indent="-285750">
              <a:buChar char="•"/>
            </a:pPr>
            <a:r>
              <a:rPr lang="en-US"/>
              <a:t>Multiple linear regression (MLR)</a:t>
            </a:r>
          </a:p>
          <a:p>
            <a:pPr marL="285750" indent="-285750">
              <a:buChar char="•"/>
            </a:pPr>
            <a:endParaRPr lang="en-US"/>
          </a:p>
          <a:p>
            <a:r>
              <a:rPr lang="en-US"/>
              <a:t>Train (80%)  and Test (20 %) splits:</a:t>
            </a:r>
          </a:p>
          <a:p>
            <a:pPr marL="285750" indent="-285750">
              <a:buChar char="•"/>
            </a:pPr>
            <a:r>
              <a:rPr lang="en-US"/>
              <a:t>Split randomly with 30 different seeds</a:t>
            </a:r>
          </a:p>
          <a:p>
            <a:pPr marL="285750" indent="-285750">
              <a:buChar char="•"/>
            </a:pPr>
            <a:r>
              <a:rPr lang="en-US"/>
              <a:t>Mean and standard deviation estimation</a:t>
            </a:r>
          </a:p>
          <a:p>
            <a:endParaRPr lang="en-US"/>
          </a:p>
          <a:p>
            <a:r>
              <a:rPr lang="en-US"/>
              <a:t>Feature Importance:</a:t>
            </a:r>
          </a:p>
          <a:p>
            <a:pPr marL="285750" indent="-285750">
              <a:buChar char="•"/>
            </a:pPr>
            <a:r>
              <a:rPr lang="en-US"/>
              <a:t>Random forest: Permutation feature importance (rank)</a:t>
            </a:r>
          </a:p>
          <a:p>
            <a:pPr marL="285750" indent="-285750">
              <a:buChar char="•"/>
            </a:pPr>
            <a:r>
              <a:rPr lang="en-US"/>
              <a:t>MLR: Fitted coefficients</a:t>
            </a:r>
          </a:p>
          <a:p>
            <a:endParaRPr lang="en-US"/>
          </a:p>
          <a:p>
            <a:endParaRPr lang="en-US"/>
          </a:p>
          <a:p>
            <a:endParaRPr lang="en-US"/>
          </a:p>
        </p:txBody>
      </p:sp>
      <p:sp>
        <p:nvSpPr>
          <p:cNvPr id="8" name="TextBox 7">
            <a:extLst>
              <a:ext uri="{FF2B5EF4-FFF2-40B4-BE49-F238E27FC236}">
                <a16:creationId xmlns:a16="http://schemas.microsoft.com/office/drawing/2014/main" id="{3ED432BC-7E85-A5A3-8157-CD91855139C4}"/>
              </a:ext>
            </a:extLst>
          </p:cNvPr>
          <p:cNvSpPr txBox="1"/>
          <p:nvPr/>
        </p:nvSpPr>
        <p:spPr>
          <a:xfrm>
            <a:off x="609747" y="5501149"/>
            <a:ext cx="5485243" cy="9900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811"/>
              </a:lnSpc>
            </a:pPr>
            <a:r>
              <a:rPr lang="en-US" sz="1100" baseline="-25000">
                <a:solidFill>
                  <a:srgbClr val="000000"/>
                </a:solidFill>
                <a:ea typeface="+mn-lt"/>
                <a:cs typeface="+mn-lt"/>
              </a:rPr>
              <a:t>Data and shapefile sources:</a:t>
            </a:r>
          </a:p>
          <a:p>
            <a:pPr>
              <a:lnSpc>
                <a:spcPts val="1811"/>
              </a:lnSpc>
            </a:pPr>
            <a:r>
              <a:rPr lang="en-US" sz="1100" baseline="-25000">
                <a:solidFill>
                  <a:srgbClr val="000000"/>
                </a:solidFill>
                <a:ea typeface="+mn-lt"/>
                <a:cs typeface="+mn-lt"/>
              </a:rPr>
              <a:t>© </a:t>
            </a:r>
            <a:r>
              <a:rPr lang="en-US" sz="1100" baseline="-25000" err="1">
                <a:solidFill>
                  <a:srgbClr val="000000"/>
                </a:solidFill>
                <a:ea typeface="+mn-lt"/>
                <a:cs typeface="+mn-lt"/>
              </a:rPr>
              <a:t>Statistisches</a:t>
            </a:r>
            <a:r>
              <a:rPr lang="en-US" sz="1100" baseline="-25000">
                <a:solidFill>
                  <a:srgbClr val="000000"/>
                </a:solidFill>
                <a:ea typeface="+mn-lt"/>
                <a:cs typeface="+mn-lt"/>
              </a:rPr>
              <a:t> </a:t>
            </a:r>
            <a:r>
              <a:rPr lang="en-US" sz="1100" baseline="-25000" err="1">
                <a:solidFill>
                  <a:srgbClr val="000000"/>
                </a:solidFill>
                <a:ea typeface="+mn-lt"/>
                <a:cs typeface="+mn-lt"/>
              </a:rPr>
              <a:t>Bundesamt</a:t>
            </a:r>
            <a:r>
              <a:rPr lang="en-US" sz="1100" baseline="-25000">
                <a:solidFill>
                  <a:srgbClr val="000000"/>
                </a:solidFill>
                <a:ea typeface="+mn-lt"/>
                <a:cs typeface="+mn-lt"/>
              </a:rPr>
              <a:t> (Destatis), </a:t>
            </a:r>
            <a:r>
              <a:rPr lang="en-US" sz="1100" i="1" baseline="-25000">
                <a:solidFill>
                  <a:srgbClr val="000000"/>
                </a:solidFill>
                <a:ea typeface="+mn-lt"/>
                <a:cs typeface="+mn-lt"/>
              </a:rPr>
              <a:t>GENESIS-Online</a:t>
            </a:r>
            <a:r>
              <a:rPr lang="en-US" sz="1100" baseline="-25000">
                <a:solidFill>
                  <a:srgbClr val="000000"/>
                </a:solidFill>
                <a:ea typeface="+mn-lt"/>
                <a:cs typeface="+mn-lt"/>
              </a:rPr>
              <a:t>, </a:t>
            </a:r>
            <a:r>
              <a:rPr lang="en-US" sz="1100" baseline="-25000">
                <a:solidFill>
                  <a:srgbClr val="000000"/>
                </a:solidFill>
                <a:ea typeface="+mn-lt"/>
                <a:cs typeface="+mn-lt"/>
                <a:hlinkClick r:id="rId2"/>
              </a:rPr>
              <a:t>https://www.regionalstatistik.de/genesis/online</a:t>
            </a:r>
            <a:r>
              <a:rPr lang="en-US" sz="1100" baseline="-25000">
                <a:solidFill>
                  <a:srgbClr val="000000"/>
                </a:solidFill>
                <a:ea typeface="+mn-lt"/>
                <a:cs typeface="+mn-lt"/>
              </a:rPr>
              <a:t>, accessed on: </a:t>
            </a:r>
            <a:r>
              <a:rPr lang="en-US" sz="1100" i="1" baseline="-25000">
                <a:solidFill>
                  <a:srgbClr val="000000"/>
                </a:solidFill>
                <a:ea typeface="+mn-lt"/>
                <a:cs typeface="+mn-lt"/>
              </a:rPr>
              <a:t>[2025]</a:t>
            </a:r>
            <a:endParaRPr lang="en-US" sz="1100">
              <a:solidFill>
                <a:srgbClr val="000000"/>
              </a:solidFill>
              <a:cs typeface="Arial"/>
            </a:endParaRPr>
          </a:p>
          <a:p>
            <a:pPr>
              <a:lnSpc>
                <a:spcPts val="1811"/>
              </a:lnSpc>
            </a:pPr>
            <a:r>
              <a:rPr lang="en-US" sz="1100" baseline="-25000">
                <a:solidFill>
                  <a:srgbClr val="000000"/>
                </a:solidFill>
                <a:ea typeface="+mn-lt"/>
                <a:cs typeface="+mn-lt"/>
              </a:rPr>
              <a:t>© </a:t>
            </a:r>
            <a:r>
              <a:rPr lang="en-US" sz="1100" b="1" baseline="-25000">
                <a:solidFill>
                  <a:srgbClr val="0077DD"/>
                </a:solidFill>
                <a:ea typeface="+mn-lt"/>
                <a:cs typeface="+mn-lt"/>
                <a:hlinkClick r:id="rId3">
                  <a:extLst>
                    <a:ext uri="{A12FA001-AC4F-418D-AE19-62706E023703}">
                      <ahyp:hlinkClr xmlns:ahyp="http://schemas.microsoft.com/office/drawing/2018/hyperlinkcolor" val="tx"/>
                    </a:ext>
                  </a:extLst>
                </a:hlinkClick>
              </a:rPr>
              <a:t>BKG</a:t>
            </a:r>
            <a:r>
              <a:rPr lang="en-US" sz="1100" baseline="-25000">
                <a:solidFill>
                  <a:srgbClr val="000000"/>
                </a:solidFill>
                <a:ea typeface="+mn-lt"/>
                <a:cs typeface="+mn-lt"/>
              </a:rPr>
              <a:t> (2025) </a:t>
            </a:r>
            <a:r>
              <a:rPr lang="en-US" sz="1100" baseline="-25000">
                <a:solidFill>
                  <a:srgbClr val="0077DD"/>
                </a:solidFill>
                <a:ea typeface="+mn-lt"/>
                <a:cs typeface="+mn-lt"/>
                <a:hlinkClick r:id="rId4">
                  <a:extLst>
                    <a:ext uri="{A12FA001-AC4F-418D-AE19-62706E023703}">
                      <ahyp:hlinkClr xmlns:ahyp="http://schemas.microsoft.com/office/drawing/2018/hyperlinkcolor" val="tx"/>
                    </a:ext>
                  </a:extLst>
                </a:hlinkClick>
              </a:rPr>
              <a:t>dl-de/by-2-0</a:t>
            </a:r>
            <a:r>
              <a:rPr lang="en-US" sz="1100" baseline="-25000">
                <a:solidFill>
                  <a:srgbClr val="000000"/>
                </a:solidFill>
                <a:ea typeface="+mn-lt"/>
                <a:cs typeface="+mn-lt"/>
              </a:rPr>
              <a:t>, </a:t>
            </a:r>
            <a:r>
              <a:rPr lang="en-US" sz="1100" baseline="-25000" err="1">
                <a:solidFill>
                  <a:srgbClr val="000000"/>
                </a:solidFill>
                <a:ea typeface="+mn-lt"/>
                <a:cs typeface="+mn-lt"/>
              </a:rPr>
              <a:t>Datenquellen</a:t>
            </a:r>
            <a:r>
              <a:rPr lang="en-US" sz="1100" baseline="-25000">
                <a:solidFill>
                  <a:srgbClr val="000000"/>
                </a:solidFill>
                <a:ea typeface="+mn-lt"/>
                <a:cs typeface="+mn-lt"/>
              </a:rPr>
              <a:t>: </a:t>
            </a:r>
            <a:r>
              <a:rPr lang="en-US" sz="1100" baseline="-25000">
                <a:solidFill>
                  <a:srgbClr val="0077DD"/>
                </a:solidFill>
                <a:ea typeface="+mn-lt"/>
                <a:cs typeface="+mn-lt"/>
                <a:hlinkClick r:id="rId5">
                  <a:extLst>
                    <a:ext uri="{A12FA001-AC4F-418D-AE19-62706E023703}">
                      <ahyp:hlinkClr xmlns:ahyp="http://schemas.microsoft.com/office/drawing/2018/hyperlinkcolor" val="tx"/>
                    </a:ext>
                  </a:extLst>
                </a:hlinkClick>
              </a:rPr>
              <a:t>https://sgx.geodatenzentrum.de/web_public/gdz/datenquellen/Datenquellen_vg_nuts.pdf</a:t>
            </a:r>
            <a:endParaRPr lang="en-US" sz="1100">
              <a:solidFill>
                <a:srgbClr val="0077DD"/>
              </a:solidFill>
              <a:cs typeface="Arial"/>
            </a:endParaRPr>
          </a:p>
        </p:txBody>
      </p:sp>
      <p:sp>
        <p:nvSpPr>
          <p:cNvPr id="7" name="Right Brace 6">
            <a:extLst>
              <a:ext uri="{FF2B5EF4-FFF2-40B4-BE49-F238E27FC236}">
                <a16:creationId xmlns:a16="http://schemas.microsoft.com/office/drawing/2014/main" id="{76983BC2-2634-11F4-AE32-9E7B68EAE7D4}"/>
              </a:ext>
            </a:extLst>
          </p:cNvPr>
          <p:cNvSpPr/>
          <p:nvPr/>
        </p:nvSpPr>
        <p:spPr>
          <a:xfrm>
            <a:off x="4127758" y="3323380"/>
            <a:ext cx="168042" cy="397785"/>
          </a:xfrm>
          <a:prstGeom prst="rightBrac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5B8D33B-DC4B-F2FC-E3FA-F2E91A757C2D}"/>
              </a:ext>
            </a:extLst>
          </p:cNvPr>
          <p:cNvSpPr txBox="1"/>
          <p:nvPr/>
        </p:nvSpPr>
        <p:spPr>
          <a:xfrm>
            <a:off x="4298238" y="3253494"/>
            <a:ext cx="1345643" cy="537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8397B1"/>
                </a:solidFill>
                <a:cs typeface="Arial"/>
              </a:rPr>
              <a:t>limitation due to data quality</a:t>
            </a:r>
            <a:endParaRPr lang="en-US"/>
          </a:p>
        </p:txBody>
      </p:sp>
    </p:spTree>
    <p:extLst>
      <p:ext uri="{BB962C8B-B14F-4D97-AF65-F5344CB8AC3E}">
        <p14:creationId xmlns:p14="http://schemas.microsoft.com/office/powerpoint/2010/main" val="3121049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92961-6860-38B1-52A0-F7D3E43D3689}"/>
              </a:ext>
            </a:extLst>
          </p:cNvPr>
          <p:cNvSpPr>
            <a:spLocks noGrp="1"/>
          </p:cNvSpPr>
          <p:nvPr>
            <p:ph type="title"/>
          </p:nvPr>
        </p:nvSpPr>
        <p:spPr/>
        <p:txBody>
          <a:bodyPr/>
          <a:lstStyle/>
          <a:p>
            <a:r>
              <a:rPr lang="en-US">
                <a:solidFill>
                  <a:srgbClr val="FFFFFF"/>
                </a:solidFill>
              </a:rPr>
              <a:t>Income Categories</a:t>
            </a:r>
          </a:p>
        </p:txBody>
      </p:sp>
      <p:sp>
        <p:nvSpPr>
          <p:cNvPr id="4" name="Text Placeholder 3">
            <a:extLst>
              <a:ext uri="{FF2B5EF4-FFF2-40B4-BE49-F238E27FC236}">
                <a16:creationId xmlns:a16="http://schemas.microsoft.com/office/drawing/2014/main" id="{2B08FCDC-98A9-8B34-7A79-B8081730ABA9}"/>
              </a:ext>
            </a:extLst>
          </p:cNvPr>
          <p:cNvSpPr>
            <a:spLocks noGrp="1"/>
          </p:cNvSpPr>
          <p:nvPr>
            <p:ph type="body" sz="quarter" idx="17"/>
          </p:nvPr>
        </p:nvSpPr>
        <p:spPr>
          <a:xfrm>
            <a:off x="755945" y="2106590"/>
            <a:ext cx="6367010" cy="582069"/>
          </a:xfrm>
        </p:spPr>
        <p:txBody>
          <a:bodyPr vert="horz" lIns="121899" tIns="60949" rIns="121899" bIns="60949" rtlCol="0" anchor="t">
            <a:noAutofit/>
          </a:bodyPr>
          <a:lstStyle/>
          <a:p>
            <a:r>
              <a:rPr lang="en-US">
                <a:latin typeface="Arial"/>
              </a:rPr>
              <a:t>Category 0:  &lt; 5</a:t>
            </a:r>
            <a:r>
              <a:rPr lang="en-US" baseline="30000">
                <a:latin typeface="Arial"/>
              </a:rPr>
              <a:t>th</a:t>
            </a:r>
            <a:r>
              <a:rPr lang="en-US">
                <a:latin typeface="Arial"/>
              </a:rPr>
              <a:t> percentile </a:t>
            </a:r>
          </a:p>
          <a:p>
            <a:r>
              <a:rPr lang="en-US">
                <a:latin typeface="Arial"/>
              </a:rPr>
              <a:t>Category 1:  5</a:t>
            </a:r>
            <a:r>
              <a:rPr lang="en-US" baseline="30000">
                <a:latin typeface="Arial"/>
              </a:rPr>
              <a:t>th</a:t>
            </a:r>
            <a:r>
              <a:rPr lang="en-US">
                <a:latin typeface="Arial"/>
              </a:rPr>
              <a:t> - 50</a:t>
            </a:r>
            <a:r>
              <a:rPr lang="en-US" baseline="30000">
                <a:latin typeface="Arial"/>
              </a:rPr>
              <a:t>th</a:t>
            </a:r>
            <a:r>
              <a:rPr lang="en-US">
                <a:latin typeface="Arial"/>
              </a:rPr>
              <a:t> percentile</a:t>
            </a:r>
          </a:p>
        </p:txBody>
      </p:sp>
      <p:pic>
        <p:nvPicPr>
          <p:cNvPr id="5" name="Picture 4" descr="A map of germany with different colored states&#10;&#10;AI-generated content may be incorrect.">
            <a:extLst>
              <a:ext uri="{FF2B5EF4-FFF2-40B4-BE49-F238E27FC236}">
                <a16:creationId xmlns:a16="http://schemas.microsoft.com/office/drawing/2014/main" id="{7F262548-A022-7755-50B0-AD17052BE252}"/>
              </a:ext>
            </a:extLst>
          </p:cNvPr>
          <p:cNvPicPr>
            <a:picLocks noChangeAspect="1"/>
          </p:cNvPicPr>
          <p:nvPr/>
        </p:nvPicPr>
        <p:blipFill>
          <a:blip r:embed="rId2"/>
          <a:stretch>
            <a:fillRect/>
          </a:stretch>
        </p:blipFill>
        <p:spPr>
          <a:xfrm>
            <a:off x="8330676" y="1716712"/>
            <a:ext cx="3859970" cy="5141287"/>
          </a:xfrm>
          <a:prstGeom prst="rect">
            <a:avLst/>
          </a:prstGeom>
        </p:spPr>
      </p:pic>
      <p:sp>
        <p:nvSpPr>
          <p:cNvPr id="8" name="Text Placeholder 3">
            <a:extLst>
              <a:ext uri="{FF2B5EF4-FFF2-40B4-BE49-F238E27FC236}">
                <a16:creationId xmlns:a16="http://schemas.microsoft.com/office/drawing/2014/main" id="{202E61C9-F493-EBDA-9B28-7E2EC131529B}"/>
              </a:ext>
            </a:extLst>
          </p:cNvPr>
          <p:cNvSpPr txBox="1">
            <a:spLocks/>
          </p:cNvSpPr>
          <p:nvPr/>
        </p:nvSpPr>
        <p:spPr>
          <a:xfrm>
            <a:off x="3938871" y="2106590"/>
            <a:ext cx="6128187" cy="582069"/>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Category 2:  50</a:t>
            </a:r>
            <a:r>
              <a:rPr lang="en-US" baseline="30000"/>
              <a:t>th</a:t>
            </a:r>
            <a:r>
              <a:rPr lang="en-US"/>
              <a:t> - 95</a:t>
            </a:r>
            <a:r>
              <a:rPr lang="en-US" baseline="30000"/>
              <a:t>th</a:t>
            </a:r>
            <a:r>
              <a:rPr lang="en-US"/>
              <a:t> percentile</a:t>
            </a:r>
          </a:p>
          <a:p>
            <a:r>
              <a:rPr lang="en-US"/>
              <a:t>Category 3:  &gt;95</a:t>
            </a:r>
            <a:r>
              <a:rPr lang="en-US" baseline="30000"/>
              <a:t>th</a:t>
            </a:r>
            <a:r>
              <a:rPr lang="en-US"/>
              <a:t> percentile</a:t>
            </a:r>
          </a:p>
        </p:txBody>
      </p:sp>
      <p:pic>
        <p:nvPicPr>
          <p:cNvPr id="6" name="Picture 5" descr="A graph of income distribution&#10;&#10;AI-generated content may be incorrect.">
            <a:extLst>
              <a:ext uri="{FF2B5EF4-FFF2-40B4-BE49-F238E27FC236}">
                <a16:creationId xmlns:a16="http://schemas.microsoft.com/office/drawing/2014/main" id="{D6000B49-9185-052E-1EC6-349809184196}"/>
              </a:ext>
            </a:extLst>
          </p:cNvPr>
          <p:cNvPicPr>
            <a:picLocks noChangeAspect="1"/>
          </p:cNvPicPr>
          <p:nvPr/>
        </p:nvPicPr>
        <p:blipFill>
          <a:blip r:embed="rId3"/>
          <a:srcRect t="8046" r="-114" b="-164"/>
          <a:stretch/>
        </p:blipFill>
        <p:spPr>
          <a:xfrm>
            <a:off x="155883" y="2679714"/>
            <a:ext cx="8183190" cy="3451048"/>
          </a:xfrm>
          <a:prstGeom prst="rect">
            <a:avLst/>
          </a:prstGeom>
        </p:spPr>
      </p:pic>
    </p:spTree>
    <p:extLst>
      <p:ext uri="{BB962C8B-B14F-4D97-AF65-F5344CB8AC3E}">
        <p14:creationId xmlns:p14="http://schemas.microsoft.com/office/powerpoint/2010/main" val="3877723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9C50-BFF6-CC07-D77F-C29C2EBF165E}"/>
              </a:ext>
            </a:extLst>
          </p:cNvPr>
          <p:cNvSpPr>
            <a:spLocks noGrp="1"/>
          </p:cNvSpPr>
          <p:nvPr>
            <p:ph type="title"/>
          </p:nvPr>
        </p:nvSpPr>
        <p:spPr/>
        <p:txBody>
          <a:bodyPr/>
          <a:lstStyle/>
          <a:p>
            <a:r>
              <a:rPr lang="en-US"/>
              <a:t>Classification</a:t>
            </a:r>
          </a:p>
        </p:txBody>
      </p:sp>
      <p:sp>
        <p:nvSpPr>
          <p:cNvPr id="3" name="Text Placeholder 2">
            <a:extLst>
              <a:ext uri="{FF2B5EF4-FFF2-40B4-BE49-F238E27FC236}">
                <a16:creationId xmlns:a16="http://schemas.microsoft.com/office/drawing/2014/main" id="{15AD7F16-EC0E-C50E-DE99-AD3C0FFC2670}"/>
              </a:ext>
            </a:extLst>
          </p:cNvPr>
          <p:cNvSpPr>
            <a:spLocks noGrp="1"/>
          </p:cNvSpPr>
          <p:nvPr>
            <p:ph type="body" sz="quarter" idx="11"/>
          </p:nvPr>
        </p:nvSpPr>
        <p:spPr/>
        <p:txBody>
          <a:bodyPr vert="horz" lIns="121899" tIns="60949" rIns="121899" bIns="60949" rtlCol="0" anchor="t">
            <a:noAutofit/>
          </a:bodyPr>
          <a:lstStyle/>
          <a:p>
            <a:r>
              <a:rPr lang="en-US"/>
              <a:t>Random Forest </a:t>
            </a:r>
          </a:p>
        </p:txBody>
      </p:sp>
      <p:sp>
        <p:nvSpPr>
          <p:cNvPr id="4" name="Text Placeholder 3">
            <a:extLst>
              <a:ext uri="{FF2B5EF4-FFF2-40B4-BE49-F238E27FC236}">
                <a16:creationId xmlns:a16="http://schemas.microsoft.com/office/drawing/2014/main" id="{3848187E-B419-DC49-C6BA-3F93299458AA}"/>
              </a:ext>
            </a:extLst>
          </p:cNvPr>
          <p:cNvSpPr>
            <a:spLocks noGrp="1"/>
          </p:cNvSpPr>
          <p:nvPr>
            <p:ph type="body" sz="quarter" idx="17"/>
          </p:nvPr>
        </p:nvSpPr>
        <p:spPr>
          <a:xfrm>
            <a:off x="836612" y="2840019"/>
            <a:ext cx="5258556" cy="2629057"/>
          </a:xfrm>
        </p:spPr>
        <p:txBody>
          <a:bodyPr vert="horz" lIns="121899" tIns="60949" rIns="121899" bIns="60949" rtlCol="0" anchor="t">
            <a:noAutofit/>
          </a:bodyPr>
          <a:lstStyle/>
          <a:p>
            <a:endParaRPr lang="en-US" sz="1600">
              <a:solidFill>
                <a:srgbClr val="43546A"/>
              </a:solidFill>
              <a:ea typeface="+mn-lt"/>
              <a:cs typeface="+mn-lt"/>
            </a:endParaRPr>
          </a:p>
          <a:p>
            <a:r>
              <a:rPr lang="en-US" sz="1600">
                <a:solidFill>
                  <a:srgbClr val="43546A"/>
                </a:solidFill>
                <a:ea typeface="+mn-lt"/>
                <a:cs typeface="+mn-lt"/>
              </a:rPr>
              <a:t>Overfitting</a:t>
            </a:r>
          </a:p>
          <a:p>
            <a:endParaRPr lang="en-US" sz="1600">
              <a:solidFill>
                <a:srgbClr val="43546A"/>
              </a:solidFill>
              <a:ea typeface="+mn-lt"/>
              <a:cs typeface="+mn-lt"/>
            </a:endParaRPr>
          </a:p>
          <a:p>
            <a:pPr marL="285750" indent="-285750">
              <a:buChar char="•"/>
            </a:pPr>
            <a:r>
              <a:rPr lang="en-US" sz="1600">
                <a:solidFill>
                  <a:srgbClr val="43546A"/>
                </a:solidFill>
                <a:ea typeface="+mn-lt"/>
                <a:cs typeface="+mn-lt"/>
              </a:rPr>
              <a:t>Mean test accuracy: </a:t>
            </a:r>
            <a:r>
              <a:rPr lang="en-US" sz="1600" b="1">
                <a:solidFill>
                  <a:srgbClr val="43546A"/>
                </a:solidFill>
                <a:ea typeface="+mn-lt"/>
                <a:cs typeface="+mn-lt"/>
              </a:rPr>
              <a:t>0.897 ± 0.018 </a:t>
            </a:r>
            <a:endParaRPr lang="en-US" sz="1600" b="1"/>
          </a:p>
          <a:p>
            <a:pPr marL="285750" indent="-285750">
              <a:buChar char="•"/>
            </a:pPr>
            <a:r>
              <a:rPr lang="en-US" sz="1600">
                <a:solidFill>
                  <a:srgbClr val="43546A"/>
                </a:solidFill>
                <a:ea typeface="+mn-lt"/>
                <a:cs typeface="+mn-lt"/>
              </a:rPr>
              <a:t>Mean train accuracy: 1 ± 0</a:t>
            </a:r>
          </a:p>
          <a:p>
            <a:endParaRPr lang="en-US" sz="1600"/>
          </a:p>
        </p:txBody>
      </p:sp>
      <p:pic>
        <p:nvPicPr>
          <p:cNvPr id="6" name="Picture 5">
            <a:extLst>
              <a:ext uri="{FF2B5EF4-FFF2-40B4-BE49-F238E27FC236}">
                <a16:creationId xmlns:a16="http://schemas.microsoft.com/office/drawing/2014/main" id="{CEBCDF05-00B2-CD9E-082D-68A855A86317}"/>
              </a:ext>
            </a:extLst>
          </p:cNvPr>
          <p:cNvPicPr>
            <a:picLocks noChangeAspect="1"/>
          </p:cNvPicPr>
          <p:nvPr/>
        </p:nvPicPr>
        <p:blipFill>
          <a:blip r:embed="rId2"/>
          <a:stretch>
            <a:fillRect/>
          </a:stretch>
        </p:blipFill>
        <p:spPr>
          <a:xfrm>
            <a:off x="6319506" y="1787198"/>
            <a:ext cx="5340842" cy="4902978"/>
          </a:xfrm>
          <a:prstGeom prst="rect">
            <a:avLst/>
          </a:prstGeom>
        </p:spPr>
      </p:pic>
    </p:spTree>
    <p:extLst>
      <p:ext uri="{BB962C8B-B14F-4D97-AF65-F5344CB8AC3E}">
        <p14:creationId xmlns:p14="http://schemas.microsoft.com/office/powerpoint/2010/main" val="3941507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F14F0-0DDB-C863-8297-311B0FE7565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DC7FCC-D1D3-2699-ACD6-DC23DC96AB83}"/>
              </a:ext>
            </a:extLst>
          </p:cNvPr>
          <p:cNvPicPr>
            <a:picLocks noChangeAspect="1"/>
          </p:cNvPicPr>
          <p:nvPr/>
        </p:nvPicPr>
        <p:blipFill>
          <a:blip r:embed="rId2"/>
          <a:stretch>
            <a:fillRect/>
          </a:stretch>
        </p:blipFill>
        <p:spPr>
          <a:xfrm>
            <a:off x="6317087" y="1789018"/>
            <a:ext cx="5337933" cy="4901678"/>
          </a:xfrm>
          <a:prstGeom prst="rect">
            <a:avLst/>
          </a:prstGeom>
        </p:spPr>
      </p:pic>
      <p:sp>
        <p:nvSpPr>
          <p:cNvPr id="2" name="Title 1">
            <a:extLst>
              <a:ext uri="{FF2B5EF4-FFF2-40B4-BE49-F238E27FC236}">
                <a16:creationId xmlns:a16="http://schemas.microsoft.com/office/drawing/2014/main" id="{B3025CEE-46F1-6CFA-B17D-EF28D4221E40}"/>
              </a:ext>
            </a:extLst>
          </p:cNvPr>
          <p:cNvSpPr>
            <a:spLocks noGrp="1"/>
          </p:cNvSpPr>
          <p:nvPr>
            <p:ph type="title"/>
          </p:nvPr>
        </p:nvSpPr>
        <p:spPr/>
        <p:txBody>
          <a:bodyPr/>
          <a:lstStyle/>
          <a:p>
            <a:r>
              <a:rPr lang="en-US"/>
              <a:t>Classification</a:t>
            </a:r>
          </a:p>
        </p:txBody>
      </p:sp>
      <p:sp>
        <p:nvSpPr>
          <p:cNvPr id="3" name="Text Placeholder 2">
            <a:extLst>
              <a:ext uri="{FF2B5EF4-FFF2-40B4-BE49-F238E27FC236}">
                <a16:creationId xmlns:a16="http://schemas.microsoft.com/office/drawing/2014/main" id="{4DCDCCC3-7D42-1AB8-8EB8-A7801206FA91}"/>
              </a:ext>
            </a:extLst>
          </p:cNvPr>
          <p:cNvSpPr>
            <a:spLocks noGrp="1"/>
          </p:cNvSpPr>
          <p:nvPr>
            <p:ph type="body" sz="quarter" idx="11"/>
          </p:nvPr>
        </p:nvSpPr>
        <p:spPr/>
        <p:txBody>
          <a:bodyPr vert="horz" lIns="121899" tIns="60949" rIns="121899" bIns="60949" rtlCol="0" anchor="t">
            <a:noAutofit/>
          </a:bodyPr>
          <a:lstStyle/>
          <a:p>
            <a:r>
              <a:rPr lang="en-US"/>
              <a:t>Random Forest </a:t>
            </a:r>
          </a:p>
        </p:txBody>
      </p:sp>
      <p:sp>
        <p:nvSpPr>
          <p:cNvPr id="4" name="Text Placeholder 3">
            <a:extLst>
              <a:ext uri="{FF2B5EF4-FFF2-40B4-BE49-F238E27FC236}">
                <a16:creationId xmlns:a16="http://schemas.microsoft.com/office/drawing/2014/main" id="{CDCF9C27-3468-A921-9B03-692022C84567}"/>
              </a:ext>
            </a:extLst>
          </p:cNvPr>
          <p:cNvSpPr>
            <a:spLocks noGrp="1"/>
          </p:cNvSpPr>
          <p:nvPr>
            <p:ph type="body" sz="quarter" idx="17"/>
          </p:nvPr>
        </p:nvSpPr>
        <p:spPr>
          <a:xfrm>
            <a:off x="836612" y="2840019"/>
            <a:ext cx="5258556" cy="2629057"/>
          </a:xfrm>
        </p:spPr>
        <p:txBody>
          <a:bodyPr vert="horz" lIns="121899" tIns="60949" rIns="121899" bIns="60949" rtlCol="0" anchor="t">
            <a:noAutofit/>
          </a:bodyPr>
          <a:lstStyle/>
          <a:p>
            <a:endParaRPr lang="en-US" sz="1600">
              <a:solidFill>
                <a:srgbClr val="43546A"/>
              </a:solidFill>
              <a:ea typeface="+mn-lt"/>
              <a:cs typeface="+mn-lt"/>
            </a:endParaRPr>
          </a:p>
          <a:p>
            <a:r>
              <a:rPr lang="en-US" sz="1600">
                <a:solidFill>
                  <a:srgbClr val="43546A"/>
                </a:solidFill>
                <a:ea typeface="+mn-lt"/>
                <a:cs typeface="+mn-lt"/>
              </a:rPr>
              <a:t>Preventing overfitting</a:t>
            </a:r>
            <a:endParaRPr lang="en-US"/>
          </a:p>
          <a:p>
            <a:endParaRPr lang="en-US" sz="1600">
              <a:solidFill>
                <a:srgbClr val="43546A"/>
              </a:solidFill>
              <a:ea typeface="+mn-lt"/>
              <a:cs typeface="+mn-lt"/>
            </a:endParaRPr>
          </a:p>
          <a:p>
            <a:pPr marL="285750" indent="-285750">
              <a:buChar char="•"/>
            </a:pPr>
            <a:r>
              <a:rPr lang="en-US" sz="1600">
                <a:solidFill>
                  <a:srgbClr val="43546A"/>
                </a:solidFill>
                <a:ea typeface="+mn-lt"/>
                <a:cs typeface="+mn-lt"/>
              </a:rPr>
              <a:t>Mean test accuracy: </a:t>
            </a:r>
            <a:r>
              <a:rPr lang="en-US" sz="1600" b="1">
                <a:solidFill>
                  <a:srgbClr val="43546A"/>
                </a:solidFill>
                <a:ea typeface="+mn-lt"/>
                <a:cs typeface="+mn-lt"/>
              </a:rPr>
              <a:t>0.723 ± 0.019 </a:t>
            </a:r>
            <a:endParaRPr lang="en-US" sz="1600" b="1"/>
          </a:p>
          <a:p>
            <a:pPr marL="285750" indent="-285750">
              <a:buChar char="•"/>
            </a:pPr>
            <a:r>
              <a:rPr lang="en-US" sz="1600">
                <a:solidFill>
                  <a:srgbClr val="43546A"/>
                </a:solidFill>
                <a:ea typeface="+mn-lt"/>
                <a:cs typeface="+mn-lt"/>
              </a:rPr>
              <a:t>Mean train accuracy: 0.780 ± 0.008</a:t>
            </a:r>
          </a:p>
        </p:txBody>
      </p:sp>
    </p:spTree>
    <p:extLst>
      <p:ext uri="{BB962C8B-B14F-4D97-AF65-F5344CB8AC3E}">
        <p14:creationId xmlns:p14="http://schemas.microsoft.com/office/powerpoint/2010/main" val="3949117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ED8F-3A92-D336-B64A-DF65D23F4C3C}"/>
              </a:ext>
            </a:extLst>
          </p:cNvPr>
          <p:cNvSpPr>
            <a:spLocks noGrp="1"/>
          </p:cNvSpPr>
          <p:nvPr>
            <p:ph type="title"/>
          </p:nvPr>
        </p:nvSpPr>
        <p:spPr/>
        <p:txBody>
          <a:bodyPr/>
          <a:lstStyle/>
          <a:p>
            <a:r>
              <a:rPr lang="en-CH"/>
              <a:t>Motivation</a:t>
            </a:r>
          </a:p>
        </p:txBody>
      </p:sp>
      <p:pic>
        <p:nvPicPr>
          <p:cNvPr id="19" name="Picture Placeholder 18" descr="Desk with solid fill">
            <a:extLst>
              <a:ext uri="{FF2B5EF4-FFF2-40B4-BE49-F238E27FC236}">
                <a16:creationId xmlns:a16="http://schemas.microsoft.com/office/drawing/2014/main" id="{CEA7FD28-CB64-0B4D-2A0C-446E51FEE1F0}"/>
              </a:ext>
            </a:extLst>
          </p:cNvPr>
          <p:cNvPicPr>
            <a:picLocks noGrp="1" noChangeAspect="1"/>
          </p:cNvPicPr>
          <p:nvPr>
            <p:ph type="pic" sz="quarter" idx="26"/>
          </p:nvPr>
        </p:nvPicPr>
        <p:blipFill>
          <a:blip r:embed="rId3">
            <a:extLst>
              <a:ext uri="{96DAC541-7B7A-43D3-8B79-37D633B846F1}">
                <asvg:svgBlip xmlns:asvg="http://schemas.microsoft.com/office/drawing/2016/SVG/main" r:embed="rId4"/>
              </a:ext>
            </a:extLst>
          </a:blip>
          <a:srcRect/>
          <a:stretch>
            <a:fillRect/>
          </a:stretch>
        </p:blipFill>
        <p:spPr/>
      </p:pic>
      <p:sp>
        <p:nvSpPr>
          <p:cNvPr id="4" name="Text Placeholder 3">
            <a:extLst>
              <a:ext uri="{FF2B5EF4-FFF2-40B4-BE49-F238E27FC236}">
                <a16:creationId xmlns:a16="http://schemas.microsoft.com/office/drawing/2014/main" id="{D702B04A-34F1-5D56-F6D6-B01C2CECF756}"/>
              </a:ext>
            </a:extLst>
          </p:cNvPr>
          <p:cNvSpPr>
            <a:spLocks noGrp="1"/>
          </p:cNvSpPr>
          <p:nvPr>
            <p:ph type="body" sz="quarter" idx="11"/>
          </p:nvPr>
        </p:nvSpPr>
        <p:spPr/>
        <p:txBody>
          <a:bodyPr/>
          <a:lstStyle/>
          <a:p>
            <a:r>
              <a:rPr lang="en-CH"/>
              <a:t>Education</a:t>
            </a:r>
          </a:p>
        </p:txBody>
      </p:sp>
      <p:sp>
        <p:nvSpPr>
          <p:cNvPr id="5" name="Text Placeholder 4">
            <a:extLst>
              <a:ext uri="{FF2B5EF4-FFF2-40B4-BE49-F238E27FC236}">
                <a16:creationId xmlns:a16="http://schemas.microsoft.com/office/drawing/2014/main" id="{0198AB8C-C992-5E6B-EC60-79F1127C0341}"/>
              </a:ext>
            </a:extLst>
          </p:cNvPr>
          <p:cNvSpPr>
            <a:spLocks noGrp="1"/>
          </p:cNvSpPr>
          <p:nvPr>
            <p:ph type="body" sz="quarter" idx="17"/>
          </p:nvPr>
        </p:nvSpPr>
        <p:spPr/>
        <p:txBody>
          <a:bodyPr/>
          <a:lstStyle/>
          <a:p>
            <a:pPr marL="285750" indent="-285750" algn="l">
              <a:buFont typeface="Arial" panose="020B0604020202020204" pitchFamily="34" charset="0"/>
              <a:buChar char="•"/>
            </a:pPr>
            <a:r>
              <a:rPr lang="en-CH" b="1"/>
              <a:t>Years </a:t>
            </a:r>
            <a:r>
              <a:rPr lang="en-CH"/>
              <a:t>of studies</a:t>
            </a:r>
          </a:p>
          <a:p>
            <a:pPr marL="285750" indent="-285750" algn="l">
              <a:buFont typeface="Arial" panose="020B0604020202020204" pitchFamily="34" charset="0"/>
              <a:buChar char="•"/>
            </a:pPr>
            <a:r>
              <a:rPr lang="en-CH"/>
              <a:t>Household </a:t>
            </a:r>
            <a:r>
              <a:rPr lang="en-CH" b="1"/>
              <a:t>assests </a:t>
            </a:r>
            <a:r>
              <a:rPr lang="en-CH"/>
              <a:t>available</a:t>
            </a:r>
          </a:p>
          <a:p>
            <a:pPr marL="285750" indent="-285750" algn="l">
              <a:buFont typeface="Arial" panose="020B0604020202020204" pitchFamily="34" charset="0"/>
              <a:buChar char="•"/>
            </a:pPr>
            <a:endParaRPr lang="en-CH"/>
          </a:p>
          <a:p>
            <a:pPr marL="285750" indent="-285750" algn="l">
              <a:buFont typeface="Arial" panose="020B0604020202020204" pitchFamily="34" charset="0"/>
              <a:buChar char="•"/>
            </a:pPr>
            <a:endParaRPr lang="en-CH" b="1"/>
          </a:p>
        </p:txBody>
      </p:sp>
      <p:pic>
        <p:nvPicPr>
          <p:cNvPr id="23" name="Picture Placeholder 22" descr="Family with two children with solid fill">
            <a:extLst>
              <a:ext uri="{FF2B5EF4-FFF2-40B4-BE49-F238E27FC236}">
                <a16:creationId xmlns:a16="http://schemas.microsoft.com/office/drawing/2014/main" id="{EBC8B5B3-A62F-6DDC-46E7-73FE8D98B33B}"/>
              </a:ext>
            </a:extLst>
          </p:cNvPr>
          <p:cNvPicPr>
            <a:picLocks noGrp="1" noChangeAspect="1"/>
          </p:cNvPicPr>
          <p:nvPr>
            <p:ph type="pic" sz="quarter" idx="27"/>
          </p:nvPr>
        </p:nvPicPr>
        <p:blipFill>
          <a:blip r:embed="rId5">
            <a:extLst>
              <a:ext uri="{96DAC541-7B7A-43D3-8B79-37D633B846F1}">
                <asvg:svgBlip xmlns:asvg="http://schemas.microsoft.com/office/drawing/2016/SVG/main" r:embed="rId6"/>
              </a:ext>
            </a:extLst>
          </a:blip>
          <a:srcRect/>
          <a:stretch>
            <a:fillRect/>
          </a:stretch>
        </p:blipFill>
        <p:spPr/>
      </p:pic>
      <p:sp>
        <p:nvSpPr>
          <p:cNvPr id="7" name="Text Placeholder 6">
            <a:extLst>
              <a:ext uri="{FF2B5EF4-FFF2-40B4-BE49-F238E27FC236}">
                <a16:creationId xmlns:a16="http://schemas.microsoft.com/office/drawing/2014/main" id="{7C7B91E8-E820-AC71-0255-3568509A9242}"/>
              </a:ext>
            </a:extLst>
          </p:cNvPr>
          <p:cNvSpPr>
            <a:spLocks noGrp="1"/>
          </p:cNvSpPr>
          <p:nvPr>
            <p:ph type="body" sz="quarter" idx="18"/>
          </p:nvPr>
        </p:nvSpPr>
        <p:spPr/>
        <p:txBody>
          <a:bodyPr/>
          <a:lstStyle/>
          <a:p>
            <a:r>
              <a:rPr lang="en-CH"/>
              <a:t>Family</a:t>
            </a:r>
          </a:p>
        </p:txBody>
      </p:sp>
      <p:sp>
        <p:nvSpPr>
          <p:cNvPr id="8" name="Text Placeholder 7">
            <a:extLst>
              <a:ext uri="{FF2B5EF4-FFF2-40B4-BE49-F238E27FC236}">
                <a16:creationId xmlns:a16="http://schemas.microsoft.com/office/drawing/2014/main" id="{4536E3F8-C741-B913-52A4-013CE3AC67B5}"/>
              </a:ext>
            </a:extLst>
          </p:cNvPr>
          <p:cNvSpPr>
            <a:spLocks noGrp="1"/>
          </p:cNvSpPr>
          <p:nvPr>
            <p:ph type="body" sz="quarter" idx="19"/>
          </p:nvPr>
        </p:nvSpPr>
        <p:spPr/>
        <p:txBody>
          <a:bodyPr/>
          <a:lstStyle/>
          <a:p>
            <a:pPr marL="285750" indent="-285750" algn="l">
              <a:buFont typeface="Arial" panose="020B0604020202020204" pitchFamily="34" charset="0"/>
              <a:buChar char="•"/>
            </a:pPr>
            <a:r>
              <a:rPr lang="en-CH" b="1"/>
              <a:t>Highest </a:t>
            </a:r>
            <a:r>
              <a:rPr lang="en-CH"/>
              <a:t>education</a:t>
            </a:r>
          </a:p>
          <a:p>
            <a:pPr marL="285750" indent="-285750" algn="l">
              <a:buFont typeface="Arial" panose="020B0604020202020204" pitchFamily="34" charset="0"/>
              <a:buChar char="•"/>
            </a:pPr>
            <a:r>
              <a:rPr lang="en-CH"/>
              <a:t>Education </a:t>
            </a:r>
            <a:r>
              <a:rPr lang="en-CH" b="1"/>
              <a:t>Father</a:t>
            </a:r>
          </a:p>
          <a:p>
            <a:pPr marL="285750" indent="-285750" algn="l">
              <a:buFont typeface="Arial" panose="020B0604020202020204" pitchFamily="34" charset="0"/>
              <a:buChar char="•"/>
            </a:pPr>
            <a:r>
              <a:rPr lang="en-CH"/>
              <a:t>Education </a:t>
            </a:r>
            <a:r>
              <a:rPr lang="en-CH" b="1"/>
              <a:t>Mother</a:t>
            </a:r>
          </a:p>
          <a:p>
            <a:pPr marL="285750" indent="-285750" algn="l">
              <a:buFont typeface="Arial" panose="020B0604020202020204" pitchFamily="34" charset="0"/>
              <a:buChar char="•"/>
            </a:pPr>
            <a:r>
              <a:rPr lang="en-CH"/>
              <a:t>Number of siblings</a:t>
            </a:r>
          </a:p>
        </p:txBody>
      </p:sp>
      <p:sp>
        <p:nvSpPr>
          <p:cNvPr id="10" name="Text Placeholder 9">
            <a:extLst>
              <a:ext uri="{FF2B5EF4-FFF2-40B4-BE49-F238E27FC236}">
                <a16:creationId xmlns:a16="http://schemas.microsoft.com/office/drawing/2014/main" id="{90DB8B6E-06E0-FF47-2537-A48A5A498582}"/>
              </a:ext>
            </a:extLst>
          </p:cNvPr>
          <p:cNvSpPr>
            <a:spLocks noGrp="1"/>
          </p:cNvSpPr>
          <p:nvPr>
            <p:ph type="body" sz="quarter" idx="20"/>
          </p:nvPr>
        </p:nvSpPr>
        <p:spPr/>
        <p:txBody>
          <a:bodyPr/>
          <a:lstStyle/>
          <a:p>
            <a:r>
              <a:rPr lang="en-CH"/>
              <a:t>REligion</a:t>
            </a:r>
          </a:p>
        </p:txBody>
      </p:sp>
      <p:sp>
        <p:nvSpPr>
          <p:cNvPr id="11" name="Text Placeholder 10">
            <a:extLst>
              <a:ext uri="{FF2B5EF4-FFF2-40B4-BE49-F238E27FC236}">
                <a16:creationId xmlns:a16="http://schemas.microsoft.com/office/drawing/2014/main" id="{203485FE-6ED3-DAF5-2EB1-E59C8D08C18B}"/>
              </a:ext>
            </a:extLst>
          </p:cNvPr>
          <p:cNvSpPr>
            <a:spLocks noGrp="1"/>
          </p:cNvSpPr>
          <p:nvPr>
            <p:ph type="body" sz="quarter" idx="21"/>
          </p:nvPr>
        </p:nvSpPr>
        <p:spPr/>
        <p:txBody>
          <a:bodyPr/>
          <a:lstStyle/>
          <a:p>
            <a:pPr marL="285750" indent="-285750" algn="l">
              <a:buFont typeface="Arial" panose="020B0604020202020204" pitchFamily="34" charset="0"/>
              <a:buChar char="•"/>
            </a:pPr>
            <a:r>
              <a:rPr lang="en-CH"/>
              <a:t>Christian, Muslim, Hindu, etc.</a:t>
            </a:r>
          </a:p>
          <a:p>
            <a:pPr marL="285750" indent="-285750" algn="l">
              <a:buFont typeface="Arial" panose="020B0604020202020204" pitchFamily="34" charset="0"/>
              <a:buChar char="•"/>
            </a:pPr>
            <a:r>
              <a:rPr lang="en-CH"/>
              <a:t>Different </a:t>
            </a:r>
            <a:r>
              <a:rPr lang="en-CH" b="1"/>
              <a:t>Caste</a:t>
            </a:r>
            <a:endParaRPr lang="en-CH"/>
          </a:p>
          <a:p>
            <a:pPr marL="285750" indent="-285750" algn="l">
              <a:buFont typeface="Arial" panose="020B0604020202020204" pitchFamily="34" charset="0"/>
              <a:buChar char="•"/>
            </a:pPr>
            <a:endParaRPr lang="en-CH"/>
          </a:p>
        </p:txBody>
      </p:sp>
      <p:pic>
        <p:nvPicPr>
          <p:cNvPr id="25" name="Picture Placeholder 24" descr="Pie chart with solid fill">
            <a:extLst>
              <a:ext uri="{FF2B5EF4-FFF2-40B4-BE49-F238E27FC236}">
                <a16:creationId xmlns:a16="http://schemas.microsoft.com/office/drawing/2014/main" id="{DD09D392-462E-CBF1-940F-DA907843EFF7}"/>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a:fillRect/>
          </a:stretch>
        </p:blipFill>
        <p:spPr/>
      </p:pic>
      <p:sp>
        <p:nvSpPr>
          <p:cNvPr id="13" name="Text Placeholder 12">
            <a:extLst>
              <a:ext uri="{FF2B5EF4-FFF2-40B4-BE49-F238E27FC236}">
                <a16:creationId xmlns:a16="http://schemas.microsoft.com/office/drawing/2014/main" id="{144554B8-D3DE-E0E7-B6D2-436691C4C34F}"/>
              </a:ext>
            </a:extLst>
          </p:cNvPr>
          <p:cNvSpPr>
            <a:spLocks noGrp="1"/>
          </p:cNvSpPr>
          <p:nvPr>
            <p:ph type="body" sz="quarter" idx="22"/>
          </p:nvPr>
        </p:nvSpPr>
        <p:spPr/>
        <p:txBody>
          <a:bodyPr/>
          <a:lstStyle/>
          <a:p>
            <a:r>
              <a:rPr lang="en-CH"/>
              <a:t>Influence</a:t>
            </a:r>
          </a:p>
        </p:txBody>
      </p:sp>
      <p:sp>
        <p:nvSpPr>
          <p:cNvPr id="14" name="Text Placeholder 13">
            <a:extLst>
              <a:ext uri="{FF2B5EF4-FFF2-40B4-BE49-F238E27FC236}">
                <a16:creationId xmlns:a16="http://schemas.microsoft.com/office/drawing/2014/main" id="{9C4B6E50-3252-0C72-F636-10BF797E1C38}"/>
              </a:ext>
            </a:extLst>
          </p:cNvPr>
          <p:cNvSpPr>
            <a:spLocks noGrp="1"/>
          </p:cNvSpPr>
          <p:nvPr>
            <p:ph type="body" sz="quarter" idx="23"/>
          </p:nvPr>
        </p:nvSpPr>
        <p:spPr/>
        <p:txBody>
          <a:bodyPr/>
          <a:lstStyle/>
          <a:p>
            <a:pPr marL="285750" indent="-285750" algn="l">
              <a:buFont typeface="Arial" panose="020B0604020202020204" pitchFamily="34" charset="0"/>
              <a:buChar char="•"/>
            </a:pPr>
            <a:r>
              <a:rPr lang="en-CH" b="1"/>
              <a:t>Education</a:t>
            </a:r>
            <a:r>
              <a:rPr lang="en-CH"/>
              <a:t> compared to other Attributes</a:t>
            </a:r>
          </a:p>
          <a:p>
            <a:pPr marL="285750" indent="-285750" algn="l">
              <a:buFont typeface="Arial" panose="020B0604020202020204" pitchFamily="34" charset="0"/>
              <a:buChar char="•"/>
            </a:pPr>
            <a:r>
              <a:rPr lang="en-CH" b="1"/>
              <a:t>Relevance</a:t>
            </a:r>
          </a:p>
          <a:p>
            <a:pPr marL="285750" indent="-285750" algn="l">
              <a:buFont typeface="Arial" panose="020B0604020202020204" pitchFamily="34" charset="0"/>
              <a:buChar char="•"/>
            </a:pPr>
            <a:endParaRPr lang="en-CH"/>
          </a:p>
        </p:txBody>
      </p:sp>
      <p:sp>
        <p:nvSpPr>
          <p:cNvPr id="16" name="Text Placeholder 15">
            <a:extLst>
              <a:ext uri="{FF2B5EF4-FFF2-40B4-BE49-F238E27FC236}">
                <a16:creationId xmlns:a16="http://schemas.microsoft.com/office/drawing/2014/main" id="{A2E99818-3E60-F0E0-D8C0-D898DD3BD913}"/>
              </a:ext>
            </a:extLst>
          </p:cNvPr>
          <p:cNvSpPr>
            <a:spLocks noGrp="1"/>
          </p:cNvSpPr>
          <p:nvPr>
            <p:ph type="body" sz="quarter" idx="24"/>
          </p:nvPr>
        </p:nvSpPr>
        <p:spPr/>
        <p:txBody>
          <a:bodyPr/>
          <a:lstStyle/>
          <a:p>
            <a:r>
              <a:rPr lang="en-CH"/>
              <a:t>Global</a:t>
            </a:r>
          </a:p>
        </p:txBody>
      </p:sp>
      <p:sp>
        <p:nvSpPr>
          <p:cNvPr id="17" name="Text Placeholder 16">
            <a:extLst>
              <a:ext uri="{FF2B5EF4-FFF2-40B4-BE49-F238E27FC236}">
                <a16:creationId xmlns:a16="http://schemas.microsoft.com/office/drawing/2014/main" id="{2F4AC849-10FF-6875-1EAE-15D1B5B4E650}"/>
              </a:ext>
            </a:extLst>
          </p:cNvPr>
          <p:cNvSpPr>
            <a:spLocks noGrp="1"/>
          </p:cNvSpPr>
          <p:nvPr>
            <p:ph type="body" sz="quarter" idx="25"/>
          </p:nvPr>
        </p:nvSpPr>
        <p:spPr/>
        <p:txBody>
          <a:bodyPr/>
          <a:lstStyle/>
          <a:p>
            <a:pPr marL="285750" indent="-285750" algn="l">
              <a:buFont typeface="Arial" panose="020B0604020202020204" pitchFamily="34" charset="0"/>
              <a:buChar char="•"/>
            </a:pPr>
            <a:r>
              <a:rPr lang="en-GB" b="1"/>
              <a:t>Intercontinental</a:t>
            </a:r>
          </a:p>
          <a:p>
            <a:pPr marL="285750" indent="-285750" algn="l">
              <a:buFont typeface="Arial" panose="020B0604020202020204" pitchFamily="34" charset="0"/>
              <a:buChar char="•"/>
            </a:pPr>
            <a:r>
              <a:rPr lang="en-GB"/>
              <a:t>Cross-country </a:t>
            </a:r>
            <a:r>
              <a:rPr lang="en-GB" b="1"/>
              <a:t>differences</a:t>
            </a:r>
            <a:endParaRPr lang="en-GB"/>
          </a:p>
          <a:p>
            <a:pPr marL="285750" indent="-285750" algn="l">
              <a:buFont typeface="Arial" panose="020B0604020202020204" pitchFamily="34" charset="0"/>
              <a:buChar char="•"/>
            </a:pPr>
            <a:endParaRPr lang="en-CH" b="1"/>
          </a:p>
        </p:txBody>
      </p:sp>
      <p:pic>
        <p:nvPicPr>
          <p:cNvPr id="33" name="Picture Placeholder 32" descr="Buddha Silhouette with solid fill">
            <a:extLst>
              <a:ext uri="{FF2B5EF4-FFF2-40B4-BE49-F238E27FC236}">
                <a16:creationId xmlns:a16="http://schemas.microsoft.com/office/drawing/2014/main" id="{107AB1AE-C3D5-AEF0-DDAA-028B9340BC65}"/>
              </a:ext>
            </a:extLst>
          </p:cNvPr>
          <p:cNvPicPr>
            <a:picLocks noGrp="1" noChangeAspect="1"/>
          </p:cNvPicPr>
          <p:nvPr>
            <p:ph type="pic" sz="quarter" idx="28"/>
          </p:nvPr>
        </p:nvPicPr>
        <p:blipFill>
          <a:blip r:embed="rId9">
            <a:extLst>
              <a:ext uri="{96DAC541-7B7A-43D3-8B79-37D633B846F1}">
                <asvg:svgBlip xmlns:asvg="http://schemas.microsoft.com/office/drawing/2016/SVG/main" r:embed="rId10"/>
              </a:ext>
            </a:extLst>
          </a:blip>
          <a:srcRect/>
          <a:stretch>
            <a:fillRect/>
          </a:stretch>
        </p:blipFill>
        <p:spPr/>
      </p:pic>
      <p:pic>
        <p:nvPicPr>
          <p:cNvPr id="37" name="Picture Placeholder 36" descr="Globe with solid fill">
            <a:extLst>
              <a:ext uri="{FF2B5EF4-FFF2-40B4-BE49-F238E27FC236}">
                <a16:creationId xmlns:a16="http://schemas.microsoft.com/office/drawing/2014/main" id="{695AAAE2-2158-F948-46E7-B85D1B1F9C53}"/>
              </a:ext>
            </a:extLst>
          </p:cNvPr>
          <p:cNvPicPr>
            <a:picLocks noGrp="1" noChangeAspect="1"/>
          </p:cNvPicPr>
          <p:nvPr>
            <p:ph type="pic" sz="quarter" idx="30"/>
          </p:nvPr>
        </p:nvPicPr>
        <p:blipFill>
          <a:blip r:embed="rId11">
            <a:extLst>
              <a:ext uri="{96DAC541-7B7A-43D3-8B79-37D633B846F1}">
                <asvg:svgBlip xmlns:asvg="http://schemas.microsoft.com/office/drawing/2016/SVG/main" r:embed="rId12"/>
              </a:ext>
            </a:extLst>
          </a:blip>
          <a:srcRect/>
          <a:stretch>
            <a:fillRect/>
          </a:stretch>
        </p:blipFill>
        <p:spPr/>
      </p:pic>
    </p:spTree>
    <p:extLst>
      <p:ext uri="{BB962C8B-B14F-4D97-AF65-F5344CB8AC3E}">
        <p14:creationId xmlns:p14="http://schemas.microsoft.com/office/powerpoint/2010/main" val="416485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F2942-883E-B1B4-C92D-136D10A651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B038D-A3FA-0BBB-3993-FFDD9A955914}"/>
              </a:ext>
            </a:extLst>
          </p:cNvPr>
          <p:cNvSpPr>
            <a:spLocks noGrp="1"/>
          </p:cNvSpPr>
          <p:nvPr>
            <p:ph type="title"/>
          </p:nvPr>
        </p:nvSpPr>
        <p:spPr/>
        <p:txBody>
          <a:bodyPr/>
          <a:lstStyle/>
          <a:p>
            <a:r>
              <a:rPr lang="en-US"/>
              <a:t>Classification</a:t>
            </a:r>
          </a:p>
        </p:txBody>
      </p:sp>
      <p:sp>
        <p:nvSpPr>
          <p:cNvPr id="3" name="Text Placeholder 2">
            <a:extLst>
              <a:ext uri="{FF2B5EF4-FFF2-40B4-BE49-F238E27FC236}">
                <a16:creationId xmlns:a16="http://schemas.microsoft.com/office/drawing/2014/main" id="{2281780C-89B0-172F-ADA5-D4F55F6AB389}"/>
              </a:ext>
            </a:extLst>
          </p:cNvPr>
          <p:cNvSpPr>
            <a:spLocks noGrp="1"/>
          </p:cNvSpPr>
          <p:nvPr>
            <p:ph type="body" sz="quarter" idx="11"/>
          </p:nvPr>
        </p:nvSpPr>
        <p:spPr>
          <a:xfrm>
            <a:off x="835240" y="2097972"/>
            <a:ext cx="7367930" cy="626195"/>
          </a:xfrm>
        </p:spPr>
        <p:txBody>
          <a:bodyPr vert="horz" lIns="121899" tIns="60949" rIns="121899" bIns="60949" rtlCol="0" anchor="t">
            <a:noAutofit/>
          </a:bodyPr>
          <a:lstStyle/>
          <a:p>
            <a:r>
              <a:rPr lang="en-US"/>
              <a:t>Feature Importance </a:t>
            </a:r>
          </a:p>
        </p:txBody>
      </p:sp>
      <p:graphicFrame>
        <p:nvGraphicFramePr>
          <p:cNvPr id="5" name="Table 4">
            <a:extLst>
              <a:ext uri="{FF2B5EF4-FFF2-40B4-BE49-F238E27FC236}">
                <a16:creationId xmlns:a16="http://schemas.microsoft.com/office/drawing/2014/main" id="{F976853F-B9B7-0A2A-C947-A572FB171F36}"/>
              </a:ext>
            </a:extLst>
          </p:cNvPr>
          <p:cNvGraphicFramePr>
            <a:graphicFrameLocks noGrp="1"/>
          </p:cNvGraphicFramePr>
          <p:nvPr>
            <p:extLst>
              <p:ext uri="{D42A27DB-BD31-4B8C-83A1-F6EECF244321}">
                <p14:modId xmlns:p14="http://schemas.microsoft.com/office/powerpoint/2010/main" val="3304680228"/>
              </p:ext>
            </p:extLst>
          </p:nvPr>
        </p:nvGraphicFramePr>
        <p:xfrm>
          <a:off x="836771" y="3432002"/>
          <a:ext cx="4711146" cy="1645920"/>
        </p:xfrm>
        <a:graphic>
          <a:graphicData uri="http://schemas.openxmlformats.org/drawingml/2006/table">
            <a:tbl>
              <a:tblPr firstRow="1" bandRow="1">
                <a:tableStyleId>{2D5ABB26-0587-4C30-8999-92F81FD0307C}</a:tableStyleId>
              </a:tblPr>
              <a:tblGrid>
                <a:gridCol w="3767649">
                  <a:extLst>
                    <a:ext uri="{9D8B030D-6E8A-4147-A177-3AD203B41FA5}">
                      <a16:colId xmlns:a16="http://schemas.microsoft.com/office/drawing/2014/main" val="2856698566"/>
                    </a:ext>
                  </a:extLst>
                </a:gridCol>
                <a:gridCol w="943497">
                  <a:extLst>
                    <a:ext uri="{9D8B030D-6E8A-4147-A177-3AD203B41FA5}">
                      <a16:colId xmlns:a16="http://schemas.microsoft.com/office/drawing/2014/main" val="1606555331"/>
                    </a:ext>
                  </a:extLst>
                </a:gridCol>
              </a:tblGrid>
              <a:tr h="175223">
                <a:tc>
                  <a:txBody>
                    <a:bodyPr/>
                    <a:lstStyle/>
                    <a:p>
                      <a:pPr lvl="0">
                        <a:buNone/>
                      </a:pPr>
                      <a:r>
                        <a:rPr lang="en-US" sz="1200" b="1" u="none" strike="noStrike" baseline="0" noProof="0">
                          <a:solidFill>
                            <a:srgbClr val="44546A"/>
                          </a:solidFill>
                        </a:rPr>
                        <a:t>Top 5 Features by average rank</a:t>
                      </a:r>
                      <a:endParaRPr lang="en-US" sz="1200" b="1"/>
                    </a:p>
                  </a:txBody>
                  <a:tcPr>
                    <a:lnB w="12700">
                      <a:solidFill>
                        <a:schemeClr val="tx1"/>
                      </a:solidFill>
                    </a:lnB>
                  </a:tcPr>
                </a:tc>
                <a:tc>
                  <a:txBody>
                    <a:bodyPr/>
                    <a:lstStyle/>
                    <a:p>
                      <a:pPr lvl="0" algn="ctr">
                        <a:buNone/>
                      </a:pPr>
                      <a:r>
                        <a:rPr lang="en-US" sz="1200" b="1">
                          <a:solidFill>
                            <a:srgbClr val="44546A"/>
                          </a:solidFill>
                        </a:rPr>
                        <a:t>Rank</a:t>
                      </a:r>
                    </a:p>
                  </a:txBody>
                  <a:tcPr>
                    <a:lnB w="12700">
                      <a:solidFill>
                        <a:schemeClr val="tx1"/>
                      </a:solidFill>
                    </a:lnB>
                  </a:tcPr>
                </a:tc>
                <a:extLst>
                  <a:ext uri="{0D108BD9-81ED-4DB2-BD59-A6C34878D82A}">
                    <a16:rowId xmlns:a16="http://schemas.microsoft.com/office/drawing/2014/main" val="1067976663"/>
                  </a:ext>
                </a:extLst>
              </a:tr>
              <a:tr h="175223">
                <a:tc>
                  <a:txBody>
                    <a:bodyPr/>
                    <a:lstStyle/>
                    <a:p>
                      <a:pPr lvl="0">
                        <a:buNone/>
                      </a:pPr>
                      <a:r>
                        <a:rPr lang="en-US" sz="1200" b="0" i="0" u="none" strike="noStrike" noProof="0">
                          <a:solidFill>
                            <a:srgbClr val="44546A"/>
                          </a:solidFill>
                          <a:latin typeface="Arial"/>
                        </a:rPr>
                        <a:t>Standard benefit </a:t>
                      </a:r>
                      <a:r>
                        <a:rPr lang="en-US" sz="1200" u="none" strike="noStrike" noProof="0">
                          <a:solidFill>
                            <a:srgbClr val="44546A"/>
                          </a:solidFill>
                        </a:rPr>
                        <a:t> (</a:t>
                      </a:r>
                      <a:r>
                        <a:rPr lang="en-US" sz="1200" b="0" i="0" u="none" strike="noStrike" noProof="0">
                          <a:solidFill>
                            <a:srgbClr val="43546A"/>
                          </a:solidFill>
                          <a:latin typeface="Arial"/>
                        </a:rPr>
                        <a:t>employable</a:t>
                      </a:r>
                      <a:r>
                        <a:rPr lang="en-US" sz="1200" u="none" strike="noStrike" noProof="0">
                          <a:solidFill>
                            <a:srgbClr val="44546A"/>
                          </a:solidFill>
                        </a:rPr>
                        <a:t>) </a:t>
                      </a:r>
                      <a:endParaRPr lang="en-US" sz="1200">
                        <a:solidFill>
                          <a:srgbClr val="44546A"/>
                        </a:solidFill>
                      </a:endParaRPr>
                    </a:p>
                  </a:txBody>
                  <a:tcPr>
                    <a:lnT w="12700">
                      <a:solidFill>
                        <a:schemeClr val="tx1"/>
                      </a:solidFill>
                    </a:lnT>
                  </a:tcPr>
                </a:tc>
                <a:tc>
                  <a:txBody>
                    <a:bodyPr/>
                    <a:lstStyle/>
                    <a:p>
                      <a:pPr lvl="0" algn="ctr">
                        <a:buNone/>
                      </a:pPr>
                      <a:r>
                        <a:rPr lang="en-US" sz="1200" u="none" strike="noStrike" noProof="0">
                          <a:solidFill>
                            <a:srgbClr val="44546A"/>
                          </a:solidFill>
                        </a:rPr>
                        <a:t>1.3 </a:t>
                      </a:r>
                      <a:r>
                        <a:rPr lang="en-US" sz="1200" b="0" i="0" u="none" strike="noStrike" noProof="0">
                          <a:solidFill>
                            <a:srgbClr val="43546A"/>
                          </a:solidFill>
                          <a:latin typeface="Arial"/>
                        </a:rPr>
                        <a:t>±</a:t>
                      </a:r>
                      <a:r>
                        <a:rPr lang="en-US" sz="1200" u="none" strike="noStrike" noProof="0">
                          <a:solidFill>
                            <a:srgbClr val="44546A"/>
                          </a:solidFill>
                        </a:rPr>
                        <a:t> 0.7</a:t>
                      </a:r>
                      <a:endParaRPr lang="en-US" sz="1200">
                        <a:solidFill>
                          <a:srgbClr val="44546A"/>
                        </a:solidFill>
                      </a:endParaRPr>
                    </a:p>
                  </a:txBody>
                  <a:tcPr>
                    <a:lnT w="12700">
                      <a:solidFill>
                        <a:schemeClr val="tx1"/>
                      </a:solidFill>
                    </a:lnT>
                  </a:tcPr>
                </a:tc>
                <a:extLst>
                  <a:ext uri="{0D108BD9-81ED-4DB2-BD59-A6C34878D82A}">
                    <a16:rowId xmlns:a16="http://schemas.microsoft.com/office/drawing/2014/main" val="1416497652"/>
                  </a:ext>
                </a:extLst>
              </a:tr>
              <a:tr h="241524">
                <a:tc>
                  <a:txBody>
                    <a:bodyPr/>
                    <a:lstStyle/>
                    <a:p>
                      <a:pPr lvl="0">
                        <a:buNone/>
                      </a:pPr>
                      <a:r>
                        <a:rPr lang="en-US" sz="1200" u="none" strike="noStrike" noProof="0">
                          <a:solidFill>
                            <a:srgbClr val="44546A"/>
                          </a:solidFill>
                        </a:rPr>
                        <a:t>Employed residents with academic degree (tot.)</a:t>
                      </a:r>
                    </a:p>
                  </a:txBody>
                  <a:tcPr/>
                </a:tc>
                <a:tc>
                  <a:txBody>
                    <a:bodyPr/>
                    <a:lstStyle/>
                    <a:p>
                      <a:pPr lvl="0" algn="ctr">
                        <a:buNone/>
                      </a:pPr>
                      <a:r>
                        <a:rPr lang="en-US" sz="1200" u="none" strike="noStrike" noProof="0">
                          <a:solidFill>
                            <a:srgbClr val="44546A"/>
                          </a:solidFill>
                        </a:rPr>
                        <a:t>2.6 </a:t>
                      </a:r>
                      <a:r>
                        <a:rPr lang="en-US" sz="1200" b="0" i="0" u="none" strike="noStrike" noProof="0">
                          <a:solidFill>
                            <a:srgbClr val="43546A"/>
                          </a:solidFill>
                          <a:latin typeface="Arial"/>
                        </a:rPr>
                        <a:t>± </a:t>
                      </a:r>
                      <a:r>
                        <a:rPr lang="en-US" sz="1200" u="none" strike="noStrike" noProof="0">
                          <a:solidFill>
                            <a:srgbClr val="44546A"/>
                          </a:solidFill>
                        </a:rPr>
                        <a:t>1.0</a:t>
                      </a:r>
                      <a:endParaRPr lang="en-US" sz="1200">
                        <a:solidFill>
                          <a:srgbClr val="44546A"/>
                        </a:solidFill>
                      </a:endParaRPr>
                    </a:p>
                  </a:txBody>
                  <a:tcPr/>
                </a:tc>
                <a:extLst>
                  <a:ext uri="{0D108BD9-81ED-4DB2-BD59-A6C34878D82A}">
                    <a16:rowId xmlns:a16="http://schemas.microsoft.com/office/drawing/2014/main" val="3371276217"/>
                  </a:ext>
                </a:extLst>
              </a:tr>
              <a:tr h="175223">
                <a:tc>
                  <a:txBody>
                    <a:bodyPr/>
                    <a:lstStyle/>
                    <a:p>
                      <a:pPr lvl="0">
                        <a:buNone/>
                      </a:pPr>
                      <a:r>
                        <a:rPr lang="en-US" sz="1200" b="0" i="0" u="none" strike="noStrike" noProof="0">
                          <a:solidFill>
                            <a:srgbClr val="44546A"/>
                          </a:solidFill>
                          <a:latin typeface="Arial"/>
                        </a:rPr>
                        <a:t>Total standard benefit </a:t>
                      </a:r>
                      <a:endParaRPr lang="en-US" sz="1200" u="none" strike="noStrike" noProof="0">
                        <a:solidFill>
                          <a:srgbClr val="44546A"/>
                        </a:solidFill>
                      </a:endParaRPr>
                    </a:p>
                  </a:txBody>
                  <a:tcPr/>
                </a:tc>
                <a:tc>
                  <a:txBody>
                    <a:bodyPr/>
                    <a:lstStyle/>
                    <a:p>
                      <a:pPr lvl="0" algn="ctr">
                        <a:buNone/>
                      </a:pPr>
                      <a:r>
                        <a:rPr lang="en-US" sz="1200" u="none" strike="noStrike" noProof="0">
                          <a:solidFill>
                            <a:srgbClr val="44546A"/>
                          </a:solidFill>
                        </a:rPr>
                        <a:t>3.4 </a:t>
                      </a:r>
                      <a:r>
                        <a:rPr lang="en-US" sz="1200" b="0" i="0" u="none" strike="noStrike" noProof="0">
                          <a:solidFill>
                            <a:srgbClr val="43546A"/>
                          </a:solidFill>
                          <a:latin typeface="Arial"/>
                        </a:rPr>
                        <a:t>± </a:t>
                      </a:r>
                      <a:r>
                        <a:rPr lang="en-US" sz="1200" u="none" strike="noStrike" noProof="0">
                          <a:solidFill>
                            <a:srgbClr val="44546A"/>
                          </a:solidFill>
                        </a:rPr>
                        <a:t>1.8</a:t>
                      </a:r>
                      <a:endParaRPr lang="en-US" sz="1200">
                        <a:solidFill>
                          <a:srgbClr val="44546A"/>
                        </a:solidFill>
                      </a:endParaRPr>
                    </a:p>
                  </a:txBody>
                  <a:tcPr/>
                </a:tc>
                <a:extLst>
                  <a:ext uri="{0D108BD9-81ED-4DB2-BD59-A6C34878D82A}">
                    <a16:rowId xmlns:a16="http://schemas.microsoft.com/office/drawing/2014/main" val="3115420678"/>
                  </a:ext>
                </a:extLst>
              </a:tr>
              <a:tr h="175223">
                <a:tc>
                  <a:txBody>
                    <a:bodyPr/>
                    <a:lstStyle/>
                    <a:p>
                      <a:pPr lvl="0">
                        <a:buNone/>
                      </a:pPr>
                      <a:r>
                        <a:rPr lang="en-US" sz="1200" b="0" i="0" u="none" strike="noStrike" baseline="0" noProof="0">
                          <a:solidFill>
                            <a:srgbClr val="44546A"/>
                          </a:solidFill>
                          <a:latin typeface="Arial"/>
                        </a:rPr>
                        <a:t>Minimum income support benefits </a:t>
                      </a:r>
                      <a:r>
                        <a:rPr lang="en-US" sz="1200" u="none" strike="noStrike" noProof="0">
                          <a:solidFill>
                            <a:srgbClr val="44546A"/>
                          </a:solidFill>
                        </a:rPr>
                        <a:t>(tot.)</a:t>
                      </a:r>
                      <a:endParaRPr lang="en-US" sz="1200">
                        <a:solidFill>
                          <a:srgbClr val="44546A"/>
                        </a:solidFill>
                      </a:endParaRPr>
                    </a:p>
                  </a:txBody>
                  <a:tcPr/>
                </a:tc>
                <a:tc>
                  <a:txBody>
                    <a:bodyPr/>
                    <a:lstStyle/>
                    <a:p>
                      <a:pPr lvl="0" algn="ctr">
                        <a:buNone/>
                      </a:pPr>
                      <a:r>
                        <a:rPr lang="en-US" sz="1200" u="none" strike="noStrike" noProof="0">
                          <a:solidFill>
                            <a:srgbClr val="44546A"/>
                          </a:solidFill>
                        </a:rPr>
                        <a:t>5.2 </a:t>
                      </a:r>
                      <a:r>
                        <a:rPr lang="en-US" sz="1200" b="0" i="0" u="none" strike="noStrike" noProof="0">
                          <a:solidFill>
                            <a:srgbClr val="43546A"/>
                          </a:solidFill>
                          <a:latin typeface="Arial"/>
                        </a:rPr>
                        <a:t>± </a:t>
                      </a:r>
                      <a:r>
                        <a:rPr lang="en-US" sz="1200" u="none" strike="noStrike" noProof="0">
                          <a:solidFill>
                            <a:srgbClr val="44546A"/>
                          </a:solidFill>
                        </a:rPr>
                        <a:t>2.5</a:t>
                      </a:r>
                      <a:endParaRPr lang="en-US" sz="1200">
                        <a:solidFill>
                          <a:srgbClr val="44546A"/>
                        </a:solidFill>
                      </a:endParaRPr>
                    </a:p>
                  </a:txBody>
                  <a:tcPr/>
                </a:tc>
                <a:extLst>
                  <a:ext uri="{0D108BD9-81ED-4DB2-BD59-A6C34878D82A}">
                    <a16:rowId xmlns:a16="http://schemas.microsoft.com/office/drawing/2014/main" val="1238043679"/>
                  </a:ext>
                </a:extLst>
              </a:tr>
              <a:tr h="175223">
                <a:tc>
                  <a:txBody>
                    <a:bodyPr/>
                    <a:lstStyle/>
                    <a:p>
                      <a:pPr lvl="0">
                        <a:buNone/>
                      </a:pPr>
                      <a:r>
                        <a:rPr lang="en-US" sz="1200">
                          <a:solidFill>
                            <a:srgbClr val="44546A"/>
                          </a:solidFill>
                        </a:rPr>
                        <a:t>Employed persons in </a:t>
                      </a:r>
                      <a:r>
                        <a:rPr lang="en-US" sz="1200" b="0" i="0" u="none" strike="noStrike" noProof="0">
                          <a:solidFill>
                            <a:srgbClr val="43546A"/>
                          </a:solidFill>
                          <a:latin typeface="Arial"/>
                        </a:rPr>
                        <a:t>Public &amp; Social Services</a:t>
                      </a:r>
                      <a:endParaRPr lang="en-US" sz="1200">
                        <a:solidFill>
                          <a:srgbClr val="44546A"/>
                        </a:solidFill>
                      </a:endParaRPr>
                    </a:p>
                  </a:txBody>
                  <a:tcPr/>
                </a:tc>
                <a:tc>
                  <a:txBody>
                    <a:bodyPr/>
                    <a:lstStyle/>
                    <a:p>
                      <a:pPr lvl="0" algn="ctr">
                        <a:buNone/>
                      </a:pPr>
                      <a:r>
                        <a:rPr lang="en-US" sz="1200" u="none" strike="noStrike" noProof="0">
                          <a:solidFill>
                            <a:srgbClr val="44546A"/>
                          </a:solidFill>
                        </a:rPr>
                        <a:t>5.9 </a:t>
                      </a:r>
                      <a:r>
                        <a:rPr lang="en-US" sz="1200" b="0" i="0" u="none" strike="noStrike" noProof="0">
                          <a:solidFill>
                            <a:srgbClr val="43546A"/>
                          </a:solidFill>
                          <a:latin typeface="Arial"/>
                        </a:rPr>
                        <a:t>± </a:t>
                      </a:r>
                      <a:r>
                        <a:rPr lang="en-US" sz="1200" u="none" strike="noStrike" noProof="0">
                          <a:solidFill>
                            <a:srgbClr val="44546A"/>
                          </a:solidFill>
                        </a:rPr>
                        <a:t>2.9</a:t>
                      </a:r>
                      <a:endParaRPr lang="en-US" sz="1200">
                        <a:solidFill>
                          <a:srgbClr val="44546A"/>
                        </a:solidFill>
                      </a:endParaRPr>
                    </a:p>
                  </a:txBody>
                  <a:tcPr/>
                </a:tc>
                <a:extLst>
                  <a:ext uri="{0D108BD9-81ED-4DB2-BD59-A6C34878D82A}">
                    <a16:rowId xmlns:a16="http://schemas.microsoft.com/office/drawing/2014/main" val="2827893633"/>
                  </a:ext>
                </a:extLst>
              </a:tr>
            </a:tbl>
          </a:graphicData>
        </a:graphic>
      </p:graphicFrame>
      <p:pic>
        <p:nvPicPr>
          <p:cNvPr id="4" name="Picture 3" descr="A screen shot of a graph&#10;&#10;AI-generated content may be incorrect.">
            <a:extLst>
              <a:ext uri="{FF2B5EF4-FFF2-40B4-BE49-F238E27FC236}">
                <a16:creationId xmlns:a16="http://schemas.microsoft.com/office/drawing/2014/main" id="{0B89C277-8C4B-6D0E-B01D-1D3890DE68DC}"/>
              </a:ext>
            </a:extLst>
          </p:cNvPr>
          <p:cNvPicPr>
            <a:picLocks noChangeAspect="1"/>
          </p:cNvPicPr>
          <p:nvPr/>
        </p:nvPicPr>
        <p:blipFill>
          <a:blip r:embed="rId2"/>
          <a:srcRect l="27754" t="344" r="-286" b="25601"/>
          <a:stretch/>
        </p:blipFill>
        <p:spPr>
          <a:xfrm>
            <a:off x="2032402" y="7092174"/>
            <a:ext cx="2843917" cy="2428774"/>
          </a:xfrm>
          <a:prstGeom prst="rect">
            <a:avLst/>
          </a:prstGeom>
        </p:spPr>
      </p:pic>
      <p:graphicFrame>
        <p:nvGraphicFramePr>
          <p:cNvPr id="9" name="Table 8">
            <a:extLst>
              <a:ext uri="{FF2B5EF4-FFF2-40B4-BE49-F238E27FC236}">
                <a16:creationId xmlns:a16="http://schemas.microsoft.com/office/drawing/2014/main" id="{DE9AD4E6-4E19-C0B8-B8F8-D41ACB7910F8}"/>
              </a:ext>
            </a:extLst>
          </p:cNvPr>
          <p:cNvGraphicFramePr>
            <a:graphicFrameLocks noGrp="1"/>
          </p:cNvGraphicFramePr>
          <p:nvPr>
            <p:extLst>
              <p:ext uri="{D42A27DB-BD31-4B8C-83A1-F6EECF244321}">
                <p14:modId xmlns:p14="http://schemas.microsoft.com/office/powerpoint/2010/main" val="2055115300"/>
              </p:ext>
            </p:extLst>
          </p:nvPr>
        </p:nvGraphicFramePr>
        <p:xfrm>
          <a:off x="6668697" y="3432001"/>
          <a:ext cx="4711146" cy="1645920"/>
        </p:xfrm>
        <a:graphic>
          <a:graphicData uri="http://schemas.openxmlformats.org/drawingml/2006/table">
            <a:tbl>
              <a:tblPr firstRow="1" bandRow="1">
                <a:tableStyleId>{2D5ABB26-0587-4C30-8999-92F81FD0307C}</a:tableStyleId>
              </a:tblPr>
              <a:tblGrid>
                <a:gridCol w="3767649">
                  <a:extLst>
                    <a:ext uri="{9D8B030D-6E8A-4147-A177-3AD203B41FA5}">
                      <a16:colId xmlns:a16="http://schemas.microsoft.com/office/drawing/2014/main" val="2856698566"/>
                    </a:ext>
                  </a:extLst>
                </a:gridCol>
                <a:gridCol w="943497">
                  <a:extLst>
                    <a:ext uri="{9D8B030D-6E8A-4147-A177-3AD203B41FA5}">
                      <a16:colId xmlns:a16="http://schemas.microsoft.com/office/drawing/2014/main" val="1606555331"/>
                    </a:ext>
                  </a:extLst>
                </a:gridCol>
              </a:tblGrid>
              <a:tr h="214738">
                <a:tc>
                  <a:txBody>
                    <a:bodyPr/>
                    <a:lstStyle/>
                    <a:p>
                      <a:pPr lvl="0">
                        <a:buNone/>
                      </a:pPr>
                      <a:r>
                        <a:rPr lang="en-US" sz="1200" b="1" u="none" strike="noStrike" baseline="0" noProof="0">
                          <a:solidFill>
                            <a:srgbClr val="44546A"/>
                          </a:solidFill>
                        </a:rPr>
                        <a:t>Top 5 Features by average rank</a:t>
                      </a:r>
                      <a:endParaRPr lang="en-US" sz="1200" b="1"/>
                    </a:p>
                  </a:txBody>
                  <a:tcPr>
                    <a:lnB w="12700">
                      <a:solidFill>
                        <a:schemeClr val="tx1"/>
                      </a:solidFill>
                    </a:lnB>
                  </a:tcPr>
                </a:tc>
                <a:tc>
                  <a:txBody>
                    <a:bodyPr/>
                    <a:lstStyle/>
                    <a:p>
                      <a:pPr lvl="0" algn="ctr">
                        <a:buNone/>
                      </a:pPr>
                      <a:r>
                        <a:rPr lang="en-US" sz="1200" b="1">
                          <a:solidFill>
                            <a:srgbClr val="44546A"/>
                          </a:solidFill>
                        </a:rPr>
                        <a:t>Rank</a:t>
                      </a:r>
                    </a:p>
                  </a:txBody>
                  <a:tcPr>
                    <a:lnB w="12700">
                      <a:solidFill>
                        <a:schemeClr val="tx1"/>
                      </a:solidFill>
                    </a:lnB>
                  </a:tcPr>
                </a:tc>
                <a:extLst>
                  <a:ext uri="{0D108BD9-81ED-4DB2-BD59-A6C34878D82A}">
                    <a16:rowId xmlns:a16="http://schemas.microsoft.com/office/drawing/2014/main" val="1067976663"/>
                  </a:ext>
                </a:extLst>
              </a:tr>
              <a:tr h="235519">
                <a:tc>
                  <a:txBody>
                    <a:bodyPr/>
                    <a:lstStyle/>
                    <a:p>
                      <a:pPr lvl="0">
                        <a:buNone/>
                      </a:pPr>
                      <a:r>
                        <a:rPr lang="en-US" sz="1200" b="0" i="0" u="none" strike="noStrike" noProof="0" err="1">
                          <a:solidFill>
                            <a:schemeClr val="tx2"/>
                          </a:solidFill>
                          <a:latin typeface="Arial"/>
                        </a:rPr>
                        <a:t>Sonderschulen</a:t>
                      </a:r>
                      <a:r>
                        <a:rPr lang="en-US" sz="1200" b="0" i="0" u="none" strike="noStrike" noProof="0">
                          <a:solidFill>
                            <a:schemeClr val="tx2"/>
                          </a:solidFill>
                          <a:latin typeface="Arial"/>
                        </a:rPr>
                        <a:t>/ </a:t>
                      </a:r>
                      <a:r>
                        <a:rPr lang="en-US" sz="1200" b="0" i="0" u="none" strike="noStrike" noProof="0" err="1">
                          <a:solidFill>
                            <a:schemeClr val="tx2"/>
                          </a:solidFill>
                          <a:latin typeface="Arial"/>
                        </a:rPr>
                        <a:t>Förderschulen</a:t>
                      </a:r>
                      <a:r>
                        <a:rPr lang="en-US" sz="1200" b="0" i="0" u="none" strike="noStrike" noProof="0">
                          <a:solidFill>
                            <a:schemeClr val="tx2"/>
                          </a:solidFill>
                          <a:latin typeface="Arial"/>
                        </a:rPr>
                        <a:t> (1995)</a:t>
                      </a:r>
                      <a:r>
                        <a:rPr lang="en-US" sz="1200" u="none" strike="noStrike" noProof="0">
                          <a:solidFill>
                            <a:schemeClr val="tx2"/>
                          </a:solidFill>
                        </a:rPr>
                        <a:t> </a:t>
                      </a:r>
                      <a:endParaRPr lang="en-US" sz="1200">
                        <a:solidFill>
                          <a:schemeClr val="tx2"/>
                        </a:solidFill>
                      </a:endParaRPr>
                    </a:p>
                  </a:txBody>
                  <a:tcPr>
                    <a:lnT w="12700">
                      <a:solidFill>
                        <a:schemeClr val="tx1"/>
                      </a:solidFill>
                    </a:lnT>
                  </a:tcPr>
                </a:tc>
                <a:tc>
                  <a:txBody>
                    <a:bodyPr/>
                    <a:lstStyle/>
                    <a:p>
                      <a:pPr lvl="0" algn="ctr">
                        <a:buNone/>
                      </a:pPr>
                      <a:r>
                        <a:rPr lang="en-US" sz="1200" u="none" strike="noStrike" noProof="0">
                          <a:solidFill>
                            <a:srgbClr val="44546A"/>
                          </a:solidFill>
                        </a:rPr>
                        <a:t>2.9 </a:t>
                      </a:r>
                      <a:r>
                        <a:rPr lang="en-US" sz="1200" b="0" i="0" u="none" strike="noStrike" noProof="0">
                          <a:solidFill>
                            <a:srgbClr val="43546A"/>
                          </a:solidFill>
                          <a:latin typeface="Arial"/>
                        </a:rPr>
                        <a:t>±</a:t>
                      </a:r>
                      <a:r>
                        <a:rPr lang="en-US" sz="1200" u="none" strike="noStrike" noProof="0">
                          <a:solidFill>
                            <a:srgbClr val="44546A"/>
                          </a:solidFill>
                        </a:rPr>
                        <a:t> 1.5</a:t>
                      </a:r>
                      <a:endParaRPr lang="en-US" sz="1200">
                        <a:solidFill>
                          <a:srgbClr val="44546A"/>
                        </a:solidFill>
                      </a:endParaRPr>
                    </a:p>
                  </a:txBody>
                  <a:tcPr>
                    <a:lnT w="12700">
                      <a:solidFill>
                        <a:schemeClr val="tx1"/>
                      </a:solidFill>
                    </a:lnT>
                  </a:tcPr>
                </a:tc>
                <a:extLst>
                  <a:ext uri="{0D108BD9-81ED-4DB2-BD59-A6C34878D82A}">
                    <a16:rowId xmlns:a16="http://schemas.microsoft.com/office/drawing/2014/main" val="1416497652"/>
                  </a:ext>
                </a:extLst>
              </a:tr>
              <a:tr h="214738">
                <a:tc>
                  <a:txBody>
                    <a:bodyPr/>
                    <a:lstStyle/>
                    <a:p>
                      <a:pPr lvl="0">
                        <a:buNone/>
                      </a:pPr>
                      <a:r>
                        <a:rPr lang="en-US" sz="1200" u="none" strike="noStrike" noProof="0">
                          <a:solidFill>
                            <a:srgbClr val="44546A"/>
                          </a:solidFill>
                        </a:rPr>
                        <a:t>Employed residents without vocational degree (tot.)</a:t>
                      </a:r>
                    </a:p>
                  </a:txBody>
                  <a:tcPr/>
                </a:tc>
                <a:tc>
                  <a:txBody>
                    <a:bodyPr/>
                    <a:lstStyle/>
                    <a:p>
                      <a:pPr lvl="0" algn="ctr">
                        <a:buNone/>
                      </a:pPr>
                      <a:r>
                        <a:rPr lang="en-US" sz="1200" u="none" strike="noStrike" noProof="0">
                          <a:solidFill>
                            <a:srgbClr val="44546A"/>
                          </a:solidFill>
                        </a:rPr>
                        <a:t>3.5 </a:t>
                      </a:r>
                      <a:r>
                        <a:rPr lang="en-US" sz="1200" b="0" i="0" u="none" strike="noStrike" noProof="0">
                          <a:solidFill>
                            <a:srgbClr val="43546A"/>
                          </a:solidFill>
                          <a:latin typeface="Arial"/>
                        </a:rPr>
                        <a:t>± 3.3</a:t>
                      </a:r>
                      <a:endParaRPr lang="en-US" sz="1200" u="none" strike="noStrike" noProof="0">
                        <a:solidFill>
                          <a:srgbClr val="44546A"/>
                        </a:solidFill>
                      </a:endParaRPr>
                    </a:p>
                  </a:txBody>
                  <a:tcPr/>
                </a:tc>
                <a:extLst>
                  <a:ext uri="{0D108BD9-81ED-4DB2-BD59-A6C34878D82A}">
                    <a16:rowId xmlns:a16="http://schemas.microsoft.com/office/drawing/2014/main" val="3371276217"/>
                  </a:ext>
                </a:extLst>
              </a:tr>
              <a:tr h="214738">
                <a:tc>
                  <a:txBody>
                    <a:bodyPr/>
                    <a:lstStyle/>
                    <a:p>
                      <a:pPr lvl="0">
                        <a:buNone/>
                      </a:pPr>
                      <a:r>
                        <a:rPr lang="en-US" sz="1200" b="0" i="0" u="none" strike="noStrike" noProof="0" err="1">
                          <a:solidFill>
                            <a:srgbClr val="44546A"/>
                          </a:solidFill>
                          <a:latin typeface="Arial"/>
                        </a:rPr>
                        <a:t>Gymnasien</a:t>
                      </a:r>
                      <a:r>
                        <a:rPr lang="en-US" sz="1200" b="0" i="0" u="none" strike="noStrike" noProof="0">
                          <a:solidFill>
                            <a:srgbClr val="44546A"/>
                          </a:solidFill>
                          <a:latin typeface="Arial"/>
                        </a:rPr>
                        <a:t> (1995)</a:t>
                      </a:r>
                      <a:endParaRPr lang="en-US" sz="1200"/>
                    </a:p>
                  </a:txBody>
                  <a:tcPr/>
                </a:tc>
                <a:tc>
                  <a:txBody>
                    <a:bodyPr/>
                    <a:lstStyle/>
                    <a:p>
                      <a:pPr lvl="0" algn="ctr">
                        <a:buNone/>
                      </a:pPr>
                      <a:r>
                        <a:rPr lang="en-US" sz="1200" u="none" strike="noStrike" noProof="0">
                          <a:solidFill>
                            <a:srgbClr val="44546A"/>
                          </a:solidFill>
                        </a:rPr>
                        <a:t>4.4 </a:t>
                      </a:r>
                      <a:r>
                        <a:rPr lang="en-US" sz="1200" b="0" i="0" u="none" strike="noStrike" noProof="0">
                          <a:solidFill>
                            <a:srgbClr val="43546A"/>
                          </a:solidFill>
                          <a:latin typeface="Arial"/>
                        </a:rPr>
                        <a:t>± 2</a:t>
                      </a:r>
                      <a:r>
                        <a:rPr lang="en-US" sz="1200" u="none" strike="noStrike" noProof="0">
                          <a:solidFill>
                            <a:srgbClr val="44546A"/>
                          </a:solidFill>
                        </a:rPr>
                        <a:t>.8</a:t>
                      </a:r>
                      <a:endParaRPr lang="en-US" sz="1200">
                        <a:solidFill>
                          <a:srgbClr val="44546A"/>
                        </a:solidFill>
                      </a:endParaRPr>
                    </a:p>
                  </a:txBody>
                  <a:tcPr/>
                </a:tc>
                <a:extLst>
                  <a:ext uri="{0D108BD9-81ED-4DB2-BD59-A6C34878D82A}">
                    <a16:rowId xmlns:a16="http://schemas.microsoft.com/office/drawing/2014/main" val="3115420678"/>
                  </a:ext>
                </a:extLst>
              </a:tr>
              <a:tr h="214738">
                <a:tc>
                  <a:txBody>
                    <a:bodyPr/>
                    <a:lstStyle/>
                    <a:p>
                      <a:pPr lvl="0">
                        <a:buNone/>
                      </a:pPr>
                      <a:r>
                        <a:rPr lang="en-US" sz="1200" b="0" i="0" u="none" strike="noStrike" baseline="0" noProof="0">
                          <a:solidFill>
                            <a:srgbClr val="44546A"/>
                          </a:solidFill>
                        </a:rPr>
                        <a:t>Employed persons in Trade &amp; Transport (G-J)</a:t>
                      </a:r>
                      <a:endParaRPr lang="en-US"/>
                    </a:p>
                  </a:txBody>
                  <a:tcPr/>
                </a:tc>
                <a:tc>
                  <a:txBody>
                    <a:bodyPr/>
                    <a:lstStyle/>
                    <a:p>
                      <a:pPr lvl="0" algn="ctr">
                        <a:buNone/>
                      </a:pPr>
                      <a:r>
                        <a:rPr lang="en-US" sz="1200" u="none" strike="noStrike" noProof="0">
                          <a:solidFill>
                            <a:srgbClr val="44546A"/>
                          </a:solidFill>
                        </a:rPr>
                        <a:t>5.5 </a:t>
                      </a:r>
                      <a:r>
                        <a:rPr lang="en-US" sz="1200" b="0" i="0" u="none" strike="noStrike" noProof="0">
                          <a:solidFill>
                            <a:srgbClr val="43546A"/>
                          </a:solidFill>
                          <a:latin typeface="Arial"/>
                        </a:rPr>
                        <a:t>± 4.1</a:t>
                      </a:r>
                      <a:endParaRPr lang="en-US" sz="1200" u="none" strike="noStrike" noProof="0">
                        <a:solidFill>
                          <a:srgbClr val="44546A"/>
                        </a:solidFill>
                      </a:endParaRPr>
                    </a:p>
                  </a:txBody>
                  <a:tcPr/>
                </a:tc>
                <a:extLst>
                  <a:ext uri="{0D108BD9-81ED-4DB2-BD59-A6C34878D82A}">
                    <a16:rowId xmlns:a16="http://schemas.microsoft.com/office/drawing/2014/main" val="1238043679"/>
                  </a:ext>
                </a:extLst>
              </a:tr>
              <a:tr h="214738">
                <a:tc>
                  <a:txBody>
                    <a:bodyPr/>
                    <a:lstStyle/>
                    <a:p>
                      <a:pPr lvl="0">
                        <a:buNone/>
                      </a:pPr>
                      <a:r>
                        <a:rPr lang="en-US" sz="1200" b="0" i="0" u="none" strike="noStrike" noProof="0">
                          <a:solidFill>
                            <a:srgbClr val="44546A"/>
                          </a:solidFill>
                          <a:latin typeface="Arial"/>
                        </a:rPr>
                        <a:t>Employed persons in Finance &amp; Real Estate (V)</a:t>
                      </a:r>
                      <a:endParaRPr lang="en-US"/>
                    </a:p>
                  </a:txBody>
                  <a:tcPr/>
                </a:tc>
                <a:tc>
                  <a:txBody>
                    <a:bodyPr/>
                    <a:lstStyle/>
                    <a:p>
                      <a:pPr lvl="0" algn="ctr">
                        <a:buNone/>
                      </a:pPr>
                      <a:r>
                        <a:rPr lang="en-US" sz="1200" u="none" strike="noStrike" noProof="0">
                          <a:solidFill>
                            <a:srgbClr val="44546A"/>
                          </a:solidFill>
                        </a:rPr>
                        <a:t>6.8 </a:t>
                      </a:r>
                      <a:r>
                        <a:rPr lang="en-US" sz="1200" b="0" i="0" u="none" strike="noStrike" noProof="0">
                          <a:solidFill>
                            <a:srgbClr val="43546A"/>
                          </a:solidFill>
                          <a:latin typeface="Arial"/>
                        </a:rPr>
                        <a:t>± 4.5</a:t>
                      </a:r>
                      <a:endParaRPr lang="en-US" sz="1200" u="none" strike="noStrike" noProof="0">
                        <a:solidFill>
                          <a:srgbClr val="44546A"/>
                        </a:solidFill>
                      </a:endParaRPr>
                    </a:p>
                  </a:txBody>
                  <a:tcPr/>
                </a:tc>
                <a:extLst>
                  <a:ext uri="{0D108BD9-81ED-4DB2-BD59-A6C34878D82A}">
                    <a16:rowId xmlns:a16="http://schemas.microsoft.com/office/drawing/2014/main" val="2827893633"/>
                  </a:ext>
                </a:extLst>
              </a:tr>
            </a:tbl>
          </a:graphicData>
        </a:graphic>
      </p:graphicFrame>
      <p:sp>
        <p:nvSpPr>
          <p:cNvPr id="11" name="Text Placeholder 2">
            <a:extLst>
              <a:ext uri="{FF2B5EF4-FFF2-40B4-BE49-F238E27FC236}">
                <a16:creationId xmlns:a16="http://schemas.microsoft.com/office/drawing/2014/main" id="{5DC42938-3B90-F530-27F2-DEDB77FF4543}"/>
              </a:ext>
            </a:extLst>
          </p:cNvPr>
          <p:cNvSpPr txBox="1">
            <a:spLocks/>
          </p:cNvSpPr>
          <p:nvPr/>
        </p:nvSpPr>
        <p:spPr>
          <a:xfrm>
            <a:off x="834372" y="2863558"/>
            <a:ext cx="4036372" cy="359944"/>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0" cap="none"/>
              <a:t>Overfitted model</a:t>
            </a:r>
            <a:endParaRPr lang="en-US" b="0"/>
          </a:p>
        </p:txBody>
      </p:sp>
      <p:sp>
        <p:nvSpPr>
          <p:cNvPr id="12" name="Text Placeholder 2">
            <a:extLst>
              <a:ext uri="{FF2B5EF4-FFF2-40B4-BE49-F238E27FC236}">
                <a16:creationId xmlns:a16="http://schemas.microsoft.com/office/drawing/2014/main" id="{75E1042F-5EDC-FEB4-24F6-D2C512C793F4}"/>
              </a:ext>
            </a:extLst>
          </p:cNvPr>
          <p:cNvSpPr txBox="1">
            <a:spLocks/>
          </p:cNvSpPr>
          <p:nvPr/>
        </p:nvSpPr>
        <p:spPr>
          <a:xfrm>
            <a:off x="6666799" y="2863558"/>
            <a:ext cx="4770444" cy="359944"/>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0" cap="none"/>
              <a:t>Not overfitted model</a:t>
            </a:r>
            <a:endParaRPr lang="en-US" b="0"/>
          </a:p>
        </p:txBody>
      </p:sp>
      <p:pic>
        <p:nvPicPr>
          <p:cNvPr id="14" name="Picture 13">
            <a:extLst>
              <a:ext uri="{FF2B5EF4-FFF2-40B4-BE49-F238E27FC236}">
                <a16:creationId xmlns:a16="http://schemas.microsoft.com/office/drawing/2014/main" id="{E4BDA655-4DE1-E576-BB06-2EC6DB758C66}"/>
              </a:ext>
            </a:extLst>
          </p:cNvPr>
          <p:cNvPicPr>
            <a:picLocks noChangeAspect="1"/>
          </p:cNvPicPr>
          <p:nvPr/>
        </p:nvPicPr>
        <p:blipFill>
          <a:blip r:embed="rId3"/>
          <a:srcRect l="31122" r="-98" b="28706"/>
          <a:stretch/>
        </p:blipFill>
        <p:spPr>
          <a:xfrm>
            <a:off x="7929605" y="7091979"/>
            <a:ext cx="2835621" cy="2428545"/>
          </a:xfrm>
          <a:prstGeom prst="rect">
            <a:avLst/>
          </a:prstGeom>
        </p:spPr>
      </p:pic>
    </p:spTree>
    <p:extLst>
      <p:ext uri="{BB962C8B-B14F-4D97-AF65-F5344CB8AC3E}">
        <p14:creationId xmlns:p14="http://schemas.microsoft.com/office/powerpoint/2010/main" val="868769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97B6-06E0-D743-08D9-FE5249160FB2}"/>
              </a:ext>
            </a:extLst>
          </p:cNvPr>
          <p:cNvSpPr>
            <a:spLocks noGrp="1"/>
          </p:cNvSpPr>
          <p:nvPr>
            <p:ph type="title"/>
          </p:nvPr>
        </p:nvSpPr>
        <p:spPr/>
        <p:txBody>
          <a:bodyPr/>
          <a:lstStyle/>
          <a:p>
            <a:r>
              <a:rPr lang="en-US"/>
              <a:t>Highly correlated features</a:t>
            </a:r>
          </a:p>
        </p:txBody>
      </p:sp>
      <p:sp>
        <p:nvSpPr>
          <p:cNvPr id="17" name="Text Placeholder 3">
            <a:extLst>
              <a:ext uri="{FF2B5EF4-FFF2-40B4-BE49-F238E27FC236}">
                <a16:creationId xmlns:a16="http://schemas.microsoft.com/office/drawing/2014/main" id="{2ECFDB39-948F-60A4-99EF-B80B5E840BE3}"/>
              </a:ext>
            </a:extLst>
          </p:cNvPr>
          <p:cNvSpPr txBox="1">
            <a:spLocks/>
          </p:cNvSpPr>
          <p:nvPr/>
        </p:nvSpPr>
        <p:spPr>
          <a:xfrm>
            <a:off x="6798345" y="2443895"/>
            <a:ext cx="4710148" cy="1668937"/>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85750" indent="-285750">
              <a:buChar char="•"/>
            </a:pPr>
            <a:r>
              <a:rPr lang="en-US" sz="1600" b="1"/>
              <a:t>Highly correlated features hurt interpretability in MLR</a:t>
            </a:r>
            <a:endParaRPr lang="en-US" b="1"/>
          </a:p>
          <a:p>
            <a:pPr marL="285750" indent="-285750">
              <a:buChar char="•"/>
            </a:pPr>
            <a:endParaRPr lang="en-US" sz="1600" b="1"/>
          </a:p>
          <a:p>
            <a:pPr marL="285750" indent="-285750">
              <a:buChar char="•"/>
            </a:pPr>
            <a:endParaRPr lang="en-US" sz="1600"/>
          </a:p>
        </p:txBody>
      </p:sp>
      <p:pic>
        <p:nvPicPr>
          <p:cNvPr id="4" name="Picture 3" descr="A close-up of a graph&#10;&#10;AI-generated content may be incorrect.">
            <a:extLst>
              <a:ext uri="{FF2B5EF4-FFF2-40B4-BE49-F238E27FC236}">
                <a16:creationId xmlns:a16="http://schemas.microsoft.com/office/drawing/2014/main" id="{FD9ADF5F-9C04-F648-DFB3-30544C5BF42E}"/>
              </a:ext>
            </a:extLst>
          </p:cNvPr>
          <p:cNvPicPr>
            <a:picLocks noChangeAspect="1"/>
          </p:cNvPicPr>
          <p:nvPr/>
        </p:nvPicPr>
        <p:blipFill>
          <a:blip r:embed="rId2"/>
          <a:srcRect l="37726" r="-106" b="34322"/>
          <a:stretch/>
        </p:blipFill>
        <p:spPr>
          <a:xfrm>
            <a:off x="987503" y="1867146"/>
            <a:ext cx="5194915" cy="4504164"/>
          </a:xfrm>
          <a:prstGeom prst="rect">
            <a:avLst/>
          </a:prstGeom>
        </p:spPr>
      </p:pic>
      <p:sp>
        <p:nvSpPr>
          <p:cNvPr id="5" name="Arrow: Right 4">
            <a:extLst>
              <a:ext uri="{FF2B5EF4-FFF2-40B4-BE49-F238E27FC236}">
                <a16:creationId xmlns:a16="http://schemas.microsoft.com/office/drawing/2014/main" id="{7A250E46-1433-3E4C-1E19-D3DE5E9F7E9C}"/>
              </a:ext>
            </a:extLst>
          </p:cNvPr>
          <p:cNvSpPr/>
          <p:nvPr/>
        </p:nvSpPr>
        <p:spPr>
          <a:xfrm>
            <a:off x="415903" y="2372055"/>
            <a:ext cx="371168" cy="142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C88474F-B81E-8E75-F7B8-BD3E5629A0C6}"/>
              </a:ext>
            </a:extLst>
          </p:cNvPr>
          <p:cNvSpPr/>
          <p:nvPr/>
        </p:nvSpPr>
        <p:spPr>
          <a:xfrm>
            <a:off x="416008" y="2513118"/>
            <a:ext cx="371168" cy="142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97684971-96DC-2F8E-23EA-C25946F22BE4}"/>
              </a:ext>
            </a:extLst>
          </p:cNvPr>
          <p:cNvSpPr/>
          <p:nvPr/>
        </p:nvSpPr>
        <p:spPr>
          <a:xfrm>
            <a:off x="416112" y="4885179"/>
            <a:ext cx="371168" cy="142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796F7288-74D3-E542-5630-491926FFA3BE}"/>
              </a:ext>
            </a:extLst>
          </p:cNvPr>
          <p:cNvSpPr/>
          <p:nvPr/>
        </p:nvSpPr>
        <p:spPr>
          <a:xfrm>
            <a:off x="416216" y="3836308"/>
            <a:ext cx="371168" cy="142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81BE795D-77BF-29BA-E6F5-8A9A07C9E074}"/>
              </a:ext>
            </a:extLst>
          </p:cNvPr>
          <p:cNvSpPr/>
          <p:nvPr/>
        </p:nvSpPr>
        <p:spPr>
          <a:xfrm>
            <a:off x="416244" y="6232574"/>
            <a:ext cx="371168" cy="142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17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01BF4-7EFB-090A-E38B-CA788130DD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06BD9-A89C-459E-B5A9-3F85F782B877}"/>
              </a:ext>
            </a:extLst>
          </p:cNvPr>
          <p:cNvSpPr>
            <a:spLocks noGrp="1"/>
          </p:cNvSpPr>
          <p:nvPr>
            <p:ph type="title"/>
          </p:nvPr>
        </p:nvSpPr>
        <p:spPr/>
        <p:txBody>
          <a:bodyPr/>
          <a:lstStyle/>
          <a:p>
            <a:r>
              <a:rPr lang="en-US"/>
              <a:t>Weakly correlated features</a:t>
            </a:r>
          </a:p>
        </p:txBody>
      </p:sp>
      <p:sp>
        <p:nvSpPr>
          <p:cNvPr id="17" name="Text Placeholder 3">
            <a:extLst>
              <a:ext uri="{FF2B5EF4-FFF2-40B4-BE49-F238E27FC236}">
                <a16:creationId xmlns:a16="http://schemas.microsoft.com/office/drawing/2014/main" id="{446B0491-9F3F-2F70-3E66-46C02F5169E6}"/>
              </a:ext>
            </a:extLst>
          </p:cNvPr>
          <p:cNvSpPr txBox="1">
            <a:spLocks/>
          </p:cNvSpPr>
          <p:nvPr/>
        </p:nvSpPr>
        <p:spPr>
          <a:xfrm>
            <a:off x="6798345" y="2443895"/>
            <a:ext cx="4710148" cy="1668937"/>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85750" indent="-285750">
              <a:buChar char="•"/>
            </a:pPr>
            <a:r>
              <a:rPr lang="en-US" sz="1600" b="1"/>
              <a:t>Subset of features with weak to moderate correlation</a:t>
            </a:r>
          </a:p>
          <a:p>
            <a:pPr marL="285750" indent="-285750">
              <a:buChar char="•"/>
            </a:pPr>
            <a:endParaRPr lang="en-US" sz="1600"/>
          </a:p>
        </p:txBody>
      </p:sp>
      <p:pic>
        <p:nvPicPr>
          <p:cNvPr id="3" name="Picture 2">
            <a:extLst>
              <a:ext uri="{FF2B5EF4-FFF2-40B4-BE49-F238E27FC236}">
                <a16:creationId xmlns:a16="http://schemas.microsoft.com/office/drawing/2014/main" id="{E29BE306-FE79-4072-7CDA-64F4215F58A2}"/>
              </a:ext>
            </a:extLst>
          </p:cNvPr>
          <p:cNvPicPr>
            <a:picLocks noChangeAspect="1"/>
          </p:cNvPicPr>
          <p:nvPr/>
        </p:nvPicPr>
        <p:blipFill>
          <a:blip r:embed="rId2"/>
          <a:stretch>
            <a:fillRect/>
          </a:stretch>
        </p:blipFill>
        <p:spPr>
          <a:xfrm>
            <a:off x="643102" y="2046822"/>
            <a:ext cx="5452799" cy="4504585"/>
          </a:xfrm>
          <a:prstGeom prst="rect">
            <a:avLst/>
          </a:prstGeom>
        </p:spPr>
      </p:pic>
      <p:sp>
        <p:nvSpPr>
          <p:cNvPr id="10" name="Rectangle 9">
            <a:extLst>
              <a:ext uri="{FF2B5EF4-FFF2-40B4-BE49-F238E27FC236}">
                <a16:creationId xmlns:a16="http://schemas.microsoft.com/office/drawing/2014/main" id="{AA76E739-460C-A5E9-E36A-F43FF0621B7B}"/>
              </a:ext>
            </a:extLst>
          </p:cNvPr>
          <p:cNvSpPr/>
          <p:nvPr/>
        </p:nvSpPr>
        <p:spPr>
          <a:xfrm>
            <a:off x="2175995" y="2231083"/>
            <a:ext cx="2737116" cy="2633096"/>
          </a:xfrm>
          <a:prstGeom prst="rect">
            <a:avLst/>
          </a:prstGeom>
          <a:no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567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CBEAD-DED1-9E3A-4C61-CEC76C791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E812B9-3172-9CDF-AF5B-0100D0839992}"/>
              </a:ext>
            </a:extLst>
          </p:cNvPr>
          <p:cNvSpPr>
            <a:spLocks noGrp="1"/>
          </p:cNvSpPr>
          <p:nvPr>
            <p:ph type="title"/>
          </p:nvPr>
        </p:nvSpPr>
        <p:spPr/>
        <p:txBody>
          <a:bodyPr/>
          <a:lstStyle/>
          <a:p>
            <a:r>
              <a:rPr lang="en-US"/>
              <a:t>Regression</a:t>
            </a:r>
          </a:p>
        </p:txBody>
      </p:sp>
      <p:sp>
        <p:nvSpPr>
          <p:cNvPr id="3" name="Text Placeholder 2">
            <a:extLst>
              <a:ext uri="{FF2B5EF4-FFF2-40B4-BE49-F238E27FC236}">
                <a16:creationId xmlns:a16="http://schemas.microsoft.com/office/drawing/2014/main" id="{1E032333-8804-0DD0-4BD7-E351FE15215F}"/>
              </a:ext>
            </a:extLst>
          </p:cNvPr>
          <p:cNvSpPr>
            <a:spLocks noGrp="1"/>
          </p:cNvSpPr>
          <p:nvPr>
            <p:ph type="body" sz="quarter" idx="11"/>
          </p:nvPr>
        </p:nvSpPr>
        <p:spPr>
          <a:xfrm>
            <a:off x="835240" y="2097972"/>
            <a:ext cx="5891719" cy="626195"/>
          </a:xfrm>
        </p:spPr>
        <p:txBody>
          <a:bodyPr vert="horz" lIns="121899" tIns="60949" rIns="121899" bIns="60949" rtlCol="0" anchor="t">
            <a:noAutofit/>
          </a:bodyPr>
          <a:lstStyle/>
          <a:p>
            <a:r>
              <a:rPr lang="en-US"/>
              <a:t>Multiple Linear Regression</a:t>
            </a:r>
          </a:p>
        </p:txBody>
      </p:sp>
      <p:sp>
        <p:nvSpPr>
          <p:cNvPr id="4" name="Text Placeholder 3">
            <a:extLst>
              <a:ext uri="{FF2B5EF4-FFF2-40B4-BE49-F238E27FC236}">
                <a16:creationId xmlns:a16="http://schemas.microsoft.com/office/drawing/2014/main" id="{B17B7E4C-324D-F49B-A969-A5030D8D36A3}"/>
              </a:ext>
            </a:extLst>
          </p:cNvPr>
          <p:cNvSpPr>
            <a:spLocks noGrp="1"/>
          </p:cNvSpPr>
          <p:nvPr>
            <p:ph type="body" sz="quarter" idx="17"/>
          </p:nvPr>
        </p:nvSpPr>
        <p:spPr>
          <a:xfrm>
            <a:off x="836612" y="3340250"/>
            <a:ext cx="4833982" cy="1356358"/>
          </a:xfrm>
        </p:spPr>
        <p:txBody>
          <a:bodyPr vert="horz" lIns="121899" tIns="60949" rIns="121899" bIns="60949" rtlCol="0" anchor="t">
            <a:noAutofit/>
          </a:bodyPr>
          <a:lstStyle/>
          <a:p>
            <a:pPr marL="285750" indent="-285750">
              <a:lnSpc>
                <a:spcPct val="85000"/>
              </a:lnSpc>
              <a:spcAft>
                <a:spcPts val="600"/>
              </a:spcAft>
              <a:buChar char="•"/>
            </a:pPr>
            <a:r>
              <a:rPr lang="en-US" sz="1600">
                <a:solidFill>
                  <a:schemeClr val="tx2"/>
                </a:solidFill>
                <a:ea typeface="+mn-lt"/>
                <a:cs typeface="+mn-lt"/>
              </a:rPr>
              <a:t>R² Score: </a:t>
            </a:r>
            <a:r>
              <a:rPr lang="en-US" sz="1600" b="1">
                <a:solidFill>
                  <a:schemeClr val="tx2"/>
                </a:solidFill>
                <a:ea typeface="+mn-lt"/>
                <a:cs typeface="+mn-lt"/>
              </a:rPr>
              <a:t>0.67 </a:t>
            </a:r>
            <a:r>
              <a:rPr lang="en-US" sz="1600" b="1">
                <a:solidFill>
                  <a:srgbClr val="43546A"/>
                </a:solidFill>
                <a:ea typeface="+mn-lt"/>
                <a:cs typeface="+mn-lt"/>
              </a:rPr>
              <a:t>± 0.02</a:t>
            </a:r>
            <a:endParaRPr lang="en-US" sz="1600" b="1">
              <a:solidFill>
                <a:schemeClr val="tx2"/>
              </a:solidFill>
              <a:ea typeface="+mn-lt"/>
              <a:cs typeface="+mn-lt"/>
            </a:endParaRPr>
          </a:p>
          <a:p>
            <a:pPr marL="285750" indent="-285750">
              <a:lnSpc>
                <a:spcPct val="85000"/>
              </a:lnSpc>
              <a:spcAft>
                <a:spcPts val="600"/>
              </a:spcAft>
              <a:buChar char="•"/>
            </a:pPr>
            <a:r>
              <a:rPr lang="en-US" sz="1600">
                <a:solidFill>
                  <a:schemeClr val="tx2"/>
                </a:solidFill>
                <a:ea typeface="+mn-lt"/>
                <a:cs typeface="+mn-lt"/>
              </a:rPr>
              <a:t>R² Score (train): 0.680 </a:t>
            </a:r>
            <a:r>
              <a:rPr lang="en-US" sz="1600">
                <a:solidFill>
                  <a:srgbClr val="43546A"/>
                </a:solidFill>
                <a:ea typeface="+mn-lt"/>
                <a:cs typeface="+mn-lt"/>
              </a:rPr>
              <a:t>± 0.005</a:t>
            </a:r>
          </a:p>
          <a:p>
            <a:pPr marL="285750" indent="-285750">
              <a:buChar char="•"/>
            </a:pPr>
            <a:r>
              <a:rPr lang="en-US" sz="1600">
                <a:solidFill>
                  <a:schemeClr val="tx2"/>
                </a:solidFill>
                <a:ea typeface="+mn-lt"/>
                <a:cs typeface="+mn-lt"/>
              </a:rPr>
              <a:t>RMSE: 1460 </a:t>
            </a:r>
            <a:r>
              <a:rPr lang="en-US" sz="1600">
                <a:solidFill>
                  <a:srgbClr val="43546A"/>
                </a:solidFill>
                <a:ea typeface="+mn-lt"/>
                <a:cs typeface="+mn-lt"/>
              </a:rPr>
              <a:t>± 80 €</a:t>
            </a:r>
          </a:p>
          <a:p>
            <a:endParaRPr lang="en-US" sz="1600"/>
          </a:p>
        </p:txBody>
      </p:sp>
      <p:sp>
        <p:nvSpPr>
          <p:cNvPr id="7" name="Text Placeholder 3">
            <a:extLst>
              <a:ext uri="{FF2B5EF4-FFF2-40B4-BE49-F238E27FC236}">
                <a16:creationId xmlns:a16="http://schemas.microsoft.com/office/drawing/2014/main" id="{F6EB893F-4351-EB34-3B0D-D5430E50E8B7}"/>
              </a:ext>
            </a:extLst>
          </p:cNvPr>
          <p:cNvSpPr txBox="1">
            <a:spLocks/>
          </p:cNvSpPr>
          <p:nvPr/>
        </p:nvSpPr>
        <p:spPr>
          <a:xfrm>
            <a:off x="6724456" y="3339354"/>
            <a:ext cx="4833982" cy="1356358"/>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85750" indent="-285750">
              <a:lnSpc>
                <a:spcPct val="85000"/>
              </a:lnSpc>
              <a:spcAft>
                <a:spcPts val="600"/>
              </a:spcAft>
              <a:buFont typeface="Arial" pitchFamily="34" charset="0"/>
              <a:buChar char="•"/>
            </a:pPr>
            <a:r>
              <a:rPr lang="en-US" sz="1600">
                <a:solidFill>
                  <a:schemeClr val="tx2"/>
                </a:solidFill>
                <a:ea typeface="+mn-lt"/>
                <a:cs typeface="+mn-lt"/>
              </a:rPr>
              <a:t>R² Score: </a:t>
            </a:r>
            <a:r>
              <a:rPr lang="en-US" sz="1600" b="1">
                <a:solidFill>
                  <a:schemeClr val="tx2"/>
                </a:solidFill>
                <a:ea typeface="+mn-lt"/>
                <a:cs typeface="+mn-lt"/>
              </a:rPr>
              <a:t>0.54 </a:t>
            </a:r>
            <a:r>
              <a:rPr lang="en-US" sz="1600" b="1">
                <a:solidFill>
                  <a:srgbClr val="43546A"/>
                </a:solidFill>
                <a:ea typeface="+mn-lt"/>
                <a:cs typeface="+mn-lt"/>
              </a:rPr>
              <a:t>± 0.02</a:t>
            </a:r>
            <a:endParaRPr lang="en-US" sz="1600" b="1">
              <a:solidFill>
                <a:schemeClr val="tx2"/>
              </a:solidFill>
              <a:ea typeface="+mn-lt"/>
              <a:cs typeface="+mn-lt"/>
            </a:endParaRPr>
          </a:p>
          <a:p>
            <a:pPr marL="285750" indent="-285750">
              <a:lnSpc>
                <a:spcPct val="85000"/>
              </a:lnSpc>
              <a:spcAft>
                <a:spcPts val="600"/>
              </a:spcAft>
              <a:buFont typeface="Arial" pitchFamily="34" charset="0"/>
              <a:buChar char="•"/>
            </a:pPr>
            <a:r>
              <a:rPr lang="en-US" sz="1600">
                <a:solidFill>
                  <a:schemeClr val="tx2"/>
                </a:solidFill>
                <a:ea typeface="+mn-lt"/>
                <a:cs typeface="+mn-lt"/>
              </a:rPr>
              <a:t>R² Score (train): 0.547 </a:t>
            </a:r>
            <a:r>
              <a:rPr lang="en-US" sz="1600">
                <a:solidFill>
                  <a:srgbClr val="43546A"/>
                </a:solidFill>
                <a:ea typeface="+mn-lt"/>
                <a:cs typeface="+mn-lt"/>
              </a:rPr>
              <a:t>± 0.006</a:t>
            </a:r>
          </a:p>
          <a:p>
            <a:pPr marL="285750" indent="-285750">
              <a:buFont typeface="Arial" pitchFamily="34" charset="0"/>
              <a:buChar char="•"/>
            </a:pPr>
            <a:r>
              <a:rPr lang="en-US" sz="1600">
                <a:solidFill>
                  <a:schemeClr val="tx2"/>
                </a:solidFill>
                <a:ea typeface="+mn-lt"/>
                <a:cs typeface="+mn-lt"/>
              </a:rPr>
              <a:t>RMSE: 1730 </a:t>
            </a:r>
            <a:r>
              <a:rPr lang="en-US" sz="1600">
                <a:solidFill>
                  <a:srgbClr val="43546A"/>
                </a:solidFill>
                <a:ea typeface="+mn-lt"/>
                <a:cs typeface="+mn-lt"/>
              </a:rPr>
              <a:t>± 90 €</a:t>
            </a:r>
          </a:p>
          <a:p>
            <a:endParaRPr lang="en-US" sz="1600"/>
          </a:p>
        </p:txBody>
      </p:sp>
      <p:sp>
        <p:nvSpPr>
          <p:cNvPr id="9" name="Text Placeholder 2">
            <a:extLst>
              <a:ext uri="{FF2B5EF4-FFF2-40B4-BE49-F238E27FC236}">
                <a16:creationId xmlns:a16="http://schemas.microsoft.com/office/drawing/2014/main" id="{0B80D15D-B17A-F83C-2942-B2DBCBF767D1}"/>
              </a:ext>
            </a:extLst>
          </p:cNvPr>
          <p:cNvSpPr txBox="1">
            <a:spLocks/>
          </p:cNvSpPr>
          <p:nvPr/>
        </p:nvSpPr>
        <p:spPr>
          <a:xfrm>
            <a:off x="834372" y="2863558"/>
            <a:ext cx="4036372" cy="359944"/>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0" cap="none"/>
              <a:t>All features</a:t>
            </a:r>
          </a:p>
        </p:txBody>
      </p:sp>
      <p:sp>
        <p:nvSpPr>
          <p:cNvPr id="11" name="Text Placeholder 2">
            <a:extLst>
              <a:ext uri="{FF2B5EF4-FFF2-40B4-BE49-F238E27FC236}">
                <a16:creationId xmlns:a16="http://schemas.microsoft.com/office/drawing/2014/main" id="{4CD72621-657D-E447-D477-085FE353AAAA}"/>
              </a:ext>
            </a:extLst>
          </p:cNvPr>
          <p:cNvSpPr txBox="1">
            <a:spLocks/>
          </p:cNvSpPr>
          <p:nvPr/>
        </p:nvSpPr>
        <p:spPr>
          <a:xfrm>
            <a:off x="6666799" y="2863558"/>
            <a:ext cx="4770444" cy="359944"/>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0" cap="none"/>
              <a:t>Subset of features</a:t>
            </a:r>
            <a:endParaRPr lang="en-US"/>
          </a:p>
        </p:txBody>
      </p:sp>
    </p:spTree>
    <p:extLst>
      <p:ext uri="{BB962C8B-B14F-4D97-AF65-F5344CB8AC3E}">
        <p14:creationId xmlns:p14="http://schemas.microsoft.com/office/powerpoint/2010/main" val="4214054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44D26-B4CF-7789-2995-EFA30D498A70}"/>
              </a:ext>
            </a:extLst>
          </p:cNvPr>
          <p:cNvSpPr>
            <a:spLocks noGrp="1"/>
          </p:cNvSpPr>
          <p:nvPr>
            <p:ph type="title"/>
          </p:nvPr>
        </p:nvSpPr>
        <p:spPr/>
        <p:txBody>
          <a:bodyPr/>
          <a:lstStyle/>
          <a:p>
            <a:r>
              <a:rPr lang="en-US"/>
              <a:t>Regression</a:t>
            </a:r>
          </a:p>
        </p:txBody>
      </p:sp>
      <p:pic>
        <p:nvPicPr>
          <p:cNvPr id="9" name="Picture 8">
            <a:extLst>
              <a:ext uri="{FF2B5EF4-FFF2-40B4-BE49-F238E27FC236}">
                <a16:creationId xmlns:a16="http://schemas.microsoft.com/office/drawing/2014/main" id="{0E550AF7-203D-FEA2-7AAD-D4066E4E96BD}"/>
              </a:ext>
            </a:extLst>
          </p:cNvPr>
          <p:cNvPicPr>
            <a:picLocks noChangeAspect="1"/>
          </p:cNvPicPr>
          <p:nvPr/>
        </p:nvPicPr>
        <p:blipFill>
          <a:blip r:embed="rId2"/>
          <a:stretch>
            <a:fillRect/>
          </a:stretch>
        </p:blipFill>
        <p:spPr>
          <a:xfrm>
            <a:off x="154685" y="1869439"/>
            <a:ext cx="7821252" cy="4667699"/>
          </a:xfrm>
          <a:prstGeom prst="rect">
            <a:avLst/>
          </a:prstGeom>
        </p:spPr>
      </p:pic>
      <p:sp>
        <p:nvSpPr>
          <p:cNvPr id="8" name="Text Placeholder 3">
            <a:extLst>
              <a:ext uri="{FF2B5EF4-FFF2-40B4-BE49-F238E27FC236}">
                <a16:creationId xmlns:a16="http://schemas.microsoft.com/office/drawing/2014/main" id="{A94917B3-E326-FB2B-DA7E-F720D543DD2E}"/>
              </a:ext>
            </a:extLst>
          </p:cNvPr>
          <p:cNvSpPr txBox="1">
            <a:spLocks/>
          </p:cNvSpPr>
          <p:nvPr/>
        </p:nvSpPr>
        <p:spPr>
          <a:xfrm>
            <a:off x="8216801" y="3347422"/>
            <a:ext cx="4833982" cy="1356358"/>
          </a:xfrm>
          <a:prstGeom prst="rect">
            <a:avLst/>
          </a:prstGeom>
        </p:spPr>
        <p:txBody>
          <a:bodyPr vert="horz" lIns="121899" tIns="60949" rIns="121899" bIns="60949" rtlCol="0" anchor="t">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85750" indent="-285750">
              <a:lnSpc>
                <a:spcPct val="85000"/>
              </a:lnSpc>
              <a:spcAft>
                <a:spcPts val="600"/>
              </a:spcAft>
              <a:buFont typeface="Arial" pitchFamily="34" charset="0"/>
              <a:buChar char="•"/>
            </a:pPr>
            <a:r>
              <a:rPr lang="en-US" sz="1600">
                <a:solidFill>
                  <a:schemeClr val="tx2"/>
                </a:solidFill>
                <a:ea typeface="+mn-lt"/>
                <a:cs typeface="+mn-lt"/>
              </a:rPr>
              <a:t>R² Score: 0.54 </a:t>
            </a:r>
            <a:r>
              <a:rPr lang="en-US" sz="1600">
                <a:solidFill>
                  <a:srgbClr val="43546A"/>
                </a:solidFill>
                <a:ea typeface="+mn-lt"/>
                <a:cs typeface="+mn-lt"/>
              </a:rPr>
              <a:t>± 0.02</a:t>
            </a:r>
            <a:endParaRPr lang="en-US" sz="1600">
              <a:solidFill>
                <a:schemeClr val="tx2"/>
              </a:solidFill>
              <a:ea typeface="+mn-lt"/>
              <a:cs typeface="+mn-lt"/>
            </a:endParaRPr>
          </a:p>
          <a:p>
            <a:pPr marL="285750" indent="-285750">
              <a:lnSpc>
                <a:spcPct val="85000"/>
              </a:lnSpc>
              <a:spcAft>
                <a:spcPts val="600"/>
              </a:spcAft>
              <a:buFont typeface="Arial" pitchFamily="34" charset="0"/>
              <a:buChar char="•"/>
            </a:pPr>
            <a:r>
              <a:rPr lang="en-US" sz="1600">
                <a:solidFill>
                  <a:schemeClr val="tx2"/>
                </a:solidFill>
                <a:ea typeface="+mn-lt"/>
                <a:cs typeface="+mn-lt"/>
              </a:rPr>
              <a:t>R² Score (train): 0.547 </a:t>
            </a:r>
            <a:r>
              <a:rPr lang="en-US" sz="1600">
                <a:solidFill>
                  <a:srgbClr val="43546A"/>
                </a:solidFill>
                <a:ea typeface="+mn-lt"/>
                <a:cs typeface="+mn-lt"/>
              </a:rPr>
              <a:t>± 0.006</a:t>
            </a:r>
          </a:p>
          <a:p>
            <a:pPr marL="285750" indent="-285750">
              <a:buFont typeface="Arial" pitchFamily="34" charset="0"/>
              <a:buChar char="•"/>
            </a:pPr>
            <a:r>
              <a:rPr lang="en-US" sz="1600">
                <a:solidFill>
                  <a:schemeClr val="tx2"/>
                </a:solidFill>
                <a:ea typeface="+mn-lt"/>
                <a:cs typeface="+mn-lt"/>
              </a:rPr>
              <a:t>RMSE: 1730 </a:t>
            </a:r>
            <a:r>
              <a:rPr lang="en-US" sz="1600">
                <a:solidFill>
                  <a:srgbClr val="43546A"/>
                </a:solidFill>
                <a:ea typeface="+mn-lt"/>
                <a:cs typeface="+mn-lt"/>
              </a:rPr>
              <a:t>± 90 €</a:t>
            </a:r>
          </a:p>
          <a:p>
            <a:endParaRPr lang="en-US" sz="1600"/>
          </a:p>
        </p:txBody>
      </p:sp>
      <p:sp>
        <p:nvSpPr>
          <p:cNvPr id="11" name="Text Placeholder 2">
            <a:extLst>
              <a:ext uri="{FF2B5EF4-FFF2-40B4-BE49-F238E27FC236}">
                <a16:creationId xmlns:a16="http://schemas.microsoft.com/office/drawing/2014/main" id="{84132104-F361-CE19-2481-36965BD6FD09}"/>
              </a:ext>
            </a:extLst>
          </p:cNvPr>
          <p:cNvSpPr txBox="1">
            <a:spLocks/>
          </p:cNvSpPr>
          <p:nvPr/>
        </p:nvSpPr>
        <p:spPr>
          <a:xfrm>
            <a:off x="8159144" y="2871626"/>
            <a:ext cx="4770444" cy="359944"/>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0" cap="none"/>
              <a:t>Subset of features</a:t>
            </a:r>
            <a:endParaRPr lang="en-US"/>
          </a:p>
        </p:txBody>
      </p:sp>
    </p:spTree>
    <p:extLst>
      <p:ext uri="{BB962C8B-B14F-4D97-AF65-F5344CB8AC3E}">
        <p14:creationId xmlns:p14="http://schemas.microsoft.com/office/powerpoint/2010/main" val="2820121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7E85E-D9EA-17E9-920B-CEE35B4792C7}"/>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E689DE80-2A42-0D2F-E839-CE3486FAD435}"/>
              </a:ext>
            </a:extLst>
          </p:cNvPr>
          <p:cNvSpPr>
            <a:spLocks noGrp="1"/>
          </p:cNvSpPr>
          <p:nvPr>
            <p:ph type="body" sz="quarter" idx="11"/>
          </p:nvPr>
        </p:nvSpPr>
        <p:spPr>
          <a:xfrm>
            <a:off x="835240" y="2097972"/>
            <a:ext cx="10586554" cy="3056815"/>
          </a:xfrm>
        </p:spPr>
        <p:txBody>
          <a:bodyPr vert="horz" lIns="121899" tIns="60949" rIns="121899" bIns="60949" rtlCol="0" anchor="t">
            <a:noAutofit/>
          </a:bodyPr>
          <a:lstStyle/>
          <a:p>
            <a:r>
              <a:rPr lang="en-US" b="0" cap="none"/>
              <a:t>Education and social benefits are good predictors of income in regional aggregate data.</a:t>
            </a:r>
          </a:p>
          <a:p>
            <a:endParaRPr lang="en-US" b="0"/>
          </a:p>
          <a:p>
            <a:r>
              <a:rPr lang="en-US" b="0" cap="none"/>
              <a:t>Number of schools per capita build in 1995 become good predictors for generalizable classifiers.</a:t>
            </a:r>
          </a:p>
          <a:p>
            <a:endParaRPr lang="en-US" b="0" cap="none"/>
          </a:p>
          <a:p>
            <a:r>
              <a:rPr lang="en-US" b="0" cap="none"/>
              <a:t>We could use a small ANN to allow non-linearities</a:t>
            </a:r>
          </a:p>
          <a:p>
            <a:endParaRPr lang="en-US" b="0"/>
          </a:p>
        </p:txBody>
      </p:sp>
    </p:spTree>
    <p:extLst>
      <p:ext uri="{BB962C8B-B14F-4D97-AF65-F5344CB8AC3E}">
        <p14:creationId xmlns:p14="http://schemas.microsoft.com/office/powerpoint/2010/main" val="298934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a:extLst>
            <a:ext uri="{FF2B5EF4-FFF2-40B4-BE49-F238E27FC236}">
              <a16:creationId xmlns:a16="http://schemas.microsoft.com/office/drawing/2014/main" id="{E857401D-D7F7-0782-B54B-E1D0B32F0D4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45564DF-D5F0-D1F6-E181-C82B72CBCA4A}"/>
              </a:ext>
            </a:extLst>
          </p:cNvPr>
          <p:cNvSpPr txBox="1"/>
          <p:nvPr/>
        </p:nvSpPr>
        <p:spPr>
          <a:xfrm>
            <a:off x="2012046" y="2967335"/>
            <a:ext cx="8164732"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5400" b="1">
                <a:solidFill>
                  <a:schemeClr val="bg1"/>
                </a:solidFill>
                <a:latin typeface="+mj-lt"/>
                <a:cs typeface="Arial"/>
              </a:rPr>
              <a:t>USA (individuals data)</a:t>
            </a:r>
          </a:p>
        </p:txBody>
      </p:sp>
    </p:spTree>
    <p:extLst>
      <p:ext uri="{BB962C8B-B14F-4D97-AF65-F5344CB8AC3E}">
        <p14:creationId xmlns:p14="http://schemas.microsoft.com/office/powerpoint/2010/main" val="3344113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uppieren 112">
            <a:extLst>
              <a:ext uri="{FF2B5EF4-FFF2-40B4-BE49-F238E27FC236}">
                <a16:creationId xmlns:a16="http://schemas.microsoft.com/office/drawing/2014/main" id="{5710023A-0767-BF44-0EB3-D8A642739BA6}"/>
              </a:ext>
            </a:extLst>
          </p:cNvPr>
          <p:cNvGrpSpPr/>
          <p:nvPr/>
        </p:nvGrpSpPr>
        <p:grpSpPr>
          <a:xfrm>
            <a:off x="672516" y="373059"/>
            <a:ext cx="10825111" cy="6028538"/>
            <a:chOff x="672691" y="372263"/>
            <a:chExt cx="10827931" cy="6030108"/>
          </a:xfrm>
        </p:grpSpPr>
        <p:grpSp>
          <p:nvGrpSpPr>
            <p:cNvPr id="21" name="Gruppieren 20">
              <a:extLst>
                <a:ext uri="{FF2B5EF4-FFF2-40B4-BE49-F238E27FC236}">
                  <a16:creationId xmlns:a16="http://schemas.microsoft.com/office/drawing/2014/main" id="{05EB0BE2-B9FA-9B87-2C95-8E77297006BB}"/>
                </a:ext>
              </a:extLst>
            </p:cNvPr>
            <p:cNvGrpSpPr/>
            <p:nvPr/>
          </p:nvGrpSpPr>
          <p:grpSpPr>
            <a:xfrm>
              <a:off x="865853" y="1957810"/>
              <a:ext cx="4236611" cy="1271778"/>
              <a:chOff x="468630" y="2770632"/>
              <a:chExt cx="4236611" cy="1271778"/>
            </a:xfrm>
          </p:grpSpPr>
          <p:pic>
            <p:nvPicPr>
              <p:cNvPr id="17" name="Grafik 16">
                <a:extLst>
                  <a:ext uri="{FF2B5EF4-FFF2-40B4-BE49-F238E27FC236}">
                    <a16:creationId xmlns:a16="http://schemas.microsoft.com/office/drawing/2014/main" id="{78852F3C-2604-01CF-B5D3-697559FD13F4}"/>
                  </a:ext>
                </a:extLst>
              </p:cNvPr>
              <p:cNvPicPr>
                <a:picLocks noChangeAspect="1"/>
              </p:cNvPicPr>
              <p:nvPr/>
            </p:nvPicPr>
            <p:blipFill>
              <a:blip r:embed="rId2"/>
              <a:stretch>
                <a:fillRect/>
              </a:stretch>
            </p:blipFill>
            <p:spPr>
              <a:xfrm>
                <a:off x="499708" y="2850688"/>
                <a:ext cx="4205533" cy="1156624"/>
              </a:xfrm>
              <a:prstGeom prst="rect">
                <a:avLst/>
              </a:prstGeom>
            </p:spPr>
          </p:pic>
          <p:sp>
            <p:nvSpPr>
              <p:cNvPr id="20" name="Rechteck 19">
                <a:extLst>
                  <a:ext uri="{FF2B5EF4-FFF2-40B4-BE49-F238E27FC236}">
                    <a16:creationId xmlns:a16="http://schemas.microsoft.com/office/drawing/2014/main" id="{4D74A2D3-8137-3A77-25CA-8704DB8CC5F8}"/>
                  </a:ext>
                </a:extLst>
              </p:cNvPr>
              <p:cNvSpPr/>
              <p:nvPr/>
            </p:nvSpPr>
            <p:spPr>
              <a:xfrm>
                <a:off x="468630" y="2770632"/>
                <a:ext cx="4236611" cy="1271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grpSp>
        <p:grpSp>
          <p:nvGrpSpPr>
            <p:cNvPr id="23" name="Gruppieren 22">
              <a:extLst>
                <a:ext uri="{FF2B5EF4-FFF2-40B4-BE49-F238E27FC236}">
                  <a16:creationId xmlns:a16="http://schemas.microsoft.com/office/drawing/2014/main" id="{5082F99A-F6BD-2D11-61F1-753B48FA04DC}"/>
                </a:ext>
              </a:extLst>
            </p:cNvPr>
            <p:cNvGrpSpPr/>
            <p:nvPr/>
          </p:nvGrpSpPr>
          <p:grpSpPr>
            <a:xfrm>
              <a:off x="1273214" y="3957876"/>
              <a:ext cx="3421888" cy="2444495"/>
              <a:chOff x="5193792" y="1920240"/>
              <a:chExt cx="3421888" cy="2444495"/>
            </a:xfrm>
          </p:grpSpPr>
          <p:pic>
            <p:nvPicPr>
              <p:cNvPr id="19" name="Grafik 18">
                <a:extLst>
                  <a:ext uri="{FF2B5EF4-FFF2-40B4-BE49-F238E27FC236}">
                    <a16:creationId xmlns:a16="http://schemas.microsoft.com/office/drawing/2014/main" id="{A9CD8A1E-1CED-320F-2FBE-BE98AFD37E05}"/>
                  </a:ext>
                </a:extLst>
              </p:cNvPr>
              <p:cNvPicPr>
                <a:picLocks noChangeAspect="1"/>
              </p:cNvPicPr>
              <p:nvPr/>
            </p:nvPicPr>
            <p:blipFill>
              <a:blip r:embed="rId3"/>
              <a:stretch>
                <a:fillRect/>
              </a:stretch>
            </p:blipFill>
            <p:spPr>
              <a:xfrm>
                <a:off x="5260366" y="1997799"/>
                <a:ext cx="3250205" cy="2324144"/>
              </a:xfrm>
              <a:prstGeom prst="rect">
                <a:avLst/>
              </a:prstGeom>
            </p:spPr>
          </p:pic>
          <p:sp>
            <p:nvSpPr>
              <p:cNvPr id="22" name="Rechteck 21">
                <a:extLst>
                  <a:ext uri="{FF2B5EF4-FFF2-40B4-BE49-F238E27FC236}">
                    <a16:creationId xmlns:a16="http://schemas.microsoft.com/office/drawing/2014/main" id="{DFCF1D82-2610-8592-6785-4B89404CEAAC}"/>
                  </a:ext>
                </a:extLst>
              </p:cNvPr>
              <p:cNvSpPr/>
              <p:nvPr/>
            </p:nvSpPr>
            <p:spPr>
              <a:xfrm>
                <a:off x="5193792" y="1920240"/>
                <a:ext cx="3421888" cy="24444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grpSp>
        <p:pic>
          <p:nvPicPr>
            <p:cNvPr id="25" name="Grafik 24">
              <a:extLst>
                <a:ext uri="{FF2B5EF4-FFF2-40B4-BE49-F238E27FC236}">
                  <a16:creationId xmlns:a16="http://schemas.microsoft.com/office/drawing/2014/main" id="{A5DC9FF7-B2C0-B0BE-F6BF-DFD765C74265}"/>
                </a:ext>
              </a:extLst>
            </p:cNvPr>
            <p:cNvPicPr>
              <a:picLocks noChangeAspect="1"/>
            </p:cNvPicPr>
            <p:nvPr/>
          </p:nvPicPr>
          <p:blipFill>
            <a:blip r:embed="rId4"/>
            <a:stretch>
              <a:fillRect/>
            </a:stretch>
          </p:blipFill>
          <p:spPr>
            <a:xfrm>
              <a:off x="1975059" y="548010"/>
              <a:ext cx="2018196" cy="681512"/>
            </a:xfrm>
            <a:prstGeom prst="rect">
              <a:avLst/>
            </a:prstGeom>
          </p:spPr>
        </p:pic>
        <p:cxnSp>
          <p:nvCxnSpPr>
            <p:cNvPr id="27" name="Gerade Verbindung mit Pfeil 26">
              <a:extLst>
                <a:ext uri="{FF2B5EF4-FFF2-40B4-BE49-F238E27FC236}">
                  <a16:creationId xmlns:a16="http://schemas.microsoft.com/office/drawing/2014/main" id="{C982C954-A0E2-2683-04DC-49E5BCD31FF7}"/>
                </a:ext>
              </a:extLst>
            </p:cNvPr>
            <p:cNvCxnSpPr>
              <a:cxnSpLocks/>
              <a:endCxn id="20" idx="0"/>
            </p:cNvCxnSpPr>
            <p:nvPr/>
          </p:nvCxnSpPr>
          <p:spPr>
            <a:xfrm>
              <a:off x="2984158" y="1229522"/>
              <a:ext cx="1" cy="72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BF5AFFDC-70B9-7F1F-E3DD-307224541522}"/>
                </a:ext>
              </a:extLst>
            </p:cNvPr>
            <p:cNvCxnSpPr>
              <a:stCxn id="20" idx="2"/>
              <a:endCxn id="22" idx="0"/>
            </p:cNvCxnSpPr>
            <p:nvPr/>
          </p:nvCxnSpPr>
          <p:spPr>
            <a:xfrm flipH="1">
              <a:off x="2984158" y="3229588"/>
              <a:ext cx="1" cy="72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Rechteck: abgerundete Ecken 35">
              <a:extLst>
                <a:ext uri="{FF2B5EF4-FFF2-40B4-BE49-F238E27FC236}">
                  <a16:creationId xmlns:a16="http://schemas.microsoft.com/office/drawing/2014/main" id="{2FC6C28A-92D8-28D5-43CE-10451C780B26}"/>
                </a:ext>
              </a:extLst>
            </p:cNvPr>
            <p:cNvSpPr/>
            <p:nvPr/>
          </p:nvSpPr>
          <p:spPr>
            <a:xfrm>
              <a:off x="1339786" y="4437480"/>
              <a:ext cx="3250205" cy="119380"/>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37" name="Rechteck: abgerundete Ecken 36">
              <a:extLst>
                <a:ext uri="{FF2B5EF4-FFF2-40B4-BE49-F238E27FC236}">
                  <a16:creationId xmlns:a16="http://schemas.microsoft.com/office/drawing/2014/main" id="{7523F647-C0FB-ACE4-F167-72A55C394E85}"/>
                </a:ext>
              </a:extLst>
            </p:cNvPr>
            <p:cNvSpPr/>
            <p:nvPr/>
          </p:nvSpPr>
          <p:spPr>
            <a:xfrm>
              <a:off x="1339785" y="5180123"/>
              <a:ext cx="3250205" cy="119380"/>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38" name="Rechteck: abgerundete Ecken 37">
              <a:extLst>
                <a:ext uri="{FF2B5EF4-FFF2-40B4-BE49-F238E27FC236}">
                  <a16:creationId xmlns:a16="http://schemas.microsoft.com/office/drawing/2014/main" id="{909E8C34-056F-0895-29FC-A76F1D2B377D}"/>
                </a:ext>
              </a:extLst>
            </p:cNvPr>
            <p:cNvSpPr/>
            <p:nvPr/>
          </p:nvSpPr>
          <p:spPr>
            <a:xfrm>
              <a:off x="1339784" y="6032600"/>
              <a:ext cx="3250205" cy="119380"/>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39" name="Rechteck: abgerundete Ecken 38">
              <a:extLst>
                <a:ext uri="{FF2B5EF4-FFF2-40B4-BE49-F238E27FC236}">
                  <a16:creationId xmlns:a16="http://schemas.microsoft.com/office/drawing/2014/main" id="{27CC531F-9571-6F95-06B6-378C157EE061}"/>
                </a:ext>
              </a:extLst>
            </p:cNvPr>
            <p:cNvSpPr/>
            <p:nvPr/>
          </p:nvSpPr>
          <p:spPr>
            <a:xfrm>
              <a:off x="1339783" y="5922766"/>
              <a:ext cx="3250205" cy="119380"/>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cxnSp>
          <p:nvCxnSpPr>
            <p:cNvPr id="46" name="Verbinder: gewinkelt 45">
              <a:extLst>
                <a:ext uri="{FF2B5EF4-FFF2-40B4-BE49-F238E27FC236}">
                  <a16:creationId xmlns:a16="http://schemas.microsoft.com/office/drawing/2014/main" id="{8F7F7EF5-8305-5FC6-AC52-EDCC9885658E}"/>
                </a:ext>
              </a:extLst>
            </p:cNvPr>
            <p:cNvCxnSpPr>
              <a:cxnSpLocks/>
              <a:stCxn id="36" idx="3"/>
              <a:endCxn id="55" idx="1"/>
            </p:cNvCxnSpPr>
            <p:nvPr/>
          </p:nvCxnSpPr>
          <p:spPr>
            <a:xfrm flipV="1">
              <a:off x="4589991" y="2541780"/>
              <a:ext cx="1500431" cy="195539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Verbinder: gewinkelt 47">
              <a:extLst>
                <a:ext uri="{FF2B5EF4-FFF2-40B4-BE49-F238E27FC236}">
                  <a16:creationId xmlns:a16="http://schemas.microsoft.com/office/drawing/2014/main" id="{C7DB4072-6AAA-3D15-A22B-330645691A84}"/>
                </a:ext>
              </a:extLst>
            </p:cNvPr>
            <p:cNvCxnSpPr>
              <a:cxnSpLocks/>
              <a:stCxn id="37" idx="3"/>
            </p:cNvCxnSpPr>
            <p:nvPr/>
          </p:nvCxnSpPr>
          <p:spPr>
            <a:xfrm flipV="1">
              <a:off x="4589990" y="2550435"/>
              <a:ext cx="987958" cy="268937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Verbinder: gewinkelt 49">
              <a:extLst>
                <a:ext uri="{FF2B5EF4-FFF2-40B4-BE49-F238E27FC236}">
                  <a16:creationId xmlns:a16="http://schemas.microsoft.com/office/drawing/2014/main" id="{1F8C7E97-8341-3CC9-0F72-0B940624ECA3}"/>
                </a:ext>
              </a:extLst>
            </p:cNvPr>
            <p:cNvCxnSpPr>
              <a:cxnSpLocks/>
              <a:stCxn id="39" idx="3"/>
            </p:cNvCxnSpPr>
            <p:nvPr/>
          </p:nvCxnSpPr>
          <p:spPr>
            <a:xfrm flipV="1">
              <a:off x="4589988" y="2550435"/>
              <a:ext cx="1133506" cy="343202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Verbinder: gewinkelt 51">
              <a:extLst>
                <a:ext uri="{FF2B5EF4-FFF2-40B4-BE49-F238E27FC236}">
                  <a16:creationId xmlns:a16="http://schemas.microsoft.com/office/drawing/2014/main" id="{868B9187-D2EA-B817-2377-69D5E13031CB}"/>
                </a:ext>
              </a:extLst>
            </p:cNvPr>
            <p:cNvCxnSpPr>
              <a:cxnSpLocks/>
              <a:stCxn id="38" idx="3"/>
            </p:cNvCxnSpPr>
            <p:nvPr/>
          </p:nvCxnSpPr>
          <p:spPr>
            <a:xfrm flipV="1">
              <a:off x="4589989" y="2550435"/>
              <a:ext cx="1297825" cy="354185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6" name="Gruppieren 55">
              <a:extLst>
                <a:ext uri="{FF2B5EF4-FFF2-40B4-BE49-F238E27FC236}">
                  <a16:creationId xmlns:a16="http://schemas.microsoft.com/office/drawing/2014/main" id="{897203A0-819B-372D-FE4B-93664252F70F}"/>
                </a:ext>
              </a:extLst>
            </p:cNvPr>
            <p:cNvGrpSpPr/>
            <p:nvPr/>
          </p:nvGrpSpPr>
          <p:grpSpPr>
            <a:xfrm>
              <a:off x="6090422" y="1957810"/>
              <a:ext cx="5410200" cy="1167939"/>
              <a:chOff x="5684520" y="2009257"/>
              <a:chExt cx="5410200" cy="1167939"/>
            </a:xfrm>
          </p:grpSpPr>
          <p:pic>
            <p:nvPicPr>
              <p:cNvPr id="34" name="Grafik 33">
                <a:extLst>
                  <a:ext uri="{FF2B5EF4-FFF2-40B4-BE49-F238E27FC236}">
                    <a16:creationId xmlns:a16="http://schemas.microsoft.com/office/drawing/2014/main" id="{9DA98946-487C-DEE8-CED0-DEFF8A8A0827}"/>
                  </a:ext>
                </a:extLst>
              </p:cNvPr>
              <p:cNvPicPr>
                <a:picLocks noChangeAspect="1"/>
              </p:cNvPicPr>
              <p:nvPr/>
            </p:nvPicPr>
            <p:blipFill>
              <a:blip r:embed="rId5"/>
              <a:stretch>
                <a:fillRect/>
              </a:stretch>
            </p:blipFill>
            <p:spPr>
              <a:xfrm>
                <a:off x="5739939" y="2009257"/>
                <a:ext cx="5287725" cy="1167939"/>
              </a:xfrm>
              <a:prstGeom prst="rect">
                <a:avLst/>
              </a:prstGeom>
            </p:spPr>
          </p:pic>
          <p:sp>
            <p:nvSpPr>
              <p:cNvPr id="55" name="Rechteck 54">
                <a:extLst>
                  <a:ext uri="{FF2B5EF4-FFF2-40B4-BE49-F238E27FC236}">
                    <a16:creationId xmlns:a16="http://schemas.microsoft.com/office/drawing/2014/main" id="{1D9F49A7-1AEB-D620-F466-582AE8FE5B3D}"/>
                  </a:ext>
                </a:extLst>
              </p:cNvPr>
              <p:cNvSpPr/>
              <p:nvPr/>
            </p:nvSpPr>
            <p:spPr>
              <a:xfrm>
                <a:off x="5684520" y="2009257"/>
                <a:ext cx="5410200" cy="11679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grpSp>
        <p:cxnSp>
          <p:nvCxnSpPr>
            <p:cNvPr id="63" name="Gerade Verbindung mit Pfeil 62">
              <a:extLst>
                <a:ext uri="{FF2B5EF4-FFF2-40B4-BE49-F238E27FC236}">
                  <a16:creationId xmlns:a16="http://schemas.microsoft.com/office/drawing/2014/main" id="{5A6580A6-92C7-27DF-53EF-289E814E3D69}"/>
                </a:ext>
              </a:extLst>
            </p:cNvPr>
            <p:cNvCxnSpPr>
              <a:cxnSpLocks/>
            </p:cNvCxnSpPr>
            <p:nvPr/>
          </p:nvCxnSpPr>
          <p:spPr>
            <a:xfrm>
              <a:off x="5102464" y="2125980"/>
              <a:ext cx="9879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Rechteck: abgerundete Ecken 63">
              <a:extLst>
                <a:ext uri="{FF2B5EF4-FFF2-40B4-BE49-F238E27FC236}">
                  <a16:creationId xmlns:a16="http://schemas.microsoft.com/office/drawing/2014/main" id="{B94969A5-2AE4-49EA-ADB5-CD5018919312}"/>
                </a:ext>
              </a:extLst>
            </p:cNvPr>
            <p:cNvSpPr/>
            <p:nvPr/>
          </p:nvSpPr>
          <p:spPr>
            <a:xfrm>
              <a:off x="2400974" y="5311004"/>
              <a:ext cx="401320" cy="92298"/>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65" name="Rechteck: abgerundete Ecken 64">
              <a:extLst>
                <a:ext uri="{FF2B5EF4-FFF2-40B4-BE49-F238E27FC236}">
                  <a16:creationId xmlns:a16="http://schemas.microsoft.com/office/drawing/2014/main" id="{D3493004-767C-6559-59C4-5D48D517C711}"/>
                </a:ext>
              </a:extLst>
            </p:cNvPr>
            <p:cNvSpPr/>
            <p:nvPr/>
          </p:nvSpPr>
          <p:spPr>
            <a:xfrm>
              <a:off x="2400974" y="6163481"/>
              <a:ext cx="401320" cy="92298"/>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66" name="Rechteck: abgerundete Ecken 65">
              <a:extLst>
                <a:ext uri="{FF2B5EF4-FFF2-40B4-BE49-F238E27FC236}">
                  <a16:creationId xmlns:a16="http://schemas.microsoft.com/office/drawing/2014/main" id="{B9F8A09C-D433-8664-6B80-A53E2CAA3F44}"/>
                </a:ext>
              </a:extLst>
            </p:cNvPr>
            <p:cNvSpPr/>
            <p:nvPr/>
          </p:nvSpPr>
          <p:spPr>
            <a:xfrm>
              <a:off x="2400974" y="4568361"/>
              <a:ext cx="401320" cy="92298"/>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67" name="Rechteck: abgerundete Ecken 66">
              <a:extLst>
                <a:ext uri="{FF2B5EF4-FFF2-40B4-BE49-F238E27FC236}">
                  <a16:creationId xmlns:a16="http://schemas.microsoft.com/office/drawing/2014/main" id="{99F925F0-8EC4-9722-626A-9E3444C345A5}"/>
                </a:ext>
              </a:extLst>
            </p:cNvPr>
            <p:cNvSpPr/>
            <p:nvPr/>
          </p:nvSpPr>
          <p:spPr>
            <a:xfrm>
              <a:off x="8382675" y="1957810"/>
              <a:ext cx="591020" cy="1167939"/>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68" name="Rechteck: abgerundete Ecken 67">
              <a:extLst>
                <a:ext uri="{FF2B5EF4-FFF2-40B4-BE49-F238E27FC236}">
                  <a16:creationId xmlns:a16="http://schemas.microsoft.com/office/drawing/2014/main" id="{F0E2ED69-F1EB-BE4F-38A5-893069F21A28}"/>
                </a:ext>
              </a:extLst>
            </p:cNvPr>
            <p:cNvSpPr/>
            <p:nvPr/>
          </p:nvSpPr>
          <p:spPr>
            <a:xfrm>
              <a:off x="8973695" y="1957809"/>
              <a:ext cx="540550" cy="1167939"/>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77" name="Textfeld 76">
              <a:extLst>
                <a:ext uri="{FF2B5EF4-FFF2-40B4-BE49-F238E27FC236}">
                  <a16:creationId xmlns:a16="http://schemas.microsoft.com/office/drawing/2014/main" id="{CF90A41C-4A7A-8F96-B59C-32D029934AF7}"/>
                </a:ext>
              </a:extLst>
            </p:cNvPr>
            <p:cNvSpPr txBox="1"/>
            <p:nvPr/>
          </p:nvSpPr>
          <p:spPr>
            <a:xfrm>
              <a:off x="3151773" y="3379456"/>
              <a:ext cx="2036183" cy="461665"/>
            </a:xfrm>
            <a:prstGeom prst="rect">
              <a:avLst/>
            </a:prstGeom>
            <a:noFill/>
          </p:spPr>
          <p:txBody>
            <a:bodyPr wrap="square" rtlCol="0">
              <a:spAutoFit/>
            </a:bodyPr>
            <a:lstStyle/>
            <a:p>
              <a:pPr algn="ctr"/>
              <a:r>
                <a:rPr lang="de-DE" sz="800" err="1">
                  <a:latin typeface="Consolas" panose="020B0609020204030204" pitchFamily="49" charset="0"/>
                </a:rPr>
                <a:t>Sort</a:t>
              </a:r>
              <a:r>
                <a:rPr lang="de-DE" sz="800">
                  <a:latin typeface="Consolas" panose="020B0609020204030204" pitchFamily="49" charset="0"/>
                </a:rPr>
                <a:t> </a:t>
              </a:r>
              <a:r>
                <a:rPr lang="de-DE" sz="800" err="1">
                  <a:latin typeface="Consolas" panose="020B0609020204030204" pitchFamily="49" charset="0"/>
                </a:rPr>
                <a:t>by</a:t>
              </a:r>
              <a:r>
                <a:rPr lang="de-DE" sz="800">
                  <a:latin typeface="Consolas" panose="020B0609020204030204" pitchFamily="49" charset="0"/>
                </a:rPr>
                <a:t> </a:t>
              </a:r>
              <a:r>
                <a:rPr lang="de-DE" sz="800" err="1">
                  <a:latin typeface="Consolas" panose="020B0609020204030204" pitchFamily="49" charset="0"/>
                </a:rPr>
                <a:t>households</a:t>
              </a:r>
              <a:r>
                <a:rPr lang="de-DE" sz="800">
                  <a:latin typeface="Consolas" panose="020B0609020204030204" pitchFamily="49" charset="0"/>
                </a:rPr>
                <a:t> </a:t>
              </a:r>
            </a:p>
            <a:p>
              <a:pPr algn="ctr"/>
              <a:r>
                <a:rPr lang="de-DE" sz="800">
                  <a:latin typeface="Consolas" panose="020B0609020204030204" pitchFamily="49" charset="0"/>
                </a:rPr>
                <a:t>and </a:t>
              </a:r>
              <a:r>
                <a:rPr lang="de-DE" sz="800" err="1">
                  <a:latin typeface="Consolas" panose="020B0609020204030204" pitchFamily="49" charset="0"/>
                </a:rPr>
                <a:t>identify</a:t>
              </a:r>
              <a:r>
                <a:rPr lang="de-DE" sz="800">
                  <a:latin typeface="Consolas" panose="020B0609020204030204" pitchFamily="49" charset="0"/>
                </a:rPr>
                <a:t> </a:t>
              </a:r>
            </a:p>
            <a:p>
              <a:pPr algn="ctr"/>
              <a:r>
                <a:rPr lang="de-DE" sz="800" err="1">
                  <a:latin typeface="Consolas" panose="020B0609020204030204" pitchFamily="49" charset="0"/>
                </a:rPr>
                <a:t>working</a:t>
              </a:r>
              <a:r>
                <a:rPr lang="de-DE" sz="800">
                  <a:latin typeface="Consolas" panose="020B0609020204030204" pitchFamily="49" charset="0"/>
                </a:rPr>
                <a:t> </a:t>
              </a:r>
              <a:r>
                <a:rPr lang="de-DE" sz="800" err="1">
                  <a:latin typeface="Consolas" panose="020B0609020204030204" pitchFamily="49" charset="0"/>
                </a:rPr>
                <a:t>child</a:t>
              </a:r>
              <a:r>
                <a:rPr lang="de-DE" sz="800">
                  <a:latin typeface="Consolas" panose="020B0609020204030204" pitchFamily="49" charset="0"/>
                </a:rPr>
                <a:t> and </a:t>
              </a:r>
              <a:r>
                <a:rPr lang="de-DE" sz="800" err="1">
                  <a:latin typeface="Consolas" panose="020B0609020204030204" pitchFamily="49" charset="0"/>
                </a:rPr>
                <a:t>working</a:t>
              </a:r>
              <a:r>
                <a:rPr lang="de-DE" sz="800">
                  <a:latin typeface="Consolas" panose="020B0609020204030204" pitchFamily="49" charset="0"/>
                </a:rPr>
                <a:t> </a:t>
              </a:r>
              <a:r>
                <a:rPr lang="de-DE" sz="800" err="1">
                  <a:latin typeface="Consolas" panose="020B0609020204030204" pitchFamily="49" charset="0"/>
                </a:rPr>
                <a:t>parent</a:t>
              </a:r>
              <a:r>
                <a:rPr lang="de-DE" sz="800">
                  <a:latin typeface="Consolas" panose="020B0609020204030204" pitchFamily="49" charset="0"/>
                </a:rPr>
                <a:t> </a:t>
              </a:r>
              <a:endParaRPr lang="de-AT" sz="800">
                <a:latin typeface="Consolas" panose="020B0609020204030204" pitchFamily="49" charset="0"/>
              </a:endParaRPr>
            </a:p>
          </p:txBody>
        </p:sp>
        <p:sp>
          <p:nvSpPr>
            <p:cNvPr id="78" name="Rechteck 77">
              <a:extLst>
                <a:ext uri="{FF2B5EF4-FFF2-40B4-BE49-F238E27FC236}">
                  <a16:creationId xmlns:a16="http://schemas.microsoft.com/office/drawing/2014/main" id="{9CC54B1B-A3B4-ED24-1C5B-4EE706B62A1D}"/>
                </a:ext>
              </a:extLst>
            </p:cNvPr>
            <p:cNvSpPr/>
            <p:nvPr/>
          </p:nvSpPr>
          <p:spPr>
            <a:xfrm>
              <a:off x="3237270" y="3386377"/>
              <a:ext cx="1865191" cy="461665"/>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cxnSp>
          <p:nvCxnSpPr>
            <p:cNvPr id="80" name="Gerader Verbinder 79">
              <a:extLst>
                <a:ext uri="{FF2B5EF4-FFF2-40B4-BE49-F238E27FC236}">
                  <a16:creationId xmlns:a16="http://schemas.microsoft.com/office/drawing/2014/main" id="{43B85E83-6F63-F998-341B-FB66D1C8C869}"/>
                </a:ext>
              </a:extLst>
            </p:cNvPr>
            <p:cNvCxnSpPr>
              <a:cxnSpLocks/>
            </p:cNvCxnSpPr>
            <p:nvPr/>
          </p:nvCxnSpPr>
          <p:spPr>
            <a:xfrm flipH="1">
              <a:off x="2984157" y="3617209"/>
              <a:ext cx="253113" cy="0"/>
            </a:xfrm>
            <a:prstGeom prst="line">
              <a:avLst/>
            </a:prstGeom>
          </p:spPr>
          <p:style>
            <a:lnRef idx="2">
              <a:schemeClr val="accent1"/>
            </a:lnRef>
            <a:fillRef idx="0">
              <a:schemeClr val="accent1"/>
            </a:fillRef>
            <a:effectRef idx="1">
              <a:schemeClr val="accent1"/>
            </a:effectRef>
            <a:fontRef idx="minor">
              <a:schemeClr val="tx1"/>
            </a:fontRef>
          </p:style>
        </p:cxnSp>
        <p:sp>
          <p:nvSpPr>
            <p:cNvPr id="86" name="Textfeld 85">
              <a:extLst>
                <a:ext uri="{FF2B5EF4-FFF2-40B4-BE49-F238E27FC236}">
                  <a16:creationId xmlns:a16="http://schemas.microsoft.com/office/drawing/2014/main" id="{8867ACC6-8E33-E949-90DB-2E1DFDCE8587}"/>
                </a:ext>
              </a:extLst>
            </p:cNvPr>
            <p:cNvSpPr txBox="1"/>
            <p:nvPr/>
          </p:nvSpPr>
          <p:spPr>
            <a:xfrm>
              <a:off x="4317568" y="379931"/>
              <a:ext cx="2877711" cy="1200329"/>
            </a:xfrm>
            <a:prstGeom prst="rect">
              <a:avLst/>
            </a:prstGeom>
            <a:noFill/>
          </p:spPr>
          <p:txBody>
            <a:bodyPr wrap="square" rtlCol="0">
              <a:spAutoFit/>
            </a:bodyPr>
            <a:lstStyle/>
            <a:p>
              <a:r>
                <a:rPr lang="en-US" sz="800" b="1">
                  <a:solidFill>
                    <a:srgbClr val="3B3B3B"/>
                  </a:solidFill>
                  <a:effectLst/>
                  <a:latin typeface="Consolas" panose="020B0609020204030204" pitchFamily="49" charset="0"/>
                </a:rPr>
                <a:t>Features</a:t>
              </a:r>
              <a:r>
                <a:rPr lang="de-DE" sz="800" b="1"/>
                <a:t>:</a:t>
              </a:r>
            </a:p>
            <a:p>
              <a:r>
                <a:rPr lang="de-DE" sz="800" b="1"/>
                <a:t>                   </a:t>
              </a:r>
              <a:r>
                <a:rPr lang="de-AT" sz="800" b="1">
                  <a:solidFill>
                    <a:srgbClr val="3B3B3B"/>
                  </a:solidFill>
                  <a:effectLst/>
                  <a:latin typeface="Consolas" panose="020B0609020204030204" pitchFamily="49" charset="0"/>
                </a:rPr>
                <a:t>AGE</a:t>
              </a:r>
              <a:r>
                <a:rPr lang="de-DE" sz="800" b="1"/>
                <a:t>:                           </a:t>
              </a:r>
              <a:r>
                <a:rPr lang="de-AT" sz="800" b="1">
                  <a:solidFill>
                    <a:srgbClr val="3B3B3B"/>
                  </a:solidFill>
                  <a:effectLst/>
                  <a:latin typeface="Consolas" panose="020B0609020204030204" pitchFamily="49" charset="0"/>
                </a:rPr>
                <a:t>Age in </a:t>
              </a:r>
              <a:r>
                <a:rPr lang="de-AT" sz="800" b="1" err="1">
                  <a:solidFill>
                    <a:srgbClr val="3B3B3B"/>
                  </a:solidFill>
                  <a:latin typeface="Consolas" panose="020B0609020204030204" pitchFamily="49" charset="0"/>
                </a:rPr>
                <a:t>years</a:t>
              </a:r>
              <a:r>
                <a:rPr lang="de-AT" sz="800" b="1">
                  <a:solidFill>
                    <a:srgbClr val="3B3B3B"/>
                  </a:solidFill>
                  <a:latin typeface="Consolas" panose="020B0609020204030204" pitchFamily="49" charset="0"/>
                </a:rPr>
                <a:t> </a:t>
              </a:r>
            </a:p>
            <a:p>
              <a:r>
                <a:rPr lang="de-AT" sz="800" b="1">
                  <a:solidFill>
                    <a:srgbClr val="3B3B3B"/>
                  </a:solidFill>
                  <a:latin typeface="Consolas" panose="020B0609020204030204" pitchFamily="49" charset="0"/>
                </a:rPr>
                <a:t>       </a:t>
              </a:r>
              <a:r>
                <a:rPr lang="de-AT" sz="800" b="1">
                  <a:solidFill>
                    <a:srgbClr val="3B3B3B"/>
                  </a:solidFill>
                  <a:effectLst/>
                  <a:latin typeface="Consolas" panose="020B0609020204030204" pitchFamily="49" charset="0"/>
                </a:rPr>
                <a:t>SEX</a:t>
              </a:r>
              <a:r>
                <a:rPr lang="de-DE" sz="800" b="1"/>
                <a:t>:                            </a:t>
              </a:r>
              <a:r>
                <a:rPr lang="en-US" sz="800" b="1">
                  <a:solidFill>
                    <a:srgbClr val="3B3B3B"/>
                  </a:solidFill>
                  <a:effectLst/>
                  <a:latin typeface="Consolas" panose="020B0609020204030204" pitchFamily="49" charset="0"/>
                </a:rPr>
                <a:t>Biological sex</a:t>
              </a:r>
            </a:p>
            <a:p>
              <a:r>
                <a:rPr lang="en-US" sz="800" b="1">
                  <a:solidFill>
                    <a:srgbClr val="3B3B3B"/>
                  </a:solidFill>
                  <a:latin typeface="Consolas" panose="020B0609020204030204" pitchFamily="49" charset="0"/>
                </a:rPr>
                <a:t>       </a:t>
              </a:r>
              <a:r>
                <a:rPr lang="en-US" sz="800" b="1">
                  <a:solidFill>
                    <a:srgbClr val="3B3B3B"/>
                  </a:solidFill>
                  <a:effectLst/>
                  <a:latin typeface="Consolas" panose="020B0609020204030204" pitchFamily="49" charset="0"/>
                </a:rPr>
                <a:t>RACE</a:t>
              </a:r>
              <a:r>
                <a:rPr lang="de-DE" sz="800" b="1"/>
                <a:t>:                          </a:t>
              </a:r>
              <a:r>
                <a:rPr lang="en-US" sz="800" b="1">
                  <a:solidFill>
                    <a:srgbClr val="3B3B3B"/>
                  </a:solidFill>
                  <a:effectLst/>
                  <a:latin typeface="Consolas" panose="020B0609020204030204" pitchFamily="49" charset="0"/>
                </a:rPr>
                <a:t>Race codes</a:t>
              </a:r>
            </a:p>
            <a:p>
              <a:r>
                <a:rPr lang="en-US" sz="800" b="1">
                  <a:solidFill>
                    <a:srgbClr val="3B3B3B"/>
                  </a:solidFill>
                  <a:effectLst/>
                  <a:latin typeface="Consolas" panose="020B0609020204030204" pitchFamily="49" charset="0"/>
                </a:rPr>
                <a:t>       EDUC</a:t>
              </a:r>
              <a:r>
                <a:rPr lang="de-DE" sz="800" b="1">
                  <a:latin typeface="Consolas" panose="020B0609020204030204" pitchFamily="49" charset="0"/>
                </a:rPr>
                <a:t>:         </a:t>
              </a:r>
              <a:r>
                <a:rPr lang="en-US" sz="800" b="1">
                  <a:solidFill>
                    <a:srgbClr val="3B3B3B"/>
                  </a:solidFill>
                  <a:effectLst/>
                  <a:latin typeface="Consolas" panose="020B0609020204030204" pitchFamily="49" charset="0"/>
                </a:rPr>
                <a:t>Education codes </a:t>
              </a:r>
            </a:p>
            <a:p>
              <a:r>
                <a:rPr lang="en-US" sz="800" b="1">
                  <a:solidFill>
                    <a:srgbClr val="3B3B3B"/>
                  </a:solidFill>
                  <a:effectLst/>
                  <a:latin typeface="Consolas" panose="020B0609020204030204" pitchFamily="49" charset="0"/>
                </a:rPr>
                <a:t>       UHRSWORK:     Usual hours worked per week</a:t>
              </a:r>
            </a:p>
            <a:p>
              <a:r>
                <a:rPr lang="en-US" sz="800" b="1">
                  <a:solidFill>
                    <a:srgbClr val="3B3B3B"/>
                  </a:solidFill>
                  <a:latin typeface="Consolas" panose="020B0609020204030204" pitchFamily="49" charset="0"/>
                </a:rPr>
                <a:t>       </a:t>
              </a:r>
              <a:r>
                <a:rPr lang="en-US" sz="800" b="1">
                  <a:solidFill>
                    <a:srgbClr val="3B3B3B"/>
                  </a:solidFill>
                  <a:effectLst/>
                  <a:latin typeface="Consolas" panose="020B0609020204030204" pitchFamily="49" charset="0"/>
                </a:rPr>
                <a:t>PWSTATE2:     Place of work: state</a:t>
              </a:r>
            </a:p>
            <a:p>
              <a:r>
                <a:rPr lang="en-US" sz="800" b="1">
                  <a:solidFill>
                    <a:srgbClr val="3B3B3B"/>
                  </a:solidFill>
                  <a:latin typeface="Consolas" panose="020B0609020204030204" pitchFamily="49" charset="0"/>
                </a:rPr>
                <a:t>       </a:t>
              </a:r>
              <a:r>
                <a:rPr lang="de-AT" sz="800" b="1">
                  <a:solidFill>
                    <a:srgbClr val="3B3B3B"/>
                  </a:solidFill>
                  <a:effectLst/>
                  <a:latin typeface="Consolas" panose="020B0609020204030204" pitchFamily="49" charset="0"/>
                </a:rPr>
                <a:t>INCWAGE</a:t>
              </a:r>
              <a:r>
                <a:rPr lang="de-AT" sz="800" b="1">
                  <a:solidFill>
                    <a:srgbClr val="3B3B3B"/>
                  </a:solidFill>
                  <a:latin typeface="Consolas" panose="020B0609020204030204" pitchFamily="49" charset="0"/>
                </a:rPr>
                <a:t>:      </a:t>
              </a:r>
              <a:r>
                <a:rPr lang="de-AT" sz="800" b="1">
                  <a:solidFill>
                    <a:srgbClr val="3B3B3B"/>
                  </a:solidFill>
                  <a:effectLst/>
                  <a:latin typeface="Consolas" panose="020B0609020204030204" pitchFamily="49" charset="0"/>
                </a:rPr>
                <a:t>Income </a:t>
              </a:r>
              <a:r>
                <a:rPr lang="de-AT" sz="800" b="1" err="1">
                  <a:solidFill>
                    <a:srgbClr val="3B3B3B"/>
                  </a:solidFill>
                  <a:effectLst/>
                  <a:latin typeface="Consolas" panose="020B0609020204030204" pitchFamily="49" charset="0"/>
                </a:rPr>
                <a:t>from</a:t>
              </a:r>
              <a:r>
                <a:rPr lang="de-AT" sz="800" b="1">
                  <a:solidFill>
                    <a:srgbClr val="3B3B3B"/>
                  </a:solidFill>
                  <a:effectLst/>
                  <a:latin typeface="Consolas" panose="020B0609020204030204" pitchFamily="49" charset="0"/>
                </a:rPr>
                <a:t> wage</a:t>
              </a:r>
            </a:p>
            <a:p>
              <a:r>
                <a:rPr lang="de-AT" sz="800" b="1">
                  <a:solidFill>
                    <a:srgbClr val="3B3B3B"/>
                  </a:solidFill>
                  <a:latin typeface="Consolas" panose="020B0609020204030204" pitchFamily="49" charset="0"/>
                </a:rPr>
                <a:t>       </a:t>
              </a:r>
              <a:r>
                <a:rPr lang="de-AT" sz="800" b="1">
                  <a:solidFill>
                    <a:srgbClr val="3B3B3B"/>
                  </a:solidFill>
                  <a:effectLst/>
                  <a:latin typeface="Consolas" panose="020B0609020204030204" pitchFamily="49" charset="0"/>
                </a:rPr>
                <a:t>OCC_CATEGORY: </a:t>
              </a:r>
              <a:r>
                <a:rPr lang="de-AT" sz="800" b="1" err="1">
                  <a:solidFill>
                    <a:srgbClr val="3B3B3B"/>
                  </a:solidFill>
                  <a:effectLst/>
                  <a:latin typeface="Consolas" panose="020B0609020204030204" pitchFamily="49" charset="0"/>
                </a:rPr>
                <a:t>Occupation</a:t>
              </a:r>
              <a:r>
                <a:rPr lang="de-AT" sz="800" b="1">
                  <a:solidFill>
                    <a:srgbClr val="3B3B3B"/>
                  </a:solidFill>
                  <a:effectLst/>
                  <a:latin typeface="Consolas" panose="020B0609020204030204" pitchFamily="49" charset="0"/>
                </a:rPr>
                <a:t> code</a:t>
              </a:r>
            </a:p>
          </p:txBody>
        </p:sp>
        <p:sp>
          <p:nvSpPr>
            <p:cNvPr id="87" name="Rechteck 86">
              <a:extLst>
                <a:ext uri="{FF2B5EF4-FFF2-40B4-BE49-F238E27FC236}">
                  <a16:creationId xmlns:a16="http://schemas.microsoft.com/office/drawing/2014/main" id="{0940BE63-D4A2-D85B-D751-C930A76F83A5}"/>
                </a:ext>
              </a:extLst>
            </p:cNvPr>
            <p:cNvSpPr/>
            <p:nvPr/>
          </p:nvSpPr>
          <p:spPr>
            <a:xfrm>
              <a:off x="4317567" y="372263"/>
              <a:ext cx="2811853" cy="1221403"/>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cxnSp>
          <p:nvCxnSpPr>
            <p:cNvPr id="96" name="Gerader Verbinder 95">
              <a:extLst>
                <a:ext uri="{FF2B5EF4-FFF2-40B4-BE49-F238E27FC236}">
                  <a16:creationId xmlns:a16="http://schemas.microsoft.com/office/drawing/2014/main" id="{89CFE912-69B9-F933-01E2-981D36119FC8}"/>
                </a:ext>
              </a:extLst>
            </p:cNvPr>
            <p:cNvCxnSpPr>
              <a:cxnSpLocks/>
            </p:cNvCxnSpPr>
            <p:nvPr/>
          </p:nvCxnSpPr>
          <p:spPr>
            <a:xfrm flipV="1">
              <a:off x="5577948" y="1593666"/>
              <a:ext cx="0" cy="532314"/>
            </a:xfrm>
            <a:prstGeom prst="line">
              <a:avLst/>
            </a:prstGeom>
          </p:spPr>
          <p:style>
            <a:lnRef idx="2">
              <a:schemeClr val="accent1"/>
            </a:lnRef>
            <a:fillRef idx="0">
              <a:schemeClr val="accent1"/>
            </a:fillRef>
            <a:effectRef idx="1">
              <a:schemeClr val="accent1"/>
            </a:effectRef>
            <a:fontRef idx="minor">
              <a:schemeClr val="tx1"/>
            </a:fontRef>
          </p:style>
        </p:cxnSp>
        <p:sp>
          <p:nvSpPr>
            <p:cNvPr id="100" name="Textfeld 99">
              <a:extLst>
                <a:ext uri="{FF2B5EF4-FFF2-40B4-BE49-F238E27FC236}">
                  <a16:creationId xmlns:a16="http://schemas.microsoft.com/office/drawing/2014/main" id="{71724F30-8CFE-0017-B7DA-CF54EBAA7F79}"/>
                </a:ext>
              </a:extLst>
            </p:cNvPr>
            <p:cNvSpPr txBox="1"/>
            <p:nvPr/>
          </p:nvSpPr>
          <p:spPr>
            <a:xfrm>
              <a:off x="6873164" y="3732252"/>
              <a:ext cx="4201061" cy="1569660"/>
            </a:xfrm>
            <a:prstGeom prst="rect">
              <a:avLst/>
            </a:prstGeom>
            <a:noFill/>
          </p:spPr>
          <p:txBody>
            <a:bodyPr wrap="square">
              <a:spAutoFit/>
            </a:bodyPr>
            <a:lstStyle/>
            <a:p>
              <a:pPr>
                <a:buNone/>
              </a:pPr>
              <a:r>
                <a:rPr lang="en-US" sz="800" b="1">
                  <a:effectLst/>
                  <a:latin typeface="Consolas" panose="020B0609020204030204" pitchFamily="49" charset="0"/>
                </a:rPr>
                <a:t>Total number of individuals: 118215</a:t>
              </a:r>
            </a:p>
            <a:p>
              <a:pPr>
                <a:buNone/>
              </a:pPr>
              <a:br>
                <a:rPr lang="en-US" sz="800" b="1">
                  <a:effectLst/>
                  <a:latin typeface="Consolas" panose="020B0609020204030204" pitchFamily="49" charset="0"/>
                </a:rPr>
              </a:br>
              <a:r>
                <a:rPr lang="en-US" sz="800" b="1">
                  <a:effectLst/>
                  <a:latin typeface="Consolas" panose="020B0609020204030204" pitchFamily="49" charset="0"/>
                </a:rPr>
                <a:t>Working child: </a:t>
              </a:r>
            </a:p>
            <a:p>
              <a:pPr>
                <a:buNone/>
              </a:pPr>
              <a:r>
                <a:rPr lang="en-US" sz="800" b="1">
                  <a:effectLst/>
                  <a:latin typeface="Consolas" panose="020B0609020204030204" pitchFamily="49" charset="0"/>
                </a:rPr>
                <a:t>            </a:t>
              </a:r>
              <a:r>
                <a:rPr lang="en-US" sz="800" b="1" err="1">
                  <a:effectLst/>
                  <a:latin typeface="Consolas" panose="020B0609020204030204" pitchFamily="49" charset="0"/>
                </a:rPr>
                <a:t>EMPSTAT</a:t>
              </a:r>
              <a:r>
                <a:rPr lang="en-US" sz="800" b="1">
                  <a:effectLst/>
                  <a:latin typeface="Consolas" panose="020B0609020204030204" pitchFamily="49" charset="0"/>
                </a:rPr>
                <a:t> (employment status = 1 or 2 (self-employed))</a:t>
              </a:r>
            </a:p>
            <a:p>
              <a:pPr>
                <a:buNone/>
              </a:pPr>
              <a:r>
                <a:rPr lang="en-US" sz="800" b="1">
                  <a:effectLst/>
                  <a:latin typeface="Consolas" panose="020B0609020204030204" pitchFamily="49" charset="0"/>
                </a:rPr>
                <a:t>            AGE: 25-35</a:t>
              </a:r>
            </a:p>
            <a:p>
              <a:pPr>
                <a:buNone/>
              </a:pPr>
              <a:r>
                <a:rPr lang="en-US" sz="800" b="1">
                  <a:effectLst/>
                  <a:latin typeface="Consolas" panose="020B0609020204030204" pitchFamily="49" charset="0"/>
                </a:rPr>
                <a:t>            </a:t>
              </a:r>
              <a:r>
                <a:rPr lang="en-US" sz="800" b="1" err="1">
                  <a:effectLst/>
                  <a:latin typeface="Consolas" panose="020B0609020204030204" pitchFamily="49" charset="0"/>
                </a:rPr>
                <a:t>INCWAGE</a:t>
              </a:r>
              <a:r>
                <a:rPr lang="en-US" sz="800" b="1">
                  <a:effectLst/>
                  <a:latin typeface="Consolas" panose="020B0609020204030204" pitchFamily="49" charset="0"/>
                </a:rPr>
                <a:t> (Income from wage): 15000-300000</a:t>
              </a:r>
            </a:p>
            <a:p>
              <a:pPr>
                <a:buNone/>
              </a:pPr>
              <a:r>
                <a:rPr lang="en-US" sz="800" b="1">
                  <a:effectLst/>
                  <a:latin typeface="Consolas" panose="020B0609020204030204" pitchFamily="49" charset="0"/>
                </a:rPr>
                <a:t>            </a:t>
              </a:r>
              <a:r>
                <a:rPr lang="en-US" sz="800" b="1" err="1">
                  <a:effectLst/>
                  <a:latin typeface="Consolas" panose="020B0609020204030204" pitchFamily="49" charset="0"/>
                </a:rPr>
                <a:t>UHRSWORK</a:t>
              </a:r>
              <a:r>
                <a:rPr lang="en-US" sz="800" b="1">
                  <a:effectLst/>
                  <a:latin typeface="Consolas" panose="020B0609020204030204" pitchFamily="49" charset="0"/>
                </a:rPr>
                <a:t>: &gt;=35</a:t>
              </a:r>
            </a:p>
            <a:p>
              <a:pPr>
                <a:buNone/>
              </a:pPr>
              <a:br>
                <a:rPr lang="en-US" sz="800" b="1">
                  <a:effectLst/>
                  <a:latin typeface="Consolas" panose="020B0609020204030204" pitchFamily="49" charset="0"/>
                </a:rPr>
              </a:br>
              <a:r>
                <a:rPr lang="en-US" sz="800" b="1">
                  <a:effectLst/>
                  <a:latin typeface="Consolas" panose="020B0609020204030204" pitchFamily="49" charset="0"/>
                </a:rPr>
                <a:t>Working </a:t>
              </a:r>
              <a:r>
                <a:rPr lang="de-AT" sz="800" b="1">
                  <a:latin typeface="Consolas" panose="020B0609020204030204" pitchFamily="49" charset="0"/>
                </a:rPr>
                <a:t>parent</a:t>
              </a:r>
              <a:r>
                <a:rPr lang="en-US" sz="800" b="1">
                  <a:effectLst/>
                  <a:latin typeface="Consolas" panose="020B0609020204030204" pitchFamily="49" charset="0"/>
                </a:rPr>
                <a:t>: </a:t>
              </a:r>
            </a:p>
            <a:p>
              <a:pPr>
                <a:buNone/>
              </a:pPr>
              <a:r>
                <a:rPr lang="en-US" sz="800" b="1">
                  <a:effectLst/>
                  <a:latin typeface="Consolas" panose="020B0609020204030204" pitchFamily="49" charset="0"/>
                </a:rPr>
                <a:t>            </a:t>
              </a:r>
              <a:r>
                <a:rPr lang="en-US" sz="800" b="1" err="1">
                  <a:effectLst/>
                  <a:latin typeface="Consolas" panose="020B0609020204030204" pitchFamily="49" charset="0"/>
                </a:rPr>
                <a:t>EMPSTAT</a:t>
              </a:r>
              <a:r>
                <a:rPr lang="en-US" sz="800" b="1">
                  <a:effectLst/>
                  <a:latin typeface="Consolas" panose="020B0609020204030204" pitchFamily="49" charset="0"/>
                </a:rPr>
                <a:t> (employment status = 1 or 2 (self-employed))</a:t>
              </a:r>
            </a:p>
            <a:p>
              <a:pPr>
                <a:buNone/>
              </a:pPr>
              <a:r>
                <a:rPr lang="en-US" sz="800" b="1">
                  <a:effectLst/>
                  <a:latin typeface="Consolas" panose="020B0609020204030204" pitchFamily="49" charset="0"/>
                </a:rPr>
                <a:t>            INCTOT (Total income): 15000-300000</a:t>
              </a:r>
            </a:p>
            <a:p>
              <a:r>
                <a:rPr lang="en-US" sz="800" b="1">
                  <a:effectLst/>
                  <a:latin typeface="Consolas" panose="020B0609020204030204" pitchFamily="49" charset="0"/>
                </a:rPr>
                <a:t>            </a:t>
              </a:r>
              <a:r>
                <a:rPr lang="en-US" sz="800" b="1" err="1">
                  <a:effectLst/>
                  <a:latin typeface="Consolas" panose="020B0609020204030204" pitchFamily="49" charset="0"/>
                </a:rPr>
                <a:t>UHRSWORK</a:t>
              </a:r>
              <a:r>
                <a:rPr lang="en-US" sz="800" b="1">
                  <a:effectLst/>
                  <a:latin typeface="Consolas" panose="020B0609020204030204" pitchFamily="49" charset="0"/>
                </a:rPr>
                <a:t>: &gt;=35</a:t>
              </a:r>
            </a:p>
          </p:txBody>
        </p:sp>
        <p:sp>
          <p:nvSpPr>
            <p:cNvPr id="101" name="Rechteck 100">
              <a:extLst>
                <a:ext uri="{FF2B5EF4-FFF2-40B4-BE49-F238E27FC236}">
                  <a16:creationId xmlns:a16="http://schemas.microsoft.com/office/drawing/2014/main" id="{691F8337-EB27-B583-CCB6-96A82893F3D9}"/>
                </a:ext>
              </a:extLst>
            </p:cNvPr>
            <p:cNvSpPr/>
            <p:nvPr/>
          </p:nvSpPr>
          <p:spPr>
            <a:xfrm>
              <a:off x="6873164" y="3732251"/>
              <a:ext cx="3726931" cy="167105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cxnSp>
          <p:nvCxnSpPr>
            <p:cNvPr id="103" name="Gerader Verbinder 102">
              <a:extLst>
                <a:ext uri="{FF2B5EF4-FFF2-40B4-BE49-F238E27FC236}">
                  <a16:creationId xmlns:a16="http://schemas.microsoft.com/office/drawing/2014/main" id="{1EAA4A7D-32E3-B15C-6D90-20493687D340}"/>
                </a:ext>
              </a:extLst>
            </p:cNvPr>
            <p:cNvCxnSpPr>
              <a:cxnSpLocks/>
            </p:cNvCxnSpPr>
            <p:nvPr/>
          </p:nvCxnSpPr>
          <p:spPr>
            <a:xfrm>
              <a:off x="8973695" y="3125748"/>
              <a:ext cx="0" cy="606503"/>
            </a:xfrm>
            <a:prstGeom prst="line">
              <a:avLst/>
            </a:prstGeom>
          </p:spPr>
          <p:style>
            <a:lnRef idx="2">
              <a:schemeClr val="accent1"/>
            </a:lnRef>
            <a:fillRef idx="0">
              <a:schemeClr val="accent1"/>
            </a:fillRef>
            <a:effectRef idx="1">
              <a:schemeClr val="accent1"/>
            </a:effectRef>
            <a:fontRef idx="minor">
              <a:schemeClr val="tx1"/>
            </a:fontRef>
          </p:style>
        </p:cxnSp>
        <p:sp>
          <p:nvSpPr>
            <p:cNvPr id="106" name="Textfeld 105">
              <a:extLst>
                <a:ext uri="{FF2B5EF4-FFF2-40B4-BE49-F238E27FC236}">
                  <a16:creationId xmlns:a16="http://schemas.microsoft.com/office/drawing/2014/main" id="{5CFFCE6D-C149-F27D-B8F6-99830FA77FF5}"/>
                </a:ext>
              </a:extLst>
            </p:cNvPr>
            <p:cNvSpPr txBox="1"/>
            <p:nvPr/>
          </p:nvSpPr>
          <p:spPr>
            <a:xfrm>
              <a:off x="672691" y="1390300"/>
              <a:ext cx="4201061" cy="584927"/>
            </a:xfrm>
            <a:prstGeom prst="rect">
              <a:avLst/>
            </a:prstGeom>
            <a:noFill/>
          </p:spPr>
          <p:txBody>
            <a:bodyPr wrap="square">
              <a:spAutoFit/>
            </a:bodyPr>
            <a:lstStyle/>
            <a:p>
              <a:pPr>
                <a:buNone/>
              </a:pPr>
              <a:r>
                <a:rPr lang="de-AT" sz="800" b="1">
                  <a:effectLst/>
                  <a:latin typeface="Consolas" panose="020B0609020204030204" pitchFamily="49" charset="0"/>
                </a:rPr>
                <a:t>Source 6)</a:t>
              </a:r>
            </a:p>
            <a:p>
              <a:pPr>
                <a:buNone/>
              </a:pPr>
              <a:r>
                <a:rPr lang="en-US" sz="800" b="1">
                  <a:effectLst/>
                  <a:latin typeface="Consolas" panose="020B0609020204030204" pitchFamily="49" charset="0"/>
                </a:rPr>
                <a:t>Total number of individuals: 15912393</a:t>
              </a:r>
            </a:p>
            <a:p>
              <a:pPr>
                <a:buNone/>
              </a:pPr>
              <a:r>
                <a:rPr lang="en-US" sz="800" b="1">
                  <a:latin typeface="Consolas" panose="020B0609020204030204" pitchFamily="49" charset="0"/>
                </a:rPr>
                <a:t>Data from 2019-2023</a:t>
              </a:r>
              <a:endParaRPr lang="de-AT" sz="800" b="1">
                <a:latin typeface="Consolas" panose="020B0609020204030204" pitchFamily="49" charset="0"/>
              </a:endParaRPr>
            </a:p>
            <a:p>
              <a:pPr>
                <a:buNone/>
              </a:pPr>
              <a:endParaRPr lang="de-AT" sz="800" b="1">
                <a:latin typeface="Consolas" panose="020B0609020204030204" pitchFamily="49" charset="0"/>
              </a:endParaRPr>
            </a:p>
          </p:txBody>
        </p:sp>
      </p:grpSp>
    </p:spTree>
    <p:extLst>
      <p:ext uri="{BB962C8B-B14F-4D97-AF65-F5344CB8AC3E}">
        <p14:creationId xmlns:p14="http://schemas.microsoft.com/office/powerpoint/2010/main" val="1790307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B884-9C9A-7F53-7F1F-94C5AA73D3C7}"/>
              </a:ext>
            </a:extLst>
          </p:cNvPr>
          <p:cNvSpPr>
            <a:spLocks noGrp="1"/>
          </p:cNvSpPr>
          <p:nvPr>
            <p:ph type="title"/>
          </p:nvPr>
        </p:nvSpPr>
        <p:spPr/>
        <p:txBody>
          <a:bodyPr/>
          <a:lstStyle/>
          <a:p>
            <a:pPr algn="ctr"/>
            <a:r>
              <a:rPr lang="en-CH"/>
              <a:t>Model Architecture</a:t>
            </a:r>
          </a:p>
        </p:txBody>
      </p:sp>
      <p:sp>
        <p:nvSpPr>
          <p:cNvPr id="7" name="Rechteck: abgerundete Ecken 6">
            <a:extLst>
              <a:ext uri="{FF2B5EF4-FFF2-40B4-BE49-F238E27FC236}">
                <a16:creationId xmlns:a16="http://schemas.microsoft.com/office/drawing/2014/main" id="{2BCE2F9A-21D2-3AC1-6BF9-4232353861BD}"/>
              </a:ext>
            </a:extLst>
          </p:cNvPr>
          <p:cNvSpPr/>
          <p:nvPr/>
        </p:nvSpPr>
        <p:spPr>
          <a:xfrm>
            <a:off x="8293196" y="3230782"/>
            <a:ext cx="252008" cy="2622181"/>
          </a:xfrm>
          <a:prstGeom prst="roundRect">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8" name="Rechteck: abgerundete Ecken 7">
            <a:extLst>
              <a:ext uri="{FF2B5EF4-FFF2-40B4-BE49-F238E27FC236}">
                <a16:creationId xmlns:a16="http://schemas.microsoft.com/office/drawing/2014/main" id="{597AE106-7CC4-B77B-106C-2470AD929E95}"/>
              </a:ext>
            </a:extLst>
          </p:cNvPr>
          <p:cNvSpPr/>
          <p:nvPr/>
        </p:nvSpPr>
        <p:spPr>
          <a:xfrm>
            <a:off x="9544256" y="3636275"/>
            <a:ext cx="252008" cy="1834576"/>
          </a:xfrm>
          <a:prstGeom prst="roundRect">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9" name="Ellipse 8">
            <a:extLst>
              <a:ext uri="{FF2B5EF4-FFF2-40B4-BE49-F238E27FC236}">
                <a16:creationId xmlns:a16="http://schemas.microsoft.com/office/drawing/2014/main" id="{813404AE-3BC5-D168-97ED-F21DC210EB02}"/>
              </a:ext>
            </a:extLst>
          </p:cNvPr>
          <p:cNvSpPr/>
          <p:nvPr/>
        </p:nvSpPr>
        <p:spPr>
          <a:xfrm flipV="1">
            <a:off x="10723054" y="4428265"/>
            <a:ext cx="252008" cy="245121"/>
          </a:xfrm>
          <a:prstGeom prst="ellipse">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cxnSp>
        <p:nvCxnSpPr>
          <p:cNvPr id="10" name="Gerader Verbinder 9">
            <a:extLst>
              <a:ext uri="{FF2B5EF4-FFF2-40B4-BE49-F238E27FC236}">
                <a16:creationId xmlns:a16="http://schemas.microsoft.com/office/drawing/2014/main" id="{4B9D3AA3-D5FA-FA14-A025-C639C8DFF2BF}"/>
              </a:ext>
            </a:extLst>
          </p:cNvPr>
          <p:cNvCxnSpPr>
            <a:cxnSpLocks/>
          </p:cNvCxnSpPr>
          <p:nvPr/>
        </p:nvCxnSpPr>
        <p:spPr>
          <a:xfrm flipV="1">
            <a:off x="6776789" y="3409328"/>
            <a:ext cx="1516753" cy="52509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D20AC411-BB8C-3196-FE60-E39244FD4997}"/>
              </a:ext>
            </a:extLst>
          </p:cNvPr>
          <p:cNvCxnSpPr>
            <a:cxnSpLocks/>
          </p:cNvCxnSpPr>
          <p:nvPr/>
        </p:nvCxnSpPr>
        <p:spPr>
          <a:xfrm>
            <a:off x="6776791" y="3934423"/>
            <a:ext cx="1520959" cy="4760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CB567FFE-2B37-8717-8904-7BA623DD4DC0}"/>
              </a:ext>
            </a:extLst>
          </p:cNvPr>
          <p:cNvCxnSpPr>
            <a:cxnSpLocks/>
          </p:cNvCxnSpPr>
          <p:nvPr/>
        </p:nvCxnSpPr>
        <p:spPr>
          <a:xfrm>
            <a:off x="6766820" y="3933452"/>
            <a:ext cx="1533595" cy="60842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4C26B35D-F4E0-4F13-E096-697EA7FA25CB}"/>
              </a:ext>
            </a:extLst>
          </p:cNvPr>
          <p:cNvCxnSpPr>
            <a:cxnSpLocks/>
          </p:cNvCxnSpPr>
          <p:nvPr/>
        </p:nvCxnSpPr>
        <p:spPr>
          <a:xfrm>
            <a:off x="6776789" y="3934422"/>
            <a:ext cx="1521852" cy="118008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Gerader Verbinder 13">
            <a:extLst>
              <a:ext uri="{FF2B5EF4-FFF2-40B4-BE49-F238E27FC236}">
                <a16:creationId xmlns:a16="http://schemas.microsoft.com/office/drawing/2014/main" id="{5D34654D-6C09-B472-7DA2-345102B3CAE4}"/>
              </a:ext>
            </a:extLst>
          </p:cNvPr>
          <p:cNvCxnSpPr>
            <a:cxnSpLocks/>
          </p:cNvCxnSpPr>
          <p:nvPr/>
        </p:nvCxnSpPr>
        <p:spPr>
          <a:xfrm>
            <a:off x="6776790" y="3934421"/>
            <a:ext cx="1516614" cy="179277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Gerader Verbinder 14">
            <a:extLst>
              <a:ext uri="{FF2B5EF4-FFF2-40B4-BE49-F238E27FC236}">
                <a16:creationId xmlns:a16="http://schemas.microsoft.com/office/drawing/2014/main" id="{9CD058C2-BD7F-4934-5911-520D35070F4B}"/>
              </a:ext>
            </a:extLst>
          </p:cNvPr>
          <p:cNvCxnSpPr>
            <a:cxnSpLocks/>
          </p:cNvCxnSpPr>
          <p:nvPr/>
        </p:nvCxnSpPr>
        <p:spPr>
          <a:xfrm flipV="1">
            <a:off x="6784125" y="3403464"/>
            <a:ext cx="1514606" cy="114718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EB4FCFB6-B6B1-E806-B6CC-BA04EB73F363}"/>
              </a:ext>
            </a:extLst>
          </p:cNvPr>
          <p:cNvCxnSpPr>
            <a:cxnSpLocks/>
          </p:cNvCxnSpPr>
          <p:nvPr/>
        </p:nvCxnSpPr>
        <p:spPr>
          <a:xfrm flipV="1">
            <a:off x="6784123" y="3982021"/>
            <a:ext cx="1513624" cy="56862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Gerader Verbinder 16">
            <a:extLst>
              <a:ext uri="{FF2B5EF4-FFF2-40B4-BE49-F238E27FC236}">
                <a16:creationId xmlns:a16="http://schemas.microsoft.com/office/drawing/2014/main" id="{4FAA1382-BD86-1A84-F936-8624E65DF404}"/>
              </a:ext>
            </a:extLst>
          </p:cNvPr>
          <p:cNvCxnSpPr>
            <a:cxnSpLocks/>
          </p:cNvCxnSpPr>
          <p:nvPr/>
        </p:nvCxnSpPr>
        <p:spPr>
          <a:xfrm flipH="1">
            <a:off x="6776791" y="3403464"/>
            <a:ext cx="1521941" cy="175123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Gerader Verbinder 17">
            <a:extLst>
              <a:ext uri="{FF2B5EF4-FFF2-40B4-BE49-F238E27FC236}">
                <a16:creationId xmlns:a16="http://schemas.microsoft.com/office/drawing/2014/main" id="{59BC6E75-BAFC-1EF5-8C1A-7F8F4780F157}"/>
              </a:ext>
            </a:extLst>
          </p:cNvPr>
          <p:cNvCxnSpPr>
            <a:cxnSpLocks/>
          </p:cNvCxnSpPr>
          <p:nvPr/>
        </p:nvCxnSpPr>
        <p:spPr>
          <a:xfrm>
            <a:off x="6776791" y="5154701"/>
            <a:ext cx="1523806" cy="57653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Gerader Verbinder 18">
            <a:extLst>
              <a:ext uri="{FF2B5EF4-FFF2-40B4-BE49-F238E27FC236}">
                <a16:creationId xmlns:a16="http://schemas.microsoft.com/office/drawing/2014/main" id="{CAD54EAC-66B0-19A5-EF5E-71570F649A92}"/>
              </a:ext>
            </a:extLst>
          </p:cNvPr>
          <p:cNvCxnSpPr>
            <a:cxnSpLocks/>
          </p:cNvCxnSpPr>
          <p:nvPr/>
        </p:nvCxnSpPr>
        <p:spPr>
          <a:xfrm flipV="1">
            <a:off x="6787673" y="5114506"/>
            <a:ext cx="1510968" cy="4172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Gerader Verbinder 19">
            <a:extLst>
              <a:ext uri="{FF2B5EF4-FFF2-40B4-BE49-F238E27FC236}">
                <a16:creationId xmlns:a16="http://schemas.microsoft.com/office/drawing/2014/main" id="{DB420160-1C45-DAC5-B550-B68FE01BA425}"/>
              </a:ext>
            </a:extLst>
          </p:cNvPr>
          <p:cNvCxnSpPr>
            <a:cxnSpLocks/>
          </p:cNvCxnSpPr>
          <p:nvPr/>
        </p:nvCxnSpPr>
        <p:spPr>
          <a:xfrm flipV="1">
            <a:off x="6776790" y="4541872"/>
            <a:ext cx="1523625" cy="61282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Gerader Verbinder 20">
            <a:extLst>
              <a:ext uri="{FF2B5EF4-FFF2-40B4-BE49-F238E27FC236}">
                <a16:creationId xmlns:a16="http://schemas.microsoft.com/office/drawing/2014/main" id="{4866498A-ACC9-F5B5-E6F2-BD85BD00D339}"/>
              </a:ext>
            </a:extLst>
          </p:cNvPr>
          <p:cNvCxnSpPr>
            <a:cxnSpLocks/>
          </p:cNvCxnSpPr>
          <p:nvPr/>
        </p:nvCxnSpPr>
        <p:spPr>
          <a:xfrm flipV="1">
            <a:off x="6776789" y="3982023"/>
            <a:ext cx="1520958" cy="117267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Gerader Verbinder 21">
            <a:extLst>
              <a:ext uri="{FF2B5EF4-FFF2-40B4-BE49-F238E27FC236}">
                <a16:creationId xmlns:a16="http://schemas.microsoft.com/office/drawing/2014/main" id="{659A5B8D-A48E-F16E-33EE-53A3D501DE50}"/>
              </a:ext>
            </a:extLst>
          </p:cNvPr>
          <p:cNvCxnSpPr>
            <a:cxnSpLocks/>
          </p:cNvCxnSpPr>
          <p:nvPr/>
        </p:nvCxnSpPr>
        <p:spPr>
          <a:xfrm>
            <a:off x="6784125" y="4550643"/>
            <a:ext cx="1516472" cy="118059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Gerader Verbinder 22">
            <a:extLst>
              <a:ext uri="{FF2B5EF4-FFF2-40B4-BE49-F238E27FC236}">
                <a16:creationId xmlns:a16="http://schemas.microsoft.com/office/drawing/2014/main" id="{9A4816BF-BC68-51F6-A41C-89832F79235D}"/>
              </a:ext>
            </a:extLst>
          </p:cNvPr>
          <p:cNvCxnSpPr>
            <a:cxnSpLocks/>
          </p:cNvCxnSpPr>
          <p:nvPr/>
        </p:nvCxnSpPr>
        <p:spPr>
          <a:xfrm>
            <a:off x="6784125" y="4550643"/>
            <a:ext cx="1514516" cy="56386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Gerader Verbinder 23">
            <a:extLst>
              <a:ext uri="{FF2B5EF4-FFF2-40B4-BE49-F238E27FC236}">
                <a16:creationId xmlns:a16="http://schemas.microsoft.com/office/drawing/2014/main" id="{61E99C29-D4C7-3E6B-7C26-F5362046060E}"/>
              </a:ext>
            </a:extLst>
          </p:cNvPr>
          <p:cNvCxnSpPr>
            <a:cxnSpLocks/>
            <a:endCxn id="7" idx="1"/>
          </p:cNvCxnSpPr>
          <p:nvPr/>
        </p:nvCxnSpPr>
        <p:spPr>
          <a:xfrm flipV="1">
            <a:off x="6794180" y="4541873"/>
            <a:ext cx="1499016" cy="1169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Gerader Verbinder 24">
            <a:extLst>
              <a:ext uri="{FF2B5EF4-FFF2-40B4-BE49-F238E27FC236}">
                <a16:creationId xmlns:a16="http://schemas.microsoft.com/office/drawing/2014/main" id="{85AA0CBF-9A29-BD5C-BF1D-C804C7783192}"/>
              </a:ext>
            </a:extLst>
          </p:cNvPr>
          <p:cNvCxnSpPr>
            <a:cxnSpLocks/>
          </p:cNvCxnSpPr>
          <p:nvPr/>
        </p:nvCxnSpPr>
        <p:spPr>
          <a:xfrm>
            <a:off x="8547224" y="3430972"/>
            <a:ext cx="1000842" cy="3014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Gerader Verbinder 25">
            <a:extLst>
              <a:ext uri="{FF2B5EF4-FFF2-40B4-BE49-F238E27FC236}">
                <a16:creationId xmlns:a16="http://schemas.microsoft.com/office/drawing/2014/main" id="{6E10C1F4-ACAB-61FD-8CA4-9B3C97C846C2}"/>
              </a:ext>
            </a:extLst>
          </p:cNvPr>
          <p:cNvCxnSpPr>
            <a:cxnSpLocks/>
          </p:cNvCxnSpPr>
          <p:nvPr/>
        </p:nvCxnSpPr>
        <p:spPr>
          <a:xfrm>
            <a:off x="8547224" y="3430973"/>
            <a:ext cx="1001684" cy="72228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Gerader Verbinder 26">
            <a:extLst>
              <a:ext uri="{FF2B5EF4-FFF2-40B4-BE49-F238E27FC236}">
                <a16:creationId xmlns:a16="http://schemas.microsoft.com/office/drawing/2014/main" id="{2B3CA95C-1A02-E83C-ABA6-83C0F09D202B}"/>
              </a:ext>
            </a:extLst>
          </p:cNvPr>
          <p:cNvCxnSpPr>
            <a:cxnSpLocks/>
          </p:cNvCxnSpPr>
          <p:nvPr/>
        </p:nvCxnSpPr>
        <p:spPr>
          <a:xfrm>
            <a:off x="8547222" y="3430973"/>
            <a:ext cx="1004430" cy="111454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Gerader Verbinder 27">
            <a:extLst>
              <a:ext uri="{FF2B5EF4-FFF2-40B4-BE49-F238E27FC236}">
                <a16:creationId xmlns:a16="http://schemas.microsoft.com/office/drawing/2014/main" id="{E8D97517-F16D-E37F-85C0-C8C9524A9A8B}"/>
              </a:ext>
            </a:extLst>
          </p:cNvPr>
          <p:cNvCxnSpPr>
            <a:cxnSpLocks/>
          </p:cNvCxnSpPr>
          <p:nvPr/>
        </p:nvCxnSpPr>
        <p:spPr>
          <a:xfrm>
            <a:off x="8547224" y="3430973"/>
            <a:ext cx="1005707" cy="156187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Gerader Verbinder 28">
            <a:extLst>
              <a:ext uri="{FF2B5EF4-FFF2-40B4-BE49-F238E27FC236}">
                <a16:creationId xmlns:a16="http://schemas.microsoft.com/office/drawing/2014/main" id="{A1D663C9-8730-BBD2-7345-ED8740845CFA}"/>
              </a:ext>
            </a:extLst>
          </p:cNvPr>
          <p:cNvCxnSpPr>
            <a:cxnSpLocks/>
          </p:cNvCxnSpPr>
          <p:nvPr/>
        </p:nvCxnSpPr>
        <p:spPr>
          <a:xfrm>
            <a:off x="8547224" y="3430971"/>
            <a:ext cx="1005707" cy="199805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Gerader Verbinder 29">
            <a:extLst>
              <a:ext uri="{FF2B5EF4-FFF2-40B4-BE49-F238E27FC236}">
                <a16:creationId xmlns:a16="http://schemas.microsoft.com/office/drawing/2014/main" id="{D98EA3A8-79EA-A777-9FEE-EBA3331AB3B9}"/>
              </a:ext>
            </a:extLst>
          </p:cNvPr>
          <p:cNvCxnSpPr>
            <a:cxnSpLocks/>
          </p:cNvCxnSpPr>
          <p:nvPr/>
        </p:nvCxnSpPr>
        <p:spPr>
          <a:xfrm flipV="1">
            <a:off x="8542360" y="3732405"/>
            <a:ext cx="1005707" cy="38184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Gerader Verbinder 30">
            <a:extLst>
              <a:ext uri="{FF2B5EF4-FFF2-40B4-BE49-F238E27FC236}">
                <a16:creationId xmlns:a16="http://schemas.microsoft.com/office/drawing/2014/main" id="{52942378-0E5F-F538-B068-A2796D251F6E}"/>
              </a:ext>
            </a:extLst>
          </p:cNvPr>
          <p:cNvCxnSpPr>
            <a:cxnSpLocks/>
          </p:cNvCxnSpPr>
          <p:nvPr/>
        </p:nvCxnSpPr>
        <p:spPr>
          <a:xfrm>
            <a:off x="8542360" y="4114255"/>
            <a:ext cx="1006549" cy="3900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Gerader Verbinder 31">
            <a:extLst>
              <a:ext uri="{FF2B5EF4-FFF2-40B4-BE49-F238E27FC236}">
                <a16:creationId xmlns:a16="http://schemas.microsoft.com/office/drawing/2014/main" id="{A6419ACE-4B30-9DDB-AD37-9601DC5923DB}"/>
              </a:ext>
            </a:extLst>
          </p:cNvPr>
          <p:cNvCxnSpPr>
            <a:cxnSpLocks/>
            <a:endCxn id="7" idx="3"/>
          </p:cNvCxnSpPr>
          <p:nvPr/>
        </p:nvCxnSpPr>
        <p:spPr>
          <a:xfrm flipH="1">
            <a:off x="8545207" y="3732406"/>
            <a:ext cx="999805" cy="80946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Gerader Verbinder 32">
            <a:extLst>
              <a:ext uri="{FF2B5EF4-FFF2-40B4-BE49-F238E27FC236}">
                <a16:creationId xmlns:a16="http://schemas.microsoft.com/office/drawing/2014/main" id="{7FB6DD95-B0D8-BEFB-E2DB-B91303CE1170}"/>
              </a:ext>
            </a:extLst>
          </p:cNvPr>
          <p:cNvCxnSpPr>
            <a:cxnSpLocks/>
          </p:cNvCxnSpPr>
          <p:nvPr/>
        </p:nvCxnSpPr>
        <p:spPr>
          <a:xfrm>
            <a:off x="8540393" y="4544783"/>
            <a:ext cx="1012536" cy="88424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Gerader Verbinder 33">
            <a:extLst>
              <a:ext uri="{FF2B5EF4-FFF2-40B4-BE49-F238E27FC236}">
                <a16:creationId xmlns:a16="http://schemas.microsoft.com/office/drawing/2014/main" id="{B957FB2E-D92A-C50A-B81C-17F6D73F1222}"/>
              </a:ext>
            </a:extLst>
          </p:cNvPr>
          <p:cNvCxnSpPr>
            <a:cxnSpLocks/>
          </p:cNvCxnSpPr>
          <p:nvPr/>
        </p:nvCxnSpPr>
        <p:spPr>
          <a:xfrm flipV="1">
            <a:off x="8547224" y="5429025"/>
            <a:ext cx="1005707" cy="28993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Gerader Verbinder 34">
            <a:extLst>
              <a:ext uri="{FF2B5EF4-FFF2-40B4-BE49-F238E27FC236}">
                <a16:creationId xmlns:a16="http://schemas.microsoft.com/office/drawing/2014/main" id="{459FD59E-E297-4B75-D3B3-F59F3E593B2C}"/>
              </a:ext>
            </a:extLst>
          </p:cNvPr>
          <p:cNvCxnSpPr>
            <a:cxnSpLocks/>
            <a:endCxn id="8" idx="1"/>
          </p:cNvCxnSpPr>
          <p:nvPr/>
        </p:nvCxnSpPr>
        <p:spPr>
          <a:xfrm flipV="1">
            <a:off x="8547225" y="4553563"/>
            <a:ext cx="997033" cy="116539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Gerader Verbinder 35">
            <a:extLst>
              <a:ext uri="{FF2B5EF4-FFF2-40B4-BE49-F238E27FC236}">
                <a16:creationId xmlns:a16="http://schemas.microsoft.com/office/drawing/2014/main" id="{41CAB47D-1B4D-715A-75FB-D60BE7BB4E11}"/>
              </a:ext>
            </a:extLst>
          </p:cNvPr>
          <p:cNvCxnSpPr>
            <a:cxnSpLocks/>
          </p:cNvCxnSpPr>
          <p:nvPr/>
        </p:nvCxnSpPr>
        <p:spPr>
          <a:xfrm flipV="1">
            <a:off x="8547224" y="3732405"/>
            <a:ext cx="1000842" cy="198655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Gerader Verbinder 36">
            <a:extLst>
              <a:ext uri="{FF2B5EF4-FFF2-40B4-BE49-F238E27FC236}">
                <a16:creationId xmlns:a16="http://schemas.microsoft.com/office/drawing/2014/main" id="{7356B121-A207-CB29-0498-0DF66183FD41}"/>
              </a:ext>
            </a:extLst>
          </p:cNvPr>
          <p:cNvCxnSpPr>
            <a:cxnSpLocks/>
          </p:cNvCxnSpPr>
          <p:nvPr/>
        </p:nvCxnSpPr>
        <p:spPr>
          <a:xfrm>
            <a:off x="8545208" y="4999067"/>
            <a:ext cx="1007723" cy="42995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Gerader Verbinder 37">
            <a:extLst>
              <a:ext uri="{FF2B5EF4-FFF2-40B4-BE49-F238E27FC236}">
                <a16:creationId xmlns:a16="http://schemas.microsoft.com/office/drawing/2014/main" id="{03C5C457-9320-1F9B-869A-42E13BB9292E}"/>
              </a:ext>
            </a:extLst>
          </p:cNvPr>
          <p:cNvCxnSpPr>
            <a:cxnSpLocks/>
          </p:cNvCxnSpPr>
          <p:nvPr/>
        </p:nvCxnSpPr>
        <p:spPr>
          <a:xfrm flipV="1">
            <a:off x="8548259" y="4992844"/>
            <a:ext cx="1004670" cy="164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Gerader Verbinder 38">
            <a:extLst>
              <a:ext uri="{FF2B5EF4-FFF2-40B4-BE49-F238E27FC236}">
                <a16:creationId xmlns:a16="http://schemas.microsoft.com/office/drawing/2014/main" id="{C2EC3EEE-616F-CD15-3DD2-D93EA6FBC8D1}"/>
              </a:ext>
            </a:extLst>
          </p:cNvPr>
          <p:cNvCxnSpPr>
            <a:cxnSpLocks/>
            <a:endCxn id="8" idx="1"/>
          </p:cNvCxnSpPr>
          <p:nvPr/>
        </p:nvCxnSpPr>
        <p:spPr>
          <a:xfrm flipV="1">
            <a:off x="8545205" y="4553563"/>
            <a:ext cx="999050" cy="44550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Gerader Verbinder 39">
            <a:extLst>
              <a:ext uri="{FF2B5EF4-FFF2-40B4-BE49-F238E27FC236}">
                <a16:creationId xmlns:a16="http://schemas.microsoft.com/office/drawing/2014/main" id="{0002B57C-B4AC-8DA9-5D68-812B46CA7F06}"/>
              </a:ext>
            </a:extLst>
          </p:cNvPr>
          <p:cNvCxnSpPr>
            <a:cxnSpLocks/>
          </p:cNvCxnSpPr>
          <p:nvPr/>
        </p:nvCxnSpPr>
        <p:spPr>
          <a:xfrm flipV="1">
            <a:off x="8545208" y="4153255"/>
            <a:ext cx="1003700" cy="845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Gerader Verbinder 40">
            <a:extLst>
              <a:ext uri="{FF2B5EF4-FFF2-40B4-BE49-F238E27FC236}">
                <a16:creationId xmlns:a16="http://schemas.microsoft.com/office/drawing/2014/main" id="{9CC74F1F-0D23-C8F2-3150-C78B0EE8AC18}"/>
              </a:ext>
            </a:extLst>
          </p:cNvPr>
          <p:cNvCxnSpPr>
            <a:cxnSpLocks/>
            <a:stCxn id="7" idx="3"/>
          </p:cNvCxnSpPr>
          <p:nvPr/>
        </p:nvCxnSpPr>
        <p:spPr>
          <a:xfrm>
            <a:off x="8545206" y="4541874"/>
            <a:ext cx="1003394" cy="363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Gerader Verbinder 41">
            <a:extLst>
              <a:ext uri="{FF2B5EF4-FFF2-40B4-BE49-F238E27FC236}">
                <a16:creationId xmlns:a16="http://schemas.microsoft.com/office/drawing/2014/main" id="{4B5B3B46-83AE-97F8-20D3-EA27747A9A9C}"/>
              </a:ext>
            </a:extLst>
          </p:cNvPr>
          <p:cNvCxnSpPr>
            <a:cxnSpLocks/>
            <a:stCxn id="7" idx="3"/>
          </p:cNvCxnSpPr>
          <p:nvPr/>
        </p:nvCxnSpPr>
        <p:spPr>
          <a:xfrm flipV="1">
            <a:off x="8545207" y="4153256"/>
            <a:ext cx="1000646" cy="38861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Gerader Verbinder 42">
            <a:extLst>
              <a:ext uri="{FF2B5EF4-FFF2-40B4-BE49-F238E27FC236}">
                <a16:creationId xmlns:a16="http://schemas.microsoft.com/office/drawing/2014/main" id="{5DB88A1D-4BB9-C99D-6265-773C2EF2003E}"/>
              </a:ext>
            </a:extLst>
          </p:cNvPr>
          <p:cNvCxnSpPr>
            <a:cxnSpLocks/>
          </p:cNvCxnSpPr>
          <p:nvPr/>
        </p:nvCxnSpPr>
        <p:spPr>
          <a:xfrm>
            <a:off x="8542359" y="4114253"/>
            <a:ext cx="1010572" cy="131477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Gerader Verbinder 43">
            <a:extLst>
              <a:ext uri="{FF2B5EF4-FFF2-40B4-BE49-F238E27FC236}">
                <a16:creationId xmlns:a16="http://schemas.microsoft.com/office/drawing/2014/main" id="{E4B2835E-0E75-B802-DF6E-2F27FD4B736F}"/>
              </a:ext>
            </a:extLst>
          </p:cNvPr>
          <p:cNvCxnSpPr>
            <a:cxnSpLocks/>
          </p:cNvCxnSpPr>
          <p:nvPr/>
        </p:nvCxnSpPr>
        <p:spPr>
          <a:xfrm>
            <a:off x="8542358" y="4114255"/>
            <a:ext cx="1009295" cy="43125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Gerader Verbinder 44">
            <a:extLst>
              <a:ext uri="{FF2B5EF4-FFF2-40B4-BE49-F238E27FC236}">
                <a16:creationId xmlns:a16="http://schemas.microsoft.com/office/drawing/2014/main" id="{E85B3AC8-3B5D-B126-DBB5-468AAE87D8D0}"/>
              </a:ext>
            </a:extLst>
          </p:cNvPr>
          <p:cNvCxnSpPr>
            <a:cxnSpLocks/>
          </p:cNvCxnSpPr>
          <p:nvPr/>
        </p:nvCxnSpPr>
        <p:spPr>
          <a:xfrm>
            <a:off x="8542359" y="4114254"/>
            <a:ext cx="1010572" cy="87859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Gerader Verbinder 45">
            <a:extLst>
              <a:ext uri="{FF2B5EF4-FFF2-40B4-BE49-F238E27FC236}">
                <a16:creationId xmlns:a16="http://schemas.microsoft.com/office/drawing/2014/main" id="{E5996FF4-6DA7-79F7-1C23-C24EE1C95282}"/>
              </a:ext>
            </a:extLst>
          </p:cNvPr>
          <p:cNvCxnSpPr>
            <a:cxnSpLocks/>
          </p:cNvCxnSpPr>
          <p:nvPr/>
        </p:nvCxnSpPr>
        <p:spPr>
          <a:xfrm>
            <a:off x="8540393" y="4544782"/>
            <a:ext cx="1012536" cy="4480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Gerader Verbinder 46">
            <a:extLst>
              <a:ext uri="{FF2B5EF4-FFF2-40B4-BE49-F238E27FC236}">
                <a16:creationId xmlns:a16="http://schemas.microsoft.com/office/drawing/2014/main" id="{33A642DD-1DDE-8A95-8716-77E342326A30}"/>
              </a:ext>
            </a:extLst>
          </p:cNvPr>
          <p:cNvCxnSpPr>
            <a:cxnSpLocks/>
          </p:cNvCxnSpPr>
          <p:nvPr/>
        </p:nvCxnSpPr>
        <p:spPr>
          <a:xfrm flipV="1">
            <a:off x="8545206" y="3732405"/>
            <a:ext cx="1002859" cy="126666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Gerader Verbinder 47">
            <a:extLst>
              <a:ext uri="{FF2B5EF4-FFF2-40B4-BE49-F238E27FC236}">
                <a16:creationId xmlns:a16="http://schemas.microsoft.com/office/drawing/2014/main" id="{C73A121B-04F2-B2FB-1A1E-C976B0D4688B}"/>
              </a:ext>
            </a:extLst>
          </p:cNvPr>
          <p:cNvCxnSpPr/>
          <p:nvPr/>
        </p:nvCxnSpPr>
        <p:spPr>
          <a:xfrm flipV="1">
            <a:off x="9796265" y="4553562"/>
            <a:ext cx="926792" cy="71125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Gerader Verbinder 48">
            <a:extLst>
              <a:ext uri="{FF2B5EF4-FFF2-40B4-BE49-F238E27FC236}">
                <a16:creationId xmlns:a16="http://schemas.microsoft.com/office/drawing/2014/main" id="{9F439539-174B-2C95-108B-EFB450340641}"/>
              </a:ext>
            </a:extLst>
          </p:cNvPr>
          <p:cNvCxnSpPr>
            <a:endCxn id="9" idx="2"/>
          </p:cNvCxnSpPr>
          <p:nvPr/>
        </p:nvCxnSpPr>
        <p:spPr>
          <a:xfrm flipV="1">
            <a:off x="9796265" y="4550824"/>
            <a:ext cx="926792" cy="44366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Gerader Verbinder 49">
            <a:extLst>
              <a:ext uri="{FF2B5EF4-FFF2-40B4-BE49-F238E27FC236}">
                <a16:creationId xmlns:a16="http://schemas.microsoft.com/office/drawing/2014/main" id="{D5BCCA6F-BDF4-E169-870F-15C55A05E823}"/>
              </a:ext>
            </a:extLst>
          </p:cNvPr>
          <p:cNvCxnSpPr>
            <a:cxnSpLocks/>
            <a:stCxn id="8" idx="3"/>
            <a:endCxn id="9" idx="2"/>
          </p:cNvCxnSpPr>
          <p:nvPr/>
        </p:nvCxnSpPr>
        <p:spPr>
          <a:xfrm flipV="1">
            <a:off x="9796265" y="4550824"/>
            <a:ext cx="926791" cy="273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Gerader Verbinder 50">
            <a:extLst>
              <a:ext uri="{FF2B5EF4-FFF2-40B4-BE49-F238E27FC236}">
                <a16:creationId xmlns:a16="http://schemas.microsoft.com/office/drawing/2014/main" id="{2269E67B-8106-76FC-1A96-5CA50998C496}"/>
              </a:ext>
            </a:extLst>
          </p:cNvPr>
          <p:cNvCxnSpPr>
            <a:cxnSpLocks/>
            <a:endCxn id="9" idx="2"/>
          </p:cNvCxnSpPr>
          <p:nvPr/>
        </p:nvCxnSpPr>
        <p:spPr>
          <a:xfrm>
            <a:off x="9805817" y="4146977"/>
            <a:ext cx="917240" cy="40384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Gerader Verbinder 51">
            <a:extLst>
              <a:ext uri="{FF2B5EF4-FFF2-40B4-BE49-F238E27FC236}">
                <a16:creationId xmlns:a16="http://schemas.microsoft.com/office/drawing/2014/main" id="{19F8E945-D1A4-F3DA-D5BF-0D24A86223D5}"/>
              </a:ext>
            </a:extLst>
          </p:cNvPr>
          <p:cNvCxnSpPr>
            <a:cxnSpLocks/>
            <a:endCxn id="9" idx="2"/>
          </p:cNvCxnSpPr>
          <p:nvPr/>
        </p:nvCxnSpPr>
        <p:spPr>
          <a:xfrm>
            <a:off x="9796265" y="3836830"/>
            <a:ext cx="926792" cy="71399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53" name="Rechteck: obere Ecken abgerundet 52">
            <a:extLst>
              <a:ext uri="{FF2B5EF4-FFF2-40B4-BE49-F238E27FC236}">
                <a16:creationId xmlns:a16="http://schemas.microsoft.com/office/drawing/2014/main" id="{A43EE7FE-4C52-8A46-C4A2-F182727D8C0C}"/>
              </a:ext>
            </a:extLst>
          </p:cNvPr>
          <p:cNvSpPr/>
          <p:nvPr/>
        </p:nvSpPr>
        <p:spPr>
          <a:xfrm>
            <a:off x="6530517" y="3407019"/>
            <a:ext cx="254544" cy="1124626"/>
          </a:xfrm>
          <a:prstGeom prst="round2SameRect">
            <a:avLst/>
          </a:prstGeom>
          <a:solidFill>
            <a:srgbClr val="0070C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54" name="Rechteck: obere Ecken abgerundet 53">
            <a:extLst>
              <a:ext uri="{FF2B5EF4-FFF2-40B4-BE49-F238E27FC236}">
                <a16:creationId xmlns:a16="http://schemas.microsoft.com/office/drawing/2014/main" id="{BAE7CBFA-B118-84B0-76C5-32FE034CBB4F}"/>
              </a:ext>
            </a:extLst>
          </p:cNvPr>
          <p:cNvSpPr/>
          <p:nvPr/>
        </p:nvSpPr>
        <p:spPr>
          <a:xfrm rot="10800000">
            <a:off x="6529251" y="4544775"/>
            <a:ext cx="254544" cy="1169776"/>
          </a:xfrm>
          <a:prstGeom prst="round2SameRect">
            <a:avLst/>
          </a:prstGeom>
          <a:solidFill>
            <a:schemeClr val="accent3">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55" name="Rechteck: obere Ecken abgerundet 54">
            <a:extLst>
              <a:ext uri="{FF2B5EF4-FFF2-40B4-BE49-F238E27FC236}">
                <a16:creationId xmlns:a16="http://schemas.microsoft.com/office/drawing/2014/main" id="{6D6C7094-C621-E264-83D2-04B59C126754}"/>
              </a:ext>
            </a:extLst>
          </p:cNvPr>
          <p:cNvSpPr/>
          <p:nvPr/>
        </p:nvSpPr>
        <p:spPr>
          <a:xfrm>
            <a:off x="5075874" y="2768664"/>
            <a:ext cx="217015" cy="1372536"/>
          </a:xfrm>
          <a:prstGeom prst="round2SameRect">
            <a:avLst/>
          </a:prstGeom>
          <a:solidFill>
            <a:srgbClr val="0070C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56" name="Rechteck: obere Ecken abgerundet 55">
            <a:extLst>
              <a:ext uri="{FF2B5EF4-FFF2-40B4-BE49-F238E27FC236}">
                <a16:creationId xmlns:a16="http://schemas.microsoft.com/office/drawing/2014/main" id="{B143C08D-0AE3-9DBB-102E-D0E65E778240}"/>
              </a:ext>
            </a:extLst>
          </p:cNvPr>
          <p:cNvSpPr/>
          <p:nvPr/>
        </p:nvSpPr>
        <p:spPr>
          <a:xfrm rot="10800000">
            <a:off x="5063400" y="4945977"/>
            <a:ext cx="217015" cy="1372536"/>
          </a:xfrm>
          <a:prstGeom prst="round2SameRect">
            <a:avLst/>
          </a:prstGeom>
          <a:solidFill>
            <a:schemeClr val="accent3">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cxnSp>
        <p:nvCxnSpPr>
          <p:cNvPr id="57" name="Verbinder: gekrümmt 56">
            <a:extLst>
              <a:ext uri="{FF2B5EF4-FFF2-40B4-BE49-F238E27FC236}">
                <a16:creationId xmlns:a16="http://schemas.microsoft.com/office/drawing/2014/main" id="{A8888C0B-2318-ABC6-67A6-EBEA03F41F01}"/>
              </a:ext>
            </a:extLst>
          </p:cNvPr>
          <p:cNvCxnSpPr>
            <a:stCxn id="55" idx="0"/>
          </p:cNvCxnSpPr>
          <p:nvPr/>
        </p:nvCxnSpPr>
        <p:spPr>
          <a:xfrm>
            <a:off x="5292890" y="3454932"/>
            <a:ext cx="1215026" cy="1066342"/>
          </a:xfrm>
          <a:prstGeom prst="curvedConnector3">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58" name="Verbinder: gekrümmt 57">
            <a:extLst>
              <a:ext uri="{FF2B5EF4-FFF2-40B4-BE49-F238E27FC236}">
                <a16:creationId xmlns:a16="http://schemas.microsoft.com/office/drawing/2014/main" id="{2D914A89-5586-A8F4-8C32-E847288BCBC0}"/>
              </a:ext>
            </a:extLst>
          </p:cNvPr>
          <p:cNvCxnSpPr>
            <a:stCxn id="56" idx="2"/>
          </p:cNvCxnSpPr>
          <p:nvPr/>
        </p:nvCxnSpPr>
        <p:spPr>
          <a:xfrm flipV="1">
            <a:off x="5280415" y="4566374"/>
            <a:ext cx="1203730" cy="1065870"/>
          </a:xfrm>
          <a:prstGeom prst="curvedConnector3">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59" name="Gerade Verbindung mit Pfeil 58">
            <a:extLst>
              <a:ext uri="{FF2B5EF4-FFF2-40B4-BE49-F238E27FC236}">
                <a16:creationId xmlns:a16="http://schemas.microsoft.com/office/drawing/2014/main" id="{9D37701C-57B6-6E43-3653-F6747881F8C8}"/>
              </a:ext>
            </a:extLst>
          </p:cNvPr>
          <p:cNvCxnSpPr>
            <a:cxnSpLocks/>
            <a:stCxn id="60" idx="3"/>
            <a:endCxn id="4" idx="1"/>
          </p:cNvCxnSpPr>
          <p:nvPr/>
        </p:nvCxnSpPr>
        <p:spPr>
          <a:xfrm>
            <a:off x="1650657" y="5632245"/>
            <a:ext cx="1875335" cy="25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59">
                <a:extLst>
                  <a:ext uri="{FF2B5EF4-FFF2-40B4-BE49-F238E27FC236}">
                    <a16:creationId xmlns:a16="http://schemas.microsoft.com/office/drawing/2014/main" id="{E800C82C-A4A9-A43B-EC35-24F05196F098}"/>
                  </a:ext>
                </a:extLst>
              </p:cNvPr>
              <p:cNvSpPr txBox="1"/>
              <p:nvPr/>
            </p:nvSpPr>
            <p:spPr>
              <a:xfrm>
                <a:off x="456400" y="5372494"/>
                <a:ext cx="1194257" cy="5195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1200" i="1">
                              <a:solidFill>
                                <a:srgbClr val="836967"/>
                              </a:solidFill>
                              <a:latin typeface="Cambria Math" panose="02040503050406030204" pitchFamily="18" charset="0"/>
                            </a:rPr>
                          </m:ctrlPr>
                        </m:dPr>
                        <m:e>
                          <m:m>
                            <m:mPr>
                              <m:plcHide m:val="on"/>
                              <m:mcs>
                                <m:mc>
                                  <m:mcPr>
                                    <m:count m:val="1"/>
                                    <m:mcJc m:val="center"/>
                                  </m:mcPr>
                                </m:mc>
                              </m:mcs>
                              <m:ctrlPr>
                                <a:rPr lang="de-DE" sz="1200" i="1">
                                  <a:solidFill>
                                    <a:srgbClr val="836967"/>
                                  </a:solidFill>
                                  <a:latin typeface="Cambria Math" panose="02040503050406030204" pitchFamily="18" charset="0"/>
                                </a:rPr>
                              </m:ctrlPr>
                            </m:mPr>
                            <m:mr>
                              <m:e>
                                <m:r>
                                  <m:rPr>
                                    <m:sty m:val="p"/>
                                  </m:rPr>
                                  <a:rPr lang="de-DE" sz="1200">
                                    <a:latin typeface="Cambria Math" panose="02040503050406030204" pitchFamily="18" charset="0"/>
                                  </a:rPr>
                                  <m:t>AGE</m:t>
                                </m:r>
                              </m:e>
                            </m:mr>
                            <m:mr>
                              <m:e>
                                <m:r>
                                  <m:rPr>
                                    <m:sty m:val="p"/>
                                  </m:rPr>
                                  <a:rPr lang="de-DE" sz="1200">
                                    <a:latin typeface="Cambria Math" panose="02040503050406030204" pitchFamily="18" charset="0"/>
                                  </a:rPr>
                                  <m:t>UHRSWORK</m:t>
                                </m:r>
                              </m:e>
                            </m:mr>
                            <m:mr>
                              <m:e>
                                <m:r>
                                  <m:rPr>
                                    <m:sty m:val="p"/>
                                  </m:rPr>
                                  <a:rPr lang="de-DE" sz="1200">
                                    <a:latin typeface="Cambria Math" panose="02040503050406030204" pitchFamily="18" charset="0"/>
                                  </a:rPr>
                                  <m:t>parent</m:t>
                                </m:r>
                                <m:r>
                                  <a:rPr lang="de-DE" sz="1200">
                                    <a:latin typeface="Cambria Math" panose="02040503050406030204" pitchFamily="18" charset="0"/>
                                  </a:rPr>
                                  <m:t>_</m:t>
                                </m:r>
                                <m:r>
                                  <m:rPr>
                                    <m:sty m:val="p"/>
                                  </m:rPr>
                                  <a:rPr lang="de-DE" sz="1200">
                                    <a:latin typeface="Cambria Math" panose="02040503050406030204" pitchFamily="18" charset="0"/>
                                  </a:rPr>
                                  <m:t>income</m:t>
                                </m:r>
                              </m:e>
                            </m:mr>
                          </m:m>
                        </m:e>
                      </m:d>
                      <m:r>
                        <m:rPr>
                          <m:nor/>
                        </m:rPr>
                        <a:rPr lang="de-DE" sz="1200">
                          <a:latin typeface="Cambria Math" panose="02040503050406030204" pitchFamily="18" charset="0"/>
                        </a:rPr>
                        <m:t> </m:t>
                      </m:r>
                    </m:oMath>
                  </m:oMathPara>
                </a14:m>
                <a:endParaRPr lang="de-DE" sz="1200"/>
              </a:p>
            </p:txBody>
          </p:sp>
        </mc:Choice>
        <mc:Fallback xmlns="">
          <p:sp>
            <p:nvSpPr>
              <p:cNvPr id="60" name="Textfeld 59">
                <a:extLst>
                  <a:ext uri="{FF2B5EF4-FFF2-40B4-BE49-F238E27FC236}">
                    <a16:creationId xmlns:a16="http://schemas.microsoft.com/office/drawing/2014/main" id="{E800C82C-A4A9-A43B-EC35-24F05196F098}"/>
                  </a:ext>
                </a:extLst>
              </p:cNvPr>
              <p:cNvSpPr txBox="1">
                <a:spLocks noRot="1" noChangeAspect="1" noMove="1" noResize="1" noEditPoints="1" noAdjustHandles="1" noChangeArrowheads="1" noChangeShapeType="1" noTextEdit="1"/>
              </p:cNvSpPr>
              <p:nvPr/>
            </p:nvSpPr>
            <p:spPr>
              <a:xfrm>
                <a:off x="456400" y="5372494"/>
                <a:ext cx="1194257" cy="51950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feld 60">
                <a:extLst>
                  <a:ext uri="{FF2B5EF4-FFF2-40B4-BE49-F238E27FC236}">
                    <a16:creationId xmlns:a16="http://schemas.microsoft.com/office/drawing/2014/main" id="{87E9F071-D457-36D4-4C1A-ADC0A25A1F9C}"/>
                  </a:ext>
                </a:extLst>
              </p:cNvPr>
              <p:cNvSpPr txBox="1"/>
              <p:nvPr/>
            </p:nvSpPr>
            <p:spPr>
              <a:xfrm>
                <a:off x="285608" y="2930781"/>
                <a:ext cx="1288463" cy="1033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1200" i="1">
                              <a:solidFill>
                                <a:srgbClr val="836967"/>
                              </a:solidFill>
                              <a:latin typeface="Cambria Math" panose="02040503050406030204" pitchFamily="18" charset="0"/>
                            </a:rPr>
                          </m:ctrlPr>
                        </m:dPr>
                        <m:e>
                          <m:m>
                            <m:mPr>
                              <m:plcHide m:val="on"/>
                              <m:mcs>
                                <m:mc>
                                  <m:mcPr>
                                    <m:count m:val="1"/>
                                    <m:mcJc m:val="center"/>
                                  </m:mcPr>
                                </m:mc>
                              </m:mcs>
                              <m:ctrlPr>
                                <a:rPr lang="de-DE" sz="1200" i="1">
                                  <a:solidFill>
                                    <a:srgbClr val="836967"/>
                                  </a:solidFill>
                                  <a:latin typeface="Cambria Math" panose="02040503050406030204" pitchFamily="18" charset="0"/>
                                </a:rPr>
                              </m:ctrlPr>
                            </m:mPr>
                            <m:mr>
                              <m:e>
                                <m:r>
                                  <m:rPr>
                                    <m:sty m:val="p"/>
                                  </m:rPr>
                                  <a:rPr lang="de-DE" sz="1200">
                                    <a:latin typeface="Cambria Math" panose="02040503050406030204" pitchFamily="18" charset="0"/>
                                  </a:rPr>
                                  <m:t>SEX</m:t>
                                </m:r>
                              </m:e>
                            </m:mr>
                            <m:mr>
                              <m:e>
                                <m:r>
                                  <m:rPr>
                                    <m:sty m:val="p"/>
                                  </m:rPr>
                                  <a:rPr lang="de-DE" sz="1200">
                                    <a:latin typeface="Cambria Math" panose="02040503050406030204" pitchFamily="18" charset="0"/>
                                  </a:rPr>
                                  <m:t>RACE</m:t>
                                </m:r>
                              </m:e>
                            </m:mr>
                            <m:mr>
                              <m:e>
                                <m:eqArr>
                                  <m:eqArrPr>
                                    <m:ctrlPr>
                                      <a:rPr lang="de-DE" sz="1200" i="1">
                                        <a:latin typeface="Cambria Math" panose="02040503050406030204" pitchFamily="18" charset="0"/>
                                      </a:rPr>
                                    </m:ctrlPr>
                                  </m:eqArrPr>
                                  <m:e>
                                    <m:r>
                                      <m:rPr>
                                        <m:sty m:val="p"/>
                                      </m:rPr>
                                      <a:rPr lang="de-DE" sz="1200">
                                        <a:latin typeface="Cambria Math" panose="02040503050406030204" pitchFamily="18" charset="0"/>
                                      </a:rPr>
                                      <m:t>OCC</m:t>
                                    </m:r>
                                    <m:r>
                                      <a:rPr lang="de-DE" sz="1200">
                                        <a:latin typeface="Cambria Math" panose="02040503050406030204" pitchFamily="18" charset="0"/>
                                      </a:rPr>
                                      <m:t>_</m:t>
                                    </m:r>
                                    <m:r>
                                      <m:rPr>
                                        <m:sty m:val="p"/>
                                      </m:rPr>
                                      <a:rPr lang="de-DE" sz="1200">
                                        <a:latin typeface="Cambria Math" panose="02040503050406030204" pitchFamily="18" charset="0"/>
                                      </a:rPr>
                                      <m:t>CATEGORY</m:t>
                                    </m:r>
                                  </m:e>
                                  <m:e>
                                    <m:r>
                                      <m:rPr>
                                        <m:sty m:val="p"/>
                                      </m:rPr>
                                      <a:rPr lang="de-DE" sz="1200">
                                        <a:latin typeface="Cambria Math" panose="02040503050406030204" pitchFamily="18" charset="0"/>
                                      </a:rPr>
                                      <m:t>PWSTATE</m:t>
                                    </m:r>
                                    <m:r>
                                      <a:rPr lang="de-DE" sz="1200">
                                        <a:latin typeface="Cambria Math" panose="02040503050406030204" pitchFamily="18" charset="0"/>
                                      </a:rPr>
                                      <m:t>2</m:t>
                                    </m:r>
                                  </m:e>
                                  <m:e>
                                    <m:r>
                                      <m:rPr>
                                        <m:sty m:val="p"/>
                                      </m:rPr>
                                      <a:rPr lang="de-DE" sz="1200">
                                        <a:latin typeface="Cambria Math" panose="02040503050406030204" pitchFamily="18" charset="0"/>
                                      </a:rPr>
                                      <m:t>EDUC</m:t>
                                    </m:r>
                                  </m:e>
                                  <m:e>
                                    <m:r>
                                      <m:rPr>
                                        <m:sty m:val="p"/>
                                      </m:rPr>
                                      <a:rPr lang="de-DE" sz="1200">
                                        <a:latin typeface="Cambria Math" panose="02040503050406030204" pitchFamily="18" charset="0"/>
                                      </a:rPr>
                                      <m:t>parent</m:t>
                                    </m:r>
                                    <m:r>
                                      <a:rPr lang="de-DE" sz="1200">
                                        <a:latin typeface="Cambria Math" panose="02040503050406030204" pitchFamily="18" charset="0"/>
                                      </a:rPr>
                                      <m:t>_</m:t>
                                    </m:r>
                                    <m:r>
                                      <m:rPr>
                                        <m:sty m:val="p"/>
                                      </m:rPr>
                                      <a:rPr lang="de-DE" sz="1200">
                                        <a:latin typeface="Cambria Math" panose="02040503050406030204" pitchFamily="18" charset="0"/>
                                      </a:rPr>
                                      <m:t>educ</m:t>
                                    </m:r>
                                  </m:e>
                                </m:eqArr>
                              </m:e>
                            </m:mr>
                          </m:m>
                        </m:e>
                      </m:d>
                      <m:r>
                        <m:rPr>
                          <m:nor/>
                        </m:rPr>
                        <a:rPr lang="de-DE" sz="1200">
                          <a:latin typeface="Cambria Math" panose="02040503050406030204" pitchFamily="18" charset="0"/>
                        </a:rPr>
                        <m:t> </m:t>
                      </m:r>
                    </m:oMath>
                  </m:oMathPara>
                </a14:m>
                <a:endParaRPr lang="de-DE" sz="1200"/>
              </a:p>
            </p:txBody>
          </p:sp>
        </mc:Choice>
        <mc:Fallback xmlns="">
          <p:sp>
            <p:nvSpPr>
              <p:cNvPr id="61" name="Textfeld 60">
                <a:extLst>
                  <a:ext uri="{FF2B5EF4-FFF2-40B4-BE49-F238E27FC236}">
                    <a16:creationId xmlns:a16="http://schemas.microsoft.com/office/drawing/2014/main" id="{87E9F071-D457-36D4-4C1A-ADC0A25A1F9C}"/>
                  </a:ext>
                </a:extLst>
              </p:cNvPr>
              <p:cNvSpPr txBox="1">
                <a:spLocks noRot="1" noChangeAspect="1" noMove="1" noResize="1" noEditPoints="1" noAdjustHandles="1" noChangeArrowheads="1" noChangeShapeType="1" noTextEdit="1"/>
              </p:cNvSpPr>
              <p:nvPr/>
            </p:nvSpPr>
            <p:spPr>
              <a:xfrm>
                <a:off x="285608" y="2930781"/>
                <a:ext cx="1288463" cy="1033912"/>
              </a:xfrm>
              <a:prstGeom prst="rect">
                <a:avLst/>
              </a:prstGeom>
              <a:blipFill>
                <a:blip r:embed="rId3"/>
                <a:stretch>
                  <a:fillRect/>
                </a:stretch>
              </a:blipFill>
            </p:spPr>
            <p:txBody>
              <a:bodyPr/>
              <a:lstStyle/>
              <a:p>
                <a:r>
                  <a:rPr lang="en-US">
                    <a:noFill/>
                  </a:rPr>
                  <a:t> </a:t>
                </a:r>
              </a:p>
            </p:txBody>
          </p:sp>
        </mc:Fallback>
      </mc:AlternateContent>
      <p:sp>
        <p:nvSpPr>
          <p:cNvPr id="62" name="Textfeld 61">
            <a:extLst>
              <a:ext uri="{FF2B5EF4-FFF2-40B4-BE49-F238E27FC236}">
                <a16:creationId xmlns:a16="http://schemas.microsoft.com/office/drawing/2014/main" id="{601CBBE3-7BC5-3BB8-DC5D-9B1075B9BAE9}"/>
              </a:ext>
            </a:extLst>
          </p:cNvPr>
          <p:cNvSpPr txBox="1"/>
          <p:nvPr/>
        </p:nvSpPr>
        <p:spPr>
          <a:xfrm>
            <a:off x="405769" y="2264318"/>
            <a:ext cx="963223" cy="461425"/>
          </a:xfrm>
          <a:prstGeom prst="rect">
            <a:avLst/>
          </a:prstGeom>
          <a:noFill/>
        </p:spPr>
        <p:txBody>
          <a:bodyPr wrap="square" rtlCol="0">
            <a:spAutoFit/>
          </a:bodyPr>
          <a:lstStyle/>
          <a:p>
            <a:pPr algn="ctr"/>
            <a:r>
              <a:rPr lang="de-DE" sz="1200" err="1">
                <a:latin typeface="Abadi" panose="020B0604020104020204" pitchFamily="34" charset="0"/>
              </a:rPr>
              <a:t>Categorical</a:t>
            </a:r>
            <a:r>
              <a:rPr lang="de-DE" sz="1200">
                <a:latin typeface="Abadi" panose="020B0604020104020204" pitchFamily="34" charset="0"/>
              </a:rPr>
              <a:t> </a:t>
            </a:r>
          </a:p>
          <a:p>
            <a:pPr algn="ctr"/>
            <a:r>
              <a:rPr lang="de-DE" sz="1200" err="1">
                <a:latin typeface="Abadi" panose="020B0604020104020204" pitchFamily="34" charset="0"/>
              </a:rPr>
              <a:t>features</a:t>
            </a:r>
            <a:endParaRPr lang="de-AT" sz="1200">
              <a:latin typeface="Abadi" panose="020B0604020104020204" pitchFamily="34" charset="0"/>
            </a:endParaRPr>
          </a:p>
        </p:txBody>
      </p:sp>
      <p:sp>
        <p:nvSpPr>
          <p:cNvPr id="63" name="Textfeld 62">
            <a:extLst>
              <a:ext uri="{FF2B5EF4-FFF2-40B4-BE49-F238E27FC236}">
                <a16:creationId xmlns:a16="http://schemas.microsoft.com/office/drawing/2014/main" id="{491F5757-48DC-041B-640C-2AC839C0E733}"/>
              </a:ext>
            </a:extLst>
          </p:cNvPr>
          <p:cNvSpPr txBox="1"/>
          <p:nvPr/>
        </p:nvSpPr>
        <p:spPr>
          <a:xfrm>
            <a:off x="619784" y="4898340"/>
            <a:ext cx="879912" cy="461425"/>
          </a:xfrm>
          <a:prstGeom prst="rect">
            <a:avLst/>
          </a:prstGeom>
          <a:noFill/>
        </p:spPr>
        <p:txBody>
          <a:bodyPr wrap="square" rtlCol="0">
            <a:spAutoFit/>
          </a:bodyPr>
          <a:lstStyle/>
          <a:p>
            <a:pPr algn="ctr"/>
            <a:r>
              <a:rPr lang="de-DE" sz="1200" err="1">
                <a:latin typeface="Abadi" panose="020B0604020104020204" pitchFamily="34" charset="0"/>
              </a:rPr>
              <a:t>Numerical</a:t>
            </a:r>
            <a:r>
              <a:rPr lang="de-DE" sz="1200">
                <a:latin typeface="Abadi" panose="020B0604020104020204" pitchFamily="34" charset="0"/>
              </a:rPr>
              <a:t> </a:t>
            </a:r>
          </a:p>
          <a:p>
            <a:pPr algn="ctr"/>
            <a:r>
              <a:rPr lang="de-DE" sz="1200" err="1">
                <a:latin typeface="Abadi" panose="020B0604020104020204" pitchFamily="34" charset="0"/>
              </a:rPr>
              <a:t>features</a:t>
            </a:r>
            <a:endParaRPr lang="de-AT" sz="1200">
              <a:latin typeface="Abadi" panose="020B0604020104020204" pitchFamily="34" charset="0"/>
            </a:endParaRPr>
          </a:p>
        </p:txBody>
      </p:sp>
      <p:sp>
        <p:nvSpPr>
          <p:cNvPr id="64" name="Textfeld 63">
            <a:extLst>
              <a:ext uri="{FF2B5EF4-FFF2-40B4-BE49-F238E27FC236}">
                <a16:creationId xmlns:a16="http://schemas.microsoft.com/office/drawing/2014/main" id="{7F103371-E697-D699-4321-8CBC40E30117}"/>
              </a:ext>
            </a:extLst>
          </p:cNvPr>
          <p:cNvSpPr txBox="1"/>
          <p:nvPr/>
        </p:nvSpPr>
        <p:spPr>
          <a:xfrm>
            <a:off x="5925180" y="2750662"/>
            <a:ext cx="1506360" cy="461425"/>
          </a:xfrm>
          <a:prstGeom prst="rect">
            <a:avLst/>
          </a:prstGeom>
          <a:noFill/>
        </p:spPr>
        <p:txBody>
          <a:bodyPr wrap="square" rtlCol="0">
            <a:spAutoFit/>
          </a:bodyPr>
          <a:lstStyle/>
          <a:p>
            <a:pPr algn="ctr"/>
            <a:r>
              <a:rPr lang="de-DE" sz="1200">
                <a:latin typeface="Abadi" panose="020B0604020104020204" pitchFamily="34" charset="0"/>
              </a:rPr>
              <a:t>Input </a:t>
            </a:r>
            <a:r>
              <a:rPr lang="de-DE" sz="1200" err="1">
                <a:latin typeface="Abadi" panose="020B0604020104020204" pitchFamily="34" charset="0"/>
              </a:rPr>
              <a:t>layer</a:t>
            </a:r>
            <a:endParaRPr lang="de-DE" sz="1200">
              <a:latin typeface="Abadi" panose="020B0604020104020204" pitchFamily="34" charset="0"/>
            </a:endParaRPr>
          </a:p>
          <a:p>
            <a:pPr algn="ctr"/>
            <a:r>
              <a:rPr lang="de-DE" sz="1200">
                <a:latin typeface="Abadi" panose="020B0604020104020204" pitchFamily="34" charset="0"/>
              </a:rPr>
              <a:t>Input </a:t>
            </a:r>
            <a:r>
              <a:rPr lang="de-DE" sz="1200" err="1">
                <a:latin typeface="Abadi" panose="020B0604020104020204" pitchFamily="34" charset="0"/>
              </a:rPr>
              <a:t>dimension</a:t>
            </a:r>
            <a:r>
              <a:rPr lang="de-DE" sz="1200">
                <a:latin typeface="Abadi" panose="020B0604020104020204" pitchFamily="34" charset="0"/>
              </a:rPr>
              <a:t>: 50</a:t>
            </a:r>
            <a:endParaRPr lang="de-AT" sz="1200">
              <a:latin typeface="Abadi" panose="020B0604020104020204" pitchFamily="34" charset="0"/>
            </a:endParaRPr>
          </a:p>
        </p:txBody>
      </p:sp>
      <p:sp>
        <p:nvSpPr>
          <p:cNvPr id="65" name="Textfeld 64">
            <a:extLst>
              <a:ext uri="{FF2B5EF4-FFF2-40B4-BE49-F238E27FC236}">
                <a16:creationId xmlns:a16="http://schemas.microsoft.com/office/drawing/2014/main" id="{54D9AC71-5CCC-CD90-36E2-6C10C0AA3DEF}"/>
              </a:ext>
            </a:extLst>
          </p:cNvPr>
          <p:cNvSpPr txBox="1"/>
          <p:nvPr/>
        </p:nvSpPr>
        <p:spPr>
          <a:xfrm>
            <a:off x="7975868" y="2700068"/>
            <a:ext cx="1152280" cy="461425"/>
          </a:xfrm>
          <a:prstGeom prst="rect">
            <a:avLst/>
          </a:prstGeom>
          <a:noFill/>
        </p:spPr>
        <p:txBody>
          <a:bodyPr wrap="square" rtlCol="0">
            <a:spAutoFit/>
          </a:bodyPr>
          <a:lstStyle/>
          <a:p>
            <a:pPr algn="ctr"/>
            <a:r>
              <a:rPr lang="de-DE" sz="1200">
                <a:latin typeface="Abadi" panose="020B0604020104020204" pitchFamily="34" charset="0"/>
              </a:rPr>
              <a:t>Hidden </a:t>
            </a:r>
            <a:r>
              <a:rPr lang="de-DE" sz="1200" err="1">
                <a:latin typeface="Abadi" panose="020B0604020104020204" pitchFamily="34" charset="0"/>
              </a:rPr>
              <a:t>layer</a:t>
            </a:r>
            <a:r>
              <a:rPr lang="de-DE" sz="1200">
                <a:latin typeface="Abadi" panose="020B0604020104020204" pitchFamily="34" charset="0"/>
              </a:rPr>
              <a:t> 1</a:t>
            </a:r>
          </a:p>
          <a:p>
            <a:pPr algn="ctr"/>
            <a:r>
              <a:rPr lang="de-DE" sz="1200">
                <a:latin typeface="Abadi" panose="020B0604020104020204" pitchFamily="34" charset="0"/>
              </a:rPr>
              <a:t>128 </a:t>
            </a:r>
            <a:r>
              <a:rPr lang="de-DE" sz="1200" err="1">
                <a:latin typeface="Abadi" panose="020B0604020104020204" pitchFamily="34" charset="0"/>
              </a:rPr>
              <a:t>neurons</a:t>
            </a:r>
            <a:endParaRPr lang="de-AT" sz="1200">
              <a:latin typeface="Abadi" panose="020B0604020104020204" pitchFamily="34" charset="0"/>
            </a:endParaRPr>
          </a:p>
        </p:txBody>
      </p:sp>
      <p:sp>
        <p:nvSpPr>
          <p:cNvPr id="66" name="Textfeld 65">
            <a:extLst>
              <a:ext uri="{FF2B5EF4-FFF2-40B4-BE49-F238E27FC236}">
                <a16:creationId xmlns:a16="http://schemas.microsoft.com/office/drawing/2014/main" id="{DA276424-30D3-6B32-BBA7-A9A8DF9F3392}"/>
              </a:ext>
            </a:extLst>
          </p:cNvPr>
          <p:cNvSpPr txBox="1"/>
          <p:nvPr/>
        </p:nvSpPr>
        <p:spPr>
          <a:xfrm>
            <a:off x="9443775" y="3078598"/>
            <a:ext cx="1152281" cy="461425"/>
          </a:xfrm>
          <a:prstGeom prst="rect">
            <a:avLst/>
          </a:prstGeom>
          <a:noFill/>
        </p:spPr>
        <p:txBody>
          <a:bodyPr wrap="square" rtlCol="0">
            <a:spAutoFit/>
          </a:bodyPr>
          <a:lstStyle/>
          <a:p>
            <a:pPr algn="ctr"/>
            <a:r>
              <a:rPr lang="de-DE" sz="1200">
                <a:latin typeface="Abadi" panose="020B0604020104020204" pitchFamily="34" charset="0"/>
              </a:rPr>
              <a:t>Hidden </a:t>
            </a:r>
            <a:r>
              <a:rPr lang="de-DE" sz="1200" err="1">
                <a:latin typeface="Abadi" panose="020B0604020104020204" pitchFamily="34" charset="0"/>
              </a:rPr>
              <a:t>layer</a:t>
            </a:r>
            <a:r>
              <a:rPr lang="de-DE" sz="1200">
                <a:latin typeface="Abadi" panose="020B0604020104020204" pitchFamily="34" charset="0"/>
              </a:rPr>
              <a:t> 2</a:t>
            </a:r>
          </a:p>
          <a:p>
            <a:pPr algn="ctr"/>
            <a:r>
              <a:rPr lang="de-DE" sz="1200">
                <a:latin typeface="Abadi" panose="020B0604020104020204" pitchFamily="34" charset="0"/>
              </a:rPr>
              <a:t>64 </a:t>
            </a:r>
            <a:r>
              <a:rPr lang="de-DE" sz="1200" err="1">
                <a:latin typeface="Abadi" panose="020B0604020104020204" pitchFamily="34" charset="0"/>
              </a:rPr>
              <a:t>neurons</a:t>
            </a:r>
            <a:endParaRPr lang="de-AT" sz="1200">
              <a:latin typeface="Abadi" panose="020B0604020104020204" pitchFamily="34" charset="0"/>
            </a:endParaRPr>
          </a:p>
        </p:txBody>
      </p:sp>
      <p:sp>
        <p:nvSpPr>
          <p:cNvPr id="67" name="Textfeld 66">
            <a:extLst>
              <a:ext uri="{FF2B5EF4-FFF2-40B4-BE49-F238E27FC236}">
                <a16:creationId xmlns:a16="http://schemas.microsoft.com/office/drawing/2014/main" id="{310B8BAF-B725-484E-71F0-42E4E4F05DDF}"/>
              </a:ext>
            </a:extLst>
          </p:cNvPr>
          <p:cNvSpPr txBox="1"/>
          <p:nvPr/>
        </p:nvSpPr>
        <p:spPr>
          <a:xfrm>
            <a:off x="11297902" y="4321493"/>
            <a:ext cx="809415" cy="461425"/>
          </a:xfrm>
          <a:prstGeom prst="rect">
            <a:avLst/>
          </a:prstGeom>
          <a:noFill/>
        </p:spPr>
        <p:txBody>
          <a:bodyPr wrap="square" rtlCol="0">
            <a:spAutoFit/>
          </a:bodyPr>
          <a:lstStyle/>
          <a:p>
            <a:pPr algn="ctr"/>
            <a:r>
              <a:rPr lang="de-DE" sz="1200" err="1">
                <a:latin typeface="Abadi" panose="020B0604020104020204" pitchFamily="34" charset="0"/>
              </a:rPr>
              <a:t>Ouptut</a:t>
            </a:r>
            <a:endParaRPr lang="de-DE" sz="1200">
              <a:latin typeface="Abadi" panose="020B0604020104020204" pitchFamily="34" charset="0"/>
            </a:endParaRPr>
          </a:p>
          <a:p>
            <a:pPr algn="ctr"/>
            <a:r>
              <a:rPr lang="de-DE" sz="1200">
                <a:latin typeface="Abadi" panose="020B0604020104020204" pitchFamily="34" charset="0"/>
              </a:rPr>
              <a:t>INCWAGE</a:t>
            </a:r>
            <a:endParaRPr lang="de-AT" sz="1200">
              <a:latin typeface="Abadi" panose="020B0604020104020204" pitchFamily="34" charset="0"/>
            </a:endParaRPr>
          </a:p>
        </p:txBody>
      </p:sp>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F59E8288-F61C-798F-3BD1-230D6189C749}"/>
                  </a:ext>
                </a:extLst>
              </p:cNvPr>
              <p:cNvSpPr txBox="1"/>
              <p:nvPr/>
            </p:nvSpPr>
            <p:spPr>
              <a:xfrm>
                <a:off x="1998644" y="2122781"/>
                <a:ext cx="1021478" cy="4869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1200" i="1">
                              <a:solidFill>
                                <a:srgbClr val="836967"/>
                              </a:solidFill>
                              <a:latin typeface="Cambria Math" panose="02040503050406030204" pitchFamily="18" charset="0"/>
                            </a:rPr>
                          </m:ctrlPr>
                        </m:dPr>
                        <m:e>
                          <m:m>
                            <m:mPr>
                              <m:plcHide m:val="on"/>
                              <m:mcs>
                                <m:mc>
                                  <m:mcPr>
                                    <m:count m:val="1"/>
                                    <m:mcJc m:val="center"/>
                                  </m:mcPr>
                                </m:mc>
                              </m:mcs>
                              <m:ctrlPr>
                                <a:rPr lang="de-DE" sz="1200" i="1">
                                  <a:solidFill>
                                    <a:srgbClr val="836967"/>
                                  </a:solidFill>
                                  <a:latin typeface="Cambria Math" panose="02040503050406030204" pitchFamily="18" charset="0"/>
                                </a:rPr>
                              </m:ctrlPr>
                            </m:mPr>
                            <m:mr>
                              <m:e>
                                <m:r>
                                  <m:rPr>
                                    <m:sty m:val="p"/>
                                  </m:rPr>
                                  <a:rPr lang="de-DE" sz="1200">
                                    <a:latin typeface="Cambria Math" panose="02040503050406030204" pitchFamily="18" charset="0"/>
                                  </a:rPr>
                                  <m:t>EDUC</m:t>
                                </m:r>
                              </m:e>
                            </m:mr>
                            <m:mr>
                              <m:e>
                                <m:r>
                                  <m:rPr>
                                    <m:sty m:val="p"/>
                                  </m:rPr>
                                  <a:rPr lang="de-DE" sz="1200">
                                    <a:latin typeface="Cambria Math" panose="02040503050406030204" pitchFamily="18" charset="0"/>
                                  </a:rPr>
                                  <m:t>parnet</m:t>
                                </m:r>
                                <m:r>
                                  <a:rPr lang="de-DE" sz="1200">
                                    <a:latin typeface="Cambria Math" panose="02040503050406030204" pitchFamily="18" charset="0"/>
                                  </a:rPr>
                                  <m:t>_</m:t>
                                </m:r>
                                <m:r>
                                  <m:rPr>
                                    <m:sty m:val="p"/>
                                  </m:rPr>
                                  <a:rPr lang="de-DE" sz="1200">
                                    <a:latin typeface="Cambria Math" panose="02040503050406030204" pitchFamily="18" charset="0"/>
                                  </a:rPr>
                                  <m:t>educ</m:t>
                                </m:r>
                              </m:e>
                            </m:mr>
                            <m:mr>
                              <m:e/>
                            </m:mr>
                          </m:m>
                        </m:e>
                      </m:d>
                      <m:r>
                        <m:rPr>
                          <m:nor/>
                        </m:rPr>
                        <a:rPr lang="de-DE" sz="1200">
                          <a:latin typeface="Cambria Math" panose="02040503050406030204" pitchFamily="18" charset="0"/>
                        </a:rPr>
                        <m:t> </m:t>
                      </m:r>
                    </m:oMath>
                  </m:oMathPara>
                </a14:m>
                <a:endParaRPr lang="de-DE" sz="1200"/>
              </a:p>
            </p:txBody>
          </p:sp>
        </mc:Choice>
        <mc:Fallback xmlns="">
          <p:sp>
            <p:nvSpPr>
              <p:cNvPr id="68" name="Textfeld 67">
                <a:extLst>
                  <a:ext uri="{FF2B5EF4-FFF2-40B4-BE49-F238E27FC236}">
                    <a16:creationId xmlns:a16="http://schemas.microsoft.com/office/drawing/2014/main" id="{F59E8288-F61C-798F-3BD1-230D6189C749}"/>
                  </a:ext>
                </a:extLst>
              </p:cNvPr>
              <p:cNvSpPr txBox="1">
                <a:spLocks noRot="1" noChangeAspect="1" noMove="1" noResize="1" noEditPoints="1" noAdjustHandles="1" noChangeArrowheads="1" noChangeShapeType="1" noTextEdit="1"/>
              </p:cNvSpPr>
              <p:nvPr/>
            </p:nvSpPr>
            <p:spPr>
              <a:xfrm>
                <a:off x="1998644" y="2122781"/>
                <a:ext cx="1021478" cy="486995"/>
              </a:xfrm>
              <a:prstGeom prst="rect">
                <a:avLst/>
              </a:prstGeom>
              <a:blipFill>
                <a:blip r:embed="rId4"/>
                <a:stretch>
                  <a:fillRect t="-1250"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feld 68">
                <a:extLst>
                  <a:ext uri="{FF2B5EF4-FFF2-40B4-BE49-F238E27FC236}">
                    <a16:creationId xmlns:a16="http://schemas.microsoft.com/office/drawing/2014/main" id="{3DA190E6-32F4-055E-B564-68E3676F0A4C}"/>
                  </a:ext>
                </a:extLst>
              </p:cNvPr>
              <p:cNvSpPr txBox="1"/>
              <p:nvPr/>
            </p:nvSpPr>
            <p:spPr>
              <a:xfrm>
                <a:off x="2296136" y="3355450"/>
                <a:ext cx="426498" cy="1845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1200" i="1">
                              <a:solidFill>
                                <a:srgbClr val="836967"/>
                              </a:solidFill>
                              <a:latin typeface="Cambria Math" panose="02040503050406030204" pitchFamily="18" charset="0"/>
                            </a:rPr>
                          </m:ctrlPr>
                        </m:dPr>
                        <m:e>
                          <m:r>
                            <m:rPr>
                              <m:sty m:val="p"/>
                            </m:rPr>
                            <a:rPr lang="de-DE" sz="1200">
                              <a:solidFill>
                                <a:srgbClr val="836967"/>
                              </a:solidFill>
                              <a:latin typeface="Cambria Math" panose="02040503050406030204" pitchFamily="18" charset="0"/>
                            </a:rPr>
                            <m:t>SEX</m:t>
                          </m:r>
                        </m:e>
                      </m:d>
                      <m:r>
                        <m:rPr>
                          <m:nor/>
                        </m:rPr>
                        <a:rPr lang="de-DE" sz="1200">
                          <a:latin typeface="Cambria Math" panose="02040503050406030204" pitchFamily="18" charset="0"/>
                        </a:rPr>
                        <m:t> </m:t>
                      </m:r>
                    </m:oMath>
                  </m:oMathPara>
                </a14:m>
                <a:endParaRPr lang="de-DE" sz="1200"/>
              </a:p>
            </p:txBody>
          </p:sp>
        </mc:Choice>
        <mc:Fallback xmlns="">
          <p:sp>
            <p:nvSpPr>
              <p:cNvPr id="69" name="Textfeld 68">
                <a:extLst>
                  <a:ext uri="{FF2B5EF4-FFF2-40B4-BE49-F238E27FC236}">
                    <a16:creationId xmlns:a16="http://schemas.microsoft.com/office/drawing/2014/main" id="{3DA190E6-32F4-055E-B564-68E3676F0A4C}"/>
                  </a:ext>
                </a:extLst>
              </p:cNvPr>
              <p:cNvSpPr txBox="1">
                <a:spLocks noRot="1" noChangeAspect="1" noMove="1" noResize="1" noEditPoints="1" noAdjustHandles="1" noChangeArrowheads="1" noChangeShapeType="1" noTextEdit="1"/>
              </p:cNvSpPr>
              <p:nvPr/>
            </p:nvSpPr>
            <p:spPr>
              <a:xfrm>
                <a:off x="2296136" y="3355450"/>
                <a:ext cx="426498" cy="184570"/>
              </a:xfrm>
              <a:prstGeom prst="rect">
                <a:avLst/>
              </a:prstGeom>
              <a:blipFill>
                <a:blip r:embed="rId5"/>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feld 69">
                <a:extLst>
                  <a:ext uri="{FF2B5EF4-FFF2-40B4-BE49-F238E27FC236}">
                    <a16:creationId xmlns:a16="http://schemas.microsoft.com/office/drawing/2014/main" id="{DF7BED1C-7A3F-EF4E-5662-0245D0CA256E}"/>
                  </a:ext>
                </a:extLst>
              </p:cNvPr>
              <p:cNvSpPr txBox="1"/>
              <p:nvPr/>
            </p:nvSpPr>
            <p:spPr>
              <a:xfrm>
                <a:off x="2408938" y="4057135"/>
                <a:ext cx="65690" cy="1845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de-DE" sz="1200">
                          <a:latin typeface="Cambria Math" panose="02040503050406030204" pitchFamily="18" charset="0"/>
                        </a:rPr>
                        <m:t> </m:t>
                      </m:r>
                    </m:oMath>
                  </m:oMathPara>
                </a14:m>
                <a:endParaRPr lang="de-DE" sz="1200"/>
              </a:p>
            </p:txBody>
          </p:sp>
        </mc:Choice>
        <mc:Fallback xmlns="">
          <p:sp>
            <p:nvSpPr>
              <p:cNvPr id="70" name="Textfeld 69">
                <a:extLst>
                  <a:ext uri="{FF2B5EF4-FFF2-40B4-BE49-F238E27FC236}">
                    <a16:creationId xmlns:a16="http://schemas.microsoft.com/office/drawing/2014/main" id="{DF7BED1C-7A3F-EF4E-5662-0245D0CA256E}"/>
                  </a:ext>
                </a:extLst>
              </p:cNvPr>
              <p:cNvSpPr txBox="1">
                <a:spLocks noRot="1" noChangeAspect="1" noMove="1" noResize="1" noEditPoints="1" noAdjustHandles="1" noChangeArrowheads="1" noChangeShapeType="1" noTextEdit="1"/>
              </p:cNvSpPr>
              <p:nvPr/>
            </p:nvSpPr>
            <p:spPr>
              <a:xfrm>
                <a:off x="2408938" y="4057135"/>
                <a:ext cx="65690" cy="1845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feld 70">
                <a:extLst>
                  <a:ext uri="{FF2B5EF4-FFF2-40B4-BE49-F238E27FC236}">
                    <a16:creationId xmlns:a16="http://schemas.microsoft.com/office/drawing/2014/main" id="{78D9D66F-5D5D-3D85-9A20-7FB7C294B481}"/>
                  </a:ext>
                </a:extLst>
              </p:cNvPr>
              <p:cNvSpPr txBox="1"/>
              <p:nvPr/>
            </p:nvSpPr>
            <p:spPr>
              <a:xfrm>
                <a:off x="1921446" y="4445172"/>
                <a:ext cx="1290387" cy="586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1200" i="1">
                              <a:solidFill>
                                <a:srgbClr val="836967"/>
                              </a:solidFill>
                              <a:latin typeface="Cambria Math" panose="02040503050406030204" pitchFamily="18" charset="0"/>
                            </a:rPr>
                          </m:ctrlPr>
                        </m:dPr>
                        <m:e>
                          <m:m>
                            <m:mPr>
                              <m:plcHide m:val="on"/>
                              <m:mcs>
                                <m:mc>
                                  <m:mcPr>
                                    <m:count m:val="1"/>
                                    <m:mcJc m:val="center"/>
                                  </m:mcPr>
                                </m:mc>
                              </m:mcs>
                              <m:ctrlPr>
                                <a:rPr lang="de-DE" sz="1200" i="1">
                                  <a:solidFill>
                                    <a:srgbClr val="836967"/>
                                  </a:solidFill>
                                  <a:latin typeface="Cambria Math" panose="02040503050406030204" pitchFamily="18" charset="0"/>
                                </a:rPr>
                              </m:ctrlPr>
                            </m:mPr>
                            <m:mr>
                              <m:e>
                                <m:r>
                                  <m:rPr>
                                    <m:sty m:val="p"/>
                                  </m:rPr>
                                  <a:rPr lang="de-DE" sz="1200">
                                    <a:latin typeface="Cambria Math" panose="02040503050406030204" pitchFamily="18" charset="0"/>
                                  </a:rPr>
                                  <m:t>PWSTATE</m:t>
                                </m:r>
                                <m:r>
                                  <a:rPr lang="de-DE" sz="1200">
                                    <a:latin typeface="Cambria Math" panose="02040503050406030204" pitchFamily="18" charset="0"/>
                                  </a:rPr>
                                  <m:t>2</m:t>
                                </m:r>
                              </m:e>
                            </m:mr>
                            <m:mr>
                              <m:e>
                                <m:eqArr>
                                  <m:eqArrPr>
                                    <m:ctrlPr>
                                      <a:rPr lang="de-DE" sz="1200" i="1">
                                        <a:latin typeface="Cambria Math" panose="02040503050406030204" pitchFamily="18" charset="0"/>
                                      </a:rPr>
                                    </m:ctrlPr>
                                  </m:eqArrPr>
                                  <m:e>
                                    <m:r>
                                      <m:rPr>
                                        <m:sty m:val="p"/>
                                      </m:rPr>
                                      <a:rPr lang="de-DE" sz="1200">
                                        <a:latin typeface="Cambria Math" panose="02040503050406030204" pitchFamily="18" charset="0"/>
                                      </a:rPr>
                                      <m:t>RACE</m:t>
                                    </m:r>
                                  </m:e>
                                  <m:e>
                                    <m:r>
                                      <m:rPr>
                                        <m:sty m:val="p"/>
                                      </m:rPr>
                                      <a:rPr lang="de-DE" sz="1200">
                                        <a:latin typeface="Cambria Math" panose="02040503050406030204" pitchFamily="18" charset="0"/>
                                      </a:rPr>
                                      <m:t>OCC</m:t>
                                    </m:r>
                                    <m:r>
                                      <a:rPr lang="de-DE" sz="1200">
                                        <a:latin typeface="Cambria Math" panose="02040503050406030204" pitchFamily="18" charset="0"/>
                                      </a:rPr>
                                      <m:t>_</m:t>
                                    </m:r>
                                    <m:r>
                                      <m:rPr>
                                        <m:sty m:val="p"/>
                                      </m:rPr>
                                      <a:rPr lang="de-DE" sz="1200">
                                        <a:latin typeface="Cambria Math" panose="02040503050406030204" pitchFamily="18" charset="0"/>
                                      </a:rPr>
                                      <m:t>CATEGORY</m:t>
                                    </m:r>
                                  </m:e>
                                </m:eqArr>
                              </m:e>
                            </m:mr>
                            <m:mr>
                              <m:e/>
                            </m:mr>
                          </m:m>
                        </m:e>
                      </m:d>
                      <m:r>
                        <m:rPr>
                          <m:nor/>
                        </m:rPr>
                        <a:rPr lang="de-DE" sz="1200">
                          <a:latin typeface="Cambria Math" panose="02040503050406030204" pitchFamily="18" charset="0"/>
                        </a:rPr>
                        <m:t> </m:t>
                      </m:r>
                    </m:oMath>
                  </m:oMathPara>
                </a14:m>
                <a:endParaRPr lang="de-DE" sz="1200"/>
              </a:p>
            </p:txBody>
          </p:sp>
        </mc:Choice>
        <mc:Fallback xmlns="">
          <p:sp>
            <p:nvSpPr>
              <p:cNvPr id="71" name="Textfeld 70">
                <a:extLst>
                  <a:ext uri="{FF2B5EF4-FFF2-40B4-BE49-F238E27FC236}">
                    <a16:creationId xmlns:a16="http://schemas.microsoft.com/office/drawing/2014/main" id="{78D9D66F-5D5D-3D85-9A20-7FB7C294B481}"/>
                  </a:ext>
                </a:extLst>
              </p:cNvPr>
              <p:cNvSpPr txBox="1">
                <a:spLocks noRot="1" noChangeAspect="1" noMove="1" noResize="1" noEditPoints="1" noAdjustHandles="1" noChangeArrowheads="1" noChangeShapeType="1" noTextEdit="1"/>
              </p:cNvSpPr>
              <p:nvPr/>
            </p:nvSpPr>
            <p:spPr>
              <a:xfrm>
                <a:off x="1921446" y="4445172"/>
                <a:ext cx="1290387" cy="586650"/>
              </a:xfrm>
              <a:prstGeom prst="rect">
                <a:avLst/>
              </a:prstGeom>
              <a:blipFill>
                <a:blip r:embed="rId7"/>
                <a:stretch>
                  <a:fillRect/>
                </a:stretch>
              </a:blipFill>
            </p:spPr>
            <p:txBody>
              <a:bodyPr/>
              <a:lstStyle/>
              <a:p>
                <a:r>
                  <a:rPr lang="en-US">
                    <a:noFill/>
                  </a:rPr>
                  <a:t> </a:t>
                </a:r>
              </a:p>
            </p:txBody>
          </p:sp>
        </mc:Fallback>
      </mc:AlternateContent>
      <p:cxnSp>
        <p:nvCxnSpPr>
          <p:cNvPr id="72" name="Gerade Verbindung mit Pfeil 71">
            <a:extLst>
              <a:ext uri="{FF2B5EF4-FFF2-40B4-BE49-F238E27FC236}">
                <a16:creationId xmlns:a16="http://schemas.microsoft.com/office/drawing/2014/main" id="{007E5128-7C2F-36FA-37C4-7297AC467B57}"/>
              </a:ext>
            </a:extLst>
          </p:cNvPr>
          <p:cNvCxnSpPr>
            <a:stCxn id="61" idx="3"/>
            <a:endCxn id="68" idx="1"/>
          </p:cNvCxnSpPr>
          <p:nvPr/>
        </p:nvCxnSpPr>
        <p:spPr>
          <a:xfrm flipV="1">
            <a:off x="1574071" y="2366279"/>
            <a:ext cx="424574" cy="1081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Gerade Verbindung mit Pfeil 72">
            <a:extLst>
              <a:ext uri="{FF2B5EF4-FFF2-40B4-BE49-F238E27FC236}">
                <a16:creationId xmlns:a16="http://schemas.microsoft.com/office/drawing/2014/main" id="{AA53E27C-3D3E-AF47-5A2F-5C555B6A7946}"/>
              </a:ext>
            </a:extLst>
          </p:cNvPr>
          <p:cNvCxnSpPr>
            <a:cxnSpLocks/>
            <a:stCxn id="61" idx="3"/>
            <a:endCxn id="69" idx="1"/>
          </p:cNvCxnSpPr>
          <p:nvPr/>
        </p:nvCxnSpPr>
        <p:spPr>
          <a:xfrm>
            <a:off x="1574071" y="3447735"/>
            <a:ext cx="7220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Gerade Verbindung mit Pfeil 73">
            <a:extLst>
              <a:ext uri="{FF2B5EF4-FFF2-40B4-BE49-F238E27FC236}">
                <a16:creationId xmlns:a16="http://schemas.microsoft.com/office/drawing/2014/main" id="{CB64CAC0-133E-76A6-A2CC-A7FE8198E286}"/>
              </a:ext>
            </a:extLst>
          </p:cNvPr>
          <p:cNvCxnSpPr>
            <a:stCxn id="61" idx="3"/>
            <a:endCxn id="71" idx="1"/>
          </p:cNvCxnSpPr>
          <p:nvPr/>
        </p:nvCxnSpPr>
        <p:spPr>
          <a:xfrm>
            <a:off x="1574071" y="3447737"/>
            <a:ext cx="347375" cy="1290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5" name="Gerade Verbindung mit Pfeil 74">
            <a:extLst>
              <a:ext uri="{FF2B5EF4-FFF2-40B4-BE49-F238E27FC236}">
                <a16:creationId xmlns:a16="http://schemas.microsoft.com/office/drawing/2014/main" id="{EFB15C2E-0114-8169-E7FE-3CB8B1E787D3}"/>
              </a:ext>
            </a:extLst>
          </p:cNvPr>
          <p:cNvCxnSpPr>
            <a:cxnSpLocks/>
            <a:stCxn id="71" idx="3"/>
            <a:endCxn id="81" idx="1"/>
          </p:cNvCxnSpPr>
          <p:nvPr/>
        </p:nvCxnSpPr>
        <p:spPr>
          <a:xfrm>
            <a:off x="3211831" y="4738497"/>
            <a:ext cx="354282" cy="3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Gerade Verbindung mit Pfeil 75">
            <a:extLst>
              <a:ext uri="{FF2B5EF4-FFF2-40B4-BE49-F238E27FC236}">
                <a16:creationId xmlns:a16="http://schemas.microsoft.com/office/drawing/2014/main" id="{30B69372-80F0-B542-A1CF-440A65D188BA}"/>
              </a:ext>
            </a:extLst>
          </p:cNvPr>
          <p:cNvCxnSpPr>
            <a:cxnSpLocks/>
            <a:stCxn id="69" idx="3"/>
            <a:endCxn id="80" idx="1"/>
          </p:cNvCxnSpPr>
          <p:nvPr/>
        </p:nvCxnSpPr>
        <p:spPr>
          <a:xfrm>
            <a:off x="2722634" y="3447735"/>
            <a:ext cx="8439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Textfeld 76">
            <a:extLst>
              <a:ext uri="{FF2B5EF4-FFF2-40B4-BE49-F238E27FC236}">
                <a16:creationId xmlns:a16="http://schemas.microsoft.com/office/drawing/2014/main" id="{A0CD8589-AB5D-D1B5-EB6E-3963EFB83523}"/>
              </a:ext>
            </a:extLst>
          </p:cNvPr>
          <p:cNvSpPr txBox="1"/>
          <p:nvPr/>
        </p:nvSpPr>
        <p:spPr>
          <a:xfrm>
            <a:off x="2145115" y="1817694"/>
            <a:ext cx="746929" cy="276855"/>
          </a:xfrm>
          <a:prstGeom prst="rect">
            <a:avLst/>
          </a:prstGeom>
          <a:noFill/>
        </p:spPr>
        <p:txBody>
          <a:bodyPr wrap="square" rtlCol="0">
            <a:spAutoFit/>
          </a:bodyPr>
          <a:lstStyle/>
          <a:p>
            <a:pPr algn="ctr"/>
            <a:r>
              <a:rPr lang="de-DE" sz="1200">
                <a:latin typeface="Abadi" panose="020B0604020104020204" pitchFamily="34" charset="0"/>
              </a:rPr>
              <a:t>Ordinal</a:t>
            </a:r>
            <a:r>
              <a:rPr lang="de-DE" sz="1200">
                <a:latin typeface="Consolas" panose="020B0609020204030204" pitchFamily="49" charset="0"/>
              </a:rPr>
              <a:t> </a:t>
            </a:r>
          </a:p>
        </p:txBody>
      </p:sp>
      <p:sp>
        <p:nvSpPr>
          <p:cNvPr id="78" name="Textfeld 77">
            <a:extLst>
              <a:ext uri="{FF2B5EF4-FFF2-40B4-BE49-F238E27FC236}">
                <a16:creationId xmlns:a16="http://schemas.microsoft.com/office/drawing/2014/main" id="{1DC06529-8274-15D9-D1E9-4721C6021831}"/>
              </a:ext>
            </a:extLst>
          </p:cNvPr>
          <p:cNvSpPr txBox="1"/>
          <p:nvPr/>
        </p:nvSpPr>
        <p:spPr>
          <a:xfrm>
            <a:off x="2168313" y="3030394"/>
            <a:ext cx="679639" cy="276855"/>
          </a:xfrm>
          <a:prstGeom prst="rect">
            <a:avLst/>
          </a:prstGeom>
          <a:noFill/>
        </p:spPr>
        <p:txBody>
          <a:bodyPr wrap="square" rtlCol="0">
            <a:spAutoFit/>
          </a:bodyPr>
          <a:lstStyle/>
          <a:p>
            <a:pPr algn="ctr"/>
            <a:r>
              <a:rPr lang="de-DE" sz="1200">
                <a:latin typeface="Abadi" panose="020B0604020104020204" pitchFamily="34" charset="0"/>
              </a:rPr>
              <a:t>Binary</a:t>
            </a:r>
            <a:r>
              <a:rPr lang="de-DE" sz="1200">
                <a:latin typeface="Consolas" panose="020B0609020204030204" pitchFamily="49" charset="0"/>
              </a:rPr>
              <a:t> </a:t>
            </a:r>
          </a:p>
        </p:txBody>
      </p:sp>
      <p:sp>
        <p:nvSpPr>
          <p:cNvPr id="79" name="Textfeld 78">
            <a:extLst>
              <a:ext uri="{FF2B5EF4-FFF2-40B4-BE49-F238E27FC236}">
                <a16:creationId xmlns:a16="http://schemas.microsoft.com/office/drawing/2014/main" id="{AF61A9BE-F24C-0D5F-C1C2-873296BDC2DE}"/>
              </a:ext>
            </a:extLst>
          </p:cNvPr>
          <p:cNvSpPr txBox="1"/>
          <p:nvPr/>
        </p:nvSpPr>
        <p:spPr>
          <a:xfrm>
            <a:off x="2107296" y="4111852"/>
            <a:ext cx="1001675" cy="276855"/>
          </a:xfrm>
          <a:prstGeom prst="rect">
            <a:avLst/>
          </a:prstGeom>
          <a:noFill/>
        </p:spPr>
        <p:txBody>
          <a:bodyPr wrap="square" rtlCol="0">
            <a:spAutoFit/>
          </a:bodyPr>
          <a:lstStyle/>
          <a:p>
            <a:pPr algn="ctr"/>
            <a:r>
              <a:rPr lang="de-DE" sz="1200" err="1">
                <a:latin typeface="Abadi" panose="020B0604020104020204" pitchFamily="34" charset="0"/>
              </a:rPr>
              <a:t>Categorical</a:t>
            </a:r>
            <a:r>
              <a:rPr lang="de-DE" sz="1200">
                <a:latin typeface="Consolas" panose="020B0609020204030204" pitchFamily="49" charset="0"/>
              </a:rPr>
              <a:t> </a:t>
            </a:r>
          </a:p>
        </p:txBody>
      </p:sp>
      <p:sp>
        <p:nvSpPr>
          <p:cNvPr id="80" name="Rechteck 79">
            <a:extLst>
              <a:ext uri="{FF2B5EF4-FFF2-40B4-BE49-F238E27FC236}">
                <a16:creationId xmlns:a16="http://schemas.microsoft.com/office/drawing/2014/main" id="{DAB341F5-E4B8-73EE-2923-9088B3C192A8}"/>
              </a:ext>
            </a:extLst>
          </p:cNvPr>
          <p:cNvSpPr/>
          <p:nvPr/>
        </p:nvSpPr>
        <p:spPr>
          <a:xfrm>
            <a:off x="3566540" y="3205805"/>
            <a:ext cx="217015" cy="483865"/>
          </a:xfrm>
          <a:prstGeom prst="rect">
            <a:avLst/>
          </a:prstGeom>
          <a:solidFill>
            <a:srgbClr val="0070C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sp>
        <p:nvSpPr>
          <p:cNvPr id="81" name="Rechteck 80">
            <a:extLst>
              <a:ext uri="{FF2B5EF4-FFF2-40B4-BE49-F238E27FC236}">
                <a16:creationId xmlns:a16="http://schemas.microsoft.com/office/drawing/2014/main" id="{89964F83-950F-5909-F5E6-9D261102163C}"/>
              </a:ext>
            </a:extLst>
          </p:cNvPr>
          <p:cNvSpPr/>
          <p:nvPr/>
        </p:nvSpPr>
        <p:spPr>
          <a:xfrm>
            <a:off x="3566113" y="4500460"/>
            <a:ext cx="217015" cy="483865"/>
          </a:xfrm>
          <a:prstGeom prst="rect">
            <a:avLst/>
          </a:prstGeom>
          <a:solidFill>
            <a:srgbClr val="0070C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cxnSp>
        <p:nvCxnSpPr>
          <p:cNvPr id="82" name="Verbinder: gewinkelt 81">
            <a:extLst>
              <a:ext uri="{FF2B5EF4-FFF2-40B4-BE49-F238E27FC236}">
                <a16:creationId xmlns:a16="http://schemas.microsoft.com/office/drawing/2014/main" id="{47E8E2FF-3882-05F9-BF65-527A6E2004C8}"/>
              </a:ext>
            </a:extLst>
          </p:cNvPr>
          <p:cNvCxnSpPr>
            <a:cxnSpLocks/>
            <a:stCxn id="81" idx="3"/>
            <a:endCxn id="55" idx="2"/>
          </p:cNvCxnSpPr>
          <p:nvPr/>
        </p:nvCxnSpPr>
        <p:spPr>
          <a:xfrm flipV="1">
            <a:off x="3783130" y="3454934"/>
            <a:ext cx="1292744" cy="1287460"/>
          </a:xfrm>
          <a:prstGeom prst="bentConnector3">
            <a:avLst>
              <a:gd name="adj1" fmla="val 79278"/>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feld 82">
                <a:extLst>
                  <a:ext uri="{FF2B5EF4-FFF2-40B4-BE49-F238E27FC236}">
                    <a16:creationId xmlns:a16="http://schemas.microsoft.com/office/drawing/2014/main" id="{38B1BF11-F33C-C016-B25A-77E17CE90AAA}"/>
                  </a:ext>
                </a:extLst>
              </p:cNvPr>
              <p:cNvSpPr txBox="1"/>
              <p:nvPr/>
            </p:nvSpPr>
            <p:spPr>
              <a:xfrm>
                <a:off x="3053572" y="4103926"/>
                <a:ext cx="1559230" cy="461425"/>
              </a:xfrm>
              <a:prstGeom prst="rect">
                <a:avLst/>
              </a:prstGeom>
              <a:noFill/>
            </p:spPr>
            <p:txBody>
              <a:bodyPr wrap="square" rtlCol="0">
                <a:spAutoFit/>
              </a:bodyPr>
              <a:lstStyle/>
              <a:p>
                <a:pPr algn="ctr"/>
                <a:r>
                  <a:rPr lang="de-DE" sz="1200">
                    <a:latin typeface="Abadi" panose="020B0604020104020204" pitchFamily="34" charset="0"/>
                  </a:rPr>
                  <a:t>Label Encoder (</a:t>
                </a:r>
                <a14:m>
                  <m:oMath xmlns:m="http://schemas.openxmlformats.org/officeDocument/2006/math">
                    <m:r>
                      <m:rPr>
                        <m:sty m:val="p"/>
                      </m:rPr>
                      <a:rPr lang="de-DE" sz="1200">
                        <a:latin typeface="Cambria Math" panose="02040503050406030204" pitchFamily="18" charset="0"/>
                      </a:rPr>
                      <m:t>OCC</m:t>
                    </m:r>
                    <m:r>
                      <a:rPr lang="de-DE" sz="1200">
                        <a:latin typeface="Cambria Math" panose="02040503050406030204" pitchFamily="18" charset="0"/>
                      </a:rPr>
                      <m:t>)</m:t>
                    </m:r>
                  </m:oMath>
                </a14:m>
                <a:endParaRPr lang="de-DE" sz="1200">
                  <a:latin typeface="Abadi" panose="020B0604020104020204" pitchFamily="34" charset="0"/>
                </a:endParaRPr>
              </a:p>
              <a:p>
                <a:pPr algn="ctr"/>
                <a:r>
                  <a:rPr lang="de-DE" sz="1200">
                    <a:latin typeface="Abadi" panose="020B0604020104020204" pitchFamily="34" charset="0"/>
                  </a:rPr>
                  <a:t>Embedding</a:t>
                </a:r>
              </a:p>
            </p:txBody>
          </p:sp>
        </mc:Choice>
        <mc:Fallback xmlns="">
          <p:sp>
            <p:nvSpPr>
              <p:cNvPr id="83" name="Textfeld 82">
                <a:extLst>
                  <a:ext uri="{FF2B5EF4-FFF2-40B4-BE49-F238E27FC236}">
                    <a16:creationId xmlns:a16="http://schemas.microsoft.com/office/drawing/2014/main" id="{38B1BF11-F33C-C016-B25A-77E17CE90AAA}"/>
                  </a:ext>
                </a:extLst>
              </p:cNvPr>
              <p:cNvSpPr txBox="1">
                <a:spLocks noRot="1" noChangeAspect="1" noMove="1" noResize="1" noEditPoints="1" noAdjustHandles="1" noChangeArrowheads="1" noChangeShapeType="1" noTextEdit="1"/>
              </p:cNvSpPr>
              <p:nvPr/>
            </p:nvSpPr>
            <p:spPr>
              <a:xfrm>
                <a:off x="3053572" y="4103926"/>
                <a:ext cx="1559230" cy="461425"/>
              </a:xfrm>
              <a:prstGeom prst="rect">
                <a:avLst/>
              </a:prstGeom>
              <a:blipFill>
                <a:blip r:embed="rId8"/>
                <a:stretch>
                  <a:fillRect b="-9211"/>
                </a:stretch>
              </a:blipFill>
            </p:spPr>
            <p:txBody>
              <a:bodyPr/>
              <a:lstStyle/>
              <a:p>
                <a:r>
                  <a:rPr lang="en-US">
                    <a:noFill/>
                  </a:rPr>
                  <a:t> </a:t>
                </a:r>
              </a:p>
            </p:txBody>
          </p:sp>
        </mc:Fallback>
      </mc:AlternateContent>
      <p:cxnSp>
        <p:nvCxnSpPr>
          <p:cNvPr id="84" name="Gerade Verbindung mit Pfeil 83">
            <a:extLst>
              <a:ext uri="{FF2B5EF4-FFF2-40B4-BE49-F238E27FC236}">
                <a16:creationId xmlns:a16="http://schemas.microsoft.com/office/drawing/2014/main" id="{6DCEF1C9-99ED-491E-F48D-F2DACEECE3EB}"/>
              </a:ext>
            </a:extLst>
          </p:cNvPr>
          <p:cNvCxnSpPr>
            <a:cxnSpLocks/>
            <a:stCxn id="80" idx="3"/>
            <a:endCxn id="55" idx="2"/>
          </p:cNvCxnSpPr>
          <p:nvPr/>
        </p:nvCxnSpPr>
        <p:spPr>
          <a:xfrm>
            <a:off x="3783556" y="3447738"/>
            <a:ext cx="1292317" cy="7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feld 84">
            <a:extLst>
              <a:ext uri="{FF2B5EF4-FFF2-40B4-BE49-F238E27FC236}">
                <a16:creationId xmlns:a16="http://schemas.microsoft.com/office/drawing/2014/main" id="{6AA3110B-2EF1-A1D2-4CE9-32A04D172D6A}"/>
              </a:ext>
            </a:extLst>
          </p:cNvPr>
          <p:cNvSpPr txBox="1"/>
          <p:nvPr/>
        </p:nvSpPr>
        <p:spPr>
          <a:xfrm>
            <a:off x="7776212" y="6320576"/>
            <a:ext cx="1434004" cy="461425"/>
          </a:xfrm>
          <a:prstGeom prst="rect">
            <a:avLst/>
          </a:prstGeom>
          <a:noFill/>
        </p:spPr>
        <p:txBody>
          <a:bodyPr wrap="square" rtlCol="0">
            <a:spAutoFit/>
          </a:bodyPr>
          <a:lstStyle/>
          <a:p>
            <a:pPr algn="ctr"/>
            <a:r>
              <a:rPr lang="de-DE" sz="1200" err="1">
                <a:latin typeface="Abadi" panose="020B0604020104020204" pitchFamily="34" charset="0"/>
              </a:rPr>
              <a:t>Activation</a:t>
            </a:r>
            <a:r>
              <a:rPr lang="de-DE" sz="1200">
                <a:latin typeface="Abadi" panose="020B0604020104020204" pitchFamily="34" charset="0"/>
              </a:rPr>
              <a:t> </a:t>
            </a:r>
            <a:r>
              <a:rPr lang="de-DE" sz="1200" err="1">
                <a:latin typeface="Abadi" panose="020B0604020104020204" pitchFamily="34" charset="0"/>
              </a:rPr>
              <a:t>function</a:t>
            </a:r>
            <a:endParaRPr lang="de-DE" sz="1200">
              <a:latin typeface="Abadi" panose="020B0604020104020204" pitchFamily="34" charset="0"/>
            </a:endParaRPr>
          </a:p>
          <a:p>
            <a:pPr algn="ctr"/>
            <a:r>
              <a:rPr lang="de-DE" sz="1200" err="1">
                <a:latin typeface="Abadi" panose="020B0604020104020204" pitchFamily="34" charset="0"/>
              </a:rPr>
              <a:t>ReLU</a:t>
            </a:r>
            <a:r>
              <a:rPr lang="de-DE" sz="1200">
                <a:latin typeface="Abadi" panose="020B0604020104020204" pitchFamily="34" charset="0"/>
              </a:rPr>
              <a:t>()</a:t>
            </a:r>
          </a:p>
        </p:txBody>
      </p:sp>
      <p:cxnSp>
        <p:nvCxnSpPr>
          <p:cNvPr id="86" name="Gerade Verbindung mit Pfeil 85">
            <a:extLst>
              <a:ext uri="{FF2B5EF4-FFF2-40B4-BE49-F238E27FC236}">
                <a16:creationId xmlns:a16="http://schemas.microsoft.com/office/drawing/2014/main" id="{E4907155-E7C3-50C5-92C9-C25A7913DBC7}"/>
              </a:ext>
            </a:extLst>
          </p:cNvPr>
          <p:cNvCxnSpPr>
            <a:cxnSpLocks/>
          </p:cNvCxnSpPr>
          <p:nvPr/>
        </p:nvCxnSpPr>
        <p:spPr>
          <a:xfrm flipH="1" flipV="1">
            <a:off x="7562520" y="5737103"/>
            <a:ext cx="961161" cy="5834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Gerade Verbindung mit Pfeil 86">
            <a:extLst>
              <a:ext uri="{FF2B5EF4-FFF2-40B4-BE49-F238E27FC236}">
                <a16:creationId xmlns:a16="http://schemas.microsoft.com/office/drawing/2014/main" id="{322E9DB6-9F0F-9C17-22DF-56892C9494DE}"/>
              </a:ext>
            </a:extLst>
          </p:cNvPr>
          <p:cNvCxnSpPr>
            <a:cxnSpLocks/>
          </p:cNvCxnSpPr>
          <p:nvPr/>
        </p:nvCxnSpPr>
        <p:spPr>
          <a:xfrm flipV="1">
            <a:off x="8523679" y="5714553"/>
            <a:ext cx="604470" cy="6060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Gerader Verbinder 87">
            <a:extLst>
              <a:ext uri="{FF2B5EF4-FFF2-40B4-BE49-F238E27FC236}">
                <a16:creationId xmlns:a16="http://schemas.microsoft.com/office/drawing/2014/main" id="{91484F48-B890-1544-55AA-56D94CDC4F88}"/>
              </a:ext>
            </a:extLst>
          </p:cNvPr>
          <p:cNvCxnSpPr>
            <a:cxnSpLocks/>
          </p:cNvCxnSpPr>
          <p:nvPr/>
        </p:nvCxnSpPr>
        <p:spPr>
          <a:xfrm flipV="1">
            <a:off x="8547224" y="4992846"/>
            <a:ext cx="1005707" cy="72611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Verbinder: gewinkelt 88">
            <a:extLst>
              <a:ext uri="{FF2B5EF4-FFF2-40B4-BE49-F238E27FC236}">
                <a16:creationId xmlns:a16="http://schemas.microsoft.com/office/drawing/2014/main" id="{A370F6F0-FD31-C509-2D23-4CD43680D833}"/>
              </a:ext>
            </a:extLst>
          </p:cNvPr>
          <p:cNvCxnSpPr>
            <a:stCxn id="68" idx="3"/>
            <a:endCxn id="55" idx="2"/>
          </p:cNvCxnSpPr>
          <p:nvPr/>
        </p:nvCxnSpPr>
        <p:spPr>
          <a:xfrm>
            <a:off x="3020122" y="2366282"/>
            <a:ext cx="2055751" cy="1088653"/>
          </a:xfrm>
          <a:prstGeom prst="bentConnector3">
            <a:avLst>
              <a:gd name="adj1" fmla="val 86868"/>
            </a:avLst>
          </a:prstGeom>
          <a:ln>
            <a:tailEnd type="triangle"/>
          </a:ln>
        </p:spPr>
        <p:style>
          <a:lnRef idx="2">
            <a:schemeClr val="accent1"/>
          </a:lnRef>
          <a:fillRef idx="0">
            <a:schemeClr val="accent1"/>
          </a:fillRef>
          <a:effectRef idx="1">
            <a:schemeClr val="accent1"/>
          </a:effectRef>
          <a:fontRef idx="minor">
            <a:schemeClr val="tx1"/>
          </a:fontRef>
        </p:style>
      </p:cxnSp>
      <p:sp>
        <p:nvSpPr>
          <p:cNvPr id="90" name="Textfeld 89">
            <a:extLst>
              <a:ext uri="{FF2B5EF4-FFF2-40B4-BE49-F238E27FC236}">
                <a16:creationId xmlns:a16="http://schemas.microsoft.com/office/drawing/2014/main" id="{596E5FCF-A213-E0F7-F2A6-736F1780D3B1}"/>
              </a:ext>
            </a:extLst>
          </p:cNvPr>
          <p:cNvSpPr txBox="1"/>
          <p:nvPr/>
        </p:nvSpPr>
        <p:spPr>
          <a:xfrm>
            <a:off x="3125897" y="2729693"/>
            <a:ext cx="1296475" cy="276855"/>
          </a:xfrm>
          <a:prstGeom prst="rect">
            <a:avLst/>
          </a:prstGeom>
          <a:noFill/>
        </p:spPr>
        <p:txBody>
          <a:bodyPr wrap="square" rtlCol="0">
            <a:spAutoFit/>
          </a:bodyPr>
          <a:lstStyle/>
          <a:p>
            <a:pPr algn="ctr"/>
            <a:r>
              <a:rPr lang="de-DE" sz="1200" err="1">
                <a:latin typeface="Abadi" panose="020B0604020104020204" pitchFamily="34" charset="0"/>
              </a:rPr>
              <a:t>One</a:t>
            </a:r>
            <a:r>
              <a:rPr lang="de-DE" sz="1200">
                <a:latin typeface="Abadi" panose="020B0604020104020204" pitchFamily="34" charset="0"/>
              </a:rPr>
              <a:t>-hot-encoder</a:t>
            </a:r>
          </a:p>
        </p:txBody>
      </p:sp>
      <p:cxnSp>
        <p:nvCxnSpPr>
          <p:cNvPr id="91" name="Gerade Verbindung mit Pfeil 90">
            <a:extLst>
              <a:ext uri="{FF2B5EF4-FFF2-40B4-BE49-F238E27FC236}">
                <a16:creationId xmlns:a16="http://schemas.microsoft.com/office/drawing/2014/main" id="{6A075959-A6CD-57B2-5084-30E3EABDE615}"/>
              </a:ext>
            </a:extLst>
          </p:cNvPr>
          <p:cNvCxnSpPr>
            <a:stCxn id="9" idx="6"/>
            <a:endCxn id="67" idx="1"/>
          </p:cNvCxnSpPr>
          <p:nvPr/>
        </p:nvCxnSpPr>
        <p:spPr>
          <a:xfrm>
            <a:off x="10975063" y="4550825"/>
            <a:ext cx="322838" cy="1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feld 4">
            <a:extLst>
              <a:ext uri="{FF2B5EF4-FFF2-40B4-BE49-F238E27FC236}">
                <a16:creationId xmlns:a16="http://schemas.microsoft.com/office/drawing/2014/main" id="{C2422FB4-1620-2D46-9046-BFC4EC75C889}"/>
              </a:ext>
            </a:extLst>
          </p:cNvPr>
          <p:cNvSpPr txBox="1"/>
          <p:nvPr/>
        </p:nvSpPr>
        <p:spPr>
          <a:xfrm>
            <a:off x="3035237" y="3710397"/>
            <a:ext cx="1296475" cy="46166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de-DE" sz="1200" err="1">
                <a:latin typeface="Abadi" panose="020B0604020104020204" pitchFamily="34" charset="0"/>
              </a:rPr>
              <a:t>One-hot-encoder</a:t>
            </a:r>
            <a:r>
              <a:rPr lang="de-AT" sz="1200">
                <a:latin typeface="Abadi" panose="020B0604020104020204" pitchFamily="34" charset="0"/>
              </a:rPr>
              <a:t> (RACE)</a:t>
            </a:r>
            <a:endParaRPr lang="de-DE" sz="1200">
              <a:latin typeface="Abadi" panose="020B0604020104020204" pitchFamily="34" charset="0"/>
            </a:endParaRPr>
          </a:p>
        </p:txBody>
      </p:sp>
      <p:sp>
        <p:nvSpPr>
          <p:cNvPr id="4" name="Rechteck 3">
            <a:extLst>
              <a:ext uri="{FF2B5EF4-FFF2-40B4-BE49-F238E27FC236}">
                <a16:creationId xmlns:a16="http://schemas.microsoft.com/office/drawing/2014/main" id="{C89D77BC-4138-0652-2104-49727A3C2E28}"/>
              </a:ext>
            </a:extLst>
          </p:cNvPr>
          <p:cNvSpPr/>
          <p:nvPr/>
        </p:nvSpPr>
        <p:spPr>
          <a:xfrm>
            <a:off x="3525992" y="5392854"/>
            <a:ext cx="217015" cy="483865"/>
          </a:xfrm>
          <a:prstGeom prst="rect">
            <a:avLst/>
          </a:prstGeom>
          <a:solidFill>
            <a:schemeClr val="accent3">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8"/>
          </a:p>
        </p:txBody>
      </p:sp>
      <p:cxnSp>
        <p:nvCxnSpPr>
          <p:cNvPr id="96" name="Gerade Verbindung mit Pfeil 95">
            <a:extLst>
              <a:ext uri="{FF2B5EF4-FFF2-40B4-BE49-F238E27FC236}">
                <a16:creationId xmlns:a16="http://schemas.microsoft.com/office/drawing/2014/main" id="{B47BA16C-FA9F-851A-C916-7D3541E1BB4B}"/>
              </a:ext>
            </a:extLst>
          </p:cNvPr>
          <p:cNvCxnSpPr>
            <a:cxnSpLocks/>
            <a:stCxn id="4" idx="3"/>
            <a:endCxn id="56" idx="0"/>
          </p:cNvCxnSpPr>
          <p:nvPr/>
        </p:nvCxnSpPr>
        <p:spPr>
          <a:xfrm flipV="1">
            <a:off x="3743007" y="5632245"/>
            <a:ext cx="1320393" cy="25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0" name="Textfeld 99">
            <a:extLst>
              <a:ext uri="{FF2B5EF4-FFF2-40B4-BE49-F238E27FC236}">
                <a16:creationId xmlns:a16="http://schemas.microsoft.com/office/drawing/2014/main" id="{512DE2A3-7355-4530-7DFE-7B7D1EA001FA}"/>
              </a:ext>
            </a:extLst>
          </p:cNvPr>
          <p:cNvSpPr txBox="1"/>
          <p:nvPr/>
        </p:nvSpPr>
        <p:spPr>
          <a:xfrm>
            <a:off x="5181021" y="2516625"/>
            <a:ext cx="1828800" cy="1828800"/>
          </a:xfrm>
          <a:prstGeom prst="rect">
            <a:avLst/>
          </a:prstGeom>
          <a:noFill/>
        </p:spPr>
        <p:txBody>
          <a:bodyPr wrap="square" rtlCol="0">
            <a:spAutoFit/>
          </a:bodyPr>
          <a:lstStyle/>
          <a:p>
            <a:pPr algn="l"/>
            <a:endParaRPr lang="de-DE"/>
          </a:p>
        </p:txBody>
      </p:sp>
      <p:sp>
        <p:nvSpPr>
          <p:cNvPr id="101" name="Textfeld 100">
            <a:extLst>
              <a:ext uri="{FF2B5EF4-FFF2-40B4-BE49-F238E27FC236}">
                <a16:creationId xmlns:a16="http://schemas.microsoft.com/office/drawing/2014/main" id="{873DBE72-DEFC-E92D-9A2D-30B7C7380864}"/>
              </a:ext>
            </a:extLst>
          </p:cNvPr>
          <p:cNvSpPr txBox="1"/>
          <p:nvPr/>
        </p:nvSpPr>
        <p:spPr>
          <a:xfrm>
            <a:off x="5180259" y="2515941"/>
            <a:ext cx="1828800" cy="1828800"/>
          </a:xfrm>
          <a:prstGeom prst="rect">
            <a:avLst/>
          </a:prstGeom>
          <a:noFill/>
        </p:spPr>
        <p:txBody>
          <a:bodyPr wrap="square" rtlCol="0">
            <a:spAutoFit/>
          </a:bodyPr>
          <a:lstStyle/>
          <a:p>
            <a:pPr algn="l"/>
            <a:endParaRPr lang="de-DE"/>
          </a:p>
        </p:txBody>
      </p:sp>
      <p:sp>
        <p:nvSpPr>
          <p:cNvPr id="103" name="Textfeld 102">
            <a:extLst>
              <a:ext uri="{FF2B5EF4-FFF2-40B4-BE49-F238E27FC236}">
                <a16:creationId xmlns:a16="http://schemas.microsoft.com/office/drawing/2014/main" id="{C2E9DFFC-8E33-721B-E065-15315CFFC1BC}"/>
              </a:ext>
            </a:extLst>
          </p:cNvPr>
          <p:cNvSpPr txBox="1"/>
          <p:nvPr/>
        </p:nvSpPr>
        <p:spPr>
          <a:xfrm>
            <a:off x="3014655" y="5077186"/>
            <a:ext cx="1296475" cy="27699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de-AT" sz="1200">
                <a:latin typeface="Abadi" panose="020B0604020104020204" pitchFamily="34" charset="0"/>
              </a:rPr>
              <a:t>Standard-Scaler</a:t>
            </a:r>
          </a:p>
        </p:txBody>
      </p:sp>
    </p:spTree>
    <p:extLst>
      <p:ext uri="{BB962C8B-B14F-4D97-AF65-F5344CB8AC3E}">
        <p14:creationId xmlns:p14="http://schemas.microsoft.com/office/powerpoint/2010/main" val="3481140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D89B3-B496-A13B-A62C-8FB4E638C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0BB6D-2388-E589-A63F-1E5B1C43A17D}"/>
              </a:ext>
            </a:extLst>
          </p:cNvPr>
          <p:cNvSpPr>
            <a:spLocks noGrp="1"/>
          </p:cNvSpPr>
          <p:nvPr>
            <p:ph type="title"/>
          </p:nvPr>
        </p:nvSpPr>
        <p:spPr/>
        <p:txBody>
          <a:bodyPr/>
          <a:lstStyle/>
          <a:p>
            <a:pPr algn="ctr"/>
            <a:r>
              <a:rPr lang="en-CH"/>
              <a:t>Model Architecture</a:t>
            </a:r>
          </a:p>
        </p:txBody>
      </p:sp>
      <p:sp>
        <p:nvSpPr>
          <p:cNvPr id="7" name="Rechteck: abgerundete Ecken 6">
            <a:extLst>
              <a:ext uri="{FF2B5EF4-FFF2-40B4-BE49-F238E27FC236}">
                <a16:creationId xmlns:a16="http://schemas.microsoft.com/office/drawing/2014/main" id="{878A50A3-024B-323E-20B4-ECDF76889D16}"/>
              </a:ext>
            </a:extLst>
          </p:cNvPr>
          <p:cNvSpPr/>
          <p:nvPr/>
        </p:nvSpPr>
        <p:spPr>
          <a:xfrm>
            <a:off x="2744160" y="2667459"/>
            <a:ext cx="252074" cy="2622864"/>
          </a:xfrm>
          <a:prstGeom prst="roundRect">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8" name="Rechteck: abgerundete Ecken 7">
            <a:extLst>
              <a:ext uri="{FF2B5EF4-FFF2-40B4-BE49-F238E27FC236}">
                <a16:creationId xmlns:a16="http://schemas.microsoft.com/office/drawing/2014/main" id="{214397D2-D43C-D625-03DB-560DDD096672}"/>
              </a:ext>
            </a:extLst>
          </p:cNvPr>
          <p:cNvSpPr/>
          <p:nvPr/>
        </p:nvSpPr>
        <p:spPr>
          <a:xfrm>
            <a:off x="3995545" y="3073058"/>
            <a:ext cx="252074" cy="1835054"/>
          </a:xfrm>
          <a:prstGeom prst="roundRect">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9" name="Ellipse 8">
            <a:extLst>
              <a:ext uri="{FF2B5EF4-FFF2-40B4-BE49-F238E27FC236}">
                <a16:creationId xmlns:a16="http://schemas.microsoft.com/office/drawing/2014/main" id="{9E624C26-76A7-61F5-1119-DA6D2E5E2A69}"/>
              </a:ext>
            </a:extLst>
          </p:cNvPr>
          <p:cNvSpPr/>
          <p:nvPr/>
        </p:nvSpPr>
        <p:spPr>
          <a:xfrm flipV="1">
            <a:off x="5174651" y="3865253"/>
            <a:ext cx="252074" cy="245185"/>
          </a:xfrm>
          <a:prstGeom prst="ellipse">
            <a:avLst/>
          </a:prstGeom>
          <a:solidFill>
            <a:schemeClr val="bg1">
              <a:lumMod val="6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cxnSp>
        <p:nvCxnSpPr>
          <p:cNvPr id="10" name="Gerader Verbinder 9">
            <a:extLst>
              <a:ext uri="{FF2B5EF4-FFF2-40B4-BE49-F238E27FC236}">
                <a16:creationId xmlns:a16="http://schemas.microsoft.com/office/drawing/2014/main" id="{867F1D29-8F50-6048-A717-6B133410A3B3}"/>
              </a:ext>
            </a:extLst>
          </p:cNvPr>
          <p:cNvCxnSpPr>
            <a:cxnSpLocks/>
          </p:cNvCxnSpPr>
          <p:nvPr/>
        </p:nvCxnSpPr>
        <p:spPr>
          <a:xfrm flipV="1">
            <a:off x="1227357" y="2846050"/>
            <a:ext cx="1517148" cy="52523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0D7FCDEB-2F1E-F696-C637-5805716D26B9}"/>
              </a:ext>
            </a:extLst>
          </p:cNvPr>
          <p:cNvCxnSpPr>
            <a:cxnSpLocks/>
          </p:cNvCxnSpPr>
          <p:nvPr/>
        </p:nvCxnSpPr>
        <p:spPr>
          <a:xfrm>
            <a:off x="1227357" y="3371281"/>
            <a:ext cx="1521355" cy="4761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65DA0D67-65F4-456C-A630-45EAE67E86FF}"/>
              </a:ext>
            </a:extLst>
          </p:cNvPr>
          <p:cNvCxnSpPr>
            <a:cxnSpLocks/>
          </p:cNvCxnSpPr>
          <p:nvPr/>
        </p:nvCxnSpPr>
        <p:spPr>
          <a:xfrm>
            <a:off x="1217386" y="3370313"/>
            <a:ext cx="1533994" cy="60857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9653C885-A37F-9BB3-C745-CD512C44E726}"/>
              </a:ext>
            </a:extLst>
          </p:cNvPr>
          <p:cNvCxnSpPr>
            <a:cxnSpLocks/>
          </p:cNvCxnSpPr>
          <p:nvPr/>
        </p:nvCxnSpPr>
        <p:spPr>
          <a:xfrm>
            <a:off x="1227358" y="3371281"/>
            <a:ext cx="1522248" cy="118039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Gerader Verbinder 13">
            <a:extLst>
              <a:ext uri="{FF2B5EF4-FFF2-40B4-BE49-F238E27FC236}">
                <a16:creationId xmlns:a16="http://schemas.microsoft.com/office/drawing/2014/main" id="{225BE9EB-F7FF-B306-4851-DA0757EE4BD7}"/>
              </a:ext>
            </a:extLst>
          </p:cNvPr>
          <p:cNvCxnSpPr>
            <a:cxnSpLocks/>
          </p:cNvCxnSpPr>
          <p:nvPr/>
        </p:nvCxnSpPr>
        <p:spPr>
          <a:xfrm>
            <a:off x="1227357" y="3371281"/>
            <a:ext cx="1517009" cy="179324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Gerader Verbinder 14">
            <a:extLst>
              <a:ext uri="{FF2B5EF4-FFF2-40B4-BE49-F238E27FC236}">
                <a16:creationId xmlns:a16="http://schemas.microsoft.com/office/drawing/2014/main" id="{DAA253A2-176C-D5CE-96BA-30C47787D412}"/>
              </a:ext>
            </a:extLst>
          </p:cNvPr>
          <p:cNvCxnSpPr>
            <a:cxnSpLocks/>
          </p:cNvCxnSpPr>
          <p:nvPr/>
        </p:nvCxnSpPr>
        <p:spPr>
          <a:xfrm flipV="1">
            <a:off x="1234694" y="2840184"/>
            <a:ext cx="1515001" cy="114747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E8B27B0E-0CB1-C69A-AA8E-BBA2FF3BF55B}"/>
              </a:ext>
            </a:extLst>
          </p:cNvPr>
          <p:cNvCxnSpPr>
            <a:cxnSpLocks/>
          </p:cNvCxnSpPr>
          <p:nvPr/>
        </p:nvCxnSpPr>
        <p:spPr>
          <a:xfrm flipV="1">
            <a:off x="1234694" y="3418894"/>
            <a:ext cx="1514018" cy="56877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Gerader Verbinder 16">
            <a:extLst>
              <a:ext uri="{FF2B5EF4-FFF2-40B4-BE49-F238E27FC236}">
                <a16:creationId xmlns:a16="http://schemas.microsoft.com/office/drawing/2014/main" id="{A0EF7932-D23E-7DA2-EB36-2ECC03925C68}"/>
              </a:ext>
            </a:extLst>
          </p:cNvPr>
          <p:cNvCxnSpPr>
            <a:cxnSpLocks/>
          </p:cNvCxnSpPr>
          <p:nvPr/>
        </p:nvCxnSpPr>
        <p:spPr>
          <a:xfrm flipH="1">
            <a:off x="1227358" y="2840185"/>
            <a:ext cx="1522337" cy="175169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Gerader Verbinder 17">
            <a:extLst>
              <a:ext uri="{FF2B5EF4-FFF2-40B4-BE49-F238E27FC236}">
                <a16:creationId xmlns:a16="http://schemas.microsoft.com/office/drawing/2014/main" id="{1D16B997-8B59-E8E1-3D29-9AAAF5951D6F}"/>
              </a:ext>
            </a:extLst>
          </p:cNvPr>
          <p:cNvCxnSpPr>
            <a:cxnSpLocks/>
          </p:cNvCxnSpPr>
          <p:nvPr/>
        </p:nvCxnSpPr>
        <p:spPr>
          <a:xfrm>
            <a:off x="1227358" y="4591877"/>
            <a:ext cx="1524203" cy="57668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Gerader Verbinder 18">
            <a:extLst>
              <a:ext uri="{FF2B5EF4-FFF2-40B4-BE49-F238E27FC236}">
                <a16:creationId xmlns:a16="http://schemas.microsoft.com/office/drawing/2014/main" id="{2A6148B2-B08D-C2F9-6FC9-67F2E850E033}"/>
              </a:ext>
            </a:extLst>
          </p:cNvPr>
          <p:cNvCxnSpPr>
            <a:cxnSpLocks/>
          </p:cNvCxnSpPr>
          <p:nvPr/>
        </p:nvCxnSpPr>
        <p:spPr>
          <a:xfrm flipV="1">
            <a:off x="1238243" y="4551672"/>
            <a:ext cx="1511362" cy="4173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Gerader Verbinder 19">
            <a:extLst>
              <a:ext uri="{FF2B5EF4-FFF2-40B4-BE49-F238E27FC236}">
                <a16:creationId xmlns:a16="http://schemas.microsoft.com/office/drawing/2014/main" id="{C294F260-126B-447C-390B-726F2A115EA7}"/>
              </a:ext>
            </a:extLst>
          </p:cNvPr>
          <p:cNvCxnSpPr>
            <a:cxnSpLocks/>
          </p:cNvCxnSpPr>
          <p:nvPr/>
        </p:nvCxnSpPr>
        <p:spPr>
          <a:xfrm flipV="1">
            <a:off x="1227358" y="3978891"/>
            <a:ext cx="1524022" cy="61298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Gerader Verbinder 20">
            <a:extLst>
              <a:ext uri="{FF2B5EF4-FFF2-40B4-BE49-F238E27FC236}">
                <a16:creationId xmlns:a16="http://schemas.microsoft.com/office/drawing/2014/main" id="{51A3303B-0D53-4EFD-2F2C-1D44D92BC366}"/>
              </a:ext>
            </a:extLst>
          </p:cNvPr>
          <p:cNvCxnSpPr>
            <a:cxnSpLocks/>
          </p:cNvCxnSpPr>
          <p:nvPr/>
        </p:nvCxnSpPr>
        <p:spPr>
          <a:xfrm flipV="1">
            <a:off x="1227358" y="3418894"/>
            <a:ext cx="1521354" cy="117298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Gerader Verbinder 21">
            <a:extLst>
              <a:ext uri="{FF2B5EF4-FFF2-40B4-BE49-F238E27FC236}">
                <a16:creationId xmlns:a16="http://schemas.microsoft.com/office/drawing/2014/main" id="{B7008CD8-8478-90D1-9BEF-911F45449BD5}"/>
              </a:ext>
            </a:extLst>
          </p:cNvPr>
          <p:cNvCxnSpPr>
            <a:cxnSpLocks/>
          </p:cNvCxnSpPr>
          <p:nvPr/>
        </p:nvCxnSpPr>
        <p:spPr>
          <a:xfrm>
            <a:off x="1234694" y="3987664"/>
            <a:ext cx="1516867" cy="118089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Gerader Verbinder 22">
            <a:extLst>
              <a:ext uri="{FF2B5EF4-FFF2-40B4-BE49-F238E27FC236}">
                <a16:creationId xmlns:a16="http://schemas.microsoft.com/office/drawing/2014/main" id="{0931FE69-95EF-7D7C-E97A-AE6C87722BE2}"/>
              </a:ext>
            </a:extLst>
          </p:cNvPr>
          <p:cNvCxnSpPr>
            <a:cxnSpLocks/>
          </p:cNvCxnSpPr>
          <p:nvPr/>
        </p:nvCxnSpPr>
        <p:spPr>
          <a:xfrm>
            <a:off x="1234694" y="3987664"/>
            <a:ext cx="1514911" cy="56400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Gerader Verbinder 23">
            <a:extLst>
              <a:ext uri="{FF2B5EF4-FFF2-40B4-BE49-F238E27FC236}">
                <a16:creationId xmlns:a16="http://schemas.microsoft.com/office/drawing/2014/main" id="{444A79DA-6804-DD8C-6D28-C8AA7DD9B6E8}"/>
              </a:ext>
            </a:extLst>
          </p:cNvPr>
          <p:cNvCxnSpPr>
            <a:cxnSpLocks/>
            <a:endCxn id="7" idx="1"/>
          </p:cNvCxnSpPr>
          <p:nvPr/>
        </p:nvCxnSpPr>
        <p:spPr>
          <a:xfrm flipV="1">
            <a:off x="1244754" y="3978890"/>
            <a:ext cx="1499406" cy="1169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Gerader Verbinder 24">
            <a:extLst>
              <a:ext uri="{FF2B5EF4-FFF2-40B4-BE49-F238E27FC236}">
                <a16:creationId xmlns:a16="http://schemas.microsoft.com/office/drawing/2014/main" id="{5EA41B91-F755-7AF5-A608-B79B7D4FD285}"/>
              </a:ext>
            </a:extLst>
          </p:cNvPr>
          <p:cNvCxnSpPr>
            <a:cxnSpLocks/>
          </p:cNvCxnSpPr>
          <p:nvPr/>
        </p:nvCxnSpPr>
        <p:spPr>
          <a:xfrm>
            <a:off x="2998252" y="2867701"/>
            <a:ext cx="1001103" cy="3015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Gerader Verbinder 25">
            <a:extLst>
              <a:ext uri="{FF2B5EF4-FFF2-40B4-BE49-F238E27FC236}">
                <a16:creationId xmlns:a16="http://schemas.microsoft.com/office/drawing/2014/main" id="{E01D27C5-708A-A567-D550-C144D8970E77}"/>
              </a:ext>
            </a:extLst>
          </p:cNvPr>
          <p:cNvCxnSpPr>
            <a:cxnSpLocks/>
          </p:cNvCxnSpPr>
          <p:nvPr/>
        </p:nvCxnSpPr>
        <p:spPr>
          <a:xfrm>
            <a:off x="2998252" y="2867701"/>
            <a:ext cx="1001945" cy="72247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Gerader Verbinder 26">
            <a:extLst>
              <a:ext uri="{FF2B5EF4-FFF2-40B4-BE49-F238E27FC236}">
                <a16:creationId xmlns:a16="http://schemas.microsoft.com/office/drawing/2014/main" id="{7E6BA831-326A-88E5-DC7A-128A0200E9CB}"/>
              </a:ext>
            </a:extLst>
          </p:cNvPr>
          <p:cNvCxnSpPr>
            <a:cxnSpLocks/>
          </p:cNvCxnSpPr>
          <p:nvPr/>
        </p:nvCxnSpPr>
        <p:spPr>
          <a:xfrm>
            <a:off x="2998252" y="2867701"/>
            <a:ext cx="1004692" cy="111483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Gerader Verbinder 27">
            <a:extLst>
              <a:ext uri="{FF2B5EF4-FFF2-40B4-BE49-F238E27FC236}">
                <a16:creationId xmlns:a16="http://schemas.microsoft.com/office/drawing/2014/main" id="{8AC29132-457B-23AD-D0BB-217B1C5CE16E}"/>
              </a:ext>
            </a:extLst>
          </p:cNvPr>
          <p:cNvCxnSpPr>
            <a:cxnSpLocks/>
          </p:cNvCxnSpPr>
          <p:nvPr/>
        </p:nvCxnSpPr>
        <p:spPr>
          <a:xfrm>
            <a:off x="2998252" y="2867700"/>
            <a:ext cx="1005969" cy="156228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Gerader Verbinder 28">
            <a:extLst>
              <a:ext uri="{FF2B5EF4-FFF2-40B4-BE49-F238E27FC236}">
                <a16:creationId xmlns:a16="http://schemas.microsoft.com/office/drawing/2014/main" id="{1E757D76-A7F0-579A-EA21-1BC60FEDD457}"/>
              </a:ext>
            </a:extLst>
          </p:cNvPr>
          <p:cNvCxnSpPr>
            <a:cxnSpLocks/>
          </p:cNvCxnSpPr>
          <p:nvPr/>
        </p:nvCxnSpPr>
        <p:spPr>
          <a:xfrm>
            <a:off x="2998252" y="2867701"/>
            <a:ext cx="1005969" cy="199857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Gerader Verbinder 29">
            <a:extLst>
              <a:ext uri="{FF2B5EF4-FFF2-40B4-BE49-F238E27FC236}">
                <a16:creationId xmlns:a16="http://schemas.microsoft.com/office/drawing/2014/main" id="{EB2B99B6-CF5D-92F2-1250-451306FF4E1F}"/>
              </a:ext>
            </a:extLst>
          </p:cNvPr>
          <p:cNvCxnSpPr>
            <a:cxnSpLocks/>
          </p:cNvCxnSpPr>
          <p:nvPr/>
        </p:nvCxnSpPr>
        <p:spPr>
          <a:xfrm flipV="1">
            <a:off x="2993386" y="3169213"/>
            <a:ext cx="1005969" cy="38194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Gerader Verbinder 30">
            <a:extLst>
              <a:ext uri="{FF2B5EF4-FFF2-40B4-BE49-F238E27FC236}">
                <a16:creationId xmlns:a16="http://schemas.microsoft.com/office/drawing/2014/main" id="{BF86077F-26B8-2757-2DA7-CFB231F49F35}"/>
              </a:ext>
            </a:extLst>
          </p:cNvPr>
          <p:cNvCxnSpPr>
            <a:cxnSpLocks/>
          </p:cNvCxnSpPr>
          <p:nvPr/>
        </p:nvCxnSpPr>
        <p:spPr>
          <a:xfrm>
            <a:off x="2993386" y="3551161"/>
            <a:ext cx="1006811" cy="3901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Gerader Verbinder 31">
            <a:extLst>
              <a:ext uri="{FF2B5EF4-FFF2-40B4-BE49-F238E27FC236}">
                <a16:creationId xmlns:a16="http://schemas.microsoft.com/office/drawing/2014/main" id="{41042129-8DD5-B567-5321-57092D60FD28}"/>
              </a:ext>
            </a:extLst>
          </p:cNvPr>
          <p:cNvCxnSpPr>
            <a:cxnSpLocks/>
            <a:endCxn id="7" idx="3"/>
          </p:cNvCxnSpPr>
          <p:nvPr/>
        </p:nvCxnSpPr>
        <p:spPr>
          <a:xfrm flipH="1">
            <a:off x="2996234" y="3169212"/>
            <a:ext cx="1000065" cy="80967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Gerader Verbinder 32">
            <a:extLst>
              <a:ext uri="{FF2B5EF4-FFF2-40B4-BE49-F238E27FC236}">
                <a16:creationId xmlns:a16="http://schemas.microsoft.com/office/drawing/2014/main" id="{18462E4F-837A-448C-0CE8-0693E147868F}"/>
              </a:ext>
            </a:extLst>
          </p:cNvPr>
          <p:cNvCxnSpPr>
            <a:cxnSpLocks/>
          </p:cNvCxnSpPr>
          <p:nvPr/>
        </p:nvCxnSpPr>
        <p:spPr>
          <a:xfrm>
            <a:off x="2991420" y="3981800"/>
            <a:ext cx="1012800" cy="88447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Gerader Verbinder 33">
            <a:extLst>
              <a:ext uri="{FF2B5EF4-FFF2-40B4-BE49-F238E27FC236}">
                <a16:creationId xmlns:a16="http://schemas.microsoft.com/office/drawing/2014/main" id="{AD35FB0A-CD87-0CF9-9670-BB8305F65627}"/>
              </a:ext>
            </a:extLst>
          </p:cNvPr>
          <p:cNvCxnSpPr>
            <a:cxnSpLocks/>
          </p:cNvCxnSpPr>
          <p:nvPr/>
        </p:nvCxnSpPr>
        <p:spPr>
          <a:xfrm flipV="1">
            <a:off x="2998252" y="4866275"/>
            <a:ext cx="1005969" cy="29001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Gerader Verbinder 34">
            <a:extLst>
              <a:ext uri="{FF2B5EF4-FFF2-40B4-BE49-F238E27FC236}">
                <a16:creationId xmlns:a16="http://schemas.microsoft.com/office/drawing/2014/main" id="{8C0A11D9-9C25-7C58-3369-F5562726DC5C}"/>
              </a:ext>
            </a:extLst>
          </p:cNvPr>
          <p:cNvCxnSpPr>
            <a:cxnSpLocks/>
            <a:endCxn id="8" idx="1"/>
          </p:cNvCxnSpPr>
          <p:nvPr/>
        </p:nvCxnSpPr>
        <p:spPr>
          <a:xfrm flipV="1">
            <a:off x="2998252" y="3990585"/>
            <a:ext cx="997293" cy="11657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Gerader Verbinder 35">
            <a:extLst>
              <a:ext uri="{FF2B5EF4-FFF2-40B4-BE49-F238E27FC236}">
                <a16:creationId xmlns:a16="http://schemas.microsoft.com/office/drawing/2014/main" id="{1B16FC9D-B9D0-5332-1789-F41AAA6E0CBF}"/>
              </a:ext>
            </a:extLst>
          </p:cNvPr>
          <p:cNvCxnSpPr>
            <a:cxnSpLocks/>
          </p:cNvCxnSpPr>
          <p:nvPr/>
        </p:nvCxnSpPr>
        <p:spPr>
          <a:xfrm flipV="1">
            <a:off x="2998252" y="3169213"/>
            <a:ext cx="1001103" cy="198707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Gerader Verbinder 36">
            <a:extLst>
              <a:ext uri="{FF2B5EF4-FFF2-40B4-BE49-F238E27FC236}">
                <a16:creationId xmlns:a16="http://schemas.microsoft.com/office/drawing/2014/main" id="{0C55928D-A9DD-9BFC-3E29-F2CE875C7474}"/>
              </a:ext>
            </a:extLst>
          </p:cNvPr>
          <p:cNvCxnSpPr>
            <a:cxnSpLocks/>
          </p:cNvCxnSpPr>
          <p:nvPr/>
        </p:nvCxnSpPr>
        <p:spPr>
          <a:xfrm>
            <a:off x="2996235" y="4436205"/>
            <a:ext cx="1007985" cy="43007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Gerader Verbinder 37">
            <a:extLst>
              <a:ext uri="{FF2B5EF4-FFF2-40B4-BE49-F238E27FC236}">
                <a16:creationId xmlns:a16="http://schemas.microsoft.com/office/drawing/2014/main" id="{734C5264-F0F0-FEE5-652D-ABBB57C831D4}"/>
              </a:ext>
            </a:extLst>
          </p:cNvPr>
          <p:cNvCxnSpPr>
            <a:cxnSpLocks/>
          </p:cNvCxnSpPr>
          <p:nvPr/>
        </p:nvCxnSpPr>
        <p:spPr>
          <a:xfrm flipV="1">
            <a:off x="2999288" y="4429981"/>
            <a:ext cx="1004932" cy="164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Gerader Verbinder 38">
            <a:extLst>
              <a:ext uri="{FF2B5EF4-FFF2-40B4-BE49-F238E27FC236}">
                <a16:creationId xmlns:a16="http://schemas.microsoft.com/office/drawing/2014/main" id="{2E3879B5-F536-5031-D0EA-23612C9BEAB0}"/>
              </a:ext>
            </a:extLst>
          </p:cNvPr>
          <p:cNvCxnSpPr>
            <a:cxnSpLocks/>
            <a:endCxn id="8" idx="1"/>
          </p:cNvCxnSpPr>
          <p:nvPr/>
        </p:nvCxnSpPr>
        <p:spPr>
          <a:xfrm flipV="1">
            <a:off x="2996235" y="3990585"/>
            <a:ext cx="999310" cy="44562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Gerader Verbinder 39">
            <a:extLst>
              <a:ext uri="{FF2B5EF4-FFF2-40B4-BE49-F238E27FC236}">
                <a16:creationId xmlns:a16="http://schemas.microsoft.com/office/drawing/2014/main" id="{673120C9-E195-B917-EBF1-62AEA93B25E5}"/>
              </a:ext>
            </a:extLst>
          </p:cNvPr>
          <p:cNvCxnSpPr>
            <a:cxnSpLocks/>
          </p:cNvCxnSpPr>
          <p:nvPr/>
        </p:nvCxnSpPr>
        <p:spPr>
          <a:xfrm flipV="1">
            <a:off x="2996236" y="3590173"/>
            <a:ext cx="1003961" cy="84603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Gerader Verbinder 40">
            <a:extLst>
              <a:ext uri="{FF2B5EF4-FFF2-40B4-BE49-F238E27FC236}">
                <a16:creationId xmlns:a16="http://schemas.microsoft.com/office/drawing/2014/main" id="{7A77A1F9-425F-91F6-7808-4DACA5F973B2}"/>
              </a:ext>
            </a:extLst>
          </p:cNvPr>
          <p:cNvCxnSpPr>
            <a:cxnSpLocks/>
            <a:stCxn id="7" idx="3"/>
          </p:cNvCxnSpPr>
          <p:nvPr/>
        </p:nvCxnSpPr>
        <p:spPr>
          <a:xfrm>
            <a:off x="2996234" y="3978891"/>
            <a:ext cx="1003655" cy="363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Gerader Verbinder 41">
            <a:extLst>
              <a:ext uri="{FF2B5EF4-FFF2-40B4-BE49-F238E27FC236}">
                <a16:creationId xmlns:a16="http://schemas.microsoft.com/office/drawing/2014/main" id="{88434C47-75EA-6A9D-CAD4-15616945ED99}"/>
              </a:ext>
            </a:extLst>
          </p:cNvPr>
          <p:cNvCxnSpPr>
            <a:cxnSpLocks/>
            <a:stCxn id="7" idx="3"/>
          </p:cNvCxnSpPr>
          <p:nvPr/>
        </p:nvCxnSpPr>
        <p:spPr>
          <a:xfrm flipV="1">
            <a:off x="2996234" y="3590172"/>
            <a:ext cx="1000907" cy="38871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Gerader Verbinder 42">
            <a:extLst>
              <a:ext uri="{FF2B5EF4-FFF2-40B4-BE49-F238E27FC236}">
                <a16:creationId xmlns:a16="http://schemas.microsoft.com/office/drawing/2014/main" id="{9E851BCD-8C8C-3291-6F73-F5C119A75802}"/>
              </a:ext>
            </a:extLst>
          </p:cNvPr>
          <p:cNvCxnSpPr>
            <a:cxnSpLocks/>
          </p:cNvCxnSpPr>
          <p:nvPr/>
        </p:nvCxnSpPr>
        <p:spPr>
          <a:xfrm>
            <a:off x="2993386" y="3551161"/>
            <a:ext cx="1010835" cy="131511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Gerader Verbinder 43">
            <a:extLst>
              <a:ext uri="{FF2B5EF4-FFF2-40B4-BE49-F238E27FC236}">
                <a16:creationId xmlns:a16="http://schemas.microsoft.com/office/drawing/2014/main" id="{32C67409-87E3-9957-59F0-44AA97059B3D}"/>
              </a:ext>
            </a:extLst>
          </p:cNvPr>
          <p:cNvCxnSpPr>
            <a:cxnSpLocks/>
          </p:cNvCxnSpPr>
          <p:nvPr/>
        </p:nvCxnSpPr>
        <p:spPr>
          <a:xfrm>
            <a:off x="2993386" y="3551160"/>
            <a:ext cx="1009558" cy="43137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Gerader Verbinder 44">
            <a:extLst>
              <a:ext uri="{FF2B5EF4-FFF2-40B4-BE49-F238E27FC236}">
                <a16:creationId xmlns:a16="http://schemas.microsoft.com/office/drawing/2014/main" id="{A0E73643-037D-311E-8BCA-8BF2ED098A23}"/>
              </a:ext>
            </a:extLst>
          </p:cNvPr>
          <p:cNvCxnSpPr>
            <a:cxnSpLocks/>
          </p:cNvCxnSpPr>
          <p:nvPr/>
        </p:nvCxnSpPr>
        <p:spPr>
          <a:xfrm>
            <a:off x="2993386" y="3551160"/>
            <a:ext cx="1010835" cy="87882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Gerader Verbinder 45">
            <a:extLst>
              <a:ext uri="{FF2B5EF4-FFF2-40B4-BE49-F238E27FC236}">
                <a16:creationId xmlns:a16="http://schemas.microsoft.com/office/drawing/2014/main" id="{E0F4DD63-D1AC-66C3-D0FA-8EAE706992CD}"/>
              </a:ext>
            </a:extLst>
          </p:cNvPr>
          <p:cNvCxnSpPr>
            <a:cxnSpLocks/>
          </p:cNvCxnSpPr>
          <p:nvPr/>
        </p:nvCxnSpPr>
        <p:spPr>
          <a:xfrm>
            <a:off x="2991420" y="3981800"/>
            <a:ext cx="1012800" cy="44818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Gerader Verbinder 46">
            <a:extLst>
              <a:ext uri="{FF2B5EF4-FFF2-40B4-BE49-F238E27FC236}">
                <a16:creationId xmlns:a16="http://schemas.microsoft.com/office/drawing/2014/main" id="{5F7DADDC-9FEA-005B-B681-297C036D1294}"/>
              </a:ext>
            </a:extLst>
          </p:cNvPr>
          <p:cNvCxnSpPr>
            <a:cxnSpLocks/>
          </p:cNvCxnSpPr>
          <p:nvPr/>
        </p:nvCxnSpPr>
        <p:spPr>
          <a:xfrm flipV="1">
            <a:off x="2996235" y="3169213"/>
            <a:ext cx="1003120" cy="126699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Gerader Verbinder 47">
            <a:extLst>
              <a:ext uri="{FF2B5EF4-FFF2-40B4-BE49-F238E27FC236}">
                <a16:creationId xmlns:a16="http://schemas.microsoft.com/office/drawing/2014/main" id="{C620FAC5-2C0B-1A3C-D46E-3B841FFF14AF}"/>
              </a:ext>
            </a:extLst>
          </p:cNvPr>
          <p:cNvCxnSpPr/>
          <p:nvPr/>
        </p:nvCxnSpPr>
        <p:spPr>
          <a:xfrm flipV="1">
            <a:off x="4247619" y="3990584"/>
            <a:ext cx="927033" cy="71144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Gerader Verbinder 48">
            <a:extLst>
              <a:ext uri="{FF2B5EF4-FFF2-40B4-BE49-F238E27FC236}">
                <a16:creationId xmlns:a16="http://schemas.microsoft.com/office/drawing/2014/main" id="{04C179D1-0E8A-D627-21B5-A35D114C4CD3}"/>
              </a:ext>
            </a:extLst>
          </p:cNvPr>
          <p:cNvCxnSpPr>
            <a:endCxn id="9" idx="2"/>
          </p:cNvCxnSpPr>
          <p:nvPr/>
        </p:nvCxnSpPr>
        <p:spPr>
          <a:xfrm flipV="1">
            <a:off x="4247619" y="3987845"/>
            <a:ext cx="927033" cy="44378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Gerader Verbinder 49">
            <a:extLst>
              <a:ext uri="{FF2B5EF4-FFF2-40B4-BE49-F238E27FC236}">
                <a16:creationId xmlns:a16="http://schemas.microsoft.com/office/drawing/2014/main" id="{78AECE0B-311B-73E3-CE80-8EE040B14F8B}"/>
              </a:ext>
            </a:extLst>
          </p:cNvPr>
          <p:cNvCxnSpPr>
            <a:cxnSpLocks/>
            <a:stCxn id="8" idx="3"/>
            <a:endCxn id="9" idx="2"/>
          </p:cNvCxnSpPr>
          <p:nvPr/>
        </p:nvCxnSpPr>
        <p:spPr>
          <a:xfrm flipV="1">
            <a:off x="4247619" y="3987845"/>
            <a:ext cx="927032" cy="274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Gerader Verbinder 50">
            <a:extLst>
              <a:ext uri="{FF2B5EF4-FFF2-40B4-BE49-F238E27FC236}">
                <a16:creationId xmlns:a16="http://schemas.microsoft.com/office/drawing/2014/main" id="{9D4F5C60-A4F2-69E4-C8AD-5DF6AEBCB9A0}"/>
              </a:ext>
            </a:extLst>
          </p:cNvPr>
          <p:cNvCxnSpPr>
            <a:cxnSpLocks/>
            <a:endCxn id="9" idx="2"/>
          </p:cNvCxnSpPr>
          <p:nvPr/>
        </p:nvCxnSpPr>
        <p:spPr>
          <a:xfrm>
            <a:off x="4257173" y="3583892"/>
            <a:ext cx="917479" cy="40395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Gerader Verbinder 51">
            <a:extLst>
              <a:ext uri="{FF2B5EF4-FFF2-40B4-BE49-F238E27FC236}">
                <a16:creationId xmlns:a16="http://schemas.microsoft.com/office/drawing/2014/main" id="{69FB08DC-6452-1274-06F6-AA6FE9541EAF}"/>
              </a:ext>
            </a:extLst>
          </p:cNvPr>
          <p:cNvCxnSpPr>
            <a:cxnSpLocks/>
            <a:endCxn id="9" idx="2"/>
          </p:cNvCxnSpPr>
          <p:nvPr/>
        </p:nvCxnSpPr>
        <p:spPr>
          <a:xfrm>
            <a:off x="4247619" y="3273664"/>
            <a:ext cx="927033" cy="71418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53" name="Rechteck: obere Ecken abgerundet 52">
            <a:extLst>
              <a:ext uri="{FF2B5EF4-FFF2-40B4-BE49-F238E27FC236}">
                <a16:creationId xmlns:a16="http://schemas.microsoft.com/office/drawing/2014/main" id="{CA2C9D58-BFE7-9E01-00B0-EC63779B21AB}"/>
              </a:ext>
            </a:extLst>
          </p:cNvPr>
          <p:cNvSpPr/>
          <p:nvPr/>
        </p:nvSpPr>
        <p:spPr>
          <a:xfrm>
            <a:off x="981022" y="2843740"/>
            <a:ext cx="254610" cy="1124919"/>
          </a:xfrm>
          <a:prstGeom prst="round2SameRect">
            <a:avLst/>
          </a:prstGeom>
          <a:solidFill>
            <a:srgbClr val="0070C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54" name="Rechteck: obere Ecken abgerundet 53">
            <a:extLst>
              <a:ext uri="{FF2B5EF4-FFF2-40B4-BE49-F238E27FC236}">
                <a16:creationId xmlns:a16="http://schemas.microsoft.com/office/drawing/2014/main" id="{2A3AF99A-A56D-3885-C588-3081A51954A3}"/>
              </a:ext>
            </a:extLst>
          </p:cNvPr>
          <p:cNvSpPr/>
          <p:nvPr/>
        </p:nvSpPr>
        <p:spPr>
          <a:xfrm rot="10800000">
            <a:off x="979754" y="3981793"/>
            <a:ext cx="254610" cy="1170081"/>
          </a:xfrm>
          <a:prstGeom prst="round2SameRect">
            <a:avLst/>
          </a:prstGeom>
          <a:solidFill>
            <a:schemeClr val="accent3">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sp>
        <p:nvSpPr>
          <p:cNvPr id="64" name="Textfeld 63">
            <a:extLst>
              <a:ext uri="{FF2B5EF4-FFF2-40B4-BE49-F238E27FC236}">
                <a16:creationId xmlns:a16="http://schemas.microsoft.com/office/drawing/2014/main" id="{54DB1037-9ADD-16B8-D46C-18A340DC76F7}"/>
              </a:ext>
            </a:extLst>
          </p:cNvPr>
          <p:cNvSpPr txBox="1"/>
          <p:nvPr/>
        </p:nvSpPr>
        <p:spPr>
          <a:xfrm>
            <a:off x="375526" y="2187213"/>
            <a:ext cx="1506752" cy="461545"/>
          </a:xfrm>
          <a:prstGeom prst="rect">
            <a:avLst/>
          </a:prstGeom>
          <a:noFill/>
        </p:spPr>
        <p:txBody>
          <a:bodyPr wrap="square" rtlCol="0">
            <a:spAutoFit/>
          </a:bodyPr>
          <a:lstStyle/>
          <a:p>
            <a:pPr algn="ctr"/>
            <a:r>
              <a:rPr lang="de-DE" sz="1200">
                <a:latin typeface="Abadi" panose="020B0604020104020204" pitchFamily="34" charset="0"/>
              </a:rPr>
              <a:t>Input </a:t>
            </a:r>
            <a:r>
              <a:rPr lang="de-DE" sz="1200" err="1">
                <a:latin typeface="Abadi" panose="020B0604020104020204" pitchFamily="34" charset="0"/>
              </a:rPr>
              <a:t>layer</a:t>
            </a:r>
            <a:endParaRPr lang="de-DE" sz="1200">
              <a:latin typeface="Abadi" panose="020B0604020104020204" pitchFamily="34" charset="0"/>
            </a:endParaRPr>
          </a:p>
          <a:p>
            <a:pPr algn="ctr"/>
            <a:r>
              <a:rPr lang="de-DE" sz="1200">
                <a:latin typeface="Abadi" panose="020B0604020104020204" pitchFamily="34" charset="0"/>
              </a:rPr>
              <a:t>Input </a:t>
            </a:r>
            <a:r>
              <a:rPr lang="de-DE" sz="1200" err="1">
                <a:latin typeface="Abadi" panose="020B0604020104020204" pitchFamily="34" charset="0"/>
              </a:rPr>
              <a:t>dimension</a:t>
            </a:r>
            <a:r>
              <a:rPr lang="de-DE" sz="1200">
                <a:latin typeface="Abadi" panose="020B0604020104020204" pitchFamily="34" charset="0"/>
              </a:rPr>
              <a:t>: 50</a:t>
            </a:r>
            <a:endParaRPr lang="de-AT" sz="1200">
              <a:latin typeface="Abadi" panose="020B0604020104020204" pitchFamily="34" charset="0"/>
            </a:endParaRPr>
          </a:p>
        </p:txBody>
      </p:sp>
      <p:sp>
        <p:nvSpPr>
          <p:cNvPr id="65" name="Textfeld 64">
            <a:extLst>
              <a:ext uri="{FF2B5EF4-FFF2-40B4-BE49-F238E27FC236}">
                <a16:creationId xmlns:a16="http://schemas.microsoft.com/office/drawing/2014/main" id="{DDCD2314-F1A4-35B2-9CEF-7E5749A782F8}"/>
              </a:ext>
            </a:extLst>
          </p:cNvPr>
          <p:cNvSpPr txBox="1"/>
          <p:nvPr/>
        </p:nvSpPr>
        <p:spPr>
          <a:xfrm>
            <a:off x="2426748" y="2136606"/>
            <a:ext cx="1152580" cy="461545"/>
          </a:xfrm>
          <a:prstGeom prst="rect">
            <a:avLst/>
          </a:prstGeom>
          <a:noFill/>
        </p:spPr>
        <p:txBody>
          <a:bodyPr wrap="square" rtlCol="0">
            <a:spAutoFit/>
          </a:bodyPr>
          <a:lstStyle/>
          <a:p>
            <a:pPr algn="ctr"/>
            <a:r>
              <a:rPr lang="de-DE" sz="1200">
                <a:latin typeface="Abadi" panose="020B0604020104020204" pitchFamily="34" charset="0"/>
              </a:rPr>
              <a:t>Hidden </a:t>
            </a:r>
            <a:r>
              <a:rPr lang="de-DE" sz="1200" err="1">
                <a:latin typeface="Abadi" panose="020B0604020104020204" pitchFamily="34" charset="0"/>
              </a:rPr>
              <a:t>layer</a:t>
            </a:r>
            <a:r>
              <a:rPr lang="de-DE" sz="1200">
                <a:latin typeface="Abadi" panose="020B0604020104020204" pitchFamily="34" charset="0"/>
              </a:rPr>
              <a:t> 1</a:t>
            </a:r>
          </a:p>
          <a:p>
            <a:pPr algn="ctr"/>
            <a:r>
              <a:rPr lang="de-DE" sz="1200">
                <a:latin typeface="Abadi" panose="020B0604020104020204" pitchFamily="34" charset="0"/>
              </a:rPr>
              <a:t>128 </a:t>
            </a:r>
            <a:r>
              <a:rPr lang="de-DE" sz="1200" err="1">
                <a:latin typeface="Abadi" panose="020B0604020104020204" pitchFamily="34" charset="0"/>
              </a:rPr>
              <a:t>neurons</a:t>
            </a:r>
            <a:endParaRPr lang="de-AT" sz="1200">
              <a:latin typeface="Abadi" panose="020B0604020104020204" pitchFamily="34" charset="0"/>
            </a:endParaRPr>
          </a:p>
        </p:txBody>
      </p:sp>
      <p:sp>
        <p:nvSpPr>
          <p:cNvPr id="66" name="Textfeld 65">
            <a:extLst>
              <a:ext uri="{FF2B5EF4-FFF2-40B4-BE49-F238E27FC236}">
                <a16:creationId xmlns:a16="http://schemas.microsoft.com/office/drawing/2014/main" id="{FA22C645-E22D-26DD-5313-AE202EDA20C3}"/>
              </a:ext>
            </a:extLst>
          </p:cNvPr>
          <p:cNvSpPr txBox="1"/>
          <p:nvPr/>
        </p:nvSpPr>
        <p:spPr>
          <a:xfrm>
            <a:off x="3895036" y="2515233"/>
            <a:ext cx="1152581" cy="461545"/>
          </a:xfrm>
          <a:prstGeom prst="rect">
            <a:avLst/>
          </a:prstGeom>
          <a:noFill/>
        </p:spPr>
        <p:txBody>
          <a:bodyPr wrap="square" rtlCol="0">
            <a:spAutoFit/>
          </a:bodyPr>
          <a:lstStyle/>
          <a:p>
            <a:pPr algn="ctr"/>
            <a:r>
              <a:rPr lang="de-DE" sz="1200">
                <a:latin typeface="Abadi" panose="020B0604020104020204" pitchFamily="34" charset="0"/>
              </a:rPr>
              <a:t>Hidden </a:t>
            </a:r>
            <a:r>
              <a:rPr lang="de-DE" sz="1200" err="1">
                <a:latin typeface="Abadi" panose="020B0604020104020204" pitchFamily="34" charset="0"/>
              </a:rPr>
              <a:t>layer</a:t>
            </a:r>
            <a:r>
              <a:rPr lang="de-DE" sz="1200">
                <a:latin typeface="Abadi" panose="020B0604020104020204" pitchFamily="34" charset="0"/>
              </a:rPr>
              <a:t> 2</a:t>
            </a:r>
          </a:p>
          <a:p>
            <a:pPr algn="ctr"/>
            <a:r>
              <a:rPr lang="de-DE" sz="1200">
                <a:latin typeface="Abadi" panose="020B0604020104020204" pitchFamily="34" charset="0"/>
              </a:rPr>
              <a:t>64 </a:t>
            </a:r>
            <a:r>
              <a:rPr lang="de-DE" sz="1200" err="1">
                <a:latin typeface="Abadi" panose="020B0604020104020204" pitchFamily="34" charset="0"/>
              </a:rPr>
              <a:t>neurons</a:t>
            </a:r>
            <a:endParaRPr lang="de-AT" sz="1200">
              <a:latin typeface="Abadi" panose="020B0604020104020204" pitchFamily="34" charset="0"/>
            </a:endParaRPr>
          </a:p>
        </p:txBody>
      </p:sp>
      <p:sp>
        <p:nvSpPr>
          <p:cNvPr id="67" name="Textfeld 66">
            <a:extLst>
              <a:ext uri="{FF2B5EF4-FFF2-40B4-BE49-F238E27FC236}">
                <a16:creationId xmlns:a16="http://schemas.microsoft.com/office/drawing/2014/main" id="{81265A39-879E-FC99-D75D-A32808A7CBD9}"/>
              </a:ext>
            </a:extLst>
          </p:cNvPr>
          <p:cNvSpPr txBox="1"/>
          <p:nvPr/>
        </p:nvSpPr>
        <p:spPr>
          <a:xfrm>
            <a:off x="5749647" y="3758453"/>
            <a:ext cx="809626" cy="461545"/>
          </a:xfrm>
          <a:prstGeom prst="rect">
            <a:avLst/>
          </a:prstGeom>
          <a:noFill/>
        </p:spPr>
        <p:txBody>
          <a:bodyPr wrap="square" rtlCol="0">
            <a:spAutoFit/>
          </a:bodyPr>
          <a:lstStyle/>
          <a:p>
            <a:pPr algn="ctr"/>
            <a:r>
              <a:rPr lang="de-DE" sz="1200" err="1">
                <a:latin typeface="Abadi" panose="020B0604020104020204" pitchFamily="34" charset="0"/>
              </a:rPr>
              <a:t>Ouptut</a:t>
            </a:r>
            <a:endParaRPr lang="de-DE" sz="1200">
              <a:latin typeface="Abadi" panose="020B0604020104020204" pitchFamily="34" charset="0"/>
            </a:endParaRPr>
          </a:p>
          <a:p>
            <a:pPr algn="ctr"/>
            <a:r>
              <a:rPr lang="de-DE" sz="1200">
                <a:latin typeface="Abadi" panose="020B0604020104020204" pitchFamily="34" charset="0"/>
              </a:rPr>
              <a:t>INCWAGE</a:t>
            </a:r>
            <a:endParaRPr lang="de-AT" sz="1200">
              <a:latin typeface="Abadi" panose="020B0604020104020204" pitchFamily="34" charset="0"/>
            </a:endParaRPr>
          </a:p>
        </p:txBody>
      </p:sp>
      <p:sp>
        <p:nvSpPr>
          <p:cNvPr id="85" name="Textfeld 84">
            <a:extLst>
              <a:ext uri="{FF2B5EF4-FFF2-40B4-BE49-F238E27FC236}">
                <a16:creationId xmlns:a16="http://schemas.microsoft.com/office/drawing/2014/main" id="{36263E7C-63DD-10E3-3768-A1B59761294F}"/>
              </a:ext>
            </a:extLst>
          </p:cNvPr>
          <p:cNvSpPr txBox="1"/>
          <p:nvPr/>
        </p:nvSpPr>
        <p:spPr>
          <a:xfrm>
            <a:off x="2227041" y="5758057"/>
            <a:ext cx="1434378" cy="461545"/>
          </a:xfrm>
          <a:prstGeom prst="rect">
            <a:avLst/>
          </a:prstGeom>
          <a:noFill/>
        </p:spPr>
        <p:txBody>
          <a:bodyPr wrap="square" rtlCol="0">
            <a:spAutoFit/>
          </a:bodyPr>
          <a:lstStyle/>
          <a:p>
            <a:pPr algn="ctr"/>
            <a:r>
              <a:rPr lang="de-DE" sz="1200" err="1">
                <a:latin typeface="Abadi" panose="020B0604020104020204" pitchFamily="34" charset="0"/>
              </a:rPr>
              <a:t>Activation</a:t>
            </a:r>
            <a:r>
              <a:rPr lang="de-DE" sz="1200">
                <a:latin typeface="Abadi" panose="020B0604020104020204" pitchFamily="34" charset="0"/>
              </a:rPr>
              <a:t> </a:t>
            </a:r>
            <a:r>
              <a:rPr lang="de-DE" sz="1200" err="1">
                <a:latin typeface="Abadi" panose="020B0604020104020204" pitchFamily="34" charset="0"/>
              </a:rPr>
              <a:t>function</a:t>
            </a:r>
            <a:endParaRPr lang="de-DE" sz="1200">
              <a:latin typeface="Abadi" panose="020B0604020104020204" pitchFamily="34" charset="0"/>
            </a:endParaRPr>
          </a:p>
          <a:p>
            <a:pPr algn="ctr"/>
            <a:r>
              <a:rPr lang="de-DE" sz="1200" err="1">
                <a:latin typeface="Abadi" panose="020B0604020104020204" pitchFamily="34" charset="0"/>
              </a:rPr>
              <a:t>ReLU</a:t>
            </a:r>
            <a:r>
              <a:rPr lang="de-DE" sz="1200">
                <a:latin typeface="Abadi" panose="020B0604020104020204" pitchFamily="34" charset="0"/>
              </a:rPr>
              <a:t>()</a:t>
            </a:r>
          </a:p>
        </p:txBody>
      </p:sp>
      <p:cxnSp>
        <p:nvCxnSpPr>
          <p:cNvPr id="86" name="Gerade Verbindung mit Pfeil 85">
            <a:extLst>
              <a:ext uri="{FF2B5EF4-FFF2-40B4-BE49-F238E27FC236}">
                <a16:creationId xmlns:a16="http://schemas.microsoft.com/office/drawing/2014/main" id="{73673454-49D4-6F55-7762-07E10A46AF87}"/>
              </a:ext>
            </a:extLst>
          </p:cNvPr>
          <p:cNvCxnSpPr>
            <a:cxnSpLocks/>
          </p:cNvCxnSpPr>
          <p:nvPr/>
        </p:nvCxnSpPr>
        <p:spPr>
          <a:xfrm flipH="1" flipV="1">
            <a:off x="2013291" y="5174432"/>
            <a:ext cx="961411" cy="58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Gerade Verbindung mit Pfeil 86">
            <a:extLst>
              <a:ext uri="{FF2B5EF4-FFF2-40B4-BE49-F238E27FC236}">
                <a16:creationId xmlns:a16="http://schemas.microsoft.com/office/drawing/2014/main" id="{CF9218CD-7FA4-C16E-8A29-433A116ECCD6}"/>
              </a:ext>
            </a:extLst>
          </p:cNvPr>
          <p:cNvCxnSpPr>
            <a:cxnSpLocks/>
          </p:cNvCxnSpPr>
          <p:nvPr/>
        </p:nvCxnSpPr>
        <p:spPr>
          <a:xfrm flipV="1">
            <a:off x="2974701" y="5151876"/>
            <a:ext cx="604627" cy="6061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Gerader Verbinder 87">
            <a:extLst>
              <a:ext uri="{FF2B5EF4-FFF2-40B4-BE49-F238E27FC236}">
                <a16:creationId xmlns:a16="http://schemas.microsoft.com/office/drawing/2014/main" id="{6BA7C9F4-E783-B1A5-8B87-A6546686D1D3}"/>
              </a:ext>
            </a:extLst>
          </p:cNvPr>
          <p:cNvCxnSpPr>
            <a:cxnSpLocks/>
          </p:cNvCxnSpPr>
          <p:nvPr/>
        </p:nvCxnSpPr>
        <p:spPr>
          <a:xfrm flipV="1">
            <a:off x="2998252" y="4429982"/>
            <a:ext cx="1005969" cy="72630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Gerade Verbindung mit Pfeil 90">
            <a:extLst>
              <a:ext uri="{FF2B5EF4-FFF2-40B4-BE49-F238E27FC236}">
                <a16:creationId xmlns:a16="http://schemas.microsoft.com/office/drawing/2014/main" id="{8AB40CE0-C3CC-B276-01A9-FFA181AC916E}"/>
              </a:ext>
            </a:extLst>
          </p:cNvPr>
          <p:cNvCxnSpPr>
            <a:stCxn id="9" idx="6"/>
            <a:endCxn id="67" idx="1"/>
          </p:cNvCxnSpPr>
          <p:nvPr/>
        </p:nvCxnSpPr>
        <p:spPr>
          <a:xfrm>
            <a:off x="5426725" y="3987845"/>
            <a:ext cx="322922" cy="1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3" name="Table 6">
            <a:extLst>
              <a:ext uri="{FF2B5EF4-FFF2-40B4-BE49-F238E27FC236}">
                <a16:creationId xmlns:a16="http://schemas.microsoft.com/office/drawing/2014/main" id="{100B5B2D-B945-6DE3-3105-49666DD359A7}"/>
              </a:ext>
            </a:extLst>
          </p:cNvPr>
          <p:cNvGraphicFramePr>
            <a:graphicFrameLocks noGrp="1"/>
          </p:cNvGraphicFramePr>
          <p:nvPr/>
        </p:nvGraphicFramePr>
        <p:xfrm>
          <a:off x="6882195" y="2367378"/>
          <a:ext cx="4456184" cy="2895552"/>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228092">
                  <a:extLst>
                    <a:ext uri="{9D8B030D-6E8A-4147-A177-3AD203B41FA5}">
                      <a16:colId xmlns:a16="http://schemas.microsoft.com/office/drawing/2014/main" val="2956965028"/>
                    </a:ext>
                  </a:extLst>
                </a:gridCol>
                <a:gridCol w="2228092">
                  <a:extLst>
                    <a:ext uri="{9D8B030D-6E8A-4147-A177-3AD203B41FA5}">
                      <a16:colId xmlns:a16="http://schemas.microsoft.com/office/drawing/2014/main" val="2213166629"/>
                    </a:ext>
                  </a:extLst>
                </a:gridCol>
              </a:tblGrid>
              <a:tr h="365665">
                <a:tc>
                  <a:txBody>
                    <a:bodyPr/>
                    <a:lstStyle/>
                    <a:p>
                      <a:r>
                        <a:rPr lang="de-DE" sz="1800" b="1">
                          <a:solidFill>
                            <a:schemeClr val="bg1"/>
                          </a:solidFill>
                        </a:rPr>
                        <a:t>ML Model</a:t>
                      </a:r>
                      <a:endParaRPr lang="en-CH" sz="1800" b="1">
                        <a:solidFill>
                          <a:schemeClr val="bg1"/>
                        </a:solidFill>
                      </a:endParaRPr>
                    </a:p>
                  </a:txBody>
                  <a:tcPr marL="91416" marR="91416" marT="45708" marB="45708">
                    <a:solidFill>
                      <a:schemeClr val="accent5"/>
                    </a:solidFill>
                  </a:tcPr>
                </a:tc>
                <a:tc>
                  <a:txBody>
                    <a:bodyPr/>
                    <a:lstStyle/>
                    <a:p>
                      <a:endParaRPr lang="en-CH" sz="1800" b="1">
                        <a:solidFill>
                          <a:schemeClr val="bg1"/>
                        </a:solidFill>
                      </a:endParaRPr>
                    </a:p>
                  </a:txBody>
                  <a:tcPr marL="91416" marR="91416" marT="45708" marB="45708">
                    <a:solidFill>
                      <a:schemeClr val="accent5"/>
                    </a:solidFill>
                  </a:tcPr>
                </a:tc>
                <a:extLst>
                  <a:ext uri="{0D108BD9-81ED-4DB2-BD59-A6C34878D82A}">
                    <a16:rowId xmlns:a16="http://schemas.microsoft.com/office/drawing/2014/main" val="1107158919"/>
                  </a:ext>
                </a:extLst>
              </a:tr>
              <a:tr h="2529181">
                <a:tc>
                  <a:txBody>
                    <a:bodyPr/>
                    <a:lstStyle/>
                    <a:p>
                      <a:r>
                        <a:rPr lang="de-DE" sz="1600"/>
                        <a:t>Optimizer</a:t>
                      </a:r>
                    </a:p>
                    <a:p>
                      <a:endParaRPr lang="de-DE" sz="1600" b="1"/>
                    </a:p>
                    <a:p>
                      <a:r>
                        <a:rPr lang="de-DE" sz="1600" b="0"/>
                        <a:t>Loss</a:t>
                      </a:r>
                    </a:p>
                    <a:p>
                      <a:endParaRPr lang="de-DE" sz="1600" b="0"/>
                    </a:p>
                    <a:p>
                      <a:r>
                        <a:rPr lang="de-DE" sz="1600" b="0"/>
                        <a:t>Max </a:t>
                      </a:r>
                      <a:r>
                        <a:rPr lang="de-DE" sz="1600" b="0" err="1"/>
                        <a:t>Epochs</a:t>
                      </a:r>
                      <a:endParaRPr lang="de-DE" sz="1600" b="0"/>
                    </a:p>
                    <a:p>
                      <a:endParaRPr lang="de-DE" sz="1600" b="0"/>
                    </a:p>
                    <a:p>
                      <a:r>
                        <a:rPr lang="de-DE" sz="1600" b="0"/>
                        <a:t>Batch </a:t>
                      </a:r>
                      <a:r>
                        <a:rPr lang="de-DE" sz="1600" b="0" err="1"/>
                        <a:t>sizes</a:t>
                      </a:r>
                      <a:r>
                        <a:rPr lang="de-DE" sz="1600" b="0"/>
                        <a:t>:</a:t>
                      </a:r>
                    </a:p>
                    <a:p>
                      <a:endParaRPr lang="de-DE" sz="1600" b="0"/>
                    </a:p>
                    <a:p>
                      <a:r>
                        <a:rPr lang="de-DE" sz="1600" b="0"/>
                        <a:t>Training/Validation/Test</a:t>
                      </a:r>
                      <a:endParaRPr lang="en-CH" sz="1600" b="0"/>
                    </a:p>
                  </a:txBody>
                  <a:tcPr marL="91416" marR="91416" marT="45708" marB="45708">
                    <a:solidFill>
                      <a:schemeClr val="bg2"/>
                    </a:solidFill>
                  </a:tcPr>
                </a:tc>
                <a:tc>
                  <a:txBody>
                    <a:bodyPr/>
                    <a:lstStyle/>
                    <a:p>
                      <a:r>
                        <a:rPr lang="de-DE" sz="1600"/>
                        <a:t>Adam</a:t>
                      </a:r>
                    </a:p>
                    <a:p>
                      <a:endParaRPr lang="de-DE" sz="1600"/>
                    </a:p>
                    <a:p>
                      <a:r>
                        <a:rPr lang="de-DE" sz="1600"/>
                        <a:t>Mean </a:t>
                      </a:r>
                      <a:r>
                        <a:rPr lang="de-DE" sz="1600" err="1"/>
                        <a:t>Squared</a:t>
                      </a:r>
                      <a:r>
                        <a:rPr lang="de-DE" sz="1600"/>
                        <a:t> Error</a:t>
                      </a:r>
                    </a:p>
                    <a:p>
                      <a:endParaRPr lang="de-DE" sz="1600"/>
                    </a:p>
                    <a:p>
                      <a:r>
                        <a:rPr lang="de-DE" sz="1600"/>
                        <a:t>100</a:t>
                      </a:r>
                    </a:p>
                    <a:p>
                      <a:endParaRPr lang="de-DE" sz="1600"/>
                    </a:p>
                    <a:p>
                      <a:r>
                        <a:rPr lang="de-DE" sz="1600"/>
                        <a:t>64</a:t>
                      </a:r>
                    </a:p>
                    <a:p>
                      <a:endParaRPr lang="de-DE" sz="1600"/>
                    </a:p>
                    <a:p>
                      <a:endParaRPr lang="de-DE" sz="1600"/>
                    </a:p>
                    <a:p>
                      <a:r>
                        <a:rPr lang="de-DE" sz="1600"/>
                        <a:t>80%/10%/10%</a:t>
                      </a:r>
                    </a:p>
                  </a:txBody>
                  <a:tcPr marL="91416" marR="91416" marT="45708" marB="45708">
                    <a:solidFill>
                      <a:schemeClr val="bg2"/>
                    </a:solidFill>
                  </a:tcPr>
                </a:tc>
                <a:extLst>
                  <a:ext uri="{0D108BD9-81ED-4DB2-BD59-A6C34878D82A}">
                    <a16:rowId xmlns:a16="http://schemas.microsoft.com/office/drawing/2014/main" val="205915889"/>
                  </a:ext>
                </a:extLst>
              </a:tr>
            </a:tbl>
          </a:graphicData>
        </a:graphic>
      </p:graphicFrame>
    </p:spTree>
    <p:extLst>
      <p:ext uri="{BB962C8B-B14F-4D97-AF65-F5344CB8AC3E}">
        <p14:creationId xmlns:p14="http://schemas.microsoft.com/office/powerpoint/2010/main" val="2868794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6473-2FD1-8EDE-16FA-9D7079144063}"/>
              </a:ext>
            </a:extLst>
          </p:cNvPr>
          <p:cNvSpPr>
            <a:spLocks noGrp="1"/>
          </p:cNvSpPr>
          <p:nvPr>
            <p:ph type="title"/>
          </p:nvPr>
        </p:nvSpPr>
        <p:spPr>
          <a:xfrm>
            <a:off x="360171" y="4598909"/>
            <a:ext cx="3604963" cy="1682601"/>
          </a:xfrm>
        </p:spPr>
        <p:txBody>
          <a:bodyPr>
            <a:normAutofit fontScale="90000"/>
          </a:bodyPr>
          <a:lstStyle/>
          <a:p>
            <a:r>
              <a:rPr lang="en-CH"/>
              <a:t>Open</a:t>
            </a:r>
            <a:br>
              <a:rPr lang="en-CH"/>
            </a:br>
            <a:r>
              <a:rPr lang="en-CH"/>
              <a:t>Questions</a:t>
            </a:r>
          </a:p>
        </p:txBody>
      </p:sp>
      <p:sp>
        <p:nvSpPr>
          <p:cNvPr id="3" name="Text Placeholder 2">
            <a:extLst>
              <a:ext uri="{FF2B5EF4-FFF2-40B4-BE49-F238E27FC236}">
                <a16:creationId xmlns:a16="http://schemas.microsoft.com/office/drawing/2014/main" id="{BC166383-3252-26C4-40D1-3562A5C8F77E}"/>
              </a:ext>
            </a:extLst>
          </p:cNvPr>
          <p:cNvSpPr>
            <a:spLocks noGrp="1"/>
          </p:cNvSpPr>
          <p:nvPr>
            <p:ph type="body" sz="quarter" idx="18"/>
          </p:nvPr>
        </p:nvSpPr>
        <p:spPr/>
        <p:txBody>
          <a:bodyPr/>
          <a:lstStyle/>
          <a:p>
            <a:pPr algn="l"/>
            <a:r>
              <a:rPr lang="en-CH"/>
              <a:t>Education</a:t>
            </a:r>
          </a:p>
        </p:txBody>
      </p:sp>
      <p:sp>
        <p:nvSpPr>
          <p:cNvPr id="4" name="Text Placeholder 3">
            <a:extLst>
              <a:ext uri="{FF2B5EF4-FFF2-40B4-BE49-F238E27FC236}">
                <a16:creationId xmlns:a16="http://schemas.microsoft.com/office/drawing/2014/main" id="{002D468A-4390-C501-CF2A-B508869F1522}"/>
              </a:ext>
            </a:extLst>
          </p:cNvPr>
          <p:cNvSpPr>
            <a:spLocks noGrp="1"/>
          </p:cNvSpPr>
          <p:nvPr>
            <p:ph type="body" sz="quarter" idx="19"/>
          </p:nvPr>
        </p:nvSpPr>
        <p:spPr/>
        <p:txBody>
          <a:bodyPr/>
          <a:lstStyle/>
          <a:p>
            <a:pPr algn="l"/>
            <a:r>
              <a:rPr lang="en-CH"/>
              <a:t>Does education tell us anything about current / future income?</a:t>
            </a:r>
          </a:p>
        </p:txBody>
      </p:sp>
      <p:sp>
        <p:nvSpPr>
          <p:cNvPr id="5" name="Text Placeholder 4">
            <a:extLst>
              <a:ext uri="{FF2B5EF4-FFF2-40B4-BE49-F238E27FC236}">
                <a16:creationId xmlns:a16="http://schemas.microsoft.com/office/drawing/2014/main" id="{4EDAD7C8-B50A-C37A-5BC7-8C84351C21FD}"/>
              </a:ext>
            </a:extLst>
          </p:cNvPr>
          <p:cNvSpPr>
            <a:spLocks noGrp="1"/>
          </p:cNvSpPr>
          <p:nvPr>
            <p:ph type="body" sz="quarter" idx="20"/>
          </p:nvPr>
        </p:nvSpPr>
        <p:spPr/>
        <p:txBody>
          <a:bodyPr/>
          <a:lstStyle/>
          <a:p>
            <a:pPr algn="l"/>
            <a:r>
              <a:rPr lang="en-CH"/>
              <a:t>Family</a:t>
            </a:r>
          </a:p>
        </p:txBody>
      </p:sp>
      <p:sp>
        <p:nvSpPr>
          <p:cNvPr id="6" name="Text Placeholder 5">
            <a:extLst>
              <a:ext uri="{FF2B5EF4-FFF2-40B4-BE49-F238E27FC236}">
                <a16:creationId xmlns:a16="http://schemas.microsoft.com/office/drawing/2014/main" id="{4B817A08-A7AE-388F-E06C-D109E09166AB}"/>
              </a:ext>
            </a:extLst>
          </p:cNvPr>
          <p:cNvSpPr>
            <a:spLocks noGrp="1"/>
          </p:cNvSpPr>
          <p:nvPr>
            <p:ph type="body" sz="quarter" idx="21"/>
          </p:nvPr>
        </p:nvSpPr>
        <p:spPr/>
        <p:txBody>
          <a:bodyPr/>
          <a:lstStyle/>
          <a:p>
            <a:pPr algn="l"/>
            <a:r>
              <a:rPr lang="en-CH"/>
              <a:t>Does the environment in which a person is growing up tell us something about current / future income?</a:t>
            </a:r>
          </a:p>
        </p:txBody>
      </p:sp>
      <p:sp>
        <p:nvSpPr>
          <p:cNvPr id="7" name="Text Placeholder 6">
            <a:extLst>
              <a:ext uri="{FF2B5EF4-FFF2-40B4-BE49-F238E27FC236}">
                <a16:creationId xmlns:a16="http://schemas.microsoft.com/office/drawing/2014/main" id="{3B3B5CB0-E116-4AA6-4F73-2C147B5FE931}"/>
              </a:ext>
            </a:extLst>
          </p:cNvPr>
          <p:cNvSpPr>
            <a:spLocks noGrp="1"/>
          </p:cNvSpPr>
          <p:nvPr>
            <p:ph type="body" sz="quarter" idx="22"/>
          </p:nvPr>
        </p:nvSpPr>
        <p:spPr/>
        <p:txBody>
          <a:bodyPr/>
          <a:lstStyle/>
          <a:p>
            <a:pPr algn="l"/>
            <a:r>
              <a:rPr lang="en-CH"/>
              <a:t>Religion</a:t>
            </a:r>
          </a:p>
        </p:txBody>
      </p:sp>
      <p:sp>
        <p:nvSpPr>
          <p:cNvPr id="8" name="Text Placeholder 7">
            <a:extLst>
              <a:ext uri="{FF2B5EF4-FFF2-40B4-BE49-F238E27FC236}">
                <a16:creationId xmlns:a16="http://schemas.microsoft.com/office/drawing/2014/main" id="{463FB758-4F4B-4AE1-B630-67B0FFD83AFD}"/>
              </a:ext>
            </a:extLst>
          </p:cNvPr>
          <p:cNvSpPr>
            <a:spLocks noGrp="1"/>
          </p:cNvSpPr>
          <p:nvPr>
            <p:ph type="body" sz="quarter" idx="23"/>
          </p:nvPr>
        </p:nvSpPr>
        <p:spPr/>
        <p:txBody>
          <a:bodyPr/>
          <a:lstStyle/>
          <a:p>
            <a:pPr algn="l"/>
            <a:r>
              <a:rPr lang="en-CH"/>
              <a:t>Is the prediction biased on the religion or culture one has. </a:t>
            </a:r>
          </a:p>
        </p:txBody>
      </p:sp>
      <p:sp>
        <p:nvSpPr>
          <p:cNvPr id="9" name="Text Placeholder 8">
            <a:extLst>
              <a:ext uri="{FF2B5EF4-FFF2-40B4-BE49-F238E27FC236}">
                <a16:creationId xmlns:a16="http://schemas.microsoft.com/office/drawing/2014/main" id="{57F485FD-4AC6-FA7F-30A4-DF42165DC2E1}"/>
              </a:ext>
            </a:extLst>
          </p:cNvPr>
          <p:cNvSpPr>
            <a:spLocks noGrp="1"/>
          </p:cNvSpPr>
          <p:nvPr>
            <p:ph type="body" sz="quarter" idx="24"/>
          </p:nvPr>
        </p:nvSpPr>
        <p:spPr/>
        <p:txBody>
          <a:bodyPr/>
          <a:lstStyle/>
          <a:p>
            <a:pPr algn="l"/>
            <a:r>
              <a:rPr lang="en-CH"/>
              <a:t>Influence</a:t>
            </a:r>
          </a:p>
        </p:txBody>
      </p:sp>
      <p:sp>
        <p:nvSpPr>
          <p:cNvPr id="10" name="Text Placeholder 9">
            <a:extLst>
              <a:ext uri="{FF2B5EF4-FFF2-40B4-BE49-F238E27FC236}">
                <a16:creationId xmlns:a16="http://schemas.microsoft.com/office/drawing/2014/main" id="{AACCBF39-4F3E-4F58-1D0D-9B9C711C7A65}"/>
              </a:ext>
            </a:extLst>
          </p:cNvPr>
          <p:cNvSpPr>
            <a:spLocks noGrp="1"/>
          </p:cNvSpPr>
          <p:nvPr>
            <p:ph type="body" sz="quarter" idx="25"/>
          </p:nvPr>
        </p:nvSpPr>
        <p:spPr/>
        <p:txBody>
          <a:bodyPr/>
          <a:lstStyle/>
          <a:p>
            <a:pPr algn="l"/>
            <a:r>
              <a:rPr lang="en-CH"/>
              <a:t>If measurable, how much influence do different kinds of attributes (features) have on the predictions?</a:t>
            </a:r>
          </a:p>
        </p:txBody>
      </p:sp>
      <p:sp>
        <p:nvSpPr>
          <p:cNvPr id="11" name="Text Placeholder 10">
            <a:extLst>
              <a:ext uri="{FF2B5EF4-FFF2-40B4-BE49-F238E27FC236}">
                <a16:creationId xmlns:a16="http://schemas.microsoft.com/office/drawing/2014/main" id="{DAC28E2B-A1A7-B823-2984-309581D58198}"/>
              </a:ext>
            </a:extLst>
          </p:cNvPr>
          <p:cNvSpPr>
            <a:spLocks noGrp="1"/>
          </p:cNvSpPr>
          <p:nvPr>
            <p:ph type="body" sz="quarter" idx="26"/>
          </p:nvPr>
        </p:nvSpPr>
        <p:spPr/>
        <p:txBody>
          <a:bodyPr/>
          <a:lstStyle/>
          <a:p>
            <a:pPr algn="l"/>
            <a:r>
              <a:rPr lang="en-CH"/>
              <a:t>Global</a:t>
            </a:r>
          </a:p>
        </p:txBody>
      </p:sp>
      <p:sp>
        <p:nvSpPr>
          <p:cNvPr id="12" name="Text Placeholder 11">
            <a:extLst>
              <a:ext uri="{FF2B5EF4-FFF2-40B4-BE49-F238E27FC236}">
                <a16:creationId xmlns:a16="http://schemas.microsoft.com/office/drawing/2014/main" id="{2FF7F057-2A23-68BB-F50B-3E57F69FB856}"/>
              </a:ext>
            </a:extLst>
          </p:cNvPr>
          <p:cNvSpPr>
            <a:spLocks noGrp="1"/>
          </p:cNvSpPr>
          <p:nvPr>
            <p:ph type="body" sz="quarter" idx="27"/>
          </p:nvPr>
        </p:nvSpPr>
        <p:spPr/>
        <p:txBody>
          <a:bodyPr/>
          <a:lstStyle/>
          <a:p>
            <a:pPr algn="l"/>
            <a:r>
              <a:rPr lang="en-CH"/>
              <a:t>Are there cross-country differences in mobility patterns?</a:t>
            </a:r>
          </a:p>
        </p:txBody>
      </p:sp>
      <p:sp>
        <p:nvSpPr>
          <p:cNvPr id="13" name="Text Placeholder 12">
            <a:extLst>
              <a:ext uri="{FF2B5EF4-FFF2-40B4-BE49-F238E27FC236}">
                <a16:creationId xmlns:a16="http://schemas.microsoft.com/office/drawing/2014/main" id="{DC5C6BBC-3B21-BA29-A9F8-6A605C000580}"/>
              </a:ext>
            </a:extLst>
          </p:cNvPr>
          <p:cNvSpPr>
            <a:spLocks noGrp="1"/>
          </p:cNvSpPr>
          <p:nvPr>
            <p:ph type="body" sz="quarter" idx="28"/>
          </p:nvPr>
        </p:nvSpPr>
        <p:spPr/>
        <p:txBody>
          <a:bodyPr/>
          <a:lstStyle/>
          <a:p>
            <a:pPr algn="l"/>
            <a:r>
              <a:rPr lang="en-CH"/>
              <a:t>General</a:t>
            </a:r>
          </a:p>
        </p:txBody>
      </p:sp>
      <p:sp>
        <p:nvSpPr>
          <p:cNvPr id="14" name="Text Placeholder 13">
            <a:extLst>
              <a:ext uri="{FF2B5EF4-FFF2-40B4-BE49-F238E27FC236}">
                <a16:creationId xmlns:a16="http://schemas.microsoft.com/office/drawing/2014/main" id="{CDDE1F3D-E697-EEA3-AD36-A2163D542CFF}"/>
              </a:ext>
            </a:extLst>
          </p:cNvPr>
          <p:cNvSpPr>
            <a:spLocks noGrp="1"/>
          </p:cNvSpPr>
          <p:nvPr>
            <p:ph type="body" sz="quarter" idx="29"/>
          </p:nvPr>
        </p:nvSpPr>
        <p:spPr/>
        <p:txBody>
          <a:bodyPr/>
          <a:lstStyle/>
          <a:p>
            <a:pPr algn="l"/>
            <a:r>
              <a:rPr lang="en-CH"/>
              <a:t>How to find these correlations?</a:t>
            </a:r>
          </a:p>
        </p:txBody>
      </p:sp>
    </p:spTree>
    <p:extLst>
      <p:ext uri="{BB962C8B-B14F-4D97-AF65-F5344CB8AC3E}">
        <p14:creationId xmlns:p14="http://schemas.microsoft.com/office/powerpoint/2010/main" val="2387006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8161E-2E67-9824-C2B1-EEE555F73591}"/>
              </a:ext>
            </a:extLst>
          </p:cNvPr>
          <p:cNvSpPr>
            <a:spLocks noGrp="1"/>
          </p:cNvSpPr>
          <p:nvPr>
            <p:ph type="title"/>
          </p:nvPr>
        </p:nvSpPr>
        <p:spPr/>
        <p:txBody>
          <a:bodyPr/>
          <a:lstStyle/>
          <a:p>
            <a:pPr algn="ctr"/>
            <a:r>
              <a:rPr lang="en-CH"/>
              <a:t>Accuracy</a:t>
            </a:r>
          </a:p>
        </p:txBody>
      </p:sp>
      <p:graphicFrame>
        <p:nvGraphicFramePr>
          <p:cNvPr id="7" name="Table 6">
            <a:extLst>
              <a:ext uri="{FF2B5EF4-FFF2-40B4-BE49-F238E27FC236}">
                <a16:creationId xmlns:a16="http://schemas.microsoft.com/office/drawing/2014/main" id="{20473E22-B836-0BAB-8B6F-092BCF1FE73E}"/>
              </a:ext>
            </a:extLst>
          </p:cNvPr>
          <p:cNvGraphicFramePr>
            <a:graphicFrameLocks noGrp="1"/>
          </p:cNvGraphicFramePr>
          <p:nvPr/>
        </p:nvGraphicFramePr>
        <p:xfrm>
          <a:off x="533241" y="2433580"/>
          <a:ext cx="4027410" cy="3139392"/>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013705">
                  <a:extLst>
                    <a:ext uri="{9D8B030D-6E8A-4147-A177-3AD203B41FA5}">
                      <a16:colId xmlns:a16="http://schemas.microsoft.com/office/drawing/2014/main" val="2956965028"/>
                    </a:ext>
                  </a:extLst>
                </a:gridCol>
                <a:gridCol w="2013705">
                  <a:extLst>
                    <a:ext uri="{9D8B030D-6E8A-4147-A177-3AD203B41FA5}">
                      <a16:colId xmlns:a16="http://schemas.microsoft.com/office/drawing/2014/main" val="2213166629"/>
                    </a:ext>
                  </a:extLst>
                </a:gridCol>
              </a:tblGrid>
              <a:tr h="365665">
                <a:tc>
                  <a:txBody>
                    <a:bodyPr/>
                    <a:lstStyle/>
                    <a:p>
                      <a:r>
                        <a:rPr lang="en-CH" sz="1800" b="1">
                          <a:solidFill>
                            <a:schemeClr val="bg1"/>
                          </a:solidFill>
                        </a:rPr>
                        <a:t>Metric</a:t>
                      </a:r>
                    </a:p>
                  </a:txBody>
                  <a:tcPr marL="91416" marR="91416" marT="45708" marB="45708">
                    <a:solidFill>
                      <a:schemeClr val="accent5"/>
                    </a:solidFill>
                  </a:tcPr>
                </a:tc>
                <a:tc>
                  <a:txBody>
                    <a:bodyPr/>
                    <a:lstStyle/>
                    <a:p>
                      <a:r>
                        <a:rPr lang="en-CH" sz="1800" b="1">
                          <a:solidFill>
                            <a:schemeClr val="bg1"/>
                          </a:solidFill>
                        </a:rPr>
                        <a:t>Loss</a:t>
                      </a:r>
                    </a:p>
                  </a:txBody>
                  <a:tcPr marL="91416" marR="91416" marT="45708" marB="45708">
                    <a:solidFill>
                      <a:schemeClr val="accent5"/>
                    </a:solidFill>
                  </a:tcPr>
                </a:tc>
                <a:extLst>
                  <a:ext uri="{0D108BD9-81ED-4DB2-BD59-A6C34878D82A}">
                    <a16:rowId xmlns:a16="http://schemas.microsoft.com/office/drawing/2014/main" val="1107158919"/>
                  </a:ext>
                </a:extLst>
              </a:tr>
              <a:tr h="2772958">
                <a:tc>
                  <a:txBody>
                    <a:bodyPr/>
                    <a:lstStyle/>
                    <a:p>
                      <a:r>
                        <a:rPr lang="de-DE" sz="1600"/>
                        <a:t>MAE</a:t>
                      </a:r>
                    </a:p>
                    <a:p>
                      <a:endParaRPr lang="de-DE" sz="1600" b="1"/>
                    </a:p>
                    <a:p>
                      <a:r>
                        <a:rPr lang="de-DE" sz="1600" b="0"/>
                        <a:t>RMSE</a:t>
                      </a:r>
                    </a:p>
                    <a:p>
                      <a:endParaRPr lang="de-DE" sz="1600" b="0"/>
                    </a:p>
                    <a:p>
                      <a:r>
                        <a:rPr lang="de-DE" sz="1600" b="0"/>
                        <a:t>R²</a:t>
                      </a:r>
                    </a:p>
                    <a:p>
                      <a:endParaRPr lang="de-DE" sz="1600" b="0"/>
                    </a:p>
                    <a:p>
                      <a:r>
                        <a:rPr lang="de-DE" sz="1600" b="0"/>
                        <a:t>Median Absolute Error</a:t>
                      </a:r>
                    </a:p>
                    <a:p>
                      <a:endParaRPr lang="de-DE" sz="1600" b="0"/>
                    </a:p>
                    <a:p>
                      <a:r>
                        <a:rPr lang="de-DE" sz="1600" b="0"/>
                        <a:t>Mean Absolute </a:t>
                      </a:r>
                      <a:r>
                        <a:rPr lang="de-DE" sz="1600" b="0" err="1"/>
                        <a:t>Percentage</a:t>
                      </a:r>
                      <a:r>
                        <a:rPr lang="de-DE" sz="1600" b="0"/>
                        <a:t> Error</a:t>
                      </a:r>
                      <a:endParaRPr lang="en-CH" sz="1600" b="0"/>
                    </a:p>
                  </a:txBody>
                  <a:tcPr marL="91416" marR="91416" marT="45708" marB="45708">
                    <a:solidFill>
                      <a:schemeClr val="bg2"/>
                    </a:solidFill>
                  </a:tcPr>
                </a:tc>
                <a:tc>
                  <a:txBody>
                    <a:bodyPr/>
                    <a:lstStyle/>
                    <a:p>
                      <a:r>
                        <a:rPr lang="de-DE" sz="1600"/>
                        <a:t>$14985</a:t>
                      </a:r>
                    </a:p>
                    <a:p>
                      <a:endParaRPr lang="de-DE" sz="1600"/>
                    </a:p>
                    <a:p>
                      <a:r>
                        <a:rPr lang="de-DE" sz="1600"/>
                        <a:t>$21975</a:t>
                      </a:r>
                    </a:p>
                    <a:p>
                      <a:endParaRPr lang="de-DE" sz="1600"/>
                    </a:p>
                    <a:p>
                      <a:r>
                        <a:rPr lang="de-DE" sz="1600"/>
                        <a:t>0.29</a:t>
                      </a:r>
                    </a:p>
                    <a:p>
                      <a:endParaRPr lang="de-DE" sz="1600"/>
                    </a:p>
                    <a:p>
                      <a:r>
                        <a:rPr lang="de-DE" sz="1600"/>
                        <a:t>$10684</a:t>
                      </a:r>
                    </a:p>
                    <a:p>
                      <a:endParaRPr lang="de-DE" sz="1600"/>
                    </a:p>
                    <a:p>
                      <a:endParaRPr lang="de-DE" sz="1600"/>
                    </a:p>
                    <a:p>
                      <a:r>
                        <a:rPr lang="de-DE" sz="1600"/>
                        <a:t>36.27</a:t>
                      </a:r>
                    </a:p>
                  </a:txBody>
                  <a:tcPr marL="91416" marR="91416" marT="45708" marB="45708">
                    <a:solidFill>
                      <a:schemeClr val="bg2"/>
                    </a:solidFill>
                  </a:tcPr>
                </a:tc>
                <a:extLst>
                  <a:ext uri="{0D108BD9-81ED-4DB2-BD59-A6C34878D82A}">
                    <a16:rowId xmlns:a16="http://schemas.microsoft.com/office/drawing/2014/main" val="205915889"/>
                  </a:ext>
                </a:extLst>
              </a:tr>
            </a:tbl>
          </a:graphicData>
        </a:graphic>
      </p:graphicFrame>
      <p:pic>
        <p:nvPicPr>
          <p:cNvPr id="4" name="Grafik 3">
            <a:extLst>
              <a:ext uri="{FF2B5EF4-FFF2-40B4-BE49-F238E27FC236}">
                <a16:creationId xmlns:a16="http://schemas.microsoft.com/office/drawing/2014/main" id="{3F9D8B2C-EAD2-8927-9997-FFFEF0CD8C35}"/>
              </a:ext>
            </a:extLst>
          </p:cNvPr>
          <p:cNvPicPr>
            <a:picLocks noChangeAspect="1"/>
          </p:cNvPicPr>
          <p:nvPr/>
        </p:nvPicPr>
        <p:blipFill>
          <a:blip r:embed="rId2"/>
          <a:stretch>
            <a:fillRect/>
          </a:stretch>
        </p:blipFill>
        <p:spPr>
          <a:xfrm>
            <a:off x="5028323" y="1935869"/>
            <a:ext cx="6879761" cy="4104205"/>
          </a:xfrm>
          <a:prstGeom prst="rect">
            <a:avLst/>
          </a:prstGeom>
        </p:spPr>
      </p:pic>
    </p:spTree>
    <p:extLst>
      <p:ext uri="{BB962C8B-B14F-4D97-AF65-F5344CB8AC3E}">
        <p14:creationId xmlns:p14="http://schemas.microsoft.com/office/powerpoint/2010/main" val="294146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36D7-50AC-A0BA-87D6-3BEA2FDE6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90B4B-8D7F-FC4B-792A-02A0EA57BF70}"/>
              </a:ext>
            </a:extLst>
          </p:cNvPr>
          <p:cNvSpPr>
            <a:spLocks noGrp="1"/>
          </p:cNvSpPr>
          <p:nvPr>
            <p:ph type="title"/>
          </p:nvPr>
        </p:nvSpPr>
        <p:spPr/>
        <p:txBody>
          <a:bodyPr/>
          <a:lstStyle/>
          <a:p>
            <a:pPr algn="ctr"/>
            <a:r>
              <a:rPr lang="en-CH"/>
              <a:t>Accuracy</a:t>
            </a:r>
          </a:p>
        </p:txBody>
      </p:sp>
      <p:pic>
        <p:nvPicPr>
          <p:cNvPr id="5" name="Grafik 4">
            <a:extLst>
              <a:ext uri="{FF2B5EF4-FFF2-40B4-BE49-F238E27FC236}">
                <a16:creationId xmlns:a16="http://schemas.microsoft.com/office/drawing/2014/main" id="{053F80CF-D535-358D-339E-5FB4EA5688A4}"/>
              </a:ext>
            </a:extLst>
          </p:cNvPr>
          <p:cNvPicPr>
            <a:picLocks noChangeAspect="1"/>
          </p:cNvPicPr>
          <p:nvPr/>
        </p:nvPicPr>
        <p:blipFill>
          <a:blip r:embed="rId2"/>
          <a:stretch>
            <a:fillRect/>
          </a:stretch>
        </p:blipFill>
        <p:spPr>
          <a:xfrm>
            <a:off x="533241" y="2133558"/>
            <a:ext cx="11122343" cy="4407107"/>
          </a:xfrm>
          <a:prstGeom prst="rect">
            <a:avLst/>
          </a:prstGeom>
        </p:spPr>
      </p:pic>
    </p:spTree>
    <p:extLst>
      <p:ext uri="{BB962C8B-B14F-4D97-AF65-F5344CB8AC3E}">
        <p14:creationId xmlns:p14="http://schemas.microsoft.com/office/powerpoint/2010/main" val="2430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6446F-F7BE-FB9B-7F01-AB591398AA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253E3-AB68-A063-965E-1D776139434F}"/>
              </a:ext>
            </a:extLst>
          </p:cNvPr>
          <p:cNvSpPr>
            <a:spLocks noGrp="1"/>
          </p:cNvSpPr>
          <p:nvPr>
            <p:ph type="title"/>
          </p:nvPr>
        </p:nvSpPr>
        <p:spPr/>
        <p:txBody>
          <a:bodyPr/>
          <a:lstStyle/>
          <a:p>
            <a:pPr algn="ctr"/>
            <a:r>
              <a:rPr lang="de-DE"/>
              <a:t>Feature Analysis</a:t>
            </a:r>
            <a:endParaRPr lang="en-CH"/>
          </a:p>
        </p:txBody>
      </p:sp>
      <p:pic>
        <p:nvPicPr>
          <p:cNvPr id="5" name="Grafik 4">
            <a:extLst>
              <a:ext uri="{FF2B5EF4-FFF2-40B4-BE49-F238E27FC236}">
                <a16:creationId xmlns:a16="http://schemas.microsoft.com/office/drawing/2014/main" id="{F13B7D04-B55C-4AC5-6B4A-9470BBFD323D}"/>
              </a:ext>
            </a:extLst>
          </p:cNvPr>
          <p:cNvPicPr>
            <a:picLocks noChangeAspect="1"/>
          </p:cNvPicPr>
          <p:nvPr/>
        </p:nvPicPr>
        <p:blipFill>
          <a:blip r:embed="rId2"/>
          <a:stretch>
            <a:fillRect/>
          </a:stretch>
        </p:blipFill>
        <p:spPr>
          <a:xfrm>
            <a:off x="644049" y="1769601"/>
            <a:ext cx="4340825" cy="4893903"/>
          </a:xfrm>
          <a:prstGeom prst="rect">
            <a:avLst/>
          </a:prstGeom>
        </p:spPr>
      </p:pic>
      <p:sp>
        <p:nvSpPr>
          <p:cNvPr id="6" name="Rechteck 5">
            <a:extLst>
              <a:ext uri="{FF2B5EF4-FFF2-40B4-BE49-F238E27FC236}">
                <a16:creationId xmlns:a16="http://schemas.microsoft.com/office/drawing/2014/main" id="{AFB343CB-AB17-39A0-9CCA-3C1F402D860E}"/>
              </a:ext>
            </a:extLst>
          </p:cNvPr>
          <p:cNvSpPr/>
          <p:nvPr/>
        </p:nvSpPr>
        <p:spPr>
          <a:xfrm>
            <a:off x="644049" y="2231448"/>
            <a:ext cx="4226494" cy="22549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sz="1799"/>
          </a:p>
        </p:txBody>
      </p:sp>
      <p:pic>
        <p:nvPicPr>
          <p:cNvPr id="13" name="Grafik 12">
            <a:extLst>
              <a:ext uri="{FF2B5EF4-FFF2-40B4-BE49-F238E27FC236}">
                <a16:creationId xmlns:a16="http://schemas.microsoft.com/office/drawing/2014/main" id="{F46DAC51-8DD6-4BA3-2812-5D5A1775A491}"/>
              </a:ext>
            </a:extLst>
          </p:cNvPr>
          <p:cNvPicPr>
            <a:picLocks noChangeAspect="1"/>
          </p:cNvPicPr>
          <p:nvPr/>
        </p:nvPicPr>
        <p:blipFill>
          <a:blip r:embed="rId3"/>
          <a:stretch>
            <a:fillRect/>
          </a:stretch>
        </p:blipFill>
        <p:spPr>
          <a:xfrm>
            <a:off x="5167816" y="1769602"/>
            <a:ext cx="4197156" cy="4699941"/>
          </a:xfrm>
          <a:prstGeom prst="rect">
            <a:avLst/>
          </a:prstGeom>
        </p:spPr>
      </p:pic>
      <p:sp>
        <p:nvSpPr>
          <p:cNvPr id="16" name="Textfeld 15">
            <a:extLst>
              <a:ext uri="{FF2B5EF4-FFF2-40B4-BE49-F238E27FC236}">
                <a16:creationId xmlns:a16="http://schemas.microsoft.com/office/drawing/2014/main" id="{C1C13B29-63A2-66A1-315F-3ACA286A4E70}"/>
              </a:ext>
            </a:extLst>
          </p:cNvPr>
          <p:cNvSpPr txBox="1"/>
          <p:nvPr/>
        </p:nvSpPr>
        <p:spPr>
          <a:xfrm>
            <a:off x="9364971" y="2023954"/>
            <a:ext cx="2565579" cy="2260671"/>
          </a:xfrm>
          <a:prstGeom prst="rect">
            <a:avLst/>
          </a:prstGeom>
          <a:noFill/>
        </p:spPr>
        <p:txBody>
          <a:bodyPr wrap="square">
            <a:spAutoFit/>
          </a:bodyPr>
          <a:lstStyle/>
          <a:p>
            <a:pPr>
              <a:lnSpc>
                <a:spcPts val="1425"/>
              </a:lnSpc>
              <a:buNone/>
            </a:pPr>
            <a:r>
              <a:rPr lang="en-US" sz="1200" b="0">
                <a:effectLst/>
              </a:rPr>
              <a:t>RACE = {</a:t>
            </a:r>
          </a:p>
          <a:p>
            <a:pPr>
              <a:lnSpc>
                <a:spcPts val="1425"/>
              </a:lnSpc>
              <a:buNone/>
            </a:pPr>
            <a:r>
              <a:rPr lang="en-US" sz="1200" b="0">
                <a:effectLst/>
              </a:rPr>
              <a:t>        "White":1, </a:t>
            </a:r>
          </a:p>
          <a:p>
            <a:pPr>
              <a:lnSpc>
                <a:spcPts val="1425"/>
              </a:lnSpc>
              <a:buNone/>
            </a:pPr>
            <a:r>
              <a:rPr lang="en-US" sz="1200" b="0">
                <a:effectLst/>
              </a:rPr>
              <a:t>        "Black":2, </a:t>
            </a:r>
          </a:p>
          <a:p>
            <a:pPr>
              <a:lnSpc>
                <a:spcPts val="1425"/>
              </a:lnSpc>
              <a:buNone/>
            </a:pPr>
            <a:r>
              <a:rPr lang="en-US" sz="1200" b="0">
                <a:effectLst/>
              </a:rPr>
              <a:t>        "American Indian": 3, </a:t>
            </a:r>
          </a:p>
          <a:p>
            <a:pPr>
              <a:lnSpc>
                <a:spcPts val="1425"/>
              </a:lnSpc>
              <a:buNone/>
            </a:pPr>
            <a:r>
              <a:rPr lang="en-US" sz="1200" b="0">
                <a:effectLst/>
              </a:rPr>
              <a:t>        "Chinese": 4,</a:t>
            </a:r>
          </a:p>
          <a:p>
            <a:pPr>
              <a:lnSpc>
                <a:spcPts val="1425"/>
              </a:lnSpc>
              <a:buNone/>
            </a:pPr>
            <a:r>
              <a:rPr lang="en-US" sz="1200" b="0">
                <a:effectLst/>
              </a:rPr>
              <a:t>        "Japanese": 5,</a:t>
            </a:r>
          </a:p>
          <a:p>
            <a:pPr>
              <a:lnSpc>
                <a:spcPts val="1425"/>
              </a:lnSpc>
              <a:buNone/>
            </a:pPr>
            <a:r>
              <a:rPr lang="en-US" sz="1200" b="0">
                <a:effectLst/>
              </a:rPr>
              <a:t>        "Other Asian": 6,</a:t>
            </a:r>
          </a:p>
          <a:p>
            <a:pPr>
              <a:lnSpc>
                <a:spcPts val="1425"/>
              </a:lnSpc>
              <a:buNone/>
            </a:pPr>
            <a:r>
              <a:rPr lang="en-US" sz="1200" b="0">
                <a:effectLst/>
              </a:rPr>
              <a:t>        "Two major races": 8,</a:t>
            </a:r>
          </a:p>
          <a:p>
            <a:pPr>
              <a:lnSpc>
                <a:spcPts val="1425"/>
              </a:lnSpc>
              <a:buNone/>
            </a:pPr>
            <a:r>
              <a:rPr lang="en-US" sz="1200" b="0">
                <a:effectLst/>
              </a:rPr>
              <a:t>        "Three or more major races": 9</a:t>
            </a:r>
          </a:p>
          <a:p>
            <a:pPr>
              <a:lnSpc>
                <a:spcPts val="1425"/>
              </a:lnSpc>
              <a:buNone/>
            </a:pPr>
            <a:r>
              <a:rPr lang="en-US" sz="1200" b="0">
                <a:effectLst/>
              </a:rPr>
              <a:t>        }</a:t>
            </a:r>
          </a:p>
          <a:p>
            <a:pPr>
              <a:lnSpc>
                <a:spcPts val="1425"/>
              </a:lnSpc>
            </a:pPr>
            <a:br>
              <a:rPr lang="en-US" sz="1799" b="0">
                <a:solidFill>
                  <a:srgbClr val="CCCCCC"/>
                </a:solidFill>
                <a:effectLst/>
                <a:latin typeface="Consolas" panose="020B0609020204030204" pitchFamily="49" charset="0"/>
              </a:rPr>
            </a:br>
            <a:endParaRPr lang="en-US" sz="1799" b="0">
              <a:solidFill>
                <a:srgbClr val="CCCCCC"/>
              </a:solidFill>
              <a:effectLst/>
              <a:latin typeface="Consolas" panose="020B0609020204030204" pitchFamily="49" charset="0"/>
            </a:endParaRPr>
          </a:p>
        </p:txBody>
      </p:sp>
      <p:sp>
        <p:nvSpPr>
          <p:cNvPr id="18" name="Textfeld 17">
            <a:extLst>
              <a:ext uri="{FF2B5EF4-FFF2-40B4-BE49-F238E27FC236}">
                <a16:creationId xmlns:a16="http://schemas.microsoft.com/office/drawing/2014/main" id="{735BB23F-E868-FBA3-8148-368D452B3ED8}"/>
              </a:ext>
            </a:extLst>
          </p:cNvPr>
          <p:cNvSpPr txBox="1"/>
          <p:nvPr/>
        </p:nvSpPr>
        <p:spPr>
          <a:xfrm>
            <a:off x="9621784" y="4119571"/>
            <a:ext cx="1403561" cy="451288"/>
          </a:xfrm>
          <a:prstGeom prst="rect">
            <a:avLst/>
          </a:prstGeom>
          <a:noFill/>
        </p:spPr>
        <p:txBody>
          <a:bodyPr wrap="square">
            <a:spAutoFit/>
          </a:bodyPr>
          <a:lstStyle/>
          <a:p>
            <a:pPr>
              <a:lnSpc>
                <a:spcPts val="1425"/>
              </a:lnSpc>
            </a:pPr>
            <a:r>
              <a:rPr lang="en-US" sz="1200" b="0">
                <a:effectLst/>
              </a:rPr>
              <a:t>SEX = {"Male":1, </a:t>
            </a:r>
          </a:p>
          <a:p>
            <a:pPr>
              <a:lnSpc>
                <a:spcPts val="1425"/>
              </a:lnSpc>
            </a:pPr>
            <a:r>
              <a:rPr lang="en-US" sz="1200" b="0">
                <a:effectLst/>
              </a:rPr>
              <a:t>              "Female":2}</a:t>
            </a:r>
          </a:p>
        </p:txBody>
      </p:sp>
    </p:spTree>
    <p:extLst>
      <p:ext uri="{BB962C8B-B14F-4D97-AF65-F5344CB8AC3E}">
        <p14:creationId xmlns:p14="http://schemas.microsoft.com/office/powerpoint/2010/main" val="1994496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436EA-66FB-6994-9216-B84ED64C5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DFEF88-892A-119A-9434-17FAF90403E6}"/>
              </a:ext>
            </a:extLst>
          </p:cNvPr>
          <p:cNvSpPr>
            <a:spLocks noGrp="1"/>
          </p:cNvSpPr>
          <p:nvPr>
            <p:ph type="title"/>
          </p:nvPr>
        </p:nvSpPr>
        <p:spPr/>
        <p:txBody>
          <a:bodyPr/>
          <a:lstStyle/>
          <a:p>
            <a:pPr algn="ctr"/>
            <a:r>
              <a:rPr lang="de-DE"/>
              <a:t>Feature Analysis</a:t>
            </a:r>
            <a:endParaRPr lang="en-CH"/>
          </a:p>
        </p:txBody>
      </p:sp>
      <p:pic>
        <p:nvPicPr>
          <p:cNvPr id="3" name="Grafik 2">
            <a:extLst>
              <a:ext uri="{FF2B5EF4-FFF2-40B4-BE49-F238E27FC236}">
                <a16:creationId xmlns:a16="http://schemas.microsoft.com/office/drawing/2014/main" id="{5A81A3CF-9637-177A-AD56-A90007499FD9}"/>
              </a:ext>
            </a:extLst>
          </p:cNvPr>
          <p:cNvPicPr>
            <a:picLocks noChangeAspect="1"/>
          </p:cNvPicPr>
          <p:nvPr/>
        </p:nvPicPr>
        <p:blipFill>
          <a:blip r:embed="rId2"/>
          <a:stretch>
            <a:fillRect/>
          </a:stretch>
        </p:blipFill>
        <p:spPr>
          <a:xfrm>
            <a:off x="-1" y="2582485"/>
            <a:ext cx="6419224" cy="3180405"/>
          </a:xfrm>
          <a:prstGeom prst="rect">
            <a:avLst/>
          </a:prstGeom>
        </p:spPr>
      </p:pic>
      <p:pic>
        <p:nvPicPr>
          <p:cNvPr id="7" name="Grafik 6">
            <a:extLst>
              <a:ext uri="{FF2B5EF4-FFF2-40B4-BE49-F238E27FC236}">
                <a16:creationId xmlns:a16="http://schemas.microsoft.com/office/drawing/2014/main" id="{C2A72887-0E06-F405-32C8-57CFEC9B479A}"/>
              </a:ext>
            </a:extLst>
          </p:cNvPr>
          <p:cNvPicPr>
            <a:picLocks noChangeAspect="1"/>
          </p:cNvPicPr>
          <p:nvPr/>
        </p:nvPicPr>
        <p:blipFill>
          <a:blip r:embed="rId3"/>
          <a:stretch>
            <a:fillRect/>
          </a:stretch>
        </p:blipFill>
        <p:spPr>
          <a:xfrm>
            <a:off x="6439318" y="2662851"/>
            <a:ext cx="5749507" cy="2856127"/>
          </a:xfrm>
          <a:prstGeom prst="rect">
            <a:avLst/>
          </a:prstGeom>
        </p:spPr>
      </p:pic>
    </p:spTree>
    <p:extLst>
      <p:ext uri="{BB962C8B-B14F-4D97-AF65-F5344CB8AC3E}">
        <p14:creationId xmlns:p14="http://schemas.microsoft.com/office/powerpoint/2010/main" val="1427781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4CBF4-6B23-CC78-A88C-B09FDAEA29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0CED1-CB3A-1F94-305A-03D9CA90F490}"/>
              </a:ext>
            </a:extLst>
          </p:cNvPr>
          <p:cNvSpPr>
            <a:spLocks noGrp="1"/>
          </p:cNvSpPr>
          <p:nvPr>
            <p:ph type="title"/>
          </p:nvPr>
        </p:nvSpPr>
        <p:spPr/>
        <p:txBody>
          <a:bodyPr/>
          <a:lstStyle/>
          <a:p>
            <a:r>
              <a:rPr lang="en-CH" dirty="0"/>
              <a:t>Conclusion</a:t>
            </a:r>
          </a:p>
        </p:txBody>
      </p:sp>
      <p:sp>
        <p:nvSpPr>
          <p:cNvPr id="3" name="Text Placeholder 2">
            <a:extLst>
              <a:ext uri="{FF2B5EF4-FFF2-40B4-BE49-F238E27FC236}">
                <a16:creationId xmlns:a16="http://schemas.microsoft.com/office/drawing/2014/main" id="{9B85E3D1-BC7B-DDC8-8334-D9ABE5A695D2}"/>
              </a:ext>
            </a:extLst>
          </p:cNvPr>
          <p:cNvSpPr>
            <a:spLocks noGrp="1"/>
          </p:cNvSpPr>
          <p:nvPr>
            <p:ph type="body" sz="quarter" idx="11"/>
          </p:nvPr>
        </p:nvSpPr>
        <p:spPr/>
        <p:txBody>
          <a:bodyPr/>
          <a:lstStyle/>
          <a:p>
            <a:r>
              <a:rPr lang="en-CH"/>
              <a:t>Thoughts</a:t>
            </a:r>
          </a:p>
        </p:txBody>
      </p:sp>
      <p:sp>
        <p:nvSpPr>
          <p:cNvPr id="4" name="Text Placeholder 3">
            <a:extLst>
              <a:ext uri="{FF2B5EF4-FFF2-40B4-BE49-F238E27FC236}">
                <a16:creationId xmlns:a16="http://schemas.microsoft.com/office/drawing/2014/main" id="{48B7EC67-39F9-6703-4826-6407813C7ADA}"/>
              </a:ext>
            </a:extLst>
          </p:cNvPr>
          <p:cNvSpPr>
            <a:spLocks noGrp="1"/>
          </p:cNvSpPr>
          <p:nvPr>
            <p:ph type="body" sz="quarter" idx="17"/>
          </p:nvPr>
        </p:nvSpPr>
        <p:spPr>
          <a:xfrm>
            <a:off x="836612" y="2743200"/>
            <a:ext cx="5257800" cy="3962398"/>
          </a:xfrm>
        </p:spPr>
        <p:txBody>
          <a:bodyPr vert="horz" lIns="121899" tIns="60949" rIns="121899" bIns="60949" rtlCol="0" anchor="t">
            <a:noAutofit/>
          </a:bodyPr>
          <a:lstStyle/>
          <a:p>
            <a:pPr marL="285750" indent="-285750">
              <a:lnSpc>
                <a:spcPct val="150000"/>
              </a:lnSpc>
              <a:buChar char="•"/>
            </a:pPr>
            <a:r>
              <a:rPr lang="de-DE" b="1" dirty="0">
                <a:solidFill>
                  <a:srgbClr val="43546A"/>
                </a:solidFill>
              </a:rPr>
              <a:t>Education </a:t>
            </a:r>
            <a:r>
              <a:rPr lang="de-DE" b="1" dirty="0" err="1">
                <a:solidFill>
                  <a:srgbClr val="43546A"/>
                </a:solidFill>
              </a:rPr>
              <a:t>is</a:t>
            </a:r>
            <a:r>
              <a:rPr lang="de-DE" b="1" dirty="0">
                <a:solidFill>
                  <a:srgbClr val="43546A"/>
                </a:solidFill>
              </a:rPr>
              <a:t> </a:t>
            </a:r>
            <a:r>
              <a:rPr lang="de-DE" b="1" dirty="0" err="1">
                <a:solidFill>
                  <a:srgbClr val="43546A"/>
                </a:solidFill>
              </a:rPr>
              <a:t>one</a:t>
            </a:r>
            <a:r>
              <a:rPr lang="de-DE" b="1" dirty="0">
                <a:solidFill>
                  <a:srgbClr val="43546A"/>
                </a:solidFill>
              </a:rPr>
              <a:t> </a:t>
            </a:r>
            <a:r>
              <a:rPr lang="de-DE" b="1" dirty="0" err="1">
                <a:solidFill>
                  <a:srgbClr val="43546A"/>
                </a:solidFill>
              </a:rPr>
              <a:t>of</a:t>
            </a:r>
            <a:r>
              <a:rPr lang="de-DE" b="1" dirty="0">
                <a:solidFill>
                  <a:srgbClr val="43546A"/>
                </a:solidFill>
              </a:rPr>
              <a:t> </a:t>
            </a:r>
            <a:r>
              <a:rPr lang="de-DE" b="1" dirty="0" err="1">
                <a:solidFill>
                  <a:srgbClr val="43546A"/>
                </a:solidFill>
              </a:rPr>
              <a:t>the</a:t>
            </a:r>
            <a:r>
              <a:rPr lang="de-DE" b="1" dirty="0">
                <a:solidFill>
                  <a:srgbClr val="43546A"/>
                </a:solidFill>
              </a:rPr>
              <a:t> </a:t>
            </a:r>
            <a:r>
              <a:rPr lang="de-DE" b="1" dirty="0" err="1">
                <a:solidFill>
                  <a:srgbClr val="43546A"/>
                </a:solidFill>
              </a:rPr>
              <a:t>most</a:t>
            </a:r>
            <a:r>
              <a:rPr lang="de-DE" b="1" dirty="0">
                <a:solidFill>
                  <a:srgbClr val="43546A"/>
                </a:solidFill>
              </a:rPr>
              <a:t> </a:t>
            </a:r>
            <a:r>
              <a:rPr lang="de-DE" b="1" dirty="0" err="1">
                <a:solidFill>
                  <a:srgbClr val="43546A"/>
                </a:solidFill>
              </a:rPr>
              <a:t>important</a:t>
            </a:r>
            <a:r>
              <a:rPr lang="de-DE" b="1" dirty="0">
                <a:solidFill>
                  <a:srgbClr val="43546A"/>
                </a:solidFill>
              </a:rPr>
              <a:t> </a:t>
            </a:r>
            <a:r>
              <a:rPr lang="de-DE" b="1" dirty="0" err="1">
                <a:solidFill>
                  <a:srgbClr val="43546A"/>
                </a:solidFill>
              </a:rPr>
              <a:t>factors</a:t>
            </a:r>
            <a:r>
              <a:rPr lang="de-DE" dirty="0">
                <a:solidFill>
                  <a:srgbClr val="43546A"/>
                </a:solidFill>
              </a:rPr>
              <a:t> </a:t>
            </a:r>
            <a:br>
              <a:rPr lang="de-DE" dirty="0"/>
            </a:br>
            <a:r>
              <a:rPr lang="de-DE" dirty="0" err="1">
                <a:solidFill>
                  <a:srgbClr val="43546A"/>
                </a:solidFill>
              </a:rPr>
              <a:t>indicating</a:t>
            </a:r>
            <a:r>
              <a:rPr lang="de-DE" dirty="0">
                <a:solidFill>
                  <a:srgbClr val="43546A"/>
                </a:solidFill>
              </a:rPr>
              <a:t> strong </a:t>
            </a:r>
            <a:r>
              <a:rPr lang="de-DE" dirty="0" err="1">
                <a:solidFill>
                  <a:srgbClr val="43546A"/>
                </a:solidFill>
              </a:rPr>
              <a:t>correlation</a:t>
            </a:r>
            <a:r>
              <a:rPr lang="de-DE" dirty="0">
                <a:solidFill>
                  <a:srgbClr val="43546A"/>
                </a:solidFill>
              </a:rPr>
              <a:t> </a:t>
            </a:r>
            <a:r>
              <a:rPr lang="de-DE" dirty="0" err="1">
                <a:solidFill>
                  <a:srgbClr val="43546A"/>
                </a:solidFill>
              </a:rPr>
              <a:t>between</a:t>
            </a:r>
            <a:r>
              <a:rPr lang="de-DE" dirty="0">
                <a:solidFill>
                  <a:srgbClr val="43546A"/>
                </a:solidFill>
              </a:rPr>
              <a:t> </a:t>
            </a:r>
            <a:r>
              <a:rPr lang="de-DE" dirty="0" err="1">
                <a:solidFill>
                  <a:srgbClr val="43546A"/>
                </a:solidFill>
              </a:rPr>
              <a:t>education</a:t>
            </a:r>
            <a:r>
              <a:rPr lang="de-DE" dirty="0">
                <a:solidFill>
                  <a:srgbClr val="43546A"/>
                </a:solidFill>
              </a:rPr>
              <a:t> and </a:t>
            </a:r>
            <a:r>
              <a:rPr lang="de-DE" dirty="0" err="1">
                <a:solidFill>
                  <a:srgbClr val="43546A"/>
                </a:solidFill>
              </a:rPr>
              <a:t>income</a:t>
            </a:r>
            <a:endParaRPr lang="de-DE" dirty="0">
              <a:solidFill>
                <a:srgbClr val="43546A"/>
              </a:solidFill>
            </a:endParaRPr>
          </a:p>
          <a:p>
            <a:pPr marL="285750" indent="-285750">
              <a:lnSpc>
                <a:spcPct val="150000"/>
              </a:lnSpc>
              <a:buChar char="•"/>
            </a:pPr>
            <a:r>
              <a:rPr lang="de-DE" b="1" dirty="0"/>
              <a:t>Higher Education </a:t>
            </a:r>
            <a:r>
              <a:rPr lang="de-DE" b="1" dirty="0" err="1"/>
              <a:t>leads</a:t>
            </a:r>
            <a:r>
              <a:rPr lang="de-DE" b="1" dirty="0"/>
              <a:t> </a:t>
            </a:r>
            <a:r>
              <a:rPr lang="de-DE" b="1" dirty="0" err="1"/>
              <a:t>to</a:t>
            </a:r>
            <a:r>
              <a:rPr lang="de-DE" b="1" dirty="0"/>
              <a:t> </a:t>
            </a:r>
            <a:r>
              <a:rPr lang="de-DE" b="1" dirty="0" err="1"/>
              <a:t>higher</a:t>
            </a:r>
            <a:r>
              <a:rPr lang="de-DE" b="1" dirty="0"/>
              <a:t> </a:t>
            </a:r>
            <a:r>
              <a:rPr lang="de-DE" b="1" dirty="0" err="1"/>
              <a:t>income</a:t>
            </a:r>
            <a:endParaRPr lang="de-DE" b="1" dirty="0"/>
          </a:p>
          <a:p>
            <a:pPr marL="285750" indent="-285750">
              <a:lnSpc>
                <a:spcPct val="150000"/>
              </a:lnSpc>
              <a:buChar char="•"/>
            </a:pPr>
            <a:r>
              <a:rPr lang="de-DE" b="1" dirty="0" err="1"/>
              <a:t>Neural</a:t>
            </a:r>
            <a:r>
              <a:rPr lang="de-DE" b="1" dirty="0"/>
              <a:t> network </a:t>
            </a:r>
            <a:r>
              <a:rPr lang="de-DE" b="1" dirty="0" err="1"/>
              <a:t>can</a:t>
            </a:r>
            <a:r>
              <a:rPr lang="de-DE" b="1" dirty="0"/>
              <a:t> </a:t>
            </a:r>
            <a:r>
              <a:rPr lang="de-DE" b="1" dirty="0" err="1"/>
              <a:t>make</a:t>
            </a:r>
            <a:r>
              <a:rPr lang="de-DE" b="1" dirty="0"/>
              <a:t> </a:t>
            </a:r>
            <a:r>
              <a:rPr lang="de-DE" b="1" dirty="0" err="1"/>
              <a:t>moderately</a:t>
            </a:r>
            <a:r>
              <a:rPr lang="de-DE" b="1" dirty="0"/>
              <a:t> </a:t>
            </a:r>
            <a:r>
              <a:rPr lang="de-DE" b="1" dirty="0" err="1"/>
              <a:t>good</a:t>
            </a:r>
            <a:r>
              <a:rPr lang="de-DE" b="1" dirty="0"/>
              <a:t> </a:t>
            </a:r>
            <a:r>
              <a:rPr lang="de-DE" b="1" dirty="0" err="1"/>
              <a:t>predictions</a:t>
            </a:r>
            <a:r>
              <a:rPr lang="de-DE" b="1" dirty="0"/>
              <a:t> </a:t>
            </a:r>
            <a:r>
              <a:rPr lang="de-DE" b="1" dirty="0" err="1"/>
              <a:t>for</a:t>
            </a:r>
            <a:r>
              <a:rPr lang="de-DE" b="1" dirty="0"/>
              <a:t> </a:t>
            </a:r>
            <a:r>
              <a:rPr lang="de-DE" b="1" dirty="0" err="1"/>
              <a:t>income</a:t>
            </a:r>
            <a:r>
              <a:rPr lang="de-DE" b="1" dirty="0"/>
              <a:t> </a:t>
            </a:r>
            <a:r>
              <a:rPr lang="de-DE" b="1" dirty="0" err="1"/>
              <a:t>within</a:t>
            </a:r>
            <a:r>
              <a:rPr lang="de-DE" b="1" dirty="0"/>
              <a:t> a </a:t>
            </a:r>
            <a:r>
              <a:rPr lang="de-DE" b="1" dirty="0" err="1"/>
              <a:t>certain</a:t>
            </a:r>
            <a:r>
              <a:rPr lang="de-DE" b="1" dirty="0"/>
              <a:t> </a:t>
            </a:r>
            <a:r>
              <a:rPr lang="de-DE" b="1" dirty="0" err="1"/>
              <a:t>income</a:t>
            </a:r>
            <a:r>
              <a:rPr lang="de-DE" b="1" dirty="0"/>
              <a:t> </a:t>
            </a:r>
            <a:r>
              <a:rPr lang="de-DE" b="1" dirty="0" err="1"/>
              <a:t>range</a:t>
            </a:r>
            <a:r>
              <a:rPr lang="de-DE" b="1" dirty="0"/>
              <a:t> </a:t>
            </a:r>
            <a:r>
              <a:rPr lang="de-DE" dirty="0"/>
              <a:t>(&lt;100k)</a:t>
            </a:r>
          </a:p>
          <a:p>
            <a:pPr marL="285750" indent="-285750">
              <a:lnSpc>
                <a:spcPct val="150000"/>
              </a:lnSpc>
              <a:buFont typeface="Arial" panose="020B0604020202020204" pitchFamily="34" charset="0"/>
              <a:buChar char="•"/>
            </a:pPr>
            <a:r>
              <a:rPr lang="de-DE" b="1" dirty="0"/>
              <a:t>Model </a:t>
            </a:r>
            <a:r>
              <a:rPr lang="de-DE" b="1" dirty="0" err="1"/>
              <a:t>struggles</a:t>
            </a:r>
            <a:r>
              <a:rPr lang="de-DE" b="1" dirty="0"/>
              <a:t> </a:t>
            </a:r>
            <a:r>
              <a:rPr lang="de-DE" b="1" dirty="0" err="1"/>
              <a:t>to</a:t>
            </a:r>
            <a:r>
              <a:rPr lang="de-DE" b="1" dirty="0"/>
              <a:t> </a:t>
            </a:r>
            <a:r>
              <a:rPr lang="de-DE" b="1" dirty="0" err="1"/>
              <a:t>predict</a:t>
            </a:r>
            <a:r>
              <a:rPr lang="de-DE" b="1" dirty="0"/>
              <a:t> </a:t>
            </a:r>
            <a:r>
              <a:rPr lang="de-DE" b="1" dirty="0" err="1"/>
              <a:t>incomes</a:t>
            </a:r>
            <a:r>
              <a:rPr lang="de-DE" b="1" dirty="0"/>
              <a:t> </a:t>
            </a:r>
            <a:r>
              <a:rPr lang="de-DE" b="1" dirty="0" err="1"/>
              <a:t>higher</a:t>
            </a:r>
            <a:r>
              <a:rPr lang="de-DE" b="1" dirty="0"/>
              <a:t> </a:t>
            </a:r>
            <a:r>
              <a:rPr lang="de-DE" b="1" dirty="0" err="1"/>
              <a:t>than</a:t>
            </a:r>
            <a:r>
              <a:rPr lang="de-DE" b="1" dirty="0"/>
              <a:t> 100k </a:t>
            </a:r>
            <a:r>
              <a:rPr lang="de-DE" dirty="0"/>
              <a:t>(</a:t>
            </a:r>
            <a:r>
              <a:rPr lang="de-DE" dirty="0" err="1"/>
              <a:t>indicating</a:t>
            </a:r>
            <a:r>
              <a:rPr lang="de-DE" dirty="0"/>
              <a:t> </a:t>
            </a:r>
            <a:r>
              <a:rPr lang="de-DE" dirty="0" err="1"/>
              <a:t>that</a:t>
            </a:r>
            <a:r>
              <a:rPr lang="de-DE" dirty="0"/>
              <a:t> </a:t>
            </a:r>
            <a:r>
              <a:rPr lang="de-DE" dirty="0" err="1"/>
              <a:t>specific</a:t>
            </a:r>
            <a:r>
              <a:rPr lang="de-DE" dirty="0"/>
              <a:t> </a:t>
            </a:r>
            <a:r>
              <a:rPr lang="de-DE" dirty="0" err="1"/>
              <a:t>features</a:t>
            </a:r>
            <a:r>
              <a:rPr lang="de-DE" dirty="0"/>
              <a:t> </a:t>
            </a:r>
            <a:r>
              <a:rPr lang="de-DE" dirty="0" err="1"/>
              <a:t>or</a:t>
            </a:r>
            <a:r>
              <a:rPr lang="de-DE" dirty="0"/>
              <a:t> </a:t>
            </a:r>
            <a:r>
              <a:rPr lang="de-DE" dirty="0" err="1"/>
              <a:t>factors</a:t>
            </a:r>
            <a:r>
              <a:rPr lang="de-DE" dirty="0"/>
              <a:t> </a:t>
            </a:r>
            <a:r>
              <a:rPr lang="de-DE" dirty="0" err="1"/>
              <a:t>may</a:t>
            </a:r>
            <a:r>
              <a:rPr lang="de-DE" dirty="0"/>
              <a:t> </a:t>
            </a:r>
            <a:r>
              <a:rPr lang="de-DE" dirty="0" err="1"/>
              <a:t>be</a:t>
            </a:r>
            <a:r>
              <a:rPr lang="de-DE" dirty="0"/>
              <a:t> </a:t>
            </a:r>
            <a:r>
              <a:rPr lang="de-DE" dirty="0" err="1"/>
              <a:t>responsible</a:t>
            </a:r>
            <a:r>
              <a:rPr lang="de-DE" dirty="0"/>
              <a:t> </a:t>
            </a:r>
            <a:r>
              <a:rPr lang="de-DE" dirty="0" err="1"/>
              <a:t>for</a:t>
            </a:r>
            <a:r>
              <a:rPr lang="de-DE" dirty="0"/>
              <a:t> </a:t>
            </a:r>
            <a:r>
              <a:rPr lang="de-DE" dirty="0" err="1"/>
              <a:t>higher</a:t>
            </a:r>
            <a:r>
              <a:rPr lang="de-DE" dirty="0"/>
              <a:t> </a:t>
            </a:r>
            <a:r>
              <a:rPr lang="de-DE" dirty="0" err="1"/>
              <a:t>income</a:t>
            </a:r>
            <a:r>
              <a:rPr lang="de-DE" dirty="0"/>
              <a:t> </a:t>
            </a:r>
            <a:r>
              <a:rPr lang="de-DE" dirty="0" err="1"/>
              <a:t>levels</a:t>
            </a:r>
            <a:r>
              <a:rPr lang="de-DE" dirty="0"/>
              <a:t>)</a:t>
            </a:r>
          </a:p>
          <a:p>
            <a:pPr marL="285750" indent="-285750">
              <a:lnSpc>
                <a:spcPct val="150000"/>
              </a:lnSpc>
              <a:buFont typeface="Arial" panose="020B0604020202020204" pitchFamily="34" charset="0"/>
              <a:buChar char="•"/>
            </a:pPr>
            <a:endParaRPr lang="de-DE" dirty="0"/>
          </a:p>
        </p:txBody>
      </p:sp>
      <p:sp>
        <p:nvSpPr>
          <p:cNvPr id="5" name="Text Placeholder 4">
            <a:extLst>
              <a:ext uri="{FF2B5EF4-FFF2-40B4-BE49-F238E27FC236}">
                <a16:creationId xmlns:a16="http://schemas.microsoft.com/office/drawing/2014/main" id="{B8DC6C92-031C-670F-0432-02E2EC49A9BE}"/>
              </a:ext>
            </a:extLst>
          </p:cNvPr>
          <p:cNvSpPr>
            <a:spLocks noGrp="1"/>
          </p:cNvSpPr>
          <p:nvPr>
            <p:ph type="body" sz="quarter" idx="18"/>
          </p:nvPr>
        </p:nvSpPr>
        <p:spPr>
          <a:xfrm>
            <a:off x="6094412" y="2097972"/>
            <a:ext cx="3963772" cy="626195"/>
          </a:xfrm>
        </p:spPr>
        <p:txBody>
          <a:bodyPr/>
          <a:lstStyle/>
          <a:p>
            <a:r>
              <a:rPr lang="en-CH"/>
              <a:t>Improvements</a:t>
            </a:r>
          </a:p>
        </p:txBody>
      </p:sp>
      <p:sp>
        <p:nvSpPr>
          <p:cNvPr id="6" name="Text Placeholder 5">
            <a:extLst>
              <a:ext uri="{FF2B5EF4-FFF2-40B4-BE49-F238E27FC236}">
                <a16:creationId xmlns:a16="http://schemas.microsoft.com/office/drawing/2014/main" id="{A9307AC7-46BA-E279-C0F2-E66EAE1F2D3E}"/>
              </a:ext>
            </a:extLst>
          </p:cNvPr>
          <p:cNvSpPr>
            <a:spLocks noGrp="1"/>
          </p:cNvSpPr>
          <p:nvPr>
            <p:ph type="body" sz="quarter" idx="19"/>
          </p:nvPr>
        </p:nvSpPr>
        <p:spPr>
          <a:xfrm>
            <a:off x="6095783" y="2743200"/>
            <a:ext cx="5256429" cy="3962398"/>
          </a:xfrm>
        </p:spPr>
        <p:txBody>
          <a:bodyPr vert="horz" lIns="121899" tIns="60949" rIns="121899" bIns="60949" rtlCol="0" anchor="t">
            <a:noAutofit/>
          </a:bodyPr>
          <a:lstStyle/>
          <a:p>
            <a:pPr marL="285750" indent="-285750">
              <a:lnSpc>
                <a:spcPct val="150000"/>
              </a:lnSpc>
              <a:buFont typeface="Arial" panose="020B0604020202020204" pitchFamily="34" charset="0"/>
              <a:buChar char="•"/>
            </a:pPr>
            <a:r>
              <a:rPr lang="de-DE" b="1" err="1"/>
              <a:t>Utilize</a:t>
            </a:r>
            <a:r>
              <a:rPr lang="de-DE" b="1"/>
              <a:t> </a:t>
            </a:r>
            <a:r>
              <a:rPr lang="de-DE" b="1" err="1"/>
              <a:t>more</a:t>
            </a:r>
            <a:r>
              <a:rPr lang="de-DE" b="1"/>
              <a:t> </a:t>
            </a:r>
            <a:r>
              <a:rPr lang="de-DE" b="1" err="1"/>
              <a:t>features</a:t>
            </a:r>
            <a:r>
              <a:rPr lang="de-DE" b="1"/>
              <a:t> </a:t>
            </a:r>
            <a:r>
              <a:rPr lang="de-DE"/>
              <a:t>(Feature </a:t>
            </a:r>
            <a:r>
              <a:rPr lang="de-DE" err="1"/>
              <a:t>gap</a:t>
            </a:r>
            <a:r>
              <a:rPr lang="de-DE"/>
              <a:t> </a:t>
            </a:r>
            <a:r>
              <a:rPr lang="de-DE" err="1"/>
              <a:t>mitigation</a:t>
            </a:r>
            <a:r>
              <a:rPr lang="de-DE"/>
              <a:t>)  </a:t>
            </a:r>
          </a:p>
          <a:p>
            <a:pPr marL="285750" indent="-285750">
              <a:lnSpc>
                <a:spcPct val="150000"/>
              </a:lnSpc>
              <a:buFont typeface="Arial" panose="020B0604020202020204" pitchFamily="34" charset="0"/>
              <a:buChar char="•"/>
            </a:pPr>
            <a:r>
              <a:rPr lang="en-CH" b="1"/>
              <a:t>Data sparsity --&gt; more Data necessary</a:t>
            </a:r>
          </a:p>
          <a:p>
            <a:pPr marL="285750" indent="-285750">
              <a:lnSpc>
                <a:spcPct val="150000"/>
              </a:lnSpc>
              <a:buFont typeface="Arial" panose="020B0604020202020204" pitchFamily="34" charset="0"/>
              <a:buChar char="•"/>
            </a:pPr>
            <a:r>
              <a:rPr lang="en-CH" b="1"/>
              <a:t>Feature engineering </a:t>
            </a:r>
            <a:r>
              <a:rPr lang="en-CH"/>
              <a:t>(Engineer features which target hidden </a:t>
            </a:r>
            <a:r>
              <a:rPr lang="en-CH" err="1"/>
              <a:t>determinats</a:t>
            </a:r>
            <a:r>
              <a:rPr lang="en-CH"/>
              <a:t> of high incomes)</a:t>
            </a:r>
          </a:p>
        </p:txBody>
      </p:sp>
    </p:spTree>
    <p:extLst>
      <p:ext uri="{BB962C8B-B14F-4D97-AF65-F5344CB8AC3E}">
        <p14:creationId xmlns:p14="http://schemas.microsoft.com/office/powerpoint/2010/main" val="2076149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a:extLst>
            <a:ext uri="{FF2B5EF4-FFF2-40B4-BE49-F238E27FC236}">
              <a16:creationId xmlns:a16="http://schemas.microsoft.com/office/drawing/2014/main" id="{7A4AF3C3-5A39-AF6D-2CB2-1A575EC706B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3481BA9-1FB8-B102-E0C4-E36B6D3F3119}"/>
              </a:ext>
            </a:extLst>
          </p:cNvPr>
          <p:cNvSpPr txBox="1"/>
          <p:nvPr/>
        </p:nvSpPr>
        <p:spPr>
          <a:xfrm>
            <a:off x="1606262" y="2967335"/>
            <a:ext cx="8976300"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5400" b="1">
                <a:solidFill>
                  <a:schemeClr val="bg1"/>
                </a:solidFill>
                <a:latin typeface="+mj-lt"/>
                <a:cs typeface="Arial"/>
              </a:rPr>
              <a:t>India (household data)</a:t>
            </a:r>
          </a:p>
        </p:txBody>
      </p:sp>
    </p:spTree>
    <p:extLst>
      <p:ext uri="{BB962C8B-B14F-4D97-AF65-F5344CB8AC3E}">
        <p14:creationId xmlns:p14="http://schemas.microsoft.com/office/powerpoint/2010/main" val="1283040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D204-A0E9-0E20-8907-C204C70E07A5}"/>
              </a:ext>
            </a:extLst>
          </p:cNvPr>
          <p:cNvSpPr>
            <a:spLocks noGrp="1"/>
          </p:cNvSpPr>
          <p:nvPr>
            <p:ph type="title"/>
          </p:nvPr>
        </p:nvSpPr>
        <p:spPr/>
        <p:txBody>
          <a:bodyPr/>
          <a:lstStyle/>
          <a:p>
            <a:r>
              <a:rPr lang="en-CH"/>
              <a:t>India - Dataset IHDS</a:t>
            </a:r>
          </a:p>
        </p:txBody>
      </p:sp>
      <p:sp>
        <p:nvSpPr>
          <p:cNvPr id="3" name="Text Placeholder 2">
            <a:extLst>
              <a:ext uri="{FF2B5EF4-FFF2-40B4-BE49-F238E27FC236}">
                <a16:creationId xmlns:a16="http://schemas.microsoft.com/office/drawing/2014/main" id="{088BE62F-2232-2B28-48F2-93D7C62E9B0B}"/>
              </a:ext>
            </a:extLst>
          </p:cNvPr>
          <p:cNvSpPr>
            <a:spLocks noGrp="1"/>
          </p:cNvSpPr>
          <p:nvPr>
            <p:ph type="body" sz="quarter" idx="11"/>
          </p:nvPr>
        </p:nvSpPr>
        <p:spPr/>
        <p:txBody>
          <a:bodyPr/>
          <a:lstStyle/>
          <a:p>
            <a:r>
              <a:rPr lang="en-CH"/>
              <a:t>Characteristics</a:t>
            </a:r>
          </a:p>
        </p:txBody>
      </p:sp>
      <p:sp>
        <p:nvSpPr>
          <p:cNvPr id="4" name="Text Placeholder 3">
            <a:extLst>
              <a:ext uri="{FF2B5EF4-FFF2-40B4-BE49-F238E27FC236}">
                <a16:creationId xmlns:a16="http://schemas.microsoft.com/office/drawing/2014/main" id="{E9F7C196-416D-0A1F-CA23-7CD219539288}"/>
              </a:ext>
            </a:extLst>
          </p:cNvPr>
          <p:cNvSpPr>
            <a:spLocks noGrp="1"/>
          </p:cNvSpPr>
          <p:nvPr>
            <p:ph type="body" sz="quarter" idx="17"/>
          </p:nvPr>
        </p:nvSpPr>
        <p:spPr/>
        <p:txBody>
          <a:bodyPr/>
          <a:lstStyle/>
          <a:p>
            <a:pPr marL="285750" indent="-285750">
              <a:lnSpc>
                <a:spcPct val="150000"/>
              </a:lnSpc>
              <a:buFont typeface="Arial" panose="020B0604020202020204" pitchFamily="34" charset="0"/>
              <a:buChar char="•"/>
            </a:pPr>
            <a:r>
              <a:rPr lang="en-CH"/>
              <a:t>India Human Development Survey</a:t>
            </a:r>
          </a:p>
          <a:p>
            <a:pPr marL="285750" indent="-285750">
              <a:lnSpc>
                <a:spcPct val="150000"/>
              </a:lnSpc>
              <a:buFont typeface="Arial" panose="020B0604020202020204" pitchFamily="34" charset="0"/>
              <a:buChar char="•"/>
            </a:pPr>
            <a:r>
              <a:rPr lang="en-CH" b="1"/>
              <a:t>Size</a:t>
            </a:r>
            <a:r>
              <a:rPr lang="en-CH"/>
              <a:t>: 41’554 housesholds</a:t>
            </a:r>
          </a:p>
          <a:p>
            <a:pPr marL="285750" indent="-285750">
              <a:lnSpc>
                <a:spcPct val="150000"/>
              </a:lnSpc>
              <a:buFont typeface="Arial" panose="020B0604020202020204" pitchFamily="34" charset="0"/>
              <a:buChar char="•"/>
            </a:pPr>
            <a:r>
              <a:rPr lang="en-CH" b="1"/>
              <a:t>Variaty</a:t>
            </a:r>
            <a:r>
              <a:rPr lang="en-CH"/>
              <a:t>: 937 variables</a:t>
            </a:r>
          </a:p>
          <a:p>
            <a:pPr marL="285750" indent="-285750">
              <a:lnSpc>
                <a:spcPct val="150000"/>
              </a:lnSpc>
              <a:buFont typeface="Arial" panose="020B0604020202020204" pitchFamily="34" charset="0"/>
              <a:buChar char="•"/>
            </a:pPr>
            <a:r>
              <a:rPr lang="en-CH" b="1"/>
              <a:t>Timespan</a:t>
            </a:r>
            <a:r>
              <a:rPr lang="en-CH"/>
              <a:t>:</a:t>
            </a:r>
          </a:p>
          <a:p>
            <a:pPr marL="952394" lvl="1" indent="-342900">
              <a:lnSpc>
                <a:spcPct val="150000"/>
              </a:lnSpc>
              <a:buFont typeface="+mj-lt"/>
              <a:buAutoNum type="arabicPeriod"/>
            </a:pPr>
            <a:r>
              <a:rPr lang="en-CH" sz="1400">
                <a:latin typeface="+mn-lt"/>
              </a:rPr>
              <a:t>IHDS1</a:t>
            </a:r>
            <a:r>
              <a:rPr lang="en-CH" sz="1400" b="0">
                <a:latin typeface="+mn-lt"/>
              </a:rPr>
              <a:t>: 2004-2005</a:t>
            </a:r>
          </a:p>
          <a:p>
            <a:pPr marL="952394" lvl="1" indent="-342900">
              <a:lnSpc>
                <a:spcPct val="150000"/>
              </a:lnSpc>
              <a:buFont typeface="+mj-lt"/>
              <a:buAutoNum type="arabicPeriod"/>
            </a:pPr>
            <a:r>
              <a:rPr lang="en-CH" sz="1400" b="0">
                <a:latin typeface="+mn-lt"/>
              </a:rPr>
              <a:t>IHDS2: 2011-2012</a:t>
            </a:r>
          </a:p>
          <a:p>
            <a:pPr marL="952394" lvl="1" indent="-342900">
              <a:lnSpc>
                <a:spcPct val="150000"/>
              </a:lnSpc>
              <a:buFont typeface="+mj-lt"/>
              <a:buAutoNum type="arabicPeriod"/>
            </a:pPr>
            <a:r>
              <a:rPr lang="en-CH" sz="1400" b="0">
                <a:latin typeface="+mn-lt"/>
              </a:rPr>
              <a:t>IHDS3: ?</a:t>
            </a:r>
          </a:p>
          <a:p>
            <a:pPr marL="342900" indent="-342900">
              <a:buFont typeface="Arial" panose="020B0604020202020204" pitchFamily="34" charset="0"/>
              <a:buChar char="•"/>
            </a:pPr>
            <a:endParaRPr lang="en-CH" b="0">
              <a:latin typeface="+mn-lt"/>
            </a:endParaRPr>
          </a:p>
          <a:p>
            <a:pPr marL="285750" indent="-285750">
              <a:buFont typeface="Arial" panose="020B0604020202020204" pitchFamily="34" charset="0"/>
              <a:buChar char="•"/>
            </a:pPr>
            <a:endParaRPr lang="en-CH"/>
          </a:p>
        </p:txBody>
      </p:sp>
      <p:sp>
        <p:nvSpPr>
          <p:cNvPr id="5" name="Text Placeholder 4">
            <a:extLst>
              <a:ext uri="{FF2B5EF4-FFF2-40B4-BE49-F238E27FC236}">
                <a16:creationId xmlns:a16="http://schemas.microsoft.com/office/drawing/2014/main" id="{503555F6-0312-26E4-1C0E-5420D5B41DD1}"/>
              </a:ext>
            </a:extLst>
          </p:cNvPr>
          <p:cNvSpPr>
            <a:spLocks noGrp="1"/>
          </p:cNvSpPr>
          <p:nvPr>
            <p:ph type="body" sz="quarter" idx="18"/>
          </p:nvPr>
        </p:nvSpPr>
        <p:spPr/>
        <p:txBody>
          <a:bodyPr/>
          <a:lstStyle/>
          <a:p>
            <a:r>
              <a:rPr lang="en-CH"/>
              <a:t>Preprocessing</a:t>
            </a:r>
          </a:p>
        </p:txBody>
      </p:sp>
      <p:sp>
        <p:nvSpPr>
          <p:cNvPr id="6" name="Text Placeholder 5">
            <a:extLst>
              <a:ext uri="{FF2B5EF4-FFF2-40B4-BE49-F238E27FC236}">
                <a16:creationId xmlns:a16="http://schemas.microsoft.com/office/drawing/2014/main" id="{F0E22D85-E734-6A95-F15B-9FA0DC1292DB}"/>
              </a:ext>
            </a:extLst>
          </p:cNvPr>
          <p:cNvSpPr>
            <a:spLocks noGrp="1"/>
          </p:cNvSpPr>
          <p:nvPr>
            <p:ph type="body" sz="quarter" idx="19"/>
          </p:nvPr>
        </p:nvSpPr>
        <p:spPr/>
        <p:txBody>
          <a:bodyPr/>
          <a:lstStyle/>
          <a:p>
            <a:pPr marL="285750" indent="-285750">
              <a:lnSpc>
                <a:spcPct val="150000"/>
              </a:lnSpc>
              <a:buFont typeface="Arial" panose="020B0604020202020204" pitchFamily="34" charset="0"/>
              <a:buChar char="•"/>
            </a:pPr>
            <a:r>
              <a:rPr lang="en-CH" b="1"/>
              <a:t>Pick</a:t>
            </a:r>
            <a:r>
              <a:rPr lang="en-CH"/>
              <a:t> the interesting features</a:t>
            </a:r>
          </a:p>
          <a:p>
            <a:pPr marL="285750" indent="-285750">
              <a:lnSpc>
                <a:spcPct val="150000"/>
              </a:lnSpc>
              <a:buFont typeface="Arial" panose="020B0604020202020204" pitchFamily="34" charset="0"/>
              <a:buChar char="•"/>
            </a:pPr>
            <a:r>
              <a:rPr lang="en-CH" b="1"/>
              <a:t>Cleaning</a:t>
            </a:r>
            <a:r>
              <a:rPr lang="en-CH"/>
              <a:t> the data in terms of</a:t>
            </a:r>
          </a:p>
          <a:p>
            <a:pPr marL="1066694" lvl="1" indent="-457200">
              <a:lnSpc>
                <a:spcPct val="150000"/>
              </a:lnSpc>
              <a:buFont typeface="+mj-lt"/>
              <a:buAutoNum type="arabicPeriod"/>
            </a:pPr>
            <a:r>
              <a:rPr lang="en-CH" sz="1400" b="0">
                <a:latin typeface="+mn-lt"/>
              </a:rPr>
              <a:t>Positive Income </a:t>
            </a:r>
          </a:p>
          <a:p>
            <a:pPr marL="1066694" lvl="1" indent="-457200">
              <a:lnSpc>
                <a:spcPct val="150000"/>
              </a:lnSpc>
              <a:buFont typeface="+mj-lt"/>
              <a:buAutoNum type="arabicPeriod"/>
            </a:pPr>
            <a:r>
              <a:rPr lang="en-CH" sz="1400" b="0">
                <a:latin typeface="+mn-lt"/>
              </a:rPr>
              <a:t>Missing values: ‘’ or ‘ ‘</a:t>
            </a:r>
          </a:p>
          <a:p>
            <a:pPr marL="1066694" lvl="1" indent="-457200">
              <a:lnSpc>
                <a:spcPct val="150000"/>
              </a:lnSpc>
              <a:buFont typeface="+mj-lt"/>
              <a:buAutoNum type="arabicPeriod"/>
            </a:pPr>
            <a:r>
              <a:rPr lang="en-CH" sz="1400" b="0">
                <a:latin typeface="+mn-lt"/>
              </a:rPr>
              <a:t>Numeric Data Type</a:t>
            </a:r>
          </a:p>
          <a:p>
            <a:pPr marL="285750" indent="-285750">
              <a:lnSpc>
                <a:spcPct val="150000"/>
              </a:lnSpc>
              <a:buFont typeface="Arial" panose="020B0604020202020204" pitchFamily="34" charset="0"/>
              <a:buChar char="•"/>
            </a:pPr>
            <a:r>
              <a:rPr lang="en-CH" b="1">
                <a:latin typeface="+mn-lt"/>
              </a:rPr>
              <a:t>Convert</a:t>
            </a:r>
            <a:r>
              <a:rPr lang="en-CH" b="0">
                <a:latin typeface="+mn-lt"/>
              </a:rPr>
              <a:t> to Tensors and Dictionaries</a:t>
            </a:r>
          </a:p>
          <a:p>
            <a:pPr marL="1066694" lvl="1" indent="-457200">
              <a:lnSpc>
                <a:spcPct val="150000"/>
              </a:lnSpc>
              <a:buFont typeface="+mj-lt"/>
              <a:buAutoNum type="arabicPeriod"/>
            </a:pPr>
            <a:endParaRPr lang="en-CH" sz="1400" b="0">
              <a:latin typeface="+mn-lt"/>
            </a:endParaRPr>
          </a:p>
          <a:p>
            <a:pPr marL="1066694" lvl="1" indent="-457200">
              <a:lnSpc>
                <a:spcPct val="150000"/>
              </a:lnSpc>
              <a:buFont typeface="+mj-lt"/>
              <a:buAutoNum type="arabicPeriod"/>
            </a:pPr>
            <a:endParaRPr lang="en-CH" sz="1400" b="0">
              <a:latin typeface="+mn-lt"/>
            </a:endParaRPr>
          </a:p>
        </p:txBody>
      </p:sp>
    </p:spTree>
    <p:extLst>
      <p:ext uri="{BB962C8B-B14F-4D97-AF65-F5344CB8AC3E}">
        <p14:creationId xmlns:p14="http://schemas.microsoft.com/office/powerpoint/2010/main" val="4240079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7238-7A5D-1ECD-F1E3-02A55CA2BD1D}"/>
              </a:ext>
            </a:extLst>
          </p:cNvPr>
          <p:cNvSpPr>
            <a:spLocks noGrp="1"/>
          </p:cNvSpPr>
          <p:nvPr>
            <p:ph type="title"/>
          </p:nvPr>
        </p:nvSpPr>
        <p:spPr/>
        <p:txBody>
          <a:bodyPr/>
          <a:lstStyle/>
          <a:p>
            <a:r>
              <a:rPr lang="en-CH"/>
              <a:t>Features</a:t>
            </a:r>
          </a:p>
        </p:txBody>
      </p:sp>
      <p:sp>
        <p:nvSpPr>
          <p:cNvPr id="13" name="Text Placeholder 3">
            <a:extLst>
              <a:ext uri="{FF2B5EF4-FFF2-40B4-BE49-F238E27FC236}">
                <a16:creationId xmlns:a16="http://schemas.microsoft.com/office/drawing/2014/main" id="{50DE4F6F-1152-FD29-9E4B-473EA2CFF250}"/>
              </a:ext>
            </a:extLst>
          </p:cNvPr>
          <p:cNvSpPr txBox="1">
            <a:spLocks/>
          </p:cNvSpPr>
          <p:nvPr/>
        </p:nvSpPr>
        <p:spPr>
          <a:xfrm>
            <a:off x="959961" y="1965728"/>
            <a:ext cx="5561171" cy="4609242"/>
          </a:xfrm>
          <a:prstGeom prst="rect">
            <a:avLst/>
          </a:prstGeom>
        </p:spPr>
        <p:txBody>
          <a:bodyPr vert="horz" lIns="121899" tIns="60949" rIns="121899" bIns="60949" rtlCol="0">
            <a:noAutofit/>
          </a:bodyPr>
          <a:lstStyle>
            <a:lvl1pPr marL="0" indent="0" algn="l" defTabSz="1218987" rtl="0" eaLnBrk="1" latinLnBrk="0" hangingPunct="1">
              <a:lnSpc>
                <a:spcPct val="100000"/>
              </a:lnSpc>
              <a:spcBef>
                <a:spcPts val="0"/>
              </a:spcBef>
              <a:spcAft>
                <a:spcPts val="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CH" b="1"/>
              <a:t>Location</a:t>
            </a:r>
            <a:endParaRPr lang="en-CH"/>
          </a:p>
          <a:p>
            <a:pPr marL="285750" indent="-285750">
              <a:buFont typeface="Arial" pitchFamily="34" charset="0"/>
              <a:buChar char="•"/>
            </a:pPr>
            <a:r>
              <a:rPr lang="en-GB"/>
              <a:t>S</a:t>
            </a:r>
            <a:r>
              <a:rPr lang="en-CH"/>
              <a:t>tateid, Distid, Distname</a:t>
            </a:r>
          </a:p>
          <a:p>
            <a:endParaRPr lang="en-CH" b="1"/>
          </a:p>
          <a:p>
            <a:r>
              <a:rPr lang="en-CH" b="1"/>
              <a:t>Education</a:t>
            </a:r>
          </a:p>
          <a:p>
            <a:pPr marL="285750" indent="-285750">
              <a:buFont typeface="Arial" pitchFamily="34" charset="0"/>
              <a:buChar char="•"/>
            </a:pPr>
            <a:r>
              <a:rPr lang="en-CH"/>
              <a:t>Highest male / female education</a:t>
            </a:r>
          </a:p>
          <a:p>
            <a:pPr marL="285750" indent="-285750">
              <a:buFont typeface="Arial" pitchFamily="34" charset="0"/>
              <a:buChar char="•"/>
            </a:pPr>
            <a:r>
              <a:rPr lang="en-CH"/>
              <a:t>At least one literate adult</a:t>
            </a:r>
          </a:p>
          <a:p>
            <a:pPr marL="285750" indent="-285750">
              <a:buFont typeface="Arial" pitchFamily="34" charset="0"/>
              <a:buChar char="•"/>
            </a:pPr>
            <a:endParaRPr lang="en-CH"/>
          </a:p>
          <a:p>
            <a:r>
              <a:rPr lang="en-CH" b="1"/>
              <a:t>Family</a:t>
            </a:r>
          </a:p>
          <a:p>
            <a:pPr marL="285750" indent="-285750">
              <a:buFont typeface="Arial" pitchFamily="34" charset="0"/>
              <a:buChar char="•"/>
            </a:pPr>
            <a:r>
              <a:rPr lang="en-CH"/>
              <a:t>Number of children in HH</a:t>
            </a:r>
          </a:p>
          <a:p>
            <a:pPr marL="285750" indent="-285750">
              <a:buFont typeface="Arial" pitchFamily="34" charset="0"/>
              <a:buChar char="•"/>
            </a:pPr>
            <a:r>
              <a:rPr lang="en-CH"/>
              <a:t>Number of persons in HH</a:t>
            </a:r>
          </a:p>
          <a:p>
            <a:pPr marL="285750" indent="-285750">
              <a:buFont typeface="Arial" pitchFamily="34" charset="0"/>
              <a:buChar char="•"/>
            </a:pPr>
            <a:endParaRPr lang="en-CH"/>
          </a:p>
          <a:p>
            <a:r>
              <a:rPr lang="en-CH" b="1"/>
              <a:t>Geographic</a:t>
            </a:r>
          </a:p>
          <a:p>
            <a:pPr marL="285750" indent="-285750">
              <a:buFont typeface="Arial" pitchFamily="34" charset="0"/>
              <a:buChar char="•"/>
            </a:pPr>
            <a:r>
              <a:rPr lang="en-CH"/>
              <a:t>Urban</a:t>
            </a:r>
          </a:p>
          <a:p>
            <a:pPr marL="285750" indent="-285750">
              <a:buFont typeface="Arial" pitchFamily="34" charset="0"/>
              <a:buChar char="•"/>
            </a:pPr>
            <a:r>
              <a:rPr lang="en-CH"/>
              <a:t>Metro</a:t>
            </a:r>
          </a:p>
          <a:p>
            <a:pPr marL="285750" indent="-285750">
              <a:buFont typeface="Arial" pitchFamily="34" charset="0"/>
              <a:buChar char="•"/>
            </a:pPr>
            <a:endParaRPr lang="en-CH"/>
          </a:p>
          <a:p>
            <a:r>
              <a:rPr lang="en-CH" b="1"/>
              <a:t>Religion and Caste</a:t>
            </a:r>
          </a:p>
          <a:p>
            <a:pPr marL="285750" indent="-285750">
              <a:buFont typeface="Arial" pitchFamily="34" charset="0"/>
              <a:buChar char="•"/>
            </a:pPr>
            <a:r>
              <a:rPr lang="en-CH"/>
              <a:t>Brahmins, …, Dalits</a:t>
            </a:r>
          </a:p>
          <a:p>
            <a:pPr marL="285750" indent="-285750">
              <a:buFont typeface="Arial" pitchFamily="34" charset="0"/>
              <a:buChar char="•"/>
            </a:pPr>
            <a:r>
              <a:rPr lang="en-CH"/>
              <a:t>Muslims, Sikhs, Jains, Christians</a:t>
            </a:r>
          </a:p>
          <a:p>
            <a:pPr marL="285750" indent="-285750">
              <a:buFont typeface="Arial" pitchFamily="34" charset="0"/>
              <a:buChar char="•"/>
            </a:pPr>
            <a:endParaRPr lang="en-CH"/>
          </a:p>
          <a:p>
            <a:r>
              <a:rPr lang="en-CH" b="1"/>
              <a:t>Household assests</a:t>
            </a:r>
          </a:p>
          <a:p>
            <a:pPr marL="285750" indent="-285750">
              <a:buFont typeface="Arial" pitchFamily="34" charset="0"/>
              <a:buChar char="•"/>
            </a:pPr>
            <a:r>
              <a:rPr lang="en-GB"/>
              <a:t>C</a:t>
            </a:r>
            <a:r>
              <a:rPr lang="en-CH"/>
              <a:t>omputer, Car, HHassets</a:t>
            </a:r>
          </a:p>
        </p:txBody>
      </p:sp>
    </p:spTree>
    <p:extLst>
      <p:ext uri="{BB962C8B-B14F-4D97-AF65-F5344CB8AC3E}">
        <p14:creationId xmlns:p14="http://schemas.microsoft.com/office/powerpoint/2010/main" val="845256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43924-70E7-C734-E5E6-F060D8A712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B093E-6E24-D3D4-A975-23F8AB8911E7}"/>
              </a:ext>
            </a:extLst>
          </p:cNvPr>
          <p:cNvSpPr>
            <a:spLocks noGrp="1"/>
          </p:cNvSpPr>
          <p:nvPr>
            <p:ph type="title"/>
          </p:nvPr>
        </p:nvSpPr>
        <p:spPr/>
        <p:txBody>
          <a:bodyPr/>
          <a:lstStyle/>
          <a:p>
            <a:r>
              <a:rPr lang="en-CH"/>
              <a:t>Features</a:t>
            </a:r>
          </a:p>
        </p:txBody>
      </p:sp>
      <p:sp>
        <p:nvSpPr>
          <p:cNvPr id="4" name="Text Placeholder 3">
            <a:extLst>
              <a:ext uri="{FF2B5EF4-FFF2-40B4-BE49-F238E27FC236}">
                <a16:creationId xmlns:a16="http://schemas.microsoft.com/office/drawing/2014/main" id="{709B1079-0E0F-84A8-D392-6065ED8AC23A}"/>
              </a:ext>
            </a:extLst>
          </p:cNvPr>
          <p:cNvSpPr>
            <a:spLocks noGrp="1"/>
          </p:cNvSpPr>
          <p:nvPr>
            <p:ph type="body" sz="quarter" idx="17"/>
          </p:nvPr>
        </p:nvSpPr>
        <p:spPr>
          <a:xfrm>
            <a:off x="533241" y="1939602"/>
            <a:ext cx="5561171" cy="4609242"/>
          </a:xfrm>
        </p:spPr>
        <p:txBody>
          <a:bodyPr/>
          <a:lstStyle/>
          <a:p>
            <a:r>
              <a:rPr lang="en-CH" b="1"/>
              <a:t>Location</a:t>
            </a:r>
            <a:endParaRPr lang="en-CH"/>
          </a:p>
          <a:p>
            <a:pPr marL="285750" indent="-285750">
              <a:buFont typeface="Arial" panose="020B0604020202020204" pitchFamily="34" charset="0"/>
              <a:buChar char="•"/>
            </a:pPr>
            <a:r>
              <a:rPr lang="en-GB"/>
              <a:t>S</a:t>
            </a:r>
            <a:r>
              <a:rPr lang="en-CH"/>
              <a:t>tateid, Distid, Distname</a:t>
            </a:r>
          </a:p>
          <a:p>
            <a:endParaRPr lang="en-CH" b="1"/>
          </a:p>
          <a:p>
            <a:r>
              <a:rPr lang="en-CH" b="1"/>
              <a:t>Education</a:t>
            </a:r>
          </a:p>
          <a:p>
            <a:pPr marL="285750" indent="-285750">
              <a:buFont typeface="Arial" panose="020B0604020202020204" pitchFamily="34" charset="0"/>
              <a:buChar char="•"/>
            </a:pPr>
            <a:r>
              <a:rPr lang="en-CH"/>
              <a:t>Highest male / female education</a:t>
            </a:r>
          </a:p>
          <a:p>
            <a:pPr marL="285750" indent="-285750">
              <a:buFont typeface="Arial" panose="020B0604020202020204" pitchFamily="34" charset="0"/>
              <a:buChar char="•"/>
            </a:pPr>
            <a:r>
              <a:rPr lang="en-CH"/>
              <a:t>At least one literate adult</a:t>
            </a:r>
          </a:p>
          <a:p>
            <a:pPr marL="285750" indent="-285750">
              <a:buFont typeface="Arial" panose="020B0604020202020204" pitchFamily="34" charset="0"/>
              <a:buChar char="•"/>
            </a:pPr>
            <a:endParaRPr lang="en-CH"/>
          </a:p>
          <a:p>
            <a:r>
              <a:rPr lang="en-CH" b="1"/>
              <a:t>Family</a:t>
            </a:r>
          </a:p>
          <a:p>
            <a:pPr marL="285750" indent="-285750">
              <a:buFont typeface="Arial" panose="020B0604020202020204" pitchFamily="34" charset="0"/>
              <a:buChar char="•"/>
            </a:pPr>
            <a:r>
              <a:rPr lang="en-CH"/>
              <a:t>Number of children in HH</a:t>
            </a:r>
          </a:p>
          <a:p>
            <a:pPr marL="285750" indent="-285750">
              <a:buFont typeface="Arial" panose="020B0604020202020204" pitchFamily="34" charset="0"/>
              <a:buChar char="•"/>
            </a:pPr>
            <a:r>
              <a:rPr lang="en-CH"/>
              <a:t>Number of persons in HH</a:t>
            </a:r>
          </a:p>
          <a:p>
            <a:pPr marL="285750" indent="-285750">
              <a:buFont typeface="Arial" panose="020B0604020202020204" pitchFamily="34" charset="0"/>
              <a:buChar char="•"/>
            </a:pPr>
            <a:endParaRPr lang="en-CH"/>
          </a:p>
          <a:p>
            <a:r>
              <a:rPr lang="en-CH" b="1"/>
              <a:t>Geographic</a:t>
            </a:r>
          </a:p>
          <a:p>
            <a:pPr marL="285750" indent="-285750">
              <a:buFont typeface="Arial" panose="020B0604020202020204" pitchFamily="34" charset="0"/>
              <a:buChar char="•"/>
            </a:pPr>
            <a:r>
              <a:rPr lang="en-CH"/>
              <a:t>Urban</a:t>
            </a:r>
          </a:p>
          <a:p>
            <a:pPr marL="285750" indent="-285750">
              <a:buFont typeface="Arial" panose="020B0604020202020204" pitchFamily="34" charset="0"/>
              <a:buChar char="•"/>
            </a:pPr>
            <a:r>
              <a:rPr lang="en-CH"/>
              <a:t>Metro</a:t>
            </a:r>
          </a:p>
          <a:p>
            <a:pPr marL="285750" indent="-285750">
              <a:buFont typeface="Arial" panose="020B0604020202020204" pitchFamily="34" charset="0"/>
              <a:buChar char="•"/>
            </a:pPr>
            <a:endParaRPr lang="en-CH"/>
          </a:p>
          <a:p>
            <a:r>
              <a:rPr lang="en-CH" b="1"/>
              <a:t>Religion and Caste</a:t>
            </a:r>
          </a:p>
          <a:p>
            <a:pPr marL="285750" indent="-285750">
              <a:buFont typeface="Arial" panose="020B0604020202020204" pitchFamily="34" charset="0"/>
              <a:buChar char="•"/>
            </a:pPr>
            <a:r>
              <a:rPr lang="en-CH"/>
              <a:t>Brahmins, …, Dalits</a:t>
            </a:r>
          </a:p>
          <a:p>
            <a:pPr marL="285750" indent="-285750">
              <a:buFont typeface="Arial" panose="020B0604020202020204" pitchFamily="34" charset="0"/>
              <a:buChar char="•"/>
            </a:pPr>
            <a:r>
              <a:rPr lang="en-CH"/>
              <a:t>Muslims, Sikhs, Jains, Christians</a:t>
            </a:r>
          </a:p>
          <a:p>
            <a:pPr marL="285750" indent="-285750">
              <a:buFont typeface="Arial" panose="020B0604020202020204" pitchFamily="34" charset="0"/>
              <a:buChar char="•"/>
            </a:pPr>
            <a:endParaRPr lang="en-CH"/>
          </a:p>
          <a:p>
            <a:r>
              <a:rPr lang="en-CH" b="1"/>
              <a:t>Household assests</a:t>
            </a:r>
          </a:p>
          <a:p>
            <a:pPr marL="285750" indent="-285750">
              <a:buFont typeface="Arial" panose="020B0604020202020204" pitchFamily="34" charset="0"/>
              <a:buChar char="•"/>
            </a:pPr>
            <a:r>
              <a:rPr lang="en-GB"/>
              <a:t>C</a:t>
            </a:r>
            <a:r>
              <a:rPr lang="en-CH"/>
              <a:t>omputer, Car, </a:t>
            </a:r>
            <a:r>
              <a:rPr lang="en-CH" b="1">
                <a:solidFill>
                  <a:schemeClr val="accent5"/>
                </a:solidFill>
              </a:rPr>
              <a:t>HHassets</a:t>
            </a:r>
          </a:p>
        </p:txBody>
      </p:sp>
      <p:pic>
        <p:nvPicPr>
          <p:cNvPr id="7" name="Picture 6" descr="A graph with blue and orange bars&#10;&#10;AI-generated content may be incorrect.">
            <a:extLst>
              <a:ext uri="{FF2B5EF4-FFF2-40B4-BE49-F238E27FC236}">
                <a16:creationId xmlns:a16="http://schemas.microsoft.com/office/drawing/2014/main" id="{191792B9-ED1B-C31B-1132-5886773859E8}"/>
              </a:ext>
            </a:extLst>
          </p:cNvPr>
          <p:cNvPicPr>
            <a:picLocks noChangeAspect="1"/>
          </p:cNvPicPr>
          <p:nvPr/>
        </p:nvPicPr>
        <p:blipFill>
          <a:blip r:embed="rId3"/>
          <a:stretch>
            <a:fillRect/>
          </a:stretch>
        </p:blipFill>
        <p:spPr>
          <a:xfrm>
            <a:off x="3883184" y="1912503"/>
            <a:ext cx="7772400" cy="4663440"/>
          </a:xfrm>
          <a:prstGeom prst="rect">
            <a:avLst/>
          </a:prstGeom>
        </p:spPr>
      </p:pic>
    </p:spTree>
    <p:extLst>
      <p:ext uri="{BB962C8B-B14F-4D97-AF65-F5344CB8AC3E}">
        <p14:creationId xmlns:p14="http://schemas.microsoft.com/office/powerpoint/2010/main" val="2898948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1F31-F71B-99FD-7B43-974A6087F99F}"/>
              </a:ext>
            </a:extLst>
          </p:cNvPr>
          <p:cNvSpPr>
            <a:spLocks noGrp="1"/>
          </p:cNvSpPr>
          <p:nvPr>
            <p:ph type="title"/>
          </p:nvPr>
        </p:nvSpPr>
        <p:spPr/>
        <p:txBody>
          <a:bodyPr/>
          <a:lstStyle/>
          <a:p>
            <a:r>
              <a:rPr lang="en-CH"/>
              <a:t>Regression</a:t>
            </a:r>
          </a:p>
        </p:txBody>
      </p:sp>
      <p:sp>
        <p:nvSpPr>
          <p:cNvPr id="3" name="Text Placeholder 2">
            <a:extLst>
              <a:ext uri="{FF2B5EF4-FFF2-40B4-BE49-F238E27FC236}">
                <a16:creationId xmlns:a16="http://schemas.microsoft.com/office/drawing/2014/main" id="{A1AAB4ED-98BC-C44A-F25A-DCB3C8B882FE}"/>
              </a:ext>
            </a:extLst>
          </p:cNvPr>
          <p:cNvSpPr>
            <a:spLocks noGrp="1"/>
          </p:cNvSpPr>
          <p:nvPr>
            <p:ph type="body" sz="quarter" idx="11"/>
          </p:nvPr>
        </p:nvSpPr>
        <p:spPr/>
        <p:txBody>
          <a:bodyPr/>
          <a:lstStyle/>
          <a:p>
            <a:endParaRPr lang="en-CH"/>
          </a:p>
        </p:txBody>
      </p:sp>
      <p:sp>
        <p:nvSpPr>
          <p:cNvPr id="4" name="Text Placeholder 3">
            <a:extLst>
              <a:ext uri="{FF2B5EF4-FFF2-40B4-BE49-F238E27FC236}">
                <a16:creationId xmlns:a16="http://schemas.microsoft.com/office/drawing/2014/main" id="{C35959FC-D87E-397C-F367-8AE72886AD40}"/>
              </a:ext>
            </a:extLst>
          </p:cNvPr>
          <p:cNvSpPr>
            <a:spLocks noGrp="1"/>
          </p:cNvSpPr>
          <p:nvPr>
            <p:ph type="body" sz="quarter" idx="17"/>
          </p:nvPr>
        </p:nvSpPr>
        <p:spPr/>
        <p:txBody>
          <a:bodyPr/>
          <a:lstStyle/>
          <a:p>
            <a:endParaRPr lang="en-CH"/>
          </a:p>
        </p:txBody>
      </p:sp>
      <p:sp>
        <p:nvSpPr>
          <p:cNvPr id="5" name="Text Placeholder 4">
            <a:extLst>
              <a:ext uri="{FF2B5EF4-FFF2-40B4-BE49-F238E27FC236}">
                <a16:creationId xmlns:a16="http://schemas.microsoft.com/office/drawing/2014/main" id="{E5F1C13F-548B-47DF-EBF1-05807F19CB8F}"/>
              </a:ext>
            </a:extLst>
          </p:cNvPr>
          <p:cNvSpPr>
            <a:spLocks noGrp="1"/>
          </p:cNvSpPr>
          <p:nvPr>
            <p:ph type="body" sz="quarter" idx="18"/>
          </p:nvPr>
        </p:nvSpPr>
        <p:spPr/>
        <p:txBody>
          <a:bodyPr/>
          <a:lstStyle/>
          <a:p>
            <a:endParaRPr lang="en-CH"/>
          </a:p>
        </p:txBody>
      </p:sp>
      <p:sp>
        <p:nvSpPr>
          <p:cNvPr id="6" name="Text Placeholder 5">
            <a:extLst>
              <a:ext uri="{FF2B5EF4-FFF2-40B4-BE49-F238E27FC236}">
                <a16:creationId xmlns:a16="http://schemas.microsoft.com/office/drawing/2014/main" id="{00212525-845B-F08F-0826-79983A8DCC7B}"/>
              </a:ext>
            </a:extLst>
          </p:cNvPr>
          <p:cNvSpPr>
            <a:spLocks noGrp="1"/>
          </p:cNvSpPr>
          <p:nvPr>
            <p:ph type="body" sz="quarter" idx="19"/>
          </p:nvPr>
        </p:nvSpPr>
        <p:spPr/>
        <p:txBody>
          <a:bodyPr/>
          <a:lstStyle/>
          <a:p>
            <a:endParaRPr lang="en-CH"/>
          </a:p>
        </p:txBody>
      </p:sp>
      <p:pic>
        <p:nvPicPr>
          <p:cNvPr id="8" name="Picture 7" descr="A graph with a bar graph&#10;&#10;AI-generated content may be incorrect.">
            <a:extLst>
              <a:ext uri="{FF2B5EF4-FFF2-40B4-BE49-F238E27FC236}">
                <a16:creationId xmlns:a16="http://schemas.microsoft.com/office/drawing/2014/main" id="{8EB93816-6B3B-9FC3-1286-92A9DBAF80A3}"/>
              </a:ext>
            </a:extLst>
          </p:cNvPr>
          <p:cNvPicPr>
            <a:picLocks noChangeAspect="1"/>
          </p:cNvPicPr>
          <p:nvPr/>
        </p:nvPicPr>
        <p:blipFill>
          <a:blip r:embed="rId2"/>
          <a:stretch>
            <a:fillRect/>
          </a:stretch>
        </p:blipFill>
        <p:spPr>
          <a:xfrm>
            <a:off x="2506186" y="2097972"/>
            <a:ext cx="7176452" cy="4305871"/>
          </a:xfrm>
          <a:prstGeom prst="rect">
            <a:avLst/>
          </a:prstGeom>
        </p:spPr>
      </p:pic>
    </p:spTree>
    <p:extLst>
      <p:ext uri="{BB962C8B-B14F-4D97-AF65-F5344CB8AC3E}">
        <p14:creationId xmlns:p14="http://schemas.microsoft.com/office/powerpoint/2010/main" val="4148031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1086-4E0F-91E3-223B-10D43479A2ED}"/>
              </a:ext>
            </a:extLst>
          </p:cNvPr>
          <p:cNvSpPr>
            <a:spLocks noGrp="1"/>
          </p:cNvSpPr>
          <p:nvPr>
            <p:ph type="title"/>
          </p:nvPr>
        </p:nvSpPr>
        <p:spPr/>
        <p:txBody>
          <a:bodyPr>
            <a:normAutofit fontScale="90000"/>
          </a:bodyPr>
          <a:lstStyle/>
          <a:p>
            <a:r>
              <a:rPr lang="en-CH"/>
              <a:t>How to</a:t>
            </a:r>
            <a:br>
              <a:rPr lang="en-CH"/>
            </a:br>
            <a:r>
              <a:rPr lang="en-CH"/>
              <a:t>find</a:t>
            </a:r>
            <a:br>
              <a:rPr lang="en-CH"/>
            </a:br>
            <a:r>
              <a:rPr lang="en-CH"/>
              <a:t>these</a:t>
            </a:r>
            <a:br>
              <a:rPr lang="en-CH"/>
            </a:br>
            <a:r>
              <a:rPr lang="en-CH"/>
              <a:t>correlations?</a:t>
            </a:r>
          </a:p>
        </p:txBody>
      </p:sp>
      <p:sp>
        <p:nvSpPr>
          <p:cNvPr id="3" name="Text Placeholder 2">
            <a:extLst>
              <a:ext uri="{FF2B5EF4-FFF2-40B4-BE49-F238E27FC236}">
                <a16:creationId xmlns:a16="http://schemas.microsoft.com/office/drawing/2014/main" id="{566A00BF-BDFA-56F8-063B-8661FE56B996}"/>
              </a:ext>
            </a:extLst>
          </p:cNvPr>
          <p:cNvSpPr>
            <a:spLocks noGrp="1"/>
          </p:cNvSpPr>
          <p:nvPr>
            <p:ph type="body" sz="quarter" idx="11"/>
          </p:nvPr>
        </p:nvSpPr>
        <p:spPr/>
        <p:txBody>
          <a:bodyPr/>
          <a:lstStyle/>
          <a:p>
            <a:r>
              <a:rPr lang="en-CH"/>
              <a:t>Neural Network</a:t>
            </a:r>
          </a:p>
          <a:p>
            <a:endParaRPr lang="en-CH"/>
          </a:p>
        </p:txBody>
      </p:sp>
      <p:sp>
        <p:nvSpPr>
          <p:cNvPr id="4" name="Text Placeholder 3">
            <a:extLst>
              <a:ext uri="{FF2B5EF4-FFF2-40B4-BE49-F238E27FC236}">
                <a16:creationId xmlns:a16="http://schemas.microsoft.com/office/drawing/2014/main" id="{4CE92D37-B941-635B-5C1B-0F7313BC601C}"/>
              </a:ext>
            </a:extLst>
          </p:cNvPr>
          <p:cNvSpPr>
            <a:spLocks noGrp="1"/>
          </p:cNvSpPr>
          <p:nvPr>
            <p:ph type="body" sz="quarter" idx="17"/>
          </p:nvPr>
        </p:nvSpPr>
        <p:spPr/>
        <p:txBody>
          <a:bodyPr vert="horz" lIns="121899" tIns="60949" rIns="121899" bIns="60949" rtlCol="0" anchor="t">
            <a:noAutofit/>
          </a:bodyPr>
          <a:lstStyle/>
          <a:p>
            <a:r>
              <a:rPr lang="en-CH"/>
              <a:t>For learning highly complex, non-linear patterns</a:t>
            </a:r>
          </a:p>
          <a:p>
            <a:endParaRPr lang="en-CH"/>
          </a:p>
        </p:txBody>
      </p:sp>
      <p:sp>
        <p:nvSpPr>
          <p:cNvPr id="5" name="Text Placeholder 4">
            <a:extLst>
              <a:ext uri="{FF2B5EF4-FFF2-40B4-BE49-F238E27FC236}">
                <a16:creationId xmlns:a16="http://schemas.microsoft.com/office/drawing/2014/main" id="{55F234ED-A3FA-73CA-A042-3DFF46147804}"/>
              </a:ext>
            </a:extLst>
          </p:cNvPr>
          <p:cNvSpPr>
            <a:spLocks noGrp="1"/>
          </p:cNvSpPr>
          <p:nvPr>
            <p:ph type="body" sz="quarter" idx="12"/>
          </p:nvPr>
        </p:nvSpPr>
        <p:spPr/>
        <p:txBody>
          <a:bodyPr/>
          <a:lstStyle/>
          <a:p>
            <a:r>
              <a:rPr lang="en-CH"/>
              <a:t>Random Forest</a:t>
            </a:r>
          </a:p>
          <a:p>
            <a:endParaRPr lang="en-CH"/>
          </a:p>
        </p:txBody>
      </p:sp>
      <p:sp>
        <p:nvSpPr>
          <p:cNvPr id="6" name="Text Placeholder 5">
            <a:extLst>
              <a:ext uri="{FF2B5EF4-FFF2-40B4-BE49-F238E27FC236}">
                <a16:creationId xmlns:a16="http://schemas.microsoft.com/office/drawing/2014/main" id="{E9BC869E-7B0E-0E94-D9BC-445B4829549C}"/>
              </a:ext>
            </a:extLst>
          </p:cNvPr>
          <p:cNvSpPr>
            <a:spLocks noGrp="1"/>
          </p:cNvSpPr>
          <p:nvPr>
            <p:ph type="body" sz="quarter" idx="18"/>
          </p:nvPr>
        </p:nvSpPr>
        <p:spPr/>
        <p:txBody>
          <a:bodyPr/>
          <a:lstStyle/>
          <a:p>
            <a:r>
              <a:rPr lang="en-CH"/>
              <a:t>Captures complex, non-linear relationships</a:t>
            </a:r>
          </a:p>
          <a:p>
            <a:endParaRPr lang="en-CH"/>
          </a:p>
        </p:txBody>
      </p:sp>
      <p:sp>
        <p:nvSpPr>
          <p:cNvPr id="7" name="Text Placeholder 6">
            <a:extLst>
              <a:ext uri="{FF2B5EF4-FFF2-40B4-BE49-F238E27FC236}">
                <a16:creationId xmlns:a16="http://schemas.microsoft.com/office/drawing/2014/main" id="{CE8E59F7-08C6-402B-84B3-4BB2D4CEB656}"/>
              </a:ext>
            </a:extLst>
          </p:cNvPr>
          <p:cNvSpPr>
            <a:spLocks noGrp="1"/>
          </p:cNvSpPr>
          <p:nvPr>
            <p:ph type="body" sz="quarter" idx="13"/>
          </p:nvPr>
        </p:nvSpPr>
        <p:spPr>
          <a:xfrm>
            <a:off x="6770310" y="5478852"/>
            <a:ext cx="4900074" cy="339309"/>
          </a:xfrm>
        </p:spPr>
        <p:txBody>
          <a:bodyPr/>
          <a:lstStyle/>
          <a:p>
            <a:r>
              <a:rPr lang="en-CH"/>
              <a:t>Multiple Linear Regression</a:t>
            </a:r>
          </a:p>
          <a:p>
            <a:endParaRPr lang="en-CH"/>
          </a:p>
        </p:txBody>
      </p:sp>
      <p:sp>
        <p:nvSpPr>
          <p:cNvPr id="8" name="Text Placeholder 7">
            <a:extLst>
              <a:ext uri="{FF2B5EF4-FFF2-40B4-BE49-F238E27FC236}">
                <a16:creationId xmlns:a16="http://schemas.microsoft.com/office/drawing/2014/main" id="{104A59FF-11D5-69F3-8367-432086B22AE4}"/>
              </a:ext>
            </a:extLst>
          </p:cNvPr>
          <p:cNvSpPr>
            <a:spLocks noGrp="1"/>
          </p:cNvSpPr>
          <p:nvPr>
            <p:ph type="body" sz="quarter" idx="19"/>
          </p:nvPr>
        </p:nvSpPr>
        <p:spPr/>
        <p:txBody>
          <a:bodyPr/>
          <a:lstStyle/>
          <a:p>
            <a:r>
              <a:rPr lang="en-CH"/>
              <a:t>Quickly interprets linear relationships</a:t>
            </a:r>
          </a:p>
          <a:p>
            <a:endParaRPr lang="en-CH"/>
          </a:p>
        </p:txBody>
      </p:sp>
    </p:spTree>
    <p:extLst>
      <p:ext uri="{BB962C8B-B14F-4D97-AF65-F5344CB8AC3E}">
        <p14:creationId xmlns:p14="http://schemas.microsoft.com/office/powerpoint/2010/main" val="633238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CC8F5-90C3-B360-CCB0-6D91F23BE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C5664-50DD-EC84-D984-BBB612D53619}"/>
              </a:ext>
            </a:extLst>
          </p:cNvPr>
          <p:cNvSpPr>
            <a:spLocks noGrp="1"/>
          </p:cNvSpPr>
          <p:nvPr>
            <p:ph type="title"/>
          </p:nvPr>
        </p:nvSpPr>
        <p:spPr/>
        <p:txBody>
          <a:bodyPr/>
          <a:lstStyle/>
          <a:p>
            <a:r>
              <a:rPr lang="en-CH"/>
              <a:t>Regression</a:t>
            </a:r>
          </a:p>
        </p:txBody>
      </p:sp>
      <p:sp>
        <p:nvSpPr>
          <p:cNvPr id="3" name="Text Placeholder 2">
            <a:extLst>
              <a:ext uri="{FF2B5EF4-FFF2-40B4-BE49-F238E27FC236}">
                <a16:creationId xmlns:a16="http://schemas.microsoft.com/office/drawing/2014/main" id="{68BA0258-BB52-0457-D184-ECA07FD5F7B5}"/>
              </a:ext>
            </a:extLst>
          </p:cNvPr>
          <p:cNvSpPr>
            <a:spLocks noGrp="1"/>
          </p:cNvSpPr>
          <p:nvPr>
            <p:ph type="body" sz="quarter" idx="11"/>
          </p:nvPr>
        </p:nvSpPr>
        <p:spPr/>
        <p:txBody>
          <a:bodyPr/>
          <a:lstStyle/>
          <a:p>
            <a:endParaRPr lang="en-CH"/>
          </a:p>
        </p:txBody>
      </p:sp>
      <p:sp>
        <p:nvSpPr>
          <p:cNvPr id="4" name="Text Placeholder 3">
            <a:extLst>
              <a:ext uri="{FF2B5EF4-FFF2-40B4-BE49-F238E27FC236}">
                <a16:creationId xmlns:a16="http://schemas.microsoft.com/office/drawing/2014/main" id="{30ECBB42-4B86-4C21-D5BE-AD03E88B9D88}"/>
              </a:ext>
            </a:extLst>
          </p:cNvPr>
          <p:cNvSpPr>
            <a:spLocks noGrp="1"/>
          </p:cNvSpPr>
          <p:nvPr>
            <p:ph type="body" sz="quarter" idx="17"/>
          </p:nvPr>
        </p:nvSpPr>
        <p:spPr>
          <a:xfrm>
            <a:off x="416190" y="3953691"/>
            <a:ext cx="4062942" cy="2751907"/>
          </a:xfrm>
        </p:spPr>
        <p:txBody>
          <a:bodyPr/>
          <a:lstStyle/>
          <a:p>
            <a:pPr>
              <a:lnSpc>
                <a:spcPct val="150000"/>
              </a:lnSpc>
            </a:pPr>
            <a:r>
              <a:rPr lang="en-CH" sz="1600" b="1"/>
              <a:t>High </a:t>
            </a:r>
            <a:r>
              <a:rPr lang="en-CH" sz="1600"/>
              <a:t>coefficients</a:t>
            </a:r>
          </a:p>
          <a:p>
            <a:pPr>
              <a:lnSpc>
                <a:spcPct val="150000"/>
              </a:lnSpc>
            </a:pPr>
            <a:r>
              <a:rPr lang="en-CH" sz="1600" b="1"/>
              <a:t>Unreasonable </a:t>
            </a:r>
            <a:r>
              <a:rPr lang="en-CH" sz="1600"/>
              <a:t>coefficients</a:t>
            </a:r>
          </a:p>
        </p:txBody>
      </p:sp>
      <p:sp>
        <p:nvSpPr>
          <p:cNvPr id="5" name="Text Placeholder 4">
            <a:extLst>
              <a:ext uri="{FF2B5EF4-FFF2-40B4-BE49-F238E27FC236}">
                <a16:creationId xmlns:a16="http://schemas.microsoft.com/office/drawing/2014/main" id="{ACC1F0A3-4E7E-AD19-1417-6B1BD2022193}"/>
              </a:ext>
            </a:extLst>
          </p:cNvPr>
          <p:cNvSpPr>
            <a:spLocks noGrp="1"/>
          </p:cNvSpPr>
          <p:nvPr>
            <p:ph type="body" sz="quarter" idx="18"/>
          </p:nvPr>
        </p:nvSpPr>
        <p:spPr/>
        <p:txBody>
          <a:bodyPr/>
          <a:lstStyle/>
          <a:p>
            <a:endParaRPr lang="en-CH"/>
          </a:p>
        </p:txBody>
      </p:sp>
      <p:sp>
        <p:nvSpPr>
          <p:cNvPr id="6" name="Text Placeholder 5">
            <a:extLst>
              <a:ext uri="{FF2B5EF4-FFF2-40B4-BE49-F238E27FC236}">
                <a16:creationId xmlns:a16="http://schemas.microsoft.com/office/drawing/2014/main" id="{9A245A20-D94E-36D2-70EB-F4D2489C298A}"/>
              </a:ext>
            </a:extLst>
          </p:cNvPr>
          <p:cNvSpPr>
            <a:spLocks noGrp="1"/>
          </p:cNvSpPr>
          <p:nvPr>
            <p:ph type="body" sz="quarter" idx="19"/>
          </p:nvPr>
        </p:nvSpPr>
        <p:spPr/>
        <p:txBody>
          <a:bodyPr/>
          <a:lstStyle/>
          <a:p>
            <a:endParaRPr lang="en-CH"/>
          </a:p>
        </p:txBody>
      </p:sp>
      <p:pic>
        <p:nvPicPr>
          <p:cNvPr id="8" name="Picture 7" descr="A graph with a bar graph&#10;&#10;AI-generated content may be incorrect.">
            <a:extLst>
              <a:ext uri="{FF2B5EF4-FFF2-40B4-BE49-F238E27FC236}">
                <a16:creationId xmlns:a16="http://schemas.microsoft.com/office/drawing/2014/main" id="{39FCF1CE-8D01-B1BA-07A4-5A99E563470B}"/>
              </a:ext>
            </a:extLst>
          </p:cNvPr>
          <p:cNvPicPr>
            <a:picLocks noChangeAspect="1"/>
          </p:cNvPicPr>
          <p:nvPr/>
        </p:nvPicPr>
        <p:blipFill>
          <a:blip r:embed="rId3"/>
          <a:stretch>
            <a:fillRect/>
          </a:stretch>
        </p:blipFill>
        <p:spPr>
          <a:xfrm>
            <a:off x="4479132" y="2094929"/>
            <a:ext cx="7176452" cy="4305871"/>
          </a:xfrm>
          <a:prstGeom prst="rect">
            <a:avLst/>
          </a:prstGeom>
        </p:spPr>
      </p:pic>
      <p:graphicFrame>
        <p:nvGraphicFramePr>
          <p:cNvPr id="7" name="Table 6">
            <a:extLst>
              <a:ext uri="{FF2B5EF4-FFF2-40B4-BE49-F238E27FC236}">
                <a16:creationId xmlns:a16="http://schemas.microsoft.com/office/drawing/2014/main" id="{3C0740C3-B224-0C14-24B3-35ED0313BD26}"/>
              </a:ext>
            </a:extLst>
          </p:cNvPr>
          <p:cNvGraphicFramePr>
            <a:graphicFrameLocks noGrp="1"/>
          </p:cNvGraphicFramePr>
          <p:nvPr>
            <p:extLst>
              <p:ext uri="{D42A27DB-BD31-4B8C-83A1-F6EECF244321}">
                <p14:modId xmlns:p14="http://schemas.microsoft.com/office/powerpoint/2010/main" val="2460508026"/>
              </p:ext>
            </p:extLst>
          </p:nvPr>
        </p:nvGraphicFramePr>
        <p:xfrm>
          <a:off x="416190" y="2094929"/>
          <a:ext cx="4062942" cy="1569720"/>
        </p:xfrm>
        <a:graphic>
          <a:graphicData uri="http://schemas.openxmlformats.org/drawingml/2006/table">
            <a:tbl>
              <a:tblPr firstRow="1" bandRow="1">
                <a:tableStyleId>{08FB837D-C827-4EFA-A057-4D05807E0F7C}</a:tableStyleId>
              </a:tblPr>
              <a:tblGrid>
                <a:gridCol w="2031471">
                  <a:extLst>
                    <a:ext uri="{9D8B030D-6E8A-4147-A177-3AD203B41FA5}">
                      <a16:colId xmlns:a16="http://schemas.microsoft.com/office/drawing/2014/main" val="2956965028"/>
                    </a:ext>
                  </a:extLst>
                </a:gridCol>
                <a:gridCol w="2031471">
                  <a:extLst>
                    <a:ext uri="{9D8B030D-6E8A-4147-A177-3AD203B41FA5}">
                      <a16:colId xmlns:a16="http://schemas.microsoft.com/office/drawing/2014/main" val="2213166629"/>
                    </a:ext>
                  </a:extLst>
                </a:gridCol>
              </a:tblGrid>
              <a:tr h="0">
                <a:tc>
                  <a:txBody>
                    <a:bodyPr/>
                    <a:lstStyle/>
                    <a:p>
                      <a:r>
                        <a:rPr lang="en-CH"/>
                        <a:t>Metric</a:t>
                      </a:r>
                    </a:p>
                  </a:txBody>
                  <a:tcPr>
                    <a:lnL w="9525" cap="flat" cmpd="sng" algn="ctr">
                      <a:noFill/>
                      <a:prstDash val="soli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5"/>
                    </a:solidFill>
                  </a:tcPr>
                </a:tc>
                <a:tc>
                  <a:txBody>
                    <a:bodyPr/>
                    <a:lstStyle/>
                    <a:p>
                      <a:r>
                        <a:rPr lang="en-CH"/>
                        <a:t>Loss</a:t>
                      </a:r>
                    </a:p>
                  </a:txBody>
                  <a:tcP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107158919"/>
                  </a:ext>
                </a:extLst>
              </a:tr>
              <a:tr h="370840">
                <a:tc>
                  <a:txBody>
                    <a:bodyPr/>
                    <a:lstStyle/>
                    <a:p>
                      <a:r>
                        <a:rPr lang="en-CH" sz="1600"/>
                        <a:t>R2 Score</a:t>
                      </a:r>
                    </a:p>
                  </a:txBody>
                  <a:tcP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r>
                        <a:rPr lang="en-CH" sz="1600"/>
                        <a:t>0.206</a:t>
                      </a:r>
                    </a:p>
                  </a:txBody>
                  <a:tcP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5915889"/>
                  </a:ext>
                </a:extLst>
              </a:tr>
              <a:tr h="370840">
                <a:tc>
                  <a:txBody>
                    <a:bodyPr/>
                    <a:lstStyle/>
                    <a:p>
                      <a:r>
                        <a:rPr lang="en-CH" sz="1600"/>
                        <a:t>Skewness</a:t>
                      </a:r>
                    </a:p>
                  </a:txBody>
                  <a:tcP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r>
                        <a:rPr lang="en-CH" sz="1600"/>
                        <a:t>5.6</a:t>
                      </a:r>
                    </a:p>
                  </a:txBody>
                  <a:tcP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10013978"/>
                  </a:ext>
                </a:extLst>
              </a:tr>
              <a:tr h="370840">
                <a:tc>
                  <a:txBody>
                    <a:bodyPr/>
                    <a:lstStyle/>
                    <a:p>
                      <a:r>
                        <a:rPr lang="en-CH" sz="1600"/>
                        <a:t>Kurtosis</a:t>
                      </a:r>
                    </a:p>
                  </a:txBody>
                  <a:tcP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r>
                        <a:rPr lang="en-CH" sz="1600"/>
                        <a:t>61</a:t>
                      </a:r>
                    </a:p>
                  </a:txBody>
                  <a:tcP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79200039"/>
                  </a:ext>
                </a:extLst>
              </a:tr>
            </a:tbl>
          </a:graphicData>
        </a:graphic>
      </p:graphicFrame>
    </p:spTree>
    <p:extLst>
      <p:ext uri="{BB962C8B-B14F-4D97-AF65-F5344CB8AC3E}">
        <p14:creationId xmlns:p14="http://schemas.microsoft.com/office/powerpoint/2010/main" val="1657008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694A-B0B5-1B2E-9676-35E5AFDDD7F7}"/>
              </a:ext>
            </a:extLst>
          </p:cNvPr>
          <p:cNvSpPr>
            <a:spLocks noGrp="1"/>
          </p:cNvSpPr>
          <p:nvPr>
            <p:ph type="title"/>
          </p:nvPr>
        </p:nvSpPr>
        <p:spPr/>
        <p:txBody>
          <a:bodyPr/>
          <a:lstStyle/>
          <a:p>
            <a:r>
              <a:rPr lang="en-CH"/>
              <a:t>Predictions</a:t>
            </a:r>
          </a:p>
        </p:txBody>
      </p:sp>
      <p:pic>
        <p:nvPicPr>
          <p:cNvPr id="7" name="Picture 6" descr="A graph with a line and a line&#10;&#10;AI-generated content may be incorrect.">
            <a:extLst>
              <a:ext uri="{FF2B5EF4-FFF2-40B4-BE49-F238E27FC236}">
                <a16:creationId xmlns:a16="http://schemas.microsoft.com/office/drawing/2014/main" id="{794F4F23-DFF1-49B5-B223-7EEBC65AE3C4}"/>
              </a:ext>
            </a:extLst>
          </p:cNvPr>
          <p:cNvPicPr>
            <a:picLocks noChangeAspect="1"/>
          </p:cNvPicPr>
          <p:nvPr/>
        </p:nvPicPr>
        <p:blipFill>
          <a:blip r:embed="rId2"/>
          <a:stretch>
            <a:fillRect/>
          </a:stretch>
        </p:blipFill>
        <p:spPr>
          <a:xfrm>
            <a:off x="2208212" y="1760284"/>
            <a:ext cx="7772400" cy="4840813"/>
          </a:xfrm>
          <a:prstGeom prst="rect">
            <a:avLst/>
          </a:prstGeom>
        </p:spPr>
      </p:pic>
    </p:spTree>
    <p:extLst>
      <p:ext uri="{BB962C8B-B14F-4D97-AF65-F5344CB8AC3E}">
        <p14:creationId xmlns:p14="http://schemas.microsoft.com/office/powerpoint/2010/main" val="3685499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44EE-1515-43B7-FDBA-B874884D8E5D}"/>
              </a:ext>
            </a:extLst>
          </p:cNvPr>
          <p:cNvSpPr>
            <a:spLocks noGrp="1"/>
          </p:cNvSpPr>
          <p:nvPr>
            <p:ph type="title"/>
          </p:nvPr>
        </p:nvSpPr>
        <p:spPr/>
        <p:txBody>
          <a:bodyPr/>
          <a:lstStyle/>
          <a:p>
            <a:r>
              <a:rPr lang="en-CH"/>
              <a:t>Accuracy</a:t>
            </a:r>
          </a:p>
        </p:txBody>
      </p:sp>
      <p:pic>
        <p:nvPicPr>
          <p:cNvPr id="12" name="Picture 11" descr="A graph with red and blue lines&#10;&#10;AI-generated content may be incorrect.">
            <a:extLst>
              <a:ext uri="{FF2B5EF4-FFF2-40B4-BE49-F238E27FC236}">
                <a16:creationId xmlns:a16="http://schemas.microsoft.com/office/drawing/2014/main" id="{5AAB13A5-C1F2-5474-C2A7-2634E12FC36C}"/>
              </a:ext>
            </a:extLst>
          </p:cNvPr>
          <p:cNvPicPr>
            <a:picLocks noChangeAspect="1"/>
          </p:cNvPicPr>
          <p:nvPr/>
        </p:nvPicPr>
        <p:blipFill>
          <a:blip r:embed="rId3"/>
          <a:stretch>
            <a:fillRect/>
          </a:stretch>
        </p:blipFill>
        <p:spPr>
          <a:xfrm>
            <a:off x="2493962" y="1943100"/>
            <a:ext cx="7200900" cy="4457700"/>
          </a:xfrm>
          <a:prstGeom prst="rect">
            <a:avLst/>
          </a:prstGeom>
        </p:spPr>
      </p:pic>
    </p:spTree>
    <p:extLst>
      <p:ext uri="{BB962C8B-B14F-4D97-AF65-F5344CB8AC3E}">
        <p14:creationId xmlns:p14="http://schemas.microsoft.com/office/powerpoint/2010/main" val="226562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8161E-2E67-9824-C2B1-EEE555F73591}"/>
              </a:ext>
            </a:extLst>
          </p:cNvPr>
          <p:cNvSpPr>
            <a:spLocks noGrp="1"/>
          </p:cNvSpPr>
          <p:nvPr>
            <p:ph type="title"/>
          </p:nvPr>
        </p:nvSpPr>
        <p:spPr/>
        <p:txBody>
          <a:bodyPr/>
          <a:lstStyle/>
          <a:p>
            <a:r>
              <a:rPr lang="en-CH"/>
              <a:t>Accuracy (cont.)</a:t>
            </a:r>
          </a:p>
        </p:txBody>
      </p:sp>
      <p:graphicFrame>
        <p:nvGraphicFramePr>
          <p:cNvPr id="7" name="Table 6">
            <a:extLst>
              <a:ext uri="{FF2B5EF4-FFF2-40B4-BE49-F238E27FC236}">
                <a16:creationId xmlns:a16="http://schemas.microsoft.com/office/drawing/2014/main" id="{20473E22-B836-0BAB-8B6F-092BCF1FE73E}"/>
              </a:ext>
            </a:extLst>
          </p:cNvPr>
          <p:cNvGraphicFramePr>
            <a:graphicFrameLocks noGrp="1"/>
          </p:cNvGraphicFramePr>
          <p:nvPr>
            <p:extLst>
              <p:ext uri="{D42A27DB-BD31-4B8C-83A1-F6EECF244321}">
                <p14:modId xmlns:p14="http://schemas.microsoft.com/office/powerpoint/2010/main" val="2710998614"/>
              </p:ext>
            </p:extLst>
          </p:nvPr>
        </p:nvGraphicFramePr>
        <p:xfrm>
          <a:off x="2031470" y="3429000"/>
          <a:ext cx="8125884" cy="23114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031471">
                  <a:extLst>
                    <a:ext uri="{9D8B030D-6E8A-4147-A177-3AD203B41FA5}">
                      <a16:colId xmlns:a16="http://schemas.microsoft.com/office/drawing/2014/main" val="2956965028"/>
                    </a:ext>
                  </a:extLst>
                </a:gridCol>
                <a:gridCol w="2031471">
                  <a:extLst>
                    <a:ext uri="{9D8B030D-6E8A-4147-A177-3AD203B41FA5}">
                      <a16:colId xmlns:a16="http://schemas.microsoft.com/office/drawing/2014/main" val="2213166629"/>
                    </a:ext>
                  </a:extLst>
                </a:gridCol>
                <a:gridCol w="2031471">
                  <a:extLst>
                    <a:ext uri="{9D8B030D-6E8A-4147-A177-3AD203B41FA5}">
                      <a16:colId xmlns:a16="http://schemas.microsoft.com/office/drawing/2014/main" val="717184725"/>
                    </a:ext>
                  </a:extLst>
                </a:gridCol>
                <a:gridCol w="2031471">
                  <a:extLst>
                    <a:ext uri="{9D8B030D-6E8A-4147-A177-3AD203B41FA5}">
                      <a16:colId xmlns:a16="http://schemas.microsoft.com/office/drawing/2014/main" val="817583155"/>
                    </a:ext>
                  </a:extLst>
                </a:gridCol>
              </a:tblGrid>
              <a:tr h="0">
                <a:tc>
                  <a:txBody>
                    <a:bodyPr/>
                    <a:lstStyle/>
                    <a:p>
                      <a:r>
                        <a:rPr lang="en-CH" b="1">
                          <a:solidFill>
                            <a:schemeClr val="bg1"/>
                          </a:solidFill>
                        </a:rPr>
                        <a:t>Metric</a:t>
                      </a:r>
                    </a:p>
                  </a:txBody>
                  <a:tcPr>
                    <a:solidFill>
                      <a:schemeClr val="accent5"/>
                    </a:solidFill>
                  </a:tcPr>
                </a:tc>
                <a:tc>
                  <a:txBody>
                    <a:bodyPr/>
                    <a:lstStyle/>
                    <a:p>
                      <a:r>
                        <a:rPr lang="en-CH" b="1">
                          <a:solidFill>
                            <a:schemeClr val="bg1"/>
                          </a:solidFill>
                        </a:rPr>
                        <a:t>Loss</a:t>
                      </a:r>
                    </a:p>
                  </a:txBody>
                  <a:tcPr>
                    <a:solidFill>
                      <a:schemeClr val="accent5"/>
                    </a:solidFill>
                  </a:tcPr>
                </a:tc>
                <a:tc>
                  <a:txBody>
                    <a:bodyPr/>
                    <a:lstStyle/>
                    <a:p>
                      <a:r>
                        <a:rPr lang="en-CH" b="1">
                          <a:solidFill>
                            <a:schemeClr val="bg1"/>
                          </a:solidFill>
                        </a:rPr>
                        <a:t>Conversion</a:t>
                      </a:r>
                    </a:p>
                  </a:txBody>
                  <a:tcPr>
                    <a:solidFill>
                      <a:schemeClr val="accent5"/>
                    </a:solidFill>
                  </a:tcPr>
                </a:tc>
                <a:tc>
                  <a:txBody>
                    <a:bodyPr/>
                    <a:lstStyle/>
                    <a:p>
                      <a:r>
                        <a:rPr lang="en-CH" b="1">
                          <a:solidFill>
                            <a:schemeClr val="bg1"/>
                          </a:solidFill>
                        </a:rPr>
                        <a:t>Loss</a:t>
                      </a:r>
                    </a:p>
                  </a:txBody>
                  <a:tcPr>
                    <a:solidFill>
                      <a:schemeClr val="accent5"/>
                    </a:solidFill>
                  </a:tcPr>
                </a:tc>
                <a:extLst>
                  <a:ext uri="{0D108BD9-81ED-4DB2-BD59-A6C34878D82A}">
                    <a16:rowId xmlns:a16="http://schemas.microsoft.com/office/drawing/2014/main" val="1107158919"/>
                  </a:ext>
                </a:extLst>
              </a:tr>
              <a:tr h="370840">
                <a:tc>
                  <a:txBody>
                    <a:bodyPr/>
                    <a:lstStyle/>
                    <a:p>
                      <a:r>
                        <a:rPr lang="en-CH" sz="1600"/>
                        <a:t>L1 Loss </a:t>
                      </a:r>
                      <a:r>
                        <a:rPr lang="en-CH" sz="1600" b="1"/>
                        <a:t>MAE</a:t>
                      </a:r>
                    </a:p>
                  </a:txBody>
                  <a:tcPr>
                    <a:solidFill>
                      <a:schemeClr val="bg2"/>
                    </a:solidFill>
                  </a:tcPr>
                </a:tc>
                <a:tc>
                  <a:txBody>
                    <a:bodyPr/>
                    <a:lstStyle/>
                    <a:p>
                      <a:r>
                        <a:rPr lang="en-CH" sz="1600"/>
                        <a:t>29’397 Rupee</a:t>
                      </a:r>
                    </a:p>
                  </a:txBody>
                  <a:tcPr>
                    <a:solidFill>
                      <a:schemeClr val="bg2"/>
                    </a:solidFill>
                  </a:tcPr>
                </a:tc>
                <a:tc>
                  <a:txBody>
                    <a:bodyPr/>
                    <a:lstStyle/>
                    <a:p>
                      <a:r>
                        <a:rPr lang="en-CH" sz="1600"/>
                        <a:t>0,0098</a:t>
                      </a:r>
                    </a:p>
                  </a:txBody>
                  <a:tcPr>
                    <a:solidFill>
                      <a:schemeClr val="bg2"/>
                    </a:solidFill>
                  </a:tcPr>
                </a:tc>
                <a:tc>
                  <a:txBody>
                    <a:bodyPr/>
                    <a:lstStyle/>
                    <a:p>
                      <a:r>
                        <a:rPr lang="en-CH" sz="1600"/>
                        <a:t>287 CHF</a:t>
                      </a:r>
                    </a:p>
                  </a:txBody>
                  <a:tcPr>
                    <a:solidFill>
                      <a:schemeClr val="bg2"/>
                    </a:solidFill>
                  </a:tcPr>
                </a:tc>
                <a:extLst>
                  <a:ext uri="{0D108BD9-81ED-4DB2-BD59-A6C34878D82A}">
                    <a16:rowId xmlns:a16="http://schemas.microsoft.com/office/drawing/2014/main" val="205915889"/>
                  </a:ext>
                </a:extLst>
              </a:tr>
              <a:tr h="370840">
                <a:tc>
                  <a:txBody>
                    <a:bodyPr/>
                    <a:lstStyle/>
                    <a:p>
                      <a:pPr lvl="1"/>
                      <a:r>
                        <a:rPr lang="en-CH" sz="1600"/>
                        <a:t>1 – Lowest</a:t>
                      </a:r>
                    </a:p>
                  </a:txBody>
                  <a:tcPr>
                    <a:solidFill>
                      <a:schemeClr val="bg2"/>
                    </a:solidFill>
                  </a:tcPr>
                </a:tc>
                <a:tc>
                  <a:txBody>
                    <a:bodyPr/>
                    <a:lstStyle/>
                    <a:p>
                      <a:r>
                        <a:rPr lang="en-CH" sz="1600"/>
                        <a:t>22’659 Rupee</a:t>
                      </a:r>
                    </a:p>
                  </a:txBody>
                  <a:tcPr>
                    <a:solidFill>
                      <a:schemeClr val="bg2"/>
                    </a:solidFill>
                  </a:tcPr>
                </a:tc>
                <a:tc>
                  <a:txBody>
                    <a:bodyPr/>
                    <a:lstStyle/>
                    <a:p>
                      <a:r>
                        <a:rPr lang="en-CH" sz="1600"/>
                        <a:t>“</a:t>
                      </a:r>
                    </a:p>
                  </a:txBody>
                  <a:tcPr>
                    <a:solidFill>
                      <a:schemeClr val="bg2"/>
                    </a:solidFill>
                  </a:tcPr>
                </a:tc>
                <a:tc>
                  <a:txBody>
                    <a:bodyPr/>
                    <a:lstStyle/>
                    <a:p>
                      <a:r>
                        <a:rPr lang="en-CH" sz="1600"/>
                        <a:t>222 CHF</a:t>
                      </a:r>
                    </a:p>
                  </a:txBody>
                  <a:tcPr>
                    <a:solidFill>
                      <a:schemeClr val="bg2"/>
                    </a:solidFill>
                  </a:tcPr>
                </a:tc>
                <a:extLst>
                  <a:ext uri="{0D108BD9-81ED-4DB2-BD59-A6C34878D82A}">
                    <a16:rowId xmlns:a16="http://schemas.microsoft.com/office/drawing/2014/main" val="1673929604"/>
                  </a:ext>
                </a:extLst>
              </a:tr>
              <a:tr h="370840">
                <a:tc>
                  <a:txBody>
                    <a:bodyPr/>
                    <a:lstStyle/>
                    <a:p>
                      <a:pPr lvl="1"/>
                      <a:r>
                        <a:rPr lang="en-CH" sz="1600"/>
                        <a:t>2 – Low</a:t>
                      </a:r>
                    </a:p>
                  </a:txBody>
                  <a:tcPr>
                    <a:solidFill>
                      <a:schemeClr val="bg2"/>
                    </a:solidFill>
                  </a:tcPr>
                </a:tc>
                <a:tc>
                  <a:txBody>
                    <a:bodyPr/>
                    <a:lstStyle/>
                    <a:p>
                      <a:r>
                        <a:rPr lang="en-CH" sz="1600"/>
                        <a:t>15’028 Rupee</a:t>
                      </a:r>
                    </a:p>
                  </a:txBody>
                  <a:tcPr>
                    <a:solidFill>
                      <a:schemeClr val="bg2"/>
                    </a:solidFill>
                  </a:tcPr>
                </a:tc>
                <a:tc>
                  <a:txBody>
                    <a:bodyPr/>
                    <a:lstStyle/>
                    <a:p>
                      <a:r>
                        <a:rPr lang="en-CH" sz="1600"/>
                        <a:t>“</a:t>
                      </a:r>
                    </a:p>
                  </a:txBody>
                  <a:tcPr>
                    <a:solidFill>
                      <a:schemeClr val="bg2"/>
                    </a:solidFill>
                  </a:tcPr>
                </a:tc>
                <a:tc>
                  <a:txBody>
                    <a:bodyPr/>
                    <a:lstStyle/>
                    <a:p>
                      <a:r>
                        <a:rPr lang="en-CH" sz="1600"/>
                        <a:t>147 CHF</a:t>
                      </a:r>
                    </a:p>
                  </a:txBody>
                  <a:tcPr>
                    <a:solidFill>
                      <a:schemeClr val="bg2"/>
                    </a:solidFill>
                  </a:tcPr>
                </a:tc>
                <a:extLst>
                  <a:ext uri="{0D108BD9-81ED-4DB2-BD59-A6C34878D82A}">
                    <a16:rowId xmlns:a16="http://schemas.microsoft.com/office/drawing/2014/main" val="2452068561"/>
                  </a:ext>
                </a:extLst>
              </a:tr>
              <a:tr h="370840">
                <a:tc>
                  <a:txBody>
                    <a:bodyPr/>
                    <a:lstStyle/>
                    <a:p>
                      <a:pPr lvl="1"/>
                      <a:r>
                        <a:rPr lang="en-CH" sz="1600"/>
                        <a:t>3 – High</a:t>
                      </a:r>
                    </a:p>
                  </a:txBody>
                  <a:tcPr>
                    <a:solidFill>
                      <a:schemeClr val="bg2"/>
                    </a:solidFill>
                  </a:tcPr>
                </a:tc>
                <a:tc>
                  <a:txBody>
                    <a:bodyPr/>
                    <a:lstStyle/>
                    <a:p>
                      <a:r>
                        <a:rPr lang="en-CH" sz="1600"/>
                        <a:t>15’685 Rupee</a:t>
                      </a:r>
                    </a:p>
                  </a:txBody>
                  <a:tcPr>
                    <a:solidFill>
                      <a:schemeClr val="bg2"/>
                    </a:solidFill>
                  </a:tcPr>
                </a:tc>
                <a:tc>
                  <a:txBody>
                    <a:bodyPr/>
                    <a:lstStyle/>
                    <a:p>
                      <a:r>
                        <a:rPr lang="en-CH" sz="1600"/>
                        <a:t>“</a:t>
                      </a:r>
                    </a:p>
                  </a:txBody>
                  <a:tcPr>
                    <a:solidFill>
                      <a:schemeClr val="bg2"/>
                    </a:solidFill>
                  </a:tcPr>
                </a:tc>
                <a:tc>
                  <a:txBody>
                    <a:bodyPr/>
                    <a:lstStyle/>
                    <a:p>
                      <a:r>
                        <a:rPr lang="en-CH" sz="1600"/>
                        <a:t>153 CHF</a:t>
                      </a:r>
                    </a:p>
                  </a:txBody>
                  <a:tcPr>
                    <a:solidFill>
                      <a:schemeClr val="bg2"/>
                    </a:solidFill>
                  </a:tcPr>
                </a:tc>
                <a:extLst>
                  <a:ext uri="{0D108BD9-81ED-4DB2-BD59-A6C34878D82A}">
                    <a16:rowId xmlns:a16="http://schemas.microsoft.com/office/drawing/2014/main" val="3137454540"/>
                  </a:ext>
                </a:extLst>
              </a:tr>
              <a:tr h="370840">
                <a:tc>
                  <a:txBody>
                    <a:bodyPr/>
                    <a:lstStyle/>
                    <a:p>
                      <a:pPr lvl="1"/>
                      <a:r>
                        <a:rPr lang="en-CH" sz="1600"/>
                        <a:t>4 – Highest</a:t>
                      </a:r>
                    </a:p>
                  </a:txBody>
                  <a:tcPr>
                    <a:solidFill>
                      <a:schemeClr val="bg2"/>
                    </a:solidFill>
                  </a:tcPr>
                </a:tc>
                <a:tc>
                  <a:txBody>
                    <a:bodyPr/>
                    <a:lstStyle/>
                    <a:p>
                      <a:r>
                        <a:rPr lang="en-CH" sz="1600"/>
                        <a:t>64’234 Rupee</a:t>
                      </a:r>
                    </a:p>
                  </a:txBody>
                  <a:tcPr>
                    <a:solidFill>
                      <a:schemeClr val="bg2"/>
                    </a:solidFill>
                  </a:tcPr>
                </a:tc>
                <a:tc>
                  <a:txBody>
                    <a:bodyPr/>
                    <a:lstStyle/>
                    <a:p>
                      <a:r>
                        <a:rPr lang="en-CH" sz="1600"/>
                        <a:t>“</a:t>
                      </a:r>
                    </a:p>
                  </a:txBody>
                  <a:tcPr>
                    <a:solidFill>
                      <a:schemeClr val="bg2"/>
                    </a:solidFill>
                  </a:tcPr>
                </a:tc>
                <a:tc>
                  <a:txBody>
                    <a:bodyPr/>
                    <a:lstStyle/>
                    <a:p>
                      <a:r>
                        <a:rPr lang="en-CH" sz="1600"/>
                        <a:t>629 CHF</a:t>
                      </a:r>
                    </a:p>
                  </a:txBody>
                  <a:tcPr>
                    <a:solidFill>
                      <a:schemeClr val="bg2"/>
                    </a:solidFill>
                  </a:tcPr>
                </a:tc>
                <a:extLst>
                  <a:ext uri="{0D108BD9-81ED-4DB2-BD59-A6C34878D82A}">
                    <a16:rowId xmlns:a16="http://schemas.microsoft.com/office/drawing/2014/main" val="3144001147"/>
                  </a:ext>
                </a:extLst>
              </a:tr>
            </a:tbl>
          </a:graphicData>
        </a:graphic>
      </p:graphicFrame>
      <p:graphicFrame>
        <p:nvGraphicFramePr>
          <p:cNvPr id="3" name="Table 2">
            <a:extLst>
              <a:ext uri="{FF2B5EF4-FFF2-40B4-BE49-F238E27FC236}">
                <a16:creationId xmlns:a16="http://schemas.microsoft.com/office/drawing/2014/main" id="{5F3ECE57-0B44-6756-8357-1E1FAFD1C5F2}"/>
              </a:ext>
            </a:extLst>
          </p:cNvPr>
          <p:cNvGraphicFramePr>
            <a:graphicFrameLocks noGrp="1"/>
          </p:cNvGraphicFramePr>
          <p:nvPr>
            <p:extLst>
              <p:ext uri="{D42A27DB-BD31-4B8C-83A1-F6EECF244321}">
                <p14:modId xmlns:p14="http://schemas.microsoft.com/office/powerpoint/2010/main" val="689869494"/>
              </p:ext>
            </p:extLst>
          </p:nvPr>
        </p:nvGraphicFramePr>
        <p:xfrm>
          <a:off x="2031470" y="2131263"/>
          <a:ext cx="6094413" cy="82804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031471">
                  <a:extLst>
                    <a:ext uri="{9D8B030D-6E8A-4147-A177-3AD203B41FA5}">
                      <a16:colId xmlns:a16="http://schemas.microsoft.com/office/drawing/2014/main" val="2956965028"/>
                    </a:ext>
                  </a:extLst>
                </a:gridCol>
                <a:gridCol w="2031471">
                  <a:extLst>
                    <a:ext uri="{9D8B030D-6E8A-4147-A177-3AD203B41FA5}">
                      <a16:colId xmlns:a16="http://schemas.microsoft.com/office/drawing/2014/main" val="2213166629"/>
                    </a:ext>
                  </a:extLst>
                </a:gridCol>
                <a:gridCol w="2031471">
                  <a:extLst>
                    <a:ext uri="{9D8B030D-6E8A-4147-A177-3AD203B41FA5}">
                      <a16:colId xmlns:a16="http://schemas.microsoft.com/office/drawing/2014/main" val="717184725"/>
                    </a:ext>
                  </a:extLst>
                </a:gridCol>
              </a:tblGrid>
              <a:tr h="0">
                <a:tc>
                  <a:txBody>
                    <a:bodyPr/>
                    <a:lstStyle/>
                    <a:p>
                      <a:r>
                        <a:rPr lang="en-CH" b="1">
                          <a:solidFill>
                            <a:schemeClr val="bg1"/>
                          </a:solidFill>
                        </a:rPr>
                        <a:t>R2 Score</a:t>
                      </a:r>
                    </a:p>
                  </a:txBody>
                  <a:tcPr>
                    <a:solidFill>
                      <a:schemeClr val="accent5"/>
                    </a:solidFill>
                  </a:tcPr>
                </a:tc>
                <a:tc>
                  <a:txBody>
                    <a:bodyPr/>
                    <a:lstStyle/>
                    <a:p>
                      <a:r>
                        <a:rPr lang="en-CH" b="1">
                          <a:solidFill>
                            <a:schemeClr val="bg1"/>
                          </a:solidFill>
                        </a:rPr>
                        <a:t>Skewness</a:t>
                      </a:r>
                    </a:p>
                  </a:txBody>
                  <a:tcPr>
                    <a:solidFill>
                      <a:schemeClr val="accent5"/>
                    </a:solidFill>
                  </a:tcPr>
                </a:tc>
                <a:tc>
                  <a:txBody>
                    <a:bodyPr/>
                    <a:lstStyle/>
                    <a:p>
                      <a:r>
                        <a:rPr lang="en-CH" b="1">
                          <a:solidFill>
                            <a:schemeClr val="bg1"/>
                          </a:solidFill>
                        </a:rPr>
                        <a:t>Kurtosis</a:t>
                      </a:r>
                    </a:p>
                  </a:txBody>
                  <a:tcPr>
                    <a:solidFill>
                      <a:schemeClr val="accent5"/>
                    </a:solidFill>
                  </a:tcPr>
                </a:tc>
                <a:extLst>
                  <a:ext uri="{0D108BD9-81ED-4DB2-BD59-A6C34878D82A}">
                    <a16:rowId xmlns:a16="http://schemas.microsoft.com/office/drawing/2014/main" val="1107158919"/>
                  </a:ext>
                </a:extLst>
              </a:tr>
              <a:tr h="370840">
                <a:tc>
                  <a:txBody>
                    <a:bodyPr/>
                    <a:lstStyle/>
                    <a:p>
                      <a:r>
                        <a:rPr lang="en-CH" sz="1600"/>
                        <a:t>0.309</a:t>
                      </a:r>
                    </a:p>
                  </a:txBody>
                  <a:tcPr>
                    <a:solidFill>
                      <a:schemeClr val="bg2"/>
                    </a:solidFill>
                  </a:tcPr>
                </a:tc>
                <a:tc>
                  <a:txBody>
                    <a:bodyPr/>
                    <a:lstStyle/>
                    <a:p>
                      <a:r>
                        <a:rPr lang="en-CH" sz="1600"/>
                        <a:t>2</a:t>
                      </a:r>
                    </a:p>
                  </a:txBody>
                  <a:tcPr>
                    <a:solidFill>
                      <a:schemeClr val="bg2"/>
                    </a:solidFill>
                  </a:tcPr>
                </a:tc>
                <a:tc>
                  <a:txBody>
                    <a:bodyPr/>
                    <a:lstStyle/>
                    <a:p>
                      <a:r>
                        <a:rPr lang="en-CH" sz="1600"/>
                        <a:t>26</a:t>
                      </a:r>
                    </a:p>
                  </a:txBody>
                  <a:tcPr>
                    <a:solidFill>
                      <a:schemeClr val="bg2"/>
                    </a:solidFill>
                  </a:tcPr>
                </a:tc>
                <a:extLst>
                  <a:ext uri="{0D108BD9-81ED-4DB2-BD59-A6C34878D82A}">
                    <a16:rowId xmlns:a16="http://schemas.microsoft.com/office/drawing/2014/main" val="205915889"/>
                  </a:ext>
                </a:extLst>
              </a:tr>
            </a:tbl>
          </a:graphicData>
        </a:graphic>
      </p:graphicFrame>
    </p:spTree>
    <p:extLst>
      <p:ext uri="{BB962C8B-B14F-4D97-AF65-F5344CB8AC3E}">
        <p14:creationId xmlns:p14="http://schemas.microsoft.com/office/powerpoint/2010/main" val="2112225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8892-FC89-24B7-CECB-2CBA2EA0DE7B}"/>
              </a:ext>
            </a:extLst>
          </p:cNvPr>
          <p:cNvSpPr>
            <a:spLocks noGrp="1"/>
          </p:cNvSpPr>
          <p:nvPr>
            <p:ph type="title"/>
          </p:nvPr>
        </p:nvSpPr>
        <p:spPr/>
        <p:txBody>
          <a:bodyPr/>
          <a:lstStyle/>
          <a:p>
            <a:r>
              <a:rPr lang="en-CH"/>
              <a:t>Sensitivity Analysis</a:t>
            </a:r>
          </a:p>
        </p:txBody>
      </p:sp>
      <p:pic>
        <p:nvPicPr>
          <p:cNvPr id="8" name="Picture 7" descr="A graph with blue and white bars&#10;&#10;AI-generated content may be incorrect.">
            <a:extLst>
              <a:ext uri="{FF2B5EF4-FFF2-40B4-BE49-F238E27FC236}">
                <a16:creationId xmlns:a16="http://schemas.microsoft.com/office/drawing/2014/main" id="{E6438265-3036-93D2-8244-39D4B0E5A04C}"/>
              </a:ext>
            </a:extLst>
          </p:cNvPr>
          <p:cNvPicPr>
            <a:picLocks noChangeAspect="1"/>
          </p:cNvPicPr>
          <p:nvPr/>
        </p:nvPicPr>
        <p:blipFill>
          <a:blip r:embed="rId2"/>
          <a:stretch>
            <a:fillRect/>
          </a:stretch>
        </p:blipFill>
        <p:spPr>
          <a:xfrm>
            <a:off x="2207527" y="2042158"/>
            <a:ext cx="7772400" cy="4663440"/>
          </a:xfrm>
          <a:prstGeom prst="rect">
            <a:avLst/>
          </a:prstGeom>
        </p:spPr>
      </p:pic>
    </p:spTree>
    <p:extLst>
      <p:ext uri="{BB962C8B-B14F-4D97-AF65-F5344CB8AC3E}">
        <p14:creationId xmlns:p14="http://schemas.microsoft.com/office/powerpoint/2010/main" val="2704705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ABF18-C280-2277-D56B-C7F0E0B6129A}"/>
              </a:ext>
            </a:extLst>
          </p:cNvPr>
          <p:cNvSpPr>
            <a:spLocks noGrp="1"/>
          </p:cNvSpPr>
          <p:nvPr>
            <p:ph type="title"/>
          </p:nvPr>
        </p:nvSpPr>
        <p:spPr/>
        <p:txBody>
          <a:bodyPr>
            <a:normAutofit/>
          </a:bodyPr>
          <a:lstStyle/>
          <a:p>
            <a:r>
              <a:rPr lang="en-CH"/>
              <a:t>Bias and Fairness</a:t>
            </a:r>
          </a:p>
        </p:txBody>
      </p:sp>
      <p:pic>
        <p:nvPicPr>
          <p:cNvPr id="9" name="Picture 8" descr="A map of india with a red square&#10;&#10;AI-generated content may be incorrect.">
            <a:extLst>
              <a:ext uri="{FF2B5EF4-FFF2-40B4-BE49-F238E27FC236}">
                <a16:creationId xmlns:a16="http://schemas.microsoft.com/office/drawing/2014/main" id="{0907F2BB-F7BD-DDA8-B132-0628F150C3F5}"/>
              </a:ext>
            </a:extLst>
          </p:cNvPr>
          <p:cNvPicPr>
            <a:picLocks noChangeAspect="1"/>
          </p:cNvPicPr>
          <p:nvPr/>
        </p:nvPicPr>
        <p:blipFill>
          <a:blip r:embed="rId2"/>
          <a:stretch>
            <a:fillRect/>
          </a:stretch>
        </p:blipFill>
        <p:spPr>
          <a:xfrm>
            <a:off x="3633114" y="1844093"/>
            <a:ext cx="4922595" cy="4874569"/>
          </a:xfrm>
          <a:prstGeom prst="rect">
            <a:avLst/>
          </a:prstGeom>
        </p:spPr>
      </p:pic>
    </p:spTree>
    <p:extLst>
      <p:ext uri="{BB962C8B-B14F-4D97-AF65-F5344CB8AC3E}">
        <p14:creationId xmlns:p14="http://schemas.microsoft.com/office/powerpoint/2010/main" val="956825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88BA-3F35-7650-EB1F-BB622094F480}"/>
              </a:ext>
            </a:extLst>
          </p:cNvPr>
          <p:cNvSpPr>
            <a:spLocks noGrp="1"/>
          </p:cNvSpPr>
          <p:nvPr>
            <p:ph type="title"/>
          </p:nvPr>
        </p:nvSpPr>
        <p:spPr/>
        <p:txBody>
          <a:bodyPr/>
          <a:lstStyle/>
          <a:p>
            <a:r>
              <a:rPr lang="en-CH"/>
              <a:t>Bias and Fairness (cont.)</a:t>
            </a:r>
          </a:p>
        </p:txBody>
      </p:sp>
      <p:pic>
        <p:nvPicPr>
          <p:cNvPr id="12" name="Picture 11" descr="A graph of different colored squares&#10;&#10;AI-generated content may be incorrect.">
            <a:extLst>
              <a:ext uri="{FF2B5EF4-FFF2-40B4-BE49-F238E27FC236}">
                <a16:creationId xmlns:a16="http://schemas.microsoft.com/office/drawing/2014/main" id="{F54678C9-B63A-9897-8782-0BB5E9A5A1BE}"/>
              </a:ext>
            </a:extLst>
          </p:cNvPr>
          <p:cNvPicPr>
            <a:picLocks noChangeAspect="1"/>
          </p:cNvPicPr>
          <p:nvPr/>
        </p:nvPicPr>
        <p:blipFill>
          <a:blip r:embed="rId2"/>
          <a:stretch>
            <a:fillRect/>
          </a:stretch>
        </p:blipFill>
        <p:spPr>
          <a:xfrm>
            <a:off x="6445738" y="2164717"/>
            <a:ext cx="4308407" cy="2120969"/>
          </a:xfrm>
          <a:prstGeom prst="rect">
            <a:avLst/>
          </a:prstGeom>
        </p:spPr>
      </p:pic>
      <p:pic>
        <p:nvPicPr>
          <p:cNvPr id="14" name="Picture 13" descr="A graph of different colored bars&#10;&#10;AI-generated content may be incorrect.">
            <a:extLst>
              <a:ext uri="{FF2B5EF4-FFF2-40B4-BE49-F238E27FC236}">
                <a16:creationId xmlns:a16="http://schemas.microsoft.com/office/drawing/2014/main" id="{B2B60AB5-CDB7-35DD-3C62-FD7E75ACE545}"/>
              </a:ext>
            </a:extLst>
          </p:cNvPr>
          <p:cNvPicPr>
            <a:picLocks noChangeAspect="1"/>
          </p:cNvPicPr>
          <p:nvPr/>
        </p:nvPicPr>
        <p:blipFill>
          <a:blip r:embed="rId3"/>
          <a:stretch>
            <a:fillRect/>
          </a:stretch>
        </p:blipFill>
        <p:spPr>
          <a:xfrm>
            <a:off x="6445737" y="4276852"/>
            <a:ext cx="4308407" cy="2123948"/>
          </a:xfrm>
          <a:prstGeom prst="rect">
            <a:avLst/>
          </a:prstGeom>
        </p:spPr>
      </p:pic>
      <p:pic>
        <p:nvPicPr>
          <p:cNvPr id="16" name="Picture 15" descr="A graph with different colored squares&#10;&#10;AI-generated content may be incorrect.">
            <a:extLst>
              <a:ext uri="{FF2B5EF4-FFF2-40B4-BE49-F238E27FC236}">
                <a16:creationId xmlns:a16="http://schemas.microsoft.com/office/drawing/2014/main" id="{1A1C2F1C-81D7-D338-3C20-91BC07E5107C}"/>
              </a:ext>
            </a:extLst>
          </p:cNvPr>
          <p:cNvPicPr>
            <a:picLocks noChangeAspect="1"/>
          </p:cNvPicPr>
          <p:nvPr/>
        </p:nvPicPr>
        <p:blipFill>
          <a:blip r:embed="rId4"/>
          <a:stretch>
            <a:fillRect/>
          </a:stretch>
        </p:blipFill>
        <p:spPr>
          <a:xfrm>
            <a:off x="1786005" y="2164717"/>
            <a:ext cx="4308407" cy="2120969"/>
          </a:xfrm>
          <a:prstGeom prst="rect">
            <a:avLst/>
          </a:prstGeom>
        </p:spPr>
      </p:pic>
      <p:pic>
        <p:nvPicPr>
          <p:cNvPr id="18" name="Picture 17" descr="A bar graph with different colored rectangles&#10;&#10;AI-generated content may be incorrect.">
            <a:extLst>
              <a:ext uri="{FF2B5EF4-FFF2-40B4-BE49-F238E27FC236}">
                <a16:creationId xmlns:a16="http://schemas.microsoft.com/office/drawing/2014/main" id="{C98B0584-025A-0BAD-B36C-AE9E51763DFA}"/>
              </a:ext>
            </a:extLst>
          </p:cNvPr>
          <p:cNvPicPr>
            <a:picLocks noChangeAspect="1"/>
          </p:cNvPicPr>
          <p:nvPr/>
        </p:nvPicPr>
        <p:blipFill>
          <a:blip r:embed="rId5"/>
          <a:stretch>
            <a:fillRect/>
          </a:stretch>
        </p:blipFill>
        <p:spPr>
          <a:xfrm>
            <a:off x="1786005" y="4276852"/>
            <a:ext cx="4308407" cy="2123948"/>
          </a:xfrm>
          <a:prstGeom prst="rect">
            <a:avLst/>
          </a:prstGeom>
        </p:spPr>
      </p:pic>
    </p:spTree>
    <p:extLst>
      <p:ext uri="{BB962C8B-B14F-4D97-AF65-F5344CB8AC3E}">
        <p14:creationId xmlns:p14="http://schemas.microsoft.com/office/powerpoint/2010/main" val="384098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C98E-82ED-6D84-4F90-75F3CACF5E7A}"/>
              </a:ext>
            </a:extLst>
          </p:cNvPr>
          <p:cNvSpPr>
            <a:spLocks noGrp="1"/>
          </p:cNvSpPr>
          <p:nvPr>
            <p:ph type="title"/>
          </p:nvPr>
        </p:nvSpPr>
        <p:spPr/>
        <p:txBody>
          <a:bodyPr/>
          <a:lstStyle/>
          <a:p>
            <a:r>
              <a:rPr lang="en-CH"/>
              <a:t>Conclusion</a:t>
            </a:r>
          </a:p>
        </p:txBody>
      </p:sp>
      <p:sp>
        <p:nvSpPr>
          <p:cNvPr id="3" name="Text Placeholder 2">
            <a:extLst>
              <a:ext uri="{FF2B5EF4-FFF2-40B4-BE49-F238E27FC236}">
                <a16:creationId xmlns:a16="http://schemas.microsoft.com/office/drawing/2014/main" id="{F4B9AC72-EE16-22DB-0265-F382F55C944D}"/>
              </a:ext>
            </a:extLst>
          </p:cNvPr>
          <p:cNvSpPr>
            <a:spLocks noGrp="1"/>
          </p:cNvSpPr>
          <p:nvPr>
            <p:ph type="body" sz="quarter" idx="11"/>
          </p:nvPr>
        </p:nvSpPr>
        <p:spPr/>
        <p:txBody>
          <a:bodyPr/>
          <a:lstStyle/>
          <a:p>
            <a:r>
              <a:rPr lang="en-CH"/>
              <a:t>Thoughts</a:t>
            </a:r>
          </a:p>
        </p:txBody>
      </p:sp>
      <p:sp>
        <p:nvSpPr>
          <p:cNvPr id="4" name="Text Placeholder 3">
            <a:extLst>
              <a:ext uri="{FF2B5EF4-FFF2-40B4-BE49-F238E27FC236}">
                <a16:creationId xmlns:a16="http://schemas.microsoft.com/office/drawing/2014/main" id="{AAAD4F13-1DF2-519F-A873-43DB07D529DA}"/>
              </a:ext>
            </a:extLst>
          </p:cNvPr>
          <p:cNvSpPr>
            <a:spLocks noGrp="1"/>
          </p:cNvSpPr>
          <p:nvPr>
            <p:ph type="body" sz="quarter" idx="17"/>
          </p:nvPr>
        </p:nvSpPr>
        <p:spPr>
          <a:xfrm>
            <a:off x="836612" y="2743200"/>
            <a:ext cx="5257800" cy="3962398"/>
          </a:xfrm>
        </p:spPr>
        <p:txBody>
          <a:bodyPr/>
          <a:lstStyle/>
          <a:p>
            <a:pPr marL="285750" indent="-285750">
              <a:lnSpc>
                <a:spcPct val="150000"/>
              </a:lnSpc>
              <a:buFont typeface="Arial" panose="020B0604020202020204" pitchFamily="34" charset="0"/>
              <a:buChar char="•"/>
            </a:pPr>
            <a:r>
              <a:rPr lang="en-CH" b="1" dirty="0"/>
              <a:t>Neural network captures non-linear relationships</a:t>
            </a:r>
            <a:r>
              <a:rPr lang="en-CH" dirty="0"/>
              <a:t> </a:t>
            </a:r>
            <a:br>
              <a:rPr lang="en-CH" dirty="0"/>
            </a:br>
            <a:r>
              <a:rPr lang="en-CH" dirty="0"/>
              <a:t>in the data that simple linear regression misses</a:t>
            </a:r>
          </a:p>
          <a:p>
            <a:pPr marL="285750" indent="-285750">
              <a:lnSpc>
                <a:spcPct val="150000"/>
              </a:lnSpc>
              <a:buFont typeface="Arial" panose="020B0604020202020204" pitchFamily="34" charset="0"/>
              <a:buChar char="•"/>
            </a:pPr>
            <a:r>
              <a:rPr lang="en-CH" b="1" dirty="0"/>
              <a:t>Highest male education emerged as one of the most influential features</a:t>
            </a:r>
            <a:r>
              <a:rPr lang="en-CH" dirty="0"/>
              <a:t>, </a:t>
            </a:r>
            <a:br>
              <a:rPr lang="en-CH" dirty="0"/>
            </a:br>
            <a:r>
              <a:rPr lang="en-CH" dirty="0"/>
              <a:t>indicating strong correlation between education and household income.</a:t>
            </a:r>
          </a:p>
          <a:p>
            <a:pPr marL="285750" indent="-285750">
              <a:lnSpc>
                <a:spcPct val="150000"/>
              </a:lnSpc>
              <a:buFont typeface="Arial" panose="020B0604020202020204" pitchFamily="34" charset="0"/>
              <a:buChar char="•"/>
            </a:pPr>
            <a:r>
              <a:rPr lang="en-CH" b="1" dirty="0"/>
              <a:t>Fairness concerns</a:t>
            </a:r>
            <a:r>
              <a:rPr lang="en-CH" dirty="0"/>
              <a:t>: </a:t>
            </a:r>
            <a:br>
              <a:rPr lang="en-CH" dirty="0"/>
            </a:br>
            <a:r>
              <a:rPr lang="en-CH" dirty="0"/>
              <a:t>Model performance varies significantly across caste an religion groups. (Bias or data imbalance)</a:t>
            </a:r>
          </a:p>
          <a:p>
            <a:pPr marL="285750" indent="-285750">
              <a:lnSpc>
                <a:spcPct val="150000"/>
              </a:lnSpc>
              <a:buFont typeface="Arial" panose="020B0604020202020204" pitchFamily="34" charset="0"/>
              <a:buChar char="•"/>
            </a:pPr>
            <a:r>
              <a:rPr lang="en-CH" b="1" dirty="0"/>
              <a:t>Model struggles with extremes or outliers</a:t>
            </a:r>
            <a:r>
              <a:rPr lang="en-CH" dirty="0"/>
              <a:t>: </a:t>
            </a:r>
            <a:br>
              <a:rPr lang="en-CH" dirty="0"/>
            </a:br>
            <a:r>
              <a:rPr lang="en-CH" dirty="0"/>
              <a:t>as observed in the residual analysis</a:t>
            </a:r>
            <a:endParaRPr lang="en-CH" b="1" dirty="0"/>
          </a:p>
        </p:txBody>
      </p:sp>
      <p:sp>
        <p:nvSpPr>
          <p:cNvPr id="5" name="Text Placeholder 4">
            <a:extLst>
              <a:ext uri="{FF2B5EF4-FFF2-40B4-BE49-F238E27FC236}">
                <a16:creationId xmlns:a16="http://schemas.microsoft.com/office/drawing/2014/main" id="{696F79C5-1EED-C9AD-BAA2-E64B050B0C6E}"/>
              </a:ext>
            </a:extLst>
          </p:cNvPr>
          <p:cNvSpPr>
            <a:spLocks noGrp="1"/>
          </p:cNvSpPr>
          <p:nvPr>
            <p:ph type="body" sz="quarter" idx="18"/>
          </p:nvPr>
        </p:nvSpPr>
        <p:spPr>
          <a:xfrm>
            <a:off x="6094412" y="2097972"/>
            <a:ext cx="3963772" cy="626195"/>
          </a:xfrm>
        </p:spPr>
        <p:txBody>
          <a:bodyPr/>
          <a:lstStyle/>
          <a:p>
            <a:r>
              <a:rPr lang="en-CH"/>
              <a:t>Improvements</a:t>
            </a:r>
          </a:p>
        </p:txBody>
      </p:sp>
      <p:sp>
        <p:nvSpPr>
          <p:cNvPr id="6" name="Text Placeholder 5">
            <a:extLst>
              <a:ext uri="{FF2B5EF4-FFF2-40B4-BE49-F238E27FC236}">
                <a16:creationId xmlns:a16="http://schemas.microsoft.com/office/drawing/2014/main" id="{1FC6D634-1F47-C388-D739-40FA7D6039A8}"/>
              </a:ext>
            </a:extLst>
          </p:cNvPr>
          <p:cNvSpPr>
            <a:spLocks noGrp="1"/>
          </p:cNvSpPr>
          <p:nvPr>
            <p:ph type="body" sz="quarter" idx="19"/>
          </p:nvPr>
        </p:nvSpPr>
        <p:spPr>
          <a:xfrm>
            <a:off x="6095783" y="2743200"/>
            <a:ext cx="5256429" cy="3962398"/>
          </a:xfrm>
        </p:spPr>
        <p:txBody>
          <a:bodyPr/>
          <a:lstStyle/>
          <a:p>
            <a:pPr marL="285750" indent="-285750">
              <a:lnSpc>
                <a:spcPct val="150000"/>
              </a:lnSpc>
              <a:buFont typeface="Arial" panose="020B0604020202020204" pitchFamily="34" charset="0"/>
              <a:buChar char="•"/>
            </a:pPr>
            <a:r>
              <a:rPr lang="en-CH" b="1" dirty="0"/>
              <a:t>Focus on HH with &lt;= 200’000 Rupee income</a:t>
            </a:r>
            <a:br>
              <a:rPr lang="en-CH" b="1" dirty="0"/>
            </a:br>
            <a:r>
              <a:rPr lang="en-CH" dirty="0"/>
              <a:t>Try to improve model calibration and consider training a separate model for both segments.</a:t>
            </a:r>
            <a:endParaRPr lang="en-CH" b="1" dirty="0"/>
          </a:p>
          <a:p>
            <a:pPr marL="285750" indent="-285750">
              <a:lnSpc>
                <a:spcPct val="150000"/>
              </a:lnSpc>
              <a:buFont typeface="Arial" panose="020B0604020202020204" pitchFamily="34" charset="0"/>
              <a:buChar char="•"/>
            </a:pPr>
            <a:r>
              <a:rPr lang="en-CH" b="1" dirty="0"/>
              <a:t>Temporal information</a:t>
            </a:r>
          </a:p>
          <a:p>
            <a:pPr marL="285750" indent="-285750">
              <a:lnSpc>
                <a:spcPct val="150000"/>
              </a:lnSpc>
              <a:buFont typeface="Arial" panose="020B0604020202020204" pitchFamily="34" charset="0"/>
              <a:buChar char="•"/>
            </a:pPr>
            <a:r>
              <a:rPr lang="en-CH" b="1" dirty="0"/>
              <a:t>External data enrichment</a:t>
            </a:r>
          </a:p>
          <a:p>
            <a:pPr marL="285750" indent="-285750">
              <a:lnSpc>
                <a:spcPct val="150000"/>
              </a:lnSpc>
              <a:buFont typeface="Arial" panose="020B0604020202020204" pitchFamily="34" charset="0"/>
              <a:buChar char="•"/>
            </a:pPr>
            <a:r>
              <a:rPr lang="en-CH" b="1" dirty="0"/>
              <a:t>Feature engineering</a:t>
            </a:r>
          </a:p>
        </p:txBody>
      </p:sp>
    </p:spTree>
    <p:extLst>
      <p:ext uri="{BB962C8B-B14F-4D97-AF65-F5344CB8AC3E}">
        <p14:creationId xmlns:p14="http://schemas.microsoft.com/office/powerpoint/2010/main" val="3910805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5E5A2-CD14-1BE0-7CBB-8DF05DABE8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EAEEBB-A0FA-5D21-85BC-124BF4709AE5}"/>
              </a:ext>
            </a:extLst>
          </p:cNvPr>
          <p:cNvSpPr>
            <a:spLocks noGrp="1"/>
          </p:cNvSpPr>
          <p:nvPr>
            <p:ph type="title"/>
          </p:nvPr>
        </p:nvSpPr>
        <p:spPr/>
        <p:txBody>
          <a:bodyPr/>
          <a:lstStyle/>
          <a:p>
            <a:r>
              <a:rPr lang="en-US"/>
              <a:t>Summary</a:t>
            </a:r>
          </a:p>
        </p:txBody>
      </p:sp>
      <p:sp>
        <p:nvSpPr>
          <p:cNvPr id="5" name="Text Placeholder 4">
            <a:extLst>
              <a:ext uri="{FF2B5EF4-FFF2-40B4-BE49-F238E27FC236}">
                <a16:creationId xmlns:a16="http://schemas.microsoft.com/office/drawing/2014/main" id="{A6784F8F-E765-BF9C-3929-C514C6DCBA5D}"/>
              </a:ext>
            </a:extLst>
          </p:cNvPr>
          <p:cNvSpPr>
            <a:spLocks noGrp="1"/>
          </p:cNvSpPr>
          <p:nvPr>
            <p:ph type="body" sz="quarter" idx="18"/>
          </p:nvPr>
        </p:nvSpPr>
        <p:spPr>
          <a:xfrm>
            <a:off x="6509465" y="1892206"/>
            <a:ext cx="3962740" cy="626032"/>
          </a:xfrm>
        </p:spPr>
        <p:txBody>
          <a:bodyPr vert="horz" lIns="121867" tIns="60933" rIns="121867" bIns="60933" rtlCol="0" anchor="t">
            <a:noAutofit/>
          </a:bodyPr>
          <a:lstStyle/>
          <a:p>
            <a:r>
              <a:rPr lang="en-US"/>
              <a:t>Conclusion</a:t>
            </a:r>
          </a:p>
        </p:txBody>
      </p:sp>
      <p:sp>
        <p:nvSpPr>
          <p:cNvPr id="6" name="Text Placeholder 5">
            <a:extLst>
              <a:ext uri="{FF2B5EF4-FFF2-40B4-BE49-F238E27FC236}">
                <a16:creationId xmlns:a16="http://schemas.microsoft.com/office/drawing/2014/main" id="{2347E3BA-85D8-EA14-AD09-FC901A89E184}"/>
              </a:ext>
            </a:extLst>
          </p:cNvPr>
          <p:cNvSpPr>
            <a:spLocks noGrp="1"/>
          </p:cNvSpPr>
          <p:nvPr>
            <p:ph type="body" sz="quarter" idx="19"/>
          </p:nvPr>
        </p:nvSpPr>
        <p:spPr>
          <a:xfrm>
            <a:off x="6513438" y="2522464"/>
            <a:ext cx="4645638" cy="3404802"/>
          </a:xfrm>
        </p:spPr>
        <p:txBody>
          <a:bodyPr vert="horz" lIns="121867" tIns="60933" rIns="121867" bIns="60933" rtlCol="0" anchor="t">
            <a:noAutofit/>
          </a:bodyPr>
          <a:lstStyle/>
          <a:p>
            <a:pPr marL="285115" indent="-285115">
              <a:buChar char="•"/>
            </a:pPr>
            <a:r>
              <a:rPr lang="en-US"/>
              <a:t>Aggregate income data are easier to predict than the income of individuals using socioeconomic factors (incl. education)</a:t>
            </a:r>
          </a:p>
          <a:p>
            <a:pPr marL="285115" indent="-285115">
              <a:buChar char="•"/>
            </a:pPr>
            <a:r>
              <a:rPr lang="en-US"/>
              <a:t>Individuals exhibit more variance for similar backgrounds</a:t>
            </a:r>
          </a:p>
          <a:p>
            <a:pPr marL="285115" indent="-285115">
              <a:buChar char="•"/>
            </a:pPr>
            <a:r>
              <a:rPr lang="en-US"/>
              <a:t>More factors are needed to know individual </a:t>
            </a:r>
            <a:r>
              <a:rPr lang="en-US" err="1"/>
              <a:t>behaviour</a:t>
            </a:r>
            <a:r>
              <a:rPr lang="en-US"/>
              <a:t> and environment important for </a:t>
            </a:r>
            <a:r>
              <a:rPr lang="en-US" err="1"/>
              <a:t>predicition</a:t>
            </a:r>
            <a:endParaRPr lang="en-US"/>
          </a:p>
          <a:p>
            <a:pPr marL="285115" indent="-285115">
              <a:buChar char="•"/>
            </a:pPr>
            <a:endParaRPr lang="en-US">
              <a:solidFill>
                <a:srgbClr val="43546A"/>
              </a:solidFill>
              <a:latin typeface="Arial"/>
            </a:endParaRPr>
          </a:p>
          <a:p>
            <a:r>
              <a:rPr lang="en-US">
                <a:solidFill>
                  <a:srgbClr val="43546A"/>
                </a:solidFill>
                <a:latin typeface="Arial"/>
                <a:sym typeface="Wingdings" panose="05000000000000000000" pitchFamily="2" charset="2"/>
              </a:rPr>
              <a:t> </a:t>
            </a:r>
            <a:r>
              <a:rPr lang="en-US">
                <a:solidFill>
                  <a:srgbClr val="43546A"/>
                </a:solidFill>
                <a:latin typeface="Arial"/>
              </a:rPr>
              <a:t>Higher</a:t>
            </a:r>
            <a:r>
              <a:rPr lang="en-US"/>
              <a:t> number of samples and features are needed, but unrealistic to receive such detailed and extensive datasets</a:t>
            </a:r>
          </a:p>
        </p:txBody>
      </p:sp>
      <p:sp>
        <p:nvSpPr>
          <p:cNvPr id="4" name="Text Placeholder 4">
            <a:extLst>
              <a:ext uri="{FF2B5EF4-FFF2-40B4-BE49-F238E27FC236}">
                <a16:creationId xmlns:a16="http://schemas.microsoft.com/office/drawing/2014/main" id="{3AFFDCA1-A851-CAD9-DB82-6D1CB2C5B352}"/>
              </a:ext>
            </a:extLst>
          </p:cNvPr>
          <p:cNvSpPr txBox="1">
            <a:spLocks/>
          </p:cNvSpPr>
          <p:nvPr/>
        </p:nvSpPr>
        <p:spPr>
          <a:xfrm>
            <a:off x="974336" y="1938418"/>
            <a:ext cx="3962740" cy="626032"/>
          </a:xfrm>
          <a:prstGeom prst="rect">
            <a:avLst/>
          </a:prstGeom>
        </p:spPr>
        <p:txBody>
          <a:bodyPr vert="horz" lIns="121867" tIns="60933" rIns="121867" bIns="60933"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Performance: R²</a:t>
            </a:r>
          </a:p>
        </p:txBody>
      </p:sp>
      <p:graphicFrame>
        <p:nvGraphicFramePr>
          <p:cNvPr id="9" name="Table 8">
            <a:extLst>
              <a:ext uri="{FF2B5EF4-FFF2-40B4-BE49-F238E27FC236}">
                <a16:creationId xmlns:a16="http://schemas.microsoft.com/office/drawing/2014/main" id="{DAD20385-ED5A-6B35-BE7A-64DC948CC357}"/>
              </a:ext>
            </a:extLst>
          </p:cNvPr>
          <p:cNvGraphicFramePr>
            <a:graphicFrameLocks noGrp="1"/>
          </p:cNvGraphicFramePr>
          <p:nvPr>
            <p:extLst>
              <p:ext uri="{D42A27DB-BD31-4B8C-83A1-F6EECF244321}">
                <p14:modId xmlns:p14="http://schemas.microsoft.com/office/powerpoint/2010/main" val="3143821224"/>
              </p:ext>
            </p:extLst>
          </p:nvPr>
        </p:nvGraphicFramePr>
        <p:xfrm>
          <a:off x="852946" y="2518730"/>
          <a:ext cx="4401180" cy="1478934"/>
        </p:xfrm>
        <a:graphic>
          <a:graphicData uri="http://schemas.openxmlformats.org/drawingml/2006/table">
            <a:tbl>
              <a:tblPr firstRow="1" bandRow="1">
                <a:tableStyleId>{2D5ABB26-0587-4C30-8999-92F81FD0307C}</a:tableStyleId>
              </a:tblPr>
              <a:tblGrid>
                <a:gridCol w="1100295">
                  <a:extLst>
                    <a:ext uri="{9D8B030D-6E8A-4147-A177-3AD203B41FA5}">
                      <a16:colId xmlns:a16="http://schemas.microsoft.com/office/drawing/2014/main" val="2931222365"/>
                    </a:ext>
                  </a:extLst>
                </a:gridCol>
                <a:gridCol w="1100295">
                  <a:extLst>
                    <a:ext uri="{9D8B030D-6E8A-4147-A177-3AD203B41FA5}">
                      <a16:colId xmlns:a16="http://schemas.microsoft.com/office/drawing/2014/main" val="2249991464"/>
                    </a:ext>
                  </a:extLst>
                </a:gridCol>
                <a:gridCol w="1100295">
                  <a:extLst>
                    <a:ext uri="{9D8B030D-6E8A-4147-A177-3AD203B41FA5}">
                      <a16:colId xmlns:a16="http://schemas.microsoft.com/office/drawing/2014/main" val="185807806"/>
                    </a:ext>
                  </a:extLst>
                </a:gridCol>
                <a:gridCol w="1100295">
                  <a:extLst>
                    <a:ext uri="{9D8B030D-6E8A-4147-A177-3AD203B41FA5}">
                      <a16:colId xmlns:a16="http://schemas.microsoft.com/office/drawing/2014/main" val="1533051068"/>
                    </a:ext>
                  </a:extLst>
                </a:gridCol>
              </a:tblGrid>
              <a:tr h="739467">
                <a:tc>
                  <a:txBody>
                    <a:bodyPr/>
                    <a:lstStyle/>
                    <a:p>
                      <a:r>
                        <a:rPr lang="en-US" sz="1200" b="1">
                          <a:solidFill>
                            <a:srgbClr val="44546A"/>
                          </a:solidFill>
                        </a:rPr>
                        <a:t>US (aggregate)</a:t>
                      </a:r>
                    </a:p>
                  </a:txBody>
                  <a:tcPr anchor="ctr">
                    <a:lnB w="12700">
                      <a:solidFill>
                        <a:schemeClr val="tx1"/>
                      </a:solidFill>
                    </a:lnB>
                  </a:tcPr>
                </a:tc>
                <a:tc>
                  <a:txBody>
                    <a:bodyPr/>
                    <a:lstStyle/>
                    <a:p>
                      <a:r>
                        <a:rPr lang="en-US" sz="1200" b="1">
                          <a:solidFill>
                            <a:srgbClr val="44546A"/>
                          </a:solidFill>
                        </a:rPr>
                        <a:t>Germany </a:t>
                      </a:r>
                    </a:p>
                    <a:p>
                      <a:pPr lvl="0">
                        <a:buNone/>
                      </a:pPr>
                      <a:r>
                        <a:rPr lang="en-US" sz="1200" b="1">
                          <a:solidFill>
                            <a:srgbClr val="44546A"/>
                          </a:solidFill>
                        </a:rPr>
                        <a:t>(aggregate)</a:t>
                      </a:r>
                    </a:p>
                  </a:txBody>
                  <a:tcPr anchor="ctr">
                    <a:lnB w="12700">
                      <a:solidFill>
                        <a:schemeClr val="tx1"/>
                      </a:solidFill>
                    </a:lnB>
                  </a:tcPr>
                </a:tc>
                <a:tc>
                  <a:txBody>
                    <a:bodyPr/>
                    <a:lstStyle/>
                    <a:p>
                      <a:r>
                        <a:rPr lang="en-US" sz="1200" b="1">
                          <a:solidFill>
                            <a:srgbClr val="44546A"/>
                          </a:solidFill>
                        </a:rPr>
                        <a:t>US (individuals)</a:t>
                      </a:r>
                    </a:p>
                  </a:txBody>
                  <a:tcPr anchor="ctr">
                    <a:lnB w="12700">
                      <a:solidFill>
                        <a:schemeClr val="tx1"/>
                      </a:solidFill>
                    </a:lnB>
                  </a:tcPr>
                </a:tc>
                <a:tc>
                  <a:txBody>
                    <a:bodyPr/>
                    <a:lstStyle/>
                    <a:p>
                      <a:r>
                        <a:rPr lang="en-US" sz="1200" b="1">
                          <a:solidFill>
                            <a:srgbClr val="44546A"/>
                          </a:solidFill>
                        </a:rPr>
                        <a:t>India</a:t>
                      </a:r>
                    </a:p>
                    <a:p>
                      <a:pPr lvl="0">
                        <a:buNone/>
                      </a:pPr>
                      <a:r>
                        <a:rPr lang="en-US" sz="1200" b="1">
                          <a:solidFill>
                            <a:srgbClr val="44546A"/>
                          </a:solidFill>
                        </a:rPr>
                        <a:t>(individuals)</a:t>
                      </a:r>
                    </a:p>
                  </a:txBody>
                  <a:tcPr anchor="ctr">
                    <a:lnB w="12700">
                      <a:solidFill>
                        <a:schemeClr val="tx1"/>
                      </a:solidFill>
                    </a:lnB>
                  </a:tcPr>
                </a:tc>
                <a:extLst>
                  <a:ext uri="{0D108BD9-81ED-4DB2-BD59-A6C34878D82A}">
                    <a16:rowId xmlns:a16="http://schemas.microsoft.com/office/drawing/2014/main" val="3368774963"/>
                  </a:ext>
                </a:extLst>
              </a:tr>
              <a:tr h="739467">
                <a:tc>
                  <a:txBody>
                    <a:bodyPr/>
                    <a:lstStyle/>
                    <a:p>
                      <a:pPr algn="ctr"/>
                      <a:r>
                        <a:rPr lang="en-US" sz="1200">
                          <a:solidFill>
                            <a:srgbClr val="44546A"/>
                          </a:solidFill>
                        </a:rPr>
                        <a:t>~0.9</a:t>
                      </a:r>
                    </a:p>
                  </a:txBody>
                  <a:tcPr anchor="ctr">
                    <a:lnT w="12700">
                      <a:solidFill>
                        <a:schemeClr val="tx1"/>
                      </a:solidFill>
                    </a:lnT>
                  </a:tcPr>
                </a:tc>
                <a:tc>
                  <a:txBody>
                    <a:bodyPr/>
                    <a:lstStyle/>
                    <a:p>
                      <a:pPr algn="ctr"/>
                      <a:r>
                        <a:rPr lang="en-US" sz="1200">
                          <a:solidFill>
                            <a:srgbClr val="44546A"/>
                          </a:solidFill>
                        </a:rPr>
                        <a:t>~0.7</a:t>
                      </a:r>
                    </a:p>
                  </a:txBody>
                  <a:tcPr anchor="ctr">
                    <a:lnT w="12700">
                      <a:solidFill>
                        <a:schemeClr val="tx1"/>
                      </a:solidFill>
                    </a:lnT>
                  </a:tcPr>
                </a:tc>
                <a:tc>
                  <a:txBody>
                    <a:bodyPr/>
                    <a:lstStyle/>
                    <a:p>
                      <a:pPr algn="ctr"/>
                      <a:r>
                        <a:rPr lang="en-US" sz="1200">
                          <a:solidFill>
                            <a:srgbClr val="44546A"/>
                          </a:solidFill>
                        </a:rPr>
                        <a:t>~0.3</a:t>
                      </a:r>
                    </a:p>
                  </a:txBody>
                  <a:tcPr anchor="ctr">
                    <a:lnT w="12700">
                      <a:solidFill>
                        <a:schemeClr val="tx1"/>
                      </a:solidFill>
                    </a:lnT>
                  </a:tcPr>
                </a:tc>
                <a:tc>
                  <a:txBody>
                    <a:bodyPr/>
                    <a:lstStyle/>
                    <a:p>
                      <a:pPr algn="ctr"/>
                      <a:r>
                        <a:rPr lang="en-US" sz="1200">
                          <a:solidFill>
                            <a:srgbClr val="44546A"/>
                          </a:solidFill>
                        </a:rPr>
                        <a:t>~0.3</a:t>
                      </a:r>
                    </a:p>
                  </a:txBody>
                  <a:tcPr anchor="ctr">
                    <a:lnT w="12700">
                      <a:solidFill>
                        <a:schemeClr val="tx1"/>
                      </a:solidFill>
                    </a:lnT>
                  </a:tcPr>
                </a:tc>
                <a:extLst>
                  <a:ext uri="{0D108BD9-81ED-4DB2-BD59-A6C34878D82A}">
                    <a16:rowId xmlns:a16="http://schemas.microsoft.com/office/drawing/2014/main" val="109702537"/>
                  </a:ext>
                </a:extLst>
              </a:tr>
            </a:tbl>
          </a:graphicData>
        </a:graphic>
      </p:graphicFrame>
    </p:spTree>
    <p:extLst>
      <p:ext uri="{BB962C8B-B14F-4D97-AF65-F5344CB8AC3E}">
        <p14:creationId xmlns:p14="http://schemas.microsoft.com/office/powerpoint/2010/main" val="516465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B134-8FEB-4E0D-CB65-451B163A4079}"/>
              </a:ext>
            </a:extLst>
          </p:cNvPr>
          <p:cNvSpPr>
            <a:spLocks noGrp="1"/>
          </p:cNvSpPr>
          <p:nvPr>
            <p:ph type="title"/>
          </p:nvPr>
        </p:nvSpPr>
        <p:spPr/>
        <p:txBody>
          <a:bodyPr/>
          <a:lstStyle/>
          <a:p>
            <a:r>
              <a:rPr lang="en-US"/>
              <a:t>Future Work</a:t>
            </a:r>
          </a:p>
        </p:txBody>
      </p:sp>
      <p:sp>
        <p:nvSpPr>
          <p:cNvPr id="3" name="Text Placeholder 2">
            <a:extLst>
              <a:ext uri="{FF2B5EF4-FFF2-40B4-BE49-F238E27FC236}">
                <a16:creationId xmlns:a16="http://schemas.microsoft.com/office/drawing/2014/main" id="{41332B12-6536-0A77-22F6-F9A4372BF992}"/>
              </a:ext>
            </a:extLst>
          </p:cNvPr>
          <p:cNvSpPr>
            <a:spLocks noGrp="1"/>
          </p:cNvSpPr>
          <p:nvPr>
            <p:ph type="body" sz="quarter" idx="11"/>
          </p:nvPr>
        </p:nvSpPr>
        <p:spPr>
          <a:xfrm>
            <a:off x="439970" y="2033425"/>
            <a:ext cx="3963772" cy="626195"/>
          </a:xfrm>
        </p:spPr>
        <p:txBody>
          <a:bodyPr vert="horz" lIns="121899" tIns="60949" rIns="121899" bIns="60949" rtlCol="0" anchor="t">
            <a:noAutofit/>
          </a:bodyPr>
          <a:lstStyle/>
          <a:p>
            <a:r>
              <a:rPr lang="en-US"/>
              <a:t>Improvements</a:t>
            </a:r>
          </a:p>
        </p:txBody>
      </p:sp>
      <p:sp>
        <p:nvSpPr>
          <p:cNvPr id="4" name="Text Placeholder 3">
            <a:extLst>
              <a:ext uri="{FF2B5EF4-FFF2-40B4-BE49-F238E27FC236}">
                <a16:creationId xmlns:a16="http://schemas.microsoft.com/office/drawing/2014/main" id="{72CAEEEC-E7B3-2A4E-4DD3-3C432B6337D4}"/>
              </a:ext>
            </a:extLst>
          </p:cNvPr>
          <p:cNvSpPr>
            <a:spLocks noGrp="1"/>
          </p:cNvSpPr>
          <p:nvPr>
            <p:ph type="body" sz="quarter" idx="17"/>
          </p:nvPr>
        </p:nvSpPr>
        <p:spPr>
          <a:xfrm>
            <a:off x="441342" y="2662519"/>
            <a:ext cx="4817849" cy="3978534"/>
          </a:xfrm>
        </p:spPr>
        <p:txBody>
          <a:bodyPr vert="horz" lIns="121899" tIns="60949" rIns="121899" bIns="60949" rtlCol="0" anchor="t">
            <a:noAutofit/>
          </a:bodyPr>
          <a:lstStyle/>
          <a:p>
            <a:pPr marL="285750" indent="-285750">
              <a:lnSpc>
                <a:spcPct val="150000"/>
              </a:lnSpc>
              <a:buChar char="•"/>
            </a:pPr>
            <a:r>
              <a:rPr lang="en-US" b="1"/>
              <a:t>Feature engineering</a:t>
            </a:r>
          </a:p>
          <a:p>
            <a:pPr marL="285750" indent="-285750">
              <a:lnSpc>
                <a:spcPct val="150000"/>
              </a:lnSpc>
              <a:buChar char="•"/>
            </a:pPr>
            <a:r>
              <a:rPr lang="en-US"/>
              <a:t>Compare prediction of more ML model</a:t>
            </a:r>
          </a:p>
        </p:txBody>
      </p:sp>
      <p:sp>
        <p:nvSpPr>
          <p:cNvPr id="5" name="Text Placeholder 4">
            <a:extLst>
              <a:ext uri="{FF2B5EF4-FFF2-40B4-BE49-F238E27FC236}">
                <a16:creationId xmlns:a16="http://schemas.microsoft.com/office/drawing/2014/main" id="{77BA3774-30FF-50EE-2C40-175229CBAF41}"/>
              </a:ext>
            </a:extLst>
          </p:cNvPr>
          <p:cNvSpPr>
            <a:spLocks noGrp="1"/>
          </p:cNvSpPr>
          <p:nvPr>
            <p:ph type="body" sz="quarter" idx="18"/>
          </p:nvPr>
        </p:nvSpPr>
        <p:spPr>
          <a:xfrm>
            <a:off x="6888304" y="2033426"/>
            <a:ext cx="4350974" cy="626195"/>
          </a:xfrm>
        </p:spPr>
        <p:txBody>
          <a:bodyPr vert="horz" lIns="121899" tIns="60949" rIns="121899" bIns="60949" rtlCol="0" anchor="t">
            <a:noAutofit/>
          </a:bodyPr>
          <a:lstStyle/>
          <a:p>
            <a:r>
              <a:rPr lang="en-US"/>
              <a:t>Additional Analysis</a:t>
            </a:r>
          </a:p>
        </p:txBody>
      </p:sp>
      <p:sp>
        <p:nvSpPr>
          <p:cNvPr id="6" name="Text Placeholder 5">
            <a:extLst>
              <a:ext uri="{FF2B5EF4-FFF2-40B4-BE49-F238E27FC236}">
                <a16:creationId xmlns:a16="http://schemas.microsoft.com/office/drawing/2014/main" id="{A87F0AAB-36F7-16C2-8752-926F02AC8307}"/>
              </a:ext>
            </a:extLst>
          </p:cNvPr>
          <p:cNvSpPr>
            <a:spLocks noGrp="1"/>
          </p:cNvSpPr>
          <p:nvPr>
            <p:ph type="body" sz="quarter" idx="19"/>
          </p:nvPr>
        </p:nvSpPr>
        <p:spPr>
          <a:xfrm>
            <a:off x="6889676" y="2662519"/>
            <a:ext cx="4285445" cy="3405689"/>
          </a:xfrm>
        </p:spPr>
        <p:txBody>
          <a:bodyPr vert="horz" lIns="121899" tIns="60949" rIns="121899" bIns="60949" rtlCol="0" anchor="t">
            <a:noAutofit/>
          </a:bodyPr>
          <a:lstStyle/>
          <a:p>
            <a:pPr marL="285750" indent="-285750">
              <a:buChar char="•"/>
            </a:pPr>
            <a:r>
              <a:rPr lang="en-US"/>
              <a:t>Comparisons </a:t>
            </a:r>
            <a:r>
              <a:rPr lang="en-US" b="1"/>
              <a:t>intercontinental</a:t>
            </a:r>
            <a:r>
              <a:rPr lang="en-US"/>
              <a:t>: </a:t>
            </a:r>
            <a:br>
              <a:rPr lang="en-US"/>
            </a:br>
            <a:r>
              <a:rPr lang="en-US"/>
              <a:t>Use the same features and similar ML Models across countries to better assess the difference in feature importance across regions.  </a:t>
            </a:r>
            <a:br>
              <a:rPr lang="en-US"/>
            </a:br>
            <a:r>
              <a:rPr lang="en-US" i="1"/>
              <a:t>e.g. </a:t>
            </a:r>
            <a:r>
              <a:rPr lang="en-US"/>
              <a:t>predict income in USA for individual living in India</a:t>
            </a:r>
          </a:p>
          <a:p>
            <a:pPr marL="285750" indent="-285750">
              <a:buChar char="•"/>
            </a:pPr>
            <a:endParaRPr lang="en-US"/>
          </a:p>
          <a:p>
            <a:pPr marL="285750" indent="-285750">
              <a:buChar char="•"/>
            </a:pPr>
            <a:r>
              <a:rPr lang="en-US" b="1"/>
              <a:t>Agent-based </a:t>
            </a:r>
            <a:r>
              <a:rPr lang="en-US" b="1" err="1"/>
              <a:t>modelling</a:t>
            </a:r>
            <a:r>
              <a:rPr lang="en-US" b="1"/>
              <a:t> </a:t>
            </a:r>
            <a:br>
              <a:rPr lang="en-US" b="1"/>
            </a:br>
            <a:r>
              <a:rPr lang="en-US"/>
              <a:t>to better understand interaction between individuals and explore emergent be</a:t>
            </a:r>
            <a:r>
              <a:rPr lang="de-AT"/>
              <a:t>haviour</a:t>
            </a:r>
            <a:endParaRPr lang="en-US"/>
          </a:p>
        </p:txBody>
      </p:sp>
    </p:spTree>
    <p:extLst>
      <p:ext uri="{BB962C8B-B14F-4D97-AF65-F5344CB8AC3E}">
        <p14:creationId xmlns:p14="http://schemas.microsoft.com/office/powerpoint/2010/main" val="156250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A543-3DC3-A3AE-F214-6E03F2641734}"/>
              </a:ext>
            </a:extLst>
          </p:cNvPr>
          <p:cNvSpPr>
            <a:spLocks noGrp="1"/>
          </p:cNvSpPr>
          <p:nvPr>
            <p:ph type="title"/>
          </p:nvPr>
        </p:nvSpPr>
        <p:spPr/>
        <p:txBody>
          <a:bodyPr/>
          <a:lstStyle/>
          <a:p>
            <a:r>
              <a:rPr lang="en-CH"/>
              <a:t>Country Analysis</a:t>
            </a:r>
          </a:p>
        </p:txBody>
      </p:sp>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F62AC12D-3A92-08DF-8A1E-C9C6929A88A1}"/>
                  </a:ext>
                </a:extLst>
              </p:cNvPr>
              <p:cNvGraphicFramePr/>
              <p:nvPr>
                <p:extLst>
                  <p:ext uri="{D42A27DB-BD31-4B8C-83A1-F6EECF244321}">
                    <p14:modId xmlns:p14="http://schemas.microsoft.com/office/powerpoint/2010/main" val="3091581300"/>
                  </p:ext>
                </p:extLst>
              </p:nvPr>
            </p:nvGraphicFramePr>
            <p:xfrm>
              <a:off x="0" y="1676400"/>
              <a:ext cx="12188825" cy="51816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F62AC12D-3A92-08DF-8A1E-C9C6929A88A1}"/>
                  </a:ext>
                </a:extLst>
              </p:cNvPr>
              <p:cNvPicPr>
                <a:picLocks noGrp="1" noRot="1" noChangeAspect="1" noMove="1" noResize="1" noEditPoints="1" noAdjustHandles="1" noChangeArrowheads="1" noChangeShapeType="1"/>
              </p:cNvPicPr>
              <p:nvPr/>
            </p:nvPicPr>
            <p:blipFill>
              <a:blip r:embed="rId3"/>
              <a:stretch>
                <a:fillRect/>
              </a:stretch>
            </p:blipFill>
            <p:spPr>
              <a:xfrm>
                <a:off x="0" y="1676400"/>
                <a:ext cx="12188825" cy="5181600"/>
              </a:xfrm>
              <a:prstGeom prst="rect">
                <a:avLst/>
              </a:prstGeom>
            </p:spPr>
          </p:pic>
        </mc:Fallback>
      </mc:AlternateContent>
    </p:spTree>
    <p:extLst>
      <p:ext uri="{BB962C8B-B14F-4D97-AF65-F5344CB8AC3E}">
        <p14:creationId xmlns:p14="http://schemas.microsoft.com/office/powerpoint/2010/main" val="92374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EF4E-97D5-F650-F3DD-8DA2257E5CE6}"/>
              </a:ext>
            </a:extLst>
          </p:cNvPr>
          <p:cNvSpPr>
            <a:spLocks noGrp="1"/>
          </p:cNvSpPr>
          <p:nvPr>
            <p:ph type="title"/>
          </p:nvPr>
        </p:nvSpPr>
        <p:spPr/>
        <p:txBody>
          <a:bodyPr>
            <a:normAutofit fontScale="90000"/>
          </a:bodyPr>
          <a:lstStyle/>
          <a:p>
            <a:r>
              <a:rPr lang="en-CH"/>
              <a:t>Reference/ Literature/ Further Reading</a:t>
            </a:r>
          </a:p>
        </p:txBody>
      </p:sp>
      <p:sp>
        <p:nvSpPr>
          <p:cNvPr id="3" name="Text Placeholder 2">
            <a:extLst>
              <a:ext uri="{FF2B5EF4-FFF2-40B4-BE49-F238E27FC236}">
                <a16:creationId xmlns:a16="http://schemas.microsoft.com/office/drawing/2014/main" id="{4A9F5690-6C15-D454-4ED6-CE0E42D80D82}"/>
              </a:ext>
            </a:extLst>
          </p:cNvPr>
          <p:cNvSpPr>
            <a:spLocks noGrp="1"/>
          </p:cNvSpPr>
          <p:nvPr>
            <p:ph type="body" sz="quarter" idx="11"/>
          </p:nvPr>
        </p:nvSpPr>
        <p:spPr/>
        <p:txBody>
          <a:bodyPr vert="horz" lIns="121899" tIns="60949" rIns="121899" bIns="60949" rtlCol="0" anchor="t">
            <a:noAutofit/>
          </a:bodyPr>
          <a:lstStyle/>
          <a:p>
            <a:r>
              <a:rPr lang="en-CH"/>
              <a:t>Sources</a:t>
            </a:r>
          </a:p>
        </p:txBody>
      </p:sp>
      <p:sp>
        <p:nvSpPr>
          <p:cNvPr id="4" name="Text Placeholder 3">
            <a:extLst>
              <a:ext uri="{FF2B5EF4-FFF2-40B4-BE49-F238E27FC236}">
                <a16:creationId xmlns:a16="http://schemas.microsoft.com/office/drawing/2014/main" id="{F4E7C829-5E4C-C79B-69C3-C214D60BAC00}"/>
              </a:ext>
            </a:extLst>
          </p:cNvPr>
          <p:cNvSpPr>
            <a:spLocks noGrp="1"/>
          </p:cNvSpPr>
          <p:nvPr>
            <p:ph type="body" sz="quarter" idx="17"/>
          </p:nvPr>
        </p:nvSpPr>
        <p:spPr>
          <a:xfrm>
            <a:off x="836612" y="2730594"/>
            <a:ext cx="3947168" cy="3975004"/>
          </a:xfrm>
        </p:spPr>
        <p:txBody>
          <a:bodyPr vert="horz" lIns="121899" tIns="60949" rIns="121899" bIns="60949" rtlCol="0" anchor="t">
            <a:noAutofit/>
          </a:bodyPr>
          <a:lstStyle/>
          <a:p>
            <a:pPr marL="342900" indent="-342900">
              <a:buAutoNum type="arabicPeriod"/>
            </a:pPr>
            <a:r>
              <a:rPr lang="en-US">
                <a:ea typeface="+mn-lt"/>
                <a:cs typeface="+mn-lt"/>
              </a:rPr>
              <a:t>ACS: </a:t>
            </a:r>
            <a:r>
              <a:rPr lang="de-DE">
                <a:ea typeface="+mn-lt"/>
                <a:cs typeface="+mn-lt"/>
              </a:rPr>
              <a:t>5-Year </a:t>
            </a:r>
            <a:r>
              <a:rPr lang="de-DE" err="1">
                <a:ea typeface="+mn-lt"/>
                <a:cs typeface="+mn-lt"/>
              </a:rPr>
              <a:t>Estimates</a:t>
            </a:r>
            <a:r>
              <a:rPr lang="de-DE">
                <a:ea typeface="+mn-lt"/>
                <a:cs typeface="+mn-lt"/>
              </a:rPr>
              <a:t> Data </a:t>
            </a:r>
            <a:r>
              <a:rPr lang="de-DE" err="1">
                <a:ea typeface="+mn-lt"/>
                <a:cs typeface="+mn-lt"/>
              </a:rPr>
              <a:t>Profiles</a:t>
            </a:r>
            <a:endParaRPr lang="de-DE"/>
          </a:p>
          <a:p>
            <a:pPr marL="342900" indent="-342900">
              <a:buAutoNum type="arabicPeriod"/>
            </a:pPr>
            <a:r>
              <a:rPr lang="de-DE">
                <a:ea typeface="+mn-lt"/>
                <a:cs typeface="+mn-lt"/>
              </a:rPr>
              <a:t>Tiger: </a:t>
            </a:r>
            <a:r>
              <a:rPr lang="de-DE" err="1">
                <a:ea typeface="+mn-lt"/>
                <a:cs typeface="+mn-lt"/>
              </a:rPr>
              <a:t>Shapefile</a:t>
            </a:r>
            <a:endParaRPr lang="de-DE">
              <a:ea typeface="+mn-lt"/>
              <a:cs typeface="+mn-lt"/>
            </a:endParaRPr>
          </a:p>
          <a:p>
            <a:pPr marL="342900" indent="-342900">
              <a:buAutoNum type="arabicPeriod"/>
            </a:pPr>
            <a:endParaRPr lang="de-DE">
              <a:ea typeface="+mn-lt"/>
              <a:cs typeface="+mn-lt"/>
            </a:endParaRPr>
          </a:p>
          <a:p>
            <a:pPr marL="342900" indent="-342900">
              <a:buAutoNum type="arabicPeriod"/>
            </a:pPr>
            <a:r>
              <a:rPr lang="en-US" err="1">
                <a:ea typeface="+mn-lt"/>
                <a:cs typeface="+mn-lt"/>
              </a:rPr>
              <a:t>Regionaldatenbank</a:t>
            </a:r>
            <a:r>
              <a:rPr lang="en-US">
                <a:ea typeface="+mn-lt"/>
                <a:cs typeface="+mn-lt"/>
              </a:rPr>
              <a:t> Deutschland</a:t>
            </a:r>
          </a:p>
          <a:p>
            <a:pPr marL="342900" indent="-342900">
              <a:buAutoNum type="arabicPeriod"/>
            </a:pPr>
            <a:r>
              <a:rPr lang="en-US" err="1">
                <a:ea typeface="+mn-lt"/>
                <a:cs typeface="+mn-lt"/>
              </a:rPr>
              <a:t>Geobasis</a:t>
            </a:r>
            <a:r>
              <a:rPr lang="en-US">
                <a:ea typeface="+mn-lt"/>
                <a:cs typeface="+mn-lt"/>
              </a:rPr>
              <a:t> DE VG250 (Shapefile)</a:t>
            </a:r>
          </a:p>
          <a:p>
            <a:pPr marL="342900" indent="-342900">
              <a:buAutoNum type="arabicPeriod"/>
            </a:pPr>
            <a:endParaRPr lang="en-US">
              <a:ea typeface="+mn-lt"/>
              <a:cs typeface="+mn-lt"/>
            </a:endParaRPr>
          </a:p>
          <a:p>
            <a:pPr marL="342900" indent="-342900">
              <a:buAutoNum type="arabicPeriod"/>
            </a:pPr>
            <a:r>
              <a:rPr lang="en-US">
                <a:ea typeface="+mn-lt"/>
                <a:cs typeface="+mn-lt"/>
              </a:rPr>
              <a:t>IPUMS US, custom dataset</a:t>
            </a:r>
          </a:p>
          <a:p>
            <a:pPr marL="342900" indent="-342900">
              <a:buAutoNum type="arabicPeriod"/>
            </a:pPr>
            <a:endParaRPr lang="en-US">
              <a:ea typeface="+mn-lt"/>
              <a:cs typeface="+mn-lt"/>
            </a:endParaRPr>
          </a:p>
          <a:p>
            <a:pPr marL="342900" indent="-342900">
              <a:buAutoNum type="arabicPeriod"/>
            </a:pPr>
            <a:r>
              <a:rPr lang="en-US">
                <a:ea typeface="+mn-lt"/>
                <a:cs typeface="+mn-lt"/>
              </a:rPr>
              <a:t>IHDS</a:t>
            </a:r>
          </a:p>
          <a:p>
            <a:pPr marL="342900" indent="-342900">
              <a:buAutoNum type="arabicPeriod"/>
            </a:pPr>
            <a:r>
              <a:rPr lang="en-US">
                <a:ea typeface="+mn-lt"/>
                <a:cs typeface="+mn-lt"/>
              </a:rPr>
              <a:t>Shapefile (</a:t>
            </a:r>
            <a:r>
              <a:rPr lang="en-US" err="1">
                <a:ea typeface="+mn-lt"/>
                <a:cs typeface="+mn-lt"/>
              </a:rPr>
              <a:t>Github</a:t>
            </a:r>
            <a:r>
              <a:rPr lang="en-US">
                <a:ea typeface="+mn-lt"/>
                <a:cs typeface="+mn-lt"/>
              </a:rPr>
              <a:t>)</a:t>
            </a:r>
          </a:p>
          <a:p>
            <a:pPr marL="342900" indent="-342900">
              <a:buAutoNum type="arabicPeriod"/>
            </a:pPr>
            <a:endParaRPr lang="en-US">
              <a:ea typeface="+mn-lt"/>
              <a:cs typeface="+mn-lt"/>
            </a:endParaRPr>
          </a:p>
          <a:p>
            <a:pPr marL="342900" indent="-342900">
              <a:buAutoNum type="arabicPeriod"/>
            </a:pPr>
            <a:r>
              <a:rPr lang="en-US" err="1">
                <a:ea typeface="+mn-lt"/>
                <a:cs typeface="+mn-lt"/>
              </a:rPr>
              <a:t>Github</a:t>
            </a:r>
            <a:endParaRPr lang="en-US">
              <a:ea typeface="+mn-lt"/>
              <a:cs typeface="+mn-lt"/>
            </a:endParaRPr>
          </a:p>
          <a:p>
            <a:pPr marL="285750" indent="-285750">
              <a:buAutoNum type="arabicPeriod"/>
            </a:pPr>
            <a:endParaRPr lang="en-US">
              <a:ea typeface="+mn-lt"/>
              <a:cs typeface="+mn-lt"/>
            </a:endParaRPr>
          </a:p>
          <a:p>
            <a:pPr marL="285750" indent="-285750">
              <a:buAutoNum type="arabicPeriod"/>
            </a:pPr>
            <a:endParaRPr lang="en-US">
              <a:ea typeface="+mn-lt"/>
              <a:cs typeface="+mn-lt"/>
            </a:endParaRPr>
          </a:p>
        </p:txBody>
      </p:sp>
      <p:sp>
        <p:nvSpPr>
          <p:cNvPr id="5" name="Text Placeholder 4">
            <a:extLst>
              <a:ext uri="{FF2B5EF4-FFF2-40B4-BE49-F238E27FC236}">
                <a16:creationId xmlns:a16="http://schemas.microsoft.com/office/drawing/2014/main" id="{19CE75DC-5392-C845-B70F-4849013053F5}"/>
              </a:ext>
            </a:extLst>
          </p:cNvPr>
          <p:cNvSpPr>
            <a:spLocks noGrp="1"/>
          </p:cNvSpPr>
          <p:nvPr>
            <p:ph type="body" sz="quarter" idx="18"/>
          </p:nvPr>
        </p:nvSpPr>
        <p:spPr>
          <a:xfrm>
            <a:off x="5636377" y="2097972"/>
            <a:ext cx="5715836" cy="626195"/>
          </a:xfrm>
        </p:spPr>
        <p:txBody>
          <a:bodyPr vert="horz" lIns="121899" tIns="60949" rIns="121899" bIns="60949" rtlCol="0" anchor="t">
            <a:noAutofit/>
          </a:bodyPr>
          <a:lstStyle/>
          <a:p>
            <a:r>
              <a:rPr lang="en-CH"/>
              <a:t>Link</a:t>
            </a:r>
          </a:p>
        </p:txBody>
      </p:sp>
      <p:sp>
        <p:nvSpPr>
          <p:cNvPr id="6" name="Text Placeholder 5">
            <a:extLst>
              <a:ext uri="{FF2B5EF4-FFF2-40B4-BE49-F238E27FC236}">
                <a16:creationId xmlns:a16="http://schemas.microsoft.com/office/drawing/2014/main" id="{23604D44-760C-F5A8-906C-C5180C6E3D0A}"/>
              </a:ext>
            </a:extLst>
          </p:cNvPr>
          <p:cNvSpPr>
            <a:spLocks noGrp="1"/>
          </p:cNvSpPr>
          <p:nvPr>
            <p:ph type="body" sz="quarter" idx="19"/>
          </p:nvPr>
        </p:nvSpPr>
        <p:spPr>
          <a:xfrm>
            <a:off x="5637749" y="2726592"/>
            <a:ext cx="6556357" cy="3962397"/>
          </a:xfrm>
        </p:spPr>
        <p:txBody>
          <a:bodyPr vert="horz" lIns="121899" tIns="60949" rIns="121899" bIns="60949" rtlCol="0" anchor="t">
            <a:noAutofit/>
          </a:bodyPr>
          <a:lstStyle/>
          <a:p>
            <a:pPr marL="342900" indent="-342900">
              <a:buAutoNum type="arabicPeriod"/>
            </a:pPr>
            <a:r>
              <a:rPr lang="en-US">
                <a:hlinkClick r:id="rId2"/>
              </a:rPr>
              <a:t>https://data.census.gov/table?d=ACS+5-Year+Estimates+Data+Profiles</a:t>
            </a:r>
            <a:endParaRPr lang="en-US"/>
          </a:p>
          <a:p>
            <a:pPr marL="342900" indent="-342900">
              <a:buAutoNum type="arabicPeriod"/>
            </a:pPr>
            <a:r>
              <a:rPr lang="en-US">
                <a:ea typeface="+mn-lt"/>
                <a:cs typeface="+mn-lt"/>
                <a:hlinkClick r:id="rId3"/>
              </a:rPr>
              <a:t>https://www2.census.gov/geo/tiger/</a:t>
            </a:r>
          </a:p>
          <a:p>
            <a:pPr marL="342900" indent="-342900">
              <a:buAutoNum type="arabicPeriod"/>
            </a:pPr>
            <a:endParaRPr lang="en-US"/>
          </a:p>
          <a:p>
            <a:pPr marL="342900" indent="-342900">
              <a:buAutoNum type="arabicPeriod"/>
            </a:pPr>
            <a:r>
              <a:rPr lang="en-US">
                <a:hlinkClick r:id="rId4"/>
              </a:rPr>
              <a:t>https://www.regionalstatistik.de/genesis/online</a:t>
            </a:r>
          </a:p>
          <a:p>
            <a:pPr marL="342900" indent="-342900">
              <a:buAutoNum type="arabicPeriod"/>
            </a:pPr>
            <a:r>
              <a:rPr lang="en-US">
                <a:ea typeface="+mn-lt"/>
                <a:cs typeface="+mn-lt"/>
                <a:hlinkClick r:id="rId5"/>
              </a:rPr>
              <a:t>https://gdz.bkg.bund.de/index.php/default/digitale-geodaten/verwaltungsgebiete/verwaltungsgebiete-1-250-000-stand-01-01-vg250-01-01.html</a:t>
            </a:r>
            <a:r>
              <a:rPr lang="en-US">
                <a:ea typeface="+mn-lt"/>
                <a:cs typeface="+mn-lt"/>
              </a:rPr>
              <a:t> </a:t>
            </a:r>
            <a:endParaRPr lang="en-US"/>
          </a:p>
          <a:p>
            <a:pPr marL="342900" indent="-342900">
              <a:buAutoNum type="arabicPeriod"/>
            </a:pPr>
            <a:endParaRPr lang="en-US"/>
          </a:p>
          <a:p>
            <a:pPr marL="342900" indent="-342900">
              <a:buAutoNum type="arabicPeriod"/>
            </a:pPr>
            <a:r>
              <a:rPr lang="en-US">
                <a:hlinkClick r:id="rId6"/>
              </a:rPr>
              <a:t>https://www.icpsr.umich.edu/web/DSDR/studies/22626</a:t>
            </a:r>
            <a:endParaRPr lang="en-US"/>
          </a:p>
          <a:p>
            <a:pPr marL="342900" indent="-342900">
              <a:buAutoNum type="arabicPeriod"/>
            </a:pPr>
            <a:r>
              <a:rPr lang="en-US">
                <a:hlinkClick r:id="rId7"/>
              </a:rPr>
              <a:t>https://</a:t>
            </a:r>
            <a:r>
              <a:rPr lang="en-US" err="1">
                <a:hlinkClick r:id="rId7"/>
              </a:rPr>
              <a:t>github.com</a:t>
            </a:r>
            <a:r>
              <a:rPr lang="en-US">
                <a:hlinkClick r:id="rId7"/>
              </a:rPr>
              <a:t>/</a:t>
            </a:r>
            <a:r>
              <a:rPr lang="en-US" err="1">
                <a:hlinkClick r:id="rId7"/>
              </a:rPr>
              <a:t>AnujTiwari</a:t>
            </a:r>
            <a:r>
              <a:rPr lang="en-US">
                <a:hlinkClick r:id="rId7"/>
              </a:rPr>
              <a:t>/India-State-and-Country-Shapefile-Updated-Jan-2020</a:t>
            </a:r>
            <a:endParaRPr lang="en-US"/>
          </a:p>
          <a:p>
            <a:pPr marL="342900" indent="-342900">
              <a:buAutoNum type="arabicPeriod"/>
            </a:pPr>
            <a:r>
              <a:rPr lang="en-US">
                <a:ea typeface="+mn-lt"/>
                <a:cs typeface="+mn-lt"/>
                <a:hlinkClick r:id="rId8"/>
              </a:rPr>
              <a:t>IPUMS USA</a:t>
            </a:r>
            <a:endParaRPr lang="en-US"/>
          </a:p>
          <a:p>
            <a:pPr marL="342900" indent="-342900">
              <a:buAutoNum type="arabicPeriod"/>
            </a:pPr>
            <a:endParaRPr lang="en-US"/>
          </a:p>
          <a:p>
            <a:pPr marL="342900" indent="-342900">
              <a:buAutoNum type="arabicPeriod"/>
            </a:pPr>
            <a:r>
              <a:rPr lang="en-US">
                <a:hlinkClick r:id="rId9"/>
              </a:rPr>
              <a:t>https://github.com/simon-0006/Data-Science-GESS---Group-Project/tree/main</a:t>
            </a:r>
            <a:endParaRPr lang="en-US"/>
          </a:p>
        </p:txBody>
      </p:sp>
    </p:spTree>
    <p:extLst>
      <p:ext uri="{BB962C8B-B14F-4D97-AF65-F5344CB8AC3E}">
        <p14:creationId xmlns:p14="http://schemas.microsoft.com/office/powerpoint/2010/main" val="907358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C8F4-F5F6-2E76-B523-909DCABC5D16}"/>
              </a:ext>
            </a:extLst>
          </p:cNvPr>
          <p:cNvSpPr>
            <a:spLocks noGrp="1"/>
          </p:cNvSpPr>
          <p:nvPr>
            <p:ph type="title"/>
          </p:nvPr>
        </p:nvSpPr>
        <p:spPr/>
        <p:txBody>
          <a:bodyPr/>
          <a:lstStyle/>
          <a:p>
            <a:r>
              <a:rPr lang="en-CH"/>
              <a:t>Questions?</a:t>
            </a:r>
          </a:p>
        </p:txBody>
      </p:sp>
    </p:spTree>
    <p:extLst>
      <p:ext uri="{BB962C8B-B14F-4D97-AF65-F5344CB8AC3E}">
        <p14:creationId xmlns:p14="http://schemas.microsoft.com/office/powerpoint/2010/main" val="3029718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BEC2-510C-6F0A-BDB0-88DF87A48D68}"/>
              </a:ext>
            </a:extLst>
          </p:cNvPr>
          <p:cNvSpPr>
            <a:spLocks noGrp="1"/>
          </p:cNvSpPr>
          <p:nvPr>
            <p:ph type="title"/>
          </p:nvPr>
        </p:nvSpPr>
        <p:spPr/>
        <p:txBody>
          <a:bodyPr/>
          <a:lstStyle/>
          <a:p>
            <a:r>
              <a:rPr lang="en-CH"/>
              <a:t>Declaration of Originality</a:t>
            </a:r>
          </a:p>
        </p:txBody>
      </p:sp>
      <p:sp>
        <p:nvSpPr>
          <p:cNvPr id="4" name="Text Placeholder 3">
            <a:extLst>
              <a:ext uri="{FF2B5EF4-FFF2-40B4-BE49-F238E27FC236}">
                <a16:creationId xmlns:a16="http://schemas.microsoft.com/office/drawing/2014/main" id="{A14A23D4-5C5D-EF7C-C9E7-F4BF87F49F9C}"/>
              </a:ext>
            </a:extLst>
          </p:cNvPr>
          <p:cNvSpPr>
            <a:spLocks noGrp="1"/>
          </p:cNvSpPr>
          <p:nvPr>
            <p:ph type="body" sz="quarter" idx="17"/>
          </p:nvPr>
        </p:nvSpPr>
        <p:spPr>
          <a:xfrm>
            <a:off x="836612" y="2723551"/>
            <a:ext cx="10497296" cy="2891668"/>
          </a:xfrm>
        </p:spPr>
        <p:txBody>
          <a:bodyPr vert="horz" lIns="121899" tIns="60949" rIns="121899" bIns="60949" rtlCol="0" anchor="t">
            <a:noAutofit/>
          </a:bodyPr>
          <a:lstStyle/>
          <a:p>
            <a:pPr>
              <a:lnSpc>
                <a:spcPct val="150000"/>
              </a:lnSpc>
            </a:pPr>
            <a:r>
              <a:rPr lang="en-US" sz="1800">
                <a:ea typeface="+mn-lt"/>
                <a:cs typeface="+mn-lt"/>
              </a:rPr>
              <a:t>We hereby declare that this work is the result of our own original effort and has not been submitted, either in whole or in part, for academic credit at any other institution. All sources of information used in this work have been properly acknowledged, and all quotations are clearly indicated.</a:t>
            </a:r>
            <a:endParaRPr lang="de-DE" sz="1800"/>
          </a:p>
          <a:p>
            <a:pPr>
              <a:lnSpc>
                <a:spcPct val="150000"/>
              </a:lnSpc>
            </a:pPr>
            <a:r>
              <a:rPr lang="en-US" sz="1800">
                <a:ea typeface="+mn-lt"/>
                <a:cs typeface="+mn-lt"/>
              </a:rPr>
              <a:t>We affirm that each of us contributed to the work and are collectively responsible for its content. We understand the academic integrity policies of ETHZ and acknowledge the consequences of plagiarism or misrepresentation.</a:t>
            </a:r>
            <a:endParaRPr lang="en-CH" sz="1800"/>
          </a:p>
          <a:p>
            <a:pPr>
              <a:lnSpc>
                <a:spcPct val="150000"/>
              </a:lnSpc>
            </a:pPr>
            <a:endParaRPr lang="en-CH"/>
          </a:p>
        </p:txBody>
      </p:sp>
    </p:spTree>
    <p:extLst>
      <p:ext uri="{BB962C8B-B14F-4D97-AF65-F5344CB8AC3E}">
        <p14:creationId xmlns:p14="http://schemas.microsoft.com/office/powerpoint/2010/main" val="3998355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638B-1FF2-88E1-DE0D-33B6C8E3413D}"/>
              </a:ext>
            </a:extLst>
          </p:cNvPr>
          <p:cNvSpPr>
            <a:spLocks noGrp="1"/>
          </p:cNvSpPr>
          <p:nvPr>
            <p:ph type="title"/>
          </p:nvPr>
        </p:nvSpPr>
        <p:spPr/>
        <p:txBody>
          <a:bodyPr/>
          <a:lstStyle/>
          <a:p>
            <a:r>
              <a:rPr lang="en-CH"/>
              <a:t>Contributions of Team Members</a:t>
            </a:r>
          </a:p>
        </p:txBody>
      </p:sp>
      <p:sp>
        <p:nvSpPr>
          <p:cNvPr id="3" name="Text Placeholder 2">
            <a:extLst>
              <a:ext uri="{FF2B5EF4-FFF2-40B4-BE49-F238E27FC236}">
                <a16:creationId xmlns:a16="http://schemas.microsoft.com/office/drawing/2014/main" id="{983FFEA8-F43A-5381-AD27-56413131B4D8}"/>
              </a:ext>
            </a:extLst>
          </p:cNvPr>
          <p:cNvSpPr>
            <a:spLocks noGrp="1"/>
          </p:cNvSpPr>
          <p:nvPr>
            <p:ph type="body" sz="quarter" idx="11"/>
          </p:nvPr>
        </p:nvSpPr>
        <p:spPr/>
        <p:txBody>
          <a:bodyPr vert="horz" lIns="121899" tIns="60949" rIns="121899" bIns="60949" rtlCol="0" anchor="t">
            <a:noAutofit/>
          </a:bodyPr>
          <a:lstStyle/>
          <a:p>
            <a:r>
              <a:rPr lang="en-CH"/>
              <a:t>Content</a:t>
            </a:r>
          </a:p>
        </p:txBody>
      </p:sp>
      <p:sp>
        <p:nvSpPr>
          <p:cNvPr id="4" name="Text Placeholder 3">
            <a:extLst>
              <a:ext uri="{FF2B5EF4-FFF2-40B4-BE49-F238E27FC236}">
                <a16:creationId xmlns:a16="http://schemas.microsoft.com/office/drawing/2014/main" id="{B580C2A5-EAE6-07D7-05F0-AA1FE39F7055}"/>
              </a:ext>
            </a:extLst>
          </p:cNvPr>
          <p:cNvSpPr>
            <a:spLocks noGrp="1"/>
          </p:cNvSpPr>
          <p:nvPr>
            <p:ph type="body" sz="quarter" idx="17"/>
          </p:nvPr>
        </p:nvSpPr>
        <p:spPr/>
        <p:txBody>
          <a:bodyPr vert="horz" lIns="121899" tIns="60949" rIns="121899" bIns="60949" numCol="1" rtlCol="0" anchor="t">
            <a:noAutofit/>
          </a:bodyPr>
          <a:lstStyle/>
          <a:p>
            <a:pPr>
              <a:lnSpc>
                <a:spcPct val="150000"/>
              </a:lnSpc>
            </a:pPr>
            <a:r>
              <a:rPr lang="en-CH"/>
              <a:t>Country: US, 	       Level: County</a:t>
            </a:r>
          </a:p>
          <a:p>
            <a:pPr>
              <a:lnSpc>
                <a:spcPct val="150000"/>
              </a:lnSpc>
            </a:pPr>
            <a:r>
              <a:rPr lang="en-CH"/>
              <a:t>Country: Germany,  Level: County</a:t>
            </a:r>
          </a:p>
          <a:p>
            <a:pPr>
              <a:lnSpc>
                <a:spcPct val="150000"/>
              </a:lnSpc>
            </a:pPr>
            <a:r>
              <a:rPr lang="en-CH"/>
              <a:t>Country: India,         Level: Household</a:t>
            </a:r>
          </a:p>
          <a:p>
            <a:pPr>
              <a:lnSpc>
                <a:spcPct val="150000"/>
              </a:lnSpc>
            </a:pPr>
            <a:r>
              <a:rPr lang="en-US"/>
              <a:t>Country: US,    Level: Individual </a:t>
            </a:r>
            <a:endParaRPr lang="en-CH"/>
          </a:p>
          <a:p>
            <a:pPr>
              <a:lnSpc>
                <a:spcPct val="150000"/>
              </a:lnSpc>
            </a:pPr>
            <a:endParaRPr lang="en-CH"/>
          </a:p>
        </p:txBody>
      </p:sp>
      <p:sp>
        <p:nvSpPr>
          <p:cNvPr id="5" name="Text Placeholder 4">
            <a:extLst>
              <a:ext uri="{FF2B5EF4-FFF2-40B4-BE49-F238E27FC236}">
                <a16:creationId xmlns:a16="http://schemas.microsoft.com/office/drawing/2014/main" id="{A8798420-0EDE-BC91-EBFC-A1F4907D34CE}"/>
              </a:ext>
            </a:extLst>
          </p:cNvPr>
          <p:cNvSpPr>
            <a:spLocks noGrp="1"/>
          </p:cNvSpPr>
          <p:nvPr>
            <p:ph type="body" sz="quarter" idx="18"/>
          </p:nvPr>
        </p:nvSpPr>
        <p:spPr/>
        <p:txBody>
          <a:bodyPr vert="horz" lIns="121899" tIns="60949" rIns="121899" bIns="60949" rtlCol="0" anchor="t">
            <a:noAutofit/>
          </a:bodyPr>
          <a:lstStyle/>
          <a:p>
            <a:r>
              <a:rPr lang="en-CH"/>
              <a:t>Name</a:t>
            </a:r>
          </a:p>
        </p:txBody>
      </p:sp>
      <p:sp>
        <p:nvSpPr>
          <p:cNvPr id="6" name="Text Placeholder 5">
            <a:extLst>
              <a:ext uri="{FF2B5EF4-FFF2-40B4-BE49-F238E27FC236}">
                <a16:creationId xmlns:a16="http://schemas.microsoft.com/office/drawing/2014/main" id="{F0BAA699-FFBD-197D-E036-3961E872B469}"/>
              </a:ext>
            </a:extLst>
          </p:cNvPr>
          <p:cNvSpPr>
            <a:spLocks noGrp="1"/>
          </p:cNvSpPr>
          <p:nvPr>
            <p:ph type="body" sz="quarter" idx="19"/>
          </p:nvPr>
        </p:nvSpPr>
        <p:spPr/>
        <p:txBody>
          <a:bodyPr vert="horz" lIns="121899" tIns="60949" rIns="121899" bIns="60949" rtlCol="0" anchor="t">
            <a:noAutofit/>
          </a:bodyPr>
          <a:lstStyle/>
          <a:p>
            <a:pPr>
              <a:lnSpc>
                <a:spcPct val="150000"/>
              </a:lnSpc>
            </a:pPr>
            <a:r>
              <a:rPr lang="en-CH"/>
              <a:t>Pascal Gisiger</a:t>
            </a:r>
            <a:endParaRPr lang="en-US"/>
          </a:p>
          <a:p>
            <a:pPr>
              <a:lnSpc>
                <a:spcPct val="150000"/>
              </a:lnSpc>
            </a:pPr>
            <a:r>
              <a:rPr lang="en-CH"/>
              <a:t>Erisa Ismaili</a:t>
            </a:r>
          </a:p>
          <a:p>
            <a:pPr>
              <a:lnSpc>
                <a:spcPct val="150000"/>
              </a:lnSpc>
            </a:pPr>
            <a:r>
              <a:rPr lang="en-CH"/>
              <a:t>Simon Ganter</a:t>
            </a:r>
          </a:p>
          <a:p>
            <a:pPr>
              <a:lnSpc>
                <a:spcPct val="150000"/>
              </a:lnSpc>
            </a:pPr>
            <a:r>
              <a:rPr lang="en-CH"/>
              <a:t>Baban Deep Virk</a:t>
            </a:r>
          </a:p>
        </p:txBody>
      </p:sp>
    </p:spTree>
    <p:extLst>
      <p:ext uri="{BB962C8B-B14F-4D97-AF65-F5344CB8AC3E}">
        <p14:creationId xmlns:p14="http://schemas.microsoft.com/office/powerpoint/2010/main" val="1068132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EF58F20B-3876-78A6-D90F-008C7D1C3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CDC1499-1AE3-883E-CD41-78B55D88BA38}"/>
              </a:ext>
            </a:extLst>
          </p:cNvPr>
          <p:cNvSpPr txBox="1"/>
          <p:nvPr/>
        </p:nvSpPr>
        <p:spPr>
          <a:xfrm>
            <a:off x="2232212" y="2312894"/>
            <a:ext cx="3810659" cy="461665"/>
          </a:xfrm>
          <a:prstGeom prst="rect">
            <a:avLst/>
          </a:prstGeom>
          <a:noFill/>
        </p:spPr>
        <p:txBody>
          <a:bodyPr wrap="none" lIns="91440" tIns="45720" rIns="91440" bIns="45720" rtlCol="0" anchor="t">
            <a:spAutoFit/>
          </a:bodyPr>
          <a:lstStyle/>
          <a:p>
            <a:r>
              <a:rPr lang="en-GB" b="1"/>
              <a:t>Backup </a:t>
            </a:r>
            <a:r>
              <a:rPr lang="en-CH" b="1"/>
              <a:t>Slides- Germany</a:t>
            </a:r>
          </a:p>
        </p:txBody>
      </p:sp>
      <p:sp>
        <p:nvSpPr>
          <p:cNvPr id="3" name="Slide Number Placeholder 2">
            <a:extLst>
              <a:ext uri="{FF2B5EF4-FFF2-40B4-BE49-F238E27FC236}">
                <a16:creationId xmlns:a16="http://schemas.microsoft.com/office/drawing/2014/main" id="{8E6E623F-42F7-424F-6869-194A7EEDFD6E}"/>
              </a:ext>
            </a:extLst>
          </p:cNvPr>
          <p:cNvSpPr>
            <a:spLocks noGrp="1"/>
          </p:cNvSpPr>
          <p:nvPr>
            <p:ph type="sldNum" sz="quarter" idx="12"/>
          </p:nvPr>
        </p:nvSpPr>
        <p:spPr/>
        <p:txBody>
          <a:bodyPr/>
          <a:lstStyle/>
          <a:p>
            <a:fld id="{7091A9FD-CDA2-4BA5-8C18-59D6F59EB34A}" type="slidenum">
              <a:rPr lang="en-US" smtClean="0"/>
              <a:pPr/>
              <a:t>54</a:t>
            </a:fld>
            <a:endParaRPr lang="en-US"/>
          </a:p>
        </p:txBody>
      </p:sp>
    </p:spTree>
    <p:extLst>
      <p:ext uri="{BB962C8B-B14F-4D97-AF65-F5344CB8AC3E}">
        <p14:creationId xmlns:p14="http://schemas.microsoft.com/office/powerpoint/2010/main" val="2276168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3DD08-C0FE-112E-D547-1A099ECE54E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63A1664-8ED8-71A4-7D6F-193BEE96EDB0}"/>
              </a:ext>
            </a:extLst>
          </p:cNvPr>
          <p:cNvSpPr>
            <a:spLocks noGrp="1"/>
          </p:cNvSpPr>
          <p:nvPr>
            <p:ph type="title"/>
          </p:nvPr>
        </p:nvSpPr>
        <p:spPr/>
        <p:txBody>
          <a:bodyPr>
            <a:normAutofit fontScale="90000"/>
          </a:bodyPr>
          <a:lstStyle/>
          <a:p>
            <a:r>
              <a:rPr lang="en-US"/>
              <a:t>Possible Features</a:t>
            </a:r>
          </a:p>
        </p:txBody>
      </p:sp>
      <p:sp>
        <p:nvSpPr>
          <p:cNvPr id="2" name="Text Placeholder 1">
            <a:extLst>
              <a:ext uri="{FF2B5EF4-FFF2-40B4-BE49-F238E27FC236}">
                <a16:creationId xmlns:a16="http://schemas.microsoft.com/office/drawing/2014/main" id="{DB23000D-8B3D-B49F-32C2-3308CED82085}"/>
              </a:ext>
            </a:extLst>
          </p:cNvPr>
          <p:cNvSpPr>
            <a:spLocks noGrp="1"/>
          </p:cNvSpPr>
          <p:nvPr>
            <p:ph type="body" sz="quarter" idx="18"/>
          </p:nvPr>
        </p:nvSpPr>
        <p:spPr>
          <a:xfrm>
            <a:off x="4820256" y="1363427"/>
            <a:ext cx="2924845" cy="351240"/>
          </a:xfrm>
        </p:spPr>
        <p:txBody>
          <a:bodyPr/>
          <a:lstStyle/>
          <a:p>
            <a:r>
              <a:rPr lang="en-US" sz="1800"/>
              <a:t>Employed Residents</a:t>
            </a:r>
          </a:p>
          <a:p>
            <a:endParaRPr lang="en-US" sz="1800"/>
          </a:p>
        </p:txBody>
      </p:sp>
      <p:sp>
        <p:nvSpPr>
          <p:cNvPr id="6" name="Text Placeholder 5">
            <a:extLst>
              <a:ext uri="{FF2B5EF4-FFF2-40B4-BE49-F238E27FC236}">
                <a16:creationId xmlns:a16="http://schemas.microsoft.com/office/drawing/2014/main" id="{595872E8-ADDA-6F17-A937-2EA842225864}"/>
              </a:ext>
            </a:extLst>
          </p:cNvPr>
          <p:cNvSpPr>
            <a:spLocks noGrp="1"/>
          </p:cNvSpPr>
          <p:nvPr>
            <p:ph type="body" sz="quarter" idx="20"/>
          </p:nvPr>
        </p:nvSpPr>
        <p:spPr>
          <a:xfrm>
            <a:off x="8729291" y="1146626"/>
            <a:ext cx="2828045" cy="391581"/>
          </a:xfrm>
        </p:spPr>
        <p:txBody>
          <a:bodyPr/>
          <a:lstStyle/>
          <a:p>
            <a:r>
              <a:rPr lang="en-US">
                <a:latin typeface="Congenial"/>
              </a:rPr>
              <a:t>Minimum income support benefits</a:t>
            </a:r>
            <a:endParaRPr lang="en-US" sz="1800"/>
          </a:p>
        </p:txBody>
      </p:sp>
      <p:sp>
        <p:nvSpPr>
          <p:cNvPr id="8" name="Text Placeholder 7">
            <a:extLst>
              <a:ext uri="{FF2B5EF4-FFF2-40B4-BE49-F238E27FC236}">
                <a16:creationId xmlns:a16="http://schemas.microsoft.com/office/drawing/2014/main" id="{21524B17-158D-1F71-2692-1EC67E2610E3}"/>
              </a:ext>
            </a:extLst>
          </p:cNvPr>
          <p:cNvSpPr>
            <a:spLocks noGrp="1"/>
          </p:cNvSpPr>
          <p:nvPr>
            <p:ph type="body" sz="quarter" idx="22"/>
          </p:nvPr>
        </p:nvSpPr>
        <p:spPr>
          <a:xfrm>
            <a:off x="4864763" y="3328798"/>
            <a:ext cx="2828045" cy="391581"/>
          </a:xfrm>
        </p:spPr>
        <p:txBody>
          <a:bodyPr/>
          <a:lstStyle/>
          <a:p>
            <a:r>
              <a:rPr lang="en-US" sz="1800">
                <a:ea typeface="+mj-lt"/>
                <a:cs typeface="+mj-lt"/>
              </a:rPr>
              <a:t>Employed persons (at place of work)</a:t>
            </a:r>
            <a:endParaRPr lang="en-US" sz="1800"/>
          </a:p>
        </p:txBody>
      </p:sp>
      <p:sp>
        <p:nvSpPr>
          <p:cNvPr id="10" name="Text Placeholder 9">
            <a:extLst>
              <a:ext uri="{FF2B5EF4-FFF2-40B4-BE49-F238E27FC236}">
                <a16:creationId xmlns:a16="http://schemas.microsoft.com/office/drawing/2014/main" id="{5FB60406-5040-0612-5BFC-83175F130CF5}"/>
              </a:ext>
            </a:extLst>
          </p:cNvPr>
          <p:cNvSpPr>
            <a:spLocks noGrp="1"/>
          </p:cNvSpPr>
          <p:nvPr>
            <p:ph type="body" sz="quarter" idx="24"/>
          </p:nvPr>
        </p:nvSpPr>
        <p:spPr>
          <a:xfrm>
            <a:off x="8632490" y="3519833"/>
            <a:ext cx="2828045" cy="391581"/>
          </a:xfrm>
        </p:spPr>
        <p:txBody>
          <a:bodyPr/>
          <a:lstStyle/>
          <a:p>
            <a:r>
              <a:rPr lang="en-US" sz="1800"/>
              <a:t>Schools (1995)</a:t>
            </a:r>
          </a:p>
          <a:p>
            <a:endParaRPr lang="en-US" sz="1800"/>
          </a:p>
        </p:txBody>
      </p:sp>
      <p:sp>
        <p:nvSpPr>
          <p:cNvPr id="12" name="Text Placeholder 11">
            <a:extLst>
              <a:ext uri="{FF2B5EF4-FFF2-40B4-BE49-F238E27FC236}">
                <a16:creationId xmlns:a16="http://schemas.microsoft.com/office/drawing/2014/main" id="{AF5BDC87-5289-C042-6CFE-1B55176D99D3}"/>
              </a:ext>
            </a:extLst>
          </p:cNvPr>
          <p:cNvSpPr>
            <a:spLocks noGrp="1"/>
          </p:cNvSpPr>
          <p:nvPr>
            <p:ph type="body" sz="quarter" idx="26"/>
          </p:nvPr>
        </p:nvSpPr>
        <p:spPr>
          <a:xfrm>
            <a:off x="4674557" y="5327212"/>
            <a:ext cx="3287848" cy="431922"/>
          </a:xfrm>
        </p:spPr>
        <p:txBody>
          <a:bodyPr/>
          <a:lstStyle/>
          <a:p>
            <a:r>
              <a:rPr lang="en-US" sz="1800"/>
              <a:t>Unemployed Residents</a:t>
            </a:r>
          </a:p>
        </p:txBody>
      </p:sp>
      <p:grpSp>
        <p:nvGrpSpPr>
          <p:cNvPr id="168" name="Graphic 45">
            <a:extLst>
              <a:ext uri="{FF2B5EF4-FFF2-40B4-BE49-F238E27FC236}">
                <a16:creationId xmlns:a16="http://schemas.microsoft.com/office/drawing/2014/main" id="{9585A55F-AB76-4887-9B01-6F9014BAB5B6}"/>
              </a:ext>
              <a:ext uri="{C183D7F6-B498-43B3-948B-1728B52AA6E4}">
                <adec:decorative xmlns:adec="http://schemas.microsoft.com/office/drawing/2017/decorative" val="1"/>
              </a:ext>
            </a:extLst>
          </p:cNvPr>
          <p:cNvGrpSpPr/>
          <p:nvPr/>
        </p:nvGrpSpPr>
        <p:grpSpPr>
          <a:xfrm>
            <a:off x="357032" y="475558"/>
            <a:ext cx="3507582" cy="2934378"/>
            <a:chOff x="510933" y="1672664"/>
            <a:chExt cx="5869437" cy="4910264"/>
          </a:xfrm>
        </p:grpSpPr>
        <p:grpSp>
          <p:nvGrpSpPr>
            <p:cNvPr id="169" name="Graphic 45">
              <a:extLst>
                <a:ext uri="{FF2B5EF4-FFF2-40B4-BE49-F238E27FC236}">
                  <a16:creationId xmlns:a16="http://schemas.microsoft.com/office/drawing/2014/main" id="{F418BAB9-01F1-E52E-E873-483D77C69947}"/>
                </a:ext>
              </a:extLst>
            </p:cNvPr>
            <p:cNvGrpSpPr/>
            <p:nvPr/>
          </p:nvGrpSpPr>
          <p:grpSpPr>
            <a:xfrm>
              <a:off x="510933" y="1672664"/>
              <a:ext cx="5869437" cy="4910264"/>
              <a:chOff x="510933" y="1672664"/>
              <a:chExt cx="5869437" cy="4910264"/>
            </a:xfrm>
          </p:grpSpPr>
          <p:sp>
            <p:nvSpPr>
              <p:cNvPr id="216" name="Freeform 48">
                <a:extLst>
                  <a:ext uri="{FF2B5EF4-FFF2-40B4-BE49-F238E27FC236}">
                    <a16:creationId xmlns:a16="http://schemas.microsoft.com/office/drawing/2014/main" id="{6683D222-2614-022F-2E54-AB3A7C070CFF}"/>
                  </a:ext>
                </a:extLst>
              </p:cNvPr>
              <p:cNvSpPr/>
              <p:nvPr/>
            </p:nvSpPr>
            <p:spPr>
              <a:xfrm>
                <a:off x="3198709" y="3158551"/>
                <a:ext cx="3181661" cy="3181661"/>
              </a:xfrm>
              <a:custGeom>
                <a:avLst/>
                <a:gdLst>
                  <a:gd name="connsiteX0" fmla="*/ 3181413 w 3181661"/>
                  <a:gd name="connsiteY0" fmla="*/ 1590831 h 3181661"/>
                  <a:gd name="connsiteX1" fmla="*/ 2387614 w 3181661"/>
                  <a:gd name="connsiteY1" fmla="*/ 2967794 h 3181661"/>
                  <a:gd name="connsiteX2" fmla="*/ 1590831 w 3181661"/>
                  <a:gd name="connsiteY2" fmla="*/ 3181662 h 3181661"/>
                  <a:gd name="connsiteX3" fmla="*/ 1490114 w 3181661"/>
                  <a:gd name="connsiteY3" fmla="*/ 3178429 h 3181661"/>
                  <a:gd name="connsiteX4" fmla="*/ 0 w 3181661"/>
                  <a:gd name="connsiteY4" fmla="*/ 1591080 h 3181661"/>
                  <a:gd name="connsiteX5" fmla="*/ 241223 w 3181661"/>
                  <a:gd name="connsiteY5" fmla="*/ 748539 h 3181661"/>
                  <a:gd name="connsiteX6" fmla="*/ 276536 w 3181661"/>
                  <a:gd name="connsiteY6" fmla="*/ 694325 h 3181661"/>
                  <a:gd name="connsiteX7" fmla="*/ 333982 w 3181661"/>
                  <a:gd name="connsiteY7" fmla="*/ 615493 h 3181661"/>
                  <a:gd name="connsiteX8" fmla="*/ 335972 w 3181661"/>
                  <a:gd name="connsiteY8" fmla="*/ 612757 h 3181661"/>
                  <a:gd name="connsiteX9" fmla="*/ 1590831 w 3181661"/>
                  <a:gd name="connsiteY9" fmla="*/ 0 h 3181661"/>
                  <a:gd name="connsiteX10" fmla="*/ 3181662 w 3181661"/>
                  <a:gd name="connsiteY10" fmla="*/ 1590831 h 318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1661" h="3181661">
                    <a:moveTo>
                      <a:pt x="3181413" y="1590831"/>
                    </a:moveTo>
                    <a:cubicBezTo>
                      <a:pt x="3181413" y="2178969"/>
                      <a:pt x="2862103" y="2692501"/>
                      <a:pt x="2387614" y="2967794"/>
                    </a:cubicBezTo>
                    <a:cubicBezTo>
                      <a:pt x="2153354" y="3103824"/>
                      <a:pt x="1881294" y="3181662"/>
                      <a:pt x="1590831" y="3181662"/>
                    </a:cubicBezTo>
                    <a:cubicBezTo>
                      <a:pt x="1557010" y="3181662"/>
                      <a:pt x="1523189" y="3180667"/>
                      <a:pt x="1490114" y="3178429"/>
                    </a:cubicBezTo>
                    <a:cubicBezTo>
                      <a:pt x="658266" y="3126454"/>
                      <a:pt x="0" y="2435610"/>
                      <a:pt x="0" y="1591080"/>
                    </a:cubicBezTo>
                    <a:cubicBezTo>
                      <a:pt x="0" y="1281468"/>
                      <a:pt x="88531" y="992995"/>
                      <a:pt x="241223" y="748539"/>
                    </a:cubicBezTo>
                    <a:cubicBezTo>
                      <a:pt x="252663" y="730136"/>
                      <a:pt x="264351" y="712231"/>
                      <a:pt x="276536" y="694325"/>
                    </a:cubicBezTo>
                    <a:cubicBezTo>
                      <a:pt x="294939" y="667468"/>
                      <a:pt x="313839" y="641107"/>
                      <a:pt x="333982" y="615493"/>
                    </a:cubicBezTo>
                    <a:lnTo>
                      <a:pt x="335972" y="612757"/>
                    </a:lnTo>
                    <a:cubicBezTo>
                      <a:pt x="627181" y="239731"/>
                      <a:pt x="1080780" y="0"/>
                      <a:pt x="1590831" y="0"/>
                    </a:cubicBezTo>
                    <a:cubicBezTo>
                      <a:pt x="2469431" y="0"/>
                      <a:pt x="3181662" y="712479"/>
                      <a:pt x="3181662" y="1590831"/>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7" name="Freeform 49">
                <a:extLst>
                  <a:ext uri="{FF2B5EF4-FFF2-40B4-BE49-F238E27FC236}">
                    <a16:creationId xmlns:a16="http://schemas.microsoft.com/office/drawing/2014/main" id="{DD0D2541-F236-1C02-ECE4-AA27BD7C20A1}"/>
                  </a:ext>
                </a:extLst>
              </p:cNvPr>
              <p:cNvSpPr/>
              <p:nvPr/>
            </p:nvSpPr>
            <p:spPr>
              <a:xfrm>
                <a:off x="3375523" y="1672664"/>
                <a:ext cx="2862351" cy="2255562"/>
              </a:xfrm>
              <a:custGeom>
                <a:avLst/>
                <a:gdLst>
                  <a:gd name="connsiteX0" fmla="*/ 1144195 w 2862351"/>
                  <a:gd name="connsiteY0" fmla="*/ 0 h 2255562"/>
                  <a:gd name="connsiteX1" fmla="*/ 0 w 2862351"/>
                  <a:gd name="connsiteY1" fmla="*/ 436440 h 2255562"/>
                  <a:gd name="connsiteX2" fmla="*/ 1132506 w 2862351"/>
                  <a:gd name="connsiteY2" fmla="*/ 1510506 h 2255562"/>
                  <a:gd name="connsiteX3" fmla="*/ 1414017 w 2862351"/>
                  <a:gd name="connsiteY3" fmla="*/ 1485638 h 2255562"/>
                  <a:gd name="connsiteX4" fmla="*/ 2776805 w 2862351"/>
                  <a:gd name="connsiteY4" fmla="*/ 2255563 h 2255562"/>
                  <a:gd name="connsiteX5" fmla="*/ 2862352 w 2862351"/>
                  <a:gd name="connsiteY5" fmla="*/ 1718157 h 2255562"/>
                  <a:gd name="connsiteX6" fmla="*/ 1144195 w 2862351"/>
                  <a:gd name="connsiteY6" fmla="*/ 0 h 225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351" h="2255562">
                    <a:moveTo>
                      <a:pt x="1144195" y="0"/>
                    </a:moveTo>
                    <a:cubicBezTo>
                      <a:pt x="704770" y="0"/>
                      <a:pt x="303643" y="164877"/>
                      <a:pt x="0" y="436440"/>
                    </a:cubicBezTo>
                    <a:cubicBezTo>
                      <a:pt x="501844" y="635139"/>
                      <a:pt x="908194" y="1022340"/>
                      <a:pt x="1132506" y="1510506"/>
                    </a:cubicBezTo>
                    <a:cubicBezTo>
                      <a:pt x="1223773" y="1494093"/>
                      <a:pt x="1318025" y="1485638"/>
                      <a:pt x="1414017" y="1485638"/>
                    </a:cubicBezTo>
                    <a:cubicBezTo>
                      <a:pt x="1992207" y="1485638"/>
                      <a:pt x="2498278" y="1794254"/>
                      <a:pt x="2776805" y="2255563"/>
                    </a:cubicBezTo>
                    <a:cubicBezTo>
                      <a:pt x="2832510" y="2086458"/>
                      <a:pt x="2862352" y="1905914"/>
                      <a:pt x="2862352" y="1718157"/>
                    </a:cubicBezTo>
                    <a:cubicBezTo>
                      <a:pt x="2862352" y="769179"/>
                      <a:pt x="2093172" y="0"/>
                      <a:pt x="114419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8" name="Freeform 50">
                <a:extLst>
                  <a:ext uri="{FF2B5EF4-FFF2-40B4-BE49-F238E27FC236}">
                    <a16:creationId xmlns:a16="http://schemas.microsoft.com/office/drawing/2014/main" id="{5C04EFF1-82AE-CBF1-8D66-7910FCD6BE1D}"/>
                  </a:ext>
                </a:extLst>
              </p:cNvPr>
              <p:cNvSpPr/>
              <p:nvPr/>
            </p:nvSpPr>
            <p:spPr>
              <a:xfrm>
                <a:off x="4416514" y="3158302"/>
                <a:ext cx="1735813" cy="1950925"/>
              </a:xfrm>
              <a:custGeom>
                <a:avLst/>
                <a:gdLst>
                  <a:gd name="connsiteX0" fmla="*/ 373026 w 1735813"/>
                  <a:gd name="connsiteY0" fmla="*/ 0 h 1950925"/>
                  <a:gd name="connsiteX1" fmla="*/ 91515 w 1735813"/>
                  <a:gd name="connsiteY1" fmla="*/ 24868 h 1950925"/>
                  <a:gd name="connsiteX2" fmla="*/ 281759 w 1735813"/>
                  <a:gd name="connsiteY2" fmla="*/ 898246 h 1950925"/>
                  <a:gd name="connsiteX3" fmla="*/ 0 w 1735813"/>
                  <a:gd name="connsiteY3" fmla="*/ 1947941 h 1950925"/>
                  <a:gd name="connsiteX4" fmla="*/ 103204 w 1735813"/>
                  <a:gd name="connsiteY4" fmla="*/ 1950925 h 1950925"/>
                  <a:gd name="connsiteX5" fmla="*/ 1735814 w 1735813"/>
                  <a:gd name="connsiteY5" fmla="*/ 769925 h 1950925"/>
                  <a:gd name="connsiteX6" fmla="*/ 373026 w 1735813"/>
                  <a:gd name="connsiteY6" fmla="*/ 0 h 195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5813" h="1950925">
                    <a:moveTo>
                      <a:pt x="373026" y="0"/>
                    </a:moveTo>
                    <a:cubicBezTo>
                      <a:pt x="277034" y="0"/>
                      <a:pt x="183031" y="8455"/>
                      <a:pt x="91515" y="24868"/>
                    </a:cubicBezTo>
                    <a:cubicBezTo>
                      <a:pt x="213619" y="290712"/>
                      <a:pt x="281759" y="586397"/>
                      <a:pt x="281759" y="898246"/>
                    </a:cubicBezTo>
                    <a:cubicBezTo>
                      <a:pt x="281759" y="1280722"/>
                      <a:pt x="179301" y="1639324"/>
                      <a:pt x="0" y="1947941"/>
                    </a:cubicBezTo>
                    <a:cubicBezTo>
                      <a:pt x="34070" y="1949931"/>
                      <a:pt x="68388" y="1950925"/>
                      <a:pt x="103204" y="1950925"/>
                    </a:cubicBezTo>
                    <a:cubicBezTo>
                      <a:pt x="864425" y="1950925"/>
                      <a:pt x="1510257" y="1455796"/>
                      <a:pt x="1735814" y="769925"/>
                    </a:cubicBezTo>
                    <a:cubicBezTo>
                      <a:pt x="1457288" y="308617"/>
                      <a:pt x="951216" y="0"/>
                      <a:pt x="373026"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9" name="Freeform 51">
                <a:extLst>
                  <a:ext uri="{FF2B5EF4-FFF2-40B4-BE49-F238E27FC236}">
                    <a16:creationId xmlns:a16="http://schemas.microsoft.com/office/drawing/2014/main" id="{65A40960-2F88-F20A-3F8C-252FAB4DFD0F}"/>
                  </a:ext>
                </a:extLst>
              </p:cNvPr>
              <p:cNvSpPr/>
              <p:nvPr/>
            </p:nvSpPr>
            <p:spPr>
              <a:xfrm>
                <a:off x="510933" y="1962630"/>
                <a:ext cx="3146348" cy="4187588"/>
              </a:xfrm>
              <a:custGeom>
                <a:avLst/>
                <a:gdLst>
                  <a:gd name="connsiteX0" fmla="*/ 2093670 w 3146348"/>
                  <a:gd name="connsiteY0" fmla="*/ 0 h 4187588"/>
                  <a:gd name="connsiteX1" fmla="*/ 0 w 3146348"/>
                  <a:gd name="connsiteY1" fmla="*/ 2093919 h 4187588"/>
                  <a:gd name="connsiteX2" fmla="*/ 2093670 w 3146348"/>
                  <a:gd name="connsiteY2" fmla="*/ 4187588 h 4187588"/>
                  <a:gd name="connsiteX3" fmla="*/ 3146349 w 3146348"/>
                  <a:gd name="connsiteY3" fmla="*/ 3904089 h 4187588"/>
                  <a:gd name="connsiteX4" fmla="*/ 2687776 w 3146348"/>
                  <a:gd name="connsiteY4" fmla="*/ 2786752 h 4187588"/>
                  <a:gd name="connsiteX5" fmla="*/ 2705681 w 3146348"/>
                  <a:gd name="connsiteY5" fmla="*/ 2548016 h 4187588"/>
                  <a:gd name="connsiteX6" fmla="*/ 2290876 w 3146348"/>
                  <a:gd name="connsiteY6" fmla="*/ 1428192 h 4187588"/>
                  <a:gd name="connsiteX7" fmla="*/ 2864839 w 3146348"/>
                  <a:gd name="connsiteY7" fmla="*/ 146475 h 4187588"/>
                  <a:gd name="connsiteX8" fmla="*/ 2093919 w 3146348"/>
                  <a:gd name="connsiteY8" fmla="*/ 0 h 418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6348" h="4187588">
                    <a:moveTo>
                      <a:pt x="2093670" y="0"/>
                    </a:moveTo>
                    <a:cubicBezTo>
                      <a:pt x="937290" y="0"/>
                      <a:pt x="0" y="937290"/>
                      <a:pt x="0" y="2093919"/>
                    </a:cubicBezTo>
                    <a:cubicBezTo>
                      <a:pt x="0" y="3250548"/>
                      <a:pt x="937290" y="4187588"/>
                      <a:pt x="2093670" y="4187588"/>
                    </a:cubicBezTo>
                    <a:cubicBezTo>
                      <a:pt x="2477389" y="4187588"/>
                      <a:pt x="2836986" y="4084385"/>
                      <a:pt x="3146349" y="3904089"/>
                    </a:cubicBezTo>
                    <a:cubicBezTo>
                      <a:pt x="2862849" y="3616859"/>
                      <a:pt x="2687776" y="3222198"/>
                      <a:pt x="2687776" y="2786752"/>
                    </a:cubicBezTo>
                    <a:cubicBezTo>
                      <a:pt x="2687776" y="2705681"/>
                      <a:pt x="2693744" y="2625853"/>
                      <a:pt x="2705681" y="2548016"/>
                    </a:cubicBezTo>
                    <a:cubicBezTo>
                      <a:pt x="2447050" y="2247357"/>
                      <a:pt x="2290876" y="1856177"/>
                      <a:pt x="2290876" y="1428192"/>
                    </a:cubicBezTo>
                    <a:cubicBezTo>
                      <a:pt x="2290876" y="918638"/>
                      <a:pt x="2512702" y="461060"/>
                      <a:pt x="2864839" y="146475"/>
                    </a:cubicBezTo>
                    <a:cubicBezTo>
                      <a:pt x="2626351" y="51975"/>
                      <a:pt x="2366228" y="0"/>
                      <a:pt x="209391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0" name="Freeform 52">
                <a:extLst>
                  <a:ext uri="{FF2B5EF4-FFF2-40B4-BE49-F238E27FC236}">
                    <a16:creationId xmlns:a16="http://schemas.microsoft.com/office/drawing/2014/main" id="{D9DEF9D9-0A16-F588-3229-5044FBFA8A63}"/>
                  </a:ext>
                </a:extLst>
              </p:cNvPr>
              <p:cNvSpPr/>
              <p:nvPr/>
            </p:nvSpPr>
            <p:spPr>
              <a:xfrm>
                <a:off x="3198460" y="4510396"/>
                <a:ext cx="1218053" cy="1356322"/>
              </a:xfrm>
              <a:custGeom>
                <a:avLst/>
                <a:gdLst>
                  <a:gd name="connsiteX0" fmla="*/ 17905 w 1218053"/>
                  <a:gd name="connsiteY0" fmla="*/ 249 h 1356322"/>
                  <a:gd name="connsiteX1" fmla="*/ 0 w 1218053"/>
                  <a:gd name="connsiteY1" fmla="*/ 238985 h 1356322"/>
                  <a:gd name="connsiteX2" fmla="*/ 458573 w 1218053"/>
                  <a:gd name="connsiteY2" fmla="*/ 1356322 h 1356322"/>
                  <a:gd name="connsiteX3" fmla="*/ 1218054 w 1218053"/>
                  <a:gd name="connsiteY3" fmla="*/ 595598 h 1356322"/>
                  <a:gd name="connsiteX4" fmla="*/ 17905 w 1218053"/>
                  <a:gd name="connsiteY4" fmla="*/ 0 h 1356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53" h="1356322">
                    <a:moveTo>
                      <a:pt x="17905" y="249"/>
                    </a:moveTo>
                    <a:cubicBezTo>
                      <a:pt x="6217" y="78087"/>
                      <a:pt x="0" y="157666"/>
                      <a:pt x="0" y="238985"/>
                    </a:cubicBezTo>
                    <a:cubicBezTo>
                      <a:pt x="0" y="674431"/>
                      <a:pt x="175074" y="1069092"/>
                      <a:pt x="458573" y="1356322"/>
                    </a:cubicBezTo>
                    <a:cubicBezTo>
                      <a:pt x="772909" y="1173042"/>
                      <a:pt x="1035271" y="910432"/>
                      <a:pt x="1218054" y="595598"/>
                    </a:cubicBezTo>
                    <a:cubicBezTo>
                      <a:pt x="738591" y="567248"/>
                      <a:pt x="312098" y="342189"/>
                      <a:pt x="1790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1" name="Freeform 53">
                <a:extLst>
                  <a:ext uri="{FF2B5EF4-FFF2-40B4-BE49-F238E27FC236}">
                    <a16:creationId xmlns:a16="http://schemas.microsoft.com/office/drawing/2014/main" id="{8EFABA9A-B596-C955-C07D-7B958B4D1E8B}"/>
                  </a:ext>
                </a:extLst>
              </p:cNvPr>
              <p:cNvSpPr/>
              <p:nvPr/>
            </p:nvSpPr>
            <p:spPr>
              <a:xfrm>
                <a:off x="2801561" y="2108607"/>
                <a:ext cx="1706468" cy="2402037"/>
              </a:xfrm>
              <a:custGeom>
                <a:avLst/>
                <a:gdLst>
                  <a:gd name="connsiteX0" fmla="*/ 573963 w 1706468"/>
                  <a:gd name="connsiteY0" fmla="*/ 497 h 2402037"/>
                  <a:gd name="connsiteX1" fmla="*/ 0 w 1706468"/>
                  <a:gd name="connsiteY1" fmla="*/ 1282214 h 2402037"/>
                  <a:gd name="connsiteX2" fmla="*/ 414805 w 1706468"/>
                  <a:gd name="connsiteY2" fmla="*/ 2402038 h 2402037"/>
                  <a:gd name="connsiteX3" fmla="*/ 638372 w 1706468"/>
                  <a:gd name="connsiteY3" fmla="*/ 1797985 h 2402037"/>
                  <a:gd name="connsiteX4" fmla="*/ 673685 w 1706468"/>
                  <a:gd name="connsiteY4" fmla="*/ 1743772 h 2402037"/>
                  <a:gd name="connsiteX5" fmla="*/ 731131 w 1706468"/>
                  <a:gd name="connsiteY5" fmla="*/ 1664939 h 2402037"/>
                  <a:gd name="connsiteX6" fmla="*/ 733120 w 1706468"/>
                  <a:gd name="connsiteY6" fmla="*/ 1662203 h 2402037"/>
                  <a:gd name="connsiteX7" fmla="*/ 1706469 w 1706468"/>
                  <a:gd name="connsiteY7" fmla="*/ 1074066 h 2402037"/>
                  <a:gd name="connsiteX8" fmla="*/ 573963 w 1706468"/>
                  <a:gd name="connsiteY8" fmla="*/ 0 h 240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6468" h="2402037">
                    <a:moveTo>
                      <a:pt x="573963" y="497"/>
                    </a:moveTo>
                    <a:cubicBezTo>
                      <a:pt x="221826" y="315083"/>
                      <a:pt x="0" y="772910"/>
                      <a:pt x="0" y="1282214"/>
                    </a:cubicBezTo>
                    <a:cubicBezTo>
                      <a:pt x="0" y="1709951"/>
                      <a:pt x="156173" y="2101130"/>
                      <a:pt x="414805" y="2402038"/>
                    </a:cubicBezTo>
                    <a:cubicBezTo>
                      <a:pt x="447880" y="2182948"/>
                      <a:pt x="525469" y="1978529"/>
                      <a:pt x="638372" y="1797985"/>
                    </a:cubicBezTo>
                    <a:cubicBezTo>
                      <a:pt x="649811" y="1779582"/>
                      <a:pt x="661499" y="1761677"/>
                      <a:pt x="673685" y="1743772"/>
                    </a:cubicBezTo>
                    <a:cubicBezTo>
                      <a:pt x="692087" y="1716914"/>
                      <a:pt x="710987" y="1690553"/>
                      <a:pt x="731131" y="1664939"/>
                    </a:cubicBezTo>
                    <a:lnTo>
                      <a:pt x="733120" y="1662203"/>
                    </a:lnTo>
                    <a:cubicBezTo>
                      <a:pt x="969370" y="1359555"/>
                      <a:pt x="1312802" y="1144443"/>
                      <a:pt x="1706469" y="1074066"/>
                    </a:cubicBezTo>
                    <a:cubicBezTo>
                      <a:pt x="1482156" y="585899"/>
                      <a:pt x="1075558" y="198947"/>
                      <a:pt x="573963"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2" name="Freeform 54">
                <a:extLst>
                  <a:ext uri="{FF2B5EF4-FFF2-40B4-BE49-F238E27FC236}">
                    <a16:creationId xmlns:a16="http://schemas.microsoft.com/office/drawing/2014/main" id="{6849B758-3724-0D91-18AF-869AF78789B4}"/>
                  </a:ext>
                </a:extLst>
              </p:cNvPr>
              <p:cNvSpPr/>
              <p:nvPr/>
            </p:nvSpPr>
            <p:spPr>
              <a:xfrm>
                <a:off x="3216366" y="3183170"/>
                <a:ext cx="1481907" cy="1923570"/>
              </a:xfrm>
              <a:custGeom>
                <a:avLst/>
                <a:gdLst>
                  <a:gd name="connsiteX0" fmla="*/ 1291664 w 1481907"/>
                  <a:gd name="connsiteY0" fmla="*/ 0 h 1923570"/>
                  <a:gd name="connsiteX1" fmla="*/ 318315 w 1481907"/>
                  <a:gd name="connsiteY1" fmla="*/ 588138 h 1923570"/>
                  <a:gd name="connsiteX2" fmla="*/ 316326 w 1481907"/>
                  <a:gd name="connsiteY2" fmla="*/ 590873 h 1923570"/>
                  <a:gd name="connsiteX3" fmla="*/ 258880 w 1481907"/>
                  <a:gd name="connsiteY3" fmla="*/ 669706 h 1923570"/>
                  <a:gd name="connsiteX4" fmla="*/ 223567 w 1481907"/>
                  <a:gd name="connsiteY4" fmla="*/ 723919 h 1923570"/>
                  <a:gd name="connsiteX5" fmla="*/ 0 w 1481907"/>
                  <a:gd name="connsiteY5" fmla="*/ 1327972 h 1923570"/>
                  <a:gd name="connsiteX6" fmla="*/ 1200149 w 1481907"/>
                  <a:gd name="connsiteY6" fmla="*/ 1923570 h 1923570"/>
                  <a:gd name="connsiteX7" fmla="*/ 1481908 w 1481907"/>
                  <a:gd name="connsiteY7" fmla="*/ 873875 h 1923570"/>
                  <a:gd name="connsiteX8" fmla="*/ 1291664 w 1481907"/>
                  <a:gd name="connsiteY8" fmla="*/ 497 h 192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1907" h="1923570">
                    <a:moveTo>
                      <a:pt x="1291664" y="0"/>
                    </a:moveTo>
                    <a:cubicBezTo>
                      <a:pt x="897997" y="70378"/>
                      <a:pt x="554565" y="285240"/>
                      <a:pt x="318315" y="588138"/>
                    </a:cubicBezTo>
                    <a:lnTo>
                      <a:pt x="316326" y="590873"/>
                    </a:lnTo>
                    <a:cubicBezTo>
                      <a:pt x="296182" y="616487"/>
                      <a:pt x="277283" y="642599"/>
                      <a:pt x="258880" y="669706"/>
                    </a:cubicBezTo>
                    <a:cubicBezTo>
                      <a:pt x="246695" y="687362"/>
                      <a:pt x="235006" y="705516"/>
                      <a:pt x="223567" y="723919"/>
                    </a:cubicBezTo>
                    <a:cubicBezTo>
                      <a:pt x="110664" y="904215"/>
                      <a:pt x="33075" y="1108633"/>
                      <a:pt x="0" y="1327972"/>
                    </a:cubicBezTo>
                    <a:cubicBezTo>
                      <a:pt x="294193" y="1670161"/>
                      <a:pt x="720686" y="1894971"/>
                      <a:pt x="1200149" y="1923570"/>
                    </a:cubicBezTo>
                    <a:cubicBezTo>
                      <a:pt x="1379201" y="1614953"/>
                      <a:pt x="1481908" y="1256351"/>
                      <a:pt x="1481908" y="873875"/>
                    </a:cubicBezTo>
                    <a:cubicBezTo>
                      <a:pt x="1481908" y="562274"/>
                      <a:pt x="1413768" y="266340"/>
                      <a:pt x="1291664" y="497"/>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3" name="Freeform 55">
                <a:extLst>
                  <a:ext uri="{FF2B5EF4-FFF2-40B4-BE49-F238E27FC236}">
                    <a16:creationId xmlns:a16="http://schemas.microsoft.com/office/drawing/2014/main" id="{755D79B6-4D76-046D-D516-A5D9C6B2BE03}"/>
                  </a:ext>
                </a:extLst>
              </p:cNvPr>
              <p:cNvSpPr/>
              <p:nvPr/>
            </p:nvSpPr>
            <p:spPr>
              <a:xfrm>
                <a:off x="5410006" y="6500614"/>
                <a:ext cx="674430" cy="82314"/>
              </a:xfrm>
              <a:custGeom>
                <a:avLst/>
                <a:gdLst>
                  <a:gd name="connsiteX0" fmla="*/ 337215 w 674430"/>
                  <a:gd name="connsiteY0" fmla="*/ 0 h 82314"/>
                  <a:gd name="connsiteX1" fmla="*/ 0 w 674430"/>
                  <a:gd name="connsiteY1" fmla="*/ 41033 h 82314"/>
                  <a:gd name="connsiteX2" fmla="*/ 337215 w 674430"/>
                  <a:gd name="connsiteY2" fmla="*/ 82315 h 82314"/>
                  <a:gd name="connsiteX3" fmla="*/ 674431 w 674430"/>
                  <a:gd name="connsiteY3" fmla="*/ 41033 h 82314"/>
                  <a:gd name="connsiteX4" fmla="*/ 337215 w 674430"/>
                  <a:gd name="connsiteY4" fmla="*/ 0 h 82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430" h="82314">
                    <a:moveTo>
                      <a:pt x="337215" y="0"/>
                    </a:moveTo>
                    <a:cubicBezTo>
                      <a:pt x="150951" y="0"/>
                      <a:pt x="0" y="18403"/>
                      <a:pt x="0" y="41033"/>
                    </a:cubicBezTo>
                    <a:cubicBezTo>
                      <a:pt x="0" y="63663"/>
                      <a:pt x="150951" y="82315"/>
                      <a:pt x="337215" y="82315"/>
                    </a:cubicBezTo>
                    <a:cubicBezTo>
                      <a:pt x="523480" y="82315"/>
                      <a:pt x="674431" y="63912"/>
                      <a:pt x="674431" y="41033"/>
                    </a:cubicBezTo>
                    <a:cubicBezTo>
                      <a:pt x="674431" y="18154"/>
                      <a:pt x="523480" y="0"/>
                      <a:pt x="33721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4" name="Freeform 56">
                <a:extLst>
                  <a:ext uri="{FF2B5EF4-FFF2-40B4-BE49-F238E27FC236}">
                    <a16:creationId xmlns:a16="http://schemas.microsoft.com/office/drawing/2014/main" id="{25AE403F-B5BA-BD62-00D6-2939A900E282}"/>
                  </a:ext>
                </a:extLst>
              </p:cNvPr>
              <p:cNvSpPr/>
              <p:nvPr/>
            </p:nvSpPr>
            <p:spPr>
              <a:xfrm>
                <a:off x="3093267" y="6405617"/>
                <a:ext cx="1342644" cy="147718"/>
              </a:xfrm>
              <a:custGeom>
                <a:avLst/>
                <a:gdLst>
                  <a:gd name="connsiteX0" fmla="*/ 671446 w 1342644"/>
                  <a:gd name="connsiteY0" fmla="*/ 0 h 147718"/>
                  <a:gd name="connsiteX1" fmla="*/ 0 w 1342644"/>
                  <a:gd name="connsiteY1" fmla="*/ 73859 h 147718"/>
                  <a:gd name="connsiteX2" fmla="*/ 671446 w 1342644"/>
                  <a:gd name="connsiteY2" fmla="*/ 147718 h 147718"/>
                  <a:gd name="connsiteX3" fmla="*/ 1342644 w 1342644"/>
                  <a:gd name="connsiteY3" fmla="*/ 73859 h 147718"/>
                  <a:gd name="connsiteX4" fmla="*/ 671446 w 1342644"/>
                  <a:gd name="connsiteY4" fmla="*/ 0 h 147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644" h="147718">
                    <a:moveTo>
                      <a:pt x="671446" y="0"/>
                    </a:moveTo>
                    <a:cubicBezTo>
                      <a:pt x="300908" y="0"/>
                      <a:pt x="0" y="33075"/>
                      <a:pt x="0" y="73859"/>
                    </a:cubicBezTo>
                    <a:cubicBezTo>
                      <a:pt x="0" y="114643"/>
                      <a:pt x="300659" y="147718"/>
                      <a:pt x="671446" y="147718"/>
                    </a:cubicBezTo>
                    <a:cubicBezTo>
                      <a:pt x="1042234" y="147718"/>
                      <a:pt x="1342644" y="114643"/>
                      <a:pt x="1342644" y="73859"/>
                    </a:cubicBezTo>
                    <a:cubicBezTo>
                      <a:pt x="1342644" y="33075"/>
                      <a:pt x="1042234" y="0"/>
                      <a:pt x="671446"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5" name="Freeform 57">
                <a:extLst>
                  <a:ext uri="{FF2B5EF4-FFF2-40B4-BE49-F238E27FC236}">
                    <a16:creationId xmlns:a16="http://schemas.microsoft.com/office/drawing/2014/main" id="{2E46ACC1-9C24-5AC6-0873-42E933319234}"/>
                  </a:ext>
                </a:extLst>
              </p:cNvPr>
              <p:cNvSpPr/>
              <p:nvPr/>
            </p:nvSpPr>
            <p:spPr>
              <a:xfrm>
                <a:off x="4424472" y="6392436"/>
                <a:ext cx="922119" cy="92261"/>
              </a:xfrm>
              <a:custGeom>
                <a:avLst/>
                <a:gdLst>
                  <a:gd name="connsiteX0" fmla="*/ 461060 w 922119"/>
                  <a:gd name="connsiteY0" fmla="*/ 0 h 92261"/>
                  <a:gd name="connsiteX1" fmla="*/ 0 w 922119"/>
                  <a:gd name="connsiteY1" fmla="*/ 46255 h 92261"/>
                  <a:gd name="connsiteX2" fmla="*/ 461060 w 922119"/>
                  <a:gd name="connsiteY2" fmla="*/ 92262 h 92261"/>
                  <a:gd name="connsiteX3" fmla="*/ 922120 w 922119"/>
                  <a:gd name="connsiteY3" fmla="*/ 46255 h 92261"/>
                  <a:gd name="connsiteX4" fmla="*/ 461060 w 922119"/>
                  <a:gd name="connsiteY4" fmla="*/ 0 h 9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119" h="92261">
                    <a:moveTo>
                      <a:pt x="461060" y="0"/>
                    </a:moveTo>
                    <a:cubicBezTo>
                      <a:pt x="206408" y="0"/>
                      <a:pt x="0" y="20641"/>
                      <a:pt x="0" y="46255"/>
                    </a:cubicBezTo>
                    <a:cubicBezTo>
                      <a:pt x="0" y="71870"/>
                      <a:pt x="206408" y="92262"/>
                      <a:pt x="461060" y="92262"/>
                    </a:cubicBezTo>
                    <a:cubicBezTo>
                      <a:pt x="715712" y="92262"/>
                      <a:pt x="922120" y="71621"/>
                      <a:pt x="922120" y="46255"/>
                    </a:cubicBezTo>
                    <a:cubicBezTo>
                      <a:pt x="922120" y="20889"/>
                      <a:pt x="715712" y="0"/>
                      <a:pt x="461060"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7" name="Freeform 59">
                <a:extLst>
                  <a:ext uri="{FF2B5EF4-FFF2-40B4-BE49-F238E27FC236}">
                    <a16:creationId xmlns:a16="http://schemas.microsoft.com/office/drawing/2014/main" id="{1390A6CE-192F-6EF5-3329-A8E75A49F78C}"/>
                  </a:ext>
                </a:extLst>
              </p:cNvPr>
              <p:cNvSpPr/>
              <p:nvPr/>
            </p:nvSpPr>
            <p:spPr>
              <a:xfrm>
                <a:off x="959808" y="3518396"/>
                <a:ext cx="695817" cy="695817"/>
              </a:xfrm>
              <a:custGeom>
                <a:avLst/>
                <a:gdLst>
                  <a:gd name="connsiteX0" fmla="*/ 347909 w 695817"/>
                  <a:gd name="connsiteY0" fmla="*/ 0 h 695817"/>
                  <a:gd name="connsiteX1" fmla="*/ 0 w 695817"/>
                  <a:gd name="connsiteY1" fmla="*/ 347909 h 695817"/>
                  <a:gd name="connsiteX2" fmla="*/ 347909 w 695817"/>
                  <a:gd name="connsiteY2" fmla="*/ 695818 h 695817"/>
                  <a:gd name="connsiteX3" fmla="*/ 695818 w 695817"/>
                  <a:gd name="connsiteY3" fmla="*/ 347909 h 695817"/>
                  <a:gd name="connsiteX4" fmla="*/ 347909 w 695817"/>
                  <a:gd name="connsiteY4" fmla="*/ 0 h 695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17" h="695817">
                    <a:moveTo>
                      <a:pt x="347909" y="0"/>
                    </a:moveTo>
                    <a:cubicBezTo>
                      <a:pt x="155925" y="0"/>
                      <a:pt x="0" y="155676"/>
                      <a:pt x="0" y="347909"/>
                    </a:cubicBezTo>
                    <a:cubicBezTo>
                      <a:pt x="0" y="540142"/>
                      <a:pt x="155676" y="695818"/>
                      <a:pt x="347909" y="695818"/>
                    </a:cubicBezTo>
                    <a:cubicBezTo>
                      <a:pt x="540141" y="695818"/>
                      <a:pt x="695818" y="540142"/>
                      <a:pt x="695818" y="347909"/>
                    </a:cubicBezTo>
                    <a:cubicBezTo>
                      <a:pt x="695818" y="155676"/>
                      <a:pt x="540141" y="0"/>
                      <a:pt x="34790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8" name="Freeform 60">
                <a:extLst>
                  <a:ext uri="{FF2B5EF4-FFF2-40B4-BE49-F238E27FC236}">
                    <a16:creationId xmlns:a16="http://schemas.microsoft.com/office/drawing/2014/main" id="{01E31AA0-B75E-79D8-CDCD-5374813F148F}"/>
                  </a:ext>
                </a:extLst>
              </p:cNvPr>
              <p:cNvSpPr/>
              <p:nvPr/>
            </p:nvSpPr>
            <p:spPr>
              <a:xfrm>
                <a:off x="3230541" y="2841230"/>
                <a:ext cx="450118" cy="569237"/>
              </a:xfrm>
              <a:custGeom>
                <a:avLst/>
                <a:gdLst>
                  <a:gd name="connsiteX0" fmla="*/ 225059 w 450118"/>
                  <a:gd name="connsiteY0" fmla="*/ 0 h 569237"/>
                  <a:gd name="connsiteX1" fmla="*/ 0 w 450118"/>
                  <a:gd name="connsiteY1" fmla="*/ 225059 h 569237"/>
                  <a:gd name="connsiteX2" fmla="*/ 89526 w 450118"/>
                  <a:gd name="connsiteY2" fmla="*/ 225059 h 569237"/>
                  <a:gd name="connsiteX3" fmla="*/ 89526 w 450118"/>
                  <a:gd name="connsiteY3" fmla="*/ 569237 h 569237"/>
                  <a:gd name="connsiteX4" fmla="*/ 360592 w 450118"/>
                  <a:gd name="connsiteY4" fmla="*/ 569237 h 569237"/>
                  <a:gd name="connsiteX5" fmla="*/ 360592 w 450118"/>
                  <a:gd name="connsiteY5" fmla="*/ 225059 h 569237"/>
                  <a:gd name="connsiteX6" fmla="*/ 450118 w 450118"/>
                  <a:gd name="connsiteY6" fmla="*/ 225059 h 569237"/>
                  <a:gd name="connsiteX7" fmla="*/ 225059 w 450118"/>
                  <a:gd name="connsiteY7" fmla="*/ 0 h 56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118" h="569237">
                    <a:moveTo>
                      <a:pt x="225059" y="0"/>
                    </a:moveTo>
                    <a:lnTo>
                      <a:pt x="0" y="225059"/>
                    </a:lnTo>
                    <a:lnTo>
                      <a:pt x="89526" y="225059"/>
                    </a:lnTo>
                    <a:lnTo>
                      <a:pt x="89526" y="569237"/>
                    </a:lnTo>
                    <a:lnTo>
                      <a:pt x="360592" y="569237"/>
                    </a:lnTo>
                    <a:lnTo>
                      <a:pt x="360592" y="225059"/>
                    </a:lnTo>
                    <a:lnTo>
                      <a:pt x="450118" y="225059"/>
                    </a:lnTo>
                    <a:lnTo>
                      <a:pt x="225059" y="0"/>
                    </a:ln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170" name="Graphic 45">
              <a:extLst>
                <a:ext uri="{FF2B5EF4-FFF2-40B4-BE49-F238E27FC236}">
                  <a16:creationId xmlns:a16="http://schemas.microsoft.com/office/drawing/2014/main" id="{69DD57C6-6C8C-2A1B-DD40-9A2B5BFA8D40}"/>
                </a:ext>
              </a:extLst>
            </p:cNvPr>
            <p:cNvGrpSpPr/>
            <p:nvPr/>
          </p:nvGrpSpPr>
          <p:grpSpPr>
            <a:xfrm>
              <a:off x="2148020" y="2139693"/>
              <a:ext cx="3746423" cy="4205990"/>
              <a:chOff x="2148020" y="2139693"/>
              <a:chExt cx="3746423" cy="4205990"/>
            </a:xfrm>
          </p:grpSpPr>
          <p:sp>
            <p:nvSpPr>
              <p:cNvPr id="212" name="Freeform 62">
                <a:extLst>
                  <a:ext uri="{FF2B5EF4-FFF2-40B4-BE49-F238E27FC236}">
                    <a16:creationId xmlns:a16="http://schemas.microsoft.com/office/drawing/2014/main" id="{836B589C-03D5-3C27-C9C4-DF382D81111D}"/>
                  </a:ext>
                </a:extLst>
              </p:cNvPr>
              <p:cNvSpPr/>
              <p:nvPr/>
            </p:nvSpPr>
            <p:spPr>
              <a:xfrm>
                <a:off x="2267388" y="4194817"/>
                <a:ext cx="890785" cy="2134702"/>
              </a:xfrm>
              <a:custGeom>
                <a:avLst/>
                <a:gdLst>
                  <a:gd name="connsiteX0" fmla="*/ 0 w 890785"/>
                  <a:gd name="connsiteY0" fmla="*/ 0 h 2134702"/>
                  <a:gd name="connsiteX1" fmla="*/ 890786 w 890785"/>
                  <a:gd name="connsiteY1" fmla="*/ 0 h 2134702"/>
                  <a:gd name="connsiteX2" fmla="*/ 890786 w 890785"/>
                  <a:gd name="connsiteY2" fmla="*/ 2134703 h 2134702"/>
                  <a:gd name="connsiteX3" fmla="*/ 0 w 890785"/>
                  <a:gd name="connsiteY3" fmla="*/ 2134703 h 2134702"/>
                </a:gdLst>
                <a:ahLst/>
                <a:cxnLst>
                  <a:cxn ang="0">
                    <a:pos x="connsiteX0" y="connsiteY0"/>
                  </a:cxn>
                  <a:cxn ang="0">
                    <a:pos x="connsiteX1" y="connsiteY1"/>
                  </a:cxn>
                  <a:cxn ang="0">
                    <a:pos x="connsiteX2" y="connsiteY2"/>
                  </a:cxn>
                  <a:cxn ang="0">
                    <a:pos x="connsiteX3" y="connsiteY3"/>
                  </a:cxn>
                </a:cxnLst>
                <a:rect l="l" t="t" r="r" b="b"/>
                <a:pathLst>
                  <a:path w="890785" h="2134702">
                    <a:moveTo>
                      <a:pt x="0" y="0"/>
                    </a:moveTo>
                    <a:lnTo>
                      <a:pt x="890786" y="0"/>
                    </a:lnTo>
                    <a:lnTo>
                      <a:pt x="890786" y="2134703"/>
                    </a:lnTo>
                    <a:lnTo>
                      <a:pt x="0" y="2134703"/>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3" name="Freeform 63">
                <a:extLst>
                  <a:ext uri="{FF2B5EF4-FFF2-40B4-BE49-F238E27FC236}">
                    <a16:creationId xmlns:a16="http://schemas.microsoft.com/office/drawing/2014/main" id="{E9B47ADB-13B2-95A7-E932-EDAFFCCE6139}"/>
                  </a:ext>
                </a:extLst>
              </p:cNvPr>
              <p:cNvSpPr/>
              <p:nvPr/>
            </p:nvSpPr>
            <p:spPr>
              <a:xfrm>
                <a:off x="3635647" y="3319698"/>
                <a:ext cx="890785" cy="3009821"/>
              </a:xfrm>
              <a:custGeom>
                <a:avLst/>
                <a:gdLst>
                  <a:gd name="connsiteX0" fmla="*/ 0 w 890785"/>
                  <a:gd name="connsiteY0" fmla="*/ 0 h 3009821"/>
                  <a:gd name="connsiteX1" fmla="*/ 890786 w 890785"/>
                  <a:gd name="connsiteY1" fmla="*/ 0 h 3009821"/>
                  <a:gd name="connsiteX2" fmla="*/ 890786 w 890785"/>
                  <a:gd name="connsiteY2" fmla="*/ 3009822 h 3009821"/>
                  <a:gd name="connsiteX3" fmla="*/ 0 w 890785"/>
                  <a:gd name="connsiteY3" fmla="*/ 3009822 h 3009821"/>
                </a:gdLst>
                <a:ahLst/>
                <a:cxnLst>
                  <a:cxn ang="0">
                    <a:pos x="connsiteX0" y="connsiteY0"/>
                  </a:cxn>
                  <a:cxn ang="0">
                    <a:pos x="connsiteX1" y="connsiteY1"/>
                  </a:cxn>
                  <a:cxn ang="0">
                    <a:pos x="connsiteX2" y="connsiteY2"/>
                  </a:cxn>
                  <a:cxn ang="0">
                    <a:pos x="connsiteX3" y="connsiteY3"/>
                  </a:cxn>
                </a:cxnLst>
                <a:rect l="l" t="t" r="r" b="b"/>
                <a:pathLst>
                  <a:path w="890785" h="3009821">
                    <a:moveTo>
                      <a:pt x="0" y="0"/>
                    </a:moveTo>
                    <a:lnTo>
                      <a:pt x="890786" y="0"/>
                    </a:lnTo>
                    <a:lnTo>
                      <a:pt x="890786" y="3009822"/>
                    </a:lnTo>
                    <a:lnTo>
                      <a:pt x="0" y="300982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4" name="Freeform 64">
                <a:extLst>
                  <a:ext uri="{FF2B5EF4-FFF2-40B4-BE49-F238E27FC236}">
                    <a16:creationId xmlns:a16="http://schemas.microsoft.com/office/drawing/2014/main" id="{ECEE20C4-32AE-C0DB-276D-0A6C87067CC4}"/>
                  </a:ext>
                </a:extLst>
              </p:cNvPr>
              <p:cNvSpPr/>
              <p:nvPr/>
            </p:nvSpPr>
            <p:spPr>
              <a:xfrm>
                <a:off x="5003657" y="2139693"/>
                <a:ext cx="890785" cy="4189826"/>
              </a:xfrm>
              <a:custGeom>
                <a:avLst/>
                <a:gdLst>
                  <a:gd name="connsiteX0" fmla="*/ 0 w 890785"/>
                  <a:gd name="connsiteY0" fmla="*/ 0 h 4189826"/>
                  <a:gd name="connsiteX1" fmla="*/ 890786 w 890785"/>
                  <a:gd name="connsiteY1" fmla="*/ 0 h 4189826"/>
                  <a:gd name="connsiteX2" fmla="*/ 890786 w 890785"/>
                  <a:gd name="connsiteY2" fmla="*/ 4189827 h 4189826"/>
                  <a:gd name="connsiteX3" fmla="*/ 0 w 890785"/>
                  <a:gd name="connsiteY3" fmla="*/ 4189827 h 4189826"/>
                </a:gdLst>
                <a:ahLst/>
                <a:cxnLst>
                  <a:cxn ang="0">
                    <a:pos x="connsiteX0" y="connsiteY0"/>
                  </a:cxn>
                  <a:cxn ang="0">
                    <a:pos x="connsiteX1" y="connsiteY1"/>
                  </a:cxn>
                  <a:cxn ang="0">
                    <a:pos x="connsiteX2" y="connsiteY2"/>
                  </a:cxn>
                  <a:cxn ang="0">
                    <a:pos x="connsiteX3" y="connsiteY3"/>
                  </a:cxn>
                </a:cxnLst>
                <a:rect l="l" t="t" r="r" b="b"/>
                <a:pathLst>
                  <a:path w="890785" h="4189826">
                    <a:moveTo>
                      <a:pt x="0" y="0"/>
                    </a:moveTo>
                    <a:lnTo>
                      <a:pt x="890786" y="0"/>
                    </a:lnTo>
                    <a:lnTo>
                      <a:pt x="890786" y="4189827"/>
                    </a:lnTo>
                    <a:lnTo>
                      <a:pt x="0" y="418982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5" name="Freeform 65">
                <a:extLst>
                  <a:ext uri="{FF2B5EF4-FFF2-40B4-BE49-F238E27FC236}">
                    <a16:creationId xmlns:a16="http://schemas.microsoft.com/office/drawing/2014/main" id="{C5238AAB-E192-98BF-4CB4-21F248540D36}"/>
                  </a:ext>
                </a:extLst>
              </p:cNvPr>
              <p:cNvSpPr/>
              <p:nvPr/>
            </p:nvSpPr>
            <p:spPr>
              <a:xfrm>
                <a:off x="2148020" y="6293957"/>
                <a:ext cx="3708871" cy="51726"/>
              </a:xfrm>
              <a:custGeom>
                <a:avLst/>
                <a:gdLst>
                  <a:gd name="connsiteX0" fmla="*/ 0 w 3708871"/>
                  <a:gd name="connsiteY0" fmla="*/ 0 h 51726"/>
                  <a:gd name="connsiteX1" fmla="*/ 3708872 w 3708871"/>
                  <a:gd name="connsiteY1" fmla="*/ 0 h 51726"/>
                  <a:gd name="connsiteX2" fmla="*/ 3708872 w 3708871"/>
                  <a:gd name="connsiteY2" fmla="*/ 51726 h 51726"/>
                  <a:gd name="connsiteX3" fmla="*/ 0 w 3708871"/>
                  <a:gd name="connsiteY3" fmla="*/ 51726 h 51726"/>
                </a:gdLst>
                <a:ahLst/>
                <a:cxnLst>
                  <a:cxn ang="0">
                    <a:pos x="connsiteX0" y="connsiteY0"/>
                  </a:cxn>
                  <a:cxn ang="0">
                    <a:pos x="connsiteX1" y="connsiteY1"/>
                  </a:cxn>
                  <a:cxn ang="0">
                    <a:pos x="connsiteX2" y="connsiteY2"/>
                  </a:cxn>
                  <a:cxn ang="0">
                    <a:pos x="connsiteX3" y="connsiteY3"/>
                  </a:cxn>
                </a:cxnLst>
                <a:rect l="l" t="t" r="r" b="b"/>
                <a:pathLst>
                  <a:path w="3708871" h="51726">
                    <a:moveTo>
                      <a:pt x="0" y="0"/>
                    </a:moveTo>
                    <a:lnTo>
                      <a:pt x="3708872" y="0"/>
                    </a:lnTo>
                    <a:lnTo>
                      <a:pt x="3708872" y="51726"/>
                    </a:lnTo>
                    <a:lnTo>
                      <a:pt x="0" y="5172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171" name="Graphic 45">
              <a:extLst>
                <a:ext uri="{FF2B5EF4-FFF2-40B4-BE49-F238E27FC236}">
                  <a16:creationId xmlns:a16="http://schemas.microsoft.com/office/drawing/2014/main" id="{75128304-137A-C22A-09E9-82A3A16EAB10}"/>
                </a:ext>
              </a:extLst>
            </p:cNvPr>
            <p:cNvGrpSpPr/>
            <p:nvPr/>
          </p:nvGrpSpPr>
          <p:grpSpPr>
            <a:xfrm>
              <a:off x="5061351" y="4713322"/>
              <a:ext cx="1254253" cy="1842250"/>
              <a:chOff x="5061351" y="4713322"/>
              <a:chExt cx="1254253" cy="1842250"/>
            </a:xfrm>
          </p:grpSpPr>
          <p:sp>
            <p:nvSpPr>
              <p:cNvPr id="203" name="Freeform 67">
                <a:extLst>
                  <a:ext uri="{FF2B5EF4-FFF2-40B4-BE49-F238E27FC236}">
                    <a16:creationId xmlns:a16="http://schemas.microsoft.com/office/drawing/2014/main" id="{55B99752-3059-6F9E-3A0A-6E7EBD55780F}"/>
                  </a:ext>
                </a:extLst>
              </p:cNvPr>
              <p:cNvSpPr/>
              <p:nvPr/>
            </p:nvSpPr>
            <p:spPr>
              <a:xfrm>
                <a:off x="5441532" y="4713322"/>
                <a:ext cx="470068" cy="1465245"/>
              </a:xfrm>
              <a:custGeom>
                <a:avLst/>
                <a:gdLst>
                  <a:gd name="connsiteX0" fmla="*/ 360152 w 470068"/>
                  <a:gd name="connsiteY0" fmla="*/ 1274257 h 1465245"/>
                  <a:gd name="connsiteX1" fmla="*/ 462609 w 470068"/>
                  <a:gd name="connsiteY1" fmla="*/ 988519 h 1465245"/>
                  <a:gd name="connsiteX2" fmla="*/ 390989 w 470068"/>
                  <a:gd name="connsiteY2" fmla="*/ 855224 h 1465245"/>
                  <a:gd name="connsiteX3" fmla="*/ 394719 w 470068"/>
                  <a:gd name="connsiteY3" fmla="*/ 723919 h 1465245"/>
                  <a:gd name="connsiteX4" fmla="*/ 279329 w 470068"/>
                  <a:gd name="connsiteY4" fmla="*/ 462055 h 1465245"/>
                  <a:gd name="connsiteX5" fmla="*/ 210693 w 470068"/>
                  <a:gd name="connsiteY5" fmla="*/ 233763 h 1465245"/>
                  <a:gd name="connsiteX6" fmla="*/ 62974 w 470068"/>
                  <a:gd name="connsiteY6" fmla="*/ 0 h 1465245"/>
                  <a:gd name="connsiteX7" fmla="*/ 70932 w 470068"/>
                  <a:gd name="connsiteY7" fmla="*/ 540390 h 1465245"/>
                  <a:gd name="connsiteX8" fmla="*/ 17714 w 470068"/>
                  <a:gd name="connsiteY8" fmla="*/ 762962 h 1465245"/>
                  <a:gd name="connsiteX9" fmla="*/ 96547 w 470068"/>
                  <a:gd name="connsiteY9" fmla="*/ 865918 h 1465245"/>
                  <a:gd name="connsiteX10" fmla="*/ 72922 w 470068"/>
                  <a:gd name="connsiteY10" fmla="*/ 966137 h 1465245"/>
                  <a:gd name="connsiteX11" fmla="*/ 370596 w 470068"/>
                  <a:gd name="connsiteY11" fmla="*/ 1465246 h 1465245"/>
                  <a:gd name="connsiteX12" fmla="*/ 359903 w 470068"/>
                  <a:gd name="connsiteY12" fmla="*/ 1274257 h 146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068" h="1465245">
                    <a:moveTo>
                      <a:pt x="360152" y="1274257"/>
                    </a:moveTo>
                    <a:cubicBezTo>
                      <a:pt x="412375" y="1172047"/>
                      <a:pt x="495436" y="1121565"/>
                      <a:pt x="462609" y="988519"/>
                    </a:cubicBezTo>
                    <a:cubicBezTo>
                      <a:pt x="449429" y="935300"/>
                      <a:pt x="409640" y="902225"/>
                      <a:pt x="390989" y="855224"/>
                    </a:cubicBezTo>
                    <a:cubicBezTo>
                      <a:pt x="367861" y="796783"/>
                      <a:pt x="387258" y="785344"/>
                      <a:pt x="394719" y="723919"/>
                    </a:cubicBezTo>
                    <a:cubicBezTo>
                      <a:pt x="411381" y="590873"/>
                      <a:pt x="327574" y="563269"/>
                      <a:pt x="279329" y="462055"/>
                    </a:cubicBezTo>
                    <a:cubicBezTo>
                      <a:pt x="245757" y="391429"/>
                      <a:pt x="255705" y="308617"/>
                      <a:pt x="210693" y="233763"/>
                    </a:cubicBezTo>
                    <a:cubicBezTo>
                      <a:pt x="164935" y="157914"/>
                      <a:pt x="79885" y="90272"/>
                      <a:pt x="62974" y="0"/>
                    </a:cubicBezTo>
                    <a:cubicBezTo>
                      <a:pt x="50540" y="159904"/>
                      <a:pt x="-51171" y="405603"/>
                      <a:pt x="70932" y="540390"/>
                    </a:cubicBezTo>
                    <a:cubicBezTo>
                      <a:pt x="-2678" y="589878"/>
                      <a:pt x="-16356" y="686865"/>
                      <a:pt x="17714" y="762962"/>
                    </a:cubicBezTo>
                    <a:cubicBezTo>
                      <a:pt x="33879" y="799270"/>
                      <a:pt x="87097" y="827620"/>
                      <a:pt x="96547" y="865918"/>
                    </a:cubicBezTo>
                    <a:cubicBezTo>
                      <a:pt x="109478" y="918390"/>
                      <a:pt x="77149" y="920130"/>
                      <a:pt x="72922" y="966137"/>
                    </a:cubicBezTo>
                    <a:cubicBezTo>
                      <a:pt x="59493" y="1111866"/>
                      <a:pt x="482256" y="1319268"/>
                      <a:pt x="370596" y="1465246"/>
                    </a:cubicBezTo>
                    <a:lnTo>
                      <a:pt x="359903" y="127425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204" name="Graphic 45">
                <a:extLst>
                  <a:ext uri="{FF2B5EF4-FFF2-40B4-BE49-F238E27FC236}">
                    <a16:creationId xmlns:a16="http://schemas.microsoft.com/office/drawing/2014/main" id="{F3234E8C-C059-BDCA-39CD-7C142D315F1A}"/>
                  </a:ext>
                </a:extLst>
              </p:cNvPr>
              <p:cNvGrpSpPr/>
              <p:nvPr/>
            </p:nvGrpSpPr>
            <p:grpSpPr>
              <a:xfrm>
                <a:off x="5440843" y="4713571"/>
                <a:ext cx="395655" cy="1365274"/>
                <a:chOff x="5440843" y="4713571"/>
                <a:chExt cx="395655" cy="1365274"/>
              </a:xfrm>
              <a:solidFill>
                <a:srgbClr val="FFFFFF"/>
              </a:solidFill>
            </p:grpSpPr>
            <p:sp>
              <p:nvSpPr>
                <p:cNvPr id="210" name="Freeform 69">
                  <a:extLst>
                    <a:ext uri="{FF2B5EF4-FFF2-40B4-BE49-F238E27FC236}">
                      <a16:creationId xmlns:a16="http://schemas.microsoft.com/office/drawing/2014/main" id="{54BC19D7-8757-6114-E29F-90EC94220BB9}"/>
                    </a:ext>
                  </a:extLst>
                </p:cNvPr>
                <p:cNvSpPr/>
                <p:nvPr/>
              </p:nvSpPr>
              <p:spPr>
                <a:xfrm>
                  <a:off x="5440843" y="4713571"/>
                  <a:ext cx="395655" cy="1318521"/>
                </a:xfrm>
                <a:custGeom>
                  <a:avLst/>
                  <a:gdLst>
                    <a:gd name="connsiteX0" fmla="*/ 115638 w 395655"/>
                    <a:gd name="connsiteY0" fmla="*/ 315082 h 1318521"/>
                    <a:gd name="connsiteX1" fmla="*/ 19646 w 395655"/>
                    <a:gd name="connsiteY1" fmla="*/ 261367 h 1318521"/>
                    <a:gd name="connsiteX2" fmla="*/ 21635 w 395655"/>
                    <a:gd name="connsiteY2" fmla="*/ 248186 h 1318521"/>
                    <a:gd name="connsiteX3" fmla="*/ 113400 w 395655"/>
                    <a:gd name="connsiteY3" fmla="*/ 301902 h 1318521"/>
                    <a:gd name="connsiteX4" fmla="*/ 104199 w 395655"/>
                    <a:gd name="connsiteY4" fmla="*/ 242467 h 1318521"/>
                    <a:gd name="connsiteX5" fmla="*/ 96241 w 395655"/>
                    <a:gd name="connsiteY5" fmla="*/ 190492 h 1318521"/>
                    <a:gd name="connsiteX6" fmla="*/ 87039 w 395655"/>
                    <a:gd name="connsiteY6" fmla="*/ 141998 h 1318521"/>
                    <a:gd name="connsiteX7" fmla="*/ 79081 w 395655"/>
                    <a:gd name="connsiteY7" fmla="*/ 101214 h 1318521"/>
                    <a:gd name="connsiteX8" fmla="*/ 73610 w 395655"/>
                    <a:gd name="connsiteY8" fmla="*/ 72367 h 1318521"/>
                    <a:gd name="connsiteX9" fmla="*/ 62668 w 395655"/>
                    <a:gd name="connsiteY9" fmla="*/ 7460 h 1318521"/>
                    <a:gd name="connsiteX10" fmla="*/ 63414 w 395655"/>
                    <a:gd name="connsiteY10" fmla="*/ 0 h 1318521"/>
                    <a:gd name="connsiteX11" fmla="*/ 81319 w 395655"/>
                    <a:gd name="connsiteY11" fmla="*/ 52223 h 1318521"/>
                    <a:gd name="connsiteX12" fmla="*/ 84801 w 395655"/>
                    <a:gd name="connsiteY12" fmla="*/ 70129 h 1318521"/>
                    <a:gd name="connsiteX13" fmla="*/ 90272 w 395655"/>
                    <a:gd name="connsiteY13" fmla="*/ 99225 h 1318521"/>
                    <a:gd name="connsiteX14" fmla="*/ 97982 w 395655"/>
                    <a:gd name="connsiteY14" fmla="*/ 139760 h 1318521"/>
                    <a:gd name="connsiteX15" fmla="*/ 107183 w 395655"/>
                    <a:gd name="connsiteY15" fmla="*/ 188751 h 1318521"/>
                    <a:gd name="connsiteX16" fmla="*/ 115140 w 395655"/>
                    <a:gd name="connsiteY16" fmla="*/ 240726 h 1318521"/>
                    <a:gd name="connsiteX17" fmla="*/ 137025 w 395655"/>
                    <a:gd name="connsiteY17" fmla="*/ 372777 h 1318521"/>
                    <a:gd name="connsiteX18" fmla="*/ 201931 w 395655"/>
                    <a:gd name="connsiteY18" fmla="*/ 219339 h 1318521"/>
                    <a:gd name="connsiteX19" fmla="*/ 210884 w 395655"/>
                    <a:gd name="connsiteY19" fmla="*/ 233514 h 1318521"/>
                    <a:gd name="connsiteX20" fmla="*/ 139263 w 395655"/>
                    <a:gd name="connsiteY20" fmla="*/ 384714 h 1318521"/>
                    <a:gd name="connsiteX21" fmla="*/ 142247 w 395655"/>
                    <a:gd name="connsiteY21" fmla="*/ 399386 h 1318521"/>
                    <a:gd name="connsiteX22" fmla="*/ 174576 w 395655"/>
                    <a:gd name="connsiteY22" fmla="*/ 526215 h 1318521"/>
                    <a:gd name="connsiteX23" fmla="*/ 254652 w 395655"/>
                    <a:gd name="connsiteY23" fmla="*/ 377005 h 1318521"/>
                    <a:gd name="connsiteX24" fmla="*/ 259377 w 395655"/>
                    <a:gd name="connsiteY24" fmla="*/ 400132 h 1318521"/>
                    <a:gd name="connsiteX25" fmla="*/ 178306 w 395655"/>
                    <a:gd name="connsiteY25" fmla="*/ 539395 h 1318521"/>
                    <a:gd name="connsiteX26" fmla="*/ 210635 w 395655"/>
                    <a:gd name="connsiteY26" fmla="*/ 646081 h 1318521"/>
                    <a:gd name="connsiteX27" fmla="*/ 212127 w 395655"/>
                    <a:gd name="connsiteY27" fmla="*/ 650557 h 1318521"/>
                    <a:gd name="connsiteX28" fmla="*/ 221329 w 395655"/>
                    <a:gd name="connsiteY28" fmla="*/ 680150 h 1318521"/>
                    <a:gd name="connsiteX29" fmla="*/ 251171 w 395655"/>
                    <a:gd name="connsiteY29" fmla="*/ 642599 h 1318521"/>
                    <a:gd name="connsiteX30" fmla="*/ 280515 w 395655"/>
                    <a:gd name="connsiteY30" fmla="*/ 606043 h 1318521"/>
                    <a:gd name="connsiteX31" fmla="*/ 315829 w 395655"/>
                    <a:gd name="connsiteY31" fmla="*/ 520495 h 1318521"/>
                    <a:gd name="connsiteX32" fmla="*/ 324533 w 395655"/>
                    <a:gd name="connsiteY32" fmla="*/ 531935 h 1318521"/>
                    <a:gd name="connsiteX33" fmla="*/ 290214 w 395655"/>
                    <a:gd name="connsiteY33" fmla="*/ 612260 h 1318521"/>
                    <a:gd name="connsiteX34" fmla="*/ 259626 w 395655"/>
                    <a:gd name="connsiteY34" fmla="*/ 650060 h 1318521"/>
                    <a:gd name="connsiteX35" fmla="*/ 227048 w 395655"/>
                    <a:gd name="connsiteY35" fmla="*/ 691590 h 1318521"/>
                    <a:gd name="connsiteX36" fmla="*/ 224064 w 395655"/>
                    <a:gd name="connsiteY36" fmla="*/ 689849 h 1318521"/>
                    <a:gd name="connsiteX37" fmla="*/ 263605 w 395655"/>
                    <a:gd name="connsiteY37" fmla="*/ 826377 h 1318521"/>
                    <a:gd name="connsiteX38" fmla="*/ 265594 w 395655"/>
                    <a:gd name="connsiteY38" fmla="*/ 833588 h 1318521"/>
                    <a:gd name="connsiteX39" fmla="*/ 305881 w 395655"/>
                    <a:gd name="connsiteY39" fmla="*/ 784100 h 1318521"/>
                    <a:gd name="connsiteX40" fmla="*/ 330003 w 395655"/>
                    <a:gd name="connsiteY40" fmla="*/ 756994 h 1318521"/>
                    <a:gd name="connsiteX41" fmla="*/ 391926 w 395655"/>
                    <a:gd name="connsiteY41" fmla="*/ 646578 h 1318521"/>
                    <a:gd name="connsiteX42" fmla="*/ 395656 w 395655"/>
                    <a:gd name="connsiteY42" fmla="*/ 668462 h 1318521"/>
                    <a:gd name="connsiteX43" fmla="*/ 339453 w 395655"/>
                    <a:gd name="connsiteY43" fmla="*/ 763708 h 1318521"/>
                    <a:gd name="connsiteX44" fmla="*/ 314088 w 395655"/>
                    <a:gd name="connsiteY44" fmla="*/ 792307 h 1318521"/>
                    <a:gd name="connsiteX45" fmla="*/ 270568 w 395655"/>
                    <a:gd name="connsiteY45" fmla="*/ 853234 h 1318521"/>
                    <a:gd name="connsiteX46" fmla="*/ 332242 w 395655"/>
                    <a:gd name="connsiteY46" fmla="*/ 1077796 h 1318521"/>
                    <a:gd name="connsiteX47" fmla="*/ 364073 w 395655"/>
                    <a:gd name="connsiteY47" fmla="*/ 1249388 h 1318521"/>
                    <a:gd name="connsiteX48" fmla="*/ 365814 w 395655"/>
                    <a:gd name="connsiteY48" fmla="*/ 1262568 h 1318521"/>
                    <a:gd name="connsiteX49" fmla="*/ 359846 w 395655"/>
                    <a:gd name="connsiteY49" fmla="*/ 1273759 h 1318521"/>
                    <a:gd name="connsiteX50" fmla="*/ 362332 w 395655"/>
                    <a:gd name="connsiteY50" fmla="*/ 1318522 h 1318521"/>
                    <a:gd name="connsiteX51" fmla="*/ 352634 w 395655"/>
                    <a:gd name="connsiteY51" fmla="*/ 1250880 h 1318521"/>
                    <a:gd name="connsiteX52" fmla="*/ 321300 w 395655"/>
                    <a:gd name="connsiteY52" fmla="*/ 1081029 h 1318521"/>
                    <a:gd name="connsiteX53" fmla="*/ 259377 w 395655"/>
                    <a:gd name="connsiteY53" fmla="*/ 855224 h 1318521"/>
                    <a:gd name="connsiteX54" fmla="*/ 258880 w 395655"/>
                    <a:gd name="connsiteY54" fmla="*/ 853980 h 1318521"/>
                    <a:gd name="connsiteX55" fmla="*/ 252414 w 395655"/>
                    <a:gd name="connsiteY55" fmla="*/ 829361 h 1318521"/>
                    <a:gd name="connsiteX56" fmla="*/ 238985 w 395655"/>
                    <a:gd name="connsiteY56" fmla="*/ 780619 h 1318521"/>
                    <a:gd name="connsiteX57" fmla="*/ 166121 w 395655"/>
                    <a:gd name="connsiteY57" fmla="*/ 766195 h 1318521"/>
                    <a:gd name="connsiteX58" fmla="*/ 108177 w 395655"/>
                    <a:gd name="connsiteY58" fmla="*/ 756496 h 1318521"/>
                    <a:gd name="connsiteX59" fmla="*/ 1243 w 395655"/>
                    <a:gd name="connsiteY59" fmla="*/ 703527 h 1318521"/>
                    <a:gd name="connsiteX60" fmla="*/ 0 w 395655"/>
                    <a:gd name="connsiteY60" fmla="*/ 688605 h 1318521"/>
                    <a:gd name="connsiteX61" fmla="*/ 110913 w 395655"/>
                    <a:gd name="connsiteY61" fmla="*/ 745305 h 1318521"/>
                    <a:gd name="connsiteX62" fmla="*/ 167613 w 395655"/>
                    <a:gd name="connsiteY62" fmla="*/ 754755 h 1318521"/>
                    <a:gd name="connsiteX63" fmla="*/ 235006 w 395655"/>
                    <a:gd name="connsiteY63" fmla="*/ 767190 h 1318521"/>
                    <a:gd name="connsiteX64" fmla="*/ 200688 w 395655"/>
                    <a:gd name="connsiteY64" fmla="*/ 653790 h 1318521"/>
                    <a:gd name="connsiteX65" fmla="*/ 160650 w 395655"/>
                    <a:gd name="connsiteY65" fmla="*/ 641853 h 1318521"/>
                    <a:gd name="connsiteX66" fmla="*/ 127077 w 395655"/>
                    <a:gd name="connsiteY66" fmla="*/ 633895 h 1318521"/>
                    <a:gd name="connsiteX67" fmla="*/ 30091 w 395655"/>
                    <a:gd name="connsiteY67" fmla="*/ 579433 h 1318521"/>
                    <a:gd name="connsiteX68" fmla="*/ 37054 w 395655"/>
                    <a:gd name="connsiteY68" fmla="*/ 570232 h 1318521"/>
                    <a:gd name="connsiteX69" fmla="*/ 131056 w 395655"/>
                    <a:gd name="connsiteY69" fmla="*/ 622953 h 1318521"/>
                    <a:gd name="connsiteX70" fmla="*/ 162639 w 395655"/>
                    <a:gd name="connsiteY70" fmla="*/ 630414 h 1318521"/>
                    <a:gd name="connsiteX71" fmla="*/ 195963 w 395655"/>
                    <a:gd name="connsiteY71" fmla="*/ 638372 h 1318521"/>
                    <a:gd name="connsiteX72" fmla="*/ 146226 w 395655"/>
                    <a:gd name="connsiteY72" fmla="*/ 467525 h 1318521"/>
                    <a:gd name="connsiteX73" fmla="*/ 133543 w 395655"/>
                    <a:gd name="connsiteY73" fmla="*/ 467028 h 1318521"/>
                    <a:gd name="connsiteX74" fmla="*/ 17159 w 395655"/>
                    <a:gd name="connsiteY74" fmla="*/ 425995 h 1318521"/>
                    <a:gd name="connsiteX75" fmla="*/ 14672 w 395655"/>
                    <a:gd name="connsiteY75" fmla="*/ 410577 h 1318521"/>
                    <a:gd name="connsiteX76" fmla="*/ 143490 w 395655"/>
                    <a:gd name="connsiteY76" fmla="*/ 455837 h 1318521"/>
                    <a:gd name="connsiteX77" fmla="*/ 130559 w 395655"/>
                    <a:gd name="connsiteY77" fmla="*/ 401376 h 1318521"/>
                    <a:gd name="connsiteX78" fmla="*/ 114394 w 395655"/>
                    <a:gd name="connsiteY78" fmla="*/ 314585 h 131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95655" h="1318521">
                      <a:moveTo>
                        <a:pt x="115638" y="315082"/>
                      </a:moveTo>
                      <a:cubicBezTo>
                        <a:pt x="77092" y="300907"/>
                        <a:pt x="47250" y="282753"/>
                        <a:pt x="19646" y="261367"/>
                      </a:cubicBezTo>
                      <a:cubicBezTo>
                        <a:pt x="20143" y="256890"/>
                        <a:pt x="20889" y="252663"/>
                        <a:pt x="21635" y="248186"/>
                      </a:cubicBezTo>
                      <a:cubicBezTo>
                        <a:pt x="50483" y="271563"/>
                        <a:pt x="78087" y="288225"/>
                        <a:pt x="113400" y="301902"/>
                      </a:cubicBezTo>
                      <a:cubicBezTo>
                        <a:pt x="110167" y="282007"/>
                        <a:pt x="107183" y="262113"/>
                        <a:pt x="104199" y="242467"/>
                      </a:cubicBezTo>
                      <a:cubicBezTo>
                        <a:pt x="101712" y="225059"/>
                        <a:pt x="98976" y="207651"/>
                        <a:pt x="96241" y="190492"/>
                      </a:cubicBezTo>
                      <a:cubicBezTo>
                        <a:pt x="93754" y="174327"/>
                        <a:pt x="90272" y="157914"/>
                        <a:pt x="87039" y="141998"/>
                      </a:cubicBezTo>
                      <a:cubicBezTo>
                        <a:pt x="84304" y="128570"/>
                        <a:pt x="81568" y="114643"/>
                        <a:pt x="79081" y="101214"/>
                      </a:cubicBezTo>
                      <a:cubicBezTo>
                        <a:pt x="77589" y="92759"/>
                        <a:pt x="75849" y="82811"/>
                        <a:pt x="73610" y="72367"/>
                      </a:cubicBezTo>
                      <a:cubicBezTo>
                        <a:pt x="69383" y="51229"/>
                        <a:pt x="64907" y="28350"/>
                        <a:pt x="62668" y="7460"/>
                      </a:cubicBezTo>
                      <a:cubicBezTo>
                        <a:pt x="62668" y="4974"/>
                        <a:pt x="63166" y="2487"/>
                        <a:pt x="63414" y="0"/>
                      </a:cubicBezTo>
                      <a:cubicBezTo>
                        <a:pt x="66896" y="18154"/>
                        <a:pt x="73113" y="35562"/>
                        <a:pt x="81319" y="52223"/>
                      </a:cubicBezTo>
                      <a:cubicBezTo>
                        <a:pt x="82563" y="58440"/>
                        <a:pt x="83558" y="64409"/>
                        <a:pt x="84801" y="70129"/>
                      </a:cubicBezTo>
                      <a:cubicBezTo>
                        <a:pt x="86790" y="80573"/>
                        <a:pt x="88780" y="90521"/>
                        <a:pt x="90272" y="99225"/>
                      </a:cubicBezTo>
                      <a:cubicBezTo>
                        <a:pt x="92510" y="112405"/>
                        <a:pt x="95246" y="126331"/>
                        <a:pt x="97982" y="139760"/>
                      </a:cubicBezTo>
                      <a:cubicBezTo>
                        <a:pt x="101214" y="155676"/>
                        <a:pt x="104696" y="172338"/>
                        <a:pt x="107183" y="188751"/>
                      </a:cubicBezTo>
                      <a:cubicBezTo>
                        <a:pt x="109918" y="206159"/>
                        <a:pt x="112654" y="223567"/>
                        <a:pt x="115140" y="240726"/>
                      </a:cubicBezTo>
                      <a:cubicBezTo>
                        <a:pt x="121606" y="283997"/>
                        <a:pt x="128321" y="328760"/>
                        <a:pt x="137025" y="372777"/>
                      </a:cubicBezTo>
                      <a:cubicBezTo>
                        <a:pt x="175819" y="348406"/>
                        <a:pt x="193476" y="279520"/>
                        <a:pt x="201931" y="219339"/>
                      </a:cubicBezTo>
                      <a:cubicBezTo>
                        <a:pt x="205164" y="224064"/>
                        <a:pt x="208148" y="228789"/>
                        <a:pt x="210884" y="233514"/>
                      </a:cubicBezTo>
                      <a:cubicBezTo>
                        <a:pt x="201185" y="294939"/>
                        <a:pt x="181290" y="361586"/>
                        <a:pt x="139263" y="384714"/>
                      </a:cubicBezTo>
                      <a:cubicBezTo>
                        <a:pt x="140258" y="389439"/>
                        <a:pt x="141252" y="394412"/>
                        <a:pt x="142247" y="399386"/>
                      </a:cubicBezTo>
                      <a:cubicBezTo>
                        <a:pt x="151697" y="442160"/>
                        <a:pt x="162639" y="484436"/>
                        <a:pt x="174576" y="526215"/>
                      </a:cubicBezTo>
                      <a:cubicBezTo>
                        <a:pt x="212127" y="482198"/>
                        <a:pt x="240228" y="429477"/>
                        <a:pt x="254652" y="377005"/>
                      </a:cubicBezTo>
                      <a:cubicBezTo>
                        <a:pt x="256145" y="384963"/>
                        <a:pt x="257637" y="392423"/>
                        <a:pt x="259377" y="400132"/>
                      </a:cubicBezTo>
                      <a:cubicBezTo>
                        <a:pt x="242467" y="449869"/>
                        <a:pt x="214365" y="498362"/>
                        <a:pt x="178306" y="539395"/>
                      </a:cubicBezTo>
                      <a:cubicBezTo>
                        <a:pt x="188751" y="575455"/>
                        <a:pt x="199693" y="611016"/>
                        <a:pt x="210635" y="646081"/>
                      </a:cubicBezTo>
                      <a:cubicBezTo>
                        <a:pt x="211381" y="648319"/>
                        <a:pt x="211630" y="649562"/>
                        <a:pt x="212127" y="650557"/>
                      </a:cubicBezTo>
                      <a:cubicBezTo>
                        <a:pt x="215111" y="660504"/>
                        <a:pt x="218344" y="670203"/>
                        <a:pt x="221329" y="680150"/>
                      </a:cubicBezTo>
                      <a:cubicBezTo>
                        <a:pt x="230281" y="666722"/>
                        <a:pt x="240726" y="654536"/>
                        <a:pt x="251171" y="642599"/>
                      </a:cubicBezTo>
                      <a:cubicBezTo>
                        <a:pt x="261367" y="630911"/>
                        <a:pt x="272060" y="618974"/>
                        <a:pt x="280515" y="606043"/>
                      </a:cubicBezTo>
                      <a:cubicBezTo>
                        <a:pt x="298918" y="578439"/>
                        <a:pt x="307622" y="550337"/>
                        <a:pt x="315829" y="520495"/>
                      </a:cubicBezTo>
                      <a:cubicBezTo>
                        <a:pt x="318813" y="524474"/>
                        <a:pt x="321548" y="528204"/>
                        <a:pt x="324533" y="531935"/>
                      </a:cubicBezTo>
                      <a:cubicBezTo>
                        <a:pt x="316823" y="558792"/>
                        <a:pt x="307622" y="585899"/>
                        <a:pt x="290214" y="612260"/>
                      </a:cubicBezTo>
                      <a:cubicBezTo>
                        <a:pt x="281261" y="625688"/>
                        <a:pt x="270319" y="638123"/>
                        <a:pt x="259626" y="650060"/>
                      </a:cubicBezTo>
                      <a:cubicBezTo>
                        <a:pt x="248186" y="663240"/>
                        <a:pt x="236001" y="676669"/>
                        <a:pt x="227048" y="691590"/>
                      </a:cubicBezTo>
                      <a:lnTo>
                        <a:pt x="224064" y="689849"/>
                      </a:lnTo>
                      <a:cubicBezTo>
                        <a:pt x="237742" y="734612"/>
                        <a:pt x="251419" y="780370"/>
                        <a:pt x="263605" y="826377"/>
                      </a:cubicBezTo>
                      <a:cubicBezTo>
                        <a:pt x="264351" y="828863"/>
                        <a:pt x="264848" y="831102"/>
                        <a:pt x="265594" y="833588"/>
                      </a:cubicBezTo>
                      <a:cubicBezTo>
                        <a:pt x="274547" y="816926"/>
                        <a:pt x="290712" y="799767"/>
                        <a:pt x="305881" y="784100"/>
                      </a:cubicBezTo>
                      <a:cubicBezTo>
                        <a:pt x="315580" y="774153"/>
                        <a:pt x="324781" y="764703"/>
                        <a:pt x="330003" y="756994"/>
                      </a:cubicBezTo>
                      <a:cubicBezTo>
                        <a:pt x="354126" y="722924"/>
                        <a:pt x="378248" y="684875"/>
                        <a:pt x="391926" y="646578"/>
                      </a:cubicBezTo>
                      <a:cubicBezTo>
                        <a:pt x="393667" y="653541"/>
                        <a:pt x="394910" y="660753"/>
                        <a:pt x="395656" y="668462"/>
                      </a:cubicBezTo>
                      <a:cubicBezTo>
                        <a:pt x="381232" y="702035"/>
                        <a:pt x="360094" y="734364"/>
                        <a:pt x="339453" y="763708"/>
                      </a:cubicBezTo>
                      <a:cubicBezTo>
                        <a:pt x="333485" y="772163"/>
                        <a:pt x="324035" y="781862"/>
                        <a:pt x="314088" y="792307"/>
                      </a:cubicBezTo>
                      <a:cubicBezTo>
                        <a:pt x="295685" y="811455"/>
                        <a:pt x="273055" y="834832"/>
                        <a:pt x="270568" y="853234"/>
                      </a:cubicBezTo>
                      <a:cubicBezTo>
                        <a:pt x="289965" y="926099"/>
                        <a:pt x="310606" y="1002942"/>
                        <a:pt x="332242" y="1077796"/>
                      </a:cubicBezTo>
                      <a:cubicBezTo>
                        <a:pt x="348655" y="1134247"/>
                        <a:pt x="356364" y="1192688"/>
                        <a:pt x="364073" y="1249388"/>
                      </a:cubicBezTo>
                      <a:cubicBezTo>
                        <a:pt x="364570" y="1253864"/>
                        <a:pt x="365317" y="1258092"/>
                        <a:pt x="365814" y="1262568"/>
                      </a:cubicBezTo>
                      <a:cubicBezTo>
                        <a:pt x="363824" y="1266298"/>
                        <a:pt x="361835" y="1270029"/>
                        <a:pt x="359846" y="1273759"/>
                      </a:cubicBezTo>
                      <a:lnTo>
                        <a:pt x="362332" y="1318522"/>
                      </a:lnTo>
                      <a:cubicBezTo>
                        <a:pt x="358851" y="1295892"/>
                        <a:pt x="355618" y="1273262"/>
                        <a:pt x="352634" y="1250880"/>
                      </a:cubicBezTo>
                      <a:cubicBezTo>
                        <a:pt x="345173" y="1194677"/>
                        <a:pt x="337464" y="1136734"/>
                        <a:pt x="321300" y="1081029"/>
                      </a:cubicBezTo>
                      <a:cubicBezTo>
                        <a:pt x="299415" y="1005677"/>
                        <a:pt x="278774" y="928586"/>
                        <a:pt x="259377" y="855224"/>
                      </a:cubicBezTo>
                      <a:cubicBezTo>
                        <a:pt x="258880" y="854726"/>
                        <a:pt x="258880" y="854478"/>
                        <a:pt x="258880" y="853980"/>
                      </a:cubicBezTo>
                      <a:cubicBezTo>
                        <a:pt x="256891" y="845774"/>
                        <a:pt x="254404" y="837567"/>
                        <a:pt x="252414" y="829361"/>
                      </a:cubicBezTo>
                      <a:cubicBezTo>
                        <a:pt x="248186" y="812947"/>
                        <a:pt x="243461" y="797032"/>
                        <a:pt x="238985" y="780619"/>
                      </a:cubicBezTo>
                      <a:cubicBezTo>
                        <a:pt x="217598" y="772909"/>
                        <a:pt x="191487" y="769677"/>
                        <a:pt x="166121" y="766195"/>
                      </a:cubicBezTo>
                      <a:cubicBezTo>
                        <a:pt x="146475" y="763708"/>
                        <a:pt x="126083" y="760973"/>
                        <a:pt x="108177" y="756496"/>
                      </a:cubicBezTo>
                      <a:cubicBezTo>
                        <a:pt x="63663" y="745057"/>
                        <a:pt x="32826" y="725162"/>
                        <a:pt x="1243" y="703527"/>
                      </a:cubicBezTo>
                      <a:cubicBezTo>
                        <a:pt x="497" y="698553"/>
                        <a:pt x="249" y="693579"/>
                        <a:pt x="0" y="688605"/>
                      </a:cubicBezTo>
                      <a:cubicBezTo>
                        <a:pt x="33324" y="711733"/>
                        <a:pt x="64658" y="733618"/>
                        <a:pt x="110913" y="745305"/>
                      </a:cubicBezTo>
                      <a:cubicBezTo>
                        <a:pt x="128321" y="749782"/>
                        <a:pt x="148215" y="752269"/>
                        <a:pt x="167613" y="754755"/>
                      </a:cubicBezTo>
                      <a:cubicBezTo>
                        <a:pt x="190741" y="757740"/>
                        <a:pt x="214365" y="760973"/>
                        <a:pt x="235006" y="767190"/>
                      </a:cubicBezTo>
                      <a:cubicBezTo>
                        <a:pt x="223816" y="728892"/>
                        <a:pt x="212376" y="690844"/>
                        <a:pt x="200688" y="653790"/>
                      </a:cubicBezTo>
                      <a:cubicBezTo>
                        <a:pt x="190492" y="647324"/>
                        <a:pt x="175322" y="644589"/>
                        <a:pt x="160650" y="641853"/>
                      </a:cubicBezTo>
                      <a:cubicBezTo>
                        <a:pt x="148961" y="639864"/>
                        <a:pt x="137025" y="637626"/>
                        <a:pt x="127077" y="633895"/>
                      </a:cubicBezTo>
                      <a:cubicBezTo>
                        <a:pt x="100966" y="624196"/>
                        <a:pt x="58440" y="608032"/>
                        <a:pt x="30091" y="579433"/>
                      </a:cubicBezTo>
                      <a:cubicBezTo>
                        <a:pt x="32329" y="576201"/>
                        <a:pt x="34567" y="573216"/>
                        <a:pt x="37054" y="570232"/>
                      </a:cubicBezTo>
                      <a:cubicBezTo>
                        <a:pt x="59435" y="593608"/>
                        <a:pt x="94749" y="609276"/>
                        <a:pt x="131056" y="622953"/>
                      </a:cubicBezTo>
                      <a:cubicBezTo>
                        <a:pt x="140009" y="626434"/>
                        <a:pt x="151448" y="628424"/>
                        <a:pt x="162639" y="630414"/>
                      </a:cubicBezTo>
                      <a:cubicBezTo>
                        <a:pt x="174079" y="632403"/>
                        <a:pt x="185767" y="634641"/>
                        <a:pt x="195963" y="638372"/>
                      </a:cubicBezTo>
                      <a:cubicBezTo>
                        <a:pt x="178804" y="582418"/>
                        <a:pt x="161396" y="525469"/>
                        <a:pt x="146226" y="467525"/>
                      </a:cubicBezTo>
                      <a:cubicBezTo>
                        <a:pt x="142247" y="467525"/>
                        <a:pt x="137771" y="467525"/>
                        <a:pt x="133543" y="467028"/>
                      </a:cubicBezTo>
                      <a:cubicBezTo>
                        <a:pt x="97982" y="464044"/>
                        <a:pt x="53218" y="448874"/>
                        <a:pt x="17159" y="425995"/>
                      </a:cubicBezTo>
                      <a:cubicBezTo>
                        <a:pt x="16413" y="421022"/>
                        <a:pt x="15418" y="415799"/>
                        <a:pt x="14672" y="410577"/>
                      </a:cubicBezTo>
                      <a:cubicBezTo>
                        <a:pt x="52969" y="436937"/>
                        <a:pt x="105939" y="455340"/>
                        <a:pt x="143490" y="455837"/>
                      </a:cubicBezTo>
                      <a:cubicBezTo>
                        <a:pt x="138766" y="437683"/>
                        <a:pt x="134538" y="419530"/>
                        <a:pt x="130559" y="401376"/>
                      </a:cubicBezTo>
                      <a:cubicBezTo>
                        <a:pt x="124342" y="372528"/>
                        <a:pt x="119119" y="343432"/>
                        <a:pt x="114394" y="314585"/>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1" name="Freeform 70">
                  <a:extLst>
                    <a:ext uri="{FF2B5EF4-FFF2-40B4-BE49-F238E27FC236}">
                      <a16:creationId xmlns:a16="http://schemas.microsoft.com/office/drawing/2014/main" id="{C3FAF57D-01A0-6FD9-A916-FAD144B83E80}"/>
                    </a:ext>
                  </a:extLst>
                </p:cNvPr>
                <p:cNvSpPr/>
                <p:nvPr/>
              </p:nvSpPr>
              <p:spPr>
                <a:xfrm>
                  <a:off x="5807652" y="6053977"/>
                  <a:ext cx="12185" cy="24868"/>
                </a:xfrm>
                <a:custGeom>
                  <a:avLst/>
                  <a:gdLst>
                    <a:gd name="connsiteX0" fmla="*/ 4725 w 12185"/>
                    <a:gd name="connsiteY0" fmla="*/ 24868 h 24868"/>
                    <a:gd name="connsiteX1" fmla="*/ 0 w 12185"/>
                    <a:gd name="connsiteY1" fmla="*/ 0 h 24868"/>
                    <a:gd name="connsiteX2" fmla="*/ 12185 w 12185"/>
                    <a:gd name="connsiteY2" fmla="*/ 23376 h 24868"/>
                    <a:gd name="connsiteX3" fmla="*/ 4725 w 12185"/>
                    <a:gd name="connsiteY3" fmla="*/ 24868 h 24868"/>
                  </a:gdLst>
                  <a:ahLst/>
                  <a:cxnLst>
                    <a:cxn ang="0">
                      <a:pos x="connsiteX0" y="connsiteY0"/>
                    </a:cxn>
                    <a:cxn ang="0">
                      <a:pos x="connsiteX1" y="connsiteY1"/>
                    </a:cxn>
                    <a:cxn ang="0">
                      <a:pos x="connsiteX2" y="connsiteY2"/>
                    </a:cxn>
                    <a:cxn ang="0">
                      <a:pos x="connsiteX3" y="connsiteY3"/>
                    </a:cxn>
                  </a:cxnLst>
                  <a:rect l="l" t="t" r="r" b="b"/>
                  <a:pathLst>
                    <a:path w="12185" h="24868">
                      <a:moveTo>
                        <a:pt x="4725" y="24868"/>
                      </a:moveTo>
                      <a:cubicBezTo>
                        <a:pt x="2984" y="16662"/>
                        <a:pt x="1492" y="8455"/>
                        <a:pt x="0" y="0"/>
                      </a:cubicBezTo>
                      <a:cubicBezTo>
                        <a:pt x="4725" y="7709"/>
                        <a:pt x="8704" y="15418"/>
                        <a:pt x="12185" y="23376"/>
                      </a:cubicBezTo>
                      <a:lnTo>
                        <a:pt x="4725" y="24868"/>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205" name="Freeform 71">
                <a:extLst>
                  <a:ext uri="{FF2B5EF4-FFF2-40B4-BE49-F238E27FC236}">
                    <a16:creationId xmlns:a16="http://schemas.microsoft.com/office/drawing/2014/main" id="{3D084FA2-5EDA-D5B9-F33F-99A42A28FB14}"/>
                  </a:ext>
                </a:extLst>
              </p:cNvPr>
              <p:cNvSpPr/>
              <p:nvPr/>
            </p:nvSpPr>
            <p:spPr>
              <a:xfrm>
                <a:off x="5061351" y="5334038"/>
                <a:ext cx="724913" cy="742321"/>
              </a:xfrm>
              <a:custGeom>
                <a:avLst/>
                <a:gdLst>
                  <a:gd name="connsiteX0" fmla="*/ 0 w 724913"/>
                  <a:gd name="connsiteY0" fmla="*/ 0 h 742321"/>
                  <a:gd name="connsiteX1" fmla="*/ 383471 w 724913"/>
                  <a:gd name="connsiteY1" fmla="*/ 228789 h 742321"/>
                  <a:gd name="connsiteX2" fmla="*/ 564761 w 724913"/>
                  <a:gd name="connsiteY2" fmla="*/ 404111 h 742321"/>
                  <a:gd name="connsiteX3" fmla="*/ 625689 w 724913"/>
                  <a:gd name="connsiteY3" fmla="*/ 404111 h 742321"/>
                  <a:gd name="connsiteX4" fmla="*/ 660753 w 724913"/>
                  <a:gd name="connsiteY4" fmla="*/ 448377 h 742321"/>
                  <a:gd name="connsiteX5" fmla="*/ 692087 w 724913"/>
                  <a:gd name="connsiteY5" fmla="*/ 581423 h 742321"/>
                  <a:gd name="connsiteX6" fmla="*/ 724914 w 724913"/>
                  <a:gd name="connsiteY6" fmla="*/ 742321 h 742321"/>
                  <a:gd name="connsiteX7" fmla="*/ 355370 w 724913"/>
                  <a:gd name="connsiteY7" fmla="*/ 492891 h 742321"/>
                  <a:gd name="connsiteX8" fmla="*/ 166121 w 724913"/>
                  <a:gd name="connsiteY8" fmla="*/ 474738 h 742321"/>
                  <a:gd name="connsiteX9" fmla="*/ 222821 w 724913"/>
                  <a:gd name="connsiteY9" fmla="*/ 336718 h 742321"/>
                  <a:gd name="connsiteX10" fmla="*/ 69383 w 724913"/>
                  <a:gd name="connsiteY10" fmla="*/ 123844 h 742321"/>
                  <a:gd name="connsiteX11" fmla="*/ 33821 w 724913"/>
                  <a:gd name="connsiteY11" fmla="*/ 81319 h 742321"/>
                  <a:gd name="connsiteX12" fmla="*/ 0 w 724913"/>
                  <a:gd name="connsiteY12" fmla="*/ 497 h 74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913" h="742321">
                    <a:moveTo>
                      <a:pt x="0" y="0"/>
                    </a:moveTo>
                    <a:cubicBezTo>
                      <a:pt x="110665" y="64658"/>
                      <a:pt x="425498" y="30588"/>
                      <a:pt x="383471" y="228789"/>
                    </a:cubicBezTo>
                    <a:cubicBezTo>
                      <a:pt x="528951" y="208894"/>
                      <a:pt x="573963" y="266092"/>
                      <a:pt x="564761" y="404111"/>
                    </a:cubicBezTo>
                    <a:cubicBezTo>
                      <a:pt x="565756" y="389190"/>
                      <a:pt x="618228" y="399386"/>
                      <a:pt x="625689" y="404111"/>
                    </a:cubicBezTo>
                    <a:cubicBezTo>
                      <a:pt x="638123" y="411572"/>
                      <a:pt x="653541" y="435694"/>
                      <a:pt x="660753" y="448377"/>
                    </a:cubicBezTo>
                    <a:cubicBezTo>
                      <a:pt x="683632" y="489410"/>
                      <a:pt x="686616" y="535914"/>
                      <a:pt x="692087" y="581423"/>
                    </a:cubicBezTo>
                    <a:cubicBezTo>
                      <a:pt x="698802" y="635885"/>
                      <a:pt x="710490" y="689849"/>
                      <a:pt x="724914" y="742321"/>
                    </a:cubicBezTo>
                    <a:cubicBezTo>
                      <a:pt x="631657" y="629170"/>
                      <a:pt x="296183" y="631408"/>
                      <a:pt x="355370" y="492891"/>
                    </a:cubicBezTo>
                    <a:cubicBezTo>
                      <a:pt x="303395" y="499606"/>
                      <a:pt x="207900" y="517014"/>
                      <a:pt x="166121" y="474738"/>
                    </a:cubicBezTo>
                    <a:cubicBezTo>
                      <a:pt x="112654" y="420524"/>
                      <a:pt x="175322" y="364073"/>
                      <a:pt x="222821" y="336718"/>
                    </a:cubicBezTo>
                    <a:cubicBezTo>
                      <a:pt x="20641" y="311352"/>
                      <a:pt x="41779" y="223318"/>
                      <a:pt x="69383" y="123844"/>
                    </a:cubicBezTo>
                    <a:lnTo>
                      <a:pt x="33821" y="81319"/>
                    </a:lnTo>
                    <a:cubicBezTo>
                      <a:pt x="17657" y="57197"/>
                      <a:pt x="5471" y="28101"/>
                      <a:pt x="0" y="497"/>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6" name="Freeform 72">
                <a:extLst>
                  <a:ext uri="{FF2B5EF4-FFF2-40B4-BE49-F238E27FC236}">
                    <a16:creationId xmlns:a16="http://schemas.microsoft.com/office/drawing/2014/main" id="{4A2E1002-5754-F9D1-C3C6-E49ACD96AC3E}"/>
                  </a:ext>
                </a:extLst>
              </p:cNvPr>
              <p:cNvSpPr/>
              <p:nvPr/>
            </p:nvSpPr>
            <p:spPr>
              <a:xfrm>
                <a:off x="5778472" y="5131108"/>
                <a:ext cx="537133" cy="974595"/>
              </a:xfrm>
              <a:custGeom>
                <a:avLst/>
                <a:gdLst>
                  <a:gd name="connsiteX0" fmla="*/ 536246 w 537133"/>
                  <a:gd name="connsiteY0" fmla="*/ 426745 h 974595"/>
                  <a:gd name="connsiteX1" fmla="*/ 263440 w 537133"/>
                  <a:gd name="connsiteY1" fmla="*/ 533430 h 974595"/>
                  <a:gd name="connsiteX2" fmla="*/ 281345 w 537133"/>
                  <a:gd name="connsiteY2" fmla="*/ 433708 h 974595"/>
                  <a:gd name="connsiteX3" fmla="*/ 500436 w 537133"/>
                  <a:gd name="connsiteY3" fmla="*/ 301657 h 974595"/>
                  <a:gd name="connsiteX4" fmla="*/ 282589 w 537133"/>
                  <a:gd name="connsiteY4" fmla="*/ 425750 h 974595"/>
                  <a:gd name="connsiteX5" fmla="*/ 294774 w 537133"/>
                  <a:gd name="connsiteY5" fmla="*/ 329758 h 974595"/>
                  <a:gd name="connsiteX6" fmla="*/ 469350 w 537133"/>
                  <a:gd name="connsiteY6" fmla="*/ 205914 h 974595"/>
                  <a:gd name="connsiteX7" fmla="*/ 295272 w 537133"/>
                  <a:gd name="connsiteY7" fmla="*/ 324536 h 974595"/>
                  <a:gd name="connsiteX8" fmla="*/ 304224 w 537133"/>
                  <a:gd name="connsiteY8" fmla="*/ 210887 h 974595"/>
                  <a:gd name="connsiteX9" fmla="*/ 422847 w 537133"/>
                  <a:gd name="connsiteY9" fmla="*/ 112657 h 974595"/>
                  <a:gd name="connsiteX10" fmla="*/ 304970 w 537133"/>
                  <a:gd name="connsiteY10" fmla="*/ 200194 h 974595"/>
                  <a:gd name="connsiteX11" fmla="*/ 306711 w 537133"/>
                  <a:gd name="connsiteY11" fmla="*/ 156426 h 974595"/>
                  <a:gd name="connsiteX12" fmla="*/ 317404 w 537133"/>
                  <a:gd name="connsiteY12" fmla="*/ 4 h 974595"/>
                  <a:gd name="connsiteX13" fmla="*/ 297759 w 537133"/>
                  <a:gd name="connsiteY13" fmla="*/ 152944 h 974595"/>
                  <a:gd name="connsiteX14" fmla="*/ 293780 w 537133"/>
                  <a:gd name="connsiteY14" fmla="*/ 235756 h 974595"/>
                  <a:gd name="connsiteX15" fmla="*/ 219423 w 537133"/>
                  <a:gd name="connsiteY15" fmla="*/ 113652 h 974595"/>
                  <a:gd name="connsiteX16" fmla="*/ 293282 w 537133"/>
                  <a:gd name="connsiteY16" fmla="*/ 242222 h 974595"/>
                  <a:gd name="connsiteX17" fmla="*/ 282340 w 537133"/>
                  <a:gd name="connsiteY17" fmla="*/ 358854 h 974595"/>
                  <a:gd name="connsiteX18" fmla="*/ 150040 w 537133"/>
                  <a:gd name="connsiteY18" fmla="*/ 207655 h 974595"/>
                  <a:gd name="connsiteX19" fmla="*/ 281842 w 537133"/>
                  <a:gd name="connsiteY19" fmla="*/ 363331 h 974595"/>
                  <a:gd name="connsiteX20" fmla="*/ 263938 w 537133"/>
                  <a:gd name="connsiteY20" fmla="*/ 484689 h 974595"/>
                  <a:gd name="connsiteX21" fmla="*/ 142331 w 537133"/>
                  <a:gd name="connsiteY21" fmla="*/ 345425 h 974595"/>
                  <a:gd name="connsiteX22" fmla="*/ 262943 w 537133"/>
                  <a:gd name="connsiteY22" fmla="*/ 489662 h 974595"/>
                  <a:gd name="connsiteX23" fmla="*/ 250011 w 537133"/>
                  <a:gd name="connsiteY23" fmla="*/ 554569 h 974595"/>
                  <a:gd name="connsiteX24" fmla="*/ 101795 w 537133"/>
                  <a:gd name="connsiteY24" fmla="*/ 451862 h 974595"/>
                  <a:gd name="connsiteX25" fmla="*/ 248519 w 537133"/>
                  <a:gd name="connsiteY25" fmla="*/ 561283 h 974595"/>
                  <a:gd name="connsiteX26" fmla="*/ 218677 w 537133"/>
                  <a:gd name="connsiteY26" fmla="*/ 671948 h 974595"/>
                  <a:gd name="connsiteX27" fmla="*/ 62255 w 537133"/>
                  <a:gd name="connsiteY27" fmla="*/ 530446 h 974595"/>
                  <a:gd name="connsiteX28" fmla="*/ 217185 w 537133"/>
                  <a:gd name="connsiteY28" fmla="*/ 676673 h 974595"/>
                  <a:gd name="connsiteX29" fmla="*/ 179385 w 537133"/>
                  <a:gd name="connsiteY29" fmla="*/ 774654 h 974595"/>
                  <a:gd name="connsiteX30" fmla="*/ 56038 w 537133"/>
                  <a:gd name="connsiteY30" fmla="*/ 635888 h 974595"/>
                  <a:gd name="connsiteX31" fmla="*/ 176649 w 537133"/>
                  <a:gd name="connsiteY31" fmla="*/ 780622 h 974595"/>
                  <a:gd name="connsiteX32" fmla="*/ 126415 w 537133"/>
                  <a:gd name="connsiteY32" fmla="*/ 868905 h 974595"/>
                  <a:gd name="connsiteX33" fmla="*/ 17740 w 537133"/>
                  <a:gd name="connsiteY33" fmla="*/ 722679 h 974595"/>
                  <a:gd name="connsiteX34" fmla="*/ 124674 w 537133"/>
                  <a:gd name="connsiteY34" fmla="*/ 871641 h 974595"/>
                  <a:gd name="connsiteX35" fmla="*/ 27190 w 537133"/>
                  <a:gd name="connsiteY35" fmla="*/ 966887 h 974595"/>
                  <a:gd name="connsiteX36" fmla="*/ 31915 w 537133"/>
                  <a:gd name="connsiteY36" fmla="*/ 974596 h 974595"/>
                  <a:gd name="connsiteX37" fmla="*/ 184110 w 537133"/>
                  <a:gd name="connsiteY37" fmla="*/ 785098 h 974595"/>
                  <a:gd name="connsiteX38" fmla="*/ 415137 w 537133"/>
                  <a:gd name="connsiteY38" fmla="*/ 790072 h 974595"/>
                  <a:gd name="connsiteX39" fmla="*/ 191819 w 537133"/>
                  <a:gd name="connsiteY39" fmla="*/ 767940 h 974595"/>
                  <a:gd name="connsiteX40" fmla="*/ 214698 w 537133"/>
                  <a:gd name="connsiteY40" fmla="*/ 709996 h 974595"/>
                  <a:gd name="connsiteX41" fmla="*/ 499441 w 537133"/>
                  <a:gd name="connsiteY41" fmla="*/ 682641 h 974595"/>
                  <a:gd name="connsiteX42" fmla="*/ 216439 w 537133"/>
                  <a:gd name="connsiteY42" fmla="*/ 705520 h 974595"/>
                  <a:gd name="connsiteX43" fmla="*/ 246529 w 537133"/>
                  <a:gd name="connsiteY43" fmla="*/ 605549 h 974595"/>
                  <a:gd name="connsiteX44" fmla="*/ 495711 w 537133"/>
                  <a:gd name="connsiteY44" fmla="*/ 554320 h 974595"/>
                  <a:gd name="connsiteX45" fmla="*/ 246778 w 537133"/>
                  <a:gd name="connsiteY45" fmla="*/ 603808 h 974595"/>
                  <a:gd name="connsiteX46" fmla="*/ 256228 w 537133"/>
                  <a:gd name="connsiteY46" fmla="*/ 564516 h 974595"/>
                  <a:gd name="connsiteX47" fmla="*/ 256228 w 537133"/>
                  <a:gd name="connsiteY47" fmla="*/ 564516 h 974595"/>
                  <a:gd name="connsiteX48" fmla="*/ 261948 w 537133"/>
                  <a:gd name="connsiteY48" fmla="*/ 538404 h 974595"/>
                  <a:gd name="connsiteX49" fmla="*/ 535997 w 537133"/>
                  <a:gd name="connsiteY49" fmla="*/ 425999 h 97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7133" h="974595">
                    <a:moveTo>
                      <a:pt x="536246" y="426745"/>
                    </a:moveTo>
                    <a:cubicBezTo>
                      <a:pt x="516352" y="353135"/>
                      <a:pt x="308203" y="500604"/>
                      <a:pt x="263440" y="533430"/>
                    </a:cubicBezTo>
                    <a:cubicBezTo>
                      <a:pt x="270403" y="499609"/>
                      <a:pt x="276372" y="466286"/>
                      <a:pt x="281345" y="433708"/>
                    </a:cubicBezTo>
                    <a:cubicBezTo>
                      <a:pt x="325611" y="422518"/>
                      <a:pt x="537987" y="365320"/>
                      <a:pt x="500436" y="301657"/>
                    </a:cubicBezTo>
                    <a:cubicBezTo>
                      <a:pt x="464128" y="240232"/>
                      <a:pt x="320388" y="385712"/>
                      <a:pt x="282589" y="425750"/>
                    </a:cubicBezTo>
                    <a:cubicBezTo>
                      <a:pt x="287562" y="392427"/>
                      <a:pt x="291541" y="360098"/>
                      <a:pt x="294774" y="329758"/>
                    </a:cubicBezTo>
                    <a:cubicBezTo>
                      <a:pt x="324616" y="321055"/>
                      <a:pt x="490986" y="269826"/>
                      <a:pt x="469350" y="205914"/>
                    </a:cubicBezTo>
                    <a:cubicBezTo>
                      <a:pt x="448212" y="143743"/>
                      <a:pt x="323124" y="290715"/>
                      <a:pt x="295272" y="324536"/>
                    </a:cubicBezTo>
                    <a:cubicBezTo>
                      <a:pt x="299748" y="281762"/>
                      <a:pt x="302483" y="243216"/>
                      <a:pt x="304224" y="210887"/>
                    </a:cubicBezTo>
                    <a:cubicBezTo>
                      <a:pt x="334564" y="201189"/>
                      <a:pt x="465620" y="155928"/>
                      <a:pt x="422847" y="112657"/>
                    </a:cubicBezTo>
                    <a:cubicBezTo>
                      <a:pt x="383057" y="72619"/>
                      <a:pt x="324616" y="165378"/>
                      <a:pt x="304970" y="200194"/>
                    </a:cubicBezTo>
                    <a:cubicBezTo>
                      <a:pt x="305716" y="183532"/>
                      <a:pt x="306462" y="168860"/>
                      <a:pt x="306711" y="156426"/>
                    </a:cubicBezTo>
                    <a:cubicBezTo>
                      <a:pt x="322378" y="117134"/>
                      <a:pt x="365649" y="-742"/>
                      <a:pt x="317404" y="4"/>
                    </a:cubicBezTo>
                    <a:cubicBezTo>
                      <a:pt x="270652" y="750"/>
                      <a:pt x="289054" y="110917"/>
                      <a:pt x="297759" y="152944"/>
                    </a:cubicBezTo>
                    <a:cubicBezTo>
                      <a:pt x="297012" y="173834"/>
                      <a:pt x="296018" y="202184"/>
                      <a:pt x="293780" y="235756"/>
                    </a:cubicBezTo>
                    <a:cubicBezTo>
                      <a:pt x="284081" y="199945"/>
                      <a:pt x="245286" y="65408"/>
                      <a:pt x="219423" y="113652"/>
                    </a:cubicBezTo>
                    <a:cubicBezTo>
                      <a:pt x="192316" y="163886"/>
                      <a:pt x="277615" y="230534"/>
                      <a:pt x="293282" y="242222"/>
                    </a:cubicBezTo>
                    <a:cubicBezTo>
                      <a:pt x="291044" y="276540"/>
                      <a:pt x="287562" y="316081"/>
                      <a:pt x="282340" y="358854"/>
                    </a:cubicBezTo>
                    <a:cubicBezTo>
                      <a:pt x="268911" y="325033"/>
                      <a:pt x="198782" y="157918"/>
                      <a:pt x="150040" y="207655"/>
                    </a:cubicBezTo>
                    <a:cubicBezTo>
                      <a:pt x="99806" y="258884"/>
                      <a:pt x="258715" y="350399"/>
                      <a:pt x="281842" y="363331"/>
                    </a:cubicBezTo>
                    <a:cubicBezTo>
                      <a:pt x="277366" y="401877"/>
                      <a:pt x="271398" y="442910"/>
                      <a:pt x="263938" y="484689"/>
                    </a:cubicBezTo>
                    <a:cubicBezTo>
                      <a:pt x="251006" y="450122"/>
                      <a:pt x="191073" y="301906"/>
                      <a:pt x="142331" y="345425"/>
                    </a:cubicBezTo>
                    <a:cubicBezTo>
                      <a:pt x="91848" y="390686"/>
                      <a:pt x="238820" y="476233"/>
                      <a:pt x="262943" y="489662"/>
                    </a:cubicBezTo>
                    <a:cubicBezTo>
                      <a:pt x="258964" y="511049"/>
                      <a:pt x="254736" y="532684"/>
                      <a:pt x="250011" y="554569"/>
                    </a:cubicBezTo>
                    <a:cubicBezTo>
                      <a:pt x="224645" y="518510"/>
                      <a:pt x="135617" y="398644"/>
                      <a:pt x="101795" y="451862"/>
                    </a:cubicBezTo>
                    <a:cubicBezTo>
                      <a:pt x="78668" y="488170"/>
                      <a:pt x="212957" y="546611"/>
                      <a:pt x="248519" y="561283"/>
                    </a:cubicBezTo>
                    <a:cubicBezTo>
                      <a:pt x="240064" y="598586"/>
                      <a:pt x="230116" y="635640"/>
                      <a:pt x="218677" y="671948"/>
                    </a:cubicBezTo>
                    <a:cubicBezTo>
                      <a:pt x="201269" y="636386"/>
                      <a:pt x="123431" y="485435"/>
                      <a:pt x="62255" y="530446"/>
                    </a:cubicBezTo>
                    <a:cubicBezTo>
                      <a:pt x="14507" y="565511"/>
                      <a:pt x="185353" y="659513"/>
                      <a:pt x="217185" y="676673"/>
                    </a:cubicBezTo>
                    <a:cubicBezTo>
                      <a:pt x="206243" y="710742"/>
                      <a:pt x="193808" y="743568"/>
                      <a:pt x="179385" y="774654"/>
                    </a:cubicBezTo>
                    <a:cubicBezTo>
                      <a:pt x="163718" y="736854"/>
                      <a:pt x="104531" y="603808"/>
                      <a:pt x="56038" y="635888"/>
                    </a:cubicBezTo>
                    <a:cubicBezTo>
                      <a:pt x="6052" y="668963"/>
                      <a:pt x="144569" y="759982"/>
                      <a:pt x="176649" y="780622"/>
                    </a:cubicBezTo>
                    <a:cubicBezTo>
                      <a:pt x="161728" y="812454"/>
                      <a:pt x="145066" y="842047"/>
                      <a:pt x="126415" y="868905"/>
                    </a:cubicBezTo>
                    <a:cubicBezTo>
                      <a:pt x="122187" y="851746"/>
                      <a:pt x="87123" y="711488"/>
                      <a:pt x="17740" y="722679"/>
                    </a:cubicBezTo>
                    <a:cubicBezTo>
                      <a:pt x="-51394" y="733870"/>
                      <a:pt x="102293" y="854481"/>
                      <a:pt x="124674" y="871641"/>
                    </a:cubicBezTo>
                    <a:cubicBezTo>
                      <a:pt x="96822" y="910933"/>
                      <a:pt x="64741" y="944008"/>
                      <a:pt x="27190" y="966887"/>
                    </a:cubicBezTo>
                    <a:lnTo>
                      <a:pt x="31915" y="974596"/>
                    </a:lnTo>
                    <a:cubicBezTo>
                      <a:pt x="96822" y="934806"/>
                      <a:pt x="146310" y="866170"/>
                      <a:pt x="184110" y="785098"/>
                    </a:cubicBezTo>
                    <a:cubicBezTo>
                      <a:pt x="192565" y="788331"/>
                      <a:pt x="400962" y="869403"/>
                      <a:pt x="415137" y="790072"/>
                    </a:cubicBezTo>
                    <a:cubicBezTo>
                      <a:pt x="428566" y="715716"/>
                      <a:pt x="224645" y="760230"/>
                      <a:pt x="191819" y="767940"/>
                    </a:cubicBezTo>
                    <a:cubicBezTo>
                      <a:pt x="200026" y="749288"/>
                      <a:pt x="207486" y="729642"/>
                      <a:pt x="214698" y="709996"/>
                    </a:cubicBezTo>
                    <a:cubicBezTo>
                      <a:pt x="261451" y="716959"/>
                      <a:pt x="518839" y="752272"/>
                      <a:pt x="499441" y="682641"/>
                    </a:cubicBezTo>
                    <a:cubicBezTo>
                      <a:pt x="480292" y="614253"/>
                      <a:pt x="262943" y="688858"/>
                      <a:pt x="216439" y="705520"/>
                    </a:cubicBezTo>
                    <a:cubicBezTo>
                      <a:pt x="227878" y="672942"/>
                      <a:pt x="237826" y="639370"/>
                      <a:pt x="246529" y="605549"/>
                    </a:cubicBezTo>
                    <a:cubicBezTo>
                      <a:pt x="271895" y="607538"/>
                      <a:pt x="523066" y="624449"/>
                      <a:pt x="495711" y="554320"/>
                    </a:cubicBezTo>
                    <a:cubicBezTo>
                      <a:pt x="468853" y="485186"/>
                      <a:pt x="271895" y="590130"/>
                      <a:pt x="246778" y="603808"/>
                    </a:cubicBezTo>
                    <a:cubicBezTo>
                      <a:pt x="250011" y="590628"/>
                      <a:pt x="253244" y="577696"/>
                      <a:pt x="256228" y="564516"/>
                    </a:cubicBezTo>
                    <a:lnTo>
                      <a:pt x="256228" y="564516"/>
                    </a:lnTo>
                    <a:cubicBezTo>
                      <a:pt x="258218" y="555563"/>
                      <a:pt x="260207" y="546860"/>
                      <a:pt x="261948" y="538404"/>
                    </a:cubicBezTo>
                    <a:cubicBezTo>
                      <a:pt x="308452" y="532933"/>
                      <a:pt x="555892" y="500853"/>
                      <a:pt x="535997" y="425999"/>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7" name="Freeform 73">
                <a:extLst>
                  <a:ext uri="{FF2B5EF4-FFF2-40B4-BE49-F238E27FC236}">
                    <a16:creationId xmlns:a16="http://schemas.microsoft.com/office/drawing/2014/main" id="{6ADD348B-50D9-5150-EA58-4FD51A6342C7}"/>
                  </a:ext>
                </a:extLst>
              </p:cNvPr>
              <p:cNvSpPr/>
              <p:nvPr/>
            </p:nvSpPr>
            <p:spPr>
              <a:xfrm>
                <a:off x="5503263" y="5948535"/>
                <a:ext cx="522733" cy="591619"/>
              </a:xfrm>
              <a:custGeom>
                <a:avLst/>
                <a:gdLst>
                  <a:gd name="connsiteX0" fmla="*/ 0 w 522733"/>
                  <a:gd name="connsiteY0" fmla="*/ 0 h 591619"/>
                  <a:gd name="connsiteX1" fmla="*/ 261367 w 522733"/>
                  <a:gd name="connsiteY1" fmla="*/ 591619 h 591619"/>
                  <a:gd name="connsiteX2" fmla="*/ 522734 w 522733"/>
                  <a:gd name="connsiteY2" fmla="*/ 0 h 591619"/>
                  <a:gd name="connsiteX3" fmla="*/ 0 w 522733"/>
                  <a:gd name="connsiteY3" fmla="*/ 0 h 591619"/>
                </a:gdLst>
                <a:ahLst/>
                <a:cxnLst>
                  <a:cxn ang="0">
                    <a:pos x="connsiteX0" y="connsiteY0"/>
                  </a:cxn>
                  <a:cxn ang="0">
                    <a:pos x="connsiteX1" y="connsiteY1"/>
                  </a:cxn>
                  <a:cxn ang="0">
                    <a:pos x="connsiteX2" y="connsiteY2"/>
                  </a:cxn>
                  <a:cxn ang="0">
                    <a:pos x="connsiteX3" y="connsiteY3"/>
                  </a:cxn>
                </a:cxnLst>
                <a:rect l="l" t="t" r="r" b="b"/>
                <a:pathLst>
                  <a:path w="522733" h="591619">
                    <a:moveTo>
                      <a:pt x="0" y="0"/>
                    </a:moveTo>
                    <a:cubicBezTo>
                      <a:pt x="0" y="326771"/>
                      <a:pt x="117130" y="591619"/>
                      <a:pt x="261367" y="591619"/>
                    </a:cubicBezTo>
                    <a:cubicBezTo>
                      <a:pt x="405603" y="591619"/>
                      <a:pt x="522734" y="326771"/>
                      <a:pt x="522734" y="0"/>
                    </a:cubicBezTo>
                    <a:lnTo>
                      <a:pt x="0" y="0"/>
                    </a:ln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8" name="Freeform 79">
                <a:extLst>
                  <a:ext uri="{FF2B5EF4-FFF2-40B4-BE49-F238E27FC236}">
                    <a16:creationId xmlns:a16="http://schemas.microsoft.com/office/drawing/2014/main" id="{5BDC7675-9445-2C4A-0FA6-17FAC3BF51C5}"/>
                  </a:ext>
                </a:extLst>
              </p:cNvPr>
              <p:cNvSpPr/>
              <p:nvPr/>
            </p:nvSpPr>
            <p:spPr>
              <a:xfrm>
                <a:off x="5503263" y="6519016"/>
                <a:ext cx="522733" cy="36556"/>
              </a:xfrm>
              <a:custGeom>
                <a:avLst/>
                <a:gdLst>
                  <a:gd name="connsiteX0" fmla="*/ 0 w 522733"/>
                  <a:gd name="connsiteY0" fmla="*/ 0 h 36556"/>
                  <a:gd name="connsiteX1" fmla="*/ 261367 w 522733"/>
                  <a:gd name="connsiteY1" fmla="*/ 36557 h 36556"/>
                  <a:gd name="connsiteX2" fmla="*/ 522734 w 522733"/>
                  <a:gd name="connsiteY2" fmla="*/ 0 h 36556"/>
                  <a:gd name="connsiteX3" fmla="*/ 0 w 522733"/>
                  <a:gd name="connsiteY3" fmla="*/ 0 h 36556"/>
                </a:gdLst>
                <a:ahLst/>
                <a:cxnLst>
                  <a:cxn ang="0">
                    <a:pos x="connsiteX0" y="connsiteY0"/>
                  </a:cxn>
                  <a:cxn ang="0">
                    <a:pos x="connsiteX1" y="connsiteY1"/>
                  </a:cxn>
                  <a:cxn ang="0">
                    <a:pos x="connsiteX2" y="connsiteY2"/>
                  </a:cxn>
                  <a:cxn ang="0">
                    <a:pos x="connsiteX3" y="connsiteY3"/>
                  </a:cxn>
                </a:cxnLst>
                <a:rect l="l" t="t" r="r" b="b"/>
                <a:pathLst>
                  <a:path w="522733" h="36556">
                    <a:moveTo>
                      <a:pt x="0" y="0"/>
                    </a:moveTo>
                    <a:cubicBezTo>
                      <a:pt x="0" y="20143"/>
                      <a:pt x="117130" y="36557"/>
                      <a:pt x="261367" y="36557"/>
                    </a:cubicBezTo>
                    <a:cubicBezTo>
                      <a:pt x="405603" y="36557"/>
                      <a:pt x="522734" y="20143"/>
                      <a:pt x="522734" y="0"/>
                    </a:cubicBezTo>
                    <a:lnTo>
                      <a:pt x="0" y="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9" name="Freeform 80">
                <a:extLst>
                  <a:ext uri="{FF2B5EF4-FFF2-40B4-BE49-F238E27FC236}">
                    <a16:creationId xmlns:a16="http://schemas.microsoft.com/office/drawing/2014/main" id="{0575F3E8-4932-907E-049B-053D85E78038}"/>
                  </a:ext>
                </a:extLst>
              </p:cNvPr>
              <p:cNvSpPr/>
              <p:nvPr/>
            </p:nvSpPr>
            <p:spPr>
              <a:xfrm>
                <a:off x="5554243" y="5995040"/>
                <a:ext cx="109918" cy="101960"/>
              </a:xfrm>
              <a:custGeom>
                <a:avLst/>
                <a:gdLst>
                  <a:gd name="connsiteX0" fmla="*/ 54959 w 109918"/>
                  <a:gd name="connsiteY0" fmla="*/ 0 h 101960"/>
                  <a:gd name="connsiteX1" fmla="*/ 0 w 109918"/>
                  <a:gd name="connsiteY1" fmla="*/ 50980 h 101960"/>
                  <a:gd name="connsiteX2" fmla="*/ 54959 w 109918"/>
                  <a:gd name="connsiteY2" fmla="*/ 101960 h 101960"/>
                  <a:gd name="connsiteX3" fmla="*/ 109918 w 109918"/>
                  <a:gd name="connsiteY3" fmla="*/ 50980 h 101960"/>
                  <a:gd name="connsiteX4" fmla="*/ 54959 w 109918"/>
                  <a:gd name="connsiteY4" fmla="*/ 0 h 10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18" h="101960">
                    <a:moveTo>
                      <a:pt x="54959" y="0"/>
                    </a:moveTo>
                    <a:cubicBezTo>
                      <a:pt x="24620" y="0"/>
                      <a:pt x="0" y="22879"/>
                      <a:pt x="0" y="50980"/>
                    </a:cubicBezTo>
                    <a:cubicBezTo>
                      <a:pt x="0" y="79081"/>
                      <a:pt x="24620" y="101960"/>
                      <a:pt x="54959" y="101960"/>
                    </a:cubicBezTo>
                    <a:cubicBezTo>
                      <a:pt x="85298" y="101960"/>
                      <a:pt x="109918" y="79081"/>
                      <a:pt x="109918" y="50980"/>
                    </a:cubicBezTo>
                    <a:cubicBezTo>
                      <a:pt x="109918" y="22879"/>
                      <a:pt x="85298" y="0"/>
                      <a:pt x="5495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3" name="Freeform 94">
              <a:extLst>
                <a:ext uri="{FF2B5EF4-FFF2-40B4-BE49-F238E27FC236}">
                  <a16:creationId xmlns:a16="http://schemas.microsoft.com/office/drawing/2014/main" id="{DB776006-DA84-49D5-B4B2-337CFED5DCE6}"/>
                </a:ext>
              </a:extLst>
            </p:cNvPr>
            <p:cNvSpPr/>
            <p:nvPr/>
          </p:nvSpPr>
          <p:spPr>
            <a:xfrm>
              <a:off x="2341764" y="3084718"/>
              <a:ext cx="3272407" cy="3046102"/>
            </a:xfrm>
            <a:custGeom>
              <a:avLst/>
              <a:gdLst>
                <a:gd name="connsiteX0" fmla="*/ 3166224 w 3272407"/>
                <a:gd name="connsiteY0" fmla="*/ 12656 h 3046102"/>
                <a:gd name="connsiteX1" fmla="*/ 3165726 w 3272407"/>
                <a:gd name="connsiteY1" fmla="*/ 11413 h 3046102"/>
                <a:gd name="connsiteX2" fmla="*/ 3162991 w 3272407"/>
                <a:gd name="connsiteY2" fmla="*/ 5942 h 3046102"/>
                <a:gd name="connsiteX3" fmla="*/ 3161499 w 3272407"/>
                <a:gd name="connsiteY3" fmla="*/ 4201 h 3046102"/>
                <a:gd name="connsiteX4" fmla="*/ 3155530 w 3272407"/>
                <a:gd name="connsiteY4" fmla="*/ 720 h 3046102"/>
                <a:gd name="connsiteX5" fmla="*/ 3155033 w 3272407"/>
                <a:gd name="connsiteY5" fmla="*/ 471 h 3046102"/>
                <a:gd name="connsiteX6" fmla="*/ 3155033 w 3272407"/>
                <a:gd name="connsiteY6" fmla="*/ 471 h 3046102"/>
                <a:gd name="connsiteX7" fmla="*/ 3147324 w 3272407"/>
                <a:gd name="connsiteY7" fmla="*/ 471 h 3046102"/>
                <a:gd name="connsiteX8" fmla="*/ 3145832 w 3272407"/>
                <a:gd name="connsiteY8" fmla="*/ 968 h 3046102"/>
                <a:gd name="connsiteX9" fmla="*/ 3139864 w 3272407"/>
                <a:gd name="connsiteY9" fmla="*/ 4947 h 3046102"/>
                <a:gd name="connsiteX10" fmla="*/ 3139366 w 3272407"/>
                <a:gd name="connsiteY10" fmla="*/ 5196 h 3046102"/>
                <a:gd name="connsiteX11" fmla="*/ 3139118 w 3272407"/>
                <a:gd name="connsiteY11" fmla="*/ 5196 h 3046102"/>
                <a:gd name="connsiteX12" fmla="*/ 3138620 w 3272407"/>
                <a:gd name="connsiteY12" fmla="*/ 5942 h 3046102"/>
                <a:gd name="connsiteX13" fmla="*/ 2800659 w 3272407"/>
                <a:gd name="connsiteY13" fmla="*/ 410302 h 3046102"/>
                <a:gd name="connsiteX14" fmla="*/ 2802648 w 3272407"/>
                <a:gd name="connsiteY14" fmla="*/ 432186 h 3046102"/>
                <a:gd name="connsiteX15" fmla="*/ 2824532 w 3272407"/>
                <a:gd name="connsiteY15" fmla="*/ 430197 h 3046102"/>
                <a:gd name="connsiteX16" fmla="*/ 3118228 w 3272407"/>
                <a:gd name="connsiteY16" fmla="*/ 78806 h 3046102"/>
                <a:gd name="connsiteX17" fmla="*/ 1327953 w 3272407"/>
                <a:gd name="connsiteY17" fmla="*/ 2500242 h 3046102"/>
                <a:gd name="connsiteX18" fmla="*/ 13161 w 3272407"/>
                <a:gd name="connsiteY18" fmla="*/ 3015266 h 3046102"/>
                <a:gd name="connsiteX19" fmla="*/ 229 w 3272407"/>
                <a:gd name="connsiteY19" fmla="*/ 3032923 h 3046102"/>
                <a:gd name="connsiteX20" fmla="*/ 15399 w 3272407"/>
                <a:gd name="connsiteY20" fmla="*/ 3046103 h 3046102"/>
                <a:gd name="connsiteX21" fmla="*/ 17637 w 3272407"/>
                <a:gd name="connsiteY21" fmla="*/ 3046103 h 3046102"/>
                <a:gd name="connsiteX22" fmla="*/ 1342625 w 3272407"/>
                <a:gd name="connsiteY22" fmla="*/ 2527597 h 3046102"/>
                <a:gd name="connsiteX23" fmla="*/ 3148319 w 3272407"/>
                <a:gd name="connsiteY23" fmla="*/ 85272 h 3046102"/>
                <a:gd name="connsiteX24" fmla="*/ 3241575 w 3272407"/>
                <a:gd name="connsiteY24" fmla="*/ 580153 h 3046102"/>
                <a:gd name="connsiteX25" fmla="*/ 3256745 w 3272407"/>
                <a:gd name="connsiteY25" fmla="*/ 592836 h 3046102"/>
                <a:gd name="connsiteX26" fmla="*/ 3259729 w 3272407"/>
                <a:gd name="connsiteY26" fmla="*/ 592587 h 3046102"/>
                <a:gd name="connsiteX27" fmla="*/ 3272163 w 3272407"/>
                <a:gd name="connsiteY27" fmla="*/ 574433 h 3046102"/>
                <a:gd name="connsiteX28" fmla="*/ 3166224 w 3272407"/>
                <a:gd name="connsiteY28" fmla="*/ 12656 h 304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2407" h="3046102">
                  <a:moveTo>
                    <a:pt x="3166224" y="12656"/>
                  </a:moveTo>
                  <a:cubicBezTo>
                    <a:pt x="3166224" y="12656"/>
                    <a:pt x="3165726" y="11910"/>
                    <a:pt x="3165726" y="11413"/>
                  </a:cubicBezTo>
                  <a:cubicBezTo>
                    <a:pt x="3165229" y="9423"/>
                    <a:pt x="3164234" y="7683"/>
                    <a:pt x="3162991" y="5942"/>
                  </a:cubicBezTo>
                  <a:cubicBezTo>
                    <a:pt x="3162494" y="5196"/>
                    <a:pt x="3161996" y="4699"/>
                    <a:pt x="3161499" y="4201"/>
                  </a:cubicBezTo>
                  <a:cubicBezTo>
                    <a:pt x="3159758" y="2709"/>
                    <a:pt x="3157769" y="1466"/>
                    <a:pt x="3155530" y="720"/>
                  </a:cubicBezTo>
                  <a:cubicBezTo>
                    <a:pt x="3155530" y="720"/>
                    <a:pt x="3155282" y="471"/>
                    <a:pt x="3155033" y="471"/>
                  </a:cubicBezTo>
                  <a:lnTo>
                    <a:pt x="3155033" y="471"/>
                  </a:lnTo>
                  <a:cubicBezTo>
                    <a:pt x="3152298" y="-275"/>
                    <a:pt x="3149811" y="-26"/>
                    <a:pt x="3147324" y="471"/>
                  </a:cubicBezTo>
                  <a:cubicBezTo>
                    <a:pt x="3146827" y="471"/>
                    <a:pt x="3146329" y="720"/>
                    <a:pt x="3145832" y="968"/>
                  </a:cubicBezTo>
                  <a:cubicBezTo>
                    <a:pt x="3143594" y="1963"/>
                    <a:pt x="3141604" y="3206"/>
                    <a:pt x="3139864" y="4947"/>
                  </a:cubicBezTo>
                  <a:cubicBezTo>
                    <a:pt x="3139864" y="4947"/>
                    <a:pt x="3139615" y="4947"/>
                    <a:pt x="3139366" y="5196"/>
                  </a:cubicBezTo>
                  <a:lnTo>
                    <a:pt x="3139118" y="5196"/>
                  </a:lnTo>
                  <a:lnTo>
                    <a:pt x="3138620" y="5942"/>
                  </a:lnTo>
                  <a:lnTo>
                    <a:pt x="2800659" y="410302"/>
                  </a:lnTo>
                  <a:cubicBezTo>
                    <a:pt x="2795188" y="416768"/>
                    <a:pt x="2795934" y="426715"/>
                    <a:pt x="2802648" y="432186"/>
                  </a:cubicBezTo>
                  <a:cubicBezTo>
                    <a:pt x="2809114" y="437657"/>
                    <a:pt x="2819061" y="436911"/>
                    <a:pt x="2824532" y="430197"/>
                  </a:cubicBezTo>
                  <a:lnTo>
                    <a:pt x="3118228" y="78806"/>
                  </a:lnTo>
                  <a:cubicBezTo>
                    <a:pt x="2767335" y="1395588"/>
                    <a:pt x="1954138" y="2121993"/>
                    <a:pt x="1327953" y="2500242"/>
                  </a:cubicBezTo>
                  <a:cubicBezTo>
                    <a:pt x="637357" y="2917533"/>
                    <a:pt x="19378" y="3014271"/>
                    <a:pt x="13161" y="3015266"/>
                  </a:cubicBezTo>
                  <a:cubicBezTo>
                    <a:pt x="4705" y="3016509"/>
                    <a:pt x="-1263" y="3024467"/>
                    <a:pt x="229" y="3032923"/>
                  </a:cubicBezTo>
                  <a:cubicBezTo>
                    <a:pt x="1472" y="3040632"/>
                    <a:pt x="7938" y="3046103"/>
                    <a:pt x="15399" y="3046103"/>
                  </a:cubicBezTo>
                  <a:cubicBezTo>
                    <a:pt x="16145" y="3046103"/>
                    <a:pt x="16891" y="3046103"/>
                    <a:pt x="17637" y="3046103"/>
                  </a:cubicBezTo>
                  <a:cubicBezTo>
                    <a:pt x="23854" y="3045108"/>
                    <a:pt x="647056" y="2947873"/>
                    <a:pt x="1342625" y="2527597"/>
                  </a:cubicBezTo>
                  <a:cubicBezTo>
                    <a:pt x="1974282" y="2146116"/>
                    <a:pt x="2794690" y="1413742"/>
                    <a:pt x="3148319" y="85272"/>
                  </a:cubicBezTo>
                  <a:lnTo>
                    <a:pt x="3241575" y="580153"/>
                  </a:lnTo>
                  <a:cubicBezTo>
                    <a:pt x="3243067" y="587614"/>
                    <a:pt x="3249533" y="592836"/>
                    <a:pt x="3256745" y="592836"/>
                  </a:cubicBezTo>
                  <a:cubicBezTo>
                    <a:pt x="3257739" y="592836"/>
                    <a:pt x="3258734" y="592836"/>
                    <a:pt x="3259729" y="592587"/>
                  </a:cubicBezTo>
                  <a:cubicBezTo>
                    <a:pt x="3268185" y="591095"/>
                    <a:pt x="3273655" y="582889"/>
                    <a:pt x="3272163" y="574433"/>
                  </a:cubicBezTo>
                  <a:lnTo>
                    <a:pt x="3166224" y="126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74" name="Graphic 45">
              <a:extLst>
                <a:ext uri="{FF2B5EF4-FFF2-40B4-BE49-F238E27FC236}">
                  <a16:creationId xmlns:a16="http://schemas.microsoft.com/office/drawing/2014/main" id="{F344CBCD-6B18-FCA9-5A1E-C5AE5EE5DC2A}"/>
                </a:ext>
              </a:extLst>
            </p:cNvPr>
            <p:cNvGrpSpPr/>
            <p:nvPr/>
          </p:nvGrpSpPr>
          <p:grpSpPr>
            <a:xfrm>
              <a:off x="4180656" y="1926389"/>
              <a:ext cx="655184" cy="687401"/>
              <a:chOff x="4180656" y="1926389"/>
              <a:chExt cx="655184" cy="687401"/>
            </a:xfrm>
          </p:grpSpPr>
          <p:sp>
            <p:nvSpPr>
              <p:cNvPr id="188" name="Freeform 96">
                <a:extLst>
                  <a:ext uri="{FF2B5EF4-FFF2-40B4-BE49-F238E27FC236}">
                    <a16:creationId xmlns:a16="http://schemas.microsoft.com/office/drawing/2014/main" id="{E54F3379-CF23-677F-A3B5-E2CD65641FBB}"/>
                  </a:ext>
                </a:extLst>
              </p:cNvPr>
              <p:cNvSpPr/>
              <p:nvPr/>
            </p:nvSpPr>
            <p:spPr>
              <a:xfrm>
                <a:off x="4419747" y="1926389"/>
                <a:ext cx="319558" cy="301338"/>
              </a:xfrm>
              <a:custGeom>
                <a:avLst/>
                <a:gdLst>
                  <a:gd name="connsiteX0" fmla="*/ 0 w 319558"/>
                  <a:gd name="connsiteY0" fmla="*/ 18087 h 301338"/>
                  <a:gd name="connsiteX1" fmla="*/ 102706 w 319558"/>
                  <a:gd name="connsiteY1" fmla="*/ 301338 h 301338"/>
                  <a:gd name="connsiteX2" fmla="*/ 319559 w 319558"/>
                  <a:gd name="connsiteY2" fmla="*/ 92195 h 301338"/>
                  <a:gd name="connsiteX3" fmla="*/ 0 w 319558"/>
                  <a:gd name="connsiteY3" fmla="*/ 18087 h 301338"/>
                </a:gdLst>
                <a:ahLst/>
                <a:cxnLst>
                  <a:cxn ang="0">
                    <a:pos x="connsiteX0" y="connsiteY0"/>
                  </a:cxn>
                  <a:cxn ang="0">
                    <a:pos x="connsiteX1" y="connsiteY1"/>
                  </a:cxn>
                  <a:cxn ang="0">
                    <a:pos x="connsiteX2" y="connsiteY2"/>
                  </a:cxn>
                  <a:cxn ang="0">
                    <a:pos x="connsiteX3" y="connsiteY3"/>
                  </a:cxn>
                </a:cxnLst>
                <a:rect l="l" t="t" r="r" b="b"/>
                <a:pathLst>
                  <a:path w="319558" h="301338">
                    <a:moveTo>
                      <a:pt x="0" y="18087"/>
                    </a:moveTo>
                    <a:lnTo>
                      <a:pt x="102706" y="301338"/>
                    </a:lnTo>
                    <a:lnTo>
                      <a:pt x="319559" y="92195"/>
                    </a:lnTo>
                    <a:cubicBezTo>
                      <a:pt x="238488" y="8140"/>
                      <a:pt x="113400" y="-23194"/>
                      <a:pt x="0" y="18087"/>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Freeform 97">
                <a:extLst>
                  <a:ext uri="{FF2B5EF4-FFF2-40B4-BE49-F238E27FC236}">
                    <a16:creationId xmlns:a16="http://schemas.microsoft.com/office/drawing/2014/main" id="{F7F43838-7AA3-BBBB-734F-E5E25450D148}"/>
                  </a:ext>
                </a:extLst>
              </p:cNvPr>
              <p:cNvSpPr/>
              <p:nvPr/>
            </p:nvSpPr>
            <p:spPr>
              <a:xfrm>
                <a:off x="4536629" y="2084485"/>
                <a:ext cx="299211" cy="455091"/>
              </a:xfrm>
              <a:custGeom>
                <a:avLst/>
                <a:gdLst>
                  <a:gd name="connsiteX0" fmla="*/ 0 w 299211"/>
                  <a:gd name="connsiteY0" fmla="*/ 208646 h 455091"/>
                  <a:gd name="connsiteX1" fmla="*/ 173830 w 299211"/>
                  <a:gd name="connsiteY1" fmla="*/ 455092 h 455091"/>
                  <a:gd name="connsiteX2" fmla="*/ 268827 w 299211"/>
                  <a:gd name="connsiteY2" fmla="*/ 78833 h 455091"/>
                  <a:gd name="connsiteX3" fmla="*/ 213371 w 299211"/>
                  <a:gd name="connsiteY3" fmla="*/ 0 h 455091"/>
                  <a:gd name="connsiteX4" fmla="*/ 0 w 299211"/>
                  <a:gd name="connsiteY4" fmla="*/ 208646 h 45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11" h="455091">
                    <a:moveTo>
                      <a:pt x="0" y="208646"/>
                    </a:moveTo>
                    <a:lnTo>
                      <a:pt x="173830" y="455092"/>
                    </a:lnTo>
                    <a:cubicBezTo>
                      <a:pt x="290712" y="371036"/>
                      <a:pt x="333982" y="212873"/>
                      <a:pt x="268827" y="78833"/>
                    </a:cubicBezTo>
                    <a:cubicBezTo>
                      <a:pt x="254155" y="48991"/>
                      <a:pt x="235255" y="22382"/>
                      <a:pt x="213371" y="0"/>
                    </a:cubicBezTo>
                    <a:lnTo>
                      <a:pt x="0" y="20864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90" name="Freeform 98">
                <a:extLst>
                  <a:ext uri="{FF2B5EF4-FFF2-40B4-BE49-F238E27FC236}">
                    <a16:creationId xmlns:a16="http://schemas.microsoft.com/office/drawing/2014/main" id="{764E4892-15D7-CD75-8ADC-D3BA04934CC1}"/>
                  </a:ext>
                </a:extLst>
              </p:cNvPr>
              <p:cNvSpPr/>
              <p:nvPr/>
            </p:nvSpPr>
            <p:spPr>
              <a:xfrm>
                <a:off x="4180656" y="2029526"/>
                <a:ext cx="477330" cy="584264"/>
              </a:xfrm>
              <a:custGeom>
                <a:avLst/>
                <a:gdLst>
                  <a:gd name="connsiteX0" fmla="*/ 196815 w 477330"/>
                  <a:gd name="connsiteY0" fmla="*/ 497 h 584264"/>
                  <a:gd name="connsiteX1" fmla="*/ 169708 w 477330"/>
                  <a:gd name="connsiteY1" fmla="*/ 11937 h 584264"/>
                  <a:gd name="connsiteX2" fmla="*/ 30446 w 477330"/>
                  <a:gd name="connsiteY2" fmla="*/ 414556 h 584264"/>
                  <a:gd name="connsiteX3" fmla="*/ 433065 w 477330"/>
                  <a:gd name="connsiteY3" fmla="*/ 553819 h 584264"/>
                  <a:gd name="connsiteX4" fmla="*/ 477330 w 477330"/>
                  <a:gd name="connsiteY4" fmla="*/ 527210 h 584264"/>
                  <a:gd name="connsiteX5" fmla="*/ 303501 w 477330"/>
                  <a:gd name="connsiteY5" fmla="*/ 280515 h 584264"/>
                  <a:gd name="connsiteX6" fmla="*/ 196815 w 477330"/>
                  <a:gd name="connsiteY6" fmla="*/ 0 h 58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30" h="584264">
                    <a:moveTo>
                      <a:pt x="196815" y="497"/>
                    </a:moveTo>
                    <a:cubicBezTo>
                      <a:pt x="187614" y="3979"/>
                      <a:pt x="178661" y="7709"/>
                      <a:pt x="169708" y="11937"/>
                    </a:cubicBezTo>
                    <a:cubicBezTo>
                      <a:pt x="20001" y="84553"/>
                      <a:pt x="-42419" y="264848"/>
                      <a:pt x="30446" y="414556"/>
                    </a:cubicBezTo>
                    <a:cubicBezTo>
                      <a:pt x="103061" y="564264"/>
                      <a:pt x="283357" y="626683"/>
                      <a:pt x="433065" y="553819"/>
                    </a:cubicBezTo>
                    <a:cubicBezTo>
                      <a:pt x="448980" y="546110"/>
                      <a:pt x="463653" y="537157"/>
                      <a:pt x="477330" y="527210"/>
                    </a:cubicBezTo>
                    <a:lnTo>
                      <a:pt x="303501" y="280515"/>
                    </a:lnTo>
                    <a:lnTo>
                      <a:pt x="196815" y="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5" name="Freeform 99">
              <a:extLst>
                <a:ext uri="{FF2B5EF4-FFF2-40B4-BE49-F238E27FC236}">
                  <a16:creationId xmlns:a16="http://schemas.microsoft.com/office/drawing/2014/main" id="{ABDDCE76-F0D9-ED38-66D1-5E4A8B7F7234}"/>
                </a:ext>
              </a:extLst>
            </p:cNvPr>
            <p:cNvSpPr/>
            <p:nvPr/>
          </p:nvSpPr>
          <p:spPr>
            <a:xfrm>
              <a:off x="2227101" y="2299348"/>
              <a:ext cx="234260" cy="234260"/>
            </a:xfrm>
            <a:custGeom>
              <a:avLst/>
              <a:gdLst>
                <a:gd name="connsiteX0" fmla="*/ 234260 w 234260"/>
                <a:gd name="connsiteY0" fmla="*/ 117130 h 234260"/>
                <a:gd name="connsiteX1" fmla="*/ 117130 w 234260"/>
                <a:gd name="connsiteY1" fmla="*/ 234260 h 234260"/>
                <a:gd name="connsiteX2" fmla="*/ 0 w 234260"/>
                <a:gd name="connsiteY2" fmla="*/ 117130 h 234260"/>
                <a:gd name="connsiteX3" fmla="*/ 117130 w 234260"/>
                <a:gd name="connsiteY3" fmla="*/ 0 h 234260"/>
                <a:gd name="connsiteX4" fmla="*/ 234260 w 234260"/>
                <a:gd name="connsiteY4" fmla="*/ 117130 h 234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60" h="234260">
                  <a:moveTo>
                    <a:pt x="234260" y="117130"/>
                  </a:moveTo>
                  <a:cubicBezTo>
                    <a:pt x="234260" y="181788"/>
                    <a:pt x="181788" y="234260"/>
                    <a:pt x="117130" y="234260"/>
                  </a:cubicBezTo>
                  <a:cubicBezTo>
                    <a:pt x="52472" y="234260"/>
                    <a:pt x="0" y="181788"/>
                    <a:pt x="0" y="117130"/>
                  </a:cubicBezTo>
                  <a:cubicBezTo>
                    <a:pt x="0" y="52472"/>
                    <a:pt x="52472" y="0"/>
                    <a:pt x="117130" y="0"/>
                  </a:cubicBezTo>
                  <a:cubicBezTo>
                    <a:pt x="181788" y="0"/>
                    <a:pt x="234260" y="52472"/>
                    <a:pt x="234260" y="11713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76" name="Graphic 45">
              <a:extLst>
                <a:ext uri="{FF2B5EF4-FFF2-40B4-BE49-F238E27FC236}">
                  <a16:creationId xmlns:a16="http://schemas.microsoft.com/office/drawing/2014/main" id="{96FCA39B-A476-CD91-E66F-CA15A93A8833}"/>
                </a:ext>
              </a:extLst>
            </p:cNvPr>
            <p:cNvGrpSpPr/>
            <p:nvPr/>
          </p:nvGrpSpPr>
          <p:grpSpPr>
            <a:xfrm>
              <a:off x="1935321" y="3082184"/>
              <a:ext cx="608793" cy="679810"/>
              <a:chOff x="1935321" y="3082184"/>
              <a:chExt cx="608793" cy="679810"/>
            </a:xfrm>
          </p:grpSpPr>
          <p:sp>
            <p:nvSpPr>
              <p:cNvPr id="178" name="Freeform 101">
                <a:extLst>
                  <a:ext uri="{FF2B5EF4-FFF2-40B4-BE49-F238E27FC236}">
                    <a16:creationId xmlns:a16="http://schemas.microsoft.com/office/drawing/2014/main" id="{88349037-6F0B-98E2-23DB-C23D7AE8D2E4}"/>
                  </a:ext>
                </a:extLst>
              </p:cNvPr>
              <p:cNvSpPr/>
              <p:nvPr/>
            </p:nvSpPr>
            <p:spPr>
              <a:xfrm rot="-4111201">
                <a:off x="1959825" y="3205113"/>
                <a:ext cx="559787" cy="433953"/>
              </a:xfrm>
              <a:custGeom>
                <a:avLst/>
                <a:gdLst>
                  <a:gd name="connsiteX0" fmla="*/ 0 w 559787"/>
                  <a:gd name="connsiteY0" fmla="*/ 0 h 433953"/>
                  <a:gd name="connsiteX1" fmla="*/ 559787 w 559787"/>
                  <a:gd name="connsiteY1" fmla="*/ 0 h 433953"/>
                  <a:gd name="connsiteX2" fmla="*/ 559787 w 559787"/>
                  <a:gd name="connsiteY2" fmla="*/ 433953 h 433953"/>
                  <a:gd name="connsiteX3" fmla="*/ 0 w 559787"/>
                  <a:gd name="connsiteY3" fmla="*/ 433953 h 433953"/>
                </a:gdLst>
                <a:ahLst/>
                <a:cxnLst>
                  <a:cxn ang="0">
                    <a:pos x="connsiteX0" y="connsiteY0"/>
                  </a:cxn>
                  <a:cxn ang="0">
                    <a:pos x="connsiteX1" y="connsiteY1"/>
                  </a:cxn>
                  <a:cxn ang="0">
                    <a:pos x="connsiteX2" y="connsiteY2"/>
                  </a:cxn>
                  <a:cxn ang="0">
                    <a:pos x="connsiteX3" y="connsiteY3"/>
                  </a:cxn>
                </a:cxnLst>
                <a:rect l="l" t="t" r="r" b="b"/>
                <a:pathLst>
                  <a:path w="559787" h="433953">
                    <a:moveTo>
                      <a:pt x="0" y="0"/>
                    </a:moveTo>
                    <a:lnTo>
                      <a:pt x="559787" y="0"/>
                    </a:lnTo>
                    <a:lnTo>
                      <a:pt x="559787" y="433953"/>
                    </a:lnTo>
                    <a:lnTo>
                      <a:pt x="0" y="433953"/>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79" name="Freeform 102">
                <a:extLst>
                  <a:ext uri="{FF2B5EF4-FFF2-40B4-BE49-F238E27FC236}">
                    <a16:creationId xmlns:a16="http://schemas.microsoft.com/office/drawing/2014/main" id="{1DC73593-E089-5DFD-1E64-95BDCC64FF9B}"/>
                  </a:ext>
                </a:extLst>
              </p:cNvPr>
              <p:cNvSpPr/>
              <p:nvPr/>
            </p:nvSpPr>
            <p:spPr>
              <a:xfrm rot="-4111201">
                <a:off x="2244661" y="3065885"/>
                <a:ext cx="123595" cy="366559"/>
              </a:xfrm>
              <a:custGeom>
                <a:avLst/>
                <a:gdLst>
                  <a:gd name="connsiteX0" fmla="*/ 0 w 123595"/>
                  <a:gd name="connsiteY0" fmla="*/ 0 h 366559"/>
                  <a:gd name="connsiteX1" fmla="*/ 123596 w 123595"/>
                  <a:gd name="connsiteY1" fmla="*/ 0 h 366559"/>
                  <a:gd name="connsiteX2" fmla="*/ 123596 w 123595"/>
                  <a:gd name="connsiteY2" fmla="*/ 366560 h 366559"/>
                  <a:gd name="connsiteX3" fmla="*/ 0 w 123595"/>
                  <a:gd name="connsiteY3" fmla="*/ 366560 h 366559"/>
                </a:gdLst>
                <a:ahLst/>
                <a:cxnLst>
                  <a:cxn ang="0">
                    <a:pos x="connsiteX0" y="connsiteY0"/>
                  </a:cxn>
                  <a:cxn ang="0">
                    <a:pos x="connsiteX1" y="connsiteY1"/>
                  </a:cxn>
                  <a:cxn ang="0">
                    <a:pos x="connsiteX2" y="connsiteY2"/>
                  </a:cxn>
                  <a:cxn ang="0">
                    <a:pos x="connsiteX3" y="connsiteY3"/>
                  </a:cxn>
                </a:cxnLst>
                <a:rect l="l" t="t" r="r" b="b"/>
                <a:pathLst>
                  <a:path w="123595" h="366559">
                    <a:moveTo>
                      <a:pt x="0" y="0"/>
                    </a:moveTo>
                    <a:lnTo>
                      <a:pt x="123596" y="0"/>
                    </a:lnTo>
                    <a:lnTo>
                      <a:pt x="123596" y="366560"/>
                    </a:lnTo>
                    <a:lnTo>
                      <a:pt x="0" y="36656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0" name="Freeform 103">
                <a:extLst>
                  <a:ext uri="{FF2B5EF4-FFF2-40B4-BE49-F238E27FC236}">
                    <a16:creationId xmlns:a16="http://schemas.microsoft.com/office/drawing/2014/main" id="{0B548CED-F010-DADA-34C5-424F418BA56E}"/>
                  </a:ext>
                </a:extLst>
              </p:cNvPr>
              <p:cNvSpPr/>
              <p:nvPr/>
            </p:nvSpPr>
            <p:spPr>
              <a:xfrm rot="-4111201">
                <a:off x="2073325" y="3295062"/>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1" name="Freeform 104">
                <a:extLst>
                  <a:ext uri="{FF2B5EF4-FFF2-40B4-BE49-F238E27FC236}">
                    <a16:creationId xmlns:a16="http://schemas.microsoft.com/office/drawing/2014/main" id="{CE203CBA-397E-B30F-AB65-AF487606FEA0}"/>
                  </a:ext>
                </a:extLst>
              </p:cNvPr>
              <p:cNvSpPr/>
              <p:nvPr/>
            </p:nvSpPr>
            <p:spPr>
              <a:xfrm>
                <a:off x="2090822" y="3312486"/>
                <a:ext cx="101960" cy="101711"/>
              </a:xfrm>
              <a:custGeom>
                <a:avLst/>
                <a:gdLst>
                  <a:gd name="connsiteX0" fmla="*/ 101961 w 101960"/>
                  <a:gd name="connsiteY0" fmla="*/ 61674 h 101711"/>
                  <a:gd name="connsiteX1" fmla="*/ 62171 w 101960"/>
                  <a:gd name="connsiteY1" fmla="*/ 46006 h 101711"/>
                  <a:gd name="connsiteX2" fmla="*/ 77838 w 101960"/>
                  <a:gd name="connsiteY2" fmla="*/ 6217 h 101711"/>
                  <a:gd name="connsiteX3" fmla="*/ 61922 w 101960"/>
                  <a:gd name="connsiteY3" fmla="*/ 0 h 101711"/>
                  <a:gd name="connsiteX4" fmla="*/ 46255 w 101960"/>
                  <a:gd name="connsiteY4" fmla="*/ 39789 h 101711"/>
                  <a:gd name="connsiteX5" fmla="*/ 6217 w 101960"/>
                  <a:gd name="connsiteY5" fmla="*/ 24122 h 101711"/>
                  <a:gd name="connsiteX6" fmla="*/ 0 w 101960"/>
                  <a:gd name="connsiteY6" fmla="*/ 40038 h 101711"/>
                  <a:gd name="connsiteX7" fmla="*/ 39790 w 101960"/>
                  <a:gd name="connsiteY7" fmla="*/ 55705 h 101711"/>
                  <a:gd name="connsiteX8" fmla="*/ 24122 w 101960"/>
                  <a:gd name="connsiteY8" fmla="*/ 95495 h 101711"/>
                  <a:gd name="connsiteX9" fmla="*/ 40038 w 101960"/>
                  <a:gd name="connsiteY9" fmla="*/ 101712 h 101711"/>
                  <a:gd name="connsiteX10" fmla="*/ 55705 w 101960"/>
                  <a:gd name="connsiteY10" fmla="*/ 61922 h 101711"/>
                  <a:gd name="connsiteX11" fmla="*/ 95495 w 101960"/>
                  <a:gd name="connsiteY11" fmla="*/ 77589 h 101711"/>
                  <a:gd name="connsiteX12" fmla="*/ 101961 w 101960"/>
                  <a:gd name="connsiteY12" fmla="*/ 61674 h 10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60" h="101711">
                    <a:moveTo>
                      <a:pt x="101961" y="61674"/>
                    </a:moveTo>
                    <a:lnTo>
                      <a:pt x="62171" y="46006"/>
                    </a:lnTo>
                    <a:lnTo>
                      <a:pt x="77838" y="6217"/>
                    </a:lnTo>
                    <a:lnTo>
                      <a:pt x="61922" y="0"/>
                    </a:lnTo>
                    <a:lnTo>
                      <a:pt x="46255" y="39789"/>
                    </a:lnTo>
                    <a:lnTo>
                      <a:pt x="6217" y="24122"/>
                    </a:lnTo>
                    <a:lnTo>
                      <a:pt x="0" y="40038"/>
                    </a:lnTo>
                    <a:lnTo>
                      <a:pt x="39790" y="55705"/>
                    </a:lnTo>
                    <a:lnTo>
                      <a:pt x="24122" y="95495"/>
                    </a:lnTo>
                    <a:lnTo>
                      <a:pt x="40038" y="101712"/>
                    </a:lnTo>
                    <a:lnTo>
                      <a:pt x="55705" y="61922"/>
                    </a:lnTo>
                    <a:lnTo>
                      <a:pt x="95495" y="77589"/>
                    </a:lnTo>
                    <a:lnTo>
                      <a:pt x="101961" y="6167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2" name="Freeform 105">
                <a:extLst>
                  <a:ext uri="{FF2B5EF4-FFF2-40B4-BE49-F238E27FC236}">
                    <a16:creationId xmlns:a16="http://schemas.microsoft.com/office/drawing/2014/main" id="{96D97B87-D7DE-6E3C-8444-0844D4E8DC9A}"/>
                  </a:ext>
                </a:extLst>
              </p:cNvPr>
              <p:cNvSpPr/>
              <p:nvPr/>
            </p:nvSpPr>
            <p:spPr>
              <a:xfrm rot="-4110600">
                <a:off x="2015981" y="3449680"/>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3" name="Freeform 106">
                <a:extLst>
                  <a:ext uri="{FF2B5EF4-FFF2-40B4-BE49-F238E27FC236}">
                    <a16:creationId xmlns:a16="http://schemas.microsoft.com/office/drawing/2014/main" id="{F79C330F-C853-2F9B-F175-4CE455ADAC55}"/>
                  </a:ext>
                </a:extLst>
              </p:cNvPr>
              <p:cNvSpPr/>
              <p:nvPr/>
            </p:nvSpPr>
            <p:spPr>
              <a:xfrm rot="-4111201">
                <a:off x="2149879" y="3432089"/>
                <a:ext cx="300161" cy="165623"/>
              </a:xfrm>
              <a:custGeom>
                <a:avLst/>
                <a:gdLst>
                  <a:gd name="connsiteX0" fmla="*/ 0 w 300161"/>
                  <a:gd name="connsiteY0" fmla="*/ 0 h 165623"/>
                  <a:gd name="connsiteX1" fmla="*/ 300161 w 300161"/>
                  <a:gd name="connsiteY1" fmla="*/ 0 h 165623"/>
                  <a:gd name="connsiteX2" fmla="*/ 300161 w 300161"/>
                  <a:gd name="connsiteY2" fmla="*/ 165624 h 165623"/>
                  <a:gd name="connsiteX3" fmla="*/ 0 w 300161"/>
                  <a:gd name="connsiteY3" fmla="*/ 165624 h 165623"/>
                </a:gdLst>
                <a:ahLst/>
                <a:cxnLst>
                  <a:cxn ang="0">
                    <a:pos x="connsiteX0" y="connsiteY0"/>
                  </a:cxn>
                  <a:cxn ang="0">
                    <a:pos x="connsiteX1" y="connsiteY1"/>
                  </a:cxn>
                  <a:cxn ang="0">
                    <a:pos x="connsiteX2" y="connsiteY2"/>
                  </a:cxn>
                  <a:cxn ang="0">
                    <a:pos x="connsiteX3" y="connsiteY3"/>
                  </a:cxn>
                </a:cxnLst>
                <a:rect l="l" t="t" r="r" b="b"/>
                <a:pathLst>
                  <a:path w="300161" h="165623">
                    <a:moveTo>
                      <a:pt x="0" y="0"/>
                    </a:moveTo>
                    <a:lnTo>
                      <a:pt x="300161" y="0"/>
                    </a:lnTo>
                    <a:lnTo>
                      <a:pt x="300161" y="165624"/>
                    </a:lnTo>
                    <a:lnTo>
                      <a:pt x="0" y="16562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4" name="Freeform 107">
                <a:extLst>
                  <a:ext uri="{FF2B5EF4-FFF2-40B4-BE49-F238E27FC236}">
                    <a16:creationId xmlns:a16="http://schemas.microsoft.com/office/drawing/2014/main" id="{30EACFC1-B057-A693-3354-DCA0E6FC048A}"/>
                  </a:ext>
                </a:extLst>
              </p:cNvPr>
              <p:cNvSpPr/>
              <p:nvPr/>
            </p:nvSpPr>
            <p:spPr>
              <a:xfrm rot="-4110001">
                <a:off x="2075606" y="3466328"/>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85" name="Graphic 45">
                <a:extLst>
                  <a:ext uri="{FF2B5EF4-FFF2-40B4-BE49-F238E27FC236}">
                    <a16:creationId xmlns:a16="http://schemas.microsoft.com/office/drawing/2014/main" id="{B052F418-2D62-CF4E-E53D-6A631C9096A8}"/>
                  </a:ext>
                </a:extLst>
              </p:cNvPr>
              <p:cNvGrpSpPr/>
              <p:nvPr/>
            </p:nvGrpSpPr>
            <p:grpSpPr>
              <a:xfrm>
                <a:off x="2243679" y="3453437"/>
                <a:ext cx="119246" cy="98137"/>
                <a:chOff x="2243679" y="3453437"/>
                <a:chExt cx="119246" cy="98137"/>
              </a:xfrm>
              <a:solidFill>
                <a:srgbClr val="FFFFFF"/>
              </a:solidFill>
            </p:grpSpPr>
            <p:sp>
              <p:nvSpPr>
                <p:cNvPr id="186" name="Freeform 109">
                  <a:extLst>
                    <a:ext uri="{FF2B5EF4-FFF2-40B4-BE49-F238E27FC236}">
                      <a16:creationId xmlns:a16="http://schemas.microsoft.com/office/drawing/2014/main" id="{4CECCC2B-3FFE-DC86-7E56-B26DB4532BA2}"/>
                    </a:ext>
                  </a:extLst>
                </p:cNvPr>
                <p:cNvSpPr/>
                <p:nvPr/>
              </p:nvSpPr>
              <p:spPr>
                <a:xfrm rot="-4113599">
                  <a:off x="2303411" y="3428840"/>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7" name="Freeform 110">
                  <a:extLst>
                    <a:ext uri="{FF2B5EF4-FFF2-40B4-BE49-F238E27FC236}">
                      <a16:creationId xmlns:a16="http://schemas.microsoft.com/office/drawing/2014/main" id="{39192841-D78F-C1DB-4747-2A71DB13198B}"/>
                    </a:ext>
                  </a:extLst>
                </p:cNvPr>
                <p:cNvSpPr/>
                <p:nvPr/>
              </p:nvSpPr>
              <p:spPr>
                <a:xfrm rot="-4110600">
                  <a:off x="2286026" y="3473426"/>
                  <a:ext cx="17159" cy="102706"/>
                </a:xfrm>
                <a:custGeom>
                  <a:avLst/>
                  <a:gdLst>
                    <a:gd name="connsiteX0" fmla="*/ 0 w 17159"/>
                    <a:gd name="connsiteY0" fmla="*/ 0 h 102706"/>
                    <a:gd name="connsiteX1" fmla="*/ 17159 w 17159"/>
                    <a:gd name="connsiteY1" fmla="*/ 0 h 102706"/>
                    <a:gd name="connsiteX2" fmla="*/ 17159 w 17159"/>
                    <a:gd name="connsiteY2" fmla="*/ 102707 h 102706"/>
                    <a:gd name="connsiteX3" fmla="*/ 0 w 17159"/>
                    <a:gd name="connsiteY3" fmla="*/ 102707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7"/>
                      </a:lnTo>
                      <a:lnTo>
                        <a:pt x="0" y="10270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sp>
          <p:nvSpPr>
            <p:cNvPr id="177" name="Freeform 111">
              <a:extLst>
                <a:ext uri="{FF2B5EF4-FFF2-40B4-BE49-F238E27FC236}">
                  <a16:creationId xmlns:a16="http://schemas.microsoft.com/office/drawing/2014/main" id="{F1B47A4C-F805-9F79-3E57-4FF400D325CD}"/>
                </a:ext>
              </a:extLst>
            </p:cNvPr>
            <p:cNvSpPr/>
            <p:nvPr/>
          </p:nvSpPr>
          <p:spPr>
            <a:xfrm>
              <a:off x="6021769" y="3091406"/>
              <a:ext cx="330749" cy="330749"/>
            </a:xfrm>
            <a:custGeom>
              <a:avLst/>
              <a:gdLst>
                <a:gd name="connsiteX0" fmla="*/ 330749 w 330749"/>
                <a:gd name="connsiteY0" fmla="*/ 165375 h 330749"/>
                <a:gd name="connsiteX1" fmla="*/ 165375 w 330749"/>
                <a:gd name="connsiteY1" fmla="*/ 330750 h 330749"/>
                <a:gd name="connsiteX2" fmla="*/ 0 w 330749"/>
                <a:gd name="connsiteY2" fmla="*/ 165375 h 330749"/>
                <a:gd name="connsiteX3" fmla="*/ 165375 w 330749"/>
                <a:gd name="connsiteY3" fmla="*/ 0 h 330749"/>
                <a:gd name="connsiteX4" fmla="*/ 330749 w 330749"/>
                <a:gd name="connsiteY4" fmla="*/ 165375 h 33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49" h="330749">
                  <a:moveTo>
                    <a:pt x="330749" y="165375"/>
                  </a:moveTo>
                  <a:cubicBezTo>
                    <a:pt x="330749" y="256709"/>
                    <a:pt x="256709" y="330750"/>
                    <a:pt x="165375" y="330750"/>
                  </a:cubicBezTo>
                  <a:cubicBezTo>
                    <a:pt x="74041" y="330750"/>
                    <a:pt x="0" y="256709"/>
                    <a:pt x="0" y="165375"/>
                  </a:cubicBezTo>
                  <a:cubicBezTo>
                    <a:pt x="0" y="74041"/>
                    <a:pt x="74041" y="0"/>
                    <a:pt x="165375" y="0"/>
                  </a:cubicBezTo>
                  <a:cubicBezTo>
                    <a:pt x="256709" y="0"/>
                    <a:pt x="330749" y="74041"/>
                    <a:pt x="330749" y="165375"/>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 name="Text Placeholder 13">
            <a:extLst>
              <a:ext uri="{FF2B5EF4-FFF2-40B4-BE49-F238E27FC236}">
                <a16:creationId xmlns:a16="http://schemas.microsoft.com/office/drawing/2014/main" id="{47717219-B55B-0D31-74BF-CF8E432CB2A1}"/>
              </a:ext>
            </a:extLst>
          </p:cNvPr>
          <p:cNvSpPr txBox="1">
            <a:spLocks/>
          </p:cNvSpPr>
          <p:nvPr/>
        </p:nvSpPr>
        <p:spPr>
          <a:xfrm>
            <a:off x="8688957" y="5657750"/>
            <a:ext cx="2828045" cy="391581"/>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a:t>Target:</a:t>
            </a:r>
            <a:endParaRPr lang="en-US"/>
          </a:p>
          <a:p>
            <a:r>
              <a:rPr lang="en-US" sz="1800"/>
              <a:t>Mean Household </a:t>
            </a:r>
            <a:r>
              <a:rPr lang="en-US" sz="1800" err="1"/>
              <a:t>INcome</a:t>
            </a:r>
            <a:r>
              <a:rPr lang="en-US" sz="1800"/>
              <a:t> </a:t>
            </a:r>
            <a:endParaRPr lang="en-US"/>
          </a:p>
        </p:txBody>
      </p:sp>
      <p:sp>
        <p:nvSpPr>
          <p:cNvPr id="15" name="Text Placeholder 14">
            <a:extLst>
              <a:ext uri="{FF2B5EF4-FFF2-40B4-BE49-F238E27FC236}">
                <a16:creationId xmlns:a16="http://schemas.microsoft.com/office/drawing/2014/main" id="{C44A5354-2E0C-DC60-6252-8187A2C20924}"/>
              </a:ext>
            </a:extLst>
          </p:cNvPr>
          <p:cNvSpPr>
            <a:spLocks noGrp="1"/>
          </p:cNvSpPr>
          <p:nvPr>
            <p:ph type="body" sz="quarter" idx="19"/>
          </p:nvPr>
        </p:nvSpPr>
        <p:spPr/>
        <p:txBody>
          <a:bodyPr/>
          <a:lstStyle/>
          <a:p>
            <a:endParaRPr lang="en-US"/>
          </a:p>
        </p:txBody>
      </p:sp>
      <p:sp>
        <p:nvSpPr>
          <p:cNvPr id="20" name="Text Placeholder 19">
            <a:extLst>
              <a:ext uri="{FF2B5EF4-FFF2-40B4-BE49-F238E27FC236}">
                <a16:creationId xmlns:a16="http://schemas.microsoft.com/office/drawing/2014/main" id="{22AB82EF-D691-F8BA-077A-D51E7099EDFD}"/>
              </a:ext>
            </a:extLst>
          </p:cNvPr>
          <p:cNvSpPr>
            <a:spLocks noGrp="1"/>
          </p:cNvSpPr>
          <p:nvPr>
            <p:ph type="body" sz="quarter" idx="21"/>
          </p:nvPr>
        </p:nvSpPr>
        <p:spPr/>
        <p:txBody>
          <a:bodyPr/>
          <a:lstStyle/>
          <a:p>
            <a:endParaRPr lang="en-US"/>
          </a:p>
        </p:txBody>
      </p:sp>
      <p:sp>
        <p:nvSpPr>
          <p:cNvPr id="23" name="Text Placeholder 22">
            <a:extLst>
              <a:ext uri="{FF2B5EF4-FFF2-40B4-BE49-F238E27FC236}">
                <a16:creationId xmlns:a16="http://schemas.microsoft.com/office/drawing/2014/main" id="{5D2F5F5F-21B2-8D0F-B0ED-8BB86F272E01}"/>
              </a:ext>
            </a:extLst>
          </p:cNvPr>
          <p:cNvSpPr>
            <a:spLocks noGrp="1"/>
          </p:cNvSpPr>
          <p:nvPr>
            <p:ph type="body" sz="quarter" idx="23"/>
          </p:nvPr>
        </p:nvSpPr>
        <p:spPr/>
        <p:txBody>
          <a:bodyPr/>
          <a:lstStyle/>
          <a:p>
            <a:endParaRPr lang="en-US"/>
          </a:p>
        </p:txBody>
      </p:sp>
      <p:sp>
        <p:nvSpPr>
          <p:cNvPr id="25" name="Text Placeholder 24">
            <a:extLst>
              <a:ext uri="{FF2B5EF4-FFF2-40B4-BE49-F238E27FC236}">
                <a16:creationId xmlns:a16="http://schemas.microsoft.com/office/drawing/2014/main" id="{1759FB94-AF08-2697-0DCD-C0386A22820A}"/>
              </a:ext>
            </a:extLst>
          </p:cNvPr>
          <p:cNvSpPr>
            <a:spLocks noGrp="1"/>
          </p:cNvSpPr>
          <p:nvPr>
            <p:ph type="body" sz="quarter" idx="25"/>
          </p:nvPr>
        </p:nvSpPr>
        <p:spPr/>
        <p:txBody>
          <a:bodyPr/>
          <a:lstStyle/>
          <a:p>
            <a:endParaRPr lang="en-US"/>
          </a:p>
        </p:txBody>
      </p:sp>
      <p:sp>
        <p:nvSpPr>
          <p:cNvPr id="27" name="Text Placeholder 26">
            <a:extLst>
              <a:ext uri="{FF2B5EF4-FFF2-40B4-BE49-F238E27FC236}">
                <a16:creationId xmlns:a16="http://schemas.microsoft.com/office/drawing/2014/main" id="{DA4368A7-8B37-A40E-22B7-3A46D0C79A1F}"/>
              </a:ext>
            </a:extLst>
          </p:cNvPr>
          <p:cNvSpPr>
            <a:spLocks noGrp="1"/>
          </p:cNvSpPr>
          <p:nvPr>
            <p:ph type="body" sz="quarter" idx="27"/>
          </p:nvPr>
        </p:nvSpPr>
        <p:spPr/>
        <p:txBody>
          <a:bodyPr/>
          <a:lstStyle/>
          <a:p>
            <a:endParaRPr lang="en-US"/>
          </a:p>
        </p:txBody>
      </p:sp>
      <p:sp>
        <p:nvSpPr>
          <p:cNvPr id="3" name="Rectangle 2">
            <a:extLst>
              <a:ext uri="{FF2B5EF4-FFF2-40B4-BE49-F238E27FC236}">
                <a16:creationId xmlns:a16="http://schemas.microsoft.com/office/drawing/2014/main" id="{2535A598-C619-7183-557B-68DA4107BF35}"/>
              </a:ext>
            </a:extLst>
          </p:cNvPr>
          <p:cNvSpPr/>
          <p:nvPr/>
        </p:nvSpPr>
        <p:spPr>
          <a:xfrm>
            <a:off x="4392400" y="4524923"/>
            <a:ext cx="3787806" cy="21126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Tree>
    <p:extLst>
      <p:ext uri="{BB962C8B-B14F-4D97-AF65-F5344CB8AC3E}">
        <p14:creationId xmlns:p14="http://schemas.microsoft.com/office/powerpoint/2010/main" val="2580193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1274F-2769-D04E-D90D-AFA78AFC963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9F466AB-7A1A-F6B2-7FD4-68CD303D27A1}"/>
              </a:ext>
            </a:extLst>
          </p:cNvPr>
          <p:cNvSpPr>
            <a:spLocks noGrp="1"/>
          </p:cNvSpPr>
          <p:nvPr>
            <p:ph type="title"/>
          </p:nvPr>
        </p:nvSpPr>
        <p:spPr/>
        <p:txBody>
          <a:bodyPr>
            <a:normAutofit fontScale="90000"/>
          </a:bodyPr>
          <a:lstStyle/>
          <a:p>
            <a:r>
              <a:rPr lang="en-US"/>
              <a:t>Possible Features</a:t>
            </a:r>
          </a:p>
        </p:txBody>
      </p:sp>
      <p:sp>
        <p:nvSpPr>
          <p:cNvPr id="2" name="Text Placeholder 1">
            <a:extLst>
              <a:ext uri="{FF2B5EF4-FFF2-40B4-BE49-F238E27FC236}">
                <a16:creationId xmlns:a16="http://schemas.microsoft.com/office/drawing/2014/main" id="{47559B7A-F15F-631C-A355-48DAACC8F5AA}"/>
              </a:ext>
            </a:extLst>
          </p:cNvPr>
          <p:cNvSpPr>
            <a:spLocks noGrp="1"/>
          </p:cNvSpPr>
          <p:nvPr>
            <p:ph type="body" sz="quarter" idx="18"/>
          </p:nvPr>
        </p:nvSpPr>
        <p:spPr>
          <a:xfrm>
            <a:off x="4812189" y="871265"/>
            <a:ext cx="2924845" cy="351240"/>
          </a:xfrm>
        </p:spPr>
        <p:txBody>
          <a:bodyPr/>
          <a:lstStyle/>
          <a:p>
            <a:r>
              <a:rPr lang="en-US" sz="1800"/>
              <a:t>Employed Residents</a:t>
            </a:r>
          </a:p>
          <a:p>
            <a:endParaRPr lang="en-US" sz="1800"/>
          </a:p>
        </p:txBody>
      </p:sp>
      <p:sp>
        <p:nvSpPr>
          <p:cNvPr id="3" name="Text Placeholder 2">
            <a:extLst>
              <a:ext uri="{FF2B5EF4-FFF2-40B4-BE49-F238E27FC236}">
                <a16:creationId xmlns:a16="http://schemas.microsoft.com/office/drawing/2014/main" id="{CEC7BA3B-A787-DC42-D239-953E757CF6AC}"/>
              </a:ext>
            </a:extLst>
          </p:cNvPr>
          <p:cNvSpPr>
            <a:spLocks noGrp="1"/>
          </p:cNvSpPr>
          <p:nvPr>
            <p:ph type="body" sz="quarter" idx="19"/>
          </p:nvPr>
        </p:nvSpPr>
        <p:spPr>
          <a:xfrm>
            <a:off x="4769146" y="972566"/>
            <a:ext cx="3018999" cy="1100970"/>
          </a:xfrm>
        </p:spPr>
        <p:txBody>
          <a:bodyPr vert="horz" lIns="121899" tIns="60949" rIns="121899" bIns="60949" rtlCol="0" anchor="t">
            <a:noAutofit/>
          </a:bodyPr>
          <a:lstStyle/>
          <a:p>
            <a:pPr marL="171450" indent="-171450" algn="l">
              <a:buChar char="•"/>
            </a:pPr>
            <a:r>
              <a:rPr lang="en-US" sz="1050"/>
              <a:t>With an academic degree</a:t>
            </a:r>
            <a:endParaRPr lang="en-US"/>
          </a:p>
          <a:p>
            <a:pPr marL="171450" indent="-171450" algn="l">
              <a:buChar char="•"/>
            </a:pPr>
            <a:r>
              <a:rPr lang="en-US" sz="1050"/>
              <a:t>With recognized vocational degree</a:t>
            </a:r>
          </a:p>
          <a:p>
            <a:pPr marL="171450" indent="-171450" algn="l">
              <a:buChar char="•"/>
            </a:pPr>
            <a:r>
              <a:rPr lang="en-US" sz="1050"/>
              <a:t>Without vocational degree</a:t>
            </a:r>
          </a:p>
          <a:p>
            <a:pPr algn="l"/>
            <a:r>
              <a:rPr lang="en-US" sz="1050"/>
              <a:t>(total and foreign) </a:t>
            </a:r>
          </a:p>
          <a:p>
            <a:pPr marL="285750" indent="-285750" algn="l">
              <a:buChar char="•"/>
            </a:pPr>
            <a:endParaRPr lang="en-US" sz="1050"/>
          </a:p>
        </p:txBody>
      </p:sp>
      <p:sp>
        <p:nvSpPr>
          <p:cNvPr id="6" name="Text Placeholder 5">
            <a:extLst>
              <a:ext uri="{FF2B5EF4-FFF2-40B4-BE49-F238E27FC236}">
                <a16:creationId xmlns:a16="http://schemas.microsoft.com/office/drawing/2014/main" id="{098E9292-288B-84F0-E0D9-B69235994BDF}"/>
              </a:ext>
            </a:extLst>
          </p:cNvPr>
          <p:cNvSpPr>
            <a:spLocks noGrp="1"/>
          </p:cNvSpPr>
          <p:nvPr>
            <p:ph type="body" sz="quarter" idx="20"/>
          </p:nvPr>
        </p:nvSpPr>
        <p:spPr>
          <a:xfrm>
            <a:off x="8688957" y="662532"/>
            <a:ext cx="2828045" cy="391581"/>
          </a:xfrm>
        </p:spPr>
        <p:txBody>
          <a:bodyPr/>
          <a:lstStyle/>
          <a:p>
            <a:r>
              <a:rPr lang="en-US">
                <a:latin typeface="Congenial"/>
              </a:rPr>
              <a:t>Minimum income support benefits</a:t>
            </a:r>
            <a:endParaRPr lang="en-US" sz="1800"/>
          </a:p>
        </p:txBody>
      </p:sp>
      <p:sp>
        <p:nvSpPr>
          <p:cNvPr id="7" name="Text Placeholder 6">
            <a:extLst>
              <a:ext uri="{FF2B5EF4-FFF2-40B4-BE49-F238E27FC236}">
                <a16:creationId xmlns:a16="http://schemas.microsoft.com/office/drawing/2014/main" id="{9DFACD53-5394-A880-1DEA-6CF5F769EB76}"/>
              </a:ext>
            </a:extLst>
          </p:cNvPr>
          <p:cNvSpPr>
            <a:spLocks noGrp="1"/>
          </p:cNvSpPr>
          <p:nvPr>
            <p:ph type="body" sz="quarter" idx="21"/>
          </p:nvPr>
        </p:nvSpPr>
        <p:spPr>
          <a:xfrm>
            <a:off x="8597794" y="987922"/>
            <a:ext cx="3018999" cy="1060629"/>
          </a:xfrm>
        </p:spPr>
        <p:txBody>
          <a:bodyPr vert="horz" lIns="121899" tIns="60949" rIns="121899" bIns="60949" rtlCol="0" anchor="t">
            <a:noAutofit/>
          </a:bodyPr>
          <a:lstStyle/>
          <a:p>
            <a:pPr marL="171450" indent="-171450" algn="l">
              <a:buFont typeface="Arial"/>
              <a:buChar char="•"/>
            </a:pPr>
            <a:r>
              <a:rPr lang="en-US" sz="1050">
                <a:ea typeface="+mn-lt"/>
                <a:cs typeface="+mn-lt"/>
              </a:rPr>
              <a:t>Total standard benefit under SGB I (employable and non-employable)</a:t>
            </a:r>
            <a:endParaRPr lang="en-US" sz="1050"/>
          </a:p>
          <a:p>
            <a:pPr marL="171450" indent="-171450" algn="l">
              <a:buFont typeface="Arial"/>
              <a:buChar char="•"/>
            </a:pPr>
            <a:r>
              <a:rPr lang="en-US" sz="1050">
                <a:ea typeface="+mn-lt"/>
                <a:cs typeface="+mn-lt"/>
              </a:rPr>
              <a:t>Assistance for living expenses </a:t>
            </a:r>
            <a:r>
              <a:rPr lang="en-US" sz="1050">
                <a:ea typeface="+mj-lt"/>
                <a:cs typeface="+mj-lt"/>
              </a:rPr>
              <a:t> </a:t>
            </a:r>
          </a:p>
          <a:p>
            <a:pPr marL="171450" indent="-171450" algn="l">
              <a:buFont typeface="Arial"/>
              <a:buChar char="•"/>
            </a:pPr>
            <a:r>
              <a:rPr lang="en-US" sz="1050">
                <a:ea typeface="+mn-lt"/>
                <a:cs typeface="+mn-lt"/>
              </a:rPr>
              <a:t>Old age and disability</a:t>
            </a:r>
          </a:p>
          <a:p>
            <a:pPr marL="171450" indent="-171450" algn="l">
              <a:buFont typeface="Arial"/>
              <a:buChar char="•"/>
            </a:pPr>
            <a:r>
              <a:rPr lang="en-US" sz="1050">
                <a:ea typeface="+mn-lt"/>
                <a:cs typeface="+mn-lt"/>
              </a:rPr>
              <a:t>Asylum Seekers Benefit</a:t>
            </a:r>
            <a:endParaRPr lang="en-US" sz="1050">
              <a:latin typeface="Arial"/>
            </a:endParaRPr>
          </a:p>
        </p:txBody>
      </p:sp>
      <p:sp>
        <p:nvSpPr>
          <p:cNvPr id="8" name="Text Placeholder 7">
            <a:extLst>
              <a:ext uri="{FF2B5EF4-FFF2-40B4-BE49-F238E27FC236}">
                <a16:creationId xmlns:a16="http://schemas.microsoft.com/office/drawing/2014/main" id="{4509000B-6F74-894A-663F-435A3E06931D}"/>
              </a:ext>
            </a:extLst>
          </p:cNvPr>
          <p:cNvSpPr>
            <a:spLocks noGrp="1"/>
          </p:cNvSpPr>
          <p:nvPr>
            <p:ph type="body" sz="quarter" idx="22"/>
          </p:nvPr>
        </p:nvSpPr>
        <p:spPr>
          <a:xfrm>
            <a:off x="4864763" y="2796294"/>
            <a:ext cx="2828045" cy="391581"/>
          </a:xfrm>
        </p:spPr>
        <p:txBody>
          <a:bodyPr/>
          <a:lstStyle/>
          <a:p>
            <a:r>
              <a:rPr lang="en-US" sz="1800">
                <a:ea typeface="+mj-lt"/>
                <a:cs typeface="+mj-lt"/>
              </a:rPr>
              <a:t>Employed persons (at place of work)</a:t>
            </a:r>
            <a:endParaRPr lang="en-US" sz="1800"/>
          </a:p>
        </p:txBody>
      </p:sp>
      <p:sp>
        <p:nvSpPr>
          <p:cNvPr id="9" name="Text Placeholder 8">
            <a:extLst>
              <a:ext uri="{FF2B5EF4-FFF2-40B4-BE49-F238E27FC236}">
                <a16:creationId xmlns:a16="http://schemas.microsoft.com/office/drawing/2014/main" id="{90AEC159-5FDD-AB17-B1A4-E6C4A147F331}"/>
              </a:ext>
            </a:extLst>
          </p:cNvPr>
          <p:cNvSpPr>
            <a:spLocks noGrp="1"/>
          </p:cNvSpPr>
          <p:nvPr>
            <p:ph type="body" sz="quarter" idx="23"/>
          </p:nvPr>
        </p:nvSpPr>
        <p:spPr>
          <a:xfrm>
            <a:off x="4728811" y="3182326"/>
            <a:ext cx="2736665" cy="1060629"/>
          </a:xfrm>
        </p:spPr>
        <p:txBody>
          <a:bodyPr vert="horz" lIns="121899" tIns="60949" rIns="121899" bIns="60949" rtlCol="0" anchor="t">
            <a:noAutofit/>
          </a:bodyPr>
          <a:lstStyle/>
          <a:p>
            <a:pPr marL="171450" indent="-171450" algn="l">
              <a:buChar char="•"/>
            </a:pPr>
            <a:r>
              <a:rPr lang="en-US" sz="1050">
                <a:ea typeface="+mn-lt"/>
                <a:cs typeface="+mn-lt"/>
              </a:rPr>
              <a:t>Agriculture</a:t>
            </a:r>
          </a:p>
          <a:p>
            <a:pPr marL="171450" indent="-171450" algn="l">
              <a:buChar char="•"/>
            </a:pPr>
            <a:r>
              <a:rPr lang="en-US" sz="1050">
                <a:ea typeface="+mn-lt"/>
                <a:cs typeface="+mn-lt"/>
              </a:rPr>
              <a:t>Industry </a:t>
            </a:r>
            <a:endParaRPr lang="en-US" sz="1050"/>
          </a:p>
          <a:p>
            <a:pPr marL="171450" indent="-171450" algn="l">
              <a:buChar char="•"/>
            </a:pPr>
            <a:r>
              <a:rPr lang="en-US" sz="1050">
                <a:ea typeface="+mn-lt"/>
                <a:cs typeface="+mn-lt"/>
              </a:rPr>
              <a:t>Manufacturing</a:t>
            </a:r>
            <a:endParaRPr lang="en-US" sz="1050"/>
          </a:p>
          <a:p>
            <a:pPr marL="171450" indent="-171450" algn="l">
              <a:buChar char="•"/>
            </a:pPr>
            <a:r>
              <a:rPr lang="en-US" sz="1050">
                <a:ea typeface="+mn-lt"/>
                <a:cs typeface="+mn-lt"/>
              </a:rPr>
              <a:t>Construction </a:t>
            </a:r>
            <a:endParaRPr lang="en-US" sz="1050"/>
          </a:p>
          <a:p>
            <a:pPr marL="171450" indent="-171450" algn="l">
              <a:buChar char="•"/>
            </a:pPr>
            <a:endParaRPr lang="en-US" sz="1050"/>
          </a:p>
        </p:txBody>
      </p:sp>
      <p:sp>
        <p:nvSpPr>
          <p:cNvPr id="10" name="Text Placeholder 9">
            <a:extLst>
              <a:ext uri="{FF2B5EF4-FFF2-40B4-BE49-F238E27FC236}">
                <a16:creationId xmlns:a16="http://schemas.microsoft.com/office/drawing/2014/main" id="{E12049F6-8147-99E4-49B4-507742EC5D8A}"/>
              </a:ext>
            </a:extLst>
          </p:cNvPr>
          <p:cNvSpPr>
            <a:spLocks noGrp="1"/>
          </p:cNvSpPr>
          <p:nvPr>
            <p:ph type="body" sz="quarter" idx="24"/>
          </p:nvPr>
        </p:nvSpPr>
        <p:spPr>
          <a:xfrm>
            <a:off x="8688957" y="2987329"/>
            <a:ext cx="2828045" cy="391581"/>
          </a:xfrm>
        </p:spPr>
        <p:txBody>
          <a:bodyPr/>
          <a:lstStyle/>
          <a:p>
            <a:r>
              <a:rPr lang="en-US" sz="1800"/>
              <a:t>Schools (1995)</a:t>
            </a:r>
          </a:p>
          <a:p>
            <a:endParaRPr lang="en-US" sz="1800"/>
          </a:p>
        </p:txBody>
      </p:sp>
      <p:sp>
        <p:nvSpPr>
          <p:cNvPr id="11" name="Text Placeholder 10">
            <a:extLst>
              <a:ext uri="{FF2B5EF4-FFF2-40B4-BE49-F238E27FC236}">
                <a16:creationId xmlns:a16="http://schemas.microsoft.com/office/drawing/2014/main" id="{D78B2617-4CE9-109A-8B4D-F79BED8853D6}"/>
              </a:ext>
            </a:extLst>
          </p:cNvPr>
          <p:cNvSpPr>
            <a:spLocks noGrp="1"/>
          </p:cNvSpPr>
          <p:nvPr>
            <p:ph type="body" sz="quarter" idx="25"/>
          </p:nvPr>
        </p:nvSpPr>
        <p:spPr>
          <a:xfrm>
            <a:off x="8460378" y="3069371"/>
            <a:ext cx="1292720" cy="1060629"/>
          </a:xfrm>
        </p:spPr>
        <p:txBody>
          <a:bodyPr vert="horz" lIns="121899" tIns="60949" rIns="121899" bIns="60949" rtlCol="0" anchor="t">
            <a:noAutofit/>
          </a:bodyPr>
          <a:lstStyle/>
          <a:p>
            <a:pPr marL="171450" indent="-171450" algn="l">
              <a:buChar char="•"/>
            </a:pPr>
            <a:r>
              <a:rPr lang="en-US" sz="1000" err="1">
                <a:ea typeface="+mn-lt"/>
                <a:cs typeface="+mn-lt"/>
              </a:rPr>
              <a:t>Gymnasien</a:t>
            </a:r>
            <a:endParaRPr lang="en-US" sz="1000"/>
          </a:p>
          <a:p>
            <a:pPr marL="171450" indent="-171450" algn="l">
              <a:buChar char="•"/>
            </a:pPr>
            <a:r>
              <a:rPr lang="en-US" sz="1000" err="1">
                <a:ea typeface="+mn-lt"/>
                <a:cs typeface="+mn-lt"/>
              </a:rPr>
              <a:t>Hauptschulen</a:t>
            </a:r>
            <a:endParaRPr lang="en-US" sz="1000"/>
          </a:p>
          <a:p>
            <a:pPr marL="171450" indent="-171450" algn="l">
              <a:buChar char="•"/>
            </a:pPr>
            <a:r>
              <a:rPr lang="en-US" sz="1000" err="1">
                <a:ea typeface="+mn-lt"/>
                <a:cs typeface="+mn-lt"/>
              </a:rPr>
              <a:t>Realschulen</a:t>
            </a:r>
            <a:endParaRPr lang="en-US" sz="1000">
              <a:ea typeface="+mn-lt"/>
              <a:cs typeface="+mn-lt"/>
            </a:endParaRPr>
          </a:p>
        </p:txBody>
      </p:sp>
      <p:sp>
        <p:nvSpPr>
          <p:cNvPr id="12" name="Text Placeholder 11">
            <a:extLst>
              <a:ext uri="{FF2B5EF4-FFF2-40B4-BE49-F238E27FC236}">
                <a16:creationId xmlns:a16="http://schemas.microsoft.com/office/drawing/2014/main" id="{0ABED538-A79B-15E1-98ED-A2115CC7E85B}"/>
              </a:ext>
            </a:extLst>
          </p:cNvPr>
          <p:cNvSpPr>
            <a:spLocks noGrp="1"/>
          </p:cNvSpPr>
          <p:nvPr>
            <p:ph type="body" sz="quarter" idx="26"/>
          </p:nvPr>
        </p:nvSpPr>
        <p:spPr>
          <a:xfrm>
            <a:off x="4674557" y="4802777"/>
            <a:ext cx="3287848" cy="431922"/>
          </a:xfrm>
        </p:spPr>
        <p:txBody>
          <a:bodyPr/>
          <a:lstStyle/>
          <a:p>
            <a:r>
              <a:rPr lang="en-US" sz="1800"/>
              <a:t>Unemployed Residents</a:t>
            </a:r>
          </a:p>
        </p:txBody>
      </p:sp>
      <p:sp>
        <p:nvSpPr>
          <p:cNvPr id="13" name="Text Placeholder 12">
            <a:extLst>
              <a:ext uri="{FF2B5EF4-FFF2-40B4-BE49-F238E27FC236}">
                <a16:creationId xmlns:a16="http://schemas.microsoft.com/office/drawing/2014/main" id="{50FDA924-B7C7-5544-BCE1-0F6431033BEC}"/>
              </a:ext>
            </a:extLst>
          </p:cNvPr>
          <p:cNvSpPr>
            <a:spLocks noGrp="1"/>
          </p:cNvSpPr>
          <p:nvPr>
            <p:ph type="body" sz="quarter" idx="27"/>
          </p:nvPr>
        </p:nvSpPr>
        <p:spPr>
          <a:xfrm>
            <a:off x="4769145" y="5330914"/>
            <a:ext cx="2736665" cy="1060629"/>
          </a:xfrm>
        </p:spPr>
        <p:txBody>
          <a:bodyPr vert="horz" lIns="121899" tIns="60949" rIns="121899" bIns="60949" rtlCol="0" anchor="t">
            <a:noAutofit/>
          </a:bodyPr>
          <a:lstStyle/>
          <a:p>
            <a:pPr marL="171450" indent="-171450" algn="l">
              <a:buChar char="•"/>
            </a:pPr>
            <a:r>
              <a:rPr lang="en-US" sz="1000">
                <a:solidFill>
                  <a:srgbClr val="43546A"/>
                </a:solidFill>
                <a:ea typeface="+mn-lt"/>
                <a:cs typeface="+mn-lt"/>
              </a:rPr>
              <a:t>Foreign</a:t>
            </a:r>
          </a:p>
          <a:p>
            <a:pPr marL="171450" indent="-171450" algn="l">
              <a:buChar char="•"/>
            </a:pPr>
            <a:r>
              <a:rPr lang="en-US" sz="1000">
                <a:solidFill>
                  <a:srgbClr val="43546A"/>
                </a:solidFill>
                <a:ea typeface="+mn-lt"/>
                <a:cs typeface="+mn-lt"/>
              </a:rPr>
              <a:t>Disabled</a:t>
            </a:r>
          </a:p>
          <a:p>
            <a:pPr marL="171450" indent="-171450" algn="l">
              <a:buChar char="•"/>
            </a:pPr>
            <a:r>
              <a:rPr lang="en-US" sz="1000">
                <a:solidFill>
                  <a:srgbClr val="43546A"/>
                </a:solidFill>
                <a:ea typeface="+mn-lt"/>
                <a:cs typeface="+mn-lt"/>
              </a:rPr>
              <a:t>Longterm</a:t>
            </a:r>
          </a:p>
        </p:txBody>
      </p:sp>
      <p:grpSp>
        <p:nvGrpSpPr>
          <p:cNvPr id="168" name="Graphic 45">
            <a:extLst>
              <a:ext uri="{FF2B5EF4-FFF2-40B4-BE49-F238E27FC236}">
                <a16:creationId xmlns:a16="http://schemas.microsoft.com/office/drawing/2014/main" id="{E925F534-9C79-46A9-0EC3-22C8C65418D8}"/>
              </a:ext>
              <a:ext uri="{C183D7F6-B498-43B3-948B-1728B52AA6E4}">
                <adec:decorative xmlns:adec="http://schemas.microsoft.com/office/drawing/2017/decorative" val="1"/>
              </a:ext>
            </a:extLst>
          </p:cNvPr>
          <p:cNvGrpSpPr/>
          <p:nvPr/>
        </p:nvGrpSpPr>
        <p:grpSpPr>
          <a:xfrm>
            <a:off x="357032" y="475558"/>
            <a:ext cx="3507582" cy="2934378"/>
            <a:chOff x="510933" y="1672664"/>
            <a:chExt cx="5869437" cy="4910264"/>
          </a:xfrm>
        </p:grpSpPr>
        <p:grpSp>
          <p:nvGrpSpPr>
            <p:cNvPr id="169" name="Graphic 45">
              <a:extLst>
                <a:ext uri="{FF2B5EF4-FFF2-40B4-BE49-F238E27FC236}">
                  <a16:creationId xmlns:a16="http://schemas.microsoft.com/office/drawing/2014/main" id="{57375DC8-17AE-BDA2-245C-CC434E257B98}"/>
                </a:ext>
              </a:extLst>
            </p:cNvPr>
            <p:cNvGrpSpPr/>
            <p:nvPr/>
          </p:nvGrpSpPr>
          <p:grpSpPr>
            <a:xfrm>
              <a:off x="510933" y="1672664"/>
              <a:ext cx="5869437" cy="4910264"/>
              <a:chOff x="510933" y="1672664"/>
              <a:chExt cx="5869437" cy="4910264"/>
            </a:xfrm>
          </p:grpSpPr>
          <p:sp>
            <p:nvSpPr>
              <p:cNvPr id="216" name="Freeform 48">
                <a:extLst>
                  <a:ext uri="{FF2B5EF4-FFF2-40B4-BE49-F238E27FC236}">
                    <a16:creationId xmlns:a16="http://schemas.microsoft.com/office/drawing/2014/main" id="{0C2A4F70-F226-DC8E-11BE-7FBDB24B1E59}"/>
                  </a:ext>
                </a:extLst>
              </p:cNvPr>
              <p:cNvSpPr/>
              <p:nvPr/>
            </p:nvSpPr>
            <p:spPr>
              <a:xfrm>
                <a:off x="3198709" y="3158551"/>
                <a:ext cx="3181661" cy="3181661"/>
              </a:xfrm>
              <a:custGeom>
                <a:avLst/>
                <a:gdLst>
                  <a:gd name="connsiteX0" fmla="*/ 3181413 w 3181661"/>
                  <a:gd name="connsiteY0" fmla="*/ 1590831 h 3181661"/>
                  <a:gd name="connsiteX1" fmla="*/ 2387614 w 3181661"/>
                  <a:gd name="connsiteY1" fmla="*/ 2967794 h 3181661"/>
                  <a:gd name="connsiteX2" fmla="*/ 1590831 w 3181661"/>
                  <a:gd name="connsiteY2" fmla="*/ 3181662 h 3181661"/>
                  <a:gd name="connsiteX3" fmla="*/ 1490114 w 3181661"/>
                  <a:gd name="connsiteY3" fmla="*/ 3178429 h 3181661"/>
                  <a:gd name="connsiteX4" fmla="*/ 0 w 3181661"/>
                  <a:gd name="connsiteY4" fmla="*/ 1591080 h 3181661"/>
                  <a:gd name="connsiteX5" fmla="*/ 241223 w 3181661"/>
                  <a:gd name="connsiteY5" fmla="*/ 748539 h 3181661"/>
                  <a:gd name="connsiteX6" fmla="*/ 276536 w 3181661"/>
                  <a:gd name="connsiteY6" fmla="*/ 694325 h 3181661"/>
                  <a:gd name="connsiteX7" fmla="*/ 333982 w 3181661"/>
                  <a:gd name="connsiteY7" fmla="*/ 615493 h 3181661"/>
                  <a:gd name="connsiteX8" fmla="*/ 335972 w 3181661"/>
                  <a:gd name="connsiteY8" fmla="*/ 612757 h 3181661"/>
                  <a:gd name="connsiteX9" fmla="*/ 1590831 w 3181661"/>
                  <a:gd name="connsiteY9" fmla="*/ 0 h 3181661"/>
                  <a:gd name="connsiteX10" fmla="*/ 3181662 w 3181661"/>
                  <a:gd name="connsiteY10" fmla="*/ 1590831 h 318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1661" h="3181661">
                    <a:moveTo>
                      <a:pt x="3181413" y="1590831"/>
                    </a:moveTo>
                    <a:cubicBezTo>
                      <a:pt x="3181413" y="2178969"/>
                      <a:pt x="2862103" y="2692501"/>
                      <a:pt x="2387614" y="2967794"/>
                    </a:cubicBezTo>
                    <a:cubicBezTo>
                      <a:pt x="2153354" y="3103824"/>
                      <a:pt x="1881294" y="3181662"/>
                      <a:pt x="1590831" y="3181662"/>
                    </a:cubicBezTo>
                    <a:cubicBezTo>
                      <a:pt x="1557010" y="3181662"/>
                      <a:pt x="1523189" y="3180667"/>
                      <a:pt x="1490114" y="3178429"/>
                    </a:cubicBezTo>
                    <a:cubicBezTo>
                      <a:pt x="658266" y="3126454"/>
                      <a:pt x="0" y="2435610"/>
                      <a:pt x="0" y="1591080"/>
                    </a:cubicBezTo>
                    <a:cubicBezTo>
                      <a:pt x="0" y="1281468"/>
                      <a:pt x="88531" y="992995"/>
                      <a:pt x="241223" y="748539"/>
                    </a:cubicBezTo>
                    <a:cubicBezTo>
                      <a:pt x="252663" y="730136"/>
                      <a:pt x="264351" y="712231"/>
                      <a:pt x="276536" y="694325"/>
                    </a:cubicBezTo>
                    <a:cubicBezTo>
                      <a:pt x="294939" y="667468"/>
                      <a:pt x="313839" y="641107"/>
                      <a:pt x="333982" y="615493"/>
                    </a:cubicBezTo>
                    <a:lnTo>
                      <a:pt x="335972" y="612757"/>
                    </a:lnTo>
                    <a:cubicBezTo>
                      <a:pt x="627181" y="239731"/>
                      <a:pt x="1080780" y="0"/>
                      <a:pt x="1590831" y="0"/>
                    </a:cubicBezTo>
                    <a:cubicBezTo>
                      <a:pt x="2469431" y="0"/>
                      <a:pt x="3181662" y="712479"/>
                      <a:pt x="3181662" y="1590831"/>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7" name="Freeform 49">
                <a:extLst>
                  <a:ext uri="{FF2B5EF4-FFF2-40B4-BE49-F238E27FC236}">
                    <a16:creationId xmlns:a16="http://schemas.microsoft.com/office/drawing/2014/main" id="{39CA53B4-E37A-328D-A5C8-AF6819A5D947}"/>
                  </a:ext>
                </a:extLst>
              </p:cNvPr>
              <p:cNvSpPr/>
              <p:nvPr/>
            </p:nvSpPr>
            <p:spPr>
              <a:xfrm>
                <a:off x="3375523" y="1672664"/>
                <a:ext cx="2862351" cy="2255562"/>
              </a:xfrm>
              <a:custGeom>
                <a:avLst/>
                <a:gdLst>
                  <a:gd name="connsiteX0" fmla="*/ 1144195 w 2862351"/>
                  <a:gd name="connsiteY0" fmla="*/ 0 h 2255562"/>
                  <a:gd name="connsiteX1" fmla="*/ 0 w 2862351"/>
                  <a:gd name="connsiteY1" fmla="*/ 436440 h 2255562"/>
                  <a:gd name="connsiteX2" fmla="*/ 1132506 w 2862351"/>
                  <a:gd name="connsiteY2" fmla="*/ 1510506 h 2255562"/>
                  <a:gd name="connsiteX3" fmla="*/ 1414017 w 2862351"/>
                  <a:gd name="connsiteY3" fmla="*/ 1485638 h 2255562"/>
                  <a:gd name="connsiteX4" fmla="*/ 2776805 w 2862351"/>
                  <a:gd name="connsiteY4" fmla="*/ 2255563 h 2255562"/>
                  <a:gd name="connsiteX5" fmla="*/ 2862352 w 2862351"/>
                  <a:gd name="connsiteY5" fmla="*/ 1718157 h 2255562"/>
                  <a:gd name="connsiteX6" fmla="*/ 1144195 w 2862351"/>
                  <a:gd name="connsiteY6" fmla="*/ 0 h 225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351" h="2255562">
                    <a:moveTo>
                      <a:pt x="1144195" y="0"/>
                    </a:moveTo>
                    <a:cubicBezTo>
                      <a:pt x="704770" y="0"/>
                      <a:pt x="303643" y="164877"/>
                      <a:pt x="0" y="436440"/>
                    </a:cubicBezTo>
                    <a:cubicBezTo>
                      <a:pt x="501844" y="635139"/>
                      <a:pt x="908194" y="1022340"/>
                      <a:pt x="1132506" y="1510506"/>
                    </a:cubicBezTo>
                    <a:cubicBezTo>
                      <a:pt x="1223773" y="1494093"/>
                      <a:pt x="1318025" y="1485638"/>
                      <a:pt x="1414017" y="1485638"/>
                    </a:cubicBezTo>
                    <a:cubicBezTo>
                      <a:pt x="1992207" y="1485638"/>
                      <a:pt x="2498278" y="1794254"/>
                      <a:pt x="2776805" y="2255563"/>
                    </a:cubicBezTo>
                    <a:cubicBezTo>
                      <a:pt x="2832510" y="2086458"/>
                      <a:pt x="2862352" y="1905914"/>
                      <a:pt x="2862352" y="1718157"/>
                    </a:cubicBezTo>
                    <a:cubicBezTo>
                      <a:pt x="2862352" y="769179"/>
                      <a:pt x="2093172" y="0"/>
                      <a:pt x="114419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8" name="Freeform 50">
                <a:extLst>
                  <a:ext uri="{FF2B5EF4-FFF2-40B4-BE49-F238E27FC236}">
                    <a16:creationId xmlns:a16="http://schemas.microsoft.com/office/drawing/2014/main" id="{3F63E6D3-02F7-3144-602E-D27E8F18D5F7}"/>
                  </a:ext>
                </a:extLst>
              </p:cNvPr>
              <p:cNvSpPr/>
              <p:nvPr/>
            </p:nvSpPr>
            <p:spPr>
              <a:xfrm>
                <a:off x="4416514" y="3158302"/>
                <a:ext cx="1735813" cy="1950925"/>
              </a:xfrm>
              <a:custGeom>
                <a:avLst/>
                <a:gdLst>
                  <a:gd name="connsiteX0" fmla="*/ 373026 w 1735813"/>
                  <a:gd name="connsiteY0" fmla="*/ 0 h 1950925"/>
                  <a:gd name="connsiteX1" fmla="*/ 91515 w 1735813"/>
                  <a:gd name="connsiteY1" fmla="*/ 24868 h 1950925"/>
                  <a:gd name="connsiteX2" fmla="*/ 281759 w 1735813"/>
                  <a:gd name="connsiteY2" fmla="*/ 898246 h 1950925"/>
                  <a:gd name="connsiteX3" fmla="*/ 0 w 1735813"/>
                  <a:gd name="connsiteY3" fmla="*/ 1947941 h 1950925"/>
                  <a:gd name="connsiteX4" fmla="*/ 103204 w 1735813"/>
                  <a:gd name="connsiteY4" fmla="*/ 1950925 h 1950925"/>
                  <a:gd name="connsiteX5" fmla="*/ 1735814 w 1735813"/>
                  <a:gd name="connsiteY5" fmla="*/ 769925 h 1950925"/>
                  <a:gd name="connsiteX6" fmla="*/ 373026 w 1735813"/>
                  <a:gd name="connsiteY6" fmla="*/ 0 h 195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5813" h="1950925">
                    <a:moveTo>
                      <a:pt x="373026" y="0"/>
                    </a:moveTo>
                    <a:cubicBezTo>
                      <a:pt x="277034" y="0"/>
                      <a:pt x="183031" y="8455"/>
                      <a:pt x="91515" y="24868"/>
                    </a:cubicBezTo>
                    <a:cubicBezTo>
                      <a:pt x="213619" y="290712"/>
                      <a:pt x="281759" y="586397"/>
                      <a:pt x="281759" y="898246"/>
                    </a:cubicBezTo>
                    <a:cubicBezTo>
                      <a:pt x="281759" y="1280722"/>
                      <a:pt x="179301" y="1639324"/>
                      <a:pt x="0" y="1947941"/>
                    </a:cubicBezTo>
                    <a:cubicBezTo>
                      <a:pt x="34070" y="1949931"/>
                      <a:pt x="68388" y="1950925"/>
                      <a:pt x="103204" y="1950925"/>
                    </a:cubicBezTo>
                    <a:cubicBezTo>
                      <a:pt x="864425" y="1950925"/>
                      <a:pt x="1510257" y="1455796"/>
                      <a:pt x="1735814" y="769925"/>
                    </a:cubicBezTo>
                    <a:cubicBezTo>
                      <a:pt x="1457288" y="308617"/>
                      <a:pt x="951216" y="0"/>
                      <a:pt x="373026"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9" name="Freeform 51">
                <a:extLst>
                  <a:ext uri="{FF2B5EF4-FFF2-40B4-BE49-F238E27FC236}">
                    <a16:creationId xmlns:a16="http://schemas.microsoft.com/office/drawing/2014/main" id="{8A3854A5-6C47-A63E-68F6-94652B3E86B0}"/>
                  </a:ext>
                </a:extLst>
              </p:cNvPr>
              <p:cNvSpPr/>
              <p:nvPr/>
            </p:nvSpPr>
            <p:spPr>
              <a:xfrm>
                <a:off x="510933" y="1962630"/>
                <a:ext cx="3146348" cy="4187588"/>
              </a:xfrm>
              <a:custGeom>
                <a:avLst/>
                <a:gdLst>
                  <a:gd name="connsiteX0" fmla="*/ 2093670 w 3146348"/>
                  <a:gd name="connsiteY0" fmla="*/ 0 h 4187588"/>
                  <a:gd name="connsiteX1" fmla="*/ 0 w 3146348"/>
                  <a:gd name="connsiteY1" fmla="*/ 2093919 h 4187588"/>
                  <a:gd name="connsiteX2" fmla="*/ 2093670 w 3146348"/>
                  <a:gd name="connsiteY2" fmla="*/ 4187588 h 4187588"/>
                  <a:gd name="connsiteX3" fmla="*/ 3146349 w 3146348"/>
                  <a:gd name="connsiteY3" fmla="*/ 3904089 h 4187588"/>
                  <a:gd name="connsiteX4" fmla="*/ 2687776 w 3146348"/>
                  <a:gd name="connsiteY4" fmla="*/ 2786752 h 4187588"/>
                  <a:gd name="connsiteX5" fmla="*/ 2705681 w 3146348"/>
                  <a:gd name="connsiteY5" fmla="*/ 2548016 h 4187588"/>
                  <a:gd name="connsiteX6" fmla="*/ 2290876 w 3146348"/>
                  <a:gd name="connsiteY6" fmla="*/ 1428192 h 4187588"/>
                  <a:gd name="connsiteX7" fmla="*/ 2864839 w 3146348"/>
                  <a:gd name="connsiteY7" fmla="*/ 146475 h 4187588"/>
                  <a:gd name="connsiteX8" fmla="*/ 2093919 w 3146348"/>
                  <a:gd name="connsiteY8" fmla="*/ 0 h 418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6348" h="4187588">
                    <a:moveTo>
                      <a:pt x="2093670" y="0"/>
                    </a:moveTo>
                    <a:cubicBezTo>
                      <a:pt x="937290" y="0"/>
                      <a:pt x="0" y="937290"/>
                      <a:pt x="0" y="2093919"/>
                    </a:cubicBezTo>
                    <a:cubicBezTo>
                      <a:pt x="0" y="3250548"/>
                      <a:pt x="937290" y="4187588"/>
                      <a:pt x="2093670" y="4187588"/>
                    </a:cubicBezTo>
                    <a:cubicBezTo>
                      <a:pt x="2477389" y="4187588"/>
                      <a:pt x="2836986" y="4084385"/>
                      <a:pt x="3146349" y="3904089"/>
                    </a:cubicBezTo>
                    <a:cubicBezTo>
                      <a:pt x="2862849" y="3616859"/>
                      <a:pt x="2687776" y="3222198"/>
                      <a:pt x="2687776" y="2786752"/>
                    </a:cubicBezTo>
                    <a:cubicBezTo>
                      <a:pt x="2687776" y="2705681"/>
                      <a:pt x="2693744" y="2625853"/>
                      <a:pt x="2705681" y="2548016"/>
                    </a:cubicBezTo>
                    <a:cubicBezTo>
                      <a:pt x="2447050" y="2247357"/>
                      <a:pt x="2290876" y="1856177"/>
                      <a:pt x="2290876" y="1428192"/>
                    </a:cubicBezTo>
                    <a:cubicBezTo>
                      <a:pt x="2290876" y="918638"/>
                      <a:pt x="2512702" y="461060"/>
                      <a:pt x="2864839" y="146475"/>
                    </a:cubicBezTo>
                    <a:cubicBezTo>
                      <a:pt x="2626351" y="51975"/>
                      <a:pt x="2366228" y="0"/>
                      <a:pt x="209391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0" name="Freeform 52">
                <a:extLst>
                  <a:ext uri="{FF2B5EF4-FFF2-40B4-BE49-F238E27FC236}">
                    <a16:creationId xmlns:a16="http://schemas.microsoft.com/office/drawing/2014/main" id="{063C3A8C-152C-A5B3-6C04-8A65037AA9C6}"/>
                  </a:ext>
                </a:extLst>
              </p:cNvPr>
              <p:cNvSpPr/>
              <p:nvPr/>
            </p:nvSpPr>
            <p:spPr>
              <a:xfrm>
                <a:off x="3198460" y="4510396"/>
                <a:ext cx="1218053" cy="1356322"/>
              </a:xfrm>
              <a:custGeom>
                <a:avLst/>
                <a:gdLst>
                  <a:gd name="connsiteX0" fmla="*/ 17905 w 1218053"/>
                  <a:gd name="connsiteY0" fmla="*/ 249 h 1356322"/>
                  <a:gd name="connsiteX1" fmla="*/ 0 w 1218053"/>
                  <a:gd name="connsiteY1" fmla="*/ 238985 h 1356322"/>
                  <a:gd name="connsiteX2" fmla="*/ 458573 w 1218053"/>
                  <a:gd name="connsiteY2" fmla="*/ 1356322 h 1356322"/>
                  <a:gd name="connsiteX3" fmla="*/ 1218054 w 1218053"/>
                  <a:gd name="connsiteY3" fmla="*/ 595598 h 1356322"/>
                  <a:gd name="connsiteX4" fmla="*/ 17905 w 1218053"/>
                  <a:gd name="connsiteY4" fmla="*/ 0 h 1356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53" h="1356322">
                    <a:moveTo>
                      <a:pt x="17905" y="249"/>
                    </a:moveTo>
                    <a:cubicBezTo>
                      <a:pt x="6217" y="78087"/>
                      <a:pt x="0" y="157666"/>
                      <a:pt x="0" y="238985"/>
                    </a:cubicBezTo>
                    <a:cubicBezTo>
                      <a:pt x="0" y="674431"/>
                      <a:pt x="175074" y="1069092"/>
                      <a:pt x="458573" y="1356322"/>
                    </a:cubicBezTo>
                    <a:cubicBezTo>
                      <a:pt x="772909" y="1173042"/>
                      <a:pt x="1035271" y="910432"/>
                      <a:pt x="1218054" y="595598"/>
                    </a:cubicBezTo>
                    <a:cubicBezTo>
                      <a:pt x="738591" y="567248"/>
                      <a:pt x="312098" y="342189"/>
                      <a:pt x="1790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1" name="Freeform 53">
                <a:extLst>
                  <a:ext uri="{FF2B5EF4-FFF2-40B4-BE49-F238E27FC236}">
                    <a16:creationId xmlns:a16="http://schemas.microsoft.com/office/drawing/2014/main" id="{60DE5783-4572-1AB7-28AF-3AF76945F063}"/>
                  </a:ext>
                </a:extLst>
              </p:cNvPr>
              <p:cNvSpPr/>
              <p:nvPr/>
            </p:nvSpPr>
            <p:spPr>
              <a:xfrm>
                <a:off x="2801561" y="2108607"/>
                <a:ext cx="1706468" cy="2402037"/>
              </a:xfrm>
              <a:custGeom>
                <a:avLst/>
                <a:gdLst>
                  <a:gd name="connsiteX0" fmla="*/ 573963 w 1706468"/>
                  <a:gd name="connsiteY0" fmla="*/ 497 h 2402037"/>
                  <a:gd name="connsiteX1" fmla="*/ 0 w 1706468"/>
                  <a:gd name="connsiteY1" fmla="*/ 1282214 h 2402037"/>
                  <a:gd name="connsiteX2" fmla="*/ 414805 w 1706468"/>
                  <a:gd name="connsiteY2" fmla="*/ 2402038 h 2402037"/>
                  <a:gd name="connsiteX3" fmla="*/ 638372 w 1706468"/>
                  <a:gd name="connsiteY3" fmla="*/ 1797985 h 2402037"/>
                  <a:gd name="connsiteX4" fmla="*/ 673685 w 1706468"/>
                  <a:gd name="connsiteY4" fmla="*/ 1743772 h 2402037"/>
                  <a:gd name="connsiteX5" fmla="*/ 731131 w 1706468"/>
                  <a:gd name="connsiteY5" fmla="*/ 1664939 h 2402037"/>
                  <a:gd name="connsiteX6" fmla="*/ 733120 w 1706468"/>
                  <a:gd name="connsiteY6" fmla="*/ 1662203 h 2402037"/>
                  <a:gd name="connsiteX7" fmla="*/ 1706469 w 1706468"/>
                  <a:gd name="connsiteY7" fmla="*/ 1074066 h 2402037"/>
                  <a:gd name="connsiteX8" fmla="*/ 573963 w 1706468"/>
                  <a:gd name="connsiteY8" fmla="*/ 0 h 240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6468" h="2402037">
                    <a:moveTo>
                      <a:pt x="573963" y="497"/>
                    </a:moveTo>
                    <a:cubicBezTo>
                      <a:pt x="221826" y="315083"/>
                      <a:pt x="0" y="772910"/>
                      <a:pt x="0" y="1282214"/>
                    </a:cubicBezTo>
                    <a:cubicBezTo>
                      <a:pt x="0" y="1709951"/>
                      <a:pt x="156173" y="2101130"/>
                      <a:pt x="414805" y="2402038"/>
                    </a:cubicBezTo>
                    <a:cubicBezTo>
                      <a:pt x="447880" y="2182948"/>
                      <a:pt x="525469" y="1978529"/>
                      <a:pt x="638372" y="1797985"/>
                    </a:cubicBezTo>
                    <a:cubicBezTo>
                      <a:pt x="649811" y="1779582"/>
                      <a:pt x="661499" y="1761677"/>
                      <a:pt x="673685" y="1743772"/>
                    </a:cubicBezTo>
                    <a:cubicBezTo>
                      <a:pt x="692087" y="1716914"/>
                      <a:pt x="710987" y="1690553"/>
                      <a:pt x="731131" y="1664939"/>
                    </a:cubicBezTo>
                    <a:lnTo>
                      <a:pt x="733120" y="1662203"/>
                    </a:lnTo>
                    <a:cubicBezTo>
                      <a:pt x="969370" y="1359555"/>
                      <a:pt x="1312802" y="1144443"/>
                      <a:pt x="1706469" y="1074066"/>
                    </a:cubicBezTo>
                    <a:cubicBezTo>
                      <a:pt x="1482156" y="585899"/>
                      <a:pt x="1075558" y="198947"/>
                      <a:pt x="573963"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2" name="Freeform 54">
                <a:extLst>
                  <a:ext uri="{FF2B5EF4-FFF2-40B4-BE49-F238E27FC236}">
                    <a16:creationId xmlns:a16="http://schemas.microsoft.com/office/drawing/2014/main" id="{B30E3F06-1354-B11B-035C-A7B8C9647610}"/>
                  </a:ext>
                </a:extLst>
              </p:cNvPr>
              <p:cNvSpPr/>
              <p:nvPr/>
            </p:nvSpPr>
            <p:spPr>
              <a:xfrm>
                <a:off x="3216366" y="3183170"/>
                <a:ext cx="1481907" cy="1923570"/>
              </a:xfrm>
              <a:custGeom>
                <a:avLst/>
                <a:gdLst>
                  <a:gd name="connsiteX0" fmla="*/ 1291664 w 1481907"/>
                  <a:gd name="connsiteY0" fmla="*/ 0 h 1923570"/>
                  <a:gd name="connsiteX1" fmla="*/ 318315 w 1481907"/>
                  <a:gd name="connsiteY1" fmla="*/ 588138 h 1923570"/>
                  <a:gd name="connsiteX2" fmla="*/ 316326 w 1481907"/>
                  <a:gd name="connsiteY2" fmla="*/ 590873 h 1923570"/>
                  <a:gd name="connsiteX3" fmla="*/ 258880 w 1481907"/>
                  <a:gd name="connsiteY3" fmla="*/ 669706 h 1923570"/>
                  <a:gd name="connsiteX4" fmla="*/ 223567 w 1481907"/>
                  <a:gd name="connsiteY4" fmla="*/ 723919 h 1923570"/>
                  <a:gd name="connsiteX5" fmla="*/ 0 w 1481907"/>
                  <a:gd name="connsiteY5" fmla="*/ 1327972 h 1923570"/>
                  <a:gd name="connsiteX6" fmla="*/ 1200149 w 1481907"/>
                  <a:gd name="connsiteY6" fmla="*/ 1923570 h 1923570"/>
                  <a:gd name="connsiteX7" fmla="*/ 1481908 w 1481907"/>
                  <a:gd name="connsiteY7" fmla="*/ 873875 h 1923570"/>
                  <a:gd name="connsiteX8" fmla="*/ 1291664 w 1481907"/>
                  <a:gd name="connsiteY8" fmla="*/ 497 h 192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1907" h="1923570">
                    <a:moveTo>
                      <a:pt x="1291664" y="0"/>
                    </a:moveTo>
                    <a:cubicBezTo>
                      <a:pt x="897997" y="70378"/>
                      <a:pt x="554565" y="285240"/>
                      <a:pt x="318315" y="588138"/>
                    </a:cubicBezTo>
                    <a:lnTo>
                      <a:pt x="316326" y="590873"/>
                    </a:lnTo>
                    <a:cubicBezTo>
                      <a:pt x="296182" y="616487"/>
                      <a:pt x="277283" y="642599"/>
                      <a:pt x="258880" y="669706"/>
                    </a:cubicBezTo>
                    <a:cubicBezTo>
                      <a:pt x="246695" y="687362"/>
                      <a:pt x="235006" y="705516"/>
                      <a:pt x="223567" y="723919"/>
                    </a:cubicBezTo>
                    <a:cubicBezTo>
                      <a:pt x="110664" y="904215"/>
                      <a:pt x="33075" y="1108633"/>
                      <a:pt x="0" y="1327972"/>
                    </a:cubicBezTo>
                    <a:cubicBezTo>
                      <a:pt x="294193" y="1670161"/>
                      <a:pt x="720686" y="1894971"/>
                      <a:pt x="1200149" y="1923570"/>
                    </a:cubicBezTo>
                    <a:cubicBezTo>
                      <a:pt x="1379201" y="1614953"/>
                      <a:pt x="1481908" y="1256351"/>
                      <a:pt x="1481908" y="873875"/>
                    </a:cubicBezTo>
                    <a:cubicBezTo>
                      <a:pt x="1481908" y="562274"/>
                      <a:pt x="1413768" y="266340"/>
                      <a:pt x="1291664" y="497"/>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3" name="Freeform 55">
                <a:extLst>
                  <a:ext uri="{FF2B5EF4-FFF2-40B4-BE49-F238E27FC236}">
                    <a16:creationId xmlns:a16="http://schemas.microsoft.com/office/drawing/2014/main" id="{CC2286EA-B5A3-2E66-F049-E837AF6A2CA3}"/>
                  </a:ext>
                </a:extLst>
              </p:cNvPr>
              <p:cNvSpPr/>
              <p:nvPr/>
            </p:nvSpPr>
            <p:spPr>
              <a:xfrm>
                <a:off x="5410006" y="6500614"/>
                <a:ext cx="674430" cy="82314"/>
              </a:xfrm>
              <a:custGeom>
                <a:avLst/>
                <a:gdLst>
                  <a:gd name="connsiteX0" fmla="*/ 337215 w 674430"/>
                  <a:gd name="connsiteY0" fmla="*/ 0 h 82314"/>
                  <a:gd name="connsiteX1" fmla="*/ 0 w 674430"/>
                  <a:gd name="connsiteY1" fmla="*/ 41033 h 82314"/>
                  <a:gd name="connsiteX2" fmla="*/ 337215 w 674430"/>
                  <a:gd name="connsiteY2" fmla="*/ 82315 h 82314"/>
                  <a:gd name="connsiteX3" fmla="*/ 674431 w 674430"/>
                  <a:gd name="connsiteY3" fmla="*/ 41033 h 82314"/>
                  <a:gd name="connsiteX4" fmla="*/ 337215 w 674430"/>
                  <a:gd name="connsiteY4" fmla="*/ 0 h 82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430" h="82314">
                    <a:moveTo>
                      <a:pt x="337215" y="0"/>
                    </a:moveTo>
                    <a:cubicBezTo>
                      <a:pt x="150951" y="0"/>
                      <a:pt x="0" y="18403"/>
                      <a:pt x="0" y="41033"/>
                    </a:cubicBezTo>
                    <a:cubicBezTo>
                      <a:pt x="0" y="63663"/>
                      <a:pt x="150951" y="82315"/>
                      <a:pt x="337215" y="82315"/>
                    </a:cubicBezTo>
                    <a:cubicBezTo>
                      <a:pt x="523480" y="82315"/>
                      <a:pt x="674431" y="63912"/>
                      <a:pt x="674431" y="41033"/>
                    </a:cubicBezTo>
                    <a:cubicBezTo>
                      <a:pt x="674431" y="18154"/>
                      <a:pt x="523480" y="0"/>
                      <a:pt x="337215"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4" name="Freeform 56">
                <a:extLst>
                  <a:ext uri="{FF2B5EF4-FFF2-40B4-BE49-F238E27FC236}">
                    <a16:creationId xmlns:a16="http://schemas.microsoft.com/office/drawing/2014/main" id="{83E589AF-9DFB-CB91-5B86-49F8FC49C0B1}"/>
                  </a:ext>
                </a:extLst>
              </p:cNvPr>
              <p:cNvSpPr/>
              <p:nvPr/>
            </p:nvSpPr>
            <p:spPr>
              <a:xfrm>
                <a:off x="3093267" y="6405617"/>
                <a:ext cx="1342644" cy="147718"/>
              </a:xfrm>
              <a:custGeom>
                <a:avLst/>
                <a:gdLst>
                  <a:gd name="connsiteX0" fmla="*/ 671446 w 1342644"/>
                  <a:gd name="connsiteY0" fmla="*/ 0 h 147718"/>
                  <a:gd name="connsiteX1" fmla="*/ 0 w 1342644"/>
                  <a:gd name="connsiteY1" fmla="*/ 73859 h 147718"/>
                  <a:gd name="connsiteX2" fmla="*/ 671446 w 1342644"/>
                  <a:gd name="connsiteY2" fmla="*/ 147718 h 147718"/>
                  <a:gd name="connsiteX3" fmla="*/ 1342644 w 1342644"/>
                  <a:gd name="connsiteY3" fmla="*/ 73859 h 147718"/>
                  <a:gd name="connsiteX4" fmla="*/ 671446 w 1342644"/>
                  <a:gd name="connsiteY4" fmla="*/ 0 h 147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644" h="147718">
                    <a:moveTo>
                      <a:pt x="671446" y="0"/>
                    </a:moveTo>
                    <a:cubicBezTo>
                      <a:pt x="300908" y="0"/>
                      <a:pt x="0" y="33075"/>
                      <a:pt x="0" y="73859"/>
                    </a:cubicBezTo>
                    <a:cubicBezTo>
                      <a:pt x="0" y="114643"/>
                      <a:pt x="300659" y="147718"/>
                      <a:pt x="671446" y="147718"/>
                    </a:cubicBezTo>
                    <a:cubicBezTo>
                      <a:pt x="1042234" y="147718"/>
                      <a:pt x="1342644" y="114643"/>
                      <a:pt x="1342644" y="73859"/>
                    </a:cubicBezTo>
                    <a:cubicBezTo>
                      <a:pt x="1342644" y="33075"/>
                      <a:pt x="1042234" y="0"/>
                      <a:pt x="671446"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5" name="Freeform 57">
                <a:extLst>
                  <a:ext uri="{FF2B5EF4-FFF2-40B4-BE49-F238E27FC236}">
                    <a16:creationId xmlns:a16="http://schemas.microsoft.com/office/drawing/2014/main" id="{83CB3142-1DB2-1DEA-5411-CFD3900AC512}"/>
                  </a:ext>
                </a:extLst>
              </p:cNvPr>
              <p:cNvSpPr/>
              <p:nvPr/>
            </p:nvSpPr>
            <p:spPr>
              <a:xfrm>
                <a:off x="4424472" y="6392436"/>
                <a:ext cx="922119" cy="92261"/>
              </a:xfrm>
              <a:custGeom>
                <a:avLst/>
                <a:gdLst>
                  <a:gd name="connsiteX0" fmla="*/ 461060 w 922119"/>
                  <a:gd name="connsiteY0" fmla="*/ 0 h 92261"/>
                  <a:gd name="connsiteX1" fmla="*/ 0 w 922119"/>
                  <a:gd name="connsiteY1" fmla="*/ 46255 h 92261"/>
                  <a:gd name="connsiteX2" fmla="*/ 461060 w 922119"/>
                  <a:gd name="connsiteY2" fmla="*/ 92262 h 92261"/>
                  <a:gd name="connsiteX3" fmla="*/ 922120 w 922119"/>
                  <a:gd name="connsiteY3" fmla="*/ 46255 h 92261"/>
                  <a:gd name="connsiteX4" fmla="*/ 461060 w 922119"/>
                  <a:gd name="connsiteY4" fmla="*/ 0 h 9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119" h="92261">
                    <a:moveTo>
                      <a:pt x="461060" y="0"/>
                    </a:moveTo>
                    <a:cubicBezTo>
                      <a:pt x="206408" y="0"/>
                      <a:pt x="0" y="20641"/>
                      <a:pt x="0" y="46255"/>
                    </a:cubicBezTo>
                    <a:cubicBezTo>
                      <a:pt x="0" y="71870"/>
                      <a:pt x="206408" y="92262"/>
                      <a:pt x="461060" y="92262"/>
                    </a:cubicBezTo>
                    <a:cubicBezTo>
                      <a:pt x="715712" y="92262"/>
                      <a:pt x="922120" y="71621"/>
                      <a:pt x="922120" y="46255"/>
                    </a:cubicBezTo>
                    <a:cubicBezTo>
                      <a:pt x="922120" y="20889"/>
                      <a:pt x="715712" y="0"/>
                      <a:pt x="461060"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7" name="Freeform 59">
                <a:extLst>
                  <a:ext uri="{FF2B5EF4-FFF2-40B4-BE49-F238E27FC236}">
                    <a16:creationId xmlns:a16="http://schemas.microsoft.com/office/drawing/2014/main" id="{9949E6B6-24C6-1895-62B1-E1A910283E98}"/>
                  </a:ext>
                </a:extLst>
              </p:cNvPr>
              <p:cNvSpPr/>
              <p:nvPr/>
            </p:nvSpPr>
            <p:spPr>
              <a:xfrm>
                <a:off x="959808" y="3518396"/>
                <a:ext cx="695817" cy="695817"/>
              </a:xfrm>
              <a:custGeom>
                <a:avLst/>
                <a:gdLst>
                  <a:gd name="connsiteX0" fmla="*/ 347909 w 695817"/>
                  <a:gd name="connsiteY0" fmla="*/ 0 h 695817"/>
                  <a:gd name="connsiteX1" fmla="*/ 0 w 695817"/>
                  <a:gd name="connsiteY1" fmla="*/ 347909 h 695817"/>
                  <a:gd name="connsiteX2" fmla="*/ 347909 w 695817"/>
                  <a:gd name="connsiteY2" fmla="*/ 695818 h 695817"/>
                  <a:gd name="connsiteX3" fmla="*/ 695818 w 695817"/>
                  <a:gd name="connsiteY3" fmla="*/ 347909 h 695817"/>
                  <a:gd name="connsiteX4" fmla="*/ 347909 w 695817"/>
                  <a:gd name="connsiteY4" fmla="*/ 0 h 695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17" h="695817">
                    <a:moveTo>
                      <a:pt x="347909" y="0"/>
                    </a:moveTo>
                    <a:cubicBezTo>
                      <a:pt x="155925" y="0"/>
                      <a:pt x="0" y="155676"/>
                      <a:pt x="0" y="347909"/>
                    </a:cubicBezTo>
                    <a:cubicBezTo>
                      <a:pt x="0" y="540142"/>
                      <a:pt x="155676" y="695818"/>
                      <a:pt x="347909" y="695818"/>
                    </a:cubicBezTo>
                    <a:cubicBezTo>
                      <a:pt x="540141" y="695818"/>
                      <a:pt x="695818" y="540142"/>
                      <a:pt x="695818" y="347909"/>
                    </a:cubicBezTo>
                    <a:cubicBezTo>
                      <a:pt x="695818" y="155676"/>
                      <a:pt x="540141" y="0"/>
                      <a:pt x="34790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28" name="Freeform 60">
                <a:extLst>
                  <a:ext uri="{FF2B5EF4-FFF2-40B4-BE49-F238E27FC236}">
                    <a16:creationId xmlns:a16="http://schemas.microsoft.com/office/drawing/2014/main" id="{D6BCE473-3486-DDB6-CD66-1C3B578038EE}"/>
                  </a:ext>
                </a:extLst>
              </p:cNvPr>
              <p:cNvSpPr/>
              <p:nvPr/>
            </p:nvSpPr>
            <p:spPr>
              <a:xfrm>
                <a:off x="3230541" y="2841230"/>
                <a:ext cx="450118" cy="569237"/>
              </a:xfrm>
              <a:custGeom>
                <a:avLst/>
                <a:gdLst>
                  <a:gd name="connsiteX0" fmla="*/ 225059 w 450118"/>
                  <a:gd name="connsiteY0" fmla="*/ 0 h 569237"/>
                  <a:gd name="connsiteX1" fmla="*/ 0 w 450118"/>
                  <a:gd name="connsiteY1" fmla="*/ 225059 h 569237"/>
                  <a:gd name="connsiteX2" fmla="*/ 89526 w 450118"/>
                  <a:gd name="connsiteY2" fmla="*/ 225059 h 569237"/>
                  <a:gd name="connsiteX3" fmla="*/ 89526 w 450118"/>
                  <a:gd name="connsiteY3" fmla="*/ 569237 h 569237"/>
                  <a:gd name="connsiteX4" fmla="*/ 360592 w 450118"/>
                  <a:gd name="connsiteY4" fmla="*/ 569237 h 569237"/>
                  <a:gd name="connsiteX5" fmla="*/ 360592 w 450118"/>
                  <a:gd name="connsiteY5" fmla="*/ 225059 h 569237"/>
                  <a:gd name="connsiteX6" fmla="*/ 450118 w 450118"/>
                  <a:gd name="connsiteY6" fmla="*/ 225059 h 569237"/>
                  <a:gd name="connsiteX7" fmla="*/ 225059 w 450118"/>
                  <a:gd name="connsiteY7" fmla="*/ 0 h 56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118" h="569237">
                    <a:moveTo>
                      <a:pt x="225059" y="0"/>
                    </a:moveTo>
                    <a:lnTo>
                      <a:pt x="0" y="225059"/>
                    </a:lnTo>
                    <a:lnTo>
                      <a:pt x="89526" y="225059"/>
                    </a:lnTo>
                    <a:lnTo>
                      <a:pt x="89526" y="569237"/>
                    </a:lnTo>
                    <a:lnTo>
                      <a:pt x="360592" y="569237"/>
                    </a:lnTo>
                    <a:lnTo>
                      <a:pt x="360592" y="225059"/>
                    </a:lnTo>
                    <a:lnTo>
                      <a:pt x="450118" y="225059"/>
                    </a:lnTo>
                    <a:lnTo>
                      <a:pt x="225059" y="0"/>
                    </a:ln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170" name="Graphic 45">
              <a:extLst>
                <a:ext uri="{FF2B5EF4-FFF2-40B4-BE49-F238E27FC236}">
                  <a16:creationId xmlns:a16="http://schemas.microsoft.com/office/drawing/2014/main" id="{C94954B8-ADB0-5920-1ECB-18F33341E126}"/>
                </a:ext>
              </a:extLst>
            </p:cNvPr>
            <p:cNvGrpSpPr/>
            <p:nvPr/>
          </p:nvGrpSpPr>
          <p:grpSpPr>
            <a:xfrm>
              <a:off x="2148020" y="2139693"/>
              <a:ext cx="3746423" cy="4205990"/>
              <a:chOff x="2148020" y="2139693"/>
              <a:chExt cx="3746423" cy="4205990"/>
            </a:xfrm>
          </p:grpSpPr>
          <p:sp>
            <p:nvSpPr>
              <p:cNvPr id="212" name="Freeform 62">
                <a:extLst>
                  <a:ext uri="{FF2B5EF4-FFF2-40B4-BE49-F238E27FC236}">
                    <a16:creationId xmlns:a16="http://schemas.microsoft.com/office/drawing/2014/main" id="{07B4AC90-DECC-684E-24CA-3C894603F1D3}"/>
                  </a:ext>
                </a:extLst>
              </p:cNvPr>
              <p:cNvSpPr/>
              <p:nvPr/>
            </p:nvSpPr>
            <p:spPr>
              <a:xfrm>
                <a:off x="2267388" y="4194817"/>
                <a:ext cx="890785" cy="2134702"/>
              </a:xfrm>
              <a:custGeom>
                <a:avLst/>
                <a:gdLst>
                  <a:gd name="connsiteX0" fmla="*/ 0 w 890785"/>
                  <a:gd name="connsiteY0" fmla="*/ 0 h 2134702"/>
                  <a:gd name="connsiteX1" fmla="*/ 890786 w 890785"/>
                  <a:gd name="connsiteY1" fmla="*/ 0 h 2134702"/>
                  <a:gd name="connsiteX2" fmla="*/ 890786 w 890785"/>
                  <a:gd name="connsiteY2" fmla="*/ 2134703 h 2134702"/>
                  <a:gd name="connsiteX3" fmla="*/ 0 w 890785"/>
                  <a:gd name="connsiteY3" fmla="*/ 2134703 h 2134702"/>
                </a:gdLst>
                <a:ahLst/>
                <a:cxnLst>
                  <a:cxn ang="0">
                    <a:pos x="connsiteX0" y="connsiteY0"/>
                  </a:cxn>
                  <a:cxn ang="0">
                    <a:pos x="connsiteX1" y="connsiteY1"/>
                  </a:cxn>
                  <a:cxn ang="0">
                    <a:pos x="connsiteX2" y="connsiteY2"/>
                  </a:cxn>
                  <a:cxn ang="0">
                    <a:pos x="connsiteX3" y="connsiteY3"/>
                  </a:cxn>
                </a:cxnLst>
                <a:rect l="l" t="t" r="r" b="b"/>
                <a:pathLst>
                  <a:path w="890785" h="2134702">
                    <a:moveTo>
                      <a:pt x="0" y="0"/>
                    </a:moveTo>
                    <a:lnTo>
                      <a:pt x="890786" y="0"/>
                    </a:lnTo>
                    <a:lnTo>
                      <a:pt x="890786" y="2134703"/>
                    </a:lnTo>
                    <a:lnTo>
                      <a:pt x="0" y="2134703"/>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3" name="Freeform 63">
                <a:extLst>
                  <a:ext uri="{FF2B5EF4-FFF2-40B4-BE49-F238E27FC236}">
                    <a16:creationId xmlns:a16="http://schemas.microsoft.com/office/drawing/2014/main" id="{D67D1EDE-8FCE-B35B-299F-C78C2FF1B5C3}"/>
                  </a:ext>
                </a:extLst>
              </p:cNvPr>
              <p:cNvSpPr/>
              <p:nvPr/>
            </p:nvSpPr>
            <p:spPr>
              <a:xfrm>
                <a:off x="3635647" y="3319698"/>
                <a:ext cx="890785" cy="3009821"/>
              </a:xfrm>
              <a:custGeom>
                <a:avLst/>
                <a:gdLst>
                  <a:gd name="connsiteX0" fmla="*/ 0 w 890785"/>
                  <a:gd name="connsiteY0" fmla="*/ 0 h 3009821"/>
                  <a:gd name="connsiteX1" fmla="*/ 890786 w 890785"/>
                  <a:gd name="connsiteY1" fmla="*/ 0 h 3009821"/>
                  <a:gd name="connsiteX2" fmla="*/ 890786 w 890785"/>
                  <a:gd name="connsiteY2" fmla="*/ 3009822 h 3009821"/>
                  <a:gd name="connsiteX3" fmla="*/ 0 w 890785"/>
                  <a:gd name="connsiteY3" fmla="*/ 3009822 h 3009821"/>
                </a:gdLst>
                <a:ahLst/>
                <a:cxnLst>
                  <a:cxn ang="0">
                    <a:pos x="connsiteX0" y="connsiteY0"/>
                  </a:cxn>
                  <a:cxn ang="0">
                    <a:pos x="connsiteX1" y="connsiteY1"/>
                  </a:cxn>
                  <a:cxn ang="0">
                    <a:pos x="connsiteX2" y="connsiteY2"/>
                  </a:cxn>
                  <a:cxn ang="0">
                    <a:pos x="connsiteX3" y="connsiteY3"/>
                  </a:cxn>
                </a:cxnLst>
                <a:rect l="l" t="t" r="r" b="b"/>
                <a:pathLst>
                  <a:path w="890785" h="3009821">
                    <a:moveTo>
                      <a:pt x="0" y="0"/>
                    </a:moveTo>
                    <a:lnTo>
                      <a:pt x="890786" y="0"/>
                    </a:lnTo>
                    <a:lnTo>
                      <a:pt x="890786" y="3009822"/>
                    </a:lnTo>
                    <a:lnTo>
                      <a:pt x="0" y="3009822"/>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4" name="Freeform 64">
                <a:extLst>
                  <a:ext uri="{FF2B5EF4-FFF2-40B4-BE49-F238E27FC236}">
                    <a16:creationId xmlns:a16="http://schemas.microsoft.com/office/drawing/2014/main" id="{7EDA1950-A077-D893-733A-85A74575F0F1}"/>
                  </a:ext>
                </a:extLst>
              </p:cNvPr>
              <p:cNvSpPr/>
              <p:nvPr/>
            </p:nvSpPr>
            <p:spPr>
              <a:xfrm>
                <a:off x="5003657" y="2139693"/>
                <a:ext cx="890785" cy="4189826"/>
              </a:xfrm>
              <a:custGeom>
                <a:avLst/>
                <a:gdLst>
                  <a:gd name="connsiteX0" fmla="*/ 0 w 890785"/>
                  <a:gd name="connsiteY0" fmla="*/ 0 h 4189826"/>
                  <a:gd name="connsiteX1" fmla="*/ 890786 w 890785"/>
                  <a:gd name="connsiteY1" fmla="*/ 0 h 4189826"/>
                  <a:gd name="connsiteX2" fmla="*/ 890786 w 890785"/>
                  <a:gd name="connsiteY2" fmla="*/ 4189827 h 4189826"/>
                  <a:gd name="connsiteX3" fmla="*/ 0 w 890785"/>
                  <a:gd name="connsiteY3" fmla="*/ 4189827 h 4189826"/>
                </a:gdLst>
                <a:ahLst/>
                <a:cxnLst>
                  <a:cxn ang="0">
                    <a:pos x="connsiteX0" y="connsiteY0"/>
                  </a:cxn>
                  <a:cxn ang="0">
                    <a:pos x="connsiteX1" y="connsiteY1"/>
                  </a:cxn>
                  <a:cxn ang="0">
                    <a:pos x="connsiteX2" y="connsiteY2"/>
                  </a:cxn>
                  <a:cxn ang="0">
                    <a:pos x="connsiteX3" y="connsiteY3"/>
                  </a:cxn>
                </a:cxnLst>
                <a:rect l="l" t="t" r="r" b="b"/>
                <a:pathLst>
                  <a:path w="890785" h="4189826">
                    <a:moveTo>
                      <a:pt x="0" y="0"/>
                    </a:moveTo>
                    <a:lnTo>
                      <a:pt x="890786" y="0"/>
                    </a:lnTo>
                    <a:lnTo>
                      <a:pt x="890786" y="4189827"/>
                    </a:lnTo>
                    <a:lnTo>
                      <a:pt x="0" y="418982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5" name="Freeform 65">
                <a:extLst>
                  <a:ext uri="{FF2B5EF4-FFF2-40B4-BE49-F238E27FC236}">
                    <a16:creationId xmlns:a16="http://schemas.microsoft.com/office/drawing/2014/main" id="{059723AC-1F33-C679-034D-08619C91527C}"/>
                  </a:ext>
                </a:extLst>
              </p:cNvPr>
              <p:cNvSpPr/>
              <p:nvPr/>
            </p:nvSpPr>
            <p:spPr>
              <a:xfrm>
                <a:off x="2148020" y="6293957"/>
                <a:ext cx="3708871" cy="51726"/>
              </a:xfrm>
              <a:custGeom>
                <a:avLst/>
                <a:gdLst>
                  <a:gd name="connsiteX0" fmla="*/ 0 w 3708871"/>
                  <a:gd name="connsiteY0" fmla="*/ 0 h 51726"/>
                  <a:gd name="connsiteX1" fmla="*/ 3708872 w 3708871"/>
                  <a:gd name="connsiteY1" fmla="*/ 0 h 51726"/>
                  <a:gd name="connsiteX2" fmla="*/ 3708872 w 3708871"/>
                  <a:gd name="connsiteY2" fmla="*/ 51726 h 51726"/>
                  <a:gd name="connsiteX3" fmla="*/ 0 w 3708871"/>
                  <a:gd name="connsiteY3" fmla="*/ 51726 h 51726"/>
                </a:gdLst>
                <a:ahLst/>
                <a:cxnLst>
                  <a:cxn ang="0">
                    <a:pos x="connsiteX0" y="connsiteY0"/>
                  </a:cxn>
                  <a:cxn ang="0">
                    <a:pos x="connsiteX1" y="connsiteY1"/>
                  </a:cxn>
                  <a:cxn ang="0">
                    <a:pos x="connsiteX2" y="connsiteY2"/>
                  </a:cxn>
                  <a:cxn ang="0">
                    <a:pos x="connsiteX3" y="connsiteY3"/>
                  </a:cxn>
                </a:cxnLst>
                <a:rect l="l" t="t" r="r" b="b"/>
                <a:pathLst>
                  <a:path w="3708871" h="51726">
                    <a:moveTo>
                      <a:pt x="0" y="0"/>
                    </a:moveTo>
                    <a:lnTo>
                      <a:pt x="3708872" y="0"/>
                    </a:lnTo>
                    <a:lnTo>
                      <a:pt x="3708872" y="51726"/>
                    </a:lnTo>
                    <a:lnTo>
                      <a:pt x="0" y="5172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nvGrpSpPr>
            <p:cNvPr id="171" name="Graphic 45">
              <a:extLst>
                <a:ext uri="{FF2B5EF4-FFF2-40B4-BE49-F238E27FC236}">
                  <a16:creationId xmlns:a16="http://schemas.microsoft.com/office/drawing/2014/main" id="{B0DA5524-4D1F-AD39-8A55-76A97EEB9822}"/>
                </a:ext>
              </a:extLst>
            </p:cNvPr>
            <p:cNvGrpSpPr/>
            <p:nvPr/>
          </p:nvGrpSpPr>
          <p:grpSpPr>
            <a:xfrm>
              <a:off x="5061351" y="4713322"/>
              <a:ext cx="1254253" cy="1842250"/>
              <a:chOff x="5061351" y="4713322"/>
              <a:chExt cx="1254253" cy="1842250"/>
            </a:xfrm>
          </p:grpSpPr>
          <p:sp>
            <p:nvSpPr>
              <p:cNvPr id="203" name="Freeform 67">
                <a:extLst>
                  <a:ext uri="{FF2B5EF4-FFF2-40B4-BE49-F238E27FC236}">
                    <a16:creationId xmlns:a16="http://schemas.microsoft.com/office/drawing/2014/main" id="{3B977AD4-AB6E-4912-901D-B4BCF8835240}"/>
                  </a:ext>
                </a:extLst>
              </p:cNvPr>
              <p:cNvSpPr/>
              <p:nvPr/>
            </p:nvSpPr>
            <p:spPr>
              <a:xfrm>
                <a:off x="5441532" y="4713322"/>
                <a:ext cx="470068" cy="1465245"/>
              </a:xfrm>
              <a:custGeom>
                <a:avLst/>
                <a:gdLst>
                  <a:gd name="connsiteX0" fmla="*/ 360152 w 470068"/>
                  <a:gd name="connsiteY0" fmla="*/ 1274257 h 1465245"/>
                  <a:gd name="connsiteX1" fmla="*/ 462609 w 470068"/>
                  <a:gd name="connsiteY1" fmla="*/ 988519 h 1465245"/>
                  <a:gd name="connsiteX2" fmla="*/ 390989 w 470068"/>
                  <a:gd name="connsiteY2" fmla="*/ 855224 h 1465245"/>
                  <a:gd name="connsiteX3" fmla="*/ 394719 w 470068"/>
                  <a:gd name="connsiteY3" fmla="*/ 723919 h 1465245"/>
                  <a:gd name="connsiteX4" fmla="*/ 279329 w 470068"/>
                  <a:gd name="connsiteY4" fmla="*/ 462055 h 1465245"/>
                  <a:gd name="connsiteX5" fmla="*/ 210693 w 470068"/>
                  <a:gd name="connsiteY5" fmla="*/ 233763 h 1465245"/>
                  <a:gd name="connsiteX6" fmla="*/ 62974 w 470068"/>
                  <a:gd name="connsiteY6" fmla="*/ 0 h 1465245"/>
                  <a:gd name="connsiteX7" fmla="*/ 70932 w 470068"/>
                  <a:gd name="connsiteY7" fmla="*/ 540390 h 1465245"/>
                  <a:gd name="connsiteX8" fmla="*/ 17714 w 470068"/>
                  <a:gd name="connsiteY8" fmla="*/ 762962 h 1465245"/>
                  <a:gd name="connsiteX9" fmla="*/ 96547 w 470068"/>
                  <a:gd name="connsiteY9" fmla="*/ 865918 h 1465245"/>
                  <a:gd name="connsiteX10" fmla="*/ 72922 w 470068"/>
                  <a:gd name="connsiteY10" fmla="*/ 966137 h 1465245"/>
                  <a:gd name="connsiteX11" fmla="*/ 370596 w 470068"/>
                  <a:gd name="connsiteY11" fmla="*/ 1465246 h 1465245"/>
                  <a:gd name="connsiteX12" fmla="*/ 359903 w 470068"/>
                  <a:gd name="connsiteY12" fmla="*/ 1274257 h 146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068" h="1465245">
                    <a:moveTo>
                      <a:pt x="360152" y="1274257"/>
                    </a:moveTo>
                    <a:cubicBezTo>
                      <a:pt x="412375" y="1172047"/>
                      <a:pt x="495436" y="1121565"/>
                      <a:pt x="462609" y="988519"/>
                    </a:cubicBezTo>
                    <a:cubicBezTo>
                      <a:pt x="449429" y="935300"/>
                      <a:pt x="409640" y="902225"/>
                      <a:pt x="390989" y="855224"/>
                    </a:cubicBezTo>
                    <a:cubicBezTo>
                      <a:pt x="367861" y="796783"/>
                      <a:pt x="387258" y="785344"/>
                      <a:pt x="394719" y="723919"/>
                    </a:cubicBezTo>
                    <a:cubicBezTo>
                      <a:pt x="411381" y="590873"/>
                      <a:pt x="327574" y="563269"/>
                      <a:pt x="279329" y="462055"/>
                    </a:cubicBezTo>
                    <a:cubicBezTo>
                      <a:pt x="245757" y="391429"/>
                      <a:pt x="255705" y="308617"/>
                      <a:pt x="210693" y="233763"/>
                    </a:cubicBezTo>
                    <a:cubicBezTo>
                      <a:pt x="164935" y="157914"/>
                      <a:pt x="79885" y="90272"/>
                      <a:pt x="62974" y="0"/>
                    </a:cubicBezTo>
                    <a:cubicBezTo>
                      <a:pt x="50540" y="159904"/>
                      <a:pt x="-51171" y="405603"/>
                      <a:pt x="70932" y="540390"/>
                    </a:cubicBezTo>
                    <a:cubicBezTo>
                      <a:pt x="-2678" y="589878"/>
                      <a:pt x="-16356" y="686865"/>
                      <a:pt x="17714" y="762962"/>
                    </a:cubicBezTo>
                    <a:cubicBezTo>
                      <a:pt x="33879" y="799270"/>
                      <a:pt x="87097" y="827620"/>
                      <a:pt x="96547" y="865918"/>
                    </a:cubicBezTo>
                    <a:cubicBezTo>
                      <a:pt x="109478" y="918390"/>
                      <a:pt x="77149" y="920130"/>
                      <a:pt x="72922" y="966137"/>
                    </a:cubicBezTo>
                    <a:cubicBezTo>
                      <a:pt x="59493" y="1111866"/>
                      <a:pt x="482256" y="1319268"/>
                      <a:pt x="370596" y="1465246"/>
                    </a:cubicBezTo>
                    <a:lnTo>
                      <a:pt x="359903" y="127425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204" name="Graphic 45">
                <a:extLst>
                  <a:ext uri="{FF2B5EF4-FFF2-40B4-BE49-F238E27FC236}">
                    <a16:creationId xmlns:a16="http://schemas.microsoft.com/office/drawing/2014/main" id="{2D5C0B2E-33EC-7B08-D177-C2C59DB23EE5}"/>
                  </a:ext>
                </a:extLst>
              </p:cNvPr>
              <p:cNvGrpSpPr/>
              <p:nvPr/>
            </p:nvGrpSpPr>
            <p:grpSpPr>
              <a:xfrm>
                <a:off x="5440843" y="4713571"/>
                <a:ext cx="395655" cy="1365274"/>
                <a:chOff x="5440843" y="4713571"/>
                <a:chExt cx="395655" cy="1365274"/>
              </a:xfrm>
              <a:solidFill>
                <a:srgbClr val="FFFFFF"/>
              </a:solidFill>
            </p:grpSpPr>
            <p:sp>
              <p:nvSpPr>
                <p:cNvPr id="210" name="Freeform 69">
                  <a:extLst>
                    <a:ext uri="{FF2B5EF4-FFF2-40B4-BE49-F238E27FC236}">
                      <a16:creationId xmlns:a16="http://schemas.microsoft.com/office/drawing/2014/main" id="{1F979E81-E116-3BE5-E60F-A83D38012CA4}"/>
                    </a:ext>
                  </a:extLst>
                </p:cNvPr>
                <p:cNvSpPr/>
                <p:nvPr/>
              </p:nvSpPr>
              <p:spPr>
                <a:xfrm>
                  <a:off x="5440843" y="4713571"/>
                  <a:ext cx="395655" cy="1318521"/>
                </a:xfrm>
                <a:custGeom>
                  <a:avLst/>
                  <a:gdLst>
                    <a:gd name="connsiteX0" fmla="*/ 115638 w 395655"/>
                    <a:gd name="connsiteY0" fmla="*/ 315082 h 1318521"/>
                    <a:gd name="connsiteX1" fmla="*/ 19646 w 395655"/>
                    <a:gd name="connsiteY1" fmla="*/ 261367 h 1318521"/>
                    <a:gd name="connsiteX2" fmla="*/ 21635 w 395655"/>
                    <a:gd name="connsiteY2" fmla="*/ 248186 h 1318521"/>
                    <a:gd name="connsiteX3" fmla="*/ 113400 w 395655"/>
                    <a:gd name="connsiteY3" fmla="*/ 301902 h 1318521"/>
                    <a:gd name="connsiteX4" fmla="*/ 104199 w 395655"/>
                    <a:gd name="connsiteY4" fmla="*/ 242467 h 1318521"/>
                    <a:gd name="connsiteX5" fmla="*/ 96241 w 395655"/>
                    <a:gd name="connsiteY5" fmla="*/ 190492 h 1318521"/>
                    <a:gd name="connsiteX6" fmla="*/ 87039 w 395655"/>
                    <a:gd name="connsiteY6" fmla="*/ 141998 h 1318521"/>
                    <a:gd name="connsiteX7" fmla="*/ 79081 w 395655"/>
                    <a:gd name="connsiteY7" fmla="*/ 101214 h 1318521"/>
                    <a:gd name="connsiteX8" fmla="*/ 73610 w 395655"/>
                    <a:gd name="connsiteY8" fmla="*/ 72367 h 1318521"/>
                    <a:gd name="connsiteX9" fmla="*/ 62668 w 395655"/>
                    <a:gd name="connsiteY9" fmla="*/ 7460 h 1318521"/>
                    <a:gd name="connsiteX10" fmla="*/ 63414 w 395655"/>
                    <a:gd name="connsiteY10" fmla="*/ 0 h 1318521"/>
                    <a:gd name="connsiteX11" fmla="*/ 81319 w 395655"/>
                    <a:gd name="connsiteY11" fmla="*/ 52223 h 1318521"/>
                    <a:gd name="connsiteX12" fmla="*/ 84801 w 395655"/>
                    <a:gd name="connsiteY12" fmla="*/ 70129 h 1318521"/>
                    <a:gd name="connsiteX13" fmla="*/ 90272 w 395655"/>
                    <a:gd name="connsiteY13" fmla="*/ 99225 h 1318521"/>
                    <a:gd name="connsiteX14" fmla="*/ 97982 w 395655"/>
                    <a:gd name="connsiteY14" fmla="*/ 139760 h 1318521"/>
                    <a:gd name="connsiteX15" fmla="*/ 107183 w 395655"/>
                    <a:gd name="connsiteY15" fmla="*/ 188751 h 1318521"/>
                    <a:gd name="connsiteX16" fmla="*/ 115140 w 395655"/>
                    <a:gd name="connsiteY16" fmla="*/ 240726 h 1318521"/>
                    <a:gd name="connsiteX17" fmla="*/ 137025 w 395655"/>
                    <a:gd name="connsiteY17" fmla="*/ 372777 h 1318521"/>
                    <a:gd name="connsiteX18" fmla="*/ 201931 w 395655"/>
                    <a:gd name="connsiteY18" fmla="*/ 219339 h 1318521"/>
                    <a:gd name="connsiteX19" fmla="*/ 210884 w 395655"/>
                    <a:gd name="connsiteY19" fmla="*/ 233514 h 1318521"/>
                    <a:gd name="connsiteX20" fmla="*/ 139263 w 395655"/>
                    <a:gd name="connsiteY20" fmla="*/ 384714 h 1318521"/>
                    <a:gd name="connsiteX21" fmla="*/ 142247 w 395655"/>
                    <a:gd name="connsiteY21" fmla="*/ 399386 h 1318521"/>
                    <a:gd name="connsiteX22" fmla="*/ 174576 w 395655"/>
                    <a:gd name="connsiteY22" fmla="*/ 526215 h 1318521"/>
                    <a:gd name="connsiteX23" fmla="*/ 254652 w 395655"/>
                    <a:gd name="connsiteY23" fmla="*/ 377005 h 1318521"/>
                    <a:gd name="connsiteX24" fmla="*/ 259377 w 395655"/>
                    <a:gd name="connsiteY24" fmla="*/ 400132 h 1318521"/>
                    <a:gd name="connsiteX25" fmla="*/ 178306 w 395655"/>
                    <a:gd name="connsiteY25" fmla="*/ 539395 h 1318521"/>
                    <a:gd name="connsiteX26" fmla="*/ 210635 w 395655"/>
                    <a:gd name="connsiteY26" fmla="*/ 646081 h 1318521"/>
                    <a:gd name="connsiteX27" fmla="*/ 212127 w 395655"/>
                    <a:gd name="connsiteY27" fmla="*/ 650557 h 1318521"/>
                    <a:gd name="connsiteX28" fmla="*/ 221329 w 395655"/>
                    <a:gd name="connsiteY28" fmla="*/ 680150 h 1318521"/>
                    <a:gd name="connsiteX29" fmla="*/ 251171 w 395655"/>
                    <a:gd name="connsiteY29" fmla="*/ 642599 h 1318521"/>
                    <a:gd name="connsiteX30" fmla="*/ 280515 w 395655"/>
                    <a:gd name="connsiteY30" fmla="*/ 606043 h 1318521"/>
                    <a:gd name="connsiteX31" fmla="*/ 315829 w 395655"/>
                    <a:gd name="connsiteY31" fmla="*/ 520495 h 1318521"/>
                    <a:gd name="connsiteX32" fmla="*/ 324533 w 395655"/>
                    <a:gd name="connsiteY32" fmla="*/ 531935 h 1318521"/>
                    <a:gd name="connsiteX33" fmla="*/ 290214 w 395655"/>
                    <a:gd name="connsiteY33" fmla="*/ 612260 h 1318521"/>
                    <a:gd name="connsiteX34" fmla="*/ 259626 w 395655"/>
                    <a:gd name="connsiteY34" fmla="*/ 650060 h 1318521"/>
                    <a:gd name="connsiteX35" fmla="*/ 227048 w 395655"/>
                    <a:gd name="connsiteY35" fmla="*/ 691590 h 1318521"/>
                    <a:gd name="connsiteX36" fmla="*/ 224064 w 395655"/>
                    <a:gd name="connsiteY36" fmla="*/ 689849 h 1318521"/>
                    <a:gd name="connsiteX37" fmla="*/ 263605 w 395655"/>
                    <a:gd name="connsiteY37" fmla="*/ 826377 h 1318521"/>
                    <a:gd name="connsiteX38" fmla="*/ 265594 w 395655"/>
                    <a:gd name="connsiteY38" fmla="*/ 833588 h 1318521"/>
                    <a:gd name="connsiteX39" fmla="*/ 305881 w 395655"/>
                    <a:gd name="connsiteY39" fmla="*/ 784100 h 1318521"/>
                    <a:gd name="connsiteX40" fmla="*/ 330003 w 395655"/>
                    <a:gd name="connsiteY40" fmla="*/ 756994 h 1318521"/>
                    <a:gd name="connsiteX41" fmla="*/ 391926 w 395655"/>
                    <a:gd name="connsiteY41" fmla="*/ 646578 h 1318521"/>
                    <a:gd name="connsiteX42" fmla="*/ 395656 w 395655"/>
                    <a:gd name="connsiteY42" fmla="*/ 668462 h 1318521"/>
                    <a:gd name="connsiteX43" fmla="*/ 339453 w 395655"/>
                    <a:gd name="connsiteY43" fmla="*/ 763708 h 1318521"/>
                    <a:gd name="connsiteX44" fmla="*/ 314088 w 395655"/>
                    <a:gd name="connsiteY44" fmla="*/ 792307 h 1318521"/>
                    <a:gd name="connsiteX45" fmla="*/ 270568 w 395655"/>
                    <a:gd name="connsiteY45" fmla="*/ 853234 h 1318521"/>
                    <a:gd name="connsiteX46" fmla="*/ 332242 w 395655"/>
                    <a:gd name="connsiteY46" fmla="*/ 1077796 h 1318521"/>
                    <a:gd name="connsiteX47" fmla="*/ 364073 w 395655"/>
                    <a:gd name="connsiteY47" fmla="*/ 1249388 h 1318521"/>
                    <a:gd name="connsiteX48" fmla="*/ 365814 w 395655"/>
                    <a:gd name="connsiteY48" fmla="*/ 1262568 h 1318521"/>
                    <a:gd name="connsiteX49" fmla="*/ 359846 w 395655"/>
                    <a:gd name="connsiteY49" fmla="*/ 1273759 h 1318521"/>
                    <a:gd name="connsiteX50" fmla="*/ 362332 w 395655"/>
                    <a:gd name="connsiteY50" fmla="*/ 1318522 h 1318521"/>
                    <a:gd name="connsiteX51" fmla="*/ 352634 w 395655"/>
                    <a:gd name="connsiteY51" fmla="*/ 1250880 h 1318521"/>
                    <a:gd name="connsiteX52" fmla="*/ 321300 w 395655"/>
                    <a:gd name="connsiteY52" fmla="*/ 1081029 h 1318521"/>
                    <a:gd name="connsiteX53" fmla="*/ 259377 w 395655"/>
                    <a:gd name="connsiteY53" fmla="*/ 855224 h 1318521"/>
                    <a:gd name="connsiteX54" fmla="*/ 258880 w 395655"/>
                    <a:gd name="connsiteY54" fmla="*/ 853980 h 1318521"/>
                    <a:gd name="connsiteX55" fmla="*/ 252414 w 395655"/>
                    <a:gd name="connsiteY55" fmla="*/ 829361 h 1318521"/>
                    <a:gd name="connsiteX56" fmla="*/ 238985 w 395655"/>
                    <a:gd name="connsiteY56" fmla="*/ 780619 h 1318521"/>
                    <a:gd name="connsiteX57" fmla="*/ 166121 w 395655"/>
                    <a:gd name="connsiteY57" fmla="*/ 766195 h 1318521"/>
                    <a:gd name="connsiteX58" fmla="*/ 108177 w 395655"/>
                    <a:gd name="connsiteY58" fmla="*/ 756496 h 1318521"/>
                    <a:gd name="connsiteX59" fmla="*/ 1243 w 395655"/>
                    <a:gd name="connsiteY59" fmla="*/ 703527 h 1318521"/>
                    <a:gd name="connsiteX60" fmla="*/ 0 w 395655"/>
                    <a:gd name="connsiteY60" fmla="*/ 688605 h 1318521"/>
                    <a:gd name="connsiteX61" fmla="*/ 110913 w 395655"/>
                    <a:gd name="connsiteY61" fmla="*/ 745305 h 1318521"/>
                    <a:gd name="connsiteX62" fmla="*/ 167613 w 395655"/>
                    <a:gd name="connsiteY62" fmla="*/ 754755 h 1318521"/>
                    <a:gd name="connsiteX63" fmla="*/ 235006 w 395655"/>
                    <a:gd name="connsiteY63" fmla="*/ 767190 h 1318521"/>
                    <a:gd name="connsiteX64" fmla="*/ 200688 w 395655"/>
                    <a:gd name="connsiteY64" fmla="*/ 653790 h 1318521"/>
                    <a:gd name="connsiteX65" fmla="*/ 160650 w 395655"/>
                    <a:gd name="connsiteY65" fmla="*/ 641853 h 1318521"/>
                    <a:gd name="connsiteX66" fmla="*/ 127077 w 395655"/>
                    <a:gd name="connsiteY66" fmla="*/ 633895 h 1318521"/>
                    <a:gd name="connsiteX67" fmla="*/ 30091 w 395655"/>
                    <a:gd name="connsiteY67" fmla="*/ 579433 h 1318521"/>
                    <a:gd name="connsiteX68" fmla="*/ 37054 w 395655"/>
                    <a:gd name="connsiteY68" fmla="*/ 570232 h 1318521"/>
                    <a:gd name="connsiteX69" fmla="*/ 131056 w 395655"/>
                    <a:gd name="connsiteY69" fmla="*/ 622953 h 1318521"/>
                    <a:gd name="connsiteX70" fmla="*/ 162639 w 395655"/>
                    <a:gd name="connsiteY70" fmla="*/ 630414 h 1318521"/>
                    <a:gd name="connsiteX71" fmla="*/ 195963 w 395655"/>
                    <a:gd name="connsiteY71" fmla="*/ 638372 h 1318521"/>
                    <a:gd name="connsiteX72" fmla="*/ 146226 w 395655"/>
                    <a:gd name="connsiteY72" fmla="*/ 467525 h 1318521"/>
                    <a:gd name="connsiteX73" fmla="*/ 133543 w 395655"/>
                    <a:gd name="connsiteY73" fmla="*/ 467028 h 1318521"/>
                    <a:gd name="connsiteX74" fmla="*/ 17159 w 395655"/>
                    <a:gd name="connsiteY74" fmla="*/ 425995 h 1318521"/>
                    <a:gd name="connsiteX75" fmla="*/ 14672 w 395655"/>
                    <a:gd name="connsiteY75" fmla="*/ 410577 h 1318521"/>
                    <a:gd name="connsiteX76" fmla="*/ 143490 w 395655"/>
                    <a:gd name="connsiteY76" fmla="*/ 455837 h 1318521"/>
                    <a:gd name="connsiteX77" fmla="*/ 130559 w 395655"/>
                    <a:gd name="connsiteY77" fmla="*/ 401376 h 1318521"/>
                    <a:gd name="connsiteX78" fmla="*/ 114394 w 395655"/>
                    <a:gd name="connsiteY78" fmla="*/ 314585 h 131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95655" h="1318521">
                      <a:moveTo>
                        <a:pt x="115638" y="315082"/>
                      </a:moveTo>
                      <a:cubicBezTo>
                        <a:pt x="77092" y="300907"/>
                        <a:pt x="47250" y="282753"/>
                        <a:pt x="19646" y="261367"/>
                      </a:cubicBezTo>
                      <a:cubicBezTo>
                        <a:pt x="20143" y="256890"/>
                        <a:pt x="20889" y="252663"/>
                        <a:pt x="21635" y="248186"/>
                      </a:cubicBezTo>
                      <a:cubicBezTo>
                        <a:pt x="50483" y="271563"/>
                        <a:pt x="78087" y="288225"/>
                        <a:pt x="113400" y="301902"/>
                      </a:cubicBezTo>
                      <a:cubicBezTo>
                        <a:pt x="110167" y="282007"/>
                        <a:pt x="107183" y="262113"/>
                        <a:pt x="104199" y="242467"/>
                      </a:cubicBezTo>
                      <a:cubicBezTo>
                        <a:pt x="101712" y="225059"/>
                        <a:pt x="98976" y="207651"/>
                        <a:pt x="96241" y="190492"/>
                      </a:cubicBezTo>
                      <a:cubicBezTo>
                        <a:pt x="93754" y="174327"/>
                        <a:pt x="90272" y="157914"/>
                        <a:pt x="87039" y="141998"/>
                      </a:cubicBezTo>
                      <a:cubicBezTo>
                        <a:pt x="84304" y="128570"/>
                        <a:pt x="81568" y="114643"/>
                        <a:pt x="79081" y="101214"/>
                      </a:cubicBezTo>
                      <a:cubicBezTo>
                        <a:pt x="77589" y="92759"/>
                        <a:pt x="75849" y="82811"/>
                        <a:pt x="73610" y="72367"/>
                      </a:cubicBezTo>
                      <a:cubicBezTo>
                        <a:pt x="69383" y="51229"/>
                        <a:pt x="64907" y="28350"/>
                        <a:pt x="62668" y="7460"/>
                      </a:cubicBezTo>
                      <a:cubicBezTo>
                        <a:pt x="62668" y="4974"/>
                        <a:pt x="63166" y="2487"/>
                        <a:pt x="63414" y="0"/>
                      </a:cubicBezTo>
                      <a:cubicBezTo>
                        <a:pt x="66896" y="18154"/>
                        <a:pt x="73113" y="35562"/>
                        <a:pt x="81319" y="52223"/>
                      </a:cubicBezTo>
                      <a:cubicBezTo>
                        <a:pt x="82563" y="58440"/>
                        <a:pt x="83558" y="64409"/>
                        <a:pt x="84801" y="70129"/>
                      </a:cubicBezTo>
                      <a:cubicBezTo>
                        <a:pt x="86790" y="80573"/>
                        <a:pt x="88780" y="90521"/>
                        <a:pt x="90272" y="99225"/>
                      </a:cubicBezTo>
                      <a:cubicBezTo>
                        <a:pt x="92510" y="112405"/>
                        <a:pt x="95246" y="126331"/>
                        <a:pt x="97982" y="139760"/>
                      </a:cubicBezTo>
                      <a:cubicBezTo>
                        <a:pt x="101214" y="155676"/>
                        <a:pt x="104696" y="172338"/>
                        <a:pt x="107183" y="188751"/>
                      </a:cubicBezTo>
                      <a:cubicBezTo>
                        <a:pt x="109918" y="206159"/>
                        <a:pt x="112654" y="223567"/>
                        <a:pt x="115140" y="240726"/>
                      </a:cubicBezTo>
                      <a:cubicBezTo>
                        <a:pt x="121606" y="283997"/>
                        <a:pt x="128321" y="328760"/>
                        <a:pt x="137025" y="372777"/>
                      </a:cubicBezTo>
                      <a:cubicBezTo>
                        <a:pt x="175819" y="348406"/>
                        <a:pt x="193476" y="279520"/>
                        <a:pt x="201931" y="219339"/>
                      </a:cubicBezTo>
                      <a:cubicBezTo>
                        <a:pt x="205164" y="224064"/>
                        <a:pt x="208148" y="228789"/>
                        <a:pt x="210884" y="233514"/>
                      </a:cubicBezTo>
                      <a:cubicBezTo>
                        <a:pt x="201185" y="294939"/>
                        <a:pt x="181290" y="361586"/>
                        <a:pt x="139263" y="384714"/>
                      </a:cubicBezTo>
                      <a:cubicBezTo>
                        <a:pt x="140258" y="389439"/>
                        <a:pt x="141252" y="394412"/>
                        <a:pt x="142247" y="399386"/>
                      </a:cubicBezTo>
                      <a:cubicBezTo>
                        <a:pt x="151697" y="442160"/>
                        <a:pt x="162639" y="484436"/>
                        <a:pt x="174576" y="526215"/>
                      </a:cubicBezTo>
                      <a:cubicBezTo>
                        <a:pt x="212127" y="482198"/>
                        <a:pt x="240228" y="429477"/>
                        <a:pt x="254652" y="377005"/>
                      </a:cubicBezTo>
                      <a:cubicBezTo>
                        <a:pt x="256145" y="384963"/>
                        <a:pt x="257637" y="392423"/>
                        <a:pt x="259377" y="400132"/>
                      </a:cubicBezTo>
                      <a:cubicBezTo>
                        <a:pt x="242467" y="449869"/>
                        <a:pt x="214365" y="498362"/>
                        <a:pt x="178306" y="539395"/>
                      </a:cubicBezTo>
                      <a:cubicBezTo>
                        <a:pt x="188751" y="575455"/>
                        <a:pt x="199693" y="611016"/>
                        <a:pt x="210635" y="646081"/>
                      </a:cubicBezTo>
                      <a:cubicBezTo>
                        <a:pt x="211381" y="648319"/>
                        <a:pt x="211630" y="649562"/>
                        <a:pt x="212127" y="650557"/>
                      </a:cubicBezTo>
                      <a:cubicBezTo>
                        <a:pt x="215111" y="660504"/>
                        <a:pt x="218344" y="670203"/>
                        <a:pt x="221329" y="680150"/>
                      </a:cubicBezTo>
                      <a:cubicBezTo>
                        <a:pt x="230281" y="666722"/>
                        <a:pt x="240726" y="654536"/>
                        <a:pt x="251171" y="642599"/>
                      </a:cubicBezTo>
                      <a:cubicBezTo>
                        <a:pt x="261367" y="630911"/>
                        <a:pt x="272060" y="618974"/>
                        <a:pt x="280515" y="606043"/>
                      </a:cubicBezTo>
                      <a:cubicBezTo>
                        <a:pt x="298918" y="578439"/>
                        <a:pt x="307622" y="550337"/>
                        <a:pt x="315829" y="520495"/>
                      </a:cubicBezTo>
                      <a:cubicBezTo>
                        <a:pt x="318813" y="524474"/>
                        <a:pt x="321548" y="528204"/>
                        <a:pt x="324533" y="531935"/>
                      </a:cubicBezTo>
                      <a:cubicBezTo>
                        <a:pt x="316823" y="558792"/>
                        <a:pt x="307622" y="585899"/>
                        <a:pt x="290214" y="612260"/>
                      </a:cubicBezTo>
                      <a:cubicBezTo>
                        <a:pt x="281261" y="625688"/>
                        <a:pt x="270319" y="638123"/>
                        <a:pt x="259626" y="650060"/>
                      </a:cubicBezTo>
                      <a:cubicBezTo>
                        <a:pt x="248186" y="663240"/>
                        <a:pt x="236001" y="676669"/>
                        <a:pt x="227048" y="691590"/>
                      </a:cubicBezTo>
                      <a:lnTo>
                        <a:pt x="224064" y="689849"/>
                      </a:lnTo>
                      <a:cubicBezTo>
                        <a:pt x="237742" y="734612"/>
                        <a:pt x="251419" y="780370"/>
                        <a:pt x="263605" y="826377"/>
                      </a:cubicBezTo>
                      <a:cubicBezTo>
                        <a:pt x="264351" y="828863"/>
                        <a:pt x="264848" y="831102"/>
                        <a:pt x="265594" y="833588"/>
                      </a:cubicBezTo>
                      <a:cubicBezTo>
                        <a:pt x="274547" y="816926"/>
                        <a:pt x="290712" y="799767"/>
                        <a:pt x="305881" y="784100"/>
                      </a:cubicBezTo>
                      <a:cubicBezTo>
                        <a:pt x="315580" y="774153"/>
                        <a:pt x="324781" y="764703"/>
                        <a:pt x="330003" y="756994"/>
                      </a:cubicBezTo>
                      <a:cubicBezTo>
                        <a:pt x="354126" y="722924"/>
                        <a:pt x="378248" y="684875"/>
                        <a:pt x="391926" y="646578"/>
                      </a:cubicBezTo>
                      <a:cubicBezTo>
                        <a:pt x="393667" y="653541"/>
                        <a:pt x="394910" y="660753"/>
                        <a:pt x="395656" y="668462"/>
                      </a:cubicBezTo>
                      <a:cubicBezTo>
                        <a:pt x="381232" y="702035"/>
                        <a:pt x="360094" y="734364"/>
                        <a:pt x="339453" y="763708"/>
                      </a:cubicBezTo>
                      <a:cubicBezTo>
                        <a:pt x="333485" y="772163"/>
                        <a:pt x="324035" y="781862"/>
                        <a:pt x="314088" y="792307"/>
                      </a:cubicBezTo>
                      <a:cubicBezTo>
                        <a:pt x="295685" y="811455"/>
                        <a:pt x="273055" y="834832"/>
                        <a:pt x="270568" y="853234"/>
                      </a:cubicBezTo>
                      <a:cubicBezTo>
                        <a:pt x="289965" y="926099"/>
                        <a:pt x="310606" y="1002942"/>
                        <a:pt x="332242" y="1077796"/>
                      </a:cubicBezTo>
                      <a:cubicBezTo>
                        <a:pt x="348655" y="1134247"/>
                        <a:pt x="356364" y="1192688"/>
                        <a:pt x="364073" y="1249388"/>
                      </a:cubicBezTo>
                      <a:cubicBezTo>
                        <a:pt x="364570" y="1253864"/>
                        <a:pt x="365317" y="1258092"/>
                        <a:pt x="365814" y="1262568"/>
                      </a:cubicBezTo>
                      <a:cubicBezTo>
                        <a:pt x="363824" y="1266298"/>
                        <a:pt x="361835" y="1270029"/>
                        <a:pt x="359846" y="1273759"/>
                      </a:cubicBezTo>
                      <a:lnTo>
                        <a:pt x="362332" y="1318522"/>
                      </a:lnTo>
                      <a:cubicBezTo>
                        <a:pt x="358851" y="1295892"/>
                        <a:pt x="355618" y="1273262"/>
                        <a:pt x="352634" y="1250880"/>
                      </a:cubicBezTo>
                      <a:cubicBezTo>
                        <a:pt x="345173" y="1194677"/>
                        <a:pt x="337464" y="1136734"/>
                        <a:pt x="321300" y="1081029"/>
                      </a:cubicBezTo>
                      <a:cubicBezTo>
                        <a:pt x="299415" y="1005677"/>
                        <a:pt x="278774" y="928586"/>
                        <a:pt x="259377" y="855224"/>
                      </a:cubicBezTo>
                      <a:cubicBezTo>
                        <a:pt x="258880" y="854726"/>
                        <a:pt x="258880" y="854478"/>
                        <a:pt x="258880" y="853980"/>
                      </a:cubicBezTo>
                      <a:cubicBezTo>
                        <a:pt x="256891" y="845774"/>
                        <a:pt x="254404" y="837567"/>
                        <a:pt x="252414" y="829361"/>
                      </a:cubicBezTo>
                      <a:cubicBezTo>
                        <a:pt x="248186" y="812947"/>
                        <a:pt x="243461" y="797032"/>
                        <a:pt x="238985" y="780619"/>
                      </a:cubicBezTo>
                      <a:cubicBezTo>
                        <a:pt x="217598" y="772909"/>
                        <a:pt x="191487" y="769677"/>
                        <a:pt x="166121" y="766195"/>
                      </a:cubicBezTo>
                      <a:cubicBezTo>
                        <a:pt x="146475" y="763708"/>
                        <a:pt x="126083" y="760973"/>
                        <a:pt x="108177" y="756496"/>
                      </a:cubicBezTo>
                      <a:cubicBezTo>
                        <a:pt x="63663" y="745057"/>
                        <a:pt x="32826" y="725162"/>
                        <a:pt x="1243" y="703527"/>
                      </a:cubicBezTo>
                      <a:cubicBezTo>
                        <a:pt x="497" y="698553"/>
                        <a:pt x="249" y="693579"/>
                        <a:pt x="0" y="688605"/>
                      </a:cubicBezTo>
                      <a:cubicBezTo>
                        <a:pt x="33324" y="711733"/>
                        <a:pt x="64658" y="733618"/>
                        <a:pt x="110913" y="745305"/>
                      </a:cubicBezTo>
                      <a:cubicBezTo>
                        <a:pt x="128321" y="749782"/>
                        <a:pt x="148215" y="752269"/>
                        <a:pt x="167613" y="754755"/>
                      </a:cubicBezTo>
                      <a:cubicBezTo>
                        <a:pt x="190741" y="757740"/>
                        <a:pt x="214365" y="760973"/>
                        <a:pt x="235006" y="767190"/>
                      </a:cubicBezTo>
                      <a:cubicBezTo>
                        <a:pt x="223816" y="728892"/>
                        <a:pt x="212376" y="690844"/>
                        <a:pt x="200688" y="653790"/>
                      </a:cubicBezTo>
                      <a:cubicBezTo>
                        <a:pt x="190492" y="647324"/>
                        <a:pt x="175322" y="644589"/>
                        <a:pt x="160650" y="641853"/>
                      </a:cubicBezTo>
                      <a:cubicBezTo>
                        <a:pt x="148961" y="639864"/>
                        <a:pt x="137025" y="637626"/>
                        <a:pt x="127077" y="633895"/>
                      </a:cubicBezTo>
                      <a:cubicBezTo>
                        <a:pt x="100966" y="624196"/>
                        <a:pt x="58440" y="608032"/>
                        <a:pt x="30091" y="579433"/>
                      </a:cubicBezTo>
                      <a:cubicBezTo>
                        <a:pt x="32329" y="576201"/>
                        <a:pt x="34567" y="573216"/>
                        <a:pt x="37054" y="570232"/>
                      </a:cubicBezTo>
                      <a:cubicBezTo>
                        <a:pt x="59435" y="593608"/>
                        <a:pt x="94749" y="609276"/>
                        <a:pt x="131056" y="622953"/>
                      </a:cubicBezTo>
                      <a:cubicBezTo>
                        <a:pt x="140009" y="626434"/>
                        <a:pt x="151448" y="628424"/>
                        <a:pt x="162639" y="630414"/>
                      </a:cubicBezTo>
                      <a:cubicBezTo>
                        <a:pt x="174079" y="632403"/>
                        <a:pt x="185767" y="634641"/>
                        <a:pt x="195963" y="638372"/>
                      </a:cubicBezTo>
                      <a:cubicBezTo>
                        <a:pt x="178804" y="582418"/>
                        <a:pt x="161396" y="525469"/>
                        <a:pt x="146226" y="467525"/>
                      </a:cubicBezTo>
                      <a:cubicBezTo>
                        <a:pt x="142247" y="467525"/>
                        <a:pt x="137771" y="467525"/>
                        <a:pt x="133543" y="467028"/>
                      </a:cubicBezTo>
                      <a:cubicBezTo>
                        <a:pt x="97982" y="464044"/>
                        <a:pt x="53218" y="448874"/>
                        <a:pt x="17159" y="425995"/>
                      </a:cubicBezTo>
                      <a:cubicBezTo>
                        <a:pt x="16413" y="421022"/>
                        <a:pt x="15418" y="415799"/>
                        <a:pt x="14672" y="410577"/>
                      </a:cubicBezTo>
                      <a:cubicBezTo>
                        <a:pt x="52969" y="436937"/>
                        <a:pt x="105939" y="455340"/>
                        <a:pt x="143490" y="455837"/>
                      </a:cubicBezTo>
                      <a:cubicBezTo>
                        <a:pt x="138766" y="437683"/>
                        <a:pt x="134538" y="419530"/>
                        <a:pt x="130559" y="401376"/>
                      </a:cubicBezTo>
                      <a:cubicBezTo>
                        <a:pt x="124342" y="372528"/>
                        <a:pt x="119119" y="343432"/>
                        <a:pt x="114394" y="314585"/>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11" name="Freeform 70">
                  <a:extLst>
                    <a:ext uri="{FF2B5EF4-FFF2-40B4-BE49-F238E27FC236}">
                      <a16:creationId xmlns:a16="http://schemas.microsoft.com/office/drawing/2014/main" id="{59AAD693-5023-6C69-640D-C29BF9A771DE}"/>
                    </a:ext>
                  </a:extLst>
                </p:cNvPr>
                <p:cNvSpPr/>
                <p:nvPr/>
              </p:nvSpPr>
              <p:spPr>
                <a:xfrm>
                  <a:off x="5807652" y="6053977"/>
                  <a:ext cx="12185" cy="24868"/>
                </a:xfrm>
                <a:custGeom>
                  <a:avLst/>
                  <a:gdLst>
                    <a:gd name="connsiteX0" fmla="*/ 4725 w 12185"/>
                    <a:gd name="connsiteY0" fmla="*/ 24868 h 24868"/>
                    <a:gd name="connsiteX1" fmla="*/ 0 w 12185"/>
                    <a:gd name="connsiteY1" fmla="*/ 0 h 24868"/>
                    <a:gd name="connsiteX2" fmla="*/ 12185 w 12185"/>
                    <a:gd name="connsiteY2" fmla="*/ 23376 h 24868"/>
                    <a:gd name="connsiteX3" fmla="*/ 4725 w 12185"/>
                    <a:gd name="connsiteY3" fmla="*/ 24868 h 24868"/>
                  </a:gdLst>
                  <a:ahLst/>
                  <a:cxnLst>
                    <a:cxn ang="0">
                      <a:pos x="connsiteX0" y="connsiteY0"/>
                    </a:cxn>
                    <a:cxn ang="0">
                      <a:pos x="connsiteX1" y="connsiteY1"/>
                    </a:cxn>
                    <a:cxn ang="0">
                      <a:pos x="connsiteX2" y="connsiteY2"/>
                    </a:cxn>
                    <a:cxn ang="0">
                      <a:pos x="connsiteX3" y="connsiteY3"/>
                    </a:cxn>
                  </a:cxnLst>
                  <a:rect l="l" t="t" r="r" b="b"/>
                  <a:pathLst>
                    <a:path w="12185" h="24868">
                      <a:moveTo>
                        <a:pt x="4725" y="24868"/>
                      </a:moveTo>
                      <a:cubicBezTo>
                        <a:pt x="2984" y="16662"/>
                        <a:pt x="1492" y="8455"/>
                        <a:pt x="0" y="0"/>
                      </a:cubicBezTo>
                      <a:cubicBezTo>
                        <a:pt x="4725" y="7709"/>
                        <a:pt x="8704" y="15418"/>
                        <a:pt x="12185" y="23376"/>
                      </a:cubicBezTo>
                      <a:lnTo>
                        <a:pt x="4725" y="24868"/>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205" name="Freeform 71">
                <a:extLst>
                  <a:ext uri="{FF2B5EF4-FFF2-40B4-BE49-F238E27FC236}">
                    <a16:creationId xmlns:a16="http://schemas.microsoft.com/office/drawing/2014/main" id="{57458306-0E93-41EC-AB30-09C63AAA4DF2}"/>
                  </a:ext>
                </a:extLst>
              </p:cNvPr>
              <p:cNvSpPr/>
              <p:nvPr/>
            </p:nvSpPr>
            <p:spPr>
              <a:xfrm>
                <a:off x="5061351" y="5334038"/>
                <a:ext cx="724913" cy="742321"/>
              </a:xfrm>
              <a:custGeom>
                <a:avLst/>
                <a:gdLst>
                  <a:gd name="connsiteX0" fmla="*/ 0 w 724913"/>
                  <a:gd name="connsiteY0" fmla="*/ 0 h 742321"/>
                  <a:gd name="connsiteX1" fmla="*/ 383471 w 724913"/>
                  <a:gd name="connsiteY1" fmla="*/ 228789 h 742321"/>
                  <a:gd name="connsiteX2" fmla="*/ 564761 w 724913"/>
                  <a:gd name="connsiteY2" fmla="*/ 404111 h 742321"/>
                  <a:gd name="connsiteX3" fmla="*/ 625689 w 724913"/>
                  <a:gd name="connsiteY3" fmla="*/ 404111 h 742321"/>
                  <a:gd name="connsiteX4" fmla="*/ 660753 w 724913"/>
                  <a:gd name="connsiteY4" fmla="*/ 448377 h 742321"/>
                  <a:gd name="connsiteX5" fmla="*/ 692087 w 724913"/>
                  <a:gd name="connsiteY5" fmla="*/ 581423 h 742321"/>
                  <a:gd name="connsiteX6" fmla="*/ 724914 w 724913"/>
                  <a:gd name="connsiteY6" fmla="*/ 742321 h 742321"/>
                  <a:gd name="connsiteX7" fmla="*/ 355370 w 724913"/>
                  <a:gd name="connsiteY7" fmla="*/ 492891 h 742321"/>
                  <a:gd name="connsiteX8" fmla="*/ 166121 w 724913"/>
                  <a:gd name="connsiteY8" fmla="*/ 474738 h 742321"/>
                  <a:gd name="connsiteX9" fmla="*/ 222821 w 724913"/>
                  <a:gd name="connsiteY9" fmla="*/ 336718 h 742321"/>
                  <a:gd name="connsiteX10" fmla="*/ 69383 w 724913"/>
                  <a:gd name="connsiteY10" fmla="*/ 123844 h 742321"/>
                  <a:gd name="connsiteX11" fmla="*/ 33821 w 724913"/>
                  <a:gd name="connsiteY11" fmla="*/ 81319 h 742321"/>
                  <a:gd name="connsiteX12" fmla="*/ 0 w 724913"/>
                  <a:gd name="connsiteY12" fmla="*/ 497 h 74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913" h="742321">
                    <a:moveTo>
                      <a:pt x="0" y="0"/>
                    </a:moveTo>
                    <a:cubicBezTo>
                      <a:pt x="110665" y="64658"/>
                      <a:pt x="425498" y="30588"/>
                      <a:pt x="383471" y="228789"/>
                    </a:cubicBezTo>
                    <a:cubicBezTo>
                      <a:pt x="528951" y="208894"/>
                      <a:pt x="573963" y="266092"/>
                      <a:pt x="564761" y="404111"/>
                    </a:cubicBezTo>
                    <a:cubicBezTo>
                      <a:pt x="565756" y="389190"/>
                      <a:pt x="618228" y="399386"/>
                      <a:pt x="625689" y="404111"/>
                    </a:cubicBezTo>
                    <a:cubicBezTo>
                      <a:pt x="638123" y="411572"/>
                      <a:pt x="653541" y="435694"/>
                      <a:pt x="660753" y="448377"/>
                    </a:cubicBezTo>
                    <a:cubicBezTo>
                      <a:pt x="683632" y="489410"/>
                      <a:pt x="686616" y="535914"/>
                      <a:pt x="692087" y="581423"/>
                    </a:cubicBezTo>
                    <a:cubicBezTo>
                      <a:pt x="698802" y="635885"/>
                      <a:pt x="710490" y="689849"/>
                      <a:pt x="724914" y="742321"/>
                    </a:cubicBezTo>
                    <a:cubicBezTo>
                      <a:pt x="631657" y="629170"/>
                      <a:pt x="296183" y="631408"/>
                      <a:pt x="355370" y="492891"/>
                    </a:cubicBezTo>
                    <a:cubicBezTo>
                      <a:pt x="303395" y="499606"/>
                      <a:pt x="207900" y="517014"/>
                      <a:pt x="166121" y="474738"/>
                    </a:cubicBezTo>
                    <a:cubicBezTo>
                      <a:pt x="112654" y="420524"/>
                      <a:pt x="175322" y="364073"/>
                      <a:pt x="222821" y="336718"/>
                    </a:cubicBezTo>
                    <a:cubicBezTo>
                      <a:pt x="20641" y="311352"/>
                      <a:pt x="41779" y="223318"/>
                      <a:pt x="69383" y="123844"/>
                    </a:cubicBezTo>
                    <a:lnTo>
                      <a:pt x="33821" y="81319"/>
                    </a:lnTo>
                    <a:cubicBezTo>
                      <a:pt x="17657" y="57197"/>
                      <a:pt x="5471" y="28101"/>
                      <a:pt x="0" y="497"/>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6" name="Freeform 72">
                <a:extLst>
                  <a:ext uri="{FF2B5EF4-FFF2-40B4-BE49-F238E27FC236}">
                    <a16:creationId xmlns:a16="http://schemas.microsoft.com/office/drawing/2014/main" id="{8A360270-1A88-7514-79FF-210D9841A425}"/>
                  </a:ext>
                </a:extLst>
              </p:cNvPr>
              <p:cNvSpPr/>
              <p:nvPr/>
            </p:nvSpPr>
            <p:spPr>
              <a:xfrm>
                <a:off x="5778472" y="5131108"/>
                <a:ext cx="537133" cy="974595"/>
              </a:xfrm>
              <a:custGeom>
                <a:avLst/>
                <a:gdLst>
                  <a:gd name="connsiteX0" fmla="*/ 536246 w 537133"/>
                  <a:gd name="connsiteY0" fmla="*/ 426745 h 974595"/>
                  <a:gd name="connsiteX1" fmla="*/ 263440 w 537133"/>
                  <a:gd name="connsiteY1" fmla="*/ 533430 h 974595"/>
                  <a:gd name="connsiteX2" fmla="*/ 281345 w 537133"/>
                  <a:gd name="connsiteY2" fmla="*/ 433708 h 974595"/>
                  <a:gd name="connsiteX3" fmla="*/ 500436 w 537133"/>
                  <a:gd name="connsiteY3" fmla="*/ 301657 h 974595"/>
                  <a:gd name="connsiteX4" fmla="*/ 282589 w 537133"/>
                  <a:gd name="connsiteY4" fmla="*/ 425750 h 974595"/>
                  <a:gd name="connsiteX5" fmla="*/ 294774 w 537133"/>
                  <a:gd name="connsiteY5" fmla="*/ 329758 h 974595"/>
                  <a:gd name="connsiteX6" fmla="*/ 469350 w 537133"/>
                  <a:gd name="connsiteY6" fmla="*/ 205914 h 974595"/>
                  <a:gd name="connsiteX7" fmla="*/ 295272 w 537133"/>
                  <a:gd name="connsiteY7" fmla="*/ 324536 h 974595"/>
                  <a:gd name="connsiteX8" fmla="*/ 304224 w 537133"/>
                  <a:gd name="connsiteY8" fmla="*/ 210887 h 974595"/>
                  <a:gd name="connsiteX9" fmla="*/ 422847 w 537133"/>
                  <a:gd name="connsiteY9" fmla="*/ 112657 h 974595"/>
                  <a:gd name="connsiteX10" fmla="*/ 304970 w 537133"/>
                  <a:gd name="connsiteY10" fmla="*/ 200194 h 974595"/>
                  <a:gd name="connsiteX11" fmla="*/ 306711 w 537133"/>
                  <a:gd name="connsiteY11" fmla="*/ 156426 h 974595"/>
                  <a:gd name="connsiteX12" fmla="*/ 317404 w 537133"/>
                  <a:gd name="connsiteY12" fmla="*/ 4 h 974595"/>
                  <a:gd name="connsiteX13" fmla="*/ 297759 w 537133"/>
                  <a:gd name="connsiteY13" fmla="*/ 152944 h 974595"/>
                  <a:gd name="connsiteX14" fmla="*/ 293780 w 537133"/>
                  <a:gd name="connsiteY14" fmla="*/ 235756 h 974595"/>
                  <a:gd name="connsiteX15" fmla="*/ 219423 w 537133"/>
                  <a:gd name="connsiteY15" fmla="*/ 113652 h 974595"/>
                  <a:gd name="connsiteX16" fmla="*/ 293282 w 537133"/>
                  <a:gd name="connsiteY16" fmla="*/ 242222 h 974595"/>
                  <a:gd name="connsiteX17" fmla="*/ 282340 w 537133"/>
                  <a:gd name="connsiteY17" fmla="*/ 358854 h 974595"/>
                  <a:gd name="connsiteX18" fmla="*/ 150040 w 537133"/>
                  <a:gd name="connsiteY18" fmla="*/ 207655 h 974595"/>
                  <a:gd name="connsiteX19" fmla="*/ 281842 w 537133"/>
                  <a:gd name="connsiteY19" fmla="*/ 363331 h 974595"/>
                  <a:gd name="connsiteX20" fmla="*/ 263938 w 537133"/>
                  <a:gd name="connsiteY20" fmla="*/ 484689 h 974595"/>
                  <a:gd name="connsiteX21" fmla="*/ 142331 w 537133"/>
                  <a:gd name="connsiteY21" fmla="*/ 345425 h 974595"/>
                  <a:gd name="connsiteX22" fmla="*/ 262943 w 537133"/>
                  <a:gd name="connsiteY22" fmla="*/ 489662 h 974595"/>
                  <a:gd name="connsiteX23" fmla="*/ 250011 w 537133"/>
                  <a:gd name="connsiteY23" fmla="*/ 554569 h 974595"/>
                  <a:gd name="connsiteX24" fmla="*/ 101795 w 537133"/>
                  <a:gd name="connsiteY24" fmla="*/ 451862 h 974595"/>
                  <a:gd name="connsiteX25" fmla="*/ 248519 w 537133"/>
                  <a:gd name="connsiteY25" fmla="*/ 561283 h 974595"/>
                  <a:gd name="connsiteX26" fmla="*/ 218677 w 537133"/>
                  <a:gd name="connsiteY26" fmla="*/ 671948 h 974595"/>
                  <a:gd name="connsiteX27" fmla="*/ 62255 w 537133"/>
                  <a:gd name="connsiteY27" fmla="*/ 530446 h 974595"/>
                  <a:gd name="connsiteX28" fmla="*/ 217185 w 537133"/>
                  <a:gd name="connsiteY28" fmla="*/ 676673 h 974595"/>
                  <a:gd name="connsiteX29" fmla="*/ 179385 w 537133"/>
                  <a:gd name="connsiteY29" fmla="*/ 774654 h 974595"/>
                  <a:gd name="connsiteX30" fmla="*/ 56038 w 537133"/>
                  <a:gd name="connsiteY30" fmla="*/ 635888 h 974595"/>
                  <a:gd name="connsiteX31" fmla="*/ 176649 w 537133"/>
                  <a:gd name="connsiteY31" fmla="*/ 780622 h 974595"/>
                  <a:gd name="connsiteX32" fmla="*/ 126415 w 537133"/>
                  <a:gd name="connsiteY32" fmla="*/ 868905 h 974595"/>
                  <a:gd name="connsiteX33" fmla="*/ 17740 w 537133"/>
                  <a:gd name="connsiteY33" fmla="*/ 722679 h 974595"/>
                  <a:gd name="connsiteX34" fmla="*/ 124674 w 537133"/>
                  <a:gd name="connsiteY34" fmla="*/ 871641 h 974595"/>
                  <a:gd name="connsiteX35" fmla="*/ 27190 w 537133"/>
                  <a:gd name="connsiteY35" fmla="*/ 966887 h 974595"/>
                  <a:gd name="connsiteX36" fmla="*/ 31915 w 537133"/>
                  <a:gd name="connsiteY36" fmla="*/ 974596 h 974595"/>
                  <a:gd name="connsiteX37" fmla="*/ 184110 w 537133"/>
                  <a:gd name="connsiteY37" fmla="*/ 785098 h 974595"/>
                  <a:gd name="connsiteX38" fmla="*/ 415137 w 537133"/>
                  <a:gd name="connsiteY38" fmla="*/ 790072 h 974595"/>
                  <a:gd name="connsiteX39" fmla="*/ 191819 w 537133"/>
                  <a:gd name="connsiteY39" fmla="*/ 767940 h 974595"/>
                  <a:gd name="connsiteX40" fmla="*/ 214698 w 537133"/>
                  <a:gd name="connsiteY40" fmla="*/ 709996 h 974595"/>
                  <a:gd name="connsiteX41" fmla="*/ 499441 w 537133"/>
                  <a:gd name="connsiteY41" fmla="*/ 682641 h 974595"/>
                  <a:gd name="connsiteX42" fmla="*/ 216439 w 537133"/>
                  <a:gd name="connsiteY42" fmla="*/ 705520 h 974595"/>
                  <a:gd name="connsiteX43" fmla="*/ 246529 w 537133"/>
                  <a:gd name="connsiteY43" fmla="*/ 605549 h 974595"/>
                  <a:gd name="connsiteX44" fmla="*/ 495711 w 537133"/>
                  <a:gd name="connsiteY44" fmla="*/ 554320 h 974595"/>
                  <a:gd name="connsiteX45" fmla="*/ 246778 w 537133"/>
                  <a:gd name="connsiteY45" fmla="*/ 603808 h 974595"/>
                  <a:gd name="connsiteX46" fmla="*/ 256228 w 537133"/>
                  <a:gd name="connsiteY46" fmla="*/ 564516 h 974595"/>
                  <a:gd name="connsiteX47" fmla="*/ 256228 w 537133"/>
                  <a:gd name="connsiteY47" fmla="*/ 564516 h 974595"/>
                  <a:gd name="connsiteX48" fmla="*/ 261948 w 537133"/>
                  <a:gd name="connsiteY48" fmla="*/ 538404 h 974595"/>
                  <a:gd name="connsiteX49" fmla="*/ 535997 w 537133"/>
                  <a:gd name="connsiteY49" fmla="*/ 425999 h 97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7133" h="974595">
                    <a:moveTo>
                      <a:pt x="536246" y="426745"/>
                    </a:moveTo>
                    <a:cubicBezTo>
                      <a:pt x="516352" y="353135"/>
                      <a:pt x="308203" y="500604"/>
                      <a:pt x="263440" y="533430"/>
                    </a:cubicBezTo>
                    <a:cubicBezTo>
                      <a:pt x="270403" y="499609"/>
                      <a:pt x="276372" y="466286"/>
                      <a:pt x="281345" y="433708"/>
                    </a:cubicBezTo>
                    <a:cubicBezTo>
                      <a:pt x="325611" y="422518"/>
                      <a:pt x="537987" y="365320"/>
                      <a:pt x="500436" y="301657"/>
                    </a:cubicBezTo>
                    <a:cubicBezTo>
                      <a:pt x="464128" y="240232"/>
                      <a:pt x="320388" y="385712"/>
                      <a:pt x="282589" y="425750"/>
                    </a:cubicBezTo>
                    <a:cubicBezTo>
                      <a:pt x="287562" y="392427"/>
                      <a:pt x="291541" y="360098"/>
                      <a:pt x="294774" y="329758"/>
                    </a:cubicBezTo>
                    <a:cubicBezTo>
                      <a:pt x="324616" y="321055"/>
                      <a:pt x="490986" y="269826"/>
                      <a:pt x="469350" y="205914"/>
                    </a:cubicBezTo>
                    <a:cubicBezTo>
                      <a:pt x="448212" y="143743"/>
                      <a:pt x="323124" y="290715"/>
                      <a:pt x="295272" y="324536"/>
                    </a:cubicBezTo>
                    <a:cubicBezTo>
                      <a:pt x="299748" y="281762"/>
                      <a:pt x="302483" y="243216"/>
                      <a:pt x="304224" y="210887"/>
                    </a:cubicBezTo>
                    <a:cubicBezTo>
                      <a:pt x="334564" y="201189"/>
                      <a:pt x="465620" y="155928"/>
                      <a:pt x="422847" y="112657"/>
                    </a:cubicBezTo>
                    <a:cubicBezTo>
                      <a:pt x="383057" y="72619"/>
                      <a:pt x="324616" y="165378"/>
                      <a:pt x="304970" y="200194"/>
                    </a:cubicBezTo>
                    <a:cubicBezTo>
                      <a:pt x="305716" y="183532"/>
                      <a:pt x="306462" y="168860"/>
                      <a:pt x="306711" y="156426"/>
                    </a:cubicBezTo>
                    <a:cubicBezTo>
                      <a:pt x="322378" y="117134"/>
                      <a:pt x="365649" y="-742"/>
                      <a:pt x="317404" y="4"/>
                    </a:cubicBezTo>
                    <a:cubicBezTo>
                      <a:pt x="270652" y="750"/>
                      <a:pt x="289054" y="110917"/>
                      <a:pt x="297759" y="152944"/>
                    </a:cubicBezTo>
                    <a:cubicBezTo>
                      <a:pt x="297012" y="173834"/>
                      <a:pt x="296018" y="202184"/>
                      <a:pt x="293780" y="235756"/>
                    </a:cubicBezTo>
                    <a:cubicBezTo>
                      <a:pt x="284081" y="199945"/>
                      <a:pt x="245286" y="65408"/>
                      <a:pt x="219423" y="113652"/>
                    </a:cubicBezTo>
                    <a:cubicBezTo>
                      <a:pt x="192316" y="163886"/>
                      <a:pt x="277615" y="230534"/>
                      <a:pt x="293282" y="242222"/>
                    </a:cubicBezTo>
                    <a:cubicBezTo>
                      <a:pt x="291044" y="276540"/>
                      <a:pt x="287562" y="316081"/>
                      <a:pt x="282340" y="358854"/>
                    </a:cubicBezTo>
                    <a:cubicBezTo>
                      <a:pt x="268911" y="325033"/>
                      <a:pt x="198782" y="157918"/>
                      <a:pt x="150040" y="207655"/>
                    </a:cubicBezTo>
                    <a:cubicBezTo>
                      <a:pt x="99806" y="258884"/>
                      <a:pt x="258715" y="350399"/>
                      <a:pt x="281842" y="363331"/>
                    </a:cubicBezTo>
                    <a:cubicBezTo>
                      <a:pt x="277366" y="401877"/>
                      <a:pt x="271398" y="442910"/>
                      <a:pt x="263938" y="484689"/>
                    </a:cubicBezTo>
                    <a:cubicBezTo>
                      <a:pt x="251006" y="450122"/>
                      <a:pt x="191073" y="301906"/>
                      <a:pt x="142331" y="345425"/>
                    </a:cubicBezTo>
                    <a:cubicBezTo>
                      <a:pt x="91848" y="390686"/>
                      <a:pt x="238820" y="476233"/>
                      <a:pt x="262943" y="489662"/>
                    </a:cubicBezTo>
                    <a:cubicBezTo>
                      <a:pt x="258964" y="511049"/>
                      <a:pt x="254736" y="532684"/>
                      <a:pt x="250011" y="554569"/>
                    </a:cubicBezTo>
                    <a:cubicBezTo>
                      <a:pt x="224645" y="518510"/>
                      <a:pt x="135617" y="398644"/>
                      <a:pt x="101795" y="451862"/>
                    </a:cubicBezTo>
                    <a:cubicBezTo>
                      <a:pt x="78668" y="488170"/>
                      <a:pt x="212957" y="546611"/>
                      <a:pt x="248519" y="561283"/>
                    </a:cubicBezTo>
                    <a:cubicBezTo>
                      <a:pt x="240064" y="598586"/>
                      <a:pt x="230116" y="635640"/>
                      <a:pt x="218677" y="671948"/>
                    </a:cubicBezTo>
                    <a:cubicBezTo>
                      <a:pt x="201269" y="636386"/>
                      <a:pt x="123431" y="485435"/>
                      <a:pt x="62255" y="530446"/>
                    </a:cubicBezTo>
                    <a:cubicBezTo>
                      <a:pt x="14507" y="565511"/>
                      <a:pt x="185353" y="659513"/>
                      <a:pt x="217185" y="676673"/>
                    </a:cubicBezTo>
                    <a:cubicBezTo>
                      <a:pt x="206243" y="710742"/>
                      <a:pt x="193808" y="743568"/>
                      <a:pt x="179385" y="774654"/>
                    </a:cubicBezTo>
                    <a:cubicBezTo>
                      <a:pt x="163718" y="736854"/>
                      <a:pt x="104531" y="603808"/>
                      <a:pt x="56038" y="635888"/>
                    </a:cubicBezTo>
                    <a:cubicBezTo>
                      <a:pt x="6052" y="668963"/>
                      <a:pt x="144569" y="759982"/>
                      <a:pt x="176649" y="780622"/>
                    </a:cubicBezTo>
                    <a:cubicBezTo>
                      <a:pt x="161728" y="812454"/>
                      <a:pt x="145066" y="842047"/>
                      <a:pt x="126415" y="868905"/>
                    </a:cubicBezTo>
                    <a:cubicBezTo>
                      <a:pt x="122187" y="851746"/>
                      <a:pt x="87123" y="711488"/>
                      <a:pt x="17740" y="722679"/>
                    </a:cubicBezTo>
                    <a:cubicBezTo>
                      <a:pt x="-51394" y="733870"/>
                      <a:pt x="102293" y="854481"/>
                      <a:pt x="124674" y="871641"/>
                    </a:cubicBezTo>
                    <a:cubicBezTo>
                      <a:pt x="96822" y="910933"/>
                      <a:pt x="64741" y="944008"/>
                      <a:pt x="27190" y="966887"/>
                    </a:cubicBezTo>
                    <a:lnTo>
                      <a:pt x="31915" y="974596"/>
                    </a:lnTo>
                    <a:cubicBezTo>
                      <a:pt x="96822" y="934806"/>
                      <a:pt x="146310" y="866170"/>
                      <a:pt x="184110" y="785098"/>
                    </a:cubicBezTo>
                    <a:cubicBezTo>
                      <a:pt x="192565" y="788331"/>
                      <a:pt x="400962" y="869403"/>
                      <a:pt x="415137" y="790072"/>
                    </a:cubicBezTo>
                    <a:cubicBezTo>
                      <a:pt x="428566" y="715716"/>
                      <a:pt x="224645" y="760230"/>
                      <a:pt x="191819" y="767940"/>
                    </a:cubicBezTo>
                    <a:cubicBezTo>
                      <a:pt x="200026" y="749288"/>
                      <a:pt x="207486" y="729642"/>
                      <a:pt x="214698" y="709996"/>
                    </a:cubicBezTo>
                    <a:cubicBezTo>
                      <a:pt x="261451" y="716959"/>
                      <a:pt x="518839" y="752272"/>
                      <a:pt x="499441" y="682641"/>
                    </a:cubicBezTo>
                    <a:cubicBezTo>
                      <a:pt x="480292" y="614253"/>
                      <a:pt x="262943" y="688858"/>
                      <a:pt x="216439" y="705520"/>
                    </a:cubicBezTo>
                    <a:cubicBezTo>
                      <a:pt x="227878" y="672942"/>
                      <a:pt x="237826" y="639370"/>
                      <a:pt x="246529" y="605549"/>
                    </a:cubicBezTo>
                    <a:cubicBezTo>
                      <a:pt x="271895" y="607538"/>
                      <a:pt x="523066" y="624449"/>
                      <a:pt x="495711" y="554320"/>
                    </a:cubicBezTo>
                    <a:cubicBezTo>
                      <a:pt x="468853" y="485186"/>
                      <a:pt x="271895" y="590130"/>
                      <a:pt x="246778" y="603808"/>
                    </a:cubicBezTo>
                    <a:cubicBezTo>
                      <a:pt x="250011" y="590628"/>
                      <a:pt x="253244" y="577696"/>
                      <a:pt x="256228" y="564516"/>
                    </a:cubicBezTo>
                    <a:lnTo>
                      <a:pt x="256228" y="564516"/>
                    </a:lnTo>
                    <a:cubicBezTo>
                      <a:pt x="258218" y="555563"/>
                      <a:pt x="260207" y="546860"/>
                      <a:pt x="261948" y="538404"/>
                    </a:cubicBezTo>
                    <a:cubicBezTo>
                      <a:pt x="308452" y="532933"/>
                      <a:pt x="555892" y="500853"/>
                      <a:pt x="535997" y="425999"/>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7" name="Freeform 73">
                <a:extLst>
                  <a:ext uri="{FF2B5EF4-FFF2-40B4-BE49-F238E27FC236}">
                    <a16:creationId xmlns:a16="http://schemas.microsoft.com/office/drawing/2014/main" id="{7024ACE7-9F7F-7D9B-145F-D6AA91B9D2B1}"/>
                  </a:ext>
                </a:extLst>
              </p:cNvPr>
              <p:cNvSpPr/>
              <p:nvPr/>
            </p:nvSpPr>
            <p:spPr>
              <a:xfrm>
                <a:off x="5503263" y="5948535"/>
                <a:ext cx="522733" cy="591619"/>
              </a:xfrm>
              <a:custGeom>
                <a:avLst/>
                <a:gdLst>
                  <a:gd name="connsiteX0" fmla="*/ 0 w 522733"/>
                  <a:gd name="connsiteY0" fmla="*/ 0 h 591619"/>
                  <a:gd name="connsiteX1" fmla="*/ 261367 w 522733"/>
                  <a:gd name="connsiteY1" fmla="*/ 591619 h 591619"/>
                  <a:gd name="connsiteX2" fmla="*/ 522734 w 522733"/>
                  <a:gd name="connsiteY2" fmla="*/ 0 h 591619"/>
                  <a:gd name="connsiteX3" fmla="*/ 0 w 522733"/>
                  <a:gd name="connsiteY3" fmla="*/ 0 h 591619"/>
                </a:gdLst>
                <a:ahLst/>
                <a:cxnLst>
                  <a:cxn ang="0">
                    <a:pos x="connsiteX0" y="connsiteY0"/>
                  </a:cxn>
                  <a:cxn ang="0">
                    <a:pos x="connsiteX1" y="connsiteY1"/>
                  </a:cxn>
                  <a:cxn ang="0">
                    <a:pos x="connsiteX2" y="connsiteY2"/>
                  </a:cxn>
                  <a:cxn ang="0">
                    <a:pos x="connsiteX3" y="connsiteY3"/>
                  </a:cxn>
                </a:cxnLst>
                <a:rect l="l" t="t" r="r" b="b"/>
                <a:pathLst>
                  <a:path w="522733" h="591619">
                    <a:moveTo>
                      <a:pt x="0" y="0"/>
                    </a:moveTo>
                    <a:cubicBezTo>
                      <a:pt x="0" y="326771"/>
                      <a:pt x="117130" y="591619"/>
                      <a:pt x="261367" y="591619"/>
                    </a:cubicBezTo>
                    <a:cubicBezTo>
                      <a:pt x="405603" y="591619"/>
                      <a:pt x="522734" y="326771"/>
                      <a:pt x="522734" y="0"/>
                    </a:cubicBezTo>
                    <a:lnTo>
                      <a:pt x="0" y="0"/>
                    </a:ln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8" name="Freeform 79">
                <a:extLst>
                  <a:ext uri="{FF2B5EF4-FFF2-40B4-BE49-F238E27FC236}">
                    <a16:creationId xmlns:a16="http://schemas.microsoft.com/office/drawing/2014/main" id="{585C12E9-8B35-E493-0A51-013172A75280}"/>
                  </a:ext>
                </a:extLst>
              </p:cNvPr>
              <p:cNvSpPr/>
              <p:nvPr/>
            </p:nvSpPr>
            <p:spPr>
              <a:xfrm>
                <a:off x="5503263" y="6519016"/>
                <a:ext cx="522733" cy="36556"/>
              </a:xfrm>
              <a:custGeom>
                <a:avLst/>
                <a:gdLst>
                  <a:gd name="connsiteX0" fmla="*/ 0 w 522733"/>
                  <a:gd name="connsiteY0" fmla="*/ 0 h 36556"/>
                  <a:gd name="connsiteX1" fmla="*/ 261367 w 522733"/>
                  <a:gd name="connsiteY1" fmla="*/ 36557 h 36556"/>
                  <a:gd name="connsiteX2" fmla="*/ 522734 w 522733"/>
                  <a:gd name="connsiteY2" fmla="*/ 0 h 36556"/>
                  <a:gd name="connsiteX3" fmla="*/ 0 w 522733"/>
                  <a:gd name="connsiteY3" fmla="*/ 0 h 36556"/>
                </a:gdLst>
                <a:ahLst/>
                <a:cxnLst>
                  <a:cxn ang="0">
                    <a:pos x="connsiteX0" y="connsiteY0"/>
                  </a:cxn>
                  <a:cxn ang="0">
                    <a:pos x="connsiteX1" y="connsiteY1"/>
                  </a:cxn>
                  <a:cxn ang="0">
                    <a:pos x="connsiteX2" y="connsiteY2"/>
                  </a:cxn>
                  <a:cxn ang="0">
                    <a:pos x="connsiteX3" y="connsiteY3"/>
                  </a:cxn>
                </a:cxnLst>
                <a:rect l="l" t="t" r="r" b="b"/>
                <a:pathLst>
                  <a:path w="522733" h="36556">
                    <a:moveTo>
                      <a:pt x="0" y="0"/>
                    </a:moveTo>
                    <a:cubicBezTo>
                      <a:pt x="0" y="20143"/>
                      <a:pt x="117130" y="36557"/>
                      <a:pt x="261367" y="36557"/>
                    </a:cubicBezTo>
                    <a:cubicBezTo>
                      <a:pt x="405603" y="36557"/>
                      <a:pt x="522734" y="20143"/>
                      <a:pt x="522734" y="0"/>
                    </a:cubicBezTo>
                    <a:lnTo>
                      <a:pt x="0" y="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209" name="Freeform 80">
                <a:extLst>
                  <a:ext uri="{FF2B5EF4-FFF2-40B4-BE49-F238E27FC236}">
                    <a16:creationId xmlns:a16="http://schemas.microsoft.com/office/drawing/2014/main" id="{678A8AE0-E4D0-396C-74C3-8209B297CA39}"/>
                  </a:ext>
                </a:extLst>
              </p:cNvPr>
              <p:cNvSpPr/>
              <p:nvPr/>
            </p:nvSpPr>
            <p:spPr>
              <a:xfrm>
                <a:off x="5554243" y="5995040"/>
                <a:ext cx="109918" cy="101960"/>
              </a:xfrm>
              <a:custGeom>
                <a:avLst/>
                <a:gdLst>
                  <a:gd name="connsiteX0" fmla="*/ 54959 w 109918"/>
                  <a:gd name="connsiteY0" fmla="*/ 0 h 101960"/>
                  <a:gd name="connsiteX1" fmla="*/ 0 w 109918"/>
                  <a:gd name="connsiteY1" fmla="*/ 50980 h 101960"/>
                  <a:gd name="connsiteX2" fmla="*/ 54959 w 109918"/>
                  <a:gd name="connsiteY2" fmla="*/ 101960 h 101960"/>
                  <a:gd name="connsiteX3" fmla="*/ 109918 w 109918"/>
                  <a:gd name="connsiteY3" fmla="*/ 50980 h 101960"/>
                  <a:gd name="connsiteX4" fmla="*/ 54959 w 109918"/>
                  <a:gd name="connsiteY4" fmla="*/ 0 h 10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18" h="101960">
                    <a:moveTo>
                      <a:pt x="54959" y="0"/>
                    </a:moveTo>
                    <a:cubicBezTo>
                      <a:pt x="24620" y="0"/>
                      <a:pt x="0" y="22879"/>
                      <a:pt x="0" y="50980"/>
                    </a:cubicBezTo>
                    <a:cubicBezTo>
                      <a:pt x="0" y="79081"/>
                      <a:pt x="24620" y="101960"/>
                      <a:pt x="54959" y="101960"/>
                    </a:cubicBezTo>
                    <a:cubicBezTo>
                      <a:pt x="85298" y="101960"/>
                      <a:pt x="109918" y="79081"/>
                      <a:pt x="109918" y="50980"/>
                    </a:cubicBezTo>
                    <a:cubicBezTo>
                      <a:pt x="109918" y="22879"/>
                      <a:pt x="85298" y="0"/>
                      <a:pt x="54959" y="0"/>
                    </a:cubicBezTo>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3" name="Freeform 94">
              <a:extLst>
                <a:ext uri="{FF2B5EF4-FFF2-40B4-BE49-F238E27FC236}">
                  <a16:creationId xmlns:a16="http://schemas.microsoft.com/office/drawing/2014/main" id="{38DE344D-F1EA-2257-F2D7-DD6214B2C4DD}"/>
                </a:ext>
              </a:extLst>
            </p:cNvPr>
            <p:cNvSpPr/>
            <p:nvPr/>
          </p:nvSpPr>
          <p:spPr>
            <a:xfrm>
              <a:off x="2341764" y="3084718"/>
              <a:ext cx="3272407" cy="3046102"/>
            </a:xfrm>
            <a:custGeom>
              <a:avLst/>
              <a:gdLst>
                <a:gd name="connsiteX0" fmla="*/ 3166224 w 3272407"/>
                <a:gd name="connsiteY0" fmla="*/ 12656 h 3046102"/>
                <a:gd name="connsiteX1" fmla="*/ 3165726 w 3272407"/>
                <a:gd name="connsiteY1" fmla="*/ 11413 h 3046102"/>
                <a:gd name="connsiteX2" fmla="*/ 3162991 w 3272407"/>
                <a:gd name="connsiteY2" fmla="*/ 5942 h 3046102"/>
                <a:gd name="connsiteX3" fmla="*/ 3161499 w 3272407"/>
                <a:gd name="connsiteY3" fmla="*/ 4201 h 3046102"/>
                <a:gd name="connsiteX4" fmla="*/ 3155530 w 3272407"/>
                <a:gd name="connsiteY4" fmla="*/ 720 h 3046102"/>
                <a:gd name="connsiteX5" fmla="*/ 3155033 w 3272407"/>
                <a:gd name="connsiteY5" fmla="*/ 471 h 3046102"/>
                <a:gd name="connsiteX6" fmla="*/ 3155033 w 3272407"/>
                <a:gd name="connsiteY6" fmla="*/ 471 h 3046102"/>
                <a:gd name="connsiteX7" fmla="*/ 3147324 w 3272407"/>
                <a:gd name="connsiteY7" fmla="*/ 471 h 3046102"/>
                <a:gd name="connsiteX8" fmla="*/ 3145832 w 3272407"/>
                <a:gd name="connsiteY8" fmla="*/ 968 h 3046102"/>
                <a:gd name="connsiteX9" fmla="*/ 3139864 w 3272407"/>
                <a:gd name="connsiteY9" fmla="*/ 4947 h 3046102"/>
                <a:gd name="connsiteX10" fmla="*/ 3139366 w 3272407"/>
                <a:gd name="connsiteY10" fmla="*/ 5196 h 3046102"/>
                <a:gd name="connsiteX11" fmla="*/ 3139118 w 3272407"/>
                <a:gd name="connsiteY11" fmla="*/ 5196 h 3046102"/>
                <a:gd name="connsiteX12" fmla="*/ 3138620 w 3272407"/>
                <a:gd name="connsiteY12" fmla="*/ 5942 h 3046102"/>
                <a:gd name="connsiteX13" fmla="*/ 2800659 w 3272407"/>
                <a:gd name="connsiteY13" fmla="*/ 410302 h 3046102"/>
                <a:gd name="connsiteX14" fmla="*/ 2802648 w 3272407"/>
                <a:gd name="connsiteY14" fmla="*/ 432186 h 3046102"/>
                <a:gd name="connsiteX15" fmla="*/ 2824532 w 3272407"/>
                <a:gd name="connsiteY15" fmla="*/ 430197 h 3046102"/>
                <a:gd name="connsiteX16" fmla="*/ 3118228 w 3272407"/>
                <a:gd name="connsiteY16" fmla="*/ 78806 h 3046102"/>
                <a:gd name="connsiteX17" fmla="*/ 1327953 w 3272407"/>
                <a:gd name="connsiteY17" fmla="*/ 2500242 h 3046102"/>
                <a:gd name="connsiteX18" fmla="*/ 13161 w 3272407"/>
                <a:gd name="connsiteY18" fmla="*/ 3015266 h 3046102"/>
                <a:gd name="connsiteX19" fmla="*/ 229 w 3272407"/>
                <a:gd name="connsiteY19" fmla="*/ 3032923 h 3046102"/>
                <a:gd name="connsiteX20" fmla="*/ 15399 w 3272407"/>
                <a:gd name="connsiteY20" fmla="*/ 3046103 h 3046102"/>
                <a:gd name="connsiteX21" fmla="*/ 17637 w 3272407"/>
                <a:gd name="connsiteY21" fmla="*/ 3046103 h 3046102"/>
                <a:gd name="connsiteX22" fmla="*/ 1342625 w 3272407"/>
                <a:gd name="connsiteY22" fmla="*/ 2527597 h 3046102"/>
                <a:gd name="connsiteX23" fmla="*/ 3148319 w 3272407"/>
                <a:gd name="connsiteY23" fmla="*/ 85272 h 3046102"/>
                <a:gd name="connsiteX24" fmla="*/ 3241575 w 3272407"/>
                <a:gd name="connsiteY24" fmla="*/ 580153 h 3046102"/>
                <a:gd name="connsiteX25" fmla="*/ 3256745 w 3272407"/>
                <a:gd name="connsiteY25" fmla="*/ 592836 h 3046102"/>
                <a:gd name="connsiteX26" fmla="*/ 3259729 w 3272407"/>
                <a:gd name="connsiteY26" fmla="*/ 592587 h 3046102"/>
                <a:gd name="connsiteX27" fmla="*/ 3272163 w 3272407"/>
                <a:gd name="connsiteY27" fmla="*/ 574433 h 3046102"/>
                <a:gd name="connsiteX28" fmla="*/ 3166224 w 3272407"/>
                <a:gd name="connsiteY28" fmla="*/ 12656 h 304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2407" h="3046102">
                  <a:moveTo>
                    <a:pt x="3166224" y="12656"/>
                  </a:moveTo>
                  <a:cubicBezTo>
                    <a:pt x="3166224" y="12656"/>
                    <a:pt x="3165726" y="11910"/>
                    <a:pt x="3165726" y="11413"/>
                  </a:cubicBezTo>
                  <a:cubicBezTo>
                    <a:pt x="3165229" y="9423"/>
                    <a:pt x="3164234" y="7683"/>
                    <a:pt x="3162991" y="5942"/>
                  </a:cubicBezTo>
                  <a:cubicBezTo>
                    <a:pt x="3162494" y="5196"/>
                    <a:pt x="3161996" y="4699"/>
                    <a:pt x="3161499" y="4201"/>
                  </a:cubicBezTo>
                  <a:cubicBezTo>
                    <a:pt x="3159758" y="2709"/>
                    <a:pt x="3157769" y="1466"/>
                    <a:pt x="3155530" y="720"/>
                  </a:cubicBezTo>
                  <a:cubicBezTo>
                    <a:pt x="3155530" y="720"/>
                    <a:pt x="3155282" y="471"/>
                    <a:pt x="3155033" y="471"/>
                  </a:cubicBezTo>
                  <a:lnTo>
                    <a:pt x="3155033" y="471"/>
                  </a:lnTo>
                  <a:cubicBezTo>
                    <a:pt x="3152298" y="-275"/>
                    <a:pt x="3149811" y="-26"/>
                    <a:pt x="3147324" y="471"/>
                  </a:cubicBezTo>
                  <a:cubicBezTo>
                    <a:pt x="3146827" y="471"/>
                    <a:pt x="3146329" y="720"/>
                    <a:pt x="3145832" y="968"/>
                  </a:cubicBezTo>
                  <a:cubicBezTo>
                    <a:pt x="3143594" y="1963"/>
                    <a:pt x="3141604" y="3206"/>
                    <a:pt x="3139864" y="4947"/>
                  </a:cubicBezTo>
                  <a:cubicBezTo>
                    <a:pt x="3139864" y="4947"/>
                    <a:pt x="3139615" y="4947"/>
                    <a:pt x="3139366" y="5196"/>
                  </a:cubicBezTo>
                  <a:lnTo>
                    <a:pt x="3139118" y="5196"/>
                  </a:lnTo>
                  <a:lnTo>
                    <a:pt x="3138620" y="5942"/>
                  </a:lnTo>
                  <a:lnTo>
                    <a:pt x="2800659" y="410302"/>
                  </a:lnTo>
                  <a:cubicBezTo>
                    <a:pt x="2795188" y="416768"/>
                    <a:pt x="2795934" y="426715"/>
                    <a:pt x="2802648" y="432186"/>
                  </a:cubicBezTo>
                  <a:cubicBezTo>
                    <a:pt x="2809114" y="437657"/>
                    <a:pt x="2819061" y="436911"/>
                    <a:pt x="2824532" y="430197"/>
                  </a:cubicBezTo>
                  <a:lnTo>
                    <a:pt x="3118228" y="78806"/>
                  </a:lnTo>
                  <a:cubicBezTo>
                    <a:pt x="2767335" y="1395588"/>
                    <a:pt x="1954138" y="2121993"/>
                    <a:pt x="1327953" y="2500242"/>
                  </a:cubicBezTo>
                  <a:cubicBezTo>
                    <a:pt x="637357" y="2917533"/>
                    <a:pt x="19378" y="3014271"/>
                    <a:pt x="13161" y="3015266"/>
                  </a:cubicBezTo>
                  <a:cubicBezTo>
                    <a:pt x="4705" y="3016509"/>
                    <a:pt x="-1263" y="3024467"/>
                    <a:pt x="229" y="3032923"/>
                  </a:cubicBezTo>
                  <a:cubicBezTo>
                    <a:pt x="1472" y="3040632"/>
                    <a:pt x="7938" y="3046103"/>
                    <a:pt x="15399" y="3046103"/>
                  </a:cubicBezTo>
                  <a:cubicBezTo>
                    <a:pt x="16145" y="3046103"/>
                    <a:pt x="16891" y="3046103"/>
                    <a:pt x="17637" y="3046103"/>
                  </a:cubicBezTo>
                  <a:cubicBezTo>
                    <a:pt x="23854" y="3045108"/>
                    <a:pt x="647056" y="2947873"/>
                    <a:pt x="1342625" y="2527597"/>
                  </a:cubicBezTo>
                  <a:cubicBezTo>
                    <a:pt x="1974282" y="2146116"/>
                    <a:pt x="2794690" y="1413742"/>
                    <a:pt x="3148319" y="85272"/>
                  </a:cubicBezTo>
                  <a:lnTo>
                    <a:pt x="3241575" y="580153"/>
                  </a:lnTo>
                  <a:cubicBezTo>
                    <a:pt x="3243067" y="587614"/>
                    <a:pt x="3249533" y="592836"/>
                    <a:pt x="3256745" y="592836"/>
                  </a:cubicBezTo>
                  <a:cubicBezTo>
                    <a:pt x="3257739" y="592836"/>
                    <a:pt x="3258734" y="592836"/>
                    <a:pt x="3259729" y="592587"/>
                  </a:cubicBezTo>
                  <a:cubicBezTo>
                    <a:pt x="3268185" y="591095"/>
                    <a:pt x="3273655" y="582889"/>
                    <a:pt x="3272163" y="574433"/>
                  </a:cubicBezTo>
                  <a:lnTo>
                    <a:pt x="3166224" y="1265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74" name="Graphic 45">
              <a:extLst>
                <a:ext uri="{FF2B5EF4-FFF2-40B4-BE49-F238E27FC236}">
                  <a16:creationId xmlns:a16="http://schemas.microsoft.com/office/drawing/2014/main" id="{A14BF786-BFB7-3EC2-EFC6-6D8DFE9411E5}"/>
                </a:ext>
              </a:extLst>
            </p:cNvPr>
            <p:cNvGrpSpPr/>
            <p:nvPr/>
          </p:nvGrpSpPr>
          <p:grpSpPr>
            <a:xfrm>
              <a:off x="4180656" y="1926389"/>
              <a:ext cx="655184" cy="687401"/>
              <a:chOff x="4180656" y="1926389"/>
              <a:chExt cx="655184" cy="687401"/>
            </a:xfrm>
          </p:grpSpPr>
          <p:sp>
            <p:nvSpPr>
              <p:cNvPr id="188" name="Freeform 96">
                <a:extLst>
                  <a:ext uri="{FF2B5EF4-FFF2-40B4-BE49-F238E27FC236}">
                    <a16:creationId xmlns:a16="http://schemas.microsoft.com/office/drawing/2014/main" id="{D64BB366-A240-7BB7-9431-4C35440402F1}"/>
                  </a:ext>
                </a:extLst>
              </p:cNvPr>
              <p:cNvSpPr/>
              <p:nvPr/>
            </p:nvSpPr>
            <p:spPr>
              <a:xfrm>
                <a:off x="4419747" y="1926389"/>
                <a:ext cx="319558" cy="301338"/>
              </a:xfrm>
              <a:custGeom>
                <a:avLst/>
                <a:gdLst>
                  <a:gd name="connsiteX0" fmla="*/ 0 w 319558"/>
                  <a:gd name="connsiteY0" fmla="*/ 18087 h 301338"/>
                  <a:gd name="connsiteX1" fmla="*/ 102706 w 319558"/>
                  <a:gd name="connsiteY1" fmla="*/ 301338 h 301338"/>
                  <a:gd name="connsiteX2" fmla="*/ 319559 w 319558"/>
                  <a:gd name="connsiteY2" fmla="*/ 92195 h 301338"/>
                  <a:gd name="connsiteX3" fmla="*/ 0 w 319558"/>
                  <a:gd name="connsiteY3" fmla="*/ 18087 h 301338"/>
                </a:gdLst>
                <a:ahLst/>
                <a:cxnLst>
                  <a:cxn ang="0">
                    <a:pos x="connsiteX0" y="connsiteY0"/>
                  </a:cxn>
                  <a:cxn ang="0">
                    <a:pos x="connsiteX1" y="connsiteY1"/>
                  </a:cxn>
                  <a:cxn ang="0">
                    <a:pos x="connsiteX2" y="connsiteY2"/>
                  </a:cxn>
                  <a:cxn ang="0">
                    <a:pos x="connsiteX3" y="connsiteY3"/>
                  </a:cxn>
                </a:cxnLst>
                <a:rect l="l" t="t" r="r" b="b"/>
                <a:pathLst>
                  <a:path w="319558" h="301338">
                    <a:moveTo>
                      <a:pt x="0" y="18087"/>
                    </a:moveTo>
                    <a:lnTo>
                      <a:pt x="102706" y="301338"/>
                    </a:lnTo>
                    <a:lnTo>
                      <a:pt x="319559" y="92195"/>
                    </a:lnTo>
                    <a:cubicBezTo>
                      <a:pt x="238488" y="8140"/>
                      <a:pt x="113400" y="-23194"/>
                      <a:pt x="0" y="18087"/>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9" name="Freeform 97">
                <a:extLst>
                  <a:ext uri="{FF2B5EF4-FFF2-40B4-BE49-F238E27FC236}">
                    <a16:creationId xmlns:a16="http://schemas.microsoft.com/office/drawing/2014/main" id="{3D8C5D1A-1DFA-7059-F85A-941B7D40D894}"/>
                  </a:ext>
                </a:extLst>
              </p:cNvPr>
              <p:cNvSpPr/>
              <p:nvPr/>
            </p:nvSpPr>
            <p:spPr>
              <a:xfrm>
                <a:off x="4536629" y="2084485"/>
                <a:ext cx="299211" cy="455091"/>
              </a:xfrm>
              <a:custGeom>
                <a:avLst/>
                <a:gdLst>
                  <a:gd name="connsiteX0" fmla="*/ 0 w 299211"/>
                  <a:gd name="connsiteY0" fmla="*/ 208646 h 455091"/>
                  <a:gd name="connsiteX1" fmla="*/ 173830 w 299211"/>
                  <a:gd name="connsiteY1" fmla="*/ 455092 h 455091"/>
                  <a:gd name="connsiteX2" fmla="*/ 268827 w 299211"/>
                  <a:gd name="connsiteY2" fmla="*/ 78833 h 455091"/>
                  <a:gd name="connsiteX3" fmla="*/ 213371 w 299211"/>
                  <a:gd name="connsiteY3" fmla="*/ 0 h 455091"/>
                  <a:gd name="connsiteX4" fmla="*/ 0 w 299211"/>
                  <a:gd name="connsiteY4" fmla="*/ 208646 h 45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11" h="455091">
                    <a:moveTo>
                      <a:pt x="0" y="208646"/>
                    </a:moveTo>
                    <a:lnTo>
                      <a:pt x="173830" y="455092"/>
                    </a:lnTo>
                    <a:cubicBezTo>
                      <a:pt x="290712" y="371036"/>
                      <a:pt x="333982" y="212873"/>
                      <a:pt x="268827" y="78833"/>
                    </a:cubicBezTo>
                    <a:cubicBezTo>
                      <a:pt x="254155" y="48991"/>
                      <a:pt x="235255" y="22382"/>
                      <a:pt x="213371" y="0"/>
                    </a:cubicBezTo>
                    <a:lnTo>
                      <a:pt x="0" y="20864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90" name="Freeform 98">
                <a:extLst>
                  <a:ext uri="{FF2B5EF4-FFF2-40B4-BE49-F238E27FC236}">
                    <a16:creationId xmlns:a16="http://schemas.microsoft.com/office/drawing/2014/main" id="{7CBB693B-E8A2-7727-66FD-8B3D14A38CE1}"/>
                  </a:ext>
                </a:extLst>
              </p:cNvPr>
              <p:cNvSpPr/>
              <p:nvPr/>
            </p:nvSpPr>
            <p:spPr>
              <a:xfrm>
                <a:off x="4180656" y="2029526"/>
                <a:ext cx="477330" cy="584264"/>
              </a:xfrm>
              <a:custGeom>
                <a:avLst/>
                <a:gdLst>
                  <a:gd name="connsiteX0" fmla="*/ 196815 w 477330"/>
                  <a:gd name="connsiteY0" fmla="*/ 497 h 584264"/>
                  <a:gd name="connsiteX1" fmla="*/ 169708 w 477330"/>
                  <a:gd name="connsiteY1" fmla="*/ 11937 h 584264"/>
                  <a:gd name="connsiteX2" fmla="*/ 30446 w 477330"/>
                  <a:gd name="connsiteY2" fmla="*/ 414556 h 584264"/>
                  <a:gd name="connsiteX3" fmla="*/ 433065 w 477330"/>
                  <a:gd name="connsiteY3" fmla="*/ 553819 h 584264"/>
                  <a:gd name="connsiteX4" fmla="*/ 477330 w 477330"/>
                  <a:gd name="connsiteY4" fmla="*/ 527210 h 584264"/>
                  <a:gd name="connsiteX5" fmla="*/ 303501 w 477330"/>
                  <a:gd name="connsiteY5" fmla="*/ 280515 h 584264"/>
                  <a:gd name="connsiteX6" fmla="*/ 196815 w 477330"/>
                  <a:gd name="connsiteY6" fmla="*/ 0 h 58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30" h="584264">
                    <a:moveTo>
                      <a:pt x="196815" y="497"/>
                    </a:moveTo>
                    <a:cubicBezTo>
                      <a:pt x="187614" y="3979"/>
                      <a:pt x="178661" y="7709"/>
                      <a:pt x="169708" y="11937"/>
                    </a:cubicBezTo>
                    <a:cubicBezTo>
                      <a:pt x="20001" y="84553"/>
                      <a:pt x="-42419" y="264848"/>
                      <a:pt x="30446" y="414556"/>
                    </a:cubicBezTo>
                    <a:cubicBezTo>
                      <a:pt x="103061" y="564264"/>
                      <a:pt x="283357" y="626683"/>
                      <a:pt x="433065" y="553819"/>
                    </a:cubicBezTo>
                    <a:cubicBezTo>
                      <a:pt x="448980" y="546110"/>
                      <a:pt x="463653" y="537157"/>
                      <a:pt x="477330" y="527210"/>
                    </a:cubicBezTo>
                    <a:lnTo>
                      <a:pt x="303501" y="280515"/>
                    </a:lnTo>
                    <a:lnTo>
                      <a:pt x="196815" y="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75" name="Freeform 99">
              <a:extLst>
                <a:ext uri="{FF2B5EF4-FFF2-40B4-BE49-F238E27FC236}">
                  <a16:creationId xmlns:a16="http://schemas.microsoft.com/office/drawing/2014/main" id="{16F32C47-3D35-05EA-CA9F-F56A07C5F238}"/>
                </a:ext>
              </a:extLst>
            </p:cNvPr>
            <p:cNvSpPr/>
            <p:nvPr/>
          </p:nvSpPr>
          <p:spPr>
            <a:xfrm>
              <a:off x="2227101" y="2299348"/>
              <a:ext cx="234260" cy="234260"/>
            </a:xfrm>
            <a:custGeom>
              <a:avLst/>
              <a:gdLst>
                <a:gd name="connsiteX0" fmla="*/ 234260 w 234260"/>
                <a:gd name="connsiteY0" fmla="*/ 117130 h 234260"/>
                <a:gd name="connsiteX1" fmla="*/ 117130 w 234260"/>
                <a:gd name="connsiteY1" fmla="*/ 234260 h 234260"/>
                <a:gd name="connsiteX2" fmla="*/ 0 w 234260"/>
                <a:gd name="connsiteY2" fmla="*/ 117130 h 234260"/>
                <a:gd name="connsiteX3" fmla="*/ 117130 w 234260"/>
                <a:gd name="connsiteY3" fmla="*/ 0 h 234260"/>
                <a:gd name="connsiteX4" fmla="*/ 234260 w 234260"/>
                <a:gd name="connsiteY4" fmla="*/ 117130 h 234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60" h="234260">
                  <a:moveTo>
                    <a:pt x="234260" y="117130"/>
                  </a:moveTo>
                  <a:cubicBezTo>
                    <a:pt x="234260" y="181788"/>
                    <a:pt x="181788" y="234260"/>
                    <a:pt x="117130" y="234260"/>
                  </a:cubicBezTo>
                  <a:cubicBezTo>
                    <a:pt x="52472" y="234260"/>
                    <a:pt x="0" y="181788"/>
                    <a:pt x="0" y="117130"/>
                  </a:cubicBezTo>
                  <a:cubicBezTo>
                    <a:pt x="0" y="52472"/>
                    <a:pt x="52472" y="0"/>
                    <a:pt x="117130" y="0"/>
                  </a:cubicBezTo>
                  <a:cubicBezTo>
                    <a:pt x="181788" y="0"/>
                    <a:pt x="234260" y="52472"/>
                    <a:pt x="234260" y="11713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76" name="Graphic 45">
              <a:extLst>
                <a:ext uri="{FF2B5EF4-FFF2-40B4-BE49-F238E27FC236}">
                  <a16:creationId xmlns:a16="http://schemas.microsoft.com/office/drawing/2014/main" id="{3D64C963-A303-13B0-8821-55125FD13C88}"/>
                </a:ext>
              </a:extLst>
            </p:cNvPr>
            <p:cNvGrpSpPr/>
            <p:nvPr/>
          </p:nvGrpSpPr>
          <p:grpSpPr>
            <a:xfrm>
              <a:off x="1935321" y="3082184"/>
              <a:ext cx="608793" cy="679810"/>
              <a:chOff x="1935321" y="3082184"/>
              <a:chExt cx="608793" cy="679810"/>
            </a:xfrm>
          </p:grpSpPr>
          <p:sp>
            <p:nvSpPr>
              <p:cNvPr id="178" name="Freeform 101">
                <a:extLst>
                  <a:ext uri="{FF2B5EF4-FFF2-40B4-BE49-F238E27FC236}">
                    <a16:creationId xmlns:a16="http://schemas.microsoft.com/office/drawing/2014/main" id="{F7080053-6344-063C-B8C2-B218E39C8DE5}"/>
                  </a:ext>
                </a:extLst>
              </p:cNvPr>
              <p:cNvSpPr/>
              <p:nvPr/>
            </p:nvSpPr>
            <p:spPr>
              <a:xfrm rot="-4111201">
                <a:off x="1959825" y="3205113"/>
                <a:ext cx="559787" cy="433953"/>
              </a:xfrm>
              <a:custGeom>
                <a:avLst/>
                <a:gdLst>
                  <a:gd name="connsiteX0" fmla="*/ 0 w 559787"/>
                  <a:gd name="connsiteY0" fmla="*/ 0 h 433953"/>
                  <a:gd name="connsiteX1" fmla="*/ 559787 w 559787"/>
                  <a:gd name="connsiteY1" fmla="*/ 0 h 433953"/>
                  <a:gd name="connsiteX2" fmla="*/ 559787 w 559787"/>
                  <a:gd name="connsiteY2" fmla="*/ 433953 h 433953"/>
                  <a:gd name="connsiteX3" fmla="*/ 0 w 559787"/>
                  <a:gd name="connsiteY3" fmla="*/ 433953 h 433953"/>
                </a:gdLst>
                <a:ahLst/>
                <a:cxnLst>
                  <a:cxn ang="0">
                    <a:pos x="connsiteX0" y="connsiteY0"/>
                  </a:cxn>
                  <a:cxn ang="0">
                    <a:pos x="connsiteX1" y="connsiteY1"/>
                  </a:cxn>
                  <a:cxn ang="0">
                    <a:pos x="connsiteX2" y="connsiteY2"/>
                  </a:cxn>
                  <a:cxn ang="0">
                    <a:pos x="connsiteX3" y="connsiteY3"/>
                  </a:cxn>
                </a:cxnLst>
                <a:rect l="l" t="t" r="r" b="b"/>
                <a:pathLst>
                  <a:path w="559787" h="433953">
                    <a:moveTo>
                      <a:pt x="0" y="0"/>
                    </a:moveTo>
                    <a:lnTo>
                      <a:pt x="559787" y="0"/>
                    </a:lnTo>
                    <a:lnTo>
                      <a:pt x="559787" y="433953"/>
                    </a:lnTo>
                    <a:lnTo>
                      <a:pt x="0" y="433953"/>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79" name="Freeform 102">
                <a:extLst>
                  <a:ext uri="{FF2B5EF4-FFF2-40B4-BE49-F238E27FC236}">
                    <a16:creationId xmlns:a16="http://schemas.microsoft.com/office/drawing/2014/main" id="{662808A1-2D7B-EBF4-D989-FBB9884CFFBE}"/>
                  </a:ext>
                </a:extLst>
              </p:cNvPr>
              <p:cNvSpPr/>
              <p:nvPr/>
            </p:nvSpPr>
            <p:spPr>
              <a:xfrm rot="-4111201">
                <a:off x="2244661" y="3065885"/>
                <a:ext cx="123595" cy="366559"/>
              </a:xfrm>
              <a:custGeom>
                <a:avLst/>
                <a:gdLst>
                  <a:gd name="connsiteX0" fmla="*/ 0 w 123595"/>
                  <a:gd name="connsiteY0" fmla="*/ 0 h 366559"/>
                  <a:gd name="connsiteX1" fmla="*/ 123596 w 123595"/>
                  <a:gd name="connsiteY1" fmla="*/ 0 h 366559"/>
                  <a:gd name="connsiteX2" fmla="*/ 123596 w 123595"/>
                  <a:gd name="connsiteY2" fmla="*/ 366560 h 366559"/>
                  <a:gd name="connsiteX3" fmla="*/ 0 w 123595"/>
                  <a:gd name="connsiteY3" fmla="*/ 366560 h 366559"/>
                </a:gdLst>
                <a:ahLst/>
                <a:cxnLst>
                  <a:cxn ang="0">
                    <a:pos x="connsiteX0" y="connsiteY0"/>
                  </a:cxn>
                  <a:cxn ang="0">
                    <a:pos x="connsiteX1" y="connsiteY1"/>
                  </a:cxn>
                  <a:cxn ang="0">
                    <a:pos x="connsiteX2" y="connsiteY2"/>
                  </a:cxn>
                  <a:cxn ang="0">
                    <a:pos x="connsiteX3" y="connsiteY3"/>
                  </a:cxn>
                </a:cxnLst>
                <a:rect l="l" t="t" r="r" b="b"/>
                <a:pathLst>
                  <a:path w="123595" h="366559">
                    <a:moveTo>
                      <a:pt x="0" y="0"/>
                    </a:moveTo>
                    <a:lnTo>
                      <a:pt x="123596" y="0"/>
                    </a:lnTo>
                    <a:lnTo>
                      <a:pt x="123596" y="366560"/>
                    </a:lnTo>
                    <a:lnTo>
                      <a:pt x="0" y="366560"/>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0" name="Freeform 103">
                <a:extLst>
                  <a:ext uri="{FF2B5EF4-FFF2-40B4-BE49-F238E27FC236}">
                    <a16:creationId xmlns:a16="http://schemas.microsoft.com/office/drawing/2014/main" id="{F12E8C65-D966-92E6-CEC7-4509EA9FD506}"/>
                  </a:ext>
                </a:extLst>
              </p:cNvPr>
              <p:cNvSpPr/>
              <p:nvPr/>
            </p:nvSpPr>
            <p:spPr>
              <a:xfrm rot="-4111201">
                <a:off x="2073325" y="3295062"/>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1" name="Freeform 104">
                <a:extLst>
                  <a:ext uri="{FF2B5EF4-FFF2-40B4-BE49-F238E27FC236}">
                    <a16:creationId xmlns:a16="http://schemas.microsoft.com/office/drawing/2014/main" id="{3723B46D-02E1-3C42-36DE-7EBFDB1855FA}"/>
                  </a:ext>
                </a:extLst>
              </p:cNvPr>
              <p:cNvSpPr/>
              <p:nvPr/>
            </p:nvSpPr>
            <p:spPr>
              <a:xfrm>
                <a:off x="2090822" y="3312486"/>
                <a:ext cx="101960" cy="101711"/>
              </a:xfrm>
              <a:custGeom>
                <a:avLst/>
                <a:gdLst>
                  <a:gd name="connsiteX0" fmla="*/ 101961 w 101960"/>
                  <a:gd name="connsiteY0" fmla="*/ 61674 h 101711"/>
                  <a:gd name="connsiteX1" fmla="*/ 62171 w 101960"/>
                  <a:gd name="connsiteY1" fmla="*/ 46006 h 101711"/>
                  <a:gd name="connsiteX2" fmla="*/ 77838 w 101960"/>
                  <a:gd name="connsiteY2" fmla="*/ 6217 h 101711"/>
                  <a:gd name="connsiteX3" fmla="*/ 61922 w 101960"/>
                  <a:gd name="connsiteY3" fmla="*/ 0 h 101711"/>
                  <a:gd name="connsiteX4" fmla="*/ 46255 w 101960"/>
                  <a:gd name="connsiteY4" fmla="*/ 39789 h 101711"/>
                  <a:gd name="connsiteX5" fmla="*/ 6217 w 101960"/>
                  <a:gd name="connsiteY5" fmla="*/ 24122 h 101711"/>
                  <a:gd name="connsiteX6" fmla="*/ 0 w 101960"/>
                  <a:gd name="connsiteY6" fmla="*/ 40038 h 101711"/>
                  <a:gd name="connsiteX7" fmla="*/ 39790 w 101960"/>
                  <a:gd name="connsiteY7" fmla="*/ 55705 h 101711"/>
                  <a:gd name="connsiteX8" fmla="*/ 24122 w 101960"/>
                  <a:gd name="connsiteY8" fmla="*/ 95495 h 101711"/>
                  <a:gd name="connsiteX9" fmla="*/ 40038 w 101960"/>
                  <a:gd name="connsiteY9" fmla="*/ 101712 h 101711"/>
                  <a:gd name="connsiteX10" fmla="*/ 55705 w 101960"/>
                  <a:gd name="connsiteY10" fmla="*/ 61922 h 101711"/>
                  <a:gd name="connsiteX11" fmla="*/ 95495 w 101960"/>
                  <a:gd name="connsiteY11" fmla="*/ 77589 h 101711"/>
                  <a:gd name="connsiteX12" fmla="*/ 101961 w 101960"/>
                  <a:gd name="connsiteY12" fmla="*/ 61674 h 10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60" h="101711">
                    <a:moveTo>
                      <a:pt x="101961" y="61674"/>
                    </a:moveTo>
                    <a:lnTo>
                      <a:pt x="62171" y="46006"/>
                    </a:lnTo>
                    <a:lnTo>
                      <a:pt x="77838" y="6217"/>
                    </a:lnTo>
                    <a:lnTo>
                      <a:pt x="61922" y="0"/>
                    </a:lnTo>
                    <a:lnTo>
                      <a:pt x="46255" y="39789"/>
                    </a:lnTo>
                    <a:lnTo>
                      <a:pt x="6217" y="24122"/>
                    </a:lnTo>
                    <a:lnTo>
                      <a:pt x="0" y="40038"/>
                    </a:lnTo>
                    <a:lnTo>
                      <a:pt x="39790" y="55705"/>
                    </a:lnTo>
                    <a:lnTo>
                      <a:pt x="24122" y="95495"/>
                    </a:lnTo>
                    <a:lnTo>
                      <a:pt x="40038" y="101712"/>
                    </a:lnTo>
                    <a:lnTo>
                      <a:pt x="55705" y="61922"/>
                    </a:lnTo>
                    <a:lnTo>
                      <a:pt x="95495" y="77589"/>
                    </a:lnTo>
                    <a:lnTo>
                      <a:pt x="101961" y="6167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2" name="Freeform 105">
                <a:extLst>
                  <a:ext uri="{FF2B5EF4-FFF2-40B4-BE49-F238E27FC236}">
                    <a16:creationId xmlns:a16="http://schemas.microsoft.com/office/drawing/2014/main" id="{370EFF38-A770-79E1-95EF-8730DF942721}"/>
                  </a:ext>
                </a:extLst>
              </p:cNvPr>
              <p:cNvSpPr/>
              <p:nvPr/>
            </p:nvSpPr>
            <p:spPr>
              <a:xfrm rot="-4110600">
                <a:off x="2015981" y="3449680"/>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3" name="Freeform 106">
                <a:extLst>
                  <a:ext uri="{FF2B5EF4-FFF2-40B4-BE49-F238E27FC236}">
                    <a16:creationId xmlns:a16="http://schemas.microsoft.com/office/drawing/2014/main" id="{96DCA163-6190-4DBF-E55C-AD60B18B6D88}"/>
                  </a:ext>
                </a:extLst>
              </p:cNvPr>
              <p:cNvSpPr/>
              <p:nvPr/>
            </p:nvSpPr>
            <p:spPr>
              <a:xfrm rot="-4111201">
                <a:off x="2149879" y="3432089"/>
                <a:ext cx="300161" cy="165623"/>
              </a:xfrm>
              <a:custGeom>
                <a:avLst/>
                <a:gdLst>
                  <a:gd name="connsiteX0" fmla="*/ 0 w 300161"/>
                  <a:gd name="connsiteY0" fmla="*/ 0 h 165623"/>
                  <a:gd name="connsiteX1" fmla="*/ 300161 w 300161"/>
                  <a:gd name="connsiteY1" fmla="*/ 0 h 165623"/>
                  <a:gd name="connsiteX2" fmla="*/ 300161 w 300161"/>
                  <a:gd name="connsiteY2" fmla="*/ 165624 h 165623"/>
                  <a:gd name="connsiteX3" fmla="*/ 0 w 300161"/>
                  <a:gd name="connsiteY3" fmla="*/ 165624 h 165623"/>
                </a:gdLst>
                <a:ahLst/>
                <a:cxnLst>
                  <a:cxn ang="0">
                    <a:pos x="connsiteX0" y="connsiteY0"/>
                  </a:cxn>
                  <a:cxn ang="0">
                    <a:pos x="connsiteX1" y="connsiteY1"/>
                  </a:cxn>
                  <a:cxn ang="0">
                    <a:pos x="connsiteX2" y="connsiteY2"/>
                  </a:cxn>
                  <a:cxn ang="0">
                    <a:pos x="connsiteX3" y="connsiteY3"/>
                  </a:cxn>
                </a:cxnLst>
                <a:rect l="l" t="t" r="r" b="b"/>
                <a:pathLst>
                  <a:path w="300161" h="165623">
                    <a:moveTo>
                      <a:pt x="0" y="0"/>
                    </a:moveTo>
                    <a:lnTo>
                      <a:pt x="300161" y="0"/>
                    </a:lnTo>
                    <a:lnTo>
                      <a:pt x="300161" y="165624"/>
                    </a:lnTo>
                    <a:lnTo>
                      <a:pt x="0" y="165624"/>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4" name="Freeform 107">
                <a:extLst>
                  <a:ext uri="{FF2B5EF4-FFF2-40B4-BE49-F238E27FC236}">
                    <a16:creationId xmlns:a16="http://schemas.microsoft.com/office/drawing/2014/main" id="{A5D270B8-32FB-6141-DDF4-B19F35A67A54}"/>
                  </a:ext>
                </a:extLst>
              </p:cNvPr>
              <p:cNvSpPr/>
              <p:nvPr/>
            </p:nvSpPr>
            <p:spPr>
              <a:xfrm rot="-4110001">
                <a:off x="2075606" y="3466328"/>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nvGrpSpPr>
              <p:cNvPr id="185" name="Graphic 45">
                <a:extLst>
                  <a:ext uri="{FF2B5EF4-FFF2-40B4-BE49-F238E27FC236}">
                    <a16:creationId xmlns:a16="http://schemas.microsoft.com/office/drawing/2014/main" id="{7490AFFE-62A7-7B46-13E4-8D5CCE22BEEA}"/>
                  </a:ext>
                </a:extLst>
              </p:cNvPr>
              <p:cNvGrpSpPr/>
              <p:nvPr/>
            </p:nvGrpSpPr>
            <p:grpSpPr>
              <a:xfrm>
                <a:off x="2243679" y="3453437"/>
                <a:ext cx="119246" cy="98137"/>
                <a:chOff x="2243679" y="3453437"/>
                <a:chExt cx="119246" cy="98137"/>
              </a:xfrm>
              <a:solidFill>
                <a:srgbClr val="FFFFFF"/>
              </a:solidFill>
            </p:grpSpPr>
            <p:sp>
              <p:nvSpPr>
                <p:cNvPr id="186" name="Freeform 109">
                  <a:extLst>
                    <a:ext uri="{FF2B5EF4-FFF2-40B4-BE49-F238E27FC236}">
                      <a16:creationId xmlns:a16="http://schemas.microsoft.com/office/drawing/2014/main" id="{564422B5-BA32-957B-D515-199087A949FF}"/>
                    </a:ext>
                  </a:extLst>
                </p:cNvPr>
                <p:cNvSpPr/>
                <p:nvPr/>
              </p:nvSpPr>
              <p:spPr>
                <a:xfrm rot="-4113599">
                  <a:off x="2303411" y="3428840"/>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sp>
              <p:nvSpPr>
                <p:cNvPr id="187" name="Freeform 110">
                  <a:extLst>
                    <a:ext uri="{FF2B5EF4-FFF2-40B4-BE49-F238E27FC236}">
                      <a16:creationId xmlns:a16="http://schemas.microsoft.com/office/drawing/2014/main" id="{0FB9A0A6-8FB8-1478-FAB0-F678CB4B62D3}"/>
                    </a:ext>
                  </a:extLst>
                </p:cNvPr>
                <p:cNvSpPr/>
                <p:nvPr/>
              </p:nvSpPr>
              <p:spPr>
                <a:xfrm rot="-4110600">
                  <a:off x="2286026" y="3473426"/>
                  <a:ext cx="17159" cy="102706"/>
                </a:xfrm>
                <a:custGeom>
                  <a:avLst/>
                  <a:gdLst>
                    <a:gd name="connsiteX0" fmla="*/ 0 w 17159"/>
                    <a:gd name="connsiteY0" fmla="*/ 0 h 102706"/>
                    <a:gd name="connsiteX1" fmla="*/ 17159 w 17159"/>
                    <a:gd name="connsiteY1" fmla="*/ 0 h 102706"/>
                    <a:gd name="connsiteX2" fmla="*/ 17159 w 17159"/>
                    <a:gd name="connsiteY2" fmla="*/ 102707 h 102706"/>
                    <a:gd name="connsiteX3" fmla="*/ 0 w 17159"/>
                    <a:gd name="connsiteY3" fmla="*/ 102707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7"/>
                      </a:lnTo>
                      <a:lnTo>
                        <a:pt x="0" y="102707"/>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grpSp>
        <p:sp>
          <p:nvSpPr>
            <p:cNvPr id="177" name="Freeform 111">
              <a:extLst>
                <a:ext uri="{FF2B5EF4-FFF2-40B4-BE49-F238E27FC236}">
                  <a16:creationId xmlns:a16="http://schemas.microsoft.com/office/drawing/2014/main" id="{94B948A4-5AA2-71A4-7863-B793F91A1B03}"/>
                </a:ext>
              </a:extLst>
            </p:cNvPr>
            <p:cNvSpPr/>
            <p:nvPr/>
          </p:nvSpPr>
          <p:spPr>
            <a:xfrm>
              <a:off x="6021769" y="3091406"/>
              <a:ext cx="330749" cy="330749"/>
            </a:xfrm>
            <a:custGeom>
              <a:avLst/>
              <a:gdLst>
                <a:gd name="connsiteX0" fmla="*/ 330749 w 330749"/>
                <a:gd name="connsiteY0" fmla="*/ 165375 h 330749"/>
                <a:gd name="connsiteX1" fmla="*/ 165375 w 330749"/>
                <a:gd name="connsiteY1" fmla="*/ 330750 h 330749"/>
                <a:gd name="connsiteX2" fmla="*/ 0 w 330749"/>
                <a:gd name="connsiteY2" fmla="*/ 165375 h 330749"/>
                <a:gd name="connsiteX3" fmla="*/ 165375 w 330749"/>
                <a:gd name="connsiteY3" fmla="*/ 0 h 330749"/>
                <a:gd name="connsiteX4" fmla="*/ 330749 w 330749"/>
                <a:gd name="connsiteY4" fmla="*/ 165375 h 33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49" h="330749">
                  <a:moveTo>
                    <a:pt x="330749" y="165375"/>
                  </a:moveTo>
                  <a:cubicBezTo>
                    <a:pt x="330749" y="256709"/>
                    <a:pt x="256709" y="330750"/>
                    <a:pt x="165375" y="330750"/>
                  </a:cubicBezTo>
                  <a:cubicBezTo>
                    <a:pt x="74041" y="330750"/>
                    <a:pt x="0" y="256709"/>
                    <a:pt x="0" y="165375"/>
                  </a:cubicBezTo>
                  <a:cubicBezTo>
                    <a:pt x="0" y="74041"/>
                    <a:pt x="74041" y="0"/>
                    <a:pt x="165375" y="0"/>
                  </a:cubicBezTo>
                  <a:cubicBezTo>
                    <a:pt x="256709" y="0"/>
                    <a:pt x="330749" y="74041"/>
                    <a:pt x="330749" y="165375"/>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endParaRPr lang="en-US"/>
            </a:p>
          </p:txBody>
        </p:sp>
      </p:grpSp>
      <p:sp>
        <p:nvSpPr>
          <p:cNvPr id="16" name="Text Placeholder 8">
            <a:extLst>
              <a:ext uri="{FF2B5EF4-FFF2-40B4-BE49-F238E27FC236}">
                <a16:creationId xmlns:a16="http://schemas.microsoft.com/office/drawing/2014/main" id="{F2B66A9A-1B78-E8F9-2570-2BD14AA82B1F}"/>
              </a:ext>
            </a:extLst>
          </p:cNvPr>
          <p:cNvSpPr txBox="1">
            <a:spLocks/>
          </p:cNvSpPr>
          <p:nvPr/>
        </p:nvSpPr>
        <p:spPr>
          <a:xfrm>
            <a:off x="6141460" y="3181430"/>
            <a:ext cx="2736665" cy="1060629"/>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50">
                <a:ea typeface="+mn-lt"/>
                <a:cs typeface="+mn-lt"/>
              </a:rPr>
              <a:t>Trade &amp; Transport </a:t>
            </a:r>
            <a:endParaRPr lang="en-US" sz="1050"/>
          </a:p>
          <a:p>
            <a:pPr marL="171450" indent="-171450" algn="l">
              <a:buFont typeface="Arial" pitchFamily="34" charset="0"/>
              <a:buChar char="•"/>
            </a:pPr>
            <a:r>
              <a:rPr lang="en-US" sz="1050">
                <a:ea typeface="+mn-lt"/>
                <a:cs typeface="+mn-lt"/>
              </a:rPr>
              <a:t>Finance &amp; Real Estate</a:t>
            </a:r>
            <a:endParaRPr lang="en-US" sz="1050"/>
          </a:p>
          <a:p>
            <a:pPr marL="171450" indent="-171450" algn="l">
              <a:buFont typeface="Arial" pitchFamily="34" charset="0"/>
              <a:buChar char="•"/>
            </a:pPr>
            <a:r>
              <a:rPr lang="en-US" sz="1050">
                <a:ea typeface="+mn-lt"/>
                <a:cs typeface="+mn-lt"/>
              </a:rPr>
              <a:t>Public &amp; Social Services </a:t>
            </a:r>
            <a:endParaRPr lang="en-US" sz="1050"/>
          </a:p>
          <a:p>
            <a:pPr marL="171450" indent="-171450" algn="l">
              <a:buFont typeface="Arial" pitchFamily="34" charset="0"/>
              <a:buChar char="•"/>
            </a:pPr>
            <a:endParaRPr lang="en-US" sz="1050"/>
          </a:p>
        </p:txBody>
      </p:sp>
      <p:sp>
        <p:nvSpPr>
          <p:cNvPr id="18" name="Text Placeholder 10">
            <a:extLst>
              <a:ext uri="{FF2B5EF4-FFF2-40B4-BE49-F238E27FC236}">
                <a16:creationId xmlns:a16="http://schemas.microsoft.com/office/drawing/2014/main" id="{91040BD4-B273-76F8-CAE3-4E2CA5935551}"/>
              </a:ext>
            </a:extLst>
          </p:cNvPr>
          <p:cNvSpPr txBox="1">
            <a:spLocks/>
          </p:cNvSpPr>
          <p:nvPr/>
        </p:nvSpPr>
        <p:spPr>
          <a:xfrm>
            <a:off x="9750186" y="3068475"/>
            <a:ext cx="2147793" cy="1060629"/>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00" err="1">
                <a:ea typeface="+mn-lt"/>
                <a:cs typeface="+mn-lt"/>
              </a:rPr>
              <a:t>Integrierte</a:t>
            </a:r>
            <a:r>
              <a:rPr lang="en-US" sz="1000">
                <a:ea typeface="+mn-lt"/>
                <a:cs typeface="+mn-lt"/>
              </a:rPr>
              <a:t> </a:t>
            </a:r>
            <a:r>
              <a:rPr lang="en-US" sz="1000" err="1">
                <a:ea typeface="+mn-lt"/>
                <a:cs typeface="+mn-lt"/>
              </a:rPr>
              <a:t>Gesamtschulen</a:t>
            </a:r>
            <a:endParaRPr lang="en-US" sz="1000"/>
          </a:p>
          <a:p>
            <a:pPr marL="171450" indent="-171450" algn="l">
              <a:buChar char="•"/>
            </a:pPr>
            <a:r>
              <a:rPr lang="en-US" sz="1000" err="1">
                <a:ea typeface="+mn-lt"/>
                <a:cs typeface="+mn-lt"/>
              </a:rPr>
              <a:t>Sonderschulen</a:t>
            </a:r>
            <a:r>
              <a:rPr lang="en-US" sz="1000">
                <a:ea typeface="+mn-lt"/>
                <a:cs typeface="+mn-lt"/>
              </a:rPr>
              <a:t> / </a:t>
            </a:r>
            <a:r>
              <a:rPr lang="en-US" sz="1000" err="1">
                <a:ea typeface="+mn-lt"/>
                <a:cs typeface="+mn-lt"/>
              </a:rPr>
              <a:t>Förderschulen</a:t>
            </a:r>
            <a:endParaRPr lang="en-US" sz="1000" err="1"/>
          </a:p>
          <a:p>
            <a:pPr marL="171450" indent="-171450" algn="l">
              <a:buChar char="•"/>
            </a:pPr>
            <a:r>
              <a:rPr lang="en-US" sz="1000" err="1">
                <a:ea typeface="+mn-lt"/>
                <a:cs typeface="+mn-lt"/>
              </a:rPr>
              <a:t>Schularten</a:t>
            </a:r>
            <a:r>
              <a:rPr lang="en-US" sz="1000">
                <a:ea typeface="+mn-lt"/>
                <a:cs typeface="+mn-lt"/>
              </a:rPr>
              <a:t> </a:t>
            </a:r>
            <a:r>
              <a:rPr lang="en-US" sz="1000" err="1">
                <a:ea typeface="+mn-lt"/>
                <a:cs typeface="+mn-lt"/>
              </a:rPr>
              <a:t>mit</a:t>
            </a:r>
            <a:r>
              <a:rPr lang="en-US" sz="1000">
                <a:ea typeface="+mn-lt"/>
                <a:cs typeface="+mn-lt"/>
              </a:rPr>
              <a:t> </a:t>
            </a:r>
            <a:r>
              <a:rPr lang="en-US" sz="1000" err="1">
                <a:ea typeface="+mn-lt"/>
                <a:cs typeface="+mn-lt"/>
              </a:rPr>
              <a:t>mehreren</a:t>
            </a:r>
            <a:r>
              <a:rPr lang="en-US" sz="1000">
                <a:ea typeface="+mn-lt"/>
                <a:cs typeface="+mn-lt"/>
              </a:rPr>
              <a:t> </a:t>
            </a:r>
            <a:r>
              <a:rPr lang="en-US" sz="1000" err="1">
                <a:ea typeface="+mn-lt"/>
                <a:cs typeface="+mn-lt"/>
              </a:rPr>
              <a:t>Bildungsgängen</a:t>
            </a:r>
            <a:endParaRPr lang="en-US" sz="1000"/>
          </a:p>
          <a:p>
            <a:pPr algn="l"/>
            <a:endParaRPr lang="en-US" sz="1000"/>
          </a:p>
        </p:txBody>
      </p:sp>
      <p:sp>
        <p:nvSpPr>
          <p:cNvPr id="22" name="Text Placeholder 12">
            <a:extLst>
              <a:ext uri="{FF2B5EF4-FFF2-40B4-BE49-F238E27FC236}">
                <a16:creationId xmlns:a16="http://schemas.microsoft.com/office/drawing/2014/main" id="{783D23EE-A008-BD55-EBCD-4D68A66DB9AA}"/>
              </a:ext>
            </a:extLst>
          </p:cNvPr>
          <p:cNvSpPr txBox="1">
            <a:spLocks/>
          </p:cNvSpPr>
          <p:nvPr/>
        </p:nvSpPr>
        <p:spPr>
          <a:xfrm>
            <a:off x="6317089" y="5330018"/>
            <a:ext cx="1421789" cy="955742"/>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00">
                <a:solidFill>
                  <a:srgbClr val="43546A"/>
                </a:solidFill>
                <a:ea typeface="+mn-lt"/>
                <a:cs typeface="+mn-lt"/>
              </a:rPr>
              <a:t>15-20 years</a:t>
            </a:r>
            <a:endParaRPr lang="en-US"/>
          </a:p>
          <a:p>
            <a:pPr marL="171450" indent="-171450" algn="l">
              <a:buChar char="•"/>
            </a:pPr>
            <a:r>
              <a:rPr lang="en-US" sz="1000">
                <a:solidFill>
                  <a:srgbClr val="43546A"/>
                </a:solidFill>
                <a:ea typeface="+mn-lt"/>
                <a:cs typeface="+mn-lt"/>
              </a:rPr>
              <a:t>15-25 years</a:t>
            </a:r>
          </a:p>
          <a:p>
            <a:pPr marL="171450" indent="-171450" algn="l">
              <a:buChar char="•"/>
            </a:pPr>
            <a:r>
              <a:rPr lang="en-US" sz="1000">
                <a:solidFill>
                  <a:srgbClr val="43546A"/>
                </a:solidFill>
                <a:ea typeface="+mn-lt"/>
                <a:cs typeface="+mn-lt"/>
              </a:rPr>
              <a:t>55-65 years</a:t>
            </a:r>
          </a:p>
          <a:p>
            <a:pPr marL="285750" indent="-285750" algn="l">
              <a:buFont typeface="Arial" pitchFamily="34" charset="0"/>
              <a:buChar char="•"/>
            </a:pPr>
            <a:endParaRPr lang="en-US" sz="1000"/>
          </a:p>
        </p:txBody>
      </p:sp>
      <p:sp>
        <p:nvSpPr>
          <p:cNvPr id="17" name="Text Placeholder 13">
            <a:extLst>
              <a:ext uri="{FF2B5EF4-FFF2-40B4-BE49-F238E27FC236}">
                <a16:creationId xmlns:a16="http://schemas.microsoft.com/office/drawing/2014/main" id="{16F80F47-8A81-FA3D-BEB1-EDA0C1FFCDC5}"/>
              </a:ext>
            </a:extLst>
          </p:cNvPr>
          <p:cNvSpPr txBox="1">
            <a:spLocks/>
          </p:cNvSpPr>
          <p:nvPr/>
        </p:nvSpPr>
        <p:spPr>
          <a:xfrm>
            <a:off x="8688957" y="5657750"/>
            <a:ext cx="2828045" cy="391581"/>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a:t>Target:</a:t>
            </a:r>
            <a:endParaRPr lang="en-US"/>
          </a:p>
          <a:p>
            <a:r>
              <a:rPr lang="en-US" sz="1800"/>
              <a:t>Mean Household </a:t>
            </a:r>
            <a:r>
              <a:rPr lang="en-US" sz="1800" err="1"/>
              <a:t>INcome</a:t>
            </a:r>
            <a:r>
              <a:rPr lang="en-US" sz="1800"/>
              <a:t> </a:t>
            </a:r>
            <a:endParaRPr lang="en-US"/>
          </a:p>
        </p:txBody>
      </p:sp>
      <p:sp>
        <p:nvSpPr>
          <p:cNvPr id="19" name="Rectangle 18">
            <a:extLst>
              <a:ext uri="{FF2B5EF4-FFF2-40B4-BE49-F238E27FC236}">
                <a16:creationId xmlns:a16="http://schemas.microsoft.com/office/drawing/2014/main" id="{B69EFEF1-D09E-B4A8-29B8-23FD4AF940D7}"/>
              </a:ext>
            </a:extLst>
          </p:cNvPr>
          <p:cNvSpPr/>
          <p:nvPr/>
        </p:nvSpPr>
        <p:spPr>
          <a:xfrm>
            <a:off x="4337859" y="4470381"/>
            <a:ext cx="3966831" cy="2136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79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D01DD-EEDB-ED2B-8A44-A8804907107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DE685B-D00C-031D-8CC9-275FE8A10E72}"/>
              </a:ext>
            </a:extLst>
          </p:cNvPr>
          <p:cNvSpPr>
            <a:spLocks noGrp="1"/>
          </p:cNvSpPr>
          <p:nvPr>
            <p:ph type="title"/>
          </p:nvPr>
        </p:nvSpPr>
        <p:spPr/>
        <p:txBody>
          <a:bodyPr>
            <a:normAutofit fontScale="90000"/>
          </a:bodyPr>
          <a:lstStyle/>
          <a:p>
            <a:r>
              <a:rPr lang="en-US"/>
              <a:t>Possible Features</a:t>
            </a:r>
          </a:p>
        </p:txBody>
      </p:sp>
      <p:sp>
        <p:nvSpPr>
          <p:cNvPr id="2" name="Text Placeholder 1">
            <a:extLst>
              <a:ext uri="{FF2B5EF4-FFF2-40B4-BE49-F238E27FC236}">
                <a16:creationId xmlns:a16="http://schemas.microsoft.com/office/drawing/2014/main" id="{1331EA5C-B13B-309F-5E1B-7B18838D06A9}"/>
              </a:ext>
            </a:extLst>
          </p:cNvPr>
          <p:cNvSpPr>
            <a:spLocks noGrp="1"/>
          </p:cNvSpPr>
          <p:nvPr>
            <p:ph type="body" sz="quarter" idx="18"/>
          </p:nvPr>
        </p:nvSpPr>
        <p:spPr>
          <a:xfrm>
            <a:off x="4812189" y="871265"/>
            <a:ext cx="2924845" cy="351240"/>
          </a:xfrm>
        </p:spPr>
        <p:txBody>
          <a:bodyPr/>
          <a:lstStyle/>
          <a:p>
            <a:r>
              <a:rPr lang="en-US" sz="1800"/>
              <a:t>Employed Residents</a:t>
            </a:r>
          </a:p>
          <a:p>
            <a:endParaRPr lang="en-US" sz="1800"/>
          </a:p>
        </p:txBody>
      </p:sp>
      <p:sp>
        <p:nvSpPr>
          <p:cNvPr id="3" name="Text Placeholder 2">
            <a:extLst>
              <a:ext uri="{FF2B5EF4-FFF2-40B4-BE49-F238E27FC236}">
                <a16:creationId xmlns:a16="http://schemas.microsoft.com/office/drawing/2014/main" id="{5B41D69E-8206-0B15-420D-14675C87F895}"/>
              </a:ext>
            </a:extLst>
          </p:cNvPr>
          <p:cNvSpPr>
            <a:spLocks noGrp="1"/>
          </p:cNvSpPr>
          <p:nvPr>
            <p:ph type="body" sz="quarter" idx="19"/>
          </p:nvPr>
        </p:nvSpPr>
        <p:spPr>
          <a:xfrm>
            <a:off x="4769146" y="972566"/>
            <a:ext cx="3018999" cy="1100970"/>
          </a:xfrm>
        </p:spPr>
        <p:txBody>
          <a:bodyPr vert="horz" lIns="121899" tIns="60949" rIns="121899" bIns="60949" rtlCol="0" anchor="t">
            <a:noAutofit/>
          </a:bodyPr>
          <a:lstStyle/>
          <a:p>
            <a:pPr marL="171450" indent="-171450" algn="l">
              <a:buChar char="•"/>
            </a:pPr>
            <a:r>
              <a:rPr lang="en-US" sz="1050"/>
              <a:t>With an academic degree</a:t>
            </a:r>
            <a:endParaRPr lang="en-US"/>
          </a:p>
          <a:p>
            <a:pPr marL="171450" indent="-171450" algn="l">
              <a:buChar char="•"/>
            </a:pPr>
            <a:r>
              <a:rPr lang="en-US" sz="1050"/>
              <a:t>With recognized vocational degree</a:t>
            </a:r>
          </a:p>
          <a:p>
            <a:pPr marL="171450" indent="-171450" algn="l">
              <a:buChar char="•"/>
            </a:pPr>
            <a:r>
              <a:rPr lang="en-US" sz="1050"/>
              <a:t>Without vocational degree</a:t>
            </a:r>
          </a:p>
          <a:p>
            <a:pPr algn="l"/>
            <a:r>
              <a:rPr lang="en-US" sz="1050"/>
              <a:t>(total and foreign) </a:t>
            </a:r>
          </a:p>
          <a:p>
            <a:pPr marL="285750" indent="-285750" algn="l">
              <a:buChar char="•"/>
            </a:pPr>
            <a:endParaRPr lang="en-US" sz="1050"/>
          </a:p>
        </p:txBody>
      </p:sp>
      <p:sp>
        <p:nvSpPr>
          <p:cNvPr id="6" name="Text Placeholder 5">
            <a:extLst>
              <a:ext uri="{FF2B5EF4-FFF2-40B4-BE49-F238E27FC236}">
                <a16:creationId xmlns:a16="http://schemas.microsoft.com/office/drawing/2014/main" id="{8A714FCE-4AEC-89F3-39BA-BDCD57D60019}"/>
              </a:ext>
            </a:extLst>
          </p:cNvPr>
          <p:cNvSpPr>
            <a:spLocks noGrp="1"/>
          </p:cNvSpPr>
          <p:nvPr>
            <p:ph type="body" sz="quarter" idx="20"/>
          </p:nvPr>
        </p:nvSpPr>
        <p:spPr>
          <a:xfrm>
            <a:off x="8688957" y="662532"/>
            <a:ext cx="2828045" cy="391581"/>
          </a:xfrm>
        </p:spPr>
        <p:txBody>
          <a:bodyPr/>
          <a:lstStyle/>
          <a:p>
            <a:r>
              <a:rPr lang="en-US">
                <a:latin typeface="Congenial"/>
              </a:rPr>
              <a:t>Minimum income support benefits</a:t>
            </a:r>
            <a:endParaRPr lang="en-US" sz="1800"/>
          </a:p>
        </p:txBody>
      </p:sp>
      <p:sp>
        <p:nvSpPr>
          <p:cNvPr id="7" name="Text Placeholder 6">
            <a:extLst>
              <a:ext uri="{FF2B5EF4-FFF2-40B4-BE49-F238E27FC236}">
                <a16:creationId xmlns:a16="http://schemas.microsoft.com/office/drawing/2014/main" id="{79692FA5-27E3-8C7E-103B-EA22CB97B03D}"/>
              </a:ext>
            </a:extLst>
          </p:cNvPr>
          <p:cNvSpPr>
            <a:spLocks noGrp="1"/>
          </p:cNvSpPr>
          <p:nvPr>
            <p:ph type="body" sz="quarter" idx="21"/>
          </p:nvPr>
        </p:nvSpPr>
        <p:spPr>
          <a:xfrm>
            <a:off x="8597794" y="987922"/>
            <a:ext cx="3018999" cy="1060629"/>
          </a:xfrm>
        </p:spPr>
        <p:txBody>
          <a:bodyPr vert="horz" lIns="121899" tIns="60949" rIns="121899" bIns="60949" rtlCol="0" anchor="t">
            <a:noAutofit/>
          </a:bodyPr>
          <a:lstStyle/>
          <a:p>
            <a:pPr marL="171450" indent="-171450" algn="l">
              <a:buChar char="•"/>
            </a:pPr>
            <a:r>
              <a:rPr lang="en-US" sz="1050">
                <a:ea typeface="+mn-lt"/>
                <a:cs typeface="+mn-lt"/>
              </a:rPr>
              <a:t>Total standard benefit under SGB I (employable and non-employable)</a:t>
            </a:r>
            <a:endParaRPr lang="en-US" sz="1050"/>
          </a:p>
          <a:p>
            <a:pPr marL="171450" indent="-171450" algn="l">
              <a:buChar char="•"/>
            </a:pPr>
            <a:r>
              <a:rPr lang="en-US" sz="1050">
                <a:ea typeface="+mn-lt"/>
                <a:cs typeface="+mn-lt"/>
              </a:rPr>
              <a:t>Assistance for living expenses </a:t>
            </a:r>
            <a:r>
              <a:rPr lang="en-US" sz="1050">
                <a:ea typeface="+mj-lt"/>
                <a:cs typeface="+mj-lt"/>
              </a:rPr>
              <a:t> </a:t>
            </a:r>
          </a:p>
          <a:p>
            <a:pPr marL="171450" indent="-171450" algn="l">
              <a:buChar char="•"/>
            </a:pPr>
            <a:r>
              <a:rPr lang="en-US" sz="1050">
                <a:ea typeface="+mn-lt"/>
                <a:cs typeface="+mn-lt"/>
              </a:rPr>
              <a:t>Old age and disability</a:t>
            </a:r>
          </a:p>
          <a:p>
            <a:pPr marL="171450" indent="-171450" algn="l">
              <a:buChar char="•"/>
            </a:pPr>
            <a:r>
              <a:rPr lang="en-US" sz="1050">
                <a:ea typeface="+mn-lt"/>
                <a:cs typeface="+mn-lt"/>
              </a:rPr>
              <a:t>Asylum Seekers Benefit</a:t>
            </a:r>
            <a:endParaRPr lang="en-US" sz="1050">
              <a:latin typeface="Arial"/>
            </a:endParaRPr>
          </a:p>
        </p:txBody>
      </p:sp>
      <p:sp>
        <p:nvSpPr>
          <p:cNvPr id="8" name="Text Placeholder 7">
            <a:extLst>
              <a:ext uri="{FF2B5EF4-FFF2-40B4-BE49-F238E27FC236}">
                <a16:creationId xmlns:a16="http://schemas.microsoft.com/office/drawing/2014/main" id="{3E723ADC-8AD1-3B1B-D03F-CFC38AFA8FA1}"/>
              </a:ext>
            </a:extLst>
          </p:cNvPr>
          <p:cNvSpPr>
            <a:spLocks noGrp="1"/>
          </p:cNvSpPr>
          <p:nvPr>
            <p:ph type="body" sz="quarter" idx="22"/>
          </p:nvPr>
        </p:nvSpPr>
        <p:spPr>
          <a:xfrm>
            <a:off x="4864763" y="2796294"/>
            <a:ext cx="2828045" cy="391581"/>
          </a:xfrm>
        </p:spPr>
        <p:txBody>
          <a:bodyPr/>
          <a:lstStyle/>
          <a:p>
            <a:r>
              <a:rPr lang="en-US" sz="1800">
                <a:ea typeface="+mj-lt"/>
                <a:cs typeface="+mj-lt"/>
              </a:rPr>
              <a:t>Employed persons (at place of work)</a:t>
            </a:r>
            <a:endParaRPr lang="en-US" sz="1800"/>
          </a:p>
        </p:txBody>
      </p:sp>
      <p:sp>
        <p:nvSpPr>
          <p:cNvPr id="9" name="Text Placeholder 8">
            <a:extLst>
              <a:ext uri="{FF2B5EF4-FFF2-40B4-BE49-F238E27FC236}">
                <a16:creationId xmlns:a16="http://schemas.microsoft.com/office/drawing/2014/main" id="{B31ECF8E-9AEB-A1E3-45E6-50EF139883CA}"/>
              </a:ext>
            </a:extLst>
          </p:cNvPr>
          <p:cNvSpPr>
            <a:spLocks noGrp="1"/>
          </p:cNvSpPr>
          <p:nvPr>
            <p:ph type="body" sz="quarter" idx="23"/>
          </p:nvPr>
        </p:nvSpPr>
        <p:spPr>
          <a:xfrm>
            <a:off x="4728811" y="3182326"/>
            <a:ext cx="2736665" cy="1060629"/>
          </a:xfrm>
        </p:spPr>
        <p:txBody>
          <a:bodyPr vert="horz" lIns="121899" tIns="60949" rIns="121899" bIns="60949" rtlCol="0" anchor="t">
            <a:noAutofit/>
          </a:bodyPr>
          <a:lstStyle/>
          <a:p>
            <a:pPr marL="171450" indent="-171450" algn="l">
              <a:buChar char="•"/>
            </a:pPr>
            <a:r>
              <a:rPr lang="en-US" sz="1050">
                <a:ea typeface="+mn-lt"/>
                <a:cs typeface="+mn-lt"/>
              </a:rPr>
              <a:t>Agriculture</a:t>
            </a:r>
          </a:p>
          <a:p>
            <a:pPr marL="171450" indent="-171450" algn="l">
              <a:buChar char="•"/>
            </a:pPr>
            <a:r>
              <a:rPr lang="en-US" sz="1050">
                <a:ea typeface="+mn-lt"/>
                <a:cs typeface="+mn-lt"/>
              </a:rPr>
              <a:t>Industry </a:t>
            </a:r>
            <a:endParaRPr lang="en-US" sz="1050"/>
          </a:p>
          <a:p>
            <a:pPr marL="171450" indent="-171450" algn="l">
              <a:buChar char="•"/>
            </a:pPr>
            <a:r>
              <a:rPr lang="en-US" sz="1050">
                <a:ea typeface="+mn-lt"/>
                <a:cs typeface="+mn-lt"/>
              </a:rPr>
              <a:t>Manufacturing</a:t>
            </a:r>
            <a:endParaRPr lang="en-US" sz="1050"/>
          </a:p>
          <a:p>
            <a:pPr marL="171450" indent="-171450" algn="l">
              <a:buChar char="•"/>
            </a:pPr>
            <a:r>
              <a:rPr lang="en-US" sz="1050">
                <a:ea typeface="+mn-lt"/>
                <a:cs typeface="+mn-lt"/>
              </a:rPr>
              <a:t>Construction </a:t>
            </a:r>
            <a:endParaRPr lang="en-US" sz="1050"/>
          </a:p>
          <a:p>
            <a:pPr marL="171450" indent="-171450" algn="l">
              <a:buChar char="•"/>
            </a:pPr>
            <a:endParaRPr lang="en-US" sz="1050"/>
          </a:p>
        </p:txBody>
      </p:sp>
      <p:sp>
        <p:nvSpPr>
          <p:cNvPr id="10" name="Text Placeholder 9">
            <a:extLst>
              <a:ext uri="{FF2B5EF4-FFF2-40B4-BE49-F238E27FC236}">
                <a16:creationId xmlns:a16="http://schemas.microsoft.com/office/drawing/2014/main" id="{EE666C91-AEC0-FD04-55A2-DA305F83178E}"/>
              </a:ext>
            </a:extLst>
          </p:cNvPr>
          <p:cNvSpPr>
            <a:spLocks noGrp="1"/>
          </p:cNvSpPr>
          <p:nvPr>
            <p:ph type="body" sz="quarter" idx="24"/>
          </p:nvPr>
        </p:nvSpPr>
        <p:spPr>
          <a:xfrm>
            <a:off x="8688957" y="2987329"/>
            <a:ext cx="2828045" cy="391581"/>
          </a:xfrm>
        </p:spPr>
        <p:txBody>
          <a:bodyPr/>
          <a:lstStyle/>
          <a:p>
            <a:r>
              <a:rPr lang="en-US" sz="1800"/>
              <a:t>Schools (1995)</a:t>
            </a:r>
          </a:p>
          <a:p>
            <a:endParaRPr lang="en-US" sz="1800"/>
          </a:p>
        </p:txBody>
      </p:sp>
      <p:sp>
        <p:nvSpPr>
          <p:cNvPr id="11" name="Text Placeholder 10">
            <a:extLst>
              <a:ext uri="{FF2B5EF4-FFF2-40B4-BE49-F238E27FC236}">
                <a16:creationId xmlns:a16="http://schemas.microsoft.com/office/drawing/2014/main" id="{2E896A14-0464-4B16-9E2B-CB665E5AA2D1}"/>
              </a:ext>
            </a:extLst>
          </p:cNvPr>
          <p:cNvSpPr>
            <a:spLocks noGrp="1"/>
          </p:cNvSpPr>
          <p:nvPr>
            <p:ph type="body" sz="quarter" idx="25"/>
          </p:nvPr>
        </p:nvSpPr>
        <p:spPr>
          <a:xfrm>
            <a:off x="8460378" y="3069371"/>
            <a:ext cx="1292720" cy="1060629"/>
          </a:xfrm>
        </p:spPr>
        <p:txBody>
          <a:bodyPr vert="horz" lIns="121899" tIns="60949" rIns="121899" bIns="60949" rtlCol="0" anchor="t">
            <a:noAutofit/>
          </a:bodyPr>
          <a:lstStyle/>
          <a:p>
            <a:pPr marL="171450" indent="-171450" algn="l">
              <a:buChar char="•"/>
            </a:pPr>
            <a:r>
              <a:rPr lang="en-US" sz="1000" err="1">
                <a:ea typeface="+mn-lt"/>
                <a:cs typeface="+mn-lt"/>
              </a:rPr>
              <a:t>Gymnasien</a:t>
            </a:r>
            <a:endParaRPr lang="en-US" sz="1000"/>
          </a:p>
          <a:p>
            <a:pPr marL="171450" indent="-171450" algn="l">
              <a:buChar char="•"/>
            </a:pPr>
            <a:r>
              <a:rPr lang="en-US" sz="1000" err="1">
                <a:ea typeface="+mn-lt"/>
                <a:cs typeface="+mn-lt"/>
              </a:rPr>
              <a:t>Hauptschulen</a:t>
            </a:r>
            <a:endParaRPr lang="en-US" sz="1000"/>
          </a:p>
          <a:p>
            <a:pPr marL="171450" indent="-171450" algn="l">
              <a:buChar char="•"/>
            </a:pPr>
            <a:r>
              <a:rPr lang="en-US" sz="1000" err="1">
                <a:ea typeface="+mn-lt"/>
                <a:cs typeface="+mn-lt"/>
              </a:rPr>
              <a:t>Realschulen</a:t>
            </a:r>
            <a:endParaRPr lang="en-US" sz="1000">
              <a:ea typeface="+mn-lt"/>
              <a:cs typeface="+mn-lt"/>
            </a:endParaRPr>
          </a:p>
        </p:txBody>
      </p:sp>
      <p:sp>
        <p:nvSpPr>
          <p:cNvPr id="12" name="Text Placeholder 11">
            <a:extLst>
              <a:ext uri="{FF2B5EF4-FFF2-40B4-BE49-F238E27FC236}">
                <a16:creationId xmlns:a16="http://schemas.microsoft.com/office/drawing/2014/main" id="{E06EB1AC-A979-284F-1747-87A3581FFFAE}"/>
              </a:ext>
            </a:extLst>
          </p:cNvPr>
          <p:cNvSpPr>
            <a:spLocks noGrp="1"/>
          </p:cNvSpPr>
          <p:nvPr>
            <p:ph type="body" sz="quarter" idx="26"/>
          </p:nvPr>
        </p:nvSpPr>
        <p:spPr>
          <a:xfrm>
            <a:off x="4674557" y="4802777"/>
            <a:ext cx="3287848" cy="431922"/>
          </a:xfrm>
        </p:spPr>
        <p:txBody>
          <a:bodyPr/>
          <a:lstStyle/>
          <a:p>
            <a:r>
              <a:rPr lang="en-US" sz="1800"/>
              <a:t>Unemployed Residents</a:t>
            </a:r>
          </a:p>
        </p:txBody>
      </p:sp>
      <p:sp>
        <p:nvSpPr>
          <p:cNvPr id="13" name="Text Placeholder 12">
            <a:extLst>
              <a:ext uri="{FF2B5EF4-FFF2-40B4-BE49-F238E27FC236}">
                <a16:creationId xmlns:a16="http://schemas.microsoft.com/office/drawing/2014/main" id="{F9D80DB2-1754-6BDA-1D9A-739B75717454}"/>
              </a:ext>
            </a:extLst>
          </p:cNvPr>
          <p:cNvSpPr>
            <a:spLocks noGrp="1"/>
          </p:cNvSpPr>
          <p:nvPr>
            <p:ph type="body" sz="quarter" idx="27"/>
          </p:nvPr>
        </p:nvSpPr>
        <p:spPr>
          <a:xfrm>
            <a:off x="4769145" y="5330914"/>
            <a:ext cx="2736665" cy="1060629"/>
          </a:xfrm>
        </p:spPr>
        <p:txBody>
          <a:bodyPr vert="horz" lIns="121899" tIns="60949" rIns="121899" bIns="60949" rtlCol="0" anchor="t">
            <a:noAutofit/>
          </a:bodyPr>
          <a:lstStyle/>
          <a:p>
            <a:pPr marL="171450" indent="-171450" algn="l">
              <a:buChar char="•"/>
            </a:pPr>
            <a:r>
              <a:rPr lang="en-US" sz="1000">
                <a:solidFill>
                  <a:srgbClr val="43546A"/>
                </a:solidFill>
                <a:ea typeface="+mn-lt"/>
                <a:cs typeface="+mn-lt"/>
              </a:rPr>
              <a:t>Foreign</a:t>
            </a:r>
          </a:p>
          <a:p>
            <a:pPr marL="171450" indent="-171450" algn="l">
              <a:buChar char="•"/>
            </a:pPr>
            <a:r>
              <a:rPr lang="en-US" sz="1000">
                <a:solidFill>
                  <a:srgbClr val="43546A"/>
                </a:solidFill>
                <a:ea typeface="+mn-lt"/>
                <a:cs typeface="+mn-lt"/>
              </a:rPr>
              <a:t>Disabled</a:t>
            </a:r>
          </a:p>
          <a:p>
            <a:pPr marL="171450" indent="-171450" algn="l">
              <a:buChar char="•"/>
            </a:pPr>
            <a:r>
              <a:rPr lang="en-US" sz="1000">
                <a:solidFill>
                  <a:srgbClr val="43546A"/>
                </a:solidFill>
                <a:ea typeface="+mn-lt"/>
                <a:cs typeface="+mn-lt"/>
              </a:rPr>
              <a:t>Longterm</a:t>
            </a:r>
          </a:p>
        </p:txBody>
      </p:sp>
      <p:sp>
        <p:nvSpPr>
          <p:cNvPr id="16" name="Text Placeholder 8">
            <a:extLst>
              <a:ext uri="{FF2B5EF4-FFF2-40B4-BE49-F238E27FC236}">
                <a16:creationId xmlns:a16="http://schemas.microsoft.com/office/drawing/2014/main" id="{D502C00E-96CD-D54B-7855-851AB96FC526}"/>
              </a:ext>
            </a:extLst>
          </p:cNvPr>
          <p:cNvSpPr txBox="1">
            <a:spLocks/>
          </p:cNvSpPr>
          <p:nvPr/>
        </p:nvSpPr>
        <p:spPr>
          <a:xfrm>
            <a:off x="6141460" y="3181430"/>
            <a:ext cx="2736665" cy="1060629"/>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50">
                <a:ea typeface="+mn-lt"/>
                <a:cs typeface="+mn-lt"/>
              </a:rPr>
              <a:t>Trade &amp; Transport </a:t>
            </a:r>
            <a:endParaRPr lang="en-US" sz="1050"/>
          </a:p>
          <a:p>
            <a:pPr marL="171450" indent="-171450" algn="l">
              <a:buFont typeface="Arial" pitchFamily="34" charset="0"/>
              <a:buChar char="•"/>
            </a:pPr>
            <a:r>
              <a:rPr lang="en-US" sz="1050">
                <a:ea typeface="+mn-lt"/>
                <a:cs typeface="+mn-lt"/>
              </a:rPr>
              <a:t>Finance &amp; Real Estate</a:t>
            </a:r>
            <a:endParaRPr lang="en-US" sz="1050"/>
          </a:p>
          <a:p>
            <a:pPr marL="171450" indent="-171450" algn="l">
              <a:buFont typeface="Arial" pitchFamily="34" charset="0"/>
              <a:buChar char="•"/>
            </a:pPr>
            <a:r>
              <a:rPr lang="en-US" sz="1050">
                <a:ea typeface="+mn-lt"/>
                <a:cs typeface="+mn-lt"/>
              </a:rPr>
              <a:t>Public &amp; Social Services </a:t>
            </a:r>
            <a:endParaRPr lang="en-US" sz="1050"/>
          </a:p>
          <a:p>
            <a:pPr marL="171450" indent="-171450" algn="l">
              <a:buFont typeface="Arial" pitchFamily="34" charset="0"/>
              <a:buChar char="•"/>
            </a:pPr>
            <a:endParaRPr lang="en-US" sz="1050"/>
          </a:p>
        </p:txBody>
      </p:sp>
      <p:sp>
        <p:nvSpPr>
          <p:cNvPr id="18" name="Text Placeholder 10">
            <a:extLst>
              <a:ext uri="{FF2B5EF4-FFF2-40B4-BE49-F238E27FC236}">
                <a16:creationId xmlns:a16="http://schemas.microsoft.com/office/drawing/2014/main" id="{FAAC9FE5-76C7-C494-3F3F-07BFA868A9F7}"/>
              </a:ext>
            </a:extLst>
          </p:cNvPr>
          <p:cNvSpPr txBox="1">
            <a:spLocks/>
          </p:cNvSpPr>
          <p:nvPr/>
        </p:nvSpPr>
        <p:spPr>
          <a:xfrm>
            <a:off x="9750186" y="3068475"/>
            <a:ext cx="2147793" cy="1060629"/>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00" err="1">
                <a:ea typeface="+mn-lt"/>
                <a:cs typeface="+mn-lt"/>
              </a:rPr>
              <a:t>Integrierte</a:t>
            </a:r>
            <a:r>
              <a:rPr lang="en-US" sz="1000">
                <a:ea typeface="+mn-lt"/>
                <a:cs typeface="+mn-lt"/>
              </a:rPr>
              <a:t> </a:t>
            </a:r>
            <a:r>
              <a:rPr lang="en-US" sz="1000" err="1">
                <a:ea typeface="+mn-lt"/>
                <a:cs typeface="+mn-lt"/>
              </a:rPr>
              <a:t>Gesamtschulen</a:t>
            </a:r>
            <a:endParaRPr lang="en-US" sz="1000"/>
          </a:p>
          <a:p>
            <a:pPr marL="171450" indent="-171450" algn="l">
              <a:buChar char="•"/>
            </a:pPr>
            <a:r>
              <a:rPr lang="en-US" sz="1000" err="1">
                <a:ea typeface="+mn-lt"/>
                <a:cs typeface="+mn-lt"/>
              </a:rPr>
              <a:t>Sonderschulen</a:t>
            </a:r>
            <a:r>
              <a:rPr lang="en-US" sz="1000">
                <a:ea typeface="+mn-lt"/>
                <a:cs typeface="+mn-lt"/>
              </a:rPr>
              <a:t> / </a:t>
            </a:r>
            <a:r>
              <a:rPr lang="en-US" sz="1000" err="1">
                <a:ea typeface="+mn-lt"/>
                <a:cs typeface="+mn-lt"/>
              </a:rPr>
              <a:t>Förderschulen</a:t>
            </a:r>
            <a:endParaRPr lang="en-US" sz="1000" err="1"/>
          </a:p>
          <a:p>
            <a:pPr marL="171450" indent="-171450" algn="l">
              <a:buChar char="•"/>
            </a:pPr>
            <a:r>
              <a:rPr lang="en-US" sz="1000" err="1">
                <a:ea typeface="+mn-lt"/>
                <a:cs typeface="+mn-lt"/>
              </a:rPr>
              <a:t>Schularten</a:t>
            </a:r>
            <a:r>
              <a:rPr lang="en-US" sz="1000">
                <a:ea typeface="+mn-lt"/>
                <a:cs typeface="+mn-lt"/>
              </a:rPr>
              <a:t> </a:t>
            </a:r>
            <a:r>
              <a:rPr lang="en-US" sz="1000" err="1">
                <a:ea typeface="+mn-lt"/>
                <a:cs typeface="+mn-lt"/>
              </a:rPr>
              <a:t>mit</a:t>
            </a:r>
            <a:r>
              <a:rPr lang="en-US" sz="1000">
                <a:ea typeface="+mn-lt"/>
                <a:cs typeface="+mn-lt"/>
              </a:rPr>
              <a:t> </a:t>
            </a:r>
            <a:r>
              <a:rPr lang="en-US" sz="1000" err="1">
                <a:ea typeface="+mn-lt"/>
                <a:cs typeface="+mn-lt"/>
              </a:rPr>
              <a:t>mehreren</a:t>
            </a:r>
            <a:r>
              <a:rPr lang="en-US" sz="1000">
                <a:ea typeface="+mn-lt"/>
                <a:cs typeface="+mn-lt"/>
              </a:rPr>
              <a:t> </a:t>
            </a:r>
            <a:r>
              <a:rPr lang="en-US" sz="1000" err="1">
                <a:ea typeface="+mn-lt"/>
                <a:cs typeface="+mn-lt"/>
              </a:rPr>
              <a:t>Bildungsgängen</a:t>
            </a:r>
            <a:endParaRPr lang="en-US" sz="1000"/>
          </a:p>
          <a:p>
            <a:pPr algn="l"/>
            <a:endParaRPr lang="en-US" sz="1000"/>
          </a:p>
        </p:txBody>
      </p:sp>
      <p:sp>
        <p:nvSpPr>
          <p:cNvPr id="22" name="Text Placeholder 12">
            <a:extLst>
              <a:ext uri="{FF2B5EF4-FFF2-40B4-BE49-F238E27FC236}">
                <a16:creationId xmlns:a16="http://schemas.microsoft.com/office/drawing/2014/main" id="{EF5B16BA-2FAE-9BA5-86B4-D9678E8B0631}"/>
              </a:ext>
            </a:extLst>
          </p:cNvPr>
          <p:cNvSpPr txBox="1">
            <a:spLocks/>
          </p:cNvSpPr>
          <p:nvPr/>
        </p:nvSpPr>
        <p:spPr>
          <a:xfrm>
            <a:off x="6317089" y="5330018"/>
            <a:ext cx="1421789" cy="955742"/>
          </a:xfrm>
          <a:prstGeom prst="rect">
            <a:avLst/>
          </a:prstGeom>
        </p:spPr>
        <p:txBody>
          <a:bodyPr vert="horz" lIns="121899" tIns="60949" rIns="121899" bIns="60949" rtlCol="0" anchor="t">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lgn="l">
              <a:buChar char="•"/>
            </a:pPr>
            <a:r>
              <a:rPr lang="en-US" sz="1000">
                <a:solidFill>
                  <a:srgbClr val="43546A"/>
                </a:solidFill>
                <a:ea typeface="+mn-lt"/>
                <a:cs typeface="+mn-lt"/>
              </a:rPr>
              <a:t>15-20 years</a:t>
            </a:r>
            <a:endParaRPr lang="en-US"/>
          </a:p>
          <a:p>
            <a:pPr marL="171450" indent="-171450" algn="l">
              <a:buChar char="•"/>
            </a:pPr>
            <a:r>
              <a:rPr lang="en-US" sz="1000">
                <a:solidFill>
                  <a:srgbClr val="43546A"/>
                </a:solidFill>
                <a:ea typeface="+mn-lt"/>
                <a:cs typeface="+mn-lt"/>
              </a:rPr>
              <a:t>15-25 years</a:t>
            </a:r>
          </a:p>
          <a:p>
            <a:pPr marL="171450" indent="-171450" algn="l">
              <a:buChar char="•"/>
            </a:pPr>
            <a:r>
              <a:rPr lang="en-US" sz="1000">
                <a:solidFill>
                  <a:srgbClr val="43546A"/>
                </a:solidFill>
                <a:ea typeface="+mn-lt"/>
                <a:cs typeface="+mn-lt"/>
              </a:rPr>
              <a:t>55-65 years</a:t>
            </a:r>
          </a:p>
          <a:p>
            <a:pPr marL="285750" indent="-285750" algn="l">
              <a:buFont typeface="Arial" pitchFamily="34" charset="0"/>
              <a:buChar char="•"/>
            </a:pPr>
            <a:endParaRPr lang="en-US" sz="1000"/>
          </a:p>
        </p:txBody>
      </p:sp>
      <p:sp>
        <p:nvSpPr>
          <p:cNvPr id="17" name="Text Placeholder 13">
            <a:extLst>
              <a:ext uri="{FF2B5EF4-FFF2-40B4-BE49-F238E27FC236}">
                <a16:creationId xmlns:a16="http://schemas.microsoft.com/office/drawing/2014/main" id="{0601BF54-F9D8-3BD4-AFBC-33E263DCDEED}"/>
              </a:ext>
            </a:extLst>
          </p:cNvPr>
          <p:cNvSpPr txBox="1">
            <a:spLocks/>
          </p:cNvSpPr>
          <p:nvPr/>
        </p:nvSpPr>
        <p:spPr>
          <a:xfrm>
            <a:off x="8688957" y="5657750"/>
            <a:ext cx="2828045" cy="391581"/>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a:t>Target:</a:t>
            </a:r>
            <a:endParaRPr lang="en-US"/>
          </a:p>
          <a:p>
            <a:r>
              <a:rPr lang="en-US" sz="1800"/>
              <a:t>Mean Household </a:t>
            </a:r>
            <a:r>
              <a:rPr lang="en-US" sz="1800" err="1"/>
              <a:t>INcome</a:t>
            </a:r>
            <a:r>
              <a:rPr lang="en-US" sz="1800"/>
              <a:t> </a:t>
            </a:r>
            <a:endParaRPr lang="en-US"/>
          </a:p>
        </p:txBody>
      </p:sp>
      <p:sp>
        <p:nvSpPr>
          <p:cNvPr id="4" name="TextBox 3">
            <a:extLst>
              <a:ext uri="{FF2B5EF4-FFF2-40B4-BE49-F238E27FC236}">
                <a16:creationId xmlns:a16="http://schemas.microsoft.com/office/drawing/2014/main" id="{EE9C4C1A-76DA-F4FE-1DBE-EF976D04DAD4}"/>
              </a:ext>
            </a:extLst>
          </p:cNvPr>
          <p:cNvSpPr txBox="1"/>
          <p:nvPr/>
        </p:nvSpPr>
        <p:spPr>
          <a:xfrm>
            <a:off x="364431" y="432945"/>
            <a:ext cx="3505605" cy="3170099"/>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a:cs typeface="Arial"/>
              </a:rPr>
              <a:t>Normalize by 15-65 years population within a Regional Unit </a:t>
            </a:r>
          </a:p>
        </p:txBody>
      </p:sp>
      <p:sp>
        <p:nvSpPr>
          <p:cNvPr id="19" name="Rectangle 18">
            <a:extLst>
              <a:ext uri="{FF2B5EF4-FFF2-40B4-BE49-F238E27FC236}">
                <a16:creationId xmlns:a16="http://schemas.microsoft.com/office/drawing/2014/main" id="{0DA32B21-9E8E-E0A6-C8C8-5B973AB54D6E}"/>
              </a:ext>
            </a:extLst>
          </p:cNvPr>
          <p:cNvSpPr/>
          <p:nvPr/>
        </p:nvSpPr>
        <p:spPr>
          <a:xfrm>
            <a:off x="4337859" y="4470381"/>
            <a:ext cx="3966831" cy="2136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437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C9E16-9862-280D-B282-CEEAE25C23EC}"/>
            </a:ext>
          </a:extLst>
        </p:cNvPr>
        <p:cNvGrpSpPr/>
        <p:nvPr/>
      </p:nvGrpSpPr>
      <p:grpSpPr>
        <a:xfrm>
          <a:off x="0" y="0"/>
          <a:ext cx="0" cy="0"/>
          <a:chOff x="0" y="0"/>
          <a:chExt cx="0" cy="0"/>
        </a:xfrm>
      </p:grpSpPr>
      <p:pic>
        <p:nvPicPr>
          <p:cNvPr id="5" name="Picture 4" descr="A graph of income distribution&#10;&#10;AI-generated content may be incorrect.">
            <a:extLst>
              <a:ext uri="{FF2B5EF4-FFF2-40B4-BE49-F238E27FC236}">
                <a16:creationId xmlns:a16="http://schemas.microsoft.com/office/drawing/2014/main" id="{36A704C0-7B00-766F-87EC-263A1C619428}"/>
              </a:ext>
            </a:extLst>
          </p:cNvPr>
          <p:cNvPicPr>
            <a:picLocks noChangeAspect="1"/>
          </p:cNvPicPr>
          <p:nvPr/>
        </p:nvPicPr>
        <p:blipFill>
          <a:blip r:embed="rId2"/>
          <a:srcRect t="8566" r="-66" b="144"/>
          <a:stretch/>
        </p:blipFill>
        <p:spPr>
          <a:xfrm>
            <a:off x="411403" y="1716341"/>
            <a:ext cx="11373534" cy="4770122"/>
          </a:xfrm>
          <a:prstGeom prst="rect">
            <a:avLst/>
          </a:prstGeom>
        </p:spPr>
      </p:pic>
      <p:sp>
        <p:nvSpPr>
          <p:cNvPr id="2" name="Title 1">
            <a:extLst>
              <a:ext uri="{FF2B5EF4-FFF2-40B4-BE49-F238E27FC236}">
                <a16:creationId xmlns:a16="http://schemas.microsoft.com/office/drawing/2014/main" id="{003D9BC0-CAE7-9175-6215-9CAA4B2252DA}"/>
              </a:ext>
            </a:extLst>
          </p:cNvPr>
          <p:cNvSpPr>
            <a:spLocks noGrp="1"/>
          </p:cNvSpPr>
          <p:nvPr>
            <p:ph type="title"/>
          </p:nvPr>
        </p:nvSpPr>
        <p:spPr/>
        <p:txBody>
          <a:bodyPr/>
          <a:lstStyle/>
          <a:p>
            <a:r>
              <a:rPr lang="en-US"/>
              <a:t>Income distribution</a:t>
            </a:r>
            <a:endParaRPr lang="en-US" b="0"/>
          </a:p>
        </p:txBody>
      </p:sp>
      <p:cxnSp>
        <p:nvCxnSpPr>
          <p:cNvPr id="4" name="Straight Connector 3">
            <a:extLst>
              <a:ext uri="{FF2B5EF4-FFF2-40B4-BE49-F238E27FC236}">
                <a16:creationId xmlns:a16="http://schemas.microsoft.com/office/drawing/2014/main" id="{DCC9EF75-9ED1-336F-2621-614C1A18E5BB}"/>
              </a:ext>
            </a:extLst>
          </p:cNvPr>
          <p:cNvCxnSpPr/>
          <p:nvPr/>
        </p:nvCxnSpPr>
        <p:spPr>
          <a:xfrm>
            <a:off x="1167063" y="204536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04B5604-1BFE-3BAC-8DB8-F92F756B09C2}"/>
              </a:ext>
            </a:extLst>
          </p:cNvPr>
          <p:cNvCxnSpPr>
            <a:cxnSpLocks/>
          </p:cNvCxnSpPr>
          <p:nvPr/>
        </p:nvCxnSpPr>
        <p:spPr>
          <a:xfrm>
            <a:off x="3440857" y="204536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FC4EBC8-7AC7-9F69-54AC-A78D1DB8EEFC}"/>
              </a:ext>
            </a:extLst>
          </p:cNvPr>
          <p:cNvCxnSpPr>
            <a:cxnSpLocks/>
          </p:cNvCxnSpPr>
          <p:nvPr/>
        </p:nvCxnSpPr>
        <p:spPr>
          <a:xfrm>
            <a:off x="5742145" y="204536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15DB32F-10ED-712E-6116-463F227B4406}"/>
              </a:ext>
            </a:extLst>
          </p:cNvPr>
          <p:cNvCxnSpPr>
            <a:cxnSpLocks/>
          </p:cNvCxnSpPr>
          <p:nvPr/>
        </p:nvCxnSpPr>
        <p:spPr>
          <a:xfrm>
            <a:off x="8026714" y="204536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82A766C-CCB0-B921-0D7A-61E7A92C4B0C}"/>
              </a:ext>
            </a:extLst>
          </p:cNvPr>
          <p:cNvCxnSpPr>
            <a:cxnSpLocks/>
          </p:cNvCxnSpPr>
          <p:nvPr/>
        </p:nvCxnSpPr>
        <p:spPr>
          <a:xfrm>
            <a:off x="10356473" y="204536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63BD39-2414-1B57-782D-E96B7ED455FD}"/>
              </a:ext>
            </a:extLst>
          </p:cNvPr>
          <p:cNvCxnSpPr>
            <a:cxnSpLocks/>
          </p:cNvCxnSpPr>
          <p:nvPr/>
        </p:nvCxnSpPr>
        <p:spPr>
          <a:xfrm>
            <a:off x="1365230" y="4328419"/>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C7B16B-C74B-1A21-BD01-173720B1B042}"/>
              </a:ext>
            </a:extLst>
          </p:cNvPr>
          <p:cNvCxnSpPr>
            <a:cxnSpLocks/>
          </p:cNvCxnSpPr>
          <p:nvPr/>
        </p:nvCxnSpPr>
        <p:spPr>
          <a:xfrm>
            <a:off x="3683334" y="4328418"/>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FAD2B5E-6609-871F-238D-A313CD2E7746}"/>
              </a:ext>
            </a:extLst>
          </p:cNvPr>
          <p:cNvCxnSpPr>
            <a:cxnSpLocks/>
          </p:cNvCxnSpPr>
          <p:nvPr/>
        </p:nvCxnSpPr>
        <p:spPr>
          <a:xfrm>
            <a:off x="5967035" y="4328417"/>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474BF-F44F-6A04-84F0-E171B47C9E53}"/>
              </a:ext>
            </a:extLst>
          </p:cNvPr>
          <p:cNvCxnSpPr>
            <a:cxnSpLocks/>
          </p:cNvCxnSpPr>
          <p:nvPr/>
        </p:nvCxnSpPr>
        <p:spPr>
          <a:xfrm>
            <a:off x="8260544" y="4328417"/>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D01BCE-A46A-607E-9F4E-2F9C9C28895D}"/>
              </a:ext>
            </a:extLst>
          </p:cNvPr>
          <p:cNvCxnSpPr>
            <a:cxnSpLocks/>
          </p:cNvCxnSpPr>
          <p:nvPr/>
        </p:nvCxnSpPr>
        <p:spPr>
          <a:xfrm>
            <a:off x="10590401" y="4328417"/>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351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EBB6C-9F85-8BF9-48F6-6485C8FAA2E5}"/>
            </a:ext>
          </a:extLst>
        </p:cNvPr>
        <p:cNvGrpSpPr/>
        <p:nvPr/>
      </p:nvGrpSpPr>
      <p:grpSpPr>
        <a:xfrm>
          <a:off x="0" y="0"/>
          <a:ext cx="0" cy="0"/>
          <a:chOff x="0" y="0"/>
          <a:chExt cx="0" cy="0"/>
        </a:xfrm>
      </p:grpSpPr>
      <p:pic>
        <p:nvPicPr>
          <p:cNvPr id="7" name="Picture 6" descr="A graph of income distribution&#10;&#10;AI-generated content may be incorrect.">
            <a:extLst>
              <a:ext uri="{FF2B5EF4-FFF2-40B4-BE49-F238E27FC236}">
                <a16:creationId xmlns:a16="http://schemas.microsoft.com/office/drawing/2014/main" id="{2FFE5100-63F9-5C2D-7E2C-5DEEE1BF6344}"/>
              </a:ext>
            </a:extLst>
          </p:cNvPr>
          <p:cNvPicPr>
            <a:picLocks noChangeAspect="1"/>
          </p:cNvPicPr>
          <p:nvPr/>
        </p:nvPicPr>
        <p:blipFill>
          <a:blip r:embed="rId2"/>
          <a:stretch>
            <a:fillRect/>
          </a:stretch>
        </p:blipFill>
        <p:spPr>
          <a:xfrm>
            <a:off x="1273723" y="1847515"/>
            <a:ext cx="9638737" cy="4437230"/>
          </a:xfrm>
          <a:prstGeom prst="rect">
            <a:avLst/>
          </a:prstGeom>
        </p:spPr>
      </p:pic>
      <p:sp>
        <p:nvSpPr>
          <p:cNvPr id="3" name="Text Placeholder 2">
            <a:extLst>
              <a:ext uri="{FF2B5EF4-FFF2-40B4-BE49-F238E27FC236}">
                <a16:creationId xmlns:a16="http://schemas.microsoft.com/office/drawing/2014/main" id="{B5FC10A5-7EED-9B32-DF98-6037979FF43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CA348C07-E42A-3B13-CD8E-098DCFF0DB99}"/>
              </a:ext>
            </a:extLst>
          </p:cNvPr>
          <p:cNvSpPr>
            <a:spLocks noGrp="1"/>
          </p:cNvSpPr>
          <p:nvPr>
            <p:ph type="body" sz="quarter" idx="17"/>
          </p:nvPr>
        </p:nvSpPr>
        <p:spPr/>
        <p:txBody>
          <a:bodyPr/>
          <a:lstStyle/>
          <a:p>
            <a:endParaRPr lang="en-US"/>
          </a:p>
        </p:txBody>
      </p:sp>
      <p:sp>
        <p:nvSpPr>
          <p:cNvPr id="18" name="Text Placeholder 17">
            <a:extLst>
              <a:ext uri="{FF2B5EF4-FFF2-40B4-BE49-F238E27FC236}">
                <a16:creationId xmlns:a16="http://schemas.microsoft.com/office/drawing/2014/main" id="{D3D8FDBD-28FC-597C-8800-9F05FD71F53C}"/>
              </a:ext>
            </a:extLst>
          </p:cNvPr>
          <p:cNvSpPr>
            <a:spLocks noGrp="1"/>
          </p:cNvSpPr>
          <p:nvPr>
            <p:ph type="body" sz="quarter" idx="18"/>
          </p:nvPr>
        </p:nvSpPr>
        <p:spPr/>
        <p:txBody>
          <a:bodyPr/>
          <a:lstStyle/>
          <a:p>
            <a:endParaRPr lang="en-US"/>
          </a:p>
        </p:txBody>
      </p:sp>
      <p:sp>
        <p:nvSpPr>
          <p:cNvPr id="19" name="Text Placeholder 18">
            <a:extLst>
              <a:ext uri="{FF2B5EF4-FFF2-40B4-BE49-F238E27FC236}">
                <a16:creationId xmlns:a16="http://schemas.microsoft.com/office/drawing/2014/main" id="{DBC0C6BF-1739-B6D0-78B9-814C6DE36C02}"/>
              </a:ext>
            </a:extLst>
          </p:cNvPr>
          <p:cNvSpPr>
            <a:spLocks noGrp="1"/>
          </p:cNvSpPr>
          <p:nvPr>
            <p:ph type="body" sz="quarter" idx="19"/>
          </p:nvPr>
        </p:nvSpPr>
        <p:spPr/>
        <p:txBody>
          <a:bodyPr/>
          <a:lstStyle/>
          <a:p>
            <a:endParaRPr lang="en-US"/>
          </a:p>
        </p:txBody>
      </p:sp>
      <p:pic>
        <p:nvPicPr>
          <p:cNvPr id="5" name="Picture 4" descr="A graph of income distribution&#10;&#10;AI-generated content may be incorrect.">
            <a:extLst>
              <a:ext uri="{FF2B5EF4-FFF2-40B4-BE49-F238E27FC236}">
                <a16:creationId xmlns:a16="http://schemas.microsoft.com/office/drawing/2014/main" id="{854A5CE4-5F05-B080-8F70-B890A266FD22}"/>
              </a:ext>
            </a:extLst>
          </p:cNvPr>
          <p:cNvPicPr>
            <a:picLocks noChangeAspect="1"/>
          </p:cNvPicPr>
          <p:nvPr/>
        </p:nvPicPr>
        <p:blipFill>
          <a:blip r:embed="rId3"/>
          <a:srcRect t="8566" r="-66" b="144"/>
          <a:stretch/>
        </p:blipFill>
        <p:spPr>
          <a:xfrm>
            <a:off x="411403" y="1716341"/>
            <a:ext cx="11373534" cy="4770122"/>
          </a:xfrm>
          <a:prstGeom prst="rect">
            <a:avLst/>
          </a:prstGeom>
        </p:spPr>
      </p:pic>
      <p:pic>
        <p:nvPicPr>
          <p:cNvPr id="6" name="Picture 5" descr="A graph of income distribution&#10;&#10;AI-generated content may be incorrect.">
            <a:extLst>
              <a:ext uri="{FF2B5EF4-FFF2-40B4-BE49-F238E27FC236}">
                <a16:creationId xmlns:a16="http://schemas.microsoft.com/office/drawing/2014/main" id="{BEC04416-857F-AAA1-2787-7421278B129C}"/>
              </a:ext>
            </a:extLst>
          </p:cNvPr>
          <p:cNvPicPr>
            <a:picLocks noChangeAspect="1"/>
          </p:cNvPicPr>
          <p:nvPr/>
        </p:nvPicPr>
        <p:blipFill>
          <a:blip r:embed="rId4"/>
          <a:srcRect t="8947" r="-127" b="144"/>
          <a:stretch/>
        </p:blipFill>
        <p:spPr>
          <a:xfrm>
            <a:off x="403336" y="1716341"/>
            <a:ext cx="11380903" cy="4773050"/>
          </a:xfrm>
          <a:prstGeom prst="rect">
            <a:avLst/>
          </a:prstGeom>
        </p:spPr>
      </p:pic>
      <p:cxnSp>
        <p:nvCxnSpPr>
          <p:cNvPr id="8" name="Straight Connector 7">
            <a:extLst>
              <a:ext uri="{FF2B5EF4-FFF2-40B4-BE49-F238E27FC236}">
                <a16:creationId xmlns:a16="http://schemas.microsoft.com/office/drawing/2014/main" id="{1E5A4FAB-0369-6FE7-A8B1-0789737090B6}"/>
              </a:ext>
            </a:extLst>
          </p:cNvPr>
          <p:cNvCxnSpPr/>
          <p:nvPr/>
        </p:nvCxnSpPr>
        <p:spPr>
          <a:xfrm>
            <a:off x="1309527" y="2033236"/>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CE78F9-91C8-4EB6-6B7E-E83BF0AF894A}"/>
              </a:ext>
            </a:extLst>
          </p:cNvPr>
          <p:cNvCxnSpPr>
            <a:cxnSpLocks/>
          </p:cNvCxnSpPr>
          <p:nvPr/>
        </p:nvCxnSpPr>
        <p:spPr>
          <a:xfrm>
            <a:off x="3574535" y="2033236"/>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EE4033-BBE6-B5C9-9495-DE1DD6E0C4C8}"/>
              </a:ext>
            </a:extLst>
          </p:cNvPr>
          <p:cNvCxnSpPr>
            <a:cxnSpLocks/>
          </p:cNvCxnSpPr>
          <p:nvPr/>
        </p:nvCxnSpPr>
        <p:spPr>
          <a:xfrm>
            <a:off x="5849345" y="2033236"/>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F104B2-1FBD-1B24-A735-A9F562D63283}"/>
              </a:ext>
            </a:extLst>
          </p:cNvPr>
          <p:cNvCxnSpPr>
            <a:cxnSpLocks/>
          </p:cNvCxnSpPr>
          <p:nvPr/>
        </p:nvCxnSpPr>
        <p:spPr>
          <a:xfrm>
            <a:off x="8116268" y="2033236"/>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0F6AA8-24EF-FB75-B604-07B0C817443D}"/>
              </a:ext>
            </a:extLst>
          </p:cNvPr>
          <p:cNvCxnSpPr>
            <a:cxnSpLocks/>
          </p:cNvCxnSpPr>
          <p:nvPr/>
        </p:nvCxnSpPr>
        <p:spPr>
          <a:xfrm>
            <a:off x="10392994" y="2033236"/>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D32F31-73BA-DFEE-ED70-0263BE7362F1}"/>
              </a:ext>
            </a:extLst>
          </p:cNvPr>
          <p:cNvCxnSpPr>
            <a:cxnSpLocks/>
          </p:cNvCxnSpPr>
          <p:nvPr/>
        </p:nvCxnSpPr>
        <p:spPr>
          <a:xfrm>
            <a:off x="10388592" y="4333985"/>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3E03F6-52CB-8B17-FB71-76E69C35749F}"/>
              </a:ext>
            </a:extLst>
          </p:cNvPr>
          <p:cNvCxnSpPr>
            <a:cxnSpLocks/>
          </p:cNvCxnSpPr>
          <p:nvPr/>
        </p:nvCxnSpPr>
        <p:spPr>
          <a:xfrm>
            <a:off x="8164017" y="4333984"/>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5EC599-F99A-F1A0-34F2-0A6EA8A074A9}"/>
              </a:ext>
            </a:extLst>
          </p:cNvPr>
          <p:cNvCxnSpPr>
            <a:cxnSpLocks/>
          </p:cNvCxnSpPr>
          <p:nvPr/>
        </p:nvCxnSpPr>
        <p:spPr>
          <a:xfrm>
            <a:off x="5846609" y="4333984"/>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838523-4BBF-AAED-9A7D-BA12196AD578}"/>
              </a:ext>
            </a:extLst>
          </p:cNvPr>
          <p:cNvCxnSpPr>
            <a:cxnSpLocks/>
          </p:cNvCxnSpPr>
          <p:nvPr/>
        </p:nvCxnSpPr>
        <p:spPr>
          <a:xfrm>
            <a:off x="3575892" y="4333983"/>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1D34DD-9444-6DF1-C7B5-8FBC756A7FFB}"/>
              </a:ext>
            </a:extLst>
          </p:cNvPr>
          <p:cNvCxnSpPr>
            <a:cxnSpLocks/>
          </p:cNvCxnSpPr>
          <p:nvPr/>
        </p:nvCxnSpPr>
        <p:spPr>
          <a:xfrm>
            <a:off x="1321907" y="4333982"/>
            <a:ext cx="0" cy="18288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F028A5AC-36B1-D614-3E26-9388F8C33FDF}"/>
              </a:ext>
            </a:extLst>
          </p:cNvPr>
          <p:cNvSpPr txBox="1">
            <a:spLocks/>
          </p:cNvSpPr>
          <p:nvPr/>
        </p:nvSpPr>
        <p:spPr>
          <a:xfrm>
            <a:off x="685641" y="609600"/>
            <a:ext cx="11122343" cy="944561"/>
          </a:xfrm>
          <a:prstGeom prst="rect">
            <a:avLst/>
          </a:prstGeom>
        </p:spPr>
        <p:txBody>
          <a:bodyPr vert="horz" lIns="121899" tIns="60949" rIns="121899" bIns="60949" rtlCol="0" anchor="ctr">
            <a:normAutofit/>
          </a:bodyPr>
          <a:lstStyle>
            <a:lvl1pPr algn="ctr" defTabSz="1218987" rtl="0" eaLnBrk="1" latinLnBrk="0" hangingPunct="1">
              <a:lnSpc>
                <a:spcPct val="85000"/>
              </a:lnSpc>
              <a:spcBef>
                <a:spcPts val="0"/>
              </a:spcBef>
              <a:spcAft>
                <a:spcPts val="600"/>
              </a:spcAft>
              <a:buNone/>
              <a:defRPr sz="5400" b="1" i="0" kern="1200" spc="100" baseline="0">
                <a:solidFill>
                  <a:schemeClr val="bg1"/>
                </a:solidFill>
                <a:latin typeface="+mj-lt"/>
                <a:ea typeface="+mj-ea"/>
                <a:cs typeface="Arial"/>
              </a:defRPr>
            </a:lvl1pPr>
          </a:lstStyle>
          <a:p>
            <a:r>
              <a:rPr lang="en-US"/>
              <a:t>Income distribution (adjusted)</a:t>
            </a:r>
            <a:endParaRPr lang="en-US" b="0"/>
          </a:p>
        </p:txBody>
      </p:sp>
    </p:spTree>
    <p:extLst>
      <p:ext uri="{BB962C8B-B14F-4D97-AF65-F5344CB8AC3E}">
        <p14:creationId xmlns:p14="http://schemas.microsoft.com/office/powerpoint/2010/main" val="3537298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C89A4-09F7-1F05-85BB-8D88085AD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531C4D-7522-6A86-FB60-8EF20A042211}"/>
              </a:ext>
            </a:extLst>
          </p:cNvPr>
          <p:cNvSpPr>
            <a:spLocks noGrp="1"/>
          </p:cNvSpPr>
          <p:nvPr>
            <p:ph type="title"/>
          </p:nvPr>
        </p:nvSpPr>
        <p:spPr/>
        <p:txBody>
          <a:bodyPr/>
          <a:lstStyle/>
          <a:p>
            <a:r>
              <a:rPr lang="en-CH"/>
              <a:t>Country Analysis</a:t>
            </a:r>
          </a:p>
        </p:txBody>
      </p:sp>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BF1ED642-2382-AA63-5FB0-E89ECC244755}"/>
                  </a:ext>
                </a:extLst>
              </p:cNvPr>
              <p:cNvGraphicFramePr/>
              <p:nvPr>
                <p:extLst>
                  <p:ext uri="{D42A27DB-BD31-4B8C-83A1-F6EECF244321}">
                    <p14:modId xmlns:p14="http://schemas.microsoft.com/office/powerpoint/2010/main" val="478084850"/>
                  </p:ext>
                </p:extLst>
              </p:nvPr>
            </p:nvGraphicFramePr>
            <p:xfrm>
              <a:off x="0" y="1676400"/>
              <a:ext cx="12188825" cy="51816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BF1ED642-2382-AA63-5FB0-E89ECC244755}"/>
                  </a:ext>
                </a:extLst>
              </p:cNvPr>
              <p:cNvPicPr>
                <a:picLocks noGrp="1" noRot="1" noChangeAspect="1" noMove="1" noResize="1" noEditPoints="1" noAdjustHandles="1" noChangeArrowheads="1" noChangeShapeType="1"/>
              </p:cNvPicPr>
              <p:nvPr/>
            </p:nvPicPr>
            <p:blipFill>
              <a:blip r:embed="rId4"/>
              <a:stretch>
                <a:fillRect/>
              </a:stretch>
            </p:blipFill>
            <p:spPr>
              <a:xfrm>
                <a:off x="0" y="1676400"/>
                <a:ext cx="12188825" cy="5181600"/>
              </a:xfrm>
              <a:prstGeom prst="rect">
                <a:avLst/>
              </a:prstGeom>
            </p:spPr>
          </p:pic>
        </mc:Fallback>
      </mc:AlternateContent>
      <p:sp>
        <p:nvSpPr>
          <p:cNvPr id="7" name="Rounded Rectangle 6">
            <a:extLst>
              <a:ext uri="{FF2B5EF4-FFF2-40B4-BE49-F238E27FC236}">
                <a16:creationId xmlns:a16="http://schemas.microsoft.com/office/drawing/2014/main" id="{0424742B-46B2-55F1-A4E7-8C8FEAAFF2E1}"/>
              </a:ext>
            </a:extLst>
          </p:cNvPr>
          <p:cNvSpPr/>
          <p:nvPr/>
        </p:nvSpPr>
        <p:spPr>
          <a:xfrm>
            <a:off x="533241" y="2644267"/>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USA</a:t>
            </a:r>
          </a:p>
        </p:txBody>
      </p:sp>
      <p:cxnSp>
        <p:nvCxnSpPr>
          <p:cNvPr id="9" name="Straight Connector 8">
            <a:extLst>
              <a:ext uri="{FF2B5EF4-FFF2-40B4-BE49-F238E27FC236}">
                <a16:creationId xmlns:a16="http://schemas.microsoft.com/office/drawing/2014/main" id="{2393FAA5-024B-1C9C-DA11-9F484FEA0A9B}"/>
              </a:ext>
            </a:extLst>
          </p:cNvPr>
          <p:cNvCxnSpPr>
            <a:stCxn id="7" idx="3"/>
          </p:cNvCxnSpPr>
          <p:nvPr/>
        </p:nvCxnSpPr>
        <p:spPr>
          <a:xfrm flipV="1">
            <a:off x="2003226" y="2942862"/>
            <a:ext cx="994617" cy="1"/>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994365"/>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4441-79C8-9135-3950-9A4523037357}"/>
              </a:ext>
            </a:extLst>
          </p:cNvPr>
          <p:cNvSpPr>
            <a:spLocks noGrp="1"/>
          </p:cNvSpPr>
          <p:nvPr>
            <p:ph type="title"/>
          </p:nvPr>
        </p:nvSpPr>
        <p:spPr/>
        <p:txBody>
          <a:bodyPr/>
          <a:lstStyle/>
          <a:p>
            <a:r>
              <a:rPr lang="en-US"/>
              <a:t>Clustering</a:t>
            </a:r>
          </a:p>
        </p:txBody>
      </p:sp>
      <p:sp>
        <p:nvSpPr>
          <p:cNvPr id="3" name="Text Placeholder 2">
            <a:extLst>
              <a:ext uri="{FF2B5EF4-FFF2-40B4-BE49-F238E27FC236}">
                <a16:creationId xmlns:a16="http://schemas.microsoft.com/office/drawing/2014/main" id="{6F01279E-AC2B-C202-A186-4C29FCF0585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7A20AD5-CF38-72EB-F1D5-75945EBEB8F6}"/>
              </a:ext>
            </a:extLst>
          </p:cNvPr>
          <p:cNvSpPr>
            <a:spLocks noGrp="1"/>
          </p:cNvSpPr>
          <p:nvPr>
            <p:ph type="body" sz="quarter" idx="17"/>
          </p:nvPr>
        </p:nvSpPr>
        <p:spPr/>
        <p:txBody>
          <a:bodyPr/>
          <a:lstStyle/>
          <a:p>
            <a:endParaRPr lang="en-US"/>
          </a:p>
        </p:txBody>
      </p:sp>
      <p:sp>
        <p:nvSpPr>
          <p:cNvPr id="5" name="Text Placeholder 4">
            <a:extLst>
              <a:ext uri="{FF2B5EF4-FFF2-40B4-BE49-F238E27FC236}">
                <a16:creationId xmlns:a16="http://schemas.microsoft.com/office/drawing/2014/main" id="{55B54CB6-4124-BC3C-FAE6-45EBA7E520A4}"/>
              </a:ext>
            </a:extLst>
          </p:cNvPr>
          <p:cNvSpPr>
            <a:spLocks noGrp="1"/>
          </p:cNvSpPr>
          <p:nvPr>
            <p:ph type="body" sz="quarter" idx="18"/>
          </p:nvPr>
        </p:nvSpPr>
        <p:spPr/>
        <p:txBody>
          <a:bodyPr/>
          <a:lstStyle/>
          <a:p>
            <a:endParaRPr lang="en-US"/>
          </a:p>
        </p:txBody>
      </p:sp>
      <p:sp>
        <p:nvSpPr>
          <p:cNvPr id="6" name="Text Placeholder 5">
            <a:extLst>
              <a:ext uri="{FF2B5EF4-FFF2-40B4-BE49-F238E27FC236}">
                <a16:creationId xmlns:a16="http://schemas.microsoft.com/office/drawing/2014/main" id="{9DFA4A31-829E-979E-740D-1BFF0AD72F6E}"/>
              </a:ext>
            </a:extLst>
          </p:cNvPr>
          <p:cNvSpPr>
            <a:spLocks noGrp="1"/>
          </p:cNvSpPr>
          <p:nvPr>
            <p:ph type="body" sz="quarter" idx="19"/>
          </p:nvPr>
        </p:nvSpPr>
        <p:spPr/>
        <p:txBody>
          <a:bodyPr/>
          <a:lstStyle/>
          <a:p>
            <a:endParaRPr lang="en-US"/>
          </a:p>
        </p:txBody>
      </p:sp>
      <p:pic>
        <p:nvPicPr>
          <p:cNvPr id="7" name="Picture 6" descr="A map of germany with different colored states&#10;&#10;AI-generated content may be incorrect.">
            <a:extLst>
              <a:ext uri="{FF2B5EF4-FFF2-40B4-BE49-F238E27FC236}">
                <a16:creationId xmlns:a16="http://schemas.microsoft.com/office/drawing/2014/main" id="{6F019E7F-DCC0-1D2C-B801-4CC01D28BDF3}"/>
              </a:ext>
            </a:extLst>
          </p:cNvPr>
          <p:cNvPicPr>
            <a:picLocks noChangeAspect="1"/>
          </p:cNvPicPr>
          <p:nvPr/>
        </p:nvPicPr>
        <p:blipFill>
          <a:blip r:embed="rId2"/>
          <a:stretch>
            <a:fillRect/>
          </a:stretch>
        </p:blipFill>
        <p:spPr>
          <a:xfrm>
            <a:off x="3680164" y="1710466"/>
            <a:ext cx="3908331" cy="5187876"/>
          </a:xfrm>
          <a:prstGeom prst="rect">
            <a:avLst/>
          </a:prstGeom>
        </p:spPr>
      </p:pic>
    </p:spTree>
    <p:extLst>
      <p:ext uri="{BB962C8B-B14F-4D97-AF65-F5344CB8AC3E}">
        <p14:creationId xmlns:p14="http://schemas.microsoft.com/office/powerpoint/2010/main" val="1433580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5A4A48FD-FFC0-0FC8-5A81-5A56026D6F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E01B90-AB1D-05F3-7139-C8E45BB7C389}"/>
              </a:ext>
            </a:extLst>
          </p:cNvPr>
          <p:cNvSpPr txBox="1"/>
          <p:nvPr/>
        </p:nvSpPr>
        <p:spPr>
          <a:xfrm>
            <a:off x="2232212" y="2312894"/>
            <a:ext cx="4626588" cy="461665"/>
          </a:xfrm>
          <a:prstGeom prst="rect">
            <a:avLst/>
          </a:prstGeom>
          <a:noFill/>
        </p:spPr>
        <p:txBody>
          <a:bodyPr wrap="none" lIns="91440" tIns="45720" rIns="91440" bIns="45720" rtlCol="0" anchor="t">
            <a:spAutoFit/>
          </a:bodyPr>
          <a:lstStyle/>
          <a:p>
            <a:r>
              <a:rPr lang="en-GB" b="1"/>
              <a:t>Backup </a:t>
            </a:r>
            <a:r>
              <a:rPr lang="en-CH" b="1"/>
              <a:t>Slides- US (individual)</a:t>
            </a:r>
          </a:p>
        </p:txBody>
      </p:sp>
      <p:sp>
        <p:nvSpPr>
          <p:cNvPr id="3" name="Slide Number Placeholder 2">
            <a:extLst>
              <a:ext uri="{FF2B5EF4-FFF2-40B4-BE49-F238E27FC236}">
                <a16:creationId xmlns:a16="http://schemas.microsoft.com/office/drawing/2014/main" id="{254F0E50-357D-3372-63AD-4397ED2467BF}"/>
              </a:ext>
            </a:extLst>
          </p:cNvPr>
          <p:cNvSpPr>
            <a:spLocks noGrp="1"/>
          </p:cNvSpPr>
          <p:nvPr>
            <p:ph type="sldNum" sz="quarter" idx="12"/>
          </p:nvPr>
        </p:nvSpPr>
        <p:spPr/>
        <p:txBody>
          <a:bodyPr/>
          <a:lstStyle/>
          <a:p>
            <a:fld id="{7091A9FD-CDA2-4BA5-8C18-59D6F59EB34A}" type="slidenum">
              <a:rPr lang="en-US" smtClean="0"/>
              <a:pPr/>
              <a:t>61</a:t>
            </a:fld>
            <a:endParaRPr lang="en-US"/>
          </a:p>
        </p:txBody>
      </p:sp>
    </p:spTree>
    <p:extLst>
      <p:ext uri="{BB962C8B-B14F-4D97-AF65-F5344CB8AC3E}">
        <p14:creationId xmlns:p14="http://schemas.microsoft.com/office/powerpoint/2010/main" val="2153994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AAD2B-C131-1CCA-BEB4-FDF53B1CF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A5434-2CA2-A72F-F088-DD7D41E5367D}"/>
              </a:ext>
            </a:extLst>
          </p:cNvPr>
          <p:cNvSpPr>
            <a:spLocks noGrp="1"/>
          </p:cNvSpPr>
          <p:nvPr>
            <p:ph type="title"/>
          </p:nvPr>
        </p:nvSpPr>
        <p:spPr/>
        <p:txBody>
          <a:bodyPr/>
          <a:lstStyle/>
          <a:p>
            <a:r>
              <a:rPr lang="en-US"/>
              <a:t>INCOME BY OCC</a:t>
            </a:r>
          </a:p>
        </p:txBody>
      </p:sp>
      <p:pic>
        <p:nvPicPr>
          <p:cNvPr id="8" name="Grafik 7" descr="Ein Bild, das Text, Screenshot, Schrift, Zahl enthält.&#10;&#10;KI-generierte Inhalte können fehlerhaft sein.">
            <a:extLst>
              <a:ext uri="{FF2B5EF4-FFF2-40B4-BE49-F238E27FC236}">
                <a16:creationId xmlns:a16="http://schemas.microsoft.com/office/drawing/2014/main" id="{E0CA03B6-E800-6260-A284-6FA048459A44}"/>
              </a:ext>
            </a:extLst>
          </p:cNvPr>
          <p:cNvPicPr>
            <a:picLocks noChangeAspect="1"/>
          </p:cNvPicPr>
          <p:nvPr/>
        </p:nvPicPr>
        <p:blipFill>
          <a:blip r:embed="rId2"/>
          <a:stretch>
            <a:fillRect/>
          </a:stretch>
        </p:blipFill>
        <p:spPr>
          <a:xfrm>
            <a:off x="1286400" y="1877225"/>
            <a:ext cx="3091748" cy="4707210"/>
          </a:xfrm>
          <a:prstGeom prst="rect">
            <a:avLst/>
          </a:prstGeom>
        </p:spPr>
      </p:pic>
      <p:pic>
        <p:nvPicPr>
          <p:cNvPr id="9" name="Grafik 8" descr="Ein Bild, das Text, Screenshot, Schrift, Diagramm enthält.&#10;&#10;KI-generierte Inhalte können fehlerhaft sein.">
            <a:extLst>
              <a:ext uri="{FF2B5EF4-FFF2-40B4-BE49-F238E27FC236}">
                <a16:creationId xmlns:a16="http://schemas.microsoft.com/office/drawing/2014/main" id="{E4578FB7-D5AC-BB64-79A4-5CA2CB6ED675}"/>
              </a:ext>
            </a:extLst>
          </p:cNvPr>
          <p:cNvPicPr>
            <a:picLocks noChangeAspect="1"/>
          </p:cNvPicPr>
          <p:nvPr/>
        </p:nvPicPr>
        <p:blipFill>
          <a:blip r:embed="rId3"/>
          <a:stretch>
            <a:fillRect/>
          </a:stretch>
        </p:blipFill>
        <p:spPr>
          <a:xfrm>
            <a:off x="4678128" y="2312269"/>
            <a:ext cx="6968795" cy="3478655"/>
          </a:xfrm>
          <a:prstGeom prst="rect">
            <a:avLst/>
          </a:prstGeom>
        </p:spPr>
      </p:pic>
    </p:spTree>
    <p:extLst>
      <p:ext uri="{BB962C8B-B14F-4D97-AF65-F5344CB8AC3E}">
        <p14:creationId xmlns:p14="http://schemas.microsoft.com/office/powerpoint/2010/main" val="1870735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9EA7B-5FAB-39DA-F60F-CA7DAA4AD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DFCF4-358C-76BF-AF5F-7C09AD9C6CA2}"/>
              </a:ext>
            </a:extLst>
          </p:cNvPr>
          <p:cNvSpPr>
            <a:spLocks noGrp="1"/>
          </p:cNvSpPr>
          <p:nvPr>
            <p:ph type="title"/>
          </p:nvPr>
        </p:nvSpPr>
        <p:spPr/>
        <p:txBody>
          <a:bodyPr/>
          <a:lstStyle/>
          <a:p>
            <a:r>
              <a:rPr lang="en-US"/>
              <a:t>INCOME BY STATE</a:t>
            </a:r>
          </a:p>
        </p:txBody>
      </p:sp>
      <p:pic>
        <p:nvPicPr>
          <p:cNvPr id="3" name="Grafik 2" descr="Ein Bild, das Text, Screenshot, Diagramm, Reihe enthält.&#10;&#10;KI-generierte Inhalte können fehlerhaft sein.">
            <a:extLst>
              <a:ext uri="{FF2B5EF4-FFF2-40B4-BE49-F238E27FC236}">
                <a16:creationId xmlns:a16="http://schemas.microsoft.com/office/drawing/2014/main" id="{8B43AB2F-56BC-2196-126D-899F66281CE8}"/>
              </a:ext>
            </a:extLst>
          </p:cNvPr>
          <p:cNvPicPr>
            <a:picLocks noChangeAspect="1"/>
          </p:cNvPicPr>
          <p:nvPr/>
        </p:nvPicPr>
        <p:blipFill>
          <a:blip r:embed="rId2"/>
          <a:stretch>
            <a:fillRect/>
          </a:stretch>
        </p:blipFill>
        <p:spPr>
          <a:xfrm>
            <a:off x="1376477" y="1925504"/>
            <a:ext cx="9430537" cy="4667250"/>
          </a:xfrm>
          <a:prstGeom prst="rect">
            <a:avLst/>
          </a:prstGeom>
        </p:spPr>
      </p:pic>
    </p:spTree>
    <p:extLst>
      <p:ext uri="{BB962C8B-B14F-4D97-AF65-F5344CB8AC3E}">
        <p14:creationId xmlns:p14="http://schemas.microsoft.com/office/powerpoint/2010/main" val="211903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ECD41-99B3-5682-B439-E05111CB7E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5DC79-05CB-E2AB-3690-C44AB0AA9FC6}"/>
              </a:ext>
            </a:extLst>
          </p:cNvPr>
          <p:cNvSpPr>
            <a:spLocks noGrp="1"/>
          </p:cNvSpPr>
          <p:nvPr>
            <p:ph type="title"/>
          </p:nvPr>
        </p:nvSpPr>
        <p:spPr/>
        <p:txBody>
          <a:bodyPr/>
          <a:lstStyle/>
          <a:p>
            <a:r>
              <a:rPr lang="en-US"/>
              <a:t>CHILD/PARENT EDUC</a:t>
            </a:r>
          </a:p>
        </p:txBody>
      </p:sp>
      <p:pic>
        <p:nvPicPr>
          <p:cNvPr id="4" name="Grafik 3" descr="Ein Bild, das Text, Screenshot, Zahl, Schrift enthält.&#10;&#10;KI-generierte Inhalte können fehlerhaft sein.">
            <a:extLst>
              <a:ext uri="{FF2B5EF4-FFF2-40B4-BE49-F238E27FC236}">
                <a16:creationId xmlns:a16="http://schemas.microsoft.com/office/drawing/2014/main" id="{EC5A34CA-13C9-7D18-1EE4-7650EEAEDEC1}"/>
              </a:ext>
            </a:extLst>
          </p:cNvPr>
          <p:cNvPicPr>
            <a:picLocks noChangeAspect="1"/>
          </p:cNvPicPr>
          <p:nvPr/>
        </p:nvPicPr>
        <p:blipFill>
          <a:blip r:embed="rId2"/>
          <a:stretch>
            <a:fillRect/>
          </a:stretch>
        </p:blipFill>
        <p:spPr>
          <a:xfrm>
            <a:off x="6898281" y="1714035"/>
            <a:ext cx="4915310" cy="4505325"/>
          </a:xfrm>
          <a:prstGeom prst="rect">
            <a:avLst/>
          </a:prstGeom>
        </p:spPr>
      </p:pic>
      <p:pic>
        <p:nvPicPr>
          <p:cNvPr id="5" name="Grafik 4" descr="Ein Bild, das Text, Reihe, Diagramm, parallel enthält.&#10;&#10;KI-generierte Inhalte können fehlerhaft sein.">
            <a:extLst>
              <a:ext uri="{FF2B5EF4-FFF2-40B4-BE49-F238E27FC236}">
                <a16:creationId xmlns:a16="http://schemas.microsoft.com/office/drawing/2014/main" id="{030DFEC9-34C7-95E1-AA43-F3FC5A2E3B8B}"/>
              </a:ext>
            </a:extLst>
          </p:cNvPr>
          <p:cNvPicPr>
            <a:picLocks noChangeAspect="1"/>
          </p:cNvPicPr>
          <p:nvPr/>
        </p:nvPicPr>
        <p:blipFill>
          <a:blip r:embed="rId3"/>
          <a:stretch>
            <a:fillRect/>
          </a:stretch>
        </p:blipFill>
        <p:spPr>
          <a:xfrm>
            <a:off x="531218" y="1875850"/>
            <a:ext cx="5341540" cy="4183674"/>
          </a:xfrm>
          <a:prstGeom prst="rect">
            <a:avLst/>
          </a:prstGeom>
        </p:spPr>
      </p:pic>
    </p:spTree>
    <p:extLst>
      <p:ext uri="{BB962C8B-B14F-4D97-AF65-F5344CB8AC3E}">
        <p14:creationId xmlns:p14="http://schemas.microsoft.com/office/powerpoint/2010/main" val="346292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01CE-7F7C-D8C1-F7C9-06C97426C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28E2B-C7A3-ACB1-1B62-6BCCA5CECBCD}"/>
              </a:ext>
            </a:extLst>
          </p:cNvPr>
          <p:cNvSpPr>
            <a:spLocks noGrp="1"/>
          </p:cNvSpPr>
          <p:nvPr>
            <p:ph type="title"/>
          </p:nvPr>
        </p:nvSpPr>
        <p:spPr/>
        <p:txBody>
          <a:bodyPr/>
          <a:lstStyle/>
          <a:p>
            <a:r>
              <a:rPr lang="en-US"/>
              <a:t>CHILD/PARENT EDUC</a:t>
            </a:r>
          </a:p>
        </p:txBody>
      </p:sp>
      <p:pic>
        <p:nvPicPr>
          <p:cNvPr id="3" name="Grafik 2" descr="Ein Bild, das Text, Diagramm, Screenshot, Reihe enthält.&#10;&#10;KI-generierte Inhalte können fehlerhaft sein.">
            <a:extLst>
              <a:ext uri="{FF2B5EF4-FFF2-40B4-BE49-F238E27FC236}">
                <a16:creationId xmlns:a16="http://schemas.microsoft.com/office/drawing/2014/main" id="{325E86D5-48CE-BF69-2530-E1B4C44A9AF4}"/>
              </a:ext>
            </a:extLst>
          </p:cNvPr>
          <p:cNvPicPr>
            <a:picLocks noChangeAspect="1"/>
          </p:cNvPicPr>
          <p:nvPr/>
        </p:nvPicPr>
        <p:blipFill>
          <a:blip r:embed="rId2"/>
          <a:stretch>
            <a:fillRect/>
          </a:stretch>
        </p:blipFill>
        <p:spPr>
          <a:xfrm>
            <a:off x="323193" y="2462602"/>
            <a:ext cx="5611468" cy="3690572"/>
          </a:xfrm>
          <a:prstGeom prst="rect">
            <a:avLst/>
          </a:prstGeom>
        </p:spPr>
      </p:pic>
      <p:pic>
        <p:nvPicPr>
          <p:cNvPr id="6" name="Grafik 5" descr="Ein Bild, das Text, Screenshot, Diagramm, Reihe enthält.&#10;&#10;KI-generierte Inhalte können fehlerhaft sein.">
            <a:extLst>
              <a:ext uri="{FF2B5EF4-FFF2-40B4-BE49-F238E27FC236}">
                <a16:creationId xmlns:a16="http://schemas.microsoft.com/office/drawing/2014/main" id="{319D9E33-7373-D4CA-EED9-BED423CA0386}"/>
              </a:ext>
            </a:extLst>
          </p:cNvPr>
          <p:cNvPicPr>
            <a:picLocks noChangeAspect="1"/>
          </p:cNvPicPr>
          <p:nvPr/>
        </p:nvPicPr>
        <p:blipFill>
          <a:blip r:embed="rId3"/>
          <a:stretch>
            <a:fillRect/>
          </a:stretch>
        </p:blipFill>
        <p:spPr>
          <a:xfrm>
            <a:off x="6429689" y="2457927"/>
            <a:ext cx="5760659" cy="3699363"/>
          </a:xfrm>
          <a:prstGeom prst="rect">
            <a:avLst/>
          </a:prstGeom>
        </p:spPr>
      </p:pic>
    </p:spTree>
    <p:extLst>
      <p:ext uri="{BB962C8B-B14F-4D97-AF65-F5344CB8AC3E}">
        <p14:creationId xmlns:p14="http://schemas.microsoft.com/office/powerpoint/2010/main" val="886520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F1D12-0907-E8D7-8F85-F7F7D6092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0A197F-9B6D-4242-CC51-E1982E4E64A5}"/>
              </a:ext>
            </a:extLst>
          </p:cNvPr>
          <p:cNvSpPr>
            <a:spLocks noGrp="1"/>
          </p:cNvSpPr>
          <p:nvPr>
            <p:ph type="title"/>
          </p:nvPr>
        </p:nvSpPr>
        <p:spPr/>
        <p:txBody>
          <a:bodyPr/>
          <a:lstStyle/>
          <a:p>
            <a:r>
              <a:rPr lang="en-CH"/>
              <a:t>Country Analysis</a:t>
            </a:r>
          </a:p>
        </p:txBody>
      </p:sp>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10E7ED8C-8B9F-1951-288A-805A728FE629}"/>
                  </a:ext>
                </a:extLst>
              </p:cNvPr>
              <p:cNvGraphicFramePr/>
              <p:nvPr>
                <p:extLst>
                  <p:ext uri="{D42A27DB-BD31-4B8C-83A1-F6EECF244321}">
                    <p14:modId xmlns:p14="http://schemas.microsoft.com/office/powerpoint/2010/main" val="772599470"/>
                  </p:ext>
                </p:extLst>
              </p:nvPr>
            </p:nvGraphicFramePr>
            <p:xfrm>
              <a:off x="0" y="1676400"/>
              <a:ext cx="12188825" cy="51816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10E7ED8C-8B9F-1951-288A-805A728FE629}"/>
                  </a:ext>
                </a:extLst>
              </p:cNvPr>
              <p:cNvPicPr>
                <a:picLocks noGrp="1" noRot="1" noChangeAspect="1" noMove="1" noResize="1" noEditPoints="1" noAdjustHandles="1" noChangeArrowheads="1" noChangeShapeType="1"/>
              </p:cNvPicPr>
              <p:nvPr/>
            </p:nvPicPr>
            <p:blipFill>
              <a:blip r:embed="rId4"/>
              <a:stretch>
                <a:fillRect/>
              </a:stretch>
            </p:blipFill>
            <p:spPr>
              <a:xfrm>
                <a:off x="0" y="1676400"/>
                <a:ext cx="12188825" cy="5181600"/>
              </a:xfrm>
              <a:prstGeom prst="rect">
                <a:avLst/>
              </a:prstGeom>
            </p:spPr>
          </p:pic>
        </mc:Fallback>
      </mc:AlternateContent>
      <p:sp>
        <p:nvSpPr>
          <p:cNvPr id="3" name="Rounded Rectangle 2">
            <a:extLst>
              <a:ext uri="{FF2B5EF4-FFF2-40B4-BE49-F238E27FC236}">
                <a16:creationId xmlns:a16="http://schemas.microsoft.com/office/drawing/2014/main" id="{C98863B0-8E48-12FB-FC9D-A33F0E7B720A}"/>
              </a:ext>
            </a:extLst>
          </p:cNvPr>
          <p:cNvSpPr/>
          <p:nvPr/>
        </p:nvSpPr>
        <p:spPr>
          <a:xfrm>
            <a:off x="533241" y="2644267"/>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USA</a:t>
            </a:r>
            <a:endParaRPr lang="en-CH">
              <a:solidFill>
                <a:schemeClr val="accent3"/>
              </a:solidFill>
              <a:latin typeface="Congenial" panose="02000503040000020004" pitchFamily="2" charset="0"/>
            </a:endParaRPr>
          </a:p>
        </p:txBody>
      </p:sp>
      <p:cxnSp>
        <p:nvCxnSpPr>
          <p:cNvPr id="4" name="Straight Connector 3">
            <a:extLst>
              <a:ext uri="{FF2B5EF4-FFF2-40B4-BE49-F238E27FC236}">
                <a16:creationId xmlns:a16="http://schemas.microsoft.com/office/drawing/2014/main" id="{EE2BAA98-B653-A20D-E04B-2934204DFE34}"/>
              </a:ext>
            </a:extLst>
          </p:cNvPr>
          <p:cNvCxnSpPr>
            <a:stCxn id="3" idx="3"/>
          </p:cNvCxnSpPr>
          <p:nvPr/>
        </p:nvCxnSpPr>
        <p:spPr>
          <a:xfrm flipV="1">
            <a:off x="2003226" y="2942862"/>
            <a:ext cx="994617" cy="1"/>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29AD9D-0805-8E05-49CA-EA984E8633FD}"/>
              </a:ext>
            </a:extLst>
          </p:cNvPr>
          <p:cNvCxnSpPr>
            <a:cxnSpLocks/>
          </p:cNvCxnSpPr>
          <p:nvPr/>
        </p:nvCxnSpPr>
        <p:spPr>
          <a:xfrm flipV="1">
            <a:off x="5596213" y="2673204"/>
            <a:ext cx="867217" cy="1063224"/>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734CCD79-E6DB-96D0-18C2-46C66C19B9C8}"/>
              </a:ext>
            </a:extLst>
          </p:cNvPr>
          <p:cNvSpPr/>
          <p:nvPr/>
        </p:nvSpPr>
        <p:spPr>
          <a:xfrm>
            <a:off x="4180403" y="3670009"/>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Germany</a:t>
            </a:r>
            <a:endParaRPr lang="en-CH">
              <a:solidFill>
                <a:schemeClr val="accent3"/>
              </a:solidFill>
              <a:latin typeface="Congenial" panose="02000503040000020004" pitchFamily="2" charset="0"/>
            </a:endParaRPr>
          </a:p>
        </p:txBody>
      </p:sp>
    </p:spTree>
    <p:extLst>
      <p:ext uri="{BB962C8B-B14F-4D97-AF65-F5344CB8AC3E}">
        <p14:creationId xmlns:p14="http://schemas.microsoft.com/office/powerpoint/2010/main" val="1448034936"/>
      </p:ext>
    </p:extLst>
  </p:cSld>
  <p:clrMapOvr>
    <a:masterClrMapping/>
  </p:clrMapOvr>
  <p:transition spd="slow">
    <p:wipe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89120-309A-95F5-7965-710150A3C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199E6-3942-D162-1F20-D2BA7F161134}"/>
              </a:ext>
            </a:extLst>
          </p:cNvPr>
          <p:cNvSpPr>
            <a:spLocks noGrp="1"/>
          </p:cNvSpPr>
          <p:nvPr>
            <p:ph type="title"/>
          </p:nvPr>
        </p:nvSpPr>
        <p:spPr/>
        <p:txBody>
          <a:bodyPr/>
          <a:lstStyle/>
          <a:p>
            <a:r>
              <a:rPr lang="en-CH"/>
              <a:t>Country Analysis</a:t>
            </a:r>
          </a:p>
        </p:txBody>
      </p:sp>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03605233-71E9-D39E-DF0F-202022E57F36}"/>
                  </a:ext>
                </a:extLst>
              </p:cNvPr>
              <p:cNvGraphicFramePr/>
              <p:nvPr>
                <p:extLst>
                  <p:ext uri="{D42A27DB-BD31-4B8C-83A1-F6EECF244321}">
                    <p14:modId xmlns:p14="http://schemas.microsoft.com/office/powerpoint/2010/main" val="2449151628"/>
                  </p:ext>
                </p:extLst>
              </p:nvPr>
            </p:nvGraphicFramePr>
            <p:xfrm>
              <a:off x="0" y="1676400"/>
              <a:ext cx="12188825" cy="51816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03605233-71E9-D39E-DF0F-202022E57F36}"/>
                  </a:ext>
                </a:extLst>
              </p:cNvPr>
              <p:cNvPicPr>
                <a:picLocks noGrp="1" noRot="1" noChangeAspect="1" noMove="1" noResize="1" noEditPoints="1" noAdjustHandles="1" noChangeArrowheads="1" noChangeShapeType="1"/>
              </p:cNvPicPr>
              <p:nvPr/>
            </p:nvPicPr>
            <p:blipFill>
              <a:blip r:embed="rId4"/>
              <a:stretch>
                <a:fillRect/>
              </a:stretch>
            </p:blipFill>
            <p:spPr>
              <a:xfrm>
                <a:off x="0" y="1676400"/>
                <a:ext cx="12188825" cy="5181600"/>
              </a:xfrm>
              <a:prstGeom prst="rect">
                <a:avLst/>
              </a:prstGeom>
            </p:spPr>
          </p:pic>
        </mc:Fallback>
      </mc:AlternateContent>
      <p:sp>
        <p:nvSpPr>
          <p:cNvPr id="3" name="Rounded Rectangle 2">
            <a:extLst>
              <a:ext uri="{FF2B5EF4-FFF2-40B4-BE49-F238E27FC236}">
                <a16:creationId xmlns:a16="http://schemas.microsoft.com/office/drawing/2014/main" id="{CB11BC7F-CEF9-4836-C217-5E5E2ECE7B04}"/>
              </a:ext>
            </a:extLst>
          </p:cNvPr>
          <p:cNvSpPr/>
          <p:nvPr/>
        </p:nvSpPr>
        <p:spPr>
          <a:xfrm>
            <a:off x="533241" y="2644267"/>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USA</a:t>
            </a:r>
            <a:endParaRPr lang="en-CH">
              <a:solidFill>
                <a:schemeClr val="accent3"/>
              </a:solidFill>
              <a:latin typeface="Congenial" panose="02000503040000020004" pitchFamily="2" charset="0"/>
            </a:endParaRPr>
          </a:p>
        </p:txBody>
      </p:sp>
      <p:cxnSp>
        <p:nvCxnSpPr>
          <p:cNvPr id="4" name="Straight Connector 3">
            <a:extLst>
              <a:ext uri="{FF2B5EF4-FFF2-40B4-BE49-F238E27FC236}">
                <a16:creationId xmlns:a16="http://schemas.microsoft.com/office/drawing/2014/main" id="{C1D75428-1ADA-790B-D386-E7E29CDBB614}"/>
              </a:ext>
            </a:extLst>
          </p:cNvPr>
          <p:cNvCxnSpPr>
            <a:cxnSpLocks/>
          </p:cNvCxnSpPr>
          <p:nvPr/>
        </p:nvCxnSpPr>
        <p:spPr>
          <a:xfrm flipV="1">
            <a:off x="2003226" y="2936387"/>
            <a:ext cx="994617" cy="1"/>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47F6A5B-848B-4304-75AB-67BED7F3D9BF}"/>
              </a:ext>
            </a:extLst>
          </p:cNvPr>
          <p:cNvCxnSpPr>
            <a:cxnSpLocks/>
          </p:cNvCxnSpPr>
          <p:nvPr/>
        </p:nvCxnSpPr>
        <p:spPr>
          <a:xfrm flipV="1">
            <a:off x="5596213" y="2673204"/>
            <a:ext cx="867217" cy="1063224"/>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9476FFF6-277E-B43C-D938-CFEC1BA33368}"/>
              </a:ext>
            </a:extLst>
          </p:cNvPr>
          <p:cNvSpPr/>
          <p:nvPr/>
        </p:nvSpPr>
        <p:spPr>
          <a:xfrm>
            <a:off x="4180403" y="3670009"/>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Germany</a:t>
            </a:r>
            <a:endParaRPr lang="en-CH">
              <a:solidFill>
                <a:schemeClr val="accent3"/>
              </a:solidFill>
              <a:latin typeface="Congenial" panose="02000503040000020004" pitchFamily="2" charset="0"/>
            </a:endParaRPr>
          </a:p>
        </p:txBody>
      </p:sp>
      <p:cxnSp>
        <p:nvCxnSpPr>
          <p:cNvPr id="8" name="Straight Connector 7">
            <a:extLst>
              <a:ext uri="{FF2B5EF4-FFF2-40B4-BE49-F238E27FC236}">
                <a16:creationId xmlns:a16="http://schemas.microsoft.com/office/drawing/2014/main" id="{D9E3F487-B10E-B4FD-DF34-EAA1C08697AD}"/>
              </a:ext>
            </a:extLst>
          </p:cNvPr>
          <p:cNvCxnSpPr>
            <a:cxnSpLocks/>
          </p:cNvCxnSpPr>
          <p:nvPr/>
        </p:nvCxnSpPr>
        <p:spPr>
          <a:xfrm flipV="1">
            <a:off x="8466656" y="2464145"/>
            <a:ext cx="0" cy="819968"/>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69E560A1-041C-C869-F5EC-6F6EE93353DD}"/>
              </a:ext>
            </a:extLst>
          </p:cNvPr>
          <p:cNvSpPr/>
          <p:nvPr/>
        </p:nvSpPr>
        <p:spPr>
          <a:xfrm>
            <a:off x="7731663" y="1864648"/>
            <a:ext cx="1469985" cy="597191"/>
          </a:xfrm>
          <a:prstGeom prst="roundRect">
            <a:avLst/>
          </a:prstGeom>
          <a:solidFill>
            <a:schemeClr val="accent6"/>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a:solidFill>
                  <a:schemeClr val="accent3"/>
                </a:solidFill>
                <a:latin typeface="Congenial" panose="02000503040000020004" pitchFamily="2" charset="0"/>
              </a:rPr>
              <a:t>India</a:t>
            </a:r>
            <a:endParaRPr lang="en-CH">
              <a:solidFill>
                <a:schemeClr val="accent3"/>
              </a:solidFill>
              <a:latin typeface="Congenial" panose="02000503040000020004" pitchFamily="2" charset="0"/>
            </a:endParaRPr>
          </a:p>
        </p:txBody>
      </p:sp>
    </p:spTree>
    <p:extLst>
      <p:ext uri="{BB962C8B-B14F-4D97-AF65-F5344CB8AC3E}">
        <p14:creationId xmlns:p14="http://schemas.microsoft.com/office/powerpoint/2010/main" val="2414450467"/>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6CB2-5198-D9EC-0EBF-54713C646DC9}"/>
              </a:ext>
            </a:extLst>
          </p:cNvPr>
          <p:cNvSpPr>
            <a:spLocks noGrp="1"/>
          </p:cNvSpPr>
          <p:nvPr>
            <p:ph type="title"/>
          </p:nvPr>
        </p:nvSpPr>
        <p:spPr/>
        <p:txBody>
          <a:bodyPr/>
          <a:lstStyle/>
          <a:p>
            <a:r>
              <a:rPr lang="en-CH"/>
              <a:t>Hypothesis</a:t>
            </a:r>
          </a:p>
        </p:txBody>
      </p:sp>
      <p:sp>
        <p:nvSpPr>
          <p:cNvPr id="4" name="Text Placeholder 3">
            <a:extLst>
              <a:ext uri="{FF2B5EF4-FFF2-40B4-BE49-F238E27FC236}">
                <a16:creationId xmlns:a16="http://schemas.microsoft.com/office/drawing/2014/main" id="{5EA2B896-E433-21AB-37D1-89D0A1C2FE5E}"/>
              </a:ext>
            </a:extLst>
          </p:cNvPr>
          <p:cNvSpPr>
            <a:spLocks noGrp="1"/>
          </p:cNvSpPr>
          <p:nvPr>
            <p:ph type="body" sz="quarter" idx="17"/>
          </p:nvPr>
        </p:nvSpPr>
        <p:spPr>
          <a:xfrm>
            <a:off x="448963" y="2317532"/>
            <a:ext cx="11290897" cy="3873566"/>
          </a:xfrm>
        </p:spPr>
        <p:txBody>
          <a:bodyPr vert="horz" lIns="121899" tIns="60949" rIns="121899" bIns="60949" rtlCol="0" anchor="t">
            <a:noAutofit/>
          </a:bodyPr>
          <a:lstStyle/>
          <a:p>
            <a:pPr marL="342900" indent="-342900">
              <a:lnSpc>
                <a:spcPct val="150000"/>
              </a:lnSpc>
              <a:buFont typeface="+mj-lt"/>
              <a:buAutoNum type="arabicPeriod"/>
            </a:pPr>
            <a:r>
              <a:rPr lang="en-CH" sz="2400">
                <a:solidFill>
                  <a:schemeClr val="bg1"/>
                </a:solidFill>
              </a:rPr>
              <a:t>The combination of education level and environmental quality metrics predicts income mobility better than either factor alone.</a:t>
            </a:r>
            <a:endParaRPr lang="en-US" sz="2400">
              <a:solidFill>
                <a:schemeClr val="bg1"/>
              </a:solidFill>
            </a:endParaRPr>
          </a:p>
          <a:p>
            <a:pPr marL="342900" indent="-342900">
              <a:lnSpc>
                <a:spcPct val="150000"/>
              </a:lnSpc>
              <a:buAutoNum type="arabicPeriod"/>
            </a:pPr>
            <a:endParaRPr lang="en-CH" sz="2400">
              <a:solidFill>
                <a:schemeClr val="bg1"/>
              </a:solidFill>
            </a:endParaRPr>
          </a:p>
          <a:p>
            <a:pPr marL="342900" indent="-342900">
              <a:lnSpc>
                <a:spcPct val="150000"/>
              </a:lnSpc>
              <a:buFont typeface="+mj-lt"/>
              <a:buAutoNum type="arabicPeriod"/>
            </a:pPr>
            <a:r>
              <a:rPr lang="en-CH" sz="2400">
                <a:solidFill>
                  <a:schemeClr val="bg1"/>
                </a:solidFill>
              </a:rPr>
              <a:t>Higher levels of individual education are associated with increased upward social mobility, as measured by a weaker correlation between other features such as parental income, </a:t>
            </a:r>
            <a:r>
              <a:rPr lang="de-AT" sz="2400">
                <a:solidFill>
                  <a:schemeClr val="bg1"/>
                </a:solidFill>
              </a:rPr>
              <a:t>parental </a:t>
            </a:r>
            <a:r>
              <a:rPr lang="en-CH" sz="2400">
                <a:solidFill>
                  <a:schemeClr val="bg1"/>
                </a:solidFill>
              </a:rPr>
              <a:t>education, …</a:t>
            </a:r>
          </a:p>
        </p:txBody>
      </p:sp>
    </p:spTree>
    <p:extLst>
      <p:ext uri="{BB962C8B-B14F-4D97-AF65-F5344CB8AC3E}">
        <p14:creationId xmlns:p14="http://schemas.microsoft.com/office/powerpoint/2010/main" val="3797976325"/>
      </p:ext>
    </p:extLst>
  </p:cSld>
  <p:clrMapOvr>
    <a:masterClrMapping/>
  </p:clrMapOvr>
</p:sld>
</file>

<file path=ppt/theme/theme1.xml><?xml version="1.0" encoding="utf-8"?>
<a:theme xmlns:a="http://schemas.openxmlformats.org/drawingml/2006/main" name="Office Theme">
  <a:themeElements>
    <a:clrScheme name="Custom 4">
      <a:dk1>
        <a:srgbClr val="000000"/>
      </a:dk1>
      <a:lt1>
        <a:srgbClr val="FFFFFF"/>
      </a:lt1>
      <a:dk2>
        <a:srgbClr val="44546A"/>
      </a:dk2>
      <a:lt2>
        <a:srgbClr val="E7E6E6"/>
      </a:lt2>
      <a:accent1>
        <a:srgbClr val="E8C36A"/>
      </a:accent1>
      <a:accent2>
        <a:srgbClr val="E66E51"/>
      </a:accent2>
      <a:accent3>
        <a:srgbClr val="43546A"/>
      </a:accent3>
      <a:accent4>
        <a:srgbClr val="00936B"/>
      </a:accent4>
      <a:accent5>
        <a:srgbClr val="4273C3"/>
      </a:accent5>
      <a:accent6>
        <a:srgbClr val="F4A261"/>
      </a:accent6>
      <a:hlink>
        <a:srgbClr val="0563C1"/>
      </a:hlink>
      <a:folHlink>
        <a:srgbClr val="954F72"/>
      </a:folHlink>
    </a:clrScheme>
    <a:fontScheme name="Custom 46">
      <a:majorFont>
        <a:latin typeface="Congen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win32_SL_v5_A" id="{0559C27A-1F03-40DE-864E-4F889F5D0431}" vid="{81C2972A-9F7F-4DBE-BD36-F28830C0764D}"/>
    </a:ext>
  </a:extLst>
</a:theme>
</file>

<file path=ppt/theme/theme2.xml><?xml version="1.0" encoding="utf-8"?>
<a:theme xmlns:a="http://schemas.openxmlformats.org/drawingml/2006/main" name="1_Office Theme">
  <a:themeElements>
    <a:clrScheme name="Custom 4">
      <a:dk1>
        <a:srgbClr val="000000"/>
      </a:dk1>
      <a:lt1>
        <a:srgbClr val="FFFFFF"/>
      </a:lt1>
      <a:dk2>
        <a:srgbClr val="44546A"/>
      </a:dk2>
      <a:lt2>
        <a:srgbClr val="E7E6E6"/>
      </a:lt2>
      <a:accent1>
        <a:srgbClr val="E8C36A"/>
      </a:accent1>
      <a:accent2>
        <a:srgbClr val="E66E51"/>
      </a:accent2>
      <a:accent3>
        <a:srgbClr val="43546A"/>
      </a:accent3>
      <a:accent4>
        <a:srgbClr val="00936B"/>
      </a:accent4>
      <a:accent5>
        <a:srgbClr val="4273C3"/>
      </a:accent5>
      <a:accent6>
        <a:srgbClr val="F4A261"/>
      </a:accent6>
      <a:hlink>
        <a:srgbClr val="0563C1"/>
      </a:hlink>
      <a:folHlink>
        <a:srgbClr val="954F72"/>
      </a:folHlink>
    </a:clrScheme>
    <a:fontScheme name="Custom 46">
      <a:majorFont>
        <a:latin typeface="Congen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win32_SL_v5_A" id="{0559C27A-1F03-40DE-864E-4F889F5D0431}" vid="{81C2972A-9F7F-4DBE-BD36-F28830C0764D}"/>
    </a:ext>
  </a:extLst>
</a:theme>
</file>

<file path=ppt/theme/theme3.xml><?xml version="1.0" encoding="utf-8"?>
<a:theme xmlns:a="http://schemas.openxmlformats.org/drawingml/2006/main" name="Office">
  <a:themeElements>
    <a:clrScheme name="Custom 4">
      <a:dk1>
        <a:srgbClr val="000000"/>
      </a:dk1>
      <a:lt1>
        <a:srgbClr val="FFFFFF"/>
      </a:lt1>
      <a:dk2>
        <a:srgbClr val="44546A"/>
      </a:dk2>
      <a:lt2>
        <a:srgbClr val="E7E6E6"/>
      </a:lt2>
      <a:accent1>
        <a:srgbClr val="E8C36A"/>
      </a:accent1>
      <a:accent2>
        <a:srgbClr val="E66E51"/>
      </a:accent2>
      <a:accent3>
        <a:srgbClr val="43546A"/>
      </a:accent3>
      <a:accent4>
        <a:srgbClr val="00936B"/>
      </a:accent4>
      <a:accent5>
        <a:srgbClr val="4273C3"/>
      </a:accent5>
      <a:accent6>
        <a:srgbClr val="F4A261"/>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a:themeElements>
    <a:clrScheme name="Custom 4">
      <a:dk1>
        <a:srgbClr val="000000"/>
      </a:dk1>
      <a:lt1>
        <a:srgbClr val="FFFFFF"/>
      </a:lt1>
      <a:dk2>
        <a:srgbClr val="44546A"/>
      </a:dk2>
      <a:lt2>
        <a:srgbClr val="E7E6E6"/>
      </a:lt2>
      <a:accent1>
        <a:srgbClr val="E8C36A"/>
      </a:accent1>
      <a:accent2>
        <a:srgbClr val="E66E51"/>
      </a:accent2>
      <a:accent3>
        <a:srgbClr val="43546A"/>
      </a:accent3>
      <a:accent4>
        <a:srgbClr val="00936B"/>
      </a:accent4>
      <a:accent5>
        <a:srgbClr val="4273C3"/>
      </a:accent5>
      <a:accent6>
        <a:srgbClr val="F4A261"/>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11CED80-2B32-4D93-8F36-96C2DAAFAAD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8C807F0C-5BF2-402B-9012-B52128A22ACF}">
  <ds:schemaRefs>
    <ds:schemaRef ds:uri="http://schemas.microsoft.com/sharepoint/v3/contenttype/forms"/>
  </ds:schemaRefs>
</ds:datastoreItem>
</file>

<file path=customXml/itemProps3.xml><?xml version="1.0" encoding="utf-8"?>
<ds:datastoreItem xmlns:ds="http://schemas.openxmlformats.org/officeDocument/2006/customXml" ds:itemID="{06253339-64B8-4F01-9860-5B5097E9938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 ds:uri="http://www.w3.org/2000/xmlns/"/>
    <ds:schemaRef ds:uri="http://www.w3.org/2001/XMLSchema-instan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Mesh</Template>
  <TotalTime>2</TotalTime>
  <Words>2298</Words>
  <Application>Microsoft Macintosh PowerPoint</Application>
  <PresentationFormat>Custom</PresentationFormat>
  <Paragraphs>595</Paragraphs>
  <Slides>65</Slides>
  <Notes>17</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65</vt:i4>
      </vt:variant>
    </vt:vector>
  </HeadingPairs>
  <TitlesOfParts>
    <vt:vector size="77" baseType="lpstr">
      <vt:lpstr>Abadi</vt:lpstr>
      <vt:lpstr>Aptos</vt:lpstr>
      <vt:lpstr>Aptos Display</vt:lpstr>
      <vt:lpstr>Arial</vt:lpstr>
      <vt:lpstr>Calibri</vt:lpstr>
      <vt:lpstr>Cambria Math</vt:lpstr>
      <vt:lpstr>Congenial</vt:lpstr>
      <vt:lpstr>Consolas</vt:lpstr>
      <vt:lpstr>Office Theme</vt:lpstr>
      <vt:lpstr>1_Office Theme</vt:lpstr>
      <vt:lpstr>Office</vt:lpstr>
      <vt:lpstr>Office</vt:lpstr>
      <vt:lpstr>Social Mobility and Education</vt:lpstr>
      <vt:lpstr>Motivation</vt:lpstr>
      <vt:lpstr>Open Questions</vt:lpstr>
      <vt:lpstr>How to find these correlations?</vt:lpstr>
      <vt:lpstr>Country Analysis</vt:lpstr>
      <vt:lpstr>Country Analysis</vt:lpstr>
      <vt:lpstr>Country Analysis</vt:lpstr>
      <vt:lpstr>Country Analysis</vt:lpstr>
      <vt:lpstr>Hypothesis</vt:lpstr>
      <vt:lpstr>PowerPoint Presentation</vt:lpstr>
      <vt:lpstr>Data &amp; Model</vt:lpstr>
      <vt:lpstr>Model  Quality</vt:lpstr>
      <vt:lpstr>Prediction</vt:lpstr>
      <vt:lpstr>Sensitivity Analysis</vt:lpstr>
      <vt:lpstr>PowerPoint Presentation</vt:lpstr>
      <vt:lpstr>Resources </vt:lpstr>
      <vt:lpstr>Income Categories</vt:lpstr>
      <vt:lpstr>Classification</vt:lpstr>
      <vt:lpstr>Classification</vt:lpstr>
      <vt:lpstr>Classification</vt:lpstr>
      <vt:lpstr>Highly correlated features</vt:lpstr>
      <vt:lpstr>Weakly correlated features</vt:lpstr>
      <vt:lpstr>Regression</vt:lpstr>
      <vt:lpstr>Regression</vt:lpstr>
      <vt:lpstr>Conclusion</vt:lpstr>
      <vt:lpstr>PowerPoint Presentation</vt:lpstr>
      <vt:lpstr>PowerPoint Presentation</vt:lpstr>
      <vt:lpstr>Model Architecture</vt:lpstr>
      <vt:lpstr>Model Architecture</vt:lpstr>
      <vt:lpstr>Accuracy</vt:lpstr>
      <vt:lpstr>Accuracy</vt:lpstr>
      <vt:lpstr>Feature Analysis</vt:lpstr>
      <vt:lpstr>Feature Analysis</vt:lpstr>
      <vt:lpstr>Conclusion</vt:lpstr>
      <vt:lpstr>PowerPoint Presentation</vt:lpstr>
      <vt:lpstr>India - Dataset IHDS</vt:lpstr>
      <vt:lpstr>Features</vt:lpstr>
      <vt:lpstr>Features</vt:lpstr>
      <vt:lpstr>Regression</vt:lpstr>
      <vt:lpstr>Regression</vt:lpstr>
      <vt:lpstr>Predictions</vt:lpstr>
      <vt:lpstr>Accuracy</vt:lpstr>
      <vt:lpstr>Accuracy (cont.)</vt:lpstr>
      <vt:lpstr>Sensitivity Analysis</vt:lpstr>
      <vt:lpstr>Bias and Fairness</vt:lpstr>
      <vt:lpstr>Bias and Fairness (cont.)</vt:lpstr>
      <vt:lpstr>Conclusion</vt:lpstr>
      <vt:lpstr>Summary</vt:lpstr>
      <vt:lpstr>Future Work</vt:lpstr>
      <vt:lpstr>Reference/ Literature/ Further Reading</vt:lpstr>
      <vt:lpstr>Questions?</vt:lpstr>
      <vt:lpstr>Declaration of Originality</vt:lpstr>
      <vt:lpstr>Contributions of Team Members</vt:lpstr>
      <vt:lpstr>PowerPoint Presentation</vt:lpstr>
      <vt:lpstr>Possible Features</vt:lpstr>
      <vt:lpstr>Possible Features</vt:lpstr>
      <vt:lpstr>Possible Features</vt:lpstr>
      <vt:lpstr>Income distribution</vt:lpstr>
      <vt:lpstr>PowerPoint Presentation</vt:lpstr>
      <vt:lpstr>Clustering</vt:lpstr>
      <vt:lpstr>PowerPoint Presentation</vt:lpstr>
      <vt:lpstr>INCOME BY OCC</vt:lpstr>
      <vt:lpstr>INCOME BY STATE</vt:lpstr>
      <vt:lpstr>CHILD/PARENT EDUC</vt:lpstr>
      <vt:lpstr>CHILD/PARENT EDUC</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Mobility and Education</dc:title>
  <dc:subject/>
  <dc:creator/>
  <cp:keywords/>
  <dc:description/>
  <cp:lastModifiedBy>Ganter  Simon</cp:lastModifiedBy>
  <cp:revision>3</cp:revision>
  <cp:lastPrinted>2025-05-08T20:11:49Z</cp:lastPrinted>
  <dcterms:created xsi:type="dcterms:W3CDTF">2025-05-08T15:32:27Z</dcterms:created>
  <dcterms:modified xsi:type="dcterms:W3CDTF">2025-05-12T08:48:44Z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